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dat" ContentType="text/plai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&#65279;<?xml version="1.0" encoding="utf-8"?><Relationships xmlns="http://schemas.openxmlformats.org/package/2006/relationships"><Relationship Type="http://schemas.openxmlformats.org/package/2006/relationships/metadata/core-properties" Target="docProps/core.xml" Id="rId3" /><Relationship Type="http://schemas.openxmlformats.org/package/2006/relationships/metadata/thumbnail" Target="docProps/thumbnail.jpeg" Id="rId2" /><Relationship Type="http://schemas.openxmlformats.org/officeDocument/2006/relationships/officeDocument" Target="ppt/presentation.xml" Id="rId1" /><Relationship Type="http://schemas.openxmlformats.org/officeDocument/2006/relationships/extended-properties" Target="docProps/app.xml" Id="rId4" /><Relationship Type="http://schemas.microsoft.com/office/2006/relationships/txt" Target="/udata/data.dat" Id="Re6549780b7c24263"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329" r:id="rId3"/>
    <p:sldId id="330" r:id="rId4"/>
    <p:sldId id="349" r:id="rId5"/>
    <p:sldId id="362" r:id="rId6"/>
    <p:sldId id="363" r:id="rId7"/>
    <p:sldId id="364" r:id="rId8"/>
    <p:sldId id="361" r:id="rId9"/>
    <p:sldId id="338" r:id="rId10"/>
    <p:sldId id="360" r:id="rId11"/>
    <p:sldId id="350" r:id="rId12"/>
    <p:sldId id="340" r:id="rId13"/>
    <p:sldId id="341" r:id="rId14"/>
    <p:sldId id="342" r:id="rId15"/>
    <p:sldId id="366" r:id="rId16"/>
    <p:sldId id="365" r:id="rId17"/>
    <p:sldId id="344" r:id="rId18"/>
    <p:sldId id="345" r:id="rId19"/>
    <p:sldId id="367" r:id="rId20"/>
    <p:sldId id="368" r:id="rId21"/>
    <p:sldId id="371" r:id="rId22"/>
    <p:sldId id="372" r:id="rId23"/>
    <p:sldId id="373" r:id="rId24"/>
    <p:sldId id="374" r:id="rId25"/>
    <p:sldId id="369" r:id="rId26"/>
    <p:sldId id="375" r:id="rId27"/>
    <p:sldId id="376" r:id="rId28"/>
    <p:sldId id="346" r:id="rId29"/>
    <p:sldId id="377" r:id="rId30"/>
    <p:sldId id="378" r:id="rId31"/>
    <p:sldId id="379" r:id="rId32"/>
    <p:sldId id="381" r:id="rId33"/>
    <p:sldId id="382" r:id="rId34"/>
    <p:sldId id="383" r:id="rId35"/>
    <p:sldId id="384" r:id="rId36"/>
    <p:sldId id="385" r:id="rId37"/>
    <p:sldId id="388" r:id="rId38"/>
    <p:sldId id="387" r:id="rId39"/>
    <p:sldId id="272" r:id="rId40"/>
  </p:sldIdLst>
  <p:sldSz cx="12192000" cy="6858000"/>
  <p:notesSz cx="6858000" cy="9144000"/>
  <p:defaultTextStyle>
    <a:defPPr>
      <a:defRPr lang="zh-Han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984B"/>
    <a:srgbClr val="D1A059"/>
    <a:srgbClr val="CACA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32" autoAdjust="0"/>
    <p:restoredTop sz="96356"/>
  </p:normalViewPr>
  <p:slideViewPr>
    <p:cSldViewPr snapToGrid="0">
      <p:cViewPr varScale="1">
        <p:scale>
          <a:sx n="112" d="100"/>
          <a:sy n="112" d="100"/>
        </p:scale>
        <p:origin x="432"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Hans"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B02294-9F9A-F144-87D1-3C57CD6BADB5}" type="datetimeFigureOut">
              <a:rPr kumimoji="1" lang="zh-Hans" altLang="en-US" smtClean="0"/>
              <a:pPr/>
              <a:t>2016/12/28</a:t>
            </a:fld>
            <a:endParaRPr kumimoji="1" lang="zh-Hans"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Hans"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Hans" altLang="en-US" smtClean="0"/>
              <a:t>单击此处编辑母版文本样式</a:t>
            </a:r>
          </a:p>
          <a:p>
            <a:pPr lvl="1"/>
            <a:r>
              <a:rPr kumimoji="1" lang="zh-Hans" altLang="en-US" smtClean="0"/>
              <a:t>二级</a:t>
            </a:r>
          </a:p>
          <a:p>
            <a:pPr lvl="2"/>
            <a:r>
              <a:rPr kumimoji="1" lang="zh-Hans" altLang="en-US" smtClean="0"/>
              <a:t>三级</a:t>
            </a:r>
          </a:p>
          <a:p>
            <a:pPr lvl="3"/>
            <a:r>
              <a:rPr kumimoji="1" lang="zh-Hans" altLang="en-US" smtClean="0"/>
              <a:t>四级</a:t>
            </a:r>
          </a:p>
          <a:p>
            <a:pPr lvl="4"/>
            <a:r>
              <a:rPr kumimoji="1" lang="zh-Hans" altLang="en-US" smtClean="0"/>
              <a:t>五级</a:t>
            </a:r>
            <a:endParaRPr kumimoji="1" lang="zh-Hans"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Hans"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08C3D5-270B-CB42-913F-AC1E4897CD08}" type="slidenum">
              <a:rPr kumimoji="1" lang="zh-Hans" altLang="en-US" smtClean="0"/>
              <a:pPr/>
              <a:t>‹#›</a:t>
            </a:fld>
            <a:endParaRPr kumimoji="1" lang="zh-Hans" altLang="en-US"/>
          </a:p>
        </p:txBody>
      </p:sp>
    </p:spTree>
    <p:extLst>
      <p:ext uri="{BB962C8B-B14F-4D97-AF65-F5344CB8AC3E}">
        <p14:creationId xmlns:p14="http://schemas.microsoft.com/office/powerpoint/2010/main" val="2114738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Hans" altLang="en-US" smtClean="0"/>
              <a:t>单击此处编辑母版标题样式</a:t>
            </a:r>
            <a:endParaRPr lang="zh-Hans"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Hans" altLang="en-US" smtClean="0"/>
              <a:t>单击此处编辑母版副标题样式</a:t>
            </a:r>
            <a:endParaRPr lang="zh-Hans" altLang="en-US"/>
          </a:p>
        </p:txBody>
      </p:sp>
      <p:sp>
        <p:nvSpPr>
          <p:cNvPr id="4" name="日期占位符 3"/>
          <p:cNvSpPr>
            <a:spLocks noGrp="1"/>
          </p:cNvSpPr>
          <p:nvPr>
            <p:ph type="dt" sz="half" idx="10"/>
          </p:nvPr>
        </p:nvSpPr>
        <p:spPr/>
        <p:txBody>
          <a:bodyPr/>
          <a:lstStyle/>
          <a:p>
            <a:fld id="{8735129C-173A-44D1-8F65-F4E6E04ACA5E}" type="datetimeFigureOut">
              <a:rPr lang="zh-Hans" altLang="en-US" smtClean="0"/>
              <a:pPr/>
              <a:t>2016/12/28</a:t>
            </a:fld>
            <a:endParaRPr lang="zh-Hans" altLang="en-US"/>
          </a:p>
        </p:txBody>
      </p:sp>
      <p:sp>
        <p:nvSpPr>
          <p:cNvPr id="5" name="页脚占位符 4"/>
          <p:cNvSpPr>
            <a:spLocks noGrp="1"/>
          </p:cNvSpPr>
          <p:nvPr>
            <p:ph type="ftr" sz="quarter" idx="11"/>
          </p:nvPr>
        </p:nvSpPr>
        <p:spPr/>
        <p:txBody>
          <a:bodyPr/>
          <a:lstStyle/>
          <a:p>
            <a:endParaRPr lang="zh-Hans" altLang="en-US"/>
          </a:p>
        </p:txBody>
      </p:sp>
      <p:sp>
        <p:nvSpPr>
          <p:cNvPr id="6" name="灯片编号占位符 5"/>
          <p:cNvSpPr>
            <a:spLocks noGrp="1"/>
          </p:cNvSpPr>
          <p:nvPr>
            <p:ph type="sldNum" sz="quarter" idx="12"/>
          </p:nvPr>
        </p:nvSpPr>
        <p:spPr/>
        <p:txBody>
          <a:bodyPr/>
          <a:lstStyle/>
          <a:p>
            <a:fld id="{B155C6E2-0FCA-43D4-AEDB-5740D0BA1AAA}" type="slidenum">
              <a:rPr lang="zh-Hans" altLang="en-US" smtClean="0"/>
              <a:pPr/>
              <a:t>‹#›</a:t>
            </a:fld>
            <a:endParaRPr lang="zh-Hans" altLang="en-US"/>
          </a:p>
        </p:txBody>
      </p:sp>
    </p:spTree>
    <p:extLst>
      <p:ext uri="{BB962C8B-B14F-4D97-AF65-F5344CB8AC3E}">
        <p14:creationId xmlns:p14="http://schemas.microsoft.com/office/powerpoint/2010/main" val="2144082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Hans" altLang="en-US" smtClean="0"/>
              <a:t>单击此处编辑母版标题样式</a:t>
            </a:r>
            <a:endParaRPr lang="zh-Hans" altLang="en-US"/>
          </a:p>
        </p:txBody>
      </p:sp>
      <p:sp>
        <p:nvSpPr>
          <p:cNvPr id="3" name="竖排文字占位符 2"/>
          <p:cNvSpPr>
            <a:spLocks noGrp="1"/>
          </p:cNvSpPr>
          <p:nvPr>
            <p:ph type="body" orient="vert" idx="1"/>
          </p:nvPr>
        </p:nvSpPr>
        <p:spPr/>
        <p:txBody>
          <a:bodyPr vert="eaVert"/>
          <a:lstStyle/>
          <a:p>
            <a:pPr lvl="0"/>
            <a:r>
              <a:rPr lang="zh-Hans" altLang="en-US" smtClean="0"/>
              <a:t>单击此处编辑母版文本样式</a:t>
            </a:r>
          </a:p>
          <a:p>
            <a:pPr lvl="1"/>
            <a:r>
              <a:rPr lang="zh-Hans" altLang="en-US" smtClean="0"/>
              <a:t>第二级</a:t>
            </a:r>
          </a:p>
          <a:p>
            <a:pPr lvl="2"/>
            <a:r>
              <a:rPr lang="zh-Hans" altLang="en-US" smtClean="0"/>
              <a:t>第三级</a:t>
            </a:r>
          </a:p>
          <a:p>
            <a:pPr lvl="3"/>
            <a:r>
              <a:rPr lang="zh-Hans" altLang="en-US" smtClean="0"/>
              <a:t>第四级</a:t>
            </a:r>
          </a:p>
          <a:p>
            <a:pPr lvl="4"/>
            <a:r>
              <a:rPr lang="zh-Hans" altLang="en-US" smtClean="0"/>
              <a:t>第五级</a:t>
            </a:r>
            <a:endParaRPr lang="zh-Hans" altLang="en-US"/>
          </a:p>
        </p:txBody>
      </p:sp>
      <p:sp>
        <p:nvSpPr>
          <p:cNvPr id="4" name="日期占位符 3"/>
          <p:cNvSpPr>
            <a:spLocks noGrp="1"/>
          </p:cNvSpPr>
          <p:nvPr>
            <p:ph type="dt" sz="half" idx="10"/>
          </p:nvPr>
        </p:nvSpPr>
        <p:spPr/>
        <p:txBody>
          <a:bodyPr/>
          <a:lstStyle/>
          <a:p>
            <a:fld id="{8735129C-173A-44D1-8F65-F4E6E04ACA5E}" type="datetimeFigureOut">
              <a:rPr lang="zh-Hans" altLang="en-US" smtClean="0"/>
              <a:pPr/>
              <a:t>2016/12/28</a:t>
            </a:fld>
            <a:endParaRPr lang="zh-Hans" altLang="en-US"/>
          </a:p>
        </p:txBody>
      </p:sp>
      <p:sp>
        <p:nvSpPr>
          <p:cNvPr id="5" name="页脚占位符 4"/>
          <p:cNvSpPr>
            <a:spLocks noGrp="1"/>
          </p:cNvSpPr>
          <p:nvPr>
            <p:ph type="ftr" sz="quarter" idx="11"/>
          </p:nvPr>
        </p:nvSpPr>
        <p:spPr/>
        <p:txBody>
          <a:bodyPr/>
          <a:lstStyle/>
          <a:p>
            <a:endParaRPr lang="zh-Hans" altLang="en-US"/>
          </a:p>
        </p:txBody>
      </p:sp>
      <p:sp>
        <p:nvSpPr>
          <p:cNvPr id="6" name="灯片编号占位符 5"/>
          <p:cNvSpPr>
            <a:spLocks noGrp="1"/>
          </p:cNvSpPr>
          <p:nvPr>
            <p:ph type="sldNum" sz="quarter" idx="12"/>
          </p:nvPr>
        </p:nvSpPr>
        <p:spPr/>
        <p:txBody>
          <a:bodyPr/>
          <a:lstStyle/>
          <a:p>
            <a:fld id="{B155C6E2-0FCA-43D4-AEDB-5740D0BA1AAA}" type="slidenum">
              <a:rPr lang="zh-Hans" altLang="en-US" smtClean="0"/>
              <a:pPr/>
              <a:t>‹#›</a:t>
            </a:fld>
            <a:endParaRPr lang="zh-Hans" altLang="en-US"/>
          </a:p>
        </p:txBody>
      </p:sp>
    </p:spTree>
    <p:extLst>
      <p:ext uri="{BB962C8B-B14F-4D97-AF65-F5344CB8AC3E}">
        <p14:creationId xmlns:p14="http://schemas.microsoft.com/office/powerpoint/2010/main" val="4205812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Hans" altLang="en-US" smtClean="0"/>
              <a:t>单击此处编辑母版标题样式</a:t>
            </a:r>
            <a:endParaRPr lang="zh-Hans"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Hans" altLang="en-US" smtClean="0"/>
              <a:t>单击此处编辑母版文本样式</a:t>
            </a:r>
          </a:p>
          <a:p>
            <a:pPr lvl="1"/>
            <a:r>
              <a:rPr lang="zh-Hans" altLang="en-US" smtClean="0"/>
              <a:t>第二级</a:t>
            </a:r>
          </a:p>
          <a:p>
            <a:pPr lvl="2"/>
            <a:r>
              <a:rPr lang="zh-Hans" altLang="en-US" smtClean="0"/>
              <a:t>第三级</a:t>
            </a:r>
          </a:p>
          <a:p>
            <a:pPr lvl="3"/>
            <a:r>
              <a:rPr lang="zh-Hans" altLang="en-US" smtClean="0"/>
              <a:t>第四级</a:t>
            </a:r>
          </a:p>
          <a:p>
            <a:pPr lvl="4"/>
            <a:r>
              <a:rPr lang="zh-Hans" altLang="en-US" smtClean="0"/>
              <a:t>第五级</a:t>
            </a:r>
            <a:endParaRPr lang="zh-Hans" altLang="en-US"/>
          </a:p>
        </p:txBody>
      </p:sp>
      <p:sp>
        <p:nvSpPr>
          <p:cNvPr id="4" name="日期占位符 3"/>
          <p:cNvSpPr>
            <a:spLocks noGrp="1"/>
          </p:cNvSpPr>
          <p:nvPr>
            <p:ph type="dt" sz="half" idx="10"/>
          </p:nvPr>
        </p:nvSpPr>
        <p:spPr/>
        <p:txBody>
          <a:bodyPr/>
          <a:lstStyle/>
          <a:p>
            <a:fld id="{8735129C-173A-44D1-8F65-F4E6E04ACA5E}" type="datetimeFigureOut">
              <a:rPr lang="zh-Hans" altLang="en-US" smtClean="0"/>
              <a:pPr/>
              <a:t>2016/12/28</a:t>
            </a:fld>
            <a:endParaRPr lang="zh-Hans" altLang="en-US"/>
          </a:p>
        </p:txBody>
      </p:sp>
      <p:sp>
        <p:nvSpPr>
          <p:cNvPr id="5" name="页脚占位符 4"/>
          <p:cNvSpPr>
            <a:spLocks noGrp="1"/>
          </p:cNvSpPr>
          <p:nvPr>
            <p:ph type="ftr" sz="quarter" idx="11"/>
          </p:nvPr>
        </p:nvSpPr>
        <p:spPr/>
        <p:txBody>
          <a:bodyPr/>
          <a:lstStyle/>
          <a:p>
            <a:endParaRPr lang="zh-Hans" altLang="en-US"/>
          </a:p>
        </p:txBody>
      </p:sp>
      <p:sp>
        <p:nvSpPr>
          <p:cNvPr id="6" name="灯片编号占位符 5"/>
          <p:cNvSpPr>
            <a:spLocks noGrp="1"/>
          </p:cNvSpPr>
          <p:nvPr>
            <p:ph type="sldNum" sz="quarter" idx="12"/>
          </p:nvPr>
        </p:nvSpPr>
        <p:spPr/>
        <p:txBody>
          <a:bodyPr/>
          <a:lstStyle/>
          <a:p>
            <a:fld id="{B155C6E2-0FCA-43D4-AEDB-5740D0BA1AAA}" type="slidenum">
              <a:rPr lang="zh-Hans" altLang="en-US" smtClean="0"/>
              <a:pPr/>
              <a:t>‹#›</a:t>
            </a:fld>
            <a:endParaRPr lang="zh-Hans" altLang="en-US"/>
          </a:p>
        </p:txBody>
      </p:sp>
    </p:spTree>
    <p:extLst>
      <p:ext uri="{BB962C8B-B14F-4D97-AF65-F5344CB8AC3E}">
        <p14:creationId xmlns:p14="http://schemas.microsoft.com/office/powerpoint/2010/main" val="17545805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309903" y="0"/>
            <a:ext cx="7062388" cy="819990"/>
          </a:xfrm>
          <a:prstGeom prst="rect">
            <a:avLst/>
          </a:prstGeom>
        </p:spPr>
        <p:txBody>
          <a:bodyPr lIns="107275" tIns="53637" rIns="107275" bIns="53637" anchor="ctr"/>
          <a:lstStyle>
            <a:lvl1pPr algn="l">
              <a:defRPr sz="2300" b="0">
                <a:solidFill>
                  <a:srgbClr val="C91523"/>
                </a:solidFill>
                <a:latin typeface="微软雅黑" panose="020B0503020204020204" pitchFamily="34" charset="-122"/>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241027653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8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309903" y="0"/>
            <a:ext cx="7062388" cy="819990"/>
          </a:xfrm>
          <a:prstGeom prst="rect">
            <a:avLst/>
          </a:prstGeom>
        </p:spPr>
        <p:txBody>
          <a:bodyPr lIns="107275" tIns="53637" rIns="107275" bIns="53637" anchor="ctr"/>
          <a:lstStyle>
            <a:lvl1pPr algn="l">
              <a:defRPr sz="2300" b="0">
                <a:solidFill>
                  <a:srgbClr val="C91523"/>
                </a:solidFill>
                <a:latin typeface="微软雅黑" panose="020B0503020204020204" pitchFamily="34" charset="-122"/>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241027653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0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309903" y="0"/>
            <a:ext cx="7062388" cy="819990"/>
          </a:xfrm>
          <a:prstGeom prst="rect">
            <a:avLst/>
          </a:prstGeom>
        </p:spPr>
        <p:txBody>
          <a:bodyPr lIns="107275" tIns="53637" rIns="107275" bIns="53637" anchor="ctr"/>
          <a:lstStyle>
            <a:lvl1pPr algn="l">
              <a:defRPr sz="2300" b="0">
                <a:solidFill>
                  <a:srgbClr val="C91523"/>
                </a:solidFill>
                <a:latin typeface="微软雅黑" panose="020B0503020204020204" pitchFamily="34" charset="-122"/>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241027653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309903" y="0"/>
            <a:ext cx="7062388" cy="819990"/>
          </a:xfrm>
          <a:prstGeom prst="rect">
            <a:avLst/>
          </a:prstGeom>
        </p:spPr>
        <p:txBody>
          <a:bodyPr lIns="107275" tIns="53637" rIns="107275" bIns="53637" anchor="ctr"/>
          <a:lstStyle>
            <a:lvl1pPr algn="l">
              <a:defRPr sz="2300" b="0">
                <a:solidFill>
                  <a:srgbClr val="C91523"/>
                </a:solidFill>
                <a:latin typeface="微软雅黑" panose="020B0503020204020204" pitchFamily="34" charset="-122"/>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241027653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2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309903" y="0"/>
            <a:ext cx="7062388" cy="819990"/>
          </a:xfrm>
          <a:prstGeom prst="rect">
            <a:avLst/>
          </a:prstGeom>
        </p:spPr>
        <p:txBody>
          <a:bodyPr lIns="107275" tIns="53637" rIns="107275" bIns="53637" anchor="ctr"/>
          <a:lstStyle>
            <a:lvl1pPr algn="l">
              <a:defRPr sz="2300" b="0">
                <a:solidFill>
                  <a:srgbClr val="C91523"/>
                </a:solidFill>
                <a:latin typeface="微软雅黑" panose="020B0503020204020204" pitchFamily="34" charset="-122"/>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241027653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4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309903" y="0"/>
            <a:ext cx="7062388" cy="819990"/>
          </a:xfrm>
          <a:prstGeom prst="rect">
            <a:avLst/>
          </a:prstGeom>
        </p:spPr>
        <p:txBody>
          <a:bodyPr lIns="107275" tIns="53637" rIns="107275" bIns="53637" anchor="ctr"/>
          <a:lstStyle>
            <a:lvl1pPr algn="l">
              <a:defRPr sz="2300" b="0">
                <a:solidFill>
                  <a:srgbClr val="C91523"/>
                </a:solidFill>
                <a:latin typeface="微软雅黑" panose="020B0503020204020204" pitchFamily="34" charset="-122"/>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2410276537"/>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5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309903" y="0"/>
            <a:ext cx="7062388" cy="819990"/>
          </a:xfrm>
          <a:prstGeom prst="rect">
            <a:avLst/>
          </a:prstGeom>
        </p:spPr>
        <p:txBody>
          <a:bodyPr lIns="107275" tIns="53637" rIns="107275" bIns="53637" anchor="ctr"/>
          <a:lstStyle>
            <a:lvl1pPr algn="l">
              <a:defRPr sz="2300" b="0">
                <a:solidFill>
                  <a:srgbClr val="C91523"/>
                </a:solidFill>
                <a:latin typeface="微软雅黑" panose="020B0503020204020204" pitchFamily="34" charset="-122"/>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2410276537"/>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8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309903" y="0"/>
            <a:ext cx="7062388" cy="819990"/>
          </a:xfrm>
          <a:prstGeom prst="rect">
            <a:avLst/>
          </a:prstGeom>
        </p:spPr>
        <p:txBody>
          <a:bodyPr lIns="107275" tIns="53637" rIns="107275" bIns="53637" anchor="ctr"/>
          <a:lstStyle>
            <a:lvl1pPr algn="l">
              <a:defRPr sz="2300" b="0">
                <a:solidFill>
                  <a:srgbClr val="C91523"/>
                </a:solidFill>
                <a:latin typeface="微软雅黑" panose="020B0503020204020204" pitchFamily="34" charset="-122"/>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241027653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Hans" altLang="en-US" smtClean="0"/>
              <a:t>单击此处编辑母版标题样式</a:t>
            </a:r>
            <a:endParaRPr lang="zh-Hans" altLang="en-US"/>
          </a:p>
        </p:txBody>
      </p:sp>
      <p:sp>
        <p:nvSpPr>
          <p:cNvPr id="3" name="内容占位符 2"/>
          <p:cNvSpPr>
            <a:spLocks noGrp="1"/>
          </p:cNvSpPr>
          <p:nvPr>
            <p:ph idx="1"/>
          </p:nvPr>
        </p:nvSpPr>
        <p:spPr/>
        <p:txBody>
          <a:bodyPr/>
          <a:lstStyle/>
          <a:p>
            <a:pPr lvl="0"/>
            <a:r>
              <a:rPr lang="zh-Hans" altLang="en-US" smtClean="0"/>
              <a:t>单击此处编辑母版文本样式</a:t>
            </a:r>
          </a:p>
          <a:p>
            <a:pPr lvl="1"/>
            <a:r>
              <a:rPr lang="zh-Hans" altLang="en-US" smtClean="0"/>
              <a:t>第二级</a:t>
            </a:r>
          </a:p>
          <a:p>
            <a:pPr lvl="2"/>
            <a:r>
              <a:rPr lang="zh-Hans" altLang="en-US" smtClean="0"/>
              <a:t>第三级</a:t>
            </a:r>
          </a:p>
          <a:p>
            <a:pPr lvl="3"/>
            <a:r>
              <a:rPr lang="zh-Hans" altLang="en-US" smtClean="0"/>
              <a:t>第四级</a:t>
            </a:r>
          </a:p>
          <a:p>
            <a:pPr lvl="4"/>
            <a:r>
              <a:rPr lang="zh-Hans" altLang="en-US" smtClean="0"/>
              <a:t>第五级</a:t>
            </a:r>
            <a:endParaRPr lang="zh-Hans" altLang="en-US"/>
          </a:p>
        </p:txBody>
      </p:sp>
      <p:sp>
        <p:nvSpPr>
          <p:cNvPr id="4" name="日期占位符 3"/>
          <p:cNvSpPr>
            <a:spLocks noGrp="1"/>
          </p:cNvSpPr>
          <p:nvPr>
            <p:ph type="dt" sz="half" idx="10"/>
          </p:nvPr>
        </p:nvSpPr>
        <p:spPr/>
        <p:txBody>
          <a:bodyPr/>
          <a:lstStyle/>
          <a:p>
            <a:fld id="{8735129C-173A-44D1-8F65-F4E6E04ACA5E}" type="datetimeFigureOut">
              <a:rPr lang="zh-Hans" altLang="en-US" smtClean="0"/>
              <a:pPr/>
              <a:t>2016/12/28</a:t>
            </a:fld>
            <a:endParaRPr lang="zh-Hans" altLang="en-US"/>
          </a:p>
        </p:txBody>
      </p:sp>
      <p:sp>
        <p:nvSpPr>
          <p:cNvPr id="5" name="页脚占位符 4"/>
          <p:cNvSpPr>
            <a:spLocks noGrp="1"/>
          </p:cNvSpPr>
          <p:nvPr>
            <p:ph type="ftr" sz="quarter" idx="11"/>
          </p:nvPr>
        </p:nvSpPr>
        <p:spPr/>
        <p:txBody>
          <a:bodyPr/>
          <a:lstStyle/>
          <a:p>
            <a:endParaRPr lang="zh-Hans" altLang="en-US"/>
          </a:p>
        </p:txBody>
      </p:sp>
      <p:sp>
        <p:nvSpPr>
          <p:cNvPr id="6" name="灯片编号占位符 5"/>
          <p:cNvSpPr>
            <a:spLocks noGrp="1"/>
          </p:cNvSpPr>
          <p:nvPr>
            <p:ph type="sldNum" sz="quarter" idx="12"/>
          </p:nvPr>
        </p:nvSpPr>
        <p:spPr/>
        <p:txBody>
          <a:bodyPr/>
          <a:lstStyle/>
          <a:p>
            <a:fld id="{B155C6E2-0FCA-43D4-AEDB-5740D0BA1AAA}" type="slidenum">
              <a:rPr lang="zh-Hans" altLang="en-US" smtClean="0"/>
              <a:pPr/>
              <a:t>‹#›</a:t>
            </a:fld>
            <a:endParaRPr lang="zh-Hans" altLang="en-US"/>
          </a:p>
        </p:txBody>
      </p:sp>
    </p:spTree>
    <p:extLst>
      <p:ext uri="{BB962C8B-B14F-4D97-AF65-F5344CB8AC3E}">
        <p14:creationId xmlns:p14="http://schemas.microsoft.com/office/powerpoint/2010/main" val="33804390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9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309903" y="0"/>
            <a:ext cx="7062388" cy="819990"/>
          </a:xfrm>
          <a:prstGeom prst="rect">
            <a:avLst/>
          </a:prstGeom>
        </p:spPr>
        <p:txBody>
          <a:bodyPr lIns="107275" tIns="53637" rIns="107275" bIns="53637" anchor="ctr"/>
          <a:lstStyle>
            <a:lvl1pPr algn="l">
              <a:defRPr sz="2300" b="0">
                <a:solidFill>
                  <a:srgbClr val="C91523"/>
                </a:solidFill>
                <a:latin typeface="微软雅黑" panose="020B0503020204020204" pitchFamily="34" charset="-122"/>
                <a:ea typeface="微软雅黑" panose="020B0503020204020204" pitchFamily="34" charset="-122"/>
              </a:defRPr>
            </a:lvl1pPr>
          </a:lstStyle>
          <a:p>
            <a:endParaRPr lang="zh-CN" altLang="en-US" dirty="0"/>
          </a:p>
        </p:txBody>
      </p:sp>
    </p:spTree>
    <p:extLst>
      <p:ext uri="{BB962C8B-B14F-4D97-AF65-F5344CB8AC3E}">
        <p14:creationId xmlns:p14="http://schemas.microsoft.com/office/powerpoint/2010/main" val="241027653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Hans" altLang="en-US" smtClean="0"/>
              <a:t>单击此处编辑母版标题样式</a:t>
            </a:r>
            <a:endParaRPr lang="zh-Hans"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Hans" altLang="en-US" smtClean="0"/>
              <a:t>单击此处编辑母版文本样式</a:t>
            </a:r>
          </a:p>
        </p:txBody>
      </p:sp>
      <p:sp>
        <p:nvSpPr>
          <p:cNvPr id="4" name="日期占位符 3"/>
          <p:cNvSpPr>
            <a:spLocks noGrp="1"/>
          </p:cNvSpPr>
          <p:nvPr>
            <p:ph type="dt" sz="half" idx="10"/>
          </p:nvPr>
        </p:nvSpPr>
        <p:spPr/>
        <p:txBody>
          <a:bodyPr/>
          <a:lstStyle/>
          <a:p>
            <a:fld id="{8735129C-173A-44D1-8F65-F4E6E04ACA5E}" type="datetimeFigureOut">
              <a:rPr lang="zh-Hans" altLang="en-US" smtClean="0"/>
              <a:pPr/>
              <a:t>2016/12/28</a:t>
            </a:fld>
            <a:endParaRPr lang="zh-Hans" altLang="en-US"/>
          </a:p>
        </p:txBody>
      </p:sp>
      <p:sp>
        <p:nvSpPr>
          <p:cNvPr id="5" name="页脚占位符 4"/>
          <p:cNvSpPr>
            <a:spLocks noGrp="1"/>
          </p:cNvSpPr>
          <p:nvPr>
            <p:ph type="ftr" sz="quarter" idx="11"/>
          </p:nvPr>
        </p:nvSpPr>
        <p:spPr/>
        <p:txBody>
          <a:bodyPr/>
          <a:lstStyle/>
          <a:p>
            <a:endParaRPr lang="zh-Hans" altLang="en-US"/>
          </a:p>
        </p:txBody>
      </p:sp>
      <p:sp>
        <p:nvSpPr>
          <p:cNvPr id="6" name="灯片编号占位符 5"/>
          <p:cNvSpPr>
            <a:spLocks noGrp="1"/>
          </p:cNvSpPr>
          <p:nvPr>
            <p:ph type="sldNum" sz="quarter" idx="12"/>
          </p:nvPr>
        </p:nvSpPr>
        <p:spPr/>
        <p:txBody>
          <a:bodyPr/>
          <a:lstStyle/>
          <a:p>
            <a:fld id="{B155C6E2-0FCA-43D4-AEDB-5740D0BA1AAA}" type="slidenum">
              <a:rPr lang="zh-Hans" altLang="en-US" smtClean="0"/>
              <a:pPr/>
              <a:t>‹#›</a:t>
            </a:fld>
            <a:endParaRPr lang="zh-Hans" altLang="en-US"/>
          </a:p>
        </p:txBody>
      </p:sp>
    </p:spTree>
    <p:extLst>
      <p:ext uri="{BB962C8B-B14F-4D97-AF65-F5344CB8AC3E}">
        <p14:creationId xmlns:p14="http://schemas.microsoft.com/office/powerpoint/2010/main" val="421485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Hans" altLang="en-US" smtClean="0"/>
              <a:t>单击此处编辑母版标题样式</a:t>
            </a:r>
            <a:endParaRPr lang="zh-Hans" altLang="en-US"/>
          </a:p>
        </p:txBody>
      </p:sp>
      <p:sp>
        <p:nvSpPr>
          <p:cNvPr id="3" name="内容占位符 2"/>
          <p:cNvSpPr>
            <a:spLocks noGrp="1"/>
          </p:cNvSpPr>
          <p:nvPr>
            <p:ph sz="half" idx="1"/>
          </p:nvPr>
        </p:nvSpPr>
        <p:spPr>
          <a:xfrm>
            <a:off x="838200" y="1825625"/>
            <a:ext cx="5181600" cy="4351338"/>
          </a:xfrm>
        </p:spPr>
        <p:txBody>
          <a:bodyPr/>
          <a:lstStyle/>
          <a:p>
            <a:pPr lvl="0"/>
            <a:r>
              <a:rPr lang="zh-Hans" altLang="en-US" smtClean="0"/>
              <a:t>单击此处编辑母版文本样式</a:t>
            </a:r>
          </a:p>
          <a:p>
            <a:pPr lvl="1"/>
            <a:r>
              <a:rPr lang="zh-Hans" altLang="en-US" smtClean="0"/>
              <a:t>第二级</a:t>
            </a:r>
          </a:p>
          <a:p>
            <a:pPr lvl="2"/>
            <a:r>
              <a:rPr lang="zh-Hans" altLang="en-US" smtClean="0"/>
              <a:t>第三级</a:t>
            </a:r>
          </a:p>
          <a:p>
            <a:pPr lvl="3"/>
            <a:r>
              <a:rPr lang="zh-Hans" altLang="en-US" smtClean="0"/>
              <a:t>第四级</a:t>
            </a:r>
          </a:p>
          <a:p>
            <a:pPr lvl="4"/>
            <a:r>
              <a:rPr lang="zh-Hans" altLang="en-US" smtClean="0"/>
              <a:t>第五级</a:t>
            </a:r>
            <a:endParaRPr lang="zh-Hans" altLang="en-US"/>
          </a:p>
        </p:txBody>
      </p:sp>
      <p:sp>
        <p:nvSpPr>
          <p:cNvPr id="4" name="内容占位符 3"/>
          <p:cNvSpPr>
            <a:spLocks noGrp="1"/>
          </p:cNvSpPr>
          <p:nvPr>
            <p:ph sz="half" idx="2"/>
          </p:nvPr>
        </p:nvSpPr>
        <p:spPr>
          <a:xfrm>
            <a:off x="6172200" y="1825625"/>
            <a:ext cx="5181600" cy="4351338"/>
          </a:xfrm>
        </p:spPr>
        <p:txBody>
          <a:bodyPr/>
          <a:lstStyle/>
          <a:p>
            <a:pPr lvl="0"/>
            <a:r>
              <a:rPr lang="zh-Hans" altLang="en-US" smtClean="0"/>
              <a:t>单击此处编辑母版文本样式</a:t>
            </a:r>
          </a:p>
          <a:p>
            <a:pPr lvl="1"/>
            <a:r>
              <a:rPr lang="zh-Hans" altLang="en-US" smtClean="0"/>
              <a:t>第二级</a:t>
            </a:r>
          </a:p>
          <a:p>
            <a:pPr lvl="2"/>
            <a:r>
              <a:rPr lang="zh-Hans" altLang="en-US" smtClean="0"/>
              <a:t>第三级</a:t>
            </a:r>
          </a:p>
          <a:p>
            <a:pPr lvl="3"/>
            <a:r>
              <a:rPr lang="zh-Hans" altLang="en-US" smtClean="0"/>
              <a:t>第四级</a:t>
            </a:r>
          </a:p>
          <a:p>
            <a:pPr lvl="4"/>
            <a:r>
              <a:rPr lang="zh-Hans" altLang="en-US" smtClean="0"/>
              <a:t>第五级</a:t>
            </a:r>
            <a:endParaRPr lang="zh-Hans" altLang="en-US"/>
          </a:p>
        </p:txBody>
      </p:sp>
      <p:sp>
        <p:nvSpPr>
          <p:cNvPr id="5" name="日期占位符 4"/>
          <p:cNvSpPr>
            <a:spLocks noGrp="1"/>
          </p:cNvSpPr>
          <p:nvPr>
            <p:ph type="dt" sz="half" idx="10"/>
          </p:nvPr>
        </p:nvSpPr>
        <p:spPr/>
        <p:txBody>
          <a:bodyPr/>
          <a:lstStyle/>
          <a:p>
            <a:fld id="{8735129C-173A-44D1-8F65-F4E6E04ACA5E}" type="datetimeFigureOut">
              <a:rPr lang="zh-Hans" altLang="en-US" smtClean="0"/>
              <a:pPr/>
              <a:t>2016/12/28</a:t>
            </a:fld>
            <a:endParaRPr lang="zh-Hans" altLang="en-US"/>
          </a:p>
        </p:txBody>
      </p:sp>
      <p:sp>
        <p:nvSpPr>
          <p:cNvPr id="6" name="页脚占位符 5"/>
          <p:cNvSpPr>
            <a:spLocks noGrp="1"/>
          </p:cNvSpPr>
          <p:nvPr>
            <p:ph type="ftr" sz="quarter" idx="11"/>
          </p:nvPr>
        </p:nvSpPr>
        <p:spPr/>
        <p:txBody>
          <a:bodyPr/>
          <a:lstStyle/>
          <a:p>
            <a:endParaRPr lang="zh-Hans" altLang="en-US"/>
          </a:p>
        </p:txBody>
      </p:sp>
      <p:sp>
        <p:nvSpPr>
          <p:cNvPr id="7" name="灯片编号占位符 6"/>
          <p:cNvSpPr>
            <a:spLocks noGrp="1"/>
          </p:cNvSpPr>
          <p:nvPr>
            <p:ph type="sldNum" sz="quarter" idx="12"/>
          </p:nvPr>
        </p:nvSpPr>
        <p:spPr/>
        <p:txBody>
          <a:bodyPr/>
          <a:lstStyle/>
          <a:p>
            <a:fld id="{B155C6E2-0FCA-43D4-AEDB-5740D0BA1AAA}" type="slidenum">
              <a:rPr lang="zh-Hans" altLang="en-US" smtClean="0"/>
              <a:pPr/>
              <a:t>‹#›</a:t>
            </a:fld>
            <a:endParaRPr lang="zh-Hans" altLang="en-US"/>
          </a:p>
        </p:txBody>
      </p:sp>
    </p:spTree>
    <p:extLst>
      <p:ext uri="{BB962C8B-B14F-4D97-AF65-F5344CB8AC3E}">
        <p14:creationId xmlns:p14="http://schemas.microsoft.com/office/powerpoint/2010/main" val="4066353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Hans" altLang="en-US" smtClean="0"/>
              <a:t>单击此处编辑母版标题样式</a:t>
            </a:r>
            <a:endParaRPr lang="zh-Hans"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Hans"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Hans" altLang="en-US" smtClean="0"/>
              <a:t>单击此处编辑母版文本样式</a:t>
            </a:r>
          </a:p>
          <a:p>
            <a:pPr lvl="1"/>
            <a:r>
              <a:rPr lang="zh-Hans" altLang="en-US" smtClean="0"/>
              <a:t>第二级</a:t>
            </a:r>
          </a:p>
          <a:p>
            <a:pPr lvl="2"/>
            <a:r>
              <a:rPr lang="zh-Hans" altLang="en-US" smtClean="0"/>
              <a:t>第三级</a:t>
            </a:r>
          </a:p>
          <a:p>
            <a:pPr lvl="3"/>
            <a:r>
              <a:rPr lang="zh-Hans" altLang="en-US" smtClean="0"/>
              <a:t>第四级</a:t>
            </a:r>
          </a:p>
          <a:p>
            <a:pPr lvl="4"/>
            <a:r>
              <a:rPr lang="zh-Hans" altLang="en-US" smtClean="0"/>
              <a:t>第五级</a:t>
            </a:r>
            <a:endParaRPr lang="zh-Hans"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Hans"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Hans" altLang="en-US" smtClean="0"/>
              <a:t>单击此处编辑母版文本样式</a:t>
            </a:r>
          </a:p>
          <a:p>
            <a:pPr lvl="1"/>
            <a:r>
              <a:rPr lang="zh-Hans" altLang="en-US" smtClean="0"/>
              <a:t>第二级</a:t>
            </a:r>
          </a:p>
          <a:p>
            <a:pPr lvl="2"/>
            <a:r>
              <a:rPr lang="zh-Hans" altLang="en-US" smtClean="0"/>
              <a:t>第三级</a:t>
            </a:r>
          </a:p>
          <a:p>
            <a:pPr lvl="3"/>
            <a:r>
              <a:rPr lang="zh-Hans" altLang="en-US" smtClean="0"/>
              <a:t>第四级</a:t>
            </a:r>
          </a:p>
          <a:p>
            <a:pPr lvl="4"/>
            <a:r>
              <a:rPr lang="zh-Hans" altLang="en-US" smtClean="0"/>
              <a:t>第五级</a:t>
            </a:r>
            <a:endParaRPr lang="zh-Hans" altLang="en-US"/>
          </a:p>
        </p:txBody>
      </p:sp>
      <p:sp>
        <p:nvSpPr>
          <p:cNvPr id="7" name="日期占位符 6"/>
          <p:cNvSpPr>
            <a:spLocks noGrp="1"/>
          </p:cNvSpPr>
          <p:nvPr>
            <p:ph type="dt" sz="half" idx="10"/>
          </p:nvPr>
        </p:nvSpPr>
        <p:spPr/>
        <p:txBody>
          <a:bodyPr/>
          <a:lstStyle/>
          <a:p>
            <a:fld id="{8735129C-173A-44D1-8F65-F4E6E04ACA5E}" type="datetimeFigureOut">
              <a:rPr lang="zh-Hans" altLang="en-US" smtClean="0"/>
              <a:pPr/>
              <a:t>2016/12/28</a:t>
            </a:fld>
            <a:endParaRPr lang="zh-Hans" altLang="en-US"/>
          </a:p>
        </p:txBody>
      </p:sp>
      <p:sp>
        <p:nvSpPr>
          <p:cNvPr id="8" name="页脚占位符 7"/>
          <p:cNvSpPr>
            <a:spLocks noGrp="1"/>
          </p:cNvSpPr>
          <p:nvPr>
            <p:ph type="ftr" sz="quarter" idx="11"/>
          </p:nvPr>
        </p:nvSpPr>
        <p:spPr/>
        <p:txBody>
          <a:bodyPr/>
          <a:lstStyle/>
          <a:p>
            <a:endParaRPr lang="zh-Hans" altLang="en-US"/>
          </a:p>
        </p:txBody>
      </p:sp>
      <p:sp>
        <p:nvSpPr>
          <p:cNvPr id="9" name="灯片编号占位符 8"/>
          <p:cNvSpPr>
            <a:spLocks noGrp="1"/>
          </p:cNvSpPr>
          <p:nvPr>
            <p:ph type="sldNum" sz="quarter" idx="12"/>
          </p:nvPr>
        </p:nvSpPr>
        <p:spPr/>
        <p:txBody>
          <a:bodyPr/>
          <a:lstStyle/>
          <a:p>
            <a:fld id="{B155C6E2-0FCA-43D4-AEDB-5740D0BA1AAA}" type="slidenum">
              <a:rPr lang="zh-Hans" altLang="en-US" smtClean="0"/>
              <a:pPr/>
              <a:t>‹#›</a:t>
            </a:fld>
            <a:endParaRPr lang="zh-Hans" altLang="en-US"/>
          </a:p>
        </p:txBody>
      </p:sp>
    </p:spTree>
    <p:extLst>
      <p:ext uri="{BB962C8B-B14F-4D97-AF65-F5344CB8AC3E}">
        <p14:creationId xmlns:p14="http://schemas.microsoft.com/office/powerpoint/2010/main" val="4118826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Hans" altLang="en-US" smtClean="0"/>
              <a:t>单击此处编辑母版标题样式</a:t>
            </a:r>
            <a:endParaRPr lang="zh-Hans" altLang="en-US"/>
          </a:p>
        </p:txBody>
      </p:sp>
      <p:sp>
        <p:nvSpPr>
          <p:cNvPr id="3" name="日期占位符 2"/>
          <p:cNvSpPr>
            <a:spLocks noGrp="1"/>
          </p:cNvSpPr>
          <p:nvPr>
            <p:ph type="dt" sz="half" idx="10"/>
          </p:nvPr>
        </p:nvSpPr>
        <p:spPr/>
        <p:txBody>
          <a:bodyPr/>
          <a:lstStyle/>
          <a:p>
            <a:fld id="{8735129C-173A-44D1-8F65-F4E6E04ACA5E}" type="datetimeFigureOut">
              <a:rPr lang="zh-Hans" altLang="en-US" smtClean="0"/>
              <a:pPr/>
              <a:t>2016/12/28</a:t>
            </a:fld>
            <a:endParaRPr lang="zh-Hans" altLang="en-US"/>
          </a:p>
        </p:txBody>
      </p:sp>
      <p:sp>
        <p:nvSpPr>
          <p:cNvPr id="4" name="页脚占位符 3"/>
          <p:cNvSpPr>
            <a:spLocks noGrp="1"/>
          </p:cNvSpPr>
          <p:nvPr>
            <p:ph type="ftr" sz="quarter" idx="11"/>
          </p:nvPr>
        </p:nvSpPr>
        <p:spPr/>
        <p:txBody>
          <a:bodyPr/>
          <a:lstStyle/>
          <a:p>
            <a:endParaRPr lang="zh-Hans" altLang="en-US"/>
          </a:p>
        </p:txBody>
      </p:sp>
      <p:sp>
        <p:nvSpPr>
          <p:cNvPr id="5" name="灯片编号占位符 4"/>
          <p:cNvSpPr>
            <a:spLocks noGrp="1"/>
          </p:cNvSpPr>
          <p:nvPr>
            <p:ph type="sldNum" sz="quarter" idx="12"/>
          </p:nvPr>
        </p:nvSpPr>
        <p:spPr/>
        <p:txBody>
          <a:bodyPr/>
          <a:lstStyle/>
          <a:p>
            <a:fld id="{B155C6E2-0FCA-43D4-AEDB-5740D0BA1AAA}" type="slidenum">
              <a:rPr lang="zh-Hans" altLang="en-US" smtClean="0"/>
              <a:pPr/>
              <a:t>‹#›</a:t>
            </a:fld>
            <a:endParaRPr lang="zh-Hans" altLang="en-US"/>
          </a:p>
        </p:txBody>
      </p:sp>
    </p:spTree>
    <p:extLst>
      <p:ext uri="{BB962C8B-B14F-4D97-AF65-F5344CB8AC3E}">
        <p14:creationId xmlns:p14="http://schemas.microsoft.com/office/powerpoint/2010/main" val="3651022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735129C-173A-44D1-8F65-F4E6E04ACA5E}" type="datetimeFigureOut">
              <a:rPr lang="zh-Hans" altLang="en-US" smtClean="0"/>
              <a:pPr/>
              <a:t>2016/12/28</a:t>
            </a:fld>
            <a:endParaRPr lang="zh-Hans" altLang="en-US"/>
          </a:p>
        </p:txBody>
      </p:sp>
      <p:sp>
        <p:nvSpPr>
          <p:cNvPr id="3" name="页脚占位符 2"/>
          <p:cNvSpPr>
            <a:spLocks noGrp="1"/>
          </p:cNvSpPr>
          <p:nvPr>
            <p:ph type="ftr" sz="quarter" idx="11"/>
          </p:nvPr>
        </p:nvSpPr>
        <p:spPr/>
        <p:txBody>
          <a:bodyPr/>
          <a:lstStyle/>
          <a:p>
            <a:endParaRPr lang="zh-Hans" altLang="en-US"/>
          </a:p>
        </p:txBody>
      </p:sp>
      <p:sp>
        <p:nvSpPr>
          <p:cNvPr id="4" name="灯片编号占位符 3"/>
          <p:cNvSpPr>
            <a:spLocks noGrp="1"/>
          </p:cNvSpPr>
          <p:nvPr>
            <p:ph type="sldNum" sz="quarter" idx="12"/>
          </p:nvPr>
        </p:nvSpPr>
        <p:spPr/>
        <p:txBody>
          <a:bodyPr/>
          <a:lstStyle/>
          <a:p>
            <a:fld id="{B155C6E2-0FCA-43D4-AEDB-5740D0BA1AAA}" type="slidenum">
              <a:rPr lang="zh-Hans" altLang="en-US" smtClean="0"/>
              <a:pPr/>
              <a:t>‹#›</a:t>
            </a:fld>
            <a:endParaRPr lang="zh-Hans" altLang="en-US"/>
          </a:p>
        </p:txBody>
      </p:sp>
    </p:spTree>
    <p:extLst>
      <p:ext uri="{BB962C8B-B14F-4D97-AF65-F5344CB8AC3E}">
        <p14:creationId xmlns:p14="http://schemas.microsoft.com/office/powerpoint/2010/main" val="500021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Hans" altLang="en-US" smtClean="0"/>
              <a:t>单击此处编辑母版标题样式</a:t>
            </a:r>
            <a:endParaRPr lang="zh-Hans"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Hans" altLang="en-US" smtClean="0"/>
              <a:t>单击此处编辑母版文本样式</a:t>
            </a:r>
          </a:p>
          <a:p>
            <a:pPr lvl="1"/>
            <a:r>
              <a:rPr lang="zh-Hans" altLang="en-US" smtClean="0"/>
              <a:t>第二级</a:t>
            </a:r>
          </a:p>
          <a:p>
            <a:pPr lvl="2"/>
            <a:r>
              <a:rPr lang="zh-Hans" altLang="en-US" smtClean="0"/>
              <a:t>第三级</a:t>
            </a:r>
          </a:p>
          <a:p>
            <a:pPr lvl="3"/>
            <a:r>
              <a:rPr lang="zh-Hans" altLang="en-US" smtClean="0"/>
              <a:t>第四级</a:t>
            </a:r>
          </a:p>
          <a:p>
            <a:pPr lvl="4"/>
            <a:r>
              <a:rPr lang="zh-Hans" altLang="en-US" smtClean="0"/>
              <a:t>第五级</a:t>
            </a:r>
            <a:endParaRPr lang="zh-Hans"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Hans" altLang="en-US" smtClean="0"/>
              <a:t>单击此处编辑母版文本样式</a:t>
            </a:r>
          </a:p>
        </p:txBody>
      </p:sp>
      <p:sp>
        <p:nvSpPr>
          <p:cNvPr id="5" name="日期占位符 4"/>
          <p:cNvSpPr>
            <a:spLocks noGrp="1"/>
          </p:cNvSpPr>
          <p:nvPr>
            <p:ph type="dt" sz="half" idx="10"/>
          </p:nvPr>
        </p:nvSpPr>
        <p:spPr/>
        <p:txBody>
          <a:bodyPr/>
          <a:lstStyle/>
          <a:p>
            <a:fld id="{8735129C-173A-44D1-8F65-F4E6E04ACA5E}" type="datetimeFigureOut">
              <a:rPr lang="zh-Hans" altLang="en-US" smtClean="0"/>
              <a:pPr/>
              <a:t>2016/12/28</a:t>
            </a:fld>
            <a:endParaRPr lang="zh-Hans" altLang="en-US"/>
          </a:p>
        </p:txBody>
      </p:sp>
      <p:sp>
        <p:nvSpPr>
          <p:cNvPr id="6" name="页脚占位符 5"/>
          <p:cNvSpPr>
            <a:spLocks noGrp="1"/>
          </p:cNvSpPr>
          <p:nvPr>
            <p:ph type="ftr" sz="quarter" idx="11"/>
          </p:nvPr>
        </p:nvSpPr>
        <p:spPr/>
        <p:txBody>
          <a:bodyPr/>
          <a:lstStyle/>
          <a:p>
            <a:endParaRPr lang="zh-Hans" altLang="en-US"/>
          </a:p>
        </p:txBody>
      </p:sp>
      <p:sp>
        <p:nvSpPr>
          <p:cNvPr id="7" name="灯片编号占位符 6"/>
          <p:cNvSpPr>
            <a:spLocks noGrp="1"/>
          </p:cNvSpPr>
          <p:nvPr>
            <p:ph type="sldNum" sz="quarter" idx="12"/>
          </p:nvPr>
        </p:nvSpPr>
        <p:spPr/>
        <p:txBody>
          <a:bodyPr/>
          <a:lstStyle/>
          <a:p>
            <a:fld id="{B155C6E2-0FCA-43D4-AEDB-5740D0BA1AAA}" type="slidenum">
              <a:rPr lang="zh-Hans" altLang="en-US" smtClean="0"/>
              <a:pPr/>
              <a:t>‹#›</a:t>
            </a:fld>
            <a:endParaRPr lang="zh-Hans" altLang="en-US"/>
          </a:p>
        </p:txBody>
      </p:sp>
    </p:spTree>
    <p:extLst>
      <p:ext uri="{BB962C8B-B14F-4D97-AF65-F5344CB8AC3E}">
        <p14:creationId xmlns:p14="http://schemas.microsoft.com/office/powerpoint/2010/main" val="729839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Hans" altLang="en-US" smtClean="0"/>
              <a:t>单击此处编辑母版标题样式</a:t>
            </a:r>
            <a:endParaRPr lang="zh-Hans"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Hans"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Hans" altLang="en-US" smtClean="0"/>
              <a:t>单击此处编辑母版文本样式</a:t>
            </a:r>
          </a:p>
        </p:txBody>
      </p:sp>
      <p:sp>
        <p:nvSpPr>
          <p:cNvPr id="5" name="日期占位符 4"/>
          <p:cNvSpPr>
            <a:spLocks noGrp="1"/>
          </p:cNvSpPr>
          <p:nvPr>
            <p:ph type="dt" sz="half" idx="10"/>
          </p:nvPr>
        </p:nvSpPr>
        <p:spPr/>
        <p:txBody>
          <a:bodyPr/>
          <a:lstStyle/>
          <a:p>
            <a:fld id="{8735129C-173A-44D1-8F65-F4E6E04ACA5E}" type="datetimeFigureOut">
              <a:rPr lang="zh-Hans" altLang="en-US" smtClean="0"/>
              <a:pPr/>
              <a:t>2016/12/28</a:t>
            </a:fld>
            <a:endParaRPr lang="zh-Hans" altLang="en-US"/>
          </a:p>
        </p:txBody>
      </p:sp>
      <p:sp>
        <p:nvSpPr>
          <p:cNvPr id="6" name="页脚占位符 5"/>
          <p:cNvSpPr>
            <a:spLocks noGrp="1"/>
          </p:cNvSpPr>
          <p:nvPr>
            <p:ph type="ftr" sz="quarter" idx="11"/>
          </p:nvPr>
        </p:nvSpPr>
        <p:spPr/>
        <p:txBody>
          <a:bodyPr/>
          <a:lstStyle/>
          <a:p>
            <a:endParaRPr lang="zh-Hans" altLang="en-US"/>
          </a:p>
        </p:txBody>
      </p:sp>
      <p:sp>
        <p:nvSpPr>
          <p:cNvPr id="7" name="灯片编号占位符 6"/>
          <p:cNvSpPr>
            <a:spLocks noGrp="1"/>
          </p:cNvSpPr>
          <p:nvPr>
            <p:ph type="sldNum" sz="quarter" idx="12"/>
          </p:nvPr>
        </p:nvSpPr>
        <p:spPr/>
        <p:txBody>
          <a:bodyPr/>
          <a:lstStyle/>
          <a:p>
            <a:fld id="{B155C6E2-0FCA-43D4-AEDB-5740D0BA1AAA}" type="slidenum">
              <a:rPr lang="zh-Hans" altLang="en-US" smtClean="0"/>
              <a:pPr/>
              <a:t>‹#›</a:t>
            </a:fld>
            <a:endParaRPr lang="zh-Hans" altLang="en-US"/>
          </a:p>
        </p:txBody>
      </p:sp>
    </p:spTree>
    <p:extLst>
      <p:ext uri="{BB962C8B-B14F-4D97-AF65-F5344CB8AC3E}">
        <p14:creationId xmlns:p14="http://schemas.microsoft.com/office/powerpoint/2010/main" val="1176857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Hans" altLang="en-US" smtClean="0"/>
              <a:t>单击此处编辑母版标题样式</a:t>
            </a:r>
            <a:endParaRPr lang="zh-Hans"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Hans" altLang="en-US" smtClean="0"/>
              <a:t>单击此处编辑母版文本样式</a:t>
            </a:r>
          </a:p>
          <a:p>
            <a:pPr lvl="1"/>
            <a:r>
              <a:rPr lang="zh-Hans" altLang="en-US" smtClean="0"/>
              <a:t>第二级</a:t>
            </a:r>
          </a:p>
          <a:p>
            <a:pPr lvl="2"/>
            <a:r>
              <a:rPr lang="zh-Hans" altLang="en-US" smtClean="0"/>
              <a:t>第三级</a:t>
            </a:r>
          </a:p>
          <a:p>
            <a:pPr lvl="3"/>
            <a:r>
              <a:rPr lang="zh-Hans" altLang="en-US" smtClean="0"/>
              <a:t>第四级</a:t>
            </a:r>
          </a:p>
          <a:p>
            <a:pPr lvl="4"/>
            <a:r>
              <a:rPr lang="zh-Hans" altLang="en-US" smtClean="0"/>
              <a:t>第五级</a:t>
            </a:r>
            <a:endParaRPr lang="zh-Hans"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35129C-173A-44D1-8F65-F4E6E04ACA5E}" type="datetimeFigureOut">
              <a:rPr lang="zh-Hans" altLang="en-US" smtClean="0"/>
              <a:pPr/>
              <a:t>2016/12/28</a:t>
            </a:fld>
            <a:endParaRPr lang="zh-Hans"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ans"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55C6E2-0FCA-43D4-AEDB-5740D0BA1AAA}" type="slidenum">
              <a:rPr lang="zh-Hans" altLang="en-US" smtClean="0"/>
              <a:pPr/>
              <a:t>‹#›</a:t>
            </a:fld>
            <a:endParaRPr lang="zh-Hans" altLang="en-US"/>
          </a:p>
        </p:txBody>
      </p:sp>
    </p:spTree>
    <p:extLst>
      <p:ext uri="{BB962C8B-B14F-4D97-AF65-F5344CB8AC3E}">
        <p14:creationId xmlns:p14="http://schemas.microsoft.com/office/powerpoint/2010/main" val="3551887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4" r:id="rId12"/>
    <p:sldLayoutId id="2147483695" r:id="rId13"/>
    <p:sldLayoutId id="2147483697" r:id="rId14"/>
    <p:sldLayoutId id="2147483698" r:id="rId15"/>
    <p:sldLayoutId id="2147483699" r:id="rId16"/>
    <p:sldLayoutId id="2147483701" r:id="rId17"/>
    <p:sldLayoutId id="2147483702" r:id="rId18"/>
    <p:sldLayoutId id="2147483703" r:id="rId19"/>
    <p:sldLayoutId id="2147483704"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Han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27"/>
          <p:cNvSpPr>
            <a:spLocks noEditPoints="1"/>
          </p:cNvSpPr>
          <p:nvPr/>
        </p:nvSpPr>
        <p:spPr bwMode="auto">
          <a:xfrm>
            <a:off x="1126421" y="3936149"/>
            <a:ext cx="1960564" cy="1296459"/>
          </a:xfrm>
          <a:custGeom>
            <a:avLst/>
            <a:gdLst>
              <a:gd name="T0" fmla="*/ 31 w 1510"/>
              <a:gd name="T1" fmla="*/ 297 h 999"/>
              <a:gd name="T2" fmla="*/ 585 w 1510"/>
              <a:gd name="T3" fmla="*/ 0 h 999"/>
              <a:gd name="T4" fmla="*/ 1250 w 1510"/>
              <a:gd name="T5" fmla="*/ 139 h 999"/>
              <a:gd name="T6" fmla="*/ 1174 w 1510"/>
              <a:gd name="T7" fmla="*/ 278 h 999"/>
              <a:gd name="T8" fmla="*/ 1273 w 1510"/>
              <a:gd name="T9" fmla="*/ 557 h 999"/>
              <a:gd name="T10" fmla="*/ 1359 w 1510"/>
              <a:gd name="T11" fmla="*/ 738 h 999"/>
              <a:gd name="T12" fmla="*/ 1159 w 1510"/>
              <a:gd name="T13" fmla="*/ 806 h 999"/>
              <a:gd name="T14" fmla="*/ 676 w 1510"/>
              <a:gd name="T15" fmla="*/ 949 h 999"/>
              <a:gd name="T16" fmla="*/ 224 w 1510"/>
              <a:gd name="T17" fmla="*/ 725 h 999"/>
              <a:gd name="T18" fmla="*/ 95 w 1510"/>
              <a:gd name="T19" fmla="*/ 541 h 999"/>
              <a:gd name="T20" fmla="*/ 1440 w 1510"/>
              <a:gd name="T21" fmla="*/ 528 h 999"/>
              <a:gd name="T22" fmla="*/ 1198 w 1510"/>
              <a:gd name="T23" fmla="*/ 773 h 999"/>
              <a:gd name="T24" fmla="*/ 217 w 1510"/>
              <a:gd name="T25" fmla="*/ 403 h 999"/>
              <a:gd name="T26" fmla="*/ 584 w 1510"/>
              <a:gd name="T27" fmla="*/ 526 h 999"/>
              <a:gd name="T28" fmla="*/ 1282 w 1510"/>
              <a:gd name="T29" fmla="*/ 154 h 999"/>
              <a:gd name="T30" fmla="*/ 539 w 1510"/>
              <a:gd name="T31" fmla="*/ 24 h 999"/>
              <a:gd name="T32" fmla="*/ 54 w 1510"/>
              <a:gd name="T33" fmla="*/ 349 h 999"/>
              <a:gd name="T34" fmla="*/ 372 w 1510"/>
              <a:gd name="T35" fmla="*/ 264 h 999"/>
              <a:gd name="T36" fmla="*/ 666 w 1510"/>
              <a:gd name="T37" fmla="*/ 232 h 999"/>
              <a:gd name="T38" fmla="*/ 1105 w 1510"/>
              <a:gd name="T39" fmla="*/ 738 h 999"/>
              <a:gd name="T40" fmla="*/ 1132 w 1510"/>
              <a:gd name="T41" fmla="*/ 743 h 999"/>
              <a:gd name="T42" fmla="*/ 1163 w 1510"/>
              <a:gd name="T43" fmla="*/ 774 h 999"/>
              <a:gd name="T44" fmla="*/ 1124 w 1510"/>
              <a:gd name="T45" fmla="*/ 521 h 999"/>
              <a:gd name="T46" fmla="*/ 1110 w 1510"/>
              <a:gd name="T47" fmla="*/ 590 h 999"/>
              <a:gd name="T48" fmla="*/ 1104 w 1510"/>
              <a:gd name="T49" fmla="*/ 604 h 999"/>
              <a:gd name="T50" fmla="*/ 1038 w 1510"/>
              <a:gd name="T51" fmla="*/ 778 h 999"/>
              <a:gd name="T52" fmla="*/ 931 w 1510"/>
              <a:gd name="T53" fmla="*/ 797 h 999"/>
              <a:gd name="T54" fmla="*/ 787 w 1510"/>
              <a:gd name="T55" fmla="*/ 956 h 999"/>
              <a:gd name="T56" fmla="*/ 1075 w 1510"/>
              <a:gd name="T57" fmla="*/ 695 h 999"/>
              <a:gd name="T58" fmla="*/ 1077 w 1510"/>
              <a:gd name="T59" fmla="*/ 542 h 999"/>
              <a:gd name="T60" fmla="*/ 544 w 1510"/>
              <a:gd name="T61" fmla="*/ 521 h 999"/>
              <a:gd name="T62" fmla="*/ 235 w 1510"/>
              <a:gd name="T63" fmla="*/ 678 h 999"/>
              <a:gd name="T64" fmla="*/ 722 w 1510"/>
              <a:gd name="T65" fmla="*/ 774 h 999"/>
              <a:gd name="T66" fmla="*/ 930 w 1510"/>
              <a:gd name="T67" fmla="*/ 633 h 999"/>
              <a:gd name="T68" fmla="*/ 1077 w 1510"/>
              <a:gd name="T69" fmla="*/ 542 h 999"/>
              <a:gd name="T70" fmla="*/ 1024 w 1510"/>
              <a:gd name="T71" fmla="*/ 563 h 999"/>
              <a:gd name="T72" fmla="*/ 1022 w 1510"/>
              <a:gd name="T73" fmla="*/ 627 h 999"/>
              <a:gd name="T74" fmla="*/ 955 w 1510"/>
              <a:gd name="T75" fmla="*/ 562 h 999"/>
              <a:gd name="T76" fmla="*/ 978 w 1510"/>
              <a:gd name="T77" fmla="*/ 552 h 999"/>
              <a:gd name="T78" fmla="*/ 900 w 1510"/>
              <a:gd name="T79" fmla="*/ 722 h 999"/>
              <a:gd name="T80" fmla="*/ 679 w 1510"/>
              <a:gd name="T81" fmla="*/ 941 h 999"/>
              <a:gd name="T82" fmla="*/ 737 w 1510"/>
              <a:gd name="T83" fmla="*/ 839 h 999"/>
              <a:gd name="T84" fmla="*/ 713 w 1510"/>
              <a:gd name="T85" fmla="*/ 789 h 999"/>
              <a:gd name="T86" fmla="*/ 689 w 1510"/>
              <a:gd name="T87" fmla="*/ 860 h 999"/>
              <a:gd name="T88" fmla="*/ 674 w 1510"/>
              <a:gd name="T89" fmla="*/ 197 h 999"/>
              <a:gd name="T90" fmla="*/ 653 w 1510"/>
              <a:gd name="T91" fmla="*/ 170 h 999"/>
              <a:gd name="T92" fmla="*/ 317 w 1510"/>
              <a:gd name="T93" fmla="*/ 308 h 999"/>
              <a:gd name="T94" fmla="*/ 180 w 1510"/>
              <a:gd name="T95" fmla="*/ 410 h 999"/>
              <a:gd name="T96" fmla="*/ 538 w 1510"/>
              <a:gd name="T97" fmla="*/ 212 h 999"/>
              <a:gd name="T98" fmla="*/ 181 w 1510"/>
              <a:gd name="T99" fmla="*/ 456 h 999"/>
              <a:gd name="T100" fmla="*/ 199 w 1510"/>
              <a:gd name="T101" fmla="*/ 570 h 999"/>
              <a:gd name="T102" fmla="*/ 130 w 1510"/>
              <a:gd name="T103" fmla="*/ 531 h 999"/>
              <a:gd name="T104" fmla="*/ 117 w 1510"/>
              <a:gd name="T105" fmla="*/ 591 h 999"/>
              <a:gd name="T106" fmla="*/ 128 w 1510"/>
              <a:gd name="T107" fmla="*/ 717 h 999"/>
              <a:gd name="T108" fmla="*/ 209 w 1510"/>
              <a:gd name="T109" fmla="*/ 725 h 999"/>
              <a:gd name="T110" fmla="*/ 232 w 1510"/>
              <a:gd name="T111" fmla="*/ 710 h 999"/>
              <a:gd name="T112" fmla="*/ 184 w 1510"/>
              <a:gd name="T113" fmla="*/ 471 h 999"/>
              <a:gd name="T114" fmla="*/ 130 w 1510"/>
              <a:gd name="T115" fmla="*/ 502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10" h="999">
                <a:moveTo>
                  <a:pt x="119" y="521"/>
                </a:moveTo>
                <a:cubicBezTo>
                  <a:pt x="112" y="507"/>
                  <a:pt x="103" y="487"/>
                  <a:pt x="109" y="469"/>
                </a:cubicBezTo>
                <a:cubicBezTo>
                  <a:pt x="114" y="453"/>
                  <a:pt x="130" y="447"/>
                  <a:pt x="148" y="443"/>
                </a:cubicBezTo>
                <a:cubicBezTo>
                  <a:pt x="150" y="434"/>
                  <a:pt x="145" y="414"/>
                  <a:pt x="148" y="401"/>
                </a:cubicBezTo>
                <a:cubicBezTo>
                  <a:pt x="105" y="380"/>
                  <a:pt x="57" y="366"/>
                  <a:pt x="13" y="345"/>
                </a:cubicBezTo>
                <a:cubicBezTo>
                  <a:pt x="0" y="321"/>
                  <a:pt x="29" y="314"/>
                  <a:pt x="31" y="297"/>
                </a:cubicBezTo>
                <a:cubicBezTo>
                  <a:pt x="37" y="290"/>
                  <a:pt x="46" y="287"/>
                  <a:pt x="52" y="279"/>
                </a:cubicBezTo>
                <a:cubicBezTo>
                  <a:pt x="62" y="277"/>
                  <a:pt x="71" y="272"/>
                  <a:pt x="78" y="267"/>
                </a:cubicBezTo>
                <a:cubicBezTo>
                  <a:pt x="183" y="228"/>
                  <a:pt x="281" y="164"/>
                  <a:pt x="376" y="109"/>
                </a:cubicBezTo>
                <a:cubicBezTo>
                  <a:pt x="392" y="99"/>
                  <a:pt x="408" y="91"/>
                  <a:pt x="424" y="81"/>
                </a:cubicBezTo>
                <a:cubicBezTo>
                  <a:pt x="457" y="62"/>
                  <a:pt x="482" y="43"/>
                  <a:pt x="518" y="24"/>
                </a:cubicBezTo>
                <a:cubicBezTo>
                  <a:pt x="538" y="13"/>
                  <a:pt x="560" y="0"/>
                  <a:pt x="585" y="0"/>
                </a:cubicBezTo>
                <a:cubicBezTo>
                  <a:pt x="601" y="1"/>
                  <a:pt x="621" y="8"/>
                  <a:pt x="636" y="9"/>
                </a:cubicBezTo>
                <a:cubicBezTo>
                  <a:pt x="712" y="36"/>
                  <a:pt x="797" y="57"/>
                  <a:pt x="882" y="68"/>
                </a:cubicBezTo>
                <a:cubicBezTo>
                  <a:pt x="901" y="70"/>
                  <a:pt x="919" y="74"/>
                  <a:pt x="936" y="71"/>
                </a:cubicBezTo>
                <a:cubicBezTo>
                  <a:pt x="938" y="75"/>
                  <a:pt x="945" y="74"/>
                  <a:pt x="947" y="76"/>
                </a:cubicBezTo>
                <a:cubicBezTo>
                  <a:pt x="1035" y="87"/>
                  <a:pt x="1120" y="100"/>
                  <a:pt x="1196" y="120"/>
                </a:cubicBezTo>
                <a:cubicBezTo>
                  <a:pt x="1215" y="125"/>
                  <a:pt x="1232" y="135"/>
                  <a:pt x="1250" y="139"/>
                </a:cubicBezTo>
                <a:cubicBezTo>
                  <a:pt x="1263" y="142"/>
                  <a:pt x="1279" y="142"/>
                  <a:pt x="1295" y="145"/>
                </a:cubicBezTo>
                <a:cubicBezTo>
                  <a:pt x="1310" y="148"/>
                  <a:pt x="1324" y="154"/>
                  <a:pt x="1338" y="159"/>
                </a:cubicBezTo>
                <a:cubicBezTo>
                  <a:pt x="1354" y="181"/>
                  <a:pt x="1335" y="192"/>
                  <a:pt x="1322" y="203"/>
                </a:cubicBezTo>
                <a:cubicBezTo>
                  <a:pt x="1302" y="209"/>
                  <a:pt x="1287" y="225"/>
                  <a:pt x="1269" y="235"/>
                </a:cubicBezTo>
                <a:cubicBezTo>
                  <a:pt x="1259" y="239"/>
                  <a:pt x="1248" y="241"/>
                  <a:pt x="1239" y="246"/>
                </a:cubicBezTo>
                <a:cubicBezTo>
                  <a:pt x="1217" y="258"/>
                  <a:pt x="1196" y="268"/>
                  <a:pt x="1174" y="278"/>
                </a:cubicBezTo>
                <a:cubicBezTo>
                  <a:pt x="1110" y="308"/>
                  <a:pt x="1051" y="349"/>
                  <a:pt x="990" y="383"/>
                </a:cubicBezTo>
                <a:cubicBezTo>
                  <a:pt x="1028" y="427"/>
                  <a:pt x="1067" y="473"/>
                  <a:pt x="1084" y="533"/>
                </a:cubicBezTo>
                <a:cubicBezTo>
                  <a:pt x="1097" y="524"/>
                  <a:pt x="1109" y="511"/>
                  <a:pt x="1128" y="514"/>
                </a:cubicBezTo>
                <a:cubicBezTo>
                  <a:pt x="1157" y="517"/>
                  <a:pt x="1135" y="549"/>
                  <a:pt x="1143" y="567"/>
                </a:cubicBezTo>
                <a:cubicBezTo>
                  <a:pt x="1150" y="585"/>
                  <a:pt x="1180" y="586"/>
                  <a:pt x="1180" y="611"/>
                </a:cubicBezTo>
                <a:cubicBezTo>
                  <a:pt x="1216" y="599"/>
                  <a:pt x="1245" y="579"/>
                  <a:pt x="1273" y="557"/>
                </a:cubicBezTo>
                <a:cubicBezTo>
                  <a:pt x="1300" y="537"/>
                  <a:pt x="1337" y="518"/>
                  <a:pt x="1359" y="492"/>
                </a:cubicBezTo>
                <a:cubicBezTo>
                  <a:pt x="1390" y="489"/>
                  <a:pt x="1425" y="503"/>
                  <a:pt x="1449" y="522"/>
                </a:cubicBezTo>
                <a:cubicBezTo>
                  <a:pt x="1478" y="556"/>
                  <a:pt x="1500" y="604"/>
                  <a:pt x="1505" y="656"/>
                </a:cubicBezTo>
                <a:cubicBezTo>
                  <a:pt x="1507" y="671"/>
                  <a:pt x="1506" y="679"/>
                  <a:pt x="1503" y="687"/>
                </a:cubicBezTo>
                <a:cubicBezTo>
                  <a:pt x="1510" y="702"/>
                  <a:pt x="1498" y="708"/>
                  <a:pt x="1489" y="709"/>
                </a:cubicBezTo>
                <a:cubicBezTo>
                  <a:pt x="1441" y="714"/>
                  <a:pt x="1405" y="725"/>
                  <a:pt x="1359" y="738"/>
                </a:cubicBezTo>
                <a:cubicBezTo>
                  <a:pt x="1348" y="741"/>
                  <a:pt x="1337" y="744"/>
                  <a:pt x="1327" y="746"/>
                </a:cubicBezTo>
                <a:cubicBezTo>
                  <a:pt x="1311" y="750"/>
                  <a:pt x="1300" y="758"/>
                  <a:pt x="1281" y="761"/>
                </a:cubicBezTo>
                <a:cubicBezTo>
                  <a:pt x="1274" y="763"/>
                  <a:pt x="1264" y="768"/>
                  <a:pt x="1254" y="771"/>
                </a:cubicBezTo>
                <a:cubicBezTo>
                  <a:pt x="1233" y="777"/>
                  <a:pt x="1211" y="779"/>
                  <a:pt x="1198" y="786"/>
                </a:cubicBezTo>
                <a:cubicBezTo>
                  <a:pt x="1186" y="792"/>
                  <a:pt x="1181" y="800"/>
                  <a:pt x="1169" y="790"/>
                </a:cubicBezTo>
                <a:cubicBezTo>
                  <a:pt x="1165" y="795"/>
                  <a:pt x="1163" y="802"/>
                  <a:pt x="1159" y="806"/>
                </a:cubicBezTo>
                <a:cubicBezTo>
                  <a:pt x="1136" y="806"/>
                  <a:pt x="1114" y="833"/>
                  <a:pt x="1099" y="820"/>
                </a:cubicBezTo>
                <a:cubicBezTo>
                  <a:pt x="1046" y="838"/>
                  <a:pt x="990" y="857"/>
                  <a:pt x="938" y="882"/>
                </a:cubicBezTo>
                <a:cubicBezTo>
                  <a:pt x="898" y="902"/>
                  <a:pt x="858" y="924"/>
                  <a:pt x="821" y="948"/>
                </a:cubicBezTo>
                <a:cubicBezTo>
                  <a:pt x="808" y="956"/>
                  <a:pt x="794" y="963"/>
                  <a:pt x="783" y="971"/>
                </a:cubicBezTo>
                <a:cubicBezTo>
                  <a:pt x="776" y="975"/>
                  <a:pt x="772" y="983"/>
                  <a:pt x="765" y="986"/>
                </a:cubicBezTo>
                <a:cubicBezTo>
                  <a:pt x="731" y="999"/>
                  <a:pt x="694" y="966"/>
                  <a:pt x="676" y="949"/>
                </a:cubicBezTo>
                <a:cubicBezTo>
                  <a:pt x="657" y="932"/>
                  <a:pt x="652" y="913"/>
                  <a:pt x="643" y="882"/>
                </a:cubicBezTo>
                <a:cubicBezTo>
                  <a:pt x="640" y="870"/>
                  <a:pt x="637" y="855"/>
                  <a:pt x="637" y="839"/>
                </a:cubicBezTo>
                <a:cubicBezTo>
                  <a:pt x="581" y="831"/>
                  <a:pt x="530" y="826"/>
                  <a:pt x="474" y="812"/>
                </a:cubicBezTo>
                <a:cubicBezTo>
                  <a:pt x="388" y="792"/>
                  <a:pt x="311" y="748"/>
                  <a:pt x="247" y="705"/>
                </a:cubicBezTo>
                <a:cubicBezTo>
                  <a:pt x="244" y="710"/>
                  <a:pt x="248" y="713"/>
                  <a:pt x="245" y="717"/>
                </a:cubicBezTo>
                <a:cubicBezTo>
                  <a:pt x="238" y="721"/>
                  <a:pt x="233" y="722"/>
                  <a:pt x="224" y="725"/>
                </a:cubicBezTo>
                <a:cubicBezTo>
                  <a:pt x="226" y="734"/>
                  <a:pt x="229" y="742"/>
                  <a:pt x="229" y="746"/>
                </a:cubicBezTo>
                <a:cubicBezTo>
                  <a:pt x="206" y="770"/>
                  <a:pt x="169" y="789"/>
                  <a:pt x="128" y="778"/>
                </a:cubicBezTo>
                <a:cubicBezTo>
                  <a:pt x="123" y="776"/>
                  <a:pt x="121" y="772"/>
                  <a:pt x="115" y="771"/>
                </a:cubicBezTo>
                <a:cubicBezTo>
                  <a:pt x="112" y="770"/>
                  <a:pt x="109" y="775"/>
                  <a:pt x="105" y="773"/>
                </a:cubicBezTo>
                <a:cubicBezTo>
                  <a:pt x="71" y="758"/>
                  <a:pt x="48" y="733"/>
                  <a:pt x="31" y="704"/>
                </a:cubicBezTo>
                <a:cubicBezTo>
                  <a:pt x="61" y="668"/>
                  <a:pt x="66" y="586"/>
                  <a:pt x="95" y="541"/>
                </a:cubicBezTo>
                <a:cubicBezTo>
                  <a:pt x="100" y="534"/>
                  <a:pt x="117" y="518"/>
                  <a:pt x="119" y="521"/>
                </a:cubicBezTo>
                <a:close/>
                <a:moveTo>
                  <a:pt x="1305" y="744"/>
                </a:moveTo>
                <a:cubicBezTo>
                  <a:pt x="1345" y="731"/>
                  <a:pt x="1394" y="717"/>
                  <a:pt x="1437" y="707"/>
                </a:cubicBezTo>
                <a:cubicBezTo>
                  <a:pt x="1457" y="702"/>
                  <a:pt x="1481" y="702"/>
                  <a:pt x="1490" y="688"/>
                </a:cubicBezTo>
                <a:cubicBezTo>
                  <a:pt x="1500" y="656"/>
                  <a:pt x="1489" y="611"/>
                  <a:pt x="1474" y="583"/>
                </a:cubicBezTo>
                <a:cubicBezTo>
                  <a:pt x="1465" y="566"/>
                  <a:pt x="1450" y="536"/>
                  <a:pt x="1440" y="528"/>
                </a:cubicBezTo>
                <a:cubicBezTo>
                  <a:pt x="1420" y="514"/>
                  <a:pt x="1401" y="504"/>
                  <a:pt x="1378" y="504"/>
                </a:cubicBezTo>
                <a:cubicBezTo>
                  <a:pt x="1326" y="527"/>
                  <a:pt x="1281" y="566"/>
                  <a:pt x="1232" y="599"/>
                </a:cubicBezTo>
                <a:cubicBezTo>
                  <a:pt x="1219" y="608"/>
                  <a:pt x="1206" y="613"/>
                  <a:pt x="1191" y="618"/>
                </a:cubicBezTo>
                <a:cubicBezTo>
                  <a:pt x="1188" y="620"/>
                  <a:pt x="1185" y="628"/>
                  <a:pt x="1181" y="626"/>
                </a:cubicBezTo>
                <a:cubicBezTo>
                  <a:pt x="1191" y="652"/>
                  <a:pt x="1167" y="661"/>
                  <a:pt x="1148" y="660"/>
                </a:cubicBezTo>
                <a:cubicBezTo>
                  <a:pt x="1176" y="685"/>
                  <a:pt x="1198" y="728"/>
                  <a:pt x="1198" y="773"/>
                </a:cubicBezTo>
                <a:cubicBezTo>
                  <a:pt x="1232" y="761"/>
                  <a:pt x="1269" y="756"/>
                  <a:pt x="1305" y="744"/>
                </a:cubicBezTo>
                <a:close/>
                <a:moveTo>
                  <a:pt x="595" y="238"/>
                </a:moveTo>
                <a:cubicBezTo>
                  <a:pt x="576" y="236"/>
                  <a:pt x="562" y="235"/>
                  <a:pt x="551" y="227"/>
                </a:cubicBezTo>
                <a:cubicBezTo>
                  <a:pt x="543" y="221"/>
                  <a:pt x="537" y="225"/>
                  <a:pt x="523" y="231"/>
                </a:cubicBezTo>
                <a:cubicBezTo>
                  <a:pt x="499" y="241"/>
                  <a:pt x="474" y="256"/>
                  <a:pt x="455" y="264"/>
                </a:cubicBezTo>
                <a:cubicBezTo>
                  <a:pt x="376" y="302"/>
                  <a:pt x="296" y="361"/>
                  <a:pt x="217" y="403"/>
                </a:cubicBezTo>
                <a:cubicBezTo>
                  <a:pt x="216" y="403"/>
                  <a:pt x="214" y="405"/>
                  <a:pt x="216" y="405"/>
                </a:cubicBezTo>
                <a:cubicBezTo>
                  <a:pt x="216" y="404"/>
                  <a:pt x="216" y="404"/>
                  <a:pt x="217" y="404"/>
                </a:cubicBezTo>
                <a:cubicBezTo>
                  <a:pt x="264" y="413"/>
                  <a:pt x="300" y="425"/>
                  <a:pt x="340" y="444"/>
                </a:cubicBezTo>
                <a:cubicBezTo>
                  <a:pt x="365" y="456"/>
                  <a:pt x="394" y="465"/>
                  <a:pt x="422" y="472"/>
                </a:cubicBezTo>
                <a:cubicBezTo>
                  <a:pt x="465" y="485"/>
                  <a:pt x="508" y="498"/>
                  <a:pt x="544" y="512"/>
                </a:cubicBezTo>
                <a:cubicBezTo>
                  <a:pt x="558" y="518"/>
                  <a:pt x="571" y="521"/>
                  <a:pt x="584" y="526"/>
                </a:cubicBezTo>
                <a:cubicBezTo>
                  <a:pt x="606" y="535"/>
                  <a:pt x="642" y="561"/>
                  <a:pt x="667" y="561"/>
                </a:cubicBezTo>
                <a:cubicBezTo>
                  <a:pt x="676" y="561"/>
                  <a:pt x="683" y="554"/>
                  <a:pt x="692" y="557"/>
                </a:cubicBezTo>
                <a:cubicBezTo>
                  <a:pt x="781" y="491"/>
                  <a:pt x="891" y="444"/>
                  <a:pt x="980" y="377"/>
                </a:cubicBezTo>
                <a:cubicBezTo>
                  <a:pt x="1037" y="346"/>
                  <a:pt x="1093" y="308"/>
                  <a:pt x="1154" y="277"/>
                </a:cubicBezTo>
                <a:cubicBezTo>
                  <a:pt x="1214" y="246"/>
                  <a:pt x="1281" y="223"/>
                  <a:pt x="1331" y="179"/>
                </a:cubicBezTo>
                <a:cubicBezTo>
                  <a:pt x="1322" y="159"/>
                  <a:pt x="1300" y="158"/>
                  <a:pt x="1282" y="154"/>
                </a:cubicBezTo>
                <a:cubicBezTo>
                  <a:pt x="1263" y="149"/>
                  <a:pt x="1242" y="147"/>
                  <a:pt x="1224" y="140"/>
                </a:cubicBezTo>
                <a:cubicBezTo>
                  <a:pt x="1167" y="118"/>
                  <a:pt x="1106" y="109"/>
                  <a:pt x="1043" y="99"/>
                </a:cubicBezTo>
                <a:cubicBezTo>
                  <a:pt x="974" y="88"/>
                  <a:pt x="912" y="79"/>
                  <a:pt x="848" y="75"/>
                </a:cubicBezTo>
                <a:cubicBezTo>
                  <a:pt x="821" y="67"/>
                  <a:pt x="793" y="63"/>
                  <a:pt x="765" y="57"/>
                </a:cubicBezTo>
                <a:cubicBezTo>
                  <a:pt x="738" y="51"/>
                  <a:pt x="712" y="44"/>
                  <a:pt x="689" y="35"/>
                </a:cubicBezTo>
                <a:cubicBezTo>
                  <a:pt x="637" y="21"/>
                  <a:pt x="587" y="1"/>
                  <a:pt x="539" y="24"/>
                </a:cubicBezTo>
                <a:cubicBezTo>
                  <a:pt x="512" y="37"/>
                  <a:pt x="484" y="55"/>
                  <a:pt x="458" y="71"/>
                </a:cubicBezTo>
                <a:cubicBezTo>
                  <a:pt x="404" y="105"/>
                  <a:pt x="350" y="135"/>
                  <a:pt x="297" y="166"/>
                </a:cubicBezTo>
                <a:cubicBezTo>
                  <a:pt x="270" y="182"/>
                  <a:pt x="245" y="199"/>
                  <a:pt x="219" y="212"/>
                </a:cubicBezTo>
                <a:cubicBezTo>
                  <a:pt x="168" y="238"/>
                  <a:pt x="109" y="267"/>
                  <a:pt x="54" y="291"/>
                </a:cubicBezTo>
                <a:cubicBezTo>
                  <a:pt x="51" y="306"/>
                  <a:pt x="28" y="312"/>
                  <a:pt x="26" y="328"/>
                </a:cubicBezTo>
                <a:cubicBezTo>
                  <a:pt x="24" y="340"/>
                  <a:pt x="40" y="349"/>
                  <a:pt x="54" y="349"/>
                </a:cubicBezTo>
                <a:cubicBezTo>
                  <a:pt x="70" y="358"/>
                  <a:pt x="91" y="367"/>
                  <a:pt x="108" y="370"/>
                </a:cubicBezTo>
                <a:cubicBezTo>
                  <a:pt x="122" y="381"/>
                  <a:pt x="141" y="390"/>
                  <a:pt x="160" y="392"/>
                </a:cubicBezTo>
                <a:cubicBezTo>
                  <a:pt x="179" y="376"/>
                  <a:pt x="205" y="374"/>
                  <a:pt x="225" y="360"/>
                </a:cubicBezTo>
                <a:cubicBezTo>
                  <a:pt x="237" y="352"/>
                  <a:pt x="245" y="341"/>
                  <a:pt x="257" y="333"/>
                </a:cubicBezTo>
                <a:cubicBezTo>
                  <a:pt x="269" y="325"/>
                  <a:pt x="283" y="318"/>
                  <a:pt x="296" y="311"/>
                </a:cubicBezTo>
                <a:cubicBezTo>
                  <a:pt x="321" y="295"/>
                  <a:pt x="344" y="276"/>
                  <a:pt x="372" y="264"/>
                </a:cubicBezTo>
                <a:cubicBezTo>
                  <a:pt x="427" y="241"/>
                  <a:pt x="480" y="213"/>
                  <a:pt x="539" y="192"/>
                </a:cubicBezTo>
                <a:cubicBezTo>
                  <a:pt x="553" y="170"/>
                  <a:pt x="570" y="152"/>
                  <a:pt x="601" y="147"/>
                </a:cubicBezTo>
                <a:cubicBezTo>
                  <a:pt x="615" y="145"/>
                  <a:pt x="616" y="146"/>
                  <a:pt x="627" y="147"/>
                </a:cubicBezTo>
                <a:cubicBezTo>
                  <a:pt x="646" y="150"/>
                  <a:pt x="657" y="152"/>
                  <a:pt x="666" y="159"/>
                </a:cubicBezTo>
                <a:cubicBezTo>
                  <a:pt x="676" y="166"/>
                  <a:pt x="682" y="181"/>
                  <a:pt x="688" y="191"/>
                </a:cubicBezTo>
                <a:cubicBezTo>
                  <a:pt x="687" y="211"/>
                  <a:pt x="678" y="223"/>
                  <a:pt x="666" y="232"/>
                </a:cubicBezTo>
                <a:cubicBezTo>
                  <a:pt x="642" y="245"/>
                  <a:pt x="620" y="242"/>
                  <a:pt x="595" y="238"/>
                </a:cubicBezTo>
                <a:close/>
                <a:moveTo>
                  <a:pt x="1163" y="688"/>
                </a:moveTo>
                <a:cubicBezTo>
                  <a:pt x="1152" y="679"/>
                  <a:pt x="1142" y="670"/>
                  <a:pt x="1133" y="660"/>
                </a:cubicBezTo>
                <a:cubicBezTo>
                  <a:pt x="1120" y="662"/>
                  <a:pt x="1102" y="664"/>
                  <a:pt x="1090" y="667"/>
                </a:cubicBezTo>
                <a:cubicBezTo>
                  <a:pt x="1094" y="678"/>
                  <a:pt x="1100" y="687"/>
                  <a:pt x="1105" y="697"/>
                </a:cubicBezTo>
                <a:cubicBezTo>
                  <a:pt x="1104" y="711"/>
                  <a:pt x="1107" y="724"/>
                  <a:pt x="1105" y="738"/>
                </a:cubicBezTo>
                <a:cubicBezTo>
                  <a:pt x="1105" y="744"/>
                  <a:pt x="1101" y="751"/>
                  <a:pt x="1102" y="758"/>
                </a:cubicBezTo>
                <a:cubicBezTo>
                  <a:pt x="1103" y="765"/>
                  <a:pt x="1110" y="773"/>
                  <a:pt x="1112" y="783"/>
                </a:cubicBezTo>
                <a:cubicBezTo>
                  <a:pt x="1113" y="792"/>
                  <a:pt x="1111" y="800"/>
                  <a:pt x="1113" y="810"/>
                </a:cubicBezTo>
                <a:cubicBezTo>
                  <a:pt x="1122" y="810"/>
                  <a:pt x="1124" y="802"/>
                  <a:pt x="1132" y="800"/>
                </a:cubicBezTo>
                <a:cubicBezTo>
                  <a:pt x="1133" y="790"/>
                  <a:pt x="1134" y="781"/>
                  <a:pt x="1133" y="771"/>
                </a:cubicBezTo>
                <a:cubicBezTo>
                  <a:pt x="1132" y="761"/>
                  <a:pt x="1125" y="749"/>
                  <a:pt x="1132" y="743"/>
                </a:cubicBezTo>
                <a:cubicBezTo>
                  <a:pt x="1138" y="758"/>
                  <a:pt x="1140" y="783"/>
                  <a:pt x="1141" y="799"/>
                </a:cubicBezTo>
                <a:cubicBezTo>
                  <a:pt x="1145" y="798"/>
                  <a:pt x="1150" y="798"/>
                  <a:pt x="1153" y="796"/>
                </a:cubicBezTo>
                <a:cubicBezTo>
                  <a:pt x="1153" y="783"/>
                  <a:pt x="1155" y="774"/>
                  <a:pt x="1155" y="763"/>
                </a:cubicBezTo>
                <a:cubicBezTo>
                  <a:pt x="1150" y="756"/>
                  <a:pt x="1152" y="747"/>
                  <a:pt x="1149" y="739"/>
                </a:cubicBezTo>
                <a:cubicBezTo>
                  <a:pt x="1146" y="728"/>
                  <a:pt x="1135" y="718"/>
                  <a:pt x="1139" y="709"/>
                </a:cubicBezTo>
                <a:cubicBezTo>
                  <a:pt x="1152" y="725"/>
                  <a:pt x="1159" y="752"/>
                  <a:pt x="1163" y="774"/>
                </a:cubicBezTo>
                <a:cubicBezTo>
                  <a:pt x="1172" y="774"/>
                  <a:pt x="1176" y="781"/>
                  <a:pt x="1184" y="780"/>
                </a:cubicBezTo>
                <a:cubicBezTo>
                  <a:pt x="1197" y="748"/>
                  <a:pt x="1171" y="715"/>
                  <a:pt x="1163" y="688"/>
                </a:cubicBezTo>
                <a:close/>
                <a:moveTo>
                  <a:pt x="1138" y="651"/>
                </a:moveTo>
                <a:cubicBezTo>
                  <a:pt x="1153" y="648"/>
                  <a:pt x="1170" y="650"/>
                  <a:pt x="1171" y="634"/>
                </a:cubicBezTo>
                <a:cubicBezTo>
                  <a:pt x="1175" y="602"/>
                  <a:pt x="1152" y="588"/>
                  <a:pt x="1135" y="576"/>
                </a:cubicBezTo>
                <a:cubicBezTo>
                  <a:pt x="1127" y="556"/>
                  <a:pt x="1146" y="523"/>
                  <a:pt x="1124" y="521"/>
                </a:cubicBezTo>
                <a:cubicBezTo>
                  <a:pt x="1122" y="521"/>
                  <a:pt x="1111" y="524"/>
                  <a:pt x="1107" y="526"/>
                </a:cubicBezTo>
                <a:cubicBezTo>
                  <a:pt x="1100" y="529"/>
                  <a:pt x="1095" y="539"/>
                  <a:pt x="1088" y="541"/>
                </a:cubicBezTo>
                <a:cubicBezTo>
                  <a:pt x="1087" y="550"/>
                  <a:pt x="1097" y="564"/>
                  <a:pt x="1082" y="563"/>
                </a:cubicBezTo>
                <a:cubicBezTo>
                  <a:pt x="1082" y="559"/>
                  <a:pt x="1081" y="555"/>
                  <a:pt x="1079" y="553"/>
                </a:cubicBezTo>
                <a:cubicBezTo>
                  <a:pt x="1068" y="573"/>
                  <a:pt x="1055" y="601"/>
                  <a:pt x="1061" y="622"/>
                </a:cubicBezTo>
                <a:cubicBezTo>
                  <a:pt x="1076" y="606"/>
                  <a:pt x="1089" y="577"/>
                  <a:pt x="1110" y="590"/>
                </a:cubicBezTo>
                <a:cubicBezTo>
                  <a:pt x="1141" y="623"/>
                  <a:pt x="1058" y="622"/>
                  <a:pt x="1080" y="656"/>
                </a:cubicBezTo>
                <a:cubicBezTo>
                  <a:pt x="1088" y="655"/>
                  <a:pt x="1106" y="654"/>
                  <a:pt x="1119" y="652"/>
                </a:cubicBezTo>
                <a:cubicBezTo>
                  <a:pt x="1121" y="647"/>
                  <a:pt x="1126" y="645"/>
                  <a:pt x="1132" y="644"/>
                </a:cubicBezTo>
                <a:cubicBezTo>
                  <a:pt x="1132" y="648"/>
                  <a:pt x="1135" y="649"/>
                  <a:pt x="1138" y="651"/>
                </a:cubicBezTo>
                <a:close/>
                <a:moveTo>
                  <a:pt x="1074" y="626"/>
                </a:moveTo>
                <a:cubicBezTo>
                  <a:pt x="1083" y="617"/>
                  <a:pt x="1097" y="615"/>
                  <a:pt x="1104" y="604"/>
                </a:cubicBezTo>
                <a:cubicBezTo>
                  <a:pt x="1103" y="602"/>
                  <a:pt x="1099" y="602"/>
                  <a:pt x="1098" y="599"/>
                </a:cubicBezTo>
                <a:cubicBezTo>
                  <a:pt x="1086" y="602"/>
                  <a:pt x="1075" y="622"/>
                  <a:pt x="1074" y="626"/>
                </a:cubicBezTo>
                <a:close/>
                <a:moveTo>
                  <a:pt x="1097" y="769"/>
                </a:moveTo>
                <a:cubicBezTo>
                  <a:pt x="1096" y="776"/>
                  <a:pt x="1096" y="779"/>
                  <a:pt x="1089" y="781"/>
                </a:cubicBezTo>
                <a:cubicBezTo>
                  <a:pt x="1074" y="774"/>
                  <a:pt x="1053" y="779"/>
                  <a:pt x="1041" y="783"/>
                </a:cubicBezTo>
                <a:cubicBezTo>
                  <a:pt x="1042" y="779"/>
                  <a:pt x="1038" y="780"/>
                  <a:pt x="1038" y="778"/>
                </a:cubicBezTo>
                <a:cubicBezTo>
                  <a:pt x="1052" y="755"/>
                  <a:pt x="1062" y="728"/>
                  <a:pt x="1068" y="697"/>
                </a:cubicBezTo>
                <a:cubicBezTo>
                  <a:pt x="1062" y="693"/>
                  <a:pt x="1060" y="686"/>
                  <a:pt x="1053" y="683"/>
                </a:cubicBezTo>
                <a:cubicBezTo>
                  <a:pt x="1046" y="690"/>
                  <a:pt x="1036" y="700"/>
                  <a:pt x="1026" y="695"/>
                </a:cubicBezTo>
                <a:cubicBezTo>
                  <a:pt x="995" y="714"/>
                  <a:pt x="968" y="743"/>
                  <a:pt x="953" y="776"/>
                </a:cubicBezTo>
                <a:cubicBezTo>
                  <a:pt x="952" y="779"/>
                  <a:pt x="951" y="782"/>
                  <a:pt x="952" y="785"/>
                </a:cubicBezTo>
                <a:cubicBezTo>
                  <a:pt x="946" y="790"/>
                  <a:pt x="941" y="811"/>
                  <a:pt x="931" y="797"/>
                </a:cubicBezTo>
                <a:cubicBezTo>
                  <a:pt x="931" y="788"/>
                  <a:pt x="925" y="772"/>
                  <a:pt x="917" y="764"/>
                </a:cubicBezTo>
                <a:cubicBezTo>
                  <a:pt x="902" y="749"/>
                  <a:pt x="883" y="750"/>
                  <a:pt x="870" y="743"/>
                </a:cubicBezTo>
                <a:cubicBezTo>
                  <a:pt x="866" y="737"/>
                  <a:pt x="877" y="735"/>
                  <a:pt x="872" y="730"/>
                </a:cubicBezTo>
                <a:cubicBezTo>
                  <a:pt x="827" y="744"/>
                  <a:pt x="765" y="758"/>
                  <a:pt x="713" y="751"/>
                </a:cubicBezTo>
                <a:cubicBezTo>
                  <a:pt x="716" y="760"/>
                  <a:pt x="730" y="768"/>
                  <a:pt x="738" y="775"/>
                </a:cubicBezTo>
                <a:cubicBezTo>
                  <a:pt x="772" y="815"/>
                  <a:pt x="802" y="882"/>
                  <a:pt x="787" y="956"/>
                </a:cubicBezTo>
                <a:cubicBezTo>
                  <a:pt x="859" y="912"/>
                  <a:pt x="935" y="868"/>
                  <a:pt x="1018" y="836"/>
                </a:cubicBezTo>
                <a:cubicBezTo>
                  <a:pt x="1046" y="825"/>
                  <a:pt x="1077" y="819"/>
                  <a:pt x="1103" y="802"/>
                </a:cubicBezTo>
                <a:cubicBezTo>
                  <a:pt x="1103" y="790"/>
                  <a:pt x="1104" y="776"/>
                  <a:pt x="1097" y="769"/>
                </a:cubicBezTo>
                <a:close/>
                <a:moveTo>
                  <a:pt x="1094" y="743"/>
                </a:moveTo>
                <a:cubicBezTo>
                  <a:pt x="1101" y="720"/>
                  <a:pt x="1096" y="690"/>
                  <a:pt x="1083" y="677"/>
                </a:cubicBezTo>
                <a:cubicBezTo>
                  <a:pt x="1084" y="687"/>
                  <a:pt x="1077" y="690"/>
                  <a:pt x="1075" y="695"/>
                </a:cubicBezTo>
                <a:cubicBezTo>
                  <a:pt x="1074" y="699"/>
                  <a:pt x="1077" y="705"/>
                  <a:pt x="1075" y="712"/>
                </a:cubicBezTo>
                <a:cubicBezTo>
                  <a:pt x="1071" y="731"/>
                  <a:pt x="1057" y="747"/>
                  <a:pt x="1057" y="768"/>
                </a:cubicBezTo>
                <a:cubicBezTo>
                  <a:pt x="1065" y="768"/>
                  <a:pt x="1089" y="773"/>
                  <a:pt x="1092" y="758"/>
                </a:cubicBezTo>
                <a:cubicBezTo>
                  <a:pt x="1092" y="752"/>
                  <a:pt x="1088" y="751"/>
                  <a:pt x="1089" y="745"/>
                </a:cubicBezTo>
                <a:cubicBezTo>
                  <a:pt x="1091" y="742"/>
                  <a:pt x="1095" y="748"/>
                  <a:pt x="1094" y="743"/>
                </a:cubicBezTo>
                <a:close/>
                <a:moveTo>
                  <a:pt x="1077" y="542"/>
                </a:moveTo>
                <a:cubicBezTo>
                  <a:pt x="1076" y="541"/>
                  <a:pt x="1076" y="540"/>
                  <a:pt x="1075" y="538"/>
                </a:cubicBezTo>
                <a:cubicBezTo>
                  <a:pt x="1052" y="479"/>
                  <a:pt x="1025" y="427"/>
                  <a:pt x="978" y="392"/>
                </a:cubicBezTo>
                <a:cubicBezTo>
                  <a:pt x="883" y="456"/>
                  <a:pt x="779" y="506"/>
                  <a:pt x="686" y="573"/>
                </a:cubicBezTo>
                <a:cubicBezTo>
                  <a:pt x="651" y="573"/>
                  <a:pt x="632" y="557"/>
                  <a:pt x="605" y="546"/>
                </a:cubicBezTo>
                <a:cubicBezTo>
                  <a:pt x="601" y="544"/>
                  <a:pt x="596" y="545"/>
                  <a:pt x="592" y="543"/>
                </a:cubicBezTo>
                <a:cubicBezTo>
                  <a:pt x="576" y="537"/>
                  <a:pt x="560" y="527"/>
                  <a:pt x="544" y="521"/>
                </a:cubicBezTo>
                <a:cubicBezTo>
                  <a:pt x="526" y="514"/>
                  <a:pt x="508" y="510"/>
                  <a:pt x="489" y="505"/>
                </a:cubicBezTo>
                <a:cubicBezTo>
                  <a:pt x="466" y="498"/>
                  <a:pt x="445" y="488"/>
                  <a:pt x="423" y="481"/>
                </a:cubicBezTo>
                <a:cubicBezTo>
                  <a:pt x="399" y="473"/>
                  <a:pt x="374" y="467"/>
                  <a:pt x="349" y="459"/>
                </a:cubicBezTo>
                <a:cubicBezTo>
                  <a:pt x="342" y="463"/>
                  <a:pt x="337" y="471"/>
                  <a:pt x="330" y="475"/>
                </a:cubicBezTo>
                <a:cubicBezTo>
                  <a:pt x="288" y="530"/>
                  <a:pt x="256" y="596"/>
                  <a:pt x="232" y="669"/>
                </a:cubicBezTo>
                <a:cubicBezTo>
                  <a:pt x="237" y="669"/>
                  <a:pt x="237" y="676"/>
                  <a:pt x="235" y="678"/>
                </a:cubicBezTo>
                <a:cubicBezTo>
                  <a:pt x="239" y="682"/>
                  <a:pt x="244" y="686"/>
                  <a:pt x="246" y="693"/>
                </a:cubicBezTo>
                <a:cubicBezTo>
                  <a:pt x="336" y="753"/>
                  <a:pt x="440" y="805"/>
                  <a:pt x="570" y="816"/>
                </a:cubicBezTo>
                <a:cubicBezTo>
                  <a:pt x="576" y="821"/>
                  <a:pt x="580" y="819"/>
                  <a:pt x="587" y="820"/>
                </a:cubicBezTo>
                <a:cubicBezTo>
                  <a:pt x="603" y="821"/>
                  <a:pt x="622" y="830"/>
                  <a:pt x="638" y="825"/>
                </a:cubicBezTo>
                <a:cubicBezTo>
                  <a:pt x="643" y="804"/>
                  <a:pt x="655" y="792"/>
                  <a:pt x="668" y="780"/>
                </a:cubicBezTo>
                <a:cubicBezTo>
                  <a:pt x="686" y="770"/>
                  <a:pt x="704" y="781"/>
                  <a:pt x="722" y="774"/>
                </a:cubicBezTo>
                <a:cubicBezTo>
                  <a:pt x="712" y="762"/>
                  <a:pt x="699" y="757"/>
                  <a:pt x="684" y="753"/>
                </a:cubicBezTo>
                <a:cubicBezTo>
                  <a:pt x="684" y="744"/>
                  <a:pt x="690" y="742"/>
                  <a:pt x="697" y="741"/>
                </a:cubicBezTo>
                <a:cubicBezTo>
                  <a:pt x="721" y="738"/>
                  <a:pt x="748" y="746"/>
                  <a:pt x="774" y="743"/>
                </a:cubicBezTo>
                <a:cubicBezTo>
                  <a:pt x="813" y="738"/>
                  <a:pt x="848" y="726"/>
                  <a:pt x="885" y="718"/>
                </a:cubicBezTo>
                <a:cubicBezTo>
                  <a:pt x="913" y="695"/>
                  <a:pt x="952" y="682"/>
                  <a:pt x="983" y="665"/>
                </a:cubicBezTo>
                <a:cubicBezTo>
                  <a:pt x="962" y="658"/>
                  <a:pt x="947" y="649"/>
                  <a:pt x="930" y="633"/>
                </a:cubicBezTo>
                <a:cubicBezTo>
                  <a:pt x="909" y="614"/>
                  <a:pt x="885" y="587"/>
                  <a:pt x="911" y="565"/>
                </a:cubicBezTo>
                <a:cubicBezTo>
                  <a:pt x="926" y="558"/>
                  <a:pt x="939" y="565"/>
                  <a:pt x="947" y="555"/>
                </a:cubicBezTo>
                <a:cubicBezTo>
                  <a:pt x="955" y="545"/>
                  <a:pt x="950" y="528"/>
                  <a:pt x="955" y="516"/>
                </a:cubicBezTo>
                <a:cubicBezTo>
                  <a:pt x="958" y="509"/>
                  <a:pt x="966" y="503"/>
                  <a:pt x="972" y="501"/>
                </a:cubicBezTo>
                <a:cubicBezTo>
                  <a:pt x="1021" y="514"/>
                  <a:pt x="1037" y="561"/>
                  <a:pt x="1052" y="608"/>
                </a:cubicBezTo>
                <a:cubicBezTo>
                  <a:pt x="1054" y="581"/>
                  <a:pt x="1064" y="562"/>
                  <a:pt x="1077" y="542"/>
                </a:cubicBezTo>
                <a:close/>
                <a:moveTo>
                  <a:pt x="1036" y="639"/>
                </a:moveTo>
                <a:cubicBezTo>
                  <a:pt x="1027" y="653"/>
                  <a:pt x="1027" y="668"/>
                  <a:pt x="1031" y="685"/>
                </a:cubicBezTo>
                <a:cubicBezTo>
                  <a:pt x="1044" y="685"/>
                  <a:pt x="1043" y="671"/>
                  <a:pt x="1053" y="668"/>
                </a:cubicBezTo>
                <a:cubicBezTo>
                  <a:pt x="1061" y="670"/>
                  <a:pt x="1061" y="681"/>
                  <a:pt x="1071" y="682"/>
                </a:cubicBezTo>
                <a:cubicBezTo>
                  <a:pt x="1076" y="654"/>
                  <a:pt x="1059" y="639"/>
                  <a:pt x="1036" y="639"/>
                </a:cubicBezTo>
                <a:close/>
                <a:moveTo>
                  <a:pt x="1024" y="563"/>
                </a:moveTo>
                <a:cubicBezTo>
                  <a:pt x="1011" y="550"/>
                  <a:pt x="999" y="555"/>
                  <a:pt x="988" y="566"/>
                </a:cubicBezTo>
                <a:cubicBezTo>
                  <a:pt x="1004" y="578"/>
                  <a:pt x="1019" y="593"/>
                  <a:pt x="1027" y="611"/>
                </a:cubicBezTo>
                <a:cubicBezTo>
                  <a:pt x="1030" y="616"/>
                  <a:pt x="1028" y="627"/>
                  <a:pt x="1037" y="628"/>
                </a:cubicBezTo>
                <a:cubicBezTo>
                  <a:pt x="1044" y="615"/>
                  <a:pt x="1039" y="577"/>
                  <a:pt x="1024" y="563"/>
                </a:cubicBezTo>
                <a:close/>
                <a:moveTo>
                  <a:pt x="986" y="573"/>
                </a:moveTo>
                <a:cubicBezTo>
                  <a:pt x="988" y="601"/>
                  <a:pt x="1008" y="616"/>
                  <a:pt x="1022" y="627"/>
                </a:cubicBezTo>
                <a:cubicBezTo>
                  <a:pt x="1015" y="604"/>
                  <a:pt x="1003" y="586"/>
                  <a:pt x="986" y="573"/>
                </a:cubicBezTo>
                <a:close/>
                <a:moveTo>
                  <a:pt x="986" y="552"/>
                </a:moveTo>
                <a:cubicBezTo>
                  <a:pt x="992" y="547"/>
                  <a:pt x="999" y="541"/>
                  <a:pt x="1009" y="542"/>
                </a:cubicBezTo>
                <a:cubicBezTo>
                  <a:pt x="1012" y="543"/>
                  <a:pt x="1019" y="551"/>
                  <a:pt x="1017" y="546"/>
                </a:cubicBezTo>
                <a:cubicBezTo>
                  <a:pt x="1010" y="536"/>
                  <a:pt x="988" y="511"/>
                  <a:pt x="975" y="512"/>
                </a:cubicBezTo>
                <a:cubicBezTo>
                  <a:pt x="955" y="514"/>
                  <a:pt x="967" y="549"/>
                  <a:pt x="955" y="562"/>
                </a:cubicBezTo>
                <a:cubicBezTo>
                  <a:pt x="942" y="576"/>
                  <a:pt x="930" y="567"/>
                  <a:pt x="915" y="575"/>
                </a:cubicBezTo>
                <a:cubicBezTo>
                  <a:pt x="902" y="589"/>
                  <a:pt x="919" y="610"/>
                  <a:pt x="931" y="622"/>
                </a:cubicBezTo>
                <a:cubicBezTo>
                  <a:pt x="951" y="642"/>
                  <a:pt x="976" y="653"/>
                  <a:pt x="1001" y="659"/>
                </a:cubicBezTo>
                <a:cubicBezTo>
                  <a:pt x="1009" y="656"/>
                  <a:pt x="1014" y="657"/>
                  <a:pt x="1019" y="659"/>
                </a:cubicBezTo>
                <a:cubicBezTo>
                  <a:pt x="1019" y="653"/>
                  <a:pt x="1021" y="649"/>
                  <a:pt x="1022" y="644"/>
                </a:cubicBezTo>
                <a:cubicBezTo>
                  <a:pt x="1001" y="619"/>
                  <a:pt x="963" y="591"/>
                  <a:pt x="978" y="552"/>
                </a:cubicBezTo>
                <a:cubicBezTo>
                  <a:pt x="983" y="549"/>
                  <a:pt x="983" y="554"/>
                  <a:pt x="986" y="552"/>
                </a:cubicBezTo>
                <a:close/>
                <a:moveTo>
                  <a:pt x="982" y="718"/>
                </a:moveTo>
                <a:cubicBezTo>
                  <a:pt x="993" y="706"/>
                  <a:pt x="1026" y="692"/>
                  <a:pt x="1019" y="673"/>
                </a:cubicBezTo>
                <a:cubicBezTo>
                  <a:pt x="1014" y="670"/>
                  <a:pt x="1009" y="674"/>
                  <a:pt x="1003" y="670"/>
                </a:cubicBezTo>
                <a:cubicBezTo>
                  <a:pt x="971" y="682"/>
                  <a:pt x="933" y="698"/>
                  <a:pt x="902" y="715"/>
                </a:cubicBezTo>
                <a:cubicBezTo>
                  <a:pt x="903" y="718"/>
                  <a:pt x="902" y="720"/>
                  <a:pt x="900" y="722"/>
                </a:cubicBezTo>
                <a:cubicBezTo>
                  <a:pt x="893" y="725"/>
                  <a:pt x="885" y="727"/>
                  <a:pt x="884" y="736"/>
                </a:cubicBezTo>
                <a:cubicBezTo>
                  <a:pt x="901" y="741"/>
                  <a:pt x="911" y="750"/>
                  <a:pt x="926" y="759"/>
                </a:cubicBezTo>
                <a:cubicBezTo>
                  <a:pt x="931" y="768"/>
                  <a:pt x="933" y="778"/>
                  <a:pt x="941" y="784"/>
                </a:cubicBezTo>
                <a:cubicBezTo>
                  <a:pt x="952" y="762"/>
                  <a:pt x="963" y="737"/>
                  <a:pt x="982" y="718"/>
                </a:cubicBezTo>
                <a:close/>
                <a:moveTo>
                  <a:pt x="647" y="839"/>
                </a:moveTo>
                <a:cubicBezTo>
                  <a:pt x="652" y="876"/>
                  <a:pt x="657" y="917"/>
                  <a:pt x="679" y="941"/>
                </a:cubicBezTo>
                <a:cubicBezTo>
                  <a:pt x="703" y="966"/>
                  <a:pt x="749" y="994"/>
                  <a:pt x="775" y="959"/>
                </a:cubicBezTo>
                <a:cubicBezTo>
                  <a:pt x="781" y="938"/>
                  <a:pt x="782" y="911"/>
                  <a:pt x="779" y="893"/>
                </a:cubicBezTo>
                <a:cubicBezTo>
                  <a:pt x="756" y="900"/>
                  <a:pt x="749" y="916"/>
                  <a:pt x="721" y="918"/>
                </a:cubicBezTo>
                <a:cubicBezTo>
                  <a:pt x="699" y="912"/>
                  <a:pt x="692" y="889"/>
                  <a:pt x="684" y="871"/>
                </a:cubicBezTo>
                <a:cubicBezTo>
                  <a:pt x="679" y="857"/>
                  <a:pt x="670" y="850"/>
                  <a:pt x="679" y="842"/>
                </a:cubicBezTo>
                <a:cubicBezTo>
                  <a:pt x="695" y="852"/>
                  <a:pt x="719" y="847"/>
                  <a:pt x="737" y="839"/>
                </a:cubicBezTo>
                <a:cubicBezTo>
                  <a:pt x="727" y="813"/>
                  <a:pt x="711" y="790"/>
                  <a:pt x="683" y="786"/>
                </a:cubicBezTo>
                <a:cubicBezTo>
                  <a:pt x="666" y="793"/>
                  <a:pt x="656" y="807"/>
                  <a:pt x="650" y="825"/>
                </a:cubicBezTo>
                <a:cubicBezTo>
                  <a:pt x="652" y="826"/>
                  <a:pt x="654" y="829"/>
                  <a:pt x="653" y="834"/>
                </a:cubicBezTo>
                <a:cubicBezTo>
                  <a:pt x="652" y="836"/>
                  <a:pt x="650" y="838"/>
                  <a:pt x="647" y="839"/>
                </a:cubicBezTo>
                <a:close/>
                <a:moveTo>
                  <a:pt x="729" y="784"/>
                </a:moveTo>
                <a:cubicBezTo>
                  <a:pt x="723" y="786"/>
                  <a:pt x="719" y="784"/>
                  <a:pt x="713" y="789"/>
                </a:cubicBezTo>
                <a:cubicBezTo>
                  <a:pt x="743" y="807"/>
                  <a:pt x="759" y="853"/>
                  <a:pt x="749" y="896"/>
                </a:cubicBezTo>
                <a:cubicBezTo>
                  <a:pt x="761" y="891"/>
                  <a:pt x="770" y="884"/>
                  <a:pt x="778" y="876"/>
                </a:cubicBezTo>
                <a:cubicBezTo>
                  <a:pt x="771" y="839"/>
                  <a:pt x="753" y="807"/>
                  <a:pt x="729" y="784"/>
                </a:cubicBezTo>
                <a:close/>
                <a:moveTo>
                  <a:pt x="722" y="907"/>
                </a:moveTo>
                <a:cubicBezTo>
                  <a:pt x="743" y="907"/>
                  <a:pt x="746" y="865"/>
                  <a:pt x="739" y="849"/>
                </a:cubicBezTo>
                <a:cubicBezTo>
                  <a:pt x="728" y="858"/>
                  <a:pt x="706" y="859"/>
                  <a:pt x="689" y="860"/>
                </a:cubicBezTo>
                <a:cubicBezTo>
                  <a:pt x="698" y="871"/>
                  <a:pt x="704" y="907"/>
                  <a:pt x="722" y="907"/>
                </a:cubicBezTo>
                <a:close/>
                <a:moveTo>
                  <a:pt x="559" y="207"/>
                </a:moveTo>
                <a:cubicBezTo>
                  <a:pt x="556" y="201"/>
                  <a:pt x="556" y="192"/>
                  <a:pt x="554" y="187"/>
                </a:cubicBezTo>
                <a:cubicBezTo>
                  <a:pt x="550" y="191"/>
                  <a:pt x="548" y="196"/>
                  <a:pt x="547" y="202"/>
                </a:cubicBezTo>
                <a:cubicBezTo>
                  <a:pt x="553" y="206"/>
                  <a:pt x="559" y="209"/>
                  <a:pt x="559" y="218"/>
                </a:cubicBezTo>
                <a:cubicBezTo>
                  <a:pt x="590" y="233"/>
                  <a:pt x="669" y="247"/>
                  <a:pt x="674" y="197"/>
                </a:cubicBezTo>
                <a:cubicBezTo>
                  <a:pt x="653" y="230"/>
                  <a:pt x="590" y="229"/>
                  <a:pt x="559" y="207"/>
                </a:cubicBezTo>
                <a:close/>
                <a:moveTo>
                  <a:pt x="656" y="171"/>
                </a:moveTo>
                <a:cubicBezTo>
                  <a:pt x="654" y="167"/>
                  <a:pt x="651" y="165"/>
                  <a:pt x="648" y="162"/>
                </a:cubicBezTo>
                <a:cubicBezTo>
                  <a:pt x="622" y="153"/>
                  <a:pt x="542" y="156"/>
                  <a:pt x="572" y="203"/>
                </a:cubicBezTo>
                <a:cubicBezTo>
                  <a:pt x="595" y="219"/>
                  <a:pt x="668" y="220"/>
                  <a:pt x="666" y="182"/>
                </a:cubicBezTo>
                <a:cubicBezTo>
                  <a:pt x="661" y="179"/>
                  <a:pt x="658" y="174"/>
                  <a:pt x="653" y="170"/>
                </a:cubicBezTo>
                <a:cubicBezTo>
                  <a:pt x="655" y="170"/>
                  <a:pt x="655" y="171"/>
                  <a:pt x="656" y="171"/>
                </a:cubicBezTo>
                <a:close/>
                <a:moveTo>
                  <a:pt x="536" y="206"/>
                </a:moveTo>
                <a:cubicBezTo>
                  <a:pt x="519" y="211"/>
                  <a:pt x="503" y="217"/>
                  <a:pt x="491" y="225"/>
                </a:cubicBezTo>
                <a:cubicBezTo>
                  <a:pt x="484" y="226"/>
                  <a:pt x="478" y="229"/>
                  <a:pt x="473" y="232"/>
                </a:cubicBezTo>
                <a:cubicBezTo>
                  <a:pt x="439" y="242"/>
                  <a:pt x="413" y="261"/>
                  <a:pt x="382" y="273"/>
                </a:cubicBezTo>
                <a:cubicBezTo>
                  <a:pt x="353" y="278"/>
                  <a:pt x="341" y="299"/>
                  <a:pt x="317" y="308"/>
                </a:cubicBezTo>
                <a:cubicBezTo>
                  <a:pt x="303" y="324"/>
                  <a:pt x="279" y="330"/>
                  <a:pt x="262" y="342"/>
                </a:cubicBezTo>
                <a:cubicBezTo>
                  <a:pt x="236" y="360"/>
                  <a:pt x="211" y="385"/>
                  <a:pt x="181" y="396"/>
                </a:cubicBezTo>
                <a:cubicBezTo>
                  <a:pt x="177" y="396"/>
                  <a:pt x="177" y="396"/>
                  <a:pt x="174" y="395"/>
                </a:cubicBezTo>
                <a:cubicBezTo>
                  <a:pt x="159" y="405"/>
                  <a:pt x="157" y="423"/>
                  <a:pt x="154" y="443"/>
                </a:cubicBezTo>
                <a:cubicBezTo>
                  <a:pt x="163" y="445"/>
                  <a:pt x="166" y="447"/>
                  <a:pt x="174" y="451"/>
                </a:cubicBezTo>
                <a:cubicBezTo>
                  <a:pt x="178" y="438"/>
                  <a:pt x="175" y="421"/>
                  <a:pt x="180" y="410"/>
                </a:cubicBezTo>
                <a:cubicBezTo>
                  <a:pt x="188" y="407"/>
                  <a:pt x="190" y="401"/>
                  <a:pt x="198" y="396"/>
                </a:cubicBezTo>
                <a:cubicBezTo>
                  <a:pt x="203" y="394"/>
                  <a:pt x="209" y="394"/>
                  <a:pt x="215" y="392"/>
                </a:cubicBezTo>
                <a:cubicBezTo>
                  <a:pt x="219" y="390"/>
                  <a:pt x="223" y="385"/>
                  <a:pt x="227" y="383"/>
                </a:cubicBezTo>
                <a:cubicBezTo>
                  <a:pt x="261" y="365"/>
                  <a:pt x="298" y="348"/>
                  <a:pt x="326" y="326"/>
                </a:cubicBezTo>
                <a:cubicBezTo>
                  <a:pt x="330" y="324"/>
                  <a:pt x="333" y="321"/>
                  <a:pt x="338" y="321"/>
                </a:cubicBezTo>
                <a:cubicBezTo>
                  <a:pt x="397" y="277"/>
                  <a:pt x="469" y="246"/>
                  <a:pt x="538" y="212"/>
                </a:cubicBezTo>
                <a:cubicBezTo>
                  <a:pt x="538" y="212"/>
                  <a:pt x="539" y="212"/>
                  <a:pt x="539" y="211"/>
                </a:cubicBezTo>
                <a:cubicBezTo>
                  <a:pt x="535" y="212"/>
                  <a:pt x="537" y="208"/>
                  <a:pt x="536" y="206"/>
                </a:cubicBezTo>
                <a:close/>
                <a:moveTo>
                  <a:pt x="336" y="454"/>
                </a:moveTo>
                <a:cubicBezTo>
                  <a:pt x="336" y="453"/>
                  <a:pt x="336" y="452"/>
                  <a:pt x="336" y="451"/>
                </a:cubicBezTo>
                <a:cubicBezTo>
                  <a:pt x="289" y="433"/>
                  <a:pt x="248" y="418"/>
                  <a:pt x="195" y="413"/>
                </a:cubicBezTo>
                <a:cubicBezTo>
                  <a:pt x="185" y="422"/>
                  <a:pt x="184" y="440"/>
                  <a:pt x="181" y="456"/>
                </a:cubicBezTo>
                <a:cubicBezTo>
                  <a:pt x="201" y="464"/>
                  <a:pt x="212" y="488"/>
                  <a:pt x="201" y="511"/>
                </a:cubicBezTo>
                <a:cubicBezTo>
                  <a:pt x="198" y="519"/>
                  <a:pt x="189" y="522"/>
                  <a:pt x="185" y="528"/>
                </a:cubicBezTo>
                <a:cubicBezTo>
                  <a:pt x="217" y="554"/>
                  <a:pt x="214" y="615"/>
                  <a:pt x="227" y="656"/>
                </a:cubicBezTo>
                <a:cubicBezTo>
                  <a:pt x="251" y="576"/>
                  <a:pt x="288" y="509"/>
                  <a:pt x="336" y="454"/>
                </a:cubicBezTo>
                <a:close/>
                <a:moveTo>
                  <a:pt x="214" y="642"/>
                </a:moveTo>
                <a:cubicBezTo>
                  <a:pt x="209" y="619"/>
                  <a:pt x="205" y="588"/>
                  <a:pt x="199" y="570"/>
                </a:cubicBezTo>
                <a:cubicBezTo>
                  <a:pt x="193" y="550"/>
                  <a:pt x="180" y="526"/>
                  <a:pt x="159" y="536"/>
                </a:cubicBezTo>
                <a:cubicBezTo>
                  <a:pt x="157" y="565"/>
                  <a:pt x="170" y="592"/>
                  <a:pt x="160" y="614"/>
                </a:cubicBezTo>
                <a:cubicBezTo>
                  <a:pt x="154" y="587"/>
                  <a:pt x="157" y="565"/>
                  <a:pt x="148" y="538"/>
                </a:cubicBezTo>
                <a:cubicBezTo>
                  <a:pt x="143" y="559"/>
                  <a:pt x="149" y="592"/>
                  <a:pt x="140" y="608"/>
                </a:cubicBezTo>
                <a:cubicBezTo>
                  <a:pt x="138" y="590"/>
                  <a:pt x="137" y="580"/>
                  <a:pt x="138" y="565"/>
                </a:cubicBezTo>
                <a:cubicBezTo>
                  <a:pt x="138" y="549"/>
                  <a:pt x="145" y="531"/>
                  <a:pt x="130" y="531"/>
                </a:cubicBezTo>
                <a:cubicBezTo>
                  <a:pt x="122" y="542"/>
                  <a:pt x="118" y="558"/>
                  <a:pt x="109" y="568"/>
                </a:cubicBezTo>
                <a:cubicBezTo>
                  <a:pt x="106" y="551"/>
                  <a:pt x="117" y="546"/>
                  <a:pt x="119" y="531"/>
                </a:cubicBezTo>
                <a:cubicBezTo>
                  <a:pt x="72" y="568"/>
                  <a:pt x="74" y="653"/>
                  <a:pt x="44" y="708"/>
                </a:cubicBezTo>
                <a:cubicBezTo>
                  <a:pt x="60" y="719"/>
                  <a:pt x="67" y="746"/>
                  <a:pt x="87" y="749"/>
                </a:cubicBezTo>
                <a:cubicBezTo>
                  <a:pt x="95" y="706"/>
                  <a:pt x="94" y="653"/>
                  <a:pt x="104" y="612"/>
                </a:cubicBezTo>
                <a:cubicBezTo>
                  <a:pt x="106" y="605"/>
                  <a:pt x="107" y="591"/>
                  <a:pt x="117" y="591"/>
                </a:cubicBezTo>
                <a:cubicBezTo>
                  <a:pt x="103" y="643"/>
                  <a:pt x="100" y="686"/>
                  <a:pt x="99" y="736"/>
                </a:cubicBezTo>
                <a:cubicBezTo>
                  <a:pt x="93" y="741"/>
                  <a:pt x="94" y="757"/>
                  <a:pt x="103" y="758"/>
                </a:cubicBezTo>
                <a:cubicBezTo>
                  <a:pt x="107" y="737"/>
                  <a:pt x="107" y="713"/>
                  <a:pt x="115" y="694"/>
                </a:cubicBezTo>
                <a:cubicBezTo>
                  <a:pt x="119" y="715"/>
                  <a:pt x="109" y="745"/>
                  <a:pt x="113" y="763"/>
                </a:cubicBezTo>
                <a:cubicBezTo>
                  <a:pt x="117" y="762"/>
                  <a:pt x="118" y="765"/>
                  <a:pt x="123" y="764"/>
                </a:cubicBezTo>
                <a:cubicBezTo>
                  <a:pt x="126" y="750"/>
                  <a:pt x="121" y="726"/>
                  <a:pt x="128" y="717"/>
                </a:cubicBezTo>
                <a:cubicBezTo>
                  <a:pt x="129" y="731"/>
                  <a:pt x="131" y="751"/>
                  <a:pt x="132" y="766"/>
                </a:cubicBezTo>
                <a:cubicBezTo>
                  <a:pt x="138" y="768"/>
                  <a:pt x="157" y="774"/>
                  <a:pt x="168" y="768"/>
                </a:cubicBezTo>
                <a:cubicBezTo>
                  <a:pt x="173" y="746"/>
                  <a:pt x="163" y="722"/>
                  <a:pt x="169" y="704"/>
                </a:cubicBezTo>
                <a:cubicBezTo>
                  <a:pt x="172" y="723"/>
                  <a:pt x="177" y="746"/>
                  <a:pt x="178" y="766"/>
                </a:cubicBezTo>
                <a:cubicBezTo>
                  <a:pt x="194" y="763"/>
                  <a:pt x="202" y="752"/>
                  <a:pt x="212" y="743"/>
                </a:cubicBezTo>
                <a:cubicBezTo>
                  <a:pt x="212" y="733"/>
                  <a:pt x="215" y="728"/>
                  <a:pt x="209" y="725"/>
                </a:cubicBezTo>
                <a:cubicBezTo>
                  <a:pt x="210" y="723"/>
                  <a:pt x="212" y="720"/>
                  <a:pt x="211" y="715"/>
                </a:cubicBezTo>
                <a:cubicBezTo>
                  <a:pt x="202" y="679"/>
                  <a:pt x="192" y="636"/>
                  <a:pt x="185" y="601"/>
                </a:cubicBezTo>
                <a:cubicBezTo>
                  <a:pt x="184" y="596"/>
                  <a:pt x="176" y="589"/>
                  <a:pt x="186" y="585"/>
                </a:cubicBezTo>
                <a:cubicBezTo>
                  <a:pt x="196" y="597"/>
                  <a:pt x="195" y="615"/>
                  <a:pt x="198" y="631"/>
                </a:cubicBezTo>
                <a:cubicBezTo>
                  <a:pt x="203" y="662"/>
                  <a:pt x="216" y="692"/>
                  <a:pt x="222" y="717"/>
                </a:cubicBezTo>
                <a:cubicBezTo>
                  <a:pt x="225" y="714"/>
                  <a:pt x="230" y="713"/>
                  <a:pt x="232" y="710"/>
                </a:cubicBezTo>
                <a:cubicBezTo>
                  <a:pt x="228" y="692"/>
                  <a:pt x="218" y="662"/>
                  <a:pt x="214" y="642"/>
                </a:cubicBezTo>
                <a:close/>
                <a:moveTo>
                  <a:pt x="171" y="519"/>
                </a:moveTo>
                <a:cubicBezTo>
                  <a:pt x="178" y="524"/>
                  <a:pt x="196" y="507"/>
                  <a:pt x="193" y="495"/>
                </a:cubicBezTo>
                <a:cubicBezTo>
                  <a:pt x="186" y="503"/>
                  <a:pt x="180" y="512"/>
                  <a:pt x="171" y="519"/>
                </a:cubicBezTo>
                <a:close/>
                <a:moveTo>
                  <a:pt x="191" y="477"/>
                </a:moveTo>
                <a:cubicBezTo>
                  <a:pt x="188" y="476"/>
                  <a:pt x="189" y="470"/>
                  <a:pt x="184" y="471"/>
                </a:cubicBezTo>
                <a:cubicBezTo>
                  <a:pt x="181" y="497"/>
                  <a:pt x="156" y="509"/>
                  <a:pt x="128" y="514"/>
                </a:cubicBezTo>
                <a:cubicBezTo>
                  <a:pt x="154" y="539"/>
                  <a:pt x="182" y="500"/>
                  <a:pt x="191" y="477"/>
                </a:cubicBezTo>
                <a:close/>
                <a:moveTo>
                  <a:pt x="130" y="502"/>
                </a:moveTo>
                <a:cubicBezTo>
                  <a:pt x="150" y="502"/>
                  <a:pt x="185" y="484"/>
                  <a:pt x="168" y="464"/>
                </a:cubicBezTo>
                <a:cubicBezTo>
                  <a:pt x="155" y="478"/>
                  <a:pt x="138" y="488"/>
                  <a:pt x="120" y="497"/>
                </a:cubicBezTo>
                <a:cubicBezTo>
                  <a:pt x="120" y="503"/>
                  <a:pt x="127" y="502"/>
                  <a:pt x="130" y="502"/>
                </a:cubicBezTo>
                <a:close/>
                <a:moveTo>
                  <a:pt x="145" y="455"/>
                </a:moveTo>
                <a:cubicBezTo>
                  <a:pt x="125" y="458"/>
                  <a:pt x="116" y="475"/>
                  <a:pt x="119" y="489"/>
                </a:cubicBezTo>
                <a:cubicBezTo>
                  <a:pt x="135" y="483"/>
                  <a:pt x="144" y="471"/>
                  <a:pt x="156" y="462"/>
                </a:cubicBezTo>
                <a:cubicBezTo>
                  <a:pt x="155" y="461"/>
                  <a:pt x="156" y="460"/>
                  <a:pt x="156" y="458"/>
                </a:cubicBezTo>
                <a:cubicBezTo>
                  <a:pt x="151" y="459"/>
                  <a:pt x="150" y="456"/>
                  <a:pt x="145" y="455"/>
                </a:cubicBezTo>
                <a:close/>
              </a:path>
            </a:pathLst>
          </a:custGeom>
          <a:solidFill>
            <a:srgbClr val="FFFFFF"/>
          </a:solidFill>
          <a:ln w="19050">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zh-Hans" altLang="en-US"/>
          </a:p>
        </p:txBody>
      </p:sp>
      <p:sp>
        <p:nvSpPr>
          <p:cNvPr id="6" name="Rectangle 2"/>
          <p:cNvSpPr txBox="1">
            <a:spLocks noChangeArrowheads="1"/>
          </p:cNvSpPr>
          <p:nvPr/>
        </p:nvSpPr>
        <p:spPr>
          <a:xfrm>
            <a:off x="1126421" y="873635"/>
            <a:ext cx="10073477" cy="397554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lnSpc>
                <a:spcPct val="120000"/>
              </a:lnSpc>
              <a:defRPr/>
            </a:pPr>
            <a:r>
              <a:rPr lang="zh-CN" altLang="en-US" sz="4000" dirty="0">
                <a:solidFill>
                  <a:schemeClr val="bg1"/>
                </a:solidFill>
                <a:latin typeface="楷体" panose="02010609060101010101" pitchFamily="49" charset="-122"/>
                <a:ea typeface="楷体" panose="02010609060101010101" pitchFamily="49" charset="-122"/>
              </a:rPr>
              <a:t>让</a:t>
            </a:r>
            <a:r>
              <a:rPr lang="en-US" altLang="zh-CN" sz="4000" dirty="0">
                <a:solidFill>
                  <a:schemeClr val="bg1"/>
                </a:solidFill>
                <a:latin typeface="楷体" panose="02010609060101010101" pitchFamily="49" charset="-122"/>
                <a:ea typeface="楷体" panose="02010609060101010101" pitchFamily="49" charset="-122"/>
              </a:rPr>
              <a:t>SQL</a:t>
            </a:r>
            <a:r>
              <a:rPr lang="zh-CN" altLang="en-US" sz="4000" dirty="0">
                <a:solidFill>
                  <a:schemeClr val="bg1"/>
                </a:solidFill>
                <a:latin typeface="楷体" panose="02010609060101010101" pitchFamily="49" charset="-122"/>
                <a:ea typeface="楷体" panose="02010609060101010101" pitchFamily="49" charset="-122"/>
              </a:rPr>
              <a:t>飞起来</a:t>
            </a:r>
            <a:endParaRPr lang="zh-Hans" altLang="en-US" sz="4000" dirty="0">
              <a:solidFill>
                <a:schemeClr val="bg1"/>
              </a:solidFill>
              <a:latin typeface="楷体" panose="02010609060101010101" pitchFamily="49" charset="-122"/>
              <a:ea typeface="楷体" panose="02010609060101010101" pitchFamily="49" charset="-122"/>
            </a:endParaRPr>
          </a:p>
          <a:p>
            <a:pPr algn="ctr">
              <a:lnSpc>
                <a:spcPct val="120000"/>
              </a:lnSpc>
              <a:defRPr/>
            </a:pPr>
            <a:r>
              <a:rPr lang="en-US" sz="4000" b="1" dirty="0">
                <a:solidFill>
                  <a:schemeClr val="bg1"/>
                </a:solidFill>
                <a:latin typeface="+mj-ea"/>
              </a:rPr>
              <a:t>	</a:t>
            </a:r>
            <a:r>
              <a:rPr lang="en-US" sz="4000" b="1" dirty="0" smtClean="0">
                <a:solidFill>
                  <a:schemeClr val="bg1"/>
                </a:solidFill>
                <a:latin typeface="+mj-ea"/>
              </a:rPr>
              <a:t>				</a:t>
            </a:r>
            <a:r>
              <a:rPr lang="en-US" sz="3600" b="1" dirty="0" smtClean="0">
                <a:solidFill>
                  <a:schemeClr val="bg1"/>
                </a:solidFill>
                <a:latin typeface="+mj-ea"/>
              </a:rPr>
              <a:t>	  </a:t>
            </a:r>
            <a:r>
              <a:rPr lang="zh-CN" altLang="en-US" sz="2800" b="1" dirty="0" smtClean="0">
                <a:solidFill>
                  <a:schemeClr val="bg1"/>
                </a:solidFill>
                <a:latin typeface="楷体" panose="02010609060101010101" pitchFamily="49" charset="-122"/>
                <a:ea typeface="楷体" panose="02010609060101010101" pitchFamily="49" charset="-122"/>
              </a:rPr>
              <a:t>第四讲</a:t>
            </a:r>
            <a:r>
              <a:rPr lang="zh-CN" altLang="en-US" sz="2800" b="1" dirty="0">
                <a:solidFill>
                  <a:schemeClr val="bg1"/>
                </a:solidFill>
                <a:latin typeface="楷体" panose="02010609060101010101" pitchFamily="49" charset="-122"/>
                <a:ea typeface="楷体" panose="02010609060101010101" pitchFamily="49" charset="-122"/>
              </a:rPr>
              <a:t>：</a:t>
            </a:r>
            <a:r>
              <a:rPr lang="en-US" altLang="zh-CN" sz="2800" b="1" dirty="0">
                <a:solidFill>
                  <a:schemeClr val="bg1"/>
                </a:solidFill>
                <a:latin typeface="楷体" panose="02010609060101010101" pitchFamily="49" charset="-122"/>
                <a:ea typeface="楷体" panose="02010609060101010101" pitchFamily="49" charset="-122"/>
              </a:rPr>
              <a:t>SQL</a:t>
            </a:r>
            <a:r>
              <a:rPr lang="zh-CN" altLang="en-US" sz="2800" b="1" dirty="0">
                <a:solidFill>
                  <a:schemeClr val="bg1"/>
                </a:solidFill>
                <a:latin typeface="楷体" panose="02010609060101010101" pitchFamily="49" charset="-122"/>
                <a:ea typeface="楷体" panose="02010609060101010101" pitchFamily="49" charset="-122"/>
              </a:rPr>
              <a:t>索引与</a:t>
            </a:r>
            <a:r>
              <a:rPr lang="zh-CN" altLang="en-US" sz="2800" b="1" dirty="0" smtClean="0">
                <a:solidFill>
                  <a:schemeClr val="bg1"/>
                </a:solidFill>
                <a:latin typeface="楷体" panose="02010609060101010101" pitchFamily="49" charset="-122"/>
                <a:ea typeface="楷体" panose="02010609060101010101" pitchFamily="49" charset="-122"/>
              </a:rPr>
              <a:t>优化</a:t>
            </a:r>
            <a:endParaRPr lang="en-US" altLang="zh-CN" sz="2800" b="1" dirty="0">
              <a:solidFill>
                <a:schemeClr val="bg1"/>
              </a:solidFill>
              <a:latin typeface="楷体" panose="02010609060101010101" pitchFamily="49" charset="-122"/>
              <a:ea typeface="楷体" panose="02010609060101010101" pitchFamily="49" charset="-122"/>
            </a:endParaRPr>
          </a:p>
          <a:p>
            <a:pPr algn="ctr" fontAlgn="auto">
              <a:lnSpc>
                <a:spcPct val="120000"/>
              </a:lnSpc>
              <a:spcAft>
                <a:spcPts val="0"/>
              </a:spcAft>
              <a:defRPr/>
            </a:pPr>
            <a:endParaRPr lang="en-US" sz="3600" b="1" dirty="0" smtClean="0">
              <a:solidFill>
                <a:schemeClr val="bg1"/>
              </a:solidFill>
              <a:latin typeface="+mj-ea"/>
            </a:endParaRPr>
          </a:p>
          <a:p>
            <a:pPr algn="ctr" fontAlgn="auto">
              <a:lnSpc>
                <a:spcPct val="120000"/>
              </a:lnSpc>
              <a:spcAft>
                <a:spcPts val="0"/>
              </a:spcAft>
              <a:defRPr/>
            </a:pPr>
            <a:endParaRPr lang="en-US" altLang="zh-CN" sz="3600" b="1" dirty="0">
              <a:solidFill>
                <a:schemeClr val="bg1"/>
              </a:solidFill>
              <a:latin typeface="+mj-ea"/>
            </a:endParaRPr>
          </a:p>
          <a:p>
            <a:pPr algn="ctr"/>
            <a:r>
              <a:rPr lang="en-US" sz="2400" b="1" dirty="0">
                <a:solidFill>
                  <a:schemeClr val="bg1"/>
                </a:solidFill>
                <a:latin typeface="+mj-ea"/>
              </a:rPr>
              <a:t>	</a:t>
            </a:r>
            <a:r>
              <a:rPr lang="en-US" sz="2400" b="1" dirty="0" smtClean="0">
                <a:solidFill>
                  <a:schemeClr val="bg1"/>
                </a:solidFill>
                <a:latin typeface="+mj-ea"/>
              </a:rPr>
              <a:t>									     </a:t>
            </a:r>
            <a:r>
              <a:rPr lang="zh-CN" altLang="en-US" sz="4400" b="1" dirty="0" smtClean="0">
                <a:solidFill>
                  <a:schemeClr val="bg1"/>
                </a:solidFill>
                <a:latin typeface="楷体" panose="02010609060101010101" pitchFamily="49" charset="-122"/>
                <a:ea typeface="楷体" panose="02010609060101010101" pitchFamily="49" charset="-122"/>
              </a:rPr>
              <a:t>汤南冰</a:t>
            </a:r>
            <a:endParaRPr lang="en-US" sz="4400" b="1" dirty="0">
              <a:solidFill>
                <a:schemeClr val="bg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2919571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58467" y="825682"/>
            <a:ext cx="10528558" cy="2585323"/>
          </a:xfrm>
          <a:prstGeom prst="rect">
            <a:avLst/>
          </a:prstGeom>
        </p:spPr>
        <p:txBody>
          <a:bodyPr wrap="square">
            <a:spAutoFit/>
          </a:bodyPr>
          <a:lstStyle/>
          <a:p>
            <a:r>
              <a:rPr lang="en-US" dirty="0">
                <a:solidFill>
                  <a:schemeClr val="bg1"/>
                </a:solidFill>
                <a:latin typeface="楷体" panose="02010609060101010101" pitchFamily="49" charset="-122"/>
                <a:ea typeface="楷体" panose="02010609060101010101" pitchFamily="49" charset="-122"/>
              </a:rPr>
              <a:t> </a:t>
            </a:r>
            <a:endParaRPr lang="en-US" dirty="0" smtClean="0">
              <a:solidFill>
                <a:schemeClr val="bg1"/>
              </a:solidFill>
              <a:latin typeface="楷体" panose="02010609060101010101" pitchFamily="49" charset="-122"/>
              <a:ea typeface="楷体" panose="02010609060101010101" pitchFamily="49" charset="-122"/>
            </a:endParaRPr>
          </a:p>
          <a:p>
            <a:r>
              <a:rPr lang="zh-CN" altLang="en-US" dirty="0" smtClean="0">
                <a:solidFill>
                  <a:schemeClr val="bg1"/>
                </a:solidFill>
                <a:latin typeface="楷体" panose="02010609060101010101" pitchFamily="49" charset="-122"/>
                <a:ea typeface="楷体" panose="02010609060101010101" pitchFamily="49" charset="-122"/>
              </a:rPr>
              <a:t>选择</a:t>
            </a:r>
            <a:r>
              <a:rPr lang="en-US" altLang="zh-CN" dirty="0" smtClean="0">
                <a:solidFill>
                  <a:schemeClr val="bg1"/>
                </a:solidFill>
                <a:latin typeface="楷体" panose="02010609060101010101" pitchFamily="49" charset="-122"/>
                <a:ea typeface="楷体" panose="02010609060101010101" pitchFamily="49" charset="-122"/>
              </a:rPr>
              <a:t>USERID </a:t>
            </a:r>
            <a:r>
              <a:rPr lang="zh-CN" altLang="en-US" dirty="0">
                <a:solidFill>
                  <a:schemeClr val="bg1"/>
                </a:solidFill>
                <a:latin typeface="楷体" panose="02010609060101010101" pitchFamily="49" charset="-122"/>
                <a:ea typeface="楷体" panose="02010609060101010101" pitchFamily="49" charset="-122"/>
              </a:rPr>
              <a:t> </a:t>
            </a:r>
            <a:r>
              <a:rPr lang="zh-CN" altLang="en-US" dirty="0" smtClean="0">
                <a:solidFill>
                  <a:schemeClr val="bg1"/>
                </a:solidFill>
                <a:latin typeface="楷体" panose="02010609060101010101" pitchFamily="49" charset="-122"/>
                <a:ea typeface="楷体" panose="02010609060101010101" pitchFamily="49" charset="-122"/>
              </a:rPr>
              <a:t>选择*：</a:t>
            </a:r>
            <a:endParaRPr lang="en-US" dirty="0">
              <a:solidFill>
                <a:schemeClr val="bg1"/>
              </a:solidFill>
              <a:latin typeface="楷体" panose="02010609060101010101" pitchFamily="49" charset="-122"/>
              <a:ea typeface="楷体" panose="02010609060101010101" pitchFamily="49" charset="-122"/>
            </a:endParaRPr>
          </a:p>
          <a:p>
            <a:endParaRPr lang="en-US" dirty="0" smtClean="0">
              <a:solidFill>
                <a:schemeClr val="bg1"/>
              </a:solidFill>
              <a:latin typeface="楷体" panose="02010609060101010101" pitchFamily="49" charset="-122"/>
              <a:ea typeface="楷体" panose="02010609060101010101" pitchFamily="49" charset="-122"/>
            </a:endParaRPr>
          </a:p>
          <a:p>
            <a:r>
              <a:rPr lang="en-US" dirty="0">
                <a:solidFill>
                  <a:schemeClr val="bg1"/>
                </a:solidFill>
                <a:latin typeface="楷体" panose="02010609060101010101" pitchFamily="49" charset="-122"/>
                <a:ea typeface="楷体" panose="02010609060101010101" pitchFamily="49" charset="-122"/>
              </a:rPr>
              <a:t>EXPLAIN SELECT </a:t>
            </a:r>
            <a:r>
              <a:rPr lang="en-US" dirty="0" err="1">
                <a:solidFill>
                  <a:schemeClr val="bg1"/>
                </a:solidFill>
                <a:latin typeface="楷体" panose="02010609060101010101" pitchFamily="49" charset="-122"/>
                <a:ea typeface="楷体" panose="02010609060101010101" pitchFamily="49" charset="-122"/>
              </a:rPr>
              <a:t>userid</a:t>
            </a:r>
            <a:r>
              <a:rPr lang="en-US" dirty="0">
                <a:solidFill>
                  <a:schemeClr val="bg1"/>
                </a:solidFill>
                <a:latin typeface="楷体" panose="02010609060101010101" pitchFamily="49" charset="-122"/>
                <a:ea typeface="楷体" panose="02010609060101010101" pitchFamily="49" charset="-122"/>
              </a:rPr>
              <a:t> FROM BUY_LOG WHERE BUY_DATE&gt;='2011-01-01'    AND BUY_DATE &lt;'2011-02-01'; </a:t>
            </a:r>
          </a:p>
          <a:p>
            <a:r>
              <a:rPr lang="en-US" dirty="0">
                <a:solidFill>
                  <a:schemeClr val="bg1"/>
                </a:solidFill>
                <a:latin typeface="楷体" panose="02010609060101010101" pitchFamily="49" charset="-122"/>
                <a:ea typeface="楷体" panose="02010609060101010101" pitchFamily="49" charset="-122"/>
              </a:rPr>
              <a:t>EXPLAIN SELECT * FROM BUY_LOG WHERE BUY_DATE&gt;='2011-01-01'    AND BUY_DATE &lt;'2011-02-01';</a:t>
            </a:r>
            <a:endParaRPr lang="en-US" dirty="0" smtClean="0">
              <a:solidFill>
                <a:schemeClr val="bg1"/>
              </a:solidFill>
              <a:latin typeface="楷体" panose="02010609060101010101" pitchFamily="49" charset="-122"/>
              <a:ea typeface="楷体" panose="02010609060101010101" pitchFamily="49" charset="-122"/>
            </a:endParaRPr>
          </a:p>
          <a:p>
            <a:endParaRPr lang="en-US" dirty="0">
              <a:solidFill>
                <a:schemeClr val="bg1"/>
              </a:solidFill>
              <a:latin typeface="楷体" panose="02010609060101010101" pitchFamily="49" charset="-122"/>
              <a:ea typeface="楷体" panose="02010609060101010101" pitchFamily="49" charset="-122"/>
            </a:endParaRPr>
          </a:p>
          <a:p>
            <a:endParaRPr lang="en-US" dirty="0" smtClean="0">
              <a:solidFill>
                <a:schemeClr val="bg1"/>
              </a:solidFill>
              <a:latin typeface="楷体" panose="02010609060101010101" pitchFamily="49" charset="-122"/>
              <a:ea typeface="楷体" panose="02010609060101010101" pitchFamily="49" charset="-122"/>
            </a:endParaRPr>
          </a:p>
          <a:p>
            <a:endParaRPr lang="en-US" dirty="0" smtClean="0">
              <a:solidFill>
                <a:schemeClr val="bg1"/>
              </a:solidFill>
              <a:latin typeface="楷体" panose="02010609060101010101" pitchFamily="49" charset="-122"/>
              <a:ea typeface="楷体" panose="02010609060101010101" pitchFamily="49" charset="-122"/>
            </a:endParaRPr>
          </a:p>
        </p:txBody>
      </p:sp>
      <p:sp>
        <p:nvSpPr>
          <p:cNvPr id="6" name="标题 3"/>
          <p:cNvSpPr>
            <a:spLocks noGrp="1"/>
          </p:cNvSpPr>
          <p:nvPr>
            <p:ph type="ctrTitle"/>
          </p:nvPr>
        </p:nvSpPr>
        <p:spPr>
          <a:xfrm>
            <a:off x="958467" y="5692"/>
            <a:ext cx="7062388" cy="819990"/>
          </a:xfrm>
        </p:spPr>
        <p:txBody>
          <a:bodyPr/>
          <a:lstStyle/>
          <a:p>
            <a:r>
              <a:rPr lang="en-US" altLang="zh-CN" dirty="0" smtClean="0">
                <a:solidFill>
                  <a:schemeClr val="bg1"/>
                </a:solidFill>
                <a:latin typeface="楷体" panose="02010609060101010101" pitchFamily="49" charset="-122"/>
                <a:ea typeface="楷体" panose="02010609060101010101" pitchFamily="49" charset="-122"/>
              </a:rPr>
              <a:t>Index</a:t>
            </a:r>
            <a:endParaRPr lang="zh-CN" altLang="en-US" dirty="0">
              <a:solidFill>
                <a:schemeClr val="bg1"/>
              </a:solidFill>
              <a:latin typeface="楷体" panose="02010609060101010101" pitchFamily="49" charset="-122"/>
              <a:ea typeface="楷体" panose="02010609060101010101" pitchFamily="49" charset="-122"/>
            </a:endParaRPr>
          </a:p>
        </p:txBody>
      </p:sp>
      <p:grpSp>
        <p:nvGrpSpPr>
          <p:cNvPr id="7" name="组合 6"/>
          <p:cNvGrpSpPr/>
          <p:nvPr/>
        </p:nvGrpSpPr>
        <p:grpSpPr>
          <a:xfrm>
            <a:off x="373638" y="231260"/>
            <a:ext cx="584829" cy="505442"/>
            <a:chOff x="2340883" y="3617004"/>
            <a:chExt cx="2169081" cy="1874642"/>
          </a:xfrm>
        </p:grpSpPr>
        <p:sp>
          <p:nvSpPr>
            <p:cNvPr id="8" name="Freeform 167"/>
            <p:cNvSpPr>
              <a:spLocks/>
            </p:cNvSpPr>
            <p:nvPr/>
          </p:nvSpPr>
          <p:spPr bwMode="auto">
            <a:xfrm>
              <a:off x="3084054" y="5287210"/>
              <a:ext cx="60431" cy="9000"/>
            </a:xfrm>
            <a:custGeom>
              <a:avLst/>
              <a:gdLst>
                <a:gd name="T0" fmla="*/ 20 w 20"/>
                <a:gd name="T1" fmla="*/ 3 h 3"/>
                <a:gd name="T2" fmla="*/ 0 w 20"/>
                <a:gd name="T3" fmla="*/ 0 h 3"/>
                <a:gd name="T4" fmla="*/ 20 w 20"/>
                <a:gd name="T5" fmla="*/ 3 h 3"/>
              </a:gdLst>
              <a:ahLst/>
              <a:cxnLst>
                <a:cxn ang="0">
                  <a:pos x="T0" y="T1"/>
                </a:cxn>
                <a:cxn ang="0">
                  <a:pos x="T2" y="T3"/>
                </a:cxn>
                <a:cxn ang="0">
                  <a:pos x="T4" y="T5"/>
                </a:cxn>
              </a:cxnLst>
              <a:rect l="0" t="0" r="r" b="b"/>
              <a:pathLst>
                <a:path w="20" h="3">
                  <a:moveTo>
                    <a:pt x="20" y="3"/>
                  </a:moveTo>
                  <a:cubicBezTo>
                    <a:pt x="8" y="1"/>
                    <a:pt x="0" y="0"/>
                    <a:pt x="0" y="0"/>
                  </a:cubicBezTo>
                  <a:cubicBezTo>
                    <a:pt x="4" y="0"/>
                    <a:pt x="11" y="1"/>
                    <a:pt x="2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9" name="Freeform 168"/>
            <p:cNvSpPr>
              <a:spLocks/>
            </p:cNvSpPr>
            <p:nvPr/>
          </p:nvSpPr>
          <p:spPr bwMode="auto">
            <a:xfrm>
              <a:off x="3390065" y="5213921"/>
              <a:ext cx="465446" cy="200579"/>
            </a:xfrm>
            <a:custGeom>
              <a:avLst/>
              <a:gdLst>
                <a:gd name="T0" fmla="*/ 148 w 153"/>
                <a:gd name="T1" fmla="*/ 9 h 66"/>
                <a:gd name="T2" fmla="*/ 148 w 153"/>
                <a:gd name="T3" fmla="*/ 12 h 66"/>
                <a:gd name="T4" fmla="*/ 143 w 153"/>
                <a:gd name="T5" fmla="*/ 27 h 66"/>
                <a:gd name="T6" fmla="*/ 140 w 153"/>
                <a:gd name="T7" fmla="*/ 42 h 66"/>
                <a:gd name="T8" fmla="*/ 130 w 153"/>
                <a:gd name="T9" fmla="*/ 65 h 66"/>
                <a:gd name="T10" fmla="*/ 131 w 153"/>
                <a:gd name="T11" fmla="*/ 50 h 66"/>
                <a:gd name="T12" fmla="*/ 0 w 153"/>
                <a:gd name="T13" fmla="*/ 19 h 66"/>
                <a:gd name="T14" fmla="*/ 129 w 153"/>
                <a:gd name="T15" fmla="*/ 43 h 66"/>
                <a:gd name="T16" fmla="*/ 130 w 153"/>
                <a:gd name="T17" fmla="*/ 40 h 66"/>
                <a:gd name="T18" fmla="*/ 68 w 153"/>
                <a:gd name="T19" fmla="*/ 24 h 66"/>
                <a:gd name="T20" fmla="*/ 132 w 153"/>
                <a:gd name="T21" fmla="*/ 38 h 66"/>
                <a:gd name="T22" fmla="*/ 134 w 153"/>
                <a:gd name="T23" fmla="*/ 32 h 66"/>
                <a:gd name="T24" fmla="*/ 2 w 153"/>
                <a:gd name="T25" fmla="*/ 0 h 66"/>
                <a:gd name="T26" fmla="*/ 132 w 153"/>
                <a:gd name="T27" fmla="*/ 25 h 66"/>
                <a:gd name="T28" fmla="*/ 147 w 153"/>
                <a:gd name="T29" fmla="*/ 12 h 66"/>
                <a:gd name="T30" fmla="*/ 129 w 153"/>
                <a:gd name="T31" fmla="*/ 6 h 66"/>
                <a:gd name="T32" fmla="*/ 147 w 153"/>
                <a:gd name="T33" fmla="*/ 12 h 66"/>
                <a:gd name="T34" fmla="*/ 148 w 153"/>
                <a:gd name="T35"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 h="66">
                  <a:moveTo>
                    <a:pt x="148" y="9"/>
                  </a:moveTo>
                  <a:cubicBezTo>
                    <a:pt x="148" y="12"/>
                    <a:pt x="148" y="12"/>
                    <a:pt x="148" y="12"/>
                  </a:cubicBezTo>
                  <a:cubicBezTo>
                    <a:pt x="148" y="12"/>
                    <a:pt x="153" y="23"/>
                    <a:pt x="143" y="27"/>
                  </a:cubicBezTo>
                  <a:cubicBezTo>
                    <a:pt x="133" y="30"/>
                    <a:pt x="146" y="37"/>
                    <a:pt x="140" y="42"/>
                  </a:cubicBezTo>
                  <a:cubicBezTo>
                    <a:pt x="133" y="48"/>
                    <a:pt x="144" y="66"/>
                    <a:pt x="130" y="65"/>
                  </a:cubicBezTo>
                  <a:cubicBezTo>
                    <a:pt x="130" y="65"/>
                    <a:pt x="133" y="56"/>
                    <a:pt x="131" y="50"/>
                  </a:cubicBezTo>
                  <a:cubicBezTo>
                    <a:pt x="0" y="19"/>
                    <a:pt x="0" y="19"/>
                    <a:pt x="0" y="19"/>
                  </a:cubicBezTo>
                  <a:cubicBezTo>
                    <a:pt x="129" y="43"/>
                    <a:pt x="129" y="43"/>
                    <a:pt x="129" y="43"/>
                  </a:cubicBezTo>
                  <a:cubicBezTo>
                    <a:pt x="129" y="42"/>
                    <a:pt x="129" y="41"/>
                    <a:pt x="130" y="40"/>
                  </a:cubicBezTo>
                  <a:cubicBezTo>
                    <a:pt x="68" y="24"/>
                    <a:pt x="68" y="24"/>
                    <a:pt x="68" y="24"/>
                  </a:cubicBezTo>
                  <a:cubicBezTo>
                    <a:pt x="132" y="38"/>
                    <a:pt x="132" y="38"/>
                    <a:pt x="132" y="38"/>
                  </a:cubicBezTo>
                  <a:cubicBezTo>
                    <a:pt x="133" y="36"/>
                    <a:pt x="134" y="33"/>
                    <a:pt x="134" y="32"/>
                  </a:cubicBezTo>
                  <a:cubicBezTo>
                    <a:pt x="2" y="0"/>
                    <a:pt x="2" y="0"/>
                    <a:pt x="2" y="0"/>
                  </a:cubicBezTo>
                  <a:cubicBezTo>
                    <a:pt x="132" y="25"/>
                    <a:pt x="132" y="25"/>
                    <a:pt x="132" y="25"/>
                  </a:cubicBezTo>
                  <a:cubicBezTo>
                    <a:pt x="135" y="23"/>
                    <a:pt x="145" y="22"/>
                    <a:pt x="147" y="12"/>
                  </a:cubicBezTo>
                  <a:cubicBezTo>
                    <a:pt x="146" y="11"/>
                    <a:pt x="139" y="9"/>
                    <a:pt x="129" y="6"/>
                  </a:cubicBezTo>
                  <a:cubicBezTo>
                    <a:pt x="139" y="9"/>
                    <a:pt x="146" y="10"/>
                    <a:pt x="147" y="12"/>
                  </a:cubicBezTo>
                  <a:cubicBezTo>
                    <a:pt x="148" y="11"/>
                    <a:pt x="148" y="10"/>
                    <a:pt x="148"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0" name="Freeform 169"/>
            <p:cNvSpPr>
              <a:spLocks/>
            </p:cNvSpPr>
            <p:nvPr/>
          </p:nvSpPr>
          <p:spPr bwMode="auto">
            <a:xfrm>
              <a:off x="3636932" y="4015590"/>
              <a:ext cx="267439" cy="258438"/>
            </a:xfrm>
            <a:custGeom>
              <a:avLst/>
              <a:gdLst>
                <a:gd name="T0" fmla="*/ 75 w 88"/>
                <a:gd name="T1" fmla="*/ 26 h 85"/>
                <a:gd name="T2" fmla="*/ 0 w 88"/>
                <a:gd name="T3" fmla="*/ 85 h 85"/>
                <a:gd name="T4" fmla="*/ 34 w 88"/>
                <a:gd name="T5" fmla="*/ 34 h 85"/>
                <a:gd name="T6" fmla="*/ 75 w 88"/>
                <a:gd name="T7" fmla="*/ 26 h 85"/>
              </a:gdLst>
              <a:ahLst/>
              <a:cxnLst>
                <a:cxn ang="0">
                  <a:pos x="T0" y="T1"/>
                </a:cxn>
                <a:cxn ang="0">
                  <a:pos x="T2" y="T3"/>
                </a:cxn>
                <a:cxn ang="0">
                  <a:pos x="T4" y="T5"/>
                </a:cxn>
                <a:cxn ang="0">
                  <a:pos x="T6" y="T7"/>
                </a:cxn>
              </a:cxnLst>
              <a:rect l="0" t="0" r="r" b="b"/>
              <a:pathLst>
                <a:path w="88" h="85">
                  <a:moveTo>
                    <a:pt x="75" y="26"/>
                  </a:moveTo>
                  <a:cubicBezTo>
                    <a:pt x="62" y="30"/>
                    <a:pt x="29" y="35"/>
                    <a:pt x="0" y="85"/>
                  </a:cubicBezTo>
                  <a:cubicBezTo>
                    <a:pt x="0" y="85"/>
                    <a:pt x="0" y="68"/>
                    <a:pt x="34" y="34"/>
                  </a:cubicBezTo>
                  <a:cubicBezTo>
                    <a:pt x="68" y="0"/>
                    <a:pt x="88" y="22"/>
                    <a:pt x="75"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1" name="Freeform 170"/>
            <p:cNvSpPr>
              <a:spLocks/>
            </p:cNvSpPr>
            <p:nvPr/>
          </p:nvSpPr>
          <p:spPr bwMode="auto">
            <a:xfrm>
              <a:off x="2946477" y="4688044"/>
              <a:ext cx="735456" cy="27001"/>
            </a:xfrm>
            <a:custGeom>
              <a:avLst/>
              <a:gdLst>
                <a:gd name="T0" fmla="*/ 242 w 242"/>
                <a:gd name="T1" fmla="*/ 6 h 9"/>
                <a:gd name="T2" fmla="*/ 242 w 242"/>
                <a:gd name="T3" fmla="*/ 9 h 9"/>
                <a:gd name="T4" fmla="*/ 0 w 242"/>
                <a:gd name="T5" fmla="*/ 9 h 9"/>
                <a:gd name="T6" fmla="*/ 242 w 242"/>
                <a:gd name="T7" fmla="*/ 6 h 9"/>
              </a:gdLst>
              <a:ahLst/>
              <a:cxnLst>
                <a:cxn ang="0">
                  <a:pos x="T0" y="T1"/>
                </a:cxn>
                <a:cxn ang="0">
                  <a:pos x="T2" y="T3"/>
                </a:cxn>
                <a:cxn ang="0">
                  <a:pos x="T4" y="T5"/>
                </a:cxn>
                <a:cxn ang="0">
                  <a:pos x="T6" y="T7"/>
                </a:cxn>
              </a:cxnLst>
              <a:rect l="0" t="0" r="r" b="b"/>
              <a:pathLst>
                <a:path w="242" h="9">
                  <a:moveTo>
                    <a:pt x="242" y="6"/>
                  </a:moveTo>
                  <a:cubicBezTo>
                    <a:pt x="242" y="9"/>
                    <a:pt x="242" y="9"/>
                    <a:pt x="242" y="9"/>
                  </a:cubicBezTo>
                  <a:cubicBezTo>
                    <a:pt x="0" y="9"/>
                    <a:pt x="0" y="9"/>
                    <a:pt x="0" y="9"/>
                  </a:cubicBezTo>
                  <a:cubicBezTo>
                    <a:pt x="58" y="0"/>
                    <a:pt x="242" y="6"/>
                    <a:pt x="242" y="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2" name="Freeform 171"/>
            <p:cNvSpPr>
              <a:spLocks/>
            </p:cNvSpPr>
            <p:nvPr/>
          </p:nvSpPr>
          <p:spPr bwMode="auto">
            <a:xfrm>
              <a:off x="3117484" y="4454035"/>
              <a:ext cx="205722" cy="38573"/>
            </a:xfrm>
            <a:custGeom>
              <a:avLst/>
              <a:gdLst>
                <a:gd name="T0" fmla="*/ 0 w 68"/>
                <a:gd name="T1" fmla="*/ 11 h 13"/>
                <a:gd name="T2" fmla="*/ 68 w 68"/>
                <a:gd name="T3" fmla="*/ 6 h 13"/>
                <a:gd name="T4" fmla="*/ 0 w 68"/>
                <a:gd name="T5" fmla="*/ 11 h 13"/>
              </a:gdLst>
              <a:ahLst/>
              <a:cxnLst>
                <a:cxn ang="0">
                  <a:pos x="T0" y="T1"/>
                </a:cxn>
                <a:cxn ang="0">
                  <a:pos x="T2" y="T3"/>
                </a:cxn>
                <a:cxn ang="0">
                  <a:pos x="T4" y="T5"/>
                </a:cxn>
              </a:cxnLst>
              <a:rect l="0" t="0" r="r" b="b"/>
              <a:pathLst>
                <a:path w="68" h="13">
                  <a:moveTo>
                    <a:pt x="0" y="11"/>
                  </a:moveTo>
                  <a:cubicBezTo>
                    <a:pt x="26" y="0"/>
                    <a:pt x="68" y="6"/>
                    <a:pt x="68" y="6"/>
                  </a:cubicBezTo>
                  <a:cubicBezTo>
                    <a:pt x="62" y="13"/>
                    <a:pt x="0" y="11"/>
                    <a:pt x="0" y="1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3" name="Freeform 172"/>
            <p:cNvSpPr>
              <a:spLocks/>
            </p:cNvSpPr>
            <p:nvPr/>
          </p:nvSpPr>
          <p:spPr bwMode="auto">
            <a:xfrm>
              <a:off x="3527642" y="3993732"/>
              <a:ext cx="100289" cy="186436"/>
            </a:xfrm>
            <a:custGeom>
              <a:avLst/>
              <a:gdLst>
                <a:gd name="T0" fmla="*/ 31 w 33"/>
                <a:gd name="T1" fmla="*/ 0 h 61"/>
                <a:gd name="T2" fmla="*/ 0 w 33"/>
                <a:gd name="T3" fmla="*/ 61 h 61"/>
                <a:gd name="T4" fmla="*/ 31 w 33"/>
                <a:gd name="T5" fmla="*/ 0 h 61"/>
              </a:gdLst>
              <a:ahLst/>
              <a:cxnLst>
                <a:cxn ang="0">
                  <a:pos x="T0" y="T1"/>
                </a:cxn>
                <a:cxn ang="0">
                  <a:pos x="T2" y="T3"/>
                </a:cxn>
                <a:cxn ang="0">
                  <a:pos x="T4" y="T5"/>
                </a:cxn>
              </a:cxnLst>
              <a:rect l="0" t="0" r="r" b="b"/>
              <a:pathLst>
                <a:path w="33" h="61">
                  <a:moveTo>
                    <a:pt x="31" y="0"/>
                  </a:moveTo>
                  <a:cubicBezTo>
                    <a:pt x="33" y="9"/>
                    <a:pt x="0" y="61"/>
                    <a:pt x="0" y="61"/>
                  </a:cubicBezTo>
                  <a:cubicBezTo>
                    <a:pt x="4" y="33"/>
                    <a:pt x="31" y="0"/>
                    <a:pt x="3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4" name="Freeform 173"/>
            <p:cNvSpPr>
              <a:spLocks/>
            </p:cNvSpPr>
            <p:nvPr/>
          </p:nvSpPr>
          <p:spPr bwMode="auto">
            <a:xfrm>
              <a:off x="3451782" y="3966731"/>
              <a:ext cx="100289" cy="185150"/>
            </a:xfrm>
            <a:custGeom>
              <a:avLst/>
              <a:gdLst>
                <a:gd name="T0" fmla="*/ 30 w 33"/>
                <a:gd name="T1" fmla="*/ 0 h 61"/>
                <a:gd name="T2" fmla="*/ 0 w 33"/>
                <a:gd name="T3" fmla="*/ 61 h 61"/>
                <a:gd name="T4" fmla="*/ 30 w 33"/>
                <a:gd name="T5" fmla="*/ 0 h 61"/>
              </a:gdLst>
              <a:ahLst/>
              <a:cxnLst>
                <a:cxn ang="0">
                  <a:pos x="T0" y="T1"/>
                </a:cxn>
                <a:cxn ang="0">
                  <a:pos x="T2" y="T3"/>
                </a:cxn>
                <a:cxn ang="0">
                  <a:pos x="T4" y="T5"/>
                </a:cxn>
              </a:cxnLst>
              <a:rect l="0" t="0" r="r" b="b"/>
              <a:pathLst>
                <a:path w="33" h="61">
                  <a:moveTo>
                    <a:pt x="30" y="0"/>
                  </a:moveTo>
                  <a:cubicBezTo>
                    <a:pt x="33" y="8"/>
                    <a:pt x="0" y="61"/>
                    <a:pt x="0" y="61"/>
                  </a:cubicBezTo>
                  <a:cubicBezTo>
                    <a:pt x="4" y="33"/>
                    <a:pt x="30" y="0"/>
                    <a:pt x="3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5" name="Freeform 174"/>
            <p:cNvSpPr>
              <a:spLocks/>
            </p:cNvSpPr>
            <p:nvPr/>
          </p:nvSpPr>
          <p:spPr bwMode="auto">
            <a:xfrm>
              <a:off x="2940048" y="4374318"/>
              <a:ext cx="398586" cy="33430"/>
            </a:xfrm>
            <a:custGeom>
              <a:avLst/>
              <a:gdLst>
                <a:gd name="T0" fmla="*/ 126 w 131"/>
                <a:gd name="T1" fmla="*/ 4 h 11"/>
                <a:gd name="T2" fmla="*/ 0 w 131"/>
                <a:gd name="T3" fmla="*/ 11 h 11"/>
                <a:gd name="T4" fmla="*/ 126 w 131"/>
                <a:gd name="T5" fmla="*/ 4 h 11"/>
              </a:gdLst>
              <a:ahLst/>
              <a:cxnLst>
                <a:cxn ang="0">
                  <a:pos x="T0" y="T1"/>
                </a:cxn>
                <a:cxn ang="0">
                  <a:pos x="T2" y="T3"/>
                </a:cxn>
                <a:cxn ang="0">
                  <a:pos x="T4" y="T5"/>
                </a:cxn>
              </a:cxnLst>
              <a:rect l="0" t="0" r="r" b="b"/>
              <a:pathLst>
                <a:path w="131" h="11">
                  <a:moveTo>
                    <a:pt x="126" y="4"/>
                  </a:moveTo>
                  <a:cubicBezTo>
                    <a:pt x="131" y="7"/>
                    <a:pt x="0" y="11"/>
                    <a:pt x="0" y="11"/>
                  </a:cubicBezTo>
                  <a:cubicBezTo>
                    <a:pt x="0" y="11"/>
                    <a:pt x="121" y="0"/>
                    <a:pt x="126" y="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6" name="Freeform 175"/>
            <p:cNvSpPr>
              <a:spLocks/>
            </p:cNvSpPr>
            <p:nvPr/>
          </p:nvSpPr>
          <p:spPr bwMode="auto">
            <a:xfrm>
              <a:off x="2879618" y="4243170"/>
              <a:ext cx="231437" cy="57859"/>
            </a:xfrm>
            <a:custGeom>
              <a:avLst/>
              <a:gdLst>
                <a:gd name="T0" fmla="*/ 60 w 76"/>
                <a:gd name="T1" fmla="*/ 17 h 19"/>
                <a:gd name="T2" fmla="*/ 57 w 76"/>
                <a:gd name="T3" fmla="*/ 10 h 19"/>
                <a:gd name="T4" fmla="*/ 0 w 76"/>
                <a:gd name="T5" fmla="*/ 6 h 19"/>
                <a:gd name="T6" fmla="*/ 76 w 76"/>
                <a:gd name="T7" fmla="*/ 10 h 19"/>
                <a:gd name="T8" fmla="*/ 60 w 76"/>
                <a:gd name="T9" fmla="*/ 17 h 19"/>
              </a:gdLst>
              <a:ahLst/>
              <a:cxnLst>
                <a:cxn ang="0">
                  <a:pos x="T0" y="T1"/>
                </a:cxn>
                <a:cxn ang="0">
                  <a:pos x="T2" y="T3"/>
                </a:cxn>
                <a:cxn ang="0">
                  <a:pos x="T4" y="T5"/>
                </a:cxn>
                <a:cxn ang="0">
                  <a:pos x="T6" y="T7"/>
                </a:cxn>
                <a:cxn ang="0">
                  <a:pos x="T8" y="T9"/>
                </a:cxn>
              </a:cxnLst>
              <a:rect l="0" t="0" r="r" b="b"/>
              <a:pathLst>
                <a:path w="76" h="19">
                  <a:moveTo>
                    <a:pt x="60" y="17"/>
                  </a:moveTo>
                  <a:cubicBezTo>
                    <a:pt x="60" y="17"/>
                    <a:pt x="68" y="9"/>
                    <a:pt x="57" y="10"/>
                  </a:cubicBezTo>
                  <a:cubicBezTo>
                    <a:pt x="46" y="10"/>
                    <a:pt x="0" y="6"/>
                    <a:pt x="0" y="6"/>
                  </a:cubicBezTo>
                  <a:cubicBezTo>
                    <a:pt x="0" y="6"/>
                    <a:pt x="75" y="0"/>
                    <a:pt x="76" y="10"/>
                  </a:cubicBezTo>
                  <a:cubicBezTo>
                    <a:pt x="76" y="19"/>
                    <a:pt x="60" y="17"/>
                    <a:pt x="60" y="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7" name="Freeform 176"/>
            <p:cNvSpPr>
              <a:spLocks noEditPoints="1"/>
            </p:cNvSpPr>
            <p:nvPr/>
          </p:nvSpPr>
          <p:spPr bwMode="auto">
            <a:xfrm>
              <a:off x="2340883" y="3617004"/>
              <a:ext cx="2169081" cy="1874642"/>
            </a:xfrm>
            <a:custGeom>
              <a:avLst/>
              <a:gdLst>
                <a:gd name="T0" fmla="*/ 27 w 713"/>
                <a:gd name="T1" fmla="*/ 260 h 616"/>
                <a:gd name="T2" fmla="*/ 136 w 713"/>
                <a:gd name="T3" fmla="*/ 455 h 616"/>
                <a:gd name="T4" fmla="*/ 191 w 713"/>
                <a:gd name="T5" fmla="*/ 470 h 616"/>
                <a:gd name="T6" fmla="*/ 513 w 713"/>
                <a:gd name="T7" fmla="*/ 527 h 616"/>
                <a:gd name="T8" fmla="*/ 493 w 713"/>
                <a:gd name="T9" fmla="*/ 383 h 616"/>
                <a:gd name="T10" fmla="*/ 497 w 713"/>
                <a:gd name="T11" fmla="*/ 316 h 616"/>
                <a:gd name="T12" fmla="*/ 680 w 713"/>
                <a:gd name="T13" fmla="*/ 200 h 616"/>
                <a:gd name="T14" fmla="*/ 197 w 713"/>
                <a:gd name="T15" fmla="*/ 156 h 616"/>
                <a:gd name="T16" fmla="*/ 212 w 713"/>
                <a:gd name="T17" fmla="*/ 189 h 616"/>
                <a:gd name="T18" fmla="*/ 215 w 713"/>
                <a:gd name="T19" fmla="*/ 158 h 616"/>
                <a:gd name="T20" fmla="*/ 461 w 713"/>
                <a:gd name="T21" fmla="*/ 279 h 616"/>
                <a:gd name="T22" fmla="*/ 13 w 713"/>
                <a:gd name="T23" fmla="*/ 185 h 616"/>
                <a:gd name="T24" fmla="*/ 208 w 713"/>
                <a:gd name="T25" fmla="*/ 169 h 616"/>
                <a:gd name="T26" fmla="*/ 469 w 713"/>
                <a:gd name="T27" fmla="*/ 414 h 616"/>
                <a:gd name="T28" fmla="*/ 274 w 713"/>
                <a:gd name="T29" fmla="*/ 476 h 616"/>
                <a:gd name="T30" fmla="*/ 427 w 713"/>
                <a:gd name="T31" fmla="*/ 461 h 616"/>
                <a:gd name="T32" fmla="*/ 361 w 713"/>
                <a:gd name="T33" fmla="*/ 485 h 616"/>
                <a:gd name="T34" fmla="*/ 402 w 713"/>
                <a:gd name="T35" fmla="*/ 471 h 616"/>
                <a:gd name="T36" fmla="*/ 393 w 713"/>
                <a:gd name="T37" fmla="*/ 481 h 616"/>
                <a:gd name="T38" fmla="*/ 431 w 713"/>
                <a:gd name="T39" fmla="*/ 490 h 616"/>
                <a:gd name="T40" fmla="*/ 419 w 713"/>
                <a:gd name="T41" fmla="*/ 493 h 616"/>
                <a:gd name="T42" fmla="*/ 462 w 713"/>
                <a:gd name="T43" fmla="*/ 492 h 616"/>
                <a:gd name="T44" fmla="*/ 314 w 713"/>
                <a:gd name="T45" fmla="*/ 464 h 616"/>
                <a:gd name="T46" fmla="*/ 322 w 713"/>
                <a:gd name="T47" fmla="*/ 488 h 616"/>
                <a:gd name="T48" fmla="*/ 388 w 713"/>
                <a:gd name="T49" fmla="*/ 502 h 616"/>
                <a:gd name="T50" fmla="*/ 261 w 713"/>
                <a:gd name="T51" fmla="*/ 489 h 616"/>
                <a:gd name="T52" fmla="*/ 434 w 713"/>
                <a:gd name="T53" fmla="*/ 445 h 616"/>
                <a:gd name="T54" fmla="*/ 63 w 713"/>
                <a:gd name="T55" fmla="*/ 287 h 616"/>
                <a:gd name="T56" fmla="*/ 168 w 713"/>
                <a:gd name="T57" fmla="*/ 377 h 616"/>
                <a:gd name="T58" fmla="*/ 84 w 713"/>
                <a:gd name="T59" fmla="*/ 318 h 616"/>
                <a:gd name="T60" fmla="*/ 467 w 713"/>
                <a:gd name="T61" fmla="*/ 437 h 616"/>
                <a:gd name="T62" fmla="*/ 476 w 713"/>
                <a:gd name="T63" fmla="*/ 444 h 616"/>
                <a:gd name="T64" fmla="*/ 144 w 713"/>
                <a:gd name="T65" fmla="*/ 373 h 616"/>
                <a:gd name="T66" fmla="*/ 147 w 713"/>
                <a:gd name="T67" fmla="*/ 344 h 616"/>
                <a:gd name="T68" fmla="*/ 509 w 713"/>
                <a:gd name="T69" fmla="*/ 236 h 616"/>
                <a:gd name="T70" fmla="*/ 483 w 713"/>
                <a:gd name="T71" fmla="*/ 295 h 616"/>
                <a:gd name="T72" fmla="*/ 484 w 713"/>
                <a:gd name="T73" fmla="*/ 310 h 616"/>
                <a:gd name="T74" fmla="*/ 479 w 713"/>
                <a:gd name="T75" fmla="*/ 331 h 616"/>
                <a:gd name="T76" fmla="*/ 475 w 713"/>
                <a:gd name="T77" fmla="*/ 335 h 616"/>
                <a:gd name="T78" fmla="*/ 502 w 713"/>
                <a:gd name="T79" fmla="*/ 294 h 616"/>
                <a:gd name="T80" fmla="*/ 528 w 713"/>
                <a:gd name="T81" fmla="*/ 261 h 616"/>
                <a:gd name="T82" fmla="*/ 463 w 713"/>
                <a:gd name="T83" fmla="*/ 317 h 616"/>
                <a:gd name="T84" fmla="*/ 488 w 713"/>
                <a:gd name="T85" fmla="*/ 285 h 616"/>
                <a:gd name="T86" fmla="*/ 532 w 713"/>
                <a:gd name="T87" fmla="*/ 220 h 616"/>
                <a:gd name="T88" fmla="*/ 468 w 713"/>
                <a:gd name="T89" fmla="*/ 353 h 616"/>
                <a:gd name="T90" fmla="*/ 428 w 713"/>
                <a:gd name="T91" fmla="*/ 300 h 616"/>
                <a:gd name="T92" fmla="*/ 486 w 713"/>
                <a:gd name="T93" fmla="*/ 258 h 616"/>
                <a:gd name="T94" fmla="*/ 581 w 713"/>
                <a:gd name="T95" fmla="*/ 230 h 616"/>
                <a:gd name="T96" fmla="*/ 487 w 713"/>
                <a:gd name="T97" fmla="*/ 347 h 616"/>
                <a:gd name="T98" fmla="*/ 611 w 713"/>
                <a:gd name="T99" fmla="*/ 165 h 616"/>
                <a:gd name="T100" fmla="*/ 496 w 713"/>
                <a:gd name="T101" fmla="*/ 245 h 616"/>
                <a:gd name="T102" fmla="*/ 495 w 713"/>
                <a:gd name="T103" fmla="*/ 368 h 616"/>
                <a:gd name="T104" fmla="*/ 504 w 713"/>
                <a:gd name="T105" fmla="*/ 554 h 616"/>
                <a:gd name="T106" fmla="*/ 244 w 713"/>
                <a:gd name="T107" fmla="*/ 463 h 616"/>
                <a:gd name="T108" fmla="*/ 161 w 713"/>
                <a:gd name="T109" fmla="*/ 474 h 616"/>
                <a:gd name="T110" fmla="*/ 52 w 713"/>
                <a:gd name="T111" fmla="*/ 332 h 616"/>
                <a:gd name="T112" fmla="*/ 66 w 713"/>
                <a:gd name="T113" fmla="*/ 339 h 616"/>
                <a:gd name="T114" fmla="*/ 420 w 713"/>
                <a:gd name="T115" fmla="*/ 404 h 616"/>
                <a:gd name="T116" fmla="*/ 422 w 713"/>
                <a:gd name="T117" fmla="*/ 436 h 616"/>
                <a:gd name="T118" fmla="*/ 92 w 713"/>
                <a:gd name="T119" fmla="*/ 381 h 616"/>
                <a:gd name="T120" fmla="*/ 46 w 713"/>
                <a:gd name="T121" fmla="*/ 291 h 616"/>
                <a:gd name="T122" fmla="*/ 37 w 713"/>
                <a:gd name="T123" fmla="*/ 248 h 616"/>
                <a:gd name="T124" fmla="*/ 191 w 713"/>
                <a:gd name="T125" fmla="*/ 365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3" h="616">
                  <a:moveTo>
                    <a:pt x="9" y="180"/>
                  </a:moveTo>
                  <a:cubicBezTo>
                    <a:pt x="8" y="181"/>
                    <a:pt x="8" y="181"/>
                    <a:pt x="8" y="181"/>
                  </a:cubicBezTo>
                  <a:cubicBezTo>
                    <a:pt x="7" y="183"/>
                    <a:pt x="7" y="183"/>
                    <a:pt x="7" y="183"/>
                  </a:cubicBezTo>
                  <a:cubicBezTo>
                    <a:pt x="7" y="183"/>
                    <a:pt x="8" y="184"/>
                    <a:pt x="9" y="184"/>
                  </a:cubicBezTo>
                  <a:cubicBezTo>
                    <a:pt x="9" y="187"/>
                    <a:pt x="10" y="188"/>
                    <a:pt x="11" y="189"/>
                  </a:cubicBezTo>
                  <a:cubicBezTo>
                    <a:pt x="11" y="190"/>
                    <a:pt x="11" y="190"/>
                    <a:pt x="12" y="191"/>
                  </a:cubicBezTo>
                  <a:cubicBezTo>
                    <a:pt x="14" y="193"/>
                    <a:pt x="17" y="195"/>
                    <a:pt x="20" y="197"/>
                  </a:cubicBezTo>
                  <a:cubicBezTo>
                    <a:pt x="23" y="200"/>
                    <a:pt x="26" y="202"/>
                    <a:pt x="30" y="205"/>
                  </a:cubicBezTo>
                  <a:cubicBezTo>
                    <a:pt x="30" y="208"/>
                    <a:pt x="30" y="208"/>
                    <a:pt x="30" y="208"/>
                  </a:cubicBezTo>
                  <a:cubicBezTo>
                    <a:pt x="30" y="216"/>
                    <a:pt x="31" y="224"/>
                    <a:pt x="32" y="232"/>
                  </a:cubicBezTo>
                  <a:cubicBezTo>
                    <a:pt x="31" y="227"/>
                    <a:pt x="30" y="221"/>
                    <a:pt x="29" y="215"/>
                  </a:cubicBezTo>
                  <a:cubicBezTo>
                    <a:pt x="27" y="215"/>
                    <a:pt x="27" y="215"/>
                    <a:pt x="27" y="215"/>
                  </a:cubicBezTo>
                  <a:cubicBezTo>
                    <a:pt x="27" y="217"/>
                    <a:pt x="27" y="219"/>
                    <a:pt x="27" y="221"/>
                  </a:cubicBezTo>
                  <a:cubicBezTo>
                    <a:pt x="27" y="223"/>
                    <a:pt x="27" y="226"/>
                    <a:pt x="27" y="228"/>
                  </a:cubicBezTo>
                  <a:cubicBezTo>
                    <a:pt x="27" y="231"/>
                    <a:pt x="27" y="233"/>
                    <a:pt x="27" y="235"/>
                  </a:cubicBezTo>
                  <a:cubicBezTo>
                    <a:pt x="29" y="235"/>
                    <a:pt x="29" y="235"/>
                    <a:pt x="29" y="235"/>
                  </a:cubicBezTo>
                  <a:cubicBezTo>
                    <a:pt x="29" y="234"/>
                    <a:pt x="29" y="232"/>
                    <a:pt x="29" y="230"/>
                  </a:cubicBezTo>
                  <a:cubicBezTo>
                    <a:pt x="31" y="236"/>
                    <a:pt x="32" y="242"/>
                    <a:pt x="34" y="248"/>
                  </a:cubicBezTo>
                  <a:cubicBezTo>
                    <a:pt x="32" y="248"/>
                    <a:pt x="30" y="247"/>
                    <a:pt x="28" y="247"/>
                  </a:cubicBezTo>
                  <a:cubicBezTo>
                    <a:pt x="28" y="249"/>
                    <a:pt x="28" y="249"/>
                    <a:pt x="28" y="249"/>
                  </a:cubicBezTo>
                  <a:cubicBezTo>
                    <a:pt x="44" y="253"/>
                    <a:pt x="60" y="262"/>
                    <a:pt x="76" y="274"/>
                  </a:cubicBezTo>
                  <a:cubicBezTo>
                    <a:pt x="74" y="274"/>
                    <a:pt x="71" y="273"/>
                    <a:pt x="69" y="273"/>
                  </a:cubicBezTo>
                  <a:cubicBezTo>
                    <a:pt x="69" y="275"/>
                    <a:pt x="69" y="275"/>
                    <a:pt x="69" y="275"/>
                  </a:cubicBezTo>
                  <a:cubicBezTo>
                    <a:pt x="73" y="276"/>
                    <a:pt x="78" y="278"/>
                    <a:pt x="82" y="280"/>
                  </a:cubicBezTo>
                  <a:cubicBezTo>
                    <a:pt x="84" y="281"/>
                    <a:pt x="85" y="282"/>
                    <a:pt x="87" y="283"/>
                  </a:cubicBezTo>
                  <a:cubicBezTo>
                    <a:pt x="98" y="294"/>
                    <a:pt x="109" y="305"/>
                    <a:pt x="119" y="315"/>
                  </a:cubicBezTo>
                  <a:cubicBezTo>
                    <a:pt x="100" y="299"/>
                    <a:pt x="78" y="285"/>
                    <a:pt x="60" y="273"/>
                  </a:cubicBezTo>
                  <a:cubicBezTo>
                    <a:pt x="57" y="271"/>
                    <a:pt x="57" y="271"/>
                    <a:pt x="57" y="271"/>
                  </a:cubicBezTo>
                  <a:cubicBezTo>
                    <a:pt x="58" y="275"/>
                    <a:pt x="58" y="275"/>
                    <a:pt x="58" y="275"/>
                  </a:cubicBezTo>
                  <a:cubicBezTo>
                    <a:pt x="58" y="275"/>
                    <a:pt x="58" y="275"/>
                    <a:pt x="59" y="275"/>
                  </a:cubicBezTo>
                  <a:cubicBezTo>
                    <a:pt x="58" y="275"/>
                    <a:pt x="57" y="274"/>
                    <a:pt x="56" y="274"/>
                  </a:cubicBezTo>
                  <a:cubicBezTo>
                    <a:pt x="56" y="272"/>
                    <a:pt x="56" y="272"/>
                    <a:pt x="56" y="272"/>
                  </a:cubicBezTo>
                  <a:cubicBezTo>
                    <a:pt x="55" y="272"/>
                    <a:pt x="55" y="272"/>
                    <a:pt x="54" y="272"/>
                  </a:cubicBezTo>
                  <a:cubicBezTo>
                    <a:pt x="47" y="268"/>
                    <a:pt x="40" y="264"/>
                    <a:pt x="35" y="261"/>
                  </a:cubicBezTo>
                  <a:cubicBezTo>
                    <a:pt x="34" y="262"/>
                    <a:pt x="34" y="262"/>
                    <a:pt x="34" y="262"/>
                  </a:cubicBezTo>
                  <a:cubicBezTo>
                    <a:pt x="33" y="261"/>
                    <a:pt x="33" y="261"/>
                    <a:pt x="32" y="260"/>
                  </a:cubicBezTo>
                  <a:cubicBezTo>
                    <a:pt x="31" y="260"/>
                    <a:pt x="29" y="260"/>
                    <a:pt x="28" y="261"/>
                  </a:cubicBezTo>
                  <a:cubicBezTo>
                    <a:pt x="28" y="261"/>
                    <a:pt x="28" y="261"/>
                    <a:pt x="27" y="260"/>
                  </a:cubicBezTo>
                  <a:cubicBezTo>
                    <a:pt x="25" y="259"/>
                    <a:pt x="23" y="261"/>
                    <a:pt x="22" y="263"/>
                  </a:cubicBezTo>
                  <a:cubicBezTo>
                    <a:pt x="21" y="262"/>
                    <a:pt x="19" y="261"/>
                    <a:pt x="17" y="260"/>
                  </a:cubicBezTo>
                  <a:cubicBezTo>
                    <a:pt x="13" y="259"/>
                    <a:pt x="10" y="264"/>
                    <a:pt x="13" y="266"/>
                  </a:cubicBezTo>
                  <a:cubicBezTo>
                    <a:pt x="16" y="268"/>
                    <a:pt x="18" y="270"/>
                    <a:pt x="20" y="272"/>
                  </a:cubicBezTo>
                  <a:cubicBezTo>
                    <a:pt x="20" y="272"/>
                    <a:pt x="20" y="272"/>
                    <a:pt x="20" y="272"/>
                  </a:cubicBezTo>
                  <a:cubicBezTo>
                    <a:pt x="21" y="273"/>
                    <a:pt x="22" y="273"/>
                    <a:pt x="22" y="273"/>
                  </a:cubicBezTo>
                  <a:cubicBezTo>
                    <a:pt x="23" y="273"/>
                    <a:pt x="23" y="273"/>
                    <a:pt x="24" y="274"/>
                  </a:cubicBezTo>
                  <a:cubicBezTo>
                    <a:pt x="24" y="274"/>
                    <a:pt x="24" y="274"/>
                    <a:pt x="24" y="274"/>
                  </a:cubicBezTo>
                  <a:cubicBezTo>
                    <a:pt x="24" y="275"/>
                    <a:pt x="24" y="275"/>
                    <a:pt x="24" y="275"/>
                  </a:cubicBezTo>
                  <a:cubicBezTo>
                    <a:pt x="24" y="275"/>
                    <a:pt x="24" y="275"/>
                    <a:pt x="24" y="275"/>
                  </a:cubicBezTo>
                  <a:cubicBezTo>
                    <a:pt x="23" y="275"/>
                    <a:pt x="23" y="275"/>
                    <a:pt x="23" y="276"/>
                  </a:cubicBezTo>
                  <a:cubicBezTo>
                    <a:pt x="22" y="276"/>
                    <a:pt x="21" y="277"/>
                    <a:pt x="21" y="277"/>
                  </a:cubicBezTo>
                  <a:cubicBezTo>
                    <a:pt x="20" y="278"/>
                    <a:pt x="20" y="278"/>
                    <a:pt x="20" y="278"/>
                  </a:cubicBezTo>
                  <a:cubicBezTo>
                    <a:pt x="21" y="279"/>
                    <a:pt x="21" y="279"/>
                    <a:pt x="21" y="279"/>
                  </a:cubicBezTo>
                  <a:cubicBezTo>
                    <a:pt x="24" y="283"/>
                    <a:pt x="28" y="287"/>
                    <a:pt x="32" y="290"/>
                  </a:cubicBezTo>
                  <a:cubicBezTo>
                    <a:pt x="28" y="289"/>
                    <a:pt x="25" y="288"/>
                    <a:pt x="23" y="287"/>
                  </a:cubicBezTo>
                  <a:cubicBezTo>
                    <a:pt x="21" y="290"/>
                    <a:pt x="21" y="290"/>
                    <a:pt x="21" y="290"/>
                  </a:cubicBezTo>
                  <a:cubicBezTo>
                    <a:pt x="29" y="296"/>
                    <a:pt x="37" y="303"/>
                    <a:pt x="45" y="309"/>
                  </a:cubicBezTo>
                  <a:cubicBezTo>
                    <a:pt x="45" y="313"/>
                    <a:pt x="45" y="321"/>
                    <a:pt x="47" y="329"/>
                  </a:cubicBezTo>
                  <a:cubicBezTo>
                    <a:pt x="46" y="326"/>
                    <a:pt x="45" y="324"/>
                    <a:pt x="44" y="322"/>
                  </a:cubicBezTo>
                  <a:cubicBezTo>
                    <a:pt x="42" y="323"/>
                    <a:pt x="42" y="323"/>
                    <a:pt x="42" y="323"/>
                  </a:cubicBezTo>
                  <a:cubicBezTo>
                    <a:pt x="42" y="323"/>
                    <a:pt x="42" y="324"/>
                    <a:pt x="42" y="324"/>
                  </a:cubicBezTo>
                  <a:cubicBezTo>
                    <a:pt x="42" y="331"/>
                    <a:pt x="44" y="338"/>
                    <a:pt x="46" y="344"/>
                  </a:cubicBezTo>
                  <a:cubicBezTo>
                    <a:pt x="45" y="349"/>
                    <a:pt x="44" y="353"/>
                    <a:pt x="44" y="357"/>
                  </a:cubicBezTo>
                  <a:cubicBezTo>
                    <a:pt x="44" y="363"/>
                    <a:pt x="45" y="369"/>
                    <a:pt x="47" y="374"/>
                  </a:cubicBezTo>
                  <a:cubicBezTo>
                    <a:pt x="49" y="377"/>
                    <a:pt x="49" y="377"/>
                    <a:pt x="49" y="377"/>
                  </a:cubicBezTo>
                  <a:cubicBezTo>
                    <a:pt x="50" y="374"/>
                    <a:pt x="50" y="374"/>
                    <a:pt x="50" y="374"/>
                  </a:cubicBezTo>
                  <a:cubicBezTo>
                    <a:pt x="51" y="370"/>
                    <a:pt x="52" y="366"/>
                    <a:pt x="52" y="362"/>
                  </a:cubicBezTo>
                  <a:cubicBezTo>
                    <a:pt x="58" y="374"/>
                    <a:pt x="67" y="384"/>
                    <a:pt x="76" y="395"/>
                  </a:cubicBezTo>
                  <a:cubicBezTo>
                    <a:pt x="84" y="402"/>
                    <a:pt x="92" y="410"/>
                    <a:pt x="100" y="417"/>
                  </a:cubicBezTo>
                  <a:cubicBezTo>
                    <a:pt x="96" y="416"/>
                    <a:pt x="93" y="415"/>
                    <a:pt x="90" y="415"/>
                  </a:cubicBezTo>
                  <a:cubicBezTo>
                    <a:pt x="89" y="415"/>
                    <a:pt x="88" y="415"/>
                    <a:pt x="87" y="416"/>
                  </a:cubicBezTo>
                  <a:cubicBezTo>
                    <a:pt x="87" y="418"/>
                    <a:pt x="87" y="418"/>
                    <a:pt x="87" y="418"/>
                  </a:cubicBezTo>
                  <a:cubicBezTo>
                    <a:pt x="88" y="418"/>
                    <a:pt x="89" y="418"/>
                    <a:pt x="90" y="418"/>
                  </a:cubicBezTo>
                  <a:cubicBezTo>
                    <a:pt x="94" y="418"/>
                    <a:pt x="100" y="420"/>
                    <a:pt x="105" y="423"/>
                  </a:cubicBezTo>
                  <a:cubicBezTo>
                    <a:pt x="110" y="428"/>
                    <a:pt x="115" y="433"/>
                    <a:pt x="119" y="438"/>
                  </a:cubicBezTo>
                  <a:cubicBezTo>
                    <a:pt x="120" y="438"/>
                    <a:pt x="120" y="438"/>
                    <a:pt x="120" y="438"/>
                  </a:cubicBezTo>
                  <a:cubicBezTo>
                    <a:pt x="125" y="443"/>
                    <a:pt x="131" y="449"/>
                    <a:pt x="136" y="455"/>
                  </a:cubicBezTo>
                  <a:cubicBezTo>
                    <a:pt x="130" y="450"/>
                    <a:pt x="124" y="446"/>
                    <a:pt x="118" y="441"/>
                  </a:cubicBezTo>
                  <a:cubicBezTo>
                    <a:pt x="117" y="443"/>
                    <a:pt x="117" y="443"/>
                    <a:pt x="117" y="443"/>
                  </a:cubicBezTo>
                  <a:cubicBezTo>
                    <a:pt x="125" y="450"/>
                    <a:pt x="134" y="456"/>
                    <a:pt x="142" y="462"/>
                  </a:cubicBezTo>
                  <a:cubicBezTo>
                    <a:pt x="135" y="464"/>
                    <a:pt x="130" y="466"/>
                    <a:pt x="127" y="467"/>
                  </a:cubicBezTo>
                  <a:cubicBezTo>
                    <a:pt x="124" y="464"/>
                    <a:pt x="121" y="463"/>
                    <a:pt x="121" y="463"/>
                  </a:cubicBezTo>
                  <a:cubicBezTo>
                    <a:pt x="122" y="464"/>
                    <a:pt x="123" y="466"/>
                    <a:pt x="125" y="468"/>
                  </a:cubicBezTo>
                  <a:cubicBezTo>
                    <a:pt x="125" y="468"/>
                    <a:pt x="125" y="468"/>
                    <a:pt x="125" y="468"/>
                  </a:cubicBezTo>
                  <a:cubicBezTo>
                    <a:pt x="125" y="468"/>
                    <a:pt x="125" y="468"/>
                    <a:pt x="125" y="468"/>
                  </a:cubicBezTo>
                  <a:cubicBezTo>
                    <a:pt x="142" y="489"/>
                    <a:pt x="211" y="545"/>
                    <a:pt x="211" y="545"/>
                  </a:cubicBezTo>
                  <a:cubicBezTo>
                    <a:pt x="211" y="529"/>
                    <a:pt x="147" y="481"/>
                    <a:pt x="127" y="467"/>
                  </a:cubicBezTo>
                  <a:cubicBezTo>
                    <a:pt x="132" y="466"/>
                    <a:pt x="137" y="465"/>
                    <a:pt x="144" y="464"/>
                  </a:cubicBezTo>
                  <a:cubicBezTo>
                    <a:pt x="145" y="465"/>
                    <a:pt x="147" y="466"/>
                    <a:pt x="148" y="467"/>
                  </a:cubicBezTo>
                  <a:cubicBezTo>
                    <a:pt x="150" y="469"/>
                    <a:pt x="152" y="471"/>
                    <a:pt x="154" y="473"/>
                  </a:cubicBezTo>
                  <a:cubicBezTo>
                    <a:pt x="153" y="473"/>
                    <a:pt x="151" y="472"/>
                    <a:pt x="150" y="472"/>
                  </a:cubicBezTo>
                  <a:cubicBezTo>
                    <a:pt x="149" y="471"/>
                    <a:pt x="148" y="469"/>
                    <a:pt x="147" y="467"/>
                  </a:cubicBezTo>
                  <a:cubicBezTo>
                    <a:pt x="145" y="469"/>
                    <a:pt x="145" y="469"/>
                    <a:pt x="145" y="469"/>
                  </a:cubicBezTo>
                  <a:cubicBezTo>
                    <a:pt x="146" y="471"/>
                    <a:pt x="147" y="473"/>
                    <a:pt x="149" y="474"/>
                  </a:cubicBezTo>
                  <a:cubicBezTo>
                    <a:pt x="151" y="475"/>
                    <a:pt x="152" y="476"/>
                    <a:pt x="154" y="476"/>
                  </a:cubicBezTo>
                  <a:cubicBezTo>
                    <a:pt x="155" y="476"/>
                    <a:pt x="156" y="475"/>
                    <a:pt x="157" y="475"/>
                  </a:cubicBezTo>
                  <a:cubicBezTo>
                    <a:pt x="158" y="475"/>
                    <a:pt x="158" y="475"/>
                    <a:pt x="158" y="475"/>
                  </a:cubicBezTo>
                  <a:cubicBezTo>
                    <a:pt x="171" y="486"/>
                    <a:pt x="184" y="498"/>
                    <a:pt x="196" y="510"/>
                  </a:cubicBezTo>
                  <a:cubicBezTo>
                    <a:pt x="198" y="508"/>
                    <a:pt x="198" y="508"/>
                    <a:pt x="198" y="508"/>
                  </a:cubicBezTo>
                  <a:cubicBezTo>
                    <a:pt x="191" y="501"/>
                    <a:pt x="184" y="495"/>
                    <a:pt x="177" y="488"/>
                  </a:cubicBezTo>
                  <a:cubicBezTo>
                    <a:pt x="177" y="488"/>
                    <a:pt x="177" y="488"/>
                    <a:pt x="177" y="488"/>
                  </a:cubicBezTo>
                  <a:cubicBezTo>
                    <a:pt x="171" y="482"/>
                    <a:pt x="163" y="473"/>
                    <a:pt x="153" y="462"/>
                  </a:cubicBezTo>
                  <a:cubicBezTo>
                    <a:pt x="154" y="462"/>
                    <a:pt x="155" y="462"/>
                    <a:pt x="156" y="462"/>
                  </a:cubicBezTo>
                  <a:cubicBezTo>
                    <a:pt x="171" y="475"/>
                    <a:pt x="198" y="501"/>
                    <a:pt x="201" y="509"/>
                  </a:cubicBezTo>
                  <a:cubicBezTo>
                    <a:pt x="201" y="509"/>
                    <a:pt x="200" y="490"/>
                    <a:pt x="159" y="462"/>
                  </a:cubicBezTo>
                  <a:cubicBezTo>
                    <a:pt x="162" y="461"/>
                    <a:pt x="166" y="461"/>
                    <a:pt x="169" y="461"/>
                  </a:cubicBezTo>
                  <a:cubicBezTo>
                    <a:pt x="169" y="462"/>
                    <a:pt x="170" y="463"/>
                    <a:pt x="170" y="463"/>
                  </a:cubicBezTo>
                  <a:cubicBezTo>
                    <a:pt x="173" y="463"/>
                    <a:pt x="173" y="463"/>
                    <a:pt x="173" y="463"/>
                  </a:cubicBezTo>
                  <a:cubicBezTo>
                    <a:pt x="172" y="462"/>
                    <a:pt x="172" y="461"/>
                    <a:pt x="172" y="460"/>
                  </a:cubicBezTo>
                  <a:cubicBezTo>
                    <a:pt x="176" y="460"/>
                    <a:pt x="181" y="460"/>
                    <a:pt x="185" y="460"/>
                  </a:cubicBezTo>
                  <a:cubicBezTo>
                    <a:pt x="186" y="461"/>
                    <a:pt x="187" y="463"/>
                    <a:pt x="188" y="465"/>
                  </a:cubicBezTo>
                  <a:cubicBezTo>
                    <a:pt x="184" y="466"/>
                    <a:pt x="180" y="467"/>
                    <a:pt x="176" y="469"/>
                  </a:cubicBezTo>
                  <a:cubicBezTo>
                    <a:pt x="177" y="472"/>
                    <a:pt x="177" y="472"/>
                    <a:pt x="177" y="472"/>
                  </a:cubicBezTo>
                  <a:cubicBezTo>
                    <a:pt x="181" y="470"/>
                    <a:pt x="185" y="468"/>
                    <a:pt x="189" y="467"/>
                  </a:cubicBezTo>
                  <a:cubicBezTo>
                    <a:pt x="190" y="468"/>
                    <a:pt x="190" y="469"/>
                    <a:pt x="191" y="470"/>
                  </a:cubicBezTo>
                  <a:cubicBezTo>
                    <a:pt x="190" y="470"/>
                    <a:pt x="190" y="469"/>
                    <a:pt x="190" y="469"/>
                  </a:cubicBezTo>
                  <a:cubicBezTo>
                    <a:pt x="189" y="472"/>
                    <a:pt x="189" y="472"/>
                    <a:pt x="189" y="472"/>
                  </a:cubicBezTo>
                  <a:cubicBezTo>
                    <a:pt x="190" y="472"/>
                    <a:pt x="191" y="473"/>
                    <a:pt x="193" y="473"/>
                  </a:cubicBezTo>
                  <a:cubicBezTo>
                    <a:pt x="198" y="480"/>
                    <a:pt x="204" y="486"/>
                    <a:pt x="211" y="487"/>
                  </a:cubicBezTo>
                  <a:cubicBezTo>
                    <a:pt x="225" y="489"/>
                    <a:pt x="413" y="518"/>
                    <a:pt x="474" y="531"/>
                  </a:cubicBezTo>
                  <a:cubicBezTo>
                    <a:pt x="469" y="530"/>
                    <a:pt x="464" y="528"/>
                    <a:pt x="458" y="527"/>
                  </a:cubicBezTo>
                  <a:cubicBezTo>
                    <a:pt x="459" y="526"/>
                    <a:pt x="459" y="526"/>
                    <a:pt x="459" y="526"/>
                  </a:cubicBezTo>
                  <a:cubicBezTo>
                    <a:pt x="459" y="526"/>
                    <a:pt x="459" y="526"/>
                    <a:pt x="459" y="526"/>
                  </a:cubicBezTo>
                  <a:cubicBezTo>
                    <a:pt x="469" y="527"/>
                    <a:pt x="480" y="528"/>
                    <a:pt x="490" y="528"/>
                  </a:cubicBezTo>
                  <a:cubicBezTo>
                    <a:pt x="493" y="529"/>
                    <a:pt x="496" y="529"/>
                    <a:pt x="499" y="530"/>
                  </a:cubicBezTo>
                  <a:cubicBezTo>
                    <a:pt x="505" y="536"/>
                    <a:pt x="509" y="540"/>
                    <a:pt x="510" y="542"/>
                  </a:cubicBezTo>
                  <a:cubicBezTo>
                    <a:pt x="510" y="545"/>
                    <a:pt x="508" y="548"/>
                    <a:pt x="507" y="551"/>
                  </a:cubicBezTo>
                  <a:cubicBezTo>
                    <a:pt x="507" y="549"/>
                    <a:pt x="507" y="547"/>
                    <a:pt x="507" y="545"/>
                  </a:cubicBezTo>
                  <a:cubicBezTo>
                    <a:pt x="505" y="545"/>
                    <a:pt x="505" y="545"/>
                    <a:pt x="505" y="545"/>
                  </a:cubicBezTo>
                  <a:cubicBezTo>
                    <a:pt x="503" y="549"/>
                    <a:pt x="501" y="555"/>
                    <a:pt x="499" y="561"/>
                  </a:cubicBezTo>
                  <a:cubicBezTo>
                    <a:pt x="499" y="563"/>
                    <a:pt x="498" y="566"/>
                    <a:pt x="498" y="569"/>
                  </a:cubicBezTo>
                  <a:cubicBezTo>
                    <a:pt x="495" y="573"/>
                    <a:pt x="493" y="578"/>
                    <a:pt x="492" y="583"/>
                  </a:cubicBezTo>
                  <a:cubicBezTo>
                    <a:pt x="494" y="584"/>
                    <a:pt x="494" y="584"/>
                    <a:pt x="494" y="584"/>
                  </a:cubicBezTo>
                  <a:cubicBezTo>
                    <a:pt x="494" y="584"/>
                    <a:pt x="494" y="583"/>
                    <a:pt x="494" y="583"/>
                  </a:cubicBezTo>
                  <a:cubicBezTo>
                    <a:pt x="497" y="584"/>
                    <a:pt x="497" y="584"/>
                    <a:pt x="497" y="584"/>
                  </a:cubicBezTo>
                  <a:cubicBezTo>
                    <a:pt x="497" y="583"/>
                    <a:pt x="497" y="583"/>
                    <a:pt x="497" y="583"/>
                  </a:cubicBezTo>
                  <a:cubicBezTo>
                    <a:pt x="498" y="588"/>
                    <a:pt x="499" y="593"/>
                    <a:pt x="501" y="598"/>
                  </a:cubicBezTo>
                  <a:cubicBezTo>
                    <a:pt x="432" y="577"/>
                    <a:pt x="312" y="559"/>
                    <a:pt x="264" y="552"/>
                  </a:cubicBezTo>
                  <a:cubicBezTo>
                    <a:pt x="337" y="565"/>
                    <a:pt x="545" y="616"/>
                    <a:pt x="545" y="616"/>
                  </a:cubicBezTo>
                  <a:cubicBezTo>
                    <a:pt x="537" y="610"/>
                    <a:pt x="523" y="605"/>
                    <a:pt x="505" y="599"/>
                  </a:cubicBezTo>
                  <a:cubicBezTo>
                    <a:pt x="506" y="598"/>
                    <a:pt x="507" y="598"/>
                    <a:pt x="508" y="597"/>
                  </a:cubicBezTo>
                  <a:cubicBezTo>
                    <a:pt x="508" y="600"/>
                    <a:pt x="508" y="600"/>
                    <a:pt x="508" y="600"/>
                  </a:cubicBezTo>
                  <a:cubicBezTo>
                    <a:pt x="510" y="596"/>
                    <a:pt x="510" y="596"/>
                    <a:pt x="510" y="596"/>
                  </a:cubicBezTo>
                  <a:cubicBezTo>
                    <a:pt x="510" y="595"/>
                    <a:pt x="510" y="594"/>
                    <a:pt x="510" y="593"/>
                  </a:cubicBezTo>
                  <a:cubicBezTo>
                    <a:pt x="520" y="578"/>
                    <a:pt x="522" y="546"/>
                    <a:pt x="522" y="540"/>
                  </a:cubicBezTo>
                  <a:cubicBezTo>
                    <a:pt x="522" y="539"/>
                    <a:pt x="520" y="536"/>
                    <a:pt x="517" y="532"/>
                  </a:cubicBezTo>
                  <a:cubicBezTo>
                    <a:pt x="520" y="533"/>
                    <a:pt x="524" y="533"/>
                    <a:pt x="528" y="533"/>
                  </a:cubicBezTo>
                  <a:cubicBezTo>
                    <a:pt x="528" y="531"/>
                    <a:pt x="528" y="531"/>
                    <a:pt x="528" y="531"/>
                  </a:cubicBezTo>
                  <a:cubicBezTo>
                    <a:pt x="523" y="530"/>
                    <a:pt x="518" y="529"/>
                    <a:pt x="513" y="528"/>
                  </a:cubicBezTo>
                  <a:cubicBezTo>
                    <a:pt x="513" y="528"/>
                    <a:pt x="513" y="527"/>
                    <a:pt x="513" y="527"/>
                  </a:cubicBezTo>
                  <a:cubicBezTo>
                    <a:pt x="513" y="527"/>
                    <a:pt x="513" y="527"/>
                    <a:pt x="513" y="527"/>
                  </a:cubicBezTo>
                  <a:cubicBezTo>
                    <a:pt x="513" y="527"/>
                    <a:pt x="513" y="527"/>
                    <a:pt x="513" y="527"/>
                  </a:cubicBezTo>
                  <a:cubicBezTo>
                    <a:pt x="513" y="527"/>
                    <a:pt x="513" y="527"/>
                    <a:pt x="513" y="527"/>
                  </a:cubicBezTo>
                  <a:cubicBezTo>
                    <a:pt x="512" y="522"/>
                    <a:pt x="509" y="518"/>
                    <a:pt x="506" y="514"/>
                  </a:cubicBezTo>
                  <a:cubicBezTo>
                    <a:pt x="507" y="515"/>
                    <a:pt x="508" y="515"/>
                    <a:pt x="508" y="515"/>
                  </a:cubicBezTo>
                  <a:cubicBezTo>
                    <a:pt x="509" y="513"/>
                    <a:pt x="509" y="513"/>
                    <a:pt x="509" y="513"/>
                  </a:cubicBezTo>
                  <a:cubicBezTo>
                    <a:pt x="507" y="512"/>
                    <a:pt x="506" y="511"/>
                    <a:pt x="504" y="511"/>
                  </a:cubicBezTo>
                  <a:cubicBezTo>
                    <a:pt x="504" y="510"/>
                    <a:pt x="504" y="510"/>
                    <a:pt x="504" y="510"/>
                  </a:cubicBezTo>
                  <a:cubicBezTo>
                    <a:pt x="501" y="508"/>
                    <a:pt x="497" y="505"/>
                    <a:pt x="494" y="502"/>
                  </a:cubicBezTo>
                  <a:cubicBezTo>
                    <a:pt x="489" y="497"/>
                    <a:pt x="483" y="493"/>
                    <a:pt x="477" y="490"/>
                  </a:cubicBezTo>
                  <a:cubicBezTo>
                    <a:pt x="473" y="487"/>
                    <a:pt x="469" y="485"/>
                    <a:pt x="466" y="482"/>
                  </a:cubicBezTo>
                  <a:cubicBezTo>
                    <a:pt x="463" y="480"/>
                    <a:pt x="460" y="477"/>
                    <a:pt x="457" y="474"/>
                  </a:cubicBezTo>
                  <a:cubicBezTo>
                    <a:pt x="456" y="473"/>
                    <a:pt x="455" y="472"/>
                    <a:pt x="454" y="471"/>
                  </a:cubicBezTo>
                  <a:cubicBezTo>
                    <a:pt x="452" y="469"/>
                    <a:pt x="449" y="466"/>
                    <a:pt x="448" y="464"/>
                  </a:cubicBezTo>
                  <a:cubicBezTo>
                    <a:pt x="451" y="465"/>
                    <a:pt x="454" y="465"/>
                    <a:pt x="458" y="465"/>
                  </a:cubicBezTo>
                  <a:cubicBezTo>
                    <a:pt x="458" y="468"/>
                    <a:pt x="459" y="470"/>
                    <a:pt x="460" y="472"/>
                  </a:cubicBezTo>
                  <a:cubicBezTo>
                    <a:pt x="463" y="476"/>
                    <a:pt x="467" y="479"/>
                    <a:pt x="473" y="479"/>
                  </a:cubicBezTo>
                  <a:cubicBezTo>
                    <a:pt x="475" y="479"/>
                    <a:pt x="478" y="478"/>
                    <a:pt x="481" y="477"/>
                  </a:cubicBezTo>
                  <a:cubicBezTo>
                    <a:pt x="480" y="475"/>
                    <a:pt x="480" y="475"/>
                    <a:pt x="480" y="475"/>
                  </a:cubicBezTo>
                  <a:cubicBezTo>
                    <a:pt x="477" y="476"/>
                    <a:pt x="475" y="476"/>
                    <a:pt x="473" y="476"/>
                  </a:cubicBezTo>
                  <a:cubicBezTo>
                    <a:pt x="468" y="476"/>
                    <a:pt x="465" y="474"/>
                    <a:pt x="462" y="470"/>
                  </a:cubicBezTo>
                  <a:cubicBezTo>
                    <a:pt x="462" y="469"/>
                    <a:pt x="461" y="467"/>
                    <a:pt x="460" y="465"/>
                  </a:cubicBezTo>
                  <a:cubicBezTo>
                    <a:pt x="464" y="466"/>
                    <a:pt x="468" y="466"/>
                    <a:pt x="472" y="466"/>
                  </a:cubicBezTo>
                  <a:cubicBezTo>
                    <a:pt x="473" y="466"/>
                    <a:pt x="473" y="466"/>
                    <a:pt x="473" y="466"/>
                  </a:cubicBezTo>
                  <a:cubicBezTo>
                    <a:pt x="472" y="469"/>
                    <a:pt x="472" y="469"/>
                    <a:pt x="472" y="469"/>
                  </a:cubicBezTo>
                  <a:cubicBezTo>
                    <a:pt x="475" y="466"/>
                    <a:pt x="475" y="466"/>
                    <a:pt x="475" y="466"/>
                  </a:cubicBezTo>
                  <a:cubicBezTo>
                    <a:pt x="484" y="457"/>
                    <a:pt x="491" y="443"/>
                    <a:pt x="491" y="429"/>
                  </a:cubicBezTo>
                  <a:cubicBezTo>
                    <a:pt x="491" y="426"/>
                    <a:pt x="490" y="423"/>
                    <a:pt x="489" y="420"/>
                  </a:cubicBezTo>
                  <a:cubicBezTo>
                    <a:pt x="488" y="412"/>
                    <a:pt x="485" y="404"/>
                    <a:pt x="483" y="399"/>
                  </a:cubicBezTo>
                  <a:cubicBezTo>
                    <a:pt x="483" y="399"/>
                    <a:pt x="483" y="399"/>
                    <a:pt x="483" y="399"/>
                  </a:cubicBezTo>
                  <a:cubicBezTo>
                    <a:pt x="484" y="397"/>
                    <a:pt x="484" y="395"/>
                    <a:pt x="483" y="394"/>
                  </a:cubicBezTo>
                  <a:cubicBezTo>
                    <a:pt x="479" y="390"/>
                    <a:pt x="475" y="387"/>
                    <a:pt x="472" y="384"/>
                  </a:cubicBezTo>
                  <a:cubicBezTo>
                    <a:pt x="472" y="384"/>
                    <a:pt x="472" y="383"/>
                    <a:pt x="472" y="383"/>
                  </a:cubicBezTo>
                  <a:cubicBezTo>
                    <a:pt x="476" y="383"/>
                    <a:pt x="478" y="383"/>
                    <a:pt x="479" y="383"/>
                  </a:cubicBezTo>
                  <a:cubicBezTo>
                    <a:pt x="480" y="383"/>
                    <a:pt x="481" y="383"/>
                    <a:pt x="481" y="383"/>
                  </a:cubicBezTo>
                  <a:cubicBezTo>
                    <a:pt x="481" y="385"/>
                    <a:pt x="482" y="387"/>
                    <a:pt x="482" y="388"/>
                  </a:cubicBezTo>
                  <a:cubicBezTo>
                    <a:pt x="483" y="392"/>
                    <a:pt x="483" y="392"/>
                    <a:pt x="483" y="392"/>
                  </a:cubicBezTo>
                  <a:cubicBezTo>
                    <a:pt x="484" y="388"/>
                    <a:pt x="484" y="388"/>
                    <a:pt x="484" y="388"/>
                  </a:cubicBezTo>
                  <a:cubicBezTo>
                    <a:pt x="485" y="386"/>
                    <a:pt x="486" y="383"/>
                    <a:pt x="486" y="380"/>
                  </a:cubicBezTo>
                  <a:cubicBezTo>
                    <a:pt x="487" y="380"/>
                    <a:pt x="487" y="380"/>
                    <a:pt x="487" y="380"/>
                  </a:cubicBezTo>
                  <a:cubicBezTo>
                    <a:pt x="489" y="381"/>
                    <a:pt x="491" y="382"/>
                    <a:pt x="493" y="383"/>
                  </a:cubicBezTo>
                  <a:cubicBezTo>
                    <a:pt x="493" y="385"/>
                    <a:pt x="493" y="385"/>
                    <a:pt x="493" y="385"/>
                  </a:cubicBezTo>
                  <a:cubicBezTo>
                    <a:pt x="494" y="385"/>
                    <a:pt x="495" y="385"/>
                    <a:pt x="496" y="386"/>
                  </a:cubicBezTo>
                  <a:cubicBezTo>
                    <a:pt x="497" y="386"/>
                    <a:pt x="497" y="386"/>
                    <a:pt x="498" y="386"/>
                  </a:cubicBezTo>
                  <a:cubicBezTo>
                    <a:pt x="498" y="386"/>
                    <a:pt x="498" y="386"/>
                    <a:pt x="498" y="386"/>
                  </a:cubicBezTo>
                  <a:cubicBezTo>
                    <a:pt x="498" y="386"/>
                    <a:pt x="499" y="386"/>
                    <a:pt x="499" y="385"/>
                  </a:cubicBezTo>
                  <a:cubicBezTo>
                    <a:pt x="499" y="385"/>
                    <a:pt x="499" y="385"/>
                    <a:pt x="499" y="384"/>
                  </a:cubicBezTo>
                  <a:cubicBezTo>
                    <a:pt x="499" y="384"/>
                    <a:pt x="499" y="384"/>
                    <a:pt x="499" y="384"/>
                  </a:cubicBezTo>
                  <a:cubicBezTo>
                    <a:pt x="499" y="383"/>
                    <a:pt x="499" y="383"/>
                    <a:pt x="499" y="383"/>
                  </a:cubicBezTo>
                  <a:cubicBezTo>
                    <a:pt x="499" y="383"/>
                    <a:pt x="498" y="383"/>
                    <a:pt x="498" y="383"/>
                  </a:cubicBezTo>
                  <a:cubicBezTo>
                    <a:pt x="498" y="382"/>
                    <a:pt x="497" y="382"/>
                    <a:pt x="496" y="382"/>
                  </a:cubicBezTo>
                  <a:cubicBezTo>
                    <a:pt x="496" y="382"/>
                    <a:pt x="496" y="382"/>
                    <a:pt x="496" y="382"/>
                  </a:cubicBezTo>
                  <a:cubicBezTo>
                    <a:pt x="496" y="382"/>
                    <a:pt x="496" y="382"/>
                    <a:pt x="496" y="382"/>
                  </a:cubicBezTo>
                  <a:cubicBezTo>
                    <a:pt x="494" y="380"/>
                    <a:pt x="491" y="379"/>
                    <a:pt x="489" y="378"/>
                  </a:cubicBezTo>
                  <a:cubicBezTo>
                    <a:pt x="491" y="376"/>
                    <a:pt x="492" y="373"/>
                    <a:pt x="494" y="370"/>
                  </a:cubicBezTo>
                  <a:cubicBezTo>
                    <a:pt x="495" y="370"/>
                    <a:pt x="495" y="370"/>
                    <a:pt x="496" y="370"/>
                  </a:cubicBezTo>
                  <a:cubicBezTo>
                    <a:pt x="497" y="370"/>
                    <a:pt x="498" y="370"/>
                    <a:pt x="498" y="370"/>
                  </a:cubicBezTo>
                  <a:cubicBezTo>
                    <a:pt x="500" y="370"/>
                    <a:pt x="500" y="370"/>
                    <a:pt x="500" y="370"/>
                  </a:cubicBezTo>
                  <a:cubicBezTo>
                    <a:pt x="499" y="368"/>
                    <a:pt x="499" y="368"/>
                    <a:pt x="499" y="368"/>
                  </a:cubicBezTo>
                  <a:cubicBezTo>
                    <a:pt x="498" y="367"/>
                    <a:pt x="497" y="365"/>
                    <a:pt x="496" y="364"/>
                  </a:cubicBezTo>
                  <a:cubicBezTo>
                    <a:pt x="499" y="354"/>
                    <a:pt x="499" y="344"/>
                    <a:pt x="498" y="338"/>
                  </a:cubicBezTo>
                  <a:cubicBezTo>
                    <a:pt x="498" y="334"/>
                    <a:pt x="496" y="331"/>
                    <a:pt x="494" y="329"/>
                  </a:cubicBezTo>
                  <a:cubicBezTo>
                    <a:pt x="493" y="328"/>
                    <a:pt x="493" y="327"/>
                    <a:pt x="492" y="326"/>
                  </a:cubicBezTo>
                  <a:cubicBezTo>
                    <a:pt x="494" y="325"/>
                    <a:pt x="494" y="325"/>
                    <a:pt x="494" y="325"/>
                  </a:cubicBezTo>
                  <a:cubicBezTo>
                    <a:pt x="492" y="324"/>
                    <a:pt x="492" y="324"/>
                    <a:pt x="492" y="324"/>
                  </a:cubicBezTo>
                  <a:cubicBezTo>
                    <a:pt x="492" y="324"/>
                    <a:pt x="492" y="324"/>
                    <a:pt x="492" y="324"/>
                  </a:cubicBezTo>
                  <a:cubicBezTo>
                    <a:pt x="492" y="324"/>
                    <a:pt x="492" y="324"/>
                    <a:pt x="492" y="324"/>
                  </a:cubicBezTo>
                  <a:cubicBezTo>
                    <a:pt x="494" y="324"/>
                    <a:pt x="494" y="324"/>
                    <a:pt x="494" y="324"/>
                  </a:cubicBezTo>
                  <a:cubicBezTo>
                    <a:pt x="495" y="325"/>
                    <a:pt x="495" y="325"/>
                    <a:pt x="495" y="325"/>
                  </a:cubicBezTo>
                  <a:cubicBezTo>
                    <a:pt x="496" y="325"/>
                    <a:pt x="496" y="325"/>
                    <a:pt x="496" y="325"/>
                  </a:cubicBezTo>
                  <a:cubicBezTo>
                    <a:pt x="498" y="330"/>
                    <a:pt x="500" y="336"/>
                    <a:pt x="502" y="341"/>
                  </a:cubicBezTo>
                  <a:cubicBezTo>
                    <a:pt x="505" y="340"/>
                    <a:pt x="505" y="340"/>
                    <a:pt x="505" y="340"/>
                  </a:cubicBezTo>
                  <a:cubicBezTo>
                    <a:pt x="504" y="339"/>
                    <a:pt x="504" y="338"/>
                    <a:pt x="504" y="337"/>
                  </a:cubicBezTo>
                  <a:cubicBezTo>
                    <a:pt x="505" y="339"/>
                    <a:pt x="506" y="342"/>
                    <a:pt x="508" y="343"/>
                  </a:cubicBezTo>
                  <a:cubicBezTo>
                    <a:pt x="510" y="342"/>
                    <a:pt x="510" y="342"/>
                    <a:pt x="510" y="342"/>
                  </a:cubicBezTo>
                  <a:cubicBezTo>
                    <a:pt x="505" y="336"/>
                    <a:pt x="500" y="327"/>
                    <a:pt x="496" y="318"/>
                  </a:cubicBezTo>
                  <a:cubicBezTo>
                    <a:pt x="496" y="318"/>
                    <a:pt x="496" y="317"/>
                    <a:pt x="496" y="317"/>
                  </a:cubicBezTo>
                  <a:cubicBezTo>
                    <a:pt x="496" y="317"/>
                    <a:pt x="496" y="317"/>
                    <a:pt x="496" y="317"/>
                  </a:cubicBezTo>
                  <a:cubicBezTo>
                    <a:pt x="497" y="316"/>
                    <a:pt x="497" y="316"/>
                    <a:pt x="497" y="316"/>
                  </a:cubicBezTo>
                  <a:cubicBezTo>
                    <a:pt x="501" y="332"/>
                    <a:pt x="514" y="330"/>
                    <a:pt x="528" y="307"/>
                  </a:cubicBezTo>
                  <a:cubicBezTo>
                    <a:pt x="540" y="288"/>
                    <a:pt x="575" y="265"/>
                    <a:pt x="604" y="251"/>
                  </a:cubicBezTo>
                  <a:cubicBezTo>
                    <a:pt x="612" y="251"/>
                    <a:pt x="619" y="252"/>
                    <a:pt x="626" y="252"/>
                  </a:cubicBezTo>
                  <a:cubicBezTo>
                    <a:pt x="626" y="249"/>
                    <a:pt x="626" y="249"/>
                    <a:pt x="626" y="249"/>
                  </a:cubicBezTo>
                  <a:cubicBezTo>
                    <a:pt x="625" y="249"/>
                    <a:pt x="624" y="249"/>
                    <a:pt x="623" y="249"/>
                  </a:cubicBezTo>
                  <a:cubicBezTo>
                    <a:pt x="627" y="249"/>
                    <a:pt x="631" y="249"/>
                    <a:pt x="635" y="249"/>
                  </a:cubicBezTo>
                  <a:cubicBezTo>
                    <a:pt x="640" y="249"/>
                    <a:pt x="645" y="249"/>
                    <a:pt x="649" y="249"/>
                  </a:cubicBezTo>
                  <a:cubicBezTo>
                    <a:pt x="649" y="247"/>
                    <a:pt x="649" y="247"/>
                    <a:pt x="649" y="247"/>
                  </a:cubicBezTo>
                  <a:cubicBezTo>
                    <a:pt x="645" y="247"/>
                    <a:pt x="640" y="246"/>
                    <a:pt x="635" y="246"/>
                  </a:cubicBezTo>
                  <a:cubicBezTo>
                    <a:pt x="628" y="246"/>
                    <a:pt x="621" y="247"/>
                    <a:pt x="613" y="247"/>
                  </a:cubicBezTo>
                  <a:cubicBezTo>
                    <a:pt x="618" y="245"/>
                    <a:pt x="622" y="244"/>
                    <a:pt x="626" y="242"/>
                  </a:cubicBezTo>
                  <a:cubicBezTo>
                    <a:pt x="627" y="243"/>
                    <a:pt x="627" y="243"/>
                    <a:pt x="628" y="244"/>
                  </a:cubicBezTo>
                  <a:cubicBezTo>
                    <a:pt x="630" y="242"/>
                    <a:pt x="630" y="242"/>
                    <a:pt x="630" y="242"/>
                  </a:cubicBezTo>
                  <a:cubicBezTo>
                    <a:pt x="630" y="242"/>
                    <a:pt x="629" y="242"/>
                    <a:pt x="629" y="242"/>
                  </a:cubicBezTo>
                  <a:cubicBezTo>
                    <a:pt x="632" y="241"/>
                    <a:pt x="634" y="240"/>
                    <a:pt x="637" y="240"/>
                  </a:cubicBezTo>
                  <a:cubicBezTo>
                    <a:pt x="638" y="239"/>
                    <a:pt x="639" y="239"/>
                    <a:pt x="641" y="239"/>
                  </a:cubicBezTo>
                  <a:cubicBezTo>
                    <a:pt x="648" y="238"/>
                    <a:pt x="655" y="236"/>
                    <a:pt x="662" y="234"/>
                  </a:cubicBezTo>
                  <a:cubicBezTo>
                    <a:pt x="662" y="234"/>
                    <a:pt x="662" y="234"/>
                    <a:pt x="662" y="234"/>
                  </a:cubicBezTo>
                  <a:cubicBezTo>
                    <a:pt x="663" y="234"/>
                    <a:pt x="663" y="234"/>
                    <a:pt x="664" y="234"/>
                  </a:cubicBezTo>
                  <a:cubicBezTo>
                    <a:pt x="664" y="234"/>
                    <a:pt x="664" y="234"/>
                    <a:pt x="664" y="234"/>
                  </a:cubicBezTo>
                  <a:cubicBezTo>
                    <a:pt x="672" y="235"/>
                    <a:pt x="679" y="234"/>
                    <a:pt x="687" y="233"/>
                  </a:cubicBezTo>
                  <a:cubicBezTo>
                    <a:pt x="692" y="233"/>
                    <a:pt x="697" y="234"/>
                    <a:pt x="702" y="234"/>
                  </a:cubicBezTo>
                  <a:cubicBezTo>
                    <a:pt x="695" y="236"/>
                    <a:pt x="688" y="236"/>
                    <a:pt x="680" y="236"/>
                  </a:cubicBezTo>
                  <a:cubicBezTo>
                    <a:pt x="678" y="237"/>
                    <a:pt x="678" y="239"/>
                    <a:pt x="680" y="239"/>
                  </a:cubicBezTo>
                  <a:cubicBezTo>
                    <a:pt x="688" y="239"/>
                    <a:pt x="696" y="239"/>
                    <a:pt x="704" y="237"/>
                  </a:cubicBezTo>
                  <a:cubicBezTo>
                    <a:pt x="705" y="241"/>
                    <a:pt x="703" y="247"/>
                    <a:pt x="695" y="256"/>
                  </a:cubicBezTo>
                  <a:cubicBezTo>
                    <a:pt x="695" y="256"/>
                    <a:pt x="711" y="255"/>
                    <a:pt x="710" y="236"/>
                  </a:cubicBezTo>
                  <a:cubicBezTo>
                    <a:pt x="710" y="236"/>
                    <a:pt x="710" y="236"/>
                    <a:pt x="709" y="235"/>
                  </a:cubicBezTo>
                  <a:cubicBezTo>
                    <a:pt x="710" y="235"/>
                    <a:pt x="711" y="235"/>
                    <a:pt x="711" y="235"/>
                  </a:cubicBezTo>
                  <a:cubicBezTo>
                    <a:pt x="713" y="234"/>
                    <a:pt x="713" y="231"/>
                    <a:pt x="711" y="231"/>
                  </a:cubicBezTo>
                  <a:cubicBezTo>
                    <a:pt x="710" y="231"/>
                    <a:pt x="708" y="230"/>
                    <a:pt x="707" y="230"/>
                  </a:cubicBezTo>
                  <a:cubicBezTo>
                    <a:pt x="702" y="225"/>
                    <a:pt x="692" y="224"/>
                    <a:pt x="679" y="224"/>
                  </a:cubicBezTo>
                  <a:cubicBezTo>
                    <a:pt x="670" y="221"/>
                    <a:pt x="661" y="217"/>
                    <a:pt x="652" y="213"/>
                  </a:cubicBezTo>
                  <a:cubicBezTo>
                    <a:pt x="659" y="214"/>
                    <a:pt x="670" y="214"/>
                    <a:pt x="676" y="209"/>
                  </a:cubicBezTo>
                  <a:cubicBezTo>
                    <a:pt x="676" y="210"/>
                    <a:pt x="676" y="211"/>
                    <a:pt x="676" y="211"/>
                  </a:cubicBezTo>
                  <a:cubicBezTo>
                    <a:pt x="673" y="210"/>
                    <a:pt x="672" y="213"/>
                    <a:pt x="674" y="214"/>
                  </a:cubicBezTo>
                  <a:cubicBezTo>
                    <a:pt x="680" y="218"/>
                    <a:pt x="681" y="205"/>
                    <a:pt x="679" y="201"/>
                  </a:cubicBezTo>
                  <a:cubicBezTo>
                    <a:pt x="679" y="201"/>
                    <a:pt x="680" y="200"/>
                    <a:pt x="680" y="200"/>
                  </a:cubicBezTo>
                  <a:cubicBezTo>
                    <a:pt x="680" y="191"/>
                    <a:pt x="669" y="181"/>
                    <a:pt x="649" y="173"/>
                  </a:cubicBezTo>
                  <a:cubicBezTo>
                    <a:pt x="644" y="167"/>
                    <a:pt x="637" y="161"/>
                    <a:pt x="630" y="156"/>
                  </a:cubicBezTo>
                  <a:cubicBezTo>
                    <a:pt x="610" y="140"/>
                    <a:pt x="586" y="127"/>
                    <a:pt x="563" y="116"/>
                  </a:cubicBezTo>
                  <a:cubicBezTo>
                    <a:pt x="561" y="114"/>
                    <a:pt x="559" y="119"/>
                    <a:pt x="561" y="120"/>
                  </a:cubicBezTo>
                  <a:cubicBezTo>
                    <a:pt x="576" y="127"/>
                    <a:pt x="590" y="135"/>
                    <a:pt x="603" y="144"/>
                  </a:cubicBezTo>
                  <a:cubicBezTo>
                    <a:pt x="603" y="145"/>
                    <a:pt x="603" y="145"/>
                    <a:pt x="603" y="145"/>
                  </a:cubicBezTo>
                  <a:cubicBezTo>
                    <a:pt x="604" y="145"/>
                    <a:pt x="606" y="146"/>
                    <a:pt x="607" y="146"/>
                  </a:cubicBezTo>
                  <a:cubicBezTo>
                    <a:pt x="618" y="153"/>
                    <a:pt x="628" y="160"/>
                    <a:pt x="638" y="168"/>
                  </a:cubicBezTo>
                  <a:cubicBezTo>
                    <a:pt x="639" y="168"/>
                    <a:pt x="640" y="168"/>
                    <a:pt x="640" y="168"/>
                  </a:cubicBezTo>
                  <a:cubicBezTo>
                    <a:pt x="642" y="169"/>
                    <a:pt x="643" y="170"/>
                    <a:pt x="644" y="172"/>
                  </a:cubicBezTo>
                  <a:cubicBezTo>
                    <a:pt x="639" y="170"/>
                    <a:pt x="633" y="168"/>
                    <a:pt x="626" y="167"/>
                  </a:cubicBezTo>
                  <a:cubicBezTo>
                    <a:pt x="624" y="166"/>
                    <a:pt x="621" y="165"/>
                    <a:pt x="619" y="163"/>
                  </a:cubicBezTo>
                  <a:cubicBezTo>
                    <a:pt x="619" y="162"/>
                    <a:pt x="619" y="162"/>
                    <a:pt x="619" y="162"/>
                  </a:cubicBezTo>
                  <a:cubicBezTo>
                    <a:pt x="622" y="163"/>
                    <a:pt x="624" y="164"/>
                    <a:pt x="626" y="165"/>
                  </a:cubicBezTo>
                  <a:cubicBezTo>
                    <a:pt x="627" y="166"/>
                    <a:pt x="629" y="163"/>
                    <a:pt x="627" y="162"/>
                  </a:cubicBezTo>
                  <a:cubicBezTo>
                    <a:pt x="617" y="157"/>
                    <a:pt x="607" y="151"/>
                    <a:pt x="597" y="145"/>
                  </a:cubicBezTo>
                  <a:cubicBezTo>
                    <a:pt x="593" y="142"/>
                    <a:pt x="589" y="139"/>
                    <a:pt x="586" y="137"/>
                  </a:cubicBezTo>
                  <a:cubicBezTo>
                    <a:pt x="602" y="145"/>
                    <a:pt x="612" y="149"/>
                    <a:pt x="612" y="149"/>
                  </a:cubicBezTo>
                  <a:cubicBezTo>
                    <a:pt x="612" y="149"/>
                    <a:pt x="597" y="142"/>
                    <a:pt x="575" y="130"/>
                  </a:cubicBezTo>
                  <a:cubicBezTo>
                    <a:pt x="568" y="124"/>
                    <a:pt x="560" y="120"/>
                    <a:pt x="552" y="116"/>
                  </a:cubicBezTo>
                  <a:cubicBezTo>
                    <a:pt x="539" y="107"/>
                    <a:pt x="526" y="98"/>
                    <a:pt x="512" y="88"/>
                  </a:cubicBezTo>
                  <a:cubicBezTo>
                    <a:pt x="511" y="87"/>
                    <a:pt x="508" y="90"/>
                    <a:pt x="510" y="91"/>
                  </a:cubicBezTo>
                  <a:cubicBezTo>
                    <a:pt x="516" y="95"/>
                    <a:pt x="521" y="99"/>
                    <a:pt x="527" y="103"/>
                  </a:cubicBezTo>
                  <a:cubicBezTo>
                    <a:pt x="459" y="66"/>
                    <a:pt x="372" y="20"/>
                    <a:pt x="355" y="14"/>
                  </a:cubicBezTo>
                  <a:cubicBezTo>
                    <a:pt x="326" y="3"/>
                    <a:pt x="285" y="6"/>
                    <a:pt x="285" y="6"/>
                  </a:cubicBezTo>
                  <a:cubicBezTo>
                    <a:pt x="285" y="6"/>
                    <a:pt x="257" y="0"/>
                    <a:pt x="220" y="39"/>
                  </a:cubicBezTo>
                  <a:cubicBezTo>
                    <a:pt x="205" y="56"/>
                    <a:pt x="201" y="78"/>
                    <a:pt x="202" y="98"/>
                  </a:cubicBezTo>
                  <a:cubicBezTo>
                    <a:pt x="201" y="98"/>
                    <a:pt x="200" y="99"/>
                    <a:pt x="200" y="100"/>
                  </a:cubicBezTo>
                  <a:cubicBezTo>
                    <a:pt x="200" y="100"/>
                    <a:pt x="200" y="100"/>
                    <a:pt x="200" y="100"/>
                  </a:cubicBezTo>
                  <a:cubicBezTo>
                    <a:pt x="200" y="100"/>
                    <a:pt x="200" y="101"/>
                    <a:pt x="200" y="101"/>
                  </a:cubicBezTo>
                  <a:cubicBezTo>
                    <a:pt x="201" y="104"/>
                    <a:pt x="200" y="107"/>
                    <a:pt x="200" y="110"/>
                  </a:cubicBezTo>
                  <a:cubicBezTo>
                    <a:pt x="200" y="111"/>
                    <a:pt x="202" y="112"/>
                    <a:pt x="202" y="111"/>
                  </a:cubicBezTo>
                  <a:cubicBezTo>
                    <a:pt x="203" y="113"/>
                    <a:pt x="203" y="115"/>
                    <a:pt x="204" y="116"/>
                  </a:cubicBezTo>
                  <a:cubicBezTo>
                    <a:pt x="204" y="117"/>
                    <a:pt x="204" y="118"/>
                    <a:pt x="204" y="119"/>
                  </a:cubicBezTo>
                  <a:cubicBezTo>
                    <a:pt x="203" y="117"/>
                    <a:pt x="200" y="118"/>
                    <a:pt x="200" y="121"/>
                  </a:cubicBezTo>
                  <a:cubicBezTo>
                    <a:pt x="200" y="133"/>
                    <a:pt x="200" y="145"/>
                    <a:pt x="200" y="157"/>
                  </a:cubicBezTo>
                  <a:cubicBezTo>
                    <a:pt x="200" y="157"/>
                    <a:pt x="199" y="157"/>
                    <a:pt x="199" y="157"/>
                  </a:cubicBezTo>
                  <a:cubicBezTo>
                    <a:pt x="198" y="157"/>
                    <a:pt x="198" y="157"/>
                    <a:pt x="197" y="156"/>
                  </a:cubicBezTo>
                  <a:cubicBezTo>
                    <a:pt x="197" y="156"/>
                    <a:pt x="196" y="157"/>
                    <a:pt x="195" y="157"/>
                  </a:cubicBezTo>
                  <a:cubicBezTo>
                    <a:pt x="195" y="157"/>
                    <a:pt x="195" y="157"/>
                    <a:pt x="195" y="158"/>
                  </a:cubicBezTo>
                  <a:cubicBezTo>
                    <a:pt x="192" y="158"/>
                    <a:pt x="189" y="158"/>
                    <a:pt x="186" y="159"/>
                  </a:cubicBezTo>
                  <a:cubicBezTo>
                    <a:pt x="170" y="155"/>
                    <a:pt x="152" y="159"/>
                    <a:pt x="135" y="164"/>
                  </a:cubicBezTo>
                  <a:cubicBezTo>
                    <a:pt x="114" y="165"/>
                    <a:pt x="93" y="167"/>
                    <a:pt x="76" y="174"/>
                  </a:cubicBezTo>
                  <a:cubicBezTo>
                    <a:pt x="73" y="174"/>
                    <a:pt x="70" y="175"/>
                    <a:pt x="67" y="175"/>
                  </a:cubicBezTo>
                  <a:cubicBezTo>
                    <a:pt x="51" y="175"/>
                    <a:pt x="35" y="174"/>
                    <a:pt x="19" y="177"/>
                  </a:cubicBezTo>
                  <a:cubicBezTo>
                    <a:pt x="18" y="177"/>
                    <a:pt x="17" y="177"/>
                    <a:pt x="15" y="177"/>
                  </a:cubicBezTo>
                  <a:cubicBezTo>
                    <a:pt x="14" y="176"/>
                    <a:pt x="13" y="175"/>
                    <a:pt x="11" y="174"/>
                  </a:cubicBezTo>
                  <a:cubicBezTo>
                    <a:pt x="10" y="173"/>
                    <a:pt x="6" y="171"/>
                    <a:pt x="4" y="171"/>
                  </a:cubicBezTo>
                  <a:cubicBezTo>
                    <a:pt x="3" y="171"/>
                    <a:pt x="2" y="172"/>
                    <a:pt x="2" y="173"/>
                  </a:cubicBezTo>
                  <a:cubicBezTo>
                    <a:pt x="3" y="174"/>
                    <a:pt x="4" y="175"/>
                    <a:pt x="4" y="175"/>
                  </a:cubicBezTo>
                  <a:cubicBezTo>
                    <a:pt x="4" y="176"/>
                    <a:pt x="5" y="176"/>
                    <a:pt x="5" y="176"/>
                  </a:cubicBezTo>
                  <a:cubicBezTo>
                    <a:pt x="6" y="176"/>
                    <a:pt x="6" y="176"/>
                    <a:pt x="6" y="177"/>
                  </a:cubicBezTo>
                  <a:cubicBezTo>
                    <a:pt x="6" y="177"/>
                    <a:pt x="7" y="177"/>
                    <a:pt x="7" y="178"/>
                  </a:cubicBezTo>
                  <a:cubicBezTo>
                    <a:pt x="5" y="178"/>
                    <a:pt x="2" y="178"/>
                    <a:pt x="0" y="178"/>
                  </a:cubicBezTo>
                  <a:cubicBezTo>
                    <a:pt x="0" y="180"/>
                    <a:pt x="0" y="180"/>
                    <a:pt x="0" y="180"/>
                  </a:cubicBezTo>
                  <a:cubicBezTo>
                    <a:pt x="3" y="180"/>
                    <a:pt x="6" y="180"/>
                    <a:pt x="9" y="180"/>
                  </a:cubicBezTo>
                  <a:close/>
                  <a:moveTo>
                    <a:pt x="21" y="182"/>
                  </a:moveTo>
                  <a:cubicBezTo>
                    <a:pt x="23" y="182"/>
                    <a:pt x="25" y="181"/>
                    <a:pt x="27" y="181"/>
                  </a:cubicBezTo>
                  <a:cubicBezTo>
                    <a:pt x="30" y="181"/>
                    <a:pt x="33" y="181"/>
                    <a:pt x="37" y="181"/>
                  </a:cubicBezTo>
                  <a:cubicBezTo>
                    <a:pt x="36" y="181"/>
                    <a:pt x="36" y="182"/>
                    <a:pt x="37" y="183"/>
                  </a:cubicBezTo>
                  <a:cubicBezTo>
                    <a:pt x="33" y="183"/>
                    <a:pt x="28" y="184"/>
                    <a:pt x="24" y="184"/>
                  </a:cubicBezTo>
                  <a:cubicBezTo>
                    <a:pt x="23" y="183"/>
                    <a:pt x="22" y="183"/>
                    <a:pt x="21" y="182"/>
                  </a:cubicBezTo>
                  <a:close/>
                  <a:moveTo>
                    <a:pt x="195" y="177"/>
                  </a:moveTo>
                  <a:cubicBezTo>
                    <a:pt x="196" y="177"/>
                    <a:pt x="196" y="177"/>
                    <a:pt x="196" y="177"/>
                  </a:cubicBezTo>
                  <a:cubicBezTo>
                    <a:pt x="180" y="182"/>
                    <a:pt x="162" y="184"/>
                    <a:pt x="142" y="184"/>
                  </a:cubicBezTo>
                  <a:cubicBezTo>
                    <a:pt x="138" y="184"/>
                    <a:pt x="133" y="184"/>
                    <a:pt x="129" y="183"/>
                  </a:cubicBezTo>
                  <a:cubicBezTo>
                    <a:pt x="135" y="183"/>
                    <a:pt x="140" y="181"/>
                    <a:pt x="146" y="180"/>
                  </a:cubicBezTo>
                  <a:cubicBezTo>
                    <a:pt x="162" y="180"/>
                    <a:pt x="184" y="179"/>
                    <a:pt x="199" y="176"/>
                  </a:cubicBezTo>
                  <a:cubicBezTo>
                    <a:pt x="199" y="176"/>
                    <a:pt x="199" y="176"/>
                    <a:pt x="200" y="176"/>
                  </a:cubicBezTo>
                  <a:cubicBezTo>
                    <a:pt x="198" y="176"/>
                    <a:pt x="197" y="177"/>
                    <a:pt x="196" y="177"/>
                  </a:cubicBezTo>
                  <a:lnTo>
                    <a:pt x="195" y="177"/>
                  </a:lnTo>
                  <a:close/>
                  <a:moveTo>
                    <a:pt x="212" y="189"/>
                  </a:moveTo>
                  <a:cubicBezTo>
                    <a:pt x="212" y="189"/>
                    <a:pt x="213" y="189"/>
                    <a:pt x="214" y="189"/>
                  </a:cubicBezTo>
                  <a:cubicBezTo>
                    <a:pt x="218" y="191"/>
                    <a:pt x="222" y="193"/>
                    <a:pt x="226" y="195"/>
                  </a:cubicBezTo>
                  <a:cubicBezTo>
                    <a:pt x="225" y="195"/>
                    <a:pt x="225" y="195"/>
                    <a:pt x="224" y="195"/>
                  </a:cubicBezTo>
                  <a:cubicBezTo>
                    <a:pt x="220" y="193"/>
                    <a:pt x="216" y="191"/>
                    <a:pt x="212" y="189"/>
                  </a:cubicBezTo>
                  <a:close/>
                  <a:moveTo>
                    <a:pt x="215" y="187"/>
                  </a:moveTo>
                  <a:cubicBezTo>
                    <a:pt x="212" y="185"/>
                    <a:pt x="209" y="183"/>
                    <a:pt x="206" y="181"/>
                  </a:cubicBezTo>
                  <a:cubicBezTo>
                    <a:pt x="206" y="181"/>
                    <a:pt x="206" y="181"/>
                    <a:pt x="207" y="181"/>
                  </a:cubicBezTo>
                  <a:cubicBezTo>
                    <a:pt x="209" y="181"/>
                    <a:pt x="212" y="182"/>
                    <a:pt x="214" y="183"/>
                  </a:cubicBezTo>
                  <a:cubicBezTo>
                    <a:pt x="214" y="183"/>
                    <a:pt x="214" y="183"/>
                    <a:pt x="214" y="183"/>
                  </a:cubicBezTo>
                  <a:cubicBezTo>
                    <a:pt x="225" y="187"/>
                    <a:pt x="236" y="191"/>
                    <a:pt x="247" y="195"/>
                  </a:cubicBezTo>
                  <a:cubicBezTo>
                    <a:pt x="248" y="193"/>
                    <a:pt x="248" y="193"/>
                    <a:pt x="248" y="193"/>
                  </a:cubicBezTo>
                  <a:cubicBezTo>
                    <a:pt x="241" y="189"/>
                    <a:pt x="233" y="186"/>
                    <a:pt x="226" y="183"/>
                  </a:cubicBezTo>
                  <a:cubicBezTo>
                    <a:pt x="227" y="183"/>
                    <a:pt x="227" y="181"/>
                    <a:pt x="226" y="180"/>
                  </a:cubicBezTo>
                  <a:cubicBezTo>
                    <a:pt x="222" y="178"/>
                    <a:pt x="217" y="176"/>
                    <a:pt x="212" y="174"/>
                  </a:cubicBezTo>
                  <a:cubicBezTo>
                    <a:pt x="212" y="174"/>
                    <a:pt x="212" y="174"/>
                    <a:pt x="212" y="174"/>
                  </a:cubicBezTo>
                  <a:cubicBezTo>
                    <a:pt x="220" y="177"/>
                    <a:pt x="230" y="181"/>
                    <a:pt x="238" y="186"/>
                  </a:cubicBezTo>
                  <a:cubicBezTo>
                    <a:pt x="251" y="194"/>
                    <a:pt x="262" y="202"/>
                    <a:pt x="269" y="210"/>
                  </a:cubicBezTo>
                  <a:cubicBezTo>
                    <a:pt x="256" y="207"/>
                    <a:pt x="241" y="203"/>
                    <a:pt x="228" y="197"/>
                  </a:cubicBezTo>
                  <a:cubicBezTo>
                    <a:pt x="228" y="197"/>
                    <a:pt x="228" y="197"/>
                    <a:pt x="228" y="197"/>
                  </a:cubicBezTo>
                  <a:cubicBezTo>
                    <a:pt x="228" y="196"/>
                    <a:pt x="228" y="196"/>
                    <a:pt x="227" y="196"/>
                  </a:cubicBezTo>
                  <a:cubicBezTo>
                    <a:pt x="235" y="199"/>
                    <a:pt x="243" y="202"/>
                    <a:pt x="251" y="205"/>
                  </a:cubicBezTo>
                  <a:cubicBezTo>
                    <a:pt x="252" y="203"/>
                    <a:pt x="252" y="203"/>
                    <a:pt x="252" y="203"/>
                  </a:cubicBezTo>
                  <a:cubicBezTo>
                    <a:pt x="240" y="197"/>
                    <a:pt x="227" y="190"/>
                    <a:pt x="215" y="187"/>
                  </a:cubicBezTo>
                  <a:close/>
                  <a:moveTo>
                    <a:pt x="207" y="178"/>
                  </a:moveTo>
                  <a:cubicBezTo>
                    <a:pt x="207" y="178"/>
                    <a:pt x="207" y="178"/>
                    <a:pt x="208" y="177"/>
                  </a:cubicBezTo>
                  <a:cubicBezTo>
                    <a:pt x="213" y="178"/>
                    <a:pt x="218" y="180"/>
                    <a:pt x="222" y="182"/>
                  </a:cubicBezTo>
                  <a:cubicBezTo>
                    <a:pt x="217" y="181"/>
                    <a:pt x="212" y="179"/>
                    <a:pt x="207" y="178"/>
                  </a:cubicBezTo>
                  <a:close/>
                  <a:moveTo>
                    <a:pt x="201" y="166"/>
                  </a:moveTo>
                  <a:cubicBezTo>
                    <a:pt x="201" y="166"/>
                    <a:pt x="201" y="167"/>
                    <a:pt x="201" y="168"/>
                  </a:cubicBezTo>
                  <a:cubicBezTo>
                    <a:pt x="201" y="168"/>
                    <a:pt x="201" y="168"/>
                    <a:pt x="201" y="168"/>
                  </a:cubicBezTo>
                  <a:cubicBezTo>
                    <a:pt x="200" y="167"/>
                    <a:pt x="200" y="166"/>
                    <a:pt x="200" y="166"/>
                  </a:cubicBezTo>
                  <a:cubicBezTo>
                    <a:pt x="200" y="166"/>
                    <a:pt x="201" y="166"/>
                    <a:pt x="201" y="166"/>
                  </a:cubicBezTo>
                  <a:close/>
                  <a:moveTo>
                    <a:pt x="190" y="169"/>
                  </a:moveTo>
                  <a:cubicBezTo>
                    <a:pt x="191" y="169"/>
                    <a:pt x="192" y="168"/>
                    <a:pt x="193" y="168"/>
                  </a:cubicBezTo>
                  <a:cubicBezTo>
                    <a:pt x="193" y="169"/>
                    <a:pt x="193" y="169"/>
                    <a:pt x="193" y="169"/>
                  </a:cubicBezTo>
                  <a:cubicBezTo>
                    <a:pt x="192" y="169"/>
                    <a:pt x="191" y="169"/>
                    <a:pt x="190" y="169"/>
                  </a:cubicBezTo>
                  <a:close/>
                  <a:moveTo>
                    <a:pt x="189" y="167"/>
                  </a:moveTo>
                  <a:cubicBezTo>
                    <a:pt x="188" y="167"/>
                    <a:pt x="186" y="168"/>
                    <a:pt x="185" y="168"/>
                  </a:cubicBezTo>
                  <a:cubicBezTo>
                    <a:pt x="183" y="167"/>
                    <a:pt x="181" y="167"/>
                    <a:pt x="179" y="166"/>
                  </a:cubicBezTo>
                  <a:cubicBezTo>
                    <a:pt x="182" y="166"/>
                    <a:pt x="186" y="166"/>
                    <a:pt x="189" y="167"/>
                  </a:cubicBezTo>
                  <a:close/>
                  <a:moveTo>
                    <a:pt x="209" y="159"/>
                  </a:moveTo>
                  <a:cubicBezTo>
                    <a:pt x="211" y="158"/>
                    <a:pt x="213" y="158"/>
                    <a:pt x="215" y="158"/>
                  </a:cubicBezTo>
                  <a:cubicBezTo>
                    <a:pt x="213" y="159"/>
                    <a:pt x="211" y="160"/>
                    <a:pt x="209" y="160"/>
                  </a:cubicBezTo>
                  <a:cubicBezTo>
                    <a:pt x="209" y="160"/>
                    <a:pt x="209" y="159"/>
                    <a:pt x="209" y="159"/>
                  </a:cubicBezTo>
                  <a:close/>
                  <a:moveTo>
                    <a:pt x="115" y="183"/>
                  </a:moveTo>
                  <a:cubicBezTo>
                    <a:pt x="111" y="183"/>
                    <a:pt x="106" y="182"/>
                    <a:pt x="102" y="182"/>
                  </a:cubicBezTo>
                  <a:cubicBezTo>
                    <a:pt x="100" y="181"/>
                    <a:pt x="98" y="181"/>
                    <a:pt x="96" y="181"/>
                  </a:cubicBezTo>
                  <a:cubicBezTo>
                    <a:pt x="99" y="180"/>
                    <a:pt x="102" y="180"/>
                    <a:pt x="106" y="179"/>
                  </a:cubicBezTo>
                  <a:cubicBezTo>
                    <a:pt x="124" y="175"/>
                    <a:pt x="141" y="170"/>
                    <a:pt x="158" y="168"/>
                  </a:cubicBezTo>
                  <a:cubicBezTo>
                    <a:pt x="159" y="168"/>
                    <a:pt x="160" y="168"/>
                    <a:pt x="160" y="168"/>
                  </a:cubicBezTo>
                  <a:cubicBezTo>
                    <a:pt x="167" y="168"/>
                    <a:pt x="173" y="169"/>
                    <a:pt x="179" y="170"/>
                  </a:cubicBezTo>
                  <a:cubicBezTo>
                    <a:pt x="178" y="170"/>
                    <a:pt x="177" y="170"/>
                    <a:pt x="176" y="171"/>
                  </a:cubicBezTo>
                  <a:cubicBezTo>
                    <a:pt x="172" y="170"/>
                    <a:pt x="168" y="170"/>
                    <a:pt x="164" y="170"/>
                  </a:cubicBezTo>
                  <a:cubicBezTo>
                    <a:pt x="162" y="169"/>
                    <a:pt x="162" y="171"/>
                    <a:pt x="162" y="172"/>
                  </a:cubicBezTo>
                  <a:cubicBezTo>
                    <a:pt x="144" y="174"/>
                    <a:pt x="128" y="176"/>
                    <a:pt x="129" y="178"/>
                  </a:cubicBezTo>
                  <a:cubicBezTo>
                    <a:pt x="129" y="179"/>
                    <a:pt x="131" y="179"/>
                    <a:pt x="135" y="180"/>
                  </a:cubicBezTo>
                  <a:cubicBezTo>
                    <a:pt x="128" y="181"/>
                    <a:pt x="122" y="182"/>
                    <a:pt x="115" y="183"/>
                  </a:cubicBezTo>
                  <a:close/>
                  <a:moveTo>
                    <a:pt x="96" y="184"/>
                  </a:moveTo>
                  <a:cubicBezTo>
                    <a:pt x="95" y="184"/>
                    <a:pt x="95" y="184"/>
                    <a:pt x="95" y="184"/>
                  </a:cubicBezTo>
                  <a:cubicBezTo>
                    <a:pt x="89" y="184"/>
                    <a:pt x="84" y="184"/>
                    <a:pt x="80" y="183"/>
                  </a:cubicBezTo>
                  <a:cubicBezTo>
                    <a:pt x="85" y="183"/>
                    <a:pt x="90" y="184"/>
                    <a:pt x="96" y="184"/>
                  </a:cubicBezTo>
                  <a:close/>
                  <a:moveTo>
                    <a:pt x="98" y="170"/>
                  </a:moveTo>
                  <a:cubicBezTo>
                    <a:pt x="103" y="169"/>
                    <a:pt x="109" y="169"/>
                    <a:pt x="115" y="168"/>
                  </a:cubicBezTo>
                  <a:cubicBezTo>
                    <a:pt x="109" y="169"/>
                    <a:pt x="103" y="170"/>
                    <a:pt x="98" y="170"/>
                  </a:cubicBezTo>
                  <a:close/>
                  <a:moveTo>
                    <a:pt x="193" y="160"/>
                  </a:moveTo>
                  <a:cubicBezTo>
                    <a:pt x="193" y="161"/>
                    <a:pt x="193" y="161"/>
                    <a:pt x="193" y="161"/>
                  </a:cubicBezTo>
                  <a:cubicBezTo>
                    <a:pt x="192" y="161"/>
                    <a:pt x="192" y="161"/>
                    <a:pt x="192" y="160"/>
                  </a:cubicBezTo>
                  <a:cubicBezTo>
                    <a:pt x="192" y="160"/>
                    <a:pt x="193" y="160"/>
                    <a:pt x="193" y="160"/>
                  </a:cubicBezTo>
                  <a:close/>
                  <a:moveTo>
                    <a:pt x="544" y="117"/>
                  </a:moveTo>
                  <a:cubicBezTo>
                    <a:pt x="552" y="124"/>
                    <a:pt x="559" y="130"/>
                    <a:pt x="567" y="137"/>
                  </a:cubicBezTo>
                  <a:cubicBezTo>
                    <a:pt x="566" y="136"/>
                    <a:pt x="566" y="136"/>
                    <a:pt x="565" y="135"/>
                  </a:cubicBezTo>
                  <a:cubicBezTo>
                    <a:pt x="563" y="134"/>
                    <a:pt x="562" y="133"/>
                    <a:pt x="561" y="132"/>
                  </a:cubicBezTo>
                  <a:cubicBezTo>
                    <a:pt x="559" y="134"/>
                    <a:pt x="559" y="134"/>
                    <a:pt x="559" y="134"/>
                  </a:cubicBezTo>
                  <a:cubicBezTo>
                    <a:pt x="559" y="134"/>
                    <a:pt x="559" y="134"/>
                    <a:pt x="559" y="134"/>
                  </a:cubicBezTo>
                  <a:cubicBezTo>
                    <a:pt x="559" y="135"/>
                    <a:pt x="559" y="135"/>
                    <a:pt x="559" y="135"/>
                  </a:cubicBezTo>
                  <a:cubicBezTo>
                    <a:pt x="566" y="144"/>
                    <a:pt x="579" y="152"/>
                    <a:pt x="593" y="158"/>
                  </a:cubicBezTo>
                  <a:cubicBezTo>
                    <a:pt x="596" y="161"/>
                    <a:pt x="600" y="163"/>
                    <a:pt x="603" y="165"/>
                  </a:cubicBezTo>
                  <a:cubicBezTo>
                    <a:pt x="584" y="165"/>
                    <a:pt x="561" y="168"/>
                    <a:pt x="538" y="177"/>
                  </a:cubicBezTo>
                  <a:cubicBezTo>
                    <a:pt x="479" y="198"/>
                    <a:pt x="459" y="227"/>
                    <a:pt x="463" y="270"/>
                  </a:cubicBezTo>
                  <a:cubicBezTo>
                    <a:pt x="462" y="273"/>
                    <a:pt x="461" y="276"/>
                    <a:pt x="461" y="279"/>
                  </a:cubicBezTo>
                  <a:cubicBezTo>
                    <a:pt x="462" y="279"/>
                    <a:pt x="462" y="279"/>
                    <a:pt x="462" y="279"/>
                  </a:cubicBezTo>
                  <a:cubicBezTo>
                    <a:pt x="461" y="283"/>
                    <a:pt x="461" y="287"/>
                    <a:pt x="461" y="290"/>
                  </a:cubicBezTo>
                  <a:cubicBezTo>
                    <a:pt x="450" y="282"/>
                    <a:pt x="438" y="275"/>
                    <a:pt x="427" y="269"/>
                  </a:cubicBezTo>
                  <a:cubicBezTo>
                    <a:pt x="422" y="264"/>
                    <a:pt x="417" y="260"/>
                    <a:pt x="412" y="257"/>
                  </a:cubicBezTo>
                  <a:cubicBezTo>
                    <a:pt x="405" y="252"/>
                    <a:pt x="398" y="249"/>
                    <a:pt x="391" y="249"/>
                  </a:cubicBezTo>
                  <a:cubicBezTo>
                    <a:pt x="390" y="249"/>
                    <a:pt x="390" y="249"/>
                    <a:pt x="390" y="249"/>
                  </a:cubicBezTo>
                  <a:cubicBezTo>
                    <a:pt x="388" y="249"/>
                    <a:pt x="388" y="249"/>
                    <a:pt x="388" y="249"/>
                  </a:cubicBezTo>
                  <a:cubicBezTo>
                    <a:pt x="389" y="251"/>
                    <a:pt x="389" y="251"/>
                    <a:pt x="389" y="251"/>
                  </a:cubicBezTo>
                  <a:cubicBezTo>
                    <a:pt x="391" y="258"/>
                    <a:pt x="395" y="265"/>
                    <a:pt x="400" y="272"/>
                  </a:cubicBezTo>
                  <a:cubicBezTo>
                    <a:pt x="399" y="271"/>
                    <a:pt x="398" y="271"/>
                    <a:pt x="397" y="270"/>
                  </a:cubicBezTo>
                  <a:cubicBezTo>
                    <a:pt x="361" y="239"/>
                    <a:pt x="329" y="204"/>
                    <a:pt x="298" y="168"/>
                  </a:cubicBezTo>
                  <a:cubicBezTo>
                    <a:pt x="296" y="170"/>
                    <a:pt x="296" y="170"/>
                    <a:pt x="296" y="170"/>
                  </a:cubicBezTo>
                  <a:cubicBezTo>
                    <a:pt x="325" y="204"/>
                    <a:pt x="355" y="237"/>
                    <a:pt x="389" y="267"/>
                  </a:cubicBezTo>
                  <a:cubicBezTo>
                    <a:pt x="337" y="243"/>
                    <a:pt x="273" y="216"/>
                    <a:pt x="273" y="216"/>
                  </a:cubicBezTo>
                  <a:cubicBezTo>
                    <a:pt x="279" y="220"/>
                    <a:pt x="361" y="263"/>
                    <a:pt x="412" y="287"/>
                  </a:cubicBezTo>
                  <a:cubicBezTo>
                    <a:pt x="416" y="292"/>
                    <a:pt x="421" y="297"/>
                    <a:pt x="426" y="302"/>
                  </a:cubicBezTo>
                  <a:cubicBezTo>
                    <a:pt x="430" y="306"/>
                    <a:pt x="435" y="309"/>
                    <a:pt x="439" y="313"/>
                  </a:cubicBezTo>
                  <a:cubicBezTo>
                    <a:pt x="422" y="313"/>
                    <a:pt x="405" y="314"/>
                    <a:pt x="389" y="315"/>
                  </a:cubicBezTo>
                  <a:cubicBezTo>
                    <a:pt x="388" y="315"/>
                    <a:pt x="388" y="315"/>
                    <a:pt x="388" y="315"/>
                  </a:cubicBezTo>
                  <a:cubicBezTo>
                    <a:pt x="388" y="315"/>
                    <a:pt x="388" y="315"/>
                    <a:pt x="388" y="315"/>
                  </a:cubicBezTo>
                  <a:cubicBezTo>
                    <a:pt x="375" y="316"/>
                    <a:pt x="362" y="317"/>
                    <a:pt x="348" y="319"/>
                  </a:cubicBezTo>
                  <a:cubicBezTo>
                    <a:pt x="289" y="318"/>
                    <a:pt x="224" y="318"/>
                    <a:pt x="201" y="321"/>
                  </a:cubicBezTo>
                  <a:cubicBezTo>
                    <a:pt x="201" y="321"/>
                    <a:pt x="201" y="321"/>
                    <a:pt x="201" y="321"/>
                  </a:cubicBezTo>
                  <a:cubicBezTo>
                    <a:pt x="202" y="319"/>
                    <a:pt x="201" y="318"/>
                    <a:pt x="199" y="318"/>
                  </a:cubicBezTo>
                  <a:cubicBezTo>
                    <a:pt x="195" y="319"/>
                    <a:pt x="194" y="321"/>
                    <a:pt x="193" y="323"/>
                  </a:cubicBezTo>
                  <a:cubicBezTo>
                    <a:pt x="193" y="323"/>
                    <a:pt x="192" y="323"/>
                    <a:pt x="192" y="323"/>
                  </a:cubicBezTo>
                  <a:cubicBezTo>
                    <a:pt x="192" y="323"/>
                    <a:pt x="192" y="323"/>
                    <a:pt x="193" y="323"/>
                  </a:cubicBezTo>
                  <a:cubicBezTo>
                    <a:pt x="192" y="324"/>
                    <a:pt x="191" y="325"/>
                    <a:pt x="191" y="326"/>
                  </a:cubicBezTo>
                  <a:cubicBezTo>
                    <a:pt x="189" y="328"/>
                    <a:pt x="192" y="330"/>
                    <a:pt x="193" y="328"/>
                  </a:cubicBezTo>
                  <a:cubicBezTo>
                    <a:pt x="194" y="327"/>
                    <a:pt x="194" y="326"/>
                    <a:pt x="195" y="325"/>
                  </a:cubicBezTo>
                  <a:cubicBezTo>
                    <a:pt x="194" y="327"/>
                    <a:pt x="193" y="330"/>
                    <a:pt x="193" y="332"/>
                  </a:cubicBezTo>
                  <a:cubicBezTo>
                    <a:pt x="151" y="293"/>
                    <a:pt x="98" y="255"/>
                    <a:pt x="52" y="219"/>
                  </a:cubicBezTo>
                  <a:cubicBezTo>
                    <a:pt x="53" y="218"/>
                    <a:pt x="53" y="217"/>
                    <a:pt x="52" y="216"/>
                  </a:cubicBezTo>
                  <a:cubicBezTo>
                    <a:pt x="45" y="211"/>
                    <a:pt x="38" y="206"/>
                    <a:pt x="31" y="201"/>
                  </a:cubicBezTo>
                  <a:cubicBezTo>
                    <a:pt x="32" y="200"/>
                    <a:pt x="33" y="199"/>
                    <a:pt x="31" y="198"/>
                  </a:cubicBezTo>
                  <a:cubicBezTo>
                    <a:pt x="30" y="198"/>
                    <a:pt x="28" y="197"/>
                    <a:pt x="26" y="196"/>
                  </a:cubicBezTo>
                  <a:cubicBezTo>
                    <a:pt x="22" y="193"/>
                    <a:pt x="18" y="189"/>
                    <a:pt x="14" y="186"/>
                  </a:cubicBezTo>
                  <a:cubicBezTo>
                    <a:pt x="14" y="185"/>
                    <a:pt x="14" y="185"/>
                    <a:pt x="13" y="185"/>
                  </a:cubicBezTo>
                  <a:cubicBezTo>
                    <a:pt x="13" y="184"/>
                    <a:pt x="13" y="184"/>
                    <a:pt x="14" y="183"/>
                  </a:cubicBezTo>
                  <a:cubicBezTo>
                    <a:pt x="16" y="184"/>
                    <a:pt x="17" y="185"/>
                    <a:pt x="18" y="186"/>
                  </a:cubicBezTo>
                  <a:cubicBezTo>
                    <a:pt x="18" y="188"/>
                    <a:pt x="19" y="189"/>
                    <a:pt x="21" y="189"/>
                  </a:cubicBezTo>
                  <a:cubicBezTo>
                    <a:pt x="21" y="189"/>
                    <a:pt x="21" y="189"/>
                    <a:pt x="22" y="189"/>
                  </a:cubicBezTo>
                  <a:cubicBezTo>
                    <a:pt x="25" y="192"/>
                    <a:pt x="29" y="194"/>
                    <a:pt x="32" y="197"/>
                  </a:cubicBezTo>
                  <a:cubicBezTo>
                    <a:pt x="43" y="205"/>
                    <a:pt x="53" y="214"/>
                    <a:pt x="65" y="222"/>
                  </a:cubicBezTo>
                  <a:cubicBezTo>
                    <a:pt x="68" y="224"/>
                    <a:pt x="71" y="220"/>
                    <a:pt x="68" y="218"/>
                  </a:cubicBezTo>
                  <a:cubicBezTo>
                    <a:pt x="56" y="209"/>
                    <a:pt x="44" y="199"/>
                    <a:pt x="32" y="190"/>
                  </a:cubicBezTo>
                  <a:cubicBezTo>
                    <a:pt x="31" y="189"/>
                    <a:pt x="30" y="189"/>
                    <a:pt x="29" y="188"/>
                  </a:cubicBezTo>
                  <a:cubicBezTo>
                    <a:pt x="41" y="187"/>
                    <a:pt x="52" y="186"/>
                    <a:pt x="64" y="186"/>
                  </a:cubicBezTo>
                  <a:cubicBezTo>
                    <a:pt x="66" y="186"/>
                    <a:pt x="66" y="183"/>
                    <a:pt x="64" y="183"/>
                  </a:cubicBezTo>
                  <a:cubicBezTo>
                    <a:pt x="63" y="183"/>
                    <a:pt x="62" y="183"/>
                    <a:pt x="60" y="183"/>
                  </a:cubicBezTo>
                  <a:cubicBezTo>
                    <a:pt x="62" y="182"/>
                    <a:pt x="64" y="182"/>
                    <a:pt x="66" y="182"/>
                  </a:cubicBezTo>
                  <a:cubicBezTo>
                    <a:pt x="67" y="182"/>
                    <a:pt x="68" y="182"/>
                    <a:pt x="69" y="182"/>
                  </a:cubicBezTo>
                  <a:cubicBezTo>
                    <a:pt x="75" y="185"/>
                    <a:pt x="84" y="187"/>
                    <a:pt x="95" y="187"/>
                  </a:cubicBezTo>
                  <a:cubicBezTo>
                    <a:pt x="99" y="187"/>
                    <a:pt x="103" y="186"/>
                    <a:pt x="108" y="186"/>
                  </a:cubicBezTo>
                  <a:cubicBezTo>
                    <a:pt x="114" y="188"/>
                    <a:pt x="119" y="190"/>
                    <a:pt x="122" y="193"/>
                  </a:cubicBezTo>
                  <a:cubicBezTo>
                    <a:pt x="124" y="191"/>
                    <a:pt x="124" y="191"/>
                    <a:pt x="124" y="191"/>
                  </a:cubicBezTo>
                  <a:cubicBezTo>
                    <a:pt x="121" y="189"/>
                    <a:pt x="118" y="187"/>
                    <a:pt x="114" y="185"/>
                  </a:cubicBezTo>
                  <a:cubicBezTo>
                    <a:pt x="114" y="185"/>
                    <a:pt x="115" y="185"/>
                    <a:pt x="115" y="185"/>
                  </a:cubicBezTo>
                  <a:cubicBezTo>
                    <a:pt x="124" y="186"/>
                    <a:pt x="133" y="186"/>
                    <a:pt x="142" y="186"/>
                  </a:cubicBezTo>
                  <a:cubicBezTo>
                    <a:pt x="162" y="186"/>
                    <a:pt x="182" y="184"/>
                    <a:pt x="198" y="179"/>
                  </a:cubicBezTo>
                  <a:cubicBezTo>
                    <a:pt x="199" y="180"/>
                    <a:pt x="199" y="180"/>
                    <a:pt x="199" y="180"/>
                  </a:cubicBezTo>
                  <a:cubicBezTo>
                    <a:pt x="201" y="182"/>
                    <a:pt x="204" y="184"/>
                    <a:pt x="207" y="185"/>
                  </a:cubicBezTo>
                  <a:cubicBezTo>
                    <a:pt x="206" y="185"/>
                    <a:pt x="206" y="185"/>
                    <a:pt x="205" y="185"/>
                  </a:cubicBezTo>
                  <a:cubicBezTo>
                    <a:pt x="204" y="187"/>
                    <a:pt x="204" y="187"/>
                    <a:pt x="204" y="187"/>
                  </a:cubicBezTo>
                  <a:cubicBezTo>
                    <a:pt x="209" y="190"/>
                    <a:pt x="213" y="193"/>
                    <a:pt x="218" y="195"/>
                  </a:cubicBezTo>
                  <a:cubicBezTo>
                    <a:pt x="203" y="196"/>
                    <a:pt x="173" y="204"/>
                    <a:pt x="173" y="204"/>
                  </a:cubicBezTo>
                  <a:cubicBezTo>
                    <a:pt x="173" y="204"/>
                    <a:pt x="208" y="203"/>
                    <a:pt x="215" y="201"/>
                  </a:cubicBezTo>
                  <a:cubicBezTo>
                    <a:pt x="222" y="200"/>
                    <a:pt x="219" y="207"/>
                    <a:pt x="219" y="207"/>
                  </a:cubicBezTo>
                  <a:cubicBezTo>
                    <a:pt x="219" y="207"/>
                    <a:pt x="227" y="204"/>
                    <a:pt x="228" y="200"/>
                  </a:cubicBezTo>
                  <a:cubicBezTo>
                    <a:pt x="243" y="206"/>
                    <a:pt x="258" y="211"/>
                    <a:pt x="273" y="214"/>
                  </a:cubicBezTo>
                  <a:cubicBezTo>
                    <a:pt x="276" y="214"/>
                    <a:pt x="276" y="214"/>
                    <a:pt x="276" y="214"/>
                  </a:cubicBezTo>
                  <a:cubicBezTo>
                    <a:pt x="274" y="212"/>
                    <a:pt x="274" y="212"/>
                    <a:pt x="274" y="212"/>
                  </a:cubicBezTo>
                  <a:cubicBezTo>
                    <a:pt x="267" y="203"/>
                    <a:pt x="254" y="193"/>
                    <a:pt x="240" y="184"/>
                  </a:cubicBezTo>
                  <a:cubicBezTo>
                    <a:pt x="230" y="179"/>
                    <a:pt x="221" y="174"/>
                    <a:pt x="212" y="171"/>
                  </a:cubicBezTo>
                  <a:cubicBezTo>
                    <a:pt x="213" y="170"/>
                    <a:pt x="214" y="169"/>
                    <a:pt x="214" y="169"/>
                  </a:cubicBezTo>
                  <a:cubicBezTo>
                    <a:pt x="214" y="169"/>
                    <a:pt x="212" y="169"/>
                    <a:pt x="208" y="169"/>
                  </a:cubicBezTo>
                  <a:cubicBezTo>
                    <a:pt x="209" y="167"/>
                    <a:pt x="209" y="165"/>
                    <a:pt x="209" y="163"/>
                  </a:cubicBezTo>
                  <a:cubicBezTo>
                    <a:pt x="215" y="161"/>
                    <a:pt x="220" y="159"/>
                    <a:pt x="223" y="157"/>
                  </a:cubicBezTo>
                  <a:cubicBezTo>
                    <a:pt x="223" y="155"/>
                    <a:pt x="223" y="155"/>
                    <a:pt x="223" y="155"/>
                  </a:cubicBezTo>
                  <a:cubicBezTo>
                    <a:pt x="218" y="155"/>
                    <a:pt x="213" y="156"/>
                    <a:pt x="208" y="156"/>
                  </a:cubicBezTo>
                  <a:cubicBezTo>
                    <a:pt x="208" y="150"/>
                    <a:pt x="207" y="144"/>
                    <a:pt x="206" y="138"/>
                  </a:cubicBezTo>
                  <a:cubicBezTo>
                    <a:pt x="206" y="137"/>
                    <a:pt x="205" y="137"/>
                    <a:pt x="205" y="137"/>
                  </a:cubicBezTo>
                  <a:cubicBezTo>
                    <a:pt x="204" y="132"/>
                    <a:pt x="204" y="126"/>
                    <a:pt x="204" y="121"/>
                  </a:cubicBezTo>
                  <a:cubicBezTo>
                    <a:pt x="208" y="139"/>
                    <a:pt x="213" y="152"/>
                    <a:pt x="213" y="152"/>
                  </a:cubicBezTo>
                  <a:cubicBezTo>
                    <a:pt x="211" y="146"/>
                    <a:pt x="210" y="141"/>
                    <a:pt x="209" y="135"/>
                  </a:cubicBezTo>
                  <a:cubicBezTo>
                    <a:pt x="211" y="135"/>
                    <a:pt x="212" y="134"/>
                    <a:pt x="212" y="132"/>
                  </a:cubicBezTo>
                  <a:cubicBezTo>
                    <a:pt x="210" y="127"/>
                    <a:pt x="209" y="121"/>
                    <a:pt x="207" y="115"/>
                  </a:cubicBezTo>
                  <a:cubicBezTo>
                    <a:pt x="204" y="44"/>
                    <a:pt x="253" y="29"/>
                    <a:pt x="270" y="21"/>
                  </a:cubicBezTo>
                  <a:cubicBezTo>
                    <a:pt x="289" y="11"/>
                    <a:pt x="314" y="13"/>
                    <a:pt x="337" y="20"/>
                  </a:cubicBezTo>
                  <a:cubicBezTo>
                    <a:pt x="352" y="24"/>
                    <a:pt x="468" y="80"/>
                    <a:pt x="544" y="117"/>
                  </a:cubicBezTo>
                  <a:close/>
                  <a:moveTo>
                    <a:pt x="442" y="344"/>
                  </a:moveTo>
                  <a:cubicBezTo>
                    <a:pt x="442" y="341"/>
                    <a:pt x="442" y="341"/>
                    <a:pt x="442" y="341"/>
                  </a:cubicBezTo>
                  <a:cubicBezTo>
                    <a:pt x="442" y="341"/>
                    <a:pt x="440" y="341"/>
                    <a:pt x="438" y="341"/>
                  </a:cubicBezTo>
                  <a:cubicBezTo>
                    <a:pt x="433" y="337"/>
                    <a:pt x="429" y="333"/>
                    <a:pt x="425" y="329"/>
                  </a:cubicBezTo>
                  <a:cubicBezTo>
                    <a:pt x="434" y="329"/>
                    <a:pt x="442" y="334"/>
                    <a:pt x="450" y="341"/>
                  </a:cubicBezTo>
                  <a:cubicBezTo>
                    <a:pt x="454" y="345"/>
                    <a:pt x="458" y="348"/>
                    <a:pt x="461" y="351"/>
                  </a:cubicBezTo>
                  <a:cubicBezTo>
                    <a:pt x="461" y="355"/>
                    <a:pt x="461" y="358"/>
                    <a:pt x="461" y="358"/>
                  </a:cubicBezTo>
                  <a:cubicBezTo>
                    <a:pt x="461" y="358"/>
                    <a:pt x="462" y="356"/>
                    <a:pt x="463" y="353"/>
                  </a:cubicBezTo>
                  <a:cubicBezTo>
                    <a:pt x="465" y="354"/>
                    <a:pt x="467" y="356"/>
                    <a:pt x="468" y="357"/>
                  </a:cubicBezTo>
                  <a:cubicBezTo>
                    <a:pt x="469" y="361"/>
                    <a:pt x="470" y="365"/>
                    <a:pt x="471" y="368"/>
                  </a:cubicBezTo>
                  <a:cubicBezTo>
                    <a:pt x="462" y="360"/>
                    <a:pt x="451" y="352"/>
                    <a:pt x="442" y="344"/>
                  </a:cubicBezTo>
                  <a:close/>
                  <a:moveTo>
                    <a:pt x="28" y="292"/>
                  </a:moveTo>
                  <a:cubicBezTo>
                    <a:pt x="31" y="293"/>
                    <a:pt x="33" y="294"/>
                    <a:pt x="36" y="295"/>
                  </a:cubicBezTo>
                  <a:cubicBezTo>
                    <a:pt x="53" y="311"/>
                    <a:pt x="72" y="325"/>
                    <a:pt x="92" y="335"/>
                  </a:cubicBezTo>
                  <a:cubicBezTo>
                    <a:pt x="96" y="338"/>
                    <a:pt x="100" y="342"/>
                    <a:pt x="104" y="345"/>
                  </a:cubicBezTo>
                  <a:cubicBezTo>
                    <a:pt x="84" y="333"/>
                    <a:pt x="65" y="321"/>
                    <a:pt x="47" y="307"/>
                  </a:cubicBezTo>
                  <a:cubicBezTo>
                    <a:pt x="47" y="307"/>
                    <a:pt x="47" y="307"/>
                    <a:pt x="47" y="307"/>
                  </a:cubicBezTo>
                  <a:cubicBezTo>
                    <a:pt x="47" y="307"/>
                    <a:pt x="47" y="307"/>
                    <a:pt x="47" y="307"/>
                  </a:cubicBezTo>
                  <a:cubicBezTo>
                    <a:pt x="40" y="302"/>
                    <a:pt x="34" y="297"/>
                    <a:pt x="28" y="292"/>
                  </a:cubicBezTo>
                  <a:close/>
                  <a:moveTo>
                    <a:pt x="435" y="400"/>
                  </a:moveTo>
                  <a:cubicBezTo>
                    <a:pt x="454" y="403"/>
                    <a:pt x="467" y="408"/>
                    <a:pt x="475" y="415"/>
                  </a:cubicBezTo>
                  <a:cubicBezTo>
                    <a:pt x="474" y="416"/>
                    <a:pt x="473" y="417"/>
                    <a:pt x="472" y="417"/>
                  </a:cubicBezTo>
                  <a:cubicBezTo>
                    <a:pt x="472" y="416"/>
                    <a:pt x="472" y="416"/>
                    <a:pt x="472" y="415"/>
                  </a:cubicBezTo>
                  <a:cubicBezTo>
                    <a:pt x="469" y="414"/>
                    <a:pt x="469" y="414"/>
                    <a:pt x="469" y="414"/>
                  </a:cubicBezTo>
                  <a:cubicBezTo>
                    <a:pt x="469" y="416"/>
                    <a:pt x="468" y="418"/>
                    <a:pt x="468" y="419"/>
                  </a:cubicBezTo>
                  <a:cubicBezTo>
                    <a:pt x="465" y="421"/>
                    <a:pt x="462" y="422"/>
                    <a:pt x="458" y="422"/>
                  </a:cubicBezTo>
                  <a:cubicBezTo>
                    <a:pt x="459" y="422"/>
                    <a:pt x="459" y="421"/>
                    <a:pt x="460" y="420"/>
                  </a:cubicBezTo>
                  <a:cubicBezTo>
                    <a:pt x="460" y="420"/>
                    <a:pt x="455" y="420"/>
                    <a:pt x="445" y="419"/>
                  </a:cubicBezTo>
                  <a:cubicBezTo>
                    <a:pt x="448" y="418"/>
                    <a:pt x="450" y="418"/>
                    <a:pt x="453" y="417"/>
                  </a:cubicBezTo>
                  <a:cubicBezTo>
                    <a:pt x="455" y="417"/>
                    <a:pt x="456" y="417"/>
                    <a:pt x="458" y="417"/>
                  </a:cubicBezTo>
                  <a:cubicBezTo>
                    <a:pt x="458" y="416"/>
                    <a:pt x="458" y="416"/>
                    <a:pt x="458" y="416"/>
                  </a:cubicBezTo>
                  <a:cubicBezTo>
                    <a:pt x="460" y="415"/>
                    <a:pt x="460" y="415"/>
                    <a:pt x="460" y="415"/>
                  </a:cubicBezTo>
                  <a:cubicBezTo>
                    <a:pt x="457" y="414"/>
                    <a:pt x="457" y="414"/>
                    <a:pt x="457" y="414"/>
                  </a:cubicBezTo>
                  <a:cubicBezTo>
                    <a:pt x="452" y="411"/>
                    <a:pt x="446" y="409"/>
                    <a:pt x="440" y="408"/>
                  </a:cubicBezTo>
                  <a:cubicBezTo>
                    <a:pt x="443" y="408"/>
                    <a:pt x="445" y="408"/>
                    <a:pt x="448" y="408"/>
                  </a:cubicBezTo>
                  <a:cubicBezTo>
                    <a:pt x="448" y="406"/>
                    <a:pt x="448" y="406"/>
                    <a:pt x="448" y="406"/>
                  </a:cubicBezTo>
                  <a:cubicBezTo>
                    <a:pt x="448" y="406"/>
                    <a:pt x="448" y="406"/>
                    <a:pt x="448" y="406"/>
                  </a:cubicBezTo>
                  <a:cubicBezTo>
                    <a:pt x="448" y="406"/>
                    <a:pt x="448" y="406"/>
                    <a:pt x="448" y="406"/>
                  </a:cubicBezTo>
                  <a:cubicBezTo>
                    <a:pt x="448" y="406"/>
                    <a:pt x="448" y="406"/>
                    <a:pt x="448" y="406"/>
                  </a:cubicBezTo>
                  <a:cubicBezTo>
                    <a:pt x="444" y="405"/>
                    <a:pt x="440" y="405"/>
                    <a:pt x="436" y="405"/>
                  </a:cubicBezTo>
                  <a:cubicBezTo>
                    <a:pt x="438" y="405"/>
                    <a:pt x="440" y="405"/>
                    <a:pt x="442" y="405"/>
                  </a:cubicBezTo>
                  <a:cubicBezTo>
                    <a:pt x="443" y="402"/>
                    <a:pt x="443" y="402"/>
                    <a:pt x="443" y="402"/>
                  </a:cubicBezTo>
                  <a:cubicBezTo>
                    <a:pt x="440" y="401"/>
                    <a:pt x="438" y="401"/>
                    <a:pt x="435" y="400"/>
                  </a:cubicBezTo>
                  <a:close/>
                  <a:moveTo>
                    <a:pt x="453" y="434"/>
                  </a:moveTo>
                  <a:cubicBezTo>
                    <a:pt x="455" y="436"/>
                    <a:pt x="458" y="437"/>
                    <a:pt x="460" y="439"/>
                  </a:cubicBezTo>
                  <a:cubicBezTo>
                    <a:pt x="459" y="440"/>
                    <a:pt x="459" y="441"/>
                    <a:pt x="459" y="441"/>
                  </a:cubicBezTo>
                  <a:cubicBezTo>
                    <a:pt x="457" y="442"/>
                    <a:pt x="454" y="442"/>
                    <a:pt x="452" y="442"/>
                  </a:cubicBezTo>
                  <a:cubicBezTo>
                    <a:pt x="452" y="439"/>
                    <a:pt x="452" y="437"/>
                    <a:pt x="453" y="434"/>
                  </a:cubicBezTo>
                  <a:close/>
                  <a:moveTo>
                    <a:pt x="228" y="482"/>
                  </a:moveTo>
                  <a:cubicBezTo>
                    <a:pt x="234" y="483"/>
                    <a:pt x="239" y="484"/>
                    <a:pt x="245" y="485"/>
                  </a:cubicBezTo>
                  <a:cubicBezTo>
                    <a:pt x="246" y="485"/>
                    <a:pt x="248" y="486"/>
                    <a:pt x="249" y="487"/>
                  </a:cubicBezTo>
                  <a:cubicBezTo>
                    <a:pt x="249" y="487"/>
                    <a:pt x="249" y="487"/>
                    <a:pt x="249" y="488"/>
                  </a:cubicBezTo>
                  <a:cubicBezTo>
                    <a:pt x="239" y="486"/>
                    <a:pt x="229" y="485"/>
                    <a:pt x="219" y="482"/>
                  </a:cubicBezTo>
                  <a:cubicBezTo>
                    <a:pt x="221" y="482"/>
                    <a:pt x="224" y="482"/>
                    <a:pt x="227" y="482"/>
                  </a:cubicBezTo>
                  <a:cubicBezTo>
                    <a:pt x="227" y="482"/>
                    <a:pt x="228" y="482"/>
                    <a:pt x="228" y="482"/>
                  </a:cubicBezTo>
                  <a:close/>
                  <a:moveTo>
                    <a:pt x="272" y="474"/>
                  </a:moveTo>
                  <a:cubicBezTo>
                    <a:pt x="273" y="474"/>
                    <a:pt x="275" y="474"/>
                    <a:pt x="276" y="474"/>
                  </a:cubicBezTo>
                  <a:cubicBezTo>
                    <a:pt x="279" y="474"/>
                    <a:pt x="282" y="474"/>
                    <a:pt x="285" y="474"/>
                  </a:cubicBezTo>
                  <a:cubicBezTo>
                    <a:pt x="288" y="476"/>
                    <a:pt x="290" y="478"/>
                    <a:pt x="293" y="480"/>
                  </a:cubicBezTo>
                  <a:cubicBezTo>
                    <a:pt x="295" y="481"/>
                    <a:pt x="296" y="482"/>
                    <a:pt x="298" y="483"/>
                  </a:cubicBezTo>
                  <a:cubicBezTo>
                    <a:pt x="296" y="483"/>
                    <a:pt x="294" y="483"/>
                    <a:pt x="292" y="482"/>
                  </a:cubicBezTo>
                  <a:cubicBezTo>
                    <a:pt x="287" y="480"/>
                    <a:pt x="281" y="478"/>
                    <a:pt x="274" y="476"/>
                  </a:cubicBezTo>
                  <a:cubicBezTo>
                    <a:pt x="273" y="475"/>
                    <a:pt x="272" y="475"/>
                    <a:pt x="272" y="474"/>
                  </a:cubicBezTo>
                  <a:close/>
                  <a:moveTo>
                    <a:pt x="292" y="490"/>
                  </a:moveTo>
                  <a:cubicBezTo>
                    <a:pt x="291" y="489"/>
                    <a:pt x="290" y="489"/>
                    <a:pt x="290" y="488"/>
                  </a:cubicBezTo>
                  <a:cubicBezTo>
                    <a:pt x="291" y="489"/>
                    <a:pt x="293" y="489"/>
                    <a:pt x="295" y="490"/>
                  </a:cubicBezTo>
                  <a:cubicBezTo>
                    <a:pt x="294" y="490"/>
                    <a:pt x="294" y="490"/>
                    <a:pt x="294" y="490"/>
                  </a:cubicBezTo>
                  <a:cubicBezTo>
                    <a:pt x="293" y="490"/>
                    <a:pt x="292" y="490"/>
                    <a:pt x="292" y="490"/>
                  </a:cubicBezTo>
                  <a:close/>
                  <a:moveTo>
                    <a:pt x="292" y="485"/>
                  </a:moveTo>
                  <a:cubicBezTo>
                    <a:pt x="294" y="486"/>
                    <a:pt x="296" y="487"/>
                    <a:pt x="298" y="488"/>
                  </a:cubicBezTo>
                  <a:cubicBezTo>
                    <a:pt x="293" y="487"/>
                    <a:pt x="288" y="485"/>
                    <a:pt x="284" y="483"/>
                  </a:cubicBezTo>
                  <a:cubicBezTo>
                    <a:pt x="284" y="483"/>
                    <a:pt x="283" y="483"/>
                    <a:pt x="283" y="483"/>
                  </a:cubicBezTo>
                  <a:cubicBezTo>
                    <a:pt x="286" y="484"/>
                    <a:pt x="289" y="484"/>
                    <a:pt x="292" y="485"/>
                  </a:cubicBezTo>
                  <a:close/>
                  <a:moveTo>
                    <a:pt x="299" y="486"/>
                  </a:moveTo>
                  <a:cubicBezTo>
                    <a:pt x="300" y="486"/>
                    <a:pt x="301" y="486"/>
                    <a:pt x="302" y="486"/>
                  </a:cubicBezTo>
                  <a:cubicBezTo>
                    <a:pt x="305" y="488"/>
                    <a:pt x="307" y="490"/>
                    <a:pt x="310" y="492"/>
                  </a:cubicBezTo>
                  <a:cubicBezTo>
                    <a:pt x="308" y="491"/>
                    <a:pt x="306" y="491"/>
                    <a:pt x="305" y="490"/>
                  </a:cubicBezTo>
                  <a:cubicBezTo>
                    <a:pt x="305" y="490"/>
                    <a:pt x="305" y="490"/>
                    <a:pt x="305" y="490"/>
                  </a:cubicBezTo>
                  <a:cubicBezTo>
                    <a:pt x="303" y="489"/>
                    <a:pt x="301" y="487"/>
                    <a:pt x="299" y="486"/>
                  </a:cubicBezTo>
                  <a:close/>
                  <a:moveTo>
                    <a:pt x="284" y="487"/>
                  </a:moveTo>
                  <a:cubicBezTo>
                    <a:pt x="282" y="486"/>
                    <a:pt x="279" y="485"/>
                    <a:pt x="277" y="484"/>
                  </a:cubicBezTo>
                  <a:cubicBezTo>
                    <a:pt x="279" y="484"/>
                    <a:pt x="280" y="485"/>
                    <a:pt x="282" y="486"/>
                  </a:cubicBezTo>
                  <a:cubicBezTo>
                    <a:pt x="283" y="486"/>
                    <a:pt x="284" y="487"/>
                    <a:pt x="284" y="487"/>
                  </a:cubicBezTo>
                  <a:close/>
                  <a:moveTo>
                    <a:pt x="270" y="478"/>
                  </a:moveTo>
                  <a:cubicBezTo>
                    <a:pt x="271" y="478"/>
                    <a:pt x="272" y="478"/>
                    <a:pt x="273" y="479"/>
                  </a:cubicBezTo>
                  <a:cubicBezTo>
                    <a:pt x="273" y="479"/>
                    <a:pt x="273" y="479"/>
                    <a:pt x="273" y="479"/>
                  </a:cubicBezTo>
                  <a:cubicBezTo>
                    <a:pt x="273" y="479"/>
                    <a:pt x="272" y="478"/>
                    <a:pt x="271" y="478"/>
                  </a:cubicBezTo>
                  <a:cubicBezTo>
                    <a:pt x="270" y="478"/>
                    <a:pt x="270" y="478"/>
                    <a:pt x="270" y="478"/>
                  </a:cubicBezTo>
                  <a:close/>
                  <a:moveTo>
                    <a:pt x="291" y="476"/>
                  </a:moveTo>
                  <a:cubicBezTo>
                    <a:pt x="293" y="476"/>
                    <a:pt x="295" y="476"/>
                    <a:pt x="296" y="477"/>
                  </a:cubicBezTo>
                  <a:cubicBezTo>
                    <a:pt x="301" y="479"/>
                    <a:pt x="306" y="482"/>
                    <a:pt x="310" y="485"/>
                  </a:cubicBezTo>
                  <a:cubicBezTo>
                    <a:pt x="308" y="484"/>
                    <a:pt x="306" y="484"/>
                    <a:pt x="303" y="484"/>
                  </a:cubicBezTo>
                  <a:cubicBezTo>
                    <a:pt x="300" y="482"/>
                    <a:pt x="297" y="480"/>
                    <a:pt x="295" y="478"/>
                  </a:cubicBezTo>
                  <a:cubicBezTo>
                    <a:pt x="294" y="477"/>
                    <a:pt x="292" y="476"/>
                    <a:pt x="291" y="476"/>
                  </a:cubicBezTo>
                  <a:close/>
                  <a:moveTo>
                    <a:pt x="426" y="509"/>
                  </a:moveTo>
                  <a:cubicBezTo>
                    <a:pt x="426" y="509"/>
                    <a:pt x="425" y="509"/>
                    <a:pt x="425" y="508"/>
                  </a:cubicBezTo>
                  <a:cubicBezTo>
                    <a:pt x="431" y="510"/>
                    <a:pt x="438" y="511"/>
                    <a:pt x="444" y="511"/>
                  </a:cubicBezTo>
                  <a:cubicBezTo>
                    <a:pt x="445" y="512"/>
                    <a:pt x="446" y="513"/>
                    <a:pt x="447" y="514"/>
                  </a:cubicBezTo>
                  <a:cubicBezTo>
                    <a:pt x="440" y="513"/>
                    <a:pt x="433" y="511"/>
                    <a:pt x="426" y="509"/>
                  </a:cubicBezTo>
                  <a:close/>
                  <a:moveTo>
                    <a:pt x="427" y="461"/>
                  </a:moveTo>
                  <a:cubicBezTo>
                    <a:pt x="426" y="461"/>
                    <a:pt x="426" y="461"/>
                    <a:pt x="426" y="461"/>
                  </a:cubicBezTo>
                  <a:cubicBezTo>
                    <a:pt x="427" y="461"/>
                    <a:pt x="427" y="461"/>
                    <a:pt x="428" y="462"/>
                  </a:cubicBezTo>
                  <a:cubicBezTo>
                    <a:pt x="428" y="461"/>
                    <a:pt x="427" y="461"/>
                    <a:pt x="427" y="461"/>
                  </a:cubicBezTo>
                  <a:close/>
                  <a:moveTo>
                    <a:pt x="440" y="467"/>
                  </a:moveTo>
                  <a:cubicBezTo>
                    <a:pt x="439" y="469"/>
                    <a:pt x="439" y="469"/>
                    <a:pt x="439" y="469"/>
                  </a:cubicBezTo>
                  <a:cubicBezTo>
                    <a:pt x="439" y="469"/>
                    <a:pt x="438" y="469"/>
                    <a:pt x="437" y="468"/>
                  </a:cubicBezTo>
                  <a:cubicBezTo>
                    <a:pt x="435" y="467"/>
                    <a:pt x="433" y="466"/>
                    <a:pt x="431" y="464"/>
                  </a:cubicBezTo>
                  <a:cubicBezTo>
                    <a:pt x="432" y="464"/>
                    <a:pt x="432" y="464"/>
                    <a:pt x="433" y="464"/>
                  </a:cubicBezTo>
                  <a:cubicBezTo>
                    <a:pt x="433" y="462"/>
                    <a:pt x="433" y="462"/>
                    <a:pt x="433" y="462"/>
                  </a:cubicBezTo>
                  <a:cubicBezTo>
                    <a:pt x="434" y="463"/>
                    <a:pt x="435" y="463"/>
                    <a:pt x="436" y="463"/>
                  </a:cubicBezTo>
                  <a:cubicBezTo>
                    <a:pt x="437" y="464"/>
                    <a:pt x="438" y="466"/>
                    <a:pt x="440" y="467"/>
                  </a:cubicBezTo>
                  <a:close/>
                  <a:moveTo>
                    <a:pt x="317" y="485"/>
                  </a:moveTo>
                  <a:cubicBezTo>
                    <a:pt x="316" y="484"/>
                    <a:pt x="315" y="484"/>
                    <a:pt x="313" y="483"/>
                  </a:cubicBezTo>
                  <a:cubicBezTo>
                    <a:pt x="312" y="482"/>
                    <a:pt x="311" y="481"/>
                    <a:pt x="310" y="480"/>
                  </a:cubicBezTo>
                  <a:cubicBezTo>
                    <a:pt x="315" y="482"/>
                    <a:pt x="320" y="484"/>
                    <a:pt x="324" y="485"/>
                  </a:cubicBezTo>
                  <a:cubicBezTo>
                    <a:pt x="323" y="485"/>
                    <a:pt x="322" y="485"/>
                    <a:pt x="321" y="485"/>
                  </a:cubicBezTo>
                  <a:cubicBezTo>
                    <a:pt x="319" y="485"/>
                    <a:pt x="318" y="485"/>
                    <a:pt x="317" y="485"/>
                  </a:cubicBezTo>
                  <a:close/>
                  <a:moveTo>
                    <a:pt x="420" y="508"/>
                  </a:moveTo>
                  <a:cubicBezTo>
                    <a:pt x="420" y="508"/>
                    <a:pt x="420" y="508"/>
                    <a:pt x="420" y="507"/>
                  </a:cubicBezTo>
                  <a:cubicBezTo>
                    <a:pt x="420" y="508"/>
                    <a:pt x="420" y="508"/>
                    <a:pt x="420" y="508"/>
                  </a:cubicBezTo>
                  <a:cubicBezTo>
                    <a:pt x="420" y="508"/>
                    <a:pt x="420" y="508"/>
                    <a:pt x="420" y="508"/>
                  </a:cubicBezTo>
                  <a:close/>
                  <a:moveTo>
                    <a:pt x="435" y="469"/>
                  </a:moveTo>
                  <a:cubicBezTo>
                    <a:pt x="435" y="470"/>
                    <a:pt x="435" y="470"/>
                    <a:pt x="435" y="470"/>
                  </a:cubicBezTo>
                  <a:cubicBezTo>
                    <a:pt x="435" y="470"/>
                    <a:pt x="435" y="470"/>
                    <a:pt x="435" y="470"/>
                  </a:cubicBezTo>
                  <a:cubicBezTo>
                    <a:pt x="434" y="470"/>
                    <a:pt x="434" y="470"/>
                    <a:pt x="434" y="470"/>
                  </a:cubicBezTo>
                  <a:cubicBezTo>
                    <a:pt x="434" y="469"/>
                    <a:pt x="434" y="469"/>
                    <a:pt x="435" y="469"/>
                  </a:cubicBezTo>
                  <a:close/>
                  <a:moveTo>
                    <a:pt x="393" y="500"/>
                  </a:moveTo>
                  <a:cubicBezTo>
                    <a:pt x="389" y="498"/>
                    <a:pt x="384" y="496"/>
                    <a:pt x="380" y="495"/>
                  </a:cubicBezTo>
                  <a:cubicBezTo>
                    <a:pt x="383" y="494"/>
                    <a:pt x="385" y="494"/>
                    <a:pt x="388" y="494"/>
                  </a:cubicBezTo>
                  <a:cubicBezTo>
                    <a:pt x="391" y="496"/>
                    <a:pt x="393" y="498"/>
                    <a:pt x="396" y="500"/>
                  </a:cubicBezTo>
                  <a:cubicBezTo>
                    <a:pt x="395" y="500"/>
                    <a:pt x="394" y="500"/>
                    <a:pt x="393" y="500"/>
                  </a:cubicBezTo>
                  <a:close/>
                  <a:moveTo>
                    <a:pt x="389" y="492"/>
                  </a:moveTo>
                  <a:cubicBezTo>
                    <a:pt x="388" y="490"/>
                    <a:pt x="386" y="489"/>
                    <a:pt x="385" y="488"/>
                  </a:cubicBezTo>
                  <a:cubicBezTo>
                    <a:pt x="390" y="489"/>
                    <a:pt x="395" y="489"/>
                    <a:pt x="400" y="489"/>
                  </a:cubicBezTo>
                  <a:cubicBezTo>
                    <a:pt x="401" y="490"/>
                    <a:pt x="402" y="491"/>
                    <a:pt x="403" y="492"/>
                  </a:cubicBezTo>
                  <a:cubicBezTo>
                    <a:pt x="398" y="492"/>
                    <a:pt x="394" y="492"/>
                    <a:pt x="389" y="492"/>
                  </a:cubicBezTo>
                  <a:cubicBezTo>
                    <a:pt x="389" y="492"/>
                    <a:pt x="389" y="492"/>
                    <a:pt x="389" y="492"/>
                  </a:cubicBezTo>
                  <a:close/>
                  <a:moveTo>
                    <a:pt x="361" y="485"/>
                  </a:moveTo>
                  <a:cubicBezTo>
                    <a:pt x="361" y="485"/>
                    <a:pt x="362" y="485"/>
                    <a:pt x="362" y="485"/>
                  </a:cubicBezTo>
                  <a:cubicBezTo>
                    <a:pt x="366" y="488"/>
                    <a:pt x="370" y="491"/>
                    <a:pt x="374" y="494"/>
                  </a:cubicBezTo>
                  <a:cubicBezTo>
                    <a:pt x="373" y="494"/>
                    <a:pt x="373" y="494"/>
                    <a:pt x="373" y="494"/>
                  </a:cubicBezTo>
                  <a:cubicBezTo>
                    <a:pt x="369" y="491"/>
                    <a:pt x="365" y="488"/>
                    <a:pt x="361" y="485"/>
                  </a:cubicBezTo>
                  <a:close/>
                  <a:moveTo>
                    <a:pt x="378" y="473"/>
                  </a:moveTo>
                  <a:cubicBezTo>
                    <a:pt x="378" y="473"/>
                    <a:pt x="377" y="472"/>
                    <a:pt x="376" y="472"/>
                  </a:cubicBezTo>
                  <a:cubicBezTo>
                    <a:pt x="376" y="473"/>
                    <a:pt x="376" y="473"/>
                    <a:pt x="376" y="473"/>
                  </a:cubicBezTo>
                  <a:cubicBezTo>
                    <a:pt x="372" y="472"/>
                    <a:pt x="368" y="472"/>
                    <a:pt x="364" y="471"/>
                  </a:cubicBezTo>
                  <a:cubicBezTo>
                    <a:pt x="373" y="471"/>
                    <a:pt x="382" y="472"/>
                    <a:pt x="391" y="473"/>
                  </a:cubicBezTo>
                  <a:cubicBezTo>
                    <a:pt x="388" y="473"/>
                    <a:pt x="386" y="473"/>
                    <a:pt x="383" y="473"/>
                  </a:cubicBezTo>
                  <a:cubicBezTo>
                    <a:pt x="381" y="473"/>
                    <a:pt x="380" y="473"/>
                    <a:pt x="378" y="473"/>
                  </a:cubicBezTo>
                  <a:close/>
                  <a:moveTo>
                    <a:pt x="352" y="472"/>
                  </a:moveTo>
                  <a:cubicBezTo>
                    <a:pt x="353" y="472"/>
                    <a:pt x="354" y="472"/>
                    <a:pt x="356" y="472"/>
                  </a:cubicBezTo>
                  <a:cubicBezTo>
                    <a:pt x="355" y="471"/>
                    <a:pt x="355" y="471"/>
                    <a:pt x="355" y="471"/>
                  </a:cubicBezTo>
                  <a:cubicBezTo>
                    <a:pt x="356" y="471"/>
                    <a:pt x="357" y="471"/>
                    <a:pt x="357" y="471"/>
                  </a:cubicBezTo>
                  <a:cubicBezTo>
                    <a:pt x="357" y="472"/>
                    <a:pt x="357" y="472"/>
                    <a:pt x="357" y="472"/>
                  </a:cubicBezTo>
                  <a:cubicBezTo>
                    <a:pt x="357" y="472"/>
                    <a:pt x="357" y="472"/>
                    <a:pt x="357" y="473"/>
                  </a:cubicBezTo>
                  <a:cubicBezTo>
                    <a:pt x="355" y="472"/>
                    <a:pt x="353" y="472"/>
                    <a:pt x="352" y="472"/>
                  </a:cubicBezTo>
                  <a:close/>
                  <a:moveTo>
                    <a:pt x="377" y="477"/>
                  </a:moveTo>
                  <a:cubicBezTo>
                    <a:pt x="375" y="477"/>
                    <a:pt x="373" y="477"/>
                    <a:pt x="371" y="477"/>
                  </a:cubicBezTo>
                  <a:cubicBezTo>
                    <a:pt x="370" y="477"/>
                    <a:pt x="370" y="477"/>
                    <a:pt x="369" y="477"/>
                  </a:cubicBezTo>
                  <a:cubicBezTo>
                    <a:pt x="369" y="477"/>
                    <a:pt x="369" y="476"/>
                    <a:pt x="368" y="476"/>
                  </a:cubicBezTo>
                  <a:cubicBezTo>
                    <a:pt x="371" y="476"/>
                    <a:pt x="374" y="477"/>
                    <a:pt x="377" y="477"/>
                  </a:cubicBezTo>
                  <a:close/>
                  <a:moveTo>
                    <a:pt x="371" y="481"/>
                  </a:moveTo>
                  <a:cubicBezTo>
                    <a:pt x="367" y="481"/>
                    <a:pt x="362" y="480"/>
                    <a:pt x="358" y="479"/>
                  </a:cubicBezTo>
                  <a:cubicBezTo>
                    <a:pt x="356" y="477"/>
                    <a:pt x="354" y="476"/>
                    <a:pt x="351" y="475"/>
                  </a:cubicBezTo>
                  <a:cubicBezTo>
                    <a:pt x="355" y="475"/>
                    <a:pt x="359" y="475"/>
                    <a:pt x="363" y="475"/>
                  </a:cubicBezTo>
                  <a:cubicBezTo>
                    <a:pt x="363" y="476"/>
                    <a:pt x="364" y="476"/>
                    <a:pt x="365" y="477"/>
                  </a:cubicBezTo>
                  <a:cubicBezTo>
                    <a:pt x="365" y="477"/>
                    <a:pt x="365" y="477"/>
                    <a:pt x="365" y="477"/>
                  </a:cubicBezTo>
                  <a:cubicBezTo>
                    <a:pt x="364" y="477"/>
                    <a:pt x="364" y="477"/>
                    <a:pt x="363" y="477"/>
                  </a:cubicBezTo>
                  <a:cubicBezTo>
                    <a:pt x="363" y="480"/>
                    <a:pt x="363" y="480"/>
                    <a:pt x="363" y="480"/>
                  </a:cubicBezTo>
                  <a:cubicBezTo>
                    <a:pt x="365" y="479"/>
                    <a:pt x="367" y="479"/>
                    <a:pt x="369" y="479"/>
                  </a:cubicBezTo>
                  <a:cubicBezTo>
                    <a:pt x="370" y="480"/>
                    <a:pt x="370" y="481"/>
                    <a:pt x="371" y="481"/>
                  </a:cubicBezTo>
                  <a:close/>
                  <a:moveTo>
                    <a:pt x="342" y="470"/>
                  </a:moveTo>
                  <a:cubicBezTo>
                    <a:pt x="344" y="470"/>
                    <a:pt x="346" y="470"/>
                    <a:pt x="348" y="470"/>
                  </a:cubicBezTo>
                  <a:cubicBezTo>
                    <a:pt x="346" y="470"/>
                    <a:pt x="345" y="470"/>
                    <a:pt x="343" y="470"/>
                  </a:cubicBezTo>
                  <a:cubicBezTo>
                    <a:pt x="343" y="470"/>
                    <a:pt x="342" y="470"/>
                    <a:pt x="342" y="470"/>
                  </a:cubicBezTo>
                  <a:close/>
                  <a:moveTo>
                    <a:pt x="402" y="471"/>
                  </a:moveTo>
                  <a:cubicBezTo>
                    <a:pt x="397" y="471"/>
                    <a:pt x="393" y="470"/>
                    <a:pt x="388" y="470"/>
                  </a:cubicBezTo>
                  <a:cubicBezTo>
                    <a:pt x="394" y="470"/>
                    <a:pt x="399" y="470"/>
                    <a:pt x="405" y="470"/>
                  </a:cubicBezTo>
                  <a:cubicBezTo>
                    <a:pt x="404" y="470"/>
                    <a:pt x="403" y="471"/>
                    <a:pt x="402" y="471"/>
                  </a:cubicBezTo>
                  <a:close/>
                  <a:moveTo>
                    <a:pt x="359" y="468"/>
                  </a:moveTo>
                  <a:cubicBezTo>
                    <a:pt x="360" y="468"/>
                    <a:pt x="361" y="468"/>
                    <a:pt x="362" y="467"/>
                  </a:cubicBezTo>
                  <a:cubicBezTo>
                    <a:pt x="366" y="468"/>
                    <a:pt x="371" y="469"/>
                    <a:pt x="375" y="469"/>
                  </a:cubicBezTo>
                  <a:cubicBezTo>
                    <a:pt x="370" y="469"/>
                    <a:pt x="365" y="468"/>
                    <a:pt x="359" y="468"/>
                  </a:cubicBezTo>
                  <a:close/>
                  <a:moveTo>
                    <a:pt x="387" y="480"/>
                  </a:moveTo>
                  <a:cubicBezTo>
                    <a:pt x="389" y="482"/>
                    <a:pt x="392" y="483"/>
                    <a:pt x="394" y="485"/>
                  </a:cubicBezTo>
                  <a:cubicBezTo>
                    <a:pt x="388" y="484"/>
                    <a:pt x="383" y="483"/>
                    <a:pt x="377" y="482"/>
                  </a:cubicBezTo>
                  <a:cubicBezTo>
                    <a:pt x="376" y="481"/>
                    <a:pt x="374" y="480"/>
                    <a:pt x="373" y="479"/>
                  </a:cubicBezTo>
                  <a:cubicBezTo>
                    <a:pt x="378" y="479"/>
                    <a:pt x="382" y="480"/>
                    <a:pt x="387" y="480"/>
                  </a:cubicBezTo>
                  <a:close/>
                  <a:moveTo>
                    <a:pt x="375" y="485"/>
                  </a:moveTo>
                  <a:cubicBezTo>
                    <a:pt x="371" y="484"/>
                    <a:pt x="367" y="483"/>
                    <a:pt x="363" y="483"/>
                  </a:cubicBezTo>
                  <a:cubicBezTo>
                    <a:pt x="363" y="483"/>
                    <a:pt x="363" y="483"/>
                    <a:pt x="363" y="482"/>
                  </a:cubicBezTo>
                  <a:cubicBezTo>
                    <a:pt x="367" y="483"/>
                    <a:pt x="371" y="484"/>
                    <a:pt x="375" y="485"/>
                  </a:cubicBezTo>
                  <a:close/>
                  <a:moveTo>
                    <a:pt x="349" y="477"/>
                  </a:moveTo>
                  <a:cubicBezTo>
                    <a:pt x="348" y="476"/>
                    <a:pt x="347" y="476"/>
                    <a:pt x="346" y="475"/>
                  </a:cubicBezTo>
                  <a:cubicBezTo>
                    <a:pt x="346" y="475"/>
                    <a:pt x="346" y="475"/>
                    <a:pt x="346" y="475"/>
                  </a:cubicBezTo>
                  <a:cubicBezTo>
                    <a:pt x="348" y="476"/>
                    <a:pt x="349" y="477"/>
                    <a:pt x="351" y="477"/>
                  </a:cubicBezTo>
                  <a:cubicBezTo>
                    <a:pt x="350" y="477"/>
                    <a:pt x="350" y="477"/>
                    <a:pt x="349" y="477"/>
                  </a:cubicBezTo>
                  <a:close/>
                  <a:moveTo>
                    <a:pt x="342" y="475"/>
                  </a:moveTo>
                  <a:cubicBezTo>
                    <a:pt x="341" y="475"/>
                    <a:pt x="340" y="475"/>
                    <a:pt x="340" y="475"/>
                  </a:cubicBezTo>
                  <a:cubicBezTo>
                    <a:pt x="340" y="475"/>
                    <a:pt x="340" y="475"/>
                    <a:pt x="341" y="475"/>
                  </a:cubicBezTo>
                  <a:cubicBezTo>
                    <a:pt x="341" y="475"/>
                    <a:pt x="341" y="475"/>
                    <a:pt x="342" y="475"/>
                  </a:cubicBezTo>
                  <a:close/>
                  <a:moveTo>
                    <a:pt x="411" y="471"/>
                  </a:moveTo>
                  <a:cubicBezTo>
                    <a:pt x="412" y="471"/>
                    <a:pt x="413" y="472"/>
                    <a:pt x="415" y="472"/>
                  </a:cubicBezTo>
                  <a:cubicBezTo>
                    <a:pt x="413" y="472"/>
                    <a:pt x="411" y="472"/>
                    <a:pt x="409" y="472"/>
                  </a:cubicBezTo>
                  <a:cubicBezTo>
                    <a:pt x="409" y="471"/>
                    <a:pt x="410" y="471"/>
                    <a:pt x="411" y="471"/>
                  </a:cubicBezTo>
                  <a:close/>
                  <a:moveTo>
                    <a:pt x="425" y="476"/>
                  </a:moveTo>
                  <a:cubicBezTo>
                    <a:pt x="421" y="477"/>
                    <a:pt x="416" y="477"/>
                    <a:pt x="411" y="477"/>
                  </a:cubicBezTo>
                  <a:cubicBezTo>
                    <a:pt x="403" y="477"/>
                    <a:pt x="395" y="476"/>
                    <a:pt x="386" y="475"/>
                  </a:cubicBezTo>
                  <a:cubicBezTo>
                    <a:pt x="392" y="475"/>
                    <a:pt x="397" y="475"/>
                    <a:pt x="402" y="473"/>
                  </a:cubicBezTo>
                  <a:cubicBezTo>
                    <a:pt x="410" y="474"/>
                    <a:pt x="418" y="475"/>
                    <a:pt x="425" y="476"/>
                  </a:cubicBezTo>
                  <a:close/>
                  <a:moveTo>
                    <a:pt x="402" y="483"/>
                  </a:moveTo>
                  <a:cubicBezTo>
                    <a:pt x="406" y="484"/>
                    <a:pt x="409" y="486"/>
                    <a:pt x="413" y="487"/>
                  </a:cubicBezTo>
                  <a:cubicBezTo>
                    <a:pt x="408" y="487"/>
                    <a:pt x="404" y="486"/>
                    <a:pt x="399" y="486"/>
                  </a:cubicBezTo>
                  <a:cubicBezTo>
                    <a:pt x="397" y="484"/>
                    <a:pt x="395" y="482"/>
                    <a:pt x="393" y="481"/>
                  </a:cubicBezTo>
                  <a:cubicBezTo>
                    <a:pt x="396" y="481"/>
                    <a:pt x="399" y="482"/>
                    <a:pt x="402" y="483"/>
                  </a:cubicBezTo>
                  <a:close/>
                  <a:moveTo>
                    <a:pt x="380" y="488"/>
                  </a:moveTo>
                  <a:cubicBezTo>
                    <a:pt x="382" y="489"/>
                    <a:pt x="383" y="490"/>
                    <a:pt x="385" y="492"/>
                  </a:cubicBezTo>
                  <a:cubicBezTo>
                    <a:pt x="382" y="492"/>
                    <a:pt x="379" y="492"/>
                    <a:pt x="377" y="493"/>
                  </a:cubicBezTo>
                  <a:cubicBezTo>
                    <a:pt x="374" y="491"/>
                    <a:pt x="371" y="488"/>
                    <a:pt x="368" y="486"/>
                  </a:cubicBezTo>
                  <a:cubicBezTo>
                    <a:pt x="372" y="487"/>
                    <a:pt x="376" y="487"/>
                    <a:pt x="380" y="488"/>
                  </a:cubicBezTo>
                  <a:close/>
                  <a:moveTo>
                    <a:pt x="331" y="473"/>
                  </a:moveTo>
                  <a:cubicBezTo>
                    <a:pt x="332" y="473"/>
                    <a:pt x="333" y="473"/>
                    <a:pt x="335" y="473"/>
                  </a:cubicBezTo>
                  <a:cubicBezTo>
                    <a:pt x="335" y="473"/>
                    <a:pt x="334" y="473"/>
                    <a:pt x="334" y="473"/>
                  </a:cubicBezTo>
                  <a:cubicBezTo>
                    <a:pt x="332" y="473"/>
                    <a:pt x="332" y="473"/>
                    <a:pt x="332" y="473"/>
                  </a:cubicBezTo>
                  <a:cubicBezTo>
                    <a:pt x="332" y="473"/>
                    <a:pt x="331" y="473"/>
                    <a:pt x="331" y="473"/>
                  </a:cubicBezTo>
                  <a:close/>
                  <a:moveTo>
                    <a:pt x="422" y="470"/>
                  </a:moveTo>
                  <a:cubicBezTo>
                    <a:pt x="426" y="471"/>
                    <a:pt x="430" y="472"/>
                    <a:pt x="434" y="474"/>
                  </a:cubicBezTo>
                  <a:cubicBezTo>
                    <a:pt x="433" y="474"/>
                    <a:pt x="433" y="474"/>
                    <a:pt x="432" y="474"/>
                  </a:cubicBezTo>
                  <a:cubicBezTo>
                    <a:pt x="431" y="474"/>
                    <a:pt x="429" y="474"/>
                    <a:pt x="428" y="474"/>
                  </a:cubicBezTo>
                  <a:cubicBezTo>
                    <a:pt x="424" y="472"/>
                    <a:pt x="421" y="471"/>
                    <a:pt x="417" y="470"/>
                  </a:cubicBezTo>
                  <a:cubicBezTo>
                    <a:pt x="419" y="470"/>
                    <a:pt x="420" y="470"/>
                    <a:pt x="422" y="470"/>
                  </a:cubicBezTo>
                  <a:close/>
                  <a:moveTo>
                    <a:pt x="441" y="478"/>
                  </a:moveTo>
                  <a:cubicBezTo>
                    <a:pt x="441" y="478"/>
                    <a:pt x="440" y="478"/>
                    <a:pt x="440" y="478"/>
                  </a:cubicBezTo>
                  <a:cubicBezTo>
                    <a:pt x="440" y="478"/>
                    <a:pt x="440" y="478"/>
                    <a:pt x="441" y="478"/>
                  </a:cubicBezTo>
                  <a:cubicBezTo>
                    <a:pt x="441" y="478"/>
                    <a:pt x="441" y="478"/>
                    <a:pt x="441" y="478"/>
                  </a:cubicBezTo>
                  <a:close/>
                  <a:moveTo>
                    <a:pt x="432" y="478"/>
                  </a:moveTo>
                  <a:cubicBezTo>
                    <a:pt x="432" y="479"/>
                    <a:pt x="432" y="479"/>
                    <a:pt x="432" y="479"/>
                  </a:cubicBezTo>
                  <a:cubicBezTo>
                    <a:pt x="433" y="480"/>
                    <a:pt x="437" y="482"/>
                    <a:pt x="442" y="485"/>
                  </a:cubicBezTo>
                  <a:cubicBezTo>
                    <a:pt x="447" y="489"/>
                    <a:pt x="452" y="493"/>
                    <a:pt x="458" y="497"/>
                  </a:cubicBezTo>
                  <a:cubicBezTo>
                    <a:pt x="461" y="499"/>
                    <a:pt x="464" y="502"/>
                    <a:pt x="467" y="504"/>
                  </a:cubicBezTo>
                  <a:cubicBezTo>
                    <a:pt x="463" y="503"/>
                    <a:pt x="459" y="502"/>
                    <a:pt x="454" y="501"/>
                  </a:cubicBezTo>
                  <a:cubicBezTo>
                    <a:pt x="451" y="499"/>
                    <a:pt x="448" y="496"/>
                    <a:pt x="445" y="494"/>
                  </a:cubicBezTo>
                  <a:cubicBezTo>
                    <a:pt x="436" y="488"/>
                    <a:pt x="426" y="482"/>
                    <a:pt x="420" y="480"/>
                  </a:cubicBezTo>
                  <a:cubicBezTo>
                    <a:pt x="419" y="482"/>
                    <a:pt x="419" y="482"/>
                    <a:pt x="419" y="482"/>
                  </a:cubicBezTo>
                  <a:cubicBezTo>
                    <a:pt x="425" y="485"/>
                    <a:pt x="435" y="490"/>
                    <a:pt x="444" y="496"/>
                  </a:cubicBezTo>
                  <a:cubicBezTo>
                    <a:pt x="445" y="497"/>
                    <a:pt x="447" y="498"/>
                    <a:pt x="449" y="500"/>
                  </a:cubicBezTo>
                  <a:cubicBezTo>
                    <a:pt x="442" y="498"/>
                    <a:pt x="436" y="497"/>
                    <a:pt x="430" y="495"/>
                  </a:cubicBezTo>
                  <a:cubicBezTo>
                    <a:pt x="430" y="495"/>
                    <a:pt x="430" y="495"/>
                    <a:pt x="430" y="495"/>
                  </a:cubicBezTo>
                  <a:cubicBezTo>
                    <a:pt x="429" y="494"/>
                    <a:pt x="428" y="494"/>
                    <a:pt x="427" y="493"/>
                  </a:cubicBezTo>
                  <a:cubicBezTo>
                    <a:pt x="428" y="493"/>
                    <a:pt x="429" y="493"/>
                    <a:pt x="430" y="493"/>
                  </a:cubicBezTo>
                  <a:cubicBezTo>
                    <a:pt x="433" y="492"/>
                    <a:pt x="433" y="492"/>
                    <a:pt x="433" y="492"/>
                  </a:cubicBezTo>
                  <a:cubicBezTo>
                    <a:pt x="431" y="490"/>
                    <a:pt x="431" y="490"/>
                    <a:pt x="431" y="490"/>
                  </a:cubicBezTo>
                  <a:cubicBezTo>
                    <a:pt x="422" y="486"/>
                    <a:pt x="412" y="482"/>
                    <a:pt x="403" y="480"/>
                  </a:cubicBezTo>
                  <a:cubicBezTo>
                    <a:pt x="402" y="480"/>
                    <a:pt x="401" y="480"/>
                    <a:pt x="400" y="479"/>
                  </a:cubicBezTo>
                  <a:cubicBezTo>
                    <a:pt x="404" y="479"/>
                    <a:pt x="407" y="480"/>
                    <a:pt x="411" y="480"/>
                  </a:cubicBezTo>
                  <a:cubicBezTo>
                    <a:pt x="418" y="480"/>
                    <a:pt x="425" y="479"/>
                    <a:pt x="431" y="477"/>
                  </a:cubicBezTo>
                  <a:cubicBezTo>
                    <a:pt x="431" y="477"/>
                    <a:pt x="432" y="478"/>
                    <a:pt x="432" y="478"/>
                  </a:cubicBezTo>
                  <a:close/>
                  <a:moveTo>
                    <a:pt x="426" y="491"/>
                  </a:moveTo>
                  <a:cubicBezTo>
                    <a:pt x="426" y="491"/>
                    <a:pt x="425" y="491"/>
                    <a:pt x="425" y="491"/>
                  </a:cubicBezTo>
                  <a:cubicBezTo>
                    <a:pt x="423" y="490"/>
                    <a:pt x="420" y="489"/>
                    <a:pt x="418" y="487"/>
                  </a:cubicBezTo>
                  <a:cubicBezTo>
                    <a:pt x="421" y="489"/>
                    <a:pt x="424" y="490"/>
                    <a:pt x="426" y="491"/>
                  </a:cubicBezTo>
                  <a:close/>
                  <a:moveTo>
                    <a:pt x="466" y="506"/>
                  </a:moveTo>
                  <a:cubicBezTo>
                    <a:pt x="464" y="506"/>
                    <a:pt x="462" y="506"/>
                    <a:pt x="460" y="506"/>
                  </a:cubicBezTo>
                  <a:cubicBezTo>
                    <a:pt x="460" y="506"/>
                    <a:pt x="459" y="505"/>
                    <a:pt x="459" y="505"/>
                  </a:cubicBezTo>
                  <a:cubicBezTo>
                    <a:pt x="461" y="505"/>
                    <a:pt x="464" y="506"/>
                    <a:pt x="466" y="506"/>
                  </a:cubicBezTo>
                  <a:close/>
                  <a:moveTo>
                    <a:pt x="456" y="510"/>
                  </a:moveTo>
                  <a:cubicBezTo>
                    <a:pt x="453" y="509"/>
                    <a:pt x="449" y="509"/>
                    <a:pt x="446" y="508"/>
                  </a:cubicBezTo>
                  <a:cubicBezTo>
                    <a:pt x="448" y="508"/>
                    <a:pt x="450" y="508"/>
                    <a:pt x="451" y="508"/>
                  </a:cubicBezTo>
                  <a:cubicBezTo>
                    <a:pt x="453" y="509"/>
                    <a:pt x="454" y="509"/>
                    <a:pt x="456" y="510"/>
                  </a:cubicBezTo>
                  <a:close/>
                  <a:moveTo>
                    <a:pt x="459" y="508"/>
                  </a:moveTo>
                  <a:cubicBezTo>
                    <a:pt x="459" y="508"/>
                    <a:pt x="459" y="508"/>
                    <a:pt x="459" y="508"/>
                  </a:cubicBezTo>
                  <a:cubicBezTo>
                    <a:pt x="459" y="509"/>
                    <a:pt x="459" y="509"/>
                    <a:pt x="459" y="509"/>
                  </a:cubicBezTo>
                  <a:cubicBezTo>
                    <a:pt x="459" y="509"/>
                    <a:pt x="459" y="508"/>
                    <a:pt x="459" y="508"/>
                  </a:cubicBezTo>
                  <a:close/>
                  <a:moveTo>
                    <a:pt x="441" y="504"/>
                  </a:moveTo>
                  <a:cubicBezTo>
                    <a:pt x="442" y="505"/>
                    <a:pt x="443" y="505"/>
                    <a:pt x="444" y="505"/>
                  </a:cubicBezTo>
                  <a:cubicBezTo>
                    <a:pt x="443" y="505"/>
                    <a:pt x="442" y="505"/>
                    <a:pt x="442" y="505"/>
                  </a:cubicBezTo>
                  <a:cubicBezTo>
                    <a:pt x="441" y="505"/>
                    <a:pt x="441" y="504"/>
                    <a:pt x="441" y="504"/>
                  </a:cubicBezTo>
                  <a:close/>
                  <a:moveTo>
                    <a:pt x="436" y="500"/>
                  </a:moveTo>
                  <a:cubicBezTo>
                    <a:pt x="436" y="500"/>
                    <a:pt x="435" y="499"/>
                    <a:pt x="435" y="499"/>
                  </a:cubicBezTo>
                  <a:cubicBezTo>
                    <a:pt x="441" y="501"/>
                    <a:pt x="447" y="502"/>
                    <a:pt x="453" y="503"/>
                  </a:cubicBezTo>
                  <a:cubicBezTo>
                    <a:pt x="454" y="504"/>
                    <a:pt x="455" y="505"/>
                    <a:pt x="456" y="506"/>
                  </a:cubicBezTo>
                  <a:cubicBezTo>
                    <a:pt x="455" y="506"/>
                    <a:pt x="453" y="506"/>
                    <a:pt x="452" y="505"/>
                  </a:cubicBezTo>
                  <a:cubicBezTo>
                    <a:pt x="447" y="504"/>
                    <a:pt x="442" y="502"/>
                    <a:pt x="436" y="500"/>
                  </a:cubicBezTo>
                  <a:close/>
                  <a:moveTo>
                    <a:pt x="429" y="498"/>
                  </a:moveTo>
                  <a:cubicBezTo>
                    <a:pt x="422" y="496"/>
                    <a:pt x="415" y="494"/>
                    <a:pt x="408" y="493"/>
                  </a:cubicBezTo>
                  <a:cubicBezTo>
                    <a:pt x="407" y="492"/>
                    <a:pt x="405" y="491"/>
                    <a:pt x="404" y="490"/>
                  </a:cubicBezTo>
                  <a:cubicBezTo>
                    <a:pt x="408" y="490"/>
                    <a:pt x="412" y="490"/>
                    <a:pt x="416" y="490"/>
                  </a:cubicBezTo>
                  <a:cubicBezTo>
                    <a:pt x="416" y="489"/>
                    <a:pt x="416" y="489"/>
                    <a:pt x="416" y="489"/>
                  </a:cubicBezTo>
                  <a:cubicBezTo>
                    <a:pt x="418" y="490"/>
                    <a:pt x="420" y="491"/>
                    <a:pt x="421" y="492"/>
                  </a:cubicBezTo>
                  <a:cubicBezTo>
                    <a:pt x="421" y="492"/>
                    <a:pt x="420" y="492"/>
                    <a:pt x="419" y="493"/>
                  </a:cubicBezTo>
                  <a:cubicBezTo>
                    <a:pt x="419" y="495"/>
                    <a:pt x="419" y="495"/>
                    <a:pt x="419" y="495"/>
                  </a:cubicBezTo>
                  <a:cubicBezTo>
                    <a:pt x="422" y="496"/>
                    <a:pt x="426" y="497"/>
                    <a:pt x="429" y="498"/>
                  </a:cubicBezTo>
                  <a:cubicBezTo>
                    <a:pt x="429" y="498"/>
                    <a:pt x="429" y="498"/>
                    <a:pt x="429" y="498"/>
                  </a:cubicBezTo>
                  <a:close/>
                  <a:moveTo>
                    <a:pt x="377" y="497"/>
                  </a:moveTo>
                  <a:cubicBezTo>
                    <a:pt x="377" y="496"/>
                    <a:pt x="376" y="496"/>
                    <a:pt x="375" y="496"/>
                  </a:cubicBezTo>
                  <a:cubicBezTo>
                    <a:pt x="375" y="496"/>
                    <a:pt x="374" y="495"/>
                    <a:pt x="374" y="495"/>
                  </a:cubicBezTo>
                  <a:cubicBezTo>
                    <a:pt x="375" y="496"/>
                    <a:pt x="375" y="496"/>
                    <a:pt x="375" y="496"/>
                  </a:cubicBezTo>
                  <a:cubicBezTo>
                    <a:pt x="376" y="496"/>
                    <a:pt x="376" y="496"/>
                    <a:pt x="377" y="496"/>
                  </a:cubicBezTo>
                  <a:cubicBezTo>
                    <a:pt x="377" y="496"/>
                    <a:pt x="377" y="496"/>
                    <a:pt x="377" y="497"/>
                  </a:cubicBezTo>
                  <a:close/>
                  <a:moveTo>
                    <a:pt x="370" y="495"/>
                  </a:moveTo>
                  <a:cubicBezTo>
                    <a:pt x="366" y="495"/>
                    <a:pt x="362" y="494"/>
                    <a:pt x="357" y="493"/>
                  </a:cubicBezTo>
                  <a:cubicBezTo>
                    <a:pt x="344" y="487"/>
                    <a:pt x="331" y="479"/>
                    <a:pt x="317" y="472"/>
                  </a:cubicBezTo>
                  <a:cubicBezTo>
                    <a:pt x="324" y="474"/>
                    <a:pt x="331" y="476"/>
                    <a:pt x="337" y="477"/>
                  </a:cubicBezTo>
                  <a:cubicBezTo>
                    <a:pt x="343" y="480"/>
                    <a:pt x="348" y="481"/>
                    <a:pt x="354" y="483"/>
                  </a:cubicBezTo>
                  <a:cubicBezTo>
                    <a:pt x="360" y="487"/>
                    <a:pt x="365" y="491"/>
                    <a:pt x="370" y="495"/>
                  </a:cubicBezTo>
                  <a:close/>
                  <a:moveTo>
                    <a:pt x="313" y="468"/>
                  </a:moveTo>
                  <a:cubicBezTo>
                    <a:pt x="319" y="469"/>
                    <a:pt x="325" y="469"/>
                    <a:pt x="331" y="469"/>
                  </a:cubicBezTo>
                  <a:cubicBezTo>
                    <a:pt x="331" y="470"/>
                    <a:pt x="332" y="470"/>
                    <a:pt x="332" y="470"/>
                  </a:cubicBezTo>
                  <a:cubicBezTo>
                    <a:pt x="327" y="470"/>
                    <a:pt x="322" y="470"/>
                    <a:pt x="317" y="470"/>
                  </a:cubicBezTo>
                  <a:cubicBezTo>
                    <a:pt x="316" y="469"/>
                    <a:pt x="315" y="469"/>
                    <a:pt x="313" y="468"/>
                  </a:cubicBezTo>
                  <a:close/>
                  <a:moveTo>
                    <a:pt x="272" y="464"/>
                  </a:moveTo>
                  <a:cubicBezTo>
                    <a:pt x="272" y="464"/>
                    <a:pt x="271" y="464"/>
                    <a:pt x="271" y="464"/>
                  </a:cubicBezTo>
                  <a:cubicBezTo>
                    <a:pt x="274" y="464"/>
                    <a:pt x="276" y="464"/>
                    <a:pt x="279" y="464"/>
                  </a:cubicBezTo>
                  <a:cubicBezTo>
                    <a:pt x="279" y="464"/>
                    <a:pt x="279" y="464"/>
                    <a:pt x="279" y="464"/>
                  </a:cubicBezTo>
                  <a:cubicBezTo>
                    <a:pt x="278" y="464"/>
                    <a:pt x="277" y="464"/>
                    <a:pt x="276" y="464"/>
                  </a:cubicBezTo>
                  <a:cubicBezTo>
                    <a:pt x="274" y="464"/>
                    <a:pt x="273" y="464"/>
                    <a:pt x="272" y="464"/>
                  </a:cubicBezTo>
                  <a:close/>
                  <a:moveTo>
                    <a:pt x="430" y="470"/>
                  </a:moveTo>
                  <a:cubicBezTo>
                    <a:pt x="430" y="470"/>
                    <a:pt x="430" y="470"/>
                    <a:pt x="430" y="470"/>
                  </a:cubicBezTo>
                  <a:cubicBezTo>
                    <a:pt x="430" y="470"/>
                    <a:pt x="430" y="470"/>
                    <a:pt x="430" y="470"/>
                  </a:cubicBezTo>
                  <a:cubicBezTo>
                    <a:pt x="430" y="470"/>
                    <a:pt x="430" y="470"/>
                    <a:pt x="430" y="470"/>
                  </a:cubicBezTo>
                  <a:close/>
                  <a:moveTo>
                    <a:pt x="469" y="498"/>
                  </a:moveTo>
                  <a:cubicBezTo>
                    <a:pt x="472" y="501"/>
                    <a:pt x="475" y="504"/>
                    <a:pt x="478" y="507"/>
                  </a:cubicBezTo>
                  <a:cubicBezTo>
                    <a:pt x="476" y="506"/>
                    <a:pt x="474" y="506"/>
                    <a:pt x="472" y="505"/>
                  </a:cubicBezTo>
                  <a:cubicBezTo>
                    <a:pt x="471" y="504"/>
                    <a:pt x="470" y="503"/>
                    <a:pt x="469" y="502"/>
                  </a:cubicBezTo>
                  <a:cubicBezTo>
                    <a:pt x="460" y="495"/>
                    <a:pt x="450" y="488"/>
                    <a:pt x="443" y="483"/>
                  </a:cubicBezTo>
                  <a:cubicBezTo>
                    <a:pt x="441" y="482"/>
                    <a:pt x="439" y="481"/>
                    <a:pt x="437" y="480"/>
                  </a:cubicBezTo>
                  <a:cubicBezTo>
                    <a:pt x="441" y="481"/>
                    <a:pt x="445" y="483"/>
                    <a:pt x="449" y="484"/>
                  </a:cubicBezTo>
                  <a:cubicBezTo>
                    <a:pt x="453" y="487"/>
                    <a:pt x="458" y="490"/>
                    <a:pt x="462" y="492"/>
                  </a:cubicBezTo>
                  <a:cubicBezTo>
                    <a:pt x="465" y="494"/>
                    <a:pt x="467" y="496"/>
                    <a:pt x="469" y="498"/>
                  </a:cubicBezTo>
                  <a:close/>
                  <a:moveTo>
                    <a:pt x="480" y="509"/>
                  </a:moveTo>
                  <a:cubicBezTo>
                    <a:pt x="482" y="512"/>
                    <a:pt x="485" y="515"/>
                    <a:pt x="488" y="518"/>
                  </a:cubicBezTo>
                  <a:cubicBezTo>
                    <a:pt x="486" y="517"/>
                    <a:pt x="485" y="517"/>
                    <a:pt x="484" y="517"/>
                  </a:cubicBezTo>
                  <a:cubicBezTo>
                    <a:pt x="482" y="514"/>
                    <a:pt x="480" y="512"/>
                    <a:pt x="477" y="510"/>
                  </a:cubicBezTo>
                  <a:cubicBezTo>
                    <a:pt x="478" y="510"/>
                    <a:pt x="479" y="510"/>
                    <a:pt x="479" y="510"/>
                  </a:cubicBezTo>
                  <a:lnTo>
                    <a:pt x="480" y="509"/>
                  </a:lnTo>
                  <a:close/>
                  <a:moveTo>
                    <a:pt x="479" y="515"/>
                  </a:moveTo>
                  <a:cubicBezTo>
                    <a:pt x="475" y="514"/>
                    <a:pt x="470" y="513"/>
                    <a:pt x="466" y="512"/>
                  </a:cubicBezTo>
                  <a:cubicBezTo>
                    <a:pt x="465" y="511"/>
                    <a:pt x="464" y="510"/>
                    <a:pt x="463" y="509"/>
                  </a:cubicBezTo>
                  <a:cubicBezTo>
                    <a:pt x="466" y="509"/>
                    <a:pt x="470" y="509"/>
                    <a:pt x="473" y="510"/>
                  </a:cubicBezTo>
                  <a:cubicBezTo>
                    <a:pt x="475" y="512"/>
                    <a:pt x="477" y="513"/>
                    <a:pt x="479" y="515"/>
                  </a:cubicBezTo>
                  <a:close/>
                  <a:moveTo>
                    <a:pt x="421" y="505"/>
                  </a:moveTo>
                  <a:cubicBezTo>
                    <a:pt x="418" y="502"/>
                    <a:pt x="415" y="499"/>
                    <a:pt x="412" y="496"/>
                  </a:cubicBezTo>
                  <a:cubicBezTo>
                    <a:pt x="419" y="498"/>
                    <a:pt x="427" y="500"/>
                    <a:pt x="435" y="502"/>
                  </a:cubicBezTo>
                  <a:cubicBezTo>
                    <a:pt x="436" y="503"/>
                    <a:pt x="437" y="504"/>
                    <a:pt x="438" y="505"/>
                  </a:cubicBezTo>
                  <a:cubicBezTo>
                    <a:pt x="437" y="505"/>
                    <a:pt x="436" y="505"/>
                    <a:pt x="434" y="505"/>
                  </a:cubicBezTo>
                  <a:cubicBezTo>
                    <a:pt x="434" y="507"/>
                    <a:pt x="434" y="507"/>
                    <a:pt x="434" y="507"/>
                  </a:cubicBezTo>
                  <a:cubicBezTo>
                    <a:pt x="430" y="507"/>
                    <a:pt x="425" y="506"/>
                    <a:pt x="421" y="505"/>
                  </a:cubicBezTo>
                  <a:close/>
                  <a:moveTo>
                    <a:pt x="416" y="504"/>
                  </a:moveTo>
                  <a:cubicBezTo>
                    <a:pt x="411" y="503"/>
                    <a:pt x="406" y="502"/>
                    <a:pt x="401" y="501"/>
                  </a:cubicBezTo>
                  <a:cubicBezTo>
                    <a:pt x="400" y="500"/>
                    <a:pt x="399" y="500"/>
                    <a:pt x="398" y="499"/>
                  </a:cubicBezTo>
                  <a:cubicBezTo>
                    <a:pt x="396" y="497"/>
                    <a:pt x="394" y="496"/>
                    <a:pt x="392" y="494"/>
                  </a:cubicBezTo>
                  <a:cubicBezTo>
                    <a:pt x="397" y="494"/>
                    <a:pt x="402" y="495"/>
                    <a:pt x="407" y="496"/>
                  </a:cubicBezTo>
                  <a:cubicBezTo>
                    <a:pt x="410" y="498"/>
                    <a:pt x="413" y="501"/>
                    <a:pt x="416" y="504"/>
                  </a:cubicBezTo>
                  <a:close/>
                  <a:moveTo>
                    <a:pt x="347" y="494"/>
                  </a:moveTo>
                  <a:cubicBezTo>
                    <a:pt x="343" y="490"/>
                    <a:pt x="338" y="487"/>
                    <a:pt x="334" y="484"/>
                  </a:cubicBezTo>
                  <a:cubicBezTo>
                    <a:pt x="339" y="487"/>
                    <a:pt x="345" y="490"/>
                    <a:pt x="350" y="493"/>
                  </a:cubicBezTo>
                  <a:cubicBezTo>
                    <a:pt x="349" y="492"/>
                    <a:pt x="348" y="492"/>
                    <a:pt x="347" y="492"/>
                  </a:cubicBezTo>
                  <a:lnTo>
                    <a:pt x="347" y="494"/>
                  </a:lnTo>
                  <a:close/>
                  <a:moveTo>
                    <a:pt x="302" y="468"/>
                  </a:moveTo>
                  <a:cubicBezTo>
                    <a:pt x="304" y="468"/>
                    <a:pt x="305" y="468"/>
                    <a:pt x="307" y="468"/>
                  </a:cubicBezTo>
                  <a:cubicBezTo>
                    <a:pt x="307" y="468"/>
                    <a:pt x="307" y="468"/>
                    <a:pt x="307" y="468"/>
                  </a:cubicBezTo>
                  <a:cubicBezTo>
                    <a:pt x="305" y="468"/>
                    <a:pt x="304" y="468"/>
                    <a:pt x="302" y="468"/>
                  </a:cubicBezTo>
                  <a:close/>
                  <a:moveTo>
                    <a:pt x="281" y="462"/>
                  </a:moveTo>
                  <a:cubicBezTo>
                    <a:pt x="295" y="462"/>
                    <a:pt x="310" y="462"/>
                    <a:pt x="324" y="462"/>
                  </a:cubicBezTo>
                  <a:cubicBezTo>
                    <a:pt x="330" y="462"/>
                    <a:pt x="334" y="463"/>
                    <a:pt x="338" y="463"/>
                  </a:cubicBezTo>
                  <a:cubicBezTo>
                    <a:pt x="330" y="463"/>
                    <a:pt x="322" y="464"/>
                    <a:pt x="314" y="464"/>
                  </a:cubicBezTo>
                  <a:cubicBezTo>
                    <a:pt x="303" y="463"/>
                    <a:pt x="292" y="462"/>
                    <a:pt x="281" y="462"/>
                  </a:cubicBezTo>
                  <a:close/>
                  <a:moveTo>
                    <a:pt x="422" y="465"/>
                  </a:moveTo>
                  <a:cubicBezTo>
                    <a:pt x="421" y="464"/>
                    <a:pt x="421" y="464"/>
                    <a:pt x="421" y="464"/>
                  </a:cubicBezTo>
                  <a:cubicBezTo>
                    <a:pt x="422" y="464"/>
                    <a:pt x="423" y="464"/>
                    <a:pt x="424" y="464"/>
                  </a:cubicBezTo>
                  <a:cubicBezTo>
                    <a:pt x="425" y="465"/>
                    <a:pt x="426" y="466"/>
                    <a:pt x="427" y="467"/>
                  </a:cubicBezTo>
                  <a:cubicBezTo>
                    <a:pt x="425" y="467"/>
                    <a:pt x="423" y="467"/>
                    <a:pt x="420" y="466"/>
                  </a:cubicBezTo>
                  <a:lnTo>
                    <a:pt x="422" y="465"/>
                  </a:lnTo>
                  <a:close/>
                  <a:moveTo>
                    <a:pt x="445" y="473"/>
                  </a:moveTo>
                  <a:cubicBezTo>
                    <a:pt x="446" y="474"/>
                    <a:pt x="448" y="475"/>
                    <a:pt x="449" y="477"/>
                  </a:cubicBezTo>
                  <a:cubicBezTo>
                    <a:pt x="449" y="477"/>
                    <a:pt x="449" y="477"/>
                    <a:pt x="449" y="477"/>
                  </a:cubicBezTo>
                  <a:cubicBezTo>
                    <a:pt x="446" y="474"/>
                    <a:pt x="442" y="472"/>
                    <a:pt x="439" y="469"/>
                  </a:cubicBezTo>
                  <a:cubicBezTo>
                    <a:pt x="439" y="469"/>
                    <a:pt x="439" y="469"/>
                    <a:pt x="439" y="469"/>
                  </a:cubicBezTo>
                  <a:cubicBezTo>
                    <a:pt x="441" y="470"/>
                    <a:pt x="443" y="471"/>
                    <a:pt x="445" y="473"/>
                  </a:cubicBezTo>
                  <a:close/>
                  <a:moveTo>
                    <a:pt x="491" y="521"/>
                  </a:moveTo>
                  <a:cubicBezTo>
                    <a:pt x="492" y="522"/>
                    <a:pt x="492" y="523"/>
                    <a:pt x="493" y="523"/>
                  </a:cubicBezTo>
                  <a:cubicBezTo>
                    <a:pt x="491" y="523"/>
                    <a:pt x="490" y="523"/>
                    <a:pt x="489" y="522"/>
                  </a:cubicBezTo>
                  <a:cubicBezTo>
                    <a:pt x="488" y="522"/>
                    <a:pt x="487" y="521"/>
                    <a:pt x="487" y="520"/>
                  </a:cubicBezTo>
                  <a:cubicBezTo>
                    <a:pt x="488" y="520"/>
                    <a:pt x="490" y="521"/>
                    <a:pt x="491" y="521"/>
                  </a:cubicBezTo>
                  <a:close/>
                  <a:moveTo>
                    <a:pt x="474" y="522"/>
                  </a:moveTo>
                  <a:cubicBezTo>
                    <a:pt x="476" y="523"/>
                    <a:pt x="478" y="523"/>
                    <a:pt x="480" y="523"/>
                  </a:cubicBezTo>
                  <a:cubicBezTo>
                    <a:pt x="479" y="523"/>
                    <a:pt x="479" y="523"/>
                    <a:pt x="478" y="523"/>
                  </a:cubicBezTo>
                  <a:cubicBezTo>
                    <a:pt x="477" y="523"/>
                    <a:pt x="476" y="523"/>
                    <a:pt x="474" y="522"/>
                  </a:cubicBezTo>
                  <a:close/>
                  <a:moveTo>
                    <a:pt x="451" y="515"/>
                  </a:moveTo>
                  <a:cubicBezTo>
                    <a:pt x="450" y="514"/>
                    <a:pt x="449" y="513"/>
                    <a:pt x="448" y="512"/>
                  </a:cubicBezTo>
                  <a:cubicBezTo>
                    <a:pt x="451" y="512"/>
                    <a:pt x="454" y="512"/>
                    <a:pt x="456" y="513"/>
                  </a:cubicBezTo>
                  <a:cubicBezTo>
                    <a:pt x="459" y="513"/>
                    <a:pt x="462" y="514"/>
                    <a:pt x="465" y="514"/>
                  </a:cubicBezTo>
                  <a:cubicBezTo>
                    <a:pt x="465" y="515"/>
                    <a:pt x="466" y="516"/>
                    <a:pt x="467" y="517"/>
                  </a:cubicBezTo>
                  <a:cubicBezTo>
                    <a:pt x="469" y="516"/>
                    <a:pt x="469" y="516"/>
                    <a:pt x="469" y="516"/>
                  </a:cubicBezTo>
                  <a:cubicBezTo>
                    <a:pt x="469" y="516"/>
                    <a:pt x="469" y="515"/>
                    <a:pt x="468" y="515"/>
                  </a:cubicBezTo>
                  <a:cubicBezTo>
                    <a:pt x="473" y="516"/>
                    <a:pt x="478" y="518"/>
                    <a:pt x="482" y="519"/>
                  </a:cubicBezTo>
                  <a:cubicBezTo>
                    <a:pt x="483" y="520"/>
                    <a:pt x="484" y="521"/>
                    <a:pt x="485" y="522"/>
                  </a:cubicBezTo>
                  <a:cubicBezTo>
                    <a:pt x="474" y="520"/>
                    <a:pt x="462" y="518"/>
                    <a:pt x="451" y="515"/>
                  </a:cubicBezTo>
                  <a:close/>
                  <a:moveTo>
                    <a:pt x="379" y="503"/>
                  </a:moveTo>
                  <a:cubicBezTo>
                    <a:pt x="375" y="502"/>
                    <a:pt x="371" y="500"/>
                    <a:pt x="367" y="498"/>
                  </a:cubicBezTo>
                  <a:cubicBezTo>
                    <a:pt x="370" y="498"/>
                    <a:pt x="372" y="499"/>
                    <a:pt x="375" y="499"/>
                  </a:cubicBezTo>
                  <a:cubicBezTo>
                    <a:pt x="376" y="501"/>
                    <a:pt x="378" y="502"/>
                    <a:pt x="379" y="503"/>
                  </a:cubicBezTo>
                  <a:close/>
                  <a:moveTo>
                    <a:pt x="346" y="497"/>
                  </a:moveTo>
                  <a:cubicBezTo>
                    <a:pt x="338" y="494"/>
                    <a:pt x="330" y="491"/>
                    <a:pt x="322" y="488"/>
                  </a:cubicBezTo>
                  <a:cubicBezTo>
                    <a:pt x="325" y="488"/>
                    <a:pt x="327" y="487"/>
                    <a:pt x="330" y="487"/>
                  </a:cubicBezTo>
                  <a:cubicBezTo>
                    <a:pt x="330" y="485"/>
                    <a:pt x="330" y="485"/>
                    <a:pt x="330" y="485"/>
                  </a:cubicBezTo>
                  <a:cubicBezTo>
                    <a:pt x="326" y="483"/>
                    <a:pt x="316" y="480"/>
                    <a:pt x="306" y="477"/>
                  </a:cubicBezTo>
                  <a:cubicBezTo>
                    <a:pt x="305" y="476"/>
                    <a:pt x="304" y="476"/>
                    <a:pt x="303" y="476"/>
                  </a:cubicBezTo>
                  <a:cubicBezTo>
                    <a:pt x="299" y="473"/>
                    <a:pt x="296" y="471"/>
                    <a:pt x="292" y="469"/>
                  </a:cubicBezTo>
                  <a:cubicBezTo>
                    <a:pt x="298" y="470"/>
                    <a:pt x="304" y="471"/>
                    <a:pt x="310" y="471"/>
                  </a:cubicBezTo>
                  <a:cubicBezTo>
                    <a:pt x="322" y="479"/>
                    <a:pt x="336" y="487"/>
                    <a:pt x="346" y="497"/>
                  </a:cubicBezTo>
                  <a:close/>
                  <a:moveTo>
                    <a:pt x="286" y="472"/>
                  </a:moveTo>
                  <a:cubicBezTo>
                    <a:pt x="283" y="470"/>
                    <a:pt x="281" y="469"/>
                    <a:pt x="278" y="467"/>
                  </a:cubicBezTo>
                  <a:cubicBezTo>
                    <a:pt x="279" y="468"/>
                    <a:pt x="280" y="468"/>
                    <a:pt x="281" y="468"/>
                  </a:cubicBezTo>
                  <a:cubicBezTo>
                    <a:pt x="284" y="469"/>
                    <a:pt x="287" y="471"/>
                    <a:pt x="289" y="473"/>
                  </a:cubicBezTo>
                  <a:cubicBezTo>
                    <a:pt x="288" y="472"/>
                    <a:pt x="287" y="472"/>
                    <a:pt x="286" y="472"/>
                  </a:cubicBezTo>
                  <a:close/>
                  <a:moveTo>
                    <a:pt x="432" y="459"/>
                  </a:moveTo>
                  <a:cubicBezTo>
                    <a:pt x="432" y="459"/>
                    <a:pt x="432" y="459"/>
                    <a:pt x="432" y="459"/>
                  </a:cubicBezTo>
                  <a:cubicBezTo>
                    <a:pt x="432" y="459"/>
                    <a:pt x="431" y="459"/>
                    <a:pt x="431" y="459"/>
                  </a:cubicBezTo>
                  <a:cubicBezTo>
                    <a:pt x="431" y="459"/>
                    <a:pt x="431" y="459"/>
                    <a:pt x="432" y="459"/>
                  </a:cubicBezTo>
                  <a:close/>
                  <a:moveTo>
                    <a:pt x="422" y="518"/>
                  </a:moveTo>
                  <a:cubicBezTo>
                    <a:pt x="416" y="517"/>
                    <a:pt x="410" y="515"/>
                    <a:pt x="404" y="514"/>
                  </a:cubicBezTo>
                  <a:cubicBezTo>
                    <a:pt x="405" y="513"/>
                    <a:pt x="405" y="513"/>
                    <a:pt x="405" y="513"/>
                  </a:cubicBezTo>
                  <a:cubicBezTo>
                    <a:pt x="402" y="512"/>
                    <a:pt x="400" y="510"/>
                    <a:pt x="398" y="509"/>
                  </a:cubicBezTo>
                  <a:cubicBezTo>
                    <a:pt x="402" y="509"/>
                    <a:pt x="405" y="509"/>
                    <a:pt x="408" y="510"/>
                  </a:cubicBezTo>
                  <a:cubicBezTo>
                    <a:pt x="411" y="512"/>
                    <a:pt x="414" y="514"/>
                    <a:pt x="416" y="515"/>
                  </a:cubicBezTo>
                  <a:cubicBezTo>
                    <a:pt x="417" y="513"/>
                    <a:pt x="417" y="513"/>
                    <a:pt x="417" y="513"/>
                  </a:cubicBezTo>
                  <a:cubicBezTo>
                    <a:pt x="416" y="512"/>
                    <a:pt x="415" y="511"/>
                    <a:pt x="413" y="510"/>
                  </a:cubicBezTo>
                  <a:cubicBezTo>
                    <a:pt x="415" y="510"/>
                    <a:pt x="418" y="510"/>
                    <a:pt x="420" y="510"/>
                  </a:cubicBezTo>
                  <a:cubicBezTo>
                    <a:pt x="422" y="511"/>
                    <a:pt x="423" y="511"/>
                    <a:pt x="425" y="512"/>
                  </a:cubicBezTo>
                  <a:cubicBezTo>
                    <a:pt x="426" y="513"/>
                    <a:pt x="427" y="514"/>
                    <a:pt x="429" y="515"/>
                  </a:cubicBezTo>
                  <a:cubicBezTo>
                    <a:pt x="430" y="513"/>
                    <a:pt x="430" y="513"/>
                    <a:pt x="430" y="513"/>
                  </a:cubicBezTo>
                  <a:cubicBezTo>
                    <a:pt x="437" y="515"/>
                    <a:pt x="443" y="516"/>
                    <a:pt x="450" y="518"/>
                  </a:cubicBezTo>
                  <a:cubicBezTo>
                    <a:pt x="450" y="518"/>
                    <a:pt x="451" y="519"/>
                    <a:pt x="452" y="520"/>
                  </a:cubicBezTo>
                  <a:cubicBezTo>
                    <a:pt x="442" y="519"/>
                    <a:pt x="432" y="518"/>
                    <a:pt x="422" y="517"/>
                  </a:cubicBezTo>
                  <a:lnTo>
                    <a:pt x="422" y="518"/>
                  </a:lnTo>
                  <a:close/>
                  <a:moveTo>
                    <a:pt x="454" y="523"/>
                  </a:moveTo>
                  <a:cubicBezTo>
                    <a:pt x="454" y="523"/>
                    <a:pt x="454" y="523"/>
                    <a:pt x="454" y="523"/>
                  </a:cubicBezTo>
                  <a:cubicBezTo>
                    <a:pt x="451" y="523"/>
                    <a:pt x="447" y="522"/>
                    <a:pt x="444" y="522"/>
                  </a:cubicBezTo>
                  <a:cubicBezTo>
                    <a:pt x="447" y="522"/>
                    <a:pt x="451" y="523"/>
                    <a:pt x="454" y="523"/>
                  </a:cubicBezTo>
                  <a:close/>
                  <a:moveTo>
                    <a:pt x="394" y="506"/>
                  </a:moveTo>
                  <a:cubicBezTo>
                    <a:pt x="392" y="505"/>
                    <a:pt x="390" y="503"/>
                    <a:pt x="388" y="502"/>
                  </a:cubicBezTo>
                  <a:cubicBezTo>
                    <a:pt x="391" y="502"/>
                    <a:pt x="394" y="503"/>
                    <a:pt x="397" y="504"/>
                  </a:cubicBezTo>
                  <a:cubicBezTo>
                    <a:pt x="399" y="504"/>
                    <a:pt x="401" y="505"/>
                    <a:pt x="403" y="505"/>
                  </a:cubicBezTo>
                  <a:cubicBezTo>
                    <a:pt x="403" y="506"/>
                    <a:pt x="403" y="506"/>
                    <a:pt x="403" y="506"/>
                  </a:cubicBezTo>
                  <a:cubicBezTo>
                    <a:pt x="404" y="506"/>
                    <a:pt x="404" y="507"/>
                    <a:pt x="404" y="507"/>
                  </a:cubicBezTo>
                  <a:cubicBezTo>
                    <a:pt x="401" y="507"/>
                    <a:pt x="397" y="506"/>
                    <a:pt x="394" y="506"/>
                  </a:cubicBezTo>
                  <a:close/>
                  <a:moveTo>
                    <a:pt x="389" y="505"/>
                  </a:moveTo>
                  <a:cubicBezTo>
                    <a:pt x="387" y="505"/>
                    <a:pt x="385" y="505"/>
                    <a:pt x="384" y="505"/>
                  </a:cubicBezTo>
                  <a:cubicBezTo>
                    <a:pt x="382" y="503"/>
                    <a:pt x="381" y="502"/>
                    <a:pt x="379" y="500"/>
                  </a:cubicBezTo>
                  <a:cubicBezTo>
                    <a:pt x="380" y="500"/>
                    <a:pt x="382" y="500"/>
                    <a:pt x="383" y="501"/>
                  </a:cubicBezTo>
                  <a:cubicBezTo>
                    <a:pt x="385" y="502"/>
                    <a:pt x="387" y="504"/>
                    <a:pt x="389" y="505"/>
                  </a:cubicBezTo>
                  <a:close/>
                  <a:moveTo>
                    <a:pt x="373" y="504"/>
                  </a:moveTo>
                  <a:cubicBezTo>
                    <a:pt x="358" y="502"/>
                    <a:pt x="342" y="499"/>
                    <a:pt x="327" y="496"/>
                  </a:cubicBezTo>
                  <a:cubicBezTo>
                    <a:pt x="325" y="494"/>
                    <a:pt x="323" y="492"/>
                    <a:pt x="321" y="490"/>
                  </a:cubicBezTo>
                  <a:cubicBezTo>
                    <a:pt x="331" y="494"/>
                    <a:pt x="340" y="498"/>
                    <a:pt x="350" y="500"/>
                  </a:cubicBezTo>
                  <a:cubicBezTo>
                    <a:pt x="354" y="501"/>
                    <a:pt x="354" y="501"/>
                    <a:pt x="354" y="501"/>
                  </a:cubicBezTo>
                  <a:cubicBezTo>
                    <a:pt x="351" y="498"/>
                    <a:pt x="351" y="498"/>
                    <a:pt x="351" y="498"/>
                  </a:cubicBezTo>
                  <a:cubicBezTo>
                    <a:pt x="350" y="497"/>
                    <a:pt x="349" y="496"/>
                    <a:pt x="348" y="495"/>
                  </a:cubicBezTo>
                  <a:cubicBezTo>
                    <a:pt x="352" y="496"/>
                    <a:pt x="355" y="496"/>
                    <a:pt x="358" y="497"/>
                  </a:cubicBezTo>
                  <a:cubicBezTo>
                    <a:pt x="363" y="499"/>
                    <a:pt x="368" y="501"/>
                    <a:pt x="373" y="504"/>
                  </a:cubicBezTo>
                  <a:close/>
                  <a:moveTo>
                    <a:pt x="322" y="495"/>
                  </a:moveTo>
                  <a:cubicBezTo>
                    <a:pt x="321" y="495"/>
                    <a:pt x="319" y="494"/>
                    <a:pt x="318" y="494"/>
                  </a:cubicBezTo>
                  <a:cubicBezTo>
                    <a:pt x="315" y="492"/>
                    <a:pt x="311" y="489"/>
                    <a:pt x="308" y="487"/>
                  </a:cubicBezTo>
                  <a:cubicBezTo>
                    <a:pt x="310" y="487"/>
                    <a:pt x="312" y="487"/>
                    <a:pt x="314" y="487"/>
                  </a:cubicBezTo>
                  <a:cubicBezTo>
                    <a:pt x="317" y="490"/>
                    <a:pt x="320" y="492"/>
                    <a:pt x="322" y="495"/>
                  </a:cubicBezTo>
                  <a:close/>
                  <a:moveTo>
                    <a:pt x="325" y="500"/>
                  </a:moveTo>
                  <a:cubicBezTo>
                    <a:pt x="304" y="497"/>
                    <a:pt x="282" y="494"/>
                    <a:pt x="263" y="492"/>
                  </a:cubicBezTo>
                  <a:cubicBezTo>
                    <a:pt x="266" y="492"/>
                    <a:pt x="269" y="492"/>
                    <a:pt x="272" y="492"/>
                  </a:cubicBezTo>
                  <a:cubicBezTo>
                    <a:pt x="272" y="492"/>
                    <a:pt x="272" y="492"/>
                    <a:pt x="273" y="492"/>
                  </a:cubicBezTo>
                  <a:cubicBezTo>
                    <a:pt x="277" y="493"/>
                    <a:pt x="277" y="493"/>
                    <a:pt x="277" y="493"/>
                  </a:cubicBezTo>
                  <a:cubicBezTo>
                    <a:pt x="276" y="492"/>
                    <a:pt x="276" y="492"/>
                    <a:pt x="276" y="492"/>
                  </a:cubicBezTo>
                  <a:cubicBezTo>
                    <a:pt x="280" y="492"/>
                    <a:pt x="285" y="492"/>
                    <a:pt x="289" y="492"/>
                  </a:cubicBezTo>
                  <a:cubicBezTo>
                    <a:pt x="291" y="493"/>
                    <a:pt x="292" y="494"/>
                    <a:pt x="294" y="495"/>
                  </a:cubicBezTo>
                  <a:cubicBezTo>
                    <a:pt x="295" y="493"/>
                    <a:pt x="295" y="493"/>
                    <a:pt x="295" y="493"/>
                  </a:cubicBezTo>
                  <a:cubicBezTo>
                    <a:pt x="295" y="493"/>
                    <a:pt x="295" y="493"/>
                    <a:pt x="295" y="492"/>
                  </a:cubicBezTo>
                  <a:cubicBezTo>
                    <a:pt x="297" y="492"/>
                    <a:pt x="300" y="492"/>
                    <a:pt x="303" y="492"/>
                  </a:cubicBezTo>
                  <a:cubicBezTo>
                    <a:pt x="307" y="494"/>
                    <a:pt x="312" y="495"/>
                    <a:pt x="317" y="496"/>
                  </a:cubicBezTo>
                  <a:cubicBezTo>
                    <a:pt x="320" y="498"/>
                    <a:pt x="322" y="499"/>
                    <a:pt x="325" y="500"/>
                  </a:cubicBezTo>
                  <a:close/>
                  <a:moveTo>
                    <a:pt x="261" y="489"/>
                  </a:moveTo>
                  <a:cubicBezTo>
                    <a:pt x="258" y="489"/>
                    <a:pt x="255" y="488"/>
                    <a:pt x="252" y="488"/>
                  </a:cubicBezTo>
                  <a:cubicBezTo>
                    <a:pt x="252" y="487"/>
                    <a:pt x="252" y="486"/>
                    <a:pt x="251" y="485"/>
                  </a:cubicBezTo>
                  <a:cubicBezTo>
                    <a:pt x="251" y="486"/>
                    <a:pt x="252" y="486"/>
                    <a:pt x="252" y="486"/>
                  </a:cubicBezTo>
                  <a:cubicBezTo>
                    <a:pt x="255" y="487"/>
                    <a:pt x="258" y="488"/>
                    <a:pt x="261" y="489"/>
                  </a:cubicBezTo>
                  <a:close/>
                  <a:moveTo>
                    <a:pt x="260" y="479"/>
                  </a:moveTo>
                  <a:cubicBezTo>
                    <a:pt x="261" y="479"/>
                    <a:pt x="261" y="479"/>
                    <a:pt x="261" y="479"/>
                  </a:cubicBezTo>
                  <a:cubicBezTo>
                    <a:pt x="269" y="483"/>
                    <a:pt x="276" y="486"/>
                    <a:pt x="284" y="490"/>
                  </a:cubicBezTo>
                  <a:cubicBezTo>
                    <a:pt x="280" y="490"/>
                    <a:pt x="277" y="490"/>
                    <a:pt x="273" y="490"/>
                  </a:cubicBezTo>
                  <a:cubicBezTo>
                    <a:pt x="270" y="486"/>
                    <a:pt x="265" y="482"/>
                    <a:pt x="260" y="479"/>
                  </a:cubicBezTo>
                  <a:close/>
                  <a:moveTo>
                    <a:pt x="268" y="475"/>
                  </a:moveTo>
                  <a:cubicBezTo>
                    <a:pt x="268" y="475"/>
                    <a:pt x="268" y="475"/>
                    <a:pt x="268" y="475"/>
                  </a:cubicBezTo>
                  <a:cubicBezTo>
                    <a:pt x="269" y="475"/>
                    <a:pt x="269" y="475"/>
                    <a:pt x="269" y="475"/>
                  </a:cubicBezTo>
                  <a:cubicBezTo>
                    <a:pt x="269" y="475"/>
                    <a:pt x="268" y="475"/>
                    <a:pt x="268" y="475"/>
                  </a:cubicBezTo>
                  <a:close/>
                  <a:moveTo>
                    <a:pt x="262" y="466"/>
                  </a:moveTo>
                  <a:cubicBezTo>
                    <a:pt x="265" y="466"/>
                    <a:pt x="267" y="466"/>
                    <a:pt x="270" y="466"/>
                  </a:cubicBezTo>
                  <a:cubicBezTo>
                    <a:pt x="273" y="468"/>
                    <a:pt x="277" y="469"/>
                    <a:pt x="280" y="471"/>
                  </a:cubicBezTo>
                  <a:cubicBezTo>
                    <a:pt x="279" y="471"/>
                    <a:pt x="277" y="471"/>
                    <a:pt x="276" y="471"/>
                  </a:cubicBezTo>
                  <a:cubicBezTo>
                    <a:pt x="274" y="471"/>
                    <a:pt x="271" y="471"/>
                    <a:pt x="269" y="472"/>
                  </a:cubicBezTo>
                  <a:cubicBezTo>
                    <a:pt x="267" y="470"/>
                    <a:pt x="264" y="468"/>
                    <a:pt x="262" y="466"/>
                  </a:cubicBezTo>
                  <a:close/>
                  <a:moveTo>
                    <a:pt x="361" y="459"/>
                  </a:moveTo>
                  <a:cubicBezTo>
                    <a:pt x="371" y="459"/>
                    <a:pt x="380" y="459"/>
                    <a:pt x="390" y="460"/>
                  </a:cubicBezTo>
                  <a:cubicBezTo>
                    <a:pt x="389" y="460"/>
                    <a:pt x="387" y="460"/>
                    <a:pt x="386" y="460"/>
                  </a:cubicBezTo>
                  <a:cubicBezTo>
                    <a:pt x="380" y="460"/>
                    <a:pt x="375" y="459"/>
                    <a:pt x="369" y="459"/>
                  </a:cubicBezTo>
                  <a:cubicBezTo>
                    <a:pt x="366" y="459"/>
                    <a:pt x="364" y="459"/>
                    <a:pt x="361" y="459"/>
                  </a:cubicBezTo>
                  <a:close/>
                  <a:moveTo>
                    <a:pt x="407" y="450"/>
                  </a:moveTo>
                  <a:cubicBezTo>
                    <a:pt x="418" y="450"/>
                    <a:pt x="428" y="452"/>
                    <a:pt x="439" y="454"/>
                  </a:cubicBezTo>
                  <a:cubicBezTo>
                    <a:pt x="429" y="454"/>
                    <a:pt x="419" y="454"/>
                    <a:pt x="409" y="452"/>
                  </a:cubicBezTo>
                  <a:cubicBezTo>
                    <a:pt x="407" y="451"/>
                    <a:pt x="405" y="451"/>
                    <a:pt x="404" y="450"/>
                  </a:cubicBezTo>
                  <a:cubicBezTo>
                    <a:pt x="405" y="450"/>
                    <a:pt x="406" y="450"/>
                    <a:pt x="407" y="450"/>
                  </a:cubicBezTo>
                  <a:close/>
                  <a:moveTo>
                    <a:pt x="418" y="448"/>
                  </a:moveTo>
                  <a:cubicBezTo>
                    <a:pt x="422" y="447"/>
                    <a:pt x="425" y="447"/>
                    <a:pt x="429" y="445"/>
                  </a:cubicBezTo>
                  <a:cubicBezTo>
                    <a:pt x="437" y="448"/>
                    <a:pt x="445" y="451"/>
                    <a:pt x="452" y="454"/>
                  </a:cubicBezTo>
                  <a:cubicBezTo>
                    <a:pt x="441" y="452"/>
                    <a:pt x="430" y="449"/>
                    <a:pt x="418" y="448"/>
                  </a:cubicBezTo>
                  <a:close/>
                  <a:moveTo>
                    <a:pt x="434" y="445"/>
                  </a:moveTo>
                  <a:cubicBezTo>
                    <a:pt x="436" y="445"/>
                    <a:pt x="437" y="445"/>
                    <a:pt x="439" y="445"/>
                  </a:cubicBezTo>
                  <a:cubicBezTo>
                    <a:pt x="442" y="445"/>
                    <a:pt x="445" y="445"/>
                    <a:pt x="448" y="445"/>
                  </a:cubicBezTo>
                  <a:cubicBezTo>
                    <a:pt x="449" y="447"/>
                    <a:pt x="450" y="449"/>
                    <a:pt x="451" y="451"/>
                  </a:cubicBezTo>
                  <a:cubicBezTo>
                    <a:pt x="446" y="449"/>
                    <a:pt x="440" y="447"/>
                    <a:pt x="434" y="445"/>
                  </a:cubicBezTo>
                  <a:close/>
                  <a:moveTo>
                    <a:pt x="452" y="444"/>
                  </a:moveTo>
                  <a:cubicBezTo>
                    <a:pt x="454" y="444"/>
                    <a:pt x="456" y="444"/>
                    <a:pt x="458" y="444"/>
                  </a:cubicBezTo>
                  <a:cubicBezTo>
                    <a:pt x="457" y="447"/>
                    <a:pt x="457" y="450"/>
                    <a:pt x="456" y="454"/>
                  </a:cubicBezTo>
                  <a:cubicBezTo>
                    <a:pt x="456" y="453"/>
                    <a:pt x="456" y="453"/>
                    <a:pt x="455" y="453"/>
                  </a:cubicBezTo>
                  <a:cubicBezTo>
                    <a:pt x="455" y="453"/>
                    <a:pt x="454" y="452"/>
                    <a:pt x="453" y="452"/>
                  </a:cubicBezTo>
                  <a:cubicBezTo>
                    <a:pt x="453" y="450"/>
                    <a:pt x="453" y="448"/>
                    <a:pt x="452" y="444"/>
                  </a:cubicBezTo>
                  <a:close/>
                  <a:moveTo>
                    <a:pt x="465" y="463"/>
                  </a:moveTo>
                  <a:cubicBezTo>
                    <a:pt x="465" y="462"/>
                    <a:pt x="466" y="462"/>
                    <a:pt x="466" y="462"/>
                  </a:cubicBezTo>
                  <a:cubicBezTo>
                    <a:pt x="467" y="463"/>
                    <a:pt x="467" y="463"/>
                    <a:pt x="468" y="463"/>
                  </a:cubicBezTo>
                  <a:cubicBezTo>
                    <a:pt x="467" y="463"/>
                    <a:pt x="466" y="463"/>
                    <a:pt x="465" y="463"/>
                  </a:cubicBezTo>
                  <a:close/>
                  <a:moveTo>
                    <a:pt x="464" y="463"/>
                  </a:moveTo>
                  <a:cubicBezTo>
                    <a:pt x="464" y="463"/>
                    <a:pt x="463" y="463"/>
                    <a:pt x="463" y="463"/>
                  </a:cubicBezTo>
                  <a:cubicBezTo>
                    <a:pt x="463" y="463"/>
                    <a:pt x="464" y="463"/>
                    <a:pt x="464" y="463"/>
                  </a:cubicBezTo>
                  <a:close/>
                  <a:moveTo>
                    <a:pt x="125" y="349"/>
                  </a:moveTo>
                  <a:cubicBezTo>
                    <a:pt x="127" y="350"/>
                    <a:pt x="129" y="351"/>
                    <a:pt x="131" y="352"/>
                  </a:cubicBezTo>
                  <a:cubicBezTo>
                    <a:pt x="135" y="354"/>
                    <a:pt x="139" y="357"/>
                    <a:pt x="143" y="359"/>
                  </a:cubicBezTo>
                  <a:cubicBezTo>
                    <a:pt x="144" y="359"/>
                    <a:pt x="144" y="360"/>
                    <a:pt x="145" y="360"/>
                  </a:cubicBezTo>
                  <a:cubicBezTo>
                    <a:pt x="147" y="362"/>
                    <a:pt x="149" y="364"/>
                    <a:pt x="151" y="366"/>
                  </a:cubicBezTo>
                  <a:cubicBezTo>
                    <a:pt x="151" y="366"/>
                    <a:pt x="150" y="366"/>
                    <a:pt x="150" y="367"/>
                  </a:cubicBezTo>
                  <a:cubicBezTo>
                    <a:pt x="148" y="368"/>
                    <a:pt x="147" y="368"/>
                    <a:pt x="146" y="369"/>
                  </a:cubicBezTo>
                  <a:cubicBezTo>
                    <a:pt x="140" y="363"/>
                    <a:pt x="133" y="357"/>
                    <a:pt x="125" y="349"/>
                  </a:cubicBezTo>
                  <a:close/>
                  <a:moveTo>
                    <a:pt x="96" y="304"/>
                  </a:moveTo>
                  <a:cubicBezTo>
                    <a:pt x="100" y="307"/>
                    <a:pt x="104" y="310"/>
                    <a:pt x="107" y="313"/>
                  </a:cubicBezTo>
                  <a:cubicBezTo>
                    <a:pt x="105" y="312"/>
                    <a:pt x="103" y="311"/>
                    <a:pt x="101" y="310"/>
                  </a:cubicBezTo>
                  <a:cubicBezTo>
                    <a:pt x="98" y="307"/>
                    <a:pt x="95" y="304"/>
                    <a:pt x="93" y="302"/>
                  </a:cubicBezTo>
                  <a:cubicBezTo>
                    <a:pt x="94" y="302"/>
                    <a:pt x="95" y="303"/>
                    <a:pt x="96" y="304"/>
                  </a:cubicBezTo>
                  <a:close/>
                  <a:moveTo>
                    <a:pt x="131" y="336"/>
                  </a:moveTo>
                  <a:cubicBezTo>
                    <a:pt x="131" y="336"/>
                    <a:pt x="131" y="336"/>
                    <a:pt x="131" y="336"/>
                  </a:cubicBezTo>
                  <a:cubicBezTo>
                    <a:pt x="129" y="334"/>
                    <a:pt x="128" y="333"/>
                    <a:pt x="126" y="332"/>
                  </a:cubicBezTo>
                  <a:cubicBezTo>
                    <a:pt x="122" y="328"/>
                    <a:pt x="117" y="324"/>
                    <a:pt x="112" y="320"/>
                  </a:cubicBezTo>
                  <a:cubicBezTo>
                    <a:pt x="111" y="319"/>
                    <a:pt x="110" y="318"/>
                    <a:pt x="109" y="317"/>
                  </a:cubicBezTo>
                  <a:cubicBezTo>
                    <a:pt x="109" y="317"/>
                    <a:pt x="108" y="316"/>
                    <a:pt x="108" y="316"/>
                  </a:cubicBezTo>
                  <a:cubicBezTo>
                    <a:pt x="110" y="317"/>
                    <a:pt x="113" y="318"/>
                    <a:pt x="116" y="320"/>
                  </a:cubicBezTo>
                  <a:cubicBezTo>
                    <a:pt x="121" y="325"/>
                    <a:pt x="127" y="330"/>
                    <a:pt x="131" y="336"/>
                  </a:cubicBezTo>
                  <a:close/>
                  <a:moveTo>
                    <a:pt x="64" y="286"/>
                  </a:moveTo>
                  <a:cubicBezTo>
                    <a:pt x="65" y="287"/>
                    <a:pt x="65" y="288"/>
                    <a:pt x="66" y="289"/>
                  </a:cubicBezTo>
                  <a:cubicBezTo>
                    <a:pt x="65" y="288"/>
                    <a:pt x="65" y="288"/>
                    <a:pt x="64" y="288"/>
                  </a:cubicBezTo>
                  <a:cubicBezTo>
                    <a:pt x="64" y="287"/>
                    <a:pt x="64" y="287"/>
                    <a:pt x="63" y="287"/>
                  </a:cubicBezTo>
                  <a:cubicBezTo>
                    <a:pt x="63" y="287"/>
                    <a:pt x="63" y="287"/>
                    <a:pt x="63" y="287"/>
                  </a:cubicBezTo>
                  <a:cubicBezTo>
                    <a:pt x="64" y="286"/>
                    <a:pt x="64" y="286"/>
                    <a:pt x="64" y="286"/>
                  </a:cubicBezTo>
                  <a:close/>
                  <a:moveTo>
                    <a:pt x="104" y="321"/>
                  </a:moveTo>
                  <a:cubicBezTo>
                    <a:pt x="106" y="323"/>
                    <a:pt x="109" y="325"/>
                    <a:pt x="111" y="327"/>
                  </a:cubicBezTo>
                  <a:cubicBezTo>
                    <a:pt x="108" y="325"/>
                    <a:pt x="106" y="324"/>
                    <a:pt x="103" y="322"/>
                  </a:cubicBezTo>
                  <a:cubicBezTo>
                    <a:pt x="102" y="321"/>
                    <a:pt x="101" y="320"/>
                    <a:pt x="99" y="319"/>
                  </a:cubicBezTo>
                  <a:cubicBezTo>
                    <a:pt x="100" y="319"/>
                    <a:pt x="101" y="319"/>
                    <a:pt x="101" y="319"/>
                  </a:cubicBezTo>
                  <a:cubicBezTo>
                    <a:pt x="102" y="319"/>
                    <a:pt x="103" y="320"/>
                    <a:pt x="104" y="321"/>
                  </a:cubicBezTo>
                  <a:close/>
                  <a:moveTo>
                    <a:pt x="120" y="345"/>
                  </a:moveTo>
                  <a:cubicBezTo>
                    <a:pt x="118" y="343"/>
                    <a:pt x="115" y="340"/>
                    <a:pt x="112" y="338"/>
                  </a:cubicBezTo>
                  <a:cubicBezTo>
                    <a:pt x="115" y="340"/>
                    <a:pt x="118" y="342"/>
                    <a:pt x="122" y="345"/>
                  </a:cubicBezTo>
                  <a:cubicBezTo>
                    <a:pt x="121" y="345"/>
                    <a:pt x="121" y="345"/>
                    <a:pt x="121" y="345"/>
                  </a:cubicBezTo>
                  <a:lnTo>
                    <a:pt x="120" y="345"/>
                  </a:lnTo>
                  <a:close/>
                  <a:moveTo>
                    <a:pt x="68" y="287"/>
                  </a:moveTo>
                  <a:cubicBezTo>
                    <a:pt x="73" y="290"/>
                    <a:pt x="77" y="293"/>
                    <a:pt x="82" y="295"/>
                  </a:cubicBezTo>
                  <a:cubicBezTo>
                    <a:pt x="85" y="298"/>
                    <a:pt x="89" y="302"/>
                    <a:pt x="93" y="305"/>
                  </a:cubicBezTo>
                  <a:cubicBezTo>
                    <a:pt x="93" y="305"/>
                    <a:pt x="94" y="306"/>
                    <a:pt x="94" y="306"/>
                  </a:cubicBezTo>
                  <a:cubicBezTo>
                    <a:pt x="94" y="306"/>
                    <a:pt x="93" y="306"/>
                    <a:pt x="93" y="306"/>
                  </a:cubicBezTo>
                  <a:cubicBezTo>
                    <a:pt x="89" y="303"/>
                    <a:pt x="86" y="301"/>
                    <a:pt x="82" y="299"/>
                  </a:cubicBezTo>
                  <a:cubicBezTo>
                    <a:pt x="82" y="298"/>
                    <a:pt x="82" y="297"/>
                    <a:pt x="81" y="296"/>
                  </a:cubicBezTo>
                  <a:cubicBezTo>
                    <a:pt x="78" y="294"/>
                    <a:pt x="74" y="293"/>
                    <a:pt x="71" y="291"/>
                  </a:cubicBezTo>
                  <a:cubicBezTo>
                    <a:pt x="70" y="290"/>
                    <a:pt x="69" y="289"/>
                    <a:pt x="68" y="287"/>
                  </a:cubicBezTo>
                  <a:close/>
                  <a:moveTo>
                    <a:pt x="129" y="329"/>
                  </a:moveTo>
                  <a:cubicBezTo>
                    <a:pt x="132" y="332"/>
                    <a:pt x="135" y="335"/>
                    <a:pt x="138" y="339"/>
                  </a:cubicBezTo>
                  <a:cubicBezTo>
                    <a:pt x="137" y="338"/>
                    <a:pt x="137" y="338"/>
                    <a:pt x="137" y="338"/>
                  </a:cubicBezTo>
                  <a:cubicBezTo>
                    <a:pt x="134" y="335"/>
                    <a:pt x="132" y="332"/>
                    <a:pt x="129" y="329"/>
                  </a:cubicBezTo>
                  <a:close/>
                  <a:moveTo>
                    <a:pt x="141" y="342"/>
                  </a:moveTo>
                  <a:cubicBezTo>
                    <a:pt x="141" y="343"/>
                    <a:pt x="142" y="344"/>
                    <a:pt x="142" y="344"/>
                  </a:cubicBezTo>
                  <a:cubicBezTo>
                    <a:pt x="142" y="344"/>
                    <a:pt x="142" y="344"/>
                    <a:pt x="142" y="344"/>
                  </a:cubicBezTo>
                  <a:cubicBezTo>
                    <a:pt x="142" y="344"/>
                    <a:pt x="142" y="344"/>
                    <a:pt x="142" y="344"/>
                  </a:cubicBezTo>
                  <a:cubicBezTo>
                    <a:pt x="141" y="343"/>
                    <a:pt x="140" y="342"/>
                    <a:pt x="139" y="341"/>
                  </a:cubicBezTo>
                  <a:cubicBezTo>
                    <a:pt x="140" y="341"/>
                    <a:pt x="140" y="341"/>
                    <a:pt x="140" y="341"/>
                  </a:cubicBezTo>
                  <a:cubicBezTo>
                    <a:pt x="140" y="341"/>
                    <a:pt x="141" y="342"/>
                    <a:pt x="141" y="342"/>
                  </a:cubicBezTo>
                  <a:close/>
                  <a:moveTo>
                    <a:pt x="167" y="375"/>
                  </a:moveTo>
                  <a:cubicBezTo>
                    <a:pt x="168" y="376"/>
                    <a:pt x="169" y="377"/>
                    <a:pt x="170" y="378"/>
                  </a:cubicBezTo>
                  <a:cubicBezTo>
                    <a:pt x="169" y="378"/>
                    <a:pt x="169" y="378"/>
                    <a:pt x="168" y="378"/>
                  </a:cubicBezTo>
                  <a:cubicBezTo>
                    <a:pt x="168" y="378"/>
                    <a:pt x="168" y="378"/>
                    <a:pt x="168" y="378"/>
                  </a:cubicBezTo>
                  <a:cubicBezTo>
                    <a:pt x="168" y="377"/>
                    <a:pt x="168" y="377"/>
                    <a:pt x="168" y="377"/>
                  </a:cubicBezTo>
                  <a:cubicBezTo>
                    <a:pt x="168" y="377"/>
                    <a:pt x="167" y="377"/>
                    <a:pt x="167" y="377"/>
                  </a:cubicBezTo>
                  <a:cubicBezTo>
                    <a:pt x="166" y="377"/>
                    <a:pt x="165" y="376"/>
                    <a:pt x="165" y="375"/>
                  </a:cubicBezTo>
                  <a:cubicBezTo>
                    <a:pt x="164" y="374"/>
                    <a:pt x="164" y="374"/>
                    <a:pt x="164" y="374"/>
                  </a:cubicBezTo>
                  <a:cubicBezTo>
                    <a:pt x="163" y="375"/>
                    <a:pt x="163" y="375"/>
                    <a:pt x="163" y="375"/>
                  </a:cubicBezTo>
                  <a:cubicBezTo>
                    <a:pt x="162" y="375"/>
                    <a:pt x="162" y="375"/>
                    <a:pt x="161" y="376"/>
                  </a:cubicBezTo>
                  <a:cubicBezTo>
                    <a:pt x="160" y="373"/>
                    <a:pt x="159" y="371"/>
                    <a:pt x="158" y="369"/>
                  </a:cubicBezTo>
                  <a:cubicBezTo>
                    <a:pt x="160" y="369"/>
                    <a:pt x="161" y="370"/>
                    <a:pt x="163" y="371"/>
                  </a:cubicBezTo>
                  <a:cubicBezTo>
                    <a:pt x="164" y="372"/>
                    <a:pt x="165" y="373"/>
                    <a:pt x="167" y="375"/>
                  </a:cubicBezTo>
                  <a:close/>
                  <a:moveTo>
                    <a:pt x="405" y="388"/>
                  </a:moveTo>
                  <a:cubicBezTo>
                    <a:pt x="391" y="388"/>
                    <a:pt x="377" y="387"/>
                    <a:pt x="363" y="387"/>
                  </a:cubicBezTo>
                  <a:cubicBezTo>
                    <a:pt x="366" y="386"/>
                    <a:pt x="369" y="386"/>
                    <a:pt x="372" y="386"/>
                  </a:cubicBezTo>
                  <a:cubicBezTo>
                    <a:pt x="379" y="386"/>
                    <a:pt x="387" y="386"/>
                    <a:pt x="395" y="387"/>
                  </a:cubicBezTo>
                  <a:cubicBezTo>
                    <a:pt x="395" y="387"/>
                    <a:pt x="395" y="387"/>
                    <a:pt x="396" y="387"/>
                  </a:cubicBezTo>
                  <a:cubicBezTo>
                    <a:pt x="399" y="387"/>
                    <a:pt x="402" y="388"/>
                    <a:pt x="405" y="388"/>
                  </a:cubicBezTo>
                  <a:close/>
                  <a:moveTo>
                    <a:pt x="164" y="378"/>
                  </a:moveTo>
                  <a:cubicBezTo>
                    <a:pt x="163" y="378"/>
                    <a:pt x="163" y="378"/>
                    <a:pt x="162" y="378"/>
                  </a:cubicBezTo>
                  <a:cubicBezTo>
                    <a:pt x="163" y="378"/>
                    <a:pt x="163" y="378"/>
                    <a:pt x="163" y="377"/>
                  </a:cubicBezTo>
                  <a:cubicBezTo>
                    <a:pt x="164" y="378"/>
                    <a:pt x="164" y="378"/>
                    <a:pt x="164" y="378"/>
                  </a:cubicBezTo>
                  <a:close/>
                  <a:moveTo>
                    <a:pt x="154" y="377"/>
                  </a:moveTo>
                  <a:cubicBezTo>
                    <a:pt x="152" y="375"/>
                    <a:pt x="150" y="373"/>
                    <a:pt x="148" y="371"/>
                  </a:cubicBezTo>
                  <a:cubicBezTo>
                    <a:pt x="149" y="370"/>
                    <a:pt x="150" y="370"/>
                    <a:pt x="151" y="369"/>
                  </a:cubicBezTo>
                  <a:cubicBezTo>
                    <a:pt x="152" y="368"/>
                    <a:pt x="153" y="368"/>
                    <a:pt x="153" y="367"/>
                  </a:cubicBezTo>
                  <a:cubicBezTo>
                    <a:pt x="154" y="368"/>
                    <a:pt x="155" y="368"/>
                    <a:pt x="155" y="369"/>
                  </a:cubicBezTo>
                  <a:cubicBezTo>
                    <a:pt x="157" y="372"/>
                    <a:pt x="158" y="374"/>
                    <a:pt x="159" y="377"/>
                  </a:cubicBezTo>
                  <a:cubicBezTo>
                    <a:pt x="158" y="377"/>
                    <a:pt x="158" y="377"/>
                    <a:pt x="157" y="378"/>
                  </a:cubicBezTo>
                  <a:cubicBezTo>
                    <a:pt x="156" y="378"/>
                    <a:pt x="155" y="377"/>
                    <a:pt x="154" y="377"/>
                  </a:cubicBezTo>
                  <a:close/>
                  <a:moveTo>
                    <a:pt x="132" y="360"/>
                  </a:moveTo>
                  <a:cubicBezTo>
                    <a:pt x="130" y="358"/>
                    <a:pt x="128" y="356"/>
                    <a:pt x="126" y="354"/>
                  </a:cubicBezTo>
                  <a:cubicBezTo>
                    <a:pt x="129" y="356"/>
                    <a:pt x="131" y="359"/>
                    <a:pt x="133" y="361"/>
                  </a:cubicBezTo>
                  <a:cubicBezTo>
                    <a:pt x="133" y="360"/>
                    <a:pt x="132" y="360"/>
                    <a:pt x="132" y="360"/>
                  </a:cubicBezTo>
                  <a:close/>
                  <a:moveTo>
                    <a:pt x="102" y="337"/>
                  </a:moveTo>
                  <a:cubicBezTo>
                    <a:pt x="99" y="336"/>
                    <a:pt x="96" y="335"/>
                    <a:pt x="93" y="333"/>
                  </a:cubicBezTo>
                  <a:cubicBezTo>
                    <a:pt x="85" y="326"/>
                    <a:pt x="78" y="319"/>
                    <a:pt x="70" y="312"/>
                  </a:cubicBezTo>
                  <a:cubicBezTo>
                    <a:pt x="83" y="320"/>
                    <a:pt x="94" y="329"/>
                    <a:pt x="102" y="337"/>
                  </a:cubicBezTo>
                  <a:close/>
                  <a:moveTo>
                    <a:pt x="67" y="308"/>
                  </a:moveTo>
                  <a:cubicBezTo>
                    <a:pt x="70" y="309"/>
                    <a:pt x="73" y="310"/>
                    <a:pt x="76" y="311"/>
                  </a:cubicBezTo>
                  <a:cubicBezTo>
                    <a:pt x="79" y="313"/>
                    <a:pt x="82" y="316"/>
                    <a:pt x="85" y="318"/>
                  </a:cubicBezTo>
                  <a:cubicBezTo>
                    <a:pt x="84" y="318"/>
                    <a:pt x="84" y="318"/>
                    <a:pt x="84" y="318"/>
                  </a:cubicBezTo>
                  <a:cubicBezTo>
                    <a:pt x="79" y="315"/>
                    <a:pt x="74" y="312"/>
                    <a:pt x="69" y="308"/>
                  </a:cubicBezTo>
                  <a:cubicBezTo>
                    <a:pt x="68" y="308"/>
                    <a:pt x="68" y="308"/>
                    <a:pt x="67" y="308"/>
                  </a:cubicBezTo>
                  <a:close/>
                  <a:moveTo>
                    <a:pt x="158" y="354"/>
                  </a:moveTo>
                  <a:cubicBezTo>
                    <a:pt x="160" y="355"/>
                    <a:pt x="162" y="356"/>
                    <a:pt x="163" y="357"/>
                  </a:cubicBezTo>
                  <a:cubicBezTo>
                    <a:pt x="163" y="357"/>
                    <a:pt x="163" y="357"/>
                    <a:pt x="162" y="357"/>
                  </a:cubicBezTo>
                  <a:cubicBezTo>
                    <a:pt x="161" y="356"/>
                    <a:pt x="160" y="355"/>
                    <a:pt x="158" y="354"/>
                  </a:cubicBezTo>
                  <a:close/>
                  <a:moveTo>
                    <a:pt x="481" y="424"/>
                  </a:moveTo>
                  <a:cubicBezTo>
                    <a:pt x="478" y="430"/>
                    <a:pt x="474" y="436"/>
                    <a:pt x="472" y="442"/>
                  </a:cubicBezTo>
                  <a:cubicBezTo>
                    <a:pt x="472" y="442"/>
                    <a:pt x="472" y="442"/>
                    <a:pt x="472" y="441"/>
                  </a:cubicBezTo>
                  <a:cubicBezTo>
                    <a:pt x="472" y="440"/>
                    <a:pt x="472" y="439"/>
                    <a:pt x="471" y="437"/>
                  </a:cubicBezTo>
                  <a:cubicBezTo>
                    <a:pt x="472" y="434"/>
                    <a:pt x="472" y="430"/>
                    <a:pt x="472" y="426"/>
                  </a:cubicBezTo>
                  <a:cubicBezTo>
                    <a:pt x="472" y="425"/>
                    <a:pt x="472" y="425"/>
                    <a:pt x="472" y="425"/>
                  </a:cubicBezTo>
                  <a:cubicBezTo>
                    <a:pt x="472" y="425"/>
                    <a:pt x="472" y="425"/>
                    <a:pt x="472" y="425"/>
                  </a:cubicBezTo>
                  <a:cubicBezTo>
                    <a:pt x="472" y="425"/>
                    <a:pt x="472" y="425"/>
                    <a:pt x="472" y="425"/>
                  </a:cubicBezTo>
                  <a:cubicBezTo>
                    <a:pt x="472" y="423"/>
                    <a:pt x="472" y="422"/>
                    <a:pt x="472" y="420"/>
                  </a:cubicBezTo>
                  <a:cubicBezTo>
                    <a:pt x="474" y="419"/>
                    <a:pt x="475" y="418"/>
                    <a:pt x="477" y="417"/>
                  </a:cubicBezTo>
                  <a:cubicBezTo>
                    <a:pt x="479" y="419"/>
                    <a:pt x="480" y="421"/>
                    <a:pt x="481" y="424"/>
                  </a:cubicBezTo>
                  <a:close/>
                  <a:moveTo>
                    <a:pt x="462" y="441"/>
                  </a:moveTo>
                  <a:cubicBezTo>
                    <a:pt x="462" y="441"/>
                    <a:pt x="462" y="441"/>
                    <a:pt x="462" y="441"/>
                  </a:cubicBezTo>
                  <a:cubicBezTo>
                    <a:pt x="462" y="441"/>
                    <a:pt x="462" y="441"/>
                    <a:pt x="462" y="441"/>
                  </a:cubicBezTo>
                  <a:cubicBezTo>
                    <a:pt x="462" y="441"/>
                    <a:pt x="462" y="441"/>
                    <a:pt x="462" y="441"/>
                  </a:cubicBezTo>
                  <a:close/>
                  <a:moveTo>
                    <a:pt x="463" y="439"/>
                  </a:moveTo>
                  <a:cubicBezTo>
                    <a:pt x="463" y="437"/>
                    <a:pt x="464" y="436"/>
                    <a:pt x="465" y="435"/>
                  </a:cubicBezTo>
                  <a:cubicBezTo>
                    <a:pt x="465" y="436"/>
                    <a:pt x="465" y="436"/>
                    <a:pt x="465" y="437"/>
                  </a:cubicBezTo>
                  <a:cubicBezTo>
                    <a:pt x="465" y="438"/>
                    <a:pt x="465" y="440"/>
                    <a:pt x="465" y="441"/>
                  </a:cubicBezTo>
                  <a:cubicBezTo>
                    <a:pt x="464" y="440"/>
                    <a:pt x="464" y="439"/>
                    <a:pt x="463" y="439"/>
                  </a:cubicBezTo>
                  <a:close/>
                  <a:moveTo>
                    <a:pt x="467" y="455"/>
                  </a:moveTo>
                  <a:cubicBezTo>
                    <a:pt x="467" y="455"/>
                    <a:pt x="467" y="454"/>
                    <a:pt x="467" y="453"/>
                  </a:cubicBezTo>
                  <a:cubicBezTo>
                    <a:pt x="468" y="454"/>
                    <a:pt x="468" y="454"/>
                    <a:pt x="468" y="454"/>
                  </a:cubicBezTo>
                  <a:cubicBezTo>
                    <a:pt x="468" y="453"/>
                    <a:pt x="468" y="453"/>
                    <a:pt x="468" y="453"/>
                  </a:cubicBezTo>
                  <a:cubicBezTo>
                    <a:pt x="468" y="453"/>
                    <a:pt x="468" y="453"/>
                    <a:pt x="468" y="453"/>
                  </a:cubicBezTo>
                  <a:cubicBezTo>
                    <a:pt x="468" y="454"/>
                    <a:pt x="467" y="455"/>
                    <a:pt x="467" y="455"/>
                  </a:cubicBezTo>
                  <a:cubicBezTo>
                    <a:pt x="467" y="455"/>
                    <a:pt x="467" y="455"/>
                    <a:pt x="467" y="455"/>
                  </a:cubicBezTo>
                  <a:close/>
                  <a:moveTo>
                    <a:pt x="467" y="437"/>
                  </a:moveTo>
                  <a:cubicBezTo>
                    <a:pt x="467" y="435"/>
                    <a:pt x="468" y="433"/>
                    <a:pt x="468" y="431"/>
                  </a:cubicBezTo>
                  <a:cubicBezTo>
                    <a:pt x="468" y="432"/>
                    <a:pt x="468" y="433"/>
                    <a:pt x="468" y="433"/>
                  </a:cubicBezTo>
                  <a:cubicBezTo>
                    <a:pt x="468" y="435"/>
                    <a:pt x="468" y="437"/>
                    <a:pt x="468" y="439"/>
                  </a:cubicBezTo>
                  <a:cubicBezTo>
                    <a:pt x="468" y="438"/>
                    <a:pt x="467" y="438"/>
                    <a:pt x="467" y="437"/>
                  </a:cubicBezTo>
                  <a:close/>
                  <a:moveTo>
                    <a:pt x="469" y="425"/>
                  </a:moveTo>
                  <a:cubicBezTo>
                    <a:pt x="469" y="425"/>
                    <a:pt x="469" y="425"/>
                    <a:pt x="469" y="425"/>
                  </a:cubicBezTo>
                  <a:cubicBezTo>
                    <a:pt x="469" y="425"/>
                    <a:pt x="469" y="425"/>
                    <a:pt x="469" y="425"/>
                  </a:cubicBezTo>
                  <a:cubicBezTo>
                    <a:pt x="469" y="424"/>
                    <a:pt x="469" y="424"/>
                    <a:pt x="469" y="424"/>
                  </a:cubicBezTo>
                  <a:cubicBezTo>
                    <a:pt x="469" y="424"/>
                    <a:pt x="469" y="425"/>
                    <a:pt x="469" y="425"/>
                  </a:cubicBezTo>
                  <a:cubicBezTo>
                    <a:pt x="469" y="425"/>
                    <a:pt x="469" y="425"/>
                    <a:pt x="469" y="425"/>
                  </a:cubicBezTo>
                  <a:cubicBezTo>
                    <a:pt x="469" y="425"/>
                    <a:pt x="469" y="425"/>
                    <a:pt x="469" y="425"/>
                  </a:cubicBezTo>
                  <a:close/>
                  <a:moveTo>
                    <a:pt x="455" y="427"/>
                  </a:moveTo>
                  <a:cubicBezTo>
                    <a:pt x="455" y="426"/>
                    <a:pt x="456" y="426"/>
                    <a:pt x="456" y="425"/>
                  </a:cubicBezTo>
                  <a:cubicBezTo>
                    <a:pt x="456" y="425"/>
                    <a:pt x="457" y="426"/>
                    <a:pt x="458" y="426"/>
                  </a:cubicBezTo>
                  <a:cubicBezTo>
                    <a:pt x="461" y="426"/>
                    <a:pt x="464" y="426"/>
                    <a:pt x="466" y="427"/>
                  </a:cubicBezTo>
                  <a:cubicBezTo>
                    <a:pt x="466" y="428"/>
                    <a:pt x="466" y="429"/>
                    <a:pt x="466" y="430"/>
                  </a:cubicBezTo>
                  <a:cubicBezTo>
                    <a:pt x="465" y="431"/>
                    <a:pt x="464" y="432"/>
                    <a:pt x="463" y="433"/>
                  </a:cubicBezTo>
                  <a:cubicBezTo>
                    <a:pt x="461" y="431"/>
                    <a:pt x="458" y="428"/>
                    <a:pt x="455" y="427"/>
                  </a:cubicBezTo>
                  <a:close/>
                  <a:moveTo>
                    <a:pt x="408" y="413"/>
                  </a:moveTo>
                  <a:cubicBezTo>
                    <a:pt x="420" y="415"/>
                    <a:pt x="432" y="416"/>
                    <a:pt x="444" y="417"/>
                  </a:cubicBezTo>
                  <a:cubicBezTo>
                    <a:pt x="442" y="417"/>
                    <a:pt x="440" y="418"/>
                    <a:pt x="438" y="418"/>
                  </a:cubicBezTo>
                  <a:cubicBezTo>
                    <a:pt x="432" y="417"/>
                    <a:pt x="425" y="417"/>
                    <a:pt x="418" y="416"/>
                  </a:cubicBezTo>
                  <a:cubicBezTo>
                    <a:pt x="415" y="415"/>
                    <a:pt x="411" y="414"/>
                    <a:pt x="408" y="413"/>
                  </a:cubicBezTo>
                  <a:close/>
                  <a:moveTo>
                    <a:pt x="463" y="424"/>
                  </a:moveTo>
                  <a:cubicBezTo>
                    <a:pt x="464" y="423"/>
                    <a:pt x="466" y="423"/>
                    <a:pt x="467" y="423"/>
                  </a:cubicBezTo>
                  <a:cubicBezTo>
                    <a:pt x="467" y="423"/>
                    <a:pt x="467" y="424"/>
                    <a:pt x="467" y="424"/>
                  </a:cubicBezTo>
                  <a:cubicBezTo>
                    <a:pt x="467" y="424"/>
                    <a:pt x="467" y="424"/>
                    <a:pt x="467" y="424"/>
                  </a:cubicBezTo>
                  <a:cubicBezTo>
                    <a:pt x="467" y="425"/>
                    <a:pt x="467" y="425"/>
                    <a:pt x="467" y="425"/>
                  </a:cubicBezTo>
                  <a:cubicBezTo>
                    <a:pt x="466" y="424"/>
                    <a:pt x="464" y="424"/>
                    <a:pt x="463" y="424"/>
                  </a:cubicBezTo>
                  <a:close/>
                  <a:moveTo>
                    <a:pt x="478" y="445"/>
                  </a:moveTo>
                  <a:cubicBezTo>
                    <a:pt x="479" y="441"/>
                    <a:pt x="480" y="437"/>
                    <a:pt x="481" y="433"/>
                  </a:cubicBezTo>
                  <a:cubicBezTo>
                    <a:pt x="479" y="433"/>
                    <a:pt x="479" y="433"/>
                    <a:pt x="479" y="433"/>
                  </a:cubicBezTo>
                  <a:cubicBezTo>
                    <a:pt x="480" y="431"/>
                    <a:pt x="481" y="429"/>
                    <a:pt x="482" y="427"/>
                  </a:cubicBezTo>
                  <a:cubicBezTo>
                    <a:pt x="484" y="433"/>
                    <a:pt x="482" y="440"/>
                    <a:pt x="478" y="445"/>
                  </a:cubicBezTo>
                  <a:close/>
                  <a:moveTo>
                    <a:pt x="481" y="454"/>
                  </a:moveTo>
                  <a:cubicBezTo>
                    <a:pt x="479" y="457"/>
                    <a:pt x="478" y="459"/>
                    <a:pt x="476" y="462"/>
                  </a:cubicBezTo>
                  <a:cubicBezTo>
                    <a:pt x="476" y="460"/>
                    <a:pt x="476" y="459"/>
                    <a:pt x="476" y="458"/>
                  </a:cubicBezTo>
                  <a:cubicBezTo>
                    <a:pt x="478" y="457"/>
                    <a:pt x="479" y="455"/>
                    <a:pt x="481" y="454"/>
                  </a:cubicBezTo>
                  <a:close/>
                  <a:moveTo>
                    <a:pt x="475" y="450"/>
                  </a:moveTo>
                  <a:cubicBezTo>
                    <a:pt x="473" y="453"/>
                    <a:pt x="471" y="454"/>
                    <a:pt x="470" y="456"/>
                  </a:cubicBezTo>
                  <a:cubicBezTo>
                    <a:pt x="470" y="456"/>
                    <a:pt x="470" y="456"/>
                    <a:pt x="470" y="456"/>
                  </a:cubicBezTo>
                  <a:cubicBezTo>
                    <a:pt x="472" y="452"/>
                    <a:pt x="474" y="448"/>
                    <a:pt x="476" y="444"/>
                  </a:cubicBezTo>
                  <a:cubicBezTo>
                    <a:pt x="476" y="446"/>
                    <a:pt x="475" y="448"/>
                    <a:pt x="475" y="450"/>
                  </a:cubicBezTo>
                  <a:close/>
                  <a:moveTo>
                    <a:pt x="459" y="455"/>
                  </a:moveTo>
                  <a:cubicBezTo>
                    <a:pt x="459" y="451"/>
                    <a:pt x="460" y="447"/>
                    <a:pt x="461" y="444"/>
                  </a:cubicBezTo>
                  <a:cubicBezTo>
                    <a:pt x="462" y="444"/>
                    <a:pt x="463" y="444"/>
                    <a:pt x="465" y="443"/>
                  </a:cubicBezTo>
                  <a:cubicBezTo>
                    <a:pt x="465" y="443"/>
                    <a:pt x="465" y="443"/>
                    <a:pt x="465" y="443"/>
                  </a:cubicBezTo>
                  <a:cubicBezTo>
                    <a:pt x="466" y="444"/>
                    <a:pt x="466" y="446"/>
                    <a:pt x="466" y="447"/>
                  </a:cubicBezTo>
                  <a:cubicBezTo>
                    <a:pt x="465" y="450"/>
                    <a:pt x="465" y="454"/>
                    <a:pt x="464" y="458"/>
                  </a:cubicBezTo>
                  <a:cubicBezTo>
                    <a:pt x="463" y="457"/>
                    <a:pt x="461" y="456"/>
                    <a:pt x="459" y="455"/>
                  </a:cubicBezTo>
                  <a:close/>
                  <a:moveTo>
                    <a:pt x="453" y="431"/>
                  </a:moveTo>
                  <a:cubicBezTo>
                    <a:pt x="454" y="430"/>
                    <a:pt x="454" y="430"/>
                    <a:pt x="454" y="429"/>
                  </a:cubicBezTo>
                  <a:cubicBezTo>
                    <a:pt x="457" y="431"/>
                    <a:pt x="460" y="433"/>
                    <a:pt x="462" y="435"/>
                  </a:cubicBezTo>
                  <a:cubicBezTo>
                    <a:pt x="461" y="436"/>
                    <a:pt x="461" y="436"/>
                    <a:pt x="461" y="437"/>
                  </a:cubicBezTo>
                  <a:cubicBezTo>
                    <a:pt x="459" y="435"/>
                    <a:pt x="456" y="433"/>
                    <a:pt x="453" y="431"/>
                  </a:cubicBezTo>
                  <a:close/>
                  <a:moveTo>
                    <a:pt x="448" y="428"/>
                  </a:moveTo>
                  <a:cubicBezTo>
                    <a:pt x="446" y="427"/>
                    <a:pt x="445" y="426"/>
                    <a:pt x="443" y="425"/>
                  </a:cubicBezTo>
                  <a:cubicBezTo>
                    <a:pt x="444" y="426"/>
                    <a:pt x="444" y="426"/>
                    <a:pt x="445" y="426"/>
                  </a:cubicBezTo>
                  <a:cubicBezTo>
                    <a:pt x="446" y="426"/>
                    <a:pt x="447" y="426"/>
                    <a:pt x="448" y="426"/>
                  </a:cubicBezTo>
                  <a:cubicBezTo>
                    <a:pt x="448" y="426"/>
                    <a:pt x="448" y="427"/>
                    <a:pt x="448" y="428"/>
                  </a:cubicBezTo>
                  <a:close/>
                  <a:moveTo>
                    <a:pt x="379" y="405"/>
                  </a:moveTo>
                  <a:cubicBezTo>
                    <a:pt x="386" y="406"/>
                    <a:pt x="394" y="406"/>
                    <a:pt x="402" y="406"/>
                  </a:cubicBezTo>
                  <a:cubicBezTo>
                    <a:pt x="416" y="408"/>
                    <a:pt x="431" y="411"/>
                    <a:pt x="445" y="414"/>
                  </a:cubicBezTo>
                  <a:cubicBezTo>
                    <a:pt x="423" y="413"/>
                    <a:pt x="400" y="410"/>
                    <a:pt x="379" y="405"/>
                  </a:cubicBezTo>
                  <a:close/>
                  <a:moveTo>
                    <a:pt x="190" y="385"/>
                  </a:moveTo>
                  <a:cubicBezTo>
                    <a:pt x="185" y="385"/>
                    <a:pt x="181" y="385"/>
                    <a:pt x="176" y="385"/>
                  </a:cubicBezTo>
                  <a:cubicBezTo>
                    <a:pt x="176" y="385"/>
                    <a:pt x="176" y="384"/>
                    <a:pt x="175" y="384"/>
                  </a:cubicBezTo>
                  <a:cubicBezTo>
                    <a:pt x="176" y="384"/>
                    <a:pt x="176" y="384"/>
                    <a:pt x="176" y="384"/>
                  </a:cubicBezTo>
                  <a:cubicBezTo>
                    <a:pt x="180" y="384"/>
                    <a:pt x="185" y="385"/>
                    <a:pt x="190" y="385"/>
                  </a:cubicBezTo>
                  <a:close/>
                  <a:moveTo>
                    <a:pt x="172" y="385"/>
                  </a:moveTo>
                  <a:cubicBezTo>
                    <a:pt x="163" y="385"/>
                    <a:pt x="154" y="385"/>
                    <a:pt x="147" y="385"/>
                  </a:cubicBezTo>
                  <a:cubicBezTo>
                    <a:pt x="152" y="384"/>
                    <a:pt x="152" y="384"/>
                    <a:pt x="152" y="384"/>
                  </a:cubicBezTo>
                  <a:cubicBezTo>
                    <a:pt x="153" y="384"/>
                    <a:pt x="154" y="384"/>
                    <a:pt x="155" y="383"/>
                  </a:cubicBezTo>
                  <a:cubicBezTo>
                    <a:pt x="155" y="383"/>
                    <a:pt x="156" y="383"/>
                    <a:pt x="157" y="383"/>
                  </a:cubicBezTo>
                  <a:cubicBezTo>
                    <a:pt x="157" y="384"/>
                    <a:pt x="157" y="384"/>
                    <a:pt x="158" y="385"/>
                  </a:cubicBezTo>
                  <a:cubicBezTo>
                    <a:pt x="159" y="383"/>
                    <a:pt x="159" y="383"/>
                    <a:pt x="159" y="383"/>
                  </a:cubicBezTo>
                  <a:cubicBezTo>
                    <a:pt x="163" y="383"/>
                    <a:pt x="166" y="383"/>
                    <a:pt x="170" y="383"/>
                  </a:cubicBezTo>
                  <a:cubicBezTo>
                    <a:pt x="171" y="384"/>
                    <a:pt x="172" y="385"/>
                    <a:pt x="172" y="385"/>
                  </a:cubicBezTo>
                  <a:close/>
                  <a:moveTo>
                    <a:pt x="149" y="376"/>
                  </a:moveTo>
                  <a:cubicBezTo>
                    <a:pt x="147" y="375"/>
                    <a:pt x="146" y="374"/>
                    <a:pt x="144" y="373"/>
                  </a:cubicBezTo>
                  <a:cubicBezTo>
                    <a:pt x="144" y="373"/>
                    <a:pt x="144" y="373"/>
                    <a:pt x="144" y="373"/>
                  </a:cubicBezTo>
                  <a:cubicBezTo>
                    <a:pt x="144" y="373"/>
                    <a:pt x="144" y="373"/>
                    <a:pt x="144" y="373"/>
                  </a:cubicBezTo>
                  <a:cubicBezTo>
                    <a:pt x="145" y="373"/>
                    <a:pt x="146" y="374"/>
                    <a:pt x="147" y="375"/>
                  </a:cubicBezTo>
                  <a:cubicBezTo>
                    <a:pt x="147" y="374"/>
                    <a:pt x="147" y="374"/>
                    <a:pt x="147" y="374"/>
                  </a:cubicBezTo>
                  <a:cubicBezTo>
                    <a:pt x="148" y="375"/>
                    <a:pt x="148" y="375"/>
                    <a:pt x="149" y="376"/>
                  </a:cubicBezTo>
                  <a:close/>
                  <a:moveTo>
                    <a:pt x="136" y="368"/>
                  </a:moveTo>
                  <a:cubicBezTo>
                    <a:pt x="135" y="367"/>
                    <a:pt x="134" y="367"/>
                    <a:pt x="134" y="366"/>
                  </a:cubicBezTo>
                  <a:cubicBezTo>
                    <a:pt x="134" y="366"/>
                    <a:pt x="134" y="367"/>
                    <a:pt x="135" y="367"/>
                  </a:cubicBezTo>
                  <a:cubicBezTo>
                    <a:pt x="135" y="367"/>
                    <a:pt x="135" y="368"/>
                    <a:pt x="136" y="368"/>
                  </a:cubicBezTo>
                  <a:close/>
                  <a:moveTo>
                    <a:pt x="119" y="355"/>
                  </a:moveTo>
                  <a:cubicBezTo>
                    <a:pt x="113" y="350"/>
                    <a:pt x="108" y="345"/>
                    <a:pt x="102" y="340"/>
                  </a:cubicBezTo>
                  <a:cubicBezTo>
                    <a:pt x="103" y="341"/>
                    <a:pt x="105" y="341"/>
                    <a:pt x="106" y="342"/>
                  </a:cubicBezTo>
                  <a:cubicBezTo>
                    <a:pt x="108" y="340"/>
                    <a:pt x="108" y="340"/>
                    <a:pt x="108" y="340"/>
                  </a:cubicBezTo>
                  <a:cubicBezTo>
                    <a:pt x="106" y="338"/>
                    <a:pt x="104" y="336"/>
                    <a:pt x="102" y="334"/>
                  </a:cubicBezTo>
                  <a:cubicBezTo>
                    <a:pt x="111" y="342"/>
                    <a:pt x="118" y="350"/>
                    <a:pt x="126" y="358"/>
                  </a:cubicBezTo>
                  <a:cubicBezTo>
                    <a:pt x="125" y="357"/>
                    <a:pt x="124" y="357"/>
                    <a:pt x="123" y="357"/>
                  </a:cubicBezTo>
                  <a:cubicBezTo>
                    <a:pt x="122" y="356"/>
                    <a:pt x="121" y="355"/>
                    <a:pt x="119" y="355"/>
                  </a:cubicBezTo>
                  <a:close/>
                  <a:moveTo>
                    <a:pt x="43" y="298"/>
                  </a:moveTo>
                  <a:cubicBezTo>
                    <a:pt x="49" y="301"/>
                    <a:pt x="55" y="304"/>
                    <a:pt x="61" y="307"/>
                  </a:cubicBezTo>
                  <a:cubicBezTo>
                    <a:pt x="68" y="314"/>
                    <a:pt x="75" y="320"/>
                    <a:pt x="82" y="327"/>
                  </a:cubicBezTo>
                  <a:cubicBezTo>
                    <a:pt x="68" y="318"/>
                    <a:pt x="55" y="309"/>
                    <a:pt x="43" y="298"/>
                  </a:cubicBezTo>
                  <a:close/>
                  <a:moveTo>
                    <a:pt x="54" y="296"/>
                  </a:moveTo>
                  <a:cubicBezTo>
                    <a:pt x="54" y="296"/>
                    <a:pt x="55" y="295"/>
                    <a:pt x="55" y="295"/>
                  </a:cubicBezTo>
                  <a:cubicBezTo>
                    <a:pt x="60" y="298"/>
                    <a:pt x="65" y="302"/>
                    <a:pt x="70" y="306"/>
                  </a:cubicBezTo>
                  <a:cubicBezTo>
                    <a:pt x="66" y="305"/>
                    <a:pt x="62" y="303"/>
                    <a:pt x="59" y="301"/>
                  </a:cubicBezTo>
                  <a:cubicBezTo>
                    <a:pt x="57" y="299"/>
                    <a:pt x="56" y="298"/>
                    <a:pt x="54" y="296"/>
                  </a:cubicBezTo>
                  <a:close/>
                  <a:moveTo>
                    <a:pt x="52" y="294"/>
                  </a:moveTo>
                  <a:cubicBezTo>
                    <a:pt x="51" y="293"/>
                    <a:pt x="50" y="292"/>
                    <a:pt x="49" y="291"/>
                  </a:cubicBezTo>
                  <a:cubicBezTo>
                    <a:pt x="51" y="292"/>
                    <a:pt x="52" y="293"/>
                    <a:pt x="53" y="293"/>
                  </a:cubicBezTo>
                  <a:cubicBezTo>
                    <a:pt x="53" y="294"/>
                    <a:pt x="52" y="294"/>
                    <a:pt x="52" y="294"/>
                  </a:cubicBezTo>
                  <a:close/>
                  <a:moveTo>
                    <a:pt x="44" y="269"/>
                  </a:moveTo>
                  <a:cubicBezTo>
                    <a:pt x="45" y="270"/>
                    <a:pt x="47" y="271"/>
                    <a:pt x="49" y="272"/>
                  </a:cubicBezTo>
                  <a:cubicBezTo>
                    <a:pt x="48" y="272"/>
                    <a:pt x="48" y="272"/>
                    <a:pt x="47" y="272"/>
                  </a:cubicBezTo>
                  <a:cubicBezTo>
                    <a:pt x="46" y="271"/>
                    <a:pt x="45" y="270"/>
                    <a:pt x="44" y="269"/>
                  </a:cubicBezTo>
                  <a:close/>
                  <a:moveTo>
                    <a:pt x="141" y="337"/>
                  </a:moveTo>
                  <a:cubicBezTo>
                    <a:pt x="144" y="339"/>
                    <a:pt x="147" y="341"/>
                    <a:pt x="150" y="344"/>
                  </a:cubicBezTo>
                  <a:cubicBezTo>
                    <a:pt x="150" y="344"/>
                    <a:pt x="150" y="343"/>
                    <a:pt x="149" y="343"/>
                  </a:cubicBezTo>
                  <a:cubicBezTo>
                    <a:pt x="148" y="343"/>
                    <a:pt x="147" y="343"/>
                    <a:pt x="147" y="344"/>
                  </a:cubicBezTo>
                  <a:cubicBezTo>
                    <a:pt x="145" y="341"/>
                    <a:pt x="143" y="339"/>
                    <a:pt x="141" y="337"/>
                  </a:cubicBezTo>
                  <a:close/>
                  <a:moveTo>
                    <a:pt x="181" y="374"/>
                  </a:moveTo>
                  <a:cubicBezTo>
                    <a:pt x="181" y="374"/>
                    <a:pt x="181" y="375"/>
                    <a:pt x="180" y="375"/>
                  </a:cubicBezTo>
                  <a:cubicBezTo>
                    <a:pt x="179" y="375"/>
                    <a:pt x="177" y="374"/>
                    <a:pt x="175" y="374"/>
                  </a:cubicBezTo>
                  <a:cubicBezTo>
                    <a:pt x="175" y="374"/>
                    <a:pt x="175" y="374"/>
                    <a:pt x="175" y="374"/>
                  </a:cubicBezTo>
                  <a:cubicBezTo>
                    <a:pt x="177" y="373"/>
                    <a:pt x="178" y="370"/>
                    <a:pt x="176" y="368"/>
                  </a:cubicBezTo>
                  <a:cubicBezTo>
                    <a:pt x="175" y="367"/>
                    <a:pt x="174" y="366"/>
                    <a:pt x="173" y="365"/>
                  </a:cubicBezTo>
                  <a:cubicBezTo>
                    <a:pt x="173" y="365"/>
                    <a:pt x="173" y="365"/>
                    <a:pt x="174" y="365"/>
                  </a:cubicBezTo>
                  <a:cubicBezTo>
                    <a:pt x="176" y="368"/>
                    <a:pt x="179" y="371"/>
                    <a:pt x="181" y="374"/>
                  </a:cubicBezTo>
                  <a:close/>
                  <a:moveTo>
                    <a:pt x="174" y="377"/>
                  </a:moveTo>
                  <a:cubicBezTo>
                    <a:pt x="174" y="378"/>
                    <a:pt x="174" y="378"/>
                    <a:pt x="174" y="378"/>
                  </a:cubicBezTo>
                  <a:cubicBezTo>
                    <a:pt x="174" y="378"/>
                    <a:pt x="174" y="378"/>
                    <a:pt x="173" y="378"/>
                  </a:cubicBezTo>
                  <a:lnTo>
                    <a:pt x="174" y="377"/>
                  </a:lnTo>
                  <a:close/>
                  <a:moveTo>
                    <a:pt x="406" y="379"/>
                  </a:moveTo>
                  <a:cubicBezTo>
                    <a:pt x="410" y="380"/>
                    <a:pt x="414" y="380"/>
                    <a:pt x="419" y="380"/>
                  </a:cubicBezTo>
                  <a:cubicBezTo>
                    <a:pt x="415" y="380"/>
                    <a:pt x="412" y="380"/>
                    <a:pt x="409" y="380"/>
                  </a:cubicBezTo>
                  <a:cubicBezTo>
                    <a:pt x="408" y="380"/>
                    <a:pt x="407" y="380"/>
                    <a:pt x="406" y="379"/>
                  </a:cubicBezTo>
                  <a:close/>
                  <a:moveTo>
                    <a:pt x="447" y="382"/>
                  </a:moveTo>
                  <a:cubicBezTo>
                    <a:pt x="450" y="382"/>
                    <a:pt x="453" y="382"/>
                    <a:pt x="455" y="383"/>
                  </a:cubicBezTo>
                  <a:cubicBezTo>
                    <a:pt x="456" y="383"/>
                    <a:pt x="456" y="383"/>
                    <a:pt x="457" y="384"/>
                  </a:cubicBezTo>
                  <a:cubicBezTo>
                    <a:pt x="454" y="383"/>
                    <a:pt x="450" y="383"/>
                    <a:pt x="447" y="382"/>
                  </a:cubicBezTo>
                  <a:close/>
                  <a:moveTo>
                    <a:pt x="488" y="320"/>
                  </a:moveTo>
                  <a:cubicBezTo>
                    <a:pt x="487" y="319"/>
                    <a:pt x="487" y="319"/>
                    <a:pt x="486" y="319"/>
                  </a:cubicBezTo>
                  <a:cubicBezTo>
                    <a:pt x="486" y="319"/>
                    <a:pt x="486" y="319"/>
                    <a:pt x="486" y="319"/>
                  </a:cubicBezTo>
                  <a:cubicBezTo>
                    <a:pt x="486" y="318"/>
                    <a:pt x="486" y="318"/>
                    <a:pt x="487" y="318"/>
                  </a:cubicBezTo>
                  <a:cubicBezTo>
                    <a:pt x="487" y="318"/>
                    <a:pt x="488" y="319"/>
                    <a:pt x="488" y="319"/>
                  </a:cubicBezTo>
                  <a:cubicBezTo>
                    <a:pt x="488" y="319"/>
                    <a:pt x="488" y="320"/>
                    <a:pt x="488" y="320"/>
                  </a:cubicBezTo>
                  <a:close/>
                  <a:moveTo>
                    <a:pt x="623" y="199"/>
                  </a:moveTo>
                  <a:cubicBezTo>
                    <a:pt x="635" y="207"/>
                    <a:pt x="646" y="217"/>
                    <a:pt x="653" y="228"/>
                  </a:cubicBezTo>
                  <a:cubicBezTo>
                    <a:pt x="648" y="229"/>
                    <a:pt x="642" y="230"/>
                    <a:pt x="637" y="231"/>
                  </a:cubicBezTo>
                  <a:cubicBezTo>
                    <a:pt x="621" y="216"/>
                    <a:pt x="604" y="202"/>
                    <a:pt x="583" y="196"/>
                  </a:cubicBezTo>
                  <a:cubicBezTo>
                    <a:pt x="582" y="198"/>
                    <a:pt x="582" y="198"/>
                    <a:pt x="582" y="198"/>
                  </a:cubicBezTo>
                  <a:cubicBezTo>
                    <a:pt x="602" y="204"/>
                    <a:pt x="619" y="217"/>
                    <a:pt x="633" y="232"/>
                  </a:cubicBezTo>
                  <a:cubicBezTo>
                    <a:pt x="629" y="232"/>
                    <a:pt x="624" y="232"/>
                    <a:pt x="619" y="233"/>
                  </a:cubicBezTo>
                  <a:cubicBezTo>
                    <a:pt x="602" y="220"/>
                    <a:pt x="581" y="211"/>
                    <a:pt x="562" y="202"/>
                  </a:cubicBezTo>
                  <a:cubicBezTo>
                    <a:pt x="609" y="184"/>
                    <a:pt x="614" y="205"/>
                    <a:pt x="622" y="200"/>
                  </a:cubicBezTo>
                  <a:cubicBezTo>
                    <a:pt x="622" y="200"/>
                    <a:pt x="623" y="199"/>
                    <a:pt x="623" y="199"/>
                  </a:cubicBezTo>
                  <a:close/>
                  <a:moveTo>
                    <a:pt x="509" y="236"/>
                  </a:moveTo>
                  <a:cubicBezTo>
                    <a:pt x="510" y="237"/>
                    <a:pt x="511" y="237"/>
                    <a:pt x="512" y="238"/>
                  </a:cubicBezTo>
                  <a:cubicBezTo>
                    <a:pt x="510" y="240"/>
                    <a:pt x="509" y="242"/>
                    <a:pt x="508" y="243"/>
                  </a:cubicBezTo>
                  <a:cubicBezTo>
                    <a:pt x="507" y="245"/>
                    <a:pt x="506" y="246"/>
                    <a:pt x="506" y="247"/>
                  </a:cubicBezTo>
                  <a:cubicBezTo>
                    <a:pt x="504" y="246"/>
                    <a:pt x="502" y="246"/>
                    <a:pt x="501" y="245"/>
                  </a:cubicBezTo>
                  <a:cubicBezTo>
                    <a:pt x="503" y="242"/>
                    <a:pt x="506" y="239"/>
                    <a:pt x="509" y="236"/>
                  </a:cubicBezTo>
                  <a:close/>
                  <a:moveTo>
                    <a:pt x="462" y="295"/>
                  </a:moveTo>
                  <a:cubicBezTo>
                    <a:pt x="463" y="296"/>
                    <a:pt x="464" y="296"/>
                    <a:pt x="465" y="297"/>
                  </a:cubicBezTo>
                  <a:cubicBezTo>
                    <a:pt x="463" y="297"/>
                    <a:pt x="460" y="296"/>
                    <a:pt x="458" y="294"/>
                  </a:cubicBezTo>
                  <a:cubicBezTo>
                    <a:pt x="454" y="292"/>
                    <a:pt x="449" y="288"/>
                    <a:pt x="445" y="285"/>
                  </a:cubicBezTo>
                  <a:cubicBezTo>
                    <a:pt x="442" y="282"/>
                    <a:pt x="438" y="279"/>
                    <a:pt x="435" y="276"/>
                  </a:cubicBezTo>
                  <a:cubicBezTo>
                    <a:pt x="444" y="281"/>
                    <a:pt x="452" y="287"/>
                    <a:pt x="460" y="293"/>
                  </a:cubicBezTo>
                  <a:cubicBezTo>
                    <a:pt x="460" y="295"/>
                    <a:pt x="460" y="295"/>
                    <a:pt x="460" y="295"/>
                  </a:cubicBezTo>
                  <a:cubicBezTo>
                    <a:pt x="462" y="295"/>
                    <a:pt x="462" y="295"/>
                    <a:pt x="462" y="295"/>
                  </a:cubicBezTo>
                  <a:cubicBezTo>
                    <a:pt x="462" y="295"/>
                    <a:pt x="462" y="295"/>
                    <a:pt x="462" y="295"/>
                  </a:cubicBezTo>
                  <a:close/>
                  <a:moveTo>
                    <a:pt x="484" y="269"/>
                  </a:moveTo>
                  <a:cubicBezTo>
                    <a:pt x="484" y="269"/>
                    <a:pt x="484" y="269"/>
                    <a:pt x="484" y="269"/>
                  </a:cubicBezTo>
                  <a:cubicBezTo>
                    <a:pt x="484" y="269"/>
                    <a:pt x="484" y="269"/>
                    <a:pt x="484" y="269"/>
                  </a:cubicBezTo>
                  <a:cubicBezTo>
                    <a:pt x="484" y="269"/>
                    <a:pt x="484" y="269"/>
                    <a:pt x="484" y="269"/>
                  </a:cubicBezTo>
                  <a:close/>
                  <a:moveTo>
                    <a:pt x="480" y="292"/>
                  </a:moveTo>
                  <a:cubicBezTo>
                    <a:pt x="480" y="292"/>
                    <a:pt x="480" y="292"/>
                    <a:pt x="480" y="292"/>
                  </a:cubicBezTo>
                  <a:cubicBezTo>
                    <a:pt x="480" y="292"/>
                    <a:pt x="480" y="292"/>
                    <a:pt x="480" y="292"/>
                  </a:cubicBezTo>
                  <a:cubicBezTo>
                    <a:pt x="480" y="292"/>
                    <a:pt x="480" y="292"/>
                    <a:pt x="480" y="292"/>
                  </a:cubicBezTo>
                  <a:close/>
                  <a:moveTo>
                    <a:pt x="468" y="325"/>
                  </a:moveTo>
                  <a:cubicBezTo>
                    <a:pt x="469" y="325"/>
                    <a:pt x="469" y="325"/>
                    <a:pt x="470" y="325"/>
                  </a:cubicBezTo>
                  <a:cubicBezTo>
                    <a:pt x="470" y="325"/>
                    <a:pt x="470" y="326"/>
                    <a:pt x="470" y="326"/>
                  </a:cubicBezTo>
                  <a:cubicBezTo>
                    <a:pt x="469" y="326"/>
                    <a:pt x="469" y="325"/>
                    <a:pt x="468" y="325"/>
                  </a:cubicBezTo>
                  <a:close/>
                  <a:moveTo>
                    <a:pt x="494" y="284"/>
                  </a:moveTo>
                  <a:cubicBezTo>
                    <a:pt x="495" y="285"/>
                    <a:pt x="495" y="285"/>
                    <a:pt x="496" y="286"/>
                  </a:cubicBezTo>
                  <a:cubicBezTo>
                    <a:pt x="494" y="291"/>
                    <a:pt x="492" y="297"/>
                    <a:pt x="492" y="303"/>
                  </a:cubicBezTo>
                  <a:cubicBezTo>
                    <a:pt x="492" y="301"/>
                    <a:pt x="491" y="299"/>
                    <a:pt x="491" y="297"/>
                  </a:cubicBezTo>
                  <a:cubicBezTo>
                    <a:pt x="491" y="295"/>
                    <a:pt x="491" y="293"/>
                    <a:pt x="491" y="291"/>
                  </a:cubicBezTo>
                  <a:cubicBezTo>
                    <a:pt x="492" y="291"/>
                    <a:pt x="492" y="291"/>
                    <a:pt x="492" y="291"/>
                  </a:cubicBezTo>
                  <a:cubicBezTo>
                    <a:pt x="492" y="291"/>
                    <a:pt x="492" y="291"/>
                    <a:pt x="492" y="290"/>
                  </a:cubicBezTo>
                  <a:cubicBezTo>
                    <a:pt x="492" y="289"/>
                    <a:pt x="492" y="287"/>
                    <a:pt x="493" y="285"/>
                  </a:cubicBezTo>
                  <a:cubicBezTo>
                    <a:pt x="493" y="285"/>
                    <a:pt x="494" y="284"/>
                    <a:pt x="494" y="284"/>
                  </a:cubicBezTo>
                  <a:close/>
                  <a:moveTo>
                    <a:pt x="484" y="292"/>
                  </a:moveTo>
                  <a:cubicBezTo>
                    <a:pt x="484" y="294"/>
                    <a:pt x="485" y="295"/>
                    <a:pt x="485" y="297"/>
                  </a:cubicBezTo>
                  <a:cubicBezTo>
                    <a:pt x="484" y="296"/>
                    <a:pt x="483" y="295"/>
                    <a:pt x="483" y="295"/>
                  </a:cubicBezTo>
                  <a:cubicBezTo>
                    <a:pt x="483" y="294"/>
                    <a:pt x="484" y="293"/>
                    <a:pt x="484" y="292"/>
                  </a:cubicBezTo>
                  <a:close/>
                  <a:moveTo>
                    <a:pt x="464" y="311"/>
                  </a:moveTo>
                  <a:cubicBezTo>
                    <a:pt x="467" y="313"/>
                    <a:pt x="470" y="314"/>
                    <a:pt x="473" y="316"/>
                  </a:cubicBezTo>
                  <a:cubicBezTo>
                    <a:pt x="473" y="316"/>
                    <a:pt x="473" y="317"/>
                    <a:pt x="473" y="317"/>
                  </a:cubicBezTo>
                  <a:cubicBezTo>
                    <a:pt x="473" y="317"/>
                    <a:pt x="473" y="318"/>
                    <a:pt x="473" y="318"/>
                  </a:cubicBezTo>
                  <a:cubicBezTo>
                    <a:pt x="472" y="318"/>
                    <a:pt x="472" y="318"/>
                    <a:pt x="472" y="318"/>
                  </a:cubicBezTo>
                  <a:cubicBezTo>
                    <a:pt x="471" y="318"/>
                    <a:pt x="470" y="318"/>
                    <a:pt x="470" y="318"/>
                  </a:cubicBezTo>
                  <a:cubicBezTo>
                    <a:pt x="469" y="317"/>
                    <a:pt x="468" y="316"/>
                    <a:pt x="467" y="315"/>
                  </a:cubicBezTo>
                  <a:cubicBezTo>
                    <a:pt x="467" y="314"/>
                    <a:pt x="466" y="313"/>
                    <a:pt x="465" y="313"/>
                  </a:cubicBezTo>
                  <a:cubicBezTo>
                    <a:pt x="465" y="312"/>
                    <a:pt x="464" y="311"/>
                    <a:pt x="464" y="311"/>
                  </a:cubicBezTo>
                  <a:close/>
                  <a:moveTo>
                    <a:pt x="472" y="326"/>
                  </a:moveTo>
                  <a:cubicBezTo>
                    <a:pt x="472" y="326"/>
                    <a:pt x="472" y="326"/>
                    <a:pt x="472" y="326"/>
                  </a:cubicBezTo>
                  <a:cubicBezTo>
                    <a:pt x="474" y="328"/>
                    <a:pt x="476" y="330"/>
                    <a:pt x="477" y="333"/>
                  </a:cubicBezTo>
                  <a:cubicBezTo>
                    <a:pt x="476" y="332"/>
                    <a:pt x="475" y="332"/>
                    <a:pt x="473" y="331"/>
                  </a:cubicBezTo>
                  <a:cubicBezTo>
                    <a:pt x="473" y="330"/>
                    <a:pt x="472" y="329"/>
                    <a:pt x="472" y="329"/>
                  </a:cubicBezTo>
                  <a:cubicBezTo>
                    <a:pt x="472" y="328"/>
                    <a:pt x="472" y="328"/>
                    <a:pt x="472" y="327"/>
                  </a:cubicBezTo>
                  <a:cubicBezTo>
                    <a:pt x="472" y="327"/>
                    <a:pt x="472" y="326"/>
                    <a:pt x="472" y="326"/>
                  </a:cubicBezTo>
                  <a:close/>
                  <a:moveTo>
                    <a:pt x="472" y="347"/>
                  </a:moveTo>
                  <a:cubicBezTo>
                    <a:pt x="473" y="346"/>
                    <a:pt x="473" y="345"/>
                    <a:pt x="473" y="344"/>
                  </a:cubicBezTo>
                  <a:cubicBezTo>
                    <a:pt x="475" y="346"/>
                    <a:pt x="476" y="348"/>
                    <a:pt x="477" y="350"/>
                  </a:cubicBezTo>
                  <a:cubicBezTo>
                    <a:pt x="476" y="353"/>
                    <a:pt x="475" y="356"/>
                    <a:pt x="475" y="359"/>
                  </a:cubicBezTo>
                  <a:cubicBezTo>
                    <a:pt x="474" y="358"/>
                    <a:pt x="473" y="357"/>
                    <a:pt x="472" y="357"/>
                  </a:cubicBezTo>
                  <a:cubicBezTo>
                    <a:pt x="471" y="355"/>
                    <a:pt x="471" y="354"/>
                    <a:pt x="471" y="353"/>
                  </a:cubicBezTo>
                  <a:cubicBezTo>
                    <a:pt x="471" y="351"/>
                    <a:pt x="471" y="349"/>
                    <a:pt x="472" y="347"/>
                  </a:cubicBezTo>
                  <a:close/>
                  <a:moveTo>
                    <a:pt x="482" y="317"/>
                  </a:moveTo>
                  <a:cubicBezTo>
                    <a:pt x="480" y="317"/>
                    <a:pt x="479" y="316"/>
                    <a:pt x="478" y="315"/>
                  </a:cubicBezTo>
                  <a:cubicBezTo>
                    <a:pt x="478" y="315"/>
                    <a:pt x="478" y="315"/>
                    <a:pt x="478" y="315"/>
                  </a:cubicBezTo>
                  <a:cubicBezTo>
                    <a:pt x="479" y="314"/>
                    <a:pt x="480" y="313"/>
                    <a:pt x="481" y="313"/>
                  </a:cubicBezTo>
                  <a:cubicBezTo>
                    <a:pt x="481" y="314"/>
                    <a:pt x="482" y="315"/>
                    <a:pt x="482" y="317"/>
                  </a:cubicBezTo>
                  <a:cubicBezTo>
                    <a:pt x="482" y="317"/>
                    <a:pt x="482" y="317"/>
                    <a:pt x="482" y="317"/>
                  </a:cubicBezTo>
                  <a:close/>
                  <a:moveTo>
                    <a:pt x="484" y="310"/>
                  </a:moveTo>
                  <a:cubicBezTo>
                    <a:pt x="484" y="310"/>
                    <a:pt x="483" y="310"/>
                    <a:pt x="483" y="310"/>
                  </a:cubicBezTo>
                  <a:cubicBezTo>
                    <a:pt x="483" y="310"/>
                    <a:pt x="482" y="309"/>
                    <a:pt x="482" y="309"/>
                  </a:cubicBezTo>
                  <a:cubicBezTo>
                    <a:pt x="482" y="309"/>
                    <a:pt x="482" y="308"/>
                    <a:pt x="482" y="307"/>
                  </a:cubicBezTo>
                  <a:cubicBezTo>
                    <a:pt x="482" y="307"/>
                    <a:pt x="482" y="308"/>
                    <a:pt x="482" y="308"/>
                  </a:cubicBezTo>
                  <a:cubicBezTo>
                    <a:pt x="482" y="308"/>
                    <a:pt x="482" y="308"/>
                    <a:pt x="482" y="308"/>
                  </a:cubicBezTo>
                  <a:cubicBezTo>
                    <a:pt x="482" y="308"/>
                    <a:pt x="482" y="308"/>
                    <a:pt x="482" y="308"/>
                  </a:cubicBezTo>
                  <a:cubicBezTo>
                    <a:pt x="483" y="309"/>
                    <a:pt x="484" y="309"/>
                    <a:pt x="484" y="310"/>
                  </a:cubicBezTo>
                  <a:close/>
                  <a:moveTo>
                    <a:pt x="479" y="319"/>
                  </a:moveTo>
                  <a:cubicBezTo>
                    <a:pt x="478" y="318"/>
                    <a:pt x="477" y="318"/>
                    <a:pt x="476" y="318"/>
                  </a:cubicBezTo>
                  <a:cubicBezTo>
                    <a:pt x="476" y="318"/>
                    <a:pt x="476" y="318"/>
                    <a:pt x="476" y="317"/>
                  </a:cubicBezTo>
                  <a:cubicBezTo>
                    <a:pt x="477" y="318"/>
                    <a:pt x="478" y="318"/>
                    <a:pt x="479" y="319"/>
                  </a:cubicBezTo>
                  <a:close/>
                  <a:moveTo>
                    <a:pt x="485" y="323"/>
                  </a:moveTo>
                  <a:cubicBezTo>
                    <a:pt x="484" y="323"/>
                    <a:pt x="484" y="323"/>
                    <a:pt x="484" y="323"/>
                  </a:cubicBezTo>
                  <a:cubicBezTo>
                    <a:pt x="481" y="322"/>
                    <a:pt x="479" y="321"/>
                    <a:pt x="479" y="321"/>
                  </a:cubicBezTo>
                  <a:cubicBezTo>
                    <a:pt x="480" y="322"/>
                    <a:pt x="481" y="323"/>
                    <a:pt x="482" y="324"/>
                  </a:cubicBezTo>
                  <a:cubicBezTo>
                    <a:pt x="479" y="324"/>
                    <a:pt x="476" y="323"/>
                    <a:pt x="474" y="323"/>
                  </a:cubicBezTo>
                  <a:cubicBezTo>
                    <a:pt x="474" y="323"/>
                    <a:pt x="473" y="323"/>
                    <a:pt x="473" y="323"/>
                  </a:cubicBezTo>
                  <a:cubicBezTo>
                    <a:pt x="474" y="322"/>
                    <a:pt x="474" y="321"/>
                    <a:pt x="474" y="321"/>
                  </a:cubicBezTo>
                  <a:cubicBezTo>
                    <a:pt x="478" y="321"/>
                    <a:pt x="481" y="322"/>
                    <a:pt x="485" y="323"/>
                  </a:cubicBezTo>
                  <a:close/>
                  <a:moveTo>
                    <a:pt x="479" y="326"/>
                  </a:moveTo>
                  <a:cubicBezTo>
                    <a:pt x="479" y="326"/>
                    <a:pt x="479" y="326"/>
                    <a:pt x="479" y="326"/>
                  </a:cubicBezTo>
                  <a:cubicBezTo>
                    <a:pt x="479" y="326"/>
                    <a:pt x="479" y="326"/>
                    <a:pt x="479" y="326"/>
                  </a:cubicBezTo>
                  <a:cubicBezTo>
                    <a:pt x="479" y="326"/>
                    <a:pt x="479" y="326"/>
                    <a:pt x="479" y="326"/>
                  </a:cubicBezTo>
                  <a:close/>
                  <a:moveTo>
                    <a:pt x="485" y="335"/>
                  </a:moveTo>
                  <a:cubicBezTo>
                    <a:pt x="485" y="335"/>
                    <a:pt x="486" y="336"/>
                    <a:pt x="486" y="336"/>
                  </a:cubicBezTo>
                  <a:cubicBezTo>
                    <a:pt x="486" y="336"/>
                    <a:pt x="486" y="336"/>
                    <a:pt x="485" y="336"/>
                  </a:cubicBezTo>
                  <a:cubicBezTo>
                    <a:pt x="485" y="336"/>
                    <a:pt x="485" y="335"/>
                    <a:pt x="485" y="335"/>
                  </a:cubicBezTo>
                  <a:close/>
                  <a:moveTo>
                    <a:pt x="474" y="341"/>
                  </a:moveTo>
                  <a:cubicBezTo>
                    <a:pt x="474" y="341"/>
                    <a:pt x="474" y="341"/>
                    <a:pt x="475" y="341"/>
                  </a:cubicBezTo>
                  <a:cubicBezTo>
                    <a:pt x="475" y="342"/>
                    <a:pt x="476" y="342"/>
                    <a:pt x="477" y="343"/>
                  </a:cubicBezTo>
                  <a:cubicBezTo>
                    <a:pt x="477" y="343"/>
                    <a:pt x="477" y="344"/>
                    <a:pt x="477" y="344"/>
                  </a:cubicBezTo>
                  <a:cubicBezTo>
                    <a:pt x="476" y="343"/>
                    <a:pt x="475" y="342"/>
                    <a:pt x="474" y="341"/>
                  </a:cubicBezTo>
                  <a:close/>
                  <a:moveTo>
                    <a:pt x="480" y="339"/>
                  </a:moveTo>
                  <a:cubicBezTo>
                    <a:pt x="480" y="339"/>
                    <a:pt x="480" y="339"/>
                    <a:pt x="480" y="339"/>
                  </a:cubicBezTo>
                  <a:cubicBezTo>
                    <a:pt x="480" y="339"/>
                    <a:pt x="481" y="339"/>
                    <a:pt x="481" y="339"/>
                  </a:cubicBezTo>
                  <a:cubicBezTo>
                    <a:pt x="481" y="339"/>
                    <a:pt x="481" y="339"/>
                    <a:pt x="481" y="340"/>
                  </a:cubicBezTo>
                  <a:cubicBezTo>
                    <a:pt x="481" y="340"/>
                    <a:pt x="481" y="340"/>
                    <a:pt x="481" y="341"/>
                  </a:cubicBezTo>
                  <a:cubicBezTo>
                    <a:pt x="481" y="340"/>
                    <a:pt x="480" y="340"/>
                    <a:pt x="480" y="340"/>
                  </a:cubicBezTo>
                  <a:cubicBezTo>
                    <a:pt x="480" y="340"/>
                    <a:pt x="480" y="339"/>
                    <a:pt x="480" y="339"/>
                  </a:cubicBezTo>
                  <a:close/>
                  <a:moveTo>
                    <a:pt x="480" y="337"/>
                  </a:moveTo>
                  <a:cubicBezTo>
                    <a:pt x="480" y="337"/>
                    <a:pt x="480" y="337"/>
                    <a:pt x="480" y="336"/>
                  </a:cubicBezTo>
                  <a:cubicBezTo>
                    <a:pt x="481" y="337"/>
                    <a:pt x="481" y="337"/>
                    <a:pt x="481" y="337"/>
                  </a:cubicBezTo>
                  <a:cubicBezTo>
                    <a:pt x="481" y="337"/>
                    <a:pt x="481" y="337"/>
                    <a:pt x="481" y="337"/>
                  </a:cubicBezTo>
                  <a:cubicBezTo>
                    <a:pt x="480" y="337"/>
                    <a:pt x="480" y="337"/>
                    <a:pt x="480" y="337"/>
                  </a:cubicBezTo>
                  <a:close/>
                  <a:moveTo>
                    <a:pt x="479" y="331"/>
                  </a:moveTo>
                  <a:cubicBezTo>
                    <a:pt x="479" y="330"/>
                    <a:pt x="478" y="329"/>
                    <a:pt x="477" y="328"/>
                  </a:cubicBezTo>
                  <a:cubicBezTo>
                    <a:pt x="478" y="329"/>
                    <a:pt x="479" y="329"/>
                    <a:pt x="479" y="329"/>
                  </a:cubicBezTo>
                  <a:cubicBezTo>
                    <a:pt x="479" y="330"/>
                    <a:pt x="480" y="330"/>
                    <a:pt x="480" y="331"/>
                  </a:cubicBezTo>
                  <a:cubicBezTo>
                    <a:pt x="479" y="331"/>
                    <a:pt x="479" y="331"/>
                    <a:pt x="479" y="331"/>
                  </a:cubicBezTo>
                  <a:close/>
                  <a:moveTo>
                    <a:pt x="485" y="328"/>
                  </a:moveTo>
                  <a:cubicBezTo>
                    <a:pt x="486" y="330"/>
                    <a:pt x="486" y="331"/>
                    <a:pt x="487" y="333"/>
                  </a:cubicBezTo>
                  <a:cubicBezTo>
                    <a:pt x="486" y="332"/>
                    <a:pt x="486" y="331"/>
                    <a:pt x="485" y="331"/>
                  </a:cubicBezTo>
                  <a:cubicBezTo>
                    <a:pt x="485" y="330"/>
                    <a:pt x="485" y="329"/>
                    <a:pt x="485" y="328"/>
                  </a:cubicBezTo>
                  <a:close/>
                  <a:moveTo>
                    <a:pt x="488" y="340"/>
                  </a:moveTo>
                  <a:cubicBezTo>
                    <a:pt x="488" y="340"/>
                    <a:pt x="487" y="340"/>
                    <a:pt x="487" y="340"/>
                  </a:cubicBezTo>
                  <a:cubicBezTo>
                    <a:pt x="487" y="341"/>
                    <a:pt x="487" y="341"/>
                    <a:pt x="486" y="341"/>
                  </a:cubicBezTo>
                  <a:cubicBezTo>
                    <a:pt x="486" y="340"/>
                    <a:pt x="486" y="339"/>
                    <a:pt x="486" y="339"/>
                  </a:cubicBezTo>
                  <a:cubicBezTo>
                    <a:pt x="487" y="339"/>
                    <a:pt x="488" y="339"/>
                    <a:pt x="488" y="338"/>
                  </a:cubicBezTo>
                  <a:cubicBezTo>
                    <a:pt x="488" y="339"/>
                    <a:pt x="489" y="339"/>
                    <a:pt x="489" y="340"/>
                  </a:cubicBezTo>
                  <a:cubicBezTo>
                    <a:pt x="488" y="339"/>
                    <a:pt x="488" y="339"/>
                    <a:pt x="488" y="339"/>
                  </a:cubicBezTo>
                  <a:cubicBezTo>
                    <a:pt x="488" y="340"/>
                    <a:pt x="488" y="340"/>
                    <a:pt x="488" y="340"/>
                  </a:cubicBezTo>
                  <a:cubicBezTo>
                    <a:pt x="488" y="340"/>
                    <a:pt x="488" y="340"/>
                    <a:pt x="488" y="340"/>
                  </a:cubicBezTo>
                  <a:close/>
                  <a:moveTo>
                    <a:pt x="483" y="345"/>
                  </a:moveTo>
                  <a:cubicBezTo>
                    <a:pt x="483" y="345"/>
                    <a:pt x="483" y="345"/>
                    <a:pt x="483" y="345"/>
                  </a:cubicBezTo>
                  <a:cubicBezTo>
                    <a:pt x="483" y="345"/>
                    <a:pt x="483" y="345"/>
                    <a:pt x="483" y="345"/>
                  </a:cubicBezTo>
                  <a:cubicBezTo>
                    <a:pt x="483" y="345"/>
                    <a:pt x="483" y="345"/>
                    <a:pt x="483" y="345"/>
                  </a:cubicBezTo>
                  <a:close/>
                  <a:moveTo>
                    <a:pt x="473" y="364"/>
                  </a:moveTo>
                  <a:cubicBezTo>
                    <a:pt x="473" y="363"/>
                    <a:pt x="473" y="362"/>
                    <a:pt x="472" y="360"/>
                  </a:cubicBezTo>
                  <a:cubicBezTo>
                    <a:pt x="473" y="361"/>
                    <a:pt x="473" y="361"/>
                    <a:pt x="474" y="362"/>
                  </a:cubicBezTo>
                  <a:cubicBezTo>
                    <a:pt x="474" y="362"/>
                    <a:pt x="474" y="363"/>
                    <a:pt x="473" y="364"/>
                  </a:cubicBezTo>
                  <a:close/>
                  <a:moveTo>
                    <a:pt x="472" y="339"/>
                  </a:moveTo>
                  <a:cubicBezTo>
                    <a:pt x="472" y="339"/>
                    <a:pt x="472" y="339"/>
                    <a:pt x="472" y="339"/>
                  </a:cubicBezTo>
                  <a:cubicBezTo>
                    <a:pt x="472" y="339"/>
                    <a:pt x="472" y="339"/>
                    <a:pt x="472" y="339"/>
                  </a:cubicBezTo>
                  <a:cubicBezTo>
                    <a:pt x="472" y="339"/>
                    <a:pt x="472" y="339"/>
                    <a:pt x="472" y="339"/>
                  </a:cubicBezTo>
                  <a:close/>
                  <a:moveTo>
                    <a:pt x="471" y="333"/>
                  </a:moveTo>
                  <a:cubicBezTo>
                    <a:pt x="471" y="333"/>
                    <a:pt x="471" y="333"/>
                    <a:pt x="471" y="333"/>
                  </a:cubicBezTo>
                  <a:cubicBezTo>
                    <a:pt x="471" y="333"/>
                    <a:pt x="471" y="333"/>
                    <a:pt x="471" y="333"/>
                  </a:cubicBezTo>
                  <a:cubicBezTo>
                    <a:pt x="471" y="333"/>
                    <a:pt x="471" y="333"/>
                    <a:pt x="471" y="333"/>
                  </a:cubicBezTo>
                  <a:close/>
                  <a:moveTo>
                    <a:pt x="474" y="334"/>
                  </a:moveTo>
                  <a:cubicBezTo>
                    <a:pt x="475" y="335"/>
                    <a:pt x="477" y="335"/>
                    <a:pt x="478" y="336"/>
                  </a:cubicBezTo>
                  <a:cubicBezTo>
                    <a:pt x="478" y="336"/>
                    <a:pt x="478" y="336"/>
                    <a:pt x="478" y="337"/>
                  </a:cubicBezTo>
                  <a:cubicBezTo>
                    <a:pt x="477" y="337"/>
                    <a:pt x="477" y="337"/>
                    <a:pt x="476" y="336"/>
                  </a:cubicBezTo>
                  <a:cubicBezTo>
                    <a:pt x="475" y="335"/>
                    <a:pt x="475" y="335"/>
                    <a:pt x="475" y="335"/>
                  </a:cubicBezTo>
                  <a:cubicBezTo>
                    <a:pt x="475" y="336"/>
                    <a:pt x="475" y="336"/>
                    <a:pt x="475" y="336"/>
                  </a:cubicBezTo>
                  <a:cubicBezTo>
                    <a:pt x="475" y="336"/>
                    <a:pt x="475" y="336"/>
                    <a:pt x="475" y="336"/>
                  </a:cubicBezTo>
                  <a:cubicBezTo>
                    <a:pt x="474" y="335"/>
                    <a:pt x="474" y="335"/>
                    <a:pt x="474" y="334"/>
                  </a:cubicBezTo>
                  <a:close/>
                  <a:moveTo>
                    <a:pt x="466" y="321"/>
                  </a:moveTo>
                  <a:cubicBezTo>
                    <a:pt x="467" y="321"/>
                    <a:pt x="468" y="321"/>
                    <a:pt x="469" y="321"/>
                  </a:cubicBezTo>
                  <a:cubicBezTo>
                    <a:pt x="469" y="321"/>
                    <a:pt x="469" y="322"/>
                    <a:pt x="470" y="322"/>
                  </a:cubicBezTo>
                  <a:cubicBezTo>
                    <a:pt x="468" y="322"/>
                    <a:pt x="467" y="321"/>
                    <a:pt x="466" y="321"/>
                  </a:cubicBezTo>
                  <a:close/>
                  <a:moveTo>
                    <a:pt x="473" y="316"/>
                  </a:moveTo>
                  <a:cubicBezTo>
                    <a:pt x="473" y="316"/>
                    <a:pt x="473" y="316"/>
                    <a:pt x="474" y="316"/>
                  </a:cubicBezTo>
                  <a:cubicBezTo>
                    <a:pt x="474" y="317"/>
                    <a:pt x="473" y="317"/>
                    <a:pt x="473" y="317"/>
                  </a:cubicBezTo>
                  <a:cubicBezTo>
                    <a:pt x="473" y="317"/>
                    <a:pt x="473" y="316"/>
                    <a:pt x="473" y="316"/>
                  </a:cubicBezTo>
                  <a:close/>
                  <a:moveTo>
                    <a:pt x="472" y="313"/>
                  </a:moveTo>
                  <a:cubicBezTo>
                    <a:pt x="472" y="310"/>
                    <a:pt x="471" y="306"/>
                    <a:pt x="470" y="301"/>
                  </a:cubicBezTo>
                  <a:cubicBezTo>
                    <a:pt x="474" y="304"/>
                    <a:pt x="477" y="307"/>
                    <a:pt x="480" y="311"/>
                  </a:cubicBezTo>
                  <a:cubicBezTo>
                    <a:pt x="479" y="311"/>
                    <a:pt x="478" y="312"/>
                    <a:pt x="476" y="313"/>
                  </a:cubicBezTo>
                  <a:cubicBezTo>
                    <a:pt x="476" y="313"/>
                    <a:pt x="476" y="314"/>
                    <a:pt x="475" y="314"/>
                  </a:cubicBezTo>
                  <a:cubicBezTo>
                    <a:pt x="474" y="314"/>
                    <a:pt x="473" y="313"/>
                    <a:pt x="472" y="313"/>
                  </a:cubicBezTo>
                  <a:close/>
                  <a:moveTo>
                    <a:pt x="472" y="300"/>
                  </a:moveTo>
                  <a:cubicBezTo>
                    <a:pt x="473" y="300"/>
                    <a:pt x="474" y="299"/>
                    <a:pt x="475" y="299"/>
                  </a:cubicBezTo>
                  <a:cubicBezTo>
                    <a:pt x="476" y="298"/>
                    <a:pt x="476" y="297"/>
                    <a:pt x="477" y="296"/>
                  </a:cubicBezTo>
                  <a:cubicBezTo>
                    <a:pt x="478" y="298"/>
                    <a:pt x="478" y="300"/>
                    <a:pt x="479" y="302"/>
                  </a:cubicBezTo>
                  <a:cubicBezTo>
                    <a:pt x="478" y="302"/>
                    <a:pt x="478" y="302"/>
                    <a:pt x="478" y="302"/>
                  </a:cubicBezTo>
                  <a:cubicBezTo>
                    <a:pt x="478" y="303"/>
                    <a:pt x="478" y="304"/>
                    <a:pt x="479" y="306"/>
                  </a:cubicBezTo>
                  <a:cubicBezTo>
                    <a:pt x="477" y="304"/>
                    <a:pt x="474" y="302"/>
                    <a:pt x="472" y="300"/>
                  </a:cubicBezTo>
                  <a:close/>
                  <a:moveTo>
                    <a:pt x="480" y="296"/>
                  </a:moveTo>
                  <a:cubicBezTo>
                    <a:pt x="482" y="298"/>
                    <a:pt x="484" y="300"/>
                    <a:pt x="487" y="302"/>
                  </a:cubicBezTo>
                  <a:cubicBezTo>
                    <a:pt x="487" y="302"/>
                    <a:pt x="487" y="303"/>
                    <a:pt x="487" y="304"/>
                  </a:cubicBezTo>
                  <a:cubicBezTo>
                    <a:pt x="487" y="305"/>
                    <a:pt x="487" y="307"/>
                    <a:pt x="487" y="308"/>
                  </a:cubicBezTo>
                  <a:cubicBezTo>
                    <a:pt x="487" y="309"/>
                    <a:pt x="487" y="309"/>
                    <a:pt x="487" y="309"/>
                  </a:cubicBezTo>
                  <a:cubicBezTo>
                    <a:pt x="486" y="308"/>
                    <a:pt x="485" y="307"/>
                    <a:pt x="484" y="306"/>
                  </a:cubicBezTo>
                  <a:cubicBezTo>
                    <a:pt x="482" y="303"/>
                    <a:pt x="480" y="300"/>
                    <a:pt x="480" y="296"/>
                  </a:cubicBezTo>
                  <a:close/>
                  <a:moveTo>
                    <a:pt x="499" y="289"/>
                  </a:moveTo>
                  <a:cubicBezTo>
                    <a:pt x="499" y="289"/>
                    <a:pt x="499" y="289"/>
                    <a:pt x="499" y="289"/>
                  </a:cubicBezTo>
                  <a:cubicBezTo>
                    <a:pt x="499" y="294"/>
                    <a:pt x="498" y="298"/>
                    <a:pt x="496" y="302"/>
                  </a:cubicBezTo>
                  <a:cubicBezTo>
                    <a:pt x="495" y="302"/>
                    <a:pt x="495" y="303"/>
                    <a:pt x="495" y="303"/>
                  </a:cubicBezTo>
                  <a:cubicBezTo>
                    <a:pt x="495" y="298"/>
                    <a:pt x="496" y="293"/>
                    <a:pt x="497" y="288"/>
                  </a:cubicBezTo>
                  <a:cubicBezTo>
                    <a:pt x="498" y="288"/>
                    <a:pt x="498" y="289"/>
                    <a:pt x="499" y="289"/>
                  </a:cubicBezTo>
                  <a:close/>
                  <a:moveTo>
                    <a:pt x="502" y="294"/>
                  </a:moveTo>
                  <a:cubicBezTo>
                    <a:pt x="502" y="295"/>
                    <a:pt x="501" y="296"/>
                    <a:pt x="500" y="296"/>
                  </a:cubicBezTo>
                  <a:cubicBezTo>
                    <a:pt x="501" y="295"/>
                    <a:pt x="501" y="294"/>
                    <a:pt x="501" y="292"/>
                  </a:cubicBezTo>
                  <a:cubicBezTo>
                    <a:pt x="501" y="293"/>
                    <a:pt x="502" y="293"/>
                    <a:pt x="502" y="294"/>
                  </a:cubicBezTo>
                  <a:close/>
                  <a:moveTo>
                    <a:pt x="507" y="289"/>
                  </a:moveTo>
                  <a:cubicBezTo>
                    <a:pt x="509" y="286"/>
                    <a:pt x="511" y="282"/>
                    <a:pt x="513" y="279"/>
                  </a:cubicBezTo>
                  <a:cubicBezTo>
                    <a:pt x="515" y="280"/>
                    <a:pt x="516" y="281"/>
                    <a:pt x="517" y="282"/>
                  </a:cubicBezTo>
                  <a:cubicBezTo>
                    <a:pt x="513" y="284"/>
                    <a:pt x="510" y="287"/>
                    <a:pt x="507" y="289"/>
                  </a:cubicBezTo>
                  <a:close/>
                  <a:moveTo>
                    <a:pt x="487" y="289"/>
                  </a:moveTo>
                  <a:cubicBezTo>
                    <a:pt x="487" y="290"/>
                    <a:pt x="487" y="290"/>
                    <a:pt x="487" y="290"/>
                  </a:cubicBezTo>
                  <a:cubicBezTo>
                    <a:pt x="487" y="290"/>
                    <a:pt x="487" y="290"/>
                    <a:pt x="487" y="290"/>
                  </a:cubicBezTo>
                  <a:cubicBezTo>
                    <a:pt x="487" y="291"/>
                    <a:pt x="487" y="291"/>
                    <a:pt x="487" y="291"/>
                  </a:cubicBezTo>
                  <a:cubicBezTo>
                    <a:pt x="487" y="293"/>
                    <a:pt x="488" y="295"/>
                    <a:pt x="488" y="297"/>
                  </a:cubicBezTo>
                  <a:cubicBezTo>
                    <a:pt x="488" y="297"/>
                    <a:pt x="488" y="297"/>
                    <a:pt x="488" y="298"/>
                  </a:cubicBezTo>
                  <a:cubicBezTo>
                    <a:pt x="487" y="294"/>
                    <a:pt x="487" y="292"/>
                    <a:pt x="487" y="290"/>
                  </a:cubicBezTo>
                  <a:cubicBezTo>
                    <a:pt x="487" y="290"/>
                    <a:pt x="487" y="289"/>
                    <a:pt x="487" y="289"/>
                  </a:cubicBezTo>
                  <a:close/>
                  <a:moveTo>
                    <a:pt x="496" y="283"/>
                  </a:moveTo>
                  <a:cubicBezTo>
                    <a:pt x="496" y="282"/>
                    <a:pt x="497" y="282"/>
                    <a:pt x="497" y="282"/>
                  </a:cubicBezTo>
                  <a:cubicBezTo>
                    <a:pt x="497" y="282"/>
                    <a:pt x="497" y="283"/>
                    <a:pt x="497" y="283"/>
                  </a:cubicBezTo>
                  <a:cubicBezTo>
                    <a:pt x="496" y="283"/>
                    <a:pt x="496" y="283"/>
                    <a:pt x="496" y="283"/>
                  </a:cubicBezTo>
                  <a:close/>
                  <a:moveTo>
                    <a:pt x="502" y="290"/>
                  </a:moveTo>
                  <a:cubicBezTo>
                    <a:pt x="503" y="285"/>
                    <a:pt x="505" y="280"/>
                    <a:pt x="509" y="275"/>
                  </a:cubicBezTo>
                  <a:cubicBezTo>
                    <a:pt x="510" y="276"/>
                    <a:pt x="511" y="276"/>
                    <a:pt x="511" y="277"/>
                  </a:cubicBezTo>
                  <a:cubicBezTo>
                    <a:pt x="508" y="282"/>
                    <a:pt x="505" y="286"/>
                    <a:pt x="504" y="292"/>
                  </a:cubicBezTo>
                  <a:cubicBezTo>
                    <a:pt x="503" y="291"/>
                    <a:pt x="503" y="291"/>
                    <a:pt x="502" y="290"/>
                  </a:cubicBezTo>
                  <a:close/>
                  <a:moveTo>
                    <a:pt x="511" y="273"/>
                  </a:moveTo>
                  <a:cubicBezTo>
                    <a:pt x="512" y="273"/>
                    <a:pt x="513" y="272"/>
                    <a:pt x="514" y="271"/>
                  </a:cubicBezTo>
                  <a:cubicBezTo>
                    <a:pt x="515" y="272"/>
                    <a:pt x="515" y="272"/>
                    <a:pt x="515" y="272"/>
                  </a:cubicBezTo>
                  <a:cubicBezTo>
                    <a:pt x="515" y="272"/>
                    <a:pt x="516" y="271"/>
                    <a:pt x="517" y="271"/>
                  </a:cubicBezTo>
                  <a:cubicBezTo>
                    <a:pt x="516" y="272"/>
                    <a:pt x="514" y="274"/>
                    <a:pt x="513" y="275"/>
                  </a:cubicBezTo>
                  <a:cubicBezTo>
                    <a:pt x="512" y="275"/>
                    <a:pt x="512" y="274"/>
                    <a:pt x="511" y="273"/>
                  </a:cubicBezTo>
                  <a:close/>
                  <a:moveTo>
                    <a:pt x="520" y="266"/>
                  </a:moveTo>
                  <a:cubicBezTo>
                    <a:pt x="521" y="265"/>
                    <a:pt x="523" y="264"/>
                    <a:pt x="525" y="263"/>
                  </a:cubicBezTo>
                  <a:cubicBezTo>
                    <a:pt x="526" y="263"/>
                    <a:pt x="526" y="263"/>
                    <a:pt x="526" y="263"/>
                  </a:cubicBezTo>
                  <a:cubicBezTo>
                    <a:pt x="524" y="264"/>
                    <a:pt x="522" y="265"/>
                    <a:pt x="520" y="266"/>
                  </a:cubicBezTo>
                  <a:close/>
                  <a:moveTo>
                    <a:pt x="528" y="261"/>
                  </a:moveTo>
                  <a:cubicBezTo>
                    <a:pt x="530" y="260"/>
                    <a:pt x="532" y="259"/>
                    <a:pt x="534" y="258"/>
                  </a:cubicBezTo>
                  <a:cubicBezTo>
                    <a:pt x="532" y="259"/>
                    <a:pt x="530" y="260"/>
                    <a:pt x="528" y="262"/>
                  </a:cubicBezTo>
                  <a:cubicBezTo>
                    <a:pt x="528" y="261"/>
                    <a:pt x="528" y="261"/>
                    <a:pt x="528" y="261"/>
                  </a:cubicBezTo>
                  <a:close/>
                  <a:moveTo>
                    <a:pt x="538" y="262"/>
                  </a:moveTo>
                  <a:cubicBezTo>
                    <a:pt x="540" y="264"/>
                    <a:pt x="541" y="265"/>
                    <a:pt x="542" y="267"/>
                  </a:cubicBezTo>
                  <a:cubicBezTo>
                    <a:pt x="541" y="268"/>
                    <a:pt x="539" y="269"/>
                    <a:pt x="538" y="270"/>
                  </a:cubicBezTo>
                  <a:cubicBezTo>
                    <a:pt x="536" y="267"/>
                    <a:pt x="533" y="265"/>
                    <a:pt x="531" y="264"/>
                  </a:cubicBezTo>
                  <a:cubicBezTo>
                    <a:pt x="533" y="263"/>
                    <a:pt x="535" y="262"/>
                    <a:pt x="537" y="261"/>
                  </a:cubicBezTo>
                  <a:cubicBezTo>
                    <a:pt x="537" y="262"/>
                    <a:pt x="537" y="262"/>
                    <a:pt x="537" y="262"/>
                  </a:cubicBezTo>
                  <a:cubicBezTo>
                    <a:pt x="537" y="262"/>
                    <a:pt x="538" y="262"/>
                    <a:pt x="538" y="262"/>
                  </a:cubicBezTo>
                  <a:close/>
                  <a:moveTo>
                    <a:pt x="535" y="271"/>
                  </a:moveTo>
                  <a:cubicBezTo>
                    <a:pt x="529" y="274"/>
                    <a:pt x="524" y="277"/>
                    <a:pt x="519" y="281"/>
                  </a:cubicBezTo>
                  <a:cubicBezTo>
                    <a:pt x="518" y="279"/>
                    <a:pt x="516" y="278"/>
                    <a:pt x="515" y="277"/>
                  </a:cubicBezTo>
                  <a:cubicBezTo>
                    <a:pt x="516" y="275"/>
                    <a:pt x="518" y="273"/>
                    <a:pt x="520" y="272"/>
                  </a:cubicBezTo>
                  <a:cubicBezTo>
                    <a:pt x="522" y="269"/>
                    <a:pt x="525" y="267"/>
                    <a:pt x="528" y="265"/>
                  </a:cubicBezTo>
                  <a:cubicBezTo>
                    <a:pt x="531" y="267"/>
                    <a:pt x="533" y="269"/>
                    <a:pt x="535" y="271"/>
                  </a:cubicBezTo>
                  <a:close/>
                  <a:moveTo>
                    <a:pt x="486" y="312"/>
                  </a:moveTo>
                  <a:cubicBezTo>
                    <a:pt x="486" y="312"/>
                    <a:pt x="486" y="313"/>
                    <a:pt x="486" y="313"/>
                  </a:cubicBezTo>
                  <a:cubicBezTo>
                    <a:pt x="485" y="312"/>
                    <a:pt x="485" y="312"/>
                    <a:pt x="485" y="312"/>
                  </a:cubicBezTo>
                  <a:cubicBezTo>
                    <a:pt x="485" y="312"/>
                    <a:pt x="486" y="312"/>
                    <a:pt x="486" y="312"/>
                  </a:cubicBezTo>
                  <a:close/>
                  <a:moveTo>
                    <a:pt x="480" y="362"/>
                  </a:moveTo>
                  <a:cubicBezTo>
                    <a:pt x="480" y="362"/>
                    <a:pt x="480" y="362"/>
                    <a:pt x="479" y="362"/>
                  </a:cubicBezTo>
                  <a:cubicBezTo>
                    <a:pt x="480" y="362"/>
                    <a:pt x="480" y="361"/>
                    <a:pt x="480" y="361"/>
                  </a:cubicBezTo>
                  <a:cubicBezTo>
                    <a:pt x="480" y="362"/>
                    <a:pt x="480" y="362"/>
                    <a:pt x="480" y="362"/>
                  </a:cubicBezTo>
                  <a:close/>
                  <a:moveTo>
                    <a:pt x="476" y="366"/>
                  </a:moveTo>
                  <a:cubicBezTo>
                    <a:pt x="476" y="367"/>
                    <a:pt x="475" y="367"/>
                    <a:pt x="475" y="368"/>
                  </a:cubicBezTo>
                  <a:cubicBezTo>
                    <a:pt x="475" y="368"/>
                    <a:pt x="475" y="368"/>
                    <a:pt x="475" y="368"/>
                  </a:cubicBezTo>
                  <a:cubicBezTo>
                    <a:pt x="475" y="368"/>
                    <a:pt x="475" y="367"/>
                    <a:pt x="475" y="367"/>
                  </a:cubicBezTo>
                  <a:cubicBezTo>
                    <a:pt x="475" y="366"/>
                    <a:pt x="476" y="366"/>
                    <a:pt x="476" y="366"/>
                  </a:cubicBezTo>
                  <a:close/>
                  <a:moveTo>
                    <a:pt x="470" y="345"/>
                  </a:moveTo>
                  <a:cubicBezTo>
                    <a:pt x="470" y="343"/>
                    <a:pt x="470" y="342"/>
                    <a:pt x="470" y="340"/>
                  </a:cubicBezTo>
                  <a:cubicBezTo>
                    <a:pt x="470" y="341"/>
                    <a:pt x="471" y="341"/>
                    <a:pt x="471" y="341"/>
                  </a:cubicBezTo>
                  <a:cubicBezTo>
                    <a:pt x="471" y="342"/>
                    <a:pt x="470" y="343"/>
                    <a:pt x="470" y="345"/>
                  </a:cubicBezTo>
                  <a:close/>
                  <a:moveTo>
                    <a:pt x="466" y="318"/>
                  </a:moveTo>
                  <a:cubicBezTo>
                    <a:pt x="466" y="318"/>
                    <a:pt x="466" y="318"/>
                    <a:pt x="466" y="318"/>
                  </a:cubicBezTo>
                  <a:cubicBezTo>
                    <a:pt x="467" y="318"/>
                    <a:pt x="467" y="318"/>
                    <a:pt x="467" y="318"/>
                  </a:cubicBezTo>
                  <a:cubicBezTo>
                    <a:pt x="466" y="318"/>
                    <a:pt x="466" y="318"/>
                    <a:pt x="466" y="318"/>
                  </a:cubicBezTo>
                  <a:close/>
                  <a:moveTo>
                    <a:pt x="462" y="317"/>
                  </a:moveTo>
                  <a:cubicBezTo>
                    <a:pt x="462" y="317"/>
                    <a:pt x="462" y="317"/>
                    <a:pt x="462" y="317"/>
                  </a:cubicBezTo>
                  <a:cubicBezTo>
                    <a:pt x="462" y="317"/>
                    <a:pt x="462" y="317"/>
                    <a:pt x="463" y="317"/>
                  </a:cubicBezTo>
                  <a:cubicBezTo>
                    <a:pt x="463" y="317"/>
                    <a:pt x="463" y="317"/>
                    <a:pt x="463" y="317"/>
                  </a:cubicBezTo>
                  <a:cubicBezTo>
                    <a:pt x="463" y="317"/>
                    <a:pt x="462" y="317"/>
                    <a:pt x="462" y="317"/>
                  </a:cubicBezTo>
                  <a:close/>
                  <a:moveTo>
                    <a:pt x="451" y="313"/>
                  </a:moveTo>
                  <a:cubicBezTo>
                    <a:pt x="448" y="311"/>
                    <a:pt x="446" y="310"/>
                    <a:pt x="443" y="308"/>
                  </a:cubicBezTo>
                  <a:cubicBezTo>
                    <a:pt x="436" y="303"/>
                    <a:pt x="428" y="297"/>
                    <a:pt x="423" y="292"/>
                  </a:cubicBezTo>
                  <a:cubicBezTo>
                    <a:pt x="437" y="299"/>
                    <a:pt x="447" y="303"/>
                    <a:pt x="452" y="303"/>
                  </a:cubicBezTo>
                  <a:cubicBezTo>
                    <a:pt x="453" y="304"/>
                    <a:pt x="454" y="305"/>
                    <a:pt x="455" y="306"/>
                  </a:cubicBezTo>
                  <a:cubicBezTo>
                    <a:pt x="457" y="308"/>
                    <a:pt x="458" y="310"/>
                    <a:pt x="460" y="313"/>
                  </a:cubicBezTo>
                  <a:cubicBezTo>
                    <a:pt x="460" y="313"/>
                    <a:pt x="460" y="313"/>
                    <a:pt x="460" y="313"/>
                  </a:cubicBezTo>
                  <a:cubicBezTo>
                    <a:pt x="460" y="313"/>
                    <a:pt x="460" y="313"/>
                    <a:pt x="460" y="313"/>
                  </a:cubicBezTo>
                  <a:cubicBezTo>
                    <a:pt x="457" y="313"/>
                    <a:pt x="454" y="313"/>
                    <a:pt x="451" y="313"/>
                  </a:cubicBezTo>
                  <a:close/>
                  <a:moveTo>
                    <a:pt x="441" y="293"/>
                  </a:moveTo>
                  <a:cubicBezTo>
                    <a:pt x="435" y="288"/>
                    <a:pt x="429" y="283"/>
                    <a:pt x="424" y="278"/>
                  </a:cubicBezTo>
                  <a:cubicBezTo>
                    <a:pt x="430" y="283"/>
                    <a:pt x="436" y="288"/>
                    <a:pt x="442" y="293"/>
                  </a:cubicBezTo>
                  <a:cubicBezTo>
                    <a:pt x="442" y="293"/>
                    <a:pt x="442" y="293"/>
                    <a:pt x="441" y="293"/>
                  </a:cubicBezTo>
                  <a:close/>
                  <a:moveTo>
                    <a:pt x="444" y="288"/>
                  </a:moveTo>
                  <a:cubicBezTo>
                    <a:pt x="448" y="291"/>
                    <a:pt x="453" y="294"/>
                    <a:pt x="457" y="296"/>
                  </a:cubicBezTo>
                  <a:cubicBezTo>
                    <a:pt x="461" y="299"/>
                    <a:pt x="464" y="300"/>
                    <a:pt x="468" y="300"/>
                  </a:cubicBezTo>
                  <a:cubicBezTo>
                    <a:pt x="469" y="304"/>
                    <a:pt x="470" y="308"/>
                    <a:pt x="472" y="312"/>
                  </a:cubicBezTo>
                  <a:cubicBezTo>
                    <a:pt x="467" y="310"/>
                    <a:pt x="462" y="307"/>
                    <a:pt x="457" y="304"/>
                  </a:cubicBezTo>
                  <a:cubicBezTo>
                    <a:pt x="457" y="304"/>
                    <a:pt x="457" y="303"/>
                    <a:pt x="457" y="303"/>
                  </a:cubicBezTo>
                  <a:cubicBezTo>
                    <a:pt x="453" y="298"/>
                    <a:pt x="449" y="293"/>
                    <a:pt x="444" y="288"/>
                  </a:cubicBezTo>
                  <a:close/>
                  <a:moveTo>
                    <a:pt x="469" y="295"/>
                  </a:moveTo>
                  <a:cubicBezTo>
                    <a:pt x="471" y="295"/>
                    <a:pt x="472" y="295"/>
                    <a:pt x="474" y="295"/>
                  </a:cubicBezTo>
                  <a:cubicBezTo>
                    <a:pt x="474" y="295"/>
                    <a:pt x="475" y="295"/>
                    <a:pt x="475" y="295"/>
                  </a:cubicBezTo>
                  <a:cubicBezTo>
                    <a:pt x="475" y="296"/>
                    <a:pt x="474" y="296"/>
                    <a:pt x="473" y="297"/>
                  </a:cubicBezTo>
                  <a:cubicBezTo>
                    <a:pt x="472" y="297"/>
                    <a:pt x="471" y="298"/>
                    <a:pt x="470" y="298"/>
                  </a:cubicBezTo>
                  <a:cubicBezTo>
                    <a:pt x="470" y="298"/>
                    <a:pt x="470" y="298"/>
                    <a:pt x="470" y="298"/>
                  </a:cubicBezTo>
                  <a:cubicBezTo>
                    <a:pt x="470" y="297"/>
                    <a:pt x="470" y="296"/>
                    <a:pt x="469" y="295"/>
                  </a:cubicBezTo>
                  <a:close/>
                  <a:moveTo>
                    <a:pt x="467" y="295"/>
                  </a:moveTo>
                  <a:cubicBezTo>
                    <a:pt x="467" y="295"/>
                    <a:pt x="466" y="295"/>
                    <a:pt x="466" y="295"/>
                  </a:cubicBezTo>
                  <a:cubicBezTo>
                    <a:pt x="466" y="295"/>
                    <a:pt x="466" y="295"/>
                    <a:pt x="467" y="295"/>
                  </a:cubicBezTo>
                  <a:cubicBezTo>
                    <a:pt x="467" y="295"/>
                    <a:pt x="467" y="295"/>
                    <a:pt x="467" y="295"/>
                  </a:cubicBezTo>
                  <a:close/>
                  <a:moveTo>
                    <a:pt x="483" y="290"/>
                  </a:moveTo>
                  <a:cubicBezTo>
                    <a:pt x="483" y="285"/>
                    <a:pt x="484" y="280"/>
                    <a:pt x="485" y="274"/>
                  </a:cubicBezTo>
                  <a:cubicBezTo>
                    <a:pt x="486" y="274"/>
                    <a:pt x="486" y="275"/>
                    <a:pt x="486" y="275"/>
                  </a:cubicBezTo>
                  <a:cubicBezTo>
                    <a:pt x="488" y="277"/>
                    <a:pt x="490" y="279"/>
                    <a:pt x="491" y="281"/>
                  </a:cubicBezTo>
                  <a:cubicBezTo>
                    <a:pt x="491" y="282"/>
                    <a:pt x="491" y="282"/>
                    <a:pt x="491" y="283"/>
                  </a:cubicBezTo>
                  <a:cubicBezTo>
                    <a:pt x="490" y="284"/>
                    <a:pt x="489" y="284"/>
                    <a:pt x="488" y="285"/>
                  </a:cubicBezTo>
                  <a:cubicBezTo>
                    <a:pt x="488" y="285"/>
                    <a:pt x="487" y="286"/>
                    <a:pt x="486" y="287"/>
                  </a:cubicBezTo>
                  <a:cubicBezTo>
                    <a:pt x="484" y="286"/>
                    <a:pt x="484" y="286"/>
                    <a:pt x="484" y="286"/>
                  </a:cubicBezTo>
                  <a:cubicBezTo>
                    <a:pt x="484" y="287"/>
                    <a:pt x="484" y="288"/>
                    <a:pt x="484" y="288"/>
                  </a:cubicBezTo>
                  <a:cubicBezTo>
                    <a:pt x="484" y="289"/>
                    <a:pt x="483" y="290"/>
                    <a:pt x="483" y="290"/>
                  </a:cubicBezTo>
                  <a:close/>
                  <a:moveTo>
                    <a:pt x="494" y="280"/>
                  </a:moveTo>
                  <a:cubicBezTo>
                    <a:pt x="495" y="276"/>
                    <a:pt x="497" y="272"/>
                    <a:pt x="499" y="267"/>
                  </a:cubicBezTo>
                  <a:cubicBezTo>
                    <a:pt x="502" y="269"/>
                    <a:pt x="504" y="272"/>
                    <a:pt x="507" y="274"/>
                  </a:cubicBezTo>
                  <a:cubicBezTo>
                    <a:pt x="504" y="277"/>
                    <a:pt x="502" y="281"/>
                    <a:pt x="501" y="285"/>
                  </a:cubicBezTo>
                  <a:cubicBezTo>
                    <a:pt x="500" y="283"/>
                    <a:pt x="500" y="281"/>
                    <a:pt x="499" y="279"/>
                  </a:cubicBezTo>
                  <a:cubicBezTo>
                    <a:pt x="499" y="277"/>
                    <a:pt x="499" y="277"/>
                    <a:pt x="499" y="277"/>
                  </a:cubicBezTo>
                  <a:cubicBezTo>
                    <a:pt x="497" y="279"/>
                    <a:pt x="497" y="279"/>
                    <a:pt x="497" y="279"/>
                  </a:cubicBezTo>
                  <a:cubicBezTo>
                    <a:pt x="496" y="279"/>
                    <a:pt x="496" y="280"/>
                    <a:pt x="495" y="281"/>
                  </a:cubicBezTo>
                  <a:cubicBezTo>
                    <a:pt x="494" y="280"/>
                    <a:pt x="494" y="280"/>
                    <a:pt x="494" y="280"/>
                  </a:cubicBezTo>
                  <a:close/>
                  <a:moveTo>
                    <a:pt x="500" y="265"/>
                  </a:moveTo>
                  <a:cubicBezTo>
                    <a:pt x="500" y="263"/>
                    <a:pt x="501" y="262"/>
                    <a:pt x="502" y="260"/>
                  </a:cubicBezTo>
                  <a:cubicBezTo>
                    <a:pt x="503" y="257"/>
                    <a:pt x="505" y="254"/>
                    <a:pt x="507" y="251"/>
                  </a:cubicBezTo>
                  <a:cubicBezTo>
                    <a:pt x="512" y="254"/>
                    <a:pt x="518" y="257"/>
                    <a:pt x="523" y="261"/>
                  </a:cubicBezTo>
                  <a:cubicBezTo>
                    <a:pt x="519" y="263"/>
                    <a:pt x="515" y="266"/>
                    <a:pt x="512" y="269"/>
                  </a:cubicBezTo>
                  <a:cubicBezTo>
                    <a:pt x="511" y="270"/>
                    <a:pt x="510" y="271"/>
                    <a:pt x="509" y="272"/>
                  </a:cubicBezTo>
                  <a:cubicBezTo>
                    <a:pt x="506" y="269"/>
                    <a:pt x="503" y="267"/>
                    <a:pt x="500" y="265"/>
                  </a:cubicBezTo>
                  <a:close/>
                  <a:moveTo>
                    <a:pt x="508" y="248"/>
                  </a:moveTo>
                  <a:cubicBezTo>
                    <a:pt x="510" y="245"/>
                    <a:pt x="512" y="242"/>
                    <a:pt x="514" y="240"/>
                  </a:cubicBezTo>
                  <a:cubicBezTo>
                    <a:pt x="520" y="245"/>
                    <a:pt x="527" y="250"/>
                    <a:pt x="533" y="256"/>
                  </a:cubicBezTo>
                  <a:cubicBezTo>
                    <a:pt x="530" y="257"/>
                    <a:pt x="528" y="258"/>
                    <a:pt x="526" y="260"/>
                  </a:cubicBezTo>
                  <a:cubicBezTo>
                    <a:pt x="520" y="255"/>
                    <a:pt x="514" y="252"/>
                    <a:pt x="508" y="248"/>
                  </a:cubicBezTo>
                  <a:close/>
                  <a:moveTo>
                    <a:pt x="515" y="238"/>
                  </a:moveTo>
                  <a:cubicBezTo>
                    <a:pt x="520" y="231"/>
                    <a:pt x="525" y="226"/>
                    <a:pt x="530" y="222"/>
                  </a:cubicBezTo>
                  <a:cubicBezTo>
                    <a:pt x="541" y="229"/>
                    <a:pt x="553" y="237"/>
                    <a:pt x="562" y="245"/>
                  </a:cubicBezTo>
                  <a:cubicBezTo>
                    <a:pt x="561" y="246"/>
                    <a:pt x="559" y="246"/>
                    <a:pt x="557" y="247"/>
                  </a:cubicBezTo>
                  <a:cubicBezTo>
                    <a:pt x="550" y="249"/>
                    <a:pt x="542" y="252"/>
                    <a:pt x="535" y="255"/>
                  </a:cubicBezTo>
                  <a:cubicBezTo>
                    <a:pt x="529" y="248"/>
                    <a:pt x="522" y="243"/>
                    <a:pt x="515" y="238"/>
                  </a:cubicBezTo>
                  <a:close/>
                  <a:moveTo>
                    <a:pt x="532" y="220"/>
                  </a:moveTo>
                  <a:cubicBezTo>
                    <a:pt x="538" y="216"/>
                    <a:pt x="543" y="213"/>
                    <a:pt x="549" y="212"/>
                  </a:cubicBezTo>
                  <a:cubicBezTo>
                    <a:pt x="560" y="218"/>
                    <a:pt x="571" y="225"/>
                    <a:pt x="579" y="232"/>
                  </a:cubicBezTo>
                  <a:cubicBezTo>
                    <a:pt x="582" y="234"/>
                    <a:pt x="584" y="236"/>
                    <a:pt x="585" y="239"/>
                  </a:cubicBezTo>
                  <a:cubicBezTo>
                    <a:pt x="584" y="239"/>
                    <a:pt x="582" y="240"/>
                    <a:pt x="580" y="240"/>
                  </a:cubicBezTo>
                  <a:cubicBezTo>
                    <a:pt x="575" y="241"/>
                    <a:pt x="570" y="243"/>
                    <a:pt x="565" y="244"/>
                  </a:cubicBezTo>
                  <a:cubicBezTo>
                    <a:pt x="555" y="236"/>
                    <a:pt x="543" y="227"/>
                    <a:pt x="532" y="220"/>
                  </a:cubicBezTo>
                  <a:close/>
                  <a:moveTo>
                    <a:pt x="564" y="247"/>
                  </a:moveTo>
                  <a:cubicBezTo>
                    <a:pt x="566" y="249"/>
                    <a:pt x="567" y="250"/>
                    <a:pt x="568" y="251"/>
                  </a:cubicBezTo>
                  <a:cubicBezTo>
                    <a:pt x="568" y="251"/>
                    <a:pt x="568" y="251"/>
                    <a:pt x="568" y="251"/>
                  </a:cubicBezTo>
                  <a:cubicBezTo>
                    <a:pt x="559" y="252"/>
                    <a:pt x="550" y="254"/>
                    <a:pt x="541" y="257"/>
                  </a:cubicBezTo>
                  <a:cubicBezTo>
                    <a:pt x="546" y="255"/>
                    <a:pt x="551" y="252"/>
                    <a:pt x="557" y="250"/>
                  </a:cubicBezTo>
                  <a:cubicBezTo>
                    <a:pt x="559" y="249"/>
                    <a:pt x="561" y="248"/>
                    <a:pt x="564" y="248"/>
                  </a:cubicBezTo>
                  <a:cubicBezTo>
                    <a:pt x="564" y="248"/>
                    <a:pt x="564" y="247"/>
                    <a:pt x="564" y="247"/>
                  </a:cubicBezTo>
                  <a:close/>
                  <a:moveTo>
                    <a:pt x="559" y="259"/>
                  </a:moveTo>
                  <a:cubicBezTo>
                    <a:pt x="554" y="261"/>
                    <a:pt x="549" y="264"/>
                    <a:pt x="544" y="266"/>
                  </a:cubicBezTo>
                  <a:cubicBezTo>
                    <a:pt x="543" y="264"/>
                    <a:pt x="542" y="263"/>
                    <a:pt x="541" y="261"/>
                  </a:cubicBezTo>
                  <a:cubicBezTo>
                    <a:pt x="548" y="260"/>
                    <a:pt x="556" y="258"/>
                    <a:pt x="563" y="257"/>
                  </a:cubicBezTo>
                  <a:cubicBezTo>
                    <a:pt x="562" y="258"/>
                    <a:pt x="561" y="258"/>
                    <a:pt x="559" y="259"/>
                  </a:cubicBezTo>
                  <a:close/>
                  <a:moveTo>
                    <a:pt x="489" y="345"/>
                  </a:moveTo>
                  <a:cubicBezTo>
                    <a:pt x="489" y="345"/>
                    <a:pt x="488" y="345"/>
                    <a:pt x="488" y="344"/>
                  </a:cubicBezTo>
                  <a:cubicBezTo>
                    <a:pt x="488" y="344"/>
                    <a:pt x="489" y="343"/>
                    <a:pt x="489" y="343"/>
                  </a:cubicBezTo>
                  <a:cubicBezTo>
                    <a:pt x="489" y="343"/>
                    <a:pt x="489" y="344"/>
                    <a:pt x="489" y="345"/>
                  </a:cubicBezTo>
                  <a:close/>
                  <a:moveTo>
                    <a:pt x="485" y="358"/>
                  </a:moveTo>
                  <a:cubicBezTo>
                    <a:pt x="485" y="358"/>
                    <a:pt x="485" y="358"/>
                    <a:pt x="485" y="359"/>
                  </a:cubicBezTo>
                  <a:cubicBezTo>
                    <a:pt x="485" y="358"/>
                    <a:pt x="484" y="357"/>
                    <a:pt x="484" y="356"/>
                  </a:cubicBezTo>
                  <a:cubicBezTo>
                    <a:pt x="484" y="355"/>
                    <a:pt x="484" y="355"/>
                    <a:pt x="484" y="355"/>
                  </a:cubicBezTo>
                  <a:cubicBezTo>
                    <a:pt x="485" y="356"/>
                    <a:pt x="485" y="357"/>
                    <a:pt x="485" y="358"/>
                  </a:cubicBezTo>
                  <a:close/>
                  <a:moveTo>
                    <a:pt x="477" y="372"/>
                  </a:moveTo>
                  <a:cubicBezTo>
                    <a:pt x="477" y="372"/>
                    <a:pt x="477" y="372"/>
                    <a:pt x="477" y="372"/>
                  </a:cubicBezTo>
                  <a:cubicBezTo>
                    <a:pt x="478" y="369"/>
                    <a:pt x="478" y="367"/>
                    <a:pt x="479" y="365"/>
                  </a:cubicBezTo>
                  <a:cubicBezTo>
                    <a:pt x="479" y="365"/>
                    <a:pt x="480" y="365"/>
                    <a:pt x="480" y="365"/>
                  </a:cubicBezTo>
                  <a:cubicBezTo>
                    <a:pt x="480" y="367"/>
                    <a:pt x="480" y="369"/>
                    <a:pt x="480" y="371"/>
                  </a:cubicBezTo>
                  <a:cubicBezTo>
                    <a:pt x="480" y="372"/>
                    <a:pt x="479" y="372"/>
                    <a:pt x="479" y="373"/>
                  </a:cubicBezTo>
                  <a:cubicBezTo>
                    <a:pt x="478" y="373"/>
                    <a:pt x="478" y="372"/>
                    <a:pt x="477" y="372"/>
                  </a:cubicBezTo>
                  <a:close/>
                  <a:moveTo>
                    <a:pt x="468" y="353"/>
                  </a:moveTo>
                  <a:cubicBezTo>
                    <a:pt x="466" y="352"/>
                    <a:pt x="465" y="351"/>
                    <a:pt x="464" y="350"/>
                  </a:cubicBezTo>
                  <a:cubicBezTo>
                    <a:pt x="465" y="346"/>
                    <a:pt x="465" y="341"/>
                    <a:pt x="465" y="336"/>
                  </a:cubicBezTo>
                  <a:cubicBezTo>
                    <a:pt x="465" y="337"/>
                    <a:pt x="465" y="337"/>
                    <a:pt x="465" y="337"/>
                  </a:cubicBezTo>
                  <a:cubicBezTo>
                    <a:pt x="466" y="337"/>
                    <a:pt x="467" y="338"/>
                    <a:pt x="468" y="338"/>
                  </a:cubicBezTo>
                  <a:cubicBezTo>
                    <a:pt x="467" y="340"/>
                    <a:pt x="467" y="343"/>
                    <a:pt x="467" y="345"/>
                  </a:cubicBezTo>
                  <a:cubicBezTo>
                    <a:pt x="467" y="346"/>
                    <a:pt x="467" y="347"/>
                    <a:pt x="467" y="349"/>
                  </a:cubicBezTo>
                  <a:cubicBezTo>
                    <a:pt x="467" y="349"/>
                    <a:pt x="467" y="349"/>
                    <a:pt x="467" y="350"/>
                  </a:cubicBezTo>
                  <a:cubicBezTo>
                    <a:pt x="468" y="350"/>
                    <a:pt x="468" y="350"/>
                    <a:pt x="468" y="350"/>
                  </a:cubicBezTo>
                  <a:cubicBezTo>
                    <a:pt x="468" y="351"/>
                    <a:pt x="468" y="352"/>
                    <a:pt x="468" y="353"/>
                  </a:cubicBezTo>
                  <a:close/>
                  <a:moveTo>
                    <a:pt x="461" y="348"/>
                  </a:moveTo>
                  <a:cubicBezTo>
                    <a:pt x="455" y="342"/>
                    <a:pt x="449" y="337"/>
                    <a:pt x="443" y="333"/>
                  </a:cubicBezTo>
                  <a:cubicBezTo>
                    <a:pt x="440" y="331"/>
                    <a:pt x="436" y="329"/>
                    <a:pt x="433" y="328"/>
                  </a:cubicBezTo>
                  <a:cubicBezTo>
                    <a:pt x="448" y="328"/>
                    <a:pt x="458" y="330"/>
                    <a:pt x="459" y="331"/>
                  </a:cubicBezTo>
                  <a:cubicBezTo>
                    <a:pt x="459" y="332"/>
                    <a:pt x="459" y="333"/>
                    <a:pt x="460" y="334"/>
                  </a:cubicBezTo>
                  <a:cubicBezTo>
                    <a:pt x="460" y="334"/>
                    <a:pt x="460" y="334"/>
                    <a:pt x="460" y="334"/>
                  </a:cubicBezTo>
                  <a:cubicBezTo>
                    <a:pt x="460" y="334"/>
                    <a:pt x="460" y="334"/>
                    <a:pt x="460" y="334"/>
                  </a:cubicBezTo>
                  <a:cubicBezTo>
                    <a:pt x="461" y="338"/>
                    <a:pt x="461" y="343"/>
                    <a:pt x="461" y="348"/>
                  </a:cubicBezTo>
                  <a:close/>
                  <a:moveTo>
                    <a:pt x="463" y="329"/>
                  </a:moveTo>
                  <a:cubicBezTo>
                    <a:pt x="463" y="329"/>
                    <a:pt x="463" y="329"/>
                    <a:pt x="464" y="329"/>
                  </a:cubicBezTo>
                  <a:cubicBezTo>
                    <a:pt x="465" y="331"/>
                    <a:pt x="467" y="332"/>
                    <a:pt x="468" y="334"/>
                  </a:cubicBezTo>
                  <a:cubicBezTo>
                    <a:pt x="468" y="334"/>
                    <a:pt x="468" y="335"/>
                    <a:pt x="468" y="335"/>
                  </a:cubicBezTo>
                  <a:cubicBezTo>
                    <a:pt x="467" y="335"/>
                    <a:pt x="467" y="335"/>
                    <a:pt x="466" y="334"/>
                  </a:cubicBezTo>
                  <a:cubicBezTo>
                    <a:pt x="466" y="334"/>
                    <a:pt x="465" y="334"/>
                    <a:pt x="464" y="333"/>
                  </a:cubicBezTo>
                  <a:cubicBezTo>
                    <a:pt x="464" y="332"/>
                    <a:pt x="463" y="330"/>
                    <a:pt x="463" y="329"/>
                  </a:cubicBezTo>
                  <a:close/>
                  <a:moveTo>
                    <a:pt x="457" y="323"/>
                  </a:moveTo>
                  <a:cubicBezTo>
                    <a:pt x="455" y="321"/>
                    <a:pt x="453" y="320"/>
                    <a:pt x="452" y="319"/>
                  </a:cubicBezTo>
                  <a:cubicBezTo>
                    <a:pt x="452" y="319"/>
                    <a:pt x="452" y="319"/>
                    <a:pt x="453" y="319"/>
                  </a:cubicBezTo>
                  <a:cubicBezTo>
                    <a:pt x="454" y="319"/>
                    <a:pt x="454" y="318"/>
                    <a:pt x="454" y="317"/>
                  </a:cubicBezTo>
                  <a:cubicBezTo>
                    <a:pt x="457" y="318"/>
                    <a:pt x="459" y="319"/>
                    <a:pt x="461" y="319"/>
                  </a:cubicBezTo>
                  <a:cubicBezTo>
                    <a:pt x="461" y="319"/>
                    <a:pt x="461" y="319"/>
                    <a:pt x="461" y="319"/>
                  </a:cubicBezTo>
                  <a:cubicBezTo>
                    <a:pt x="458" y="320"/>
                    <a:pt x="458" y="320"/>
                    <a:pt x="458" y="320"/>
                  </a:cubicBezTo>
                  <a:cubicBezTo>
                    <a:pt x="460" y="322"/>
                    <a:pt x="460" y="322"/>
                    <a:pt x="460" y="322"/>
                  </a:cubicBezTo>
                  <a:cubicBezTo>
                    <a:pt x="461" y="322"/>
                    <a:pt x="462" y="322"/>
                    <a:pt x="462" y="323"/>
                  </a:cubicBezTo>
                  <a:cubicBezTo>
                    <a:pt x="462" y="323"/>
                    <a:pt x="462" y="323"/>
                    <a:pt x="462" y="323"/>
                  </a:cubicBezTo>
                  <a:cubicBezTo>
                    <a:pt x="462" y="323"/>
                    <a:pt x="463" y="323"/>
                    <a:pt x="463" y="323"/>
                  </a:cubicBezTo>
                  <a:cubicBezTo>
                    <a:pt x="465" y="325"/>
                    <a:pt x="467" y="327"/>
                    <a:pt x="469" y="329"/>
                  </a:cubicBezTo>
                  <a:cubicBezTo>
                    <a:pt x="469" y="329"/>
                    <a:pt x="469" y="329"/>
                    <a:pt x="469" y="329"/>
                  </a:cubicBezTo>
                  <a:cubicBezTo>
                    <a:pt x="468" y="329"/>
                    <a:pt x="467" y="328"/>
                    <a:pt x="465" y="327"/>
                  </a:cubicBezTo>
                  <a:cubicBezTo>
                    <a:pt x="465" y="327"/>
                    <a:pt x="464" y="326"/>
                    <a:pt x="463" y="325"/>
                  </a:cubicBezTo>
                  <a:cubicBezTo>
                    <a:pt x="463" y="324"/>
                    <a:pt x="462" y="324"/>
                    <a:pt x="461" y="323"/>
                  </a:cubicBezTo>
                  <a:cubicBezTo>
                    <a:pt x="461" y="323"/>
                    <a:pt x="461" y="323"/>
                    <a:pt x="461" y="323"/>
                  </a:cubicBezTo>
                  <a:cubicBezTo>
                    <a:pt x="461" y="323"/>
                    <a:pt x="461" y="323"/>
                    <a:pt x="461" y="323"/>
                  </a:cubicBezTo>
                  <a:cubicBezTo>
                    <a:pt x="460" y="324"/>
                    <a:pt x="460" y="324"/>
                    <a:pt x="460" y="324"/>
                  </a:cubicBezTo>
                  <a:cubicBezTo>
                    <a:pt x="460" y="323"/>
                    <a:pt x="460" y="323"/>
                    <a:pt x="459" y="323"/>
                  </a:cubicBezTo>
                  <a:cubicBezTo>
                    <a:pt x="459" y="323"/>
                    <a:pt x="458" y="323"/>
                    <a:pt x="457" y="323"/>
                  </a:cubicBezTo>
                  <a:close/>
                  <a:moveTo>
                    <a:pt x="443" y="313"/>
                  </a:moveTo>
                  <a:cubicBezTo>
                    <a:pt x="438" y="309"/>
                    <a:pt x="433" y="305"/>
                    <a:pt x="428" y="300"/>
                  </a:cubicBezTo>
                  <a:cubicBezTo>
                    <a:pt x="427" y="300"/>
                    <a:pt x="427" y="299"/>
                    <a:pt x="426" y="298"/>
                  </a:cubicBezTo>
                  <a:cubicBezTo>
                    <a:pt x="426" y="298"/>
                    <a:pt x="426" y="299"/>
                    <a:pt x="427" y="299"/>
                  </a:cubicBezTo>
                  <a:cubicBezTo>
                    <a:pt x="432" y="303"/>
                    <a:pt x="439" y="309"/>
                    <a:pt x="446" y="313"/>
                  </a:cubicBezTo>
                  <a:cubicBezTo>
                    <a:pt x="445" y="313"/>
                    <a:pt x="444" y="313"/>
                    <a:pt x="443" y="313"/>
                  </a:cubicBezTo>
                  <a:close/>
                  <a:moveTo>
                    <a:pt x="404" y="274"/>
                  </a:moveTo>
                  <a:cubicBezTo>
                    <a:pt x="399" y="266"/>
                    <a:pt x="395" y="259"/>
                    <a:pt x="392" y="252"/>
                  </a:cubicBezTo>
                  <a:cubicBezTo>
                    <a:pt x="398" y="252"/>
                    <a:pt x="404" y="255"/>
                    <a:pt x="411" y="259"/>
                  </a:cubicBezTo>
                  <a:cubicBezTo>
                    <a:pt x="414" y="262"/>
                    <a:pt x="418" y="264"/>
                    <a:pt x="421" y="267"/>
                  </a:cubicBezTo>
                  <a:cubicBezTo>
                    <a:pt x="420" y="268"/>
                    <a:pt x="420" y="268"/>
                    <a:pt x="420" y="268"/>
                  </a:cubicBezTo>
                  <a:cubicBezTo>
                    <a:pt x="423" y="270"/>
                    <a:pt x="427" y="273"/>
                    <a:pt x="430" y="276"/>
                  </a:cubicBezTo>
                  <a:cubicBezTo>
                    <a:pt x="431" y="276"/>
                    <a:pt x="431" y="277"/>
                    <a:pt x="432" y="277"/>
                  </a:cubicBezTo>
                  <a:cubicBezTo>
                    <a:pt x="436" y="282"/>
                    <a:pt x="440" y="287"/>
                    <a:pt x="444" y="291"/>
                  </a:cubicBezTo>
                  <a:cubicBezTo>
                    <a:pt x="433" y="282"/>
                    <a:pt x="422" y="273"/>
                    <a:pt x="412" y="267"/>
                  </a:cubicBezTo>
                  <a:cubicBezTo>
                    <a:pt x="410" y="269"/>
                    <a:pt x="410" y="269"/>
                    <a:pt x="410" y="269"/>
                  </a:cubicBezTo>
                  <a:cubicBezTo>
                    <a:pt x="416" y="274"/>
                    <a:pt x="422" y="280"/>
                    <a:pt x="429" y="286"/>
                  </a:cubicBezTo>
                  <a:cubicBezTo>
                    <a:pt x="422" y="282"/>
                    <a:pt x="414" y="278"/>
                    <a:pt x="404" y="274"/>
                  </a:cubicBezTo>
                  <a:close/>
                  <a:moveTo>
                    <a:pt x="463" y="292"/>
                  </a:moveTo>
                  <a:cubicBezTo>
                    <a:pt x="463" y="289"/>
                    <a:pt x="464" y="286"/>
                    <a:pt x="464" y="282"/>
                  </a:cubicBezTo>
                  <a:cubicBezTo>
                    <a:pt x="465" y="286"/>
                    <a:pt x="465" y="289"/>
                    <a:pt x="466" y="292"/>
                  </a:cubicBezTo>
                  <a:cubicBezTo>
                    <a:pt x="466" y="292"/>
                    <a:pt x="465" y="292"/>
                    <a:pt x="465" y="292"/>
                  </a:cubicBezTo>
                  <a:cubicBezTo>
                    <a:pt x="464" y="292"/>
                    <a:pt x="464" y="292"/>
                    <a:pt x="463" y="292"/>
                  </a:cubicBezTo>
                  <a:close/>
                  <a:moveTo>
                    <a:pt x="477" y="237"/>
                  </a:moveTo>
                  <a:cubicBezTo>
                    <a:pt x="476" y="248"/>
                    <a:pt x="474" y="259"/>
                    <a:pt x="474" y="269"/>
                  </a:cubicBezTo>
                  <a:cubicBezTo>
                    <a:pt x="474" y="274"/>
                    <a:pt x="475" y="279"/>
                    <a:pt x="476" y="284"/>
                  </a:cubicBezTo>
                  <a:cubicBezTo>
                    <a:pt x="478" y="284"/>
                    <a:pt x="478" y="284"/>
                    <a:pt x="478" y="284"/>
                  </a:cubicBezTo>
                  <a:cubicBezTo>
                    <a:pt x="479" y="280"/>
                    <a:pt x="481" y="276"/>
                    <a:pt x="482" y="272"/>
                  </a:cubicBezTo>
                  <a:cubicBezTo>
                    <a:pt x="483" y="272"/>
                    <a:pt x="483" y="272"/>
                    <a:pt x="483" y="272"/>
                  </a:cubicBezTo>
                  <a:cubicBezTo>
                    <a:pt x="482" y="278"/>
                    <a:pt x="480" y="285"/>
                    <a:pt x="480" y="291"/>
                  </a:cubicBezTo>
                  <a:cubicBezTo>
                    <a:pt x="479" y="292"/>
                    <a:pt x="479" y="292"/>
                    <a:pt x="479" y="292"/>
                  </a:cubicBezTo>
                  <a:cubicBezTo>
                    <a:pt x="477" y="290"/>
                    <a:pt x="477" y="290"/>
                    <a:pt x="477" y="290"/>
                  </a:cubicBezTo>
                  <a:cubicBezTo>
                    <a:pt x="477" y="292"/>
                    <a:pt x="477" y="292"/>
                    <a:pt x="477" y="292"/>
                  </a:cubicBezTo>
                  <a:cubicBezTo>
                    <a:pt x="476" y="292"/>
                    <a:pt x="475" y="292"/>
                    <a:pt x="474" y="292"/>
                  </a:cubicBezTo>
                  <a:cubicBezTo>
                    <a:pt x="472" y="292"/>
                    <a:pt x="471" y="292"/>
                    <a:pt x="469" y="292"/>
                  </a:cubicBezTo>
                  <a:cubicBezTo>
                    <a:pt x="468" y="281"/>
                    <a:pt x="469" y="266"/>
                    <a:pt x="472" y="252"/>
                  </a:cubicBezTo>
                  <a:cubicBezTo>
                    <a:pt x="474" y="248"/>
                    <a:pt x="475" y="244"/>
                    <a:pt x="476" y="240"/>
                  </a:cubicBezTo>
                  <a:cubicBezTo>
                    <a:pt x="476" y="239"/>
                    <a:pt x="477" y="238"/>
                    <a:pt x="477" y="237"/>
                  </a:cubicBezTo>
                  <a:close/>
                  <a:moveTo>
                    <a:pt x="478" y="252"/>
                  </a:moveTo>
                  <a:cubicBezTo>
                    <a:pt x="480" y="254"/>
                    <a:pt x="483" y="256"/>
                    <a:pt x="486" y="258"/>
                  </a:cubicBezTo>
                  <a:cubicBezTo>
                    <a:pt x="484" y="261"/>
                    <a:pt x="483" y="264"/>
                    <a:pt x="481" y="268"/>
                  </a:cubicBezTo>
                  <a:cubicBezTo>
                    <a:pt x="481" y="268"/>
                    <a:pt x="481" y="267"/>
                    <a:pt x="481" y="267"/>
                  </a:cubicBezTo>
                  <a:cubicBezTo>
                    <a:pt x="480" y="270"/>
                    <a:pt x="480" y="270"/>
                    <a:pt x="480" y="270"/>
                  </a:cubicBezTo>
                  <a:cubicBezTo>
                    <a:pt x="480" y="270"/>
                    <a:pt x="480" y="270"/>
                    <a:pt x="480" y="270"/>
                  </a:cubicBezTo>
                  <a:cubicBezTo>
                    <a:pt x="479" y="273"/>
                    <a:pt x="478" y="275"/>
                    <a:pt x="477" y="278"/>
                  </a:cubicBezTo>
                  <a:cubicBezTo>
                    <a:pt x="477" y="275"/>
                    <a:pt x="477" y="272"/>
                    <a:pt x="477" y="269"/>
                  </a:cubicBezTo>
                  <a:cubicBezTo>
                    <a:pt x="477" y="264"/>
                    <a:pt x="477" y="258"/>
                    <a:pt x="478" y="252"/>
                  </a:cubicBezTo>
                  <a:close/>
                  <a:moveTo>
                    <a:pt x="488" y="260"/>
                  </a:moveTo>
                  <a:cubicBezTo>
                    <a:pt x="488" y="260"/>
                    <a:pt x="488" y="261"/>
                    <a:pt x="488" y="261"/>
                  </a:cubicBezTo>
                  <a:cubicBezTo>
                    <a:pt x="488" y="261"/>
                    <a:pt x="488" y="260"/>
                    <a:pt x="488" y="260"/>
                  </a:cubicBezTo>
                  <a:cubicBezTo>
                    <a:pt x="488" y="260"/>
                    <a:pt x="488" y="260"/>
                    <a:pt x="488" y="260"/>
                  </a:cubicBezTo>
                  <a:close/>
                  <a:moveTo>
                    <a:pt x="489" y="260"/>
                  </a:moveTo>
                  <a:cubicBezTo>
                    <a:pt x="491" y="262"/>
                    <a:pt x="494" y="264"/>
                    <a:pt x="496" y="266"/>
                  </a:cubicBezTo>
                  <a:cubicBezTo>
                    <a:pt x="495" y="270"/>
                    <a:pt x="493" y="274"/>
                    <a:pt x="492" y="278"/>
                  </a:cubicBezTo>
                  <a:cubicBezTo>
                    <a:pt x="490" y="275"/>
                    <a:pt x="488" y="273"/>
                    <a:pt x="486" y="271"/>
                  </a:cubicBezTo>
                  <a:cubicBezTo>
                    <a:pt x="486" y="268"/>
                    <a:pt x="487" y="265"/>
                    <a:pt x="488" y="262"/>
                  </a:cubicBezTo>
                  <a:cubicBezTo>
                    <a:pt x="488" y="262"/>
                    <a:pt x="488" y="261"/>
                    <a:pt x="489" y="260"/>
                  </a:cubicBezTo>
                  <a:close/>
                  <a:moveTo>
                    <a:pt x="490" y="258"/>
                  </a:moveTo>
                  <a:cubicBezTo>
                    <a:pt x="492" y="255"/>
                    <a:pt x="495" y="251"/>
                    <a:pt x="499" y="247"/>
                  </a:cubicBezTo>
                  <a:cubicBezTo>
                    <a:pt x="501" y="248"/>
                    <a:pt x="503" y="249"/>
                    <a:pt x="504" y="249"/>
                  </a:cubicBezTo>
                  <a:cubicBezTo>
                    <a:pt x="502" y="254"/>
                    <a:pt x="500" y="259"/>
                    <a:pt x="497" y="263"/>
                  </a:cubicBezTo>
                  <a:cubicBezTo>
                    <a:pt x="495" y="262"/>
                    <a:pt x="493" y="260"/>
                    <a:pt x="490" y="258"/>
                  </a:cubicBezTo>
                  <a:close/>
                  <a:moveTo>
                    <a:pt x="511" y="234"/>
                  </a:moveTo>
                  <a:cubicBezTo>
                    <a:pt x="516" y="230"/>
                    <a:pt x="521" y="225"/>
                    <a:pt x="528" y="220"/>
                  </a:cubicBezTo>
                  <a:cubicBezTo>
                    <a:pt x="528" y="220"/>
                    <a:pt x="528" y="220"/>
                    <a:pt x="528" y="220"/>
                  </a:cubicBezTo>
                  <a:cubicBezTo>
                    <a:pt x="523" y="225"/>
                    <a:pt x="518" y="230"/>
                    <a:pt x="513" y="236"/>
                  </a:cubicBezTo>
                  <a:cubicBezTo>
                    <a:pt x="512" y="235"/>
                    <a:pt x="511" y="235"/>
                    <a:pt x="511" y="234"/>
                  </a:cubicBezTo>
                  <a:close/>
                  <a:moveTo>
                    <a:pt x="538" y="213"/>
                  </a:moveTo>
                  <a:cubicBezTo>
                    <a:pt x="540" y="212"/>
                    <a:pt x="543" y="211"/>
                    <a:pt x="545" y="210"/>
                  </a:cubicBezTo>
                  <a:cubicBezTo>
                    <a:pt x="545" y="210"/>
                    <a:pt x="546" y="210"/>
                    <a:pt x="546" y="210"/>
                  </a:cubicBezTo>
                  <a:cubicBezTo>
                    <a:pt x="543" y="211"/>
                    <a:pt x="541" y="212"/>
                    <a:pt x="538" y="213"/>
                  </a:cubicBezTo>
                  <a:close/>
                  <a:moveTo>
                    <a:pt x="548" y="208"/>
                  </a:moveTo>
                  <a:cubicBezTo>
                    <a:pt x="551" y="207"/>
                    <a:pt x="555" y="205"/>
                    <a:pt x="558" y="203"/>
                  </a:cubicBezTo>
                  <a:cubicBezTo>
                    <a:pt x="559" y="203"/>
                    <a:pt x="559" y="203"/>
                    <a:pt x="559" y="203"/>
                  </a:cubicBezTo>
                  <a:cubicBezTo>
                    <a:pt x="559" y="203"/>
                    <a:pt x="559" y="203"/>
                    <a:pt x="559" y="203"/>
                  </a:cubicBezTo>
                  <a:cubicBezTo>
                    <a:pt x="578" y="212"/>
                    <a:pt x="599" y="221"/>
                    <a:pt x="615" y="233"/>
                  </a:cubicBezTo>
                  <a:cubicBezTo>
                    <a:pt x="607" y="234"/>
                    <a:pt x="597" y="236"/>
                    <a:pt x="588" y="238"/>
                  </a:cubicBezTo>
                  <a:cubicBezTo>
                    <a:pt x="586" y="235"/>
                    <a:pt x="584" y="232"/>
                    <a:pt x="581" y="230"/>
                  </a:cubicBezTo>
                  <a:cubicBezTo>
                    <a:pt x="576" y="226"/>
                    <a:pt x="571" y="223"/>
                    <a:pt x="566" y="219"/>
                  </a:cubicBezTo>
                  <a:cubicBezTo>
                    <a:pt x="562" y="216"/>
                    <a:pt x="557" y="214"/>
                    <a:pt x="553" y="211"/>
                  </a:cubicBezTo>
                  <a:cubicBezTo>
                    <a:pt x="554" y="211"/>
                    <a:pt x="555" y="211"/>
                    <a:pt x="557" y="211"/>
                  </a:cubicBezTo>
                  <a:cubicBezTo>
                    <a:pt x="557" y="211"/>
                    <a:pt x="557" y="211"/>
                    <a:pt x="557" y="211"/>
                  </a:cubicBezTo>
                  <a:cubicBezTo>
                    <a:pt x="557" y="209"/>
                    <a:pt x="557" y="209"/>
                    <a:pt x="557" y="209"/>
                  </a:cubicBezTo>
                  <a:cubicBezTo>
                    <a:pt x="557" y="209"/>
                    <a:pt x="557" y="209"/>
                    <a:pt x="557" y="209"/>
                  </a:cubicBezTo>
                  <a:cubicBezTo>
                    <a:pt x="554" y="209"/>
                    <a:pt x="552" y="209"/>
                    <a:pt x="549" y="209"/>
                  </a:cubicBezTo>
                  <a:cubicBezTo>
                    <a:pt x="549" y="209"/>
                    <a:pt x="548" y="209"/>
                    <a:pt x="548" y="208"/>
                  </a:cubicBezTo>
                  <a:close/>
                  <a:moveTo>
                    <a:pt x="622" y="235"/>
                  </a:moveTo>
                  <a:cubicBezTo>
                    <a:pt x="622" y="235"/>
                    <a:pt x="622" y="235"/>
                    <a:pt x="622" y="235"/>
                  </a:cubicBezTo>
                  <a:cubicBezTo>
                    <a:pt x="622" y="235"/>
                    <a:pt x="622" y="235"/>
                    <a:pt x="622" y="235"/>
                  </a:cubicBezTo>
                  <a:cubicBezTo>
                    <a:pt x="622" y="235"/>
                    <a:pt x="622" y="235"/>
                    <a:pt x="622" y="235"/>
                  </a:cubicBezTo>
                  <a:close/>
                  <a:moveTo>
                    <a:pt x="609" y="239"/>
                  </a:moveTo>
                  <a:cubicBezTo>
                    <a:pt x="609" y="239"/>
                    <a:pt x="609" y="239"/>
                    <a:pt x="608" y="239"/>
                  </a:cubicBezTo>
                  <a:cubicBezTo>
                    <a:pt x="607" y="239"/>
                    <a:pt x="605" y="239"/>
                    <a:pt x="604" y="239"/>
                  </a:cubicBezTo>
                  <a:cubicBezTo>
                    <a:pt x="600" y="239"/>
                    <a:pt x="597" y="239"/>
                    <a:pt x="592" y="240"/>
                  </a:cubicBezTo>
                  <a:cubicBezTo>
                    <a:pt x="601" y="238"/>
                    <a:pt x="610" y="236"/>
                    <a:pt x="618" y="235"/>
                  </a:cubicBezTo>
                  <a:cubicBezTo>
                    <a:pt x="619" y="236"/>
                    <a:pt x="619" y="236"/>
                    <a:pt x="619" y="236"/>
                  </a:cubicBezTo>
                  <a:cubicBezTo>
                    <a:pt x="616" y="237"/>
                    <a:pt x="613" y="238"/>
                    <a:pt x="609" y="239"/>
                  </a:cubicBezTo>
                  <a:close/>
                  <a:moveTo>
                    <a:pt x="602" y="242"/>
                  </a:moveTo>
                  <a:cubicBezTo>
                    <a:pt x="595" y="244"/>
                    <a:pt x="588" y="247"/>
                    <a:pt x="581" y="250"/>
                  </a:cubicBezTo>
                  <a:cubicBezTo>
                    <a:pt x="580" y="250"/>
                    <a:pt x="580" y="250"/>
                    <a:pt x="580" y="250"/>
                  </a:cubicBezTo>
                  <a:cubicBezTo>
                    <a:pt x="580" y="250"/>
                    <a:pt x="580" y="250"/>
                    <a:pt x="580" y="250"/>
                  </a:cubicBezTo>
                  <a:cubicBezTo>
                    <a:pt x="579" y="250"/>
                    <a:pt x="579" y="250"/>
                    <a:pt x="579" y="250"/>
                  </a:cubicBezTo>
                  <a:cubicBezTo>
                    <a:pt x="576" y="250"/>
                    <a:pt x="574" y="250"/>
                    <a:pt x="571" y="251"/>
                  </a:cubicBezTo>
                  <a:cubicBezTo>
                    <a:pt x="571" y="250"/>
                    <a:pt x="571" y="250"/>
                    <a:pt x="571" y="250"/>
                  </a:cubicBezTo>
                  <a:cubicBezTo>
                    <a:pt x="571" y="250"/>
                    <a:pt x="571" y="250"/>
                    <a:pt x="571" y="250"/>
                  </a:cubicBezTo>
                  <a:cubicBezTo>
                    <a:pt x="570" y="249"/>
                    <a:pt x="568" y="248"/>
                    <a:pt x="567" y="247"/>
                  </a:cubicBezTo>
                  <a:cubicBezTo>
                    <a:pt x="580" y="244"/>
                    <a:pt x="593" y="242"/>
                    <a:pt x="602" y="242"/>
                  </a:cubicBezTo>
                  <a:close/>
                  <a:moveTo>
                    <a:pt x="496" y="311"/>
                  </a:moveTo>
                  <a:cubicBezTo>
                    <a:pt x="496" y="312"/>
                    <a:pt x="496" y="313"/>
                    <a:pt x="496" y="314"/>
                  </a:cubicBezTo>
                  <a:cubicBezTo>
                    <a:pt x="496" y="314"/>
                    <a:pt x="495" y="314"/>
                    <a:pt x="495" y="313"/>
                  </a:cubicBezTo>
                  <a:cubicBezTo>
                    <a:pt x="495" y="312"/>
                    <a:pt x="495" y="311"/>
                    <a:pt x="495" y="310"/>
                  </a:cubicBezTo>
                  <a:cubicBezTo>
                    <a:pt x="495" y="310"/>
                    <a:pt x="495" y="311"/>
                    <a:pt x="496" y="311"/>
                  </a:cubicBezTo>
                  <a:close/>
                  <a:moveTo>
                    <a:pt x="489" y="348"/>
                  </a:moveTo>
                  <a:cubicBezTo>
                    <a:pt x="490" y="350"/>
                    <a:pt x="489" y="352"/>
                    <a:pt x="489" y="354"/>
                  </a:cubicBezTo>
                  <a:cubicBezTo>
                    <a:pt x="489" y="353"/>
                    <a:pt x="488" y="352"/>
                    <a:pt x="488" y="352"/>
                  </a:cubicBezTo>
                  <a:cubicBezTo>
                    <a:pt x="488" y="350"/>
                    <a:pt x="487" y="349"/>
                    <a:pt x="487" y="347"/>
                  </a:cubicBezTo>
                  <a:cubicBezTo>
                    <a:pt x="488" y="347"/>
                    <a:pt x="489" y="348"/>
                    <a:pt x="489" y="348"/>
                  </a:cubicBezTo>
                  <a:close/>
                  <a:moveTo>
                    <a:pt x="489" y="358"/>
                  </a:moveTo>
                  <a:cubicBezTo>
                    <a:pt x="489" y="359"/>
                    <a:pt x="488" y="361"/>
                    <a:pt x="488" y="363"/>
                  </a:cubicBezTo>
                  <a:cubicBezTo>
                    <a:pt x="488" y="361"/>
                    <a:pt x="487" y="360"/>
                    <a:pt x="487" y="358"/>
                  </a:cubicBezTo>
                  <a:cubicBezTo>
                    <a:pt x="487" y="357"/>
                    <a:pt x="487" y="357"/>
                    <a:pt x="488" y="356"/>
                  </a:cubicBezTo>
                  <a:cubicBezTo>
                    <a:pt x="488" y="356"/>
                    <a:pt x="488" y="357"/>
                    <a:pt x="489" y="358"/>
                  </a:cubicBezTo>
                  <a:close/>
                  <a:moveTo>
                    <a:pt x="485" y="369"/>
                  </a:moveTo>
                  <a:cubicBezTo>
                    <a:pt x="485" y="369"/>
                    <a:pt x="485" y="369"/>
                    <a:pt x="485" y="369"/>
                  </a:cubicBezTo>
                  <a:cubicBezTo>
                    <a:pt x="485" y="369"/>
                    <a:pt x="485" y="368"/>
                    <a:pt x="485" y="368"/>
                  </a:cubicBezTo>
                  <a:cubicBezTo>
                    <a:pt x="485" y="368"/>
                    <a:pt x="485" y="368"/>
                    <a:pt x="485" y="368"/>
                  </a:cubicBezTo>
                  <a:cubicBezTo>
                    <a:pt x="485" y="368"/>
                    <a:pt x="485" y="368"/>
                    <a:pt x="485" y="368"/>
                  </a:cubicBezTo>
                  <a:cubicBezTo>
                    <a:pt x="485" y="368"/>
                    <a:pt x="485" y="368"/>
                    <a:pt x="485" y="369"/>
                  </a:cubicBezTo>
                  <a:close/>
                  <a:moveTo>
                    <a:pt x="378" y="320"/>
                  </a:moveTo>
                  <a:cubicBezTo>
                    <a:pt x="381" y="320"/>
                    <a:pt x="384" y="319"/>
                    <a:pt x="388" y="319"/>
                  </a:cubicBezTo>
                  <a:cubicBezTo>
                    <a:pt x="388" y="319"/>
                    <a:pt x="388" y="319"/>
                    <a:pt x="389" y="319"/>
                  </a:cubicBezTo>
                  <a:cubicBezTo>
                    <a:pt x="408" y="320"/>
                    <a:pt x="428" y="320"/>
                    <a:pt x="447" y="319"/>
                  </a:cubicBezTo>
                  <a:cubicBezTo>
                    <a:pt x="449" y="320"/>
                    <a:pt x="450" y="321"/>
                    <a:pt x="452" y="322"/>
                  </a:cubicBezTo>
                  <a:cubicBezTo>
                    <a:pt x="439" y="322"/>
                    <a:pt x="411" y="321"/>
                    <a:pt x="378" y="320"/>
                  </a:cubicBezTo>
                  <a:close/>
                  <a:moveTo>
                    <a:pt x="611" y="158"/>
                  </a:moveTo>
                  <a:cubicBezTo>
                    <a:pt x="610" y="158"/>
                    <a:pt x="609" y="157"/>
                    <a:pt x="608" y="157"/>
                  </a:cubicBezTo>
                  <a:cubicBezTo>
                    <a:pt x="606" y="156"/>
                    <a:pt x="605" y="155"/>
                    <a:pt x="603" y="154"/>
                  </a:cubicBezTo>
                  <a:cubicBezTo>
                    <a:pt x="606" y="155"/>
                    <a:pt x="608" y="156"/>
                    <a:pt x="611" y="158"/>
                  </a:cubicBezTo>
                  <a:cubicBezTo>
                    <a:pt x="611" y="158"/>
                    <a:pt x="611" y="158"/>
                    <a:pt x="611" y="158"/>
                  </a:cubicBezTo>
                  <a:close/>
                  <a:moveTo>
                    <a:pt x="584" y="146"/>
                  </a:moveTo>
                  <a:cubicBezTo>
                    <a:pt x="583" y="145"/>
                    <a:pt x="582" y="145"/>
                    <a:pt x="581" y="144"/>
                  </a:cubicBezTo>
                  <a:cubicBezTo>
                    <a:pt x="576" y="140"/>
                    <a:pt x="571" y="136"/>
                    <a:pt x="566" y="132"/>
                  </a:cubicBezTo>
                  <a:cubicBezTo>
                    <a:pt x="572" y="137"/>
                    <a:pt x="578" y="141"/>
                    <a:pt x="584" y="146"/>
                  </a:cubicBezTo>
                  <a:close/>
                  <a:moveTo>
                    <a:pt x="599" y="156"/>
                  </a:moveTo>
                  <a:cubicBezTo>
                    <a:pt x="603" y="158"/>
                    <a:pt x="606" y="160"/>
                    <a:pt x="609" y="162"/>
                  </a:cubicBezTo>
                  <a:cubicBezTo>
                    <a:pt x="607" y="161"/>
                    <a:pt x="605" y="161"/>
                    <a:pt x="603" y="160"/>
                  </a:cubicBezTo>
                  <a:cubicBezTo>
                    <a:pt x="603" y="160"/>
                    <a:pt x="602" y="159"/>
                    <a:pt x="602" y="159"/>
                  </a:cubicBezTo>
                  <a:cubicBezTo>
                    <a:pt x="599" y="157"/>
                    <a:pt x="597" y="155"/>
                    <a:pt x="594" y="153"/>
                  </a:cubicBezTo>
                  <a:cubicBezTo>
                    <a:pt x="596" y="154"/>
                    <a:pt x="598" y="155"/>
                    <a:pt x="599" y="156"/>
                  </a:cubicBezTo>
                  <a:close/>
                  <a:moveTo>
                    <a:pt x="574" y="145"/>
                  </a:moveTo>
                  <a:cubicBezTo>
                    <a:pt x="572" y="144"/>
                    <a:pt x="571" y="143"/>
                    <a:pt x="570" y="142"/>
                  </a:cubicBezTo>
                  <a:cubicBezTo>
                    <a:pt x="571" y="143"/>
                    <a:pt x="573" y="144"/>
                    <a:pt x="574" y="145"/>
                  </a:cubicBezTo>
                  <a:close/>
                  <a:moveTo>
                    <a:pt x="611" y="165"/>
                  </a:moveTo>
                  <a:cubicBezTo>
                    <a:pt x="611" y="165"/>
                    <a:pt x="611" y="165"/>
                    <a:pt x="611" y="165"/>
                  </a:cubicBezTo>
                  <a:cubicBezTo>
                    <a:pt x="611" y="165"/>
                    <a:pt x="611" y="165"/>
                    <a:pt x="610" y="165"/>
                  </a:cubicBezTo>
                  <a:cubicBezTo>
                    <a:pt x="611" y="165"/>
                    <a:pt x="611" y="165"/>
                    <a:pt x="611" y="165"/>
                  </a:cubicBezTo>
                  <a:close/>
                  <a:moveTo>
                    <a:pt x="665" y="195"/>
                  </a:moveTo>
                  <a:cubicBezTo>
                    <a:pt x="662" y="195"/>
                    <a:pt x="659" y="196"/>
                    <a:pt x="658" y="192"/>
                  </a:cubicBezTo>
                  <a:cubicBezTo>
                    <a:pt x="657" y="189"/>
                    <a:pt x="657" y="186"/>
                    <a:pt x="655" y="184"/>
                  </a:cubicBezTo>
                  <a:cubicBezTo>
                    <a:pt x="660" y="187"/>
                    <a:pt x="663" y="191"/>
                    <a:pt x="665" y="195"/>
                  </a:cubicBezTo>
                  <a:close/>
                  <a:moveTo>
                    <a:pt x="649" y="211"/>
                  </a:moveTo>
                  <a:cubicBezTo>
                    <a:pt x="640" y="206"/>
                    <a:pt x="632" y="201"/>
                    <a:pt x="624" y="196"/>
                  </a:cubicBezTo>
                  <a:cubicBezTo>
                    <a:pt x="623" y="193"/>
                    <a:pt x="619" y="190"/>
                    <a:pt x="611" y="188"/>
                  </a:cubicBezTo>
                  <a:cubicBezTo>
                    <a:pt x="610" y="187"/>
                    <a:pt x="609" y="187"/>
                    <a:pt x="607" y="186"/>
                  </a:cubicBezTo>
                  <a:cubicBezTo>
                    <a:pt x="607" y="188"/>
                    <a:pt x="607" y="188"/>
                    <a:pt x="607" y="188"/>
                  </a:cubicBezTo>
                  <a:cubicBezTo>
                    <a:pt x="596" y="187"/>
                    <a:pt x="581" y="188"/>
                    <a:pt x="560" y="196"/>
                  </a:cubicBezTo>
                  <a:cubicBezTo>
                    <a:pt x="553" y="198"/>
                    <a:pt x="547" y="201"/>
                    <a:pt x="541" y="204"/>
                  </a:cubicBezTo>
                  <a:cubicBezTo>
                    <a:pt x="539" y="203"/>
                    <a:pt x="537" y="202"/>
                    <a:pt x="535" y="201"/>
                  </a:cubicBezTo>
                  <a:cubicBezTo>
                    <a:pt x="534" y="203"/>
                    <a:pt x="534" y="203"/>
                    <a:pt x="534" y="203"/>
                  </a:cubicBezTo>
                  <a:cubicBezTo>
                    <a:pt x="535" y="204"/>
                    <a:pt x="537" y="205"/>
                    <a:pt x="538" y="206"/>
                  </a:cubicBezTo>
                  <a:cubicBezTo>
                    <a:pt x="533" y="209"/>
                    <a:pt x="529" y="212"/>
                    <a:pt x="525" y="216"/>
                  </a:cubicBezTo>
                  <a:cubicBezTo>
                    <a:pt x="520" y="213"/>
                    <a:pt x="515" y="210"/>
                    <a:pt x="512" y="209"/>
                  </a:cubicBezTo>
                  <a:cubicBezTo>
                    <a:pt x="511" y="211"/>
                    <a:pt x="511" y="211"/>
                    <a:pt x="511" y="211"/>
                  </a:cubicBezTo>
                  <a:cubicBezTo>
                    <a:pt x="514" y="213"/>
                    <a:pt x="518" y="215"/>
                    <a:pt x="522" y="217"/>
                  </a:cubicBezTo>
                  <a:cubicBezTo>
                    <a:pt x="517" y="222"/>
                    <a:pt x="512" y="227"/>
                    <a:pt x="508" y="232"/>
                  </a:cubicBezTo>
                  <a:cubicBezTo>
                    <a:pt x="503" y="229"/>
                    <a:pt x="498" y="225"/>
                    <a:pt x="494" y="222"/>
                  </a:cubicBezTo>
                  <a:cubicBezTo>
                    <a:pt x="493" y="224"/>
                    <a:pt x="493" y="224"/>
                    <a:pt x="493" y="224"/>
                  </a:cubicBezTo>
                  <a:cubicBezTo>
                    <a:pt x="497" y="227"/>
                    <a:pt x="501" y="231"/>
                    <a:pt x="506" y="234"/>
                  </a:cubicBezTo>
                  <a:cubicBezTo>
                    <a:pt x="503" y="237"/>
                    <a:pt x="501" y="240"/>
                    <a:pt x="498" y="244"/>
                  </a:cubicBezTo>
                  <a:cubicBezTo>
                    <a:pt x="498" y="243"/>
                    <a:pt x="497" y="243"/>
                    <a:pt x="496" y="243"/>
                  </a:cubicBezTo>
                  <a:cubicBezTo>
                    <a:pt x="496" y="243"/>
                    <a:pt x="496" y="243"/>
                    <a:pt x="496" y="243"/>
                  </a:cubicBezTo>
                  <a:cubicBezTo>
                    <a:pt x="496" y="242"/>
                    <a:pt x="496" y="242"/>
                    <a:pt x="496" y="242"/>
                  </a:cubicBezTo>
                  <a:cubicBezTo>
                    <a:pt x="495" y="242"/>
                    <a:pt x="494" y="242"/>
                    <a:pt x="494" y="242"/>
                  </a:cubicBezTo>
                  <a:cubicBezTo>
                    <a:pt x="493" y="242"/>
                    <a:pt x="493" y="242"/>
                    <a:pt x="492" y="241"/>
                  </a:cubicBezTo>
                  <a:cubicBezTo>
                    <a:pt x="492" y="242"/>
                    <a:pt x="492" y="242"/>
                    <a:pt x="492" y="242"/>
                  </a:cubicBezTo>
                  <a:cubicBezTo>
                    <a:pt x="491" y="242"/>
                    <a:pt x="491" y="242"/>
                    <a:pt x="491" y="242"/>
                  </a:cubicBezTo>
                  <a:cubicBezTo>
                    <a:pt x="491" y="242"/>
                    <a:pt x="490" y="243"/>
                    <a:pt x="490" y="243"/>
                  </a:cubicBezTo>
                  <a:cubicBezTo>
                    <a:pt x="491" y="243"/>
                    <a:pt x="491" y="244"/>
                    <a:pt x="491" y="244"/>
                  </a:cubicBezTo>
                  <a:cubicBezTo>
                    <a:pt x="491" y="244"/>
                    <a:pt x="491" y="244"/>
                    <a:pt x="491" y="244"/>
                  </a:cubicBezTo>
                  <a:cubicBezTo>
                    <a:pt x="491" y="244"/>
                    <a:pt x="492" y="245"/>
                    <a:pt x="492" y="245"/>
                  </a:cubicBezTo>
                  <a:cubicBezTo>
                    <a:pt x="493" y="245"/>
                    <a:pt x="494" y="246"/>
                    <a:pt x="495" y="247"/>
                  </a:cubicBezTo>
                  <a:cubicBezTo>
                    <a:pt x="496" y="245"/>
                    <a:pt x="496" y="245"/>
                    <a:pt x="496" y="245"/>
                  </a:cubicBezTo>
                  <a:cubicBezTo>
                    <a:pt x="496" y="245"/>
                    <a:pt x="497" y="246"/>
                    <a:pt x="497" y="246"/>
                  </a:cubicBezTo>
                  <a:cubicBezTo>
                    <a:pt x="494" y="250"/>
                    <a:pt x="491" y="255"/>
                    <a:pt x="490" y="258"/>
                  </a:cubicBezTo>
                  <a:cubicBezTo>
                    <a:pt x="486" y="255"/>
                    <a:pt x="482" y="253"/>
                    <a:pt x="479" y="250"/>
                  </a:cubicBezTo>
                  <a:cubicBezTo>
                    <a:pt x="478" y="250"/>
                    <a:pt x="478" y="250"/>
                    <a:pt x="478" y="250"/>
                  </a:cubicBezTo>
                  <a:cubicBezTo>
                    <a:pt x="479" y="244"/>
                    <a:pt x="480" y="237"/>
                    <a:pt x="481" y="230"/>
                  </a:cubicBezTo>
                  <a:cubicBezTo>
                    <a:pt x="491" y="210"/>
                    <a:pt x="511" y="192"/>
                    <a:pt x="544" y="182"/>
                  </a:cubicBezTo>
                  <a:cubicBezTo>
                    <a:pt x="574" y="174"/>
                    <a:pt x="596" y="171"/>
                    <a:pt x="613" y="172"/>
                  </a:cubicBezTo>
                  <a:cubicBezTo>
                    <a:pt x="619" y="175"/>
                    <a:pt x="624" y="179"/>
                    <a:pt x="630" y="182"/>
                  </a:cubicBezTo>
                  <a:cubicBezTo>
                    <a:pt x="631" y="180"/>
                    <a:pt x="631" y="180"/>
                    <a:pt x="631" y="180"/>
                  </a:cubicBezTo>
                  <a:cubicBezTo>
                    <a:pt x="628" y="177"/>
                    <a:pt x="624" y="175"/>
                    <a:pt x="620" y="172"/>
                  </a:cubicBezTo>
                  <a:cubicBezTo>
                    <a:pt x="624" y="173"/>
                    <a:pt x="628" y="173"/>
                    <a:pt x="632" y="174"/>
                  </a:cubicBezTo>
                  <a:cubicBezTo>
                    <a:pt x="633" y="174"/>
                    <a:pt x="634" y="175"/>
                    <a:pt x="636" y="176"/>
                  </a:cubicBezTo>
                  <a:cubicBezTo>
                    <a:pt x="636" y="176"/>
                    <a:pt x="637" y="176"/>
                    <a:pt x="637" y="176"/>
                  </a:cubicBezTo>
                  <a:cubicBezTo>
                    <a:pt x="638" y="176"/>
                    <a:pt x="638" y="175"/>
                    <a:pt x="638" y="175"/>
                  </a:cubicBezTo>
                  <a:cubicBezTo>
                    <a:pt x="642" y="177"/>
                    <a:pt x="645" y="178"/>
                    <a:pt x="648" y="179"/>
                  </a:cubicBezTo>
                  <a:cubicBezTo>
                    <a:pt x="649" y="180"/>
                    <a:pt x="650" y="182"/>
                    <a:pt x="651" y="184"/>
                  </a:cubicBezTo>
                  <a:cubicBezTo>
                    <a:pt x="653" y="187"/>
                    <a:pt x="654" y="191"/>
                    <a:pt x="654" y="195"/>
                  </a:cubicBezTo>
                  <a:cubicBezTo>
                    <a:pt x="655" y="196"/>
                    <a:pt x="655" y="198"/>
                    <a:pt x="656" y="199"/>
                  </a:cubicBezTo>
                  <a:cubicBezTo>
                    <a:pt x="658" y="201"/>
                    <a:pt x="661" y="199"/>
                    <a:pt x="664" y="199"/>
                  </a:cubicBezTo>
                  <a:cubicBezTo>
                    <a:pt x="665" y="198"/>
                    <a:pt x="661" y="204"/>
                    <a:pt x="661" y="204"/>
                  </a:cubicBezTo>
                  <a:cubicBezTo>
                    <a:pt x="660" y="205"/>
                    <a:pt x="660" y="206"/>
                    <a:pt x="660" y="207"/>
                  </a:cubicBezTo>
                  <a:cubicBezTo>
                    <a:pt x="660" y="207"/>
                    <a:pt x="660" y="208"/>
                    <a:pt x="660" y="208"/>
                  </a:cubicBezTo>
                  <a:cubicBezTo>
                    <a:pt x="656" y="210"/>
                    <a:pt x="652" y="211"/>
                    <a:pt x="649" y="211"/>
                  </a:cubicBezTo>
                  <a:close/>
                  <a:moveTo>
                    <a:pt x="673" y="225"/>
                  </a:moveTo>
                  <a:cubicBezTo>
                    <a:pt x="667" y="225"/>
                    <a:pt x="661" y="226"/>
                    <a:pt x="655" y="227"/>
                  </a:cubicBezTo>
                  <a:cubicBezTo>
                    <a:pt x="655" y="227"/>
                    <a:pt x="655" y="227"/>
                    <a:pt x="655" y="227"/>
                  </a:cubicBezTo>
                  <a:cubicBezTo>
                    <a:pt x="652" y="221"/>
                    <a:pt x="646" y="215"/>
                    <a:pt x="640" y="209"/>
                  </a:cubicBezTo>
                  <a:cubicBezTo>
                    <a:pt x="651" y="215"/>
                    <a:pt x="661" y="221"/>
                    <a:pt x="673" y="225"/>
                  </a:cubicBezTo>
                  <a:close/>
                  <a:moveTo>
                    <a:pt x="493" y="322"/>
                  </a:moveTo>
                  <a:cubicBezTo>
                    <a:pt x="493" y="320"/>
                    <a:pt x="492" y="319"/>
                    <a:pt x="491" y="318"/>
                  </a:cubicBezTo>
                  <a:cubicBezTo>
                    <a:pt x="490" y="317"/>
                    <a:pt x="490" y="316"/>
                    <a:pt x="490" y="315"/>
                  </a:cubicBezTo>
                  <a:cubicBezTo>
                    <a:pt x="490" y="315"/>
                    <a:pt x="490" y="315"/>
                    <a:pt x="490" y="315"/>
                  </a:cubicBezTo>
                  <a:cubicBezTo>
                    <a:pt x="491" y="315"/>
                    <a:pt x="491" y="315"/>
                    <a:pt x="492" y="316"/>
                  </a:cubicBezTo>
                  <a:cubicBezTo>
                    <a:pt x="492" y="316"/>
                    <a:pt x="492" y="316"/>
                    <a:pt x="492" y="316"/>
                  </a:cubicBezTo>
                  <a:cubicBezTo>
                    <a:pt x="492" y="316"/>
                    <a:pt x="493" y="317"/>
                    <a:pt x="493" y="317"/>
                  </a:cubicBezTo>
                  <a:cubicBezTo>
                    <a:pt x="493" y="319"/>
                    <a:pt x="494" y="321"/>
                    <a:pt x="494" y="322"/>
                  </a:cubicBezTo>
                  <a:lnTo>
                    <a:pt x="493" y="322"/>
                  </a:lnTo>
                  <a:close/>
                  <a:moveTo>
                    <a:pt x="495" y="368"/>
                  </a:moveTo>
                  <a:cubicBezTo>
                    <a:pt x="495" y="367"/>
                    <a:pt x="495" y="367"/>
                    <a:pt x="495" y="367"/>
                  </a:cubicBezTo>
                  <a:cubicBezTo>
                    <a:pt x="495" y="367"/>
                    <a:pt x="495" y="367"/>
                    <a:pt x="496" y="368"/>
                  </a:cubicBezTo>
                  <a:cubicBezTo>
                    <a:pt x="495" y="368"/>
                    <a:pt x="495" y="368"/>
                    <a:pt x="495" y="368"/>
                  </a:cubicBezTo>
                  <a:close/>
                  <a:moveTo>
                    <a:pt x="475" y="376"/>
                  </a:moveTo>
                  <a:cubicBezTo>
                    <a:pt x="475" y="375"/>
                    <a:pt x="476" y="375"/>
                    <a:pt x="476" y="375"/>
                  </a:cubicBezTo>
                  <a:cubicBezTo>
                    <a:pt x="476" y="375"/>
                    <a:pt x="476" y="375"/>
                    <a:pt x="476" y="375"/>
                  </a:cubicBezTo>
                  <a:cubicBezTo>
                    <a:pt x="476" y="375"/>
                    <a:pt x="476" y="376"/>
                    <a:pt x="475" y="376"/>
                  </a:cubicBezTo>
                  <a:close/>
                  <a:moveTo>
                    <a:pt x="473" y="464"/>
                  </a:moveTo>
                  <a:cubicBezTo>
                    <a:pt x="472" y="463"/>
                    <a:pt x="471" y="462"/>
                    <a:pt x="469" y="461"/>
                  </a:cubicBezTo>
                  <a:cubicBezTo>
                    <a:pt x="471" y="461"/>
                    <a:pt x="472" y="460"/>
                    <a:pt x="473" y="459"/>
                  </a:cubicBezTo>
                  <a:cubicBezTo>
                    <a:pt x="473" y="461"/>
                    <a:pt x="473" y="463"/>
                    <a:pt x="473" y="464"/>
                  </a:cubicBezTo>
                  <a:close/>
                  <a:moveTo>
                    <a:pt x="460" y="463"/>
                  </a:moveTo>
                  <a:cubicBezTo>
                    <a:pt x="459" y="461"/>
                    <a:pt x="459" y="459"/>
                    <a:pt x="459" y="458"/>
                  </a:cubicBezTo>
                  <a:cubicBezTo>
                    <a:pt x="461" y="459"/>
                    <a:pt x="462" y="460"/>
                    <a:pt x="464" y="461"/>
                  </a:cubicBezTo>
                  <a:cubicBezTo>
                    <a:pt x="464" y="461"/>
                    <a:pt x="464" y="461"/>
                    <a:pt x="464" y="461"/>
                  </a:cubicBezTo>
                  <a:cubicBezTo>
                    <a:pt x="463" y="462"/>
                    <a:pt x="462" y="463"/>
                    <a:pt x="462" y="463"/>
                  </a:cubicBezTo>
                  <a:cubicBezTo>
                    <a:pt x="461" y="463"/>
                    <a:pt x="460" y="463"/>
                    <a:pt x="460" y="463"/>
                  </a:cubicBezTo>
                  <a:close/>
                  <a:moveTo>
                    <a:pt x="457" y="463"/>
                  </a:moveTo>
                  <a:cubicBezTo>
                    <a:pt x="453" y="462"/>
                    <a:pt x="448" y="462"/>
                    <a:pt x="444" y="461"/>
                  </a:cubicBezTo>
                  <a:cubicBezTo>
                    <a:pt x="444" y="461"/>
                    <a:pt x="444" y="461"/>
                    <a:pt x="444" y="461"/>
                  </a:cubicBezTo>
                  <a:cubicBezTo>
                    <a:pt x="444" y="461"/>
                    <a:pt x="443" y="461"/>
                    <a:pt x="443" y="461"/>
                  </a:cubicBezTo>
                  <a:cubicBezTo>
                    <a:pt x="443" y="461"/>
                    <a:pt x="443" y="461"/>
                    <a:pt x="442" y="461"/>
                  </a:cubicBezTo>
                  <a:cubicBezTo>
                    <a:pt x="442" y="461"/>
                    <a:pt x="442" y="461"/>
                    <a:pt x="442" y="461"/>
                  </a:cubicBezTo>
                  <a:cubicBezTo>
                    <a:pt x="439" y="458"/>
                    <a:pt x="438" y="457"/>
                    <a:pt x="438" y="457"/>
                  </a:cubicBezTo>
                  <a:cubicBezTo>
                    <a:pt x="437" y="457"/>
                    <a:pt x="437" y="457"/>
                    <a:pt x="437" y="457"/>
                  </a:cubicBezTo>
                  <a:cubicBezTo>
                    <a:pt x="438" y="457"/>
                    <a:pt x="439" y="457"/>
                    <a:pt x="440" y="457"/>
                  </a:cubicBezTo>
                  <a:cubicBezTo>
                    <a:pt x="444" y="457"/>
                    <a:pt x="448" y="457"/>
                    <a:pt x="452" y="457"/>
                  </a:cubicBezTo>
                  <a:cubicBezTo>
                    <a:pt x="452" y="454"/>
                    <a:pt x="452" y="454"/>
                    <a:pt x="452" y="454"/>
                  </a:cubicBezTo>
                  <a:cubicBezTo>
                    <a:pt x="453" y="455"/>
                    <a:pt x="453" y="455"/>
                    <a:pt x="454" y="455"/>
                  </a:cubicBezTo>
                  <a:cubicBezTo>
                    <a:pt x="455" y="456"/>
                    <a:pt x="456" y="456"/>
                    <a:pt x="456" y="456"/>
                  </a:cubicBezTo>
                  <a:cubicBezTo>
                    <a:pt x="456" y="458"/>
                    <a:pt x="457" y="461"/>
                    <a:pt x="457" y="463"/>
                  </a:cubicBezTo>
                  <a:close/>
                  <a:moveTo>
                    <a:pt x="500" y="512"/>
                  </a:moveTo>
                  <a:cubicBezTo>
                    <a:pt x="501" y="512"/>
                    <a:pt x="501" y="512"/>
                    <a:pt x="501" y="512"/>
                  </a:cubicBezTo>
                  <a:cubicBezTo>
                    <a:pt x="505" y="516"/>
                    <a:pt x="508" y="520"/>
                    <a:pt x="509" y="525"/>
                  </a:cubicBezTo>
                  <a:cubicBezTo>
                    <a:pt x="504" y="519"/>
                    <a:pt x="498" y="513"/>
                    <a:pt x="491" y="506"/>
                  </a:cubicBezTo>
                  <a:cubicBezTo>
                    <a:pt x="494" y="508"/>
                    <a:pt x="497" y="510"/>
                    <a:pt x="500" y="512"/>
                  </a:cubicBezTo>
                  <a:close/>
                  <a:moveTo>
                    <a:pt x="504" y="555"/>
                  </a:moveTo>
                  <a:cubicBezTo>
                    <a:pt x="504" y="554"/>
                    <a:pt x="504" y="554"/>
                    <a:pt x="504" y="554"/>
                  </a:cubicBezTo>
                  <a:cubicBezTo>
                    <a:pt x="504" y="554"/>
                    <a:pt x="504" y="554"/>
                    <a:pt x="504" y="555"/>
                  </a:cubicBezTo>
                  <a:close/>
                  <a:moveTo>
                    <a:pt x="506" y="559"/>
                  </a:moveTo>
                  <a:cubicBezTo>
                    <a:pt x="508" y="555"/>
                    <a:pt x="510" y="550"/>
                    <a:pt x="512" y="546"/>
                  </a:cubicBezTo>
                  <a:cubicBezTo>
                    <a:pt x="512" y="549"/>
                    <a:pt x="512" y="554"/>
                    <a:pt x="511" y="560"/>
                  </a:cubicBezTo>
                  <a:cubicBezTo>
                    <a:pt x="508" y="568"/>
                    <a:pt x="506" y="576"/>
                    <a:pt x="506" y="584"/>
                  </a:cubicBezTo>
                  <a:cubicBezTo>
                    <a:pt x="505" y="588"/>
                    <a:pt x="504" y="592"/>
                    <a:pt x="503" y="594"/>
                  </a:cubicBezTo>
                  <a:cubicBezTo>
                    <a:pt x="503" y="595"/>
                    <a:pt x="503" y="595"/>
                    <a:pt x="503" y="595"/>
                  </a:cubicBezTo>
                  <a:cubicBezTo>
                    <a:pt x="500" y="590"/>
                    <a:pt x="499" y="584"/>
                    <a:pt x="499" y="577"/>
                  </a:cubicBezTo>
                  <a:cubicBezTo>
                    <a:pt x="499" y="577"/>
                    <a:pt x="499" y="577"/>
                    <a:pt x="499" y="576"/>
                  </a:cubicBezTo>
                  <a:cubicBezTo>
                    <a:pt x="502" y="571"/>
                    <a:pt x="505" y="565"/>
                    <a:pt x="506" y="559"/>
                  </a:cubicBezTo>
                  <a:close/>
                  <a:moveTo>
                    <a:pt x="457" y="523"/>
                  </a:moveTo>
                  <a:cubicBezTo>
                    <a:pt x="457" y="523"/>
                    <a:pt x="457" y="523"/>
                    <a:pt x="457" y="523"/>
                  </a:cubicBezTo>
                  <a:cubicBezTo>
                    <a:pt x="457" y="523"/>
                    <a:pt x="458" y="523"/>
                    <a:pt x="458" y="523"/>
                  </a:cubicBezTo>
                  <a:cubicBezTo>
                    <a:pt x="458" y="523"/>
                    <a:pt x="457" y="523"/>
                    <a:pt x="457" y="523"/>
                  </a:cubicBezTo>
                  <a:close/>
                  <a:moveTo>
                    <a:pt x="456" y="526"/>
                  </a:moveTo>
                  <a:cubicBezTo>
                    <a:pt x="455" y="526"/>
                    <a:pt x="454" y="526"/>
                    <a:pt x="453" y="526"/>
                  </a:cubicBezTo>
                  <a:cubicBezTo>
                    <a:pt x="454" y="526"/>
                    <a:pt x="455" y="526"/>
                    <a:pt x="455" y="526"/>
                  </a:cubicBezTo>
                  <a:cubicBezTo>
                    <a:pt x="456" y="526"/>
                    <a:pt x="456" y="526"/>
                    <a:pt x="456" y="526"/>
                  </a:cubicBezTo>
                  <a:close/>
                  <a:moveTo>
                    <a:pt x="371" y="507"/>
                  </a:moveTo>
                  <a:cubicBezTo>
                    <a:pt x="358" y="505"/>
                    <a:pt x="345" y="503"/>
                    <a:pt x="332" y="501"/>
                  </a:cubicBezTo>
                  <a:cubicBezTo>
                    <a:pt x="331" y="500"/>
                    <a:pt x="331" y="500"/>
                    <a:pt x="331" y="500"/>
                  </a:cubicBezTo>
                  <a:cubicBezTo>
                    <a:pt x="330" y="500"/>
                    <a:pt x="330" y="499"/>
                    <a:pt x="330" y="499"/>
                  </a:cubicBezTo>
                  <a:cubicBezTo>
                    <a:pt x="347" y="503"/>
                    <a:pt x="365" y="505"/>
                    <a:pt x="382" y="507"/>
                  </a:cubicBezTo>
                  <a:cubicBezTo>
                    <a:pt x="383" y="507"/>
                    <a:pt x="383" y="507"/>
                    <a:pt x="383" y="507"/>
                  </a:cubicBezTo>
                  <a:cubicBezTo>
                    <a:pt x="387" y="509"/>
                    <a:pt x="387" y="509"/>
                    <a:pt x="387" y="509"/>
                  </a:cubicBezTo>
                  <a:cubicBezTo>
                    <a:pt x="386" y="508"/>
                    <a:pt x="386" y="508"/>
                    <a:pt x="386" y="508"/>
                  </a:cubicBezTo>
                  <a:cubicBezTo>
                    <a:pt x="388" y="508"/>
                    <a:pt x="391" y="508"/>
                    <a:pt x="393" y="508"/>
                  </a:cubicBezTo>
                  <a:cubicBezTo>
                    <a:pt x="395" y="510"/>
                    <a:pt x="398" y="511"/>
                    <a:pt x="400" y="513"/>
                  </a:cubicBezTo>
                  <a:cubicBezTo>
                    <a:pt x="390" y="511"/>
                    <a:pt x="380" y="509"/>
                    <a:pt x="371" y="507"/>
                  </a:cubicBezTo>
                  <a:close/>
                  <a:moveTo>
                    <a:pt x="206" y="477"/>
                  </a:moveTo>
                  <a:cubicBezTo>
                    <a:pt x="210" y="478"/>
                    <a:pt x="214" y="478"/>
                    <a:pt x="218" y="479"/>
                  </a:cubicBezTo>
                  <a:cubicBezTo>
                    <a:pt x="216" y="479"/>
                    <a:pt x="214" y="480"/>
                    <a:pt x="212" y="480"/>
                  </a:cubicBezTo>
                  <a:cubicBezTo>
                    <a:pt x="212" y="480"/>
                    <a:pt x="212" y="480"/>
                    <a:pt x="212" y="480"/>
                  </a:cubicBezTo>
                  <a:cubicBezTo>
                    <a:pt x="210" y="479"/>
                    <a:pt x="208" y="478"/>
                    <a:pt x="207" y="477"/>
                  </a:cubicBezTo>
                  <a:cubicBezTo>
                    <a:pt x="207" y="477"/>
                    <a:pt x="207" y="477"/>
                    <a:pt x="206" y="477"/>
                  </a:cubicBezTo>
                  <a:close/>
                  <a:moveTo>
                    <a:pt x="196" y="465"/>
                  </a:moveTo>
                  <a:cubicBezTo>
                    <a:pt x="205" y="463"/>
                    <a:pt x="214" y="462"/>
                    <a:pt x="224" y="462"/>
                  </a:cubicBezTo>
                  <a:cubicBezTo>
                    <a:pt x="230" y="462"/>
                    <a:pt x="237" y="463"/>
                    <a:pt x="244" y="463"/>
                  </a:cubicBezTo>
                  <a:cubicBezTo>
                    <a:pt x="244" y="465"/>
                    <a:pt x="244" y="465"/>
                    <a:pt x="244" y="465"/>
                  </a:cubicBezTo>
                  <a:cubicBezTo>
                    <a:pt x="248" y="465"/>
                    <a:pt x="253" y="465"/>
                    <a:pt x="258" y="466"/>
                  </a:cubicBezTo>
                  <a:cubicBezTo>
                    <a:pt x="261" y="468"/>
                    <a:pt x="263" y="471"/>
                    <a:pt x="266" y="473"/>
                  </a:cubicBezTo>
                  <a:cubicBezTo>
                    <a:pt x="265" y="473"/>
                    <a:pt x="265" y="474"/>
                    <a:pt x="264" y="474"/>
                  </a:cubicBezTo>
                  <a:cubicBezTo>
                    <a:pt x="261" y="474"/>
                    <a:pt x="258" y="474"/>
                    <a:pt x="255" y="473"/>
                  </a:cubicBezTo>
                  <a:cubicBezTo>
                    <a:pt x="249" y="471"/>
                    <a:pt x="244" y="468"/>
                    <a:pt x="238" y="466"/>
                  </a:cubicBezTo>
                  <a:cubicBezTo>
                    <a:pt x="237" y="468"/>
                    <a:pt x="237" y="468"/>
                    <a:pt x="237" y="468"/>
                  </a:cubicBezTo>
                  <a:cubicBezTo>
                    <a:pt x="240" y="470"/>
                    <a:pt x="243" y="471"/>
                    <a:pt x="246" y="473"/>
                  </a:cubicBezTo>
                  <a:cubicBezTo>
                    <a:pt x="245" y="473"/>
                    <a:pt x="244" y="473"/>
                    <a:pt x="243" y="473"/>
                  </a:cubicBezTo>
                  <a:cubicBezTo>
                    <a:pt x="243" y="476"/>
                    <a:pt x="243" y="476"/>
                    <a:pt x="243" y="476"/>
                  </a:cubicBezTo>
                  <a:cubicBezTo>
                    <a:pt x="246" y="476"/>
                    <a:pt x="250" y="477"/>
                    <a:pt x="254" y="478"/>
                  </a:cubicBezTo>
                  <a:cubicBezTo>
                    <a:pt x="259" y="481"/>
                    <a:pt x="265" y="485"/>
                    <a:pt x="269" y="489"/>
                  </a:cubicBezTo>
                  <a:cubicBezTo>
                    <a:pt x="266" y="488"/>
                    <a:pt x="264" y="487"/>
                    <a:pt x="261" y="486"/>
                  </a:cubicBezTo>
                  <a:cubicBezTo>
                    <a:pt x="262" y="484"/>
                    <a:pt x="262" y="484"/>
                    <a:pt x="262" y="484"/>
                  </a:cubicBezTo>
                  <a:cubicBezTo>
                    <a:pt x="257" y="483"/>
                    <a:pt x="252" y="482"/>
                    <a:pt x="247" y="481"/>
                  </a:cubicBezTo>
                  <a:cubicBezTo>
                    <a:pt x="236" y="476"/>
                    <a:pt x="225" y="470"/>
                    <a:pt x="213" y="465"/>
                  </a:cubicBezTo>
                  <a:cubicBezTo>
                    <a:pt x="212" y="468"/>
                    <a:pt x="212" y="468"/>
                    <a:pt x="212" y="468"/>
                  </a:cubicBezTo>
                  <a:cubicBezTo>
                    <a:pt x="220" y="471"/>
                    <a:pt x="228" y="475"/>
                    <a:pt x="236" y="479"/>
                  </a:cubicBezTo>
                  <a:cubicBezTo>
                    <a:pt x="233" y="479"/>
                    <a:pt x="231" y="479"/>
                    <a:pt x="228" y="479"/>
                  </a:cubicBezTo>
                  <a:cubicBezTo>
                    <a:pt x="220" y="477"/>
                    <a:pt x="212" y="475"/>
                    <a:pt x="203" y="473"/>
                  </a:cubicBezTo>
                  <a:cubicBezTo>
                    <a:pt x="201" y="471"/>
                    <a:pt x="199" y="468"/>
                    <a:pt x="196" y="465"/>
                  </a:cubicBezTo>
                  <a:close/>
                  <a:moveTo>
                    <a:pt x="191" y="459"/>
                  </a:moveTo>
                  <a:cubicBezTo>
                    <a:pt x="213" y="458"/>
                    <a:pt x="238" y="458"/>
                    <a:pt x="261" y="459"/>
                  </a:cubicBezTo>
                  <a:cubicBezTo>
                    <a:pt x="261" y="459"/>
                    <a:pt x="261" y="459"/>
                    <a:pt x="261" y="459"/>
                  </a:cubicBezTo>
                  <a:cubicBezTo>
                    <a:pt x="256" y="459"/>
                    <a:pt x="252" y="459"/>
                    <a:pt x="248" y="459"/>
                  </a:cubicBezTo>
                  <a:cubicBezTo>
                    <a:pt x="245" y="459"/>
                    <a:pt x="241" y="459"/>
                    <a:pt x="238" y="459"/>
                  </a:cubicBezTo>
                  <a:cubicBezTo>
                    <a:pt x="233" y="459"/>
                    <a:pt x="228" y="459"/>
                    <a:pt x="223" y="459"/>
                  </a:cubicBezTo>
                  <a:cubicBezTo>
                    <a:pt x="223" y="459"/>
                    <a:pt x="223" y="459"/>
                    <a:pt x="223" y="459"/>
                  </a:cubicBezTo>
                  <a:cubicBezTo>
                    <a:pt x="223" y="459"/>
                    <a:pt x="223" y="459"/>
                    <a:pt x="223" y="459"/>
                  </a:cubicBezTo>
                  <a:cubicBezTo>
                    <a:pt x="223" y="459"/>
                    <a:pt x="223" y="459"/>
                    <a:pt x="223" y="459"/>
                  </a:cubicBezTo>
                  <a:cubicBezTo>
                    <a:pt x="223" y="460"/>
                    <a:pt x="223" y="460"/>
                    <a:pt x="223" y="460"/>
                  </a:cubicBezTo>
                  <a:cubicBezTo>
                    <a:pt x="213" y="460"/>
                    <a:pt x="203" y="461"/>
                    <a:pt x="194" y="463"/>
                  </a:cubicBezTo>
                  <a:cubicBezTo>
                    <a:pt x="193" y="462"/>
                    <a:pt x="192" y="460"/>
                    <a:pt x="191" y="459"/>
                  </a:cubicBezTo>
                  <a:close/>
                  <a:moveTo>
                    <a:pt x="161" y="474"/>
                  </a:moveTo>
                  <a:cubicBezTo>
                    <a:pt x="157" y="471"/>
                    <a:pt x="154" y="468"/>
                    <a:pt x="150" y="465"/>
                  </a:cubicBezTo>
                  <a:cubicBezTo>
                    <a:pt x="149" y="464"/>
                    <a:pt x="148" y="464"/>
                    <a:pt x="148" y="463"/>
                  </a:cubicBezTo>
                  <a:cubicBezTo>
                    <a:pt x="149" y="463"/>
                    <a:pt x="149" y="463"/>
                    <a:pt x="150" y="463"/>
                  </a:cubicBezTo>
                  <a:cubicBezTo>
                    <a:pt x="154" y="467"/>
                    <a:pt x="158" y="471"/>
                    <a:pt x="161" y="474"/>
                  </a:cubicBezTo>
                  <a:close/>
                  <a:moveTo>
                    <a:pt x="136" y="447"/>
                  </a:moveTo>
                  <a:cubicBezTo>
                    <a:pt x="140" y="452"/>
                    <a:pt x="144" y="456"/>
                    <a:pt x="148" y="461"/>
                  </a:cubicBezTo>
                  <a:cubicBezTo>
                    <a:pt x="148" y="461"/>
                    <a:pt x="147" y="461"/>
                    <a:pt x="146" y="461"/>
                  </a:cubicBezTo>
                  <a:cubicBezTo>
                    <a:pt x="138" y="453"/>
                    <a:pt x="130" y="445"/>
                    <a:pt x="122" y="436"/>
                  </a:cubicBezTo>
                  <a:cubicBezTo>
                    <a:pt x="124" y="438"/>
                    <a:pt x="126" y="439"/>
                    <a:pt x="128" y="440"/>
                  </a:cubicBezTo>
                  <a:cubicBezTo>
                    <a:pt x="131" y="443"/>
                    <a:pt x="133" y="445"/>
                    <a:pt x="136" y="447"/>
                  </a:cubicBezTo>
                  <a:close/>
                  <a:moveTo>
                    <a:pt x="54" y="360"/>
                  </a:moveTo>
                  <a:cubicBezTo>
                    <a:pt x="55" y="361"/>
                    <a:pt x="56" y="361"/>
                    <a:pt x="58" y="362"/>
                  </a:cubicBezTo>
                  <a:cubicBezTo>
                    <a:pt x="62" y="364"/>
                    <a:pt x="66" y="366"/>
                    <a:pt x="71" y="369"/>
                  </a:cubicBezTo>
                  <a:cubicBezTo>
                    <a:pt x="80" y="375"/>
                    <a:pt x="90" y="382"/>
                    <a:pt x="100" y="391"/>
                  </a:cubicBezTo>
                  <a:cubicBezTo>
                    <a:pt x="108" y="398"/>
                    <a:pt x="116" y="406"/>
                    <a:pt x="125" y="413"/>
                  </a:cubicBezTo>
                  <a:cubicBezTo>
                    <a:pt x="110" y="401"/>
                    <a:pt x="95" y="390"/>
                    <a:pt x="83" y="380"/>
                  </a:cubicBezTo>
                  <a:cubicBezTo>
                    <a:pt x="81" y="382"/>
                    <a:pt x="81" y="382"/>
                    <a:pt x="81" y="382"/>
                  </a:cubicBezTo>
                  <a:cubicBezTo>
                    <a:pt x="94" y="393"/>
                    <a:pt x="109" y="404"/>
                    <a:pt x="124" y="416"/>
                  </a:cubicBezTo>
                  <a:cubicBezTo>
                    <a:pt x="139" y="428"/>
                    <a:pt x="152" y="441"/>
                    <a:pt x="160" y="456"/>
                  </a:cubicBezTo>
                  <a:cubicBezTo>
                    <a:pt x="162" y="455"/>
                    <a:pt x="162" y="455"/>
                    <a:pt x="162" y="455"/>
                  </a:cubicBezTo>
                  <a:cubicBezTo>
                    <a:pt x="157" y="445"/>
                    <a:pt x="150" y="437"/>
                    <a:pt x="142" y="429"/>
                  </a:cubicBezTo>
                  <a:cubicBezTo>
                    <a:pt x="151" y="438"/>
                    <a:pt x="159" y="446"/>
                    <a:pt x="164" y="453"/>
                  </a:cubicBezTo>
                  <a:cubicBezTo>
                    <a:pt x="165" y="454"/>
                    <a:pt x="166" y="456"/>
                    <a:pt x="167" y="457"/>
                  </a:cubicBezTo>
                  <a:cubicBezTo>
                    <a:pt x="163" y="458"/>
                    <a:pt x="159" y="458"/>
                    <a:pt x="156" y="459"/>
                  </a:cubicBezTo>
                  <a:cubicBezTo>
                    <a:pt x="153" y="457"/>
                    <a:pt x="150" y="455"/>
                    <a:pt x="147" y="453"/>
                  </a:cubicBezTo>
                  <a:cubicBezTo>
                    <a:pt x="147" y="453"/>
                    <a:pt x="149" y="455"/>
                    <a:pt x="154" y="459"/>
                  </a:cubicBezTo>
                  <a:cubicBezTo>
                    <a:pt x="153" y="460"/>
                    <a:pt x="152" y="460"/>
                    <a:pt x="151" y="460"/>
                  </a:cubicBezTo>
                  <a:cubicBezTo>
                    <a:pt x="151" y="459"/>
                    <a:pt x="150" y="458"/>
                    <a:pt x="149" y="458"/>
                  </a:cubicBezTo>
                  <a:cubicBezTo>
                    <a:pt x="146" y="454"/>
                    <a:pt x="142" y="450"/>
                    <a:pt x="138" y="446"/>
                  </a:cubicBezTo>
                  <a:cubicBezTo>
                    <a:pt x="140" y="447"/>
                    <a:pt x="141" y="448"/>
                    <a:pt x="143" y="449"/>
                  </a:cubicBezTo>
                  <a:cubicBezTo>
                    <a:pt x="144" y="446"/>
                    <a:pt x="144" y="446"/>
                    <a:pt x="144" y="446"/>
                  </a:cubicBezTo>
                  <a:cubicBezTo>
                    <a:pt x="139" y="444"/>
                    <a:pt x="135" y="441"/>
                    <a:pt x="130" y="438"/>
                  </a:cubicBezTo>
                  <a:cubicBezTo>
                    <a:pt x="124" y="433"/>
                    <a:pt x="119" y="428"/>
                    <a:pt x="113" y="425"/>
                  </a:cubicBezTo>
                  <a:cubicBezTo>
                    <a:pt x="111" y="423"/>
                    <a:pt x="109" y="422"/>
                    <a:pt x="107" y="421"/>
                  </a:cubicBezTo>
                  <a:cubicBezTo>
                    <a:pt x="98" y="412"/>
                    <a:pt x="88" y="402"/>
                    <a:pt x="78" y="393"/>
                  </a:cubicBezTo>
                  <a:cubicBezTo>
                    <a:pt x="68" y="382"/>
                    <a:pt x="60" y="372"/>
                    <a:pt x="54" y="360"/>
                  </a:cubicBezTo>
                  <a:close/>
                  <a:moveTo>
                    <a:pt x="137" y="424"/>
                  </a:moveTo>
                  <a:cubicBezTo>
                    <a:pt x="139" y="425"/>
                    <a:pt x="140" y="426"/>
                    <a:pt x="141" y="427"/>
                  </a:cubicBezTo>
                  <a:cubicBezTo>
                    <a:pt x="139" y="426"/>
                    <a:pt x="138" y="424"/>
                    <a:pt x="136" y="423"/>
                  </a:cubicBezTo>
                  <a:cubicBezTo>
                    <a:pt x="137" y="423"/>
                    <a:pt x="137" y="424"/>
                    <a:pt x="137" y="424"/>
                  </a:cubicBezTo>
                  <a:close/>
                  <a:moveTo>
                    <a:pt x="53" y="332"/>
                  </a:moveTo>
                  <a:cubicBezTo>
                    <a:pt x="52" y="332"/>
                    <a:pt x="52" y="332"/>
                    <a:pt x="52" y="332"/>
                  </a:cubicBezTo>
                  <a:cubicBezTo>
                    <a:pt x="52" y="330"/>
                    <a:pt x="52" y="329"/>
                    <a:pt x="52" y="327"/>
                  </a:cubicBezTo>
                  <a:cubicBezTo>
                    <a:pt x="53" y="328"/>
                    <a:pt x="53" y="329"/>
                    <a:pt x="53" y="330"/>
                  </a:cubicBezTo>
                  <a:cubicBezTo>
                    <a:pt x="53" y="331"/>
                    <a:pt x="53" y="331"/>
                    <a:pt x="53" y="332"/>
                  </a:cubicBezTo>
                  <a:close/>
                  <a:moveTo>
                    <a:pt x="50" y="356"/>
                  </a:moveTo>
                  <a:cubicBezTo>
                    <a:pt x="50" y="356"/>
                    <a:pt x="50" y="356"/>
                    <a:pt x="50" y="357"/>
                  </a:cubicBezTo>
                  <a:cubicBezTo>
                    <a:pt x="49" y="357"/>
                    <a:pt x="49" y="356"/>
                    <a:pt x="48" y="356"/>
                  </a:cubicBezTo>
                  <a:cubicBezTo>
                    <a:pt x="48" y="356"/>
                    <a:pt x="47" y="356"/>
                    <a:pt x="47" y="357"/>
                  </a:cubicBezTo>
                  <a:cubicBezTo>
                    <a:pt x="47" y="354"/>
                    <a:pt x="47" y="352"/>
                    <a:pt x="48" y="349"/>
                  </a:cubicBezTo>
                  <a:cubicBezTo>
                    <a:pt x="48" y="352"/>
                    <a:pt x="49" y="354"/>
                    <a:pt x="50" y="356"/>
                  </a:cubicBezTo>
                  <a:close/>
                  <a:moveTo>
                    <a:pt x="48" y="359"/>
                  </a:moveTo>
                  <a:cubicBezTo>
                    <a:pt x="49" y="359"/>
                    <a:pt x="49" y="359"/>
                    <a:pt x="50" y="359"/>
                  </a:cubicBezTo>
                  <a:cubicBezTo>
                    <a:pt x="50" y="363"/>
                    <a:pt x="49" y="366"/>
                    <a:pt x="49" y="369"/>
                  </a:cubicBezTo>
                  <a:cubicBezTo>
                    <a:pt x="48" y="366"/>
                    <a:pt x="47" y="363"/>
                    <a:pt x="47" y="359"/>
                  </a:cubicBezTo>
                  <a:cubicBezTo>
                    <a:pt x="47" y="359"/>
                    <a:pt x="48" y="359"/>
                    <a:pt x="48" y="359"/>
                  </a:cubicBezTo>
                  <a:close/>
                  <a:moveTo>
                    <a:pt x="45" y="332"/>
                  </a:moveTo>
                  <a:cubicBezTo>
                    <a:pt x="46" y="335"/>
                    <a:pt x="47" y="338"/>
                    <a:pt x="48" y="341"/>
                  </a:cubicBezTo>
                  <a:cubicBezTo>
                    <a:pt x="47" y="338"/>
                    <a:pt x="46" y="335"/>
                    <a:pt x="45" y="332"/>
                  </a:cubicBezTo>
                  <a:close/>
                  <a:moveTo>
                    <a:pt x="47" y="311"/>
                  </a:moveTo>
                  <a:cubicBezTo>
                    <a:pt x="70" y="327"/>
                    <a:pt x="94" y="342"/>
                    <a:pt x="118" y="357"/>
                  </a:cubicBezTo>
                  <a:cubicBezTo>
                    <a:pt x="118" y="357"/>
                    <a:pt x="118" y="357"/>
                    <a:pt x="118" y="357"/>
                  </a:cubicBezTo>
                  <a:cubicBezTo>
                    <a:pt x="118" y="357"/>
                    <a:pt x="118" y="357"/>
                    <a:pt x="117" y="357"/>
                  </a:cubicBezTo>
                  <a:cubicBezTo>
                    <a:pt x="118" y="359"/>
                    <a:pt x="118" y="359"/>
                    <a:pt x="118" y="359"/>
                  </a:cubicBezTo>
                  <a:cubicBezTo>
                    <a:pt x="118" y="359"/>
                    <a:pt x="119" y="359"/>
                    <a:pt x="120" y="359"/>
                  </a:cubicBezTo>
                  <a:cubicBezTo>
                    <a:pt x="120" y="359"/>
                    <a:pt x="121" y="359"/>
                    <a:pt x="121" y="359"/>
                  </a:cubicBezTo>
                  <a:cubicBezTo>
                    <a:pt x="130" y="367"/>
                    <a:pt x="139" y="374"/>
                    <a:pt x="148" y="382"/>
                  </a:cubicBezTo>
                  <a:cubicBezTo>
                    <a:pt x="150" y="380"/>
                    <a:pt x="150" y="380"/>
                    <a:pt x="150" y="380"/>
                  </a:cubicBezTo>
                  <a:cubicBezTo>
                    <a:pt x="149" y="379"/>
                    <a:pt x="149" y="379"/>
                    <a:pt x="148" y="378"/>
                  </a:cubicBezTo>
                  <a:cubicBezTo>
                    <a:pt x="149" y="379"/>
                    <a:pt x="151" y="379"/>
                    <a:pt x="152" y="379"/>
                  </a:cubicBezTo>
                  <a:cubicBezTo>
                    <a:pt x="151" y="380"/>
                    <a:pt x="151" y="381"/>
                    <a:pt x="151" y="382"/>
                  </a:cubicBezTo>
                  <a:cubicBezTo>
                    <a:pt x="151" y="382"/>
                    <a:pt x="151" y="382"/>
                    <a:pt x="151" y="382"/>
                  </a:cubicBezTo>
                  <a:cubicBezTo>
                    <a:pt x="147" y="385"/>
                    <a:pt x="147" y="385"/>
                    <a:pt x="147" y="385"/>
                  </a:cubicBezTo>
                  <a:cubicBezTo>
                    <a:pt x="140" y="385"/>
                    <a:pt x="134" y="385"/>
                    <a:pt x="130" y="385"/>
                  </a:cubicBezTo>
                  <a:cubicBezTo>
                    <a:pt x="130" y="385"/>
                    <a:pt x="129" y="385"/>
                    <a:pt x="129" y="384"/>
                  </a:cubicBezTo>
                  <a:cubicBezTo>
                    <a:pt x="105" y="361"/>
                    <a:pt x="80" y="336"/>
                    <a:pt x="72" y="329"/>
                  </a:cubicBezTo>
                  <a:cubicBezTo>
                    <a:pt x="71" y="331"/>
                    <a:pt x="71" y="331"/>
                    <a:pt x="71" y="331"/>
                  </a:cubicBezTo>
                  <a:cubicBezTo>
                    <a:pt x="76" y="336"/>
                    <a:pt x="91" y="351"/>
                    <a:pt x="108" y="368"/>
                  </a:cubicBezTo>
                  <a:cubicBezTo>
                    <a:pt x="95" y="357"/>
                    <a:pt x="81" y="347"/>
                    <a:pt x="67" y="337"/>
                  </a:cubicBezTo>
                  <a:cubicBezTo>
                    <a:pt x="66" y="339"/>
                    <a:pt x="66" y="339"/>
                    <a:pt x="66" y="339"/>
                  </a:cubicBezTo>
                  <a:cubicBezTo>
                    <a:pt x="87" y="354"/>
                    <a:pt x="107" y="369"/>
                    <a:pt x="126" y="385"/>
                  </a:cubicBezTo>
                  <a:cubicBezTo>
                    <a:pt x="124" y="385"/>
                    <a:pt x="123" y="385"/>
                    <a:pt x="123" y="385"/>
                  </a:cubicBezTo>
                  <a:cubicBezTo>
                    <a:pt x="123" y="385"/>
                    <a:pt x="124" y="385"/>
                    <a:pt x="126" y="386"/>
                  </a:cubicBezTo>
                  <a:cubicBezTo>
                    <a:pt x="127" y="386"/>
                    <a:pt x="128" y="387"/>
                    <a:pt x="129" y="388"/>
                  </a:cubicBezTo>
                  <a:cubicBezTo>
                    <a:pt x="138" y="396"/>
                    <a:pt x="146" y="404"/>
                    <a:pt x="153" y="411"/>
                  </a:cubicBezTo>
                  <a:cubicBezTo>
                    <a:pt x="162" y="420"/>
                    <a:pt x="170" y="426"/>
                    <a:pt x="173" y="429"/>
                  </a:cubicBezTo>
                  <a:cubicBezTo>
                    <a:pt x="174" y="430"/>
                    <a:pt x="175" y="431"/>
                    <a:pt x="176" y="431"/>
                  </a:cubicBezTo>
                  <a:cubicBezTo>
                    <a:pt x="176" y="431"/>
                    <a:pt x="176" y="431"/>
                    <a:pt x="176" y="431"/>
                  </a:cubicBezTo>
                  <a:cubicBezTo>
                    <a:pt x="177" y="431"/>
                    <a:pt x="177" y="431"/>
                    <a:pt x="177" y="431"/>
                  </a:cubicBezTo>
                  <a:cubicBezTo>
                    <a:pt x="176" y="430"/>
                    <a:pt x="176" y="430"/>
                    <a:pt x="176" y="430"/>
                  </a:cubicBezTo>
                  <a:cubicBezTo>
                    <a:pt x="176" y="429"/>
                    <a:pt x="176" y="429"/>
                    <a:pt x="176" y="429"/>
                  </a:cubicBezTo>
                  <a:cubicBezTo>
                    <a:pt x="176" y="429"/>
                    <a:pt x="176" y="429"/>
                    <a:pt x="176" y="429"/>
                  </a:cubicBezTo>
                  <a:cubicBezTo>
                    <a:pt x="178" y="430"/>
                    <a:pt x="179" y="432"/>
                    <a:pt x="181" y="433"/>
                  </a:cubicBezTo>
                  <a:cubicBezTo>
                    <a:pt x="182" y="431"/>
                    <a:pt x="182" y="431"/>
                    <a:pt x="182" y="431"/>
                  </a:cubicBezTo>
                  <a:cubicBezTo>
                    <a:pt x="182" y="431"/>
                    <a:pt x="181" y="430"/>
                    <a:pt x="181" y="430"/>
                  </a:cubicBezTo>
                  <a:cubicBezTo>
                    <a:pt x="331" y="436"/>
                    <a:pt x="331" y="436"/>
                    <a:pt x="331" y="436"/>
                  </a:cubicBezTo>
                  <a:cubicBezTo>
                    <a:pt x="331" y="436"/>
                    <a:pt x="224" y="419"/>
                    <a:pt x="180" y="429"/>
                  </a:cubicBezTo>
                  <a:cubicBezTo>
                    <a:pt x="178" y="427"/>
                    <a:pt x="177" y="425"/>
                    <a:pt x="175" y="424"/>
                  </a:cubicBezTo>
                  <a:cubicBezTo>
                    <a:pt x="174" y="424"/>
                    <a:pt x="174" y="424"/>
                    <a:pt x="174" y="424"/>
                  </a:cubicBezTo>
                  <a:cubicBezTo>
                    <a:pt x="160" y="411"/>
                    <a:pt x="146" y="398"/>
                    <a:pt x="131" y="386"/>
                  </a:cubicBezTo>
                  <a:cubicBezTo>
                    <a:pt x="131" y="386"/>
                    <a:pt x="131" y="386"/>
                    <a:pt x="131" y="386"/>
                  </a:cubicBezTo>
                  <a:cubicBezTo>
                    <a:pt x="139" y="386"/>
                    <a:pt x="155" y="387"/>
                    <a:pt x="175" y="388"/>
                  </a:cubicBezTo>
                  <a:cubicBezTo>
                    <a:pt x="175" y="388"/>
                    <a:pt x="175" y="389"/>
                    <a:pt x="175" y="389"/>
                  </a:cubicBezTo>
                  <a:cubicBezTo>
                    <a:pt x="176" y="388"/>
                    <a:pt x="176" y="388"/>
                    <a:pt x="176" y="388"/>
                  </a:cubicBezTo>
                  <a:cubicBezTo>
                    <a:pt x="181" y="389"/>
                    <a:pt x="185" y="389"/>
                    <a:pt x="190" y="389"/>
                  </a:cubicBezTo>
                  <a:cubicBezTo>
                    <a:pt x="190" y="390"/>
                    <a:pt x="191" y="391"/>
                    <a:pt x="192" y="391"/>
                  </a:cubicBezTo>
                  <a:cubicBezTo>
                    <a:pt x="193" y="390"/>
                    <a:pt x="194" y="390"/>
                    <a:pt x="195" y="389"/>
                  </a:cubicBezTo>
                  <a:cubicBezTo>
                    <a:pt x="203" y="390"/>
                    <a:pt x="212" y="390"/>
                    <a:pt x="220" y="391"/>
                  </a:cubicBezTo>
                  <a:cubicBezTo>
                    <a:pt x="224" y="392"/>
                    <a:pt x="228" y="393"/>
                    <a:pt x="232" y="395"/>
                  </a:cubicBezTo>
                  <a:cubicBezTo>
                    <a:pt x="233" y="393"/>
                    <a:pt x="233" y="393"/>
                    <a:pt x="233" y="393"/>
                  </a:cubicBezTo>
                  <a:cubicBezTo>
                    <a:pt x="232" y="392"/>
                    <a:pt x="231" y="392"/>
                    <a:pt x="229" y="391"/>
                  </a:cubicBezTo>
                  <a:cubicBezTo>
                    <a:pt x="282" y="394"/>
                    <a:pt x="341" y="396"/>
                    <a:pt x="373" y="396"/>
                  </a:cubicBezTo>
                  <a:cubicBezTo>
                    <a:pt x="386" y="397"/>
                    <a:pt x="398" y="397"/>
                    <a:pt x="408" y="398"/>
                  </a:cubicBezTo>
                  <a:cubicBezTo>
                    <a:pt x="417" y="399"/>
                    <a:pt x="425" y="401"/>
                    <a:pt x="434" y="403"/>
                  </a:cubicBezTo>
                  <a:cubicBezTo>
                    <a:pt x="433" y="403"/>
                    <a:pt x="433" y="403"/>
                    <a:pt x="432" y="403"/>
                  </a:cubicBezTo>
                  <a:cubicBezTo>
                    <a:pt x="432" y="405"/>
                    <a:pt x="432" y="405"/>
                    <a:pt x="432" y="405"/>
                  </a:cubicBezTo>
                  <a:cubicBezTo>
                    <a:pt x="429" y="405"/>
                    <a:pt x="426" y="404"/>
                    <a:pt x="423" y="404"/>
                  </a:cubicBezTo>
                  <a:cubicBezTo>
                    <a:pt x="422" y="404"/>
                    <a:pt x="421" y="404"/>
                    <a:pt x="420" y="404"/>
                  </a:cubicBezTo>
                  <a:cubicBezTo>
                    <a:pt x="411" y="403"/>
                    <a:pt x="402" y="402"/>
                    <a:pt x="393" y="402"/>
                  </a:cubicBezTo>
                  <a:cubicBezTo>
                    <a:pt x="393" y="402"/>
                    <a:pt x="393" y="402"/>
                    <a:pt x="393" y="402"/>
                  </a:cubicBezTo>
                  <a:cubicBezTo>
                    <a:pt x="369" y="399"/>
                    <a:pt x="346" y="397"/>
                    <a:pt x="322" y="395"/>
                  </a:cubicBezTo>
                  <a:cubicBezTo>
                    <a:pt x="322" y="398"/>
                    <a:pt x="322" y="398"/>
                    <a:pt x="322" y="398"/>
                  </a:cubicBezTo>
                  <a:cubicBezTo>
                    <a:pt x="333" y="399"/>
                    <a:pt x="343" y="399"/>
                    <a:pt x="354" y="400"/>
                  </a:cubicBezTo>
                  <a:cubicBezTo>
                    <a:pt x="354" y="402"/>
                    <a:pt x="354" y="402"/>
                    <a:pt x="354" y="402"/>
                  </a:cubicBezTo>
                  <a:cubicBezTo>
                    <a:pt x="354" y="402"/>
                    <a:pt x="355" y="403"/>
                    <a:pt x="355" y="403"/>
                  </a:cubicBezTo>
                  <a:cubicBezTo>
                    <a:pt x="355" y="403"/>
                    <a:pt x="354" y="403"/>
                    <a:pt x="354" y="403"/>
                  </a:cubicBezTo>
                  <a:cubicBezTo>
                    <a:pt x="354" y="405"/>
                    <a:pt x="354" y="405"/>
                    <a:pt x="354" y="405"/>
                  </a:cubicBezTo>
                  <a:cubicBezTo>
                    <a:pt x="354" y="405"/>
                    <a:pt x="354" y="405"/>
                    <a:pt x="354" y="405"/>
                  </a:cubicBezTo>
                  <a:cubicBezTo>
                    <a:pt x="354" y="405"/>
                    <a:pt x="354" y="405"/>
                    <a:pt x="354" y="405"/>
                  </a:cubicBezTo>
                  <a:cubicBezTo>
                    <a:pt x="354" y="405"/>
                    <a:pt x="354" y="405"/>
                    <a:pt x="354" y="405"/>
                  </a:cubicBezTo>
                  <a:cubicBezTo>
                    <a:pt x="357" y="405"/>
                    <a:pt x="360" y="405"/>
                    <a:pt x="363" y="405"/>
                  </a:cubicBezTo>
                  <a:cubicBezTo>
                    <a:pt x="364" y="405"/>
                    <a:pt x="365" y="405"/>
                    <a:pt x="366" y="405"/>
                  </a:cubicBezTo>
                  <a:cubicBezTo>
                    <a:pt x="376" y="408"/>
                    <a:pt x="387" y="410"/>
                    <a:pt x="397" y="411"/>
                  </a:cubicBezTo>
                  <a:cubicBezTo>
                    <a:pt x="397" y="413"/>
                    <a:pt x="397" y="413"/>
                    <a:pt x="397" y="413"/>
                  </a:cubicBezTo>
                  <a:cubicBezTo>
                    <a:pt x="398" y="413"/>
                    <a:pt x="399" y="414"/>
                    <a:pt x="400" y="414"/>
                  </a:cubicBezTo>
                  <a:cubicBezTo>
                    <a:pt x="327" y="407"/>
                    <a:pt x="213" y="398"/>
                    <a:pt x="198" y="409"/>
                  </a:cubicBezTo>
                  <a:cubicBezTo>
                    <a:pt x="198" y="409"/>
                    <a:pt x="331" y="410"/>
                    <a:pt x="411" y="420"/>
                  </a:cubicBezTo>
                  <a:cubicBezTo>
                    <a:pt x="407" y="420"/>
                    <a:pt x="403" y="420"/>
                    <a:pt x="399" y="421"/>
                  </a:cubicBezTo>
                  <a:cubicBezTo>
                    <a:pt x="394" y="421"/>
                    <a:pt x="388" y="421"/>
                    <a:pt x="383" y="421"/>
                  </a:cubicBezTo>
                  <a:cubicBezTo>
                    <a:pt x="378" y="421"/>
                    <a:pt x="372" y="421"/>
                    <a:pt x="368" y="421"/>
                  </a:cubicBezTo>
                  <a:cubicBezTo>
                    <a:pt x="360" y="421"/>
                    <a:pt x="353" y="421"/>
                    <a:pt x="348" y="421"/>
                  </a:cubicBezTo>
                  <a:cubicBezTo>
                    <a:pt x="348" y="423"/>
                    <a:pt x="348" y="423"/>
                    <a:pt x="348" y="423"/>
                  </a:cubicBezTo>
                  <a:cubicBezTo>
                    <a:pt x="353" y="423"/>
                    <a:pt x="360" y="423"/>
                    <a:pt x="368" y="423"/>
                  </a:cubicBezTo>
                  <a:cubicBezTo>
                    <a:pt x="371" y="423"/>
                    <a:pt x="376" y="423"/>
                    <a:pt x="380" y="423"/>
                  </a:cubicBezTo>
                  <a:cubicBezTo>
                    <a:pt x="365" y="426"/>
                    <a:pt x="351" y="429"/>
                    <a:pt x="342" y="431"/>
                  </a:cubicBezTo>
                  <a:cubicBezTo>
                    <a:pt x="343" y="433"/>
                    <a:pt x="343" y="433"/>
                    <a:pt x="343" y="433"/>
                  </a:cubicBezTo>
                  <a:cubicBezTo>
                    <a:pt x="355" y="431"/>
                    <a:pt x="377" y="426"/>
                    <a:pt x="399" y="423"/>
                  </a:cubicBezTo>
                  <a:cubicBezTo>
                    <a:pt x="410" y="423"/>
                    <a:pt x="421" y="424"/>
                    <a:pt x="431" y="424"/>
                  </a:cubicBezTo>
                  <a:cubicBezTo>
                    <a:pt x="432" y="424"/>
                    <a:pt x="433" y="424"/>
                    <a:pt x="435" y="425"/>
                  </a:cubicBezTo>
                  <a:cubicBezTo>
                    <a:pt x="439" y="426"/>
                    <a:pt x="444" y="429"/>
                    <a:pt x="448" y="431"/>
                  </a:cubicBezTo>
                  <a:cubicBezTo>
                    <a:pt x="447" y="434"/>
                    <a:pt x="447" y="438"/>
                    <a:pt x="448" y="442"/>
                  </a:cubicBezTo>
                  <a:cubicBezTo>
                    <a:pt x="445" y="442"/>
                    <a:pt x="442" y="442"/>
                    <a:pt x="439" y="442"/>
                  </a:cubicBezTo>
                  <a:cubicBezTo>
                    <a:pt x="438" y="442"/>
                    <a:pt x="437" y="442"/>
                    <a:pt x="436" y="442"/>
                  </a:cubicBezTo>
                  <a:cubicBezTo>
                    <a:pt x="437" y="442"/>
                    <a:pt x="437" y="442"/>
                    <a:pt x="437" y="442"/>
                  </a:cubicBezTo>
                  <a:cubicBezTo>
                    <a:pt x="434" y="441"/>
                    <a:pt x="434" y="441"/>
                    <a:pt x="434" y="441"/>
                  </a:cubicBezTo>
                  <a:cubicBezTo>
                    <a:pt x="430" y="439"/>
                    <a:pt x="426" y="438"/>
                    <a:pt x="422" y="436"/>
                  </a:cubicBezTo>
                  <a:cubicBezTo>
                    <a:pt x="421" y="439"/>
                    <a:pt x="421" y="439"/>
                    <a:pt x="421" y="439"/>
                  </a:cubicBezTo>
                  <a:cubicBezTo>
                    <a:pt x="424" y="440"/>
                    <a:pt x="427" y="441"/>
                    <a:pt x="430" y="442"/>
                  </a:cubicBezTo>
                  <a:cubicBezTo>
                    <a:pt x="429" y="442"/>
                    <a:pt x="427" y="442"/>
                    <a:pt x="425" y="442"/>
                  </a:cubicBezTo>
                  <a:cubicBezTo>
                    <a:pt x="408" y="437"/>
                    <a:pt x="391" y="434"/>
                    <a:pt x="379" y="434"/>
                  </a:cubicBezTo>
                  <a:cubicBezTo>
                    <a:pt x="376" y="434"/>
                    <a:pt x="374" y="434"/>
                    <a:pt x="372" y="434"/>
                  </a:cubicBezTo>
                  <a:cubicBezTo>
                    <a:pt x="372" y="436"/>
                    <a:pt x="372" y="436"/>
                    <a:pt x="372" y="436"/>
                  </a:cubicBezTo>
                  <a:cubicBezTo>
                    <a:pt x="388" y="441"/>
                    <a:pt x="406" y="443"/>
                    <a:pt x="423" y="444"/>
                  </a:cubicBezTo>
                  <a:cubicBezTo>
                    <a:pt x="421" y="445"/>
                    <a:pt x="419" y="445"/>
                    <a:pt x="416" y="446"/>
                  </a:cubicBezTo>
                  <a:cubicBezTo>
                    <a:pt x="413" y="446"/>
                    <a:pt x="410" y="446"/>
                    <a:pt x="407" y="447"/>
                  </a:cubicBezTo>
                  <a:cubicBezTo>
                    <a:pt x="406" y="447"/>
                    <a:pt x="406" y="447"/>
                    <a:pt x="405" y="447"/>
                  </a:cubicBezTo>
                  <a:cubicBezTo>
                    <a:pt x="402" y="447"/>
                    <a:pt x="399" y="447"/>
                    <a:pt x="397" y="447"/>
                  </a:cubicBezTo>
                  <a:cubicBezTo>
                    <a:pt x="396" y="447"/>
                    <a:pt x="396" y="447"/>
                    <a:pt x="396" y="447"/>
                  </a:cubicBezTo>
                  <a:cubicBezTo>
                    <a:pt x="391" y="446"/>
                    <a:pt x="387" y="445"/>
                    <a:pt x="383" y="444"/>
                  </a:cubicBezTo>
                  <a:cubicBezTo>
                    <a:pt x="382" y="446"/>
                    <a:pt x="382" y="446"/>
                    <a:pt x="382" y="446"/>
                  </a:cubicBezTo>
                  <a:cubicBezTo>
                    <a:pt x="387" y="449"/>
                    <a:pt x="393" y="451"/>
                    <a:pt x="399" y="453"/>
                  </a:cubicBezTo>
                  <a:cubicBezTo>
                    <a:pt x="371" y="450"/>
                    <a:pt x="371" y="450"/>
                    <a:pt x="371" y="450"/>
                  </a:cubicBezTo>
                  <a:cubicBezTo>
                    <a:pt x="371" y="450"/>
                    <a:pt x="397" y="459"/>
                    <a:pt x="420" y="459"/>
                  </a:cubicBezTo>
                  <a:cubicBezTo>
                    <a:pt x="420" y="460"/>
                    <a:pt x="420" y="460"/>
                    <a:pt x="421" y="460"/>
                  </a:cubicBezTo>
                  <a:cubicBezTo>
                    <a:pt x="420" y="461"/>
                    <a:pt x="420" y="461"/>
                    <a:pt x="420" y="461"/>
                  </a:cubicBezTo>
                  <a:cubicBezTo>
                    <a:pt x="420" y="461"/>
                    <a:pt x="421" y="461"/>
                    <a:pt x="421" y="461"/>
                  </a:cubicBezTo>
                  <a:cubicBezTo>
                    <a:pt x="413" y="461"/>
                    <a:pt x="406" y="461"/>
                    <a:pt x="399" y="460"/>
                  </a:cubicBezTo>
                  <a:cubicBezTo>
                    <a:pt x="398" y="458"/>
                    <a:pt x="398" y="458"/>
                    <a:pt x="398" y="458"/>
                  </a:cubicBezTo>
                  <a:cubicBezTo>
                    <a:pt x="382" y="457"/>
                    <a:pt x="365" y="456"/>
                    <a:pt x="349" y="456"/>
                  </a:cubicBezTo>
                  <a:cubicBezTo>
                    <a:pt x="340" y="456"/>
                    <a:pt x="332" y="456"/>
                    <a:pt x="323" y="457"/>
                  </a:cubicBezTo>
                  <a:cubicBezTo>
                    <a:pt x="317" y="456"/>
                    <a:pt x="311" y="455"/>
                    <a:pt x="304" y="455"/>
                  </a:cubicBezTo>
                  <a:cubicBezTo>
                    <a:pt x="253" y="450"/>
                    <a:pt x="214" y="451"/>
                    <a:pt x="186" y="454"/>
                  </a:cubicBezTo>
                  <a:cubicBezTo>
                    <a:pt x="183" y="451"/>
                    <a:pt x="180" y="449"/>
                    <a:pt x="180" y="449"/>
                  </a:cubicBezTo>
                  <a:cubicBezTo>
                    <a:pt x="180" y="449"/>
                    <a:pt x="181" y="451"/>
                    <a:pt x="183" y="455"/>
                  </a:cubicBezTo>
                  <a:cubicBezTo>
                    <a:pt x="178" y="455"/>
                    <a:pt x="174" y="456"/>
                    <a:pt x="169" y="456"/>
                  </a:cubicBezTo>
                  <a:cubicBezTo>
                    <a:pt x="169" y="455"/>
                    <a:pt x="168" y="454"/>
                    <a:pt x="167" y="453"/>
                  </a:cubicBezTo>
                  <a:cubicBezTo>
                    <a:pt x="165" y="450"/>
                    <a:pt x="161" y="445"/>
                    <a:pt x="157" y="441"/>
                  </a:cubicBezTo>
                  <a:cubicBezTo>
                    <a:pt x="158" y="442"/>
                    <a:pt x="159" y="443"/>
                    <a:pt x="160" y="443"/>
                  </a:cubicBezTo>
                  <a:cubicBezTo>
                    <a:pt x="162" y="441"/>
                    <a:pt x="162" y="441"/>
                    <a:pt x="162" y="441"/>
                  </a:cubicBezTo>
                  <a:cubicBezTo>
                    <a:pt x="157" y="437"/>
                    <a:pt x="149" y="430"/>
                    <a:pt x="139" y="422"/>
                  </a:cubicBezTo>
                  <a:cubicBezTo>
                    <a:pt x="135" y="418"/>
                    <a:pt x="131" y="414"/>
                    <a:pt x="127" y="410"/>
                  </a:cubicBezTo>
                  <a:cubicBezTo>
                    <a:pt x="119" y="403"/>
                    <a:pt x="110" y="396"/>
                    <a:pt x="102" y="389"/>
                  </a:cubicBezTo>
                  <a:cubicBezTo>
                    <a:pt x="99" y="386"/>
                    <a:pt x="96" y="383"/>
                    <a:pt x="93" y="380"/>
                  </a:cubicBezTo>
                  <a:cubicBezTo>
                    <a:pt x="92" y="381"/>
                    <a:pt x="92" y="381"/>
                    <a:pt x="92" y="381"/>
                  </a:cubicBezTo>
                  <a:cubicBezTo>
                    <a:pt x="80" y="372"/>
                    <a:pt x="69" y="364"/>
                    <a:pt x="60" y="360"/>
                  </a:cubicBezTo>
                  <a:cubicBezTo>
                    <a:pt x="58" y="359"/>
                    <a:pt x="55" y="358"/>
                    <a:pt x="53" y="357"/>
                  </a:cubicBezTo>
                  <a:cubicBezTo>
                    <a:pt x="53" y="357"/>
                    <a:pt x="53" y="356"/>
                    <a:pt x="52" y="356"/>
                  </a:cubicBezTo>
                  <a:cubicBezTo>
                    <a:pt x="52" y="352"/>
                    <a:pt x="52" y="349"/>
                    <a:pt x="51" y="346"/>
                  </a:cubicBezTo>
                  <a:cubicBezTo>
                    <a:pt x="52" y="344"/>
                    <a:pt x="53" y="342"/>
                    <a:pt x="54" y="340"/>
                  </a:cubicBezTo>
                  <a:cubicBezTo>
                    <a:pt x="55" y="340"/>
                    <a:pt x="55" y="340"/>
                    <a:pt x="55" y="340"/>
                  </a:cubicBezTo>
                  <a:cubicBezTo>
                    <a:pt x="55" y="339"/>
                    <a:pt x="54" y="338"/>
                    <a:pt x="54" y="338"/>
                  </a:cubicBezTo>
                  <a:cubicBezTo>
                    <a:pt x="54" y="337"/>
                    <a:pt x="55" y="337"/>
                    <a:pt x="55" y="336"/>
                  </a:cubicBezTo>
                  <a:cubicBezTo>
                    <a:pt x="69" y="343"/>
                    <a:pt x="84" y="355"/>
                    <a:pt x="98" y="368"/>
                  </a:cubicBezTo>
                  <a:cubicBezTo>
                    <a:pt x="114" y="383"/>
                    <a:pt x="129" y="398"/>
                    <a:pt x="142" y="410"/>
                  </a:cubicBezTo>
                  <a:cubicBezTo>
                    <a:pt x="144" y="408"/>
                    <a:pt x="144" y="408"/>
                    <a:pt x="144" y="408"/>
                  </a:cubicBezTo>
                  <a:cubicBezTo>
                    <a:pt x="131" y="396"/>
                    <a:pt x="116" y="381"/>
                    <a:pt x="100" y="366"/>
                  </a:cubicBezTo>
                  <a:cubicBezTo>
                    <a:pt x="85" y="353"/>
                    <a:pt x="70" y="341"/>
                    <a:pt x="55" y="333"/>
                  </a:cubicBezTo>
                  <a:cubicBezTo>
                    <a:pt x="55" y="332"/>
                    <a:pt x="55" y="331"/>
                    <a:pt x="55" y="330"/>
                  </a:cubicBezTo>
                  <a:cubicBezTo>
                    <a:pt x="55" y="325"/>
                    <a:pt x="54" y="320"/>
                    <a:pt x="53" y="315"/>
                  </a:cubicBezTo>
                  <a:cubicBezTo>
                    <a:pt x="50" y="316"/>
                    <a:pt x="50" y="316"/>
                    <a:pt x="50" y="316"/>
                  </a:cubicBezTo>
                  <a:cubicBezTo>
                    <a:pt x="50" y="321"/>
                    <a:pt x="50" y="326"/>
                    <a:pt x="50" y="331"/>
                  </a:cubicBezTo>
                  <a:cubicBezTo>
                    <a:pt x="50" y="331"/>
                    <a:pt x="50" y="331"/>
                    <a:pt x="50" y="331"/>
                  </a:cubicBezTo>
                  <a:cubicBezTo>
                    <a:pt x="48" y="324"/>
                    <a:pt x="48" y="315"/>
                    <a:pt x="47" y="311"/>
                  </a:cubicBezTo>
                  <a:close/>
                  <a:moveTo>
                    <a:pt x="382" y="436"/>
                  </a:moveTo>
                  <a:cubicBezTo>
                    <a:pt x="390" y="437"/>
                    <a:pt x="400" y="438"/>
                    <a:pt x="411" y="441"/>
                  </a:cubicBezTo>
                  <a:cubicBezTo>
                    <a:pt x="401" y="440"/>
                    <a:pt x="391" y="438"/>
                    <a:pt x="382" y="436"/>
                  </a:cubicBezTo>
                  <a:close/>
                  <a:moveTo>
                    <a:pt x="38" y="293"/>
                  </a:moveTo>
                  <a:cubicBezTo>
                    <a:pt x="33" y="288"/>
                    <a:pt x="28" y="283"/>
                    <a:pt x="24" y="278"/>
                  </a:cubicBezTo>
                  <a:cubicBezTo>
                    <a:pt x="24" y="278"/>
                    <a:pt x="24" y="278"/>
                    <a:pt x="24" y="278"/>
                  </a:cubicBezTo>
                  <a:cubicBezTo>
                    <a:pt x="25" y="277"/>
                    <a:pt x="25" y="277"/>
                    <a:pt x="26" y="276"/>
                  </a:cubicBezTo>
                  <a:cubicBezTo>
                    <a:pt x="26" y="276"/>
                    <a:pt x="27" y="276"/>
                    <a:pt x="27" y="276"/>
                  </a:cubicBezTo>
                  <a:cubicBezTo>
                    <a:pt x="29" y="277"/>
                    <a:pt x="31" y="278"/>
                    <a:pt x="32" y="279"/>
                  </a:cubicBezTo>
                  <a:cubicBezTo>
                    <a:pt x="33" y="280"/>
                    <a:pt x="33" y="281"/>
                    <a:pt x="34" y="282"/>
                  </a:cubicBezTo>
                  <a:cubicBezTo>
                    <a:pt x="34" y="282"/>
                    <a:pt x="34" y="282"/>
                    <a:pt x="34" y="282"/>
                  </a:cubicBezTo>
                  <a:cubicBezTo>
                    <a:pt x="33" y="282"/>
                    <a:pt x="33" y="283"/>
                    <a:pt x="32" y="283"/>
                  </a:cubicBezTo>
                  <a:cubicBezTo>
                    <a:pt x="34" y="285"/>
                    <a:pt x="34" y="285"/>
                    <a:pt x="34" y="285"/>
                  </a:cubicBezTo>
                  <a:cubicBezTo>
                    <a:pt x="34" y="284"/>
                    <a:pt x="35" y="284"/>
                    <a:pt x="35" y="284"/>
                  </a:cubicBezTo>
                  <a:cubicBezTo>
                    <a:pt x="35" y="284"/>
                    <a:pt x="35" y="284"/>
                    <a:pt x="36" y="284"/>
                  </a:cubicBezTo>
                  <a:cubicBezTo>
                    <a:pt x="37" y="284"/>
                    <a:pt x="39" y="285"/>
                    <a:pt x="42" y="286"/>
                  </a:cubicBezTo>
                  <a:cubicBezTo>
                    <a:pt x="42" y="286"/>
                    <a:pt x="42" y="286"/>
                    <a:pt x="42" y="287"/>
                  </a:cubicBezTo>
                  <a:cubicBezTo>
                    <a:pt x="43" y="289"/>
                    <a:pt x="44" y="290"/>
                    <a:pt x="45" y="292"/>
                  </a:cubicBezTo>
                  <a:cubicBezTo>
                    <a:pt x="46" y="291"/>
                    <a:pt x="46" y="291"/>
                    <a:pt x="46" y="291"/>
                  </a:cubicBezTo>
                  <a:cubicBezTo>
                    <a:pt x="48" y="293"/>
                    <a:pt x="49" y="295"/>
                    <a:pt x="51" y="297"/>
                  </a:cubicBezTo>
                  <a:cubicBezTo>
                    <a:pt x="51" y="297"/>
                    <a:pt x="51" y="298"/>
                    <a:pt x="50" y="298"/>
                  </a:cubicBezTo>
                  <a:cubicBezTo>
                    <a:pt x="50" y="299"/>
                    <a:pt x="50" y="299"/>
                    <a:pt x="50" y="299"/>
                  </a:cubicBezTo>
                  <a:cubicBezTo>
                    <a:pt x="46" y="297"/>
                    <a:pt x="42" y="295"/>
                    <a:pt x="38" y="293"/>
                  </a:cubicBezTo>
                  <a:close/>
                  <a:moveTo>
                    <a:pt x="60" y="279"/>
                  </a:moveTo>
                  <a:cubicBezTo>
                    <a:pt x="60" y="279"/>
                    <a:pt x="60" y="279"/>
                    <a:pt x="60" y="279"/>
                  </a:cubicBezTo>
                  <a:cubicBezTo>
                    <a:pt x="57" y="278"/>
                    <a:pt x="54" y="276"/>
                    <a:pt x="51" y="275"/>
                  </a:cubicBezTo>
                  <a:cubicBezTo>
                    <a:pt x="52" y="275"/>
                    <a:pt x="52" y="275"/>
                    <a:pt x="53" y="275"/>
                  </a:cubicBezTo>
                  <a:cubicBezTo>
                    <a:pt x="53" y="275"/>
                    <a:pt x="53" y="275"/>
                    <a:pt x="53" y="275"/>
                  </a:cubicBezTo>
                  <a:cubicBezTo>
                    <a:pt x="56" y="276"/>
                    <a:pt x="58" y="278"/>
                    <a:pt x="60" y="279"/>
                  </a:cubicBezTo>
                  <a:close/>
                  <a:moveTo>
                    <a:pt x="91" y="284"/>
                  </a:moveTo>
                  <a:cubicBezTo>
                    <a:pt x="105" y="292"/>
                    <a:pt x="120" y="303"/>
                    <a:pt x="134" y="316"/>
                  </a:cubicBezTo>
                  <a:cubicBezTo>
                    <a:pt x="152" y="332"/>
                    <a:pt x="169" y="350"/>
                    <a:pt x="183" y="364"/>
                  </a:cubicBezTo>
                  <a:cubicBezTo>
                    <a:pt x="182" y="364"/>
                    <a:pt x="180" y="364"/>
                    <a:pt x="179" y="364"/>
                  </a:cubicBezTo>
                  <a:cubicBezTo>
                    <a:pt x="179" y="364"/>
                    <a:pt x="181" y="364"/>
                    <a:pt x="183" y="365"/>
                  </a:cubicBezTo>
                  <a:cubicBezTo>
                    <a:pt x="186" y="367"/>
                    <a:pt x="188" y="370"/>
                    <a:pt x="191" y="372"/>
                  </a:cubicBezTo>
                  <a:cubicBezTo>
                    <a:pt x="191" y="371"/>
                    <a:pt x="191" y="371"/>
                    <a:pt x="191" y="371"/>
                  </a:cubicBezTo>
                  <a:cubicBezTo>
                    <a:pt x="190" y="373"/>
                    <a:pt x="191" y="377"/>
                    <a:pt x="195" y="377"/>
                  </a:cubicBezTo>
                  <a:cubicBezTo>
                    <a:pt x="195" y="377"/>
                    <a:pt x="196" y="377"/>
                    <a:pt x="196" y="377"/>
                  </a:cubicBezTo>
                  <a:cubicBezTo>
                    <a:pt x="196" y="377"/>
                    <a:pt x="196" y="377"/>
                    <a:pt x="196" y="377"/>
                  </a:cubicBezTo>
                  <a:cubicBezTo>
                    <a:pt x="189" y="377"/>
                    <a:pt x="182" y="377"/>
                    <a:pt x="174" y="377"/>
                  </a:cubicBezTo>
                  <a:cubicBezTo>
                    <a:pt x="174" y="377"/>
                    <a:pt x="174" y="376"/>
                    <a:pt x="173" y="376"/>
                  </a:cubicBezTo>
                  <a:cubicBezTo>
                    <a:pt x="174" y="376"/>
                    <a:pt x="174" y="376"/>
                    <a:pt x="174" y="376"/>
                  </a:cubicBezTo>
                  <a:cubicBezTo>
                    <a:pt x="174" y="376"/>
                    <a:pt x="174" y="376"/>
                    <a:pt x="175" y="377"/>
                  </a:cubicBezTo>
                  <a:cubicBezTo>
                    <a:pt x="175" y="376"/>
                    <a:pt x="175" y="376"/>
                    <a:pt x="175" y="376"/>
                  </a:cubicBezTo>
                  <a:cubicBezTo>
                    <a:pt x="177" y="377"/>
                    <a:pt x="178" y="377"/>
                    <a:pt x="180" y="377"/>
                  </a:cubicBezTo>
                  <a:cubicBezTo>
                    <a:pt x="182" y="377"/>
                    <a:pt x="183" y="377"/>
                    <a:pt x="184" y="376"/>
                  </a:cubicBezTo>
                  <a:cubicBezTo>
                    <a:pt x="186" y="376"/>
                    <a:pt x="186" y="376"/>
                    <a:pt x="186" y="376"/>
                  </a:cubicBezTo>
                  <a:cubicBezTo>
                    <a:pt x="185" y="374"/>
                    <a:pt x="185" y="374"/>
                    <a:pt x="185" y="374"/>
                  </a:cubicBezTo>
                  <a:cubicBezTo>
                    <a:pt x="182" y="371"/>
                    <a:pt x="180" y="369"/>
                    <a:pt x="177" y="366"/>
                  </a:cubicBezTo>
                  <a:cubicBezTo>
                    <a:pt x="179" y="365"/>
                    <a:pt x="180" y="362"/>
                    <a:pt x="178" y="361"/>
                  </a:cubicBezTo>
                  <a:cubicBezTo>
                    <a:pt x="173" y="357"/>
                    <a:pt x="167" y="354"/>
                    <a:pt x="162" y="350"/>
                  </a:cubicBezTo>
                  <a:cubicBezTo>
                    <a:pt x="154" y="344"/>
                    <a:pt x="147" y="338"/>
                    <a:pt x="139" y="332"/>
                  </a:cubicBezTo>
                  <a:cubicBezTo>
                    <a:pt x="139" y="332"/>
                    <a:pt x="139" y="332"/>
                    <a:pt x="139" y="332"/>
                  </a:cubicBezTo>
                  <a:cubicBezTo>
                    <a:pt x="125" y="318"/>
                    <a:pt x="108" y="300"/>
                    <a:pt x="91" y="284"/>
                  </a:cubicBezTo>
                  <a:close/>
                  <a:moveTo>
                    <a:pt x="83" y="277"/>
                  </a:moveTo>
                  <a:cubicBezTo>
                    <a:pt x="68" y="265"/>
                    <a:pt x="52" y="254"/>
                    <a:pt x="35" y="249"/>
                  </a:cubicBezTo>
                  <a:cubicBezTo>
                    <a:pt x="37" y="248"/>
                    <a:pt x="37" y="248"/>
                    <a:pt x="37" y="248"/>
                  </a:cubicBezTo>
                  <a:cubicBezTo>
                    <a:pt x="37" y="244"/>
                    <a:pt x="36" y="240"/>
                    <a:pt x="35" y="236"/>
                  </a:cubicBezTo>
                  <a:cubicBezTo>
                    <a:pt x="64" y="254"/>
                    <a:pt x="91" y="276"/>
                    <a:pt x="118" y="299"/>
                  </a:cubicBezTo>
                  <a:cubicBezTo>
                    <a:pt x="106" y="290"/>
                    <a:pt x="95" y="282"/>
                    <a:pt x="83" y="277"/>
                  </a:cubicBezTo>
                  <a:close/>
                  <a:moveTo>
                    <a:pt x="32" y="207"/>
                  </a:moveTo>
                  <a:cubicBezTo>
                    <a:pt x="36" y="210"/>
                    <a:pt x="40" y="213"/>
                    <a:pt x="45" y="216"/>
                  </a:cubicBezTo>
                  <a:cubicBezTo>
                    <a:pt x="92" y="254"/>
                    <a:pt x="148" y="294"/>
                    <a:pt x="192" y="335"/>
                  </a:cubicBezTo>
                  <a:cubicBezTo>
                    <a:pt x="192" y="338"/>
                    <a:pt x="191" y="342"/>
                    <a:pt x="190" y="345"/>
                  </a:cubicBezTo>
                  <a:cubicBezTo>
                    <a:pt x="143" y="305"/>
                    <a:pt x="98" y="265"/>
                    <a:pt x="44" y="234"/>
                  </a:cubicBezTo>
                  <a:cubicBezTo>
                    <a:pt x="43" y="237"/>
                    <a:pt x="43" y="237"/>
                    <a:pt x="43" y="237"/>
                  </a:cubicBezTo>
                  <a:cubicBezTo>
                    <a:pt x="97" y="267"/>
                    <a:pt x="142" y="307"/>
                    <a:pt x="189" y="347"/>
                  </a:cubicBezTo>
                  <a:cubicBezTo>
                    <a:pt x="189" y="349"/>
                    <a:pt x="188" y="351"/>
                    <a:pt x="188" y="352"/>
                  </a:cubicBezTo>
                  <a:cubicBezTo>
                    <a:pt x="187" y="354"/>
                    <a:pt x="190" y="356"/>
                    <a:pt x="191" y="354"/>
                  </a:cubicBezTo>
                  <a:cubicBezTo>
                    <a:pt x="195" y="344"/>
                    <a:pt x="197" y="334"/>
                    <a:pt x="200" y="323"/>
                  </a:cubicBezTo>
                  <a:cubicBezTo>
                    <a:pt x="232" y="324"/>
                    <a:pt x="356" y="324"/>
                    <a:pt x="420" y="327"/>
                  </a:cubicBezTo>
                  <a:cubicBezTo>
                    <a:pt x="421" y="328"/>
                    <a:pt x="421" y="328"/>
                    <a:pt x="421" y="328"/>
                  </a:cubicBezTo>
                  <a:cubicBezTo>
                    <a:pt x="425" y="333"/>
                    <a:pt x="429" y="337"/>
                    <a:pt x="434" y="341"/>
                  </a:cubicBezTo>
                  <a:cubicBezTo>
                    <a:pt x="398" y="340"/>
                    <a:pt x="251" y="336"/>
                    <a:pt x="200" y="344"/>
                  </a:cubicBezTo>
                  <a:cubicBezTo>
                    <a:pt x="438" y="344"/>
                    <a:pt x="438" y="344"/>
                    <a:pt x="438" y="344"/>
                  </a:cubicBezTo>
                  <a:cubicBezTo>
                    <a:pt x="445" y="351"/>
                    <a:pt x="454" y="357"/>
                    <a:pt x="462" y="363"/>
                  </a:cubicBezTo>
                  <a:cubicBezTo>
                    <a:pt x="452" y="358"/>
                    <a:pt x="442" y="352"/>
                    <a:pt x="433" y="345"/>
                  </a:cubicBezTo>
                  <a:cubicBezTo>
                    <a:pt x="433" y="345"/>
                    <a:pt x="433" y="345"/>
                    <a:pt x="433" y="345"/>
                  </a:cubicBezTo>
                  <a:cubicBezTo>
                    <a:pt x="431" y="348"/>
                    <a:pt x="431" y="348"/>
                    <a:pt x="431" y="348"/>
                  </a:cubicBezTo>
                  <a:cubicBezTo>
                    <a:pt x="431" y="348"/>
                    <a:pt x="431" y="348"/>
                    <a:pt x="431" y="348"/>
                  </a:cubicBezTo>
                  <a:cubicBezTo>
                    <a:pt x="431" y="348"/>
                    <a:pt x="431" y="348"/>
                    <a:pt x="431" y="348"/>
                  </a:cubicBezTo>
                  <a:cubicBezTo>
                    <a:pt x="444" y="356"/>
                    <a:pt x="457" y="366"/>
                    <a:pt x="471" y="373"/>
                  </a:cubicBezTo>
                  <a:cubicBezTo>
                    <a:pt x="471" y="374"/>
                    <a:pt x="471" y="374"/>
                    <a:pt x="471" y="375"/>
                  </a:cubicBezTo>
                  <a:cubicBezTo>
                    <a:pt x="446" y="372"/>
                    <a:pt x="349" y="368"/>
                    <a:pt x="274" y="367"/>
                  </a:cubicBezTo>
                  <a:cubicBezTo>
                    <a:pt x="273" y="366"/>
                    <a:pt x="272" y="365"/>
                    <a:pt x="271" y="365"/>
                  </a:cubicBezTo>
                  <a:cubicBezTo>
                    <a:pt x="263" y="365"/>
                    <a:pt x="256" y="365"/>
                    <a:pt x="248" y="366"/>
                  </a:cubicBezTo>
                  <a:cubicBezTo>
                    <a:pt x="223" y="365"/>
                    <a:pt x="203" y="365"/>
                    <a:pt x="191" y="365"/>
                  </a:cubicBezTo>
                  <a:cubicBezTo>
                    <a:pt x="201" y="365"/>
                    <a:pt x="217" y="366"/>
                    <a:pt x="236" y="367"/>
                  </a:cubicBezTo>
                  <a:cubicBezTo>
                    <a:pt x="232" y="368"/>
                    <a:pt x="227" y="369"/>
                    <a:pt x="223" y="370"/>
                  </a:cubicBezTo>
                  <a:cubicBezTo>
                    <a:pt x="223" y="370"/>
                    <a:pt x="223" y="370"/>
                    <a:pt x="223" y="370"/>
                  </a:cubicBezTo>
                  <a:cubicBezTo>
                    <a:pt x="213" y="370"/>
                    <a:pt x="204" y="370"/>
                    <a:pt x="194" y="370"/>
                  </a:cubicBezTo>
                  <a:cubicBezTo>
                    <a:pt x="193" y="370"/>
                    <a:pt x="193" y="370"/>
                    <a:pt x="192" y="370"/>
                  </a:cubicBezTo>
                  <a:cubicBezTo>
                    <a:pt x="193" y="370"/>
                    <a:pt x="193" y="370"/>
                    <a:pt x="193" y="370"/>
                  </a:cubicBezTo>
                  <a:cubicBezTo>
                    <a:pt x="191" y="368"/>
                    <a:pt x="189" y="366"/>
                    <a:pt x="187" y="365"/>
                  </a:cubicBezTo>
                  <a:cubicBezTo>
                    <a:pt x="188" y="365"/>
                    <a:pt x="189" y="365"/>
                    <a:pt x="191" y="365"/>
                  </a:cubicBezTo>
                  <a:cubicBezTo>
                    <a:pt x="189" y="365"/>
                    <a:pt x="188" y="365"/>
                    <a:pt x="187" y="365"/>
                  </a:cubicBezTo>
                  <a:cubicBezTo>
                    <a:pt x="174" y="352"/>
                    <a:pt x="159" y="335"/>
                    <a:pt x="142" y="320"/>
                  </a:cubicBezTo>
                  <a:cubicBezTo>
                    <a:pt x="148" y="325"/>
                    <a:pt x="153" y="329"/>
                    <a:pt x="158" y="334"/>
                  </a:cubicBezTo>
                  <a:cubicBezTo>
                    <a:pt x="159" y="332"/>
                    <a:pt x="159" y="332"/>
                    <a:pt x="159" y="332"/>
                  </a:cubicBezTo>
                  <a:cubicBezTo>
                    <a:pt x="120" y="297"/>
                    <a:pt x="79" y="261"/>
                    <a:pt x="35" y="232"/>
                  </a:cubicBezTo>
                  <a:cubicBezTo>
                    <a:pt x="34" y="226"/>
                    <a:pt x="33" y="219"/>
                    <a:pt x="32" y="212"/>
                  </a:cubicBezTo>
                  <a:cubicBezTo>
                    <a:pt x="34" y="215"/>
                    <a:pt x="35" y="218"/>
                    <a:pt x="35" y="222"/>
                  </a:cubicBezTo>
                  <a:cubicBezTo>
                    <a:pt x="35" y="222"/>
                    <a:pt x="35" y="222"/>
                    <a:pt x="35" y="223"/>
                  </a:cubicBezTo>
                  <a:cubicBezTo>
                    <a:pt x="37" y="223"/>
                    <a:pt x="37" y="223"/>
                    <a:pt x="37" y="223"/>
                  </a:cubicBezTo>
                  <a:cubicBezTo>
                    <a:pt x="37" y="222"/>
                    <a:pt x="37" y="222"/>
                    <a:pt x="37" y="222"/>
                  </a:cubicBezTo>
                  <a:cubicBezTo>
                    <a:pt x="37" y="216"/>
                    <a:pt x="35" y="211"/>
                    <a:pt x="32" y="20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8" name="Freeform 177"/>
            <p:cNvSpPr>
              <a:spLocks/>
            </p:cNvSpPr>
            <p:nvPr/>
          </p:nvSpPr>
          <p:spPr bwMode="auto">
            <a:xfrm>
              <a:off x="2982479" y="5120060"/>
              <a:ext cx="353585" cy="164578"/>
            </a:xfrm>
            <a:custGeom>
              <a:avLst/>
              <a:gdLst>
                <a:gd name="T0" fmla="*/ 0 w 116"/>
                <a:gd name="T1" fmla="*/ 2 h 54"/>
                <a:gd name="T2" fmla="*/ 0 w 116"/>
                <a:gd name="T3" fmla="*/ 1 h 54"/>
                <a:gd name="T4" fmla="*/ 1 w 116"/>
                <a:gd name="T5" fmla="*/ 0 h 54"/>
                <a:gd name="T6" fmla="*/ 2 w 116"/>
                <a:gd name="T7" fmla="*/ 0 h 54"/>
                <a:gd name="T8" fmla="*/ 3 w 116"/>
                <a:gd name="T9" fmla="*/ 0 h 54"/>
                <a:gd name="T10" fmla="*/ 3 w 116"/>
                <a:gd name="T11" fmla="*/ 1 h 54"/>
                <a:gd name="T12" fmla="*/ 5 w 116"/>
                <a:gd name="T13" fmla="*/ 6 h 54"/>
                <a:gd name="T14" fmla="*/ 15 w 116"/>
                <a:gd name="T15" fmla="*/ 5 h 54"/>
                <a:gd name="T16" fmla="*/ 66 w 116"/>
                <a:gd name="T17" fmla="*/ 20 h 54"/>
                <a:gd name="T18" fmla="*/ 116 w 116"/>
                <a:gd name="T19" fmla="*/ 37 h 54"/>
                <a:gd name="T20" fmla="*/ 116 w 116"/>
                <a:gd name="T21" fmla="*/ 39 h 54"/>
                <a:gd name="T22" fmla="*/ 65 w 116"/>
                <a:gd name="T23" fmla="*/ 22 h 54"/>
                <a:gd name="T24" fmla="*/ 15 w 116"/>
                <a:gd name="T25" fmla="*/ 7 h 54"/>
                <a:gd name="T26" fmla="*/ 5 w 116"/>
                <a:gd name="T27" fmla="*/ 8 h 54"/>
                <a:gd name="T28" fmla="*/ 6 w 116"/>
                <a:gd name="T29" fmla="*/ 9 h 54"/>
                <a:gd name="T30" fmla="*/ 8 w 116"/>
                <a:gd name="T31" fmla="*/ 26 h 54"/>
                <a:gd name="T32" fmla="*/ 81 w 116"/>
                <a:gd name="T33" fmla="*/ 52 h 54"/>
                <a:gd name="T34" fmla="*/ 80 w 116"/>
                <a:gd name="T35" fmla="*/ 54 h 54"/>
                <a:gd name="T36" fmla="*/ 9 w 116"/>
                <a:gd name="T37" fmla="*/ 29 h 54"/>
                <a:gd name="T38" fmla="*/ 10 w 116"/>
                <a:gd name="T39" fmla="*/ 40 h 54"/>
                <a:gd name="T40" fmla="*/ 8 w 116"/>
                <a:gd name="T41" fmla="*/ 40 h 54"/>
                <a:gd name="T42" fmla="*/ 7 w 116"/>
                <a:gd name="T43" fmla="*/ 32 h 54"/>
                <a:gd name="T44" fmla="*/ 6 w 116"/>
                <a:gd name="T45" fmla="*/ 28 h 54"/>
                <a:gd name="T46" fmla="*/ 3 w 116"/>
                <a:gd name="T47" fmla="*/ 26 h 54"/>
                <a:gd name="T48" fmla="*/ 4 w 116"/>
                <a:gd name="T49" fmla="*/ 24 h 54"/>
                <a:gd name="T50" fmla="*/ 6 w 116"/>
                <a:gd name="T51" fmla="*/ 25 h 54"/>
                <a:gd name="T52" fmla="*/ 4 w 116"/>
                <a:gd name="T53" fmla="*/ 12 h 54"/>
                <a:gd name="T54" fmla="*/ 2 w 116"/>
                <a:gd name="T55" fmla="*/ 4 h 54"/>
                <a:gd name="T56" fmla="*/ 1 w 116"/>
                <a:gd name="T57" fmla="*/ 2 h 54"/>
                <a:gd name="T58" fmla="*/ 1 w 116"/>
                <a:gd name="T59" fmla="*/ 2 h 54"/>
                <a:gd name="T60" fmla="*/ 0 w 116"/>
                <a:gd name="T61"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 h="54">
                  <a:moveTo>
                    <a:pt x="0" y="2"/>
                  </a:moveTo>
                  <a:cubicBezTo>
                    <a:pt x="0" y="1"/>
                    <a:pt x="0" y="1"/>
                    <a:pt x="0" y="1"/>
                  </a:cubicBezTo>
                  <a:cubicBezTo>
                    <a:pt x="1" y="0"/>
                    <a:pt x="1" y="0"/>
                    <a:pt x="1" y="0"/>
                  </a:cubicBezTo>
                  <a:cubicBezTo>
                    <a:pt x="1" y="0"/>
                    <a:pt x="1" y="0"/>
                    <a:pt x="2" y="0"/>
                  </a:cubicBezTo>
                  <a:cubicBezTo>
                    <a:pt x="2" y="0"/>
                    <a:pt x="3" y="0"/>
                    <a:pt x="3" y="0"/>
                  </a:cubicBezTo>
                  <a:cubicBezTo>
                    <a:pt x="3" y="0"/>
                    <a:pt x="3" y="1"/>
                    <a:pt x="3" y="1"/>
                  </a:cubicBezTo>
                  <a:cubicBezTo>
                    <a:pt x="4" y="2"/>
                    <a:pt x="4" y="4"/>
                    <a:pt x="5" y="6"/>
                  </a:cubicBezTo>
                  <a:cubicBezTo>
                    <a:pt x="8" y="5"/>
                    <a:pt x="11" y="5"/>
                    <a:pt x="15" y="5"/>
                  </a:cubicBezTo>
                  <a:cubicBezTo>
                    <a:pt x="31" y="5"/>
                    <a:pt x="48" y="12"/>
                    <a:pt x="66" y="20"/>
                  </a:cubicBezTo>
                  <a:cubicBezTo>
                    <a:pt x="83" y="28"/>
                    <a:pt x="100" y="35"/>
                    <a:pt x="116" y="37"/>
                  </a:cubicBezTo>
                  <a:cubicBezTo>
                    <a:pt x="116" y="39"/>
                    <a:pt x="116" y="39"/>
                    <a:pt x="116" y="39"/>
                  </a:cubicBezTo>
                  <a:cubicBezTo>
                    <a:pt x="99" y="38"/>
                    <a:pt x="82" y="30"/>
                    <a:pt x="65" y="22"/>
                  </a:cubicBezTo>
                  <a:cubicBezTo>
                    <a:pt x="47" y="15"/>
                    <a:pt x="30" y="7"/>
                    <a:pt x="15" y="7"/>
                  </a:cubicBezTo>
                  <a:cubicBezTo>
                    <a:pt x="11" y="7"/>
                    <a:pt x="8" y="8"/>
                    <a:pt x="5" y="8"/>
                  </a:cubicBezTo>
                  <a:cubicBezTo>
                    <a:pt x="5" y="8"/>
                    <a:pt x="5" y="9"/>
                    <a:pt x="6" y="9"/>
                  </a:cubicBezTo>
                  <a:cubicBezTo>
                    <a:pt x="7" y="14"/>
                    <a:pt x="8" y="20"/>
                    <a:pt x="8" y="26"/>
                  </a:cubicBezTo>
                  <a:cubicBezTo>
                    <a:pt x="32" y="36"/>
                    <a:pt x="56" y="44"/>
                    <a:pt x="81" y="52"/>
                  </a:cubicBezTo>
                  <a:cubicBezTo>
                    <a:pt x="80" y="54"/>
                    <a:pt x="80" y="54"/>
                    <a:pt x="80" y="54"/>
                  </a:cubicBezTo>
                  <a:cubicBezTo>
                    <a:pt x="56" y="46"/>
                    <a:pt x="32" y="39"/>
                    <a:pt x="9" y="29"/>
                  </a:cubicBezTo>
                  <a:cubicBezTo>
                    <a:pt x="10" y="34"/>
                    <a:pt x="10" y="38"/>
                    <a:pt x="10" y="40"/>
                  </a:cubicBezTo>
                  <a:cubicBezTo>
                    <a:pt x="8" y="40"/>
                    <a:pt x="8" y="40"/>
                    <a:pt x="8" y="40"/>
                  </a:cubicBezTo>
                  <a:cubicBezTo>
                    <a:pt x="8" y="39"/>
                    <a:pt x="7" y="36"/>
                    <a:pt x="7" y="32"/>
                  </a:cubicBezTo>
                  <a:cubicBezTo>
                    <a:pt x="7" y="30"/>
                    <a:pt x="6" y="29"/>
                    <a:pt x="6" y="28"/>
                  </a:cubicBezTo>
                  <a:cubicBezTo>
                    <a:pt x="5" y="27"/>
                    <a:pt x="4" y="27"/>
                    <a:pt x="3" y="26"/>
                  </a:cubicBezTo>
                  <a:cubicBezTo>
                    <a:pt x="4" y="24"/>
                    <a:pt x="4" y="24"/>
                    <a:pt x="4" y="24"/>
                  </a:cubicBezTo>
                  <a:cubicBezTo>
                    <a:pt x="5" y="24"/>
                    <a:pt x="5" y="24"/>
                    <a:pt x="6" y="25"/>
                  </a:cubicBezTo>
                  <a:cubicBezTo>
                    <a:pt x="5" y="20"/>
                    <a:pt x="4" y="16"/>
                    <a:pt x="4" y="12"/>
                  </a:cubicBezTo>
                  <a:cubicBezTo>
                    <a:pt x="3" y="9"/>
                    <a:pt x="2" y="6"/>
                    <a:pt x="2" y="4"/>
                  </a:cubicBezTo>
                  <a:cubicBezTo>
                    <a:pt x="2" y="3"/>
                    <a:pt x="1" y="3"/>
                    <a:pt x="1" y="2"/>
                  </a:cubicBezTo>
                  <a:cubicBezTo>
                    <a:pt x="1" y="2"/>
                    <a:pt x="1" y="2"/>
                    <a:pt x="1" y="2"/>
                  </a:cubicBezTo>
                  <a:lnTo>
                    <a:pt x="0"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9" name="Freeform 178"/>
            <p:cNvSpPr>
              <a:spLocks/>
            </p:cNvSpPr>
            <p:nvPr/>
          </p:nvSpPr>
          <p:spPr bwMode="auto">
            <a:xfrm>
              <a:off x="3010765" y="5168919"/>
              <a:ext cx="249438" cy="109290"/>
            </a:xfrm>
            <a:custGeom>
              <a:avLst/>
              <a:gdLst>
                <a:gd name="T0" fmla="*/ 82 w 82"/>
                <a:gd name="T1" fmla="*/ 36 h 36"/>
                <a:gd name="T2" fmla="*/ 81 w 82"/>
                <a:gd name="T3" fmla="*/ 36 h 36"/>
                <a:gd name="T4" fmla="*/ 76 w 82"/>
                <a:gd name="T5" fmla="*/ 34 h 36"/>
                <a:gd name="T6" fmla="*/ 39 w 82"/>
                <a:gd name="T7" fmla="*/ 16 h 36"/>
                <a:gd name="T8" fmla="*/ 17 w 82"/>
                <a:gd name="T9" fmla="*/ 7 h 36"/>
                <a:gd name="T10" fmla="*/ 0 w 82"/>
                <a:gd name="T11" fmla="*/ 3 h 36"/>
                <a:gd name="T12" fmla="*/ 0 w 82"/>
                <a:gd name="T13" fmla="*/ 0 h 36"/>
                <a:gd name="T14" fmla="*/ 22 w 82"/>
                <a:gd name="T15" fmla="*/ 5 h 36"/>
                <a:gd name="T16" fmla="*/ 61 w 82"/>
                <a:gd name="T17" fmla="*/ 23 h 36"/>
                <a:gd name="T18" fmla="*/ 75 w 82"/>
                <a:gd name="T19" fmla="*/ 30 h 36"/>
                <a:gd name="T20" fmla="*/ 80 w 82"/>
                <a:gd name="T21" fmla="*/ 33 h 36"/>
                <a:gd name="T22" fmla="*/ 81 w 82"/>
                <a:gd name="T23" fmla="*/ 33 h 36"/>
                <a:gd name="T24" fmla="*/ 82 w 82"/>
                <a:gd name="T25" fmla="*/ 33 h 36"/>
                <a:gd name="T26" fmla="*/ 82 w 82"/>
                <a:gd name="T27" fmla="*/ 33 h 36"/>
                <a:gd name="T28" fmla="*/ 82 w 82"/>
                <a:gd name="T29" fmla="*/ 34 h 36"/>
                <a:gd name="T30" fmla="*/ 82 w 82"/>
                <a:gd name="T31" fmla="*/ 34 h 36"/>
                <a:gd name="T32" fmla="*/ 81 w 82"/>
                <a:gd name="T33" fmla="*/ 33 h 36"/>
                <a:gd name="T34" fmla="*/ 82 w 82"/>
                <a:gd name="T3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36">
                  <a:moveTo>
                    <a:pt x="82" y="36"/>
                  </a:moveTo>
                  <a:cubicBezTo>
                    <a:pt x="81" y="36"/>
                    <a:pt x="81" y="36"/>
                    <a:pt x="81" y="36"/>
                  </a:cubicBezTo>
                  <a:cubicBezTo>
                    <a:pt x="80" y="36"/>
                    <a:pt x="78" y="35"/>
                    <a:pt x="76" y="34"/>
                  </a:cubicBezTo>
                  <a:cubicBezTo>
                    <a:pt x="69" y="30"/>
                    <a:pt x="54" y="22"/>
                    <a:pt x="39" y="16"/>
                  </a:cubicBezTo>
                  <a:cubicBezTo>
                    <a:pt x="32" y="12"/>
                    <a:pt x="24" y="9"/>
                    <a:pt x="17" y="7"/>
                  </a:cubicBezTo>
                  <a:cubicBezTo>
                    <a:pt x="11" y="4"/>
                    <a:pt x="4" y="3"/>
                    <a:pt x="0" y="3"/>
                  </a:cubicBezTo>
                  <a:cubicBezTo>
                    <a:pt x="0" y="0"/>
                    <a:pt x="0" y="0"/>
                    <a:pt x="0" y="0"/>
                  </a:cubicBezTo>
                  <a:cubicBezTo>
                    <a:pt x="6" y="0"/>
                    <a:pt x="14" y="2"/>
                    <a:pt x="22" y="5"/>
                  </a:cubicBezTo>
                  <a:cubicBezTo>
                    <a:pt x="35" y="10"/>
                    <a:pt x="49" y="17"/>
                    <a:pt x="61" y="23"/>
                  </a:cubicBezTo>
                  <a:cubicBezTo>
                    <a:pt x="67" y="26"/>
                    <a:pt x="72" y="29"/>
                    <a:pt x="75" y="30"/>
                  </a:cubicBezTo>
                  <a:cubicBezTo>
                    <a:pt x="77" y="31"/>
                    <a:pt x="79" y="32"/>
                    <a:pt x="80" y="33"/>
                  </a:cubicBezTo>
                  <a:cubicBezTo>
                    <a:pt x="80" y="33"/>
                    <a:pt x="81" y="33"/>
                    <a:pt x="81" y="33"/>
                  </a:cubicBezTo>
                  <a:cubicBezTo>
                    <a:pt x="82" y="33"/>
                    <a:pt x="82" y="33"/>
                    <a:pt x="82" y="33"/>
                  </a:cubicBezTo>
                  <a:cubicBezTo>
                    <a:pt x="82" y="33"/>
                    <a:pt x="82" y="33"/>
                    <a:pt x="82" y="33"/>
                  </a:cubicBezTo>
                  <a:cubicBezTo>
                    <a:pt x="82" y="34"/>
                    <a:pt x="82" y="34"/>
                    <a:pt x="82" y="34"/>
                  </a:cubicBezTo>
                  <a:cubicBezTo>
                    <a:pt x="82" y="34"/>
                    <a:pt x="82" y="34"/>
                    <a:pt x="82" y="34"/>
                  </a:cubicBezTo>
                  <a:cubicBezTo>
                    <a:pt x="81" y="33"/>
                    <a:pt x="81" y="33"/>
                    <a:pt x="81" y="33"/>
                  </a:cubicBezTo>
                  <a:cubicBezTo>
                    <a:pt x="82" y="36"/>
                    <a:pt x="82" y="36"/>
                    <a:pt x="82" y="3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0" name="Freeform 179"/>
            <p:cNvSpPr>
              <a:spLocks/>
            </p:cNvSpPr>
            <p:nvPr/>
          </p:nvSpPr>
          <p:spPr bwMode="auto">
            <a:xfrm>
              <a:off x="3111055" y="4058020"/>
              <a:ext cx="96432" cy="102861"/>
            </a:xfrm>
            <a:custGeom>
              <a:avLst/>
              <a:gdLst>
                <a:gd name="T0" fmla="*/ 22 w 32"/>
                <a:gd name="T1" fmla="*/ 13 h 34"/>
                <a:gd name="T2" fmla="*/ 32 w 32"/>
                <a:gd name="T3" fmla="*/ 34 h 34"/>
                <a:gd name="T4" fmla="*/ 32 w 32"/>
                <a:gd name="T5" fmla="*/ 34 h 34"/>
                <a:gd name="T6" fmla="*/ 29 w 32"/>
                <a:gd name="T7" fmla="*/ 34 h 34"/>
                <a:gd name="T8" fmla="*/ 29 w 32"/>
                <a:gd name="T9" fmla="*/ 34 h 34"/>
                <a:gd name="T10" fmla="*/ 20 w 32"/>
                <a:gd name="T11" fmla="*/ 15 h 34"/>
                <a:gd name="T12" fmla="*/ 0 w 32"/>
                <a:gd name="T13" fmla="*/ 2 h 34"/>
                <a:gd name="T14" fmla="*/ 0 w 32"/>
                <a:gd name="T15" fmla="*/ 0 h 34"/>
                <a:gd name="T16" fmla="*/ 22 w 32"/>
                <a:gd name="T17" fmla="*/ 1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4">
                  <a:moveTo>
                    <a:pt x="22" y="13"/>
                  </a:moveTo>
                  <a:cubicBezTo>
                    <a:pt x="28" y="19"/>
                    <a:pt x="32" y="27"/>
                    <a:pt x="32" y="34"/>
                  </a:cubicBezTo>
                  <a:cubicBezTo>
                    <a:pt x="32" y="34"/>
                    <a:pt x="32" y="34"/>
                    <a:pt x="32" y="34"/>
                  </a:cubicBezTo>
                  <a:cubicBezTo>
                    <a:pt x="29" y="34"/>
                    <a:pt x="29" y="34"/>
                    <a:pt x="29" y="34"/>
                  </a:cubicBezTo>
                  <a:cubicBezTo>
                    <a:pt x="29" y="34"/>
                    <a:pt x="29" y="34"/>
                    <a:pt x="29" y="34"/>
                  </a:cubicBezTo>
                  <a:cubicBezTo>
                    <a:pt x="30" y="28"/>
                    <a:pt x="26" y="21"/>
                    <a:pt x="20" y="15"/>
                  </a:cubicBezTo>
                  <a:cubicBezTo>
                    <a:pt x="15" y="9"/>
                    <a:pt x="7" y="4"/>
                    <a:pt x="0" y="2"/>
                  </a:cubicBezTo>
                  <a:cubicBezTo>
                    <a:pt x="0" y="0"/>
                    <a:pt x="0" y="0"/>
                    <a:pt x="0" y="0"/>
                  </a:cubicBezTo>
                  <a:cubicBezTo>
                    <a:pt x="8" y="1"/>
                    <a:pt x="16" y="7"/>
                    <a:pt x="2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1" name="Freeform 180"/>
            <p:cNvSpPr>
              <a:spLocks/>
            </p:cNvSpPr>
            <p:nvPr/>
          </p:nvSpPr>
          <p:spPr bwMode="auto">
            <a:xfrm>
              <a:off x="3509641" y="3982160"/>
              <a:ext cx="100289" cy="189007"/>
            </a:xfrm>
            <a:custGeom>
              <a:avLst/>
              <a:gdLst>
                <a:gd name="T0" fmla="*/ 3 w 33"/>
                <a:gd name="T1" fmla="*/ 60 h 62"/>
                <a:gd name="T2" fmla="*/ 1 w 33"/>
                <a:gd name="T3" fmla="*/ 59 h 62"/>
                <a:gd name="T4" fmla="*/ 28 w 33"/>
                <a:gd name="T5" fmla="*/ 2 h 62"/>
                <a:gd name="T6" fmla="*/ 32 w 33"/>
                <a:gd name="T7" fmla="*/ 4 h 62"/>
                <a:gd name="T8" fmla="*/ 3 w 33"/>
                <a:gd name="T9" fmla="*/ 60 h 62"/>
              </a:gdLst>
              <a:ahLst/>
              <a:cxnLst>
                <a:cxn ang="0">
                  <a:pos x="T0" y="T1"/>
                </a:cxn>
                <a:cxn ang="0">
                  <a:pos x="T2" y="T3"/>
                </a:cxn>
                <a:cxn ang="0">
                  <a:pos x="T4" y="T5"/>
                </a:cxn>
                <a:cxn ang="0">
                  <a:pos x="T6" y="T7"/>
                </a:cxn>
                <a:cxn ang="0">
                  <a:pos x="T8" y="T9"/>
                </a:cxn>
              </a:cxnLst>
              <a:rect l="0" t="0" r="r" b="b"/>
              <a:pathLst>
                <a:path w="33" h="62">
                  <a:moveTo>
                    <a:pt x="3" y="60"/>
                  </a:moveTo>
                  <a:cubicBezTo>
                    <a:pt x="3" y="62"/>
                    <a:pt x="0" y="60"/>
                    <a:pt x="1" y="59"/>
                  </a:cubicBezTo>
                  <a:cubicBezTo>
                    <a:pt x="7" y="39"/>
                    <a:pt x="20" y="21"/>
                    <a:pt x="28" y="2"/>
                  </a:cubicBezTo>
                  <a:cubicBezTo>
                    <a:pt x="29" y="0"/>
                    <a:pt x="33" y="2"/>
                    <a:pt x="32" y="4"/>
                  </a:cubicBezTo>
                  <a:cubicBezTo>
                    <a:pt x="23" y="23"/>
                    <a:pt x="11" y="40"/>
                    <a:pt x="3" y="6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2" name="Freeform 181"/>
            <p:cNvSpPr>
              <a:spLocks/>
            </p:cNvSpPr>
            <p:nvPr/>
          </p:nvSpPr>
          <p:spPr bwMode="auto">
            <a:xfrm>
              <a:off x="3035195" y="3705721"/>
              <a:ext cx="276439" cy="263581"/>
            </a:xfrm>
            <a:custGeom>
              <a:avLst/>
              <a:gdLst>
                <a:gd name="T0" fmla="*/ 82 w 91"/>
                <a:gd name="T1" fmla="*/ 13 h 87"/>
                <a:gd name="T2" fmla="*/ 60 w 91"/>
                <a:gd name="T3" fmla="*/ 23 h 87"/>
                <a:gd name="T4" fmla="*/ 39 w 91"/>
                <a:gd name="T5" fmla="*/ 38 h 87"/>
                <a:gd name="T6" fmla="*/ 4 w 91"/>
                <a:gd name="T7" fmla="*/ 84 h 87"/>
                <a:gd name="T8" fmla="*/ 0 w 91"/>
                <a:gd name="T9" fmla="*/ 83 h 87"/>
                <a:gd name="T10" fmla="*/ 29 w 91"/>
                <a:gd name="T11" fmla="*/ 41 h 87"/>
                <a:gd name="T12" fmla="*/ 55 w 91"/>
                <a:gd name="T13" fmla="*/ 21 h 87"/>
                <a:gd name="T14" fmla="*/ 66 w 91"/>
                <a:gd name="T15" fmla="*/ 15 h 87"/>
                <a:gd name="T16" fmla="*/ 81 w 91"/>
                <a:gd name="T17" fmla="*/ 7 h 87"/>
                <a:gd name="T18" fmla="*/ 82 w 91"/>
                <a:gd name="T19" fmla="*/ 1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87">
                  <a:moveTo>
                    <a:pt x="82" y="13"/>
                  </a:moveTo>
                  <a:cubicBezTo>
                    <a:pt x="77" y="11"/>
                    <a:pt x="64" y="20"/>
                    <a:pt x="60" y="23"/>
                  </a:cubicBezTo>
                  <a:cubicBezTo>
                    <a:pt x="53" y="27"/>
                    <a:pt x="46" y="32"/>
                    <a:pt x="39" y="38"/>
                  </a:cubicBezTo>
                  <a:cubicBezTo>
                    <a:pt x="24" y="49"/>
                    <a:pt x="8" y="65"/>
                    <a:pt x="4" y="84"/>
                  </a:cubicBezTo>
                  <a:cubicBezTo>
                    <a:pt x="4" y="87"/>
                    <a:pt x="0" y="86"/>
                    <a:pt x="0" y="83"/>
                  </a:cubicBezTo>
                  <a:cubicBezTo>
                    <a:pt x="3" y="66"/>
                    <a:pt x="16" y="52"/>
                    <a:pt x="29" y="41"/>
                  </a:cubicBezTo>
                  <a:cubicBezTo>
                    <a:pt x="37" y="33"/>
                    <a:pt x="46" y="27"/>
                    <a:pt x="55" y="21"/>
                  </a:cubicBezTo>
                  <a:cubicBezTo>
                    <a:pt x="58" y="18"/>
                    <a:pt x="62" y="16"/>
                    <a:pt x="66" y="15"/>
                  </a:cubicBezTo>
                  <a:cubicBezTo>
                    <a:pt x="70" y="12"/>
                    <a:pt x="78" y="11"/>
                    <a:pt x="81" y="7"/>
                  </a:cubicBezTo>
                  <a:cubicBezTo>
                    <a:pt x="87" y="0"/>
                    <a:pt x="91" y="16"/>
                    <a:pt x="8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3" name="Freeform 182"/>
            <p:cNvSpPr>
              <a:spLocks/>
            </p:cNvSpPr>
            <p:nvPr/>
          </p:nvSpPr>
          <p:spPr bwMode="auto">
            <a:xfrm>
              <a:off x="2886046" y="4529895"/>
              <a:ext cx="738028" cy="57859"/>
            </a:xfrm>
            <a:custGeom>
              <a:avLst/>
              <a:gdLst>
                <a:gd name="T0" fmla="*/ 2 w 243"/>
                <a:gd name="T1" fmla="*/ 13 h 19"/>
                <a:gd name="T2" fmla="*/ 123 w 243"/>
                <a:gd name="T3" fmla="*/ 7 h 19"/>
                <a:gd name="T4" fmla="*/ 181 w 243"/>
                <a:gd name="T5" fmla="*/ 3 h 19"/>
                <a:gd name="T6" fmla="*/ 241 w 243"/>
                <a:gd name="T7" fmla="*/ 2 h 19"/>
                <a:gd name="T8" fmla="*/ 240 w 243"/>
                <a:gd name="T9" fmla="*/ 7 h 19"/>
                <a:gd name="T10" fmla="*/ 182 w 243"/>
                <a:gd name="T11" fmla="*/ 9 h 19"/>
                <a:gd name="T12" fmla="*/ 123 w 243"/>
                <a:gd name="T13" fmla="*/ 12 h 19"/>
                <a:gd name="T14" fmla="*/ 32 w 243"/>
                <a:gd name="T15" fmla="*/ 16 h 19"/>
                <a:gd name="T16" fmla="*/ 30 w 243"/>
                <a:gd name="T17" fmla="*/ 18 h 19"/>
                <a:gd name="T18" fmla="*/ 3 w 243"/>
                <a:gd name="T19" fmla="*/ 17 h 19"/>
                <a:gd name="T20" fmla="*/ 2 w 243"/>
                <a:gd name="T21"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19">
                  <a:moveTo>
                    <a:pt x="2" y="13"/>
                  </a:moveTo>
                  <a:cubicBezTo>
                    <a:pt x="42" y="12"/>
                    <a:pt x="83" y="9"/>
                    <a:pt x="123" y="7"/>
                  </a:cubicBezTo>
                  <a:cubicBezTo>
                    <a:pt x="142" y="5"/>
                    <a:pt x="162" y="4"/>
                    <a:pt x="181" y="3"/>
                  </a:cubicBezTo>
                  <a:cubicBezTo>
                    <a:pt x="201" y="2"/>
                    <a:pt x="221" y="0"/>
                    <a:pt x="241" y="2"/>
                  </a:cubicBezTo>
                  <a:cubicBezTo>
                    <a:pt x="243" y="3"/>
                    <a:pt x="243" y="6"/>
                    <a:pt x="240" y="7"/>
                  </a:cubicBezTo>
                  <a:cubicBezTo>
                    <a:pt x="221" y="9"/>
                    <a:pt x="201" y="8"/>
                    <a:pt x="182" y="9"/>
                  </a:cubicBezTo>
                  <a:cubicBezTo>
                    <a:pt x="162" y="10"/>
                    <a:pt x="143" y="11"/>
                    <a:pt x="123" y="12"/>
                  </a:cubicBezTo>
                  <a:cubicBezTo>
                    <a:pt x="93" y="14"/>
                    <a:pt x="62" y="16"/>
                    <a:pt x="32" y="16"/>
                  </a:cubicBezTo>
                  <a:cubicBezTo>
                    <a:pt x="32" y="17"/>
                    <a:pt x="32" y="19"/>
                    <a:pt x="30" y="18"/>
                  </a:cubicBezTo>
                  <a:cubicBezTo>
                    <a:pt x="21" y="17"/>
                    <a:pt x="12" y="17"/>
                    <a:pt x="3" y="17"/>
                  </a:cubicBezTo>
                  <a:cubicBezTo>
                    <a:pt x="0" y="17"/>
                    <a:pt x="0" y="13"/>
                    <a:pt x="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grpSp>
      <p:pic>
        <p:nvPicPr>
          <p:cNvPr id="3" name="图片 2"/>
          <p:cNvPicPr>
            <a:picLocks noChangeAspect="1"/>
          </p:cNvPicPr>
          <p:nvPr/>
        </p:nvPicPr>
        <p:blipFill>
          <a:blip r:embed="rId2"/>
          <a:stretch>
            <a:fillRect/>
          </a:stretch>
        </p:blipFill>
        <p:spPr>
          <a:xfrm>
            <a:off x="795187" y="3614559"/>
            <a:ext cx="10480037" cy="2790825"/>
          </a:xfrm>
          <a:prstGeom prst="rect">
            <a:avLst/>
          </a:prstGeom>
        </p:spPr>
      </p:pic>
    </p:spTree>
    <p:extLst>
      <p:ext uri="{BB962C8B-B14F-4D97-AF65-F5344CB8AC3E}">
        <p14:creationId xmlns:p14="http://schemas.microsoft.com/office/powerpoint/2010/main" val="18926412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42652" y="776610"/>
            <a:ext cx="10528558" cy="3970318"/>
          </a:xfrm>
          <a:prstGeom prst="rect">
            <a:avLst/>
          </a:prstGeom>
        </p:spPr>
        <p:txBody>
          <a:bodyPr wrap="square">
            <a:spAutoFit/>
          </a:bodyPr>
          <a:lstStyle/>
          <a:p>
            <a:endParaRPr lang="en-US" dirty="0" smtClean="0">
              <a:solidFill>
                <a:schemeClr val="bg1"/>
              </a:solidFill>
              <a:latin typeface="楷体" panose="02010609060101010101" pitchFamily="49" charset="-122"/>
              <a:ea typeface="楷体" panose="02010609060101010101" pitchFamily="49" charset="-122"/>
            </a:endParaRPr>
          </a:p>
          <a:p>
            <a:endParaRPr lang="en-US" altLang="zh-CN" dirty="0">
              <a:solidFill>
                <a:schemeClr val="bg1"/>
              </a:solidFill>
              <a:latin typeface="楷体" panose="02010609060101010101" pitchFamily="49" charset="-122"/>
              <a:ea typeface="楷体" panose="02010609060101010101" pitchFamily="49" charset="-122"/>
            </a:endParaRPr>
          </a:p>
          <a:p>
            <a:endParaRPr lang="en-US" altLang="zh-CN" dirty="0" smtClean="0">
              <a:solidFill>
                <a:schemeClr val="bg1"/>
              </a:solidFill>
              <a:latin typeface="楷体" panose="02010609060101010101" pitchFamily="49" charset="-122"/>
              <a:ea typeface="楷体" panose="02010609060101010101" pitchFamily="49" charset="-122"/>
            </a:endParaRPr>
          </a:p>
          <a:p>
            <a:r>
              <a:rPr lang="zh-CN" altLang="en-US" dirty="0" smtClean="0">
                <a:solidFill>
                  <a:schemeClr val="bg1"/>
                </a:solidFill>
                <a:latin typeface="楷体" panose="02010609060101010101" pitchFamily="49" charset="-122"/>
                <a:ea typeface="楷体" panose="02010609060101010101" pitchFamily="49" charset="-122"/>
              </a:rPr>
              <a:t>表 </a:t>
            </a:r>
            <a:r>
              <a:rPr lang="en-US" dirty="0" err="1" smtClean="0">
                <a:solidFill>
                  <a:schemeClr val="bg1"/>
                </a:solidFill>
                <a:latin typeface="楷体" panose="02010609060101010101" pitchFamily="49" charset="-122"/>
                <a:ea typeface="楷体" panose="02010609060101010101" pitchFamily="49" charset="-122"/>
              </a:rPr>
              <a:t>buy_log</a:t>
            </a:r>
            <a:r>
              <a:rPr lang="en-US" dirty="0" smtClean="0">
                <a:solidFill>
                  <a:schemeClr val="bg1"/>
                </a:solidFill>
                <a:latin typeface="楷体" panose="02010609060101010101" pitchFamily="49" charset="-122"/>
                <a:ea typeface="楷体" panose="02010609060101010101" pitchFamily="49" charset="-122"/>
              </a:rPr>
              <a:t> </a:t>
            </a:r>
            <a:r>
              <a:rPr lang="zh-CN" altLang="en-US" dirty="0" smtClean="0">
                <a:solidFill>
                  <a:schemeClr val="bg1"/>
                </a:solidFill>
                <a:latin typeface="楷体" panose="02010609060101010101" pitchFamily="49" charset="-122"/>
                <a:ea typeface="楷体" panose="02010609060101010101" pitchFamily="49" charset="-122"/>
              </a:rPr>
              <a:t>有联合索引 </a:t>
            </a:r>
            <a:r>
              <a:rPr lang="en-US" dirty="0" err="1" smtClean="0">
                <a:solidFill>
                  <a:schemeClr val="bg1"/>
                </a:solidFill>
                <a:latin typeface="楷体" panose="02010609060101010101" pitchFamily="49" charset="-122"/>
                <a:ea typeface="楷体" panose="02010609060101010101" pitchFamily="49" charset="-122"/>
              </a:rPr>
              <a:t>userid</a:t>
            </a:r>
            <a:r>
              <a:rPr lang="en-US" dirty="0" smtClean="0">
                <a:solidFill>
                  <a:schemeClr val="bg1"/>
                </a:solidFill>
                <a:latin typeface="楷体" panose="02010609060101010101" pitchFamily="49" charset="-122"/>
                <a:ea typeface="楷体" panose="02010609060101010101" pitchFamily="49" charset="-122"/>
              </a:rPr>
              <a:t> </a:t>
            </a:r>
            <a:r>
              <a:rPr lang="en-US" dirty="0" err="1" smtClean="0">
                <a:solidFill>
                  <a:schemeClr val="bg1"/>
                </a:solidFill>
                <a:latin typeface="楷体" panose="02010609060101010101" pitchFamily="49" charset="-122"/>
                <a:ea typeface="楷体" panose="02010609060101010101" pitchFamily="49" charset="-122"/>
              </a:rPr>
              <a:t>buy_date</a:t>
            </a:r>
            <a:r>
              <a:rPr lang="en-US" dirty="0" smtClean="0">
                <a:solidFill>
                  <a:schemeClr val="bg1"/>
                </a:solidFill>
                <a:latin typeface="楷体" panose="02010609060101010101" pitchFamily="49" charset="-122"/>
                <a:ea typeface="楷体" panose="02010609060101010101" pitchFamily="49" charset="-122"/>
              </a:rPr>
              <a:t> </a:t>
            </a:r>
          </a:p>
          <a:p>
            <a:endParaRPr lang="en-US" dirty="0" smtClean="0">
              <a:solidFill>
                <a:schemeClr val="bg1"/>
              </a:solidFill>
              <a:latin typeface="楷体" panose="02010609060101010101" pitchFamily="49" charset="-122"/>
              <a:ea typeface="楷体" panose="02010609060101010101" pitchFamily="49" charset="-122"/>
            </a:endParaRPr>
          </a:p>
          <a:p>
            <a:r>
              <a:rPr lang="zh-CN" altLang="en-US" dirty="0" smtClean="0">
                <a:solidFill>
                  <a:schemeClr val="bg1"/>
                </a:solidFill>
                <a:latin typeface="楷体" panose="02010609060101010101" pitchFamily="49" charset="-122"/>
                <a:ea typeface="楷体" panose="02010609060101010101" pitchFamily="49" charset="-122"/>
              </a:rPr>
              <a:t>但是这里根据</a:t>
            </a:r>
            <a:r>
              <a:rPr lang="en-US" dirty="0" smtClean="0">
                <a:solidFill>
                  <a:schemeClr val="bg1"/>
                </a:solidFill>
                <a:latin typeface="楷体" panose="02010609060101010101" pitchFamily="49" charset="-122"/>
                <a:ea typeface="楷体" panose="02010609060101010101" pitchFamily="49" charset="-122"/>
              </a:rPr>
              <a:t>B </a:t>
            </a:r>
            <a:r>
              <a:rPr lang="zh-CN" altLang="en-US" dirty="0" smtClean="0">
                <a:solidFill>
                  <a:schemeClr val="bg1"/>
                </a:solidFill>
                <a:latin typeface="楷体" panose="02010609060101010101" pitchFamily="49" charset="-122"/>
                <a:ea typeface="楷体" panose="02010609060101010101" pitchFamily="49" charset="-122"/>
              </a:rPr>
              <a:t>进行条件查询 一般情况下不会使用联合索引</a:t>
            </a:r>
            <a:endParaRPr lang="en-US" altLang="zh-CN" dirty="0" smtClean="0">
              <a:solidFill>
                <a:schemeClr val="bg1"/>
              </a:solidFill>
              <a:latin typeface="楷体" panose="02010609060101010101" pitchFamily="49" charset="-122"/>
              <a:ea typeface="楷体" panose="02010609060101010101" pitchFamily="49" charset="-122"/>
            </a:endParaRPr>
          </a:p>
          <a:p>
            <a:endParaRPr lang="en-US" altLang="zh-CN" dirty="0" smtClean="0">
              <a:solidFill>
                <a:schemeClr val="bg1"/>
              </a:solidFill>
              <a:latin typeface="楷体" panose="02010609060101010101" pitchFamily="49" charset="-122"/>
              <a:ea typeface="楷体" panose="02010609060101010101" pitchFamily="49" charset="-122"/>
            </a:endParaRPr>
          </a:p>
          <a:p>
            <a:r>
              <a:rPr lang="zh-CN" altLang="en-US" dirty="0" smtClean="0">
                <a:solidFill>
                  <a:schemeClr val="bg1"/>
                </a:solidFill>
                <a:latin typeface="楷体" panose="02010609060101010101" pitchFamily="49" charset="-122"/>
                <a:ea typeface="楷体" panose="02010609060101010101" pitchFamily="49" charset="-122"/>
              </a:rPr>
              <a:t>但是这条</a:t>
            </a:r>
            <a:r>
              <a:rPr lang="en-US" dirty="0" smtClean="0">
                <a:solidFill>
                  <a:schemeClr val="bg1"/>
                </a:solidFill>
                <a:latin typeface="楷体" panose="02010609060101010101" pitchFamily="49" charset="-122"/>
                <a:ea typeface="楷体" panose="02010609060101010101" pitchFamily="49" charset="-122"/>
              </a:rPr>
              <a:t>SQL </a:t>
            </a:r>
            <a:r>
              <a:rPr lang="zh-CN" altLang="en-US" dirty="0" smtClean="0">
                <a:solidFill>
                  <a:schemeClr val="bg1"/>
                </a:solidFill>
                <a:latin typeface="楷体" panose="02010609060101010101" pitchFamily="49" charset="-122"/>
                <a:ea typeface="楷体" panose="02010609060101010101" pitchFamily="49" charset="-122"/>
              </a:rPr>
              <a:t>是统计查询操作 并且可以利用到覆盖索引</a:t>
            </a:r>
            <a:endParaRPr lang="en-US" altLang="zh-CN" dirty="0" smtClean="0">
              <a:solidFill>
                <a:schemeClr val="bg1"/>
              </a:solidFill>
              <a:latin typeface="楷体" panose="02010609060101010101" pitchFamily="49" charset="-122"/>
              <a:ea typeface="楷体" panose="02010609060101010101" pitchFamily="49" charset="-122"/>
            </a:endParaRPr>
          </a:p>
          <a:p>
            <a:endParaRPr lang="zh-CN" altLang="en-US" dirty="0" smtClean="0">
              <a:solidFill>
                <a:schemeClr val="bg1"/>
              </a:solidFill>
              <a:latin typeface="楷体" panose="02010609060101010101" pitchFamily="49" charset="-122"/>
              <a:ea typeface="楷体" panose="02010609060101010101" pitchFamily="49" charset="-122"/>
            </a:endParaRPr>
          </a:p>
          <a:p>
            <a:r>
              <a:rPr lang="en-US" dirty="0" smtClean="0">
                <a:solidFill>
                  <a:srgbClr val="FFFF00"/>
                </a:solidFill>
                <a:latin typeface="楷体" panose="02010609060101010101" pitchFamily="49" charset="-122"/>
                <a:ea typeface="楷体" panose="02010609060101010101" pitchFamily="49" charset="-122"/>
              </a:rPr>
              <a:t>POSSIBLE_KEYS </a:t>
            </a:r>
            <a:r>
              <a:rPr lang="zh-CN" altLang="en-US" dirty="0" smtClean="0">
                <a:solidFill>
                  <a:srgbClr val="FFFF00"/>
                </a:solidFill>
                <a:latin typeface="楷体" panose="02010609060101010101" pitchFamily="49" charset="-122"/>
                <a:ea typeface="楷体" panose="02010609060101010101" pitchFamily="49" charset="-122"/>
              </a:rPr>
              <a:t>依然为</a:t>
            </a:r>
            <a:r>
              <a:rPr lang="en-US" dirty="0" smtClean="0">
                <a:solidFill>
                  <a:srgbClr val="FFFF00"/>
                </a:solidFill>
                <a:latin typeface="楷体" panose="02010609060101010101" pitchFamily="49" charset="-122"/>
                <a:ea typeface="楷体" panose="02010609060101010101" pitchFamily="49" charset="-122"/>
              </a:rPr>
              <a:t>NULL </a:t>
            </a:r>
            <a:r>
              <a:rPr lang="zh-CN" altLang="en-US" dirty="0" smtClean="0">
                <a:solidFill>
                  <a:srgbClr val="FFFF00"/>
                </a:solidFill>
                <a:latin typeface="楷体" panose="02010609060101010101" pitchFamily="49" charset="-122"/>
                <a:ea typeface="楷体" panose="02010609060101010101" pitchFamily="49" charset="-122"/>
              </a:rPr>
              <a:t>但是列</a:t>
            </a:r>
            <a:r>
              <a:rPr lang="en-US" dirty="0" smtClean="0">
                <a:solidFill>
                  <a:srgbClr val="FFFF00"/>
                </a:solidFill>
                <a:latin typeface="楷体" panose="02010609060101010101" pitchFamily="49" charset="-122"/>
                <a:ea typeface="楷体" panose="02010609060101010101" pitchFamily="49" charset="-122"/>
              </a:rPr>
              <a:t>KEY </a:t>
            </a:r>
            <a:r>
              <a:rPr lang="zh-CN" altLang="en-US" dirty="0" smtClean="0">
                <a:solidFill>
                  <a:srgbClr val="FFFF00"/>
                </a:solidFill>
                <a:latin typeface="楷体" panose="02010609060101010101" pitchFamily="49" charset="-122"/>
                <a:ea typeface="楷体" panose="02010609060101010101" pitchFamily="49" charset="-122"/>
              </a:rPr>
              <a:t>为 </a:t>
            </a:r>
            <a:r>
              <a:rPr lang="en-US" dirty="0" smtClean="0">
                <a:solidFill>
                  <a:srgbClr val="FFFF00"/>
                </a:solidFill>
                <a:latin typeface="楷体" panose="02010609060101010101" pitchFamily="49" charset="-122"/>
                <a:ea typeface="楷体" panose="02010609060101010101" pitchFamily="49" charset="-122"/>
              </a:rPr>
              <a:t>USERID_2 </a:t>
            </a:r>
          </a:p>
          <a:p>
            <a:r>
              <a:rPr lang="zh-CN" altLang="en-US" dirty="0" smtClean="0">
                <a:solidFill>
                  <a:srgbClr val="FFFF00"/>
                </a:solidFill>
                <a:latin typeface="楷体" panose="02010609060101010101" pitchFamily="49" charset="-122"/>
                <a:ea typeface="楷体" panose="02010609060101010101" pitchFamily="49" charset="-122"/>
              </a:rPr>
              <a:t>表示用了 </a:t>
            </a:r>
            <a:r>
              <a:rPr lang="en-US" dirty="0" smtClean="0">
                <a:solidFill>
                  <a:srgbClr val="FFFF00"/>
                </a:solidFill>
                <a:latin typeface="楷体" panose="02010609060101010101" pitchFamily="49" charset="-122"/>
                <a:ea typeface="楷体" panose="02010609060101010101" pitchFamily="49" charset="-122"/>
              </a:rPr>
              <a:t>INDEX(USERID BUY_DATE) </a:t>
            </a:r>
            <a:r>
              <a:rPr lang="zh-CN" altLang="en-US" dirty="0" smtClean="0">
                <a:solidFill>
                  <a:srgbClr val="FFFF00"/>
                </a:solidFill>
                <a:latin typeface="楷体" panose="02010609060101010101" pitchFamily="49" charset="-122"/>
                <a:ea typeface="楷体" panose="02010609060101010101" pitchFamily="49" charset="-122"/>
              </a:rPr>
              <a:t>的联合索引</a:t>
            </a:r>
            <a:endParaRPr lang="en-US" altLang="zh-CN" dirty="0" smtClean="0">
              <a:solidFill>
                <a:srgbClr val="FFFF00"/>
              </a:solidFill>
              <a:latin typeface="楷体" panose="02010609060101010101" pitchFamily="49" charset="-122"/>
              <a:ea typeface="楷体" panose="02010609060101010101" pitchFamily="49" charset="-122"/>
            </a:endParaRPr>
          </a:p>
          <a:p>
            <a:endParaRPr lang="en-US" altLang="zh-CN" dirty="0" smtClean="0">
              <a:solidFill>
                <a:schemeClr val="bg1"/>
              </a:solidFill>
              <a:latin typeface="楷体" panose="02010609060101010101" pitchFamily="49" charset="-122"/>
              <a:ea typeface="楷体" panose="02010609060101010101" pitchFamily="49" charset="-122"/>
            </a:endParaRPr>
          </a:p>
          <a:p>
            <a:endParaRPr lang="zh-CN" altLang="en-US" dirty="0" smtClean="0">
              <a:solidFill>
                <a:schemeClr val="bg1"/>
              </a:solidFill>
              <a:latin typeface="楷体" panose="02010609060101010101" pitchFamily="49" charset="-122"/>
              <a:ea typeface="楷体" panose="02010609060101010101" pitchFamily="49" charset="-122"/>
            </a:endParaRPr>
          </a:p>
          <a:p>
            <a:r>
              <a:rPr lang="zh-CN" altLang="en-US" dirty="0" smtClean="0">
                <a:solidFill>
                  <a:schemeClr val="bg1"/>
                </a:solidFill>
                <a:latin typeface="楷体" panose="02010609060101010101" pitchFamily="49" charset="-122"/>
                <a:ea typeface="楷体" panose="02010609060101010101" pitchFamily="49" charset="-122"/>
              </a:rPr>
              <a:t>在 </a:t>
            </a:r>
            <a:r>
              <a:rPr lang="en-US" dirty="0" smtClean="0">
                <a:solidFill>
                  <a:schemeClr val="bg1"/>
                </a:solidFill>
                <a:latin typeface="楷体" panose="02010609060101010101" pitchFamily="49" charset="-122"/>
                <a:ea typeface="楷体" panose="02010609060101010101" pitchFamily="49" charset="-122"/>
              </a:rPr>
              <a:t>EXTRA </a:t>
            </a:r>
            <a:r>
              <a:rPr lang="zh-CN" altLang="en-US" dirty="0" smtClean="0">
                <a:solidFill>
                  <a:schemeClr val="bg1"/>
                </a:solidFill>
                <a:latin typeface="楷体" panose="02010609060101010101" pitchFamily="49" charset="-122"/>
                <a:ea typeface="楷体" panose="02010609060101010101" pitchFamily="49" charset="-122"/>
              </a:rPr>
              <a:t>同样可以发现 </a:t>
            </a:r>
            <a:r>
              <a:rPr lang="en-US" dirty="0" smtClean="0">
                <a:solidFill>
                  <a:schemeClr val="bg1"/>
                </a:solidFill>
                <a:latin typeface="楷体" panose="02010609060101010101" pitchFamily="49" charset="-122"/>
                <a:ea typeface="楷体" panose="02010609060101010101" pitchFamily="49" charset="-122"/>
              </a:rPr>
              <a:t>USING INDEX </a:t>
            </a:r>
            <a:r>
              <a:rPr lang="zh-CN" altLang="en-US" dirty="0" smtClean="0">
                <a:solidFill>
                  <a:schemeClr val="bg1"/>
                </a:solidFill>
                <a:latin typeface="楷体" panose="02010609060101010101" pitchFamily="49" charset="-122"/>
                <a:ea typeface="楷体" panose="02010609060101010101" pitchFamily="49" charset="-122"/>
              </a:rPr>
              <a:t>表示为覆盖索引</a:t>
            </a:r>
            <a:endParaRPr lang="zh-CN" altLang="en-US" sz="2400" dirty="0"/>
          </a:p>
        </p:txBody>
      </p:sp>
      <p:sp>
        <p:nvSpPr>
          <p:cNvPr id="6" name="标题 3"/>
          <p:cNvSpPr>
            <a:spLocks noGrp="1"/>
          </p:cNvSpPr>
          <p:nvPr>
            <p:ph type="ctrTitle"/>
          </p:nvPr>
        </p:nvSpPr>
        <p:spPr>
          <a:xfrm>
            <a:off x="958467" y="5692"/>
            <a:ext cx="7062388" cy="819990"/>
          </a:xfrm>
        </p:spPr>
        <p:txBody>
          <a:bodyPr/>
          <a:lstStyle/>
          <a:p>
            <a:r>
              <a:rPr lang="en-US" altLang="zh-CN" dirty="0" smtClean="0">
                <a:solidFill>
                  <a:schemeClr val="bg1"/>
                </a:solidFill>
                <a:latin typeface="楷体" panose="02010609060101010101" pitchFamily="49" charset="-122"/>
                <a:ea typeface="楷体" panose="02010609060101010101" pitchFamily="49" charset="-122"/>
              </a:rPr>
              <a:t>Index</a:t>
            </a:r>
            <a:endParaRPr lang="zh-CN" altLang="en-US" dirty="0">
              <a:solidFill>
                <a:schemeClr val="bg1"/>
              </a:solidFill>
              <a:latin typeface="楷体" panose="02010609060101010101" pitchFamily="49" charset="-122"/>
              <a:ea typeface="楷体" panose="02010609060101010101" pitchFamily="49" charset="-122"/>
            </a:endParaRPr>
          </a:p>
        </p:txBody>
      </p:sp>
      <p:grpSp>
        <p:nvGrpSpPr>
          <p:cNvPr id="7" name="组合 6"/>
          <p:cNvGrpSpPr/>
          <p:nvPr/>
        </p:nvGrpSpPr>
        <p:grpSpPr>
          <a:xfrm>
            <a:off x="373638" y="231260"/>
            <a:ext cx="584829" cy="505442"/>
            <a:chOff x="2340883" y="3617004"/>
            <a:chExt cx="2169081" cy="1874642"/>
          </a:xfrm>
        </p:grpSpPr>
        <p:sp>
          <p:nvSpPr>
            <p:cNvPr id="8" name="Freeform 167"/>
            <p:cNvSpPr>
              <a:spLocks/>
            </p:cNvSpPr>
            <p:nvPr/>
          </p:nvSpPr>
          <p:spPr bwMode="auto">
            <a:xfrm>
              <a:off x="3084054" y="5287210"/>
              <a:ext cx="60431" cy="9000"/>
            </a:xfrm>
            <a:custGeom>
              <a:avLst/>
              <a:gdLst>
                <a:gd name="T0" fmla="*/ 20 w 20"/>
                <a:gd name="T1" fmla="*/ 3 h 3"/>
                <a:gd name="T2" fmla="*/ 0 w 20"/>
                <a:gd name="T3" fmla="*/ 0 h 3"/>
                <a:gd name="T4" fmla="*/ 20 w 20"/>
                <a:gd name="T5" fmla="*/ 3 h 3"/>
              </a:gdLst>
              <a:ahLst/>
              <a:cxnLst>
                <a:cxn ang="0">
                  <a:pos x="T0" y="T1"/>
                </a:cxn>
                <a:cxn ang="0">
                  <a:pos x="T2" y="T3"/>
                </a:cxn>
                <a:cxn ang="0">
                  <a:pos x="T4" y="T5"/>
                </a:cxn>
              </a:cxnLst>
              <a:rect l="0" t="0" r="r" b="b"/>
              <a:pathLst>
                <a:path w="20" h="3">
                  <a:moveTo>
                    <a:pt x="20" y="3"/>
                  </a:moveTo>
                  <a:cubicBezTo>
                    <a:pt x="8" y="1"/>
                    <a:pt x="0" y="0"/>
                    <a:pt x="0" y="0"/>
                  </a:cubicBezTo>
                  <a:cubicBezTo>
                    <a:pt x="4" y="0"/>
                    <a:pt x="11" y="1"/>
                    <a:pt x="2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9" name="Freeform 168"/>
            <p:cNvSpPr>
              <a:spLocks/>
            </p:cNvSpPr>
            <p:nvPr/>
          </p:nvSpPr>
          <p:spPr bwMode="auto">
            <a:xfrm>
              <a:off x="3390065" y="5213921"/>
              <a:ext cx="465446" cy="200579"/>
            </a:xfrm>
            <a:custGeom>
              <a:avLst/>
              <a:gdLst>
                <a:gd name="T0" fmla="*/ 148 w 153"/>
                <a:gd name="T1" fmla="*/ 9 h 66"/>
                <a:gd name="T2" fmla="*/ 148 w 153"/>
                <a:gd name="T3" fmla="*/ 12 h 66"/>
                <a:gd name="T4" fmla="*/ 143 w 153"/>
                <a:gd name="T5" fmla="*/ 27 h 66"/>
                <a:gd name="T6" fmla="*/ 140 w 153"/>
                <a:gd name="T7" fmla="*/ 42 h 66"/>
                <a:gd name="T8" fmla="*/ 130 w 153"/>
                <a:gd name="T9" fmla="*/ 65 h 66"/>
                <a:gd name="T10" fmla="*/ 131 w 153"/>
                <a:gd name="T11" fmla="*/ 50 h 66"/>
                <a:gd name="T12" fmla="*/ 0 w 153"/>
                <a:gd name="T13" fmla="*/ 19 h 66"/>
                <a:gd name="T14" fmla="*/ 129 w 153"/>
                <a:gd name="T15" fmla="*/ 43 h 66"/>
                <a:gd name="T16" fmla="*/ 130 w 153"/>
                <a:gd name="T17" fmla="*/ 40 h 66"/>
                <a:gd name="T18" fmla="*/ 68 w 153"/>
                <a:gd name="T19" fmla="*/ 24 h 66"/>
                <a:gd name="T20" fmla="*/ 132 w 153"/>
                <a:gd name="T21" fmla="*/ 38 h 66"/>
                <a:gd name="T22" fmla="*/ 134 w 153"/>
                <a:gd name="T23" fmla="*/ 32 h 66"/>
                <a:gd name="T24" fmla="*/ 2 w 153"/>
                <a:gd name="T25" fmla="*/ 0 h 66"/>
                <a:gd name="T26" fmla="*/ 132 w 153"/>
                <a:gd name="T27" fmla="*/ 25 h 66"/>
                <a:gd name="T28" fmla="*/ 147 w 153"/>
                <a:gd name="T29" fmla="*/ 12 h 66"/>
                <a:gd name="T30" fmla="*/ 129 w 153"/>
                <a:gd name="T31" fmla="*/ 6 h 66"/>
                <a:gd name="T32" fmla="*/ 147 w 153"/>
                <a:gd name="T33" fmla="*/ 12 h 66"/>
                <a:gd name="T34" fmla="*/ 148 w 153"/>
                <a:gd name="T35"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 h="66">
                  <a:moveTo>
                    <a:pt x="148" y="9"/>
                  </a:moveTo>
                  <a:cubicBezTo>
                    <a:pt x="148" y="12"/>
                    <a:pt x="148" y="12"/>
                    <a:pt x="148" y="12"/>
                  </a:cubicBezTo>
                  <a:cubicBezTo>
                    <a:pt x="148" y="12"/>
                    <a:pt x="153" y="23"/>
                    <a:pt x="143" y="27"/>
                  </a:cubicBezTo>
                  <a:cubicBezTo>
                    <a:pt x="133" y="30"/>
                    <a:pt x="146" y="37"/>
                    <a:pt x="140" y="42"/>
                  </a:cubicBezTo>
                  <a:cubicBezTo>
                    <a:pt x="133" y="48"/>
                    <a:pt x="144" y="66"/>
                    <a:pt x="130" y="65"/>
                  </a:cubicBezTo>
                  <a:cubicBezTo>
                    <a:pt x="130" y="65"/>
                    <a:pt x="133" y="56"/>
                    <a:pt x="131" y="50"/>
                  </a:cubicBezTo>
                  <a:cubicBezTo>
                    <a:pt x="0" y="19"/>
                    <a:pt x="0" y="19"/>
                    <a:pt x="0" y="19"/>
                  </a:cubicBezTo>
                  <a:cubicBezTo>
                    <a:pt x="129" y="43"/>
                    <a:pt x="129" y="43"/>
                    <a:pt x="129" y="43"/>
                  </a:cubicBezTo>
                  <a:cubicBezTo>
                    <a:pt x="129" y="42"/>
                    <a:pt x="129" y="41"/>
                    <a:pt x="130" y="40"/>
                  </a:cubicBezTo>
                  <a:cubicBezTo>
                    <a:pt x="68" y="24"/>
                    <a:pt x="68" y="24"/>
                    <a:pt x="68" y="24"/>
                  </a:cubicBezTo>
                  <a:cubicBezTo>
                    <a:pt x="132" y="38"/>
                    <a:pt x="132" y="38"/>
                    <a:pt x="132" y="38"/>
                  </a:cubicBezTo>
                  <a:cubicBezTo>
                    <a:pt x="133" y="36"/>
                    <a:pt x="134" y="33"/>
                    <a:pt x="134" y="32"/>
                  </a:cubicBezTo>
                  <a:cubicBezTo>
                    <a:pt x="2" y="0"/>
                    <a:pt x="2" y="0"/>
                    <a:pt x="2" y="0"/>
                  </a:cubicBezTo>
                  <a:cubicBezTo>
                    <a:pt x="132" y="25"/>
                    <a:pt x="132" y="25"/>
                    <a:pt x="132" y="25"/>
                  </a:cubicBezTo>
                  <a:cubicBezTo>
                    <a:pt x="135" y="23"/>
                    <a:pt x="145" y="22"/>
                    <a:pt x="147" y="12"/>
                  </a:cubicBezTo>
                  <a:cubicBezTo>
                    <a:pt x="146" y="11"/>
                    <a:pt x="139" y="9"/>
                    <a:pt x="129" y="6"/>
                  </a:cubicBezTo>
                  <a:cubicBezTo>
                    <a:pt x="139" y="9"/>
                    <a:pt x="146" y="10"/>
                    <a:pt x="147" y="12"/>
                  </a:cubicBezTo>
                  <a:cubicBezTo>
                    <a:pt x="148" y="11"/>
                    <a:pt x="148" y="10"/>
                    <a:pt x="148"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0" name="Freeform 169"/>
            <p:cNvSpPr>
              <a:spLocks/>
            </p:cNvSpPr>
            <p:nvPr/>
          </p:nvSpPr>
          <p:spPr bwMode="auto">
            <a:xfrm>
              <a:off x="3636932" y="4015590"/>
              <a:ext cx="267439" cy="258438"/>
            </a:xfrm>
            <a:custGeom>
              <a:avLst/>
              <a:gdLst>
                <a:gd name="T0" fmla="*/ 75 w 88"/>
                <a:gd name="T1" fmla="*/ 26 h 85"/>
                <a:gd name="T2" fmla="*/ 0 w 88"/>
                <a:gd name="T3" fmla="*/ 85 h 85"/>
                <a:gd name="T4" fmla="*/ 34 w 88"/>
                <a:gd name="T5" fmla="*/ 34 h 85"/>
                <a:gd name="T6" fmla="*/ 75 w 88"/>
                <a:gd name="T7" fmla="*/ 26 h 85"/>
              </a:gdLst>
              <a:ahLst/>
              <a:cxnLst>
                <a:cxn ang="0">
                  <a:pos x="T0" y="T1"/>
                </a:cxn>
                <a:cxn ang="0">
                  <a:pos x="T2" y="T3"/>
                </a:cxn>
                <a:cxn ang="0">
                  <a:pos x="T4" y="T5"/>
                </a:cxn>
                <a:cxn ang="0">
                  <a:pos x="T6" y="T7"/>
                </a:cxn>
              </a:cxnLst>
              <a:rect l="0" t="0" r="r" b="b"/>
              <a:pathLst>
                <a:path w="88" h="85">
                  <a:moveTo>
                    <a:pt x="75" y="26"/>
                  </a:moveTo>
                  <a:cubicBezTo>
                    <a:pt x="62" y="30"/>
                    <a:pt x="29" y="35"/>
                    <a:pt x="0" y="85"/>
                  </a:cubicBezTo>
                  <a:cubicBezTo>
                    <a:pt x="0" y="85"/>
                    <a:pt x="0" y="68"/>
                    <a:pt x="34" y="34"/>
                  </a:cubicBezTo>
                  <a:cubicBezTo>
                    <a:pt x="68" y="0"/>
                    <a:pt x="88" y="22"/>
                    <a:pt x="75"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1" name="Freeform 170"/>
            <p:cNvSpPr>
              <a:spLocks/>
            </p:cNvSpPr>
            <p:nvPr/>
          </p:nvSpPr>
          <p:spPr bwMode="auto">
            <a:xfrm>
              <a:off x="2946477" y="4688044"/>
              <a:ext cx="735456" cy="27001"/>
            </a:xfrm>
            <a:custGeom>
              <a:avLst/>
              <a:gdLst>
                <a:gd name="T0" fmla="*/ 242 w 242"/>
                <a:gd name="T1" fmla="*/ 6 h 9"/>
                <a:gd name="T2" fmla="*/ 242 w 242"/>
                <a:gd name="T3" fmla="*/ 9 h 9"/>
                <a:gd name="T4" fmla="*/ 0 w 242"/>
                <a:gd name="T5" fmla="*/ 9 h 9"/>
                <a:gd name="T6" fmla="*/ 242 w 242"/>
                <a:gd name="T7" fmla="*/ 6 h 9"/>
              </a:gdLst>
              <a:ahLst/>
              <a:cxnLst>
                <a:cxn ang="0">
                  <a:pos x="T0" y="T1"/>
                </a:cxn>
                <a:cxn ang="0">
                  <a:pos x="T2" y="T3"/>
                </a:cxn>
                <a:cxn ang="0">
                  <a:pos x="T4" y="T5"/>
                </a:cxn>
                <a:cxn ang="0">
                  <a:pos x="T6" y="T7"/>
                </a:cxn>
              </a:cxnLst>
              <a:rect l="0" t="0" r="r" b="b"/>
              <a:pathLst>
                <a:path w="242" h="9">
                  <a:moveTo>
                    <a:pt x="242" y="6"/>
                  </a:moveTo>
                  <a:cubicBezTo>
                    <a:pt x="242" y="9"/>
                    <a:pt x="242" y="9"/>
                    <a:pt x="242" y="9"/>
                  </a:cubicBezTo>
                  <a:cubicBezTo>
                    <a:pt x="0" y="9"/>
                    <a:pt x="0" y="9"/>
                    <a:pt x="0" y="9"/>
                  </a:cubicBezTo>
                  <a:cubicBezTo>
                    <a:pt x="58" y="0"/>
                    <a:pt x="242" y="6"/>
                    <a:pt x="242" y="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2" name="Freeform 171"/>
            <p:cNvSpPr>
              <a:spLocks/>
            </p:cNvSpPr>
            <p:nvPr/>
          </p:nvSpPr>
          <p:spPr bwMode="auto">
            <a:xfrm>
              <a:off x="3117484" y="4454035"/>
              <a:ext cx="205722" cy="38573"/>
            </a:xfrm>
            <a:custGeom>
              <a:avLst/>
              <a:gdLst>
                <a:gd name="T0" fmla="*/ 0 w 68"/>
                <a:gd name="T1" fmla="*/ 11 h 13"/>
                <a:gd name="T2" fmla="*/ 68 w 68"/>
                <a:gd name="T3" fmla="*/ 6 h 13"/>
                <a:gd name="T4" fmla="*/ 0 w 68"/>
                <a:gd name="T5" fmla="*/ 11 h 13"/>
              </a:gdLst>
              <a:ahLst/>
              <a:cxnLst>
                <a:cxn ang="0">
                  <a:pos x="T0" y="T1"/>
                </a:cxn>
                <a:cxn ang="0">
                  <a:pos x="T2" y="T3"/>
                </a:cxn>
                <a:cxn ang="0">
                  <a:pos x="T4" y="T5"/>
                </a:cxn>
              </a:cxnLst>
              <a:rect l="0" t="0" r="r" b="b"/>
              <a:pathLst>
                <a:path w="68" h="13">
                  <a:moveTo>
                    <a:pt x="0" y="11"/>
                  </a:moveTo>
                  <a:cubicBezTo>
                    <a:pt x="26" y="0"/>
                    <a:pt x="68" y="6"/>
                    <a:pt x="68" y="6"/>
                  </a:cubicBezTo>
                  <a:cubicBezTo>
                    <a:pt x="62" y="13"/>
                    <a:pt x="0" y="11"/>
                    <a:pt x="0" y="1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3" name="Freeform 172"/>
            <p:cNvSpPr>
              <a:spLocks/>
            </p:cNvSpPr>
            <p:nvPr/>
          </p:nvSpPr>
          <p:spPr bwMode="auto">
            <a:xfrm>
              <a:off x="3527642" y="3993732"/>
              <a:ext cx="100289" cy="186436"/>
            </a:xfrm>
            <a:custGeom>
              <a:avLst/>
              <a:gdLst>
                <a:gd name="T0" fmla="*/ 31 w 33"/>
                <a:gd name="T1" fmla="*/ 0 h 61"/>
                <a:gd name="T2" fmla="*/ 0 w 33"/>
                <a:gd name="T3" fmla="*/ 61 h 61"/>
                <a:gd name="T4" fmla="*/ 31 w 33"/>
                <a:gd name="T5" fmla="*/ 0 h 61"/>
              </a:gdLst>
              <a:ahLst/>
              <a:cxnLst>
                <a:cxn ang="0">
                  <a:pos x="T0" y="T1"/>
                </a:cxn>
                <a:cxn ang="0">
                  <a:pos x="T2" y="T3"/>
                </a:cxn>
                <a:cxn ang="0">
                  <a:pos x="T4" y="T5"/>
                </a:cxn>
              </a:cxnLst>
              <a:rect l="0" t="0" r="r" b="b"/>
              <a:pathLst>
                <a:path w="33" h="61">
                  <a:moveTo>
                    <a:pt x="31" y="0"/>
                  </a:moveTo>
                  <a:cubicBezTo>
                    <a:pt x="33" y="9"/>
                    <a:pt x="0" y="61"/>
                    <a:pt x="0" y="61"/>
                  </a:cubicBezTo>
                  <a:cubicBezTo>
                    <a:pt x="4" y="33"/>
                    <a:pt x="31" y="0"/>
                    <a:pt x="3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4" name="Freeform 173"/>
            <p:cNvSpPr>
              <a:spLocks/>
            </p:cNvSpPr>
            <p:nvPr/>
          </p:nvSpPr>
          <p:spPr bwMode="auto">
            <a:xfrm>
              <a:off x="3451782" y="3966731"/>
              <a:ext cx="100289" cy="185150"/>
            </a:xfrm>
            <a:custGeom>
              <a:avLst/>
              <a:gdLst>
                <a:gd name="T0" fmla="*/ 30 w 33"/>
                <a:gd name="T1" fmla="*/ 0 h 61"/>
                <a:gd name="T2" fmla="*/ 0 w 33"/>
                <a:gd name="T3" fmla="*/ 61 h 61"/>
                <a:gd name="T4" fmla="*/ 30 w 33"/>
                <a:gd name="T5" fmla="*/ 0 h 61"/>
              </a:gdLst>
              <a:ahLst/>
              <a:cxnLst>
                <a:cxn ang="0">
                  <a:pos x="T0" y="T1"/>
                </a:cxn>
                <a:cxn ang="0">
                  <a:pos x="T2" y="T3"/>
                </a:cxn>
                <a:cxn ang="0">
                  <a:pos x="T4" y="T5"/>
                </a:cxn>
              </a:cxnLst>
              <a:rect l="0" t="0" r="r" b="b"/>
              <a:pathLst>
                <a:path w="33" h="61">
                  <a:moveTo>
                    <a:pt x="30" y="0"/>
                  </a:moveTo>
                  <a:cubicBezTo>
                    <a:pt x="33" y="8"/>
                    <a:pt x="0" y="61"/>
                    <a:pt x="0" y="61"/>
                  </a:cubicBezTo>
                  <a:cubicBezTo>
                    <a:pt x="4" y="33"/>
                    <a:pt x="30" y="0"/>
                    <a:pt x="3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5" name="Freeform 174"/>
            <p:cNvSpPr>
              <a:spLocks/>
            </p:cNvSpPr>
            <p:nvPr/>
          </p:nvSpPr>
          <p:spPr bwMode="auto">
            <a:xfrm>
              <a:off x="2940048" y="4374318"/>
              <a:ext cx="398586" cy="33430"/>
            </a:xfrm>
            <a:custGeom>
              <a:avLst/>
              <a:gdLst>
                <a:gd name="T0" fmla="*/ 126 w 131"/>
                <a:gd name="T1" fmla="*/ 4 h 11"/>
                <a:gd name="T2" fmla="*/ 0 w 131"/>
                <a:gd name="T3" fmla="*/ 11 h 11"/>
                <a:gd name="T4" fmla="*/ 126 w 131"/>
                <a:gd name="T5" fmla="*/ 4 h 11"/>
              </a:gdLst>
              <a:ahLst/>
              <a:cxnLst>
                <a:cxn ang="0">
                  <a:pos x="T0" y="T1"/>
                </a:cxn>
                <a:cxn ang="0">
                  <a:pos x="T2" y="T3"/>
                </a:cxn>
                <a:cxn ang="0">
                  <a:pos x="T4" y="T5"/>
                </a:cxn>
              </a:cxnLst>
              <a:rect l="0" t="0" r="r" b="b"/>
              <a:pathLst>
                <a:path w="131" h="11">
                  <a:moveTo>
                    <a:pt x="126" y="4"/>
                  </a:moveTo>
                  <a:cubicBezTo>
                    <a:pt x="131" y="7"/>
                    <a:pt x="0" y="11"/>
                    <a:pt x="0" y="11"/>
                  </a:cubicBezTo>
                  <a:cubicBezTo>
                    <a:pt x="0" y="11"/>
                    <a:pt x="121" y="0"/>
                    <a:pt x="126" y="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6" name="Freeform 175"/>
            <p:cNvSpPr>
              <a:spLocks/>
            </p:cNvSpPr>
            <p:nvPr/>
          </p:nvSpPr>
          <p:spPr bwMode="auto">
            <a:xfrm>
              <a:off x="2879618" y="4243170"/>
              <a:ext cx="231437" cy="57859"/>
            </a:xfrm>
            <a:custGeom>
              <a:avLst/>
              <a:gdLst>
                <a:gd name="T0" fmla="*/ 60 w 76"/>
                <a:gd name="T1" fmla="*/ 17 h 19"/>
                <a:gd name="T2" fmla="*/ 57 w 76"/>
                <a:gd name="T3" fmla="*/ 10 h 19"/>
                <a:gd name="T4" fmla="*/ 0 w 76"/>
                <a:gd name="T5" fmla="*/ 6 h 19"/>
                <a:gd name="T6" fmla="*/ 76 w 76"/>
                <a:gd name="T7" fmla="*/ 10 h 19"/>
                <a:gd name="T8" fmla="*/ 60 w 76"/>
                <a:gd name="T9" fmla="*/ 17 h 19"/>
              </a:gdLst>
              <a:ahLst/>
              <a:cxnLst>
                <a:cxn ang="0">
                  <a:pos x="T0" y="T1"/>
                </a:cxn>
                <a:cxn ang="0">
                  <a:pos x="T2" y="T3"/>
                </a:cxn>
                <a:cxn ang="0">
                  <a:pos x="T4" y="T5"/>
                </a:cxn>
                <a:cxn ang="0">
                  <a:pos x="T6" y="T7"/>
                </a:cxn>
                <a:cxn ang="0">
                  <a:pos x="T8" y="T9"/>
                </a:cxn>
              </a:cxnLst>
              <a:rect l="0" t="0" r="r" b="b"/>
              <a:pathLst>
                <a:path w="76" h="19">
                  <a:moveTo>
                    <a:pt x="60" y="17"/>
                  </a:moveTo>
                  <a:cubicBezTo>
                    <a:pt x="60" y="17"/>
                    <a:pt x="68" y="9"/>
                    <a:pt x="57" y="10"/>
                  </a:cubicBezTo>
                  <a:cubicBezTo>
                    <a:pt x="46" y="10"/>
                    <a:pt x="0" y="6"/>
                    <a:pt x="0" y="6"/>
                  </a:cubicBezTo>
                  <a:cubicBezTo>
                    <a:pt x="0" y="6"/>
                    <a:pt x="75" y="0"/>
                    <a:pt x="76" y="10"/>
                  </a:cubicBezTo>
                  <a:cubicBezTo>
                    <a:pt x="76" y="19"/>
                    <a:pt x="60" y="17"/>
                    <a:pt x="60" y="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7" name="Freeform 176"/>
            <p:cNvSpPr>
              <a:spLocks noEditPoints="1"/>
            </p:cNvSpPr>
            <p:nvPr/>
          </p:nvSpPr>
          <p:spPr bwMode="auto">
            <a:xfrm>
              <a:off x="2340883" y="3617004"/>
              <a:ext cx="2169081" cy="1874642"/>
            </a:xfrm>
            <a:custGeom>
              <a:avLst/>
              <a:gdLst>
                <a:gd name="T0" fmla="*/ 27 w 713"/>
                <a:gd name="T1" fmla="*/ 260 h 616"/>
                <a:gd name="T2" fmla="*/ 136 w 713"/>
                <a:gd name="T3" fmla="*/ 455 h 616"/>
                <a:gd name="T4" fmla="*/ 191 w 713"/>
                <a:gd name="T5" fmla="*/ 470 h 616"/>
                <a:gd name="T6" fmla="*/ 513 w 713"/>
                <a:gd name="T7" fmla="*/ 527 h 616"/>
                <a:gd name="T8" fmla="*/ 493 w 713"/>
                <a:gd name="T9" fmla="*/ 383 h 616"/>
                <a:gd name="T10" fmla="*/ 497 w 713"/>
                <a:gd name="T11" fmla="*/ 316 h 616"/>
                <a:gd name="T12" fmla="*/ 680 w 713"/>
                <a:gd name="T13" fmla="*/ 200 h 616"/>
                <a:gd name="T14" fmla="*/ 197 w 713"/>
                <a:gd name="T15" fmla="*/ 156 h 616"/>
                <a:gd name="T16" fmla="*/ 212 w 713"/>
                <a:gd name="T17" fmla="*/ 189 h 616"/>
                <a:gd name="T18" fmla="*/ 215 w 713"/>
                <a:gd name="T19" fmla="*/ 158 h 616"/>
                <a:gd name="T20" fmla="*/ 461 w 713"/>
                <a:gd name="T21" fmla="*/ 279 h 616"/>
                <a:gd name="T22" fmla="*/ 13 w 713"/>
                <a:gd name="T23" fmla="*/ 185 h 616"/>
                <a:gd name="T24" fmla="*/ 208 w 713"/>
                <a:gd name="T25" fmla="*/ 169 h 616"/>
                <a:gd name="T26" fmla="*/ 469 w 713"/>
                <a:gd name="T27" fmla="*/ 414 h 616"/>
                <a:gd name="T28" fmla="*/ 274 w 713"/>
                <a:gd name="T29" fmla="*/ 476 h 616"/>
                <a:gd name="T30" fmla="*/ 427 w 713"/>
                <a:gd name="T31" fmla="*/ 461 h 616"/>
                <a:gd name="T32" fmla="*/ 361 w 713"/>
                <a:gd name="T33" fmla="*/ 485 h 616"/>
                <a:gd name="T34" fmla="*/ 402 w 713"/>
                <a:gd name="T35" fmla="*/ 471 h 616"/>
                <a:gd name="T36" fmla="*/ 393 w 713"/>
                <a:gd name="T37" fmla="*/ 481 h 616"/>
                <a:gd name="T38" fmla="*/ 431 w 713"/>
                <a:gd name="T39" fmla="*/ 490 h 616"/>
                <a:gd name="T40" fmla="*/ 419 w 713"/>
                <a:gd name="T41" fmla="*/ 493 h 616"/>
                <a:gd name="T42" fmla="*/ 462 w 713"/>
                <a:gd name="T43" fmla="*/ 492 h 616"/>
                <a:gd name="T44" fmla="*/ 314 w 713"/>
                <a:gd name="T45" fmla="*/ 464 h 616"/>
                <a:gd name="T46" fmla="*/ 322 w 713"/>
                <a:gd name="T47" fmla="*/ 488 h 616"/>
                <a:gd name="T48" fmla="*/ 388 w 713"/>
                <a:gd name="T49" fmla="*/ 502 h 616"/>
                <a:gd name="T50" fmla="*/ 261 w 713"/>
                <a:gd name="T51" fmla="*/ 489 h 616"/>
                <a:gd name="T52" fmla="*/ 434 w 713"/>
                <a:gd name="T53" fmla="*/ 445 h 616"/>
                <a:gd name="T54" fmla="*/ 63 w 713"/>
                <a:gd name="T55" fmla="*/ 287 h 616"/>
                <a:gd name="T56" fmla="*/ 168 w 713"/>
                <a:gd name="T57" fmla="*/ 377 h 616"/>
                <a:gd name="T58" fmla="*/ 84 w 713"/>
                <a:gd name="T59" fmla="*/ 318 h 616"/>
                <a:gd name="T60" fmla="*/ 467 w 713"/>
                <a:gd name="T61" fmla="*/ 437 h 616"/>
                <a:gd name="T62" fmla="*/ 476 w 713"/>
                <a:gd name="T63" fmla="*/ 444 h 616"/>
                <a:gd name="T64" fmla="*/ 144 w 713"/>
                <a:gd name="T65" fmla="*/ 373 h 616"/>
                <a:gd name="T66" fmla="*/ 147 w 713"/>
                <a:gd name="T67" fmla="*/ 344 h 616"/>
                <a:gd name="T68" fmla="*/ 509 w 713"/>
                <a:gd name="T69" fmla="*/ 236 h 616"/>
                <a:gd name="T70" fmla="*/ 483 w 713"/>
                <a:gd name="T71" fmla="*/ 295 h 616"/>
                <a:gd name="T72" fmla="*/ 484 w 713"/>
                <a:gd name="T73" fmla="*/ 310 h 616"/>
                <a:gd name="T74" fmla="*/ 479 w 713"/>
                <a:gd name="T75" fmla="*/ 331 h 616"/>
                <a:gd name="T76" fmla="*/ 475 w 713"/>
                <a:gd name="T77" fmla="*/ 335 h 616"/>
                <a:gd name="T78" fmla="*/ 502 w 713"/>
                <a:gd name="T79" fmla="*/ 294 h 616"/>
                <a:gd name="T80" fmla="*/ 528 w 713"/>
                <a:gd name="T81" fmla="*/ 261 h 616"/>
                <a:gd name="T82" fmla="*/ 463 w 713"/>
                <a:gd name="T83" fmla="*/ 317 h 616"/>
                <a:gd name="T84" fmla="*/ 488 w 713"/>
                <a:gd name="T85" fmla="*/ 285 h 616"/>
                <a:gd name="T86" fmla="*/ 532 w 713"/>
                <a:gd name="T87" fmla="*/ 220 h 616"/>
                <a:gd name="T88" fmla="*/ 468 w 713"/>
                <a:gd name="T89" fmla="*/ 353 h 616"/>
                <a:gd name="T90" fmla="*/ 428 w 713"/>
                <a:gd name="T91" fmla="*/ 300 h 616"/>
                <a:gd name="T92" fmla="*/ 486 w 713"/>
                <a:gd name="T93" fmla="*/ 258 h 616"/>
                <a:gd name="T94" fmla="*/ 581 w 713"/>
                <a:gd name="T95" fmla="*/ 230 h 616"/>
                <a:gd name="T96" fmla="*/ 487 w 713"/>
                <a:gd name="T97" fmla="*/ 347 h 616"/>
                <a:gd name="T98" fmla="*/ 611 w 713"/>
                <a:gd name="T99" fmla="*/ 165 h 616"/>
                <a:gd name="T100" fmla="*/ 496 w 713"/>
                <a:gd name="T101" fmla="*/ 245 h 616"/>
                <a:gd name="T102" fmla="*/ 495 w 713"/>
                <a:gd name="T103" fmla="*/ 368 h 616"/>
                <a:gd name="T104" fmla="*/ 504 w 713"/>
                <a:gd name="T105" fmla="*/ 554 h 616"/>
                <a:gd name="T106" fmla="*/ 244 w 713"/>
                <a:gd name="T107" fmla="*/ 463 h 616"/>
                <a:gd name="T108" fmla="*/ 161 w 713"/>
                <a:gd name="T109" fmla="*/ 474 h 616"/>
                <a:gd name="T110" fmla="*/ 52 w 713"/>
                <a:gd name="T111" fmla="*/ 332 h 616"/>
                <a:gd name="T112" fmla="*/ 66 w 713"/>
                <a:gd name="T113" fmla="*/ 339 h 616"/>
                <a:gd name="T114" fmla="*/ 420 w 713"/>
                <a:gd name="T115" fmla="*/ 404 h 616"/>
                <a:gd name="T116" fmla="*/ 422 w 713"/>
                <a:gd name="T117" fmla="*/ 436 h 616"/>
                <a:gd name="T118" fmla="*/ 92 w 713"/>
                <a:gd name="T119" fmla="*/ 381 h 616"/>
                <a:gd name="T120" fmla="*/ 46 w 713"/>
                <a:gd name="T121" fmla="*/ 291 h 616"/>
                <a:gd name="T122" fmla="*/ 37 w 713"/>
                <a:gd name="T123" fmla="*/ 248 h 616"/>
                <a:gd name="T124" fmla="*/ 191 w 713"/>
                <a:gd name="T125" fmla="*/ 365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3" h="616">
                  <a:moveTo>
                    <a:pt x="9" y="180"/>
                  </a:moveTo>
                  <a:cubicBezTo>
                    <a:pt x="8" y="181"/>
                    <a:pt x="8" y="181"/>
                    <a:pt x="8" y="181"/>
                  </a:cubicBezTo>
                  <a:cubicBezTo>
                    <a:pt x="7" y="183"/>
                    <a:pt x="7" y="183"/>
                    <a:pt x="7" y="183"/>
                  </a:cubicBezTo>
                  <a:cubicBezTo>
                    <a:pt x="7" y="183"/>
                    <a:pt x="8" y="184"/>
                    <a:pt x="9" y="184"/>
                  </a:cubicBezTo>
                  <a:cubicBezTo>
                    <a:pt x="9" y="187"/>
                    <a:pt x="10" y="188"/>
                    <a:pt x="11" y="189"/>
                  </a:cubicBezTo>
                  <a:cubicBezTo>
                    <a:pt x="11" y="190"/>
                    <a:pt x="11" y="190"/>
                    <a:pt x="12" y="191"/>
                  </a:cubicBezTo>
                  <a:cubicBezTo>
                    <a:pt x="14" y="193"/>
                    <a:pt x="17" y="195"/>
                    <a:pt x="20" y="197"/>
                  </a:cubicBezTo>
                  <a:cubicBezTo>
                    <a:pt x="23" y="200"/>
                    <a:pt x="26" y="202"/>
                    <a:pt x="30" y="205"/>
                  </a:cubicBezTo>
                  <a:cubicBezTo>
                    <a:pt x="30" y="208"/>
                    <a:pt x="30" y="208"/>
                    <a:pt x="30" y="208"/>
                  </a:cubicBezTo>
                  <a:cubicBezTo>
                    <a:pt x="30" y="216"/>
                    <a:pt x="31" y="224"/>
                    <a:pt x="32" y="232"/>
                  </a:cubicBezTo>
                  <a:cubicBezTo>
                    <a:pt x="31" y="227"/>
                    <a:pt x="30" y="221"/>
                    <a:pt x="29" y="215"/>
                  </a:cubicBezTo>
                  <a:cubicBezTo>
                    <a:pt x="27" y="215"/>
                    <a:pt x="27" y="215"/>
                    <a:pt x="27" y="215"/>
                  </a:cubicBezTo>
                  <a:cubicBezTo>
                    <a:pt x="27" y="217"/>
                    <a:pt x="27" y="219"/>
                    <a:pt x="27" y="221"/>
                  </a:cubicBezTo>
                  <a:cubicBezTo>
                    <a:pt x="27" y="223"/>
                    <a:pt x="27" y="226"/>
                    <a:pt x="27" y="228"/>
                  </a:cubicBezTo>
                  <a:cubicBezTo>
                    <a:pt x="27" y="231"/>
                    <a:pt x="27" y="233"/>
                    <a:pt x="27" y="235"/>
                  </a:cubicBezTo>
                  <a:cubicBezTo>
                    <a:pt x="29" y="235"/>
                    <a:pt x="29" y="235"/>
                    <a:pt x="29" y="235"/>
                  </a:cubicBezTo>
                  <a:cubicBezTo>
                    <a:pt x="29" y="234"/>
                    <a:pt x="29" y="232"/>
                    <a:pt x="29" y="230"/>
                  </a:cubicBezTo>
                  <a:cubicBezTo>
                    <a:pt x="31" y="236"/>
                    <a:pt x="32" y="242"/>
                    <a:pt x="34" y="248"/>
                  </a:cubicBezTo>
                  <a:cubicBezTo>
                    <a:pt x="32" y="248"/>
                    <a:pt x="30" y="247"/>
                    <a:pt x="28" y="247"/>
                  </a:cubicBezTo>
                  <a:cubicBezTo>
                    <a:pt x="28" y="249"/>
                    <a:pt x="28" y="249"/>
                    <a:pt x="28" y="249"/>
                  </a:cubicBezTo>
                  <a:cubicBezTo>
                    <a:pt x="44" y="253"/>
                    <a:pt x="60" y="262"/>
                    <a:pt x="76" y="274"/>
                  </a:cubicBezTo>
                  <a:cubicBezTo>
                    <a:pt x="74" y="274"/>
                    <a:pt x="71" y="273"/>
                    <a:pt x="69" y="273"/>
                  </a:cubicBezTo>
                  <a:cubicBezTo>
                    <a:pt x="69" y="275"/>
                    <a:pt x="69" y="275"/>
                    <a:pt x="69" y="275"/>
                  </a:cubicBezTo>
                  <a:cubicBezTo>
                    <a:pt x="73" y="276"/>
                    <a:pt x="78" y="278"/>
                    <a:pt x="82" y="280"/>
                  </a:cubicBezTo>
                  <a:cubicBezTo>
                    <a:pt x="84" y="281"/>
                    <a:pt x="85" y="282"/>
                    <a:pt x="87" y="283"/>
                  </a:cubicBezTo>
                  <a:cubicBezTo>
                    <a:pt x="98" y="294"/>
                    <a:pt x="109" y="305"/>
                    <a:pt x="119" y="315"/>
                  </a:cubicBezTo>
                  <a:cubicBezTo>
                    <a:pt x="100" y="299"/>
                    <a:pt x="78" y="285"/>
                    <a:pt x="60" y="273"/>
                  </a:cubicBezTo>
                  <a:cubicBezTo>
                    <a:pt x="57" y="271"/>
                    <a:pt x="57" y="271"/>
                    <a:pt x="57" y="271"/>
                  </a:cubicBezTo>
                  <a:cubicBezTo>
                    <a:pt x="58" y="275"/>
                    <a:pt x="58" y="275"/>
                    <a:pt x="58" y="275"/>
                  </a:cubicBezTo>
                  <a:cubicBezTo>
                    <a:pt x="58" y="275"/>
                    <a:pt x="58" y="275"/>
                    <a:pt x="59" y="275"/>
                  </a:cubicBezTo>
                  <a:cubicBezTo>
                    <a:pt x="58" y="275"/>
                    <a:pt x="57" y="274"/>
                    <a:pt x="56" y="274"/>
                  </a:cubicBezTo>
                  <a:cubicBezTo>
                    <a:pt x="56" y="272"/>
                    <a:pt x="56" y="272"/>
                    <a:pt x="56" y="272"/>
                  </a:cubicBezTo>
                  <a:cubicBezTo>
                    <a:pt x="55" y="272"/>
                    <a:pt x="55" y="272"/>
                    <a:pt x="54" y="272"/>
                  </a:cubicBezTo>
                  <a:cubicBezTo>
                    <a:pt x="47" y="268"/>
                    <a:pt x="40" y="264"/>
                    <a:pt x="35" y="261"/>
                  </a:cubicBezTo>
                  <a:cubicBezTo>
                    <a:pt x="34" y="262"/>
                    <a:pt x="34" y="262"/>
                    <a:pt x="34" y="262"/>
                  </a:cubicBezTo>
                  <a:cubicBezTo>
                    <a:pt x="33" y="261"/>
                    <a:pt x="33" y="261"/>
                    <a:pt x="32" y="260"/>
                  </a:cubicBezTo>
                  <a:cubicBezTo>
                    <a:pt x="31" y="260"/>
                    <a:pt x="29" y="260"/>
                    <a:pt x="28" y="261"/>
                  </a:cubicBezTo>
                  <a:cubicBezTo>
                    <a:pt x="28" y="261"/>
                    <a:pt x="28" y="261"/>
                    <a:pt x="27" y="260"/>
                  </a:cubicBezTo>
                  <a:cubicBezTo>
                    <a:pt x="25" y="259"/>
                    <a:pt x="23" y="261"/>
                    <a:pt x="22" y="263"/>
                  </a:cubicBezTo>
                  <a:cubicBezTo>
                    <a:pt x="21" y="262"/>
                    <a:pt x="19" y="261"/>
                    <a:pt x="17" y="260"/>
                  </a:cubicBezTo>
                  <a:cubicBezTo>
                    <a:pt x="13" y="259"/>
                    <a:pt x="10" y="264"/>
                    <a:pt x="13" y="266"/>
                  </a:cubicBezTo>
                  <a:cubicBezTo>
                    <a:pt x="16" y="268"/>
                    <a:pt x="18" y="270"/>
                    <a:pt x="20" y="272"/>
                  </a:cubicBezTo>
                  <a:cubicBezTo>
                    <a:pt x="20" y="272"/>
                    <a:pt x="20" y="272"/>
                    <a:pt x="20" y="272"/>
                  </a:cubicBezTo>
                  <a:cubicBezTo>
                    <a:pt x="21" y="273"/>
                    <a:pt x="22" y="273"/>
                    <a:pt x="22" y="273"/>
                  </a:cubicBezTo>
                  <a:cubicBezTo>
                    <a:pt x="23" y="273"/>
                    <a:pt x="23" y="273"/>
                    <a:pt x="24" y="274"/>
                  </a:cubicBezTo>
                  <a:cubicBezTo>
                    <a:pt x="24" y="274"/>
                    <a:pt x="24" y="274"/>
                    <a:pt x="24" y="274"/>
                  </a:cubicBezTo>
                  <a:cubicBezTo>
                    <a:pt x="24" y="275"/>
                    <a:pt x="24" y="275"/>
                    <a:pt x="24" y="275"/>
                  </a:cubicBezTo>
                  <a:cubicBezTo>
                    <a:pt x="24" y="275"/>
                    <a:pt x="24" y="275"/>
                    <a:pt x="24" y="275"/>
                  </a:cubicBezTo>
                  <a:cubicBezTo>
                    <a:pt x="23" y="275"/>
                    <a:pt x="23" y="275"/>
                    <a:pt x="23" y="276"/>
                  </a:cubicBezTo>
                  <a:cubicBezTo>
                    <a:pt x="22" y="276"/>
                    <a:pt x="21" y="277"/>
                    <a:pt x="21" y="277"/>
                  </a:cubicBezTo>
                  <a:cubicBezTo>
                    <a:pt x="20" y="278"/>
                    <a:pt x="20" y="278"/>
                    <a:pt x="20" y="278"/>
                  </a:cubicBezTo>
                  <a:cubicBezTo>
                    <a:pt x="21" y="279"/>
                    <a:pt x="21" y="279"/>
                    <a:pt x="21" y="279"/>
                  </a:cubicBezTo>
                  <a:cubicBezTo>
                    <a:pt x="24" y="283"/>
                    <a:pt x="28" y="287"/>
                    <a:pt x="32" y="290"/>
                  </a:cubicBezTo>
                  <a:cubicBezTo>
                    <a:pt x="28" y="289"/>
                    <a:pt x="25" y="288"/>
                    <a:pt x="23" y="287"/>
                  </a:cubicBezTo>
                  <a:cubicBezTo>
                    <a:pt x="21" y="290"/>
                    <a:pt x="21" y="290"/>
                    <a:pt x="21" y="290"/>
                  </a:cubicBezTo>
                  <a:cubicBezTo>
                    <a:pt x="29" y="296"/>
                    <a:pt x="37" y="303"/>
                    <a:pt x="45" y="309"/>
                  </a:cubicBezTo>
                  <a:cubicBezTo>
                    <a:pt x="45" y="313"/>
                    <a:pt x="45" y="321"/>
                    <a:pt x="47" y="329"/>
                  </a:cubicBezTo>
                  <a:cubicBezTo>
                    <a:pt x="46" y="326"/>
                    <a:pt x="45" y="324"/>
                    <a:pt x="44" y="322"/>
                  </a:cubicBezTo>
                  <a:cubicBezTo>
                    <a:pt x="42" y="323"/>
                    <a:pt x="42" y="323"/>
                    <a:pt x="42" y="323"/>
                  </a:cubicBezTo>
                  <a:cubicBezTo>
                    <a:pt x="42" y="323"/>
                    <a:pt x="42" y="324"/>
                    <a:pt x="42" y="324"/>
                  </a:cubicBezTo>
                  <a:cubicBezTo>
                    <a:pt x="42" y="331"/>
                    <a:pt x="44" y="338"/>
                    <a:pt x="46" y="344"/>
                  </a:cubicBezTo>
                  <a:cubicBezTo>
                    <a:pt x="45" y="349"/>
                    <a:pt x="44" y="353"/>
                    <a:pt x="44" y="357"/>
                  </a:cubicBezTo>
                  <a:cubicBezTo>
                    <a:pt x="44" y="363"/>
                    <a:pt x="45" y="369"/>
                    <a:pt x="47" y="374"/>
                  </a:cubicBezTo>
                  <a:cubicBezTo>
                    <a:pt x="49" y="377"/>
                    <a:pt x="49" y="377"/>
                    <a:pt x="49" y="377"/>
                  </a:cubicBezTo>
                  <a:cubicBezTo>
                    <a:pt x="50" y="374"/>
                    <a:pt x="50" y="374"/>
                    <a:pt x="50" y="374"/>
                  </a:cubicBezTo>
                  <a:cubicBezTo>
                    <a:pt x="51" y="370"/>
                    <a:pt x="52" y="366"/>
                    <a:pt x="52" y="362"/>
                  </a:cubicBezTo>
                  <a:cubicBezTo>
                    <a:pt x="58" y="374"/>
                    <a:pt x="67" y="384"/>
                    <a:pt x="76" y="395"/>
                  </a:cubicBezTo>
                  <a:cubicBezTo>
                    <a:pt x="84" y="402"/>
                    <a:pt x="92" y="410"/>
                    <a:pt x="100" y="417"/>
                  </a:cubicBezTo>
                  <a:cubicBezTo>
                    <a:pt x="96" y="416"/>
                    <a:pt x="93" y="415"/>
                    <a:pt x="90" y="415"/>
                  </a:cubicBezTo>
                  <a:cubicBezTo>
                    <a:pt x="89" y="415"/>
                    <a:pt x="88" y="415"/>
                    <a:pt x="87" y="416"/>
                  </a:cubicBezTo>
                  <a:cubicBezTo>
                    <a:pt x="87" y="418"/>
                    <a:pt x="87" y="418"/>
                    <a:pt x="87" y="418"/>
                  </a:cubicBezTo>
                  <a:cubicBezTo>
                    <a:pt x="88" y="418"/>
                    <a:pt x="89" y="418"/>
                    <a:pt x="90" y="418"/>
                  </a:cubicBezTo>
                  <a:cubicBezTo>
                    <a:pt x="94" y="418"/>
                    <a:pt x="100" y="420"/>
                    <a:pt x="105" y="423"/>
                  </a:cubicBezTo>
                  <a:cubicBezTo>
                    <a:pt x="110" y="428"/>
                    <a:pt x="115" y="433"/>
                    <a:pt x="119" y="438"/>
                  </a:cubicBezTo>
                  <a:cubicBezTo>
                    <a:pt x="120" y="438"/>
                    <a:pt x="120" y="438"/>
                    <a:pt x="120" y="438"/>
                  </a:cubicBezTo>
                  <a:cubicBezTo>
                    <a:pt x="125" y="443"/>
                    <a:pt x="131" y="449"/>
                    <a:pt x="136" y="455"/>
                  </a:cubicBezTo>
                  <a:cubicBezTo>
                    <a:pt x="130" y="450"/>
                    <a:pt x="124" y="446"/>
                    <a:pt x="118" y="441"/>
                  </a:cubicBezTo>
                  <a:cubicBezTo>
                    <a:pt x="117" y="443"/>
                    <a:pt x="117" y="443"/>
                    <a:pt x="117" y="443"/>
                  </a:cubicBezTo>
                  <a:cubicBezTo>
                    <a:pt x="125" y="450"/>
                    <a:pt x="134" y="456"/>
                    <a:pt x="142" y="462"/>
                  </a:cubicBezTo>
                  <a:cubicBezTo>
                    <a:pt x="135" y="464"/>
                    <a:pt x="130" y="466"/>
                    <a:pt x="127" y="467"/>
                  </a:cubicBezTo>
                  <a:cubicBezTo>
                    <a:pt x="124" y="464"/>
                    <a:pt x="121" y="463"/>
                    <a:pt x="121" y="463"/>
                  </a:cubicBezTo>
                  <a:cubicBezTo>
                    <a:pt x="122" y="464"/>
                    <a:pt x="123" y="466"/>
                    <a:pt x="125" y="468"/>
                  </a:cubicBezTo>
                  <a:cubicBezTo>
                    <a:pt x="125" y="468"/>
                    <a:pt x="125" y="468"/>
                    <a:pt x="125" y="468"/>
                  </a:cubicBezTo>
                  <a:cubicBezTo>
                    <a:pt x="125" y="468"/>
                    <a:pt x="125" y="468"/>
                    <a:pt x="125" y="468"/>
                  </a:cubicBezTo>
                  <a:cubicBezTo>
                    <a:pt x="142" y="489"/>
                    <a:pt x="211" y="545"/>
                    <a:pt x="211" y="545"/>
                  </a:cubicBezTo>
                  <a:cubicBezTo>
                    <a:pt x="211" y="529"/>
                    <a:pt x="147" y="481"/>
                    <a:pt x="127" y="467"/>
                  </a:cubicBezTo>
                  <a:cubicBezTo>
                    <a:pt x="132" y="466"/>
                    <a:pt x="137" y="465"/>
                    <a:pt x="144" y="464"/>
                  </a:cubicBezTo>
                  <a:cubicBezTo>
                    <a:pt x="145" y="465"/>
                    <a:pt x="147" y="466"/>
                    <a:pt x="148" y="467"/>
                  </a:cubicBezTo>
                  <a:cubicBezTo>
                    <a:pt x="150" y="469"/>
                    <a:pt x="152" y="471"/>
                    <a:pt x="154" y="473"/>
                  </a:cubicBezTo>
                  <a:cubicBezTo>
                    <a:pt x="153" y="473"/>
                    <a:pt x="151" y="472"/>
                    <a:pt x="150" y="472"/>
                  </a:cubicBezTo>
                  <a:cubicBezTo>
                    <a:pt x="149" y="471"/>
                    <a:pt x="148" y="469"/>
                    <a:pt x="147" y="467"/>
                  </a:cubicBezTo>
                  <a:cubicBezTo>
                    <a:pt x="145" y="469"/>
                    <a:pt x="145" y="469"/>
                    <a:pt x="145" y="469"/>
                  </a:cubicBezTo>
                  <a:cubicBezTo>
                    <a:pt x="146" y="471"/>
                    <a:pt x="147" y="473"/>
                    <a:pt x="149" y="474"/>
                  </a:cubicBezTo>
                  <a:cubicBezTo>
                    <a:pt x="151" y="475"/>
                    <a:pt x="152" y="476"/>
                    <a:pt x="154" y="476"/>
                  </a:cubicBezTo>
                  <a:cubicBezTo>
                    <a:pt x="155" y="476"/>
                    <a:pt x="156" y="475"/>
                    <a:pt x="157" y="475"/>
                  </a:cubicBezTo>
                  <a:cubicBezTo>
                    <a:pt x="158" y="475"/>
                    <a:pt x="158" y="475"/>
                    <a:pt x="158" y="475"/>
                  </a:cubicBezTo>
                  <a:cubicBezTo>
                    <a:pt x="171" y="486"/>
                    <a:pt x="184" y="498"/>
                    <a:pt x="196" y="510"/>
                  </a:cubicBezTo>
                  <a:cubicBezTo>
                    <a:pt x="198" y="508"/>
                    <a:pt x="198" y="508"/>
                    <a:pt x="198" y="508"/>
                  </a:cubicBezTo>
                  <a:cubicBezTo>
                    <a:pt x="191" y="501"/>
                    <a:pt x="184" y="495"/>
                    <a:pt x="177" y="488"/>
                  </a:cubicBezTo>
                  <a:cubicBezTo>
                    <a:pt x="177" y="488"/>
                    <a:pt x="177" y="488"/>
                    <a:pt x="177" y="488"/>
                  </a:cubicBezTo>
                  <a:cubicBezTo>
                    <a:pt x="171" y="482"/>
                    <a:pt x="163" y="473"/>
                    <a:pt x="153" y="462"/>
                  </a:cubicBezTo>
                  <a:cubicBezTo>
                    <a:pt x="154" y="462"/>
                    <a:pt x="155" y="462"/>
                    <a:pt x="156" y="462"/>
                  </a:cubicBezTo>
                  <a:cubicBezTo>
                    <a:pt x="171" y="475"/>
                    <a:pt x="198" y="501"/>
                    <a:pt x="201" y="509"/>
                  </a:cubicBezTo>
                  <a:cubicBezTo>
                    <a:pt x="201" y="509"/>
                    <a:pt x="200" y="490"/>
                    <a:pt x="159" y="462"/>
                  </a:cubicBezTo>
                  <a:cubicBezTo>
                    <a:pt x="162" y="461"/>
                    <a:pt x="166" y="461"/>
                    <a:pt x="169" y="461"/>
                  </a:cubicBezTo>
                  <a:cubicBezTo>
                    <a:pt x="169" y="462"/>
                    <a:pt x="170" y="463"/>
                    <a:pt x="170" y="463"/>
                  </a:cubicBezTo>
                  <a:cubicBezTo>
                    <a:pt x="173" y="463"/>
                    <a:pt x="173" y="463"/>
                    <a:pt x="173" y="463"/>
                  </a:cubicBezTo>
                  <a:cubicBezTo>
                    <a:pt x="172" y="462"/>
                    <a:pt x="172" y="461"/>
                    <a:pt x="172" y="460"/>
                  </a:cubicBezTo>
                  <a:cubicBezTo>
                    <a:pt x="176" y="460"/>
                    <a:pt x="181" y="460"/>
                    <a:pt x="185" y="460"/>
                  </a:cubicBezTo>
                  <a:cubicBezTo>
                    <a:pt x="186" y="461"/>
                    <a:pt x="187" y="463"/>
                    <a:pt x="188" y="465"/>
                  </a:cubicBezTo>
                  <a:cubicBezTo>
                    <a:pt x="184" y="466"/>
                    <a:pt x="180" y="467"/>
                    <a:pt x="176" y="469"/>
                  </a:cubicBezTo>
                  <a:cubicBezTo>
                    <a:pt x="177" y="472"/>
                    <a:pt x="177" y="472"/>
                    <a:pt x="177" y="472"/>
                  </a:cubicBezTo>
                  <a:cubicBezTo>
                    <a:pt x="181" y="470"/>
                    <a:pt x="185" y="468"/>
                    <a:pt x="189" y="467"/>
                  </a:cubicBezTo>
                  <a:cubicBezTo>
                    <a:pt x="190" y="468"/>
                    <a:pt x="190" y="469"/>
                    <a:pt x="191" y="470"/>
                  </a:cubicBezTo>
                  <a:cubicBezTo>
                    <a:pt x="190" y="470"/>
                    <a:pt x="190" y="469"/>
                    <a:pt x="190" y="469"/>
                  </a:cubicBezTo>
                  <a:cubicBezTo>
                    <a:pt x="189" y="472"/>
                    <a:pt x="189" y="472"/>
                    <a:pt x="189" y="472"/>
                  </a:cubicBezTo>
                  <a:cubicBezTo>
                    <a:pt x="190" y="472"/>
                    <a:pt x="191" y="473"/>
                    <a:pt x="193" y="473"/>
                  </a:cubicBezTo>
                  <a:cubicBezTo>
                    <a:pt x="198" y="480"/>
                    <a:pt x="204" y="486"/>
                    <a:pt x="211" y="487"/>
                  </a:cubicBezTo>
                  <a:cubicBezTo>
                    <a:pt x="225" y="489"/>
                    <a:pt x="413" y="518"/>
                    <a:pt x="474" y="531"/>
                  </a:cubicBezTo>
                  <a:cubicBezTo>
                    <a:pt x="469" y="530"/>
                    <a:pt x="464" y="528"/>
                    <a:pt x="458" y="527"/>
                  </a:cubicBezTo>
                  <a:cubicBezTo>
                    <a:pt x="459" y="526"/>
                    <a:pt x="459" y="526"/>
                    <a:pt x="459" y="526"/>
                  </a:cubicBezTo>
                  <a:cubicBezTo>
                    <a:pt x="459" y="526"/>
                    <a:pt x="459" y="526"/>
                    <a:pt x="459" y="526"/>
                  </a:cubicBezTo>
                  <a:cubicBezTo>
                    <a:pt x="469" y="527"/>
                    <a:pt x="480" y="528"/>
                    <a:pt x="490" y="528"/>
                  </a:cubicBezTo>
                  <a:cubicBezTo>
                    <a:pt x="493" y="529"/>
                    <a:pt x="496" y="529"/>
                    <a:pt x="499" y="530"/>
                  </a:cubicBezTo>
                  <a:cubicBezTo>
                    <a:pt x="505" y="536"/>
                    <a:pt x="509" y="540"/>
                    <a:pt x="510" y="542"/>
                  </a:cubicBezTo>
                  <a:cubicBezTo>
                    <a:pt x="510" y="545"/>
                    <a:pt x="508" y="548"/>
                    <a:pt x="507" y="551"/>
                  </a:cubicBezTo>
                  <a:cubicBezTo>
                    <a:pt x="507" y="549"/>
                    <a:pt x="507" y="547"/>
                    <a:pt x="507" y="545"/>
                  </a:cubicBezTo>
                  <a:cubicBezTo>
                    <a:pt x="505" y="545"/>
                    <a:pt x="505" y="545"/>
                    <a:pt x="505" y="545"/>
                  </a:cubicBezTo>
                  <a:cubicBezTo>
                    <a:pt x="503" y="549"/>
                    <a:pt x="501" y="555"/>
                    <a:pt x="499" y="561"/>
                  </a:cubicBezTo>
                  <a:cubicBezTo>
                    <a:pt x="499" y="563"/>
                    <a:pt x="498" y="566"/>
                    <a:pt x="498" y="569"/>
                  </a:cubicBezTo>
                  <a:cubicBezTo>
                    <a:pt x="495" y="573"/>
                    <a:pt x="493" y="578"/>
                    <a:pt x="492" y="583"/>
                  </a:cubicBezTo>
                  <a:cubicBezTo>
                    <a:pt x="494" y="584"/>
                    <a:pt x="494" y="584"/>
                    <a:pt x="494" y="584"/>
                  </a:cubicBezTo>
                  <a:cubicBezTo>
                    <a:pt x="494" y="584"/>
                    <a:pt x="494" y="583"/>
                    <a:pt x="494" y="583"/>
                  </a:cubicBezTo>
                  <a:cubicBezTo>
                    <a:pt x="497" y="584"/>
                    <a:pt x="497" y="584"/>
                    <a:pt x="497" y="584"/>
                  </a:cubicBezTo>
                  <a:cubicBezTo>
                    <a:pt x="497" y="583"/>
                    <a:pt x="497" y="583"/>
                    <a:pt x="497" y="583"/>
                  </a:cubicBezTo>
                  <a:cubicBezTo>
                    <a:pt x="498" y="588"/>
                    <a:pt x="499" y="593"/>
                    <a:pt x="501" y="598"/>
                  </a:cubicBezTo>
                  <a:cubicBezTo>
                    <a:pt x="432" y="577"/>
                    <a:pt x="312" y="559"/>
                    <a:pt x="264" y="552"/>
                  </a:cubicBezTo>
                  <a:cubicBezTo>
                    <a:pt x="337" y="565"/>
                    <a:pt x="545" y="616"/>
                    <a:pt x="545" y="616"/>
                  </a:cubicBezTo>
                  <a:cubicBezTo>
                    <a:pt x="537" y="610"/>
                    <a:pt x="523" y="605"/>
                    <a:pt x="505" y="599"/>
                  </a:cubicBezTo>
                  <a:cubicBezTo>
                    <a:pt x="506" y="598"/>
                    <a:pt x="507" y="598"/>
                    <a:pt x="508" y="597"/>
                  </a:cubicBezTo>
                  <a:cubicBezTo>
                    <a:pt x="508" y="600"/>
                    <a:pt x="508" y="600"/>
                    <a:pt x="508" y="600"/>
                  </a:cubicBezTo>
                  <a:cubicBezTo>
                    <a:pt x="510" y="596"/>
                    <a:pt x="510" y="596"/>
                    <a:pt x="510" y="596"/>
                  </a:cubicBezTo>
                  <a:cubicBezTo>
                    <a:pt x="510" y="595"/>
                    <a:pt x="510" y="594"/>
                    <a:pt x="510" y="593"/>
                  </a:cubicBezTo>
                  <a:cubicBezTo>
                    <a:pt x="520" y="578"/>
                    <a:pt x="522" y="546"/>
                    <a:pt x="522" y="540"/>
                  </a:cubicBezTo>
                  <a:cubicBezTo>
                    <a:pt x="522" y="539"/>
                    <a:pt x="520" y="536"/>
                    <a:pt x="517" y="532"/>
                  </a:cubicBezTo>
                  <a:cubicBezTo>
                    <a:pt x="520" y="533"/>
                    <a:pt x="524" y="533"/>
                    <a:pt x="528" y="533"/>
                  </a:cubicBezTo>
                  <a:cubicBezTo>
                    <a:pt x="528" y="531"/>
                    <a:pt x="528" y="531"/>
                    <a:pt x="528" y="531"/>
                  </a:cubicBezTo>
                  <a:cubicBezTo>
                    <a:pt x="523" y="530"/>
                    <a:pt x="518" y="529"/>
                    <a:pt x="513" y="528"/>
                  </a:cubicBezTo>
                  <a:cubicBezTo>
                    <a:pt x="513" y="528"/>
                    <a:pt x="513" y="527"/>
                    <a:pt x="513" y="527"/>
                  </a:cubicBezTo>
                  <a:cubicBezTo>
                    <a:pt x="513" y="527"/>
                    <a:pt x="513" y="527"/>
                    <a:pt x="513" y="527"/>
                  </a:cubicBezTo>
                  <a:cubicBezTo>
                    <a:pt x="513" y="527"/>
                    <a:pt x="513" y="527"/>
                    <a:pt x="513" y="527"/>
                  </a:cubicBezTo>
                  <a:cubicBezTo>
                    <a:pt x="513" y="527"/>
                    <a:pt x="513" y="527"/>
                    <a:pt x="513" y="527"/>
                  </a:cubicBezTo>
                  <a:cubicBezTo>
                    <a:pt x="512" y="522"/>
                    <a:pt x="509" y="518"/>
                    <a:pt x="506" y="514"/>
                  </a:cubicBezTo>
                  <a:cubicBezTo>
                    <a:pt x="507" y="515"/>
                    <a:pt x="508" y="515"/>
                    <a:pt x="508" y="515"/>
                  </a:cubicBezTo>
                  <a:cubicBezTo>
                    <a:pt x="509" y="513"/>
                    <a:pt x="509" y="513"/>
                    <a:pt x="509" y="513"/>
                  </a:cubicBezTo>
                  <a:cubicBezTo>
                    <a:pt x="507" y="512"/>
                    <a:pt x="506" y="511"/>
                    <a:pt x="504" y="511"/>
                  </a:cubicBezTo>
                  <a:cubicBezTo>
                    <a:pt x="504" y="510"/>
                    <a:pt x="504" y="510"/>
                    <a:pt x="504" y="510"/>
                  </a:cubicBezTo>
                  <a:cubicBezTo>
                    <a:pt x="501" y="508"/>
                    <a:pt x="497" y="505"/>
                    <a:pt x="494" y="502"/>
                  </a:cubicBezTo>
                  <a:cubicBezTo>
                    <a:pt x="489" y="497"/>
                    <a:pt x="483" y="493"/>
                    <a:pt x="477" y="490"/>
                  </a:cubicBezTo>
                  <a:cubicBezTo>
                    <a:pt x="473" y="487"/>
                    <a:pt x="469" y="485"/>
                    <a:pt x="466" y="482"/>
                  </a:cubicBezTo>
                  <a:cubicBezTo>
                    <a:pt x="463" y="480"/>
                    <a:pt x="460" y="477"/>
                    <a:pt x="457" y="474"/>
                  </a:cubicBezTo>
                  <a:cubicBezTo>
                    <a:pt x="456" y="473"/>
                    <a:pt x="455" y="472"/>
                    <a:pt x="454" y="471"/>
                  </a:cubicBezTo>
                  <a:cubicBezTo>
                    <a:pt x="452" y="469"/>
                    <a:pt x="449" y="466"/>
                    <a:pt x="448" y="464"/>
                  </a:cubicBezTo>
                  <a:cubicBezTo>
                    <a:pt x="451" y="465"/>
                    <a:pt x="454" y="465"/>
                    <a:pt x="458" y="465"/>
                  </a:cubicBezTo>
                  <a:cubicBezTo>
                    <a:pt x="458" y="468"/>
                    <a:pt x="459" y="470"/>
                    <a:pt x="460" y="472"/>
                  </a:cubicBezTo>
                  <a:cubicBezTo>
                    <a:pt x="463" y="476"/>
                    <a:pt x="467" y="479"/>
                    <a:pt x="473" y="479"/>
                  </a:cubicBezTo>
                  <a:cubicBezTo>
                    <a:pt x="475" y="479"/>
                    <a:pt x="478" y="478"/>
                    <a:pt x="481" y="477"/>
                  </a:cubicBezTo>
                  <a:cubicBezTo>
                    <a:pt x="480" y="475"/>
                    <a:pt x="480" y="475"/>
                    <a:pt x="480" y="475"/>
                  </a:cubicBezTo>
                  <a:cubicBezTo>
                    <a:pt x="477" y="476"/>
                    <a:pt x="475" y="476"/>
                    <a:pt x="473" y="476"/>
                  </a:cubicBezTo>
                  <a:cubicBezTo>
                    <a:pt x="468" y="476"/>
                    <a:pt x="465" y="474"/>
                    <a:pt x="462" y="470"/>
                  </a:cubicBezTo>
                  <a:cubicBezTo>
                    <a:pt x="462" y="469"/>
                    <a:pt x="461" y="467"/>
                    <a:pt x="460" y="465"/>
                  </a:cubicBezTo>
                  <a:cubicBezTo>
                    <a:pt x="464" y="466"/>
                    <a:pt x="468" y="466"/>
                    <a:pt x="472" y="466"/>
                  </a:cubicBezTo>
                  <a:cubicBezTo>
                    <a:pt x="473" y="466"/>
                    <a:pt x="473" y="466"/>
                    <a:pt x="473" y="466"/>
                  </a:cubicBezTo>
                  <a:cubicBezTo>
                    <a:pt x="472" y="469"/>
                    <a:pt x="472" y="469"/>
                    <a:pt x="472" y="469"/>
                  </a:cubicBezTo>
                  <a:cubicBezTo>
                    <a:pt x="475" y="466"/>
                    <a:pt x="475" y="466"/>
                    <a:pt x="475" y="466"/>
                  </a:cubicBezTo>
                  <a:cubicBezTo>
                    <a:pt x="484" y="457"/>
                    <a:pt x="491" y="443"/>
                    <a:pt x="491" y="429"/>
                  </a:cubicBezTo>
                  <a:cubicBezTo>
                    <a:pt x="491" y="426"/>
                    <a:pt x="490" y="423"/>
                    <a:pt x="489" y="420"/>
                  </a:cubicBezTo>
                  <a:cubicBezTo>
                    <a:pt x="488" y="412"/>
                    <a:pt x="485" y="404"/>
                    <a:pt x="483" y="399"/>
                  </a:cubicBezTo>
                  <a:cubicBezTo>
                    <a:pt x="483" y="399"/>
                    <a:pt x="483" y="399"/>
                    <a:pt x="483" y="399"/>
                  </a:cubicBezTo>
                  <a:cubicBezTo>
                    <a:pt x="484" y="397"/>
                    <a:pt x="484" y="395"/>
                    <a:pt x="483" y="394"/>
                  </a:cubicBezTo>
                  <a:cubicBezTo>
                    <a:pt x="479" y="390"/>
                    <a:pt x="475" y="387"/>
                    <a:pt x="472" y="384"/>
                  </a:cubicBezTo>
                  <a:cubicBezTo>
                    <a:pt x="472" y="384"/>
                    <a:pt x="472" y="383"/>
                    <a:pt x="472" y="383"/>
                  </a:cubicBezTo>
                  <a:cubicBezTo>
                    <a:pt x="476" y="383"/>
                    <a:pt x="478" y="383"/>
                    <a:pt x="479" y="383"/>
                  </a:cubicBezTo>
                  <a:cubicBezTo>
                    <a:pt x="480" y="383"/>
                    <a:pt x="481" y="383"/>
                    <a:pt x="481" y="383"/>
                  </a:cubicBezTo>
                  <a:cubicBezTo>
                    <a:pt x="481" y="385"/>
                    <a:pt x="482" y="387"/>
                    <a:pt x="482" y="388"/>
                  </a:cubicBezTo>
                  <a:cubicBezTo>
                    <a:pt x="483" y="392"/>
                    <a:pt x="483" y="392"/>
                    <a:pt x="483" y="392"/>
                  </a:cubicBezTo>
                  <a:cubicBezTo>
                    <a:pt x="484" y="388"/>
                    <a:pt x="484" y="388"/>
                    <a:pt x="484" y="388"/>
                  </a:cubicBezTo>
                  <a:cubicBezTo>
                    <a:pt x="485" y="386"/>
                    <a:pt x="486" y="383"/>
                    <a:pt x="486" y="380"/>
                  </a:cubicBezTo>
                  <a:cubicBezTo>
                    <a:pt x="487" y="380"/>
                    <a:pt x="487" y="380"/>
                    <a:pt x="487" y="380"/>
                  </a:cubicBezTo>
                  <a:cubicBezTo>
                    <a:pt x="489" y="381"/>
                    <a:pt x="491" y="382"/>
                    <a:pt x="493" y="383"/>
                  </a:cubicBezTo>
                  <a:cubicBezTo>
                    <a:pt x="493" y="385"/>
                    <a:pt x="493" y="385"/>
                    <a:pt x="493" y="385"/>
                  </a:cubicBezTo>
                  <a:cubicBezTo>
                    <a:pt x="494" y="385"/>
                    <a:pt x="495" y="385"/>
                    <a:pt x="496" y="386"/>
                  </a:cubicBezTo>
                  <a:cubicBezTo>
                    <a:pt x="497" y="386"/>
                    <a:pt x="497" y="386"/>
                    <a:pt x="498" y="386"/>
                  </a:cubicBezTo>
                  <a:cubicBezTo>
                    <a:pt x="498" y="386"/>
                    <a:pt x="498" y="386"/>
                    <a:pt x="498" y="386"/>
                  </a:cubicBezTo>
                  <a:cubicBezTo>
                    <a:pt x="498" y="386"/>
                    <a:pt x="499" y="386"/>
                    <a:pt x="499" y="385"/>
                  </a:cubicBezTo>
                  <a:cubicBezTo>
                    <a:pt x="499" y="385"/>
                    <a:pt x="499" y="385"/>
                    <a:pt x="499" y="384"/>
                  </a:cubicBezTo>
                  <a:cubicBezTo>
                    <a:pt x="499" y="384"/>
                    <a:pt x="499" y="384"/>
                    <a:pt x="499" y="384"/>
                  </a:cubicBezTo>
                  <a:cubicBezTo>
                    <a:pt x="499" y="383"/>
                    <a:pt x="499" y="383"/>
                    <a:pt x="499" y="383"/>
                  </a:cubicBezTo>
                  <a:cubicBezTo>
                    <a:pt x="499" y="383"/>
                    <a:pt x="498" y="383"/>
                    <a:pt x="498" y="383"/>
                  </a:cubicBezTo>
                  <a:cubicBezTo>
                    <a:pt x="498" y="382"/>
                    <a:pt x="497" y="382"/>
                    <a:pt x="496" y="382"/>
                  </a:cubicBezTo>
                  <a:cubicBezTo>
                    <a:pt x="496" y="382"/>
                    <a:pt x="496" y="382"/>
                    <a:pt x="496" y="382"/>
                  </a:cubicBezTo>
                  <a:cubicBezTo>
                    <a:pt x="496" y="382"/>
                    <a:pt x="496" y="382"/>
                    <a:pt x="496" y="382"/>
                  </a:cubicBezTo>
                  <a:cubicBezTo>
                    <a:pt x="494" y="380"/>
                    <a:pt x="491" y="379"/>
                    <a:pt x="489" y="378"/>
                  </a:cubicBezTo>
                  <a:cubicBezTo>
                    <a:pt x="491" y="376"/>
                    <a:pt x="492" y="373"/>
                    <a:pt x="494" y="370"/>
                  </a:cubicBezTo>
                  <a:cubicBezTo>
                    <a:pt x="495" y="370"/>
                    <a:pt x="495" y="370"/>
                    <a:pt x="496" y="370"/>
                  </a:cubicBezTo>
                  <a:cubicBezTo>
                    <a:pt x="497" y="370"/>
                    <a:pt x="498" y="370"/>
                    <a:pt x="498" y="370"/>
                  </a:cubicBezTo>
                  <a:cubicBezTo>
                    <a:pt x="500" y="370"/>
                    <a:pt x="500" y="370"/>
                    <a:pt x="500" y="370"/>
                  </a:cubicBezTo>
                  <a:cubicBezTo>
                    <a:pt x="499" y="368"/>
                    <a:pt x="499" y="368"/>
                    <a:pt x="499" y="368"/>
                  </a:cubicBezTo>
                  <a:cubicBezTo>
                    <a:pt x="498" y="367"/>
                    <a:pt x="497" y="365"/>
                    <a:pt x="496" y="364"/>
                  </a:cubicBezTo>
                  <a:cubicBezTo>
                    <a:pt x="499" y="354"/>
                    <a:pt x="499" y="344"/>
                    <a:pt x="498" y="338"/>
                  </a:cubicBezTo>
                  <a:cubicBezTo>
                    <a:pt x="498" y="334"/>
                    <a:pt x="496" y="331"/>
                    <a:pt x="494" y="329"/>
                  </a:cubicBezTo>
                  <a:cubicBezTo>
                    <a:pt x="493" y="328"/>
                    <a:pt x="493" y="327"/>
                    <a:pt x="492" y="326"/>
                  </a:cubicBezTo>
                  <a:cubicBezTo>
                    <a:pt x="494" y="325"/>
                    <a:pt x="494" y="325"/>
                    <a:pt x="494" y="325"/>
                  </a:cubicBezTo>
                  <a:cubicBezTo>
                    <a:pt x="492" y="324"/>
                    <a:pt x="492" y="324"/>
                    <a:pt x="492" y="324"/>
                  </a:cubicBezTo>
                  <a:cubicBezTo>
                    <a:pt x="492" y="324"/>
                    <a:pt x="492" y="324"/>
                    <a:pt x="492" y="324"/>
                  </a:cubicBezTo>
                  <a:cubicBezTo>
                    <a:pt x="492" y="324"/>
                    <a:pt x="492" y="324"/>
                    <a:pt x="492" y="324"/>
                  </a:cubicBezTo>
                  <a:cubicBezTo>
                    <a:pt x="494" y="324"/>
                    <a:pt x="494" y="324"/>
                    <a:pt x="494" y="324"/>
                  </a:cubicBezTo>
                  <a:cubicBezTo>
                    <a:pt x="495" y="325"/>
                    <a:pt x="495" y="325"/>
                    <a:pt x="495" y="325"/>
                  </a:cubicBezTo>
                  <a:cubicBezTo>
                    <a:pt x="496" y="325"/>
                    <a:pt x="496" y="325"/>
                    <a:pt x="496" y="325"/>
                  </a:cubicBezTo>
                  <a:cubicBezTo>
                    <a:pt x="498" y="330"/>
                    <a:pt x="500" y="336"/>
                    <a:pt x="502" y="341"/>
                  </a:cubicBezTo>
                  <a:cubicBezTo>
                    <a:pt x="505" y="340"/>
                    <a:pt x="505" y="340"/>
                    <a:pt x="505" y="340"/>
                  </a:cubicBezTo>
                  <a:cubicBezTo>
                    <a:pt x="504" y="339"/>
                    <a:pt x="504" y="338"/>
                    <a:pt x="504" y="337"/>
                  </a:cubicBezTo>
                  <a:cubicBezTo>
                    <a:pt x="505" y="339"/>
                    <a:pt x="506" y="342"/>
                    <a:pt x="508" y="343"/>
                  </a:cubicBezTo>
                  <a:cubicBezTo>
                    <a:pt x="510" y="342"/>
                    <a:pt x="510" y="342"/>
                    <a:pt x="510" y="342"/>
                  </a:cubicBezTo>
                  <a:cubicBezTo>
                    <a:pt x="505" y="336"/>
                    <a:pt x="500" y="327"/>
                    <a:pt x="496" y="318"/>
                  </a:cubicBezTo>
                  <a:cubicBezTo>
                    <a:pt x="496" y="318"/>
                    <a:pt x="496" y="317"/>
                    <a:pt x="496" y="317"/>
                  </a:cubicBezTo>
                  <a:cubicBezTo>
                    <a:pt x="496" y="317"/>
                    <a:pt x="496" y="317"/>
                    <a:pt x="496" y="317"/>
                  </a:cubicBezTo>
                  <a:cubicBezTo>
                    <a:pt x="497" y="316"/>
                    <a:pt x="497" y="316"/>
                    <a:pt x="497" y="316"/>
                  </a:cubicBezTo>
                  <a:cubicBezTo>
                    <a:pt x="501" y="332"/>
                    <a:pt x="514" y="330"/>
                    <a:pt x="528" y="307"/>
                  </a:cubicBezTo>
                  <a:cubicBezTo>
                    <a:pt x="540" y="288"/>
                    <a:pt x="575" y="265"/>
                    <a:pt x="604" y="251"/>
                  </a:cubicBezTo>
                  <a:cubicBezTo>
                    <a:pt x="612" y="251"/>
                    <a:pt x="619" y="252"/>
                    <a:pt x="626" y="252"/>
                  </a:cubicBezTo>
                  <a:cubicBezTo>
                    <a:pt x="626" y="249"/>
                    <a:pt x="626" y="249"/>
                    <a:pt x="626" y="249"/>
                  </a:cubicBezTo>
                  <a:cubicBezTo>
                    <a:pt x="625" y="249"/>
                    <a:pt x="624" y="249"/>
                    <a:pt x="623" y="249"/>
                  </a:cubicBezTo>
                  <a:cubicBezTo>
                    <a:pt x="627" y="249"/>
                    <a:pt x="631" y="249"/>
                    <a:pt x="635" y="249"/>
                  </a:cubicBezTo>
                  <a:cubicBezTo>
                    <a:pt x="640" y="249"/>
                    <a:pt x="645" y="249"/>
                    <a:pt x="649" y="249"/>
                  </a:cubicBezTo>
                  <a:cubicBezTo>
                    <a:pt x="649" y="247"/>
                    <a:pt x="649" y="247"/>
                    <a:pt x="649" y="247"/>
                  </a:cubicBezTo>
                  <a:cubicBezTo>
                    <a:pt x="645" y="247"/>
                    <a:pt x="640" y="246"/>
                    <a:pt x="635" y="246"/>
                  </a:cubicBezTo>
                  <a:cubicBezTo>
                    <a:pt x="628" y="246"/>
                    <a:pt x="621" y="247"/>
                    <a:pt x="613" y="247"/>
                  </a:cubicBezTo>
                  <a:cubicBezTo>
                    <a:pt x="618" y="245"/>
                    <a:pt x="622" y="244"/>
                    <a:pt x="626" y="242"/>
                  </a:cubicBezTo>
                  <a:cubicBezTo>
                    <a:pt x="627" y="243"/>
                    <a:pt x="627" y="243"/>
                    <a:pt x="628" y="244"/>
                  </a:cubicBezTo>
                  <a:cubicBezTo>
                    <a:pt x="630" y="242"/>
                    <a:pt x="630" y="242"/>
                    <a:pt x="630" y="242"/>
                  </a:cubicBezTo>
                  <a:cubicBezTo>
                    <a:pt x="630" y="242"/>
                    <a:pt x="629" y="242"/>
                    <a:pt x="629" y="242"/>
                  </a:cubicBezTo>
                  <a:cubicBezTo>
                    <a:pt x="632" y="241"/>
                    <a:pt x="634" y="240"/>
                    <a:pt x="637" y="240"/>
                  </a:cubicBezTo>
                  <a:cubicBezTo>
                    <a:pt x="638" y="239"/>
                    <a:pt x="639" y="239"/>
                    <a:pt x="641" y="239"/>
                  </a:cubicBezTo>
                  <a:cubicBezTo>
                    <a:pt x="648" y="238"/>
                    <a:pt x="655" y="236"/>
                    <a:pt x="662" y="234"/>
                  </a:cubicBezTo>
                  <a:cubicBezTo>
                    <a:pt x="662" y="234"/>
                    <a:pt x="662" y="234"/>
                    <a:pt x="662" y="234"/>
                  </a:cubicBezTo>
                  <a:cubicBezTo>
                    <a:pt x="663" y="234"/>
                    <a:pt x="663" y="234"/>
                    <a:pt x="664" y="234"/>
                  </a:cubicBezTo>
                  <a:cubicBezTo>
                    <a:pt x="664" y="234"/>
                    <a:pt x="664" y="234"/>
                    <a:pt x="664" y="234"/>
                  </a:cubicBezTo>
                  <a:cubicBezTo>
                    <a:pt x="672" y="235"/>
                    <a:pt x="679" y="234"/>
                    <a:pt x="687" y="233"/>
                  </a:cubicBezTo>
                  <a:cubicBezTo>
                    <a:pt x="692" y="233"/>
                    <a:pt x="697" y="234"/>
                    <a:pt x="702" y="234"/>
                  </a:cubicBezTo>
                  <a:cubicBezTo>
                    <a:pt x="695" y="236"/>
                    <a:pt x="688" y="236"/>
                    <a:pt x="680" y="236"/>
                  </a:cubicBezTo>
                  <a:cubicBezTo>
                    <a:pt x="678" y="237"/>
                    <a:pt x="678" y="239"/>
                    <a:pt x="680" y="239"/>
                  </a:cubicBezTo>
                  <a:cubicBezTo>
                    <a:pt x="688" y="239"/>
                    <a:pt x="696" y="239"/>
                    <a:pt x="704" y="237"/>
                  </a:cubicBezTo>
                  <a:cubicBezTo>
                    <a:pt x="705" y="241"/>
                    <a:pt x="703" y="247"/>
                    <a:pt x="695" y="256"/>
                  </a:cubicBezTo>
                  <a:cubicBezTo>
                    <a:pt x="695" y="256"/>
                    <a:pt x="711" y="255"/>
                    <a:pt x="710" y="236"/>
                  </a:cubicBezTo>
                  <a:cubicBezTo>
                    <a:pt x="710" y="236"/>
                    <a:pt x="710" y="236"/>
                    <a:pt x="709" y="235"/>
                  </a:cubicBezTo>
                  <a:cubicBezTo>
                    <a:pt x="710" y="235"/>
                    <a:pt x="711" y="235"/>
                    <a:pt x="711" y="235"/>
                  </a:cubicBezTo>
                  <a:cubicBezTo>
                    <a:pt x="713" y="234"/>
                    <a:pt x="713" y="231"/>
                    <a:pt x="711" y="231"/>
                  </a:cubicBezTo>
                  <a:cubicBezTo>
                    <a:pt x="710" y="231"/>
                    <a:pt x="708" y="230"/>
                    <a:pt x="707" y="230"/>
                  </a:cubicBezTo>
                  <a:cubicBezTo>
                    <a:pt x="702" y="225"/>
                    <a:pt x="692" y="224"/>
                    <a:pt x="679" y="224"/>
                  </a:cubicBezTo>
                  <a:cubicBezTo>
                    <a:pt x="670" y="221"/>
                    <a:pt x="661" y="217"/>
                    <a:pt x="652" y="213"/>
                  </a:cubicBezTo>
                  <a:cubicBezTo>
                    <a:pt x="659" y="214"/>
                    <a:pt x="670" y="214"/>
                    <a:pt x="676" y="209"/>
                  </a:cubicBezTo>
                  <a:cubicBezTo>
                    <a:pt x="676" y="210"/>
                    <a:pt x="676" y="211"/>
                    <a:pt x="676" y="211"/>
                  </a:cubicBezTo>
                  <a:cubicBezTo>
                    <a:pt x="673" y="210"/>
                    <a:pt x="672" y="213"/>
                    <a:pt x="674" y="214"/>
                  </a:cubicBezTo>
                  <a:cubicBezTo>
                    <a:pt x="680" y="218"/>
                    <a:pt x="681" y="205"/>
                    <a:pt x="679" y="201"/>
                  </a:cubicBezTo>
                  <a:cubicBezTo>
                    <a:pt x="679" y="201"/>
                    <a:pt x="680" y="200"/>
                    <a:pt x="680" y="200"/>
                  </a:cubicBezTo>
                  <a:cubicBezTo>
                    <a:pt x="680" y="191"/>
                    <a:pt x="669" y="181"/>
                    <a:pt x="649" y="173"/>
                  </a:cubicBezTo>
                  <a:cubicBezTo>
                    <a:pt x="644" y="167"/>
                    <a:pt x="637" y="161"/>
                    <a:pt x="630" y="156"/>
                  </a:cubicBezTo>
                  <a:cubicBezTo>
                    <a:pt x="610" y="140"/>
                    <a:pt x="586" y="127"/>
                    <a:pt x="563" y="116"/>
                  </a:cubicBezTo>
                  <a:cubicBezTo>
                    <a:pt x="561" y="114"/>
                    <a:pt x="559" y="119"/>
                    <a:pt x="561" y="120"/>
                  </a:cubicBezTo>
                  <a:cubicBezTo>
                    <a:pt x="576" y="127"/>
                    <a:pt x="590" y="135"/>
                    <a:pt x="603" y="144"/>
                  </a:cubicBezTo>
                  <a:cubicBezTo>
                    <a:pt x="603" y="145"/>
                    <a:pt x="603" y="145"/>
                    <a:pt x="603" y="145"/>
                  </a:cubicBezTo>
                  <a:cubicBezTo>
                    <a:pt x="604" y="145"/>
                    <a:pt x="606" y="146"/>
                    <a:pt x="607" y="146"/>
                  </a:cubicBezTo>
                  <a:cubicBezTo>
                    <a:pt x="618" y="153"/>
                    <a:pt x="628" y="160"/>
                    <a:pt x="638" y="168"/>
                  </a:cubicBezTo>
                  <a:cubicBezTo>
                    <a:pt x="639" y="168"/>
                    <a:pt x="640" y="168"/>
                    <a:pt x="640" y="168"/>
                  </a:cubicBezTo>
                  <a:cubicBezTo>
                    <a:pt x="642" y="169"/>
                    <a:pt x="643" y="170"/>
                    <a:pt x="644" y="172"/>
                  </a:cubicBezTo>
                  <a:cubicBezTo>
                    <a:pt x="639" y="170"/>
                    <a:pt x="633" y="168"/>
                    <a:pt x="626" y="167"/>
                  </a:cubicBezTo>
                  <a:cubicBezTo>
                    <a:pt x="624" y="166"/>
                    <a:pt x="621" y="165"/>
                    <a:pt x="619" y="163"/>
                  </a:cubicBezTo>
                  <a:cubicBezTo>
                    <a:pt x="619" y="162"/>
                    <a:pt x="619" y="162"/>
                    <a:pt x="619" y="162"/>
                  </a:cubicBezTo>
                  <a:cubicBezTo>
                    <a:pt x="622" y="163"/>
                    <a:pt x="624" y="164"/>
                    <a:pt x="626" y="165"/>
                  </a:cubicBezTo>
                  <a:cubicBezTo>
                    <a:pt x="627" y="166"/>
                    <a:pt x="629" y="163"/>
                    <a:pt x="627" y="162"/>
                  </a:cubicBezTo>
                  <a:cubicBezTo>
                    <a:pt x="617" y="157"/>
                    <a:pt x="607" y="151"/>
                    <a:pt x="597" y="145"/>
                  </a:cubicBezTo>
                  <a:cubicBezTo>
                    <a:pt x="593" y="142"/>
                    <a:pt x="589" y="139"/>
                    <a:pt x="586" y="137"/>
                  </a:cubicBezTo>
                  <a:cubicBezTo>
                    <a:pt x="602" y="145"/>
                    <a:pt x="612" y="149"/>
                    <a:pt x="612" y="149"/>
                  </a:cubicBezTo>
                  <a:cubicBezTo>
                    <a:pt x="612" y="149"/>
                    <a:pt x="597" y="142"/>
                    <a:pt x="575" y="130"/>
                  </a:cubicBezTo>
                  <a:cubicBezTo>
                    <a:pt x="568" y="124"/>
                    <a:pt x="560" y="120"/>
                    <a:pt x="552" y="116"/>
                  </a:cubicBezTo>
                  <a:cubicBezTo>
                    <a:pt x="539" y="107"/>
                    <a:pt x="526" y="98"/>
                    <a:pt x="512" y="88"/>
                  </a:cubicBezTo>
                  <a:cubicBezTo>
                    <a:pt x="511" y="87"/>
                    <a:pt x="508" y="90"/>
                    <a:pt x="510" y="91"/>
                  </a:cubicBezTo>
                  <a:cubicBezTo>
                    <a:pt x="516" y="95"/>
                    <a:pt x="521" y="99"/>
                    <a:pt x="527" y="103"/>
                  </a:cubicBezTo>
                  <a:cubicBezTo>
                    <a:pt x="459" y="66"/>
                    <a:pt x="372" y="20"/>
                    <a:pt x="355" y="14"/>
                  </a:cubicBezTo>
                  <a:cubicBezTo>
                    <a:pt x="326" y="3"/>
                    <a:pt x="285" y="6"/>
                    <a:pt x="285" y="6"/>
                  </a:cubicBezTo>
                  <a:cubicBezTo>
                    <a:pt x="285" y="6"/>
                    <a:pt x="257" y="0"/>
                    <a:pt x="220" y="39"/>
                  </a:cubicBezTo>
                  <a:cubicBezTo>
                    <a:pt x="205" y="56"/>
                    <a:pt x="201" y="78"/>
                    <a:pt x="202" y="98"/>
                  </a:cubicBezTo>
                  <a:cubicBezTo>
                    <a:pt x="201" y="98"/>
                    <a:pt x="200" y="99"/>
                    <a:pt x="200" y="100"/>
                  </a:cubicBezTo>
                  <a:cubicBezTo>
                    <a:pt x="200" y="100"/>
                    <a:pt x="200" y="100"/>
                    <a:pt x="200" y="100"/>
                  </a:cubicBezTo>
                  <a:cubicBezTo>
                    <a:pt x="200" y="100"/>
                    <a:pt x="200" y="101"/>
                    <a:pt x="200" y="101"/>
                  </a:cubicBezTo>
                  <a:cubicBezTo>
                    <a:pt x="201" y="104"/>
                    <a:pt x="200" y="107"/>
                    <a:pt x="200" y="110"/>
                  </a:cubicBezTo>
                  <a:cubicBezTo>
                    <a:pt x="200" y="111"/>
                    <a:pt x="202" y="112"/>
                    <a:pt x="202" y="111"/>
                  </a:cubicBezTo>
                  <a:cubicBezTo>
                    <a:pt x="203" y="113"/>
                    <a:pt x="203" y="115"/>
                    <a:pt x="204" y="116"/>
                  </a:cubicBezTo>
                  <a:cubicBezTo>
                    <a:pt x="204" y="117"/>
                    <a:pt x="204" y="118"/>
                    <a:pt x="204" y="119"/>
                  </a:cubicBezTo>
                  <a:cubicBezTo>
                    <a:pt x="203" y="117"/>
                    <a:pt x="200" y="118"/>
                    <a:pt x="200" y="121"/>
                  </a:cubicBezTo>
                  <a:cubicBezTo>
                    <a:pt x="200" y="133"/>
                    <a:pt x="200" y="145"/>
                    <a:pt x="200" y="157"/>
                  </a:cubicBezTo>
                  <a:cubicBezTo>
                    <a:pt x="200" y="157"/>
                    <a:pt x="199" y="157"/>
                    <a:pt x="199" y="157"/>
                  </a:cubicBezTo>
                  <a:cubicBezTo>
                    <a:pt x="198" y="157"/>
                    <a:pt x="198" y="157"/>
                    <a:pt x="197" y="156"/>
                  </a:cubicBezTo>
                  <a:cubicBezTo>
                    <a:pt x="197" y="156"/>
                    <a:pt x="196" y="157"/>
                    <a:pt x="195" y="157"/>
                  </a:cubicBezTo>
                  <a:cubicBezTo>
                    <a:pt x="195" y="157"/>
                    <a:pt x="195" y="157"/>
                    <a:pt x="195" y="158"/>
                  </a:cubicBezTo>
                  <a:cubicBezTo>
                    <a:pt x="192" y="158"/>
                    <a:pt x="189" y="158"/>
                    <a:pt x="186" y="159"/>
                  </a:cubicBezTo>
                  <a:cubicBezTo>
                    <a:pt x="170" y="155"/>
                    <a:pt x="152" y="159"/>
                    <a:pt x="135" y="164"/>
                  </a:cubicBezTo>
                  <a:cubicBezTo>
                    <a:pt x="114" y="165"/>
                    <a:pt x="93" y="167"/>
                    <a:pt x="76" y="174"/>
                  </a:cubicBezTo>
                  <a:cubicBezTo>
                    <a:pt x="73" y="174"/>
                    <a:pt x="70" y="175"/>
                    <a:pt x="67" y="175"/>
                  </a:cubicBezTo>
                  <a:cubicBezTo>
                    <a:pt x="51" y="175"/>
                    <a:pt x="35" y="174"/>
                    <a:pt x="19" y="177"/>
                  </a:cubicBezTo>
                  <a:cubicBezTo>
                    <a:pt x="18" y="177"/>
                    <a:pt x="17" y="177"/>
                    <a:pt x="15" y="177"/>
                  </a:cubicBezTo>
                  <a:cubicBezTo>
                    <a:pt x="14" y="176"/>
                    <a:pt x="13" y="175"/>
                    <a:pt x="11" y="174"/>
                  </a:cubicBezTo>
                  <a:cubicBezTo>
                    <a:pt x="10" y="173"/>
                    <a:pt x="6" y="171"/>
                    <a:pt x="4" y="171"/>
                  </a:cubicBezTo>
                  <a:cubicBezTo>
                    <a:pt x="3" y="171"/>
                    <a:pt x="2" y="172"/>
                    <a:pt x="2" y="173"/>
                  </a:cubicBezTo>
                  <a:cubicBezTo>
                    <a:pt x="3" y="174"/>
                    <a:pt x="4" y="175"/>
                    <a:pt x="4" y="175"/>
                  </a:cubicBezTo>
                  <a:cubicBezTo>
                    <a:pt x="4" y="176"/>
                    <a:pt x="5" y="176"/>
                    <a:pt x="5" y="176"/>
                  </a:cubicBezTo>
                  <a:cubicBezTo>
                    <a:pt x="6" y="176"/>
                    <a:pt x="6" y="176"/>
                    <a:pt x="6" y="177"/>
                  </a:cubicBezTo>
                  <a:cubicBezTo>
                    <a:pt x="6" y="177"/>
                    <a:pt x="7" y="177"/>
                    <a:pt x="7" y="178"/>
                  </a:cubicBezTo>
                  <a:cubicBezTo>
                    <a:pt x="5" y="178"/>
                    <a:pt x="2" y="178"/>
                    <a:pt x="0" y="178"/>
                  </a:cubicBezTo>
                  <a:cubicBezTo>
                    <a:pt x="0" y="180"/>
                    <a:pt x="0" y="180"/>
                    <a:pt x="0" y="180"/>
                  </a:cubicBezTo>
                  <a:cubicBezTo>
                    <a:pt x="3" y="180"/>
                    <a:pt x="6" y="180"/>
                    <a:pt x="9" y="180"/>
                  </a:cubicBezTo>
                  <a:close/>
                  <a:moveTo>
                    <a:pt x="21" y="182"/>
                  </a:moveTo>
                  <a:cubicBezTo>
                    <a:pt x="23" y="182"/>
                    <a:pt x="25" y="181"/>
                    <a:pt x="27" y="181"/>
                  </a:cubicBezTo>
                  <a:cubicBezTo>
                    <a:pt x="30" y="181"/>
                    <a:pt x="33" y="181"/>
                    <a:pt x="37" y="181"/>
                  </a:cubicBezTo>
                  <a:cubicBezTo>
                    <a:pt x="36" y="181"/>
                    <a:pt x="36" y="182"/>
                    <a:pt x="37" y="183"/>
                  </a:cubicBezTo>
                  <a:cubicBezTo>
                    <a:pt x="33" y="183"/>
                    <a:pt x="28" y="184"/>
                    <a:pt x="24" y="184"/>
                  </a:cubicBezTo>
                  <a:cubicBezTo>
                    <a:pt x="23" y="183"/>
                    <a:pt x="22" y="183"/>
                    <a:pt x="21" y="182"/>
                  </a:cubicBezTo>
                  <a:close/>
                  <a:moveTo>
                    <a:pt x="195" y="177"/>
                  </a:moveTo>
                  <a:cubicBezTo>
                    <a:pt x="196" y="177"/>
                    <a:pt x="196" y="177"/>
                    <a:pt x="196" y="177"/>
                  </a:cubicBezTo>
                  <a:cubicBezTo>
                    <a:pt x="180" y="182"/>
                    <a:pt x="162" y="184"/>
                    <a:pt x="142" y="184"/>
                  </a:cubicBezTo>
                  <a:cubicBezTo>
                    <a:pt x="138" y="184"/>
                    <a:pt x="133" y="184"/>
                    <a:pt x="129" y="183"/>
                  </a:cubicBezTo>
                  <a:cubicBezTo>
                    <a:pt x="135" y="183"/>
                    <a:pt x="140" y="181"/>
                    <a:pt x="146" y="180"/>
                  </a:cubicBezTo>
                  <a:cubicBezTo>
                    <a:pt x="162" y="180"/>
                    <a:pt x="184" y="179"/>
                    <a:pt x="199" y="176"/>
                  </a:cubicBezTo>
                  <a:cubicBezTo>
                    <a:pt x="199" y="176"/>
                    <a:pt x="199" y="176"/>
                    <a:pt x="200" y="176"/>
                  </a:cubicBezTo>
                  <a:cubicBezTo>
                    <a:pt x="198" y="176"/>
                    <a:pt x="197" y="177"/>
                    <a:pt x="196" y="177"/>
                  </a:cubicBezTo>
                  <a:lnTo>
                    <a:pt x="195" y="177"/>
                  </a:lnTo>
                  <a:close/>
                  <a:moveTo>
                    <a:pt x="212" y="189"/>
                  </a:moveTo>
                  <a:cubicBezTo>
                    <a:pt x="212" y="189"/>
                    <a:pt x="213" y="189"/>
                    <a:pt x="214" y="189"/>
                  </a:cubicBezTo>
                  <a:cubicBezTo>
                    <a:pt x="218" y="191"/>
                    <a:pt x="222" y="193"/>
                    <a:pt x="226" y="195"/>
                  </a:cubicBezTo>
                  <a:cubicBezTo>
                    <a:pt x="225" y="195"/>
                    <a:pt x="225" y="195"/>
                    <a:pt x="224" y="195"/>
                  </a:cubicBezTo>
                  <a:cubicBezTo>
                    <a:pt x="220" y="193"/>
                    <a:pt x="216" y="191"/>
                    <a:pt x="212" y="189"/>
                  </a:cubicBezTo>
                  <a:close/>
                  <a:moveTo>
                    <a:pt x="215" y="187"/>
                  </a:moveTo>
                  <a:cubicBezTo>
                    <a:pt x="212" y="185"/>
                    <a:pt x="209" y="183"/>
                    <a:pt x="206" y="181"/>
                  </a:cubicBezTo>
                  <a:cubicBezTo>
                    <a:pt x="206" y="181"/>
                    <a:pt x="206" y="181"/>
                    <a:pt x="207" y="181"/>
                  </a:cubicBezTo>
                  <a:cubicBezTo>
                    <a:pt x="209" y="181"/>
                    <a:pt x="212" y="182"/>
                    <a:pt x="214" y="183"/>
                  </a:cubicBezTo>
                  <a:cubicBezTo>
                    <a:pt x="214" y="183"/>
                    <a:pt x="214" y="183"/>
                    <a:pt x="214" y="183"/>
                  </a:cubicBezTo>
                  <a:cubicBezTo>
                    <a:pt x="225" y="187"/>
                    <a:pt x="236" y="191"/>
                    <a:pt x="247" y="195"/>
                  </a:cubicBezTo>
                  <a:cubicBezTo>
                    <a:pt x="248" y="193"/>
                    <a:pt x="248" y="193"/>
                    <a:pt x="248" y="193"/>
                  </a:cubicBezTo>
                  <a:cubicBezTo>
                    <a:pt x="241" y="189"/>
                    <a:pt x="233" y="186"/>
                    <a:pt x="226" y="183"/>
                  </a:cubicBezTo>
                  <a:cubicBezTo>
                    <a:pt x="227" y="183"/>
                    <a:pt x="227" y="181"/>
                    <a:pt x="226" y="180"/>
                  </a:cubicBezTo>
                  <a:cubicBezTo>
                    <a:pt x="222" y="178"/>
                    <a:pt x="217" y="176"/>
                    <a:pt x="212" y="174"/>
                  </a:cubicBezTo>
                  <a:cubicBezTo>
                    <a:pt x="212" y="174"/>
                    <a:pt x="212" y="174"/>
                    <a:pt x="212" y="174"/>
                  </a:cubicBezTo>
                  <a:cubicBezTo>
                    <a:pt x="220" y="177"/>
                    <a:pt x="230" y="181"/>
                    <a:pt x="238" y="186"/>
                  </a:cubicBezTo>
                  <a:cubicBezTo>
                    <a:pt x="251" y="194"/>
                    <a:pt x="262" y="202"/>
                    <a:pt x="269" y="210"/>
                  </a:cubicBezTo>
                  <a:cubicBezTo>
                    <a:pt x="256" y="207"/>
                    <a:pt x="241" y="203"/>
                    <a:pt x="228" y="197"/>
                  </a:cubicBezTo>
                  <a:cubicBezTo>
                    <a:pt x="228" y="197"/>
                    <a:pt x="228" y="197"/>
                    <a:pt x="228" y="197"/>
                  </a:cubicBezTo>
                  <a:cubicBezTo>
                    <a:pt x="228" y="196"/>
                    <a:pt x="228" y="196"/>
                    <a:pt x="227" y="196"/>
                  </a:cubicBezTo>
                  <a:cubicBezTo>
                    <a:pt x="235" y="199"/>
                    <a:pt x="243" y="202"/>
                    <a:pt x="251" y="205"/>
                  </a:cubicBezTo>
                  <a:cubicBezTo>
                    <a:pt x="252" y="203"/>
                    <a:pt x="252" y="203"/>
                    <a:pt x="252" y="203"/>
                  </a:cubicBezTo>
                  <a:cubicBezTo>
                    <a:pt x="240" y="197"/>
                    <a:pt x="227" y="190"/>
                    <a:pt x="215" y="187"/>
                  </a:cubicBezTo>
                  <a:close/>
                  <a:moveTo>
                    <a:pt x="207" y="178"/>
                  </a:moveTo>
                  <a:cubicBezTo>
                    <a:pt x="207" y="178"/>
                    <a:pt x="207" y="178"/>
                    <a:pt x="208" y="177"/>
                  </a:cubicBezTo>
                  <a:cubicBezTo>
                    <a:pt x="213" y="178"/>
                    <a:pt x="218" y="180"/>
                    <a:pt x="222" y="182"/>
                  </a:cubicBezTo>
                  <a:cubicBezTo>
                    <a:pt x="217" y="181"/>
                    <a:pt x="212" y="179"/>
                    <a:pt x="207" y="178"/>
                  </a:cubicBezTo>
                  <a:close/>
                  <a:moveTo>
                    <a:pt x="201" y="166"/>
                  </a:moveTo>
                  <a:cubicBezTo>
                    <a:pt x="201" y="166"/>
                    <a:pt x="201" y="167"/>
                    <a:pt x="201" y="168"/>
                  </a:cubicBezTo>
                  <a:cubicBezTo>
                    <a:pt x="201" y="168"/>
                    <a:pt x="201" y="168"/>
                    <a:pt x="201" y="168"/>
                  </a:cubicBezTo>
                  <a:cubicBezTo>
                    <a:pt x="200" y="167"/>
                    <a:pt x="200" y="166"/>
                    <a:pt x="200" y="166"/>
                  </a:cubicBezTo>
                  <a:cubicBezTo>
                    <a:pt x="200" y="166"/>
                    <a:pt x="201" y="166"/>
                    <a:pt x="201" y="166"/>
                  </a:cubicBezTo>
                  <a:close/>
                  <a:moveTo>
                    <a:pt x="190" y="169"/>
                  </a:moveTo>
                  <a:cubicBezTo>
                    <a:pt x="191" y="169"/>
                    <a:pt x="192" y="168"/>
                    <a:pt x="193" y="168"/>
                  </a:cubicBezTo>
                  <a:cubicBezTo>
                    <a:pt x="193" y="169"/>
                    <a:pt x="193" y="169"/>
                    <a:pt x="193" y="169"/>
                  </a:cubicBezTo>
                  <a:cubicBezTo>
                    <a:pt x="192" y="169"/>
                    <a:pt x="191" y="169"/>
                    <a:pt x="190" y="169"/>
                  </a:cubicBezTo>
                  <a:close/>
                  <a:moveTo>
                    <a:pt x="189" y="167"/>
                  </a:moveTo>
                  <a:cubicBezTo>
                    <a:pt x="188" y="167"/>
                    <a:pt x="186" y="168"/>
                    <a:pt x="185" y="168"/>
                  </a:cubicBezTo>
                  <a:cubicBezTo>
                    <a:pt x="183" y="167"/>
                    <a:pt x="181" y="167"/>
                    <a:pt x="179" y="166"/>
                  </a:cubicBezTo>
                  <a:cubicBezTo>
                    <a:pt x="182" y="166"/>
                    <a:pt x="186" y="166"/>
                    <a:pt x="189" y="167"/>
                  </a:cubicBezTo>
                  <a:close/>
                  <a:moveTo>
                    <a:pt x="209" y="159"/>
                  </a:moveTo>
                  <a:cubicBezTo>
                    <a:pt x="211" y="158"/>
                    <a:pt x="213" y="158"/>
                    <a:pt x="215" y="158"/>
                  </a:cubicBezTo>
                  <a:cubicBezTo>
                    <a:pt x="213" y="159"/>
                    <a:pt x="211" y="160"/>
                    <a:pt x="209" y="160"/>
                  </a:cubicBezTo>
                  <a:cubicBezTo>
                    <a:pt x="209" y="160"/>
                    <a:pt x="209" y="159"/>
                    <a:pt x="209" y="159"/>
                  </a:cubicBezTo>
                  <a:close/>
                  <a:moveTo>
                    <a:pt x="115" y="183"/>
                  </a:moveTo>
                  <a:cubicBezTo>
                    <a:pt x="111" y="183"/>
                    <a:pt x="106" y="182"/>
                    <a:pt x="102" y="182"/>
                  </a:cubicBezTo>
                  <a:cubicBezTo>
                    <a:pt x="100" y="181"/>
                    <a:pt x="98" y="181"/>
                    <a:pt x="96" y="181"/>
                  </a:cubicBezTo>
                  <a:cubicBezTo>
                    <a:pt x="99" y="180"/>
                    <a:pt x="102" y="180"/>
                    <a:pt x="106" y="179"/>
                  </a:cubicBezTo>
                  <a:cubicBezTo>
                    <a:pt x="124" y="175"/>
                    <a:pt x="141" y="170"/>
                    <a:pt x="158" y="168"/>
                  </a:cubicBezTo>
                  <a:cubicBezTo>
                    <a:pt x="159" y="168"/>
                    <a:pt x="160" y="168"/>
                    <a:pt x="160" y="168"/>
                  </a:cubicBezTo>
                  <a:cubicBezTo>
                    <a:pt x="167" y="168"/>
                    <a:pt x="173" y="169"/>
                    <a:pt x="179" y="170"/>
                  </a:cubicBezTo>
                  <a:cubicBezTo>
                    <a:pt x="178" y="170"/>
                    <a:pt x="177" y="170"/>
                    <a:pt x="176" y="171"/>
                  </a:cubicBezTo>
                  <a:cubicBezTo>
                    <a:pt x="172" y="170"/>
                    <a:pt x="168" y="170"/>
                    <a:pt x="164" y="170"/>
                  </a:cubicBezTo>
                  <a:cubicBezTo>
                    <a:pt x="162" y="169"/>
                    <a:pt x="162" y="171"/>
                    <a:pt x="162" y="172"/>
                  </a:cubicBezTo>
                  <a:cubicBezTo>
                    <a:pt x="144" y="174"/>
                    <a:pt x="128" y="176"/>
                    <a:pt x="129" y="178"/>
                  </a:cubicBezTo>
                  <a:cubicBezTo>
                    <a:pt x="129" y="179"/>
                    <a:pt x="131" y="179"/>
                    <a:pt x="135" y="180"/>
                  </a:cubicBezTo>
                  <a:cubicBezTo>
                    <a:pt x="128" y="181"/>
                    <a:pt x="122" y="182"/>
                    <a:pt x="115" y="183"/>
                  </a:cubicBezTo>
                  <a:close/>
                  <a:moveTo>
                    <a:pt x="96" y="184"/>
                  </a:moveTo>
                  <a:cubicBezTo>
                    <a:pt x="95" y="184"/>
                    <a:pt x="95" y="184"/>
                    <a:pt x="95" y="184"/>
                  </a:cubicBezTo>
                  <a:cubicBezTo>
                    <a:pt x="89" y="184"/>
                    <a:pt x="84" y="184"/>
                    <a:pt x="80" y="183"/>
                  </a:cubicBezTo>
                  <a:cubicBezTo>
                    <a:pt x="85" y="183"/>
                    <a:pt x="90" y="184"/>
                    <a:pt x="96" y="184"/>
                  </a:cubicBezTo>
                  <a:close/>
                  <a:moveTo>
                    <a:pt x="98" y="170"/>
                  </a:moveTo>
                  <a:cubicBezTo>
                    <a:pt x="103" y="169"/>
                    <a:pt x="109" y="169"/>
                    <a:pt x="115" y="168"/>
                  </a:cubicBezTo>
                  <a:cubicBezTo>
                    <a:pt x="109" y="169"/>
                    <a:pt x="103" y="170"/>
                    <a:pt x="98" y="170"/>
                  </a:cubicBezTo>
                  <a:close/>
                  <a:moveTo>
                    <a:pt x="193" y="160"/>
                  </a:moveTo>
                  <a:cubicBezTo>
                    <a:pt x="193" y="161"/>
                    <a:pt x="193" y="161"/>
                    <a:pt x="193" y="161"/>
                  </a:cubicBezTo>
                  <a:cubicBezTo>
                    <a:pt x="192" y="161"/>
                    <a:pt x="192" y="161"/>
                    <a:pt x="192" y="160"/>
                  </a:cubicBezTo>
                  <a:cubicBezTo>
                    <a:pt x="192" y="160"/>
                    <a:pt x="193" y="160"/>
                    <a:pt x="193" y="160"/>
                  </a:cubicBezTo>
                  <a:close/>
                  <a:moveTo>
                    <a:pt x="544" y="117"/>
                  </a:moveTo>
                  <a:cubicBezTo>
                    <a:pt x="552" y="124"/>
                    <a:pt x="559" y="130"/>
                    <a:pt x="567" y="137"/>
                  </a:cubicBezTo>
                  <a:cubicBezTo>
                    <a:pt x="566" y="136"/>
                    <a:pt x="566" y="136"/>
                    <a:pt x="565" y="135"/>
                  </a:cubicBezTo>
                  <a:cubicBezTo>
                    <a:pt x="563" y="134"/>
                    <a:pt x="562" y="133"/>
                    <a:pt x="561" y="132"/>
                  </a:cubicBezTo>
                  <a:cubicBezTo>
                    <a:pt x="559" y="134"/>
                    <a:pt x="559" y="134"/>
                    <a:pt x="559" y="134"/>
                  </a:cubicBezTo>
                  <a:cubicBezTo>
                    <a:pt x="559" y="134"/>
                    <a:pt x="559" y="134"/>
                    <a:pt x="559" y="134"/>
                  </a:cubicBezTo>
                  <a:cubicBezTo>
                    <a:pt x="559" y="135"/>
                    <a:pt x="559" y="135"/>
                    <a:pt x="559" y="135"/>
                  </a:cubicBezTo>
                  <a:cubicBezTo>
                    <a:pt x="566" y="144"/>
                    <a:pt x="579" y="152"/>
                    <a:pt x="593" y="158"/>
                  </a:cubicBezTo>
                  <a:cubicBezTo>
                    <a:pt x="596" y="161"/>
                    <a:pt x="600" y="163"/>
                    <a:pt x="603" y="165"/>
                  </a:cubicBezTo>
                  <a:cubicBezTo>
                    <a:pt x="584" y="165"/>
                    <a:pt x="561" y="168"/>
                    <a:pt x="538" y="177"/>
                  </a:cubicBezTo>
                  <a:cubicBezTo>
                    <a:pt x="479" y="198"/>
                    <a:pt x="459" y="227"/>
                    <a:pt x="463" y="270"/>
                  </a:cubicBezTo>
                  <a:cubicBezTo>
                    <a:pt x="462" y="273"/>
                    <a:pt x="461" y="276"/>
                    <a:pt x="461" y="279"/>
                  </a:cubicBezTo>
                  <a:cubicBezTo>
                    <a:pt x="462" y="279"/>
                    <a:pt x="462" y="279"/>
                    <a:pt x="462" y="279"/>
                  </a:cubicBezTo>
                  <a:cubicBezTo>
                    <a:pt x="461" y="283"/>
                    <a:pt x="461" y="287"/>
                    <a:pt x="461" y="290"/>
                  </a:cubicBezTo>
                  <a:cubicBezTo>
                    <a:pt x="450" y="282"/>
                    <a:pt x="438" y="275"/>
                    <a:pt x="427" y="269"/>
                  </a:cubicBezTo>
                  <a:cubicBezTo>
                    <a:pt x="422" y="264"/>
                    <a:pt x="417" y="260"/>
                    <a:pt x="412" y="257"/>
                  </a:cubicBezTo>
                  <a:cubicBezTo>
                    <a:pt x="405" y="252"/>
                    <a:pt x="398" y="249"/>
                    <a:pt x="391" y="249"/>
                  </a:cubicBezTo>
                  <a:cubicBezTo>
                    <a:pt x="390" y="249"/>
                    <a:pt x="390" y="249"/>
                    <a:pt x="390" y="249"/>
                  </a:cubicBezTo>
                  <a:cubicBezTo>
                    <a:pt x="388" y="249"/>
                    <a:pt x="388" y="249"/>
                    <a:pt x="388" y="249"/>
                  </a:cubicBezTo>
                  <a:cubicBezTo>
                    <a:pt x="389" y="251"/>
                    <a:pt x="389" y="251"/>
                    <a:pt x="389" y="251"/>
                  </a:cubicBezTo>
                  <a:cubicBezTo>
                    <a:pt x="391" y="258"/>
                    <a:pt x="395" y="265"/>
                    <a:pt x="400" y="272"/>
                  </a:cubicBezTo>
                  <a:cubicBezTo>
                    <a:pt x="399" y="271"/>
                    <a:pt x="398" y="271"/>
                    <a:pt x="397" y="270"/>
                  </a:cubicBezTo>
                  <a:cubicBezTo>
                    <a:pt x="361" y="239"/>
                    <a:pt x="329" y="204"/>
                    <a:pt x="298" y="168"/>
                  </a:cubicBezTo>
                  <a:cubicBezTo>
                    <a:pt x="296" y="170"/>
                    <a:pt x="296" y="170"/>
                    <a:pt x="296" y="170"/>
                  </a:cubicBezTo>
                  <a:cubicBezTo>
                    <a:pt x="325" y="204"/>
                    <a:pt x="355" y="237"/>
                    <a:pt x="389" y="267"/>
                  </a:cubicBezTo>
                  <a:cubicBezTo>
                    <a:pt x="337" y="243"/>
                    <a:pt x="273" y="216"/>
                    <a:pt x="273" y="216"/>
                  </a:cubicBezTo>
                  <a:cubicBezTo>
                    <a:pt x="279" y="220"/>
                    <a:pt x="361" y="263"/>
                    <a:pt x="412" y="287"/>
                  </a:cubicBezTo>
                  <a:cubicBezTo>
                    <a:pt x="416" y="292"/>
                    <a:pt x="421" y="297"/>
                    <a:pt x="426" y="302"/>
                  </a:cubicBezTo>
                  <a:cubicBezTo>
                    <a:pt x="430" y="306"/>
                    <a:pt x="435" y="309"/>
                    <a:pt x="439" y="313"/>
                  </a:cubicBezTo>
                  <a:cubicBezTo>
                    <a:pt x="422" y="313"/>
                    <a:pt x="405" y="314"/>
                    <a:pt x="389" y="315"/>
                  </a:cubicBezTo>
                  <a:cubicBezTo>
                    <a:pt x="388" y="315"/>
                    <a:pt x="388" y="315"/>
                    <a:pt x="388" y="315"/>
                  </a:cubicBezTo>
                  <a:cubicBezTo>
                    <a:pt x="388" y="315"/>
                    <a:pt x="388" y="315"/>
                    <a:pt x="388" y="315"/>
                  </a:cubicBezTo>
                  <a:cubicBezTo>
                    <a:pt x="375" y="316"/>
                    <a:pt x="362" y="317"/>
                    <a:pt x="348" y="319"/>
                  </a:cubicBezTo>
                  <a:cubicBezTo>
                    <a:pt x="289" y="318"/>
                    <a:pt x="224" y="318"/>
                    <a:pt x="201" y="321"/>
                  </a:cubicBezTo>
                  <a:cubicBezTo>
                    <a:pt x="201" y="321"/>
                    <a:pt x="201" y="321"/>
                    <a:pt x="201" y="321"/>
                  </a:cubicBezTo>
                  <a:cubicBezTo>
                    <a:pt x="202" y="319"/>
                    <a:pt x="201" y="318"/>
                    <a:pt x="199" y="318"/>
                  </a:cubicBezTo>
                  <a:cubicBezTo>
                    <a:pt x="195" y="319"/>
                    <a:pt x="194" y="321"/>
                    <a:pt x="193" y="323"/>
                  </a:cubicBezTo>
                  <a:cubicBezTo>
                    <a:pt x="193" y="323"/>
                    <a:pt x="192" y="323"/>
                    <a:pt x="192" y="323"/>
                  </a:cubicBezTo>
                  <a:cubicBezTo>
                    <a:pt x="192" y="323"/>
                    <a:pt x="192" y="323"/>
                    <a:pt x="193" y="323"/>
                  </a:cubicBezTo>
                  <a:cubicBezTo>
                    <a:pt x="192" y="324"/>
                    <a:pt x="191" y="325"/>
                    <a:pt x="191" y="326"/>
                  </a:cubicBezTo>
                  <a:cubicBezTo>
                    <a:pt x="189" y="328"/>
                    <a:pt x="192" y="330"/>
                    <a:pt x="193" y="328"/>
                  </a:cubicBezTo>
                  <a:cubicBezTo>
                    <a:pt x="194" y="327"/>
                    <a:pt x="194" y="326"/>
                    <a:pt x="195" y="325"/>
                  </a:cubicBezTo>
                  <a:cubicBezTo>
                    <a:pt x="194" y="327"/>
                    <a:pt x="193" y="330"/>
                    <a:pt x="193" y="332"/>
                  </a:cubicBezTo>
                  <a:cubicBezTo>
                    <a:pt x="151" y="293"/>
                    <a:pt x="98" y="255"/>
                    <a:pt x="52" y="219"/>
                  </a:cubicBezTo>
                  <a:cubicBezTo>
                    <a:pt x="53" y="218"/>
                    <a:pt x="53" y="217"/>
                    <a:pt x="52" y="216"/>
                  </a:cubicBezTo>
                  <a:cubicBezTo>
                    <a:pt x="45" y="211"/>
                    <a:pt x="38" y="206"/>
                    <a:pt x="31" y="201"/>
                  </a:cubicBezTo>
                  <a:cubicBezTo>
                    <a:pt x="32" y="200"/>
                    <a:pt x="33" y="199"/>
                    <a:pt x="31" y="198"/>
                  </a:cubicBezTo>
                  <a:cubicBezTo>
                    <a:pt x="30" y="198"/>
                    <a:pt x="28" y="197"/>
                    <a:pt x="26" y="196"/>
                  </a:cubicBezTo>
                  <a:cubicBezTo>
                    <a:pt x="22" y="193"/>
                    <a:pt x="18" y="189"/>
                    <a:pt x="14" y="186"/>
                  </a:cubicBezTo>
                  <a:cubicBezTo>
                    <a:pt x="14" y="185"/>
                    <a:pt x="14" y="185"/>
                    <a:pt x="13" y="185"/>
                  </a:cubicBezTo>
                  <a:cubicBezTo>
                    <a:pt x="13" y="184"/>
                    <a:pt x="13" y="184"/>
                    <a:pt x="14" y="183"/>
                  </a:cubicBezTo>
                  <a:cubicBezTo>
                    <a:pt x="16" y="184"/>
                    <a:pt x="17" y="185"/>
                    <a:pt x="18" y="186"/>
                  </a:cubicBezTo>
                  <a:cubicBezTo>
                    <a:pt x="18" y="188"/>
                    <a:pt x="19" y="189"/>
                    <a:pt x="21" y="189"/>
                  </a:cubicBezTo>
                  <a:cubicBezTo>
                    <a:pt x="21" y="189"/>
                    <a:pt x="21" y="189"/>
                    <a:pt x="22" y="189"/>
                  </a:cubicBezTo>
                  <a:cubicBezTo>
                    <a:pt x="25" y="192"/>
                    <a:pt x="29" y="194"/>
                    <a:pt x="32" y="197"/>
                  </a:cubicBezTo>
                  <a:cubicBezTo>
                    <a:pt x="43" y="205"/>
                    <a:pt x="53" y="214"/>
                    <a:pt x="65" y="222"/>
                  </a:cubicBezTo>
                  <a:cubicBezTo>
                    <a:pt x="68" y="224"/>
                    <a:pt x="71" y="220"/>
                    <a:pt x="68" y="218"/>
                  </a:cubicBezTo>
                  <a:cubicBezTo>
                    <a:pt x="56" y="209"/>
                    <a:pt x="44" y="199"/>
                    <a:pt x="32" y="190"/>
                  </a:cubicBezTo>
                  <a:cubicBezTo>
                    <a:pt x="31" y="189"/>
                    <a:pt x="30" y="189"/>
                    <a:pt x="29" y="188"/>
                  </a:cubicBezTo>
                  <a:cubicBezTo>
                    <a:pt x="41" y="187"/>
                    <a:pt x="52" y="186"/>
                    <a:pt x="64" y="186"/>
                  </a:cubicBezTo>
                  <a:cubicBezTo>
                    <a:pt x="66" y="186"/>
                    <a:pt x="66" y="183"/>
                    <a:pt x="64" y="183"/>
                  </a:cubicBezTo>
                  <a:cubicBezTo>
                    <a:pt x="63" y="183"/>
                    <a:pt x="62" y="183"/>
                    <a:pt x="60" y="183"/>
                  </a:cubicBezTo>
                  <a:cubicBezTo>
                    <a:pt x="62" y="182"/>
                    <a:pt x="64" y="182"/>
                    <a:pt x="66" y="182"/>
                  </a:cubicBezTo>
                  <a:cubicBezTo>
                    <a:pt x="67" y="182"/>
                    <a:pt x="68" y="182"/>
                    <a:pt x="69" y="182"/>
                  </a:cubicBezTo>
                  <a:cubicBezTo>
                    <a:pt x="75" y="185"/>
                    <a:pt x="84" y="187"/>
                    <a:pt x="95" y="187"/>
                  </a:cubicBezTo>
                  <a:cubicBezTo>
                    <a:pt x="99" y="187"/>
                    <a:pt x="103" y="186"/>
                    <a:pt x="108" y="186"/>
                  </a:cubicBezTo>
                  <a:cubicBezTo>
                    <a:pt x="114" y="188"/>
                    <a:pt x="119" y="190"/>
                    <a:pt x="122" y="193"/>
                  </a:cubicBezTo>
                  <a:cubicBezTo>
                    <a:pt x="124" y="191"/>
                    <a:pt x="124" y="191"/>
                    <a:pt x="124" y="191"/>
                  </a:cubicBezTo>
                  <a:cubicBezTo>
                    <a:pt x="121" y="189"/>
                    <a:pt x="118" y="187"/>
                    <a:pt x="114" y="185"/>
                  </a:cubicBezTo>
                  <a:cubicBezTo>
                    <a:pt x="114" y="185"/>
                    <a:pt x="115" y="185"/>
                    <a:pt x="115" y="185"/>
                  </a:cubicBezTo>
                  <a:cubicBezTo>
                    <a:pt x="124" y="186"/>
                    <a:pt x="133" y="186"/>
                    <a:pt x="142" y="186"/>
                  </a:cubicBezTo>
                  <a:cubicBezTo>
                    <a:pt x="162" y="186"/>
                    <a:pt x="182" y="184"/>
                    <a:pt x="198" y="179"/>
                  </a:cubicBezTo>
                  <a:cubicBezTo>
                    <a:pt x="199" y="180"/>
                    <a:pt x="199" y="180"/>
                    <a:pt x="199" y="180"/>
                  </a:cubicBezTo>
                  <a:cubicBezTo>
                    <a:pt x="201" y="182"/>
                    <a:pt x="204" y="184"/>
                    <a:pt x="207" y="185"/>
                  </a:cubicBezTo>
                  <a:cubicBezTo>
                    <a:pt x="206" y="185"/>
                    <a:pt x="206" y="185"/>
                    <a:pt x="205" y="185"/>
                  </a:cubicBezTo>
                  <a:cubicBezTo>
                    <a:pt x="204" y="187"/>
                    <a:pt x="204" y="187"/>
                    <a:pt x="204" y="187"/>
                  </a:cubicBezTo>
                  <a:cubicBezTo>
                    <a:pt x="209" y="190"/>
                    <a:pt x="213" y="193"/>
                    <a:pt x="218" y="195"/>
                  </a:cubicBezTo>
                  <a:cubicBezTo>
                    <a:pt x="203" y="196"/>
                    <a:pt x="173" y="204"/>
                    <a:pt x="173" y="204"/>
                  </a:cubicBezTo>
                  <a:cubicBezTo>
                    <a:pt x="173" y="204"/>
                    <a:pt x="208" y="203"/>
                    <a:pt x="215" y="201"/>
                  </a:cubicBezTo>
                  <a:cubicBezTo>
                    <a:pt x="222" y="200"/>
                    <a:pt x="219" y="207"/>
                    <a:pt x="219" y="207"/>
                  </a:cubicBezTo>
                  <a:cubicBezTo>
                    <a:pt x="219" y="207"/>
                    <a:pt x="227" y="204"/>
                    <a:pt x="228" y="200"/>
                  </a:cubicBezTo>
                  <a:cubicBezTo>
                    <a:pt x="243" y="206"/>
                    <a:pt x="258" y="211"/>
                    <a:pt x="273" y="214"/>
                  </a:cubicBezTo>
                  <a:cubicBezTo>
                    <a:pt x="276" y="214"/>
                    <a:pt x="276" y="214"/>
                    <a:pt x="276" y="214"/>
                  </a:cubicBezTo>
                  <a:cubicBezTo>
                    <a:pt x="274" y="212"/>
                    <a:pt x="274" y="212"/>
                    <a:pt x="274" y="212"/>
                  </a:cubicBezTo>
                  <a:cubicBezTo>
                    <a:pt x="267" y="203"/>
                    <a:pt x="254" y="193"/>
                    <a:pt x="240" y="184"/>
                  </a:cubicBezTo>
                  <a:cubicBezTo>
                    <a:pt x="230" y="179"/>
                    <a:pt x="221" y="174"/>
                    <a:pt x="212" y="171"/>
                  </a:cubicBezTo>
                  <a:cubicBezTo>
                    <a:pt x="213" y="170"/>
                    <a:pt x="214" y="169"/>
                    <a:pt x="214" y="169"/>
                  </a:cubicBezTo>
                  <a:cubicBezTo>
                    <a:pt x="214" y="169"/>
                    <a:pt x="212" y="169"/>
                    <a:pt x="208" y="169"/>
                  </a:cubicBezTo>
                  <a:cubicBezTo>
                    <a:pt x="209" y="167"/>
                    <a:pt x="209" y="165"/>
                    <a:pt x="209" y="163"/>
                  </a:cubicBezTo>
                  <a:cubicBezTo>
                    <a:pt x="215" y="161"/>
                    <a:pt x="220" y="159"/>
                    <a:pt x="223" y="157"/>
                  </a:cubicBezTo>
                  <a:cubicBezTo>
                    <a:pt x="223" y="155"/>
                    <a:pt x="223" y="155"/>
                    <a:pt x="223" y="155"/>
                  </a:cubicBezTo>
                  <a:cubicBezTo>
                    <a:pt x="218" y="155"/>
                    <a:pt x="213" y="156"/>
                    <a:pt x="208" y="156"/>
                  </a:cubicBezTo>
                  <a:cubicBezTo>
                    <a:pt x="208" y="150"/>
                    <a:pt x="207" y="144"/>
                    <a:pt x="206" y="138"/>
                  </a:cubicBezTo>
                  <a:cubicBezTo>
                    <a:pt x="206" y="137"/>
                    <a:pt x="205" y="137"/>
                    <a:pt x="205" y="137"/>
                  </a:cubicBezTo>
                  <a:cubicBezTo>
                    <a:pt x="204" y="132"/>
                    <a:pt x="204" y="126"/>
                    <a:pt x="204" y="121"/>
                  </a:cubicBezTo>
                  <a:cubicBezTo>
                    <a:pt x="208" y="139"/>
                    <a:pt x="213" y="152"/>
                    <a:pt x="213" y="152"/>
                  </a:cubicBezTo>
                  <a:cubicBezTo>
                    <a:pt x="211" y="146"/>
                    <a:pt x="210" y="141"/>
                    <a:pt x="209" y="135"/>
                  </a:cubicBezTo>
                  <a:cubicBezTo>
                    <a:pt x="211" y="135"/>
                    <a:pt x="212" y="134"/>
                    <a:pt x="212" y="132"/>
                  </a:cubicBezTo>
                  <a:cubicBezTo>
                    <a:pt x="210" y="127"/>
                    <a:pt x="209" y="121"/>
                    <a:pt x="207" y="115"/>
                  </a:cubicBezTo>
                  <a:cubicBezTo>
                    <a:pt x="204" y="44"/>
                    <a:pt x="253" y="29"/>
                    <a:pt x="270" y="21"/>
                  </a:cubicBezTo>
                  <a:cubicBezTo>
                    <a:pt x="289" y="11"/>
                    <a:pt x="314" y="13"/>
                    <a:pt x="337" y="20"/>
                  </a:cubicBezTo>
                  <a:cubicBezTo>
                    <a:pt x="352" y="24"/>
                    <a:pt x="468" y="80"/>
                    <a:pt x="544" y="117"/>
                  </a:cubicBezTo>
                  <a:close/>
                  <a:moveTo>
                    <a:pt x="442" y="344"/>
                  </a:moveTo>
                  <a:cubicBezTo>
                    <a:pt x="442" y="341"/>
                    <a:pt x="442" y="341"/>
                    <a:pt x="442" y="341"/>
                  </a:cubicBezTo>
                  <a:cubicBezTo>
                    <a:pt x="442" y="341"/>
                    <a:pt x="440" y="341"/>
                    <a:pt x="438" y="341"/>
                  </a:cubicBezTo>
                  <a:cubicBezTo>
                    <a:pt x="433" y="337"/>
                    <a:pt x="429" y="333"/>
                    <a:pt x="425" y="329"/>
                  </a:cubicBezTo>
                  <a:cubicBezTo>
                    <a:pt x="434" y="329"/>
                    <a:pt x="442" y="334"/>
                    <a:pt x="450" y="341"/>
                  </a:cubicBezTo>
                  <a:cubicBezTo>
                    <a:pt x="454" y="345"/>
                    <a:pt x="458" y="348"/>
                    <a:pt x="461" y="351"/>
                  </a:cubicBezTo>
                  <a:cubicBezTo>
                    <a:pt x="461" y="355"/>
                    <a:pt x="461" y="358"/>
                    <a:pt x="461" y="358"/>
                  </a:cubicBezTo>
                  <a:cubicBezTo>
                    <a:pt x="461" y="358"/>
                    <a:pt x="462" y="356"/>
                    <a:pt x="463" y="353"/>
                  </a:cubicBezTo>
                  <a:cubicBezTo>
                    <a:pt x="465" y="354"/>
                    <a:pt x="467" y="356"/>
                    <a:pt x="468" y="357"/>
                  </a:cubicBezTo>
                  <a:cubicBezTo>
                    <a:pt x="469" y="361"/>
                    <a:pt x="470" y="365"/>
                    <a:pt x="471" y="368"/>
                  </a:cubicBezTo>
                  <a:cubicBezTo>
                    <a:pt x="462" y="360"/>
                    <a:pt x="451" y="352"/>
                    <a:pt x="442" y="344"/>
                  </a:cubicBezTo>
                  <a:close/>
                  <a:moveTo>
                    <a:pt x="28" y="292"/>
                  </a:moveTo>
                  <a:cubicBezTo>
                    <a:pt x="31" y="293"/>
                    <a:pt x="33" y="294"/>
                    <a:pt x="36" y="295"/>
                  </a:cubicBezTo>
                  <a:cubicBezTo>
                    <a:pt x="53" y="311"/>
                    <a:pt x="72" y="325"/>
                    <a:pt x="92" y="335"/>
                  </a:cubicBezTo>
                  <a:cubicBezTo>
                    <a:pt x="96" y="338"/>
                    <a:pt x="100" y="342"/>
                    <a:pt x="104" y="345"/>
                  </a:cubicBezTo>
                  <a:cubicBezTo>
                    <a:pt x="84" y="333"/>
                    <a:pt x="65" y="321"/>
                    <a:pt x="47" y="307"/>
                  </a:cubicBezTo>
                  <a:cubicBezTo>
                    <a:pt x="47" y="307"/>
                    <a:pt x="47" y="307"/>
                    <a:pt x="47" y="307"/>
                  </a:cubicBezTo>
                  <a:cubicBezTo>
                    <a:pt x="47" y="307"/>
                    <a:pt x="47" y="307"/>
                    <a:pt x="47" y="307"/>
                  </a:cubicBezTo>
                  <a:cubicBezTo>
                    <a:pt x="40" y="302"/>
                    <a:pt x="34" y="297"/>
                    <a:pt x="28" y="292"/>
                  </a:cubicBezTo>
                  <a:close/>
                  <a:moveTo>
                    <a:pt x="435" y="400"/>
                  </a:moveTo>
                  <a:cubicBezTo>
                    <a:pt x="454" y="403"/>
                    <a:pt x="467" y="408"/>
                    <a:pt x="475" y="415"/>
                  </a:cubicBezTo>
                  <a:cubicBezTo>
                    <a:pt x="474" y="416"/>
                    <a:pt x="473" y="417"/>
                    <a:pt x="472" y="417"/>
                  </a:cubicBezTo>
                  <a:cubicBezTo>
                    <a:pt x="472" y="416"/>
                    <a:pt x="472" y="416"/>
                    <a:pt x="472" y="415"/>
                  </a:cubicBezTo>
                  <a:cubicBezTo>
                    <a:pt x="469" y="414"/>
                    <a:pt x="469" y="414"/>
                    <a:pt x="469" y="414"/>
                  </a:cubicBezTo>
                  <a:cubicBezTo>
                    <a:pt x="469" y="416"/>
                    <a:pt x="468" y="418"/>
                    <a:pt x="468" y="419"/>
                  </a:cubicBezTo>
                  <a:cubicBezTo>
                    <a:pt x="465" y="421"/>
                    <a:pt x="462" y="422"/>
                    <a:pt x="458" y="422"/>
                  </a:cubicBezTo>
                  <a:cubicBezTo>
                    <a:pt x="459" y="422"/>
                    <a:pt x="459" y="421"/>
                    <a:pt x="460" y="420"/>
                  </a:cubicBezTo>
                  <a:cubicBezTo>
                    <a:pt x="460" y="420"/>
                    <a:pt x="455" y="420"/>
                    <a:pt x="445" y="419"/>
                  </a:cubicBezTo>
                  <a:cubicBezTo>
                    <a:pt x="448" y="418"/>
                    <a:pt x="450" y="418"/>
                    <a:pt x="453" y="417"/>
                  </a:cubicBezTo>
                  <a:cubicBezTo>
                    <a:pt x="455" y="417"/>
                    <a:pt x="456" y="417"/>
                    <a:pt x="458" y="417"/>
                  </a:cubicBezTo>
                  <a:cubicBezTo>
                    <a:pt x="458" y="416"/>
                    <a:pt x="458" y="416"/>
                    <a:pt x="458" y="416"/>
                  </a:cubicBezTo>
                  <a:cubicBezTo>
                    <a:pt x="460" y="415"/>
                    <a:pt x="460" y="415"/>
                    <a:pt x="460" y="415"/>
                  </a:cubicBezTo>
                  <a:cubicBezTo>
                    <a:pt x="457" y="414"/>
                    <a:pt x="457" y="414"/>
                    <a:pt x="457" y="414"/>
                  </a:cubicBezTo>
                  <a:cubicBezTo>
                    <a:pt x="452" y="411"/>
                    <a:pt x="446" y="409"/>
                    <a:pt x="440" y="408"/>
                  </a:cubicBezTo>
                  <a:cubicBezTo>
                    <a:pt x="443" y="408"/>
                    <a:pt x="445" y="408"/>
                    <a:pt x="448" y="408"/>
                  </a:cubicBezTo>
                  <a:cubicBezTo>
                    <a:pt x="448" y="406"/>
                    <a:pt x="448" y="406"/>
                    <a:pt x="448" y="406"/>
                  </a:cubicBezTo>
                  <a:cubicBezTo>
                    <a:pt x="448" y="406"/>
                    <a:pt x="448" y="406"/>
                    <a:pt x="448" y="406"/>
                  </a:cubicBezTo>
                  <a:cubicBezTo>
                    <a:pt x="448" y="406"/>
                    <a:pt x="448" y="406"/>
                    <a:pt x="448" y="406"/>
                  </a:cubicBezTo>
                  <a:cubicBezTo>
                    <a:pt x="448" y="406"/>
                    <a:pt x="448" y="406"/>
                    <a:pt x="448" y="406"/>
                  </a:cubicBezTo>
                  <a:cubicBezTo>
                    <a:pt x="444" y="405"/>
                    <a:pt x="440" y="405"/>
                    <a:pt x="436" y="405"/>
                  </a:cubicBezTo>
                  <a:cubicBezTo>
                    <a:pt x="438" y="405"/>
                    <a:pt x="440" y="405"/>
                    <a:pt x="442" y="405"/>
                  </a:cubicBezTo>
                  <a:cubicBezTo>
                    <a:pt x="443" y="402"/>
                    <a:pt x="443" y="402"/>
                    <a:pt x="443" y="402"/>
                  </a:cubicBezTo>
                  <a:cubicBezTo>
                    <a:pt x="440" y="401"/>
                    <a:pt x="438" y="401"/>
                    <a:pt x="435" y="400"/>
                  </a:cubicBezTo>
                  <a:close/>
                  <a:moveTo>
                    <a:pt x="453" y="434"/>
                  </a:moveTo>
                  <a:cubicBezTo>
                    <a:pt x="455" y="436"/>
                    <a:pt x="458" y="437"/>
                    <a:pt x="460" y="439"/>
                  </a:cubicBezTo>
                  <a:cubicBezTo>
                    <a:pt x="459" y="440"/>
                    <a:pt x="459" y="441"/>
                    <a:pt x="459" y="441"/>
                  </a:cubicBezTo>
                  <a:cubicBezTo>
                    <a:pt x="457" y="442"/>
                    <a:pt x="454" y="442"/>
                    <a:pt x="452" y="442"/>
                  </a:cubicBezTo>
                  <a:cubicBezTo>
                    <a:pt x="452" y="439"/>
                    <a:pt x="452" y="437"/>
                    <a:pt x="453" y="434"/>
                  </a:cubicBezTo>
                  <a:close/>
                  <a:moveTo>
                    <a:pt x="228" y="482"/>
                  </a:moveTo>
                  <a:cubicBezTo>
                    <a:pt x="234" y="483"/>
                    <a:pt x="239" y="484"/>
                    <a:pt x="245" y="485"/>
                  </a:cubicBezTo>
                  <a:cubicBezTo>
                    <a:pt x="246" y="485"/>
                    <a:pt x="248" y="486"/>
                    <a:pt x="249" y="487"/>
                  </a:cubicBezTo>
                  <a:cubicBezTo>
                    <a:pt x="249" y="487"/>
                    <a:pt x="249" y="487"/>
                    <a:pt x="249" y="488"/>
                  </a:cubicBezTo>
                  <a:cubicBezTo>
                    <a:pt x="239" y="486"/>
                    <a:pt x="229" y="485"/>
                    <a:pt x="219" y="482"/>
                  </a:cubicBezTo>
                  <a:cubicBezTo>
                    <a:pt x="221" y="482"/>
                    <a:pt x="224" y="482"/>
                    <a:pt x="227" y="482"/>
                  </a:cubicBezTo>
                  <a:cubicBezTo>
                    <a:pt x="227" y="482"/>
                    <a:pt x="228" y="482"/>
                    <a:pt x="228" y="482"/>
                  </a:cubicBezTo>
                  <a:close/>
                  <a:moveTo>
                    <a:pt x="272" y="474"/>
                  </a:moveTo>
                  <a:cubicBezTo>
                    <a:pt x="273" y="474"/>
                    <a:pt x="275" y="474"/>
                    <a:pt x="276" y="474"/>
                  </a:cubicBezTo>
                  <a:cubicBezTo>
                    <a:pt x="279" y="474"/>
                    <a:pt x="282" y="474"/>
                    <a:pt x="285" y="474"/>
                  </a:cubicBezTo>
                  <a:cubicBezTo>
                    <a:pt x="288" y="476"/>
                    <a:pt x="290" y="478"/>
                    <a:pt x="293" y="480"/>
                  </a:cubicBezTo>
                  <a:cubicBezTo>
                    <a:pt x="295" y="481"/>
                    <a:pt x="296" y="482"/>
                    <a:pt x="298" y="483"/>
                  </a:cubicBezTo>
                  <a:cubicBezTo>
                    <a:pt x="296" y="483"/>
                    <a:pt x="294" y="483"/>
                    <a:pt x="292" y="482"/>
                  </a:cubicBezTo>
                  <a:cubicBezTo>
                    <a:pt x="287" y="480"/>
                    <a:pt x="281" y="478"/>
                    <a:pt x="274" y="476"/>
                  </a:cubicBezTo>
                  <a:cubicBezTo>
                    <a:pt x="273" y="475"/>
                    <a:pt x="272" y="475"/>
                    <a:pt x="272" y="474"/>
                  </a:cubicBezTo>
                  <a:close/>
                  <a:moveTo>
                    <a:pt x="292" y="490"/>
                  </a:moveTo>
                  <a:cubicBezTo>
                    <a:pt x="291" y="489"/>
                    <a:pt x="290" y="489"/>
                    <a:pt x="290" y="488"/>
                  </a:cubicBezTo>
                  <a:cubicBezTo>
                    <a:pt x="291" y="489"/>
                    <a:pt x="293" y="489"/>
                    <a:pt x="295" y="490"/>
                  </a:cubicBezTo>
                  <a:cubicBezTo>
                    <a:pt x="294" y="490"/>
                    <a:pt x="294" y="490"/>
                    <a:pt x="294" y="490"/>
                  </a:cubicBezTo>
                  <a:cubicBezTo>
                    <a:pt x="293" y="490"/>
                    <a:pt x="292" y="490"/>
                    <a:pt x="292" y="490"/>
                  </a:cubicBezTo>
                  <a:close/>
                  <a:moveTo>
                    <a:pt x="292" y="485"/>
                  </a:moveTo>
                  <a:cubicBezTo>
                    <a:pt x="294" y="486"/>
                    <a:pt x="296" y="487"/>
                    <a:pt x="298" y="488"/>
                  </a:cubicBezTo>
                  <a:cubicBezTo>
                    <a:pt x="293" y="487"/>
                    <a:pt x="288" y="485"/>
                    <a:pt x="284" y="483"/>
                  </a:cubicBezTo>
                  <a:cubicBezTo>
                    <a:pt x="284" y="483"/>
                    <a:pt x="283" y="483"/>
                    <a:pt x="283" y="483"/>
                  </a:cubicBezTo>
                  <a:cubicBezTo>
                    <a:pt x="286" y="484"/>
                    <a:pt x="289" y="484"/>
                    <a:pt x="292" y="485"/>
                  </a:cubicBezTo>
                  <a:close/>
                  <a:moveTo>
                    <a:pt x="299" y="486"/>
                  </a:moveTo>
                  <a:cubicBezTo>
                    <a:pt x="300" y="486"/>
                    <a:pt x="301" y="486"/>
                    <a:pt x="302" y="486"/>
                  </a:cubicBezTo>
                  <a:cubicBezTo>
                    <a:pt x="305" y="488"/>
                    <a:pt x="307" y="490"/>
                    <a:pt x="310" y="492"/>
                  </a:cubicBezTo>
                  <a:cubicBezTo>
                    <a:pt x="308" y="491"/>
                    <a:pt x="306" y="491"/>
                    <a:pt x="305" y="490"/>
                  </a:cubicBezTo>
                  <a:cubicBezTo>
                    <a:pt x="305" y="490"/>
                    <a:pt x="305" y="490"/>
                    <a:pt x="305" y="490"/>
                  </a:cubicBezTo>
                  <a:cubicBezTo>
                    <a:pt x="303" y="489"/>
                    <a:pt x="301" y="487"/>
                    <a:pt x="299" y="486"/>
                  </a:cubicBezTo>
                  <a:close/>
                  <a:moveTo>
                    <a:pt x="284" y="487"/>
                  </a:moveTo>
                  <a:cubicBezTo>
                    <a:pt x="282" y="486"/>
                    <a:pt x="279" y="485"/>
                    <a:pt x="277" y="484"/>
                  </a:cubicBezTo>
                  <a:cubicBezTo>
                    <a:pt x="279" y="484"/>
                    <a:pt x="280" y="485"/>
                    <a:pt x="282" y="486"/>
                  </a:cubicBezTo>
                  <a:cubicBezTo>
                    <a:pt x="283" y="486"/>
                    <a:pt x="284" y="487"/>
                    <a:pt x="284" y="487"/>
                  </a:cubicBezTo>
                  <a:close/>
                  <a:moveTo>
                    <a:pt x="270" y="478"/>
                  </a:moveTo>
                  <a:cubicBezTo>
                    <a:pt x="271" y="478"/>
                    <a:pt x="272" y="478"/>
                    <a:pt x="273" y="479"/>
                  </a:cubicBezTo>
                  <a:cubicBezTo>
                    <a:pt x="273" y="479"/>
                    <a:pt x="273" y="479"/>
                    <a:pt x="273" y="479"/>
                  </a:cubicBezTo>
                  <a:cubicBezTo>
                    <a:pt x="273" y="479"/>
                    <a:pt x="272" y="478"/>
                    <a:pt x="271" y="478"/>
                  </a:cubicBezTo>
                  <a:cubicBezTo>
                    <a:pt x="270" y="478"/>
                    <a:pt x="270" y="478"/>
                    <a:pt x="270" y="478"/>
                  </a:cubicBezTo>
                  <a:close/>
                  <a:moveTo>
                    <a:pt x="291" y="476"/>
                  </a:moveTo>
                  <a:cubicBezTo>
                    <a:pt x="293" y="476"/>
                    <a:pt x="295" y="476"/>
                    <a:pt x="296" y="477"/>
                  </a:cubicBezTo>
                  <a:cubicBezTo>
                    <a:pt x="301" y="479"/>
                    <a:pt x="306" y="482"/>
                    <a:pt x="310" y="485"/>
                  </a:cubicBezTo>
                  <a:cubicBezTo>
                    <a:pt x="308" y="484"/>
                    <a:pt x="306" y="484"/>
                    <a:pt x="303" y="484"/>
                  </a:cubicBezTo>
                  <a:cubicBezTo>
                    <a:pt x="300" y="482"/>
                    <a:pt x="297" y="480"/>
                    <a:pt x="295" y="478"/>
                  </a:cubicBezTo>
                  <a:cubicBezTo>
                    <a:pt x="294" y="477"/>
                    <a:pt x="292" y="476"/>
                    <a:pt x="291" y="476"/>
                  </a:cubicBezTo>
                  <a:close/>
                  <a:moveTo>
                    <a:pt x="426" y="509"/>
                  </a:moveTo>
                  <a:cubicBezTo>
                    <a:pt x="426" y="509"/>
                    <a:pt x="425" y="509"/>
                    <a:pt x="425" y="508"/>
                  </a:cubicBezTo>
                  <a:cubicBezTo>
                    <a:pt x="431" y="510"/>
                    <a:pt x="438" y="511"/>
                    <a:pt x="444" y="511"/>
                  </a:cubicBezTo>
                  <a:cubicBezTo>
                    <a:pt x="445" y="512"/>
                    <a:pt x="446" y="513"/>
                    <a:pt x="447" y="514"/>
                  </a:cubicBezTo>
                  <a:cubicBezTo>
                    <a:pt x="440" y="513"/>
                    <a:pt x="433" y="511"/>
                    <a:pt x="426" y="509"/>
                  </a:cubicBezTo>
                  <a:close/>
                  <a:moveTo>
                    <a:pt x="427" y="461"/>
                  </a:moveTo>
                  <a:cubicBezTo>
                    <a:pt x="426" y="461"/>
                    <a:pt x="426" y="461"/>
                    <a:pt x="426" y="461"/>
                  </a:cubicBezTo>
                  <a:cubicBezTo>
                    <a:pt x="427" y="461"/>
                    <a:pt x="427" y="461"/>
                    <a:pt x="428" y="462"/>
                  </a:cubicBezTo>
                  <a:cubicBezTo>
                    <a:pt x="428" y="461"/>
                    <a:pt x="427" y="461"/>
                    <a:pt x="427" y="461"/>
                  </a:cubicBezTo>
                  <a:close/>
                  <a:moveTo>
                    <a:pt x="440" y="467"/>
                  </a:moveTo>
                  <a:cubicBezTo>
                    <a:pt x="439" y="469"/>
                    <a:pt x="439" y="469"/>
                    <a:pt x="439" y="469"/>
                  </a:cubicBezTo>
                  <a:cubicBezTo>
                    <a:pt x="439" y="469"/>
                    <a:pt x="438" y="469"/>
                    <a:pt x="437" y="468"/>
                  </a:cubicBezTo>
                  <a:cubicBezTo>
                    <a:pt x="435" y="467"/>
                    <a:pt x="433" y="466"/>
                    <a:pt x="431" y="464"/>
                  </a:cubicBezTo>
                  <a:cubicBezTo>
                    <a:pt x="432" y="464"/>
                    <a:pt x="432" y="464"/>
                    <a:pt x="433" y="464"/>
                  </a:cubicBezTo>
                  <a:cubicBezTo>
                    <a:pt x="433" y="462"/>
                    <a:pt x="433" y="462"/>
                    <a:pt x="433" y="462"/>
                  </a:cubicBezTo>
                  <a:cubicBezTo>
                    <a:pt x="434" y="463"/>
                    <a:pt x="435" y="463"/>
                    <a:pt x="436" y="463"/>
                  </a:cubicBezTo>
                  <a:cubicBezTo>
                    <a:pt x="437" y="464"/>
                    <a:pt x="438" y="466"/>
                    <a:pt x="440" y="467"/>
                  </a:cubicBezTo>
                  <a:close/>
                  <a:moveTo>
                    <a:pt x="317" y="485"/>
                  </a:moveTo>
                  <a:cubicBezTo>
                    <a:pt x="316" y="484"/>
                    <a:pt x="315" y="484"/>
                    <a:pt x="313" y="483"/>
                  </a:cubicBezTo>
                  <a:cubicBezTo>
                    <a:pt x="312" y="482"/>
                    <a:pt x="311" y="481"/>
                    <a:pt x="310" y="480"/>
                  </a:cubicBezTo>
                  <a:cubicBezTo>
                    <a:pt x="315" y="482"/>
                    <a:pt x="320" y="484"/>
                    <a:pt x="324" y="485"/>
                  </a:cubicBezTo>
                  <a:cubicBezTo>
                    <a:pt x="323" y="485"/>
                    <a:pt x="322" y="485"/>
                    <a:pt x="321" y="485"/>
                  </a:cubicBezTo>
                  <a:cubicBezTo>
                    <a:pt x="319" y="485"/>
                    <a:pt x="318" y="485"/>
                    <a:pt x="317" y="485"/>
                  </a:cubicBezTo>
                  <a:close/>
                  <a:moveTo>
                    <a:pt x="420" y="508"/>
                  </a:moveTo>
                  <a:cubicBezTo>
                    <a:pt x="420" y="508"/>
                    <a:pt x="420" y="508"/>
                    <a:pt x="420" y="507"/>
                  </a:cubicBezTo>
                  <a:cubicBezTo>
                    <a:pt x="420" y="508"/>
                    <a:pt x="420" y="508"/>
                    <a:pt x="420" y="508"/>
                  </a:cubicBezTo>
                  <a:cubicBezTo>
                    <a:pt x="420" y="508"/>
                    <a:pt x="420" y="508"/>
                    <a:pt x="420" y="508"/>
                  </a:cubicBezTo>
                  <a:close/>
                  <a:moveTo>
                    <a:pt x="435" y="469"/>
                  </a:moveTo>
                  <a:cubicBezTo>
                    <a:pt x="435" y="470"/>
                    <a:pt x="435" y="470"/>
                    <a:pt x="435" y="470"/>
                  </a:cubicBezTo>
                  <a:cubicBezTo>
                    <a:pt x="435" y="470"/>
                    <a:pt x="435" y="470"/>
                    <a:pt x="435" y="470"/>
                  </a:cubicBezTo>
                  <a:cubicBezTo>
                    <a:pt x="434" y="470"/>
                    <a:pt x="434" y="470"/>
                    <a:pt x="434" y="470"/>
                  </a:cubicBezTo>
                  <a:cubicBezTo>
                    <a:pt x="434" y="469"/>
                    <a:pt x="434" y="469"/>
                    <a:pt x="435" y="469"/>
                  </a:cubicBezTo>
                  <a:close/>
                  <a:moveTo>
                    <a:pt x="393" y="500"/>
                  </a:moveTo>
                  <a:cubicBezTo>
                    <a:pt x="389" y="498"/>
                    <a:pt x="384" y="496"/>
                    <a:pt x="380" y="495"/>
                  </a:cubicBezTo>
                  <a:cubicBezTo>
                    <a:pt x="383" y="494"/>
                    <a:pt x="385" y="494"/>
                    <a:pt x="388" y="494"/>
                  </a:cubicBezTo>
                  <a:cubicBezTo>
                    <a:pt x="391" y="496"/>
                    <a:pt x="393" y="498"/>
                    <a:pt x="396" y="500"/>
                  </a:cubicBezTo>
                  <a:cubicBezTo>
                    <a:pt x="395" y="500"/>
                    <a:pt x="394" y="500"/>
                    <a:pt x="393" y="500"/>
                  </a:cubicBezTo>
                  <a:close/>
                  <a:moveTo>
                    <a:pt x="389" y="492"/>
                  </a:moveTo>
                  <a:cubicBezTo>
                    <a:pt x="388" y="490"/>
                    <a:pt x="386" y="489"/>
                    <a:pt x="385" y="488"/>
                  </a:cubicBezTo>
                  <a:cubicBezTo>
                    <a:pt x="390" y="489"/>
                    <a:pt x="395" y="489"/>
                    <a:pt x="400" y="489"/>
                  </a:cubicBezTo>
                  <a:cubicBezTo>
                    <a:pt x="401" y="490"/>
                    <a:pt x="402" y="491"/>
                    <a:pt x="403" y="492"/>
                  </a:cubicBezTo>
                  <a:cubicBezTo>
                    <a:pt x="398" y="492"/>
                    <a:pt x="394" y="492"/>
                    <a:pt x="389" y="492"/>
                  </a:cubicBezTo>
                  <a:cubicBezTo>
                    <a:pt x="389" y="492"/>
                    <a:pt x="389" y="492"/>
                    <a:pt x="389" y="492"/>
                  </a:cubicBezTo>
                  <a:close/>
                  <a:moveTo>
                    <a:pt x="361" y="485"/>
                  </a:moveTo>
                  <a:cubicBezTo>
                    <a:pt x="361" y="485"/>
                    <a:pt x="362" y="485"/>
                    <a:pt x="362" y="485"/>
                  </a:cubicBezTo>
                  <a:cubicBezTo>
                    <a:pt x="366" y="488"/>
                    <a:pt x="370" y="491"/>
                    <a:pt x="374" y="494"/>
                  </a:cubicBezTo>
                  <a:cubicBezTo>
                    <a:pt x="373" y="494"/>
                    <a:pt x="373" y="494"/>
                    <a:pt x="373" y="494"/>
                  </a:cubicBezTo>
                  <a:cubicBezTo>
                    <a:pt x="369" y="491"/>
                    <a:pt x="365" y="488"/>
                    <a:pt x="361" y="485"/>
                  </a:cubicBezTo>
                  <a:close/>
                  <a:moveTo>
                    <a:pt x="378" y="473"/>
                  </a:moveTo>
                  <a:cubicBezTo>
                    <a:pt x="378" y="473"/>
                    <a:pt x="377" y="472"/>
                    <a:pt x="376" y="472"/>
                  </a:cubicBezTo>
                  <a:cubicBezTo>
                    <a:pt x="376" y="473"/>
                    <a:pt x="376" y="473"/>
                    <a:pt x="376" y="473"/>
                  </a:cubicBezTo>
                  <a:cubicBezTo>
                    <a:pt x="372" y="472"/>
                    <a:pt x="368" y="472"/>
                    <a:pt x="364" y="471"/>
                  </a:cubicBezTo>
                  <a:cubicBezTo>
                    <a:pt x="373" y="471"/>
                    <a:pt x="382" y="472"/>
                    <a:pt x="391" y="473"/>
                  </a:cubicBezTo>
                  <a:cubicBezTo>
                    <a:pt x="388" y="473"/>
                    <a:pt x="386" y="473"/>
                    <a:pt x="383" y="473"/>
                  </a:cubicBezTo>
                  <a:cubicBezTo>
                    <a:pt x="381" y="473"/>
                    <a:pt x="380" y="473"/>
                    <a:pt x="378" y="473"/>
                  </a:cubicBezTo>
                  <a:close/>
                  <a:moveTo>
                    <a:pt x="352" y="472"/>
                  </a:moveTo>
                  <a:cubicBezTo>
                    <a:pt x="353" y="472"/>
                    <a:pt x="354" y="472"/>
                    <a:pt x="356" y="472"/>
                  </a:cubicBezTo>
                  <a:cubicBezTo>
                    <a:pt x="355" y="471"/>
                    <a:pt x="355" y="471"/>
                    <a:pt x="355" y="471"/>
                  </a:cubicBezTo>
                  <a:cubicBezTo>
                    <a:pt x="356" y="471"/>
                    <a:pt x="357" y="471"/>
                    <a:pt x="357" y="471"/>
                  </a:cubicBezTo>
                  <a:cubicBezTo>
                    <a:pt x="357" y="472"/>
                    <a:pt x="357" y="472"/>
                    <a:pt x="357" y="472"/>
                  </a:cubicBezTo>
                  <a:cubicBezTo>
                    <a:pt x="357" y="472"/>
                    <a:pt x="357" y="472"/>
                    <a:pt x="357" y="473"/>
                  </a:cubicBezTo>
                  <a:cubicBezTo>
                    <a:pt x="355" y="472"/>
                    <a:pt x="353" y="472"/>
                    <a:pt x="352" y="472"/>
                  </a:cubicBezTo>
                  <a:close/>
                  <a:moveTo>
                    <a:pt x="377" y="477"/>
                  </a:moveTo>
                  <a:cubicBezTo>
                    <a:pt x="375" y="477"/>
                    <a:pt x="373" y="477"/>
                    <a:pt x="371" y="477"/>
                  </a:cubicBezTo>
                  <a:cubicBezTo>
                    <a:pt x="370" y="477"/>
                    <a:pt x="370" y="477"/>
                    <a:pt x="369" y="477"/>
                  </a:cubicBezTo>
                  <a:cubicBezTo>
                    <a:pt x="369" y="477"/>
                    <a:pt x="369" y="476"/>
                    <a:pt x="368" y="476"/>
                  </a:cubicBezTo>
                  <a:cubicBezTo>
                    <a:pt x="371" y="476"/>
                    <a:pt x="374" y="477"/>
                    <a:pt x="377" y="477"/>
                  </a:cubicBezTo>
                  <a:close/>
                  <a:moveTo>
                    <a:pt x="371" y="481"/>
                  </a:moveTo>
                  <a:cubicBezTo>
                    <a:pt x="367" y="481"/>
                    <a:pt x="362" y="480"/>
                    <a:pt x="358" y="479"/>
                  </a:cubicBezTo>
                  <a:cubicBezTo>
                    <a:pt x="356" y="477"/>
                    <a:pt x="354" y="476"/>
                    <a:pt x="351" y="475"/>
                  </a:cubicBezTo>
                  <a:cubicBezTo>
                    <a:pt x="355" y="475"/>
                    <a:pt x="359" y="475"/>
                    <a:pt x="363" y="475"/>
                  </a:cubicBezTo>
                  <a:cubicBezTo>
                    <a:pt x="363" y="476"/>
                    <a:pt x="364" y="476"/>
                    <a:pt x="365" y="477"/>
                  </a:cubicBezTo>
                  <a:cubicBezTo>
                    <a:pt x="365" y="477"/>
                    <a:pt x="365" y="477"/>
                    <a:pt x="365" y="477"/>
                  </a:cubicBezTo>
                  <a:cubicBezTo>
                    <a:pt x="364" y="477"/>
                    <a:pt x="364" y="477"/>
                    <a:pt x="363" y="477"/>
                  </a:cubicBezTo>
                  <a:cubicBezTo>
                    <a:pt x="363" y="480"/>
                    <a:pt x="363" y="480"/>
                    <a:pt x="363" y="480"/>
                  </a:cubicBezTo>
                  <a:cubicBezTo>
                    <a:pt x="365" y="479"/>
                    <a:pt x="367" y="479"/>
                    <a:pt x="369" y="479"/>
                  </a:cubicBezTo>
                  <a:cubicBezTo>
                    <a:pt x="370" y="480"/>
                    <a:pt x="370" y="481"/>
                    <a:pt x="371" y="481"/>
                  </a:cubicBezTo>
                  <a:close/>
                  <a:moveTo>
                    <a:pt x="342" y="470"/>
                  </a:moveTo>
                  <a:cubicBezTo>
                    <a:pt x="344" y="470"/>
                    <a:pt x="346" y="470"/>
                    <a:pt x="348" y="470"/>
                  </a:cubicBezTo>
                  <a:cubicBezTo>
                    <a:pt x="346" y="470"/>
                    <a:pt x="345" y="470"/>
                    <a:pt x="343" y="470"/>
                  </a:cubicBezTo>
                  <a:cubicBezTo>
                    <a:pt x="343" y="470"/>
                    <a:pt x="342" y="470"/>
                    <a:pt x="342" y="470"/>
                  </a:cubicBezTo>
                  <a:close/>
                  <a:moveTo>
                    <a:pt x="402" y="471"/>
                  </a:moveTo>
                  <a:cubicBezTo>
                    <a:pt x="397" y="471"/>
                    <a:pt x="393" y="470"/>
                    <a:pt x="388" y="470"/>
                  </a:cubicBezTo>
                  <a:cubicBezTo>
                    <a:pt x="394" y="470"/>
                    <a:pt x="399" y="470"/>
                    <a:pt x="405" y="470"/>
                  </a:cubicBezTo>
                  <a:cubicBezTo>
                    <a:pt x="404" y="470"/>
                    <a:pt x="403" y="471"/>
                    <a:pt x="402" y="471"/>
                  </a:cubicBezTo>
                  <a:close/>
                  <a:moveTo>
                    <a:pt x="359" y="468"/>
                  </a:moveTo>
                  <a:cubicBezTo>
                    <a:pt x="360" y="468"/>
                    <a:pt x="361" y="468"/>
                    <a:pt x="362" y="467"/>
                  </a:cubicBezTo>
                  <a:cubicBezTo>
                    <a:pt x="366" y="468"/>
                    <a:pt x="371" y="469"/>
                    <a:pt x="375" y="469"/>
                  </a:cubicBezTo>
                  <a:cubicBezTo>
                    <a:pt x="370" y="469"/>
                    <a:pt x="365" y="468"/>
                    <a:pt x="359" y="468"/>
                  </a:cubicBezTo>
                  <a:close/>
                  <a:moveTo>
                    <a:pt x="387" y="480"/>
                  </a:moveTo>
                  <a:cubicBezTo>
                    <a:pt x="389" y="482"/>
                    <a:pt x="392" y="483"/>
                    <a:pt x="394" y="485"/>
                  </a:cubicBezTo>
                  <a:cubicBezTo>
                    <a:pt x="388" y="484"/>
                    <a:pt x="383" y="483"/>
                    <a:pt x="377" y="482"/>
                  </a:cubicBezTo>
                  <a:cubicBezTo>
                    <a:pt x="376" y="481"/>
                    <a:pt x="374" y="480"/>
                    <a:pt x="373" y="479"/>
                  </a:cubicBezTo>
                  <a:cubicBezTo>
                    <a:pt x="378" y="479"/>
                    <a:pt x="382" y="480"/>
                    <a:pt x="387" y="480"/>
                  </a:cubicBezTo>
                  <a:close/>
                  <a:moveTo>
                    <a:pt x="375" y="485"/>
                  </a:moveTo>
                  <a:cubicBezTo>
                    <a:pt x="371" y="484"/>
                    <a:pt x="367" y="483"/>
                    <a:pt x="363" y="483"/>
                  </a:cubicBezTo>
                  <a:cubicBezTo>
                    <a:pt x="363" y="483"/>
                    <a:pt x="363" y="483"/>
                    <a:pt x="363" y="482"/>
                  </a:cubicBezTo>
                  <a:cubicBezTo>
                    <a:pt x="367" y="483"/>
                    <a:pt x="371" y="484"/>
                    <a:pt x="375" y="485"/>
                  </a:cubicBezTo>
                  <a:close/>
                  <a:moveTo>
                    <a:pt x="349" y="477"/>
                  </a:moveTo>
                  <a:cubicBezTo>
                    <a:pt x="348" y="476"/>
                    <a:pt x="347" y="476"/>
                    <a:pt x="346" y="475"/>
                  </a:cubicBezTo>
                  <a:cubicBezTo>
                    <a:pt x="346" y="475"/>
                    <a:pt x="346" y="475"/>
                    <a:pt x="346" y="475"/>
                  </a:cubicBezTo>
                  <a:cubicBezTo>
                    <a:pt x="348" y="476"/>
                    <a:pt x="349" y="477"/>
                    <a:pt x="351" y="477"/>
                  </a:cubicBezTo>
                  <a:cubicBezTo>
                    <a:pt x="350" y="477"/>
                    <a:pt x="350" y="477"/>
                    <a:pt x="349" y="477"/>
                  </a:cubicBezTo>
                  <a:close/>
                  <a:moveTo>
                    <a:pt x="342" y="475"/>
                  </a:moveTo>
                  <a:cubicBezTo>
                    <a:pt x="341" y="475"/>
                    <a:pt x="340" y="475"/>
                    <a:pt x="340" y="475"/>
                  </a:cubicBezTo>
                  <a:cubicBezTo>
                    <a:pt x="340" y="475"/>
                    <a:pt x="340" y="475"/>
                    <a:pt x="341" y="475"/>
                  </a:cubicBezTo>
                  <a:cubicBezTo>
                    <a:pt x="341" y="475"/>
                    <a:pt x="341" y="475"/>
                    <a:pt x="342" y="475"/>
                  </a:cubicBezTo>
                  <a:close/>
                  <a:moveTo>
                    <a:pt x="411" y="471"/>
                  </a:moveTo>
                  <a:cubicBezTo>
                    <a:pt x="412" y="471"/>
                    <a:pt x="413" y="472"/>
                    <a:pt x="415" y="472"/>
                  </a:cubicBezTo>
                  <a:cubicBezTo>
                    <a:pt x="413" y="472"/>
                    <a:pt x="411" y="472"/>
                    <a:pt x="409" y="472"/>
                  </a:cubicBezTo>
                  <a:cubicBezTo>
                    <a:pt x="409" y="471"/>
                    <a:pt x="410" y="471"/>
                    <a:pt x="411" y="471"/>
                  </a:cubicBezTo>
                  <a:close/>
                  <a:moveTo>
                    <a:pt x="425" y="476"/>
                  </a:moveTo>
                  <a:cubicBezTo>
                    <a:pt x="421" y="477"/>
                    <a:pt x="416" y="477"/>
                    <a:pt x="411" y="477"/>
                  </a:cubicBezTo>
                  <a:cubicBezTo>
                    <a:pt x="403" y="477"/>
                    <a:pt x="395" y="476"/>
                    <a:pt x="386" y="475"/>
                  </a:cubicBezTo>
                  <a:cubicBezTo>
                    <a:pt x="392" y="475"/>
                    <a:pt x="397" y="475"/>
                    <a:pt x="402" y="473"/>
                  </a:cubicBezTo>
                  <a:cubicBezTo>
                    <a:pt x="410" y="474"/>
                    <a:pt x="418" y="475"/>
                    <a:pt x="425" y="476"/>
                  </a:cubicBezTo>
                  <a:close/>
                  <a:moveTo>
                    <a:pt x="402" y="483"/>
                  </a:moveTo>
                  <a:cubicBezTo>
                    <a:pt x="406" y="484"/>
                    <a:pt x="409" y="486"/>
                    <a:pt x="413" y="487"/>
                  </a:cubicBezTo>
                  <a:cubicBezTo>
                    <a:pt x="408" y="487"/>
                    <a:pt x="404" y="486"/>
                    <a:pt x="399" y="486"/>
                  </a:cubicBezTo>
                  <a:cubicBezTo>
                    <a:pt x="397" y="484"/>
                    <a:pt x="395" y="482"/>
                    <a:pt x="393" y="481"/>
                  </a:cubicBezTo>
                  <a:cubicBezTo>
                    <a:pt x="396" y="481"/>
                    <a:pt x="399" y="482"/>
                    <a:pt x="402" y="483"/>
                  </a:cubicBezTo>
                  <a:close/>
                  <a:moveTo>
                    <a:pt x="380" y="488"/>
                  </a:moveTo>
                  <a:cubicBezTo>
                    <a:pt x="382" y="489"/>
                    <a:pt x="383" y="490"/>
                    <a:pt x="385" y="492"/>
                  </a:cubicBezTo>
                  <a:cubicBezTo>
                    <a:pt x="382" y="492"/>
                    <a:pt x="379" y="492"/>
                    <a:pt x="377" y="493"/>
                  </a:cubicBezTo>
                  <a:cubicBezTo>
                    <a:pt x="374" y="491"/>
                    <a:pt x="371" y="488"/>
                    <a:pt x="368" y="486"/>
                  </a:cubicBezTo>
                  <a:cubicBezTo>
                    <a:pt x="372" y="487"/>
                    <a:pt x="376" y="487"/>
                    <a:pt x="380" y="488"/>
                  </a:cubicBezTo>
                  <a:close/>
                  <a:moveTo>
                    <a:pt x="331" y="473"/>
                  </a:moveTo>
                  <a:cubicBezTo>
                    <a:pt x="332" y="473"/>
                    <a:pt x="333" y="473"/>
                    <a:pt x="335" y="473"/>
                  </a:cubicBezTo>
                  <a:cubicBezTo>
                    <a:pt x="335" y="473"/>
                    <a:pt x="334" y="473"/>
                    <a:pt x="334" y="473"/>
                  </a:cubicBezTo>
                  <a:cubicBezTo>
                    <a:pt x="332" y="473"/>
                    <a:pt x="332" y="473"/>
                    <a:pt x="332" y="473"/>
                  </a:cubicBezTo>
                  <a:cubicBezTo>
                    <a:pt x="332" y="473"/>
                    <a:pt x="331" y="473"/>
                    <a:pt x="331" y="473"/>
                  </a:cubicBezTo>
                  <a:close/>
                  <a:moveTo>
                    <a:pt x="422" y="470"/>
                  </a:moveTo>
                  <a:cubicBezTo>
                    <a:pt x="426" y="471"/>
                    <a:pt x="430" y="472"/>
                    <a:pt x="434" y="474"/>
                  </a:cubicBezTo>
                  <a:cubicBezTo>
                    <a:pt x="433" y="474"/>
                    <a:pt x="433" y="474"/>
                    <a:pt x="432" y="474"/>
                  </a:cubicBezTo>
                  <a:cubicBezTo>
                    <a:pt x="431" y="474"/>
                    <a:pt x="429" y="474"/>
                    <a:pt x="428" y="474"/>
                  </a:cubicBezTo>
                  <a:cubicBezTo>
                    <a:pt x="424" y="472"/>
                    <a:pt x="421" y="471"/>
                    <a:pt x="417" y="470"/>
                  </a:cubicBezTo>
                  <a:cubicBezTo>
                    <a:pt x="419" y="470"/>
                    <a:pt x="420" y="470"/>
                    <a:pt x="422" y="470"/>
                  </a:cubicBezTo>
                  <a:close/>
                  <a:moveTo>
                    <a:pt x="441" y="478"/>
                  </a:moveTo>
                  <a:cubicBezTo>
                    <a:pt x="441" y="478"/>
                    <a:pt x="440" y="478"/>
                    <a:pt x="440" y="478"/>
                  </a:cubicBezTo>
                  <a:cubicBezTo>
                    <a:pt x="440" y="478"/>
                    <a:pt x="440" y="478"/>
                    <a:pt x="441" y="478"/>
                  </a:cubicBezTo>
                  <a:cubicBezTo>
                    <a:pt x="441" y="478"/>
                    <a:pt x="441" y="478"/>
                    <a:pt x="441" y="478"/>
                  </a:cubicBezTo>
                  <a:close/>
                  <a:moveTo>
                    <a:pt x="432" y="478"/>
                  </a:moveTo>
                  <a:cubicBezTo>
                    <a:pt x="432" y="479"/>
                    <a:pt x="432" y="479"/>
                    <a:pt x="432" y="479"/>
                  </a:cubicBezTo>
                  <a:cubicBezTo>
                    <a:pt x="433" y="480"/>
                    <a:pt x="437" y="482"/>
                    <a:pt x="442" y="485"/>
                  </a:cubicBezTo>
                  <a:cubicBezTo>
                    <a:pt x="447" y="489"/>
                    <a:pt x="452" y="493"/>
                    <a:pt x="458" y="497"/>
                  </a:cubicBezTo>
                  <a:cubicBezTo>
                    <a:pt x="461" y="499"/>
                    <a:pt x="464" y="502"/>
                    <a:pt x="467" y="504"/>
                  </a:cubicBezTo>
                  <a:cubicBezTo>
                    <a:pt x="463" y="503"/>
                    <a:pt x="459" y="502"/>
                    <a:pt x="454" y="501"/>
                  </a:cubicBezTo>
                  <a:cubicBezTo>
                    <a:pt x="451" y="499"/>
                    <a:pt x="448" y="496"/>
                    <a:pt x="445" y="494"/>
                  </a:cubicBezTo>
                  <a:cubicBezTo>
                    <a:pt x="436" y="488"/>
                    <a:pt x="426" y="482"/>
                    <a:pt x="420" y="480"/>
                  </a:cubicBezTo>
                  <a:cubicBezTo>
                    <a:pt x="419" y="482"/>
                    <a:pt x="419" y="482"/>
                    <a:pt x="419" y="482"/>
                  </a:cubicBezTo>
                  <a:cubicBezTo>
                    <a:pt x="425" y="485"/>
                    <a:pt x="435" y="490"/>
                    <a:pt x="444" y="496"/>
                  </a:cubicBezTo>
                  <a:cubicBezTo>
                    <a:pt x="445" y="497"/>
                    <a:pt x="447" y="498"/>
                    <a:pt x="449" y="500"/>
                  </a:cubicBezTo>
                  <a:cubicBezTo>
                    <a:pt x="442" y="498"/>
                    <a:pt x="436" y="497"/>
                    <a:pt x="430" y="495"/>
                  </a:cubicBezTo>
                  <a:cubicBezTo>
                    <a:pt x="430" y="495"/>
                    <a:pt x="430" y="495"/>
                    <a:pt x="430" y="495"/>
                  </a:cubicBezTo>
                  <a:cubicBezTo>
                    <a:pt x="429" y="494"/>
                    <a:pt x="428" y="494"/>
                    <a:pt x="427" y="493"/>
                  </a:cubicBezTo>
                  <a:cubicBezTo>
                    <a:pt x="428" y="493"/>
                    <a:pt x="429" y="493"/>
                    <a:pt x="430" y="493"/>
                  </a:cubicBezTo>
                  <a:cubicBezTo>
                    <a:pt x="433" y="492"/>
                    <a:pt x="433" y="492"/>
                    <a:pt x="433" y="492"/>
                  </a:cubicBezTo>
                  <a:cubicBezTo>
                    <a:pt x="431" y="490"/>
                    <a:pt x="431" y="490"/>
                    <a:pt x="431" y="490"/>
                  </a:cubicBezTo>
                  <a:cubicBezTo>
                    <a:pt x="422" y="486"/>
                    <a:pt x="412" y="482"/>
                    <a:pt x="403" y="480"/>
                  </a:cubicBezTo>
                  <a:cubicBezTo>
                    <a:pt x="402" y="480"/>
                    <a:pt x="401" y="480"/>
                    <a:pt x="400" y="479"/>
                  </a:cubicBezTo>
                  <a:cubicBezTo>
                    <a:pt x="404" y="479"/>
                    <a:pt x="407" y="480"/>
                    <a:pt x="411" y="480"/>
                  </a:cubicBezTo>
                  <a:cubicBezTo>
                    <a:pt x="418" y="480"/>
                    <a:pt x="425" y="479"/>
                    <a:pt x="431" y="477"/>
                  </a:cubicBezTo>
                  <a:cubicBezTo>
                    <a:pt x="431" y="477"/>
                    <a:pt x="432" y="478"/>
                    <a:pt x="432" y="478"/>
                  </a:cubicBezTo>
                  <a:close/>
                  <a:moveTo>
                    <a:pt x="426" y="491"/>
                  </a:moveTo>
                  <a:cubicBezTo>
                    <a:pt x="426" y="491"/>
                    <a:pt x="425" y="491"/>
                    <a:pt x="425" y="491"/>
                  </a:cubicBezTo>
                  <a:cubicBezTo>
                    <a:pt x="423" y="490"/>
                    <a:pt x="420" y="489"/>
                    <a:pt x="418" y="487"/>
                  </a:cubicBezTo>
                  <a:cubicBezTo>
                    <a:pt x="421" y="489"/>
                    <a:pt x="424" y="490"/>
                    <a:pt x="426" y="491"/>
                  </a:cubicBezTo>
                  <a:close/>
                  <a:moveTo>
                    <a:pt x="466" y="506"/>
                  </a:moveTo>
                  <a:cubicBezTo>
                    <a:pt x="464" y="506"/>
                    <a:pt x="462" y="506"/>
                    <a:pt x="460" y="506"/>
                  </a:cubicBezTo>
                  <a:cubicBezTo>
                    <a:pt x="460" y="506"/>
                    <a:pt x="459" y="505"/>
                    <a:pt x="459" y="505"/>
                  </a:cubicBezTo>
                  <a:cubicBezTo>
                    <a:pt x="461" y="505"/>
                    <a:pt x="464" y="506"/>
                    <a:pt x="466" y="506"/>
                  </a:cubicBezTo>
                  <a:close/>
                  <a:moveTo>
                    <a:pt x="456" y="510"/>
                  </a:moveTo>
                  <a:cubicBezTo>
                    <a:pt x="453" y="509"/>
                    <a:pt x="449" y="509"/>
                    <a:pt x="446" y="508"/>
                  </a:cubicBezTo>
                  <a:cubicBezTo>
                    <a:pt x="448" y="508"/>
                    <a:pt x="450" y="508"/>
                    <a:pt x="451" y="508"/>
                  </a:cubicBezTo>
                  <a:cubicBezTo>
                    <a:pt x="453" y="509"/>
                    <a:pt x="454" y="509"/>
                    <a:pt x="456" y="510"/>
                  </a:cubicBezTo>
                  <a:close/>
                  <a:moveTo>
                    <a:pt x="459" y="508"/>
                  </a:moveTo>
                  <a:cubicBezTo>
                    <a:pt x="459" y="508"/>
                    <a:pt x="459" y="508"/>
                    <a:pt x="459" y="508"/>
                  </a:cubicBezTo>
                  <a:cubicBezTo>
                    <a:pt x="459" y="509"/>
                    <a:pt x="459" y="509"/>
                    <a:pt x="459" y="509"/>
                  </a:cubicBezTo>
                  <a:cubicBezTo>
                    <a:pt x="459" y="509"/>
                    <a:pt x="459" y="508"/>
                    <a:pt x="459" y="508"/>
                  </a:cubicBezTo>
                  <a:close/>
                  <a:moveTo>
                    <a:pt x="441" y="504"/>
                  </a:moveTo>
                  <a:cubicBezTo>
                    <a:pt x="442" y="505"/>
                    <a:pt x="443" y="505"/>
                    <a:pt x="444" y="505"/>
                  </a:cubicBezTo>
                  <a:cubicBezTo>
                    <a:pt x="443" y="505"/>
                    <a:pt x="442" y="505"/>
                    <a:pt x="442" y="505"/>
                  </a:cubicBezTo>
                  <a:cubicBezTo>
                    <a:pt x="441" y="505"/>
                    <a:pt x="441" y="504"/>
                    <a:pt x="441" y="504"/>
                  </a:cubicBezTo>
                  <a:close/>
                  <a:moveTo>
                    <a:pt x="436" y="500"/>
                  </a:moveTo>
                  <a:cubicBezTo>
                    <a:pt x="436" y="500"/>
                    <a:pt x="435" y="499"/>
                    <a:pt x="435" y="499"/>
                  </a:cubicBezTo>
                  <a:cubicBezTo>
                    <a:pt x="441" y="501"/>
                    <a:pt x="447" y="502"/>
                    <a:pt x="453" y="503"/>
                  </a:cubicBezTo>
                  <a:cubicBezTo>
                    <a:pt x="454" y="504"/>
                    <a:pt x="455" y="505"/>
                    <a:pt x="456" y="506"/>
                  </a:cubicBezTo>
                  <a:cubicBezTo>
                    <a:pt x="455" y="506"/>
                    <a:pt x="453" y="506"/>
                    <a:pt x="452" y="505"/>
                  </a:cubicBezTo>
                  <a:cubicBezTo>
                    <a:pt x="447" y="504"/>
                    <a:pt x="442" y="502"/>
                    <a:pt x="436" y="500"/>
                  </a:cubicBezTo>
                  <a:close/>
                  <a:moveTo>
                    <a:pt x="429" y="498"/>
                  </a:moveTo>
                  <a:cubicBezTo>
                    <a:pt x="422" y="496"/>
                    <a:pt x="415" y="494"/>
                    <a:pt x="408" y="493"/>
                  </a:cubicBezTo>
                  <a:cubicBezTo>
                    <a:pt x="407" y="492"/>
                    <a:pt x="405" y="491"/>
                    <a:pt x="404" y="490"/>
                  </a:cubicBezTo>
                  <a:cubicBezTo>
                    <a:pt x="408" y="490"/>
                    <a:pt x="412" y="490"/>
                    <a:pt x="416" y="490"/>
                  </a:cubicBezTo>
                  <a:cubicBezTo>
                    <a:pt x="416" y="489"/>
                    <a:pt x="416" y="489"/>
                    <a:pt x="416" y="489"/>
                  </a:cubicBezTo>
                  <a:cubicBezTo>
                    <a:pt x="418" y="490"/>
                    <a:pt x="420" y="491"/>
                    <a:pt x="421" y="492"/>
                  </a:cubicBezTo>
                  <a:cubicBezTo>
                    <a:pt x="421" y="492"/>
                    <a:pt x="420" y="492"/>
                    <a:pt x="419" y="493"/>
                  </a:cubicBezTo>
                  <a:cubicBezTo>
                    <a:pt x="419" y="495"/>
                    <a:pt x="419" y="495"/>
                    <a:pt x="419" y="495"/>
                  </a:cubicBezTo>
                  <a:cubicBezTo>
                    <a:pt x="422" y="496"/>
                    <a:pt x="426" y="497"/>
                    <a:pt x="429" y="498"/>
                  </a:cubicBezTo>
                  <a:cubicBezTo>
                    <a:pt x="429" y="498"/>
                    <a:pt x="429" y="498"/>
                    <a:pt x="429" y="498"/>
                  </a:cubicBezTo>
                  <a:close/>
                  <a:moveTo>
                    <a:pt x="377" y="497"/>
                  </a:moveTo>
                  <a:cubicBezTo>
                    <a:pt x="377" y="496"/>
                    <a:pt x="376" y="496"/>
                    <a:pt x="375" y="496"/>
                  </a:cubicBezTo>
                  <a:cubicBezTo>
                    <a:pt x="375" y="496"/>
                    <a:pt x="374" y="495"/>
                    <a:pt x="374" y="495"/>
                  </a:cubicBezTo>
                  <a:cubicBezTo>
                    <a:pt x="375" y="496"/>
                    <a:pt x="375" y="496"/>
                    <a:pt x="375" y="496"/>
                  </a:cubicBezTo>
                  <a:cubicBezTo>
                    <a:pt x="376" y="496"/>
                    <a:pt x="376" y="496"/>
                    <a:pt x="377" y="496"/>
                  </a:cubicBezTo>
                  <a:cubicBezTo>
                    <a:pt x="377" y="496"/>
                    <a:pt x="377" y="496"/>
                    <a:pt x="377" y="497"/>
                  </a:cubicBezTo>
                  <a:close/>
                  <a:moveTo>
                    <a:pt x="370" y="495"/>
                  </a:moveTo>
                  <a:cubicBezTo>
                    <a:pt x="366" y="495"/>
                    <a:pt x="362" y="494"/>
                    <a:pt x="357" y="493"/>
                  </a:cubicBezTo>
                  <a:cubicBezTo>
                    <a:pt x="344" y="487"/>
                    <a:pt x="331" y="479"/>
                    <a:pt x="317" y="472"/>
                  </a:cubicBezTo>
                  <a:cubicBezTo>
                    <a:pt x="324" y="474"/>
                    <a:pt x="331" y="476"/>
                    <a:pt x="337" y="477"/>
                  </a:cubicBezTo>
                  <a:cubicBezTo>
                    <a:pt x="343" y="480"/>
                    <a:pt x="348" y="481"/>
                    <a:pt x="354" y="483"/>
                  </a:cubicBezTo>
                  <a:cubicBezTo>
                    <a:pt x="360" y="487"/>
                    <a:pt x="365" y="491"/>
                    <a:pt x="370" y="495"/>
                  </a:cubicBezTo>
                  <a:close/>
                  <a:moveTo>
                    <a:pt x="313" y="468"/>
                  </a:moveTo>
                  <a:cubicBezTo>
                    <a:pt x="319" y="469"/>
                    <a:pt x="325" y="469"/>
                    <a:pt x="331" y="469"/>
                  </a:cubicBezTo>
                  <a:cubicBezTo>
                    <a:pt x="331" y="470"/>
                    <a:pt x="332" y="470"/>
                    <a:pt x="332" y="470"/>
                  </a:cubicBezTo>
                  <a:cubicBezTo>
                    <a:pt x="327" y="470"/>
                    <a:pt x="322" y="470"/>
                    <a:pt x="317" y="470"/>
                  </a:cubicBezTo>
                  <a:cubicBezTo>
                    <a:pt x="316" y="469"/>
                    <a:pt x="315" y="469"/>
                    <a:pt x="313" y="468"/>
                  </a:cubicBezTo>
                  <a:close/>
                  <a:moveTo>
                    <a:pt x="272" y="464"/>
                  </a:moveTo>
                  <a:cubicBezTo>
                    <a:pt x="272" y="464"/>
                    <a:pt x="271" y="464"/>
                    <a:pt x="271" y="464"/>
                  </a:cubicBezTo>
                  <a:cubicBezTo>
                    <a:pt x="274" y="464"/>
                    <a:pt x="276" y="464"/>
                    <a:pt x="279" y="464"/>
                  </a:cubicBezTo>
                  <a:cubicBezTo>
                    <a:pt x="279" y="464"/>
                    <a:pt x="279" y="464"/>
                    <a:pt x="279" y="464"/>
                  </a:cubicBezTo>
                  <a:cubicBezTo>
                    <a:pt x="278" y="464"/>
                    <a:pt x="277" y="464"/>
                    <a:pt x="276" y="464"/>
                  </a:cubicBezTo>
                  <a:cubicBezTo>
                    <a:pt x="274" y="464"/>
                    <a:pt x="273" y="464"/>
                    <a:pt x="272" y="464"/>
                  </a:cubicBezTo>
                  <a:close/>
                  <a:moveTo>
                    <a:pt x="430" y="470"/>
                  </a:moveTo>
                  <a:cubicBezTo>
                    <a:pt x="430" y="470"/>
                    <a:pt x="430" y="470"/>
                    <a:pt x="430" y="470"/>
                  </a:cubicBezTo>
                  <a:cubicBezTo>
                    <a:pt x="430" y="470"/>
                    <a:pt x="430" y="470"/>
                    <a:pt x="430" y="470"/>
                  </a:cubicBezTo>
                  <a:cubicBezTo>
                    <a:pt x="430" y="470"/>
                    <a:pt x="430" y="470"/>
                    <a:pt x="430" y="470"/>
                  </a:cubicBezTo>
                  <a:close/>
                  <a:moveTo>
                    <a:pt x="469" y="498"/>
                  </a:moveTo>
                  <a:cubicBezTo>
                    <a:pt x="472" y="501"/>
                    <a:pt x="475" y="504"/>
                    <a:pt x="478" y="507"/>
                  </a:cubicBezTo>
                  <a:cubicBezTo>
                    <a:pt x="476" y="506"/>
                    <a:pt x="474" y="506"/>
                    <a:pt x="472" y="505"/>
                  </a:cubicBezTo>
                  <a:cubicBezTo>
                    <a:pt x="471" y="504"/>
                    <a:pt x="470" y="503"/>
                    <a:pt x="469" y="502"/>
                  </a:cubicBezTo>
                  <a:cubicBezTo>
                    <a:pt x="460" y="495"/>
                    <a:pt x="450" y="488"/>
                    <a:pt x="443" y="483"/>
                  </a:cubicBezTo>
                  <a:cubicBezTo>
                    <a:pt x="441" y="482"/>
                    <a:pt x="439" y="481"/>
                    <a:pt x="437" y="480"/>
                  </a:cubicBezTo>
                  <a:cubicBezTo>
                    <a:pt x="441" y="481"/>
                    <a:pt x="445" y="483"/>
                    <a:pt x="449" y="484"/>
                  </a:cubicBezTo>
                  <a:cubicBezTo>
                    <a:pt x="453" y="487"/>
                    <a:pt x="458" y="490"/>
                    <a:pt x="462" y="492"/>
                  </a:cubicBezTo>
                  <a:cubicBezTo>
                    <a:pt x="465" y="494"/>
                    <a:pt x="467" y="496"/>
                    <a:pt x="469" y="498"/>
                  </a:cubicBezTo>
                  <a:close/>
                  <a:moveTo>
                    <a:pt x="480" y="509"/>
                  </a:moveTo>
                  <a:cubicBezTo>
                    <a:pt x="482" y="512"/>
                    <a:pt x="485" y="515"/>
                    <a:pt x="488" y="518"/>
                  </a:cubicBezTo>
                  <a:cubicBezTo>
                    <a:pt x="486" y="517"/>
                    <a:pt x="485" y="517"/>
                    <a:pt x="484" y="517"/>
                  </a:cubicBezTo>
                  <a:cubicBezTo>
                    <a:pt x="482" y="514"/>
                    <a:pt x="480" y="512"/>
                    <a:pt x="477" y="510"/>
                  </a:cubicBezTo>
                  <a:cubicBezTo>
                    <a:pt x="478" y="510"/>
                    <a:pt x="479" y="510"/>
                    <a:pt x="479" y="510"/>
                  </a:cubicBezTo>
                  <a:lnTo>
                    <a:pt x="480" y="509"/>
                  </a:lnTo>
                  <a:close/>
                  <a:moveTo>
                    <a:pt x="479" y="515"/>
                  </a:moveTo>
                  <a:cubicBezTo>
                    <a:pt x="475" y="514"/>
                    <a:pt x="470" y="513"/>
                    <a:pt x="466" y="512"/>
                  </a:cubicBezTo>
                  <a:cubicBezTo>
                    <a:pt x="465" y="511"/>
                    <a:pt x="464" y="510"/>
                    <a:pt x="463" y="509"/>
                  </a:cubicBezTo>
                  <a:cubicBezTo>
                    <a:pt x="466" y="509"/>
                    <a:pt x="470" y="509"/>
                    <a:pt x="473" y="510"/>
                  </a:cubicBezTo>
                  <a:cubicBezTo>
                    <a:pt x="475" y="512"/>
                    <a:pt x="477" y="513"/>
                    <a:pt x="479" y="515"/>
                  </a:cubicBezTo>
                  <a:close/>
                  <a:moveTo>
                    <a:pt x="421" y="505"/>
                  </a:moveTo>
                  <a:cubicBezTo>
                    <a:pt x="418" y="502"/>
                    <a:pt x="415" y="499"/>
                    <a:pt x="412" y="496"/>
                  </a:cubicBezTo>
                  <a:cubicBezTo>
                    <a:pt x="419" y="498"/>
                    <a:pt x="427" y="500"/>
                    <a:pt x="435" y="502"/>
                  </a:cubicBezTo>
                  <a:cubicBezTo>
                    <a:pt x="436" y="503"/>
                    <a:pt x="437" y="504"/>
                    <a:pt x="438" y="505"/>
                  </a:cubicBezTo>
                  <a:cubicBezTo>
                    <a:pt x="437" y="505"/>
                    <a:pt x="436" y="505"/>
                    <a:pt x="434" y="505"/>
                  </a:cubicBezTo>
                  <a:cubicBezTo>
                    <a:pt x="434" y="507"/>
                    <a:pt x="434" y="507"/>
                    <a:pt x="434" y="507"/>
                  </a:cubicBezTo>
                  <a:cubicBezTo>
                    <a:pt x="430" y="507"/>
                    <a:pt x="425" y="506"/>
                    <a:pt x="421" y="505"/>
                  </a:cubicBezTo>
                  <a:close/>
                  <a:moveTo>
                    <a:pt x="416" y="504"/>
                  </a:moveTo>
                  <a:cubicBezTo>
                    <a:pt x="411" y="503"/>
                    <a:pt x="406" y="502"/>
                    <a:pt x="401" y="501"/>
                  </a:cubicBezTo>
                  <a:cubicBezTo>
                    <a:pt x="400" y="500"/>
                    <a:pt x="399" y="500"/>
                    <a:pt x="398" y="499"/>
                  </a:cubicBezTo>
                  <a:cubicBezTo>
                    <a:pt x="396" y="497"/>
                    <a:pt x="394" y="496"/>
                    <a:pt x="392" y="494"/>
                  </a:cubicBezTo>
                  <a:cubicBezTo>
                    <a:pt x="397" y="494"/>
                    <a:pt x="402" y="495"/>
                    <a:pt x="407" y="496"/>
                  </a:cubicBezTo>
                  <a:cubicBezTo>
                    <a:pt x="410" y="498"/>
                    <a:pt x="413" y="501"/>
                    <a:pt x="416" y="504"/>
                  </a:cubicBezTo>
                  <a:close/>
                  <a:moveTo>
                    <a:pt x="347" y="494"/>
                  </a:moveTo>
                  <a:cubicBezTo>
                    <a:pt x="343" y="490"/>
                    <a:pt x="338" y="487"/>
                    <a:pt x="334" y="484"/>
                  </a:cubicBezTo>
                  <a:cubicBezTo>
                    <a:pt x="339" y="487"/>
                    <a:pt x="345" y="490"/>
                    <a:pt x="350" y="493"/>
                  </a:cubicBezTo>
                  <a:cubicBezTo>
                    <a:pt x="349" y="492"/>
                    <a:pt x="348" y="492"/>
                    <a:pt x="347" y="492"/>
                  </a:cubicBezTo>
                  <a:lnTo>
                    <a:pt x="347" y="494"/>
                  </a:lnTo>
                  <a:close/>
                  <a:moveTo>
                    <a:pt x="302" y="468"/>
                  </a:moveTo>
                  <a:cubicBezTo>
                    <a:pt x="304" y="468"/>
                    <a:pt x="305" y="468"/>
                    <a:pt x="307" y="468"/>
                  </a:cubicBezTo>
                  <a:cubicBezTo>
                    <a:pt x="307" y="468"/>
                    <a:pt x="307" y="468"/>
                    <a:pt x="307" y="468"/>
                  </a:cubicBezTo>
                  <a:cubicBezTo>
                    <a:pt x="305" y="468"/>
                    <a:pt x="304" y="468"/>
                    <a:pt x="302" y="468"/>
                  </a:cubicBezTo>
                  <a:close/>
                  <a:moveTo>
                    <a:pt x="281" y="462"/>
                  </a:moveTo>
                  <a:cubicBezTo>
                    <a:pt x="295" y="462"/>
                    <a:pt x="310" y="462"/>
                    <a:pt x="324" y="462"/>
                  </a:cubicBezTo>
                  <a:cubicBezTo>
                    <a:pt x="330" y="462"/>
                    <a:pt x="334" y="463"/>
                    <a:pt x="338" y="463"/>
                  </a:cubicBezTo>
                  <a:cubicBezTo>
                    <a:pt x="330" y="463"/>
                    <a:pt x="322" y="464"/>
                    <a:pt x="314" y="464"/>
                  </a:cubicBezTo>
                  <a:cubicBezTo>
                    <a:pt x="303" y="463"/>
                    <a:pt x="292" y="462"/>
                    <a:pt x="281" y="462"/>
                  </a:cubicBezTo>
                  <a:close/>
                  <a:moveTo>
                    <a:pt x="422" y="465"/>
                  </a:moveTo>
                  <a:cubicBezTo>
                    <a:pt x="421" y="464"/>
                    <a:pt x="421" y="464"/>
                    <a:pt x="421" y="464"/>
                  </a:cubicBezTo>
                  <a:cubicBezTo>
                    <a:pt x="422" y="464"/>
                    <a:pt x="423" y="464"/>
                    <a:pt x="424" y="464"/>
                  </a:cubicBezTo>
                  <a:cubicBezTo>
                    <a:pt x="425" y="465"/>
                    <a:pt x="426" y="466"/>
                    <a:pt x="427" y="467"/>
                  </a:cubicBezTo>
                  <a:cubicBezTo>
                    <a:pt x="425" y="467"/>
                    <a:pt x="423" y="467"/>
                    <a:pt x="420" y="466"/>
                  </a:cubicBezTo>
                  <a:lnTo>
                    <a:pt x="422" y="465"/>
                  </a:lnTo>
                  <a:close/>
                  <a:moveTo>
                    <a:pt x="445" y="473"/>
                  </a:moveTo>
                  <a:cubicBezTo>
                    <a:pt x="446" y="474"/>
                    <a:pt x="448" y="475"/>
                    <a:pt x="449" y="477"/>
                  </a:cubicBezTo>
                  <a:cubicBezTo>
                    <a:pt x="449" y="477"/>
                    <a:pt x="449" y="477"/>
                    <a:pt x="449" y="477"/>
                  </a:cubicBezTo>
                  <a:cubicBezTo>
                    <a:pt x="446" y="474"/>
                    <a:pt x="442" y="472"/>
                    <a:pt x="439" y="469"/>
                  </a:cubicBezTo>
                  <a:cubicBezTo>
                    <a:pt x="439" y="469"/>
                    <a:pt x="439" y="469"/>
                    <a:pt x="439" y="469"/>
                  </a:cubicBezTo>
                  <a:cubicBezTo>
                    <a:pt x="441" y="470"/>
                    <a:pt x="443" y="471"/>
                    <a:pt x="445" y="473"/>
                  </a:cubicBezTo>
                  <a:close/>
                  <a:moveTo>
                    <a:pt x="491" y="521"/>
                  </a:moveTo>
                  <a:cubicBezTo>
                    <a:pt x="492" y="522"/>
                    <a:pt x="492" y="523"/>
                    <a:pt x="493" y="523"/>
                  </a:cubicBezTo>
                  <a:cubicBezTo>
                    <a:pt x="491" y="523"/>
                    <a:pt x="490" y="523"/>
                    <a:pt x="489" y="522"/>
                  </a:cubicBezTo>
                  <a:cubicBezTo>
                    <a:pt x="488" y="522"/>
                    <a:pt x="487" y="521"/>
                    <a:pt x="487" y="520"/>
                  </a:cubicBezTo>
                  <a:cubicBezTo>
                    <a:pt x="488" y="520"/>
                    <a:pt x="490" y="521"/>
                    <a:pt x="491" y="521"/>
                  </a:cubicBezTo>
                  <a:close/>
                  <a:moveTo>
                    <a:pt x="474" y="522"/>
                  </a:moveTo>
                  <a:cubicBezTo>
                    <a:pt x="476" y="523"/>
                    <a:pt x="478" y="523"/>
                    <a:pt x="480" y="523"/>
                  </a:cubicBezTo>
                  <a:cubicBezTo>
                    <a:pt x="479" y="523"/>
                    <a:pt x="479" y="523"/>
                    <a:pt x="478" y="523"/>
                  </a:cubicBezTo>
                  <a:cubicBezTo>
                    <a:pt x="477" y="523"/>
                    <a:pt x="476" y="523"/>
                    <a:pt x="474" y="522"/>
                  </a:cubicBezTo>
                  <a:close/>
                  <a:moveTo>
                    <a:pt x="451" y="515"/>
                  </a:moveTo>
                  <a:cubicBezTo>
                    <a:pt x="450" y="514"/>
                    <a:pt x="449" y="513"/>
                    <a:pt x="448" y="512"/>
                  </a:cubicBezTo>
                  <a:cubicBezTo>
                    <a:pt x="451" y="512"/>
                    <a:pt x="454" y="512"/>
                    <a:pt x="456" y="513"/>
                  </a:cubicBezTo>
                  <a:cubicBezTo>
                    <a:pt x="459" y="513"/>
                    <a:pt x="462" y="514"/>
                    <a:pt x="465" y="514"/>
                  </a:cubicBezTo>
                  <a:cubicBezTo>
                    <a:pt x="465" y="515"/>
                    <a:pt x="466" y="516"/>
                    <a:pt x="467" y="517"/>
                  </a:cubicBezTo>
                  <a:cubicBezTo>
                    <a:pt x="469" y="516"/>
                    <a:pt x="469" y="516"/>
                    <a:pt x="469" y="516"/>
                  </a:cubicBezTo>
                  <a:cubicBezTo>
                    <a:pt x="469" y="516"/>
                    <a:pt x="469" y="515"/>
                    <a:pt x="468" y="515"/>
                  </a:cubicBezTo>
                  <a:cubicBezTo>
                    <a:pt x="473" y="516"/>
                    <a:pt x="478" y="518"/>
                    <a:pt x="482" y="519"/>
                  </a:cubicBezTo>
                  <a:cubicBezTo>
                    <a:pt x="483" y="520"/>
                    <a:pt x="484" y="521"/>
                    <a:pt x="485" y="522"/>
                  </a:cubicBezTo>
                  <a:cubicBezTo>
                    <a:pt x="474" y="520"/>
                    <a:pt x="462" y="518"/>
                    <a:pt x="451" y="515"/>
                  </a:cubicBezTo>
                  <a:close/>
                  <a:moveTo>
                    <a:pt x="379" y="503"/>
                  </a:moveTo>
                  <a:cubicBezTo>
                    <a:pt x="375" y="502"/>
                    <a:pt x="371" y="500"/>
                    <a:pt x="367" y="498"/>
                  </a:cubicBezTo>
                  <a:cubicBezTo>
                    <a:pt x="370" y="498"/>
                    <a:pt x="372" y="499"/>
                    <a:pt x="375" y="499"/>
                  </a:cubicBezTo>
                  <a:cubicBezTo>
                    <a:pt x="376" y="501"/>
                    <a:pt x="378" y="502"/>
                    <a:pt x="379" y="503"/>
                  </a:cubicBezTo>
                  <a:close/>
                  <a:moveTo>
                    <a:pt x="346" y="497"/>
                  </a:moveTo>
                  <a:cubicBezTo>
                    <a:pt x="338" y="494"/>
                    <a:pt x="330" y="491"/>
                    <a:pt x="322" y="488"/>
                  </a:cubicBezTo>
                  <a:cubicBezTo>
                    <a:pt x="325" y="488"/>
                    <a:pt x="327" y="487"/>
                    <a:pt x="330" y="487"/>
                  </a:cubicBezTo>
                  <a:cubicBezTo>
                    <a:pt x="330" y="485"/>
                    <a:pt x="330" y="485"/>
                    <a:pt x="330" y="485"/>
                  </a:cubicBezTo>
                  <a:cubicBezTo>
                    <a:pt x="326" y="483"/>
                    <a:pt x="316" y="480"/>
                    <a:pt x="306" y="477"/>
                  </a:cubicBezTo>
                  <a:cubicBezTo>
                    <a:pt x="305" y="476"/>
                    <a:pt x="304" y="476"/>
                    <a:pt x="303" y="476"/>
                  </a:cubicBezTo>
                  <a:cubicBezTo>
                    <a:pt x="299" y="473"/>
                    <a:pt x="296" y="471"/>
                    <a:pt x="292" y="469"/>
                  </a:cubicBezTo>
                  <a:cubicBezTo>
                    <a:pt x="298" y="470"/>
                    <a:pt x="304" y="471"/>
                    <a:pt x="310" y="471"/>
                  </a:cubicBezTo>
                  <a:cubicBezTo>
                    <a:pt x="322" y="479"/>
                    <a:pt x="336" y="487"/>
                    <a:pt x="346" y="497"/>
                  </a:cubicBezTo>
                  <a:close/>
                  <a:moveTo>
                    <a:pt x="286" y="472"/>
                  </a:moveTo>
                  <a:cubicBezTo>
                    <a:pt x="283" y="470"/>
                    <a:pt x="281" y="469"/>
                    <a:pt x="278" y="467"/>
                  </a:cubicBezTo>
                  <a:cubicBezTo>
                    <a:pt x="279" y="468"/>
                    <a:pt x="280" y="468"/>
                    <a:pt x="281" y="468"/>
                  </a:cubicBezTo>
                  <a:cubicBezTo>
                    <a:pt x="284" y="469"/>
                    <a:pt x="287" y="471"/>
                    <a:pt x="289" y="473"/>
                  </a:cubicBezTo>
                  <a:cubicBezTo>
                    <a:pt x="288" y="472"/>
                    <a:pt x="287" y="472"/>
                    <a:pt x="286" y="472"/>
                  </a:cubicBezTo>
                  <a:close/>
                  <a:moveTo>
                    <a:pt x="432" y="459"/>
                  </a:moveTo>
                  <a:cubicBezTo>
                    <a:pt x="432" y="459"/>
                    <a:pt x="432" y="459"/>
                    <a:pt x="432" y="459"/>
                  </a:cubicBezTo>
                  <a:cubicBezTo>
                    <a:pt x="432" y="459"/>
                    <a:pt x="431" y="459"/>
                    <a:pt x="431" y="459"/>
                  </a:cubicBezTo>
                  <a:cubicBezTo>
                    <a:pt x="431" y="459"/>
                    <a:pt x="431" y="459"/>
                    <a:pt x="432" y="459"/>
                  </a:cubicBezTo>
                  <a:close/>
                  <a:moveTo>
                    <a:pt x="422" y="518"/>
                  </a:moveTo>
                  <a:cubicBezTo>
                    <a:pt x="416" y="517"/>
                    <a:pt x="410" y="515"/>
                    <a:pt x="404" y="514"/>
                  </a:cubicBezTo>
                  <a:cubicBezTo>
                    <a:pt x="405" y="513"/>
                    <a:pt x="405" y="513"/>
                    <a:pt x="405" y="513"/>
                  </a:cubicBezTo>
                  <a:cubicBezTo>
                    <a:pt x="402" y="512"/>
                    <a:pt x="400" y="510"/>
                    <a:pt x="398" y="509"/>
                  </a:cubicBezTo>
                  <a:cubicBezTo>
                    <a:pt x="402" y="509"/>
                    <a:pt x="405" y="509"/>
                    <a:pt x="408" y="510"/>
                  </a:cubicBezTo>
                  <a:cubicBezTo>
                    <a:pt x="411" y="512"/>
                    <a:pt x="414" y="514"/>
                    <a:pt x="416" y="515"/>
                  </a:cubicBezTo>
                  <a:cubicBezTo>
                    <a:pt x="417" y="513"/>
                    <a:pt x="417" y="513"/>
                    <a:pt x="417" y="513"/>
                  </a:cubicBezTo>
                  <a:cubicBezTo>
                    <a:pt x="416" y="512"/>
                    <a:pt x="415" y="511"/>
                    <a:pt x="413" y="510"/>
                  </a:cubicBezTo>
                  <a:cubicBezTo>
                    <a:pt x="415" y="510"/>
                    <a:pt x="418" y="510"/>
                    <a:pt x="420" y="510"/>
                  </a:cubicBezTo>
                  <a:cubicBezTo>
                    <a:pt x="422" y="511"/>
                    <a:pt x="423" y="511"/>
                    <a:pt x="425" y="512"/>
                  </a:cubicBezTo>
                  <a:cubicBezTo>
                    <a:pt x="426" y="513"/>
                    <a:pt x="427" y="514"/>
                    <a:pt x="429" y="515"/>
                  </a:cubicBezTo>
                  <a:cubicBezTo>
                    <a:pt x="430" y="513"/>
                    <a:pt x="430" y="513"/>
                    <a:pt x="430" y="513"/>
                  </a:cubicBezTo>
                  <a:cubicBezTo>
                    <a:pt x="437" y="515"/>
                    <a:pt x="443" y="516"/>
                    <a:pt x="450" y="518"/>
                  </a:cubicBezTo>
                  <a:cubicBezTo>
                    <a:pt x="450" y="518"/>
                    <a:pt x="451" y="519"/>
                    <a:pt x="452" y="520"/>
                  </a:cubicBezTo>
                  <a:cubicBezTo>
                    <a:pt x="442" y="519"/>
                    <a:pt x="432" y="518"/>
                    <a:pt x="422" y="517"/>
                  </a:cubicBezTo>
                  <a:lnTo>
                    <a:pt x="422" y="518"/>
                  </a:lnTo>
                  <a:close/>
                  <a:moveTo>
                    <a:pt x="454" y="523"/>
                  </a:moveTo>
                  <a:cubicBezTo>
                    <a:pt x="454" y="523"/>
                    <a:pt x="454" y="523"/>
                    <a:pt x="454" y="523"/>
                  </a:cubicBezTo>
                  <a:cubicBezTo>
                    <a:pt x="451" y="523"/>
                    <a:pt x="447" y="522"/>
                    <a:pt x="444" y="522"/>
                  </a:cubicBezTo>
                  <a:cubicBezTo>
                    <a:pt x="447" y="522"/>
                    <a:pt x="451" y="523"/>
                    <a:pt x="454" y="523"/>
                  </a:cubicBezTo>
                  <a:close/>
                  <a:moveTo>
                    <a:pt x="394" y="506"/>
                  </a:moveTo>
                  <a:cubicBezTo>
                    <a:pt x="392" y="505"/>
                    <a:pt x="390" y="503"/>
                    <a:pt x="388" y="502"/>
                  </a:cubicBezTo>
                  <a:cubicBezTo>
                    <a:pt x="391" y="502"/>
                    <a:pt x="394" y="503"/>
                    <a:pt x="397" y="504"/>
                  </a:cubicBezTo>
                  <a:cubicBezTo>
                    <a:pt x="399" y="504"/>
                    <a:pt x="401" y="505"/>
                    <a:pt x="403" y="505"/>
                  </a:cubicBezTo>
                  <a:cubicBezTo>
                    <a:pt x="403" y="506"/>
                    <a:pt x="403" y="506"/>
                    <a:pt x="403" y="506"/>
                  </a:cubicBezTo>
                  <a:cubicBezTo>
                    <a:pt x="404" y="506"/>
                    <a:pt x="404" y="507"/>
                    <a:pt x="404" y="507"/>
                  </a:cubicBezTo>
                  <a:cubicBezTo>
                    <a:pt x="401" y="507"/>
                    <a:pt x="397" y="506"/>
                    <a:pt x="394" y="506"/>
                  </a:cubicBezTo>
                  <a:close/>
                  <a:moveTo>
                    <a:pt x="389" y="505"/>
                  </a:moveTo>
                  <a:cubicBezTo>
                    <a:pt x="387" y="505"/>
                    <a:pt x="385" y="505"/>
                    <a:pt x="384" y="505"/>
                  </a:cubicBezTo>
                  <a:cubicBezTo>
                    <a:pt x="382" y="503"/>
                    <a:pt x="381" y="502"/>
                    <a:pt x="379" y="500"/>
                  </a:cubicBezTo>
                  <a:cubicBezTo>
                    <a:pt x="380" y="500"/>
                    <a:pt x="382" y="500"/>
                    <a:pt x="383" y="501"/>
                  </a:cubicBezTo>
                  <a:cubicBezTo>
                    <a:pt x="385" y="502"/>
                    <a:pt x="387" y="504"/>
                    <a:pt x="389" y="505"/>
                  </a:cubicBezTo>
                  <a:close/>
                  <a:moveTo>
                    <a:pt x="373" y="504"/>
                  </a:moveTo>
                  <a:cubicBezTo>
                    <a:pt x="358" y="502"/>
                    <a:pt x="342" y="499"/>
                    <a:pt x="327" y="496"/>
                  </a:cubicBezTo>
                  <a:cubicBezTo>
                    <a:pt x="325" y="494"/>
                    <a:pt x="323" y="492"/>
                    <a:pt x="321" y="490"/>
                  </a:cubicBezTo>
                  <a:cubicBezTo>
                    <a:pt x="331" y="494"/>
                    <a:pt x="340" y="498"/>
                    <a:pt x="350" y="500"/>
                  </a:cubicBezTo>
                  <a:cubicBezTo>
                    <a:pt x="354" y="501"/>
                    <a:pt x="354" y="501"/>
                    <a:pt x="354" y="501"/>
                  </a:cubicBezTo>
                  <a:cubicBezTo>
                    <a:pt x="351" y="498"/>
                    <a:pt x="351" y="498"/>
                    <a:pt x="351" y="498"/>
                  </a:cubicBezTo>
                  <a:cubicBezTo>
                    <a:pt x="350" y="497"/>
                    <a:pt x="349" y="496"/>
                    <a:pt x="348" y="495"/>
                  </a:cubicBezTo>
                  <a:cubicBezTo>
                    <a:pt x="352" y="496"/>
                    <a:pt x="355" y="496"/>
                    <a:pt x="358" y="497"/>
                  </a:cubicBezTo>
                  <a:cubicBezTo>
                    <a:pt x="363" y="499"/>
                    <a:pt x="368" y="501"/>
                    <a:pt x="373" y="504"/>
                  </a:cubicBezTo>
                  <a:close/>
                  <a:moveTo>
                    <a:pt x="322" y="495"/>
                  </a:moveTo>
                  <a:cubicBezTo>
                    <a:pt x="321" y="495"/>
                    <a:pt x="319" y="494"/>
                    <a:pt x="318" y="494"/>
                  </a:cubicBezTo>
                  <a:cubicBezTo>
                    <a:pt x="315" y="492"/>
                    <a:pt x="311" y="489"/>
                    <a:pt x="308" y="487"/>
                  </a:cubicBezTo>
                  <a:cubicBezTo>
                    <a:pt x="310" y="487"/>
                    <a:pt x="312" y="487"/>
                    <a:pt x="314" y="487"/>
                  </a:cubicBezTo>
                  <a:cubicBezTo>
                    <a:pt x="317" y="490"/>
                    <a:pt x="320" y="492"/>
                    <a:pt x="322" y="495"/>
                  </a:cubicBezTo>
                  <a:close/>
                  <a:moveTo>
                    <a:pt x="325" y="500"/>
                  </a:moveTo>
                  <a:cubicBezTo>
                    <a:pt x="304" y="497"/>
                    <a:pt x="282" y="494"/>
                    <a:pt x="263" y="492"/>
                  </a:cubicBezTo>
                  <a:cubicBezTo>
                    <a:pt x="266" y="492"/>
                    <a:pt x="269" y="492"/>
                    <a:pt x="272" y="492"/>
                  </a:cubicBezTo>
                  <a:cubicBezTo>
                    <a:pt x="272" y="492"/>
                    <a:pt x="272" y="492"/>
                    <a:pt x="273" y="492"/>
                  </a:cubicBezTo>
                  <a:cubicBezTo>
                    <a:pt x="277" y="493"/>
                    <a:pt x="277" y="493"/>
                    <a:pt x="277" y="493"/>
                  </a:cubicBezTo>
                  <a:cubicBezTo>
                    <a:pt x="276" y="492"/>
                    <a:pt x="276" y="492"/>
                    <a:pt x="276" y="492"/>
                  </a:cubicBezTo>
                  <a:cubicBezTo>
                    <a:pt x="280" y="492"/>
                    <a:pt x="285" y="492"/>
                    <a:pt x="289" y="492"/>
                  </a:cubicBezTo>
                  <a:cubicBezTo>
                    <a:pt x="291" y="493"/>
                    <a:pt x="292" y="494"/>
                    <a:pt x="294" y="495"/>
                  </a:cubicBezTo>
                  <a:cubicBezTo>
                    <a:pt x="295" y="493"/>
                    <a:pt x="295" y="493"/>
                    <a:pt x="295" y="493"/>
                  </a:cubicBezTo>
                  <a:cubicBezTo>
                    <a:pt x="295" y="493"/>
                    <a:pt x="295" y="493"/>
                    <a:pt x="295" y="492"/>
                  </a:cubicBezTo>
                  <a:cubicBezTo>
                    <a:pt x="297" y="492"/>
                    <a:pt x="300" y="492"/>
                    <a:pt x="303" y="492"/>
                  </a:cubicBezTo>
                  <a:cubicBezTo>
                    <a:pt x="307" y="494"/>
                    <a:pt x="312" y="495"/>
                    <a:pt x="317" y="496"/>
                  </a:cubicBezTo>
                  <a:cubicBezTo>
                    <a:pt x="320" y="498"/>
                    <a:pt x="322" y="499"/>
                    <a:pt x="325" y="500"/>
                  </a:cubicBezTo>
                  <a:close/>
                  <a:moveTo>
                    <a:pt x="261" y="489"/>
                  </a:moveTo>
                  <a:cubicBezTo>
                    <a:pt x="258" y="489"/>
                    <a:pt x="255" y="488"/>
                    <a:pt x="252" y="488"/>
                  </a:cubicBezTo>
                  <a:cubicBezTo>
                    <a:pt x="252" y="487"/>
                    <a:pt x="252" y="486"/>
                    <a:pt x="251" y="485"/>
                  </a:cubicBezTo>
                  <a:cubicBezTo>
                    <a:pt x="251" y="486"/>
                    <a:pt x="252" y="486"/>
                    <a:pt x="252" y="486"/>
                  </a:cubicBezTo>
                  <a:cubicBezTo>
                    <a:pt x="255" y="487"/>
                    <a:pt x="258" y="488"/>
                    <a:pt x="261" y="489"/>
                  </a:cubicBezTo>
                  <a:close/>
                  <a:moveTo>
                    <a:pt x="260" y="479"/>
                  </a:moveTo>
                  <a:cubicBezTo>
                    <a:pt x="261" y="479"/>
                    <a:pt x="261" y="479"/>
                    <a:pt x="261" y="479"/>
                  </a:cubicBezTo>
                  <a:cubicBezTo>
                    <a:pt x="269" y="483"/>
                    <a:pt x="276" y="486"/>
                    <a:pt x="284" y="490"/>
                  </a:cubicBezTo>
                  <a:cubicBezTo>
                    <a:pt x="280" y="490"/>
                    <a:pt x="277" y="490"/>
                    <a:pt x="273" y="490"/>
                  </a:cubicBezTo>
                  <a:cubicBezTo>
                    <a:pt x="270" y="486"/>
                    <a:pt x="265" y="482"/>
                    <a:pt x="260" y="479"/>
                  </a:cubicBezTo>
                  <a:close/>
                  <a:moveTo>
                    <a:pt x="268" y="475"/>
                  </a:moveTo>
                  <a:cubicBezTo>
                    <a:pt x="268" y="475"/>
                    <a:pt x="268" y="475"/>
                    <a:pt x="268" y="475"/>
                  </a:cubicBezTo>
                  <a:cubicBezTo>
                    <a:pt x="269" y="475"/>
                    <a:pt x="269" y="475"/>
                    <a:pt x="269" y="475"/>
                  </a:cubicBezTo>
                  <a:cubicBezTo>
                    <a:pt x="269" y="475"/>
                    <a:pt x="268" y="475"/>
                    <a:pt x="268" y="475"/>
                  </a:cubicBezTo>
                  <a:close/>
                  <a:moveTo>
                    <a:pt x="262" y="466"/>
                  </a:moveTo>
                  <a:cubicBezTo>
                    <a:pt x="265" y="466"/>
                    <a:pt x="267" y="466"/>
                    <a:pt x="270" y="466"/>
                  </a:cubicBezTo>
                  <a:cubicBezTo>
                    <a:pt x="273" y="468"/>
                    <a:pt x="277" y="469"/>
                    <a:pt x="280" y="471"/>
                  </a:cubicBezTo>
                  <a:cubicBezTo>
                    <a:pt x="279" y="471"/>
                    <a:pt x="277" y="471"/>
                    <a:pt x="276" y="471"/>
                  </a:cubicBezTo>
                  <a:cubicBezTo>
                    <a:pt x="274" y="471"/>
                    <a:pt x="271" y="471"/>
                    <a:pt x="269" y="472"/>
                  </a:cubicBezTo>
                  <a:cubicBezTo>
                    <a:pt x="267" y="470"/>
                    <a:pt x="264" y="468"/>
                    <a:pt x="262" y="466"/>
                  </a:cubicBezTo>
                  <a:close/>
                  <a:moveTo>
                    <a:pt x="361" y="459"/>
                  </a:moveTo>
                  <a:cubicBezTo>
                    <a:pt x="371" y="459"/>
                    <a:pt x="380" y="459"/>
                    <a:pt x="390" y="460"/>
                  </a:cubicBezTo>
                  <a:cubicBezTo>
                    <a:pt x="389" y="460"/>
                    <a:pt x="387" y="460"/>
                    <a:pt x="386" y="460"/>
                  </a:cubicBezTo>
                  <a:cubicBezTo>
                    <a:pt x="380" y="460"/>
                    <a:pt x="375" y="459"/>
                    <a:pt x="369" y="459"/>
                  </a:cubicBezTo>
                  <a:cubicBezTo>
                    <a:pt x="366" y="459"/>
                    <a:pt x="364" y="459"/>
                    <a:pt x="361" y="459"/>
                  </a:cubicBezTo>
                  <a:close/>
                  <a:moveTo>
                    <a:pt x="407" y="450"/>
                  </a:moveTo>
                  <a:cubicBezTo>
                    <a:pt x="418" y="450"/>
                    <a:pt x="428" y="452"/>
                    <a:pt x="439" y="454"/>
                  </a:cubicBezTo>
                  <a:cubicBezTo>
                    <a:pt x="429" y="454"/>
                    <a:pt x="419" y="454"/>
                    <a:pt x="409" y="452"/>
                  </a:cubicBezTo>
                  <a:cubicBezTo>
                    <a:pt x="407" y="451"/>
                    <a:pt x="405" y="451"/>
                    <a:pt x="404" y="450"/>
                  </a:cubicBezTo>
                  <a:cubicBezTo>
                    <a:pt x="405" y="450"/>
                    <a:pt x="406" y="450"/>
                    <a:pt x="407" y="450"/>
                  </a:cubicBezTo>
                  <a:close/>
                  <a:moveTo>
                    <a:pt x="418" y="448"/>
                  </a:moveTo>
                  <a:cubicBezTo>
                    <a:pt x="422" y="447"/>
                    <a:pt x="425" y="447"/>
                    <a:pt x="429" y="445"/>
                  </a:cubicBezTo>
                  <a:cubicBezTo>
                    <a:pt x="437" y="448"/>
                    <a:pt x="445" y="451"/>
                    <a:pt x="452" y="454"/>
                  </a:cubicBezTo>
                  <a:cubicBezTo>
                    <a:pt x="441" y="452"/>
                    <a:pt x="430" y="449"/>
                    <a:pt x="418" y="448"/>
                  </a:cubicBezTo>
                  <a:close/>
                  <a:moveTo>
                    <a:pt x="434" y="445"/>
                  </a:moveTo>
                  <a:cubicBezTo>
                    <a:pt x="436" y="445"/>
                    <a:pt x="437" y="445"/>
                    <a:pt x="439" y="445"/>
                  </a:cubicBezTo>
                  <a:cubicBezTo>
                    <a:pt x="442" y="445"/>
                    <a:pt x="445" y="445"/>
                    <a:pt x="448" y="445"/>
                  </a:cubicBezTo>
                  <a:cubicBezTo>
                    <a:pt x="449" y="447"/>
                    <a:pt x="450" y="449"/>
                    <a:pt x="451" y="451"/>
                  </a:cubicBezTo>
                  <a:cubicBezTo>
                    <a:pt x="446" y="449"/>
                    <a:pt x="440" y="447"/>
                    <a:pt x="434" y="445"/>
                  </a:cubicBezTo>
                  <a:close/>
                  <a:moveTo>
                    <a:pt x="452" y="444"/>
                  </a:moveTo>
                  <a:cubicBezTo>
                    <a:pt x="454" y="444"/>
                    <a:pt x="456" y="444"/>
                    <a:pt x="458" y="444"/>
                  </a:cubicBezTo>
                  <a:cubicBezTo>
                    <a:pt x="457" y="447"/>
                    <a:pt x="457" y="450"/>
                    <a:pt x="456" y="454"/>
                  </a:cubicBezTo>
                  <a:cubicBezTo>
                    <a:pt x="456" y="453"/>
                    <a:pt x="456" y="453"/>
                    <a:pt x="455" y="453"/>
                  </a:cubicBezTo>
                  <a:cubicBezTo>
                    <a:pt x="455" y="453"/>
                    <a:pt x="454" y="452"/>
                    <a:pt x="453" y="452"/>
                  </a:cubicBezTo>
                  <a:cubicBezTo>
                    <a:pt x="453" y="450"/>
                    <a:pt x="453" y="448"/>
                    <a:pt x="452" y="444"/>
                  </a:cubicBezTo>
                  <a:close/>
                  <a:moveTo>
                    <a:pt x="465" y="463"/>
                  </a:moveTo>
                  <a:cubicBezTo>
                    <a:pt x="465" y="462"/>
                    <a:pt x="466" y="462"/>
                    <a:pt x="466" y="462"/>
                  </a:cubicBezTo>
                  <a:cubicBezTo>
                    <a:pt x="467" y="463"/>
                    <a:pt x="467" y="463"/>
                    <a:pt x="468" y="463"/>
                  </a:cubicBezTo>
                  <a:cubicBezTo>
                    <a:pt x="467" y="463"/>
                    <a:pt x="466" y="463"/>
                    <a:pt x="465" y="463"/>
                  </a:cubicBezTo>
                  <a:close/>
                  <a:moveTo>
                    <a:pt x="464" y="463"/>
                  </a:moveTo>
                  <a:cubicBezTo>
                    <a:pt x="464" y="463"/>
                    <a:pt x="463" y="463"/>
                    <a:pt x="463" y="463"/>
                  </a:cubicBezTo>
                  <a:cubicBezTo>
                    <a:pt x="463" y="463"/>
                    <a:pt x="464" y="463"/>
                    <a:pt x="464" y="463"/>
                  </a:cubicBezTo>
                  <a:close/>
                  <a:moveTo>
                    <a:pt x="125" y="349"/>
                  </a:moveTo>
                  <a:cubicBezTo>
                    <a:pt x="127" y="350"/>
                    <a:pt x="129" y="351"/>
                    <a:pt x="131" y="352"/>
                  </a:cubicBezTo>
                  <a:cubicBezTo>
                    <a:pt x="135" y="354"/>
                    <a:pt x="139" y="357"/>
                    <a:pt x="143" y="359"/>
                  </a:cubicBezTo>
                  <a:cubicBezTo>
                    <a:pt x="144" y="359"/>
                    <a:pt x="144" y="360"/>
                    <a:pt x="145" y="360"/>
                  </a:cubicBezTo>
                  <a:cubicBezTo>
                    <a:pt x="147" y="362"/>
                    <a:pt x="149" y="364"/>
                    <a:pt x="151" y="366"/>
                  </a:cubicBezTo>
                  <a:cubicBezTo>
                    <a:pt x="151" y="366"/>
                    <a:pt x="150" y="366"/>
                    <a:pt x="150" y="367"/>
                  </a:cubicBezTo>
                  <a:cubicBezTo>
                    <a:pt x="148" y="368"/>
                    <a:pt x="147" y="368"/>
                    <a:pt x="146" y="369"/>
                  </a:cubicBezTo>
                  <a:cubicBezTo>
                    <a:pt x="140" y="363"/>
                    <a:pt x="133" y="357"/>
                    <a:pt x="125" y="349"/>
                  </a:cubicBezTo>
                  <a:close/>
                  <a:moveTo>
                    <a:pt x="96" y="304"/>
                  </a:moveTo>
                  <a:cubicBezTo>
                    <a:pt x="100" y="307"/>
                    <a:pt x="104" y="310"/>
                    <a:pt x="107" y="313"/>
                  </a:cubicBezTo>
                  <a:cubicBezTo>
                    <a:pt x="105" y="312"/>
                    <a:pt x="103" y="311"/>
                    <a:pt x="101" y="310"/>
                  </a:cubicBezTo>
                  <a:cubicBezTo>
                    <a:pt x="98" y="307"/>
                    <a:pt x="95" y="304"/>
                    <a:pt x="93" y="302"/>
                  </a:cubicBezTo>
                  <a:cubicBezTo>
                    <a:pt x="94" y="302"/>
                    <a:pt x="95" y="303"/>
                    <a:pt x="96" y="304"/>
                  </a:cubicBezTo>
                  <a:close/>
                  <a:moveTo>
                    <a:pt x="131" y="336"/>
                  </a:moveTo>
                  <a:cubicBezTo>
                    <a:pt x="131" y="336"/>
                    <a:pt x="131" y="336"/>
                    <a:pt x="131" y="336"/>
                  </a:cubicBezTo>
                  <a:cubicBezTo>
                    <a:pt x="129" y="334"/>
                    <a:pt x="128" y="333"/>
                    <a:pt x="126" y="332"/>
                  </a:cubicBezTo>
                  <a:cubicBezTo>
                    <a:pt x="122" y="328"/>
                    <a:pt x="117" y="324"/>
                    <a:pt x="112" y="320"/>
                  </a:cubicBezTo>
                  <a:cubicBezTo>
                    <a:pt x="111" y="319"/>
                    <a:pt x="110" y="318"/>
                    <a:pt x="109" y="317"/>
                  </a:cubicBezTo>
                  <a:cubicBezTo>
                    <a:pt x="109" y="317"/>
                    <a:pt x="108" y="316"/>
                    <a:pt x="108" y="316"/>
                  </a:cubicBezTo>
                  <a:cubicBezTo>
                    <a:pt x="110" y="317"/>
                    <a:pt x="113" y="318"/>
                    <a:pt x="116" y="320"/>
                  </a:cubicBezTo>
                  <a:cubicBezTo>
                    <a:pt x="121" y="325"/>
                    <a:pt x="127" y="330"/>
                    <a:pt x="131" y="336"/>
                  </a:cubicBezTo>
                  <a:close/>
                  <a:moveTo>
                    <a:pt x="64" y="286"/>
                  </a:moveTo>
                  <a:cubicBezTo>
                    <a:pt x="65" y="287"/>
                    <a:pt x="65" y="288"/>
                    <a:pt x="66" y="289"/>
                  </a:cubicBezTo>
                  <a:cubicBezTo>
                    <a:pt x="65" y="288"/>
                    <a:pt x="65" y="288"/>
                    <a:pt x="64" y="288"/>
                  </a:cubicBezTo>
                  <a:cubicBezTo>
                    <a:pt x="64" y="287"/>
                    <a:pt x="64" y="287"/>
                    <a:pt x="63" y="287"/>
                  </a:cubicBezTo>
                  <a:cubicBezTo>
                    <a:pt x="63" y="287"/>
                    <a:pt x="63" y="287"/>
                    <a:pt x="63" y="287"/>
                  </a:cubicBezTo>
                  <a:cubicBezTo>
                    <a:pt x="64" y="286"/>
                    <a:pt x="64" y="286"/>
                    <a:pt x="64" y="286"/>
                  </a:cubicBezTo>
                  <a:close/>
                  <a:moveTo>
                    <a:pt x="104" y="321"/>
                  </a:moveTo>
                  <a:cubicBezTo>
                    <a:pt x="106" y="323"/>
                    <a:pt x="109" y="325"/>
                    <a:pt x="111" y="327"/>
                  </a:cubicBezTo>
                  <a:cubicBezTo>
                    <a:pt x="108" y="325"/>
                    <a:pt x="106" y="324"/>
                    <a:pt x="103" y="322"/>
                  </a:cubicBezTo>
                  <a:cubicBezTo>
                    <a:pt x="102" y="321"/>
                    <a:pt x="101" y="320"/>
                    <a:pt x="99" y="319"/>
                  </a:cubicBezTo>
                  <a:cubicBezTo>
                    <a:pt x="100" y="319"/>
                    <a:pt x="101" y="319"/>
                    <a:pt x="101" y="319"/>
                  </a:cubicBezTo>
                  <a:cubicBezTo>
                    <a:pt x="102" y="319"/>
                    <a:pt x="103" y="320"/>
                    <a:pt x="104" y="321"/>
                  </a:cubicBezTo>
                  <a:close/>
                  <a:moveTo>
                    <a:pt x="120" y="345"/>
                  </a:moveTo>
                  <a:cubicBezTo>
                    <a:pt x="118" y="343"/>
                    <a:pt x="115" y="340"/>
                    <a:pt x="112" y="338"/>
                  </a:cubicBezTo>
                  <a:cubicBezTo>
                    <a:pt x="115" y="340"/>
                    <a:pt x="118" y="342"/>
                    <a:pt x="122" y="345"/>
                  </a:cubicBezTo>
                  <a:cubicBezTo>
                    <a:pt x="121" y="345"/>
                    <a:pt x="121" y="345"/>
                    <a:pt x="121" y="345"/>
                  </a:cubicBezTo>
                  <a:lnTo>
                    <a:pt x="120" y="345"/>
                  </a:lnTo>
                  <a:close/>
                  <a:moveTo>
                    <a:pt x="68" y="287"/>
                  </a:moveTo>
                  <a:cubicBezTo>
                    <a:pt x="73" y="290"/>
                    <a:pt x="77" y="293"/>
                    <a:pt x="82" y="295"/>
                  </a:cubicBezTo>
                  <a:cubicBezTo>
                    <a:pt x="85" y="298"/>
                    <a:pt x="89" y="302"/>
                    <a:pt x="93" y="305"/>
                  </a:cubicBezTo>
                  <a:cubicBezTo>
                    <a:pt x="93" y="305"/>
                    <a:pt x="94" y="306"/>
                    <a:pt x="94" y="306"/>
                  </a:cubicBezTo>
                  <a:cubicBezTo>
                    <a:pt x="94" y="306"/>
                    <a:pt x="93" y="306"/>
                    <a:pt x="93" y="306"/>
                  </a:cubicBezTo>
                  <a:cubicBezTo>
                    <a:pt x="89" y="303"/>
                    <a:pt x="86" y="301"/>
                    <a:pt x="82" y="299"/>
                  </a:cubicBezTo>
                  <a:cubicBezTo>
                    <a:pt x="82" y="298"/>
                    <a:pt x="82" y="297"/>
                    <a:pt x="81" y="296"/>
                  </a:cubicBezTo>
                  <a:cubicBezTo>
                    <a:pt x="78" y="294"/>
                    <a:pt x="74" y="293"/>
                    <a:pt x="71" y="291"/>
                  </a:cubicBezTo>
                  <a:cubicBezTo>
                    <a:pt x="70" y="290"/>
                    <a:pt x="69" y="289"/>
                    <a:pt x="68" y="287"/>
                  </a:cubicBezTo>
                  <a:close/>
                  <a:moveTo>
                    <a:pt x="129" y="329"/>
                  </a:moveTo>
                  <a:cubicBezTo>
                    <a:pt x="132" y="332"/>
                    <a:pt x="135" y="335"/>
                    <a:pt x="138" y="339"/>
                  </a:cubicBezTo>
                  <a:cubicBezTo>
                    <a:pt x="137" y="338"/>
                    <a:pt x="137" y="338"/>
                    <a:pt x="137" y="338"/>
                  </a:cubicBezTo>
                  <a:cubicBezTo>
                    <a:pt x="134" y="335"/>
                    <a:pt x="132" y="332"/>
                    <a:pt x="129" y="329"/>
                  </a:cubicBezTo>
                  <a:close/>
                  <a:moveTo>
                    <a:pt x="141" y="342"/>
                  </a:moveTo>
                  <a:cubicBezTo>
                    <a:pt x="141" y="343"/>
                    <a:pt x="142" y="344"/>
                    <a:pt x="142" y="344"/>
                  </a:cubicBezTo>
                  <a:cubicBezTo>
                    <a:pt x="142" y="344"/>
                    <a:pt x="142" y="344"/>
                    <a:pt x="142" y="344"/>
                  </a:cubicBezTo>
                  <a:cubicBezTo>
                    <a:pt x="142" y="344"/>
                    <a:pt x="142" y="344"/>
                    <a:pt x="142" y="344"/>
                  </a:cubicBezTo>
                  <a:cubicBezTo>
                    <a:pt x="141" y="343"/>
                    <a:pt x="140" y="342"/>
                    <a:pt x="139" y="341"/>
                  </a:cubicBezTo>
                  <a:cubicBezTo>
                    <a:pt x="140" y="341"/>
                    <a:pt x="140" y="341"/>
                    <a:pt x="140" y="341"/>
                  </a:cubicBezTo>
                  <a:cubicBezTo>
                    <a:pt x="140" y="341"/>
                    <a:pt x="141" y="342"/>
                    <a:pt x="141" y="342"/>
                  </a:cubicBezTo>
                  <a:close/>
                  <a:moveTo>
                    <a:pt x="167" y="375"/>
                  </a:moveTo>
                  <a:cubicBezTo>
                    <a:pt x="168" y="376"/>
                    <a:pt x="169" y="377"/>
                    <a:pt x="170" y="378"/>
                  </a:cubicBezTo>
                  <a:cubicBezTo>
                    <a:pt x="169" y="378"/>
                    <a:pt x="169" y="378"/>
                    <a:pt x="168" y="378"/>
                  </a:cubicBezTo>
                  <a:cubicBezTo>
                    <a:pt x="168" y="378"/>
                    <a:pt x="168" y="378"/>
                    <a:pt x="168" y="378"/>
                  </a:cubicBezTo>
                  <a:cubicBezTo>
                    <a:pt x="168" y="377"/>
                    <a:pt x="168" y="377"/>
                    <a:pt x="168" y="377"/>
                  </a:cubicBezTo>
                  <a:cubicBezTo>
                    <a:pt x="168" y="377"/>
                    <a:pt x="167" y="377"/>
                    <a:pt x="167" y="377"/>
                  </a:cubicBezTo>
                  <a:cubicBezTo>
                    <a:pt x="166" y="377"/>
                    <a:pt x="165" y="376"/>
                    <a:pt x="165" y="375"/>
                  </a:cubicBezTo>
                  <a:cubicBezTo>
                    <a:pt x="164" y="374"/>
                    <a:pt x="164" y="374"/>
                    <a:pt x="164" y="374"/>
                  </a:cubicBezTo>
                  <a:cubicBezTo>
                    <a:pt x="163" y="375"/>
                    <a:pt x="163" y="375"/>
                    <a:pt x="163" y="375"/>
                  </a:cubicBezTo>
                  <a:cubicBezTo>
                    <a:pt x="162" y="375"/>
                    <a:pt x="162" y="375"/>
                    <a:pt x="161" y="376"/>
                  </a:cubicBezTo>
                  <a:cubicBezTo>
                    <a:pt x="160" y="373"/>
                    <a:pt x="159" y="371"/>
                    <a:pt x="158" y="369"/>
                  </a:cubicBezTo>
                  <a:cubicBezTo>
                    <a:pt x="160" y="369"/>
                    <a:pt x="161" y="370"/>
                    <a:pt x="163" y="371"/>
                  </a:cubicBezTo>
                  <a:cubicBezTo>
                    <a:pt x="164" y="372"/>
                    <a:pt x="165" y="373"/>
                    <a:pt x="167" y="375"/>
                  </a:cubicBezTo>
                  <a:close/>
                  <a:moveTo>
                    <a:pt x="405" y="388"/>
                  </a:moveTo>
                  <a:cubicBezTo>
                    <a:pt x="391" y="388"/>
                    <a:pt x="377" y="387"/>
                    <a:pt x="363" y="387"/>
                  </a:cubicBezTo>
                  <a:cubicBezTo>
                    <a:pt x="366" y="386"/>
                    <a:pt x="369" y="386"/>
                    <a:pt x="372" y="386"/>
                  </a:cubicBezTo>
                  <a:cubicBezTo>
                    <a:pt x="379" y="386"/>
                    <a:pt x="387" y="386"/>
                    <a:pt x="395" y="387"/>
                  </a:cubicBezTo>
                  <a:cubicBezTo>
                    <a:pt x="395" y="387"/>
                    <a:pt x="395" y="387"/>
                    <a:pt x="396" y="387"/>
                  </a:cubicBezTo>
                  <a:cubicBezTo>
                    <a:pt x="399" y="387"/>
                    <a:pt x="402" y="388"/>
                    <a:pt x="405" y="388"/>
                  </a:cubicBezTo>
                  <a:close/>
                  <a:moveTo>
                    <a:pt x="164" y="378"/>
                  </a:moveTo>
                  <a:cubicBezTo>
                    <a:pt x="163" y="378"/>
                    <a:pt x="163" y="378"/>
                    <a:pt x="162" y="378"/>
                  </a:cubicBezTo>
                  <a:cubicBezTo>
                    <a:pt x="163" y="378"/>
                    <a:pt x="163" y="378"/>
                    <a:pt x="163" y="377"/>
                  </a:cubicBezTo>
                  <a:cubicBezTo>
                    <a:pt x="164" y="378"/>
                    <a:pt x="164" y="378"/>
                    <a:pt x="164" y="378"/>
                  </a:cubicBezTo>
                  <a:close/>
                  <a:moveTo>
                    <a:pt x="154" y="377"/>
                  </a:moveTo>
                  <a:cubicBezTo>
                    <a:pt x="152" y="375"/>
                    <a:pt x="150" y="373"/>
                    <a:pt x="148" y="371"/>
                  </a:cubicBezTo>
                  <a:cubicBezTo>
                    <a:pt x="149" y="370"/>
                    <a:pt x="150" y="370"/>
                    <a:pt x="151" y="369"/>
                  </a:cubicBezTo>
                  <a:cubicBezTo>
                    <a:pt x="152" y="368"/>
                    <a:pt x="153" y="368"/>
                    <a:pt x="153" y="367"/>
                  </a:cubicBezTo>
                  <a:cubicBezTo>
                    <a:pt x="154" y="368"/>
                    <a:pt x="155" y="368"/>
                    <a:pt x="155" y="369"/>
                  </a:cubicBezTo>
                  <a:cubicBezTo>
                    <a:pt x="157" y="372"/>
                    <a:pt x="158" y="374"/>
                    <a:pt x="159" y="377"/>
                  </a:cubicBezTo>
                  <a:cubicBezTo>
                    <a:pt x="158" y="377"/>
                    <a:pt x="158" y="377"/>
                    <a:pt x="157" y="378"/>
                  </a:cubicBezTo>
                  <a:cubicBezTo>
                    <a:pt x="156" y="378"/>
                    <a:pt x="155" y="377"/>
                    <a:pt x="154" y="377"/>
                  </a:cubicBezTo>
                  <a:close/>
                  <a:moveTo>
                    <a:pt x="132" y="360"/>
                  </a:moveTo>
                  <a:cubicBezTo>
                    <a:pt x="130" y="358"/>
                    <a:pt x="128" y="356"/>
                    <a:pt x="126" y="354"/>
                  </a:cubicBezTo>
                  <a:cubicBezTo>
                    <a:pt x="129" y="356"/>
                    <a:pt x="131" y="359"/>
                    <a:pt x="133" y="361"/>
                  </a:cubicBezTo>
                  <a:cubicBezTo>
                    <a:pt x="133" y="360"/>
                    <a:pt x="132" y="360"/>
                    <a:pt x="132" y="360"/>
                  </a:cubicBezTo>
                  <a:close/>
                  <a:moveTo>
                    <a:pt x="102" y="337"/>
                  </a:moveTo>
                  <a:cubicBezTo>
                    <a:pt x="99" y="336"/>
                    <a:pt x="96" y="335"/>
                    <a:pt x="93" y="333"/>
                  </a:cubicBezTo>
                  <a:cubicBezTo>
                    <a:pt x="85" y="326"/>
                    <a:pt x="78" y="319"/>
                    <a:pt x="70" y="312"/>
                  </a:cubicBezTo>
                  <a:cubicBezTo>
                    <a:pt x="83" y="320"/>
                    <a:pt x="94" y="329"/>
                    <a:pt x="102" y="337"/>
                  </a:cubicBezTo>
                  <a:close/>
                  <a:moveTo>
                    <a:pt x="67" y="308"/>
                  </a:moveTo>
                  <a:cubicBezTo>
                    <a:pt x="70" y="309"/>
                    <a:pt x="73" y="310"/>
                    <a:pt x="76" y="311"/>
                  </a:cubicBezTo>
                  <a:cubicBezTo>
                    <a:pt x="79" y="313"/>
                    <a:pt x="82" y="316"/>
                    <a:pt x="85" y="318"/>
                  </a:cubicBezTo>
                  <a:cubicBezTo>
                    <a:pt x="84" y="318"/>
                    <a:pt x="84" y="318"/>
                    <a:pt x="84" y="318"/>
                  </a:cubicBezTo>
                  <a:cubicBezTo>
                    <a:pt x="79" y="315"/>
                    <a:pt x="74" y="312"/>
                    <a:pt x="69" y="308"/>
                  </a:cubicBezTo>
                  <a:cubicBezTo>
                    <a:pt x="68" y="308"/>
                    <a:pt x="68" y="308"/>
                    <a:pt x="67" y="308"/>
                  </a:cubicBezTo>
                  <a:close/>
                  <a:moveTo>
                    <a:pt x="158" y="354"/>
                  </a:moveTo>
                  <a:cubicBezTo>
                    <a:pt x="160" y="355"/>
                    <a:pt x="162" y="356"/>
                    <a:pt x="163" y="357"/>
                  </a:cubicBezTo>
                  <a:cubicBezTo>
                    <a:pt x="163" y="357"/>
                    <a:pt x="163" y="357"/>
                    <a:pt x="162" y="357"/>
                  </a:cubicBezTo>
                  <a:cubicBezTo>
                    <a:pt x="161" y="356"/>
                    <a:pt x="160" y="355"/>
                    <a:pt x="158" y="354"/>
                  </a:cubicBezTo>
                  <a:close/>
                  <a:moveTo>
                    <a:pt x="481" y="424"/>
                  </a:moveTo>
                  <a:cubicBezTo>
                    <a:pt x="478" y="430"/>
                    <a:pt x="474" y="436"/>
                    <a:pt x="472" y="442"/>
                  </a:cubicBezTo>
                  <a:cubicBezTo>
                    <a:pt x="472" y="442"/>
                    <a:pt x="472" y="442"/>
                    <a:pt x="472" y="441"/>
                  </a:cubicBezTo>
                  <a:cubicBezTo>
                    <a:pt x="472" y="440"/>
                    <a:pt x="472" y="439"/>
                    <a:pt x="471" y="437"/>
                  </a:cubicBezTo>
                  <a:cubicBezTo>
                    <a:pt x="472" y="434"/>
                    <a:pt x="472" y="430"/>
                    <a:pt x="472" y="426"/>
                  </a:cubicBezTo>
                  <a:cubicBezTo>
                    <a:pt x="472" y="425"/>
                    <a:pt x="472" y="425"/>
                    <a:pt x="472" y="425"/>
                  </a:cubicBezTo>
                  <a:cubicBezTo>
                    <a:pt x="472" y="425"/>
                    <a:pt x="472" y="425"/>
                    <a:pt x="472" y="425"/>
                  </a:cubicBezTo>
                  <a:cubicBezTo>
                    <a:pt x="472" y="425"/>
                    <a:pt x="472" y="425"/>
                    <a:pt x="472" y="425"/>
                  </a:cubicBezTo>
                  <a:cubicBezTo>
                    <a:pt x="472" y="423"/>
                    <a:pt x="472" y="422"/>
                    <a:pt x="472" y="420"/>
                  </a:cubicBezTo>
                  <a:cubicBezTo>
                    <a:pt x="474" y="419"/>
                    <a:pt x="475" y="418"/>
                    <a:pt x="477" y="417"/>
                  </a:cubicBezTo>
                  <a:cubicBezTo>
                    <a:pt x="479" y="419"/>
                    <a:pt x="480" y="421"/>
                    <a:pt x="481" y="424"/>
                  </a:cubicBezTo>
                  <a:close/>
                  <a:moveTo>
                    <a:pt x="462" y="441"/>
                  </a:moveTo>
                  <a:cubicBezTo>
                    <a:pt x="462" y="441"/>
                    <a:pt x="462" y="441"/>
                    <a:pt x="462" y="441"/>
                  </a:cubicBezTo>
                  <a:cubicBezTo>
                    <a:pt x="462" y="441"/>
                    <a:pt x="462" y="441"/>
                    <a:pt x="462" y="441"/>
                  </a:cubicBezTo>
                  <a:cubicBezTo>
                    <a:pt x="462" y="441"/>
                    <a:pt x="462" y="441"/>
                    <a:pt x="462" y="441"/>
                  </a:cubicBezTo>
                  <a:close/>
                  <a:moveTo>
                    <a:pt x="463" y="439"/>
                  </a:moveTo>
                  <a:cubicBezTo>
                    <a:pt x="463" y="437"/>
                    <a:pt x="464" y="436"/>
                    <a:pt x="465" y="435"/>
                  </a:cubicBezTo>
                  <a:cubicBezTo>
                    <a:pt x="465" y="436"/>
                    <a:pt x="465" y="436"/>
                    <a:pt x="465" y="437"/>
                  </a:cubicBezTo>
                  <a:cubicBezTo>
                    <a:pt x="465" y="438"/>
                    <a:pt x="465" y="440"/>
                    <a:pt x="465" y="441"/>
                  </a:cubicBezTo>
                  <a:cubicBezTo>
                    <a:pt x="464" y="440"/>
                    <a:pt x="464" y="439"/>
                    <a:pt x="463" y="439"/>
                  </a:cubicBezTo>
                  <a:close/>
                  <a:moveTo>
                    <a:pt x="467" y="455"/>
                  </a:moveTo>
                  <a:cubicBezTo>
                    <a:pt x="467" y="455"/>
                    <a:pt x="467" y="454"/>
                    <a:pt x="467" y="453"/>
                  </a:cubicBezTo>
                  <a:cubicBezTo>
                    <a:pt x="468" y="454"/>
                    <a:pt x="468" y="454"/>
                    <a:pt x="468" y="454"/>
                  </a:cubicBezTo>
                  <a:cubicBezTo>
                    <a:pt x="468" y="453"/>
                    <a:pt x="468" y="453"/>
                    <a:pt x="468" y="453"/>
                  </a:cubicBezTo>
                  <a:cubicBezTo>
                    <a:pt x="468" y="453"/>
                    <a:pt x="468" y="453"/>
                    <a:pt x="468" y="453"/>
                  </a:cubicBezTo>
                  <a:cubicBezTo>
                    <a:pt x="468" y="454"/>
                    <a:pt x="467" y="455"/>
                    <a:pt x="467" y="455"/>
                  </a:cubicBezTo>
                  <a:cubicBezTo>
                    <a:pt x="467" y="455"/>
                    <a:pt x="467" y="455"/>
                    <a:pt x="467" y="455"/>
                  </a:cubicBezTo>
                  <a:close/>
                  <a:moveTo>
                    <a:pt x="467" y="437"/>
                  </a:moveTo>
                  <a:cubicBezTo>
                    <a:pt x="467" y="435"/>
                    <a:pt x="468" y="433"/>
                    <a:pt x="468" y="431"/>
                  </a:cubicBezTo>
                  <a:cubicBezTo>
                    <a:pt x="468" y="432"/>
                    <a:pt x="468" y="433"/>
                    <a:pt x="468" y="433"/>
                  </a:cubicBezTo>
                  <a:cubicBezTo>
                    <a:pt x="468" y="435"/>
                    <a:pt x="468" y="437"/>
                    <a:pt x="468" y="439"/>
                  </a:cubicBezTo>
                  <a:cubicBezTo>
                    <a:pt x="468" y="438"/>
                    <a:pt x="467" y="438"/>
                    <a:pt x="467" y="437"/>
                  </a:cubicBezTo>
                  <a:close/>
                  <a:moveTo>
                    <a:pt x="469" y="425"/>
                  </a:moveTo>
                  <a:cubicBezTo>
                    <a:pt x="469" y="425"/>
                    <a:pt x="469" y="425"/>
                    <a:pt x="469" y="425"/>
                  </a:cubicBezTo>
                  <a:cubicBezTo>
                    <a:pt x="469" y="425"/>
                    <a:pt x="469" y="425"/>
                    <a:pt x="469" y="425"/>
                  </a:cubicBezTo>
                  <a:cubicBezTo>
                    <a:pt x="469" y="424"/>
                    <a:pt x="469" y="424"/>
                    <a:pt x="469" y="424"/>
                  </a:cubicBezTo>
                  <a:cubicBezTo>
                    <a:pt x="469" y="424"/>
                    <a:pt x="469" y="425"/>
                    <a:pt x="469" y="425"/>
                  </a:cubicBezTo>
                  <a:cubicBezTo>
                    <a:pt x="469" y="425"/>
                    <a:pt x="469" y="425"/>
                    <a:pt x="469" y="425"/>
                  </a:cubicBezTo>
                  <a:cubicBezTo>
                    <a:pt x="469" y="425"/>
                    <a:pt x="469" y="425"/>
                    <a:pt x="469" y="425"/>
                  </a:cubicBezTo>
                  <a:close/>
                  <a:moveTo>
                    <a:pt x="455" y="427"/>
                  </a:moveTo>
                  <a:cubicBezTo>
                    <a:pt x="455" y="426"/>
                    <a:pt x="456" y="426"/>
                    <a:pt x="456" y="425"/>
                  </a:cubicBezTo>
                  <a:cubicBezTo>
                    <a:pt x="456" y="425"/>
                    <a:pt x="457" y="426"/>
                    <a:pt x="458" y="426"/>
                  </a:cubicBezTo>
                  <a:cubicBezTo>
                    <a:pt x="461" y="426"/>
                    <a:pt x="464" y="426"/>
                    <a:pt x="466" y="427"/>
                  </a:cubicBezTo>
                  <a:cubicBezTo>
                    <a:pt x="466" y="428"/>
                    <a:pt x="466" y="429"/>
                    <a:pt x="466" y="430"/>
                  </a:cubicBezTo>
                  <a:cubicBezTo>
                    <a:pt x="465" y="431"/>
                    <a:pt x="464" y="432"/>
                    <a:pt x="463" y="433"/>
                  </a:cubicBezTo>
                  <a:cubicBezTo>
                    <a:pt x="461" y="431"/>
                    <a:pt x="458" y="428"/>
                    <a:pt x="455" y="427"/>
                  </a:cubicBezTo>
                  <a:close/>
                  <a:moveTo>
                    <a:pt x="408" y="413"/>
                  </a:moveTo>
                  <a:cubicBezTo>
                    <a:pt x="420" y="415"/>
                    <a:pt x="432" y="416"/>
                    <a:pt x="444" y="417"/>
                  </a:cubicBezTo>
                  <a:cubicBezTo>
                    <a:pt x="442" y="417"/>
                    <a:pt x="440" y="418"/>
                    <a:pt x="438" y="418"/>
                  </a:cubicBezTo>
                  <a:cubicBezTo>
                    <a:pt x="432" y="417"/>
                    <a:pt x="425" y="417"/>
                    <a:pt x="418" y="416"/>
                  </a:cubicBezTo>
                  <a:cubicBezTo>
                    <a:pt x="415" y="415"/>
                    <a:pt x="411" y="414"/>
                    <a:pt x="408" y="413"/>
                  </a:cubicBezTo>
                  <a:close/>
                  <a:moveTo>
                    <a:pt x="463" y="424"/>
                  </a:moveTo>
                  <a:cubicBezTo>
                    <a:pt x="464" y="423"/>
                    <a:pt x="466" y="423"/>
                    <a:pt x="467" y="423"/>
                  </a:cubicBezTo>
                  <a:cubicBezTo>
                    <a:pt x="467" y="423"/>
                    <a:pt x="467" y="424"/>
                    <a:pt x="467" y="424"/>
                  </a:cubicBezTo>
                  <a:cubicBezTo>
                    <a:pt x="467" y="424"/>
                    <a:pt x="467" y="424"/>
                    <a:pt x="467" y="424"/>
                  </a:cubicBezTo>
                  <a:cubicBezTo>
                    <a:pt x="467" y="425"/>
                    <a:pt x="467" y="425"/>
                    <a:pt x="467" y="425"/>
                  </a:cubicBezTo>
                  <a:cubicBezTo>
                    <a:pt x="466" y="424"/>
                    <a:pt x="464" y="424"/>
                    <a:pt x="463" y="424"/>
                  </a:cubicBezTo>
                  <a:close/>
                  <a:moveTo>
                    <a:pt x="478" y="445"/>
                  </a:moveTo>
                  <a:cubicBezTo>
                    <a:pt x="479" y="441"/>
                    <a:pt x="480" y="437"/>
                    <a:pt x="481" y="433"/>
                  </a:cubicBezTo>
                  <a:cubicBezTo>
                    <a:pt x="479" y="433"/>
                    <a:pt x="479" y="433"/>
                    <a:pt x="479" y="433"/>
                  </a:cubicBezTo>
                  <a:cubicBezTo>
                    <a:pt x="480" y="431"/>
                    <a:pt x="481" y="429"/>
                    <a:pt x="482" y="427"/>
                  </a:cubicBezTo>
                  <a:cubicBezTo>
                    <a:pt x="484" y="433"/>
                    <a:pt x="482" y="440"/>
                    <a:pt x="478" y="445"/>
                  </a:cubicBezTo>
                  <a:close/>
                  <a:moveTo>
                    <a:pt x="481" y="454"/>
                  </a:moveTo>
                  <a:cubicBezTo>
                    <a:pt x="479" y="457"/>
                    <a:pt x="478" y="459"/>
                    <a:pt x="476" y="462"/>
                  </a:cubicBezTo>
                  <a:cubicBezTo>
                    <a:pt x="476" y="460"/>
                    <a:pt x="476" y="459"/>
                    <a:pt x="476" y="458"/>
                  </a:cubicBezTo>
                  <a:cubicBezTo>
                    <a:pt x="478" y="457"/>
                    <a:pt x="479" y="455"/>
                    <a:pt x="481" y="454"/>
                  </a:cubicBezTo>
                  <a:close/>
                  <a:moveTo>
                    <a:pt x="475" y="450"/>
                  </a:moveTo>
                  <a:cubicBezTo>
                    <a:pt x="473" y="453"/>
                    <a:pt x="471" y="454"/>
                    <a:pt x="470" y="456"/>
                  </a:cubicBezTo>
                  <a:cubicBezTo>
                    <a:pt x="470" y="456"/>
                    <a:pt x="470" y="456"/>
                    <a:pt x="470" y="456"/>
                  </a:cubicBezTo>
                  <a:cubicBezTo>
                    <a:pt x="472" y="452"/>
                    <a:pt x="474" y="448"/>
                    <a:pt x="476" y="444"/>
                  </a:cubicBezTo>
                  <a:cubicBezTo>
                    <a:pt x="476" y="446"/>
                    <a:pt x="475" y="448"/>
                    <a:pt x="475" y="450"/>
                  </a:cubicBezTo>
                  <a:close/>
                  <a:moveTo>
                    <a:pt x="459" y="455"/>
                  </a:moveTo>
                  <a:cubicBezTo>
                    <a:pt x="459" y="451"/>
                    <a:pt x="460" y="447"/>
                    <a:pt x="461" y="444"/>
                  </a:cubicBezTo>
                  <a:cubicBezTo>
                    <a:pt x="462" y="444"/>
                    <a:pt x="463" y="444"/>
                    <a:pt x="465" y="443"/>
                  </a:cubicBezTo>
                  <a:cubicBezTo>
                    <a:pt x="465" y="443"/>
                    <a:pt x="465" y="443"/>
                    <a:pt x="465" y="443"/>
                  </a:cubicBezTo>
                  <a:cubicBezTo>
                    <a:pt x="466" y="444"/>
                    <a:pt x="466" y="446"/>
                    <a:pt x="466" y="447"/>
                  </a:cubicBezTo>
                  <a:cubicBezTo>
                    <a:pt x="465" y="450"/>
                    <a:pt x="465" y="454"/>
                    <a:pt x="464" y="458"/>
                  </a:cubicBezTo>
                  <a:cubicBezTo>
                    <a:pt x="463" y="457"/>
                    <a:pt x="461" y="456"/>
                    <a:pt x="459" y="455"/>
                  </a:cubicBezTo>
                  <a:close/>
                  <a:moveTo>
                    <a:pt x="453" y="431"/>
                  </a:moveTo>
                  <a:cubicBezTo>
                    <a:pt x="454" y="430"/>
                    <a:pt x="454" y="430"/>
                    <a:pt x="454" y="429"/>
                  </a:cubicBezTo>
                  <a:cubicBezTo>
                    <a:pt x="457" y="431"/>
                    <a:pt x="460" y="433"/>
                    <a:pt x="462" y="435"/>
                  </a:cubicBezTo>
                  <a:cubicBezTo>
                    <a:pt x="461" y="436"/>
                    <a:pt x="461" y="436"/>
                    <a:pt x="461" y="437"/>
                  </a:cubicBezTo>
                  <a:cubicBezTo>
                    <a:pt x="459" y="435"/>
                    <a:pt x="456" y="433"/>
                    <a:pt x="453" y="431"/>
                  </a:cubicBezTo>
                  <a:close/>
                  <a:moveTo>
                    <a:pt x="448" y="428"/>
                  </a:moveTo>
                  <a:cubicBezTo>
                    <a:pt x="446" y="427"/>
                    <a:pt x="445" y="426"/>
                    <a:pt x="443" y="425"/>
                  </a:cubicBezTo>
                  <a:cubicBezTo>
                    <a:pt x="444" y="426"/>
                    <a:pt x="444" y="426"/>
                    <a:pt x="445" y="426"/>
                  </a:cubicBezTo>
                  <a:cubicBezTo>
                    <a:pt x="446" y="426"/>
                    <a:pt x="447" y="426"/>
                    <a:pt x="448" y="426"/>
                  </a:cubicBezTo>
                  <a:cubicBezTo>
                    <a:pt x="448" y="426"/>
                    <a:pt x="448" y="427"/>
                    <a:pt x="448" y="428"/>
                  </a:cubicBezTo>
                  <a:close/>
                  <a:moveTo>
                    <a:pt x="379" y="405"/>
                  </a:moveTo>
                  <a:cubicBezTo>
                    <a:pt x="386" y="406"/>
                    <a:pt x="394" y="406"/>
                    <a:pt x="402" y="406"/>
                  </a:cubicBezTo>
                  <a:cubicBezTo>
                    <a:pt x="416" y="408"/>
                    <a:pt x="431" y="411"/>
                    <a:pt x="445" y="414"/>
                  </a:cubicBezTo>
                  <a:cubicBezTo>
                    <a:pt x="423" y="413"/>
                    <a:pt x="400" y="410"/>
                    <a:pt x="379" y="405"/>
                  </a:cubicBezTo>
                  <a:close/>
                  <a:moveTo>
                    <a:pt x="190" y="385"/>
                  </a:moveTo>
                  <a:cubicBezTo>
                    <a:pt x="185" y="385"/>
                    <a:pt x="181" y="385"/>
                    <a:pt x="176" y="385"/>
                  </a:cubicBezTo>
                  <a:cubicBezTo>
                    <a:pt x="176" y="385"/>
                    <a:pt x="176" y="384"/>
                    <a:pt x="175" y="384"/>
                  </a:cubicBezTo>
                  <a:cubicBezTo>
                    <a:pt x="176" y="384"/>
                    <a:pt x="176" y="384"/>
                    <a:pt x="176" y="384"/>
                  </a:cubicBezTo>
                  <a:cubicBezTo>
                    <a:pt x="180" y="384"/>
                    <a:pt x="185" y="385"/>
                    <a:pt x="190" y="385"/>
                  </a:cubicBezTo>
                  <a:close/>
                  <a:moveTo>
                    <a:pt x="172" y="385"/>
                  </a:moveTo>
                  <a:cubicBezTo>
                    <a:pt x="163" y="385"/>
                    <a:pt x="154" y="385"/>
                    <a:pt x="147" y="385"/>
                  </a:cubicBezTo>
                  <a:cubicBezTo>
                    <a:pt x="152" y="384"/>
                    <a:pt x="152" y="384"/>
                    <a:pt x="152" y="384"/>
                  </a:cubicBezTo>
                  <a:cubicBezTo>
                    <a:pt x="153" y="384"/>
                    <a:pt x="154" y="384"/>
                    <a:pt x="155" y="383"/>
                  </a:cubicBezTo>
                  <a:cubicBezTo>
                    <a:pt x="155" y="383"/>
                    <a:pt x="156" y="383"/>
                    <a:pt x="157" y="383"/>
                  </a:cubicBezTo>
                  <a:cubicBezTo>
                    <a:pt x="157" y="384"/>
                    <a:pt x="157" y="384"/>
                    <a:pt x="158" y="385"/>
                  </a:cubicBezTo>
                  <a:cubicBezTo>
                    <a:pt x="159" y="383"/>
                    <a:pt x="159" y="383"/>
                    <a:pt x="159" y="383"/>
                  </a:cubicBezTo>
                  <a:cubicBezTo>
                    <a:pt x="163" y="383"/>
                    <a:pt x="166" y="383"/>
                    <a:pt x="170" y="383"/>
                  </a:cubicBezTo>
                  <a:cubicBezTo>
                    <a:pt x="171" y="384"/>
                    <a:pt x="172" y="385"/>
                    <a:pt x="172" y="385"/>
                  </a:cubicBezTo>
                  <a:close/>
                  <a:moveTo>
                    <a:pt x="149" y="376"/>
                  </a:moveTo>
                  <a:cubicBezTo>
                    <a:pt x="147" y="375"/>
                    <a:pt x="146" y="374"/>
                    <a:pt x="144" y="373"/>
                  </a:cubicBezTo>
                  <a:cubicBezTo>
                    <a:pt x="144" y="373"/>
                    <a:pt x="144" y="373"/>
                    <a:pt x="144" y="373"/>
                  </a:cubicBezTo>
                  <a:cubicBezTo>
                    <a:pt x="144" y="373"/>
                    <a:pt x="144" y="373"/>
                    <a:pt x="144" y="373"/>
                  </a:cubicBezTo>
                  <a:cubicBezTo>
                    <a:pt x="145" y="373"/>
                    <a:pt x="146" y="374"/>
                    <a:pt x="147" y="375"/>
                  </a:cubicBezTo>
                  <a:cubicBezTo>
                    <a:pt x="147" y="374"/>
                    <a:pt x="147" y="374"/>
                    <a:pt x="147" y="374"/>
                  </a:cubicBezTo>
                  <a:cubicBezTo>
                    <a:pt x="148" y="375"/>
                    <a:pt x="148" y="375"/>
                    <a:pt x="149" y="376"/>
                  </a:cubicBezTo>
                  <a:close/>
                  <a:moveTo>
                    <a:pt x="136" y="368"/>
                  </a:moveTo>
                  <a:cubicBezTo>
                    <a:pt x="135" y="367"/>
                    <a:pt x="134" y="367"/>
                    <a:pt x="134" y="366"/>
                  </a:cubicBezTo>
                  <a:cubicBezTo>
                    <a:pt x="134" y="366"/>
                    <a:pt x="134" y="367"/>
                    <a:pt x="135" y="367"/>
                  </a:cubicBezTo>
                  <a:cubicBezTo>
                    <a:pt x="135" y="367"/>
                    <a:pt x="135" y="368"/>
                    <a:pt x="136" y="368"/>
                  </a:cubicBezTo>
                  <a:close/>
                  <a:moveTo>
                    <a:pt x="119" y="355"/>
                  </a:moveTo>
                  <a:cubicBezTo>
                    <a:pt x="113" y="350"/>
                    <a:pt x="108" y="345"/>
                    <a:pt x="102" y="340"/>
                  </a:cubicBezTo>
                  <a:cubicBezTo>
                    <a:pt x="103" y="341"/>
                    <a:pt x="105" y="341"/>
                    <a:pt x="106" y="342"/>
                  </a:cubicBezTo>
                  <a:cubicBezTo>
                    <a:pt x="108" y="340"/>
                    <a:pt x="108" y="340"/>
                    <a:pt x="108" y="340"/>
                  </a:cubicBezTo>
                  <a:cubicBezTo>
                    <a:pt x="106" y="338"/>
                    <a:pt x="104" y="336"/>
                    <a:pt x="102" y="334"/>
                  </a:cubicBezTo>
                  <a:cubicBezTo>
                    <a:pt x="111" y="342"/>
                    <a:pt x="118" y="350"/>
                    <a:pt x="126" y="358"/>
                  </a:cubicBezTo>
                  <a:cubicBezTo>
                    <a:pt x="125" y="357"/>
                    <a:pt x="124" y="357"/>
                    <a:pt x="123" y="357"/>
                  </a:cubicBezTo>
                  <a:cubicBezTo>
                    <a:pt x="122" y="356"/>
                    <a:pt x="121" y="355"/>
                    <a:pt x="119" y="355"/>
                  </a:cubicBezTo>
                  <a:close/>
                  <a:moveTo>
                    <a:pt x="43" y="298"/>
                  </a:moveTo>
                  <a:cubicBezTo>
                    <a:pt x="49" y="301"/>
                    <a:pt x="55" y="304"/>
                    <a:pt x="61" y="307"/>
                  </a:cubicBezTo>
                  <a:cubicBezTo>
                    <a:pt x="68" y="314"/>
                    <a:pt x="75" y="320"/>
                    <a:pt x="82" y="327"/>
                  </a:cubicBezTo>
                  <a:cubicBezTo>
                    <a:pt x="68" y="318"/>
                    <a:pt x="55" y="309"/>
                    <a:pt x="43" y="298"/>
                  </a:cubicBezTo>
                  <a:close/>
                  <a:moveTo>
                    <a:pt x="54" y="296"/>
                  </a:moveTo>
                  <a:cubicBezTo>
                    <a:pt x="54" y="296"/>
                    <a:pt x="55" y="295"/>
                    <a:pt x="55" y="295"/>
                  </a:cubicBezTo>
                  <a:cubicBezTo>
                    <a:pt x="60" y="298"/>
                    <a:pt x="65" y="302"/>
                    <a:pt x="70" y="306"/>
                  </a:cubicBezTo>
                  <a:cubicBezTo>
                    <a:pt x="66" y="305"/>
                    <a:pt x="62" y="303"/>
                    <a:pt x="59" y="301"/>
                  </a:cubicBezTo>
                  <a:cubicBezTo>
                    <a:pt x="57" y="299"/>
                    <a:pt x="56" y="298"/>
                    <a:pt x="54" y="296"/>
                  </a:cubicBezTo>
                  <a:close/>
                  <a:moveTo>
                    <a:pt x="52" y="294"/>
                  </a:moveTo>
                  <a:cubicBezTo>
                    <a:pt x="51" y="293"/>
                    <a:pt x="50" y="292"/>
                    <a:pt x="49" y="291"/>
                  </a:cubicBezTo>
                  <a:cubicBezTo>
                    <a:pt x="51" y="292"/>
                    <a:pt x="52" y="293"/>
                    <a:pt x="53" y="293"/>
                  </a:cubicBezTo>
                  <a:cubicBezTo>
                    <a:pt x="53" y="294"/>
                    <a:pt x="52" y="294"/>
                    <a:pt x="52" y="294"/>
                  </a:cubicBezTo>
                  <a:close/>
                  <a:moveTo>
                    <a:pt x="44" y="269"/>
                  </a:moveTo>
                  <a:cubicBezTo>
                    <a:pt x="45" y="270"/>
                    <a:pt x="47" y="271"/>
                    <a:pt x="49" y="272"/>
                  </a:cubicBezTo>
                  <a:cubicBezTo>
                    <a:pt x="48" y="272"/>
                    <a:pt x="48" y="272"/>
                    <a:pt x="47" y="272"/>
                  </a:cubicBezTo>
                  <a:cubicBezTo>
                    <a:pt x="46" y="271"/>
                    <a:pt x="45" y="270"/>
                    <a:pt x="44" y="269"/>
                  </a:cubicBezTo>
                  <a:close/>
                  <a:moveTo>
                    <a:pt x="141" y="337"/>
                  </a:moveTo>
                  <a:cubicBezTo>
                    <a:pt x="144" y="339"/>
                    <a:pt x="147" y="341"/>
                    <a:pt x="150" y="344"/>
                  </a:cubicBezTo>
                  <a:cubicBezTo>
                    <a:pt x="150" y="344"/>
                    <a:pt x="150" y="343"/>
                    <a:pt x="149" y="343"/>
                  </a:cubicBezTo>
                  <a:cubicBezTo>
                    <a:pt x="148" y="343"/>
                    <a:pt x="147" y="343"/>
                    <a:pt x="147" y="344"/>
                  </a:cubicBezTo>
                  <a:cubicBezTo>
                    <a:pt x="145" y="341"/>
                    <a:pt x="143" y="339"/>
                    <a:pt x="141" y="337"/>
                  </a:cubicBezTo>
                  <a:close/>
                  <a:moveTo>
                    <a:pt x="181" y="374"/>
                  </a:moveTo>
                  <a:cubicBezTo>
                    <a:pt x="181" y="374"/>
                    <a:pt x="181" y="375"/>
                    <a:pt x="180" y="375"/>
                  </a:cubicBezTo>
                  <a:cubicBezTo>
                    <a:pt x="179" y="375"/>
                    <a:pt x="177" y="374"/>
                    <a:pt x="175" y="374"/>
                  </a:cubicBezTo>
                  <a:cubicBezTo>
                    <a:pt x="175" y="374"/>
                    <a:pt x="175" y="374"/>
                    <a:pt x="175" y="374"/>
                  </a:cubicBezTo>
                  <a:cubicBezTo>
                    <a:pt x="177" y="373"/>
                    <a:pt x="178" y="370"/>
                    <a:pt x="176" y="368"/>
                  </a:cubicBezTo>
                  <a:cubicBezTo>
                    <a:pt x="175" y="367"/>
                    <a:pt x="174" y="366"/>
                    <a:pt x="173" y="365"/>
                  </a:cubicBezTo>
                  <a:cubicBezTo>
                    <a:pt x="173" y="365"/>
                    <a:pt x="173" y="365"/>
                    <a:pt x="174" y="365"/>
                  </a:cubicBezTo>
                  <a:cubicBezTo>
                    <a:pt x="176" y="368"/>
                    <a:pt x="179" y="371"/>
                    <a:pt x="181" y="374"/>
                  </a:cubicBezTo>
                  <a:close/>
                  <a:moveTo>
                    <a:pt x="174" y="377"/>
                  </a:moveTo>
                  <a:cubicBezTo>
                    <a:pt x="174" y="378"/>
                    <a:pt x="174" y="378"/>
                    <a:pt x="174" y="378"/>
                  </a:cubicBezTo>
                  <a:cubicBezTo>
                    <a:pt x="174" y="378"/>
                    <a:pt x="174" y="378"/>
                    <a:pt x="173" y="378"/>
                  </a:cubicBezTo>
                  <a:lnTo>
                    <a:pt x="174" y="377"/>
                  </a:lnTo>
                  <a:close/>
                  <a:moveTo>
                    <a:pt x="406" y="379"/>
                  </a:moveTo>
                  <a:cubicBezTo>
                    <a:pt x="410" y="380"/>
                    <a:pt x="414" y="380"/>
                    <a:pt x="419" y="380"/>
                  </a:cubicBezTo>
                  <a:cubicBezTo>
                    <a:pt x="415" y="380"/>
                    <a:pt x="412" y="380"/>
                    <a:pt x="409" y="380"/>
                  </a:cubicBezTo>
                  <a:cubicBezTo>
                    <a:pt x="408" y="380"/>
                    <a:pt x="407" y="380"/>
                    <a:pt x="406" y="379"/>
                  </a:cubicBezTo>
                  <a:close/>
                  <a:moveTo>
                    <a:pt x="447" y="382"/>
                  </a:moveTo>
                  <a:cubicBezTo>
                    <a:pt x="450" y="382"/>
                    <a:pt x="453" y="382"/>
                    <a:pt x="455" y="383"/>
                  </a:cubicBezTo>
                  <a:cubicBezTo>
                    <a:pt x="456" y="383"/>
                    <a:pt x="456" y="383"/>
                    <a:pt x="457" y="384"/>
                  </a:cubicBezTo>
                  <a:cubicBezTo>
                    <a:pt x="454" y="383"/>
                    <a:pt x="450" y="383"/>
                    <a:pt x="447" y="382"/>
                  </a:cubicBezTo>
                  <a:close/>
                  <a:moveTo>
                    <a:pt x="488" y="320"/>
                  </a:moveTo>
                  <a:cubicBezTo>
                    <a:pt x="487" y="319"/>
                    <a:pt x="487" y="319"/>
                    <a:pt x="486" y="319"/>
                  </a:cubicBezTo>
                  <a:cubicBezTo>
                    <a:pt x="486" y="319"/>
                    <a:pt x="486" y="319"/>
                    <a:pt x="486" y="319"/>
                  </a:cubicBezTo>
                  <a:cubicBezTo>
                    <a:pt x="486" y="318"/>
                    <a:pt x="486" y="318"/>
                    <a:pt x="487" y="318"/>
                  </a:cubicBezTo>
                  <a:cubicBezTo>
                    <a:pt x="487" y="318"/>
                    <a:pt x="488" y="319"/>
                    <a:pt x="488" y="319"/>
                  </a:cubicBezTo>
                  <a:cubicBezTo>
                    <a:pt x="488" y="319"/>
                    <a:pt x="488" y="320"/>
                    <a:pt x="488" y="320"/>
                  </a:cubicBezTo>
                  <a:close/>
                  <a:moveTo>
                    <a:pt x="623" y="199"/>
                  </a:moveTo>
                  <a:cubicBezTo>
                    <a:pt x="635" y="207"/>
                    <a:pt x="646" y="217"/>
                    <a:pt x="653" y="228"/>
                  </a:cubicBezTo>
                  <a:cubicBezTo>
                    <a:pt x="648" y="229"/>
                    <a:pt x="642" y="230"/>
                    <a:pt x="637" y="231"/>
                  </a:cubicBezTo>
                  <a:cubicBezTo>
                    <a:pt x="621" y="216"/>
                    <a:pt x="604" y="202"/>
                    <a:pt x="583" y="196"/>
                  </a:cubicBezTo>
                  <a:cubicBezTo>
                    <a:pt x="582" y="198"/>
                    <a:pt x="582" y="198"/>
                    <a:pt x="582" y="198"/>
                  </a:cubicBezTo>
                  <a:cubicBezTo>
                    <a:pt x="602" y="204"/>
                    <a:pt x="619" y="217"/>
                    <a:pt x="633" y="232"/>
                  </a:cubicBezTo>
                  <a:cubicBezTo>
                    <a:pt x="629" y="232"/>
                    <a:pt x="624" y="232"/>
                    <a:pt x="619" y="233"/>
                  </a:cubicBezTo>
                  <a:cubicBezTo>
                    <a:pt x="602" y="220"/>
                    <a:pt x="581" y="211"/>
                    <a:pt x="562" y="202"/>
                  </a:cubicBezTo>
                  <a:cubicBezTo>
                    <a:pt x="609" y="184"/>
                    <a:pt x="614" y="205"/>
                    <a:pt x="622" y="200"/>
                  </a:cubicBezTo>
                  <a:cubicBezTo>
                    <a:pt x="622" y="200"/>
                    <a:pt x="623" y="199"/>
                    <a:pt x="623" y="199"/>
                  </a:cubicBezTo>
                  <a:close/>
                  <a:moveTo>
                    <a:pt x="509" y="236"/>
                  </a:moveTo>
                  <a:cubicBezTo>
                    <a:pt x="510" y="237"/>
                    <a:pt x="511" y="237"/>
                    <a:pt x="512" y="238"/>
                  </a:cubicBezTo>
                  <a:cubicBezTo>
                    <a:pt x="510" y="240"/>
                    <a:pt x="509" y="242"/>
                    <a:pt x="508" y="243"/>
                  </a:cubicBezTo>
                  <a:cubicBezTo>
                    <a:pt x="507" y="245"/>
                    <a:pt x="506" y="246"/>
                    <a:pt x="506" y="247"/>
                  </a:cubicBezTo>
                  <a:cubicBezTo>
                    <a:pt x="504" y="246"/>
                    <a:pt x="502" y="246"/>
                    <a:pt x="501" y="245"/>
                  </a:cubicBezTo>
                  <a:cubicBezTo>
                    <a:pt x="503" y="242"/>
                    <a:pt x="506" y="239"/>
                    <a:pt x="509" y="236"/>
                  </a:cubicBezTo>
                  <a:close/>
                  <a:moveTo>
                    <a:pt x="462" y="295"/>
                  </a:moveTo>
                  <a:cubicBezTo>
                    <a:pt x="463" y="296"/>
                    <a:pt x="464" y="296"/>
                    <a:pt x="465" y="297"/>
                  </a:cubicBezTo>
                  <a:cubicBezTo>
                    <a:pt x="463" y="297"/>
                    <a:pt x="460" y="296"/>
                    <a:pt x="458" y="294"/>
                  </a:cubicBezTo>
                  <a:cubicBezTo>
                    <a:pt x="454" y="292"/>
                    <a:pt x="449" y="288"/>
                    <a:pt x="445" y="285"/>
                  </a:cubicBezTo>
                  <a:cubicBezTo>
                    <a:pt x="442" y="282"/>
                    <a:pt x="438" y="279"/>
                    <a:pt x="435" y="276"/>
                  </a:cubicBezTo>
                  <a:cubicBezTo>
                    <a:pt x="444" y="281"/>
                    <a:pt x="452" y="287"/>
                    <a:pt x="460" y="293"/>
                  </a:cubicBezTo>
                  <a:cubicBezTo>
                    <a:pt x="460" y="295"/>
                    <a:pt x="460" y="295"/>
                    <a:pt x="460" y="295"/>
                  </a:cubicBezTo>
                  <a:cubicBezTo>
                    <a:pt x="462" y="295"/>
                    <a:pt x="462" y="295"/>
                    <a:pt x="462" y="295"/>
                  </a:cubicBezTo>
                  <a:cubicBezTo>
                    <a:pt x="462" y="295"/>
                    <a:pt x="462" y="295"/>
                    <a:pt x="462" y="295"/>
                  </a:cubicBezTo>
                  <a:close/>
                  <a:moveTo>
                    <a:pt x="484" y="269"/>
                  </a:moveTo>
                  <a:cubicBezTo>
                    <a:pt x="484" y="269"/>
                    <a:pt x="484" y="269"/>
                    <a:pt x="484" y="269"/>
                  </a:cubicBezTo>
                  <a:cubicBezTo>
                    <a:pt x="484" y="269"/>
                    <a:pt x="484" y="269"/>
                    <a:pt x="484" y="269"/>
                  </a:cubicBezTo>
                  <a:cubicBezTo>
                    <a:pt x="484" y="269"/>
                    <a:pt x="484" y="269"/>
                    <a:pt x="484" y="269"/>
                  </a:cubicBezTo>
                  <a:close/>
                  <a:moveTo>
                    <a:pt x="480" y="292"/>
                  </a:moveTo>
                  <a:cubicBezTo>
                    <a:pt x="480" y="292"/>
                    <a:pt x="480" y="292"/>
                    <a:pt x="480" y="292"/>
                  </a:cubicBezTo>
                  <a:cubicBezTo>
                    <a:pt x="480" y="292"/>
                    <a:pt x="480" y="292"/>
                    <a:pt x="480" y="292"/>
                  </a:cubicBezTo>
                  <a:cubicBezTo>
                    <a:pt x="480" y="292"/>
                    <a:pt x="480" y="292"/>
                    <a:pt x="480" y="292"/>
                  </a:cubicBezTo>
                  <a:close/>
                  <a:moveTo>
                    <a:pt x="468" y="325"/>
                  </a:moveTo>
                  <a:cubicBezTo>
                    <a:pt x="469" y="325"/>
                    <a:pt x="469" y="325"/>
                    <a:pt x="470" y="325"/>
                  </a:cubicBezTo>
                  <a:cubicBezTo>
                    <a:pt x="470" y="325"/>
                    <a:pt x="470" y="326"/>
                    <a:pt x="470" y="326"/>
                  </a:cubicBezTo>
                  <a:cubicBezTo>
                    <a:pt x="469" y="326"/>
                    <a:pt x="469" y="325"/>
                    <a:pt x="468" y="325"/>
                  </a:cubicBezTo>
                  <a:close/>
                  <a:moveTo>
                    <a:pt x="494" y="284"/>
                  </a:moveTo>
                  <a:cubicBezTo>
                    <a:pt x="495" y="285"/>
                    <a:pt x="495" y="285"/>
                    <a:pt x="496" y="286"/>
                  </a:cubicBezTo>
                  <a:cubicBezTo>
                    <a:pt x="494" y="291"/>
                    <a:pt x="492" y="297"/>
                    <a:pt x="492" y="303"/>
                  </a:cubicBezTo>
                  <a:cubicBezTo>
                    <a:pt x="492" y="301"/>
                    <a:pt x="491" y="299"/>
                    <a:pt x="491" y="297"/>
                  </a:cubicBezTo>
                  <a:cubicBezTo>
                    <a:pt x="491" y="295"/>
                    <a:pt x="491" y="293"/>
                    <a:pt x="491" y="291"/>
                  </a:cubicBezTo>
                  <a:cubicBezTo>
                    <a:pt x="492" y="291"/>
                    <a:pt x="492" y="291"/>
                    <a:pt x="492" y="291"/>
                  </a:cubicBezTo>
                  <a:cubicBezTo>
                    <a:pt x="492" y="291"/>
                    <a:pt x="492" y="291"/>
                    <a:pt x="492" y="290"/>
                  </a:cubicBezTo>
                  <a:cubicBezTo>
                    <a:pt x="492" y="289"/>
                    <a:pt x="492" y="287"/>
                    <a:pt x="493" y="285"/>
                  </a:cubicBezTo>
                  <a:cubicBezTo>
                    <a:pt x="493" y="285"/>
                    <a:pt x="494" y="284"/>
                    <a:pt x="494" y="284"/>
                  </a:cubicBezTo>
                  <a:close/>
                  <a:moveTo>
                    <a:pt x="484" y="292"/>
                  </a:moveTo>
                  <a:cubicBezTo>
                    <a:pt x="484" y="294"/>
                    <a:pt x="485" y="295"/>
                    <a:pt x="485" y="297"/>
                  </a:cubicBezTo>
                  <a:cubicBezTo>
                    <a:pt x="484" y="296"/>
                    <a:pt x="483" y="295"/>
                    <a:pt x="483" y="295"/>
                  </a:cubicBezTo>
                  <a:cubicBezTo>
                    <a:pt x="483" y="294"/>
                    <a:pt x="484" y="293"/>
                    <a:pt x="484" y="292"/>
                  </a:cubicBezTo>
                  <a:close/>
                  <a:moveTo>
                    <a:pt x="464" y="311"/>
                  </a:moveTo>
                  <a:cubicBezTo>
                    <a:pt x="467" y="313"/>
                    <a:pt x="470" y="314"/>
                    <a:pt x="473" y="316"/>
                  </a:cubicBezTo>
                  <a:cubicBezTo>
                    <a:pt x="473" y="316"/>
                    <a:pt x="473" y="317"/>
                    <a:pt x="473" y="317"/>
                  </a:cubicBezTo>
                  <a:cubicBezTo>
                    <a:pt x="473" y="317"/>
                    <a:pt x="473" y="318"/>
                    <a:pt x="473" y="318"/>
                  </a:cubicBezTo>
                  <a:cubicBezTo>
                    <a:pt x="472" y="318"/>
                    <a:pt x="472" y="318"/>
                    <a:pt x="472" y="318"/>
                  </a:cubicBezTo>
                  <a:cubicBezTo>
                    <a:pt x="471" y="318"/>
                    <a:pt x="470" y="318"/>
                    <a:pt x="470" y="318"/>
                  </a:cubicBezTo>
                  <a:cubicBezTo>
                    <a:pt x="469" y="317"/>
                    <a:pt x="468" y="316"/>
                    <a:pt x="467" y="315"/>
                  </a:cubicBezTo>
                  <a:cubicBezTo>
                    <a:pt x="467" y="314"/>
                    <a:pt x="466" y="313"/>
                    <a:pt x="465" y="313"/>
                  </a:cubicBezTo>
                  <a:cubicBezTo>
                    <a:pt x="465" y="312"/>
                    <a:pt x="464" y="311"/>
                    <a:pt x="464" y="311"/>
                  </a:cubicBezTo>
                  <a:close/>
                  <a:moveTo>
                    <a:pt x="472" y="326"/>
                  </a:moveTo>
                  <a:cubicBezTo>
                    <a:pt x="472" y="326"/>
                    <a:pt x="472" y="326"/>
                    <a:pt x="472" y="326"/>
                  </a:cubicBezTo>
                  <a:cubicBezTo>
                    <a:pt x="474" y="328"/>
                    <a:pt x="476" y="330"/>
                    <a:pt x="477" y="333"/>
                  </a:cubicBezTo>
                  <a:cubicBezTo>
                    <a:pt x="476" y="332"/>
                    <a:pt x="475" y="332"/>
                    <a:pt x="473" y="331"/>
                  </a:cubicBezTo>
                  <a:cubicBezTo>
                    <a:pt x="473" y="330"/>
                    <a:pt x="472" y="329"/>
                    <a:pt x="472" y="329"/>
                  </a:cubicBezTo>
                  <a:cubicBezTo>
                    <a:pt x="472" y="328"/>
                    <a:pt x="472" y="328"/>
                    <a:pt x="472" y="327"/>
                  </a:cubicBezTo>
                  <a:cubicBezTo>
                    <a:pt x="472" y="327"/>
                    <a:pt x="472" y="326"/>
                    <a:pt x="472" y="326"/>
                  </a:cubicBezTo>
                  <a:close/>
                  <a:moveTo>
                    <a:pt x="472" y="347"/>
                  </a:moveTo>
                  <a:cubicBezTo>
                    <a:pt x="473" y="346"/>
                    <a:pt x="473" y="345"/>
                    <a:pt x="473" y="344"/>
                  </a:cubicBezTo>
                  <a:cubicBezTo>
                    <a:pt x="475" y="346"/>
                    <a:pt x="476" y="348"/>
                    <a:pt x="477" y="350"/>
                  </a:cubicBezTo>
                  <a:cubicBezTo>
                    <a:pt x="476" y="353"/>
                    <a:pt x="475" y="356"/>
                    <a:pt x="475" y="359"/>
                  </a:cubicBezTo>
                  <a:cubicBezTo>
                    <a:pt x="474" y="358"/>
                    <a:pt x="473" y="357"/>
                    <a:pt x="472" y="357"/>
                  </a:cubicBezTo>
                  <a:cubicBezTo>
                    <a:pt x="471" y="355"/>
                    <a:pt x="471" y="354"/>
                    <a:pt x="471" y="353"/>
                  </a:cubicBezTo>
                  <a:cubicBezTo>
                    <a:pt x="471" y="351"/>
                    <a:pt x="471" y="349"/>
                    <a:pt x="472" y="347"/>
                  </a:cubicBezTo>
                  <a:close/>
                  <a:moveTo>
                    <a:pt x="482" y="317"/>
                  </a:moveTo>
                  <a:cubicBezTo>
                    <a:pt x="480" y="317"/>
                    <a:pt x="479" y="316"/>
                    <a:pt x="478" y="315"/>
                  </a:cubicBezTo>
                  <a:cubicBezTo>
                    <a:pt x="478" y="315"/>
                    <a:pt x="478" y="315"/>
                    <a:pt x="478" y="315"/>
                  </a:cubicBezTo>
                  <a:cubicBezTo>
                    <a:pt x="479" y="314"/>
                    <a:pt x="480" y="313"/>
                    <a:pt x="481" y="313"/>
                  </a:cubicBezTo>
                  <a:cubicBezTo>
                    <a:pt x="481" y="314"/>
                    <a:pt x="482" y="315"/>
                    <a:pt x="482" y="317"/>
                  </a:cubicBezTo>
                  <a:cubicBezTo>
                    <a:pt x="482" y="317"/>
                    <a:pt x="482" y="317"/>
                    <a:pt x="482" y="317"/>
                  </a:cubicBezTo>
                  <a:close/>
                  <a:moveTo>
                    <a:pt x="484" y="310"/>
                  </a:moveTo>
                  <a:cubicBezTo>
                    <a:pt x="484" y="310"/>
                    <a:pt x="483" y="310"/>
                    <a:pt x="483" y="310"/>
                  </a:cubicBezTo>
                  <a:cubicBezTo>
                    <a:pt x="483" y="310"/>
                    <a:pt x="482" y="309"/>
                    <a:pt x="482" y="309"/>
                  </a:cubicBezTo>
                  <a:cubicBezTo>
                    <a:pt x="482" y="309"/>
                    <a:pt x="482" y="308"/>
                    <a:pt x="482" y="307"/>
                  </a:cubicBezTo>
                  <a:cubicBezTo>
                    <a:pt x="482" y="307"/>
                    <a:pt x="482" y="308"/>
                    <a:pt x="482" y="308"/>
                  </a:cubicBezTo>
                  <a:cubicBezTo>
                    <a:pt x="482" y="308"/>
                    <a:pt x="482" y="308"/>
                    <a:pt x="482" y="308"/>
                  </a:cubicBezTo>
                  <a:cubicBezTo>
                    <a:pt x="482" y="308"/>
                    <a:pt x="482" y="308"/>
                    <a:pt x="482" y="308"/>
                  </a:cubicBezTo>
                  <a:cubicBezTo>
                    <a:pt x="483" y="309"/>
                    <a:pt x="484" y="309"/>
                    <a:pt x="484" y="310"/>
                  </a:cubicBezTo>
                  <a:close/>
                  <a:moveTo>
                    <a:pt x="479" y="319"/>
                  </a:moveTo>
                  <a:cubicBezTo>
                    <a:pt x="478" y="318"/>
                    <a:pt x="477" y="318"/>
                    <a:pt x="476" y="318"/>
                  </a:cubicBezTo>
                  <a:cubicBezTo>
                    <a:pt x="476" y="318"/>
                    <a:pt x="476" y="318"/>
                    <a:pt x="476" y="317"/>
                  </a:cubicBezTo>
                  <a:cubicBezTo>
                    <a:pt x="477" y="318"/>
                    <a:pt x="478" y="318"/>
                    <a:pt x="479" y="319"/>
                  </a:cubicBezTo>
                  <a:close/>
                  <a:moveTo>
                    <a:pt x="485" y="323"/>
                  </a:moveTo>
                  <a:cubicBezTo>
                    <a:pt x="484" y="323"/>
                    <a:pt x="484" y="323"/>
                    <a:pt x="484" y="323"/>
                  </a:cubicBezTo>
                  <a:cubicBezTo>
                    <a:pt x="481" y="322"/>
                    <a:pt x="479" y="321"/>
                    <a:pt x="479" y="321"/>
                  </a:cubicBezTo>
                  <a:cubicBezTo>
                    <a:pt x="480" y="322"/>
                    <a:pt x="481" y="323"/>
                    <a:pt x="482" y="324"/>
                  </a:cubicBezTo>
                  <a:cubicBezTo>
                    <a:pt x="479" y="324"/>
                    <a:pt x="476" y="323"/>
                    <a:pt x="474" y="323"/>
                  </a:cubicBezTo>
                  <a:cubicBezTo>
                    <a:pt x="474" y="323"/>
                    <a:pt x="473" y="323"/>
                    <a:pt x="473" y="323"/>
                  </a:cubicBezTo>
                  <a:cubicBezTo>
                    <a:pt x="474" y="322"/>
                    <a:pt x="474" y="321"/>
                    <a:pt x="474" y="321"/>
                  </a:cubicBezTo>
                  <a:cubicBezTo>
                    <a:pt x="478" y="321"/>
                    <a:pt x="481" y="322"/>
                    <a:pt x="485" y="323"/>
                  </a:cubicBezTo>
                  <a:close/>
                  <a:moveTo>
                    <a:pt x="479" y="326"/>
                  </a:moveTo>
                  <a:cubicBezTo>
                    <a:pt x="479" y="326"/>
                    <a:pt x="479" y="326"/>
                    <a:pt x="479" y="326"/>
                  </a:cubicBezTo>
                  <a:cubicBezTo>
                    <a:pt x="479" y="326"/>
                    <a:pt x="479" y="326"/>
                    <a:pt x="479" y="326"/>
                  </a:cubicBezTo>
                  <a:cubicBezTo>
                    <a:pt x="479" y="326"/>
                    <a:pt x="479" y="326"/>
                    <a:pt x="479" y="326"/>
                  </a:cubicBezTo>
                  <a:close/>
                  <a:moveTo>
                    <a:pt x="485" y="335"/>
                  </a:moveTo>
                  <a:cubicBezTo>
                    <a:pt x="485" y="335"/>
                    <a:pt x="486" y="336"/>
                    <a:pt x="486" y="336"/>
                  </a:cubicBezTo>
                  <a:cubicBezTo>
                    <a:pt x="486" y="336"/>
                    <a:pt x="486" y="336"/>
                    <a:pt x="485" y="336"/>
                  </a:cubicBezTo>
                  <a:cubicBezTo>
                    <a:pt x="485" y="336"/>
                    <a:pt x="485" y="335"/>
                    <a:pt x="485" y="335"/>
                  </a:cubicBezTo>
                  <a:close/>
                  <a:moveTo>
                    <a:pt x="474" y="341"/>
                  </a:moveTo>
                  <a:cubicBezTo>
                    <a:pt x="474" y="341"/>
                    <a:pt x="474" y="341"/>
                    <a:pt x="475" y="341"/>
                  </a:cubicBezTo>
                  <a:cubicBezTo>
                    <a:pt x="475" y="342"/>
                    <a:pt x="476" y="342"/>
                    <a:pt x="477" y="343"/>
                  </a:cubicBezTo>
                  <a:cubicBezTo>
                    <a:pt x="477" y="343"/>
                    <a:pt x="477" y="344"/>
                    <a:pt x="477" y="344"/>
                  </a:cubicBezTo>
                  <a:cubicBezTo>
                    <a:pt x="476" y="343"/>
                    <a:pt x="475" y="342"/>
                    <a:pt x="474" y="341"/>
                  </a:cubicBezTo>
                  <a:close/>
                  <a:moveTo>
                    <a:pt x="480" y="339"/>
                  </a:moveTo>
                  <a:cubicBezTo>
                    <a:pt x="480" y="339"/>
                    <a:pt x="480" y="339"/>
                    <a:pt x="480" y="339"/>
                  </a:cubicBezTo>
                  <a:cubicBezTo>
                    <a:pt x="480" y="339"/>
                    <a:pt x="481" y="339"/>
                    <a:pt x="481" y="339"/>
                  </a:cubicBezTo>
                  <a:cubicBezTo>
                    <a:pt x="481" y="339"/>
                    <a:pt x="481" y="339"/>
                    <a:pt x="481" y="340"/>
                  </a:cubicBezTo>
                  <a:cubicBezTo>
                    <a:pt x="481" y="340"/>
                    <a:pt x="481" y="340"/>
                    <a:pt x="481" y="341"/>
                  </a:cubicBezTo>
                  <a:cubicBezTo>
                    <a:pt x="481" y="340"/>
                    <a:pt x="480" y="340"/>
                    <a:pt x="480" y="340"/>
                  </a:cubicBezTo>
                  <a:cubicBezTo>
                    <a:pt x="480" y="340"/>
                    <a:pt x="480" y="339"/>
                    <a:pt x="480" y="339"/>
                  </a:cubicBezTo>
                  <a:close/>
                  <a:moveTo>
                    <a:pt x="480" y="337"/>
                  </a:moveTo>
                  <a:cubicBezTo>
                    <a:pt x="480" y="337"/>
                    <a:pt x="480" y="337"/>
                    <a:pt x="480" y="336"/>
                  </a:cubicBezTo>
                  <a:cubicBezTo>
                    <a:pt x="481" y="337"/>
                    <a:pt x="481" y="337"/>
                    <a:pt x="481" y="337"/>
                  </a:cubicBezTo>
                  <a:cubicBezTo>
                    <a:pt x="481" y="337"/>
                    <a:pt x="481" y="337"/>
                    <a:pt x="481" y="337"/>
                  </a:cubicBezTo>
                  <a:cubicBezTo>
                    <a:pt x="480" y="337"/>
                    <a:pt x="480" y="337"/>
                    <a:pt x="480" y="337"/>
                  </a:cubicBezTo>
                  <a:close/>
                  <a:moveTo>
                    <a:pt x="479" y="331"/>
                  </a:moveTo>
                  <a:cubicBezTo>
                    <a:pt x="479" y="330"/>
                    <a:pt x="478" y="329"/>
                    <a:pt x="477" y="328"/>
                  </a:cubicBezTo>
                  <a:cubicBezTo>
                    <a:pt x="478" y="329"/>
                    <a:pt x="479" y="329"/>
                    <a:pt x="479" y="329"/>
                  </a:cubicBezTo>
                  <a:cubicBezTo>
                    <a:pt x="479" y="330"/>
                    <a:pt x="480" y="330"/>
                    <a:pt x="480" y="331"/>
                  </a:cubicBezTo>
                  <a:cubicBezTo>
                    <a:pt x="479" y="331"/>
                    <a:pt x="479" y="331"/>
                    <a:pt x="479" y="331"/>
                  </a:cubicBezTo>
                  <a:close/>
                  <a:moveTo>
                    <a:pt x="485" y="328"/>
                  </a:moveTo>
                  <a:cubicBezTo>
                    <a:pt x="486" y="330"/>
                    <a:pt x="486" y="331"/>
                    <a:pt x="487" y="333"/>
                  </a:cubicBezTo>
                  <a:cubicBezTo>
                    <a:pt x="486" y="332"/>
                    <a:pt x="486" y="331"/>
                    <a:pt x="485" y="331"/>
                  </a:cubicBezTo>
                  <a:cubicBezTo>
                    <a:pt x="485" y="330"/>
                    <a:pt x="485" y="329"/>
                    <a:pt x="485" y="328"/>
                  </a:cubicBezTo>
                  <a:close/>
                  <a:moveTo>
                    <a:pt x="488" y="340"/>
                  </a:moveTo>
                  <a:cubicBezTo>
                    <a:pt x="488" y="340"/>
                    <a:pt x="487" y="340"/>
                    <a:pt x="487" y="340"/>
                  </a:cubicBezTo>
                  <a:cubicBezTo>
                    <a:pt x="487" y="341"/>
                    <a:pt x="487" y="341"/>
                    <a:pt x="486" y="341"/>
                  </a:cubicBezTo>
                  <a:cubicBezTo>
                    <a:pt x="486" y="340"/>
                    <a:pt x="486" y="339"/>
                    <a:pt x="486" y="339"/>
                  </a:cubicBezTo>
                  <a:cubicBezTo>
                    <a:pt x="487" y="339"/>
                    <a:pt x="488" y="339"/>
                    <a:pt x="488" y="338"/>
                  </a:cubicBezTo>
                  <a:cubicBezTo>
                    <a:pt x="488" y="339"/>
                    <a:pt x="489" y="339"/>
                    <a:pt x="489" y="340"/>
                  </a:cubicBezTo>
                  <a:cubicBezTo>
                    <a:pt x="488" y="339"/>
                    <a:pt x="488" y="339"/>
                    <a:pt x="488" y="339"/>
                  </a:cubicBezTo>
                  <a:cubicBezTo>
                    <a:pt x="488" y="340"/>
                    <a:pt x="488" y="340"/>
                    <a:pt x="488" y="340"/>
                  </a:cubicBezTo>
                  <a:cubicBezTo>
                    <a:pt x="488" y="340"/>
                    <a:pt x="488" y="340"/>
                    <a:pt x="488" y="340"/>
                  </a:cubicBezTo>
                  <a:close/>
                  <a:moveTo>
                    <a:pt x="483" y="345"/>
                  </a:moveTo>
                  <a:cubicBezTo>
                    <a:pt x="483" y="345"/>
                    <a:pt x="483" y="345"/>
                    <a:pt x="483" y="345"/>
                  </a:cubicBezTo>
                  <a:cubicBezTo>
                    <a:pt x="483" y="345"/>
                    <a:pt x="483" y="345"/>
                    <a:pt x="483" y="345"/>
                  </a:cubicBezTo>
                  <a:cubicBezTo>
                    <a:pt x="483" y="345"/>
                    <a:pt x="483" y="345"/>
                    <a:pt x="483" y="345"/>
                  </a:cubicBezTo>
                  <a:close/>
                  <a:moveTo>
                    <a:pt x="473" y="364"/>
                  </a:moveTo>
                  <a:cubicBezTo>
                    <a:pt x="473" y="363"/>
                    <a:pt x="473" y="362"/>
                    <a:pt x="472" y="360"/>
                  </a:cubicBezTo>
                  <a:cubicBezTo>
                    <a:pt x="473" y="361"/>
                    <a:pt x="473" y="361"/>
                    <a:pt x="474" y="362"/>
                  </a:cubicBezTo>
                  <a:cubicBezTo>
                    <a:pt x="474" y="362"/>
                    <a:pt x="474" y="363"/>
                    <a:pt x="473" y="364"/>
                  </a:cubicBezTo>
                  <a:close/>
                  <a:moveTo>
                    <a:pt x="472" y="339"/>
                  </a:moveTo>
                  <a:cubicBezTo>
                    <a:pt x="472" y="339"/>
                    <a:pt x="472" y="339"/>
                    <a:pt x="472" y="339"/>
                  </a:cubicBezTo>
                  <a:cubicBezTo>
                    <a:pt x="472" y="339"/>
                    <a:pt x="472" y="339"/>
                    <a:pt x="472" y="339"/>
                  </a:cubicBezTo>
                  <a:cubicBezTo>
                    <a:pt x="472" y="339"/>
                    <a:pt x="472" y="339"/>
                    <a:pt x="472" y="339"/>
                  </a:cubicBezTo>
                  <a:close/>
                  <a:moveTo>
                    <a:pt x="471" y="333"/>
                  </a:moveTo>
                  <a:cubicBezTo>
                    <a:pt x="471" y="333"/>
                    <a:pt x="471" y="333"/>
                    <a:pt x="471" y="333"/>
                  </a:cubicBezTo>
                  <a:cubicBezTo>
                    <a:pt x="471" y="333"/>
                    <a:pt x="471" y="333"/>
                    <a:pt x="471" y="333"/>
                  </a:cubicBezTo>
                  <a:cubicBezTo>
                    <a:pt x="471" y="333"/>
                    <a:pt x="471" y="333"/>
                    <a:pt x="471" y="333"/>
                  </a:cubicBezTo>
                  <a:close/>
                  <a:moveTo>
                    <a:pt x="474" y="334"/>
                  </a:moveTo>
                  <a:cubicBezTo>
                    <a:pt x="475" y="335"/>
                    <a:pt x="477" y="335"/>
                    <a:pt x="478" y="336"/>
                  </a:cubicBezTo>
                  <a:cubicBezTo>
                    <a:pt x="478" y="336"/>
                    <a:pt x="478" y="336"/>
                    <a:pt x="478" y="337"/>
                  </a:cubicBezTo>
                  <a:cubicBezTo>
                    <a:pt x="477" y="337"/>
                    <a:pt x="477" y="337"/>
                    <a:pt x="476" y="336"/>
                  </a:cubicBezTo>
                  <a:cubicBezTo>
                    <a:pt x="475" y="335"/>
                    <a:pt x="475" y="335"/>
                    <a:pt x="475" y="335"/>
                  </a:cubicBezTo>
                  <a:cubicBezTo>
                    <a:pt x="475" y="336"/>
                    <a:pt x="475" y="336"/>
                    <a:pt x="475" y="336"/>
                  </a:cubicBezTo>
                  <a:cubicBezTo>
                    <a:pt x="475" y="336"/>
                    <a:pt x="475" y="336"/>
                    <a:pt x="475" y="336"/>
                  </a:cubicBezTo>
                  <a:cubicBezTo>
                    <a:pt x="474" y="335"/>
                    <a:pt x="474" y="335"/>
                    <a:pt x="474" y="334"/>
                  </a:cubicBezTo>
                  <a:close/>
                  <a:moveTo>
                    <a:pt x="466" y="321"/>
                  </a:moveTo>
                  <a:cubicBezTo>
                    <a:pt x="467" y="321"/>
                    <a:pt x="468" y="321"/>
                    <a:pt x="469" y="321"/>
                  </a:cubicBezTo>
                  <a:cubicBezTo>
                    <a:pt x="469" y="321"/>
                    <a:pt x="469" y="322"/>
                    <a:pt x="470" y="322"/>
                  </a:cubicBezTo>
                  <a:cubicBezTo>
                    <a:pt x="468" y="322"/>
                    <a:pt x="467" y="321"/>
                    <a:pt x="466" y="321"/>
                  </a:cubicBezTo>
                  <a:close/>
                  <a:moveTo>
                    <a:pt x="473" y="316"/>
                  </a:moveTo>
                  <a:cubicBezTo>
                    <a:pt x="473" y="316"/>
                    <a:pt x="473" y="316"/>
                    <a:pt x="474" y="316"/>
                  </a:cubicBezTo>
                  <a:cubicBezTo>
                    <a:pt x="474" y="317"/>
                    <a:pt x="473" y="317"/>
                    <a:pt x="473" y="317"/>
                  </a:cubicBezTo>
                  <a:cubicBezTo>
                    <a:pt x="473" y="317"/>
                    <a:pt x="473" y="316"/>
                    <a:pt x="473" y="316"/>
                  </a:cubicBezTo>
                  <a:close/>
                  <a:moveTo>
                    <a:pt x="472" y="313"/>
                  </a:moveTo>
                  <a:cubicBezTo>
                    <a:pt x="472" y="310"/>
                    <a:pt x="471" y="306"/>
                    <a:pt x="470" y="301"/>
                  </a:cubicBezTo>
                  <a:cubicBezTo>
                    <a:pt x="474" y="304"/>
                    <a:pt x="477" y="307"/>
                    <a:pt x="480" y="311"/>
                  </a:cubicBezTo>
                  <a:cubicBezTo>
                    <a:pt x="479" y="311"/>
                    <a:pt x="478" y="312"/>
                    <a:pt x="476" y="313"/>
                  </a:cubicBezTo>
                  <a:cubicBezTo>
                    <a:pt x="476" y="313"/>
                    <a:pt x="476" y="314"/>
                    <a:pt x="475" y="314"/>
                  </a:cubicBezTo>
                  <a:cubicBezTo>
                    <a:pt x="474" y="314"/>
                    <a:pt x="473" y="313"/>
                    <a:pt x="472" y="313"/>
                  </a:cubicBezTo>
                  <a:close/>
                  <a:moveTo>
                    <a:pt x="472" y="300"/>
                  </a:moveTo>
                  <a:cubicBezTo>
                    <a:pt x="473" y="300"/>
                    <a:pt x="474" y="299"/>
                    <a:pt x="475" y="299"/>
                  </a:cubicBezTo>
                  <a:cubicBezTo>
                    <a:pt x="476" y="298"/>
                    <a:pt x="476" y="297"/>
                    <a:pt x="477" y="296"/>
                  </a:cubicBezTo>
                  <a:cubicBezTo>
                    <a:pt x="478" y="298"/>
                    <a:pt x="478" y="300"/>
                    <a:pt x="479" y="302"/>
                  </a:cubicBezTo>
                  <a:cubicBezTo>
                    <a:pt x="478" y="302"/>
                    <a:pt x="478" y="302"/>
                    <a:pt x="478" y="302"/>
                  </a:cubicBezTo>
                  <a:cubicBezTo>
                    <a:pt x="478" y="303"/>
                    <a:pt x="478" y="304"/>
                    <a:pt x="479" y="306"/>
                  </a:cubicBezTo>
                  <a:cubicBezTo>
                    <a:pt x="477" y="304"/>
                    <a:pt x="474" y="302"/>
                    <a:pt x="472" y="300"/>
                  </a:cubicBezTo>
                  <a:close/>
                  <a:moveTo>
                    <a:pt x="480" y="296"/>
                  </a:moveTo>
                  <a:cubicBezTo>
                    <a:pt x="482" y="298"/>
                    <a:pt x="484" y="300"/>
                    <a:pt x="487" y="302"/>
                  </a:cubicBezTo>
                  <a:cubicBezTo>
                    <a:pt x="487" y="302"/>
                    <a:pt x="487" y="303"/>
                    <a:pt x="487" y="304"/>
                  </a:cubicBezTo>
                  <a:cubicBezTo>
                    <a:pt x="487" y="305"/>
                    <a:pt x="487" y="307"/>
                    <a:pt x="487" y="308"/>
                  </a:cubicBezTo>
                  <a:cubicBezTo>
                    <a:pt x="487" y="309"/>
                    <a:pt x="487" y="309"/>
                    <a:pt x="487" y="309"/>
                  </a:cubicBezTo>
                  <a:cubicBezTo>
                    <a:pt x="486" y="308"/>
                    <a:pt x="485" y="307"/>
                    <a:pt x="484" y="306"/>
                  </a:cubicBezTo>
                  <a:cubicBezTo>
                    <a:pt x="482" y="303"/>
                    <a:pt x="480" y="300"/>
                    <a:pt x="480" y="296"/>
                  </a:cubicBezTo>
                  <a:close/>
                  <a:moveTo>
                    <a:pt x="499" y="289"/>
                  </a:moveTo>
                  <a:cubicBezTo>
                    <a:pt x="499" y="289"/>
                    <a:pt x="499" y="289"/>
                    <a:pt x="499" y="289"/>
                  </a:cubicBezTo>
                  <a:cubicBezTo>
                    <a:pt x="499" y="294"/>
                    <a:pt x="498" y="298"/>
                    <a:pt x="496" y="302"/>
                  </a:cubicBezTo>
                  <a:cubicBezTo>
                    <a:pt x="495" y="302"/>
                    <a:pt x="495" y="303"/>
                    <a:pt x="495" y="303"/>
                  </a:cubicBezTo>
                  <a:cubicBezTo>
                    <a:pt x="495" y="298"/>
                    <a:pt x="496" y="293"/>
                    <a:pt x="497" y="288"/>
                  </a:cubicBezTo>
                  <a:cubicBezTo>
                    <a:pt x="498" y="288"/>
                    <a:pt x="498" y="289"/>
                    <a:pt x="499" y="289"/>
                  </a:cubicBezTo>
                  <a:close/>
                  <a:moveTo>
                    <a:pt x="502" y="294"/>
                  </a:moveTo>
                  <a:cubicBezTo>
                    <a:pt x="502" y="295"/>
                    <a:pt x="501" y="296"/>
                    <a:pt x="500" y="296"/>
                  </a:cubicBezTo>
                  <a:cubicBezTo>
                    <a:pt x="501" y="295"/>
                    <a:pt x="501" y="294"/>
                    <a:pt x="501" y="292"/>
                  </a:cubicBezTo>
                  <a:cubicBezTo>
                    <a:pt x="501" y="293"/>
                    <a:pt x="502" y="293"/>
                    <a:pt x="502" y="294"/>
                  </a:cubicBezTo>
                  <a:close/>
                  <a:moveTo>
                    <a:pt x="507" y="289"/>
                  </a:moveTo>
                  <a:cubicBezTo>
                    <a:pt x="509" y="286"/>
                    <a:pt x="511" y="282"/>
                    <a:pt x="513" y="279"/>
                  </a:cubicBezTo>
                  <a:cubicBezTo>
                    <a:pt x="515" y="280"/>
                    <a:pt x="516" y="281"/>
                    <a:pt x="517" y="282"/>
                  </a:cubicBezTo>
                  <a:cubicBezTo>
                    <a:pt x="513" y="284"/>
                    <a:pt x="510" y="287"/>
                    <a:pt x="507" y="289"/>
                  </a:cubicBezTo>
                  <a:close/>
                  <a:moveTo>
                    <a:pt x="487" y="289"/>
                  </a:moveTo>
                  <a:cubicBezTo>
                    <a:pt x="487" y="290"/>
                    <a:pt x="487" y="290"/>
                    <a:pt x="487" y="290"/>
                  </a:cubicBezTo>
                  <a:cubicBezTo>
                    <a:pt x="487" y="290"/>
                    <a:pt x="487" y="290"/>
                    <a:pt x="487" y="290"/>
                  </a:cubicBezTo>
                  <a:cubicBezTo>
                    <a:pt x="487" y="291"/>
                    <a:pt x="487" y="291"/>
                    <a:pt x="487" y="291"/>
                  </a:cubicBezTo>
                  <a:cubicBezTo>
                    <a:pt x="487" y="293"/>
                    <a:pt x="488" y="295"/>
                    <a:pt x="488" y="297"/>
                  </a:cubicBezTo>
                  <a:cubicBezTo>
                    <a:pt x="488" y="297"/>
                    <a:pt x="488" y="297"/>
                    <a:pt x="488" y="298"/>
                  </a:cubicBezTo>
                  <a:cubicBezTo>
                    <a:pt x="487" y="294"/>
                    <a:pt x="487" y="292"/>
                    <a:pt x="487" y="290"/>
                  </a:cubicBezTo>
                  <a:cubicBezTo>
                    <a:pt x="487" y="290"/>
                    <a:pt x="487" y="289"/>
                    <a:pt x="487" y="289"/>
                  </a:cubicBezTo>
                  <a:close/>
                  <a:moveTo>
                    <a:pt x="496" y="283"/>
                  </a:moveTo>
                  <a:cubicBezTo>
                    <a:pt x="496" y="282"/>
                    <a:pt x="497" y="282"/>
                    <a:pt x="497" y="282"/>
                  </a:cubicBezTo>
                  <a:cubicBezTo>
                    <a:pt x="497" y="282"/>
                    <a:pt x="497" y="283"/>
                    <a:pt x="497" y="283"/>
                  </a:cubicBezTo>
                  <a:cubicBezTo>
                    <a:pt x="496" y="283"/>
                    <a:pt x="496" y="283"/>
                    <a:pt x="496" y="283"/>
                  </a:cubicBezTo>
                  <a:close/>
                  <a:moveTo>
                    <a:pt x="502" y="290"/>
                  </a:moveTo>
                  <a:cubicBezTo>
                    <a:pt x="503" y="285"/>
                    <a:pt x="505" y="280"/>
                    <a:pt x="509" y="275"/>
                  </a:cubicBezTo>
                  <a:cubicBezTo>
                    <a:pt x="510" y="276"/>
                    <a:pt x="511" y="276"/>
                    <a:pt x="511" y="277"/>
                  </a:cubicBezTo>
                  <a:cubicBezTo>
                    <a:pt x="508" y="282"/>
                    <a:pt x="505" y="286"/>
                    <a:pt x="504" y="292"/>
                  </a:cubicBezTo>
                  <a:cubicBezTo>
                    <a:pt x="503" y="291"/>
                    <a:pt x="503" y="291"/>
                    <a:pt x="502" y="290"/>
                  </a:cubicBezTo>
                  <a:close/>
                  <a:moveTo>
                    <a:pt x="511" y="273"/>
                  </a:moveTo>
                  <a:cubicBezTo>
                    <a:pt x="512" y="273"/>
                    <a:pt x="513" y="272"/>
                    <a:pt x="514" y="271"/>
                  </a:cubicBezTo>
                  <a:cubicBezTo>
                    <a:pt x="515" y="272"/>
                    <a:pt x="515" y="272"/>
                    <a:pt x="515" y="272"/>
                  </a:cubicBezTo>
                  <a:cubicBezTo>
                    <a:pt x="515" y="272"/>
                    <a:pt x="516" y="271"/>
                    <a:pt x="517" y="271"/>
                  </a:cubicBezTo>
                  <a:cubicBezTo>
                    <a:pt x="516" y="272"/>
                    <a:pt x="514" y="274"/>
                    <a:pt x="513" y="275"/>
                  </a:cubicBezTo>
                  <a:cubicBezTo>
                    <a:pt x="512" y="275"/>
                    <a:pt x="512" y="274"/>
                    <a:pt x="511" y="273"/>
                  </a:cubicBezTo>
                  <a:close/>
                  <a:moveTo>
                    <a:pt x="520" y="266"/>
                  </a:moveTo>
                  <a:cubicBezTo>
                    <a:pt x="521" y="265"/>
                    <a:pt x="523" y="264"/>
                    <a:pt x="525" y="263"/>
                  </a:cubicBezTo>
                  <a:cubicBezTo>
                    <a:pt x="526" y="263"/>
                    <a:pt x="526" y="263"/>
                    <a:pt x="526" y="263"/>
                  </a:cubicBezTo>
                  <a:cubicBezTo>
                    <a:pt x="524" y="264"/>
                    <a:pt x="522" y="265"/>
                    <a:pt x="520" y="266"/>
                  </a:cubicBezTo>
                  <a:close/>
                  <a:moveTo>
                    <a:pt x="528" y="261"/>
                  </a:moveTo>
                  <a:cubicBezTo>
                    <a:pt x="530" y="260"/>
                    <a:pt x="532" y="259"/>
                    <a:pt x="534" y="258"/>
                  </a:cubicBezTo>
                  <a:cubicBezTo>
                    <a:pt x="532" y="259"/>
                    <a:pt x="530" y="260"/>
                    <a:pt x="528" y="262"/>
                  </a:cubicBezTo>
                  <a:cubicBezTo>
                    <a:pt x="528" y="261"/>
                    <a:pt x="528" y="261"/>
                    <a:pt x="528" y="261"/>
                  </a:cubicBezTo>
                  <a:close/>
                  <a:moveTo>
                    <a:pt x="538" y="262"/>
                  </a:moveTo>
                  <a:cubicBezTo>
                    <a:pt x="540" y="264"/>
                    <a:pt x="541" y="265"/>
                    <a:pt x="542" y="267"/>
                  </a:cubicBezTo>
                  <a:cubicBezTo>
                    <a:pt x="541" y="268"/>
                    <a:pt x="539" y="269"/>
                    <a:pt x="538" y="270"/>
                  </a:cubicBezTo>
                  <a:cubicBezTo>
                    <a:pt x="536" y="267"/>
                    <a:pt x="533" y="265"/>
                    <a:pt x="531" y="264"/>
                  </a:cubicBezTo>
                  <a:cubicBezTo>
                    <a:pt x="533" y="263"/>
                    <a:pt x="535" y="262"/>
                    <a:pt x="537" y="261"/>
                  </a:cubicBezTo>
                  <a:cubicBezTo>
                    <a:pt x="537" y="262"/>
                    <a:pt x="537" y="262"/>
                    <a:pt x="537" y="262"/>
                  </a:cubicBezTo>
                  <a:cubicBezTo>
                    <a:pt x="537" y="262"/>
                    <a:pt x="538" y="262"/>
                    <a:pt x="538" y="262"/>
                  </a:cubicBezTo>
                  <a:close/>
                  <a:moveTo>
                    <a:pt x="535" y="271"/>
                  </a:moveTo>
                  <a:cubicBezTo>
                    <a:pt x="529" y="274"/>
                    <a:pt x="524" y="277"/>
                    <a:pt x="519" y="281"/>
                  </a:cubicBezTo>
                  <a:cubicBezTo>
                    <a:pt x="518" y="279"/>
                    <a:pt x="516" y="278"/>
                    <a:pt x="515" y="277"/>
                  </a:cubicBezTo>
                  <a:cubicBezTo>
                    <a:pt x="516" y="275"/>
                    <a:pt x="518" y="273"/>
                    <a:pt x="520" y="272"/>
                  </a:cubicBezTo>
                  <a:cubicBezTo>
                    <a:pt x="522" y="269"/>
                    <a:pt x="525" y="267"/>
                    <a:pt x="528" y="265"/>
                  </a:cubicBezTo>
                  <a:cubicBezTo>
                    <a:pt x="531" y="267"/>
                    <a:pt x="533" y="269"/>
                    <a:pt x="535" y="271"/>
                  </a:cubicBezTo>
                  <a:close/>
                  <a:moveTo>
                    <a:pt x="486" y="312"/>
                  </a:moveTo>
                  <a:cubicBezTo>
                    <a:pt x="486" y="312"/>
                    <a:pt x="486" y="313"/>
                    <a:pt x="486" y="313"/>
                  </a:cubicBezTo>
                  <a:cubicBezTo>
                    <a:pt x="485" y="312"/>
                    <a:pt x="485" y="312"/>
                    <a:pt x="485" y="312"/>
                  </a:cubicBezTo>
                  <a:cubicBezTo>
                    <a:pt x="485" y="312"/>
                    <a:pt x="486" y="312"/>
                    <a:pt x="486" y="312"/>
                  </a:cubicBezTo>
                  <a:close/>
                  <a:moveTo>
                    <a:pt x="480" y="362"/>
                  </a:moveTo>
                  <a:cubicBezTo>
                    <a:pt x="480" y="362"/>
                    <a:pt x="480" y="362"/>
                    <a:pt x="479" y="362"/>
                  </a:cubicBezTo>
                  <a:cubicBezTo>
                    <a:pt x="480" y="362"/>
                    <a:pt x="480" y="361"/>
                    <a:pt x="480" y="361"/>
                  </a:cubicBezTo>
                  <a:cubicBezTo>
                    <a:pt x="480" y="362"/>
                    <a:pt x="480" y="362"/>
                    <a:pt x="480" y="362"/>
                  </a:cubicBezTo>
                  <a:close/>
                  <a:moveTo>
                    <a:pt x="476" y="366"/>
                  </a:moveTo>
                  <a:cubicBezTo>
                    <a:pt x="476" y="367"/>
                    <a:pt x="475" y="367"/>
                    <a:pt x="475" y="368"/>
                  </a:cubicBezTo>
                  <a:cubicBezTo>
                    <a:pt x="475" y="368"/>
                    <a:pt x="475" y="368"/>
                    <a:pt x="475" y="368"/>
                  </a:cubicBezTo>
                  <a:cubicBezTo>
                    <a:pt x="475" y="368"/>
                    <a:pt x="475" y="367"/>
                    <a:pt x="475" y="367"/>
                  </a:cubicBezTo>
                  <a:cubicBezTo>
                    <a:pt x="475" y="366"/>
                    <a:pt x="476" y="366"/>
                    <a:pt x="476" y="366"/>
                  </a:cubicBezTo>
                  <a:close/>
                  <a:moveTo>
                    <a:pt x="470" y="345"/>
                  </a:moveTo>
                  <a:cubicBezTo>
                    <a:pt x="470" y="343"/>
                    <a:pt x="470" y="342"/>
                    <a:pt x="470" y="340"/>
                  </a:cubicBezTo>
                  <a:cubicBezTo>
                    <a:pt x="470" y="341"/>
                    <a:pt x="471" y="341"/>
                    <a:pt x="471" y="341"/>
                  </a:cubicBezTo>
                  <a:cubicBezTo>
                    <a:pt x="471" y="342"/>
                    <a:pt x="470" y="343"/>
                    <a:pt x="470" y="345"/>
                  </a:cubicBezTo>
                  <a:close/>
                  <a:moveTo>
                    <a:pt x="466" y="318"/>
                  </a:moveTo>
                  <a:cubicBezTo>
                    <a:pt x="466" y="318"/>
                    <a:pt x="466" y="318"/>
                    <a:pt x="466" y="318"/>
                  </a:cubicBezTo>
                  <a:cubicBezTo>
                    <a:pt x="467" y="318"/>
                    <a:pt x="467" y="318"/>
                    <a:pt x="467" y="318"/>
                  </a:cubicBezTo>
                  <a:cubicBezTo>
                    <a:pt x="466" y="318"/>
                    <a:pt x="466" y="318"/>
                    <a:pt x="466" y="318"/>
                  </a:cubicBezTo>
                  <a:close/>
                  <a:moveTo>
                    <a:pt x="462" y="317"/>
                  </a:moveTo>
                  <a:cubicBezTo>
                    <a:pt x="462" y="317"/>
                    <a:pt x="462" y="317"/>
                    <a:pt x="462" y="317"/>
                  </a:cubicBezTo>
                  <a:cubicBezTo>
                    <a:pt x="462" y="317"/>
                    <a:pt x="462" y="317"/>
                    <a:pt x="463" y="317"/>
                  </a:cubicBezTo>
                  <a:cubicBezTo>
                    <a:pt x="463" y="317"/>
                    <a:pt x="463" y="317"/>
                    <a:pt x="463" y="317"/>
                  </a:cubicBezTo>
                  <a:cubicBezTo>
                    <a:pt x="463" y="317"/>
                    <a:pt x="462" y="317"/>
                    <a:pt x="462" y="317"/>
                  </a:cubicBezTo>
                  <a:close/>
                  <a:moveTo>
                    <a:pt x="451" y="313"/>
                  </a:moveTo>
                  <a:cubicBezTo>
                    <a:pt x="448" y="311"/>
                    <a:pt x="446" y="310"/>
                    <a:pt x="443" y="308"/>
                  </a:cubicBezTo>
                  <a:cubicBezTo>
                    <a:pt x="436" y="303"/>
                    <a:pt x="428" y="297"/>
                    <a:pt x="423" y="292"/>
                  </a:cubicBezTo>
                  <a:cubicBezTo>
                    <a:pt x="437" y="299"/>
                    <a:pt x="447" y="303"/>
                    <a:pt x="452" y="303"/>
                  </a:cubicBezTo>
                  <a:cubicBezTo>
                    <a:pt x="453" y="304"/>
                    <a:pt x="454" y="305"/>
                    <a:pt x="455" y="306"/>
                  </a:cubicBezTo>
                  <a:cubicBezTo>
                    <a:pt x="457" y="308"/>
                    <a:pt x="458" y="310"/>
                    <a:pt x="460" y="313"/>
                  </a:cubicBezTo>
                  <a:cubicBezTo>
                    <a:pt x="460" y="313"/>
                    <a:pt x="460" y="313"/>
                    <a:pt x="460" y="313"/>
                  </a:cubicBezTo>
                  <a:cubicBezTo>
                    <a:pt x="460" y="313"/>
                    <a:pt x="460" y="313"/>
                    <a:pt x="460" y="313"/>
                  </a:cubicBezTo>
                  <a:cubicBezTo>
                    <a:pt x="457" y="313"/>
                    <a:pt x="454" y="313"/>
                    <a:pt x="451" y="313"/>
                  </a:cubicBezTo>
                  <a:close/>
                  <a:moveTo>
                    <a:pt x="441" y="293"/>
                  </a:moveTo>
                  <a:cubicBezTo>
                    <a:pt x="435" y="288"/>
                    <a:pt x="429" y="283"/>
                    <a:pt x="424" y="278"/>
                  </a:cubicBezTo>
                  <a:cubicBezTo>
                    <a:pt x="430" y="283"/>
                    <a:pt x="436" y="288"/>
                    <a:pt x="442" y="293"/>
                  </a:cubicBezTo>
                  <a:cubicBezTo>
                    <a:pt x="442" y="293"/>
                    <a:pt x="442" y="293"/>
                    <a:pt x="441" y="293"/>
                  </a:cubicBezTo>
                  <a:close/>
                  <a:moveTo>
                    <a:pt x="444" y="288"/>
                  </a:moveTo>
                  <a:cubicBezTo>
                    <a:pt x="448" y="291"/>
                    <a:pt x="453" y="294"/>
                    <a:pt x="457" y="296"/>
                  </a:cubicBezTo>
                  <a:cubicBezTo>
                    <a:pt x="461" y="299"/>
                    <a:pt x="464" y="300"/>
                    <a:pt x="468" y="300"/>
                  </a:cubicBezTo>
                  <a:cubicBezTo>
                    <a:pt x="469" y="304"/>
                    <a:pt x="470" y="308"/>
                    <a:pt x="472" y="312"/>
                  </a:cubicBezTo>
                  <a:cubicBezTo>
                    <a:pt x="467" y="310"/>
                    <a:pt x="462" y="307"/>
                    <a:pt x="457" y="304"/>
                  </a:cubicBezTo>
                  <a:cubicBezTo>
                    <a:pt x="457" y="304"/>
                    <a:pt x="457" y="303"/>
                    <a:pt x="457" y="303"/>
                  </a:cubicBezTo>
                  <a:cubicBezTo>
                    <a:pt x="453" y="298"/>
                    <a:pt x="449" y="293"/>
                    <a:pt x="444" y="288"/>
                  </a:cubicBezTo>
                  <a:close/>
                  <a:moveTo>
                    <a:pt x="469" y="295"/>
                  </a:moveTo>
                  <a:cubicBezTo>
                    <a:pt x="471" y="295"/>
                    <a:pt x="472" y="295"/>
                    <a:pt x="474" y="295"/>
                  </a:cubicBezTo>
                  <a:cubicBezTo>
                    <a:pt x="474" y="295"/>
                    <a:pt x="475" y="295"/>
                    <a:pt x="475" y="295"/>
                  </a:cubicBezTo>
                  <a:cubicBezTo>
                    <a:pt x="475" y="296"/>
                    <a:pt x="474" y="296"/>
                    <a:pt x="473" y="297"/>
                  </a:cubicBezTo>
                  <a:cubicBezTo>
                    <a:pt x="472" y="297"/>
                    <a:pt x="471" y="298"/>
                    <a:pt x="470" y="298"/>
                  </a:cubicBezTo>
                  <a:cubicBezTo>
                    <a:pt x="470" y="298"/>
                    <a:pt x="470" y="298"/>
                    <a:pt x="470" y="298"/>
                  </a:cubicBezTo>
                  <a:cubicBezTo>
                    <a:pt x="470" y="297"/>
                    <a:pt x="470" y="296"/>
                    <a:pt x="469" y="295"/>
                  </a:cubicBezTo>
                  <a:close/>
                  <a:moveTo>
                    <a:pt x="467" y="295"/>
                  </a:moveTo>
                  <a:cubicBezTo>
                    <a:pt x="467" y="295"/>
                    <a:pt x="466" y="295"/>
                    <a:pt x="466" y="295"/>
                  </a:cubicBezTo>
                  <a:cubicBezTo>
                    <a:pt x="466" y="295"/>
                    <a:pt x="466" y="295"/>
                    <a:pt x="467" y="295"/>
                  </a:cubicBezTo>
                  <a:cubicBezTo>
                    <a:pt x="467" y="295"/>
                    <a:pt x="467" y="295"/>
                    <a:pt x="467" y="295"/>
                  </a:cubicBezTo>
                  <a:close/>
                  <a:moveTo>
                    <a:pt x="483" y="290"/>
                  </a:moveTo>
                  <a:cubicBezTo>
                    <a:pt x="483" y="285"/>
                    <a:pt x="484" y="280"/>
                    <a:pt x="485" y="274"/>
                  </a:cubicBezTo>
                  <a:cubicBezTo>
                    <a:pt x="486" y="274"/>
                    <a:pt x="486" y="275"/>
                    <a:pt x="486" y="275"/>
                  </a:cubicBezTo>
                  <a:cubicBezTo>
                    <a:pt x="488" y="277"/>
                    <a:pt x="490" y="279"/>
                    <a:pt x="491" y="281"/>
                  </a:cubicBezTo>
                  <a:cubicBezTo>
                    <a:pt x="491" y="282"/>
                    <a:pt x="491" y="282"/>
                    <a:pt x="491" y="283"/>
                  </a:cubicBezTo>
                  <a:cubicBezTo>
                    <a:pt x="490" y="284"/>
                    <a:pt x="489" y="284"/>
                    <a:pt x="488" y="285"/>
                  </a:cubicBezTo>
                  <a:cubicBezTo>
                    <a:pt x="488" y="285"/>
                    <a:pt x="487" y="286"/>
                    <a:pt x="486" y="287"/>
                  </a:cubicBezTo>
                  <a:cubicBezTo>
                    <a:pt x="484" y="286"/>
                    <a:pt x="484" y="286"/>
                    <a:pt x="484" y="286"/>
                  </a:cubicBezTo>
                  <a:cubicBezTo>
                    <a:pt x="484" y="287"/>
                    <a:pt x="484" y="288"/>
                    <a:pt x="484" y="288"/>
                  </a:cubicBezTo>
                  <a:cubicBezTo>
                    <a:pt x="484" y="289"/>
                    <a:pt x="483" y="290"/>
                    <a:pt x="483" y="290"/>
                  </a:cubicBezTo>
                  <a:close/>
                  <a:moveTo>
                    <a:pt x="494" y="280"/>
                  </a:moveTo>
                  <a:cubicBezTo>
                    <a:pt x="495" y="276"/>
                    <a:pt x="497" y="272"/>
                    <a:pt x="499" y="267"/>
                  </a:cubicBezTo>
                  <a:cubicBezTo>
                    <a:pt x="502" y="269"/>
                    <a:pt x="504" y="272"/>
                    <a:pt x="507" y="274"/>
                  </a:cubicBezTo>
                  <a:cubicBezTo>
                    <a:pt x="504" y="277"/>
                    <a:pt x="502" y="281"/>
                    <a:pt x="501" y="285"/>
                  </a:cubicBezTo>
                  <a:cubicBezTo>
                    <a:pt x="500" y="283"/>
                    <a:pt x="500" y="281"/>
                    <a:pt x="499" y="279"/>
                  </a:cubicBezTo>
                  <a:cubicBezTo>
                    <a:pt x="499" y="277"/>
                    <a:pt x="499" y="277"/>
                    <a:pt x="499" y="277"/>
                  </a:cubicBezTo>
                  <a:cubicBezTo>
                    <a:pt x="497" y="279"/>
                    <a:pt x="497" y="279"/>
                    <a:pt x="497" y="279"/>
                  </a:cubicBezTo>
                  <a:cubicBezTo>
                    <a:pt x="496" y="279"/>
                    <a:pt x="496" y="280"/>
                    <a:pt x="495" y="281"/>
                  </a:cubicBezTo>
                  <a:cubicBezTo>
                    <a:pt x="494" y="280"/>
                    <a:pt x="494" y="280"/>
                    <a:pt x="494" y="280"/>
                  </a:cubicBezTo>
                  <a:close/>
                  <a:moveTo>
                    <a:pt x="500" y="265"/>
                  </a:moveTo>
                  <a:cubicBezTo>
                    <a:pt x="500" y="263"/>
                    <a:pt x="501" y="262"/>
                    <a:pt x="502" y="260"/>
                  </a:cubicBezTo>
                  <a:cubicBezTo>
                    <a:pt x="503" y="257"/>
                    <a:pt x="505" y="254"/>
                    <a:pt x="507" y="251"/>
                  </a:cubicBezTo>
                  <a:cubicBezTo>
                    <a:pt x="512" y="254"/>
                    <a:pt x="518" y="257"/>
                    <a:pt x="523" y="261"/>
                  </a:cubicBezTo>
                  <a:cubicBezTo>
                    <a:pt x="519" y="263"/>
                    <a:pt x="515" y="266"/>
                    <a:pt x="512" y="269"/>
                  </a:cubicBezTo>
                  <a:cubicBezTo>
                    <a:pt x="511" y="270"/>
                    <a:pt x="510" y="271"/>
                    <a:pt x="509" y="272"/>
                  </a:cubicBezTo>
                  <a:cubicBezTo>
                    <a:pt x="506" y="269"/>
                    <a:pt x="503" y="267"/>
                    <a:pt x="500" y="265"/>
                  </a:cubicBezTo>
                  <a:close/>
                  <a:moveTo>
                    <a:pt x="508" y="248"/>
                  </a:moveTo>
                  <a:cubicBezTo>
                    <a:pt x="510" y="245"/>
                    <a:pt x="512" y="242"/>
                    <a:pt x="514" y="240"/>
                  </a:cubicBezTo>
                  <a:cubicBezTo>
                    <a:pt x="520" y="245"/>
                    <a:pt x="527" y="250"/>
                    <a:pt x="533" y="256"/>
                  </a:cubicBezTo>
                  <a:cubicBezTo>
                    <a:pt x="530" y="257"/>
                    <a:pt x="528" y="258"/>
                    <a:pt x="526" y="260"/>
                  </a:cubicBezTo>
                  <a:cubicBezTo>
                    <a:pt x="520" y="255"/>
                    <a:pt x="514" y="252"/>
                    <a:pt x="508" y="248"/>
                  </a:cubicBezTo>
                  <a:close/>
                  <a:moveTo>
                    <a:pt x="515" y="238"/>
                  </a:moveTo>
                  <a:cubicBezTo>
                    <a:pt x="520" y="231"/>
                    <a:pt x="525" y="226"/>
                    <a:pt x="530" y="222"/>
                  </a:cubicBezTo>
                  <a:cubicBezTo>
                    <a:pt x="541" y="229"/>
                    <a:pt x="553" y="237"/>
                    <a:pt x="562" y="245"/>
                  </a:cubicBezTo>
                  <a:cubicBezTo>
                    <a:pt x="561" y="246"/>
                    <a:pt x="559" y="246"/>
                    <a:pt x="557" y="247"/>
                  </a:cubicBezTo>
                  <a:cubicBezTo>
                    <a:pt x="550" y="249"/>
                    <a:pt x="542" y="252"/>
                    <a:pt x="535" y="255"/>
                  </a:cubicBezTo>
                  <a:cubicBezTo>
                    <a:pt x="529" y="248"/>
                    <a:pt x="522" y="243"/>
                    <a:pt x="515" y="238"/>
                  </a:cubicBezTo>
                  <a:close/>
                  <a:moveTo>
                    <a:pt x="532" y="220"/>
                  </a:moveTo>
                  <a:cubicBezTo>
                    <a:pt x="538" y="216"/>
                    <a:pt x="543" y="213"/>
                    <a:pt x="549" y="212"/>
                  </a:cubicBezTo>
                  <a:cubicBezTo>
                    <a:pt x="560" y="218"/>
                    <a:pt x="571" y="225"/>
                    <a:pt x="579" y="232"/>
                  </a:cubicBezTo>
                  <a:cubicBezTo>
                    <a:pt x="582" y="234"/>
                    <a:pt x="584" y="236"/>
                    <a:pt x="585" y="239"/>
                  </a:cubicBezTo>
                  <a:cubicBezTo>
                    <a:pt x="584" y="239"/>
                    <a:pt x="582" y="240"/>
                    <a:pt x="580" y="240"/>
                  </a:cubicBezTo>
                  <a:cubicBezTo>
                    <a:pt x="575" y="241"/>
                    <a:pt x="570" y="243"/>
                    <a:pt x="565" y="244"/>
                  </a:cubicBezTo>
                  <a:cubicBezTo>
                    <a:pt x="555" y="236"/>
                    <a:pt x="543" y="227"/>
                    <a:pt x="532" y="220"/>
                  </a:cubicBezTo>
                  <a:close/>
                  <a:moveTo>
                    <a:pt x="564" y="247"/>
                  </a:moveTo>
                  <a:cubicBezTo>
                    <a:pt x="566" y="249"/>
                    <a:pt x="567" y="250"/>
                    <a:pt x="568" y="251"/>
                  </a:cubicBezTo>
                  <a:cubicBezTo>
                    <a:pt x="568" y="251"/>
                    <a:pt x="568" y="251"/>
                    <a:pt x="568" y="251"/>
                  </a:cubicBezTo>
                  <a:cubicBezTo>
                    <a:pt x="559" y="252"/>
                    <a:pt x="550" y="254"/>
                    <a:pt x="541" y="257"/>
                  </a:cubicBezTo>
                  <a:cubicBezTo>
                    <a:pt x="546" y="255"/>
                    <a:pt x="551" y="252"/>
                    <a:pt x="557" y="250"/>
                  </a:cubicBezTo>
                  <a:cubicBezTo>
                    <a:pt x="559" y="249"/>
                    <a:pt x="561" y="248"/>
                    <a:pt x="564" y="248"/>
                  </a:cubicBezTo>
                  <a:cubicBezTo>
                    <a:pt x="564" y="248"/>
                    <a:pt x="564" y="247"/>
                    <a:pt x="564" y="247"/>
                  </a:cubicBezTo>
                  <a:close/>
                  <a:moveTo>
                    <a:pt x="559" y="259"/>
                  </a:moveTo>
                  <a:cubicBezTo>
                    <a:pt x="554" y="261"/>
                    <a:pt x="549" y="264"/>
                    <a:pt x="544" y="266"/>
                  </a:cubicBezTo>
                  <a:cubicBezTo>
                    <a:pt x="543" y="264"/>
                    <a:pt x="542" y="263"/>
                    <a:pt x="541" y="261"/>
                  </a:cubicBezTo>
                  <a:cubicBezTo>
                    <a:pt x="548" y="260"/>
                    <a:pt x="556" y="258"/>
                    <a:pt x="563" y="257"/>
                  </a:cubicBezTo>
                  <a:cubicBezTo>
                    <a:pt x="562" y="258"/>
                    <a:pt x="561" y="258"/>
                    <a:pt x="559" y="259"/>
                  </a:cubicBezTo>
                  <a:close/>
                  <a:moveTo>
                    <a:pt x="489" y="345"/>
                  </a:moveTo>
                  <a:cubicBezTo>
                    <a:pt x="489" y="345"/>
                    <a:pt x="488" y="345"/>
                    <a:pt x="488" y="344"/>
                  </a:cubicBezTo>
                  <a:cubicBezTo>
                    <a:pt x="488" y="344"/>
                    <a:pt x="489" y="343"/>
                    <a:pt x="489" y="343"/>
                  </a:cubicBezTo>
                  <a:cubicBezTo>
                    <a:pt x="489" y="343"/>
                    <a:pt x="489" y="344"/>
                    <a:pt x="489" y="345"/>
                  </a:cubicBezTo>
                  <a:close/>
                  <a:moveTo>
                    <a:pt x="485" y="358"/>
                  </a:moveTo>
                  <a:cubicBezTo>
                    <a:pt x="485" y="358"/>
                    <a:pt x="485" y="358"/>
                    <a:pt x="485" y="359"/>
                  </a:cubicBezTo>
                  <a:cubicBezTo>
                    <a:pt x="485" y="358"/>
                    <a:pt x="484" y="357"/>
                    <a:pt x="484" y="356"/>
                  </a:cubicBezTo>
                  <a:cubicBezTo>
                    <a:pt x="484" y="355"/>
                    <a:pt x="484" y="355"/>
                    <a:pt x="484" y="355"/>
                  </a:cubicBezTo>
                  <a:cubicBezTo>
                    <a:pt x="485" y="356"/>
                    <a:pt x="485" y="357"/>
                    <a:pt x="485" y="358"/>
                  </a:cubicBezTo>
                  <a:close/>
                  <a:moveTo>
                    <a:pt x="477" y="372"/>
                  </a:moveTo>
                  <a:cubicBezTo>
                    <a:pt x="477" y="372"/>
                    <a:pt x="477" y="372"/>
                    <a:pt x="477" y="372"/>
                  </a:cubicBezTo>
                  <a:cubicBezTo>
                    <a:pt x="478" y="369"/>
                    <a:pt x="478" y="367"/>
                    <a:pt x="479" y="365"/>
                  </a:cubicBezTo>
                  <a:cubicBezTo>
                    <a:pt x="479" y="365"/>
                    <a:pt x="480" y="365"/>
                    <a:pt x="480" y="365"/>
                  </a:cubicBezTo>
                  <a:cubicBezTo>
                    <a:pt x="480" y="367"/>
                    <a:pt x="480" y="369"/>
                    <a:pt x="480" y="371"/>
                  </a:cubicBezTo>
                  <a:cubicBezTo>
                    <a:pt x="480" y="372"/>
                    <a:pt x="479" y="372"/>
                    <a:pt x="479" y="373"/>
                  </a:cubicBezTo>
                  <a:cubicBezTo>
                    <a:pt x="478" y="373"/>
                    <a:pt x="478" y="372"/>
                    <a:pt x="477" y="372"/>
                  </a:cubicBezTo>
                  <a:close/>
                  <a:moveTo>
                    <a:pt x="468" y="353"/>
                  </a:moveTo>
                  <a:cubicBezTo>
                    <a:pt x="466" y="352"/>
                    <a:pt x="465" y="351"/>
                    <a:pt x="464" y="350"/>
                  </a:cubicBezTo>
                  <a:cubicBezTo>
                    <a:pt x="465" y="346"/>
                    <a:pt x="465" y="341"/>
                    <a:pt x="465" y="336"/>
                  </a:cubicBezTo>
                  <a:cubicBezTo>
                    <a:pt x="465" y="337"/>
                    <a:pt x="465" y="337"/>
                    <a:pt x="465" y="337"/>
                  </a:cubicBezTo>
                  <a:cubicBezTo>
                    <a:pt x="466" y="337"/>
                    <a:pt x="467" y="338"/>
                    <a:pt x="468" y="338"/>
                  </a:cubicBezTo>
                  <a:cubicBezTo>
                    <a:pt x="467" y="340"/>
                    <a:pt x="467" y="343"/>
                    <a:pt x="467" y="345"/>
                  </a:cubicBezTo>
                  <a:cubicBezTo>
                    <a:pt x="467" y="346"/>
                    <a:pt x="467" y="347"/>
                    <a:pt x="467" y="349"/>
                  </a:cubicBezTo>
                  <a:cubicBezTo>
                    <a:pt x="467" y="349"/>
                    <a:pt x="467" y="349"/>
                    <a:pt x="467" y="350"/>
                  </a:cubicBezTo>
                  <a:cubicBezTo>
                    <a:pt x="468" y="350"/>
                    <a:pt x="468" y="350"/>
                    <a:pt x="468" y="350"/>
                  </a:cubicBezTo>
                  <a:cubicBezTo>
                    <a:pt x="468" y="351"/>
                    <a:pt x="468" y="352"/>
                    <a:pt x="468" y="353"/>
                  </a:cubicBezTo>
                  <a:close/>
                  <a:moveTo>
                    <a:pt x="461" y="348"/>
                  </a:moveTo>
                  <a:cubicBezTo>
                    <a:pt x="455" y="342"/>
                    <a:pt x="449" y="337"/>
                    <a:pt x="443" y="333"/>
                  </a:cubicBezTo>
                  <a:cubicBezTo>
                    <a:pt x="440" y="331"/>
                    <a:pt x="436" y="329"/>
                    <a:pt x="433" y="328"/>
                  </a:cubicBezTo>
                  <a:cubicBezTo>
                    <a:pt x="448" y="328"/>
                    <a:pt x="458" y="330"/>
                    <a:pt x="459" y="331"/>
                  </a:cubicBezTo>
                  <a:cubicBezTo>
                    <a:pt x="459" y="332"/>
                    <a:pt x="459" y="333"/>
                    <a:pt x="460" y="334"/>
                  </a:cubicBezTo>
                  <a:cubicBezTo>
                    <a:pt x="460" y="334"/>
                    <a:pt x="460" y="334"/>
                    <a:pt x="460" y="334"/>
                  </a:cubicBezTo>
                  <a:cubicBezTo>
                    <a:pt x="460" y="334"/>
                    <a:pt x="460" y="334"/>
                    <a:pt x="460" y="334"/>
                  </a:cubicBezTo>
                  <a:cubicBezTo>
                    <a:pt x="461" y="338"/>
                    <a:pt x="461" y="343"/>
                    <a:pt x="461" y="348"/>
                  </a:cubicBezTo>
                  <a:close/>
                  <a:moveTo>
                    <a:pt x="463" y="329"/>
                  </a:moveTo>
                  <a:cubicBezTo>
                    <a:pt x="463" y="329"/>
                    <a:pt x="463" y="329"/>
                    <a:pt x="464" y="329"/>
                  </a:cubicBezTo>
                  <a:cubicBezTo>
                    <a:pt x="465" y="331"/>
                    <a:pt x="467" y="332"/>
                    <a:pt x="468" y="334"/>
                  </a:cubicBezTo>
                  <a:cubicBezTo>
                    <a:pt x="468" y="334"/>
                    <a:pt x="468" y="335"/>
                    <a:pt x="468" y="335"/>
                  </a:cubicBezTo>
                  <a:cubicBezTo>
                    <a:pt x="467" y="335"/>
                    <a:pt x="467" y="335"/>
                    <a:pt x="466" y="334"/>
                  </a:cubicBezTo>
                  <a:cubicBezTo>
                    <a:pt x="466" y="334"/>
                    <a:pt x="465" y="334"/>
                    <a:pt x="464" y="333"/>
                  </a:cubicBezTo>
                  <a:cubicBezTo>
                    <a:pt x="464" y="332"/>
                    <a:pt x="463" y="330"/>
                    <a:pt x="463" y="329"/>
                  </a:cubicBezTo>
                  <a:close/>
                  <a:moveTo>
                    <a:pt x="457" y="323"/>
                  </a:moveTo>
                  <a:cubicBezTo>
                    <a:pt x="455" y="321"/>
                    <a:pt x="453" y="320"/>
                    <a:pt x="452" y="319"/>
                  </a:cubicBezTo>
                  <a:cubicBezTo>
                    <a:pt x="452" y="319"/>
                    <a:pt x="452" y="319"/>
                    <a:pt x="453" y="319"/>
                  </a:cubicBezTo>
                  <a:cubicBezTo>
                    <a:pt x="454" y="319"/>
                    <a:pt x="454" y="318"/>
                    <a:pt x="454" y="317"/>
                  </a:cubicBezTo>
                  <a:cubicBezTo>
                    <a:pt x="457" y="318"/>
                    <a:pt x="459" y="319"/>
                    <a:pt x="461" y="319"/>
                  </a:cubicBezTo>
                  <a:cubicBezTo>
                    <a:pt x="461" y="319"/>
                    <a:pt x="461" y="319"/>
                    <a:pt x="461" y="319"/>
                  </a:cubicBezTo>
                  <a:cubicBezTo>
                    <a:pt x="458" y="320"/>
                    <a:pt x="458" y="320"/>
                    <a:pt x="458" y="320"/>
                  </a:cubicBezTo>
                  <a:cubicBezTo>
                    <a:pt x="460" y="322"/>
                    <a:pt x="460" y="322"/>
                    <a:pt x="460" y="322"/>
                  </a:cubicBezTo>
                  <a:cubicBezTo>
                    <a:pt x="461" y="322"/>
                    <a:pt x="462" y="322"/>
                    <a:pt x="462" y="323"/>
                  </a:cubicBezTo>
                  <a:cubicBezTo>
                    <a:pt x="462" y="323"/>
                    <a:pt x="462" y="323"/>
                    <a:pt x="462" y="323"/>
                  </a:cubicBezTo>
                  <a:cubicBezTo>
                    <a:pt x="462" y="323"/>
                    <a:pt x="463" y="323"/>
                    <a:pt x="463" y="323"/>
                  </a:cubicBezTo>
                  <a:cubicBezTo>
                    <a:pt x="465" y="325"/>
                    <a:pt x="467" y="327"/>
                    <a:pt x="469" y="329"/>
                  </a:cubicBezTo>
                  <a:cubicBezTo>
                    <a:pt x="469" y="329"/>
                    <a:pt x="469" y="329"/>
                    <a:pt x="469" y="329"/>
                  </a:cubicBezTo>
                  <a:cubicBezTo>
                    <a:pt x="468" y="329"/>
                    <a:pt x="467" y="328"/>
                    <a:pt x="465" y="327"/>
                  </a:cubicBezTo>
                  <a:cubicBezTo>
                    <a:pt x="465" y="327"/>
                    <a:pt x="464" y="326"/>
                    <a:pt x="463" y="325"/>
                  </a:cubicBezTo>
                  <a:cubicBezTo>
                    <a:pt x="463" y="324"/>
                    <a:pt x="462" y="324"/>
                    <a:pt x="461" y="323"/>
                  </a:cubicBezTo>
                  <a:cubicBezTo>
                    <a:pt x="461" y="323"/>
                    <a:pt x="461" y="323"/>
                    <a:pt x="461" y="323"/>
                  </a:cubicBezTo>
                  <a:cubicBezTo>
                    <a:pt x="461" y="323"/>
                    <a:pt x="461" y="323"/>
                    <a:pt x="461" y="323"/>
                  </a:cubicBezTo>
                  <a:cubicBezTo>
                    <a:pt x="460" y="324"/>
                    <a:pt x="460" y="324"/>
                    <a:pt x="460" y="324"/>
                  </a:cubicBezTo>
                  <a:cubicBezTo>
                    <a:pt x="460" y="323"/>
                    <a:pt x="460" y="323"/>
                    <a:pt x="459" y="323"/>
                  </a:cubicBezTo>
                  <a:cubicBezTo>
                    <a:pt x="459" y="323"/>
                    <a:pt x="458" y="323"/>
                    <a:pt x="457" y="323"/>
                  </a:cubicBezTo>
                  <a:close/>
                  <a:moveTo>
                    <a:pt x="443" y="313"/>
                  </a:moveTo>
                  <a:cubicBezTo>
                    <a:pt x="438" y="309"/>
                    <a:pt x="433" y="305"/>
                    <a:pt x="428" y="300"/>
                  </a:cubicBezTo>
                  <a:cubicBezTo>
                    <a:pt x="427" y="300"/>
                    <a:pt x="427" y="299"/>
                    <a:pt x="426" y="298"/>
                  </a:cubicBezTo>
                  <a:cubicBezTo>
                    <a:pt x="426" y="298"/>
                    <a:pt x="426" y="299"/>
                    <a:pt x="427" y="299"/>
                  </a:cubicBezTo>
                  <a:cubicBezTo>
                    <a:pt x="432" y="303"/>
                    <a:pt x="439" y="309"/>
                    <a:pt x="446" y="313"/>
                  </a:cubicBezTo>
                  <a:cubicBezTo>
                    <a:pt x="445" y="313"/>
                    <a:pt x="444" y="313"/>
                    <a:pt x="443" y="313"/>
                  </a:cubicBezTo>
                  <a:close/>
                  <a:moveTo>
                    <a:pt x="404" y="274"/>
                  </a:moveTo>
                  <a:cubicBezTo>
                    <a:pt x="399" y="266"/>
                    <a:pt x="395" y="259"/>
                    <a:pt x="392" y="252"/>
                  </a:cubicBezTo>
                  <a:cubicBezTo>
                    <a:pt x="398" y="252"/>
                    <a:pt x="404" y="255"/>
                    <a:pt x="411" y="259"/>
                  </a:cubicBezTo>
                  <a:cubicBezTo>
                    <a:pt x="414" y="262"/>
                    <a:pt x="418" y="264"/>
                    <a:pt x="421" y="267"/>
                  </a:cubicBezTo>
                  <a:cubicBezTo>
                    <a:pt x="420" y="268"/>
                    <a:pt x="420" y="268"/>
                    <a:pt x="420" y="268"/>
                  </a:cubicBezTo>
                  <a:cubicBezTo>
                    <a:pt x="423" y="270"/>
                    <a:pt x="427" y="273"/>
                    <a:pt x="430" y="276"/>
                  </a:cubicBezTo>
                  <a:cubicBezTo>
                    <a:pt x="431" y="276"/>
                    <a:pt x="431" y="277"/>
                    <a:pt x="432" y="277"/>
                  </a:cubicBezTo>
                  <a:cubicBezTo>
                    <a:pt x="436" y="282"/>
                    <a:pt x="440" y="287"/>
                    <a:pt x="444" y="291"/>
                  </a:cubicBezTo>
                  <a:cubicBezTo>
                    <a:pt x="433" y="282"/>
                    <a:pt x="422" y="273"/>
                    <a:pt x="412" y="267"/>
                  </a:cubicBezTo>
                  <a:cubicBezTo>
                    <a:pt x="410" y="269"/>
                    <a:pt x="410" y="269"/>
                    <a:pt x="410" y="269"/>
                  </a:cubicBezTo>
                  <a:cubicBezTo>
                    <a:pt x="416" y="274"/>
                    <a:pt x="422" y="280"/>
                    <a:pt x="429" y="286"/>
                  </a:cubicBezTo>
                  <a:cubicBezTo>
                    <a:pt x="422" y="282"/>
                    <a:pt x="414" y="278"/>
                    <a:pt x="404" y="274"/>
                  </a:cubicBezTo>
                  <a:close/>
                  <a:moveTo>
                    <a:pt x="463" y="292"/>
                  </a:moveTo>
                  <a:cubicBezTo>
                    <a:pt x="463" y="289"/>
                    <a:pt x="464" y="286"/>
                    <a:pt x="464" y="282"/>
                  </a:cubicBezTo>
                  <a:cubicBezTo>
                    <a:pt x="465" y="286"/>
                    <a:pt x="465" y="289"/>
                    <a:pt x="466" y="292"/>
                  </a:cubicBezTo>
                  <a:cubicBezTo>
                    <a:pt x="466" y="292"/>
                    <a:pt x="465" y="292"/>
                    <a:pt x="465" y="292"/>
                  </a:cubicBezTo>
                  <a:cubicBezTo>
                    <a:pt x="464" y="292"/>
                    <a:pt x="464" y="292"/>
                    <a:pt x="463" y="292"/>
                  </a:cubicBezTo>
                  <a:close/>
                  <a:moveTo>
                    <a:pt x="477" y="237"/>
                  </a:moveTo>
                  <a:cubicBezTo>
                    <a:pt x="476" y="248"/>
                    <a:pt x="474" y="259"/>
                    <a:pt x="474" y="269"/>
                  </a:cubicBezTo>
                  <a:cubicBezTo>
                    <a:pt x="474" y="274"/>
                    <a:pt x="475" y="279"/>
                    <a:pt x="476" y="284"/>
                  </a:cubicBezTo>
                  <a:cubicBezTo>
                    <a:pt x="478" y="284"/>
                    <a:pt x="478" y="284"/>
                    <a:pt x="478" y="284"/>
                  </a:cubicBezTo>
                  <a:cubicBezTo>
                    <a:pt x="479" y="280"/>
                    <a:pt x="481" y="276"/>
                    <a:pt x="482" y="272"/>
                  </a:cubicBezTo>
                  <a:cubicBezTo>
                    <a:pt x="483" y="272"/>
                    <a:pt x="483" y="272"/>
                    <a:pt x="483" y="272"/>
                  </a:cubicBezTo>
                  <a:cubicBezTo>
                    <a:pt x="482" y="278"/>
                    <a:pt x="480" y="285"/>
                    <a:pt x="480" y="291"/>
                  </a:cubicBezTo>
                  <a:cubicBezTo>
                    <a:pt x="479" y="292"/>
                    <a:pt x="479" y="292"/>
                    <a:pt x="479" y="292"/>
                  </a:cubicBezTo>
                  <a:cubicBezTo>
                    <a:pt x="477" y="290"/>
                    <a:pt x="477" y="290"/>
                    <a:pt x="477" y="290"/>
                  </a:cubicBezTo>
                  <a:cubicBezTo>
                    <a:pt x="477" y="292"/>
                    <a:pt x="477" y="292"/>
                    <a:pt x="477" y="292"/>
                  </a:cubicBezTo>
                  <a:cubicBezTo>
                    <a:pt x="476" y="292"/>
                    <a:pt x="475" y="292"/>
                    <a:pt x="474" y="292"/>
                  </a:cubicBezTo>
                  <a:cubicBezTo>
                    <a:pt x="472" y="292"/>
                    <a:pt x="471" y="292"/>
                    <a:pt x="469" y="292"/>
                  </a:cubicBezTo>
                  <a:cubicBezTo>
                    <a:pt x="468" y="281"/>
                    <a:pt x="469" y="266"/>
                    <a:pt x="472" y="252"/>
                  </a:cubicBezTo>
                  <a:cubicBezTo>
                    <a:pt x="474" y="248"/>
                    <a:pt x="475" y="244"/>
                    <a:pt x="476" y="240"/>
                  </a:cubicBezTo>
                  <a:cubicBezTo>
                    <a:pt x="476" y="239"/>
                    <a:pt x="477" y="238"/>
                    <a:pt x="477" y="237"/>
                  </a:cubicBezTo>
                  <a:close/>
                  <a:moveTo>
                    <a:pt x="478" y="252"/>
                  </a:moveTo>
                  <a:cubicBezTo>
                    <a:pt x="480" y="254"/>
                    <a:pt x="483" y="256"/>
                    <a:pt x="486" y="258"/>
                  </a:cubicBezTo>
                  <a:cubicBezTo>
                    <a:pt x="484" y="261"/>
                    <a:pt x="483" y="264"/>
                    <a:pt x="481" y="268"/>
                  </a:cubicBezTo>
                  <a:cubicBezTo>
                    <a:pt x="481" y="268"/>
                    <a:pt x="481" y="267"/>
                    <a:pt x="481" y="267"/>
                  </a:cubicBezTo>
                  <a:cubicBezTo>
                    <a:pt x="480" y="270"/>
                    <a:pt x="480" y="270"/>
                    <a:pt x="480" y="270"/>
                  </a:cubicBezTo>
                  <a:cubicBezTo>
                    <a:pt x="480" y="270"/>
                    <a:pt x="480" y="270"/>
                    <a:pt x="480" y="270"/>
                  </a:cubicBezTo>
                  <a:cubicBezTo>
                    <a:pt x="479" y="273"/>
                    <a:pt x="478" y="275"/>
                    <a:pt x="477" y="278"/>
                  </a:cubicBezTo>
                  <a:cubicBezTo>
                    <a:pt x="477" y="275"/>
                    <a:pt x="477" y="272"/>
                    <a:pt x="477" y="269"/>
                  </a:cubicBezTo>
                  <a:cubicBezTo>
                    <a:pt x="477" y="264"/>
                    <a:pt x="477" y="258"/>
                    <a:pt x="478" y="252"/>
                  </a:cubicBezTo>
                  <a:close/>
                  <a:moveTo>
                    <a:pt x="488" y="260"/>
                  </a:moveTo>
                  <a:cubicBezTo>
                    <a:pt x="488" y="260"/>
                    <a:pt x="488" y="261"/>
                    <a:pt x="488" y="261"/>
                  </a:cubicBezTo>
                  <a:cubicBezTo>
                    <a:pt x="488" y="261"/>
                    <a:pt x="488" y="260"/>
                    <a:pt x="488" y="260"/>
                  </a:cubicBezTo>
                  <a:cubicBezTo>
                    <a:pt x="488" y="260"/>
                    <a:pt x="488" y="260"/>
                    <a:pt x="488" y="260"/>
                  </a:cubicBezTo>
                  <a:close/>
                  <a:moveTo>
                    <a:pt x="489" y="260"/>
                  </a:moveTo>
                  <a:cubicBezTo>
                    <a:pt x="491" y="262"/>
                    <a:pt x="494" y="264"/>
                    <a:pt x="496" y="266"/>
                  </a:cubicBezTo>
                  <a:cubicBezTo>
                    <a:pt x="495" y="270"/>
                    <a:pt x="493" y="274"/>
                    <a:pt x="492" y="278"/>
                  </a:cubicBezTo>
                  <a:cubicBezTo>
                    <a:pt x="490" y="275"/>
                    <a:pt x="488" y="273"/>
                    <a:pt x="486" y="271"/>
                  </a:cubicBezTo>
                  <a:cubicBezTo>
                    <a:pt x="486" y="268"/>
                    <a:pt x="487" y="265"/>
                    <a:pt x="488" y="262"/>
                  </a:cubicBezTo>
                  <a:cubicBezTo>
                    <a:pt x="488" y="262"/>
                    <a:pt x="488" y="261"/>
                    <a:pt x="489" y="260"/>
                  </a:cubicBezTo>
                  <a:close/>
                  <a:moveTo>
                    <a:pt x="490" y="258"/>
                  </a:moveTo>
                  <a:cubicBezTo>
                    <a:pt x="492" y="255"/>
                    <a:pt x="495" y="251"/>
                    <a:pt x="499" y="247"/>
                  </a:cubicBezTo>
                  <a:cubicBezTo>
                    <a:pt x="501" y="248"/>
                    <a:pt x="503" y="249"/>
                    <a:pt x="504" y="249"/>
                  </a:cubicBezTo>
                  <a:cubicBezTo>
                    <a:pt x="502" y="254"/>
                    <a:pt x="500" y="259"/>
                    <a:pt x="497" y="263"/>
                  </a:cubicBezTo>
                  <a:cubicBezTo>
                    <a:pt x="495" y="262"/>
                    <a:pt x="493" y="260"/>
                    <a:pt x="490" y="258"/>
                  </a:cubicBezTo>
                  <a:close/>
                  <a:moveTo>
                    <a:pt x="511" y="234"/>
                  </a:moveTo>
                  <a:cubicBezTo>
                    <a:pt x="516" y="230"/>
                    <a:pt x="521" y="225"/>
                    <a:pt x="528" y="220"/>
                  </a:cubicBezTo>
                  <a:cubicBezTo>
                    <a:pt x="528" y="220"/>
                    <a:pt x="528" y="220"/>
                    <a:pt x="528" y="220"/>
                  </a:cubicBezTo>
                  <a:cubicBezTo>
                    <a:pt x="523" y="225"/>
                    <a:pt x="518" y="230"/>
                    <a:pt x="513" y="236"/>
                  </a:cubicBezTo>
                  <a:cubicBezTo>
                    <a:pt x="512" y="235"/>
                    <a:pt x="511" y="235"/>
                    <a:pt x="511" y="234"/>
                  </a:cubicBezTo>
                  <a:close/>
                  <a:moveTo>
                    <a:pt x="538" y="213"/>
                  </a:moveTo>
                  <a:cubicBezTo>
                    <a:pt x="540" y="212"/>
                    <a:pt x="543" y="211"/>
                    <a:pt x="545" y="210"/>
                  </a:cubicBezTo>
                  <a:cubicBezTo>
                    <a:pt x="545" y="210"/>
                    <a:pt x="546" y="210"/>
                    <a:pt x="546" y="210"/>
                  </a:cubicBezTo>
                  <a:cubicBezTo>
                    <a:pt x="543" y="211"/>
                    <a:pt x="541" y="212"/>
                    <a:pt x="538" y="213"/>
                  </a:cubicBezTo>
                  <a:close/>
                  <a:moveTo>
                    <a:pt x="548" y="208"/>
                  </a:moveTo>
                  <a:cubicBezTo>
                    <a:pt x="551" y="207"/>
                    <a:pt x="555" y="205"/>
                    <a:pt x="558" y="203"/>
                  </a:cubicBezTo>
                  <a:cubicBezTo>
                    <a:pt x="559" y="203"/>
                    <a:pt x="559" y="203"/>
                    <a:pt x="559" y="203"/>
                  </a:cubicBezTo>
                  <a:cubicBezTo>
                    <a:pt x="559" y="203"/>
                    <a:pt x="559" y="203"/>
                    <a:pt x="559" y="203"/>
                  </a:cubicBezTo>
                  <a:cubicBezTo>
                    <a:pt x="578" y="212"/>
                    <a:pt x="599" y="221"/>
                    <a:pt x="615" y="233"/>
                  </a:cubicBezTo>
                  <a:cubicBezTo>
                    <a:pt x="607" y="234"/>
                    <a:pt x="597" y="236"/>
                    <a:pt x="588" y="238"/>
                  </a:cubicBezTo>
                  <a:cubicBezTo>
                    <a:pt x="586" y="235"/>
                    <a:pt x="584" y="232"/>
                    <a:pt x="581" y="230"/>
                  </a:cubicBezTo>
                  <a:cubicBezTo>
                    <a:pt x="576" y="226"/>
                    <a:pt x="571" y="223"/>
                    <a:pt x="566" y="219"/>
                  </a:cubicBezTo>
                  <a:cubicBezTo>
                    <a:pt x="562" y="216"/>
                    <a:pt x="557" y="214"/>
                    <a:pt x="553" y="211"/>
                  </a:cubicBezTo>
                  <a:cubicBezTo>
                    <a:pt x="554" y="211"/>
                    <a:pt x="555" y="211"/>
                    <a:pt x="557" y="211"/>
                  </a:cubicBezTo>
                  <a:cubicBezTo>
                    <a:pt x="557" y="211"/>
                    <a:pt x="557" y="211"/>
                    <a:pt x="557" y="211"/>
                  </a:cubicBezTo>
                  <a:cubicBezTo>
                    <a:pt x="557" y="209"/>
                    <a:pt x="557" y="209"/>
                    <a:pt x="557" y="209"/>
                  </a:cubicBezTo>
                  <a:cubicBezTo>
                    <a:pt x="557" y="209"/>
                    <a:pt x="557" y="209"/>
                    <a:pt x="557" y="209"/>
                  </a:cubicBezTo>
                  <a:cubicBezTo>
                    <a:pt x="554" y="209"/>
                    <a:pt x="552" y="209"/>
                    <a:pt x="549" y="209"/>
                  </a:cubicBezTo>
                  <a:cubicBezTo>
                    <a:pt x="549" y="209"/>
                    <a:pt x="548" y="209"/>
                    <a:pt x="548" y="208"/>
                  </a:cubicBezTo>
                  <a:close/>
                  <a:moveTo>
                    <a:pt x="622" y="235"/>
                  </a:moveTo>
                  <a:cubicBezTo>
                    <a:pt x="622" y="235"/>
                    <a:pt x="622" y="235"/>
                    <a:pt x="622" y="235"/>
                  </a:cubicBezTo>
                  <a:cubicBezTo>
                    <a:pt x="622" y="235"/>
                    <a:pt x="622" y="235"/>
                    <a:pt x="622" y="235"/>
                  </a:cubicBezTo>
                  <a:cubicBezTo>
                    <a:pt x="622" y="235"/>
                    <a:pt x="622" y="235"/>
                    <a:pt x="622" y="235"/>
                  </a:cubicBezTo>
                  <a:close/>
                  <a:moveTo>
                    <a:pt x="609" y="239"/>
                  </a:moveTo>
                  <a:cubicBezTo>
                    <a:pt x="609" y="239"/>
                    <a:pt x="609" y="239"/>
                    <a:pt x="608" y="239"/>
                  </a:cubicBezTo>
                  <a:cubicBezTo>
                    <a:pt x="607" y="239"/>
                    <a:pt x="605" y="239"/>
                    <a:pt x="604" y="239"/>
                  </a:cubicBezTo>
                  <a:cubicBezTo>
                    <a:pt x="600" y="239"/>
                    <a:pt x="597" y="239"/>
                    <a:pt x="592" y="240"/>
                  </a:cubicBezTo>
                  <a:cubicBezTo>
                    <a:pt x="601" y="238"/>
                    <a:pt x="610" y="236"/>
                    <a:pt x="618" y="235"/>
                  </a:cubicBezTo>
                  <a:cubicBezTo>
                    <a:pt x="619" y="236"/>
                    <a:pt x="619" y="236"/>
                    <a:pt x="619" y="236"/>
                  </a:cubicBezTo>
                  <a:cubicBezTo>
                    <a:pt x="616" y="237"/>
                    <a:pt x="613" y="238"/>
                    <a:pt x="609" y="239"/>
                  </a:cubicBezTo>
                  <a:close/>
                  <a:moveTo>
                    <a:pt x="602" y="242"/>
                  </a:moveTo>
                  <a:cubicBezTo>
                    <a:pt x="595" y="244"/>
                    <a:pt x="588" y="247"/>
                    <a:pt x="581" y="250"/>
                  </a:cubicBezTo>
                  <a:cubicBezTo>
                    <a:pt x="580" y="250"/>
                    <a:pt x="580" y="250"/>
                    <a:pt x="580" y="250"/>
                  </a:cubicBezTo>
                  <a:cubicBezTo>
                    <a:pt x="580" y="250"/>
                    <a:pt x="580" y="250"/>
                    <a:pt x="580" y="250"/>
                  </a:cubicBezTo>
                  <a:cubicBezTo>
                    <a:pt x="579" y="250"/>
                    <a:pt x="579" y="250"/>
                    <a:pt x="579" y="250"/>
                  </a:cubicBezTo>
                  <a:cubicBezTo>
                    <a:pt x="576" y="250"/>
                    <a:pt x="574" y="250"/>
                    <a:pt x="571" y="251"/>
                  </a:cubicBezTo>
                  <a:cubicBezTo>
                    <a:pt x="571" y="250"/>
                    <a:pt x="571" y="250"/>
                    <a:pt x="571" y="250"/>
                  </a:cubicBezTo>
                  <a:cubicBezTo>
                    <a:pt x="571" y="250"/>
                    <a:pt x="571" y="250"/>
                    <a:pt x="571" y="250"/>
                  </a:cubicBezTo>
                  <a:cubicBezTo>
                    <a:pt x="570" y="249"/>
                    <a:pt x="568" y="248"/>
                    <a:pt x="567" y="247"/>
                  </a:cubicBezTo>
                  <a:cubicBezTo>
                    <a:pt x="580" y="244"/>
                    <a:pt x="593" y="242"/>
                    <a:pt x="602" y="242"/>
                  </a:cubicBezTo>
                  <a:close/>
                  <a:moveTo>
                    <a:pt x="496" y="311"/>
                  </a:moveTo>
                  <a:cubicBezTo>
                    <a:pt x="496" y="312"/>
                    <a:pt x="496" y="313"/>
                    <a:pt x="496" y="314"/>
                  </a:cubicBezTo>
                  <a:cubicBezTo>
                    <a:pt x="496" y="314"/>
                    <a:pt x="495" y="314"/>
                    <a:pt x="495" y="313"/>
                  </a:cubicBezTo>
                  <a:cubicBezTo>
                    <a:pt x="495" y="312"/>
                    <a:pt x="495" y="311"/>
                    <a:pt x="495" y="310"/>
                  </a:cubicBezTo>
                  <a:cubicBezTo>
                    <a:pt x="495" y="310"/>
                    <a:pt x="495" y="311"/>
                    <a:pt x="496" y="311"/>
                  </a:cubicBezTo>
                  <a:close/>
                  <a:moveTo>
                    <a:pt x="489" y="348"/>
                  </a:moveTo>
                  <a:cubicBezTo>
                    <a:pt x="490" y="350"/>
                    <a:pt x="489" y="352"/>
                    <a:pt x="489" y="354"/>
                  </a:cubicBezTo>
                  <a:cubicBezTo>
                    <a:pt x="489" y="353"/>
                    <a:pt x="488" y="352"/>
                    <a:pt x="488" y="352"/>
                  </a:cubicBezTo>
                  <a:cubicBezTo>
                    <a:pt x="488" y="350"/>
                    <a:pt x="487" y="349"/>
                    <a:pt x="487" y="347"/>
                  </a:cubicBezTo>
                  <a:cubicBezTo>
                    <a:pt x="488" y="347"/>
                    <a:pt x="489" y="348"/>
                    <a:pt x="489" y="348"/>
                  </a:cubicBezTo>
                  <a:close/>
                  <a:moveTo>
                    <a:pt x="489" y="358"/>
                  </a:moveTo>
                  <a:cubicBezTo>
                    <a:pt x="489" y="359"/>
                    <a:pt x="488" y="361"/>
                    <a:pt x="488" y="363"/>
                  </a:cubicBezTo>
                  <a:cubicBezTo>
                    <a:pt x="488" y="361"/>
                    <a:pt x="487" y="360"/>
                    <a:pt x="487" y="358"/>
                  </a:cubicBezTo>
                  <a:cubicBezTo>
                    <a:pt x="487" y="357"/>
                    <a:pt x="487" y="357"/>
                    <a:pt x="488" y="356"/>
                  </a:cubicBezTo>
                  <a:cubicBezTo>
                    <a:pt x="488" y="356"/>
                    <a:pt x="488" y="357"/>
                    <a:pt x="489" y="358"/>
                  </a:cubicBezTo>
                  <a:close/>
                  <a:moveTo>
                    <a:pt x="485" y="369"/>
                  </a:moveTo>
                  <a:cubicBezTo>
                    <a:pt x="485" y="369"/>
                    <a:pt x="485" y="369"/>
                    <a:pt x="485" y="369"/>
                  </a:cubicBezTo>
                  <a:cubicBezTo>
                    <a:pt x="485" y="369"/>
                    <a:pt x="485" y="368"/>
                    <a:pt x="485" y="368"/>
                  </a:cubicBezTo>
                  <a:cubicBezTo>
                    <a:pt x="485" y="368"/>
                    <a:pt x="485" y="368"/>
                    <a:pt x="485" y="368"/>
                  </a:cubicBezTo>
                  <a:cubicBezTo>
                    <a:pt x="485" y="368"/>
                    <a:pt x="485" y="368"/>
                    <a:pt x="485" y="368"/>
                  </a:cubicBezTo>
                  <a:cubicBezTo>
                    <a:pt x="485" y="368"/>
                    <a:pt x="485" y="368"/>
                    <a:pt x="485" y="369"/>
                  </a:cubicBezTo>
                  <a:close/>
                  <a:moveTo>
                    <a:pt x="378" y="320"/>
                  </a:moveTo>
                  <a:cubicBezTo>
                    <a:pt x="381" y="320"/>
                    <a:pt x="384" y="319"/>
                    <a:pt x="388" y="319"/>
                  </a:cubicBezTo>
                  <a:cubicBezTo>
                    <a:pt x="388" y="319"/>
                    <a:pt x="388" y="319"/>
                    <a:pt x="389" y="319"/>
                  </a:cubicBezTo>
                  <a:cubicBezTo>
                    <a:pt x="408" y="320"/>
                    <a:pt x="428" y="320"/>
                    <a:pt x="447" y="319"/>
                  </a:cubicBezTo>
                  <a:cubicBezTo>
                    <a:pt x="449" y="320"/>
                    <a:pt x="450" y="321"/>
                    <a:pt x="452" y="322"/>
                  </a:cubicBezTo>
                  <a:cubicBezTo>
                    <a:pt x="439" y="322"/>
                    <a:pt x="411" y="321"/>
                    <a:pt x="378" y="320"/>
                  </a:cubicBezTo>
                  <a:close/>
                  <a:moveTo>
                    <a:pt x="611" y="158"/>
                  </a:moveTo>
                  <a:cubicBezTo>
                    <a:pt x="610" y="158"/>
                    <a:pt x="609" y="157"/>
                    <a:pt x="608" y="157"/>
                  </a:cubicBezTo>
                  <a:cubicBezTo>
                    <a:pt x="606" y="156"/>
                    <a:pt x="605" y="155"/>
                    <a:pt x="603" y="154"/>
                  </a:cubicBezTo>
                  <a:cubicBezTo>
                    <a:pt x="606" y="155"/>
                    <a:pt x="608" y="156"/>
                    <a:pt x="611" y="158"/>
                  </a:cubicBezTo>
                  <a:cubicBezTo>
                    <a:pt x="611" y="158"/>
                    <a:pt x="611" y="158"/>
                    <a:pt x="611" y="158"/>
                  </a:cubicBezTo>
                  <a:close/>
                  <a:moveTo>
                    <a:pt x="584" y="146"/>
                  </a:moveTo>
                  <a:cubicBezTo>
                    <a:pt x="583" y="145"/>
                    <a:pt x="582" y="145"/>
                    <a:pt x="581" y="144"/>
                  </a:cubicBezTo>
                  <a:cubicBezTo>
                    <a:pt x="576" y="140"/>
                    <a:pt x="571" y="136"/>
                    <a:pt x="566" y="132"/>
                  </a:cubicBezTo>
                  <a:cubicBezTo>
                    <a:pt x="572" y="137"/>
                    <a:pt x="578" y="141"/>
                    <a:pt x="584" y="146"/>
                  </a:cubicBezTo>
                  <a:close/>
                  <a:moveTo>
                    <a:pt x="599" y="156"/>
                  </a:moveTo>
                  <a:cubicBezTo>
                    <a:pt x="603" y="158"/>
                    <a:pt x="606" y="160"/>
                    <a:pt x="609" y="162"/>
                  </a:cubicBezTo>
                  <a:cubicBezTo>
                    <a:pt x="607" y="161"/>
                    <a:pt x="605" y="161"/>
                    <a:pt x="603" y="160"/>
                  </a:cubicBezTo>
                  <a:cubicBezTo>
                    <a:pt x="603" y="160"/>
                    <a:pt x="602" y="159"/>
                    <a:pt x="602" y="159"/>
                  </a:cubicBezTo>
                  <a:cubicBezTo>
                    <a:pt x="599" y="157"/>
                    <a:pt x="597" y="155"/>
                    <a:pt x="594" y="153"/>
                  </a:cubicBezTo>
                  <a:cubicBezTo>
                    <a:pt x="596" y="154"/>
                    <a:pt x="598" y="155"/>
                    <a:pt x="599" y="156"/>
                  </a:cubicBezTo>
                  <a:close/>
                  <a:moveTo>
                    <a:pt x="574" y="145"/>
                  </a:moveTo>
                  <a:cubicBezTo>
                    <a:pt x="572" y="144"/>
                    <a:pt x="571" y="143"/>
                    <a:pt x="570" y="142"/>
                  </a:cubicBezTo>
                  <a:cubicBezTo>
                    <a:pt x="571" y="143"/>
                    <a:pt x="573" y="144"/>
                    <a:pt x="574" y="145"/>
                  </a:cubicBezTo>
                  <a:close/>
                  <a:moveTo>
                    <a:pt x="611" y="165"/>
                  </a:moveTo>
                  <a:cubicBezTo>
                    <a:pt x="611" y="165"/>
                    <a:pt x="611" y="165"/>
                    <a:pt x="611" y="165"/>
                  </a:cubicBezTo>
                  <a:cubicBezTo>
                    <a:pt x="611" y="165"/>
                    <a:pt x="611" y="165"/>
                    <a:pt x="610" y="165"/>
                  </a:cubicBezTo>
                  <a:cubicBezTo>
                    <a:pt x="611" y="165"/>
                    <a:pt x="611" y="165"/>
                    <a:pt x="611" y="165"/>
                  </a:cubicBezTo>
                  <a:close/>
                  <a:moveTo>
                    <a:pt x="665" y="195"/>
                  </a:moveTo>
                  <a:cubicBezTo>
                    <a:pt x="662" y="195"/>
                    <a:pt x="659" y="196"/>
                    <a:pt x="658" y="192"/>
                  </a:cubicBezTo>
                  <a:cubicBezTo>
                    <a:pt x="657" y="189"/>
                    <a:pt x="657" y="186"/>
                    <a:pt x="655" y="184"/>
                  </a:cubicBezTo>
                  <a:cubicBezTo>
                    <a:pt x="660" y="187"/>
                    <a:pt x="663" y="191"/>
                    <a:pt x="665" y="195"/>
                  </a:cubicBezTo>
                  <a:close/>
                  <a:moveTo>
                    <a:pt x="649" y="211"/>
                  </a:moveTo>
                  <a:cubicBezTo>
                    <a:pt x="640" y="206"/>
                    <a:pt x="632" y="201"/>
                    <a:pt x="624" y="196"/>
                  </a:cubicBezTo>
                  <a:cubicBezTo>
                    <a:pt x="623" y="193"/>
                    <a:pt x="619" y="190"/>
                    <a:pt x="611" y="188"/>
                  </a:cubicBezTo>
                  <a:cubicBezTo>
                    <a:pt x="610" y="187"/>
                    <a:pt x="609" y="187"/>
                    <a:pt x="607" y="186"/>
                  </a:cubicBezTo>
                  <a:cubicBezTo>
                    <a:pt x="607" y="188"/>
                    <a:pt x="607" y="188"/>
                    <a:pt x="607" y="188"/>
                  </a:cubicBezTo>
                  <a:cubicBezTo>
                    <a:pt x="596" y="187"/>
                    <a:pt x="581" y="188"/>
                    <a:pt x="560" y="196"/>
                  </a:cubicBezTo>
                  <a:cubicBezTo>
                    <a:pt x="553" y="198"/>
                    <a:pt x="547" y="201"/>
                    <a:pt x="541" y="204"/>
                  </a:cubicBezTo>
                  <a:cubicBezTo>
                    <a:pt x="539" y="203"/>
                    <a:pt x="537" y="202"/>
                    <a:pt x="535" y="201"/>
                  </a:cubicBezTo>
                  <a:cubicBezTo>
                    <a:pt x="534" y="203"/>
                    <a:pt x="534" y="203"/>
                    <a:pt x="534" y="203"/>
                  </a:cubicBezTo>
                  <a:cubicBezTo>
                    <a:pt x="535" y="204"/>
                    <a:pt x="537" y="205"/>
                    <a:pt x="538" y="206"/>
                  </a:cubicBezTo>
                  <a:cubicBezTo>
                    <a:pt x="533" y="209"/>
                    <a:pt x="529" y="212"/>
                    <a:pt x="525" y="216"/>
                  </a:cubicBezTo>
                  <a:cubicBezTo>
                    <a:pt x="520" y="213"/>
                    <a:pt x="515" y="210"/>
                    <a:pt x="512" y="209"/>
                  </a:cubicBezTo>
                  <a:cubicBezTo>
                    <a:pt x="511" y="211"/>
                    <a:pt x="511" y="211"/>
                    <a:pt x="511" y="211"/>
                  </a:cubicBezTo>
                  <a:cubicBezTo>
                    <a:pt x="514" y="213"/>
                    <a:pt x="518" y="215"/>
                    <a:pt x="522" y="217"/>
                  </a:cubicBezTo>
                  <a:cubicBezTo>
                    <a:pt x="517" y="222"/>
                    <a:pt x="512" y="227"/>
                    <a:pt x="508" y="232"/>
                  </a:cubicBezTo>
                  <a:cubicBezTo>
                    <a:pt x="503" y="229"/>
                    <a:pt x="498" y="225"/>
                    <a:pt x="494" y="222"/>
                  </a:cubicBezTo>
                  <a:cubicBezTo>
                    <a:pt x="493" y="224"/>
                    <a:pt x="493" y="224"/>
                    <a:pt x="493" y="224"/>
                  </a:cubicBezTo>
                  <a:cubicBezTo>
                    <a:pt x="497" y="227"/>
                    <a:pt x="501" y="231"/>
                    <a:pt x="506" y="234"/>
                  </a:cubicBezTo>
                  <a:cubicBezTo>
                    <a:pt x="503" y="237"/>
                    <a:pt x="501" y="240"/>
                    <a:pt x="498" y="244"/>
                  </a:cubicBezTo>
                  <a:cubicBezTo>
                    <a:pt x="498" y="243"/>
                    <a:pt x="497" y="243"/>
                    <a:pt x="496" y="243"/>
                  </a:cubicBezTo>
                  <a:cubicBezTo>
                    <a:pt x="496" y="243"/>
                    <a:pt x="496" y="243"/>
                    <a:pt x="496" y="243"/>
                  </a:cubicBezTo>
                  <a:cubicBezTo>
                    <a:pt x="496" y="242"/>
                    <a:pt x="496" y="242"/>
                    <a:pt x="496" y="242"/>
                  </a:cubicBezTo>
                  <a:cubicBezTo>
                    <a:pt x="495" y="242"/>
                    <a:pt x="494" y="242"/>
                    <a:pt x="494" y="242"/>
                  </a:cubicBezTo>
                  <a:cubicBezTo>
                    <a:pt x="493" y="242"/>
                    <a:pt x="493" y="242"/>
                    <a:pt x="492" y="241"/>
                  </a:cubicBezTo>
                  <a:cubicBezTo>
                    <a:pt x="492" y="242"/>
                    <a:pt x="492" y="242"/>
                    <a:pt x="492" y="242"/>
                  </a:cubicBezTo>
                  <a:cubicBezTo>
                    <a:pt x="491" y="242"/>
                    <a:pt x="491" y="242"/>
                    <a:pt x="491" y="242"/>
                  </a:cubicBezTo>
                  <a:cubicBezTo>
                    <a:pt x="491" y="242"/>
                    <a:pt x="490" y="243"/>
                    <a:pt x="490" y="243"/>
                  </a:cubicBezTo>
                  <a:cubicBezTo>
                    <a:pt x="491" y="243"/>
                    <a:pt x="491" y="244"/>
                    <a:pt x="491" y="244"/>
                  </a:cubicBezTo>
                  <a:cubicBezTo>
                    <a:pt x="491" y="244"/>
                    <a:pt x="491" y="244"/>
                    <a:pt x="491" y="244"/>
                  </a:cubicBezTo>
                  <a:cubicBezTo>
                    <a:pt x="491" y="244"/>
                    <a:pt x="492" y="245"/>
                    <a:pt x="492" y="245"/>
                  </a:cubicBezTo>
                  <a:cubicBezTo>
                    <a:pt x="493" y="245"/>
                    <a:pt x="494" y="246"/>
                    <a:pt x="495" y="247"/>
                  </a:cubicBezTo>
                  <a:cubicBezTo>
                    <a:pt x="496" y="245"/>
                    <a:pt x="496" y="245"/>
                    <a:pt x="496" y="245"/>
                  </a:cubicBezTo>
                  <a:cubicBezTo>
                    <a:pt x="496" y="245"/>
                    <a:pt x="497" y="246"/>
                    <a:pt x="497" y="246"/>
                  </a:cubicBezTo>
                  <a:cubicBezTo>
                    <a:pt x="494" y="250"/>
                    <a:pt x="491" y="255"/>
                    <a:pt x="490" y="258"/>
                  </a:cubicBezTo>
                  <a:cubicBezTo>
                    <a:pt x="486" y="255"/>
                    <a:pt x="482" y="253"/>
                    <a:pt x="479" y="250"/>
                  </a:cubicBezTo>
                  <a:cubicBezTo>
                    <a:pt x="478" y="250"/>
                    <a:pt x="478" y="250"/>
                    <a:pt x="478" y="250"/>
                  </a:cubicBezTo>
                  <a:cubicBezTo>
                    <a:pt x="479" y="244"/>
                    <a:pt x="480" y="237"/>
                    <a:pt x="481" y="230"/>
                  </a:cubicBezTo>
                  <a:cubicBezTo>
                    <a:pt x="491" y="210"/>
                    <a:pt x="511" y="192"/>
                    <a:pt x="544" y="182"/>
                  </a:cubicBezTo>
                  <a:cubicBezTo>
                    <a:pt x="574" y="174"/>
                    <a:pt x="596" y="171"/>
                    <a:pt x="613" y="172"/>
                  </a:cubicBezTo>
                  <a:cubicBezTo>
                    <a:pt x="619" y="175"/>
                    <a:pt x="624" y="179"/>
                    <a:pt x="630" y="182"/>
                  </a:cubicBezTo>
                  <a:cubicBezTo>
                    <a:pt x="631" y="180"/>
                    <a:pt x="631" y="180"/>
                    <a:pt x="631" y="180"/>
                  </a:cubicBezTo>
                  <a:cubicBezTo>
                    <a:pt x="628" y="177"/>
                    <a:pt x="624" y="175"/>
                    <a:pt x="620" y="172"/>
                  </a:cubicBezTo>
                  <a:cubicBezTo>
                    <a:pt x="624" y="173"/>
                    <a:pt x="628" y="173"/>
                    <a:pt x="632" y="174"/>
                  </a:cubicBezTo>
                  <a:cubicBezTo>
                    <a:pt x="633" y="174"/>
                    <a:pt x="634" y="175"/>
                    <a:pt x="636" y="176"/>
                  </a:cubicBezTo>
                  <a:cubicBezTo>
                    <a:pt x="636" y="176"/>
                    <a:pt x="637" y="176"/>
                    <a:pt x="637" y="176"/>
                  </a:cubicBezTo>
                  <a:cubicBezTo>
                    <a:pt x="638" y="176"/>
                    <a:pt x="638" y="175"/>
                    <a:pt x="638" y="175"/>
                  </a:cubicBezTo>
                  <a:cubicBezTo>
                    <a:pt x="642" y="177"/>
                    <a:pt x="645" y="178"/>
                    <a:pt x="648" y="179"/>
                  </a:cubicBezTo>
                  <a:cubicBezTo>
                    <a:pt x="649" y="180"/>
                    <a:pt x="650" y="182"/>
                    <a:pt x="651" y="184"/>
                  </a:cubicBezTo>
                  <a:cubicBezTo>
                    <a:pt x="653" y="187"/>
                    <a:pt x="654" y="191"/>
                    <a:pt x="654" y="195"/>
                  </a:cubicBezTo>
                  <a:cubicBezTo>
                    <a:pt x="655" y="196"/>
                    <a:pt x="655" y="198"/>
                    <a:pt x="656" y="199"/>
                  </a:cubicBezTo>
                  <a:cubicBezTo>
                    <a:pt x="658" y="201"/>
                    <a:pt x="661" y="199"/>
                    <a:pt x="664" y="199"/>
                  </a:cubicBezTo>
                  <a:cubicBezTo>
                    <a:pt x="665" y="198"/>
                    <a:pt x="661" y="204"/>
                    <a:pt x="661" y="204"/>
                  </a:cubicBezTo>
                  <a:cubicBezTo>
                    <a:pt x="660" y="205"/>
                    <a:pt x="660" y="206"/>
                    <a:pt x="660" y="207"/>
                  </a:cubicBezTo>
                  <a:cubicBezTo>
                    <a:pt x="660" y="207"/>
                    <a:pt x="660" y="208"/>
                    <a:pt x="660" y="208"/>
                  </a:cubicBezTo>
                  <a:cubicBezTo>
                    <a:pt x="656" y="210"/>
                    <a:pt x="652" y="211"/>
                    <a:pt x="649" y="211"/>
                  </a:cubicBezTo>
                  <a:close/>
                  <a:moveTo>
                    <a:pt x="673" y="225"/>
                  </a:moveTo>
                  <a:cubicBezTo>
                    <a:pt x="667" y="225"/>
                    <a:pt x="661" y="226"/>
                    <a:pt x="655" y="227"/>
                  </a:cubicBezTo>
                  <a:cubicBezTo>
                    <a:pt x="655" y="227"/>
                    <a:pt x="655" y="227"/>
                    <a:pt x="655" y="227"/>
                  </a:cubicBezTo>
                  <a:cubicBezTo>
                    <a:pt x="652" y="221"/>
                    <a:pt x="646" y="215"/>
                    <a:pt x="640" y="209"/>
                  </a:cubicBezTo>
                  <a:cubicBezTo>
                    <a:pt x="651" y="215"/>
                    <a:pt x="661" y="221"/>
                    <a:pt x="673" y="225"/>
                  </a:cubicBezTo>
                  <a:close/>
                  <a:moveTo>
                    <a:pt x="493" y="322"/>
                  </a:moveTo>
                  <a:cubicBezTo>
                    <a:pt x="493" y="320"/>
                    <a:pt x="492" y="319"/>
                    <a:pt x="491" y="318"/>
                  </a:cubicBezTo>
                  <a:cubicBezTo>
                    <a:pt x="490" y="317"/>
                    <a:pt x="490" y="316"/>
                    <a:pt x="490" y="315"/>
                  </a:cubicBezTo>
                  <a:cubicBezTo>
                    <a:pt x="490" y="315"/>
                    <a:pt x="490" y="315"/>
                    <a:pt x="490" y="315"/>
                  </a:cubicBezTo>
                  <a:cubicBezTo>
                    <a:pt x="491" y="315"/>
                    <a:pt x="491" y="315"/>
                    <a:pt x="492" y="316"/>
                  </a:cubicBezTo>
                  <a:cubicBezTo>
                    <a:pt x="492" y="316"/>
                    <a:pt x="492" y="316"/>
                    <a:pt x="492" y="316"/>
                  </a:cubicBezTo>
                  <a:cubicBezTo>
                    <a:pt x="492" y="316"/>
                    <a:pt x="493" y="317"/>
                    <a:pt x="493" y="317"/>
                  </a:cubicBezTo>
                  <a:cubicBezTo>
                    <a:pt x="493" y="319"/>
                    <a:pt x="494" y="321"/>
                    <a:pt x="494" y="322"/>
                  </a:cubicBezTo>
                  <a:lnTo>
                    <a:pt x="493" y="322"/>
                  </a:lnTo>
                  <a:close/>
                  <a:moveTo>
                    <a:pt x="495" y="368"/>
                  </a:moveTo>
                  <a:cubicBezTo>
                    <a:pt x="495" y="367"/>
                    <a:pt x="495" y="367"/>
                    <a:pt x="495" y="367"/>
                  </a:cubicBezTo>
                  <a:cubicBezTo>
                    <a:pt x="495" y="367"/>
                    <a:pt x="495" y="367"/>
                    <a:pt x="496" y="368"/>
                  </a:cubicBezTo>
                  <a:cubicBezTo>
                    <a:pt x="495" y="368"/>
                    <a:pt x="495" y="368"/>
                    <a:pt x="495" y="368"/>
                  </a:cubicBezTo>
                  <a:close/>
                  <a:moveTo>
                    <a:pt x="475" y="376"/>
                  </a:moveTo>
                  <a:cubicBezTo>
                    <a:pt x="475" y="375"/>
                    <a:pt x="476" y="375"/>
                    <a:pt x="476" y="375"/>
                  </a:cubicBezTo>
                  <a:cubicBezTo>
                    <a:pt x="476" y="375"/>
                    <a:pt x="476" y="375"/>
                    <a:pt x="476" y="375"/>
                  </a:cubicBezTo>
                  <a:cubicBezTo>
                    <a:pt x="476" y="375"/>
                    <a:pt x="476" y="376"/>
                    <a:pt x="475" y="376"/>
                  </a:cubicBezTo>
                  <a:close/>
                  <a:moveTo>
                    <a:pt x="473" y="464"/>
                  </a:moveTo>
                  <a:cubicBezTo>
                    <a:pt x="472" y="463"/>
                    <a:pt x="471" y="462"/>
                    <a:pt x="469" y="461"/>
                  </a:cubicBezTo>
                  <a:cubicBezTo>
                    <a:pt x="471" y="461"/>
                    <a:pt x="472" y="460"/>
                    <a:pt x="473" y="459"/>
                  </a:cubicBezTo>
                  <a:cubicBezTo>
                    <a:pt x="473" y="461"/>
                    <a:pt x="473" y="463"/>
                    <a:pt x="473" y="464"/>
                  </a:cubicBezTo>
                  <a:close/>
                  <a:moveTo>
                    <a:pt x="460" y="463"/>
                  </a:moveTo>
                  <a:cubicBezTo>
                    <a:pt x="459" y="461"/>
                    <a:pt x="459" y="459"/>
                    <a:pt x="459" y="458"/>
                  </a:cubicBezTo>
                  <a:cubicBezTo>
                    <a:pt x="461" y="459"/>
                    <a:pt x="462" y="460"/>
                    <a:pt x="464" y="461"/>
                  </a:cubicBezTo>
                  <a:cubicBezTo>
                    <a:pt x="464" y="461"/>
                    <a:pt x="464" y="461"/>
                    <a:pt x="464" y="461"/>
                  </a:cubicBezTo>
                  <a:cubicBezTo>
                    <a:pt x="463" y="462"/>
                    <a:pt x="462" y="463"/>
                    <a:pt x="462" y="463"/>
                  </a:cubicBezTo>
                  <a:cubicBezTo>
                    <a:pt x="461" y="463"/>
                    <a:pt x="460" y="463"/>
                    <a:pt x="460" y="463"/>
                  </a:cubicBezTo>
                  <a:close/>
                  <a:moveTo>
                    <a:pt x="457" y="463"/>
                  </a:moveTo>
                  <a:cubicBezTo>
                    <a:pt x="453" y="462"/>
                    <a:pt x="448" y="462"/>
                    <a:pt x="444" y="461"/>
                  </a:cubicBezTo>
                  <a:cubicBezTo>
                    <a:pt x="444" y="461"/>
                    <a:pt x="444" y="461"/>
                    <a:pt x="444" y="461"/>
                  </a:cubicBezTo>
                  <a:cubicBezTo>
                    <a:pt x="444" y="461"/>
                    <a:pt x="443" y="461"/>
                    <a:pt x="443" y="461"/>
                  </a:cubicBezTo>
                  <a:cubicBezTo>
                    <a:pt x="443" y="461"/>
                    <a:pt x="443" y="461"/>
                    <a:pt x="442" y="461"/>
                  </a:cubicBezTo>
                  <a:cubicBezTo>
                    <a:pt x="442" y="461"/>
                    <a:pt x="442" y="461"/>
                    <a:pt x="442" y="461"/>
                  </a:cubicBezTo>
                  <a:cubicBezTo>
                    <a:pt x="439" y="458"/>
                    <a:pt x="438" y="457"/>
                    <a:pt x="438" y="457"/>
                  </a:cubicBezTo>
                  <a:cubicBezTo>
                    <a:pt x="437" y="457"/>
                    <a:pt x="437" y="457"/>
                    <a:pt x="437" y="457"/>
                  </a:cubicBezTo>
                  <a:cubicBezTo>
                    <a:pt x="438" y="457"/>
                    <a:pt x="439" y="457"/>
                    <a:pt x="440" y="457"/>
                  </a:cubicBezTo>
                  <a:cubicBezTo>
                    <a:pt x="444" y="457"/>
                    <a:pt x="448" y="457"/>
                    <a:pt x="452" y="457"/>
                  </a:cubicBezTo>
                  <a:cubicBezTo>
                    <a:pt x="452" y="454"/>
                    <a:pt x="452" y="454"/>
                    <a:pt x="452" y="454"/>
                  </a:cubicBezTo>
                  <a:cubicBezTo>
                    <a:pt x="453" y="455"/>
                    <a:pt x="453" y="455"/>
                    <a:pt x="454" y="455"/>
                  </a:cubicBezTo>
                  <a:cubicBezTo>
                    <a:pt x="455" y="456"/>
                    <a:pt x="456" y="456"/>
                    <a:pt x="456" y="456"/>
                  </a:cubicBezTo>
                  <a:cubicBezTo>
                    <a:pt x="456" y="458"/>
                    <a:pt x="457" y="461"/>
                    <a:pt x="457" y="463"/>
                  </a:cubicBezTo>
                  <a:close/>
                  <a:moveTo>
                    <a:pt x="500" y="512"/>
                  </a:moveTo>
                  <a:cubicBezTo>
                    <a:pt x="501" y="512"/>
                    <a:pt x="501" y="512"/>
                    <a:pt x="501" y="512"/>
                  </a:cubicBezTo>
                  <a:cubicBezTo>
                    <a:pt x="505" y="516"/>
                    <a:pt x="508" y="520"/>
                    <a:pt x="509" y="525"/>
                  </a:cubicBezTo>
                  <a:cubicBezTo>
                    <a:pt x="504" y="519"/>
                    <a:pt x="498" y="513"/>
                    <a:pt x="491" y="506"/>
                  </a:cubicBezTo>
                  <a:cubicBezTo>
                    <a:pt x="494" y="508"/>
                    <a:pt x="497" y="510"/>
                    <a:pt x="500" y="512"/>
                  </a:cubicBezTo>
                  <a:close/>
                  <a:moveTo>
                    <a:pt x="504" y="555"/>
                  </a:moveTo>
                  <a:cubicBezTo>
                    <a:pt x="504" y="554"/>
                    <a:pt x="504" y="554"/>
                    <a:pt x="504" y="554"/>
                  </a:cubicBezTo>
                  <a:cubicBezTo>
                    <a:pt x="504" y="554"/>
                    <a:pt x="504" y="554"/>
                    <a:pt x="504" y="555"/>
                  </a:cubicBezTo>
                  <a:close/>
                  <a:moveTo>
                    <a:pt x="506" y="559"/>
                  </a:moveTo>
                  <a:cubicBezTo>
                    <a:pt x="508" y="555"/>
                    <a:pt x="510" y="550"/>
                    <a:pt x="512" y="546"/>
                  </a:cubicBezTo>
                  <a:cubicBezTo>
                    <a:pt x="512" y="549"/>
                    <a:pt x="512" y="554"/>
                    <a:pt x="511" y="560"/>
                  </a:cubicBezTo>
                  <a:cubicBezTo>
                    <a:pt x="508" y="568"/>
                    <a:pt x="506" y="576"/>
                    <a:pt x="506" y="584"/>
                  </a:cubicBezTo>
                  <a:cubicBezTo>
                    <a:pt x="505" y="588"/>
                    <a:pt x="504" y="592"/>
                    <a:pt x="503" y="594"/>
                  </a:cubicBezTo>
                  <a:cubicBezTo>
                    <a:pt x="503" y="595"/>
                    <a:pt x="503" y="595"/>
                    <a:pt x="503" y="595"/>
                  </a:cubicBezTo>
                  <a:cubicBezTo>
                    <a:pt x="500" y="590"/>
                    <a:pt x="499" y="584"/>
                    <a:pt x="499" y="577"/>
                  </a:cubicBezTo>
                  <a:cubicBezTo>
                    <a:pt x="499" y="577"/>
                    <a:pt x="499" y="577"/>
                    <a:pt x="499" y="576"/>
                  </a:cubicBezTo>
                  <a:cubicBezTo>
                    <a:pt x="502" y="571"/>
                    <a:pt x="505" y="565"/>
                    <a:pt x="506" y="559"/>
                  </a:cubicBezTo>
                  <a:close/>
                  <a:moveTo>
                    <a:pt x="457" y="523"/>
                  </a:moveTo>
                  <a:cubicBezTo>
                    <a:pt x="457" y="523"/>
                    <a:pt x="457" y="523"/>
                    <a:pt x="457" y="523"/>
                  </a:cubicBezTo>
                  <a:cubicBezTo>
                    <a:pt x="457" y="523"/>
                    <a:pt x="458" y="523"/>
                    <a:pt x="458" y="523"/>
                  </a:cubicBezTo>
                  <a:cubicBezTo>
                    <a:pt x="458" y="523"/>
                    <a:pt x="457" y="523"/>
                    <a:pt x="457" y="523"/>
                  </a:cubicBezTo>
                  <a:close/>
                  <a:moveTo>
                    <a:pt x="456" y="526"/>
                  </a:moveTo>
                  <a:cubicBezTo>
                    <a:pt x="455" y="526"/>
                    <a:pt x="454" y="526"/>
                    <a:pt x="453" y="526"/>
                  </a:cubicBezTo>
                  <a:cubicBezTo>
                    <a:pt x="454" y="526"/>
                    <a:pt x="455" y="526"/>
                    <a:pt x="455" y="526"/>
                  </a:cubicBezTo>
                  <a:cubicBezTo>
                    <a:pt x="456" y="526"/>
                    <a:pt x="456" y="526"/>
                    <a:pt x="456" y="526"/>
                  </a:cubicBezTo>
                  <a:close/>
                  <a:moveTo>
                    <a:pt x="371" y="507"/>
                  </a:moveTo>
                  <a:cubicBezTo>
                    <a:pt x="358" y="505"/>
                    <a:pt x="345" y="503"/>
                    <a:pt x="332" y="501"/>
                  </a:cubicBezTo>
                  <a:cubicBezTo>
                    <a:pt x="331" y="500"/>
                    <a:pt x="331" y="500"/>
                    <a:pt x="331" y="500"/>
                  </a:cubicBezTo>
                  <a:cubicBezTo>
                    <a:pt x="330" y="500"/>
                    <a:pt x="330" y="499"/>
                    <a:pt x="330" y="499"/>
                  </a:cubicBezTo>
                  <a:cubicBezTo>
                    <a:pt x="347" y="503"/>
                    <a:pt x="365" y="505"/>
                    <a:pt x="382" y="507"/>
                  </a:cubicBezTo>
                  <a:cubicBezTo>
                    <a:pt x="383" y="507"/>
                    <a:pt x="383" y="507"/>
                    <a:pt x="383" y="507"/>
                  </a:cubicBezTo>
                  <a:cubicBezTo>
                    <a:pt x="387" y="509"/>
                    <a:pt x="387" y="509"/>
                    <a:pt x="387" y="509"/>
                  </a:cubicBezTo>
                  <a:cubicBezTo>
                    <a:pt x="386" y="508"/>
                    <a:pt x="386" y="508"/>
                    <a:pt x="386" y="508"/>
                  </a:cubicBezTo>
                  <a:cubicBezTo>
                    <a:pt x="388" y="508"/>
                    <a:pt x="391" y="508"/>
                    <a:pt x="393" y="508"/>
                  </a:cubicBezTo>
                  <a:cubicBezTo>
                    <a:pt x="395" y="510"/>
                    <a:pt x="398" y="511"/>
                    <a:pt x="400" y="513"/>
                  </a:cubicBezTo>
                  <a:cubicBezTo>
                    <a:pt x="390" y="511"/>
                    <a:pt x="380" y="509"/>
                    <a:pt x="371" y="507"/>
                  </a:cubicBezTo>
                  <a:close/>
                  <a:moveTo>
                    <a:pt x="206" y="477"/>
                  </a:moveTo>
                  <a:cubicBezTo>
                    <a:pt x="210" y="478"/>
                    <a:pt x="214" y="478"/>
                    <a:pt x="218" y="479"/>
                  </a:cubicBezTo>
                  <a:cubicBezTo>
                    <a:pt x="216" y="479"/>
                    <a:pt x="214" y="480"/>
                    <a:pt x="212" y="480"/>
                  </a:cubicBezTo>
                  <a:cubicBezTo>
                    <a:pt x="212" y="480"/>
                    <a:pt x="212" y="480"/>
                    <a:pt x="212" y="480"/>
                  </a:cubicBezTo>
                  <a:cubicBezTo>
                    <a:pt x="210" y="479"/>
                    <a:pt x="208" y="478"/>
                    <a:pt x="207" y="477"/>
                  </a:cubicBezTo>
                  <a:cubicBezTo>
                    <a:pt x="207" y="477"/>
                    <a:pt x="207" y="477"/>
                    <a:pt x="206" y="477"/>
                  </a:cubicBezTo>
                  <a:close/>
                  <a:moveTo>
                    <a:pt x="196" y="465"/>
                  </a:moveTo>
                  <a:cubicBezTo>
                    <a:pt x="205" y="463"/>
                    <a:pt x="214" y="462"/>
                    <a:pt x="224" y="462"/>
                  </a:cubicBezTo>
                  <a:cubicBezTo>
                    <a:pt x="230" y="462"/>
                    <a:pt x="237" y="463"/>
                    <a:pt x="244" y="463"/>
                  </a:cubicBezTo>
                  <a:cubicBezTo>
                    <a:pt x="244" y="465"/>
                    <a:pt x="244" y="465"/>
                    <a:pt x="244" y="465"/>
                  </a:cubicBezTo>
                  <a:cubicBezTo>
                    <a:pt x="248" y="465"/>
                    <a:pt x="253" y="465"/>
                    <a:pt x="258" y="466"/>
                  </a:cubicBezTo>
                  <a:cubicBezTo>
                    <a:pt x="261" y="468"/>
                    <a:pt x="263" y="471"/>
                    <a:pt x="266" y="473"/>
                  </a:cubicBezTo>
                  <a:cubicBezTo>
                    <a:pt x="265" y="473"/>
                    <a:pt x="265" y="474"/>
                    <a:pt x="264" y="474"/>
                  </a:cubicBezTo>
                  <a:cubicBezTo>
                    <a:pt x="261" y="474"/>
                    <a:pt x="258" y="474"/>
                    <a:pt x="255" y="473"/>
                  </a:cubicBezTo>
                  <a:cubicBezTo>
                    <a:pt x="249" y="471"/>
                    <a:pt x="244" y="468"/>
                    <a:pt x="238" y="466"/>
                  </a:cubicBezTo>
                  <a:cubicBezTo>
                    <a:pt x="237" y="468"/>
                    <a:pt x="237" y="468"/>
                    <a:pt x="237" y="468"/>
                  </a:cubicBezTo>
                  <a:cubicBezTo>
                    <a:pt x="240" y="470"/>
                    <a:pt x="243" y="471"/>
                    <a:pt x="246" y="473"/>
                  </a:cubicBezTo>
                  <a:cubicBezTo>
                    <a:pt x="245" y="473"/>
                    <a:pt x="244" y="473"/>
                    <a:pt x="243" y="473"/>
                  </a:cubicBezTo>
                  <a:cubicBezTo>
                    <a:pt x="243" y="476"/>
                    <a:pt x="243" y="476"/>
                    <a:pt x="243" y="476"/>
                  </a:cubicBezTo>
                  <a:cubicBezTo>
                    <a:pt x="246" y="476"/>
                    <a:pt x="250" y="477"/>
                    <a:pt x="254" y="478"/>
                  </a:cubicBezTo>
                  <a:cubicBezTo>
                    <a:pt x="259" y="481"/>
                    <a:pt x="265" y="485"/>
                    <a:pt x="269" y="489"/>
                  </a:cubicBezTo>
                  <a:cubicBezTo>
                    <a:pt x="266" y="488"/>
                    <a:pt x="264" y="487"/>
                    <a:pt x="261" y="486"/>
                  </a:cubicBezTo>
                  <a:cubicBezTo>
                    <a:pt x="262" y="484"/>
                    <a:pt x="262" y="484"/>
                    <a:pt x="262" y="484"/>
                  </a:cubicBezTo>
                  <a:cubicBezTo>
                    <a:pt x="257" y="483"/>
                    <a:pt x="252" y="482"/>
                    <a:pt x="247" y="481"/>
                  </a:cubicBezTo>
                  <a:cubicBezTo>
                    <a:pt x="236" y="476"/>
                    <a:pt x="225" y="470"/>
                    <a:pt x="213" y="465"/>
                  </a:cubicBezTo>
                  <a:cubicBezTo>
                    <a:pt x="212" y="468"/>
                    <a:pt x="212" y="468"/>
                    <a:pt x="212" y="468"/>
                  </a:cubicBezTo>
                  <a:cubicBezTo>
                    <a:pt x="220" y="471"/>
                    <a:pt x="228" y="475"/>
                    <a:pt x="236" y="479"/>
                  </a:cubicBezTo>
                  <a:cubicBezTo>
                    <a:pt x="233" y="479"/>
                    <a:pt x="231" y="479"/>
                    <a:pt x="228" y="479"/>
                  </a:cubicBezTo>
                  <a:cubicBezTo>
                    <a:pt x="220" y="477"/>
                    <a:pt x="212" y="475"/>
                    <a:pt x="203" y="473"/>
                  </a:cubicBezTo>
                  <a:cubicBezTo>
                    <a:pt x="201" y="471"/>
                    <a:pt x="199" y="468"/>
                    <a:pt x="196" y="465"/>
                  </a:cubicBezTo>
                  <a:close/>
                  <a:moveTo>
                    <a:pt x="191" y="459"/>
                  </a:moveTo>
                  <a:cubicBezTo>
                    <a:pt x="213" y="458"/>
                    <a:pt x="238" y="458"/>
                    <a:pt x="261" y="459"/>
                  </a:cubicBezTo>
                  <a:cubicBezTo>
                    <a:pt x="261" y="459"/>
                    <a:pt x="261" y="459"/>
                    <a:pt x="261" y="459"/>
                  </a:cubicBezTo>
                  <a:cubicBezTo>
                    <a:pt x="256" y="459"/>
                    <a:pt x="252" y="459"/>
                    <a:pt x="248" y="459"/>
                  </a:cubicBezTo>
                  <a:cubicBezTo>
                    <a:pt x="245" y="459"/>
                    <a:pt x="241" y="459"/>
                    <a:pt x="238" y="459"/>
                  </a:cubicBezTo>
                  <a:cubicBezTo>
                    <a:pt x="233" y="459"/>
                    <a:pt x="228" y="459"/>
                    <a:pt x="223" y="459"/>
                  </a:cubicBezTo>
                  <a:cubicBezTo>
                    <a:pt x="223" y="459"/>
                    <a:pt x="223" y="459"/>
                    <a:pt x="223" y="459"/>
                  </a:cubicBezTo>
                  <a:cubicBezTo>
                    <a:pt x="223" y="459"/>
                    <a:pt x="223" y="459"/>
                    <a:pt x="223" y="459"/>
                  </a:cubicBezTo>
                  <a:cubicBezTo>
                    <a:pt x="223" y="459"/>
                    <a:pt x="223" y="459"/>
                    <a:pt x="223" y="459"/>
                  </a:cubicBezTo>
                  <a:cubicBezTo>
                    <a:pt x="223" y="460"/>
                    <a:pt x="223" y="460"/>
                    <a:pt x="223" y="460"/>
                  </a:cubicBezTo>
                  <a:cubicBezTo>
                    <a:pt x="213" y="460"/>
                    <a:pt x="203" y="461"/>
                    <a:pt x="194" y="463"/>
                  </a:cubicBezTo>
                  <a:cubicBezTo>
                    <a:pt x="193" y="462"/>
                    <a:pt x="192" y="460"/>
                    <a:pt x="191" y="459"/>
                  </a:cubicBezTo>
                  <a:close/>
                  <a:moveTo>
                    <a:pt x="161" y="474"/>
                  </a:moveTo>
                  <a:cubicBezTo>
                    <a:pt x="157" y="471"/>
                    <a:pt x="154" y="468"/>
                    <a:pt x="150" y="465"/>
                  </a:cubicBezTo>
                  <a:cubicBezTo>
                    <a:pt x="149" y="464"/>
                    <a:pt x="148" y="464"/>
                    <a:pt x="148" y="463"/>
                  </a:cubicBezTo>
                  <a:cubicBezTo>
                    <a:pt x="149" y="463"/>
                    <a:pt x="149" y="463"/>
                    <a:pt x="150" y="463"/>
                  </a:cubicBezTo>
                  <a:cubicBezTo>
                    <a:pt x="154" y="467"/>
                    <a:pt x="158" y="471"/>
                    <a:pt x="161" y="474"/>
                  </a:cubicBezTo>
                  <a:close/>
                  <a:moveTo>
                    <a:pt x="136" y="447"/>
                  </a:moveTo>
                  <a:cubicBezTo>
                    <a:pt x="140" y="452"/>
                    <a:pt x="144" y="456"/>
                    <a:pt x="148" y="461"/>
                  </a:cubicBezTo>
                  <a:cubicBezTo>
                    <a:pt x="148" y="461"/>
                    <a:pt x="147" y="461"/>
                    <a:pt x="146" y="461"/>
                  </a:cubicBezTo>
                  <a:cubicBezTo>
                    <a:pt x="138" y="453"/>
                    <a:pt x="130" y="445"/>
                    <a:pt x="122" y="436"/>
                  </a:cubicBezTo>
                  <a:cubicBezTo>
                    <a:pt x="124" y="438"/>
                    <a:pt x="126" y="439"/>
                    <a:pt x="128" y="440"/>
                  </a:cubicBezTo>
                  <a:cubicBezTo>
                    <a:pt x="131" y="443"/>
                    <a:pt x="133" y="445"/>
                    <a:pt x="136" y="447"/>
                  </a:cubicBezTo>
                  <a:close/>
                  <a:moveTo>
                    <a:pt x="54" y="360"/>
                  </a:moveTo>
                  <a:cubicBezTo>
                    <a:pt x="55" y="361"/>
                    <a:pt x="56" y="361"/>
                    <a:pt x="58" y="362"/>
                  </a:cubicBezTo>
                  <a:cubicBezTo>
                    <a:pt x="62" y="364"/>
                    <a:pt x="66" y="366"/>
                    <a:pt x="71" y="369"/>
                  </a:cubicBezTo>
                  <a:cubicBezTo>
                    <a:pt x="80" y="375"/>
                    <a:pt x="90" y="382"/>
                    <a:pt x="100" y="391"/>
                  </a:cubicBezTo>
                  <a:cubicBezTo>
                    <a:pt x="108" y="398"/>
                    <a:pt x="116" y="406"/>
                    <a:pt x="125" y="413"/>
                  </a:cubicBezTo>
                  <a:cubicBezTo>
                    <a:pt x="110" y="401"/>
                    <a:pt x="95" y="390"/>
                    <a:pt x="83" y="380"/>
                  </a:cubicBezTo>
                  <a:cubicBezTo>
                    <a:pt x="81" y="382"/>
                    <a:pt x="81" y="382"/>
                    <a:pt x="81" y="382"/>
                  </a:cubicBezTo>
                  <a:cubicBezTo>
                    <a:pt x="94" y="393"/>
                    <a:pt x="109" y="404"/>
                    <a:pt x="124" y="416"/>
                  </a:cubicBezTo>
                  <a:cubicBezTo>
                    <a:pt x="139" y="428"/>
                    <a:pt x="152" y="441"/>
                    <a:pt x="160" y="456"/>
                  </a:cubicBezTo>
                  <a:cubicBezTo>
                    <a:pt x="162" y="455"/>
                    <a:pt x="162" y="455"/>
                    <a:pt x="162" y="455"/>
                  </a:cubicBezTo>
                  <a:cubicBezTo>
                    <a:pt x="157" y="445"/>
                    <a:pt x="150" y="437"/>
                    <a:pt x="142" y="429"/>
                  </a:cubicBezTo>
                  <a:cubicBezTo>
                    <a:pt x="151" y="438"/>
                    <a:pt x="159" y="446"/>
                    <a:pt x="164" y="453"/>
                  </a:cubicBezTo>
                  <a:cubicBezTo>
                    <a:pt x="165" y="454"/>
                    <a:pt x="166" y="456"/>
                    <a:pt x="167" y="457"/>
                  </a:cubicBezTo>
                  <a:cubicBezTo>
                    <a:pt x="163" y="458"/>
                    <a:pt x="159" y="458"/>
                    <a:pt x="156" y="459"/>
                  </a:cubicBezTo>
                  <a:cubicBezTo>
                    <a:pt x="153" y="457"/>
                    <a:pt x="150" y="455"/>
                    <a:pt x="147" y="453"/>
                  </a:cubicBezTo>
                  <a:cubicBezTo>
                    <a:pt x="147" y="453"/>
                    <a:pt x="149" y="455"/>
                    <a:pt x="154" y="459"/>
                  </a:cubicBezTo>
                  <a:cubicBezTo>
                    <a:pt x="153" y="460"/>
                    <a:pt x="152" y="460"/>
                    <a:pt x="151" y="460"/>
                  </a:cubicBezTo>
                  <a:cubicBezTo>
                    <a:pt x="151" y="459"/>
                    <a:pt x="150" y="458"/>
                    <a:pt x="149" y="458"/>
                  </a:cubicBezTo>
                  <a:cubicBezTo>
                    <a:pt x="146" y="454"/>
                    <a:pt x="142" y="450"/>
                    <a:pt x="138" y="446"/>
                  </a:cubicBezTo>
                  <a:cubicBezTo>
                    <a:pt x="140" y="447"/>
                    <a:pt x="141" y="448"/>
                    <a:pt x="143" y="449"/>
                  </a:cubicBezTo>
                  <a:cubicBezTo>
                    <a:pt x="144" y="446"/>
                    <a:pt x="144" y="446"/>
                    <a:pt x="144" y="446"/>
                  </a:cubicBezTo>
                  <a:cubicBezTo>
                    <a:pt x="139" y="444"/>
                    <a:pt x="135" y="441"/>
                    <a:pt x="130" y="438"/>
                  </a:cubicBezTo>
                  <a:cubicBezTo>
                    <a:pt x="124" y="433"/>
                    <a:pt x="119" y="428"/>
                    <a:pt x="113" y="425"/>
                  </a:cubicBezTo>
                  <a:cubicBezTo>
                    <a:pt x="111" y="423"/>
                    <a:pt x="109" y="422"/>
                    <a:pt x="107" y="421"/>
                  </a:cubicBezTo>
                  <a:cubicBezTo>
                    <a:pt x="98" y="412"/>
                    <a:pt x="88" y="402"/>
                    <a:pt x="78" y="393"/>
                  </a:cubicBezTo>
                  <a:cubicBezTo>
                    <a:pt x="68" y="382"/>
                    <a:pt x="60" y="372"/>
                    <a:pt x="54" y="360"/>
                  </a:cubicBezTo>
                  <a:close/>
                  <a:moveTo>
                    <a:pt x="137" y="424"/>
                  </a:moveTo>
                  <a:cubicBezTo>
                    <a:pt x="139" y="425"/>
                    <a:pt x="140" y="426"/>
                    <a:pt x="141" y="427"/>
                  </a:cubicBezTo>
                  <a:cubicBezTo>
                    <a:pt x="139" y="426"/>
                    <a:pt x="138" y="424"/>
                    <a:pt x="136" y="423"/>
                  </a:cubicBezTo>
                  <a:cubicBezTo>
                    <a:pt x="137" y="423"/>
                    <a:pt x="137" y="424"/>
                    <a:pt x="137" y="424"/>
                  </a:cubicBezTo>
                  <a:close/>
                  <a:moveTo>
                    <a:pt x="53" y="332"/>
                  </a:moveTo>
                  <a:cubicBezTo>
                    <a:pt x="52" y="332"/>
                    <a:pt x="52" y="332"/>
                    <a:pt x="52" y="332"/>
                  </a:cubicBezTo>
                  <a:cubicBezTo>
                    <a:pt x="52" y="330"/>
                    <a:pt x="52" y="329"/>
                    <a:pt x="52" y="327"/>
                  </a:cubicBezTo>
                  <a:cubicBezTo>
                    <a:pt x="53" y="328"/>
                    <a:pt x="53" y="329"/>
                    <a:pt x="53" y="330"/>
                  </a:cubicBezTo>
                  <a:cubicBezTo>
                    <a:pt x="53" y="331"/>
                    <a:pt x="53" y="331"/>
                    <a:pt x="53" y="332"/>
                  </a:cubicBezTo>
                  <a:close/>
                  <a:moveTo>
                    <a:pt x="50" y="356"/>
                  </a:moveTo>
                  <a:cubicBezTo>
                    <a:pt x="50" y="356"/>
                    <a:pt x="50" y="356"/>
                    <a:pt x="50" y="357"/>
                  </a:cubicBezTo>
                  <a:cubicBezTo>
                    <a:pt x="49" y="357"/>
                    <a:pt x="49" y="356"/>
                    <a:pt x="48" y="356"/>
                  </a:cubicBezTo>
                  <a:cubicBezTo>
                    <a:pt x="48" y="356"/>
                    <a:pt x="47" y="356"/>
                    <a:pt x="47" y="357"/>
                  </a:cubicBezTo>
                  <a:cubicBezTo>
                    <a:pt x="47" y="354"/>
                    <a:pt x="47" y="352"/>
                    <a:pt x="48" y="349"/>
                  </a:cubicBezTo>
                  <a:cubicBezTo>
                    <a:pt x="48" y="352"/>
                    <a:pt x="49" y="354"/>
                    <a:pt x="50" y="356"/>
                  </a:cubicBezTo>
                  <a:close/>
                  <a:moveTo>
                    <a:pt x="48" y="359"/>
                  </a:moveTo>
                  <a:cubicBezTo>
                    <a:pt x="49" y="359"/>
                    <a:pt x="49" y="359"/>
                    <a:pt x="50" y="359"/>
                  </a:cubicBezTo>
                  <a:cubicBezTo>
                    <a:pt x="50" y="363"/>
                    <a:pt x="49" y="366"/>
                    <a:pt x="49" y="369"/>
                  </a:cubicBezTo>
                  <a:cubicBezTo>
                    <a:pt x="48" y="366"/>
                    <a:pt x="47" y="363"/>
                    <a:pt x="47" y="359"/>
                  </a:cubicBezTo>
                  <a:cubicBezTo>
                    <a:pt x="47" y="359"/>
                    <a:pt x="48" y="359"/>
                    <a:pt x="48" y="359"/>
                  </a:cubicBezTo>
                  <a:close/>
                  <a:moveTo>
                    <a:pt x="45" y="332"/>
                  </a:moveTo>
                  <a:cubicBezTo>
                    <a:pt x="46" y="335"/>
                    <a:pt x="47" y="338"/>
                    <a:pt x="48" y="341"/>
                  </a:cubicBezTo>
                  <a:cubicBezTo>
                    <a:pt x="47" y="338"/>
                    <a:pt x="46" y="335"/>
                    <a:pt x="45" y="332"/>
                  </a:cubicBezTo>
                  <a:close/>
                  <a:moveTo>
                    <a:pt x="47" y="311"/>
                  </a:moveTo>
                  <a:cubicBezTo>
                    <a:pt x="70" y="327"/>
                    <a:pt x="94" y="342"/>
                    <a:pt x="118" y="357"/>
                  </a:cubicBezTo>
                  <a:cubicBezTo>
                    <a:pt x="118" y="357"/>
                    <a:pt x="118" y="357"/>
                    <a:pt x="118" y="357"/>
                  </a:cubicBezTo>
                  <a:cubicBezTo>
                    <a:pt x="118" y="357"/>
                    <a:pt x="118" y="357"/>
                    <a:pt x="117" y="357"/>
                  </a:cubicBezTo>
                  <a:cubicBezTo>
                    <a:pt x="118" y="359"/>
                    <a:pt x="118" y="359"/>
                    <a:pt x="118" y="359"/>
                  </a:cubicBezTo>
                  <a:cubicBezTo>
                    <a:pt x="118" y="359"/>
                    <a:pt x="119" y="359"/>
                    <a:pt x="120" y="359"/>
                  </a:cubicBezTo>
                  <a:cubicBezTo>
                    <a:pt x="120" y="359"/>
                    <a:pt x="121" y="359"/>
                    <a:pt x="121" y="359"/>
                  </a:cubicBezTo>
                  <a:cubicBezTo>
                    <a:pt x="130" y="367"/>
                    <a:pt x="139" y="374"/>
                    <a:pt x="148" y="382"/>
                  </a:cubicBezTo>
                  <a:cubicBezTo>
                    <a:pt x="150" y="380"/>
                    <a:pt x="150" y="380"/>
                    <a:pt x="150" y="380"/>
                  </a:cubicBezTo>
                  <a:cubicBezTo>
                    <a:pt x="149" y="379"/>
                    <a:pt x="149" y="379"/>
                    <a:pt x="148" y="378"/>
                  </a:cubicBezTo>
                  <a:cubicBezTo>
                    <a:pt x="149" y="379"/>
                    <a:pt x="151" y="379"/>
                    <a:pt x="152" y="379"/>
                  </a:cubicBezTo>
                  <a:cubicBezTo>
                    <a:pt x="151" y="380"/>
                    <a:pt x="151" y="381"/>
                    <a:pt x="151" y="382"/>
                  </a:cubicBezTo>
                  <a:cubicBezTo>
                    <a:pt x="151" y="382"/>
                    <a:pt x="151" y="382"/>
                    <a:pt x="151" y="382"/>
                  </a:cubicBezTo>
                  <a:cubicBezTo>
                    <a:pt x="147" y="385"/>
                    <a:pt x="147" y="385"/>
                    <a:pt x="147" y="385"/>
                  </a:cubicBezTo>
                  <a:cubicBezTo>
                    <a:pt x="140" y="385"/>
                    <a:pt x="134" y="385"/>
                    <a:pt x="130" y="385"/>
                  </a:cubicBezTo>
                  <a:cubicBezTo>
                    <a:pt x="130" y="385"/>
                    <a:pt x="129" y="385"/>
                    <a:pt x="129" y="384"/>
                  </a:cubicBezTo>
                  <a:cubicBezTo>
                    <a:pt x="105" y="361"/>
                    <a:pt x="80" y="336"/>
                    <a:pt x="72" y="329"/>
                  </a:cubicBezTo>
                  <a:cubicBezTo>
                    <a:pt x="71" y="331"/>
                    <a:pt x="71" y="331"/>
                    <a:pt x="71" y="331"/>
                  </a:cubicBezTo>
                  <a:cubicBezTo>
                    <a:pt x="76" y="336"/>
                    <a:pt x="91" y="351"/>
                    <a:pt x="108" y="368"/>
                  </a:cubicBezTo>
                  <a:cubicBezTo>
                    <a:pt x="95" y="357"/>
                    <a:pt x="81" y="347"/>
                    <a:pt x="67" y="337"/>
                  </a:cubicBezTo>
                  <a:cubicBezTo>
                    <a:pt x="66" y="339"/>
                    <a:pt x="66" y="339"/>
                    <a:pt x="66" y="339"/>
                  </a:cubicBezTo>
                  <a:cubicBezTo>
                    <a:pt x="87" y="354"/>
                    <a:pt x="107" y="369"/>
                    <a:pt x="126" y="385"/>
                  </a:cubicBezTo>
                  <a:cubicBezTo>
                    <a:pt x="124" y="385"/>
                    <a:pt x="123" y="385"/>
                    <a:pt x="123" y="385"/>
                  </a:cubicBezTo>
                  <a:cubicBezTo>
                    <a:pt x="123" y="385"/>
                    <a:pt x="124" y="385"/>
                    <a:pt x="126" y="386"/>
                  </a:cubicBezTo>
                  <a:cubicBezTo>
                    <a:pt x="127" y="386"/>
                    <a:pt x="128" y="387"/>
                    <a:pt x="129" y="388"/>
                  </a:cubicBezTo>
                  <a:cubicBezTo>
                    <a:pt x="138" y="396"/>
                    <a:pt x="146" y="404"/>
                    <a:pt x="153" y="411"/>
                  </a:cubicBezTo>
                  <a:cubicBezTo>
                    <a:pt x="162" y="420"/>
                    <a:pt x="170" y="426"/>
                    <a:pt x="173" y="429"/>
                  </a:cubicBezTo>
                  <a:cubicBezTo>
                    <a:pt x="174" y="430"/>
                    <a:pt x="175" y="431"/>
                    <a:pt x="176" y="431"/>
                  </a:cubicBezTo>
                  <a:cubicBezTo>
                    <a:pt x="176" y="431"/>
                    <a:pt x="176" y="431"/>
                    <a:pt x="176" y="431"/>
                  </a:cubicBezTo>
                  <a:cubicBezTo>
                    <a:pt x="177" y="431"/>
                    <a:pt x="177" y="431"/>
                    <a:pt x="177" y="431"/>
                  </a:cubicBezTo>
                  <a:cubicBezTo>
                    <a:pt x="176" y="430"/>
                    <a:pt x="176" y="430"/>
                    <a:pt x="176" y="430"/>
                  </a:cubicBezTo>
                  <a:cubicBezTo>
                    <a:pt x="176" y="429"/>
                    <a:pt x="176" y="429"/>
                    <a:pt x="176" y="429"/>
                  </a:cubicBezTo>
                  <a:cubicBezTo>
                    <a:pt x="176" y="429"/>
                    <a:pt x="176" y="429"/>
                    <a:pt x="176" y="429"/>
                  </a:cubicBezTo>
                  <a:cubicBezTo>
                    <a:pt x="178" y="430"/>
                    <a:pt x="179" y="432"/>
                    <a:pt x="181" y="433"/>
                  </a:cubicBezTo>
                  <a:cubicBezTo>
                    <a:pt x="182" y="431"/>
                    <a:pt x="182" y="431"/>
                    <a:pt x="182" y="431"/>
                  </a:cubicBezTo>
                  <a:cubicBezTo>
                    <a:pt x="182" y="431"/>
                    <a:pt x="181" y="430"/>
                    <a:pt x="181" y="430"/>
                  </a:cubicBezTo>
                  <a:cubicBezTo>
                    <a:pt x="331" y="436"/>
                    <a:pt x="331" y="436"/>
                    <a:pt x="331" y="436"/>
                  </a:cubicBezTo>
                  <a:cubicBezTo>
                    <a:pt x="331" y="436"/>
                    <a:pt x="224" y="419"/>
                    <a:pt x="180" y="429"/>
                  </a:cubicBezTo>
                  <a:cubicBezTo>
                    <a:pt x="178" y="427"/>
                    <a:pt x="177" y="425"/>
                    <a:pt x="175" y="424"/>
                  </a:cubicBezTo>
                  <a:cubicBezTo>
                    <a:pt x="174" y="424"/>
                    <a:pt x="174" y="424"/>
                    <a:pt x="174" y="424"/>
                  </a:cubicBezTo>
                  <a:cubicBezTo>
                    <a:pt x="160" y="411"/>
                    <a:pt x="146" y="398"/>
                    <a:pt x="131" y="386"/>
                  </a:cubicBezTo>
                  <a:cubicBezTo>
                    <a:pt x="131" y="386"/>
                    <a:pt x="131" y="386"/>
                    <a:pt x="131" y="386"/>
                  </a:cubicBezTo>
                  <a:cubicBezTo>
                    <a:pt x="139" y="386"/>
                    <a:pt x="155" y="387"/>
                    <a:pt x="175" y="388"/>
                  </a:cubicBezTo>
                  <a:cubicBezTo>
                    <a:pt x="175" y="388"/>
                    <a:pt x="175" y="389"/>
                    <a:pt x="175" y="389"/>
                  </a:cubicBezTo>
                  <a:cubicBezTo>
                    <a:pt x="176" y="388"/>
                    <a:pt x="176" y="388"/>
                    <a:pt x="176" y="388"/>
                  </a:cubicBezTo>
                  <a:cubicBezTo>
                    <a:pt x="181" y="389"/>
                    <a:pt x="185" y="389"/>
                    <a:pt x="190" y="389"/>
                  </a:cubicBezTo>
                  <a:cubicBezTo>
                    <a:pt x="190" y="390"/>
                    <a:pt x="191" y="391"/>
                    <a:pt x="192" y="391"/>
                  </a:cubicBezTo>
                  <a:cubicBezTo>
                    <a:pt x="193" y="390"/>
                    <a:pt x="194" y="390"/>
                    <a:pt x="195" y="389"/>
                  </a:cubicBezTo>
                  <a:cubicBezTo>
                    <a:pt x="203" y="390"/>
                    <a:pt x="212" y="390"/>
                    <a:pt x="220" y="391"/>
                  </a:cubicBezTo>
                  <a:cubicBezTo>
                    <a:pt x="224" y="392"/>
                    <a:pt x="228" y="393"/>
                    <a:pt x="232" y="395"/>
                  </a:cubicBezTo>
                  <a:cubicBezTo>
                    <a:pt x="233" y="393"/>
                    <a:pt x="233" y="393"/>
                    <a:pt x="233" y="393"/>
                  </a:cubicBezTo>
                  <a:cubicBezTo>
                    <a:pt x="232" y="392"/>
                    <a:pt x="231" y="392"/>
                    <a:pt x="229" y="391"/>
                  </a:cubicBezTo>
                  <a:cubicBezTo>
                    <a:pt x="282" y="394"/>
                    <a:pt x="341" y="396"/>
                    <a:pt x="373" y="396"/>
                  </a:cubicBezTo>
                  <a:cubicBezTo>
                    <a:pt x="386" y="397"/>
                    <a:pt x="398" y="397"/>
                    <a:pt x="408" y="398"/>
                  </a:cubicBezTo>
                  <a:cubicBezTo>
                    <a:pt x="417" y="399"/>
                    <a:pt x="425" y="401"/>
                    <a:pt x="434" y="403"/>
                  </a:cubicBezTo>
                  <a:cubicBezTo>
                    <a:pt x="433" y="403"/>
                    <a:pt x="433" y="403"/>
                    <a:pt x="432" y="403"/>
                  </a:cubicBezTo>
                  <a:cubicBezTo>
                    <a:pt x="432" y="405"/>
                    <a:pt x="432" y="405"/>
                    <a:pt x="432" y="405"/>
                  </a:cubicBezTo>
                  <a:cubicBezTo>
                    <a:pt x="429" y="405"/>
                    <a:pt x="426" y="404"/>
                    <a:pt x="423" y="404"/>
                  </a:cubicBezTo>
                  <a:cubicBezTo>
                    <a:pt x="422" y="404"/>
                    <a:pt x="421" y="404"/>
                    <a:pt x="420" y="404"/>
                  </a:cubicBezTo>
                  <a:cubicBezTo>
                    <a:pt x="411" y="403"/>
                    <a:pt x="402" y="402"/>
                    <a:pt x="393" y="402"/>
                  </a:cubicBezTo>
                  <a:cubicBezTo>
                    <a:pt x="393" y="402"/>
                    <a:pt x="393" y="402"/>
                    <a:pt x="393" y="402"/>
                  </a:cubicBezTo>
                  <a:cubicBezTo>
                    <a:pt x="369" y="399"/>
                    <a:pt x="346" y="397"/>
                    <a:pt x="322" y="395"/>
                  </a:cubicBezTo>
                  <a:cubicBezTo>
                    <a:pt x="322" y="398"/>
                    <a:pt x="322" y="398"/>
                    <a:pt x="322" y="398"/>
                  </a:cubicBezTo>
                  <a:cubicBezTo>
                    <a:pt x="333" y="399"/>
                    <a:pt x="343" y="399"/>
                    <a:pt x="354" y="400"/>
                  </a:cubicBezTo>
                  <a:cubicBezTo>
                    <a:pt x="354" y="402"/>
                    <a:pt x="354" y="402"/>
                    <a:pt x="354" y="402"/>
                  </a:cubicBezTo>
                  <a:cubicBezTo>
                    <a:pt x="354" y="402"/>
                    <a:pt x="355" y="403"/>
                    <a:pt x="355" y="403"/>
                  </a:cubicBezTo>
                  <a:cubicBezTo>
                    <a:pt x="355" y="403"/>
                    <a:pt x="354" y="403"/>
                    <a:pt x="354" y="403"/>
                  </a:cubicBezTo>
                  <a:cubicBezTo>
                    <a:pt x="354" y="405"/>
                    <a:pt x="354" y="405"/>
                    <a:pt x="354" y="405"/>
                  </a:cubicBezTo>
                  <a:cubicBezTo>
                    <a:pt x="354" y="405"/>
                    <a:pt x="354" y="405"/>
                    <a:pt x="354" y="405"/>
                  </a:cubicBezTo>
                  <a:cubicBezTo>
                    <a:pt x="354" y="405"/>
                    <a:pt x="354" y="405"/>
                    <a:pt x="354" y="405"/>
                  </a:cubicBezTo>
                  <a:cubicBezTo>
                    <a:pt x="354" y="405"/>
                    <a:pt x="354" y="405"/>
                    <a:pt x="354" y="405"/>
                  </a:cubicBezTo>
                  <a:cubicBezTo>
                    <a:pt x="357" y="405"/>
                    <a:pt x="360" y="405"/>
                    <a:pt x="363" y="405"/>
                  </a:cubicBezTo>
                  <a:cubicBezTo>
                    <a:pt x="364" y="405"/>
                    <a:pt x="365" y="405"/>
                    <a:pt x="366" y="405"/>
                  </a:cubicBezTo>
                  <a:cubicBezTo>
                    <a:pt x="376" y="408"/>
                    <a:pt x="387" y="410"/>
                    <a:pt x="397" y="411"/>
                  </a:cubicBezTo>
                  <a:cubicBezTo>
                    <a:pt x="397" y="413"/>
                    <a:pt x="397" y="413"/>
                    <a:pt x="397" y="413"/>
                  </a:cubicBezTo>
                  <a:cubicBezTo>
                    <a:pt x="398" y="413"/>
                    <a:pt x="399" y="414"/>
                    <a:pt x="400" y="414"/>
                  </a:cubicBezTo>
                  <a:cubicBezTo>
                    <a:pt x="327" y="407"/>
                    <a:pt x="213" y="398"/>
                    <a:pt x="198" y="409"/>
                  </a:cubicBezTo>
                  <a:cubicBezTo>
                    <a:pt x="198" y="409"/>
                    <a:pt x="331" y="410"/>
                    <a:pt x="411" y="420"/>
                  </a:cubicBezTo>
                  <a:cubicBezTo>
                    <a:pt x="407" y="420"/>
                    <a:pt x="403" y="420"/>
                    <a:pt x="399" y="421"/>
                  </a:cubicBezTo>
                  <a:cubicBezTo>
                    <a:pt x="394" y="421"/>
                    <a:pt x="388" y="421"/>
                    <a:pt x="383" y="421"/>
                  </a:cubicBezTo>
                  <a:cubicBezTo>
                    <a:pt x="378" y="421"/>
                    <a:pt x="372" y="421"/>
                    <a:pt x="368" y="421"/>
                  </a:cubicBezTo>
                  <a:cubicBezTo>
                    <a:pt x="360" y="421"/>
                    <a:pt x="353" y="421"/>
                    <a:pt x="348" y="421"/>
                  </a:cubicBezTo>
                  <a:cubicBezTo>
                    <a:pt x="348" y="423"/>
                    <a:pt x="348" y="423"/>
                    <a:pt x="348" y="423"/>
                  </a:cubicBezTo>
                  <a:cubicBezTo>
                    <a:pt x="353" y="423"/>
                    <a:pt x="360" y="423"/>
                    <a:pt x="368" y="423"/>
                  </a:cubicBezTo>
                  <a:cubicBezTo>
                    <a:pt x="371" y="423"/>
                    <a:pt x="376" y="423"/>
                    <a:pt x="380" y="423"/>
                  </a:cubicBezTo>
                  <a:cubicBezTo>
                    <a:pt x="365" y="426"/>
                    <a:pt x="351" y="429"/>
                    <a:pt x="342" y="431"/>
                  </a:cubicBezTo>
                  <a:cubicBezTo>
                    <a:pt x="343" y="433"/>
                    <a:pt x="343" y="433"/>
                    <a:pt x="343" y="433"/>
                  </a:cubicBezTo>
                  <a:cubicBezTo>
                    <a:pt x="355" y="431"/>
                    <a:pt x="377" y="426"/>
                    <a:pt x="399" y="423"/>
                  </a:cubicBezTo>
                  <a:cubicBezTo>
                    <a:pt x="410" y="423"/>
                    <a:pt x="421" y="424"/>
                    <a:pt x="431" y="424"/>
                  </a:cubicBezTo>
                  <a:cubicBezTo>
                    <a:pt x="432" y="424"/>
                    <a:pt x="433" y="424"/>
                    <a:pt x="435" y="425"/>
                  </a:cubicBezTo>
                  <a:cubicBezTo>
                    <a:pt x="439" y="426"/>
                    <a:pt x="444" y="429"/>
                    <a:pt x="448" y="431"/>
                  </a:cubicBezTo>
                  <a:cubicBezTo>
                    <a:pt x="447" y="434"/>
                    <a:pt x="447" y="438"/>
                    <a:pt x="448" y="442"/>
                  </a:cubicBezTo>
                  <a:cubicBezTo>
                    <a:pt x="445" y="442"/>
                    <a:pt x="442" y="442"/>
                    <a:pt x="439" y="442"/>
                  </a:cubicBezTo>
                  <a:cubicBezTo>
                    <a:pt x="438" y="442"/>
                    <a:pt x="437" y="442"/>
                    <a:pt x="436" y="442"/>
                  </a:cubicBezTo>
                  <a:cubicBezTo>
                    <a:pt x="437" y="442"/>
                    <a:pt x="437" y="442"/>
                    <a:pt x="437" y="442"/>
                  </a:cubicBezTo>
                  <a:cubicBezTo>
                    <a:pt x="434" y="441"/>
                    <a:pt x="434" y="441"/>
                    <a:pt x="434" y="441"/>
                  </a:cubicBezTo>
                  <a:cubicBezTo>
                    <a:pt x="430" y="439"/>
                    <a:pt x="426" y="438"/>
                    <a:pt x="422" y="436"/>
                  </a:cubicBezTo>
                  <a:cubicBezTo>
                    <a:pt x="421" y="439"/>
                    <a:pt x="421" y="439"/>
                    <a:pt x="421" y="439"/>
                  </a:cubicBezTo>
                  <a:cubicBezTo>
                    <a:pt x="424" y="440"/>
                    <a:pt x="427" y="441"/>
                    <a:pt x="430" y="442"/>
                  </a:cubicBezTo>
                  <a:cubicBezTo>
                    <a:pt x="429" y="442"/>
                    <a:pt x="427" y="442"/>
                    <a:pt x="425" y="442"/>
                  </a:cubicBezTo>
                  <a:cubicBezTo>
                    <a:pt x="408" y="437"/>
                    <a:pt x="391" y="434"/>
                    <a:pt x="379" y="434"/>
                  </a:cubicBezTo>
                  <a:cubicBezTo>
                    <a:pt x="376" y="434"/>
                    <a:pt x="374" y="434"/>
                    <a:pt x="372" y="434"/>
                  </a:cubicBezTo>
                  <a:cubicBezTo>
                    <a:pt x="372" y="436"/>
                    <a:pt x="372" y="436"/>
                    <a:pt x="372" y="436"/>
                  </a:cubicBezTo>
                  <a:cubicBezTo>
                    <a:pt x="388" y="441"/>
                    <a:pt x="406" y="443"/>
                    <a:pt x="423" y="444"/>
                  </a:cubicBezTo>
                  <a:cubicBezTo>
                    <a:pt x="421" y="445"/>
                    <a:pt x="419" y="445"/>
                    <a:pt x="416" y="446"/>
                  </a:cubicBezTo>
                  <a:cubicBezTo>
                    <a:pt x="413" y="446"/>
                    <a:pt x="410" y="446"/>
                    <a:pt x="407" y="447"/>
                  </a:cubicBezTo>
                  <a:cubicBezTo>
                    <a:pt x="406" y="447"/>
                    <a:pt x="406" y="447"/>
                    <a:pt x="405" y="447"/>
                  </a:cubicBezTo>
                  <a:cubicBezTo>
                    <a:pt x="402" y="447"/>
                    <a:pt x="399" y="447"/>
                    <a:pt x="397" y="447"/>
                  </a:cubicBezTo>
                  <a:cubicBezTo>
                    <a:pt x="396" y="447"/>
                    <a:pt x="396" y="447"/>
                    <a:pt x="396" y="447"/>
                  </a:cubicBezTo>
                  <a:cubicBezTo>
                    <a:pt x="391" y="446"/>
                    <a:pt x="387" y="445"/>
                    <a:pt x="383" y="444"/>
                  </a:cubicBezTo>
                  <a:cubicBezTo>
                    <a:pt x="382" y="446"/>
                    <a:pt x="382" y="446"/>
                    <a:pt x="382" y="446"/>
                  </a:cubicBezTo>
                  <a:cubicBezTo>
                    <a:pt x="387" y="449"/>
                    <a:pt x="393" y="451"/>
                    <a:pt x="399" y="453"/>
                  </a:cubicBezTo>
                  <a:cubicBezTo>
                    <a:pt x="371" y="450"/>
                    <a:pt x="371" y="450"/>
                    <a:pt x="371" y="450"/>
                  </a:cubicBezTo>
                  <a:cubicBezTo>
                    <a:pt x="371" y="450"/>
                    <a:pt x="397" y="459"/>
                    <a:pt x="420" y="459"/>
                  </a:cubicBezTo>
                  <a:cubicBezTo>
                    <a:pt x="420" y="460"/>
                    <a:pt x="420" y="460"/>
                    <a:pt x="421" y="460"/>
                  </a:cubicBezTo>
                  <a:cubicBezTo>
                    <a:pt x="420" y="461"/>
                    <a:pt x="420" y="461"/>
                    <a:pt x="420" y="461"/>
                  </a:cubicBezTo>
                  <a:cubicBezTo>
                    <a:pt x="420" y="461"/>
                    <a:pt x="421" y="461"/>
                    <a:pt x="421" y="461"/>
                  </a:cubicBezTo>
                  <a:cubicBezTo>
                    <a:pt x="413" y="461"/>
                    <a:pt x="406" y="461"/>
                    <a:pt x="399" y="460"/>
                  </a:cubicBezTo>
                  <a:cubicBezTo>
                    <a:pt x="398" y="458"/>
                    <a:pt x="398" y="458"/>
                    <a:pt x="398" y="458"/>
                  </a:cubicBezTo>
                  <a:cubicBezTo>
                    <a:pt x="382" y="457"/>
                    <a:pt x="365" y="456"/>
                    <a:pt x="349" y="456"/>
                  </a:cubicBezTo>
                  <a:cubicBezTo>
                    <a:pt x="340" y="456"/>
                    <a:pt x="332" y="456"/>
                    <a:pt x="323" y="457"/>
                  </a:cubicBezTo>
                  <a:cubicBezTo>
                    <a:pt x="317" y="456"/>
                    <a:pt x="311" y="455"/>
                    <a:pt x="304" y="455"/>
                  </a:cubicBezTo>
                  <a:cubicBezTo>
                    <a:pt x="253" y="450"/>
                    <a:pt x="214" y="451"/>
                    <a:pt x="186" y="454"/>
                  </a:cubicBezTo>
                  <a:cubicBezTo>
                    <a:pt x="183" y="451"/>
                    <a:pt x="180" y="449"/>
                    <a:pt x="180" y="449"/>
                  </a:cubicBezTo>
                  <a:cubicBezTo>
                    <a:pt x="180" y="449"/>
                    <a:pt x="181" y="451"/>
                    <a:pt x="183" y="455"/>
                  </a:cubicBezTo>
                  <a:cubicBezTo>
                    <a:pt x="178" y="455"/>
                    <a:pt x="174" y="456"/>
                    <a:pt x="169" y="456"/>
                  </a:cubicBezTo>
                  <a:cubicBezTo>
                    <a:pt x="169" y="455"/>
                    <a:pt x="168" y="454"/>
                    <a:pt x="167" y="453"/>
                  </a:cubicBezTo>
                  <a:cubicBezTo>
                    <a:pt x="165" y="450"/>
                    <a:pt x="161" y="445"/>
                    <a:pt x="157" y="441"/>
                  </a:cubicBezTo>
                  <a:cubicBezTo>
                    <a:pt x="158" y="442"/>
                    <a:pt x="159" y="443"/>
                    <a:pt x="160" y="443"/>
                  </a:cubicBezTo>
                  <a:cubicBezTo>
                    <a:pt x="162" y="441"/>
                    <a:pt x="162" y="441"/>
                    <a:pt x="162" y="441"/>
                  </a:cubicBezTo>
                  <a:cubicBezTo>
                    <a:pt x="157" y="437"/>
                    <a:pt x="149" y="430"/>
                    <a:pt x="139" y="422"/>
                  </a:cubicBezTo>
                  <a:cubicBezTo>
                    <a:pt x="135" y="418"/>
                    <a:pt x="131" y="414"/>
                    <a:pt x="127" y="410"/>
                  </a:cubicBezTo>
                  <a:cubicBezTo>
                    <a:pt x="119" y="403"/>
                    <a:pt x="110" y="396"/>
                    <a:pt x="102" y="389"/>
                  </a:cubicBezTo>
                  <a:cubicBezTo>
                    <a:pt x="99" y="386"/>
                    <a:pt x="96" y="383"/>
                    <a:pt x="93" y="380"/>
                  </a:cubicBezTo>
                  <a:cubicBezTo>
                    <a:pt x="92" y="381"/>
                    <a:pt x="92" y="381"/>
                    <a:pt x="92" y="381"/>
                  </a:cubicBezTo>
                  <a:cubicBezTo>
                    <a:pt x="80" y="372"/>
                    <a:pt x="69" y="364"/>
                    <a:pt x="60" y="360"/>
                  </a:cubicBezTo>
                  <a:cubicBezTo>
                    <a:pt x="58" y="359"/>
                    <a:pt x="55" y="358"/>
                    <a:pt x="53" y="357"/>
                  </a:cubicBezTo>
                  <a:cubicBezTo>
                    <a:pt x="53" y="357"/>
                    <a:pt x="53" y="356"/>
                    <a:pt x="52" y="356"/>
                  </a:cubicBezTo>
                  <a:cubicBezTo>
                    <a:pt x="52" y="352"/>
                    <a:pt x="52" y="349"/>
                    <a:pt x="51" y="346"/>
                  </a:cubicBezTo>
                  <a:cubicBezTo>
                    <a:pt x="52" y="344"/>
                    <a:pt x="53" y="342"/>
                    <a:pt x="54" y="340"/>
                  </a:cubicBezTo>
                  <a:cubicBezTo>
                    <a:pt x="55" y="340"/>
                    <a:pt x="55" y="340"/>
                    <a:pt x="55" y="340"/>
                  </a:cubicBezTo>
                  <a:cubicBezTo>
                    <a:pt x="55" y="339"/>
                    <a:pt x="54" y="338"/>
                    <a:pt x="54" y="338"/>
                  </a:cubicBezTo>
                  <a:cubicBezTo>
                    <a:pt x="54" y="337"/>
                    <a:pt x="55" y="337"/>
                    <a:pt x="55" y="336"/>
                  </a:cubicBezTo>
                  <a:cubicBezTo>
                    <a:pt x="69" y="343"/>
                    <a:pt x="84" y="355"/>
                    <a:pt x="98" y="368"/>
                  </a:cubicBezTo>
                  <a:cubicBezTo>
                    <a:pt x="114" y="383"/>
                    <a:pt x="129" y="398"/>
                    <a:pt x="142" y="410"/>
                  </a:cubicBezTo>
                  <a:cubicBezTo>
                    <a:pt x="144" y="408"/>
                    <a:pt x="144" y="408"/>
                    <a:pt x="144" y="408"/>
                  </a:cubicBezTo>
                  <a:cubicBezTo>
                    <a:pt x="131" y="396"/>
                    <a:pt x="116" y="381"/>
                    <a:pt x="100" y="366"/>
                  </a:cubicBezTo>
                  <a:cubicBezTo>
                    <a:pt x="85" y="353"/>
                    <a:pt x="70" y="341"/>
                    <a:pt x="55" y="333"/>
                  </a:cubicBezTo>
                  <a:cubicBezTo>
                    <a:pt x="55" y="332"/>
                    <a:pt x="55" y="331"/>
                    <a:pt x="55" y="330"/>
                  </a:cubicBezTo>
                  <a:cubicBezTo>
                    <a:pt x="55" y="325"/>
                    <a:pt x="54" y="320"/>
                    <a:pt x="53" y="315"/>
                  </a:cubicBezTo>
                  <a:cubicBezTo>
                    <a:pt x="50" y="316"/>
                    <a:pt x="50" y="316"/>
                    <a:pt x="50" y="316"/>
                  </a:cubicBezTo>
                  <a:cubicBezTo>
                    <a:pt x="50" y="321"/>
                    <a:pt x="50" y="326"/>
                    <a:pt x="50" y="331"/>
                  </a:cubicBezTo>
                  <a:cubicBezTo>
                    <a:pt x="50" y="331"/>
                    <a:pt x="50" y="331"/>
                    <a:pt x="50" y="331"/>
                  </a:cubicBezTo>
                  <a:cubicBezTo>
                    <a:pt x="48" y="324"/>
                    <a:pt x="48" y="315"/>
                    <a:pt x="47" y="311"/>
                  </a:cubicBezTo>
                  <a:close/>
                  <a:moveTo>
                    <a:pt x="382" y="436"/>
                  </a:moveTo>
                  <a:cubicBezTo>
                    <a:pt x="390" y="437"/>
                    <a:pt x="400" y="438"/>
                    <a:pt x="411" y="441"/>
                  </a:cubicBezTo>
                  <a:cubicBezTo>
                    <a:pt x="401" y="440"/>
                    <a:pt x="391" y="438"/>
                    <a:pt x="382" y="436"/>
                  </a:cubicBezTo>
                  <a:close/>
                  <a:moveTo>
                    <a:pt x="38" y="293"/>
                  </a:moveTo>
                  <a:cubicBezTo>
                    <a:pt x="33" y="288"/>
                    <a:pt x="28" y="283"/>
                    <a:pt x="24" y="278"/>
                  </a:cubicBezTo>
                  <a:cubicBezTo>
                    <a:pt x="24" y="278"/>
                    <a:pt x="24" y="278"/>
                    <a:pt x="24" y="278"/>
                  </a:cubicBezTo>
                  <a:cubicBezTo>
                    <a:pt x="25" y="277"/>
                    <a:pt x="25" y="277"/>
                    <a:pt x="26" y="276"/>
                  </a:cubicBezTo>
                  <a:cubicBezTo>
                    <a:pt x="26" y="276"/>
                    <a:pt x="27" y="276"/>
                    <a:pt x="27" y="276"/>
                  </a:cubicBezTo>
                  <a:cubicBezTo>
                    <a:pt x="29" y="277"/>
                    <a:pt x="31" y="278"/>
                    <a:pt x="32" y="279"/>
                  </a:cubicBezTo>
                  <a:cubicBezTo>
                    <a:pt x="33" y="280"/>
                    <a:pt x="33" y="281"/>
                    <a:pt x="34" y="282"/>
                  </a:cubicBezTo>
                  <a:cubicBezTo>
                    <a:pt x="34" y="282"/>
                    <a:pt x="34" y="282"/>
                    <a:pt x="34" y="282"/>
                  </a:cubicBezTo>
                  <a:cubicBezTo>
                    <a:pt x="33" y="282"/>
                    <a:pt x="33" y="283"/>
                    <a:pt x="32" y="283"/>
                  </a:cubicBezTo>
                  <a:cubicBezTo>
                    <a:pt x="34" y="285"/>
                    <a:pt x="34" y="285"/>
                    <a:pt x="34" y="285"/>
                  </a:cubicBezTo>
                  <a:cubicBezTo>
                    <a:pt x="34" y="284"/>
                    <a:pt x="35" y="284"/>
                    <a:pt x="35" y="284"/>
                  </a:cubicBezTo>
                  <a:cubicBezTo>
                    <a:pt x="35" y="284"/>
                    <a:pt x="35" y="284"/>
                    <a:pt x="36" y="284"/>
                  </a:cubicBezTo>
                  <a:cubicBezTo>
                    <a:pt x="37" y="284"/>
                    <a:pt x="39" y="285"/>
                    <a:pt x="42" y="286"/>
                  </a:cubicBezTo>
                  <a:cubicBezTo>
                    <a:pt x="42" y="286"/>
                    <a:pt x="42" y="286"/>
                    <a:pt x="42" y="287"/>
                  </a:cubicBezTo>
                  <a:cubicBezTo>
                    <a:pt x="43" y="289"/>
                    <a:pt x="44" y="290"/>
                    <a:pt x="45" y="292"/>
                  </a:cubicBezTo>
                  <a:cubicBezTo>
                    <a:pt x="46" y="291"/>
                    <a:pt x="46" y="291"/>
                    <a:pt x="46" y="291"/>
                  </a:cubicBezTo>
                  <a:cubicBezTo>
                    <a:pt x="48" y="293"/>
                    <a:pt x="49" y="295"/>
                    <a:pt x="51" y="297"/>
                  </a:cubicBezTo>
                  <a:cubicBezTo>
                    <a:pt x="51" y="297"/>
                    <a:pt x="51" y="298"/>
                    <a:pt x="50" y="298"/>
                  </a:cubicBezTo>
                  <a:cubicBezTo>
                    <a:pt x="50" y="299"/>
                    <a:pt x="50" y="299"/>
                    <a:pt x="50" y="299"/>
                  </a:cubicBezTo>
                  <a:cubicBezTo>
                    <a:pt x="46" y="297"/>
                    <a:pt x="42" y="295"/>
                    <a:pt x="38" y="293"/>
                  </a:cubicBezTo>
                  <a:close/>
                  <a:moveTo>
                    <a:pt x="60" y="279"/>
                  </a:moveTo>
                  <a:cubicBezTo>
                    <a:pt x="60" y="279"/>
                    <a:pt x="60" y="279"/>
                    <a:pt x="60" y="279"/>
                  </a:cubicBezTo>
                  <a:cubicBezTo>
                    <a:pt x="57" y="278"/>
                    <a:pt x="54" y="276"/>
                    <a:pt x="51" y="275"/>
                  </a:cubicBezTo>
                  <a:cubicBezTo>
                    <a:pt x="52" y="275"/>
                    <a:pt x="52" y="275"/>
                    <a:pt x="53" y="275"/>
                  </a:cubicBezTo>
                  <a:cubicBezTo>
                    <a:pt x="53" y="275"/>
                    <a:pt x="53" y="275"/>
                    <a:pt x="53" y="275"/>
                  </a:cubicBezTo>
                  <a:cubicBezTo>
                    <a:pt x="56" y="276"/>
                    <a:pt x="58" y="278"/>
                    <a:pt x="60" y="279"/>
                  </a:cubicBezTo>
                  <a:close/>
                  <a:moveTo>
                    <a:pt x="91" y="284"/>
                  </a:moveTo>
                  <a:cubicBezTo>
                    <a:pt x="105" y="292"/>
                    <a:pt x="120" y="303"/>
                    <a:pt x="134" y="316"/>
                  </a:cubicBezTo>
                  <a:cubicBezTo>
                    <a:pt x="152" y="332"/>
                    <a:pt x="169" y="350"/>
                    <a:pt x="183" y="364"/>
                  </a:cubicBezTo>
                  <a:cubicBezTo>
                    <a:pt x="182" y="364"/>
                    <a:pt x="180" y="364"/>
                    <a:pt x="179" y="364"/>
                  </a:cubicBezTo>
                  <a:cubicBezTo>
                    <a:pt x="179" y="364"/>
                    <a:pt x="181" y="364"/>
                    <a:pt x="183" y="365"/>
                  </a:cubicBezTo>
                  <a:cubicBezTo>
                    <a:pt x="186" y="367"/>
                    <a:pt x="188" y="370"/>
                    <a:pt x="191" y="372"/>
                  </a:cubicBezTo>
                  <a:cubicBezTo>
                    <a:pt x="191" y="371"/>
                    <a:pt x="191" y="371"/>
                    <a:pt x="191" y="371"/>
                  </a:cubicBezTo>
                  <a:cubicBezTo>
                    <a:pt x="190" y="373"/>
                    <a:pt x="191" y="377"/>
                    <a:pt x="195" y="377"/>
                  </a:cubicBezTo>
                  <a:cubicBezTo>
                    <a:pt x="195" y="377"/>
                    <a:pt x="196" y="377"/>
                    <a:pt x="196" y="377"/>
                  </a:cubicBezTo>
                  <a:cubicBezTo>
                    <a:pt x="196" y="377"/>
                    <a:pt x="196" y="377"/>
                    <a:pt x="196" y="377"/>
                  </a:cubicBezTo>
                  <a:cubicBezTo>
                    <a:pt x="189" y="377"/>
                    <a:pt x="182" y="377"/>
                    <a:pt x="174" y="377"/>
                  </a:cubicBezTo>
                  <a:cubicBezTo>
                    <a:pt x="174" y="377"/>
                    <a:pt x="174" y="376"/>
                    <a:pt x="173" y="376"/>
                  </a:cubicBezTo>
                  <a:cubicBezTo>
                    <a:pt x="174" y="376"/>
                    <a:pt x="174" y="376"/>
                    <a:pt x="174" y="376"/>
                  </a:cubicBezTo>
                  <a:cubicBezTo>
                    <a:pt x="174" y="376"/>
                    <a:pt x="174" y="376"/>
                    <a:pt x="175" y="377"/>
                  </a:cubicBezTo>
                  <a:cubicBezTo>
                    <a:pt x="175" y="376"/>
                    <a:pt x="175" y="376"/>
                    <a:pt x="175" y="376"/>
                  </a:cubicBezTo>
                  <a:cubicBezTo>
                    <a:pt x="177" y="377"/>
                    <a:pt x="178" y="377"/>
                    <a:pt x="180" y="377"/>
                  </a:cubicBezTo>
                  <a:cubicBezTo>
                    <a:pt x="182" y="377"/>
                    <a:pt x="183" y="377"/>
                    <a:pt x="184" y="376"/>
                  </a:cubicBezTo>
                  <a:cubicBezTo>
                    <a:pt x="186" y="376"/>
                    <a:pt x="186" y="376"/>
                    <a:pt x="186" y="376"/>
                  </a:cubicBezTo>
                  <a:cubicBezTo>
                    <a:pt x="185" y="374"/>
                    <a:pt x="185" y="374"/>
                    <a:pt x="185" y="374"/>
                  </a:cubicBezTo>
                  <a:cubicBezTo>
                    <a:pt x="182" y="371"/>
                    <a:pt x="180" y="369"/>
                    <a:pt x="177" y="366"/>
                  </a:cubicBezTo>
                  <a:cubicBezTo>
                    <a:pt x="179" y="365"/>
                    <a:pt x="180" y="362"/>
                    <a:pt x="178" y="361"/>
                  </a:cubicBezTo>
                  <a:cubicBezTo>
                    <a:pt x="173" y="357"/>
                    <a:pt x="167" y="354"/>
                    <a:pt x="162" y="350"/>
                  </a:cubicBezTo>
                  <a:cubicBezTo>
                    <a:pt x="154" y="344"/>
                    <a:pt x="147" y="338"/>
                    <a:pt x="139" y="332"/>
                  </a:cubicBezTo>
                  <a:cubicBezTo>
                    <a:pt x="139" y="332"/>
                    <a:pt x="139" y="332"/>
                    <a:pt x="139" y="332"/>
                  </a:cubicBezTo>
                  <a:cubicBezTo>
                    <a:pt x="125" y="318"/>
                    <a:pt x="108" y="300"/>
                    <a:pt x="91" y="284"/>
                  </a:cubicBezTo>
                  <a:close/>
                  <a:moveTo>
                    <a:pt x="83" y="277"/>
                  </a:moveTo>
                  <a:cubicBezTo>
                    <a:pt x="68" y="265"/>
                    <a:pt x="52" y="254"/>
                    <a:pt x="35" y="249"/>
                  </a:cubicBezTo>
                  <a:cubicBezTo>
                    <a:pt x="37" y="248"/>
                    <a:pt x="37" y="248"/>
                    <a:pt x="37" y="248"/>
                  </a:cubicBezTo>
                  <a:cubicBezTo>
                    <a:pt x="37" y="244"/>
                    <a:pt x="36" y="240"/>
                    <a:pt x="35" y="236"/>
                  </a:cubicBezTo>
                  <a:cubicBezTo>
                    <a:pt x="64" y="254"/>
                    <a:pt x="91" y="276"/>
                    <a:pt x="118" y="299"/>
                  </a:cubicBezTo>
                  <a:cubicBezTo>
                    <a:pt x="106" y="290"/>
                    <a:pt x="95" y="282"/>
                    <a:pt x="83" y="277"/>
                  </a:cubicBezTo>
                  <a:close/>
                  <a:moveTo>
                    <a:pt x="32" y="207"/>
                  </a:moveTo>
                  <a:cubicBezTo>
                    <a:pt x="36" y="210"/>
                    <a:pt x="40" y="213"/>
                    <a:pt x="45" y="216"/>
                  </a:cubicBezTo>
                  <a:cubicBezTo>
                    <a:pt x="92" y="254"/>
                    <a:pt x="148" y="294"/>
                    <a:pt x="192" y="335"/>
                  </a:cubicBezTo>
                  <a:cubicBezTo>
                    <a:pt x="192" y="338"/>
                    <a:pt x="191" y="342"/>
                    <a:pt x="190" y="345"/>
                  </a:cubicBezTo>
                  <a:cubicBezTo>
                    <a:pt x="143" y="305"/>
                    <a:pt x="98" y="265"/>
                    <a:pt x="44" y="234"/>
                  </a:cubicBezTo>
                  <a:cubicBezTo>
                    <a:pt x="43" y="237"/>
                    <a:pt x="43" y="237"/>
                    <a:pt x="43" y="237"/>
                  </a:cubicBezTo>
                  <a:cubicBezTo>
                    <a:pt x="97" y="267"/>
                    <a:pt x="142" y="307"/>
                    <a:pt x="189" y="347"/>
                  </a:cubicBezTo>
                  <a:cubicBezTo>
                    <a:pt x="189" y="349"/>
                    <a:pt x="188" y="351"/>
                    <a:pt x="188" y="352"/>
                  </a:cubicBezTo>
                  <a:cubicBezTo>
                    <a:pt x="187" y="354"/>
                    <a:pt x="190" y="356"/>
                    <a:pt x="191" y="354"/>
                  </a:cubicBezTo>
                  <a:cubicBezTo>
                    <a:pt x="195" y="344"/>
                    <a:pt x="197" y="334"/>
                    <a:pt x="200" y="323"/>
                  </a:cubicBezTo>
                  <a:cubicBezTo>
                    <a:pt x="232" y="324"/>
                    <a:pt x="356" y="324"/>
                    <a:pt x="420" y="327"/>
                  </a:cubicBezTo>
                  <a:cubicBezTo>
                    <a:pt x="421" y="328"/>
                    <a:pt x="421" y="328"/>
                    <a:pt x="421" y="328"/>
                  </a:cubicBezTo>
                  <a:cubicBezTo>
                    <a:pt x="425" y="333"/>
                    <a:pt x="429" y="337"/>
                    <a:pt x="434" y="341"/>
                  </a:cubicBezTo>
                  <a:cubicBezTo>
                    <a:pt x="398" y="340"/>
                    <a:pt x="251" y="336"/>
                    <a:pt x="200" y="344"/>
                  </a:cubicBezTo>
                  <a:cubicBezTo>
                    <a:pt x="438" y="344"/>
                    <a:pt x="438" y="344"/>
                    <a:pt x="438" y="344"/>
                  </a:cubicBezTo>
                  <a:cubicBezTo>
                    <a:pt x="445" y="351"/>
                    <a:pt x="454" y="357"/>
                    <a:pt x="462" y="363"/>
                  </a:cubicBezTo>
                  <a:cubicBezTo>
                    <a:pt x="452" y="358"/>
                    <a:pt x="442" y="352"/>
                    <a:pt x="433" y="345"/>
                  </a:cubicBezTo>
                  <a:cubicBezTo>
                    <a:pt x="433" y="345"/>
                    <a:pt x="433" y="345"/>
                    <a:pt x="433" y="345"/>
                  </a:cubicBezTo>
                  <a:cubicBezTo>
                    <a:pt x="431" y="348"/>
                    <a:pt x="431" y="348"/>
                    <a:pt x="431" y="348"/>
                  </a:cubicBezTo>
                  <a:cubicBezTo>
                    <a:pt x="431" y="348"/>
                    <a:pt x="431" y="348"/>
                    <a:pt x="431" y="348"/>
                  </a:cubicBezTo>
                  <a:cubicBezTo>
                    <a:pt x="431" y="348"/>
                    <a:pt x="431" y="348"/>
                    <a:pt x="431" y="348"/>
                  </a:cubicBezTo>
                  <a:cubicBezTo>
                    <a:pt x="444" y="356"/>
                    <a:pt x="457" y="366"/>
                    <a:pt x="471" y="373"/>
                  </a:cubicBezTo>
                  <a:cubicBezTo>
                    <a:pt x="471" y="374"/>
                    <a:pt x="471" y="374"/>
                    <a:pt x="471" y="375"/>
                  </a:cubicBezTo>
                  <a:cubicBezTo>
                    <a:pt x="446" y="372"/>
                    <a:pt x="349" y="368"/>
                    <a:pt x="274" y="367"/>
                  </a:cubicBezTo>
                  <a:cubicBezTo>
                    <a:pt x="273" y="366"/>
                    <a:pt x="272" y="365"/>
                    <a:pt x="271" y="365"/>
                  </a:cubicBezTo>
                  <a:cubicBezTo>
                    <a:pt x="263" y="365"/>
                    <a:pt x="256" y="365"/>
                    <a:pt x="248" y="366"/>
                  </a:cubicBezTo>
                  <a:cubicBezTo>
                    <a:pt x="223" y="365"/>
                    <a:pt x="203" y="365"/>
                    <a:pt x="191" y="365"/>
                  </a:cubicBezTo>
                  <a:cubicBezTo>
                    <a:pt x="201" y="365"/>
                    <a:pt x="217" y="366"/>
                    <a:pt x="236" y="367"/>
                  </a:cubicBezTo>
                  <a:cubicBezTo>
                    <a:pt x="232" y="368"/>
                    <a:pt x="227" y="369"/>
                    <a:pt x="223" y="370"/>
                  </a:cubicBezTo>
                  <a:cubicBezTo>
                    <a:pt x="223" y="370"/>
                    <a:pt x="223" y="370"/>
                    <a:pt x="223" y="370"/>
                  </a:cubicBezTo>
                  <a:cubicBezTo>
                    <a:pt x="213" y="370"/>
                    <a:pt x="204" y="370"/>
                    <a:pt x="194" y="370"/>
                  </a:cubicBezTo>
                  <a:cubicBezTo>
                    <a:pt x="193" y="370"/>
                    <a:pt x="193" y="370"/>
                    <a:pt x="192" y="370"/>
                  </a:cubicBezTo>
                  <a:cubicBezTo>
                    <a:pt x="193" y="370"/>
                    <a:pt x="193" y="370"/>
                    <a:pt x="193" y="370"/>
                  </a:cubicBezTo>
                  <a:cubicBezTo>
                    <a:pt x="191" y="368"/>
                    <a:pt x="189" y="366"/>
                    <a:pt x="187" y="365"/>
                  </a:cubicBezTo>
                  <a:cubicBezTo>
                    <a:pt x="188" y="365"/>
                    <a:pt x="189" y="365"/>
                    <a:pt x="191" y="365"/>
                  </a:cubicBezTo>
                  <a:cubicBezTo>
                    <a:pt x="189" y="365"/>
                    <a:pt x="188" y="365"/>
                    <a:pt x="187" y="365"/>
                  </a:cubicBezTo>
                  <a:cubicBezTo>
                    <a:pt x="174" y="352"/>
                    <a:pt x="159" y="335"/>
                    <a:pt x="142" y="320"/>
                  </a:cubicBezTo>
                  <a:cubicBezTo>
                    <a:pt x="148" y="325"/>
                    <a:pt x="153" y="329"/>
                    <a:pt x="158" y="334"/>
                  </a:cubicBezTo>
                  <a:cubicBezTo>
                    <a:pt x="159" y="332"/>
                    <a:pt x="159" y="332"/>
                    <a:pt x="159" y="332"/>
                  </a:cubicBezTo>
                  <a:cubicBezTo>
                    <a:pt x="120" y="297"/>
                    <a:pt x="79" y="261"/>
                    <a:pt x="35" y="232"/>
                  </a:cubicBezTo>
                  <a:cubicBezTo>
                    <a:pt x="34" y="226"/>
                    <a:pt x="33" y="219"/>
                    <a:pt x="32" y="212"/>
                  </a:cubicBezTo>
                  <a:cubicBezTo>
                    <a:pt x="34" y="215"/>
                    <a:pt x="35" y="218"/>
                    <a:pt x="35" y="222"/>
                  </a:cubicBezTo>
                  <a:cubicBezTo>
                    <a:pt x="35" y="222"/>
                    <a:pt x="35" y="222"/>
                    <a:pt x="35" y="223"/>
                  </a:cubicBezTo>
                  <a:cubicBezTo>
                    <a:pt x="37" y="223"/>
                    <a:pt x="37" y="223"/>
                    <a:pt x="37" y="223"/>
                  </a:cubicBezTo>
                  <a:cubicBezTo>
                    <a:pt x="37" y="222"/>
                    <a:pt x="37" y="222"/>
                    <a:pt x="37" y="222"/>
                  </a:cubicBezTo>
                  <a:cubicBezTo>
                    <a:pt x="37" y="216"/>
                    <a:pt x="35" y="211"/>
                    <a:pt x="32" y="20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8" name="Freeform 177"/>
            <p:cNvSpPr>
              <a:spLocks/>
            </p:cNvSpPr>
            <p:nvPr/>
          </p:nvSpPr>
          <p:spPr bwMode="auto">
            <a:xfrm>
              <a:off x="2982479" y="5120060"/>
              <a:ext cx="353585" cy="164578"/>
            </a:xfrm>
            <a:custGeom>
              <a:avLst/>
              <a:gdLst>
                <a:gd name="T0" fmla="*/ 0 w 116"/>
                <a:gd name="T1" fmla="*/ 2 h 54"/>
                <a:gd name="T2" fmla="*/ 0 w 116"/>
                <a:gd name="T3" fmla="*/ 1 h 54"/>
                <a:gd name="T4" fmla="*/ 1 w 116"/>
                <a:gd name="T5" fmla="*/ 0 h 54"/>
                <a:gd name="T6" fmla="*/ 2 w 116"/>
                <a:gd name="T7" fmla="*/ 0 h 54"/>
                <a:gd name="T8" fmla="*/ 3 w 116"/>
                <a:gd name="T9" fmla="*/ 0 h 54"/>
                <a:gd name="T10" fmla="*/ 3 w 116"/>
                <a:gd name="T11" fmla="*/ 1 h 54"/>
                <a:gd name="T12" fmla="*/ 5 w 116"/>
                <a:gd name="T13" fmla="*/ 6 h 54"/>
                <a:gd name="T14" fmla="*/ 15 w 116"/>
                <a:gd name="T15" fmla="*/ 5 h 54"/>
                <a:gd name="T16" fmla="*/ 66 w 116"/>
                <a:gd name="T17" fmla="*/ 20 h 54"/>
                <a:gd name="T18" fmla="*/ 116 w 116"/>
                <a:gd name="T19" fmla="*/ 37 h 54"/>
                <a:gd name="T20" fmla="*/ 116 w 116"/>
                <a:gd name="T21" fmla="*/ 39 h 54"/>
                <a:gd name="T22" fmla="*/ 65 w 116"/>
                <a:gd name="T23" fmla="*/ 22 h 54"/>
                <a:gd name="T24" fmla="*/ 15 w 116"/>
                <a:gd name="T25" fmla="*/ 7 h 54"/>
                <a:gd name="T26" fmla="*/ 5 w 116"/>
                <a:gd name="T27" fmla="*/ 8 h 54"/>
                <a:gd name="T28" fmla="*/ 6 w 116"/>
                <a:gd name="T29" fmla="*/ 9 h 54"/>
                <a:gd name="T30" fmla="*/ 8 w 116"/>
                <a:gd name="T31" fmla="*/ 26 h 54"/>
                <a:gd name="T32" fmla="*/ 81 w 116"/>
                <a:gd name="T33" fmla="*/ 52 h 54"/>
                <a:gd name="T34" fmla="*/ 80 w 116"/>
                <a:gd name="T35" fmla="*/ 54 h 54"/>
                <a:gd name="T36" fmla="*/ 9 w 116"/>
                <a:gd name="T37" fmla="*/ 29 h 54"/>
                <a:gd name="T38" fmla="*/ 10 w 116"/>
                <a:gd name="T39" fmla="*/ 40 h 54"/>
                <a:gd name="T40" fmla="*/ 8 w 116"/>
                <a:gd name="T41" fmla="*/ 40 h 54"/>
                <a:gd name="T42" fmla="*/ 7 w 116"/>
                <a:gd name="T43" fmla="*/ 32 h 54"/>
                <a:gd name="T44" fmla="*/ 6 w 116"/>
                <a:gd name="T45" fmla="*/ 28 h 54"/>
                <a:gd name="T46" fmla="*/ 3 w 116"/>
                <a:gd name="T47" fmla="*/ 26 h 54"/>
                <a:gd name="T48" fmla="*/ 4 w 116"/>
                <a:gd name="T49" fmla="*/ 24 h 54"/>
                <a:gd name="T50" fmla="*/ 6 w 116"/>
                <a:gd name="T51" fmla="*/ 25 h 54"/>
                <a:gd name="T52" fmla="*/ 4 w 116"/>
                <a:gd name="T53" fmla="*/ 12 h 54"/>
                <a:gd name="T54" fmla="*/ 2 w 116"/>
                <a:gd name="T55" fmla="*/ 4 h 54"/>
                <a:gd name="T56" fmla="*/ 1 w 116"/>
                <a:gd name="T57" fmla="*/ 2 h 54"/>
                <a:gd name="T58" fmla="*/ 1 w 116"/>
                <a:gd name="T59" fmla="*/ 2 h 54"/>
                <a:gd name="T60" fmla="*/ 0 w 116"/>
                <a:gd name="T61"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 h="54">
                  <a:moveTo>
                    <a:pt x="0" y="2"/>
                  </a:moveTo>
                  <a:cubicBezTo>
                    <a:pt x="0" y="1"/>
                    <a:pt x="0" y="1"/>
                    <a:pt x="0" y="1"/>
                  </a:cubicBezTo>
                  <a:cubicBezTo>
                    <a:pt x="1" y="0"/>
                    <a:pt x="1" y="0"/>
                    <a:pt x="1" y="0"/>
                  </a:cubicBezTo>
                  <a:cubicBezTo>
                    <a:pt x="1" y="0"/>
                    <a:pt x="1" y="0"/>
                    <a:pt x="2" y="0"/>
                  </a:cubicBezTo>
                  <a:cubicBezTo>
                    <a:pt x="2" y="0"/>
                    <a:pt x="3" y="0"/>
                    <a:pt x="3" y="0"/>
                  </a:cubicBezTo>
                  <a:cubicBezTo>
                    <a:pt x="3" y="0"/>
                    <a:pt x="3" y="1"/>
                    <a:pt x="3" y="1"/>
                  </a:cubicBezTo>
                  <a:cubicBezTo>
                    <a:pt x="4" y="2"/>
                    <a:pt x="4" y="4"/>
                    <a:pt x="5" y="6"/>
                  </a:cubicBezTo>
                  <a:cubicBezTo>
                    <a:pt x="8" y="5"/>
                    <a:pt x="11" y="5"/>
                    <a:pt x="15" y="5"/>
                  </a:cubicBezTo>
                  <a:cubicBezTo>
                    <a:pt x="31" y="5"/>
                    <a:pt x="48" y="12"/>
                    <a:pt x="66" y="20"/>
                  </a:cubicBezTo>
                  <a:cubicBezTo>
                    <a:pt x="83" y="28"/>
                    <a:pt x="100" y="35"/>
                    <a:pt x="116" y="37"/>
                  </a:cubicBezTo>
                  <a:cubicBezTo>
                    <a:pt x="116" y="39"/>
                    <a:pt x="116" y="39"/>
                    <a:pt x="116" y="39"/>
                  </a:cubicBezTo>
                  <a:cubicBezTo>
                    <a:pt x="99" y="38"/>
                    <a:pt x="82" y="30"/>
                    <a:pt x="65" y="22"/>
                  </a:cubicBezTo>
                  <a:cubicBezTo>
                    <a:pt x="47" y="15"/>
                    <a:pt x="30" y="7"/>
                    <a:pt x="15" y="7"/>
                  </a:cubicBezTo>
                  <a:cubicBezTo>
                    <a:pt x="11" y="7"/>
                    <a:pt x="8" y="8"/>
                    <a:pt x="5" y="8"/>
                  </a:cubicBezTo>
                  <a:cubicBezTo>
                    <a:pt x="5" y="8"/>
                    <a:pt x="5" y="9"/>
                    <a:pt x="6" y="9"/>
                  </a:cubicBezTo>
                  <a:cubicBezTo>
                    <a:pt x="7" y="14"/>
                    <a:pt x="8" y="20"/>
                    <a:pt x="8" y="26"/>
                  </a:cubicBezTo>
                  <a:cubicBezTo>
                    <a:pt x="32" y="36"/>
                    <a:pt x="56" y="44"/>
                    <a:pt x="81" y="52"/>
                  </a:cubicBezTo>
                  <a:cubicBezTo>
                    <a:pt x="80" y="54"/>
                    <a:pt x="80" y="54"/>
                    <a:pt x="80" y="54"/>
                  </a:cubicBezTo>
                  <a:cubicBezTo>
                    <a:pt x="56" y="46"/>
                    <a:pt x="32" y="39"/>
                    <a:pt x="9" y="29"/>
                  </a:cubicBezTo>
                  <a:cubicBezTo>
                    <a:pt x="10" y="34"/>
                    <a:pt x="10" y="38"/>
                    <a:pt x="10" y="40"/>
                  </a:cubicBezTo>
                  <a:cubicBezTo>
                    <a:pt x="8" y="40"/>
                    <a:pt x="8" y="40"/>
                    <a:pt x="8" y="40"/>
                  </a:cubicBezTo>
                  <a:cubicBezTo>
                    <a:pt x="8" y="39"/>
                    <a:pt x="7" y="36"/>
                    <a:pt x="7" y="32"/>
                  </a:cubicBezTo>
                  <a:cubicBezTo>
                    <a:pt x="7" y="30"/>
                    <a:pt x="6" y="29"/>
                    <a:pt x="6" y="28"/>
                  </a:cubicBezTo>
                  <a:cubicBezTo>
                    <a:pt x="5" y="27"/>
                    <a:pt x="4" y="27"/>
                    <a:pt x="3" y="26"/>
                  </a:cubicBezTo>
                  <a:cubicBezTo>
                    <a:pt x="4" y="24"/>
                    <a:pt x="4" y="24"/>
                    <a:pt x="4" y="24"/>
                  </a:cubicBezTo>
                  <a:cubicBezTo>
                    <a:pt x="5" y="24"/>
                    <a:pt x="5" y="24"/>
                    <a:pt x="6" y="25"/>
                  </a:cubicBezTo>
                  <a:cubicBezTo>
                    <a:pt x="5" y="20"/>
                    <a:pt x="4" y="16"/>
                    <a:pt x="4" y="12"/>
                  </a:cubicBezTo>
                  <a:cubicBezTo>
                    <a:pt x="3" y="9"/>
                    <a:pt x="2" y="6"/>
                    <a:pt x="2" y="4"/>
                  </a:cubicBezTo>
                  <a:cubicBezTo>
                    <a:pt x="2" y="3"/>
                    <a:pt x="1" y="3"/>
                    <a:pt x="1" y="2"/>
                  </a:cubicBezTo>
                  <a:cubicBezTo>
                    <a:pt x="1" y="2"/>
                    <a:pt x="1" y="2"/>
                    <a:pt x="1" y="2"/>
                  </a:cubicBezTo>
                  <a:lnTo>
                    <a:pt x="0"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9" name="Freeform 178"/>
            <p:cNvSpPr>
              <a:spLocks/>
            </p:cNvSpPr>
            <p:nvPr/>
          </p:nvSpPr>
          <p:spPr bwMode="auto">
            <a:xfrm>
              <a:off x="3010765" y="5168919"/>
              <a:ext cx="249438" cy="109290"/>
            </a:xfrm>
            <a:custGeom>
              <a:avLst/>
              <a:gdLst>
                <a:gd name="T0" fmla="*/ 82 w 82"/>
                <a:gd name="T1" fmla="*/ 36 h 36"/>
                <a:gd name="T2" fmla="*/ 81 w 82"/>
                <a:gd name="T3" fmla="*/ 36 h 36"/>
                <a:gd name="T4" fmla="*/ 76 w 82"/>
                <a:gd name="T5" fmla="*/ 34 h 36"/>
                <a:gd name="T6" fmla="*/ 39 w 82"/>
                <a:gd name="T7" fmla="*/ 16 h 36"/>
                <a:gd name="T8" fmla="*/ 17 w 82"/>
                <a:gd name="T9" fmla="*/ 7 h 36"/>
                <a:gd name="T10" fmla="*/ 0 w 82"/>
                <a:gd name="T11" fmla="*/ 3 h 36"/>
                <a:gd name="T12" fmla="*/ 0 w 82"/>
                <a:gd name="T13" fmla="*/ 0 h 36"/>
                <a:gd name="T14" fmla="*/ 22 w 82"/>
                <a:gd name="T15" fmla="*/ 5 h 36"/>
                <a:gd name="T16" fmla="*/ 61 w 82"/>
                <a:gd name="T17" fmla="*/ 23 h 36"/>
                <a:gd name="T18" fmla="*/ 75 w 82"/>
                <a:gd name="T19" fmla="*/ 30 h 36"/>
                <a:gd name="T20" fmla="*/ 80 w 82"/>
                <a:gd name="T21" fmla="*/ 33 h 36"/>
                <a:gd name="T22" fmla="*/ 81 w 82"/>
                <a:gd name="T23" fmla="*/ 33 h 36"/>
                <a:gd name="T24" fmla="*/ 82 w 82"/>
                <a:gd name="T25" fmla="*/ 33 h 36"/>
                <a:gd name="T26" fmla="*/ 82 w 82"/>
                <a:gd name="T27" fmla="*/ 33 h 36"/>
                <a:gd name="T28" fmla="*/ 82 w 82"/>
                <a:gd name="T29" fmla="*/ 34 h 36"/>
                <a:gd name="T30" fmla="*/ 82 w 82"/>
                <a:gd name="T31" fmla="*/ 34 h 36"/>
                <a:gd name="T32" fmla="*/ 81 w 82"/>
                <a:gd name="T33" fmla="*/ 33 h 36"/>
                <a:gd name="T34" fmla="*/ 82 w 82"/>
                <a:gd name="T3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36">
                  <a:moveTo>
                    <a:pt x="82" y="36"/>
                  </a:moveTo>
                  <a:cubicBezTo>
                    <a:pt x="81" y="36"/>
                    <a:pt x="81" y="36"/>
                    <a:pt x="81" y="36"/>
                  </a:cubicBezTo>
                  <a:cubicBezTo>
                    <a:pt x="80" y="36"/>
                    <a:pt x="78" y="35"/>
                    <a:pt x="76" y="34"/>
                  </a:cubicBezTo>
                  <a:cubicBezTo>
                    <a:pt x="69" y="30"/>
                    <a:pt x="54" y="22"/>
                    <a:pt x="39" y="16"/>
                  </a:cubicBezTo>
                  <a:cubicBezTo>
                    <a:pt x="32" y="12"/>
                    <a:pt x="24" y="9"/>
                    <a:pt x="17" y="7"/>
                  </a:cubicBezTo>
                  <a:cubicBezTo>
                    <a:pt x="11" y="4"/>
                    <a:pt x="4" y="3"/>
                    <a:pt x="0" y="3"/>
                  </a:cubicBezTo>
                  <a:cubicBezTo>
                    <a:pt x="0" y="0"/>
                    <a:pt x="0" y="0"/>
                    <a:pt x="0" y="0"/>
                  </a:cubicBezTo>
                  <a:cubicBezTo>
                    <a:pt x="6" y="0"/>
                    <a:pt x="14" y="2"/>
                    <a:pt x="22" y="5"/>
                  </a:cubicBezTo>
                  <a:cubicBezTo>
                    <a:pt x="35" y="10"/>
                    <a:pt x="49" y="17"/>
                    <a:pt x="61" y="23"/>
                  </a:cubicBezTo>
                  <a:cubicBezTo>
                    <a:pt x="67" y="26"/>
                    <a:pt x="72" y="29"/>
                    <a:pt x="75" y="30"/>
                  </a:cubicBezTo>
                  <a:cubicBezTo>
                    <a:pt x="77" y="31"/>
                    <a:pt x="79" y="32"/>
                    <a:pt x="80" y="33"/>
                  </a:cubicBezTo>
                  <a:cubicBezTo>
                    <a:pt x="80" y="33"/>
                    <a:pt x="81" y="33"/>
                    <a:pt x="81" y="33"/>
                  </a:cubicBezTo>
                  <a:cubicBezTo>
                    <a:pt x="82" y="33"/>
                    <a:pt x="82" y="33"/>
                    <a:pt x="82" y="33"/>
                  </a:cubicBezTo>
                  <a:cubicBezTo>
                    <a:pt x="82" y="33"/>
                    <a:pt x="82" y="33"/>
                    <a:pt x="82" y="33"/>
                  </a:cubicBezTo>
                  <a:cubicBezTo>
                    <a:pt x="82" y="34"/>
                    <a:pt x="82" y="34"/>
                    <a:pt x="82" y="34"/>
                  </a:cubicBezTo>
                  <a:cubicBezTo>
                    <a:pt x="82" y="34"/>
                    <a:pt x="82" y="34"/>
                    <a:pt x="82" y="34"/>
                  </a:cubicBezTo>
                  <a:cubicBezTo>
                    <a:pt x="81" y="33"/>
                    <a:pt x="81" y="33"/>
                    <a:pt x="81" y="33"/>
                  </a:cubicBezTo>
                  <a:cubicBezTo>
                    <a:pt x="82" y="36"/>
                    <a:pt x="82" y="36"/>
                    <a:pt x="82" y="3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0" name="Freeform 179"/>
            <p:cNvSpPr>
              <a:spLocks/>
            </p:cNvSpPr>
            <p:nvPr/>
          </p:nvSpPr>
          <p:spPr bwMode="auto">
            <a:xfrm>
              <a:off x="3111055" y="4058020"/>
              <a:ext cx="96432" cy="102861"/>
            </a:xfrm>
            <a:custGeom>
              <a:avLst/>
              <a:gdLst>
                <a:gd name="T0" fmla="*/ 22 w 32"/>
                <a:gd name="T1" fmla="*/ 13 h 34"/>
                <a:gd name="T2" fmla="*/ 32 w 32"/>
                <a:gd name="T3" fmla="*/ 34 h 34"/>
                <a:gd name="T4" fmla="*/ 32 w 32"/>
                <a:gd name="T5" fmla="*/ 34 h 34"/>
                <a:gd name="T6" fmla="*/ 29 w 32"/>
                <a:gd name="T7" fmla="*/ 34 h 34"/>
                <a:gd name="T8" fmla="*/ 29 w 32"/>
                <a:gd name="T9" fmla="*/ 34 h 34"/>
                <a:gd name="T10" fmla="*/ 20 w 32"/>
                <a:gd name="T11" fmla="*/ 15 h 34"/>
                <a:gd name="T12" fmla="*/ 0 w 32"/>
                <a:gd name="T13" fmla="*/ 2 h 34"/>
                <a:gd name="T14" fmla="*/ 0 w 32"/>
                <a:gd name="T15" fmla="*/ 0 h 34"/>
                <a:gd name="T16" fmla="*/ 22 w 32"/>
                <a:gd name="T17" fmla="*/ 1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4">
                  <a:moveTo>
                    <a:pt x="22" y="13"/>
                  </a:moveTo>
                  <a:cubicBezTo>
                    <a:pt x="28" y="19"/>
                    <a:pt x="32" y="27"/>
                    <a:pt x="32" y="34"/>
                  </a:cubicBezTo>
                  <a:cubicBezTo>
                    <a:pt x="32" y="34"/>
                    <a:pt x="32" y="34"/>
                    <a:pt x="32" y="34"/>
                  </a:cubicBezTo>
                  <a:cubicBezTo>
                    <a:pt x="29" y="34"/>
                    <a:pt x="29" y="34"/>
                    <a:pt x="29" y="34"/>
                  </a:cubicBezTo>
                  <a:cubicBezTo>
                    <a:pt x="29" y="34"/>
                    <a:pt x="29" y="34"/>
                    <a:pt x="29" y="34"/>
                  </a:cubicBezTo>
                  <a:cubicBezTo>
                    <a:pt x="30" y="28"/>
                    <a:pt x="26" y="21"/>
                    <a:pt x="20" y="15"/>
                  </a:cubicBezTo>
                  <a:cubicBezTo>
                    <a:pt x="15" y="9"/>
                    <a:pt x="7" y="4"/>
                    <a:pt x="0" y="2"/>
                  </a:cubicBezTo>
                  <a:cubicBezTo>
                    <a:pt x="0" y="0"/>
                    <a:pt x="0" y="0"/>
                    <a:pt x="0" y="0"/>
                  </a:cubicBezTo>
                  <a:cubicBezTo>
                    <a:pt x="8" y="1"/>
                    <a:pt x="16" y="7"/>
                    <a:pt x="2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1" name="Freeform 180"/>
            <p:cNvSpPr>
              <a:spLocks/>
            </p:cNvSpPr>
            <p:nvPr/>
          </p:nvSpPr>
          <p:spPr bwMode="auto">
            <a:xfrm>
              <a:off x="3509641" y="3982160"/>
              <a:ext cx="100289" cy="189007"/>
            </a:xfrm>
            <a:custGeom>
              <a:avLst/>
              <a:gdLst>
                <a:gd name="T0" fmla="*/ 3 w 33"/>
                <a:gd name="T1" fmla="*/ 60 h 62"/>
                <a:gd name="T2" fmla="*/ 1 w 33"/>
                <a:gd name="T3" fmla="*/ 59 h 62"/>
                <a:gd name="T4" fmla="*/ 28 w 33"/>
                <a:gd name="T5" fmla="*/ 2 h 62"/>
                <a:gd name="T6" fmla="*/ 32 w 33"/>
                <a:gd name="T7" fmla="*/ 4 h 62"/>
                <a:gd name="T8" fmla="*/ 3 w 33"/>
                <a:gd name="T9" fmla="*/ 60 h 62"/>
              </a:gdLst>
              <a:ahLst/>
              <a:cxnLst>
                <a:cxn ang="0">
                  <a:pos x="T0" y="T1"/>
                </a:cxn>
                <a:cxn ang="0">
                  <a:pos x="T2" y="T3"/>
                </a:cxn>
                <a:cxn ang="0">
                  <a:pos x="T4" y="T5"/>
                </a:cxn>
                <a:cxn ang="0">
                  <a:pos x="T6" y="T7"/>
                </a:cxn>
                <a:cxn ang="0">
                  <a:pos x="T8" y="T9"/>
                </a:cxn>
              </a:cxnLst>
              <a:rect l="0" t="0" r="r" b="b"/>
              <a:pathLst>
                <a:path w="33" h="62">
                  <a:moveTo>
                    <a:pt x="3" y="60"/>
                  </a:moveTo>
                  <a:cubicBezTo>
                    <a:pt x="3" y="62"/>
                    <a:pt x="0" y="60"/>
                    <a:pt x="1" y="59"/>
                  </a:cubicBezTo>
                  <a:cubicBezTo>
                    <a:pt x="7" y="39"/>
                    <a:pt x="20" y="21"/>
                    <a:pt x="28" y="2"/>
                  </a:cubicBezTo>
                  <a:cubicBezTo>
                    <a:pt x="29" y="0"/>
                    <a:pt x="33" y="2"/>
                    <a:pt x="32" y="4"/>
                  </a:cubicBezTo>
                  <a:cubicBezTo>
                    <a:pt x="23" y="23"/>
                    <a:pt x="11" y="40"/>
                    <a:pt x="3" y="6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2" name="Freeform 181"/>
            <p:cNvSpPr>
              <a:spLocks/>
            </p:cNvSpPr>
            <p:nvPr/>
          </p:nvSpPr>
          <p:spPr bwMode="auto">
            <a:xfrm>
              <a:off x="3035195" y="3705721"/>
              <a:ext cx="276439" cy="263581"/>
            </a:xfrm>
            <a:custGeom>
              <a:avLst/>
              <a:gdLst>
                <a:gd name="T0" fmla="*/ 82 w 91"/>
                <a:gd name="T1" fmla="*/ 13 h 87"/>
                <a:gd name="T2" fmla="*/ 60 w 91"/>
                <a:gd name="T3" fmla="*/ 23 h 87"/>
                <a:gd name="T4" fmla="*/ 39 w 91"/>
                <a:gd name="T5" fmla="*/ 38 h 87"/>
                <a:gd name="T6" fmla="*/ 4 w 91"/>
                <a:gd name="T7" fmla="*/ 84 h 87"/>
                <a:gd name="T8" fmla="*/ 0 w 91"/>
                <a:gd name="T9" fmla="*/ 83 h 87"/>
                <a:gd name="T10" fmla="*/ 29 w 91"/>
                <a:gd name="T11" fmla="*/ 41 h 87"/>
                <a:gd name="T12" fmla="*/ 55 w 91"/>
                <a:gd name="T13" fmla="*/ 21 h 87"/>
                <a:gd name="T14" fmla="*/ 66 w 91"/>
                <a:gd name="T15" fmla="*/ 15 h 87"/>
                <a:gd name="T16" fmla="*/ 81 w 91"/>
                <a:gd name="T17" fmla="*/ 7 h 87"/>
                <a:gd name="T18" fmla="*/ 82 w 91"/>
                <a:gd name="T19" fmla="*/ 1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87">
                  <a:moveTo>
                    <a:pt x="82" y="13"/>
                  </a:moveTo>
                  <a:cubicBezTo>
                    <a:pt x="77" y="11"/>
                    <a:pt x="64" y="20"/>
                    <a:pt x="60" y="23"/>
                  </a:cubicBezTo>
                  <a:cubicBezTo>
                    <a:pt x="53" y="27"/>
                    <a:pt x="46" y="32"/>
                    <a:pt x="39" y="38"/>
                  </a:cubicBezTo>
                  <a:cubicBezTo>
                    <a:pt x="24" y="49"/>
                    <a:pt x="8" y="65"/>
                    <a:pt x="4" y="84"/>
                  </a:cubicBezTo>
                  <a:cubicBezTo>
                    <a:pt x="4" y="87"/>
                    <a:pt x="0" y="86"/>
                    <a:pt x="0" y="83"/>
                  </a:cubicBezTo>
                  <a:cubicBezTo>
                    <a:pt x="3" y="66"/>
                    <a:pt x="16" y="52"/>
                    <a:pt x="29" y="41"/>
                  </a:cubicBezTo>
                  <a:cubicBezTo>
                    <a:pt x="37" y="33"/>
                    <a:pt x="46" y="27"/>
                    <a:pt x="55" y="21"/>
                  </a:cubicBezTo>
                  <a:cubicBezTo>
                    <a:pt x="58" y="18"/>
                    <a:pt x="62" y="16"/>
                    <a:pt x="66" y="15"/>
                  </a:cubicBezTo>
                  <a:cubicBezTo>
                    <a:pt x="70" y="12"/>
                    <a:pt x="78" y="11"/>
                    <a:pt x="81" y="7"/>
                  </a:cubicBezTo>
                  <a:cubicBezTo>
                    <a:pt x="87" y="0"/>
                    <a:pt x="91" y="16"/>
                    <a:pt x="8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3" name="Freeform 182"/>
            <p:cNvSpPr>
              <a:spLocks/>
            </p:cNvSpPr>
            <p:nvPr/>
          </p:nvSpPr>
          <p:spPr bwMode="auto">
            <a:xfrm>
              <a:off x="2886046" y="4529895"/>
              <a:ext cx="738028" cy="57859"/>
            </a:xfrm>
            <a:custGeom>
              <a:avLst/>
              <a:gdLst>
                <a:gd name="T0" fmla="*/ 2 w 243"/>
                <a:gd name="T1" fmla="*/ 13 h 19"/>
                <a:gd name="T2" fmla="*/ 123 w 243"/>
                <a:gd name="T3" fmla="*/ 7 h 19"/>
                <a:gd name="T4" fmla="*/ 181 w 243"/>
                <a:gd name="T5" fmla="*/ 3 h 19"/>
                <a:gd name="T6" fmla="*/ 241 w 243"/>
                <a:gd name="T7" fmla="*/ 2 h 19"/>
                <a:gd name="T8" fmla="*/ 240 w 243"/>
                <a:gd name="T9" fmla="*/ 7 h 19"/>
                <a:gd name="T10" fmla="*/ 182 w 243"/>
                <a:gd name="T11" fmla="*/ 9 h 19"/>
                <a:gd name="T12" fmla="*/ 123 w 243"/>
                <a:gd name="T13" fmla="*/ 12 h 19"/>
                <a:gd name="T14" fmla="*/ 32 w 243"/>
                <a:gd name="T15" fmla="*/ 16 h 19"/>
                <a:gd name="T16" fmla="*/ 30 w 243"/>
                <a:gd name="T17" fmla="*/ 18 h 19"/>
                <a:gd name="T18" fmla="*/ 3 w 243"/>
                <a:gd name="T19" fmla="*/ 17 h 19"/>
                <a:gd name="T20" fmla="*/ 2 w 243"/>
                <a:gd name="T21"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19">
                  <a:moveTo>
                    <a:pt x="2" y="13"/>
                  </a:moveTo>
                  <a:cubicBezTo>
                    <a:pt x="42" y="12"/>
                    <a:pt x="83" y="9"/>
                    <a:pt x="123" y="7"/>
                  </a:cubicBezTo>
                  <a:cubicBezTo>
                    <a:pt x="142" y="5"/>
                    <a:pt x="162" y="4"/>
                    <a:pt x="181" y="3"/>
                  </a:cubicBezTo>
                  <a:cubicBezTo>
                    <a:pt x="201" y="2"/>
                    <a:pt x="221" y="0"/>
                    <a:pt x="241" y="2"/>
                  </a:cubicBezTo>
                  <a:cubicBezTo>
                    <a:pt x="243" y="3"/>
                    <a:pt x="243" y="6"/>
                    <a:pt x="240" y="7"/>
                  </a:cubicBezTo>
                  <a:cubicBezTo>
                    <a:pt x="221" y="9"/>
                    <a:pt x="201" y="8"/>
                    <a:pt x="182" y="9"/>
                  </a:cubicBezTo>
                  <a:cubicBezTo>
                    <a:pt x="162" y="10"/>
                    <a:pt x="143" y="11"/>
                    <a:pt x="123" y="12"/>
                  </a:cubicBezTo>
                  <a:cubicBezTo>
                    <a:pt x="93" y="14"/>
                    <a:pt x="62" y="16"/>
                    <a:pt x="32" y="16"/>
                  </a:cubicBezTo>
                  <a:cubicBezTo>
                    <a:pt x="32" y="17"/>
                    <a:pt x="32" y="19"/>
                    <a:pt x="30" y="18"/>
                  </a:cubicBezTo>
                  <a:cubicBezTo>
                    <a:pt x="21" y="17"/>
                    <a:pt x="12" y="17"/>
                    <a:pt x="3" y="17"/>
                  </a:cubicBezTo>
                  <a:cubicBezTo>
                    <a:pt x="0" y="17"/>
                    <a:pt x="0" y="13"/>
                    <a:pt x="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grpSp>
    </p:spTree>
    <p:extLst>
      <p:ext uri="{BB962C8B-B14F-4D97-AF65-F5344CB8AC3E}">
        <p14:creationId xmlns:p14="http://schemas.microsoft.com/office/powerpoint/2010/main" val="13524246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59133" y="897923"/>
            <a:ext cx="10528558" cy="1200329"/>
          </a:xfrm>
          <a:prstGeom prst="rect">
            <a:avLst/>
          </a:prstGeom>
        </p:spPr>
        <p:txBody>
          <a:bodyPr wrap="square">
            <a:spAutoFit/>
          </a:bodyPr>
          <a:lstStyle/>
          <a:p>
            <a:r>
              <a:rPr lang="zh-CN" altLang="en-US" dirty="0" smtClean="0">
                <a:solidFill>
                  <a:schemeClr val="bg1"/>
                </a:solidFill>
                <a:latin typeface="楷体" panose="02010609060101010101" pitchFamily="49" charset="-122"/>
                <a:ea typeface="楷体" panose="02010609060101010101" pitchFamily="49" charset="-122"/>
              </a:rPr>
              <a:t>索引使用效果</a:t>
            </a:r>
            <a:r>
              <a:rPr lang="en-US" altLang="zh-CN" dirty="0" smtClean="0">
                <a:solidFill>
                  <a:schemeClr val="bg1"/>
                </a:solidFill>
                <a:latin typeface="楷体" panose="02010609060101010101" pitchFamily="49" charset="-122"/>
                <a:ea typeface="楷体" panose="02010609060101010101" pitchFamily="49" charset="-122"/>
              </a:rPr>
              <a:t>:</a:t>
            </a:r>
          </a:p>
          <a:p>
            <a:r>
              <a:rPr lang="en-US" altLang="zh-CN" dirty="0" smtClean="0">
                <a:solidFill>
                  <a:schemeClr val="bg1"/>
                </a:solidFill>
                <a:latin typeface="楷体" panose="02010609060101010101" pitchFamily="49" charset="-122"/>
                <a:ea typeface="楷体" panose="02010609060101010101" pitchFamily="49" charset="-122"/>
              </a:rPr>
              <a:t>SHOW INDEX FROM </a:t>
            </a:r>
            <a:r>
              <a:rPr lang="en-US" altLang="zh-CN" dirty="0" err="1" smtClean="0">
                <a:solidFill>
                  <a:schemeClr val="bg1"/>
                </a:solidFill>
                <a:latin typeface="楷体" panose="02010609060101010101" pitchFamily="49" charset="-122"/>
                <a:ea typeface="楷体" panose="02010609060101010101" pitchFamily="49" charset="-122"/>
              </a:rPr>
              <a:t>ob_check_m</a:t>
            </a:r>
            <a:r>
              <a:rPr lang="en-US" altLang="zh-CN" dirty="0" smtClean="0">
                <a:solidFill>
                  <a:schemeClr val="bg1"/>
                </a:solidFill>
                <a:latin typeface="楷体" panose="02010609060101010101" pitchFamily="49" charset="-122"/>
                <a:ea typeface="楷体" panose="02010609060101010101" pitchFamily="49" charset="-122"/>
              </a:rPr>
              <a:t>;</a:t>
            </a:r>
          </a:p>
          <a:p>
            <a:r>
              <a:rPr lang="en-US" altLang="zh-CN" dirty="0" smtClean="0">
                <a:solidFill>
                  <a:schemeClr val="bg1"/>
                </a:solidFill>
                <a:latin typeface="楷体" panose="02010609060101010101" pitchFamily="49" charset="-122"/>
                <a:ea typeface="楷体" panose="02010609060101010101" pitchFamily="49" charset="-122"/>
              </a:rPr>
              <a:t>SELECT </a:t>
            </a:r>
            <a:r>
              <a:rPr lang="en-US" altLang="zh-CN" dirty="0" err="1" smtClean="0">
                <a:solidFill>
                  <a:schemeClr val="bg1"/>
                </a:solidFill>
                <a:latin typeface="楷体" panose="02010609060101010101" pitchFamily="49" charset="-122"/>
                <a:ea typeface="楷体" panose="02010609060101010101" pitchFamily="49" charset="-122"/>
              </a:rPr>
              <a:t>wave_no</a:t>
            </a:r>
            <a:r>
              <a:rPr lang="en-US" altLang="zh-CN" dirty="0" smtClean="0">
                <a:solidFill>
                  <a:schemeClr val="bg1"/>
                </a:solidFill>
                <a:latin typeface="楷体" panose="02010609060101010101" pitchFamily="49" charset="-122"/>
                <a:ea typeface="楷体" panose="02010609060101010101" pitchFamily="49" charset="-122"/>
              </a:rPr>
              <a:t> FROM </a:t>
            </a:r>
            <a:r>
              <a:rPr lang="en-US" altLang="zh-CN" dirty="0" err="1" smtClean="0">
                <a:solidFill>
                  <a:schemeClr val="bg1"/>
                </a:solidFill>
                <a:latin typeface="楷体" panose="02010609060101010101" pitchFamily="49" charset="-122"/>
                <a:ea typeface="楷体" panose="02010609060101010101" pitchFamily="49" charset="-122"/>
              </a:rPr>
              <a:t>ob_check_m</a:t>
            </a:r>
            <a:r>
              <a:rPr lang="en-US" altLang="zh-CN" dirty="0" smtClean="0">
                <a:solidFill>
                  <a:schemeClr val="bg1"/>
                </a:solidFill>
                <a:latin typeface="楷体" panose="02010609060101010101" pitchFamily="49" charset="-122"/>
                <a:ea typeface="楷体" panose="02010609060101010101" pitchFamily="49" charset="-122"/>
              </a:rPr>
              <a:t> LIMIT 4 ; </a:t>
            </a:r>
            <a:endParaRPr lang="en-US" altLang="zh-CN" dirty="0">
              <a:solidFill>
                <a:schemeClr val="bg1"/>
              </a:solidFill>
              <a:latin typeface="楷体" panose="02010609060101010101" pitchFamily="49" charset="-122"/>
              <a:ea typeface="楷体" panose="02010609060101010101" pitchFamily="49" charset="-122"/>
            </a:endParaRPr>
          </a:p>
          <a:p>
            <a:r>
              <a:rPr lang="en-US" altLang="zh-CN" dirty="0" smtClean="0">
                <a:solidFill>
                  <a:schemeClr val="bg1"/>
                </a:solidFill>
                <a:latin typeface="楷体" panose="02010609060101010101" pitchFamily="49" charset="-122"/>
                <a:ea typeface="楷体" panose="02010609060101010101" pitchFamily="49" charset="-122"/>
              </a:rPr>
              <a:t>SELECT COUNT(*) FROM </a:t>
            </a:r>
            <a:r>
              <a:rPr lang="en-US" altLang="zh-CN" dirty="0" err="1" smtClean="0">
                <a:solidFill>
                  <a:schemeClr val="bg1"/>
                </a:solidFill>
                <a:latin typeface="楷体" panose="02010609060101010101" pitchFamily="49" charset="-122"/>
                <a:ea typeface="楷体" panose="02010609060101010101" pitchFamily="49" charset="-122"/>
              </a:rPr>
              <a:t>ob_check_m</a:t>
            </a:r>
            <a:r>
              <a:rPr lang="en-US" altLang="zh-CN" dirty="0" smtClean="0">
                <a:solidFill>
                  <a:schemeClr val="bg1"/>
                </a:solidFill>
                <a:latin typeface="楷体" panose="02010609060101010101" pitchFamily="49" charset="-122"/>
                <a:ea typeface="楷体" panose="02010609060101010101" pitchFamily="49" charset="-122"/>
              </a:rPr>
              <a:t> WHERE </a:t>
            </a:r>
            <a:r>
              <a:rPr lang="en-US" altLang="zh-CN" dirty="0" err="1" smtClean="0">
                <a:solidFill>
                  <a:schemeClr val="bg1"/>
                </a:solidFill>
                <a:latin typeface="楷体" panose="02010609060101010101" pitchFamily="49" charset="-122"/>
                <a:ea typeface="楷体" panose="02010609060101010101" pitchFamily="49" charset="-122"/>
              </a:rPr>
              <a:t>wave_no</a:t>
            </a:r>
            <a:r>
              <a:rPr lang="en-US" altLang="zh-CN" dirty="0" smtClean="0">
                <a:solidFill>
                  <a:schemeClr val="bg1"/>
                </a:solidFill>
                <a:latin typeface="楷体" panose="02010609060101010101" pitchFamily="49" charset="-122"/>
                <a:ea typeface="楷体" panose="02010609060101010101" pitchFamily="49" charset="-122"/>
              </a:rPr>
              <a:t> =</a:t>
            </a:r>
            <a:r>
              <a:rPr lang="en-US" altLang="zh-CN" dirty="0">
                <a:solidFill>
                  <a:schemeClr val="bg1"/>
                </a:solidFill>
                <a:latin typeface="楷体" panose="02010609060101010101" pitchFamily="49" charset="-122"/>
                <a:ea typeface="楷体" panose="02010609060101010101" pitchFamily="49" charset="-122"/>
              </a:rPr>
              <a:t>'BC33115071400000004</a:t>
            </a:r>
            <a:r>
              <a:rPr lang="en-US" altLang="zh-CN" dirty="0" smtClean="0">
                <a:solidFill>
                  <a:schemeClr val="bg1"/>
                </a:solidFill>
                <a:latin typeface="楷体" panose="02010609060101010101" pitchFamily="49" charset="-122"/>
                <a:ea typeface="楷体" panose="02010609060101010101" pitchFamily="49" charset="-122"/>
              </a:rPr>
              <a:t>';</a:t>
            </a:r>
            <a:endParaRPr lang="zh-CN" altLang="en-US" sz="2400" dirty="0"/>
          </a:p>
        </p:txBody>
      </p:sp>
      <p:sp>
        <p:nvSpPr>
          <p:cNvPr id="6" name="标题 3"/>
          <p:cNvSpPr>
            <a:spLocks noGrp="1"/>
          </p:cNvSpPr>
          <p:nvPr>
            <p:ph type="ctrTitle"/>
          </p:nvPr>
        </p:nvSpPr>
        <p:spPr>
          <a:xfrm>
            <a:off x="958467" y="5692"/>
            <a:ext cx="7062388" cy="819990"/>
          </a:xfrm>
        </p:spPr>
        <p:txBody>
          <a:bodyPr/>
          <a:lstStyle/>
          <a:p>
            <a:r>
              <a:rPr lang="en-US" altLang="zh-CN" dirty="0" smtClean="0">
                <a:solidFill>
                  <a:schemeClr val="bg1"/>
                </a:solidFill>
                <a:latin typeface="楷体" panose="02010609060101010101" pitchFamily="49" charset="-122"/>
                <a:ea typeface="楷体" panose="02010609060101010101" pitchFamily="49" charset="-122"/>
              </a:rPr>
              <a:t>Index</a:t>
            </a:r>
            <a:endParaRPr lang="zh-CN" altLang="en-US" dirty="0">
              <a:solidFill>
                <a:schemeClr val="bg1"/>
              </a:solidFill>
              <a:latin typeface="楷体" panose="02010609060101010101" pitchFamily="49" charset="-122"/>
              <a:ea typeface="楷体" panose="02010609060101010101" pitchFamily="49" charset="-122"/>
            </a:endParaRPr>
          </a:p>
        </p:txBody>
      </p:sp>
      <p:grpSp>
        <p:nvGrpSpPr>
          <p:cNvPr id="7" name="组合 6"/>
          <p:cNvGrpSpPr/>
          <p:nvPr/>
        </p:nvGrpSpPr>
        <p:grpSpPr>
          <a:xfrm>
            <a:off x="373638" y="231260"/>
            <a:ext cx="584829" cy="505442"/>
            <a:chOff x="2340883" y="3617004"/>
            <a:chExt cx="2169081" cy="1874642"/>
          </a:xfrm>
        </p:grpSpPr>
        <p:sp>
          <p:nvSpPr>
            <p:cNvPr id="8" name="Freeform 167"/>
            <p:cNvSpPr>
              <a:spLocks/>
            </p:cNvSpPr>
            <p:nvPr/>
          </p:nvSpPr>
          <p:spPr bwMode="auto">
            <a:xfrm>
              <a:off x="3084054" y="5287210"/>
              <a:ext cx="60431" cy="9000"/>
            </a:xfrm>
            <a:custGeom>
              <a:avLst/>
              <a:gdLst>
                <a:gd name="T0" fmla="*/ 20 w 20"/>
                <a:gd name="T1" fmla="*/ 3 h 3"/>
                <a:gd name="T2" fmla="*/ 0 w 20"/>
                <a:gd name="T3" fmla="*/ 0 h 3"/>
                <a:gd name="T4" fmla="*/ 20 w 20"/>
                <a:gd name="T5" fmla="*/ 3 h 3"/>
              </a:gdLst>
              <a:ahLst/>
              <a:cxnLst>
                <a:cxn ang="0">
                  <a:pos x="T0" y="T1"/>
                </a:cxn>
                <a:cxn ang="0">
                  <a:pos x="T2" y="T3"/>
                </a:cxn>
                <a:cxn ang="0">
                  <a:pos x="T4" y="T5"/>
                </a:cxn>
              </a:cxnLst>
              <a:rect l="0" t="0" r="r" b="b"/>
              <a:pathLst>
                <a:path w="20" h="3">
                  <a:moveTo>
                    <a:pt x="20" y="3"/>
                  </a:moveTo>
                  <a:cubicBezTo>
                    <a:pt x="8" y="1"/>
                    <a:pt x="0" y="0"/>
                    <a:pt x="0" y="0"/>
                  </a:cubicBezTo>
                  <a:cubicBezTo>
                    <a:pt x="4" y="0"/>
                    <a:pt x="11" y="1"/>
                    <a:pt x="2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9" name="Freeform 168"/>
            <p:cNvSpPr>
              <a:spLocks/>
            </p:cNvSpPr>
            <p:nvPr/>
          </p:nvSpPr>
          <p:spPr bwMode="auto">
            <a:xfrm>
              <a:off x="3390065" y="5213921"/>
              <a:ext cx="465446" cy="200579"/>
            </a:xfrm>
            <a:custGeom>
              <a:avLst/>
              <a:gdLst>
                <a:gd name="T0" fmla="*/ 148 w 153"/>
                <a:gd name="T1" fmla="*/ 9 h 66"/>
                <a:gd name="T2" fmla="*/ 148 w 153"/>
                <a:gd name="T3" fmla="*/ 12 h 66"/>
                <a:gd name="T4" fmla="*/ 143 w 153"/>
                <a:gd name="T5" fmla="*/ 27 h 66"/>
                <a:gd name="T6" fmla="*/ 140 w 153"/>
                <a:gd name="T7" fmla="*/ 42 h 66"/>
                <a:gd name="T8" fmla="*/ 130 w 153"/>
                <a:gd name="T9" fmla="*/ 65 h 66"/>
                <a:gd name="T10" fmla="*/ 131 w 153"/>
                <a:gd name="T11" fmla="*/ 50 h 66"/>
                <a:gd name="T12" fmla="*/ 0 w 153"/>
                <a:gd name="T13" fmla="*/ 19 h 66"/>
                <a:gd name="T14" fmla="*/ 129 w 153"/>
                <a:gd name="T15" fmla="*/ 43 h 66"/>
                <a:gd name="T16" fmla="*/ 130 w 153"/>
                <a:gd name="T17" fmla="*/ 40 h 66"/>
                <a:gd name="T18" fmla="*/ 68 w 153"/>
                <a:gd name="T19" fmla="*/ 24 h 66"/>
                <a:gd name="T20" fmla="*/ 132 w 153"/>
                <a:gd name="T21" fmla="*/ 38 h 66"/>
                <a:gd name="T22" fmla="*/ 134 w 153"/>
                <a:gd name="T23" fmla="*/ 32 h 66"/>
                <a:gd name="T24" fmla="*/ 2 w 153"/>
                <a:gd name="T25" fmla="*/ 0 h 66"/>
                <a:gd name="T26" fmla="*/ 132 w 153"/>
                <a:gd name="T27" fmla="*/ 25 h 66"/>
                <a:gd name="T28" fmla="*/ 147 w 153"/>
                <a:gd name="T29" fmla="*/ 12 h 66"/>
                <a:gd name="T30" fmla="*/ 129 w 153"/>
                <a:gd name="T31" fmla="*/ 6 h 66"/>
                <a:gd name="T32" fmla="*/ 147 w 153"/>
                <a:gd name="T33" fmla="*/ 12 h 66"/>
                <a:gd name="T34" fmla="*/ 148 w 153"/>
                <a:gd name="T35"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 h="66">
                  <a:moveTo>
                    <a:pt x="148" y="9"/>
                  </a:moveTo>
                  <a:cubicBezTo>
                    <a:pt x="148" y="12"/>
                    <a:pt x="148" y="12"/>
                    <a:pt x="148" y="12"/>
                  </a:cubicBezTo>
                  <a:cubicBezTo>
                    <a:pt x="148" y="12"/>
                    <a:pt x="153" y="23"/>
                    <a:pt x="143" y="27"/>
                  </a:cubicBezTo>
                  <a:cubicBezTo>
                    <a:pt x="133" y="30"/>
                    <a:pt x="146" y="37"/>
                    <a:pt x="140" y="42"/>
                  </a:cubicBezTo>
                  <a:cubicBezTo>
                    <a:pt x="133" y="48"/>
                    <a:pt x="144" y="66"/>
                    <a:pt x="130" y="65"/>
                  </a:cubicBezTo>
                  <a:cubicBezTo>
                    <a:pt x="130" y="65"/>
                    <a:pt x="133" y="56"/>
                    <a:pt x="131" y="50"/>
                  </a:cubicBezTo>
                  <a:cubicBezTo>
                    <a:pt x="0" y="19"/>
                    <a:pt x="0" y="19"/>
                    <a:pt x="0" y="19"/>
                  </a:cubicBezTo>
                  <a:cubicBezTo>
                    <a:pt x="129" y="43"/>
                    <a:pt x="129" y="43"/>
                    <a:pt x="129" y="43"/>
                  </a:cubicBezTo>
                  <a:cubicBezTo>
                    <a:pt x="129" y="42"/>
                    <a:pt x="129" y="41"/>
                    <a:pt x="130" y="40"/>
                  </a:cubicBezTo>
                  <a:cubicBezTo>
                    <a:pt x="68" y="24"/>
                    <a:pt x="68" y="24"/>
                    <a:pt x="68" y="24"/>
                  </a:cubicBezTo>
                  <a:cubicBezTo>
                    <a:pt x="132" y="38"/>
                    <a:pt x="132" y="38"/>
                    <a:pt x="132" y="38"/>
                  </a:cubicBezTo>
                  <a:cubicBezTo>
                    <a:pt x="133" y="36"/>
                    <a:pt x="134" y="33"/>
                    <a:pt x="134" y="32"/>
                  </a:cubicBezTo>
                  <a:cubicBezTo>
                    <a:pt x="2" y="0"/>
                    <a:pt x="2" y="0"/>
                    <a:pt x="2" y="0"/>
                  </a:cubicBezTo>
                  <a:cubicBezTo>
                    <a:pt x="132" y="25"/>
                    <a:pt x="132" y="25"/>
                    <a:pt x="132" y="25"/>
                  </a:cubicBezTo>
                  <a:cubicBezTo>
                    <a:pt x="135" y="23"/>
                    <a:pt x="145" y="22"/>
                    <a:pt x="147" y="12"/>
                  </a:cubicBezTo>
                  <a:cubicBezTo>
                    <a:pt x="146" y="11"/>
                    <a:pt x="139" y="9"/>
                    <a:pt x="129" y="6"/>
                  </a:cubicBezTo>
                  <a:cubicBezTo>
                    <a:pt x="139" y="9"/>
                    <a:pt x="146" y="10"/>
                    <a:pt x="147" y="12"/>
                  </a:cubicBezTo>
                  <a:cubicBezTo>
                    <a:pt x="148" y="11"/>
                    <a:pt x="148" y="10"/>
                    <a:pt x="148"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0" name="Freeform 169"/>
            <p:cNvSpPr>
              <a:spLocks/>
            </p:cNvSpPr>
            <p:nvPr/>
          </p:nvSpPr>
          <p:spPr bwMode="auto">
            <a:xfrm>
              <a:off x="3636932" y="4015590"/>
              <a:ext cx="267439" cy="258438"/>
            </a:xfrm>
            <a:custGeom>
              <a:avLst/>
              <a:gdLst>
                <a:gd name="T0" fmla="*/ 75 w 88"/>
                <a:gd name="T1" fmla="*/ 26 h 85"/>
                <a:gd name="T2" fmla="*/ 0 w 88"/>
                <a:gd name="T3" fmla="*/ 85 h 85"/>
                <a:gd name="T4" fmla="*/ 34 w 88"/>
                <a:gd name="T5" fmla="*/ 34 h 85"/>
                <a:gd name="T6" fmla="*/ 75 w 88"/>
                <a:gd name="T7" fmla="*/ 26 h 85"/>
              </a:gdLst>
              <a:ahLst/>
              <a:cxnLst>
                <a:cxn ang="0">
                  <a:pos x="T0" y="T1"/>
                </a:cxn>
                <a:cxn ang="0">
                  <a:pos x="T2" y="T3"/>
                </a:cxn>
                <a:cxn ang="0">
                  <a:pos x="T4" y="T5"/>
                </a:cxn>
                <a:cxn ang="0">
                  <a:pos x="T6" y="T7"/>
                </a:cxn>
              </a:cxnLst>
              <a:rect l="0" t="0" r="r" b="b"/>
              <a:pathLst>
                <a:path w="88" h="85">
                  <a:moveTo>
                    <a:pt x="75" y="26"/>
                  </a:moveTo>
                  <a:cubicBezTo>
                    <a:pt x="62" y="30"/>
                    <a:pt x="29" y="35"/>
                    <a:pt x="0" y="85"/>
                  </a:cubicBezTo>
                  <a:cubicBezTo>
                    <a:pt x="0" y="85"/>
                    <a:pt x="0" y="68"/>
                    <a:pt x="34" y="34"/>
                  </a:cubicBezTo>
                  <a:cubicBezTo>
                    <a:pt x="68" y="0"/>
                    <a:pt x="88" y="22"/>
                    <a:pt x="75"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1" name="Freeform 170"/>
            <p:cNvSpPr>
              <a:spLocks/>
            </p:cNvSpPr>
            <p:nvPr/>
          </p:nvSpPr>
          <p:spPr bwMode="auto">
            <a:xfrm>
              <a:off x="2946477" y="4688044"/>
              <a:ext cx="735456" cy="27001"/>
            </a:xfrm>
            <a:custGeom>
              <a:avLst/>
              <a:gdLst>
                <a:gd name="T0" fmla="*/ 242 w 242"/>
                <a:gd name="T1" fmla="*/ 6 h 9"/>
                <a:gd name="T2" fmla="*/ 242 w 242"/>
                <a:gd name="T3" fmla="*/ 9 h 9"/>
                <a:gd name="T4" fmla="*/ 0 w 242"/>
                <a:gd name="T5" fmla="*/ 9 h 9"/>
                <a:gd name="T6" fmla="*/ 242 w 242"/>
                <a:gd name="T7" fmla="*/ 6 h 9"/>
              </a:gdLst>
              <a:ahLst/>
              <a:cxnLst>
                <a:cxn ang="0">
                  <a:pos x="T0" y="T1"/>
                </a:cxn>
                <a:cxn ang="0">
                  <a:pos x="T2" y="T3"/>
                </a:cxn>
                <a:cxn ang="0">
                  <a:pos x="T4" y="T5"/>
                </a:cxn>
                <a:cxn ang="0">
                  <a:pos x="T6" y="T7"/>
                </a:cxn>
              </a:cxnLst>
              <a:rect l="0" t="0" r="r" b="b"/>
              <a:pathLst>
                <a:path w="242" h="9">
                  <a:moveTo>
                    <a:pt x="242" y="6"/>
                  </a:moveTo>
                  <a:cubicBezTo>
                    <a:pt x="242" y="9"/>
                    <a:pt x="242" y="9"/>
                    <a:pt x="242" y="9"/>
                  </a:cubicBezTo>
                  <a:cubicBezTo>
                    <a:pt x="0" y="9"/>
                    <a:pt x="0" y="9"/>
                    <a:pt x="0" y="9"/>
                  </a:cubicBezTo>
                  <a:cubicBezTo>
                    <a:pt x="58" y="0"/>
                    <a:pt x="242" y="6"/>
                    <a:pt x="242" y="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2" name="Freeform 171"/>
            <p:cNvSpPr>
              <a:spLocks/>
            </p:cNvSpPr>
            <p:nvPr/>
          </p:nvSpPr>
          <p:spPr bwMode="auto">
            <a:xfrm>
              <a:off x="3117484" y="4454035"/>
              <a:ext cx="205722" cy="38573"/>
            </a:xfrm>
            <a:custGeom>
              <a:avLst/>
              <a:gdLst>
                <a:gd name="T0" fmla="*/ 0 w 68"/>
                <a:gd name="T1" fmla="*/ 11 h 13"/>
                <a:gd name="T2" fmla="*/ 68 w 68"/>
                <a:gd name="T3" fmla="*/ 6 h 13"/>
                <a:gd name="T4" fmla="*/ 0 w 68"/>
                <a:gd name="T5" fmla="*/ 11 h 13"/>
              </a:gdLst>
              <a:ahLst/>
              <a:cxnLst>
                <a:cxn ang="0">
                  <a:pos x="T0" y="T1"/>
                </a:cxn>
                <a:cxn ang="0">
                  <a:pos x="T2" y="T3"/>
                </a:cxn>
                <a:cxn ang="0">
                  <a:pos x="T4" y="T5"/>
                </a:cxn>
              </a:cxnLst>
              <a:rect l="0" t="0" r="r" b="b"/>
              <a:pathLst>
                <a:path w="68" h="13">
                  <a:moveTo>
                    <a:pt x="0" y="11"/>
                  </a:moveTo>
                  <a:cubicBezTo>
                    <a:pt x="26" y="0"/>
                    <a:pt x="68" y="6"/>
                    <a:pt x="68" y="6"/>
                  </a:cubicBezTo>
                  <a:cubicBezTo>
                    <a:pt x="62" y="13"/>
                    <a:pt x="0" y="11"/>
                    <a:pt x="0" y="1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3" name="Freeform 172"/>
            <p:cNvSpPr>
              <a:spLocks/>
            </p:cNvSpPr>
            <p:nvPr/>
          </p:nvSpPr>
          <p:spPr bwMode="auto">
            <a:xfrm>
              <a:off x="3527642" y="3993732"/>
              <a:ext cx="100289" cy="186436"/>
            </a:xfrm>
            <a:custGeom>
              <a:avLst/>
              <a:gdLst>
                <a:gd name="T0" fmla="*/ 31 w 33"/>
                <a:gd name="T1" fmla="*/ 0 h 61"/>
                <a:gd name="T2" fmla="*/ 0 w 33"/>
                <a:gd name="T3" fmla="*/ 61 h 61"/>
                <a:gd name="T4" fmla="*/ 31 w 33"/>
                <a:gd name="T5" fmla="*/ 0 h 61"/>
              </a:gdLst>
              <a:ahLst/>
              <a:cxnLst>
                <a:cxn ang="0">
                  <a:pos x="T0" y="T1"/>
                </a:cxn>
                <a:cxn ang="0">
                  <a:pos x="T2" y="T3"/>
                </a:cxn>
                <a:cxn ang="0">
                  <a:pos x="T4" y="T5"/>
                </a:cxn>
              </a:cxnLst>
              <a:rect l="0" t="0" r="r" b="b"/>
              <a:pathLst>
                <a:path w="33" h="61">
                  <a:moveTo>
                    <a:pt x="31" y="0"/>
                  </a:moveTo>
                  <a:cubicBezTo>
                    <a:pt x="33" y="9"/>
                    <a:pt x="0" y="61"/>
                    <a:pt x="0" y="61"/>
                  </a:cubicBezTo>
                  <a:cubicBezTo>
                    <a:pt x="4" y="33"/>
                    <a:pt x="31" y="0"/>
                    <a:pt x="3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4" name="Freeform 173"/>
            <p:cNvSpPr>
              <a:spLocks/>
            </p:cNvSpPr>
            <p:nvPr/>
          </p:nvSpPr>
          <p:spPr bwMode="auto">
            <a:xfrm>
              <a:off x="3451782" y="3966731"/>
              <a:ext cx="100289" cy="185150"/>
            </a:xfrm>
            <a:custGeom>
              <a:avLst/>
              <a:gdLst>
                <a:gd name="T0" fmla="*/ 30 w 33"/>
                <a:gd name="T1" fmla="*/ 0 h 61"/>
                <a:gd name="T2" fmla="*/ 0 w 33"/>
                <a:gd name="T3" fmla="*/ 61 h 61"/>
                <a:gd name="T4" fmla="*/ 30 w 33"/>
                <a:gd name="T5" fmla="*/ 0 h 61"/>
              </a:gdLst>
              <a:ahLst/>
              <a:cxnLst>
                <a:cxn ang="0">
                  <a:pos x="T0" y="T1"/>
                </a:cxn>
                <a:cxn ang="0">
                  <a:pos x="T2" y="T3"/>
                </a:cxn>
                <a:cxn ang="0">
                  <a:pos x="T4" y="T5"/>
                </a:cxn>
              </a:cxnLst>
              <a:rect l="0" t="0" r="r" b="b"/>
              <a:pathLst>
                <a:path w="33" h="61">
                  <a:moveTo>
                    <a:pt x="30" y="0"/>
                  </a:moveTo>
                  <a:cubicBezTo>
                    <a:pt x="33" y="8"/>
                    <a:pt x="0" y="61"/>
                    <a:pt x="0" y="61"/>
                  </a:cubicBezTo>
                  <a:cubicBezTo>
                    <a:pt x="4" y="33"/>
                    <a:pt x="30" y="0"/>
                    <a:pt x="3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5" name="Freeform 174"/>
            <p:cNvSpPr>
              <a:spLocks/>
            </p:cNvSpPr>
            <p:nvPr/>
          </p:nvSpPr>
          <p:spPr bwMode="auto">
            <a:xfrm>
              <a:off x="2940048" y="4374318"/>
              <a:ext cx="398586" cy="33430"/>
            </a:xfrm>
            <a:custGeom>
              <a:avLst/>
              <a:gdLst>
                <a:gd name="T0" fmla="*/ 126 w 131"/>
                <a:gd name="T1" fmla="*/ 4 h 11"/>
                <a:gd name="T2" fmla="*/ 0 w 131"/>
                <a:gd name="T3" fmla="*/ 11 h 11"/>
                <a:gd name="T4" fmla="*/ 126 w 131"/>
                <a:gd name="T5" fmla="*/ 4 h 11"/>
              </a:gdLst>
              <a:ahLst/>
              <a:cxnLst>
                <a:cxn ang="0">
                  <a:pos x="T0" y="T1"/>
                </a:cxn>
                <a:cxn ang="0">
                  <a:pos x="T2" y="T3"/>
                </a:cxn>
                <a:cxn ang="0">
                  <a:pos x="T4" y="T5"/>
                </a:cxn>
              </a:cxnLst>
              <a:rect l="0" t="0" r="r" b="b"/>
              <a:pathLst>
                <a:path w="131" h="11">
                  <a:moveTo>
                    <a:pt x="126" y="4"/>
                  </a:moveTo>
                  <a:cubicBezTo>
                    <a:pt x="131" y="7"/>
                    <a:pt x="0" y="11"/>
                    <a:pt x="0" y="11"/>
                  </a:cubicBezTo>
                  <a:cubicBezTo>
                    <a:pt x="0" y="11"/>
                    <a:pt x="121" y="0"/>
                    <a:pt x="126" y="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6" name="Freeform 175"/>
            <p:cNvSpPr>
              <a:spLocks/>
            </p:cNvSpPr>
            <p:nvPr/>
          </p:nvSpPr>
          <p:spPr bwMode="auto">
            <a:xfrm>
              <a:off x="2879618" y="4243170"/>
              <a:ext cx="231437" cy="57859"/>
            </a:xfrm>
            <a:custGeom>
              <a:avLst/>
              <a:gdLst>
                <a:gd name="T0" fmla="*/ 60 w 76"/>
                <a:gd name="T1" fmla="*/ 17 h 19"/>
                <a:gd name="T2" fmla="*/ 57 w 76"/>
                <a:gd name="T3" fmla="*/ 10 h 19"/>
                <a:gd name="T4" fmla="*/ 0 w 76"/>
                <a:gd name="T5" fmla="*/ 6 h 19"/>
                <a:gd name="T6" fmla="*/ 76 w 76"/>
                <a:gd name="T7" fmla="*/ 10 h 19"/>
                <a:gd name="T8" fmla="*/ 60 w 76"/>
                <a:gd name="T9" fmla="*/ 17 h 19"/>
              </a:gdLst>
              <a:ahLst/>
              <a:cxnLst>
                <a:cxn ang="0">
                  <a:pos x="T0" y="T1"/>
                </a:cxn>
                <a:cxn ang="0">
                  <a:pos x="T2" y="T3"/>
                </a:cxn>
                <a:cxn ang="0">
                  <a:pos x="T4" y="T5"/>
                </a:cxn>
                <a:cxn ang="0">
                  <a:pos x="T6" y="T7"/>
                </a:cxn>
                <a:cxn ang="0">
                  <a:pos x="T8" y="T9"/>
                </a:cxn>
              </a:cxnLst>
              <a:rect l="0" t="0" r="r" b="b"/>
              <a:pathLst>
                <a:path w="76" h="19">
                  <a:moveTo>
                    <a:pt x="60" y="17"/>
                  </a:moveTo>
                  <a:cubicBezTo>
                    <a:pt x="60" y="17"/>
                    <a:pt x="68" y="9"/>
                    <a:pt x="57" y="10"/>
                  </a:cubicBezTo>
                  <a:cubicBezTo>
                    <a:pt x="46" y="10"/>
                    <a:pt x="0" y="6"/>
                    <a:pt x="0" y="6"/>
                  </a:cubicBezTo>
                  <a:cubicBezTo>
                    <a:pt x="0" y="6"/>
                    <a:pt x="75" y="0"/>
                    <a:pt x="76" y="10"/>
                  </a:cubicBezTo>
                  <a:cubicBezTo>
                    <a:pt x="76" y="19"/>
                    <a:pt x="60" y="17"/>
                    <a:pt x="60" y="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7" name="Freeform 176"/>
            <p:cNvSpPr>
              <a:spLocks noEditPoints="1"/>
            </p:cNvSpPr>
            <p:nvPr/>
          </p:nvSpPr>
          <p:spPr bwMode="auto">
            <a:xfrm>
              <a:off x="2340883" y="3617004"/>
              <a:ext cx="2169081" cy="1874642"/>
            </a:xfrm>
            <a:custGeom>
              <a:avLst/>
              <a:gdLst>
                <a:gd name="T0" fmla="*/ 27 w 713"/>
                <a:gd name="T1" fmla="*/ 260 h 616"/>
                <a:gd name="T2" fmla="*/ 136 w 713"/>
                <a:gd name="T3" fmla="*/ 455 h 616"/>
                <a:gd name="T4" fmla="*/ 191 w 713"/>
                <a:gd name="T5" fmla="*/ 470 h 616"/>
                <a:gd name="T6" fmla="*/ 513 w 713"/>
                <a:gd name="T7" fmla="*/ 527 h 616"/>
                <a:gd name="T8" fmla="*/ 493 w 713"/>
                <a:gd name="T9" fmla="*/ 383 h 616"/>
                <a:gd name="T10" fmla="*/ 497 w 713"/>
                <a:gd name="T11" fmla="*/ 316 h 616"/>
                <a:gd name="T12" fmla="*/ 680 w 713"/>
                <a:gd name="T13" fmla="*/ 200 h 616"/>
                <a:gd name="T14" fmla="*/ 197 w 713"/>
                <a:gd name="T15" fmla="*/ 156 h 616"/>
                <a:gd name="T16" fmla="*/ 212 w 713"/>
                <a:gd name="T17" fmla="*/ 189 h 616"/>
                <a:gd name="T18" fmla="*/ 215 w 713"/>
                <a:gd name="T19" fmla="*/ 158 h 616"/>
                <a:gd name="T20" fmla="*/ 461 w 713"/>
                <a:gd name="T21" fmla="*/ 279 h 616"/>
                <a:gd name="T22" fmla="*/ 13 w 713"/>
                <a:gd name="T23" fmla="*/ 185 h 616"/>
                <a:gd name="T24" fmla="*/ 208 w 713"/>
                <a:gd name="T25" fmla="*/ 169 h 616"/>
                <a:gd name="T26" fmla="*/ 469 w 713"/>
                <a:gd name="T27" fmla="*/ 414 h 616"/>
                <a:gd name="T28" fmla="*/ 274 w 713"/>
                <a:gd name="T29" fmla="*/ 476 h 616"/>
                <a:gd name="T30" fmla="*/ 427 w 713"/>
                <a:gd name="T31" fmla="*/ 461 h 616"/>
                <a:gd name="T32" fmla="*/ 361 w 713"/>
                <a:gd name="T33" fmla="*/ 485 h 616"/>
                <a:gd name="T34" fmla="*/ 402 w 713"/>
                <a:gd name="T35" fmla="*/ 471 h 616"/>
                <a:gd name="T36" fmla="*/ 393 w 713"/>
                <a:gd name="T37" fmla="*/ 481 h 616"/>
                <a:gd name="T38" fmla="*/ 431 w 713"/>
                <a:gd name="T39" fmla="*/ 490 h 616"/>
                <a:gd name="T40" fmla="*/ 419 w 713"/>
                <a:gd name="T41" fmla="*/ 493 h 616"/>
                <a:gd name="T42" fmla="*/ 462 w 713"/>
                <a:gd name="T43" fmla="*/ 492 h 616"/>
                <a:gd name="T44" fmla="*/ 314 w 713"/>
                <a:gd name="T45" fmla="*/ 464 h 616"/>
                <a:gd name="T46" fmla="*/ 322 w 713"/>
                <a:gd name="T47" fmla="*/ 488 h 616"/>
                <a:gd name="T48" fmla="*/ 388 w 713"/>
                <a:gd name="T49" fmla="*/ 502 h 616"/>
                <a:gd name="T50" fmla="*/ 261 w 713"/>
                <a:gd name="T51" fmla="*/ 489 h 616"/>
                <a:gd name="T52" fmla="*/ 434 w 713"/>
                <a:gd name="T53" fmla="*/ 445 h 616"/>
                <a:gd name="T54" fmla="*/ 63 w 713"/>
                <a:gd name="T55" fmla="*/ 287 h 616"/>
                <a:gd name="T56" fmla="*/ 168 w 713"/>
                <a:gd name="T57" fmla="*/ 377 h 616"/>
                <a:gd name="T58" fmla="*/ 84 w 713"/>
                <a:gd name="T59" fmla="*/ 318 h 616"/>
                <a:gd name="T60" fmla="*/ 467 w 713"/>
                <a:gd name="T61" fmla="*/ 437 h 616"/>
                <a:gd name="T62" fmla="*/ 476 w 713"/>
                <a:gd name="T63" fmla="*/ 444 h 616"/>
                <a:gd name="T64" fmla="*/ 144 w 713"/>
                <a:gd name="T65" fmla="*/ 373 h 616"/>
                <a:gd name="T66" fmla="*/ 147 w 713"/>
                <a:gd name="T67" fmla="*/ 344 h 616"/>
                <a:gd name="T68" fmla="*/ 509 w 713"/>
                <a:gd name="T69" fmla="*/ 236 h 616"/>
                <a:gd name="T70" fmla="*/ 483 w 713"/>
                <a:gd name="T71" fmla="*/ 295 h 616"/>
                <a:gd name="T72" fmla="*/ 484 w 713"/>
                <a:gd name="T73" fmla="*/ 310 h 616"/>
                <a:gd name="T74" fmla="*/ 479 w 713"/>
                <a:gd name="T75" fmla="*/ 331 h 616"/>
                <a:gd name="T76" fmla="*/ 475 w 713"/>
                <a:gd name="T77" fmla="*/ 335 h 616"/>
                <a:gd name="T78" fmla="*/ 502 w 713"/>
                <a:gd name="T79" fmla="*/ 294 h 616"/>
                <a:gd name="T80" fmla="*/ 528 w 713"/>
                <a:gd name="T81" fmla="*/ 261 h 616"/>
                <a:gd name="T82" fmla="*/ 463 w 713"/>
                <a:gd name="T83" fmla="*/ 317 h 616"/>
                <a:gd name="T84" fmla="*/ 488 w 713"/>
                <a:gd name="T85" fmla="*/ 285 h 616"/>
                <a:gd name="T86" fmla="*/ 532 w 713"/>
                <a:gd name="T87" fmla="*/ 220 h 616"/>
                <a:gd name="T88" fmla="*/ 468 w 713"/>
                <a:gd name="T89" fmla="*/ 353 h 616"/>
                <a:gd name="T90" fmla="*/ 428 w 713"/>
                <a:gd name="T91" fmla="*/ 300 h 616"/>
                <a:gd name="T92" fmla="*/ 486 w 713"/>
                <a:gd name="T93" fmla="*/ 258 h 616"/>
                <a:gd name="T94" fmla="*/ 581 w 713"/>
                <a:gd name="T95" fmla="*/ 230 h 616"/>
                <a:gd name="T96" fmla="*/ 487 w 713"/>
                <a:gd name="T97" fmla="*/ 347 h 616"/>
                <a:gd name="T98" fmla="*/ 611 w 713"/>
                <a:gd name="T99" fmla="*/ 165 h 616"/>
                <a:gd name="T100" fmla="*/ 496 w 713"/>
                <a:gd name="T101" fmla="*/ 245 h 616"/>
                <a:gd name="T102" fmla="*/ 495 w 713"/>
                <a:gd name="T103" fmla="*/ 368 h 616"/>
                <a:gd name="T104" fmla="*/ 504 w 713"/>
                <a:gd name="T105" fmla="*/ 554 h 616"/>
                <a:gd name="T106" fmla="*/ 244 w 713"/>
                <a:gd name="T107" fmla="*/ 463 h 616"/>
                <a:gd name="T108" fmla="*/ 161 w 713"/>
                <a:gd name="T109" fmla="*/ 474 h 616"/>
                <a:gd name="T110" fmla="*/ 52 w 713"/>
                <a:gd name="T111" fmla="*/ 332 h 616"/>
                <a:gd name="T112" fmla="*/ 66 w 713"/>
                <a:gd name="T113" fmla="*/ 339 h 616"/>
                <a:gd name="T114" fmla="*/ 420 w 713"/>
                <a:gd name="T115" fmla="*/ 404 h 616"/>
                <a:gd name="T116" fmla="*/ 422 w 713"/>
                <a:gd name="T117" fmla="*/ 436 h 616"/>
                <a:gd name="T118" fmla="*/ 92 w 713"/>
                <a:gd name="T119" fmla="*/ 381 h 616"/>
                <a:gd name="T120" fmla="*/ 46 w 713"/>
                <a:gd name="T121" fmla="*/ 291 h 616"/>
                <a:gd name="T122" fmla="*/ 37 w 713"/>
                <a:gd name="T123" fmla="*/ 248 h 616"/>
                <a:gd name="T124" fmla="*/ 191 w 713"/>
                <a:gd name="T125" fmla="*/ 365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3" h="616">
                  <a:moveTo>
                    <a:pt x="9" y="180"/>
                  </a:moveTo>
                  <a:cubicBezTo>
                    <a:pt x="8" y="181"/>
                    <a:pt x="8" y="181"/>
                    <a:pt x="8" y="181"/>
                  </a:cubicBezTo>
                  <a:cubicBezTo>
                    <a:pt x="7" y="183"/>
                    <a:pt x="7" y="183"/>
                    <a:pt x="7" y="183"/>
                  </a:cubicBezTo>
                  <a:cubicBezTo>
                    <a:pt x="7" y="183"/>
                    <a:pt x="8" y="184"/>
                    <a:pt x="9" y="184"/>
                  </a:cubicBezTo>
                  <a:cubicBezTo>
                    <a:pt x="9" y="187"/>
                    <a:pt x="10" y="188"/>
                    <a:pt x="11" y="189"/>
                  </a:cubicBezTo>
                  <a:cubicBezTo>
                    <a:pt x="11" y="190"/>
                    <a:pt x="11" y="190"/>
                    <a:pt x="12" y="191"/>
                  </a:cubicBezTo>
                  <a:cubicBezTo>
                    <a:pt x="14" y="193"/>
                    <a:pt x="17" y="195"/>
                    <a:pt x="20" y="197"/>
                  </a:cubicBezTo>
                  <a:cubicBezTo>
                    <a:pt x="23" y="200"/>
                    <a:pt x="26" y="202"/>
                    <a:pt x="30" y="205"/>
                  </a:cubicBezTo>
                  <a:cubicBezTo>
                    <a:pt x="30" y="208"/>
                    <a:pt x="30" y="208"/>
                    <a:pt x="30" y="208"/>
                  </a:cubicBezTo>
                  <a:cubicBezTo>
                    <a:pt x="30" y="216"/>
                    <a:pt x="31" y="224"/>
                    <a:pt x="32" y="232"/>
                  </a:cubicBezTo>
                  <a:cubicBezTo>
                    <a:pt x="31" y="227"/>
                    <a:pt x="30" y="221"/>
                    <a:pt x="29" y="215"/>
                  </a:cubicBezTo>
                  <a:cubicBezTo>
                    <a:pt x="27" y="215"/>
                    <a:pt x="27" y="215"/>
                    <a:pt x="27" y="215"/>
                  </a:cubicBezTo>
                  <a:cubicBezTo>
                    <a:pt x="27" y="217"/>
                    <a:pt x="27" y="219"/>
                    <a:pt x="27" y="221"/>
                  </a:cubicBezTo>
                  <a:cubicBezTo>
                    <a:pt x="27" y="223"/>
                    <a:pt x="27" y="226"/>
                    <a:pt x="27" y="228"/>
                  </a:cubicBezTo>
                  <a:cubicBezTo>
                    <a:pt x="27" y="231"/>
                    <a:pt x="27" y="233"/>
                    <a:pt x="27" y="235"/>
                  </a:cubicBezTo>
                  <a:cubicBezTo>
                    <a:pt x="29" y="235"/>
                    <a:pt x="29" y="235"/>
                    <a:pt x="29" y="235"/>
                  </a:cubicBezTo>
                  <a:cubicBezTo>
                    <a:pt x="29" y="234"/>
                    <a:pt x="29" y="232"/>
                    <a:pt x="29" y="230"/>
                  </a:cubicBezTo>
                  <a:cubicBezTo>
                    <a:pt x="31" y="236"/>
                    <a:pt x="32" y="242"/>
                    <a:pt x="34" y="248"/>
                  </a:cubicBezTo>
                  <a:cubicBezTo>
                    <a:pt x="32" y="248"/>
                    <a:pt x="30" y="247"/>
                    <a:pt x="28" y="247"/>
                  </a:cubicBezTo>
                  <a:cubicBezTo>
                    <a:pt x="28" y="249"/>
                    <a:pt x="28" y="249"/>
                    <a:pt x="28" y="249"/>
                  </a:cubicBezTo>
                  <a:cubicBezTo>
                    <a:pt x="44" y="253"/>
                    <a:pt x="60" y="262"/>
                    <a:pt x="76" y="274"/>
                  </a:cubicBezTo>
                  <a:cubicBezTo>
                    <a:pt x="74" y="274"/>
                    <a:pt x="71" y="273"/>
                    <a:pt x="69" y="273"/>
                  </a:cubicBezTo>
                  <a:cubicBezTo>
                    <a:pt x="69" y="275"/>
                    <a:pt x="69" y="275"/>
                    <a:pt x="69" y="275"/>
                  </a:cubicBezTo>
                  <a:cubicBezTo>
                    <a:pt x="73" y="276"/>
                    <a:pt x="78" y="278"/>
                    <a:pt x="82" y="280"/>
                  </a:cubicBezTo>
                  <a:cubicBezTo>
                    <a:pt x="84" y="281"/>
                    <a:pt x="85" y="282"/>
                    <a:pt x="87" y="283"/>
                  </a:cubicBezTo>
                  <a:cubicBezTo>
                    <a:pt x="98" y="294"/>
                    <a:pt x="109" y="305"/>
                    <a:pt x="119" y="315"/>
                  </a:cubicBezTo>
                  <a:cubicBezTo>
                    <a:pt x="100" y="299"/>
                    <a:pt x="78" y="285"/>
                    <a:pt x="60" y="273"/>
                  </a:cubicBezTo>
                  <a:cubicBezTo>
                    <a:pt x="57" y="271"/>
                    <a:pt x="57" y="271"/>
                    <a:pt x="57" y="271"/>
                  </a:cubicBezTo>
                  <a:cubicBezTo>
                    <a:pt x="58" y="275"/>
                    <a:pt x="58" y="275"/>
                    <a:pt x="58" y="275"/>
                  </a:cubicBezTo>
                  <a:cubicBezTo>
                    <a:pt x="58" y="275"/>
                    <a:pt x="58" y="275"/>
                    <a:pt x="59" y="275"/>
                  </a:cubicBezTo>
                  <a:cubicBezTo>
                    <a:pt x="58" y="275"/>
                    <a:pt x="57" y="274"/>
                    <a:pt x="56" y="274"/>
                  </a:cubicBezTo>
                  <a:cubicBezTo>
                    <a:pt x="56" y="272"/>
                    <a:pt x="56" y="272"/>
                    <a:pt x="56" y="272"/>
                  </a:cubicBezTo>
                  <a:cubicBezTo>
                    <a:pt x="55" y="272"/>
                    <a:pt x="55" y="272"/>
                    <a:pt x="54" y="272"/>
                  </a:cubicBezTo>
                  <a:cubicBezTo>
                    <a:pt x="47" y="268"/>
                    <a:pt x="40" y="264"/>
                    <a:pt x="35" y="261"/>
                  </a:cubicBezTo>
                  <a:cubicBezTo>
                    <a:pt x="34" y="262"/>
                    <a:pt x="34" y="262"/>
                    <a:pt x="34" y="262"/>
                  </a:cubicBezTo>
                  <a:cubicBezTo>
                    <a:pt x="33" y="261"/>
                    <a:pt x="33" y="261"/>
                    <a:pt x="32" y="260"/>
                  </a:cubicBezTo>
                  <a:cubicBezTo>
                    <a:pt x="31" y="260"/>
                    <a:pt x="29" y="260"/>
                    <a:pt x="28" y="261"/>
                  </a:cubicBezTo>
                  <a:cubicBezTo>
                    <a:pt x="28" y="261"/>
                    <a:pt x="28" y="261"/>
                    <a:pt x="27" y="260"/>
                  </a:cubicBezTo>
                  <a:cubicBezTo>
                    <a:pt x="25" y="259"/>
                    <a:pt x="23" y="261"/>
                    <a:pt x="22" y="263"/>
                  </a:cubicBezTo>
                  <a:cubicBezTo>
                    <a:pt x="21" y="262"/>
                    <a:pt x="19" y="261"/>
                    <a:pt x="17" y="260"/>
                  </a:cubicBezTo>
                  <a:cubicBezTo>
                    <a:pt x="13" y="259"/>
                    <a:pt x="10" y="264"/>
                    <a:pt x="13" y="266"/>
                  </a:cubicBezTo>
                  <a:cubicBezTo>
                    <a:pt x="16" y="268"/>
                    <a:pt x="18" y="270"/>
                    <a:pt x="20" y="272"/>
                  </a:cubicBezTo>
                  <a:cubicBezTo>
                    <a:pt x="20" y="272"/>
                    <a:pt x="20" y="272"/>
                    <a:pt x="20" y="272"/>
                  </a:cubicBezTo>
                  <a:cubicBezTo>
                    <a:pt x="21" y="273"/>
                    <a:pt x="22" y="273"/>
                    <a:pt x="22" y="273"/>
                  </a:cubicBezTo>
                  <a:cubicBezTo>
                    <a:pt x="23" y="273"/>
                    <a:pt x="23" y="273"/>
                    <a:pt x="24" y="274"/>
                  </a:cubicBezTo>
                  <a:cubicBezTo>
                    <a:pt x="24" y="274"/>
                    <a:pt x="24" y="274"/>
                    <a:pt x="24" y="274"/>
                  </a:cubicBezTo>
                  <a:cubicBezTo>
                    <a:pt x="24" y="275"/>
                    <a:pt x="24" y="275"/>
                    <a:pt x="24" y="275"/>
                  </a:cubicBezTo>
                  <a:cubicBezTo>
                    <a:pt x="24" y="275"/>
                    <a:pt x="24" y="275"/>
                    <a:pt x="24" y="275"/>
                  </a:cubicBezTo>
                  <a:cubicBezTo>
                    <a:pt x="23" y="275"/>
                    <a:pt x="23" y="275"/>
                    <a:pt x="23" y="276"/>
                  </a:cubicBezTo>
                  <a:cubicBezTo>
                    <a:pt x="22" y="276"/>
                    <a:pt x="21" y="277"/>
                    <a:pt x="21" y="277"/>
                  </a:cubicBezTo>
                  <a:cubicBezTo>
                    <a:pt x="20" y="278"/>
                    <a:pt x="20" y="278"/>
                    <a:pt x="20" y="278"/>
                  </a:cubicBezTo>
                  <a:cubicBezTo>
                    <a:pt x="21" y="279"/>
                    <a:pt x="21" y="279"/>
                    <a:pt x="21" y="279"/>
                  </a:cubicBezTo>
                  <a:cubicBezTo>
                    <a:pt x="24" y="283"/>
                    <a:pt x="28" y="287"/>
                    <a:pt x="32" y="290"/>
                  </a:cubicBezTo>
                  <a:cubicBezTo>
                    <a:pt x="28" y="289"/>
                    <a:pt x="25" y="288"/>
                    <a:pt x="23" y="287"/>
                  </a:cubicBezTo>
                  <a:cubicBezTo>
                    <a:pt x="21" y="290"/>
                    <a:pt x="21" y="290"/>
                    <a:pt x="21" y="290"/>
                  </a:cubicBezTo>
                  <a:cubicBezTo>
                    <a:pt x="29" y="296"/>
                    <a:pt x="37" y="303"/>
                    <a:pt x="45" y="309"/>
                  </a:cubicBezTo>
                  <a:cubicBezTo>
                    <a:pt x="45" y="313"/>
                    <a:pt x="45" y="321"/>
                    <a:pt x="47" y="329"/>
                  </a:cubicBezTo>
                  <a:cubicBezTo>
                    <a:pt x="46" y="326"/>
                    <a:pt x="45" y="324"/>
                    <a:pt x="44" y="322"/>
                  </a:cubicBezTo>
                  <a:cubicBezTo>
                    <a:pt x="42" y="323"/>
                    <a:pt x="42" y="323"/>
                    <a:pt x="42" y="323"/>
                  </a:cubicBezTo>
                  <a:cubicBezTo>
                    <a:pt x="42" y="323"/>
                    <a:pt x="42" y="324"/>
                    <a:pt x="42" y="324"/>
                  </a:cubicBezTo>
                  <a:cubicBezTo>
                    <a:pt x="42" y="331"/>
                    <a:pt x="44" y="338"/>
                    <a:pt x="46" y="344"/>
                  </a:cubicBezTo>
                  <a:cubicBezTo>
                    <a:pt x="45" y="349"/>
                    <a:pt x="44" y="353"/>
                    <a:pt x="44" y="357"/>
                  </a:cubicBezTo>
                  <a:cubicBezTo>
                    <a:pt x="44" y="363"/>
                    <a:pt x="45" y="369"/>
                    <a:pt x="47" y="374"/>
                  </a:cubicBezTo>
                  <a:cubicBezTo>
                    <a:pt x="49" y="377"/>
                    <a:pt x="49" y="377"/>
                    <a:pt x="49" y="377"/>
                  </a:cubicBezTo>
                  <a:cubicBezTo>
                    <a:pt x="50" y="374"/>
                    <a:pt x="50" y="374"/>
                    <a:pt x="50" y="374"/>
                  </a:cubicBezTo>
                  <a:cubicBezTo>
                    <a:pt x="51" y="370"/>
                    <a:pt x="52" y="366"/>
                    <a:pt x="52" y="362"/>
                  </a:cubicBezTo>
                  <a:cubicBezTo>
                    <a:pt x="58" y="374"/>
                    <a:pt x="67" y="384"/>
                    <a:pt x="76" y="395"/>
                  </a:cubicBezTo>
                  <a:cubicBezTo>
                    <a:pt x="84" y="402"/>
                    <a:pt x="92" y="410"/>
                    <a:pt x="100" y="417"/>
                  </a:cubicBezTo>
                  <a:cubicBezTo>
                    <a:pt x="96" y="416"/>
                    <a:pt x="93" y="415"/>
                    <a:pt x="90" y="415"/>
                  </a:cubicBezTo>
                  <a:cubicBezTo>
                    <a:pt x="89" y="415"/>
                    <a:pt x="88" y="415"/>
                    <a:pt x="87" y="416"/>
                  </a:cubicBezTo>
                  <a:cubicBezTo>
                    <a:pt x="87" y="418"/>
                    <a:pt x="87" y="418"/>
                    <a:pt x="87" y="418"/>
                  </a:cubicBezTo>
                  <a:cubicBezTo>
                    <a:pt x="88" y="418"/>
                    <a:pt x="89" y="418"/>
                    <a:pt x="90" y="418"/>
                  </a:cubicBezTo>
                  <a:cubicBezTo>
                    <a:pt x="94" y="418"/>
                    <a:pt x="100" y="420"/>
                    <a:pt x="105" y="423"/>
                  </a:cubicBezTo>
                  <a:cubicBezTo>
                    <a:pt x="110" y="428"/>
                    <a:pt x="115" y="433"/>
                    <a:pt x="119" y="438"/>
                  </a:cubicBezTo>
                  <a:cubicBezTo>
                    <a:pt x="120" y="438"/>
                    <a:pt x="120" y="438"/>
                    <a:pt x="120" y="438"/>
                  </a:cubicBezTo>
                  <a:cubicBezTo>
                    <a:pt x="125" y="443"/>
                    <a:pt x="131" y="449"/>
                    <a:pt x="136" y="455"/>
                  </a:cubicBezTo>
                  <a:cubicBezTo>
                    <a:pt x="130" y="450"/>
                    <a:pt x="124" y="446"/>
                    <a:pt x="118" y="441"/>
                  </a:cubicBezTo>
                  <a:cubicBezTo>
                    <a:pt x="117" y="443"/>
                    <a:pt x="117" y="443"/>
                    <a:pt x="117" y="443"/>
                  </a:cubicBezTo>
                  <a:cubicBezTo>
                    <a:pt x="125" y="450"/>
                    <a:pt x="134" y="456"/>
                    <a:pt x="142" y="462"/>
                  </a:cubicBezTo>
                  <a:cubicBezTo>
                    <a:pt x="135" y="464"/>
                    <a:pt x="130" y="466"/>
                    <a:pt x="127" y="467"/>
                  </a:cubicBezTo>
                  <a:cubicBezTo>
                    <a:pt x="124" y="464"/>
                    <a:pt x="121" y="463"/>
                    <a:pt x="121" y="463"/>
                  </a:cubicBezTo>
                  <a:cubicBezTo>
                    <a:pt x="122" y="464"/>
                    <a:pt x="123" y="466"/>
                    <a:pt x="125" y="468"/>
                  </a:cubicBezTo>
                  <a:cubicBezTo>
                    <a:pt x="125" y="468"/>
                    <a:pt x="125" y="468"/>
                    <a:pt x="125" y="468"/>
                  </a:cubicBezTo>
                  <a:cubicBezTo>
                    <a:pt x="125" y="468"/>
                    <a:pt x="125" y="468"/>
                    <a:pt x="125" y="468"/>
                  </a:cubicBezTo>
                  <a:cubicBezTo>
                    <a:pt x="142" y="489"/>
                    <a:pt x="211" y="545"/>
                    <a:pt x="211" y="545"/>
                  </a:cubicBezTo>
                  <a:cubicBezTo>
                    <a:pt x="211" y="529"/>
                    <a:pt x="147" y="481"/>
                    <a:pt x="127" y="467"/>
                  </a:cubicBezTo>
                  <a:cubicBezTo>
                    <a:pt x="132" y="466"/>
                    <a:pt x="137" y="465"/>
                    <a:pt x="144" y="464"/>
                  </a:cubicBezTo>
                  <a:cubicBezTo>
                    <a:pt x="145" y="465"/>
                    <a:pt x="147" y="466"/>
                    <a:pt x="148" y="467"/>
                  </a:cubicBezTo>
                  <a:cubicBezTo>
                    <a:pt x="150" y="469"/>
                    <a:pt x="152" y="471"/>
                    <a:pt x="154" y="473"/>
                  </a:cubicBezTo>
                  <a:cubicBezTo>
                    <a:pt x="153" y="473"/>
                    <a:pt x="151" y="472"/>
                    <a:pt x="150" y="472"/>
                  </a:cubicBezTo>
                  <a:cubicBezTo>
                    <a:pt x="149" y="471"/>
                    <a:pt x="148" y="469"/>
                    <a:pt x="147" y="467"/>
                  </a:cubicBezTo>
                  <a:cubicBezTo>
                    <a:pt x="145" y="469"/>
                    <a:pt x="145" y="469"/>
                    <a:pt x="145" y="469"/>
                  </a:cubicBezTo>
                  <a:cubicBezTo>
                    <a:pt x="146" y="471"/>
                    <a:pt x="147" y="473"/>
                    <a:pt x="149" y="474"/>
                  </a:cubicBezTo>
                  <a:cubicBezTo>
                    <a:pt x="151" y="475"/>
                    <a:pt x="152" y="476"/>
                    <a:pt x="154" y="476"/>
                  </a:cubicBezTo>
                  <a:cubicBezTo>
                    <a:pt x="155" y="476"/>
                    <a:pt x="156" y="475"/>
                    <a:pt x="157" y="475"/>
                  </a:cubicBezTo>
                  <a:cubicBezTo>
                    <a:pt x="158" y="475"/>
                    <a:pt x="158" y="475"/>
                    <a:pt x="158" y="475"/>
                  </a:cubicBezTo>
                  <a:cubicBezTo>
                    <a:pt x="171" y="486"/>
                    <a:pt x="184" y="498"/>
                    <a:pt x="196" y="510"/>
                  </a:cubicBezTo>
                  <a:cubicBezTo>
                    <a:pt x="198" y="508"/>
                    <a:pt x="198" y="508"/>
                    <a:pt x="198" y="508"/>
                  </a:cubicBezTo>
                  <a:cubicBezTo>
                    <a:pt x="191" y="501"/>
                    <a:pt x="184" y="495"/>
                    <a:pt x="177" y="488"/>
                  </a:cubicBezTo>
                  <a:cubicBezTo>
                    <a:pt x="177" y="488"/>
                    <a:pt x="177" y="488"/>
                    <a:pt x="177" y="488"/>
                  </a:cubicBezTo>
                  <a:cubicBezTo>
                    <a:pt x="171" y="482"/>
                    <a:pt x="163" y="473"/>
                    <a:pt x="153" y="462"/>
                  </a:cubicBezTo>
                  <a:cubicBezTo>
                    <a:pt x="154" y="462"/>
                    <a:pt x="155" y="462"/>
                    <a:pt x="156" y="462"/>
                  </a:cubicBezTo>
                  <a:cubicBezTo>
                    <a:pt x="171" y="475"/>
                    <a:pt x="198" y="501"/>
                    <a:pt x="201" y="509"/>
                  </a:cubicBezTo>
                  <a:cubicBezTo>
                    <a:pt x="201" y="509"/>
                    <a:pt x="200" y="490"/>
                    <a:pt x="159" y="462"/>
                  </a:cubicBezTo>
                  <a:cubicBezTo>
                    <a:pt x="162" y="461"/>
                    <a:pt x="166" y="461"/>
                    <a:pt x="169" y="461"/>
                  </a:cubicBezTo>
                  <a:cubicBezTo>
                    <a:pt x="169" y="462"/>
                    <a:pt x="170" y="463"/>
                    <a:pt x="170" y="463"/>
                  </a:cubicBezTo>
                  <a:cubicBezTo>
                    <a:pt x="173" y="463"/>
                    <a:pt x="173" y="463"/>
                    <a:pt x="173" y="463"/>
                  </a:cubicBezTo>
                  <a:cubicBezTo>
                    <a:pt x="172" y="462"/>
                    <a:pt x="172" y="461"/>
                    <a:pt x="172" y="460"/>
                  </a:cubicBezTo>
                  <a:cubicBezTo>
                    <a:pt x="176" y="460"/>
                    <a:pt x="181" y="460"/>
                    <a:pt x="185" y="460"/>
                  </a:cubicBezTo>
                  <a:cubicBezTo>
                    <a:pt x="186" y="461"/>
                    <a:pt x="187" y="463"/>
                    <a:pt x="188" y="465"/>
                  </a:cubicBezTo>
                  <a:cubicBezTo>
                    <a:pt x="184" y="466"/>
                    <a:pt x="180" y="467"/>
                    <a:pt x="176" y="469"/>
                  </a:cubicBezTo>
                  <a:cubicBezTo>
                    <a:pt x="177" y="472"/>
                    <a:pt x="177" y="472"/>
                    <a:pt x="177" y="472"/>
                  </a:cubicBezTo>
                  <a:cubicBezTo>
                    <a:pt x="181" y="470"/>
                    <a:pt x="185" y="468"/>
                    <a:pt x="189" y="467"/>
                  </a:cubicBezTo>
                  <a:cubicBezTo>
                    <a:pt x="190" y="468"/>
                    <a:pt x="190" y="469"/>
                    <a:pt x="191" y="470"/>
                  </a:cubicBezTo>
                  <a:cubicBezTo>
                    <a:pt x="190" y="470"/>
                    <a:pt x="190" y="469"/>
                    <a:pt x="190" y="469"/>
                  </a:cubicBezTo>
                  <a:cubicBezTo>
                    <a:pt x="189" y="472"/>
                    <a:pt x="189" y="472"/>
                    <a:pt x="189" y="472"/>
                  </a:cubicBezTo>
                  <a:cubicBezTo>
                    <a:pt x="190" y="472"/>
                    <a:pt x="191" y="473"/>
                    <a:pt x="193" y="473"/>
                  </a:cubicBezTo>
                  <a:cubicBezTo>
                    <a:pt x="198" y="480"/>
                    <a:pt x="204" y="486"/>
                    <a:pt x="211" y="487"/>
                  </a:cubicBezTo>
                  <a:cubicBezTo>
                    <a:pt x="225" y="489"/>
                    <a:pt x="413" y="518"/>
                    <a:pt x="474" y="531"/>
                  </a:cubicBezTo>
                  <a:cubicBezTo>
                    <a:pt x="469" y="530"/>
                    <a:pt x="464" y="528"/>
                    <a:pt x="458" y="527"/>
                  </a:cubicBezTo>
                  <a:cubicBezTo>
                    <a:pt x="459" y="526"/>
                    <a:pt x="459" y="526"/>
                    <a:pt x="459" y="526"/>
                  </a:cubicBezTo>
                  <a:cubicBezTo>
                    <a:pt x="459" y="526"/>
                    <a:pt x="459" y="526"/>
                    <a:pt x="459" y="526"/>
                  </a:cubicBezTo>
                  <a:cubicBezTo>
                    <a:pt x="469" y="527"/>
                    <a:pt x="480" y="528"/>
                    <a:pt x="490" y="528"/>
                  </a:cubicBezTo>
                  <a:cubicBezTo>
                    <a:pt x="493" y="529"/>
                    <a:pt x="496" y="529"/>
                    <a:pt x="499" y="530"/>
                  </a:cubicBezTo>
                  <a:cubicBezTo>
                    <a:pt x="505" y="536"/>
                    <a:pt x="509" y="540"/>
                    <a:pt x="510" y="542"/>
                  </a:cubicBezTo>
                  <a:cubicBezTo>
                    <a:pt x="510" y="545"/>
                    <a:pt x="508" y="548"/>
                    <a:pt x="507" y="551"/>
                  </a:cubicBezTo>
                  <a:cubicBezTo>
                    <a:pt x="507" y="549"/>
                    <a:pt x="507" y="547"/>
                    <a:pt x="507" y="545"/>
                  </a:cubicBezTo>
                  <a:cubicBezTo>
                    <a:pt x="505" y="545"/>
                    <a:pt x="505" y="545"/>
                    <a:pt x="505" y="545"/>
                  </a:cubicBezTo>
                  <a:cubicBezTo>
                    <a:pt x="503" y="549"/>
                    <a:pt x="501" y="555"/>
                    <a:pt x="499" y="561"/>
                  </a:cubicBezTo>
                  <a:cubicBezTo>
                    <a:pt x="499" y="563"/>
                    <a:pt x="498" y="566"/>
                    <a:pt x="498" y="569"/>
                  </a:cubicBezTo>
                  <a:cubicBezTo>
                    <a:pt x="495" y="573"/>
                    <a:pt x="493" y="578"/>
                    <a:pt x="492" y="583"/>
                  </a:cubicBezTo>
                  <a:cubicBezTo>
                    <a:pt x="494" y="584"/>
                    <a:pt x="494" y="584"/>
                    <a:pt x="494" y="584"/>
                  </a:cubicBezTo>
                  <a:cubicBezTo>
                    <a:pt x="494" y="584"/>
                    <a:pt x="494" y="583"/>
                    <a:pt x="494" y="583"/>
                  </a:cubicBezTo>
                  <a:cubicBezTo>
                    <a:pt x="497" y="584"/>
                    <a:pt x="497" y="584"/>
                    <a:pt x="497" y="584"/>
                  </a:cubicBezTo>
                  <a:cubicBezTo>
                    <a:pt x="497" y="583"/>
                    <a:pt x="497" y="583"/>
                    <a:pt x="497" y="583"/>
                  </a:cubicBezTo>
                  <a:cubicBezTo>
                    <a:pt x="498" y="588"/>
                    <a:pt x="499" y="593"/>
                    <a:pt x="501" y="598"/>
                  </a:cubicBezTo>
                  <a:cubicBezTo>
                    <a:pt x="432" y="577"/>
                    <a:pt x="312" y="559"/>
                    <a:pt x="264" y="552"/>
                  </a:cubicBezTo>
                  <a:cubicBezTo>
                    <a:pt x="337" y="565"/>
                    <a:pt x="545" y="616"/>
                    <a:pt x="545" y="616"/>
                  </a:cubicBezTo>
                  <a:cubicBezTo>
                    <a:pt x="537" y="610"/>
                    <a:pt x="523" y="605"/>
                    <a:pt x="505" y="599"/>
                  </a:cubicBezTo>
                  <a:cubicBezTo>
                    <a:pt x="506" y="598"/>
                    <a:pt x="507" y="598"/>
                    <a:pt x="508" y="597"/>
                  </a:cubicBezTo>
                  <a:cubicBezTo>
                    <a:pt x="508" y="600"/>
                    <a:pt x="508" y="600"/>
                    <a:pt x="508" y="600"/>
                  </a:cubicBezTo>
                  <a:cubicBezTo>
                    <a:pt x="510" y="596"/>
                    <a:pt x="510" y="596"/>
                    <a:pt x="510" y="596"/>
                  </a:cubicBezTo>
                  <a:cubicBezTo>
                    <a:pt x="510" y="595"/>
                    <a:pt x="510" y="594"/>
                    <a:pt x="510" y="593"/>
                  </a:cubicBezTo>
                  <a:cubicBezTo>
                    <a:pt x="520" y="578"/>
                    <a:pt x="522" y="546"/>
                    <a:pt x="522" y="540"/>
                  </a:cubicBezTo>
                  <a:cubicBezTo>
                    <a:pt x="522" y="539"/>
                    <a:pt x="520" y="536"/>
                    <a:pt x="517" y="532"/>
                  </a:cubicBezTo>
                  <a:cubicBezTo>
                    <a:pt x="520" y="533"/>
                    <a:pt x="524" y="533"/>
                    <a:pt x="528" y="533"/>
                  </a:cubicBezTo>
                  <a:cubicBezTo>
                    <a:pt x="528" y="531"/>
                    <a:pt x="528" y="531"/>
                    <a:pt x="528" y="531"/>
                  </a:cubicBezTo>
                  <a:cubicBezTo>
                    <a:pt x="523" y="530"/>
                    <a:pt x="518" y="529"/>
                    <a:pt x="513" y="528"/>
                  </a:cubicBezTo>
                  <a:cubicBezTo>
                    <a:pt x="513" y="528"/>
                    <a:pt x="513" y="527"/>
                    <a:pt x="513" y="527"/>
                  </a:cubicBezTo>
                  <a:cubicBezTo>
                    <a:pt x="513" y="527"/>
                    <a:pt x="513" y="527"/>
                    <a:pt x="513" y="527"/>
                  </a:cubicBezTo>
                  <a:cubicBezTo>
                    <a:pt x="513" y="527"/>
                    <a:pt x="513" y="527"/>
                    <a:pt x="513" y="527"/>
                  </a:cubicBezTo>
                  <a:cubicBezTo>
                    <a:pt x="513" y="527"/>
                    <a:pt x="513" y="527"/>
                    <a:pt x="513" y="527"/>
                  </a:cubicBezTo>
                  <a:cubicBezTo>
                    <a:pt x="512" y="522"/>
                    <a:pt x="509" y="518"/>
                    <a:pt x="506" y="514"/>
                  </a:cubicBezTo>
                  <a:cubicBezTo>
                    <a:pt x="507" y="515"/>
                    <a:pt x="508" y="515"/>
                    <a:pt x="508" y="515"/>
                  </a:cubicBezTo>
                  <a:cubicBezTo>
                    <a:pt x="509" y="513"/>
                    <a:pt x="509" y="513"/>
                    <a:pt x="509" y="513"/>
                  </a:cubicBezTo>
                  <a:cubicBezTo>
                    <a:pt x="507" y="512"/>
                    <a:pt x="506" y="511"/>
                    <a:pt x="504" y="511"/>
                  </a:cubicBezTo>
                  <a:cubicBezTo>
                    <a:pt x="504" y="510"/>
                    <a:pt x="504" y="510"/>
                    <a:pt x="504" y="510"/>
                  </a:cubicBezTo>
                  <a:cubicBezTo>
                    <a:pt x="501" y="508"/>
                    <a:pt x="497" y="505"/>
                    <a:pt x="494" y="502"/>
                  </a:cubicBezTo>
                  <a:cubicBezTo>
                    <a:pt x="489" y="497"/>
                    <a:pt x="483" y="493"/>
                    <a:pt x="477" y="490"/>
                  </a:cubicBezTo>
                  <a:cubicBezTo>
                    <a:pt x="473" y="487"/>
                    <a:pt x="469" y="485"/>
                    <a:pt x="466" y="482"/>
                  </a:cubicBezTo>
                  <a:cubicBezTo>
                    <a:pt x="463" y="480"/>
                    <a:pt x="460" y="477"/>
                    <a:pt x="457" y="474"/>
                  </a:cubicBezTo>
                  <a:cubicBezTo>
                    <a:pt x="456" y="473"/>
                    <a:pt x="455" y="472"/>
                    <a:pt x="454" y="471"/>
                  </a:cubicBezTo>
                  <a:cubicBezTo>
                    <a:pt x="452" y="469"/>
                    <a:pt x="449" y="466"/>
                    <a:pt x="448" y="464"/>
                  </a:cubicBezTo>
                  <a:cubicBezTo>
                    <a:pt x="451" y="465"/>
                    <a:pt x="454" y="465"/>
                    <a:pt x="458" y="465"/>
                  </a:cubicBezTo>
                  <a:cubicBezTo>
                    <a:pt x="458" y="468"/>
                    <a:pt x="459" y="470"/>
                    <a:pt x="460" y="472"/>
                  </a:cubicBezTo>
                  <a:cubicBezTo>
                    <a:pt x="463" y="476"/>
                    <a:pt x="467" y="479"/>
                    <a:pt x="473" y="479"/>
                  </a:cubicBezTo>
                  <a:cubicBezTo>
                    <a:pt x="475" y="479"/>
                    <a:pt x="478" y="478"/>
                    <a:pt x="481" y="477"/>
                  </a:cubicBezTo>
                  <a:cubicBezTo>
                    <a:pt x="480" y="475"/>
                    <a:pt x="480" y="475"/>
                    <a:pt x="480" y="475"/>
                  </a:cubicBezTo>
                  <a:cubicBezTo>
                    <a:pt x="477" y="476"/>
                    <a:pt x="475" y="476"/>
                    <a:pt x="473" y="476"/>
                  </a:cubicBezTo>
                  <a:cubicBezTo>
                    <a:pt x="468" y="476"/>
                    <a:pt x="465" y="474"/>
                    <a:pt x="462" y="470"/>
                  </a:cubicBezTo>
                  <a:cubicBezTo>
                    <a:pt x="462" y="469"/>
                    <a:pt x="461" y="467"/>
                    <a:pt x="460" y="465"/>
                  </a:cubicBezTo>
                  <a:cubicBezTo>
                    <a:pt x="464" y="466"/>
                    <a:pt x="468" y="466"/>
                    <a:pt x="472" y="466"/>
                  </a:cubicBezTo>
                  <a:cubicBezTo>
                    <a:pt x="473" y="466"/>
                    <a:pt x="473" y="466"/>
                    <a:pt x="473" y="466"/>
                  </a:cubicBezTo>
                  <a:cubicBezTo>
                    <a:pt x="472" y="469"/>
                    <a:pt x="472" y="469"/>
                    <a:pt x="472" y="469"/>
                  </a:cubicBezTo>
                  <a:cubicBezTo>
                    <a:pt x="475" y="466"/>
                    <a:pt x="475" y="466"/>
                    <a:pt x="475" y="466"/>
                  </a:cubicBezTo>
                  <a:cubicBezTo>
                    <a:pt x="484" y="457"/>
                    <a:pt x="491" y="443"/>
                    <a:pt x="491" y="429"/>
                  </a:cubicBezTo>
                  <a:cubicBezTo>
                    <a:pt x="491" y="426"/>
                    <a:pt x="490" y="423"/>
                    <a:pt x="489" y="420"/>
                  </a:cubicBezTo>
                  <a:cubicBezTo>
                    <a:pt x="488" y="412"/>
                    <a:pt x="485" y="404"/>
                    <a:pt x="483" y="399"/>
                  </a:cubicBezTo>
                  <a:cubicBezTo>
                    <a:pt x="483" y="399"/>
                    <a:pt x="483" y="399"/>
                    <a:pt x="483" y="399"/>
                  </a:cubicBezTo>
                  <a:cubicBezTo>
                    <a:pt x="484" y="397"/>
                    <a:pt x="484" y="395"/>
                    <a:pt x="483" y="394"/>
                  </a:cubicBezTo>
                  <a:cubicBezTo>
                    <a:pt x="479" y="390"/>
                    <a:pt x="475" y="387"/>
                    <a:pt x="472" y="384"/>
                  </a:cubicBezTo>
                  <a:cubicBezTo>
                    <a:pt x="472" y="384"/>
                    <a:pt x="472" y="383"/>
                    <a:pt x="472" y="383"/>
                  </a:cubicBezTo>
                  <a:cubicBezTo>
                    <a:pt x="476" y="383"/>
                    <a:pt x="478" y="383"/>
                    <a:pt x="479" y="383"/>
                  </a:cubicBezTo>
                  <a:cubicBezTo>
                    <a:pt x="480" y="383"/>
                    <a:pt x="481" y="383"/>
                    <a:pt x="481" y="383"/>
                  </a:cubicBezTo>
                  <a:cubicBezTo>
                    <a:pt x="481" y="385"/>
                    <a:pt x="482" y="387"/>
                    <a:pt x="482" y="388"/>
                  </a:cubicBezTo>
                  <a:cubicBezTo>
                    <a:pt x="483" y="392"/>
                    <a:pt x="483" y="392"/>
                    <a:pt x="483" y="392"/>
                  </a:cubicBezTo>
                  <a:cubicBezTo>
                    <a:pt x="484" y="388"/>
                    <a:pt x="484" y="388"/>
                    <a:pt x="484" y="388"/>
                  </a:cubicBezTo>
                  <a:cubicBezTo>
                    <a:pt x="485" y="386"/>
                    <a:pt x="486" y="383"/>
                    <a:pt x="486" y="380"/>
                  </a:cubicBezTo>
                  <a:cubicBezTo>
                    <a:pt x="487" y="380"/>
                    <a:pt x="487" y="380"/>
                    <a:pt x="487" y="380"/>
                  </a:cubicBezTo>
                  <a:cubicBezTo>
                    <a:pt x="489" y="381"/>
                    <a:pt x="491" y="382"/>
                    <a:pt x="493" y="383"/>
                  </a:cubicBezTo>
                  <a:cubicBezTo>
                    <a:pt x="493" y="385"/>
                    <a:pt x="493" y="385"/>
                    <a:pt x="493" y="385"/>
                  </a:cubicBezTo>
                  <a:cubicBezTo>
                    <a:pt x="494" y="385"/>
                    <a:pt x="495" y="385"/>
                    <a:pt x="496" y="386"/>
                  </a:cubicBezTo>
                  <a:cubicBezTo>
                    <a:pt x="497" y="386"/>
                    <a:pt x="497" y="386"/>
                    <a:pt x="498" y="386"/>
                  </a:cubicBezTo>
                  <a:cubicBezTo>
                    <a:pt x="498" y="386"/>
                    <a:pt x="498" y="386"/>
                    <a:pt x="498" y="386"/>
                  </a:cubicBezTo>
                  <a:cubicBezTo>
                    <a:pt x="498" y="386"/>
                    <a:pt x="499" y="386"/>
                    <a:pt x="499" y="385"/>
                  </a:cubicBezTo>
                  <a:cubicBezTo>
                    <a:pt x="499" y="385"/>
                    <a:pt x="499" y="385"/>
                    <a:pt x="499" y="384"/>
                  </a:cubicBezTo>
                  <a:cubicBezTo>
                    <a:pt x="499" y="384"/>
                    <a:pt x="499" y="384"/>
                    <a:pt x="499" y="384"/>
                  </a:cubicBezTo>
                  <a:cubicBezTo>
                    <a:pt x="499" y="383"/>
                    <a:pt x="499" y="383"/>
                    <a:pt x="499" y="383"/>
                  </a:cubicBezTo>
                  <a:cubicBezTo>
                    <a:pt x="499" y="383"/>
                    <a:pt x="498" y="383"/>
                    <a:pt x="498" y="383"/>
                  </a:cubicBezTo>
                  <a:cubicBezTo>
                    <a:pt x="498" y="382"/>
                    <a:pt x="497" y="382"/>
                    <a:pt x="496" y="382"/>
                  </a:cubicBezTo>
                  <a:cubicBezTo>
                    <a:pt x="496" y="382"/>
                    <a:pt x="496" y="382"/>
                    <a:pt x="496" y="382"/>
                  </a:cubicBezTo>
                  <a:cubicBezTo>
                    <a:pt x="496" y="382"/>
                    <a:pt x="496" y="382"/>
                    <a:pt x="496" y="382"/>
                  </a:cubicBezTo>
                  <a:cubicBezTo>
                    <a:pt x="494" y="380"/>
                    <a:pt x="491" y="379"/>
                    <a:pt x="489" y="378"/>
                  </a:cubicBezTo>
                  <a:cubicBezTo>
                    <a:pt x="491" y="376"/>
                    <a:pt x="492" y="373"/>
                    <a:pt x="494" y="370"/>
                  </a:cubicBezTo>
                  <a:cubicBezTo>
                    <a:pt x="495" y="370"/>
                    <a:pt x="495" y="370"/>
                    <a:pt x="496" y="370"/>
                  </a:cubicBezTo>
                  <a:cubicBezTo>
                    <a:pt x="497" y="370"/>
                    <a:pt x="498" y="370"/>
                    <a:pt x="498" y="370"/>
                  </a:cubicBezTo>
                  <a:cubicBezTo>
                    <a:pt x="500" y="370"/>
                    <a:pt x="500" y="370"/>
                    <a:pt x="500" y="370"/>
                  </a:cubicBezTo>
                  <a:cubicBezTo>
                    <a:pt x="499" y="368"/>
                    <a:pt x="499" y="368"/>
                    <a:pt x="499" y="368"/>
                  </a:cubicBezTo>
                  <a:cubicBezTo>
                    <a:pt x="498" y="367"/>
                    <a:pt x="497" y="365"/>
                    <a:pt x="496" y="364"/>
                  </a:cubicBezTo>
                  <a:cubicBezTo>
                    <a:pt x="499" y="354"/>
                    <a:pt x="499" y="344"/>
                    <a:pt x="498" y="338"/>
                  </a:cubicBezTo>
                  <a:cubicBezTo>
                    <a:pt x="498" y="334"/>
                    <a:pt x="496" y="331"/>
                    <a:pt x="494" y="329"/>
                  </a:cubicBezTo>
                  <a:cubicBezTo>
                    <a:pt x="493" y="328"/>
                    <a:pt x="493" y="327"/>
                    <a:pt x="492" y="326"/>
                  </a:cubicBezTo>
                  <a:cubicBezTo>
                    <a:pt x="494" y="325"/>
                    <a:pt x="494" y="325"/>
                    <a:pt x="494" y="325"/>
                  </a:cubicBezTo>
                  <a:cubicBezTo>
                    <a:pt x="492" y="324"/>
                    <a:pt x="492" y="324"/>
                    <a:pt x="492" y="324"/>
                  </a:cubicBezTo>
                  <a:cubicBezTo>
                    <a:pt x="492" y="324"/>
                    <a:pt x="492" y="324"/>
                    <a:pt x="492" y="324"/>
                  </a:cubicBezTo>
                  <a:cubicBezTo>
                    <a:pt x="492" y="324"/>
                    <a:pt x="492" y="324"/>
                    <a:pt x="492" y="324"/>
                  </a:cubicBezTo>
                  <a:cubicBezTo>
                    <a:pt x="494" y="324"/>
                    <a:pt x="494" y="324"/>
                    <a:pt x="494" y="324"/>
                  </a:cubicBezTo>
                  <a:cubicBezTo>
                    <a:pt x="495" y="325"/>
                    <a:pt x="495" y="325"/>
                    <a:pt x="495" y="325"/>
                  </a:cubicBezTo>
                  <a:cubicBezTo>
                    <a:pt x="496" y="325"/>
                    <a:pt x="496" y="325"/>
                    <a:pt x="496" y="325"/>
                  </a:cubicBezTo>
                  <a:cubicBezTo>
                    <a:pt x="498" y="330"/>
                    <a:pt x="500" y="336"/>
                    <a:pt x="502" y="341"/>
                  </a:cubicBezTo>
                  <a:cubicBezTo>
                    <a:pt x="505" y="340"/>
                    <a:pt x="505" y="340"/>
                    <a:pt x="505" y="340"/>
                  </a:cubicBezTo>
                  <a:cubicBezTo>
                    <a:pt x="504" y="339"/>
                    <a:pt x="504" y="338"/>
                    <a:pt x="504" y="337"/>
                  </a:cubicBezTo>
                  <a:cubicBezTo>
                    <a:pt x="505" y="339"/>
                    <a:pt x="506" y="342"/>
                    <a:pt x="508" y="343"/>
                  </a:cubicBezTo>
                  <a:cubicBezTo>
                    <a:pt x="510" y="342"/>
                    <a:pt x="510" y="342"/>
                    <a:pt x="510" y="342"/>
                  </a:cubicBezTo>
                  <a:cubicBezTo>
                    <a:pt x="505" y="336"/>
                    <a:pt x="500" y="327"/>
                    <a:pt x="496" y="318"/>
                  </a:cubicBezTo>
                  <a:cubicBezTo>
                    <a:pt x="496" y="318"/>
                    <a:pt x="496" y="317"/>
                    <a:pt x="496" y="317"/>
                  </a:cubicBezTo>
                  <a:cubicBezTo>
                    <a:pt x="496" y="317"/>
                    <a:pt x="496" y="317"/>
                    <a:pt x="496" y="317"/>
                  </a:cubicBezTo>
                  <a:cubicBezTo>
                    <a:pt x="497" y="316"/>
                    <a:pt x="497" y="316"/>
                    <a:pt x="497" y="316"/>
                  </a:cubicBezTo>
                  <a:cubicBezTo>
                    <a:pt x="501" y="332"/>
                    <a:pt x="514" y="330"/>
                    <a:pt x="528" y="307"/>
                  </a:cubicBezTo>
                  <a:cubicBezTo>
                    <a:pt x="540" y="288"/>
                    <a:pt x="575" y="265"/>
                    <a:pt x="604" y="251"/>
                  </a:cubicBezTo>
                  <a:cubicBezTo>
                    <a:pt x="612" y="251"/>
                    <a:pt x="619" y="252"/>
                    <a:pt x="626" y="252"/>
                  </a:cubicBezTo>
                  <a:cubicBezTo>
                    <a:pt x="626" y="249"/>
                    <a:pt x="626" y="249"/>
                    <a:pt x="626" y="249"/>
                  </a:cubicBezTo>
                  <a:cubicBezTo>
                    <a:pt x="625" y="249"/>
                    <a:pt x="624" y="249"/>
                    <a:pt x="623" y="249"/>
                  </a:cubicBezTo>
                  <a:cubicBezTo>
                    <a:pt x="627" y="249"/>
                    <a:pt x="631" y="249"/>
                    <a:pt x="635" y="249"/>
                  </a:cubicBezTo>
                  <a:cubicBezTo>
                    <a:pt x="640" y="249"/>
                    <a:pt x="645" y="249"/>
                    <a:pt x="649" y="249"/>
                  </a:cubicBezTo>
                  <a:cubicBezTo>
                    <a:pt x="649" y="247"/>
                    <a:pt x="649" y="247"/>
                    <a:pt x="649" y="247"/>
                  </a:cubicBezTo>
                  <a:cubicBezTo>
                    <a:pt x="645" y="247"/>
                    <a:pt x="640" y="246"/>
                    <a:pt x="635" y="246"/>
                  </a:cubicBezTo>
                  <a:cubicBezTo>
                    <a:pt x="628" y="246"/>
                    <a:pt x="621" y="247"/>
                    <a:pt x="613" y="247"/>
                  </a:cubicBezTo>
                  <a:cubicBezTo>
                    <a:pt x="618" y="245"/>
                    <a:pt x="622" y="244"/>
                    <a:pt x="626" y="242"/>
                  </a:cubicBezTo>
                  <a:cubicBezTo>
                    <a:pt x="627" y="243"/>
                    <a:pt x="627" y="243"/>
                    <a:pt x="628" y="244"/>
                  </a:cubicBezTo>
                  <a:cubicBezTo>
                    <a:pt x="630" y="242"/>
                    <a:pt x="630" y="242"/>
                    <a:pt x="630" y="242"/>
                  </a:cubicBezTo>
                  <a:cubicBezTo>
                    <a:pt x="630" y="242"/>
                    <a:pt x="629" y="242"/>
                    <a:pt x="629" y="242"/>
                  </a:cubicBezTo>
                  <a:cubicBezTo>
                    <a:pt x="632" y="241"/>
                    <a:pt x="634" y="240"/>
                    <a:pt x="637" y="240"/>
                  </a:cubicBezTo>
                  <a:cubicBezTo>
                    <a:pt x="638" y="239"/>
                    <a:pt x="639" y="239"/>
                    <a:pt x="641" y="239"/>
                  </a:cubicBezTo>
                  <a:cubicBezTo>
                    <a:pt x="648" y="238"/>
                    <a:pt x="655" y="236"/>
                    <a:pt x="662" y="234"/>
                  </a:cubicBezTo>
                  <a:cubicBezTo>
                    <a:pt x="662" y="234"/>
                    <a:pt x="662" y="234"/>
                    <a:pt x="662" y="234"/>
                  </a:cubicBezTo>
                  <a:cubicBezTo>
                    <a:pt x="663" y="234"/>
                    <a:pt x="663" y="234"/>
                    <a:pt x="664" y="234"/>
                  </a:cubicBezTo>
                  <a:cubicBezTo>
                    <a:pt x="664" y="234"/>
                    <a:pt x="664" y="234"/>
                    <a:pt x="664" y="234"/>
                  </a:cubicBezTo>
                  <a:cubicBezTo>
                    <a:pt x="672" y="235"/>
                    <a:pt x="679" y="234"/>
                    <a:pt x="687" y="233"/>
                  </a:cubicBezTo>
                  <a:cubicBezTo>
                    <a:pt x="692" y="233"/>
                    <a:pt x="697" y="234"/>
                    <a:pt x="702" y="234"/>
                  </a:cubicBezTo>
                  <a:cubicBezTo>
                    <a:pt x="695" y="236"/>
                    <a:pt x="688" y="236"/>
                    <a:pt x="680" y="236"/>
                  </a:cubicBezTo>
                  <a:cubicBezTo>
                    <a:pt x="678" y="237"/>
                    <a:pt x="678" y="239"/>
                    <a:pt x="680" y="239"/>
                  </a:cubicBezTo>
                  <a:cubicBezTo>
                    <a:pt x="688" y="239"/>
                    <a:pt x="696" y="239"/>
                    <a:pt x="704" y="237"/>
                  </a:cubicBezTo>
                  <a:cubicBezTo>
                    <a:pt x="705" y="241"/>
                    <a:pt x="703" y="247"/>
                    <a:pt x="695" y="256"/>
                  </a:cubicBezTo>
                  <a:cubicBezTo>
                    <a:pt x="695" y="256"/>
                    <a:pt x="711" y="255"/>
                    <a:pt x="710" y="236"/>
                  </a:cubicBezTo>
                  <a:cubicBezTo>
                    <a:pt x="710" y="236"/>
                    <a:pt x="710" y="236"/>
                    <a:pt x="709" y="235"/>
                  </a:cubicBezTo>
                  <a:cubicBezTo>
                    <a:pt x="710" y="235"/>
                    <a:pt x="711" y="235"/>
                    <a:pt x="711" y="235"/>
                  </a:cubicBezTo>
                  <a:cubicBezTo>
                    <a:pt x="713" y="234"/>
                    <a:pt x="713" y="231"/>
                    <a:pt x="711" y="231"/>
                  </a:cubicBezTo>
                  <a:cubicBezTo>
                    <a:pt x="710" y="231"/>
                    <a:pt x="708" y="230"/>
                    <a:pt x="707" y="230"/>
                  </a:cubicBezTo>
                  <a:cubicBezTo>
                    <a:pt x="702" y="225"/>
                    <a:pt x="692" y="224"/>
                    <a:pt x="679" y="224"/>
                  </a:cubicBezTo>
                  <a:cubicBezTo>
                    <a:pt x="670" y="221"/>
                    <a:pt x="661" y="217"/>
                    <a:pt x="652" y="213"/>
                  </a:cubicBezTo>
                  <a:cubicBezTo>
                    <a:pt x="659" y="214"/>
                    <a:pt x="670" y="214"/>
                    <a:pt x="676" y="209"/>
                  </a:cubicBezTo>
                  <a:cubicBezTo>
                    <a:pt x="676" y="210"/>
                    <a:pt x="676" y="211"/>
                    <a:pt x="676" y="211"/>
                  </a:cubicBezTo>
                  <a:cubicBezTo>
                    <a:pt x="673" y="210"/>
                    <a:pt x="672" y="213"/>
                    <a:pt x="674" y="214"/>
                  </a:cubicBezTo>
                  <a:cubicBezTo>
                    <a:pt x="680" y="218"/>
                    <a:pt x="681" y="205"/>
                    <a:pt x="679" y="201"/>
                  </a:cubicBezTo>
                  <a:cubicBezTo>
                    <a:pt x="679" y="201"/>
                    <a:pt x="680" y="200"/>
                    <a:pt x="680" y="200"/>
                  </a:cubicBezTo>
                  <a:cubicBezTo>
                    <a:pt x="680" y="191"/>
                    <a:pt x="669" y="181"/>
                    <a:pt x="649" y="173"/>
                  </a:cubicBezTo>
                  <a:cubicBezTo>
                    <a:pt x="644" y="167"/>
                    <a:pt x="637" y="161"/>
                    <a:pt x="630" y="156"/>
                  </a:cubicBezTo>
                  <a:cubicBezTo>
                    <a:pt x="610" y="140"/>
                    <a:pt x="586" y="127"/>
                    <a:pt x="563" y="116"/>
                  </a:cubicBezTo>
                  <a:cubicBezTo>
                    <a:pt x="561" y="114"/>
                    <a:pt x="559" y="119"/>
                    <a:pt x="561" y="120"/>
                  </a:cubicBezTo>
                  <a:cubicBezTo>
                    <a:pt x="576" y="127"/>
                    <a:pt x="590" y="135"/>
                    <a:pt x="603" y="144"/>
                  </a:cubicBezTo>
                  <a:cubicBezTo>
                    <a:pt x="603" y="145"/>
                    <a:pt x="603" y="145"/>
                    <a:pt x="603" y="145"/>
                  </a:cubicBezTo>
                  <a:cubicBezTo>
                    <a:pt x="604" y="145"/>
                    <a:pt x="606" y="146"/>
                    <a:pt x="607" y="146"/>
                  </a:cubicBezTo>
                  <a:cubicBezTo>
                    <a:pt x="618" y="153"/>
                    <a:pt x="628" y="160"/>
                    <a:pt x="638" y="168"/>
                  </a:cubicBezTo>
                  <a:cubicBezTo>
                    <a:pt x="639" y="168"/>
                    <a:pt x="640" y="168"/>
                    <a:pt x="640" y="168"/>
                  </a:cubicBezTo>
                  <a:cubicBezTo>
                    <a:pt x="642" y="169"/>
                    <a:pt x="643" y="170"/>
                    <a:pt x="644" y="172"/>
                  </a:cubicBezTo>
                  <a:cubicBezTo>
                    <a:pt x="639" y="170"/>
                    <a:pt x="633" y="168"/>
                    <a:pt x="626" y="167"/>
                  </a:cubicBezTo>
                  <a:cubicBezTo>
                    <a:pt x="624" y="166"/>
                    <a:pt x="621" y="165"/>
                    <a:pt x="619" y="163"/>
                  </a:cubicBezTo>
                  <a:cubicBezTo>
                    <a:pt x="619" y="162"/>
                    <a:pt x="619" y="162"/>
                    <a:pt x="619" y="162"/>
                  </a:cubicBezTo>
                  <a:cubicBezTo>
                    <a:pt x="622" y="163"/>
                    <a:pt x="624" y="164"/>
                    <a:pt x="626" y="165"/>
                  </a:cubicBezTo>
                  <a:cubicBezTo>
                    <a:pt x="627" y="166"/>
                    <a:pt x="629" y="163"/>
                    <a:pt x="627" y="162"/>
                  </a:cubicBezTo>
                  <a:cubicBezTo>
                    <a:pt x="617" y="157"/>
                    <a:pt x="607" y="151"/>
                    <a:pt x="597" y="145"/>
                  </a:cubicBezTo>
                  <a:cubicBezTo>
                    <a:pt x="593" y="142"/>
                    <a:pt x="589" y="139"/>
                    <a:pt x="586" y="137"/>
                  </a:cubicBezTo>
                  <a:cubicBezTo>
                    <a:pt x="602" y="145"/>
                    <a:pt x="612" y="149"/>
                    <a:pt x="612" y="149"/>
                  </a:cubicBezTo>
                  <a:cubicBezTo>
                    <a:pt x="612" y="149"/>
                    <a:pt x="597" y="142"/>
                    <a:pt x="575" y="130"/>
                  </a:cubicBezTo>
                  <a:cubicBezTo>
                    <a:pt x="568" y="124"/>
                    <a:pt x="560" y="120"/>
                    <a:pt x="552" y="116"/>
                  </a:cubicBezTo>
                  <a:cubicBezTo>
                    <a:pt x="539" y="107"/>
                    <a:pt x="526" y="98"/>
                    <a:pt x="512" y="88"/>
                  </a:cubicBezTo>
                  <a:cubicBezTo>
                    <a:pt x="511" y="87"/>
                    <a:pt x="508" y="90"/>
                    <a:pt x="510" y="91"/>
                  </a:cubicBezTo>
                  <a:cubicBezTo>
                    <a:pt x="516" y="95"/>
                    <a:pt x="521" y="99"/>
                    <a:pt x="527" y="103"/>
                  </a:cubicBezTo>
                  <a:cubicBezTo>
                    <a:pt x="459" y="66"/>
                    <a:pt x="372" y="20"/>
                    <a:pt x="355" y="14"/>
                  </a:cubicBezTo>
                  <a:cubicBezTo>
                    <a:pt x="326" y="3"/>
                    <a:pt x="285" y="6"/>
                    <a:pt x="285" y="6"/>
                  </a:cubicBezTo>
                  <a:cubicBezTo>
                    <a:pt x="285" y="6"/>
                    <a:pt x="257" y="0"/>
                    <a:pt x="220" y="39"/>
                  </a:cubicBezTo>
                  <a:cubicBezTo>
                    <a:pt x="205" y="56"/>
                    <a:pt x="201" y="78"/>
                    <a:pt x="202" y="98"/>
                  </a:cubicBezTo>
                  <a:cubicBezTo>
                    <a:pt x="201" y="98"/>
                    <a:pt x="200" y="99"/>
                    <a:pt x="200" y="100"/>
                  </a:cubicBezTo>
                  <a:cubicBezTo>
                    <a:pt x="200" y="100"/>
                    <a:pt x="200" y="100"/>
                    <a:pt x="200" y="100"/>
                  </a:cubicBezTo>
                  <a:cubicBezTo>
                    <a:pt x="200" y="100"/>
                    <a:pt x="200" y="101"/>
                    <a:pt x="200" y="101"/>
                  </a:cubicBezTo>
                  <a:cubicBezTo>
                    <a:pt x="201" y="104"/>
                    <a:pt x="200" y="107"/>
                    <a:pt x="200" y="110"/>
                  </a:cubicBezTo>
                  <a:cubicBezTo>
                    <a:pt x="200" y="111"/>
                    <a:pt x="202" y="112"/>
                    <a:pt x="202" y="111"/>
                  </a:cubicBezTo>
                  <a:cubicBezTo>
                    <a:pt x="203" y="113"/>
                    <a:pt x="203" y="115"/>
                    <a:pt x="204" y="116"/>
                  </a:cubicBezTo>
                  <a:cubicBezTo>
                    <a:pt x="204" y="117"/>
                    <a:pt x="204" y="118"/>
                    <a:pt x="204" y="119"/>
                  </a:cubicBezTo>
                  <a:cubicBezTo>
                    <a:pt x="203" y="117"/>
                    <a:pt x="200" y="118"/>
                    <a:pt x="200" y="121"/>
                  </a:cubicBezTo>
                  <a:cubicBezTo>
                    <a:pt x="200" y="133"/>
                    <a:pt x="200" y="145"/>
                    <a:pt x="200" y="157"/>
                  </a:cubicBezTo>
                  <a:cubicBezTo>
                    <a:pt x="200" y="157"/>
                    <a:pt x="199" y="157"/>
                    <a:pt x="199" y="157"/>
                  </a:cubicBezTo>
                  <a:cubicBezTo>
                    <a:pt x="198" y="157"/>
                    <a:pt x="198" y="157"/>
                    <a:pt x="197" y="156"/>
                  </a:cubicBezTo>
                  <a:cubicBezTo>
                    <a:pt x="197" y="156"/>
                    <a:pt x="196" y="157"/>
                    <a:pt x="195" y="157"/>
                  </a:cubicBezTo>
                  <a:cubicBezTo>
                    <a:pt x="195" y="157"/>
                    <a:pt x="195" y="157"/>
                    <a:pt x="195" y="158"/>
                  </a:cubicBezTo>
                  <a:cubicBezTo>
                    <a:pt x="192" y="158"/>
                    <a:pt x="189" y="158"/>
                    <a:pt x="186" y="159"/>
                  </a:cubicBezTo>
                  <a:cubicBezTo>
                    <a:pt x="170" y="155"/>
                    <a:pt x="152" y="159"/>
                    <a:pt x="135" y="164"/>
                  </a:cubicBezTo>
                  <a:cubicBezTo>
                    <a:pt x="114" y="165"/>
                    <a:pt x="93" y="167"/>
                    <a:pt x="76" y="174"/>
                  </a:cubicBezTo>
                  <a:cubicBezTo>
                    <a:pt x="73" y="174"/>
                    <a:pt x="70" y="175"/>
                    <a:pt x="67" y="175"/>
                  </a:cubicBezTo>
                  <a:cubicBezTo>
                    <a:pt x="51" y="175"/>
                    <a:pt x="35" y="174"/>
                    <a:pt x="19" y="177"/>
                  </a:cubicBezTo>
                  <a:cubicBezTo>
                    <a:pt x="18" y="177"/>
                    <a:pt x="17" y="177"/>
                    <a:pt x="15" y="177"/>
                  </a:cubicBezTo>
                  <a:cubicBezTo>
                    <a:pt x="14" y="176"/>
                    <a:pt x="13" y="175"/>
                    <a:pt x="11" y="174"/>
                  </a:cubicBezTo>
                  <a:cubicBezTo>
                    <a:pt x="10" y="173"/>
                    <a:pt x="6" y="171"/>
                    <a:pt x="4" y="171"/>
                  </a:cubicBezTo>
                  <a:cubicBezTo>
                    <a:pt x="3" y="171"/>
                    <a:pt x="2" y="172"/>
                    <a:pt x="2" y="173"/>
                  </a:cubicBezTo>
                  <a:cubicBezTo>
                    <a:pt x="3" y="174"/>
                    <a:pt x="4" y="175"/>
                    <a:pt x="4" y="175"/>
                  </a:cubicBezTo>
                  <a:cubicBezTo>
                    <a:pt x="4" y="176"/>
                    <a:pt x="5" y="176"/>
                    <a:pt x="5" y="176"/>
                  </a:cubicBezTo>
                  <a:cubicBezTo>
                    <a:pt x="6" y="176"/>
                    <a:pt x="6" y="176"/>
                    <a:pt x="6" y="177"/>
                  </a:cubicBezTo>
                  <a:cubicBezTo>
                    <a:pt x="6" y="177"/>
                    <a:pt x="7" y="177"/>
                    <a:pt x="7" y="178"/>
                  </a:cubicBezTo>
                  <a:cubicBezTo>
                    <a:pt x="5" y="178"/>
                    <a:pt x="2" y="178"/>
                    <a:pt x="0" y="178"/>
                  </a:cubicBezTo>
                  <a:cubicBezTo>
                    <a:pt x="0" y="180"/>
                    <a:pt x="0" y="180"/>
                    <a:pt x="0" y="180"/>
                  </a:cubicBezTo>
                  <a:cubicBezTo>
                    <a:pt x="3" y="180"/>
                    <a:pt x="6" y="180"/>
                    <a:pt x="9" y="180"/>
                  </a:cubicBezTo>
                  <a:close/>
                  <a:moveTo>
                    <a:pt x="21" y="182"/>
                  </a:moveTo>
                  <a:cubicBezTo>
                    <a:pt x="23" y="182"/>
                    <a:pt x="25" y="181"/>
                    <a:pt x="27" y="181"/>
                  </a:cubicBezTo>
                  <a:cubicBezTo>
                    <a:pt x="30" y="181"/>
                    <a:pt x="33" y="181"/>
                    <a:pt x="37" y="181"/>
                  </a:cubicBezTo>
                  <a:cubicBezTo>
                    <a:pt x="36" y="181"/>
                    <a:pt x="36" y="182"/>
                    <a:pt x="37" y="183"/>
                  </a:cubicBezTo>
                  <a:cubicBezTo>
                    <a:pt x="33" y="183"/>
                    <a:pt x="28" y="184"/>
                    <a:pt x="24" y="184"/>
                  </a:cubicBezTo>
                  <a:cubicBezTo>
                    <a:pt x="23" y="183"/>
                    <a:pt x="22" y="183"/>
                    <a:pt x="21" y="182"/>
                  </a:cubicBezTo>
                  <a:close/>
                  <a:moveTo>
                    <a:pt x="195" y="177"/>
                  </a:moveTo>
                  <a:cubicBezTo>
                    <a:pt x="196" y="177"/>
                    <a:pt x="196" y="177"/>
                    <a:pt x="196" y="177"/>
                  </a:cubicBezTo>
                  <a:cubicBezTo>
                    <a:pt x="180" y="182"/>
                    <a:pt x="162" y="184"/>
                    <a:pt x="142" y="184"/>
                  </a:cubicBezTo>
                  <a:cubicBezTo>
                    <a:pt x="138" y="184"/>
                    <a:pt x="133" y="184"/>
                    <a:pt x="129" y="183"/>
                  </a:cubicBezTo>
                  <a:cubicBezTo>
                    <a:pt x="135" y="183"/>
                    <a:pt x="140" y="181"/>
                    <a:pt x="146" y="180"/>
                  </a:cubicBezTo>
                  <a:cubicBezTo>
                    <a:pt x="162" y="180"/>
                    <a:pt x="184" y="179"/>
                    <a:pt x="199" y="176"/>
                  </a:cubicBezTo>
                  <a:cubicBezTo>
                    <a:pt x="199" y="176"/>
                    <a:pt x="199" y="176"/>
                    <a:pt x="200" y="176"/>
                  </a:cubicBezTo>
                  <a:cubicBezTo>
                    <a:pt x="198" y="176"/>
                    <a:pt x="197" y="177"/>
                    <a:pt x="196" y="177"/>
                  </a:cubicBezTo>
                  <a:lnTo>
                    <a:pt x="195" y="177"/>
                  </a:lnTo>
                  <a:close/>
                  <a:moveTo>
                    <a:pt x="212" y="189"/>
                  </a:moveTo>
                  <a:cubicBezTo>
                    <a:pt x="212" y="189"/>
                    <a:pt x="213" y="189"/>
                    <a:pt x="214" y="189"/>
                  </a:cubicBezTo>
                  <a:cubicBezTo>
                    <a:pt x="218" y="191"/>
                    <a:pt x="222" y="193"/>
                    <a:pt x="226" y="195"/>
                  </a:cubicBezTo>
                  <a:cubicBezTo>
                    <a:pt x="225" y="195"/>
                    <a:pt x="225" y="195"/>
                    <a:pt x="224" y="195"/>
                  </a:cubicBezTo>
                  <a:cubicBezTo>
                    <a:pt x="220" y="193"/>
                    <a:pt x="216" y="191"/>
                    <a:pt x="212" y="189"/>
                  </a:cubicBezTo>
                  <a:close/>
                  <a:moveTo>
                    <a:pt x="215" y="187"/>
                  </a:moveTo>
                  <a:cubicBezTo>
                    <a:pt x="212" y="185"/>
                    <a:pt x="209" y="183"/>
                    <a:pt x="206" y="181"/>
                  </a:cubicBezTo>
                  <a:cubicBezTo>
                    <a:pt x="206" y="181"/>
                    <a:pt x="206" y="181"/>
                    <a:pt x="207" y="181"/>
                  </a:cubicBezTo>
                  <a:cubicBezTo>
                    <a:pt x="209" y="181"/>
                    <a:pt x="212" y="182"/>
                    <a:pt x="214" y="183"/>
                  </a:cubicBezTo>
                  <a:cubicBezTo>
                    <a:pt x="214" y="183"/>
                    <a:pt x="214" y="183"/>
                    <a:pt x="214" y="183"/>
                  </a:cubicBezTo>
                  <a:cubicBezTo>
                    <a:pt x="225" y="187"/>
                    <a:pt x="236" y="191"/>
                    <a:pt x="247" y="195"/>
                  </a:cubicBezTo>
                  <a:cubicBezTo>
                    <a:pt x="248" y="193"/>
                    <a:pt x="248" y="193"/>
                    <a:pt x="248" y="193"/>
                  </a:cubicBezTo>
                  <a:cubicBezTo>
                    <a:pt x="241" y="189"/>
                    <a:pt x="233" y="186"/>
                    <a:pt x="226" y="183"/>
                  </a:cubicBezTo>
                  <a:cubicBezTo>
                    <a:pt x="227" y="183"/>
                    <a:pt x="227" y="181"/>
                    <a:pt x="226" y="180"/>
                  </a:cubicBezTo>
                  <a:cubicBezTo>
                    <a:pt x="222" y="178"/>
                    <a:pt x="217" y="176"/>
                    <a:pt x="212" y="174"/>
                  </a:cubicBezTo>
                  <a:cubicBezTo>
                    <a:pt x="212" y="174"/>
                    <a:pt x="212" y="174"/>
                    <a:pt x="212" y="174"/>
                  </a:cubicBezTo>
                  <a:cubicBezTo>
                    <a:pt x="220" y="177"/>
                    <a:pt x="230" y="181"/>
                    <a:pt x="238" y="186"/>
                  </a:cubicBezTo>
                  <a:cubicBezTo>
                    <a:pt x="251" y="194"/>
                    <a:pt x="262" y="202"/>
                    <a:pt x="269" y="210"/>
                  </a:cubicBezTo>
                  <a:cubicBezTo>
                    <a:pt x="256" y="207"/>
                    <a:pt x="241" y="203"/>
                    <a:pt x="228" y="197"/>
                  </a:cubicBezTo>
                  <a:cubicBezTo>
                    <a:pt x="228" y="197"/>
                    <a:pt x="228" y="197"/>
                    <a:pt x="228" y="197"/>
                  </a:cubicBezTo>
                  <a:cubicBezTo>
                    <a:pt x="228" y="196"/>
                    <a:pt x="228" y="196"/>
                    <a:pt x="227" y="196"/>
                  </a:cubicBezTo>
                  <a:cubicBezTo>
                    <a:pt x="235" y="199"/>
                    <a:pt x="243" y="202"/>
                    <a:pt x="251" y="205"/>
                  </a:cubicBezTo>
                  <a:cubicBezTo>
                    <a:pt x="252" y="203"/>
                    <a:pt x="252" y="203"/>
                    <a:pt x="252" y="203"/>
                  </a:cubicBezTo>
                  <a:cubicBezTo>
                    <a:pt x="240" y="197"/>
                    <a:pt x="227" y="190"/>
                    <a:pt x="215" y="187"/>
                  </a:cubicBezTo>
                  <a:close/>
                  <a:moveTo>
                    <a:pt x="207" y="178"/>
                  </a:moveTo>
                  <a:cubicBezTo>
                    <a:pt x="207" y="178"/>
                    <a:pt x="207" y="178"/>
                    <a:pt x="208" y="177"/>
                  </a:cubicBezTo>
                  <a:cubicBezTo>
                    <a:pt x="213" y="178"/>
                    <a:pt x="218" y="180"/>
                    <a:pt x="222" y="182"/>
                  </a:cubicBezTo>
                  <a:cubicBezTo>
                    <a:pt x="217" y="181"/>
                    <a:pt x="212" y="179"/>
                    <a:pt x="207" y="178"/>
                  </a:cubicBezTo>
                  <a:close/>
                  <a:moveTo>
                    <a:pt x="201" y="166"/>
                  </a:moveTo>
                  <a:cubicBezTo>
                    <a:pt x="201" y="166"/>
                    <a:pt x="201" y="167"/>
                    <a:pt x="201" y="168"/>
                  </a:cubicBezTo>
                  <a:cubicBezTo>
                    <a:pt x="201" y="168"/>
                    <a:pt x="201" y="168"/>
                    <a:pt x="201" y="168"/>
                  </a:cubicBezTo>
                  <a:cubicBezTo>
                    <a:pt x="200" y="167"/>
                    <a:pt x="200" y="166"/>
                    <a:pt x="200" y="166"/>
                  </a:cubicBezTo>
                  <a:cubicBezTo>
                    <a:pt x="200" y="166"/>
                    <a:pt x="201" y="166"/>
                    <a:pt x="201" y="166"/>
                  </a:cubicBezTo>
                  <a:close/>
                  <a:moveTo>
                    <a:pt x="190" y="169"/>
                  </a:moveTo>
                  <a:cubicBezTo>
                    <a:pt x="191" y="169"/>
                    <a:pt x="192" y="168"/>
                    <a:pt x="193" y="168"/>
                  </a:cubicBezTo>
                  <a:cubicBezTo>
                    <a:pt x="193" y="169"/>
                    <a:pt x="193" y="169"/>
                    <a:pt x="193" y="169"/>
                  </a:cubicBezTo>
                  <a:cubicBezTo>
                    <a:pt x="192" y="169"/>
                    <a:pt x="191" y="169"/>
                    <a:pt x="190" y="169"/>
                  </a:cubicBezTo>
                  <a:close/>
                  <a:moveTo>
                    <a:pt x="189" y="167"/>
                  </a:moveTo>
                  <a:cubicBezTo>
                    <a:pt x="188" y="167"/>
                    <a:pt x="186" y="168"/>
                    <a:pt x="185" y="168"/>
                  </a:cubicBezTo>
                  <a:cubicBezTo>
                    <a:pt x="183" y="167"/>
                    <a:pt x="181" y="167"/>
                    <a:pt x="179" y="166"/>
                  </a:cubicBezTo>
                  <a:cubicBezTo>
                    <a:pt x="182" y="166"/>
                    <a:pt x="186" y="166"/>
                    <a:pt x="189" y="167"/>
                  </a:cubicBezTo>
                  <a:close/>
                  <a:moveTo>
                    <a:pt x="209" y="159"/>
                  </a:moveTo>
                  <a:cubicBezTo>
                    <a:pt x="211" y="158"/>
                    <a:pt x="213" y="158"/>
                    <a:pt x="215" y="158"/>
                  </a:cubicBezTo>
                  <a:cubicBezTo>
                    <a:pt x="213" y="159"/>
                    <a:pt x="211" y="160"/>
                    <a:pt x="209" y="160"/>
                  </a:cubicBezTo>
                  <a:cubicBezTo>
                    <a:pt x="209" y="160"/>
                    <a:pt x="209" y="159"/>
                    <a:pt x="209" y="159"/>
                  </a:cubicBezTo>
                  <a:close/>
                  <a:moveTo>
                    <a:pt x="115" y="183"/>
                  </a:moveTo>
                  <a:cubicBezTo>
                    <a:pt x="111" y="183"/>
                    <a:pt x="106" y="182"/>
                    <a:pt x="102" y="182"/>
                  </a:cubicBezTo>
                  <a:cubicBezTo>
                    <a:pt x="100" y="181"/>
                    <a:pt x="98" y="181"/>
                    <a:pt x="96" y="181"/>
                  </a:cubicBezTo>
                  <a:cubicBezTo>
                    <a:pt x="99" y="180"/>
                    <a:pt x="102" y="180"/>
                    <a:pt x="106" y="179"/>
                  </a:cubicBezTo>
                  <a:cubicBezTo>
                    <a:pt x="124" y="175"/>
                    <a:pt x="141" y="170"/>
                    <a:pt x="158" y="168"/>
                  </a:cubicBezTo>
                  <a:cubicBezTo>
                    <a:pt x="159" y="168"/>
                    <a:pt x="160" y="168"/>
                    <a:pt x="160" y="168"/>
                  </a:cubicBezTo>
                  <a:cubicBezTo>
                    <a:pt x="167" y="168"/>
                    <a:pt x="173" y="169"/>
                    <a:pt x="179" y="170"/>
                  </a:cubicBezTo>
                  <a:cubicBezTo>
                    <a:pt x="178" y="170"/>
                    <a:pt x="177" y="170"/>
                    <a:pt x="176" y="171"/>
                  </a:cubicBezTo>
                  <a:cubicBezTo>
                    <a:pt x="172" y="170"/>
                    <a:pt x="168" y="170"/>
                    <a:pt x="164" y="170"/>
                  </a:cubicBezTo>
                  <a:cubicBezTo>
                    <a:pt x="162" y="169"/>
                    <a:pt x="162" y="171"/>
                    <a:pt x="162" y="172"/>
                  </a:cubicBezTo>
                  <a:cubicBezTo>
                    <a:pt x="144" y="174"/>
                    <a:pt x="128" y="176"/>
                    <a:pt x="129" y="178"/>
                  </a:cubicBezTo>
                  <a:cubicBezTo>
                    <a:pt x="129" y="179"/>
                    <a:pt x="131" y="179"/>
                    <a:pt x="135" y="180"/>
                  </a:cubicBezTo>
                  <a:cubicBezTo>
                    <a:pt x="128" y="181"/>
                    <a:pt x="122" y="182"/>
                    <a:pt x="115" y="183"/>
                  </a:cubicBezTo>
                  <a:close/>
                  <a:moveTo>
                    <a:pt x="96" y="184"/>
                  </a:moveTo>
                  <a:cubicBezTo>
                    <a:pt x="95" y="184"/>
                    <a:pt x="95" y="184"/>
                    <a:pt x="95" y="184"/>
                  </a:cubicBezTo>
                  <a:cubicBezTo>
                    <a:pt x="89" y="184"/>
                    <a:pt x="84" y="184"/>
                    <a:pt x="80" y="183"/>
                  </a:cubicBezTo>
                  <a:cubicBezTo>
                    <a:pt x="85" y="183"/>
                    <a:pt x="90" y="184"/>
                    <a:pt x="96" y="184"/>
                  </a:cubicBezTo>
                  <a:close/>
                  <a:moveTo>
                    <a:pt x="98" y="170"/>
                  </a:moveTo>
                  <a:cubicBezTo>
                    <a:pt x="103" y="169"/>
                    <a:pt x="109" y="169"/>
                    <a:pt x="115" y="168"/>
                  </a:cubicBezTo>
                  <a:cubicBezTo>
                    <a:pt x="109" y="169"/>
                    <a:pt x="103" y="170"/>
                    <a:pt x="98" y="170"/>
                  </a:cubicBezTo>
                  <a:close/>
                  <a:moveTo>
                    <a:pt x="193" y="160"/>
                  </a:moveTo>
                  <a:cubicBezTo>
                    <a:pt x="193" y="161"/>
                    <a:pt x="193" y="161"/>
                    <a:pt x="193" y="161"/>
                  </a:cubicBezTo>
                  <a:cubicBezTo>
                    <a:pt x="192" y="161"/>
                    <a:pt x="192" y="161"/>
                    <a:pt x="192" y="160"/>
                  </a:cubicBezTo>
                  <a:cubicBezTo>
                    <a:pt x="192" y="160"/>
                    <a:pt x="193" y="160"/>
                    <a:pt x="193" y="160"/>
                  </a:cubicBezTo>
                  <a:close/>
                  <a:moveTo>
                    <a:pt x="544" y="117"/>
                  </a:moveTo>
                  <a:cubicBezTo>
                    <a:pt x="552" y="124"/>
                    <a:pt x="559" y="130"/>
                    <a:pt x="567" y="137"/>
                  </a:cubicBezTo>
                  <a:cubicBezTo>
                    <a:pt x="566" y="136"/>
                    <a:pt x="566" y="136"/>
                    <a:pt x="565" y="135"/>
                  </a:cubicBezTo>
                  <a:cubicBezTo>
                    <a:pt x="563" y="134"/>
                    <a:pt x="562" y="133"/>
                    <a:pt x="561" y="132"/>
                  </a:cubicBezTo>
                  <a:cubicBezTo>
                    <a:pt x="559" y="134"/>
                    <a:pt x="559" y="134"/>
                    <a:pt x="559" y="134"/>
                  </a:cubicBezTo>
                  <a:cubicBezTo>
                    <a:pt x="559" y="134"/>
                    <a:pt x="559" y="134"/>
                    <a:pt x="559" y="134"/>
                  </a:cubicBezTo>
                  <a:cubicBezTo>
                    <a:pt x="559" y="135"/>
                    <a:pt x="559" y="135"/>
                    <a:pt x="559" y="135"/>
                  </a:cubicBezTo>
                  <a:cubicBezTo>
                    <a:pt x="566" y="144"/>
                    <a:pt x="579" y="152"/>
                    <a:pt x="593" y="158"/>
                  </a:cubicBezTo>
                  <a:cubicBezTo>
                    <a:pt x="596" y="161"/>
                    <a:pt x="600" y="163"/>
                    <a:pt x="603" y="165"/>
                  </a:cubicBezTo>
                  <a:cubicBezTo>
                    <a:pt x="584" y="165"/>
                    <a:pt x="561" y="168"/>
                    <a:pt x="538" y="177"/>
                  </a:cubicBezTo>
                  <a:cubicBezTo>
                    <a:pt x="479" y="198"/>
                    <a:pt x="459" y="227"/>
                    <a:pt x="463" y="270"/>
                  </a:cubicBezTo>
                  <a:cubicBezTo>
                    <a:pt x="462" y="273"/>
                    <a:pt x="461" y="276"/>
                    <a:pt x="461" y="279"/>
                  </a:cubicBezTo>
                  <a:cubicBezTo>
                    <a:pt x="462" y="279"/>
                    <a:pt x="462" y="279"/>
                    <a:pt x="462" y="279"/>
                  </a:cubicBezTo>
                  <a:cubicBezTo>
                    <a:pt x="461" y="283"/>
                    <a:pt x="461" y="287"/>
                    <a:pt x="461" y="290"/>
                  </a:cubicBezTo>
                  <a:cubicBezTo>
                    <a:pt x="450" y="282"/>
                    <a:pt x="438" y="275"/>
                    <a:pt x="427" y="269"/>
                  </a:cubicBezTo>
                  <a:cubicBezTo>
                    <a:pt x="422" y="264"/>
                    <a:pt x="417" y="260"/>
                    <a:pt x="412" y="257"/>
                  </a:cubicBezTo>
                  <a:cubicBezTo>
                    <a:pt x="405" y="252"/>
                    <a:pt x="398" y="249"/>
                    <a:pt x="391" y="249"/>
                  </a:cubicBezTo>
                  <a:cubicBezTo>
                    <a:pt x="390" y="249"/>
                    <a:pt x="390" y="249"/>
                    <a:pt x="390" y="249"/>
                  </a:cubicBezTo>
                  <a:cubicBezTo>
                    <a:pt x="388" y="249"/>
                    <a:pt x="388" y="249"/>
                    <a:pt x="388" y="249"/>
                  </a:cubicBezTo>
                  <a:cubicBezTo>
                    <a:pt x="389" y="251"/>
                    <a:pt x="389" y="251"/>
                    <a:pt x="389" y="251"/>
                  </a:cubicBezTo>
                  <a:cubicBezTo>
                    <a:pt x="391" y="258"/>
                    <a:pt x="395" y="265"/>
                    <a:pt x="400" y="272"/>
                  </a:cubicBezTo>
                  <a:cubicBezTo>
                    <a:pt x="399" y="271"/>
                    <a:pt x="398" y="271"/>
                    <a:pt x="397" y="270"/>
                  </a:cubicBezTo>
                  <a:cubicBezTo>
                    <a:pt x="361" y="239"/>
                    <a:pt x="329" y="204"/>
                    <a:pt x="298" y="168"/>
                  </a:cubicBezTo>
                  <a:cubicBezTo>
                    <a:pt x="296" y="170"/>
                    <a:pt x="296" y="170"/>
                    <a:pt x="296" y="170"/>
                  </a:cubicBezTo>
                  <a:cubicBezTo>
                    <a:pt x="325" y="204"/>
                    <a:pt x="355" y="237"/>
                    <a:pt x="389" y="267"/>
                  </a:cubicBezTo>
                  <a:cubicBezTo>
                    <a:pt x="337" y="243"/>
                    <a:pt x="273" y="216"/>
                    <a:pt x="273" y="216"/>
                  </a:cubicBezTo>
                  <a:cubicBezTo>
                    <a:pt x="279" y="220"/>
                    <a:pt x="361" y="263"/>
                    <a:pt x="412" y="287"/>
                  </a:cubicBezTo>
                  <a:cubicBezTo>
                    <a:pt x="416" y="292"/>
                    <a:pt x="421" y="297"/>
                    <a:pt x="426" y="302"/>
                  </a:cubicBezTo>
                  <a:cubicBezTo>
                    <a:pt x="430" y="306"/>
                    <a:pt x="435" y="309"/>
                    <a:pt x="439" y="313"/>
                  </a:cubicBezTo>
                  <a:cubicBezTo>
                    <a:pt x="422" y="313"/>
                    <a:pt x="405" y="314"/>
                    <a:pt x="389" y="315"/>
                  </a:cubicBezTo>
                  <a:cubicBezTo>
                    <a:pt x="388" y="315"/>
                    <a:pt x="388" y="315"/>
                    <a:pt x="388" y="315"/>
                  </a:cubicBezTo>
                  <a:cubicBezTo>
                    <a:pt x="388" y="315"/>
                    <a:pt x="388" y="315"/>
                    <a:pt x="388" y="315"/>
                  </a:cubicBezTo>
                  <a:cubicBezTo>
                    <a:pt x="375" y="316"/>
                    <a:pt x="362" y="317"/>
                    <a:pt x="348" y="319"/>
                  </a:cubicBezTo>
                  <a:cubicBezTo>
                    <a:pt x="289" y="318"/>
                    <a:pt x="224" y="318"/>
                    <a:pt x="201" y="321"/>
                  </a:cubicBezTo>
                  <a:cubicBezTo>
                    <a:pt x="201" y="321"/>
                    <a:pt x="201" y="321"/>
                    <a:pt x="201" y="321"/>
                  </a:cubicBezTo>
                  <a:cubicBezTo>
                    <a:pt x="202" y="319"/>
                    <a:pt x="201" y="318"/>
                    <a:pt x="199" y="318"/>
                  </a:cubicBezTo>
                  <a:cubicBezTo>
                    <a:pt x="195" y="319"/>
                    <a:pt x="194" y="321"/>
                    <a:pt x="193" y="323"/>
                  </a:cubicBezTo>
                  <a:cubicBezTo>
                    <a:pt x="193" y="323"/>
                    <a:pt x="192" y="323"/>
                    <a:pt x="192" y="323"/>
                  </a:cubicBezTo>
                  <a:cubicBezTo>
                    <a:pt x="192" y="323"/>
                    <a:pt x="192" y="323"/>
                    <a:pt x="193" y="323"/>
                  </a:cubicBezTo>
                  <a:cubicBezTo>
                    <a:pt x="192" y="324"/>
                    <a:pt x="191" y="325"/>
                    <a:pt x="191" y="326"/>
                  </a:cubicBezTo>
                  <a:cubicBezTo>
                    <a:pt x="189" y="328"/>
                    <a:pt x="192" y="330"/>
                    <a:pt x="193" y="328"/>
                  </a:cubicBezTo>
                  <a:cubicBezTo>
                    <a:pt x="194" y="327"/>
                    <a:pt x="194" y="326"/>
                    <a:pt x="195" y="325"/>
                  </a:cubicBezTo>
                  <a:cubicBezTo>
                    <a:pt x="194" y="327"/>
                    <a:pt x="193" y="330"/>
                    <a:pt x="193" y="332"/>
                  </a:cubicBezTo>
                  <a:cubicBezTo>
                    <a:pt x="151" y="293"/>
                    <a:pt x="98" y="255"/>
                    <a:pt x="52" y="219"/>
                  </a:cubicBezTo>
                  <a:cubicBezTo>
                    <a:pt x="53" y="218"/>
                    <a:pt x="53" y="217"/>
                    <a:pt x="52" y="216"/>
                  </a:cubicBezTo>
                  <a:cubicBezTo>
                    <a:pt x="45" y="211"/>
                    <a:pt x="38" y="206"/>
                    <a:pt x="31" y="201"/>
                  </a:cubicBezTo>
                  <a:cubicBezTo>
                    <a:pt x="32" y="200"/>
                    <a:pt x="33" y="199"/>
                    <a:pt x="31" y="198"/>
                  </a:cubicBezTo>
                  <a:cubicBezTo>
                    <a:pt x="30" y="198"/>
                    <a:pt x="28" y="197"/>
                    <a:pt x="26" y="196"/>
                  </a:cubicBezTo>
                  <a:cubicBezTo>
                    <a:pt x="22" y="193"/>
                    <a:pt x="18" y="189"/>
                    <a:pt x="14" y="186"/>
                  </a:cubicBezTo>
                  <a:cubicBezTo>
                    <a:pt x="14" y="185"/>
                    <a:pt x="14" y="185"/>
                    <a:pt x="13" y="185"/>
                  </a:cubicBezTo>
                  <a:cubicBezTo>
                    <a:pt x="13" y="184"/>
                    <a:pt x="13" y="184"/>
                    <a:pt x="14" y="183"/>
                  </a:cubicBezTo>
                  <a:cubicBezTo>
                    <a:pt x="16" y="184"/>
                    <a:pt x="17" y="185"/>
                    <a:pt x="18" y="186"/>
                  </a:cubicBezTo>
                  <a:cubicBezTo>
                    <a:pt x="18" y="188"/>
                    <a:pt x="19" y="189"/>
                    <a:pt x="21" y="189"/>
                  </a:cubicBezTo>
                  <a:cubicBezTo>
                    <a:pt x="21" y="189"/>
                    <a:pt x="21" y="189"/>
                    <a:pt x="22" y="189"/>
                  </a:cubicBezTo>
                  <a:cubicBezTo>
                    <a:pt x="25" y="192"/>
                    <a:pt x="29" y="194"/>
                    <a:pt x="32" y="197"/>
                  </a:cubicBezTo>
                  <a:cubicBezTo>
                    <a:pt x="43" y="205"/>
                    <a:pt x="53" y="214"/>
                    <a:pt x="65" y="222"/>
                  </a:cubicBezTo>
                  <a:cubicBezTo>
                    <a:pt x="68" y="224"/>
                    <a:pt x="71" y="220"/>
                    <a:pt x="68" y="218"/>
                  </a:cubicBezTo>
                  <a:cubicBezTo>
                    <a:pt x="56" y="209"/>
                    <a:pt x="44" y="199"/>
                    <a:pt x="32" y="190"/>
                  </a:cubicBezTo>
                  <a:cubicBezTo>
                    <a:pt x="31" y="189"/>
                    <a:pt x="30" y="189"/>
                    <a:pt x="29" y="188"/>
                  </a:cubicBezTo>
                  <a:cubicBezTo>
                    <a:pt x="41" y="187"/>
                    <a:pt x="52" y="186"/>
                    <a:pt x="64" y="186"/>
                  </a:cubicBezTo>
                  <a:cubicBezTo>
                    <a:pt x="66" y="186"/>
                    <a:pt x="66" y="183"/>
                    <a:pt x="64" y="183"/>
                  </a:cubicBezTo>
                  <a:cubicBezTo>
                    <a:pt x="63" y="183"/>
                    <a:pt x="62" y="183"/>
                    <a:pt x="60" y="183"/>
                  </a:cubicBezTo>
                  <a:cubicBezTo>
                    <a:pt x="62" y="182"/>
                    <a:pt x="64" y="182"/>
                    <a:pt x="66" y="182"/>
                  </a:cubicBezTo>
                  <a:cubicBezTo>
                    <a:pt x="67" y="182"/>
                    <a:pt x="68" y="182"/>
                    <a:pt x="69" y="182"/>
                  </a:cubicBezTo>
                  <a:cubicBezTo>
                    <a:pt x="75" y="185"/>
                    <a:pt x="84" y="187"/>
                    <a:pt x="95" y="187"/>
                  </a:cubicBezTo>
                  <a:cubicBezTo>
                    <a:pt x="99" y="187"/>
                    <a:pt x="103" y="186"/>
                    <a:pt x="108" y="186"/>
                  </a:cubicBezTo>
                  <a:cubicBezTo>
                    <a:pt x="114" y="188"/>
                    <a:pt x="119" y="190"/>
                    <a:pt x="122" y="193"/>
                  </a:cubicBezTo>
                  <a:cubicBezTo>
                    <a:pt x="124" y="191"/>
                    <a:pt x="124" y="191"/>
                    <a:pt x="124" y="191"/>
                  </a:cubicBezTo>
                  <a:cubicBezTo>
                    <a:pt x="121" y="189"/>
                    <a:pt x="118" y="187"/>
                    <a:pt x="114" y="185"/>
                  </a:cubicBezTo>
                  <a:cubicBezTo>
                    <a:pt x="114" y="185"/>
                    <a:pt x="115" y="185"/>
                    <a:pt x="115" y="185"/>
                  </a:cubicBezTo>
                  <a:cubicBezTo>
                    <a:pt x="124" y="186"/>
                    <a:pt x="133" y="186"/>
                    <a:pt x="142" y="186"/>
                  </a:cubicBezTo>
                  <a:cubicBezTo>
                    <a:pt x="162" y="186"/>
                    <a:pt x="182" y="184"/>
                    <a:pt x="198" y="179"/>
                  </a:cubicBezTo>
                  <a:cubicBezTo>
                    <a:pt x="199" y="180"/>
                    <a:pt x="199" y="180"/>
                    <a:pt x="199" y="180"/>
                  </a:cubicBezTo>
                  <a:cubicBezTo>
                    <a:pt x="201" y="182"/>
                    <a:pt x="204" y="184"/>
                    <a:pt x="207" y="185"/>
                  </a:cubicBezTo>
                  <a:cubicBezTo>
                    <a:pt x="206" y="185"/>
                    <a:pt x="206" y="185"/>
                    <a:pt x="205" y="185"/>
                  </a:cubicBezTo>
                  <a:cubicBezTo>
                    <a:pt x="204" y="187"/>
                    <a:pt x="204" y="187"/>
                    <a:pt x="204" y="187"/>
                  </a:cubicBezTo>
                  <a:cubicBezTo>
                    <a:pt x="209" y="190"/>
                    <a:pt x="213" y="193"/>
                    <a:pt x="218" y="195"/>
                  </a:cubicBezTo>
                  <a:cubicBezTo>
                    <a:pt x="203" y="196"/>
                    <a:pt x="173" y="204"/>
                    <a:pt x="173" y="204"/>
                  </a:cubicBezTo>
                  <a:cubicBezTo>
                    <a:pt x="173" y="204"/>
                    <a:pt x="208" y="203"/>
                    <a:pt x="215" y="201"/>
                  </a:cubicBezTo>
                  <a:cubicBezTo>
                    <a:pt x="222" y="200"/>
                    <a:pt x="219" y="207"/>
                    <a:pt x="219" y="207"/>
                  </a:cubicBezTo>
                  <a:cubicBezTo>
                    <a:pt x="219" y="207"/>
                    <a:pt x="227" y="204"/>
                    <a:pt x="228" y="200"/>
                  </a:cubicBezTo>
                  <a:cubicBezTo>
                    <a:pt x="243" y="206"/>
                    <a:pt x="258" y="211"/>
                    <a:pt x="273" y="214"/>
                  </a:cubicBezTo>
                  <a:cubicBezTo>
                    <a:pt x="276" y="214"/>
                    <a:pt x="276" y="214"/>
                    <a:pt x="276" y="214"/>
                  </a:cubicBezTo>
                  <a:cubicBezTo>
                    <a:pt x="274" y="212"/>
                    <a:pt x="274" y="212"/>
                    <a:pt x="274" y="212"/>
                  </a:cubicBezTo>
                  <a:cubicBezTo>
                    <a:pt x="267" y="203"/>
                    <a:pt x="254" y="193"/>
                    <a:pt x="240" y="184"/>
                  </a:cubicBezTo>
                  <a:cubicBezTo>
                    <a:pt x="230" y="179"/>
                    <a:pt x="221" y="174"/>
                    <a:pt x="212" y="171"/>
                  </a:cubicBezTo>
                  <a:cubicBezTo>
                    <a:pt x="213" y="170"/>
                    <a:pt x="214" y="169"/>
                    <a:pt x="214" y="169"/>
                  </a:cubicBezTo>
                  <a:cubicBezTo>
                    <a:pt x="214" y="169"/>
                    <a:pt x="212" y="169"/>
                    <a:pt x="208" y="169"/>
                  </a:cubicBezTo>
                  <a:cubicBezTo>
                    <a:pt x="209" y="167"/>
                    <a:pt x="209" y="165"/>
                    <a:pt x="209" y="163"/>
                  </a:cubicBezTo>
                  <a:cubicBezTo>
                    <a:pt x="215" y="161"/>
                    <a:pt x="220" y="159"/>
                    <a:pt x="223" y="157"/>
                  </a:cubicBezTo>
                  <a:cubicBezTo>
                    <a:pt x="223" y="155"/>
                    <a:pt x="223" y="155"/>
                    <a:pt x="223" y="155"/>
                  </a:cubicBezTo>
                  <a:cubicBezTo>
                    <a:pt x="218" y="155"/>
                    <a:pt x="213" y="156"/>
                    <a:pt x="208" y="156"/>
                  </a:cubicBezTo>
                  <a:cubicBezTo>
                    <a:pt x="208" y="150"/>
                    <a:pt x="207" y="144"/>
                    <a:pt x="206" y="138"/>
                  </a:cubicBezTo>
                  <a:cubicBezTo>
                    <a:pt x="206" y="137"/>
                    <a:pt x="205" y="137"/>
                    <a:pt x="205" y="137"/>
                  </a:cubicBezTo>
                  <a:cubicBezTo>
                    <a:pt x="204" y="132"/>
                    <a:pt x="204" y="126"/>
                    <a:pt x="204" y="121"/>
                  </a:cubicBezTo>
                  <a:cubicBezTo>
                    <a:pt x="208" y="139"/>
                    <a:pt x="213" y="152"/>
                    <a:pt x="213" y="152"/>
                  </a:cubicBezTo>
                  <a:cubicBezTo>
                    <a:pt x="211" y="146"/>
                    <a:pt x="210" y="141"/>
                    <a:pt x="209" y="135"/>
                  </a:cubicBezTo>
                  <a:cubicBezTo>
                    <a:pt x="211" y="135"/>
                    <a:pt x="212" y="134"/>
                    <a:pt x="212" y="132"/>
                  </a:cubicBezTo>
                  <a:cubicBezTo>
                    <a:pt x="210" y="127"/>
                    <a:pt x="209" y="121"/>
                    <a:pt x="207" y="115"/>
                  </a:cubicBezTo>
                  <a:cubicBezTo>
                    <a:pt x="204" y="44"/>
                    <a:pt x="253" y="29"/>
                    <a:pt x="270" y="21"/>
                  </a:cubicBezTo>
                  <a:cubicBezTo>
                    <a:pt x="289" y="11"/>
                    <a:pt x="314" y="13"/>
                    <a:pt x="337" y="20"/>
                  </a:cubicBezTo>
                  <a:cubicBezTo>
                    <a:pt x="352" y="24"/>
                    <a:pt x="468" y="80"/>
                    <a:pt x="544" y="117"/>
                  </a:cubicBezTo>
                  <a:close/>
                  <a:moveTo>
                    <a:pt x="442" y="344"/>
                  </a:moveTo>
                  <a:cubicBezTo>
                    <a:pt x="442" y="341"/>
                    <a:pt x="442" y="341"/>
                    <a:pt x="442" y="341"/>
                  </a:cubicBezTo>
                  <a:cubicBezTo>
                    <a:pt x="442" y="341"/>
                    <a:pt x="440" y="341"/>
                    <a:pt x="438" y="341"/>
                  </a:cubicBezTo>
                  <a:cubicBezTo>
                    <a:pt x="433" y="337"/>
                    <a:pt x="429" y="333"/>
                    <a:pt x="425" y="329"/>
                  </a:cubicBezTo>
                  <a:cubicBezTo>
                    <a:pt x="434" y="329"/>
                    <a:pt x="442" y="334"/>
                    <a:pt x="450" y="341"/>
                  </a:cubicBezTo>
                  <a:cubicBezTo>
                    <a:pt x="454" y="345"/>
                    <a:pt x="458" y="348"/>
                    <a:pt x="461" y="351"/>
                  </a:cubicBezTo>
                  <a:cubicBezTo>
                    <a:pt x="461" y="355"/>
                    <a:pt x="461" y="358"/>
                    <a:pt x="461" y="358"/>
                  </a:cubicBezTo>
                  <a:cubicBezTo>
                    <a:pt x="461" y="358"/>
                    <a:pt x="462" y="356"/>
                    <a:pt x="463" y="353"/>
                  </a:cubicBezTo>
                  <a:cubicBezTo>
                    <a:pt x="465" y="354"/>
                    <a:pt x="467" y="356"/>
                    <a:pt x="468" y="357"/>
                  </a:cubicBezTo>
                  <a:cubicBezTo>
                    <a:pt x="469" y="361"/>
                    <a:pt x="470" y="365"/>
                    <a:pt x="471" y="368"/>
                  </a:cubicBezTo>
                  <a:cubicBezTo>
                    <a:pt x="462" y="360"/>
                    <a:pt x="451" y="352"/>
                    <a:pt x="442" y="344"/>
                  </a:cubicBezTo>
                  <a:close/>
                  <a:moveTo>
                    <a:pt x="28" y="292"/>
                  </a:moveTo>
                  <a:cubicBezTo>
                    <a:pt x="31" y="293"/>
                    <a:pt x="33" y="294"/>
                    <a:pt x="36" y="295"/>
                  </a:cubicBezTo>
                  <a:cubicBezTo>
                    <a:pt x="53" y="311"/>
                    <a:pt x="72" y="325"/>
                    <a:pt x="92" y="335"/>
                  </a:cubicBezTo>
                  <a:cubicBezTo>
                    <a:pt x="96" y="338"/>
                    <a:pt x="100" y="342"/>
                    <a:pt x="104" y="345"/>
                  </a:cubicBezTo>
                  <a:cubicBezTo>
                    <a:pt x="84" y="333"/>
                    <a:pt x="65" y="321"/>
                    <a:pt x="47" y="307"/>
                  </a:cubicBezTo>
                  <a:cubicBezTo>
                    <a:pt x="47" y="307"/>
                    <a:pt x="47" y="307"/>
                    <a:pt x="47" y="307"/>
                  </a:cubicBezTo>
                  <a:cubicBezTo>
                    <a:pt x="47" y="307"/>
                    <a:pt x="47" y="307"/>
                    <a:pt x="47" y="307"/>
                  </a:cubicBezTo>
                  <a:cubicBezTo>
                    <a:pt x="40" y="302"/>
                    <a:pt x="34" y="297"/>
                    <a:pt x="28" y="292"/>
                  </a:cubicBezTo>
                  <a:close/>
                  <a:moveTo>
                    <a:pt x="435" y="400"/>
                  </a:moveTo>
                  <a:cubicBezTo>
                    <a:pt x="454" y="403"/>
                    <a:pt x="467" y="408"/>
                    <a:pt x="475" y="415"/>
                  </a:cubicBezTo>
                  <a:cubicBezTo>
                    <a:pt x="474" y="416"/>
                    <a:pt x="473" y="417"/>
                    <a:pt x="472" y="417"/>
                  </a:cubicBezTo>
                  <a:cubicBezTo>
                    <a:pt x="472" y="416"/>
                    <a:pt x="472" y="416"/>
                    <a:pt x="472" y="415"/>
                  </a:cubicBezTo>
                  <a:cubicBezTo>
                    <a:pt x="469" y="414"/>
                    <a:pt x="469" y="414"/>
                    <a:pt x="469" y="414"/>
                  </a:cubicBezTo>
                  <a:cubicBezTo>
                    <a:pt x="469" y="416"/>
                    <a:pt x="468" y="418"/>
                    <a:pt x="468" y="419"/>
                  </a:cubicBezTo>
                  <a:cubicBezTo>
                    <a:pt x="465" y="421"/>
                    <a:pt x="462" y="422"/>
                    <a:pt x="458" y="422"/>
                  </a:cubicBezTo>
                  <a:cubicBezTo>
                    <a:pt x="459" y="422"/>
                    <a:pt x="459" y="421"/>
                    <a:pt x="460" y="420"/>
                  </a:cubicBezTo>
                  <a:cubicBezTo>
                    <a:pt x="460" y="420"/>
                    <a:pt x="455" y="420"/>
                    <a:pt x="445" y="419"/>
                  </a:cubicBezTo>
                  <a:cubicBezTo>
                    <a:pt x="448" y="418"/>
                    <a:pt x="450" y="418"/>
                    <a:pt x="453" y="417"/>
                  </a:cubicBezTo>
                  <a:cubicBezTo>
                    <a:pt x="455" y="417"/>
                    <a:pt x="456" y="417"/>
                    <a:pt x="458" y="417"/>
                  </a:cubicBezTo>
                  <a:cubicBezTo>
                    <a:pt x="458" y="416"/>
                    <a:pt x="458" y="416"/>
                    <a:pt x="458" y="416"/>
                  </a:cubicBezTo>
                  <a:cubicBezTo>
                    <a:pt x="460" y="415"/>
                    <a:pt x="460" y="415"/>
                    <a:pt x="460" y="415"/>
                  </a:cubicBezTo>
                  <a:cubicBezTo>
                    <a:pt x="457" y="414"/>
                    <a:pt x="457" y="414"/>
                    <a:pt x="457" y="414"/>
                  </a:cubicBezTo>
                  <a:cubicBezTo>
                    <a:pt x="452" y="411"/>
                    <a:pt x="446" y="409"/>
                    <a:pt x="440" y="408"/>
                  </a:cubicBezTo>
                  <a:cubicBezTo>
                    <a:pt x="443" y="408"/>
                    <a:pt x="445" y="408"/>
                    <a:pt x="448" y="408"/>
                  </a:cubicBezTo>
                  <a:cubicBezTo>
                    <a:pt x="448" y="406"/>
                    <a:pt x="448" y="406"/>
                    <a:pt x="448" y="406"/>
                  </a:cubicBezTo>
                  <a:cubicBezTo>
                    <a:pt x="448" y="406"/>
                    <a:pt x="448" y="406"/>
                    <a:pt x="448" y="406"/>
                  </a:cubicBezTo>
                  <a:cubicBezTo>
                    <a:pt x="448" y="406"/>
                    <a:pt x="448" y="406"/>
                    <a:pt x="448" y="406"/>
                  </a:cubicBezTo>
                  <a:cubicBezTo>
                    <a:pt x="448" y="406"/>
                    <a:pt x="448" y="406"/>
                    <a:pt x="448" y="406"/>
                  </a:cubicBezTo>
                  <a:cubicBezTo>
                    <a:pt x="444" y="405"/>
                    <a:pt x="440" y="405"/>
                    <a:pt x="436" y="405"/>
                  </a:cubicBezTo>
                  <a:cubicBezTo>
                    <a:pt x="438" y="405"/>
                    <a:pt x="440" y="405"/>
                    <a:pt x="442" y="405"/>
                  </a:cubicBezTo>
                  <a:cubicBezTo>
                    <a:pt x="443" y="402"/>
                    <a:pt x="443" y="402"/>
                    <a:pt x="443" y="402"/>
                  </a:cubicBezTo>
                  <a:cubicBezTo>
                    <a:pt x="440" y="401"/>
                    <a:pt x="438" y="401"/>
                    <a:pt x="435" y="400"/>
                  </a:cubicBezTo>
                  <a:close/>
                  <a:moveTo>
                    <a:pt x="453" y="434"/>
                  </a:moveTo>
                  <a:cubicBezTo>
                    <a:pt x="455" y="436"/>
                    <a:pt x="458" y="437"/>
                    <a:pt x="460" y="439"/>
                  </a:cubicBezTo>
                  <a:cubicBezTo>
                    <a:pt x="459" y="440"/>
                    <a:pt x="459" y="441"/>
                    <a:pt x="459" y="441"/>
                  </a:cubicBezTo>
                  <a:cubicBezTo>
                    <a:pt x="457" y="442"/>
                    <a:pt x="454" y="442"/>
                    <a:pt x="452" y="442"/>
                  </a:cubicBezTo>
                  <a:cubicBezTo>
                    <a:pt x="452" y="439"/>
                    <a:pt x="452" y="437"/>
                    <a:pt x="453" y="434"/>
                  </a:cubicBezTo>
                  <a:close/>
                  <a:moveTo>
                    <a:pt x="228" y="482"/>
                  </a:moveTo>
                  <a:cubicBezTo>
                    <a:pt x="234" y="483"/>
                    <a:pt x="239" y="484"/>
                    <a:pt x="245" y="485"/>
                  </a:cubicBezTo>
                  <a:cubicBezTo>
                    <a:pt x="246" y="485"/>
                    <a:pt x="248" y="486"/>
                    <a:pt x="249" y="487"/>
                  </a:cubicBezTo>
                  <a:cubicBezTo>
                    <a:pt x="249" y="487"/>
                    <a:pt x="249" y="487"/>
                    <a:pt x="249" y="488"/>
                  </a:cubicBezTo>
                  <a:cubicBezTo>
                    <a:pt x="239" y="486"/>
                    <a:pt x="229" y="485"/>
                    <a:pt x="219" y="482"/>
                  </a:cubicBezTo>
                  <a:cubicBezTo>
                    <a:pt x="221" y="482"/>
                    <a:pt x="224" y="482"/>
                    <a:pt x="227" y="482"/>
                  </a:cubicBezTo>
                  <a:cubicBezTo>
                    <a:pt x="227" y="482"/>
                    <a:pt x="228" y="482"/>
                    <a:pt x="228" y="482"/>
                  </a:cubicBezTo>
                  <a:close/>
                  <a:moveTo>
                    <a:pt x="272" y="474"/>
                  </a:moveTo>
                  <a:cubicBezTo>
                    <a:pt x="273" y="474"/>
                    <a:pt x="275" y="474"/>
                    <a:pt x="276" y="474"/>
                  </a:cubicBezTo>
                  <a:cubicBezTo>
                    <a:pt x="279" y="474"/>
                    <a:pt x="282" y="474"/>
                    <a:pt x="285" y="474"/>
                  </a:cubicBezTo>
                  <a:cubicBezTo>
                    <a:pt x="288" y="476"/>
                    <a:pt x="290" y="478"/>
                    <a:pt x="293" y="480"/>
                  </a:cubicBezTo>
                  <a:cubicBezTo>
                    <a:pt x="295" y="481"/>
                    <a:pt x="296" y="482"/>
                    <a:pt x="298" y="483"/>
                  </a:cubicBezTo>
                  <a:cubicBezTo>
                    <a:pt x="296" y="483"/>
                    <a:pt x="294" y="483"/>
                    <a:pt x="292" y="482"/>
                  </a:cubicBezTo>
                  <a:cubicBezTo>
                    <a:pt x="287" y="480"/>
                    <a:pt x="281" y="478"/>
                    <a:pt x="274" y="476"/>
                  </a:cubicBezTo>
                  <a:cubicBezTo>
                    <a:pt x="273" y="475"/>
                    <a:pt x="272" y="475"/>
                    <a:pt x="272" y="474"/>
                  </a:cubicBezTo>
                  <a:close/>
                  <a:moveTo>
                    <a:pt x="292" y="490"/>
                  </a:moveTo>
                  <a:cubicBezTo>
                    <a:pt x="291" y="489"/>
                    <a:pt x="290" y="489"/>
                    <a:pt x="290" y="488"/>
                  </a:cubicBezTo>
                  <a:cubicBezTo>
                    <a:pt x="291" y="489"/>
                    <a:pt x="293" y="489"/>
                    <a:pt x="295" y="490"/>
                  </a:cubicBezTo>
                  <a:cubicBezTo>
                    <a:pt x="294" y="490"/>
                    <a:pt x="294" y="490"/>
                    <a:pt x="294" y="490"/>
                  </a:cubicBezTo>
                  <a:cubicBezTo>
                    <a:pt x="293" y="490"/>
                    <a:pt x="292" y="490"/>
                    <a:pt x="292" y="490"/>
                  </a:cubicBezTo>
                  <a:close/>
                  <a:moveTo>
                    <a:pt x="292" y="485"/>
                  </a:moveTo>
                  <a:cubicBezTo>
                    <a:pt x="294" y="486"/>
                    <a:pt x="296" y="487"/>
                    <a:pt x="298" y="488"/>
                  </a:cubicBezTo>
                  <a:cubicBezTo>
                    <a:pt x="293" y="487"/>
                    <a:pt x="288" y="485"/>
                    <a:pt x="284" y="483"/>
                  </a:cubicBezTo>
                  <a:cubicBezTo>
                    <a:pt x="284" y="483"/>
                    <a:pt x="283" y="483"/>
                    <a:pt x="283" y="483"/>
                  </a:cubicBezTo>
                  <a:cubicBezTo>
                    <a:pt x="286" y="484"/>
                    <a:pt x="289" y="484"/>
                    <a:pt x="292" y="485"/>
                  </a:cubicBezTo>
                  <a:close/>
                  <a:moveTo>
                    <a:pt x="299" y="486"/>
                  </a:moveTo>
                  <a:cubicBezTo>
                    <a:pt x="300" y="486"/>
                    <a:pt x="301" y="486"/>
                    <a:pt x="302" y="486"/>
                  </a:cubicBezTo>
                  <a:cubicBezTo>
                    <a:pt x="305" y="488"/>
                    <a:pt x="307" y="490"/>
                    <a:pt x="310" y="492"/>
                  </a:cubicBezTo>
                  <a:cubicBezTo>
                    <a:pt x="308" y="491"/>
                    <a:pt x="306" y="491"/>
                    <a:pt x="305" y="490"/>
                  </a:cubicBezTo>
                  <a:cubicBezTo>
                    <a:pt x="305" y="490"/>
                    <a:pt x="305" y="490"/>
                    <a:pt x="305" y="490"/>
                  </a:cubicBezTo>
                  <a:cubicBezTo>
                    <a:pt x="303" y="489"/>
                    <a:pt x="301" y="487"/>
                    <a:pt x="299" y="486"/>
                  </a:cubicBezTo>
                  <a:close/>
                  <a:moveTo>
                    <a:pt x="284" y="487"/>
                  </a:moveTo>
                  <a:cubicBezTo>
                    <a:pt x="282" y="486"/>
                    <a:pt x="279" y="485"/>
                    <a:pt x="277" y="484"/>
                  </a:cubicBezTo>
                  <a:cubicBezTo>
                    <a:pt x="279" y="484"/>
                    <a:pt x="280" y="485"/>
                    <a:pt x="282" y="486"/>
                  </a:cubicBezTo>
                  <a:cubicBezTo>
                    <a:pt x="283" y="486"/>
                    <a:pt x="284" y="487"/>
                    <a:pt x="284" y="487"/>
                  </a:cubicBezTo>
                  <a:close/>
                  <a:moveTo>
                    <a:pt x="270" y="478"/>
                  </a:moveTo>
                  <a:cubicBezTo>
                    <a:pt x="271" y="478"/>
                    <a:pt x="272" y="478"/>
                    <a:pt x="273" y="479"/>
                  </a:cubicBezTo>
                  <a:cubicBezTo>
                    <a:pt x="273" y="479"/>
                    <a:pt x="273" y="479"/>
                    <a:pt x="273" y="479"/>
                  </a:cubicBezTo>
                  <a:cubicBezTo>
                    <a:pt x="273" y="479"/>
                    <a:pt x="272" y="478"/>
                    <a:pt x="271" y="478"/>
                  </a:cubicBezTo>
                  <a:cubicBezTo>
                    <a:pt x="270" y="478"/>
                    <a:pt x="270" y="478"/>
                    <a:pt x="270" y="478"/>
                  </a:cubicBezTo>
                  <a:close/>
                  <a:moveTo>
                    <a:pt x="291" y="476"/>
                  </a:moveTo>
                  <a:cubicBezTo>
                    <a:pt x="293" y="476"/>
                    <a:pt x="295" y="476"/>
                    <a:pt x="296" y="477"/>
                  </a:cubicBezTo>
                  <a:cubicBezTo>
                    <a:pt x="301" y="479"/>
                    <a:pt x="306" y="482"/>
                    <a:pt x="310" y="485"/>
                  </a:cubicBezTo>
                  <a:cubicBezTo>
                    <a:pt x="308" y="484"/>
                    <a:pt x="306" y="484"/>
                    <a:pt x="303" y="484"/>
                  </a:cubicBezTo>
                  <a:cubicBezTo>
                    <a:pt x="300" y="482"/>
                    <a:pt x="297" y="480"/>
                    <a:pt x="295" y="478"/>
                  </a:cubicBezTo>
                  <a:cubicBezTo>
                    <a:pt x="294" y="477"/>
                    <a:pt x="292" y="476"/>
                    <a:pt x="291" y="476"/>
                  </a:cubicBezTo>
                  <a:close/>
                  <a:moveTo>
                    <a:pt x="426" y="509"/>
                  </a:moveTo>
                  <a:cubicBezTo>
                    <a:pt x="426" y="509"/>
                    <a:pt x="425" y="509"/>
                    <a:pt x="425" y="508"/>
                  </a:cubicBezTo>
                  <a:cubicBezTo>
                    <a:pt x="431" y="510"/>
                    <a:pt x="438" y="511"/>
                    <a:pt x="444" y="511"/>
                  </a:cubicBezTo>
                  <a:cubicBezTo>
                    <a:pt x="445" y="512"/>
                    <a:pt x="446" y="513"/>
                    <a:pt x="447" y="514"/>
                  </a:cubicBezTo>
                  <a:cubicBezTo>
                    <a:pt x="440" y="513"/>
                    <a:pt x="433" y="511"/>
                    <a:pt x="426" y="509"/>
                  </a:cubicBezTo>
                  <a:close/>
                  <a:moveTo>
                    <a:pt x="427" y="461"/>
                  </a:moveTo>
                  <a:cubicBezTo>
                    <a:pt x="426" y="461"/>
                    <a:pt x="426" y="461"/>
                    <a:pt x="426" y="461"/>
                  </a:cubicBezTo>
                  <a:cubicBezTo>
                    <a:pt x="427" y="461"/>
                    <a:pt x="427" y="461"/>
                    <a:pt x="428" y="462"/>
                  </a:cubicBezTo>
                  <a:cubicBezTo>
                    <a:pt x="428" y="461"/>
                    <a:pt x="427" y="461"/>
                    <a:pt x="427" y="461"/>
                  </a:cubicBezTo>
                  <a:close/>
                  <a:moveTo>
                    <a:pt x="440" y="467"/>
                  </a:moveTo>
                  <a:cubicBezTo>
                    <a:pt x="439" y="469"/>
                    <a:pt x="439" y="469"/>
                    <a:pt x="439" y="469"/>
                  </a:cubicBezTo>
                  <a:cubicBezTo>
                    <a:pt x="439" y="469"/>
                    <a:pt x="438" y="469"/>
                    <a:pt x="437" y="468"/>
                  </a:cubicBezTo>
                  <a:cubicBezTo>
                    <a:pt x="435" y="467"/>
                    <a:pt x="433" y="466"/>
                    <a:pt x="431" y="464"/>
                  </a:cubicBezTo>
                  <a:cubicBezTo>
                    <a:pt x="432" y="464"/>
                    <a:pt x="432" y="464"/>
                    <a:pt x="433" y="464"/>
                  </a:cubicBezTo>
                  <a:cubicBezTo>
                    <a:pt x="433" y="462"/>
                    <a:pt x="433" y="462"/>
                    <a:pt x="433" y="462"/>
                  </a:cubicBezTo>
                  <a:cubicBezTo>
                    <a:pt x="434" y="463"/>
                    <a:pt x="435" y="463"/>
                    <a:pt x="436" y="463"/>
                  </a:cubicBezTo>
                  <a:cubicBezTo>
                    <a:pt x="437" y="464"/>
                    <a:pt x="438" y="466"/>
                    <a:pt x="440" y="467"/>
                  </a:cubicBezTo>
                  <a:close/>
                  <a:moveTo>
                    <a:pt x="317" y="485"/>
                  </a:moveTo>
                  <a:cubicBezTo>
                    <a:pt x="316" y="484"/>
                    <a:pt x="315" y="484"/>
                    <a:pt x="313" y="483"/>
                  </a:cubicBezTo>
                  <a:cubicBezTo>
                    <a:pt x="312" y="482"/>
                    <a:pt x="311" y="481"/>
                    <a:pt x="310" y="480"/>
                  </a:cubicBezTo>
                  <a:cubicBezTo>
                    <a:pt x="315" y="482"/>
                    <a:pt x="320" y="484"/>
                    <a:pt x="324" y="485"/>
                  </a:cubicBezTo>
                  <a:cubicBezTo>
                    <a:pt x="323" y="485"/>
                    <a:pt x="322" y="485"/>
                    <a:pt x="321" y="485"/>
                  </a:cubicBezTo>
                  <a:cubicBezTo>
                    <a:pt x="319" y="485"/>
                    <a:pt x="318" y="485"/>
                    <a:pt x="317" y="485"/>
                  </a:cubicBezTo>
                  <a:close/>
                  <a:moveTo>
                    <a:pt x="420" y="508"/>
                  </a:moveTo>
                  <a:cubicBezTo>
                    <a:pt x="420" y="508"/>
                    <a:pt x="420" y="508"/>
                    <a:pt x="420" y="507"/>
                  </a:cubicBezTo>
                  <a:cubicBezTo>
                    <a:pt x="420" y="508"/>
                    <a:pt x="420" y="508"/>
                    <a:pt x="420" y="508"/>
                  </a:cubicBezTo>
                  <a:cubicBezTo>
                    <a:pt x="420" y="508"/>
                    <a:pt x="420" y="508"/>
                    <a:pt x="420" y="508"/>
                  </a:cubicBezTo>
                  <a:close/>
                  <a:moveTo>
                    <a:pt x="435" y="469"/>
                  </a:moveTo>
                  <a:cubicBezTo>
                    <a:pt x="435" y="470"/>
                    <a:pt x="435" y="470"/>
                    <a:pt x="435" y="470"/>
                  </a:cubicBezTo>
                  <a:cubicBezTo>
                    <a:pt x="435" y="470"/>
                    <a:pt x="435" y="470"/>
                    <a:pt x="435" y="470"/>
                  </a:cubicBezTo>
                  <a:cubicBezTo>
                    <a:pt x="434" y="470"/>
                    <a:pt x="434" y="470"/>
                    <a:pt x="434" y="470"/>
                  </a:cubicBezTo>
                  <a:cubicBezTo>
                    <a:pt x="434" y="469"/>
                    <a:pt x="434" y="469"/>
                    <a:pt x="435" y="469"/>
                  </a:cubicBezTo>
                  <a:close/>
                  <a:moveTo>
                    <a:pt x="393" y="500"/>
                  </a:moveTo>
                  <a:cubicBezTo>
                    <a:pt x="389" y="498"/>
                    <a:pt x="384" y="496"/>
                    <a:pt x="380" y="495"/>
                  </a:cubicBezTo>
                  <a:cubicBezTo>
                    <a:pt x="383" y="494"/>
                    <a:pt x="385" y="494"/>
                    <a:pt x="388" y="494"/>
                  </a:cubicBezTo>
                  <a:cubicBezTo>
                    <a:pt x="391" y="496"/>
                    <a:pt x="393" y="498"/>
                    <a:pt x="396" y="500"/>
                  </a:cubicBezTo>
                  <a:cubicBezTo>
                    <a:pt x="395" y="500"/>
                    <a:pt x="394" y="500"/>
                    <a:pt x="393" y="500"/>
                  </a:cubicBezTo>
                  <a:close/>
                  <a:moveTo>
                    <a:pt x="389" y="492"/>
                  </a:moveTo>
                  <a:cubicBezTo>
                    <a:pt x="388" y="490"/>
                    <a:pt x="386" y="489"/>
                    <a:pt x="385" y="488"/>
                  </a:cubicBezTo>
                  <a:cubicBezTo>
                    <a:pt x="390" y="489"/>
                    <a:pt x="395" y="489"/>
                    <a:pt x="400" y="489"/>
                  </a:cubicBezTo>
                  <a:cubicBezTo>
                    <a:pt x="401" y="490"/>
                    <a:pt x="402" y="491"/>
                    <a:pt x="403" y="492"/>
                  </a:cubicBezTo>
                  <a:cubicBezTo>
                    <a:pt x="398" y="492"/>
                    <a:pt x="394" y="492"/>
                    <a:pt x="389" y="492"/>
                  </a:cubicBezTo>
                  <a:cubicBezTo>
                    <a:pt x="389" y="492"/>
                    <a:pt x="389" y="492"/>
                    <a:pt x="389" y="492"/>
                  </a:cubicBezTo>
                  <a:close/>
                  <a:moveTo>
                    <a:pt x="361" y="485"/>
                  </a:moveTo>
                  <a:cubicBezTo>
                    <a:pt x="361" y="485"/>
                    <a:pt x="362" y="485"/>
                    <a:pt x="362" y="485"/>
                  </a:cubicBezTo>
                  <a:cubicBezTo>
                    <a:pt x="366" y="488"/>
                    <a:pt x="370" y="491"/>
                    <a:pt x="374" y="494"/>
                  </a:cubicBezTo>
                  <a:cubicBezTo>
                    <a:pt x="373" y="494"/>
                    <a:pt x="373" y="494"/>
                    <a:pt x="373" y="494"/>
                  </a:cubicBezTo>
                  <a:cubicBezTo>
                    <a:pt x="369" y="491"/>
                    <a:pt x="365" y="488"/>
                    <a:pt x="361" y="485"/>
                  </a:cubicBezTo>
                  <a:close/>
                  <a:moveTo>
                    <a:pt x="378" y="473"/>
                  </a:moveTo>
                  <a:cubicBezTo>
                    <a:pt x="378" y="473"/>
                    <a:pt x="377" y="472"/>
                    <a:pt x="376" y="472"/>
                  </a:cubicBezTo>
                  <a:cubicBezTo>
                    <a:pt x="376" y="473"/>
                    <a:pt x="376" y="473"/>
                    <a:pt x="376" y="473"/>
                  </a:cubicBezTo>
                  <a:cubicBezTo>
                    <a:pt x="372" y="472"/>
                    <a:pt x="368" y="472"/>
                    <a:pt x="364" y="471"/>
                  </a:cubicBezTo>
                  <a:cubicBezTo>
                    <a:pt x="373" y="471"/>
                    <a:pt x="382" y="472"/>
                    <a:pt x="391" y="473"/>
                  </a:cubicBezTo>
                  <a:cubicBezTo>
                    <a:pt x="388" y="473"/>
                    <a:pt x="386" y="473"/>
                    <a:pt x="383" y="473"/>
                  </a:cubicBezTo>
                  <a:cubicBezTo>
                    <a:pt x="381" y="473"/>
                    <a:pt x="380" y="473"/>
                    <a:pt x="378" y="473"/>
                  </a:cubicBezTo>
                  <a:close/>
                  <a:moveTo>
                    <a:pt x="352" y="472"/>
                  </a:moveTo>
                  <a:cubicBezTo>
                    <a:pt x="353" y="472"/>
                    <a:pt x="354" y="472"/>
                    <a:pt x="356" y="472"/>
                  </a:cubicBezTo>
                  <a:cubicBezTo>
                    <a:pt x="355" y="471"/>
                    <a:pt x="355" y="471"/>
                    <a:pt x="355" y="471"/>
                  </a:cubicBezTo>
                  <a:cubicBezTo>
                    <a:pt x="356" y="471"/>
                    <a:pt x="357" y="471"/>
                    <a:pt x="357" y="471"/>
                  </a:cubicBezTo>
                  <a:cubicBezTo>
                    <a:pt x="357" y="472"/>
                    <a:pt x="357" y="472"/>
                    <a:pt x="357" y="472"/>
                  </a:cubicBezTo>
                  <a:cubicBezTo>
                    <a:pt x="357" y="472"/>
                    <a:pt x="357" y="472"/>
                    <a:pt x="357" y="473"/>
                  </a:cubicBezTo>
                  <a:cubicBezTo>
                    <a:pt x="355" y="472"/>
                    <a:pt x="353" y="472"/>
                    <a:pt x="352" y="472"/>
                  </a:cubicBezTo>
                  <a:close/>
                  <a:moveTo>
                    <a:pt x="377" y="477"/>
                  </a:moveTo>
                  <a:cubicBezTo>
                    <a:pt x="375" y="477"/>
                    <a:pt x="373" y="477"/>
                    <a:pt x="371" y="477"/>
                  </a:cubicBezTo>
                  <a:cubicBezTo>
                    <a:pt x="370" y="477"/>
                    <a:pt x="370" y="477"/>
                    <a:pt x="369" y="477"/>
                  </a:cubicBezTo>
                  <a:cubicBezTo>
                    <a:pt x="369" y="477"/>
                    <a:pt x="369" y="476"/>
                    <a:pt x="368" y="476"/>
                  </a:cubicBezTo>
                  <a:cubicBezTo>
                    <a:pt x="371" y="476"/>
                    <a:pt x="374" y="477"/>
                    <a:pt x="377" y="477"/>
                  </a:cubicBezTo>
                  <a:close/>
                  <a:moveTo>
                    <a:pt x="371" y="481"/>
                  </a:moveTo>
                  <a:cubicBezTo>
                    <a:pt x="367" y="481"/>
                    <a:pt x="362" y="480"/>
                    <a:pt x="358" y="479"/>
                  </a:cubicBezTo>
                  <a:cubicBezTo>
                    <a:pt x="356" y="477"/>
                    <a:pt x="354" y="476"/>
                    <a:pt x="351" y="475"/>
                  </a:cubicBezTo>
                  <a:cubicBezTo>
                    <a:pt x="355" y="475"/>
                    <a:pt x="359" y="475"/>
                    <a:pt x="363" y="475"/>
                  </a:cubicBezTo>
                  <a:cubicBezTo>
                    <a:pt x="363" y="476"/>
                    <a:pt x="364" y="476"/>
                    <a:pt x="365" y="477"/>
                  </a:cubicBezTo>
                  <a:cubicBezTo>
                    <a:pt x="365" y="477"/>
                    <a:pt x="365" y="477"/>
                    <a:pt x="365" y="477"/>
                  </a:cubicBezTo>
                  <a:cubicBezTo>
                    <a:pt x="364" y="477"/>
                    <a:pt x="364" y="477"/>
                    <a:pt x="363" y="477"/>
                  </a:cubicBezTo>
                  <a:cubicBezTo>
                    <a:pt x="363" y="480"/>
                    <a:pt x="363" y="480"/>
                    <a:pt x="363" y="480"/>
                  </a:cubicBezTo>
                  <a:cubicBezTo>
                    <a:pt x="365" y="479"/>
                    <a:pt x="367" y="479"/>
                    <a:pt x="369" y="479"/>
                  </a:cubicBezTo>
                  <a:cubicBezTo>
                    <a:pt x="370" y="480"/>
                    <a:pt x="370" y="481"/>
                    <a:pt x="371" y="481"/>
                  </a:cubicBezTo>
                  <a:close/>
                  <a:moveTo>
                    <a:pt x="342" y="470"/>
                  </a:moveTo>
                  <a:cubicBezTo>
                    <a:pt x="344" y="470"/>
                    <a:pt x="346" y="470"/>
                    <a:pt x="348" y="470"/>
                  </a:cubicBezTo>
                  <a:cubicBezTo>
                    <a:pt x="346" y="470"/>
                    <a:pt x="345" y="470"/>
                    <a:pt x="343" y="470"/>
                  </a:cubicBezTo>
                  <a:cubicBezTo>
                    <a:pt x="343" y="470"/>
                    <a:pt x="342" y="470"/>
                    <a:pt x="342" y="470"/>
                  </a:cubicBezTo>
                  <a:close/>
                  <a:moveTo>
                    <a:pt x="402" y="471"/>
                  </a:moveTo>
                  <a:cubicBezTo>
                    <a:pt x="397" y="471"/>
                    <a:pt x="393" y="470"/>
                    <a:pt x="388" y="470"/>
                  </a:cubicBezTo>
                  <a:cubicBezTo>
                    <a:pt x="394" y="470"/>
                    <a:pt x="399" y="470"/>
                    <a:pt x="405" y="470"/>
                  </a:cubicBezTo>
                  <a:cubicBezTo>
                    <a:pt x="404" y="470"/>
                    <a:pt x="403" y="471"/>
                    <a:pt x="402" y="471"/>
                  </a:cubicBezTo>
                  <a:close/>
                  <a:moveTo>
                    <a:pt x="359" y="468"/>
                  </a:moveTo>
                  <a:cubicBezTo>
                    <a:pt x="360" y="468"/>
                    <a:pt x="361" y="468"/>
                    <a:pt x="362" y="467"/>
                  </a:cubicBezTo>
                  <a:cubicBezTo>
                    <a:pt x="366" y="468"/>
                    <a:pt x="371" y="469"/>
                    <a:pt x="375" y="469"/>
                  </a:cubicBezTo>
                  <a:cubicBezTo>
                    <a:pt x="370" y="469"/>
                    <a:pt x="365" y="468"/>
                    <a:pt x="359" y="468"/>
                  </a:cubicBezTo>
                  <a:close/>
                  <a:moveTo>
                    <a:pt x="387" y="480"/>
                  </a:moveTo>
                  <a:cubicBezTo>
                    <a:pt x="389" y="482"/>
                    <a:pt x="392" y="483"/>
                    <a:pt x="394" y="485"/>
                  </a:cubicBezTo>
                  <a:cubicBezTo>
                    <a:pt x="388" y="484"/>
                    <a:pt x="383" y="483"/>
                    <a:pt x="377" y="482"/>
                  </a:cubicBezTo>
                  <a:cubicBezTo>
                    <a:pt x="376" y="481"/>
                    <a:pt x="374" y="480"/>
                    <a:pt x="373" y="479"/>
                  </a:cubicBezTo>
                  <a:cubicBezTo>
                    <a:pt x="378" y="479"/>
                    <a:pt x="382" y="480"/>
                    <a:pt x="387" y="480"/>
                  </a:cubicBezTo>
                  <a:close/>
                  <a:moveTo>
                    <a:pt x="375" y="485"/>
                  </a:moveTo>
                  <a:cubicBezTo>
                    <a:pt x="371" y="484"/>
                    <a:pt x="367" y="483"/>
                    <a:pt x="363" y="483"/>
                  </a:cubicBezTo>
                  <a:cubicBezTo>
                    <a:pt x="363" y="483"/>
                    <a:pt x="363" y="483"/>
                    <a:pt x="363" y="482"/>
                  </a:cubicBezTo>
                  <a:cubicBezTo>
                    <a:pt x="367" y="483"/>
                    <a:pt x="371" y="484"/>
                    <a:pt x="375" y="485"/>
                  </a:cubicBezTo>
                  <a:close/>
                  <a:moveTo>
                    <a:pt x="349" y="477"/>
                  </a:moveTo>
                  <a:cubicBezTo>
                    <a:pt x="348" y="476"/>
                    <a:pt x="347" y="476"/>
                    <a:pt x="346" y="475"/>
                  </a:cubicBezTo>
                  <a:cubicBezTo>
                    <a:pt x="346" y="475"/>
                    <a:pt x="346" y="475"/>
                    <a:pt x="346" y="475"/>
                  </a:cubicBezTo>
                  <a:cubicBezTo>
                    <a:pt x="348" y="476"/>
                    <a:pt x="349" y="477"/>
                    <a:pt x="351" y="477"/>
                  </a:cubicBezTo>
                  <a:cubicBezTo>
                    <a:pt x="350" y="477"/>
                    <a:pt x="350" y="477"/>
                    <a:pt x="349" y="477"/>
                  </a:cubicBezTo>
                  <a:close/>
                  <a:moveTo>
                    <a:pt x="342" y="475"/>
                  </a:moveTo>
                  <a:cubicBezTo>
                    <a:pt x="341" y="475"/>
                    <a:pt x="340" y="475"/>
                    <a:pt x="340" y="475"/>
                  </a:cubicBezTo>
                  <a:cubicBezTo>
                    <a:pt x="340" y="475"/>
                    <a:pt x="340" y="475"/>
                    <a:pt x="341" y="475"/>
                  </a:cubicBezTo>
                  <a:cubicBezTo>
                    <a:pt x="341" y="475"/>
                    <a:pt x="341" y="475"/>
                    <a:pt x="342" y="475"/>
                  </a:cubicBezTo>
                  <a:close/>
                  <a:moveTo>
                    <a:pt x="411" y="471"/>
                  </a:moveTo>
                  <a:cubicBezTo>
                    <a:pt x="412" y="471"/>
                    <a:pt x="413" y="472"/>
                    <a:pt x="415" y="472"/>
                  </a:cubicBezTo>
                  <a:cubicBezTo>
                    <a:pt x="413" y="472"/>
                    <a:pt x="411" y="472"/>
                    <a:pt x="409" y="472"/>
                  </a:cubicBezTo>
                  <a:cubicBezTo>
                    <a:pt x="409" y="471"/>
                    <a:pt x="410" y="471"/>
                    <a:pt x="411" y="471"/>
                  </a:cubicBezTo>
                  <a:close/>
                  <a:moveTo>
                    <a:pt x="425" y="476"/>
                  </a:moveTo>
                  <a:cubicBezTo>
                    <a:pt x="421" y="477"/>
                    <a:pt x="416" y="477"/>
                    <a:pt x="411" y="477"/>
                  </a:cubicBezTo>
                  <a:cubicBezTo>
                    <a:pt x="403" y="477"/>
                    <a:pt x="395" y="476"/>
                    <a:pt x="386" y="475"/>
                  </a:cubicBezTo>
                  <a:cubicBezTo>
                    <a:pt x="392" y="475"/>
                    <a:pt x="397" y="475"/>
                    <a:pt x="402" y="473"/>
                  </a:cubicBezTo>
                  <a:cubicBezTo>
                    <a:pt x="410" y="474"/>
                    <a:pt x="418" y="475"/>
                    <a:pt x="425" y="476"/>
                  </a:cubicBezTo>
                  <a:close/>
                  <a:moveTo>
                    <a:pt x="402" y="483"/>
                  </a:moveTo>
                  <a:cubicBezTo>
                    <a:pt x="406" y="484"/>
                    <a:pt x="409" y="486"/>
                    <a:pt x="413" y="487"/>
                  </a:cubicBezTo>
                  <a:cubicBezTo>
                    <a:pt x="408" y="487"/>
                    <a:pt x="404" y="486"/>
                    <a:pt x="399" y="486"/>
                  </a:cubicBezTo>
                  <a:cubicBezTo>
                    <a:pt x="397" y="484"/>
                    <a:pt x="395" y="482"/>
                    <a:pt x="393" y="481"/>
                  </a:cubicBezTo>
                  <a:cubicBezTo>
                    <a:pt x="396" y="481"/>
                    <a:pt x="399" y="482"/>
                    <a:pt x="402" y="483"/>
                  </a:cubicBezTo>
                  <a:close/>
                  <a:moveTo>
                    <a:pt x="380" y="488"/>
                  </a:moveTo>
                  <a:cubicBezTo>
                    <a:pt x="382" y="489"/>
                    <a:pt x="383" y="490"/>
                    <a:pt x="385" y="492"/>
                  </a:cubicBezTo>
                  <a:cubicBezTo>
                    <a:pt x="382" y="492"/>
                    <a:pt x="379" y="492"/>
                    <a:pt x="377" y="493"/>
                  </a:cubicBezTo>
                  <a:cubicBezTo>
                    <a:pt x="374" y="491"/>
                    <a:pt x="371" y="488"/>
                    <a:pt x="368" y="486"/>
                  </a:cubicBezTo>
                  <a:cubicBezTo>
                    <a:pt x="372" y="487"/>
                    <a:pt x="376" y="487"/>
                    <a:pt x="380" y="488"/>
                  </a:cubicBezTo>
                  <a:close/>
                  <a:moveTo>
                    <a:pt x="331" y="473"/>
                  </a:moveTo>
                  <a:cubicBezTo>
                    <a:pt x="332" y="473"/>
                    <a:pt x="333" y="473"/>
                    <a:pt x="335" y="473"/>
                  </a:cubicBezTo>
                  <a:cubicBezTo>
                    <a:pt x="335" y="473"/>
                    <a:pt x="334" y="473"/>
                    <a:pt x="334" y="473"/>
                  </a:cubicBezTo>
                  <a:cubicBezTo>
                    <a:pt x="332" y="473"/>
                    <a:pt x="332" y="473"/>
                    <a:pt x="332" y="473"/>
                  </a:cubicBezTo>
                  <a:cubicBezTo>
                    <a:pt x="332" y="473"/>
                    <a:pt x="331" y="473"/>
                    <a:pt x="331" y="473"/>
                  </a:cubicBezTo>
                  <a:close/>
                  <a:moveTo>
                    <a:pt x="422" y="470"/>
                  </a:moveTo>
                  <a:cubicBezTo>
                    <a:pt x="426" y="471"/>
                    <a:pt x="430" y="472"/>
                    <a:pt x="434" y="474"/>
                  </a:cubicBezTo>
                  <a:cubicBezTo>
                    <a:pt x="433" y="474"/>
                    <a:pt x="433" y="474"/>
                    <a:pt x="432" y="474"/>
                  </a:cubicBezTo>
                  <a:cubicBezTo>
                    <a:pt x="431" y="474"/>
                    <a:pt x="429" y="474"/>
                    <a:pt x="428" y="474"/>
                  </a:cubicBezTo>
                  <a:cubicBezTo>
                    <a:pt x="424" y="472"/>
                    <a:pt x="421" y="471"/>
                    <a:pt x="417" y="470"/>
                  </a:cubicBezTo>
                  <a:cubicBezTo>
                    <a:pt x="419" y="470"/>
                    <a:pt x="420" y="470"/>
                    <a:pt x="422" y="470"/>
                  </a:cubicBezTo>
                  <a:close/>
                  <a:moveTo>
                    <a:pt x="441" y="478"/>
                  </a:moveTo>
                  <a:cubicBezTo>
                    <a:pt x="441" y="478"/>
                    <a:pt x="440" y="478"/>
                    <a:pt x="440" y="478"/>
                  </a:cubicBezTo>
                  <a:cubicBezTo>
                    <a:pt x="440" y="478"/>
                    <a:pt x="440" y="478"/>
                    <a:pt x="441" y="478"/>
                  </a:cubicBezTo>
                  <a:cubicBezTo>
                    <a:pt x="441" y="478"/>
                    <a:pt x="441" y="478"/>
                    <a:pt x="441" y="478"/>
                  </a:cubicBezTo>
                  <a:close/>
                  <a:moveTo>
                    <a:pt x="432" y="478"/>
                  </a:moveTo>
                  <a:cubicBezTo>
                    <a:pt x="432" y="479"/>
                    <a:pt x="432" y="479"/>
                    <a:pt x="432" y="479"/>
                  </a:cubicBezTo>
                  <a:cubicBezTo>
                    <a:pt x="433" y="480"/>
                    <a:pt x="437" y="482"/>
                    <a:pt x="442" y="485"/>
                  </a:cubicBezTo>
                  <a:cubicBezTo>
                    <a:pt x="447" y="489"/>
                    <a:pt x="452" y="493"/>
                    <a:pt x="458" y="497"/>
                  </a:cubicBezTo>
                  <a:cubicBezTo>
                    <a:pt x="461" y="499"/>
                    <a:pt x="464" y="502"/>
                    <a:pt x="467" y="504"/>
                  </a:cubicBezTo>
                  <a:cubicBezTo>
                    <a:pt x="463" y="503"/>
                    <a:pt x="459" y="502"/>
                    <a:pt x="454" y="501"/>
                  </a:cubicBezTo>
                  <a:cubicBezTo>
                    <a:pt x="451" y="499"/>
                    <a:pt x="448" y="496"/>
                    <a:pt x="445" y="494"/>
                  </a:cubicBezTo>
                  <a:cubicBezTo>
                    <a:pt x="436" y="488"/>
                    <a:pt x="426" y="482"/>
                    <a:pt x="420" y="480"/>
                  </a:cubicBezTo>
                  <a:cubicBezTo>
                    <a:pt x="419" y="482"/>
                    <a:pt x="419" y="482"/>
                    <a:pt x="419" y="482"/>
                  </a:cubicBezTo>
                  <a:cubicBezTo>
                    <a:pt x="425" y="485"/>
                    <a:pt x="435" y="490"/>
                    <a:pt x="444" y="496"/>
                  </a:cubicBezTo>
                  <a:cubicBezTo>
                    <a:pt x="445" y="497"/>
                    <a:pt x="447" y="498"/>
                    <a:pt x="449" y="500"/>
                  </a:cubicBezTo>
                  <a:cubicBezTo>
                    <a:pt x="442" y="498"/>
                    <a:pt x="436" y="497"/>
                    <a:pt x="430" y="495"/>
                  </a:cubicBezTo>
                  <a:cubicBezTo>
                    <a:pt x="430" y="495"/>
                    <a:pt x="430" y="495"/>
                    <a:pt x="430" y="495"/>
                  </a:cubicBezTo>
                  <a:cubicBezTo>
                    <a:pt x="429" y="494"/>
                    <a:pt x="428" y="494"/>
                    <a:pt x="427" y="493"/>
                  </a:cubicBezTo>
                  <a:cubicBezTo>
                    <a:pt x="428" y="493"/>
                    <a:pt x="429" y="493"/>
                    <a:pt x="430" y="493"/>
                  </a:cubicBezTo>
                  <a:cubicBezTo>
                    <a:pt x="433" y="492"/>
                    <a:pt x="433" y="492"/>
                    <a:pt x="433" y="492"/>
                  </a:cubicBezTo>
                  <a:cubicBezTo>
                    <a:pt x="431" y="490"/>
                    <a:pt x="431" y="490"/>
                    <a:pt x="431" y="490"/>
                  </a:cubicBezTo>
                  <a:cubicBezTo>
                    <a:pt x="422" y="486"/>
                    <a:pt x="412" y="482"/>
                    <a:pt x="403" y="480"/>
                  </a:cubicBezTo>
                  <a:cubicBezTo>
                    <a:pt x="402" y="480"/>
                    <a:pt x="401" y="480"/>
                    <a:pt x="400" y="479"/>
                  </a:cubicBezTo>
                  <a:cubicBezTo>
                    <a:pt x="404" y="479"/>
                    <a:pt x="407" y="480"/>
                    <a:pt x="411" y="480"/>
                  </a:cubicBezTo>
                  <a:cubicBezTo>
                    <a:pt x="418" y="480"/>
                    <a:pt x="425" y="479"/>
                    <a:pt x="431" y="477"/>
                  </a:cubicBezTo>
                  <a:cubicBezTo>
                    <a:pt x="431" y="477"/>
                    <a:pt x="432" y="478"/>
                    <a:pt x="432" y="478"/>
                  </a:cubicBezTo>
                  <a:close/>
                  <a:moveTo>
                    <a:pt x="426" y="491"/>
                  </a:moveTo>
                  <a:cubicBezTo>
                    <a:pt x="426" y="491"/>
                    <a:pt x="425" y="491"/>
                    <a:pt x="425" y="491"/>
                  </a:cubicBezTo>
                  <a:cubicBezTo>
                    <a:pt x="423" y="490"/>
                    <a:pt x="420" y="489"/>
                    <a:pt x="418" y="487"/>
                  </a:cubicBezTo>
                  <a:cubicBezTo>
                    <a:pt x="421" y="489"/>
                    <a:pt x="424" y="490"/>
                    <a:pt x="426" y="491"/>
                  </a:cubicBezTo>
                  <a:close/>
                  <a:moveTo>
                    <a:pt x="466" y="506"/>
                  </a:moveTo>
                  <a:cubicBezTo>
                    <a:pt x="464" y="506"/>
                    <a:pt x="462" y="506"/>
                    <a:pt x="460" y="506"/>
                  </a:cubicBezTo>
                  <a:cubicBezTo>
                    <a:pt x="460" y="506"/>
                    <a:pt x="459" y="505"/>
                    <a:pt x="459" y="505"/>
                  </a:cubicBezTo>
                  <a:cubicBezTo>
                    <a:pt x="461" y="505"/>
                    <a:pt x="464" y="506"/>
                    <a:pt x="466" y="506"/>
                  </a:cubicBezTo>
                  <a:close/>
                  <a:moveTo>
                    <a:pt x="456" y="510"/>
                  </a:moveTo>
                  <a:cubicBezTo>
                    <a:pt x="453" y="509"/>
                    <a:pt x="449" y="509"/>
                    <a:pt x="446" y="508"/>
                  </a:cubicBezTo>
                  <a:cubicBezTo>
                    <a:pt x="448" y="508"/>
                    <a:pt x="450" y="508"/>
                    <a:pt x="451" y="508"/>
                  </a:cubicBezTo>
                  <a:cubicBezTo>
                    <a:pt x="453" y="509"/>
                    <a:pt x="454" y="509"/>
                    <a:pt x="456" y="510"/>
                  </a:cubicBezTo>
                  <a:close/>
                  <a:moveTo>
                    <a:pt x="459" y="508"/>
                  </a:moveTo>
                  <a:cubicBezTo>
                    <a:pt x="459" y="508"/>
                    <a:pt x="459" y="508"/>
                    <a:pt x="459" y="508"/>
                  </a:cubicBezTo>
                  <a:cubicBezTo>
                    <a:pt x="459" y="509"/>
                    <a:pt x="459" y="509"/>
                    <a:pt x="459" y="509"/>
                  </a:cubicBezTo>
                  <a:cubicBezTo>
                    <a:pt x="459" y="509"/>
                    <a:pt x="459" y="508"/>
                    <a:pt x="459" y="508"/>
                  </a:cubicBezTo>
                  <a:close/>
                  <a:moveTo>
                    <a:pt x="441" y="504"/>
                  </a:moveTo>
                  <a:cubicBezTo>
                    <a:pt x="442" y="505"/>
                    <a:pt x="443" y="505"/>
                    <a:pt x="444" y="505"/>
                  </a:cubicBezTo>
                  <a:cubicBezTo>
                    <a:pt x="443" y="505"/>
                    <a:pt x="442" y="505"/>
                    <a:pt x="442" y="505"/>
                  </a:cubicBezTo>
                  <a:cubicBezTo>
                    <a:pt x="441" y="505"/>
                    <a:pt x="441" y="504"/>
                    <a:pt x="441" y="504"/>
                  </a:cubicBezTo>
                  <a:close/>
                  <a:moveTo>
                    <a:pt x="436" y="500"/>
                  </a:moveTo>
                  <a:cubicBezTo>
                    <a:pt x="436" y="500"/>
                    <a:pt x="435" y="499"/>
                    <a:pt x="435" y="499"/>
                  </a:cubicBezTo>
                  <a:cubicBezTo>
                    <a:pt x="441" y="501"/>
                    <a:pt x="447" y="502"/>
                    <a:pt x="453" y="503"/>
                  </a:cubicBezTo>
                  <a:cubicBezTo>
                    <a:pt x="454" y="504"/>
                    <a:pt x="455" y="505"/>
                    <a:pt x="456" y="506"/>
                  </a:cubicBezTo>
                  <a:cubicBezTo>
                    <a:pt x="455" y="506"/>
                    <a:pt x="453" y="506"/>
                    <a:pt x="452" y="505"/>
                  </a:cubicBezTo>
                  <a:cubicBezTo>
                    <a:pt x="447" y="504"/>
                    <a:pt x="442" y="502"/>
                    <a:pt x="436" y="500"/>
                  </a:cubicBezTo>
                  <a:close/>
                  <a:moveTo>
                    <a:pt x="429" y="498"/>
                  </a:moveTo>
                  <a:cubicBezTo>
                    <a:pt x="422" y="496"/>
                    <a:pt x="415" y="494"/>
                    <a:pt x="408" y="493"/>
                  </a:cubicBezTo>
                  <a:cubicBezTo>
                    <a:pt x="407" y="492"/>
                    <a:pt x="405" y="491"/>
                    <a:pt x="404" y="490"/>
                  </a:cubicBezTo>
                  <a:cubicBezTo>
                    <a:pt x="408" y="490"/>
                    <a:pt x="412" y="490"/>
                    <a:pt x="416" y="490"/>
                  </a:cubicBezTo>
                  <a:cubicBezTo>
                    <a:pt x="416" y="489"/>
                    <a:pt x="416" y="489"/>
                    <a:pt x="416" y="489"/>
                  </a:cubicBezTo>
                  <a:cubicBezTo>
                    <a:pt x="418" y="490"/>
                    <a:pt x="420" y="491"/>
                    <a:pt x="421" y="492"/>
                  </a:cubicBezTo>
                  <a:cubicBezTo>
                    <a:pt x="421" y="492"/>
                    <a:pt x="420" y="492"/>
                    <a:pt x="419" y="493"/>
                  </a:cubicBezTo>
                  <a:cubicBezTo>
                    <a:pt x="419" y="495"/>
                    <a:pt x="419" y="495"/>
                    <a:pt x="419" y="495"/>
                  </a:cubicBezTo>
                  <a:cubicBezTo>
                    <a:pt x="422" y="496"/>
                    <a:pt x="426" y="497"/>
                    <a:pt x="429" y="498"/>
                  </a:cubicBezTo>
                  <a:cubicBezTo>
                    <a:pt x="429" y="498"/>
                    <a:pt x="429" y="498"/>
                    <a:pt x="429" y="498"/>
                  </a:cubicBezTo>
                  <a:close/>
                  <a:moveTo>
                    <a:pt x="377" y="497"/>
                  </a:moveTo>
                  <a:cubicBezTo>
                    <a:pt x="377" y="496"/>
                    <a:pt x="376" y="496"/>
                    <a:pt x="375" y="496"/>
                  </a:cubicBezTo>
                  <a:cubicBezTo>
                    <a:pt x="375" y="496"/>
                    <a:pt x="374" y="495"/>
                    <a:pt x="374" y="495"/>
                  </a:cubicBezTo>
                  <a:cubicBezTo>
                    <a:pt x="375" y="496"/>
                    <a:pt x="375" y="496"/>
                    <a:pt x="375" y="496"/>
                  </a:cubicBezTo>
                  <a:cubicBezTo>
                    <a:pt x="376" y="496"/>
                    <a:pt x="376" y="496"/>
                    <a:pt x="377" y="496"/>
                  </a:cubicBezTo>
                  <a:cubicBezTo>
                    <a:pt x="377" y="496"/>
                    <a:pt x="377" y="496"/>
                    <a:pt x="377" y="497"/>
                  </a:cubicBezTo>
                  <a:close/>
                  <a:moveTo>
                    <a:pt x="370" y="495"/>
                  </a:moveTo>
                  <a:cubicBezTo>
                    <a:pt x="366" y="495"/>
                    <a:pt x="362" y="494"/>
                    <a:pt x="357" y="493"/>
                  </a:cubicBezTo>
                  <a:cubicBezTo>
                    <a:pt x="344" y="487"/>
                    <a:pt x="331" y="479"/>
                    <a:pt x="317" y="472"/>
                  </a:cubicBezTo>
                  <a:cubicBezTo>
                    <a:pt x="324" y="474"/>
                    <a:pt x="331" y="476"/>
                    <a:pt x="337" y="477"/>
                  </a:cubicBezTo>
                  <a:cubicBezTo>
                    <a:pt x="343" y="480"/>
                    <a:pt x="348" y="481"/>
                    <a:pt x="354" y="483"/>
                  </a:cubicBezTo>
                  <a:cubicBezTo>
                    <a:pt x="360" y="487"/>
                    <a:pt x="365" y="491"/>
                    <a:pt x="370" y="495"/>
                  </a:cubicBezTo>
                  <a:close/>
                  <a:moveTo>
                    <a:pt x="313" y="468"/>
                  </a:moveTo>
                  <a:cubicBezTo>
                    <a:pt x="319" y="469"/>
                    <a:pt x="325" y="469"/>
                    <a:pt x="331" y="469"/>
                  </a:cubicBezTo>
                  <a:cubicBezTo>
                    <a:pt x="331" y="470"/>
                    <a:pt x="332" y="470"/>
                    <a:pt x="332" y="470"/>
                  </a:cubicBezTo>
                  <a:cubicBezTo>
                    <a:pt x="327" y="470"/>
                    <a:pt x="322" y="470"/>
                    <a:pt x="317" y="470"/>
                  </a:cubicBezTo>
                  <a:cubicBezTo>
                    <a:pt x="316" y="469"/>
                    <a:pt x="315" y="469"/>
                    <a:pt x="313" y="468"/>
                  </a:cubicBezTo>
                  <a:close/>
                  <a:moveTo>
                    <a:pt x="272" y="464"/>
                  </a:moveTo>
                  <a:cubicBezTo>
                    <a:pt x="272" y="464"/>
                    <a:pt x="271" y="464"/>
                    <a:pt x="271" y="464"/>
                  </a:cubicBezTo>
                  <a:cubicBezTo>
                    <a:pt x="274" y="464"/>
                    <a:pt x="276" y="464"/>
                    <a:pt x="279" y="464"/>
                  </a:cubicBezTo>
                  <a:cubicBezTo>
                    <a:pt x="279" y="464"/>
                    <a:pt x="279" y="464"/>
                    <a:pt x="279" y="464"/>
                  </a:cubicBezTo>
                  <a:cubicBezTo>
                    <a:pt x="278" y="464"/>
                    <a:pt x="277" y="464"/>
                    <a:pt x="276" y="464"/>
                  </a:cubicBezTo>
                  <a:cubicBezTo>
                    <a:pt x="274" y="464"/>
                    <a:pt x="273" y="464"/>
                    <a:pt x="272" y="464"/>
                  </a:cubicBezTo>
                  <a:close/>
                  <a:moveTo>
                    <a:pt x="430" y="470"/>
                  </a:moveTo>
                  <a:cubicBezTo>
                    <a:pt x="430" y="470"/>
                    <a:pt x="430" y="470"/>
                    <a:pt x="430" y="470"/>
                  </a:cubicBezTo>
                  <a:cubicBezTo>
                    <a:pt x="430" y="470"/>
                    <a:pt x="430" y="470"/>
                    <a:pt x="430" y="470"/>
                  </a:cubicBezTo>
                  <a:cubicBezTo>
                    <a:pt x="430" y="470"/>
                    <a:pt x="430" y="470"/>
                    <a:pt x="430" y="470"/>
                  </a:cubicBezTo>
                  <a:close/>
                  <a:moveTo>
                    <a:pt x="469" y="498"/>
                  </a:moveTo>
                  <a:cubicBezTo>
                    <a:pt x="472" y="501"/>
                    <a:pt x="475" y="504"/>
                    <a:pt x="478" y="507"/>
                  </a:cubicBezTo>
                  <a:cubicBezTo>
                    <a:pt x="476" y="506"/>
                    <a:pt x="474" y="506"/>
                    <a:pt x="472" y="505"/>
                  </a:cubicBezTo>
                  <a:cubicBezTo>
                    <a:pt x="471" y="504"/>
                    <a:pt x="470" y="503"/>
                    <a:pt x="469" y="502"/>
                  </a:cubicBezTo>
                  <a:cubicBezTo>
                    <a:pt x="460" y="495"/>
                    <a:pt x="450" y="488"/>
                    <a:pt x="443" y="483"/>
                  </a:cubicBezTo>
                  <a:cubicBezTo>
                    <a:pt x="441" y="482"/>
                    <a:pt x="439" y="481"/>
                    <a:pt x="437" y="480"/>
                  </a:cubicBezTo>
                  <a:cubicBezTo>
                    <a:pt x="441" y="481"/>
                    <a:pt x="445" y="483"/>
                    <a:pt x="449" y="484"/>
                  </a:cubicBezTo>
                  <a:cubicBezTo>
                    <a:pt x="453" y="487"/>
                    <a:pt x="458" y="490"/>
                    <a:pt x="462" y="492"/>
                  </a:cubicBezTo>
                  <a:cubicBezTo>
                    <a:pt x="465" y="494"/>
                    <a:pt x="467" y="496"/>
                    <a:pt x="469" y="498"/>
                  </a:cubicBezTo>
                  <a:close/>
                  <a:moveTo>
                    <a:pt x="480" y="509"/>
                  </a:moveTo>
                  <a:cubicBezTo>
                    <a:pt x="482" y="512"/>
                    <a:pt x="485" y="515"/>
                    <a:pt x="488" y="518"/>
                  </a:cubicBezTo>
                  <a:cubicBezTo>
                    <a:pt x="486" y="517"/>
                    <a:pt x="485" y="517"/>
                    <a:pt x="484" y="517"/>
                  </a:cubicBezTo>
                  <a:cubicBezTo>
                    <a:pt x="482" y="514"/>
                    <a:pt x="480" y="512"/>
                    <a:pt x="477" y="510"/>
                  </a:cubicBezTo>
                  <a:cubicBezTo>
                    <a:pt x="478" y="510"/>
                    <a:pt x="479" y="510"/>
                    <a:pt x="479" y="510"/>
                  </a:cubicBezTo>
                  <a:lnTo>
                    <a:pt x="480" y="509"/>
                  </a:lnTo>
                  <a:close/>
                  <a:moveTo>
                    <a:pt x="479" y="515"/>
                  </a:moveTo>
                  <a:cubicBezTo>
                    <a:pt x="475" y="514"/>
                    <a:pt x="470" y="513"/>
                    <a:pt x="466" y="512"/>
                  </a:cubicBezTo>
                  <a:cubicBezTo>
                    <a:pt x="465" y="511"/>
                    <a:pt x="464" y="510"/>
                    <a:pt x="463" y="509"/>
                  </a:cubicBezTo>
                  <a:cubicBezTo>
                    <a:pt x="466" y="509"/>
                    <a:pt x="470" y="509"/>
                    <a:pt x="473" y="510"/>
                  </a:cubicBezTo>
                  <a:cubicBezTo>
                    <a:pt x="475" y="512"/>
                    <a:pt x="477" y="513"/>
                    <a:pt x="479" y="515"/>
                  </a:cubicBezTo>
                  <a:close/>
                  <a:moveTo>
                    <a:pt x="421" y="505"/>
                  </a:moveTo>
                  <a:cubicBezTo>
                    <a:pt x="418" y="502"/>
                    <a:pt x="415" y="499"/>
                    <a:pt x="412" y="496"/>
                  </a:cubicBezTo>
                  <a:cubicBezTo>
                    <a:pt x="419" y="498"/>
                    <a:pt x="427" y="500"/>
                    <a:pt x="435" y="502"/>
                  </a:cubicBezTo>
                  <a:cubicBezTo>
                    <a:pt x="436" y="503"/>
                    <a:pt x="437" y="504"/>
                    <a:pt x="438" y="505"/>
                  </a:cubicBezTo>
                  <a:cubicBezTo>
                    <a:pt x="437" y="505"/>
                    <a:pt x="436" y="505"/>
                    <a:pt x="434" y="505"/>
                  </a:cubicBezTo>
                  <a:cubicBezTo>
                    <a:pt x="434" y="507"/>
                    <a:pt x="434" y="507"/>
                    <a:pt x="434" y="507"/>
                  </a:cubicBezTo>
                  <a:cubicBezTo>
                    <a:pt x="430" y="507"/>
                    <a:pt x="425" y="506"/>
                    <a:pt x="421" y="505"/>
                  </a:cubicBezTo>
                  <a:close/>
                  <a:moveTo>
                    <a:pt x="416" y="504"/>
                  </a:moveTo>
                  <a:cubicBezTo>
                    <a:pt x="411" y="503"/>
                    <a:pt x="406" y="502"/>
                    <a:pt x="401" y="501"/>
                  </a:cubicBezTo>
                  <a:cubicBezTo>
                    <a:pt x="400" y="500"/>
                    <a:pt x="399" y="500"/>
                    <a:pt x="398" y="499"/>
                  </a:cubicBezTo>
                  <a:cubicBezTo>
                    <a:pt x="396" y="497"/>
                    <a:pt x="394" y="496"/>
                    <a:pt x="392" y="494"/>
                  </a:cubicBezTo>
                  <a:cubicBezTo>
                    <a:pt x="397" y="494"/>
                    <a:pt x="402" y="495"/>
                    <a:pt x="407" y="496"/>
                  </a:cubicBezTo>
                  <a:cubicBezTo>
                    <a:pt x="410" y="498"/>
                    <a:pt x="413" y="501"/>
                    <a:pt x="416" y="504"/>
                  </a:cubicBezTo>
                  <a:close/>
                  <a:moveTo>
                    <a:pt x="347" y="494"/>
                  </a:moveTo>
                  <a:cubicBezTo>
                    <a:pt x="343" y="490"/>
                    <a:pt x="338" y="487"/>
                    <a:pt x="334" y="484"/>
                  </a:cubicBezTo>
                  <a:cubicBezTo>
                    <a:pt x="339" y="487"/>
                    <a:pt x="345" y="490"/>
                    <a:pt x="350" y="493"/>
                  </a:cubicBezTo>
                  <a:cubicBezTo>
                    <a:pt x="349" y="492"/>
                    <a:pt x="348" y="492"/>
                    <a:pt x="347" y="492"/>
                  </a:cubicBezTo>
                  <a:lnTo>
                    <a:pt x="347" y="494"/>
                  </a:lnTo>
                  <a:close/>
                  <a:moveTo>
                    <a:pt x="302" y="468"/>
                  </a:moveTo>
                  <a:cubicBezTo>
                    <a:pt x="304" y="468"/>
                    <a:pt x="305" y="468"/>
                    <a:pt x="307" y="468"/>
                  </a:cubicBezTo>
                  <a:cubicBezTo>
                    <a:pt x="307" y="468"/>
                    <a:pt x="307" y="468"/>
                    <a:pt x="307" y="468"/>
                  </a:cubicBezTo>
                  <a:cubicBezTo>
                    <a:pt x="305" y="468"/>
                    <a:pt x="304" y="468"/>
                    <a:pt x="302" y="468"/>
                  </a:cubicBezTo>
                  <a:close/>
                  <a:moveTo>
                    <a:pt x="281" y="462"/>
                  </a:moveTo>
                  <a:cubicBezTo>
                    <a:pt x="295" y="462"/>
                    <a:pt x="310" y="462"/>
                    <a:pt x="324" y="462"/>
                  </a:cubicBezTo>
                  <a:cubicBezTo>
                    <a:pt x="330" y="462"/>
                    <a:pt x="334" y="463"/>
                    <a:pt x="338" y="463"/>
                  </a:cubicBezTo>
                  <a:cubicBezTo>
                    <a:pt x="330" y="463"/>
                    <a:pt x="322" y="464"/>
                    <a:pt x="314" y="464"/>
                  </a:cubicBezTo>
                  <a:cubicBezTo>
                    <a:pt x="303" y="463"/>
                    <a:pt x="292" y="462"/>
                    <a:pt x="281" y="462"/>
                  </a:cubicBezTo>
                  <a:close/>
                  <a:moveTo>
                    <a:pt x="422" y="465"/>
                  </a:moveTo>
                  <a:cubicBezTo>
                    <a:pt x="421" y="464"/>
                    <a:pt x="421" y="464"/>
                    <a:pt x="421" y="464"/>
                  </a:cubicBezTo>
                  <a:cubicBezTo>
                    <a:pt x="422" y="464"/>
                    <a:pt x="423" y="464"/>
                    <a:pt x="424" y="464"/>
                  </a:cubicBezTo>
                  <a:cubicBezTo>
                    <a:pt x="425" y="465"/>
                    <a:pt x="426" y="466"/>
                    <a:pt x="427" y="467"/>
                  </a:cubicBezTo>
                  <a:cubicBezTo>
                    <a:pt x="425" y="467"/>
                    <a:pt x="423" y="467"/>
                    <a:pt x="420" y="466"/>
                  </a:cubicBezTo>
                  <a:lnTo>
                    <a:pt x="422" y="465"/>
                  </a:lnTo>
                  <a:close/>
                  <a:moveTo>
                    <a:pt x="445" y="473"/>
                  </a:moveTo>
                  <a:cubicBezTo>
                    <a:pt x="446" y="474"/>
                    <a:pt x="448" y="475"/>
                    <a:pt x="449" y="477"/>
                  </a:cubicBezTo>
                  <a:cubicBezTo>
                    <a:pt x="449" y="477"/>
                    <a:pt x="449" y="477"/>
                    <a:pt x="449" y="477"/>
                  </a:cubicBezTo>
                  <a:cubicBezTo>
                    <a:pt x="446" y="474"/>
                    <a:pt x="442" y="472"/>
                    <a:pt x="439" y="469"/>
                  </a:cubicBezTo>
                  <a:cubicBezTo>
                    <a:pt x="439" y="469"/>
                    <a:pt x="439" y="469"/>
                    <a:pt x="439" y="469"/>
                  </a:cubicBezTo>
                  <a:cubicBezTo>
                    <a:pt x="441" y="470"/>
                    <a:pt x="443" y="471"/>
                    <a:pt x="445" y="473"/>
                  </a:cubicBezTo>
                  <a:close/>
                  <a:moveTo>
                    <a:pt x="491" y="521"/>
                  </a:moveTo>
                  <a:cubicBezTo>
                    <a:pt x="492" y="522"/>
                    <a:pt x="492" y="523"/>
                    <a:pt x="493" y="523"/>
                  </a:cubicBezTo>
                  <a:cubicBezTo>
                    <a:pt x="491" y="523"/>
                    <a:pt x="490" y="523"/>
                    <a:pt x="489" y="522"/>
                  </a:cubicBezTo>
                  <a:cubicBezTo>
                    <a:pt x="488" y="522"/>
                    <a:pt x="487" y="521"/>
                    <a:pt x="487" y="520"/>
                  </a:cubicBezTo>
                  <a:cubicBezTo>
                    <a:pt x="488" y="520"/>
                    <a:pt x="490" y="521"/>
                    <a:pt x="491" y="521"/>
                  </a:cubicBezTo>
                  <a:close/>
                  <a:moveTo>
                    <a:pt x="474" y="522"/>
                  </a:moveTo>
                  <a:cubicBezTo>
                    <a:pt x="476" y="523"/>
                    <a:pt x="478" y="523"/>
                    <a:pt x="480" y="523"/>
                  </a:cubicBezTo>
                  <a:cubicBezTo>
                    <a:pt x="479" y="523"/>
                    <a:pt x="479" y="523"/>
                    <a:pt x="478" y="523"/>
                  </a:cubicBezTo>
                  <a:cubicBezTo>
                    <a:pt x="477" y="523"/>
                    <a:pt x="476" y="523"/>
                    <a:pt x="474" y="522"/>
                  </a:cubicBezTo>
                  <a:close/>
                  <a:moveTo>
                    <a:pt x="451" y="515"/>
                  </a:moveTo>
                  <a:cubicBezTo>
                    <a:pt x="450" y="514"/>
                    <a:pt x="449" y="513"/>
                    <a:pt x="448" y="512"/>
                  </a:cubicBezTo>
                  <a:cubicBezTo>
                    <a:pt x="451" y="512"/>
                    <a:pt x="454" y="512"/>
                    <a:pt x="456" y="513"/>
                  </a:cubicBezTo>
                  <a:cubicBezTo>
                    <a:pt x="459" y="513"/>
                    <a:pt x="462" y="514"/>
                    <a:pt x="465" y="514"/>
                  </a:cubicBezTo>
                  <a:cubicBezTo>
                    <a:pt x="465" y="515"/>
                    <a:pt x="466" y="516"/>
                    <a:pt x="467" y="517"/>
                  </a:cubicBezTo>
                  <a:cubicBezTo>
                    <a:pt x="469" y="516"/>
                    <a:pt x="469" y="516"/>
                    <a:pt x="469" y="516"/>
                  </a:cubicBezTo>
                  <a:cubicBezTo>
                    <a:pt x="469" y="516"/>
                    <a:pt x="469" y="515"/>
                    <a:pt x="468" y="515"/>
                  </a:cubicBezTo>
                  <a:cubicBezTo>
                    <a:pt x="473" y="516"/>
                    <a:pt x="478" y="518"/>
                    <a:pt x="482" y="519"/>
                  </a:cubicBezTo>
                  <a:cubicBezTo>
                    <a:pt x="483" y="520"/>
                    <a:pt x="484" y="521"/>
                    <a:pt x="485" y="522"/>
                  </a:cubicBezTo>
                  <a:cubicBezTo>
                    <a:pt x="474" y="520"/>
                    <a:pt x="462" y="518"/>
                    <a:pt x="451" y="515"/>
                  </a:cubicBezTo>
                  <a:close/>
                  <a:moveTo>
                    <a:pt x="379" y="503"/>
                  </a:moveTo>
                  <a:cubicBezTo>
                    <a:pt x="375" y="502"/>
                    <a:pt x="371" y="500"/>
                    <a:pt x="367" y="498"/>
                  </a:cubicBezTo>
                  <a:cubicBezTo>
                    <a:pt x="370" y="498"/>
                    <a:pt x="372" y="499"/>
                    <a:pt x="375" y="499"/>
                  </a:cubicBezTo>
                  <a:cubicBezTo>
                    <a:pt x="376" y="501"/>
                    <a:pt x="378" y="502"/>
                    <a:pt x="379" y="503"/>
                  </a:cubicBezTo>
                  <a:close/>
                  <a:moveTo>
                    <a:pt x="346" y="497"/>
                  </a:moveTo>
                  <a:cubicBezTo>
                    <a:pt x="338" y="494"/>
                    <a:pt x="330" y="491"/>
                    <a:pt x="322" y="488"/>
                  </a:cubicBezTo>
                  <a:cubicBezTo>
                    <a:pt x="325" y="488"/>
                    <a:pt x="327" y="487"/>
                    <a:pt x="330" y="487"/>
                  </a:cubicBezTo>
                  <a:cubicBezTo>
                    <a:pt x="330" y="485"/>
                    <a:pt x="330" y="485"/>
                    <a:pt x="330" y="485"/>
                  </a:cubicBezTo>
                  <a:cubicBezTo>
                    <a:pt x="326" y="483"/>
                    <a:pt x="316" y="480"/>
                    <a:pt x="306" y="477"/>
                  </a:cubicBezTo>
                  <a:cubicBezTo>
                    <a:pt x="305" y="476"/>
                    <a:pt x="304" y="476"/>
                    <a:pt x="303" y="476"/>
                  </a:cubicBezTo>
                  <a:cubicBezTo>
                    <a:pt x="299" y="473"/>
                    <a:pt x="296" y="471"/>
                    <a:pt x="292" y="469"/>
                  </a:cubicBezTo>
                  <a:cubicBezTo>
                    <a:pt x="298" y="470"/>
                    <a:pt x="304" y="471"/>
                    <a:pt x="310" y="471"/>
                  </a:cubicBezTo>
                  <a:cubicBezTo>
                    <a:pt x="322" y="479"/>
                    <a:pt x="336" y="487"/>
                    <a:pt x="346" y="497"/>
                  </a:cubicBezTo>
                  <a:close/>
                  <a:moveTo>
                    <a:pt x="286" y="472"/>
                  </a:moveTo>
                  <a:cubicBezTo>
                    <a:pt x="283" y="470"/>
                    <a:pt x="281" y="469"/>
                    <a:pt x="278" y="467"/>
                  </a:cubicBezTo>
                  <a:cubicBezTo>
                    <a:pt x="279" y="468"/>
                    <a:pt x="280" y="468"/>
                    <a:pt x="281" y="468"/>
                  </a:cubicBezTo>
                  <a:cubicBezTo>
                    <a:pt x="284" y="469"/>
                    <a:pt x="287" y="471"/>
                    <a:pt x="289" y="473"/>
                  </a:cubicBezTo>
                  <a:cubicBezTo>
                    <a:pt x="288" y="472"/>
                    <a:pt x="287" y="472"/>
                    <a:pt x="286" y="472"/>
                  </a:cubicBezTo>
                  <a:close/>
                  <a:moveTo>
                    <a:pt x="432" y="459"/>
                  </a:moveTo>
                  <a:cubicBezTo>
                    <a:pt x="432" y="459"/>
                    <a:pt x="432" y="459"/>
                    <a:pt x="432" y="459"/>
                  </a:cubicBezTo>
                  <a:cubicBezTo>
                    <a:pt x="432" y="459"/>
                    <a:pt x="431" y="459"/>
                    <a:pt x="431" y="459"/>
                  </a:cubicBezTo>
                  <a:cubicBezTo>
                    <a:pt x="431" y="459"/>
                    <a:pt x="431" y="459"/>
                    <a:pt x="432" y="459"/>
                  </a:cubicBezTo>
                  <a:close/>
                  <a:moveTo>
                    <a:pt x="422" y="518"/>
                  </a:moveTo>
                  <a:cubicBezTo>
                    <a:pt x="416" y="517"/>
                    <a:pt x="410" y="515"/>
                    <a:pt x="404" y="514"/>
                  </a:cubicBezTo>
                  <a:cubicBezTo>
                    <a:pt x="405" y="513"/>
                    <a:pt x="405" y="513"/>
                    <a:pt x="405" y="513"/>
                  </a:cubicBezTo>
                  <a:cubicBezTo>
                    <a:pt x="402" y="512"/>
                    <a:pt x="400" y="510"/>
                    <a:pt x="398" y="509"/>
                  </a:cubicBezTo>
                  <a:cubicBezTo>
                    <a:pt x="402" y="509"/>
                    <a:pt x="405" y="509"/>
                    <a:pt x="408" y="510"/>
                  </a:cubicBezTo>
                  <a:cubicBezTo>
                    <a:pt x="411" y="512"/>
                    <a:pt x="414" y="514"/>
                    <a:pt x="416" y="515"/>
                  </a:cubicBezTo>
                  <a:cubicBezTo>
                    <a:pt x="417" y="513"/>
                    <a:pt x="417" y="513"/>
                    <a:pt x="417" y="513"/>
                  </a:cubicBezTo>
                  <a:cubicBezTo>
                    <a:pt x="416" y="512"/>
                    <a:pt x="415" y="511"/>
                    <a:pt x="413" y="510"/>
                  </a:cubicBezTo>
                  <a:cubicBezTo>
                    <a:pt x="415" y="510"/>
                    <a:pt x="418" y="510"/>
                    <a:pt x="420" y="510"/>
                  </a:cubicBezTo>
                  <a:cubicBezTo>
                    <a:pt x="422" y="511"/>
                    <a:pt x="423" y="511"/>
                    <a:pt x="425" y="512"/>
                  </a:cubicBezTo>
                  <a:cubicBezTo>
                    <a:pt x="426" y="513"/>
                    <a:pt x="427" y="514"/>
                    <a:pt x="429" y="515"/>
                  </a:cubicBezTo>
                  <a:cubicBezTo>
                    <a:pt x="430" y="513"/>
                    <a:pt x="430" y="513"/>
                    <a:pt x="430" y="513"/>
                  </a:cubicBezTo>
                  <a:cubicBezTo>
                    <a:pt x="437" y="515"/>
                    <a:pt x="443" y="516"/>
                    <a:pt x="450" y="518"/>
                  </a:cubicBezTo>
                  <a:cubicBezTo>
                    <a:pt x="450" y="518"/>
                    <a:pt x="451" y="519"/>
                    <a:pt x="452" y="520"/>
                  </a:cubicBezTo>
                  <a:cubicBezTo>
                    <a:pt x="442" y="519"/>
                    <a:pt x="432" y="518"/>
                    <a:pt x="422" y="517"/>
                  </a:cubicBezTo>
                  <a:lnTo>
                    <a:pt x="422" y="518"/>
                  </a:lnTo>
                  <a:close/>
                  <a:moveTo>
                    <a:pt x="454" y="523"/>
                  </a:moveTo>
                  <a:cubicBezTo>
                    <a:pt x="454" y="523"/>
                    <a:pt x="454" y="523"/>
                    <a:pt x="454" y="523"/>
                  </a:cubicBezTo>
                  <a:cubicBezTo>
                    <a:pt x="451" y="523"/>
                    <a:pt x="447" y="522"/>
                    <a:pt x="444" y="522"/>
                  </a:cubicBezTo>
                  <a:cubicBezTo>
                    <a:pt x="447" y="522"/>
                    <a:pt x="451" y="523"/>
                    <a:pt x="454" y="523"/>
                  </a:cubicBezTo>
                  <a:close/>
                  <a:moveTo>
                    <a:pt x="394" y="506"/>
                  </a:moveTo>
                  <a:cubicBezTo>
                    <a:pt x="392" y="505"/>
                    <a:pt x="390" y="503"/>
                    <a:pt x="388" y="502"/>
                  </a:cubicBezTo>
                  <a:cubicBezTo>
                    <a:pt x="391" y="502"/>
                    <a:pt x="394" y="503"/>
                    <a:pt x="397" y="504"/>
                  </a:cubicBezTo>
                  <a:cubicBezTo>
                    <a:pt x="399" y="504"/>
                    <a:pt x="401" y="505"/>
                    <a:pt x="403" y="505"/>
                  </a:cubicBezTo>
                  <a:cubicBezTo>
                    <a:pt x="403" y="506"/>
                    <a:pt x="403" y="506"/>
                    <a:pt x="403" y="506"/>
                  </a:cubicBezTo>
                  <a:cubicBezTo>
                    <a:pt x="404" y="506"/>
                    <a:pt x="404" y="507"/>
                    <a:pt x="404" y="507"/>
                  </a:cubicBezTo>
                  <a:cubicBezTo>
                    <a:pt x="401" y="507"/>
                    <a:pt x="397" y="506"/>
                    <a:pt x="394" y="506"/>
                  </a:cubicBezTo>
                  <a:close/>
                  <a:moveTo>
                    <a:pt x="389" y="505"/>
                  </a:moveTo>
                  <a:cubicBezTo>
                    <a:pt x="387" y="505"/>
                    <a:pt x="385" y="505"/>
                    <a:pt x="384" y="505"/>
                  </a:cubicBezTo>
                  <a:cubicBezTo>
                    <a:pt x="382" y="503"/>
                    <a:pt x="381" y="502"/>
                    <a:pt x="379" y="500"/>
                  </a:cubicBezTo>
                  <a:cubicBezTo>
                    <a:pt x="380" y="500"/>
                    <a:pt x="382" y="500"/>
                    <a:pt x="383" y="501"/>
                  </a:cubicBezTo>
                  <a:cubicBezTo>
                    <a:pt x="385" y="502"/>
                    <a:pt x="387" y="504"/>
                    <a:pt x="389" y="505"/>
                  </a:cubicBezTo>
                  <a:close/>
                  <a:moveTo>
                    <a:pt x="373" y="504"/>
                  </a:moveTo>
                  <a:cubicBezTo>
                    <a:pt x="358" y="502"/>
                    <a:pt x="342" y="499"/>
                    <a:pt x="327" y="496"/>
                  </a:cubicBezTo>
                  <a:cubicBezTo>
                    <a:pt x="325" y="494"/>
                    <a:pt x="323" y="492"/>
                    <a:pt x="321" y="490"/>
                  </a:cubicBezTo>
                  <a:cubicBezTo>
                    <a:pt x="331" y="494"/>
                    <a:pt x="340" y="498"/>
                    <a:pt x="350" y="500"/>
                  </a:cubicBezTo>
                  <a:cubicBezTo>
                    <a:pt x="354" y="501"/>
                    <a:pt x="354" y="501"/>
                    <a:pt x="354" y="501"/>
                  </a:cubicBezTo>
                  <a:cubicBezTo>
                    <a:pt x="351" y="498"/>
                    <a:pt x="351" y="498"/>
                    <a:pt x="351" y="498"/>
                  </a:cubicBezTo>
                  <a:cubicBezTo>
                    <a:pt x="350" y="497"/>
                    <a:pt x="349" y="496"/>
                    <a:pt x="348" y="495"/>
                  </a:cubicBezTo>
                  <a:cubicBezTo>
                    <a:pt x="352" y="496"/>
                    <a:pt x="355" y="496"/>
                    <a:pt x="358" y="497"/>
                  </a:cubicBezTo>
                  <a:cubicBezTo>
                    <a:pt x="363" y="499"/>
                    <a:pt x="368" y="501"/>
                    <a:pt x="373" y="504"/>
                  </a:cubicBezTo>
                  <a:close/>
                  <a:moveTo>
                    <a:pt x="322" y="495"/>
                  </a:moveTo>
                  <a:cubicBezTo>
                    <a:pt x="321" y="495"/>
                    <a:pt x="319" y="494"/>
                    <a:pt x="318" y="494"/>
                  </a:cubicBezTo>
                  <a:cubicBezTo>
                    <a:pt x="315" y="492"/>
                    <a:pt x="311" y="489"/>
                    <a:pt x="308" y="487"/>
                  </a:cubicBezTo>
                  <a:cubicBezTo>
                    <a:pt x="310" y="487"/>
                    <a:pt x="312" y="487"/>
                    <a:pt x="314" y="487"/>
                  </a:cubicBezTo>
                  <a:cubicBezTo>
                    <a:pt x="317" y="490"/>
                    <a:pt x="320" y="492"/>
                    <a:pt x="322" y="495"/>
                  </a:cubicBezTo>
                  <a:close/>
                  <a:moveTo>
                    <a:pt x="325" y="500"/>
                  </a:moveTo>
                  <a:cubicBezTo>
                    <a:pt x="304" y="497"/>
                    <a:pt x="282" y="494"/>
                    <a:pt x="263" y="492"/>
                  </a:cubicBezTo>
                  <a:cubicBezTo>
                    <a:pt x="266" y="492"/>
                    <a:pt x="269" y="492"/>
                    <a:pt x="272" y="492"/>
                  </a:cubicBezTo>
                  <a:cubicBezTo>
                    <a:pt x="272" y="492"/>
                    <a:pt x="272" y="492"/>
                    <a:pt x="273" y="492"/>
                  </a:cubicBezTo>
                  <a:cubicBezTo>
                    <a:pt x="277" y="493"/>
                    <a:pt x="277" y="493"/>
                    <a:pt x="277" y="493"/>
                  </a:cubicBezTo>
                  <a:cubicBezTo>
                    <a:pt x="276" y="492"/>
                    <a:pt x="276" y="492"/>
                    <a:pt x="276" y="492"/>
                  </a:cubicBezTo>
                  <a:cubicBezTo>
                    <a:pt x="280" y="492"/>
                    <a:pt x="285" y="492"/>
                    <a:pt x="289" y="492"/>
                  </a:cubicBezTo>
                  <a:cubicBezTo>
                    <a:pt x="291" y="493"/>
                    <a:pt x="292" y="494"/>
                    <a:pt x="294" y="495"/>
                  </a:cubicBezTo>
                  <a:cubicBezTo>
                    <a:pt x="295" y="493"/>
                    <a:pt x="295" y="493"/>
                    <a:pt x="295" y="493"/>
                  </a:cubicBezTo>
                  <a:cubicBezTo>
                    <a:pt x="295" y="493"/>
                    <a:pt x="295" y="493"/>
                    <a:pt x="295" y="492"/>
                  </a:cubicBezTo>
                  <a:cubicBezTo>
                    <a:pt x="297" y="492"/>
                    <a:pt x="300" y="492"/>
                    <a:pt x="303" y="492"/>
                  </a:cubicBezTo>
                  <a:cubicBezTo>
                    <a:pt x="307" y="494"/>
                    <a:pt x="312" y="495"/>
                    <a:pt x="317" y="496"/>
                  </a:cubicBezTo>
                  <a:cubicBezTo>
                    <a:pt x="320" y="498"/>
                    <a:pt x="322" y="499"/>
                    <a:pt x="325" y="500"/>
                  </a:cubicBezTo>
                  <a:close/>
                  <a:moveTo>
                    <a:pt x="261" y="489"/>
                  </a:moveTo>
                  <a:cubicBezTo>
                    <a:pt x="258" y="489"/>
                    <a:pt x="255" y="488"/>
                    <a:pt x="252" y="488"/>
                  </a:cubicBezTo>
                  <a:cubicBezTo>
                    <a:pt x="252" y="487"/>
                    <a:pt x="252" y="486"/>
                    <a:pt x="251" y="485"/>
                  </a:cubicBezTo>
                  <a:cubicBezTo>
                    <a:pt x="251" y="486"/>
                    <a:pt x="252" y="486"/>
                    <a:pt x="252" y="486"/>
                  </a:cubicBezTo>
                  <a:cubicBezTo>
                    <a:pt x="255" y="487"/>
                    <a:pt x="258" y="488"/>
                    <a:pt x="261" y="489"/>
                  </a:cubicBezTo>
                  <a:close/>
                  <a:moveTo>
                    <a:pt x="260" y="479"/>
                  </a:moveTo>
                  <a:cubicBezTo>
                    <a:pt x="261" y="479"/>
                    <a:pt x="261" y="479"/>
                    <a:pt x="261" y="479"/>
                  </a:cubicBezTo>
                  <a:cubicBezTo>
                    <a:pt x="269" y="483"/>
                    <a:pt x="276" y="486"/>
                    <a:pt x="284" y="490"/>
                  </a:cubicBezTo>
                  <a:cubicBezTo>
                    <a:pt x="280" y="490"/>
                    <a:pt x="277" y="490"/>
                    <a:pt x="273" y="490"/>
                  </a:cubicBezTo>
                  <a:cubicBezTo>
                    <a:pt x="270" y="486"/>
                    <a:pt x="265" y="482"/>
                    <a:pt x="260" y="479"/>
                  </a:cubicBezTo>
                  <a:close/>
                  <a:moveTo>
                    <a:pt x="268" y="475"/>
                  </a:moveTo>
                  <a:cubicBezTo>
                    <a:pt x="268" y="475"/>
                    <a:pt x="268" y="475"/>
                    <a:pt x="268" y="475"/>
                  </a:cubicBezTo>
                  <a:cubicBezTo>
                    <a:pt x="269" y="475"/>
                    <a:pt x="269" y="475"/>
                    <a:pt x="269" y="475"/>
                  </a:cubicBezTo>
                  <a:cubicBezTo>
                    <a:pt x="269" y="475"/>
                    <a:pt x="268" y="475"/>
                    <a:pt x="268" y="475"/>
                  </a:cubicBezTo>
                  <a:close/>
                  <a:moveTo>
                    <a:pt x="262" y="466"/>
                  </a:moveTo>
                  <a:cubicBezTo>
                    <a:pt x="265" y="466"/>
                    <a:pt x="267" y="466"/>
                    <a:pt x="270" y="466"/>
                  </a:cubicBezTo>
                  <a:cubicBezTo>
                    <a:pt x="273" y="468"/>
                    <a:pt x="277" y="469"/>
                    <a:pt x="280" y="471"/>
                  </a:cubicBezTo>
                  <a:cubicBezTo>
                    <a:pt x="279" y="471"/>
                    <a:pt x="277" y="471"/>
                    <a:pt x="276" y="471"/>
                  </a:cubicBezTo>
                  <a:cubicBezTo>
                    <a:pt x="274" y="471"/>
                    <a:pt x="271" y="471"/>
                    <a:pt x="269" y="472"/>
                  </a:cubicBezTo>
                  <a:cubicBezTo>
                    <a:pt x="267" y="470"/>
                    <a:pt x="264" y="468"/>
                    <a:pt x="262" y="466"/>
                  </a:cubicBezTo>
                  <a:close/>
                  <a:moveTo>
                    <a:pt x="361" y="459"/>
                  </a:moveTo>
                  <a:cubicBezTo>
                    <a:pt x="371" y="459"/>
                    <a:pt x="380" y="459"/>
                    <a:pt x="390" y="460"/>
                  </a:cubicBezTo>
                  <a:cubicBezTo>
                    <a:pt x="389" y="460"/>
                    <a:pt x="387" y="460"/>
                    <a:pt x="386" y="460"/>
                  </a:cubicBezTo>
                  <a:cubicBezTo>
                    <a:pt x="380" y="460"/>
                    <a:pt x="375" y="459"/>
                    <a:pt x="369" y="459"/>
                  </a:cubicBezTo>
                  <a:cubicBezTo>
                    <a:pt x="366" y="459"/>
                    <a:pt x="364" y="459"/>
                    <a:pt x="361" y="459"/>
                  </a:cubicBezTo>
                  <a:close/>
                  <a:moveTo>
                    <a:pt x="407" y="450"/>
                  </a:moveTo>
                  <a:cubicBezTo>
                    <a:pt x="418" y="450"/>
                    <a:pt x="428" y="452"/>
                    <a:pt x="439" y="454"/>
                  </a:cubicBezTo>
                  <a:cubicBezTo>
                    <a:pt x="429" y="454"/>
                    <a:pt x="419" y="454"/>
                    <a:pt x="409" y="452"/>
                  </a:cubicBezTo>
                  <a:cubicBezTo>
                    <a:pt x="407" y="451"/>
                    <a:pt x="405" y="451"/>
                    <a:pt x="404" y="450"/>
                  </a:cubicBezTo>
                  <a:cubicBezTo>
                    <a:pt x="405" y="450"/>
                    <a:pt x="406" y="450"/>
                    <a:pt x="407" y="450"/>
                  </a:cubicBezTo>
                  <a:close/>
                  <a:moveTo>
                    <a:pt x="418" y="448"/>
                  </a:moveTo>
                  <a:cubicBezTo>
                    <a:pt x="422" y="447"/>
                    <a:pt x="425" y="447"/>
                    <a:pt x="429" y="445"/>
                  </a:cubicBezTo>
                  <a:cubicBezTo>
                    <a:pt x="437" y="448"/>
                    <a:pt x="445" y="451"/>
                    <a:pt x="452" y="454"/>
                  </a:cubicBezTo>
                  <a:cubicBezTo>
                    <a:pt x="441" y="452"/>
                    <a:pt x="430" y="449"/>
                    <a:pt x="418" y="448"/>
                  </a:cubicBezTo>
                  <a:close/>
                  <a:moveTo>
                    <a:pt x="434" y="445"/>
                  </a:moveTo>
                  <a:cubicBezTo>
                    <a:pt x="436" y="445"/>
                    <a:pt x="437" y="445"/>
                    <a:pt x="439" y="445"/>
                  </a:cubicBezTo>
                  <a:cubicBezTo>
                    <a:pt x="442" y="445"/>
                    <a:pt x="445" y="445"/>
                    <a:pt x="448" y="445"/>
                  </a:cubicBezTo>
                  <a:cubicBezTo>
                    <a:pt x="449" y="447"/>
                    <a:pt x="450" y="449"/>
                    <a:pt x="451" y="451"/>
                  </a:cubicBezTo>
                  <a:cubicBezTo>
                    <a:pt x="446" y="449"/>
                    <a:pt x="440" y="447"/>
                    <a:pt x="434" y="445"/>
                  </a:cubicBezTo>
                  <a:close/>
                  <a:moveTo>
                    <a:pt x="452" y="444"/>
                  </a:moveTo>
                  <a:cubicBezTo>
                    <a:pt x="454" y="444"/>
                    <a:pt x="456" y="444"/>
                    <a:pt x="458" y="444"/>
                  </a:cubicBezTo>
                  <a:cubicBezTo>
                    <a:pt x="457" y="447"/>
                    <a:pt x="457" y="450"/>
                    <a:pt x="456" y="454"/>
                  </a:cubicBezTo>
                  <a:cubicBezTo>
                    <a:pt x="456" y="453"/>
                    <a:pt x="456" y="453"/>
                    <a:pt x="455" y="453"/>
                  </a:cubicBezTo>
                  <a:cubicBezTo>
                    <a:pt x="455" y="453"/>
                    <a:pt x="454" y="452"/>
                    <a:pt x="453" y="452"/>
                  </a:cubicBezTo>
                  <a:cubicBezTo>
                    <a:pt x="453" y="450"/>
                    <a:pt x="453" y="448"/>
                    <a:pt x="452" y="444"/>
                  </a:cubicBezTo>
                  <a:close/>
                  <a:moveTo>
                    <a:pt x="465" y="463"/>
                  </a:moveTo>
                  <a:cubicBezTo>
                    <a:pt x="465" y="462"/>
                    <a:pt x="466" y="462"/>
                    <a:pt x="466" y="462"/>
                  </a:cubicBezTo>
                  <a:cubicBezTo>
                    <a:pt x="467" y="463"/>
                    <a:pt x="467" y="463"/>
                    <a:pt x="468" y="463"/>
                  </a:cubicBezTo>
                  <a:cubicBezTo>
                    <a:pt x="467" y="463"/>
                    <a:pt x="466" y="463"/>
                    <a:pt x="465" y="463"/>
                  </a:cubicBezTo>
                  <a:close/>
                  <a:moveTo>
                    <a:pt x="464" y="463"/>
                  </a:moveTo>
                  <a:cubicBezTo>
                    <a:pt x="464" y="463"/>
                    <a:pt x="463" y="463"/>
                    <a:pt x="463" y="463"/>
                  </a:cubicBezTo>
                  <a:cubicBezTo>
                    <a:pt x="463" y="463"/>
                    <a:pt x="464" y="463"/>
                    <a:pt x="464" y="463"/>
                  </a:cubicBezTo>
                  <a:close/>
                  <a:moveTo>
                    <a:pt x="125" y="349"/>
                  </a:moveTo>
                  <a:cubicBezTo>
                    <a:pt x="127" y="350"/>
                    <a:pt x="129" y="351"/>
                    <a:pt x="131" y="352"/>
                  </a:cubicBezTo>
                  <a:cubicBezTo>
                    <a:pt x="135" y="354"/>
                    <a:pt x="139" y="357"/>
                    <a:pt x="143" y="359"/>
                  </a:cubicBezTo>
                  <a:cubicBezTo>
                    <a:pt x="144" y="359"/>
                    <a:pt x="144" y="360"/>
                    <a:pt x="145" y="360"/>
                  </a:cubicBezTo>
                  <a:cubicBezTo>
                    <a:pt x="147" y="362"/>
                    <a:pt x="149" y="364"/>
                    <a:pt x="151" y="366"/>
                  </a:cubicBezTo>
                  <a:cubicBezTo>
                    <a:pt x="151" y="366"/>
                    <a:pt x="150" y="366"/>
                    <a:pt x="150" y="367"/>
                  </a:cubicBezTo>
                  <a:cubicBezTo>
                    <a:pt x="148" y="368"/>
                    <a:pt x="147" y="368"/>
                    <a:pt x="146" y="369"/>
                  </a:cubicBezTo>
                  <a:cubicBezTo>
                    <a:pt x="140" y="363"/>
                    <a:pt x="133" y="357"/>
                    <a:pt x="125" y="349"/>
                  </a:cubicBezTo>
                  <a:close/>
                  <a:moveTo>
                    <a:pt x="96" y="304"/>
                  </a:moveTo>
                  <a:cubicBezTo>
                    <a:pt x="100" y="307"/>
                    <a:pt x="104" y="310"/>
                    <a:pt x="107" y="313"/>
                  </a:cubicBezTo>
                  <a:cubicBezTo>
                    <a:pt x="105" y="312"/>
                    <a:pt x="103" y="311"/>
                    <a:pt x="101" y="310"/>
                  </a:cubicBezTo>
                  <a:cubicBezTo>
                    <a:pt x="98" y="307"/>
                    <a:pt x="95" y="304"/>
                    <a:pt x="93" y="302"/>
                  </a:cubicBezTo>
                  <a:cubicBezTo>
                    <a:pt x="94" y="302"/>
                    <a:pt x="95" y="303"/>
                    <a:pt x="96" y="304"/>
                  </a:cubicBezTo>
                  <a:close/>
                  <a:moveTo>
                    <a:pt x="131" y="336"/>
                  </a:moveTo>
                  <a:cubicBezTo>
                    <a:pt x="131" y="336"/>
                    <a:pt x="131" y="336"/>
                    <a:pt x="131" y="336"/>
                  </a:cubicBezTo>
                  <a:cubicBezTo>
                    <a:pt x="129" y="334"/>
                    <a:pt x="128" y="333"/>
                    <a:pt x="126" y="332"/>
                  </a:cubicBezTo>
                  <a:cubicBezTo>
                    <a:pt x="122" y="328"/>
                    <a:pt x="117" y="324"/>
                    <a:pt x="112" y="320"/>
                  </a:cubicBezTo>
                  <a:cubicBezTo>
                    <a:pt x="111" y="319"/>
                    <a:pt x="110" y="318"/>
                    <a:pt x="109" y="317"/>
                  </a:cubicBezTo>
                  <a:cubicBezTo>
                    <a:pt x="109" y="317"/>
                    <a:pt x="108" y="316"/>
                    <a:pt x="108" y="316"/>
                  </a:cubicBezTo>
                  <a:cubicBezTo>
                    <a:pt x="110" y="317"/>
                    <a:pt x="113" y="318"/>
                    <a:pt x="116" y="320"/>
                  </a:cubicBezTo>
                  <a:cubicBezTo>
                    <a:pt x="121" y="325"/>
                    <a:pt x="127" y="330"/>
                    <a:pt x="131" y="336"/>
                  </a:cubicBezTo>
                  <a:close/>
                  <a:moveTo>
                    <a:pt x="64" y="286"/>
                  </a:moveTo>
                  <a:cubicBezTo>
                    <a:pt x="65" y="287"/>
                    <a:pt x="65" y="288"/>
                    <a:pt x="66" y="289"/>
                  </a:cubicBezTo>
                  <a:cubicBezTo>
                    <a:pt x="65" y="288"/>
                    <a:pt x="65" y="288"/>
                    <a:pt x="64" y="288"/>
                  </a:cubicBezTo>
                  <a:cubicBezTo>
                    <a:pt x="64" y="287"/>
                    <a:pt x="64" y="287"/>
                    <a:pt x="63" y="287"/>
                  </a:cubicBezTo>
                  <a:cubicBezTo>
                    <a:pt x="63" y="287"/>
                    <a:pt x="63" y="287"/>
                    <a:pt x="63" y="287"/>
                  </a:cubicBezTo>
                  <a:cubicBezTo>
                    <a:pt x="64" y="286"/>
                    <a:pt x="64" y="286"/>
                    <a:pt x="64" y="286"/>
                  </a:cubicBezTo>
                  <a:close/>
                  <a:moveTo>
                    <a:pt x="104" y="321"/>
                  </a:moveTo>
                  <a:cubicBezTo>
                    <a:pt x="106" y="323"/>
                    <a:pt x="109" y="325"/>
                    <a:pt x="111" y="327"/>
                  </a:cubicBezTo>
                  <a:cubicBezTo>
                    <a:pt x="108" y="325"/>
                    <a:pt x="106" y="324"/>
                    <a:pt x="103" y="322"/>
                  </a:cubicBezTo>
                  <a:cubicBezTo>
                    <a:pt x="102" y="321"/>
                    <a:pt x="101" y="320"/>
                    <a:pt x="99" y="319"/>
                  </a:cubicBezTo>
                  <a:cubicBezTo>
                    <a:pt x="100" y="319"/>
                    <a:pt x="101" y="319"/>
                    <a:pt x="101" y="319"/>
                  </a:cubicBezTo>
                  <a:cubicBezTo>
                    <a:pt x="102" y="319"/>
                    <a:pt x="103" y="320"/>
                    <a:pt x="104" y="321"/>
                  </a:cubicBezTo>
                  <a:close/>
                  <a:moveTo>
                    <a:pt x="120" y="345"/>
                  </a:moveTo>
                  <a:cubicBezTo>
                    <a:pt x="118" y="343"/>
                    <a:pt x="115" y="340"/>
                    <a:pt x="112" y="338"/>
                  </a:cubicBezTo>
                  <a:cubicBezTo>
                    <a:pt x="115" y="340"/>
                    <a:pt x="118" y="342"/>
                    <a:pt x="122" y="345"/>
                  </a:cubicBezTo>
                  <a:cubicBezTo>
                    <a:pt x="121" y="345"/>
                    <a:pt x="121" y="345"/>
                    <a:pt x="121" y="345"/>
                  </a:cubicBezTo>
                  <a:lnTo>
                    <a:pt x="120" y="345"/>
                  </a:lnTo>
                  <a:close/>
                  <a:moveTo>
                    <a:pt x="68" y="287"/>
                  </a:moveTo>
                  <a:cubicBezTo>
                    <a:pt x="73" y="290"/>
                    <a:pt x="77" y="293"/>
                    <a:pt x="82" y="295"/>
                  </a:cubicBezTo>
                  <a:cubicBezTo>
                    <a:pt x="85" y="298"/>
                    <a:pt x="89" y="302"/>
                    <a:pt x="93" y="305"/>
                  </a:cubicBezTo>
                  <a:cubicBezTo>
                    <a:pt x="93" y="305"/>
                    <a:pt x="94" y="306"/>
                    <a:pt x="94" y="306"/>
                  </a:cubicBezTo>
                  <a:cubicBezTo>
                    <a:pt x="94" y="306"/>
                    <a:pt x="93" y="306"/>
                    <a:pt x="93" y="306"/>
                  </a:cubicBezTo>
                  <a:cubicBezTo>
                    <a:pt x="89" y="303"/>
                    <a:pt x="86" y="301"/>
                    <a:pt x="82" y="299"/>
                  </a:cubicBezTo>
                  <a:cubicBezTo>
                    <a:pt x="82" y="298"/>
                    <a:pt x="82" y="297"/>
                    <a:pt x="81" y="296"/>
                  </a:cubicBezTo>
                  <a:cubicBezTo>
                    <a:pt x="78" y="294"/>
                    <a:pt x="74" y="293"/>
                    <a:pt x="71" y="291"/>
                  </a:cubicBezTo>
                  <a:cubicBezTo>
                    <a:pt x="70" y="290"/>
                    <a:pt x="69" y="289"/>
                    <a:pt x="68" y="287"/>
                  </a:cubicBezTo>
                  <a:close/>
                  <a:moveTo>
                    <a:pt x="129" y="329"/>
                  </a:moveTo>
                  <a:cubicBezTo>
                    <a:pt x="132" y="332"/>
                    <a:pt x="135" y="335"/>
                    <a:pt x="138" y="339"/>
                  </a:cubicBezTo>
                  <a:cubicBezTo>
                    <a:pt x="137" y="338"/>
                    <a:pt x="137" y="338"/>
                    <a:pt x="137" y="338"/>
                  </a:cubicBezTo>
                  <a:cubicBezTo>
                    <a:pt x="134" y="335"/>
                    <a:pt x="132" y="332"/>
                    <a:pt x="129" y="329"/>
                  </a:cubicBezTo>
                  <a:close/>
                  <a:moveTo>
                    <a:pt x="141" y="342"/>
                  </a:moveTo>
                  <a:cubicBezTo>
                    <a:pt x="141" y="343"/>
                    <a:pt x="142" y="344"/>
                    <a:pt x="142" y="344"/>
                  </a:cubicBezTo>
                  <a:cubicBezTo>
                    <a:pt x="142" y="344"/>
                    <a:pt x="142" y="344"/>
                    <a:pt x="142" y="344"/>
                  </a:cubicBezTo>
                  <a:cubicBezTo>
                    <a:pt x="142" y="344"/>
                    <a:pt x="142" y="344"/>
                    <a:pt x="142" y="344"/>
                  </a:cubicBezTo>
                  <a:cubicBezTo>
                    <a:pt x="141" y="343"/>
                    <a:pt x="140" y="342"/>
                    <a:pt x="139" y="341"/>
                  </a:cubicBezTo>
                  <a:cubicBezTo>
                    <a:pt x="140" y="341"/>
                    <a:pt x="140" y="341"/>
                    <a:pt x="140" y="341"/>
                  </a:cubicBezTo>
                  <a:cubicBezTo>
                    <a:pt x="140" y="341"/>
                    <a:pt x="141" y="342"/>
                    <a:pt x="141" y="342"/>
                  </a:cubicBezTo>
                  <a:close/>
                  <a:moveTo>
                    <a:pt x="167" y="375"/>
                  </a:moveTo>
                  <a:cubicBezTo>
                    <a:pt x="168" y="376"/>
                    <a:pt x="169" y="377"/>
                    <a:pt x="170" y="378"/>
                  </a:cubicBezTo>
                  <a:cubicBezTo>
                    <a:pt x="169" y="378"/>
                    <a:pt x="169" y="378"/>
                    <a:pt x="168" y="378"/>
                  </a:cubicBezTo>
                  <a:cubicBezTo>
                    <a:pt x="168" y="378"/>
                    <a:pt x="168" y="378"/>
                    <a:pt x="168" y="378"/>
                  </a:cubicBezTo>
                  <a:cubicBezTo>
                    <a:pt x="168" y="377"/>
                    <a:pt x="168" y="377"/>
                    <a:pt x="168" y="377"/>
                  </a:cubicBezTo>
                  <a:cubicBezTo>
                    <a:pt x="168" y="377"/>
                    <a:pt x="167" y="377"/>
                    <a:pt x="167" y="377"/>
                  </a:cubicBezTo>
                  <a:cubicBezTo>
                    <a:pt x="166" y="377"/>
                    <a:pt x="165" y="376"/>
                    <a:pt x="165" y="375"/>
                  </a:cubicBezTo>
                  <a:cubicBezTo>
                    <a:pt x="164" y="374"/>
                    <a:pt x="164" y="374"/>
                    <a:pt x="164" y="374"/>
                  </a:cubicBezTo>
                  <a:cubicBezTo>
                    <a:pt x="163" y="375"/>
                    <a:pt x="163" y="375"/>
                    <a:pt x="163" y="375"/>
                  </a:cubicBezTo>
                  <a:cubicBezTo>
                    <a:pt x="162" y="375"/>
                    <a:pt x="162" y="375"/>
                    <a:pt x="161" y="376"/>
                  </a:cubicBezTo>
                  <a:cubicBezTo>
                    <a:pt x="160" y="373"/>
                    <a:pt x="159" y="371"/>
                    <a:pt x="158" y="369"/>
                  </a:cubicBezTo>
                  <a:cubicBezTo>
                    <a:pt x="160" y="369"/>
                    <a:pt x="161" y="370"/>
                    <a:pt x="163" y="371"/>
                  </a:cubicBezTo>
                  <a:cubicBezTo>
                    <a:pt x="164" y="372"/>
                    <a:pt x="165" y="373"/>
                    <a:pt x="167" y="375"/>
                  </a:cubicBezTo>
                  <a:close/>
                  <a:moveTo>
                    <a:pt x="405" y="388"/>
                  </a:moveTo>
                  <a:cubicBezTo>
                    <a:pt x="391" y="388"/>
                    <a:pt x="377" y="387"/>
                    <a:pt x="363" y="387"/>
                  </a:cubicBezTo>
                  <a:cubicBezTo>
                    <a:pt x="366" y="386"/>
                    <a:pt x="369" y="386"/>
                    <a:pt x="372" y="386"/>
                  </a:cubicBezTo>
                  <a:cubicBezTo>
                    <a:pt x="379" y="386"/>
                    <a:pt x="387" y="386"/>
                    <a:pt x="395" y="387"/>
                  </a:cubicBezTo>
                  <a:cubicBezTo>
                    <a:pt x="395" y="387"/>
                    <a:pt x="395" y="387"/>
                    <a:pt x="396" y="387"/>
                  </a:cubicBezTo>
                  <a:cubicBezTo>
                    <a:pt x="399" y="387"/>
                    <a:pt x="402" y="388"/>
                    <a:pt x="405" y="388"/>
                  </a:cubicBezTo>
                  <a:close/>
                  <a:moveTo>
                    <a:pt x="164" y="378"/>
                  </a:moveTo>
                  <a:cubicBezTo>
                    <a:pt x="163" y="378"/>
                    <a:pt x="163" y="378"/>
                    <a:pt x="162" y="378"/>
                  </a:cubicBezTo>
                  <a:cubicBezTo>
                    <a:pt x="163" y="378"/>
                    <a:pt x="163" y="378"/>
                    <a:pt x="163" y="377"/>
                  </a:cubicBezTo>
                  <a:cubicBezTo>
                    <a:pt x="164" y="378"/>
                    <a:pt x="164" y="378"/>
                    <a:pt x="164" y="378"/>
                  </a:cubicBezTo>
                  <a:close/>
                  <a:moveTo>
                    <a:pt x="154" y="377"/>
                  </a:moveTo>
                  <a:cubicBezTo>
                    <a:pt x="152" y="375"/>
                    <a:pt x="150" y="373"/>
                    <a:pt x="148" y="371"/>
                  </a:cubicBezTo>
                  <a:cubicBezTo>
                    <a:pt x="149" y="370"/>
                    <a:pt x="150" y="370"/>
                    <a:pt x="151" y="369"/>
                  </a:cubicBezTo>
                  <a:cubicBezTo>
                    <a:pt x="152" y="368"/>
                    <a:pt x="153" y="368"/>
                    <a:pt x="153" y="367"/>
                  </a:cubicBezTo>
                  <a:cubicBezTo>
                    <a:pt x="154" y="368"/>
                    <a:pt x="155" y="368"/>
                    <a:pt x="155" y="369"/>
                  </a:cubicBezTo>
                  <a:cubicBezTo>
                    <a:pt x="157" y="372"/>
                    <a:pt x="158" y="374"/>
                    <a:pt x="159" y="377"/>
                  </a:cubicBezTo>
                  <a:cubicBezTo>
                    <a:pt x="158" y="377"/>
                    <a:pt x="158" y="377"/>
                    <a:pt x="157" y="378"/>
                  </a:cubicBezTo>
                  <a:cubicBezTo>
                    <a:pt x="156" y="378"/>
                    <a:pt x="155" y="377"/>
                    <a:pt x="154" y="377"/>
                  </a:cubicBezTo>
                  <a:close/>
                  <a:moveTo>
                    <a:pt x="132" y="360"/>
                  </a:moveTo>
                  <a:cubicBezTo>
                    <a:pt x="130" y="358"/>
                    <a:pt x="128" y="356"/>
                    <a:pt x="126" y="354"/>
                  </a:cubicBezTo>
                  <a:cubicBezTo>
                    <a:pt x="129" y="356"/>
                    <a:pt x="131" y="359"/>
                    <a:pt x="133" y="361"/>
                  </a:cubicBezTo>
                  <a:cubicBezTo>
                    <a:pt x="133" y="360"/>
                    <a:pt x="132" y="360"/>
                    <a:pt x="132" y="360"/>
                  </a:cubicBezTo>
                  <a:close/>
                  <a:moveTo>
                    <a:pt x="102" y="337"/>
                  </a:moveTo>
                  <a:cubicBezTo>
                    <a:pt x="99" y="336"/>
                    <a:pt x="96" y="335"/>
                    <a:pt x="93" y="333"/>
                  </a:cubicBezTo>
                  <a:cubicBezTo>
                    <a:pt x="85" y="326"/>
                    <a:pt x="78" y="319"/>
                    <a:pt x="70" y="312"/>
                  </a:cubicBezTo>
                  <a:cubicBezTo>
                    <a:pt x="83" y="320"/>
                    <a:pt x="94" y="329"/>
                    <a:pt x="102" y="337"/>
                  </a:cubicBezTo>
                  <a:close/>
                  <a:moveTo>
                    <a:pt x="67" y="308"/>
                  </a:moveTo>
                  <a:cubicBezTo>
                    <a:pt x="70" y="309"/>
                    <a:pt x="73" y="310"/>
                    <a:pt x="76" y="311"/>
                  </a:cubicBezTo>
                  <a:cubicBezTo>
                    <a:pt x="79" y="313"/>
                    <a:pt x="82" y="316"/>
                    <a:pt x="85" y="318"/>
                  </a:cubicBezTo>
                  <a:cubicBezTo>
                    <a:pt x="84" y="318"/>
                    <a:pt x="84" y="318"/>
                    <a:pt x="84" y="318"/>
                  </a:cubicBezTo>
                  <a:cubicBezTo>
                    <a:pt x="79" y="315"/>
                    <a:pt x="74" y="312"/>
                    <a:pt x="69" y="308"/>
                  </a:cubicBezTo>
                  <a:cubicBezTo>
                    <a:pt x="68" y="308"/>
                    <a:pt x="68" y="308"/>
                    <a:pt x="67" y="308"/>
                  </a:cubicBezTo>
                  <a:close/>
                  <a:moveTo>
                    <a:pt x="158" y="354"/>
                  </a:moveTo>
                  <a:cubicBezTo>
                    <a:pt x="160" y="355"/>
                    <a:pt x="162" y="356"/>
                    <a:pt x="163" y="357"/>
                  </a:cubicBezTo>
                  <a:cubicBezTo>
                    <a:pt x="163" y="357"/>
                    <a:pt x="163" y="357"/>
                    <a:pt x="162" y="357"/>
                  </a:cubicBezTo>
                  <a:cubicBezTo>
                    <a:pt x="161" y="356"/>
                    <a:pt x="160" y="355"/>
                    <a:pt x="158" y="354"/>
                  </a:cubicBezTo>
                  <a:close/>
                  <a:moveTo>
                    <a:pt x="481" y="424"/>
                  </a:moveTo>
                  <a:cubicBezTo>
                    <a:pt x="478" y="430"/>
                    <a:pt x="474" y="436"/>
                    <a:pt x="472" y="442"/>
                  </a:cubicBezTo>
                  <a:cubicBezTo>
                    <a:pt x="472" y="442"/>
                    <a:pt x="472" y="442"/>
                    <a:pt x="472" y="441"/>
                  </a:cubicBezTo>
                  <a:cubicBezTo>
                    <a:pt x="472" y="440"/>
                    <a:pt x="472" y="439"/>
                    <a:pt x="471" y="437"/>
                  </a:cubicBezTo>
                  <a:cubicBezTo>
                    <a:pt x="472" y="434"/>
                    <a:pt x="472" y="430"/>
                    <a:pt x="472" y="426"/>
                  </a:cubicBezTo>
                  <a:cubicBezTo>
                    <a:pt x="472" y="425"/>
                    <a:pt x="472" y="425"/>
                    <a:pt x="472" y="425"/>
                  </a:cubicBezTo>
                  <a:cubicBezTo>
                    <a:pt x="472" y="425"/>
                    <a:pt x="472" y="425"/>
                    <a:pt x="472" y="425"/>
                  </a:cubicBezTo>
                  <a:cubicBezTo>
                    <a:pt x="472" y="425"/>
                    <a:pt x="472" y="425"/>
                    <a:pt x="472" y="425"/>
                  </a:cubicBezTo>
                  <a:cubicBezTo>
                    <a:pt x="472" y="423"/>
                    <a:pt x="472" y="422"/>
                    <a:pt x="472" y="420"/>
                  </a:cubicBezTo>
                  <a:cubicBezTo>
                    <a:pt x="474" y="419"/>
                    <a:pt x="475" y="418"/>
                    <a:pt x="477" y="417"/>
                  </a:cubicBezTo>
                  <a:cubicBezTo>
                    <a:pt x="479" y="419"/>
                    <a:pt x="480" y="421"/>
                    <a:pt x="481" y="424"/>
                  </a:cubicBezTo>
                  <a:close/>
                  <a:moveTo>
                    <a:pt x="462" y="441"/>
                  </a:moveTo>
                  <a:cubicBezTo>
                    <a:pt x="462" y="441"/>
                    <a:pt x="462" y="441"/>
                    <a:pt x="462" y="441"/>
                  </a:cubicBezTo>
                  <a:cubicBezTo>
                    <a:pt x="462" y="441"/>
                    <a:pt x="462" y="441"/>
                    <a:pt x="462" y="441"/>
                  </a:cubicBezTo>
                  <a:cubicBezTo>
                    <a:pt x="462" y="441"/>
                    <a:pt x="462" y="441"/>
                    <a:pt x="462" y="441"/>
                  </a:cubicBezTo>
                  <a:close/>
                  <a:moveTo>
                    <a:pt x="463" y="439"/>
                  </a:moveTo>
                  <a:cubicBezTo>
                    <a:pt x="463" y="437"/>
                    <a:pt x="464" y="436"/>
                    <a:pt x="465" y="435"/>
                  </a:cubicBezTo>
                  <a:cubicBezTo>
                    <a:pt x="465" y="436"/>
                    <a:pt x="465" y="436"/>
                    <a:pt x="465" y="437"/>
                  </a:cubicBezTo>
                  <a:cubicBezTo>
                    <a:pt x="465" y="438"/>
                    <a:pt x="465" y="440"/>
                    <a:pt x="465" y="441"/>
                  </a:cubicBezTo>
                  <a:cubicBezTo>
                    <a:pt x="464" y="440"/>
                    <a:pt x="464" y="439"/>
                    <a:pt x="463" y="439"/>
                  </a:cubicBezTo>
                  <a:close/>
                  <a:moveTo>
                    <a:pt x="467" y="455"/>
                  </a:moveTo>
                  <a:cubicBezTo>
                    <a:pt x="467" y="455"/>
                    <a:pt x="467" y="454"/>
                    <a:pt x="467" y="453"/>
                  </a:cubicBezTo>
                  <a:cubicBezTo>
                    <a:pt x="468" y="454"/>
                    <a:pt x="468" y="454"/>
                    <a:pt x="468" y="454"/>
                  </a:cubicBezTo>
                  <a:cubicBezTo>
                    <a:pt x="468" y="453"/>
                    <a:pt x="468" y="453"/>
                    <a:pt x="468" y="453"/>
                  </a:cubicBezTo>
                  <a:cubicBezTo>
                    <a:pt x="468" y="453"/>
                    <a:pt x="468" y="453"/>
                    <a:pt x="468" y="453"/>
                  </a:cubicBezTo>
                  <a:cubicBezTo>
                    <a:pt x="468" y="454"/>
                    <a:pt x="467" y="455"/>
                    <a:pt x="467" y="455"/>
                  </a:cubicBezTo>
                  <a:cubicBezTo>
                    <a:pt x="467" y="455"/>
                    <a:pt x="467" y="455"/>
                    <a:pt x="467" y="455"/>
                  </a:cubicBezTo>
                  <a:close/>
                  <a:moveTo>
                    <a:pt x="467" y="437"/>
                  </a:moveTo>
                  <a:cubicBezTo>
                    <a:pt x="467" y="435"/>
                    <a:pt x="468" y="433"/>
                    <a:pt x="468" y="431"/>
                  </a:cubicBezTo>
                  <a:cubicBezTo>
                    <a:pt x="468" y="432"/>
                    <a:pt x="468" y="433"/>
                    <a:pt x="468" y="433"/>
                  </a:cubicBezTo>
                  <a:cubicBezTo>
                    <a:pt x="468" y="435"/>
                    <a:pt x="468" y="437"/>
                    <a:pt x="468" y="439"/>
                  </a:cubicBezTo>
                  <a:cubicBezTo>
                    <a:pt x="468" y="438"/>
                    <a:pt x="467" y="438"/>
                    <a:pt x="467" y="437"/>
                  </a:cubicBezTo>
                  <a:close/>
                  <a:moveTo>
                    <a:pt x="469" y="425"/>
                  </a:moveTo>
                  <a:cubicBezTo>
                    <a:pt x="469" y="425"/>
                    <a:pt x="469" y="425"/>
                    <a:pt x="469" y="425"/>
                  </a:cubicBezTo>
                  <a:cubicBezTo>
                    <a:pt x="469" y="425"/>
                    <a:pt x="469" y="425"/>
                    <a:pt x="469" y="425"/>
                  </a:cubicBezTo>
                  <a:cubicBezTo>
                    <a:pt x="469" y="424"/>
                    <a:pt x="469" y="424"/>
                    <a:pt x="469" y="424"/>
                  </a:cubicBezTo>
                  <a:cubicBezTo>
                    <a:pt x="469" y="424"/>
                    <a:pt x="469" y="425"/>
                    <a:pt x="469" y="425"/>
                  </a:cubicBezTo>
                  <a:cubicBezTo>
                    <a:pt x="469" y="425"/>
                    <a:pt x="469" y="425"/>
                    <a:pt x="469" y="425"/>
                  </a:cubicBezTo>
                  <a:cubicBezTo>
                    <a:pt x="469" y="425"/>
                    <a:pt x="469" y="425"/>
                    <a:pt x="469" y="425"/>
                  </a:cubicBezTo>
                  <a:close/>
                  <a:moveTo>
                    <a:pt x="455" y="427"/>
                  </a:moveTo>
                  <a:cubicBezTo>
                    <a:pt x="455" y="426"/>
                    <a:pt x="456" y="426"/>
                    <a:pt x="456" y="425"/>
                  </a:cubicBezTo>
                  <a:cubicBezTo>
                    <a:pt x="456" y="425"/>
                    <a:pt x="457" y="426"/>
                    <a:pt x="458" y="426"/>
                  </a:cubicBezTo>
                  <a:cubicBezTo>
                    <a:pt x="461" y="426"/>
                    <a:pt x="464" y="426"/>
                    <a:pt x="466" y="427"/>
                  </a:cubicBezTo>
                  <a:cubicBezTo>
                    <a:pt x="466" y="428"/>
                    <a:pt x="466" y="429"/>
                    <a:pt x="466" y="430"/>
                  </a:cubicBezTo>
                  <a:cubicBezTo>
                    <a:pt x="465" y="431"/>
                    <a:pt x="464" y="432"/>
                    <a:pt x="463" y="433"/>
                  </a:cubicBezTo>
                  <a:cubicBezTo>
                    <a:pt x="461" y="431"/>
                    <a:pt x="458" y="428"/>
                    <a:pt x="455" y="427"/>
                  </a:cubicBezTo>
                  <a:close/>
                  <a:moveTo>
                    <a:pt x="408" y="413"/>
                  </a:moveTo>
                  <a:cubicBezTo>
                    <a:pt x="420" y="415"/>
                    <a:pt x="432" y="416"/>
                    <a:pt x="444" y="417"/>
                  </a:cubicBezTo>
                  <a:cubicBezTo>
                    <a:pt x="442" y="417"/>
                    <a:pt x="440" y="418"/>
                    <a:pt x="438" y="418"/>
                  </a:cubicBezTo>
                  <a:cubicBezTo>
                    <a:pt x="432" y="417"/>
                    <a:pt x="425" y="417"/>
                    <a:pt x="418" y="416"/>
                  </a:cubicBezTo>
                  <a:cubicBezTo>
                    <a:pt x="415" y="415"/>
                    <a:pt x="411" y="414"/>
                    <a:pt x="408" y="413"/>
                  </a:cubicBezTo>
                  <a:close/>
                  <a:moveTo>
                    <a:pt x="463" y="424"/>
                  </a:moveTo>
                  <a:cubicBezTo>
                    <a:pt x="464" y="423"/>
                    <a:pt x="466" y="423"/>
                    <a:pt x="467" y="423"/>
                  </a:cubicBezTo>
                  <a:cubicBezTo>
                    <a:pt x="467" y="423"/>
                    <a:pt x="467" y="424"/>
                    <a:pt x="467" y="424"/>
                  </a:cubicBezTo>
                  <a:cubicBezTo>
                    <a:pt x="467" y="424"/>
                    <a:pt x="467" y="424"/>
                    <a:pt x="467" y="424"/>
                  </a:cubicBezTo>
                  <a:cubicBezTo>
                    <a:pt x="467" y="425"/>
                    <a:pt x="467" y="425"/>
                    <a:pt x="467" y="425"/>
                  </a:cubicBezTo>
                  <a:cubicBezTo>
                    <a:pt x="466" y="424"/>
                    <a:pt x="464" y="424"/>
                    <a:pt x="463" y="424"/>
                  </a:cubicBezTo>
                  <a:close/>
                  <a:moveTo>
                    <a:pt x="478" y="445"/>
                  </a:moveTo>
                  <a:cubicBezTo>
                    <a:pt x="479" y="441"/>
                    <a:pt x="480" y="437"/>
                    <a:pt x="481" y="433"/>
                  </a:cubicBezTo>
                  <a:cubicBezTo>
                    <a:pt x="479" y="433"/>
                    <a:pt x="479" y="433"/>
                    <a:pt x="479" y="433"/>
                  </a:cubicBezTo>
                  <a:cubicBezTo>
                    <a:pt x="480" y="431"/>
                    <a:pt x="481" y="429"/>
                    <a:pt x="482" y="427"/>
                  </a:cubicBezTo>
                  <a:cubicBezTo>
                    <a:pt x="484" y="433"/>
                    <a:pt x="482" y="440"/>
                    <a:pt x="478" y="445"/>
                  </a:cubicBezTo>
                  <a:close/>
                  <a:moveTo>
                    <a:pt x="481" y="454"/>
                  </a:moveTo>
                  <a:cubicBezTo>
                    <a:pt x="479" y="457"/>
                    <a:pt x="478" y="459"/>
                    <a:pt x="476" y="462"/>
                  </a:cubicBezTo>
                  <a:cubicBezTo>
                    <a:pt x="476" y="460"/>
                    <a:pt x="476" y="459"/>
                    <a:pt x="476" y="458"/>
                  </a:cubicBezTo>
                  <a:cubicBezTo>
                    <a:pt x="478" y="457"/>
                    <a:pt x="479" y="455"/>
                    <a:pt x="481" y="454"/>
                  </a:cubicBezTo>
                  <a:close/>
                  <a:moveTo>
                    <a:pt x="475" y="450"/>
                  </a:moveTo>
                  <a:cubicBezTo>
                    <a:pt x="473" y="453"/>
                    <a:pt x="471" y="454"/>
                    <a:pt x="470" y="456"/>
                  </a:cubicBezTo>
                  <a:cubicBezTo>
                    <a:pt x="470" y="456"/>
                    <a:pt x="470" y="456"/>
                    <a:pt x="470" y="456"/>
                  </a:cubicBezTo>
                  <a:cubicBezTo>
                    <a:pt x="472" y="452"/>
                    <a:pt x="474" y="448"/>
                    <a:pt x="476" y="444"/>
                  </a:cubicBezTo>
                  <a:cubicBezTo>
                    <a:pt x="476" y="446"/>
                    <a:pt x="475" y="448"/>
                    <a:pt x="475" y="450"/>
                  </a:cubicBezTo>
                  <a:close/>
                  <a:moveTo>
                    <a:pt x="459" y="455"/>
                  </a:moveTo>
                  <a:cubicBezTo>
                    <a:pt x="459" y="451"/>
                    <a:pt x="460" y="447"/>
                    <a:pt x="461" y="444"/>
                  </a:cubicBezTo>
                  <a:cubicBezTo>
                    <a:pt x="462" y="444"/>
                    <a:pt x="463" y="444"/>
                    <a:pt x="465" y="443"/>
                  </a:cubicBezTo>
                  <a:cubicBezTo>
                    <a:pt x="465" y="443"/>
                    <a:pt x="465" y="443"/>
                    <a:pt x="465" y="443"/>
                  </a:cubicBezTo>
                  <a:cubicBezTo>
                    <a:pt x="466" y="444"/>
                    <a:pt x="466" y="446"/>
                    <a:pt x="466" y="447"/>
                  </a:cubicBezTo>
                  <a:cubicBezTo>
                    <a:pt x="465" y="450"/>
                    <a:pt x="465" y="454"/>
                    <a:pt x="464" y="458"/>
                  </a:cubicBezTo>
                  <a:cubicBezTo>
                    <a:pt x="463" y="457"/>
                    <a:pt x="461" y="456"/>
                    <a:pt x="459" y="455"/>
                  </a:cubicBezTo>
                  <a:close/>
                  <a:moveTo>
                    <a:pt x="453" y="431"/>
                  </a:moveTo>
                  <a:cubicBezTo>
                    <a:pt x="454" y="430"/>
                    <a:pt x="454" y="430"/>
                    <a:pt x="454" y="429"/>
                  </a:cubicBezTo>
                  <a:cubicBezTo>
                    <a:pt x="457" y="431"/>
                    <a:pt x="460" y="433"/>
                    <a:pt x="462" y="435"/>
                  </a:cubicBezTo>
                  <a:cubicBezTo>
                    <a:pt x="461" y="436"/>
                    <a:pt x="461" y="436"/>
                    <a:pt x="461" y="437"/>
                  </a:cubicBezTo>
                  <a:cubicBezTo>
                    <a:pt x="459" y="435"/>
                    <a:pt x="456" y="433"/>
                    <a:pt x="453" y="431"/>
                  </a:cubicBezTo>
                  <a:close/>
                  <a:moveTo>
                    <a:pt x="448" y="428"/>
                  </a:moveTo>
                  <a:cubicBezTo>
                    <a:pt x="446" y="427"/>
                    <a:pt x="445" y="426"/>
                    <a:pt x="443" y="425"/>
                  </a:cubicBezTo>
                  <a:cubicBezTo>
                    <a:pt x="444" y="426"/>
                    <a:pt x="444" y="426"/>
                    <a:pt x="445" y="426"/>
                  </a:cubicBezTo>
                  <a:cubicBezTo>
                    <a:pt x="446" y="426"/>
                    <a:pt x="447" y="426"/>
                    <a:pt x="448" y="426"/>
                  </a:cubicBezTo>
                  <a:cubicBezTo>
                    <a:pt x="448" y="426"/>
                    <a:pt x="448" y="427"/>
                    <a:pt x="448" y="428"/>
                  </a:cubicBezTo>
                  <a:close/>
                  <a:moveTo>
                    <a:pt x="379" y="405"/>
                  </a:moveTo>
                  <a:cubicBezTo>
                    <a:pt x="386" y="406"/>
                    <a:pt x="394" y="406"/>
                    <a:pt x="402" y="406"/>
                  </a:cubicBezTo>
                  <a:cubicBezTo>
                    <a:pt x="416" y="408"/>
                    <a:pt x="431" y="411"/>
                    <a:pt x="445" y="414"/>
                  </a:cubicBezTo>
                  <a:cubicBezTo>
                    <a:pt x="423" y="413"/>
                    <a:pt x="400" y="410"/>
                    <a:pt x="379" y="405"/>
                  </a:cubicBezTo>
                  <a:close/>
                  <a:moveTo>
                    <a:pt x="190" y="385"/>
                  </a:moveTo>
                  <a:cubicBezTo>
                    <a:pt x="185" y="385"/>
                    <a:pt x="181" y="385"/>
                    <a:pt x="176" y="385"/>
                  </a:cubicBezTo>
                  <a:cubicBezTo>
                    <a:pt x="176" y="385"/>
                    <a:pt x="176" y="384"/>
                    <a:pt x="175" y="384"/>
                  </a:cubicBezTo>
                  <a:cubicBezTo>
                    <a:pt x="176" y="384"/>
                    <a:pt x="176" y="384"/>
                    <a:pt x="176" y="384"/>
                  </a:cubicBezTo>
                  <a:cubicBezTo>
                    <a:pt x="180" y="384"/>
                    <a:pt x="185" y="385"/>
                    <a:pt x="190" y="385"/>
                  </a:cubicBezTo>
                  <a:close/>
                  <a:moveTo>
                    <a:pt x="172" y="385"/>
                  </a:moveTo>
                  <a:cubicBezTo>
                    <a:pt x="163" y="385"/>
                    <a:pt x="154" y="385"/>
                    <a:pt x="147" y="385"/>
                  </a:cubicBezTo>
                  <a:cubicBezTo>
                    <a:pt x="152" y="384"/>
                    <a:pt x="152" y="384"/>
                    <a:pt x="152" y="384"/>
                  </a:cubicBezTo>
                  <a:cubicBezTo>
                    <a:pt x="153" y="384"/>
                    <a:pt x="154" y="384"/>
                    <a:pt x="155" y="383"/>
                  </a:cubicBezTo>
                  <a:cubicBezTo>
                    <a:pt x="155" y="383"/>
                    <a:pt x="156" y="383"/>
                    <a:pt x="157" y="383"/>
                  </a:cubicBezTo>
                  <a:cubicBezTo>
                    <a:pt x="157" y="384"/>
                    <a:pt x="157" y="384"/>
                    <a:pt x="158" y="385"/>
                  </a:cubicBezTo>
                  <a:cubicBezTo>
                    <a:pt x="159" y="383"/>
                    <a:pt x="159" y="383"/>
                    <a:pt x="159" y="383"/>
                  </a:cubicBezTo>
                  <a:cubicBezTo>
                    <a:pt x="163" y="383"/>
                    <a:pt x="166" y="383"/>
                    <a:pt x="170" y="383"/>
                  </a:cubicBezTo>
                  <a:cubicBezTo>
                    <a:pt x="171" y="384"/>
                    <a:pt x="172" y="385"/>
                    <a:pt x="172" y="385"/>
                  </a:cubicBezTo>
                  <a:close/>
                  <a:moveTo>
                    <a:pt x="149" y="376"/>
                  </a:moveTo>
                  <a:cubicBezTo>
                    <a:pt x="147" y="375"/>
                    <a:pt x="146" y="374"/>
                    <a:pt x="144" y="373"/>
                  </a:cubicBezTo>
                  <a:cubicBezTo>
                    <a:pt x="144" y="373"/>
                    <a:pt x="144" y="373"/>
                    <a:pt x="144" y="373"/>
                  </a:cubicBezTo>
                  <a:cubicBezTo>
                    <a:pt x="144" y="373"/>
                    <a:pt x="144" y="373"/>
                    <a:pt x="144" y="373"/>
                  </a:cubicBezTo>
                  <a:cubicBezTo>
                    <a:pt x="145" y="373"/>
                    <a:pt x="146" y="374"/>
                    <a:pt x="147" y="375"/>
                  </a:cubicBezTo>
                  <a:cubicBezTo>
                    <a:pt x="147" y="374"/>
                    <a:pt x="147" y="374"/>
                    <a:pt x="147" y="374"/>
                  </a:cubicBezTo>
                  <a:cubicBezTo>
                    <a:pt x="148" y="375"/>
                    <a:pt x="148" y="375"/>
                    <a:pt x="149" y="376"/>
                  </a:cubicBezTo>
                  <a:close/>
                  <a:moveTo>
                    <a:pt x="136" y="368"/>
                  </a:moveTo>
                  <a:cubicBezTo>
                    <a:pt x="135" y="367"/>
                    <a:pt x="134" y="367"/>
                    <a:pt x="134" y="366"/>
                  </a:cubicBezTo>
                  <a:cubicBezTo>
                    <a:pt x="134" y="366"/>
                    <a:pt x="134" y="367"/>
                    <a:pt x="135" y="367"/>
                  </a:cubicBezTo>
                  <a:cubicBezTo>
                    <a:pt x="135" y="367"/>
                    <a:pt x="135" y="368"/>
                    <a:pt x="136" y="368"/>
                  </a:cubicBezTo>
                  <a:close/>
                  <a:moveTo>
                    <a:pt x="119" y="355"/>
                  </a:moveTo>
                  <a:cubicBezTo>
                    <a:pt x="113" y="350"/>
                    <a:pt x="108" y="345"/>
                    <a:pt x="102" y="340"/>
                  </a:cubicBezTo>
                  <a:cubicBezTo>
                    <a:pt x="103" y="341"/>
                    <a:pt x="105" y="341"/>
                    <a:pt x="106" y="342"/>
                  </a:cubicBezTo>
                  <a:cubicBezTo>
                    <a:pt x="108" y="340"/>
                    <a:pt x="108" y="340"/>
                    <a:pt x="108" y="340"/>
                  </a:cubicBezTo>
                  <a:cubicBezTo>
                    <a:pt x="106" y="338"/>
                    <a:pt x="104" y="336"/>
                    <a:pt x="102" y="334"/>
                  </a:cubicBezTo>
                  <a:cubicBezTo>
                    <a:pt x="111" y="342"/>
                    <a:pt x="118" y="350"/>
                    <a:pt x="126" y="358"/>
                  </a:cubicBezTo>
                  <a:cubicBezTo>
                    <a:pt x="125" y="357"/>
                    <a:pt x="124" y="357"/>
                    <a:pt x="123" y="357"/>
                  </a:cubicBezTo>
                  <a:cubicBezTo>
                    <a:pt x="122" y="356"/>
                    <a:pt x="121" y="355"/>
                    <a:pt x="119" y="355"/>
                  </a:cubicBezTo>
                  <a:close/>
                  <a:moveTo>
                    <a:pt x="43" y="298"/>
                  </a:moveTo>
                  <a:cubicBezTo>
                    <a:pt x="49" y="301"/>
                    <a:pt x="55" y="304"/>
                    <a:pt x="61" y="307"/>
                  </a:cubicBezTo>
                  <a:cubicBezTo>
                    <a:pt x="68" y="314"/>
                    <a:pt x="75" y="320"/>
                    <a:pt x="82" y="327"/>
                  </a:cubicBezTo>
                  <a:cubicBezTo>
                    <a:pt x="68" y="318"/>
                    <a:pt x="55" y="309"/>
                    <a:pt x="43" y="298"/>
                  </a:cubicBezTo>
                  <a:close/>
                  <a:moveTo>
                    <a:pt x="54" y="296"/>
                  </a:moveTo>
                  <a:cubicBezTo>
                    <a:pt x="54" y="296"/>
                    <a:pt x="55" y="295"/>
                    <a:pt x="55" y="295"/>
                  </a:cubicBezTo>
                  <a:cubicBezTo>
                    <a:pt x="60" y="298"/>
                    <a:pt x="65" y="302"/>
                    <a:pt x="70" y="306"/>
                  </a:cubicBezTo>
                  <a:cubicBezTo>
                    <a:pt x="66" y="305"/>
                    <a:pt x="62" y="303"/>
                    <a:pt x="59" y="301"/>
                  </a:cubicBezTo>
                  <a:cubicBezTo>
                    <a:pt x="57" y="299"/>
                    <a:pt x="56" y="298"/>
                    <a:pt x="54" y="296"/>
                  </a:cubicBezTo>
                  <a:close/>
                  <a:moveTo>
                    <a:pt x="52" y="294"/>
                  </a:moveTo>
                  <a:cubicBezTo>
                    <a:pt x="51" y="293"/>
                    <a:pt x="50" y="292"/>
                    <a:pt x="49" y="291"/>
                  </a:cubicBezTo>
                  <a:cubicBezTo>
                    <a:pt x="51" y="292"/>
                    <a:pt x="52" y="293"/>
                    <a:pt x="53" y="293"/>
                  </a:cubicBezTo>
                  <a:cubicBezTo>
                    <a:pt x="53" y="294"/>
                    <a:pt x="52" y="294"/>
                    <a:pt x="52" y="294"/>
                  </a:cubicBezTo>
                  <a:close/>
                  <a:moveTo>
                    <a:pt x="44" y="269"/>
                  </a:moveTo>
                  <a:cubicBezTo>
                    <a:pt x="45" y="270"/>
                    <a:pt x="47" y="271"/>
                    <a:pt x="49" y="272"/>
                  </a:cubicBezTo>
                  <a:cubicBezTo>
                    <a:pt x="48" y="272"/>
                    <a:pt x="48" y="272"/>
                    <a:pt x="47" y="272"/>
                  </a:cubicBezTo>
                  <a:cubicBezTo>
                    <a:pt x="46" y="271"/>
                    <a:pt x="45" y="270"/>
                    <a:pt x="44" y="269"/>
                  </a:cubicBezTo>
                  <a:close/>
                  <a:moveTo>
                    <a:pt x="141" y="337"/>
                  </a:moveTo>
                  <a:cubicBezTo>
                    <a:pt x="144" y="339"/>
                    <a:pt x="147" y="341"/>
                    <a:pt x="150" y="344"/>
                  </a:cubicBezTo>
                  <a:cubicBezTo>
                    <a:pt x="150" y="344"/>
                    <a:pt x="150" y="343"/>
                    <a:pt x="149" y="343"/>
                  </a:cubicBezTo>
                  <a:cubicBezTo>
                    <a:pt x="148" y="343"/>
                    <a:pt x="147" y="343"/>
                    <a:pt x="147" y="344"/>
                  </a:cubicBezTo>
                  <a:cubicBezTo>
                    <a:pt x="145" y="341"/>
                    <a:pt x="143" y="339"/>
                    <a:pt x="141" y="337"/>
                  </a:cubicBezTo>
                  <a:close/>
                  <a:moveTo>
                    <a:pt x="181" y="374"/>
                  </a:moveTo>
                  <a:cubicBezTo>
                    <a:pt x="181" y="374"/>
                    <a:pt x="181" y="375"/>
                    <a:pt x="180" y="375"/>
                  </a:cubicBezTo>
                  <a:cubicBezTo>
                    <a:pt x="179" y="375"/>
                    <a:pt x="177" y="374"/>
                    <a:pt x="175" y="374"/>
                  </a:cubicBezTo>
                  <a:cubicBezTo>
                    <a:pt x="175" y="374"/>
                    <a:pt x="175" y="374"/>
                    <a:pt x="175" y="374"/>
                  </a:cubicBezTo>
                  <a:cubicBezTo>
                    <a:pt x="177" y="373"/>
                    <a:pt x="178" y="370"/>
                    <a:pt x="176" y="368"/>
                  </a:cubicBezTo>
                  <a:cubicBezTo>
                    <a:pt x="175" y="367"/>
                    <a:pt x="174" y="366"/>
                    <a:pt x="173" y="365"/>
                  </a:cubicBezTo>
                  <a:cubicBezTo>
                    <a:pt x="173" y="365"/>
                    <a:pt x="173" y="365"/>
                    <a:pt x="174" y="365"/>
                  </a:cubicBezTo>
                  <a:cubicBezTo>
                    <a:pt x="176" y="368"/>
                    <a:pt x="179" y="371"/>
                    <a:pt x="181" y="374"/>
                  </a:cubicBezTo>
                  <a:close/>
                  <a:moveTo>
                    <a:pt x="174" y="377"/>
                  </a:moveTo>
                  <a:cubicBezTo>
                    <a:pt x="174" y="378"/>
                    <a:pt x="174" y="378"/>
                    <a:pt x="174" y="378"/>
                  </a:cubicBezTo>
                  <a:cubicBezTo>
                    <a:pt x="174" y="378"/>
                    <a:pt x="174" y="378"/>
                    <a:pt x="173" y="378"/>
                  </a:cubicBezTo>
                  <a:lnTo>
                    <a:pt x="174" y="377"/>
                  </a:lnTo>
                  <a:close/>
                  <a:moveTo>
                    <a:pt x="406" y="379"/>
                  </a:moveTo>
                  <a:cubicBezTo>
                    <a:pt x="410" y="380"/>
                    <a:pt x="414" y="380"/>
                    <a:pt x="419" y="380"/>
                  </a:cubicBezTo>
                  <a:cubicBezTo>
                    <a:pt x="415" y="380"/>
                    <a:pt x="412" y="380"/>
                    <a:pt x="409" y="380"/>
                  </a:cubicBezTo>
                  <a:cubicBezTo>
                    <a:pt x="408" y="380"/>
                    <a:pt x="407" y="380"/>
                    <a:pt x="406" y="379"/>
                  </a:cubicBezTo>
                  <a:close/>
                  <a:moveTo>
                    <a:pt x="447" y="382"/>
                  </a:moveTo>
                  <a:cubicBezTo>
                    <a:pt x="450" y="382"/>
                    <a:pt x="453" y="382"/>
                    <a:pt x="455" y="383"/>
                  </a:cubicBezTo>
                  <a:cubicBezTo>
                    <a:pt x="456" y="383"/>
                    <a:pt x="456" y="383"/>
                    <a:pt x="457" y="384"/>
                  </a:cubicBezTo>
                  <a:cubicBezTo>
                    <a:pt x="454" y="383"/>
                    <a:pt x="450" y="383"/>
                    <a:pt x="447" y="382"/>
                  </a:cubicBezTo>
                  <a:close/>
                  <a:moveTo>
                    <a:pt x="488" y="320"/>
                  </a:moveTo>
                  <a:cubicBezTo>
                    <a:pt x="487" y="319"/>
                    <a:pt x="487" y="319"/>
                    <a:pt x="486" y="319"/>
                  </a:cubicBezTo>
                  <a:cubicBezTo>
                    <a:pt x="486" y="319"/>
                    <a:pt x="486" y="319"/>
                    <a:pt x="486" y="319"/>
                  </a:cubicBezTo>
                  <a:cubicBezTo>
                    <a:pt x="486" y="318"/>
                    <a:pt x="486" y="318"/>
                    <a:pt x="487" y="318"/>
                  </a:cubicBezTo>
                  <a:cubicBezTo>
                    <a:pt x="487" y="318"/>
                    <a:pt x="488" y="319"/>
                    <a:pt x="488" y="319"/>
                  </a:cubicBezTo>
                  <a:cubicBezTo>
                    <a:pt x="488" y="319"/>
                    <a:pt x="488" y="320"/>
                    <a:pt x="488" y="320"/>
                  </a:cubicBezTo>
                  <a:close/>
                  <a:moveTo>
                    <a:pt x="623" y="199"/>
                  </a:moveTo>
                  <a:cubicBezTo>
                    <a:pt x="635" y="207"/>
                    <a:pt x="646" y="217"/>
                    <a:pt x="653" y="228"/>
                  </a:cubicBezTo>
                  <a:cubicBezTo>
                    <a:pt x="648" y="229"/>
                    <a:pt x="642" y="230"/>
                    <a:pt x="637" y="231"/>
                  </a:cubicBezTo>
                  <a:cubicBezTo>
                    <a:pt x="621" y="216"/>
                    <a:pt x="604" y="202"/>
                    <a:pt x="583" y="196"/>
                  </a:cubicBezTo>
                  <a:cubicBezTo>
                    <a:pt x="582" y="198"/>
                    <a:pt x="582" y="198"/>
                    <a:pt x="582" y="198"/>
                  </a:cubicBezTo>
                  <a:cubicBezTo>
                    <a:pt x="602" y="204"/>
                    <a:pt x="619" y="217"/>
                    <a:pt x="633" y="232"/>
                  </a:cubicBezTo>
                  <a:cubicBezTo>
                    <a:pt x="629" y="232"/>
                    <a:pt x="624" y="232"/>
                    <a:pt x="619" y="233"/>
                  </a:cubicBezTo>
                  <a:cubicBezTo>
                    <a:pt x="602" y="220"/>
                    <a:pt x="581" y="211"/>
                    <a:pt x="562" y="202"/>
                  </a:cubicBezTo>
                  <a:cubicBezTo>
                    <a:pt x="609" y="184"/>
                    <a:pt x="614" y="205"/>
                    <a:pt x="622" y="200"/>
                  </a:cubicBezTo>
                  <a:cubicBezTo>
                    <a:pt x="622" y="200"/>
                    <a:pt x="623" y="199"/>
                    <a:pt x="623" y="199"/>
                  </a:cubicBezTo>
                  <a:close/>
                  <a:moveTo>
                    <a:pt x="509" y="236"/>
                  </a:moveTo>
                  <a:cubicBezTo>
                    <a:pt x="510" y="237"/>
                    <a:pt x="511" y="237"/>
                    <a:pt x="512" y="238"/>
                  </a:cubicBezTo>
                  <a:cubicBezTo>
                    <a:pt x="510" y="240"/>
                    <a:pt x="509" y="242"/>
                    <a:pt x="508" y="243"/>
                  </a:cubicBezTo>
                  <a:cubicBezTo>
                    <a:pt x="507" y="245"/>
                    <a:pt x="506" y="246"/>
                    <a:pt x="506" y="247"/>
                  </a:cubicBezTo>
                  <a:cubicBezTo>
                    <a:pt x="504" y="246"/>
                    <a:pt x="502" y="246"/>
                    <a:pt x="501" y="245"/>
                  </a:cubicBezTo>
                  <a:cubicBezTo>
                    <a:pt x="503" y="242"/>
                    <a:pt x="506" y="239"/>
                    <a:pt x="509" y="236"/>
                  </a:cubicBezTo>
                  <a:close/>
                  <a:moveTo>
                    <a:pt x="462" y="295"/>
                  </a:moveTo>
                  <a:cubicBezTo>
                    <a:pt x="463" y="296"/>
                    <a:pt x="464" y="296"/>
                    <a:pt x="465" y="297"/>
                  </a:cubicBezTo>
                  <a:cubicBezTo>
                    <a:pt x="463" y="297"/>
                    <a:pt x="460" y="296"/>
                    <a:pt x="458" y="294"/>
                  </a:cubicBezTo>
                  <a:cubicBezTo>
                    <a:pt x="454" y="292"/>
                    <a:pt x="449" y="288"/>
                    <a:pt x="445" y="285"/>
                  </a:cubicBezTo>
                  <a:cubicBezTo>
                    <a:pt x="442" y="282"/>
                    <a:pt x="438" y="279"/>
                    <a:pt x="435" y="276"/>
                  </a:cubicBezTo>
                  <a:cubicBezTo>
                    <a:pt x="444" y="281"/>
                    <a:pt x="452" y="287"/>
                    <a:pt x="460" y="293"/>
                  </a:cubicBezTo>
                  <a:cubicBezTo>
                    <a:pt x="460" y="295"/>
                    <a:pt x="460" y="295"/>
                    <a:pt x="460" y="295"/>
                  </a:cubicBezTo>
                  <a:cubicBezTo>
                    <a:pt x="462" y="295"/>
                    <a:pt x="462" y="295"/>
                    <a:pt x="462" y="295"/>
                  </a:cubicBezTo>
                  <a:cubicBezTo>
                    <a:pt x="462" y="295"/>
                    <a:pt x="462" y="295"/>
                    <a:pt x="462" y="295"/>
                  </a:cubicBezTo>
                  <a:close/>
                  <a:moveTo>
                    <a:pt x="484" y="269"/>
                  </a:moveTo>
                  <a:cubicBezTo>
                    <a:pt x="484" y="269"/>
                    <a:pt x="484" y="269"/>
                    <a:pt x="484" y="269"/>
                  </a:cubicBezTo>
                  <a:cubicBezTo>
                    <a:pt x="484" y="269"/>
                    <a:pt x="484" y="269"/>
                    <a:pt x="484" y="269"/>
                  </a:cubicBezTo>
                  <a:cubicBezTo>
                    <a:pt x="484" y="269"/>
                    <a:pt x="484" y="269"/>
                    <a:pt x="484" y="269"/>
                  </a:cubicBezTo>
                  <a:close/>
                  <a:moveTo>
                    <a:pt x="480" y="292"/>
                  </a:moveTo>
                  <a:cubicBezTo>
                    <a:pt x="480" y="292"/>
                    <a:pt x="480" y="292"/>
                    <a:pt x="480" y="292"/>
                  </a:cubicBezTo>
                  <a:cubicBezTo>
                    <a:pt x="480" y="292"/>
                    <a:pt x="480" y="292"/>
                    <a:pt x="480" y="292"/>
                  </a:cubicBezTo>
                  <a:cubicBezTo>
                    <a:pt x="480" y="292"/>
                    <a:pt x="480" y="292"/>
                    <a:pt x="480" y="292"/>
                  </a:cubicBezTo>
                  <a:close/>
                  <a:moveTo>
                    <a:pt x="468" y="325"/>
                  </a:moveTo>
                  <a:cubicBezTo>
                    <a:pt x="469" y="325"/>
                    <a:pt x="469" y="325"/>
                    <a:pt x="470" y="325"/>
                  </a:cubicBezTo>
                  <a:cubicBezTo>
                    <a:pt x="470" y="325"/>
                    <a:pt x="470" y="326"/>
                    <a:pt x="470" y="326"/>
                  </a:cubicBezTo>
                  <a:cubicBezTo>
                    <a:pt x="469" y="326"/>
                    <a:pt x="469" y="325"/>
                    <a:pt x="468" y="325"/>
                  </a:cubicBezTo>
                  <a:close/>
                  <a:moveTo>
                    <a:pt x="494" y="284"/>
                  </a:moveTo>
                  <a:cubicBezTo>
                    <a:pt x="495" y="285"/>
                    <a:pt x="495" y="285"/>
                    <a:pt x="496" y="286"/>
                  </a:cubicBezTo>
                  <a:cubicBezTo>
                    <a:pt x="494" y="291"/>
                    <a:pt x="492" y="297"/>
                    <a:pt x="492" y="303"/>
                  </a:cubicBezTo>
                  <a:cubicBezTo>
                    <a:pt x="492" y="301"/>
                    <a:pt x="491" y="299"/>
                    <a:pt x="491" y="297"/>
                  </a:cubicBezTo>
                  <a:cubicBezTo>
                    <a:pt x="491" y="295"/>
                    <a:pt x="491" y="293"/>
                    <a:pt x="491" y="291"/>
                  </a:cubicBezTo>
                  <a:cubicBezTo>
                    <a:pt x="492" y="291"/>
                    <a:pt x="492" y="291"/>
                    <a:pt x="492" y="291"/>
                  </a:cubicBezTo>
                  <a:cubicBezTo>
                    <a:pt x="492" y="291"/>
                    <a:pt x="492" y="291"/>
                    <a:pt x="492" y="290"/>
                  </a:cubicBezTo>
                  <a:cubicBezTo>
                    <a:pt x="492" y="289"/>
                    <a:pt x="492" y="287"/>
                    <a:pt x="493" y="285"/>
                  </a:cubicBezTo>
                  <a:cubicBezTo>
                    <a:pt x="493" y="285"/>
                    <a:pt x="494" y="284"/>
                    <a:pt x="494" y="284"/>
                  </a:cubicBezTo>
                  <a:close/>
                  <a:moveTo>
                    <a:pt x="484" y="292"/>
                  </a:moveTo>
                  <a:cubicBezTo>
                    <a:pt x="484" y="294"/>
                    <a:pt x="485" y="295"/>
                    <a:pt x="485" y="297"/>
                  </a:cubicBezTo>
                  <a:cubicBezTo>
                    <a:pt x="484" y="296"/>
                    <a:pt x="483" y="295"/>
                    <a:pt x="483" y="295"/>
                  </a:cubicBezTo>
                  <a:cubicBezTo>
                    <a:pt x="483" y="294"/>
                    <a:pt x="484" y="293"/>
                    <a:pt x="484" y="292"/>
                  </a:cubicBezTo>
                  <a:close/>
                  <a:moveTo>
                    <a:pt x="464" y="311"/>
                  </a:moveTo>
                  <a:cubicBezTo>
                    <a:pt x="467" y="313"/>
                    <a:pt x="470" y="314"/>
                    <a:pt x="473" y="316"/>
                  </a:cubicBezTo>
                  <a:cubicBezTo>
                    <a:pt x="473" y="316"/>
                    <a:pt x="473" y="317"/>
                    <a:pt x="473" y="317"/>
                  </a:cubicBezTo>
                  <a:cubicBezTo>
                    <a:pt x="473" y="317"/>
                    <a:pt x="473" y="318"/>
                    <a:pt x="473" y="318"/>
                  </a:cubicBezTo>
                  <a:cubicBezTo>
                    <a:pt x="472" y="318"/>
                    <a:pt x="472" y="318"/>
                    <a:pt x="472" y="318"/>
                  </a:cubicBezTo>
                  <a:cubicBezTo>
                    <a:pt x="471" y="318"/>
                    <a:pt x="470" y="318"/>
                    <a:pt x="470" y="318"/>
                  </a:cubicBezTo>
                  <a:cubicBezTo>
                    <a:pt x="469" y="317"/>
                    <a:pt x="468" y="316"/>
                    <a:pt x="467" y="315"/>
                  </a:cubicBezTo>
                  <a:cubicBezTo>
                    <a:pt x="467" y="314"/>
                    <a:pt x="466" y="313"/>
                    <a:pt x="465" y="313"/>
                  </a:cubicBezTo>
                  <a:cubicBezTo>
                    <a:pt x="465" y="312"/>
                    <a:pt x="464" y="311"/>
                    <a:pt x="464" y="311"/>
                  </a:cubicBezTo>
                  <a:close/>
                  <a:moveTo>
                    <a:pt x="472" y="326"/>
                  </a:moveTo>
                  <a:cubicBezTo>
                    <a:pt x="472" y="326"/>
                    <a:pt x="472" y="326"/>
                    <a:pt x="472" y="326"/>
                  </a:cubicBezTo>
                  <a:cubicBezTo>
                    <a:pt x="474" y="328"/>
                    <a:pt x="476" y="330"/>
                    <a:pt x="477" y="333"/>
                  </a:cubicBezTo>
                  <a:cubicBezTo>
                    <a:pt x="476" y="332"/>
                    <a:pt x="475" y="332"/>
                    <a:pt x="473" y="331"/>
                  </a:cubicBezTo>
                  <a:cubicBezTo>
                    <a:pt x="473" y="330"/>
                    <a:pt x="472" y="329"/>
                    <a:pt x="472" y="329"/>
                  </a:cubicBezTo>
                  <a:cubicBezTo>
                    <a:pt x="472" y="328"/>
                    <a:pt x="472" y="328"/>
                    <a:pt x="472" y="327"/>
                  </a:cubicBezTo>
                  <a:cubicBezTo>
                    <a:pt x="472" y="327"/>
                    <a:pt x="472" y="326"/>
                    <a:pt x="472" y="326"/>
                  </a:cubicBezTo>
                  <a:close/>
                  <a:moveTo>
                    <a:pt x="472" y="347"/>
                  </a:moveTo>
                  <a:cubicBezTo>
                    <a:pt x="473" y="346"/>
                    <a:pt x="473" y="345"/>
                    <a:pt x="473" y="344"/>
                  </a:cubicBezTo>
                  <a:cubicBezTo>
                    <a:pt x="475" y="346"/>
                    <a:pt x="476" y="348"/>
                    <a:pt x="477" y="350"/>
                  </a:cubicBezTo>
                  <a:cubicBezTo>
                    <a:pt x="476" y="353"/>
                    <a:pt x="475" y="356"/>
                    <a:pt x="475" y="359"/>
                  </a:cubicBezTo>
                  <a:cubicBezTo>
                    <a:pt x="474" y="358"/>
                    <a:pt x="473" y="357"/>
                    <a:pt x="472" y="357"/>
                  </a:cubicBezTo>
                  <a:cubicBezTo>
                    <a:pt x="471" y="355"/>
                    <a:pt x="471" y="354"/>
                    <a:pt x="471" y="353"/>
                  </a:cubicBezTo>
                  <a:cubicBezTo>
                    <a:pt x="471" y="351"/>
                    <a:pt x="471" y="349"/>
                    <a:pt x="472" y="347"/>
                  </a:cubicBezTo>
                  <a:close/>
                  <a:moveTo>
                    <a:pt x="482" y="317"/>
                  </a:moveTo>
                  <a:cubicBezTo>
                    <a:pt x="480" y="317"/>
                    <a:pt x="479" y="316"/>
                    <a:pt x="478" y="315"/>
                  </a:cubicBezTo>
                  <a:cubicBezTo>
                    <a:pt x="478" y="315"/>
                    <a:pt x="478" y="315"/>
                    <a:pt x="478" y="315"/>
                  </a:cubicBezTo>
                  <a:cubicBezTo>
                    <a:pt x="479" y="314"/>
                    <a:pt x="480" y="313"/>
                    <a:pt x="481" y="313"/>
                  </a:cubicBezTo>
                  <a:cubicBezTo>
                    <a:pt x="481" y="314"/>
                    <a:pt x="482" y="315"/>
                    <a:pt x="482" y="317"/>
                  </a:cubicBezTo>
                  <a:cubicBezTo>
                    <a:pt x="482" y="317"/>
                    <a:pt x="482" y="317"/>
                    <a:pt x="482" y="317"/>
                  </a:cubicBezTo>
                  <a:close/>
                  <a:moveTo>
                    <a:pt x="484" y="310"/>
                  </a:moveTo>
                  <a:cubicBezTo>
                    <a:pt x="484" y="310"/>
                    <a:pt x="483" y="310"/>
                    <a:pt x="483" y="310"/>
                  </a:cubicBezTo>
                  <a:cubicBezTo>
                    <a:pt x="483" y="310"/>
                    <a:pt x="482" y="309"/>
                    <a:pt x="482" y="309"/>
                  </a:cubicBezTo>
                  <a:cubicBezTo>
                    <a:pt x="482" y="309"/>
                    <a:pt x="482" y="308"/>
                    <a:pt x="482" y="307"/>
                  </a:cubicBezTo>
                  <a:cubicBezTo>
                    <a:pt x="482" y="307"/>
                    <a:pt x="482" y="308"/>
                    <a:pt x="482" y="308"/>
                  </a:cubicBezTo>
                  <a:cubicBezTo>
                    <a:pt x="482" y="308"/>
                    <a:pt x="482" y="308"/>
                    <a:pt x="482" y="308"/>
                  </a:cubicBezTo>
                  <a:cubicBezTo>
                    <a:pt x="482" y="308"/>
                    <a:pt x="482" y="308"/>
                    <a:pt x="482" y="308"/>
                  </a:cubicBezTo>
                  <a:cubicBezTo>
                    <a:pt x="483" y="309"/>
                    <a:pt x="484" y="309"/>
                    <a:pt x="484" y="310"/>
                  </a:cubicBezTo>
                  <a:close/>
                  <a:moveTo>
                    <a:pt x="479" y="319"/>
                  </a:moveTo>
                  <a:cubicBezTo>
                    <a:pt x="478" y="318"/>
                    <a:pt x="477" y="318"/>
                    <a:pt x="476" y="318"/>
                  </a:cubicBezTo>
                  <a:cubicBezTo>
                    <a:pt x="476" y="318"/>
                    <a:pt x="476" y="318"/>
                    <a:pt x="476" y="317"/>
                  </a:cubicBezTo>
                  <a:cubicBezTo>
                    <a:pt x="477" y="318"/>
                    <a:pt x="478" y="318"/>
                    <a:pt x="479" y="319"/>
                  </a:cubicBezTo>
                  <a:close/>
                  <a:moveTo>
                    <a:pt x="485" y="323"/>
                  </a:moveTo>
                  <a:cubicBezTo>
                    <a:pt x="484" y="323"/>
                    <a:pt x="484" y="323"/>
                    <a:pt x="484" y="323"/>
                  </a:cubicBezTo>
                  <a:cubicBezTo>
                    <a:pt x="481" y="322"/>
                    <a:pt x="479" y="321"/>
                    <a:pt x="479" y="321"/>
                  </a:cubicBezTo>
                  <a:cubicBezTo>
                    <a:pt x="480" y="322"/>
                    <a:pt x="481" y="323"/>
                    <a:pt x="482" y="324"/>
                  </a:cubicBezTo>
                  <a:cubicBezTo>
                    <a:pt x="479" y="324"/>
                    <a:pt x="476" y="323"/>
                    <a:pt x="474" y="323"/>
                  </a:cubicBezTo>
                  <a:cubicBezTo>
                    <a:pt x="474" y="323"/>
                    <a:pt x="473" y="323"/>
                    <a:pt x="473" y="323"/>
                  </a:cubicBezTo>
                  <a:cubicBezTo>
                    <a:pt x="474" y="322"/>
                    <a:pt x="474" y="321"/>
                    <a:pt x="474" y="321"/>
                  </a:cubicBezTo>
                  <a:cubicBezTo>
                    <a:pt x="478" y="321"/>
                    <a:pt x="481" y="322"/>
                    <a:pt x="485" y="323"/>
                  </a:cubicBezTo>
                  <a:close/>
                  <a:moveTo>
                    <a:pt x="479" y="326"/>
                  </a:moveTo>
                  <a:cubicBezTo>
                    <a:pt x="479" y="326"/>
                    <a:pt x="479" y="326"/>
                    <a:pt x="479" y="326"/>
                  </a:cubicBezTo>
                  <a:cubicBezTo>
                    <a:pt x="479" y="326"/>
                    <a:pt x="479" y="326"/>
                    <a:pt x="479" y="326"/>
                  </a:cubicBezTo>
                  <a:cubicBezTo>
                    <a:pt x="479" y="326"/>
                    <a:pt x="479" y="326"/>
                    <a:pt x="479" y="326"/>
                  </a:cubicBezTo>
                  <a:close/>
                  <a:moveTo>
                    <a:pt x="485" y="335"/>
                  </a:moveTo>
                  <a:cubicBezTo>
                    <a:pt x="485" y="335"/>
                    <a:pt x="486" y="336"/>
                    <a:pt x="486" y="336"/>
                  </a:cubicBezTo>
                  <a:cubicBezTo>
                    <a:pt x="486" y="336"/>
                    <a:pt x="486" y="336"/>
                    <a:pt x="485" y="336"/>
                  </a:cubicBezTo>
                  <a:cubicBezTo>
                    <a:pt x="485" y="336"/>
                    <a:pt x="485" y="335"/>
                    <a:pt x="485" y="335"/>
                  </a:cubicBezTo>
                  <a:close/>
                  <a:moveTo>
                    <a:pt x="474" y="341"/>
                  </a:moveTo>
                  <a:cubicBezTo>
                    <a:pt x="474" y="341"/>
                    <a:pt x="474" y="341"/>
                    <a:pt x="475" y="341"/>
                  </a:cubicBezTo>
                  <a:cubicBezTo>
                    <a:pt x="475" y="342"/>
                    <a:pt x="476" y="342"/>
                    <a:pt x="477" y="343"/>
                  </a:cubicBezTo>
                  <a:cubicBezTo>
                    <a:pt x="477" y="343"/>
                    <a:pt x="477" y="344"/>
                    <a:pt x="477" y="344"/>
                  </a:cubicBezTo>
                  <a:cubicBezTo>
                    <a:pt x="476" y="343"/>
                    <a:pt x="475" y="342"/>
                    <a:pt x="474" y="341"/>
                  </a:cubicBezTo>
                  <a:close/>
                  <a:moveTo>
                    <a:pt x="480" y="339"/>
                  </a:moveTo>
                  <a:cubicBezTo>
                    <a:pt x="480" y="339"/>
                    <a:pt x="480" y="339"/>
                    <a:pt x="480" y="339"/>
                  </a:cubicBezTo>
                  <a:cubicBezTo>
                    <a:pt x="480" y="339"/>
                    <a:pt x="481" y="339"/>
                    <a:pt x="481" y="339"/>
                  </a:cubicBezTo>
                  <a:cubicBezTo>
                    <a:pt x="481" y="339"/>
                    <a:pt x="481" y="339"/>
                    <a:pt x="481" y="340"/>
                  </a:cubicBezTo>
                  <a:cubicBezTo>
                    <a:pt x="481" y="340"/>
                    <a:pt x="481" y="340"/>
                    <a:pt x="481" y="341"/>
                  </a:cubicBezTo>
                  <a:cubicBezTo>
                    <a:pt x="481" y="340"/>
                    <a:pt x="480" y="340"/>
                    <a:pt x="480" y="340"/>
                  </a:cubicBezTo>
                  <a:cubicBezTo>
                    <a:pt x="480" y="340"/>
                    <a:pt x="480" y="339"/>
                    <a:pt x="480" y="339"/>
                  </a:cubicBezTo>
                  <a:close/>
                  <a:moveTo>
                    <a:pt x="480" y="337"/>
                  </a:moveTo>
                  <a:cubicBezTo>
                    <a:pt x="480" y="337"/>
                    <a:pt x="480" y="337"/>
                    <a:pt x="480" y="336"/>
                  </a:cubicBezTo>
                  <a:cubicBezTo>
                    <a:pt x="481" y="337"/>
                    <a:pt x="481" y="337"/>
                    <a:pt x="481" y="337"/>
                  </a:cubicBezTo>
                  <a:cubicBezTo>
                    <a:pt x="481" y="337"/>
                    <a:pt x="481" y="337"/>
                    <a:pt x="481" y="337"/>
                  </a:cubicBezTo>
                  <a:cubicBezTo>
                    <a:pt x="480" y="337"/>
                    <a:pt x="480" y="337"/>
                    <a:pt x="480" y="337"/>
                  </a:cubicBezTo>
                  <a:close/>
                  <a:moveTo>
                    <a:pt x="479" y="331"/>
                  </a:moveTo>
                  <a:cubicBezTo>
                    <a:pt x="479" y="330"/>
                    <a:pt x="478" y="329"/>
                    <a:pt x="477" y="328"/>
                  </a:cubicBezTo>
                  <a:cubicBezTo>
                    <a:pt x="478" y="329"/>
                    <a:pt x="479" y="329"/>
                    <a:pt x="479" y="329"/>
                  </a:cubicBezTo>
                  <a:cubicBezTo>
                    <a:pt x="479" y="330"/>
                    <a:pt x="480" y="330"/>
                    <a:pt x="480" y="331"/>
                  </a:cubicBezTo>
                  <a:cubicBezTo>
                    <a:pt x="479" y="331"/>
                    <a:pt x="479" y="331"/>
                    <a:pt x="479" y="331"/>
                  </a:cubicBezTo>
                  <a:close/>
                  <a:moveTo>
                    <a:pt x="485" y="328"/>
                  </a:moveTo>
                  <a:cubicBezTo>
                    <a:pt x="486" y="330"/>
                    <a:pt x="486" y="331"/>
                    <a:pt x="487" y="333"/>
                  </a:cubicBezTo>
                  <a:cubicBezTo>
                    <a:pt x="486" y="332"/>
                    <a:pt x="486" y="331"/>
                    <a:pt x="485" y="331"/>
                  </a:cubicBezTo>
                  <a:cubicBezTo>
                    <a:pt x="485" y="330"/>
                    <a:pt x="485" y="329"/>
                    <a:pt x="485" y="328"/>
                  </a:cubicBezTo>
                  <a:close/>
                  <a:moveTo>
                    <a:pt x="488" y="340"/>
                  </a:moveTo>
                  <a:cubicBezTo>
                    <a:pt x="488" y="340"/>
                    <a:pt x="487" y="340"/>
                    <a:pt x="487" y="340"/>
                  </a:cubicBezTo>
                  <a:cubicBezTo>
                    <a:pt x="487" y="341"/>
                    <a:pt x="487" y="341"/>
                    <a:pt x="486" y="341"/>
                  </a:cubicBezTo>
                  <a:cubicBezTo>
                    <a:pt x="486" y="340"/>
                    <a:pt x="486" y="339"/>
                    <a:pt x="486" y="339"/>
                  </a:cubicBezTo>
                  <a:cubicBezTo>
                    <a:pt x="487" y="339"/>
                    <a:pt x="488" y="339"/>
                    <a:pt x="488" y="338"/>
                  </a:cubicBezTo>
                  <a:cubicBezTo>
                    <a:pt x="488" y="339"/>
                    <a:pt x="489" y="339"/>
                    <a:pt x="489" y="340"/>
                  </a:cubicBezTo>
                  <a:cubicBezTo>
                    <a:pt x="488" y="339"/>
                    <a:pt x="488" y="339"/>
                    <a:pt x="488" y="339"/>
                  </a:cubicBezTo>
                  <a:cubicBezTo>
                    <a:pt x="488" y="340"/>
                    <a:pt x="488" y="340"/>
                    <a:pt x="488" y="340"/>
                  </a:cubicBezTo>
                  <a:cubicBezTo>
                    <a:pt x="488" y="340"/>
                    <a:pt x="488" y="340"/>
                    <a:pt x="488" y="340"/>
                  </a:cubicBezTo>
                  <a:close/>
                  <a:moveTo>
                    <a:pt x="483" y="345"/>
                  </a:moveTo>
                  <a:cubicBezTo>
                    <a:pt x="483" y="345"/>
                    <a:pt x="483" y="345"/>
                    <a:pt x="483" y="345"/>
                  </a:cubicBezTo>
                  <a:cubicBezTo>
                    <a:pt x="483" y="345"/>
                    <a:pt x="483" y="345"/>
                    <a:pt x="483" y="345"/>
                  </a:cubicBezTo>
                  <a:cubicBezTo>
                    <a:pt x="483" y="345"/>
                    <a:pt x="483" y="345"/>
                    <a:pt x="483" y="345"/>
                  </a:cubicBezTo>
                  <a:close/>
                  <a:moveTo>
                    <a:pt x="473" y="364"/>
                  </a:moveTo>
                  <a:cubicBezTo>
                    <a:pt x="473" y="363"/>
                    <a:pt x="473" y="362"/>
                    <a:pt x="472" y="360"/>
                  </a:cubicBezTo>
                  <a:cubicBezTo>
                    <a:pt x="473" y="361"/>
                    <a:pt x="473" y="361"/>
                    <a:pt x="474" y="362"/>
                  </a:cubicBezTo>
                  <a:cubicBezTo>
                    <a:pt x="474" y="362"/>
                    <a:pt x="474" y="363"/>
                    <a:pt x="473" y="364"/>
                  </a:cubicBezTo>
                  <a:close/>
                  <a:moveTo>
                    <a:pt x="472" y="339"/>
                  </a:moveTo>
                  <a:cubicBezTo>
                    <a:pt x="472" y="339"/>
                    <a:pt x="472" y="339"/>
                    <a:pt x="472" y="339"/>
                  </a:cubicBezTo>
                  <a:cubicBezTo>
                    <a:pt x="472" y="339"/>
                    <a:pt x="472" y="339"/>
                    <a:pt x="472" y="339"/>
                  </a:cubicBezTo>
                  <a:cubicBezTo>
                    <a:pt x="472" y="339"/>
                    <a:pt x="472" y="339"/>
                    <a:pt x="472" y="339"/>
                  </a:cubicBezTo>
                  <a:close/>
                  <a:moveTo>
                    <a:pt x="471" y="333"/>
                  </a:moveTo>
                  <a:cubicBezTo>
                    <a:pt x="471" y="333"/>
                    <a:pt x="471" y="333"/>
                    <a:pt x="471" y="333"/>
                  </a:cubicBezTo>
                  <a:cubicBezTo>
                    <a:pt x="471" y="333"/>
                    <a:pt x="471" y="333"/>
                    <a:pt x="471" y="333"/>
                  </a:cubicBezTo>
                  <a:cubicBezTo>
                    <a:pt x="471" y="333"/>
                    <a:pt x="471" y="333"/>
                    <a:pt x="471" y="333"/>
                  </a:cubicBezTo>
                  <a:close/>
                  <a:moveTo>
                    <a:pt x="474" y="334"/>
                  </a:moveTo>
                  <a:cubicBezTo>
                    <a:pt x="475" y="335"/>
                    <a:pt x="477" y="335"/>
                    <a:pt x="478" y="336"/>
                  </a:cubicBezTo>
                  <a:cubicBezTo>
                    <a:pt x="478" y="336"/>
                    <a:pt x="478" y="336"/>
                    <a:pt x="478" y="337"/>
                  </a:cubicBezTo>
                  <a:cubicBezTo>
                    <a:pt x="477" y="337"/>
                    <a:pt x="477" y="337"/>
                    <a:pt x="476" y="336"/>
                  </a:cubicBezTo>
                  <a:cubicBezTo>
                    <a:pt x="475" y="335"/>
                    <a:pt x="475" y="335"/>
                    <a:pt x="475" y="335"/>
                  </a:cubicBezTo>
                  <a:cubicBezTo>
                    <a:pt x="475" y="336"/>
                    <a:pt x="475" y="336"/>
                    <a:pt x="475" y="336"/>
                  </a:cubicBezTo>
                  <a:cubicBezTo>
                    <a:pt x="475" y="336"/>
                    <a:pt x="475" y="336"/>
                    <a:pt x="475" y="336"/>
                  </a:cubicBezTo>
                  <a:cubicBezTo>
                    <a:pt x="474" y="335"/>
                    <a:pt x="474" y="335"/>
                    <a:pt x="474" y="334"/>
                  </a:cubicBezTo>
                  <a:close/>
                  <a:moveTo>
                    <a:pt x="466" y="321"/>
                  </a:moveTo>
                  <a:cubicBezTo>
                    <a:pt x="467" y="321"/>
                    <a:pt x="468" y="321"/>
                    <a:pt x="469" y="321"/>
                  </a:cubicBezTo>
                  <a:cubicBezTo>
                    <a:pt x="469" y="321"/>
                    <a:pt x="469" y="322"/>
                    <a:pt x="470" y="322"/>
                  </a:cubicBezTo>
                  <a:cubicBezTo>
                    <a:pt x="468" y="322"/>
                    <a:pt x="467" y="321"/>
                    <a:pt x="466" y="321"/>
                  </a:cubicBezTo>
                  <a:close/>
                  <a:moveTo>
                    <a:pt x="473" y="316"/>
                  </a:moveTo>
                  <a:cubicBezTo>
                    <a:pt x="473" y="316"/>
                    <a:pt x="473" y="316"/>
                    <a:pt x="474" y="316"/>
                  </a:cubicBezTo>
                  <a:cubicBezTo>
                    <a:pt x="474" y="317"/>
                    <a:pt x="473" y="317"/>
                    <a:pt x="473" y="317"/>
                  </a:cubicBezTo>
                  <a:cubicBezTo>
                    <a:pt x="473" y="317"/>
                    <a:pt x="473" y="316"/>
                    <a:pt x="473" y="316"/>
                  </a:cubicBezTo>
                  <a:close/>
                  <a:moveTo>
                    <a:pt x="472" y="313"/>
                  </a:moveTo>
                  <a:cubicBezTo>
                    <a:pt x="472" y="310"/>
                    <a:pt x="471" y="306"/>
                    <a:pt x="470" y="301"/>
                  </a:cubicBezTo>
                  <a:cubicBezTo>
                    <a:pt x="474" y="304"/>
                    <a:pt x="477" y="307"/>
                    <a:pt x="480" y="311"/>
                  </a:cubicBezTo>
                  <a:cubicBezTo>
                    <a:pt x="479" y="311"/>
                    <a:pt x="478" y="312"/>
                    <a:pt x="476" y="313"/>
                  </a:cubicBezTo>
                  <a:cubicBezTo>
                    <a:pt x="476" y="313"/>
                    <a:pt x="476" y="314"/>
                    <a:pt x="475" y="314"/>
                  </a:cubicBezTo>
                  <a:cubicBezTo>
                    <a:pt x="474" y="314"/>
                    <a:pt x="473" y="313"/>
                    <a:pt x="472" y="313"/>
                  </a:cubicBezTo>
                  <a:close/>
                  <a:moveTo>
                    <a:pt x="472" y="300"/>
                  </a:moveTo>
                  <a:cubicBezTo>
                    <a:pt x="473" y="300"/>
                    <a:pt x="474" y="299"/>
                    <a:pt x="475" y="299"/>
                  </a:cubicBezTo>
                  <a:cubicBezTo>
                    <a:pt x="476" y="298"/>
                    <a:pt x="476" y="297"/>
                    <a:pt x="477" y="296"/>
                  </a:cubicBezTo>
                  <a:cubicBezTo>
                    <a:pt x="478" y="298"/>
                    <a:pt x="478" y="300"/>
                    <a:pt x="479" y="302"/>
                  </a:cubicBezTo>
                  <a:cubicBezTo>
                    <a:pt x="478" y="302"/>
                    <a:pt x="478" y="302"/>
                    <a:pt x="478" y="302"/>
                  </a:cubicBezTo>
                  <a:cubicBezTo>
                    <a:pt x="478" y="303"/>
                    <a:pt x="478" y="304"/>
                    <a:pt x="479" y="306"/>
                  </a:cubicBezTo>
                  <a:cubicBezTo>
                    <a:pt x="477" y="304"/>
                    <a:pt x="474" y="302"/>
                    <a:pt x="472" y="300"/>
                  </a:cubicBezTo>
                  <a:close/>
                  <a:moveTo>
                    <a:pt x="480" y="296"/>
                  </a:moveTo>
                  <a:cubicBezTo>
                    <a:pt x="482" y="298"/>
                    <a:pt x="484" y="300"/>
                    <a:pt x="487" y="302"/>
                  </a:cubicBezTo>
                  <a:cubicBezTo>
                    <a:pt x="487" y="302"/>
                    <a:pt x="487" y="303"/>
                    <a:pt x="487" y="304"/>
                  </a:cubicBezTo>
                  <a:cubicBezTo>
                    <a:pt x="487" y="305"/>
                    <a:pt x="487" y="307"/>
                    <a:pt x="487" y="308"/>
                  </a:cubicBezTo>
                  <a:cubicBezTo>
                    <a:pt x="487" y="309"/>
                    <a:pt x="487" y="309"/>
                    <a:pt x="487" y="309"/>
                  </a:cubicBezTo>
                  <a:cubicBezTo>
                    <a:pt x="486" y="308"/>
                    <a:pt x="485" y="307"/>
                    <a:pt x="484" y="306"/>
                  </a:cubicBezTo>
                  <a:cubicBezTo>
                    <a:pt x="482" y="303"/>
                    <a:pt x="480" y="300"/>
                    <a:pt x="480" y="296"/>
                  </a:cubicBezTo>
                  <a:close/>
                  <a:moveTo>
                    <a:pt x="499" y="289"/>
                  </a:moveTo>
                  <a:cubicBezTo>
                    <a:pt x="499" y="289"/>
                    <a:pt x="499" y="289"/>
                    <a:pt x="499" y="289"/>
                  </a:cubicBezTo>
                  <a:cubicBezTo>
                    <a:pt x="499" y="294"/>
                    <a:pt x="498" y="298"/>
                    <a:pt x="496" y="302"/>
                  </a:cubicBezTo>
                  <a:cubicBezTo>
                    <a:pt x="495" y="302"/>
                    <a:pt x="495" y="303"/>
                    <a:pt x="495" y="303"/>
                  </a:cubicBezTo>
                  <a:cubicBezTo>
                    <a:pt x="495" y="298"/>
                    <a:pt x="496" y="293"/>
                    <a:pt x="497" y="288"/>
                  </a:cubicBezTo>
                  <a:cubicBezTo>
                    <a:pt x="498" y="288"/>
                    <a:pt x="498" y="289"/>
                    <a:pt x="499" y="289"/>
                  </a:cubicBezTo>
                  <a:close/>
                  <a:moveTo>
                    <a:pt x="502" y="294"/>
                  </a:moveTo>
                  <a:cubicBezTo>
                    <a:pt x="502" y="295"/>
                    <a:pt x="501" y="296"/>
                    <a:pt x="500" y="296"/>
                  </a:cubicBezTo>
                  <a:cubicBezTo>
                    <a:pt x="501" y="295"/>
                    <a:pt x="501" y="294"/>
                    <a:pt x="501" y="292"/>
                  </a:cubicBezTo>
                  <a:cubicBezTo>
                    <a:pt x="501" y="293"/>
                    <a:pt x="502" y="293"/>
                    <a:pt x="502" y="294"/>
                  </a:cubicBezTo>
                  <a:close/>
                  <a:moveTo>
                    <a:pt x="507" y="289"/>
                  </a:moveTo>
                  <a:cubicBezTo>
                    <a:pt x="509" y="286"/>
                    <a:pt x="511" y="282"/>
                    <a:pt x="513" y="279"/>
                  </a:cubicBezTo>
                  <a:cubicBezTo>
                    <a:pt x="515" y="280"/>
                    <a:pt x="516" y="281"/>
                    <a:pt x="517" y="282"/>
                  </a:cubicBezTo>
                  <a:cubicBezTo>
                    <a:pt x="513" y="284"/>
                    <a:pt x="510" y="287"/>
                    <a:pt x="507" y="289"/>
                  </a:cubicBezTo>
                  <a:close/>
                  <a:moveTo>
                    <a:pt x="487" y="289"/>
                  </a:moveTo>
                  <a:cubicBezTo>
                    <a:pt x="487" y="290"/>
                    <a:pt x="487" y="290"/>
                    <a:pt x="487" y="290"/>
                  </a:cubicBezTo>
                  <a:cubicBezTo>
                    <a:pt x="487" y="290"/>
                    <a:pt x="487" y="290"/>
                    <a:pt x="487" y="290"/>
                  </a:cubicBezTo>
                  <a:cubicBezTo>
                    <a:pt x="487" y="291"/>
                    <a:pt x="487" y="291"/>
                    <a:pt x="487" y="291"/>
                  </a:cubicBezTo>
                  <a:cubicBezTo>
                    <a:pt x="487" y="293"/>
                    <a:pt x="488" y="295"/>
                    <a:pt x="488" y="297"/>
                  </a:cubicBezTo>
                  <a:cubicBezTo>
                    <a:pt x="488" y="297"/>
                    <a:pt x="488" y="297"/>
                    <a:pt x="488" y="298"/>
                  </a:cubicBezTo>
                  <a:cubicBezTo>
                    <a:pt x="487" y="294"/>
                    <a:pt x="487" y="292"/>
                    <a:pt x="487" y="290"/>
                  </a:cubicBezTo>
                  <a:cubicBezTo>
                    <a:pt x="487" y="290"/>
                    <a:pt x="487" y="289"/>
                    <a:pt x="487" y="289"/>
                  </a:cubicBezTo>
                  <a:close/>
                  <a:moveTo>
                    <a:pt x="496" y="283"/>
                  </a:moveTo>
                  <a:cubicBezTo>
                    <a:pt x="496" y="282"/>
                    <a:pt x="497" y="282"/>
                    <a:pt x="497" y="282"/>
                  </a:cubicBezTo>
                  <a:cubicBezTo>
                    <a:pt x="497" y="282"/>
                    <a:pt x="497" y="283"/>
                    <a:pt x="497" y="283"/>
                  </a:cubicBezTo>
                  <a:cubicBezTo>
                    <a:pt x="496" y="283"/>
                    <a:pt x="496" y="283"/>
                    <a:pt x="496" y="283"/>
                  </a:cubicBezTo>
                  <a:close/>
                  <a:moveTo>
                    <a:pt x="502" y="290"/>
                  </a:moveTo>
                  <a:cubicBezTo>
                    <a:pt x="503" y="285"/>
                    <a:pt x="505" y="280"/>
                    <a:pt x="509" y="275"/>
                  </a:cubicBezTo>
                  <a:cubicBezTo>
                    <a:pt x="510" y="276"/>
                    <a:pt x="511" y="276"/>
                    <a:pt x="511" y="277"/>
                  </a:cubicBezTo>
                  <a:cubicBezTo>
                    <a:pt x="508" y="282"/>
                    <a:pt x="505" y="286"/>
                    <a:pt x="504" y="292"/>
                  </a:cubicBezTo>
                  <a:cubicBezTo>
                    <a:pt x="503" y="291"/>
                    <a:pt x="503" y="291"/>
                    <a:pt x="502" y="290"/>
                  </a:cubicBezTo>
                  <a:close/>
                  <a:moveTo>
                    <a:pt x="511" y="273"/>
                  </a:moveTo>
                  <a:cubicBezTo>
                    <a:pt x="512" y="273"/>
                    <a:pt x="513" y="272"/>
                    <a:pt x="514" y="271"/>
                  </a:cubicBezTo>
                  <a:cubicBezTo>
                    <a:pt x="515" y="272"/>
                    <a:pt x="515" y="272"/>
                    <a:pt x="515" y="272"/>
                  </a:cubicBezTo>
                  <a:cubicBezTo>
                    <a:pt x="515" y="272"/>
                    <a:pt x="516" y="271"/>
                    <a:pt x="517" y="271"/>
                  </a:cubicBezTo>
                  <a:cubicBezTo>
                    <a:pt x="516" y="272"/>
                    <a:pt x="514" y="274"/>
                    <a:pt x="513" y="275"/>
                  </a:cubicBezTo>
                  <a:cubicBezTo>
                    <a:pt x="512" y="275"/>
                    <a:pt x="512" y="274"/>
                    <a:pt x="511" y="273"/>
                  </a:cubicBezTo>
                  <a:close/>
                  <a:moveTo>
                    <a:pt x="520" y="266"/>
                  </a:moveTo>
                  <a:cubicBezTo>
                    <a:pt x="521" y="265"/>
                    <a:pt x="523" y="264"/>
                    <a:pt x="525" y="263"/>
                  </a:cubicBezTo>
                  <a:cubicBezTo>
                    <a:pt x="526" y="263"/>
                    <a:pt x="526" y="263"/>
                    <a:pt x="526" y="263"/>
                  </a:cubicBezTo>
                  <a:cubicBezTo>
                    <a:pt x="524" y="264"/>
                    <a:pt x="522" y="265"/>
                    <a:pt x="520" y="266"/>
                  </a:cubicBezTo>
                  <a:close/>
                  <a:moveTo>
                    <a:pt x="528" y="261"/>
                  </a:moveTo>
                  <a:cubicBezTo>
                    <a:pt x="530" y="260"/>
                    <a:pt x="532" y="259"/>
                    <a:pt x="534" y="258"/>
                  </a:cubicBezTo>
                  <a:cubicBezTo>
                    <a:pt x="532" y="259"/>
                    <a:pt x="530" y="260"/>
                    <a:pt x="528" y="262"/>
                  </a:cubicBezTo>
                  <a:cubicBezTo>
                    <a:pt x="528" y="261"/>
                    <a:pt x="528" y="261"/>
                    <a:pt x="528" y="261"/>
                  </a:cubicBezTo>
                  <a:close/>
                  <a:moveTo>
                    <a:pt x="538" y="262"/>
                  </a:moveTo>
                  <a:cubicBezTo>
                    <a:pt x="540" y="264"/>
                    <a:pt x="541" y="265"/>
                    <a:pt x="542" y="267"/>
                  </a:cubicBezTo>
                  <a:cubicBezTo>
                    <a:pt x="541" y="268"/>
                    <a:pt x="539" y="269"/>
                    <a:pt x="538" y="270"/>
                  </a:cubicBezTo>
                  <a:cubicBezTo>
                    <a:pt x="536" y="267"/>
                    <a:pt x="533" y="265"/>
                    <a:pt x="531" y="264"/>
                  </a:cubicBezTo>
                  <a:cubicBezTo>
                    <a:pt x="533" y="263"/>
                    <a:pt x="535" y="262"/>
                    <a:pt x="537" y="261"/>
                  </a:cubicBezTo>
                  <a:cubicBezTo>
                    <a:pt x="537" y="262"/>
                    <a:pt x="537" y="262"/>
                    <a:pt x="537" y="262"/>
                  </a:cubicBezTo>
                  <a:cubicBezTo>
                    <a:pt x="537" y="262"/>
                    <a:pt x="538" y="262"/>
                    <a:pt x="538" y="262"/>
                  </a:cubicBezTo>
                  <a:close/>
                  <a:moveTo>
                    <a:pt x="535" y="271"/>
                  </a:moveTo>
                  <a:cubicBezTo>
                    <a:pt x="529" y="274"/>
                    <a:pt x="524" y="277"/>
                    <a:pt x="519" y="281"/>
                  </a:cubicBezTo>
                  <a:cubicBezTo>
                    <a:pt x="518" y="279"/>
                    <a:pt x="516" y="278"/>
                    <a:pt x="515" y="277"/>
                  </a:cubicBezTo>
                  <a:cubicBezTo>
                    <a:pt x="516" y="275"/>
                    <a:pt x="518" y="273"/>
                    <a:pt x="520" y="272"/>
                  </a:cubicBezTo>
                  <a:cubicBezTo>
                    <a:pt x="522" y="269"/>
                    <a:pt x="525" y="267"/>
                    <a:pt x="528" y="265"/>
                  </a:cubicBezTo>
                  <a:cubicBezTo>
                    <a:pt x="531" y="267"/>
                    <a:pt x="533" y="269"/>
                    <a:pt x="535" y="271"/>
                  </a:cubicBezTo>
                  <a:close/>
                  <a:moveTo>
                    <a:pt x="486" y="312"/>
                  </a:moveTo>
                  <a:cubicBezTo>
                    <a:pt x="486" y="312"/>
                    <a:pt x="486" y="313"/>
                    <a:pt x="486" y="313"/>
                  </a:cubicBezTo>
                  <a:cubicBezTo>
                    <a:pt x="485" y="312"/>
                    <a:pt x="485" y="312"/>
                    <a:pt x="485" y="312"/>
                  </a:cubicBezTo>
                  <a:cubicBezTo>
                    <a:pt x="485" y="312"/>
                    <a:pt x="486" y="312"/>
                    <a:pt x="486" y="312"/>
                  </a:cubicBezTo>
                  <a:close/>
                  <a:moveTo>
                    <a:pt x="480" y="362"/>
                  </a:moveTo>
                  <a:cubicBezTo>
                    <a:pt x="480" y="362"/>
                    <a:pt x="480" y="362"/>
                    <a:pt x="479" y="362"/>
                  </a:cubicBezTo>
                  <a:cubicBezTo>
                    <a:pt x="480" y="362"/>
                    <a:pt x="480" y="361"/>
                    <a:pt x="480" y="361"/>
                  </a:cubicBezTo>
                  <a:cubicBezTo>
                    <a:pt x="480" y="362"/>
                    <a:pt x="480" y="362"/>
                    <a:pt x="480" y="362"/>
                  </a:cubicBezTo>
                  <a:close/>
                  <a:moveTo>
                    <a:pt x="476" y="366"/>
                  </a:moveTo>
                  <a:cubicBezTo>
                    <a:pt x="476" y="367"/>
                    <a:pt x="475" y="367"/>
                    <a:pt x="475" y="368"/>
                  </a:cubicBezTo>
                  <a:cubicBezTo>
                    <a:pt x="475" y="368"/>
                    <a:pt x="475" y="368"/>
                    <a:pt x="475" y="368"/>
                  </a:cubicBezTo>
                  <a:cubicBezTo>
                    <a:pt x="475" y="368"/>
                    <a:pt x="475" y="367"/>
                    <a:pt x="475" y="367"/>
                  </a:cubicBezTo>
                  <a:cubicBezTo>
                    <a:pt x="475" y="366"/>
                    <a:pt x="476" y="366"/>
                    <a:pt x="476" y="366"/>
                  </a:cubicBezTo>
                  <a:close/>
                  <a:moveTo>
                    <a:pt x="470" y="345"/>
                  </a:moveTo>
                  <a:cubicBezTo>
                    <a:pt x="470" y="343"/>
                    <a:pt x="470" y="342"/>
                    <a:pt x="470" y="340"/>
                  </a:cubicBezTo>
                  <a:cubicBezTo>
                    <a:pt x="470" y="341"/>
                    <a:pt x="471" y="341"/>
                    <a:pt x="471" y="341"/>
                  </a:cubicBezTo>
                  <a:cubicBezTo>
                    <a:pt x="471" y="342"/>
                    <a:pt x="470" y="343"/>
                    <a:pt x="470" y="345"/>
                  </a:cubicBezTo>
                  <a:close/>
                  <a:moveTo>
                    <a:pt x="466" y="318"/>
                  </a:moveTo>
                  <a:cubicBezTo>
                    <a:pt x="466" y="318"/>
                    <a:pt x="466" y="318"/>
                    <a:pt x="466" y="318"/>
                  </a:cubicBezTo>
                  <a:cubicBezTo>
                    <a:pt x="467" y="318"/>
                    <a:pt x="467" y="318"/>
                    <a:pt x="467" y="318"/>
                  </a:cubicBezTo>
                  <a:cubicBezTo>
                    <a:pt x="466" y="318"/>
                    <a:pt x="466" y="318"/>
                    <a:pt x="466" y="318"/>
                  </a:cubicBezTo>
                  <a:close/>
                  <a:moveTo>
                    <a:pt x="462" y="317"/>
                  </a:moveTo>
                  <a:cubicBezTo>
                    <a:pt x="462" y="317"/>
                    <a:pt x="462" y="317"/>
                    <a:pt x="462" y="317"/>
                  </a:cubicBezTo>
                  <a:cubicBezTo>
                    <a:pt x="462" y="317"/>
                    <a:pt x="462" y="317"/>
                    <a:pt x="463" y="317"/>
                  </a:cubicBezTo>
                  <a:cubicBezTo>
                    <a:pt x="463" y="317"/>
                    <a:pt x="463" y="317"/>
                    <a:pt x="463" y="317"/>
                  </a:cubicBezTo>
                  <a:cubicBezTo>
                    <a:pt x="463" y="317"/>
                    <a:pt x="462" y="317"/>
                    <a:pt x="462" y="317"/>
                  </a:cubicBezTo>
                  <a:close/>
                  <a:moveTo>
                    <a:pt x="451" y="313"/>
                  </a:moveTo>
                  <a:cubicBezTo>
                    <a:pt x="448" y="311"/>
                    <a:pt x="446" y="310"/>
                    <a:pt x="443" y="308"/>
                  </a:cubicBezTo>
                  <a:cubicBezTo>
                    <a:pt x="436" y="303"/>
                    <a:pt x="428" y="297"/>
                    <a:pt x="423" y="292"/>
                  </a:cubicBezTo>
                  <a:cubicBezTo>
                    <a:pt x="437" y="299"/>
                    <a:pt x="447" y="303"/>
                    <a:pt x="452" y="303"/>
                  </a:cubicBezTo>
                  <a:cubicBezTo>
                    <a:pt x="453" y="304"/>
                    <a:pt x="454" y="305"/>
                    <a:pt x="455" y="306"/>
                  </a:cubicBezTo>
                  <a:cubicBezTo>
                    <a:pt x="457" y="308"/>
                    <a:pt x="458" y="310"/>
                    <a:pt x="460" y="313"/>
                  </a:cubicBezTo>
                  <a:cubicBezTo>
                    <a:pt x="460" y="313"/>
                    <a:pt x="460" y="313"/>
                    <a:pt x="460" y="313"/>
                  </a:cubicBezTo>
                  <a:cubicBezTo>
                    <a:pt x="460" y="313"/>
                    <a:pt x="460" y="313"/>
                    <a:pt x="460" y="313"/>
                  </a:cubicBezTo>
                  <a:cubicBezTo>
                    <a:pt x="457" y="313"/>
                    <a:pt x="454" y="313"/>
                    <a:pt x="451" y="313"/>
                  </a:cubicBezTo>
                  <a:close/>
                  <a:moveTo>
                    <a:pt x="441" y="293"/>
                  </a:moveTo>
                  <a:cubicBezTo>
                    <a:pt x="435" y="288"/>
                    <a:pt x="429" y="283"/>
                    <a:pt x="424" y="278"/>
                  </a:cubicBezTo>
                  <a:cubicBezTo>
                    <a:pt x="430" y="283"/>
                    <a:pt x="436" y="288"/>
                    <a:pt x="442" y="293"/>
                  </a:cubicBezTo>
                  <a:cubicBezTo>
                    <a:pt x="442" y="293"/>
                    <a:pt x="442" y="293"/>
                    <a:pt x="441" y="293"/>
                  </a:cubicBezTo>
                  <a:close/>
                  <a:moveTo>
                    <a:pt x="444" y="288"/>
                  </a:moveTo>
                  <a:cubicBezTo>
                    <a:pt x="448" y="291"/>
                    <a:pt x="453" y="294"/>
                    <a:pt x="457" y="296"/>
                  </a:cubicBezTo>
                  <a:cubicBezTo>
                    <a:pt x="461" y="299"/>
                    <a:pt x="464" y="300"/>
                    <a:pt x="468" y="300"/>
                  </a:cubicBezTo>
                  <a:cubicBezTo>
                    <a:pt x="469" y="304"/>
                    <a:pt x="470" y="308"/>
                    <a:pt x="472" y="312"/>
                  </a:cubicBezTo>
                  <a:cubicBezTo>
                    <a:pt x="467" y="310"/>
                    <a:pt x="462" y="307"/>
                    <a:pt x="457" y="304"/>
                  </a:cubicBezTo>
                  <a:cubicBezTo>
                    <a:pt x="457" y="304"/>
                    <a:pt x="457" y="303"/>
                    <a:pt x="457" y="303"/>
                  </a:cubicBezTo>
                  <a:cubicBezTo>
                    <a:pt x="453" y="298"/>
                    <a:pt x="449" y="293"/>
                    <a:pt x="444" y="288"/>
                  </a:cubicBezTo>
                  <a:close/>
                  <a:moveTo>
                    <a:pt x="469" y="295"/>
                  </a:moveTo>
                  <a:cubicBezTo>
                    <a:pt x="471" y="295"/>
                    <a:pt x="472" y="295"/>
                    <a:pt x="474" y="295"/>
                  </a:cubicBezTo>
                  <a:cubicBezTo>
                    <a:pt x="474" y="295"/>
                    <a:pt x="475" y="295"/>
                    <a:pt x="475" y="295"/>
                  </a:cubicBezTo>
                  <a:cubicBezTo>
                    <a:pt x="475" y="296"/>
                    <a:pt x="474" y="296"/>
                    <a:pt x="473" y="297"/>
                  </a:cubicBezTo>
                  <a:cubicBezTo>
                    <a:pt x="472" y="297"/>
                    <a:pt x="471" y="298"/>
                    <a:pt x="470" y="298"/>
                  </a:cubicBezTo>
                  <a:cubicBezTo>
                    <a:pt x="470" y="298"/>
                    <a:pt x="470" y="298"/>
                    <a:pt x="470" y="298"/>
                  </a:cubicBezTo>
                  <a:cubicBezTo>
                    <a:pt x="470" y="297"/>
                    <a:pt x="470" y="296"/>
                    <a:pt x="469" y="295"/>
                  </a:cubicBezTo>
                  <a:close/>
                  <a:moveTo>
                    <a:pt x="467" y="295"/>
                  </a:moveTo>
                  <a:cubicBezTo>
                    <a:pt x="467" y="295"/>
                    <a:pt x="466" y="295"/>
                    <a:pt x="466" y="295"/>
                  </a:cubicBezTo>
                  <a:cubicBezTo>
                    <a:pt x="466" y="295"/>
                    <a:pt x="466" y="295"/>
                    <a:pt x="467" y="295"/>
                  </a:cubicBezTo>
                  <a:cubicBezTo>
                    <a:pt x="467" y="295"/>
                    <a:pt x="467" y="295"/>
                    <a:pt x="467" y="295"/>
                  </a:cubicBezTo>
                  <a:close/>
                  <a:moveTo>
                    <a:pt x="483" y="290"/>
                  </a:moveTo>
                  <a:cubicBezTo>
                    <a:pt x="483" y="285"/>
                    <a:pt x="484" y="280"/>
                    <a:pt x="485" y="274"/>
                  </a:cubicBezTo>
                  <a:cubicBezTo>
                    <a:pt x="486" y="274"/>
                    <a:pt x="486" y="275"/>
                    <a:pt x="486" y="275"/>
                  </a:cubicBezTo>
                  <a:cubicBezTo>
                    <a:pt x="488" y="277"/>
                    <a:pt x="490" y="279"/>
                    <a:pt x="491" y="281"/>
                  </a:cubicBezTo>
                  <a:cubicBezTo>
                    <a:pt x="491" y="282"/>
                    <a:pt x="491" y="282"/>
                    <a:pt x="491" y="283"/>
                  </a:cubicBezTo>
                  <a:cubicBezTo>
                    <a:pt x="490" y="284"/>
                    <a:pt x="489" y="284"/>
                    <a:pt x="488" y="285"/>
                  </a:cubicBezTo>
                  <a:cubicBezTo>
                    <a:pt x="488" y="285"/>
                    <a:pt x="487" y="286"/>
                    <a:pt x="486" y="287"/>
                  </a:cubicBezTo>
                  <a:cubicBezTo>
                    <a:pt x="484" y="286"/>
                    <a:pt x="484" y="286"/>
                    <a:pt x="484" y="286"/>
                  </a:cubicBezTo>
                  <a:cubicBezTo>
                    <a:pt x="484" y="287"/>
                    <a:pt x="484" y="288"/>
                    <a:pt x="484" y="288"/>
                  </a:cubicBezTo>
                  <a:cubicBezTo>
                    <a:pt x="484" y="289"/>
                    <a:pt x="483" y="290"/>
                    <a:pt x="483" y="290"/>
                  </a:cubicBezTo>
                  <a:close/>
                  <a:moveTo>
                    <a:pt x="494" y="280"/>
                  </a:moveTo>
                  <a:cubicBezTo>
                    <a:pt x="495" y="276"/>
                    <a:pt x="497" y="272"/>
                    <a:pt x="499" y="267"/>
                  </a:cubicBezTo>
                  <a:cubicBezTo>
                    <a:pt x="502" y="269"/>
                    <a:pt x="504" y="272"/>
                    <a:pt x="507" y="274"/>
                  </a:cubicBezTo>
                  <a:cubicBezTo>
                    <a:pt x="504" y="277"/>
                    <a:pt x="502" y="281"/>
                    <a:pt x="501" y="285"/>
                  </a:cubicBezTo>
                  <a:cubicBezTo>
                    <a:pt x="500" y="283"/>
                    <a:pt x="500" y="281"/>
                    <a:pt x="499" y="279"/>
                  </a:cubicBezTo>
                  <a:cubicBezTo>
                    <a:pt x="499" y="277"/>
                    <a:pt x="499" y="277"/>
                    <a:pt x="499" y="277"/>
                  </a:cubicBezTo>
                  <a:cubicBezTo>
                    <a:pt x="497" y="279"/>
                    <a:pt x="497" y="279"/>
                    <a:pt x="497" y="279"/>
                  </a:cubicBezTo>
                  <a:cubicBezTo>
                    <a:pt x="496" y="279"/>
                    <a:pt x="496" y="280"/>
                    <a:pt x="495" y="281"/>
                  </a:cubicBezTo>
                  <a:cubicBezTo>
                    <a:pt x="494" y="280"/>
                    <a:pt x="494" y="280"/>
                    <a:pt x="494" y="280"/>
                  </a:cubicBezTo>
                  <a:close/>
                  <a:moveTo>
                    <a:pt x="500" y="265"/>
                  </a:moveTo>
                  <a:cubicBezTo>
                    <a:pt x="500" y="263"/>
                    <a:pt x="501" y="262"/>
                    <a:pt x="502" y="260"/>
                  </a:cubicBezTo>
                  <a:cubicBezTo>
                    <a:pt x="503" y="257"/>
                    <a:pt x="505" y="254"/>
                    <a:pt x="507" y="251"/>
                  </a:cubicBezTo>
                  <a:cubicBezTo>
                    <a:pt x="512" y="254"/>
                    <a:pt x="518" y="257"/>
                    <a:pt x="523" y="261"/>
                  </a:cubicBezTo>
                  <a:cubicBezTo>
                    <a:pt x="519" y="263"/>
                    <a:pt x="515" y="266"/>
                    <a:pt x="512" y="269"/>
                  </a:cubicBezTo>
                  <a:cubicBezTo>
                    <a:pt x="511" y="270"/>
                    <a:pt x="510" y="271"/>
                    <a:pt x="509" y="272"/>
                  </a:cubicBezTo>
                  <a:cubicBezTo>
                    <a:pt x="506" y="269"/>
                    <a:pt x="503" y="267"/>
                    <a:pt x="500" y="265"/>
                  </a:cubicBezTo>
                  <a:close/>
                  <a:moveTo>
                    <a:pt x="508" y="248"/>
                  </a:moveTo>
                  <a:cubicBezTo>
                    <a:pt x="510" y="245"/>
                    <a:pt x="512" y="242"/>
                    <a:pt x="514" y="240"/>
                  </a:cubicBezTo>
                  <a:cubicBezTo>
                    <a:pt x="520" y="245"/>
                    <a:pt x="527" y="250"/>
                    <a:pt x="533" y="256"/>
                  </a:cubicBezTo>
                  <a:cubicBezTo>
                    <a:pt x="530" y="257"/>
                    <a:pt x="528" y="258"/>
                    <a:pt x="526" y="260"/>
                  </a:cubicBezTo>
                  <a:cubicBezTo>
                    <a:pt x="520" y="255"/>
                    <a:pt x="514" y="252"/>
                    <a:pt x="508" y="248"/>
                  </a:cubicBezTo>
                  <a:close/>
                  <a:moveTo>
                    <a:pt x="515" y="238"/>
                  </a:moveTo>
                  <a:cubicBezTo>
                    <a:pt x="520" y="231"/>
                    <a:pt x="525" y="226"/>
                    <a:pt x="530" y="222"/>
                  </a:cubicBezTo>
                  <a:cubicBezTo>
                    <a:pt x="541" y="229"/>
                    <a:pt x="553" y="237"/>
                    <a:pt x="562" y="245"/>
                  </a:cubicBezTo>
                  <a:cubicBezTo>
                    <a:pt x="561" y="246"/>
                    <a:pt x="559" y="246"/>
                    <a:pt x="557" y="247"/>
                  </a:cubicBezTo>
                  <a:cubicBezTo>
                    <a:pt x="550" y="249"/>
                    <a:pt x="542" y="252"/>
                    <a:pt x="535" y="255"/>
                  </a:cubicBezTo>
                  <a:cubicBezTo>
                    <a:pt x="529" y="248"/>
                    <a:pt x="522" y="243"/>
                    <a:pt x="515" y="238"/>
                  </a:cubicBezTo>
                  <a:close/>
                  <a:moveTo>
                    <a:pt x="532" y="220"/>
                  </a:moveTo>
                  <a:cubicBezTo>
                    <a:pt x="538" y="216"/>
                    <a:pt x="543" y="213"/>
                    <a:pt x="549" y="212"/>
                  </a:cubicBezTo>
                  <a:cubicBezTo>
                    <a:pt x="560" y="218"/>
                    <a:pt x="571" y="225"/>
                    <a:pt x="579" y="232"/>
                  </a:cubicBezTo>
                  <a:cubicBezTo>
                    <a:pt x="582" y="234"/>
                    <a:pt x="584" y="236"/>
                    <a:pt x="585" y="239"/>
                  </a:cubicBezTo>
                  <a:cubicBezTo>
                    <a:pt x="584" y="239"/>
                    <a:pt x="582" y="240"/>
                    <a:pt x="580" y="240"/>
                  </a:cubicBezTo>
                  <a:cubicBezTo>
                    <a:pt x="575" y="241"/>
                    <a:pt x="570" y="243"/>
                    <a:pt x="565" y="244"/>
                  </a:cubicBezTo>
                  <a:cubicBezTo>
                    <a:pt x="555" y="236"/>
                    <a:pt x="543" y="227"/>
                    <a:pt x="532" y="220"/>
                  </a:cubicBezTo>
                  <a:close/>
                  <a:moveTo>
                    <a:pt x="564" y="247"/>
                  </a:moveTo>
                  <a:cubicBezTo>
                    <a:pt x="566" y="249"/>
                    <a:pt x="567" y="250"/>
                    <a:pt x="568" y="251"/>
                  </a:cubicBezTo>
                  <a:cubicBezTo>
                    <a:pt x="568" y="251"/>
                    <a:pt x="568" y="251"/>
                    <a:pt x="568" y="251"/>
                  </a:cubicBezTo>
                  <a:cubicBezTo>
                    <a:pt x="559" y="252"/>
                    <a:pt x="550" y="254"/>
                    <a:pt x="541" y="257"/>
                  </a:cubicBezTo>
                  <a:cubicBezTo>
                    <a:pt x="546" y="255"/>
                    <a:pt x="551" y="252"/>
                    <a:pt x="557" y="250"/>
                  </a:cubicBezTo>
                  <a:cubicBezTo>
                    <a:pt x="559" y="249"/>
                    <a:pt x="561" y="248"/>
                    <a:pt x="564" y="248"/>
                  </a:cubicBezTo>
                  <a:cubicBezTo>
                    <a:pt x="564" y="248"/>
                    <a:pt x="564" y="247"/>
                    <a:pt x="564" y="247"/>
                  </a:cubicBezTo>
                  <a:close/>
                  <a:moveTo>
                    <a:pt x="559" y="259"/>
                  </a:moveTo>
                  <a:cubicBezTo>
                    <a:pt x="554" y="261"/>
                    <a:pt x="549" y="264"/>
                    <a:pt x="544" y="266"/>
                  </a:cubicBezTo>
                  <a:cubicBezTo>
                    <a:pt x="543" y="264"/>
                    <a:pt x="542" y="263"/>
                    <a:pt x="541" y="261"/>
                  </a:cubicBezTo>
                  <a:cubicBezTo>
                    <a:pt x="548" y="260"/>
                    <a:pt x="556" y="258"/>
                    <a:pt x="563" y="257"/>
                  </a:cubicBezTo>
                  <a:cubicBezTo>
                    <a:pt x="562" y="258"/>
                    <a:pt x="561" y="258"/>
                    <a:pt x="559" y="259"/>
                  </a:cubicBezTo>
                  <a:close/>
                  <a:moveTo>
                    <a:pt x="489" y="345"/>
                  </a:moveTo>
                  <a:cubicBezTo>
                    <a:pt x="489" y="345"/>
                    <a:pt x="488" y="345"/>
                    <a:pt x="488" y="344"/>
                  </a:cubicBezTo>
                  <a:cubicBezTo>
                    <a:pt x="488" y="344"/>
                    <a:pt x="489" y="343"/>
                    <a:pt x="489" y="343"/>
                  </a:cubicBezTo>
                  <a:cubicBezTo>
                    <a:pt x="489" y="343"/>
                    <a:pt x="489" y="344"/>
                    <a:pt x="489" y="345"/>
                  </a:cubicBezTo>
                  <a:close/>
                  <a:moveTo>
                    <a:pt x="485" y="358"/>
                  </a:moveTo>
                  <a:cubicBezTo>
                    <a:pt x="485" y="358"/>
                    <a:pt x="485" y="358"/>
                    <a:pt x="485" y="359"/>
                  </a:cubicBezTo>
                  <a:cubicBezTo>
                    <a:pt x="485" y="358"/>
                    <a:pt x="484" y="357"/>
                    <a:pt x="484" y="356"/>
                  </a:cubicBezTo>
                  <a:cubicBezTo>
                    <a:pt x="484" y="355"/>
                    <a:pt x="484" y="355"/>
                    <a:pt x="484" y="355"/>
                  </a:cubicBezTo>
                  <a:cubicBezTo>
                    <a:pt x="485" y="356"/>
                    <a:pt x="485" y="357"/>
                    <a:pt x="485" y="358"/>
                  </a:cubicBezTo>
                  <a:close/>
                  <a:moveTo>
                    <a:pt x="477" y="372"/>
                  </a:moveTo>
                  <a:cubicBezTo>
                    <a:pt x="477" y="372"/>
                    <a:pt x="477" y="372"/>
                    <a:pt x="477" y="372"/>
                  </a:cubicBezTo>
                  <a:cubicBezTo>
                    <a:pt x="478" y="369"/>
                    <a:pt x="478" y="367"/>
                    <a:pt x="479" y="365"/>
                  </a:cubicBezTo>
                  <a:cubicBezTo>
                    <a:pt x="479" y="365"/>
                    <a:pt x="480" y="365"/>
                    <a:pt x="480" y="365"/>
                  </a:cubicBezTo>
                  <a:cubicBezTo>
                    <a:pt x="480" y="367"/>
                    <a:pt x="480" y="369"/>
                    <a:pt x="480" y="371"/>
                  </a:cubicBezTo>
                  <a:cubicBezTo>
                    <a:pt x="480" y="372"/>
                    <a:pt x="479" y="372"/>
                    <a:pt x="479" y="373"/>
                  </a:cubicBezTo>
                  <a:cubicBezTo>
                    <a:pt x="478" y="373"/>
                    <a:pt x="478" y="372"/>
                    <a:pt x="477" y="372"/>
                  </a:cubicBezTo>
                  <a:close/>
                  <a:moveTo>
                    <a:pt x="468" y="353"/>
                  </a:moveTo>
                  <a:cubicBezTo>
                    <a:pt x="466" y="352"/>
                    <a:pt x="465" y="351"/>
                    <a:pt x="464" y="350"/>
                  </a:cubicBezTo>
                  <a:cubicBezTo>
                    <a:pt x="465" y="346"/>
                    <a:pt x="465" y="341"/>
                    <a:pt x="465" y="336"/>
                  </a:cubicBezTo>
                  <a:cubicBezTo>
                    <a:pt x="465" y="337"/>
                    <a:pt x="465" y="337"/>
                    <a:pt x="465" y="337"/>
                  </a:cubicBezTo>
                  <a:cubicBezTo>
                    <a:pt x="466" y="337"/>
                    <a:pt x="467" y="338"/>
                    <a:pt x="468" y="338"/>
                  </a:cubicBezTo>
                  <a:cubicBezTo>
                    <a:pt x="467" y="340"/>
                    <a:pt x="467" y="343"/>
                    <a:pt x="467" y="345"/>
                  </a:cubicBezTo>
                  <a:cubicBezTo>
                    <a:pt x="467" y="346"/>
                    <a:pt x="467" y="347"/>
                    <a:pt x="467" y="349"/>
                  </a:cubicBezTo>
                  <a:cubicBezTo>
                    <a:pt x="467" y="349"/>
                    <a:pt x="467" y="349"/>
                    <a:pt x="467" y="350"/>
                  </a:cubicBezTo>
                  <a:cubicBezTo>
                    <a:pt x="468" y="350"/>
                    <a:pt x="468" y="350"/>
                    <a:pt x="468" y="350"/>
                  </a:cubicBezTo>
                  <a:cubicBezTo>
                    <a:pt x="468" y="351"/>
                    <a:pt x="468" y="352"/>
                    <a:pt x="468" y="353"/>
                  </a:cubicBezTo>
                  <a:close/>
                  <a:moveTo>
                    <a:pt x="461" y="348"/>
                  </a:moveTo>
                  <a:cubicBezTo>
                    <a:pt x="455" y="342"/>
                    <a:pt x="449" y="337"/>
                    <a:pt x="443" y="333"/>
                  </a:cubicBezTo>
                  <a:cubicBezTo>
                    <a:pt x="440" y="331"/>
                    <a:pt x="436" y="329"/>
                    <a:pt x="433" y="328"/>
                  </a:cubicBezTo>
                  <a:cubicBezTo>
                    <a:pt x="448" y="328"/>
                    <a:pt x="458" y="330"/>
                    <a:pt x="459" y="331"/>
                  </a:cubicBezTo>
                  <a:cubicBezTo>
                    <a:pt x="459" y="332"/>
                    <a:pt x="459" y="333"/>
                    <a:pt x="460" y="334"/>
                  </a:cubicBezTo>
                  <a:cubicBezTo>
                    <a:pt x="460" y="334"/>
                    <a:pt x="460" y="334"/>
                    <a:pt x="460" y="334"/>
                  </a:cubicBezTo>
                  <a:cubicBezTo>
                    <a:pt x="460" y="334"/>
                    <a:pt x="460" y="334"/>
                    <a:pt x="460" y="334"/>
                  </a:cubicBezTo>
                  <a:cubicBezTo>
                    <a:pt x="461" y="338"/>
                    <a:pt x="461" y="343"/>
                    <a:pt x="461" y="348"/>
                  </a:cubicBezTo>
                  <a:close/>
                  <a:moveTo>
                    <a:pt x="463" y="329"/>
                  </a:moveTo>
                  <a:cubicBezTo>
                    <a:pt x="463" y="329"/>
                    <a:pt x="463" y="329"/>
                    <a:pt x="464" y="329"/>
                  </a:cubicBezTo>
                  <a:cubicBezTo>
                    <a:pt x="465" y="331"/>
                    <a:pt x="467" y="332"/>
                    <a:pt x="468" y="334"/>
                  </a:cubicBezTo>
                  <a:cubicBezTo>
                    <a:pt x="468" y="334"/>
                    <a:pt x="468" y="335"/>
                    <a:pt x="468" y="335"/>
                  </a:cubicBezTo>
                  <a:cubicBezTo>
                    <a:pt x="467" y="335"/>
                    <a:pt x="467" y="335"/>
                    <a:pt x="466" y="334"/>
                  </a:cubicBezTo>
                  <a:cubicBezTo>
                    <a:pt x="466" y="334"/>
                    <a:pt x="465" y="334"/>
                    <a:pt x="464" y="333"/>
                  </a:cubicBezTo>
                  <a:cubicBezTo>
                    <a:pt x="464" y="332"/>
                    <a:pt x="463" y="330"/>
                    <a:pt x="463" y="329"/>
                  </a:cubicBezTo>
                  <a:close/>
                  <a:moveTo>
                    <a:pt x="457" y="323"/>
                  </a:moveTo>
                  <a:cubicBezTo>
                    <a:pt x="455" y="321"/>
                    <a:pt x="453" y="320"/>
                    <a:pt x="452" y="319"/>
                  </a:cubicBezTo>
                  <a:cubicBezTo>
                    <a:pt x="452" y="319"/>
                    <a:pt x="452" y="319"/>
                    <a:pt x="453" y="319"/>
                  </a:cubicBezTo>
                  <a:cubicBezTo>
                    <a:pt x="454" y="319"/>
                    <a:pt x="454" y="318"/>
                    <a:pt x="454" y="317"/>
                  </a:cubicBezTo>
                  <a:cubicBezTo>
                    <a:pt x="457" y="318"/>
                    <a:pt x="459" y="319"/>
                    <a:pt x="461" y="319"/>
                  </a:cubicBezTo>
                  <a:cubicBezTo>
                    <a:pt x="461" y="319"/>
                    <a:pt x="461" y="319"/>
                    <a:pt x="461" y="319"/>
                  </a:cubicBezTo>
                  <a:cubicBezTo>
                    <a:pt x="458" y="320"/>
                    <a:pt x="458" y="320"/>
                    <a:pt x="458" y="320"/>
                  </a:cubicBezTo>
                  <a:cubicBezTo>
                    <a:pt x="460" y="322"/>
                    <a:pt x="460" y="322"/>
                    <a:pt x="460" y="322"/>
                  </a:cubicBezTo>
                  <a:cubicBezTo>
                    <a:pt x="461" y="322"/>
                    <a:pt x="462" y="322"/>
                    <a:pt x="462" y="323"/>
                  </a:cubicBezTo>
                  <a:cubicBezTo>
                    <a:pt x="462" y="323"/>
                    <a:pt x="462" y="323"/>
                    <a:pt x="462" y="323"/>
                  </a:cubicBezTo>
                  <a:cubicBezTo>
                    <a:pt x="462" y="323"/>
                    <a:pt x="463" y="323"/>
                    <a:pt x="463" y="323"/>
                  </a:cubicBezTo>
                  <a:cubicBezTo>
                    <a:pt x="465" y="325"/>
                    <a:pt x="467" y="327"/>
                    <a:pt x="469" y="329"/>
                  </a:cubicBezTo>
                  <a:cubicBezTo>
                    <a:pt x="469" y="329"/>
                    <a:pt x="469" y="329"/>
                    <a:pt x="469" y="329"/>
                  </a:cubicBezTo>
                  <a:cubicBezTo>
                    <a:pt x="468" y="329"/>
                    <a:pt x="467" y="328"/>
                    <a:pt x="465" y="327"/>
                  </a:cubicBezTo>
                  <a:cubicBezTo>
                    <a:pt x="465" y="327"/>
                    <a:pt x="464" y="326"/>
                    <a:pt x="463" y="325"/>
                  </a:cubicBezTo>
                  <a:cubicBezTo>
                    <a:pt x="463" y="324"/>
                    <a:pt x="462" y="324"/>
                    <a:pt x="461" y="323"/>
                  </a:cubicBezTo>
                  <a:cubicBezTo>
                    <a:pt x="461" y="323"/>
                    <a:pt x="461" y="323"/>
                    <a:pt x="461" y="323"/>
                  </a:cubicBezTo>
                  <a:cubicBezTo>
                    <a:pt x="461" y="323"/>
                    <a:pt x="461" y="323"/>
                    <a:pt x="461" y="323"/>
                  </a:cubicBezTo>
                  <a:cubicBezTo>
                    <a:pt x="460" y="324"/>
                    <a:pt x="460" y="324"/>
                    <a:pt x="460" y="324"/>
                  </a:cubicBezTo>
                  <a:cubicBezTo>
                    <a:pt x="460" y="323"/>
                    <a:pt x="460" y="323"/>
                    <a:pt x="459" y="323"/>
                  </a:cubicBezTo>
                  <a:cubicBezTo>
                    <a:pt x="459" y="323"/>
                    <a:pt x="458" y="323"/>
                    <a:pt x="457" y="323"/>
                  </a:cubicBezTo>
                  <a:close/>
                  <a:moveTo>
                    <a:pt x="443" y="313"/>
                  </a:moveTo>
                  <a:cubicBezTo>
                    <a:pt x="438" y="309"/>
                    <a:pt x="433" y="305"/>
                    <a:pt x="428" y="300"/>
                  </a:cubicBezTo>
                  <a:cubicBezTo>
                    <a:pt x="427" y="300"/>
                    <a:pt x="427" y="299"/>
                    <a:pt x="426" y="298"/>
                  </a:cubicBezTo>
                  <a:cubicBezTo>
                    <a:pt x="426" y="298"/>
                    <a:pt x="426" y="299"/>
                    <a:pt x="427" y="299"/>
                  </a:cubicBezTo>
                  <a:cubicBezTo>
                    <a:pt x="432" y="303"/>
                    <a:pt x="439" y="309"/>
                    <a:pt x="446" y="313"/>
                  </a:cubicBezTo>
                  <a:cubicBezTo>
                    <a:pt x="445" y="313"/>
                    <a:pt x="444" y="313"/>
                    <a:pt x="443" y="313"/>
                  </a:cubicBezTo>
                  <a:close/>
                  <a:moveTo>
                    <a:pt x="404" y="274"/>
                  </a:moveTo>
                  <a:cubicBezTo>
                    <a:pt x="399" y="266"/>
                    <a:pt x="395" y="259"/>
                    <a:pt x="392" y="252"/>
                  </a:cubicBezTo>
                  <a:cubicBezTo>
                    <a:pt x="398" y="252"/>
                    <a:pt x="404" y="255"/>
                    <a:pt x="411" y="259"/>
                  </a:cubicBezTo>
                  <a:cubicBezTo>
                    <a:pt x="414" y="262"/>
                    <a:pt x="418" y="264"/>
                    <a:pt x="421" y="267"/>
                  </a:cubicBezTo>
                  <a:cubicBezTo>
                    <a:pt x="420" y="268"/>
                    <a:pt x="420" y="268"/>
                    <a:pt x="420" y="268"/>
                  </a:cubicBezTo>
                  <a:cubicBezTo>
                    <a:pt x="423" y="270"/>
                    <a:pt x="427" y="273"/>
                    <a:pt x="430" y="276"/>
                  </a:cubicBezTo>
                  <a:cubicBezTo>
                    <a:pt x="431" y="276"/>
                    <a:pt x="431" y="277"/>
                    <a:pt x="432" y="277"/>
                  </a:cubicBezTo>
                  <a:cubicBezTo>
                    <a:pt x="436" y="282"/>
                    <a:pt x="440" y="287"/>
                    <a:pt x="444" y="291"/>
                  </a:cubicBezTo>
                  <a:cubicBezTo>
                    <a:pt x="433" y="282"/>
                    <a:pt x="422" y="273"/>
                    <a:pt x="412" y="267"/>
                  </a:cubicBezTo>
                  <a:cubicBezTo>
                    <a:pt x="410" y="269"/>
                    <a:pt x="410" y="269"/>
                    <a:pt x="410" y="269"/>
                  </a:cubicBezTo>
                  <a:cubicBezTo>
                    <a:pt x="416" y="274"/>
                    <a:pt x="422" y="280"/>
                    <a:pt x="429" y="286"/>
                  </a:cubicBezTo>
                  <a:cubicBezTo>
                    <a:pt x="422" y="282"/>
                    <a:pt x="414" y="278"/>
                    <a:pt x="404" y="274"/>
                  </a:cubicBezTo>
                  <a:close/>
                  <a:moveTo>
                    <a:pt x="463" y="292"/>
                  </a:moveTo>
                  <a:cubicBezTo>
                    <a:pt x="463" y="289"/>
                    <a:pt x="464" y="286"/>
                    <a:pt x="464" y="282"/>
                  </a:cubicBezTo>
                  <a:cubicBezTo>
                    <a:pt x="465" y="286"/>
                    <a:pt x="465" y="289"/>
                    <a:pt x="466" y="292"/>
                  </a:cubicBezTo>
                  <a:cubicBezTo>
                    <a:pt x="466" y="292"/>
                    <a:pt x="465" y="292"/>
                    <a:pt x="465" y="292"/>
                  </a:cubicBezTo>
                  <a:cubicBezTo>
                    <a:pt x="464" y="292"/>
                    <a:pt x="464" y="292"/>
                    <a:pt x="463" y="292"/>
                  </a:cubicBezTo>
                  <a:close/>
                  <a:moveTo>
                    <a:pt x="477" y="237"/>
                  </a:moveTo>
                  <a:cubicBezTo>
                    <a:pt x="476" y="248"/>
                    <a:pt x="474" y="259"/>
                    <a:pt x="474" y="269"/>
                  </a:cubicBezTo>
                  <a:cubicBezTo>
                    <a:pt x="474" y="274"/>
                    <a:pt x="475" y="279"/>
                    <a:pt x="476" y="284"/>
                  </a:cubicBezTo>
                  <a:cubicBezTo>
                    <a:pt x="478" y="284"/>
                    <a:pt x="478" y="284"/>
                    <a:pt x="478" y="284"/>
                  </a:cubicBezTo>
                  <a:cubicBezTo>
                    <a:pt x="479" y="280"/>
                    <a:pt x="481" y="276"/>
                    <a:pt x="482" y="272"/>
                  </a:cubicBezTo>
                  <a:cubicBezTo>
                    <a:pt x="483" y="272"/>
                    <a:pt x="483" y="272"/>
                    <a:pt x="483" y="272"/>
                  </a:cubicBezTo>
                  <a:cubicBezTo>
                    <a:pt x="482" y="278"/>
                    <a:pt x="480" y="285"/>
                    <a:pt x="480" y="291"/>
                  </a:cubicBezTo>
                  <a:cubicBezTo>
                    <a:pt x="479" y="292"/>
                    <a:pt x="479" y="292"/>
                    <a:pt x="479" y="292"/>
                  </a:cubicBezTo>
                  <a:cubicBezTo>
                    <a:pt x="477" y="290"/>
                    <a:pt x="477" y="290"/>
                    <a:pt x="477" y="290"/>
                  </a:cubicBezTo>
                  <a:cubicBezTo>
                    <a:pt x="477" y="292"/>
                    <a:pt x="477" y="292"/>
                    <a:pt x="477" y="292"/>
                  </a:cubicBezTo>
                  <a:cubicBezTo>
                    <a:pt x="476" y="292"/>
                    <a:pt x="475" y="292"/>
                    <a:pt x="474" y="292"/>
                  </a:cubicBezTo>
                  <a:cubicBezTo>
                    <a:pt x="472" y="292"/>
                    <a:pt x="471" y="292"/>
                    <a:pt x="469" y="292"/>
                  </a:cubicBezTo>
                  <a:cubicBezTo>
                    <a:pt x="468" y="281"/>
                    <a:pt x="469" y="266"/>
                    <a:pt x="472" y="252"/>
                  </a:cubicBezTo>
                  <a:cubicBezTo>
                    <a:pt x="474" y="248"/>
                    <a:pt x="475" y="244"/>
                    <a:pt x="476" y="240"/>
                  </a:cubicBezTo>
                  <a:cubicBezTo>
                    <a:pt x="476" y="239"/>
                    <a:pt x="477" y="238"/>
                    <a:pt x="477" y="237"/>
                  </a:cubicBezTo>
                  <a:close/>
                  <a:moveTo>
                    <a:pt x="478" y="252"/>
                  </a:moveTo>
                  <a:cubicBezTo>
                    <a:pt x="480" y="254"/>
                    <a:pt x="483" y="256"/>
                    <a:pt x="486" y="258"/>
                  </a:cubicBezTo>
                  <a:cubicBezTo>
                    <a:pt x="484" y="261"/>
                    <a:pt x="483" y="264"/>
                    <a:pt x="481" y="268"/>
                  </a:cubicBezTo>
                  <a:cubicBezTo>
                    <a:pt x="481" y="268"/>
                    <a:pt x="481" y="267"/>
                    <a:pt x="481" y="267"/>
                  </a:cubicBezTo>
                  <a:cubicBezTo>
                    <a:pt x="480" y="270"/>
                    <a:pt x="480" y="270"/>
                    <a:pt x="480" y="270"/>
                  </a:cubicBezTo>
                  <a:cubicBezTo>
                    <a:pt x="480" y="270"/>
                    <a:pt x="480" y="270"/>
                    <a:pt x="480" y="270"/>
                  </a:cubicBezTo>
                  <a:cubicBezTo>
                    <a:pt x="479" y="273"/>
                    <a:pt x="478" y="275"/>
                    <a:pt x="477" y="278"/>
                  </a:cubicBezTo>
                  <a:cubicBezTo>
                    <a:pt x="477" y="275"/>
                    <a:pt x="477" y="272"/>
                    <a:pt x="477" y="269"/>
                  </a:cubicBezTo>
                  <a:cubicBezTo>
                    <a:pt x="477" y="264"/>
                    <a:pt x="477" y="258"/>
                    <a:pt x="478" y="252"/>
                  </a:cubicBezTo>
                  <a:close/>
                  <a:moveTo>
                    <a:pt x="488" y="260"/>
                  </a:moveTo>
                  <a:cubicBezTo>
                    <a:pt x="488" y="260"/>
                    <a:pt x="488" y="261"/>
                    <a:pt x="488" y="261"/>
                  </a:cubicBezTo>
                  <a:cubicBezTo>
                    <a:pt x="488" y="261"/>
                    <a:pt x="488" y="260"/>
                    <a:pt x="488" y="260"/>
                  </a:cubicBezTo>
                  <a:cubicBezTo>
                    <a:pt x="488" y="260"/>
                    <a:pt x="488" y="260"/>
                    <a:pt x="488" y="260"/>
                  </a:cubicBezTo>
                  <a:close/>
                  <a:moveTo>
                    <a:pt x="489" y="260"/>
                  </a:moveTo>
                  <a:cubicBezTo>
                    <a:pt x="491" y="262"/>
                    <a:pt x="494" y="264"/>
                    <a:pt x="496" y="266"/>
                  </a:cubicBezTo>
                  <a:cubicBezTo>
                    <a:pt x="495" y="270"/>
                    <a:pt x="493" y="274"/>
                    <a:pt x="492" y="278"/>
                  </a:cubicBezTo>
                  <a:cubicBezTo>
                    <a:pt x="490" y="275"/>
                    <a:pt x="488" y="273"/>
                    <a:pt x="486" y="271"/>
                  </a:cubicBezTo>
                  <a:cubicBezTo>
                    <a:pt x="486" y="268"/>
                    <a:pt x="487" y="265"/>
                    <a:pt x="488" y="262"/>
                  </a:cubicBezTo>
                  <a:cubicBezTo>
                    <a:pt x="488" y="262"/>
                    <a:pt x="488" y="261"/>
                    <a:pt x="489" y="260"/>
                  </a:cubicBezTo>
                  <a:close/>
                  <a:moveTo>
                    <a:pt x="490" y="258"/>
                  </a:moveTo>
                  <a:cubicBezTo>
                    <a:pt x="492" y="255"/>
                    <a:pt x="495" y="251"/>
                    <a:pt x="499" y="247"/>
                  </a:cubicBezTo>
                  <a:cubicBezTo>
                    <a:pt x="501" y="248"/>
                    <a:pt x="503" y="249"/>
                    <a:pt x="504" y="249"/>
                  </a:cubicBezTo>
                  <a:cubicBezTo>
                    <a:pt x="502" y="254"/>
                    <a:pt x="500" y="259"/>
                    <a:pt x="497" y="263"/>
                  </a:cubicBezTo>
                  <a:cubicBezTo>
                    <a:pt x="495" y="262"/>
                    <a:pt x="493" y="260"/>
                    <a:pt x="490" y="258"/>
                  </a:cubicBezTo>
                  <a:close/>
                  <a:moveTo>
                    <a:pt x="511" y="234"/>
                  </a:moveTo>
                  <a:cubicBezTo>
                    <a:pt x="516" y="230"/>
                    <a:pt x="521" y="225"/>
                    <a:pt x="528" y="220"/>
                  </a:cubicBezTo>
                  <a:cubicBezTo>
                    <a:pt x="528" y="220"/>
                    <a:pt x="528" y="220"/>
                    <a:pt x="528" y="220"/>
                  </a:cubicBezTo>
                  <a:cubicBezTo>
                    <a:pt x="523" y="225"/>
                    <a:pt x="518" y="230"/>
                    <a:pt x="513" y="236"/>
                  </a:cubicBezTo>
                  <a:cubicBezTo>
                    <a:pt x="512" y="235"/>
                    <a:pt x="511" y="235"/>
                    <a:pt x="511" y="234"/>
                  </a:cubicBezTo>
                  <a:close/>
                  <a:moveTo>
                    <a:pt x="538" y="213"/>
                  </a:moveTo>
                  <a:cubicBezTo>
                    <a:pt x="540" y="212"/>
                    <a:pt x="543" y="211"/>
                    <a:pt x="545" y="210"/>
                  </a:cubicBezTo>
                  <a:cubicBezTo>
                    <a:pt x="545" y="210"/>
                    <a:pt x="546" y="210"/>
                    <a:pt x="546" y="210"/>
                  </a:cubicBezTo>
                  <a:cubicBezTo>
                    <a:pt x="543" y="211"/>
                    <a:pt x="541" y="212"/>
                    <a:pt x="538" y="213"/>
                  </a:cubicBezTo>
                  <a:close/>
                  <a:moveTo>
                    <a:pt x="548" y="208"/>
                  </a:moveTo>
                  <a:cubicBezTo>
                    <a:pt x="551" y="207"/>
                    <a:pt x="555" y="205"/>
                    <a:pt x="558" y="203"/>
                  </a:cubicBezTo>
                  <a:cubicBezTo>
                    <a:pt x="559" y="203"/>
                    <a:pt x="559" y="203"/>
                    <a:pt x="559" y="203"/>
                  </a:cubicBezTo>
                  <a:cubicBezTo>
                    <a:pt x="559" y="203"/>
                    <a:pt x="559" y="203"/>
                    <a:pt x="559" y="203"/>
                  </a:cubicBezTo>
                  <a:cubicBezTo>
                    <a:pt x="578" y="212"/>
                    <a:pt x="599" y="221"/>
                    <a:pt x="615" y="233"/>
                  </a:cubicBezTo>
                  <a:cubicBezTo>
                    <a:pt x="607" y="234"/>
                    <a:pt x="597" y="236"/>
                    <a:pt x="588" y="238"/>
                  </a:cubicBezTo>
                  <a:cubicBezTo>
                    <a:pt x="586" y="235"/>
                    <a:pt x="584" y="232"/>
                    <a:pt x="581" y="230"/>
                  </a:cubicBezTo>
                  <a:cubicBezTo>
                    <a:pt x="576" y="226"/>
                    <a:pt x="571" y="223"/>
                    <a:pt x="566" y="219"/>
                  </a:cubicBezTo>
                  <a:cubicBezTo>
                    <a:pt x="562" y="216"/>
                    <a:pt x="557" y="214"/>
                    <a:pt x="553" y="211"/>
                  </a:cubicBezTo>
                  <a:cubicBezTo>
                    <a:pt x="554" y="211"/>
                    <a:pt x="555" y="211"/>
                    <a:pt x="557" y="211"/>
                  </a:cubicBezTo>
                  <a:cubicBezTo>
                    <a:pt x="557" y="211"/>
                    <a:pt x="557" y="211"/>
                    <a:pt x="557" y="211"/>
                  </a:cubicBezTo>
                  <a:cubicBezTo>
                    <a:pt x="557" y="209"/>
                    <a:pt x="557" y="209"/>
                    <a:pt x="557" y="209"/>
                  </a:cubicBezTo>
                  <a:cubicBezTo>
                    <a:pt x="557" y="209"/>
                    <a:pt x="557" y="209"/>
                    <a:pt x="557" y="209"/>
                  </a:cubicBezTo>
                  <a:cubicBezTo>
                    <a:pt x="554" y="209"/>
                    <a:pt x="552" y="209"/>
                    <a:pt x="549" y="209"/>
                  </a:cubicBezTo>
                  <a:cubicBezTo>
                    <a:pt x="549" y="209"/>
                    <a:pt x="548" y="209"/>
                    <a:pt x="548" y="208"/>
                  </a:cubicBezTo>
                  <a:close/>
                  <a:moveTo>
                    <a:pt x="622" y="235"/>
                  </a:moveTo>
                  <a:cubicBezTo>
                    <a:pt x="622" y="235"/>
                    <a:pt x="622" y="235"/>
                    <a:pt x="622" y="235"/>
                  </a:cubicBezTo>
                  <a:cubicBezTo>
                    <a:pt x="622" y="235"/>
                    <a:pt x="622" y="235"/>
                    <a:pt x="622" y="235"/>
                  </a:cubicBezTo>
                  <a:cubicBezTo>
                    <a:pt x="622" y="235"/>
                    <a:pt x="622" y="235"/>
                    <a:pt x="622" y="235"/>
                  </a:cubicBezTo>
                  <a:close/>
                  <a:moveTo>
                    <a:pt x="609" y="239"/>
                  </a:moveTo>
                  <a:cubicBezTo>
                    <a:pt x="609" y="239"/>
                    <a:pt x="609" y="239"/>
                    <a:pt x="608" y="239"/>
                  </a:cubicBezTo>
                  <a:cubicBezTo>
                    <a:pt x="607" y="239"/>
                    <a:pt x="605" y="239"/>
                    <a:pt x="604" y="239"/>
                  </a:cubicBezTo>
                  <a:cubicBezTo>
                    <a:pt x="600" y="239"/>
                    <a:pt x="597" y="239"/>
                    <a:pt x="592" y="240"/>
                  </a:cubicBezTo>
                  <a:cubicBezTo>
                    <a:pt x="601" y="238"/>
                    <a:pt x="610" y="236"/>
                    <a:pt x="618" y="235"/>
                  </a:cubicBezTo>
                  <a:cubicBezTo>
                    <a:pt x="619" y="236"/>
                    <a:pt x="619" y="236"/>
                    <a:pt x="619" y="236"/>
                  </a:cubicBezTo>
                  <a:cubicBezTo>
                    <a:pt x="616" y="237"/>
                    <a:pt x="613" y="238"/>
                    <a:pt x="609" y="239"/>
                  </a:cubicBezTo>
                  <a:close/>
                  <a:moveTo>
                    <a:pt x="602" y="242"/>
                  </a:moveTo>
                  <a:cubicBezTo>
                    <a:pt x="595" y="244"/>
                    <a:pt x="588" y="247"/>
                    <a:pt x="581" y="250"/>
                  </a:cubicBezTo>
                  <a:cubicBezTo>
                    <a:pt x="580" y="250"/>
                    <a:pt x="580" y="250"/>
                    <a:pt x="580" y="250"/>
                  </a:cubicBezTo>
                  <a:cubicBezTo>
                    <a:pt x="580" y="250"/>
                    <a:pt x="580" y="250"/>
                    <a:pt x="580" y="250"/>
                  </a:cubicBezTo>
                  <a:cubicBezTo>
                    <a:pt x="579" y="250"/>
                    <a:pt x="579" y="250"/>
                    <a:pt x="579" y="250"/>
                  </a:cubicBezTo>
                  <a:cubicBezTo>
                    <a:pt x="576" y="250"/>
                    <a:pt x="574" y="250"/>
                    <a:pt x="571" y="251"/>
                  </a:cubicBezTo>
                  <a:cubicBezTo>
                    <a:pt x="571" y="250"/>
                    <a:pt x="571" y="250"/>
                    <a:pt x="571" y="250"/>
                  </a:cubicBezTo>
                  <a:cubicBezTo>
                    <a:pt x="571" y="250"/>
                    <a:pt x="571" y="250"/>
                    <a:pt x="571" y="250"/>
                  </a:cubicBezTo>
                  <a:cubicBezTo>
                    <a:pt x="570" y="249"/>
                    <a:pt x="568" y="248"/>
                    <a:pt x="567" y="247"/>
                  </a:cubicBezTo>
                  <a:cubicBezTo>
                    <a:pt x="580" y="244"/>
                    <a:pt x="593" y="242"/>
                    <a:pt x="602" y="242"/>
                  </a:cubicBezTo>
                  <a:close/>
                  <a:moveTo>
                    <a:pt x="496" y="311"/>
                  </a:moveTo>
                  <a:cubicBezTo>
                    <a:pt x="496" y="312"/>
                    <a:pt x="496" y="313"/>
                    <a:pt x="496" y="314"/>
                  </a:cubicBezTo>
                  <a:cubicBezTo>
                    <a:pt x="496" y="314"/>
                    <a:pt x="495" y="314"/>
                    <a:pt x="495" y="313"/>
                  </a:cubicBezTo>
                  <a:cubicBezTo>
                    <a:pt x="495" y="312"/>
                    <a:pt x="495" y="311"/>
                    <a:pt x="495" y="310"/>
                  </a:cubicBezTo>
                  <a:cubicBezTo>
                    <a:pt x="495" y="310"/>
                    <a:pt x="495" y="311"/>
                    <a:pt x="496" y="311"/>
                  </a:cubicBezTo>
                  <a:close/>
                  <a:moveTo>
                    <a:pt x="489" y="348"/>
                  </a:moveTo>
                  <a:cubicBezTo>
                    <a:pt x="490" y="350"/>
                    <a:pt x="489" y="352"/>
                    <a:pt x="489" y="354"/>
                  </a:cubicBezTo>
                  <a:cubicBezTo>
                    <a:pt x="489" y="353"/>
                    <a:pt x="488" y="352"/>
                    <a:pt x="488" y="352"/>
                  </a:cubicBezTo>
                  <a:cubicBezTo>
                    <a:pt x="488" y="350"/>
                    <a:pt x="487" y="349"/>
                    <a:pt x="487" y="347"/>
                  </a:cubicBezTo>
                  <a:cubicBezTo>
                    <a:pt x="488" y="347"/>
                    <a:pt x="489" y="348"/>
                    <a:pt x="489" y="348"/>
                  </a:cubicBezTo>
                  <a:close/>
                  <a:moveTo>
                    <a:pt x="489" y="358"/>
                  </a:moveTo>
                  <a:cubicBezTo>
                    <a:pt x="489" y="359"/>
                    <a:pt x="488" y="361"/>
                    <a:pt x="488" y="363"/>
                  </a:cubicBezTo>
                  <a:cubicBezTo>
                    <a:pt x="488" y="361"/>
                    <a:pt x="487" y="360"/>
                    <a:pt x="487" y="358"/>
                  </a:cubicBezTo>
                  <a:cubicBezTo>
                    <a:pt x="487" y="357"/>
                    <a:pt x="487" y="357"/>
                    <a:pt x="488" y="356"/>
                  </a:cubicBezTo>
                  <a:cubicBezTo>
                    <a:pt x="488" y="356"/>
                    <a:pt x="488" y="357"/>
                    <a:pt x="489" y="358"/>
                  </a:cubicBezTo>
                  <a:close/>
                  <a:moveTo>
                    <a:pt x="485" y="369"/>
                  </a:moveTo>
                  <a:cubicBezTo>
                    <a:pt x="485" y="369"/>
                    <a:pt x="485" y="369"/>
                    <a:pt x="485" y="369"/>
                  </a:cubicBezTo>
                  <a:cubicBezTo>
                    <a:pt x="485" y="369"/>
                    <a:pt x="485" y="368"/>
                    <a:pt x="485" y="368"/>
                  </a:cubicBezTo>
                  <a:cubicBezTo>
                    <a:pt x="485" y="368"/>
                    <a:pt x="485" y="368"/>
                    <a:pt x="485" y="368"/>
                  </a:cubicBezTo>
                  <a:cubicBezTo>
                    <a:pt x="485" y="368"/>
                    <a:pt x="485" y="368"/>
                    <a:pt x="485" y="368"/>
                  </a:cubicBezTo>
                  <a:cubicBezTo>
                    <a:pt x="485" y="368"/>
                    <a:pt x="485" y="368"/>
                    <a:pt x="485" y="369"/>
                  </a:cubicBezTo>
                  <a:close/>
                  <a:moveTo>
                    <a:pt x="378" y="320"/>
                  </a:moveTo>
                  <a:cubicBezTo>
                    <a:pt x="381" y="320"/>
                    <a:pt x="384" y="319"/>
                    <a:pt x="388" y="319"/>
                  </a:cubicBezTo>
                  <a:cubicBezTo>
                    <a:pt x="388" y="319"/>
                    <a:pt x="388" y="319"/>
                    <a:pt x="389" y="319"/>
                  </a:cubicBezTo>
                  <a:cubicBezTo>
                    <a:pt x="408" y="320"/>
                    <a:pt x="428" y="320"/>
                    <a:pt x="447" y="319"/>
                  </a:cubicBezTo>
                  <a:cubicBezTo>
                    <a:pt x="449" y="320"/>
                    <a:pt x="450" y="321"/>
                    <a:pt x="452" y="322"/>
                  </a:cubicBezTo>
                  <a:cubicBezTo>
                    <a:pt x="439" y="322"/>
                    <a:pt x="411" y="321"/>
                    <a:pt x="378" y="320"/>
                  </a:cubicBezTo>
                  <a:close/>
                  <a:moveTo>
                    <a:pt x="611" y="158"/>
                  </a:moveTo>
                  <a:cubicBezTo>
                    <a:pt x="610" y="158"/>
                    <a:pt x="609" y="157"/>
                    <a:pt x="608" y="157"/>
                  </a:cubicBezTo>
                  <a:cubicBezTo>
                    <a:pt x="606" y="156"/>
                    <a:pt x="605" y="155"/>
                    <a:pt x="603" y="154"/>
                  </a:cubicBezTo>
                  <a:cubicBezTo>
                    <a:pt x="606" y="155"/>
                    <a:pt x="608" y="156"/>
                    <a:pt x="611" y="158"/>
                  </a:cubicBezTo>
                  <a:cubicBezTo>
                    <a:pt x="611" y="158"/>
                    <a:pt x="611" y="158"/>
                    <a:pt x="611" y="158"/>
                  </a:cubicBezTo>
                  <a:close/>
                  <a:moveTo>
                    <a:pt x="584" y="146"/>
                  </a:moveTo>
                  <a:cubicBezTo>
                    <a:pt x="583" y="145"/>
                    <a:pt x="582" y="145"/>
                    <a:pt x="581" y="144"/>
                  </a:cubicBezTo>
                  <a:cubicBezTo>
                    <a:pt x="576" y="140"/>
                    <a:pt x="571" y="136"/>
                    <a:pt x="566" y="132"/>
                  </a:cubicBezTo>
                  <a:cubicBezTo>
                    <a:pt x="572" y="137"/>
                    <a:pt x="578" y="141"/>
                    <a:pt x="584" y="146"/>
                  </a:cubicBezTo>
                  <a:close/>
                  <a:moveTo>
                    <a:pt x="599" y="156"/>
                  </a:moveTo>
                  <a:cubicBezTo>
                    <a:pt x="603" y="158"/>
                    <a:pt x="606" y="160"/>
                    <a:pt x="609" y="162"/>
                  </a:cubicBezTo>
                  <a:cubicBezTo>
                    <a:pt x="607" y="161"/>
                    <a:pt x="605" y="161"/>
                    <a:pt x="603" y="160"/>
                  </a:cubicBezTo>
                  <a:cubicBezTo>
                    <a:pt x="603" y="160"/>
                    <a:pt x="602" y="159"/>
                    <a:pt x="602" y="159"/>
                  </a:cubicBezTo>
                  <a:cubicBezTo>
                    <a:pt x="599" y="157"/>
                    <a:pt x="597" y="155"/>
                    <a:pt x="594" y="153"/>
                  </a:cubicBezTo>
                  <a:cubicBezTo>
                    <a:pt x="596" y="154"/>
                    <a:pt x="598" y="155"/>
                    <a:pt x="599" y="156"/>
                  </a:cubicBezTo>
                  <a:close/>
                  <a:moveTo>
                    <a:pt x="574" y="145"/>
                  </a:moveTo>
                  <a:cubicBezTo>
                    <a:pt x="572" y="144"/>
                    <a:pt x="571" y="143"/>
                    <a:pt x="570" y="142"/>
                  </a:cubicBezTo>
                  <a:cubicBezTo>
                    <a:pt x="571" y="143"/>
                    <a:pt x="573" y="144"/>
                    <a:pt x="574" y="145"/>
                  </a:cubicBezTo>
                  <a:close/>
                  <a:moveTo>
                    <a:pt x="611" y="165"/>
                  </a:moveTo>
                  <a:cubicBezTo>
                    <a:pt x="611" y="165"/>
                    <a:pt x="611" y="165"/>
                    <a:pt x="611" y="165"/>
                  </a:cubicBezTo>
                  <a:cubicBezTo>
                    <a:pt x="611" y="165"/>
                    <a:pt x="611" y="165"/>
                    <a:pt x="610" y="165"/>
                  </a:cubicBezTo>
                  <a:cubicBezTo>
                    <a:pt x="611" y="165"/>
                    <a:pt x="611" y="165"/>
                    <a:pt x="611" y="165"/>
                  </a:cubicBezTo>
                  <a:close/>
                  <a:moveTo>
                    <a:pt x="665" y="195"/>
                  </a:moveTo>
                  <a:cubicBezTo>
                    <a:pt x="662" y="195"/>
                    <a:pt x="659" y="196"/>
                    <a:pt x="658" y="192"/>
                  </a:cubicBezTo>
                  <a:cubicBezTo>
                    <a:pt x="657" y="189"/>
                    <a:pt x="657" y="186"/>
                    <a:pt x="655" y="184"/>
                  </a:cubicBezTo>
                  <a:cubicBezTo>
                    <a:pt x="660" y="187"/>
                    <a:pt x="663" y="191"/>
                    <a:pt x="665" y="195"/>
                  </a:cubicBezTo>
                  <a:close/>
                  <a:moveTo>
                    <a:pt x="649" y="211"/>
                  </a:moveTo>
                  <a:cubicBezTo>
                    <a:pt x="640" y="206"/>
                    <a:pt x="632" y="201"/>
                    <a:pt x="624" y="196"/>
                  </a:cubicBezTo>
                  <a:cubicBezTo>
                    <a:pt x="623" y="193"/>
                    <a:pt x="619" y="190"/>
                    <a:pt x="611" y="188"/>
                  </a:cubicBezTo>
                  <a:cubicBezTo>
                    <a:pt x="610" y="187"/>
                    <a:pt x="609" y="187"/>
                    <a:pt x="607" y="186"/>
                  </a:cubicBezTo>
                  <a:cubicBezTo>
                    <a:pt x="607" y="188"/>
                    <a:pt x="607" y="188"/>
                    <a:pt x="607" y="188"/>
                  </a:cubicBezTo>
                  <a:cubicBezTo>
                    <a:pt x="596" y="187"/>
                    <a:pt x="581" y="188"/>
                    <a:pt x="560" y="196"/>
                  </a:cubicBezTo>
                  <a:cubicBezTo>
                    <a:pt x="553" y="198"/>
                    <a:pt x="547" y="201"/>
                    <a:pt x="541" y="204"/>
                  </a:cubicBezTo>
                  <a:cubicBezTo>
                    <a:pt x="539" y="203"/>
                    <a:pt x="537" y="202"/>
                    <a:pt x="535" y="201"/>
                  </a:cubicBezTo>
                  <a:cubicBezTo>
                    <a:pt x="534" y="203"/>
                    <a:pt x="534" y="203"/>
                    <a:pt x="534" y="203"/>
                  </a:cubicBezTo>
                  <a:cubicBezTo>
                    <a:pt x="535" y="204"/>
                    <a:pt x="537" y="205"/>
                    <a:pt x="538" y="206"/>
                  </a:cubicBezTo>
                  <a:cubicBezTo>
                    <a:pt x="533" y="209"/>
                    <a:pt x="529" y="212"/>
                    <a:pt x="525" y="216"/>
                  </a:cubicBezTo>
                  <a:cubicBezTo>
                    <a:pt x="520" y="213"/>
                    <a:pt x="515" y="210"/>
                    <a:pt x="512" y="209"/>
                  </a:cubicBezTo>
                  <a:cubicBezTo>
                    <a:pt x="511" y="211"/>
                    <a:pt x="511" y="211"/>
                    <a:pt x="511" y="211"/>
                  </a:cubicBezTo>
                  <a:cubicBezTo>
                    <a:pt x="514" y="213"/>
                    <a:pt x="518" y="215"/>
                    <a:pt x="522" y="217"/>
                  </a:cubicBezTo>
                  <a:cubicBezTo>
                    <a:pt x="517" y="222"/>
                    <a:pt x="512" y="227"/>
                    <a:pt x="508" y="232"/>
                  </a:cubicBezTo>
                  <a:cubicBezTo>
                    <a:pt x="503" y="229"/>
                    <a:pt x="498" y="225"/>
                    <a:pt x="494" y="222"/>
                  </a:cubicBezTo>
                  <a:cubicBezTo>
                    <a:pt x="493" y="224"/>
                    <a:pt x="493" y="224"/>
                    <a:pt x="493" y="224"/>
                  </a:cubicBezTo>
                  <a:cubicBezTo>
                    <a:pt x="497" y="227"/>
                    <a:pt x="501" y="231"/>
                    <a:pt x="506" y="234"/>
                  </a:cubicBezTo>
                  <a:cubicBezTo>
                    <a:pt x="503" y="237"/>
                    <a:pt x="501" y="240"/>
                    <a:pt x="498" y="244"/>
                  </a:cubicBezTo>
                  <a:cubicBezTo>
                    <a:pt x="498" y="243"/>
                    <a:pt x="497" y="243"/>
                    <a:pt x="496" y="243"/>
                  </a:cubicBezTo>
                  <a:cubicBezTo>
                    <a:pt x="496" y="243"/>
                    <a:pt x="496" y="243"/>
                    <a:pt x="496" y="243"/>
                  </a:cubicBezTo>
                  <a:cubicBezTo>
                    <a:pt x="496" y="242"/>
                    <a:pt x="496" y="242"/>
                    <a:pt x="496" y="242"/>
                  </a:cubicBezTo>
                  <a:cubicBezTo>
                    <a:pt x="495" y="242"/>
                    <a:pt x="494" y="242"/>
                    <a:pt x="494" y="242"/>
                  </a:cubicBezTo>
                  <a:cubicBezTo>
                    <a:pt x="493" y="242"/>
                    <a:pt x="493" y="242"/>
                    <a:pt x="492" y="241"/>
                  </a:cubicBezTo>
                  <a:cubicBezTo>
                    <a:pt x="492" y="242"/>
                    <a:pt x="492" y="242"/>
                    <a:pt x="492" y="242"/>
                  </a:cubicBezTo>
                  <a:cubicBezTo>
                    <a:pt x="491" y="242"/>
                    <a:pt x="491" y="242"/>
                    <a:pt x="491" y="242"/>
                  </a:cubicBezTo>
                  <a:cubicBezTo>
                    <a:pt x="491" y="242"/>
                    <a:pt x="490" y="243"/>
                    <a:pt x="490" y="243"/>
                  </a:cubicBezTo>
                  <a:cubicBezTo>
                    <a:pt x="491" y="243"/>
                    <a:pt x="491" y="244"/>
                    <a:pt x="491" y="244"/>
                  </a:cubicBezTo>
                  <a:cubicBezTo>
                    <a:pt x="491" y="244"/>
                    <a:pt x="491" y="244"/>
                    <a:pt x="491" y="244"/>
                  </a:cubicBezTo>
                  <a:cubicBezTo>
                    <a:pt x="491" y="244"/>
                    <a:pt x="492" y="245"/>
                    <a:pt x="492" y="245"/>
                  </a:cubicBezTo>
                  <a:cubicBezTo>
                    <a:pt x="493" y="245"/>
                    <a:pt x="494" y="246"/>
                    <a:pt x="495" y="247"/>
                  </a:cubicBezTo>
                  <a:cubicBezTo>
                    <a:pt x="496" y="245"/>
                    <a:pt x="496" y="245"/>
                    <a:pt x="496" y="245"/>
                  </a:cubicBezTo>
                  <a:cubicBezTo>
                    <a:pt x="496" y="245"/>
                    <a:pt x="497" y="246"/>
                    <a:pt x="497" y="246"/>
                  </a:cubicBezTo>
                  <a:cubicBezTo>
                    <a:pt x="494" y="250"/>
                    <a:pt x="491" y="255"/>
                    <a:pt x="490" y="258"/>
                  </a:cubicBezTo>
                  <a:cubicBezTo>
                    <a:pt x="486" y="255"/>
                    <a:pt x="482" y="253"/>
                    <a:pt x="479" y="250"/>
                  </a:cubicBezTo>
                  <a:cubicBezTo>
                    <a:pt x="478" y="250"/>
                    <a:pt x="478" y="250"/>
                    <a:pt x="478" y="250"/>
                  </a:cubicBezTo>
                  <a:cubicBezTo>
                    <a:pt x="479" y="244"/>
                    <a:pt x="480" y="237"/>
                    <a:pt x="481" y="230"/>
                  </a:cubicBezTo>
                  <a:cubicBezTo>
                    <a:pt x="491" y="210"/>
                    <a:pt x="511" y="192"/>
                    <a:pt x="544" y="182"/>
                  </a:cubicBezTo>
                  <a:cubicBezTo>
                    <a:pt x="574" y="174"/>
                    <a:pt x="596" y="171"/>
                    <a:pt x="613" y="172"/>
                  </a:cubicBezTo>
                  <a:cubicBezTo>
                    <a:pt x="619" y="175"/>
                    <a:pt x="624" y="179"/>
                    <a:pt x="630" y="182"/>
                  </a:cubicBezTo>
                  <a:cubicBezTo>
                    <a:pt x="631" y="180"/>
                    <a:pt x="631" y="180"/>
                    <a:pt x="631" y="180"/>
                  </a:cubicBezTo>
                  <a:cubicBezTo>
                    <a:pt x="628" y="177"/>
                    <a:pt x="624" y="175"/>
                    <a:pt x="620" y="172"/>
                  </a:cubicBezTo>
                  <a:cubicBezTo>
                    <a:pt x="624" y="173"/>
                    <a:pt x="628" y="173"/>
                    <a:pt x="632" y="174"/>
                  </a:cubicBezTo>
                  <a:cubicBezTo>
                    <a:pt x="633" y="174"/>
                    <a:pt x="634" y="175"/>
                    <a:pt x="636" y="176"/>
                  </a:cubicBezTo>
                  <a:cubicBezTo>
                    <a:pt x="636" y="176"/>
                    <a:pt x="637" y="176"/>
                    <a:pt x="637" y="176"/>
                  </a:cubicBezTo>
                  <a:cubicBezTo>
                    <a:pt x="638" y="176"/>
                    <a:pt x="638" y="175"/>
                    <a:pt x="638" y="175"/>
                  </a:cubicBezTo>
                  <a:cubicBezTo>
                    <a:pt x="642" y="177"/>
                    <a:pt x="645" y="178"/>
                    <a:pt x="648" y="179"/>
                  </a:cubicBezTo>
                  <a:cubicBezTo>
                    <a:pt x="649" y="180"/>
                    <a:pt x="650" y="182"/>
                    <a:pt x="651" y="184"/>
                  </a:cubicBezTo>
                  <a:cubicBezTo>
                    <a:pt x="653" y="187"/>
                    <a:pt x="654" y="191"/>
                    <a:pt x="654" y="195"/>
                  </a:cubicBezTo>
                  <a:cubicBezTo>
                    <a:pt x="655" y="196"/>
                    <a:pt x="655" y="198"/>
                    <a:pt x="656" y="199"/>
                  </a:cubicBezTo>
                  <a:cubicBezTo>
                    <a:pt x="658" y="201"/>
                    <a:pt x="661" y="199"/>
                    <a:pt x="664" y="199"/>
                  </a:cubicBezTo>
                  <a:cubicBezTo>
                    <a:pt x="665" y="198"/>
                    <a:pt x="661" y="204"/>
                    <a:pt x="661" y="204"/>
                  </a:cubicBezTo>
                  <a:cubicBezTo>
                    <a:pt x="660" y="205"/>
                    <a:pt x="660" y="206"/>
                    <a:pt x="660" y="207"/>
                  </a:cubicBezTo>
                  <a:cubicBezTo>
                    <a:pt x="660" y="207"/>
                    <a:pt x="660" y="208"/>
                    <a:pt x="660" y="208"/>
                  </a:cubicBezTo>
                  <a:cubicBezTo>
                    <a:pt x="656" y="210"/>
                    <a:pt x="652" y="211"/>
                    <a:pt x="649" y="211"/>
                  </a:cubicBezTo>
                  <a:close/>
                  <a:moveTo>
                    <a:pt x="673" y="225"/>
                  </a:moveTo>
                  <a:cubicBezTo>
                    <a:pt x="667" y="225"/>
                    <a:pt x="661" y="226"/>
                    <a:pt x="655" y="227"/>
                  </a:cubicBezTo>
                  <a:cubicBezTo>
                    <a:pt x="655" y="227"/>
                    <a:pt x="655" y="227"/>
                    <a:pt x="655" y="227"/>
                  </a:cubicBezTo>
                  <a:cubicBezTo>
                    <a:pt x="652" y="221"/>
                    <a:pt x="646" y="215"/>
                    <a:pt x="640" y="209"/>
                  </a:cubicBezTo>
                  <a:cubicBezTo>
                    <a:pt x="651" y="215"/>
                    <a:pt x="661" y="221"/>
                    <a:pt x="673" y="225"/>
                  </a:cubicBezTo>
                  <a:close/>
                  <a:moveTo>
                    <a:pt x="493" y="322"/>
                  </a:moveTo>
                  <a:cubicBezTo>
                    <a:pt x="493" y="320"/>
                    <a:pt x="492" y="319"/>
                    <a:pt x="491" y="318"/>
                  </a:cubicBezTo>
                  <a:cubicBezTo>
                    <a:pt x="490" y="317"/>
                    <a:pt x="490" y="316"/>
                    <a:pt x="490" y="315"/>
                  </a:cubicBezTo>
                  <a:cubicBezTo>
                    <a:pt x="490" y="315"/>
                    <a:pt x="490" y="315"/>
                    <a:pt x="490" y="315"/>
                  </a:cubicBezTo>
                  <a:cubicBezTo>
                    <a:pt x="491" y="315"/>
                    <a:pt x="491" y="315"/>
                    <a:pt x="492" y="316"/>
                  </a:cubicBezTo>
                  <a:cubicBezTo>
                    <a:pt x="492" y="316"/>
                    <a:pt x="492" y="316"/>
                    <a:pt x="492" y="316"/>
                  </a:cubicBezTo>
                  <a:cubicBezTo>
                    <a:pt x="492" y="316"/>
                    <a:pt x="493" y="317"/>
                    <a:pt x="493" y="317"/>
                  </a:cubicBezTo>
                  <a:cubicBezTo>
                    <a:pt x="493" y="319"/>
                    <a:pt x="494" y="321"/>
                    <a:pt x="494" y="322"/>
                  </a:cubicBezTo>
                  <a:lnTo>
                    <a:pt x="493" y="322"/>
                  </a:lnTo>
                  <a:close/>
                  <a:moveTo>
                    <a:pt x="495" y="368"/>
                  </a:moveTo>
                  <a:cubicBezTo>
                    <a:pt x="495" y="367"/>
                    <a:pt x="495" y="367"/>
                    <a:pt x="495" y="367"/>
                  </a:cubicBezTo>
                  <a:cubicBezTo>
                    <a:pt x="495" y="367"/>
                    <a:pt x="495" y="367"/>
                    <a:pt x="496" y="368"/>
                  </a:cubicBezTo>
                  <a:cubicBezTo>
                    <a:pt x="495" y="368"/>
                    <a:pt x="495" y="368"/>
                    <a:pt x="495" y="368"/>
                  </a:cubicBezTo>
                  <a:close/>
                  <a:moveTo>
                    <a:pt x="475" y="376"/>
                  </a:moveTo>
                  <a:cubicBezTo>
                    <a:pt x="475" y="375"/>
                    <a:pt x="476" y="375"/>
                    <a:pt x="476" y="375"/>
                  </a:cubicBezTo>
                  <a:cubicBezTo>
                    <a:pt x="476" y="375"/>
                    <a:pt x="476" y="375"/>
                    <a:pt x="476" y="375"/>
                  </a:cubicBezTo>
                  <a:cubicBezTo>
                    <a:pt x="476" y="375"/>
                    <a:pt x="476" y="376"/>
                    <a:pt x="475" y="376"/>
                  </a:cubicBezTo>
                  <a:close/>
                  <a:moveTo>
                    <a:pt x="473" y="464"/>
                  </a:moveTo>
                  <a:cubicBezTo>
                    <a:pt x="472" y="463"/>
                    <a:pt x="471" y="462"/>
                    <a:pt x="469" y="461"/>
                  </a:cubicBezTo>
                  <a:cubicBezTo>
                    <a:pt x="471" y="461"/>
                    <a:pt x="472" y="460"/>
                    <a:pt x="473" y="459"/>
                  </a:cubicBezTo>
                  <a:cubicBezTo>
                    <a:pt x="473" y="461"/>
                    <a:pt x="473" y="463"/>
                    <a:pt x="473" y="464"/>
                  </a:cubicBezTo>
                  <a:close/>
                  <a:moveTo>
                    <a:pt x="460" y="463"/>
                  </a:moveTo>
                  <a:cubicBezTo>
                    <a:pt x="459" y="461"/>
                    <a:pt x="459" y="459"/>
                    <a:pt x="459" y="458"/>
                  </a:cubicBezTo>
                  <a:cubicBezTo>
                    <a:pt x="461" y="459"/>
                    <a:pt x="462" y="460"/>
                    <a:pt x="464" y="461"/>
                  </a:cubicBezTo>
                  <a:cubicBezTo>
                    <a:pt x="464" y="461"/>
                    <a:pt x="464" y="461"/>
                    <a:pt x="464" y="461"/>
                  </a:cubicBezTo>
                  <a:cubicBezTo>
                    <a:pt x="463" y="462"/>
                    <a:pt x="462" y="463"/>
                    <a:pt x="462" y="463"/>
                  </a:cubicBezTo>
                  <a:cubicBezTo>
                    <a:pt x="461" y="463"/>
                    <a:pt x="460" y="463"/>
                    <a:pt x="460" y="463"/>
                  </a:cubicBezTo>
                  <a:close/>
                  <a:moveTo>
                    <a:pt x="457" y="463"/>
                  </a:moveTo>
                  <a:cubicBezTo>
                    <a:pt x="453" y="462"/>
                    <a:pt x="448" y="462"/>
                    <a:pt x="444" y="461"/>
                  </a:cubicBezTo>
                  <a:cubicBezTo>
                    <a:pt x="444" y="461"/>
                    <a:pt x="444" y="461"/>
                    <a:pt x="444" y="461"/>
                  </a:cubicBezTo>
                  <a:cubicBezTo>
                    <a:pt x="444" y="461"/>
                    <a:pt x="443" y="461"/>
                    <a:pt x="443" y="461"/>
                  </a:cubicBezTo>
                  <a:cubicBezTo>
                    <a:pt x="443" y="461"/>
                    <a:pt x="443" y="461"/>
                    <a:pt x="442" y="461"/>
                  </a:cubicBezTo>
                  <a:cubicBezTo>
                    <a:pt x="442" y="461"/>
                    <a:pt x="442" y="461"/>
                    <a:pt x="442" y="461"/>
                  </a:cubicBezTo>
                  <a:cubicBezTo>
                    <a:pt x="439" y="458"/>
                    <a:pt x="438" y="457"/>
                    <a:pt x="438" y="457"/>
                  </a:cubicBezTo>
                  <a:cubicBezTo>
                    <a:pt x="437" y="457"/>
                    <a:pt x="437" y="457"/>
                    <a:pt x="437" y="457"/>
                  </a:cubicBezTo>
                  <a:cubicBezTo>
                    <a:pt x="438" y="457"/>
                    <a:pt x="439" y="457"/>
                    <a:pt x="440" y="457"/>
                  </a:cubicBezTo>
                  <a:cubicBezTo>
                    <a:pt x="444" y="457"/>
                    <a:pt x="448" y="457"/>
                    <a:pt x="452" y="457"/>
                  </a:cubicBezTo>
                  <a:cubicBezTo>
                    <a:pt x="452" y="454"/>
                    <a:pt x="452" y="454"/>
                    <a:pt x="452" y="454"/>
                  </a:cubicBezTo>
                  <a:cubicBezTo>
                    <a:pt x="453" y="455"/>
                    <a:pt x="453" y="455"/>
                    <a:pt x="454" y="455"/>
                  </a:cubicBezTo>
                  <a:cubicBezTo>
                    <a:pt x="455" y="456"/>
                    <a:pt x="456" y="456"/>
                    <a:pt x="456" y="456"/>
                  </a:cubicBezTo>
                  <a:cubicBezTo>
                    <a:pt x="456" y="458"/>
                    <a:pt x="457" y="461"/>
                    <a:pt x="457" y="463"/>
                  </a:cubicBezTo>
                  <a:close/>
                  <a:moveTo>
                    <a:pt x="500" y="512"/>
                  </a:moveTo>
                  <a:cubicBezTo>
                    <a:pt x="501" y="512"/>
                    <a:pt x="501" y="512"/>
                    <a:pt x="501" y="512"/>
                  </a:cubicBezTo>
                  <a:cubicBezTo>
                    <a:pt x="505" y="516"/>
                    <a:pt x="508" y="520"/>
                    <a:pt x="509" y="525"/>
                  </a:cubicBezTo>
                  <a:cubicBezTo>
                    <a:pt x="504" y="519"/>
                    <a:pt x="498" y="513"/>
                    <a:pt x="491" y="506"/>
                  </a:cubicBezTo>
                  <a:cubicBezTo>
                    <a:pt x="494" y="508"/>
                    <a:pt x="497" y="510"/>
                    <a:pt x="500" y="512"/>
                  </a:cubicBezTo>
                  <a:close/>
                  <a:moveTo>
                    <a:pt x="504" y="555"/>
                  </a:moveTo>
                  <a:cubicBezTo>
                    <a:pt x="504" y="554"/>
                    <a:pt x="504" y="554"/>
                    <a:pt x="504" y="554"/>
                  </a:cubicBezTo>
                  <a:cubicBezTo>
                    <a:pt x="504" y="554"/>
                    <a:pt x="504" y="554"/>
                    <a:pt x="504" y="555"/>
                  </a:cubicBezTo>
                  <a:close/>
                  <a:moveTo>
                    <a:pt x="506" y="559"/>
                  </a:moveTo>
                  <a:cubicBezTo>
                    <a:pt x="508" y="555"/>
                    <a:pt x="510" y="550"/>
                    <a:pt x="512" y="546"/>
                  </a:cubicBezTo>
                  <a:cubicBezTo>
                    <a:pt x="512" y="549"/>
                    <a:pt x="512" y="554"/>
                    <a:pt x="511" y="560"/>
                  </a:cubicBezTo>
                  <a:cubicBezTo>
                    <a:pt x="508" y="568"/>
                    <a:pt x="506" y="576"/>
                    <a:pt x="506" y="584"/>
                  </a:cubicBezTo>
                  <a:cubicBezTo>
                    <a:pt x="505" y="588"/>
                    <a:pt x="504" y="592"/>
                    <a:pt x="503" y="594"/>
                  </a:cubicBezTo>
                  <a:cubicBezTo>
                    <a:pt x="503" y="595"/>
                    <a:pt x="503" y="595"/>
                    <a:pt x="503" y="595"/>
                  </a:cubicBezTo>
                  <a:cubicBezTo>
                    <a:pt x="500" y="590"/>
                    <a:pt x="499" y="584"/>
                    <a:pt x="499" y="577"/>
                  </a:cubicBezTo>
                  <a:cubicBezTo>
                    <a:pt x="499" y="577"/>
                    <a:pt x="499" y="577"/>
                    <a:pt x="499" y="576"/>
                  </a:cubicBezTo>
                  <a:cubicBezTo>
                    <a:pt x="502" y="571"/>
                    <a:pt x="505" y="565"/>
                    <a:pt x="506" y="559"/>
                  </a:cubicBezTo>
                  <a:close/>
                  <a:moveTo>
                    <a:pt x="457" y="523"/>
                  </a:moveTo>
                  <a:cubicBezTo>
                    <a:pt x="457" y="523"/>
                    <a:pt x="457" y="523"/>
                    <a:pt x="457" y="523"/>
                  </a:cubicBezTo>
                  <a:cubicBezTo>
                    <a:pt x="457" y="523"/>
                    <a:pt x="458" y="523"/>
                    <a:pt x="458" y="523"/>
                  </a:cubicBezTo>
                  <a:cubicBezTo>
                    <a:pt x="458" y="523"/>
                    <a:pt x="457" y="523"/>
                    <a:pt x="457" y="523"/>
                  </a:cubicBezTo>
                  <a:close/>
                  <a:moveTo>
                    <a:pt x="456" y="526"/>
                  </a:moveTo>
                  <a:cubicBezTo>
                    <a:pt x="455" y="526"/>
                    <a:pt x="454" y="526"/>
                    <a:pt x="453" y="526"/>
                  </a:cubicBezTo>
                  <a:cubicBezTo>
                    <a:pt x="454" y="526"/>
                    <a:pt x="455" y="526"/>
                    <a:pt x="455" y="526"/>
                  </a:cubicBezTo>
                  <a:cubicBezTo>
                    <a:pt x="456" y="526"/>
                    <a:pt x="456" y="526"/>
                    <a:pt x="456" y="526"/>
                  </a:cubicBezTo>
                  <a:close/>
                  <a:moveTo>
                    <a:pt x="371" y="507"/>
                  </a:moveTo>
                  <a:cubicBezTo>
                    <a:pt x="358" y="505"/>
                    <a:pt x="345" y="503"/>
                    <a:pt x="332" y="501"/>
                  </a:cubicBezTo>
                  <a:cubicBezTo>
                    <a:pt x="331" y="500"/>
                    <a:pt x="331" y="500"/>
                    <a:pt x="331" y="500"/>
                  </a:cubicBezTo>
                  <a:cubicBezTo>
                    <a:pt x="330" y="500"/>
                    <a:pt x="330" y="499"/>
                    <a:pt x="330" y="499"/>
                  </a:cubicBezTo>
                  <a:cubicBezTo>
                    <a:pt x="347" y="503"/>
                    <a:pt x="365" y="505"/>
                    <a:pt x="382" y="507"/>
                  </a:cubicBezTo>
                  <a:cubicBezTo>
                    <a:pt x="383" y="507"/>
                    <a:pt x="383" y="507"/>
                    <a:pt x="383" y="507"/>
                  </a:cubicBezTo>
                  <a:cubicBezTo>
                    <a:pt x="387" y="509"/>
                    <a:pt x="387" y="509"/>
                    <a:pt x="387" y="509"/>
                  </a:cubicBezTo>
                  <a:cubicBezTo>
                    <a:pt x="386" y="508"/>
                    <a:pt x="386" y="508"/>
                    <a:pt x="386" y="508"/>
                  </a:cubicBezTo>
                  <a:cubicBezTo>
                    <a:pt x="388" y="508"/>
                    <a:pt x="391" y="508"/>
                    <a:pt x="393" y="508"/>
                  </a:cubicBezTo>
                  <a:cubicBezTo>
                    <a:pt x="395" y="510"/>
                    <a:pt x="398" y="511"/>
                    <a:pt x="400" y="513"/>
                  </a:cubicBezTo>
                  <a:cubicBezTo>
                    <a:pt x="390" y="511"/>
                    <a:pt x="380" y="509"/>
                    <a:pt x="371" y="507"/>
                  </a:cubicBezTo>
                  <a:close/>
                  <a:moveTo>
                    <a:pt x="206" y="477"/>
                  </a:moveTo>
                  <a:cubicBezTo>
                    <a:pt x="210" y="478"/>
                    <a:pt x="214" y="478"/>
                    <a:pt x="218" y="479"/>
                  </a:cubicBezTo>
                  <a:cubicBezTo>
                    <a:pt x="216" y="479"/>
                    <a:pt x="214" y="480"/>
                    <a:pt x="212" y="480"/>
                  </a:cubicBezTo>
                  <a:cubicBezTo>
                    <a:pt x="212" y="480"/>
                    <a:pt x="212" y="480"/>
                    <a:pt x="212" y="480"/>
                  </a:cubicBezTo>
                  <a:cubicBezTo>
                    <a:pt x="210" y="479"/>
                    <a:pt x="208" y="478"/>
                    <a:pt x="207" y="477"/>
                  </a:cubicBezTo>
                  <a:cubicBezTo>
                    <a:pt x="207" y="477"/>
                    <a:pt x="207" y="477"/>
                    <a:pt x="206" y="477"/>
                  </a:cubicBezTo>
                  <a:close/>
                  <a:moveTo>
                    <a:pt x="196" y="465"/>
                  </a:moveTo>
                  <a:cubicBezTo>
                    <a:pt x="205" y="463"/>
                    <a:pt x="214" y="462"/>
                    <a:pt x="224" y="462"/>
                  </a:cubicBezTo>
                  <a:cubicBezTo>
                    <a:pt x="230" y="462"/>
                    <a:pt x="237" y="463"/>
                    <a:pt x="244" y="463"/>
                  </a:cubicBezTo>
                  <a:cubicBezTo>
                    <a:pt x="244" y="465"/>
                    <a:pt x="244" y="465"/>
                    <a:pt x="244" y="465"/>
                  </a:cubicBezTo>
                  <a:cubicBezTo>
                    <a:pt x="248" y="465"/>
                    <a:pt x="253" y="465"/>
                    <a:pt x="258" y="466"/>
                  </a:cubicBezTo>
                  <a:cubicBezTo>
                    <a:pt x="261" y="468"/>
                    <a:pt x="263" y="471"/>
                    <a:pt x="266" y="473"/>
                  </a:cubicBezTo>
                  <a:cubicBezTo>
                    <a:pt x="265" y="473"/>
                    <a:pt x="265" y="474"/>
                    <a:pt x="264" y="474"/>
                  </a:cubicBezTo>
                  <a:cubicBezTo>
                    <a:pt x="261" y="474"/>
                    <a:pt x="258" y="474"/>
                    <a:pt x="255" y="473"/>
                  </a:cubicBezTo>
                  <a:cubicBezTo>
                    <a:pt x="249" y="471"/>
                    <a:pt x="244" y="468"/>
                    <a:pt x="238" y="466"/>
                  </a:cubicBezTo>
                  <a:cubicBezTo>
                    <a:pt x="237" y="468"/>
                    <a:pt x="237" y="468"/>
                    <a:pt x="237" y="468"/>
                  </a:cubicBezTo>
                  <a:cubicBezTo>
                    <a:pt x="240" y="470"/>
                    <a:pt x="243" y="471"/>
                    <a:pt x="246" y="473"/>
                  </a:cubicBezTo>
                  <a:cubicBezTo>
                    <a:pt x="245" y="473"/>
                    <a:pt x="244" y="473"/>
                    <a:pt x="243" y="473"/>
                  </a:cubicBezTo>
                  <a:cubicBezTo>
                    <a:pt x="243" y="476"/>
                    <a:pt x="243" y="476"/>
                    <a:pt x="243" y="476"/>
                  </a:cubicBezTo>
                  <a:cubicBezTo>
                    <a:pt x="246" y="476"/>
                    <a:pt x="250" y="477"/>
                    <a:pt x="254" y="478"/>
                  </a:cubicBezTo>
                  <a:cubicBezTo>
                    <a:pt x="259" y="481"/>
                    <a:pt x="265" y="485"/>
                    <a:pt x="269" y="489"/>
                  </a:cubicBezTo>
                  <a:cubicBezTo>
                    <a:pt x="266" y="488"/>
                    <a:pt x="264" y="487"/>
                    <a:pt x="261" y="486"/>
                  </a:cubicBezTo>
                  <a:cubicBezTo>
                    <a:pt x="262" y="484"/>
                    <a:pt x="262" y="484"/>
                    <a:pt x="262" y="484"/>
                  </a:cubicBezTo>
                  <a:cubicBezTo>
                    <a:pt x="257" y="483"/>
                    <a:pt x="252" y="482"/>
                    <a:pt x="247" y="481"/>
                  </a:cubicBezTo>
                  <a:cubicBezTo>
                    <a:pt x="236" y="476"/>
                    <a:pt x="225" y="470"/>
                    <a:pt x="213" y="465"/>
                  </a:cubicBezTo>
                  <a:cubicBezTo>
                    <a:pt x="212" y="468"/>
                    <a:pt x="212" y="468"/>
                    <a:pt x="212" y="468"/>
                  </a:cubicBezTo>
                  <a:cubicBezTo>
                    <a:pt x="220" y="471"/>
                    <a:pt x="228" y="475"/>
                    <a:pt x="236" y="479"/>
                  </a:cubicBezTo>
                  <a:cubicBezTo>
                    <a:pt x="233" y="479"/>
                    <a:pt x="231" y="479"/>
                    <a:pt x="228" y="479"/>
                  </a:cubicBezTo>
                  <a:cubicBezTo>
                    <a:pt x="220" y="477"/>
                    <a:pt x="212" y="475"/>
                    <a:pt x="203" y="473"/>
                  </a:cubicBezTo>
                  <a:cubicBezTo>
                    <a:pt x="201" y="471"/>
                    <a:pt x="199" y="468"/>
                    <a:pt x="196" y="465"/>
                  </a:cubicBezTo>
                  <a:close/>
                  <a:moveTo>
                    <a:pt x="191" y="459"/>
                  </a:moveTo>
                  <a:cubicBezTo>
                    <a:pt x="213" y="458"/>
                    <a:pt x="238" y="458"/>
                    <a:pt x="261" y="459"/>
                  </a:cubicBezTo>
                  <a:cubicBezTo>
                    <a:pt x="261" y="459"/>
                    <a:pt x="261" y="459"/>
                    <a:pt x="261" y="459"/>
                  </a:cubicBezTo>
                  <a:cubicBezTo>
                    <a:pt x="256" y="459"/>
                    <a:pt x="252" y="459"/>
                    <a:pt x="248" y="459"/>
                  </a:cubicBezTo>
                  <a:cubicBezTo>
                    <a:pt x="245" y="459"/>
                    <a:pt x="241" y="459"/>
                    <a:pt x="238" y="459"/>
                  </a:cubicBezTo>
                  <a:cubicBezTo>
                    <a:pt x="233" y="459"/>
                    <a:pt x="228" y="459"/>
                    <a:pt x="223" y="459"/>
                  </a:cubicBezTo>
                  <a:cubicBezTo>
                    <a:pt x="223" y="459"/>
                    <a:pt x="223" y="459"/>
                    <a:pt x="223" y="459"/>
                  </a:cubicBezTo>
                  <a:cubicBezTo>
                    <a:pt x="223" y="459"/>
                    <a:pt x="223" y="459"/>
                    <a:pt x="223" y="459"/>
                  </a:cubicBezTo>
                  <a:cubicBezTo>
                    <a:pt x="223" y="459"/>
                    <a:pt x="223" y="459"/>
                    <a:pt x="223" y="459"/>
                  </a:cubicBezTo>
                  <a:cubicBezTo>
                    <a:pt x="223" y="460"/>
                    <a:pt x="223" y="460"/>
                    <a:pt x="223" y="460"/>
                  </a:cubicBezTo>
                  <a:cubicBezTo>
                    <a:pt x="213" y="460"/>
                    <a:pt x="203" y="461"/>
                    <a:pt x="194" y="463"/>
                  </a:cubicBezTo>
                  <a:cubicBezTo>
                    <a:pt x="193" y="462"/>
                    <a:pt x="192" y="460"/>
                    <a:pt x="191" y="459"/>
                  </a:cubicBezTo>
                  <a:close/>
                  <a:moveTo>
                    <a:pt x="161" y="474"/>
                  </a:moveTo>
                  <a:cubicBezTo>
                    <a:pt x="157" y="471"/>
                    <a:pt x="154" y="468"/>
                    <a:pt x="150" y="465"/>
                  </a:cubicBezTo>
                  <a:cubicBezTo>
                    <a:pt x="149" y="464"/>
                    <a:pt x="148" y="464"/>
                    <a:pt x="148" y="463"/>
                  </a:cubicBezTo>
                  <a:cubicBezTo>
                    <a:pt x="149" y="463"/>
                    <a:pt x="149" y="463"/>
                    <a:pt x="150" y="463"/>
                  </a:cubicBezTo>
                  <a:cubicBezTo>
                    <a:pt x="154" y="467"/>
                    <a:pt x="158" y="471"/>
                    <a:pt x="161" y="474"/>
                  </a:cubicBezTo>
                  <a:close/>
                  <a:moveTo>
                    <a:pt x="136" y="447"/>
                  </a:moveTo>
                  <a:cubicBezTo>
                    <a:pt x="140" y="452"/>
                    <a:pt x="144" y="456"/>
                    <a:pt x="148" y="461"/>
                  </a:cubicBezTo>
                  <a:cubicBezTo>
                    <a:pt x="148" y="461"/>
                    <a:pt x="147" y="461"/>
                    <a:pt x="146" y="461"/>
                  </a:cubicBezTo>
                  <a:cubicBezTo>
                    <a:pt x="138" y="453"/>
                    <a:pt x="130" y="445"/>
                    <a:pt x="122" y="436"/>
                  </a:cubicBezTo>
                  <a:cubicBezTo>
                    <a:pt x="124" y="438"/>
                    <a:pt x="126" y="439"/>
                    <a:pt x="128" y="440"/>
                  </a:cubicBezTo>
                  <a:cubicBezTo>
                    <a:pt x="131" y="443"/>
                    <a:pt x="133" y="445"/>
                    <a:pt x="136" y="447"/>
                  </a:cubicBezTo>
                  <a:close/>
                  <a:moveTo>
                    <a:pt x="54" y="360"/>
                  </a:moveTo>
                  <a:cubicBezTo>
                    <a:pt x="55" y="361"/>
                    <a:pt x="56" y="361"/>
                    <a:pt x="58" y="362"/>
                  </a:cubicBezTo>
                  <a:cubicBezTo>
                    <a:pt x="62" y="364"/>
                    <a:pt x="66" y="366"/>
                    <a:pt x="71" y="369"/>
                  </a:cubicBezTo>
                  <a:cubicBezTo>
                    <a:pt x="80" y="375"/>
                    <a:pt x="90" y="382"/>
                    <a:pt x="100" y="391"/>
                  </a:cubicBezTo>
                  <a:cubicBezTo>
                    <a:pt x="108" y="398"/>
                    <a:pt x="116" y="406"/>
                    <a:pt x="125" y="413"/>
                  </a:cubicBezTo>
                  <a:cubicBezTo>
                    <a:pt x="110" y="401"/>
                    <a:pt x="95" y="390"/>
                    <a:pt x="83" y="380"/>
                  </a:cubicBezTo>
                  <a:cubicBezTo>
                    <a:pt x="81" y="382"/>
                    <a:pt x="81" y="382"/>
                    <a:pt x="81" y="382"/>
                  </a:cubicBezTo>
                  <a:cubicBezTo>
                    <a:pt x="94" y="393"/>
                    <a:pt x="109" y="404"/>
                    <a:pt x="124" y="416"/>
                  </a:cubicBezTo>
                  <a:cubicBezTo>
                    <a:pt x="139" y="428"/>
                    <a:pt x="152" y="441"/>
                    <a:pt x="160" y="456"/>
                  </a:cubicBezTo>
                  <a:cubicBezTo>
                    <a:pt x="162" y="455"/>
                    <a:pt x="162" y="455"/>
                    <a:pt x="162" y="455"/>
                  </a:cubicBezTo>
                  <a:cubicBezTo>
                    <a:pt x="157" y="445"/>
                    <a:pt x="150" y="437"/>
                    <a:pt x="142" y="429"/>
                  </a:cubicBezTo>
                  <a:cubicBezTo>
                    <a:pt x="151" y="438"/>
                    <a:pt x="159" y="446"/>
                    <a:pt x="164" y="453"/>
                  </a:cubicBezTo>
                  <a:cubicBezTo>
                    <a:pt x="165" y="454"/>
                    <a:pt x="166" y="456"/>
                    <a:pt x="167" y="457"/>
                  </a:cubicBezTo>
                  <a:cubicBezTo>
                    <a:pt x="163" y="458"/>
                    <a:pt x="159" y="458"/>
                    <a:pt x="156" y="459"/>
                  </a:cubicBezTo>
                  <a:cubicBezTo>
                    <a:pt x="153" y="457"/>
                    <a:pt x="150" y="455"/>
                    <a:pt x="147" y="453"/>
                  </a:cubicBezTo>
                  <a:cubicBezTo>
                    <a:pt x="147" y="453"/>
                    <a:pt x="149" y="455"/>
                    <a:pt x="154" y="459"/>
                  </a:cubicBezTo>
                  <a:cubicBezTo>
                    <a:pt x="153" y="460"/>
                    <a:pt x="152" y="460"/>
                    <a:pt x="151" y="460"/>
                  </a:cubicBezTo>
                  <a:cubicBezTo>
                    <a:pt x="151" y="459"/>
                    <a:pt x="150" y="458"/>
                    <a:pt x="149" y="458"/>
                  </a:cubicBezTo>
                  <a:cubicBezTo>
                    <a:pt x="146" y="454"/>
                    <a:pt x="142" y="450"/>
                    <a:pt x="138" y="446"/>
                  </a:cubicBezTo>
                  <a:cubicBezTo>
                    <a:pt x="140" y="447"/>
                    <a:pt x="141" y="448"/>
                    <a:pt x="143" y="449"/>
                  </a:cubicBezTo>
                  <a:cubicBezTo>
                    <a:pt x="144" y="446"/>
                    <a:pt x="144" y="446"/>
                    <a:pt x="144" y="446"/>
                  </a:cubicBezTo>
                  <a:cubicBezTo>
                    <a:pt x="139" y="444"/>
                    <a:pt x="135" y="441"/>
                    <a:pt x="130" y="438"/>
                  </a:cubicBezTo>
                  <a:cubicBezTo>
                    <a:pt x="124" y="433"/>
                    <a:pt x="119" y="428"/>
                    <a:pt x="113" y="425"/>
                  </a:cubicBezTo>
                  <a:cubicBezTo>
                    <a:pt x="111" y="423"/>
                    <a:pt x="109" y="422"/>
                    <a:pt x="107" y="421"/>
                  </a:cubicBezTo>
                  <a:cubicBezTo>
                    <a:pt x="98" y="412"/>
                    <a:pt x="88" y="402"/>
                    <a:pt x="78" y="393"/>
                  </a:cubicBezTo>
                  <a:cubicBezTo>
                    <a:pt x="68" y="382"/>
                    <a:pt x="60" y="372"/>
                    <a:pt x="54" y="360"/>
                  </a:cubicBezTo>
                  <a:close/>
                  <a:moveTo>
                    <a:pt x="137" y="424"/>
                  </a:moveTo>
                  <a:cubicBezTo>
                    <a:pt x="139" y="425"/>
                    <a:pt x="140" y="426"/>
                    <a:pt x="141" y="427"/>
                  </a:cubicBezTo>
                  <a:cubicBezTo>
                    <a:pt x="139" y="426"/>
                    <a:pt x="138" y="424"/>
                    <a:pt x="136" y="423"/>
                  </a:cubicBezTo>
                  <a:cubicBezTo>
                    <a:pt x="137" y="423"/>
                    <a:pt x="137" y="424"/>
                    <a:pt x="137" y="424"/>
                  </a:cubicBezTo>
                  <a:close/>
                  <a:moveTo>
                    <a:pt x="53" y="332"/>
                  </a:moveTo>
                  <a:cubicBezTo>
                    <a:pt x="52" y="332"/>
                    <a:pt x="52" y="332"/>
                    <a:pt x="52" y="332"/>
                  </a:cubicBezTo>
                  <a:cubicBezTo>
                    <a:pt x="52" y="330"/>
                    <a:pt x="52" y="329"/>
                    <a:pt x="52" y="327"/>
                  </a:cubicBezTo>
                  <a:cubicBezTo>
                    <a:pt x="53" y="328"/>
                    <a:pt x="53" y="329"/>
                    <a:pt x="53" y="330"/>
                  </a:cubicBezTo>
                  <a:cubicBezTo>
                    <a:pt x="53" y="331"/>
                    <a:pt x="53" y="331"/>
                    <a:pt x="53" y="332"/>
                  </a:cubicBezTo>
                  <a:close/>
                  <a:moveTo>
                    <a:pt x="50" y="356"/>
                  </a:moveTo>
                  <a:cubicBezTo>
                    <a:pt x="50" y="356"/>
                    <a:pt x="50" y="356"/>
                    <a:pt x="50" y="357"/>
                  </a:cubicBezTo>
                  <a:cubicBezTo>
                    <a:pt x="49" y="357"/>
                    <a:pt x="49" y="356"/>
                    <a:pt x="48" y="356"/>
                  </a:cubicBezTo>
                  <a:cubicBezTo>
                    <a:pt x="48" y="356"/>
                    <a:pt x="47" y="356"/>
                    <a:pt x="47" y="357"/>
                  </a:cubicBezTo>
                  <a:cubicBezTo>
                    <a:pt x="47" y="354"/>
                    <a:pt x="47" y="352"/>
                    <a:pt x="48" y="349"/>
                  </a:cubicBezTo>
                  <a:cubicBezTo>
                    <a:pt x="48" y="352"/>
                    <a:pt x="49" y="354"/>
                    <a:pt x="50" y="356"/>
                  </a:cubicBezTo>
                  <a:close/>
                  <a:moveTo>
                    <a:pt x="48" y="359"/>
                  </a:moveTo>
                  <a:cubicBezTo>
                    <a:pt x="49" y="359"/>
                    <a:pt x="49" y="359"/>
                    <a:pt x="50" y="359"/>
                  </a:cubicBezTo>
                  <a:cubicBezTo>
                    <a:pt x="50" y="363"/>
                    <a:pt x="49" y="366"/>
                    <a:pt x="49" y="369"/>
                  </a:cubicBezTo>
                  <a:cubicBezTo>
                    <a:pt x="48" y="366"/>
                    <a:pt x="47" y="363"/>
                    <a:pt x="47" y="359"/>
                  </a:cubicBezTo>
                  <a:cubicBezTo>
                    <a:pt x="47" y="359"/>
                    <a:pt x="48" y="359"/>
                    <a:pt x="48" y="359"/>
                  </a:cubicBezTo>
                  <a:close/>
                  <a:moveTo>
                    <a:pt x="45" y="332"/>
                  </a:moveTo>
                  <a:cubicBezTo>
                    <a:pt x="46" y="335"/>
                    <a:pt x="47" y="338"/>
                    <a:pt x="48" y="341"/>
                  </a:cubicBezTo>
                  <a:cubicBezTo>
                    <a:pt x="47" y="338"/>
                    <a:pt x="46" y="335"/>
                    <a:pt x="45" y="332"/>
                  </a:cubicBezTo>
                  <a:close/>
                  <a:moveTo>
                    <a:pt x="47" y="311"/>
                  </a:moveTo>
                  <a:cubicBezTo>
                    <a:pt x="70" y="327"/>
                    <a:pt x="94" y="342"/>
                    <a:pt x="118" y="357"/>
                  </a:cubicBezTo>
                  <a:cubicBezTo>
                    <a:pt x="118" y="357"/>
                    <a:pt x="118" y="357"/>
                    <a:pt x="118" y="357"/>
                  </a:cubicBezTo>
                  <a:cubicBezTo>
                    <a:pt x="118" y="357"/>
                    <a:pt x="118" y="357"/>
                    <a:pt x="117" y="357"/>
                  </a:cubicBezTo>
                  <a:cubicBezTo>
                    <a:pt x="118" y="359"/>
                    <a:pt x="118" y="359"/>
                    <a:pt x="118" y="359"/>
                  </a:cubicBezTo>
                  <a:cubicBezTo>
                    <a:pt x="118" y="359"/>
                    <a:pt x="119" y="359"/>
                    <a:pt x="120" y="359"/>
                  </a:cubicBezTo>
                  <a:cubicBezTo>
                    <a:pt x="120" y="359"/>
                    <a:pt x="121" y="359"/>
                    <a:pt x="121" y="359"/>
                  </a:cubicBezTo>
                  <a:cubicBezTo>
                    <a:pt x="130" y="367"/>
                    <a:pt x="139" y="374"/>
                    <a:pt x="148" y="382"/>
                  </a:cubicBezTo>
                  <a:cubicBezTo>
                    <a:pt x="150" y="380"/>
                    <a:pt x="150" y="380"/>
                    <a:pt x="150" y="380"/>
                  </a:cubicBezTo>
                  <a:cubicBezTo>
                    <a:pt x="149" y="379"/>
                    <a:pt x="149" y="379"/>
                    <a:pt x="148" y="378"/>
                  </a:cubicBezTo>
                  <a:cubicBezTo>
                    <a:pt x="149" y="379"/>
                    <a:pt x="151" y="379"/>
                    <a:pt x="152" y="379"/>
                  </a:cubicBezTo>
                  <a:cubicBezTo>
                    <a:pt x="151" y="380"/>
                    <a:pt x="151" y="381"/>
                    <a:pt x="151" y="382"/>
                  </a:cubicBezTo>
                  <a:cubicBezTo>
                    <a:pt x="151" y="382"/>
                    <a:pt x="151" y="382"/>
                    <a:pt x="151" y="382"/>
                  </a:cubicBezTo>
                  <a:cubicBezTo>
                    <a:pt x="147" y="385"/>
                    <a:pt x="147" y="385"/>
                    <a:pt x="147" y="385"/>
                  </a:cubicBezTo>
                  <a:cubicBezTo>
                    <a:pt x="140" y="385"/>
                    <a:pt x="134" y="385"/>
                    <a:pt x="130" y="385"/>
                  </a:cubicBezTo>
                  <a:cubicBezTo>
                    <a:pt x="130" y="385"/>
                    <a:pt x="129" y="385"/>
                    <a:pt x="129" y="384"/>
                  </a:cubicBezTo>
                  <a:cubicBezTo>
                    <a:pt x="105" y="361"/>
                    <a:pt x="80" y="336"/>
                    <a:pt x="72" y="329"/>
                  </a:cubicBezTo>
                  <a:cubicBezTo>
                    <a:pt x="71" y="331"/>
                    <a:pt x="71" y="331"/>
                    <a:pt x="71" y="331"/>
                  </a:cubicBezTo>
                  <a:cubicBezTo>
                    <a:pt x="76" y="336"/>
                    <a:pt x="91" y="351"/>
                    <a:pt x="108" y="368"/>
                  </a:cubicBezTo>
                  <a:cubicBezTo>
                    <a:pt x="95" y="357"/>
                    <a:pt x="81" y="347"/>
                    <a:pt x="67" y="337"/>
                  </a:cubicBezTo>
                  <a:cubicBezTo>
                    <a:pt x="66" y="339"/>
                    <a:pt x="66" y="339"/>
                    <a:pt x="66" y="339"/>
                  </a:cubicBezTo>
                  <a:cubicBezTo>
                    <a:pt x="87" y="354"/>
                    <a:pt x="107" y="369"/>
                    <a:pt x="126" y="385"/>
                  </a:cubicBezTo>
                  <a:cubicBezTo>
                    <a:pt x="124" y="385"/>
                    <a:pt x="123" y="385"/>
                    <a:pt x="123" y="385"/>
                  </a:cubicBezTo>
                  <a:cubicBezTo>
                    <a:pt x="123" y="385"/>
                    <a:pt x="124" y="385"/>
                    <a:pt x="126" y="386"/>
                  </a:cubicBezTo>
                  <a:cubicBezTo>
                    <a:pt x="127" y="386"/>
                    <a:pt x="128" y="387"/>
                    <a:pt x="129" y="388"/>
                  </a:cubicBezTo>
                  <a:cubicBezTo>
                    <a:pt x="138" y="396"/>
                    <a:pt x="146" y="404"/>
                    <a:pt x="153" y="411"/>
                  </a:cubicBezTo>
                  <a:cubicBezTo>
                    <a:pt x="162" y="420"/>
                    <a:pt x="170" y="426"/>
                    <a:pt x="173" y="429"/>
                  </a:cubicBezTo>
                  <a:cubicBezTo>
                    <a:pt x="174" y="430"/>
                    <a:pt x="175" y="431"/>
                    <a:pt x="176" y="431"/>
                  </a:cubicBezTo>
                  <a:cubicBezTo>
                    <a:pt x="176" y="431"/>
                    <a:pt x="176" y="431"/>
                    <a:pt x="176" y="431"/>
                  </a:cubicBezTo>
                  <a:cubicBezTo>
                    <a:pt x="177" y="431"/>
                    <a:pt x="177" y="431"/>
                    <a:pt x="177" y="431"/>
                  </a:cubicBezTo>
                  <a:cubicBezTo>
                    <a:pt x="176" y="430"/>
                    <a:pt x="176" y="430"/>
                    <a:pt x="176" y="430"/>
                  </a:cubicBezTo>
                  <a:cubicBezTo>
                    <a:pt x="176" y="429"/>
                    <a:pt x="176" y="429"/>
                    <a:pt x="176" y="429"/>
                  </a:cubicBezTo>
                  <a:cubicBezTo>
                    <a:pt x="176" y="429"/>
                    <a:pt x="176" y="429"/>
                    <a:pt x="176" y="429"/>
                  </a:cubicBezTo>
                  <a:cubicBezTo>
                    <a:pt x="178" y="430"/>
                    <a:pt x="179" y="432"/>
                    <a:pt x="181" y="433"/>
                  </a:cubicBezTo>
                  <a:cubicBezTo>
                    <a:pt x="182" y="431"/>
                    <a:pt x="182" y="431"/>
                    <a:pt x="182" y="431"/>
                  </a:cubicBezTo>
                  <a:cubicBezTo>
                    <a:pt x="182" y="431"/>
                    <a:pt x="181" y="430"/>
                    <a:pt x="181" y="430"/>
                  </a:cubicBezTo>
                  <a:cubicBezTo>
                    <a:pt x="331" y="436"/>
                    <a:pt x="331" y="436"/>
                    <a:pt x="331" y="436"/>
                  </a:cubicBezTo>
                  <a:cubicBezTo>
                    <a:pt x="331" y="436"/>
                    <a:pt x="224" y="419"/>
                    <a:pt x="180" y="429"/>
                  </a:cubicBezTo>
                  <a:cubicBezTo>
                    <a:pt x="178" y="427"/>
                    <a:pt x="177" y="425"/>
                    <a:pt x="175" y="424"/>
                  </a:cubicBezTo>
                  <a:cubicBezTo>
                    <a:pt x="174" y="424"/>
                    <a:pt x="174" y="424"/>
                    <a:pt x="174" y="424"/>
                  </a:cubicBezTo>
                  <a:cubicBezTo>
                    <a:pt x="160" y="411"/>
                    <a:pt x="146" y="398"/>
                    <a:pt x="131" y="386"/>
                  </a:cubicBezTo>
                  <a:cubicBezTo>
                    <a:pt x="131" y="386"/>
                    <a:pt x="131" y="386"/>
                    <a:pt x="131" y="386"/>
                  </a:cubicBezTo>
                  <a:cubicBezTo>
                    <a:pt x="139" y="386"/>
                    <a:pt x="155" y="387"/>
                    <a:pt x="175" y="388"/>
                  </a:cubicBezTo>
                  <a:cubicBezTo>
                    <a:pt x="175" y="388"/>
                    <a:pt x="175" y="389"/>
                    <a:pt x="175" y="389"/>
                  </a:cubicBezTo>
                  <a:cubicBezTo>
                    <a:pt x="176" y="388"/>
                    <a:pt x="176" y="388"/>
                    <a:pt x="176" y="388"/>
                  </a:cubicBezTo>
                  <a:cubicBezTo>
                    <a:pt x="181" y="389"/>
                    <a:pt x="185" y="389"/>
                    <a:pt x="190" y="389"/>
                  </a:cubicBezTo>
                  <a:cubicBezTo>
                    <a:pt x="190" y="390"/>
                    <a:pt x="191" y="391"/>
                    <a:pt x="192" y="391"/>
                  </a:cubicBezTo>
                  <a:cubicBezTo>
                    <a:pt x="193" y="390"/>
                    <a:pt x="194" y="390"/>
                    <a:pt x="195" y="389"/>
                  </a:cubicBezTo>
                  <a:cubicBezTo>
                    <a:pt x="203" y="390"/>
                    <a:pt x="212" y="390"/>
                    <a:pt x="220" y="391"/>
                  </a:cubicBezTo>
                  <a:cubicBezTo>
                    <a:pt x="224" y="392"/>
                    <a:pt x="228" y="393"/>
                    <a:pt x="232" y="395"/>
                  </a:cubicBezTo>
                  <a:cubicBezTo>
                    <a:pt x="233" y="393"/>
                    <a:pt x="233" y="393"/>
                    <a:pt x="233" y="393"/>
                  </a:cubicBezTo>
                  <a:cubicBezTo>
                    <a:pt x="232" y="392"/>
                    <a:pt x="231" y="392"/>
                    <a:pt x="229" y="391"/>
                  </a:cubicBezTo>
                  <a:cubicBezTo>
                    <a:pt x="282" y="394"/>
                    <a:pt x="341" y="396"/>
                    <a:pt x="373" y="396"/>
                  </a:cubicBezTo>
                  <a:cubicBezTo>
                    <a:pt x="386" y="397"/>
                    <a:pt x="398" y="397"/>
                    <a:pt x="408" y="398"/>
                  </a:cubicBezTo>
                  <a:cubicBezTo>
                    <a:pt x="417" y="399"/>
                    <a:pt x="425" y="401"/>
                    <a:pt x="434" y="403"/>
                  </a:cubicBezTo>
                  <a:cubicBezTo>
                    <a:pt x="433" y="403"/>
                    <a:pt x="433" y="403"/>
                    <a:pt x="432" y="403"/>
                  </a:cubicBezTo>
                  <a:cubicBezTo>
                    <a:pt x="432" y="405"/>
                    <a:pt x="432" y="405"/>
                    <a:pt x="432" y="405"/>
                  </a:cubicBezTo>
                  <a:cubicBezTo>
                    <a:pt x="429" y="405"/>
                    <a:pt x="426" y="404"/>
                    <a:pt x="423" y="404"/>
                  </a:cubicBezTo>
                  <a:cubicBezTo>
                    <a:pt x="422" y="404"/>
                    <a:pt x="421" y="404"/>
                    <a:pt x="420" y="404"/>
                  </a:cubicBezTo>
                  <a:cubicBezTo>
                    <a:pt x="411" y="403"/>
                    <a:pt x="402" y="402"/>
                    <a:pt x="393" y="402"/>
                  </a:cubicBezTo>
                  <a:cubicBezTo>
                    <a:pt x="393" y="402"/>
                    <a:pt x="393" y="402"/>
                    <a:pt x="393" y="402"/>
                  </a:cubicBezTo>
                  <a:cubicBezTo>
                    <a:pt x="369" y="399"/>
                    <a:pt x="346" y="397"/>
                    <a:pt x="322" y="395"/>
                  </a:cubicBezTo>
                  <a:cubicBezTo>
                    <a:pt x="322" y="398"/>
                    <a:pt x="322" y="398"/>
                    <a:pt x="322" y="398"/>
                  </a:cubicBezTo>
                  <a:cubicBezTo>
                    <a:pt x="333" y="399"/>
                    <a:pt x="343" y="399"/>
                    <a:pt x="354" y="400"/>
                  </a:cubicBezTo>
                  <a:cubicBezTo>
                    <a:pt x="354" y="402"/>
                    <a:pt x="354" y="402"/>
                    <a:pt x="354" y="402"/>
                  </a:cubicBezTo>
                  <a:cubicBezTo>
                    <a:pt x="354" y="402"/>
                    <a:pt x="355" y="403"/>
                    <a:pt x="355" y="403"/>
                  </a:cubicBezTo>
                  <a:cubicBezTo>
                    <a:pt x="355" y="403"/>
                    <a:pt x="354" y="403"/>
                    <a:pt x="354" y="403"/>
                  </a:cubicBezTo>
                  <a:cubicBezTo>
                    <a:pt x="354" y="405"/>
                    <a:pt x="354" y="405"/>
                    <a:pt x="354" y="405"/>
                  </a:cubicBezTo>
                  <a:cubicBezTo>
                    <a:pt x="354" y="405"/>
                    <a:pt x="354" y="405"/>
                    <a:pt x="354" y="405"/>
                  </a:cubicBezTo>
                  <a:cubicBezTo>
                    <a:pt x="354" y="405"/>
                    <a:pt x="354" y="405"/>
                    <a:pt x="354" y="405"/>
                  </a:cubicBezTo>
                  <a:cubicBezTo>
                    <a:pt x="354" y="405"/>
                    <a:pt x="354" y="405"/>
                    <a:pt x="354" y="405"/>
                  </a:cubicBezTo>
                  <a:cubicBezTo>
                    <a:pt x="357" y="405"/>
                    <a:pt x="360" y="405"/>
                    <a:pt x="363" y="405"/>
                  </a:cubicBezTo>
                  <a:cubicBezTo>
                    <a:pt x="364" y="405"/>
                    <a:pt x="365" y="405"/>
                    <a:pt x="366" y="405"/>
                  </a:cubicBezTo>
                  <a:cubicBezTo>
                    <a:pt x="376" y="408"/>
                    <a:pt x="387" y="410"/>
                    <a:pt x="397" y="411"/>
                  </a:cubicBezTo>
                  <a:cubicBezTo>
                    <a:pt x="397" y="413"/>
                    <a:pt x="397" y="413"/>
                    <a:pt x="397" y="413"/>
                  </a:cubicBezTo>
                  <a:cubicBezTo>
                    <a:pt x="398" y="413"/>
                    <a:pt x="399" y="414"/>
                    <a:pt x="400" y="414"/>
                  </a:cubicBezTo>
                  <a:cubicBezTo>
                    <a:pt x="327" y="407"/>
                    <a:pt x="213" y="398"/>
                    <a:pt x="198" y="409"/>
                  </a:cubicBezTo>
                  <a:cubicBezTo>
                    <a:pt x="198" y="409"/>
                    <a:pt x="331" y="410"/>
                    <a:pt x="411" y="420"/>
                  </a:cubicBezTo>
                  <a:cubicBezTo>
                    <a:pt x="407" y="420"/>
                    <a:pt x="403" y="420"/>
                    <a:pt x="399" y="421"/>
                  </a:cubicBezTo>
                  <a:cubicBezTo>
                    <a:pt x="394" y="421"/>
                    <a:pt x="388" y="421"/>
                    <a:pt x="383" y="421"/>
                  </a:cubicBezTo>
                  <a:cubicBezTo>
                    <a:pt x="378" y="421"/>
                    <a:pt x="372" y="421"/>
                    <a:pt x="368" y="421"/>
                  </a:cubicBezTo>
                  <a:cubicBezTo>
                    <a:pt x="360" y="421"/>
                    <a:pt x="353" y="421"/>
                    <a:pt x="348" y="421"/>
                  </a:cubicBezTo>
                  <a:cubicBezTo>
                    <a:pt x="348" y="423"/>
                    <a:pt x="348" y="423"/>
                    <a:pt x="348" y="423"/>
                  </a:cubicBezTo>
                  <a:cubicBezTo>
                    <a:pt x="353" y="423"/>
                    <a:pt x="360" y="423"/>
                    <a:pt x="368" y="423"/>
                  </a:cubicBezTo>
                  <a:cubicBezTo>
                    <a:pt x="371" y="423"/>
                    <a:pt x="376" y="423"/>
                    <a:pt x="380" y="423"/>
                  </a:cubicBezTo>
                  <a:cubicBezTo>
                    <a:pt x="365" y="426"/>
                    <a:pt x="351" y="429"/>
                    <a:pt x="342" y="431"/>
                  </a:cubicBezTo>
                  <a:cubicBezTo>
                    <a:pt x="343" y="433"/>
                    <a:pt x="343" y="433"/>
                    <a:pt x="343" y="433"/>
                  </a:cubicBezTo>
                  <a:cubicBezTo>
                    <a:pt x="355" y="431"/>
                    <a:pt x="377" y="426"/>
                    <a:pt x="399" y="423"/>
                  </a:cubicBezTo>
                  <a:cubicBezTo>
                    <a:pt x="410" y="423"/>
                    <a:pt x="421" y="424"/>
                    <a:pt x="431" y="424"/>
                  </a:cubicBezTo>
                  <a:cubicBezTo>
                    <a:pt x="432" y="424"/>
                    <a:pt x="433" y="424"/>
                    <a:pt x="435" y="425"/>
                  </a:cubicBezTo>
                  <a:cubicBezTo>
                    <a:pt x="439" y="426"/>
                    <a:pt x="444" y="429"/>
                    <a:pt x="448" y="431"/>
                  </a:cubicBezTo>
                  <a:cubicBezTo>
                    <a:pt x="447" y="434"/>
                    <a:pt x="447" y="438"/>
                    <a:pt x="448" y="442"/>
                  </a:cubicBezTo>
                  <a:cubicBezTo>
                    <a:pt x="445" y="442"/>
                    <a:pt x="442" y="442"/>
                    <a:pt x="439" y="442"/>
                  </a:cubicBezTo>
                  <a:cubicBezTo>
                    <a:pt x="438" y="442"/>
                    <a:pt x="437" y="442"/>
                    <a:pt x="436" y="442"/>
                  </a:cubicBezTo>
                  <a:cubicBezTo>
                    <a:pt x="437" y="442"/>
                    <a:pt x="437" y="442"/>
                    <a:pt x="437" y="442"/>
                  </a:cubicBezTo>
                  <a:cubicBezTo>
                    <a:pt x="434" y="441"/>
                    <a:pt x="434" y="441"/>
                    <a:pt x="434" y="441"/>
                  </a:cubicBezTo>
                  <a:cubicBezTo>
                    <a:pt x="430" y="439"/>
                    <a:pt x="426" y="438"/>
                    <a:pt x="422" y="436"/>
                  </a:cubicBezTo>
                  <a:cubicBezTo>
                    <a:pt x="421" y="439"/>
                    <a:pt x="421" y="439"/>
                    <a:pt x="421" y="439"/>
                  </a:cubicBezTo>
                  <a:cubicBezTo>
                    <a:pt x="424" y="440"/>
                    <a:pt x="427" y="441"/>
                    <a:pt x="430" y="442"/>
                  </a:cubicBezTo>
                  <a:cubicBezTo>
                    <a:pt x="429" y="442"/>
                    <a:pt x="427" y="442"/>
                    <a:pt x="425" y="442"/>
                  </a:cubicBezTo>
                  <a:cubicBezTo>
                    <a:pt x="408" y="437"/>
                    <a:pt x="391" y="434"/>
                    <a:pt x="379" y="434"/>
                  </a:cubicBezTo>
                  <a:cubicBezTo>
                    <a:pt x="376" y="434"/>
                    <a:pt x="374" y="434"/>
                    <a:pt x="372" y="434"/>
                  </a:cubicBezTo>
                  <a:cubicBezTo>
                    <a:pt x="372" y="436"/>
                    <a:pt x="372" y="436"/>
                    <a:pt x="372" y="436"/>
                  </a:cubicBezTo>
                  <a:cubicBezTo>
                    <a:pt x="388" y="441"/>
                    <a:pt x="406" y="443"/>
                    <a:pt x="423" y="444"/>
                  </a:cubicBezTo>
                  <a:cubicBezTo>
                    <a:pt x="421" y="445"/>
                    <a:pt x="419" y="445"/>
                    <a:pt x="416" y="446"/>
                  </a:cubicBezTo>
                  <a:cubicBezTo>
                    <a:pt x="413" y="446"/>
                    <a:pt x="410" y="446"/>
                    <a:pt x="407" y="447"/>
                  </a:cubicBezTo>
                  <a:cubicBezTo>
                    <a:pt x="406" y="447"/>
                    <a:pt x="406" y="447"/>
                    <a:pt x="405" y="447"/>
                  </a:cubicBezTo>
                  <a:cubicBezTo>
                    <a:pt x="402" y="447"/>
                    <a:pt x="399" y="447"/>
                    <a:pt x="397" y="447"/>
                  </a:cubicBezTo>
                  <a:cubicBezTo>
                    <a:pt x="396" y="447"/>
                    <a:pt x="396" y="447"/>
                    <a:pt x="396" y="447"/>
                  </a:cubicBezTo>
                  <a:cubicBezTo>
                    <a:pt x="391" y="446"/>
                    <a:pt x="387" y="445"/>
                    <a:pt x="383" y="444"/>
                  </a:cubicBezTo>
                  <a:cubicBezTo>
                    <a:pt x="382" y="446"/>
                    <a:pt x="382" y="446"/>
                    <a:pt x="382" y="446"/>
                  </a:cubicBezTo>
                  <a:cubicBezTo>
                    <a:pt x="387" y="449"/>
                    <a:pt x="393" y="451"/>
                    <a:pt x="399" y="453"/>
                  </a:cubicBezTo>
                  <a:cubicBezTo>
                    <a:pt x="371" y="450"/>
                    <a:pt x="371" y="450"/>
                    <a:pt x="371" y="450"/>
                  </a:cubicBezTo>
                  <a:cubicBezTo>
                    <a:pt x="371" y="450"/>
                    <a:pt x="397" y="459"/>
                    <a:pt x="420" y="459"/>
                  </a:cubicBezTo>
                  <a:cubicBezTo>
                    <a:pt x="420" y="460"/>
                    <a:pt x="420" y="460"/>
                    <a:pt x="421" y="460"/>
                  </a:cubicBezTo>
                  <a:cubicBezTo>
                    <a:pt x="420" y="461"/>
                    <a:pt x="420" y="461"/>
                    <a:pt x="420" y="461"/>
                  </a:cubicBezTo>
                  <a:cubicBezTo>
                    <a:pt x="420" y="461"/>
                    <a:pt x="421" y="461"/>
                    <a:pt x="421" y="461"/>
                  </a:cubicBezTo>
                  <a:cubicBezTo>
                    <a:pt x="413" y="461"/>
                    <a:pt x="406" y="461"/>
                    <a:pt x="399" y="460"/>
                  </a:cubicBezTo>
                  <a:cubicBezTo>
                    <a:pt x="398" y="458"/>
                    <a:pt x="398" y="458"/>
                    <a:pt x="398" y="458"/>
                  </a:cubicBezTo>
                  <a:cubicBezTo>
                    <a:pt x="382" y="457"/>
                    <a:pt x="365" y="456"/>
                    <a:pt x="349" y="456"/>
                  </a:cubicBezTo>
                  <a:cubicBezTo>
                    <a:pt x="340" y="456"/>
                    <a:pt x="332" y="456"/>
                    <a:pt x="323" y="457"/>
                  </a:cubicBezTo>
                  <a:cubicBezTo>
                    <a:pt x="317" y="456"/>
                    <a:pt x="311" y="455"/>
                    <a:pt x="304" y="455"/>
                  </a:cubicBezTo>
                  <a:cubicBezTo>
                    <a:pt x="253" y="450"/>
                    <a:pt x="214" y="451"/>
                    <a:pt x="186" y="454"/>
                  </a:cubicBezTo>
                  <a:cubicBezTo>
                    <a:pt x="183" y="451"/>
                    <a:pt x="180" y="449"/>
                    <a:pt x="180" y="449"/>
                  </a:cubicBezTo>
                  <a:cubicBezTo>
                    <a:pt x="180" y="449"/>
                    <a:pt x="181" y="451"/>
                    <a:pt x="183" y="455"/>
                  </a:cubicBezTo>
                  <a:cubicBezTo>
                    <a:pt x="178" y="455"/>
                    <a:pt x="174" y="456"/>
                    <a:pt x="169" y="456"/>
                  </a:cubicBezTo>
                  <a:cubicBezTo>
                    <a:pt x="169" y="455"/>
                    <a:pt x="168" y="454"/>
                    <a:pt x="167" y="453"/>
                  </a:cubicBezTo>
                  <a:cubicBezTo>
                    <a:pt x="165" y="450"/>
                    <a:pt x="161" y="445"/>
                    <a:pt x="157" y="441"/>
                  </a:cubicBezTo>
                  <a:cubicBezTo>
                    <a:pt x="158" y="442"/>
                    <a:pt x="159" y="443"/>
                    <a:pt x="160" y="443"/>
                  </a:cubicBezTo>
                  <a:cubicBezTo>
                    <a:pt x="162" y="441"/>
                    <a:pt x="162" y="441"/>
                    <a:pt x="162" y="441"/>
                  </a:cubicBezTo>
                  <a:cubicBezTo>
                    <a:pt x="157" y="437"/>
                    <a:pt x="149" y="430"/>
                    <a:pt x="139" y="422"/>
                  </a:cubicBezTo>
                  <a:cubicBezTo>
                    <a:pt x="135" y="418"/>
                    <a:pt x="131" y="414"/>
                    <a:pt x="127" y="410"/>
                  </a:cubicBezTo>
                  <a:cubicBezTo>
                    <a:pt x="119" y="403"/>
                    <a:pt x="110" y="396"/>
                    <a:pt x="102" y="389"/>
                  </a:cubicBezTo>
                  <a:cubicBezTo>
                    <a:pt x="99" y="386"/>
                    <a:pt x="96" y="383"/>
                    <a:pt x="93" y="380"/>
                  </a:cubicBezTo>
                  <a:cubicBezTo>
                    <a:pt x="92" y="381"/>
                    <a:pt x="92" y="381"/>
                    <a:pt x="92" y="381"/>
                  </a:cubicBezTo>
                  <a:cubicBezTo>
                    <a:pt x="80" y="372"/>
                    <a:pt x="69" y="364"/>
                    <a:pt x="60" y="360"/>
                  </a:cubicBezTo>
                  <a:cubicBezTo>
                    <a:pt x="58" y="359"/>
                    <a:pt x="55" y="358"/>
                    <a:pt x="53" y="357"/>
                  </a:cubicBezTo>
                  <a:cubicBezTo>
                    <a:pt x="53" y="357"/>
                    <a:pt x="53" y="356"/>
                    <a:pt x="52" y="356"/>
                  </a:cubicBezTo>
                  <a:cubicBezTo>
                    <a:pt x="52" y="352"/>
                    <a:pt x="52" y="349"/>
                    <a:pt x="51" y="346"/>
                  </a:cubicBezTo>
                  <a:cubicBezTo>
                    <a:pt x="52" y="344"/>
                    <a:pt x="53" y="342"/>
                    <a:pt x="54" y="340"/>
                  </a:cubicBezTo>
                  <a:cubicBezTo>
                    <a:pt x="55" y="340"/>
                    <a:pt x="55" y="340"/>
                    <a:pt x="55" y="340"/>
                  </a:cubicBezTo>
                  <a:cubicBezTo>
                    <a:pt x="55" y="339"/>
                    <a:pt x="54" y="338"/>
                    <a:pt x="54" y="338"/>
                  </a:cubicBezTo>
                  <a:cubicBezTo>
                    <a:pt x="54" y="337"/>
                    <a:pt x="55" y="337"/>
                    <a:pt x="55" y="336"/>
                  </a:cubicBezTo>
                  <a:cubicBezTo>
                    <a:pt x="69" y="343"/>
                    <a:pt x="84" y="355"/>
                    <a:pt x="98" y="368"/>
                  </a:cubicBezTo>
                  <a:cubicBezTo>
                    <a:pt x="114" y="383"/>
                    <a:pt x="129" y="398"/>
                    <a:pt x="142" y="410"/>
                  </a:cubicBezTo>
                  <a:cubicBezTo>
                    <a:pt x="144" y="408"/>
                    <a:pt x="144" y="408"/>
                    <a:pt x="144" y="408"/>
                  </a:cubicBezTo>
                  <a:cubicBezTo>
                    <a:pt x="131" y="396"/>
                    <a:pt x="116" y="381"/>
                    <a:pt x="100" y="366"/>
                  </a:cubicBezTo>
                  <a:cubicBezTo>
                    <a:pt x="85" y="353"/>
                    <a:pt x="70" y="341"/>
                    <a:pt x="55" y="333"/>
                  </a:cubicBezTo>
                  <a:cubicBezTo>
                    <a:pt x="55" y="332"/>
                    <a:pt x="55" y="331"/>
                    <a:pt x="55" y="330"/>
                  </a:cubicBezTo>
                  <a:cubicBezTo>
                    <a:pt x="55" y="325"/>
                    <a:pt x="54" y="320"/>
                    <a:pt x="53" y="315"/>
                  </a:cubicBezTo>
                  <a:cubicBezTo>
                    <a:pt x="50" y="316"/>
                    <a:pt x="50" y="316"/>
                    <a:pt x="50" y="316"/>
                  </a:cubicBezTo>
                  <a:cubicBezTo>
                    <a:pt x="50" y="321"/>
                    <a:pt x="50" y="326"/>
                    <a:pt x="50" y="331"/>
                  </a:cubicBezTo>
                  <a:cubicBezTo>
                    <a:pt x="50" y="331"/>
                    <a:pt x="50" y="331"/>
                    <a:pt x="50" y="331"/>
                  </a:cubicBezTo>
                  <a:cubicBezTo>
                    <a:pt x="48" y="324"/>
                    <a:pt x="48" y="315"/>
                    <a:pt x="47" y="311"/>
                  </a:cubicBezTo>
                  <a:close/>
                  <a:moveTo>
                    <a:pt x="382" y="436"/>
                  </a:moveTo>
                  <a:cubicBezTo>
                    <a:pt x="390" y="437"/>
                    <a:pt x="400" y="438"/>
                    <a:pt x="411" y="441"/>
                  </a:cubicBezTo>
                  <a:cubicBezTo>
                    <a:pt x="401" y="440"/>
                    <a:pt x="391" y="438"/>
                    <a:pt x="382" y="436"/>
                  </a:cubicBezTo>
                  <a:close/>
                  <a:moveTo>
                    <a:pt x="38" y="293"/>
                  </a:moveTo>
                  <a:cubicBezTo>
                    <a:pt x="33" y="288"/>
                    <a:pt x="28" y="283"/>
                    <a:pt x="24" y="278"/>
                  </a:cubicBezTo>
                  <a:cubicBezTo>
                    <a:pt x="24" y="278"/>
                    <a:pt x="24" y="278"/>
                    <a:pt x="24" y="278"/>
                  </a:cubicBezTo>
                  <a:cubicBezTo>
                    <a:pt x="25" y="277"/>
                    <a:pt x="25" y="277"/>
                    <a:pt x="26" y="276"/>
                  </a:cubicBezTo>
                  <a:cubicBezTo>
                    <a:pt x="26" y="276"/>
                    <a:pt x="27" y="276"/>
                    <a:pt x="27" y="276"/>
                  </a:cubicBezTo>
                  <a:cubicBezTo>
                    <a:pt x="29" y="277"/>
                    <a:pt x="31" y="278"/>
                    <a:pt x="32" y="279"/>
                  </a:cubicBezTo>
                  <a:cubicBezTo>
                    <a:pt x="33" y="280"/>
                    <a:pt x="33" y="281"/>
                    <a:pt x="34" y="282"/>
                  </a:cubicBezTo>
                  <a:cubicBezTo>
                    <a:pt x="34" y="282"/>
                    <a:pt x="34" y="282"/>
                    <a:pt x="34" y="282"/>
                  </a:cubicBezTo>
                  <a:cubicBezTo>
                    <a:pt x="33" y="282"/>
                    <a:pt x="33" y="283"/>
                    <a:pt x="32" y="283"/>
                  </a:cubicBezTo>
                  <a:cubicBezTo>
                    <a:pt x="34" y="285"/>
                    <a:pt x="34" y="285"/>
                    <a:pt x="34" y="285"/>
                  </a:cubicBezTo>
                  <a:cubicBezTo>
                    <a:pt x="34" y="284"/>
                    <a:pt x="35" y="284"/>
                    <a:pt x="35" y="284"/>
                  </a:cubicBezTo>
                  <a:cubicBezTo>
                    <a:pt x="35" y="284"/>
                    <a:pt x="35" y="284"/>
                    <a:pt x="36" y="284"/>
                  </a:cubicBezTo>
                  <a:cubicBezTo>
                    <a:pt x="37" y="284"/>
                    <a:pt x="39" y="285"/>
                    <a:pt x="42" y="286"/>
                  </a:cubicBezTo>
                  <a:cubicBezTo>
                    <a:pt x="42" y="286"/>
                    <a:pt x="42" y="286"/>
                    <a:pt x="42" y="287"/>
                  </a:cubicBezTo>
                  <a:cubicBezTo>
                    <a:pt x="43" y="289"/>
                    <a:pt x="44" y="290"/>
                    <a:pt x="45" y="292"/>
                  </a:cubicBezTo>
                  <a:cubicBezTo>
                    <a:pt x="46" y="291"/>
                    <a:pt x="46" y="291"/>
                    <a:pt x="46" y="291"/>
                  </a:cubicBezTo>
                  <a:cubicBezTo>
                    <a:pt x="48" y="293"/>
                    <a:pt x="49" y="295"/>
                    <a:pt x="51" y="297"/>
                  </a:cubicBezTo>
                  <a:cubicBezTo>
                    <a:pt x="51" y="297"/>
                    <a:pt x="51" y="298"/>
                    <a:pt x="50" y="298"/>
                  </a:cubicBezTo>
                  <a:cubicBezTo>
                    <a:pt x="50" y="299"/>
                    <a:pt x="50" y="299"/>
                    <a:pt x="50" y="299"/>
                  </a:cubicBezTo>
                  <a:cubicBezTo>
                    <a:pt x="46" y="297"/>
                    <a:pt x="42" y="295"/>
                    <a:pt x="38" y="293"/>
                  </a:cubicBezTo>
                  <a:close/>
                  <a:moveTo>
                    <a:pt x="60" y="279"/>
                  </a:moveTo>
                  <a:cubicBezTo>
                    <a:pt x="60" y="279"/>
                    <a:pt x="60" y="279"/>
                    <a:pt x="60" y="279"/>
                  </a:cubicBezTo>
                  <a:cubicBezTo>
                    <a:pt x="57" y="278"/>
                    <a:pt x="54" y="276"/>
                    <a:pt x="51" y="275"/>
                  </a:cubicBezTo>
                  <a:cubicBezTo>
                    <a:pt x="52" y="275"/>
                    <a:pt x="52" y="275"/>
                    <a:pt x="53" y="275"/>
                  </a:cubicBezTo>
                  <a:cubicBezTo>
                    <a:pt x="53" y="275"/>
                    <a:pt x="53" y="275"/>
                    <a:pt x="53" y="275"/>
                  </a:cubicBezTo>
                  <a:cubicBezTo>
                    <a:pt x="56" y="276"/>
                    <a:pt x="58" y="278"/>
                    <a:pt x="60" y="279"/>
                  </a:cubicBezTo>
                  <a:close/>
                  <a:moveTo>
                    <a:pt x="91" y="284"/>
                  </a:moveTo>
                  <a:cubicBezTo>
                    <a:pt x="105" y="292"/>
                    <a:pt x="120" y="303"/>
                    <a:pt x="134" y="316"/>
                  </a:cubicBezTo>
                  <a:cubicBezTo>
                    <a:pt x="152" y="332"/>
                    <a:pt x="169" y="350"/>
                    <a:pt x="183" y="364"/>
                  </a:cubicBezTo>
                  <a:cubicBezTo>
                    <a:pt x="182" y="364"/>
                    <a:pt x="180" y="364"/>
                    <a:pt x="179" y="364"/>
                  </a:cubicBezTo>
                  <a:cubicBezTo>
                    <a:pt x="179" y="364"/>
                    <a:pt x="181" y="364"/>
                    <a:pt x="183" y="365"/>
                  </a:cubicBezTo>
                  <a:cubicBezTo>
                    <a:pt x="186" y="367"/>
                    <a:pt x="188" y="370"/>
                    <a:pt x="191" y="372"/>
                  </a:cubicBezTo>
                  <a:cubicBezTo>
                    <a:pt x="191" y="371"/>
                    <a:pt x="191" y="371"/>
                    <a:pt x="191" y="371"/>
                  </a:cubicBezTo>
                  <a:cubicBezTo>
                    <a:pt x="190" y="373"/>
                    <a:pt x="191" y="377"/>
                    <a:pt x="195" y="377"/>
                  </a:cubicBezTo>
                  <a:cubicBezTo>
                    <a:pt x="195" y="377"/>
                    <a:pt x="196" y="377"/>
                    <a:pt x="196" y="377"/>
                  </a:cubicBezTo>
                  <a:cubicBezTo>
                    <a:pt x="196" y="377"/>
                    <a:pt x="196" y="377"/>
                    <a:pt x="196" y="377"/>
                  </a:cubicBezTo>
                  <a:cubicBezTo>
                    <a:pt x="189" y="377"/>
                    <a:pt x="182" y="377"/>
                    <a:pt x="174" y="377"/>
                  </a:cubicBezTo>
                  <a:cubicBezTo>
                    <a:pt x="174" y="377"/>
                    <a:pt x="174" y="376"/>
                    <a:pt x="173" y="376"/>
                  </a:cubicBezTo>
                  <a:cubicBezTo>
                    <a:pt x="174" y="376"/>
                    <a:pt x="174" y="376"/>
                    <a:pt x="174" y="376"/>
                  </a:cubicBezTo>
                  <a:cubicBezTo>
                    <a:pt x="174" y="376"/>
                    <a:pt x="174" y="376"/>
                    <a:pt x="175" y="377"/>
                  </a:cubicBezTo>
                  <a:cubicBezTo>
                    <a:pt x="175" y="376"/>
                    <a:pt x="175" y="376"/>
                    <a:pt x="175" y="376"/>
                  </a:cubicBezTo>
                  <a:cubicBezTo>
                    <a:pt x="177" y="377"/>
                    <a:pt x="178" y="377"/>
                    <a:pt x="180" y="377"/>
                  </a:cubicBezTo>
                  <a:cubicBezTo>
                    <a:pt x="182" y="377"/>
                    <a:pt x="183" y="377"/>
                    <a:pt x="184" y="376"/>
                  </a:cubicBezTo>
                  <a:cubicBezTo>
                    <a:pt x="186" y="376"/>
                    <a:pt x="186" y="376"/>
                    <a:pt x="186" y="376"/>
                  </a:cubicBezTo>
                  <a:cubicBezTo>
                    <a:pt x="185" y="374"/>
                    <a:pt x="185" y="374"/>
                    <a:pt x="185" y="374"/>
                  </a:cubicBezTo>
                  <a:cubicBezTo>
                    <a:pt x="182" y="371"/>
                    <a:pt x="180" y="369"/>
                    <a:pt x="177" y="366"/>
                  </a:cubicBezTo>
                  <a:cubicBezTo>
                    <a:pt x="179" y="365"/>
                    <a:pt x="180" y="362"/>
                    <a:pt x="178" y="361"/>
                  </a:cubicBezTo>
                  <a:cubicBezTo>
                    <a:pt x="173" y="357"/>
                    <a:pt x="167" y="354"/>
                    <a:pt x="162" y="350"/>
                  </a:cubicBezTo>
                  <a:cubicBezTo>
                    <a:pt x="154" y="344"/>
                    <a:pt x="147" y="338"/>
                    <a:pt x="139" y="332"/>
                  </a:cubicBezTo>
                  <a:cubicBezTo>
                    <a:pt x="139" y="332"/>
                    <a:pt x="139" y="332"/>
                    <a:pt x="139" y="332"/>
                  </a:cubicBezTo>
                  <a:cubicBezTo>
                    <a:pt x="125" y="318"/>
                    <a:pt x="108" y="300"/>
                    <a:pt x="91" y="284"/>
                  </a:cubicBezTo>
                  <a:close/>
                  <a:moveTo>
                    <a:pt x="83" y="277"/>
                  </a:moveTo>
                  <a:cubicBezTo>
                    <a:pt x="68" y="265"/>
                    <a:pt x="52" y="254"/>
                    <a:pt x="35" y="249"/>
                  </a:cubicBezTo>
                  <a:cubicBezTo>
                    <a:pt x="37" y="248"/>
                    <a:pt x="37" y="248"/>
                    <a:pt x="37" y="248"/>
                  </a:cubicBezTo>
                  <a:cubicBezTo>
                    <a:pt x="37" y="244"/>
                    <a:pt x="36" y="240"/>
                    <a:pt x="35" y="236"/>
                  </a:cubicBezTo>
                  <a:cubicBezTo>
                    <a:pt x="64" y="254"/>
                    <a:pt x="91" y="276"/>
                    <a:pt x="118" y="299"/>
                  </a:cubicBezTo>
                  <a:cubicBezTo>
                    <a:pt x="106" y="290"/>
                    <a:pt x="95" y="282"/>
                    <a:pt x="83" y="277"/>
                  </a:cubicBezTo>
                  <a:close/>
                  <a:moveTo>
                    <a:pt x="32" y="207"/>
                  </a:moveTo>
                  <a:cubicBezTo>
                    <a:pt x="36" y="210"/>
                    <a:pt x="40" y="213"/>
                    <a:pt x="45" y="216"/>
                  </a:cubicBezTo>
                  <a:cubicBezTo>
                    <a:pt x="92" y="254"/>
                    <a:pt x="148" y="294"/>
                    <a:pt x="192" y="335"/>
                  </a:cubicBezTo>
                  <a:cubicBezTo>
                    <a:pt x="192" y="338"/>
                    <a:pt x="191" y="342"/>
                    <a:pt x="190" y="345"/>
                  </a:cubicBezTo>
                  <a:cubicBezTo>
                    <a:pt x="143" y="305"/>
                    <a:pt x="98" y="265"/>
                    <a:pt x="44" y="234"/>
                  </a:cubicBezTo>
                  <a:cubicBezTo>
                    <a:pt x="43" y="237"/>
                    <a:pt x="43" y="237"/>
                    <a:pt x="43" y="237"/>
                  </a:cubicBezTo>
                  <a:cubicBezTo>
                    <a:pt x="97" y="267"/>
                    <a:pt x="142" y="307"/>
                    <a:pt x="189" y="347"/>
                  </a:cubicBezTo>
                  <a:cubicBezTo>
                    <a:pt x="189" y="349"/>
                    <a:pt x="188" y="351"/>
                    <a:pt x="188" y="352"/>
                  </a:cubicBezTo>
                  <a:cubicBezTo>
                    <a:pt x="187" y="354"/>
                    <a:pt x="190" y="356"/>
                    <a:pt x="191" y="354"/>
                  </a:cubicBezTo>
                  <a:cubicBezTo>
                    <a:pt x="195" y="344"/>
                    <a:pt x="197" y="334"/>
                    <a:pt x="200" y="323"/>
                  </a:cubicBezTo>
                  <a:cubicBezTo>
                    <a:pt x="232" y="324"/>
                    <a:pt x="356" y="324"/>
                    <a:pt x="420" y="327"/>
                  </a:cubicBezTo>
                  <a:cubicBezTo>
                    <a:pt x="421" y="328"/>
                    <a:pt x="421" y="328"/>
                    <a:pt x="421" y="328"/>
                  </a:cubicBezTo>
                  <a:cubicBezTo>
                    <a:pt x="425" y="333"/>
                    <a:pt x="429" y="337"/>
                    <a:pt x="434" y="341"/>
                  </a:cubicBezTo>
                  <a:cubicBezTo>
                    <a:pt x="398" y="340"/>
                    <a:pt x="251" y="336"/>
                    <a:pt x="200" y="344"/>
                  </a:cubicBezTo>
                  <a:cubicBezTo>
                    <a:pt x="438" y="344"/>
                    <a:pt x="438" y="344"/>
                    <a:pt x="438" y="344"/>
                  </a:cubicBezTo>
                  <a:cubicBezTo>
                    <a:pt x="445" y="351"/>
                    <a:pt x="454" y="357"/>
                    <a:pt x="462" y="363"/>
                  </a:cubicBezTo>
                  <a:cubicBezTo>
                    <a:pt x="452" y="358"/>
                    <a:pt x="442" y="352"/>
                    <a:pt x="433" y="345"/>
                  </a:cubicBezTo>
                  <a:cubicBezTo>
                    <a:pt x="433" y="345"/>
                    <a:pt x="433" y="345"/>
                    <a:pt x="433" y="345"/>
                  </a:cubicBezTo>
                  <a:cubicBezTo>
                    <a:pt x="431" y="348"/>
                    <a:pt x="431" y="348"/>
                    <a:pt x="431" y="348"/>
                  </a:cubicBezTo>
                  <a:cubicBezTo>
                    <a:pt x="431" y="348"/>
                    <a:pt x="431" y="348"/>
                    <a:pt x="431" y="348"/>
                  </a:cubicBezTo>
                  <a:cubicBezTo>
                    <a:pt x="431" y="348"/>
                    <a:pt x="431" y="348"/>
                    <a:pt x="431" y="348"/>
                  </a:cubicBezTo>
                  <a:cubicBezTo>
                    <a:pt x="444" y="356"/>
                    <a:pt x="457" y="366"/>
                    <a:pt x="471" y="373"/>
                  </a:cubicBezTo>
                  <a:cubicBezTo>
                    <a:pt x="471" y="374"/>
                    <a:pt x="471" y="374"/>
                    <a:pt x="471" y="375"/>
                  </a:cubicBezTo>
                  <a:cubicBezTo>
                    <a:pt x="446" y="372"/>
                    <a:pt x="349" y="368"/>
                    <a:pt x="274" y="367"/>
                  </a:cubicBezTo>
                  <a:cubicBezTo>
                    <a:pt x="273" y="366"/>
                    <a:pt x="272" y="365"/>
                    <a:pt x="271" y="365"/>
                  </a:cubicBezTo>
                  <a:cubicBezTo>
                    <a:pt x="263" y="365"/>
                    <a:pt x="256" y="365"/>
                    <a:pt x="248" y="366"/>
                  </a:cubicBezTo>
                  <a:cubicBezTo>
                    <a:pt x="223" y="365"/>
                    <a:pt x="203" y="365"/>
                    <a:pt x="191" y="365"/>
                  </a:cubicBezTo>
                  <a:cubicBezTo>
                    <a:pt x="201" y="365"/>
                    <a:pt x="217" y="366"/>
                    <a:pt x="236" y="367"/>
                  </a:cubicBezTo>
                  <a:cubicBezTo>
                    <a:pt x="232" y="368"/>
                    <a:pt x="227" y="369"/>
                    <a:pt x="223" y="370"/>
                  </a:cubicBezTo>
                  <a:cubicBezTo>
                    <a:pt x="223" y="370"/>
                    <a:pt x="223" y="370"/>
                    <a:pt x="223" y="370"/>
                  </a:cubicBezTo>
                  <a:cubicBezTo>
                    <a:pt x="213" y="370"/>
                    <a:pt x="204" y="370"/>
                    <a:pt x="194" y="370"/>
                  </a:cubicBezTo>
                  <a:cubicBezTo>
                    <a:pt x="193" y="370"/>
                    <a:pt x="193" y="370"/>
                    <a:pt x="192" y="370"/>
                  </a:cubicBezTo>
                  <a:cubicBezTo>
                    <a:pt x="193" y="370"/>
                    <a:pt x="193" y="370"/>
                    <a:pt x="193" y="370"/>
                  </a:cubicBezTo>
                  <a:cubicBezTo>
                    <a:pt x="191" y="368"/>
                    <a:pt x="189" y="366"/>
                    <a:pt x="187" y="365"/>
                  </a:cubicBezTo>
                  <a:cubicBezTo>
                    <a:pt x="188" y="365"/>
                    <a:pt x="189" y="365"/>
                    <a:pt x="191" y="365"/>
                  </a:cubicBezTo>
                  <a:cubicBezTo>
                    <a:pt x="189" y="365"/>
                    <a:pt x="188" y="365"/>
                    <a:pt x="187" y="365"/>
                  </a:cubicBezTo>
                  <a:cubicBezTo>
                    <a:pt x="174" y="352"/>
                    <a:pt x="159" y="335"/>
                    <a:pt x="142" y="320"/>
                  </a:cubicBezTo>
                  <a:cubicBezTo>
                    <a:pt x="148" y="325"/>
                    <a:pt x="153" y="329"/>
                    <a:pt x="158" y="334"/>
                  </a:cubicBezTo>
                  <a:cubicBezTo>
                    <a:pt x="159" y="332"/>
                    <a:pt x="159" y="332"/>
                    <a:pt x="159" y="332"/>
                  </a:cubicBezTo>
                  <a:cubicBezTo>
                    <a:pt x="120" y="297"/>
                    <a:pt x="79" y="261"/>
                    <a:pt x="35" y="232"/>
                  </a:cubicBezTo>
                  <a:cubicBezTo>
                    <a:pt x="34" y="226"/>
                    <a:pt x="33" y="219"/>
                    <a:pt x="32" y="212"/>
                  </a:cubicBezTo>
                  <a:cubicBezTo>
                    <a:pt x="34" y="215"/>
                    <a:pt x="35" y="218"/>
                    <a:pt x="35" y="222"/>
                  </a:cubicBezTo>
                  <a:cubicBezTo>
                    <a:pt x="35" y="222"/>
                    <a:pt x="35" y="222"/>
                    <a:pt x="35" y="223"/>
                  </a:cubicBezTo>
                  <a:cubicBezTo>
                    <a:pt x="37" y="223"/>
                    <a:pt x="37" y="223"/>
                    <a:pt x="37" y="223"/>
                  </a:cubicBezTo>
                  <a:cubicBezTo>
                    <a:pt x="37" y="222"/>
                    <a:pt x="37" y="222"/>
                    <a:pt x="37" y="222"/>
                  </a:cubicBezTo>
                  <a:cubicBezTo>
                    <a:pt x="37" y="216"/>
                    <a:pt x="35" y="211"/>
                    <a:pt x="32" y="20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8" name="Freeform 177"/>
            <p:cNvSpPr>
              <a:spLocks/>
            </p:cNvSpPr>
            <p:nvPr/>
          </p:nvSpPr>
          <p:spPr bwMode="auto">
            <a:xfrm>
              <a:off x="2982479" y="5120060"/>
              <a:ext cx="353585" cy="164578"/>
            </a:xfrm>
            <a:custGeom>
              <a:avLst/>
              <a:gdLst>
                <a:gd name="T0" fmla="*/ 0 w 116"/>
                <a:gd name="T1" fmla="*/ 2 h 54"/>
                <a:gd name="T2" fmla="*/ 0 w 116"/>
                <a:gd name="T3" fmla="*/ 1 h 54"/>
                <a:gd name="T4" fmla="*/ 1 w 116"/>
                <a:gd name="T5" fmla="*/ 0 h 54"/>
                <a:gd name="T6" fmla="*/ 2 w 116"/>
                <a:gd name="T7" fmla="*/ 0 h 54"/>
                <a:gd name="T8" fmla="*/ 3 w 116"/>
                <a:gd name="T9" fmla="*/ 0 h 54"/>
                <a:gd name="T10" fmla="*/ 3 w 116"/>
                <a:gd name="T11" fmla="*/ 1 h 54"/>
                <a:gd name="T12" fmla="*/ 5 w 116"/>
                <a:gd name="T13" fmla="*/ 6 h 54"/>
                <a:gd name="T14" fmla="*/ 15 w 116"/>
                <a:gd name="T15" fmla="*/ 5 h 54"/>
                <a:gd name="T16" fmla="*/ 66 w 116"/>
                <a:gd name="T17" fmla="*/ 20 h 54"/>
                <a:gd name="T18" fmla="*/ 116 w 116"/>
                <a:gd name="T19" fmla="*/ 37 h 54"/>
                <a:gd name="T20" fmla="*/ 116 w 116"/>
                <a:gd name="T21" fmla="*/ 39 h 54"/>
                <a:gd name="T22" fmla="*/ 65 w 116"/>
                <a:gd name="T23" fmla="*/ 22 h 54"/>
                <a:gd name="T24" fmla="*/ 15 w 116"/>
                <a:gd name="T25" fmla="*/ 7 h 54"/>
                <a:gd name="T26" fmla="*/ 5 w 116"/>
                <a:gd name="T27" fmla="*/ 8 h 54"/>
                <a:gd name="T28" fmla="*/ 6 w 116"/>
                <a:gd name="T29" fmla="*/ 9 h 54"/>
                <a:gd name="T30" fmla="*/ 8 w 116"/>
                <a:gd name="T31" fmla="*/ 26 h 54"/>
                <a:gd name="T32" fmla="*/ 81 w 116"/>
                <a:gd name="T33" fmla="*/ 52 h 54"/>
                <a:gd name="T34" fmla="*/ 80 w 116"/>
                <a:gd name="T35" fmla="*/ 54 h 54"/>
                <a:gd name="T36" fmla="*/ 9 w 116"/>
                <a:gd name="T37" fmla="*/ 29 h 54"/>
                <a:gd name="T38" fmla="*/ 10 w 116"/>
                <a:gd name="T39" fmla="*/ 40 h 54"/>
                <a:gd name="T40" fmla="*/ 8 w 116"/>
                <a:gd name="T41" fmla="*/ 40 h 54"/>
                <a:gd name="T42" fmla="*/ 7 w 116"/>
                <a:gd name="T43" fmla="*/ 32 h 54"/>
                <a:gd name="T44" fmla="*/ 6 w 116"/>
                <a:gd name="T45" fmla="*/ 28 h 54"/>
                <a:gd name="T46" fmla="*/ 3 w 116"/>
                <a:gd name="T47" fmla="*/ 26 h 54"/>
                <a:gd name="T48" fmla="*/ 4 w 116"/>
                <a:gd name="T49" fmla="*/ 24 h 54"/>
                <a:gd name="T50" fmla="*/ 6 w 116"/>
                <a:gd name="T51" fmla="*/ 25 h 54"/>
                <a:gd name="T52" fmla="*/ 4 w 116"/>
                <a:gd name="T53" fmla="*/ 12 h 54"/>
                <a:gd name="T54" fmla="*/ 2 w 116"/>
                <a:gd name="T55" fmla="*/ 4 h 54"/>
                <a:gd name="T56" fmla="*/ 1 w 116"/>
                <a:gd name="T57" fmla="*/ 2 h 54"/>
                <a:gd name="T58" fmla="*/ 1 w 116"/>
                <a:gd name="T59" fmla="*/ 2 h 54"/>
                <a:gd name="T60" fmla="*/ 0 w 116"/>
                <a:gd name="T61"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 h="54">
                  <a:moveTo>
                    <a:pt x="0" y="2"/>
                  </a:moveTo>
                  <a:cubicBezTo>
                    <a:pt x="0" y="1"/>
                    <a:pt x="0" y="1"/>
                    <a:pt x="0" y="1"/>
                  </a:cubicBezTo>
                  <a:cubicBezTo>
                    <a:pt x="1" y="0"/>
                    <a:pt x="1" y="0"/>
                    <a:pt x="1" y="0"/>
                  </a:cubicBezTo>
                  <a:cubicBezTo>
                    <a:pt x="1" y="0"/>
                    <a:pt x="1" y="0"/>
                    <a:pt x="2" y="0"/>
                  </a:cubicBezTo>
                  <a:cubicBezTo>
                    <a:pt x="2" y="0"/>
                    <a:pt x="3" y="0"/>
                    <a:pt x="3" y="0"/>
                  </a:cubicBezTo>
                  <a:cubicBezTo>
                    <a:pt x="3" y="0"/>
                    <a:pt x="3" y="1"/>
                    <a:pt x="3" y="1"/>
                  </a:cubicBezTo>
                  <a:cubicBezTo>
                    <a:pt x="4" y="2"/>
                    <a:pt x="4" y="4"/>
                    <a:pt x="5" y="6"/>
                  </a:cubicBezTo>
                  <a:cubicBezTo>
                    <a:pt x="8" y="5"/>
                    <a:pt x="11" y="5"/>
                    <a:pt x="15" y="5"/>
                  </a:cubicBezTo>
                  <a:cubicBezTo>
                    <a:pt x="31" y="5"/>
                    <a:pt x="48" y="12"/>
                    <a:pt x="66" y="20"/>
                  </a:cubicBezTo>
                  <a:cubicBezTo>
                    <a:pt x="83" y="28"/>
                    <a:pt x="100" y="35"/>
                    <a:pt x="116" y="37"/>
                  </a:cubicBezTo>
                  <a:cubicBezTo>
                    <a:pt x="116" y="39"/>
                    <a:pt x="116" y="39"/>
                    <a:pt x="116" y="39"/>
                  </a:cubicBezTo>
                  <a:cubicBezTo>
                    <a:pt x="99" y="38"/>
                    <a:pt x="82" y="30"/>
                    <a:pt x="65" y="22"/>
                  </a:cubicBezTo>
                  <a:cubicBezTo>
                    <a:pt x="47" y="15"/>
                    <a:pt x="30" y="7"/>
                    <a:pt x="15" y="7"/>
                  </a:cubicBezTo>
                  <a:cubicBezTo>
                    <a:pt x="11" y="7"/>
                    <a:pt x="8" y="8"/>
                    <a:pt x="5" y="8"/>
                  </a:cubicBezTo>
                  <a:cubicBezTo>
                    <a:pt x="5" y="8"/>
                    <a:pt x="5" y="9"/>
                    <a:pt x="6" y="9"/>
                  </a:cubicBezTo>
                  <a:cubicBezTo>
                    <a:pt x="7" y="14"/>
                    <a:pt x="8" y="20"/>
                    <a:pt x="8" y="26"/>
                  </a:cubicBezTo>
                  <a:cubicBezTo>
                    <a:pt x="32" y="36"/>
                    <a:pt x="56" y="44"/>
                    <a:pt x="81" y="52"/>
                  </a:cubicBezTo>
                  <a:cubicBezTo>
                    <a:pt x="80" y="54"/>
                    <a:pt x="80" y="54"/>
                    <a:pt x="80" y="54"/>
                  </a:cubicBezTo>
                  <a:cubicBezTo>
                    <a:pt x="56" y="46"/>
                    <a:pt x="32" y="39"/>
                    <a:pt x="9" y="29"/>
                  </a:cubicBezTo>
                  <a:cubicBezTo>
                    <a:pt x="10" y="34"/>
                    <a:pt x="10" y="38"/>
                    <a:pt x="10" y="40"/>
                  </a:cubicBezTo>
                  <a:cubicBezTo>
                    <a:pt x="8" y="40"/>
                    <a:pt x="8" y="40"/>
                    <a:pt x="8" y="40"/>
                  </a:cubicBezTo>
                  <a:cubicBezTo>
                    <a:pt x="8" y="39"/>
                    <a:pt x="7" y="36"/>
                    <a:pt x="7" y="32"/>
                  </a:cubicBezTo>
                  <a:cubicBezTo>
                    <a:pt x="7" y="30"/>
                    <a:pt x="6" y="29"/>
                    <a:pt x="6" y="28"/>
                  </a:cubicBezTo>
                  <a:cubicBezTo>
                    <a:pt x="5" y="27"/>
                    <a:pt x="4" y="27"/>
                    <a:pt x="3" y="26"/>
                  </a:cubicBezTo>
                  <a:cubicBezTo>
                    <a:pt x="4" y="24"/>
                    <a:pt x="4" y="24"/>
                    <a:pt x="4" y="24"/>
                  </a:cubicBezTo>
                  <a:cubicBezTo>
                    <a:pt x="5" y="24"/>
                    <a:pt x="5" y="24"/>
                    <a:pt x="6" y="25"/>
                  </a:cubicBezTo>
                  <a:cubicBezTo>
                    <a:pt x="5" y="20"/>
                    <a:pt x="4" y="16"/>
                    <a:pt x="4" y="12"/>
                  </a:cubicBezTo>
                  <a:cubicBezTo>
                    <a:pt x="3" y="9"/>
                    <a:pt x="2" y="6"/>
                    <a:pt x="2" y="4"/>
                  </a:cubicBezTo>
                  <a:cubicBezTo>
                    <a:pt x="2" y="3"/>
                    <a:pt x="1" y="3"/>
                    <a:pt x="1" y="2"/>
                  </a:cubicBezTo>
                  <a:cubicBezTo>
                    <a:pt x="1" y="2"/>
                    <a:pt x="1" y="2"/>
                    <a:pt x="1" y="2"/>
                  </a:cubicBezTo>
                  <a:lnTo>
                    <a:pt x="0"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9" name="Freeform 178"/>
            <p:cNvSpPr>
              <a:spLocks/>
            </p:cNvSpPr>
            <p:nvPr/>
          </p:nvSpPr>
          <p:spPr bwMode="auto">
            <a:xfrm>
              <a:off x="3010765" y="5168919"/>
              <a:ext cx="249438" cy="109290"/>
            </a:xfrm>
            <a:custGeom>
              <a:avLst/>
              <a:gdLst>
                <a:gd name="T0" fmla="*/ 82 w 82"/>
                <a:gd name="T1" fmla="*/ 36 h 36"/>
                <a:gd name="T2" fmla="*/ 81 w 82"/>
                <a:gd name="T3" fmla="*/ 36 h 36"/>
                <a:gd name="T4" fmla="*/ 76 w 82"/>
                <a:gd name="T5" fmla="*/ 34 h 36"/>
                <a:gd name="T6" fmla="*/ 39 w 82"/>
                <a:gd name="T7" fmla="*/ 16 h 36"/>
                <a:gd name="T8" fmla="*/ 17 w 82"/>
                <a:gd name="T9" fmla="*/ 7 h 36"/>
                <a:gd name="T10" fmla="*/ 0 w 82"/>
                <a:gd name="T11" fmla="*/ 3 h 36"/>
                <a:gd name="T12" fmla="*/ 0 w 82"/>
                <a:gd name="T13" fmla="*/ 0 h 36"/>
                <a:gd name="T14" fmla="*/ 22 w 82"/>
                <a:gd name="T15" fmla="*/ 5 h 36"/>
                <a:gd name="T16" fmla="*/ 61 w 82"/>
                <a:gd name="T17" fmla="*/ 23 h 36"/>
                <a:gd name="T18" fmla="*/ 75 w 82"/>
                <a:gd name="T19" fmla="*/ 30 h 36"/>
                <a:gd name="T20" fmla="*/ 80 w 82"/>
                <a:gd name="T21" fmla="*/ 33 h 36"/>
                <a:gd name="T22" fmla="*/ 81 w 82"/>
                <a:gd name="T23" fmla="*/ 33 h 36"/>
                <a:gd name="T24" fmla="*/ 82 w 82"/>
                <a:gd name="T25" fmla="*/ 33 h 36"/>
                <a:gd name="T26" fmla="*/ 82 w 82"/>
                <a:gd name="T27" fmla="*/ 33 h 36"/>
                <a:gd name="T28" fmla="*/ 82 w 82"/>
                <a:gd name="T29" fmla="*/ 34 h 36"/>
                <a:gd name="T30" fmla="*/ 82 w 82"/>
                <a:gd name="T31" fmla="*/ 34 h 36"/>
                <a:gd name="T32" fmla="*/ 81 w 82"/>
                <a:gd name="T33" fmla="*/ 33 h 36"/>
                <a:gd name="T34" fmla="*/ 82 w 82"/>
                <a:gd name="T3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36">
                  <a:moveTo>
                    <a:pt x="82" y="36"/>
                  </a:moveTo>
                  <a:cubicBezTo>
                    <a:pt x="81" y="36"/>
                    <a:pt x="81" y="36"/>
                    <a:pt x="81" y="36"/>
                  </a:cubicBezTo>
                  <a:cubicBezTo>
                    <a:pt x="80" y="36"/>
                    <a:pt x="78" y="35"/>
                    <a:pt x="76" y="34"/>
                  </a:cubicBezTo>
                  <a:cubicBezTo>
                    <a:pt x="69" y="30"/>
                    <a:pt x="54" y="22"/>
                    <a:pt x="39" y="16"/>
                  </a:cubicBezTo>
                  <a:cubicBezTo>
                    <a:pt x="32" y="12"/>
                    <a:pt x="24" y="9"/>
                    <a:pt x="17" y="7"/>
                  </a:cubicBezTo>
                  <a:cubicBezTo>
                    <a:pt x="11" y="4"/>
                    <a:pt x="4" y="3"/>
                    <a:pt x="0" y="3"/>
                  </a:cubicBezTo>
                  <a:cubicBezTo>
                    <a:pt x="0" y="0"/>
                    <a:pt x="0" y="0"/>
                    <a:pt x="0" y="0"/>
                  </a:cubicBezTo>
                  <a:cubicBezTo>
                    <a:pt x="6" y="0"/>
                    <a:pt x="14" y="2"/>
                    <a:pt x="22" y="5"/>
                  </a:cubicBezTo>
                  <a:cubicBezTo>
                    <a:pt x="35" y="10"/>
                    <a:pt x="49" y="17"/>
                    <a:pt x="61" y="23"/>
                  </a:cubicBezTo>
                  <a:cubicBezTo>
                    <a:pt x="67" y="26"/>
                    <a:pt x="72" y="29"/>
                    <a:pt x="75" y="30"/>
                  </a:cubicBezTo>
                  <a:cubicBezTo>
                    <a:pt x="77" y="31"/>
                    <a:pt x="79" y="32"/>
                    <a:pt x="80" y="33"/>
                  </a:cubicBezTo>
                  <a:cubicBezTo>
                    <a:pt x="80" y="33"/>
                    <a:pt x="81" y="33"/>
                    <a:pt x="81" y="33"/>
                  </a:cubicBezTo>
                  <a:cubicBezTo>
                    <a:pt x="82" y="33"/>
                    <a:pt x="82" y="33"/>
                    <a:pt x="82" y="33"/>
                  </a:cubicBezTo>
                  <a:cubicBezTo>
                    <a:pt x="82" y="33"/>
                    <a:pt x="82" y="33"/>
                    <a:pt x="82" y="33"/>
                  </a:cubicBezTo>
                  <a:cubicBezTo>
                    <a:pt x="82" y="34"/>
                    <a:pt x="82" y="34"/>
                    <a:pt x="82" y="34"/>
                  </a:cubicBezTo>
                  <a:cubicBezTo>
                    <a:pt x="82" y="34"/>
                    <a:pt x="82" y="34"/>
                    <a:pt x="82" y="34"/>
                  </a:cubicBezTo>
                  <a:cubicBezTo>
                    <a:pt x="81" y="33"/>
                    <a:pt x="81" y="33"/>
                    <a:pt x="81" y="33"/>
                  </a:cubicBezTo>
                  <a:cubicBezTo>
                    <a:pt x="82" y="36"/>
                    <a:pt x="82" y="36"/>
                    <a:pt x="82" y="3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0" name="Freeform 179"/>
            <p:cNvSpPr>
              <a:spLocks/>
            </p:cNvSpPr>
            <p:nvPr/>
          </p:nvSpPr>
          <p:spPr bwMode="auto">
            <a:xfrm>
              <a:off x="3111055" y="4058020"/>
              <a:ext cx="96432" cy="102861"/>
            </a:xfrm>
            <a:custGeom>
              <a:avLst/>
              <a:gdLst>
                <a:gd name="T0" fmla="*/ 22 w 32"/>
                <a:gd name="T1" fmla="*/ 13 h 34"/>
                <a:gd name="T2" fmla="*/ 32 w 32"/>
                <a:gd name="T3" fmla="*/ 34 h 34"/>
                <a:gd name="T4" fmla="*/ 32 w 32"/>
                <a:gd name="T5" fmla="*/ 34 h 34"/>
                <a:gd name="T6" fmla="*/ 29 w 32"/>
                <a:gd name="T7" fmla="*/ 34 h 34"/>
                <a:gd name="T8" fmla="*/ 29 w 32"/>
                <a:gd name="T9" fmla="*/ 34 h 34"/>
                <a:gd name="T10" fmla="*/ 20 w 32"/>
                <a:gd name="T11" fmla="*/ 15 h 34"/>
                <a:gd name="T12" fmla="*/ 0 w 32"/>
                <a:gd name="T13" fmla="*/ 2 h 34"/>
                <a:gd name="T14" fmla="*/ 0 w 32"/>
                <a:gd name="T15" fmla="*/ 0 h 34"/>
                <a:gd name="T16" fmla="*/ 22 w 32"/>
                <a:gd name="T17" fmla="*/ 1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4">
                  <a:moveTo>
                    <a:pt x="22" y="13"/>
                  </a:moveTo>
                  <a:cubicBezTo>
                    <a:pt x="28" y="19"/>
                    <a:pt x="32" y="27"/>
                    <a:pt x="32" y="34"/>
                  </a:cubicBezTo>
                  <a:cubicBezTo>
                    <a:pt x="32" y="34"/>
                    <a:pt x="32" y="34"/>
                    <a:pt x="32" y="34"/>
                  </a:cubicBezTo>
                  <a:cubicBezTo>
                    <a:pt x="29" y="34"/>
                    <a:pt x="29" y="34"/>
                    <a:pt x="29" y="34"/>
                  </a:cubicBezTo>
                  <a:cubicBezTo>
                    <a:pt x="29" y="34"/>
                    <a:pt x="29" y="34"/>
                    <a:pt x="29" y="34"/>
                  </a:cubicBezTo>
                  <a:cubicBezTo>
                    <a:pt x="30" y="28"/>
                    <a:pt x="26" y="21"/>
                    <a:pt x="20" y="15"/>
                  </a:cubicBezTo>
                  <a:cubicBezTo>
                    <a:pt x="15" y="9"/>
                    <a:pt x="7" y="4"/>
                    <a:pt x="0" y="2"/>
                  </a:cubicBezTo>
                  <a:cubicBezTo>
                    <a:pt x="0" y="0"/>
                    <a:pt x="0" y="0"/>
                    <a:pt x="0" y="0"/>
                  </a:cubicBezTo>
                  <a:cubicBezTo>
                    <a:pt x="8" y="1"/>
                    <a:pt x="16" y="7"/>
                    <a:pt x="2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1" name="Freeform 180"/>
            <p:cNvSpPr>
              <a:spLocks/>
            </p:cNvSpPr>
            <p:nvPr/>
          </p:nvSpPr>
          <p:spPr bwMode="auto">
            <a:xfrm>
              <a:off x="3509641" y="3982160"/>
              <a:ext cx="100289" cy="189007"/>
            </a:xfrm>
            <a:custGeom>
              <a:avLst/>
              <a:gdLst>
                <a:gd name="T0" fmla="*/ 3 w 33"/>
                <a:gd name="T1" fmla="*/ 60 h 62"/>
                <a:gd name="T2" fmla="*/ 1 w 33"/>
                <a:gd name="T3" fmla="*/ 59 h 62"/>
                <a:gd name="T4" fmla="*/ 28 w 33"/>
                <a:gd name="T5" fmla="*/ 2 h 62"/>
                <a:gd name="T6" fmla="*/ 32 w 33"/>
                <a:gd name="T7" fmla="*/ 4 h 62"/>
                <a:gd name="T8" fmla="*/ 3 w 33"/>
                <a:gd name="T9" fmla="*/ 60 h 62"/>
              </a:gdLst>
              <a:ahLst/>
              <a:cxnLst>
                <a:cxn ang="0">
                  <a:pos x="T0" y="T1"/>
                </a:cxn>
                <a:cxn ang="0">
                  <a:pos x="T2" y="T3"/>
                </a:cxn>
                <a:cxn ang="0">
                  <a:pos x="T4" y="T5"/>
                </a:cxn>
                <a:cxn ang="0">
                  <a:pos x="T6" y="T7"/>
                </a:cxn>
                <a:cxn ang="0">
                  <a:pos x="T8" y="T9"/>
                </a:cxn>
              </a:cxnLst>
              <a:rect l="0" t="0" r="r" b="b"/>
              <a:pathLst>
                <a:path w="33" h="62">
                  <a:moveTo>
                    <a:pt x="3" y="60"/>
                  </a:moveTo>
                  <a:cubicBezTo>
                    <a:pt x="3" y="62"/>
                    <a:pt x="0" y="60"/>
                    <a:pt x="1" y="59"/>
                  </a:cubicBezTo>
                  <a:cubicBezTo>
                    <a:pt x="7" y="39"/>
                    <a:pt x="20" y="21"/>
                    <a:pt x="28" y="2"/>
                  </a:cubicBezTo>
                  <a:cubicBezTo>
                    <a:pt x="29" y="0"/>
                    <a:pt x="33" y="2"/>
                    <a:pt x="32" y="4"/>
                  </a:cubicBezTo>
                  <a:cubicBezTo>
                    <a:pt x="23" y="23"/>
                    <a:pt x="11" y="40"/>
                    <a:pt x="3" y="6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2" name="Freeform 181"/>
            <p:cNvSpPr>
              <a:spLocks/>
            </p:cNvSpPr>
            <p:nvPr/>
          </p:nvSpPr>
          <p:spPr bwMode="auto">
            <a:xfrm>
              <a:off x="3035195" y="3705721"/>
              <a:ext cx="276439" cy="263581"/>
            </a:xfrm>
            <a:custGeom>
              <a:avLst/>
              <a:gdLst>
                <a:gd name="T0" fmla="*/ 82 w 91"/>
                <a:gd name="T1" fmla="*/ 13 h 87"/>
                <a:gd name="T2" fmla="*/ 60 w 91"/>
                <a:gd name="T3" fmla="*/ 23 h 87"/>
                <a:gd name="T4" fmla="*/ 39 w 91"/>
                <a:gd name="T5" fmla="*/ 38 h 87"/>
                <a:gd name="T6" fmla="*/ 4 w 91"/>
                <a:gd name="T7" fmla="*/ 84 h 87"/>
                <a:gd name="T8" fmla="*/ 0 w 91"/>
                <a:gd name="T9" fmla="*/ 83 h 87"/>
                <a:gd name="T10" fmla="*/ 29 w 91"/>
                <a:gd name="T11" fmla="*/ 41 h 87"/>
                <a:gd name="T12" fmla="*/ 55 w 91"/>
                <a:gd name="T13" fmla="*/ 21 h 87"/>
                <a:gd name="T14" fmla="*/ 66 w 91"/>
                <a:gd name="T15" fmla="*/ 15 h 87"/>
                <a:gd name="T16" fmla="*/ 81 w 91"/>
                <a:gd name="T17" fmla="*/ 7 h 87"/>
                <a:gd name="T18" fmla="*/ 82 w 91"/>
                <a:gd name="T19" fmla="*/ 1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87">
                  <a:moveTo>
                    <a:pt x="82" y="13"/>
                  </a:moveTo>
                  <a:cubicBezTo>
                    <a:pt x="77" y="11"/>
                    <a:pt x="64" y="20"/>
                    <a:pt x="60" y="23"/>
                  </a:cubicBezTo>
                  <a:cubicBezTo>
                    <a:pt x="53" y="27"/>
                    <a:pt x="46" y="32"/>
                    <a:pt x="39" y="38"/>
                  </a:cubicBezTo>
                  <a:cubicBezTo>
                    <a:pt x="24" y="49"/>
                    <a:pt x="8" y="65"/>
                    <a:pt x="4" y="84"/>
                  </a:cubicBezTo>
                  <a:cubicBezTo>
                    <a:pt x="4" y="87"/>
                    <a:pt x="0" y="86"/>
                    <a:pt x="0" y="83"/>
                  </a:cubicBezTo>
                  <a:cubicBezTo>
                    <a:pt x="3" y="66"/>
                    <a:pt x="16" y="52"/>
                    <a:pt x="29" y="41"/>
                  </a:cubicBezTo>
                  <a:cubicBezTo>
                    <a:pt x="37" y="33"/>
                    <a:pt x="46" y="27"/>
                    <a:pt x="55" y="21"/>
                  </a:cubicBezTo>
                  <a:cubicBezTo>
                    <a:pt x="58" y="18"/>
                    <a:pt x="62" y="16"/>
                    <a:pt x="66" y="15"/>
                  </a:cubicBezTo>
                  <a:cubicBezTo>
                    <a:pt x="70" y="12"/>
                    <a:pt x="78" y="11"/>
                    <a:pt x="81" y="7"/>
                  </a:cubicBezTo>
                  <a:cubicBezTo>
                    <a:pt x="87" y="0"/>
                    <a:pt x="91" y="16"/>
                    <a:pt x="8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3" name="Freeform 182"/>
            <p:cNvSpPr>
              <a:spLocks/>
            </p:cNvSpPr>
            <p:nvPr/>
          </p:nvSpPr>
          <p:spPr bwMode="auto">
            <a:xfrm>
              <a:off x="2886046" y="4529895"/>
              <a:ext cx="738028" cy="57859"/>
            </a:xfrm>
            <a:custGeom>
              <a:avLst/>
              <a:gdLst>
                <a:gd name="T0" fmla="*/ 2 w 243"/>
                <a:gd name="T1" fmla="*/ 13 h 19"/>
                <a:gd name="T2" fmla="*/ 123 w 243"/>
                <a:gd name="T3" fmla="*/ 7 h 19"/>
                <a:gd name="T4" fmla="*/ 181 w 243"/>
                <a:gd name="T5" fmla="*/ 3 h 19"/>
                <a:gd name="T6" fmla="*/ 241 w 243"/>
                <a:gd name="T7" fmla="*/ 2 h 19"/>
                <a:gd name="T8" fmla="*/ 240 w 243"/>
                <a:gd name="T9" fmla="*/ 7 h 19"/>
                <a:gd name="T10" fmla="*/ 182 w 243"/>
                <a:gd name="T11" fmla="*/ 9 h 19"/>
                <a:gd name="T12" fmla="*/ 123 w 243"/>
                <a:gd name="T13" fmla="*/ 12 h 19"/>
                <a:gd name="T14" fmla="*/ 32 w 243"/>
                <a:gd name="T15" fmla="*/ 16 h 19"/>
                <a:gd name="T16" fmla="*/ 30 w 243"/>
                <a:gd name="T17" fmla="*/ 18 h 19"/>
                <a:gd name="T18" fmla="*/ 3 w 243"/>
                <a:gd name="T19" fmla="*/ 17 h 19"/>
                <a:gd name="T20" fmla="*/ 2 w 243"/>
                <a:gd name="T21"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19">
                  <a:moveTo>
                    <a:pt x="2" y="13"/>
                  </a:moveTo>
                  <a:cubicBezTo>
                    <a:pt x="42" y="12"/>
                    <a:pt x="83" y="9"/>
                    <a:pt x="123" y="7"/>
                  </a:cubicBezTo>
                  <a:cubicBezTo>
                    <a:pt x="142" y="5"/>
                    <a:pt x="162" y="4"/>
                    <a:pt x="181" y="3"/>
                  </a:cubicBezTo>
                  <a:cubicBezTo>
                    <a:pt x="201" y="2"/>
                    <a:pt x="221" y="0"/>
                    <a:pt x="241" y="2"/>
                  </a:cubicBezTo>
                  <a:cubicBezTo>
                    <a:pt x="243" y="3"/>
                    <a:pt x="243" y="6"/>
                    <a:pt x="240" y="7"/>
                  </a:cubicBezTo>
                  <a:cubicBezTo>
                    <a:pt x="221" y="9"/>
                    <a:pt x="201" y="8"/>
                    <a:pt x="182" y="9"/>
                  </a:cubicBezTo>
                  <a:cubicBezTo>
                    <a:pt x="162" y="10"/>
                    <a:pt x="143" y="11"/>
                    <a:pt x="123" y="12"/>
                  </a:cubicBezTo>
                  <a:cubicBezTo>
                    <a:pt x="93" y="14"/>
                    <a:pt x="62" y="16"/>
                    <a:pt x="32" y="16"/>
                  </a:cubicBezTo>
                  <a:cubicBezTo>
                    <a:pt x="32" y="17"/>
                    <a:pt x="32" y="19"/>
                    <a:pt x="30" y="18"/>
                  </a:cubicBezTo>
                  <a:cubicBezTo>
                    <a:pt x="21" y="17"/>
                    <a:pt x="12" y="17"/>
                    <a:pt x="3" y="17"/>
                  </a:cubicBezTo>
                  <a:cubicBezTo>
                    <a:pt x="0" y="17"/>
                    <a:pt x="0" y="13"/>
                    <a:pt x="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grpSp>
      <p:pic>
        <p:nvPicPr>
          <p:cNvPr id="1026" name="Picture 2"/>
          <p:cNvPicPr>
            <a:picLocks noChangeAspect="1" noChangeArrowheads="1"/>
          </p:cNvPicPr>
          <p:nvPr/>
        </p:nvPicPr>
        <p:blipFill>
          <a:blip r:embed="rId2"/>
          <a:srcRect/>
          <a:stretch>
            <a:fillRect/>
          </a:stretch>
        </p:blipFill>
        <p:spPr bwMode="auto">
          <a:xfrm>
            <a:off x="879566" y="2534655"/>
            <a:ext cx="10385969" cy="3933229"/>
          </a:xfrm>
          <a:prstGeom prst="rect">
            <a:avLst/>
          </a:prstGeom>
          <a:noFill/>
          <a:ln w="9525">
            <a:noFill/>
            <a:miter lim="800000"/>
            <a:headEnd/>
            <a:tailEnd/>
          </a:ln>
          <a:effectLst/>
        </p:spPr>
      </p:pic>
    </p:spTree>
    <p:extLst>
      <p:ext uri="{BB962C8B-B14F-4D97-AF65-F5344CB8AC3E}">
        <p14:creationId xmlns:p14="http://schemas.microsoft.com/office/powerpoint/2010/main" val="40995459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35213" y="897923"/>
            <a:ext cx="10528558" cy="1477328"/>
          </a:xfrm>
          <a:prstGeom prst="rect">
            <a:avLst/>
          </a:prstGeom>
        </p:spPr>
        <p:txBody>
          <a:bodyPr wrap="square">
            <a:spAutoFit/>
          </a:bodyPr>
          <a:lstStyle/>
          <a:p>
            <a:r>
              <a:rPr lang="en-US" altLang="zh-CN" dirty="0" err="1" smtClean="0">
                <a:solidFill>
                  <a:schemeClr val="bg1"/>
                </a:solidFill>
                <a:latin typeface="楷体" panose="02010609060101010101" pitchFamily="49" charset="-122"/>
                <a:ea typeface="楷体" panose="02010609060101010101" pitchFamily="49" charset="-122"/>
              </a:rPr>
              <a:t>InnoDB</a:t>
            </a:r>
            <a:r>
              <a:rPr lang="zh-CN" altLang="en-US" dirty="0">
                <a:solidFill>
                  <a:schemeClr val="bg1"/>
                </a:solidFill>
                <a:latin typeface="楷体" panose="02010609060101010101" pitchFamily="49" charset="-122"/>
                <a:ea typeface="楷体" panose="02010609060101010101" pitchFamily="49" charset="-122"/>
              </a:rPr>
              <a:t>索引使用</a:t>
            </a:r>
            <a:r>
              <a:rPr lang="zh-CN" altLang="en-US" dirty="0" smtClean="0">
                <a:solidFill>
                  <a:schemeClr val="bg1"/>
                </a:solidFill>
                <a:latin typeface="楷体" panose="02010609060101010101" pitchFamily="49" charset="-122"/>
                <a:ea typeface="楷体" panose="02010609060101010101" pitchFamily="49" charset="-122"/>
              </a:rPr>
              <a:t>规则</a:t>
            </a:r>
            <a:r>
              <a:rPr lang="en-US" altLang="zh-CN" dirty="0" smtClean="0">
                <a:solidFill>
                  <a:schemeClr val="bg1"/>
                </a:solidFill>
                <a:latin typeface="楷体" panose="02010609060101010101" pitchFamily="49" charset="-122"/>
                <a:ea typeface="楷体" panose="02010609060101010101" pitchFamily="49" charset="-122"/>
              </a:rPr>
              <a:t>:</a:t>
            </a:r>
            <a:endParaRPr lang="en-US" altLang="zh-CN" dirty="0">
              <a:solidFill>
                <a:schemeClr val="bg1"/>
              </a:solidFill>
              <a:latin typeface="楷体" panose="02010609060101010101" pitchFamily="49" charset="-122"/>
              <a:ea typeface="楷体" panose="02010609060101010101" pitchFamily="49" charset="-122"/>
            </a:endParaRPr>
          </a:p>
          <a:p>
            <a:r>
              <a:rPr lang="en-US" altLang="zh-CN" dirty="0" smtClean="0">
                <a:solidFill>
                  <a:schemeClr val="bg1"/>
                </a:solidFill>
                <a:latin typeface="楷体" panose="02010609060101010101" pitchFamily="49" charset="-122"/>
                <a:ea typeface="楷体" panose="02010609060101010101" pitchFamily="49" charset="-122"/>
              </a:rPr>
              <a:t>1</a:t>
            </a:r>
            <a:r>
              <a:rPr lang="en-US" altLang="zh-CN" dirty="0">
                <a:solidFill>
                  <a:schemeClr val="bg1"/>
                </a:solidFill>
                <a:latin typeface="楷体" panose="02010609060101010101" pitchFamily="49" charset="-122"/>
                <a:ea typeface="楷体" panose="02010609060101010101" pitchFamily="49" charset="-122"/>
              </a:rPr>
              <a:t>)</a:t>
            </a:r>
            <a:r>
              <a:rPr lang="zh-CN" altLang="en-US" dirty="0">
                <a:solidFill>
                  <a:schemeClr val="bg1"/>
                </a:solidFill>
                <a:latin typeface="楷体" panose="02010609060101010101" pitchFamily="49" charset="-122"/>
                <a:ea typeface="楷体" panose="02010609060101010101" pitchFamily="49" charset="-122"/>
              </a:rPr>
              <a:t>、</a:t>
            </a:r>
            <a:r>
              <a:rPr lang="zh-CN" altLang="en-US" dirty="0" smtClean="0">
                <a:solidFill>
                  <a:schemeClr val="bg1"/>
                </a:solidFill>
                <a:latin typeface="楷体" panose="02010609060101010101" pitchFamily="49" charset="-122"/>
                <a:ea typeface="楷体" panose="02010609060101010101" pitchFamily="49" charset="-122"/>
              </a:rPr>
              <a:t>在</a:t>
            </a:r>
            <a:r>
              <a:rPr lang="en-US" altLang="zh-CN" dirty="0">
                <a:solidFill>
                  <a:schemeClr val="bg1"/>
                </a:solidFill>
                <a:latin typeface="楷体" panose="02010609060101010101" pitchFamily="49" charset="-122"/>
                <a:ea typeface="楷体" panose="02010609060101010101" pitchFamily="49" charset="-122"/>
              </a:rPr>
              <a:t>where</a:t>
            </a:r>
            <a:r>
              <a:rPr lang="zh-CN" altLang="en-US" dirty="0">
                <a:solidFill>
                  <a:schemeClr val="bg1"/>
                </a:solidFill>
                <a:latin typeface="楷体" panose="02010609060101010101" pitchFamily="49" charset="-122"/>
                <a:ea typeface="楷体" panose="02010609060101010101" pitchFamily="49" charset="-122"/>
              </a:rPr>
              <a:t>查询语句中使用</a:t>
            </a:r>
            <a:r>
              <a:rPr lang="zh-CN" altLang="en-US" dirty="0" smtClean="0">
                <a:solidFill>
                  <a:schemeClr val="bg1"/>
                </a:solidFill>
                <a:latin typeface="楷体" panose="02010609060101010101" pitchFamily="49" charset="-122"/>
                <a:ea typeface="楷体" panose="02010609060101010101" pitchFamily="49" charset="-122"/>
              </a:rPr>
              <a:t>表达式</a:t>
            </a:r>
            <a:r>
              <a:rPr lang="en-US" altLang="zh-CN" dirty="0" smtClean="0">
                <a:solidFill>
                  <a:schemeClr val="bg1"/>
                </a:solidFill>
                <a:latin typeface="楷体" panose="02010609060101010101" pitchFamily="49" charset="-122"/>
                <a:ea typeface="楷体" panose="02010609060101010101" pitchFamily="49" charset="-122"/>
              </a:rPr>
              <a:t>(</a:t>
            </a:r>
            <a:r>
              <a:rPr lang="zh-CN" altLang="en-US" dirty="0" smtClean="0">
                <a:solidFill>
                  <a:schemeClr val="bg1"/>
                </a:solidFill>
                <a:latin typeface="楷体" panose="02010609060101010101" pitchFamily="49" charset="-122"/>
                <a:ea typeface="楷体" panose="02010609060101010101" pitchFamily="49" charset="-122"/>
              </a:rPr>
              <a:t>无法使用索引</a:t>
            </a:r>
            <a:r>
              <a:rPr lang="en-US" altLang="zh-CN" dirty="0" smtClean="0">
                <a:solidFill>
                  <a:schemeClr val="bg1"/>
                </a:solidFill>
                <a:latin typeface="楷体" panose="02010609060101010101" pitchFamily="49" charset="-122"/>
                <a:ea typeface="楷体" panose="02010609060101010101" pitchFamily="49" charset="-122"/>
              </a:rPr>
              <a:t>)</a:t>
            </a:r>
          </a:p>
          <a:p>
            <a:r>
              <a:rPr lang="en-US" altLang="zh-CN" dirty="0" smtClean="0">
                <a:solidFill>
                  <a:srgbClr val="FFFF00"/>
                </a:solidFill>
                <a:latin typeface="楷体" panose="02010609060101010101" pitchFamily="49" charset="-122"/>
                <a:ea typeface="楷体" panose="02010609060101010101" pitchFamily="49" charset="-122"/>
              </a:rPr>
              <a:t>EXPLAIN SELECT COUNT(*) FROM </a:t>
            </a:r>
            <a:r>
              <a:rPr lang="en-US" altLang="zh-CN" dirty="0" err="1" smtClean="0">
                <a:solidFill>
                  <a:srgbClr val="FFFF00"/>
                </a:solidFill>
                <a:latin typeface="楷体" panose="02010609060101010101" pitchFamily="49" charset="-122"/>
                <a:ea typeface="楷体" panose="02010609060101010101" pitchFamily="49" charset="-122"/>
              </a:rPr>
              <a:t>ob_check_m</a:t>
            </a:r>
            <a:r>
              <a:rPr lang="en-US" altLang="zh-CN" dirty="0" smtClean="0">
                <a:solidFill>
                  <a:srgbClr val="FFFF00"/>
                </a:solidFill>
                <a:latin typeface="楷体" panose="02010609060101010101" pitchFamily="49" charset="-122"/>
                <a:ea typeface="楷体" panose="02010609060101010101" pitchFamily="49" charset="-122"/>
              </a:rPr>
              <a:t> WHERE </a:t>
            </a:r>
            <a:r>
              <a:rPr lang="en-US" altLang="zh-CN" dirty="0" err="1" smtClean="0">
                <a:solidFill>
                  <a:srgbClr val="FFFF00"/>
                </a:solidFill>
                <a:latin typeface="楷体" panose="02010609060101010101" pitchFamily="49" charset="-122"/>
                <a:ea typeface="楷体" panose="02010609060101010101" pitchFamily="49" charset="-122"/>
              </a:rPr>
              <a:t>outbound_no</a:t>
            </a:r>
            <a:r>
              <a:rPr lang="en-US" altLang="zh-CN" dirty="0" smtClean="0">
                <a:solidFill>
                  <a:srgbClr val="FFFF00"/>
                </a:solidFill>
                <a:latin typeface="楷体" panose="02010609060101010101" pitchFamily="49" charset="-122"/>
                <a:ea typeface="楷体" panose="02010609060101010101" pitchFamily="49" charset="-122"/>
              </a:rPr>
              <a:t>&gt;1;</a:t>
            </a:r>
          </a:p>
          <a:p>
            <a:r>
              <a:rPr lang="en-US" altLang="zh-CN" dirty="0" smtClean="0">
                <a:solidFill>
                  <a:srgbClr val="FFFF00"/>
                </a:solidFill>
                <a:latin typeface="楷体" panose="02010609060101010101" pitchFamily="49" charset="-122"/>
                <a:ea typeface="楷体" panose="02010609060101010101" pitchFamily="49" charset="-122"/>
              </a:rPr>
              <a:t>EXPLAIN SELECT COUNT(*) FROM </a:t>
            </a:r>
            <a:r>
              <a:rPr lang="en-US" altLang="zh-CN" dirty="0" err="1" smtClean="0">
                <a:solidFill>
                  <a:srgbClr val="FFFF00"/>
                </a:solidFill>
                <a:latin typeface="楷体" panose="02010609060101010101" pitchFamily="49" charset="-122"/>
                <a:ea typeface="楷体" panose="02010609060101010101" pitchFamily="49" charset="-122"/>
              </a:rPr>
              <a:t>ob_check_m</a:t>
            </a:r>
            <a:r>
              <a:rPr lang="en-US" altLang="zh-CN" dirty="0" smtClean="0">
                <a:solidFill>
                  <a:srgbClr val="FFFF00"/>
                </a:solidFill>
                <a:latin typeface="楷体" panose="02010609060101010101" pitchFamily="49" charset="-122"/>
                <a:ea typeface="楷体" panose="02010609060101010101" pitchFamily="49" charset="-122"/>
              </a:rPr>
              <a:t> WHERE outbound_no+1&gt;10;</a:t>
            </a:r>
          </a:p>
          <a:p>
            <a:r>
              <a:rPr lang="en-US" altLang="zh-CN" dirty="0" smtClean="0">
                <a:solidFill>
                  <a:srgbClr val="FFFF00"/>
                </a:solidFill>
                <a:latin typeface="楷体" panose="02010609060101010101" pitchFamily="49" charset="-122"/>
                <a:ea typeface="楷体" panose="02010609060101010101" pitchFamily="49" charset="-122"/>
              </a:rPr>
              <a:t>EXPLAIN SELECT COUNT(*) FROM </a:t>
            </a:r>
            <a:r>
              <a:rPr lang="en-US" altLang="zh-CN" dirty="0" err="1" smtClean="0">
                <a:solidFill>
                  <a:srgbClr val="FFFF00"/>
                </a:solidFill>
                <a:latin typeface="楷体" panose="02010609060101010101" pitchFamily="49" charset="-122"/>
                <a:ea typeface="楷体" panose="02010609060101010101" pitchFamily="49" charset="-122"/>
              </a:rPr>
              <a:t>ob_check_m</a:t>
            </a:r>
            <a:r>
              <a:rPr lang="en-US" altLang="zh-CN" dirty="0" smtClean="0">
                <a:solidFill>
                  <a:srgbClr val="FFFF00"/>
                </a:solidFill>
                <a:latin typeface="楷体" panose="02010609060101010101" pitchFamily="49" charset="-122"/>
                <a:ea typeface="楷体" panose="02010609060101010101" pitchFamily="49" charset="-122"/>
              </a:rPr>
              <a:t> WHERE </a:t>
            </a:r>
            <a:r>
              <a:rPr lang="en-US" altLang="zh-CN" dirty="0" err="1" smtClean="0">
                <a:solidFill>
                  <a:srgbClr val="FFFF00"/>
                </a:solidFill>
                <a:latin typeface="楷体" panose="02010609060101010101" pitchFamily="49" charset="-122"/>
                <a:ea typeface="楷体" panose="02010609060101010101" pitchFamily="49" charset="-122"/>
              </a:rPr>
              <a:t>outbound_no</a:t>
            </a:r>
            <a:r>
              <a:rPr lang="en-US" altLang="zh-CN" dirty="0" smtClean="0">
                <a:solidFill>
                  <a:srgbClr val="FFFF00"/>
                </a:solidFill>
                <a:latin typeface="楷体" panose="02010609060101010101" pitchFamily="49" charset="-122"/>
                <a:ea typeface="楷体" panose="02010609060101010101" pitchFamily="49" charset="-122"/>
              </a:rPr>
              <a:t>&lt;10; </a:t>
            </a:r>
            <a:endParaRPr lang="zh-CN" altLang="en-US" sz="2400" dirty="0">
              <a:solidFill>
                <a:srgbClr val="FFFF00"/>
              </a:solidFill>
            </a:endParaRPr>
          </a:p>
        </p:txBody>
      </p:sp>
      <p:sp>
        <p:nvSpPr>
          <p:cNvPr id="6" name="标题 3"/>
          <p:cNvSpPr>
            <a:spLocks noGrp="1"/>
          </p:cNvSpPr>
          <p:nvPr>
            <p:ph type="ctrTitle"/>
          </p:nvPr>
        </p:nvSpPr>
        <p:spPr>
          <a:xfrm>
            <a:off x="958467" y="20206"/>
            <a:ext cx="7062388" cy="819990"/>
          </a:xfrm>
        </p:spPr>
        <p:txBody>
          <a:bodyPr/>
          <a:lstStyle/>
          <a:p>
            <a:r>
              <a:rPr lang="en-US" altLang="zh-CN" dirty="0" smtClean="0">
                <a:solidFill>
                  <a:schemeClr val="bg1"/>
                </a:solidFill>
                <a:latin typeface="楷体" panose="02010609060101010101" pitchFamily="49" charset="-122"/>
                <a:ea typeface="楷体" panose="02010609060101010101" pitchFamily="49" charset="-122"/>
              </a:rPr>
              <a:t>Index</a:t>
            </a:r>
            <a:endParaRPr lang="zh-CN" altLang="en-US" dirty="0">
              <a:solidFill>
                <a:schemeClr val="bg1"/>
              </a:solidFill>
              <a:latin typeface="楷体" panose="02010609060101010101" pitchFamily="49" charset="-122"/>
              <a:ea typeface="楷体" panose="02010609060101010101" pitchFamily="49" charset="-122"/>
            </a:endParaRPr>
          </a:p>
        </p:txBody>
      </p:sp>
      <p:grpSp>
        <p:nvGrpSpPr>
          <p:cNvPr id="7" name="组合 6"/>
          <p:cNvGrpSpPr/>
          <p:nvPr/>
        </p:nvGrpSpPr>
        <p:grpSpPr>
          <a:xfrm>
            <a:off x="373638" y="245774"/>
            <a:ext cx="584829" cy="505442"/>
            <a:chOff x="2340883" y="3617004"/>
            <a:chExt cx="2169081" cy="1874642"/>
          </a:xfrm>
        </p:grpSpPr>
        <p:sp>
          <p:nvSpPr>
            <p:cNvPr id="8" name="Freeform 167"/>
            <p:cNvSpPr>
              <a:spLocks/>
            </p:cNvSpPr>
            <p:nvPr/>
          </p:nvSpPr>
          <p:spPr bwMode="auto">
            <a:xfrm>
              <a:off x="3084054" y="5287210"/>
              <a:ext cx="60431" cy="9000"/>
            </a:xfrm>
            <a:custGeom>
              <a:avLst/>
              <a:gdLst>
                <a:gd name="T0" fmla="*/ 20 w 20"/>
                <a:gd name="T1" fmla="*/ 3 h 3"/>
                <a:gd name="T2" fmla="*/ 0 w 20"/>
                <a:gd name="T3" fmla="*/ 0 h 3"/>
                <a:gd name="T4" fmla="*/ 20 w 20"/>
                <a:gd name="T5" fmla="*/ 3 h 3"/>
              </a:gdLst>
              <a:ahLst/>
              <a:cxnLst>
                <a:cxn ang="0">
                  <a:pos x="T0" y="T1"/>
                </a:cxn>
                <a:cxn ang="0">
                  <a:pos x="T2" y="T3"/>
                </a:cxn>
                <a:cxn ang="0">
                  <a:pos x="T4" y="T5"/>
                </a:cxn>
              </a:cxnLst>
              <a:rect l="0" t="0" r="r" b="b"/>
              <a:pathLst>
                <a:path w="20" h="3">
                  <a:moveTo>
                    <a:pt x="20" y="3"/>
                  </a:moveTo>
                  <a:cubicBezTo>
                    <a:pt x="8" y="1"/>
                    <a:pt x="0" y="0"/>
                    <a:pt x="0" y="0"/>
                  </a:cubicBezTo>
                  <a:cubicBezTo>
                    <a:pt x="4" y="0"/>
                    <a:pt x="11" y="1"/>
                    <a:pt x="2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9" name="Freeform 168"/>
            <p:cNvSpPr>
              <a:spLocks/>
            </p:cNvSpPr>
            <p:nvPr/>
          </p:nvSpPr>
          <p:spPr bwMode="auto">
            <a:xfrm>
              <a:off x="3390065" y="5213921"/>
              <a:ext cx="465446" cy="200579"/>
            </a:xfrm>
            <a:custGeom>
              <a:avLst/>
              <a:gdLst>
                <a:gd name="T0" fmla="*/ 148 w 153"/>
                <a:gd name="T1" fmla="*/ 9 h 66"/>
                <a:gd name="T2" fmla="*/ 148 w 153"/>
                <a:gd name="T3" fmla="*/ 12 h 66"/>
                <a:gd name="T4" fmla="*/ 143 w 153"/>
                <a:gd name="T5" fmla="*/ 27 h 66"/>
                <a:gd name="T6" fmla="*/ 140 w 153"/>
                <a:gd name="T7" fmla="*/ 42 h 66"/>
                <a:gd name="T8" fmla="*/ 130 w 153"/>
                <a:gd name="T9" fmla="*/ 65 h 66"/>
                <a:gd name="T10" fmla="*/ 131 w 153"/>
                <a:gd name="T11" fmla="*/ 50 h 66"/>
                <a:gd name="T12" fmla="*/ 0 w 153"/>
                <a:gd name="T13" fmla="*/ 19 h 66"/>
                <a:gd name="T14" fmla="*/ 129 w 153"/>
                <a:gd name="T15" fmla="*/ 43 h 66"/>
                <a:gd name="T16" fmla="*/ 130 w 153"/>
                <a:gd name="T17" fmla="*/ 40 h 66"/>
                <a:gd name="T18" fmla="*/ 68 w 153"/>
                <a:gd name="T19" fmla="*/ 24 h 66"/>
                <a:gd name="T20" fmla="*/ 132 w 153"/>
                <a:gd name="T21" fmla="*/ 38 h 66"/>
                <a:gd name="T22" fmla="*/ 134 w 153"/>
                <a:gd name="T23" fmla="*/ 32 h 66"/>
                <a:gd name="T24" fmla="*/ 2 w 153"/>
                <a:gd name="T25" fmla="*/ 0 h 66"/>
                <a:gd name="T26" fmla="*/ 132 w 153"/>
                <a:gd name="T27" fmla="*/ 25 h 66"/>
                <a:gd name="T28" fmla="*/ 147 w 153"/>
                <a:gd name="T29" fmla="*/ 12 h 66"/>
                <a:gd name="T30" fmla="*/ 129 w 153"/>
                <a:gd name="T31" fmla="*/ 6 h 66"/>
                <a:gd name="T32" fmla="*/ 147 w 153"/>
                <a:gd name="T33" fmla="*/ 12 h 66"/>
                <a:gd name="T34" fmla="*/ 148 w 153"/>
                <a:gd name="T35"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 h="66">
                  <a:moveTo>
                    <a:pt x="148" y="9"/>
                  </a:moveTo>
                  <a:cubicBezTo>
                    <a:pt x="148" y="12"/>
                    <a:pt x="148" y="12"/>
                    <a:pt x="148" y="12"/>
                  </a:cubicBezTo>
                  <a:cubicBezTo>
                    <a:pt x="148" y="12"/>
                    <a:pt x="153" y="23"/>
                    <a:pt x="143" y="27"/>
                  </a:cubicBezTo>
                  <a:cubicBezTo>
                    <a:pt x="133" y="30"/>
                    <a:pt x="146" y="37"/>
                    <a:pt x="140" y="42"/>
                  </a:cubicBezTo>
                  <a:cubicBezTo>
                    <a:pt x="133" y="48"/>
                    <a:pt x="144" y="66"/>
                    <a:pt x="130" y="65"/>
                  </a:cubicBezTo>
                  <a:cubicBezTo>
                    <a:pt x="130" y="65"/>
                    <a:pt x="133" y="56"/>
                    <a:pt x="131" y="50"/>
                  </a:cubicBezTo>
                  <a:cubicBezTo>
                    <a:pt x="0" y="19"/>
                    <a:pt x="0" y="19"/>
                    <a:pt x="0" y="19"/>
                  </a:cubicBezTo>
                  <a:cubicBezTo>
                    <a:pt x="129" y="43"/>
                    <a:pt x="129" y="43"/>
                    <a:pt x="129" y="43"/>
                  </a:cubicBezTo>
                  <a:cubicBezTo>
                    <a:pt x="129" y="42"/>
                    <a:pt x="129" y="41"/>
                    <a:pt x="130" y="40"/>
                  </a:cubicBezTo>
                  <a:cubicBezTo>
                    <a:pt x="68" y="24"/>
                    <a:pt x="68" y="24"/>
                    <a:pt x="68" y="24"/>
                  </a:cubicBezTo>
                  <a:cubicBezTo>
                    <a:pt x="132" y="38"/>
                    <a:pt x="132" y="38"/>
                    <a:pt x="132" y="38"/>
                  </a:cubicBezTo>
                  <a:cubicBezTo>
                    <a:pt x="133" y="36"/>
                    <a:pt x="134" y="33"/>
                    <a:pt x="134" y="32"/>
                  </a:cubicBezTo>
                  <a:cubicBezTo>
                    <a:pt x="2" y="0"/>
                    <a:pt x="2" y="0"/>
                    <a:pt x="2" y="0"/>
                  </a:cubicBezTo>
                  <a:cubicBezTo>
                    <a:pt x="132" y="25"/>
                    <a:pt x="132" y="25"/>
                    <a:pt x="132" y="25"/>
                  </a:cubicBezTo>
                  <a:cubicBezTo>
                    <a:pt x="135" y="23"/>
                    <a:pt x="145" y="22"/>
                    <a:pt x="147" y="12"/>
                  </a:cubicBezTo>
                  <a:cubicBezTo>
                    <a:pt x="146" y="11"/>
                    <a:pt x="139" y="9"/>
                    <a:pt x="129" y="6"/>
                  </a:cubicBezTo>
                  <a:cubicBezTo>
                    <a:pt x="139" y="9"/>
                    <a:pt x="146" y="10"/>
                    <a:pt x="147" y="12"/>
                  </a:cubicBezTo>
                  <a:cubicBezTo>
                    <a:pt x="148" y="11"/>
                    <a:pt x="148" y="10"/>
                    <a:pt x="148"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0" name="Freeform 169"/>
            <p:cNvSpPr>
              <a:spLocks/>
            </p:cNvSpPr>
            <p:nvPr/>
          </p:nvSpPr>
          <p:spPr bwMode="auto">
            <a:xfrm>
              <a:off x="3636932" y="4015590"/>
              <a:ext cx="267439" cy="258438"/>
            </a:xfrm>
            <a:custGeom>
              <a:avLst/>
              <a:gdLst>
                <a:gd name="T0" fmla="*/ 75 w 88"/>
                <a:gd name="T1" fmla="*/ 26 h 85"/>
                <a:gd name="T2" fmla="*/ 0 w 88"/>
                <a:gd name="T3" fmla="*/ 85 h 85"/>
                <a:gd name="T4" fmla="*/ 34 w 88"/>
                <a:gd name="T5" fmla="*/ 34 h 85"/>
                <a:gd name="T6" fmla="*/ 75 w 88"/>
                <a:gd name="T7" fmla="*/ 26 h 85"/>
              </a:gdLst>
              <a:ahLst/>
              <a:cxnLst>
                <a:cxn ang="0">
                  <a:pos x="T0" y="T1"/>
                </a:cxn>
                <a:cxn ang="0">
                  <a:pos x="T2" y="T3"/>
                </a:cxn>
                <a:cxn ang="0">
                  <a:pos x="T4" y="T5"/>
                </a:cxn>
                <a:cxn ang="0">
                  <a:pos x="T6" y="T7"/>
                </a:cxn>
              </a:cxnLst>
              <a:rect l="0" t="0" r="r" b="b"/>
              <a:pathLst>
                <a:path w="88" h="85">
                  <a:moveTo>
                    <a:pt x="75" y="26"/>
                  </a:moveTo>
                  <a:cubicBezTo>
                    <a:pt x="62" y="30"/>
                    <a:pt x="29" y="35"/>
                    <a:pt x="0" y="85"/>
                  </a:cubicBezTo>
                  <a:cubicBezTo>
                    <a:pt x="0" y="85"/>
                    <a:pt x="0" y="68"/>
                    <a:pt x="34" y="34"/>
                  </a:cubicBezTo>
                  <a:cubicBezTo>
                    <a:pt x="68" y="0"/>
                    <a:pt x="88" y="22"/>
                    <a:pt x="75"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1" name="Freeform 170"/>
            <p:cNvSpPr>
              <a:spLocks/>
            </p:cNvSpPr>
            <p:nvPr/>
          </p:nvSpPr>
          <p:spPr bwMode="auto">
            <a:xfrm>
              <a:off x="2946477" y="4688044"/>
              <a:ext cx="735456" cy="27001"/>
            </a:xfrm>
            <a:custGeom>
              <a:avLst/>
              <a:gdLst>
                <a:gd name="T0" fmla="*/ 242 w 242"/>
                <a:gd name="T1" fmla="*/ 6 h 9"/>
                <a:gd name="T2" fmla="*/ 242 w 242"/>
                <a:gd name="T3" fmla="*/ 9 h 9"/>
                <a:gd name="T4" fmla="*/ 0 w 242"/>
                <a:gd name="T5" fmla="*/ 9 h 9"/>
                <a:gd name="T6" fmla="*/ 242 w 242"/>
                <a:gd name="T7" fmla="*/ 6 h 9"/>
              </a:gdLst>
              <a:ahLst/>
              <a:cxnLst>
                <a:cxn ang="0">
                  <a:pos x="T0" y="T1"/>
                </a:cxn>
                <a:cxn ang="0">
                  <a:pos x="T2" y="T3"/>
                </a:cxn>
                <a:cxn ang="0">
                  <a:pos x="T4" y="T5"/>
                </a:cxn>
                <a:cxn ang="0">
                  <a:pos x="T6" y="T7"/>
                </a:cxn>
              </a:cxnLst>
              <a:rect l="0" t="0" r="r" b="b"/>
              <a:pathLst>
                <a:path w="242" h="9">
                  <a:moveTo>
                    <a:pt x="242" y="6"/>
                  </a:moveTo>
                  <a:cubicBezTo>
                    <a:pt x="242" y="9"/>
                    <a:pt x="242" y="9"/>
                    <a:pt x="242" y="9"/>
                  </a:cubicBezTo>
                  <a:cubicBezTo>
                    <a:pt x="0" y="9"/>
                    <a:pt x="0" y="9"/>
                    <a:pt x="0" y="9"/>
                  </a:cubicBezTo>
                  <a:cubicBezTo>
                    <a:pt x="58" y="0"/>
                    <a:pt x="242" y="6"/>
                    <a:pt x="242" y="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2" name="Freeform 171"/>
            <p:cNvSpPr>
              <a:spLocks/>
            </p:cNvSpPr>
            <p:nvPr/>
          </p:nvSpPr>
          <p:spPr bwMode="auto">
            <a:xfrm>
              <a:off x="3117484" y="4454035"/>
              <a:ext cx="205722" cy="38573"/>
            </a:xfrm>
            <a:custGeom>
              <a:avLst/>
              <a:gdLst>
                <a:gd name="T0" fmla="*/ 0 w 68"/>
                <a:gd name="T1" fmla="*/ 11 h 13"/>
                <a:gd name="T2" fmla="*/ 68 w 68"/>
                <a:gd name="T3" fmla="*/ 6 h 13"/>
                <a:gd name="T4" fmla="*/ 0 w 68"/>
                <a:gd name="T5" fmla="*/ 11 h 13"/>
              </a:gdLst>
              <a:ahLst/>
              <a:cxnLst>
                <a:cxn ang="0">
                  <a:pos x="T0" y="T1"/>
                </a:cxn>
                <a:cxn ang="0">
                  <a:pos x="T2" y="T3"/>
                </a:cxn>
                <a:cxn ang="0">
                  <a:pos x="T4" y="T5"/>
                </a:cxn>
              </a:cxnLst>
              <a:rect l="0" t="0" r="r" b="b"/>
              <a:pathLst>
                <a:path w="68" h="13">
                  <a:moveTo>
                    <a:pt x="0" y="11"/>
                  </a:moveTo>
                  <a:cubicBezTo>
                    <a:pt x="26" y="0"/>
                    <a:pt x="68" y="6"/>
                    <a:pt x="68" y="6"/>
                  </a:cubicBezTo>
                  <a:cubicBezTo>
                    <a:pt x="62" y="13"/>
                    <a:pt x="0" y="11"/>
                    <a:pt x="0" y="1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3" name="Freeform 172"/>
            <p:cNvSpPr>
              <a:spLocks/>
            </p:cNvSpPr>
            <p:nvPr/>
          </p:nvSpPr>
          <p:spPr bwMode="auto">
            <a:xfrm>
              <a:off x="3527642" y="3993732"/>
              <a:ext cx="100289" cy="186436"/>
            </a:xfrm>
            <a:custGeom>
              <a:avLst/>
              <a:gdLst>
                <a:gd name="T0" fmla="*/ 31 w 33"/>
                <a:gd name="T1" fmla="*/ 0 h 61"/>
                <a:gd name="T2" fmla="*/ 0 w 33"/>
                <a:gd name="T3" fmla="*/ 61 h 61"/>
                <a:gd name="T4" fmla="*/ 31 w 33"/>
                <a:gd name="T5" fmla="*/ 0 h 61"/>
              </a:gdLst>
              <a:ahLst/>
              <a:cxnLst>
                <a:cxn ang="0">
                  <a:pos x="T0" y="T1"/>
                </a:cxn>
                <a:cxn ang="0">
                  <a:pos x="T2" y="T3"/>
                </a:cxn>
                <a:cxn ang="0">
                  <a:pos x="T4" y="T5"/>
                </a:cxn>
              </a:cxnLst>
              <a:rect l="0" t="0" r="r" b="b"/>
              <a:pathLst>
                <a:path w="33" h="61">
                  <a:moveTo>
                    <a:pt x="31" y="0"/>
                  </a:moveTo>
                  <a:cubicBezTo>
                    <a:pt x="33" y="9"/>
                    <a:pt x="0" y="61"/>
                    <a:pt x="0" y="61"/>
                  </a:cubicBezTo>
                  <a:cubicBezTo>
                    <a:pt x="4" y="33"/>
                    <a:pt x="31" y="0"/>
                    <a:pt x="3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4" name="Freeform 173"/>
            <p:cNvSpPr>
              <a:spLocks/>
            </p:cNvSpPr>
            <p:nvPr/>
          </p:nvSpPr>
          <p:spPr bwMode="auto">
            <a:xfrm>
              <a:off x="3451782" y="3966731"/>
              <a:ext cx="100289" cy="185150"/>
            </a:xfrm>
            <a:custGeom>
              <a:avLst/>
              <a:gdLst>
                <a:gd name="T0" fmla="*/ 30 w 33"/>
                <a:gd name="T1" fmla="*/ 0 h 61"/>
                <a:gd name="T2" fmla="*/ 0 w 33"/>
                <a:gd name="T3" fmla="*/ 61 h 61"/>
                <a:gd name="T4" fmla="*/ 30 w 33"/>
                <a:gd name="T5" fmla="*/ 0 h 61"/>
              </a:gdLst>
              <a:ahLst/>
              <a:cxnLst>
                <a:cxn ang="0">
                  <a:pos x="T0" y="T1"/>
                </a:cxn>
                <a:cxn ang="0">
                  <a:pos x="T2" y="T3"/>
                </a:cxn>
                <a:cxn ang="0">
                  <a:pos x="T4" y="T5"/>
                </a:cxn>
              </a:cxnLst>
              <a:rect l="0" t="0" r="r" b="b"/>
              <a:pathLst>
                <a:path w="33" h="61">
                  <a:moveTo>
                    <a:pt x="30" y="0"/>
                  </a:moveTo>
                  <a:cubicBezTo>
                    <a:pt x="33" y="8"/>
                    <a:pt x="0" y="61"/>
                    <a:pt x="0" y="61"/>
                  </a:cubicBezTo>
                  <a:cubicBezTo>
                    <a:pt x="4" y="33"/>
                    <a:pt x="30" y="0"/>
                    <a:pt x="3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5" name="Freeform 174"/>
            <p:cNvSpPr>
              <a:spLocks/>
            </p:cNvSpPr>
            <p:nvPr/>
          </p:nvSpPr>
          <p:spPr bwMode="auto">
            <a:xfrm>
              <a:off x="2940048" y="4374318"/>
              <a:ext cx="398586" cy="33430"/>
            </a:xfrm>
            <a:custGeom>
              <a:avLst/>
              <a:gdLst>
                <a:gd name="T0" fmla="*/ 126 w 131"/>
                <a:gd name="T1" fmla="*/ 4 h 11"/>
                <a:gd name="T2" fmla="*/ 0 w 131"/>
                <a:gd name="T3" fmla="*/ 11 h 11"/>
                <a:gd name="T4" fmla="*/ 126 w 131"/>
                <a:gd name="T5" fmla="*/ 4 h 11"/>
              </a:gdLst>
              <a:ahLst/>
              <a:cxnLst>
                <a:cxn ang="0">
                  <a:pos x="T0" y="T1"/>
                </a:cxn>
                <a:cxn ang="0">
                  <a:pos x="T2" y="T3"/>
                </a:cxn>
                <a:cxn ang="0">
                  <a:pos x="T4" y="T5"/>
                </a:cxn>
              </a:cxnLst>
              <a:rect l="0" t="0" r="r" b="b"/>
              <a:pathLst>
                <a:path w="131" h="11">
                  <a:moveTo>
                    <a:pt x="126" y="4"/>
                  </a:moveTo>
                  <a:cubicBezTo>
                    <a:pt x="131" y="7"/>
                    <a:pt x="0" y="11"/>
                    <a:pt x="0" y="11"/>
                  </a:cubicBezTo>
                  <a:cubicBezTo>
                    <a:pt x="0" y="11"/>
                    <a:pt x="121" y="0"/>
                    <a:pt x="126" y="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6" name="Freeform 175"/>
            <p:cNvSpPr>
              <a:spLocks/>
            </p:cNvSpPr>
            <p:nvPr/>
          </p:nvSpPr>
          <p:spPr bwMode="auto">
            <a:xfrm>
              <a:off x="2879618" y="4243170"/>
              <a:ext cx="231437" cy="57859"/>
            </a:xfrm>
            <a:custGeom>
              <a:avLst/>
              <a:gdLst>
                <a:gd name="T0" fmla="*/ 60 w 76"/>
                <a:gd name="T1" fmla="*/ 17 h 19"/>
                <a:gd name="T2" fmla="*/ 57 w 76"/>
                <a:gd name="T3" fmla="*/ 10 h 19"/>
                <a:gd name="T4" fmla="*/ 0 w 76"/>
                <a:gd name="T5" fmla="*/ 6 h 19"/>
                <a:gd name="T6" fmla="*/ 76 w 76"/>
                <a:gd name="T7" fmla="*/ 10 h 19"/>
                <a:gd name="T8" fmla="*/ 60 w 76"/>
                <a:gd name="T9" fmla="*/ 17 h 19"/>
              </a:gdLst>
              <a:ahLst/>
              <a:cxnLst>
                <a:cxn ang="0">
                  <a:pos x="T0" y="T1"/>
                </a:cxn>
                <a:cxn ang="0">
                  <a:pos x="T2" y="T3"/>
                </a:cxn>
                <a:cxn ang="0">
                  <a:pos x="T4" y="T5"/>
                </a:cxn>
                <a:cxn ang="0">
                  <a:pos x="T6" y="T7"/>
                </a:cxn>
                <a:cxn ang="0">
                  <a:pos x="T8" y="T9"/>
                </a:cxn>
              </a:cxnLst>
              <a:rect l="0" t="0" r="r" b="b"/>
              <a:pathLst>
                <a:path w="76" h="19">
                  <a:moveTo>
                    <a:pt x="60" y="17"/>
                  </a:moveTo>
                  <a:cubicBezTo>
                    <a:pt x="60" y="17"/>
                    <a:pt x="68" y="9"/>
                    <a:pt x="57" y="10"/>
                  </a:cubicBezTo>
                  <a:cubicBezTo>
                    <a:pt x="46" y="10"/>
                    <a:pt x="0" y="6"/>
                    <a:pt x="0" y="6"/>
                  </a:cubicBezTo>
                  <a:cubicBezTo>
                    <a:pt x="0" y="6"/>
                    <a:pt x="75" y="0"/>
                    <a:pt x="76" y="10"/>
                  </a:cubicBezTo>
                  <a:cubicBezTo>
                    <a:pt x="76" y="19"/>
                    <a:pt x="60" y="17"/>
                    <a:pt x="60" y="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7" name="Freeform 176"/>
            <p:cNvSpPr>
              <a:spLocks noEditPoints="1"/>
            </p:cNvSpPr>
            <p:nvPr/>
          </p:nvSpPr>
          <p:spPr bwMode="auto">
            <a:xfrm>
              <a:off x="2340883" y="3617004"/>
              <a:ext cx="2169081" cy="1874642"/>
            </a:xfrm>
            <a:custGeom>
              <a:avLst/>
              <a:gdLst>
                <a:gd name="T0" fmla="*/ 27 w 713"/>
                <a:gd name="T1" fmla="*/ 260 h 616"/>
                <a:gd name="T2" fmla="*/ 136 w 713"/>
                <a:gd name="T3" fmla="*/ 455 h 616"/>
                <a:gd name="T4" fmla="*/ 191 w 713"/>
                <a:gd name="T5" fmla="*/ 470 h 616"/>
                <a:gd name="T6" fmla="*/ 513 w 713"/>
                <a:gd name="T7" fmla="*/ 527 h 616"/>
                <a:gd name="T8" fmla="*/ 493 w 713"/>
                <a:gd name="T9" fmla="*/ 383 h 616"/>
                <a:gd name="T10" fmla="*/ 497 w 713"/>
                <a:gd name="T11" fmla="*/ 316 h 616"/>
                <a:gd name="T12" fmla="*/ 680 w 713"/>
                <a:gd name="T13" fmla="*/ 200 h 616"/>
                <a:gd name="T14" fmla="*/ 197 w 713"/>
                <a:gd name="T15" fmla="*/ 156 h 616"/>
                <a:gd name="T16" fmla="*/ 212 w 713"/>
                <a:gd name="T17" fmla="*/ 189 h 616"/>
                <a:gd name="T18" fmla="*/ 215 w 713"/>
                <a:gd name="T19" fmla="*/ 158 h 616"/>
                <a:gd name="T20" fmla="*/ 461 w 713"/>
                <a:gd name="T21" fmla="*/ 279 h 616"/>
                <a:gd name="T22" fmla="*/ 13 w 713"/>
                <a:gd name="T23" fmla="*/ 185 h 616"/>
                <a:gd name="T24" fmla="*/ 208 w 713"/>
                <a:gd name="T25" fmla="*/ 169 h 616"/>
                <a:gd name="T26" fmla="*/ 469 w 713"/>
                <a:gd name="T27" fmla="*/ 414 h 616"/>
                <a:gd name="T28" fmla="*/ 274 w 713"/>
                <a:gd name="T29" fmla="*/ 476 h 616"/>
                <a:gd name="T30" fmla="*/ 427 w 713"/>
                <a:gd name="T31" fmla="*/ 461 h 616"/>
                <a:gd name="T32" fmla="*/ 361 w 713"/>
                <a:gd name="T33" fmla="*/ 485 h 616"/>
                <a:gd name="T34" fmla="*/ 402 w 713"/>
                <a:gd name="T35" fmla="*/ 471 h 616"/>
                <a:gd name="T36" fmla="*/ 393 w 713"/>
                <a:gd name="T37" fmla="*/ 481 h 616"/>
                <a:gd name="T38" fmla="*/ 431 w 713"/>
                <a:gd name="T39" fmla="*/ 490 h 616"/>
                <a:gd name="T40" fmla="*/ 419 w 713"/>
                <a:gd name="T41" fmla="*/ 493 h 616"/>
                <a:gd name="T42" fmla="*/ 462 w 713"/>
                <a:gd name="T43" fmla="*/ 492 h 616"/>
                <a:gd name="T44" fmla="*/ 314 w 713"/>
                <a:gd name="T45" fmla="*/ 464 h 616"/>
                <a:gd name="T46" fmla="*/ 322 w 713"/>
                <a:gd name="T47" fmla="*/ 488 h 616"/>
                <a:gd name="T48" fmla="*/ 388 w 713"/>
                <a:gd name="T49" fmla="*/ 502 h 616"/>
                <a:gd name="T50" fmla="*/ 261 w 713"/>
                <a:gd name="T51" fmla="*/ 489 h 616"/>
                <a:gd name="T52" fmla="*/ 434 w 713"/>
                <a:gd name="T53" fmla="*/ 445 h 616"/>
                <a:gd name="T54" fmla="*/ 63 w 713"/>
                <a:gd name="T55" fmla="*/ 287 h 616"/>
                <a:gd name="T56" fmla="*/ 168 w 713"/>
                <a:gd name="T57" fmla="*/ 377 h 616"/>
                <a:gd name="T58" fmla="*/ 84 w 713"/>
                <a:gd name="T59" fmla="*/ 318 h 616"/>
                <a:gd name="T60" fmla="*/ 467 w 713"/>
                <a:gd name="T61" fmla="*/ 437 h 616"/>
                <a:gd name="T62" fmla="*/ 476 w 713"/>
                <a:gd name="T63" fmla="*/ 444 h 616"/>
                <a:gd name="T64" fmla="*/ 144 w 713"/>
                <a:gd name="T65" fmla="*/ 373 h 616"/>
                <a:gd name="T66" fmla="*/ 147 w 713"/>
                <a:gd name="T67" fmla="*/ 344 h 616"/>
                <a:gd name="T68" fmla="*/ 509 w 713"/>
                <a:gd name="T69" fmla="*/ 236 h 616"/>
                <a:gd name="T70" fmla="*/ 483 w 713"/>
                <a:gd name="T71" fmla="*/ 295 h 616"/>
                <a:gd name="T72" fmla="*/ 484 w 713"/>
                <a:gd name="T73" fmla="*/ 310 h 616"/>
                <a:gd name="T74" fmla="*/ 479 w 713"/>
                <a:gd name="T75" fmla="*/ 331 h 616"/>
                <a:gd name="T76" fmla="*/ 475 w 713"/>
                <a:gd name="T77" fmla="*/ 335 h 616"/>
                <a:gd name="T78" fmla="*/ 502 w 713"/>
                <a:gd name="T79" fmla="*/ 294 h 616"/>
                <a:gd name="T80" fmla="*/ 528 w 713"/>
                <a:gd name="T81" fmla="*/ 261 h 616"/>
                <a:gd name="T82" fmla="*/ 463 w 713"/>
                <a:gd name="T83" fmla="*/ 317 h 616"/>
                <a:gd name="T84" fmla="*/ 488 w 713"/>
                <a:gd name="T85" fmla="*/ 285 h 616"/>
                <a:gd name="T86" fmla="*/ 532 w 713"/>
                <a:gd name="T87" fmla="*/ 220 h 616"/>
                <a:gd name="T88" fmla="*/ 468 w 713"/>
                <a:gd name="T89" fmla="*/ 353 h 616"/>
                <a:gd name="T90" fmla="*/ 428 w 713"/>
                <a:gd name="T91" fmla="*/ 300 h 616"/>
                <a:gd name="T92" fmla="*/ 486 w 713"/>
                <a:gd name="T93" fmla="*/ 258 h 616"/>
                <a:gd name="T94" fmla="*/ 581 w 713"/>
                <a:gd name="T95" fmla="*/ 230 h 616"/>
                <a:gd name="T96" fmla="*/ 487 w 713"/>
                <a:gd name="T97" fmla="*/ 347 h 616"/>
                <a:gd name="T98" fmla="*/ 611 w 713"/>
                <a:gd name="T99" fmla="*/ 165 h 616"/>
                <a:gd name="T100" fmla="*/ 496 w 713"/>
                <a:gd name="T101" fmla="*/ 245 h 616"/>
                <a:gd name="T102" fmla="*/ 495 w 713"/>
                <a:gd name="T103" fmla="*/ 368 h 616"/>
                <a:gd name="T104" fmla="*/ 504 w 713"/>
                <a:gd name="T105" fmla="*/ 554 h 616"/>
                <a:gd name="T106" fmla="*/ 244 w 713"/>
                <a:gd name="T107" fmla="*/ 463 h 616"/>
                <a:gd name="T108" fmla="*/ 161 w 713"/>
                <a:gd name="T109" fmla="*/ 474 h 616"/>
                <a:gd name="T110" fmla="*/ 52 w 713"/>
                <a:gd name="T111" fmla="*/ 332 h 616"/>
                <a:gd name="T112" fmla="*/ 66 w 713"/>
                <a:gd name="T113" fmla="*/ 339 h 616"/>
                <a:gd name="T114" fmla="*/ 420 w 713"/>
                <a:gd name="T115" fmla="*/ 404 h 616"/>
                <a:gd name="T116" fmla="*/ 422 w 713"/>
                <a:gd name="T117" fmla="*/ 436 h 616"/>
                <a:gd name="T118" fmla="*/ 92 w 713"/>
                <a:gd name="T119" fmla="*/ 381 h 616"/>
                <a:gd name="T120" fmla="*/ 46 w 713"/>
                <a:gd name="T121" fmla="*/ 291 h 616"/>
                <a:gd name="T122" fmla="*/ 37 w 713"/>
                <a:gd name="T123" fmla="*/ 248 h 616"/>
                <a:gd name="T124" fmla="*/ 191 w 713"/>
                <a:gd name="T125" fmla="*/ 365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3" h="616">
                  <a:moveTo>
                    <a:pt x="9" y="180"/>
                  </a:moveTo>
                  <a:cubicBezTo>
                    <a:pt x="8" y="181"/>
                    <a:pt x="8" y="181"/>
                    <a:pt x="8" y="181"/>
                  </a:cubicBezTo>
                  <a:cubicBezTo>
                    <a:pt x="7" y="183"/>
                    <a:pt x="7" y="183"/>
                    <a:pt x="7" y="183"/>
                  </a:cubicBezTo>
                  <a:cubicBezTo>
                    <a:pt x="7" y="183"/>
                    <a:pt x="8" y="184"/>
                    <a:pt x="9" y="184"/>
                  </a:cubicBezTo>
                  <a:cubicBezTo>
                    <a:pt x="9" y="187"/>
                    <a:pt x="10" y="188"/>
                    <a:pt x="11" y="189"/>
                  </a:cubicBezTo>
                  <a:cubicBezTo>
                    <a:pt x="11" y="190"/>
                    <a:pt x="11" y="190"/>
                    <a:pt x="12" y="191"/>
                  </a:cubicBezTo>
                  <a:cubicBezTo>
                    <a:pt x="14" y="193"/>
                    <a:pt x="17" y="195"/>
                    <a:pt x="20" y="197"/>
                  </a:cubicBezTo>
                  <a:cubicBezTo>
                    <a:pt x="23" y="200"/>
                    <a:pt x="26" y="202"/>
                    <a:pt x="30" y="205"/>
                  </a:cubicBezTo>
                  <a:cubicBezTo>
                    <a:pt x="30" y="208"/>
                    <a:pt x="30" y="208"/>
                    <a:pt x="30" y="208"/>
                  </a:cubicBezTo>
                  <a:cubicBezTo>
                    <a:pt x="30" y="216"/>
                    <a:pt x="31" y="224"/>
                    <a:pt x="32" y="232"/>
                  </a:cubicBezTo>
                  <a:cubicBezTo>
                    <a:pt x="31" y="227"/>
                    <a:pt x="30" y="221"/>
                    <a:pt x="29" y="215"/>
                  </a:cubicBezTo>
                  <a:cubicBezTo>
                    <a:pt x="27" y="215"/>
                    <a:pt x="27" y="215"/>
                    <a:pt x="27" y="215"/>
                  </a:cubicBezTo>
                  <a:cubicBezTo>
                    <a:pt x="27" y="217"/>
                    <a:pt x="27" y="219"/>
                    <a:pt x="27" y="221"/>
                  </a:cubicBezTo>
                  <a:cubicBezTo>
                    <a:pt x="27" y="223"/>
                    <a:pt x="27" y="226"/>
                    <a:pt x="27" y="228"/>
                  </a:cubicBezTo>
                  <a:cubicBezTo>
                    <a:pt x="27" y="231"/>
                    <a:pt x="27" y="233"/>
                    <a:pt x="27" y="235"/>
                  </a:cubicBezTo>
                  <a:cubicBezTo>
                    <a:pt x="29" y="235"/>
                    <a:pt x="29" y="235"/>
                    <a:pt x="29" y="235"/>
                  </a:cubicBezTo>
                  <a:cubicBezTo>
                    <a:pt x="29" y="234"/>
                    <a:pt x="29" y="232"/>
                    <a:pt x="29" y="230"/>
                  </a:cubicBezTo>
                  <a:cubicBezTo>
                    <a:pt x="31" y="236"/>
                    <a:pt x="32" y="242"/>
                    <a:pt x="34" y="248"/>
                  </a:cubicBezTo>
                  <a:cubicBezTo>
                    <a:pt x="32" y="248"/>
                    <a:pt x="30" y="247"/>
                    <a:pt x="28" y="247"/>
                  </a:cubicBezTo>
                  <a:cubicBezTo>
                    <a:pt x="28" y="249"/>
                    <a:pt x="28" y="249"/>
                    <a:pt x="28" y="249"/>
                  </a:cubicBezTo>
                  <a:cubicBezTo>
                    <a:pt x="44" y="253"/>
                    <a:pt x="60" y="262"/>
                    <a:pt x="76" y="274"/>
                  </a:cubicBezTo>
                  <a:cubicBezTo>
                    <a:pt x="74" y="274"/>
                    <a:pt x="71" y="273"/>
                    <a:pt x="69" y="273"/>
                  </a:cubicBezTo>
                  <a:cubicBezTo>
                    <a:pt x="69" y="275"/>
                    <a:pt x="69" y="275"/>
                    <a:pt x="69" y="275"/>
                  </a:cubicBezTo>
                  <a:cubicBezTo>
                    <a:pt x="73" y="276"/>
                    <a:pt x="78" y="278"/>
                    <a:pt x="82" y="280"/>
                  </a:cubicBezTo>
                  <a:cubicBezTo>
                    <a:pt x="84" y="281"/>
                    <a:pt x="85" y="282"/>
                    <a:pt x="87" y="283"/>
                  </a:cubicBezTo>
                  <a:cubicBezTo>
                    <a:pt x="98" y="294"/>
                    <a:pt x="109" y="305"/>
                    <a:pt x="119" y="315"/>
                  </a:cubicBezTo>
                  <a:cubicBezTo>
                    <a:pt x="100" y="299"/>
                    <a:pt x="78" y="285"/>
                    <a:pt x="60" y="273"/>
                  </a:cubicBezTo>
                  <a:cubicBezTo>
                    <a:pt x="57" y="271"/>
                    <a:pt x="57" y="271"/>
                    <a:pt x="57" y="271"/>
                  </a:cubicBezTo>
                  <a:cubicBezTo>
                    <a:pt x="58" y="275"/>
                    <a:pt x="58" y="275"/>
                    <a:pt x="58" y="275"/>
                  </a:cubicBezTo>
                  <a:cubicBezTo>
                    <a:pt x="58" y="275"/>
                    <a:pt x="58" y="275"/>
                    <a:pt x="59" y="275"/>
                  </a:cubicBezTo>
                  <a:cubicBezTo>
                    <a:pt x="58" y="275"/>
                    <a:pt x="57" y="274"/>
                    <a:pt x="56" y="274"/>
                  </a:cubicBezTo>
                  <a:cubicBezTo>
                    <a:pt x="56" y="272"/>
                    <a:pt x="56" y="272"/>
                    <a:pt x="56" y="272"/>
                  </a:cubicBezTo>
                  <a:cubicBezTo>
                    <a:pt x="55" y="272"/>
                    <a:pt x="55" y="272"/>
                    <a:pt x="54" y="272"/>
                  </a:cubicBezTo>
                  <a:cubicBezTo>
                    <a:pt x="47" y="268"/>
                    <a:pt x="40" y="264"/>
                    <a:pt x="35" y="261"/>
                  </a:cubicBezTo>
                  <a:cubicBezTo>
                    <a:pt x="34" y="262"/>
                    <a:pt x="34" y="262"/>
                    <a:pt x="34" y="262"/>
                  </a:cubicBezTo>
                  <a:cubicBezTo>
                    <a:pt x="33" y="261"/>
                    <a:pt x="33" y="261"/>
                    <a:pt x="32" y="260"/>
                  </a:cubicBezTo>
                  <a:cubicBezTo>
                    <a:pt x="31" y="260"/>
                    <a:pt x="29" y="260"/>
                    <a:pt x="28" y="261"/>
                  </a:cubicBezTo>
                  <a:cubicBezTo>
                    <a:pt x="28" y="261"/>
                    <a:pt x="28" y="261"/>
                    <a:pt x="27" y="260"/>
                  </a:cubicBezTo>
                  <a:cubicBezTo>
                    <a:pt x="25" y="259"/>
                    <a:pt x="23" y="261"/>
                    <a:pt x="22" y="263"/>
                  </a:cubicBezTo>
                  <a:cubicBezTo>
                    <a:pt x="21" y="262"/>
                    <a:pt x="19" y="261"/>
                    <a:pt x="17" y="260"/>
                  </a:cubicBezTo>
                  <a:cubicBezTo>
                    <a:pt x="13" y="259"/>
                    <a:pt x="10" y="264"/>
                    <a:pt x="13" y="266"/>
                  </a:cubicBezTo>
                  <a:cubicBezTo>
                    <a:pt x="16" y="268"/>
                    <a:pt x="18" y="270"/>
                    <a:pt x="20" y="272"/>
                  </a:cubicBezTo>
                  <a:cubicBezTo>
                    <a:pt x="20" y="272"/>
                    <a:pt x="20" y="272"/>
                    <a:pt x="20" y="272"/>
                  </a:cubicBezTo>
                  <a:cubicBezTo>
                    <a:pt x="21" y="273"/>
                    <a:pt x="22" y="273"/>
                    <a:pt x="22" y="273"/>
                  </a:cubicBezTo>
                  <a:cubicBezTo>
                    <a:pt x="23" y="273"/>
                    <a:pt x="23" y="273"/>
                    <a:pt x="24" y="274"/>
                  </a:cubicBezTo>
                  <a:cubicBezTo>
                    <a:pt x="24" y="274"/>
                    <a:pt x="24" y="274"/>
                    <a:pt x="24" y="274"/>
                  </a:cubicBezTo>
                  <a:cubicBezTo>
                    <a:pt x="24" y="275"/>
                    <a:pt x="24" y="275"/>
                    <a:pt x="24" y="275"/>
                  </a:cubicBezTo>
                  <a:cubicBezTo>
                    <a:pt x="24" y="275"/>
                    <a:pt x="24" y="275"/>
                    <a:pt x="24" y="275"/>
                  </a:cubicBezTo>
                  <a:cubicBezTo>
                    <a:pt x="23" y="275"/>
                    <a:pt x="23" y="275"/>
                    <a:pt x="23" y="276"/>
                  </a:cubicBezTo>
                  <a:cubicBezTo>
                    <a:pt x="22" y="276"/>
                    <a:pt x="21" y="277"/>
                    <a:pt x="21" y="277"/>
                  </a:cubicBezTo>
                  <a:cubicBezTo>
                    <a:pt x="20" y="278"/>
                    <a:pt x="20" y="278"/>
                    <a:pt x="20" y="278"/>
                  </a:cubicBezTo>
                  <a:cubicBezTo>
                    <a:pt x="21" y="279"/>
                    <a:pt x="21" y="279"/>
                    <a:pt x="21" y="279"/>
                  </a:cubicBezTo>
                  <a:cubicBezTo>
                    <a:pt x="24" y="283"/>
                    <a:pt x="28" y="287"/>
                    <a:pt x="32" y="290"/>
                  </a:cubicBezTo>
                  <a:cubicBezTo>
                    <a:pt x="28" y="289"/>
                    <a:pt x="25" y="288"/>
                    <a:pt x="23" y="287"/>
                  </a:cubicBezTo>
                  <a:cubicBezTo>
                    <a:pt x="21" y="290"/>
                    <a:pt x="21" y="290"/>
                    <a:pt x="21" y="290"/>
                  </a:cubicBezTo>
                  <a:cubicBezTo>
                    <a:pt x="29" y="296"/>
                    <a:pt x="37" y="303"/>
                    <a:pt x="45" y="309"/>
                  </a:cubicBezTo>
                  <a:cubicBezTo>
                    <a:pt x="45" y="313"/>
                    <a:pt x="45" y="321"/>
                    <a:pt x="47" y="329"/>
                  </a:cubicBezTo>
                  <a:cubicBezTo>
                    <a:pt x="46" y="326"/>
                    <a:pt x="45" y="324"/>
                    <a:pt x="44" y="322"/>
                  </a:cubicBezTo>
                  <a:cubicBezTo>
                    <a:pt x="42" y="323"/>
                    <a:pt x="42" y="323"/>
                    <a:pt x="42" y="323"/>
                  </a:cubicBezTo>
                  <a:cubicBezTo>
                    <a:pt x="42" y="323"/>
                    <a:pt x="42" y="324"/>
                    <a:pt x="42" y="324"/>
                  </a:cubicBezTo>
                  <a:cubicBezTo>
                    <a:pt x="42" y="331"/>
                    <a:pt x="44" y="338"/>
                    <a:pt x="46" y="344"/>
                  </a:cubicBezTo>
                  <a:cubicBezTo>
                    <a:pt x="45" y="349"/>
                    <a:pt x="44" y="353"/>
                    <a:pt x="44" y="357"/>
                  </a:cubicBezTo>
                  <a:cubicBezTo>
                    <a:pt x="44" y="363"/>
                    <a:pt x="45" y="369"/>
                    <a:pt x="47" y="374"/>
                  </a:cubicBezTo>
                  <a:cubicBezTo>
                    <a:pt x="49" y="377"/>
                    <a:pt x="49" y="377"/>
                    <a:pt x="49" y="377"/>
                  </a:cubicBezTo>
                  <a:cubicBezTo>
                    <a:pt x="50" y="374"/>
                    <a:pt x="50" y="374"/>
                    <a:pt x="50" y="374"/>
                  </a:cubicBezTo>
                  <a:cubicBezTo>
                    <a:pt x="51" y="370"/>
                    <a:pt x="52" y="366"/>
                    <a:pt x="52" y="362"/>
                  </a:cubicBezTo>
                  <a:cubicBezTo>
                    <a:pt x="58" y="374"/>
                    <a:pt x="67" y="384"/>
                    <a:pt x="76" y="395"/>
                  </a:cubicBezTo>
                  <a:cubicBezTo>
                    <a:pt x="84" y="402"/>
                    <a:pt x="92" y="410"/>
                    <a:pt x="100" y="417"/>
                  </a:cubicBezTo>
                  <a:cubicBezTo>
                    <a:pt x="96" y="416"/>
                    <a:pt x="93" y="415"/>
                    <a:pt x="90" y="415"/>
                  </a:cubicBezTo>
                  <a:cubicBezTo>
                    <a:pt x="89" y="415"/>
                    <a:pt x="88" y="415"/>
                    <a:pt x="87" y="416"/>
                  </a:cubicBezTo>
                  <a:cubicBezTo>
                    <a:pt x="87" y="418"/>
                    <a:pt x="87" y="418"/>
                    <a:pt x="87" y="418"/>
                  </a:cubicBezTo>
                  <a:cubicBezTo>
                    <a:pt x="88" y="418"/>
                    <a:pt x="89" y="418"/>
                    <a:pt x="90" y="418"/>
                  </a:cubicBezTo>
                  <a:cubicBezTo>
                    <a:pt x="94" y="418"/>
                    <a:pt x="100" y="420"/>
                    <a:pt x="105" y="423"/>
                  </a:cubicBezTo>
                  <a:cubicBezTo>
                    <a:pt x="110" y="428"/>
                    <a:pt x="115" y="433"/>
                    <a:pt x="119" y="438"/>
                  </a:cubicBezTo>
                  <a:cubicBezTo>
                    <a:pt x="120" y="438"/>
                    <a:pt x="120" y="438"/>
                    <a:pt x="120" y="438"/>
                  </a:cubicBezTo>
                  <a:cubicBezTo>
                    <a:pt x="125" y="443"/>
                    <a:pt x="131" y="449"/>
                    <a:pt x="136" y="455"/>
                  </a:cubicBezTo>
                  <a:cubicBezTo>
                    <a:pt x="130" y="450"/>
                    <a:pt x="124" y="446"/>
                    <a:pt x="118" y="441"/>
                  </a:cubicBezTo>
                  <a:cubicBezTo>
                    <a:pt x="117" y="443"/>
                    <a:pt x="117" y="443"/>
                    <a:pt x="117" y="443"/>
                  </a:cubicBezTo>
                  <a:cubicBezTo>
                    <a:pt x="125" y="450"/>
                    <a:pt x="134" y="456"/>
                    <a:pt x="142" y="462"/>
                  </a:cubicBezTo>
                  <a:cubicBezTo>
                    <a:pt x="135" y="464"/>
                    <a:pt x="130" y="466"/>
                    <a:pt x="127" y="467"/>
                  </a:cubicBezTo>
                  <a:cubicBezTo>
                    <a:pt x="124" y="464"/>
                    <a:pt x="121" y="463"/>
                    <a:pt x="121" y="463"/>
                  </a:cubicBezTo>
                  <a:cubicBezTo>
                    <a:pt x="122" y="464"/>
                    <a:pt x="123" y="466"/>
                    <a:pt x="125" y="468"/>
                  </a:cubicBezTo>
                  <a:cubicBezTo>
                    <a:pt x="125" y="468"/>
                    <a:pt x="125" y="468"/>
                    <a:pt x="125" y="468"/>
                  </a:cubicBezTo>
                  <a:cubicBezTo>
                    <a:pt x="125" y="468"/>
                    <a:pt x="125" y="468"/>
                    <a:pt x="125" y="468"/>
                  </a:cubicBezTo>
                  <a:cubicBezTo>
                    <a:pt x="142" y="489"/>
                    <a:pt x="211" y="545"/>
                    <a:pt x="211" y="545"/>
                  </a:cubicBezTo>
                  <a:cubicBezTo>
                    <a:pt x="211" y="529"/>
                    <a:pt x="147" y="481"/>
                    <a:pt x="127" y="467"/>
                  </a:cubicBezTo>
                  <a:cubicBezTo>
                    <a:pt x="132" y="466"/>
                    <a:pt x="137" y="465"/>
                    <a:pt x="144" y="464"/>
                  </a:cubicBezTo>
                  <a:cubicBezTo>
                    <a:pt x="145" y="465"/>
                    <a:pt x="147" y="466"/>
                    <a:pt x="148" y="467"/>
                  </a:cubicBezTo>
                  <a:cubicBezTo>
                    <a:pt x="150" y="469"/>
                    <a:pt x="152" y="471"/>
                    <a:pt x="154" y="473"/>
                  </a:cubicBezTo>
                  <a:cubicBezTo>
                    <a:pt x="153" y="473"/>
                    <a:pt x="151" y="472"/>
                    <a:pt x="150" y="472"/>
                  </a:cubicBezTo>
                  <a:cubicBezTo>
                    <a:pt x="149" y="471"/>
                    <a:pt x="148" y="469"/>
                    <a:pt x="147" y="467"/>
                  </a:cubicBezTo>
                  <a:cubicBezTo>
                    <a:pt x="145" y="469"/>
                    <a:pt x="145" y="469"/>
                    <a:pt x="145" y="469"/>
                  </a:cubicBezTo>
                  <a:cubicBezTo>
                    <a:pt x="146" y="471"/>
                    <a:pt x="147" y="473"/>
                    <a:pt x="149" y="474"/>
                  </a:cubicBezTo>
                  <a:cubicBezTo>
                    <a:pt x="151" y="475"/>
                    <a:pt x="152" y="476"/>
                    <a:pt x="154" y="476"/>
                  </a:cubicBezTo>
                  <a:cubicBezTo>
                    <a:pt x="155" y="476"/>
                    <a:pt x="156" y="475"/>
                    <a:pt x="157" y="475"/>
                  </a:cubicBezTo>
                  <a:cubicBezTo>
                    <a:pt x="158" y="475"/>
                    <a:pt x="158" y="475"/>
                    <a:pt x="158" y="475"/>
                  </a:cubicBezTo>
                  <a:cubicBezTo>
                    <a:pt x="171" y="486"/>
                    <a:pt x="184" y="498"/>
                    <a:pt x="196" y="510"/>
                  </a:cubicBezTo>
                  <a:cubicBezTo>
                    <a:pt x="198" y="508"/>
                    <a:pt x="198" y="508"/>
                    <a:pt x="198" y="508"/>
                  </a:cubicBezTo>
                  <a:cubicBezTo>
                    <a:pt x="191" y="501"/>
                    <a:pt x="184" y="495"/>
                    <a:pt x="177" y="488"/>
                  </a:cubicBezTo>
                  <a:cubicBezTo>
                    <a:pt x="177" y="488"/>
                    <a:pt x="177" y="488"/>
                    <a:pt x="177" y="488"/>
                  </a:cubicBezTo>
                  <a:cubicBezTo>
                    <a:pt x="171" y="482"/>
                    <a:pt x="163" y="473"/>
                    <a:pt x="153" y="462"/>
                  </a:cubicBezTo>
                  <a:cubicBezTo>
                    <a:pt x="154" y="462"/>
                    <a:pt x="155" y="462"/>
                    <a:pt x="156" y="462"/>
                  </a:cubicBezTo>
                  <a:cubicBezTo>
                    <a:pt x="171" y="475"/>
                    <a:pt x="198" y="501"/>
                    <a:pt x="201" y="509"/>
                  </a:cubicBezTo>
                  <a:cubicBezTo>
                    <a:pt x="201" y="509"/>
                    <a:pt x="200" y="490"/>
                    <a:pt x="159" y="462"/>
                  </a:cubicBezTo>
                  <a:cubicBezTo>
                    <a:pt x="162" y="461"/>
                    <a:pt x="166" y="461"/>
                    <a:pt x="169" y="461"/>
                  </a:cubicBezTo>
                  <a:cubicBezTo>
                    <a:pt x="169" y="462"/>
                    <a:pt x="170" y="463"/>
                    <a:pt x="170" y="463"/>
                  </a:cubicBezTo>
                  <a:cubicBezTo>
                    <a:pt x="173" y="463"/>
                    <a:pt x="173" y="463"/>
                    <a:pt x="173" y="463"/>
                  </a:cubicBezTo>
                  <a:cubicBezTo>
                    <a:pt x="172" y="462"/>
                    <a:pt x="172" y="461"/>
                    <a:pt x="172" y="460"/>
                  </a:cubicBezTo>
                  <a:cubicBezTo>
                    <a:pt x="176" y="460"/>
                    <a:pt x="181" y="460"/>
                    <a:pt x="185" y="460"/>
                  </a:cubicBezTo>
                  <a:cubicBezTo>
                    <a:pt x="186" y="461"/>
                    <a:pt x="187" y="463"/>
                    <a:pt x="188" y="465"/>
                  </a:cubicBezTo>
                  <a:cubicBezTo>
                    <a:pt x="184" y="466"/>
                    <a:pt x="180" y="467"/>
                    <a:pt x="176" y="469"/>
                  </a:cubicBezTo>
                  <a:cubicBezTo>
                    <a:pt x="177" y="472"/>
                    <a:pt x="177" y="472"/>
                    <a:pt x="177" y="472"/>
                  </a:cubicBezTo>
                  <a:cubicBezTo>
                    <a:pt x="181" y="470"/>
                    <a:pt x="185" y="468"/>
                    <a:pt x="189" y="467"/>
                  </a:cubicBezTo>
                  <a:cubicBezTo>
                    <a:pt x="190" y="468"/>
                    <a:pt x="190" y="469"/>
                    <a:pt x="191" y="470"/>
                  </a:cubicBezTo>
                  <a:cubicBezTo>
                    <a:pt x="190" y="470"/>
                    <a:pt x="190" y="469"/>
                    <a:pt x="190" y="469"/>
                  </a:cubicBezTo>
                  <a:cubicBezTo>
                    <a:pt x="189" y="472"/>
                    <a:pt x="189" y="472"/>
                    <a:pt x="189" y="472"/>
                  </a:cubicBezTo>
                  <a:cubicBezTo>
                    <a:pt x="190" y="472"/>
                    <a:pt x="191" y="473"/>
                    <a:pt x="193" y="473"/>
                  </a:cubicBezTo>
                  <a:cubicBezTo>
                    <a:pt x="198" y="480"/>
                    <a:pt x="204" y="486"/>
                    <a:pt x="211" y="487"/>
                  </a:cubicBezTo>
                  <a:cubicBezTo>
                    <a:pt x="225" y="489"/>
                    <a:pt x="413" y="518"/>
                    <a:pt x="474" y="531"/>
                  </a:cubicBezTo>
                  <a:cubicBezTo>
                    <a:pt x="469" y="530"/>
                    <a:pt x="464" y="528"/>
                    <a:pt x="458" y="527"/>
                  </a:cubicBezTo>
                  <a:cubicBezTo>
                    <a:pt x="459" y="526"/>
                    <a:pt x="459" y="526"/>
                    <a:pt x="459" y="526"/>
                  </a:cubicBezTo>
                  <a:cubicBezTo>
                    <a:pt x="459" y="526"/>
                    <a:pt x="459" y="526"/>
                    <a:pt x="459" y="526"/>
                  </a:cubicBezTo>
                  <a:cubicBezTo>
                    <a:pt x="469" y="527"/>
                    <a:pt x="480" y="528"/>
                    <a:pt x="490" y="528"/>
                  </a:cubicBezTo>
                  <a:cubicBezTo>
                    <a:pt x="493" y="529"/>
                    <a:pt x="496" y="529"/>
                    <a:pt x="499" y="530"/>
                  </a:cubicBezTo>
                  <a:cubicBezTo>
                    <a:pt x="505" y="536"/>
                    <a:pt x="509" y="540"/>
                    <a:pt x="510" y="542"/>
                  </a:cubicBezTo>
                  <a:cubicBezTo>
                    <a:pt x="510" y="545"/>
                    <a:pt x="508" y="548"/>
                    <a:pt x="507" y="551"/>
                  </a:cubicBezTo>
                  <a:cubicBezTo>
                    <a:pt x="507" y="549"/>
                    <a:pt x="507" y="547"/>
                    <a:pt x="507" y="545"/>
                  </a:cubicBezTo>
                  <a:cubicBezTo>
                    <a:pt x="505" y="545"/>
                    <a:pt x="505" y="545"/>
                    <a:pt x="505" y="545"/>
                  </a:cubicBezTo>
                  <a:cubicBezTo>
                    <a:pt x="503" y="549"/>
                    <a:pt x="501" y="555"/>
                    <a:pt x="499" y="561"/>
                  </a:cubicBezTo>
                  <a:cubicBezTo>
                    <a:pt x="499" y="563"/>
                    <a:pt x="498" y="566"/>
                    <a:pt x="498" y="569"/>
                  </a:cubicBezTo>
                  <a:cubicBezTo>
                    <a:pt x="495" y="573"/>
                    <a:pt x="493" y="578"/>
                    <a:pt x="492" y="583"/>
                  </a:cubicBezTo>
                  <a:cubicBezTo>
                    <a:pt x="494" y="584"/>
                    <a:pt x="494" y="584"/>
                    <a:pt x="494" y="584"/>
                  </a:cubicBezTo>
                  <a:cubicBezTo>
                    <a:pt x="494" y="584"/>
                    <a:pt x="494" y="583"/>
                    <a:pt x="494" y="583"/>
                  </a:cubicBezTo>
                  <a:cubicBezTo>
                    <a:pt x="497" y="584"/>
                    <a:pt x="497" y="584"/>
                    <a:pt x="497" y="584"/>
                  </a:cubicBezTo>
                  <a:cubicBezTo>
                    <a:pt x="497" y="583"/>
                    <a:pt x="497" y="583"/>
                    <a:pt x="497" y="583"/>
                  </a:cubicBezTo>
                  <a:cubicBezTo>
                    <a:pt x="498" y="588"/>
                    <a:pt x="499" y="593"/>
                    <a:pt x="501" y="598"/>
                  </a:cubicBezTo>
                  <a:cubicBezTo>
                    <a:pt x="432" y="577"/>
                    <a:pt x="312" y="559"/>
                    <a:pt x="264" y="552"/>
                  </a:cubicBezTo>
                  <a:cubicBezTo>
                    <a:pt x="337" y="565"/>
                    <a:pt x="545" y="616"/>
                    <a:pt x="545" y="616"/>
                  </a:cubicBezTo>
                  <a:cubicBezTo>
                    <a:pt x="537" y="610"/>
                    <a:pt x="523" y="605"/>
                    <a:pt x="505" y="599"/>
                  </a:cubicBezTo>
                  <a:cubicBezTo>
                    <a:pt x="506" y="598"/>
                    <a:pt x="507" y="598"/>
                    <a:pt x="508" y="597"/>
                  </a:cubicBezTo>
                  <a:cubicBezTo>
                    <a:pt x="508" y="600"/>
                    <a:pt x="508" y="600"/>
                    <a:pt x="508" y="600"/>
                  </a:cubicBezTo>
                  <a:cubicBezTo>
                    <a:pt x="510" y="596"/>
                    <a:pt x="510" y="596"/>
                    <a:pt x="510" y="596"/>
                  </a:cubicBezTo>
                  <a:cubicBezTo>
                    <a:pt x="510" y="595"/>
                    <a:pt x="510" y="594"/>
                    <a:pt x="510" y="593"/>
                  </a:cubicBezTo>
                  <a:cubicBezTo>
                    <a:pt x="520" y="578"/>
                    <a:pt x="522" y="546"/>
                    <a:pt x="522" y="540"/>
                  </a:cubicBezTo>
                  <a:cubicBezTo>
                    <a:pt x="522" y="539"/>
                    <a:pt x="520" y="536"/>
                    <a:pt x="517" y="532"/>
                  </a:cubicBezTo>
                  <a:cubicBezTo>
                    <a:pt x="520" y="533"/>
                    <a:pt x="524" y="533"/>
                    <a:pt x="528" y="533"/>
                  </a:cubicBezTo>
                  <a:cubicBezTo>
                    <a:pt x="528" y="531"/>
                    <a:pt x="528" y="531"/>
                    <a:pt x="528" y="531"/>
                  </a:cubicBezTo>
                  <a:cubicBezTo>
                    <a:pt x="523" y="530"/>
                    <a:pt x="518" y="529"/>
                    <a:pt x="513" y="528"/>
                  </a:cubicBezTo>
                  <a:cubicBezTo>
                    <a:pt x="513" y="528"/>
                    <a:pt x="513" y="527"/>
                    <a:pt x="513" y="527"/>
                  </a:cubicBezTo>
                  <a:cubicBezTo>
                    <a:pt x="513" y="527"/>
                    <a:pt x="513" y="527"/>
                    <a:pt x="513" y="527"/>
                  </a:cubicBezTo>
                  <a:cubicBezTo>
                    <a:pt x="513" y="527"/>
                    <a:pt x="513" y="527"/>
                    <a:pt x="513" y="527"/>
                  </a:cubicBezTo>
                  <a:cubicBezTo>
                    <a:pt x="513" y="527"/>
                    <a:pt x="513" y="527"/>
                    <a:pt x="513" y="527"/>
                  </a:cubicBezTo>
                  <a:cubicBezTo>
                    <a:pt x="512" y="522"/>
                    <a:pt x="509" y="518"/>
                    <a:pt x="506" y="514"/>
                  </a:cubicBezTo>
                  <a:cubicBezTo>
                    <a:pt x="507" y="515"/>
                    <a:pt x="508" y="515"/>
                    <a:pt x="508" y="515"/>
                  </a:cubicBezTo>
                  <a:cubicBezTo>
                    <a:pt x="509" y="513"/>
                    <a:pt x="509" y="513"/>
                    <a:pt x="509" y="513"/>
                  </a:cubicBezTo>
                  <a:cubicBezTo>
                    <a:pt x="507" y="512"/>
                    <a:pt x="506" y="511"/>
                    <a:pt x="504" y="511"/>
                  </a:cubicBezTo>
                  <a:cubicBezTo>
                    <a:pt x="504" y="510"/>
                    <a:pt x="504" y="510"/>
                    <a:pt x="504" y="510"/>
                  </a:cubicBezTo>
                  <a:cubicBezTo>
                    <a:pt x="501" y="508"/>
                    <a:pt x="497" y="505"/>
                    <a:pt x="494" y="502"/>
                  </a:cubicBezTo>
                  <a:cubicBezTo>
                    <a:pt x="489" y="497"/>
                    <a:pt x="483" y="493"/>
                    <a:pt x="477" y="490"/>
                  </a:cubicBezTo>
                  <a:cubicBezTo>
                    <a:pt x="473" y="487"/>
                    <a:pt x="469" y="485"/>
                    <a:pt x="466" y="482"/>
                  </a:cubicBezTo>
                  <a:cubicBezTo>
                    <a:pt x="463" y="480"/>
                    <a:pt x="460" y="477"/>
                    <a:pt x="457" y="474"/>
                  </a:cubicBezTo>
                  <a:cubicBezTo>
                    <a:pt x="456" y="473"/>
                    <a:pt x="455" y="472"/>
                    <a:pt x="454" y="471"/>
                  </a:cubicBezTo>
                  <a:cubicBezTo>
                    <a:pt x="452" y="469"/>
                    <a:pt x="449" y="466"/>
                    <a:pt x="448" y="464"/>
                  </a:cubicBezTo>
                  <a:cubicBezTo>
                    <a:pt x="451" y="465"/>
                    <a:pt x="454" y="465"/>
                    <a:pt x="458" y="465"/>
                  </a:cubicBezTo>
                  <a:cubicBezTo>
                    <a:pt x="458" y="468"/>
                    <a:pt x="459" y="470"/>
                    <a:pt x="460" y="472"/>
                  </a:cubicBezTo>
                  <a:cubicBezTo>
                    <a:pt x="463" y="476"/>
                    <a:pt x="467" y="479"/>
                    <a:pt x="473" y="479"/>
                  </a:cubicBezTo>
                  <a:cubicBezTo>
                    <a:pt x="475" y="479"/>
                    <a:pt x="478" y="478"/>
                    <a:pt x="481" y="477"/>
                  </a:cubicBezTo>
                  <a:cubicBezTo>
                    <a:pt x="480" y="475"/>
                    <a:pt x="480" y="475"/>
                    <a:pt x="480" y="475"/>
                  </a:cubicBezTo>
                  <a:cubicBezTo>
                    <a:pt x="477" y="476"/>
                    <a:pt x="475" y="476"/>
                    <a:pt x="473" y="476"/>
                  </a:cubicBezTo>
                  <a:cubicBezTo>
                    <a:pt x="468" y="476"/>
                    <a:pt x="465" y="474"/>
                    <a:pt x="462" y="470"/>
                  </a:cubicBezTo>
                  <a:cubicBezTo>
                    <a:pt x="462" y="469"/>
                    <a:pt x="461" y="467"/>
                    <a:pt x="460" y="465"/>
                  </a:cubicBezTo>
                  <a:cubicBezTo>
                    <a:pt x="464" y="466"/>
                    <a:pt x="468" y="466"/>
                    <a:pt x="472" y="466"/>
                  </a:cubicBezTo>
                  <a:cubicBezTo>
                    <a:pt x="473" y="466"/>
                    <a:pt x="473" y="466"/>
                    <a:pt x="473" y="466"/>
                  </a:cubicBezTo>
                  <a:cubicBezTo>
                    <a:pt x="472" y="469"/>
                    <a:pt x="472" y="469"/>
                    <a:pt x="472" y="469"/>
                  </a:cubicBezTo>
                  <a:cubicBezTo>
                    <a:pt x="475" y="466"/>
                    <a:pt x="475" y="466"/>
                    <a:pt x="475" y="466"/>
                  </a:cubicBezTo>
                  <a:cubicBezTo>
                    <a:pt x="484" y="457"/>
                    <a:pt x="491" y="443"/>
                    <a:pt x="491" y="429"/>
                  </a:cubicBezTo>
                  <a:cubicBezTo>
                    <a:pt x="491" y="426"/>
                    <a:pt x="490" y="423"/>
                    <a:pt x="489" y="420"/>
                  </a:cubicBezTo>
                  <a:cubicBezTo>
                    <a:pt x="488" y="412"/>
                    <a:pt x="485" y="404"/>
                    <a:pt x="483" y="399"/>
                  </a:cubicBezTo>
                  <a:cubicBezTo>
                    <a:pt x="483" y="399"/>
                    <a:pt x="483" y="399"/>
                    <a:pt x="483" y="399"/>
                  </a:cubicBezTo>
                  <a:cubicBezTo>
                    <a:pt x="484" y="397"/>
                    <a:pt x="484" y="395"/>
                    <a:pt x="483" y="394"/>
                  </a:cubicBezTo>
                  <a:cubicBezTo>
                    <a:pt x="479" y="390"/>
                    <a:pt x="475" y="387"/>
                    <a:pt x="472" y="384"/>
                  </a:cubicBezTo>
                  <a:cubicBezTo>
                    <a:pt x="472" y="384"/>
                    <a:pt x="472" y="383"/>
                    <a:pt x="472" y="383"/>
                  </a:cubicBezTo>
                  <a:cubicBezTo>
                    <a:pt x="476" y="383"/>
                    <a:pt x="478" y="383"/>
                    <a:pt x="479" y="383"/>
                  </a:cubicBezTo>
                  <a:cubicBezTo>
                    <a:pt x="480" y="383"/>
                    <a:pt x="481" y="383"/>
                    <a:pt x="481" y="383"/>
                  </a:cubicBezTo>
                  <a:cubicBezTo>
                    <a:pt x="481" y="385"/>
                    <a:pt x="482" y="387"/>
                    <a:pt x="482" y="388"/>
                  </a:cubicBezTo>
                  <a:cubicBezTo>
                    <a:pt x="483" y="392"/>
                    <a:pt x="483" y="392"/>
                    <a:pt x="483" y="392"/>
                  </a:cubicBezTo>
                  <a:cubicBezTo>
                    <a:pt x="484" y="388"/>
                    <a:pt x="484" y="388"/>
                    <a:pt x="484" y="388"/>
                  </a:cubicBezTo>
                  <a:cubicBezTo>
                    <a:pt x="485" y="386"/>
                    <a:pt x="486" y="383"/>
                    <a:pt x="486" y="380"/>
                  </a:cubicBezTo>
                  <a:cubicBezTo>
                    <a:pt x="487" y="380"/>
                    <a:pt x="487" y="380"/>
                    <a:pt x="487" y="380"/>
                  </a:cubicBezTo>
                  <a:cubicBezTo>
                    <a:pt x="489" y="381"/>
                    <a:pt x="491" y="382"/>
                    <a:pt x="493" y="383"/>
                  </a:cubicBezTo>
                  <a:cubicBezTo>
                    <a:pt x="493" y="385"/>
                    <a:pt x="493" y="385"/>
                    <a:pt x="493" y="385"/>
                  </a:cubicBezTo>
                  <a:cubicBezTo>
                    <a:pt x="494" y="385"/>
                    <a:pt x="495" y="385"/>
                    <a:pt x="496" y="386"/>
                  </a:cubicBezTo>
                  <a:cubicBezTo>
                    <a:pt x="497" y="386"/>
                    <a:pt x="497" y="386"/>
                    <a:pt x="498" y="386"/>
                  </a:cubicBezTo>
                  <a:cubicBezTo>
                    <a:pt x="498" y="386"/>
                    <a:pt x="498" y="386"/>
                    <a:pt x="498" y="386"/>
                  </a:cubicBezTo>
                  <a:cubicBezTo>
                    <a:pt x="498" y="386"/>
                    <a:pt x="499" y="386"/>
                    <a:pt x="499" y="385"/>
                  </a:cubicBezTo>
                  <a:cubicBezTo>
                    <a:pt x="499" y="385"/>
                    <a:pt x="499" y="385"/>
                    <a:pt x="499" y="384"/>
                  </a:cubicBezTo>
                  <a:cubicBezTo>
                    <a:pt x="499" y="384"/>
                    <a:pt x="499" y="384"/>
                    <a:pt x="499" y="384"/>
                  </a:cubicBezTo>
                  <a:cubicBezTo>
                    <a:pt x="499" y="383"/>
                    <a:pt x="499" y="383"/>
                    <a:pt x="499" y="383"/>
                  </a:cubicBezTo>
                  <a:cubicBezTo>
                    <a:pt x="499" y="383"/>
                    <a:pt x="498" y="383"/>
                    <a:pt x="498" y="383"/>
                  </a:cubicBezTo>
                  <a:cubicBezTo>
                    <a:pt x="498" y="382"/>
                    <a:pt x="497" y="382"/>
                    <a:pt x="496" y="382"/>
                  </a:cubicBezTo>
                  <a:cubicBezTo>
                    <a:pt x="496" y="382"/>
                    <a:pt x="496" y="382"/>
                    <a:pt x="496" y="382"/>
                  </a:cubicBezTo>
                  <a:cubicBezTo>
                    <a:pt x="496" y="382"/>
                    <a:pt x="496" y="382"/>
                    <a:pt x="496" y="382"/>
                  </a:cubicBezTo>
                  <a:cubicBezTo>
                    <a:pt x="494" y="380"/>
                    <a:pt x="491" y="379"/>
                    <a:pt x="489" y="378"/>
                  </a:cubicBezTo>
                  <a:cubicBezTo>
                    <a:pt x="491" y="376"/>
                    <a:pt x="492" y="373"/>
                    <a:pt x="494" y="370"/>
                  </a:cubicBezTo>
                  <a:cubicBezTo>
                    <a:pt x="495" y="370"/>
                    <a:pt x="495" y="370"/>
                    <a:pt x="496" y="370"/>
                  </a:cubicBezTo>
                  <a:cubicBezTo>
                    <a:pt x="497" y="370"/>
                    <a:pt x="498" y="370"/>
                    <a:pt x="498" y="370"/>
                  </a:cubicBezTo>
                  <a:cubicBezTo>
                    <a:pt x="500" y="370"/>
                    <a:pt x="500" y="370"/>
                    <a:pt x="500" y="370"/>
                  </a:cubicBezTo>
                  <a:cubicBezTo>
                    <a:pt x="499" y="368"/>
                    <a:pt x="499" y="368"/>
                    <a:pt x="499" y="368"/>
                  </a:cubicBezTo>
                  <a:cubicBezTo>
                    <a:pt x="498" y="367"/>
                    <a:pt x="497" y="365"/>
                    <a:pt x="496" y="364"/>
                  </a:cubicBezTo>
                  <a:cubicBezTo>
                    <a:pt x="499" y="354"/>
                    <a:pt x="499" y="344"/>
                    <a:pt x="498" y="338"/>
                  </a:cubicBezTo>
                  <a:cubicBezTo>
                    <a:pt x="498" y="334"/>
                    <a:pt x="496" y="331"/>
                    <a:pt x="494" y="329"/>
                  </a:cubicBezTo>
                  <a:cubicBezTo>
                    <a:pt x="493" y="328"/>
                    <a:pt x="493" y="327"/>
                    <a:pt x="492" y="326"/>
                  </a:cubicBezTo>
                  <a:cubicBezTo>
                    <a:pt x="494" y="325"/>
                    <a:pt x="494" y="325"/>
                    <a:pt x="494" y="325"/>
                  </a:cubicBezTo>
                  <a:cubicBezTo>
                    <a:pt x="492" y="324"/>
                    <a:pt x="492" y="324"/>
                    <a:pt x="492" y="324"/>
                  </a:cubicBezTo>
                  <a:cubicBezTo>
                    <a:pt x="492" y="324"/>
                    <a:pt x="492" y="324"/>
                    <a:pt x="492" y="324"/>
                  </a:cubicBezTo>
                  <a:cubicBezTo>
                    <a:pt x="492" y="324"/>
                    <a:pt x="492" y="324"/>
                    <a:pt x="492" y="324"/>
                  </a:cubicBezTo>
                  <a:cubicBezTo>
                    <a:pt x="494" y="324"/>
                    <a:pt x="494" y="324"/>
                    <a:pt x="494" y="324"/>
                  </a:cubicBezTo>
                  <a:cubicBezTo>
                    <a:pt x="495" y="325"/>
                    <a:pt x="495" y="325"/>
                    <a:pt x="495" y="325"/>
                  </a:cubicBezTo>
                  <a:cubicBezTo>
                    <a:pt x="496" y="325"/>
                    <a:pt x="496" y="325"/>
                    <a:pt x="496" y="325"/>
                  </a:cubicBezTo>
                  <a:cubicBezTo>
                    <a:pt x="498" y="330"/>
                    <a:pt x="500" y="336"/>
                    <a:pt x="502" y="341"/>
                  </a:cubicBezTo>
                  <a:cubicBezTo>
                    <a:pt x="505" y="340"/>
                    <a:pt x="505" y="340"/>
                    <a:pt x="505" y="340"/>
                  </a:cubicBezTo>
                  <a:cubicBezTo>
                    <a:pt x="504" y="339"/>
                    <a:pt x="504" y="338"/>
                    <a:pt x="504" y="337"/>
                  </a:cubicBezTo>
                  <a:cubicBezTo>
                    <a:pt x="505" y="339"/>
                    <a:pt x="506" y="342"/>
                    <a:pt x="508" y="343"/>
                  </a:cubicBezTo>
                  <a:cubicBezTo>
                    <a:pt x="510" y="342"/>
                    <a:pt x="510" y="342"/>
                    <a:pt x="510" y="342"/>
                  </a:cubicBezTo>
                  <a:cubicBezTo>
                    <a:pt x="505" y="336"/>
                    <a:pt x="500" y="327"/>
                    <a:pt x="496" y="318"/>
                  </a:cubicBezTo>
                  <a:cubicBezTo>
                    <a:pt x="496" y="318"/>
                    <a:pt x="496" y="317"/>
                    <a:pt x="496" y="317"/>
                  </a:cubicBezTo>
                  <a:cubicBezTo>
                    <a:pt x="496" y="317"/>
                    <a:pt x="496" y="317"/>
                    <a:pt x="496" y="317"/>
                  </a:cubicBezTo>
                  <a:cubicBezTo>
                    <a:pt x="497" y="316"/>
                    <a:pt x="497" y="316"/>
                    <a:pt x="497" y="316"/>
                  </a:cubicBezTo>
                  <a:cubicBezTo>
                    <a:pt x="501" y="332"/>
                    <a:pt x="514" y="330"/>
                    <a:pt x="528" y="307"/>
                  </a:cubicBezTo>
                  <a:cubicBezTo>
                    <a:pt x="540" y="288"/>
                    <a:pt x="575" y="265"/>
                    <a:pt x="604" y="251"/>
                  </a:cubicBezTo>
                  <a:cubicBezTo>
                    <a:pt x="612" y="251"/>
                    <a:pt x="619" y="252"/>
                    <a:pt x="626" y="252"/>
                  </a:cubicBezTo>
                  <a:cubicBezTo>
                    <a:pt x="626" y="249"/>
                    <a:pt x="626" y="249"/>
                    <a:pt x="626" y="249"/>
                  </a:cubicBezTo>
                  <a:cubicBezTo>
                    <a:pt x="625" y="249"/>
                    <a:pt x="624" y="249"/>
                    <a:pt x="623" y="249"/>
                  </a:cubicBezTo>
                  <a:cubicBezTo>
                    <a:pt x="627" y="249"/>
                    <a:pt x="631" y="249"/>
                    <a:pt x="635" y="249"/>
                  </a:cubicBezTo>
                  <a:cubicBezTo>
                    <a:pt x="640" y="249"/>
                    <a:pt x="645" y="249"/>
                    <a:pt x="649" y="249"/>
                  </a:cubicBezTo>
                  <a:cubicBezTo>
                    <a:pt x="649" y="247"/>
                    <a:pt x="649" y="247"/>
                    <a:pt x="649" y="247"/>
                  </a:cubicBezTo>
                  <a:cubicBezTo>
                    <a:pt x="645" y="247"/>
                    <a:pt x="640" y="246"/>
                    <a:pt x="635" y="246"/>
                  </a:cubicBezTo>
                  <a:cubicBezTo>
                    <a:pt x="628" y="246"/>
                    <a:pt x="621" y="247"/>
                    <a:pt x="613" y="247"/>
                  </a:cubicBezTo>
                  <a:cubicBezTo>
                    <a:pt x="618" y="245"/>
                    <a:pt x="622" y="244"/>
                    <a:pt x="626" y="242"/>
                  </a:cubicBezTo>
                  <a:cubicBezTo>
                    <a:pt x="627" y="243"/>
                    <a:pt x="627" y="243"/>
                    <a:pt x="628" y="244"/>
                  </a:cubicBezTo>
                  <a:cubicBezTo>
                    <a:pt x="630" y="242"/>
                    <a:pt x="630" y="242"/>
                    <a:pt x="630" y="242"/>
                  </a:cubicBezTo>
                  <a:cubicBezTo>
                    <a:pt x="630" y="242"/>
                    <a:pt x="629" y="242"/>
                    <a:pt x="629" y="242"/>
                  </a:cubicBezTo>
                  <a:cubicBezTo>
                    <a:pt x="632" y="241"/>
                    <a:pt x="634" y="240"/>
                    <a:pt x="637" y="240"/>
                  </a:cubicBezTo>
                  <a:cubicBezTo>
                    <a:pt x="638" y="239"/>
                    <a:pt x="639" y="239"/>
                    <a:pt x="641" y="239"/>
                  </a:cubicBezTo>
                  <a:cubicBezTo>
                    <a:pt x="648" y="238"/>
                    <a:pt x="655" y="236"/>
                    <a:pt x="662" y="234"/>
                  </a:cubicBezTo>
                  <a:cubicBezTo>
                    <a:pt x="662" y="234"/>
                    <a:pt x="662" y="234"/>
                    <a:pt x="662" y="234"/>
                  </a:cubicBezTo>
                  <a:cubicBezTo>
                    <a:pt x="663" y="234"/>
                    <a:pt x="663" y="234"/>
                    <a:pt x="664" y="234"/>
                  </a:cubicBezTo>
                  <a:cubicBezTo>
                    <a:pt x="664" y="234"/>
                    <a:pt x="664" y="234"/>
                    <a:pt x="664" y="234"/>
                  </a:cubicBezTo>
                  <a:cubicBezTo>
                    <a:pt x="672" y="235"/>
                    <a:pt x="679" y="234"/>
                    <a:pt x="687" y="233"/>
                  </a:cubicBezTo>
                  <a:cubicBezTo>
                    <a:pt x="692" y="233"/>
                    <a:pt x="697" y="234"/>
                    <a:pt x="702" y="234"/>
                  </a:cubicBezTo>
                  <a:cubicBezTo>
                    <a:pt x="695" y="236"/>
                    <a:pt x="688" y="236"/>
                    <a:pt x="680" y="236"/>
                  </a:cubicBezTo>
                  <a:cubicBezTo>
                    <a:pt x="678" y="237"/>
                    <a:pt x="678" y="239"/>
                    <a:pt x="680" y="239"/>
                  </a:cubicBezTo>
                  <a:cubicBezTo>
                    <a:pt x="688" y="239"/>
                    <a:pt x="696" y="239"/>
                    <a:pt x="704" y="237"/>
                  </a:cubicBezTo>
                  <a:cubicBezTo>
                    <a:pt x="705" y="241"/>
                    <a:pt x="703" y="247"/>
                    <a:pt x="695" y="256"/>
                  </a:cubicBezTo>
                  <a:cubicBezTo>
                    <a:pt x="695" y="256"/>
                    <a:pt x="711" y="255"/>
                    <a:pt x="710" y="236"/>
                  </a:cubicBezTo>
                  <a:cubicBezTo>
                    <a:pt x="710" y="236"/>
                    <a:pt x="710" y="236"/>
                    <a:pt x="709" y="235"/>
                  </a:cubicBezTo>
                  <a:cubicBezTo>
                    <a:pt x="710" y="235"/>
                    <a:pt x="711" y="235"/>
                    <a:pt x="711" y="235"/>
                  </a:cubicBezTo>
                  <a:cubicBezTo>
                    <a:pt x="713" y="234"/>
                    <a:pt x="713" y="231"/>
                    <a:pt x="711" y="231"/>
                  </a:cubicBezTo>
                  <a:cubicBezTo>
                    <a:pt x="710" y="231"/>
                    <a:pt x="708" y="230"/>
                    <a:pt x="707" y="230"/>
                  </a:cubicBezTo>
                  <a:cubicBezTo>
                    <a:pt x="702" y="225"/>
                    <a:pt x="692" y="224"/>
                    <a:pt x="679" y="224"/>
                  </a:cubicBezTo>
                  <a:cubicBezTo>
                    <a:pt x="670" y="221"/>
                    <a:pt x="661" y="217"/>
                    <a:pt x="652" y="213"/>
                  </a:cubicBezTo>
                  <a:cubicBezTo>
                    <a:pt x="659" y="214"/>
                    <a:pt x="670" y="214"/>
                    <a:pt x="676" y="209"/>
                  </a:cubicBezTo>
                  <a:cubicBezTo>
                    <a:pt x="676" y="210"/>
                    <a:pt x="676" y="211"/>
                    <a:pt x="676" y="211"/>
                  </a:cubicBezTo>
                  <a:cubicBezTo>
                    <a:pt x="673" y="210"/>
                    <a:pt x="672" y="213"/>
                    <a:pt x="674" y="214"/>
                  </a:cubicBezTo>
                  <a:cubicBezTo>
                    <a:pt x="680" y="218"/>
                    <a:pt x="681" y="205"/>
                    <a:pt x="679" y="201"/>
                  </a:cubicBezTo>
                  <a:cubicBezTo>
                    <a:pt x="679" y="201"/>
                    <a:pt x="680" y="200"/>
                    <a:pt x="680" y="200"/>
                  </a:cubicBezTo>
                  <a:cubicBezTo>
                    <a:pt x="680" y="191"/>
                    <a:pt x="669" y="181"/>
                    <a:pt x="649" y="173"/>
                  </a:cubicBezTo>
                  <a:cubicBezTo>
                    <a:pt x="644" y="167"/>
                    <a:pt x="637" y="161"/>
                    <a:pt x="630" y="156"/>
                  </a:cubicBezTo>
                  <a:cubicBezTo>
                    <a:pt x="610" y="140"/>
                    <a:pt x="586" y="127"/>
                    <a:pt x="563" y="116"/>
                  </a:cubicBezTo>
                  <a:cubicBezTo>
                    <a:pt x="561" y="114"/>
                    <a:pt x="559" y="119"/>
                    <a:pt x="561" y="120"/>
                  </a:cubicBezTo>
                  <a:cubicBezTo>
                    <a:pt x="576" y="127"/>
                    <a:pt x="590" y="135"/>
                    <a:pt x="603" y="144"/>
                  </a:cubicBezTo>
                  <a:cubicBezTo>
                    <a:pt x="603" y="145"/>
                    <a:pt x="603" y="145"/>
                    <a:pt x="603" y="145"/>
                  </a:cubicBezTo>
                  <a:cubicBezTo>
                    <a:pt x="604" y="145"/>
                    <a:pt x="606" y="146"/>
                    <a:pt x="607" y="146"/>
                  </a:cubicBezTo>
                  <a:cubicBezTo>
                    <a:pt x="618" y="153"/>
                    <a:pt x="628" y="160"/>
                    <a:pt x="638" y="168"/>
                  </a:cubicBezTo>
                  <a:cubicBezTo>
                    <a:pt x="639" y="168"/>
                    <a:pt x="640" y="168"/>
                    <a:pt x="640" y="168"/>
                  </a:cubicBezTo>
                  <a:cubicBezTo>
                    <a:pt x="642" y="169"/>
                    <a:pt x="643" y="170"/>
                    <a:pt x="644" y="172"/>
                  </a:cubicBezTo>
                  <a:cubicBezTo>
                    <a:pt x="639" y="170"/>
                    <a:pt x="633" y="168"/>
                    <a:pt x="626" y="167"/>
                  </a:cubicBezTo>
                  <a:cubicBezTo>
                    <a:pt x="624" y="166"/>
                    <a:pt x="621" y="165"/>
                    <a:pt x="619" y="163"/>
                  </a:cubicBezTo>
                  <a:cubicBezTo>
                    <a:pt x="619" y="162"/>
                    <a:pt x="619" y="162"/>
                    <a:pt x="619" y="162"/>
                  </a:cubicBezTo>
                  <a:cubicBezTo>
                    <a:pt x="622" y="163"/>
                    <a:pt x="624" y="164"/>
                    <a:pt x="626" y="165"/>
                  </a:cubicBezTo>
                  <a:cubicBezTo>
                    <a:pt x="627" y="166"/>
                    <a:pt x="629" y="163"/>
                    <a:pt x="627" y="162"/>
                  </a:cubicBezTo>
                  <a:cubicBezTo>
                    <a:pt x="617" y="157"/>
                    <a:pt x="607" y="151"/>
                    <a:pt x="597" y="145"/>
                  </a:cubicBezTo>
                  <a:cubicBezTo>
                    <a:pt x="593" y="142"/>
                    <a:pt x="589" y="139"/>
                    <a:pt x="586" y="137"/>
                  </a:cubicBezTo>
                  <a:cubicBezTo>
                    <a:pt x="602" y="145"/>
                    <a:pt x="612" y="149"/>
                    <a:pt x="612" y="149"/>
                  </a:cubicBezTo>
                  <a:cubicBezTo>
                    <a:pt x="612" y="149"/>
                    <a:pt x="597" y="142"/>
                    <a:pt x="575" y="130"/>
                  </a:cubicBezTo>
                  <a:cubicBezTo>
                    <a:pt x="568" y="124"/>
                    <a:pt x="560" y="120"/>
                    <a:pt x="552" y="116"/>
                  </a:cubicBezTo>
                  <a:cubicBezTo>
                    <a:pt x="539" y="107"/>
                    <a:pt x="526" y="98"/>
                    <a:pt x="512" y="88"/>
                  </a:cubicBezTo>
                  <a:cubicBezTo>
                    <a:pt x="511" y="87"/>
                    <a:pt x="508" y="90"/>
                    <a:pt x="510" y="91"/>
                  </a:cubicBezTo>
                  <a:cubicBezTo>
                    <a:pt x="516" y="95"/>
                    <a:pt x="521" y="99"/>
                    <a:pt x="527" y="103"/>
                  </a:cubicBezTo>
                  <a:cubicBezTo>
                    <a:pt x="459" y="66"/>
                    <a:pt x="372" y="20"/>
                    <a:pt x="355" y="14"/>
                  </a:cubicBezTo>
                  <a:cubicBezTo>
                    <a:pt x="326" y="3"/>
                    <a:pt x="285" y="6"/>
                    <a:pt x="285" y="6"/>
                  </a:cubicBezTo>
                  <a:cubicBezTo>
                    <a:pt x="285" y="6"/>
                    <a:pt x="257" y="0"/>
                    <a:pt x="220" y="39"/>
                  </a:cubicBezTo>
                  <a:cubicBezTo>
                    <a:pt x="205" y="56"/>
                    <a:pt x="201" y="78"/>
                    <a:pt x="202" y="98"/>
                  </a:cubicBezTo>
                  <a:cubicBezTo>
                    <a:pt x="201" y="98"/>
                    <a:pt x="200" y="99"/>
                    <a:pt x="200" y="100"/>
                  </a:cubicBezTo>
                  <a:cubicBezTo>
                    <a:pt x="200" y="100"/>
                    <a:pt x="200" y="100"/>
                    <a:pt x="200" y="100"/>
                  </a:cubicBezTo>
                  <a:cubicBezTo>
                    <a:pt x="200" y="100"/>
                    <a:pt x="200" y="101"/>
                    <a:pt x="200" y="101"/>
                  </a:cubicBezTo>
                  <a:cubicBezTo>
                    <a:pt x="201" y="104"/>
                    <a:pt x="200" y="107"/>
                    <a:pt x="200" y="110"/>
                  </a:cubicBezTo>
                  <a:cubicBezTo>
                    <a:pt x="200" y="111"/>
                    <a:pt x="202" y="112"/>
                    <a:pt x="202" y="111"/>
                  </a:cubicBezTo>
                  <a:cubicBezTo>
                    <a:pt x="203" y="113"/>
                    <a:pt x="203" y="115"/>
                    <a:pt x="204" y="116"/>
                  </a:cubicBezTo>
                  <a:cubicBezTo>
                    <a:pt x="204" y="117"/>
                    <a:pt x="204" y="118"/>
                    <a:pt x="204" y="119"/>
                  </a:cubicBezTo>
                  <a:cubicBezTo>
                    <a:pt x="203" y="117"/>
                    <a:pt x="200" y="118"/>
                    <a:pt x="200" y="121"/>
                  </a:cubicBezTo>
                  <a:cubicBezTo>
                    <a:pt x="200" y="133"/>
                    <a:pt x="200" y="145"/>
                    <a:pt x="200" y="157"/>
                  </a:cubicBezTo>
                  <a:cubicBezTo>
                    <a:pt x="200" y="157"/>
                    <a:pt x="199" y="157"/>
                    <a:pt x="199" y="157"/>
                  </a:cubicBezTo>
                  <a:cubicBezTo>
                    <a:pt x="198" y="157"/>
                    <a:pt x="198" y="157"/>
                    <a:pt x="197" y="156"/>
                  </a:cubicBezTo>
                  <a:cubicBezTo>
                    <a:pt x="197" y="156"/>
                    <a:pt x="196" y="157"/>
                    <a:pt x="195" y="157"/>
                  </a:cubicBezTo>
                  <a:cubicBezTo>
                    <a:pt x="195" y="157"/>
                    <a:pt x="195" y="157"/>
                    <a:pt x="195" y="158"/>
                  </a:cubicBezTo>
                  <a:cubicBezTo>
                    <a:pt x="192" y="158"/>
                    <a:pt x="189" y="158"/>
                    <a:pt x="186" y="159"/>
                  </a:cubicBezTo>
                  <a:cubicBezTo>
                    <a:pt x="170" y="155"/>
                    <a:pt x="152" y="159"/>
                    <a:pt x="135" y="164"/>
                  </a:cubicBezTo>
                  <a:cubicBezTo>
                    <a:pt x="114" y="165"/>
                    <a:pt x="93" y="167"/>
                    <a:pt x="76" y="174"/>
                  </a:cubicBezTo>
                  <a:cubicBezTo>
                    <a:pt x="73" y="174"/>
                    <a:pt x="70" y="175"/>
                    <a:pt x="67" y="175"/>
                  </a:cubicBezTo>
                  <a:cubicBezTo>
                    <a:pt x="51" y="175"/>
                    <a:pt x="35" y="174"/>
                    <a:pt x="19" y="177"/>
                  </a:cubicBezTo>
                  <a:cubicBezTo>
                    <a:pt x="18" y="177"/>
                    <a:pt x="17" y="177"/>
                    <a:pt x="15" y="177"/>
                  </a:cubicBezTo>
                  <a:cubicBezTo>
                    <a:pt x="14" y="176"/>
                    <a:pt x="13" y="175"/>
                    <a:pt x="11" y="174"/>
                  </a:cubicBezTo>
                  <a:cubicBezTo>
                    <a:pt x="10" y="173"/>
                    <a:pt x="6" y="171"/>
                    <a:pt x="4" y="171"/>
                  </a:cubicBezTo>
                  <a:cubicBezTo>
                    <a:pt x="3" y="171"/>
                    <a:pt x="2" y="172"/>
                    <a:pt x="2" y="173"/>
                  </a:cubicBezTo>
                  <a:cubicBezTo>
                    <a:pt x="3" y="174"/>
                    <a:pt x="4" y="175"/>
                    <a:pt x="4" y="175"/>
                  </a:cubicBezTo>
                  <a:cubicBezTo>
                    <a:pt x="4" y="176"/>
                    <a:pt x="5" y="176"/>
                    <a:pt x="5" y="176"/>
                  </a:cubicBezTo>
                  <a:cubicBezTo>
                    <a:pt x="6" y="176"/>
                    <a:pt x="6" y="176"/>
                    <a:pt x="6" y="177"/>
                  </a:cubicBezTo>
                  <a:cubicBezTo>
                    <a:pt x="6" y="177"/>
                    <a:pt x="7" y="177"/>
                    <a:pt x="7" y="178"/>
                  </a:cubicBezTo>
                  <a:cubicBezTo>
                    <a:pt x="5" y="178"/>
                    <a:pt x="2" y="178"/>
                    <a:pt x="0" y="178"/>
                  </a:cubicBezTo>
                  <a:cubicBezTo>
                    <a:pt x="0" y="180"/>
                    <a:pt x="0" y="180"/>
                    <a:pt x="0" y="180"/>
                  </a:cubicBezTo>
                  <a:cubicBezTo>
                    <a:pt x="3" y="180"/>
                    <a:pt x="6" y="180"/>
                    <a:pt x="9" y="180"/>
                  </a:cubicBezTo>
                  <a:close/>
                  <a:moveTo>
                    <a:pt x="21" y="182"/>
                  </a:moveTo>
                  <a:cubicBezTo>
                    <a:pt x="23" y="182"/>
                    <a:pt x="25" y="181"/>
                    <a:pt x="27" y="181"/>
                  </a:cubicBezTo>
                  <a:cubicBezTo>
                    <a:pt x="30" y="181"/>
                    <a:pt x="33" y="181"/>
                    <a:pt x="37" y="181"/>
                  </a:cubicBezTo>
                  <a:cubicBezTo>
                    <a:pt x="36" y="181"/>
                    <a:pt x="36" y="182"/>
                    <a:pt x="37" y="183"/>
                  </a:cubicBezTo>
                  <a:cubicBezTo>
                    <a:pt x="33" y="183"/>
                    <a:pt x="28" y="184"/>
                    <a:pt x="24" y="184"/>
                  </a:cubicBezTo>
                  <a:cubicBezTo>
                    <a:pt x="23" y="183"/>
                    <a:pt x="22" y="183"/>
                    <a:pt x="21" y="182"/>
                  </a:cubicBezTo>
                  <a:close/>
                  <a:moveTo>
                    <a:pt x="195" y="177"/>
                  </a:moveTo>
                  <a:cubicBezTo>
                    <a:pt x="196" y="177"/>
                    <a:pt x="196" y="177"/>
                    <a:pt x="196" y="177"/>
                  </a:cubicBezTo>
                  <a:cubicBezTo>
                    <a:pt x="180" y="182"/>
                    <a:pt x="162" y="184"/>
                    <a:pt x="142" y="184"/>
                  </a:cubicBezTo>
                  <a:cubicBezTo>
                    <a:pt x="138" y="184"/>
                    <a:pt x="133" y="184"/>
                    <a:pt x="129" y="183"/>
                  </a:cubicBezTo>
                  <a:cubicBezTo>
                    <a:pt x="135" y="183"/>
                    <a:pt x="140" y="181"/>
                    <a:pt x="146" y="180"/>
                  </a:cubicBezTo>
                  <a:cubicBezTo>
                    <a:pt x="162" y="180"/>
                    <a:pt x="184" y="179"/>
                    <a:pt x="199" y="176"/>
                  </a:cubicBezTo>
                  <a:cubicBezTo>
                    <a:pt x="199" y="176"/>
                    <a:pt x="199" y="176"/>
                    <a:pt x="200" y="176"/>
                  </a:cubicBezTo>
                  <a:cubicBezTo>
                    <a:pt x="198" y="176"/>
                    <a:pt x="197" y="177"/>
                    <a:pt x="196" y="177"/>
                  </a:cubicBezTo>
                  <a:lnTo>
                    <a:pt x="195" y="177"/>
                  </a:lnTo>
                  <a:close/>
                  <a:moveTo>
                    <a:pt x="212" y="189"/>
                  </a:moveTo>
                  <a:cubicBezTo>
                    <a:pt x="212" y="189"/>
                    <a:pt x="213" y="189"/>
                    <a:pt x="214" y="189"/>
                  </a:cubicBezTo>
                  <a:cubicBezTo>
                    <a:pt x="218" y="191"/>
                    <a:pt x="222" y="193"/>
                    <a:pt x="226" y="195"/>
                  </a:cubicBezTo>
                  <a:cubicBezTo>
                    <a:pt x="225" y="195"/>
                    <a:pt x="225" y="195"/>
                    <a:pt x="224" y="195"/>
                  </a:cubicBezTo>
                  <a:cubicBezTo>
                    <a:pt x="220" y="193"/>
                    <a:pt x="216" y="191"/>
                    <a:pt x="212" y="189"/>
                  </a:cubicBezTo>
                  <a:close/>
                  <a:moveTo>
                    <a:pt x="215" y="187"/>
                  </a:moveTo>
                  <a:cubicBezTo>
                    <a:pt x="212" y="185"/>
                    <a:pt x="209" y="183"/>
                    <a:pt x="206" y="181"/>
                  </a:cubicBezTo>
                  <a:cubicBezTo>
                    <a:pt x="206" y="181"/>
                    <a:pt x="206" y="181"/>
                    <a:pt x="207" y="181"/>
                  </a:cubicBezTo>
                  <a:cubicBezTo>
                    <a:pt x="209" y="181"/>
                    <a:pt x="212" y="182"/>
                    <a:pt x="214" y="183"/>
                  </a:cubicBezTo>
                  <a:cubicBezTo>
                    <a:pt x="214" y="183"/>
                    <a:pt x="214" y="183"/>
                    <a:pt x="214" y="183"/>
                  </a:cubicBezTo>
                  <a:cubicBezTo>
                    <a:pt x="225" y="187"/>
                    <a:pt x="236" y="191"/>
                    <a:pt x="247" y="195"/>
                  </a:cubicBezTo>
                  <a:cubicBezTo>
                    <a:pt x="248" y="193"/>
                    <a:pt x="248" y="193"/>
                    <a:pt x="248" y="193"/>
                  </a:cubicBezTo>
                  <a:cubicBezTo>
                    <a:pt x="241" y="189"/>
                    <a:pt x="233" y="186"/>
                    <a:pt x="226" y="183"/>
                  </a:cubicBezTo>
                  <a:cubicBezTo>
                    <a:pt x="227" y="183"/>
                    <a:pt x="227" y="181"/>
                    <a:pt x="226" y="180"/>
                  </a:cubicBezTo>
                  <a:cubicBezTo>
                    <a:pt x="222" y="178"/>
                    <a:pt x="217" y="176"/>
                    <a:pt x="212" y="174"/>
                  </a:cubicBezTo>
                  <a:cubicBezTo>
                    <a:pt x="212" y="174"/>
                    <a:pt x="212" y="174"/>
                    <a:pt x="212" y="174"/>
                  </a:cubicBezTo>
                  <a:cubicBezTo>
                    <a:pt x="220" y="177"/>
                    <a:pt x="230" y="181"/>
                    <a:pt x="238" y="186"/>
                  </a:cubicBezTo>
                  <a:cubicBezTo>
                    <a:pt x="251" y="194"/>
                    <a:pt x="262" y="202"/>
                    <a:pt x="269" y="210"/>
                  </a:cubicBezTo>
                  <a:cubicBezTo>
                    <a:pt x="256" y="207"/>
                    <a:pt x="241" y="203"/>
                    <a:pt x="228" y="197"/>
                  </a:cubicBezTo>
                  <a:cubicBezTo>
                    <a:pt x="228" y="197"/>
                    <a:pt x="228" y="197"/>
                    <a:pt x="228" y="197"/>
                  </a:cubicBezTo>
                  <a:cubicBezTo>
                    <a:pt x="228" y="196"/>
                    <a:pt x="228" y="196"/>
                    <a:pt x="227" y="196"/>
                  </a:cubicBezTo>
                  <a:cubicBezTo>
                    <a:pt x="235" y="199"/>
                    <a:pt x="243" y="202"/>
                    <a:pt x="251" y="205"/>
                  </a:cubicBezTo>
                  <a:cubicBezTo>
                    <a:pt x="252" y="203"/>
                    <a:pt x="252" y="203"/>
                    <a:pt x="252" y="203"/>
                  </a:cubicBezTo>
                  <a:cubicBezTo>
                    <a:pt x="240" y="197"/>
                    <a:pt x="227" y="190"/>
                    <a:pt x="215" y="187"/>
                  </a:cubicBezTo>
                  <a:close/>
                  <a:moveTo>
                    <a:pt x="207" y="178"/>
                  </a:moveTo>
                  <a:cubicBezTo>
                    <a:pt x="207" y="178"/>
                    <a:pt x="207" y="178"/>
                    <a:pt x="208" y="177"/>
                  </a:cubicBezTo>
                  <a:cubicBezTo>
                    <a:pt x="213" y="178"/>
                    <a:pt x="218" y="180"/>
                    <a:pt x="222" y="182"/>
                  </a:cubicBezTo>
                  <a:cubicBezTo>
                    <a:pt x="217" y="181"/>
                    <a:pt x="212" y="179"/>
                    <a:pt x="207" y="178"/>
                  </a:cubicBezTo>
                  <a:close/>
                  <a:moveTo>
                    <a:pt x="201" y="166"/>
                  </a:moveTo>
                  <a:cubicBezTo>
                    <a:pt x="201" y="166"/>
                    <a:pt x="201" y="167"/>
                    <a:pt x="201" y="168"/>
                  </a:cubicBezTo>
                  <a:cubicBezTo>
                    <a:pt x="201" y="168"/>
                    <a:pt x="201" y="168"/>
                    <a:pt x="201" y="168"/>
                  </a:cubicBezTo>
                  <a:cubicBezTo>
                    <a:pt x="200" y="167"/>
                    <a:pt x="200" y="166"/>
                    <a:pt x="200" y="166"/>
                  </a:cubicBezTo>
                  <a:cubicBezTo>
                    <a:pt x="200" y="166"/>
                    <a:pt x="201" y="166"/>
                    <a:pt x="201" y="166"/>
                  </a:cubicBezTo>
                  <a:close/>
                  <a:moveTo>
                    <a:pt x="190" y="169"/>
                  </a:moveTo>
                  <a:cubicBezTo>
                    <a:pt x="191" y="169"/>
                    <a:pt x="192" y="168"/>
                    <a:pt x="193" y="168"/>
                  </a:cubicBezTo>
                  <a:cubicBezTo>
                    <a:pt x="193" y="169"/>
                    <a:pt x="193" y="169"/>
                    <a:pt x="193" y="169"/>
                  </a:cubicBezTo>
                  <a:cubicBezTo>
                    <a:pt x="192" y="169"/>
                    <a:pt x="191" y="169"/>
                    <a:pt x="190" y="169"/>
                  </a:cubicBezTo>
                  <a:close/>
                  <a:moveTo>
                    <a:pt x="189" y="167"/>
                  </a:moveTo>
                  <a:cubicBezTo>
                    <a:pt x="188" y="167"/>
                    <a:pt x="186" y="168"/>
                    <a:pt x="185" y="168"/>
                  </a:cubicBezTo>
                  <a:cubicBezTo>
                    <a:pt x="183" y="167"/>
                    <a:pt x="181" y="167"/>
                    <a:pt x="179" y="166"/>
                  </a:cubicBezTo>
                  <a:cubicBezTo>
                    <a:pt x="182" y="166"/>
                    <a:pt x="186" y="166"/>
                    <a:pt x="189" y="167"/>
                  </a:cubicBezTo>
                  <a:close/>
                  <a:moveTo>
                    <a:pt x="209" y="159"/>
                  </a:moveTo>
                  <a:cubicBezTo>
                    <a:pt x="211" y="158"/>
                    <a:pt x="213" y="158"/>
                    <a:pt x="215" y="158"/>
                  </a:cubicBezTo>
                  <a:cubicBezTo>
                    <a:pt x="213" y="159"/>
                    <a:pt x="211" y="160"/>
                    <a:pt x="209" y="160"/>
                  </a:cubicBezTo>
                  <a:cubicBezTo>
                    <a:pt x="209" y="160"/>
                    <a:pt x="209" y="159"/>
                    <a:pt x="209" y="159"/>
                  </a:cubicBezTo>
                  <a:close/>
                  <a:moveTo>
                    <a:pt x="115" y="183"/>
                  </a:moveTo>
                  <a:cubicBezTo>
                    <a:pt x="111" y="183"/>
                    <a:pt x="106" y="182"/>
                    <a:pt x="102" y="182"/>
                  </a:cubicBezTo>
                  <a:cubicBezTo>
                    <a:pt x="100" y="181"/>
                    <a:pt x="98" y="181"/>
                    <a:pt x="96" y="181"/>
                  </a:cubicBezTo>
                  <a:cubicBezTo>
                    <a:pt x="99" y="180"/>
                    <a:pt x="102" y="180"/>
                    <a:pt x="106" y="179"/>
                  </a:cubicBezTo>
                  <a:cubicBezTo>
                    <a:pt x="124" y="175"/>
                    <a:pt x="141" y="170"/>
                    <a:pt x="158" y="168"/>
                  </a:cubicBezTo>
                  <a:cubicBezTo>
                    <a:pt x="159" y="168"/>
                    <a:pt x="160" y="168"/>
                    <a:pt x="160" y="168"/>
                  </a:cubicBezTo>
                  <a:cubicBezTo>
                    <a:pt x="167" y="168"/>
                    <a:pt x="173" y="169"/>
                    <a:pt x="179" y="170"/>
                  </a:cubicBezTo>
                  <a:cubicBezTo>
                    <a:pt x="178" y="170"/>
                    <a:pt x="177" y="170"/>
                    <a:pt x="176" y="171"/>
                  </a:cubicBezTo>
                  <a:cubicBezTo>
                    <a:pt x="172" y="170"/>
                    <a:pt x="168" y="170"/>
                    <a:pt x="164" y="170"/>
                  </a:cubicBezTo>
                  <a:cubicBezTo>
                    <a:pt x="162" y="169"/>
                    <a:pt x="162" y="171"/>
                    <a:pt x="162" y="172"/>
                  </a:cubicBezTo>
                  <a:cubicBezTo>
                    <a:pt x="144" y="174"/>
                    <a:pt x="128" y="176"/>
                    <a:pt x="129" y="178"/>
                  </a:cubicBezTo>
                  <a:cubicBezTo>
                    <a:pt x="129" y="179"/>
                    <a:pt x="131" y="179"/>
                    <a:pt x="135" y="180"/>
                  </a:cubicBezTo>
                  <a:cubicBezTo>
                    <a:pt x="128" y="181"/>
                    <a:pt x="122" y="182"/>
                    <a:pt x="115" y="183"/>
                  </a:cubicBezTo>
                  <a:close/>
                  <a:moveTo>
                    <a:pt x="96" y="184"/>
                  </a:moveTo>
                  <a:cubicBezTo>
                    <a:pt x="95" y="184"/>
                    <a:pt x="95" y="184"/>
                    <a:pt x="95" y="184"/>
                  </a:cubicBezTo>
                  <a:cubicBezTo>
                    <a:pt x="89" y="184"/>
                    <a:pt x="84" y="184"/>
                    <a:pt x="80" y="183"/>
                  </a:cubicBezTo>
                  <a:cubicBezTo>
                    <a:pt x="85" y="183"/>
                    <a:pt x="90" y="184"/>
                    <a:pt x="96" y="184"/>
                  </a:cubicBezTo>
                  <a:close/>
                  <a:moveTo>
                    <a:pt x="98" y="170"/>
                  </a:moveTo>
                  <a:cubicBezTo>
                    <a:pt x="103" y="169"/>
                    <a:pt x="109" y="169"/>
                    <a:pt x="115" y="168"/>
                  </a:cubicBezTo>
                  <a:cubicBezTo>
                    <a:pt x="109" y="169"/>
                    <a:pt x="103" y="170"/>
                    <a:pt x="98" y="170"/>
                  </a:cubicBezTo>
                  <a:close/>
                  <a:moveTo>
                    <a:pt x="193" y="160"/>
                  </a:moveTo>
                  <a:cubicBezTo>
                    <a:pt x="193" y="161"/>
                    <a:pt x="193" y="161"/>
                    <a:pt x="193" y="161"/>
                  </a:cubicBezTo>
                  <a:cubicBezTo>
                    <a:pt x="192" y="161"/>
                    <a:pt x="192" y="161"/>
                    <a:pt x="192" y="160"/>
                  </a:cubicBezTo>
                  <a:cubicBezTo>
                    <a:pt x="192" y="160"/>
                    <a:pt x="193" y="160"/>
                    <a:pt x="193" y="160"/>
                  </a:cubicBezTo>
                  <a:close/>
                  <a:moveTo>
                    <a:pt x="544" y="117"/>
                  </a:moveTo>
                  <a:cubicBezTo>
                    <a:pt x="552" y="124"/>
                    <a:pt x="559" y="130"/>
                    <a:pt x="567" y="137"/>
                  </a:cubicBezTo>
                  <a:cubicBezTo>
                    <a:pt x="566" y="136"/>
                    <a:pt x="566" y="136"/>
                    <a:pt x="565" y="135"/>
                  </a:cubicBezTo>
                  <a:cubicBezTo>
                    <a:pt x="563" y="134"/>
                    <a:pt x="562" y="133"/>
                    <a:pt x="561" y="132"/>
                  </a:cubicBezTo>
                  <a:cubicBezTo>
                    <a:pt x="559" y="134"/>
                    <a:pt x="559" y="134"/>
                    <a:pt x="559" y="134"/>
                  </a:cubicBezTo>
                  <a:cubicBezTo>
                    <a:pt x="559" y="134"/>
                    <a:pt x="559" y="134"/>
                    <a:pt x="559" y="134"/>
                  </a:cubicBezTo>
                  <a:cubicBezTo>
                    <a:pt x="559" y="135"/>
                    <a:pt x="559" y="135"/>
                    <a:pt x="559" y="135"/>
                  </a:cubicBezTo>
                  <a:cubicBezTo>
                    <a:pt x="566" y="144"/>
                    <a:pt x="579" y="152"/>
                    <a:pt x="593" y="158"/>
                  </a:cubicBezTo>
                  <a:cubicBezTo>
                    <a:pt x="596" y="161"/>
                    <a:pt x="600" y="163"/>
                    <a:pt x="603" y="165"/>
                  </a:cubicBezTo>
                  <a:cubicBezTo>
                    <a:pt x="584" y="165"/>
                    <a:pt x="561" y="168"/>
                    <a:pt x="538" y="177"/>
                  </a:cubicBezTo>
                  <a:cubicBezTo>
                    <a:pt x="479" y="198"/>
                    <a:pt x="459" y="227"/>
                    <a:pt x="463" y="270"/>
                  </a:cubicBezTo>
                  <a:cubicBezTo>
                    <a:pt x="462" y="273"/>
                    <a:pt x="461" y="276"/>
                    <a:pt x="461" y="279"/>
                  </a:cubicBezTo>
                  <a:cubicBezTo>
                    <a:pt x="462" y="279"/>
                    <a:pt x="462" y="279"/>
                    <a:pt x="462" y="279"/>
                  </a:cubicBezTo>
                  <a:cubicBezTo>
                    <a:pt x="461" y="283"/>
                    <a:pt x="461" y="287"/>
                    <a:pt x="461" y="290"/>
                  </a:cubicBezTo>
                  <a:cubicBezTo>
                    <a:pt x="450" y="282"/>
                    <a:pt x="438" y="275"/>
                    <a:pt x="427" y="269"/>
                  </a:cubicBezTo>
                  <a:cubicBezTo>
                    <a:pt x="422" y="264"/>
                    <a:pt x="417" y="260"/>
                    <a:pt x="412" y="257"/>
                  </a:cubicBezTo>
                  <a:cubicBezTo>
                    <a:pt x="405" y="252"/>
                    <a:pt x="398" y="249"/>
                    <a:pt x="391" y="249"/>
                  </a:cubicBezTo>
                  <a:cubicBezTo>
                    <a:pt x="390" y="249"/>
                    <a:pt x="390" y="249"/>
                    <a:pt x="390" y="249"/>
                  </a:cubicBezTo>
                  <a:cubicBezTo>
                    <a:pt x="388" y="249"/>
                    <a:pt x="388" y="249"/>
                    <a:pt x="388" y="249"/>
                  </a:cubicBezTo>
                  <a:cubicBezTo>
                    <a:pt x="389" y="251"/>
                    <a:pt x="389" y="251"/>
                    <a:pt x="389" y="251"/>
                  </a:cubicBezTo>
                  <a:cubicBezTo>
                    <a:pt x="391" y="258"/>
                    <a:pt x="395" y="265"/>
                    <a:pt x="400" y="272"/>
                  </a:cubicBezTo>
                  <a:cubicBezTo>
                    <a:pt x="399" y="271"/>
                    <a:pt x="398" y="271"/>
                    <a:pt x="397" y="270"/>
                  </a:cubicBezTo>
                  <a:cubicBezTo>
                    <a:pt x="361" y="239"/>
                    <a:pt x="329" y="204"/>
                    <a:pt x="298" y="168"/>
                  </a:cubicBezTo>
                  <a:cubicBezTo>
                    <a:pt x="296" y="170"/>
                    <a:pt x="296" y="170"/>
                    <a:pt x="296" y="170"/>
                  </a:cubicBezTo>
                  <a:cubicBezTo>
                    <a:pt x="325" y="204"/>
                    <a:pt x="355" y="237"/>
                    <a:pt x="389" y="267"/>
                  </a:cubicBezTo>
                  <a:cubicBezTo>
                    <a:pt x="337" y="243"/>
                    <a:pt x="273" y="216"/>
                    <a:pt x="273" y="216"/>
                  </a:cubicBezTo>
                  <a:cubicBezTo>
                    <a:pt x="279" y="220"/>
                    <a:pt x="361" y="263"/>
                    <a:pt x="412" y="287"/>
                  </a:cubicBezTo>
                  <a:cubicBezTo>
                    <a:pt x="416" y="292"/>
                    <a:pt x="421" y="297"/>
                    <a:pt x="426" y="302"/>
                  </a:cubicBezTo>
                  <a:cubicBezTo>
                    <a:pt x="430" y="306"/>
                    <a:pt x="435" y="309"/>
                    <a:pt x="439" y="313"/>
                  </a:cubicBezTo>
                  <a:cubicBezTo>
                    <a:pt x="422" y="313"/>
                    <a:pt x="405" y="314"/>
                    <a:pt x="389" y="315"/>
                  </a:cubicBezTo>
                  <a:cubicBezTo>
                    <a:pt x="388" y="315"/>
                    <a:pt x="388" y="315"/>
                    <a:pt x="388" y="315"/>
                  </a:cubicBezTo>
                  <a:cubicBezTo>
                    <a:pt x="388" y="315"/>
                    <a:pt x="388" y="315"/>
                    <a:pt x="388" y="315"/>
                  </a:cubicBezTo>
                  <a:cubicBezTo>
                    <a:pt x="375" y="316"/>
                    <a:pt x="362" y="317"/>
                    <a:pt x="348" y="319"/>
                  </a:cubicBezTo>
                  <a:cubicBezTo>
                    <a:pt x="289" y="318"/>
                    <a:pt x="224" y="318"/>
                    <a:pt x="201" y="321"/>
                  </a:cubicBezTo>
                  <a:cubicBezTo>
                    <a:pt x="201" y="321"/>
                    <a:pt x="201" y="321"/>
                    <a:pt x="201" y="321"/>
                  </a:cubicBezTo>
                  <a:cubicBezTo>
                    <a:pt x="202" y="319"/>
                    <a:pt x="201" y="318"/>
                    <a:pt x="199" y="318"/>
                  </a:cubicBezTo>
                  <a:cubicBezTo>
                    <a:pt x="195" y="319"/>
                    <a:pt x="194" y="321"/>
                    <a:pt x="193" y="323"/>
                  </a:cubicBezTo>
                  <a:cubicBezTo>
                    <a:pt x="193" y="323"/>
                    <a:pt x="192" y="323"/>
                    <a:pt x="192" y="323"/>
                  </a:cubicBezTo>
                  <a:cubicBezTo>
                    <a:pt x="192" y="323"/>
                    <a:pt x="192" y="323"/>
                    <a:pt x="193" y="323"/>
                  </a:cubicBezTo>
                  <a:cubicBezTo>
                    <a:pt x="192" y="324"/>
                    <a:pt x="191" y="325"/>
                    <a:pt x="191" y="326"/>
                  </a:cubicBezTo>
                  <a:cubicBezTo>
                    <a:pt x="189" y="328"/>
                    <a:pt x="192" y="330"/>
                    <a:pt x="193" y="328"/>
                  </a:cubicBezTo>
                  <a:cubicBezTo>
                    <a:pt x="194" y="327"/>
                    <a:pt x="194" y="326"/>
                    <a:pt x="195" y="325"/>
                  </a:cubicBezTo>
                  <a:cubicBezTo>
                    <a:pt x="194" y="327"/>
                    <a:pt x="193" y="330"/>
                    <a:pt x="193" y="332"/>
                  </a:cubicBezTo>
                  <a:cubicBezTo>
                    <a:pt x="151" y="293"/>
                    <a:pt x="98" y="255"/>
                    <a:pt x="52" y="219"/>
                  </a:cubicBezTo>
                  <a:cubicBezTo>
                    <a:pt x="53" y="218"/>
                    <a:pt x="53" y="217"/>
                    <a:pt x="52" y="216"/>
                  </a:cubicBezTo>
                  <a:cubicBezTo>
                    <a:pt x="45" y="211"/>
                    <a:pt x="38" y="206"/>
                    <a:pt x="31" y="201"/>
                  </a:cubicBezTo>
                  <a:cubicBezTo>
                    <a:pt x="32" y="200"/>
                    <a:pt x="33" y="199"/>
                    <a:pt x="31" y="198"/>
                  </a:cubicBezTo>
                  <a:cubicBezTo>
                    <a:pt x="30" y="198"/>
                    <a:pt x="28" y="197"/>
                    <a:pt x="26" y="196"/>
                  </a:cubicBezTo>
                  <a:cubicBezTo>
                    <a:pt x="22" y="193"/>
                    <a:pt x="18" y="189"/>
                    <a:pt x="14" y="186"/>
                  </a:cubicBezTo>
                  <a:cubicBezTo>
                    <a:pt x="14" y="185"/>
                    <a:pt x="14" y="185"/>
                    <a:pt x="13" y="185"/>
                  </a:cubicBezTo>
                  <a:cubicBezTo>
                    <a:pt x="13" y="184"/>
                    <a:pt x="13" y="184"/>
                    <a:pt x="14" y="183"/>
                  </a:cubicBezTo>
                  <a:cubicBezTo>
                    <a:pt x="16" y="184"/>
                    <a:pt x="17" y="185"/>
                    <a:pt x="18" y="186"/>
                  </a:cubicBezTo>
                  <a:cubicBezTo>
                    <a:pt x="18" y="188"/>
                    <a:pt x="19" y="189"/>
                    <a:pt x="21" y="189"/>
                  </a:cubicBezTo>
                  <a:cubicBezTo>
                    <a:pt x="21" y="189"/>
                    <a:pt x="21" y="189"/>
                    <a:pt x="22" y="189"/>
                  </a:cubicBezTo>
                  <a:cubicBezTo>
                    <a:pt x="25" y="192"/>
                    <a:pt x="29" y="194"/>
                    <a:pt x="32" y="197"/>
                  </a:cubicBezTo>
                  <a:cubicBezTo>
                    <a:pt x="43" y="205"/>
                    <a:pt x="53" y="214"/>
                    <a:pt x="65" y="222"/>
                  </a:cubicBezTo>
                  <a:cubicBezTo>
                    <a:pt x="68" y="224"/>
                    <a:pt x="71" y="220"/>
                    <a:pt x="68" y="218"/>
                  </a:cubicBezTo>
                  <a:cubicBezTo>
                    <a:pt x="56" y="209"/>
                    <a:pt x="44" y="199"/>
                    <a:pt x="32" y="190"/>
                  </a:cubicBezTo>
                  <a:cubicBezTo>
                    <a:pt x="31" y="189"/>
                    <a:pt x="30" y="189"/>
                    <a:pt x="29" y="188"/>
                  </a:cubicBezTo>
                  <a:cubicBezTo>
                    <a:pt x="41" y="187"/>
                    <a:pt x="52" y="186"/>
                    <a:pt x="64" y="186"/>
                  </a:cubicBezTo>
                  <a:cubicBezTo>
                    <a:pt x="66" y="186"/>
                    <a:pt x="66" y="183"/>
                    <a:pt x="64" y="183"/>
                  </a:cubicBezTo>
                  <a:cubicBezTo>
                    <a:pt x="63" y="183"/>
                    <a:pt x="62" y="183"/>
                    <a:pt x="60" y="183"/>
                  </a:cubicBezTo>
                  <a:cubicBezTo>
                    <a:pt x="62" y="182"/>
                    <a:pt x="64" y="182"/>
                    <a:pt x="66" y="182"/>
                  </a:cubicBezTo>
                  <a:cubicBezTo>
                    <a:pt x="67" y="182"/>
                    <a:pt x="68" y="182"/>
                    <a:pt x="69" y="182"/>
                  </a:cubicBezTo>
                  <a:cubicBezTo>
                    <a:pt x="75" y="185"/>
                    <a:pt x="84" y="187"/>
                    <a:pt x="95" y="187"/>
                  </a:cubicBezTo>
                  <a:cubicBezTo>
                    <a:pt x="99" y="187"/>
                    <a:pt x="103" y="186"/>
                    <a:pt x="108" y="186"/>
                  </a:cubicBezTo>
                  <a:cubicBezTo>
                    <a:pt x="114" y="188"/>
                    <a:pt x="119" y="190"/>
                    <a:pt x="122" y="193"/>
                  </a:cubicBezTo>
                  <a:cubicBezTo>
                    <a:pt x="124" y="191"/>
                    <a:pt x="124" y="191"/>
                    <a:pt x="124" y="191"/>
                  </a:cubicBezTo>
                  <a:cubicBezTo>
                    <a:pt x="121" y="189"/>
                    <a:pt x="118" y="187"/>
                    <a:pt x="114" y="185"/>
                  </a:cubicBezTo>
                  <a:cubicBezTo>
                    <a:pt x="114" y="185"/>
                    <a:pt x="115" y="185"/>
                    <a:pt x="115" y="185"/>
                  </a:cubicBezTo>
                  <a:cubicBezTo>
                    <a:pt x="124" y="186"/>
                    <a:pt x="133" y="186"/>
                    <a:pt x="142" y="186"/>
                  </a:cubicBezTo>
                  <a:cubicBezTo>
                    <a:pt x="162" y="186"/>
                    <a:pt x="182" y="184"/>
                    <a:pt x="198" y="179"/>
                  </a:cubicBezTo>
                  <a:cubicBezTo>
                    <a:pt x="199" y="180"/>
                    <a:pt x="199" y="180"/>
                    <a:pt x="199" y="180"/>
                  </a:cubicBezTo>
                  <a:cubicBezTo>
                    <a:pt x="201" y="182"/>
                    <a:pt x="204" y="184"/>
                    <a:pt x="207" y="185"/>
                  </a:cubicBezTo>
                  <a:cubicBezTo>
                    <a:pt x="206" y="185"/>
                    <a:pt x="206" y="185"/>
                    <a:pt x="205" y="185"/>
                  </a:cubicBezTo>
                  <a:cubicBezTo>
                    <a:pt x="204" y="187"/>
                    <a:pt x="204" y="187"/>
                    <a:pt x="204" y="187"/>
                  </a:cubicBezTo>
                  <a:cubicBezTo>
                    <a:pt x="209" y="190"/>
                    <a:pt x="213" y="193"/>
                    <a:pt x="218" y="195"/>
                  </a:cubicBezTo>
                  <a:cubicBezTo>
                    <a:pt x="203" y="196"/>
                    <a:pt x="173" y="204"/>
                    <a:pt x="173" y="204"/>
                  </a:cubicBezTo>
                  <a:cubicBezTo>
                    <a:pt x="173" y="204"/>
                    <a:pt x="208" y="203"/>
                    <a:pt x="215" y="201"/>
                  </a:cubicBezTo>
                  <a:cubicBezTo>
                    <a:pt x="222" y="200"/>
                    <a:pt x="219" y="207"/>
                    <a:pt x="219" y="207"/>
                  </a:cubicBezTo>
                  <a:cubicBezTo>
                    <a:pt x="219" y="207"/>
                    <a:pt x="227" y="204"/>
                    <a:pt x="228" y="200"/>
                  </a:cubicBezTo>
                  <a:cubicBezTo>
                    <a:pt x="243" y="206"/>
                    <a:pt x="258" y="211"/>
                    <a:pt x="273" y="214"/>
                  </a:cubicBezTo>
                  <a:cubicBezTo>
                    <a:pt x="276" y="214"/>
                    <a:pt x="276" y="214"/>
                    <a:pt x="276" y="214"/>
                  </a:cubicBezTo>
                  <a:cubicBezTo>
                    <a:pt x="274" y="212"/>
                    <a:pt x="274" y="212"/>
                    <a:pt x="274" y="212"/>
                  </a:cubicBezTo>
                  <a:cubicBezTo>
                    <a:pt x="267" y="203"/>
                    <a:pt x="254" y="193"/>
                    <a:pt x="240" y="184"/>
                  </a:cubicBezTo>
                  <a:cubicBezTo>
                    <a:pt x="230" y="179"/>
                    <a:pt x="221" y="174"/>
                    <a:pt x="212" y="171"/>
                  </a:cubicBezTo>
                  <a:cubicBezTo>
                    <a:pt x="213" y="170"/>
                    <a:pt x="214" y="169"/>
                    <a:pt x="214" y="169"/>
                  </a:cubicBezTo>
                  <a:cubicBezTo>
                    <a:pt x="214" y="169"/>
                    <a:pt x="212" y="169"/>
                    <a:pt x="208" y="169"/>
                  </a:cubicBezTo>
                  <a:cubicBezTo>
                    <a:pt x="209" y="167"/>
                    <a:pt x="209" y="165"/>
                    <a:pt x="209" y="163"/>
                  </a:cubicBezTo>
                  <a:cubicBezTo>
                    <a:pt x="215" y="161"/>
                    <a:pt x="220" y="159"/>
                    <a:pt x="223" y="157"/>
                  </a:cubicBezTo>
                  <a:cubicBezTo>
                    <a:pt x="223" y="155"/>
                    <a:pt x="223" y="155"/>
                    <a:pt x="223" y="155"/>
                  </a:cubicBezTo>
                  <a:cubicBezTo>
                    <a:pt x="218" y="155"/>
                    <a:pt x="213" y="156"/>
                    <a:pt x="208" y="156"/>
                  </a:cubicBezTo>
                  <a:cubicBezTo>
                    <a:pt x="208" y="150"/>
                    <a:pt x="207" y="144"/>
                    <a:pt x="206" y="138"/>
                  </a:cubicBezTo>
                  <a:cubicBezTo>
                    <a:pt x="206" y="137"/>
                    <a:pt x="205" y="137"/>
                    <a:pt x="205" y="137"/>
                  </a:cubicBezTo>
                  <a:cubicBezTo>
                    <a:pt x="204" y="132"/>
                    <a:pt x="204" y="126"/>
                    <a:pt x="204" y="121"/>
                  </a:cubicBezTo>
                  <a:cubicBezTo>
                    <a:pt x="208" y="139"/>
                    <a:pt x="213" y="152"/>
                    <a:pt x="213" y="152"/>
                  </a:cubicBezTo>
                  <a:cubicBezTo>
                    <a:pt x="211" y="146"/>
                    <a:pt x="210" y="141"/>
                    <a:pt x="209" y="135"/>
                  </a:cubicBezTo>
                  <a:cubicBezTo>
                    <a:pt x="211" y="135"/>
                    <a:pt x="212" y="134"/>
                    <a:pt x="212" y="132"/>
                  </a:cubicBezTo>
                  <a:cubicBezTo>
                    <a:pt x="210" y="127"/>
                    <a:pt x="209" y="121"/>
                    <a:pt x="207" y="115"/>
                  </a:cubicBezTo>
                  <a:cubicBezTo>
                    <a:pt x="204" y="44"/>
                    <a:pt x="253" y="29"/>
                    <a:pt x="270" y="21"/>
                  </a:cubicBezTo>
                  <a:cubicBezTo>
                    <a:pt x="289" y="11"/>
                    <a:pt x="314" y="13"/>
                    <a:pt x="337" y="20"/>
                  </a:cubicBezTo>
                  <a:cubicBezTo>
                    <a:pt x="352" y="24"/>
                    <a:pt x="468" y="80"/>
                    <a:pt x="544" y="117"/>
                  </a:cubicBezTo>
                  <a:close/>
                  <a:moveTo>
                    <a:pt x="442" y="344"/>
                  </a:moveTo>
                  <a:cubicBezTo>
                    <a:pt x="442" y="341"/>
                    <a:pt x="442" y="341"/>
                    <a:pt x="442" y="341"/>
                  </a:cubicBezTo>
                  <a:cubicBezTo>
                    <a:pt x="442" y="341"/>
                    <a:pt x="440" y="341"/>
                    <a:pt x="438" y="341"/>
                  </a:cubicBezTo>
                  <a:cubicBezTo>
                    <a:pt x="433" y="337"/>
                    <a:pt x="429" y="333"/>
                    <a:pt x="425" y="329"/>
                  </a:cubicBezTo>
                  <a:cubicBezTo>
                    <a:pt x="434" y="329"/>
                    <a:pt x="442" y="334"/>
                    <a:pt x="450" y="341"/>
                  </a:cubicBezTo>
                  <a:cubicBezTo>
                    <a:pt x="454" y="345"/>
                    <a:pt x="458" y="348"/>
                    <a:pt x="461" y="351"/>
                  </a:cubicBezTo>
                  <a:cubicBezTo>
                    <a:pt x="461" y="355"/>
                    <a:pt x="461" y="358"/>
                    <a:pt x="461" y="358"/>
                  </a:cubicBezTo>
                  <a:cubicBezTo>
                    <a:pt x="461" y="358"/>
                    <a:pt x="462" y="356"/>
                    <a:pt x="463" y="353"/>
                  </a:cubicBezTo>
                  <a:cubicBezTo>
                    <a:pt x="465" y="354"/>
                    <a:pt x="467" y="356"/>
                    <a:pt x="468" y="357"/>
                  </a:cubicBezTo>
                  <a:cubicBezTo>
                    <a:pt x="469" y="361"/>
                    <a:pt x="470" y="365"/>
                    <a:pt x="471" y="368"/>
                  </a:cubicBezTo>
                  <a:cubicBezTo>
                    <a:pt x="462" y="360"/>
                    <a:pt x="451" y="352"/>
                    <a:pt x="442" y="344"/>
                  </a:cubicBezTo>
                  <a:close/>
                  <a:moveTo>
                    <a:pt x="28" y="292"/>
                  </a:moveTo>
                  <a:cubicBezTo>
                    <a:pt x="31" y="293"/>
                    <a:pt x="33" y="294"/>
                    <a:pt x="36" y="295"/>
                  </a:cubicBezTo>
                  <a:cubicBezTo>
                    <a:pt x="53" y="311"/>
                    <a:pt x="72" y="325"/>
                    <a:pt x="92" y="335"/>
                  </a:cubicBezTo>
                  <a:cubicBezTo>
                    <a:pt x="96" y="338"/>
                    <a:pt x="100" y="342"/>
                    <a:pt x="104" y="345"/>
                  </a:cubicBezTo>
                  <a:cubicBezTo>
                    <a:pt x="84" y="333"/>
                    <a:pt x="65" y="321"/>
                    <a:pt x="47" y="307"/>
                  </a:cubicBezTo>
                  <a:cubicBezTo>
                    <a:pt x="47" y="307"/>
                    <a:pt x="47" y="307"/>
                    <a:pt x="47" y="307"/>
                  </a:cubicBezTo>
                  <a:cubicBezTo>
                    <a:pt x="47" y="307"/>
                    <a:pt x="47" y="307"/>
                    <a:pt x="47" y="307"/>
                  </a:cubicBezTo>
                  <a:cubicBezTo>
                    <a:pt x="40" y="302"/>
                    <a:pt x="34" y="297"/>
                    <a:pt x="28" y="292"/>
                  </a:cubicBezTo>
                  <a:close/>
                  <a:moveTo>
                    <a:pt x="435" y="400"/>
                  </a:moveTo>
                  <a:cubicBezTo>
                    <a:pt x="454" y="403"/>
                    <a:pt x="467" y="408"/>
                    <a:pt x="475" y="415"/>
                  </a:cubicBezTo>
                  <a:cubicBezTo>
                    <a:pt x="474" y="416"/>
                    <a:pt x="473" y="417"/>
                    <a:pt x="472" y="417"/>
                  </a:cubicBezTo>
                  <a:cubicBezTo>
                    <a:pt x="472" y="416"/>
                    <a:pt x="472" y="416"/>
                    <a:pt x="472" y="415"/>
                  </a:cubicBezTo>
                  <a:cubicBezTo>
                    <a:pt x="469" y="414"/>
                    <a:pt x="469" y="414"/>
                    <a:pt x="469" y="414"/>
                  </a:cubicBezTo>
                  <a:cubicBezTo>
                    <a:pt x="469" y="416"/>
                    <a:pt x="468" y="418"/>
                    <a:pt x="468" y="419"/>
                  </a:cubicBezTo>
                  <a:cubicBezTo>
                    <a:pt x="465" y="421"/>
                    <a:pt x="462" y="422"/>
                    <a:pt x="458" y="422"/>
                  </a:cubicBezTo>
                  <a:cubicBezTo>
                    <a:pt x="459" y="422"/>
                    <a:pt x="459" y="421"/>
                    <a:pt x="460" y="420"/>
                  </a:cubicBezTo>
                  <a:cubicBezTo>
                    <a:pt x="460" y="420"/>
                    <a:pt x="455" y="420"/>
                    <a:pt x="445" y="419"/>
                  </a:cubicBezTo>
                  <a:cubicBezTo>
                    <a:pt x="448" y="418"/>
                    <a:pt x="450" y="418"/>
                    <a:pt x="453" y="417"/>
                  </a:cubicBezTo>
                  <a:cubicBezTo>
                    <a:pt x="455" y="417"/>
                    <a:pt x="456" y="417"/>
                    <a:pt x="458" y="417"/>
                  </a:cubicBezTo>
                  <a:cubicBezTo>
                    <a:pt x="458" y="416"/>
                    <a:pt x="458" y="416"/>
                    <a:pt x="458" y="416"/>
                  </a:cubicBezTo>
                  <a:cubicBezTo>
                    <a:pt x="460" y="415"/>
                    <a:pt x="460" y="415"/>
                    <a:pt x="460" y="415"/>
                  </a:cubicBezTo>
                  <a:cubicBezTo>
                    <a:pt x="457" y="414"/>
                    <a:pt x="457" y="414"/>
                    <a:pt x="457" y="414"/>
                  </a:cubicBezTo>
                  <a:cubicBezTo>
                    <a:pt x="452" y="411"/>
                    <a:pt x="446" y="409"/>
                    <a:pt x="440" y="408"/>
                  </a:cubicBezTo>
                  <a:cubicBezTo>
                    <a:pt x="443" y="408"/>
                    <a:pt x="445" y="408"/>
                    <a:pt x="448" y="408"/>
                  </a:cubicBezTo>
                  <a:cubicBezTo>
                    <a:pt x="448" y="406"/>
                    <a:pt x="448" y="406"/>
                    <a:pt x="448" y="406"/>
                  </a:cubicBezTo>
                  <a:cubicBezTo>
                    <a:pt x="448" y="406"/>
                    <a:pt x="448" y="406"/>
                    <a:pt x="448" y="406"/>
                  </a:cubicBezTo>
                  <a:cubicBezTo>
                    <a:pt x="448" y="406"/>
                    <a:pt x="448" y="406"/>
                    <a:pt x="448" y="406"/>
                  </a:cubicBezTo>
                  <a:cubicBezTo>
                    <a:pt x="448" y="406"/>
                    <a:pt x="448" y="406"/>
                    <a:pt x="448" y="406"/>
                  </a:cubicBezTo>
                  <a:cubicBezTo>
                    <a:pt x="444" y="405"/>
                    <a:pt x="440" y="405"/>
                    <a:pt x="436" y="405"/>
                  </a:cubicBezTo>
                  <a:cubicBezTo>
                    <a:pt x="438" y="405"/>
                    <a:pt x="440" y="405"/>
                    <a:pt x="442" y="405"/>
                  </a:cubicBezTo>
                  <a:cubicBezTo>
                    <a:pt x="443" y="402"/>
                    <a:pt x="443" y="402"/>
                    <a:pt x="443" y="402"/>
                  </a:cubicBezTo>
                  <a:cubicBezTo>
                    <a:pt x="440" y="401"/>
                    <a:pt x="438" y="401"/>
                    <a:pt x="435" y="400"/>
                  </a:cubicBezTo>
                  <a:close/>
                  <a:moveTo>
                    <a:pt x="453" y="434"/>
                  </a:moveTo>
                  <a:cubicBezTo>
                    <a:pt x="455" y="436"/>
                    <a:pt x="458" y="437"/>
                    <a:pt x="460" y="439"/>
                  </a:cubicBezTo>
                  <a:cubicBezTo>
                    <a:pt x="459" y="440"/>
                    <a:pt x="459" y="441"/>
                    <a:pt x="459" y="441"/>
                  </a:cubicBezTo>
                  <a:cubicBezTo>
                    <a:pt x="457" y="442"/>
                    <a:pt x="454" y="442"/>
                    <a:pt x="452" y="442"/>
                  </a:cubicBezTo>
                  <a:cubicBezTo>
                    <a:pt x="452" y="439"/>
                    <a:pt x="452" y="437"/>
                    <a:pt x="453" y="434"/>
                  </a:cubicBezTo>
                  <a:close/>
                  <a:moveTo>
                    <a:pt x="228" y="482"/>
                  </a:moveTo>
                  <a:cubicBezTo>
                    <a:pt x="234" y="483"/>
                    <a:pt x="239" y="484"/>
                    <a:pt x="245" y="485"/>
                  </a:cubicBezTo>
                  <a:cubicBezTo>
                    <a:pt x="246" y="485"/>
                    <a:pt x="248" y="486"/>
                    <a:pt x="249" y="487"/>
                  </a:cubicBezTo>
                  <a:cubicBezTo>
                    <a:pt x="249" y="487"/>
                    <a:pt x="249" y="487"/>
                    <a:pt x="249" y="488"/>
                  </a:cubicBezTo>
                  <a:cubicBezTo>
                    <a:pt x="239" y="486"/>
                    <a:pt x="229" y="485"/>
                    <a:pt x="219" y="482"/>
                  </a:cubicBezTo>
                  <a:cubicBezTo>
                    <a:pt x="221" y="482"/>
                    <a:pt x="224" y="482"/>
                    <a:pt x="227" y="482"/>
                  </a:cubicBezTo>
                  <a:cubicBezTo>
                    <a:pt x="227" y="482"/>
                    <a:pt x="228" y="482"/>
                    <a:pt x="228" y="482"/>
                  </a:cubicBezTo>
                  <a:close/>
                  <a:moveTo>
                    <a:pt x="272" y="474"/>
                  </a:moveTo>
                  <a:cubicBezTo>
                    <a:pt x="273" y="474"/>
                    <a:pt x="275" y="474"/>
                    <a:pt x="276" y="474"/>
                  </a:cubicBezTo>
                  <a:cubicBezTo>
                    <a:pt x="279" y="474"/>
                    <a:pt x="282" y="474"/>
                    <a:pt x="285" y="474"/>
                  </a:cubicBezTo>
                  <a:cubicBezTo>
                    <a:pt x="288" y="476"/>
                    <a:pt x="290" y="478"/>
                    <a:pt x="293" y="480"/>
                  </a:cubicBezTo>
                  <a:cubicBezTo>
                    <a:pt x="295" y="481"/>
                    <a:pt x="296" y="482"/>
                    <a:pt x="298" y="483"/>
                  </a:cubicBezTo>
                  <a:cubicBezTo>
                    <a:pt x="296" y="483"/>
                    <a:pt x="294" y="483"/>
                    <a:pt x="292" y="482"/>
                  </a:cubicBezTo>
                  <a:cubicBezTo>
                    <a:pt x="287" y="480"/>
                    <a:pt x="281" y="478"/>
                    <a:pt x="274" y="476"/>
                  </a:cubicBezTo>
                  <a:cubicBezTo>
                    <a:pt x="273" y="475"/>
                    <a:pt x="272" y="475"/>
                    <a:pt x="272" y="474"/>
                  </a:cubicBezTo>
                  <a:close/>
                  <a:moveTo>
                    <a:pt x="292" y="490"/>
                  </a:moveTo>
                  <a:cubicBezTo>
                    <a:pt x="291" y="489"/>
                    <a:pt x="290" y="489"/>
                    <a:pt x="290" y="488"/>
                  </a:cubicBezTo>
                  <a:cubicBezTo>
                    <a:pt x="291" y="489"/>
                    <a:pt x="293" y="489"/>
                    <a:pt x="295" y="490"/>
                  </a:cubicBezTo>
                  <a:cubicBezTo>
                    <a:pt x="294" y="490"/>
                    <a:pt x="294" y="490"/>
                    <a:pt x="294" y="490"/>
                  </a:cubicBezTo>
                  <a:cubicBezTo>
                    <a:pt x="293" y="490"/>
                    <a:pt x="292" y="490"/>
                    <a:pt x="292" y="490"/>
                  </a:cubicBezTo>
                  <a:close/>
                  <a:moveTo>
                    <a:pt x="292" y="485"/>
                  </a:moveTo>
                  <a:cubicBezTo>
                    <a:pt x="294" y="486"/>
                    <a:pt x="296" y="487"/>
                    <a:pt x="298" y="488"/>
                  </a:cubicBezTo>
                  <a:cubicBezTo>
                    <a:pt x="293" y="487"/>
                    <a:pt x="288" y="485"/>
                    <a:pt x="284" y="483"/>
                  </a:cubicBezTo>
                  <a:cubicBezTo>
                    <a:pt x="284" y="483"/>
                    <a:pt x="283" y="483"/>
                    <a:pt x="283" y="483"/>
                  </a:cubicBezTo>
                  <a:cubicBezTo>
                    <a:pt x="286" y="484"/>
                    <a:pt x="289" y="484"/>
                    <a:pt x="292" y="485"/>
                  </a:cubicBezTo>
                  <a:close/>
                  <a:moveTo>
                    <a:pt x="299" y="486"/>
                  </a:moveTo>
                  <a:cubicBezTo>
                    <a:pt x="300" y="486"/>
                    <a:pt x="301" y="486"/>
                    <a:pt x="302" y="486"/>
                  </a:cubicBezTo>
                  <a:cubicBezTo>
                    <a:pt x="305" y="488"/>
                    <a:pt x="307" y="490"/>
                    <a:pt x="310" y="492"/>
                  </a:cubicBezTo>
                  <a:cubicBezTo>
                    <a:pt x="308" y="491"/>
                    <a:pt x="306" y="491"/>
                    <a:pt x="305" y="490"/>
                  </a:cubicBezTo>
                  <a:cubicBezTo>
                    <a:pt x="305" y="490"/>
                    <a:pt x="305" y="490"/>
                    <a:pt x="305" y="490"/>
                  </a:cubicBezTo>
                  <a:cubicBezTo>
                    <a:pt x="303" y="489"/>
                    <a:pt x="301" y="487"/>
                    <a:pt x="299" y="486"/>
                  </a:cubicBezTo>
                  <a:close/>
                  <a:moveTo>
                    <a:pt x="284" y="487"/>
                  </a:moveTo>
                  <a:cubicBezTo>
                    <a:pt x="282" y="486"/>
                    <a:pt x="279" y="485"/>
                    <a:pt x="277" y="484"/>
                  </a:cubicBezTo>
                  <a:cubicBezTo>
                    <a:pt x="279" y="484"/>
                    <a:pt x="280" y="485"/>
                    <a:pt x="282" y="486"/>
                  </a:cubicBezTo>
                  <a:cubicBezTo>
                    <a:pt x="283" y="486"/>
                    <a:pt x="284" y="487"/>
                    <a:pt x="284" y="487"/>
                  </a:cubicBezTo>
                  <a:close/>
                  <a:moveTo>
                    <a:pt x="270" y="478"/>
                  </a:moveTo>
                  <a:cubicBezTo>
                    <a:pt x="271" y="478"/>
                    <a:pt x="272" y="478"/>
                    <a:pt x="273" y="479"/>
                  </a:cubicBezTo>
                  <a:cubicBezTo>
                    <a:pt x="273" y="479"/>
                    <a:pt x="273" y="479"/>
                    <a:pt x="273" y="479"/>
                  </a:cubicBezTo>
                  <a:cubicBezTo>
                    <a:pt x="273" y="479"/>
                    <a:pt x="272" y="478"/>
                    <a:pt x="271" y="478"/>
                  </a:cubicBezTo>
                  <a:cubicBezTo>
                    <a:pt x="270" y="478"/>
                    <a:pt x="270" y="478"/>
                    <a:pt x="270" y="478"/>
                  </a:cubicBezTo>
                  <a:close/>
                  <a:moveTo>
                    <a:pt x="291" y="476"/>
                  </a:moveTo>
                  <a:cubicBezTo>
                    <a:pt x="293" y="476"/>
                    <a:pt x="295" y="476"/>
                    <a:pt x="296" y="477"/>
                  </a:cubicBezTo>
                  <a:cubicBezTo>
                    <a:pt x="301" y="479"/>
                    <a:pt x="306" y="482"/>
                    <a:pt x="310" y="485"/>
                  </a:cubicBezTo>
                  <a:cubicBezTo>
                    <a:pt x="308" y="484"/>
                    <a:pt x="306" y="484"/>
                    <a:pt x="303" y="484"/>
                  </a:cubicBezTo>
                  <a:cubicBezTo>
                    <a:pt x="300" y="482"/>
                    <a:pt x="297" y="480"/>
                    <a:pt x="295" y="478"/>
                  </a:cubicBezTo>
                  <a:cubicBezTo>
                    <a:pt x="294" y="477"/>
                    <a:pt x="292" y="476"/>
                    <a:pt x="291" y="476"/>
                  </a:cubicBezTo>
                  <a:close/>
                  <a:moveTo>
                    <a:pt x="426" y="509"/>
                  </a:moveTo>
                  <a:cubicBezTo>
                    <a:pt x="426" y="509"/>
                    <a:pt x="425" y="509"/>
                    <a:pt x="425" y="508"/>
                  </a:cubicBezTo>
                  <a:cubicBezTo>
                    <a:pt x="431" y="510"/>
                    <a:pt x="438" y="511"/>
                    <a:pt x="444" y="511"/>
                  </a:cubicBezTo>
                  <a:cubicBezTo>
                    <a:pt x="445" y="512"/>
                    <a:pt x="446" y="513"/>
                    <a:pt x="447" y="514"/>
                  </a:cubicBezTo>
                  <a:cubicBezTo>
                    <a:pt x="440" y="513"/>
                    <a:pt x="433" y="511"/>
                    <a:pt x="426" y="509"/>
                  </a:cubicBezTo>
                  <a:close/>
                  <a:moveTo>
                    <a:pt x="427" y="461"/>
                  </a:moveTo>
                  <a:cubicBezTo>
                    <a:pt x="426" y="461"/>
                    <a:pt x="426" y="461"/>
                    <a:pt x="426" y="461"/>
                  </a:cubicBezTo>
                  <a:cubicBezTo>
                    <a:pt x="427" y="461"/>
                    <a:pt x="427" y="461"/>
                    <a:pt x="428" y="462"/>
                  </a:cubicBezTo>
                  <a:cubicBezTo>
                    <a:pt x="428" y="461"/>
                    <a:pt x="427" y="461"/>
                    <a:pt x="427" y="461"/>
                  </a:cubicBezTo>
                  <a:close/>
                  <a:moveTo>
                    <a:pt x="440" y="467"/>
                  </a:moveTo>
                  <a:cubicBezTo>
                    <a:pt x="439" y="469"/>
                    <a:pt x="439" y="469"/>
                    <a:pt x="439" y="469"/>
                  </a:cubicBezTo>
                  <a:cubicBezTo>
                    <a:pt x="439" y="469"/>
                    <a:pt x="438" y="469"/>
                    <a:pt x="437" y="468"/>
                  </a:cubicBezTo>
                  <a:cubicBezTo>
                    <a:pt x="435" y="467"/>
                    <a:pt x="433" y="466"/>
                    <a:pt x="431" y="464"/>
                  </a:cubicBezTo>
                  <a:cubicBezTo>
                    <a:pt x="432" y="464"/>
                    <a:pt x="432" y="464"/>
                    <a:pt x="433" y="464"/>
                  </a:cubicBezTo>
                  <a:cubicBezTo>
                    <a:pt x="433" y="462"/>
                    <a:pt x="433" y="462"/>
                    <a:pt x="433" y="462"/>
                  </a:cubicBezTo>
                  <a:cubicBezTo>
                    <a:pt x="434" y="463"/>
                    <a:pt x="435" y="463"/>
                    <a:pt x="436" y="463"/>
                  </a:cubicBezTo>
                  <a:cubicBezTo>
                    <a:pt x="437" y="464"/>
                    <a:pt x="438" y="466"/>
                    <a:pt x="440" y="467"/>
                  </a:cubicBezTo>
                  <a:close/>
                  <a:moveTo>
                    <a:pt x="317" y="485"/>
                  </a:moveTo>
                  <a:cubicBezTo>
                    <a:pt x="316" y="484"/>
                    <a:pt x="315" y="484"/>
                    <a:pt x="313" y="483"/>
                  </a:cubicBezTo>
                  <a:cubicBezTo>
                    <a:pt x="312" y="482"/>
                    <a:pt x="311" y="481"/>
                    <a:pt x="310" y="480"/>
                  </a:cubicBezTo>
                  <a:cubicBezTo>
                    <a:pt x="315" y="482"/>
                    <a:pt x="320" y="484"/>
                    <a:pt x="324" y="485"/>
                  </a:cubicBezTo>
                  <a:cubicBezTo>
                    <a:pt x="323" y="485"/>
                    <a:pt x="322" y="485"/>
                    <a:pt x="321" y="485"/>
                  </a:cubicBezTo>
                  <a:cubicBezTo>
                    <a:pt x="319" y="485"/>
                    <a:pt x="318" y="485"/>
                    <a:pt x="317" y="485"/>
                  </a:cubicBezTo>
                  <a:close/>
                  <a:moveTo>
                    <a:pt x="420" y="508"/>
                  </a:moveTo>
                  <a:cubicBezTo>
                    <a:pt x="420" y="508"/>
                    <a:pt x="420" y="508"/>
                    <a:pt x="420" y="507"/>
                  </a:cubicBezTo>
                  <a:cubicBezTo>
                    <a:pt x="420" y="508"/>
                    <a:pt x="420" y="508"/>
                    <a:pt x="420" y="508"/>
                  </a:cubicBezTo>
                  <a:cubicBezTo>
                    <a:pt x="420" y="508"/>
                    <a:pt x="420" y="508"/>
                    <a:pt x="420" y="508"/>
                  </a:cubicBezTo>
                  <a:close/>
                  <a:moveTo>
                    <a:pt x="435" y="469"/>
                  </a:moveTo>
                  <a:cubicBezTo>
                    <a:pt x="435" y="470"/>
                    <a:pt x="435" y="470"/>
                    <a:pt x="435" y="470"/>
                  </a:cubicBezTo>
                  <a:cubicBezTo>
                    <a:pt x="435" y="470"/>
                    <a:pt x="435" y="470"/>
                    <a:pt x="435" y="470"/>
                  </a:cubicBezTo>
                  <a:cubicBezTo>
                    <a:pt x="434" y="470"/>
                    <a:pt x="434" y="470"/>
                    <a:pt x="434" y="470"/>
                  </a:cubicBezTo>
                  <a:cubicBezTo>
                    <a:pt x="434" y="469"/>
                    <a:pt x="434" y="469"/>
                    <a:pt x="435" y="469"/>
                  </a:cubicBezTo>
                  <a:close/>
                  <a:moveTo>
                    <a:pt x="393" y="500"/>
                  </a:moveTo>
                  <a:cubicBezTo>
                    <a:pt x="389" y="498"/>
                    <a:pt x="384" y="496"/>
                    <a:pt x="380" y="495"/>
                  </a:cubicBezTo>
                  <a:cubicBezTo>
                    <a:pt x="383" y="494"/>
                    <a:pt x="385" y="494"/>
                    <a:pt x="388" y="494"/>
                  </a:cubicBezTo>
                  <a:cubicBezTo>
                    <a:pt x="391" y="496"/>
                    <a:pt x="393" y="498"/>
                    <a:pt x="396" y="500"/>
                  </a:cubicBezTo>
                  <a:cubicBezTo>
                    <a:pt x="395" y="500"/>
                    <a:pt x="394" y="500"/>
                    <a:pt x="393" y="500"/>
                  </a:cubicBezTo>
                  <a:close/>
                  <a:moveTo>
                    <a:pt x="389" y="492"/>
                  </a:moveTo>
                  <a:cubicBezTo>
                    <a:pt x="388" y="490"/>
                    <a:pt x="386" y="489"/>
                    <a:pt x="385" y="488"/>
                  </a:cubicBezTo>
                  <a:cubicBezTo>
                    <a:pt x="390" y="489"/>
                    <a:pt x="395" y="489"/>
                    <a:pt x="400" y="489"/>
                  </a:cubicBezTo>
                  <a:cubicBezTo>
                    <a:pt x="401" y="490"/>
                    <a:pt x="402" y="491"/>
                    <a:pt x="403" y="492"/>
                  </a:cubicBezTo>
                  <a:cubicBezTo>
                    <a:pt x="398" y="492"/>
                    <a:pt x="394" y="492"/>
                    <a:pt x="389" y="492"/>
                  </a:cubicBezTo>
                  <a:cubicBezTo>
                    <a:pt x="389" y="492"/>
                    <a:pt x="389" y="492"/>
                    <a:pt x="389" y="492"/>
                  </a:cubicBezTo>
                  <a:close/>
                  <a:moveTo>
                    <a:pt x="361" y="485"/>
                  </a:moveTo>
                  <a:cubicBezTo>
                    <a:pt x="361" y="485"/>
                    <a:pt x="362" y="485"/>
                    <a:pt x="362" y="485"/>
                  </a:cubicBezTo>
                  <a:cubicBezTo>
                    <a:pt x="366" y="488"/>
                    <a:pt x="370" y="491"/>
                    <a:pt x="374" y="494"/>
                  </a:cubicBezTo>
                  <a:cubicBezTo>
                    <a:pt x="373" y="494"/>
                    <a:pt x="373" y="494"/>
                    <a:pt x="373" y="494"/>
                  </a:cubicBezTo>
                  <a:cubicBezTo>
                    <a:pt x="369" y="491"/>
                    <a:pt x="365" y="488"/>
                    <a:pt x="361" y="485"/>
                  </a:cubicBezTo>
                  <a:close/>
                  <a:moveTo>
                    <a:pt x="378" y="473"/>
                  </a:moveTo>
                  <a:cubicBezTo>
                    <a:pt x="378" y="473"/>
                    <a:pt x="377" y="472"/>
                    <a:pt x="376" y="472"/>
                  </a:cubicBezTo>
                  <a:cubicBezTo>
                    <a:pt x="376" y="473"/>
                    <a:pt x="376" y="473"/>
                    <a:pt x="376" y="473"/>
                  </a:cubicBezTo>
                  <a:cubicBezTo>
                    <a:pt x="372" y="472"/>
                    <a:pt x="368" y="472"/>
                    <a:pt x="364" y="471"/>
                  </a:cubicBezTo>
                  <a:cubicBezTo>
                    <a:pt x="373" y="471"/>
                    <a:pt x="382" y="472"/>
                    <a:pt x="391" y="473"/>
                  </a:cubicBezTo>
                  <a:cubicBezTo>
                    <a:pt x="388" y="473"/>
                    <a:pt x="386" y="473"/>
                    <a:pt x="383" y="473"/>
                  </a:cubicBezTo>
                  <a:cubicBezTo>
                    <a:pt x="381" y="473"/>
                    <a:pt x="380" y="473"/>
                    <a:pt x="378" y="473"/>
                  </a:cubicBezTo>
                  <a:close/>
                  <a:moveTo>
                    <a:pt x="352" y="472"/>
                  </a:moveTo>
                  <a:cubicBezTo>
                    <a:pt x="353" y="472"/>
                    <a:pt x="354" y="472"/>
                    <a:pt x="356" y="472"/>
                  </a:cubicBezTo>
                  <a:cubicBezTo>
                    <a:pt x="355" y="471"/>
                    <a:pt x="355" y="471"/>
                    <a:pt x="355" y="471"/>
                  </a:cubicBezTo>
                  <a:cubicBezTo>
                    <a:pt x="356" y="471"/>
                    <a:pt x="357" y="471"/>
                    <a:pt x="357" y="471"/>
                  </a:cubicBezTo>
                  <a:cubicBezTo>
                    <a:pt x="357" y="472"/>
                    <a:pt x="357" y="472"/>
                    <a:pt x="357" y="472"/>
                  </a:cubicBezTo>
                  <a:cubicBezTo>
                    <a:pt x="357" y="472"/>
                    <a:pt x="357" y="472"/>
                    <a:pt x="357" y="473"/>
                  </a:cubicBezTo>
                  <a:cubicBezTo>
                    <a:pt x="355" y="472"/>
                    <a:pt x="353" y="472"/>
                    <a:pt x="352" y="472"/>
                  </a:cubicBezTo>
                  <a:close/>
                  <a:moveTo>
                    <a:pt x="377" y="477"/>
                  </a:moveTo>
                  <a:cubicBezTo>
                    <a:pt x="375" y="477"/>
                    <a:pt x="373" y="477"/>
                    <a:pt x="371" y="477"/>
                  </a:cubicBezTo>
                  <a:cubicBezTo>
                    <a:pt x="370" y="477"/>
                    <a:pt x="370" y="477"/>
                    <a:pt x="369" y="477"/>
                  </a:cubicBezTo>
                  <a:cubicBezTo>
                    <a:pt x="369" y="477"/>
                    <a:pt x="369" y="476"/>
                    <a:pt x="368" y="476"/>
                  </a:cubicBezTo>
                  <a:cubicBezTo>
                    <a:pt x="371" y="476"/>
                    <a:pt x="374" y="477"/>
                    <a:pt x="377" y="477"/>
                  </a:cubicBezTo>
                  <a:close/>
                  <a:moveTo>
                    <a:pt x="371" y="481"/>
                  </a:moveTo>
                  <a:cubicBezTo>
                    <a:pt x="367" y="481"/>
                    <a:pt x="362" y="480"/>
                    <a:pt x="358" y="479"/>
                  </a:cubicBezTo>
                  <a:cubicBezTo>
                    <a:pt x="356" y="477"/>
                    <a:pt x="354" y="476"/>
                    <a:pt x="351" y="475"/>
                  </a:cubicBezTo>
                  <a:cubicBezTo>
                    <a:pt x="355" y="475"/>
                    <a:pt x="359" y="475"/>
                    <a:pt x="363" y="475"/>
                  </a:cubicBezTo>
                  <a:cubicBezTo>
                    <a:pt x="363" y="476"/>
                    <a:pt x="364" y="476"/>
                    <a:pt x="365" y="477"/>
                  </a:cubicBezTo>
                  <a:cubicBezTo>
                    <a:pt x="365" y="477"/>
                    <a:pt x="365" y="477"/>
                    <a:pt x="365" y="477"/>
                  </a:cubicBezTo>
                  <a:cubicBezTo>
                    <a:pt x="364" y="477"/>
                    <a:pt x="364" y="477"/>
                    <a:pt x="363" y="477"/>
                  </a:cubicBezTo>
                  <a:cubicBezTo>
                    <a:pt x="363" y="480"/>
                    <a:pt x="363" y="480"/>
                    <a:pt x="363" y="480"/>
                  </a:cubicBezTo>
                  <a:cubicBezTo>
                    <a:pt x="365" y="479"/>
                    <a:pt x="367" y="479"/>
                    <a:pt x="369" y="479"/>
                  </a:cubicBezTo>
                  <a:cubicBezTo>
                    <a:pt x="370" y="480"/>
                    <a:pt x="370" y="481"/>
                    <a:pt x="371" y="481"/>
                  </a:cubicBezTo>
                  <a:close/>
                  <a:moveTo>
                    <a:pt x="342" y="470"/>
                  </a:moveTo>
                  <a:cubicBezTo>
                    <a:pt x="344" y="470"/>
                    <a:pt x="346" y="470"/>
                    <a:pt x="348" y="470"/>
                  </a:cubicBezTo>
                  <a:cubicBezTo>
                    <a:pt x="346" y="470"/>
                    <a:pt x="345" y="470"/>
                    <a:pt x="343" y="470"/>
                  </a:cubicBezTo>
                  <a:cubicBezTo>
                    <a:pt x="343" y="470"/>
                    <a:pt x="342" y="470"/>
                    <a:pt x="342" y="470"/>
                  </a:cubicBezTo>
                  <a:close/>
                  <a:moveTo>
                    <a:pt x="402" y="471"/>
                  </a:moveTo>
                  <a:cubicBezTo>
                    <a:pt x="397" y="471"/>
                    <a:pt x="393" y="470"/>
                    <a:pt x="388" y="470"/>
                  </a:cubicBezTo>
                  <a:cubicBezTo>
                    <a:pt x="394" y="470"/>
                    <a:pt x="399" y="470"/>
                    <a:pt x="405" y="470"/>
                  </a:cubicBezTo>
                  <a:cubicBezTo>
                    <a:pt x="404" y="470"/>
                    <a:pt x="403" y="471"/>
                    <a:pt x="402" y="471"/>
                  </a:cubicBezTo>
                  <a:close/>
                  <a:moveTo>
                    <a:pt x="359" y="468"/>
                  </a:moveTo>
                  <a:cubicBezTo>
                    <a:pt x="360" y="468"/>
                    <a:pt x="361" y="468"/>
                    <a:pt x="362" y="467"/>
                  </a:cubicBezTo>
                  <a:cubicBezTo>
                    <a:pt x="366" y="468"/>
                    <a:pt x="371" y="469"/>
                    <a:pt x="375" y="469"/>
                  </a:cubicBezTo>
                  <a:cubicBezTo>
                    <a:pt x="370" y="469"/>
                    <a:pt x="365" y="468"/>
                    <a:pt x="359" y="468"/>
                  </a:cubicBezTo>
                  <a:close/>
                  <a:moveTo>
                    <a:pt x="387" y="480"/>
                  </a:moveTo>
                  <a:cubicBezTo>
                    <a:pt x="389" y="482"/>
                    <a:pt x="392" y="483"/>
                    <a:pt x="394" y="485"/>
                  </a:cubicBezTo>
                  <a:cubicBezTo>
                    <a:pt x="388" y="484"/>
                    <a:pt x="383" y="483"/>
                    <a:pt x="377" y="482"/>
                  </a:cubicBezTo>
                  <a:cubicBezTo>
                    <a:pt x="376" y="481"/>
                    <a:pt x="374" y="480"/>
                    <a:pt x="373" y="479"/>
                  </a:cubicBezTo>
                  <a:cubicBezTo>
                    <a:pt x="378" y="479"/>
                    <a:pt x="382" y="480"/>
                    <a:pt x="387" y="480"/>
                  </a:cubicBezTo>
                  <a:close/>
                  <a:moveTo>
                    <a:pt x="375" y="485"/>
                  </a:moveTo>
                  <a:cubicBezTo>
                    <a:pt x="371" y="484"/>
                    <a:pt x="367" y="483"/>
                    <a:pt x="363" y="483"/>
                  </a:cubicBezTo>
                  <a:cubicBezTo>
                    <a:pt x="363" y="483"/>
                    <a:pt x="363" y="483"/>
                    <a:pt x="363" y="482"/>
                  </a:cubicBezTo>
                  <a:cubicBezTo>
                    <a:pt x="367" y="483"/>
                    <a:pt x="371" y="484"/>
                    <a:pt x="375" y="485"/>
                  </a:cubicBezTo>
                  <a:close/>
                  <a:moveTo>
                    <a:pt x="349" y="477"/>
                  </a:moveTo>
                  <a:cubicBezTo>
                    <a:pt x="348" y="476"/>
                    <a:pt x="347" y="476"/>
                    <a:pt x="346" y="475"/>
                  </a:cubicBezTo>
                  <a:cubicBezTo>
                    <a:pt x="346" y="475"/>
                    <a:pt x="346" y="475"/>
                    <a:pt x="346" y="475"/>
                  </a:cubicBezTo>
                  <a:cubicBezTo>
                    <a:pt x="348" y="476"/>
                    <a:pt x="349" y="477"/>
                    <a:pt x="351" y="477"/>
                  </a:cubicBezTo>
                  <a:cubicBezTo>
                    <a:pt x="350" y="477"/>
                    <a:pt x="350" y="477"/>
                    <a:pt x="349" y="477"/>
                  </a:cubicBezTo>
                  <a:close/>
                  <a:moveTo>
                    <a:pt x="342" y="475"/>
                  </a:moveTo>
                  <a:cubicBezTo>
                    <a:pt x="341" y="475"/>
                    <a:pt x="340" y="475"/>
                    <a:pt x="340" y="475"/>
                  </a:cubicBezTo>
                  <a:cubicBezTo>
                    <a:pt x="340" y="475"/>
                    <a:pt x="340" y="475"/>
                    <a:pt x="341" y="475"/>
                  </a:cubicBezTo>
                  <a:cubicBezTo>
                    <a:pt x="341" y="475"/>
                    <a:pt x="341" y="475"/>
                    <a:pt x="342" y="475"/>
                  </a:cubicBezTo>
                  <a:close/>
                  <a:moveTo>
                    <a:pt x="411" y="471"/>
                  </a:moveTo>
                  <a:cubicBezTo>
                    <a:pt x="412" y="471"/>
                    <a:pt x="413" y="472"/>
                    <a:pt x="415" y="472"/>
                  </a:cubicBezTo>
                  <a:cubicBezTo>
                    <a:pt x="413" y="472"/>
                    <a:pt x="411" y="472"/>
                    <a:pt x="409" y="472"/>
                  </a:cubicBezTo>
                  <a:cubicBezTo>
                    <a:pt x="409" y="471"/>
                    <a:pt x="410" y="471"/>
                    <a:pt x="411" y="471"/>
                  </a:cubicBezTo>
                  <a:close/>
                  <a:moveTo>
                    <a:pt x="425" y="476"/>
                  </a:moveTo>
                  <a:cubicBezTo>
                    <a:pt x="421" y="477"/>
                    <a:pt x="416" y="477"/>
                    <a:pt x="411" y="477"/>
                  </a:cubicBezTo>
                  <a:cubicBezTo>
                    <a:pt x="403" y="477"/>
                    <a:pt x="395" y="476"/>
                    <a:pt x="386" y="475"/>
                  </a:cubicBezTo>
                  <a:cubicBezTo>
                    <a:pt x="392" y="475"/>
                    <a:pt x="397" y="475"/>
                    <a:pt x="402" y="473"/>
                  </a:cubicBezTo>
                  <a:cubicBezTo>
                    <a:pt x="410" y="474"/>
                    <a:pt x="418" y="475"/>
                    <a:pt x="425" y="476"/>
                  </a:cubicBezTo>
                  <a:close/>
                  <a:moveTo>
                    <a:pt x="402" y="483"/>
                  </a:moveTo>
                  <a:cubicBezTo>
                    <a:pt x="406" y="484"/>
                    <a:pt x="409" y="486"/>
                    <a:pt x="413" y="487"/>
                  </a:cubicBezTo>
                  <a:cubicBezTo>
                    <a:pt x="408" y="487"/>
                    <a:pt x="404" y="486"/>
                    <a:pt x="399" y="486"/>
                  </a:cubicBezTo>
                  <a:cubicBezTo>
                    <a:pt x="397" y="484"/>
                    <a:pt x="395" y="482"/>
                    <a:pt x="393" y="481"/>
                  </a:cubicBezTo>
                  <a:cubicBezTo>
                    <a:pt x="396" y="481"/>
                    <a:pt x="399" y="482"/>
                    <a:pt x="402" y="483"/>
                  </a:cubicBezTo>
                  <a:close/>
                  <a:moveTo>
                    <a:pt x="380" y="488"/>
                  </a:moveTo>
                  <a:cubicBezTo>
                    <a:pt x="382" y="489"/>
                    <a:pt x="383" y="490"/>
                    <a:pt x="385" y="492"/>
                  </a:cubicBezTo>
                  <a:cubicBezTo>
                    <a:pt x="382" y="492"/>
                    <a:pt x="379" y="492"/>
                    <a:pt x="377" y="493"/>
                  </a:cubicBezTo>
                  <a:cubicBezTo>
                    <a:pt x="374" y="491"/>
                    <a:pt x="371" y="488"/>
                    <a:pt x="368" y="486"/>
                  </a:cubicBezTo>
                  <a:cubicBezTo>
                    <a:pt x="372" y="487"/>
                    <a:pt x="376" y="487"/>
                    <a:pt x="380" y="488"/>
                  </a:cubicBezTo>
                  <a:close/>
                  <a:moveTo>
                    <a:pt x="331" y="473"/>
                  </a:moveTo>
                  <a:cubicBezTo>
                    <a:pt x="332" y="473"/>
                    <a:pt x="333" y="473"/>
                    <a:pt x="335" y="473"/>
                  </a:cubicBezTo>
                  <a:cubicBezTo>
                    <a:pt x="335" y="473"/>
                    <a:pt x="334" y="473"/>
                    <a:pt x="334" y="473"/>
                  </a:cubicBezTo>
                  <a:cubicBezTo>
                    <a:pt x="332" y="473"/>
                    <a:pt x="332" y="473"/>
                    <a:pt x="332" y="473"/>
                  </a:cubicBezTo>
                  <a:cubicBezTo>
                    <a:pt x="332" y="473"/>
                    <a:pt x="331" y="473"/>
                    <a:pt x="331" y="473"/>
                  </a:cubicBezTo>
                  <a:close/>
                  <a:moveTo>
                    <a:pt x="422" y="470"/>
                  </a:moveTo>
                  <a:cubicBezTo>
                    <a:pt x="426" y="471"/>
                    <a:pt x="430" y="472"/>
                    <a:pt x="434" y="474"/>
                  </a:cubicBezTo>
                  <a:cubicBezTo>
                    <a:pt x="433" y="474"/>
                    <a:pt x="433" y="474"/>
                    <a:pt x="432" y="474"/>
                  </a:cubicBezTo>
                  <a:cubicBezTo>
                    <a:pt x="431" y="474"/>
                    <a:pt x="429" y="474"/>
                    <a:pt x="428" y="474"/>
                  </a:cubicBezTo>
                  <a:cubicBezTo>
                    <a:pt x="424" y="472"/>
                    <a:pt x="421" y="471"/>
                    <a:pt x="417" y="470"/>
                  </a:cubicBezTo>
                  <a:cubicBezTo>
                    <a:pt x="419" y="470"/>
                    <a:pt x="420" y="470"/>
                    <a:pt x="422" y="470"/>
                  </a:cubicBezTo>
                  <a:close/>
                  <a:moveTo>
                    <a:pt x="441" y="478"/>
                  </a:moveTo>
                  <a:cubicBezTo>
                    <a:pt x="441" y="478"/>
                    <a:pt x="440" y="478"/>
                    <a:pt x="440" y="478"/>
                  </a:cubicBezTo>
                  <a:cubicBezTo>
                    <a:pt x="440" y="478"/>
                    <a:pt x="440" y="478"/>
                    <a:pt x="441" y="478"/>
                  </a:cubicBezTo>
                  <a:cubicBezTo>
                    <a:pt x="441" y="478"/>
                    <a:pt x="441" y="478"/>
                    <a:pt x="441" y="478"/>
                  </a:cubicBezTo>
                  <a:close/>
                  <a:moveTo>
                    <a:pt x="432" y="478"/>
                  </a:moveTo>
                  <a:cubicBezTo>
                    <a:pt x="432" y="479"/>
                    <a:pt x="432" y="479"/>
                    <a:pt x="432" y="479"/>
                  </a:cubicBezTo>
                  <a:cubicBezTo>
                    <a:pt x="433" y="480"/>
                    <a:pt x="437" y="482"/>
                    <a:pt x="442" y="485"/>
                  </a:cubicBezTo>
                  <a:cubicBezTo>
                    <a:pt x="447" y="489"/>
                    <a:pt x="452" y="493"/>
                    <a:pt x="458" y="497"/>
                  </a:cubicBezTo>
                  <a:cubicBezTo>
                    <a:pt x="461" y="499"/>
                    <a:pt x="464" y="502"/>
                    <a:pt x="467" y="504"/>
                  </a:cubicBezTo>
                  <a:cubicBezTo>
                    <a:pt x="463" y="503"/>
                    <a:pt x="459" y="502"/>
                    <a:pt x="454" y="501"/>
                  </a:cubicBezTo>
                  <a:cubicBezTo>
                    <a:pt x="451" y="499"/>
                    <a:pt x="448" y="496"/>
                    <a:pt x="445" y="494"/>
                  </a:cubicBezTo>
                  <a:cubicBezTo>
                    <a:pt x="436" y="488"/>
                    <a:pt x="426" y="482"/>
                    <a:pt x="420" y="480"/>
                  </a:cubicBezTo>
                  <a:cubicBezTo>
                    <a:pt x="419" y="482"/>
                    <a:pt x="419" y="482"/>
                    <a:pt x="419" y="482"/>
                  </a:cubicBezTo>
                  <a:cubicBezTo>
                    <a:pt x="425" y="485"/>
                    <a:pt x="435" y="490"/>
                    <a:pt x="444" y="496"/>
                  </a:cubicBezTo>
                  <a:cubicBezTo>
                    <a:pt x="445" y="497"/>
                    <a:pt x="447" y="498"/>
                    <a:pt x="449" y="500"/>
                  </a:cubicBezTo>
                  <a:cubicBezTo>
                    <a:pt x="442" y="498"/>
                    <a:pt x="436" y="497"/>
                    <a:pt x="430" y="495"/>
                  </a:cubicBezTo>
                  <a:cubicBezTo>
                    <a:pt x="430" y="495"/>
                    <a:pt x="430" y="495"/>
                    <a:pt x="430" y="495"/>
                  </a:cubicBezTo>
                  <a:cubicBezTo>
                    <a:pt x="429" y="494"/>
                    <a:pt x="428" y="494"/>
                    <a:pt x="427" y="493"/>
                  </a:cubicBezTo>
                  <a:cubicBezTo>
                    <a:pt x="428" y="493"/>
                    <a:pt x="429" y="493"/>
                    <a:pt x="430" y="493"/>
                  </a:cubicBezTo>
                  <a:cubicBezTo>
                    <a:pt x="433" y="492"/>
                    <a:pt x="433" y="492"/>
                    <a:pt x="433" y="492"/>
                  </a:cubicBezTo>
                  <a:cubicBezTo>
                    <a:pt x="431" y="490"/>
                    <a:pt x="431" y="490"/>
                    <a:pt x="431" y="490"/>
                  </a:cubicBezTo>
                  <a:cubicBezTo>
                    <a:pt x="422" y="486"/>
                    <a:pt x="412" y="482"/>
                    <a:pt x="403" y="480"/>
                  </a:cubicBezTo>
                  <a:cubicBezTo>
                    <a:pt x="402" y="480"/>
                    <a:pt x="401" y="480"/>
                    <a:pt x="400" y="479"/>
                  </a:cubicBezTo>
                  <a:cubicBezTo>
                    <a:pt x="404" y="479"/>
                    <a:pt x="407" y="480"/>
                    <a:pt x="411" y="480"/>
                  </a:cubicBezTo>
                  <a:cubicBezTo>
                    <a:pt x="418" y="480"/>
                    <a:pt x="425" y="479"/>
                    <a:pt x="431" y="477"/>
                  </a:cubicBezTo>
                  <a:cubicBezTo>
                    <a:pt x="431" y="477"/>
                    <a:pt x="432" y="478"/>
                    <a:pt x="432" y="478"/>
                  </a:cubicBezTo>
                  <a:close/>
                  <a:moveTo>
                    <a:pt x="426" y="491"/>
                  </a:moveTo>
                  <a:cubicBezTo>
                    <a:pt x="426" y="491"/>
                    <a:pt x="425" y="491"/>
                    <a:pt x="425" y="491"/>
                  </a:cubicBezTo>
                  <a:cubicBezTo>
                    <a:pt x="423" y="490"/>
                    <a:pt x="420" y="489"/>
                    <a:pt x="418" y="487"/>
                  </a:cubicBezTo>
                  <a:cubicBezTo>
                    <a:pt x="421" y="489"/>
                    <a:pt x="424" y="490"/>
                    <a:pt x="426" y="491"/>
                  </a:cubicBezTo>
                  <a:close/>
                  <a:moveTo>
                    <a:pt x="466" y="506"/>
                  </a:moveTo>
                  <a:cubicBezTo>
                    <a:pt x="464" y="506"/>
                    <a:pt x="462" y="506"/>
                    <a:pt x="460" y="506"/>
                  </a:cubicBezTo>
                  <a:cubicBezTo>
                    <a:pt x="460" y="506"/>
                    <a:pt x="459" y="505"/>
                    <a:pt x="459" y="505"/>
                  </a:cubicBezTo>
                  <a:cubicBezTo>
                    <a:pt x="461" y="505"/>
                    <a:pt x="464" y="506"/>
                    <a:pt x="466" y="506"/>
                  </a:cubicBezTo>
                  <a:close/>
                  <a:moveTo>
                    <a:pt x="456" y="510"/>
                  </a:moveTo>
                  <a:cubicBezTo>
                    <a:pt x="453" y="509"/>
                    <a:pt x="449" y="509"/>
                    <a:pt x="446" y="508"/>
                  </a:cubicBezTo>
                  <a:cubicBezTo>
                    <a:pt x="448" y="508"/>
                    <a:pt x="450" y="508"/>
                    <a:pt x="451" y="508"/>
                  </a:cubicBezTo>
                  <a:cubicBezTo>
                    <a:pt x="453" y="509"/>
                    <a:pt x="454" y="509"/>
                    <a:pt x="456" y="510"/>
                  </a:cubicBezTo>
                  <a:close/>
                  <a:moveTo>
                    <a:pt x="459" y="508"/>
                  </a:moveTo>
                  <a:cubicBezTo>
                    <a:pt x="459" y="508"/>
                    <a:pt x="459" y="508"/>
                    <a:pt x="459" y="508"/>
                  </a:cubicBezTo>
                  <a:cubicBezTo>
                    <a:pt x="459" y="509"/>
                    <a:pt x="459" y="509"/>
                    <a:pt x="459" y="509"/>
                  </a:cubicBezTo>
                  <a:cubicBezTo>
                    <a:pt x="459" y="509"/>
                    <a:pt x="459" y="508"/>
                    <a:pt x="459" y="508"/>
                  </a:cubicBezTo>
                  <a:close/>
                  <a:moveTo>
                    <a:pt x="441" y="504"/>
                  </a:moveTo>
                  <a:cubicBezTo>
                    <a:pt x="442" y="505"/>
                    <a:pt x="443" y="505"/>
                    <a:pt x="444" y="505"/>
                  </a:cubicBezTo>
                  <a:cubicBezTo>
                    <a:pt x="443" y="505"/>
                    <a:pt x="442" y="505"/>
                    <a:pt x="442" y="505"/>
                  </a:cubicBezTo>
                  <a:cubicBezTo>
                    <a:pt x="441" y="505"/>
                    <a:pt x="441" y="504"/>
                    <a:pt x="441" y="504"/>
                  </a:cubicBezTo>
                  <a:close/>
                  <a:moveTo>
                    <a:pt x="436" y="500"/>
                  </a:moveTo>
                  <a:cubicBezTo>
                    <a:pt x="436" y="500"/>
                    <a:pt x="435" y="499"/>
                    <a:pt x="435" y="499"/>
                  </a:cubicBezTo>
                  <a:cubicBezTo>
                    <a:pt x="441" y="501"/>
                    <a:pt x="447" y="502"/>
                    <a:pt x="453" y="503"/>
                  </a:cubicBezTo>
                  <a:cubicBezTo>
                    <a:pt x="454" y="504"/>
                    <a:pt x="455" y="505"/>
                    <a:pt x="456" y="506"/>
                  </a:cubicBezTo>
                  <a:cubicBezTo>
                    <a:pt x="455" y="506"/>
                    <a:pt x="453" y="506"/>
                    <a:pt x="452" y="505"/>
                  </a:cubicBezTo>
                  <a:cubicBezTo>
                    <a:pt x="447" y="504"/>
                    <a:pt x="442" y="502"/>
                    <a:pt x="436" y="500"/>
                  </a:cubicBezTo>
                  <a:close/>
                  <a:moveTo>
                    <a:pt x="429" y="498"/>
                  </a:moveTo>
                  <a:cubicBezTo>
                    <a:pt x="422" y="496"/>
                    <a:pt x="415" y="494"/>
                    <a:pt x="408" y="493"/>
                  </a:cubicBezTo>
                  <a:cubicBezTo>
                    <a:pt x="407" y="492"/>
                    <a:pt x="405" y="491"/>
                    <a:pt x="404" y="490"/>
                  </a:cubicBezTo>
                  <a:cubicBezTo>
                    <a:pt x="408" y="490"/>
                    <a:pt x="412" y="490"/>
                    <a:pt x="416" y="490"/>
                  </a:cubicBezTo>
                  <a:cubicBezTo>
                    <a:pt x="416" y="489"/>
                    <a:pt x="416" y="489"/>
                    <a:pt x="416" y="489"/>
                  </a:cubicBezTo>
                  <a:cubicBezTo>
                    <a:pt x="418" y="490"/>
                    <a:pt x="420" y="491"/>
                    <a:pt x="421" y="492"/>
                  </a:cubicBezTo>
                  <a:cubicBezTo>
                    <a:pt x="421" y="492"/>
                    <a:pt x="420" y="492"/>
                    <a:pt x="419" y="493"/>
                  </a:cubicBezTo>
                  <a:cubicBezTo>
                    <a:pt x="419" y="495"/>
                    <a:pt x="419" y="495"/>
                    <a:pt x="419" y="495"/>
                  </a:cubicBezTo>
                  <a:cubicBezTo>
                    <a:pt x="422" y="496"/>
                    <a:pt x="426" y="497"/>
                    <a:pt x="429" y="498"/>
                  </a:cubicBezTo>
                  <a:cubicBezTo>
                    <a:pt x="429" y="498"/>
                    <a:pt x="429" y="498"/>
                    <a:pt x="429" y="498"/>
                  </a:cubicBezTo>
                  <a:close/>
                  <a:moveTo>
                    <a:pt x="377" y="497"/>
                  </a:moveTo>
                  <a:cubicBezTo>
                    <a:pt x="377" y="496"/>
                    <a:pt x="376" y="496"/>
                    <a:pt x="375" y="496"/>
                  </a:cubicBezTo>
                  <a:cubicBezTo>
                    <a:pt x="375" y="496"/>
                    <a:pt x="374" y="495"/>
                    <a:pt x="374" y="495"/>
                  </a:cubicBezTo>
                  <a:cubicBezTo>
                    <a:pt x="375" y="496"/>
                    <a:pt x="375" y="496"/>
                    <a:pt x="375" y="496"/>
                  </a:cubicBezTo>
                  <a:cubicBezTo>
                    <a:pt x="376" y="496"/>
                    <a:pt x="376" y="496"/>
                    <a:pt x="377" y="496"/>
                  </a:cubicBezTo>
                  <a:cubicBezTo>
                    <a:pt x="377" y="496"/>
                    <a:pt x="377" y="496"/>
                    <a:pt x="377" y="497"/>
                  </a:cubicBezTo>
                  <a:close/>
                  <a:moveTo>
                    <a:pt x="370" y="495"/>
                  </a:moveTo>
                  <a:cubicBezTo>
                    <a:pt x="366" y="495"/>
                    <a:pt x="362" y="494"/>
                    <a:pt x="357" y="493"/>
                  </a:cubicBezTo>
                  <a:cubicBezTo>
                    <a:pt x="344" y="487"/>
                    <a:pt x="331" y="479"/>
                    <a:pt x="317" y="472"/>
                  </a:cubicBezTo>
                  <a:cubicBezTo>
                    <a:pt x="324" y="474"/>
                    <a:pt x="331" y="476"/>
                    <a:pt x="337" y="477"/>
                  </a:cubicBezTo>
                  <a:cubicBezTo>
                    <a:pt x="343" y="480"/>
                    <a:pt x="348" y="481"/>
                    <a:pt x="354" y="483"/>
                  </a:cubicBezTo>
                  <a:cubicBezTo>
                    <a:pt x="360" y="487"/>
                    <a:pt x="365" y="491"/>
                    <a:pt x="370" y="495"/>
                  </a:cubicBezTo>
                  <a:close/>
                  <a:moveTo>
                    <a:pt x="313" y="468"/>
                  </a:moveTo>
                  <a:cubicBezTo>
                    <a:pt x="319" y="469"/>
                    <a:pt x="325" y="469"/>
                    <a:pt x="331" y="469"/>
                  </a:cubicBezTo>
                  <a:cubicBezTo>
                    <a:pt x="331" y="470"/>
                    <a:pt x="332" y="470"/>
                    <a:pt x="332" y="470"/>
                  </a:cubicBezTo>
                  <a:cubicBezTo>
                    <a:pt x="327" y="470"/>
                    <a:pt x="322" y="470"/>
                    <a:pt x="317" y="470"/>
                  </a:cubicBezTo>
                  <a:cubicBezTo>
                    <a:pt x="316" y="469"/>
                    <a:pt x="315" y="469"/>
                    <a:pt x="313" y="468"/>
                  </a:cubicBezTo>
                  <a:close/>
                  <a:moveTo>
                    <a:pt x="272" y="464"/>
                  </a:moveTo>
                  <a:cubicBezTo>
                    <a:pt x="272" y="464"/>
                    <a:pt x="271" y="464"/>
                    <a:pt x="271" y="464"/>
                  </a:cubicBezTo>
                  <a:cubicBezTo>
                    <a:pt x="274" y="464"/>
                    <a:pt x="276" y="464"/>
                    <a:pt x="279" y="464"/>
                  </a:cubicBezTo>
                  <a:cubicBezTo>
                    <a:pt x="279" y="464"/>
                    <a:pt x="279" y="464"/>
                    <a:pt x="279" y="464"/>
                  </a:cubicBezTo>
                  <a:cubicBezTo>
                    <a:pt x="278" y="464"/>
                    <a:pt x="277" y="464"/>
                    <a:pt x="276" y="464"/>
                  </a:cubicBezTo>
                  <a:cubicBezTo>
                    <a:pt x="274" y="464"/>
                    <a:pt x="273" y="464"/>
                    <a:pt x="272" y="464"/>
                  </a:cubicBezTo>
                  <a:close/>
                  <a:moveTo>
                    <a:pt x="430" y="470"/>
                  </a:moveTo>
                  <a:cubicBezTo>
                    <a:pt x="430" y="470"/>
                    <a:pt x="430" y="470"/>
                    <a:pt x="430" y="470"/>
                  </a:cubicBezTo>
                  <a:cubicBezTo>
                    <a:pt x="430" y="470"/>
                    <a:pt x="430" y="470"/>
                    <a:pt x="430" y="470"/>
                  </a:cubicBezTo>
                  <a:cubicBezTo>
                    <a:pt x="430" y="470"/>
                    <a:pt x="430" y="470"/>
                    <a:pt x="430" y="470"/>
                  </a:cubicBezTo>
                  <a:close/>
                  <a:moveTo>
                    <a:pt x="469" y="498"/>
                  </a:moveTo>
                  <a:cubicBezTo>
                    <a:pt x="472" y="501"/>
                    <a:pt x="475" y="504"/>
                    <a:pt x="478" y="507"/>
                  </a:cubicBezTo>
                  <a:cubicBezTo>
                    <a:pt x="476" y="506"/>
                    <a:pt x="474" y="506"/>
                    <a:pt x="472" y="505"/>
                  </a:cubicBezTo>
                  <a:cubicBezTo>
                    <a:pt x="471" y="504"/>
                    <a:pt x="470" y="503"/>
                    <a:pt x="469" y="502"/>
                  </a:cubicBezTo>
                  <a:cubicBezTo>
                    <a:pt x="460" y="495"/>
                    <a:pt x="450" y="488"/>
                    <a:pt x="443" y="483"/>
                  </a:cubicBezTo>
                  <a:cubicBezTo>
                    <a:pt x="441" y="482"/>
                    <a:pt x="439" y="481"/>
                    <a:pt x="437" y="480"/>
                  </a:cubicBezTo>
                  <a:cubicBezTo>
                    <a:pt x="441" y="481"/>
                    <a:pt x="445" y="483"/>
                    <a:pt x="449" y="484"/>
                  </a:cubicBezTo>
                  <a:cubicBezTo>
                    <a:pt x="453" y="487"/>
                    <a:pt x="458" y="490"/>
                    <a:pt x="462" y="492"/>
                  </a:cubicBezTo>
                  <a:cubicBezTo>
                    <a:pt x="465" y="494"/>
                    <a:pt x="467" y="496"/>
                    <a:pt x="469" y="498"/>
                  </a:cubicBezTo>
                  <a:close/>
                  <a:moveTo>
                    <a:pt x="480" y="509"/>
                  </a:moveTo>
                  <a:cubicBezTo>
                    <a:pt x="482" y="512"/>
                    <a:pt x="485" y="515"/>
                    <a:pt x="488" y="518"/>
                  </a:cubicBezTo>
                  <a:cubicBezTo>
                    <a:pt x="486" y="517"/>
                    <a:pt x="485" y="517"/>
                    <a:pt x="484" y="517"/>
                  </a:cubicBezTo>
                  <a:cubicBezTo>
                    <a:pt x="482" y="514"/>
                    <a:pt x="480" y="512"/>
                    <a:pt x="477" y="510"/>
                  </a:cubicBezTo>
                  <a:cubicBezTo>
                    <a:pt x="478" y="510"/>
                    <a:pt x="479" y="510"/>
                    <a:pt x="479" y="510"/>
                  </a:cubicBezTo>
                  <a:lnTo>
                    <a:pt x="480" y="509"/>
                  </a:lnTo>
                  <a:close/>
                  <a:moveTo>
                    <a:pt x="479" y="515"/>
                  </a:moveTo>
                  <a:cubicBezTo>
                    <a:pt x="475" y="514"/>
                    <a:pt x="470" y="513"/>
                    <a:pt x="466" y="512"/>
                  </a:cubicBezTo>
                  <a:cubicBezTo>
                    <a:pt x="465" y="511"/>
                    <a:pt x="464" y="510"/>
                    <a:pt x="463" y="509"/>
                  </a:cubicBezTo>
                  <a:cubicBezTo>
                    <a:pt x="466" y="509"/>
                    <a:pt x="470" y="509"/>
                    <a:pt x="473" y="510"/>
                  </a:cubicBezTo>
                  <a:cubicBezTo>
                    <a:pt x="475" y="512"/>
                    <a:pt x="477" y="513"/>
                    <a:pt x="479" y="515"/>
                  </a:cubicBezTo>
                  <a:close/>
                  <a:moveTo>
                    <a:pt x="421" y="505"/>
                  </a:moveTo>
                  <a:cubicBezTo>
                    <a:pt x="418" y="502"/>
                    <a:pt x="415" y="499"/>
                    <a:pt x="412" y="496"/>
                  </a:cubicBezTo>
                  <a:cubicBezTo>
                    <a:pt x="419" y="498"/>
                    <a:pt x="427" y="500"/>
                    <a:pt x="435" y="502"/>
                  </a:cubicBezTo>
                  <a:cubicBezTo>
                    <a:pt x="436" y="503"/>
                    <a:pt x="437" y="504"/>
                    <a:pt x="438" y="505"/>
                  </a:cubicBezTo>
                  <a:cubicBezTo>
                    <a:pt x="437" y="505"/>
                    <a:pt x="436" y="505"/>
                    <a:pt x="434" y="505"/>
                  </a:cubicBezTo>
                  <a:cubicBezTo>
                    <a:pt x="434" y="507"/>
                    <a:pt x="434" y="507"/>
                    <a:pt x="434" y="507"/>
                  </a:cubicBezTo>
                  <a:cubicBezTo>
                    <a:pt x="430" y="507"/>
                    <a:pt x="425" y="506"/>
                    <a:pt x="421" y="505"/>
                  </a:cubicBezTo>
                  <a:close/>
                  <a:moveTo>
                    <a:pt x="416" y="504"/>
                  </a:moveTo>
                  <a:cubicBezTo>
                    <a:pt x="411" y="503"/>
                    <a:pt x="406" y="502"/>
                    <a:pt x="401" y="501"/>
                  </a:cubicBezTo>
                  <a:cubicBezTo>
                    <a:pt x="400" y="500"/>
                    <a:pt x="399" y="500"/>
                    <a:pt x="398" y="499"/>
                  </a:cubicBezTo>
                  <a:cubicBezTo>
                    <a:pt x="396" y="497"/>
                    <a:pt x="394" y="496"/>
                    <a:pt x="392" y="494"/>
                  </a:cubicBezTo>
                  <a:cubicBezTo>
                    <a:pt x="397" y="494"/>
                    <a:pt x="402" y="495"/>
                    <a:pt x="407" y="496"/>
                  </a:cubicBezTo>
                  <a:cubicBezTo>
                    <a:pt x="410" y="498"/>
                    <a:pt x="413" y="501"/>
                    <a:pt x="416" y="504"/>
                  </a:cubicBezTo>
                  <a:close/>
                  <a:moveTo>
                    <a:pt x="347" y="494"/>
                  </a:moveTo>
                  <a:cubicBezTo>
                    <a:pt x="343" y="490"/>
                    <a:pt x="338" y="487"/>
                    <a:pt x="334" y="484"/>
                  </a:cubicBezTo>
                  <a:cubicBezTo>
                    <a:pt x="339" y="487"/>
                    <a:pt x="345" y="490"/>
                    <a:pt x="350" y="493"/>
                  </a:cubicBezTo>
                  <a:cubicBezTo>
                    <a:pt x="349" y="492"/>
                    <a:pt x="348" y="492"/>
                    <a:pt x="347" y="492"/>
                  </a:cubicBezTo>
                  <a:lnTo>
                    <a:pt x="347" y="494"/>
                  </a:lnTo>
                  <a:close/>
                  <a:moveTo>
                    <a:pt x="302" y="468"/>
                  </a:moveTo>
                  <a:cubicBezTo>
                    <a:pt x="304" y="468"/>
                    <a:pt x="305" y="468"/>
                    <a:pt x="307" y="468"/>
                  </a:cubicBezTo>
                  <a:cubicBezTo>
                    <a:pt x="307" y="468"/>
                    <a:pt x="307" y="468"/>
                    <a:pt x="307" y="468"/>
                  </a:cubicBezTo>
                  <a:cubicBezTo>
                    <a:pt x="305" y="468"/>
                    <a:pt x="304" y="468"/>
                    <a:pt x="302" y="468"/>
                  </a:cubicBezTo>
                  <a:close/>
                  <a:moveTo>
                    <a:pt x="281" y="462"/>
                  </a:moveTo>
                  <a:cubicBezTo>
                    <a:pt x="295" y="462"/>
                    <a:pt x="310" y="462"/>
                    <a:pt x="324" y="462"/>
                  </a:cubicBezTo>
                  <a:cubicBezTo>
                    <a:pt x="330" y="462"/>
                    <a:pt x="334" y="463"/>
                    <a:pt x="338" y="463"/>
                  </a:cubicBezTo>
                  <a:cubicBezTo>
                    <a:pt x="330" y="463"/>
                    <a:pt x="322" y="464"/>
                    <a:pt x="314" y="464"/>
                  </a:cubicBezTo>
                  <a:cubicBezTo>
                    <a:pt x="303" y="463"/>
                    <a:pt x="292" y="462"/>
                    <a:pt x="281" y="462"/>
                  </a:cubicBezTo>
                  <a:close/>
                  <a:moveTo>
                    <a:pt x="422" y="465"/>
                  </a:moveTo>
                  <a:cubicBezTo>
                    <a:pt x="421" y="464"/>
                    <a:pt x="421" y="464"/>
                    <a:pt x="421" y="464"/>
                  </a:cubicBezTo>
                  <a:cubicBezTo>
                    <a:pt x="422" y="464"/>
                    <a:pt x="423" y="464"/>
                    <a:pt x="424" y="464"/>
                  </a:cubicBezTo>
                  <a:cubicBezTo>
                    <a:pt x="425" y="465"/>
                    <a:pt x="426" y="466"/>
                    <a:pt x="427" y="467"/>
                  </a:cubicBezTo>
                  <a:cubicBezTo>
                    <a:pt x="425" y="467"/>
                    <a:pt x="423" y="467"/>
                    <a:pt x="420" y="466"/>
                  </a:cubicBezTo>
                  <a:lnTo>
                    <a:pt x="422" y="465"/>
                  </a:lnTo>
                  <a:close/>
                  <a:moveTo>
                    <a:pt x="445" y="473"/>
                  </a:moveTo>
                  <a:cubicBezTo>
                    <a:pt x="446" y="474"/>
                    <a:pt x="448" y="475"/>
                    <a:pt x="449" y="477"/>
                  </a:cubicBezTo>
                  <a:cubicBezTo>
                    <a:pt x="449" y="477"/>
                    <a:pt x="449" y="477"/>
                    <a:pt x="449" y="477"/>
                  </a:cubicBezTo>
                  <a:cubicBezTo>
                    <a:pt x="446" y="474"/>
                    <a:pt x="442" y="472"/>
                    <a:pt x="439" y="469"/>
                  </a:cubicBezTo>
                  <a:cubicBezTo>
                    <a:pt x="439" y="469"/>
                    <a:pt x="439" y="469"/>
                    <a:pt x="439" y="469"/>
                  </a:cubicBezTo>
                  <a:cubicBezTo>
                    <a:pt x="441" y="470"/>
                    <a:pt x="443" y="471"/>
                    <a:pt x="445" y="473"/>
                  </a:cubicBezTo>
                  <a:close/>
                  <a:moveTo>
                    <a:pt x="491" y="521"/>
                  </a:moveTo>
                  <a:cubicBezTo>
                    <a:pt x="492" y="522"/>
                    <a:pt x="492" y="523"/>
                    <a:pt x="493" y="523"/>
                  </a:cubicBezTo>
                  <a:cubicBezTo>
                    <a:pt x="491" y="523"/>
                    <a:pt x="490" y="523"/>
                    <a:pt x="489" y="522"/>
                  </a:cubicBezTo>
                  <a:cubicBezTo>
                    <a:pt x="488" y="522"/>
                    <a:pt x="487" y="521"/>
                    <a:pt x="487" y="520"/>
                  </a:cubicBezTo>
                  <a:cubicBezTo>
                    <a:pt x="488" y="520"/>
                    <a:pt x="490" y="521"/>
                    <a:pt x="491" y="521"/>
                  </a:cubicBezTo>
                  <a:close/>
                  <a:moveTo>
                    <a:pt x="474" y="522"/>
                  </a:moveTo>
                  <a:cubicBezTo>
                    <a:pt x="476" y="523"/>
                    <a:pt x="478" y="523"/>
                    <a:pt x="480" y="523"/>
                  </a:cubicBezTo>
                  <a:cubicBezTo>
                    <a:pt x="479" y="523"/>
                    <a:pt x="479" y="523"/>
                    <a:pt x="478" y="523"/>
                  </a:cubicBezTo>
                  <a:cubicBezTo>
                    <a:pt x="477" y="523"/>
                    <a:pt x="476" y="523"/>
                    <a:pt x="474" y="522"/>
                  </a:cubicBezTo>
                  <a:close/>
                  <a:moveTo>
                    <a:pt x="451" y="515"/>
                  </a:moveTo>
                  <a:cubicBezTo>
                    <a:pt x="450" y="514"/>
                    <a:pt x="449" y="513"/>
                    <a:pt x="448" y="512"/>
                  </a:cubicBezTo>
                  <a:cubicBezTo>
                    <a:pt x="451" y="512"/>
                    <a:pt x="454" y="512"/>
                    <a:pt x="456" y="513"/>
                  </a:cubicBezTo>
                  <a:cubicBezTo>
                    <a:pt x="459" y="513"/>
                    <a:pt x="462" y="514"/>
                    <a:pt x="465" y="514"/>
                  </a:cubicBezTo>
                  <a:cubicBezTo>
                    <a:pt x="465" y="515"/>
                    <a:pt x="466" y="516"/>
                    <a:pt x="467" y="517"/>
                  </a:cubicBezTo>
                  <a:cubicBezTo>
                    <a:pt x="469" y="516"/>
                    <a:pt x="469" y="516"/>
                    <a:pt x="469" y="516"/>
                  </a:cubicBezTo>
                  <a:cubicBezTo>
                    <a:pt x="469" y="516"/>
                    <a:pt x="469" y="515"/>
                    <a:pt x="468" y="515"/>
                  </a:cubicBezTo>
                  <a:cubicBezTo>
                    <a:pt x="473" y="516"/>
                    <a:pt x="478" y="518"/>
                    <a:pt x="482" y="519"/>
                  </a:cubicBezTo>
                  <a:cubicBezTo>
                    <a:pt x="483" y="520"/>
                    <a:pt x="484" y="521"/>
                    <a:pt x="485" y="522"/>
                  </a:cubicBezTo>
                  <a:cubicBezTo>
                    <a:pt x="474" y="520"/>
                    <a:pt x="462" y="518"/>
                    <a:pt x="451" y="515"/>
                  </a:cubicBezTo>
                  <a:close/>
                  <a:moveTo>
                    <a:pt x="379" y="503"/>
                  </a:moveTo>
                  <a:cubicBezTo>
                    <a:pt x="375" y="502"/>
                    <a:pt x="371" y="500"/>
                    <a:pt x="367" y="498"/>
                  </a:cubicBezTo>
                  <a:cubicBezTo>
                    <a:pt x="370" y="498"/>
                    <a:pt x="372" y="499"/>
                    <a:pt x="375" y="499"/>
                  </a:cubicBezTo>
                  <a:cubicBezTo>
                    <a:pt x="376" y="501"/>
                    <a:pt x="378" y="502"/>
                    <a:pt x="379" y="503"/>
                  </a:cubicBezTo>
                  <a:close/>
                  <a:moveTo>
                    <a:pt x="346" y="497"/>
                  </a:moveTo>
                  <a:cubicBezTo>
                    <a:pt x="338" y="494"/>
                    <a:pt x="330" y="491"/>
                    <a:pt x="322" y="488"/>
                  </a:cubicBezTo>
                  <a:cubicBezTo>
                    <a:pt x="325" y="488"/>
                    <a:pt x="327" y="487"/>
                    <a:pt x="330" y="487"/>
                  </a:cubicBezTo>
                  <a:cubicBezTo>
                    <a:pt x="330" y="485"/>
                    <a:pt x="330" y="485"/>
                    <a:pt x="330" y="485"/>
                  </a:cubicBezTo>
                  <a:cubicBezTo>
                    <a:pt x="326" y="483"/>
                    <a:pt x="316" y="480"/>
                    <a:pt x="306" y="477"/>
                  </a:cubicBezTo>
                  <a:cubicBezTo>
                    <a:pt x="305" y="476"/>
                    <a:pt x="304" y="476"/>
                    <a:pt x="303" y="476"/>
                  </a:cubicBezTo>
                  <a:cubicBezTo>
                    <a:pt x="299" y="473"/>
                    <a:pt x="296" y="471"/>
                    <a:pt x="292" y="469"/>
                  </a:cubicBezTo>
                  <a:cubicBezTo>
                    <a:pt x="298" y="470"/>
                    <a:pt x="304" y="471"/>
                    <a:pt x="310" y="471"/>
                  </a:cubicBezTo>
                  <a:cubicBezTo>
                    <a:pt x="322" y="479"/>
                    <a:pt x="336" y="487"/>
                    <a:pt x="346" y="497"/>
                  </a:cubicBezTo>
                  <a:close/>
                  <a:moveTo>
                    <a:pt x="286" y="472"/>
                  </a:moveTo>
                  <a:cubicBezTo>
                    <a:pt x="283" y="470"/>
                    <a:pt x="281" y="469"/>
                    <a:pt x="278" y="467"/>
                  </a:cubicBezTo>
                  <a:cubicBezTo>
                    <a:pt x="279" y="468"/>
                    <a:pt x="280" y="468"/>
                    <a:pt x="281" y="468"/>
                  </a:cubicBezTo>
                  <a:cubicBezTo>
                    <a:pt x="284" y="469"/>
                    <a:pt x="287" y="471"/>
                    <a:pt x="289" y="473"/>
                  </a:cubicBezTo>
                  <a:cubicBezTo>
                    <a:pt x="288" y="472"/>
                    <a:pt x="287" y="472"/>
                    <a:pt x="286" y="472"/>
                  </a:cubicBezTo>
                  <a:close/>
                  <a:moveTo>
                    <a:pt x="432" y="459"/>
                  </a:moveTo>
                  <a:cubicBezTo>
                    <a:pt x="432" y="459"/>
                    <a:pt x="432" y="459"/>
                    <a:pt x="432" y="459"/>
                  </a:cubicBezTo>
                  <a:cubicBezTo>
                    <a:pt x="432" y="459"/>
                    <a:pt x="431" y="459"/>
                    <a:pt x="431" y="459"/>
                  </a:cubicBezTo>
                  <a:cubicBezTo>
                    <a:pt x="431" y="459"/>
                    <a:pt x="431" y="459"/>
                    <a:pt x="432" y="459"/>
                  </a:cubicBezTo>
                  <a:close/>
                  <a:moveTo>
                    <a:pt x="422" y="518"/>
                  </a:moveTo>
                  <a:cubicBezTo>
                    <a:pt x="416" y="517"/>
                    <a:pt x="410" y="515"/>
                    <a:pt x="404" y="514"/>
                  </a:cubicBezTo>
                  <a:cubicBezTo>
                    <a:pt x="405" y="513"/>
                    <a:pt x="405" y="513"/>
                    <a:pt x="405" y="513"/>
                  </a:cubicBezTo>
                  <a:cubicBezTo>
                    <a:pt x="402" y="512"/>
                    <a:pt x="400" y="510"/>
                    <a:pt x="398" y="509"/>
                  </a:cubicBezTo>
                  <a:cubicBezTo>
                    <a:pt x="402" y="509"/>
                    <a:pt x="405" y="509"/>
                    <a:pt x="408" y="510"/>
                  </a:cubicBezTo>
                  <a:cubicBezTo>
                    <a:pt x="411" y="512"/>
                    <a:pt x="414" y="514"/>
                    <a:pt x="416" y="515"/>
                  </a:cubicBezTo>
                  <a:cubicBezTo>
                    <a:pt x="417" y="513"/>
                    <a:pt x="417" y="513"/>
                    <a:pt x="417" y="513"/>
                  </a:cubicBezTo>
                  <a:cubicBezTo>
                    <a:pt x="416" y="512"/>
                    <a:pt x="415" y="511"/>
                    <a:pt x="413" y="510"/>
                  </a:cubicBezTo>
                  <a:cubicBezTo>
                    <a:pt x="415" y="510"/>
                    <a:pt x="418" y="510"/>
                    <a:pt x="420" y="510"/>
                  </a:cubicBezTo>
                  <a:cubicBezTo>
                    <a:pt x="422" y="511"/>
                    <a:pt x="423" y="511"/>
                    <a:pt x="425" y="512"/>
                  </a:cubicBezTo>
                  <a:cubicBezTo>
                    <a:pt x="426" y="513"/>
                    <a:pt x="427" y="514"/>
                    <a:pt x="429" y="515"/>
                  </a:cubicBezTo>
                  <a:cubicBezTo>
                    <a:pt x="430" y="513"/>
                    <a:pt x="430" y="513"/>
                    <a:pt x="430" y="513"/>
                  </a:cubicBezTo>
                  <a:cubicBezTo>
                    <a:pt x="437" y="515"/>
                    <a:pt x="443" y="516"/>
                    <a:pt x="450" y="518"/>
                  </a:cubicBezTo>
                  <a:cubicBezTo>
                    <a:pt x="450" y="518"/>
                    <a:pt x="451" y="519"/>
                    <a:pt x="452" y="520"/>
                  </a:cubicBezTo>
                  <a:cubicBezTo>
                    <a:pt x="442" y="519"/>
                    <a:pt x="432" y="518"/>
                    <a:pt x="422" y="517"/>
                  </a:cubicBezTo>
                  <a:lnTo>
                    <a:pt x="422" y="518"/>
                  </a:lnTo>
                  <a:close/>
                  <a:moveTo>
                    <a:pt x="454" y="523"/>
                  </a:moveTo>
                  <a:cubicBezTo>
                    <a:pt x="454" y="523"/>
                    <a:pt x="454" y="523"/>
                    <a:pt x="454" y="523"/>
                  </a:cubicBezTo>
                  <a:cubicBezTo>
                    <a:pt x="451" y="523"/>
                    <a:pt x="447" y="522"/>
                    <a:pt x="444" y="522"/>
                  </a:cubicBezTo>
                  <a:cubicBezTo>
                    <a:pt x="447" y="522"/>
                    <a:pt x="451" y="523"/>
                    <a:pt x="454" y="523"/>
                  </a:cubicBezTo>
                  <a:close/>
                  <a:moveTo>
                    <a:pt x="394" y="506"/>
                  </a:moveTo>
                  <a:cubicBezTo>
                    <a:pt x="392" y="505"/>
                    <a:pt x="390" y="503"/>
                    <a:pt x="388" y="502"/>
                  </a:cubicBezTo>
                  <a:cubicBezTo>
                    <a:pt x="391" y="502"/>
                    <a:pt x="394" y="503"/>
                    <a:pt x="397" y="504"/>
                  </a:cubicBezTo>
                  <a:cubicBezTo>
                    <a:pt x="399" y="504"/>
                    <a:pt x="401" y="505"/>
                    <a:pt x="403" y="505"/>
                  </a:cubicBezTo>
                  <a:cubicBezTo>
                    <a:pt x="403" y="506"/>
                    <a:pt x="403" y="506"/>
                    <a:pt x="403" y="506"/>
                  </a:cubicBezTo>
                  <a:cubicBezTo>
                    <a:pt x="404" y="506"/>
                    <a:pt x="404" y="507"/>
                    <a:pt x="404" y="507"/>
                  </a:cubicBezTo>
                  <a:cubicBezTo>
                    <a:pt x="401" y="507"/>
                    <a:pt x="397" y="506"/>
                    <a:pt x="394" y="506"/>
                  </a:cubicBezTo>
                  <a:close/>
                  <a:moveTo>
                    <a:pt x="389" y="505"/>
                  </a:moveTo>
                  <a:cubicBezTo>
                    <a:pt x="387" y="505"/>
                    <a:pt x="385" y="505"/>
                    <a:pt x="384" y="505"/>
                  </a:cubicBezTo>
                  <a:cubicBezTo>
                    <a:pt x="382" y="503"/>
                    <a:pt x="381" y="502"/>
                    <a:pt x="379" y="500"/>
                  </a:cubicBezTo>
                  <a:cubicBezTo>
                    <a:pt x="380" y="500"/>
                    <a:pt x="382" y="500"/>
                    <a:pt x="383" y="501"/>
                  </a:cubicBezTo>
                  <a:cubicBezTo>
                    <a:pt x="385" y="502"/>
                    <a:pt x="387" y="504"/>
                    <a:pt x="389" y="505"/>
                  </a:cubicBezTo>
                  <a:close/>
                  <a:moveTo>
                    <a:pt x="373" y="504"/>
                  </a:moveTo>
                  <a:cubicBezTo>
                    <a:pt x="358" y="502"/>
                    <a:pt x="342" y="499"/>
                    <a:pt x="327" y="496"/>
                  </a:cubicBezTo>
                  <a:cubicBezTo>
                    <a:pt x="325" y="494"/>
                    <a:pt x="323" y="492"/>
                    <a:pt x="321" y="490"/>
                  </a:cubicBezTo>
                  <a:cubicBezTo>
                    <a:pt x="331" y="494"/>
                    <a:pt x="340" y="498"/>
                    <a:pt x="350" y="500"/>
                  </a:cubicBezTo>
                  <a:cubicBezTo>
                    <a:pt x="354" y="501"/>
                    <a:pt x="354" y="501"/>
                    <a:pt x="354" y="501"/>
                  </a:cubicBezTo>
                  <a:cubicBezTo>
                    <a:pt x="351" y="498"/>
                    <a:pt x="351" y="498"/>
                    <a:pt x="351" y="498"/>
                  </a:cubicBezTo>
                  <a:cubicBezTo>
                    <a:pt x="350" y="497"/>
                    <a:pt x="349" y="496"/>
                    <a:pt x="348" y="495"/>
                  </a:cubicBezTo>
                  <a:cubicBezTo>
                    <a:pt x="352" y="496"/>
                    <a:pt x="355" y="496"/>
                    <a:pt x="358" y="497"/>
                  </a:cubicBezTo>
                  <a:cubicBezTo>
                    <a:pt x="363" y="499"/>
                    <a:pt x="368" y="501"/>
                    <a:pt x="373" y="504"/>
                  </a:cubicBezTo>
                  <a:close/>
                  <a:moveTo>
                    <a:pt x="322" y="495"/>
                  </a:moveTo>
                  <a:cubicBezTo>
                    <a:pt x="321" y="495"/>
                    <a:pt x="319" y="494"/>
                    <a:pt x="318" y="494"/>
                  </a:cubicBezTo>
                  <a:cubicBezTo>
                    <a:pt x="315" y="492"/>
                    <a:pt x="311" y="489"/>
                    <a:pt x="308" y="487"/>
                  </a:cubicBezTo>
                  <a:cubicBezTo>
                    <a:pt x="310" y="487"/>
                    <a:pt x="312" y="487"/>
                    <a:pt x="314" y="487"/>
                  </a:cubicBezTo>
                  <a:cubicBezTo>
                    <a:pt x="317" y="490"/>
                    <a:pt x="320" y="492"/>
                    <a:pt x="322" y="495"/>
                  </a:cubicBezTo>
                  <a:close/>
                  <a:moveTo>
                    <a:pt x="325" y="500"/>
                  </a:moveTo>
                  <a:cubicBezTo>
                    <a:pt x="304" y="497"/>
                    <a:pt x="282" y="494"/>
                    <a:pt x="263" y="492"/>
                  </a:cubicBezTo>
                  <a:cubicBezTo>
                    <a:pt x="266" y="492"/>
                    <a:pt x="269" y="492"/>
                    <a:pt x="272" y="492"/>
                  </a:cubicBezTo>
                  <a:cubicBezTo>
                    <a:pt x="272" y="492"/>
                    <a:pt x="272" y="492"/>
                    <a:pt x="273" y="492"/>
                  </a:cubicBezTo>
                  <a:cubicBezTo>
                    <a:pt x="277" y="493"/>
                    <a:pt x="277" y="493"/>
                    <a:pt x="277" y="493"/>
                  </a:cubicBezTo>
                  <a:cubicBezTo>
                    <a:pt x="276" y="492"/>
                    <a:pt x="276" y="492"/>
                    <a:pt x="276" y="492"/>
                  </a:cubicBezTo>
                  <a:cubicBezTo>
                    <a:pt x="280" y="492"/>
                    <a:pt x="285" y="492"/>
                    <a:pt x="289" y="492"/>
                  </a:cubicBezTo>
                  <a:cubicBezTo>
                    <a:pt x="291" y="493"/>
                    <a:pt x="292" y="494"/>
                    <a:pt x="294" y="495"/>
                  </a:cubicBezTo>
                  <a:cubicBezTo>
                    <a:pt x="295" y="493"/>
                    <a:pt x="295" y="493"/>
                    <a:pt x="295" y="493"/>
                  </a:cubicBezTo>
                  <a:cubicBezTo>
                    <a:pt x="295" y="493"/>
                    <a:pt x="295" y="493"/>
                    <a:pt x="295" y="492"/>
                  </a:cubicBezTo>
                  <a:cubicBezTo>
                    <a:pt x="297" y="492"/>
                    <a:pt x="300" y="492"/>
                    <a:pt x="303" y="492"/>
                  </a:cubicBezTo>
                  <a:cubicBezTo>
                    <a:pt x="307" y="494"/>
                    <a:pt x="312" y="495"/>
                    <a:pt x="317" y="496"/>
                  </a:cubicBezTo>
                  <a:cubicBezTo>
                    <a:pt x="320" y="498"/>
                    <a:pt x="322" y="499"/>
                    <a:pt x="325" y="500"/>
                  </a:cubicBezTo>
                  <a:close/>
                  <a:moveTo>
                    <a:pt x="261" y="489"/>
                  </a:moveTo>
                  <a:cubicBezTo>
                    <a:pt x="258" y="489"/>
                    <a:pt x="255" y="488"/>
                    <a:pt x="252" y="488"/>
                  </a:cubicBezTo>
                  <a:cubicBezTo>
                    <a:pt x="252" y="487"/>
                    <a:pt x="252" y="486"/>
                    <a:pt x="251" y="485"/>
                  </a:cubicBezTo>
                  <a:cubicBezTo>
                    <a:pt x="251" y="486"/>
                    <a:pt x="252" y="486"/>
                    <a:pt x="252" y="486"/>
                  </a:cubicBezTo>
                  <a:cubicBezTo>
                    <a:pt x="255" y="487"/>
                    <a:pt x="258" y="488"/>
                    <a:pt x="261" y="489"/>
                  </a:cubicBezTo>
                  <a:close/>
                  <a:moveTo>
                    <a:pt x="260" y="479"/>
                  </a:moveTo>
                  <a:cubicBezTo>
                    <a:pt x="261" y="479"/>
                    <a:pt x="261" y="479"/>
                    <a:pt x="261" y="479"/>
                  </a:cubicBezTo>
                  <a:cubicBezTo>
                    <a:pt x="269" y="483"/>
                    <a:pt x="276" y="486"/>
                    <a:pt x="284" y="490"/>
                  </a:cubicBezTo>
                  <a:cubicBezTo>
                    <a:pt x="280" y="490"/>
                    <a:pt x="277" y="490"/>
                    <a:pt x="273" y="490"/>
                  </a:cubicBezTo>
                  <a:cubicBezTo>
                    <a:pt x="270" y="486"/>
                    <a:pt x="265" y="482"/>
                    <a:pt x="260" y="479"/>
                  </a:cubicBezTo>
                  <a:close/>
                  <a:moveTo>
                    <a:pt x="268" y="475"/>
                  </a:moveTo>
                  <a:cubicBezTo>
                    <a:pt x="268" y="475"/>
                    <a:pt x="268" y="475"/>
                    <a:pt x="268" y="475"/>
                  </a:cubicBezTo>
                  <a:cubicBezTo>
                    <a:pt x="269" y="475"/>
                    <a:pt x="269" y="475"/>
                    <a:pt x="269" y="475"/>
                  </a:cubicBezTo>
                  <a:cubicBezTo>
                    <a:pt x="269" y="475"/>
                    <a:pt x="268" y="475"/>
                    <a:pt x="268" y="475"/>
                  </a:cubicBezTo>
                  <a:close/>
                  <a:moveTo>
                    <a:pt x="262" y="466"/>
                  </a:moveTo>
                  <a:cubicBezTo>
                    <a:pt x="265" y="466"/>
                    <a:pt x="267" y="466"/>
                    <a:pt x="270" y="466"/>
                  </a:cubicBezTo>
                  <a:cubicBezTo>
                    <a:pt x="273" y="468"/>
                    <a:pt x="277" y="469"/>
                    <a:pt x="280" y="471"/>
                  </a:cubicBezTo>
                  <a:cubicBezTo>
                    <a:pt x="279" y="471"/>
                    <a:pt x="277" y="471"/>
                    <a:pt x="276" y="471"/>
                  </a:cubicBezTo>
                  <a:cubicBezTo>
                    <a:pt x="274" y="471"/>
                    <a:pt x="271" y="471"/>
                    <a:pt x="269" y="472"/>
                  </a:cubicBezTo>
                  <a:cubicBezTo>
                    <a:pt x="267" y="470"/>
                    <a:pt x="264" y="468"/>
                    <a:pt x="262" y="466"/>
                  </a:cubicBezTo>
                  <a:close/>
                  <a:moveTo>
                    <a:pt x="361" y="459"/>
                  </a:moveTo>
                  <a:cubicBezTo>
                    <a:pt x="371" y="459"/>
                    <a:pt x="380" y="459"/>
                    <a:pt x="390" y="460"/>
                  </a:cubicBezTo>
                  <a:cubicBezTo>
                    <a:pt x="389" y="460"/>
                    <a:pt x="387" y="460"/>
                    <a:pt x="386" y="460"/>
                  </a:cubicBezTo>
                  <a:cubicBezTo>
                    <a:pt x="380" y="460"/>
                    <a:pt x="375" y="459"/>
                    <a:pt x="369" y="459"/>
                  </a:cubicBezTo>
                  <a:cubicBezTo>
                    <a:pt x="366" y="459"/>
                    <a:pt x="364" y="459"/>
                    <a:pt x="361" y="459"/>
                  </a:cubicBezTo>
                  <a:close/>
                  <a:moveTo>
                    <a:pt x="407" y="450"/>
                  </a:moveTo>
                  <a:cubicBezTo>
                    <a:pt x="418" y="450"/>
                    <a:pt x="428" y="452"/>
                    <a:pt x="439" y="454"/>
                  </a:cubicBezTo>
                  <a:cubicBezTo>
                    <a:pt x="429" y="454"/>
                    <a:pt x="419" y="454"/>
                    <a:pt x="409" y="452"/>
                  </a:cubicBezTo>
                  <a:cubicBezTo>
                    <a:pt x="407" y="451"/>
                    <a:pt x="405" y="451"/>
                    <a:pt x="404" y="450"/>
                  </a:cubicBezTo>
                  <a:cubicBezTo>
                    <a:pt x="405" y="450"/>
                    <a:pt x="406" y="450"/>
                    <a:pt x="407" y="450"/>
                  </a:cubicBezTo>
                  <a:close/>
                  <a:moveTo>
                    <a:pt x="418" y="448"/>
                  </a:moveTo>
                  <a:cubicBezTo>
                    <a:pt x="422" y="447"/>
                    <a:pt x="425" y="447"/>
                    <a:pt x="429" y="445"/>
                  </a:cubicBezTo>
                  <a:cubicBezTo>
                    <a:pt x="437" y="448"/>
                    <a:pt x="445" y="451"/>
                    <a:pt x="452" y="454"/>
                  </a:cubicBezTo>
                  <a:cubicBezTo>
                    <a:pt x="441" y="452"/>
                    <a:pt x="430" y="449"/>
                    <a:pt x="418" y="448"/>
                  </a:cubicBezTo>
                  <a:close/>
                  <a:moveTo>
                    <a:pt x="434" y="445"/>
                  </a:moveTo>
                  <a:cubicBezTo>
                    <a:pt x="436" y="445"/>
                    <a:pt x="437" y="445"/>
                    <a:pt x="439" y="445"/>
                  </a:cubicBezTo>
                  <a:cubicBezTo>
                    <a:pt x="442" y="445"/>
                    <a:pt x="445" y="445"/>
                    <a:pt x="448" y="445"/>
                  </a:cubicBezTo>
                  <a:cubicBezTo>
                    <a:pt x="449" y="447"/>
                    <a:pt x="450" y="449"/>
                    <a:pt x="451" y="451"/>
                  </a:cubicBezTo>
                  <a:cubicBezTo>
                    <a:pt x="446" y="449"/>
                    <a:pt x="440" y="447"/>
                    <a:pt x="434" y="445"/>
                  </a:cubicBezTo>
                  <a:close/>
                  <a:moveTo>
                    <a:pt x="452" y="444"/>
                  </a:moveTo>
                  <a:cubicBezTo>
                    <a:pt x="454" y="444"/>
                    <a:pt x="456" y="444"/>
                    <a:pt x="458" y="444"/>
                  </a:cubicBezTo>
                  <a:cubicBezTo>
                    <a:pt x="457" y="447"/>
                    <a:pt x="457" y="450"/>
                    <a:pt x="456" y="454"/>
                  </a:cubicBezTo>
                  <a:cubicBezTo>
                    <a:pt x="456" y="453"/>
                    <a:pt x="456" y="453"/>
                    <a:pt x="455" y="453"/>
                  </a:cubicBezTo>
                  <a:cubicBezTo>
                    <a:pt x="455" y="453"/>
                    <a:pt x="454" y="452"/>
                    <a:pt x="453" y="452"/>
                  </a:cubicBezTo>
                  <a:cubicBezTo>
                    <a:pt x="453" y="450"/>
                    <a:pt x="453" y="448"/>
                    <a:pt x="452" y="444"/>
                  </a:cubicBezTo>
                  <a:close/>
                  <a:moveTo>
                    <a:pt x="465" y="463"/>
                  </a:moveTo>
                  <a:cubicBezTo>
                    <a:pt x="465" y="462"/>
                    <a:pt x="466" y="462"/>
                    <a:pt x="466" y="462"/>
                  </a:cubicBezTo>
                  <a:cubicBezTo>
                    <a:pt x="467" y="463"/>
                    <a:pt x="467" y="463"/>
                    <a:pt x="468" y="463"/>
                  </a:cubicBezTo>
                  <a:cubicBezTo>
                    <a:pt x="467" y="463"/>
                    <a:pt x="466" y="463"/>
                    <a:pt x="465" y="463"/>
                  </a:cubicBezTo>
                  <a:close/>
                  <a:moveTo>
                    <a:pt x="464" y="463"/>
                  </a:moveTo>
                  <a:cubicBezTo>
                    <a:pt x="464" y="463"/>
                    <a:pt x="463" y="463"/>
                    <a:pt x="463" y="463"/>
                  </a:cubicBezTo>
                  <a:cubicBezTo>
                    <a:pt x="463" y="463"/>
                    <a:pt x="464" y="463"/>
                    <a:pt x="464" y="463"/>
                  </a:cubicBezTo>
                  <a:close/>
                  <a:moveTo>
                    <a:pt x="125" y="349"/>
                  </a:moveTo>
                  <a:cubicBezTo>
                    <a:pt x="127" y="350"/>
                    <a:pt x="129" y="351"/>
                    <a:pt x="131" y="352"/>
                  </a:cubicBezTo>
                  <a:cubicBezTo>
                    <a:pt x="135" y="354"/>
                    <a:pt x="139" y="357"/>
                    <a:pt x="143" y="359"/>
                  </a:cubicBezTo>
                  <a:cubicBezTo>
                    <a:pt x="144" y="359"/>
                    <a:pt x="144" y="360"/>
                    <a:pt x="145" y="360"/>
                  </a:cubicBezTo>
                  <a:cubicBezTo>
                    <a:pt x="147" y="362"/>
                    <a:pt x="149" y="364"/>
                    <a:pt x="151" y="366"/>
                  </a:cubicBezTo>
                  <a:cubicBezTo>
                    <a:pt x="151" y="366"/>
                    <a:pt x="150" y="366"/>
                    <a:pt x="150" y="367"/>
                  </a:cubicBezTo>
                  <a:cubicBezTo>
                    <a:pt x="148" y="368"/>
                    <a:pt x="147" y="368"/>
                    <a:pt x="146" y="369"/>
                  </a:cubicBezTo>
                  <a:cubicBezTo>
                    <a:pt x="140" y="363"/>
                    <a:pt x="133" y="357"/>
                    <a:pt x="125" y="349"/>
                  </a:cubicBezTo>
                  <a:close/>
                  <a:moveTo>
                    <a:pt x="96" y="304"/>
                  </a:moveTo>
                  <a:cubicBezTo>
                    <a:pt x="100" y="307"/>
                    <a:pt x="104" y="310"/>
                    <a:pt x="107" y="313"/>
                  </a:cubicBezTo>
                  <a:cubicBezTo>
                    <a:pt x="105" y="312"/>
                    <a:pt x="103" y="311"/>
                    <a:pt x="101" y="310"/>
                  </a:cubicBezTo>
                  <a:cubicBezTo>
                    <a:pt x="98" y="307"/>
                    <a:pt x="95" y="304"/>
                    <a:pt x="93" y="302"/>
                  </a:cubicBezTo>
                  <a:cubicBezTo>
                    <a:pt x="94" y="302"/>
                    <a:pt x="95" y="303"/>
                    <a:pt x="96" y="304"/>
                  </a:cubicBezTo>
                  <a:close/>
                  <a:moveTo>
                    <a:pt x="131" y="336"/>
                  </a:moveTo>
                  <a:cubicBezTo>
                    <a:pt x="131" y="336"/>
                    <a:pt x="131" y="336"/>
                    <a:pt x="131" y="336"/>
                  </a:cubicBezTo>
                  <a:cubicBezTo>
                    <a:pt x="129" y="334"/>
                    <a:pt x="128" y="333"/>
                    <a:pt x="126" y="332"/>
                  </a:cubicBezTo>
                  <a:cubicBezTo>
                    <a:pt x="122" y="328"/>
                    <a:pt x="117" y="324"/>
                    <a:pt x="112" y="320"/>
                  </a:cubicBezTo>
                  <a:cubicBezTo>
                    <a:pt x="111" y="319"/>
                    <a:pt x="110" y="318"/>
                    <a:pt x="109" y="317"/>
                  </a:cubicBezTo>
                  <a:cubicBezTo>
                    <a:pt x="109" y="317"/>
                    <a:pt x="108" y="316"/>
                    <a:pt x="108" y="316"/>
                  </a:cubicBezTo>
                  <a:cubicBezTo>
                    <a:pt x="110" y="317"/>
                    <a:pt x="113" y="318"/>
                    <a:pt x="116" y="320"/>
                  </a:cubicBezTo>
                  <a:cubicBezTo>
                    <a:pt x="121" y="325"/>
                    <a:pt x="127" y="330"/>
                    <a:pt x="131" y="336"/>
                  </a:cubicBezTo>
                  <a:close/>
                  <a:moveTo>
                    <a:pt x="64" y="286"/>
                  </a:moveTo>
                  <a:cubicBezTo>
                    <a:pt x="65" y="287"/>
                    <a:pt x="65" y="288"/>
                    <a:pt x="66" y="289"/>
                  </a:cubicBezTo>
                  <a:cubicBezTo>
                    <a:pt x="65" y="288"/>
                    <a:pt x="65" y="288"/>
                    <a:pt x="64" y="288"/>
                  </a:cubicBezTo>
                  <a:cubicBezTo>
                    <a:pt x="64" y="287"/>
                    <a:pt x="64" y="287"/>
                    <a:pt x="63" y="287"/>
                  </a:cubicBezTo>
                  <a:cubicBezTo>
                    <a:pt x="63" y="287"/>
                    <a:pt x="63" y="287"/>
                    <a:pt x="63" y="287"/>
                  </a:cubicBezTo>
                  <a:cubicBezTo>
                    <a:pt x="64" y="286"/>
                    <a:pt x="64" y="286"/>
                    <a:pt x="64" y="286"/>
                  </a:cubicBezTo>
                  <a:close/>
                  <a:moveTo>
                    <a:pt x="104" y="321"/>
                  </a:moveTo>
                  <a:cubicBezTo>
                    <a:pt x="106" y="323"/>
                    <a:pt x="109" y="325"/>
                    <a:pt x="111" y="327"/>
                  </a:cubicBezTo>
                  <a:cubicBezTo>
                    <a:pt x="108" y="325"/>
                    <a:pt x="106" y="324"/>
                    <a:pt x="103" y="322"/>
                  </a:cubicBezTo>
                  <a:cubicBezTo>
                    <a:pt x="102" y="321"/>
                    <a:pt x="101" y="320"/>
                    <a:pt x="99" y="319"/>
                  </a:cubicBezTo>
                  <a:cubicBezTo>
                    <a:pt x="100" y="319"/>
                    <a:pt x="101" y="319"/>
                    <a:pt x="101" y="319"/>
                  </a:cubicBezTo>
                  <a:cubicBezTo>
                    <a:pt x="102" y="319"/>
                    <a:pt x="103" y="320"/>
                    <a:pt x="104" y="321"/>
                  </a:cubicBezTo>
                  <a:close/>
                  <a:moveTo>
                    <a:pt x="120" y="345"/>
                  </a:moveTo>
                  <a:cubicBezTo>
                    <a:pt x="118" y="343"/>
                    <a:pt x="115" y="340"/>
                    <a:pt x="112" y="338"/>
                  </a:cubicBezTo>
                  <a:cubicBezTo>
                    <a:pt x="115" y="340"/>
                    <a:pt x="118" y="342"/>
                    <a:pt x="122" y="345"/>
                  </a:cubicBezTo>
                  <a:cubicBezTo>
                    <a:pt x="121" y="345"/>
                    <a:pt x="121" y="345"/>
                    <a:pt x="121" y="345"/>
                  </a:cubicBezTo>
                  <a:lnTo>
                    <a:pt x="120" y="345"/>
                  </a:lnTo>
                  <a:close/>
                  <a:moveTo>
                    <a:pt x="68" y="287"/>
                  </a:moveTo>
                  <a:cubicBezTo>
                    <a:pt x="73" y="290"/>
                    <a:pt x="77" y="293"/>
                    <a:pt x="82" y="295"/>
                  </a:cubicBezTo>
                  <a:cubicBezTo>
                    <a:pt x="85" y="298"/>
                    <a:pt x="89" y="302"/>
                    <a:pt x="93" y="305"/>
                  </a:cubicBezTo>
                  <a:cubicBezTo>
                    <a:pt x="93" y="305"/>
                    <a:pt x="94" y="306"/>
                    <a:pt x="94" y="306"/>
                  </a:cubicBezTo>
                  <a:cubicBezTo>
                    <a:pt x="94" y="306"/>
                    <a:pt x="93" y="306"/>
                    <a:pt x="93" y="306"/>
                  </a:cubicBezTo>
                  <a:cubicBezTo>
                    <a:pt x="89" y="303"/>
                    <a:pt x="86" y="301"/>
                    <a:pt x="82" y="299"/>
                  </a:cubicBezTo>
                  <a:cubicBezTo>
                    <a:pt x="82" y="298"/>
                    <a:pt x="82" y="297"/>
                    <a:pt x="81" y="296"/>
                  </a:cubicBezTo>
                  <a:cubicBezTo>
                    <a:pt x="78" y="294"/>
                    <a:pt x="74" y="293"/>
                    <a:pt x="71" y="291"/>
                  </a:cubicBezTo>
                  <a:cubicBezTo>
                    <a:pt x="70" y="290"/>
                    <a:pt x="69" y="289"/>
                    <a:pt x="68" y="287"/>
                  </a:cubicBezTo>
                  <a:close/>
                  <a:moveTo>
                    <a:pt x="129" y="329"/>
                  </a:moveTo>
                  <a:cubicBezTo>
                    <a:pt x="132" y="332"/>
                    <a:pt x="135" y="335"/>
                    <a:pt x="138" y="339"/>
                  </a:cubicBezTo>
                  <a:cubicBezTo>
                    <a:pt x="137" y="338"/>
                    <a:pt x="137" y="338"/>
                    <a:pt x="137" y="338"/>
                  </a:cubicBezTo>
                  <a:cubicBezTo>
                    <a:pt x="134" y="335"/>
                    <a:pt x="132" y="332"/>
                    <a:pt x="129" y="329"/>
                  </a:cubicBezTo>
                  <a:close/>
                  <a:moveTo>
                    <a:pt x="141" y="342"/>
                  </a:moveTo>
                  <a:cubicBezTo>
                    <a:pt x="141" y="343"/>
                    <a:pt x="142" y="344"/>
                    <a:pt x="142" y="344"/>
                  </a:cubicBezTo>
                  <a:cubicBezTo>
                    <a:pt x="142" y="344"/>
                    <a:pt x="142" y="344"/>
                    <a:pt x="142" y="344"/>
                  </a:cubicBezTo>
                  <a:cubicBezTo>
                    <a:pt x="142" y="344"/>
                    <a:pt x="142" y="344"/>
                    <a:pt x="142" y="344"/>
                  </a:cubicBezTo>
                  <a:cubicBezTo>
                    <a:pt x="141" y="343"/>
                    <a:pt x="140" y="342"/>
                    <a:pt x="139" y="341"/>
                  </a:cubicBezTo>
                  <a:cubicBezTo>
                    <a:pt x="140" y="341"/>
                    <a:pt x="140" y="341"/>
                    <a:pt x="140" y="341"/>
                  </a:cubicBezTo>
                  <a:cubicBezTo>
                    <a:pt x="140" y="341"/>
                    <a:pt x="141" y="342"/>
                    <a:pt x="141" y="342"/>
                  </a:cubicBezTo>
                  <a:close/>
                  <a:moveTo>
                    <a:pt x="167" y="375"/>
                  </a:moveTo>
                  <a:cubicBezTo>
                    <a:pt x="168" y="376"/>
                    <a:pt x="169" y="377"/>
                    <a:pt x="170" y="378"/>
                  </a:cubicBezTo>
                  <a:cubicBezTo>
                    <a:pt x="169" y="378"/>
                    <a:pt x="169" y="378"/>
                    <a:pt x="168" y="378"/>
                  </a:cubicBezTo>
                  <a:cubicBezTo>
                    <a:pt x="168" y="378"/>
                    <a:pt x="168" y="378"/>
                    <a:pt x="168" y="378"/>
                  </a:cubicBezTo>
                  <a:cubicBezTo>
                    <a:pt x="168" y="377"/>
                    <a:pt x="168" y="377"/>
                    <a:pt x="168" y="377"/>
                  </a:cubicBezTo>
                  <a:cubicBezTo>
                    <a:pt x="168" y="377"/>
                    <a:pt x="167" y="377"/>
                    <a:pt x="167" y="377"/>
                  </a:cubicBezTo>
                  <a:cubicBezTo>
                    <a:pt x="166" y="377"/>
                    <a:pt x="165" y="376"/>
                    <a:pt x="165" y="375"/>
                  </a:cubicBezTo>
                  <a:cubicBezTo>
                    <a:pt x="164" y="374"/>
                    <a:pt x="164" y="374"/>
                    <a:pt x="164" y="374"/>
                  </a:cubicBezTo>
                  <a:cubicBezTo>
                    <a:pt x="163" y="375"/>
                    <a:pt x="163" y="375"/>
                    <a:pt x="163" y="375"/>
                  </a:cubicBezTo>
                  <a:cubicBezTo>
                    <a:pt x="162" y="375"/>
                    <a:pt x="162" y="375"/>
                    <a:pt x="161" y="376"/>
                  </a:cubicBezTo>
                  <a:cubicBezTo>
                    <a:pt x="160" y="373"/>
                    <a:pt x="159" y="371"/>
                    <a:pt x="158" y="369"/>
                  </a:cubicBezTo>
                  <a:cubicBezTo>
                    <a:pt x="160" y="369"/>
                    <a:pt x="161" y="370"/>
                    <a:pt x="163" y="371"/>
                  </a:cubicBezTo>
                  <a:cubicBezTo>
                    <a:pt x="164" y="372"/>
                    <a:pt x="165" y="373"/>
                    <a:pt x="167" y="375"/>
                  </a:cubicBezTo>
                  <a:close/>
                  <a:moveTo>
                    <a:pt x="405" y="388"/>
                  </a:moveTo>
                  <a:cubicBezTo>
                    <a:pt x="391" y="388"/>
                    <a:pt x="377" y="387"/>
                    <a:pt x="363" y="387"/>
                  </a:cubicBezTo>
                  <a:cubicBezTo>
                    <a:pt x="366" y="386"/>
                    <a:pt x="369" y="386"/>
                    <a:pt x="372" y="386"/>
                  </a:cubicBezTo>
                  <a:cubicBezTo>
                    <a:pt x="379" y="386"/>
                    <a:pt x="387" y="386"/>
                    <a:pt x="395" y="387"/>
                  </a:cubicBezTo>
                  <a:cubicBezTo>
                    <a:pt x="395" y="387"/>
                    <a:pt x="395" y="387"/>
                    <a:pt x="396" y="387"/>
                  </a:cubicBezTo>
                  <a:cubicBezTo>
                    <a:pt x="399" y="387"/>
                    <a:pt x="402" y="388"/>
                    <a:pt x="405" y="388"/>
                  </a:cubicBezTo>
                  <a:close/>
                  <a:moveTo>
                    <a:pt x="164" y="378"/>
                  </a:moveTo>
                  <a:cubicBezTo>
                    <a:pt x="163" y="378"/>
                    <a:pt x="163" y="378"/>
                    <a:pt x="162" y="378"/>
                  </a:cubicBezTo>
                  <a:cubicBezTo>
                    <a:pt x="163" y="378"/>
                    <a:pt x="163" y="378"/>
                    <a:pt x="163" y="377"/>
                  </a:cubicBezTo>
                  <a:cubicBezTo>
                    <a:pt x="164" y="378"/>
                    <a:pt x="164" y="378"/>
                    <a:pt x="164" y="378"/>
                  </a:cubicBezTo>
                  <a:close/>
                  <a:moveTo>
                    <a:pt x="154" y="377"/>
                  </a:moveTo>
                  <a:cubicBezTo>
                    <a:pt x="152" y="375"/>
                    <a:pt x="150" y="373"/>
                    <a:pt x="148" y="371"/>
                  </a:cubicBezTo>
                  <a:cubicBezTo>
                    <a:pt x="149" y="370"/>
                    <a:pt x="150" y="370"/>
                    <a:pt x="151" y="369"/>
                  </a:cubicBezTo>
                  <a:cubicBezTo>
                    <a:pt x="152" y="368"/>
                    <a:pt x="153" y="368"/>
                    <a:pt x="153" y="367"/>
                  </a:cubicBezTo>
                  <a:cubicBezTo>
                    <a:pt x="154" y="368"/>
                    <a:pt x="155" y="368"/>
                    <a:pt x="155" y="369"/>
                  </a:cubicBezTo>
                  <a:cubicBezTo>
                    <a:pt x="157" y="372"/>
                    <a:pt x="158" y="374"/>
                    <a:pt x="159" y="377"/>
                  </a:cubicBezTo>
                  <a:cubicBezTo>
                    <a:pt x="158" y="377"/>
                    <a:pt x="158" y="377"/>
                    <a:pt x="157" y="378"/>
                  </a:cubicBezTo>
                  <a:cubicBezTo>
                    <a:pt x="156" y="378"/>
                    <a:pt x="155" y="377"/>
                    <a:pt x="154" y="377"/>
                  </a:cubicBezTo>
                  <a:close/>
                  <a:moveTo>
                    <a:pt x="132" y="360"/>
                  </a:moveTo>
                  <a:cubicBezTo>
                    <a:pt x="130" y="358"/>
                    <a:pt x="128" y="356"/>
                    <a:pt x="126" y="354"/>
                  </a:cubicBezTo>
                  <a:cubicBezTo>
                    <a:pt x="129" y="356"/>
                    <a:pt x="131" y="359"/>
                    <a:pt x="133" y="361"/>
                  </a:cubicBezTo>
                  <a:cubicBezTo>
                    <a:pt x="133" y="360"/>
                    <a:pt x="132" y="360"/>
                    <a:pt x="132" y="360"/>
                  </a:cubicBezTo>
                  <a:close/>
                  <a:moveTo>
                    <a:pt x="102" y="337"/>
                  </a:moveTo>
                  <a:cubicBezTo>
                    <a:pt x="99" y="336"/>
                    <a:pt x="96" y="335"/>
                    <a:pt x="93" y="333"/>
                  </a:cubicBezTo>
                  <a:cubicBezTo>
                    <a:pt x="85" y="326"/>
                    <a:pt x="78" y="319"/>
                    <a:pt x="70" y="312"/>
                  </a:cubicBezTo>
                  <a:cubicBezTo>
                    <a:pt x="83" y="320"/>
                    <a:pt x="94" y="329"/>
                    <a:pt x="102" y="337"/>
                  </a:cubicBezTo>
                  <a:close/>
                  <a:moveTo>
                    <a:pt x="67" y="308"/>
                  </a:moveTo>
                  <a:cubicBezTo>
                    <a:pt x="70" y="309"/>
                    <a:pt x="73" y="310"/>
                    <a:pt x="76" y="311"/>
                  </a:cubicBezTo>
                  <a:cubicBezTo>
                    <a:pt x="79" y="313"/>
                    <a:pt x="82" y="316"/>
                    <a:pt x="85" y="318"/>
                  </a:cubicBezTo>
                  <a:cubicBezTo>
                    <a:pt x="84" y="318"/>
                    <a:pt x="84" y="318"/>
                    <a:pt x="84" y="318"/>
                  </a:cubicBezTo>
                  <a:cubicBezTo>
                    <a:pt x="79" y="315"/>
                    <a:pt x="74" y="312"/>
                    <a:pt x="69" y="308"/>
                  </a:cubicBezTo>
                  <a:cubicBezTo>
                    <a:pt x="68" y="308"/>
                    <a:pt x="68" y="308"/>
                    <a:pt x="67" y="308"/>
                  </a:cubicBezTo>
                  <a:close/>
                  <a:moveTo>
                    <a:pt x="158" y="354"/>
                  </a:moveTo>
                  <a:cubicBezTo>
                    <a:pt x="160" y="355"/>
                    <a:pt x="162" y="356"/>
                    <a:pt x="163" y="357"/>
                  </a:cubicBezTo>
                  <a:cubicBezTo>
                    <a:pt x="163" y="357"/>
                    <a:pt x="163" y="357"/>
                    <a:pt x="162" y="357"/>
                  </a:cubicBezTo>
                  <a:cubicBezTo>
                    <a:pt x="161" y="356"/>
                    <a:pt x="160" y="355"/>
                    <a:pt x="158" y="354"/>
                  </a:cubicBezTo>
                  <a:close/>
                  <a:moveTo>
                    <a:pt x="481" y="424"/>
                  </a:moveTo>
                  <a:cubicBezTo>
                    <a:pt x="478" y="430"/>
                    <a:pt x="474" y="436"/>
                    <a:pt x="472" y="442"/>
                  </a:cubicBezTo>
                  <a:cubicBezTo>
                    <a:pt x="472" y="442"/>
                    <a:pt x="472" y="442"/>
                    <a:pt x="472" y="441"/>
                  </a:cubicBezTo>
                  <a:cubicBezTo>
                    <a:pt x="472" y="440"/>
                    <a:pt x="472" y="439"/>
                    <a:pt x="471" y="437"/>
                  </a:cubicBezTo>
                  <a:cubicBezTo>
                    <a:pt x="472" y="434"/>
                    <a:pt x="472" y="430"/>
                    <a:pt x="472" y="426"/>
                  </a:cubicBezTo>
                  <a:cubicBezTo>
                    <a:pt x="472" y="425"/>
                    <a:pt x="472" y="425"/>
                    <a:pt x="472" y="425"/>
                  </a:cubicBezTo>
                  <a:cubicBezTo>
                    <a:pt x="472" y="425"/>
                    <a:pt x="472" y="425"/>
                    <a:pt x="472" y="425"/>
                  </a:cubicBezTo>
                  <a:cubicBezTo>
                    <a:pt x="472" y="425"/>
                    <a:pt x="472" y="425"/>
                    <a:pt x="472" y="425"/>
                  </a:cubicBezTo>
                  <a:cubicBezTo>
                    <a:pt x="472" y="423"/>
                    <a:pt x="472" y="422"/>
                    <a:pt x="472" y="420"/>
                  </a:cubicBezTo>
                  <a:cubicBezTo>
                    <a:pt x="474" y="419"/>
                    <a:pt x="475" y="418"/>
                    <a:pt x="477" y="417"/>
                  </a:cubicBezTo>
                  <a:cubicBezTo>
                    <a:pt x="479" y="419"/>
                    <a:pt x="480" y="421"/>
                    <a:pt x="481" y="424"/>
                  </a:cubicBezTo>
                  <a:close/>
                  <a:moveTo>
                    <a:pt x="462" y="441"/>
                  </a:moveTo>
                  <a:cubicBezTo>
                    <a:pt x="462" y="441"/>
                    <a:pt x="462" y="441"/>
                    <a:pt x="462" y="441"/>
                  </a:cubicBezTo>
                  <a:cubicBezTo>
                    <a:pt x="462" y="441"/>
                    <a:pt x="462" y="441"/>
                    <a:pt x="462" y="441"/>
                  </a:cubicBezTo>
                  <a:cubicBezTo>
                    <a:pt x="462" y="441"/>
                    <a:pt x="462" y="441"/>
                    <a:pt x="462" y="441"/>
                  </a:cubicBezTo>
                  <a:close/>
                  <a:moveTo>
                    <a:pt x="463" y="439"/>
                  </a:moveTo>
                  <a:cubicBezTo>
                    <a:pt x="463" y="437"/>
                    <a:pt x="464" y="436"/>
                    <a:pt x="465" y="435"/>
                  </a:cubicBezTo>
                  <a:cubicBezTo>
                    <a:pt x="465" y="436"/>
                    <a:pt x="465" y="436"/>
                    <a:pt x="465" y="437"/>
                  </a:cubicBezTo>
                  <a:cubicBezTo>
                    <a:pt x="465" y="438"/>
                    <a:pt x="465" y="440"/>
                    <a:pt x="465" y="441"/>
                  </a:cubicBezTo>
                  <a:cubicBezTo>
                    <a:pt x="464" y="440"/>
                    <a:pt x="464" y="439"/>
                    <a:pt x="463" y="439"/>
                  </a:cubicBezTo>
                  <a:close/>
                  <a:moveTo>
                    <a:pt x="467" y="455"/>
                  </a:moveTo>
                  <a:cubicBezTo>
                    <a:pt x="467" y="455"/>
                    <a:pt x="467" y="454"/>
                    <a:pt x="467" y="453"/>
                  </a:cubicBezTo>
                  <a:cubicBezTo>
                    <a:pt x="468" y="454"/>
                    <a:pt x="468" y="454"/>
                    <a:pt x="468" y="454"/>
                  </a:cubicBezTo>
                  <a:cubicBezTo>
                    <a:pt x="468" y="453"/>
                    <a:pt x="468" y="453"/>
                    <a:pt x="468" y="453"/>
                  </a:cubicBezTo>
                  <a:cubicBezTo>
                    <a:pt x="468" y="453"/>
                    <a:pt x="468" y="453"/>
                    <a:pt x="468" y="453"/>
                  </a:cubicBezTo>
                  <a:cubicBezTo>
                    <a:pt x="468" y="454"/>
                    <a:pt x="467" y="455"/>
                    <a:pt x="467" y="455"/>
                  </a:cubicBezTo>
                  <a:cubicBezTo>
                    <a:pt x="467" y="455"/>
                    <a:pt x="467" y="455"/>
                    <a:pt x="467" y="455"/>
                  </a:cubicBezTo>
                  <a:close/>
                  <a:moveTo>
                    <a:pt x="467" y="437"/>
                  </a:moveTo>
                  <a:cubicBezTo>
                    <a:pt x="467" y="435"/>
                    <a:pt x="468" y="433"/>
                    <a:pt x="468" y="431"/>
                  </a:cubicBezTo>
                  <a:cubicBezTo>
                    <a:pt x="468" y="432"/>
                    <a:pt x="468" y="433"/>
                    <a:pt x="468" y="433"/>
                  </a:cubicBezTo>
                  <a:cubicBezTo>
                    <a:pt x="468" y="435"/>
                    <a:pt x="468" y="437"/>
                    <a:pt x="468" y="439"/>
                  </a:cubicBezTo>
                  <a:cubicBezTo>
                    <a:pt x="468" y="438"/>
                    <a:pt x="467" y="438"/>
                    <a:pt x="467" y="437"/>
                  </a:cubicBezTo>
                  <a:close/>
                  <a:moveTo>
                    <a:pt x="469" y="425"/>
                  </a:moveTo>
                  <a:cubicBezTo>
                    <a:pt x="469" y="425"/>
                    <a:pt x="469" y="425"/>
                    <a:pt x="469" y="425"/>
                  </a:cubicBezTo>
                  <a:cubicBezTo>
                    <a:pt x="469" y="425"/>
                    <a:pt x="469" y="425"/>
                    <a:pt x="469" y="425"/>
                  </a:cubicBezTo>
                  <a:cubicBezTo>
                    <a:pt x="469" y="424"/>
                    <a:pt x="469" y="424"/>
                    <a:pt x="469" y="424"/>
                  </a:cubicBezTo>
                  <a:cubicBezTo>
                    <a:pt x="469" y="424"/>
                    <a:pt x="469" y="425"/>
                    <a:pt x="469" y="425"/>
                  </a:cubicBezTo>
                  <a:cubicBezTo>
                    <a:pt x="469" y="425"/>
                    <a:pt x="469" y="425"/>
                    <a:pt x="469" y="425"/>
                  </a:cubicBezTo>
                  <a:cubicBezTo>
                    <a:pt x="469" y="425"/>
                    <a:pt x="469" y="425"/>
                    <a:pt x="469" y="425"/>
                  </a:cubicBezTo>
                  <a:close/>
                  <a:moveTo>
                    <a:pt x="455" y="427"/>
                  </a:moveTo>
                  <a:cubicBezTo>
                    <a:pt x="455" y="426"/>
                    <a:pt x="456" y="426"/>
                    <a:pt x="456" y="425"/>
                  </a:cubicBezTo>
                  <a:cubicBezTo>
                    <a:pt x="456" y="425"/>
                    <a:pt x="457" y="426"/>
                    <a:pt x="458" y="426"/>
                  </a:cubicBezTo>
                  <a:cubicBezTo>
                    <a:pt x="461" y="426"/>
                    <a:pt x="464" y="426"/>
                    <a:pt x="466" y="427"/>
                  </a:cubicBezTo>
                  <a:cubicBezTo>
                    <a:pt x="466" y="428"/>
                    <a:pt x="466" y="429"/>
                    <a:pt x="466" y="430"/>
                  </a:cubicBezTo>
                  <a:cubicBezTo>
                    <a:pt x="465" y="431"/>
                    <a:pt x="464" y="432"/>
                    <a:pt x="463" y="433"/>
                  </a:cubicBezTo>
                  <a:cubicBezTo>
                    <a:pt x="461" y="431"/>
                    <a:pt x="458" y="428"/>
                    <a:pt x="455" y="427"/>
                  </a:cubicBezTo>
                  <a:close/>
                  <a:moveTo>
                    <a:pt x="408" y="413"/>
                  </a:moveTo>
                  <a:cubicBezTo>
                    <a:pt x="420" y="415"/>
                    <a:pt x="432" y="416"/>
                    <a:pt x="444" y="417"/>
                  </a:cubicBezTo>
                  <a:cubicBezTo>
                    <a:pt x="442" y="417"/>
                    <a:pt x="440" y="418"/>
                    <a:pt x="438" y="418"/>
                  </a:cubicBezTo>
                  <a:cubicBezTo>
                    <a:pt x="432" y="417"/>
                    <a:pt x="425" y="417"/>
                    <a:pt x="418" y="416"/>
                  </a:cubicBezTo>
                  <a:cubicBezTo>
                    <a:pt x="415" y="415"/>
                    <a:pt x="411" y="414"/>
                    <a:pt x="408" y="413"/>
                  </a:cubicBezTo>
                  <a:close/>
                  <a:moveTo>
                    <a:pt x="463" y="424"/>
                  </a:moveTo>
                  <a:cubicBezTo>
                    <a:pt x="464" y="423"/>
                    <a:pt x="466" y="423"/>
                    <a:pt x="467" y="423"/>
                  </a:cubicBezTo>
                  <a:cubicBezTo>
                    <a:pt x="467" y="423"/>
                    <a:pt x="467" y="424"/>
                    <a:pt x="467" y="424"/>
                  </a:cubicBezTo>
                  <a:cubicBezTo>
                    <a:pt x="467" y="424"/>
                    <a:pt x="467" y="424"/>
                    <a:pt x="467" y="424"/>
                  </a:cubicBezTo>
                  <a:cubicBezTo>
                    <a:pt x="467" y="425"/>
                    <a:pt x="467" y="425"/>
                    <a:pt x="467" y="425"/>
                  </a:cubicBezTo>
                  <a:cubicBezTo>
                    <a:pt x="466" y="424"/>
                    <a:pt x="464" y="424"/>
                    <a:pt x="463" y="424"/>
                  </a:cubicBezTo>
                  <a:close/>
                  <a:moveTo>
                    <a:pt x="478" y="445"/>
                  </a:moveTo>
                  <a:cubicBezTo>
                    <a:pt x="479" y="441"/>
                    <a:pt x="480" y="437"/>
                    <a:pt x="481" y="433"/>
                  </a:cubicBezTo>
                  <a:cubicBezTo>
                    <a:pt x="479" y="433"/>
                    <a:pt x="479" y="433"/>
                    <a:pt x="479" y="433"/>
                  </a:cubicBezTo>
                  <a:cubicBezTo>
                    <a:pt x="480" y="431"/>
                    <a:pt x="481" y="429"/>
                    <a:pt x="482" y="427"/>
                  </a:cubicBezTo>
                  <a:cubicBezTo>
                    <a:pt x="484" y="433"/>
                    <a:pt x="482" y="440"/>
                    <a:pt x="478" y="445"/>
                  </a:cubicBezTo>
                  <a:close/>
                  <a:moveTo>
                    <a:pt x="481" y="454"/>
                  </a:moveTo>
                  <a:cubicBezTo>
                    <a:pt x="479" y="457"/>
                    <a:pt x="478" y="459"/>
                    <a:pt x="476" y="462"/>
                  </a:cubicBezTo>
                  <a:cubicBezTo>
                    <a:pt x="476" y="460"/>
                    <a:pt x="476" y="459"/>
                    <a:pt x="476" y="458"/>
                  </a:cubicBezTo>
                  <a:cubicBezTo>
                    <a:pt x="478" y="457"/>
                    <a:pt x="479" y="455"/>
                    <a:pt x="481" y="454"/>
                  </a:cubicBezTo>
                  <a:close/>
                  <a:moveTo>
                    <a:pt x="475" y="450"/>
                  </a:moveTo>
                  <a:cubicBezTo>
                    <a:pt x="473" y="453"/>
                    <a:pt x="471" y="454"/>
                    <a:pt x="470" y="456"/>
                  </a:cubicBezTo>
                  <a:cubicBezTo>
                    <a:pt x="470" y="456"/>
                    <a:pt x="470" y="456"/>
                    <a:pt x="470" y="456"/>
                  </a:cubicBezTo>
                  <a:cubicBezTo>
                    <a:pt x="472" y="452"/>
                    <a:pt x="474" y="448"/>
                    <a:pt x="476" y="444"/>
                  </a:cubicBezTo>
                  <a:cubicBezTo>
                    <a:pt x="476" y="446"/>
                    <a:pt x="475" y="448"/>
                    <a:pt x="475" y="450"/>
                  </a:cubicBezTo>
                  <a:close/>
                  <a:moveTo>
                    <a:pt x="459" y="455"/>
                  </a:moveTo>
                  <a:cubicBezTo>
                    <a:pt x="459" y="451"/>
                    <a:pt x="460" y="447"/>
                    <a:pt x="461" y="444"/>
                  </a:cubicBezTo>
                  <a:cubicBezTo>
                    <a:pt x="462" y="444"/>
                    <a:pt x="463" y="444"/>
                    <a:pt x="465" y="443"/>
                  </a:cubicBezTo>
                  <a:cubicBezTo>
                    <a:pt x="465" y="443"/>
                    <a:pt x="465" y="443"/>
                    <a:pt x="465" y="443"/>
                  </a:cubicBezTo>
                  <a:cubicBezTo>
                    <a:pt x="466" y="444"/>
                    <a:pt x="466" y="446"/>
                    <a:pt x="466" y="447"/>
                  </a:cubicBezTo>
                  <a:cubicBezTo>
                    <a:pt x="465" y="450"/>
                    <a:pt x="465" y="454"/>
                    <a:pt x="464" y="458"/>
                  </a:cubicBezTo>
                  <a:cubicBezTo>
                    <a:pt x="463" y="457"/>
                    <a:pt x="461" y="456"/>
                    <a:pt x="459" y="455"/>
                  </a:cubicBezTo>
                  <a:close/>
                  <a:moveTo>
                    <a:pt x="453" y="431"/>
                  </a:moveTo>
                  <a:cubicBezTo>
                    <a:pt x="454" y="430"/>
                    <a:pt x="454" y="430"/>
                    <a:pt x="454" y="429"/>
                  </a:cubicBezTo>
                  <a:cubicBezTo>
                    <a:pt x="457" y="431"/>
                    <a:pt x="460" y="433"/>
                    <a:pt x="462" y="435"/>
                  </a:cubicBezTo>
                  <a:cubicBezTo>
                    <a:pt x="461" y="436"/>
                    <a:pt x="461" y="436"/>
                    <a:pt x="461" y="437"/>
                  </a:cubicBezTo>
                  <a:cubicBezTo>
                    <a:pt x="459" y="435"/>
                    <a:pt x="456" y="433"/>
                    <a:pt x="453" y="431"/>
                  </a:cubicBezTo>
                  <a:close/>
                  <a:moveTo>
                    <a:pt x="448" y="428"/>
                  </a:moveTo>
                  <a:cubicBezTo>
                    <a:pt x="446" y="427"/>
                    <a:pt x="445" y="426"/>
                    <a:pt x="443" y="425"/>
                  </a:cubicBezTo>
                  <a:cubicBezTo>
                    <a:pt x="444" y="426"/>
                    <a:pt x="444" y="426"/>
                    <a:pt x="445" y="426"/>
                  </a:cubicBezTo>
                  <a:cubicBezTo>
                    <a:pt x="446" y="426"/>
                    <a:pt x="447" y="426"/>
                    <a:pt x="448" y="426"/>
                  </a:cubicBezTo>
                  <a:cubicBezTo>
                    <a:pt x="448" y="426"/>
                    <a:pt x="448" y="427"/>
                    <a:pt x="448" y="428"/>
                  </a:cubicBezTo>
                  <a:close/>
                  <a:moveTo>
                    <a:pt x="379" y="405"/>
                  </a:moveTo>
                  <a:cubicBezTo>
                    <a:pt x="386" y="406"/>
                    <a:pt x="394" y="406"/>
                    <a:pt x="402" y="406"/>
                  </a:cubicBezTo>
                  <a:cubicBezTo>
                    <a:pt x="416" y="408"/>
                    <a:pt x="431" y="411"/>
                    <a:pt x="445" y="414"/>
                  </a:cubicBezTo>
                  <a:cubicBezTo>
                    <a:pt x="423" y="413"/>
                    <a:pt x="400" y="410"/>
                    <a:pt x="379" y="405"/>
                  </a:cubicBezTo>
                  <a:close/>
                  <a:moveTo>
                    <a:pt x="190" y="385"/>
                  </a:moveTo>
                  <a:cubicBezTo>
                    <a:pt x="185" y="385"/>
                    <a:pt x="181" y="385"/>
                    <a:pt x="176" y="385"/>
                  </a:cubicBezTo>
                  <a:cubicBezTo>
                    <a:pt x="176" y="385"/>
                    <a:pt x="176" y="384"/>
                    <a:pt x="175" y="384"/>
                  </a:cubicBezTo>
                  <a:cubicBezTo>
                    <a:pt x="176" y="384"/>
                    <a:pt x="176" y="384"/>
                    <a:pt x="176" y="384"/>
                  </a:cubicBezTo>
                  <a:cubicBezTo>
                    <a:pt x="180" y="384"/>
                    <a:pt x="185" y="385"/>
                    <a:pt x="190" y="385"/>
                  </a:cubicBezTo>
                  <a:close/>
                  <a:moveTo>
                    <a:pt x="172" y="385"/>
                  </a:moveTo>
                  <a:cubicBezTo>
                    <a:pt x="163" y="385"/>
                    <a:pt x="154" y="385"/>
                    <a:pt x="147" y="385"/>
                  </a:cubicBezTo>
                  <a:cubicBezTo>
                    <a:pt x="152" y="384"/>
                    <a:pt x="152" y="384"/>
                    <a:pt x="152" y="384"/>
                  </a:cubicBezTo>
                  <a:cubicBezTo>
                    <a:pt x="153" y="384"/>
                    <a:pt x="154" y="384"/>
                    <a:pt x="155" y="383"/>
                  </a:cubicBezTo>
                  <a:cubicBezTo>
                    <a:pt x="155" y="383"/>
                    <a:pt x="156" y="383"/>
                    <a:pt x="157" y="383"/>
                  </a:cubicBezTo>
                  <a:cubicBezTo>
                    <a:pt x="157" y="384"/>
                    <a:pt x="157" y="384"/>
                    <a:pt x="158" y="385"/>
                  </a:cubicBezTo>
                  <a:cubicBezTo>
                    <a:pt x="159" y="383"/>
                    <a:pt x="159" y="383"/>
                    <a:pt x="159" y="383"/>
                  </a:cubicBezTo>
                  <a:cubicBezTo>
                    <a:pt x="163" y="383"/>
                    <a:pt x="166" y="383"/>
                    <a:pt x="170" y="383"/>
                  </a:cubicBezTo>
                  <a:cubicBezTo>
                    <a:pt x="171" y="384"/>
                    <a:pt x="172" y="385"/>
                    <a:pt x="172" y="385"/>
                  </a:cubicBezTo>
                  <a:close/>
                  <a:moveTo>
                    <a:pt x="149" y="376"/>
                  </a:moveTo>
                  <a:cubicBezTo>
                    <a:pt x="147" y="375"/>
                    <a:pt x="146" y="374"/>
                    <a:pt x="144" y="373"/>
                  </a:cubicBezTo>
                  <a:cubicBezTo>
                    <a:pt x="144" y="373"/>
                    <a:pt x="144" y="373"/>
                    <a:pt x="144" y="373"/>
                  </a:cubicBezTo>
                  <a:cubicBezTo>
                    <a:pt x="144" y="373"/>
                    <a:pt x="144" y="373"/>
                    <a:pt x="144" y="373"/>
                  </a:cubicBezTo>
                  <a:cubicBezTo>
                    <a:pt x="145" y="373"/>
                    <a:pt x="146" y="374"/>
                    <a:pt x="147" y="375"/>
                  </a:cubicBezTo>
                  <a:cubicBezTo>
                    <a:pt x="147" y="374"/>
                    <a:pt x="147" y="374"/>
                    <a:pt x="147" y="374"/>
                  </a:cubicBezTo>
                  <a:cubicBezTo>
                    <a:pt x="148" y="375"/>
                    <a:pt x="148" y="375"/>
                    <a:pt x="149" y="376"/>
                  </a:cubicBezTo>
                  <a:close/>
                  <a:moveTo>
                    <a:pt x="136" y="368"/>
                  </a:moveTo>
                  <a:cubicBezTo>
                    <a:pt x="135" y="367"/>
                    <a:pt x="134" y="367"/>
                    <a:pt x="134" y="366"/>
                  </a:cubicBezTo>
                  <a:cubicBezTo>
                    <a:pt x="134" y="366"/>
                    <a:pt x="134" y="367"/>
                    <a:pt x="135" y="367"/>
                  </a:cubicBezTo>
                  <a:cubicBezTo>
                    <a:pt x="135" y="367"/>
                    <a:pt x="135" y="368"/>
                    <a:pt x="136" y="368"/>
                  </a:cubicBezTo>
                  <a:close/>
                  <a:moveTo>
                    <a:pt x="119" y="355"/>
                  </a:moveTo>
                  <a:cubicBezTo>
                    <a:pt x="113" y="350"/>
                    <a:pt x="108" y="345"/>
                    <a:pt x="102" y="340"/>
                  </a:cubicBezTo>
                  <a:cubicBezTo>
                    <a:pt x="103" y="341"/>
                    <a:pt x="105" y="341"/>
                    <a:pt x="106" y="342"/>
                  </a:cubicBezTo>
                  <a:cubicBezTo>
                    <a:pt x="108" y="340"/>
                    <a:pt x="108" y="340"/>
                    <a:pt x="108" y="340"/>
                  </a:cubicBezTo>
                  <a:cubicBezTo>
                    <a:pt x="106" y="338"/>
                    <a:pt x="104" y="336"/>
                    <a:pt x="102" y="334"/>
                  </a:cubicBezTo>
                  <a:cubicBezTo>
                    <a:pt x="111" y="342"/>
                    <a:pt x="118" y="350"/>
                    <a:pt x="126" y="358"/>
                  </a:cubicBezTo>
                  <a:cubicBezTo>
                    <a:pt x="125" y="357"/>
                    <a:pt x="124" y="357"/>
                    <a:pt x="123" y="357"/>
                  </a:cubicBezTo>
                  <a:cubicBezTo>
                    <a:pt x="122" y="356"/>
                    <a:pt x="121" y="355"/>
                    <a:pt x="119" y="355"/>
                  </a:cubicBezTo>
                  <a:close/>
                  <a:moveTo>
                    <a:pt x="43" y="298"/>
                  </a:moveTo>
                  <a:cubicBezTo>
                    <a:pt x="49" y="301"/>
                    <a:pt x="55" y="304"/>
                    <a:pt x="61" y="307"/>
                  </a:cubicBezTo>
                  <a:cubicBezTo>
                    <a:pt x="68" y="314"/>
                    <a:pt x="75" y="320"/>
                    <a:pt x="82" y="327"/>
                  </a:cubicBezTo>
                  <a:cubicBezTo>
                    <a:pt x="68" y="318"/>
                    <a:pt x="55" y="309"/>
                    <a:pt x="43" y="298"/>
                  </a:cubicBezTo>
                  <a:close/>
                  <a:moveTo>
                    <a:pt x="54" y="296"/>
                  </a:moveTo>
                  <a:cubicBezTo>
                    <a:pt x="54" y="296"/>
                    <a:pt x="55" y="295"/>
                    <a:pt x="55" y="295"/>
                  </a:cubicBezTo>
                  <a:cubicBezTo>
                    <a:pt x="60" y="298"/>
                    <a:pt x="65" y="302"/>
                    <a:pt x="70" y="306"/>
                  </a:cubicBezTo>
                  <a:cubicBezTo>
                    <a:pt x="66" y="305"/>
                    <a:pt x="62" y="303"/>
                    <a:pt x="59" y="301"/>
                  </a:cubicBezTo>
                  <a:cubicBezTo>
                    <a:pt x="57" y="299"/>
                    <a:pt x="56" y="298"/>
                    <a:pt x="54" y="296"/>
                  </a:cubicBezTo>
                  <a:close/>
                  <a:moveTo>
                    <a:pt x="52" y="294"/>
                  </a:moveTo>
                  <a:cubicBezTo>
                    <a:pt x="51" y="293"/>
                    <a:pt x="50" y="292"/>
                    <a:pt x="49" y="291"/>
                  </a:cubicBezTo>
                  <a:cubicBezTo>
                    <a:pt x="51" y="292"/>
                    <a:pt x="52" y="293"/>
                    <a:pt x="53" y="293"/>
                  </a:cubicBezTo>
                  <a:cubicBezTo>
                    <a:pt x="53" y="294"/>
                    <a:pt x="52" y="294"/>
                    <a:pt x="52" y="294"/>
                  </a:cubicBezTo>
                  <a:close/>
                  <a:moveTo>
                    <a:pt x="44" y="269"/>
                  </a:moveTo>
                  <a:cubicBezTo>
                    <a:pt x="45" y="270"/>
                    <a:pt x="47" y="271"/>
                    <a:pt x="49" y="272"/>
                  </a:cubicBezTo>
                  <a:cubicBezTo>
                    <a:pt x="48" y="272"/>
                    <a:pt x="48" y="272"/>
                    <a:pt x="47" y="272"/>
                  </a:cubicBezTo>
                  <a:cubicBezTo>
                    <a:pt x="46" y="271"/>
                    <a:pt x="45" y="270"/>
                    <a:pt x="44" y="269"/>
                  </a:cubicBezTo>
                  <a:close/>
                  <a:moveTo>
                    <a:pt x="141" y="337"/>
                  </a:moveTo>
                  <a:cubicBezTo>
                    <a:pt x="144" y="339"/>
                    <a:pt x="147" y="341"/>
                    <a:pt x="150" y="344"/>
                  </a:cubicBezTo>
                  <a:cubicBezTo>
                    <a:pt x="150" y="344"/>
                    <a:pt x="150" y="343"/>
                    <a:pt x="149" y="343"/>
                  </a:cubicBezTo>
                  <a:cubicBezTo>
                    <a:pt x="148" y="343"/>
                    <a:pt x="147" y="343"/>
                    <a:pt x="147" y="344"/>
                  </a:cubicBezTo>
                  <a:cubicBezTo>
                    <a:pt x="145" y="341"/>
                    <a:pt x="143" y="339"/>
                    <a:pt x="141" y="337"/>
                  </a:cubicBezTo>
                  <a:close/>
                  <a:moveTo>
                    <a:pt x="181" y="374"/>
                  </a:moveTo>
                  <a:cubicBezTo>
                    <a:pt x="181" y="374"/>
                    <a:pt x="181" y="375"/>
                    <a:pt x="180" y="375"/>
                  </a:cubicBezTo>
                  <a:cubicBezTo>
                    <a:pt x="179" y="375"/>
                    <a:pt x="177" y="374"/>
                    <a:pt x="175" y="374"/>
                  </a:cubicBezTo>
                  <a:cubicBezTo>
                    <a:pt x="175" y="374"/>
                    <a:pt x="175" y="374"/>
                    <a:pt x="175" y="374"/>
                  </a:cubicBezTo>
                  <a:cubicBezTo>
                    <a:pt x="177" y="373"/>
                    <a:pt x="178" y="370"/>
                    <a:pt x="176" y="368"/>
                  </a:cubicBezTo>
                  <a:cubicBezTo>
                    <a:pt x="175" y="367"/>
                    <a:pt x="174" y="366"/>
                    <a:pt x="173" y="365"/>
                  </a:cubicBezTo>
                  <a:cubicBezTo>
                    <a:pt x="173" y="365"/>
                    <a:pt x="173" y="365"/>
                    <a:pt x="174" y="365"/>
                  </a:cubicBezTo>
                  <a:cubicBezTo>
                    <a:pt x="176" y="368"/>
                    <a:pt x="179" y="371"/>
                    <a:pt x="181" y="374"/>
                  </a:cubicBezTo>
                  <a:close/>
                  <a:moveTo>
                    <a:pt x="174" y="377"/>
                  </a:moveTo>
                  <a:cubicBezTo>
                    <a:pt x="174" y="378"/>
                    <a:pt x="174" y="378"/>
                    <a:pt x="174" y="378"/>
                  </a:cubicBezTo>
                  <a:cubicBezTo>
                    <a:pt x="174" y="378"/>
                    <a:pt x="174" y="378"/>
                    <a:pt x="173" y="378"/>
                  </a:cubicBezTo>
                  <a:lnTo>
                    <a:pt x="174" y="377"/>
                  </a:lnTo>
                  <a:close/>
                  <a:moveTo>
                    <a:pt x="406" y="379"/>
                  </a:moveTo>
                  <a:cubicBezTo>
                    <a:pt x="410" y="380"/>
                    <a:pt x="414" y="380"/>
                    <a:pt x="419" y="380"/>
                  </a:cubicBezTo>
                  <a:cubicBezTo>
                    <a:pt x="415" y="380"/>
                    <a:pt x="412" y="380"/>
                    <a:pt x="409" y="380"/>
                  </a:cubicBezTo>
                  <a:cubicBezTo>
                    <a:pt x="408" y="380"/>
                    <a:pt x="407" y="380"/>
                    <a:pt x="406" y="379"/>
                  </a:cubicBezTo>
                  <a:close/>
                  <a:moveTo>
                    <a:pt x="447" y="382"/>
                  </a:moveTo>
                  <a:cubicBezTo>
                    <a:pt x="450" y="382"/>
                    <a:pt x="453" y="382"/>
                    <a:pt x="455" y="383"/>
                  </a:cubicBezTo>
                  <a:cubicBezTo>
                    <a:pt x="456" y="383"/>
                    <a:pt x="456" y="383"/>
                    <a:pt x="457" y="384"/>
                  </a:cubicBezTo>
                  <a:cubicBezTo>
                    <a:pt x="454" y="383"/>
                    <a:pt x="450" y="383"/>
                    <a:pt x="447" y="382"/>
                  </a:cubicBezTo>
                  <a:close/>
                  <a:moveTo>
                    <a:pt x="488" y="320"/>
                  </a:moveTo>
                  <a:cubicBezTo>
                    <a:pt x="487" y="319"/>
                    <a:pt x="487" y="319"/>
                    <a:pt x="486" y="319"/>
                  </a:cubicBezTo>
                  <a:cubicBezTo>
                    <a:pt x="486" y="319"/>
                    <a:pt x="486" y="319"/>
                    <a:pt x="486" y="319"/>
                  </a:cubicBezTo>
                  <a:cubicBezTo>
                    <a:pt x="486" y="318"/>
                    <a:pt x="486" y="318"/>
                    <a:pt x="487" y="318"/>
                  </a:cubicBezTo>
                  <a:cubicBezTo>
                    <a:pt x="487" y="318"/>
                    <a:pt x="488" y="319"/>
                    <a:pt x="488" y="319"/>
                  </a:cubicBezTo>
                  <a:cubicBezTo>
                    <a:pt x="488" y="319"/>
                    <a:pt x="488" y="320"/>
                    <a:pt x="488" y="320"/>
                  </a:cubicBezTo>
                  <a:close/>
                  <a:moveTo>
                    <a:pt x="623" y="199"/>
                  </a:moveTo>
                  <a:cubicBezTo>
                    <a:pt x="635" y="207"/>
                    <a:pt x="646" y="217"/>
                    <a:pt x="653" y="228"/>
                  </a:cubicBezTo>
                  <a:cubicBezTo>
                    <a:pt x="648" y="229"/>
                    <a:pt x="642" y="230"/>
                    <a:pt x="637" y="231"/>
                  </a:cubicBezTo>
                  <a:cubicBezTo>
                    <a:pt x="621" y="216"/>
                    <a:pt x="604" y="202"/>
                    <a:pt x="583" y="196"/>
                  </a:cubicBezTo>
                  <a:cubicBezTo>
                    <a:pt x="582" y="198"/>
                    <a:pt x="582" y="198"/>
                    <a:pt x="582" y="198"/>
                  </a:cubicBezTo>
                  <a:cubicBezTo>
                    <a:pt x="602" y="204"/>
                    <a:pt x="619" y="217"/>
                    <a:pt x="633" y="232"/>
                  </a:cubicBezTo>
                  <a:cubicBezTo>
                    <a:pt x="629" y="232"/>
                    <a:pt x="624" y="232"/>
                    <a:pt x="619" y="233"/>
                  </a:cubicBezTo>
                  <a:cubicBezTo>
                    <a:pt x="602" y="220"/>
                    <a:pt x="581" y="211"/>
                    <a:pt x="562" y="202"/>
                  </a:cubicBezTo>
                  <a:cubicBezTo>
                    <a:pt x="609" y="184"/>
                    <a:pt x="614" y="205"/>
                    <a:pt x="622" y="200"/>
                  </a:cubicBezTo>
                  <a:cubicBezTo>
                    <a:pt x="622" y="200"/>
                    <a:pt x="623" y="199"/>
                    <a:pt x="623" y="199"/>
                  </a:cubicBezTo>
                  <a:close/>
                  <a:moveTo>
                    <a:pt x="509" y="236"/>
                  </a:moveTo>
                  <a:cubicBezTo>
                    <a:pt x="510" y="237"/>
                    <a:pt x="511" y="237"/>
                    <a:pt x="512" y="238"/>
                  </a:cubicBezTo>
                  <a:cubicBezTo>
                    <a:pt x="510" y="240"/>
                    <a:pt x="509" y="242"/>
                    <a:pt x="508" y="243"/>
                  </a:cubicBezTo>
                  <a:cubicBezTo>
                    <a:pt x="507" y="245"/>
                    <a:pt x="506" y="246"/>
                    <a:pt x="506" y="247"/>
                  </a:cubicBezTo>
                  <a:cubicBezTo>
                    <a:pt x="504" y="246"/>
                    <a:pt x="502" y="246"/>
                    <a:pt x="501" y="245"/>
                  </a:cubicBezTo>
                  <a:cubicBezTo>
                    <a:pt x="503" y="242"/>
                    <a:pt x="506" y="239"/>
                    <a:pt x="509" y="236"/>
                  </a:cubicBezTo>
                  <a:close/>
                  <a:moveTo>
                    <a:pt x="462" y="295"/>
                  </a:moveTo>
                  <a:cubicBezTo>
                    <a:pt x="463" y="296"/>
                    <a:pt x="464" y="296"/>
                    <a:pt x="465" y="297"/>
                  </a:cubicBezTo>
                  <a:cubicBezTo>
                    <a:pt x="463" y="297"/>
                    <a:pt x="460" y="296"/>
                    <a:pt x="458" y="294"/>
                  </a:cubicBezTo>
                  <a:cubicBezTo>
                    <a:pt x="454" y="292"/>
                    <a:pt x="449" y="288"/>
                    <a:pt x="445" y="285"/>
                  </a:cubicBezTo>
                  <a:cubicBezTo>
                    <a:pt x="442" y="282"/>
                    <a:pt x="438" y="279"/>
                    <a:pt x="435" y="276"/>
                  </a:cubicBezTo>
                  <a:cubicBezTo>
                    <a:pt x="444" y="281"/>
                    <a:pt x="452" y="287"/>
                    <a:pt x="460" y="293"/>
                  </a:cubicBezTo>
                  <a:cubicBezTo>
                    <a:pt x="460" y="295"/>
                    <a:pt x="460" y="295"/>
                    <a:pt x="460" y="295"/>
                  </a:cubicBezTo>
                  <a:cubicBezTo>
                    <a:pt x="462" y="295"/>
                    <a:pt x="462" y="295"/>
                    <a:pt x="462" y="295"/>
                  </a:cubicBezTo>
                  <a:cubicBezTo>
                    <a:pt x="462" y="295"/>
                    <a:pt x="462" y="295"/>
                    <a:pt x="462" y="295"/>
                  </a:cubicBezTo>
                  <a:close/>
                  <a:moveTo>
                    <a:pt x="484" y="269"/>
                  </a:moveTo>
                  <a:cubicBezTo>
                    <a:pt x="484" y="269"/>
                    <a:pt x="484" y="269"/>
                    <a:pt x="484" y="269"/>
                  </a:cubicBezTo>
                  <a:cubicBezTo>
                    <a:pt x="484" y="269"/>
                    <a:pt x="484" y="269"/>
                    <a:pt x="484" y="269"/>
                  </a:cubicBezTo>
                  <a:cubicBezTo>
                    <a:pt x="484" y="269"/>
                    <a:pt x="484" y="269"/>
                    <a:pt x="484" y="269"/>
                  </a:cubicBezTo>
                  <a:close/>
                  <a:moveTo>
                    <a:pt x="480" y="292"/>
                  </a:moveTo>
                  <a:cubicBezTo>
                    <a:pt x="480" y="292"/>
                    <a:pt x="480" y="292"/>
                    <a:pt x="480" y="292"/>
                  </a:cubicBezTo>
                  <a:cubicBezTo>
                    <a:pt x="480" y="292"/>
                    <a:pt x="480" y="292"/>
                    <a:pt x="480" y="292"/>
                  </a:cubicBezTo>
                  <a:cubicBezTo>
                    <a:pt x="480" y="292"/>
                    <a:pt x="480" y="292"/>
                    <a:pt x="480" y="292"/>
                  </a:cubicBezTo>
                  <a:close/>
                  <a:moveTo>
                    <a:pt x="468" y="325"/>
                  </a:moveTo>
                  <a:cubicBezTo>
                    <a:pt x="469" y="325"/>
                    <a:pt x="469" y="325"/>
                    <a:pt x="470" y="325"/>
                  </a:cubicBezTo>
                  <a:cubicBezTo>
                    <a:pt x="470" y="325"/>
                    <a:pt x="470" y="326"/>
                    <a:pt x="470" y="326"/>
                  </a:cubicBezTo>
                  <a:cubicBezTo>
                    <a:pt x="469" y="326"/>
                    <a:pt x="469" y="325"/>
                    <a:pt x="468" y="325"/>
                  </a:cubicBezTo>
                  <a:close/>
                  <a:moveTo>
                    <a:pt x="494" y="284"/>
                  </a:moveTo>
                  <a:cubicBezTo>
                    <a:pt x="495" y="285"/>
                    <a:pt x="495" y="285"/>
                    <a:pt x="496" y="286"/>
                  </a:cubicBezTo>
                  <a:cubicBezTo>
                    <a:pt x="494" y="291"/>
                    <a:pt x="492" y="297"/>
                    <a:pt x="492" y="303"/>
                  </a:cubicBezTo>
                  <a:cubicBezTo>
                    <a:pt x="492" y="301"/>
                    <a:pt x="491" y="299"/>
                    <a:pt x="491" y="297"/>
                  </a:cubicBezTo>
                  <a:cubicBezTo>
                    <a:pt x="491" y="295"/>
                    <a:pt x="491" y="293"/>
                    <a:pt x="491" y="291"/>
                  </a:cubicBezTo>
                  <a:cubicBezTo>
                    <a:pt x="492" y="291"/>
                    <a:pt x="492" y="291"/>
                    <a:pt x="492" y="291"/>
                  </a:cubicBezTo>
                  <a:cubicBezTo>
                    <a:pt x="492" y="291"/>
                    <a:pt x="492" y="291"/>
                    <a:pt x="492" y="290"/>
                  </a:cubicBezTo>
                  <a:cubicBezTo>
                    <a:pt x="492" y="289"/>
                    <a:pt x="492" y="287"/>
                    <a:pt x="493" y="285"/>
                  </a:cubicBezTo>
                  <a:cubicBezTo>
                    <a:pt x="493" y="285"/>
                    <a:pt x="494" y="284"/>
                    <a:pt x="494" y="284"/>
                  </a:cubicBezTo>
                  <a:close/>
                  <a:moveTo>
                    <a:pt x="484" y="292"/>
                  </a:moveTo>
                  <a:cubicBezTo>
                    <a:pt x="484" y="294"/>
                    <a:pt x="485" y="295"/>
                    <a:pt x="485" y="297"/>
                  </a:cubicBezTo>
                  <a:cubicBezTo>
                    <a:pt x="484" y="296"/>
                    <a:pt x="483" y="295"/>
                    <a:pt x="483" y="295"/>
                  </a:cubicBezTo>
                  <a:cubicBezTo>
                    <a:pt x="483" y="294"/>
                    <a:pt x="484" y="293"/>
                    <a:pt x="484" y="292"/>
                  </a:cubicBezTo>
                  <a:close/>
                  <a:moveTo>
                    <a:pt x="464" y="311"/>
                  </a:moveTo>
                  <a:cubicBezTo>
                    <a:pt x="467" y="313"/>
                    <a:pt x="470" y="314"/>
                    <a:pt x="473" y="316"/>
                  </a:cubicBezTo>
                  <a:cubicBezTo>
                    <a:pt x="473" y="316"/>
                    <a:pt x="473" y="317"/>
                    <a:pt x="473" y="317"/>
                  </a:cubicBezTo>
                  <a:cubicBezTo>
                    <a:pt x="473" y="317"/>
                    <a:pt x="473" y="318"/>
                    <a:pt x="473" y="318"/>
                  </a:cubicBezTo>
                  <a:cubicBezTo>
                    <a:pt x="472" y="318"/>
                    <a:pt x="472" y="318"/>
                    <a:pt x="472" y="318"/>
                  </a:cubicBezTo>
                  <a:cubicBezTo>
                    <a:pt x="471" y="318"/>
                    <a:pt x="470" y="318"/>
                    <a:pt x="470" y="318"/>
                  </a:cubicBezTo>
                  <a:cubicBezTo>
                    <a:pt x="469" y="317"/>
                    <a:pt x="468" y="316"/>
                    <a:pt x="467" y="315"/>
                  </a:cubicBezTo>
                  <a:cubicBezTo>
                    <a:pt x="467" y="314"/>
                    <a:pt x="466" y="313"/>
                    <a:pt x="465" y="313"/>
                  </a:cubicBezTo>
                  <a:cubicBezTo>
                    <a:pt x="465" y="312"/>
                    <a:pt x="464" y="311"/>
                    <a:pt x="464" y="311"/>
                  </a:cubicBezTo>
                  <a:close/>
                  <a:moveTo>
                    <a:pt x="472" y="326"/>
                  </a:moveTo>
                  <a:cubicBezTo>
                    <a:pt x="472" y="326"/>
                    <a:pt x="472" y="326"/>
                    <a:pt x="472" y="326"/>
                  </a:cubicBezTo>
                  <a:cubicBezTo>
                    <a:pt x="474" y="328"/>
                    <a:pt x="476" y="330"/>
                    <a:pt x="477" y="333"/>
                  </a:cubicBezTo>
                  <a:cubicBezTo>
                    <a:pt x="476" y="332"/>
                    <a:pt x="475" y="332"/>
                    <a:pt x="473" y="331"/>
                  </a:cubicBezTo>
                  <a:cubicBezTo>
                    <a:pt x="473" y="330"/>
                    <a:pt x="472" y="329"/>
                    <a:pt x="472" y="329"/>
                  </a:cubicBezTo>
                  <a:cubicBezTo>
                    <a:pt x="472" y="328"/>
                    <a:pt x="472" y="328"/>
                    <a:pt x="472" y="327"/>
                  </a:cubicBezTo>
                  <a:cubicBezTo>
                    <a:pt x="472" y="327"/>
                    <a:pt x="472" y="326"/>
                    <a:pt x="472" y="326"/>
                  </a:cubicBezTo>
                  <a:close/>
                  <a:moveTo>
                    <a:pt x="472" y="347"/>
                  </a:moveTo>
                  <a:cubicBezTo>
                    <a:pt x="473" y="346"/>
                    <a:pt x="473" y="345"/>
                    <a:pt x="473" y="344"/>
                  </a:cubicBezTo>
                  <a:cubicBezTo>
                    <a:pt x="475" y="346"/>
                    <a:pt x="476" y="348"/>
                    <a:pt x="477" y="350"/>
                  </a:cubicBezTo>
                  <a:cubicBezTo>
                    <a:pt x="476" y="353"/>
                    <a:pt x="475" y="356"/>
                    <a:pt x="475" y="359"/>
                  </a:cubicBezTo>
                  <a:cubicBezTo>
                    <a:pt x="474" y="358"/>
                    <a:pt x="473" y="357"/>
                    <a:pt x="472" y="357"/>
                  </a:cubicBezTo>
                  <a:cubicBezTo>
                    <a:pt x="471" y="355"/>
                    <a:pt x="471" y="354"/>
                    <a:pt x="471" y="353"/>
                  </a:cubicBezTo>
                  <a:cubicBezTo>
                    <a:pt x="471" y="351"/>
                    <a:pt x="471" y="349"/>
                    <a:pt x="472" y="347"/>
                  </a:cubicBezTo>
                  <a:close/>
                  <a:moveTo>
                    <a:pt x="482" y="317"/>
                  </a:moveTo>
                  <a:cubicBezTo>
                    <a:pt x="480" y="317"/>
                    <a:pt x="479" y="316"/>
                    <a:pt x="478" y="315"/>
                  </a:cubicBezTo>
                  <a:cubicBezTo>
                    <a:pt x="478" y="315"/>
                    <a:pt x="478" y="315"/>
                    <a:pt x="478" y="315"/>
                  </a:cubicBezTo>
                  <a:cubicBezTo>
                    <a:pt x="479" y="314"/>
                    <a:pt x="480" y="313"/>
                    <a:pt x="481" y="313"/>
                  </a:cubicBezTo>
                  <a:cubicBezTo>
                    <a:pt x="481" y="314"/>
                    <a:pt x="482" y="315"/>
                    <a:pt x="482" y="317"/>
                  </a:cubicBezTo>
                  <a:cubicBezTo>
                    <a:pt x="482" y="317"/>
                    <a:pt x="482" y="317"/>
                    <a:pt x="482" y="317"/>
                  </a:cubicBezTo>
                  <a:close/>
                  <a:moveTo>
                    <a:pt x="484" y="310"/>
                  </a:moveTo>
                  <a:cubicBezTo>
                    <a:pt x="484" y="310"/>
                    <a:pt x="483" y="310"/>
                    <a:pt x="483" y="310"/>
                  </a:cubicBezTo>
                  <a:cubicBezTo>
                    <a:pt x="483" y="310"/>
                    <a:pt x="482" y="309"/>
                    <a:pt x="482" y="309"/>
                  </a:cubicBezTo>
                  <a:cubicBezTo>
                    <a:pt x="482" y="309"/>
                    <a:pt x="482" y="308"/>
                    <a:pt x="482" y="307"/>
                  </a:cubicBezTo>
                  <a:cubicBezTo>
                    <a:pt x="482" y="307"/>
                    <a:pt x="482" y="308"/>
                    <a:pt x="482" y="308"/>
                  </a:cubicBezTo>
                  <a:cubicBezTo>
                    <a:pt x="482" y="308"/>
                    <a:pt x="482" y="308"/>
                    <a:pt x="482" y="308"/>
                  </a:cubicBezTo>
                  <a:cubicBezTo>
                    <a:pt x="482" y="308"/>
                    <a:pt x="482" y="308"/>
                    <a:pt x="482" y="308"/>
                  </a:cubicBezTo>
                  <a:cubicBezTo>
                    <a:pt x="483" y="309"/>
                    <a:pt x="484" y="309"/>
                    <a:pt x="484" y="310"/>
                  </a:cubicBezTo>
                  <a:close/>
                  <a:moveTo>
                    <a:pt x="479" y="319"/>
                  </a:moveTo>
                  <a:cubicBezTo>
                    <a:pt x="478" y="318"/>
                    <a:pt x="477" y="318"/>
                    <a:pt x="476" y="318"/>
                  </a:cubicBezTo>
                  <a:cubicBezTo>
                    <a:pt x="476" y="318"/>
                    <a:pt x="476" y="318"/>
                    <a:pt x="476" y="317"/>
                  </a:cubicBezTo>
                  <a:cubicBezTo>
                    <a:pt x="477" y="318"/>
                    <a:pt x="478" y="318"/>
                    <a:pt x="479" y="319"/>
                  </a:cubicBezTo>
                  <a:close/>
                  <a:moveTo>
                    <a:pt x="485" y="323"/>
                  </a:moveTo>
                  <a:cubicBezTo>
                    <a:pt x="484" y="323"/>
                    <a:pt x="484" y="323"/>
                    <a:pt x="484" y="323"/>
                  </a:cubicBezTo>
                  <a:cubicBezTo>
                    <a:pt x="481" y="322"/>
                    <a:pt x="479" y="321"/>
                    <a:pt x="479" y="321"/>
                  </a:cubicBezTo>
                  <a:cubicBezTo>
                    <a:pt x="480" y="322"/>
                    <a:pt x="481" y="323"/>
                    <a:pt x="482" y="324"/>
                  </a:cubicBezTo>
                  <a:cubicBezTo>
                    <a:pt x="479" y="324"/>
                    <a:pt x="476" y="323"/>
                    <a:pt x="474" y="323"/>
                  </a:cubicBezTo>
                  <a:cubicBezTo>
                    <a:pt x="474" y="323"/>
                    <a:pt x="473" y="323"/>
                    <a:pt x="473" y="323"/>
                  </a:cubicBezTo>
                  <a:cubicBezTo>
                    <a:pt x="474" y="322"/>
                    <a:pt x="474" y="321"/>
                    <a:pt x="474" y="321"/>
                  </a:cubicBezTo>
                  <a:cubicBezTo>
                    <a:pt x="478" y="321"/>
                    <a:pt x="481" y="322"/>
                    <a:pt x="485" y="323"/>
                  </a:cubicBezTo>
                  <a:close/>
                  <a:moveTo>
                    <a:pt x="479" y="326"/>
                  </a:moveTo>
                  <a:cubicBezTo>
                    <a:pt x="479" y="326"/>
                    <a:pt x="479" y="326"/>
                    <a:pt x="479" y="326"/>
                  </a:cubicBezTo>
                  <a:cubicBezTo>
                    <a:pt x="479" y="326"/>
                    <a:pt x="479" y="326"/>
                    <a:pt x="479" y="326"/>
                  </a:cubicBezTo>
                  <a:cubicBezTo>
                    <a:pt x="479" y="326"/>
                    <a:pt x="479" y="326"/>
                    <a:pt x="479" y="326"/>
                  </a:cubicBezTo>
                  <a:close/>
                  <a:moveTo>
                    <a:pt x="485" y="335"/>
                  </a:moveTo>
                  <a:cubicBezTo>
                    <a:pt x="485" y="335"/>
                    <a:pt x="486" y="336"/>
                    <a:pt x="486" y="336"/>
                  </a:cubicBezTo>
                  <a:cubicBezTo>
                    <a:pt x="486" y="336"/>
                    <a:pt x="486" y="336"/>
                    <a:pt x="485" y="336"/>
                  </a:cubicBezTo>
                  <a:cubicBezTo>
                    <a:pt x="485" y="336"/>
                    <a:pt x="485" y="335"/>
                    <a:pt x="485" y="335"/>
                  </a:cubicBezTo>
                  <a:close/>
                  <a:moveTo>
                    <a:pt x="474" y="341"/>
                  </a:moveTo>
                  <a:cubicBezTo>
                    <a:pt x="474" y="341"/>
                    <a:pt x="474" y="341"/>
                    <a:pt x="475" y="341"/>
                  </a:cubicBezTo>
                  <a:cubicBezTo>
                    <a:pt x="475" y="342"/>
                    <a:pt x="476" y="342"/>
                    <a:pt x="477" y="343"/>
                  </a:cubicBezTo>
                  <a:cubicBezTo>
                    <a:pt x="477" y="343"/>
                    <a:pt x="477" y="344"/>
                    <a:pt x="477" y="344"/>
                  </a:cubicBezTo>
                  <a:cubicBezTo>
                    <a:pt x="476" y="343"/>
                    <a:pt x="475" y="342"/>
                    <a:pt x="474" y="341"/>
                  </a:cubicBezTo>
                  <a:close/>
                  <a:moveTo>
                    <a:pt x="480" y="339"/>
                  </a:moveTo>
                  <a:cubicBezTo>
                    <a:pt x="480" y="339"/>
                    <a:pt x="480" y="339"/>
                    <a:pt x="480" y="339"/>
                  </a:cubicBezTo>
                  <a:cubicBezTo>
                    <a:pt x="480" y="339"/>
                    <a:pt x="481" y="339"/>
                    <a:pt x="481" y="339"/>
                  </a:cubicBezTo>
                  <a:cubicBezTo>
                    <a:pt x="481" y="339"/>
                    <a:pt x="481" y="339"/>
                    <a:pt x="481" y="340"/>
                  </a:cubicBezTo>
                  <a:cubicBezTo>
                    <a:pt x="481" y="340"/>
                    <a:pt x="481" y="340"/>
                    <a:pt x="481" y="341"/>
                  </a:cubicBezTo>
                  <a:cubicBezTo>
                    <a:pt x="481" y="340"/>
                    <a:pt x="480" y="340"/>
                    <a:pt x="480" y="340"/>
                  </a:cubicBezTo>
                  <a:cubicBezTo>
                    <a:pt x="480" y="340"/>
                    <a:pt x="480" y="339"/>
                    <a:pt x="480" y="339"/>
                  </a:cubicBezTo>
                  <a:close/>
                  <a:moveTo>
                    <a:pt x="480" y="337"/>
                  </a:moveTo>
                  <a:cubicBezTo>
                    <a:pt x="480" y="337"/>
                    <a:pt x="480" y="337"/>
                    <a:pt x="480" y="336"/>
                  </a:cubicBezTo>
                  <a:cubicBezTo>
                    <a:pt x="481" y="337"/>
                    <a:pt x="481" y="337"/>
                    <a:pt x="481" y="337"/>
                  </a:cubicBezTo>
                  <a:cubicBezTo>
                    <a:pt x="481" y="337"/>
                    <a:pt x="481" y="337"/>
                    <a:pt x="481" y="337"/>
                  </a:cubicBezTo>
                  <a:cubicBezTo>
                    <a:pt x="480" y="337"/>
                    <a:pt x="480" y="337"/>
                    <a:pt x="480" y="337"/>
                  </a:cubicBezTo>
                  <a:close/>
                  <a:moveTo>
                    <a:pt x="479" y="331"/>
                  </a:moveTo>
                  <a:cubicBezTo>
                    <a:pt x="479" y="330"/>
                    <a:pt x="478" y="329"/>
                    <a:pt x="477" y="328"/>
                  </a:cubicBezTo>
                  <a:cubicBezTo>
                    <a:pt x="478" y="329"/>
                    <a:pt x="479" y="329"/>
                    <a:pt x="479" y="329"/>
                  </a:cubicBezTo>
                  <a:cubicBezTo>
                    <a:pt x="479" y="330"/>
                    <a:pt x="480" y="330"/>
                    <a:pt x="480" y="331"/>
                  </a:cubicBezTo>
                  <a:cubicBezTo>
                    <a:pt x="479" y="331"/>
                    <a:pt x="479" y="331"/>
                    <a:pt x="479" y="331"/>
                  </a:cubicBezTo>
                  <a:close/>
                  <a:moveTo>
                    <a:pt x="485" y="328"/>
                  </a:moveTo>
                  <a:cubicBezTo>
                    <a:pt x="486" y="330"/>
                    <a:pt x="486" y="331"/>
                    <a:pt x="487" y="333"/>
                  </a:cubicBezTo>
                  <a:cubicBezTo>
                    <a:pt x="486" y="332"/>
                    <a:pt x="486" y="331"/>
                    <a:pt x="485" y="331"/>
                  </a:cubicBezTo>
                  <a:cubicBezTo>
                    <a:pt x="485" y="330"/>
                    <a:pt x="485" y="329"/>
                    <a:pt x="485" y="328"/>
                  </a:cubicBezTo>
                  <a:close/>
                  <a:moveTo>
                    <a:pt x="488" y="340"/>
                  </a:moveTo>
                  <a:cubicBezTo>
                    <a:pt x="488" y="340"/>
                    <a:pt x="487" y="340"/>
                    <a:pt x="487" y="340"/>
                  </a:cubicBezTo>
                  <a:cubicBezTo>
                    <a:pt x="487" y="341"/>
                    <a:pt x="487" y="341"/>
                    <a:pt x="486" y="341"/>
                  </a:cubicBezTo>
                  <a:cubicBezTo>
                    <a:pt x="486" y="340"/>
                    <a:pt x="486" y="339"/>
                    <a:pt x="486" y="339"/>
                  </a:cubicBezTo>
                  <a:cubicBezTo>
                    <a:pt x="487" y="339"/>
                    <a:pt x="488" y="339"/>
                    <a:pt x="488" y="338"/>
                  </a:cubicBezTo>
                  <a:cubicBezTo>
                    <a:pt x="488" y="339"/>
                    <a:pt x="489" y="339"/>
                    <a:pt x="489" y="340"/>
                  </a:cubicBezTo>
                  <a:cubicBezTo>
                    <a:pt x="488" y="339"/>
                    <a:pt x="488" y="339"/>
                    <a:pt x="488" y="339"/>
                  </a:cubicBezTo>
                  <a:cubicBezTo>
                    <a:pt x="488" y="340"/>
                    <a:pt x="488" y="340"/>
                    <a:pt x="488" y="340"/>
                  </a:cubicBezTo>
                  <a:cubicBezTo>
                    <a:pt x="488" y="340"/>
                    <a:pt x="488" y="340"/>
                    <a:pt x="488" y="340"/>
                  </a:cubicBezTo>
                  <a:close/>
                  <a:moveTo>
                    <a:pt x="483" y="345"/>
                  </a:moveTo>
                  <a:cubicBezTo>
                    <a:pt x="483" y="345"/>
                    <a:pt x="483" y="345"/>
                    <a:pt x="483" y="345"/>
                  </a:cubicBezTo>
                  <a:cubicBezTo>
                    <a:pt x="483" y="345"/>
                    <a:pt x="483" y="345"/>
                    <a:pt x="483" y="345"/>
                  </a:cubicBezTo>
                  <a:cubicBezTo>
                    <a:pt x="483" y="345"/>
                    <a:pt x="483" y="345"/>
                    <a:pt x="483" y="345"/>
                  </a:cubicBezTo>
                  <a:close/>
                  <a:moveTo>
                    <a:pt x="473" y="364"/>
                  </a:moveTo>
                  <a:cubicBezTo>
                    <a:pt x="473" y="363"/>
                    <a:pt x="473" y="362"/>
                    <a:pt x="472" y="360"/>
                  </a:cubicBezTo>
                  <a:cubicBezTo>
                    <a:pt x="473" y="361"/>
                    <a:pt x="473" y="361"/>
                    <a:pt x="474" y="362"/>
                  </a:cubicBezTo>
                  <a:cubicBezTo>
                    <a:pt x="474" y="362"/>
                    <a:pt x="474" y="363"/>
                    <a:pt x="473" y="364"/>
                  </a:cubicBezTo>
                  <a:close/>
                  <a:moveTo>
                    <a:pt x="472" y="339"/>
                  </a:moveTo>
                  <a:cubicBezTo>
                    <a:pt x="472" y="339"/>
                    <a:pt x="472" y="339"/>
                    <a:pt x="472" y="339"/>
                  </a:cubicBezTo>
                  <a:cubicBezTo>
                    <a:pt x="472" y="339"/>
                    <a:pt x="472" y="339"/>
                    <a:pt x="472" y="339"/>
                  </a:cubicBezTo>
                  <a:cubicBezTo>
                    <a:pt x="472" y="339"/>
                    <a:pt x="472" y="339"/>
                    <a:pt x="472" y="339"/>
                  </a:cubicBezTo>
                  <a:close/>
                  <a:moveTo>
                    <a:pt x="471" y="333"/>
                  </a:moveTo>
                  <a:cubicBezTo>
                    <a:pt x="471" y="333"/>
                    <a:pt x="471" y="333"/>
                    <a:pt x="471" y="333"/>
                  </a:cubicBezTo>
                  <a:cubicBezTo>
                    <a:pt x="471" y="333"/>
                    <a:pt x="471" y="333"/>
                    <a:pt x="471" y="333"/>
                  </a:cubicBezTo>
                  <a:cubicBezTo>
                    <a:pt x="471" y="333"/>
                    <a:pt x="471" y="333"/>
                    <a:pt x="471" y="333"/>
                  </a:cubicBezTo>
                  <a:close/>
                  <a:moveTo>
                    <a:pt x="474" y="334"/>
                  </a:moveTo>
                  <a:cubicBezTo>
                    <a:pt x="475" y="335"/>
                    <a:pt x="477" y="335"/>
                    <a:pt x="478" y="336"/>
                  </a:cubicBezTo>
                  <a:cubicBezTo>
                    <a:pt x="478" y="336"/>
                    <a:pt x="478" y="336"/>
                    <a:pt x="478" y="337"/>
                  </a:cubicBezTo>
                  <a:cubicBezTo>
                    <a:pt x="477" y="337"/>
                    <a:pt x="477" y="337"/>
                    <a:pt x="476" y="336"/>
                  </a:cubicBezTo>
                  <a:cubicBezTo>
                    <a:pt x="475" y="335"/>
                    <a:pt x="475" y="335"/>
                    <a:pt x="475" y="335"/>
                  </a:cubicBezTo>
                  <a:cubicBezTo>
                    <a:pt x="475" y="336"/>
                    <a:pt x="475" y="336"/>
                    <a:pt x="475" y="336"/>
                  </a:cubicBezTo>
                  <a:cubicBezTo>
                    <a:pt x="475" y="336"/>
                    <a:pt x="475" y="336"/>
                    <a:pt x="475" y="336"/>
                  </a:cubicBezTo>
                  <a:cubicBezTo>
                    <a:pt x="474" y="335"/>
                    <a:pt x="474" y="335"/>
                    <a:pt x="474" y="334"/>
                  </a:cubicBezTo>
                  <a:close/>
                  <a:moveTo>
                    <a:pt x="466" y="321"/>
                  </a:moveTo>
                  <a:cubicBezTo>
                    <a:pt x="467" y="321"/>
                    <a:pt x="468" y="321"/>
                    <a:pt x="469" y="321"/>
                  </a:cubicBezTo>
                  <a:cubicBezTo>
                    <a:pt x="469" y="321"/>
                    <a:pt x="469" y="322"/>
                    <a:pt x="470" y="322"/>
                  </a:cubicBezTo>
                  <a:cubicBezTo>
                    <a:pt x="468" y="322"/>
                    <a:pt x="467" y="321"/>
                    <a:pt x="466" y="321"/>
                  </a:cubicBezTo>
                  <a:close/>
                  <a:moveTo>
                    <a:pt x="473" y="316"/>
                  </a:moveTo>
                  <a:cubicBezTo>
                    <a:pt x="473" y="316"/>
                    <a:pt x="473" y="316"/>
                    <a:pt x="474" y="316"/>
                  </a:cubicBezTo>
                  <a:cubicBezTo>
                    <a:pt x="474" y="317"/>
                    <a:pt x="473" y="317"/>
                    <a:pt x="473" y="317"/>
                  </a:cubicBezTo>
                  <a:cubicBezTo>
                    <a:pt x="473" y="317"/>
                    <a:pt x="473" y="316"/>
                    <a:pt x="473" y="316"/>
                  </a:cubicBezTo>
                  <a:close/>
                  <a:moveTo>
                    <a:pt x="472" y="313"/>
                  </a:moveTo>
                  <a:cubicBezTo>
                    <a:pt x="472" y="310"/>
                    <a:pt x="471" y="306"/>
                    <a:pt x="470" y="301"/>
                  </a:cubicBezTo>
                  <a:cubicBezTo>
                    <a:pt x="474" y="304"/>
                    <a:pt x="477" y="307"/>
                    <a:pt x="480" y="311"/>
                  </a:cubicBezTo>
                  <a:cubicBezTo>
                    <a:pt x="479" y="311"/>
                    <a:pt x="478" y="312"/>
                    <a:pt x="476" y="313"/>
                  </a:cubicBezTo>
                  <a:cubicBezTo>
                    <a:pt x="476" y="313"/>
                    <a:pt x="476" y="314"/>
                    <a:pt x="475" y="314"/>
                  </a:cubicBezTo>
                  <a:cubicBezTo>
                    <a:pt x="474" y="314"/>
                    <a:pt x="473" y="313"/>
                    <a:pt x="472" y="313"/>
                  </a:cubicBezTo>
                  <a:close/>
                  <a:moveTo>
                    <a:pt x="472" y="300"/>
                  </a:moveTo>
                  <a:cubicBezTo>
                    <a:pt x="473" y="300"/>
                    <a:pt x="474" y="299"/>
                    <a:pt x="475" y="299"/>
                  </a:cubicBezTo>
                  <a:cubicBezTo>
                    <a:pt x="476" y="298"/>
                    <a:pt x="476" y="297"/>
                    <a:pt x="477" y="296"/>
                  </a:cubicBezTo>
                  <a:cubicBezTo>
                    <a:pt x="478" y="298"/>
                    <a:pt x="478" y="300"/>
                    <a:pt x="479" y="302"/>
                  </a:cubicBezTo>
                  <a:cubicBezTo>
                    <a:pt x="478" y="302"/>
                    <a:pt x="478" y="302"/>
                    <a:pt x="478" y="302"/>
                  </a:cubicBezTo>
                  <a:cubicBezTo>
                    <a:pt x="478" y="303"/>
                    <a:pt x="478" y="304"/>
                    <a:pt x="479" y="306"/>
                  </a:cubicBezTo>
                  <a:cubicBezTo>
                    <a:pt x="477" y="304"/>
                    <a:pt x="474" y="302"/>
                    <a:pt x="472" y="300"/>
                  </a:cubicBezTo>
                  <a:close/>
                  <a:moveTo>
                    <a:pt x="480" y="296"/>
                  </a:moveTo>
                  <a:cubicBezTo>
                    <a:pt x="482" y="298"/>
                    <a:pt x="484" y="300"/>
                    <a:pt x="487" y="302"/>
                  </a:cubicBezTo>
                  <a:cubicBezTo>
                    <a:pt x="487" y="302"/>
                    <a:pt x="487" y="303"/>
                    <a:pt x="487" y="304"/>
                  </a:cubicBezTo>
                  <a:cubicBezTo>
                    <a:pt x="487" y="305"/>
                    <a:pt x="487" y="307"/>
                    <a:pt x="487" y="308"/>
                  </a:cubicBezTo>
                  <a:cubicBezTo>
                    <a:pt x="487" y="309"/>
                    <a:pt x="487" y="309"/>
                    <a:pt x="487" y="309"/>
                  </a:cubicBezTo>
                  <a:cubicBezTo>
                    <a:pt x="486" y="308"/>
                    <a:pt x="485" y="307"/>
                    <a:pt x="484" y="306"/>
                  </a:cubicBezTo>
                  <a:cubicBezTo>
                    <a:pt x="482" y="303"/>
                    <a:pt x="480" y="300"/>
                    <a:pt x="480" y="296"/>
                  </a:cubicBezTo>
                  <a:close/>
                  <a:moveTo>
                    <a:pt x="499" y="289"/>
                  </a:moveTo>
                  <a:cubicBezTo>
                    <a:pt x="499" y="289"/>
                    <a:pt x="499" y="289"/>
                    <a:pt x="499" y="289"/>
                  </a:cubicBezTo>
                  <a:cubicBezTo>
                    <a:pt x="499" y="294"/>
                    <a:pt x="498" y="298"/>
                    <a:pt x="496" y="302"/>
                  </a:cubicBezTo>
                  <a:cubicBezTo>
                    <a:pt x="495" y="302"/>
                    <a:pt x="495" y="303"/>
                    <a:pt x="495" y="303"/>
                  </a:cubicBezTo>
                  <a:cubicBezTo>
                    <a:pt x="495" y="298"/>
                    <a:pt x="496" y="293"/>
                    <a:pt x="497" y="288"/>
                  </a:cubicBezTo>
                  <a:cubicBezTo>
                    <a:pt x="498" y="288"/>
                    <a:pt x="498" y="289"/>
                    <a:pt x="499" y="289"/>
                  </a:cubicBezTo>
                  <a:close/>
                  <a:moveTo>
                    <a:pt x="502" y="294"/>
                  </a:moveTo>
                  <a:cubicBezTo>
                    <a:pt x="502" y="295"/>
                    <a:pt x="501" y="296"/>
                    <a:pt x="500" y="296"/>
                  </a:cubicBezTo>
                  <a:cubicBezTo>
                    <a:pt x="501" y="295"/>
                    <a:pt x="501" y="294"/>
                    <a:pt x="501" y="292"/>
                  </a:cubicBezTo>
                  <a:cubicBezTo>
                    <a:pt x="501" y="293"/>
                    <a:pt x="502" y="293"/>
                    <a:pt x="502" y="294"/>
                  </a:cubicBezTo>
                  <a:close/>
                  <a:moveTo>
                    <a:pt x="507" y="289"/>
                  </a:moveTo>
                  <a:cubicBezTo>
                    <a:pt x="509" y="286"/>
                    <a:pt x="511" y="282"/>
                    <a:pt x="513" y="279"/>
                  </a:cubicBezTo>
                  <a:cubicBezTo>
                    <a:pt x="515" y="280"/>
                    <a:pt x="516" y="281"/>
                    <a:pt x="517" y="282"/>
                  </a:cubicBezTo>
                  <a:cubicBezTo>
                    <a:pt x="513" y="284"/>
                    <a:pt x="510" y="287"/>
                    <a:pt x="507" y="289"/>
                  </a:cubicBezTo>
                  <a:close/>
                  <a:moveTo>
                    <a:pt x="487" y="289"/>
                  </a:moveTo>
                  <a:cubicBezTo>
                    <a:pt x="487" y="290"/>
                    <a:pt x="487" y="290"/>
                    <a:pt x="487" y="290"/>
                  </a:cubicBezTo>
                  <a:cubicBezTo>
                    <a:pt x="487" y="290"/>
                    <a:pt x="487" y="290"/>
                    <a:pt x="487" y="290"/>
                  </a:cubicBezTo>
                  <a:cubicBezTo>
                    <a:pt x="487" y="291"/>
                    <a:pt x="487" y="291"/>
                    <a:pt x="487" y="291"/>
                  </a:cubicBezTo>
                  <a:cubicBezTo>
                    <a:pt x="487" y="293"/>
                    <a:pt x="488" y="295"/>
                    <a:pt x="488" y="297"/>
                  </a:cubicBezTo>
                  <a:cubicBezTo>
                    <a:pt x="488" y="297"/>
                    <a:pt x="488" y="297"/>
                    <a:pt x="488" y="298"/>
                  </a:cubicBezTo>
                  <a:cubicBezTo>
                    <a:pt x="487" y="294"/>
                    <a:pt x="487" y="292"/>
                    <a:pt x="487" y="290"/>
                  </a:cubicBezTo>
                  <a:cubicBezTo>
                    <a:pt x="487" y="290"/>
                    <a:pt x="487" y="289"/>
                    <a:pt x="487" y="289"/>
                  </a:cubicBezTo>
                  <a:close/>
                  <a:moveTo>
                    <a:pt x="496" y="283"/>
                  </a:moveTo>
                  <a:cubicBezTo>
                    <a:pt x="496" y="282"/>
                    <a:pt x="497" y="282"/>
                    <a:pt x="497" y="282"/>
                  </a:cubicBezTo>
                  <a:cubicBezTo>
                    <a:pt x="497" y="282"/>
                    <a:pt x="497" y="283"/>
                    <a:pt x="497" y="283"/>
                  </a:cubicBezTo>
                  <a:cubicBezTo>
                    <a:pt x="496" y="283"/>
                    <a:pt x="496" y="283"/>
                    <a:pt x="496" y="283"/>
                  </a:cubicBezTo>
                  <a:close/>
                  <a:moveTo>
                    <a:pt x="502" y="290"/>
                  </a:moveTo>
                  <a:cubicBezTo>
                    <a:pt x="503" y="285"/>
                    <a:pt x="505" y="280"/>
                    <a:pt x="509" y="275"/>
                  </a:cubicBezTo>
                  <a:cubicBezTo>
                    <a:pt x="510" y="276"/>
                    <a:pt x="511" y="276"/>
                    <a:pt x="511" y="277"/>
                  </a:cubicBezTo>
                  <a:cubicBezTo>
                    <a:pt x="508" y="282"/>
                    <a:pt x="505" y="286"/>
                    <a:pt x="504" y="292"/>
                  </a:cubicBezTo>
                  <a:cubicBezTo>
                    <a:pt x="503" y="291"/>
                    <a:pt x="503" y="291"/>
                    <a:pt x="502" y="290"/>
                  </a:cubicBezTo>
                  <a:close/>
                  <a:moveTo>
                    <a:pt x="511" y="273"/>
                  </a:moveTo>
                  <a:cubicBezTo>
                    <a:pt x="512" y="273"/>
                    <a:pt x="513" y="272"/>
                    <a:pt x="514" y="271"/>
                  </a:cubicBezTo>
                  <a:cubicBezTo>
                    <a:pt x="515" y="272"/>
                    <a:pt x="515" y="272"/>
                    <a:pt x="515" y="272"/>
                  </a:cubicBezTo>
                  <a:cubicBezTo>
                    <a:pt x="515" y="272"/>
                    <a:pt x="516" y="271"/>
                    <a:pt x="517" y="271"/>
                  </a:cubicBezTo>
                  <a:cubicBezTo>
                    <a:pt x="516" y="272"/>
                    <a:pt x="514" y="274"/>
                    <a:pt x="513" y="275"/>
                  </a:cubicBezTo>
                  <a:cubicBezTo>
                    <a:pt x="512" y="275"/>
                    <a:pt x="512" y="274"/>
                    <a:pt x="511" y="273"/>
                  </a:cubicBezTo>
                  <a:close/>
                  <a:moveTo>
                    <a:pt x="520" y="266"/>
                  </a:moveTo>
                  <a:cubicBezTo>
                    <a:pt x="521" y="265"/>
                    <a:pt x="523" y="264"/>
                    <a:pt x="525" y="263"/>
                  </a:cubicBezTo>
                  <a:cubicBezTo>
                    <a:pt x="526" y="263"/>
                    <a:pt x="526" y="263"/>
                    <a:pt x="526" y="263"/>
                  </a:cubicBezTo>
                  <a:cubicBezTo>
                    <a:pt x="524" y="264"/>
                    <a:pt x="522" y="265"/>
                    <a:pt x="520" y="266"/>
                  </a:cubicBezTo>
                  <a:close/>
                  <a:moveTo>
                    <a:pt x="528" y="261"/>
                  </a:moveTo>
                  <a:cubicBezTo>
                    <a:pt x="530" y="260"/>
                    <a:pt x="532" y="259"/>
                    <a:pt x="534" y="258"/>
                  </a:cubicBezTo>
                  <a:cubicBezTo>
                    <a:pt x="532" y="259"/>
                    <a:pt x="530" y="260"/>
                    <a:pt x="528" y="262"/>
                  </a:cubicBezTo>
                  <a:cubicBezTo>
                    <a:pt x="528" y="261"/>
                    <a:pt x="528" y="261"/>
                    <a:pt x="528" y="261"/>
                  </a:cubicBezTo>
                  <a:close/>
                  <a:moveTo>
                    <a:pt x="538" y="262"/>
                  </a:moveTo>
                  <a:cubicBezTo>
                    <a:pt x="540" y="264"/>
                    <a:pt x="541" y="265"/>
                    <a:pt x="542" y="267"/>
                  </a:cubicBezTo>
                  <a:cubicBezTo>
                    <a:pt x="541" y="268"/>
                    <a:pt x="539" y="269"/>
                    <a:pt x="538" y="270"/>
                  </a:cubicBezTo>
                  <a:cubicBezTo>
                    <a:pt x="536" y="267"/>
                    <a:pt x="533" y="265"/>
                    <a:pt x="531" y="264"/>
                  </a:cubicBezTo>
                  <a:cubicBezTo>
                    <a:pt x="533" y="263"/>
                    <a:pt x="535" y="262"/>
                    <a:pt x="537" y="261"/>
                  </a:cubicBezTo>
                  <a:cubicBezTo>
                    <a:pt x="537" y="262"/>
                    <a:pt x="537" y="262"/>
                    <a:pt x="537" y="262"/>
                  </a:cubicBezTo>
                  <a:cubicBezTo>
                    <a:pt x="537" y="262"/>
                    <a:pt x="538" y="262"/>
                    <a:pt x="538" y="262"/>
                  </a:cubicBezTo>
                  <a:close/>
                  <a:moveTo>
                    <a:pt x="535" y="271"/>
                  </a:moveTo>
                  <a:cubicBezTo>
                    <a:pt x="529" y="274"/>
                    <a:pt x="524" y="277"/>
                    <a:pt x="519" y="281"/>
                  </a:cubicBezTo>
                  <a:cubicBezTo>
                    <a:pt x="518" y="279"/>
                    <a:pt x="516" y="278"/>
                    <a:pt x="515" y="277"/>
                  </a:cubicBezTo>
                  <a:cubicBezTo>
                    <a:pt x="516" y="275"/>
                    <a:pt x="518" y="273"/>
                    <a:pt x="520" y="272"/>
                  </a:cubicBezTo>
                  <a:cubicBezTo>
                    <a:pt x="522" y="269"/>
                    <a:pt x="525" y="267"/>
                    <a:pt x="528" y="265"/>
                  </a:cubicBezTo>
                  <a:cubicBezTo>
                    <a:pt x="531" y="267"/>
                    <a:pt x="533" y="269"/>
                    <a:pt x="535" y="271"/>
                  </a:cubicBezTo>
                  <a:close/>
                  <a:moveTo>
                    <a:pt x="486" y="312"/>
                  </a:moveTo>
                  <a:cubicBezTo>
                    <a:pt x="486" y="312"/>
                    <a:pt x="486" y="313"/>
                    <a:pt x="486" y="313"/>
                  </a:cubicBezTo>
                  <a:cubicBezTo>
                    <a:pt x="485" y="312"/>
                    <a:pt x="485" y="312"/>
                    <a:pt x="485" y="312"/>
                  </a:cubicBezTo>
                  <a:cubicBezTo>
                    <a:pt x="485" y="312"/>
                    <a:pt x="486" y="312"/>
                    <a:pt x="486" y="312"/>
                  </a:cubicBezTo>
                  <a:close/>
                  <a:moveTo>
                    <a:pt x="480" y="362"/>
                  </a:moveTo>
                  <a:cubicBezTo>
                    <a:pt x="480" y="362"/>
                    <a:pt x="480" y="362"/>
                    <a:pt x="479" y="362"/>
                  </a:cubicBezTo>
                  <a:cubicBezTo>
                    <a:pt x="480" y="362"/>
                    <a:pt x="480" y="361"/>
                    <a:pt x="480" y="361"/>
                  </a:cubicBezTo>
                  <a:cubicBezTo>
                    <a:pt x="480" y="362"/>
                    <a:pt x="480" y="362"/>
                    <a:pt x="480" y="362"/>
                  </a:cubicBezTo>
                  <a:close/>
                  <a:moveTo>
                    <a:pt x="476" y="366"/>
                  </a:moveTo>
                  <a:cubicBezTo>
                    <a:pt x="476" y="367"/>
                    <a:pt x="475" y="367"/>
                    <a:pt x="475" y="368"/>
                  </a:cubicBezTo>
                  <a:cubicBezTo>
                    <a:pt x="475" y="368"/>
                    <a:pt x="475" y="368"/>
                    <a:pt x="475" y="368"/>
                  </a:cubicBezTo>
                  <a:cubicBezTo>
                    <a:pt x="475" y="368"/>
                    <a:pt x="475" y="367"/>
                    <a:pt x="475" y="367"/>
                  </a:cubicBezTo>
                  <a:cubicBezTo>
                    <a:pt x="475" y="366"/>
                    <a:pt x="476" y="366"/>
                    <a:pt x="476" y="366"/>
                  </a:cubicBezTo>
                  <a:close/>
                  <a:moveTo>
                    <a:pt x="470" y="345"/>
                  </a:moveTo>
                  <a:cubicBezTo>
                    <a:pt x="470" y="343"/>
                    <a:pt x="470" y="342"/>
                    <a:pt x="470" y="340"/>
                  </a:cubicBezTo>
                  <a:cubicBezTo>
                    <a:pt x="470" y="341"/>
                    <a:pt x="471" y="341"/>
                    <a:pt x="471" y="341"/>
                  </a:cubicBezTo>
                  <a:cubicBezTo>
                    <a:pt x="471" y="342"/>
                    <a:pt x="470" y="343"/>
                    <a:pt x="470" y="345"/>
                  </a:cubicBezTo>
                  <a:close/>
                  <a:moveTo>
                    <a:pt x="466" y="318"/>
                  </a:moveTo>
                  <a:cubicBezTo>
                    <a:pt x="466" y="318"/>
                    <a:pt x="466" y="318"/>
                    <a:pt x="466" y="318"/>
                  </a:cubicBezTo>
                  <a:cubicBezTo>
                    <a:pt x="467" y="318"/>
                    <a:pt x="467" y="318"/>
                    <a:pt x="467" y="318"/>
                  </a:cubicBezTo>
                  <a:cubicBezTo>
                    <a:pt x="466" y="318"/>
                    <a:pt x="466" y="318"/>
                    <a:pt x="466" y="318"/>
                  </a:cubicBezTo>
                  <a:close/>
                  <a:moveTo>
                    <a:pt x="462" y="317"/>
                  </a:moveTo>
                  <a:cubicBezTo>
                    <a:pt x="462" y="317"/>
                    <a:pt x="462" y="317"/>
                    <a:pt x="462" y="317"/>
                  </a:cubicBezTo>
                  <a:cubicBezTo>
                    <a:pt x="462" y="317"/>
                    <a:pt x="462" y="317"/>
                    <a:pt x="463" y="317"/>
                  </a:cubicBezTo>
                  <a:cubicBezTo>
                    <a:pt x="463" y="317"/>
                    <a:pt x="463" y="317"/>
                    <a:pt x="463" y="317"/>
                  </a:cubicBezTo>
                  <a:cubicBezTo>
                    <a:pt x="463" y="317"/>
                    <a:pt x="462" y="317"/>
                    <a:pt x="462" y="317"/>
                  </a:cubicBezTo>
                  <a:close/>
                  <a:moveTo>
                    <a:pt x="451" y="313"/>
                  </a:moveTo>
                  <a:cubicBezTo>
                    <a:pt x="448" y="311"/>
                    <a:pt x="446" y="310"/>
                    <a:pt x="443" y="308"/>
                  </a:cubicBezTo>
                  <a:cubicBezTo>
                    <a:pt x="436" y="303"/>
                    <a:pt x="428" y="297"/>
                    <a:pt x="423" y="292"/>
                  </a:cubicBezTo>
                  <a:cubicBezTo>
                    <a:pt x="437" y="299"/>
                    <a:pt x="447" y="303"/>
                    <a:pt x="452" y="303"/>
                  </a:cubicBezTo>
                  <a:cubicBezTo>
                    <a:pt x="453" y="304"/>
                    <a:pt x="454" y="305"/>
                    <a:pt x="455" y="306"/>
                  </a:cubicBezTo>
                  <a:cubicBezTo>
                    <a:pt x="457" y="308"/>
                    <a:pt x="458" y="310"/>
                    <a:pt x="460" y="313"/>
                  </a:cubicBezTo>
                  <a:cubicBezTo>
                    <a:pt x="460" y="313"/>
                    <a:pt x="460" y="313"/>
                    <a:pt x="460" y="313"/>
                  </a:cubicBezTo>
                  <a:cubicBezTo>
                    <a:pt x="460" y="313"/>
                    <a:pt x="460" y="313"/>
                    <a:pt x="460" y="313"/>
                  </a:cubicBezTo>
                  <a:cubicBezTo>
                    <a:pt x="457" y="313"/>
                    <a:pt x="454" y="313"/>
                    <a:pt x="451" y="313"/>
                  </a:cubicBezTo>
                  <a:close/>
                  <a:moveTo>
                    <a:pt x="441" y="293"/>
                  </a:moveTo>
                  <a:cubicBezTo>
                    <a:pt x="435" y="288"/>
                    <a:pt x="429" y="283"/>
                    <a:pt x="424" y="278"/>
                  </a:cubicBezTo>
                  <a:cubicBezTo>
                    <a:pt x="430" y="283"/>
                    <a:pt x="436" y="288"/>
                    <a:pt x="442" y="293"/>
                  </a:cubicBezTo>
                  <a:cubicBezTo>
                    <a:pt x="442" y="293"/>
                    <a:pt x="442" y="293"/>
                    <a:pt x="441" y="293"/>
                  </a:cubicBezTo>
                  <a:close/>
                  <a:moveTo>
                    <a:pt x="444" y="288"/>
                  </a:moveTo>
                  <a:cubicBezTo>
                    <a:pt x="448" y="291"/>
                    <a:pt x="453" y="294"/>
                    <a:pt x="457" y="296"/>
                  </a:cubicBezTo>
                  <a:cubicBezTo>
                    <a:pt x="461" y="299"/>
                    <a:pt x="464" y="300"/>
                    <a:pt x="468" y="300"/>
                  </a:cubicBezTo>
                  <a:cubicBezTo>
                    <a:pt x="469" y="304"/>
                    <a:pt x="470" y="308"/>
                    <a:pt x="472" y="312"/>
                  </a:cubicBezTo>
                  <a:cubicBezTo>
                    <a:pt x="467" y="310"/>
                    <a:pt x="462" y="307"/>
                    <a:pt x="457" y="304"/>
                  </a:cubicBezTo>
                  <a:cubicBezTo>
                    <a:pt x="457" y="304"/>
                    <a:pt x="457" y="303"/>
                    <a:pt x="457" y="303"/>
                  </a:cubicBezTo>
                  <a:cubicBezTo>
                    <a:pt x="453" y="298"/>
                    <a:pt x="449" y="293"/>
                    <a:pt x="444" y="288"/>
                  </a:cubicBezTo>
                  <a:close/>
                  <a:moveTo>
                    <a:pt x="469" y="295"/>
                  </a:moveTo>
                  <a:cubicBezTo>
                    <a:pt x="471" y="295"/>
                    <a:pt x="472" y="295"/>
                    <a:pt x="474" y="295"/>
                  </a:cubicBezTo>
                  <a:cubicBezTo>
                    <a:pt x="474" y="295"/>
                    <a:pt x="475" y="295"/>
                    <a:pt x="475" y="295"/>
                  </a:cubicBezTo>
                  <a:cubicBezTo>
                    <a:pt x="475" y="296"/>
                    <a:pt x="474" y="296"/>
                    <a:pt x="473" y="297"/>
                  </a:cubicBezTo>
                  <a:cubicBezTo>
                    <a:pt x="472" y="297"/>
                    <a:pt x="471" y="298"/>
                    <a:pt x="470" y="298"/>
                  </a:cubicBezTo>
                  <a:cubicBezTo>
                    <a:pt x="470" y="298"/>
                    <a:pt x="470" y="298"/>
                    <a:pt x="470" y="298"/>
                  </a:cubicBezTo>
                  <a:cubicBezTo>
                    <a:pt x="470" y="297"/>
                    <a:pt x="470" y="296"/>
                    <a:pt x="469" y="295"/>
                  </a:cubicBezTo>
                  <a:close/>
                  <a:moveTo>
                    <a:pt x="467" y="295"/>
                  </a:moveTo>
                  <a:cubicBezTo>
                    <a:pt x="467" y="295"/>
                    <a:pt x="466" y="295"/>
                    <a:pt x="466" y="295"/>
                  </a:cubicBezTo>
                  <a:cubicBezTo>
                    <a:pt x="466" y="295"/>
                    <a:pt x="466" y="295"/>
                    <a:pt x="467" y="295"/>
                  </a:cubicBezTo>
                  <a:cubicBezTo>
                    <a:pt x="467" y="295"/>
                    <a:pt x="467" y="295"/>
                    <a:pt x="467" y="295"/>
                  </a:cubicBezTo>
                  <a:close/>
                  <a:moveTo>
                    <a:pt x="483" y="290"/>
                  </a:moveTo>
                  <a:cubicBezTo>
                    <a:pt x="483" y="285"/>
                    <a:pt x="484" y="280"/>
                    <a:pt x="485" y="274"/>
                  </a:cubicBezTo>
                  <a:cubicBezTo>
                    <a:pt x="486" y="274"/>
                    <a:pt x="486" y="275"/>
                    <a:pt x="486" y="275"/>
                  </a:cubicBezTo>
                  <a:cubicBezTo>
                    <a:pt x="488" y="277"/>
                    <a:pt x="490" y="279"/>
                    <a:pt x="491" y="281"/>
                  </a:cubicBezTo>
                  <a:cubicBezTo>
                    <a:pt x="491" y="282"/>
                    <a:pt x="491" y="282"/>
                    <a:pt x="491" y="283"/>
                  </a:cubicBezTo>
                  <a:cubicBezTo>
                    <a:pt x="490" y="284"/>
                    <a:pt x="489" y="284"/>
                    <a:pt x="488" y="285"/>
                  </a:cubicBezTo>
                  <a:cubicBezTo>
                    <a:pt x="488" y="285"/>
                    <a:pt x="487" y="286"/>
                    <a:pt x="486" y="287"/>
                  </a:cubicBezTo>
                  <a:cubicBezTo>
                    <a:pt x="484" y="286"/>
                    <a:pt x="484" y="286"/>
                    <a:pt x="484" y="286"/>
                  </a:cubicBezTo>
                  <a:cubicBezTo>
                    <a:pt x="484" y="287"/>
                    <a:pt x="484" y="288"/>
                    <a:pt x="484" y="288"/>
                  </a:cubicBezTo>
                  <a:cubicBezTo>
                    <a:pt x="484" y="289"/>
                    <a:pt x="483" y="290"/>
                    <a:pt x="483" y="290"/>
                  </a:cubicBezTo>
                  <a:close/>
                  <a:moveTo>
                    <a:pt x="494" y="280"/>
                  </a:moveTo>
                  <a:cubicBezTo>
                    <a:pt x="495" y="276"/>
                    <a:pt x="497" y="272"/>
                    <a:pt x="499" y="267"/>
                  </a:cubicBezTo>
                  <a:cubicBezTo>
                    <a:pt x="502" y="269"/>
                    <a:pt x="504" y="272"/>
                    <a:pt x="507" y="274"/>
                  </a:cubicBezTo>
                  <a:cubicBezTo>
                    <a:pt x="504" y="277"/>
                    <a:pt x="502" y="281"/>
                    <a:pt x="501" y="285"/>
                  </a:cubicBezTo>
                  <a:cubicBezTo>
                    <a:pt x="500" y="283"/>
                    <a:pt x="500" y="281"/>
                    <a:pt x="499" y="279"/>
                  </a:cubicBezTo>
                  <a:cubicBezTo>
                    <a:pt x="499" y="277"/>
                    <a:pt x="499" y="277"/>
                    <a:pt x="499" y="277"/>
                  </a:cubicBezTo>
                  <a:cubicBezTo>
                    <a:pt x="497" y="279"/>
                    <a:pt x="497" y="279"/>
                    <a:pt x="497" y="279"/>
                  </a:cubicBezTo>
                  <a:cubicBezTo>
                    <a:pt x="496" y="279"/>
                    <a:pt x="496" y="280"/>
                    <a:pt x="495" y="281"/>
                  </a:cubicBezTo>
                  <a:cubicBezTo>
                    <a:pt x="494" y="280"/>
                    <a:pt x="494" y="280"/>
                    <a:pt x="494" y="280"/>
                  </a:cubicBezTo>
                  <a:close/>
                  <a:moveTo>
                    <a:pt x="500" y="265"/>
                  </a:moveTo>
                  <a:cubicBezTo>
                    <a:pt x="500" y="263"/>
                    <a:pt x="501" y="262"/>
                    <a:pt x="502" y="260"/>
                  </a:cubicBezTo>
                  <a:cubicBezTo>
                    <a:pt x="503" y="257"/>
                    <a:pt x="505" y="254"/>
                    <a:pt x="507" y="251"/>
                  </a:cubicBezTo>
                  <a:cubicBezTo>
                    <a:pt x="512" y="254"/>
                    <a:pt x="518" y="257"/>
                    <a:pt x="523" y="261"/>
                  </a:cubicBezTo>
                  <a:cubicBezTo>
                    <a:pt x="519" y="263"/>
                    <a:pt x="515" y="266"/>
                    <a:pt x="512" y="269"/>
                  </a:cubicBezTo>
                  <a:cubicBezTo>
                    <a:pt x="511" y="270"/>
                    <a:pt x="510" y="271"/>
                    <a:pt x="509" y="272"/>
                  </a:cubicBezTo>
                  <a:cubicBezTo>
                    <a:pt x="506" y="269"/>
                    <a:pt x="503" y="267"/>
                    <a:pt x="500" y="265"/>
                  </a:cubicBezTo>
                  <a:close/>
                  <a:moveTo>
                    <a:pt x="508" y="248"/>
                  </a:moveTo>
                  <a:cubicBezTo>
                    <a:pt x="510" y="245"/>
                    <a:pt x="512" y="242"/>
                    <a:pt x="514" y="240"/>
                  </a:cubicBezTo>
                  <a:cubicBezTo>
                    <a:pt x="520" y="245"/>
                    <a:pt x="527" y="250"/>
                    <a:pt x="533" y="256"/>
                  </a:cubicBezTo>
                  <a:cubicBezTo>
                    <a:pt x="530" y="257"/>
                    <a:pt x="528" y="258"/>
                    <a:pt x="526" y="260"/>
                  </a:cubicBezTo>
                  <a:cubicBezTo>
                    <a:pt x="520" y="255"/>
                    <a:pt x="514" y="252"/>
                    <a:pt x="508" y="248"/>
                  </a:cubicBezTo>
                  <a:close/>
                  <a:moveTo>
                    <a:pt x="515" y="238"/>
                  </a:moveTo>
                  <a:cubicBezTo>
                    <a:pt x="520" y="231"/>
                    <a:pt x="525" y="226"/>
                    <a:pt x="530" y="222"/>
                  </a:cubicBezTo>
                  <a:cubicBezTo>
                    <a:pt x="541" y="229"/>
                    <a:pt x="553" y="237"/>
                    <a:pt x="562" y="245"/>
                  </a:cubicBezTo>
                  <a:cubicBezTo>
                    <a:pt x="561" y="246"/>
                    <a:pt x="559" y="246"/>
                    <a:pt x="557" y="247"/>
                  </a:cubicBezTo>
                  <a:cubicBezTo>
                    <a:pt x="550" y="249"/>
                    <a:pt x="542" y="252"/>
                    <a:pt x="535" y="255"/>
                  </a:cubicBezTo>
                  <a:cubicBezTo>
                    <a:pt x="529" y="248"/>
                    <a:pt x="522" y="243"/>
                    <a:pt x="515" y="238"/>
                  </a:cubicBezTo>
                  <a:close/>
                  <a:moveTo>
                    <a:pt x="532" y="220"/>
                  </a:moveTo>
                  <a:cubicBezTo>
                    <a:pt x="538" y="216"/>
                    <a:pt x="543" y="213"/>
                    <a:pt x="549" y="212"/>
                  </a:cubicBezTo>
                  <a:cubicBezTo>
                    <a:pt x="560" y="218"/>
                    <a:pt x="571" y="225"/>
                    <a:pt x="579" y="232"/>
                  </a:cubicBezTo>
                  <a:cubicBezTo>
                    <a:pt x="582" y="234"/>
                    <a:pt x="584" y="236"/>
                    <a:pt x="585" y="239"/>
                  </a:cubicBezTo>
                  <a:cubicBezTo>
                    <a:pt x="584" y="239"/>
                    <a:pt x="582" y="240"/>
                    <a:pt x="580" y="240"/>
                  </a:cubicBezTo>
                  <a:cubicBezTo>
                    <a:pt x="575" y="241"/>
                    <a:pt x="570" y="243"/>
                    <a:pt x="565" y="244"/>
                  </a:cubicBezTo>
                  <a:cubicBezTo>
                    <a:pt x="555" y="236"/>
                    <a:pt x="543" y="227"/>
                    <a:pt x="532" y="220"/>
                  </a:cubicBezTo>
                  <a:close/>
                  <a:moveTo>
                    <a:pt x="564" y="247"/>
                  </a:moveTo>
                  <a:cubicBezTo>
                    <a:pt x="566" y="249"/>
                    <a:pt x="567" y="250"/>
                    <a:pt x="568" y="251"/>
                  </a:cubicBezTo>
                  <a:cubicBezTo>
                    <a:pt x="568" y="251"/>
                    <a:pt x="568" y="251"/>
                    <a:pt x="568" y="251"/>
                  </a:cubicBezTo>
                  <a:cubicBezTo>
                    <a:pt x="559" y="252"/>
                    <a:pt x="550" y="254"/>
                    <a:pt x="541" y="257"/>
                  </a:cubicBezTo>
                  <a:cubicBezTo>
                    <a:pt x="546" y="255"/>
                    <a:pt x="551" y="252"/>
                    <a:pt x="557" y="250"/>
                  </a:cubicBezTo>
                  <a:cubicBezTo>
                    <a:pt x="559" y="249"/>
                    <a:pt x="561" y="248"/>
                    <a:pt x="564" y="248"/>
                  </a:cubicBezTo>
                  <a:cubicBezTo>
                    <a:pt x="564" y="248"/>
                    <a:pt x="564" y="247"/>
                    <a:pt x="564" y="247"/>
                  </a:cubicBezTo>
                  <a:close/>
                  <a:moveTo>
                    <a:pt x="559" y="259"/>
                  </a:moveTo>
                  <a:cubicBezTo>
                    <a:pt x="554" y="261"/>
                    <a:pt x="549" y="264"/>
                    <a:pt x="544" y="266"/>
                  </a:cubicBezTo>
                  <a:cubicBezTo>
                    <a:pt x="543" y="264"/>
                    <a:pt x="542" y="263"/>
                    <a:pt x="541" y="261"/>
                  </a:cubicBezTo>
                  <a:cubicBezTo>
                    <a:pt x="548" y="260"/>
                    <a:pt x="556" y="258"/>
                    <a:pt x="563" y="257"/>
                  </a:cubicBezTo>
                  <a:cubicBezTo>
                    <a:pt x="562" y="258"/>
                    <a:pt x="561" y="258"/>
                    <a:pt x="559" y="259"/>
                  </a:cubicBezTo>
                  <a:close/>
                  <a:moveTo>
                    <a:pt x="489" y="345"/>
                  </a:moveTo>
                  <a:cubicBezTo>
                    <a:pt x="489" y="345"/>
                    <a:pt x="488" y="345"/>
                    <a:pt x="488" y="344"/>
                  </a:cubicBezTo>
                  <a:cubicBezTo>
                    <a:pt x="488" y="344"/>
                    <a:pt x="489" y="343"/>
                    <a:pt x="489" y="343"/>
                  </a:cubicBezTo>
                  <a:cubicBezTo>
                    <a:pt x="489" y="343"/>
                    <a:pt x="489" y="344"/>
                    <a:pt x="489" y="345"/>
                  </a:cubicBezTo>
                  <a:close/>
                  <a:moveTo>
                    <a:pt x="485" y="358"/>
                  </a:moveTo>
                  <a:cubicBezTo>
                    <a:pt x="485" y="358"/>
                    <a:pt x="485" y="358"/>
                    <a:pt x="485" y="359"/>
                  </a:cubicBezTo>
                  <a:cubicBezTo>
                    <a:pt x="485" y="358"/>
                    <a:pt x="484" y="357"/>
                    <a:pt x="484" y="356"/>
                  </a:cubicBezTo>
                  <a:cubicBezTo>
                    <a:pt x="484" y="355"/>
                    <a:pt x="484" y="355"/>
                    <a:pt x="484" y="355"/>
                  </a:cubicBezTo>
                  <a:cubicBezTo>
                    <a:pt x="485" y="356"/>
                    <a:pt x="485" y="357"/>
                    <a:pt x="485" y="358"/>
                  </a:cubicBezTo>
                  <a:close/>
                  <a:moveTo>
                    <a:pt x="477" y="372"/>
                  </a:moveTo>
                  <a:cubicBezTo>
                    <a:pt x="477" y="372"/>
                    <a:pt x="477" y="372"/>
                    <a:pt x="477" y="372"/>
                  </a:cubicBezTo>
                  <a:cubicBezTo>
                    <a:pt x="478" y="369"/>
                    <a:pt x="478" y="367"/>
                    <a:pt x="479" y="365"/>
                  </a:cubicBezTo>
                  <a:cubicBezTo>
                    <a:pt x="479" y="365"/>
                    <a:pt x="480" y="365"/>
                    <a:pt x="480" y="365"/>
                  </a:cubicBezTo>
                  <a:cubicBezTo>
                    <a:pt x="480" y="367"/>
                    <a:pt x="480" y="369"/>
                    <a:pt x="480" y="371"/>
                  </a:cubicBezTo>
                  <a:cubicBezTo>
                    <a:pt x="480" y="372"/>
                    <a:pt x="479" y="372"/>
                    <a:pt x="479" y="373"/>
                  </a:cubicBezTo>
                  <a:cubicBezTo>
                    <a:pt x="478" y="373"/>
                    <a:pt x="478" y="372"/>
                    <a:pt x="477" y="372"/>
                  </a:cubicBezTo>
                  <a:close/>
                  <a:moveTo>
                    <a:pt x="468" y="353"/>
                  </a:moveTo>
                  <a:cubicBezTo>
                    <a:pt x="466" y="352"/>
                    <a:pt x="465" y="351"/>
                    <a:pt x="464" y="350"/>
                  </a:cubicBezTo>
                  <a:cubicBezTo>
                    <a:pt x="465" y="346"/>
                    <a:pt x="465" y="341"/>
                    <a:pt x="465" y="336"/>
                  </a:cubicBezTo>
                  <a:cubicBezTo>
                    <a:pt x="465" y="337"/>
                    <a:pt x="465" y="337"/>
                    <a:pt x="465" y="337"/>
                  </a:cubicBezTo>
                  <a:cubicBezTo>
                    <a:pt x="466" y="337"/>
                    <a:pt x="467" y="338"/>
                    <a:pt x="468" y="338"/>
                  </a:cubicBezTo>
                  <a:cubicBezTo>
                    <a:pt x="467" y="340"/>
                    <a:pt x="467" y="343"/>
                    <a:pt x="467" y="345"/>
                  </a:cubicBezTo>
                  <a:cubicBezTo>
                    <a:pt x="467" y="346"/>
                    <a:pt x="467" y="347"/>
                    <a:pt x="467" y="349"/>
                  </a:cubicBezTo>
                  <a:cubicBezTo>
                    <a:pt x="467" y="349"/>
                    <a:pt x="467" y="349"/>
                    <a:pt x="467" y="350"/>
                  </a:cubicBezTo>
                  <a:cubicBezTo>
                    <a:pt x="468" y="350"/>
                    <a:pt x="468" y="350"/>
                    <a:pt x="468" y="350"/>
                  </a:cubicBezTo>
                  <a:cubicBezTo>
                    <a:pt x="468" y="351"/>
                    <a:pt x="468" y="352"/>
                    <a:pt x="468" y="353"/>
                  </a:cubicBezTo>
                  <a:close/>
                  <a:moveTo>
                    <a:pt x="461" y="348"/>
                  </a:moveTo>
                  <a:cubicBezTo>
                    <a:pt x="455" y="342"/>
                    <a:pt x="449" y="337"/>
                    <a:pt x="443" y="333"/>
                  </a:cubicBezTo>
                  <a:cubicBezTo>
                    <a:pt x="440" y="331"/>
                    <a:pt x="436" y="329"/>
                    <a:pt x="433" y="328"/>
                  </a:cubicBezTo>
                  <a:cubicBezTo>
                    <a:pt x="448" y="328"/>
                    <a:pt x="458" y="330"/>
                    <a:pt x="459" y="331"/>
                  </a:cubicBezTo>
                  <a:cubicBezTo>
                    <a:pt x="459" y="332"/>
                    <a:pt x="459" y="333"/>
                    <a:pt x="460" y="334"/>
                  </a:cubicBezTo>
                  <a:cubicBezTo>
                    <a:pt x="460" y="334"/>
                    <a:pt x="460" y="334"/>
                    <a:pt x="460" y="334"/>
                  </a:cubicBezTo>
                  <a:cubicBezTo>
                    <a:pt x="460" y="334"/>
                    <a:pt x="460" y="334"/>
                    <a:pt x="460" y="334"/>
                  </a:cubicBezTo>
                  <a:cubicBezTo>
                    <a:pt x="461" y="338"/>
                    <a:pt x="461" y="343"/>
                    <a:pt x="461" y="348"/>
                  </a:cubicBezTo>
                  <a:close/>
                  <a:moveTo>
                    <a:pt x="463" y="329"/>
                  </a:moveTo>
                  <a:cubicBezTo>
                    <a:pt x="463" y="329"/>
                    <a:pt x="463" y="329"/>
                    <a:pt x="464" y="329"/>
                  </a:cubicBezTo>
                  <a:cubicBezTo>
                    <a:pt x="465" y="331"/>
                    <a:pt x="467" y="332"/>
                    <a:pt x="468" y="334"/>
                  </a:cubicBezTo>
                  <a:cubicBezTo>
                    <a:pt x="468" y="334"/>
                    <a:pt x="468" y="335"/>
                    <a:pt x="468" y="335"/>
                  </a:cubicBezTo>
                  <a:cubicBezTo>
                    <a:pt x="467" y="335"/>
                    <a:pt x="467" y="335"/>
                    <a:pt x="466" y="334"/>
                  </a:cubicBezTo>
                  <a:cubicBezTo>
                    <a:pt x="466" y="334"/>
                    <a:pt x="465" y="334"/>
                    <a:pt x="464" y="333"/>
                  </a:cubicBezTo>
                  <a:cubicBezTo>
                    <a:pt x="464" y="332"/>
                    <a:pt x="463" y="330"/>
                    <a:pt x="463" y="329"/>
                  </a:cubicBezTo>
                  <a:close/>
                  <a:moveTo>
                    <a:pt x="457" y="323"/>
                  </a:moveTo>
                  <a:cubicBezTo>
                    <a:pt x="455" y="321"/>
                    <a:pt x="453" y="320"/>
                    <a:pt x="452" y="319"/>
                  </a:cubicBezTo>
                  <a:cubicBezTo>
                    <a:pt x="452" y="319"/>
                    <a:pt x="452" y="319"/>
                    <a:pt x="453" y="319"/>
                  </a:cubicBezTo>
                  <a:cubicBezTo>
                    <a:pt x="454" y="319"/>
                    <a:pt x="454" y="318"/>
                    <a:pt x="454" y="317"/>
                  </a:cubicBezTo>
                  <a:cubicBezTo>
                    <a:pt x="457" y="318"/>
                    <a:pt x="459" y="319"/>
                    <a:pt x="461" y="319"/>
                  </a:cubicBezTo>
                  <a:cubicBezTo>
                    <a:pt x="461" y="319"/>
                    <a:pt x="461" y="319"/>
                    <a:pt x="461" y="319"/>
                  </a:cubicBezTo>
                  <a:cubicBezTo>
                    <a:pt x="458" y="320"/>
                    <a:pt x="458" y="320"/>
                    <a:pt x="458" y="320"/>
                  </a:cubicBezTo>
                  <a:cubicBezTo>
                    <a:pt x="460" y="322"/>
                    <a:pt x="460" y="322"/>
                    <a:pt x="460" y="322"/>
                  </a:cubicBezTo>
                  <a:cubicBezTo>
                    <a:pt x="461" y="322"/>
                    <a:pt x="462" y="322"/>
                    <a:pt x="462" y="323"/>
                  </a:cubicBezTo>
                  <a:cubicBezTo>
                    <a:pt x="462" y="323"/>
                    <a:pt x="462" y="323"/>
                    <a:pt x="462" y="323"/>
                  </a:cubicBezTo>
                  <a:cubicBezTo>
                    <a:pt x="462" y="323"/>
                    <a:pt x="463" y="323"/>
                    <a:pt x="463" y="323"/>
                  </a:cubicBezTo>
                  <a:cubicBezTo>
                    <a:pt x="465" y="325"/>
                    <a:pt x="467" y="327"/>
                    <a:pt x="469" y="329"/>
                  </a:cubicBezTo>
                  <a:cubicBezTo>
                    <a:pt x="469" y="329"/>
                    <a:pt x="469" y="329"/>
                    <a:pt x="469" y="329"/>
                  </a:cubicBezTo>
                  <a:cubicBezTo>
                    <a:pt x="468" y="329"/>
                    <a:pt x="467" y="328"/>
                    <a:pt x="465" y="327"/>
                  </a:cubicBezTo>
                  <a:cubicBezTo>
                    <a:pt x="465" y="327"/>
                    <a:pt x="464" y="326"/>
                    <a:pt x="463" y="325"/>
                  </a:cubicBezTo>
                  <a:cubicBezTo>
                    <a:pt x="463" y="324"/>
                    <a:pt x="462" y="324"/>
                    <a:pt x="461" y="323"/>
                  </a:cubicBezTo>
                  <a:cubicBezTo>
                    <a:pt x="461" y="323"/>
                    <a:pt x="461" y="323"/>
                    <a:pt x="461" y="323"/>
                  </a:cubicBezTo>
                  <a:cubicBezTo>
                    <a:pt x="461" y="323"/>
                    <a:pt x="461" y="323"/>
                    <a:pt x="461" y="323"/>
                  </a:cubicBezTo>
                  <a:cubicBezTo>
                    <a:pt x="460" y="324"/>
                    <a:pt x="460" y="324"/>
                    <a:pt x="460" y="324"/>
                  </a:cubicBezTo>
                  <a:cubicBezTo>
                    <a:pt x="460" y="323"/>
                    <a:pt x="460" y="323"/>
                    <a:pt x="459" y="323"/>
                  </a:cubicBezTo>
                  <a:cubicBezTo>
                    <a:pt x="459" y="323"/>
                    <a:pt x="458" y="323"/>
                    <a:pt x="457" y="323"/>
                  </a:cubicBezTo>
                  <a:close/>
                  <a:moveTo>
                    <a:pt x="443" y="313"/>
                  </a:moveTo>
                  <a:cubicBezTo>
                    <a:pt x="438" y="309"/>
                    <a:pt x="433" y="305"/>
                    <a:pt x="428" y="300"/>
                  </a:cubicBezTo>
                  <a:cubicBezTo>
                    <a:pt x="427" y="300"/>
                    <a:pt x="427" y="299"/>
                    <a:pt x="426" y="298"/>
                  </a:cubicBezTo>
                  <a:cubicBezTo>
                    <a:pt x="426" y="298"/>
                    <a:pt x="426" y="299"/>
                    <a:pt x="427" y="299"/>
                  </a:cubicBezTo>
                  <a:cubicBezTo>
                    <a:pt x="432" y="303"/>
                    <a:pt x="439" y="309"/>
                    <a:pt x="446" y="313"/>
                  </a:cubicBezTo>
                  <a:cubicBezTo>
                    <a:pt x="445" y="313"/>
                    <a:pt x="444" y="313"/>
                    <a:pt x="443" y="313"/>
                  </a:cubicBezTo>
                  <a:close/>
                  <a:moveTo>
                    <a:pt x="404" y="274"/>
                  </a:moveTo>
                  <a:cubicBezTo>
                    <a:pt x="399" y="266"/>
                    <a:pt x="395" y="259"/>
                    <a:pt x="392" y="252"/>
                  </a:cubicBezTo>
                  <a:cubicBezTo>
                    <a:pt x="398" y="252"/>
                    <a:pt x="404" y="255"/>
                    <a:pt x="411" y="259"/>
                  </a:cubicBezTo>
                  <a:cubicBezTo>
                    <a:pt x="414" y="262"/>
                    <a:pt x="418" y="264"/>
                    <a:pt x="421" y="267"/>
                  </a:cubicBezTo>
                  <a:cubicBezTo>
                    <a:pt x="420" y="268"/>
                    <a:pt x="420" y="268"/>
                    <a:pt x="420" y="268"/>
                  </a:cubicBezTo>
                  <a:cubicBezTo>
                    <a:pt x="423" y="270"/>
                    <a:pt x="427" y="273"/>
                    <a:pt x="430" y="276"/>
                  </a:cubicBezTo>
                  <a:cubicBezTo>
                    <a:pt x="431" y="276"/>
                    <a:pt x="431" y="277"/>
                    <a:pt x="432" y="277"/>
                  </a:cubicBezTo>
                  <a:cubicBezTo>
                    <a:pt x="436" y="282"/>
                    <a:pt x="440" y="287"/>
                    <a:pt x="444" y="291"/>
                  </a:cubicBezTo>
                  <a:cubicBezTo>
                    <a:pt x="433" y="282"/>
                    <a:pt x="422" y="273"/>
                    <a:pt x="412" y="267"/>
                  </a:cubicBezTo>
                  <a:cubicBezTo>
                    <a:pt x="410" y="269"/>
                    <a:pt x="410" y="269"/>
                    <a:pt x="410" y="269"/>
                  </a:cubicBezTo>
                  <a:cubicBezTo>
                    <a:pt x="416" y="274"/>
                    <a:pt x="422" y="280"/>
                    <a:pt x="429" y="286"/>
                  </a:cubicBezTo>
                  <a:cubicBezTo>
                    <a:pt x="422" y="282"/>
                    <a:pt x="414" y="278"/>
                    <a:pt x="404" y="274"/>
                  </a:cubicBezTo>
                  <a:close/>
                  <a:moveTo>
                    <a:pt x="463" y="292"/>
                  </a:moveTo>
                  <a:cubicBezTo>
                    <a:pt x="463" y="289"/>
                    <a:pt x="464" y="286"/>
                    <a:pt x="464" y="282"/>
                  </a:cubicBezTo>
                  <a:cubicBezTo>
                    <a:pt x="465" y="286"/>
                    <a:pt x="465" y="289"/>
                    <a:pt x="466" y="292"/>
                  </a:cubicBezTo>
                  <a:cubicBezTo>
                    <a:pt x="466" y="292"/>
                    <a:pt x="465" y="292"/>
                    <a:pt x="465" y="292"/>
                  </a:cubicBezTo>
                  <a:cubicBezTo>
                    <a:pt x="464" y="292"/>
                    <a:pt x="464" y="292"/>
                    <a:pt x="463" y="292"/>
                  </a:cubicBezTo>
                  <a:close/>
                  <a:moveTo>
                    <a:pt x="477" y="237"/>
                  </a:moveTo>
                  <a:cubicBezTo>
                    <a:pt x="476" y="248"/>
                    <a:pt x="474" y="259"/>
                    <a:pt x="474" y="269"/>
                  </a:cubicBezTo>
                  <a:cubicBezTo>
                    <a:pt x="474" y="274"/>
                    <a:pt x="475" y="279"/>
                    <a:pt x="476" y="284"/>
                  </a:cubicBezTo>
                  <a:cubicBezTo>
                    <a:pt x="478" y="284"/>
                    <a:pt x="478" y="284"/>
                    <a:pt x="478" y="284"/>
                  </a:cubicBezTo>
                  <a:cubicBezTo>
                    <a:pt x="479" y="280"/>
                    <a:pt x="481" y="276"/>
                    <a:pt x="482" y="272"/>
                  </a:cubicBezTo>
                  <a:cubicBezTo>
                    <a:pt x="483" y="272"/>
                    <a:pt x="483" y="272"/>
                    <a:pt x="483" y="272"/>
                  </a:cubicBezTo>
                  <a:cubicBezTo>
                    <a:pt x="482" y="278"/>
                    <a:pt x="480" y="285"/>
                    <a:pt x="480" y="291"/>
                  </a:cubicBezTo>
                  <a:cubicBezTo>
                    <a:pt x="479" y="292"/>
                    <a:pt x="479" y="292"/>
                    <a:pt x="479" y="292"/>
                  </a:cubicBezTo>
                  <a:cubicBezTo>
                    <a:pt x="477" y="290"/>
                    <a:pt x="477" y="290"/>
                    <a:pt x="477" y="290"/>
                  </a:cubicBezTo>
                  <a:cubicBezTo>
                    <a:pt x="477" y="292"/>
                    <a:pt x="477" y="292"/>
                    <a:pt x="477" y="292"/>
                  </a:cubicBezTo>
                  <a:cubicBezTo>
                    <a:pt x="476" y="292"/>
                    <a:pt x="475" y="292"/>
                    <a:pt x="474" y="292"/>
                  </a:cubicBezTo>
                  <a:cubicBezTo>
                    <a:pt x="472" y="292"/>
                    <a:pt x="471" y="292"/>
                    <a:pt x="469" y="292"/>
                  </a:cubicBezTo>
                  <a:cubicBezTo>
                    <a:pt x="468" y="281"/>
                    <a:pt x="469" y="266"/>
                    <a:pt x="472" y="252"/>
                  </a:cubicBezTo>
                  <a:cubicBezTo>
                    <a:pt x="474" y="248"/>
                    <a:pt x="475" y="244"/>
                    <a:pt x="476" y="240"/>
                  </a:cubicBezTo>
                  <a:cubicBezTo>
                    <a:pt x="476" y="239"/>
                    <a:pt x="477" y="238"/>
                    <a:pt x="477" y="237"/>
                  </a:cubicBezTo>
                  <a:close/>
                  <a:moveTo>
                    <a:pt x="478" y="252"/>
                  </a:moveTo>
                  <a:cubicBezTo>
                    <a:pt x="480" y="254"/>
                    <a:pt x="483" y="256"/>
                    <a:pt x="486" y="258"/>
                  </a:cubicBezTo>
                  <a:cubicBezTo>
                    <a:pt x="484" y="261"/>
                    <a:pt x="483" y="264"/>
                    <a:pt x="481" y="268"/>
                  </a:cubicBezTo>
                  <a:cubicBezTo>
                    <a:pt x="481" y="268"/>
                    <a:pt x="481" y="267"/>
                    <a:pt x="481" y="267"/>
                  </a:cubicBezTo>
                  <a:cubicBezTo>
                    <a:pt x="480" y="270"/>
                    <a:pt x="480" y="270"/>
                    <a:pt x="480" y="270"/>
                  </a:cubicBezTo>
                  <a:cubicBezTo>
                    <a:pt x="480" y="270"/>
                    <a:pt x="480" y="270"/>
                    <a:pt x="480" y="270"/>
                  </a:cubicBezTo>
                  <a:cubicBezTo>
                    <a:pt x="479" y="273"/>
                    <a:pt x="478" y="275"/>
                    <a:pt x="477" y="278"/>
                  </a:cubicBezTo>
                  <a:cubicBezTo>
                    <a:pt x="477" y="275"/>
                    <a:pt x="477" y="272"/>
                    <a:pt x="477" y="269"/>
                  </a:cubicBezTo>
                  <a:cubicBezTo>
                    <a:pt x="477" y="264"/>
                    <a:pt x="477" y="258"/>
                    <a:pt x="478" y="252"/>
                  </a:cubicBezTo>
                  <a:close/>
                  <a:moveTo>
                    <a:pt x="488" y="260"/>
                  </a:moveTo>
                  <a:cubicBezTo>
                    <a:pt x="488" y="260"/>
                    <a:pt x="488" y="261"/>
                    <a:pt x="488" y="261"/>
                  </a:cubicBezTo>
                  <a:cubicBezTo>
                    <a:pt x="488" y="261"/>
                    <a:pt x="488" y="260"/>
                    <a:pt x="488" y="260"/>
                  </a:cubicBezTo>
                  <a:cubicBezTo>
                    <a:pt x="488" y="260"/>
                    <a:pt x="488" y="260"/>
                    <a:pt x="488" y="260"/>
                  </a:cubicBezTo>
                  <a:close/>
                  <a:moveTo>
                    <a:pt x="489" y="260"/>
                  </a:moveTo>
                  <a:cubicBezTo>
                    <a:pt x="491" y="262"/>
                    <a:pt x="494" y="264"/>
                    <a:pt x="496" y="266"/>
                  </a:cubicBezTo>
                  <a:cubicBezTo>
                    <a:pt x="495" y="270"/>
                    <a:pt x="493" y="274"/>
                    <a:pt x="492" y="278"/>
                  </a:cubicBezTo>
                  <a:cubicBezTo>
                    <a:pt x="490" y="275"/>
                    <a:pt x="488" y="273"/>
                    <a:pt x="486" y="271"/>
                  </a:cubicBezTo>
                  <a:cubicBezTo>
                    <a:pt x="486" y="268"/>
                    <a:pt x="487" y="265"/>
                    <a:pt x="488" y="262"/>
                  </a:cubicBezTo>
                  <a:cubicBezTo>
                    <a:pt x="488" y="262"/>
                    <a:pt x="488" y="261"/>
                    <a:pt x="489" y="260"/>
                  </a:cubicBezTo>
                  <a:close/>
                  <a:moveTo>
                    <a:pt x="490" y="258"/>
                  </a:moveTo>
                  <a:cubicBezTo>
                    <a:pt x="492" y="255"/>
                    <a:pt x="495" y="251"/>
                    <a:pt x="499" y="247"/>
                  </a:cubicBezTo>
                  <a:cubicBezTo>
                    <a:pt x="501" y="248"/>
                    <a:pt x="503" y="249"/>
                    <a:pt x="504" y="249"/>
                  </a:cubicBezTo>
                  <a:cubicBezTo>
                    <a:pt x="502" y="254"/>
                    <a:pt x="500" y="259"/>
                    <a:pt x="497" y="263"/>
                  </a:cubicBezTo>
                  <a:cubicBezTo>
                    <a:pt x="495" y="262"/>
                    <a:pt x="493" y="260"/>
                    <a:pt x="490" y="258"/>
                  </a:cubicBezTo>
                  <a:close/>
                  <a:moveTo>
                    <a:pt x="511" y="234"/>
                  </a:moveTo>
                  <a:cubicBezTo>
                    <a:pt x="516" y="230"/>
                    <a:pt x="521" y="225"/>
                    <a:pt x="528" y="220"/>
                  </a:cubicBezTo>
                  <a:cubicBezTo>
                    <a:pt x="528" y="220"/>
                    <a:pt x="528" y="220"/>
                    <a:pt x="528" y="220"/>
                  </a:cubicBezTo>
                  <a:cubicBezTo>
                    <a:pt x="523" y="225"/>
                    <a:pt x="518" y="230"/>
                    <a:pt x="513" y="236"/>
                  </a:cubicBezTo>
                  <a:cubicBezTo>
                    <a:pt x="512" y="235"/>
                    <a:pt x="511" y="235"/>
                    <a:pt x="511" y="234"/>
                  </a:cubicBezTo>
                  <a:close/>
                  <a:moveTo>
                    <a:pt x="538" y="213"/>
                  </a:moveTo>
                  <a:cubicBezTo>
                    <a:pt x="540" y="212"/>
                    <a:pt x="543" y="211"/>
                    <a:pt x="545" y="210"/>
                  </a:cubicBezTo>
                  <a:cubicBezTo>
                    <a:pt x="545" y="210"/>
                    <a:pt x="546" y="210"/>
                    <a:pt x="546" y="210"/>
                  </a:cubicBezTo>
                  <a:cubicBezTo>
                    <a:pt x="543" y="211"/>
                    <a:pt x="541" y="212"/>
                    <a:pt x="538" y="213"/>
                  </a:cubicBezTo>
                  <a:close/>
                  <a:moveTo>
                    <a:pt x="548" y="208"/>
                  </a:moveTo>
                  <a:cubicBezTo>
                    <a:pt x="551" y="207"/>
                    <a:pt x="555" y="205"/>
                    <a:pt x="558" y="203"/>
                  </a:cubicBezTo>
                  <a:cubicBezTo>
                    <a:pt x="559" y="203"/>
                    <a:pt x="559" y="203"/>
                    <a:pt x="559" y="203"/>
                  </a:cubicBezTo>
                  <a:cubicBezTo>
                    <a:pt x="559" y="203"/>
                    <a:pt x="559" y="203"/>
                    <a:pt x="559" y="203"/>
                  </a:cubicBezTo>
                  <a:cubicBezTo>
                    <a:pt x="578" y="212"/>
                    <a:pt x="599" y="221"/>
                    <a:pt x="615" y="233"/>
                  </a:cubicBezTo>
                  <a:cubicBezTo>
                    <a:pt x="607" y="234"/>
                    <a:pt x="597" y="236"/>
                    <a:pt x="588" y="238"/>
                  </a:cubicBezTo>
                  <a:cubicBezTo>
                    <a:pt x="586" y="235"/>
                    <a:pt x="584" y="232"/>
                    <a:pt x="581" y="230"/>
                  </a:cubicBezTo>
                  <a:cubicBezTo>
                    <a:pt x="576" y="226"/>
                    <a:pt x="571" y="223"/>
                    <a:pt x="566" y="219"/>
                  </a:cubicBezTo>
                  <a:cubicBezTo>
                    <a:pt x="562" y="216"/>
                    <a:pt x="557" y="214"/>
                    <a:pt x="553" y="211"/>
                  </a:cubicBezTo>
                  <a:cubicBezTo>
                    <a:pt x="554" y="211"/>
                    <a:pt x="555" y="211"/>
                    <a:pt x="557" y="211"/>
                  </a:cubicBezTo>
                  <a:cubicBezTo>
                    <a:pt x="557" y="211"/>
                    <a:pt x="557" y="211"/>
                    <a:pt x="557" y="211"/>
                  </a:cubicBezTo>
                  <a:cubicBezTo>
                    <a:pt x="557" y="209"/>
                    <a:pt x="557" y="209"/>
                    <a:pt x="557" y="209"/>
                  </a:cubicBezTo>
                  <a:cubicBezTo>
                    <a:pt x="557" y="209"/>
                    <a:pt x="557" y="209"/>
                    <a:pt x="557" y="209"/>
                  </a:cubicBezTo>
                  <a:cubicBezTo>
                    <a:pt x="554" y="209"/>
                    <a:pt x="552" y="209"/>
                    <a:pt x="549" y="209"/>
                  </a:cubicBezTo>
                  <a:cubicBezTo>
                    <a:pt x="549" y="209"/>
                    <a:pt x="548" y="209"/>
                    <a:pt x="548" y="208"/>
                  </a:cubicBezTo>
                  <a:close/>
                  <a:moveTo>
                    <a:pt x="622" y="235"/>
                  </a:moveTo>
                  <a:cubicBezTo>
                    <a:pt x="622" y="235"/>
                    <a:pt x="622" y="235"/>
                    <a:pt x="622" y="235"/>
                  </a:cubicBezTo>
                  <a:cubicBezTo>
                    <a:pt x="622" y="235"/>
                    <a:pt x="622" y="235"/>
                    <a:pt x="622" y="235"/>
                  </a:cubicBezTo>
                  <a:cubicBezTo>
                    <a:pt x="622" y="235"/>
                    <a:pt x="622" y="235"/>
                    <a:pt x="622" y="235"/>
                  </a:cubicBezTo>
                  <a:close/>
                  <a:moveTo>
                    <a:pt x="609" y="239"/>
                  </a:moveTo>
                  <a:cubicBezTo>
                    <a:pt x="609" y="239"/>
                    <a:pt x="609" y="239"/>
                    <a:pt x="608" y="239"/>
                  </a:cubicBezTo>
                  <a:cubicBezTo>
                    <a:pt x="607" y="239"/>
                    <a:pt x="605" y="239"/>
                    <a:pt x="604" y="239"/>
                  </a:cubicBezTo>
                  <a:cubicBezTo>
                    <a:pt x="600" y="239"/>
                    <a:pt x="597" y="239"/>
                    <a:pt x="592" y="240"/>
                  </a:cubicBezTo>
                  <a:cubicBezTo>
                    <a:pt x="601" y="238"/>
                    <a:pt x="610" y="236"/>
                    <a:pt x="618" y="235"/>
                  </a:cubicBezTo>
                  <a:cubicBezTo>
                    <a:pt x="619" y="236"/>
                    <a:pt x="619" y="236"/>
                    <a:pt x="619" y="236"/>
                  </a:cubicBezTo>
                  <a:cubicBezTo>
                    <a:pt x="616" y="237"/>
                    <a:pt x="613" y="238"/>
                    <a:pt x="609" y="239"/>
                  </a:cubicBezTo>
                  <a:close/>
                  <a:moveTo>
                    <a:pt x="602" y="242"/>
                  </a:moveTo>
                  <a:cubicBezTo>
                    <a:pt x="595" y="244"/>
                    <a:pt x="588" y="247"/>
                    <a:pt x="581" y="250"/>
                  </a:cubicBezTo>
                  <a:cubicBezTo>
                    <a:pt x="580" y="250"/>
                    <a:pt x="580" y="250"/>
                    <a:pt x="580" y="250"/>
                  </a:cubicBezTo>
                  <a:cubicBezTo>
                    <a:pt x="580" y="250"/>
                    <a:pt x="580" y="250"/>
                    <a:pt x="580" y="250"/>
                  </a:cubicBezTo>
                  <a:cubicBezTo>
                    <a:pt x="579" y="250"/>
                    <a:pt x="579" y="250"/>
                    <a:pt x="579" y="250"/>
                  </a:cubicBezTo>
                  <a:cubicBezTo>
                    <a:pt x="576" y="250"/>
                    <a:pt x="574" y="250"/>
                    <a:pt x="571" y="251"/>
                  </a:cubicBezTo>
                  <a:cubicBezTo>
                    <a:pt x="571" y="250"/>
                    <a:pt x="571" y="250"/>
                    <a:pt x="571" y="250"/>
                  </a:cubicBezTo>
                  <a:cubicBezTo>
                    <a:pt x="571" y="250"/>
                    <a:pt x="571" y="250"/>
                    <a:pt x="571" y="250"/>
                  </a:cubicBezTo>
                  <a:cubicBezTo>
                    <a:pt x="570" y="249"/>
                    <a:pt x="568" y="248"/>
                    <a:pt x="567" y="247"/>
                  </a:cubicBezTo>
                  <a:cubicBezTo>
                    <a:pt x="580" y="244"/>
                    <a:pt x="593" y="242"/>
                    <a:pt x="602" y="242"/>
                  </a:cubicBezTo>
                  <a:close/>
                  <a:moveTo>
                    <a:pt x="496" y="311"/>
                  </a:moveTo>
                  <a:cubicBezTo>
                    <a:pt x="496" y="312"/>
                    <a:pt x="496" y="313"/>
                    <a:pt x="496" y="314"/>
                  </a:cubicBezTo>
                  <a:cubicBezTo>
                    <a:pt x="496" y="314"/>
                    <a:pt x="495" y="314"/>
                    <a:pt x="495" y="313"/>
                  </a:cubicBezTo>
                  <a:cubicBezTo>
                    <a:pt x="495" y="312"/>
                    <a:pt x="495" y="311"/>
                    <a:pt x="495" y="310"/>
                  </a:cubicBezTo>
                  <a:cubicBezTo>
                    <a:pt x="495" y="310"/>
                    <a:pt x="495" y="311"/>
                    <a:pt x="496" y="311"/>
                  </a:cubicBezTo>
                  <a:close/>
                  <a:moveTo>
                    <a:pt x="489" y="348"/>
                  </a:moveTo>
                  <a:cubicBezTo>
                    <a:pt x="490" y="350"/>
                    <a:pt x="489" y="352"/>
                    <a:pt x="489" y="354"/>
                  </a:cubicBezTo>
                  <a:cubicBezTo>
                    <a:pt x="489" y="353"/>
                    <a:pt x="488" y="352"/>
                    <a:pt x="488" y="352"/>
                  </a:cubicBezTo>
                  <a:cubicBezTo>
                    <a:pt x="488" y="350"/>
                    <a:pt x="487" y="349"/>
                    <a:pt x="487" y="347"/>
                  </a:cubicBezTo>
                  <a:cubicBezTo>
                    <a:pt x="488" y="347"/>
                    <a:pt x="489" y="348"/>
                    <a:pt x="489" y="348"/>
                  </a:cubicBezTo>
                  <a:close/>
                  <a:moveTo>
                    <a:pt x="489" y="358"/>
                  </a:moveTo>
                  <a:cubicBezTo>
                    <a:pt x="489" y="359"/>
                    <a:pt x="488" y="361"/>
                    <a:pt x="488" y="363"/>
                  </a:cubicBezTo>
                  <a:cubicBezTo>
                    <a:pt x="488" y="361"/>
                    <a:pt x="487" y="360"/>
                    <a:pt x="487" y="358"/>
                  </a:cubicBezTo>
                  <a:cubicBezTo>
                    <a:pt x="487" y="357"/>
                    <a:pt x="487" y="357"/>
                    <a:pt x="488" y="356"/>
                  </a:cubicBezTo>
                  <a:cubicBezTo>
                    <a:pt x="488" y="356"/>
                    <a:pt x="488" y="357"/>
                    <a:pt x="489" y="358"/>
                  </a:cubicBezTo>
                  <a:close/>
                  <a:moveTo>
                    <a:pt x="485" y="369"/>
                  </a:moveTo>
                  <a:cubicBezTo>
                    <a:pt x="485" y="369"/>
                    <a:pt x="485" y="369"/>
                    <a:pt x="485" y="369"/>
                  </a:cubicBezTo>
                  <a:cubicBezTo>
                    <a:pt x="485" y="369"/>
                    <a:pt x="485" y="368"/>
                    <a:pt x="485" y="368"/>
                  </a:cubicBezTo>
                  <a:cubicBezTo>
                    <a:pt x="485" y="368"/>
                    <a:pt x="485" y="368"/>
                    <a:pt x="485" y="368"/>
                  </a:cubicBezTo>
                  <a:cubicBezTo>
                    <a:pt x="485" y="368"/>
                    <a:pt x="485" y="368"/>
                    <a:pt x="485" y="368"/>
                  </a:cubicBezTo>
                  <a:cubicBezTo>
                    <a:pt x="485" y="368"/>
                    <a:pt x="485" y="368"/>
                    <a:pt x="485" y="369"/>
                  </a:cubicBezTo>
                  <a:close/>
                  <a:moveTo>
                    <a:pt x="378" y="320"/>
                  </a:moveTo>
                  <a:cubicBezTo>
                    <a:pt x="381" y="320"/>
                    <a:pt x="384" y="319"/>
                    <a:pt x="388" y="319"/>
                  </a:cubicBezTo>
                  <a:cubicBezTo>
                    <a:pt x="388" y="319"/>
                    <a:pt x="388" y="319"/>
                    <a:pt x="389" y="319"/>
                  </a:cubicBezTo>
                  <a:cubicBezTo>
                    <a:pt x="408" y="320"/>
                    <a:pt x="428" y="320"/>
                    <a:pt x="447" y="319"/>
                  </a:cubicBezTo>
                  <a:cubicBezTo>
                    <a:pt x="449" y="320"/>
                    <a:pt x="450" y="321"/>
                    <a:pt x="452" y="322"/>
                  </a:cubicBezTo>
                  <a:cubicBezTo>
                    <a:pt x="439" y="322"/>
                    <a:pt x="411" y="321"/>
                    <a:pt x="378" y="320"/>
                  </a:cubicBezTo>
                  <a:close/>
                  <a:moveTo>
                    <a:pt x="611" y="158"/>
                  </a:moveTo>
                  <a:cubicBezTo>
                    <a:pt x="610" y="158"/>
                    <a:pt x="609" y="157"/>
                    <a:pt x="608" y="157"/>
                  </a:cubicBezTo>
                  <a:cubicBezTo>
                    <a:pt x="606" y="156"/>
                    <a:pt x="605" y="155"/>
                    <a:pt x="603" y="154"/>
                  </a:cubicBezTo>
                  <a:cubicBezTo>
                    <a:pt x="606" y="155"/>
                    <a:pt x="608" y="156"/>
                    <a:pt x="611" y="158"/>
                  </a:cubicBezTo>
                  <a:cubicBezTo>
                    <a:pt x="611" y="158"/>
                    <a:pt x="611" y="158"/>
                    <a:pt x="611" y="158"/>
                  </a:cubicBezTo>
                  <a:close/>
                  <a:moveTo>
                    <a:pt x="584" y="146"/>
                  </a:moveTo>
                  <a:cubicBezTo>
                    <a:pt x="583" y="145"/>
                    <a:pt x="582" y="145"/>
                    <a:pt x="581" y="144"/>
                  </a:cubicBezTo>
                  <a:cubicBezTo>
                    <a:pt x="576" y="140"/>
                    <a:pt x="571" y="136"/>
                    <a:pt x="566" y="132"/>
                  </a:cubicBezTo>
                  <a:cubicBezTo>
                    <a:pt x="572" y="137"/>
                    <a:pt x="578" y="141"/>
                    <a:pt x="584" y="146"/>
                  </a:cubicBezTo>
                  <a:close/>
                  <a:moveTo>
                    <a:pt x="599" y="156"/>
                  </a:moveTo>
                  <a:cubicBezTo>
                    <a:pt x="603" y="158"/>
                    <a:pt x="606" y="160"/>
                    <a:pt x="609" y="162"/>
                  </a:cubicBezTo>
                  <a:cubicBezTo>
                    <a:pt x="607" y="161"/>
                    <a:pt x="605" y="161"/>
                    <a:pt x="603" y="160"/>
                  </a:cubicBezTo>
                  <a:cubicBezTo>
                    <a:pt x="603" y="160"/>
                    <a:pt x="602" y="159"/>
                    <a:pt x="602" y="159"/>
                  </a:cubicBezTo>
                  <a:cubicBezTo>
                    <a:pt x="599" y="157"/>
                    <a:pt x="597" y="155"/>
                    <a:pt x="594" y="153"/>
                  </a:cubicBezTo>
                  <a:cubicBezTo>
                    <a:pt x="596" y="154"/>
                    <a:pt x="598" y="155"/>
                    <a:pt x="599" y="156"/>
                  </a:cubicBezTo>
                  <a:close/>
                  <a:moveTo>
                    <a:pt x="574" y="145"/>
                  </a:moveTo>
                  <a:cubicBezTo>
                    <a:pt x="572" y="144"/>
                    <a:pt x="571" y="143"/>
                    <a:pt x="570" y="142"/>
                  </a:cubicBezTo>
                  <a:cubicBezTo>
                    <a:pt x="571" y="143"/>
                    <a:pt x="573" y="144"/>
                    <a:pt x="574" y="145"/>
                  </a:cubicBezTo>
                  <a:close/>
                  <a:moveTo>
                    <a:pt x="611" y="165"/>
                  </a:moveTo>
                  <a:cubicBezTo>
                    <a:pt x="611" y="165"/>
                    <a:pt x="611" y="165"/>
                    <a:pt x="611" y="165"/>
                  </a:cubicBezTo>
                  <a:cubicBezTo>
                    <a:pt x="611" y="165"/>
                    <a:pt x="611" y="165"/>
                    <a:pt x="610" y="165"/>
                  </a:cubicBezTo>
                  <a:cubicBezTo>
                    <a:pt x="611" y="165"/>
                    <a:pt x="611" y="165"/>
                    <a:pt x="611" y="165"/>
                  </a:cubicBezTo>
                  <a:close/>
                  <a:moveTo>
                    <a:pt x="665" y="195"/>
                  </a:moveTo>
                  <a:cubicBezTo>
                    <a:pt x="662" y="195"/>
                    <a:pt x="659" y="196"/>
                    <a:pt x="658" y="192"/>
                  </a:cubicBezTo>
                  <a:cubicBezTo>
                    <a:pt x="657" y="189"/>
                    <a:pt x="657" y="186"/>
                    <a:pt x="655" y="184"/>
                  </a:cubicBezTo>
                  <a:cubicBezTo>
                    <a:pt x="660" y="187"/>
                    <a:pt x="663" y="191"/>
                    <a:pt x="665" y="195"/>
                  </a:cubicBezTo>
                  <a:close/>
                  <a:moveTo>
                    <a:pt x="649" y="211"/>
                  </a:moveTo>
                  <a:cubicBezTo>
                    <a:pt x="640" y="206"/>
                    <a:pt x="632" y="201"/>
                    <a:pt x="624" y="196"/>
                  </a:cubicBezTo>
                  <a:cubicBezTo>
                    <a:pt x="623" y="193"/>
                    <a:pt x="619" y="190"/>
                    <a:pt x="611" y="188"/>
                  </a:cubicBezTo>
                  <a:cubicBezTo>
                    <a:pt x="610" y="187"/>
                    <a:pt x="609" y="187"/>
                    <a:pt x="607" y="186"/>
                  </a:cubicBezTo>
                  <a:cubicBezTo>
                    <a:pt x="607" y="188"/>
                    <a:pt x="607" y="188"/>
                    <a:pt x="607" y="188"/>
                  </a:cubicBezTo>
                  <a:cubicBezTo>
                    <a:pt x="596" y="187"/>
                    <a:pt x="581" y="188"/>
                    <a:pt x="560" y="196"/>
                  </a:cubicBezTo>
                  <a:cubicBezTo>
                    <a:pt x="553" y="198"/>
                    <a:pt x="547" y="201"/>
                    <a:pt x="541" y="204"/>
                  </a:cubicBezTo>
                  <a:cubicBezTo>
                    <a:pt x="539" y="203"/>
                    <a:pt x="537" y="202"/>
                    <a:pt x="535" y="201"/>
                  </a:cubicBezTo>
                  <a:cubicBezTo>
                    <a:pt x="534" y="203"/>
                    <a:pt x="534" y="203"/>
                    <a:pt x="534" y="203"/>
                  </a:cubicBezTo>
                  <a:cubicBezTo>
                    <a:pt x="535" y="204"/>
                    <a:pt x="537" y="205"/>
                    <a:pt x="538" y="206"/>
                  </a:cubicBezTo>
                  <a:cubicBezTo>
                    <a:pt x="533" y="209"/>
                    <a:pt x="529" y="212"/>
                    <a:pt x="525" y="216"/>
                  </a:cubicBezTo>
                  <a:cubicBezTo>
                    <a:pt x="520" y="213"/>
                    <a:pt x="515" y="210"/>
                    <a:pt x="512" y="209"/>
                  </a:cubicBezTo>
                  <a:cubicBezTo>
                    <a:pt x="511" y="211"/>
                    <a:pt x="511" y="211"/>
                    <a:pt x="511" y="211"/>
                  </a:cubicBezTo>
                  <a:cubicBezTo>
                    <a:pt x="514" y="213"/>
                    <a:pt x="518" y="215"/>
                    <a:pt x="522" y="217"/>
                  </a:cubicBezTo>
                  <a:cubicBezTo>
                    <a:pt x="517" y="222"/>
                    <a:pt x="512" y="227"/>
                    <a:pt x="508" y="232"/>
                  </a:cubicBezTo>
                  <a:cubicBezTo>
                    <a:pt x="503" y="229"/>
                    <a:pt x="498" y="225"/>
                    <a:pt x="494" y="222"/>
                  </a:cubicBezTo>
                  <a:cubicBezTo>
                    <a:pt x="493" y="224"/>
                    <a:pt x="493" y="224"/>
                    <a:pt x="493" y="224"/>
                  </a:cubicBezTo>
                  <a:cubicBezTo>
                    <a:pt x="497" y="227"/>
                    <a:pt x="501" y="231"/>
                    <a:pt x="506" y="234"/>
                  </a:cubicBezTo>
                  <a:cubicBezTo>
                    <a:pt x="503" y="237"/>
                    <a:pt x="501" y="240"/>
                    <a:pt x="498" y="244"/>
                  </a:cubicBezTo>
                  <a:cubicBezTo>
                    <a:pt x="498" y="243"/>
                    <a:pt x="497" y="243"/>
                    <a:pt x="496" y="243"/>
                  </a:cubicBezTo>
                  <a:cubicBezTo>
                    <a:pt x="496" y="243"/>
                    <a:pt x="496" y="243"/>
                    <a:pt x="496" y="243"/>
                  </a:cubicBezTo>
                  <a:cubicBezTo>
                    <a:pt x="496" y="242"/>
                    <a:pt x="496" y="242"/>
                    <a:pt x="496" y="242"/>
                  </a:cubicBezTo>
                  <a:cubicBezTo>
                    <a:pt x="495" y="242"/>
                    <a:pt x="494" y="242"/>
                    <a:pt x="494" y="242"/>
                  </a:cubicBezTo>
                  <a:cubicBezTo>
                    <a:pt x="493" y="242"/>
                    <a:pt x="493" y="242"/>
                    <a:pt x="492" y="241"/>
                  </a:cubicBezTo>
                  <a:cubicBezTo>
                    <a:pt x="492" y="242"/>
                    <a:pt x="492" y="242"/>
                    <a:pt x="492" y="242"/>
                  </a:cubicBezTo>
                  <a:cubicBezTo>
                    <a:pt x="491" y="242"/>
                    <a:pt x="491" y="242"/>
                    <a:pt x="491" y="242"/>
                  </a:cubicBezTo>
                  <a:cubicBezTo>
                    <a:pt x="491" y="242"/>
                    <a:pt x="490" y="243"/>
                    <a:pt x="490" y="243"/>
                  </a:cubicBezTo>
                  <a:cubicBezTo>
                    <a:pt x="491" y="243"/>
                    <a:pt x="491" y="244"/>
                    <a:pt x="491" y="244"/>
                  </a:cubicBezTo>
                  <a:cubicBezTo>
                    <a:pt x="491" y="244"/>
                    <a:pt x="491" y="244"/>
                    <a:pt x="491" y="244"/>
                  </a:cubicBezTo>
                  <a:cubicBezTo>
                    <a:pt x="491" y="244"/>
                    <a:pt x="492" y="245"/>
                    <a:pt x="492" y="245"/>
                  </a:cubicBezTo>
                  <a:cubicBezTo>
                    <a:pt x="493" y="245"/>
                    <a:pt x="494" y="246"/>
                    <a:pt x="495" y="247"/>
                  </a:cubicBezTo>
                  <a:cubicBezTo>
                    <a:pt x="496" y="245"/>
                    <a:pt x="496" y="245"/>
                    <a:pt x="496" y="245"/>
                  </a:cubicBezTo>
                  <a:cubicBezTo>
                    <a:pt x="496" y="245"/>
                    <a:pt x="497" y="246"/>
                    <a:pt x="497" y="246"/>
                  </a:cubicBezTo>
                  <a:cubicBezTo>
                    <a:pt x="494" y="250"/>
                    <a:pt x="491" y="255"/>
                    <a:pt x="490" y="258"/>
                  </a:cubicBezTo>
                  <a:cubicBezTo>
                    <a:pt x="486" y="255"/>
                    <a:pt x="482" y="253"/>
                    <a:pt x="479" y="250"/>
                  </a:cubicBezTo>
                  <a:cubicBezTo>
                    <a:pt x="478" y="250"/>
                    <a:pt x="478" y="250"/>
                    <a:pt x="478" y="250"/>
                  </a:cubicBezTo>
                  <a:cubicBezTo>
                    <a:pt x="479" y="244"/>
                    <a:pt x="480" y="237"/>
                    <a:pt x="481" y="230"/>
                  </a:cubicBezTo>
                  <a:cubicBezTo>
                    <a:pt x="491" y="210"/>
                    <a:pt x="511" y="192"/>
                    <a:pt x="544" y="182"/>
                  </a:cubicBezTo>
                  <a:cubicBezTo>
                    <a:pt x="574" y="174"/>
                    <a:pt x="596" y="171"/>
                    <a:pt x="613" y="172"/>
                  </a:cubicBezTo>
                  <a:cubicBezTo>
                    <a:pt x="619" y="175"/>
                    <a:pt x="624" y="179"/>
                    <a:pt x="630" y="182"/>
                  </a:cubicBezTo>
                  <a:cubicBezTo>
                    <a:pt x="631" y="180"/>
                    <a:pt x="631" y="180"/>
                    <a:pt x="631" y="180"/>
                  </a:cubicBezTo>
                  <a:cubicBezTo>
                    <a:pt x="628" y="177"/>
                    <a:pt x="624" y="175"/>
                    <a:pt x="620" y="172"/>
                  </a:cubicBezTo>
                  <a:cubicBezTo>
                    <a:pt x="624" y="173"/>
                    <a:pt x="628" y="173"/>
                    <a:pt x="632" y="174"/>
                  </a:cubicBezTo>
                  <a:cubicBezTo>
                    <a:pt x="633" y="174"/>
                    <a:pt x="634" y="175"/>
                    <a:pt x="636" y="176"/>
                  </a:cubicBezTo>
                  <a:cubicBezTo>
                    <a:pt x="636" y="176"/>
                    <a:pt x="637" y="176"/>
                    <a:pt x="637" y="176"/>
                  </a:cubicBezTo>
                  <a:cubicBezTo>
                    <a:pt x="638" y="176"/>
                    <a:pt x="638" y="175"/>
                    <a:pt x="638" y="175"/>
                  </a:cubicBezTo>
                  <a:cubicBezTo>
                    <a:pt x="642" y="177"/>
                    <a:pt x="645" y="178"/>
                    <a:pt x="648" y="179"/>
                  </a:cubicBezTo>
                  <a:cubicBezTo>
                    <a:pt x="649" y="180"/>
                    <a:pt x="650" y="182"/>
                    <a:pt x="651" y="184"/>
                  </a:cubicBezTo>
                  <a:cubicBezTo>
                    <a:pt x="653" y="187"/>
                    <a:pt x="654" y="191"/>
                    <a:pt x="654" y="195"/>
                  </a:cubicBezTo>
                  <a:cubicBezTo>
                    <a:pt x="655" y="196"/>
                    <a:pt x="655" y="198"/>
                    <a:pt x="656" y="199"/>
                  </a:cubicBezTo>
                  <a:cubicBezTo>
                    <a:pt x="658" y="201"/>
                    <a:pt x="661" y="199"/>
                    <a:pt x="664" y="199"/>
                  </a:cubicBezTo>
                  <a:cubicBezTo>
                    <a:pt x="665" y="198"/>
                    <a:pt x="661" y="204"/>
                    <a:pt x="661" y="204"/>
                  </a:cubicBezTo>
                  <a:cubicBezTo>
                    <a:pt x="660" y="205"/>
                    <a:pt x="660" y="206"/>
                    <a:pt x="660" y="207"/>
                  </a:cubicBezTo>
                  <a:cubicBezTo>
                    <a:pt x="660" y="207"/>
                    <a:pt x="660" y="208"/>
                    <a:pt x="660" y="208"/>
                  </a:cubicBezTo>
                  <a:cubicBezTo>
                    <a:pt x="656" y="210"/>
                    <a:pt x="652" y="211"/>
                    <a:pt x="649" y="211"/>
                  </a:cubicBezTo>
                  <a:close/>
                  <a:moveTo>
                    <a:pt x="673" y="225"/>
                  </a:moveTo>
                  <a:cubicBezTo>
                    <a:pt x="667" y="225"/>
                    <a:pt x="661" y="226"/>
                    <a:pt x="655" y="227"/>
                  </a:cubicBezTo>
                  <a:cubicBezTo>
                    <a:pt x="655" y="227"/>
                    <a:pt x="655" y="227"/>
                    <a:pt x="655" y="227"/>
                  </a:cubicBezTo>
                  <a:cubicBezTo>
                    <a:pt x="652" y="221"/>
                    <a:pt x="646" y="215"/>
                    <a:pt x="640" y="209"/>
                  </a:cubicBezTo>
                  <a:cubicBezTo>
                    <a:pt x="651" y="215"/>
                    <a:pt x="661" y="221"/>
                    <a:pt x="673" y="225"/>
                  </a:cubicBezTo>
                  <a:close/>
                  <a:moveTo>
                    <a:pt x="493" y="322"/>
                  </a:moveTo>
                  <a:cubicBezTo>
                    <a:pt x="493" y="320"/>
                    <a:pt x="492" y="319"/>
                    <a:pt x="491" y="318"/>
                  </a:cubicBezTo>
                  <a:cubicBezTo>
                    <a:pt x="490" y="317"/>
                    <a:pt x="490" y="316"/>
                    <a:pt x="490" y="315"/>
                  </a:cubicBezTo>
                  <a:cubicBezTo>
                    <a:pt x="490" y="315"/>
                    <a:pt x="490" y="315"/>
                    <a:pt x="490" y="315"/>
                  </a:cubicBezTo>
                  <a:cubicBezTo>
                    <a:pt x="491" y="315"/>
                    <a:pt x="491" y="315"/>
                    <a:pt x="492" y="316"/>
                  </a:cubicBezTo>
                  <a:cubicBezTo>
                    <a:pt x="492" y="316"/>
                    <a:pt x="492" y="316"/>
                    <a:pt x="492" y="316"/>
                  </a:cubicBezTo>
                  <a:cubicBezTo>
                    <a:pt x="492" y="316"/>
                    <a:pt x="493" y="317"/>
                    <a:pt x="493" y="317"/>
                  </a:cubicBezTo>
                  <a:cubicBezTo>
                    <a:pt x="493" y="319"/>
                    <a:pt x="494" y="321"/>
                    <a:pt x="494" y="322"/>
                  </a:cubicBezTo>
                  <a:lnTo>
                    <a:pt x="493" y="322"/>
                  </a:lnTo>
                  <a:close/>
                  <a:moveTo>
                    <a:pt x="495" y="368"/>
                  </a:moveTo>
                  <a:cubicBezTo>
                    <a:pt x="495" y="367"/>
                    <a:pt x="495" y="367"/>
                    <a:pt x="495" y="367"/>
                  </a:cubicBezTo>
                  <a:cubicBezTo>
                    <a:pt x="495" y="367"/>
                    <a:pt x="495" y="367"/>
                    <a:pt x="496" y="368"/>
                  </a:cubicBezTo>
                  <a:cubicBezTo>
                    <a:pt x="495" y="368"/>
                    <a:pt x="495" y="368"/>
                    <a:pt x="495" y="368"/>
                  </a:cubicBezTo>
                  <a:close/>
                  <a:moveTo>
                    <a:pt x="475" y="376"/>
                  </a:moveTo>
                  <a:cubicBezTo>
                    <a:pt x="475" y="375"/>
                    <a:pt x="476" y="375"/>
                    <a:pt x="476" y="375"/>
                  </a:cubicBezTo>
                  <a:cubicBezTo>
                    <a:pt x="476" y="375"/>
                    <a:pt x="476" y="375"/>
                    <a:pt x="476" y="375"/>
                  </a:cubicBezTo>
                  <a:cubicBezTo>
                    <a:pt x="476" y="375"/>
                    <a:pt x="476" y="376"/>
                    <a:pt x="475" y="376"/>
                  </a:cubicBezTo>
                  <a:close/>
                  <a:moveTo>
                    <a:pt x="473" y="464"/>
                  </a:moveTo>
                  <a:cubicBezTo>
                    <a:pt x="472" y="463"/>
                    <a:pt x="471" y="462"/>
                    <a:pt x="469" y="461"/>
                  </a:cubicBezTo>
                  <a:cubicBezTo>
                    <a:pt x="471" y="461"/>
                    <a:pt x="472" y="460"/>
                    <a:pt x="473" y="459"/>
                  </a:cubicBezTo>
                  <a:cubicBezTo>
                    <a:pt x="473" y="461"/>
                    <a:pt x="473" y="463"/>
                    <a:pt x="473" y="464"/>
                  </a:cubicBezTo>
                  <a:close/>
                  <a:moveTo>
                    <a:pt x="460" y="463"/>
                  </a:moveTo>
                  <a:cubicBezTo>
                    <a:pt x="459" y="461"/>
                    <a:pt x="459" y="459"/>
                    <a:pt x="459" y="458"/>
                  </a:cubicBezTo>
                  <a:cubicBezTo>
                    <a:pt x="461" y="459"/>
                    <a:pt x="462" y="460"/>
                    <a:pt x="464" y="461"/>
                  </a:cubicBezTo>
                  <a:cubicBezTo>
                    <a:pt x="464" y="461"/>
                    <a:pt x="464" y="461"/>
                    <a:pt x="464" y="461"/>
                  </a:cubicBezTo>
                  <a:cubicBezTo>
                    <a:pt x="463" y="462"/>
                    <a:pt x="462" y="463"/>
                    <a:pt x="462" y="463"/>
                  </a:cubicBezTo>
                  <a:cubicBezTo>
                    <a:pt x="461" y="463"/>
                    <a:pt x="460" y="463"/>
                    <a:pt x="460" y="463"/>
                  </a:cubicBezTo>
                  <a:close/>
                  <a:moveTo>
                    <a:pt x="457" y="463"/>
                  </a:moveTo>
                  <a:cubicBezTo>
                    <a:pt x="453" y="462"/>
                    <a:pt x="448" y="462"/>
                    <a:pt x="444" y="461"/>
                  </a:cubicBezTo>
                  <a:cubicBezTo>
                    <a:pt x="444" y="461"/>
                    <a:pt x="444" y="461"/>
                    <a:pt x="444" y="461"/>
                  </a:cubicBezTo>
                  <a:cubicBezTo>
                    <a:pt x="444" y="461"/>
                    <a:pt x="443" y="461"/>
                    <a:pt x="443" y="461"/>
                  </a:cubicBezTo>
                  <a:cubicBezTo>
                    <a:pt x="443" y="461"/>
                    <a:pt x="443" y="461"/>
                    <a:pt x="442" y="461"/>
                  </a:cubicBezTo>
                  <a:cubicBezTo>
                    <a:pt x="442" y="461"/>
                    <a:pt x="442" y="461"/>
                    <a:pt x="442" y="461"/>
                  </a:cubicBezTo>
                  <a:cubicBezTo>
                    <a:pt x="439" y="458"/>
                    <a:pt x="438" y="457"/>
                    <a:pt x="438" y="457"/>
                  </a:cubicBezTo>
                  <a:cubicBezTo>
                    <a:pt x="437" y="457"/>
                    <a:pt x="437" y="457"/>
                    <a:pt x="437" y="457"/>
                  </a:cubicBezTo>
                  <a:cubicBezTo>
                    <a:pt x="438" y="457"/>
                    <a:pt x="439" y="457"/>
                    <a:pt x="440" y="457"/>
                  </a:cubicBezTo>
                  <a:cubicBezTo>
                    <a:pt x="444" y="457"/>
                    <a:pt x="448" y="457"/>
                    <a:pt x="452" y="457"/>
                  </a:cubicBezTo>
                  <a:cubicBezTo>
                    <a:pt x="452" y="454"/>
                    <a:pt x="452" y="454"/>
                    <a:pt x="452" y="454"/>
                  </a:cubicBezTo>
                  <a:cubicBezTo>
                    <a:pt x="453" y="455"/>
                    <a:pt x="453" y="455"/>
                    <a:pt x="454" y="455"/>
                  </a:cubicBezTo>
                  <a:cubicBezTo>
                    <a:pt x="455" y="456"/>
                    <a:pt x="456" y="456"/>
                    <a:pt x="456" y="456"/>
                  </a:cubicBezTo>
                  <a:cubicBezTo>
                    <a:pt x="456" y="458"/>
                    <a:pt x="457" y="461"/>
                    <a:pt x="457" y="463"/>
                  </a:cubicBezTo>
                  <a:close/>
                  <a:moveTo>
                    <a:pt x="500" y="512"/>
                  </a:moveTo>
                  <a:cubicBezTo>
                    <a:pt x="501" y="512"/>
                    <a:pt x="501" y="512"/>
                    <a:pt x="501" y="512"/>
                  </a:cubicBezTo>
                  <a:cubicBezTo>
                    <a:pt x="505" y="516"/>
                    <a:pt x="508" y="520"/>
                    <a:pt x="509" y="525"/>
                  </a:cubicBezTo>
                  <a:cubicBezTo>
                    <a:pt x="504" y="519"/>
                    <a:pt x="498" y="513"/>
                    <a:pt x="491" y="506"/>
                  </a:cubicBezTo>
                  <a:cubicBezTo>
                    <a:pt x="494" y="508"/>
                    <a:pt x="497" y="510"/>
                    <a:pt x="500" y="512"/>
                  </a:cubicBezTo>
                  <a:close/>
                  <a:moveTo>
                    <a:pt x="504" y="555"/>
                  </a:moveTo>
                  <a:cubicBezTo>
                    <a:pt x="504" y="554"/>
                    <a:pt x="504" y="554"/>
                    <a:pt x="504" y="554"/>
                  </a:cubicBezTo>
                  <a:cubicBezTo>
                    <a:pt x="504" y="554"/>
                    <a:pt x="504" y="554"/>
                    <a:pt x="504" y="555"/>
                  </a:cubicBezTo>
                  <a:close/>
                  <a:moveTo>
                    <a:pt x="506" y="559"/>
                  </a:moveTo>
                  <a:cubicBezTo>
                    <a:pt x="508" y="555"/>
                    <a:pt x="510" y="550"/>
                    <a:pt x="512" y="546"/>
                  </a:cubicBezTo>
                  <a:cubicBezTo>
                    <a:pt x="512" y="549"/>
                    <a:pt x="512" y="554"/>
                    <a:pt x="511" y="560"/>
                  </a:cubicBezTo>
                  <a:cubicBezTo>
                    <a:pt x="508" y="568"/>
                    <a:pt x="506" y="576"/>
                    <a:pt x="506" y="584"/>
                  </a:cubicBezTo>
                  <a:cubicBezTo>
                    <a:pt x="505" y="588"/>
                    <a:pt x="504" y="592"/>
                    <a:pt x="503" y="594"/>
                  </a:cubicBezTo>
                  <a:cubicBezTo>
                    <a:pt x="503" y="595"/>
                    <a:pt x="503" y="595"/>
                    <a:pt x="503" y="595"/>
                  </a:cubicBezTo>
                  <a:cubicBezTo>
                    <a:pt x="500" y="590"/>
                    <a:pt x="499" y="584"/>
                    <a:pt x="499" y="577"/>
                  </a:cubicBezTo>
                  <a:cubicBezTo>
                    <a:pt x="499" y="577"/>
                    <a:pt x="499" y="577"/>
                    <a:pt x="499" y="576"/>
                  </a:cubicBezTo>
                  <a:cubicBezTo>
                    <a:pt x="502" y="571"/>
                    <a:pt x="505" y="565"/>
                    <a:pt x="506" y="559"/>
                  </a:cubicBezTo>
                  <a:close/>
                  <a:moveTo>
                    <a:pt x="457" y="523"/>
                  </a:moveTo>
                  <a:cubicBezTo>
                    <a:pt x="457" y="523"/>
                    <a:pt x="457" y="523"/>
                    <a:pt x="457" y="523"/>
                  </a:cubicBezTo>
                  <a:cubicBezTo>
                    <a:pt x="457" y="523"/>
                    <a:pt x="458" y="523"/>
                    <a:pt x="458" y="523"/>
                  </a:cubicBezTo>
                  <a:cubicBezTo>
                    <a:pt x="458" y="523"/>
                    <a:pt x="457" y="523"/>
                    <a:pt x="457" y="523"/>
                  </a:cubicBezTo>
                  <a:close/>
                  <a:moveTo>
                    <a:pt x="456" y="526"/>
                  </a:moveTo>
                  <a:cubicBezTo>
                    <a:pt x="455" y="526"/>
                    <a:pt x="454" y="526"/>
                    <a:pt x="453" y="526"/>
                  </a:cubicBezTo>
                  <a:cubicBezTo>
                    <a:pt x="454" y="526"/>
                    <a:pt x="455" y="526"/>
                    <a:pt x="455" y="526"/>
                  </a:cubicBezTo>
                  <a:cubicBezTo>
                    <a:pt x="456" y="526"/>
                    <a:pt x="456" y="526"/>
                    <a:pt x="456" y="526"/>
                  </a:cubicBezTo>
                  <a:close/>
                  <a:moveTo>
                    <a:pt x="371" y="507"/>
                  </a:moveTo>
                  <a:cubicBezTo>
                    <a:pt x="358" y="505"/>
                    <a:pt x="345" y="503"/>
                    <a:pt x="332" y="501"/>
                  </a:cubicBezTo>
                  <a:cubicBezTo>
                    <a:pt x="331" y="500"/>
                    <a:pt x="331" y="500"/>
                    <a:pt x="331" y="500"/>
                  </a:cubicBezTo>
                  <a:cubicBezTo>
                    <a:pt x="330" y="500"/>
                    <a:pt x="330" y="499"/>
                    <a:pt x="330" y="499"/>
                  </a:cubicBezTo>
                  <a:cubicBezTo>
                    <a:pt x="347" y="503"/>
                    <a:pt x="365" y="505"/>
                    <a:pt x="382" y="507"/>
                  </a:cubicBezTo>
                  <a:cubicBezTo>
                    <a:pt x="383" y="507"/>
                    <a:pt x="383" y="507"/>
                    <a:pt x="383" y="507"/>
                  </a:cubicBezTo>
                  <a:cubicBezTo>
                    <a:pt x="387" y="509"/>
                    <a:pt x="387" y="509"/>
                    <a:pt x="387" y="509"/>
                  </a:cubicBezTo>
                  <a:cubicBezTo>
                    <a:pt x="386" y="508"/>
                    <a:pt x="386" y="508"/>
                    <a:pt x="386" y="508"/>
                  </a:cubicBezTo>
                  <a:cubicBezTo>
                    <a:pt x="388" y="508"/>
                    <a:pt x="391" y="508"/>
                    <a:pt x="393" y="508"/>
                  </a:cubicBezTo>
                  <a:cubicBezTo>
                    <a:pt x="395" y="510"/>
                    <a:pt x="398" y="511"/>
                    <a:pt x="400" y="513"/>
                  </a:cubicBezTo>
                  <a:cubicBezTo>
                    <a:pt x="390" y="511"/>
                    <a:pt x="380" y="509"/>
                    <a:pt x="371" y="507"/>
                  </a:cubicBezTo>
                  <a:close/>
                  <a:moveTo>
                    <a:pt x="206" y="477"/>
                  </a:moveTo>
                  <a:cubicBezTo>
                    <a:pt x="210" y="478"/>
                    <a:pt x="214" y="478"/>
                    <a:pt x="218" y="479"/>
                  </a:cubicBezTo>
                  <a:cubicBezTo>
                    <a:pt x="216" y="479"/>
                    <a:pt x="214" y="480"/>
                    <a:pt x="212" y="480"/>
                  </a:cubicBezTo>
                  <a:cubicBezTo>
                    <a:pt x="212" y="480"/>
                    <a:pt x="212" y="480"/>
                    <a:pt x="212" y="480"/>
                  </a:cubicBezTo>
                  <a:cubicBezTo>
                    <a:pt x="210" y="479"/>
                    <a:pt x="208" y="478"/>
                    <a:pt x="207" y="477"/>
                  </a:cubicBezTo>
                  <a:cubicBezTo>
                    <a:pt x="207" y="477"/>
                    <a:pt x="207" y="477"/>
                    <a:pt x="206" y="477"/>
                  </a:cubicBezTo>
                  <a:close/>
                  <a:moveTo>
                    <a:pt x="196" y="465"/>
                  </a:moveTo>
                  <a:cubicBezTo>
                    <a:pt x="205" y="463"/>
                    <a:pt x="214" y="462"/>
                    <a:pt x="224" y="462"/>
                  </a:cubicBezTo>
                  <a:cubicBezTo>
                    <a:pt x="230" y="462"/>
                    <a:pt x="237" y="463"/>
                    <a:pt x="244" y="463"/>
                  </a:cubicBezTo>
                  <a:cubicBezTo>
                    <a:pt x="244" y="465"/>
                    <a:pt x="244" y="465"/>
                    <a:pt x="244" y="465"/>
                  </a:cubicBezTo>
                  <a:cubicBezTo>
                    <a:pt x="248" y="465"/>
                    <a:pt x="253" y="465"/>
                    <a:pt x="258" y="466"/>
                  </a:cubicBezTo>
                  <a:cubicBezTo>
                    <a:pt x="261" y="468"/>
                    <a:pt x="263" y="471"/>
                    <a:pt x="266" y="473"/>
                  </a:cubicBezTo>
                  <a:cubicBezTo>
                    <a:pt x="265" y="473"/>
                    <a:pt x="265" y="474"/>
                    <a:pt x="264" y="474"/>
                  </a:cubicBezTo>
                  <a:cubicBezTo>
                    <a:pt x="261" y="474"/>
                    <a:pt x="258" y="474"/>
                    <a:pt x="255" y="473"/>
                  </a:cubicBezTo>
                  <a:cubicBezTo>
                    <a:pt x="249" y="471"/>
                    <a:pt x="244" y="468"/>
                    <a:pt x="238" y="466"/>
                  </a:cubicBezTo>
                  <a:cubicBezTo>
                    <a:pt x="237" y="468"/>
                    <a:pt x="237" y="468"/>
                    <a:pt x="237" y="468"/>
                  </a:cubicBezTo>
                  <a:cubicBezTo>
                    <a:pt x="240" y="470"/>
                    <a:pt x="243" y="471"/>
                    <a:pt x="246" y="473"/>
                  </a:cubicBezTo>
                  <a:cubicBezTo>
                    <a:pt x="245" y="473"/>
                    <a:pt x="244" y="473"/>
                    <a:pt x="243" y="473"/>
                  </a:cubicBezTo>
                  <a:cubicBezTo>
                    <a:pt x="243" y="476"/>
                    <a:pt x="243" y="476"/>
                    <a:pt x="243" y="476"/>
                  </a:cubicBezTo>
                  <a:cubicBezTo>
                    <a:pt x="246" y="476"/>
                    <a:pt x="250" y="477"/>
                    <a:pt x="254" y="478"/>
                  </a:cubicBezTo>
                  <a:cubicBezTo>
                    <a:pt x="259" y="481"/>
                    <a:pt x="265" y="485"/>
                    <a:pt x="269" y="489"/>
                  </a:cubicBezTo>
                  <a:cubicBezTo>
                    <a:pt x="266" y="488"/>
                    <a:pt x="264" y="487"/>
                    <a:pt x="261" y="486"/>
                  </a:cubicBezTo>
                  <a:cubicBezTo>
                    <a:pt x="262" y="484"/>
                    <a:pt x="262" y="484"/>
                    <a:pt x="262" y="484"/>
                  </a:cubicBezTo>
                  <a:cubicBezTo>
                    <a:pt x="257" y="483"/>
                    <a:pt x="252" y="482"/>
                    <a:pt x="247" y="481"/>
                  </a:cubicBezTo>
                  <a:cubicBezTo>
                    <a:pt x="236" y="476"/>
                    <a:pt x="225" y="470"/>
                    <a:pt x="213" y="465"/>
                  </a:cubicBezTo>
                  <a:cubicBezTo>
                    <a:pt x="212" y="468"/>
                    <a:pt x="212" y="468"/>
                    <a:pt x="212" y="468"/>
                  </a:cubicBezTo>
                  <a:cubicBezTo>
                    <a:pt x="220" y="471"/>
                    <a:pt x="228" y="475"/>
                    <a:pt x="236" y="479"/>
                  </a:cubicBezTo>
                  <a:cubicBezTo>
                    <a:pt x="233" y="479"/>
                    <a:pt x="231" y="479"/>
                    <a:pt x="228" y="479"/>
                  </a:cubicBezTo>
                  <a:cubicBezTo>
                    <a:pt x="220" y="477"/>
                    <a:pt x="212" y="475"/>
                    <a:pt x="203" y="473"/>
                  </a:cubicBezTo>
                  <a:cubicBezTo>
                    <a:pt x="201" y="471"/>
                    <a:pt x="199" y="468"/>
                    <a:pt x="196" y="465"/>
                  </a:cubicBezTo>
                  <a:close/>
                  <a:moveTo>
                    <a:pt x="191" y="459"/>
                  </a:moveTo>
                  <a:cubicBezTo>
                    <a:pt x="213" y="458"/>
                    <a:pt x="238" y="458"/>
                    <a:pt x="261" y="459"/>
                  </a:cubicBezTo>
                  <a:cubicBezTo>
                    <a:pt x="261" y="459"/>
                    <a:pt x="261" y="459"/>
                    <a:pt x="261" y="459"/>
                  </a:cubicBezTo>
                  <a:cubicBezTo>
                    <a:pt x="256" y="459"/>
                    <a:pt x="252" y="459"/>
                    <a:pt x="248" y="459"/>
                  </a:cubicBezTo>
                  <a:cubicBezTo>
                    <a:pt x="245" y="459"/>
                    <a:pt x="241" y="459"/>
                    <a:pt x="238" y="459"/>
                  </a:cubicBezTo>
                  <a:cubicBezTo>
                    <a:pt x="233" y="459"/>
                    <a:pt x="228" y="459"/>
                    <a:pt x="223" y="459"/>
                  </a:cubicBezTo>
                  <a:cubicBezTo>
                    <a:pt x="223" y="459"/>
                    <a:pt x="223" y="459"/>
                    <a:pt x="223" y="459"/>
                  </a:cubicBezTo>
                  <a:cubicBezTo>
                    <a:pt x="223" y="459"/>
                    <a:pt x="223" y="459"/>
                    <a:pt x="223" y="459"/>
                  </a:cubicBezTo>
                  <a:cubicBezTo>
                    <a:pt x="223" y="459"/>
                    <a:pt x="223" y="459"/>
                    <a:pt x="223" y="459"/>
                  </a:cubicBezTo>
                  <a:cubicBezTo>
                    <a:pt x="223" y="460"/>
                    <a:pt x="223" y="460"/>
                    <a:pt x="223" y="460"/>
                  </a:cubicBezTo>
                  <a:cubicBezTo>
                    <a:pt x="213" y="460"/>
                    <a:pt x="203" y="461"/>
                    <a:pt x="194" y="463"/>
                  </a:cubicBezTo>
                  <a:cubicBezTo>
                    <a:pt x="193" y="462"/>
                    <a:pt x="192" y="460"/>
                    <a:pt x="191" y="459"/>
                  </a:cubicBezTo>
                  <a:close/>
                  <a:moveTo>
                    <a:pt x="161" y="474"/>
                  </a:moveTo>
                  <a:cubicBezTo>
                    <a:pt x="157" y="471"/>
                    <a:pt x="154" y="468"/>
                    <a:pt x="150" y="465"/>
                  </a:cubicBezTo>
                  <a:cubicBezTo>
                    <a:pt x="149" y="464"/>
                    <a:pt x="148" y="464"/>
                    <a:pt x="148" y="463"/>
                  </a:cubicBezTo>
                  <a:cubicBezTo>
                    <a:pt x="149" y="463"/>
                    <a:pt x="149" y="463"/>
                    <a:pt x="150" y="463"/>
                  </a:cubicBezTo>
                  <a:cubicBezTo>
                    <a:pt x="154" y="467"/>
                    <a:pt x="158" y="471"/>
                    <a:pt x="161" y="474"/>
                  </a:cubicBezTo>
                  <a:close/>
                  <a:moveTo>
                    <a:pt x="136" y="447"/>
                  </a:moveTo>
                  <a:cubicBezTo>
                    <a:pt x="140" y="452"/>
                    <a:pt x="144" y="456"/>
                    <a:pt x="148" y="461"/>
                  </a:cubicBezTo>
                  <a:cubicBezTo>
                    <a:pt x="148" y="461"/>
                    <a:pt x="147" y="461"/>
                    <a:pt x="146" y="461"/>
                  </a:cubicBezTo>
                  <a:cubicBezTo>
                    <a:pt x="138" y="453"/>
                    <a:pt x="130" y="445"/>
                    <a:pt x="122" y="436"/>
                  </a:cubicBezTo>
                  <a:cubicBezTo>
                    <a:pt x="124" y="438"/>
                    <a:pt x="126" y="439"/>
                    <a:pt x="128" y="440"/>
                  </a:cubicBezTo>
                  <a:cubicBezTo>
                    <a:pt x="131" y="443"/>
                    <a:pt x="133" y="445"/>
                    <a:pt x="136" y="447"/>
                  </a:cubicBezTo>
                  <a:close/>
                  <a:moveTo>
                    <a:pt x="54" y="360"/>
                  </a:moveTo>
                  <a:cubicBezTo>
                    <a:pt x="55" y="361"/>
                    <a:pt x="56" y="361"/>
                    <a:pt x="58" y="362"/>
                  </a:cubicBezTo>
                  <a:cubicBezTo>
                    <a:pt x="62" y="364"/>
                    <a:pt x="66" y="366"/>
                    <a:pt x="71" y="369"/>
                  </a:cubicBezTo>
                  <a:cubicBezTo>
                    <a:pt x="80" y="375"/>
                    <a:pt x="90" y="382"/>
                    <a:pt x="100" y="391"/>
                  </a:cubicBezTo>
                  <a:cubicBezTo>
                    <a:pt x="108" y="398"/>
                    <a:pt x="116" y="406"/>
                    <a:pt x="125" y="413"/>
                  </a:cubicBezTo>
                  <a:cubicBezTo>
                    <a:pt x="110" y="401"/>
                    <a:pt x="95" y="390"/>
                    <a:pt x="83" y="380"/>
                  </a:cubicBezTo>
                  <a:cubicBezTo>
                    <a:pt x="81" y="382"/>
                    <a:pt x="81" y="382"/>
                    <a:pt x="81" y="382"/>
                  </a:cubicBezTo>
                  <a:cubicBezTo>
                    <a:pt x="94" y="393"/>
                    <a:pt x="109" y="404"/>
                    <a:pt x="124" y="416"/>
                  </a:cubicBezTo>
                  <a:cubicBezTo>
                    <a:pt x="139" y="428"/>
                    <a:pt x="152" y="441"/>
                    <a:pt x="160" y="456"/>
                  </a:cubicBezTo>
                  <a:cubicBezTo>
                    <a:pt x="162" y="455"/>
                    <a:pt x="162" y="455"/>
                    <a:pt x="162" y="455"/>
                  </a:cubicBezTo>
                  <a:cubicBezTo>
                    <a:pt x="157" y="445"/>
                    <a:pt x="150" y="437"/>
                    <a:pt x="142" y="429"/>
                  </a:cubicBezTo>
                  <a:cubicBezTo>
                    <a:pt x="151" y="438"/>
                    <a:pt x="159" y="446"/>
                    <a:pt x="164" y="453"/>
                  </a:cubicBezTo>
                  <a:cubicBezTo>
                    <a:pt x="165" y="454"/>
                    <a:pt x="166" y="456"/>
                    <a:pt x="167" y="457"/>
                  </a:cubicBezTo>
                  <a:cubicBezTo>
                    <a:pt x="163" y="458"/>
                    <a:pt x="159" y="458"/>
                    <a:pt x="156" y="459"/>
                  </a:cubicBezTo>
                  <a:cubicBezTo>
                    <a:pt x="153" y="457"/>
                    <a:pt x="150" y="455"/>
                    <a:pt x="147" y="453"/>
                  </a:cubicBezTo>
                  <a:cubicBezTo>
                    <a:pt x="147" y="453"/>
                    <a:pt x="149" y="455"/>
                    <a:pt x="154" y="459"/>
                  </a:cubicBezTo>
                  <a:cubicBezTo>
                    <a:pt x="153" y="460"/>
                    <a:pt x="152" y="460"/>
                    <a:pt x="151" y="460"/>
                  </a:cubicBezTo>
                  <a:cubicBezTo>
                    <a:pt x="151" y="459"/>
                    <a:pt x="150" y="458"/>
                    <a:pt x="149" y="458"/>
                  </a:cubicBezTo>
                  <a:cubicBezTo>
                    <a:pt x="146" y="454"/>
                    <a:pt x="142" y="450"/>
                    <a:pt x="138" y="446"/>
                  </a:cubicBezTo>
                  <a:cubicBezTo>
                    <a:pt x="140" y="447"/>
                    <a:pt x="141" y="448"/>
                    <a:pt x="143" y="449"/>
                  </a:cubicBezTo>
                  <a:cubicBezTo>
                    <a:pt x="144" y="446"/>
                    <a:pt x="144" y="446"/>
                    <a:pt x="144" y="446"/>
                  </a:cubicBezTo>
                  <a:cubicBezTo>
                    <a:pt x="139" y="444"/>
                    <a:pt x="135" y="441"/>
                    <a:pt x="130" y="438"/>
                  </a:cubicBezTo>
                  <a:cubicBezTo>
                    <a:pt x="124" y="433"/>
                    <a:pt x="119" y="428"/>
                    <a:pt x="113" y="425"/>
                  </a:cubicBezTo>
                  <a:cubicBezTo>
                    <a:pt x="111" y="423"/>
                    <a:pt x="109" y="422"/>
                    <a:pt x="107" y="421"/>
                  </a:cubicBezTo>
                  <a:cubicBezTo>
                    <a:pt x="98" y="412"/>
                    <a:pt x="88" y="402"/>
                    <a:pt x="78" y="393"/>
                  </a:cubicBezTo>
                  <a:cubicBezTo>
                    <a:pt x="68" y="382"/>
                    <a:pt x="60" y="372"/>
                    <a:pt x="54" y="360"/>
                  </a:cubicBezTo>
                  <a:close/>
                  <a:moveTo>
                    <a:pt x="137" y="424"/>
                  </a:moveTo>
                  <a:cubicBezTo>
                    <a:pt x="139" y="425"/>
                    <a:pt x="140" y="426"/>
                    <a:pt x="141" y="427"/>
                  </a:cubicBezTo>
                  <a:cubicBezTo>
                    <a:pt x="139" y="426"/>
                    <a:pt x="138" y="424"/>
                    <a:pt x="136" y="423"/>
                  </a:cubicBezTo>
                  <a:cubicBezTo>
                    <a:pt x="137" y="423"/>
                    <a:pt x="137" y="424"/>
                    <a:pt x="137" y="424"/>
                  </a:cubicBezTo>
                  <a:close/>
                  <a:moveTo>
                    <a:pt x="53" y="332"/>
                  </a:moveTo>
                  <a:cubicBezTo>
                    <a:pt x="52" y="332"/>
                    <a:pt x="52" y="332"/>
                    <a:pt x="52" y="332"/>
                  </a:cubicBezTo>
                  <a:cubicBezTo>
                    <a:pt x="52" y="330"/>
                    <a:pt x="52" y="329"/>
                    <a:pt x="52" y="327"/>
                  </a:cubicBezTo>
                  <a:cubicBezTo>
                    <a:pt x="53" y="328"/>
                    <a:pt x="53" y="329"/>
                    <a:pt x="53" y="330"/>
                  </a:cubicBezTo>
                  <a:cubicBezTo>
                    <a:pt x="53" y="331"/>
                    <a:pt x="53" y="331"/>
                    <a:pt x="53" y="332"/>
                  </a:cubicBezTo>
                  <a:close/>
                  <a:moveTo>
                    <a:pt x="50" y="356"/>
                  </a:moveTo>
                  <a:cubicBezTo>
                    <a:pt x="50" y="356"/>
                    <a:pt x="50" y="356"/>
                    <a:pt x="50" y="357"/>
                  </a:cubicBezTo>
                  <a:cubicBezTo>
                    <a:pt x="49" y="357"/>
                    <a:pt x="49" y="356"/>
                    <a:pt x="48" y="356"/>
                  </a:cubicBezTo>
                  <a:cubicBezTo>
                    <a:pt x="48" y="356"/>
                    <a:pt x="47" y="356"/>
                    <a:pt x="47" y="357"/>
                  </a:cubicBezTo>
                  <a:cubicBezTo>
                    <a:pt x="47" y="354"/>
                    <a:pt x="47" y="352"/>
                    <a:pt x="48" y="349"/>
                  </a:cubicBezTo>
                  <a:cubicBezTo>
                    <a:pt x="48" y="352"/>
                    <a:pt x="49" y="354"/>
                    <a:pt x="50" y="356"/>
                  </a:cubicBezTo>
                  <a:close/>
                  <a:moveTo>
                    <a:pt x="48" y="359"/>
                  </a:moveTo>
                  <a:cubicBezTo>
                    <a:pt x="49" y="359"/>
                    <a:pt x="49" y="359"/>
                    <a:pt x="50" y="359"/>
                  </a:cubicBezTo>
                  <a:cubicBezTo>
                    <a:pt x="50" y="363"/>
                    <a:pt x="49" y="366"/>
                    <a:pt x="49" y="369"/>
                  </a:cubicBezTo>
                  <a:cubicBezTo>
                    <a:pt x="48" y="366"/>
                    <a:pt x="47" y="363"/>
                    <a:pt x="47" y="359"/>
                  </a:cubicBezTo>
                  <a:cubicBezTo>
                    <a:pt x="47" y="359"/>
                    <a:pt x="48" y="359"/>
                    <a:pt x="48" y="359"/>
                  </a:cubicBezTo>
                  <a:close/>
                  <a:moveTo>
                    <a:pt x="45" y="332"/>
                  </a:moveTo>
                  <a:cubicBezTo>
                    <a:pt x="46" y="335"/>
                    <a:pt x="47" y="338"/>
                    <a:pt x="48" y="341"/>
                  </a:cubicBezTo>
                  <a:cubicBezTo>
                    <a:pt x="47" y="338"/>
                    <a:pt x="46" y="335"/>
                    <a:pt x="45" y="332"/>
                  </a:cubicBezTo>
                  <a:close/>
                  <a:moveTo>
                    <a:pt x="47" y="311"/>
                  </a:moveTo>
                  <a:cubicBezTo>
                    <a:pt x="70" y="327"/>
                    <a:pt x="94" y="342"/>
                    <a:pt x="118" y="357"/>
                  </a:cubicBezTo>
                  <a:cubicBezTo>
                    <a:pt x="118" y="357"/>
                    <a:pt x="118" y="357"/>
                    <a:pt x="118" y="357"/>
                  </a:cubicBezTo>
                  <a:cubicBezTo>
                    <a:pt x="118" y="357"/>
                    <a:pt x="118" y="357"/>
                    <a:pt x="117" y="357"/>
                  </a:cubicBezTo>
                  <a:cubicBezTo>
                    <a:pt x="118" y="359"/>
                    <a:pt x="118" y="359"/>
                    <a:pt x="118" y="359"/>
                  </a:cubicBezTo>
                  <a:cubicBezTo>
                    <a:pt x="118" y="359"/>
                    <a:pt x="119" y="359"/>
                    <a:pt x="120" y="359"/>
                  </a:cubicBezTo>
                  <a:cubicBezTo>
                    <a:pt x="120" y="359"/>
                    <a:pt x="121" y="359"/>
                    <a:pt x="121" y="359"/>
                  </a:cubicBezTo>
                  <a:cubicBezTo>
                    <a:pt x="130" y="367"/>
                    <a:pt x="139" y="374"/>
                    <a:pt x="148" y="382"/>
                  </a:cubicBezTo>
                  <a:cubicBezTo>
                    <a:pt x="150" y="380"/>
                    <a:pt x="150" y="380"/>
                    <a:pt x="150" y="380"/>
                  </a:cubicBezTo>
                  <a:cubicBezTo>
                    <a:pt x="149" y="379"/>
                    <a:pt x="149" y="379"/>
                    <a:pt x="148" y="378"/>
                  </a:cubicBezTo>
                  <a:cubicBezTo>
                    <a:pt x="149" y="379"/>
                    <a:pt x="151" y="379"/>
                    <a:pt x="152" y="379"/>
                  </a:cubicBezTo>
                  <a:cubicBezTo>
                    <a:pt x="151" y="380"/>
                    <a:pt x="151" y="381"/>
                    <a:pt x="151" y="382"/>
                  </a:cubicBezTo>
                  <a:cubicBezTo>
                    <a:pt x="151" y="382"/>
                    <a:pt x="151" y="382"/>
                    <a:pt x="151" y="382"/>
                  </a:cubicBezTo>
                  <a:cubicBezTo>
                    <a:pt x="147" y="385"/>
                    <a:pt x="147" y="385"/>
                    <a:pt x="147" y="385"/>
                  </a:cubicBezTo>
                  <a:cubicBezTo>
                    <a:pt x="140" y="385"/>
                    <a:pt x="134" y="385"/>
                    <a:pt x="130" y="385"/>
                  </a:cubicBezTo>
                  <a:cubicBezTo>
                    <a:pt x="130" y="385"/>
                    <a:pt x="129" y="385"/>
                    <a:pt x="129" y="384"/>
                  </a:cubicBezTo>
                  <a:cubicBezTo>
                    <a:pt x="105" y="361"/>
                    <a:pt x="80" y="336"/>
                    <a:pt x="72" y="329"/>
                  </a:cubicBezTo>
                  <a:cubicBezTo>
                    <a:pt x="71" y="331"/>
                    <a:pt x="71" y="331"/>
                    <a:pt x="71" y="331"/>
                  </a:cubicBezTo>
                  <a:cubicBezTo>
                    <a:pt x="76" y="336"/>
                    <a:pt x="91" y="351"/>
                    <a:pt x="108" y="368"/>
                  </a:cubicBezTo>
                  <a:cubicBezTo>
                    <a:pt x="95" y="357"/>
                    <a:pt x="81" y="347"/>
                    <a:pt x="67" y="337"/>
                  </a:cubicBezTo>
                  <a:cubicBezTo>
                    <a:pt x="66" y="339"/>
                    <a:pt x="66" y="339"/>
                    <a:pt x="66" y="339"/>
                  </a:cubicBezTo>
                  <a:cubicBezTo>
                    <a:pt x="87" y="354"/>
                    <a:pt x="107" y="369"/>
                    <a:pt x="126" y="385"/>
                  </a:cubicBezTo>
                  <a:cubicBezTo>
                    <a:pt x="124" y="385"/>
                    <a:pt x="123" y="385"/>
                    <a:pt x="123" y="385"/>
                  </a:cubicBezTo>
                  <a:cubicBezTo>
                    <a:pt x="123" y="385"/>
                    <a:pt x="124" y="385"/>
                    <a:pt x="126" y="386"/>
                  </a:cubicBezTo>
                  <a:cubicBezTo>
                    <a:pt x="127" y="386"/>
                    <a:pt x="128" y="387"/>
                    <a:pt x="129" y="388"/>
                  </a:cubicBezTo>
                  <a:cubicBezTo>
                    <a:pt x="138" y="396"/>
                    <a:pt x="146" y="404"/>
                    <a:pt x="153" y="411"/>
                  </a:cubicBezTo>
                  <a:cubicBezTo>
                    <a:pt x="162" y="420"/>
                    <a:pt x="170" y="426"/>
                    <a:pt x="173" y="429"/>
                  </a:cubicBezTo>
                  <a:cubicBezTo>
                    <a:pt x="174" y="430"/>
                    <a:pt x="175" y="431"/>
                    <a:pt x="176" y="431"/>
                  </a:cubicBezTo>
                  <a:cubicBezTo>
                    <a:pt x="176" y="431"/>
                    <a:pt x="176" y="431"/>
                    <a:pt x="176" y="431"/>
                  </a:cubicBezTo>
                  <a:cubicBezTo>
                    <a:pt x="177" y="431"/>
                    <a:pt x="177" y="431"/>
                    <a:pt x="177" y="431"/>
                  </a:cubicBezTo>
                  <a:cubicBezTo>
                    <a:pt x="176" y="430"/>
                    <a:pt x="176" y="430"/>
                    <a:pt x="176" y="430"/>
                  </a:cubicBezTo>
                  <a:cubicBezTo>
                    <a:pt x="176" y="429"/>
                    <a:pt x="176" y="429"/>
                    <a:pt x="176" y="429"/>
                  </a:cubicBezTo>
                  <a:cubicBezTo>
                    <a:pt x="176" y="429"/>
                    <a:pt x="176" y="429"/>
                    <a:pt x="176" y="429"/>
                  </a:cubicBezTo>
                  <a:cubicBezTo>
                    <a:pt x="178" y="430"/>
                    <a:pt x="179" y="432"/>
                    <a:pt x="181" y="433"/>
                  </a:cubicBezTo>
                  <a:cubicBezTo>
                    <a:pt x="182" y="431"/>
                    <a:pt x="182" y="431"/>
                    <a:pt x="182" y="431"/>
                  </a:cubicBezTo>
                  <a:cubicBezTo>
                    <a:pt x="182" y="431"/>
                    <a:pt x="181" y="430"/>
                    <a:pt x="181" y="430"/>
                  </a:cubicBezTo>
                  <a:cubicBezTo>
                    <a:pt x="331" y="436"/>
                    <a:pt x="331" y="436"/>
                    <a:pt x="331" y="436"/>
                  </a:cubicBezTo>
                  <a:cubicBezTo>
                    <a:pt x="331" y="436"/>
                    <a:pt x="224" y="419"/>
                    <a:pt x="180" y="429"/>
                  </a:cubicBezTo>
                  <a:cubicBezTo>
                    <a:pt x="178" y="427"/>
                    <a:pt x="177" y="425"/>
                    <a:pt x="175" y="424"/>
                  </a:cubicBezTo>
                  <a:cubicBezTo>
                    <a:pt x="174" y="424"/>
                    <a:pt x="174" y="424"/>
                    <a:pt x="174" y="424"/>
                  </a:cubicBezTo>
                  <a:cubicBezTo>
                    <a:pt x="160" y="411"/>
                    <a:pt x="146" y="398"/>
                    <a:pt x="131" y="386"/>
                  </a:cubicBezTo>
                  <a:cubicBezTo>
                    <a:pt x="131" y="386"/>
                    <a:pt x="131" y="386"/>
                    <a:pt x="131" y="386"/>
                  </a:cubicBezTo>
                  <a:cubicBezTo>
                    <a:pt x="139" y="386"/>
                    <a:pt x="155" y="387"/>
                    <a:pt x="175" y="388"/>
                  </a:cubicBezTo>
                  <a:cubicBezTo>
                    <a:pt x="175" y="388"/>
                    <a:pt x="175" y="389"/>
                    <a:pt x="175" y="389"/>
                  </a:cubicBezTo>
                  <a:cubicBezTo>
                    <a:pt x="176" y="388"/>
                    <a:pt x="176" y="388"/>
                    <a:pt x="176" y="388"/>
                  </a:cubicBezTo>
                  <a:cubicBezTo>
                    <a:pt x="181" y="389"/>
                    <a:pt x="185" y="389"/>
                    <a:pt x="190" y="389"/>
                  </a:cubicBezTo>
                  <a:cubicBezTo>
                    <a:pt x="190" y="390"/>
                    <a:pt x="191" y="391"/>
                    <a:pt x="192" y="391"/>
                  </a:cubicBezTo>
                  <a:cubicBezTo>
                    <a:pt x="193" y="390"/>
                    <a:pt x="194" y="390"/>
                    <a:pt x="195" y="389"/>
                  </a:cubicBezTo>
                  <a:cubicBezTo>
                    <a:pt x="203" y="390"/>
                    <a:pt x="212" y="390"/>
                    <a:pt x="220" y="391"/>
                  </a:cubicBezTo>
                  <a:cubicBezTo>
                    <a:pt x="224" y="392"/>
                    <a:pt x="228" y="393"/>
                    <a:pt x="232" y="395"/>
                  </a:cubicBezTo>
                  <a:cubicBezTo>
                    <a:pt x="233" y="393"/>
                    <a:pt x="233" y="393"/>
                    <a:pt x="233" y="393"/>
                  </a:cubicBezTo>
                  <a:cubicBezTo>
                    <a:pt x="232" y="392"/>
                    <a:pt x="231" y="392"/>
                    <a:pt x="229" y="391"/>
                  </a:cubicBezTo>
                  <a:cubicBezTo>
                    <a:pt x="282" y="394"/>
                    <a:pt x="341" y="396"/>
                    <a:pt x="373" y="396"/>
                  </a:cubicBezTo>
                  <a:cubicBezTo>
                    <a:pt x="386" y="397"/>
                    <a:pt x="398" y="397"/>
                    <a:pt x="408" y="398"/>
                  </a:cubicBezTo>
                  <a:cubicBezTo>
                    <a:pt x="417" y="399"/>
                    <a:pt x="425" y="401"/>
                    <a:pt x="434" y="403"/>
                  </a:cubicBezTo>
                  <a:cubicBezTo>
                    <a:pt x="433" y="403"/>
                    <a:pt x="433" y="403"/>
                    <a:pt x="432" y="403"/>
                  </a:cubicBezTo>
                  <a:cubicBezTo>
                    <a:pt x="432" y="405"/>
                    <a:pt x="432" y="405"/>
                    <a:pt x="432" y="405"/>
                  </a:cubicBezTo>
                  <a:cubicBezTo>
                    <a:pt x="429" y="405"/>
                    <a:pt x="426" y="404"/>
                    <a:pt x="423" y="404"/>
                  </a:cubicBezTo>
                  <a:cubicBezTo>
                    <a:pt x="422" y="404"/>
                    <a:pt x="421" y="404"/>
                    <a:pt x="420" y="404"/>
                  </a:cubicBezTo>
                  <a:cubicBezTo>
                    <a:pt x="411" y="403"/>
                    <a:pt x="402" y="402"/>
                    <a:pt x="393" y="402"/>
                  </a:cubicBezTo>
                  <a:cubicBezTo>
                    <a:pt x="393" y="402"/>
                    <a:pt x="393" y="402"/>
                    <a:pt x="393" y="402"/>
                  </a:cubicBezTo>
                  <a:cubicBezTo>
                    <a:pt x="369" y="399"/>
                    <a:pt x="346" y="397"/>
                    <a:pt x="322" y="395"/>
                  </a:cubicBezTo>
                  <a:cubicBezTo>
                    <a:pt x="322" y="398"/>
                    <a:pt x="322" y="398"/>
                    <a:pt x="322" y="398"/>
                  </a:cubicBezTo>
                  <a:cubicBezTo>
                    <a:pt x="333" y="399"/>
                    <a:pt x="343" y="399"/>
                    <a:pt x="354" y="400"/>
                  </a:cubicBezTo>
                  <a:cubicBezTo>
                    <a:pt x="354" y="402"/>
                    <a:pt x="354" y="402"/>
                    <a:pt x="354" y="402"/>
                  </a:cubicBezTo>
                  <a:cubicBezTo>
                    <a:pt x="354" y="402"/>
                    <a:pt x="355" y="403"/>
                    <a:pt x="355" y="403"/>
                  </a:cubicBezTo>
                  <a:cubicBezTo>
                    <a:pt x="355" y="403"/>
                    <a:pt x="354" y="403"/>
                    <a:pt x="354" y="403"/>
                  </a:cubicBezTo>
                  <a:cubicBezTo>
                    <a:pt x="354" y="405"/>
                    <a:pt x="354" y="405"/>
                    <a:pt x="354" y="405"/>
                  </a:cubicBezTo>
                  <a:cubicBezTo>
                    <a:pt x="354" y="405"/>
                    <a:pt x="354" y="405"/>
                    <a:pt x="354" y="405"/>
                  </a:cubicBezTo>
                  <a:cubicBezTo>
                    <a:pt x="354" y="405"/>
                    <a:pt x="354" y="405"/>
                    <a:pt x="354" y="405"/>
                  </a:cubicBezTo>
                  <a:cubicBezTo>
                    <a:pt x="354" y="405"/>
                    <a:pt x="354" y="405"/>
                    <a:pt x="354" y="405"/>
                  </a:cubicBezTo>
                  <a:cubicBezTo>
                    <a:pt x="357" y="405"/>
                    <a:pt x="360" y="405"/>
                    <a:pt x="363" y="405"/>
                  </a:cubicBezTo>
                  <a:cubicBezTo>
                    <a:pt x="364" y="405"/>
                    <a:pt x="365" y="405"/>
                    <a:pt x="366" y="405"/>
                  </a:cubicBezTo>
                  <a:cubicBezTo>
                    <a:pt x="376" y="408"/>
                    <a:pt x="387" y="410"/>
                    <a:pt x="397" y="411"/>
                  </a:cubicBezTo>
                  <a:cubicBezTo>
                    <a:pt x="397" y="413"/>
                    <a:pt x="397" y="413"/>
                    <a:pt x="397" y="413"/>
                  </a:cubicBezTo>
                  <a:cubicBezTo>
                    <a:pt x="398" y="413"/>
                    <a:pt x="399" y="414"/>
                    <a:pt x="400" y="414"/>
                  </a:cubicBezTo>
                  <a:cubicBezTo>
                    <a:pt x="327" y="407"/>
                    <a:pt x="213" y="398"/>
                    <a:pt x="198" y="409"/>
                  </a:cubicBezTo>
                  <a:cubicBezTo>
                    <a:pt x="198" y="409"/>
                    <a:pt x="331" y="410"/>
                    <a:pt x="411" y="420"/>
                  </a:cubicBezTo>
                  <a:cubicBezTo>
                    <a:pt x="407" y="420"/>
                    <a:pt x="403" y="420"/>
                    <a:pt x="399" y="421"/>
                  </a:cubicBezTo>
                  <a:cubicBezTo>
                    <a:pt x="394" y="421"/>
                    <a:pt x="388" y="421"/>
                    <a:pt x="383" y="421"/>
                  </a:cubicBezTo>
                  <a:cubicBezTo>
                    <a:pt x="378" y="421"/>
                    <a:pt x="372" y="421"/>
                    <a:pt x="368" y="421"/>
                  </a:cubicBezTo>
                  <a:cubicBezTo>
                    <a:pt x="360" y="421"/>
                    <a:pt x="353" y="421"/>
                    <a:pt x="348" y="421"/>
                  </a:cubicBezTo>
                  <a:cubicBezTo>
                    <a:pt x="348" y="423"/>
                    <a:pt x="348" y="423"/>
                    <a:pt x="348" y="423"/>
                  </a:cubicBezTo>
                  <a:cubicBezTo>
                    <a:pt x="353" y="423"/>
                    <a:pt x="360" y="423"/>
                    <a:pt x="368" y="423"/>
                  </a:cubicBezTo>
                  <a:cubicBezTo>
                    <a:pt x="371" y="423"/>
                    <a:pt x="376" y="423"/>
                    <a:pt x="380" y="423"/>
                  </a:cubicBezTo>
                  <a:cubicBezTo>
                    <a:pt x="365" y="426"/>
                    <a:pt x="351" y="429"/>
                    <a:pt x="342" y="431"/>
                  </a:cubicBezTo>
                  <a:cubicBezTo>
                    <a:pt x="343" y="433"/>
                    <a:pt x="343" y="433"/>
                    <a:pt x="343" y="433"/>
                  </a:cubicBezTo>
                  <a:cubicBezTo>
                    <a:pt x="355" y="431"/>
                    <a:pt x="377" y="426"/>
                    <a:pt x="399" y="423"/>
                  </a:cubicBezTo>
                  <a:cubicBezTo>
                    <a:pt x="410" y="423"/>
                    <a:pt x="421" y="424"/>
                    <a:pt x="431" y="424"/>
                  </a:cubicBezTo>
                  <a:cubicBezTo>
                    <a:pt x="432" y="424"/>
                    <a:pt x="433" y="424"/>
                    <a:pt x="435" y="425"/>
                  </a:cubicBezTo>
                  <a:cubicBezTo>
                    <a:pt x="439" y="426"/>
                    <a:pt x="444" y="429"/>
                    <a:pt x="448" y="431"/>
                  </a:cubicBezTo>
                  <a:cubicBezTo>
                    <a:pt x="447" y="434"/>
                    <a:pt x="447" y="438"/>
                    <a:pt x="448" y="442"/>
                  </a:cubicBezTo>
                  <a:cubicBezTo>
                    <a:pt x="445" y="442"/>
                    <a:pt x="442" y="442"/>
                    <a:pt x="439" y="442"/>
                  </a:cubicBezTo>
                  <a:cubicBezTo>
                    <a:pt x="438" y="442"/>
                    <a:pt x="437" y="442"/>
                    <a:pt x="436" y="442"/>
                  </a:cubicBezTo>
                  <a:cubicBezTo>
                    <a:pt x="437" y="442"/>
                    <a:pt x="437" y="442"/>
                    <a:pt x="437" y="442"/>
                  </a:cubicBezTo>
                  <a:cubicBezTo>
                    <a:pt x="434" y="441"/>
                    <a:pt x="434" y="441"/>
                    <a:pt x="434" y="441"/>
                  </a:cubicBezTo>
                  <a:cubicBezTo>
                    <a:pt x="430" y="439"/>
                    <a:pt x="426" y="438"/>
                    <a:pt x="422" y="436"/>
                  </a:cubicBezTo>
                  <a:cubicBezTo>
                    <a:pt x="421" y="439"/>
                    <a:pt x="421" y="439"/>
                    <a:pt x="421" y="439"/>
                  </a:cubicBezTo>
                  <a:cubicBezTo>
                    <a:pt x="424" y="440"/>
                    <a:pt x="427" y="441"/>
                    <a:pt x="430" y="442"/>
                  </a:cubicBezTo>
                  <a:cubicBezTo>
                    <a:pt x="429" y="442"/>
                    <a:pt x="427" y="442"/>
                    <a:pt x="425" y="442"/>
                  </a:cubicBezTo>
                  <a:cubicBezTo>
                    <a:pt x="408" y="437"/>
                    <a:pt x="391" y="434"/>
                    <a:pt x="379" y="434"/>
                  </a:cubicBezTo>
                  <a:cubicBezTo>
                    <a:pt x="376" y="434"/>
                    <a:pt x="374" y="434"/>
                    <a:pt x="372" y="434"/>
                  </a:cubicBezTo>
                  <a:cubicBezTo>
                    <a:pt x="372" y="436"/>
                    <a:pt x="372" y="436"/>
                    <a:pt x="372" y="436"/>
                  </a:cubicBezTo>
                  <a:cubicBezTo>
                    <a:pt x="388" y="441"/>
                    <a:pt x="406" y="443"/>
                    <a:pt x="423" y="444"/>
                  </a:cubicBezTo>
                  <a:cubicBezTo>
                    <a:pt x="421" y="445"/>
                    <a:pt x="419" y="445"/>
                    <a:pt x="416" y="446"/>
                  </a:cubicBezTo>
                  <a:cubicBezTo>
                    <a:pt x="413" y="446"/>
                    <a:pt x="410" y="446"/>
                    <a:pt x="407" y="447"/>
                  </a:cubicBezTo>
                  <a:cubicBezTo>
                    <a:pt x="406" y="447"/>
                    <a:pt x="406" y="447"/>
                    <a:pt x="405" y="447"/>
                  </a:cubicBezTo>
                  <a:cubicBezTo>
                    <a:pt x="402" y="447"/>
                    <a:pt x="399" y="447"/>
                    <a:pt x="397" y="447"/>
                  </a:cubicBezTo>
                  <a:cubicBezTo>
                    <a:pt x="396" y="447"/>
                    <a:pt x="396" y="447"/>
                    <a:pt x="396" y="447"/>
                  </a:cubicBezTo>
                  <a:cubicBezTo>
                    <a:pt x="391" y="446"/>
                    <a:pt x="387" y="445"/>
                    <a:pt x="383" y="444"/>
                  </a:cubicBezTo>
                  <a:cubicBezTo>
                    <a:pt x="382" y="446"/>
                    <a:pt x="382" y="446"/>
                    <a:pt x="382" y="446"/>
                  </a:cubicBezTo>
                  <a:cubicBezTo>
                    <a:pt x="387" y="449"/>
                    <a:pt x="393" y="451"/>
                    <a:pt x="399" y="453"/>
                  </a:cubicBezTo>
                  <a:cubicBezTo>
                    <a:pt x="371" y="450"/>
                    <a:pt x="371" y="450"/>
                    <a:pt x="371" y="450"/>
                  </a:cubicBezTo>
                  <a:cubicBezTo>
                    <a:pt x="371" y="450"/>
                    <a:pt x="397" y="459"/>
                    <a:pt x="420" y="459"/>
                  </a:cubicBezTo>
                  <a:cubicBezTo>
                    <a:pt x="420" y="460"/>
                    <a:pt x="420" y="460"/>
                    <a:pt x="421" y="460"/>
                  </a:cubicBezTo>
                  <a:cubicBezTo>
                    <a:pt x="420" y="461"/>
                    <a:pt x="420" y="461"/>
                    <a:pt x="420" y="461"/>
                  </a:cubicBezTo>
                  <a:cubicBezTo>
                    <a:pt x="420" y="461"/>
                    <a:pt x="421" y="461"/>
                    <a:pt x="421" y="461"/>
                  </a:cubicBezTo>
                  <a:cubicBezTo>
                    <a:pt x="413" y="461"/>
                    <a:pt x="406" y="461"/>
                    <a:pt x="399" y="460"/>
                  </a:cubicBezTo>
                  <a:cubicBezTo>
                    <a:pt x="398" y="458"/>
                    <a:pt x="398" y="458"/>
                    <a:pt x="398" y="458"/>
                  </a:cubicBezTo>
                  <a:cubicBezTo>
                    <a:pt x="382" y="457"/>
                    <a:pt x="365" y="456"/>
                    <a:pt x="349" y="456"/>
                  </a:cubicBezTo>
                  <a:cubicBezTo>
                    <a:pt x="340" y="456"/>
                    <a:pt x="332" y="456"/>
                    <a:pt x="323" y="457"/>
                  </a:cubicBezTo>
                  <a:cubicBezTo>
                    <a:pt x="317" y="456"/>
                    <a:pt x="311" y="455"/>
                    <a:pt x="304" y="455"/>
                  </a:cubicBezTo>
                  <a:cubicBezTo>
                    <a:pt x="253" y="450"/>
                    <a:pt x="214" y="451"/>
                    <a:pt x="186" y="454"/>
                  </a:cubicBezTo>
                  <a:cubicBezTo>
                    <a:pt x="183" y="451"/>
                    <a:pt x="180" y="449"/>
                    <a:pt x="180" y="449"/>
                  </a:cubicBezTo>
                  <a:cubicBezTo>
                    <a:pt x="180" y="449"/>
                    <a:pt x="181" y="451"/>
                    <a:pt x="183" y="455"/>
                  </a:cubicBezTo>
                  <a:cubicBezTo>
                    <a:pt x="178" y="455"/>
                    <a:pt x="174" y="456"/>
                    <a:pt x="169" y="456"/>
                  </a:cubicBezTo>
                  <a:cubicBezTo>
                    <a:pt x="169" y="455"/>
                    <a:pt x="168" y="454"/>
                    <a:pt x="167" y="453"/>
                  </a:cubicBezTo>
                  <a:cubicBezTo>
                    <a:pt x="165" y="450"/>
                    <a:pt x="161" y="445"/>
                    <a:pt x="157" y="441"/>
                  </a:cubicBezTo>
                  <a:cubicBezTo>
                    <a:pt x="158" y="442"/>
                    <a:pt x="159" y="443"/>
                    <a:pt x="160" y="443"/>
                  </a:cubicBezTo>
                  <a:cubicBezTo>
                    <a:pt x="162" y="441"/>
                    <a:pt x="162" y="441"/>
                    <a:pt x="162" y="441"/>
                  </a:cubicBezTo>
                  <a:cubicBezTo>
                    <a:pt x="157" y="437"/>
                    <a:pt x="149" y="430"/>
                    <a:pt x="139" y="422"/>
                  </a:cubicBezTo>
                  <a:cubicBezTo>
                    <a:pt x="135" y="418"/>
                    <a:pt x="131" y="414"/>
                    <a:pt x="127" y="410"/>
                  </a:cubicBezTo>
                  <a:cubicBezTo>
                    <a:pt x="119" y="403"/>
                    <a:pt x="110" y="396"/>
                    <a:pt x="102" y="389"/>
                  </a:cubicBezTo>
                  <a:cubicBezTo>
                    <a:pt x="99" y="386"/>
                    <a:pt x="96" y="383"/>
                    <a:pt x="93" y="380"/>
                  </a:cubicBezTo>
                  <a:cubicBezTo>
                    <a:pt x="92" y="381"/>
                    <a:pt x="92" y="381"/>
                    <a:pt x="92" y="381"/>
                  </a:cubicBezTo>
                  <a:cubicBezTo>
                    <a:pt x="80" y="372"/>
                    <a:pt x="69" y="364"/>
                    <a:pt x="60" y="360"/>
                  </a:cubicBezTo>
                  <a:cubicBezTo>
                    <a:pt x="58" y="359"/>
                    <a:pt x="55" y="358"/>
                    <a:pt x="53" y="357"/>
                  </a:cubicBezTo>
                  <a:cubicBezTo>
                    <a:pt x="53" y="357"/>
                    <a:pt x="53" y="356"/>
                    <a:pt x="52" y="356"/>
                  </a:cubicBezTo>
                  <a:cubicBezTo>
                    <a:pt x="52" y="352"/>
                    <a:pt x="52" y="349"/>
                    <a:pt x="51" y="346"/>
                  </a:cubicBezTo>
                  <a:cubicBezTo>
                    <a:pt x="52" y="344"/>
                    <a:pt x="53" y="342"/>
                    <a:pt x="54" y="340"/>
                  </a:cubicBezTo>
                  <a:cubicBezTo>
                    <a:pt x="55" y="340"/>
                    <a:pt x="55" y="340"/>
                    <a:pt x="55" y="340"/>
                  </a:cubicBezTo>
                  <a:cubicBezTo>
                    <a:pt x="55" y="339"/>
                    <a:pt x="54" y="338"/>
                    <a:pt x="54" y="338"/>
                  </a:cubicBezTo>
                  <a:cubicBezTo>
                    <a:pt x="54" y="337"/>
                    <a:pt x="55" y="337"/>
                    <a:pt x="55" y="336"/>
                  </a:cubicBezTo>
                  <a:cubicBezTo>
                    <a:pt x="69" y="343"/>
                    <a:pt x="84" y="355"/>
                    <a:pt x="98" y="368"/>
                  </a:cubicBezTo>
                  <a:cubicBezTo>
                    <a:pt x="114" y="383"/>
                    <a:pt x="129" y="398"/>
                    <a:pt x="142" y="410"/>
                  </a:cubicBezTo>
                  <a:cubicBezTo>
                    <a:pt x="144" y="408"/>
                    <a:pt x="144" y="408"/>
                    <a:pt x="144" y="408"/>
                  </a:cubicBezTo>
                  <a:cubicBezTo>
                    <a:pt x="131" y="396"/>
                    <a:pt x="116" y="381"/>
                    <a:pt x="100" y="366"/>
                  </a:cubicBezTo>
                  <a:cubicBezTo>
                    <a:pt x="85" y="353"/>
                    <a:pt x="70" y="341"/>
                    <a:pt x="55" y="333"/>
                  </a:cubicBezTo>
                  <a:cubicBezTo>
                    <a:pt x="55" y="332"/>
                    <a:pt x="55" y="331"/>
                    <a:pt x="55" y="330"/>
                  </a:cubicBezTo>
                  <a:cubicBezTo>
                    <a:pt x="55" y="325"/>
                    <a:pt x="54" y="320"/>
                    <a:pt x="53" y="315"/>
                  </a:cubicBezTo>
                  <a:cubicBezTo>
                    <a:pt x="50" y="316"/>
                    <a:pt x="50" y="316"/>
                    <a:pt x="50" y="316"/>
                  </a:cubicBezTo>
                  <a:cubicBezTo>
                    <a:pt x="50" y="321"/>
                    <a:pt x="50" y="326"/>
                    <a:pt x="50" y="331"/>
                  </a:cubicBezTo>
                  <a:cubicBezTo>
                    <a:pt x="50" y="331"/>
                    <a:pt x="50" y="331"/>
                    <a:pt x="50" y="331"/>
                  </a:cubicBezTo>
                  <a:cubicBezTo>
                    <a:pt x="48" y="324"/>
                    <a:pt x="48" y="315"/>
                    <a:pt x="47" y="311"/>
                  </a:cubicBezTo>
                  <a:close/>
                  <a:moveTo>
                    <a:pt x="382" y="436"/>
                  </a:moveTo>
                  <a:cubicBezTo>
                    <a:pt x="390" y="437"/>
                    <a:pt x="400" y="438"/>
                    <a:pt x="411" y="441"/>
                  </a:cubicBezTo>
                  <a:cubicBezTo>
                    <a:pt x="401" y="440"/>
                    <a:pt x="391" y="438"/>
                    <a:pt x="382" y="436"/>
                  </a:cubicBezTo>
                  <a:close/>
                  <a:moveTo>
                    <a:pt x="38" y="293"/>
                  </a:moveTo>
                  <a:cubicBezTo>
                    <a:pt x="33" y="288"/>
                    <a:pt x="28" y="283"/>
                    <a:pt x="24" y="278"/>
                  </a:cubicBezTo>
                  <a:cubicBezTo>
                    <a:pt x="24" y="278"/>
                    <a:pt x="24" y="278"/>
                    <a:pt x="24" y="278"/>
                  </a:cubicBezTo>
                  <a:cubicBezTo>
                    <a:pt x="25" y="277"/>
                    <a:pt x="25" y="277"/>
                    <a:pt x="26" y="276"/>
                  </a:cubicBezTo>
                  <a:cubicBezTo>
                    <a:pt x="26" y="276"/>
                    <a:pt x="27" y="276"/>
                    <a:pt x="27" y="276"/>
                  </a:cubicBezTo>
                  <a:cubicBezTo>
                    <a:pt x="29" y="277"/>
                    <a:pt x="31" y="278"/>
                    <a:pt x="32" y="279"/>
                  </a:cubicBezTo>
                  <a:cubicBezTo>
                    <a:pt x="33" y="280"/>
                    <a:pt x="33" y="281"/>
                    <a:pt x="34" y="282"/>
                  </a:cubicBezTo>
                  <a:cubicBezTo>
                    <a:pt x="34" y="282"/>
                    <a:pt x="34" y="282"/>
                    <a:pt x="34" y="282"/>
                  </a:cubicBezTo>
                  <a:cubicBezTo>
                    <a:pt x="33" y="282"/>
                    <a:pt x="33" y="283"/>
                    <a:pt x="32" y="283"/>
                  </a:cubicBezTo>
                  <a:cubicBezTo>
                    <a:pt x="34" y="285"/>
                    <a:pt x="34" y="285"/>
                    <a:pt x="34" y="285"/>
                  </a:cubicBezTo>
                  <a:cubicBezTo>
                    <a:pt x="34" y="284"/>
                    <a:pt x="35" y="284"/>
                    <a:pt x="35" y="284"/>
                  </a:cubicBezTo>
                  <a:cubicBezTo>
                    <a:pt x="35" y="284"/>
                    <a:pt x="35" y="284"/>
                    <a:pt x="36" y="284"/>
                  </a:cubicBezTo>
                  <a:cubicBezTo>
                    <a:pt x="37" y="284"/>
                    <a:pt x="39" y="285"/>
                    <a:pt x="42" y="286"/>
                  </a:cubicBezTo>
                  <a:cubicBezTo>
                    <a:pt x="42" y="286"/>
                    <a:pt x="42" y="286"/>
                    <a:pt x="42" y="287"/>
                  </a:cubicBezTo>
                  <a:cubicBezTo>
                    <a:pt x="43" y="289"/>
                    <a:pt x="44" y="290"/>
                    <a:pt x="45" y="292"/>
                  </a:cubicBezTo>
                  <a:cubicBezTo>
                    <a:pt x="46" y="291"/>
                    <a:pt x="46" y="291"/>
                    <a:pt x="46" y="291"/>
                  </a:cubicBezTo>
                  <a:cubicBezTo>
                    <a:pt x="48" y="293"/>
                    <a:pt x="49" y="295"/>
                    <a:pt x="51" y="297"/>
                  </a:cubicBezTo>
                  <a:cubicBezTo>
                    <a:pt x="51" y="297"/>
                    <a:pt x="51" y="298"/>
                    <a:pt x="50" y="298"/>
                  </a:cubicBezTo>
                  <a:cubicBezTo>
                    <a:pt x="50" y="299"/>
                    <a:pt x="50" y="299"/>
                    <a:pt x="50" y="299"/>
                  </a:cubicBezTo>
                  <a:cubicBezTo>
                    <a:pt x="46" y="297"/>
                    <a:pt x="42" y="295"/>
                    <a:pt x="38" y="293"/>
                  </a:cubicBezTo>
                  <a:close/>
                  <a:moveTo>
                    <a:pt x="60" y="279"/>
                  </a:moveTo>
                  <a:cubicBezTo>
                    <a:pt x="60" y="279"/>
                    <a:pt x="60" y="279"/>
                    <a:pt x="60" y="279"/>
                  </a:cubicBezTo>
                  <a:cubicBezTo>
                    <a:pt x="57" y="278"/>
                    <a:pt x="54" y="276"/>
                    <a:pt x="51" y="275"/>
                  </a:cubicBezTo>
                  <a:cubicBezTo>
                    <a:pt x="52" y="275"/>
                    <a:pt x="52" y="275"/>
                    <a:pt x="53" y="275"/>
                  </a:cubicBezTo>
                  <a:cubicBezTo>
                    <a:pt x="53" y="275"/>
                    <a:pt x="53" y="275"/>
                    <a:pt x="53" y="275"/>
                  </a:cubicBezTo>
                  <a:cubicBezTo>
                    <a:pt x="56" y="276"/>
                    <a:pt x="58" y="278"/>
                    <a:pt x="60" y="279"/>
                  </a:cubicBezTo>
                  <a:close/>
                  <a:moveTo>
                    <a:pt x="91" y="284"/>
                  </a:moveTo>
                  <a:cubicBezTo>
                    <a:pt x="105" y="292"/>
                    <a:pt x="120" y="303"/>
                    <a:pt x="134" y="316"/>
                  </a:cubicBezTo>
                  <a:cubicBezTo>
                    <a:pt x="152" y="332"/>
                    <a:pt x="169" y="350"/>
                    <a:pt x="183" y="364"/>
                  </a:cubicBezTo>
                  <a:cubicBezTo>
                    <a:pt x="182" y="364"/>
                    <a:pt x="180" y="364"/>
                    <a:pt x="179" y="364"/>
                  </a:cubicBezTo>
                  <a:cubicBezTo>
                    <a:pt x="179" y="364"/>
                    <a:pt x="181" y="364"/>
                    <a:pt x="183" y="365"/>
                  </a:cubicBezTo>
                  <a:cubicBezTo>
                    <a:pt x="186" y="367"/>
                    <a:pt x="188" y="370"/>
                    <a:pt x="191" y="372"/>
                  </a:cubicBezTo>
                  <a:cubicBezTo>
                    <a:pt x="191" y="371"/>
                    <a:pt x="191" y="371"/>
                    <a:pt x="191" y="371"/>
                  </a:cubicBezTo>
                  <a:cubicBezTo>
                    <a:pt x="190" y="373"/>
                    <a:pt x="191" y="377"/>
                    <a:pt x="195" y="377"/>
                  </a:cubicBezTo>
                  <a:cubicBezTo>
                    <a:pt x="195" y="377"/>
                    <a:pt x="196" y="377"/>
                    <a:pt x="196" y="377"/>
                  </a:cubicBezTo>
                  <a:cubicBezTo>
                    <a:pt x="196" y="377"/>
                    <a:pt x="196" y="377"/>
                    <a:pt x="196" y="377"/>
                  </a:cubicBezTo>
                  <a:cubicBezTo>
                    <a:pt x="189" y="377"/>
                    <a:pt x="182" y="377"/>
                    <a:pt x="174" y="377"/>
                  </a:cubicBezTo>
                  <a:cubicBezTo>
                    <a:pt x="174" y="377"/>
                    <a:pt x="174" y="376"/>
                    <a:pt x="173" y="376"/>
                  </a:cubicBezTo>
                  <a:cubicBezTo>
                    <a:pt x="174" y="376"/>
                    <a:pt x="174" y="376"/>
                    <a:pt x="174" y="376"/>
                  </a:cubicBezTo>
                  <a:cubicBezTo>
                    <a:pt x="174" y="376"/>
                    <a:pt x="174" y="376"/>
                    <a:pt x="175" y="377"/>
                  </a:cubicBezTo>
                  <a:cubicBezTo>
                    <a:pt x="175" y="376"/>
                    <a:pt x="175" y="376"/>
                    <a:pt x="175" y="376"/>
                  </a:cubicBezTo>
                  <a:cubicBezTo>
                    <a:pt x="177" y="377"/>
                    <a:pt x="178" y="377"/>
                    <a:pt x="180" y="377"/>
                  </a:cubicBezTo>
                  <a:cubicBezTo>
                    <a:pt x="182" y="377"/>
                    <a:pt x="183" y="377"/>
                    <a:pt x="184" y="376"/>
                  </a:cubicBezTo>
                  <a:cubicBezTo>
                    <a:pt x="186" y="376"/>
                    <a:pt x="186" y="376"/>
                    <a:pt x="186" y="376"/>
                  </a:cubicBezTo>
                  <a:cubicBezTo>
                    <a:pt x="185" y="374"/>
                    <a:pt x="185" y="374"/>
                    <a:pt x="185" y="374"/>
                  </a:cubicBezTo>
                  <a:cubicBezTo>
                    <a:pt x="182" y="371"/>
                    <a:pt x="180" y="369"/>
                    <a:pt x="177" y="366"/>
                  </a:cubicBezTo>
                  <a:cubicBezTo>
                    <a:pt x="179" y="365"/>
                    <a:pt x="180" y="362"/>
                    <a:pt x="178" y="361"/>
                  </a:cubicBezTo>
                  <a:cubicBezTo>
                    <a:pt x="173" y="357"/>
                    <a:pt x="167" y="354"/>
                    <a:pt x="162" y="350"/>
                  </a:cubicBezTo>
                  <a:cubicBezTo>
                    <a:pt x="154" y="344"/>
                    <a:pt x="147" y="338"/>
                    <a:pt x="139" y="332"/>
                  </a:cubicBezTo>
                  <a:cubicBezTo>
                    <a:pt x="139" y="332"/>
                    <a:pt x="139" y="332"/>
                    <a:pt x="139" y="332"/>
                  </a:cubicBezTo>
                  <a:cubicBezTo>
                    <a:pt x="125" y="318"/>
                    <a:pt x="108" y="300"/>
                    <a:pt x="91" y="284"/>
                  </a:cubicBezTo>
                  <a:close/>
                  <a:moveTo>
                    <a:pt x="83" y="277"/>
                  </a:moveTo>
                  <a:cubicBezTo>
                    <a:pt x="68" y="265"/>
                    <a:pt x="52" y="254"/>
                    <a:pt x="35" y="249"/>
                  </a:cubicBezTo>
                  <a:cubicBezTo>
                    <a:pt x="37" y="248"/>
                    <a:pt x="37" y="248"/>
                    <a:pt x="37" y="248"/>
                  </a:cubicBezTo>
                  <a:cubicBezTo>
                    <a:pt x="37" y="244"/>
                    <a:pt x="36" y="240"/>
                    <a:pt x="35" y="236"/>
                  </a:cubicBezTo>
                  <a:cubicBezTo>
                    <a:pt x="64" y="254"/>
                    <a:pt x="91" y="276"/>
                    <a:pt x="118" y="299"/>
                  </a:cubicBezTo>
                  <a:cubicBezTo>
                    <a:pt x="106" y="290"/>
                    <a:pt x="95" y="282"/>
                    <a:pt x="83" y="277"/>
                  </a:cubicBezTo>
                  <a:close/>
                  <a:moveTo>
                    <a:pt x="32" y="207"/>
                  </a:moveTo>
                  <a:cubicBezTo>
                    <a:pt x="36" y="210"/>
                    <a:pt x="40" y="213"/>
                    <a:pt x="45" y="216"/>
                  </a:cubicBezTo>
                  <a:cubicBezTo>
                    <a:pt x="92" y="254"/>
                    <a:pt x="148" y="294"/>
                    <a:pt x="192" y="335"/>
                  </a:cubicBezTo>
                  <a:cubicBezTo>
                    <a:pt x="192" y="338"/>
                    <a:pt x="191" y="342"/>
                    <a:pt x="190" y="345"/>
                  </a:cubicBezTo>
                  <a:cubicBezTo>
                    <a:pt x="143" y="305"/>
                    <a:pt x="98" y="265"/>
                    <a:pt x="44" y="234"/>
                  </a:cubicBezTo>
                  <a:cubicBezTo>
                    <a:pt x="43" y="237"/>
                    <a:pt x="43" y="237"/>
                    <a:pt x="43" y="237"/>
                  </a:cubicBezTo>
                  <a:cubicBezTo>
                    <a:pt x="97" y="267"/>
                    <a:pt x="142" y="307"/>
                    <a:pt x="189" y="347"/>
                  </a:cubicBezTo>
                  <a:cubicBezTo>
                    <a:pt x="189" y="349"/>
                    <a:pt x="188" y="351"/>
                    <a:pt x="188" y="352"/>
                  </a:cubicBezTo>
                  <a:cubicBezTo>
                    <a:pt x="187" y="354"/>
                    <a:pt x="190" y="356"/>
                    <a:pt x="191" y="354"/>
                  </a:cubicBezTo>
                  <a:cubicBezTo>
                    <a:pt x="195" y="344"/>
                    <a:pt x="197" y="334"/>
                    <a:pt x="200" y="323"/>
                  </a:cubicBezTo>
                  <a:cubicBezTo>
                    <a:pt x="232" y="324"/>
                    <a:pt x="356" y="324"/>
                    <a:pt x="420" y="327"/>
                  </a:cubicBezTo>
                  <a:cubicBezTo>
                    <a:pt x="421" y="328"/>
                    <a:pt x="421" y="328"/>
                    <a:pt x="421" y="328"/>
                  </a:cubicBezTo>
                  <a:cubicBezTo>
                    <a:pt x="425" y="333"/>
                    <a:pt x="429" y="337"/>
                    <a:pt x="434" y="341"/>
                  </a:cubicBezTo>
                  <a:cubicBezTo>
                    <a:pt x="398" y="340"/>
                    <a:pt x="251" y="336"/>
                    <a:pt x="200" y="344"/>
                  </a:cubicBezTo>
                  <a:cubicBezTo>
                    <a:pt x="438" y="344"/>
                    <a:pt x="438" y="344"/>
                    <a:pt x="438" y="344"/>
                  </a:cubicBezTo>
                  <a:cubicBezTo>
                    <a:pt x="445" y="351"/>
                    <a:pt x="454" y="357"/>
                    <a:pt x="462" y="363"/>
                  </a:cubicBezTo>
                  <a:cubicBezTo>
                    <a:pt x="452" y="358"/>
                    <a:pt x="442" y="352"/>
                    <a:pt x="433" y="345"/>
                  </a:cubicBezTo>
                  <a:cubicBezTo>
                    <a:pt x="433" y="345"/>
                    <a:pt x="433" y="345"/>
                    <a:pt x="433" y="345"/>
                  </a:cubicBezTo>
                  <a:cubicBezTo>
                    <a:pt x="431" y="348"/>
                    <a:pt x="431" y="348"/>
                    <a:pt x="431" y="348"/>
                  </a:cubicBezTo>
                  <a:cubicBezTo>
                    <a:pt x="431" y="348"/>
                    <a:pt x="431" y="348"/>
                    <a:pt x="431" y="348"/>
                  </a:cubicBezTo>
                  <a:cubicBezTo>
                    <a:pt x="431" y="348"/>
                    <a:pt x="431" y="348"/>
                    <a:pt x="431" y="348"/>
                  </a:cubicBezTo>
                  <a:cubicBezTo>
                    <a:pt x="444" y="356"/>
                    <a:pt x="457" y="366"/>
                    <a:pt x="471" y="373"/>
                  </a:cubicBezTo>
                  <a:cubicBezTo>
                    <a:pt x="471" y="374"/>
                    <a:pt x="471" y="374"/>
                    <a:pt x="471" y="375"/>
                  </a:cubicBezTo>
                  <a:cubicBezTo>
                    <a:pt x="446" y="372"/>
                    <a:pt x="349" y="368"/>
                    <a:pt x="274" y="367"/>
                  </a:cubicBezTo>
                  <a:cubicBezTo>
                    <a:pt x="273" y="366"/>
                    <a:pt x="272" y="365"/>
                    <a:pt x="271" y="365"/>
                  </a:cubicBezTo>
                  <a:cubicBezTo>
                    <a:pt x="263" y="365"/>
                    <a:pt x="256" y="365"/>
                    <a:pt x="248" y="366"/>
                  </a:cubicBezTo>
                  <a:cubicBezTo>
                    <a:pt x="223" y="365"/>
                    <a:pt x="203" y="365"/>
                    <a:pt x="191" y="365"/>
                  </a:cubicBezTo>
                  <a:cubicBezTo>
                    <a:pt x="201" y="365"/>
                    <a:pt x="217" y="366"/>
                    <a:pt x="236" y="367"/>
                  </a:cubicBezTo>
                  <a:cubicBezTo>
                    <a:pt x="232" y="368"/>
                    <a:pt x="227" y="369"/>
                    <a:pt x="223" y="370"/>
                  </a:cubicBezTo>
                  <a:cubicBezTo>
                    <a:pt x="223" y="370"/>
                    <a:pt x="223" y="370"/>
                    <a:pt x="223" y="370"/>
                  </a:cubicBezTo>
                  <a:cubicBezTo>
                    <a:pt x="213" y="370"/>
                    <a:pt x="204" y="370"/>
                    <a:pt x="194" y="370"/>
                  </a:cubicBezTo>
                  <a:cubicBezTo>
                    <a:pt x="193" y="370"/>
                    <a:pt x="193" y="370"/>
                    <a:pt x="192" y="370"/>
                  </a:cubicBezTo>
                  <a:cubicBezTo>
                    <a:pt x="193" y="370"/>
                    <a:pt x="193" y="370"/>
                    <a:pt x="193" y="370"/>
                  </a:cubicBezTo>
                  <a:cubicBezTo>
                    <a:pt x="191" y="368"/>
                    <a:pt x="189" y="366"/>
                    <a:pt x="187" y="365"/>
                  </a:cubicBezTo>
                  <a:cubicBezTo>
                    <a:pt x="188" y="365"/>
                    <a:pt x="189" y="365"/>
                    <a:pt x="191" y="365"/>
                  </a:cubicBezTo>
                  <a:cubicBezTo>
                    <a:pt x="189" y="365"/>
                    <a:pt x="188" y="365"/>
                    <a:pt x="187" y="365"/>
                  </a:cubicBezTo>
                  <a:cubicBezTo>
                    <a:pt x="174" y="352"/>
                    <a:pt x="159" y="335"/>
                    <a:pt x="142" y="320"/>
                  </a:cubicBezTo>
                  <a:cubicBezTo>
                    <a:pt x="148" y="325"/>
                    <a:pt x="153" y="329"/>
                    <a:pt x="158" y="334"/>
                  </a:cubicBezTo>
                  <a:cubicBezTo>
                    <a:pt x="159" y="332"/>
                    <a:pt x="159" y="332"/>
                    <a:pt x="159" y="332"/>
                  </a:cubicBezTo>
                  <a:cubicBezTo>
                    <a:pt x="120" y="297"/>
                    <a:pt x="79" y="261"/>
                    <a:pt x="35" y="232"/>
                  </a:cubicBezTo>
                  <a:cubicBezTo>
                    <a:pt x="34" y="226"/>
                    <a:pt x="33" y="219"/>
                    <a:pt x="32" y="212"/>
                  </a:cubicBezTo>
                  <a:cubicBezTo>
                    <a:pt x="34" y="215"/>
                    <a:pt x="35" y="218"/>
                    <a:pt x="35" y="222"/>
                  </a:cubicBezTo>
                  <a:cubicBezTo>
                    <a:pt x="35" y="222"/>
                    <a:pt x="35" y="222"/>
                    <a:pt x="35" y="223"/>
                  </a:cubicBezTo>
                  <a:cubicBezTo>
                    <a:pt x="37" y="223"/>
                    <a:pt x="37" y="223"/>
                    <a:pt x="37" y="223"/>
                  </a:cubicBezTo>
                  <a:cubicBezTo>
                    <a:pt x="37" y="222"/>
                    <a:pt x="37" y="222"/>
                    <a:pt x="37" y="222"/>
                  </a:cubicBezTo>
                  <a:cubicBezTo>
                    <a:pt x="37" y="216"/>
                    <a:pt x="35" y="211"/>
                    <a:pt x="32" y="20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8" name="Freeform 177"/>
            <p:cNvSpPr>
              <a:spLocks/>
            </p:cNvSpPr>
            <p:nvPr/>
          </p:nvSpPr>
          <p:spPr bwMode="auto">
            <a:xfrm>
              <a:off x="2982479" y="5120060"/>
              <a:ext cx="353585" cy="164578"/>
            </a:xfrm>
            <a:custGeom>
              <a:avLst/>
              <a:gdLst>
                <a:gd name="T0" fmla="*/ 0 w 116"/>
                <a:gd name="T1" fmla="*/ 2 h 54"/>
                <a:gd name="T2" fmla="*/ 0 w 116"/>
                <a:gd name="T3" fmla="*/ 1 h 54"/>
                <a:gd name="T4" fmla="*/ 1 w 116"/>
                <a:gd name="T5" fmla="*/ 0 h 54"/>
                <a:gd name="T6" fmla="*/ 2 w 116"/>
                <a:gd name="T7" fmla="*/ 0 h 54"/>
                <a:gd name="T8" fmla="*/ 3 w 116"/>
                <a:gd name="T9" fmla="*/ 0 h 54"/>
                <a:gd name="T10" fmla="*/ 3 w 116"/>
                <a:gd name="T11" fmla="*/ 1 h 54"/>
                <a:gd name="T12" fmla="*/ 5 w 116"/>
                <a:gd name="T13" fmla="*/ 6 h 54"/>
                <a:gd name="T14" fmla="*/ 15 w 116"/>
                <a:gd name="T15" fmla="*/ 5 h 54"/>
                <a:gd name="T16" fmla="*/ 66 w 116"/>
                <a:gd name="T17" fmla="*/ 20 h 54"/>
                <a:gd name="T18" fmla="*/ 116 w 116"/>
                <a:gd name="T19" fmla="*/ 37 h 54"/>
                <a:gd name="T20" fmla="*/ 116 w 116"/>
                <a:gd name="T21" fmla="*/ 39 h 54"/>
                <a:gd name="T22" fmla="*/ 65 w 116"/>
                <a:gd name="T23" fmla="*/ 22 h 54"/>
                <a:gd name="T24" fmla="*/ 15 w 116"/>
                <a:gd name="T25" fmla="*/ 7 h 54"/>
                <a:gd name="T26" fmla="*/ 5 w 116"/>
                <a:gd name="T27" fmla="*/ 8 h 54"/>
                <a:gd name="T28" fmla="*/ 6 w 116"/>
                <a:gd name="T29" fmla="*/ 9 h 54"/>
                <a:gd name="T30" fmla="*/ 8 w 116"/>
                <a:gd name="T31" fmla="*/ 26 h 54"/>
                <a:gd name="T32" fmla="*/ 81 w 116"/>
                <a:gd name="T33" fmla="*/ 52 h 54"/>
                <a:gd name="T34" fmla="*/ 80 w 116"/>
                <a:gd name="T35" fmla="*/ 54 h 54"/>
                <a:gd name="T36" fmla="*/ 9 w 116"/>
                <a:gd name="T37" fmla="*/ 29 h 54"/>
                <a:gd name="T38" fmla="*/ 10 w 116"/>
                <a:gd name="T39" fmla="*/ 40 h 54"/>
                <a:gd name="T40" fmla="*/ 8 w 116"/>
                <a:gd name="T41" fmla="*/ 40 h 54"/>
                <a:gd name="T42" fmla="*/ 7 w 116"/>
                <a:gd name="T43" fmla="*/ 32 h 54"/>
                <a:gd name="T44" fmla="*/ 6 w 116"/>
                <a:gd name="T45" fmla="*/ 28 h 54"/>
                <a:gd name="T46" fmla="*/ 3 w 116"/>
                <a:gd name="T47" fmla="*/ 26 h 54"/>
                <a:gd name="T48" fmla="*/ 4 w 116"/>
                <a:gd name="T49" fmla="*/ 24 h 54"/>
                <a:gd name="T50" fmla="*/ 6 w 116"/>
                <a:gd name="T51" fmla="*/ 25 h 54"/>
                <a:gd name="T52" fmla="*/ 4 w 116"/>
                <a:gd name="T53" fmla="*/ 12 h 54"/>
                <a:gd name="T54" fmla="*/ 2 w 116"/>
                <a:gd name="T55" fmla="*/ 4 h 54"/>
                <a:gd name="T56" fmla="*/ 1 w 116"/>
                <a:gd name="T57" fmla="*/ 2 h 54"/>
                <a:gd name="T58" fmla="*/ 1 w 116"/>
                <a:gd name="T59" fmla="*/ 2 h 54"/>
                <a:gd name="T60" fmla="*/ 0 w 116"/>
                <a:gd name="T61"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 h="54">
                  <a:moveTo>
                    <a:pt x="0" y="2"/>
                  </a:moveTo>
                  <a:cubicBezTo>
                    <a:pt x="0" y="1"/>
                    <a:pt x="0" y="1"/>
                    <a:pt x="0" y="1"/>
                  </a:cubicBezTo>
                  <a:cubicBezTo>
                    <a:pt x="1" y="0"/>
                    <a:pt x="1" y="0"/>
                    <a:pt x="1" y="0"/>
                  </a:cubicBezTo>
                  <a:cubicBezTo>
                    <a:pt x="1" y="0"/>
                    <a:pt x="1" y="0"/>
                    <a:pt x="2" y="0"/>
                  </a:cubicBezTo>
                  <a:cubicBezTo>
                    <a:pt x="2" y="0"/>
                    <a:pt x="3" y="0"/>
                    <a:pt x="3" y="0"/>
                  </a:cubicBezTo>
                  <a:cubicBezTo>
                    <a:pt x="3" y="0"/>
                    <a:pt x="3" y="1"/>
                    <a:pt x="3" y="1"/>
                  </a:cubicBezTo>
                  <a:cubicBezTo>
                    <a:pt x="4" y="2"/>
                    <a:pt x="4" y="4"/>
                    <a:pt x="5" y="6"/>
                  </a:cubicBezTo>
                  <a:cubicBezTo>
                    <a:pt x="8" y="5"/>
                    <a:pt x="11" y="5"/>
                    <a:pt x="15" y="5"/>
                  </a:cubicBezTo>
                  <a:cubicBezTo>
                    <a:pt x="31" y="5"/>
                    <a:pt x="48" y="12"/>
                    <a:pt x="66" y="20"/>
                  </a:cubicBezTo>
                  <a:cubicBezTo>
                    <a:pt x="83" y="28"/>
                    <a:pt x="100" y="35"/>
                    <a:pt x="116" y="37"/>
                  </a:cubicBezTo>
                  <a:cubicBezTo>
                    <a:pt x="116" y="39"/>
                    <a:pt x="116" y="39"/>
                    <a:pt x="116" y="39"/>
                  </a:cubicBezTo>
                  <a:cubicBezTo>
                    <a:pt x="99" y="38"/>
                    <a:pt x="82" y="30"/>
                    <a:pt x="65" y="22"/>
                  </a:cubicBezTo>
                  <a:cubicBezTo>
                    <a:pt x="47" y="15"/>
                    <a:pt x="30" y="7"/>
                    <a:pt x="15" y="7"/>
                  </a:cubicBezTo>
                  <a:cubicBezTo>
                    <a:pt x="11" y="7"/>
                    <a:pt x="8" y="8"/>
                    <a:pt x="5" y="8"/>
                  </a:cubicBezTo>
                  <a:cubicBezTo>
                    <a:pt x="5" y="8"/>
                    <a:pt x="5" y="9"/>
                    <a:pt x="6" y="9"/>
                  </a:cubicBezTo>
                  <a:cubicBezTo>
                    <a:pt x="7" y="14"/>
                    <a:pt x="8" y="20"/>
                    <a:pt x="8" y="26"/>
                  </a:cubicBezTo>
                  <a:cubicBezTo>
                    <a:pt x="32" y="36"/>
                    <a:pt x="56" y="44"/>
                    <a:pt x="81" y="52"/>
                  </a:cubicBezTo>
                  <a:cubicBezTo>
                    <a:pt x="80" y="54"/>
                    <a:pt x="80" y="54"/>
                    <a:pt x="80" y="54"/>
                  </a:cubicBezTo>
                  <a:cubicBezTo>
                    <a:pt x="56" y="46"/>
                    <a:pt x="32" y="39"/>
                    <a:pt x="9" y="29"/>
                  </a:cubicBezTo>
                  <a:cubicBezTo>
                    <a:pt x="10" y="34"/>
                    <a:pt x="10" y="38"/>
                    <a:pt x="10" y="40"/>
                  </a:cubicBezTo>
                  <a:cubicBezTo>
                    <a:pt x="8" y="40"/>
                    <a:pt x="8" y="40"/>
                    <a:pt x="8" y="40"/>
                  </a:cubicBezTo>
                  <a:cubicBezTo>
                    <a:pt x="8" y="39"/>
                    <a:pt x="7" y="36"/>
                    <a:pt x="7" y="32"/>
                  </a:cubicBezTo>
                  <a:cubicBezTo>
                    <a:pt x="7" y="30"/>
                    <a:pt x="6" y="29"/>
                    <a:pt x="6" y="28"/>
                  </a:cubicBezTo>
                  <a:cubicBezTo>
                    <a:pt x="5" y="27"/>
                    <a:pt x="4" y="27"/>
                    <a:pt x="3" y="26"/>
                  </a:cubicBezTo>
                  <a:cubicBezTo>
                    <a:pt x="4" y="24"/>
                    <a:pt x="4" y="24"/>
                    <a:pt x="4" y="24"/>
                  </a:cubicBezTo>
                  <a:cubicBezTo>
                    <a:pt x="5" y="24"/>
                    <a:pt x="5" y="24"/>
                    <a:pt x="6" y="25"/>
                  </a:cubicBezTo>
                  <a:cubicBezTo>
                    <a:pt x="5" y="20"/>
                    <a:pt x="4" y="16"/>
                    <a:pt x="4" y="12"/>
                  </a:cubicBezTo>
                  <a:cubicBezTo>
                    <a:pt x="3" y="9"/>
                    <a:pt x="2" y="6"/>
                    <a:pt x="2" y="4"/>
                  </a:cubicBezTo>
                  <a:cubicBezTo>
                    <a:pt x="2" y="3"/>
                    <a:pt x="1" y="3"/>
                    <a:pt x="1" y="2"/>
                  </a:cubicBezTo>
                  <a:cubicBezTo>
                    <a:pt x="1" y="2"/>
                    <a:pt x="1" y="2"/>
                    <a:pt x="1" y="2"/>
                  </a:cubicBezTo>
                  <a:lnTo>
                    <a:pt x="0"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9" name="Freeform 178"/>
            <p:cNvSpPr>
              <a:spLocks/>
            </p:cNvSpPr>
            <p:nvPr/>
          </p:nvSpPr>
          <p:spPr bwMode="auto">
            <a:xfrm>
              <a:off x="3010765" y="5168919"/>
              <a:ext cx="249438" cy="109290"/>
            </a:xfrm>
            <a:custGeom>
              <a:avLst/>
              <a:gdLst>
                <a:gd name="T0" fmla="*/ 82 w 82"/>
                <a:gd name="T1" fmla="*/ 36 h 36"/>
                <a:gd name="T2" fmla="*/ 81 w 82"/>
                <a:gd name="T3" fmla="*/ 36 h 36"/>
                <a:gd name="T4" fmla="*/ 76 w 82"/>
                <a:gd name="T5" fmla="*/ 34 h 36"/>
                <a:gd name="T6" fmla="*/ 39 w 82"/>
                <a:gd name="T7" fmla="*/ 16 h 36"/>
                <a:gd name="T8" fmla="*/ 17 w 82"/>
                <a:gd name="T9" fmla="*/ 7 h 36"/>
                <a:gd name="T10" fmla="*/ 0 w 82"/>
                <a:gd name="T11" fmla="*/ 3 h 36"/>
                <a:gd name="T12" fmla="*/ 0 w 82"/>
                <a:gd name="T13" fmla="*/ 0 h 36"/>
                <a:gd name="T14" fmla="*/ 22 w 82"/>
                <a:gd name="T15" fmla="*/ 5 h 36"/>
                <a:gd name="T16" fmla="*/ 61 w 82"/>
                <a:gd name="T17" fmla="*/ 23 h 36"/>
                <a:gd name="T18" fmla="*/ 75 w 82"/>
                <a:gd name="T19" fmla="*/ 30 h 36"/>
                <a:gd name="T20" fmla="*/ 80 w 82"/>
                <a:gd name="T21" fmla="*/ 33 h 36"/>
                <a:gd name="T22" fmla="*/ 81 w 82"/>
                <a:gd name="T23" fmla="*/ 33 h 36"/>
                <a:gd name="T24" fmla="*/ 82 w 82"/>
                <a:gd name="T25" fmla="*/ 33 h 36"/>
                <a:gd name="T26" fmla="*/ 82 w 82"/>
                <a:gd name="T27" fmla="*/ 33 h 36"/>
                <a:gd name="T28" fmla="*/ 82 w 82"/>
                <a:gd name="T29" fmla="*/ 34 h 36"/>
                <a:gd name="T30" fmla="*/ 82 w 82"/>
                <a:gd name="T31" fmla="*/ 34 h 36"/>
                <a:gd name="T32" fmla="*/ 81 w 82"/>
                <a:gd name="T33" fmla="*/ 33 h 36"/>
                <a:gd name="T34" fmla="*/ 82 w 82"/>
                <a:gd name="T3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36">
                  <a:moveTo>
                    <a:pt x="82" y="36"/>
                  </a:moveTo>
                  <a:cubicBezTo>
                    <a:pt x="81" y="36"/>
                    <a:pt x="81" y="36"/>
                    <a:pt x="81" y="36"/>
                  </a:cubicBezTo>
                  <a:cubicBezTo>
                    <a:pt x="80" y="36"/>
                    <a:pt x="78" y="35"/>
                    <a:pt x="76" y="34"/>
                  </a:cubicBezTo>
                  <a:cubicBezTo>
                    <a:pt x="69" y="30"/>
                    <a:pt x="54" y="22"/>
                    <a:pt x="39" y="16"/>
                  </a:cubicBezTo>
                  <a:cubicBezTo>
                    <a:pt x="32" y="12"/>
                    <a:pt x="24" y="9"/>
                    <a:pt x="17" y="7"/>
                  </a:cubicBezTo>
                  <a:cubicBezTo>
                    <a:pt x="11" y="4"/>
                    <a:pt x="4" y="3"/>
                    <a:pt x="0" y="3"/>
                  </a:cubicBezTo>
                  <a:cubicBezTo>
                    <a:pt x="0" y="0"/>
                    <a:pt x="0" y="0"/>
                    <a:pt x="0" y="0"/>
                  </a:cubicBezTo>
                  <a:cubicBezTo>
                    <a:pt x="6" y="0"/>
                    <a:pt x="14" y="2"/>
                    <a:pt x="22" y="5"/>
                  </a:cubicBezTo>
                  <a:cubicBezTo>
                    <a:pt x="35" y="10"/>
                    <a:pt x="49" y="17"/>
                    <a:pt x="61" y="23"/>
                  </a:cubicBezTo>
                  <a:cubicBezTo>
                    <a:pt x="67" y="26"/>
                    <a:pt x="72" y="29"/>
                    <a:pt x="75" y="30"/>
                  </a:cubicBezTo>
                  <a:cubicBezTo>
                    <a:pt x="77" y="31"/>
                    <a:pt x="79" y="32"/>
                    <a:pt x="80" y="33"/>
                  </a:cubicBezTo>
                  <a:cubicBezTo>
                    <a:pt x="80" y="33"/>
                    <a:pt x="81" y="33"/>
                    <a:pt x="81" y="33"/>
                  </a:cubicBezTo>
                  <a:cubicBezTo>
                    <a:pt x="82" y="33"/>
                    <a:pt x="82" y="33"/>
                    <a:pt x="82" y="33"/>
                  </a:cubicBezTo>
                  <a:cubicBezTo>
                    <a:pt x="82" y="33"/>
                    <a:pt x="82" y="33"/>
                    <a:pt x="82" y="33"/>
                  </a:cubicBezTo>
                  <a:cubicBezTo>
                    <a:pt x="82" y="34"/>
                    <a:pt x="82" y="34"/>
                    <a:pt x="82" y="34"/>
                  </a:cubicBezTo>
                  <a:cubicBezTo>
                    <a:pt x="82" y="34"/>
                    <a:pt x="82" y="34"/>
                    <a:pt x="82" y="34"/>
                  </a:cubicBezTo>
                  <a:cubicBezTo>
                    <a:pt x="81" y="33"/>
                    <a:pt x="81" y="33"/>
                    <a:pt x="81" y="33"/>
                  </a:cubicBezTo>
                  <a:cubicBezTo>
                    <a:pt x="82" y="36"/>
                    <a:pt x="82" y="36"/>
                    <a:pt x="82" y="3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0" name="Freeform 179"/>
            <p:cNvSpPr>
              <a:spLocks/>
            </p:cNvSpPr>
            <p:nvPr/>
          </p:nvSpPr>
          <p:spPr bwMode="auto">
            <a:xfrm>
              <a:off x="3111055" y="4058020"/>
              <a:ext cx="96432" cy="102861"/>
            </a:xfrm>
            <a:custGeom>
              <a:avLst/>
              <a:gdLst>
                <a:gd name="T0" fmla="*/ 22 w 32"/>
                <a:gd name="T1" fmla="*/ 13 h 34"/>
                <a:gd name="T2" fmla="*/ 32 w 32"/>
                <a:gd name="T3" fmla="*/ 34 h 34"/>
                <a:gd name="T4" fmla="*/ 32 w 32"/>
                <a:gd name="T5" fmla="*/ 34 h 34"/>
                <a:gd name="T6" fmla="*/ 29 w 32"/>
                <a:gd name="T7" fmla="*/ 34 h 34"/>
                <a:gd name="T8" fmla="*/ 29 w 32"/>
                <a:gd name="T9" fmla="*/ 34 h 34"/>
                <a:gd name="T10" fmla="*/ 20 w 32"/>
                <a:gd name="T11" fmla="*/ 15 h 34"/>
                <a:gd name="T12" fmla="*/ 0 w 32"/>
                <a:gd name="T13" fmla="*/ 2 h 34"/>
                <a:gd name="T14" fmla="*/ 0 w 32"/>
                <a:gd name="T15" fmla="*/ 0 h 34"/>
                <a:gd name="T16" fmla="*/ 22 w 32"/>
                <a:gd name="T17" fmla="*/ 1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4">
                  <a:moveTo>
                    <a:pt x="22" y="13"/>
                  </a:moveTo>
                  <a:cubicBezTo>
                    <a:pt x="28" y="19"/>
                    <a:pt x="32" y="27"/>
                    <a:pt x="32" y="34"/>
                  </a:cubicBezTo>
                  <a:cubicBezTo>
                    <a:pt x="32" y="34"/>
                    <a:pt x="32" y="34"/>
                    <a:pt x="32" y="34"/>
                  </a:cubicBezTo>
                  <a:cubicBezTo>
                    <a:pt x="29" y="34"/>
                    <a:pt x="29" y="34"/>
                    <a:pt x="29" y="34"/>
                  </a:cubicBezTo>
                  <a:cubicBezTo>
                    <a:pt x="29" y="34"/>
                    <a:pt x="29" y="34"/>
                    <a:pt x="29" y="34"/>
                  </a:cubicBezTo>
                  <a:cubicBezTo>
                    <a:pt x="30" y="28"/>
                    <a:pt x="26" y="21"/>
                    <a:pt x="20" y="15"/>
                  </a:cubicBezTo>
                  <a:cubicBezTo>
                    <a:pt x="15" y="9"/>
                    <a:pt x="7" y="4"/>
                    <a:pt x="0" y="2"/>
                  </a:cubicBezTo>
                  <a:cubicBezTo>
                    <a:pt x="0" y="0"/>
                    <a:pt x="0" y="0"/>
                    <a:pt x="0" y="0"/>
                  </a:cubicBezTo>
                  <a:cubicBezTo>
                    <a:pt x="8" y="1"/>
                    <a:pt x="16" y="7"/>
                    <a:pt x="2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1" name="Freeform 180"/>
            <p:cNvSpPr>
              <a:spLocks/>
            </p:cNvSpPr>
            <p:nvPr/>
          </p:nvSpPr>
          <p:spPr bwMode="auto">
            <a:xfrm>
              <a:off x="3509641" y="3982160"/>
              <a:ext cx="100289" cy="189007"/>
            </a:xfrm>
            <a:custGeom>
              <a:avLst/>
              <a:gdLst>
                <a:gd name="T0" fmla="*/ 3 w 33"/>
                <a:gd name="T1" fmla="*/ 60 h 62"/>
                <a:gd name="T2" fmla="*/ 1 w 33"/>
                <a:gd name="T3" fmla="*/ 59 h 62"/>
                <a:gd name="T4" fmla="*/ 28 w 33"/>
                <a:gd name="T5" fmla="*/ 2 h 62"/>
                <a:gd name="T6" fmla="*/ 32 w 33"/>
                <a:gd name="T7" fmla="*/ 4 h 62"/>
                <a:gd name="T8" fmla="*/ 3 w 33"/>
                <a:gd name="T9" fmla="*/ 60 h 62"/>
              </a:gdLst>
              <a:ahLst/>
              <a:cxnLst>
                <a:cxn ang="0">
                  <a:pos x="T0" y="T1"/>
                </a:cxn>
                <a:cxn ang="0">
                  <a:pos x="T2" y="T3"/>
                </a:cxn>
                <a:cxn ang="0">
                  <a:pos x="T4" y="T5"/>
                </a:cxn>
                <a:cxn ang="0">
                  <a:pos x="T6" y="T7"/>
                </a:cxn>
                <a:cxn ang="0">
                  <a:pos x="T8" y="T9"/>
                </a:cxn>
              </a:cxnLst>
              <a:rect l="0" t="0" r="r" b="b"/>
              <a:pathLst>
                <a:path w="33" h="62">
                  <a:moveTo>
                    <a:pt x="3" y="60"/>
                  </a:moveTo>
                  <a:cubicBezTo>
                    <a:pt x="3" y="62"/>
                    <a:pt x="0" y="60"/>
                    <a:pt x="1" y="59"/>
                  </a:cubicBezTo>
                  <a:cubicBezTo>
                    <a:pt x="7" y="39"/>
                    <a:pt x="20" y="21"/>
                    <a:pt x="28" y="2"/>
                  </a:cubicBezTo>
                  <a:cubicBezTo>
                    <a:pt x="29" y="0"/>
                    <a:pt x="33" y="2"/>
                    <a:pt x="32" y="4"/>
                  </a:cubicBezTo>
                  <a:cubicBezTo>
                    <a:pt x="23" y="23"/>
                    <a:pt x="11" y="40"/>
                    <a:pt x="3" y="6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2" name="Freeform 181"/>
            <p:cNvSpPr>
              <a:spLocks/>
            </p:cNvSpPr>
            <p:nvPr/>
          </p:nvSpPr>
          <p:spPr bwMode="auto">
            <a:xfrm>
              <a:off x="3035195" y="3705721"/>
              <a:ext cx="276439" cy="263581"/>
            </a:xfrm>
            <a:custGeom>
              <a:avLst/>
              <a:gdLst>
                <a:gd name="T0" fmla="*/ 82 w 91"/>
                <a:gd name="T1" fmla="*/ 13 h 87"/>
                <a:gd name="T2" fmla="*/ 60 w 91"/>
                <a:gd name="T3" fmla="*/ 23 h 87"/>
                <a:gd name="T4" fmla="*/ 39 w 91"/>
                <a:gd name="T5" fmla="*/ 38 h 87"/>
                <a:gd name="T6" fmla="*/ 4 w 91"/>
                <a:gd name="T7" fmla="*/ 84 h 87"/>
                <a:gd name="T8" fmla="*/ 0 w 91"/>
                <a:gd name="T9" fmla="*/ 83 h 87"/>
                <a:gd name="T10" fmla="*/ 29 w 91"/>
                <a:gd name="T11" fmla="*/ 41 h 87"/>
                <a:gd name="T12" fmla="*/ 55 w 91"/>
                <a:gd name="T13" fmla="*/ 21 h 87"/>
                <a:gd name="T14" fmla="*/ 66 w 91"/>
                <a:gd name="T15" fmla="*/ 15 h 87"/>
                <a:gd name="T16" fmla="*/ 81 w 91"/>
                <a:gd name="T17" fmla="*/ 7 h 87"/>
                <a:gd name="T18" fmla="*/ 82 w 91"/>
                <a:gd name="T19" fmla="*/ 1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87">
                  <a:moveTo>
                    <a:pt x="82" y="13"/>
                  </a:moveTo>
                  <a:cubicBezTo>
                    <a:pt x="77" y="11"/>
                    <a:pt x="64" y="20"/>
                    <a:pt x="60" y="23"/>
                  </a:cubicBezTo>
                  <a:cubicBezTo>
                    <a:pt x="53" y="27"/>
                    <a:pt x="46" y="32"/>
                    <a:pt x="39" y="38"/>
                  </a:cubicBezTo>
                  <a:cubicBezTo>
                    <a:pt x="24" y="49"/>
                    <a:pt x="8" y="65"/>
                    <a:pt x="4" y="84"/>
                  </a:cubicBezTo>
                  <a:cubicBezTo>
                    <a:pt x="4" y="87"/>
                    <a:pt x="0" y="86"/>
                    <a:pt x="0" y="83"/>
                  </a:cubicBezTo>
                  <a:cubicBezTo>
                    <a:pt x="3" y="66"/>
                    <a:pt x="16" y="52"/>
                    <a:pt x="29" y="41"/>
                  </a:cubicBezTo>
                  <a:cubicBezTo>
                    <a:pt x="37" y="33"/>
                    <a:pt x="46" y="27"/>
                    <a:pt x="55" y="21"/>
                  </a:cubicBezTo>
                  <a:cubicBezTo>
                    <a:pt x="58" y="18"/>
                    <a:pt x="62" y="16"/>
                    <a:pt x="66" y="15"/>
                  </a:cubicBezTo>
                  <a:cubicBezTo>
                    <a:pt x="70" y="12"/>
                    <a:pt x="78" y="11"/>
                    <a:pt x="81" y="7"/>
                  </a:cubicBezTo>
                  <a:cubicBezTo>
                    <a:pt x="87" y="0"/>
                    <a:pt x="91" y="16"/>
                    <a:pt x="8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3" name="Freeform 182"/>
            <p:cNvSpPr>
              <a:spLocks/>
            </p:cNvSpPr>
            <p:nvPr/>
          </p:nvSpPr>
          <p:spPr bwMode="auto">
            <a:xfrm>
              <a:off x="2886046" y="4529895"/>
              <a:ext cx="738028" cy="57859"/>
            </a:xfrm>
            <a:custGeom>
              <a:avLst/>
              <a:gdLst>
                <a:gd name="T0" fmla="*/ 2 w 243"/>
                <a:gd name="T1" fmla="*/ 13 h 19"/>
                <a:gd name="T2" fmla="*/ 123 w 243"/>
                <a:gd name="T3" fmla="*/ 7 h 19"/>
                <a:gd name="T4" fmla="*/ 181 w 243"/>
                <a:gd name="T5" fmla="*/ 3 h 19"/>
                <a:gd name="T6" fmla="*/ 241 w 243"/>
                <a:gd name="T7" fmla="*/ 2 h 19"/>
                <a:gd name="T8" fmla="*/ 240 w 243"/>
                <a:gd name="T9" fmla="*/ 7 h 19"/>
                <a:gd name="T10" fmla="*/ 182 w 243"/>
                <a:gd name="T11" fmla="*/ 9 h 19"/>
                <a:gd name="T12" fmla="*/ 123 w 243"/>
                <a:gd name="T13" fmla="*/ 12 h 19"/>
                <a:gd name="T14" fmla="*/ 32 w 243"/>
                <a:gd name="T15" fmla="*/ 16 h 19"/>
                <a:gd name="T16" fmla="*/ 30 w 243"/>
                <a:gd name="T17" fmla="*/ 18 h 19"/>
                <a:gd name="T18" fmla="*/ 3 w 243"/>
                <a:gd name="T19" fmla="*/ 17 h 19"/>
                <a:gd name="T20" fmla="*/ 2 w 243"/>
                <a:gd name="T21"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19">
                  <a:moveTo>
                    <a:pt x="2" y="13"/>
                  </a:moveTo>
                  <a:cubicBezTo>
                    <a:pt x="42" y="12"/>
                    <a:pt x="83" y="9"/>
                    <a:pt x="123" y="7"/>
                  </a:cubicBezTo>
                  <a:cubicBezTo>
                    <a:pt x="142" y="5"/>
                    <a:pt x="162" y="4"/>
                    <a:pt x="181" y="3"/>
                  </a:cubicBezTo>
                  <a:cubicBezTo>
                    <a:pt x="201" y="2"/>
                    <a:pt x="221" y="0"/>
                    <a:pt x="241" y="2"/>
                  </a:cubicBezTo>
                  <a:cubicBezTo>
                    <a:pt x="243" y="3"/>
                    <a:pt x="243" y="6"/>
                    <a:pt x="240" y="7"/>
                  </a:cubicBezTo>
                  <a:cubicBezTo>
                    <a:pt x="221" y="9"/>
                    <a:pt x="201" y="8"/>
                    <a:pt x="182" y="9"/>
                  </a:cubicBezTo>
                  <a:cubicBezTo>
                    <a:pt x="162" y="10"/>
                    <a:pt x="143" y="11"/>
                    <a:pt x="123" y="12"/>
                  </a:cubicBezTo>
                  <a:cubicBezTo>
                    <a:pt x="93" y="14"/>
                    <a:pt x="62" y="16"/>
                    <a:pt x="32" y="16"/>
                  </a:cubicBezTo>
                  <a:cubicBezTo>
                    <a:pt x="32" y="17"/>
                    <a:pt x="32" y="19"/>
                    <a:pt x="30" y="18"/>
                  </a:cubicBezTo>
                  <a:cubicBezTo>
                    <a:pt x="21" y="17"/>
                    <a:pt x="12" y="17"/>
                    <a:pt x="3" y="17"/>
                  </a:cubicBezTo>
                  <a:cubicBezTo>
                    <a:pt x="0" y="17"/>
                    <a:pt x="0" y="13"/>
                    <a:pt x="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grpSp>
      <p:pic>
        <p:nvPicPr>
          <p:cNvPr id="3" name="图片 2"/>
          <p:cNvPicPr>
            <a:picLocks noChangeAspect="1"/>
          </p:cNvPicPr>
          <p:nvPr/>
        </p:nvPicPr>
        <p:blipFill>
          <a:blip r:embed="rId2"/>
          <a:stretch>
            <a:fillRect/>
          </a:stretch>
        </p:blipFill>
        <p:spPr>
          <a:xfrm>
            <a:off x="795187" y="2794193"/>
            <a:ext cx="11298060" cy="3658015"/>
          </a:xfrm>
          <a:prstGeom prst="rect">
            <a:avLst/>
          </a:prstGeom>
        </p:spPr>
      </p:pic>
    </p:spTree>
    <p:extLst>
      <p:ext uri="{BB962C8B-B14F-4D97-AF65-F5344CB8AC3E}">
        <p14:creationId xmlns:p14="http://schemas.microsoft.com/office/powerpoint/2010/main" val="560262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95187" y="854095"/>
            <a:ext cx="10528558" cy="1477328"/>
          </a:xfrm>
          <a:prstGeom prst="rect">
            <a:avLst/>
          </a:prstGeom>
        </p:spPr>
        <p:txBody>
          <a:bodyPr wrap="square">
            <a:spAutoFit/>
          </a:bodyPr>
          <a:lstStyle/>
          <a:p>
            <a:endParaRPr lang="en-US" altLang="zh-CN" dirty="0" smtClean="0">
              <a:solidFill>
                <a:schemeClr val="bg1"/>
              </a:solidFill>
              <a:latin typeface="楷体" panose="02010609060101010101" pitchFamily="49" charset="-122"/>
              <a:ea typeface="楷体" panose="02010609060101010101" pitchFamily="49" charset="-122"/>
            </a:endParaRPr>
          </a:p>
          <a:p>
            <a:r>
              <a:rPr lang="en-US" altLang="zh-CN" dirty="0" smtClean="0">
                <a:solidFill>
                  <a:srgbClr val="FFFF00"/>
                </a:solidFill>
                <a:latin typeface="楷体" panose="02010609060101010101" pitchFamily="49" charset="-122"/>
                <a:ea typeface="楷体" panose="02010609060101010101" pitchFamily="49" charset="-122"/>
              </a:rPr>
              <a:t>SELECT </a:t>
            </a:r>
            <a:r>
              <a:rPr lang="en-US" altLang="zh-CN" dirty="0" err="1" smtClean="0">
                <a:solidFill>
                  <a:srgbClr val="FFFF00"/>
                </a:solidFill>
                <a:latin typeface="楷体" panose="02010609060101010101" pitchFamily="49" charset="-122"/>
                <a:ea typeface="楷体" panose="02010609060101010101" pitchFamily="49" charset="-122"/>
              </a:rPr>
              <a:t>wave_no,batch_no,outbound_no,case_no</a:t>
            </a:r>
            <a:r>
              <a:rPr lang="en-US" altLang="zh-CN" dirty="0" smtClean="0">
                <a:solidFill>
                  <a:srgbClr val="FFFF00"/>
                </a:solidFill>
                <a:latin typeface="楷体" panose="02010609060101010101" pitchFamily="49" charset="-122"/>
                <a:ea typeface="楷体" panose="02010609060101010101" pitchFamily="49" charset="-122"/>
              </a:rPr>
              <a:t> FROM </a:t>
            </a:r>
            <a:r>
              <a:rPr lang="en-US" altLang="zh-CN" dirty="0" err="1" smtClean="0">
                <a:solidFill>
                  <a:srgbClr val="FFFF00"/>
                </a:solidFill>
                <a:latin typeface="楷体" panose="02010609060101010101" pitchFamily="49" charset="-122"/>
                <a:ea typeface="楷体" panose="02010609060101010101" pitchFamily="49" charset="-122"/>
              </a:rPr>
              <a:t>ob_check_m</a:t>
            </a:r>
            <a:r>
              <a:rPr lang="en-US" altLang="zh-CN" dirty="0" smtClean="0">
                <a:solidFill>
                  <a:srgbClr val="FFFF00"/>
                </a:solidFill>
                <a:latin typeface="楷体" panose="02010609060101010101" pitchFamily="49" charset="-122"/>
                <a:ea typeface="楷体" panose="02010609060101010101" pitchFamily="49" charset="-122"/>
              </a:rPr>
              <a:t> </a:t>
            </a:r>
          </a:p>
          <a:p>
            <a:r>
              <a:rPr lang="en-US" altLang="zh-CN" dirty="0" smtClean="0">
                <a:solidFill>
                  <a:srgbClr val="FFFF00"/>
                </a:solidFill>
                <a:latin typeface="楷体" panose="02010609060101010101" pitchFamily="49" charset="-122"/>
                <a:ea typeface="楷体" panose="02010609060101010101" pitchFamily="49" charset="-122"/>
              </a:rPr>
              <a:t>WHERE  LENGTH(</a:t>
            </a:r>
            <a:r>
              <a:rPr lang="en-US" altLang="zh-CN" dirty="0" err="1" smtClean="0">
                <a:solidFill>
                  <a:srgbClr val="FFFF00"/>
                </a:solidFill>
                <a:latin typeface="楷体" panose="02010609060101010101" pitchFamily="49" charset="-122"/>
                <a:ea typeface="楷体" panose="02010609060101010101" pitchFamily="49" charset="-122"/>
              </a:rPr>
              <a:t>case_no</a:t>
            </a:r>
            <a:r>
              <a:rPr lang="en-US" altLang="zh-CN" dirty="0">
                <a:solidFill>
                  <a:srgbClr val="FFFF00"/>
                </a:solidFill>
                <a:latin typeface="楷体" panose="02010609060101010101" pitchFamily="49" charset="-122"/>
                <a:ea typeface="楷体" panose="02010609060101010101" pitchFamily="49" charset="-122"/>
              </a:rPr>
              <a:t>)&gt;</a:t>
            </a:r>
            <a:r>
              <a:rPr lang="en-US" altLang="zh-CN" dirty="0" smtClean="0">
                <a:solidFill>
                  <a:srgbClr val="FFFF00"/>
                </a:solidFill>
                <a:latin typeface="楷体" panose="02010609060101010101" pitchFamily="49" charset="-122"/>
                <a:ea typeface="楷体" panose="02010609060101010101" pitchFamily="49" charset="-122"/>
              </a:rPr>
              <a:t>5 LIMIT 10 ;</a:t>
            </a:r>
          </a:p>
          <a:p>
            <a:endParaRPr lang="en-US" altLang="zh-CN" dirty="0" smtClean="0">
              <a:solidFill>
                <a:schemeClr val="bg1"/>
              </a:solidFill>
              <a:latin typeface="楷体" panose="02010609060101010101" pitchFamily="49" charset="-122"/>
              <a:ea typeface="楷体" panose="02010609060101010101" pitchFamily="49" charset="-122"/>
            </a:endParaRPr>
          </a:p>
          <a:p>
            <a:endParaRPr lang="zh-CN" altLang="en-US" dirty="0"/>
          </a:p>
        </p:txBody>
      </p:sp>
      <p:sp>
        <p:nvSpPr>
          <p:cNvPr id="6" name="标题 3"/>
          <p:cNvSpPr>
            <a:spLocks noGrp="1"/>
          </p:cNvSpPr>
          <p:nvPr>
            <p:ph type="ctrTitle"/>
          </p:nvPr>
        </p:nvSpPr>
        <p:spPr>
          <a:xfrm>
            <a:off x="958467" y="5692"/>
            <a:ext cx="7062388" cy="819990"/>
          </a:xfrm>
        </p:spPr>
        <p:txBody>
          <a:bodyPr/>
          <a:lstStyle/>
          <a:p>
            <a:r>
              <a:rPr lang="en-US" altLang="zh-CN" dirty="0" smtClean="0">
                <a:solidFill>
                  <a:schemeClr val="bg1"/>
                </a:solidFill>
                <a:latin typeface="楷体" panose="02010609060101010101" pitchFamily="49" charset="-122"/>
                <a:ea typeface="楷体" panose="02010609060101010101" pitchFamily="49" charset="-122"/>
              </a:rPr>
              <a:t>Index</a:t>
            </a:r>
            <a:endParaRPr lang="zh-CN" altLang="en-US" dirty="0">
              <a:solidFill>
                <a:schemeClr val="bg1"/>
              </a:solidFill>
              <a:latin typeface="楷体" panose="02010609060101010101" pitchFamily="49" charset="-122"/>
              <a:ea typeface="楷体" panose="02010609060101010101" pitchFamily="49" charset="-122"/>
            </a:endParaRPr>
          </a:p>
        </p:txBody>
      </p:sp>
      <p:grpSp>
        <p:nvGrpSpPr>
          <p:cNvPr id="7" name="组合 6"/>
          <p:cNvGrpSpPr/>
          <p:nvPr/>
        </p:nvGrpSpPr>
        <p:grpSpPr>
          <a:xfrm>
            <a:off x="373638" y="231260"/>
            <a:ext cx="584829" cy="505442"/>
            <a:chOff x="2340883" y="3617004"/>
            <a:chExt cx="2169081" cy="1874642"/>
          </a:xfrm>
        </p:grpSpPr>
        <p:sp>
          <p:nvSpPr>
            <p:cNvPr id="8" name="Freeform 167"/>
            <p:cNvSpPr>
              <a:spLocks/>
            </p:cNvSpPr>
            <p:nvPr/>
          </p:nvSpPr>
          <p:spPr bwMode="auto">
            <a:xfrm>
              <a:off x="3084054" y="5287210"/>
              <a:ext cx="60431" cy="9000"/>
            </a:xfrm>
            <a:custGeom>
              <a:avLst/>
              <a:gdLst>
                <a:gd name="T0" fmla="*/ 20 w 20"/>
                <a:gd name="T1" fmla="*/ 3 h 3"/>
                <a:gd name="T2" fmla="*/ 0 w 20"/>
                <a:gd name="T3" fmla="*/ 0 h 3"/>
                <a:gd name="T4" fmla="*/ 20 w 20"/>
                <a:gd name="T5" fmla="*/ 3 h 3"/>
              </a:gdLst>
              <a:ahLst/>
              <a:cxnLst>
                <a:cxn ang="0">
                  <a:pos x="T0" y="T1"/>
                </a:cxn>
                <a:cxn ang="0">
                  <a:pos x="T2" y="T3"/>
                </a:cxn>
                <a:cxn ang="0">
                  <a:pos x="T4" y="T5"/>
                </a:cxn>
              </a:cxnLst>
              <a:rect l="0" t="0" r="r" b="b"/>
              <a:pathLst>
                <a:path w="20" h="3">
                  <a:moveTo>
                    <a:pt x="20" y="3"/>
                  </a:moveTo>
                  <a:cubicBezTo>
                    <a:pt x="8" y="1"/>
                    <a:pt x="0" y="0"/>
                    <a:pt x="0" y="0"/>
                  </a:cubicBezTo>
                  <a:cubicBezTo>
                    <a:pt x="4" y="0"/>
                    <a:pt x="11" y="1"/>
                    <a:pt x="2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9" name="Freeform 168"/>
            <p:cNvSpPr>
              <a:spLocks/>
            </p:cNvSpPr>
            <p:nvPr/>
          </p:nvSpPr>
          <p:spPr bwMode="auto">
            <a:xfrm>
              <a:off x="3390065" y="5213921"/>
              <a:ext cx="465446" cy="200579"/>
            </a:xfrm>
            <a:custGeom>
              <a:avLst/>
              <a:gdLst>
                <a:gd name="T0" fmla="*/ 148 w 153"/>
                <a:gd name="T1" fmla="*/ 9 h 66"/>
                <a:gd name="T2" fmla="*/ 148 w 153"/>
                <a:gd name="T3" fmla="*/ 12 h 66"/>
                <a:gd name="T4" fmla="*/ 143 w 153"/>
                <a:gd name="T5" fmla="*/ 27 h 66"/>
                <a:gd name="T6" fmla="*/ 140 w 153"/>
                <a:gd name="T7" fmla="*/ 42 h 66"/>
                <a:gd name="T8" fmla="*/ 130 w 153"/>
                <a:gd name="T9" fmla="*/ 65 h 66"/>
                <a:gd name="T10" fmla="*/ 131 w 153"/>
                <a:gd name="T11" fmla="*/ 50 h 66"/>
                <a:gd name="T12" fmla="*/ 0 w 153"/>
                <a:gd name="T13" fmla="*/ 19 h 66"/>
                <a:gd name="T14" fmla="*/ 129 w 153"/>
                <a:gd name="T15" fmla="*/ 43 h 66"/>
                <a:gd name="T16" fmla="*/ 130 w 153"/>
                <a:gd name="T17" fmla="*/ 40 h 66"/>
                <a:gd name="T18" fmla="*/ 68 w 153"/>
                <a:gd name="T19" fmla="*/ 24 h 66"/>
                <a:gd name="T20" fmla="*/ 132 w 153"/>
                <a:gd name="T21" fmla="*/ 38 h 66"/>
                <a:gd name="T22" fmla="*/ 134 w 153"/>
                <a:gd name="T23" fmla="*/ 32 h 66"/>
                <a:gd name="T24" fmla="*/ 2 w 153"/>
                <a:gd name="T25" fmla="*/ 0 h 66"/>
                <a:gd name="T26" fmla="*/ 132 w 153"/>
                <a:gd name="T27" fmla="*/ 25 h 66"/>
                <a:gd name="T28" fmla="*/ 147 w 153"/>
                <a:gd name="T29" fmla="*/ 12 h 66"/>
                <a:gd name="T30" fmla="*/ 129 w 153"/>
                <a:gd name="T31" fmla="*/ 6 h 66"/>
                <a:gd name="T32" fmla="*/ 147 w 153"/>
                <a:gd name="T33" fmla="*/ 12 h 66"/>
                <a:gd name="T34" fmla="*/ 148 w 153"/>
                <a:gd name="T35"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 h="66">
                  <a:moveTo>
                    <a:pt x="148" y="9"/>
                  </a:moveTo>
                  <a:cubicBezTo>
                    <a:pt x="148" y="12"/>
                    <a:pt x="148" y="12"/>
                    <a:pt x="148" y="12"/>
                  </a:cubicBezTo>
                  <a:cubicBezTo>
                    <a:pt x="148" y="12"/>
                    <a:pt x="153" y="23"/>
                    <a:pt x="143" y="27"/>
                  </a:cubicBezTo>
                  <a:cubicBezTo>
                    <a:pt x="133" y="30"/>
                    <a:pt x="146" y="37"/>
                    <a:pt x="140" y="42"/>
                  </a:cubicBezTo>
                  <a:cubicBezTo>
                    <a:pt x="133" y="48"/>
                    <a:pt x="144" y="66"/>
                    <a:pt x="130" y="65"/>
                  </a:cubicBezTo>
                  <a:cubicBezTo>
                    <a:pt x="130" y="65"/>
                    <a:pt x="133" y="56"/>
                    <a:pt x="131" y="50"/>
                  </a:cubicBezTo>
                  <a:cubicBezTo>
                    <a:pt x="0" y="19"/>
                    <a:pt x="0" y="19"/>
                    <a:pt x="0" y="19"/>
                  </a:cubicBezTo>
                  <a:cubicBezTo>
                    <a:pt x="129" y="43"/>
                    <a:pt x="129" y="43"/>
                    <a:pt x="129" y="43"/>
                  </a:cubicBezTo>
                  <a:cubicBezTo>
                    <a:pt x="129" y="42"/>
                    <a:pt x="129" y="41"/>
                    <a:pt x="130" y="40"/>
                  </a:cubicBezTo>
                  <a:cubicBezTo>
                    <a:pt x="68" y="24"/>
                    <a:pt x="68" y="24"/>
                    <a:pt x="68" y="24"/>
                  </a:cubicBezTo>
                  <a:cubicBezTo>
                    <a:pt x="132" y="38"/>
                    <a:pt x="132" y="38"/>
                    <a:pt x="132" y="38"/>
                  </a:cubicBezTo>
                  <a:cubicBezTo>
                    <a:pt x="133" y="36"/>
                    <a:pt x="134" y="33"/>
                    <a:pt x="134" y="32"/>
                  </a:cubicBezTo>
                  <a:cubicBezTo>
                    <a:pt x="2" y="0"/>
                    <a:pt x="2" y="0"/>
                    <a:pt x="2" y="0"/>
                  </a:cubicBezTo>
                  <a:cubicBezTo>
                    <a:pt x="132" y="25"/>
                    <a:pt x="132" y="25"/>
                    <a:pt x="132" y="25"/>
                  </a:cubicBezTo>
                  <a:cubicBezTo>
                    <a:pt x="135" y="23"/>
                    <a:pt x="145" y="22"/>
                    <a:pt x="147" y="12"/>
                  </a:cubicBezTo>
                  <a:cubicBezTo>
                    <a:pt x="146" y="11"/>
                    <a:pt x="139" y="9"/>
                    <a:pt x="129" y="6"/>
                  </a:cubicBezTo>
                  <a:cubicBezTo>
                    <a:pt x="139" y="9"/>
                    <a:pt x="146" y="10"/>
                    <a:pt x="147" y="12"/>
                  </a:cubicBezTo>
                  <a:cubicBezTo>
                    <a:pt x="148" y="11"/>
                    <a:pt x="148" y="10"/>
                    <a:pt x="148"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0" name="Freeform 169"/>
            <p:cNvSpPr>
              <a:spLocks/>
            </p:cNvSpPr>
            <p:nvPr/>
          </p:nvSpPr>
          <p:spPr bwMode="auto">
            <a:xfrm>
              <a:off x="3636932" y="4015590"/>
              <a:ext cx="267439" cy="258438"/>
            </a:xfrm>
            <a:custGeom>
              <a:avLst/>
              <a:gdLst>
                <a:gd name="T0" fmla="*/ 75 w 88"/>
                <a:gd name="T1" fmla="*/ 26 h 85"/>
                <a:gd name="T2" fmla="*/ 0 w 88"/>
                <a:gd name="T3" fmla="*/ 85 h 85"/>
                <a:gd name="T4" fmla="*/ 34 w 88"/>
                <a:gd name="T5" fmla="*/ 34 h 85"/>
                <a:gd name="T6" fmla="*/ 75 w 88"/>
                <a:gd name="T7" fmla="*/ 26 h 85"/>
              </a:gdLst>
              <a:ahLst/>
              <a:cxnLst>
                <a:cxn ang="0">
                  <a:pos x="T0" y="T1"/>
                </a:cxn>
                <a:cxn ang="0">
                  <a:pos x="T2" y="T3"/>
                </a:cxn>
                <a:cxn ang="0">
                  <a:pos x="T4" y="T5"/>
                </a:cxn>
                <a:cxn ang="0">
                  <a:pos x="T6" y="T7"/>
                </a:cxn>
              </a:cxnLst>
              <a:rect l="0" t="0" r="r" b="b"/>
              <a:pathLst>
                <a:path w="88" h="85">
                  <a:moveTo>
                    <a:pt x="75" y="26"/>
                  </a:moveTo>
                  <a:cubicBezTo>
                    <a:pt x="62" y="30"/>
                    <a:pt x="29" y="35"/>
                    <a:pt x="0" y="85"/>
                  </a:cubicBezTo>
                  <a:cubicBezTo>
                    <a:pt x="0" y="85"/>
                    <a:pt x="0" y="68"/>
                    <a:pt x="34" y="34"/>
                  </a:cubicBezTo>
                  <a:cubicBezTo>
                    <a:pt x="68" y="0"/>
                    <a:pt x="88" y="22"/>
                    <a:pt x="75"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1" name="Freeform 170"/>
            <p:cNvSpPr>
              <a:spLocks/>
            </p:cNvSpPr>
            <p:nvPr/>
          </p:nvSpPr>
          <p:spPr bwMode="auto">
            <a:xfrm>
              <a:off x="2946477" y="4688044"/>
              <a:ext cx="735456" cy="27001"/>
            </a:xfrm>
            <a:custGeom>
              <a:avLst/>
              <a:gdLst>
                <a:gd name="T0" fmla="*/ 242 w 242"/>
                <a:gd name="T1" fmla="*/ 6 h 9"/>
                <a:gd name="T2" fmla="*/ 242 w 242"/>
                <a:gd name="T3" fmla="*/ 9 h 9"/>
                <a:gd name="T4" fmla="*/ 0 w 242"/>
                <a:gd name="T5" fmla="*/ 9 h 9"/>
                <a:gd name="T6" fmla="*/ 242 w 242"/>
                <a:gd name="T7" fmla="*/ 6 h 9"/>
              </a:gdLst>
              <a:ahLst/>
              <a:cxnLst>
                <a:cxn ang="0">
                  <a:pos x="T0" y="T1"/>
                </a:cxn>
                <a:cxn ang="0">
                  <a:pos x="T2" y="T3"/>
                </a:cxn>
                <a:cxn ang="0">
                  <a:pos x="T4" y="T5"/>
                </a:cxn>
                <a:cxn ang="0">
                  <a:pos x="T6" y="T7"/>
                </a:cxn>
              </a:cxnLst>
              <a:rect l="0" t="0" r="r" b="b"/>
              <a:pathLst>
                <a:path w="242" h="9">
                  <a:moveTo>
                    <a:pt x="242" y="6"/>
                  </a:moveTo>
                  <a:cubicBezTo>
                    <a:pt x="242" y="9"/>
                    <a:pt x="242" y="9"/>
                    <a:pt x="242" y="9"/>
                  </a:cubicBezTo>
                  <a:cubicBezTo>
                    <a:pt x="0" y="9"/>
                    <a:pt x="0" y="9"/>
                    <a:pt x="0" y="9"/>
                  </a:cubicBezTo>
                  <a:cubicBezTo>
                    <a:pt x="58" y="0"/>
                    <a:pt x="242" y="6"/>
                    <a:pt x="242" y="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2" name="Freeform 171"/>
            <p:cNvSpPr>
              <a:spLocks/>
            </p:cNvSpPr>
            <p:nvPr/>
          </p:nvSpPr>
          <p:spPr bwMode="auto">
            <a:xfrm>
              <a:off x="3117484" y="4454035"/>
              <a:ext cx="205722" cy="38573"/>
            </a:xfrm>
            <a:custGeom>
              <a:avLst/>
              <a:gdLst>
                <a:gd name="T0" fmla="*/ 0 w 68"/>
                <a:gd name="T1" fmla="*/ 11 h 13"/>
                <a:gd name="T2" fmla="*/ 68 w 68"/>
                <a:gd name="T3" fmla="*/ 6 h 13"/>
                <a:gd name="T4" fmla="*/ 0 w 68"/>
                <a:gd name="T5" fmla="*/ 11 h 13"/>
              </a:gdLst>
              <a:ahLst/>
              <a:cxnLst>
                <a:cxn ang="0">
                  <a:pos x="T0" y="T1"/>
                </a:cxn>
                <a:cxn ang="0">
                  <a:pos x="T2" y="T3"/>
                </a:cxn>
                <a:cxn ang="0">
                  <a:pos x="T4" y="T5"/>
                </a:cxn>
              </a:cxnLst>
              <a:rect l="0" t="0" r="r" b="b"/>
              <a:pathLst>
                <a:path w="68" h="13">
                  <a:moveTo>
                    <a:pt x="0" y="11"/>
                  </a:moveTo>
                  <a:cubicBezTo>
                    <a:pt x="26" y="0"/>
                    <a:pt x="68" y="6"/>
                    <a:pt x="68" y="6"/>
                  </a:cubicBezTo>
                  <a:cubicBezTo>
                    <a:pt x="62" y="13"/>
                    <a:pt x="0" y="11"/>
                    <a:pt x="0" y="1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3" name="Freeform 172"/>
            <p:cNvSpPr>
              <a:spLocks/>
            </p:cNvSpPr>
            <p:nvPr/>
          </p:nvSpPr>
          <p:spPr bwMode="auto">
            <a:xfrm>
              <a:off x="3527642" y="3993732"/>
              <a:ext cx="100289" cy="186436"/>
            </a:xfrm>
            <a:custGeom>
              <a:avLst/>
              <a:gdLst>
                <a:gd name="T0" fmla="*/ 31 w 33"/>
                <a:gd name="T1" fmla="*/ 0 h 61"/>
                <a:gd name="T2" fmla="*/ 0 w 33"/>
                <a:gd name="T3" fmla="*/ 61 h 61"/>
                <a:gd name="T4" fmla="*/ 31 w 33"/>
                <a:gd name="T5" fmla="*/ 0 h 61"/>
              </a:gdLst>
              <a:ahLst/>
              <a:cxnLst>
                <a:cxn ang="0">
                  <a:pos x="T0" y="T1"/>
                </a:cxn>
                <a:cxn ang="0">
                  <a:pos x="T2" y="T3"/>
                </a:cxn>
                <a:cxn ang="0">
                  <a:pos x="T4" y="T5"/>
                </a:cxn>
              </a:cxnLst>
              <a:rect l="0" t="0" r="r" b="b"/>
              <a:pathLst>
                <a:path w="33" h="61">
                  <a:moveTo>
                    <a:pt x="31" y="0"/>
                  </a:moveTo>
                  <a:cubicBezTo>
                    <a:pt x="33" y="9"/>
                    <a:pt x="0" y="61"/>
                    <a:pt x="0" y="61"/>
                  </a:cubicBezTo>
                  <a:cubicBezTo>
                    <a:pt x="4" y="33"/>
                    <a:pt x="31" y="0"/>
                    <a:pt x="3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4" name="Freeform 173"/>
            <p:cNvSpPr>
              <a:spLocks/>
            </p:cNvSpPr>
            <p:nvPr/>
          </p:nvSpPr>
          <p:spPr bwMode="auto">
            <a:xfrm>
              <a:off x="3451782" y="3966731"/>
              <a:ext cx="100289" cy="185150"/>
            </a:xfrm>
            <a:custGeom>
              <a:avLst/>
              <a:gdLst>
                <a:gd name="T0" fmla="*/ 30 w 33"/>
                <a:gd name="T1" fmla="*/ 0 h 61"/>
                <a:gd name="T2" fmla="*/ 0 w 33"/>
                <a:gd name="T3" fmla="*/ 61 h 61"/>
                <a:gd name="T4" fmla="*/ 30 w 33"/>
                <a:gd name="T5" fmla="*/ 0 h 61"/>
              </a:gdLst>
              <a:ahLst/>
              <a:cxnLst>
                <a:cxn ang="0">
                  <a:pos x="T0" y="T1"/>
                </a:cxn>
                <a:cxn ang="0">
                  <a:pos x="T2" y="T3"/>
                </a:cxn>
                <a:cxn ang="0">
                  <a:pos x="T4" y="T5"/>
                </a:cxn>
              </a:cxnLst>
              <a:rect l="0" t="0" r="r" b="b"/>
              <a:pathLst>
                <a:path w="33" h="61">
                  <a:moveTo>
                    <a:pt x="30" y="0"/>
                  </a:moveTo>
                  <a:cubicBezTo>
                    <a:pt x="33" y="8"/>
                    <a:pt x="0" y="61"/>
                    <a:pt x="0" y="61"/>
                  </a:cubicBezTo>
                  <a:cubicBezTo>
                    <a:pt x="4" y="33"/>
                    <a:pt x="30" y="0"/>
                    <a:pt x="3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5" name="Freeform 174"/>
            <p:cNvSpPr>
              <a:spLocks/>
            </p:cNvSpPr>
            <p:nvPr/>
          </p:nvSpPr>
          <p:spPr bwMode="auto">
            <a:xfrm>
              <a:off x="2940048" y="4374318"/>
              <a:ext cx="398586" cy="33430"/>
            </a:xfrm>
            <a:custGeom>
              <a:avLst/>
              <a:gdLst>
                <a:gd name="T0" fmla="*/ 126 w 131"/>
                <a:gd name="T1" fmla="*/ 4 h 11"/>
                <a:gd name="T2" fmla="*/ 0 w 131"/>
                <a:gd name="T3" fmla="*/ 11 h 11"/>
                <a:gd name="T4" fmla="*/ 126 w 131"/>
                <a:gd name="T5" fmla="*/ 4 h 11"/>
              </a:gdLst>
              <a:ahLst/>
              <a:cxnLst>
                <a:cxn ang="0">
                  <a:pos x="T0" y="T1"/>
                </a:cxn>
                <a:cxn ang="0">
                  <a:pos x="T2" y="T3"/>
                </a:cxn>
                <a:cxn ang="0">
                  <a:pos x="T4" y="T5"/>
                </a:cxn>
              </a:cxnLst>
              <a:rect l="0" t="0" r="r" b="b"/>
              <a:pathLst>
                <a:path w="131" h="11">
                  <a:moveTo>
                    <a:pt x="126" y="4"/>
                  </a:moveTo>
                  <a:cubicBezTo>
                    <a:pt x="131" y="7"/>
                    <a:pt x="0" y="11"/>
                    <a:pt x="0" y="11"/>
                  </a:cubicBezTo>
                  <a:cubicBezTo>
                    <a:pt x="0" y="11"/>
                    <a:pt x="121" y="0"/>
                    <a:pt x="126" y="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6" name="Freeform 175"/>
            <p:cNvSpPr>
              <a:spLocks/>
            </p:cNvSpPr>
            <p:nvPr/>
          </p:nvSpPr>
          <p:spPr bwMode="auto">
            <a:xfrm>
              <a:off x="2879618" y="4243170"/>
              <a:ext cx="231437" cy="57859"/>
            </a:xfrm>
            <a:custGeom>
              <a:avLst/>
              <a:gdLst>
                <a:gd name="T0" fmla="*/ 60 w 76"/>
                <a:gd name="T1" fmla="*/ 17 h 19"/>
                <a:gd name="T2" fmla="*/ 57 w 76"/>
                <a:gd name="T3" fmla="*/ 10 h 19"/>
                <a:gd name="T4" fmla="*/ 0 w 76"/>
                <a:gd name="T5" fmla="*/ 6 h 19"/>
                <a:gd name="T6" fmla="*/ 76 w 76"/>
                <a:gd name="T7" fmla="*/ 10 h 19"/>
                <a:gd name="T8" fmla="*/ 60 w 76"/>
                <a:gd name="T9" fmla="*/ 17 h 19"/>
              </a:gdLst>
              <a:ahLst/>
              <a:cxnLst>
                <a:cxn ang="0">
                  <a:pos x="T0" y="T1"/>
                </a:cxn>
                <a:cxn ang="0">
                  <a:pos x="T2" y="T3"/>
                </a:cxn>
                <a:cxn ang="0">
                  <a:pos x="T4" y="T5"/>
                </a:cxn>
                <a:cxn ang="0">
                  <a:pos x="T6" y="T7"/>
                </a:cxn>
                <a:cxn ang="0">
                  <a:pos x="T8" y="T9"/>
                </a:cxn>
              </a:cxnLst>
              <a:rect l="0" t="0" r="r" b="b"/>
              <a:pathLst>
                <a:path w="76" h="19">
                  <a:moveTo>
                    <a:pt x="60" y="17"/>
                  </a:moveTo>
                  <a:cubicBezTo>
                    <a:pt x="60" y="17"/>
                    <a:pt x="68" y="9"/>
                    <a:pt x="57" y="10"/>
                  </a:cubicBezTo>
                  <a:cubicBezTo>
                    <a:pt x="46" y="10"/>
                    <a:pt x="0" y="6"/>
                    <a:pt x="0" y="6"/>
                  </a:cubicBezTo>
                  <a:cubicBezTo>
                    <a:pt x="0" y="6"/>
                    <a:pt x="75" y="0"/>
                    <a:pt x="76" y="10"/>
                  </a:cubicBezTo>
                  <a:cubicBezTo>
                    <a:pt x="76" y="19"/>
                    <a:pt x="60" y="17"/>
                    <a:pt x="60" y="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7" name="Freeform 176"/>
            <p:cNvSpPr>
              <a:spLocks noEditPoints="1"/>
            </p:cNvSpPr>
            <p:nvPr/>
          </p:nvSpPr>
          <p:spPr bwMode="auto">
            <a:xfrm>
              <a:off x="2340883" y="3617004"/>
              <a:ext cx="2169081" cy="1874642"/>
            </a:xfrm>
            <a:custGeom>
              <a:avLst/>
              <a:gdLst>
                <a:gd name="T0" fmla="*/ 27 w 713"/>
                <a:gd name="T1" fmla="*/ 260 h 616"/>
                <a:gd name="T2" fmla="*/ 136 w 713"/>
                <a:gd name="T3" fmla="*/ 455 h 616"/>
                <a:gd name="T4" fmla="*/ 191 w 713"/>
                <a:gd name="T5" fmla="*/ 470 h 616"/>
                <a:gd name="T6" fmla="*/ 513 w 713"/>
                <a:gd name="T7" fmla="*/ 527 h 616"/>
                <a:gd name="T8" fmla="*/ 493 w 713"/>
                <a:gd name="T9" fmla="*/ 383 h 616"/>
                <a:gd name="T10" fmla="*/ 497 w 713"/>
                <a:gd name="T11" fmla="*/ 316 h 616"/>
                <a:gd name="T12" fmla="*/ 680 w 713"/>
                <a:gd name="T13" fmla="*/ 200 h 616"/>
                <a:gd name="T14" fmla="*/ 197 w 713"/>
                <a:gd name="T15" fmla="*/ 156 h 616"/>
                <a:gd name="T16" fmla="*/ 212 w 713"/>
                <a:gd name="T17" fmla="*/ 189 h 616"/>
                <a:gd name="T18" fmla="*/ 215 w 713"/>
                <a:gd name="T19" fmla="*/ 158 h 616"/>
                <a:gd name="T20" fmla="*/ 461 w 713"/>
                <a:gd name="T21" fmla="*/ 279 h 616"/>
                <a:gd name="T22" fmla="*/ 13 w 713"/>
                <a:gd name="T23" fmla="*/ 185 h 616"/>
                <a:gd name="T24" fmla="*/ 208 w 713"/>
                <a:gd name="T25" fmla="*/ 169 h 616"/>
                <a:gd name="T26" fmla="*/ 469 w 713"/>
                <a:gd name="T27" fmla="*/ 414 h 616"/>
                <a:gd name="T28" fmla="*/ 274 w 713"/>
                <a:gd name="T29" fmla="*/ 476 h 616"/>
                <a:gd name="T30" fmla="*/ 427 w 713"/>
                <a:gd name="T31" fmla="*/ 461 h 616"/>
                <a:gd name="T32" fmla="*/ 361 w 713"/>
                <a:gd name="T33" fmla="*/ 485 h 616"/>
                <a:gd name="T34" fmla="*/ 402 w 713"/>
                <a:gd name="T35" fmla="*/ 471 h 616"/>
                <a:gd name="T36" fmla="*/ 393 w 713"/>
                <a:gd name="T37" fmla="*/ 481 h 616"/>
                <a:gd name="T38" fmla="*/ 431 w 713"/>
                <a:gd name="T39" fmla="*/ 490 h 616"/>
                <a:gd name="T40" fmla="*/ 419 w 713"/>
                <a:gd name="T41" fmla="*/ 493 h 616"/>
                <a:gd name="T42" fmla="*/ 462 w 713"/>
                <a:gd name="T43" fmla="*/ 492 h 616"/>
                <a:gd name="T44" fmla="*/ 314 w 713"/>
                <a:gd name="T45" fmla="*/ 464 h 616"/>
                <a:gd name="T46" fmla="*/ 322 w 713"/>
                <a:gd name="T47" fmla="*/ 488 h 616"/>
                <a:gd name="T48" fmla="*/ 388 w 713"/>
                <a:gd name="T49" fmla="*/ 502 h 616"/>
                <a:gd name="T50" fmla="*/ 261 w 713"/>
                <a:gd name="T51" fmla="*/ 489 h 616"/>
                <a:gd name="T52" fmla="*/ 434 w 713"/>
                <a:gd name="T53" fmla="*/ 445 h 616"/>
                <a:gd name="T54" fmla="*/ 63 w 713"/>
                <a:gd name="T55" fmla="*/ 287 h 616"/>
                <a:gd name="T56" fmla="*/ 168 w 713"/>
                <a:gd name="T57" fmla="*/ 377 h 616"/>
                <a:gd name="T58" fmla="*/ 84 w 713"/>
                <a:gd name="T59" fmla="*/ 318 h 616"/>
                <a:gd name="T60" fmla="*/ 467 w 713"/>
                <a:gd name="T61" fmla="*/ 437 h 616"/>
                <a:gd name="T62" fmla="*/ 476 w 713"/>
                <a:gd name="T63" fmla="*/ 444 h 616"/>
                <a:gd name="T64" fmla="*/ 144 w 713"/>
                <a:gd name="T65" fmla="*/ 373 h 616"/>
                <a:gd name="T66" fmla="*/ 147 w 713"/>
                <a:gd name="T67" fmla="*/ 344 h 616"/>
                <a:gd name="T68" fmla="*/ 509 w 713"/>
                <a:gd name="T69" fmla="*/ 236 h 616"/>
                <a:gd name="T70" fmla="*/ 483 w 713"/>
                <a:gd name="T71" fmla="*/ 295 h 616"/>
                <a:gd name="T72" fmla="*/ 484 w 713"/>
                <a:gd name="T73" fmla="*/ 310 h 616"/>
                <a:gd name="T74" fmla="*/ 479 w 713"/>
                <a:gd name="T75" fmla="*/ 331 h 616"/>
                <a:gd name="T76" fmla="*/ 475 w 713"/>
                <a:gd name="T77" fmla="*/ 335 h 616"/>
                <a:gd name="T78" fmla="*/ 502 w 713"/>
                <a:gd name="T79" fmla="*/ 294 h 616"/>
                <a:gd name="T80" fmla="*/ 528 w 713"/>
                <a:gd name="T81" fmla="*/ 261 h 616"/>
                <a:gd name="T82" fmla="*/ 463 w 713"/>
                <a:gd name="T83" fmla="*/ 317 h 616"/>
                <a:gd name="T84" fmla="*/ 488 w 713"/>
                <a:gd name="T85" fmla="*/ 285 h 616"/>
                <a:gd name="T86" fmla="*/ 532 w 713"/>
                <a:gd name="T87" fmla="*/ 220 h 616"/>
                <a:gd name="T88" fmla="*/ 468 w 713"/>
                <a:gd name="T89" fmla="*/ 353 h 616"/>
                <a:gd name="T90" fmla="*/ 428 w 713"/>
                <a:gd name="T91" fmla="*/ 300 h 616"/>
                <a:gd name="T92" fmla="*/ 486 w 713"/>
                <a:gd name="T93" fmla="*/ 258 h 616"/>
                <a:gd name="T94" fmla="*/ 581 w 713"/>
                <a:gd name="T95" fmla="*/ 230 h 616"/>
                <a:gd name="T96" fmla="*/ 487 w 713"/>
                <a:gd name="T97" fmla="*/ 347 h 616"/>
                <a:gd name="T98" fmla="*/ 611 w 713"/>
                <a:gd name="T99" fmla="*/ 165 h 616"/>
                <a:gd name="T100" fmla="*/ 496 w 713"/>
                <a:gd name="T101" fmla="*/ 245 h 616"/>
                <a:gd name="T102" fmla="*/ 495 w 713"/>
                <a:gd name="T103" fmla="*/ 368 h 616"/>
                <a:gd name="T104" fmla="*/ 504 w 713"/>
                <a:gd name="T105" fmla="*/ 554 h 616"/>
                <a:gd name="T106" fmla="*/ 244 w 713"/>
                <a:gd name="T107" fmla="*/ 463 h 616"/>
                <a:gd name="T108" fmla="*/ 161 w 713"/>
                <a:gd name="T109" fmla="*/ 474 h 616"/>
                <a:gd name="T110" fmla="*/ 52 w 713"/>
                <a:gd name="T111" fmla="*/ 332 h 616"/>
                <a:gd name="T112" fmla="*/ 66 w 713"/>
                <a:gd name="T113" fmla="*/ 339 h 616"/>
                <a:gd name="T114" fmla="*/ 420 w 713"/>
                <a:gd name="T115" fmla="*/ 404 h 616"/>
                <a:gd name="T116" fmla="*/ 422 w 713"/>
                <a:gd name="T117" fmla="*/ 436 h 616"/>
                <a:gd name="T118" fmla="*/ 92 w 713"/>
                <a:gd name="T119" fmla="*/ 381 h 616"/>
                <a:gd name="T120" fmla="*/ 46 w 713"/>
                <a:gd name="T121" fmla="*/ 291 h 616"/>
                <a:gd name="T122" fmla="*/ 37 w 713"/>
                <a:gd name="T123" fmla="*/ 248 h 616"/>
                <a:gd name="T124" fmla="*/ 191 w 713"/>
                <a:gd name="T125" fmla="*/ 365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3" h="616">
                  <a:moveTo>
                    <a:pt x="9" y="180"/>
                  </a:moveTo>
                  <a:cubicBezTo>
                    <a:pt x="8" y="181"/>
                    <a:pt x="8" y="181"/>
                    <a:pt x="8" y="181"/>
                  </a:cubicBezTo>
                  <a:cubicBezTo>
                    <a:pt x="7" y="183"/>
                    <a:pt x="7" y="183"/>
                    <a:pt x="7" y="183"/>
                  </a:cubicBezTo>
                  <a:cubicBezTo>
                    <a:pt x="7" y="183"/>
                    <a:pt x="8" y="184"/>
                    <a:pt x="9" y="184"/>
                  </a:cubicBezTo>
                  <a:cubicBezTo>
                    <a:pt x="9" y="187"/>
                    <a:pt x="10" y="188"/>
                    <a:pt x="11" y="189"/>
                  </a:cubicBezTo>
                  <a:cubicBezTo>
                    <a:pt x="11" y="190"/>
                    <a:pt x="11" y="190"/>
                    <a:pt x="12" y="191"/>
                  </a:cubicBezTo>
                  <a:cubicBezTo>
                    <a:pt x="14" y="193"/>
                    <a:pt x="17" y="195"/>
                    <a:pt x="20" y="197"/>
                  </a:cubicBezTo>
                  <a:cubicBezTo>
                    <a:pt x="23" y="200"/>
                    <a:pt x="26" y="202"/>
                    <a:pt x="30" y="205"/>
                  </a:cubicBezTo>
                  <a:cubicBezTo>
                    <a:pt x="30" y="208"/>
                    <a:pt x="30" y="208"/>
                    <a:pt x="30" y="208"/>
                  </a:cubicBezTo>
                  <a:cubicBezTo>
                    <a:pt x="30" y="216"/>
                    <a:pt x="31" y="224"/>
                    <a:pt x="32" y="232"/>
                  </a:cubicBezTo>
                  <a:cubicBezTo>
                    <a:pt x="31" y="227"/>
                    <a:pt x="30" y="221"/>
                    <a:pt x="29" y="215"/>
                  </a:cubicBezTo>
                  <a:cubicBezTo>
                    <a:pt x="27" y="215"/>
                    <a:pt x="27" y="215"/>
                    <a:pt x="27" y="215"/>
                  </a:cubicBezTo>
                  <a:cubicBezTo>
                    <a:pt x="27" y="217"/>
                    <a:pt x="27" y="219"/>
                    <a:pt x="27" y="221"/>
                  </a:cubicBezTo>
                  <a:cubicBezTo>
                    <a:pt x="27" y="223"/>
                    <a:pt x="27" y="226"/>
                    <a:pt x="27" y="228"/>
                  </a:cubicBezTo>
                  <a:cubicBezTo>
                    <a:pt x="27" y="231"/>
                    <a:pt x="27" y="233"/>
                    <a:pt x="27" y="235"/>
                  </a:cubicBezTo>
                  <a:cubicBezTo>
                    <a:pt x="29" y="235"/>
                    <a:pt x="29" y="235"/>
                    <a:pt x="29" y="235"/>
                  </a:cubicBezTo>
                  <a:cubicBezTo>
                    <a:pt x="29" y="234"/>
                    <a:pt x="29" y="232"/>
                    <a:pt x="29" y="230"/>
                  </a:cubicBezTo>
                  <a:cubicBezTo>
                    <a:pt x="31" y="236"/>
                    <a:pt x="32" y="242"/>
                    <a:pt x="34" y="248"/>
                  </a:cubicBezTo>
                  <a:cubicBezTo>
                    <a:pt x="32" y="248"/>
                    <a:pt x="30" y="247"/>
                    <a:pt x="28" y="247"/>
                  </a:cubicBezTo>
                  <a:cubicBezTo>
                    <a:pt x="28" y="249"/>
                    <a:pt x="28" y="249"/>
                    <a:pt x="28" y="249"/>
                  </a:cubicBezTo>
                  <a:cubicBezTo>
                    <a:pt x="44" y="253"/>
                    <a:pt x="60" y="262"/>
                    <a:pt x="76" y="274"/>
                  </a:cubicBezTo>
                  <a:cubicBezTo>
                    <a:pt x="74" y="274"/>
                    <a:pt x="71" y="273"/>
                    <a:pt x="69" y="273"/>
                  </a:cubicBezTo>
                  <a:cubicBezTo>
                    <a:pt x="69" y="275"/>
                    <a:pt x="69" y="275"/>
                    <a:pt x="69" y="275"/>
                  </a:cubicBezTo>
                  <a:cubicBezTo>
                    <a:pt x="73" y="276"/>
                    <a:pt x="78" y="278"/>
                    <a:pt x="82" y="280"/>
                  </a:cubicBezTo>
                  <a:cubicBezTo>
                    <a:pt x="84" y="281"/>
                    <a:pt x="85" y="282"/>
                    <a:pt x="87" y="283"/>
                  </a:cubicBezTo>
                  <a:cubicBezTo>
                    <a:pt x="98" y="294"/>
                    <a:pt x="109" y="305"/>
                    <a:pt x="119" y="315"/>
                  </a:cubicBezTo>
                  <a:cubicBezTo>
                    <a:pt x="100" y="299"/>
                    <a:pt x="78" y="285"/>
                    <a:pt x="60" y="273"/>
                  </a:cubicBezTo>
                  <a:cubicBezTo>
                    <a:pt x="57" y="271"/>
                    <a:pt x="57" y="271"/>
                    <a:pt x="57" y="271"/>
                  </a:cubicBezTo>
                  <a:cubicBezTo>
                    <a:pt x="58" y="275"/>
                    <a:pt x="58" y="275"/>
                    <a:pt x="58" y="275"/>
                  </a:cubicBezTo>
                  <a:cubicBezTo>
                    <a:pt x="58" y="275"/>
                    <a:pt x="58" y="275"/>
                    <a:pt x="59" y="275"/>
                  </a:cubicBezTo>
                  <a:cubicBezTo>
                    <a:pt x="58" y="275"/>
                    <a:pt x="57" y="274"/>
                    <a:pt x="56" y="274"/>
                  </a:cubicBezTo>
                  <a:cubicBezTo>
                    <a:pt x="56" y="272"/>
                    <a:pt x="56" y="272"/>
                    <a:pt x="56" y="272"/>
                  </a:cubicBezTo>
                  <a:cubicBezTo>
                    <a:pt x="55" y="272"/>
                    <a:pt x="55" y="272"/>
                    <a:pt x="54" y="272"/>
                  </a:cubicBezTo>
                  <a:cubicBezTo>
                    <a:pt x="47" y="268"/>
                    <a:pt x="40" y="264"/>
                    <a:pt x="35" y="261"/>
                  </a:cubicBezTo>
                  <a:cubicBezTo>
                    <a:pt x="34" y="262"/>
                    <a:pt x="34" y="262"/>
                    <a:pt x="34" y="262"/>
                  </a:cubicBezTo>
                  <a:cubicBezTo>
                    <a:pt x="33" y="261"/>
                    <a:pt x="33" y="261"/>
                    <a:pt x="32" y="260"/>
                  </a:cubicBezTo>
                  <a:cubicBezTo>
                    <a:pt x="31" y="260"/>
                    <a:pt x="29" y="260"/>
                    <a:pt x="28" y="261"/>
                  </a:cubicBezTo>
                  <a:cubicBezTo>
                    <a:pt x="28" y="261"/>
                    <a:pt x="28" y="261"/>
                    <a:pt x="27" y="260"/>
                  </a:cubicBezTo>
                  <a:cubicBezTo>
                    <a:pt x="25" y="259"/>
                    <a:pt x="23" y="261"/>
                    <a:pt x="22" y="263"/>
                  </a:cubicBezTo>
                  <a:cubicBezTo>
                    <a:pt x="21" y="262"/>
                    <a:pt x="19" y="261"/>
                    <a:pt x="17" y="260"/>
                  </a:cubicBezTo>
                  <a:cubicBezTo>
                    <a:pt x="13" y="259"/>
                    <a:pt x="10" y="264"/>
                    <a:pt x="13" y="266"/>
                  </a:cubicBezTo>
                  <a:cubicBezTo>
                    <a:pt x="16" y="268"/>
                    <a:pt x="18" y="270"/>
                    <a:pt x="20" y="272"/>
                  </a:cubicBezTo>
                  <a:cubicBezTo>
                    <a:pt x="20" y="272"/>
                    <a:pt x="20" y="272"/>
                    <a:pt x="20" y="272"/>
                  </a:cubicBezTo>
                  <a:cubicBezTo>
                    <a:pt x="21" y="273"/>
                    <a:pt x="22" y="273"/>
                    <a:pt x="22" y="273"/>
                  </a:cubicBezTo>
                  <a:cubicBezTo>
                    <a:pt x="23" y="273"/>
                    <a:pt x="23" y="273"/>
                    <a:pt x="24" y="274"/>
                  </a:cubicBezTo>
                  <a:cubicBezTo>
                    <a:pt x="24" y="274"/>
                    <a:pt x="24" y="274"/>
                    <a:pt x="24" y="274"/>
                  </a:cubicBezTo>
                  <a:cubicBezTo>
                    <a:pt x="24" y="275"/>
                    <a:pt x="24" y="275"/>
                    <a:pt x="24" y="275"/>
                  </a:cubicBezTo>
                  <a:cubicBezTo>
                    <a:pt x="24" y="275"/>
                    <a:pt x="24" y="275"/>
                    <a:pt x="24" y="275"/>
                  </a:cubicBezTo>
                  <a:cubicBezTo>
                    <a:pt x="23" y="275"/>
                    <a:pt x="23" y="275"/>
                    <a:pt x="23" y="276"/>
                  </a:cubicBezTo>
                  <a:cubicBezTo>
                    <a:pt x="22" y="276"/>
                    <a:pt x="21" y="277"/>
                    <a:pt x="21" y="277"/>
                  </a:cubicBezTo>
                  <a:cubicBezTo>
                    <a:pt x="20" y="278"/>
                    <a:pt x="20" y="278"/>
                    <a:pt x="20" y="278"/>
                  </a:cubicBezTo>
                  <a:cubicBezTo>
                    <a:pt x="21" y="279"/>
                    <a:pt x="21" y="279"/>
                    <a:pt x="21" y="279"/>
                  </a:cubicBezTo>
                  <a:cubicBezTo>
                    <a:pt x="24" y="283"/>
                    <a:pt x="28" y="287"/>
                    <a:pt x="32" y="290"/>
                  </a:cubicBezTo>
                  <a:cubicBezTo>
                    <a:pt x="28" y="289"/>
                    <a:pt x="25" y="288"/>
                    <a:pt x="23" y="287"/>
                  </a:cubicBezTo>
                  <a:cubicBezTo>
                    <a:pt x="21" y="290"/>
                    <a:pt x="21" y="290"/>
                    <a:pt x="21" y="290"/>
                  </a:cubicBezTo>
                  <a:cubicBezTo>
                    <a:pt x="29" y="296"/>
                    <a:pt x="37" y="303"/>
                    <a:pt x="45" y="309"/>
                  </a:cubicBezTo>
                  <a:cubicBezTo>
                    <a:pt x="45" y="313"/>
                    <a:pt x="45" y="321"/>
                    <a:pt x="47" y="329"/>
                  </a:cubicBezTo>
                  <a:cubicBezTo>
                    <a:pt x="46" y="326"/>
                    <a:pt x="45" y="324"/>
                    <a:pt x="44" y="322"/>
                  </a:cubicBezTo>
                  <a:cubicBezTo>
                    <a:pt x="42" y="323"/>
                    <a:pt x="42" y="323"/>
                    <a:pt x="42" y="323"/>
                  </a:cubicBezTo>
                  <a:cubicBezTo>
                    <a:pt x="42" y="323"/>
                    <a:pt x="42" y="324"/>
                    <a:pt x="42" y="324"/>
                  </a:cubicBezTo>
                  <a:cubicBezTo>
                    <a:pt x="42" y="331"/>
                    <a:pt x="44" y="338"/>
                    <a:pt x="46" y="344"/>
                  </a:cubicBezTo>
                  <a:cubicBezTo>
                    <a:pt x="45" y="349"/>
                    <a:pt x="44" y="353"/>
                    <a:pt x="44" y="357"/>
                  </a:cubicBezTo>
                  <a:cubicBezTo>
                    <a:pt x="44" y="363"/>
                    <a:pt x="45" y="369"/>
                    <a:pt x="47" y="374"/>
                  </a:cubicBezTo>
                  <a:cubicBezTo>
                    <a:pt x="49" y="377"/>
                    <a:pt x="49" y="377"/>
                    <a:pt x="49" y="377"/>
                  </a:cubicBezTo>
                  <a:cubicBezTo>
                    <a:pt x="50" y="374"/>
                    <a:pt x="50" y="374"/>
                    <a:pt x="50" y="374"/>
                  </a:cubicBezTo>
                  <a:cubicBezTo>
                    <a:pt x="51" y="370"/>
                    <a:pt x="52" y="366"/>
                    <a:pt x="52" y="362"/>
                  </a:cubicBezTo>
                  <a:cubicBezTo>
                    <a:pt x="58" y="374"/>
                    <a:pt x="67" y="384"/>
                    <a:pt x="76" y="395"/>
                  </a:cubicBezTo>
                  <a:cubicBezTo>
                    <a:pt x="84" y="402"/>
                    <a:pt x="92" y="410"/>
                    <a:pt x="100" y="417"/>
                  </a:cubicBezTo>
                  <a:cubicBezTo>
                    <a:pt x="96" y="416"/>
                    <a:pt x="93" y="415"/>
                    <a:pt x="90" y="415"/>
                  </a:cubicBezTo>
                  <a:cubicBezTo>
                    <a:pt x="89" y="415"/>
                    <a:pt x="88" y="415"/>
                    <a:pt x="87" y="416"/>
                  </a:cubicBezTo>
                  <a:cubicBezTo>
                    <a:pt x="87" y="418"/>
                    <a:pt x="87" y="418"/>
                    <a:pt x="87" y="418"/>
                  </a:cubicBezTo>
                  <a:cubicBezTo>
                    <a:pt x="88" y="418"/>
                    <a:pt x="89" y="418"/>
                    <a:pt x="90" y="418"/>
                  </a:cubicBezTo>
                  <a:cubicBezTo>
                    <a:pt x="94" y="418"/>
                    <a:pt x="100" y="420"/>
                    <a:pt x="105" y="423"/>
                  </a:cubicBezTo>
                  <a:cubicBezTo>
                    <a:pt x="110" y="428"/>
                    <a:pt x="115" y="433"/>
                    <a:pt x="119" y="438"/>
                  </a:cubicBezTo>
                  <a:cubicBezTo>
                    <a:pt x="120" y="438"/>
                    <a:pt x="120" y="438"/>
                    <a:pt x="120" y="438"/>
                  </a:cubicBezTo>
                  <a:cubicBezTo>
                    <a:pt x="125" y="443"/>
                    <a:pt x="131" y="449"/>
                    <a:pt x="136" y="455"/>
                  </a:cubicBezTo>
                  <a:cubicBezTo>
                    <a:pt x="130" y="450"/>
                    <a:pt x="124" y="446"/>
                    <a:pt x="118" y="441"/>
                  </a:cubicBezTo>
                  <a:cubicBezTo>
                    <a:pt x="117" y="443"/>
                    <a:pt x="117" y="443"/>
                    <a:pt x="117" y="443"/>
                  </a:cubicBezTo>
                  <a:cubicBezTo>
                    <a:pt x="125" y="450"/>
                    <a:pt x="134" y="456"/>
                    <a:pt x="142" y="462"/>
                  </a:cubicBezTo>
                  <a:cubicBezTo>
                    <a:pt x="135" y="464"/>
                    <a:pt x="130" y="466"/>
                    <a:pt x="127" y="467"/>
                  </a:cubicBezTo>
                  <a:cubicBezTo>
                    <a:pt x="124" y="464"/>
                    <a:pt x="121" y="463"/>
                    <a:pt x="121" y="463"/>
                  </a:cubicBezTo>
                  <a:cubicBezTo>
                    <a:pt x="122" y="464"/>
                    <a:pt x="123" y="466"/>
                    <a:pt x="125" y="468"/>
                  </a:cubicBezTo>
                  <a:cubicBezTo>
                    <a:pt x="125" y="468"/>
                    <a:pt x="125" y="468"/>
                    <a:pt x="125" y="468"/>
                  </a:cubicBezTo>
                  <a:cubicBezTo>
                    <a:pt x="125" y="468"/>
                    <a:pt x="125" y="468"/>
                    <a:pt x="125" y="468"/>
                  </a:cubicBezTo>
                  <a:cubicBezTo>
                    <a:pt x="142" y="489"/>
                    <a:pt x="211" y="545"/>
                    <a:pt x="211" y="545"/>
                  </a:cubicBezTo>
                  <a:cubicBezTo>
                    <a:pt x="211" y="529"/>
                    <a:pt x="147" y="481"/>
                    <a:pt x="127" y="467"/>
                  </a:cubicBezTo>
                  <a:cubicBezTo>
                    <a:pt x="132" y="466"/>
                    <a:pt x="137" y="465"/>
                    <a:pt x="144" y="464"/>
                  </a:cubicBezTo>
                  <a:cubicBezTo>
                    <a:pt x="145" y="465"/>
                    <a:pt x="147" y="466"/>
                    <a:pt x="148" y="467"/>
                  </a:cubicBezTo>
                  <a:cubicBezTo>
                    <a:pt x="150" y="469"/>
                    <a:pt x="152" y="471"/>
                    <a:pt x="154" y="473"/>
                  </a:cubicBezTo>
                  <a:cubicBezTo>
                    <a:pt x="153" y="473"/>
                    <a:pt x="151" y="472"/>
                    <a:pt x="150" y="472"/>
                  </a:cubicBezTo>
                  <a:cubicBezTo>
                    <a:pt x="149" y="471"/>
                    <a:pt x="148" y="469"/>
                    <a:pt x="147" y="467"/>
                  </a:cubicBezTo>
                  <a:cubicBezTo>
                    <a:pt x="145" y="469"/>
                    <a:pt x="145" y="469"/>
                    <a:pt x="145" y="469"/>
                  </a:cubicBezTo>
                  <a:cubicBezTo>
                    <a:pt x="146" y="471"/>
                    <a:pt x="147" y="473"/>
                    <a:pt x="149" y="474"/>
                  </a:cubicBezTo>
                  <a:cubicBezTo>
                    <a:pt x="151" y="475"/>
                    <a:pt x="152" y="476"/>
                    <a:pt x="154" y="476"/>
                  </a:cubicBezTo>
                  <a:cubicBezTo>
                    <a:pt x="155" y="476"/>
                    <a:pt x="156" y="475"/>
                    <a:pt x="157" y="475"/>
                  </a:cubicBezTo>
                  <a:cubicBezTo>
                    <a:pt x="158" y="475"/>
                    <a:pt x="158" y="475"/>
                    <a:pt x="158" y="475"/>
                  </a:cubicBezTo>
                  <a:cubicBezTo>
                    <a:pt x="171" y="486"/>
                    <a:pt x="184" y="498"/>
                    <a:pt x="196" y="510"/>
                  </a:cubicBezTo>
                  <a:cubicBezTo>
                    <a:pt x="198" y="508"/>
                    <a:pt x="198" y="508"/>
                    <a:pt x="198" y="508"/>
                  </a:cubicBezTo>
                  <a:cubicBezTo>
                    <a:pt x="191" y="501"/>
                    <a:pt x="184" y="495"/>
                    <a:pt x="177" y="488"/>
                  </a:cubicBezTo>
                  <a:cubicBezTo>
                    <a:pt x="177" y="488"/>
                    <a:pt x="177" y="488"/>
                    <a:pt x="177" y="488"/>
                  </a:cubicBezTo>
                  <a:cubicBezTo>
                    <a:pt x="171" y="482"/>
                    <a:pt x="163" y="473"/>
                    <a:pt x="153" y="462"/>
                  </a:cubicBezTo>
                  <a:cubicBezTo>
                    <a:pt x="154" y="462"/>
                    <a:pt x="155" y="462"/>
                    <a:pt x="156" y="462"/>
                  </a:cubicBezTo>
                  <a:cubicBezTo>
                    <a:pt x="171" y="475"/>
                    <a:pt x="198" y="501"/>
                    <a:pt x="201" y="509"/>
                  </a:cubicBezTo>
                  <a:cubicBezTo>
                    <a:pt x="201" y="509"/>
                    <a:pt x="200" y="490"/>
                    <a:pt x="159" y="462"/>
                  </a:cubicBezTo>
                  <a:cubicBezTo>
                    <a:pt x="162" y="461"/>
                    <a:pt x="166" y="461"/>
                    <a:pt x="169" y="461"/>
                  </a:cubicBezTo>
                  <a:cubicBezTo>
                    <a:pt x="169" y="462"/>
                    <a:pt x="170" y="463"/>
                    <a:pt x="170" y="463"/>
                  </a:cubicBezTo>
                  <a:cubicBezTo>
                    <a:pt x="173" y="463"/>
                    <a:pt x="173" y="463"/>
                    <a:pt x="173" y="463"/>
                  </a:cubicBezTo>
                  <a:cubicBezTo>
                    <a:pt x="172" y="462"/>
                    <a:pt x="172" y="461"/>
                    <a:pt x="172" y="460"/>
                  </a:cubicBezTo>
                  <a:cubicBezTo>
                    <a:pt x="176" y="460"/>
                    <a:pt x="181" y="460"/>
                    <a:pt x="185" y="460"/>
                  </a:cubicBezTo>
                  <a:cubicBezTo>
                    <a:pt x="186" y="461"/>
                    <a:pt x="187" y="463"/>
                    <a:pt x="188" y="465"/>
                  </a:cubicBezTo>
                  <a:cubicBezTo>
                    <a:pt x="184" y="466"/>
                    <a:pt x="180" y="467"/>
                    <a:pt x="176" y="469"/>
                  </a:cubicBezTo>
                  <a:cubicBezTo>
                    <a:pt x="177" y="472"/>
                    <a:pt x="177" y="472"/>
                    <a:pt x="177" y="472"/>
                  </a:cubicBezTo>
                  <a:cubicBezTo>
                    <a:pt x="181" y="470"/>
                    <a:pt x="185" y="468"/>
                    <a:pt x="189" y="467"/>
                  </a:cubicBezTo>
                  <a:cubicBezTo>
                    <a:pt x="190" y="468"/>
                    <a:pt x="190" y="469"/>
                    <a:pt x="191" y="470"/>
                  </a:cubicBezTo>
                  <a:cubicBezTo>
                    <a:pt x="190" y="470"/>
                    <a:pt x="190" y="469"/>
                    <a:pt x="190" y="469"/>
                  </a:cubicBezTo>
                  <a:cubicBezTo>
                    <a:pt x="189" y="472"/>
                    <a:pt x="189" y="472"/>
                    <a:pt x="189" y="472"/>
                  </a:cubicBezTo>
                  <a:cubicBezTo>
                    <a:pt x="190" y="472"/>
                    <a:pt x="191" y="473"/>
                    <a:pt x="193" y="473"/>
                  </a:cubicBezTo>
                  <a:cubicBezTo>
                    <a:pt x="198" y="480"/>
                    <a:pt x="204" y="486"/>
                    <a:pt x="211" y="487"/>
                  </a:cubicBezTo>
                  <a:cubicBezTo>
                    <a:pt x="225" y="489"/>
                    <a:pt x="413" y="518"/>
                    <a:pt x="474" y="531"/>
                  </a:cubicBezTo>
                  <a:cubicBezTo>
                    <a:pt x="469" y="530"/>
                    <a:pt x="464" y="528"/>
                    <a:pt x="458" y="527"/>
                  </a:cubicBezTo>
                  <a:cubicBezTo>
                    <a:pt x="459" y="526"/>
                    <a:pt x="459" y="526"/>
                    <a:pt x="459" y="526"/>
                  </a:cubicBezTo>
                  <a:cubicBezTo>
                    <a:pt x="459" y="526"/>
                    <a:pt x="459" y="526"/>
                    <a:pt x="459" y="526"/>
                  </a:cubicBezTo>
                  <a:cubicBezTo>
                    <a:pt x="469" y="527"/>
                    <a:pt x="480" y="528"/>
                    <a:pt x="490" y="528"/>
                  </a:cubicBezTo>
                  <a:cubicBezTo>
                    <a:pt x="493" y="529"/>
                    <a:pt x="496" y="529"/>
                    <a:pt x="499" y="530"/>
                  </a:cubicBezTo>
                  <a:cubicBezTo>
                    <a:pt x="505" y="536"/>
                    <a:pt x="509" y="540"/>
                    <a:pt x="510" y="542"/>
                  </a:cubicBezTo>
                  <a:cubicBezTo>
                    <a:pt x="510" y="545"/>
                    <a:pt x="508" y="548"/>
                    <a:pt x="507" y="551"/>
                  </a:cubicBezTo>
                  <a:cubicBezTo>
                    <a:pt x="507" y="549"/>
                    <a:pt x="507" y="547"/>
                    <a:pt x="507" y="545"/>
                  </a:cubicBezTo>
                  <a:cubicBezTo>
                    <a:pt x="505" y="545"/>
                    <a:pt x="505" y="545"/>
                    <a:pt x="505" y="545"/>
                  </a:cubicBezTo>
                  <a:cubicBezTo>
                    <a:pt x="503" y="549"/>
                    <a:pt x="501" y="555"/>
                    <a:pt x="499" y="561"/>
                  </a:cubicBezTo>
                  <a:cubicBezTo>
                    <a:pt x="499" y="563"/>
                    <a:pt x="498" y="566"/>
                    <a:pt x="498" y="569"/>
                  </a:cubicBezTo>
                  <a:cubicBezTo>
                    <a:pt x="495" y="573"/>
                    <a:pt x="493" y="578"/>
                    <a:pt x="492" y="583"/>
                  </a:cubicBezTo>
                  <a:cubicBezTo>
                    <a:pt x="494" y="584"/>
                    <a:pt x="494" y="584"/>
                    <a:pt x="494" y="584"/>
                  </a:cubicBezTo>
                  <a:cubicBezTo>
                    <a:pt x="494" y="584"/>
                    <a:pt x="494" y="583"/>
                    <a:pt x="494" y="583"/>
                  </a:cubicBezTo>
                  <a:cubicBezTo>
                    <a:pt x="497" y="584"/>
                    <a:pt x="497" y="584"/>
                    <a:pt x="497" y="584"/>
                  </a:cubicBezTo>
                  <a:cubicBezTo>
                    <a:pt x="497" y="583"/>
                    <a:pt x="497" y="583"/>
                    <a:pt x="497" y="583"/>
                  </a:cubicBezTo>
                  <a:cubicBezTo>
                    <a:pt x="498" y="588"/>
                    <a:pt x="499" y="593"/>
                    <a:pt x="501" y="598"/>
                  </a:cubicBezTo>
                  <a:cubicBezTo>
                    <a:pt x="432" y="577"/>
                    <a:pt x="312" y="559"/>
                    <a:pt x="264" y="552"/>
                  </a:cubicBezTo>
                  <a:cubicBezTo>
                    <a:pt x="337" y="565"/>
                    <a:pt x="545" y="616"/>
                    <a:pt x="545" y="616"/>
                  </a:cubicBezTo>
                  <a:cubicBezTo>
                    <a:pt x="537" y="610"/>
                    <a:pt x="523" y="605"/>
                    <a:pt x="505" y="599"/>
                  </a:cubicBezTo>
                  <a:cubicBezTo>
                    <a:pt x="506" y="598"/>
                    <a:pt x="507" y="598"/>
                    <a:pt x="508" y="597"/>
                  </a:cubicBezTo>
                  <a:cubicBezTo>
                    <a:pt x="508" y="600"/>
                    <a:pt x="508" y="600"/>
                    <a:pt x="508" y="600"/>
                  </a:cubicBezTo>
                  <a:cubicBezTo>
                    <a:pt x="510" y="596"/>
                    <a:pt x="510" y="596"/>
                    <a:pt x="510" y="596"/>
                  </a:cubicBezTo>
                  <a:cubicBezTo>
                    <a:pt x="510" y="595"/>
                    <a:pt x="510" y="594"/>
                    <a:pt x="510" y="593"/>
                  </a:cubicBezTo>
                  <a:cubicBezTo>
                    <a:pt x="520" y="578"/>
                    <a:pt x="522" y="546"/>
                    <a:pt x="522" y="540"/>
                  </a:cubicBezTo>
                  <a:cubicBezTo>
                    <a:pt x="522" y="539"/>
                    <a:pt x="520" y="536"/>
                    <a:pt x="517" y="532"/>
                  </a:cubicBezTo>
                  <a:cubicBezTo>
                    <a:pt x="520" y="533"/>
                    <a:pt x="524" y="533"/>
                    <a:pt x="528" y="533"/>
                  </a:cubicBezTo>
                  <a:cubicBezTo>
                    <a:pt x="528" y="531"/>
                    <a:pt x="528" y="531"/>
                    <a:pt x="528" y="531"/>
                  </a:cubicBezTo>
                  <a:cubicBezTo>
                    <a:pt x="523" y="530"/>
                    <a:pt x="518" y="529"/>
                    <a:pt x="513" y="528"/>
                  </a:cubicBezTo>
                  <a:cubicBezTo>
                    <a:pt x="513" y="528"/>
                    <a:pt x="513" y="527"/>
                    <a:pt x="513" y="527"/>
                  </a:cubicBezTo>
                  <a:cubicBezTo>
                    <a:pt x="513" y="527"/>
                    <a:pt x="513" y="527"/>
                    <a:pt x="513" y="527"/>
                  </a:cubicBezTo>
                  <a:cubicBezTo>
                    <a:pt x="513" y="527"/>
                    <a:pt x="513" y="527"/>
                    <a:pt x="513" y="527"/>
                  </a:cubicBezTo>
                  <a:cubicBezTo>
                    <a:pt x="513" y="527"/>
                    <a:pt x="513" y="527"/>
                    <a:pt x="513" y="527"/>
                  </a:cubicBezTo>
                  <a:cubicBezTo>
                    <a:pt x="512" y="522"/>
                    <a:pt x="509" y="518"/>
                    <a:pt x="506" y="514"/>
                  </a:cubicBezTo>
                  <a:cubicBezTo>
                    <a:pt x="507" y="515"/>
                    <a:pt x="508" y="515"/>
                    <a:pt x="508" y="515"/>
                  </a:cubicBezTo>
                  <a:cubicBezTo>
                    <a:pt x="509" y="513"/>
                    <a:pt x="509" y="513"/>
                    <a:pt x="509" y="513"/>
                  </a:cubicBezTo>
                  <a:cubicBezTo>
                    <a:pt x="507" y="512"/>
                    <a:pt x="506" y="511"/>
                    <a:pt x="504" y="511"/>
                  </a:cubicBezTo>
                  <a:cubicBezTo>
                    <a:pt x="504" y="510"/>
                    <a:pt x="504" y="510"/>
                    <a:pt x="504" y="510"/>
                  </a:cubicBezTo>
                  <a:cubicBezTo>
                    <a:pt x="501" y="508"/>
                    <a:pt x="497" y="505"/>
                    <a:pt x="494" y="502"/>
                  </a:cubicBezTo>
                  <a:cubicBezTo>
                    <a:pt x="489" y="497"/>
                    <a:pt x="483" y="493"/>
                    <a:pt x="477" y="490"/>
                  </a:cubicBezTo>
                  <a:cubicBezTo>
                    <a:pt x="473" y="487"/>
                    <a:pt x="469" y="485"/>
                    <a:pt x="466" y="482"/>
                  </a:cubicBezTo>
                  <a:cubicBezTo>
                    <a:pt x="463" y="480"/>
                    <a:pt x="460" y="477"/>
                    <a:pt x="457" y="474"/>
                  </a:cubicBezTo>
                  <a:cubicBezTo>
                    <a:pt x="456" y="473"/>
                    <a:pt x="455" y="472"/>
                    <a:pt x="454" y="471"/>
                  </a:cubicBezTo>
                  <a:cubicBezTo>
                    <a:pt x="452" y="469"/>
                    <a:pt x="449" y="466"/>
                    <a:pt x="448" y="464"/>
                  </a:cubicBezTo>
                  <a:cubicBezTo>
                    <a:pt x="451" y="465"/>
                    <a:pt x="454" y="465"/>
                    <a:pt x="458" y="465"/>
                  </a:cubicBezTo>
                  <a:cubicBezTo>
                    <a:pt x="458" y="468"/>
                    <a:pt x="459" y="470"/>
                    <a:pt x="460" y="472"/>
                  </a:cubicBezTo>
                  <a:cubicBezTo>
                    <a:pt x="463" y="476"/>
                    <a:pt x="467" y="479"/>
                    <a:pt x="473" y="479"/>
                  </a:cubicBezTo>
                  <a:cubicBezTo>
                    <a:pt x="475" y="479"/>
                    <a:pt x="478" y="478"/>
                    <a:pt x="481" y="477"/>
                  </a:cubicBezTo>
                  <a:cubicBezTo>
                    <a:pt x="480" y="475"/>
                    <a:pt x="480" y="475"/>
                    <a:pt x="480" y="475"/>
                  </a:cubicBezTo>
                  <a:cubicBezTo>
                    <a:pt x="477" y="476"/>
                    <a:pt x="475" y="476"/>
                    <a:pt x="473" y="476"/>
                  </a:cubicBezTo>
                  <a:cubicBezTo>
                    <a:pt x="468" y="476"/>
                    <a:pt x="465" y="474"/>
                    <a:pt x="462" y="470"/>
                  </a:cubicBezTo>
                  <a:cubicBezTo>
                    <a:pt x="462" y="469"/>
                    <a:pt x="461" y="467"/>
                    <a:pt x="460" y="465"/>
                  </a:cubicBezTo>
                  <a:cubicBezTo>
                    <a:pt x="464" y="466"/>
                    <a:pt x="468" y="466"/>
                    <a:pt x="472" y="466"/>
                  </a:cubicBezTo>
                  <a:cubicBezTo>
                    <a:pt x="473" y="466"/>
                    <a:pt x="473" y="466"/>
                    <a:pt x="473" y="466"/>
                  </a:cubicBezTo>
                  <a:cubicBezTo>
                    <a:pt x="472" y="469"/>
                    <a:pt x="472" y="469"/>
                    <a:pt x="472" y="469"/>
                  </a:cubicBezTo>
                  <a:cubicBezTo>
                    <a:pt x="475" y="466"/>
                    <a:pt x="475" y="466"/>
                    <a:pt x="475" y="466"/>
                  </a:cubicBezTo>
                  <a:cubicBezTo>
                    <a:pt x="484" y="457"/>
                    <a:pt x="491" y="443"/>
                    <a:pt x="491" y="429"/>
                  </a:cubicBezTo>
                  <a:cubicBezTo>
                    <a:pt x="491" y="426"/>
                    <a:pt x="490" y="423"/>
                    <a:pt x="489" y="420"/>
                  </a:cubicBezTo>
                  <a:cubicBezTo>
                    <a:pt x="488" y="412"/>
                    <a:pt x="485" y="404"/>
                    <a:pt x="483" y="399"/>
                  </a:cubicBezTo>
                  <a:cubicBezTo>
                    <a:pt x="483" y="399"/>
                    <a:pt x="483" y="399"/>
                    <a:pt x="483" y="399"/>
                  </a:cubicBezTo>
                  <a:cubicBezTo>
                    <a:pt x="484" y="397"/>
                    <a:pt x="484" y="395"/>
                    <a:pt x="483" y="394"/>
                  </a:cubicBezTo>
                  <a:cubicBezTo>
                    <a:pt x="479" y="390"/>
                    <a:pt x="475" y="387"/>
                    <a:pt x="472" y="384"/>
                  </a:cubicBezTo>
                  <a:cubicBezTo>
                    <a:pt x="472" y="384"/>
                    <a:pt x="472" y="383"/>
                    <a:pt x="472" y="383"/>
                  </a:cubicBezTo>
                  <a:cubicBezTo>
                    <a:pt x="476" y="383"/>
                    <a:pt x="478" y="383"/>
                    <a:pt x="479" y="383"/>
                  </a:cubicBezTo>
                  <a:cubicBezTo>
                    <a:pt x="480" y="383"/>
                    <a:pt x="481" y="383"/>
                    <a:pt x="481" y="383"/>
                  </a:cubicBezTo>
                  <a:cubicBezTo>
                    <a:pt x="481" y="385"/>
                    <a:pt x="482" y="387"/>
                    <a:pt x="482" y="388"/>
                  </a:cubicBezTo>
                  <a:cubicBezTo>
                    <a:pt x="483" y="392"/>
                    <a:pt x="483" y="392"/>
                    <a:pt x="483" y="392"/>
                  </a:cubicBezTo>
                  <a:cubicBezTo>
                    <a:pt x="484" y="388"/>
                    <a:pt x="484" y="388"/>
                    <a:pt x="484" y="388"/>
                  </a:cubicBezTo>
                  <a:cubicBezTo>
                    <a:pt x="485" y="386"/>
                    <a:pt x="486" y="383"/>
                    <a:pt x="486" y="380"/>
                  </a:cubicBezTo>
                  <a:cubicBezTo>
                    <a:pt x="487" y="380"/>
                    <a:pt x="487" y="380"/>
                    <a:pt x="487" y="380"/>
                  </a:cubicBezTo>
                  <a:cubicBezTo>
                    <a:pt x="489" y="381"/>
                    <a:pt x="491" y="382"/>
                    <a:pt x="493" y="383"/>
                  </a:cubicBezTo>
                  <a:cubicBezTo>
                    <a:pt x="493" y="385"/>
                    <a:pt x="493" y="385"/>
                    <a:pt x="493" y="385"/>
                  </a:cubicBezTo>
                  <a:cubicBezTo>
                    <a:pt x="494" y="385"/>
                    <a:pt x="495" y="385"/>
                    <a:pt x="496" y="386"/>
                  </a:cubicBezTo>
                  <a:cubicBezTo>
                    <a:pt x="497" y="386"/>
                    <a:pt x="497" y="386"/>
                    <a:pt x="498" y="386"/>
                  </a:cubicBezTo>
                  <a:cubicBezTo>
                    <a:pt x="498" y="386"/>
                    <a:pt x="498" y="386"/>
                    <a:pt x="498" y="386"/>
                  </a:cubicBezTo>
                  <a:cubicBezTo>
                    <a:pt x="498" y="386"/>
                    <a:pt x="499" y="386"/>
                    <a:pt x="499" y="385"/>
                  </a:cubicBezTo>
                  <a:cubicBezTo>
                    <a:pt x="499" y="385"/>
                    <a:pt x="499" y="385"/>
                    <a:pt x="499" y="384"/>
                  </a:cubicBezTo>
                  <a:cubicBezTo>
                    <a:pt x="499" y="384"/>
                    <a:pt x="499" y="384"/>
                    <a:pt x="499" y="384"/>
                  </a:cubicBezTo>
                  <a:cubicBezTo>
                    <a:pt x="499" y="383"/>
                    <a:pt x="499" y="383"/>
                    <a:pt x="499" y="383"/>
                  </a:cubicBezTo>
                  <a:cubicBezTo>
                    <a:pt x="499" y="383"/>
                    <a:pt x="498" y="383"/>
                    <a:pt x="498" y="383"/>
                  </a:cubicBezTo>
                  <a:cubicBezTo>
                    <a:pt x="498" y="382"/>
                    <a:pt x="497" y="382"/>
                    <a:pt x="496" y="382"/>
                  </a:cubicBezTo>
                  <a:cubicBezTo>
                    <a:pt x="496" y="382"/>
                    <a:pt x="496" y="382"/>
                    <a:pt x="496" y="382"/>
                  </a:cubicBezTo>
                  <a:cubicBezTo>
                    <a:pt x="496" y="382"/>
                    <a:pt x="496" y="382"/>
                    <a:pt x="496" y="382"/>
                  </a:cubicBezTo>
                  <a:cubicBezTo>
                    <a:pt x="494" y="380"/>
                    <a:pt x="491" y="379"/>
                    <a:pt x="489" y="378"/>
                  </a:cubicBezTo>
                  <a:cubicBezTo>
                    <a:pt x="491" y="376"/>
                    <a:pt x="492" y="373"/>
                    <a:pt x="494" y="370"/>
                  </a:cubicBezTo>
                  <a:cubicBezTo>
                    <a:pt x="495" y="370"/>
                    <a:pt x="495" y="370"/>
                    <a:pt x="496" y="370"/>
                  </a:cubicBezTo>
                  <a:cubicBezTo>
                    <a:pt x="497" y="370"/>
                    <a:pt x="498" y="370"/>
                    <a:pt x="498" y="370"/>
                  </a:cubicBezTo>
                  <a:cubicBezTo>
                    <a:pt x="500" y="370"/>
                    <a:pt x="500" y="370"/>
                    <a:pt x="500" y="370"/>
                  </a:cubicBezTo>
                  <a:cubicBezTo>
                    <a:pt x="499" y="368"/>
                    <a:pt x="499" y="368"/>
                    <a:pt x="499" y="368"/>
                  </a:cubicBezTo>
                  <a:cubicBezTo>
                    <a:pt x="498" y="367"/>
                    <a:pt x="497" y="365"/>
                    <a:pt x="496" y="364"/>
                  </a:cubicBezTo>
                  <a:cubicBezTo>
                    <a:pt x="499" y="354"/>
                    <a:pt x="499" y="344"/>
                    <a:pt x="498" y="338"/>
                  </a:cubicBezTo>
                  <a:cubicBezTo>
                    <a:pt x="498" y="334"/>
                    <a:pt x="496" y="331"/>
                    <a:pt x="494" y="329"/>
                  </a:cubicBezTo>
                  <a:cubicBezTo>
                    <a:pt x="493" y="328"/>
                    <a:pt x="493" y="327"/>
                    <a:pt x="492" y="326"/>
                  </a:cubicBezTo>
                  <a:cubicBezTo>
                    <a:pt x="494" y="325"/>
                    <a:pt x="494" y="325"/>
                    <a:pt x="494" y="325"/>
                  </a:cubicBezTo>
                  <a:cubicBezTo>
                    <a:pt x="492" y="324"/>
                    <a:pt x="492" y="324"/>
                    <a:pt x="492" y="324"/>
                  </a:cubicBezTo>
                  <a:cubicBezTo>
                    <a:pt x="492" y="324"/>
                    <a:pt x="492" y="324"/>
                    <a:pt x="492" y="324"/>
                  </a:cubicBezTo>
                  <a:cubicBezTo>
                    <a:pt x="492" y="324"/>
                    <a:pt x="492" y="324"/>
                    <a:pt x="492" y="324"/>
                  </a:cubicBezTo>
                  <a:cubicBezTo>
                    <a:pt x="494" y="324"/>
                    <a:pt x="494" y="324"/>
                    <a:pt x="494" y="324"/>
                  </a:cubicBezTo>
                  <a:cubicBezTo>
                    <a:pt x="495" y="325"/>
                    <a:pt x="495" y="325"/>
                    <a:pt x="495" y="325"/>
                  </a:cubicBezTo>
                  <a:cubicBezTo>
                    <a:pt x="496" y="325"/>
                    <a:pt x="496" y="325"/>
                    <a:pt x="496" y="325"/>
                  </a:cubicBezTo>
                  <a:cubicBezTo>
                    <a:pt x="498" y="330"/>
                    <a:pt x="500" y="336"/>
                    <a:pt x="502" y="341"/>
                  </a:cubicBezTo>
                  <a:cubicBezTo>
                    <a:pt x="505" y="340"/>
                    <a:pt x="505" y="340"/>
                    <a:pt x="505" y="340"/>
                  </a:cubicBezTo>
                  <a:cubicBezTo>
                    <a:pt x="504" y="339"/>
                    <a:pt x="504" y="338"/>
                    <a:pt x="504" y="337"/>
                  </a:cubicBezTo>
                  <a:cubicBezTo>
                    <a:pt x="505" y="339"/>
                    <a:pt x="506" y="342"/>
                    <a:pt x="508" y="343"/>
                  </a:cubicBezTo>
                  <a:cubicBezTo>
                    <a:pt x="510" y="342"/>
                    <a:pt x="510" y="342"/>
                    <a:pt x="510" y="342"/>
                  </a:cubicBezTo>
                  <a:cubicBezTo>
                    <a:pt x="505" y="336"/>
                    <a:pt x="500" y="327"/>
                    <a:pt x="496" y="318"/>
                  </a:cubicBezTo>
                  <a:cubicBezTo>
                    <a:pt x="496" y="318"/>
                    <a:pt x="496" y="317"/>
                    <a:pt x="496" y="317"/>
                  </a:cubicBezTo>
                  <a:cubicBezTo>
                    <a:pt x="496" y="317"/>
                    <a:pt x="496" y="317"/>
                    <a:pt x="496" y="317"/>
                  </a:cubicBezTo>
                  <a:cubicBezTo>
                    <a:pt x="497" y="316"/>
                    <a:pt x="497" y="316"/>
                    <a:pt x="497" y="316"/>
                  </a:cubicBezTo>
                  <a:cubicBezTo>
                    <a:pt x="501" y="332"/>
                    <a:pt x="514" y="330"/>
                    <a:pt x="528" y="307"/>
                  </a:cubicBezTo>
                  <a:cubicBezTo>
                    <a:pt x="540" y="288"/>
                    <a:pt x="575" y="265"/>
                    <a:pt x="604" y="251"/>
                  </a:cubicBezTo>
                  <a:cubicBezTo>
                    <a:pt x="612" y="251"/>
                    <a:pt x="619" y="252"/>
                    <a:pt x="626" y="252"/>
                  </a:cubicBezTo>
                  <a:cubicBezTo>
                    <a:pt x="626" y="249"/>
                    <a:pt x="626" y="249"/>
                    <a:pt x="626" y="249"/>
                  </a:cubicBezTo>
                  <a:cubicBezTo>
                    <a:pt x="625" y="249"/>
                    <a:pt x="624" y="249"/>
                    <a:pt x="623" y="249"/>
                  </a:cubicBezTo>
                  <a:cubicBezTo>
                    <a:pt x="627" y="249"/>
                    <a:pt x="631" y="249"/>
                    <a:pt x="635" y="249"/>
                  </a:cubicBezTo>
                  <a:cubicBezTo>
                    <a:pt x="640" y="249"/>
                    <a:pt x="645" y="249"/>
                    <a:pt x="649" y="249"/>
                  </a:cubicBezTo>
                  <a:cubicBezTo>
                    <a:pt x="649" y="247"/>
                    <a:pt x="649" y="247"/>
                    <a:pt x="649" y="247"/>
                  </a:cubicBezTo>
                  <a:cubicBezTo>
                    <a:pt x="645" y="247"/>
                    <a:pt x="640" y="246"/>
                    <a:pt x="635" y="246"/>
                  </a:cubicBezTo>
                  <a:cubicBezTo>
                    <a:pt x="628" y="246"/>
                    <a:pt x="621" y="247"/>
                    <a:pt x="613" y="247"/>
                  </a:cubicBezTo>
                  <a:cubicBezTo>
                    <a:pt x="618" y="245"/>
                    <a:pt x="622" y="244"/>
                    <a:pt x="626" y="242"/>
                  </a:cubicBezTo>
                  <a:cubicBezTo>
                    <a:pt x="627" y="243"/>
                    <a:pt x="627" y="243"/>
                    <a:pt x="628" y="244"/>
                  </a:cubicBezTo>
                  <a:cubicBezTo>
                    <a:pt x="630" y="242"/>
                    <a:pt x="630" y="242"/>
                    <a:pt x="630" y="242"/>
                  </a:cubicBezTo>
                  <a:cubicBezTo>
                    <a:pt x="630" y="242"/>
                    <a:pt x="629" y="242"/>
                    <a:pt x="629" y="242"/>
                  </a:cubicBezTo>
                  <a:cubicBezTo>
                    <a:pt x="632" y="241"/>
                    <a:pt x="634" y="240"/>
                    <a:pt x="637" y="240"/>
                  </a:cubicBezTo>
                  <a:cubicBezTo>
                    <a:pt x="638" y="239"/>
                    <a:pt x="639" y="239"/>
                    <a:pt x="641" y="239"/>
                  </a:cubicBezTo>
                  <a:cubicBezTo>
                    <a:pt x="648" y="238"/>
                    <a:pt x="655" y="236"/>
                    <a:pt x="662" y="234"/>
                  </a:cubicBezTo>
                  <a:cubicBezTo>
                    <a:pt x="662" y="234"/>
                    <a:pt x="662" y="234"/>
                    <a:pt x="662" y="234"/>
                  </a:cubicBezTo>
                  <a:cubicBezTo>
                    <a:pt x="663" y="234"/>
                    <a:pt x="663" y="234"/>
                    <a:pt x="664" y="234"/>
                  </a:cubicBezTo>
                  <a:cubicBezTo>
                    <a:pt x="664" y="234"/>
                    <a:pt x="664" y="234"/>
                    <a:pt x="664" y="234"/>
                  </a:cubicBezTo>
                  <a:cubicBezTo>
                    <a:pt x="672" y="235"/>
                    <a:pt x="679" y="234"/>
                    <a:pt x="687" y="233"/>
                  </a:cubicBezTo>
                  <a:cubicBezTo>
                    <a:pt x="692" y="233"/>
                    <a:pt x="697" y="234"/>
                    <a:pt x="702" y="234"/>
                  </a:cubicBezTo>
                  <a:cubicBezTo>
                    <a:pt x="695" y="236"/>
                    <a:pt x="688" y="236"/>
                    <a:pt x="680" y="236"/>
                  </a:cubicBezTo>
                  <a:cubicBezTo>
                    <a:pt x="678" y="237"/>
                    <a:pt x="678" y="239"/>
                    <a:pt x="680" y="239"/>
                  </a:cubicBezTo>
                  <a:cubicBezTo>
                    <a:pt x="688" y="239"/>
                    <a:pt x="696" y="239"/>
                    <a:pt x="704" y="237"/>
                  </a:cubicBezTo>
                  <a:cubicBezTo>
                    <a:pt x="705" y="241"/>
                    <a:pt x="703" y="247"/>
                    <a:pt x="695" y="256"/>
                  </a:cubicBezTo>
                  <a:cubicBezTo>
                    <a:pt x="695" y="256"/>
                    <a:pt x="711" y="255"/>
                    <a:pt x="710" y="236"/>
                  </a:cubicBezTo>
                  <a:cubicBezTo>
                    <a:pt x="710" y="236"/>
                    <a:pt x="710" y="236"/>
                    <a:pt x="709" y="235"/>
                  </a:cubicBezTo>
                  <a:cubicBezTo>
                    <a:pt x="710" y="235"/>
                    <a:pt x="711" y="235"/>
                    <a:pt x="711" y="235"/>
                  </a:cubicBezTo>
                  <a:cubicBezTo>
                    <a:pt x="713" y="234"/>
                    <a:pt x="713" y="231"/>
                    <a:pt x="711" y="231"/>
                  </a:cubicBezTo>
                  <a:cubicBezTo>
                    <a:pt x="710" y="231"/>
                    <a:pt x="708" y="230"/>
                    <a:pt x="707" y="230"/>
                  </a:cubicBezTo>
                  <a:cubicBezTo>
                    <a:pt x="702" y="225"/>
                    <a:pt x="692" y="224"/>
                    <a:pt x="679" y="224"/>
                  </a:cubicBezTo>
                  <a:cubicBezTo>
                    <a:pt x="670" y="221"/>
                    <a:pt x="661" y="217"/>
                    <a:pt x="652" y="213"/>
                  </a:cubicBezTo>
                  <a:cubicBezTo>
                    <a:pt x="659" y="214"/>
                    <a:pt x="670" y="214"/>
                    <a:pt x="676" y="209"/>
                  </a:cubicBezTo>
                  <a:cubicBezTo>
                    <a:pt x="676" y="210"/>
                    <a:pt x="676" y="211"/>
                    <a:pt x="676" y="211"/>
                  </a:cubicBezTo>
                  <a:cubicBezTo>
                    <a:pt x="673" y="210"/>
                    <a:pt x="672" y="213"/>
                    <a:pt x="674" y="214"/>
                  </a:cubicBezTo>
                  <a:cubicBezTo>
                    <a:pt x="680" y="218"/>
                    <a:pt x="681" y="205"/>
                    <a:pt x="679" y="201"/>
                  </a:cubicBezTo>
                  <a:cubicBezTo>
                    <a:pt x="679" y="201"/>
                    <a:pt x="680" y="200"/>
                    <a:pt x="680" y="200"/>
                  </a:cubicBezTo>
                  <a:cubicBezTo>
                    <a:pt x="680" y="191"/>
                    <a:pt x="669" y="181"/>
                    <a:pt x="649" y="173"/>
                  </a:cubicBezTo>
                  <a:cubicBezTo>
                    <a:pt x="644" y="167"/>
                    <a:pt x="637" y="161"/>
                    <a:pt x="630" y="156"/>
                  </a:cubicBezTo>
                  <a:cubicBezTo>
                    <a:pt x="610" y="140"/>
                    <a:pt x="586" y="127"/>
                    <a:pt x="563" y="116"/>
                  </a:cubicBezTo>
                  <a:cubicBezTo>
                    <a:pt x="561" y="114"/>
                    <a:pt x="559" y="119"/>
                    <a:pt x="561" y="120"/>
                  </a:cubicBezTo>
                  <a:cubicBezTo>
                    <a:pt x="576" y="127"/>
                    <a:pt x="590" y="135"/>
                    <a:pt x="603" y="144"/>
                  </a:cubicBezTo>
                  <a:cubicBezTo>
                    <a:pt x="603" y="145"/>
                    <a:pt x="603" y="145"/>
                    <a:pt x="603" y="145"/>
                  </a:cubicBezTo>
                  <a:cubicBezTo>
                    <a:pt x="604" y="145"/>
                    <a:pt x="606" y="146"/>
                    <a:pt x="607" y="146"/>
                  </a:cubicBezTo>
                  <a:cubicBezTo>
                    <a:pt x="618" y="153"/>
                    <a:pt x="628" y="160"/>
                    <a:pt x="638" y="168"/>
                  </a:cubicBezTo>
                  <a:cubicBezTo>
                    <a:pt x="639" y="168"/>
                    <a:pt x="640" y="168"/>
                    <a:pt x="640" y="168"/>
                  </a:cubicBezTo>
                  <a:cubicBezTo>
                    <a:pt x="642" y="169"/>
                    <a:pt x="643" y="170"/>
                    <a:pt x="644" y="172"/>
                  </a:cubicBezTo>
                  <a:cubicBezTo>
                    <a:pt x="639" y="170"/>
                    <a:pt x="633" y="168"/>
                    <a:pt x="626" y="167"/>
                  </a:cubicBezTo>
                  <a:cubicBezTo>
                    <a:pt x="624" y="166"/>
                    <a:pt x="621" y="165"/>
                    <a:pt x="619" y="163"/>
                  </a:cubicBezTo>
                  <a:cubicBezTo>
                    <a:pt x="619" y="162"/>
                    <a:pt x="619" y="162"/>
                    <a:pt x="619" y="162"/>
                  </a:cubicBezTo>
                  <a:cubicBezTo>
                    <a:pt x="622" y="163"/>
                    <a:pt x="624" y="164"/>
                    <a:pt x="626" y="165"/>
                  </a:cubicBezTo>
                  <a:cubicBezTo>
                    <a:pt x="627" y="166"/>
                    <a:pt x="629" y="163"/>
                    <a:pt x="627" y="162"/>
                  </a:cubicBezTo>
                  <a:cubicBezTo>
                    <a:pt x="617" y="157"/>
                    <a:pt x="607" y="151"/>
                    <a:pt x="597" y="145"/>
                  </a:cubicBezTo>
                  <a:cubicBezTo>
                    <a:pt x="593" y="142"/>
                    <a:pt x="589" y="139"/>
                    <a:pt x="586" y="137"/>
                  </a:cubicBezTo>
                  <a:cubicBezTo>
                    <a:pt x="602" y="145"/>
                    <a:pt x="612" y="149"/>
                    <a:pt x="612" y="149"/>
                  </a:cubicBezTo>
                  <a:cubicBezTo>
                    <a:pt x="612" y="149"/>
                    <a:pt x="597" y="142"/>
                    <a:pt x="575" y="130"/>
                  </a:cubicBezTo>
                  <a:cubicBezTo>
                    <a:pt x="568" y="124"/>
                    <a:pt x="560" y="120"/>
                    <a:pt x="552" y="116"/>
                  </a:cubicBezTo>
                  <a:cubicBezTo>
                    <a:pt x="539" y="107"/>
                    <a:pt x="526" y="98"/>
                    <a:pt x="512" y="88"/>
                  </a:cubicBezTo>
                  <a:cubicBezTo>
                    <a:pt x="511" y="87"/>
                    <a:pt x="508" y="90"/>
                    <a:pt x="510" y="91"/>
                  </a:cubicBezTo>
                  <a:cubicBezTo>
                    <a:pt x="516" y="95"/>
                    <a:pt x="521" y="99"/>
                    <a:pt x="527" y="103"/>
                  </a:cubicBezTo>
                  <a:cubicBezTo>
                    <a:pt x="459" y="66"/>
                    <a:pt x="372" y="20"/>
                    <a:pt x="355" y="14"/>
                  </a:cubicBezTo>
                  <a:cubicBezTo>
                    <a:pt x="326" y="3"/>
                    <a:pt x="285" y="6"/>
                    <a:pt x="285" y="6"/>
                  </a:cubicBezTo>
                  <a:cubicBezTo>
                    <a:pt x="285" y="6"/>
                    <a:pt x="257" y="0"/>
                    <a:pt x="220" y="39"/>
                  </a:cubicBezTo>
                  <a:cubicBezTo>
                    <a:pt x="205" y="56"/>
                    <a:pt x="201" y="78"/>
                    <a:pt x="202" y="98"/>
                  </a:cubicBezTo>
                  <a:cubicBezTo>
                    <a:pt x="201" y="98"/>
                    <a:pt x="200" y="99"/>
                    <a:pt x="200" y="100"/>
                  </a:cubicBezTo>
                  <a:cubicBezTo>
                    <a:pt x="200" y="100"/>
                    <a:pt x="200" y="100"/>
                    <a:pt x="200" y="100"/>
                  </a:cubicBezTo>
                  <a:cubicBezTo>
                    <a:pt x="200" y="100"/>
                    <a:pt x="200" y="101"/>
                    <a:pt x="200" y="101"/>
                  </a:cubicBezTo>
                  <a:cubicBezTo>
                    <a:pt x="201" y="104"/>
                    <a:pt x="200" y="107"/>
                    <a:pt x="200" y="110"/>
                  </a:cubicBezTo>
                  <a:cubicBezTo>
                    <a:pt x="200" y="111"/>
                    <a:pt x="202" y="112"/>
                    <a:pt x="202" y="111"/>
                  </a:cubicBezTo>
                  <a:cubicBezTo>
                    <a:pt x="203" y="113"/>
                    <a:pt x="203" y="115"/>
                    <a:pt x="204" y="116"/>
                  </a:cubicBezTo>
                  <a:cubicBezTo>
                    <a:pt x="204" y="117"/>
                    <a:pt x="204" y="118"/>
                    <a:pt x="204" y="119"/>
                  </a:cubicBezTo>
                  <a:cubicBezTo>
                    <a:pt x="203" y="117"/>
                    <a:pt x="200" y="118"/>
                    <a:pt x="200" y="121"/>
                  </a:cubicBezTo>
                  <a:cubicBezTo>
                    <a:pt x="200" y="133"/>
                    <a:pt x="200" y="145"/>
                    <a:pt x="200" y="157"/>
                  </a:cubicBezTo>
                  <a:cubicBezTo>
                    <a:pt x="200" y="157"/>
                    <a:pt x="199" y="157"/>
                    <a:pt x="199" y="157"/>
                  </a:cubicBezTo>
                  <a:cubicBezTo>
                    <a:pt x="198" y="157"/>
                    <a:pt x="198" y="157"/>
                    <a:pt x="197" y="156"/>
                  </a:cubicBezTo>
                  <a:cubicBezTo>
                    <a:pt x="197" y="156"/>
                    <a:pt x="196" y="157"/>
                    <a:pt x="195" y="157"/>
                  </a:cubicBezTo>
                  <a:cubicBezTo>
                    <a:pt x="195" y="157"/>
                    <a:pt x="195" y="157"/>
                    <a:pt x="195" y="158"/>
                  </a:cubicBezTo>
                  <a:cubicBezTo>
                    <a:pt x="192" y="158"/>
                    <a:pt x="189" y="158"/>
                    <a:pt x="186" y="159"/>
                  </a:cubicBezTo>
                  <a:cubicBezTo>
                    <a:pt x="170" y="155"/>
                    <a:pt x="152" y="159"/>
                    <a:pt x="135" y="164"/>
                  </a:cubicBezTo>
                  <a:cubicBezTo>
                    <a:pt x="114" y="165"/>
                    <a:pt x="93" y="167"/>
                    <a:pt x="76" y="174"/>
                  </a:cubicBezTo>
                  <a:cubicBezTo>
                    <a:pt x="73" y="174"/>
                    <a:pt x="70" y="175"/>
                    <a:pt x="67" y="175"/>
                  </a:cubicBezTo>
                  <a:cubicBezTo>
                    <a:pt x="51" y="175"/>
                    <a:pt x="35" y="174"/>
                    <a:pt x="19" y="177"/>
                  </a:cubicBezTo>
                  <a:cubicBezTo>
                    <a:pt x="18" y="177"/>
                    <a:pt x="17" y="177"/>
                    <a:pt x="15" y="177"/>
                  </a:cubicBezTo>
                  <a:cubicBezTo>
                    <a:pt x="14" y="176"/>
                    <a:pt x="13" y="175"/>
                    <a:pt x="11" y="174"/>
                  </a:cubicBezTo>
                  <a:cubicBezTo>
                    <a:pt x="10" y="173"/>
                    <a:pt x="6" y="171"/>
                    <a:pt x="4" y="171"/>
                  </a:cubicBezTo>
                  <a:cubicBezTo>
                    <a:pt x="3" y="171"/>
                    <a:pt x="2" y="172"/>
                    <a:pt x="2" y="173"/>
                  </a:cubicBezTo>
                  <a:cubicBezTo>
                    <a:pt x="3" y="174"/>
                    <a:pt x="4" y="175"/>
                    <a:pt x="4" y="175"/>
                  </a:cubicBezTo>
                  <a:cubicBezTo>
                    <a:pt x="4" y="176"/>
                    <a:pt x="5" y="176"/>
                    <a:pt x="5" y="176"/>
                  </a:cubicBezTo>
                  <a:cubicBezTo>
                    <a:pt x="6" y="176"/>
                    <a:pt x="6" y="176"/>
                    <a:pt x="6" y="177"/>
                  </a:cubicBezTo>
                  <a:cubicBezTo>
                    <a:pt x="6" y="177"/>
                    <a:pt x="7" y="177"/>
                    <a:pt x="7" y="178"/>
                  </a:cubicBezTo>
                  <a:cubicBezTo>
                    <a:pt x="5" y="178"/>
                    <a:pt x="2" y="178"/>
                    <a:pt x="0" y="178"/>
                  </a:cubicBezTo>
                  <a:cubicBezTo>
                    <a:pt x="0" y="180"/>
                    <a:pt x="0" y="180"/>
                    <a:pt x="0" y="180"/>
                  </a:cubicBezTo>
                  <a:cubicBezTo>
                    <a:pt x="3" y="180"/>
                    <a:pt x="6" y="180"/>
                    <a:pt x="9" y="180"/>
                  </a:cubicBezTo>
                  <a:close/>
                  <a:moveTo>
                    <a:pt x="21" y="182"/>
                  </a:moveTo>
                  <a:cubicBezTo>
                    <a:pt x="23" y="182"/>
                    <a:pt x="25" y="181"/>
                    <a:pt x="27" y="181"/>
                  </a:cubicBezTo>
                  <a:cubicBezTo>
                    <a:pt x="30" y="181"/>
                    <a:pt x="33" y="181"/>
                    <a:pt x="37" y="181"/>
                  </a:cubicBezTo>
                  <a:cubicBezTo>
                    <a:pt x="36" y="181"/>
                    <a:pt x="36" y="182"/>
                    <a:pt x="37" y="183"/>
                  </a:cubicBezTo>
                  <a:cubicBezTo>
                    <a:pt x="33" y="183"/>
                    <a:pt x="28" y="184"/>
                    <a:pt x="24" y="184"/>
                  </a:cubicBezTo>
                  <a:cubicBezTo>
                    <a:pt x="23" y="183"/>
                    <a:pt x="22" y="183"/>
                    <a:pt x="21" y="182"/>
                  </a:cubicBezTo>
                  <a:close/>
                  <a:moveTo>
                    <a:pt x="195" y="177"/>
                  </a:moveTo>
                  <a:cubicBezTo>
                    <a:pt x="196" y="177"/>
                    <a:pt x="196" y="177"/>
                    <a:pt x="196" y="177"/>
                  </a:cubicBezTo>
                  <a:cubicBezTo>
                    <a:pt x="180" y="182"/>
                    <a:pt x="162" y="184"/>
                    <a:pt x="142" y="184"/>
                  </a:cubicBezTo>
                  <a:cubicBezTo>
                    <a:pt x="138" y="184"/>
                    <a:pt x="133" y="184"/>
                    <a:pt x="129" y="183"/>
                  </a:cubicBezTo>
                  <a:cubicBezTo>
                    <a:pt x="135" y="183"/>
                    <a:pt x="140" y="181"/>
                    <a:pt x="146" y="180"/>
                  </a:cubicBezTo>
                  <a:cubicBezTo>
                    <a:pt x="162" y="180"/>
                    <a:pt x="184" y="179"/>
                    <a:pt x="199" y="176"/>
                  </a:cubicBezTo>
                  <a:cubicBezTo>
                    <a:pt x="199" y="176"/>
                    <a:pt x="199" y="176"/>
                    <a:pt x="200" y="176"/>
                  </a:cubicBezTo>
                  <a:cubicBezTo>
                    <a:pt x="198" y="176"/>
                    <a:pt x="197" y="177"/>
                    <a:pt x="196" y="177"/>
                  </a:cubicBezTo>
                  <a:lnTo>
                    <a:pt x="195" y="177"/>
                  </a:lnTo>
                  <a:close/>
                  <a:moveTo>
                    <a:pt x="212" y="189"/>
                  </a:moveTo>
                  <a:cubicBezTo>
                    <a:pt x="212" y="189"/>
                    <a:pt x="213" y="189"/>
                    <a:pt x="214" y="189"/>
                  </a:cubicBezTo>
                  <a:cubicBezTo>
                    <a:pt x="218" y="191"/>
                    <a:pt x="222" y="193"/>
                    <a:pt x="226" y="195"/>
                  </a:cubicBezTo>
                  <a:cubicBezTo>
                    <a:pt x="225" y="195"/>
                    <a:pt x="225" y="195"/>
                    <a:pt x="224" y="195"/>
                  </a:cubicBezTo>
                  <a:cubicBezTo>
                    <a:pt x="220" y="193"/>
                    <a:pt x="216" y="191"/>
                    <a:pt x="212" y="189"/>
                  </a:cubicBezTo>
                  <a:close/>
                  <a:moveTo>
                    <a:pt x="215" y="187"/>
                  </a:moveTo>
                  <a:cubicBezTo>
                    <a:pt x="212" y="185"/>
                    <a:pt x="209" y="183"/>
                    <a:pt x="206" y="181"/>
                  </a:cubicBezTo>
                  <a:cubicBezTo>
                    <a:pt x="206" y="181"/>
                    <a:pt x="206" y="181"/>
                    <a:pt x="207" y="181"/>
                  </a:cubicBezTo>
                  <a:cubicBezTo>
                    <a:pt x="209" y="181"/>
                    <a:pt x="212" y="182"/>
                    <a:pt x="214" y="183"/>
                  </a:cubicBezTo>
                  <a:cubicBezTo>
                    <a:pt x="214" y="183"/>
                    <a:pt x="214" y="183"/>
                    <a:pt x="214" y="183"/>
                  </a:cubicBezTo>
                  <a:cubicBezTo>
                    <a:pt x="225" y="187"/>
                    <a:pt x="236" y="191"/>
                    <a:pt x="247" y="195"/>
                  </a:cubicBezTo>
                  <a:cubicBezTo>
                    <a:pt x="248" y="193"/>
                    <a:pt x="248" y="193"/>
                    <a:pt x="248" y="193"/>
                  </a:cubicBezTo>
                  <a:cubicBezTo>
                    <a:pt x="241" y="189"/>
                    <a:pt x="233" y="186"/>
                    <a:pt x="226" y="183"/>
                  </a:cubicBezTo>
                  <a:cubicBezTo>
                    <a:pt x="227" y="183"/>
                    <a:pt x="227" y="181"/>
                    <a:pt x="226" y="180"/>
                  </a:cubicBezTo>
                  <a:cubicBezTo>
                    <a:pt x="222" y="178"/>
                    <a:pt x="217" y="176"/>
                    <a:pt x="212" y="174"/>
                  </a:cubicBezTo>
                  <a:cubicBezTo>
                    <a:pt x="212" y="174"/>
                    <a:pt x="212" y="174"/>
                    <a:pt x="212" y="174"/>
                  </a:cubicBezTo>
                  <a:cubicBezTo>
                    <a:pt x="220" y="177"/>
                    <a:pt x="230" y="181"/>
                    <a:pt x="238" y="186"/>
                  </a:cubicBezTo>
                  <a:cubicBezTo>
                    <a:pt x="251" y="194"/>
                    <a:pt x="262" y="202"/>
                    <a:pt x="269" y="210"/>
                  </a:cubicBezTo>
                  <a:cubicBezTo>
                    <a:pt x="256" y="207"/>
                    <a:pt x="241" y="203"/>
                    <a:pt x="228" y="197"/>
                  </a:cubicBezTo>
                  <a:cubicBezTo>
                    <a:pt x="228" y="197"/>
                    <a:pt x="228" y="197"/>
                    <a:pt x="228" y="197"/>
                  </a:cubicBezTo>
                  <a:cubicBezTo>
                    <a:pt x="228" y="196"/>
                    <a:pt x="228" y="196"/>
                    <a:pt x="227" y="196"/>
                  </a:cubicBezTo>
                  <a:cubicBezTo>
                    <a:pt x="235" y="199"/>
                    <a:pt x="243" y="202"/>
                    <a:pt x="251" y="205"/>
                  </a:cubicBezTo>
                  <a:cubicBezTo>
                    <a:pt x="252" y="203"/>
                    <a:pt x="252" y="203"/>
                    <a:pt x="252" y="203"/>
                  </a:cubicBezTo>
                  <a:cubicBezTo>
                    <a:pt x="240" y="197"/>
                    <a:pt x="227" y="190"/>
                    <a:pt x="215" y="187"/>
                  </a:cubicBezTo>
                  <a:close/>
                  <a:moveTo>
                    <a:pt x="207" y="178"/>
                  </a:moveTo>
                  <a:cubicBezTo>
                    <a:pt x="207" y="178"/>
                    <a:pt x="207" y="178"/>
                    <a:pt x="208" y="177"/>
                  </a:cubicBezTo>
                  <a:cubicBezTo>
                    <a:pt x="213" y="178"/>
                    <a:pt x="218" y="180"/>
                    <a:pt x="222" y="182"/>
                  </a:cubicBezTo>
                  <a:cubicBezTo>
                    <a:pt x="217" y="181"/>
                    <a:pt x="212" y="179"/>
                    <a:pt x="207" y="178"/>
                  </a:cubicBezTo>
                  <a:close/>
                  <a:moveTo>
                    <a:pt x="201" y="166"/>
                  </a:moveTo>
                  <a:cubicBezTo>
                    <a:pt x="201" y="166"/>
                    <a:pt x="201" y="167"/>
                    <a:pt x="201" y="168"/>
                  </a:cubicBezTo>
                  <a:cubicBezTo>
                    <a:pt x="201" y="168"/>
                    <a:pt x="201" y="168"/>
                    <a:pt x="201" y="168"/>
                  </a:cubicBezTo>
                  <a:cubicBezTo>
                    <a:pt x="200" y="167"/>
                    <a:pt x="200" y="166"/>
                    <a:pt x="200" y="166"/>
                  </a:cubicBezTo>
                  <a:cubicBezTo>
                    <a:pt x="200" y="166"/>
                    <a:pt x="201" y="166"/>
                    <a:pt x="201" y="166"/>
                  </a:cubicBezTo>
                  <a:close/>
                  <a:moveTo>
                    <a:pt x="190" y="169"/>
                  </a:moveTo>
                  <a:cubicBezTo>
                    <a:pt x="191" y="169"/>
                    <a:pt x="192" y="168"/>
                    <a:pt x="193" y="168"/>
                  </a:cubicBezTo>
                  <a:cubicBezTo>
                    <a:pt x="193" y="169"/>
                    <a:pt x="193" y="169"/>
                    <a:pt x="193" y="169"/>
                  </a:cubicBezTo>
                  <a:cubicBezTo>
                    <a:pt x="192" y="169"/>
                    <a:pt x="191" y="169"/>
                    <a:pt x="190" y="169"/>
                  </a:cubicBezTo>
                  <a:close/>
                  <a:moveTo>
                    <a:pt x="189" y="167"/>
                  </a:moveTo>
                  <a:cubicBezTo>
                    <a:pt x="188" y="167"/>
                    <a:pt x="186" y="168"/>
                    <a:pt x="185" y="168"/>
                  </a:cubicBezTo>
                  <a:cubicBezTo>
                    <a:pt x="183" y="167"/>
                    <a:pt x="181" y="167"/>
                    <a:pt x="179" y="166"/>
                  </a:cubicBezTo>
                  <a:cubicBezTo>
                    <a:pt x="182" y="166"/>
                    <a:pt x="186" y="166"/>
                    <a:pt x="189" y="167"/>
                  </a:cubicBezTo>
                  <a:close/>
                  <a:moveTo>
                    <a:pt x="209" y="159"/>
                  </a:moveTo>
                  <a:cubicBezTo>
                    <a:pt x="211" y="158"/>
                    <a:pt x="213" y="158"/>
                    <a:pt x="215" y="158"/>
                  </a:cubicBezTo>
                  <a:cubicBezTo>
                    <a:pt x="213" y="159"/>
                    <a:pt x="211" y="160"/>
                    <a:pt x="209" y="160"/>
                  </a:cubicBezTo>
                  <a:cubicBezTo>
                    <a:pt x="209" y="160"/>
                    <a:pt x="209" y="159"/>
                    <a:pt x="209" y="159"/>
                  </a:cubicBezTo>
                  <a:close/>
                  <a:moveTo>
                    <a:pt x="115" y="183"/>
                  </a:moveTo>
                  <a:cubicBezTo>
                    <a:pt x="111" y="183"/>
                    <a:pt x="106" y="182"/>
                    <a:pt x="102" y="182"/>
                  </a:cubicBezTo>
                  <a:cubicBezTo>
                    <a:pt x="100" y="181"/>
                    <a:pt x="98" y="181"/>
                    <a:pt x="96" y="181"/>
                  </a:cubicBezTo>
                  <a:cubicBezTo>
                    <a:pt x="99" y="180"/>
                    <a:pt x="102" y="180"/>
                    <a:pt x="106" y="179"/>
                  </a:cubicBezTo>
                  <a:cubicBezTo>
                    <a:pt x="124" y="175"/>
                    <a:pt x="141" y="170"/>
                    <a:pt x="158" y="168"/>
                  </a:cubicBezTo>
                  <a:cubicBezTo>
                    <a:pt x="159" y="168"/>
                    <a:pt x="160" y="168"/>
                    <a:pt x="160" y="168"/>
                  </a:cubicBezTo>
                  <a:cubicBezTo>
                    <a:pt x="167" y="168"/>
                    <a:pt x="173" y="169"/>
                    <a:pt x="179" y="170"/>
                  </a:cubicBezTo>
                  <a:cubicBezTo>
                    <a:pt x="178" y="170"/>
                    <a:pt x="177" y="170"/>
                    <a:pt x="176" y="171"/>
                  </a:cubicBezTo>
                  <a:cubicBezTo>
                    <a:pt x="172" y="170"/>
                    <a:pt x="168" y="170"/>
                    <a:pt x="164" y="170"/>
                  </a:cubicBezTo>
                  <a:cubicBezTo>
                    <a:pt x="162" y="169"/>
                    <a:pt x="162" y="171"/>
                    <a:pt x="162" y="172"/>
                  </a:cubicBezTo>
                  <a:cubicBezTo>
                    <a:pt x="144" y="174"/>
                    <a:pt x="128" y="176"/>
                    <a:pt x="129" y="178"/>
                  </a:cubicBezTo>
                  <a:cubicBezTo>
                    <a:pt x="129" y="179"/>
                    <a:pt x="131" y="179"/>
                    <a:pt x="135" y="180"/>
                  </a:cubicBezTo>
                  <a:cubicBezTo>
                    <a:pt x="128" y="181"/>
                    <a:pt x="122" y="182"/>
                    <a:pt x="115" y="183"/>
                  </a:cubicBezTo>
                  <a:close/>
                  <a:moveTo>
                    <a:pt x="96" y="184"/>
                  </a:moveTo>
                  <a:cubicBezTo>
                    <a:pt x="95" y="184"/>
                    <a:pt x="95" y="184"/>
                    <a:pt x="95" y="184"/>
                  </a:cubicBezTo>
                  <a:cubicBezTo>
                    <a:pt x="89" y="184"/>
                    <a:pt x="84" y="184"/>
                    <a:pt x="80" y="183"/>
                  </a:cubicBezTo>
                  <a:cubicBezTo>
                    <a:pt x="85" y="183"/>
                    <a:pt x="90" y="184"/>
                    <a:pt x="96" y="184"/>
                  </a:cubicBezTo>
                  <a:close/>
                  <a:moveTo>
                    <a:pt x="98" y="170"/>
                  </a:moveTo>
                  <a:cubicBezTo>
                    <a:pt x="103" y="169"/>
                    <a:pt x="109" y="169"/>
                    <a:pt x="115" y="168"/>
                  </a:cubicBezTo>
                  <a:cubicBezTo>
                    <a:pt x="109" y="169"/>
                    <a:pt x="103" y="170"/>
                    <a:pt x="98" y="170"/>
                  </a:cubicBezTo>
                  <a:close/>
                  <a:moveTo>
                    <a:pt x="193" y="160"/>
                  </a:moveTo>
                  <a:cubicBezTo>
                    <a:pt x="193" y="161"/>
                    <a:pt x="193" y="161"/>
                    <a:pt x="193" y="161"/>
                  </a:cubicBezTo>
                  <a:cubicBezTo>
                    <a:pt x="192" y="161"/>
                    <a:pt x="192" y="161"/>
                    <a:pt x="192" y="160"/>
                  </a:cubicBezTo>
                  <a:cubicBezTo>
                    <a:pt x="192" y="160"/>
                    <a:pt x="193" y="160"/>
                    <a:pt x="193" y="160"/>
                  </a:cubicBezTo>
                  <a:close/>
                  <a:moveTo>
                    <a:pt x="544" y="117"/>
                  </a:moveTo>
                  <a:cubicBezTo>
                    <a:pt x="552" y="124"/>
                    <a:pt x="559" y="130"/>
                    <a:pt x="567" y="137"/>
                  </a:cubicBezTo>
                  <a:cubicBezTo>
                    <a:pt x="566" y="136"/>
                    <a:pt x="566" y="136"/>
                    <a:pt x="565" y="135"/>
                  </a:cubicBezTo>
                  <a:cubicBezTo>
                    <a:pt x="563" y="134"/>
                    <a:pt x="562" y="133"/>
                    <a:pt x="561" y="132"/>
                  </a:cubicBezTo>
                  <a:cubicBezTo>
                    <a:pt x="559" y="134"/>
                    <a:pt x="559" y="134"/>
                    <a:pt x="559" y="134"/>
                  </a:cubicBezTo>
                  <a:cubicBezTo>
                    <a:pt x="559" y="134"/>
                    <a:pt x="559" y="134"/>
                    <a:pt x="559" y="134"/>
                  </a:cubicBezTo>
                  <a:cubicBezTo>
                    <a:pt x="559" y="135"/>
                    <a:pt x="559" y="135"/>
                    <a:pt x="559" y="135"/>
                  </a:cubicBezTo>
                  <a:cubicBezTo>
                    <a:pt x="566" y="144"/>
                    <a:pt x="579" y="152"/>
                    <a:pt x="593" y="158"/>
                  </a:cubicBezTo>
                  <a:cubicBezTo>
                    <a:pt x="596" y="161"/>
                    <a:pt x="600" y="163"/>
                    <a:pt x="603" y="165"/>
                  </a:cubicBezTo>
                  <a:cubicBezTo>
                    <a:pt x="584" y="165"/>
                    <a:pt x="561" y="168"/>
                    <a:pt x="538" y="177"/>
                  </a:cubicBezTo>
                  <a:cubicBezTo>
                    <a:pt x="479" y="198"/>
                    <a:pt x="459" y="227"/>
                    <a:pt x="463" y="270"/>
                  </a:cubicBezTo>
                  <a:cubicBezTo>
                    <a:pt x="462" y="273"/>
                    <a:pt x="461" y="276"/>
                    <a:pt x="461" y="279"/>
                  </a:cubicBezTo>
                  <a:cubicBezTo>
                    <a:pt x="462" y="279"/>
                    <a:pt x="462" y="279"/>
                    <a:pt x="462" y="279"/>
                  </a:cubicBezTo>
                  <a:cubicBezTo>
                    <a:pt x="461" y="283"/>
                    <a:pt x="461" y="287"/>
                    <a:pt x="461" y="290"/>
                  </a:cubicBezTo>
                  <a:cubicBezTo>
                    <a:pt x="450" y="282"/>
                    <a:pt x="438" y="275"/>
                    <a:pt x="427" y="269"/>
                  </a:cubicBezTo>
                  <a:cubicBezTo>
                    <a:pt x="422" y="264"/>
                    <a:pt x="417" y="260"/>
                    <a:pt x="412" y="257"/>
                  </a:cubicBezTo>
                  <a:cubicBezTo>
                    <a:pt x="405" y="252"/>
                    <a:pt x="398" y="249"/>
                    <a:pt x="391" y="249"/>
                  </a:cubicBezTo>
                  <a:cubicBezTo>
                    <a:pt x="390" y="249"/>
                    <a:pt x="390" y="249"/>
                    <a:pt x="390" y="249"/>
                  </a:cubicBezTo>
                  <a:cubicBezTo>
                    <a:pt x="388" y="249"/>
                    <a:pt x="388" y="249"/>
                    <a:pt x="388" y="249"/>
                  </a:cubicBezTo>
                  <a:cubicBezTo>
                    <a:pt x="389" y="251"/>
                    <a:pt x="389" y="251"/>
                    <a:pt x="389" y="251"/>
                  </a:cubicBezTo>
                  <a:cubicBezTo>
                    <a:pt x="391" y="258"/>
                    <a:pt x="395" y="265"/>
                    <a:pt x="400" y="272"/>
                  </a:cubicBezTo>
                  <a:cubicBezTo>
                    <a:pt x="399" y="271"/>
                    <a:pt x="398" y="271"/>
                    <a:pt x="397" y="270"/>
                  </a:cubicBezTo>
                  <a:cubicBezTo>
                    <a:pt x="361" y="239"/>
                    <a:pt x="329" y="204"/>
                    <a:pt x="298" y="168"/>
                  </a:cubicBezTo>
                  <a:cubicBezTo>
                    <a:pt x="296" y="170"/>
                    <a:pt x="296" y="170"/>
                    <a:pt x="296" y="170"/>
                  </a:cubicBezTo>
                  <a:cubicBezTo>
                    <a:pt x="325" y="204"/>
                    <a:pt x="355" y="237"/>
                    <a:pt x="389" y="267"/>
                  </a:cubicBezTo>
                  <a:cubicBezTo>
                    <a:pt x="337" y="243"/>
                    <a:pt x="273" y="216"/>
                    <a:pt x="273" y="216"/>
                  </a:cubicBezTo>
                  <a:cubicBezTo>
                    <a:pt x="279" y="220"/>
                    <a:pt x="361" y="263"/>
                    <a:pt x="412" y="287"/>
                  </a:cubicBezTo>
                  <a:cubicBezTo>
                    <a:pt x="416" y="292"/>
                    <a:pt x="421" y="297"/>
                    <a:pt x="426" y="302"/>
                  </a:cubicBezTo>
                  <a:cubicBezTo>
                    <a:pt x="430" y="306"/>
                    <a:pt x="435" y="309"/>
                    <a:pt x="439" y="313"/>
                  </a:cubicBezTo>
                  <a:cubicBezTo>
                    <a:pt x="422" y="313"/>
                    <a:pt x="405" y="314"/>
                    <a:pt x="389" y="315"/>
                  </a:cubicBezTo>
                  <a:cubicBezTo>
                    <a:pt x="388" y="315"/>
                    <a:pt x="388" y="315"/>
                    <a:pt x="388" y="315"/>
                  </a:cubicBezTo>
                  <a:cubicBezTo>
                    <a:pt x="388" y="315"/>
                    <a:pt x="388" y="315"/>
                    <a:pt x="388" y="315"/>
                  </a:cubicBezTo>
                  <a:cubicBezTo>
                    <a:pt x="375" y="316"/>
                    <a:pt x="362" y="317"/>
                    <a:pt x="348" y="319"/>
                  </a:cubicBezTo>
                  <a:cubicBezTo>
                    <a:pt x="289" y="318"/>
                    <a:pt x="224" y="318"/>
                    <a:pt x="201" y="321"/>
                  </a:cubicBezTo>
                  <a:cubicBezTo>
                    <a:pt x="201" y="321"/>
                    <a:pt x="201" y="321"/>
                    <a:pt x="201" y="321"/>
                  </a:cubicBezTo>
                  <a:cubicBezTo>
                    <a:pt x="202" y="319"/>
                    <a:pt x="201" y="318"/>
                    <a:pt x="199" y="318"/>
                  </a:cubicBezTo>
                  <a:cubicBezTo>
                    <a:pt x="195" y="319"/>
                    <a:pt x="194" y="321"/>
                    <a:pt x="193" y="323"/>
                  </a:cubicBezTo>
                  <a:cubicBezTo>
                    <a:pt x="193" y="323"/>
                    <a:pt x="192" y="323"/>
                    <a:pt x="192" y="323"/>
                  </a:cubicBezTo>
                  <a:cubicBezTo>
                    <a:pt x="192" y="323"/>
                    <a:pt x="192" y="323"/>
                    <a:pt x="193" y="323"/>
                  </a:cubicBezTo>
                  <a:cubicBezTo>
                    <a:pt x="192" y="324"/>
                    <a:pt x="191" y="325"/>
                    <a:pt x="191" y="326"/>
                  </a:cubicBezTo>
                  <a:cubicBezTo>
                    <a:pt x="189" y="328"/>
                    <a:pt x="192" y="330"/>
                    <a:pt x="193" y="328"/>
                  </a:cubicBezTo>
                  <a:cubicBezTo>
                    <a:pt x="194" y="327"/>
                    <a:pt x="194" y="326"/>
                    <a:pt x="195" y="325"/>
                  </a:cubicBezTo>
                  <a:cubicBezTo>
                    <a:pt x="194" y="327"/>
                    <a:pt x="193" y="330"/>
                    <a:pt x="193" y="332"/>
                  </a:cubicBezTo>
                  <a:cubicBezTo>
                    <a:pt x="151" y="293"/>
                    <a:pt x="98" y="255"/>
                    <a:pt x="52" y="219"/>
                  </a:cubicBezTo>
                  <a:cubicBezTo>
                    <a:pt x="53" y="218"/>
                    <a:pt x="53" y="217"/>
                    <a:pt x="52" y="216"/>
                  </a:cubicBezTo>
                  <a:cubicBezTo>
                    <a:pt x="45" y="211"/>
                    <a:pt x="38" y="206"/>
                    <a:pt x="31" y="201"/>
                  </a:cubicBezTo>
                  <a:cubicBezTo>
                    <a:pt x="32" y="200"/>
                    <a:pt x="33" y="199"/>
                    <a:pt x="31" y="198"/>
                  </a:cubicBezTo>
                  <a:cubicBezTo>
                    <a:pt x="30" y="198"/>
                    <a:pt x="28" y="197"/>
                    <a:pt x="26" y="196"/>
                  </a:cubicBezTo>
                  <a:cubicBezTo>
                    <a:pt x="22" y="193"/>
                    <a:pt x="18" y="189"/>
                    <a:pt x="14" y="186"/>
                  </a:cubicBezTo>
                  <a:cubicBezTo>
                    <a:pt x="14" y="185"/>
                    <a:pt x="14" y="185"/>
                    <a:pt x="13" y="185"/>
                  </a:cubicBezTo>
                  <a:cubicBezTo>
                    <a:pt x="13" y="184"/>
                    <a:pt x="13" y="184"/>
                    <a:pt x="14" y="183"/>
                  </a:cubicBezTo>
                  <a:cubicBezTo>
                    <a:pt x="16" y="184"/>
                    <a:pt x="17" y="185"/>
                    <a:pt x="18" y="186"/>
                  </a:cubicBezTo>
                  <a:cubicBezTo>
                    <a:pt x="18" y="188"/>
                    <a:pt x="19" y="189"/>
                    <a:pt x="21" y="189"/>
                  </a:cubicBezTo>
                  <a:cubicBezTo>
                    <a:pt x="21" y="189"/>
                    <a:pt x="21" y="189"/>
                    <a:pt x="22" y="189"/>
                  </a:cubicBezTo>
                  <a:cubicBezTo>
                    <a:pt x="25" y="192"/>
                    <a:pt x="29" y="194"/>
                    <a:pt x="32" y="197"/>
                  </a:cubicBezTo>
                  <a:cubicBezTo>
                    <a:pt x="43" y="205"/>
                    <a:pt x="53" y="214"/>
                    <a:pt x="65" y="222"/>
                  </a:cubicBezTo>
                  <a:cubicBezTo>
                    <a:pt x="68" y="224"/>
                    <a:pt x="71" y="220"/>
                    <a:pt x="68" y="218"/>
                  </a:cubicBezTo>
                  <a:cubicBezTo>
                    <a:pt x="56" y="209"/>
                    <a:pt x="44" y="199"/>
                    <a:pt x="32" y="190"/>
                  </a:cubicBezTo>
                  <a:cubicBezTo>
                    <a:pt x="31" y="189"/>
                    <a:pt x="30" y="189"/>
                    <a:pt x="29" y="188"/>
                  </a:cubicBezTo>
                  <a:cubicBezTo>
                    <a:pt x="41" y="187"/>
                    <a:pt x="52" y="186"/>
                    <a:pt x="64" y="186"/>
                  </a:cubicBezTo>
                  <a:cubicBezTo>
                    <a:pt x="66" y="186"/>
                    <a:pt x="66" y="183"/>
                    <a:pt x="64" y="183"/>
                  </a:cubicBezTo>
                  <a:cubicBezTo>
                    <a:pt x="63" y="183"/>
                    <a:pt x="62" y="183"/>
                    <a:pt x="60" y="183"/>
                  </a:cubicBezTo>
                  <a:cubicBezTo>
                    <a:pt x="62" y="182"/>
                    <a:pt x="64" y="182"/>
                    <a:pt x="66" y="182"/>
                  </a:cubicBezTo>
                  <a:cubicBezTo>
                    <a:pt x="67" y="182"/>
                    <a:pt x="68" y="182"/>
                    <a:pt x="69" y="182"/>
                  </a:cubicBezTo>
                  <a:cubicBezTo>
                    <a:pt x="75" y="185"/>
                    <a:pt x="84" y="187"/>
                    <a:pt x="95" y="187"/>
                  </a:cubicBezTo>
                  <a:cubicBezTo>
                    <a:pt x="99" y="187"/>
                    <a:pt x="103" y="186"/>
                    <a:pt x="108" y="186"/>
                  </a:cubicBezTo>
                  <a:cubicBezTo>
                    <a:pt x="114" y="188"/>
                    <a:pt x="119" y="190"/>
                    <a:pt x="122" y="193"/>
                  </a:cubicBezTo>
                  <a:cubicBezTo>
                    <a:pt x="124" y="191"/>
                    <a:pt x="124" y="191"/>
                    <a:pt x="124" y="191"/>
                  </a:cubicBezTo>
                  <a:cubicBezTo>
                    <a:pt x="121" y="189"/>
                    <a:pt x="118" y="187"/>
                    <a:pt x="114" y="185"/>
                  </a:cubicBezTo>
                  <a:cubicBezTo>
                    <a:pt x="114" y="185"/>
                    <a:pt x="115" y="185"/>
                    <a:pt x="115" y="185"/>
                  </a:cubicBezTo>
                  <a:cubicBezTo>
                    <a:pt x="124" y="186"/>
                    <a:pt x="133" y="186"/>
                    <a:pt x="142" y="186"/>
                  </a:cubicBezTo>
                  <a:cubicBezTo>
                    <a:pt x="162" y="186"/>
                    <a:pt x="182" y="184"/>
                    <a:pt x="198" y="179"/>
                  </a:cubicBezTo>
                  <a:cubicBezTo>
                    <a:pt x="199" y="180"/>
                    <a:pt x="199" y="180"/>
                    <a:pt x="199" y="180"/>
                  </a:cubicBezTo>
                  <a:cubicBezTo>
                    <a:pt x="201" y="182"/>
                    <a:pt x="204" y="184"/>
                    <a:pt x="207" y="185"/>
                  </a:cubicBezTo>
                  <a:cubicBezTo>
                    <a:pt x="206" y="185"/>
                    <a:pt x="206" y="185"/>
                    <a:pt x="205" y="185"/>
                  </a:cubicBezTo>
                  <a:cubicBezTo>
                    <a:pt x="204" y="187"/>
                    <a:pt x="204" y="187"/>
                    <a:pt x="204" y="187"/>
                  </a:cubicBezTo>
                  <a:cubicBezTo>
                    <a:pt x="209" y="190"/>
                    <a:pt x="213" y="193"/>
                    <a:pt x="218" y="195"/>
                  </a:cubicBezTo>
                  <a:cubicBezTo>
                    <a:pt x="203" y="196"/>
                    <a:pt x="173" y="204"/>
                    <a:pt x="173" y="204"/>
                  </a:cubicBezTo>
                  <a:cubicBezTo>
                    <a:pt x="173" y="204"/>
                    <a:pt x="208" y="203"/>
                    <a:pt x="215" y="201"/>
                  </a:cubicBezTo>
                  <a:cubicBezTo>
                    <a:pt x="222" y="200"/>
                    <a:pt x="219" y="207"/>
                    <a:pt x="219" y="207"/>
                  </a:cubicBezTo>
                  <a:cubicBezTo>
                    <a:pt x="219" y="207"/>
                    <a:pt x="227" y="204"/>
                    <a:pt x="228" y="200"/>
                  </a:cubicBezTo>
                  <a:cubicBezTo>
                    <a:pt x="243" y="206"/>
                    <a:pt x="258" y="211"/>
                    <a:pt x="273" y="214"/>
                  </a:cubicBezTo>
                  <a:cubicBezTo>
                    <a:pt x="276" y="214"/>
                    <a:pt x="276" y="214"/>
                    <a:pt x="276" y="214"/>
                  </a:cubicBezTo>
                  <a:cubicBezTo>
                    <a:pt x="274" y="212"/>
                    <a:pt x="274" y="212"/>
                    <a:pt x="274" y="212"/>
                  </a:cubicBezTo>
                  <a:cubicBezTo>
                    <a:pt x="267" y="203"/>
                    <a:pt x="254" y="193"/>
                    <a:pt x="240" y="184"/>
                  </a:cubicBezTo>
                  <a:cubicBezTo>
                    <a:pt x="230" y="179"/>
                    <a:pt x="221" y="174"/>
                    <a:pt x="212" y="171"/>
                  </a:cubicBezTo>
                  <a:cubicBezTo>
                    <a:pt x="213" y="170"/>
                    <a:pt x="214" y="169"/>
                    <a:pt x="214" y="169"/>
                  </a:cubicBezTo>
                  <a:cubicBezTo>
                    <a:pt x="214" y="169"/>
                    <a:pt x="212" y="169"/>
                    <a:pt x="208" y="169"/>
                  </a:cubicBezTo>
                  <a:cubicBezTo>
                    <a:pt x="209" y="167"/>
                    <a:pt x="209" y="165"/>
                    <a:pt x="209" y="163"/>
                  </a:cubicBezTo>
                  <a:cubicBezTo>
                    <a:pt x="215" y="161"/>
                    <a:pt x="220" y="159"/>
                    <a:pt x="223" y="157"/>
                  </a:cubicBezTo>
                  <a:cubicBezTo>
                    <a:pt x="223" y="155"/>
                    <a:pt x="223" y="155"/>
                    <a:pt x="223" y="155"/>
                  </a:cubicBezTo>
                  <a:cubicBezTo>
                    <a:pt x="218" y="155"/>
                    <a:pt x="213" y="156"/>
                    <a:pt x="208" y="156"/>
                  </a:cubicBezTo>
                  <a:cubicBezTo>
                    <a:pt x="208" y="150"/>
                    <a:pt x="207" y="144"/>
                    <a:pt x="206" y="138"/>
                  </a:cubicBezTo>
                  <a:cubicBezTo>
                    <a:pt x="206" y="137"/>
                    <a:pt x="205" y="137"/>
                    <a:pt x="205" y="137"/>
                  </a:cubicBezTo>
                  <a:cubicBezTo>
                    <a:pt x="204" y="132"/>
                    <a:pt x="204" y="126"/>
                    <a:pt x="204" y="121"/>
                  </a:cubicBezTo>
                  <a:cubicBezTo>
                    <a:pt x="208" y="139"/>
                    <a:pt x="213" y="152"/>
                    <a:pt x="213" y="152"/>
                  </a:cubicBezTo>
                  <a:cubicBezTo>
                    <a:pt x="211" y="146"/>
                    <a:pt x="210" y="141"/>
                    <a:pt x="209" y="135"/>
                  </a:cubicBezTo>
                  <a:cubicBezTo>
                    <a:pt x="211" y="135"/>
                    <a:pt x="212" y="134"/>
                    <a:pt x="212" y="132"/>
                  </a:cubicBezTo>
                  <a:cubicBezTo>
                    <a:pt x="210" y="127"/>
                    <a:pt x="209" y="121"/>
                    <a:pt x="207" y="115"/>
                  </a:cubicBezTo>
                  <a:cubicBezTo>
                    <a:pt x="204" y="44"/>
                    <a:pt x="253" y="29"/>
                    <a:pt x="270" y="21"/>
                  </a:cubicBezTo>
                  <a:cubicBezTo>
                    <a:pt x="289" y="11"/>
                    <a:pt x="314" y="13"/>
                    <a:pt x="337" y="20"/>
                  </a:cubicBezTo>
                  <a:cubicBezTo>
                    <a:pt x="352" y="24"/>
                    <a:pt x="468" y="80"/>
                    <a:pt x="544" y="117"/>
                  </a:cubicBezTo>
                  <a:close/>
                  <a:moveTo>
                    <a:pt x="442" y="344"/>
                  </a:moveTo>
                  <a:cubicBezTo>
                    <a:pt x="442" y="341"/>
                    <a:pt x="442" y="341"/>
                    <a:pt x="442" y="341"/>
                  </a:cubicBezTo>
                  <a:cubicBezTo>
                    <a:pt x="442" y="341"/>
                    <a:pt x="440" y="341"/>
                    <a:pt x="438" y="341"/>
                  </a:cubicBezTo>
                  <a:cubicBezTo>
                    <a:pt x="433" y="337"/>
                    <a:pt x="429" y="333"/>
                    <a:pt x="425" y="329"/>
                  </a:cubicBezTo>
                  <a:cubicBezTo>
                    <a:pt x="434" y="329"/>
                    <a:pt x="442" y="334"/>
                    <a:pt x="450" y="341"/>
                  </a:cubicBezTo>
                  <a:cubicBezTo>
                    <a:pt x="454" y="345"/>
                    <a:pt x="458" y="348"/>
                    <a:pt x="461" y="351"/>
                  </a:cubicBezTo>
                  <a:cubicBezTo>
                    <a:pt x="461" y="355"/>
                    <a:pt x="461" y="358"/>
                    <a:pt x="461" y="358"/>
                  </a:cubicBezTo>
                  <a:cubicBezTo>
                    <a:pt x="461" y="358"/>
                    <a:pt x="462" y="356"/>
                    <a:pt x="463" y="353"/>
                  </a:cubicBezTo>
                  <a:cubicBezTo>
                    <a:pt x="465" y="354"/>
                    <a:pt x="467" y="356"/>
                    <a:pt x="468" y="357"/>
                  </a:cubicBezTo>
                  <a:cubicBezTo>
                    <a:pt x="469" y="361"/>
                    <a:pt x="470" y="365"/>
                    <a:pt x="471" y="368"/>
                  </a:cubicBezTo>
                  <a:cubicBezTo>
                    <a:pt x="462" y="360"/>
                    <a:pt x="451" y="352"/>
                    <a:pt x="442" y="344"/>
                  </a:cubicBezTo>
                  <a:close/>
                  <a:moveTo>
                    <a:pt x="28" y="292"/>
                  </a:moveTo>
                  <a:cubicBezTo>
                    <a:pt x="31" y="293"/>
                    <a:pt x="33" y="294"/>
                    <a:pt x="36" y="295"/>
                  </a:cubicBezTo>
                  <a:cubicBezTo>
                    <a:pt x="53" y="311"/>
                    <a:pt x="72" y="325"/>
                    <a:pt x="92" y="335"/>
                  </a:cubicBezTo>
                  <a:cubicBezTo>
                    <a:pt x="96" y="338"/>
                    <a:pt x="100" y="342"/>
                    <a:pt x="104" y="345"/>
                  </a:cubicBezTo>
                  <a:cubicBezTo>
                    <a:pt x="84" y="333"/>
                    <a:pt x="65" y="321"/>
                    <a:pt x="47" y="307"/>
                  </a:cubicBezTo>
                  <a:cubicBezTo>
                    <a:pt x="47" y="307"/>
                    <a:pt x="47" y="307"/>
                    <a:pt x="47" y="307"/>
                  </a:cubicBezTo>
                  <a:cubicBezTo>
                    <a:pt x="47" y="307"/>
                    <a:pt x="47" y="307"/>
                    <a:pt x="47" y="307"/>
                  </a:cubicBezTo>
                  <a:cubicBezTo>
                    <a:pt x="40" y="302"/>
                    <a:pt x="34" y="297"/>
                    <a:pt x="28" y="292"/>
                  </a:cubicBezTo>
                  <a:close/>
                  <a:moveTo>
                    <a:pt x="435" y="400"/>
                  </a:moveTo>
                  <a:cubicBezTo>
                    <a:pt x="454" y="403"/>
                    <a:pt x="467" y="408"/>
                    <a:pt x="475" y="415"/>
                  </a:cubicBezTo>
                  <a:cubicBezTo>
                    <a:pt x="474" y="416"/>
                    <a:pt x="473" y="417"/>
                    <a:pt x="472" y="417"/>
                  </a:cubicBezTo>
                  <a:cubicBezTo>
                    <a:pt x="472" y="416"/>
                    <a:pt x="472" y="416"/>
                    <a:pt x="472" y="415"/>
                  </a:cubicBezTo>
                  <a:cubicBezTo>
                    <a:pt x="469" y="414"/>
                    <a:pt x="469" y="414"/>
                    <a:pt x="469" y="414"/>
                  </a:cubicBezTo>
                  <a:cubicBezTo>
                    <a:pt x="469" y="416"/>
                    <a:pt x="468" y="418"/>
                    <a:pt x="468" y="419"/>
                  </a:cubicBezTo>
                  <a:cubicBezTo>
                    <a:pt x="465" y="421"/>
                    <a:pt x="462" y="422"/>
                    <a:pt x="458" y="422"/>
                  </a:cubicBezTo>
                  <a:cubicBezTo>
                    <a:pt x="459" y="422"/>
                    <a:pt x="459" y="421"/>
                    <a:pt x="460" y="420"/>
                  </a:cubicBezTo>
                  <a:cubicBezTo>
                    <a:pt x="460" y="420"/>
                    <a:pt x="455" y="420"/>
                    <a:pt x="445" y="419"/>
                  </a:cubicBezTo>
                  <a:cubicBezTo>
                    <a:pt x="448" y="418"/>
                    <a:pt x="450" y="418"/>
                    <a:pt x="453" y="417"/>
                  </a:cubicBezTo>
                  <a:cubicBezTo>
                    <a:pt x="455" y="417"/>
                    <a:pt x="456" y="417"/>
                    <a:pt x="458" y="417"/>
                  </a:cubicBezTo>
                  <a:cubicBezTo>
                    <a:pt x="458" y="416"/>
                    <a:pt x="458" y="416"/>
                    <a:pt x="458" y="416"/>
                  </a:cubicBezTo>
                  <a:cubicBezTo>
                    <a:pt x="460" y="415"/>
                    <a:pt x="460" y="415"/>
                    <a:pt x="460" y="415"/>
                  </a:cubicBezTo>
                  <a:cubicBezTo>
                    <a:pt x="457" y="414"/>
                    <a:pt x="457" y="414"/>
                    <a:pt x="457" y="414"/>
                  </a:cubicBezTo>
                  <a:cubicBezTo>
                    <a:pt x="452" y="411"/>
                    <a:pt x="446" y="409"/>
                    <a:pt x="440" y="408"/>
                  </a:cubicBezTo>
                  <a:cubicBezTo>
                    <a:pt x="443" y="408"/>
                    <a:pt x="445" y="408"/>
                    <a:pt x="448" y="408"/>
                  </a:cubicBezTo>
                  <a:cubicBezTo>
                    <a:pt x="448" y="406"/>
                    <a:pt x="448" y="406"/>
                    <a:pt x="448" y="406"/>
                  </a:cubicBezTo>
                  <a:cubicBezTo>
                    <a:pt x="448" y="406"/>
                    <a:pt x="448" y="406"/>
                    <a:pt x="448" y="406"/>
                  </a:cubicBezTo>
                  <a:cubicBezTo>
                    <a:pt x="448" y="406"/>
                    <a:pt x="448" y="406"/>
                    <a:pt x="448" y="406"/>
                  </a:cubicBezTo>
                  <a:cubicBezTo>
                    <a:pt x="448" y="406"/>
                    <a:pt x="448" y="406"/>
                    <a:pt x="448" y="406"/>
                  </a:cubicBezTo>
                  <a:cubicBezTo>
                    <a:pt x="444" y="405"/>
                    <a:pt x="440" y="405"/>
                    <a:pt x="436" y="405"/>
                  </a:cubicBezTo>
                  <a:cubicBezTo>
                    <a:pt x="438" y="405"/>
                    <a:pt x="440" y="405"/>
                    <a:pt x="442" y="405"/>
                  </a:cubicBezTo>
                  <a:cubicBezTo>
                    <a:pt x="443" y="402"/>
                    <a:pt x="443" y="402"/>
                    <a:pt x="443" y="402"/>
                  </a:cubicBezTo>
                  <a:cubicBezTo>
                    <a:pt x="440" y="401"/>
                    <a:pt x="438" y="401"/>
                    <a:pt x="435" y="400"/>
                  </a:cubicBezTo>
                  <a:close/>
                  <a:moveTo>
                    <a:pt x="453" y="434"/>
                  </a:moveTo>
                  <a:cubicBezTo>
                    <a:pt x="455" y="436"/>
                    <a:pt x="458" y="437"/>
                    <a:pt x="460" y="439"/>
                  </a:cubicBezTo>
                  <a:cubicBezTo>
                    <a:pt x="459" y="440"/>
                    <a:pt x="459" y="441"/>
                    <a:pt x="459" y="441"/>
                  </a:cubicBezTo>
                  <a:cubicBezTo>
                    <a:pt x="457" y="442"/>
                    <a:pt x="454" y="442"/>
                    <a:pt x="452" y="442"/>
                  </a:cubicBezTo>
                  <a:cubicBezTo>
                    <a:pt x="452" y="439"/>
                    <a:pt x="452" y="437"/>
                    <a:pt x="453" y="434"/>
                  </a:cubicBezTo>
                  <a:close/>
                  <a:moveTo>
                    <a:pt x="228" y="482"/>
                  </a:moveTo>
                  <a:cubicBezTo>
                    <a:pt x="234" y="483"/>
                    <a:pt x="239" y="484"/>
                    <a:pt x="245" y="485"/>
                  </a:cubicBezTo>
                  <a:cubicBezTo>
                    <a:pt x="246" y="485"/>
                    <a:pt x="248" y="486"/>
                    <a:pt x="249" y="487"/>
                  </a:cubicBezTo>
                  <a:cubicBezTo>
                    <a:pt x="249" y="487"/>
                    <a:pt x="249" y="487"/>
                    <a:pt x="249" y="488"/>
                  </a:cubicBezTo>
                  <a:cubicBezTo>
                    <a:pt x="239" y="486"/>
                    <a:pt x="229" y="485"/>
                    <a:pt x="219" y="482"/>
                  </a:cubicBezTo>
                  <a:cubicBezTo>
                    <a:pt x="221" y="482"/>
                    <a:pt x="224" y="482"/>
                    <a:pt x="227" y="482"/>
                  </a:cubicBezTo>
                  <a:cubicBezTo>
                    <a:pt x="227" y="482"/>
                    <a:pt x="228" y="482"/>
                    <a:pt x="228" y="482"/>
                  </a:cubicBezTo>
                  <a:close/>
                  <a:moveTo>
                    <a:pt x="272" y="474"/>
                  </a:moveTo>
                  <a:cubicBezTo>
                    <a:pt x="273" y="474"/>
                    <a:pt x="275" y="474"/>
                    <a:pt x="276" y="474"/>
                  </a:cubicBezTo>
                  <a:cubicBezTo>
                    <a:pt x="279" y="474"/>
                    <a:pt x="282" y="474"/>
                    <a:pt x="285" y="474"/>
                  </a:cubicBezTo>
                  <a:cubicBezTo>
                    <a:pt x="288" y="476"/>
                    <a:pt x="290" y="478"/>
                    <a:pt x="293" y="480"/>
                  </a:cubicBezTo>
                  <a:cubicBezTo>
                    <a:pt x="295" y="481"/>
                    <a:pt x="296" y="482"/>
                    <a:pt x="298" y="483"/>
                  </a:cubicBezTo>
                  <a:cubicBezTo>
                    <a:pt x="296" y="483"/>
                    <a:pt x="294" y="483"/>
                    <a:pt x="292" y="482"/>
                  </a:cubicBezTo>
                  <a:cubicBezTo>
                    <a:pt x="287" y="480"/>
                    <a:pt x="281" y="478"/>
                    <a:pt x="274" y="476"/>
                  </a:cubicBezTo>
                  <a:cubicBezTo>
                    <a:pt x="273" y="475"/>
                    <a:pt x="272" y="475"/>
                    <a:pt x="272" y="474"/>
                  </a:cubicBezTo>
                  <a:close/>
                  <a:moveTo>
                    <a:pt x="292" y="490"/>
                  </a:moveTo>
                  <a:cubicBezTo>
                    <a:pt x="291" y="489"/>
                    <a:pt x="290" y="489"/>
                    <a:pt x="290" y="488"/>
                  </a:cubicBezTo>
                  <a:cubicBezTo>
                    <a:pt x="291" y="489"/>
                    <a:pt x="293" y="489"/>
                    <a:pt x="295" y="490"/>
                  </a:cubicBezTo>
                  <a:cubicBezTo>
                    <a:pt x="294" y="490"/>
                    <a:pt x="294" y="490"/>
                    <a:pt x="294" y="490"/>
                  </a:cubicBezTo>
                  <a:cubicBezTo>
                    <a:pt x="293" y="490"/>
                    <a:pt x="292" y="490"/>
                    <a:pt x="292" y="490"/>
                  </a:cubicBezTo>
                  <a:close/>
                  <a:moveTo>
                    <a:pt x="292" y="485"/>
                  </a:moveTo>
                  <a:cubicBezTo>
                    <a:pt x="294" y="486"/>
                    <a:pt x="296" y="487"/>
                    <a:pt x="298" y="488"/>
                  </a:cubicBezTo>
                  <a:cubicBezTo>
                    <a:pt x="293" y="487"/>
                    <a:pt x="288" y="485"/>
                    <a:pt x="284" y="483"/>
                  </a:cubicBezTo>
                  <a:cubicBezTo>
                    <a:pt x="284" y="483"/>
                    <a:pt x="283" y="483"/>
                    <a:pt x="283" y="483"/>
                  </a:cubicBezTo>
                  <a:cubicBezTo>
                    <a:pt x="286" y="484"/>
                    <a:pt x="289" y="484"/>
                    <a:pt x="292" y="485"/>
                  </a:cubicBezTo>
                  <a:close/>
                  <a:moveTo>
                    <a:pt x="299" y="486"/>
                  </a:moveTo>
                  <a:cubicBezTo>
                    <a:pt x="300" y="486"/>
                    <a:pt x="301" y="486"/>
                    <a:pt x="302" y="486"/>
                  </a:cubicBezTo>
                  <a:cubicBezTo>
                    <a:pt x="305" y="488"/>
                    <a:pt x="307" y="490"/>
                    <a:pt x="310" y="492"/>
                  </a:cubicBezTo>
                  <a:cubicBezTo>
                    <a:pt x="308" y="491"/>
                    <a:pt x="306" y="491"/>
                    <a:pt x="305" y="490"/>
                  </a:cubicBezTo>
                  <a:cubicBezTo>
                    <a:pt x="305" y="490"/>
                    <a:pt x="305" y="490"/>
                    <a:pt x="305" y="490"/>
                  </a:cubicBezTo>
                  <a:cubicBezTo>
                    <a:pt x="303" y="489"/>
                    <a:pt x="301" y="487"/>
                    <a:pt x="299" y="486"/>
                  </a:cubicBezTo>
                  <a:close/>
                  <a:moveTo>
                    <a:pt x="284" y="487"/>
                  </a:moveTo>
                  <a:cubicBezTo>
                    <a:pt x="282" y="486"/>
                    <a:pt x="279" y="485"/>
                    <a:pt x="277" y="484"/>
                  </a:cubicBezTo>
                  <a:cubicBezTo>
                    <a:pt x="279" y="484"/>
                    <a:pt x="280" y="485"/>
                    <a:pt x="282" y="486"/>
                  </a:cubicBezTo>
                  <a:cubicBezTo>
                    <a:pt x="283" y="486"/>
                    <a:pt x="284" y="487"/>
                    <a:pt x="284" y="487"/>
                  </a:cubicBezTo>
                  <a:close/>
                  <a:moveTo>
                    <a:pt x="270" y="478"/>
                  </a:moveTo>
                  <a:cubicBezTo>
                    <a:pt x="271" y="478"/>
                    <a:pt x="272" y="478"/>
                    <a:pt x="273" y="479"/>
                  </a:cubicBezTo>
                  <a:cubicBezTo>
                    <a:pt x="273" y="479"/>
                    <a:pt x="273" y="479"/>
                    <a:pt x="273" y="479"/>
                  </a:cubicBezTo>
                  <a:cubicBezTo>
                    <a:pt x="273" y="479"/>
                    <a:pt x="272" y="478"/>
                    <a:pt x="271" y="478"/>
                  </a:cubicBezTo>
                  <a:cubicBezTo>
                    <a:pt x="270" y="478"/>
                    <a:pt x="270" y="478"/>
                    <a:pt x="270" y="478"/>
                  </a:cubicBezTo>
                  <a:close/>
                  <a:moveTo>
                    <a:pt x="291" y="476"/>
                  </a:moveTo>
                  <a:cubicBezTo>
                    <a:pt x="293" y="476"/>
                    <a:pt x="295" y="476"/>
                    <a:pt x="296" y="477"/>
                  </a:cubicBezTo>
                  <a:cubicBezTo>
                    <a:pt x="301" y="479"/>
                    <a:pt x="306" y="482"/>
                    <a:pt x="310" y="485"/>
                  </a:cubicBezTo>
                  <a:cubicBezTo>
                    <a:pt x="308" y="484"/>
                    <a:pt x="306" y="484"/>
                    <a:pt x="303" y="484"/>
                  </a:cubicBezTo>
                  <a:cubicBezTo>
                    <a:pt x="300" y="482"/>
                    <a:pt x="297" y="480"/>
                    <a:pt x="295" y="478"/>
                  </a:cubicBezTo>
                  <a:cubicBezTo>
                    <a:pt x="294" y="477"/>
                    <a:pt x="292" y="476"/>
                    <a:pt x="291" y="476"/>
                  </a:cubicBezTo>
                  <a:close/>
                  <a:moveTo>
                    <a:pt x="426" y="509"/>
                  </a:moveTo>
                  <a:cubicBezTo>
                    <a:pt x="426" y="509"/>
                    <a:pt x="425" y="509"/>
                    <a:pt x="425" y="508"/>
                  </a:cubicBezTo>
                  <a:cubicBezTo>
                    <a:pt x="431" y="510"/>
                    <a:pt x="438" y="511"/>
                    <a:pt x="444" y="511"/>
                  </a:cubicBezTo>
                  <a:cubicBezTo>
                    <a:pt x="445" y="512"/>
                    <a:pt x="446" y="513"/>
                    <a:pt x="447" y="514"/>
                  </a:cubicBezTo>
                  <a:cubicBezTo>
                    <a:pt x="440" y="513"/>
                    <a:pt x="433" y="511"/>
                    <a:pt x="426" y="509"/>
                  </a:cubicBezTo>
                  <a:close/>
                  <a:moveTo>
                    <a:pt x="427" y="461"/>
                  </a:moveTo>
                  <a:cubicBezTo>
                    <a:pt x="426" y="461"/>
                    <a:pt x="426" y="461"/>
                    <a:pt x="426" y="461"/>
                  </a:cubicBezTo>
                  <a:cubicBezTo>
                    <a:pt x="427" y="461"/>
                    <a:pt x="427" y="461"/>
                    <a:pt x="428" y="462"/>
                  </a:cubicBezTo>
                  <a:cubicBezTo>
                    <a:pt x="428" y="461"/>
                    <a:pt x="427" y="461"/>
                    <a:pt x="427" y="461"/>
                  </a:cubicBezTo>
                  <a:close/>
                  <a:moveTo>
                    <a:pt x="440" y="467"/>
                  </a:moveTo>
                  <a:cubicBezTo>
                    <a:pt x="439" y="469"/>
                    <a:pt x="439" y="469"/>
                    <a:pt x="439" y="469"/>
                  </a:cubicBezTo>
                  <a:cubicBezTo>
                    <a:pt x="439" y="469"/>
                    <a:pt x="438" y="469"/>
                    <a:pt x="437" y="468"/>
                  </a:cubicBezTo>
                  <a:cubicBezTo>
                    <a:pt x="435" y="467"/>
                    <a:pt x="433" y="466"/>
                    <a:pt x="431" y="464"/>
                  </a:cubicBezTo>
                  <a:cubicBezTo>
                    <a:pt x="432" y="464"/>
                    <a:pt x="432" y="464"/>
                    <a:pt x="433" y="464"/>
                  </a:cubicBezTo>
                  <a:cubicBezTo>
                    <a:pt x="433" y="462"/>
                    <a:pt x="433" y="462"/>
                    <a:pt x="433" y="462"/>
                  </a:cubicBezTo>
                  <a:cubicBezTo>
                    <a:pt x="434" y="463"/>
                    <a:pt x="435" y="463"/>
                    <a:pt x="436" y="463"/>
                  </a:cubicBezTo>
                  <a:cubicBezTo>
                    <a:pt x="437" y="464"/>
                    <a:pt x="438" y="466"/>
                    <a:pt x="440" y="467"/>
                  </a:cubicBezTo>
                  <a:close/>
                  <a:moveTo>
                    <a:pt x="317" y="485"/>
                  </a:moveTo>
                  <a:cubicBezTo>
                    <a:pt x="316" y="484"/>
                    <a:pt x="315" y="484"/>
                    <a:pt x="313" y="483"/>
                  </a:cubicBezTo>
                  <a:cubicBezTo>
                    <a:pt x="312" y="482"/>
                    <a:pt x="311" y="481"/>
                    <a:pt x="310" y="480"/>
                  </a:cubicBezTo>
                  <a:cubicBezTo>
                    <a:pt x="315" y="482"/>
                    <a:pt x="320" y="484"/>
                    <a:pt x="324" y="485"/>
                  </a:cubicBezTo>
                  <a:cubicBezTo>
                    <a:pt x="323" y="485"/>
                    <a:pt x="322" y="485"/>
                    <a:pt x="321" y="485"/>
                  </a:cubicBezTo>
                  <a:cubicBezTo>
                    <a:pt x="319" y="485"/>
                    <a:pt x="318" y="485"/>
                    <a:pt x="317" y="485"/>
                  </a:cubicBezTo>
                  <a:close/>
                  <a:moveTo>
                    <a:pt x="420" y="508"/>
                  </a:moveTo>
                  <a:cubicBezTo>
                    <a:pt x="420" y="508"/>
                    <a:pt x="420" y="508"/>
                    <a:pt x="420" y="507"/>
                  </a:cubicBezTo>
                  <a:cubicBezTo>
                    <a:pt x="420" y="508"/>
                    <a:pt x="420" y="508"/>
                    <a:pt x="420" y="508"/>
                  </a:cubicBezTo>
                  <a:cubicBezTo>
                    <a:pt x="420" y="508"/>
                    <a:pt x="420" y="508"/>
                    <a:pt x="420" y="508"/>
                  </a:cubicBezTo>
                  <a:close/>
                  <a:moveTo>
                    <a:pt x="435" y="469"/>
                  </a:moveTo>
                  <a:cubicBezTo>
                    <a:pt x="435" y="470"/>
                    <a:pt x="435" y="470"/>
                    <a:pt x="435" y="470"/>
                  </a:cubicBezTo>
                  <a:cubicBezTo>
                    <a:pt x="435" y="470"/>
                    <a:pt x="435" y="470"/>
                    <a:pt x="435" y="470"/>
                  </a:cubicBezTo>
                  <a:cubicBezTo>
                    <a:pt x="434" y="470"/>
                    <a:pt x="434" y="470"/>
                    <a:pt x="434" y="470"/>
                  </a:cubicBezTo>
                  <a:cubicBezTo>
                    <a:pt x="434" y="469"/>
                    <a:pt x="434" y="469"/>
                    <a:pt x="435" y="469"/>
                  </a:cubicBezTo>
                  <a:close/>
                  <a:moveTo>
                    <a:pt x="393" y="500"/>
                  </a:moveTo>
                  <a:cubicBezTo>
                    <a:pt x="389" y="498"/>
                    <a:pt x="384" y="496"/>
                    <a:pt x="380" y="495"/>
                  </a:cubicBezTo>
                  <a:cubicBezTo>
                    <a:pt x="383" y="494"/>
                    <a:pt x="385" y="494"/>
                    <a:pt x="388" y="494"/>
                  </a:cubicBezTo>
                  <a:cubicBezTo>
                    <a:pt x="391" y="496"/>
                    <a:pt x="393" y="498"/>
                    <a:pt x="396" y="500"/>
                  </a:cubicBezTo>
                  <a:cubicBezTo>
                    <a:pt x="395" y="500"/>
                    <a:pt x="394" y="500"/>
                    <a:pt x="393" y="500"/>
                  </a:cubicBezTo>
                  <a:close/>
                  <a:moveTo>
                    <a:pt x="389" y="492"/>
                  </a:moveTo>
                  <a:cubicBezTo>
                    <a:pt x="388" y="490"/>
                    <a:pt x="386" y="489"/>
                    <a:pt x="385" y="488"/>
                  </a:cubicBezTo>
                  <a:cubicBezTo>
                    <a:pt x="390" y="489"/>
                    <a:pt x="395" y="489"/>
                    <a:pt x="400" y="489"/>
                  </a:cubicBezTo>
                  <a:cubicBezTo>
                    <a:pt x="401" y="490"/>
                    <a:pt x="402" y="491"/>
                    <a:pt x="403" y="492"/>
                  </a:cubicBezTo>
                  <a:cubicBezTo>
                    <a:pt x="398" y="492"/>
                    <a:pt x="394" y="492"/>
                    <a:pt x="389" y="492"/>
                  </a:cubicBezTo>
                  <a:cubicBezTo>
                    <a:pt x="389" y="492"/>
                    <a:pt x="389" y="492"/>
                    <a:pt x="389" y="492"/>
                  </a:cubicBezTo>
                  <a:close/>
                  <a:moveTo>
                    <a:pt x="361" y="485"/>
                  </a:moveTo>
                  <a:cubicBezTo>
                    <a:pt x="361" y="485"/>
                    <a:pt x="362" y="485"/>
                    <a:pt x="362" y="485"/>
                  </a:cubicBezTo>
                  <a:cubicBezTo>
                    <a:pt x="366" y="488"/>
                    <a:pt x="370" y="491"/>
                    <a:pt x="374" y="494"/>
                  </a:cubicBezTo>
                  <a:cubicBezTo>
                    <a:pt x="373" y="494"/>
                    <a:pt x="373" y="494"/>
                    <a:pt x="373" y="494"/>
                  </a:cubicBezTo>
                  <a:cubicBezTo>
                    <a:pt x="369" y="491"/>
                    <a:pt x="365" y="488"/>
                    <a:pt x="361" y="485"/>
                  </a:cubicBezTo>
                  <a:close/>
                  <a:moveTo>
                    <a:pt x="378" y="473"/>
                  </a:moveTo>
                  <a:cubicBezTo>
                    <a:pt x="378" y="473"/>
                    <a:pt x="377" y="472"/>
                    <a:pt x="376" y="472"/>
                  </a:cubicBezTo>
                  <a:cubicBezTo>
                    <a:pt x="376" y="473"/>
                    <a:pt x="376" y="473"/>
                    <a:pt x="376" y="473"/>
                  </a:cubicBezTo>
                  <a:cubicBezTo>
                    <a:pt x="372" y="472"/>
                    <a:pt x="368" y="472"/>
                    <a:pt x="364" y="471"/>
                  </a:cubicBezTo>
                  <a:cubicBezTo>
                    <a:pt x="373" y="471"/>
                    <a:pt x="382" y="472"/>
                    <a:pt x="391" y="473"/>
                  </a:cubicBezTo>
                  <a:cubicBezTo>
                    <a:pt x="388" y="473"/>
                    <a:pt x="386" y="473"/>
                    <a:pt x="383" y="473"/>
                  </a:cubicBezTo>
                  <a:cubicBezTo>
                    <a:pt x="381" y="473"/>
                    <a:pt x="380" y="473"/>
                    <a:pt x="378" y="473"/>
                  </a:cubicBezTo>
                  <a:close/>
                  <a:moveTo>
                    <a:pt x="352" y="472"/>
                  </a:moveTo>
                  <a:cubicBezTo>
                    <a:pt x="353" y="472"/>
                    <a:pt x="354" y="472"/>
                    <a:pt x="356" y="472"/>
                  </a:cubicBezTo>
                  <a:cubicBezTo>
                    <a:pt x="355" y="471"/>
                    <a:pt x="355" y="471"/>
                    <a:pt x="355" y="471"/>
                  </a:cubicBezTo>
                  <a:cubicBezTo>
                    <a:pt x="356" y="471"/>
                    <a:pt x="357" y="471"/>
                    <a:pt x="357" y="471"/>
                  </a:cubicBezTo>
                  <a:cubicBezTo>
                    <a:pt x="357" y="472"/>
                    <a:pt x="357" y="472"/>
                    <a:pt x="357" y="472"/>
                  </a:cubicBezTo>
                  <a:cubicBezTo>
                    <a:pt x="357" y="472"/>
                    <a:pt x="357" y="472"/>
                    <a:pt x="357" y="473"/>
                  </a:cubicBezTo>
                  <a:cubicBezTo>
                    <a:pt x="355" y="472"/>
                    <a:pt x="353" y="472"/>
                    <a:pt x="352" y="472"/>
                  </a:cubicBezTo>
                  <a:close/>
                  <a:moveTo>
                    <a:pt x="377" y="477"/>
                  </a:moveTo>
                  <a:cubicBezTo>
                    <a:pt x="375" y="477"/>
                    <a:pt x="373" y="477"/>
                    <a:pt x="371" y="477"/>
                  </a:cubicBezTo>
                  <a:cubicBezTo>
                    <a:pt x="370" y="477"/>
                    <a:pt x="370" y="477"/>
                    <a:pt x="369" y="477"/>
                  </a:cubicBezTo>
                  <a:cubicBezTo>
                    <a:pt x="369" y="477"/>
                    <a:pt x="369" y="476"/>
                    <a:pt x="368" y="476"/>
                  </a:cubicBezTo>
                  <a:cubicBezTo>
                    <a:pt x="371" y="476"/>
                    <a:pt x="374" y="477"/>
                    <a:pt x="377" y="477"/>
                  </a:cubicBezTo>
                  <a:close/>
                  <a:moveTo>
                    <a:pt x="371" y="481"/>
                  </a:moveTo>
                  <a:cubicBezTo>
                    <a:pt x="367" y="481"/>
                    <a:pt x="362" y="480"/>
                    <a:pt x="358" y="479"/>
                  </a:cubicBezTo>
                  <a:cubicBezTo>
                    <a:pt x="356" y="477"/>
                    <a:pt x="354" y="476"/>
                    <a:pt x="351" y="475"/>
                  </a:cubicBezTo>
                  <a:cubicBezTo>
                    <a:pt x="355" y="475"/>
                    <a:pt x="359" y="475"/>
                    <a:pt x="363" y="475"/>
                  </a:cubicBezTo>
                  <a:cubicBezTo>
                    <a:pt x="363" y="476"/>
                    <a:pt x="364" y="476"/>
                    <a:pt x="365" y="477"/>
                  </a:cubicBezTo>
                  <a:cubicBezTo>
                    <a:pt x="365" y="477"/>
                    <a:pt x="365" y="477"/>
                    <a:pt x="365" y="477"/>
                  </a:cubicBezTo>
                  <a:cubicBezTo>
                    <a:pt x="364" y="477"/>
                    <a:pt x="364" y="477"/>
                    <a:pt x="363" y="477"/>
                  </a:cubicBezTo>
                  <a:cubicBezTo>
                    <a:pt x="363" y="480"/>
                    <a:pt x="363" y="480"/>
                    <a:pt x="363" y="480"/>
                  </a:cubicBezTo>
                  <a:cubicBezTo>
                    <a:pt x="365" y="479"/>
                    <a:pt x="367" y="479"/>
                    <a:pt x="369" y="479"/>
                  </a:cubicBezTo>
                  <a:cubicBezTo>
                    <a:pt x="370" y="480"/>
                    <a:pt x="370" y="481"/>
                    <a:pt x="371" y="481"/>
                  </a:cubicBezTo>
                  <a:close/>
                  <a:moveTo>
                    <a:pt x="342" y="470"/>
                  </a:moveTo>
                  <a:cubicBezTo>
                    <a:pt x="344" y="470"/>
                    <a:pt x="346" y="470"/>
                    <a:pt x="348" y="470"/>
                  </a:cubicBezTo>
                  <a:cubicBezTo>
                    <a:pt x="346" y="470"/>
                    <a:pt x="345" y="470"/>
                    <a:pt x="343" y="470"/>
                  </a:cubicBezTo>
                  <a:cubicBezTo>
                    <a:pt x="343" y="470"/>
                    <a:pt x="342" y="470"/>
                    <a:pt x="342" y="470"/>
                  </a:cubicBezTo>
                  <a:close/>
                  <a:moveTo>
                    <a:pt x="402" y="471"/>
                  </a:moveTo>
                  <a:cubicBezTo>
                    <a:pt x="397" y="471"/>
                    <a:pt x="393" y="470"/>
                    <a:pt x="388" y="470"/>
                  </a:cubicBezTo>
                  <a:cubicBezTo>
                    <a:pt x="394" y="470"/>
                    <a:pt x="399" y="470"/>
                    <a:pt x="405" y="470"/>
                  </a:cubicBezTo>
                  <a:cubicBezTo>
                    <a:pt x="404" y="470"/>
                    <a:pt x="403" y="471"/>
                    <a:pt x="402" y="471"/>
                  </a:cubicBezTo>
                  <a:close/>
                  <a:moveTo>
                    <a:pt x="359" y="468"/>
                  </a:moveTo>
                  <a:cubicBezTo>
                    <a:pt x="360" y="468"/>
                    <a:pt x="361" y="468"/>
                    <a:pt x="362" y="467"/>
                  </a:cubicBezTo>
                  <a:cubicBezTo>
                    <a:pt x="366" y="468"/>
                    <a:pt x="371" y="469"/>
                    <a:pt x="375" y="469"/>
                  </a:cubicBezTo>
                  <a:cubicBezTo>
                    <a:pt x="370" y="469"/>
                    <a:pt x="365" y="468"/>
                    <a:pt x="359" y="468"/>
                  </a:cubicBezTo>
                  <a:close/>
                  <a:moveTo>
                    <a:pt x="387" y="480"/>
                  </a:moveTo>
                  <a:cubicBezTo>
                    <a:pt x="389" y="482"/>
                    <a:pt x="392" y="483"/>
                    <a:pt x="394" y="485"/>
                  </a:cubicBezTo>
                  <a:cubicBezTo>
                    <a:pt x="388" y="484"/>
                    <a:pt x="383" y="483"/>
                    <a:pt x="377" y="482"/>
                  </a:cubicBezTo>
                  <a:cubicBezTo>
                    <a:pt x="376" y="481"/>
                    <a:pt x="374" y="480"/>
                    <a:pt x="373" y="479"/>
                  </a:cubicBezTo>
                  <a:cubicBezTo>
                    <a:pt x="378" y="479"/>
                    <a:pt x="382" y="480"/>
                    <a:pt x="387" y="480"/>
                  </a:cubicBezTo>
                  <a:close/>
                  <a:moveTo>
                    <a:pt x="375" y="485"/>
                  </a:moveTo>
                  <a:cubicBezTo>
                    <a:pt x="371" y="484"/>
                    <a:pt x="367" y="483"/>
                    <a:pt x="363" y="483"/>
                  </a:cubicBezTo>
                  <a:cubicBezTo>
                    <a:pt x="363" y="483"/>
                    <a:pt x="363" y="483"/>
                    <a:pt x="363" y="482"/>
                  </a:cubicBezTo>
                  <a:cubicBezTo>
                    <a:pt x="367" y="483"/>
                    <a:pt x="371" y="484"/>
                    <a:pt x="375" y="485"/>
                  </a:cubicBezTo>
                  <a:close/>
                  <a:moveTo>
                    <a:pt x="349" y="477"/>
                  </a:moveTo>
                  <a:cubicBezTo>
                    <a:pt x="348" y="476"/>
                    <a:pt x="347" y="476"/>
                    <a:pt x="346" y="475"/>
                  </a:cubicBezTo>
                  <a:cubicBezTo>
                    <a:pt x="346" y="475"/>
                    <a:pt x="346" y="475"/>
                    <a:pt x="346" y="475"/>
                  </a:cubicBezTo>
                  <a:cubicBezTo>
                    <a:pt x="348" y="476"/>
                    <a:pt x="349" y="477"/>
                    <a:pt x="351" y="477"/>
                  </a:cubicBezTo>
                  <a:cubicBezTo>
                    <a:pt x="350" y="477"/>
                    <a:pt x="350" y="477"/>
                    <a:pt x="349" y="477"/>
                  </a:cubicBezTo>
                  <a:close/>
                  <a:moveTo>
                    <a:pt x="342" y="475"/>
                  </a:moveTo>
                  <a:cubicBezTo>
                    <a:pt x="341" y="475"/>
                    <a:pt x="340" y="475"/>
                    <a:pt x="340" y="475"/>
                  </a:cubicBezTo>
                  <a:cubicBezTo>
                    <a:pt x="340" y="475"/>
                    <a:pt x="340" y="475"/>
                    <a:pt x="341" y="475"/>
                  </a:cubicBezTo>
                  <a:cubicBezTo>
                    <a:pt x="341" y="475"/>
                    <a:pt x="341" y="475"/>
                    <a:pt x="342" y="475"/>
                  </a:cubicBezTo>
                  <a:close/>
                  <a:moveTo>
                    <a:pt x="411" y="471"/>
                  </a:moveTo>
                  <a:cubicBezTo>
                    <a:pt x="412" y="471"/>
                    <a:pt x="413" y="472"/>
                    <a:pt x="415" y="472"/>
                  </a:cubicBezTo>
                  <a:cubicBezTo>
                    <a:pt x="413" y="472"/>
                    <a:pt x="411" y="472"/>
                    <a:pt x="409" y="472"/>
                  </a:cubicBezTo>
                  <a:cubicBezTo>
                    <a:pt x="409" y="471"/>
                    <a:pt x="410" y="471"/>
                    <a:pt x="411" y="471"/>
                  </a:cubicBezTo>
                  <a:close/>
                  <a:moveTo>
                    <a:pt x="425" y="476"/>
                  </a:moveTo>
                  <a:cubicBezTo>
                    <a:pt x="421" y="477"/>
                    <a:pt x="416" y="477"/>
                    <a:pt x="411" y="477"/>
                  </a:cubicBezTo>
                  <a:cubicBezTo>
                    <a:pt x="403" y="477"/>
                    <a:pt x="395" y="476"/>
                    <a:pt x="386" y="475"/>
                  </a:cubicBezTo>
                  <a:cubicBezTo>
                    <a:pt x="392" y="475"/>
                    <a:pt x="397" y="475"/>
                    <a:pt x="402" y="473"/>
                  </a:cubicBezTo>
                  <a:cubicBezTo>
                    <a:pt x="410" y="474"/>
                    <a:pt x="418" y="475"/>
                    <a:pt x="425" y="476"/>
                  </a:cubicBezTo>
                  <a:close/>
                  <a:moveTo>
                    <a:pt x="402" y="483"/>
                  </a:moveTo>
                  <a:cubicBezTo>
                    <a:pt x="406" y="484"/>
                    <a:pt x="409" y="486"/>
                    <a:pt x="413" y="487"/>
                  </a:cubicBezTo>
                  <a:cubicBezTo>
                    <a:pt x="408" y="487"/>
                    <a:pt x="404" y="486"/>
                    <a:pt x="399" y="486"/>
                  </a:cubicBezTo>
                  <a:cubicBezTo>
                    <a:pt x="397" y="484"/>
                    <a:pt x="395" y="482"/>
                    <a:pt x="393" y="481"/>
                  </a:cubicBezTo>
                  <a:cubicBezTo>
                    <a:pt x="396" y="481"/>
                    <a:pt x="399" y="482"/>
                    <a:pt x="402" y="483"/>
                  </a:cubicBezTo>
                  <a:close/>
                  <a:moveTo>
                    <a:pt x="380" y="488"/>
                  </a:moveTo>
                  <a:cubicBezTo>
                    <a:pt x="382" y="489"/>
                    <a:pt x="383" y="490"/>
                    <a:pt x="385" y="492"/>
                  </a:cubicBezTo>
                  <a:cubicBezTo>
                    <a:pt x="382" y="492"/>
                    <a:pt x="379" y="492"/>
                    <a:pt x="377" y="493"/>
                  </a:cubicBezTo>
                  <a:cubicBezTo>
                    <a:pt x="374" y="491"/>
                    <a:pt x="371" y="488"/>
                    <a:pt x="368" y="486"/>
                  </a:cubicBezTo>
                  <a:cubicBezTo>
                    <a:pt x="372" y="487"/>
                    <a:pt x="376" y="487"/>
                    <a:pt x="380" y="488"/>
                  </a:cubicBezTo>
                  <a:close/>
                  <a:moveTo>
                    <a:pt x="331" y="473"/>
                  </a:moveTo>
                  <a:cubicBezTo>
                    <a:pt x="332" y="473"/>
                    <a:pt x="333" y="473"/>
                    <a:pt x="335" y="473"/>
                  </a:cubicBezTo>
                  <a:cubicBezTo>
                    <a:pt x="335" y="473"/>
                    <a:pt x="334" y="473"/>
                    <a:pt x="334" y="473"/>
                  </a:cubicBezTo>
                  <a:cubicBezTo>
                    <a:pt x="332" y="473"/>
                    <a:pt x="332" y="473"/>
                    <a:pt x="332" y="473"/>
                  </a:cubicBezTo>
                  <a:cubicBezTo>
                    <a:pt x="332" y="473"/>
                    <a:pt x="331" y="473"/>
                    <a:pt x="331" y="473"/>
                  </a:cubicBezTo>
                  <a:close/>
                  <a:moveTo>
                    <a:pt x="422" y="470"/>
                  </a:moveTo>
                  <a:cubicBezTo>
                    <a:pt x="426" y="471"/>
                    <a:pt x="430" y="472"/>
                    <a:pt x="434" y="474"/>
                  </a:cubicBezTo>
                  <a:cubicBezTo>
                    <a:pt x="433" y="474"/>
                    <a:pt x="433" y="474"/>
                    <a:pt x="432" y="474"/>
                  </a:cubicBezTo>
                  <a:cubicBezTo>
                    <a:pt x="431" y="474"/>
                    <a:pt x="429" y="474"/>
                    <a:pt x="428" y="474"/>
                  </a:cubicBezTo>
                  <a:cubicBezTo>
                    <a:pt x="424" y="472"/>
                    <a:pt x="421" y="471"/>
                    <a:pt x="417" y="470"/>
                  </a:cubicBezTo>
                  <a:cubicBezTo>
                    <a:pt x="419" y="470"/>
                    <a:pt x="420" y="470"/>
                    <a:pt x="422" y="470"/>
                  </a:cubicBezTo>
                  <a:close/>
                  <a:moveTo>
                    <a:pt x="441" y="478"/>
                  </a:moveTo>
                  <a:cubicBezTo>
                    <a:pt x="441" y="478"/>
                    <a:pt x="440" y="478"/>
                    <a:pt x="440" y="478"/>
                  </a:cubicBezTo>
                  <a:cubicBezTo>
                    <a:pt x="440" y="478"/>
                    <a:pt x="440" y="478"/>
                    <a:pt x="441" y="478"/>
                  </a:cubicBezTo>
                  <a:cubicBezTo>
                    <a:pt x="441" y="478"/>
                    <a:pt x="441" y="478"/>
                    <a:pt x="441" y="478"/>
                  </a:cubicBezTo>
                  <a:close/>
                  <a:moveTo>
                    <a:pt x="432" y="478"/>
                  </a:moveTo>
                  <a:cubicBezTo>
                    <a:pt x="432" y="479"/>
                    <a:pt x="432" y="479"/>
                    <a:pt x="432" y="479"/>
                  </a:cubicBezTo>
                  <a:cubicBezTo>
                    <a:pt x="433" y="480"/>
                    <a:pt x="437" y="482"/>
                    <a:pt x="442" y="485"/>
                  </a:cubicBezTo>
                  <a:cubicBezTo>
                    <a:pt x="447" y="489"/>
                    <a:pt x="452" y="493"/>
                    <a:pt x="458" y="497"/>
                  </a:cubicBezTo>
                  <a:cubicBezTo>
                    <a:pt x="461" y="499"/>
                    <a:pt x="464" y="502"/>
                    <a:pt x="467" y="504"/>
                  </a:cubicBezTo>
                  <a:cubicBezTo>
                    <a:pt x="463" y="503"/>
                    <a:pt x="459" y="502"/>
                    <a:pt x="454" y="501"/>
                  </a:cubicBezTo>
                  <a:cubicBezTo>
                    <a:pt x="451" y="499"/>
                    <a:pt x="448" y="496"/>
                    <a:pt x="445" y="494"/>
                  </a:cubicBezTo>
                  <a:cubicBezTo>
                    <a:pt x="436" y="488"/>
                    <a:pt x="426" y="482"/>
                    <a:pt x="420" y="480"/>
                  </a:cubicBezTo>
                  <a:cubicBezTo>
                    <a:pt x="419" y="482"/>
                    <a:pt x="419" y="482"/>
                    <a:pt x="419" y="482"/>
                  </a:cubicBezTo>
                  <a:cubicBezTo>
                    <a:pt x="425" y="485"/>
                    <a:pt x="435" y="490"/>
                    <a:pt x="444" y="496"/>
                  </a:cubicBezTo>
                  <a:cubicBezTo>
                    <a:pt x="445" y="497"/>
                    <a:pt x="447" y="498"/>
                    <a:pt x="449" y="500"/>
                  </a:cubicBezTo>
                  <a:cubicBezTo>
                    <a:pt x="442" y="498"/>
                    <a:pt x="436" y="497"/>
                    <a:pt x="430" y="495"/>
                  </a:cubicBezTo>
                  <a:cubicBezTo>
                    <a:pt x="430" y="495"/>
                    <a:pt x="430" y="495"/>
                    <a:pt x="430" y="495"/>
                  </a:cubicBezTo>
                  <a:cubicBezTo>
                    <a:pt x="429" y="494"/>
                    <a:pt x="428" y="494"/>
                    <a:pt x="427" y="493"/>
                  </a:cubicBezTo>
                  <a:cubicBezTo>
                    <a:pt x="428" y="493"/>
                    <a:pt x="429" y="493"/>
                    <a:pt x="430" y="493"/>
                  </a:cubicBezTo>
                  <a:cubicBezTo>
                    <a:pt x="433" y="492"/>
                    <a:pt x="433" y="492"/>
                    <a:pt x="433" y="492"/>
                  </a:cubicBezTo>
                  <a:cubicBezTo>
                    <a:pt x="431" y="490"/>
                    <a:pt x="431" y="490"/>
                    <a:pt x="431" y="490"/>
                  </a:cubicBezTo>
                  <a:cubicBezTo>
                    <a:pt x="422" y="486"/>
                    <a:pt x="412" y="482"/>
                    <a:pt x="403" y="480"/>
                  </a:cubicBezTo>
                  <a:cubicBezTo>
                    <a:pt x="402" y="480"/>
                    <a:pt x="401" y="480"/>
                    <a:pt x="400" y="479"/>
                  </a:cubicBezTo>
                  <a:cubicBezTo>
                    <a:pt x="404" y="479"/>
                    <a:pt x="407" y="480"/>
                    <a:pt x="411" y="480"/>
                  </a:cubicBezTo>
                  <a:cubicBezTo>
                    <a:pt x="418" y="480"/>
                    <a:pt x="425" y="479"/>
                    <a:pt x="431" y="477"/>
                  </a:cubicBezTo>
                  <a:cubicBezTo>
                    <a:pt x="431" y="477"/>
                    <a:pt x="432" y="478"/>
                    <a:pt x="432" y="478"/>
                  </a:cubicBezTo>
                  <a:close/>
                  <a:moveTo>
                    <a:pt x="426" y="491"/>
                  </a:moveTo>
                  <a:cubicBezTo>
                    <a:pt x="426" y="491"/>
                    <a:pt x="425" y="491"/>
                    <a:pt x="425" y="491"/>
                  </a:cubicBezTo>
                  <a:cubicBezTo>
                    <a:pt x="423" y="490"/>
                    <a:pt x="420" y="489"/>
                    <a:pt x="418" y="487"/>
                  </a:cubicBezTo>
                  <a:cubicBezTo>
                    <a:pt x="421" y="489"/>
                    <a:pt x="424" y="490"/>
                    <a:pt x="426" y="491"/>
                  </a:cubicBezTo>
                  <a:close/>
                  <a:moveTo>
                    <a:pt x="466" y="506"/>
                  </a:moveTo>
                  <a:cubicBezTo>
                    <a:pt x="464" y="506"/>
                    <a:pt x="462" y="506"/>
                    <a:pt x="460" y="506"/>
                  </a:cubicBezTo>
                  <a:cubicBezTo>
                    <a:pt x="460" y="506"/>
                    <a:pt x="459" y="505"/>
                    <a:pt x="459" y="505"/>
                  </a:cubicBezTo>
                  <a:cubicBezTo>
                    <a:pt x="461" y="505"/>
                    <a:pt x="464" y="506"/>
                    <a:pt x="466" y="506"/>
                  </a:cubicBezTo>
                  <a:close/>
                  <a:moveTo>
                    <a:pt x="456" y="510"/>
                  </a:moveTo>
                  <a:cubicBezTo>
                    <a:pt x="453" y="509"/>
                    <a:pt x="449" y="509"/>
                    <a:pt x="446" y="508"/>
                  </a:cubicBezTo>
                  <a:cubicBezTo>
                    <a:pt x="448" y="508"/>
                    <a:pt x="450" y="508"/>
                    <a:pt x="451" y="508"/>
                  </a:cubicBezTo>
                  <a:cubicBezTo>
                    <a:pt x="453" y="509"/>
                    <a:pt x="454" y="509"/>
                    <a:pt x="456" y="510"/>
                  </a:cubicBezTo>
                  <a:close/>
                  <a:moveTo>
                    <a:pt x="459" y="508"/>
                  </a:moveTo>
                  <a:cubicBezTo>
                    <a:pt x="459" y="508"/>
                    <a:pt x="459" y="508"/>
                    <a:pt x="459" y="508"/>
                  </a:cubicBezTo>
                  <a:cubicBezTo>
                    <a:pt x="459" y="509"/>
                    <a:pt x="459" y="509"/>
                    <a:pt x="459" y="509"/>
                  </a:cubicBezTo>
                  <a:cubicBezTo>
                    <a:pt x="459" y="509"/>
                    <a:pt x="459" y="508"/>
                    <a:pt x="459" y="508"/>
                  </a:cubicBezTo>
                  <a:close/>
                  <a:moveTo>
                    <a:pt x="441" y="504"/>
                  </a:moveTo>
                  <a:cubicBezTo>
                    <a:pt x="442" y="505"/>
                    <a:pt x="443" y="505"/>
                    <a:pt x="444" y="505"/>
                  </a:cubicBezTo>
                  <a:cubicBezTo>
                    <a:pt x="443" y="505"/>
                    <a:pt x="442" y="505"/>
                    <a:pt x="442" y="505"/>
                  </a:cubicBezTo>
                  <a:cubicBezTo>
                    <a:pt x="441" y="505"/>
                    <a:pt x="441" y="504"/>
                    <a:pt x="441" y="504"/>
                  </a:cubicBezTo>
                  <a:close/>
                  <a:moveTo>
                    <a:pt x="436" y="500"/>
                  </a:moveTo>
                  <a:cubicBezTo>
                    <a:pt x="436" y="500"/>
                    <a:pt x="435" y="499"/>
                    <a:pt x="435" y="499"/>
                  </a:cubicBezTo>
                  <a:cubicBezTo>
                    <a:pt x="441" y="501"/>
                    <a:pt x="447" y="502"/>
                    <a:pt x="453" y="503"/>
                  </a:cubicBezTo>
                  <a:cubicBezTo>
                    <a:pt x="454" y="504"/>
                    <a:pt x="455" y="505"/>
                    <a:pt x="456" y="506"/>
                  </a:cubicBezTo>
                  <a:cubicBezTo>
                    <a:pt x="455" y="506"/>
                    <a:pt x="453" y="506"/>
                    <a:pt x="452" y="505"/>
                  </a:cubicBezTo>
                  <a:cubicBezTo>
                    <a:pt x="447" y="504"/>
                    <a:pt x="442" y="502"/>
                    <a:pt x="436" y="500"/>
                  </a:cubicBezTo>
                  <a:close/>
                  <a:moveTo>
                    <a:pt x="429" y="498"/>
                  </a:moveTo>
                  <a:cubicBezTo>
                    <a:pt x="422" y="496"/>
                    <a:pt x="415" y="494"/>
                    <a:pt x="408" y="493"/>
                  </a:cubicBezTo>
                  <a:cubicBezTo>
                    <a:pt x="407" y="492"/>
                    <a:pt x="405" y="491"/>
                    <a:pt x="404" y="490"/>
                  </a:cubicBezTo>
                  <a:cubicBezTo>
                    <a:pt x="408" y="490"/>
                    <a:pt x="412" y="490"/>
                    <a:pt x="416" y="490"/>
                  </a:cubicBezTo>
                  <a:cubicBezTo>
                    <a:pt x="416" y="489"/>
                    <a:pt x="416" y="489"/>
                    <a:pt x="416" y="489"/>
                  </a:cubicBezTo>
                  <a:cubicBezTo>
                    <a:pt x="418" y="490"/>
                    <a:pt x="420" y="491"/>
                    <a:pt x="421" y="492"/>
                  </a:cubicBezTo>
                  <a:cubicBezTo>
                    <a:pt x="421" y="492"/>
                    <a:pt x="420" y="492"/>
                    <a:pt x="419" y="493"/>
                  </a:cubicBezTo>
                  <a:cubicBezTo>
                    <a:pt x="419" y="495"/>
                    <a:pt x="419" y="495"/>
                    <a:pt x="419" y="495"/>
                  </a:cubicBezTo>
                  <a:cubicBezTo>
                    <a:pt x="422" y="496"/>
                    <a:pt x="426" y="497"/>
                    <a:pt x="429" y="498"/>
                  </a:cubicBezTo>
                  <a:cubicBezTo>
                    <a:pt x="429" y="498"/>
                    <a:pt x="429" y="498"/>
                    <a:pt x="429" y="498"/>
                  </a:cubicBezTo>
                  <a:close/>
                  <a:moveTo>
                    <a:pt x="377" y="497"/>
                  </a:moveTo>
                  <a:cubicBezTo>
                    <a:pt x="377" y="496"/>
                    <a:pt x="376" y="496"/>
                    <a:pt x="375" y="496"/>
                  </a:cubicBezTo>
                  <a:cubicBezTo>
                    <a:pt x="375" y="496"/>
                    <a:pt x="374" y="495"/>
                    <a:pt x="374" y="495"/>
                  </a:cubicBezTo>
                  <a:cubicBezTo>
                    <a:pt x="375" y="496"/>
                    <a:pt x="375" y="496"/>
                    <a:pt x="375" y="496"/>
                  </a:cubicBezTo>
                  <a:cubicBezTo>
                    <a:pt x="376" y="496"/>
                    <a:pt x="376" y="496"/>
                    <a:pt x="377" y="496"/>
                  </a:cubicBezTo>
                  <a:cubicBezTo>
                    <a:pt x="377" y="496"/>
                    <a:pt x="377" y="496"/>
                    <a:pt x="377" y="497"/>
                  </a:cubicBezTo>
                  <a:close/>
                  <a:moveTo>
                    <a:pt x="370" y="495"/>
                  </a:moveTo>
                  <a:cubicBezTo>
                    <a:pt x="366" y="495"/>
                    <a:pt x="362" y="494"/>
                    <a:pt x="357" y="493"/>
                  </a:cubicBezTo>
                  <a:cubicBezTo>
                    <a:pt x="344" y="487"/>
                    <a:pt x="331" y="479"/>
                    <a:pt x="317" y="472"/>
                  </a:cubicBezTo>
                  <a:cubicBezTo>
                    <a:pt x="324" y="474"/>
                    <a:pt x="331" y="476"/>
                    <a:pt x="337" y="477"/>
                  </a:cubicBezTo>
                  <a:cubicBezTo>
                    <a:pt x="343" y="480"/>
                    <a:pt x="348" y="481"/>
                    <a:pt x="354" y="483"/>
                  </a:cubicBezTo>
                  <a:cubicBezTo>
                    <a:pt x="360" y="487"/>
                    <a:pt x="365" y="491"/>
                    <a:pt x="370" y="495"/>
                  </a:cubicBezTo>
                  <a:close/>
                  <a:moveTo>
                    <a:pt x="313" y="468"/>
                  </a:moveTo>
                  <a:cubicBezTo>
                    <a:pt x="319" y="469"/>
                    <a:pt x="325" y="469"/>
                    <a:pt x="331" y="469"/>
                  </a:cubicBezTo>
                  <a:cubicBezTo>
                    <a:pt x="331" y="470"/>
                    <a:pt x="332" y="470"/>
                    <a:pt x="332" y="470"/>
                  </a:cubicBezTo>
                  <a:cubicBezTo>
                    <a:pt x="327" y="470"/>
                    <a:pt x="322" y="470"/>
                    <a:pt x="317" y="470"/>
                  </a:cubicBezTo>
                  <a:cubicBezTo>
                    <a:pt x="316" y="469"/>
                    <a:pt x="315" y="469"/>
                    <a:pt x="313" y="468"/>
                  </a:cubicBezTo>
                  <a:close/>
                  <a:moveTo>
                    <a:pt x="272" y="464"/>
                  </a:moveTo>
                  <a:cubicBezTo>
                    <a:pt x="272" y="464"/>
                    <a:pt x="271" y="464"/>
                    <a:pt x="271" y="464"/>
                  </a:cubicBezTo>
                  <a:cubicBezTo>
                    <a:pt x="274" y="464"/>
                    <a:pt x="276" y="464"/>
                    <a:pt x="279" y="464"/>
                  </a:cubicBezTo>
                  <a:cubicBezTo>
                    <a:pt x="279" y="464"/>
                    <a:pt x="279" y="464"/>
                    <a:pt x="279" y="464"/>
                  </a:cubicBezTo>
                  <a:cubicBezTo>
                    <a:pt x="278" y="464"/>
                    <a:pt x="277" y="464"/>
                    <a:pt x="276" y="464"/>
                  </a:cubicBezTo>
                  <a:cubicBezTo>
                    <a:pt x="274" y="464"/>
                    <a:pt x="273" y="464"/>
                    <a:pt x="272" y="464"/>
                  </a:cubicBezTo>
                  <a:close/>
                  <a:moveTo>
                    <a:pt x="430" y="470"/>
                  </a:moveTo>
                  <a:cubicBezTo>
                    <a:pt x="430" y="470"/>
                    <a:pt x="430" y="470"/>
                    <a:pt x="430" y="470"/>
                  </a:cubicBezTo>
                  <a:cubicBezTo>
                    <a:pt x="430" y="470"/>
                    <a:pt x="430" y="470"/>
                    <a:pt x="430" y="470"/>
                  </a:cubicBezTo>
                  <a:cubicBezTo>
                    <a:pt x="430" y="470"/>
                    <a:pt x="430" y="470"/>
                    <a:pt x="430" y="470"/>
                  </a:cubicBezTo>
                  <a:close/>
                  <a:moveTo>
                    <a:pt x="469" y="498"/>
                  </a:moveTo>
                  <a:cubicBezTo>
                    <a:pt x="472" y="501"/>
                    <a:pt x="475" y="504"/>
                    <a:pt x="478" y="507"/>
                  </a:cubicBezTo>
                  <a:cubicBezTo>
                    <a:pt x="476" y="506"/>
                    <a:pt x="474" y="506"/>
                    <a:pt x="472" y="505"/>
                  </a:cubicBezTo>
                  <a:cubicBezTo>
                    <a:pt x="471" y="504"/>
                    <a:pt x="470" y="503"/>
                    <a:pt x="469" y="502"/>
                  </a:cubicBezTo>
                  <a:cubicBezTo>
                    <a:pt x="460" y="495"/>
                    <a:pt x="450" y="488"/>
                    <a:pt x="443" y="483"/>
                  </a:cubicBezTo>
                  <a:cubicBezTo>
                    <a:pt x="441" y="482"/>
                    <a:pt x="439" y="481"/>
                    <a:pt x="437" y="480"/>
                  </a:cubicBezTo>
                  <a:cubicBezTo>
                    <a:pt x="441" y="481"/>
                    <a:pt x="445" y="483"/>
                    <a:pt x="449" y="484"/>
                  </a:cubicBezTo>
                  <a:cubicBezTo>
                    <a:pt x="453" y="487"/>
                    <a:pt x="458" y="490"/>
                    <a:pt x="462" y="492"/>
                  </a:cubicBezTo>
                  <a:cubicBezTo>
                    <a:pt x="465" y="494"/>
                    <a:pt x="467" y="496"/>
                    <a:pt x="469" y="498"/>
                  </a:cubicBezTo>
                  <a:close/>
                  <a:moveTo>
                    <a:pt x="480" y="509"/>
                  </a:moveTo>
                  <a:cubicBezTo>
                    <a:pt x="482" y="512"/>
                    <a:pt x="485" y="515"/>
                    <a:pt x="488" y="518"/>
                  </a:cubicBezTo>
                  <a:cubicBezTo>
                    <a:pt x="486" y="517"/>
                    <a:pt x="485" y="517"/>
                    <a:pt x="484" y="517"/>
                  </a:cubicBezTo>
                  <a:cubicBezTo>
                    <a:pt x="482" y="514"/>
                    <a:pt x="480" y="512"/>
                    <a:pt x="477" y="510"/>
                  </a:cubicBezTo>
                  <a:cubicBezTo>
                    <a:pt x="478" y="510"/>
                    <a:pt x="479" y="510"/>
                    <a:pt x="479" y="510"/>
                  </a:cubicBezTo>
                  <a:lnTo>
                    <a:pt x="480" y="509"/>
                  </a:lnTo>
                  <a:close/>
                  <a:moveTo>
                    <a:pt x="479" y="515"/>
                  </a:moveTo>
                  <a:cubicBezTo>
                    <a:pt x="475" y="514"/>
                    <a:pt x="470" y="513"/>
                    <a:pt x="466" y="512"/>
                  </a:cubicBezTo>
                  <a:cubicBezTo>
                    <a:pt x="465" y="511"/>
                    <a:pt x="464" y="510"/>
                    <a:pt x="463" y="509"/>
                  </a:cubicBezTo>
                  <a:cubicBezTo>
                    <a:pt x="466" y="509"/>
                    <a:pt x="470" y="509"/>
                    <a:pt x="473" y="510"/>
                  </a:cubicBezTo>
                  <a:cubicBezTo>
                    <a:pt x="475" y="512"/>
                    <a:pt x="477" y="513"/>
                    <a:pt x="479" y="515"/>
                  </a:cubicBezTo>
                  <a:close/>
                  <a:moveTo>
                    <a:pt x="421" y="505"/>
                  </a:moveTo>
                  <a:cubicBezTo>
                    <a:pt x="418" y="502"/>
                    <a:pt x="415" y="499"/>
                    <a:pt x="412" y="496"/>
                  </a:cubicBezTo>
                  <a:cubicBezTo>
                    <a:pt x="419" y="498"/>
                    <a:pt x="427" y="500"/>
                    <a:pt x="435" y="502"/>
                  </a:cubicBezTo>
                  <a:cubicBezTo>
                    <a:pt x="436" y="503"/>
                    <a:pt x="437" y="504"/>
                    <a:pt x="438" y="505"/>
                  </a:cubicBezTo>
                  <a:cubicBezTo>
                    <a:pt x="437" y="505"/>
                    <a:pt x="436" y="505"/>
                    <a:pt x="434" y="505"/>
                  </a:cubicBezTo>
                  <a:cubicBezTo>
                    <a:pt x="434" y="507"/>
                    <a:pt x="434" y="507"/>
                    <a:pt x="434" y="507"/>
                  </a:cubicBezTo>
                  <a:cubicBezTo>
                    <a:pt x="430" y="507"/>
                    <a:pt x="425" y="506"/>
                    <a:pt x="421" y="505"/>
                  </a:cubicBezTo>
                  <a:close/>
                  <a:moveTo>
                    <a:pt x="416" y="504"/>
                  </a:moveTo>
                  <a:cubicBezTo>
                    <a:pt x="411" y="503"/>
                    <a:pt x="406" y="502"/>
                    <a:pt x="401" y="501"/>
                  </a:cubicBezTo>
                  <a:cubicBezTo>
                    <a:pt x="400" y="500"/>
                    <a:pt x="399" y="500"/>
                    <a:pt x="398" y="499"/>
                  </a:cubicBezTo>
                  <a:cubicBezTo>
                    <a:pt x="396" y="497"/>
                    <a:pt x="394" y="496"/>
                    <a:pt x="392" y="494"/>
                  </a:cubicBezTo>
                  <a:cubicBezTo>
                    <a:pt x="397" y="494"/>
                    <a:pt x="402" y="495"/>
                    <a:pt x="407" y="496"/>
                  </a:cubicBezTo>
                  <a:cubicBezTo>
                    <a:pt x="410" y="498"/>
                    <a:pt x="413" y="501"/>
                    <a:pt x="416" y="504"/>
                  </a:cubicBezTo>
                  <a:close/>
                  <a:moveTo>
                    <a:pt x="347" y="494"/>
                  </a:moveTo>
                  <a:cubicBezTo>
                    <a:pt x="343" y="490"/>
                    <a:pt x="338" y="487"/>
                    <a:pt x="334" y="484"/>
                  </a:cubicBezTo>
                  <a:cubicBezTo>
                    <a:pt x="339" y="487"/>
                    <a:pt x="345" y="490"/>
                    <a:pt x="350" y="493"/>
                  </a:cubicBezTo>
                  <a:cubicBezTo>
                    <a:pt x="349" y="492"/>
                    <a:pt x="348" y="492"/>
                    <a:pt x="347" y="492"/>
                  </a:cubicBezTo>
                  <a:lnTo>
                    <a:pt x="347" y="494"/>
                  </a:lnTo>
                  <a:close/>
                  <a:moveTo>
                    <a:pt x="302" y="468"/>
                  </a:moveTo>
                  <a:cubicBezTo>
                    <a:pt x="304" y="468"/>
                    <a:pt x="305" y="468"/>
                    <a:pt x="307" y="468"/>
                  </a:cubicBezTo>
                  <a:cubicBezTo>
                    <a:pt x="307" y="468"/>
                    <a:pt x="307" y="468"/>
                    <a:pt x="307" y="468"/>
                  </a:cubicBezTo>
                  <a:cubicBezTo>
                    <a:pt x="305" y="468"/>
                    <a:pt x="304" y="468"/>
                    <a:pt x="302" y="468"/>
                  </a:cubicBezTo>
                  <a:close/>
                  <a:moveTo>
                    <a:pt x="281" y="462"/>
                  </a:moveTo>
                  <a:cubicBezTo>
                    <a:pt x="295" y="462"/>
                    <a:pt x="310" y="462"/>
                    <a:pt x="324" y="462"/>
                  </a:cubicBezTo>
                  <a:cubicBezTo>
                    <a:pt x="330" y="462"/>
                    <a:pt x="334" y="463"/>
                    <a:pt x="338" y="463"/>
                  </a:cubicBezTo>
                  <a:cubicBezTo>
                    <a:pt x="330" y="463"/>
                    <a:pt x="322" y="464"/>
                    <a:pt x="314" y="464"/>
                  </a:cubicBezTo>
                  <a:cubicBezTo>
                    <a:pt x="303" y="463"/>
                    <a:pt x="292" y="462"/>
                    <a:pt x="281" y="462"/>
                  </a:cubicBezTo>
                  <a:close/>
                  <a:moveTo>
                    <a:pt x="422" y="465"/>
                  </a:moveTo>
                  <a:cubicBezTo>
                    <a:pt x="421" y="464"/>
                    <a:pt x="421" y="464"/>
                    <a:pt x="421" y="464"/>
                  </a:cubicBezTo>
                  <a:cubicBezTo>
                    <a:pt x="422" y="464"/>
                    <a:pt x="423" y="464"/>
                    <a:pt x="424" y="464"/>
                  </a:cubicBezTo>
                  <a:cubicBezTo>
                    <a:pt x="425" y="465"/>
                    <a:pt x="426" y="466"/>
                    <a:pt x="427" y="467"/>
                  </a:cubicBezTo>
                  <a:cubicBezTo>
                    <a:pt x="425" y="467"/>
                    <a:pt x="423" y="467"/>
                    <a:pt x="420" y="466"/>
                  </a:cubicBezTo>
                  <a:lnTo>
                    <a:pt x="422" y="465"/>
                  </a:lnTo>
                  <a:close/>
                  <a:moveTo>
                    <a:pt x="445" y="473"/>
                  </a:moveTo>
                  <a:cubicBezTo>
                    <a:pt x="446" y="474"/>
                    <a:pt x="448" y="475"/>
                    <a:pt x="449" y="477"/>
                  </a:cubicBezTo>
                  <a:cubicBezTo>
                    <a:pt x="449" y="477"/>
                    <a:pt x="449" y="477"/>
                    <a:pt x="449" y="477"/>
                  </a:cubicBezTo>
                  <a:cubicBezTo>
                    <a:pt x="446" y="474"/>
                    <a:pt x="442" y="472"/>
                    <a:pt x="439" y="469"/>
                  </a:cubicBezTo>
                  <a:cubicBezTo>
                    <a:pt x="439" y="469"/>
                    <a:pt x="439" y="469"/>
                    <a:pt x="439" y="469"/>
                  </a:cubicBezTo>
                  <a:cubicBezTo>
                    <a:pt x="441" y="470"/>
                    <a:pt x="443" y="471"/>
                    <a:pt x="445" y="473"/>
                  </a:cubicBezTo>
                  <a:close/>
                  <a:moveTo>
                    <a:pt x="491" y="521"/>
                  </a:moveTo>
                  <a:cubicBezTo>
                    <a:pt x="492" y="522"/>
                    <a:pt x="492" y="523"/>
                    <a:pt x="493" y="523"/>
                  </a:cubicBezTo>
                  <a:cubicBezTo>
                    <a:pt x="491" y="523"/>
                    <a:pt x="490" y="523"/>
                    <a:pt x="489" y="522"/>
                  </a:cubicBezTo>
                  <a:cubicBezTo>
                    <a:pt x="488" y="522"/>
                    <a:pt x="487" y="521"/>
                    <a:pt x="487" y="520"/>
                  </a:cubicBezTo>
                  <a:cubicBezTo>
                    <a:pt x="488" y="520"/>
                    <a:pt x="490" y="521"/>
                    <a:pt x="491" y="521"/>
                  </a:cubicBezTo>
                  <a:close/>
                  <a:moveTo>
                    <a:pt x="474" y="522"/>
                  </a:moveTo>
                  <a:cubicBezTo>
                    <a:pt x="476" y="523"/>
                    <a:pt x="478" y="523"/>
                    <a:pt x="480" y="523"/>
                  </a:cubicBezTo>
                  <a:cubicBezTo>
                    <a:pt x="479" y="523"/>
                    <a:pt x="479" y="523"/>
                    <a:pt x="478" y="523"/>
                  </a:cubicBezTo>
                  <a:cubicBezTo>
                    <a:pt x="477" y="523"/>
                    <a:pt x="476" y="523"/>
                    <a:pt x="474" y="522"/>
                  </a:cubicBezTo>
                  <a:close/>
                  <a:moveTo>
                    <a:pt x="451" y="515"/>
                  </a:moveTo>
                  <a:cubicBezTo>
                    <a:pt x="450" y="514"/>
                    <a:pt x="449" y="513"/>
                    <a:pt x="448" y="512"/>
                  </a:cubicBezTo>
                  <a:cubicBezTo>
                    <a:pt x="451" y="512"/>
                    <a:pt x="454" y="512"/>
                    <a:pt x="456" y="513"/>
                  </a:cubicBezTo>
                  <a:cubicBezTo>
                    <a:pt x="459" y="513"/>
                    <a:pt x="462" y="514"/>
                    <a:pt x="465" y="514"/>
                  </a:cubicBezTo>
                  <a:cubicBezTo>
                    <a:pt x="465" y="515"/>
                    <a:pt x="466" y="516"/>
                    <a:pt x="467" y="517"/>
                  </a:cubicBezTo>
                  <a:cubicBezTo>
                    <a:pt x="469" y="516"/>
                    <a:pt x="469" y="516"/>
                    <a:pt x="469" y="516"/>
                  </a:cubicBezTo>
                  <a:cubicBezTo>
                    <a:pt x="469" y="516"/>
                    <a:pt x="469" y="515"/>
                    <a:pt x="468" y="515"/>
                  </a:cubicBezTo>
                  <a:cubicBezTo>
                    <a:pt x="473" y="516"/>
                    <a:pt x="478" y="518"/>
                    <a:pt x="482" y="519"/>
                  </a:cubicBezTo>
                  <a:cubicBezTo>
                    <a:pt x="483" y="520"/>
                    <a:pt x="484" y="521"/>
                    <a:pt x="485" y="522"/>
                  </a:cubicBezTo>
                  <a:cubicBezTo>
                    <a:pt x="474" y="520"/>
                    <a:pt x="462" y="518"/>
                    <a:pt x="451" y="515"/>
                  </a:cubicBezTo>
                  <a:close/>
                  <a:moveTo>
                    <a:pt x="379" y="503"/>
                  </a:moveTo>
                  <a:cubicBezTo>
                    <a:pt x="375" y="502"/>
                    <a:pt x="371" y="500"/>
                    <a:pt x="367" y="498"/>
                  </a:cubicBezTo>
                  <a:cubicBezTo>
                    <a:pt x="370" y="498"/>
                    <a:pt x="372" y="499"/>
                    <a:pt x="375" y="499"/>
                  </a:cubicBezTo>
                  <a:cubicBezTo>
                    <a:pt x="376" y="501"/>
                    <a:pt x="378" y="502"/>
                    <a:pt x="379" y="503"/>
                  </a:cubicBezTo>
                  <a:close/>
                  <a:moveTo>
                    <a:pt x="346" y="497"/>
                  </a:moveTo>
                  <a:cubicBezTo>
                    <a:pt x="338" y="494"/>
                    <a:pt x="330" y="491"/>
                    <a:pt x="322" y="488"/>
                  </a:cubicBezTo>
                  <a:cubicBezTo>
                    <a:pt x="325" y="488"/>
                    <a:pt x="327" y="487"/>
                    <a:pt x="330" y="487"/>
                  </a:cubicBezTo>
                  <a:cubicBezTo>
                    <a:pt x="330" y="485"/>
                    <a:pt x="330" y="485"/>
                    <a:pt x="330" y="485"/>
                  </a:cubicBezTo>
                  <a:cubicBezTo>
                    <a:pt x="326" y="483"/>
                    <a:pt x="316" y="480"/>
                    <a:pt x="306" y="477"/>
                  </a:cubicBezTo>
                  <a:cubicBezTo>
                    <a:pt x="305" y="476"/>
                    <a:pt x="304" y="476"/>
                    <a:pt x="303" y="476"/>
                  </a:cubicBezTo>
                  <a:cubicBezTo>
                    <a:pt x="299" y="473"/>
                    <a:pt x="296" y="471"/>
                    <a:pt x="292" y="469"/>
                  </a:cubicBezTo>
                  <a:cubicBezTo>
                    <a:pt x="298" y="470"/>
                    <a:pt x="304" y="471"/>
                    <a:pt x="310" y="471"/>
                  </a:cubicBezTo>
                  <a:cubicBezTo>
                    <a:pt x="322" y="479"/>
                    <a:pt x="336" y="487"/>
                    <a:pt x="346" y="497"/>
                  </a:cubicBezTo>
                  <a:close/>
                  <a:moveTo>
                    <a:pt x="286" y="472"/>
                  </a:moveTo>
                  <a:cubicBezTo>
                    <a:pt x="283" y="470"/>
                    <a:pt x="281" y="469"/>
                    <a:pt x="278" y="467"/>
                  </a:cubicBezTo>
                  <a:cubicBezTo>
                    <a:pt x="279" y="468"/>
                    <a:pt x="280" y="468"/>
                    <a:pt x="281" y="468"/>
                  </a:cubicBezTo>
                  <a:cubicBezTo>
                    <a:pt x="284" y="469"/>
                    <a:pt x="287" y="471"/>
                    <a:pt x="289" y="473"/>
                  </a:cubicBezTo>
                  <a:cubicBezTo>
                    <a:pt x="288" y="472"/>
                    <a:pt x="287" y="472"/>
                    <a:pt x="286" y="472"/>
                  </a:cubicBezTo>
                  <a:close/>
                  <a:moveTo>
                    <a:pt x="432" y="459"/>
                  </a:moveTo>
                  <a:cubicBezTo>
                    <a:pt x="432" y="459"/>
                    <a:pt x="432" y="459"/>
                    <a:pt x="432" y="459"/>
                  </a:cubicBezTo>
                  <a:cubicBezTo>
                    <a:pt x="432" y="459"/>
                    <a:pt x="431" y="459"/>
                    <a:pt x="431" y="459"/>
                  </a:cubicBezTo>
                  <a:cubicBezTo>
                    <a:pt x="431" y="459"/>
                    <a:pt x="431" y="459"/>
                    <a:pt x="432" y="459"/>
                  </a:cubicBezTo>
                  <a:close/>
                  <a:moveTo>
                    <a:pt x="422" y="518"/>
                  </a:moveTo>
                  <a:cubicBezTo>
                    <a:pt x="416" y="517"/>
                    <a:pt x="410" y="515"/>
                    <a:pt x="404" y="514"/>
                  </a:cubicBezTo>
                  <a:cubicBezTo>
                    <a:pt x="405" y="513"/>
                    <a:pt x="405" y="513"/>
                    <a:pt x="405" y="513"/>
                  </a:cubicBezTo>
                  <a:cubicBezTo>
                    <a:pt x="402" y="512"/>
                    <a:pt x="400" y="510"/>
                    <a:pt x="398" y="509"/>
                  </a:cubicBezTo>
                  <a:cubicBezTo>
                    <a:pt x="402" y="509"/>
                    <a:pt x="405" y="509"/>
                    <a:pt x="408" y="510"/>
                  </a:cubicBezTo>
                  <a:cubicBezTo>
                    <a:pt x="411" y="512"/>
                    <a:pt x="414" y="514"/>
                    <a:pt x="416" y="515"/>
                  </a:cubicBezTo>
                  <a:cubicBezTo>
                    <a:pt x="417" y="513"/>
                    <a:pt x="417" y="513"/>
                    <a:pt x="417" y="513"/>
                  </a:cubicBezTo>
                  <a:cubicBezTo>
                    <a:pt x="416" y="512"/>
                    <a:pt x="415" y="511"/>
                    <a:pt x="413" y="510"/>
                  </a:cubicBezTo>
                  <a:cubicBezTo>
                    <a:pt x="415" y="510"/>
                    <a:pt x="418" y="510"/>
                    <a:pt x="420" y="510"/>
                  </a:cubicBezTo>
                  <a:cubicBezTo>
                    <a:pt x="422" y="511"/>
                    <a:pt x="423" y="511"/>
                    <a:pt x="425" y="512"/>
                  </a:cubicBezTo>
                  <a:cubicBezTo>
                    <a:pt x="426" y="513"/>
                    <a:pt x="427" y="514"/>
                    <a:pt x="429" y="515"/>
                  </a:cubicBezTo>
                  <a:cubicBezTo>
                    <a:pt x="430" y="513"/>
                    <a:pt x="430" y="513"/>
                    <a:pt x="430" y="513"/>
                  </a:cubicBezTo>
                  <a:cubicBezTo>
                    <a:pt x="437" y="515"/>
                    <a:pt x="443" y="516"/>
                    <a:pt x="450" y="518"/>
                  </a:cubicBezTo>
                  <a:cubicBezTo>
                    <a:pt x="450" y="518"/>
                    <a:pt x="451" y="519"/>
                    <a:pt x="452" y="520"/>
                  </a:cubicBezTo>
                  <a:cubicBezTo>
                    <a:pt x="442" y="519"/>
                    <a:pt x="432" y="518"/>
                    <a:pt x="422" y="517"/>
                  </a:cubicBezTo>
                  <a:lnTo>
                    <a:pt x="422" y="518"/>
                  </a:lnTo>
                  <a:close/>
                  <a:moveTo>
                    <a:pt x="454" y="523"/>
                  </a:moveTo>
                  <a:cubicBezTo>
                    <a:pt x="454" y="523"/>
                    <a:pt x="454" y="523"/>
                    <a:pt x="454" y="523"/>
                  </a:cubicBezTo>
                  <a:cubicBezTo>
                    <a:pt x="451" y="523"/>
                    <a:pt x="447" y="522"/>
                    <a:pt x="444" y="522"/>
                  </a:cubicBezTo>
                  <a:cubicBezTo>
                    <a:pt x="447" y="522"/>
                    <a:pt x="451" y="523"/>
                    <a:pt x="454" y="523"/>
                  </a:cubicBezTo>
                  <a:close/>
                  <a:moveTo>
                    <a:pt x="394" y="506"/>
                  </a:moveTo>
                  <a:cubicBezTo>
                    <a:pt x="392" y="505"/>
                    <a:pt x="390" y="503"/>
                    <a:pt x="388" y="502"/>
                  </a:cubicBezTo>
                  <a:cubicBezTo>
                    <a:pt x="391" y="502"/>
                    <a:pt x="394" y="503"/>
                    <a:pt x="397" y="504"/>
                  </a:cubicBezTo>
                  <a:cubicBezTo>
                    <a:pt x="399" y="504"/>
                    <a:pt x="401" y="505"/>
                    <a:pt x="403" y="505"/>
                  </a:cubicBezTo>
                  <a:cubicBezTo>
                    <a:pt x="403" y="506"/>
                    <a:pt x="403" y="506"/>
                    <a:pt x="403" y="506"/>
                  </a:cubicBezTo>
                  <a:cubicBezTo>
                    <a:pt x="404" y="506"/>
                    <a:pt x="404" y="507"/>
                    <a:pt x="404" y="507"/>
                  </a:cubicBezTo>
                  <a:cubicBezTo>
                    <a:pt x="401" y="507"/>
                    <a:pt x="397" y="506"/>
                    <a:pt x="394" y="506"/>
                  </a:cubicBezTo>
                  <a:close/>
                  <a:moveTo>
                    <a:pt x="389" y="505"/>
                  </a:moveTo>
                  <a:cubicBezTo>
                    <a:pt x="387" y="505"/>
                    <a:pt x="385" y="505"/>
                    <a:pt x="384" y="505"/>
                  </a:cubicBezTo>
                  <a:cubicBezTo>
                    <a:pt x="382" y="503"/>
                    <a:pt x="381" y="502"/>
                    <a:pt x="379" y="500"/>
                  </a:cubicBezTo>
                  <a:cubicBezTo>
                    <a:pt x="380" y="500"/>
                    <a:pt x="382" y="500"/>
                    <a:pt x="383" y="501"/>
                  </a:cubicBezTo>
                  <a:cubicBezTo>
                    <a:pt x="385" y="502"/>
                    <a:pt x="387" y="504"/>
                    <a:pt x="389" y="505"/>
                  </a:cubicBezTo>
                  <a:close/>
                  <a:moveTo>
                    <a:pt x="373" y="504"/>
                  </a:moveTo>
                  <a:cubicBezTo>
                    <a:pt x="358" y="502"/>
                    <a:pt x="342" y="499"/>
                    <a:pt x="327" y="496"/>
                  </a:cubicBezTo>
                  <a:cubicBezTo>
                    <a:pt x="325" y="494"/>
                    <a:pt x="323" y="492"/>
                    <a:pt x="321" y="490"/>
                  </a:cubicBezTo>
                  <a:cubicBezTo>
                    <a:pt x="331" y="494"/>
                    <a:pt x="340" y="498"/>
                    <a:pt x="350" y="500"/>
                  </a:cubicBezTo>
                  <a:cubicBezTo>
                    <a:pt x="354" y="501"/>
                    <a:pt x="354" y="501"/>
                    <a:pt x="354" y="501"/>
                  </a:cubicBezTo>
                  <a:cubicBezTo>
                    <a:pt x="351" y="498"/>
                    <a:pt x="351" y="498"/>
                    <a:pt x="351" y="498"/>
                  </a:cubicBezTo>
                  <a:cubicBezTo>
                    <a:pt x="350" y="497"/>
                    <a:pt x="349" y="496"/>
                    <a:pt x="348" y="495"/>
                  </a:cubicBezTo>
                  <a:cubicBezTo>
                    <a:pt x="352" y="496"/>
                    <a:pt x="355" y="496"/>
                    <a:pt x="358" y="497"/>
                  </a:cubicBezTo>
                  <a:cubicBezTo>
                    <a:pt x="363" y="499"/>
                    <a:pt x="368" y="501"/>
                    <a:pt x="373" y="504"/>
                  </a:cubicBezTo>
                  <a:close/>
                  <a:moveTo>
                    <a:pt x="322" y="495"/>
                  </a:moveTo>
                  <a:cubicBezTo>
                    <a:pt x="321" y="495"/>
                    <a:pt x="319" y="494"/>
                    <a:pt x="318" y="494"/>
                  </a:cubicBezTo>
                  <a:cubicBezTo>
                    <a:pt x="315" y="492"/>
                    <a:pt x="311" y="489"/>
                    <a:pt x="308" y="487"/>
                  </a:cubicBezTo>
                  <a:cubicBezTo>
                    <a:pt x="310" y="487"/>
                    <a:pt x="312" y="487"/>
                    <a:pt x="314" y="487"/>
                  </a:cubicBezTo>
                  <a:cubicBezTo>
                    <a:pt x="317" y="490"/>
                    <a:pt x="320" y="492"/>
                    <a:pt x="322" y="495"/>
                  </a:cubicBezTo>
                  <a:close/>
                  <a:moveTo>
                    <a:pt x="325" y="500"/>
                  </a:moveTo>
                  <a:cubicBezTo>
                    <a:pt x="304" y="497"/>
                    <a:pt x="282" y="494"/>
                    <a:pt x="263" y="492"/>
                  </a:cubicBezTo>
                  <a:cubicBezTo>
                    <a:pt x="266" y="492"/>
                    <a:pt x="269" y="492"/>
                    <a:pt x="272" y="492"/>
                  </a:cubicBezTo>
                  <a:cubicBezTo>
                    <a:pt x="272" y="492"/>
                    <a:pt x="272" y="492"/>
                    <a:pt x="273" y="492"/>
                  </a:cubicBezTo>
                  <a:cubicBezTo>
                    <a:pt x="277" y="493"/>
                    <a:pt x="277" y="493"/>
                    <a:pt x="277" y="493"/>
                  </a:cubicBezTo>
                  <a:cubicBezTo>
                    <a:pt x="276" y="492"/>
                    <a:pt x="276" y="492"/>
                    <a:pt x="276" y="492"/>
                  </a:cubicBezTo>
                  <a:cubicBezTo>
                    <a:pt x="280" y="492"/>
                    <a:pt x="285" y="492"/>
                    <a:pt x="289" y="492"/>
                  </a:cubicBezTo>
                  <a:cubicBezTo>
                    <a:pt x="291" y="493"/>
                    <a:pt x="292" y="494"/>
                    <a:pt x="294" y="495"/>
                  </a:cubicBezTo>
                  <a:cubicBezTo>
                    <a:pt x="295" y="493"/>
                    <a:pt x="295" y="493"/>
                    <a:pt x="295" y="493"/>
                  </a:cubicBezTo>
                  <a:cubicBezTo>
                    <a:pt x="295" y="493"/>
                    <a:pt x="295" y="493"/>
                    <a:pt x="295" y="492"/>
                  </a:cubicBezTo>
                  <a:cubicBezTo>
                    <a:pt x="297" y="492"/>
                    <a:pt x="300" y="492"/>
                    <a:pt x="303" y="492"/>
                  </a:cubicBezTo>
                  <a:cubicBezTo>
                    <a:pt x="307" y="494"/>
                    <a:pt x="312" y="495"/>
                    <a:pt x="317" y="496"/>
                  </a:cubicBezTo>
                  <a:cubicBezTo>
                    <a:pt x="320" y="498"/>
                    <a:pt x="322" y="499"/>
                    <a:pt x="325" y="500"/>
                  </a:cubicBezTo>
                  <a:close/>
                  <a:moveTo>
                    <a:pt x="261" y="489"/>
                  </a:moveTo>
                  <a:cubicBezTo>
                    <a:pt x="258" y="489"/>
                    <a:pt x="255" y="488"/>
                    <a:pt x="252" y="488"/>
                  </a:cubicBezTo>
                  <a:cubicBezTo>
                    <a:pt x="252" y="487"/>
                    <a:pt x="252" y="486"/>
                    <a:pt x="251" y="485"/>
                  </a:cubicBezTo>
                  <a:cubicBezTo>
                    <a:pt x="251" y="486"/>
                    <a:pt x="252" y="486"/>
                    <a:pt x="252" y="486"/>
                  </a:cubicBezTo>
                  <a:cubicBezTo>
                    <a:pt x="255" y="487"/>
                    <a:pt x="258" y="488"/>
                    <a:pt x="261" y="489"/>
                  </a:cubicBezTo>
                  <a:close/>
                  <a:moveTo>
                    <a:pt x="260" y="479"/>
                  </a:moveTo>
                  <a:cubicBezTo>
                    <a:pt x="261" y="479"/>
                    <a:pt x="261" y="479"/>
                    <a:pt x="261" y="479"/>
                  </a:cubicBezTo>
                  <a:cubicBezTo>
                    <a:pt x="269" y="483"/>
                    <a:pt x="276" y="486"/>
                    <a:pt x="284" y="490"/>
                  </a:cubicBezTo>
                  <a:cubicBezTo>
                    <a:pt x="280" y="490"/>
                    <a:pt x="277" y="490"/>
                    <a:pt x="273" y="490"/>
                  </a:cubicBezTo>
                  <a:cubicBezTo>
                    <a:pt x="270" y="486"/>
                    <a:pt x="265" y="482"/>
                    <a:pt x="260" y="479"/>
                  </a:cubicBezTo>
                  <a:close/>
                  <a:moveTo>
                    <a:pt x="268" y="475"/>
                  </a:moveTo>
                  <a:cubicBezTo>
                    <a:pt x="268" y="475"/>
                    <a:pt x="268" y="475"/>
                    <a:pt x="268" y="475"/>
                  </a:cubicBezTo>
                  <a:cubicBezTo>
                    <a:pt x="269" y="475"/>
                    <a:pt x="269" y="475"/>
                    <a:pt x="269" y="475"/>
                  </a:cubicBezTo>
                  <a:cubicBezTo>
                    <a:pt x="269" y="475"/>
                    <a:pt x="268" y="475"/>
                    <a:pt x="268" y="475"/>
                  </a:cubicBezTo>
                  <a:close/>
                  <a:moveTo>
                    <a:pt x="262" y="466"/>
                  </a:moveTo>
                  <a:cubicBezTo>
                    <a:pt x="265" y="466"/>
                    <a:pt x="267" y="466"/>
                    <a:pt x="270" y="466"/>
                  </a:cubicBezTo>
                  <a:cubicBezTo>
                    <a:pt x="273" y="468"/>
                    <a:pt x="277" y="469"/>
                    <a:pt x="280" y="471"/>
                  </a:cubicBezTo>
                  <a:cubicBezTo>
                    <a:pt x="279" y="471"/>
                    <a:pt x="277" y="471"/>
                    <a:pt x="276" y="471"/>
                  </a:cubicBezTo>
                  <a:cubicBezTo>
                    <a:pt x="274" y="471"/>
                    <a:pt x="271" y="471"/>
                    <a:pt x="269" y="472"/>
                  </a:cubicBezTo>
                  <a:cubicBezTo>
                    <a:pt x="267" y="470"/>
                    <a:pt x="264" y="468"/>
                    <a:pt x="262" y="466"/>
                  </a:cubicBezTo>
                  <a:close/>
                  <a:moveTo>
                    <a:pt x="361" y="459"/>
                  </a:moveTo>
                  <a:cubicBezTo>
                    <a:pt x="371" y="459"/>
                    <a:pt x="380" y="459"/>
                    <a:pt x="390" y="460"/>
                  </a:cubicBezTo>
                  <a:cubicBezTo>
                    <a:pt x="389" y="460"/>
                    <a:pt x="387" y="460"/>
                    <a:pt x="386" y="460"/>
                  </a:cubicBezTo>
                  <a:cubicBezTo>
                    <a:pt x="380" y="460"/>
                    <a:pt x="375" y="459"/>
                    <a:pt x="369" y="459"/>
                  </a:cubicBezTo>
                  <a:cubicBezTo>
                    <a:pt x="366" y="459"/>
                    <a:pt x="364" y="459"/>
                    <a:pt x="361" y="459"/>
                  </a:cubicBezTo>
                  <a:close/>
                  <a:moveTo>
                    <a:pt x="407" y="450"/>
                  </a:moveTo>
                  <a:cubicBezTo>
                    <a:pt x="418" y="450"/>
                    <a:pt x="428" y="452"/>
                    <a:pt x="439" y="454"/>
                  </a:cubicBezTo>
                  <a:cubicBezTo>
                    <a:pt x="429" y="454"/>
                    <a:pt x="419" y="454"/>
                    <a:pt x="409" y="452"/>
                  </a:cubicBezTo>
                  <a:cubicBezTo>
                    <a:pt x="407" y="451"/>
                    <a:pt x="405" y="451"/>
                    <a:pt x="404" y="450"/>
                  </a:cubicBezTo>
                  <a:cubicBezTo>
                    <a:pt x="405" y="450"/>
                    <a:pt x="406" y="450"/>
                    <a:pt x="407" y="450"/>
                  </a:cubicBezTo>
                  <a:close/>
                  <a:moveTo>
                    <a:pt x="418" y="448"/>
                  </a:moveTo>
                  <a:cubicBezTo>
                    <a:pt x="422" y="447"/>
                    <a:pt x="425" y="447"/>
                    <a:pt x="429" y="445"/>
                  </a:cubicBezTo>
                  <a:cubicBezTo>
                    <a:pt x="437" y="448"/>
                    <a:pt x="445" y="451"/>
                    <a:pt x="452" y="454"/>
                  </a:cubicBezTo>
                  <a:cubicBezTo>
                    <a:pt x="441" y="452"/>
                    <a:pt x="430" y="449"/>
                    <a:pt x="418" y="448"/>
                  </a:cubicBezTo>
                  <a:close/>
                  <a:moveTo>
                    <a:pt x="434" y="445"/>
                  </a:moveTo>
                  <a:cubicBezTo>
                    <a:pt x="436" y="445"/>
                    <a:pt x="437" y="445"/>
                    <a:pt x="439" y="445"/>
                  </a:cubicBezTo>
                  <a:cubicBezTo>
                    <a:pt x="442" y="445"/>
                    <a:pt x="445" y="445"/>
                    <a:pt x="448" y="445"/>
                  </a:cubicBezTo>
                  <a:cubicBezTo>
                    <a:pt x="449" y="447"/>
                    <a:pt x="450" y="449"/>
                    <a:pt x="451" y="451"/>
                  </a:cubicBezTo>
                  <a:cubicBezTo>
                    <a:pt x="446" y="449"/>
                    <a:pt x="440" y="447"/>
                    <a:pt x="434" y="445"/>
                  </a:cubicBezTo>
                  <a:close/>
                  <a:moveTo>
                    <a:pt x="452" y="444"/>
                  </a:moveTo>
                  <a:cubicBezTo>
                    <a:pt x="454" y="444"/>
                    <a:pt x="456" y="444"/>
                    <a:pt x="458" y="444"/>
                  </a:cubicBezTo>
                  <a:cubicBezTo>
                    <a:pt x="457" y="447"/>
                    <a:pt x="457" y="450"/>
                    <a:pt x="456" y="454"/>
                  </a:cubicBezTo>
                  <a:cubicBezTo>
                    <a:pt x="456" y="453"/>
                    <a:pt x="456" y="453"/>
                    <a:pt x="455" y="453"/>
                  </a:cubicBezTo>
                  <a:cubicBezTo>
                    <a:pt x="455" y="453"/>
                    <a:pt x="454" y="452"/>
                    <a:pt x="453" y="452"/>
                  </a:cubicBezTo>
                  <a:cubicBezTo>
                    <a:pt x="453" y="450"/>
                    <a:pt x="453" y="448"/>
                    <a:pt x="452" y="444"/>
                  </a:cubicBezTo>
                  <a:close/>
                  <a:moveTo>
                    <a:pt x="465" y="463"/>
                  </a:moveTo>
                  <a:cubicBezTo>
                    <a:pt x="465" y="462"/>
                    <a:pt x="466" y="462"/>
                    <a:pt x="466" y="462"/>
                  </a:cubicBezTo>
                  <a:cubicBezTo>
                    <a:pt x="467" y="463"/>
                    <a:pt x="467" y="463"/>
                    <a:pt x="468" y="463"/>
                  </a:cubicBezTo>
                  <a:cubicBezTo>
                    <a:pt x="467" y="463"/>
                    <a:pt x="466" y="463"/>
                    <a:pt x="465" y="463"/>
                  </a:cubicBezTo>
                  <a:close/>
                  <a:moveTo>
                    <a:pt x="464" y="463"/>
                  </a:moveTo>
                  <a:cubicBezTo>
                    <a:pt x="464" y="463"/>
                    <a:pt x="463" y="463"/>
                    <a:pt x="463" y="463"/>
                  </a:cubicBezTo>
                  <a:cubicBezTo>
                    <a:pt x="463" y="463"/>
                    <a:pt x="464" y="463"/>
                    <a:pt x="464" y="463"/>
                  </a:cubicBezTo>
                  <a:close/>
                  <a:moveTo>
                    <a:pt x="125" y="349"/>
                  </a:moveTo>
                  <a:cubicBezTo>
                    <a:pt x="127" y="350"/>
                    <a:pt x="129" y="351"/>
                    <a:pt x="131" y="352"/>
                  </a:cubicBezTo>
                  <a:cubicBezTo>
                    <a:pt x="135" y="354"/>
                    <a:pt x="139" y="357"/>
                    <a:pt x="143" y="359"/>
                  </a:cubicBezTo>
                  <a:cubicBezTo>
                    <a:pt x="144" y="359"/>
                    <a:pt x="144" y="360"/>
                    <a:pt x="145" y="360"/>
                  </a:cubicBezTo>
                  <a:cubicBezTo>
                    <a:pt x="147" y="362"/>
                    <a:pt x="149" y="364"/>
                    <a:pt x="151" y="366"/>
                  </a:cubicBezTo>
                  <a:cubicBezTo>
                    <a:pt x="151" y="366"/>
                    <a:pt x="150" y="366"/>
                    <a:pt x="150" y="367"/>
                  </a:cubicBezTo>
                  <a:cubicBezTo>
                    <a:pt x="148" y="368"/>
                    <a:pt x="147" y="368"/>
                    <a:pt x="146" y="369"/>
                  </a:cubicBezTo>
                  <a:cubicBezTo>
                    <a:pt x="140" y="363"/>
                    <a:pt x="133" y="357"/>
                    <a:pt x="125" y="349"/>
                  </a:cubicBezTo>
                  <a:close/>
                  <a:moveTo>
                    <a:pt x="96" y="304"/>
                  </a:moveTo>
                  <a:cubicBezTo>
                    <a:pt x="100" y="307"/>
                    <a:pt x="104" y="310"/>
                    <a:pt x="107" y="313"/>
                  </a:cubicBezTo>
                  <a:cubicBezTo>
                    <a:pt x="105" y="312"/>
                    <a:pt x="103" y="311"/>
                    <a:pt x="101" y="310"/>
                  </a:cubicBezTo>
                  <a:cubicBezTo>
                    <a:pt x="98" y="307"/>
                    <a:pt x="95" y="304"/>
                    <a:pt x="93" y="302"/>
                  </a:cubicBezTo>
                  <a:cubicBezTo>
                    <a:pt x="94" y="302"/>
                    <a:pt x="95" y="303"/>
                    <a:pt x="96" y="304"/>
                  </a:cubicBezTo>
                  <a:close/>
                  <a:moveTo>
                    <a:pt x="131" y="336"/>
                  </a:moveTo>
                  <a:cubicBezTo>
                    <a:pt x="131" y="336"/>
                    <a:pt x="131" y="336"/>
                    <a:pt x="131" y="336"/>
                  </a:cubicBezTo>
                  <a:cubicBezTo>
                    <a:pt x="129" y="334"/>
                    <a:pt x="128" y="333"/>
                    <a:pt x="126" y="332"/>
                  </a:cubicBezTo>
                  <a:cubicBezTo>
                    <a:pt x="122" y="328"/>
                    <a:pt x="117" y="324"/>
                    <a:pt x="112" y="320"/>
                  </a:cubicBezTo>
                  <a:cubicBezTo>
                    <a:pt x="111" y="319"/>
                    <a:pt x="110" y="318"/>
                    <a:pt x="109" y="317"/>
                  </a:cubicBezTo>
                  <a:cubicBezTo>
                    <a:pt x="109" y="317"/>
                    <a:pt x="108" y="316"/>
                    <a:pt x="108" y="316"/>
                  </a:cubicBezTo>
                  <a:cubicBezTo>
                    <a:pt x="110" y="317"/>
                    <a:pt x="113" y="318"/>
                    <a:pt x="116" y="320"/>
                  </a:cubicBezTo>
                  <a:cubicBezTo>
                    <a:pt x="121" y="325"/>
                    <a:pt x="127" y="330"/>
                    <a:pt x="131" y="336"/>
                  </a:cubicBezTo>
                  <a:close/>
                  <a:moveTo>
                    <a:pt x="64" y="286"/>
                  </a:moveTo>
                  <a:cubicBezTo>
                    <a:pt x="65" y="287"/>
                    <a:pt x="65" y="288"/>
                    <a:pt x="66" y="289"/>
                  </a:cubicBezTo>
                  <a:cubicBezTo>
                    <a:pt x="65" y="288"/>
                    <a:pt x="65" y="288"/>
                    <a:pt x="64" y="288"/>
                  </a:cubicBezTo>
                  <a:cubicBezTo>
                    <a:pt x="64" y="287"/>
                    <a:pt x="64" y="287"/>
                    <a:pt x="63" y="287"/>
                  </a:cubicBezTo>
                  <a:cubicBezTo>
                    <a:pt x="63" y="287"/>
                    <a:pt x="63" y="287"/>
                    <a:pt x="63" y="287"/>
                  </a:cubicBezTo>
                  <a:cubicBezTo>
                    <a:pt x="64" y="286"/>
                    <a:pt x="64" y="286"/>
                    <a:pt x="64" y="286"/>
                  </a:cubicBezTo>
                  <a:close/>
                  <a:moveTo>
                    <a:pt x="104" y="321"/>
                  </a:moveTo>
                  <a:cubicBezTo>
                    <a:pt x="106" y="323"/>
                    <a:pt x="109" y="325"/>
                    <a:pt x="111" y="327"/>
                  </a:cubicBezTo>
                  <a:cubicBezTo>
                    <a:pt x="108" y="325"/>
                    <a:pt x="106" y="324"/>
                    <a:pt x="103" y="322"/>
                  </a:cubicBezTo>
                  <a:cubicBezTo>
                    <a:pt x="102" y="321"/>
                    <a:pt x="101" y="320"/>
                    <a:pt x="99" y="319"/>
                  </a:cubicBezTo>
                  <a:cubicBezTo>
                    <a:pt x="100" y="319"/>
                    <a:pt x="101" y="319"/>
                    <a:pt x="101" y="319"/>
                  </a:cubicBezTo>
                  <a:cubicBezTo>
                    <a:pt x="102" y="319"/>
                    <a:pt x="103" y="320"/>
                    <a:pt x="104" y="321"/>
                  </a:cubicBezTo>
                  <a:close/>
                  <a:moveTo>
                    <a:pt x="120" y="345"/>
                  </a:moveTo>
                  <a:cubicBezTo>
                    <a:pt x="118" y="343"/>
                    <a:pt x="115" y="340"/>
                    <a:pt x="112" y="338"/>
                  </a:cubicBezTo>
                  <a:cubicBezTo>
                    <a:pt x="115" y="340"/>
                    <a:pt x="118" y="342"/>
                    <a:pt x="122" y="345"/>
                  </a:cubicBezTo>
                  <a:cubicBezTo>
                    <a:pt x="121" y="345"/>
                    <a:pt x="121" y="345"/>
                    <a:pt x="121" y="345"/>
                  </a:cubicBezTo>
                  <a:lnTo>
                    <a:pt x="120" y="345"/>
                  </a:lnTo>
                  <a:close/>
                  <a:moveTo>
                    <a:pt x="68" y="287"/>
                  </a:moveTo>
                  <a:cubicBezTo>
                    <a:pt x="73" y="290"/>
                    <a:pt x="77" y="293"/>
                    <a:pt x="82" y="295"/>
                  </a:cubicBezTo>
                  <a:cubicBezTo>
                    <a:pt x="85" y="298"/>
                    <a:pt x="89" y="302"/>
                    <a:pt x="93" y="305"/>
                  </a:cubicBezTo>
                  <a:cubicBezTo>
                    <a:pt x="93" y="305"/>
                    <a:pt x="94" y="306"/>
                    <a:pt x="94" y="306"/>
                  </a:cubicBezTo>
                  <a:cubicBezTo>
                    <a:pt x="94" y="306"/>
                    <a:pt x="93" y="306"/>
                    <a:pt x="93" y="306"/>
                  </a:cubicBezTo>
                  <a:cubicBezTo>
                    <a:pt x="89" y="303"/>
                    <a:pt x="86" y="301"/>
                    <a:pt x="82" y="299"/>
                  </a:cubicBezTo>
                  <a:cubicBezTo>
                    <a:pt x="82" y="298"/>
                    <a:pt x="82" y="297"/>
                    <a:pt x="81" y="296"/>
                  </a:cubicBezTo>
                  <a:cubicBezTo>
                    <a:pt x="78" y="294"/>
                    <a:pt x="74" y="293"/>
                    <a:pt x="71" y="291"/>
                  </a:cubicBezTo>
                  <a:cubicBezTo>
                    <a:pt x="70" y="290"/>
                    <a:pt x="69" y="289"/>
                    <a:pt x="68" y="287"/>
                  </a:cubicBezTo>
                  <a:close/>
                  <a:moveTo>
                    <a:pt x="129" y="329"/>
                  </a:moveTo>
                  <a:cubicBezTo>
                    <a:pt x="132" y="332"/>
                    <a:pt x="135" y="335"/>
                    <a:pt x="138" y="339"/>
                  </a:cubicBezTo>
                  <a:cubicBezTo>
                    <a:pt x="137" y="338"/>
                    <a:pt x="137" y="338"/>
                    <a:pt x="137" y="338"/>
                  </a:cubicBezTo>
                  <a:cubicBezTo>
                    <a:pt x="134" y="335"/>
                    <a:pt x="132" y="332"/>
                    <a:pt x="129" y="329"/>
                  </a:cubicBezTo>
                  <a:close/>
                  <a:moveTo>
                    <a:pt x="141" y="342"/>
                  </a:moveTo>
                  <a:cubicBezTo>
                    <a:pt x="141" y="343"/>
                    <a:pt x="142" y="344"/>
                    <a:pt x="142" y="344"/>
                  </a:cubicBezTo>
                  <a:cubicBezTo>
                    <a:pt x="142" y="344"/>
                    <a:pt x="142" y="344"/>
                    <a:pt x="142" y="344"/>
                  </a:cubicBezTo>
                  <a:cubicBezTo>
                    <a:pt x="142" y="344"/>
                    <a:pt x="142" y="344"/>
                    <a:pt x="142" y="344"/>
                  </a:cubicBezTo>
                  <a:cubicBezTo>
                    <a:pt x="141" y="343"/>
                    <a:pt x="140" y="342"/>
                    <a:pt x="139" y="341"/>
                  </a:cubicBezTo>
                  <a:cubicBezTo>
                    <a:pt x="140" y="341"/>
                    <a:pt x="140" y="341"/>
                    <a:pt x="140" y="341"/>
                  </a:cubicBezTo>
                  <a:cubicBezTo>
                    <a:pt x="140" y="341"/>
                    <a:pt x="141" y="342"/>
                    <a:pt x="141" y="342"/>
                  </a:cubicBezTo>
                  <a:close/>
                  <a:moveTo>
                    <a:pt x="167" y="375"/>
                  </a:moveTo>
                  <a:cubicBezTo>
                    <a:pt x="168" y="376"/>
                    <a:pt x="169" y="377"/>
                    <a:pt x="170" y="378"/>
                  </a:cubicBezTo>
                  <a:cubicBezTo>
                    <a:pt x="169" y="378"/>
                    <a:pt x="169" y="378"/>
                    <a:pt x="168" y="378"/>
                  </a:cubicBezTo>
                  <a:cubicBezTo>
                    <a:pt x="168" y="378"/>
                    <a:pt x="168" y="378"/>
                    <a:pt x="168" y="378"/>
                  </a:cubicBezTo>
                  <a:cubicBezTo>
                    <a:pt x="168" y="377"/>
                    <a:pt x="168" y="377"/>
                    <a:pt x="168" y="377"/>
                  </a:cubicBezTo>
                  <a:cubicBezTo>
                    <a:pt x="168" y="377"/>
                    <a:pt x="167" y="377"/>
                    <a:pt x="167" y="377"/>
                  </a:cubicBezTo>
                  <a:cubicBezTo>
                    <a:pt x="166" y="377"/>
                    <a:pt x="165" y="376"/>
                    <a:pt x="165" y="375"/>
                  </a:cubicBezTo>
                  <a:cubicBezTo>
                    <a:pt x="164" y="374"/>
                    <a:pt x="164" y="374"/>
                    <a:pt x="164" y="374"/>
                  </a:cubicBezTo>
                  <a:cubicBezTo>
                    <a:pt x="163" y="375"/>
                    <a:pt x="163" y="375"/>
                    <a:pt x="163" y="375"/>
                  </a:cubicBezTo>
                  <a:cubicBezTo>
                    <a:pt x="162" y="375"/>
                    <a:pt x="162" y="375"/>
                    <a:pt x="161" y="376"/>
                  </a:cubicBezTo>
                  <a:cubicBezTo>
                    <a:pt x="160" y="373"/>
                    <a:pt x="159" y="371"/>
                    <a:pt x="158" y="369"/>
                  </a:cubicBezTo>
                  <a:cubicBezTo>
                    <a:pt x="160" y="369"/>
                    <a:pt x="161" y="370"/>
                    <a:pt x="163" y="371"/>
                  </a:cubicBezTo>
                  <a:cubicBezTo>
                    <a:pt x="164" y="372"/>
                    <a:pt x="165" y="373"/>
                    <a:pt x="167" y="375"/>
                  </a:cubicBezTo>
                  <a:close/>
                  <a:moveTo>
                    <a:pt x="405" y="388"/>
                  </a:moveTo>
                  <a:cubicBezTo>
                    <a:pt x="391" y="388"/>
                    <a:pt x="377" y="387"/>
                    <a:pt x="363" y="387"/>
                  </a:cubicBezTo>
                  <a:cubicBezTo>
                    <a:pt x="366" y="386"/>
                    <a:pt x="369" y="386"/>
                    <a:pt x="372" y="386"/>
                  </a:cubicBezTo>
                  <a:cubicBezTo>
                    <a:pt x="379" y="386"/>
                    <a:pt x="387" y="386"/>
                    <a:pt x="395" y="387"/>
                  </a:cubicBezTo>
                  <a:cubicBezTo>
                    <a:pt x="395" y="387"/>
                    <a:pt x="395" y="387"/>
                    <a:pt x="396" y="387"/>
                  </a:cubicBezTo>
                  <a:cubicBezTo>
                    <a:pt x="399" y="387"/>
                    <a:pt x="402" y="388"/>
                    <a:pt x="405" y="388"/>
                  </a:cubicBezTo>
                  <a:close/>
                  <a:moveTo>
                    <a:pt x="164" y="378"/>
                  </a:moveTo>
                  <a:cubicBezTo>
                    <a:pt x="163" y="378"/>
                    <a:pt x="163" y="378"/>
                    <a:pt x="162" y="378"/>
                  </a:cubicBezTo>
                  <a:cubicBezTo>
                    <a:pt x="163" y="378"/>
                    <a:pt x="163" y="378"/>
                    <a:pt x="163" y="377"/>
                  </a:cubicBezTo>
                  <a:cubicBezTo>
                    <a:pt x="164" y="378"/>
                    <a:pt x="164" y="378"/>
                    <a:pt x="164" y="378"/>
                  </a:cubicBezTo>
                  <a:close/>
                  <a:moveTo>
                    <a:pt x="154" y="377"/>
                  </a:moveTo>
                  <a:cubicBezTo>
                    <a:pt x="152" y="375"/>
                    <a:pt x="150" y="373"/>
                    <a:pt x="148" y="371"/>
                  </a:cubicBezTo>
                  <a:cubicBezTo>
                    <a:pt x="149" y="370"/>
                    <a:pt x="150" y="370"/>
                    <a:pt x="151" y="369"/>
                  </a:cubicBezTo>
                  <a:cubicBezTo>
                    <a:pt x="152" y="368"/>
                    <a:pt x="153" y="368"/>
                    <a:pt x="153" y="367"/>
                  </a:cubicBezTo>
                  <a:cubicBezTo>
                    <a:pt x="154" y="368"/>
                    <a:pt x="155" y="368"/>
                    <a:pt x="155" y="369"/>
                  </a:cubicBezTo>
                  <a:cubicBezTo>
                    <a:pt x="157" y="372"/>
                    <a:pt x="158" y="374"/>
                    <a:pt x="159" y="377"/>
                  </a:cubicBezTo>
                  <a:cubicBezTo>
                    <a:pt x="158" y="377"/>
                    <a:pt x="158" y="377"/>
                    <a:pt x="157" y="378"/>
                  </a:cubicBezTo>
                  <a:cubicBezTo>
                    <a:pt x="156" y="378"/>
                    <a:pt x="155" y="377"/>
                    <a:pt x="154" y="377"/>
                  </a:cubicBezTo>
                  <a:close/>
                  <a:moveTo>
                    <a:pt x="132" y="360"/>
                  </a:moveTo>
                  <a:cubicBezTo>
                    <a:pt x="130" y="358"/>
                    <a:pt x="128" y="356"/>
                    <a:pt x="126" y="354"/>
                  </a:cubicBezTo>
                  <a:cubicBezTo>
                    <a:pt x="129" y="356"/>
                    <a:pt x="131" y="359"/>
                    <a:pt x="133" y="361"/>
                  </a:cubicBezTo>
                  <a:cubicBezTo>
                    <a:pt x="133" y="360"/>
                    <a:pt x="132" y="360"/>
                    <a:pt x="132" y="360"/>
                  </a:cubicBezTo>
                  <a:close/>
                  <a:moveTo>
                    <a:pt x="102" y="337"/>
                  </a:moveTo>
                  <a:cubicBezTo>
                    <a:pt x="99" y="336"/>
                    <a:pt x="96" y="335"/>
                    <a:pt x="93" y="333"/>
                  </a:cubicBezTo>
                  <a:cubicBezTo>
                    <a:pt x="85" y="326"/>
                    <a:pt x="78" y="319"/>
                    <a:pt x="70" y="312"/>
                  </a:cubicBezTo>
                  <a:cubicBezTo>
                    <a:pt x="83" y="320"/>
                    <a:pt x="94" y="329"/>
                    <a:pt x="102" y="337"/>
                  </a:cubicBezTo>
                  <a:close/>
                  <a:moveTo>
                    <a:pt x="67" y="308"/>
                  </a:moveTo>
                  <a:cubicBezTo>
                    <a:pt x="70" y="309"/>
                    <a:pt x="73" y="310"/>
                    <a:pt x="76" y="311"/>
                  </a:cubicBezTo>
                  <a:cubicBezTo>
                    <a:pt x="79" y="313"/>
                    <a:pt x="82" y="316"/>
                    <a:pt x="85" y="318"/>
                  </a:cubicBezTo>
                  <a:cubicBezTo>
                    <a:pt x="84" y="318"/>
                    <a:pt x="84" y="318"/>
                    <a:pt x="84" y="318"/>
                  </a:cubicBezTo>
                  <a:cubicBezTo>
                    <a:pt x="79" y="315"/>
                    <a:pt x="74" y="312"/>
                    <a:pt x="69" y="308"/>
                  </a:cubicBezTo>
                  <a:cubicBezTo>
                    <a:pt x="68" y="308"/>
                    <a:pt x="68" y="308"/>
                    <a:pt x="67" y="308"/>
                  </a:cubicBezTo>
                  <a:close/>
                  <a:moveTo>
                    <a:pt x="158" y="354"/>
                  </a:moveTo>
                  <a:cubicBezTo>
                    <a:pt x="160" y="355"/>
                    <a:pt x="162" y="356"/>
                    <a:pt x="163" y="357"/>
                  </a:cubicBezTo>
                  <a:cubicBezTo>
                    <a:pt x="163" y="357"/>
                    <a:pt x="163" y="357"/>
                    <a:pt x="162" y="357"/>
                  </a:cubicBezTo>
                  <a:cubicBezTo>
                    <a:pt x="161" y="356"/>
                    <a:pt x="160" y="355"/>
                    <a:pt x="158" y="354"/>
                  </a:cubicBezTo>
                  <a:close/>
                  <a:moveTo>
                    <a:pt x="481" y="424"/>
                  </a:moveTo>
                  <a:cubicBezTo>
                    <a:pt x="478" y="430"/>
                    <a:pt x="474" y="436"/>
                    <a:pt x="472" y="442"/>
                  </a:cubicBezTo>
                  <a:cubicBezTo>
                    <a:pt x="472" y="442"/>
                    <a:pt x="472" y="442"/>
                    <a:pt x="472" y="441"/>
                  </a:cubicBezTo>
                  <a:cubicBezTo>
                    <a:pt x="472" y="440"/>
                    <a:pt x="472" y="439"/>
                    <a:pt x="471" y="437"/>
                  </a:cubicBezTo>
                  <a:cubicBezTo>
                    <a:pt x="472" y="434"/>
                    <a:pt x="472" y="430"/>
                    <a:pt x="472" y="426"/>
                  </a:cubicBezTo>
                  <a:cubicBezTo>
                    <a:pt x="472" y="425"/>
                    <a:pt x="472" y="425"/>
                    <a:pt x="472" y="425"/>
                  </a:cubicBezTo>
                  <a:cubicBezTo>
                    <a:pt x="472" y="425"/>
                    <a:pt x="472" y="425"/>
                    <a:pt x="472" y="425"/>
                  </a:cubicBezTo>
                  <a:cubicBezTo>
                    <a:pt x="472" y="425"/>
                    <a:pt x="472" y="425"/>
                    <a:pt x="472" y="425"/>
                  </a:cubicBezTo>
                  <a:cubicBezTo>
                    <a:pt x="472" y="423"/>
                    <a:pt x="472" y="422"/>
                    <a:pt x="472" y="420"/>
                  </a:cubicBezTo>
                  <a:cubicBezTo>
                    <a:pt x="474" y="419"/>
                    <a:pt x="475" y="418"/>
                    <a:pt x="477" y="417"/>
                  </a:cubicBezTo>
                  <a:cubicBezTo>
                    <a:pt x="479" y="419"/>
                    <a:pt x="480" y="421"/>
                    <a:pt x="481" y="424"/>
                  </a:cubicBezTo>
                  <a:close/>
                  <a:moveTo>
                    <a:pt x="462" y="441"/>
                  </a:moveTo>
                  <a:cubicBezTo>
                    <a:pt x="462" y="441"/>
                    <a:pt x="462" y="441"/>
                    <a:pt x="462" y="441"/>
                  </a:cubicBezTo>
                  <a:cubicBezTo>
                    <a:pt x="462" y="441"/>
                    <a:pt x="462" y="441"/>
                    <a:pt x="462" y="441"/>
                  </a:cubicBezTo>
                  <a:cubicBezTo>
                    <a:pt x="462" y="441"/>
                    <a:pt x="462" y="441"/>
                    <a:pt x="462" y="441"/>
                  </a:cubicBezTo>
                  <a:close/>
                  <a:moveTo>
                    <a:pt x="463" y="439"/>
                  </a:moveTo>
                  <a:cubicBezTo>
                    <a:pt x="463" y="437"/>
                    <a:pt x="464" y="436"/>
                    <a:pt x="465" y="435"/>
                  </a:cubicBezTo>
                  <a:cubicBezTo>
                    <a:pt x="465" y="436"/>
                    <a:pt x="465" y="436"/>
                    <a:pt x="465" y="437"/>
                  </a:cubicBezTo>
                  <a:cubicBezTo>
                    <a:pt x="465" y="438"/>
                    <a:pt x="465" y="440"/>
                    <a:pt x="465" y="441"/>
                  </a:cubicBezTo>
                  <a:cubicBezTo>
                    <a:pt x="464" y="440"/>
                    <a:pt x="464" y="439"/>
                    <a:pt x="463" y="439"/>
                  </a:cubicBezTo>
                  <a:close/>
                  <a:moveTo>
                    <a:pt x="467" y="455"/>
                  </a:moveTo>
                  <a:cubicBezTo>
                    <a:pt x="467" y="455"/>
                    <a:pt x="467" y="454"/>
                    <a:pt x="467" y="453"/>
                  </a:cubicBezTo>
                  <a:cubicBezTo>
                    <a:pt x="468" y="454"/>
                    <a:pt x="468" y="454"/>
                    <a:pt x="468" y="454"/>
                  </a:cubicBezTo>
                  <a:cubicBezTo>
                    <a:pt x="468" y="453"/>
                    <a:pt x="468" y="453"/>
                    <a:pt x="468" y="453"/>
                  </a:cubicBezTo>
                  <a:cubicBezTo>
                    <a:pt x="468" y="453"/>
                    <a:pt x="468" y="453"/>
                    <a:pt x="468" y="453"/>
                  </a:cubicBezTo>
                  <a:cubicBezTo>
                    <a:pt x="468" y="454"/>
                    <a:pt x="467" y="455"/>
                    <a:pt x="467" y="455"/>
                  </a:cubicBezTo>
                  <a:cubicBezTo>
                    <a:pt x="467" y="455"/>
                    <a:pt x="467" y="455"/>
                    <a:pt x="467" y="455"/>
                  </a:cubicBezTo>
                  <a:close/>
                  <a:moveTo>
                    <a:pt x="467" y="437"/>
                  </a:moveTo>
                  <a:cubicBezTo>
                    <a:pt x="467" y="435"/>
                    <a:pt x="468" y="433"/>
                    <a:pt x="468" y="431"/>
                  </a:cubicBezTo>
                  <a:cubicBezTo>
                    <a:pt x="468" y="432"/>
                    <a:pt x="468" y="433"/>
                    <a:pt x="468" y="433"/>
                  </a:cubicBezTo>
                  <a:cubicBezTo>
                    <a:pt x="468" y="435"/>
                    <a:pt x="468" y="437"/>
                    <a:pt x="468" y="439"/>
                  </a:cubicBezTo>
                  <a:cubicBezTo>
                    <a:pt x="468" y="438"/>
                    <a:pt x="467" y="438"/>
                    <a:pt x="467" y="437"/>
                  </a:cubicBezTo>
                  <a:close/>
                  <a:moveTo>
                    <a:pt x="469" y="425"/>
                  </a:moveTo>
                  <a:cubicBezTo>
                    <a:pt x="469" y="425"/>
                    <a:pt x="469" y="425"/>
                    <a:pt x="469" y="425"/>
                  </a:cubicBezTo>
                  <a:cubicBezTo>
                    <a:pt x="469" y="425"/>
                    <a:pt x="469" y="425"/>
                    <a:pt x="469" y="425"/>
                  </a:cubicBezTo>
                  <a:cubicBezTo>
                    <a:pt x="469" y="424"/>
                    <a:pt x="469" y="424"/>
                    <a:pt x="469" y="424"/>
                  </a:cubicBezTo>
                  <a:cubicBezTo>
                    <a:pt x="469" y="424"/>
                    <a:pt x="469" y="425"/>
                    <a:pt x="469" y="425"/>
                  </a:cubicBezTo>
                  <a:cubicBezTo>
                    <a:pt x="469" y="425"/>
                    <a:pt x="469" y="425"/>
                    <a:pt x="469" y="425"/>
                  </a:cubicBezTo>
                  <a:cubicBezTo>
                    <a:pt x="469" y="425"/>
                    <a:pt x="469" y="425"/>
                    <a:pt x="469" y="425"/>
                  </a:cubicBezTo>
                  <a:close/>
                  <a:moveTo>
                    <a:pt x="455" y="427"/>
                  </a:moveTo>
                  <a:cubicBezTo>
                    <a:pt x="455" y="426"/>
                    <a:pt x="456" y="426"/>
                    <a:pt x="456" y="425"/>
                  </a:cubicBezTo>
                  <a:cubicBezTo>
                    <a:pt x="456" y="425"/>
                    <a:pt x="457" y="426"/>
                    <a:pt x="458" y="426"/>
                  </a:cubicBezTo>
                  <a:cubicBezTo>
                    <a:pt x="461" y="426"/>
                    <a:pt x="464" y="426"/>
                    <a:pt x="466" y="427"/>
                  </a:cubicBezTo>
                  <a:cubicBezTo>
                    <a:pt x="466" y="428"/>
                    <a:pt x="466" y="429"/>
                    <a:pt x="466" y="430"/>
                  </a:cubicBezTo>
                  <a:cubicBezTo>
                    <a:pt x="465" y="431"/>
                    <a:pt x="464" y="432"/>
                    <a:pt x="463" y="433"/>
                  </a:cubicBezTo>
                  <a:cubicBezTo>
                    <a:pt x="461" y="431"/>
                    <a:pt x="458" y="428"/>
                    <a:pt x="455" y="427"/>
                  </a:cubicBezTo>
                  <a:close/>
                  <a:moveTo>
                    <a:pt x="408" y="413"/>
                  </a:moveTo>
                  <a:cubicBezTo>
                    <a:pt x="420" y="415"/>
                    <a:pt x="432" y="416"/>
                    <a:pt x="444" y="417"/>
                  </a:cubicBezTo>
                  <a:cubicBezTo>
                    <a:pt x="442" y="417"/>
                    <a:pt x="440" y="418"/>
                    <a:pt x="438" y="418"/>
                  </a:cubicBezTo>
                  <a:cubicBezTo>
                    <a:pt x="432" y="417"/>
                    <a:pt x="425" y="417"/>
                    <a:pt x="418" y="416"/>
                  </a:cubicBezTo>
                  <a:cubicBezTo>
                    <a:pt x="415" y="415"/>
                    <a:pt x="411" y="414"/>
                    <a:pt x="408" y="413"/>
                  </a:cubicBezTo>
                  <a:close/>
                  <a:moveTo>
                    <a:pt x="463" y="424"/>
                  </a:moveTo>
                  <a:cubicBezTo>
                    <a:pt x="464" y="423"/>
                    <a:pt x="466" y="423"/>
                    <a:pt x="467" y="423"/>
                  </a:cubicBezTo>
                  <a:cubicBezTo>
                    <a:pt x="467" y="423"/>
                    <a:pt x="467" y="424"/>
                    <a:pt x="467" y="424"/>
                  </a:cubicBezTo>
                  <a:cubicBezTo>
                    <a:pt x="467" y="424"/>
                    <a:pt x="467" y="424"/>
                    <a:pt x="467" y="424"/>
                  </a:cubicBezTo>
                  <a:cubicBezTo>
                    <a:pt x="467" y="425"/>
                    <a:pt x="467" y="425"/>
                    <a:pt x="467" y="425"/>
                  </a:cubicBezTo>
                  <a:cubicBezTo>
                    <a:pt x="466" y="424"/>
                    <a:pt x="464" y="424"/>
                    <a:pt x="463" y="424"/>
                  </a:cubicBezTo>
                  <a:close/>
                  <a:moveTo>
                    <a:pt x="478" y="445"/>
                  </a:moveTo>
                  <a:cubicBezTo>
                    <a:pt x="479" y="441"/>
                    <a:pt x="480" y="437"/>
                    <a:pt x="481" y="433"/>
                  </a:cubicBezTo>
                  <a:cubicBezTo>
                    <a:pt x="479" y="433"/>
                    <a:pt x="479" y="433"/>
                    <a:pt x="479" y="433"/>
                  </a:cubicBezTo>
                  <a:cubicBezTo>
                    <a:pt x="480" y="431"/>
                    <a:pt x="481" y="429"/>
                    <a:pt x="482" y="427"/>
                  </a:cubicBezTo>
                  <a:cubicBezTo>
                    <a:pt x="484" y="433"/>
                    <a:pt x="482" y="440"/>
                    <a:pt x="478" y="445"/>
                  </a:cubicBezTo>
                  <a:close/>
                  <a:moveTo>
                    <a:pt x="481" y="454"/>
                  </a:moveTo>
                  <a:cubicBezTo>
                    <a:pt x="479" y="457"/>
                    <a:pt x="478" y="459"/>
                    <a:pt x="476" y="462"/>
                  </a:cubicBezTo>
                  <a:cubicBezTo>
                    <a:pt x="476" y="460"/>
                    <a:pt x="476" y="459"/>
                    <a:pt x="476" y="458"/>
                  </a:cubicBezTo>
                  <a:cubicBezTo>
                    <a:pt x="478" y="457"/>
                    <a:pt x="479" y="455"/>
                    <a:pt x="481" y="454"/>
                  </a:cubicBezTo>
                  <a:close/>
                  <a:moveTo>
                    <a:pt x="475" y="450"/>
                  </a:moveTo>
                  <a:cubicBezTo>
                    <a:pt x="473" y="453"/>
                    <a:pt x="471" y="454"/>
                    <a:pt x="470" y="456"/>
                  </a:cubicBezTo>
                  <a:cubicBezTo>
                    <a:pt x="470" y="456"/>
                    <a:pt x="470" y="456"/>
                    <a:pt x="470" y="456"/>
                  </a:cubicBezTo>
                  <a:cubicBezTo>
                    <a:pt x="472" y="452"/>
                    <a:pt x="474" y="448"/>
                    <a:pt x="476" y="444"/>
                  </a:cubicBezTo>
                  <a:cubicBezTo>
                    <a:pt x="476" y="446"/>
                    <a:pt x="475" y="448"/>
                    <a:pt x="475" y="450"/>
                  </a:cubicBezTo>
                  <a:close/>
                  <a:moveTo>
                    <a:pt x="459" y="455"/>
                  </a:moveTo>
                  <a:cubicBezTo>
                    <a:pt x="459" y="451"/>
                    <a:pt x="460" y="447"/>
                    <a:pt x="461" y="444"/>
                  </a:cubicBezTo>
                  <a:cubicBezTo>
                    <a:pt x="462" y="444"/>
                    <a:pt x="463" y="444"/>
                    <a:pt x="465" y="443"/>
                  </a:cubicBezTo>
                  <a:cubicBezTo>
                    <a:pt x="465" y="443"/>
                    <a:pt x="465" y="443"/>
                    <a:pt x="465" y="443"/>
                  </a:cubicBezTo>
                  <a:cubicBezTo>
                    <a:pt x="466" y="444"/>
                    <a:pt x="466" y="446"/>
                    <a:pt x="466" y="447"/>
                  </a:cubicBezTo>
                  <a:cubicBezTo>
                    <a:pt x="465" y="450"/>
                    <a:pt x="465" y="454"/>
                    <a:pt x="464" y="458"/>
                  </a:cubicBezTo>
                  <a:cubicBezTo>
                    <a:pt x="463" y="457"/>
                    <a:pt x="461" y="456"/>
                    <a:pt x="459" y="455"/>
                  </a:cubicBezTo>
                  <a:close/>
                  <a:moveTo>
                    <a:pt x="453" y="431"/>
                  </a:moveTo>
                  <a:cubicBezTo>
                    <a:pt x="454" y="430"/>
                    <a:pt x="454" y="430"/>
                    <a:pt x="454" y="429"/>
                  </a:cubicBezTo>
                  <a:cubicBezTo>
                    <a:pt x="457" y="431"/>
                    <a:pt x="460" y="433"/>
                    <a:pt x="462" y="435"/>
                  </a:cubicBezTo>
                  <a:cubicBezTo>
                    <a:pt x="461" y="436"/>
                    <a:pt x="461" y="436"/>
                    <a:pt x="461" y="437"/>
                  </a:cubicBezTo>
                  <a:cubicBezTo>
                    <a:pt x="459" y="435"/>
                    <a:pt x="456" y="433"/>
                    <a:pt x="453" y="431"/>
                  </a:cubicBezTo>
                  <a:close/>
                  <a:moveTo>
                    <a:pt x="448" y="428"/>
                  </a:moveTo>
                  <a:cubicBezTo>
                    <a:pt x="446" y="427"/>
                    <a:pt x="445" y="426"/>
                    <a:pt x="443" y="425"/>
                  </a:cubicBezTo>
                  <a:cubicBezTo>
                    <a:pt x="444" y="426"/>
                    <a:pt x="444" y="426"/>
                    <a:pt x="445" y="426"/>
                  </a:cubicBezTo>
                  <a:cubicBezTo>
                    <a:pt x="446" y="426"/>
                    <a:pt x="447" y="426"/>
                    <a:pt x="448" y="426"/>
                  </a:cubicBezTo>
                  <a:cubicBezTo>
                    <a:pt x="448" y="426"/>
                    <a:pt x="448" y="427"/>
                    <a:pt x="448" y="428"/>
                  </a:cubicBezTo>
                  <a:close/>
                  <a:moveTo>
                    <a:pt x="379" y="405"/>
                  </a:moveTo>
                  <a:cubicBezTo>
                    <a:pt x="386" y="406"/>
                    <a:pt x="394" y="406"/>
                    <a:pt x="402" y="406"/>
                  </a:cubicBezTo>
                  <a:cubicBezTo>
                    <a:pt x="416" y="408"/>
                    <a:pt x="431" y="411"/>
                    <a:pt x="445" y="414"/>
                  </a:cubicBezTo>
                  <a:cubicBezTo>
                    <a:pt x="423" y="413"/>
                    <a:pt x="400" y="410"/>
                    <a:pt x="379" y="405"/>
                  </a:cubicBezTo>
                  <a:close/>
                  <a:moveTo>
                    <a:pt x="190" y="385"/>
                  </a:moveTo>
                  <a:cubicBezTo>
                    <a:pt x="185" y="385"/>
                    <a:pt x="181" y="385"/>
                    <a:pt x="176" y="385"/>
                  </a:cubicBezTo>
                  <a:cubicBezTo>
                    <a:pt x="176" y="385"/>
                    <a:pt x="176" y="384"/>
                    <a:pt x="175" y="384"/>
                  </a:cubicBezTo>
                  <a:cubicBezTo>
                    <a:pt x="176" y="384"/>
                    <a:pt x="176" y="384"/>
                    <a:pt x="176" y="384"/>
                  </a:cubicBezTo>
                  <a:cubicBezTo>
                    <a:pt x="180" y="384"/>
                    <a:pt x="185" y="385"/>
                    <a:pt x="190" y="385"/>
                  </a:cubicBezTo>
                  <a:close/>
                  <a:moveTo>
                    <a:pt x="172" y="385"/>
                  </a:moveTo>
                  <a:cubicBezTo>
                    <a:pt x="163" y="385"/>
                    <a:pt x="154" y="385"/>
                    <a:pt x="147" y="385"/>
                  </a:cubicBezTo>
                  <a:cubicBezTo>
                    <a:pt x="152" y="384"/>
                    <a:pt x="152" y="384"/>
                    <a:pt x="152" y="384"/>
                  </a:cubicBezTo>
                  <a:cubicBezTo>
                    <a:pt x="153" y="384"/>
                    <a:pt x="154" y="384"/>
                    <a:pt x="155" y="383"/>
                  </a:cubicBezTo>
                  <a:cubicBezTo>
                    <a:pt x="155" y="383"/>
                    <a:pt x="156" y="383"/>
                    <a:pt x="157" y="383"/>
                  </a:cubicBezTo>
                  <a:cubicBezTo>
                    <a:pt x="157" y="384"/>
                    <a:pt x="157" y="384"/>
                    <a:pt x="158" y="385"/>
                  </a:cubicBezTo>
                  <a:cubicBezTo>
                    <a:pt x="159" y="383"/>
                    <a:pt x="159" y="383"/>
                    <a:pt x="159" y="383"/>
                  </a:cubicBezTo>
                  <a:cubicBezTo>
                    <a:pt x="163" y="383"/>
                    <a:pt x="166" y="383"/>
                    <a:pt x="170" y="383"/>
                  </a:cubicBezTo>
                  <a:cubicBezTo>
                    <a:pt x="171" y="384"/>
                    <a:pt x="172" y="385"/>
                    <a:pt x="172" y="385"/>
                  </a:cubicBezTo>
                  <a:close/>
                  <a:moveTo>
                    <a:pt x="149" y="376"/>
                  </a:moveTo>
                  <a:cubicBezTo>
                    <a:pt x="147" y="375"/>
                    <a:pt x="146" y="374"/>
                    <a:pt x="144" y="373"/>
                  </a:cubicBezTo>
                  <a:cubicBezTo>
                    <a:pt x="144" y="373"/>
                    <a:pt x="144" y="373"/>
                    <a:pt x="144" y="373"/>
                  </a:cubicBezTo>
                  <a:cubicBezTo>
                    <a:pt x="144" y="373"/>
                    <a:pt x="144" y="373"/>
                    <a:pt x="144" y="373"/>
                  </a:cubicBezTo>
                  <a:cubicBezTo>
                    <a:pt x="145" y="373"/>
                    <a:pt x="146" y="374"/>
                    <a:pt x="147" y="375"/>
                  </a:cubicBezTo>
                  <a:cubicBezTo>
                    <a:pt x="147" y="374"/>
                    <a:pt x="147" y="374"/>
                    <a:pt x="147" y="374"/>
                  </a:cubicBezTo>
                  <a:cubicBezTo>
                    <a:pt x="148" y="375"/>
                    <a:pt x="148" y="375"/>
                    <a:pt x="149" y="376"/>
                  </a:cubicBezTo>
                  <a:close/>
                  <a:moveTo>
                    <a:pt x="136" y="368"/>
                  </a:moveTo>
                  <a:cubicBezTo>
                    <a:pt x="135" y="367"/>
                    <a:pt x="134" y="367"/>
                    <a:pt x="134" y="366"/>
                  </a:cubicBezTo>
                  <a:cubicBezTo>
                    <a:pt x="134" y="366"/>
                    <a:pt x="134" y="367"/>
                    <a:pt x="135" y="367"/>
                  </a:cubicBezTo>
                  <a:cubicBezTo>
                    <a:pt x="135" y="367"/>
                    <a:pt x="135" y="368"/>
                    <a:pt x="136" y="368"/>
                  </a:cubicBezTo>
                  <a:close/>
                  <a:moveTo>
                    <a:pt x="119" y="355"/>
                  </a:moveTo>
                  <a:cubicBezTo>
                    <a:pt x="113" y="350"/>
                    <a:pt x="108" y="345"/>
                    <a:pt x="102" y="340"/>
                  </a:cubicBezTo>
                  <a:cubicBezTo>
                    <a:pt x="103" y="341"/>
                    <a:pt x="105" y="341"/>
                    <a:pt x="106" y="342"/>
                  </a:cubicBezTo>
                  <a:cubicBezTo>
                    <a:pt x="108" y="340"/>
                    <a:pt x="108" y="340"/>
                    <a:pt x="108" y="340"/>
                  </a:cubicBezTo>
                  <a:cubicBezTo>
                    <a:pt x="106" y="338"/>
                    <a:pt x="104" y="336"/>
                    <a:pt x="102" y="334"/>
                  </a:cubicBezTo>
                  <a:cubicBezTo>
                    <a:pt x="111" y="342"/>
                    <a:pt x="118" y="350"/>
                    <a:pt x="126" y="358"/>
                  </a:cubicBezTo>
                  <a:cubicBezTo>
                    <a:pt x="125" y="357"/>
                    <a:pt x="124" y="357"/>
                    <a:pt x="123" y="357"/>
                  </a:cubicBezTo>
                  <a:cubicBezTo>
                    <a:pt x="122" y="356"/>
                    <a:pt x="121" y="355"/>
                    <a:pt x="119" y="355"/>
                  </a:cubicBezTo>
                  <a:close/>
                  <a:moveTo>
                    <a:pt x="43" y="298"/>
                  </a:moveTo>
                  <a:cubicBezTo>
                    <a:pt x="49" y="301"/>
                    <a:pt x="55" y="304"/>
                    <a:pt x="61" y="307"/>
                  </a:cubicBezTo>
                  <a:cubicBezTo>
                    <a:pt x="68" y="314"/>
                    <a:pt x="75" y="320"/>
                    <a:pt x="82" y="327"/>
                  </a:cubicBezTo>
                  <a:cubicBezTo>
                    <a:pt x="68" y="318"/>
                    <a:pt x="55" y="309"/>
                    <a:pt x="43" y="298"/>
                  </a:cubicBezTo>
                  <a:close/>
                  <a:moveTo>
                    <a:pt x="54" y="296"/>
                  </a:moveTo>
                  <a:cubicBezTo>
                    <a:pt x="54" y="296"/>
                    <a:pt x="55" y="295"/>
                    <a:pt x="55" y="295"/>
                  </a:cubicBezTo>
                  <a:cubicBezTo>
                    <a:pt x="60" y="298"/>
                    <a:pt x="65" y="302"/>
                    <a:pt x="70" y="306"/>
                  </a:cubicBezTo>
                  <a:cubicBezTo>
                    <a:pt x="66" y="305"/>
                    <a:pt x="62" y="303"/>
                    <a:pt x="59" y="301"/>
                  </a:cubicBezTo>
                  <a:cubicBezTo>
                    <a:pt x="57" y="299"/>
                    <a:pt x="56" y="298"/>
                    <a:pt x="54" y="296"/>
                  </a:cubicBezTo>
                  <a:close/>
                  <a:moveTo>
                    <a:pt x="52" y="294"/>
                  </a:moveTo>
                  <a:cubicBezTo>
                    <a:pt x="51" y="293"/>
                    <a:pt x="50" y="292"/>
                    <a:pt x="49" y="291"/>
                  </a:cubicBezTo>
                  <a:cubicBezTo>
                    <a:pt x="51" y="292"/>
                    <a:pt x="52" y="293"/>
                    <a:pt x="53" y="293"/>
                  </a:cubicBezTo>
                  <a:cubicBezTo>
                    <a:pt x="53" y="294"/>
                    <a:pt x="52" y="294"/>
                    <a:pt x="52" y="294"/>
                  </a:cubicBezTo>
                  <a:close/>
                  <a:moveTo>
                    <a:pt x="44" y="269"/>
                  </a:moveTo>
                  <a:cubicBezTo>
                    <a:pt x="45" y="270"/>
                    <a:pt x="47" y="271"/>
                    <a:pt x="49" y="272"/>
                  </a:cubicBezTo>
                  <a:cubicBezTo>
                    <a:pt x="48" y="272"/>
                    <a:pt x="48" y="272"/>
                    <a:pt x="47" y="272"/>
                  </a:cubicBezTo>
                  <a:cubicBezTo>
                    <a:pt x="46" y="271"/>
                    <a:pt x="45" y="270"/>
                    <a:pt x="44" y="269"/>
                  </a:cubicBezTo>
                  <a:close/>
                  <a:moveTo>
                    <a:pt x="141" y="337"/>
                  </a:moveTo>
                  <a:cubicBezTo>
                    <a:pt x="144" y="339"/>
                    <a:pt x="147" y="341"/>
                    <a:pt x="150" y="344"/>
                  </a:cubicBezTo>
                  <a:cubicBezTo>
                    <a:pt x="150" y="344"/>
                    <a:pt x="150" y="343"/>
                    <a:pt x="149" y="343"/>
                  </a:cubicBezTo>
                  <a:cubicBezTo>
                    <a:pt x="148" y="343"/>
                    <a:pt x="147" y="343"/>
                    <a:pt x="147" y="344"/>
                  </a:cubicBezTo>
                  <a:cubicBezTo>
                    <a:pt x="145" y="341"/>
                    <a:pt x="143" y="339"/>
                    <a:pt x="141" y="337"/>
                  </a:cubicBezTo>
                  <a:close/>
                  <a:moveTo>
                    <a:pt x="181" y="374"/>
                  </a:moveTo>
                  <a:cubicBezTo>
                    <a:pt x="181" y="374"/>
                    <a:pt x="181" y="375"/>
                    <a:pt x="180" y="375"/>
                  </a:cubicBezTo>
                  <a:cubicBezTo>
                    <a:pt x="179" y="375"/>
                    <a:pt x="177" y="374"/>
                    <a:pt x="175" y="374"/>
                  </a:cubicBezTo>
                  <a:cubicBezTo>
                    <a:pt x="175" y="374"/>
                    <a:pt x="175" y="374"/>
                    <a:pt x="175" y="374"/>
                  </a:cubicBezTo>
                  <a:cubicBezTo>
                    <a:pt x="177" y="373"/>
                    <a:pt x="178" y="370"/>
                    <a:pt x="176" y="368"/>
                  </a:cubicBezTo>
                  <a:cubicBezTo>
                    <a:pt x="175" y="367"/>
                    <a:pt x="174" y="366"/>
                    <a:pt x="173" y="365"/>
                  </a:cubicBezTo>
                  <a:cubicBezTo>
                    <a:pt x="173" y="365"/>
                    <a:pt x="173" y="365"/>
                    <a:pt x="174" y="365"/>
                  </a:cubicBezTo>
                  <a:cubicBezTo>
                    <a:pt x="176" y="368"/>
                    <a:pt x="179" y="371"/>
                    <a:pt x="181" y="374"/>
                  </a:cubicBezTo>
                  <a:close/>
                  <a:moveTo>
                    <a:pt x="174" y="377"/>
                  </a:moveTo>
                  <a:cubicBezTo>
                    <a:pt x="174" y="378"/>
                    <a:pt x="174" y="378"/>
                    <a:pt x="174" y="378"/>
                  </a:cubicBezTo>
                  <a:cubicBezTo>
                    <a:pt x="174" y="378"/>
                    <a:pt x="174" y="378"/>
                    <a:pt x="173" y="378"/>
                  </a:cubicBezTo>
                  <a:lnTo>
                    <a:pt x="174" y="377"/>
                  </a:lnTo>
                  <a:close/>
                  <a:moveTo>
                    <a:pt x="406" y="379"/>
                  </a:moveTo>
                  <a:cubicBezTo>
                    <a:pt x="410" y="380"/>
                    <a:pt x="414" y="380"/>
                    <a:pt x="419" y="380"/>
                  </a:cubicBezTo>
                  <a:cubicBezTo>
                    <a:pt x="415" y="380"/>
                    <a:pt x="412" y="380"/>
                    <a:pt x="409" y="380"/>
                  </a:cubicBezTo>
                  <a:cubicBezTo>
                    <a:pt x="408" y="380"/>
                    <a:pt x="407" y="380"/>
                    <a:pt x="406" y="379"/>
                  </a:cubicBezTo>
                  <a:close/>
                  <a:moveTo>
                    <a:pt x="447" y="382"/>
                  </a:moveTo>
                  <a:cubicBezTo>
                    <a:pt x="450" y="382"/>
                    <a:pt x="453" y="382"/>
                    <a:pt x="455" y="383"/>
                  </a:cubicBezTo>
                  <a:cubicBezTo>
                    <a:pt x="456" y="383"/>
                    <a:pt x="456" y="383"/>
                    <a:pt x="457" y="384"/>
                  </a:cubicBezTo>
                  <a:cubicBezTo>
                    <a:pt x="454" y="383"/>
                    <a:pt x="450" y="383"/>
                    <a:pt x="447" y="382"/>
                  </a:cubicBezTo>
                  <a:close/>
                  <a:moveTo>
                    <a:pt x="488" y="320"/>
                  </a:moveTo>
                  <a:cubicBezTo>
                    <a:pt x="487" y="319"/>
                    <a:pt x="487" y="319"/>
                    <a:pt x="486" y="319"/>
                  </a:cubicBezTo>
                  <a:cubicBezTo>
                    <a:pt x="486" y="319"/>
                    <a:pt x="486" y="319"/>
                    <a:pt x="486" y="319"/>
                  </a:cubicBezTo>
                  <a:cubicBezTo>
                    <a:pt x="486" y="318"/>
                    <a:pt x="486" y="318"/>
                    <a:pt x="487" y="318"/>
                  </a:cubicBezTo>
                  <a:cubicBezTo>
                    <a:pt x="487" y="318"/>
                    <a:pt x="488" y="319"/>
                    <a:pt x="488" y="319"/>
                  </a:cubicBezTo>
                  <a:cubicBezTo>
                    <a:pt x="488" y="319"/>
                    <a:pt x="488" y="320"/>
                    <a:pt x="488" y="320"/>
                  </a:cubicBezTo>
                  <a:close/>
                  <a:moveTo>
                    <a:pt x="623" y="199"/>
                  </a:moveTo>
                  <a:cubicBezTo>
                    <a:pt x="635" y="207"/>
                    <a:pt x="646" y="217"/>
                    <a:pt x="653" y="228"/>
                  </a:cubicBezTo>
                  <a:cubicBezTo>
                    <a:pt x="648" y="229"/>
                    <a:pt x="642" y="230"/>
                    <a:pt x="637" y="231"/>
                  </a:cubicBezTo>
                  <a:cubicBezTo>
                    <a:pt x="621" y="216"/>
                    <a:pt x="604" y="202"/>
                    <a:pt x="583" y="196"/>
                  </a:cubicBezTo>
                  <a:cubicBezTo>
                    <a:pt x="582" y="198"/>
                    <a:pt x="582" y="198"/>
                    <a:pt x="582" y="198"/>
                  </a:cubicBezTo>
                  <a:cubicBezTo>
                    <a:pt x="602" y="204"/>
                    <a:pt x="619" y="217"/>
                    <a:pt x="633" y="232"/>
                  </a:cubicBezTo>
                  <a:cubicBezTo>
                    <a:pt x="629" y="232"/>
                    <a:pt x="624" y="232"/>
                    <a:pt x="619" y="233"/>
                  </a:cubicBezTo>
                  <a:cubicBezTo>
                    <a:pt x="602" y="220"/>
                    <a:pt x="581" y="211"/>
                    <a:pt x="562" y="202"/>
                  </a:cubicBezTo>
                  <a:cubicBezTo>
                    <a:pt x="609" y="184"/>
                    <a:pt x="614" y="205"/>
                    <a:pt x="622" y="200"/>
                  </a:cubicBezTo>
                  <a:cubicBezTo>
                    <a:pt x="622" y="200"/>
                    <a:pt x="623" y="199"/>
                    <a:pt x="623" y="199"/>
                  </a:cubicBezTo>
                  <a:close/>
                  <a:moveTo>
                    <a:pt x="509" y="236"/>
                  </a:moveTo>
                  <a:cubicBezTo>
                    <a:pt x="510" y="237"/>
                    <a:pt x="511" y="237"/>
                    <a:pt x="512" y="238"/>
                  </a:cubicBezTo>
                  <a:cubicBezTo>
                    <a:pt x="510" y="240"/>
                    <a:pt x="509" y="242"/>
                    <a:pt x="508" y="243"/>
                  </a:cubicBezTo>
                  <a:cubicBezTo>
                    <a:pt x="507" y="245"/>
                    <a:pt x="506" y="246"/>
                    <a:pt x="506" y="247"/>
                  </a:cubicBezTo>
                  <a:cubicBezTo>
                    <a:pt x="504" y="246"/>
                    <a:pt x="502" y="246"/>
                    <a:pt x="501" y="245"/>
                  </a:cubicBezTo>
                  <a:cubicBezTo>
                    <a:pt x="503" y="242"/>
                    <a:pt x="506" y="239"/>
                    <a:pt x="509" y="236"/>
                  </a:cubicBezTo>
                  <a:close/>
                  <a:moveTo>
                    <a:pt x="462" y="295"/>
                  </a:moveTo>
                  <a:cubicBezTo>
                    <a:pt x="463" y="296"/>
                    <a:pt x="464" y="296"/>
                    <a:pt x="465" y="297"/>
                  </a:cubicBezTo>
                  <a:cubicBezTo>
                    <a:pt x="463" y="297"/>
                    <a:pt x="460" y="296"/>
                    <a:pt x="458" y="294"/>
                  </a:cubicBezTo>
                  <a:cubicBezTo>
                    <a:pt x="454" y="292"/>
                    <a:pt x="449" y="288"/>
                    <a:pt x="445" y="285"/>
                  </a:cubicBezTo>
                  <a:cubicBezTo>
                    <a:pt x="442" y="282"/>
                    <a:pt x="438" y="279"/>
                    <a:pt x="435" y="276"/>
                  </a:cubicBezTo>
                  <a:cubicBezTo>
                    <a:pt x="444" y="281"/>
                    <a:pt x="452" y="287"/>
                    <a:pt x="460" y="293"/>
                  </a:cubicBezTo>
                  <a:cubicBezTo>
                    <a:pt x="460" y="295"/>
                    <a:pt x="460" y="295"/>
                    <a:pt x="460" y="295"/>
                  </a:cubicBezTo>
                  <a:cubicBezTo>
                    <a:pt x="462" y="295"/>
                    <a:pt x="462" y="295"/>
                    <a:pt x="462" y="295"/>
                  </a:cubicBezTo>
                  <a:cubicBezTo>
                    <a:pt x="462" y="295"/>
                    <a:pt x="462" y="295"/>
                    <a:pt x="462" y="295"/>
                  </a:cubicBezTo>
                  <a:close/>
                  <a:moveTo>
                    <a:pt x="484" y="269"/>
                  </a:moveTo>
                  <a:cubicBezTo>
                    <a:pt x="484" y="269"/>
                    <a:pt x="484" y="269"/>
                    <a:pt x="484" y="269"/>
                  </a:cubicBezTo>
                  <a:cubicBezTo>
                    <a:pt x="484" y="269"/>
                    <a:pt x="484" y="269"/>
                    <a:pt x="484" y="269"/>
                  </a:cubicBezTo>
                  <a:cubicBezTo>
                    <a:pt x="484" y="269"/>
                    <a:pt x="484" y="269"/>
                    <a:pt x="484" y="269"/>
                  </a:cubicBezTo>
                  <a:close/>
                  <a:moveTo>
                    <a:pt x="480" y="292"/>
                  </a:moveTo>
                  <a:cubicBezTo>
                    <a:pt x="480" y="292"/>
                    <a:pt x="480" y="292"/>
                    <a:pt x="480" y="292"/>
                  </a:cubicBezTo>
                  <a:cubicBezTo>
                    <a:pt x="480" y="292"/>
                    <a:pt x="480" y="292"/>
                    <a:pt x="480" y="292"/>
                  </a:cubicBezTo>
                  <a:cubicBezTo>
                    <a:pt x="480" y="292"/>
                    <a:pt x="480" y="292"/>
                    <a:pt x="480" y="292"/>
                  </a:cubicBezTo>
                  <a:close/>
                  <a:moveTo>
                    <a:pt x="468" y="325"/>
                  </a:moveTo>
                  <a:cubicBezTo>
                    <a:pt x="469" y="325"/>
                    <a:pt x="469" y="325"/>
                    <a:pt x="470" y="325"/>
                  </a:cubicBezTo>
                  <a:cubicBezTo>
                    <a:pt x="470" y="325"/>
                    <a:pt x="470" y="326"/>
                    <a:pt x="470" y="326"/>
                  </a:cubicBezTo>
                  <a:cubicBezTo>
                    <a:pt x="469" y="326"/>
                    <a:pt x="469" y="325"/>
                    <a:pt x="468" y="325"/>
                  </a:cubicBezTo>
                  <a:close/>
                  <a:moveTo>
                    <a:pt x="494" y="284"/>
                  </a:moveTo>
                  <a:cubicBezTo>
                    <a:pt x="495" y="285"/>
                    <a:pt x="495" y="285"/>
                    <a:pt x="496" y="286"/>
                  </a:cubicBezTo>
                  <a:cubicBezTo>
                    <a:pt x="494" y="291"/>
                    <a:pt x="492" y="297"/>
                    <a:pt x="492" y="303"/>
                  </a:cubicBezTo>
                  <a:cubicBezTo>
                    <a:pt x="492" y="301"/>
                    <a:pt x="491" y="299"/>
                    <a:pt x="491" y="297"/>
                  </a:cubicBezTo>
                  <a:cubicBezTo>
                    <a:pt x="491" y="295"/>
                    <a:pt x="491" y="293"/>
                    <a:pt x="491" y="291"/>
                  </a:cubicBezTo>
                  <a:cubicBezTo>
                    <a:pt x="492" y="291"/>
                    <a:pt x="492" y="291"/>
                    <a:pt x="492" y="291"/>
                  </a:cubicBezTo>
                  <a:cubicBezTo>
                    <a:pt x="492" y="291"/>
                    <a:pt x="492" y="291"/>
                    <a:pt x="492" y="290"/>
                  </a:cubicBezTo>
                  <a:cubicBezTo>
                    <a:pt x="492" y="289"/>
                    <a:pt x="492" y="287"/>
                    <a:pt x="493" y="285"/>
                  </a:cubicBezTo>
                  <a:cubicBezTo>
                    <a:pt x="493" y="285"/>
                    <a:pt x="494" y="284"/>
                    <a:pt x="494" y="284"/>
                  </a:cubicBezTo>
                  <a:close/>
                  <a:moveTo>
                    <a:pt x="484" y="292"/>
                  </a:moveTo>
                  <a:cubicBezTo>
                    <a:pt x="484" y="294"/>
                    <a:pt x="485" y="295"/>
                    <a:pt x="485" y="297"/>
                  </a:cubicBezTo>
                  <a:cubicBezTo>
                    <a:pt x="484" y="296"/>
                    <a:pt x="483" y="295"/>
                    <a:pt x="483" y="295"/>
                  </a:cubicBezTo>
                  <a:cubicBezTo>
                    <a:pt x="483" y="294"/>
                    <a:pt x="484" y="293"/>
                    <a:pt x="484" y="292"/>
                  </a:cubicBezTo>
                  <a:close/>
                  <a:moveTo>
                    <a:pt x="464" y="311"/>
                  </a:moveTo>
                  <a:cubicBezTo>
                    <a:pt x="467" y="313"/>
                    <a:pt x="470" y="314"/>
                    <a:pt x="473" y="316"/>
                  </a:cubicBezTo>
                  <a:cubicBezTo>
                    <a:pt x="473" y="316"/>
                    <a:pt x="473" y="317"/>
                    <a:pt x="473" y="317"/>
                  </a:cubicBezTo>
                  <a:cubicBezTo>
                    <a:pt x="473" y="317"/>
                    <a:pt x="473" y="318"/>
                    <a:pt x="473" y="318"/>
                  </a:cubicBezTo>
                  <a:cubicBezTo>
                    <a:pt x="472" y="318"/>
                    <a:pt x="472" y="318"/>
                    <a:pt x="472" y="318"/>
                  </a:cubicBezTo>
                  <a:cubicBezTo>
                    <a:pt x="471" y="318"/>
                    <a:pt x="470" y="318"/>
                    <a:pt x="470" y="318"/>
                  </a:cubicBezTo>
                  <a:cubicBezTo>
                    <a:pt x="469" y="317"/>
                    <a:pt x="468" y="316"/>
                    <a:pt x="467" y="315"/>
                  </a:cubicBezTo>
                  <a:cubicBezTo>
                    <a:pt x="467" y="314"/>
                    <a:pt x="466" y="313"/>
                    <a:pt x="465" y="313"/>
                  </a:cubicBezTo>
                  <a:cubicBezTo>
                    <a:pt x="465" y="312"/>
                    <a:pt x="464" y="311"/>
                    <a:pt x="464" y="311"/>
                  </a:cubicBezTo>
                  <a:close/>
                  <a:moveTo>
                    <a:pt x="472" y="326"/>
                  </a:moveTo>
                  <a:cubicBezTo>
                    <a:pt x="472" y="326"/>
                    <a:pt x="472" y="326"/>
                    <a:pt x="472" y="326"/>
                  </a:cubicBezTo>
                  <a:cubicBezTo>
                    <a:pt x="474" y="328"/>
                    <a:pt x="476" y="330"/>
                    <a:pt x="477" y="333"/>
                  </a:cubicBezTo>
                  <a:cubicBezTo>
                    <a:pt x="476" y="332"/>
                    <a:pt x="475" y="332"/>
                    <a:pt x="473" y="331"/>
                  </a:cubicBezTo>
                  <a:cubicBezTo>
                    <a:pt x="473" y="330"/>
                    <a:pt x="472" y="329"/>
                    <a:pt x="472" y="329"/>
                  </a:cubicBezTo>
                  <a:cubicBezTo>
                    <a:pt x="472" y="328"/>
                    <a:pt x="472" y="328"/>
                    <a:pt x="472" y="327"/>
                  </a:cubicBezTo>
                  <a:cubicBezTo>
                    <a:pt x="472" y="327"/>
                    <a:pt x="472" y="326"/>
                    <a:pt x="472" y="326"/>
                  </a:cubicBezTo>
                  <a:close/>
                  <a:moveTo>
                    <a:pt x="472" y="347"/>
                  </a:moveTo>
                  <a:cubicBezTo>
                    <a:pt x="473" y="346"/>
                    <a:pt x="473" y="345"/>
                    <a:pt x="473" y="344"/>
                  </a:cubicBezTo>
                  <a:cubicBezTo>
                    <a:pt x="475" y="346"/>
                    <a:pt x="476" y="348"/>
                    <a:pt x="477" y="350"/>
                  </a:cubicBezTo>
                  <a:cubicBezTo>
                    <a:pt x="476" y="353"/>
                    <a:pt x="475" y="356"/>
                    <a:pt x="475" y="359"/>
                  </a:cubicBezTo>
                  <a:cubicBezTo>
                    <a:pt x="474" y="358"/>
                    <a:pt x="473" y="357"/>
                    <a:pt x="472" y="357"/>
                  </a:cubicBezTo>
                  <a:cubicBezTo>
                    <a:pt x="471" y="355"/>
                    <a:pt x="471" y="354"/>
                    <a:pt x="471" y="353"/>
                  </a:cubicBezTo>
                  <a:cubicBezTo>
                    <a:pt x="471" y="351"/>
                    <a:pt x="471" y="349"/>
                    <a:pt x="472" y="347"/>
                  </a:cubicBezTo>
                  <a:close/>
                  <a:moveTo>
                    <a:pt x="482" y="317"/>
                  </a:moveTo>
                  <a:cubicBezTo>
                    <a:pt x="480" y="317"/>
                    <a:pt x="479" y="316"/>
                    <a:pt x="478" y="315"/>
                  </a:cubicBezTo>
                  <a:cubicBezTo>
                    <a:pt x="478" y="315"/>
                    <a:pt x="478" y="315"/>
                    <a:pt x="478" y="315"/>
                  </a:cubicBezTo>
                  <a:cubicBezTo>
                    <a:pt x="479" y="314"/>
                    <a:pt x="480" y="313"/>
                    <a:pt x="481" y="313"/>
                  </a:cubicBezTo>
                  <a:cubicBezTo>
                    <a:pt x="481" y="314"/>
                    <a:pt x="482" y="315"/>
                    <a:pt x="482" y="317"/>
                  </a:cubicBezTo>
                  <a:cubicBezTo>
                    <a:pt x="482" y="317"/>
                    <a:pt x="482" y="317"/>
                    <a:pt x="482" y="317"/>
                  </a:cubicBezTo>
                  <a:close/>
                  <a:moveTo>
                    <a:pt x="484" y="310"/>
                  </a:moveTo>
                  <a:cubicBezTo>
                    <a:pt x="484" y="310"/>
                    <a:pt x="483" y="310"/>
                    <a:pt x="483" y="310"/>
                  </a:cubicBezTo>
                  <a:cubicBezTo>
                    <a:pt x="483" y="310"/>
                    <a:pt x="482" y="309"/>
                    <a:pt x="482" y="309"/>
                  </a:cubicBezTo>
                  <a:cubicBezTo>
                    <a:pt x="482" y="309"/>
                    <a:pt x="482" y="308"/>
                    <a:pt x="482" y="307"/>
                  </a:cubicBezTo>
                  <a:cubicBezTo>
                    <a:pt x="482" y="307"/>
                    <a:pt x="482" y="308"/>
                    <a:pt x="482" y="308"/>
                  </a:cubicBezTo>
                  <a:cubicBezTo>
                    <a:pt x="482" y="308"/>
                    <a:pt x="482" y="308"/>
                    <a:pt x="482" y="308"/>
                  </a:cubicBezTo>
                  <a:cubicBezTo>
                    <a:pt x="482" y="308"/>
                    <a:pt x="482" y="308"/>
                    <a:pt x="482" y="308"/>
                  </a:cubicBezTo>
                  <a:cubicBezTo>
                    <a:pt x="483" y="309"/>
                    <a:pt x="484" y="309"/>
                    <a:pt x="484" y="310"/>
                  </a:cubicBezTo>
                  <a:close/>
                  <a:moveTo>
                    <a:pt x="479" y="319"/>
                  </a:moveTo>
                  <a:cubicBezTo>
                    <a:pt x="478" y="318"/>
                    <a:pt x="477" y="318"/>
                    <a:pt x="476" y="318"/>
                  </a:cubicBezTo>
                  <a:cubicBezTo>
                    <a:pt x="476" y="318"/>
                    <a:pt x="476" y="318"/>
                    <a:pt x="476" y="317"/>
                  </a:cubicBezTo>
                  <a:cubicBezTo>
                    <a:pt x="477" y="318"/>
                    <a:pt x="478" y="318"/>
                    <a:pt x="479" y="319"/>
                  </a:cubicBezTo>
                  <a:close/>
                  <a:moveTo>
                    <a:pt x="485" y="323"/>
                  </a:moveTo>
                  <a:cubicBezTo>
                    <a:pt x="484" y="323"/>
                    <a:pt x="484" y="323"/>
                    <a:pt x="484" y="323"/>
                  </a:cubicBezTo>
                  <a:cubicBezTo>
                    <a:pt x="481" y="322"/>
                    <a:pt x="479" y="321"/>
                    <a:pt x="479" y="321"/>
                  </a:cubicBezTo>
                  <a:cubicBezTo>
                    <a:pt x="480" y="322"/>
                    <a:pt x="481" y="323"/>
                    <a:pt x="482" y="324"/>
                  </a:cubicBezTo>
                  <a:cubicBezTo>
                    <a:pt x="479" y="324"/>
                    <a:pt x="476" y="323"/>
                    <a:pt x="474" y="323"/>
                  </a:cubicBezTo>
                  <a:cubicBezTo>
                    <a:pt x="474" y="323"/>
                    <a:pt x="473" y="323"/>
                    <a:pt x="473" y="323"/>
                  </a:cubicBezTo>
                  <a:cubicBezTo>
                    <a:pt x="474" y="322"/>
                    <a:pt x="474" y="321"/>
                    <a:pt x="474" y="321"/>
                  </a:cubicBezTo>
                  <a:cubicBezTo>
                    <a:pt x="478" y="321"/>
                    <a:pt x="481" y="322"/>
                    <a:pt x="485" y="323"/>
                  </a:cubicBezTo>
                  <a:close/>
                  <a:moveTo>
                    <a:pt x="479" y="326"/>
                  </a:moveTo>
                  <a:cubicBezTo>
                    <a:pt x="479" y="326"/>
                    <a:pt x="479" y="326"/>
                    <a:pt x="479" y="326"/>
                  </a:cubicBezTo>
                  <a:cubicBezTo>
                    <a:pt x="479" y="326"/>
                    <a:pt x="479" y="326"/>
                    <a:pt x="479" y="326"/>
                  </a:cubicBezTo>
                  <a:cubicBezTo>
                    <a:pt x="479" y="326"/>
                    <a:pt x="479" y="326"/>
                    <a:pt x="479" y="326"/>
                  </a:cubicBezTo>
                  <a:close/>
                  <a:moveTo>
                    <a:pt x="485" y="335"/>
                  </a:moveTo>
                  <a:cubicBezTo>
                    <a:pt x="485" y="335"/>
                    <a:pt x="486" y="336"/>
                    <a:pt x="486" y="336"/>
                  </a:cubicBezTo>
                  <a:cubicBezTo>
                    <a:pt x="486" y="336"/>
                    <a:pt x="486" y="336"/>
                    <a:pt x="485" y="336"/>
                  </a:cubicBezTo>
                  <a:cubicBezTo>
                    <a:pt x="485" y="336"/>
                    <a:pt x="485" y="335"/>
                    <a:pt x="485" y="335"/>
                  </a:cubicBezTo>
                  <a:close/>
                  <a:moveTo>
                    <a:pt x="474" y="341"/>
                  </a:moveTo>
                  <a:cubicBezTo>
                    <a:pt x="474" y="341"/>
                    <a:pt x="474" y="341"/>
                    <a:pt x="475" y="341"/>
                  </a:cubicBezTo>
                  <a:cubicBezTo>
                    <a:pt x="475" y="342"/>
                    <a:pt x="476" y="342"/>
                    <a:pt x="477" y="343"/>
                  </a:cubicBezTo>
                  <a:cubicBezTo>
                    <a:pt x="477" y="343"/>
                    <a:pt x="477" y="344"/>
                    <a:pt x="477" y="344"/>
                  </a:cubicBezTo>
                  <a:cubicBezTo>
                    <a:pt x="476" y="343"/>
                    <a:pt x="475" y="342"/>
                    <a:pt x="474" y="341"/>
                  </a:cubicBezTo>
                  <a:close/>
                  <a:moveTo>
                    <a:pt x="480" y="339"/>
                  </a:moveTo>
                  <a:cubicBezTo>
                    <a:pt x="480" y="339"/>
                    <a:pt x="480" y="339"/>
                    <a:pt x="480" y="339"/>
                  </a:cubicBezTo>
                  <a:cubicBezTo>
                    <a:pt x="480" y="339"/>
                    <a:pt x="481" y="339"/>
                    <a:pt x="481" y="339"/>
                  </a:cubicBezTo>
                  <a:cubicBezTo>
                    <a:pt x="481" y="339"/>
                    <a:pt x="481" y="339"/>
                    <a:pt x="481" y="340"/>
                  </a:cubicBezTo>
                  <a:cubicBezTo>
                    <a:pt x="481" y="340"/>
                    <a:pt x="481" y="340"/>
                    <a:pt x="481" y="341"/>
                  </a:cubicBezTo>
                  <a:cubicBezTo>
                    <a:pt x="481" y="340"/>
                    <a:pt x="480" y="340"/>
                    <a:pt x="480" y="340"/>
                  </a:cubicBezTo>
                  <a:cubicBezTo>
                    <a:pt x="480" y="340"/>
                    <a:pt x="480" y="339"/>
                    <a:pt x="480" y="339"/>
                  </a:cubicBezTo>
                  <a:close/>
                  <a:moveTo>
                    <a:pt x="480" y="337"/>
                  </a:moveTo>
                  <a:cubicBezTo>
                    <a:pt x="480" y="337"/>
                    <a:pt x="480" y="337"/>
                    <a:pt x="480" y="336"/>
                  </a:cubicBezTo>
                  <a:cubicBezTo>
                    <a:pt x="481" y="337"/>
                    <a:pt x="481" y="337"/>
                    <a:pt x="481" y="337"/>
                  </a:cubicBezTo>
                  <a:cubicBezTo>
                    <a:pt x="481" y="337"/>
                    <a:pt x="481" y="337"/>
                    <a:pt x="481" y="337"/>
                  </a:cubicBezTo>
                  <a:cubicBezTo>
                    <a:pt x="480" y="337"/>
                    <a:pt x="480" y="337"/>
                    <a:pt x="480" y="337"/>
                  </a:cubicBezTo>
                  <a:close/>
                  <a:moveTo>
                    <a:pt x="479" y="331"/>
                  </a:moveTo>
                  <a:cubicBezTo>
                    <a:pt x="479" y="330"/>
                    <a:pt x="478" y="329"/>
                    <a:pt x="477" y="328"/>
                  </a:cubicBezTo>
                  <a:cubicBezTo>
                    <a:pt x="478" y="329"/>
                    <a:pt x="479" y="329"/>
                    <a:pt x="479" y="329"/>
                  </a:cubicBezTo>
                  <a:cubicBezTo>
                    <a:pt x="479" y="330"/>
                    <a:pt x="480" y="330"/>
                    <a:pt x="480" y="331"/>
                  </a:cubicBezTo>
                  <a:cubicBezTo>
                    <a:pt x="479" y="331"/>
                    <a:pt x="479" y="331"/>
                    <a:pt x="479" y="331"/>
                  </a:cubicBezTo>
                  <a:close/>
                  <a:moveTo>
                    <a:pt x="485" y="328"/>
                  </a:moveTo>
                  <a:cubicBezTo>
                    <a:pt x="486" y="330"/>
                    <a:pt x="486" y="331"/>
                    <a:pt x="487" y="333"/>
                  </a:cubicBezTo>
                  <a:cubicBezTo>
                    <a:pt x="486" y="332"/>
                    <a:pt x="486" y="331"/>
                    <a:pt x="485" y="331"/>
                  </a:cubicBezTo>
                  <a:cubicBezTo>
                    <a:pt x="485" y="330"/>
                    <a:pt x="485" y="329"/>
                    <a:pt x="485" y="328"/>
                  </a:cubicBezTo>
                  <a:close/>
                  <a:moveTo>
                    <a:pt x="488" y="340"/>
                  </a:moveTo>
                  <a:cubicBezTo>
                    <a:pt x="488" y="340"/>
                    <a:pt x="487" y="340"/>
                    <a:pt x="487" y="340"/>
                  </a:cubicBezTo>
                  <a:cubicBezTo>
                    <a:pt x="487" y="341"/>
                    <a:pt x="487" y="341"/>
                    <a:pt x="486" y="341"/>
                  </a:cubicBezTo>
                  <a:cubicBezTo>
                    <a:pt x="486" y="340"/>
                    <a:pt x="486" y="339"/>
                    <a:pt x="486" y="339"/>
                  </a:cubicBezTo>
                  <a:cubicBezTo>
                    <a:pt x="487" y="339"/>
                    <a:pt x="488" y="339"/>
                    <a:pt x="488" y="338"/>
                  </a:cubicBezTo>
                  <a:cubicBezTo>
                    <a:pt x="488" y="339"/>
                    <a:pt x="489" y="339"/>
                    <a:pt x="489" y="340"/>
                  </a:cubicBezTo>
                  <a:cubicBezTo>
                    <a:pt x="488" y="339"/>
                    <a:pt x="488" y="339"/>
                    <a:pt x="488" y="339"/>
                  </a:cubicBezTo>
                  <a:cubicBezTo>
                    <a:pt x="488" y="340"/>
                    <a:pt x="488" y="340"/>
                    <a:pt x="488" y="340"/>
                  </a:cubicBezTo>
                  <a:cubicBezTo>
                    <a:pt x="488" y="340"/>
                    <a:pt x="488" y="340"/>
                    <a:pt x="488" y="340"/>
                  </a:cubicBezTo>
                  <a:close/>
                  <a:moveTo>
                    <a:pt x="483" y="345"/>
                  </a:moveTo>
                  <a:cubicBezTo>
                    <a:pt x="483" y="345"/>
                    <a:pt x="483" y="345"/>
                    <a:pt x="483" y="345"/>
                  </a:cubicBezTo>
                  <a:cubicBezTo>
                    <a:pt x="483" y="345"/>
                    <a:pt x="483" y="345"/>
                    <a:pt x="483" y="345"/>
                  </a:cubicBezTo>
                  <a:cubicBezTo>
                    <a:pt x="483" y="345"/>
                    <a:pt x="483" y="345"/>
                    <a:pt x="483" y="345"/>
                  </a:cubicBezTo>
                  <a:close/>
                  <a:moveTo>
                    <a:pt x="473" y="364"/>
                  </a:moveTo>
                  <a:cubicBezTo>
                    <a:pt x="473" y="363"/>
                    <a:pt x="473" y="362"/>
                    <a:pt x="472" y="360"/>
                  </a:cubicBezTo>
                  <a:cubicBezTo>
                    <a:pt x="473" y="361"/>
                    <a:pt x="473" y="361"/>
                    <a:pt x="474" y="362"/>
                  </a:cubicBezTo>
                  <a:cubicBezTo>
                    <a:pt x="474" y="362"/>
                    <a:pt x="474" y="363"/>
                    <a:pt x="473" y="364"/>
                  </a:cubicBezTo>
                  <a:close/>
                  <a:moveTo>
                    <a:pt x="472" y="339"/>
                  </a:moveTo>
                  <a:cubicBezTo>
                    <a:pt x="472" y="339"/>
                    <a:pt x="472" y="339"/>
                    <a:pt x="472" y="339"/>
                  </a:cubicBezTo>
                  <a:cubicBezTo>
                    <a:pt x="472" y="339"/>
                    <a:pt x="472" y="339"/>
                    <a:pt x="472" y="339"/>
                  </a:cubicBezTo>
                  <a:cubicBezTo>
                    <a:pt x="472" y="339"/>
                    <a:pt x="472" y="339"/>
                    <a:pt x="472" y="339"/>
                  </a:cubicBezTo>
                  <a:close/>
                  <a:moveTo>
                    <a:pt x="471" y="333"/>
                  </a:moveTo>
                  <a:cubicBezTo>
                    <a:pt x="471" y="333"/>
                    <a:pt x="471" y="333"/>
                    <a:pt x="471" y="333"/>
                  </a:cubicBezTo>
                  <a:cubicBezTo>
                    <a:pt x="471" y="333"/>
                    <a:pt x="471" y="333"/>
                    <a:pt x="471" y="333"/>
                  </a:cubicBezTo>
                  <a:cubicBezTo>
                    <a:pt x="471" y="333"/>
                    <a:pt x="471" y="333"/>
                    <a:pt x="471" y="333"/>
                  </a:cubicBezTo>
                  <a:close/>
                  <a:moveTo>
                    <a:pt x="474" y="334"/>
                  </a:moveTo>
                  <a:cubicBezTo>
                    <a:pt x="475" y="335"/>
                    <a:pt x="477" y="335"/>
                    <a:pt x="478" y="336"/>
                  </a:cubicBezTo>
                  <a:cubicBezTo>
                    <a:pt x="478" y="336"/>
                    <a:pt x="478" y="336"/>
                    <a:pt x="478" y="337"/>
                  </a:cubicBezTo>
                  <a:cubicBezTo>
                    <a:pt x="477" y="337"/>
                    <a:pt x="477" y="337"/>
                    <a:pt x="476" y="336"/>
                  </a:cubicBezTo>
                  <a:cubicBezTo>
                    <a:pt x="475" y="335"/>
                    <a:pt x="475" y="335"/>
                    <a:pt x="475" y="335"/>
                  </a:cubicBezTo>
                  <a:cubicBezTo>
                    <a:pt x="475" y="336"/>
                    <a:pt x="475" y="336"/>
                    <a:pt x="475" y="336"/>
                  </a:cubicBezTo>
                  <a:cubicBezTo>
                    <a:pt x="475" y="336"/>
                    <a:pt x="475" y="336"/>
                    <a:pt x="475" y="336"/>
                  </a:cubicBezTo>
                  <a:cubicBezTo>
                    <a:pt x="474" y="335"/>
                    <a:pt x="474" y="335"/>
                    <a:pt x="474" y="334"/>
                  </a:cubicBezTo>
                  <a:close/>
                  <a:moveTo>
                    <a:pt x="466" y="321"/>
                  </a:moveTo>
                  <a:cubicBezTo>
                    <a:pt x="467" y="321"/>
                    <a:pt x="468" y="321"/>
                    <a:pt x="469" y="321"/>
                  </a:cubicBezTo>
                  <a:cubicBezTo>
                    <a:pt x="469" y="321"/>
                    <a:pt x="469" y="322"/>
                    <a:pt x="470" y="322"/>
                  </a:cubicBezTo>
                  <a:cubicBezTo>
                    <a:pt x="468" y="322"/>
                    <a:pt x="467" y="321"/>
                    <a:pt x="466" y="321"/>
                  </a:cubicBezTo>
                  <a:close/>
                  <a:moveTo>
                    <a:pt x="473" y="316"/>
                  </a:moveTo>
                  <a:cubicBezTo>
                    <a:pt x="473" y="316"/>
                    <a:pt x="473" y="316"/>
                    <a:pt x="474" y="316"/>
                  </a:cubicBezTo>
                  <a:cubicBezTo>
                    <a:pt x="474" y="317"/>
                    <a:pt x="473" y="317"/>
                    <a:pt x="473" y="317"/>
                  </a:cubicBezTo>
                  <a:cubicBezTo>
                    <a:pt x="473" y="317"/>
                    <a:pt x="473" y="316"/>
                    <a:pt x="473" y="316"/>
                  </a:cubicBezTo>
                  <a:close/>
                  <a:moveTo>
                    <a:pt x="472" y="313"/>
                  </a:moveTo>
                  <a:cubicBezTo>
                    <a:pt x="472" y="310"/>
                    <a:pt x="471" y="306"/>
                    <a:pt x="470" y="301"/>
                  </a:cubicBezTo>
                  <a:cubicBezTo>
                    <a:pt x="474" y="304"/>
                    <a:pt x="477" y="307"/>
                    <a:pt x="480" y="311"/>
                  </a:cubicBezTo>
                  <a:cubicBezTo>
                    <a:pt x="479" y="311"/>
                    <a:pt x="478" y="312"/>
                    <a:pt x="476" y="313"/>
                  </a:cubicBezTo>
                  <a:cubicBezTo>
                    <a:pt x="476" y="313"/>
                    <a:pt x="476" y="314"/>
                    <a:pt x="475" y="314"/>
                  </a:cubicBezTo>
                  <a:cubicBezTo>
                    <a:pt x="474" y="314"/>
                    <a:pt x="473" y="313"/>
                    <a:pt x="472" y="313"/>
                  </a:cubicBezTo>
                  <a:close/>
                  <a:moveTo>
                    <a:pt x="472" y="300"/>
                  </a:moveTo>
                  <a:cubicBezTo>
                    <a:pt x="473" y="300"/>
                    <a:pt x="474" y="299"/>
                    <a:pt x="475" y="299"/>
                  </a:cubicBezTo>
                  <a:cubicBezTo>
                    <a:pt x="476" y="298"/>
                    <a:pt x="476" y="297"/>
                    <a:pt x="477" y="296"/>
                  </a:cubicBezTo>
                  <a:cubicBezTo>
                    <a:pt x="478" y="298"/>
                    <a:pt x="478" y="300"/>
                    <a:pt x="479" y="302"/>
                  </a:cubicBezTo>
                  <a:cubicBezTo>
                    <a:pt x="478" y="302"/>
                    <a:pt x="478" y="302"/>
                    <a:pt x="478" y="302"/>
                  </a:cubicBezTo>
                  <a:cubicBezTo>
                    <a:pt x="478" y="303"/>
                    <a:pt x="478" y="304"/>
                    <a:pt x="479" y="306"/>
                  </a:cubicBezTo>
                  <a:cubicBezTo>
                    <a:pt x="477" y="304"/>
                    <a:pt x="474" y="302"/>
                    <a:pt x="472" y="300"/>
                  </a:cubicBezTo>
                  <a:close/>
                  <a:moveTo>
                    <a:pt x="480" y="296"/>
                  </a:moveTo>
                  <a:cubicBezTo>
                    <a:pt x="482" y="298"/>
                    <a:pt x="484" y="300"/>
                    <a:pt x="487" y="302"/>
                  </a:cubicBezTo>
                  <a:cubicBezTo>
                    <a:pt x="487" y="302"/>
                    <a:pt x="487" y="303"/>
                    <a:pt x="487" y="304"/>
                  </a:cubicBezTo>
                  <a:cubicBezTo>
                    <a:pt x="487" y="305"/>
                    <a:pt x="487" y="307"/>
                    <a:pt x="487" y="308"/>
                  </a:cubicBezTo>
                  <a:cubicBezTo>
                    <a:pt x="487" y="309"/>
                    <a:pt x="487" y="309"/>
                    <a:pt x="487" y="309"/>
                  </a:cubicBezTo>
                  <a:cubicBezTo>
                    <a:pt x="486" y="308"/>
                    <a:pt x="485" y="307"/>
                    <a:pt x="484" y="306"/>
                  </a:cubicBezTo>
                  <a:cubicBezTo>
                    <a:pt x="482" y="303"/>
                    <a:pt x="480" y="300"/>
                    <a:pt x="480" y="296"/>
                  </a:cubicBezTo>
                  <a:close/>
                  <a:moveTo>
                    <a:pt x="499" y="289"/>
                  </a:moveTo>
                  <a:cubicBezTo>
                    <a:pt x="499" y="289"/>
                    <a:pt x="499" y="289"/>
                    <a:pt x="499" y="289"/>
                  </a:cubicBezTo>
                  <a:cubicBezTo>
                    <a:pt x="499" y="294"/>
                    <a:pt x="498" y="298"/>
                    <a:pt x="496" y="302"/>
                  </a:cubicBezTo>
                  <a:cubicBezTo>
                    <a:pt x="495" y="302"/>
                    <a:pt x="495" y="303"/>
                    <a:pt x="495" y="303"/>
                  </a:cubicBezTo>
                  <a:cubicBezTo>
                    <a:pt x="495" y="298"/>
                    <a:pt x="496" y="293"/>
                    <a:pt x="497" y="288"/>
                  </a:cubicBezTo>
                  <a:cubicBezTo>
                    <a:pt x="498" y="288"/>
                    <a:pt x="498" y="289"/>
                    <a:pt x="499" y="289"/>
                  </a:cubicBezTo>
                  <a:close/>
                  <a:moveTo>
                    <a:pt x="502" y="294"/>
                  </a:moveTo>
                  <a:cubicBezTo>
                    <a:pt x="502" y="295"/>
                    <a:pt x="501" y="296"/>
                    <a:pt x="500" y="296"/>
                  </a:cubicBezTo>
                  <a:cubicBezTo>
                    <a:pt x="501" y="295"/>
                    <a:pt x="501" y="294"/>
                    <a:pt x="501" y="292"/>
                  </a:cubicBezTo>
                  <a:cubicBezTo>
                    <a:pt x="501" y="293"/>
                    <a:pt x="502" y="293"/>
                    <a:pt x="502" y="294"/>
                  </a:cubicBezTo>
                  <a:close/>
                  <a:moveTo>
                    <a:pt x="507" y="289"/>
                  </a:moveTo>
                  <a:cubicBezTo>
                    <a:pt x="509" y="286"/>
                    <a:pt x="511" y="282"/>
                    <a:pt x="513" y="279"/>
                  </a:cubicBezTo>
                  <a:cubicBezTo>
                    <a:pt x="515" y="280"/>
                    <a:pt x="516" y="281"/>
                    <a:pt x="517" y="282"/>
                  </a:cubicBezTo>
                  <a:cubicBezTo>
                    <a:pt x="513" y="284"/>
                    <a:pt x="510" y="287"/>
                    <a:pt x="507" y="289"/>
                  </a:cubicBezTo>
                  <a:close/>
                  <a:moveTo>
                    <a:pt x="487" y="289"/>
                  </a:moveTo>
                  <a:cubicBezTo>
                    <a:pt x="487" y="290"/>
                    <a:pt x="487" y="290"/>
                    <a:pt x="487" y="290"/>
                  </a:cubicBezTo>
                  <a:cubicBezTo>
                    <a:pt x="487" y="290"/>
                    <a:pt x="487" y="290"/>
                    <a:pt x="487" y="290"/>
                  </a:cubicBezTo>
                  <a:cubicBezTo>
                    <a:pt x="487" y="291"/>
                    <a:pt x="487" y="291"/>
                    <a:pt x="487" y="291"/>
                  </a:cubicBezTo>
                  <a:cubicBezTo>
                    <a:pt x="487" y="293"/>
                    <a:pt x="488" y="295"/>
                    <a:pt x="488" y="297"/>
                  </a:cubicBezTo>
                  <a:cubicBezTo>
                    <a:pt x="488" y="297"/>
                    <a:pt x="488" y="297"/>
                    <a:pt x="488" y="298"/>
                  </a:cubicBezTo>
                  <a:cubicBezTo>
                    <a:pt x="487" y="294"/>
                    <a:pt x="487" y="292"/>
                    <a:pt x="487" y="290"/>
                  </a:cubicBezTo>
                  <a:cubicBezTo>
                    <a:pt x="487" y="290"/>
                    <a:pt x="487" y="289"/>
                    <a:pt x="487" y="289"/>
                  </a:cubicBezTo>
                  <a:close/>
                  <a:moveTo>
                    <a:pt x="496" y="283"/>
                  </a:moveTo>
                  <a:cubicBezTo>
                    <a:pt x="496" y="282"/>
                    <a:pt x="497" y="282"/>
                    <a:pt x="497" y="282"/>
                  </a:cubicBezTo>
                  <a:cubicBezTo>
                    <a:pt x="497" y="282"/>
                    <a:pt x="497" y="283"/>
                    <a:pt x="497" y="283"/>
                  </a:cubicBezTo>
                  <a:cubicBezTo>
                    <a:pt x="496" y="283"/>
                    <a:pt x="496" y="283"/>
                    <a:pt x="496" y="283"/>
                  </a:cubicBezTo>
                  <a:close/>
                  <a:moveTo>
                    <a:pt x="502" y="290"/>
                  </a:moveTo>
                  <a:cubicBezTo>
                    <a:pt x="503" y="285"/>
                    <a:pt x="505" y="280"/>
                    <a:pt x="509" y="275"/>
                  </a:cubicBezTo>
                  <a:cubicBezTo>
                    <a:pt x="510" y="276"/>
                    <a:pt x="511" y="276"/>
                    <a:pt x="511" y="277"/>
                  </a:cubicBezTo>
                  <a:cubicBezTo>
                    <a:pt x="508" y="282"/>
                    <a:pt x="505" y="286"/>
                    <a:pt x="504" y="292"/>
                  </a:cubicBezTo>
                  <a:cubicBezTo>
                    <a:pt x="503" y="291"/>
                    <a:pt x="503" y="291"/>
                    <a:pt x="502" y="290"/>
                  </a:cubicBezTo>
                  <a:close/>
                  <a:moveTo>
                    <a:pt x="511" y="273"/>
                  </a:moveTo>
                  <a:cubicBezTo>
                    <a:pt x="512" y="273"/>
                    <a:pt x="513" y="272"/>
                    <a:pt x="514" y="271"/>
                  </a:cubicBezTo>
                  <a:cubicBezTo>
                    <a:pt x="515" y="272"/>
                    <a:pt x="515" y="272"/>
                    <a:pt x="515" y="272"/>
                  </a:cubicBezTo>
                  <a:cubicBezTo>
                    <a:pt x="515" y="272"/>
                    <a:pt x="516" y="271"/>
                    <a:pt x="517" y="271"/>
                  </a:cubicBezTo>
                  <a:cubicBezTo>
                    <a:pt x="516" y="272"/>
                    <a:pt x="514" y="274"/>
                    <a:pt x="513" y="275"/>
                  </a:cubicBezTo>
                  <a:cubicBezTo>
                    <a:pt x="512" y="275"/>
                    <a:pt x="512" y="274"/>
                    <a:pt x="511" y="273"/>
                  </a:cubicBezTo>
                  <a:close/>
                  <a:moveTo>
                    <a:pt x="520" y="266"/>
                  </a:moveTo>
                  <a:cubicBezTo>
                    <a:pt x="521" y="265"/>
                    <a:pt x="523" y="264"/>
                    <a:pt x="525" y="263"/>
                  </a:cubicBezTo>
                  <a:cubicBezTo>
                    <a:pt x="526" y="263"/>
                    <a:pt x="526" y="263"/>
                    <a:pt x="526" y="263"/>
                  </a:cubicBezTo>
                  <a:cubicBezTo>
                    <a:pt x="524" y="264"/>
                    <a:pt x="522" y="265"/>
                    <a:pt x="520" y="266"/>
                  </a:cubicBezTo>
                  <a:close/>
                  <a:moveTo>
                    <a:pt x="528" y="261"/>
                  </a:moveTo>
                  <a:cubicBezTo>
                    <a:pt x="530" y="260"/>
                    <a:pt x="532" y="259"/>
                    <a:pt x="534" y="258"/>
                  </a:cubicBezTo>
                  <a:cubicBezTo>
                    <a:pt x="532" y="259"/>
                    <a:pt x="530" y="260"/>
                    <a:pt x="528" y="262"/>
                  </a:cubicBezTo>
                  <a:cubicBezTo>
                    <a:pt x="528" y="261"/>
                    <a:pt x="528" y="261"/>
                    <a:pt x="528" y="261"/>
                  </a:cubicBezTo>
                  <a:close/>
                  <a:moveTo>
                    <a:pt x="538" y="262"/>
                  </a:moveTo>
                  <a:cubicBezTo>
                    <a:pt x="540" y="264"/>
                    <a:pt x="541" y="265"/>
                    <a:pt x="542" y="267"/>
                  </a:cubicBezTo>
                  <a:cubicBezTo>
                    <a:pt x="541" y="268"/>
                    <a:pt x="539" y="269"/>
                    <a:pt x="538" y="270"/>
                  </a:cubicBezTo>
                  <a:cubicBezTo>
                    <a:pt x="536" y="267"/>
                    <a:pt x="533" y="265"/>
                    <a:pt x="531" y="264"/>
                  </a:cubicBezTo>
                  <a:cubicBezTo>
                    <a:pt x="533" y="263"/>
                    <a:pt x="535" y="262"/>
                    <a:pt x="537" y="261"/>
                  </a:cubicBezTo>
                  <a:cubicBezTo>
                    <a:pt x="537" y="262"/>
                    <a:pt x="537" y="262"/>
                    <a:pt x="537" y="262"/>
                  </a:cubicBezTo>
                  <a:cubicBezTo>
                    <a:pt x="537" y="262"/>
                    <a:pt x="538" y="262"/>
                    <a:pt x="538" y="262"/>
                  </a:cubicBezTo>
                  <a:close/>
                  <a:moveTo>
                    <a:pt x="535" y="271"/>
                  </a:moveTo>
                  <a:cubicBezTo>
                    <a:pt x="529" y="274"/>
                    <a:pt x="524" y="277"/>
                    <a:pt x="519" y="281"/>
                  </a:cubicBezTo>
                  <a:cubicBezTo>
                    <a:pt x="518" y="279"/>
                    <a:pt x="516" y="278"/>
                    <a:pt x="515" y="277"/>
                  </a:cubicBezTo>
                  <a:cubicBezTo>
                    <a:pt x="516" y="275"/>
                    <a:pt x="518" y="273"/>
                    <a:pt x="520" y="272"/>
                  </a:cubicBezTo>
                  <a:cubicBezTo>
                    <a:pt x="522" y="269"/>
                    <a:pt x="525" y="267"/>
                    <a:pt x="528" y="265"/>
                  </a:cubicBezTo>
                  <a:cubicBezTo>
                    <a:pt x="531" y="267"/>
                    <a:pt x="533" y="269"/>
                    <a:pt x="535" y="271"/>
                  </a:cubicBezTo>
                  <a:close/>
                  <a:moveTo>
                    <a:pt x="486" y="312"/>
                  </a:moveTo>
                  <a:cubicBezTo>
                    <a:pt x="486" y="312"/>
                    <a:pt x="486" y="313"/>
                    <a:pt x="486" y="313"/>
                  </a:cubicBezTo>
                  <a:cubicBezTo>
                    <a:pt x="485" y="312"/>
                    <a:pt x="485" y="312"/>
                    <a:pt x="485" y="312"/>
                  </a:cubicBezTo>
                  <a:cubicBezTo>
                    <a:pt x="485" y="312"/>
                    <a:pt x="486" y="312"/>
                    <a:pt x="486" y="312"/>
                  </a:cubicBezTo>
                  <a:close/>
                  <a:moveTo>
                    <a:pt x="480" y="362"/>
                  </a:moveTo>
                  <a:cubicBezTo>
                    <a:pt x="480" y="362"/>
                    <a:pt x="480" y="362"/>
                    <a:pt x="479" y="362"/>
                  </a:cubicBezTo>
                  <a:cubicBezTo>
                    <a:pt x="480" y="362"/>
                    <a:pt x="480" y="361"/>
                    <a:pt x="480" y="361"/>
                  </a:cubicBezTo>
                  <a:cubicBezTo>
                    <a:pt x="480" y="362"/>
                    <a:pt x="480" y="362"/>
                    <a:pt x="480" y="362"/>
                  </a:cubicBezTo>
                  <a:close/>
                  <a:moveTo>
                    <a:pt x="476" y="366"/>
                  </a:moveTo>
                  <a:cubicBezTo>
                    <a:pt x="476" y="367"/>
                    <a:pt x="475" y="367"/>
                    <a:pt x="475" y="368"/>
                  </a:cubicBezTo>
                  <a:cubicBezTo>
                    <a:pt x="475" y="368"/>
                    <a:pt x="475" y="368"/>
                    <a:pt x="475" y="368"/>
                  </a:cubicBezTo>
                  <a:cubicBezTo>
                    <a:pt x="475" y="368"/>
                    <a:pt x="475" y="367"/>
                    <a:pt x="475" y="367"/>
                  </a:cubicBezTo>
                  <a:cubicBezTo>
                    <a:pt x="475" y="366"/>
                    <a:pt x="476" y="366"/>
                    <a:pt x="476" y="366"/>
                  </a:cubicBezTo>
                  <a:close/>
                  <a:moveTo>
                    <a:pt x="470" y="345"/>
                  </a:moveTo>
                  <a:cubicBezTo>
                    <a:pt x="470" y="343"/>
                    <a:pt x="470" y="342"/>
                    <a:pt x="470" y="340"/>
                  </a:cubicBezTo>
                  <a:cubicBezTo>
                    <a:pt x="470" y="341"/>
                    <a:pt x="471" y="341"/>
                    <a:pt x="471" y="341"/>
                  </a:cubicBezTo>
                  <a:cubicBezTo>
                    <a:pt x="471" y="342"/>
                    <a:pt x="470" y="343"/>
                    <a:pt x="470" y="345"/>
                  </a:cubicBezTo>
                  <a:close/>
                  <a:moveTo>
                    <a:pt x="466" y="318"/>
                  </a:moveTo>
                  <a:cubicBezTo>
                    <a:pt x="466" y="318"/>
                    <a:pt x="466" y="318"/>
                    <a:pt x="466" y="318"/>
                  </a:cubicBezTo>
                  <a:cubicBezTo>
                    <a:pt x="467" y="318"/>
                    <a:pt x="467" y="318"/>
                    <a:pt x="467" y="318"/>
                  </a:cubicBezTo>
                  <a:cubicBezTo>
                    <a:pt x="466" y="318"/>
                    <a:pt x="466" y="318"/>
                    <a:pt x="466" y="318"/>
                  </a:cubicBezTo>
                  <a:close/>
                  <a:moveTo>
                    <a:pt x="462" y="317"/>
                  </a:moveTo>
                  <a:cubicBezTo>
                    <a:pt x="462" y="317"/>
                    <a:pt x="462" y="317"/>
                    <a:pt x="462" y="317"/>
                  </a:cubicBezTo>
                  <a:cubicBezTo>
                    <a:pt x="462" y="317"/>
                    <a:pt x="462" y="317"/>
                    <a:pt x="463" y="317"/>
                  </a:cubicBezTo>
                  <a:cubicBezTo>
                    <a:pt x="463" y="317"/>
                    <a:pt x="463" y="317"/>
                    <a:pt x="463" y="317"/>
                  </a:cubicBezTo>
                  <a:cubicBezTo>
                    <a:pt x="463" y="317"/>
                    <a:pt x="462" y="317"/>
                    <a:pt x="462" y="317"/>
                  </a:cubicBezTo>
                  <a:close/>
                  <a:moveTo>
                    <a:pt x="451" y="313"/>
                  </a:moveTo>
                  <a:cubicBezTo>
                    <a:pt x="448" y="311"/>
                    <a:pt x="446" y="310"/>
                    <a:pt x="443" y="308"/>
                  </a:cubicBezTo>
                  <a:cubicBezTo>
                    <a:pt x="436" y="303"/>
                    <a:pt x="428" y="297"/>
                    <a:pt x="423" y="292"/>
                  </a:cubicBezTo>
                  <a:cubicBezTo>
                    <a:pt x="437" y="299"/>
                    <a:pt x="447" y="303"/>
                    <a:pt x="452" y="303"/>
                  </a:cubicBezTo>
                  <a:cubicBezTo>
                    <a:pt x="453" y="304"/>
                    <a:pt x="454" y="305"/>
                    <a:pt x="455" y="306"/>
                  </a:cubicBezTo>
                  <a:cubicBezTo>
                    <a:pt x="457" y="308"/>
                    <a:pt x="458" y="310"/>
                    <a:pt x="460" y="313"/>
                  </a:cubicBezTo>
                  <a:cubicBezTo>
                    <a:pt x="460" y="313"/>
                    <a:pt x="460" y="313"/>
                    <a:pt x="460" y="313"/>
                  </a:cubicBezTo>
                  <a:cubicBezTo>
                    <a:pt x="460" y="313"/>
                    <a:pt x="460" y="313"/>
                    <a:pt x="460" y="313"/>
                  </a:cubicBezTo>
                  <a:cubicBezTo>
                    <a:pt x="457" y="313"/>
                    <a:pt x="454" y="313"/>
                    <a:pt x="451" y="313"/>
                  </a:cubicBezTo>
                  <a:close/>
                  <a:moveTo>
                    <a:pt x="441" y="293"/>
                  </a:moveTo>
                  <a:cubicBezTo>
                    <a:pt x="435" y="288"/>
                    <a:pt x="429" y="283"/>
                    <a:pt x="424" y="278"/>
                  </a:cubicBezTo>
                  <a:cubicBezTo>
                    <a:pt x="430" y="283"/>
                    <a:pt x="436" y="288"/>
                    <a:pt x="442" y="293"/>
                  </a:cubicBezTo>
                  <a:cubicBezTo>
                    <a:pt x="442" y="293"/>
                    <a:pt x="442" y="293"/>
                    <a:pt x="441" y="293"/>
                  </a:cubicBezTo>
                  <a:close/>
                  <a:moveTo>
                    <a:pt x="444" y="288"/>
                  </a:moveTo>
                  <a:cubicBezTo>
                    <a:pt x="448" y="291"/>
                    <a:pt x="453" y="294"/>
                    <a:pt x="457" y="296"/>
                  </a:cubicBezTo>
                  <a:cubicBezTo>
                    <a:pt x="461" y="299"/>
                    <a:pt x="464" y="300"/>
                    <a:pt x="468" y="300"/>
                  </a:cubicBezTo>
                  <a:cubicBezTo>
                    <a:pt x="469" y="304"/>
                    <a:pt x="470" y="308"/>
                    <a:pt x="472" y="312"/>
                  </a:cubicBezTo>
                  <a:cubicBezTo>
                    <a:pt x="467" y="310"/>
                    <a:pt x="462" y="307"/>
                    <a:pt x="457" y="304"/>
                  </a:cubicBezTo>
                  <a:cubicBezTo>
                    <a:pt x="457" y="304"/>
                    <a:pt x="457" y="303"/>
                    <a:pt x="457" y="303"/>
                  </a:cubicBezTo>
                  <a:cubicBezTo>
                    <a:pt x="453" y="298"/>
                    <a:pt x="449" y="293"/>
                    <a:pt x="444" y="288"/>
                  </a:cubicBezTo>
                  <a:close/>
                  <a:moveTo>
                    <a:pt x="469" y="295"/>
                  </a:moveTo>
                  <a:cubicBezTo>
                    <a:pt x="471" y="295"/>
                    <a:pt x="472" y="295"/>
                    <a:pt x="474" y="295"/>
                  </a:cubicBezTo>
                  <a:cubicBezTo>
                    <a:pt x="474" y="295"/>
                    <a:pt x="475" y="295"/>
                    <a:pt x="475" y="295"/>
                  </a:cubicBezTo>
                  <a:cubicBezTo>
                    <a:pt x="475" y="296"/>
                    <a:pt x="474" y="296"/>
                    <a:pt x="473" y="297"/>
                  </a:cubicBezTo>
                  <a:cubicBezTo>
                    <a:pt x="472" y="297"/>
                    <a:pt x="471" y="298"/>
                    <a:pt x="470" y="298"/>
                  </a:cubicBezTo>
                  <a:cubicBezTo>
                    <a:pt x="470" y="298"/>
                    <a:pt x="470" y="298"/>
                    <a:pt x="470" y="298"/>
                  </a:cubicBezTo>
                  <a:cubicBezTo>
                    <a:pt x="470" y="297"/>
                    <a:pt x="470" y="296"/>
                    <a:pt x="469" y="295"/>
                  </a:cubicBezTo>
                  <a:close/>
                  <a:moveTo>
                    <a:pt x="467" y="295"/>
                  </a:moveTo>
                  <a:cubicBezTo>
                    <a:pt x="467" y="295"/>
                    <a:pt x="466" y="295"/>
                    <a:pt x="466" y="295"/>
                  </a:cubicBezTo>
                  <a:cubicBezTo>
                    <a:pt x="466" y="295"/>
                    <a:pt x="466" y="295"/>
                    <a:pt x="467" y="295"/>
                  </a:cubicBezTo>
                  <a:cubicBezTo>
                    <a:pt x="467" y="295"/>
                    <a:pt x="467" y="295"/>
                    <a:pt x="467" y="295"/>
                  </a:cubicBezTo>
                  <a:close/>
                  <a:moveTo>
                    <a:pt x="483" y="290"/>
                  </a:moveTo>
                  <a:cubicBezTo>
                    <a:pt x="483" y="285"/>
                    <a:pt x="484" y="280"/>
                    <a:pt x="485" y="274"/>
                  </a:cubicBezTo>
                  <a:cubicBezTo>
                    <a:pt x="486" y="274"/>
                    <a:pt x="486" y="275"/>
                    <a:pt x="486" y="275"/>
                  </a:cubicBezTo>
                  <a:cubicBezTo>
                    <a:pt x="488" y="277"/>
                    <a:pt x="490" y="279"/>
                    <a:pt x="491" y="281"/>
                  </a:cubicBezTo>
                  <a:cubicBezTo>
                    <a:pt x="491" y="282"/>
                    <a:pt x="491" y="282"/>
                    <a:pt x="491" y="283"/>
                  </a:cubicBezTo>
                  <a:cubicBezTo>
                    <a:pt x="490" y="284"/>
                    <a:pt x="489" y="284"/>
                    <a:pt x="488" y="285"/>
                  </a:cubicBezTo>
                  <a:cubicBezTo>
                    <a:pt x="488" y="285"/>
                    <a:pt x="487" y="286"/>
                    <a:pt x="486" y="287"/>
                  </a:cubicBezTo>
                  <a:cubicBezTo>
                    <a:pt x="484" y="286"/>
                    <a:pt x="484" y="286"/>
                    <a:pt x="484" y="286"/>
                  </a:cubicBezTo>
                  <a:cubicBezTo>
                    <a:pt x="484" y="287"/>
                    <a:pt x="484" y="288"/>
                    <a:pt x="484" y="288"/>
                  </a:cubicBezTo>
                  <a:cubicBezTo>
                    <a:pt x="484" y="289"/>
                    <a:pt x="483" y="290"/>
                    <a:pt x="483" y="290"/>
                  </a:cubicBezTo>
                  <a:close/>
                  <a:moveTo>
                    <a:pt x="494" y="280"/>
                  </a:moveTo>
                  <a:cubicBezTo>
                    <a:pt x="495" y="276"/>
                    <a:pt x="497" y="272"/>
                    <a:pt x="499" y="267"/>
                  </a:cubicBezTo>
                  <a:cubicBezTo>
                    <a:pt x="502" y="269"/>
                    <a:pt x="504" y="272"/>
                    <a:pt x="507" y="274"/>
                  </a:cubicBezTo>
                  <a:cubicBezTo>
                    <a:pt x="504" y="277"/>
                    <a:pt x="502" y="281"/>
                    <a:pt x="501" y="285"/>
                  </a:cubicBezTo>
                  <a:cubicBezTo>
                    <a:pt x="500" y="283"/>
                    <a:pt x="500" y="281"/>
                    <a:pt x="499" y="279"/>
                  </a:cubicBezTo>
                  <a:cubicBezTo>
                    <a:pt x="499" y="277"/>
                    <a:pt x="499" y="277"/>
                    <a:pt x="499" y="277"/>
                  </a:cubicBezTo>
                  <a:cubicBezTo>
                    <a:pt x="497" y="279"/>
                    <a:pt x="497" y="279"/>
                    <a:pt x="497" y="279"/>
                  </a:cubicBezTo>
                  <a:cubicBezTo>
                    <a:pt x="496" y="279"/>
                    <a:pt x="496" y="280"/>
                    <a:pt x="495" y="281"/>
                  </a:cubicBezTo>
                  <a:cubicBezTo>
                    <a:pt x="494" y="280"/>
                    <a:pt x="494" y="280"/>
                    <a:pt x="494" y="280"/>
                  </a:cubicBezTo>
                  <a:close/>
                  <a:moveTo>
                    <a:pt x="500" y="265"/>
                  </a:moveTo>
                  <a:cubicBezTo>
                    <a:pt x="500" y="263"/>
                    <a:pt x="501" y="262"/>
                    <a:pt x="502" y="260"/>
                  </a:cubicBezTo>
                  <a:cubicBezTo>
                    <a:pt x="503" y="257"/>
                    <a:pt x="505" y="254"/>
                    <a:pt x="507" y="251"/>
                  </a:cubicBezTo>
                  <a:cubicBezTo>
                    <a:pt x="512" y="254"/>
                    <a:pt x="518" y="257"/>
                    <a:pt x="523" y="261"/>
                  </a:cubicBezTo>
                  <a:cubicBezTo>
                    <a:pt x="519" y="263"/>
                    <a:pt x="515" y="266"/>
                    <a:pt x="512" y="269"/>
                  </a:cubicBezTo>
                  <a:cubicBezTo>
                    <a:pt x="511" y="270"/>
                    <a:pt x="510" y="271"/>
                    <a:pt x="509" y="272"/>
                  </a:cubicBezTo>
                  <a:cubicBezTo>
                    <a:pt x="506" y="269"/>
                    <a:pt x="503" y="267"/>
                    <a:pt x="500" y="265"/>
                  </a:cubicBezTo>
                  <a:close/>
                  <a:moveTo>
                    <a:pt x="508" y="248"/>
                  </a:moveTo>
                  <a:cubicBezTo>
                    <a:pt x="510" y="245"/>
                    <a:pt x="512" y="242"/>
                    <a:pt x="514" y="240"/>
                  </a:cubicBezTo>
                  <a:cubicBezTo>
                    <a:pt x="520" y="245"/>
                    <a:pt x="527" y="250"/>
                    <a:pt x="533" y="256"/>
                  </a:cubicBezTo>
                  <a:cubicBezTo>
                    <a:pt x="530" y="257"/>
                    <a:pt x="528" y="258"/>
                    <a:pt x="526" y="260"/>
                  </a:cubicBezTo>
                  <a:cubicBezTo>
                    <a:pt x="520" y="255"/>
                    <a:pt x="514" y="252"/>
                    <a:pt x="508" y="248"/>
                  </a:cubicBezTo>
                  <a:close/>
                  <a:moveTo>
                    <a:pt x="515" y="238"/>
                  </a:moveTo>
                  <a:cubicBezTo>
                    <a:pt x="520" y="231"/>
                    <a:pt x="525" y="226"/>
                    <a:pt x="530" y="222"/>
                  </a:cubicBezTo>
                  <a:cubicBezTo>
                    <a:pt x="541" y="229"/>
                    <a:pt x="553" y="237"/>
                    <a:pt x="562" y="245"/>
                  </a:cubicBezTo>
                  <a:cubicBezTo>
                    <a:pt x="561" y="246"/>
                    <a:pt x="559" y="246"/>
                    <a:pt x="557" y="247"/>
                  </a:cubicBezTo>
                  <a:cubicBezTo>
                    <a:pt x="550" y="249"/>
                    <a:pt x="542" y="252"/>
                    <a:pt x="535" y="255"/>
                  </a:cubicBezTo>
                  <a:cubicBezTo>
                    <a:pt x="529" y="248"/>
                    <a:pt x="522" y="243"/>
                    <a:pt x="515" y="238"/>
                  </a:cubicBezTo>
                  <a:close/>
                  <a:moveTo>
                    <a:pt x="532" y="220"/>
                  </a:moveTo>
                  <a:cubicBezTo>
                    <a:pt x="538" y="216"/>
                    <a:pt x="543" y="213"/>
                    <a:pt x="549" y="212"/>
                  </a:cubicBezTo>
                  <a:cubicBezTo>
                    <a:pt x="560" y="218"/>
                    <a:pt x="571" y="225"/>
                    <a:pt x="579" y="232"/>
                  </a:cubicBezTo>
                  <a:cubicBezTo>
                    <a:pt x="582" y="234"/>
                    <a:pt x="584" y="236"/>
                    <a:pt x="585" y="239"/>
                  </a:cubicBezTo>
                  <a:cubicBezTo>
                    <a:pt x="584" y="239"/>
                    <a:pt x="582" y="240"/>
                    <a:pt x="580" y="240"/>
                  </a:cubicBezTo>
                  <a:cubicBezTo>
                    <a:pt x="575" y="241"/>
                    <a:pt x="570" y="243"/>
                    <a:pt x="565" y="244"/>
                  </a:cubicBezTo>
                  <a:cubicBezTo>
                    <a:pt x="555" y="236"/>
                    <a:pt x="543" y="227"/>
                    <a:pt x="532" y="220"/>
                  </a:cubicBezTo>
                  <a:close/>
                  <a:moveTo>
                    <a:pt x="564" y="247"/>
                  </a:moveTo>
                  <a:cubicBezTo>
                    <a:pt x="566" y="249"/>
                    <a:pt x="567" y="250"/>
                    <a:pt x="568" y="251"/>
                  </a:cubicBezTo>
                  <a:cubicBezTo>
                    <a:pt x="568" y="251"/>
                    <a:pt x="568" y="251"/>
                    <a:pt x="568" y="251"/>
                  </a:cubicBezTo>
                  <a:cubicBezTo>
                    <a:pt x="559" y="252"/>
                    <a:pt x="550" y="254"/>
                    <a:pt x="541" y="257"/>
                  </a:cubicBezTo>
                  <a:cubicBezTo>
                    <a:pt x="546" y="255"/>
                    <a:pt x="551" y="252"/>
                    <a:pt x="557" y="250"/>
                  </a:cubicBezTo>
                  <a:cubicBezTo>
                    <a:pt x="559" y="249"/>
                    <a:pt x="561" y="248"/>
                    <a:pt x="564" y="248"/>
                  </a:cubicBezTo>
                  <a:cubicBezTo>
                    <a:pt x="564" y="248"/>
                    <a:pt x="564" y="247"/>
                    <a:pt x="564" y="247"/>
                  </a:cubicBezTo>
                  <a:close/>
                  <a:moveTo>
                    <a:pt x="559" y="259"/>
                  </a:moveTo>
                  <a:cubicBezTo>
                    <a:pt x="554" y="261"/>
                    <a:pt x="549" y="264"/>
                    <a:pt x="544" y="266"/>
                  </a:cubicBezTo>
                  <a:cubicBezTo>
                    <a:pt x="543" y="264"/>
                    <a:pt x="542" y="263"/>
                    <a:pt x="541" y="261"/>
                  </a:cubicBezTo>
                  <a:cubicBezTo>
                    <a:pt x="548" y="260"/>
                    <a:pt x="556" y="258"/>
                    <a:pt x="563" y="257"/>
                  </a:cubicBezTo>
                  <a:cubicBezTo>
                    <a:pt x="562" y="258"/>
                    <a:pt x="561" y="258"/>
                    <a:pt x="559" y="259"/>
                  </a:cubicBezTo>
                  <a:close/>
                  <a:moveTo>
                    <a:pt x="489" y="345"/>
                  </a:moveTo>
                  <a:cubicBezTo>
                    <a:pt x="489" y="345"/>
                    <a:pt x="488" y="345"/>
                    <a:pt x="488" y="344"/>
                  </a:cubicBezTo>
                  <a:cubicBezTo>
                    <a:pt x="488" y="344"/>
                    <a:pt x="489" y="343"/>
                    <a:pt x="489" y="343"/>
                  </a:cubicBezTo>
                  <a:cubicBezTo>
                    <a:pt x="489" y="343"/>
                    <a:pt x="489" y="344"/>
                    <a:pt x="489" y="345"/>
                  </a:cubicBezTo>
                  <a:close/>
                  <a:moveTo>
                    <a:pt x="485" y="358"/>
                  </a:moveTo>
                  <a:cubicBezTo>
                    <a:pt x="485" y="358"/>
                    <a:pt x="485" y="358"/>
                    <a:pt x="485" y="359"/>
                  </a:cubicBezTo>
                  <a:cubicBezTo>
                    <a:pt x="485" y="358"/>
                    <a:pt x="484" y="357"/>
                    <a:pt x="484" y="356"/>
                  </a:cubicBezTo>
                  <a:cubicBezTo>
                    <a:pt x="484" y="355"/>
                    <a:pt x="484" y="355"/>
                    <a:pt x="484" y="355"/>
                  </a:cubicBezTo>
                  <a:cubicBezTo>
                    <a:pt x="485" y="356"/>
                    <a:pt x="485" y="357"/>
                    <a:pt x="485" y="358"/>
                  </a:cubicBezTo>
                  <a:close/>
                  <a:moveTo>
                    <a:pt x="477" y="372"/>
                  </a:moveTo>
                  <a:cubicBezTo>
                    <a:pt x="477" y="372"/>
                    <a:pt x="477" y="372"/>
                    <a:pt x="477" y="372"/>
                  </a:cubicBezTo>
                  <a:cubicBezTo>
                    <a:pt x="478" y="369"/>
                    <a:pt x="478" y="367"/>
                    <a:pt x="479" y="365"/>
                  </a:cubicBezTo>
                  <a:cubicBezTo>
                    <a:pt x="479" y="365"/>
                    <a:pt x="480" y="365"/>
                    <a:pt x="480" y="365"/>
                  </a:cubicBezTo>
                  <a:cubicBezTo>
                    <a:pt x="480" y="367"/>
                    <a:pt x="480" y="369"/>
                    <a:pt x="480" y="371"/>
                  </a:cubicBezTo>
                  <a:cubicBezTo>
                    <a:pt x="480" y="372"/>
                    <a:pt x="479" y="372"/>
                    <a:pt x="479" y="373"/>
                  </a:cubicBezTo>
                  <a:cubicBezTo>
                    <a:pt x="478" y="373"/>
                    <a:pt x="478" y="372"/>
                    <a:pt x="477" y="372"/>
                  </a:cubicBezTo>
                  <a:close/>
                  <a:moveTo>
                    <a:pt x="468" y="353"/>
                  </a:moveTo>
                  <a:cubicBezTo>
                    <a:pt x="466" y="352"/>
                    <a:pt x="465" y="351"/>
                    <a:pt x="464" y="350"/>
                  </a:cubicBezTo>
                  <a:cubicBezTo>
                    <a:pt x="465" y="346"/>
                    <a:pt x="465" y="341"/>
                    <a:pt x="465" y="336"/>
                  </a:cubicBezTo>
                  <a:cubicBezTo>
                    <a:pt x="465" y="337"/>
                    <a:pt x="465" y="337"/>
                    <a:pt x="465" y="337"/>
                  </a:cubicBezTo>
                  <a:cubicBezTo>
                    <a:pt x="466" y="337"/>
                    <a:pt x="467" y="338"/>
                    <a:pt x="468" y="338"/>
                  </a:cubicBezTo>
                  <a:cubicBezTo>
                    <a:pt x="467" y="340"/>
                    <a:pt x="467" y="343"/>
                    <a:pt x="467" y="345"/>
                  </a:cubicBezTo>
                  <a:cubicBezTo>
                    <a:pt x="467" y="346"/>
                    <a:pt x="467" y="347"/>
                    <a:pt x="467" y="349"/>
                  </a:cubicBezTo>
                  <a:cubicBezTo>
                    <a:pt x="467" y="349"/>
                    <a:pt x="467" y="349"/>
                    <a:pt x="467" y="350"/>
                  </a:cubicBezTo>
                  <a:cubicBezTo>
                    <a:pt x="468" y="350"/>
                    <a:pt x="468" y="350"/>
                    <a:pt x="468" y="350"/>
                  </a:cubicBezTo>
                  <a:cubicBezTo>
                    <a:pt x="468" y="351"/>
                    <a:pt x="468" y="352"/>
                    <a:pt x="468" y="353"/>
                  </a:cubicBezTo>
                  <a:close/>
                  <a:moveTo>
                    <a:pt x="461" y="348"/>
                  </a:moveTo>
                  <a:cubicBezTo>
                    <a:pt x="455" y="342"/>
                    <a:pt x="449" y="337"/>
                    <a:pt x="443" y="333"/>
                  </a:cubicBezTo>
                  <a:cubicBezTo>
                    <a:pt x="440" y="331"/>
                    <a:pt x="436" y="329"/>
                    <a:pt x="433" y="328"/>
                  </a:cubicBezTo>
                  <a:cubicBezTo>
                    <a:pt x="448" y="328"/>
                    <a:pt x="458" y="330"/>
                    <a:pt x="459" y="331"/>
                  </a:cubicBezTo>
                  <a:cubicBezTo>
                    <a:pt x="459" y="332"/>
                    <a:pt x="459" y="333"/>
                    <a:pt x="460" y="334"/>
                  </a:cubicBezTo>
                  <a:cubicBezTo>
                    <a:pt x="460" y="334"/>
                    <a:pt x="460" y="334"/>
                    <a:pt x="460" y="334"/>
                  </a:cubicBezTo>
                  <a:cubicBezTo>
                    <a:pt x="460" y="334"/>
                    <a:pt x="460" y="334"/>
                    <a:pt x="460" y="334"/>
                  </a:cubicBezTo>
                  <a:cubicBezTo>
                    <a:pt x="461" y="338"/>
                    <a:pt x="461" y="343"/>
                    <a:pt x="461" y="348"/>
                  </a:cubicBezTo>
                  <a:close/>
                  <a:moveTo>
                    <a:pt x="463" y="329"/>
                  </a:moveTo>
                  <a:cubicBezTo>
                    <a:pt x="463" y="329"/>
                    <a:pt x="463" y="329"/>
                    <a:pt x="464" y="329"/>
                  </a:cubicBezTo>
                  <a:cubicBezTo>
                    <a:pt x="465" y="331"/>
                    <a:pt x="467" y="332"/>
                    <a:pt x="468" y="334"/>
                  </a:cubicBezTo>
                  <a:cubicBezTo>
                    <a:pt x="468" y="334"/>
                    <a:pt x="468" y="335"/>
                    <a:pt x="468" y="335"/>
                  </a:cubicBezTo>
                  <a:cubicBezTo>
                    <a:pt x="467" y="335"/>
                    <a:pt x="467" y="335"/>
                    <a:pt x="466" y="334"/>
                  </a:cubicBezTo>
                  <a:cubicBezTo>
                    <a:pt x="466" y="334"/>
                    <a:pt x="465" y="334"/>
                    <a:pt x="464" y="333"/>
                  </a:cubicBezTo>
                  <a:cubicBezTo>
                    <a:pt x="464" y="332"/>
                    <a:pt x="463" y="330"/>
                    <a:pt x="463" y="329"/>
                  </a:cubicBezTo>
                  <a:close/>
                  <a:moveTo>
                    <a:pt x="457" y="323"/>
                  </a:moveTo>
                  <a:cubicBezTo>
                    <a:pt x="455" y="321"/>
                    <a:pt x="453" y="320"/>
                    <a:pt x="452" y="319"/>
                  </a:cubicBezTo>
                  <a:cubicBezTo>
                    <a:pt x="452" y="319"/>
                    <a:pt x="452" y="319"/>
                    <a:pt x="453" y="319"/>
                  </a:cubicBezTo>
                  <a:cubicBezTo>
                    <a:pt x="454" y="319"/>
                    <a:pt x="454" y="318"/>
                    <a:pt x="454" y="317"/>
                  </a:cubicBezTo>
                  <a:cubicBezTo>
                    <a:pt x="457" y="318"/>
                    <a:pt x="459" y="319"/>
                    <a:pt x="461" y="319"/>
                  </a:cubicBezTo>
                  <a:cubicBezTo>
                    <a:pt x="461" y="319"/>
                    <a:pt x="461" y="319"/>
                    <a:pt x="461" y="319"/>
                  </a:cubicBezTo>
                  <a:cubicBezTo>
                    <a:pt x="458" y="320"/>
                    <a:pt x="458" y="320"/>
                    <a:pt x="458" y="320"/>
                  </a:cubicBezTo>
                  <a:cubicBezTo>
                    <a:pt x="460" y="322"/>
                    <a:pt x="460" y="322"/>
                    <a:pt x="460" y="322"/>
                  </a:cubicBezTo>
                  <a:cubicBezTo>
                    <a:pt x="461" y="322"/>
                    <a:pt x="462" y="322"/>
                    <a:pt x="462" y="323"/>
                  </a:cubicBezTo>
                  <a:cubicBezTo>
                    <a:pt x="462" y="323"/>
                    <a:pt x="462" y="323"/>
                    <a:pt x="462" y="323"/>
                  </a:cubicBezTo>
                  <a:cubicBezTo>
                    <a:pt x="462" y="323"/>
                    <a:pt x="463" y="323"/>
                    <a:pt x="463" y="323"/>
                  </a:cubicBezTo>
                  <a:cubicBezTo>
                    <a:pt x="465" y="325"/>
                    <a:pt x="467" y="327"/>
                    <a:pt x="469" y="329"/>
                  </a:cubicBezTo>
                  <a:cubicBezTo>
                    <a:pt x="469" y="329"/>
                    <a:pt x="469" y="329"/>
                    <a:pt x="469" y="329"/>
                  </a:cubicBezTo>
                  <a:cubicBezTo>
                    <a:pt x="468" y="329"/>
                    <a:pt x="467" y="328"/>
                    <a:pt x="465" y="327"/>
                  </a:cubicBezTo>
                  <a:cubicBezTo>
                    <a:pt x="465" y="327"/>
                    <a:pt x="464" y="326"/>
                    <a:pt x="463" y="325"/>
                  </a:cubicBezTo>
                  <a:cubicBezTo>
                    <a:pt x="463" y="324"/>
                    <a:pt x="462" y="324"/>
                    <a:pt x="461" y="323"/>
                  </a:cubicBezTo>
                  <a:cubicBezTo>
                    <a:pt x="461" y="323"/>
                    <a:pt x="461" y="323"/>
                    <a:pt x="461" y="323"/>
                  </a:cubicBezTo>
                  <a:cubicBezTo>
                    <a:pt x="461" y="323"/>
                    <a:pt x="461" y="323"/>
                    <a:pt x="461" y="323"/>
                  </a:cubicBezTo>
                  <a:cubicBezTo>
                    <a:pt x="460" y="324"/>
                    <a:pt x="460" y="324"/>
                    <a:pt x="460" y="324"/>
                  </a:cubicBezTo>
                  <a:cubicBezTo>
                    <a:pt x="460" y="323"/>
                    <a:pt x="460" y="323"/>
                    <a:pt x="459" y="323"/>
                  </a:cubicBezTo>
                  <a:cubicBezTo>
                    <a:pt x="459" y="323"/>
                    <a:pt x="458" y="323"/>
                    <a:pt x="457" y="323"/>
                  </a:cubicBezTo>
                  <a:close/>
                  <a:moveTo>
                    <a:pt x="443" y="313"/>
                  </a:moveTo>
                  <a:cubicBezTo>
                    <a:pt x="438" y="309"/>
                    <a:pt x="433" y="305"/>
                    <a:pt x="428" y="300"/>
                  </a:cubicBezTo>
                  <a:cubicBezTo>
                    <a:pt x="427" y="300"/>
                    <a:pt x="427" y="299"/>
                    <a:pt x="426" y="298"/>
                  </a:cubicBezTo>
                  <a:cubicBezTo>
                    <a:pt x="426" y="298"/>
                    <a:pt x="426" y="299"/>
                    <a:pt x="427" y="299"/>
                  </a:cubicBezTo>
                  <a:cubicBezTo>
                    <a:pt x="432" y="303"/>
                    <a:pt x="439" y="309"/>
                    <a:pt x="446" y="313"/>
                  </a:cubicBezTo>
                  <a:cubicBezTo>
                    <a:pt x="445" y="313"/>
                    <a:pt x="444" y="313"/>
                    <a:pt x="443" y="313"/>
                  </a:cubicBezTo>
                  <a:close/>
                  <a:moveTo>
                    <a:pt x="404" y="274"/>
                  </a:moveTo>
                  <a:cubicBezTo>
                    <a:pt x="399" y="266"/>
                    <a:pt x="395" y="259"/>
                    <a:pt x="392" y="252"/>
                  </a:cubicBezTo>
                  <a:cubicBezTo>
                    <a:pt x="398" y="252"/>
                    <a:pt x="404" y="255"/>
                    <a:pt x="411" y="259"/>
                  </a:cubicBezTo>
                  <a:cubicBezTo>
                    <a:pt x="414" y="262"/>
                    <a:pt x="418" y="264"/>
                    <a:pt x="421" y="267"/>
                  </a:cubicBezTo>
                  <a:cubicBezTo>
                    <a:pt x="420" y="268"/>
                    <a:pt x="420" y="268"/>
                    <a:pt x="420" y="268"/>
                  </a:cubicBezTo>
                  <a:cubicBezTo>
                    <a:pt x="423" y="270"/>
                    <a:pt x="427" y="273"/>
                    <a:pt x="430" y="276"/>
                  </a:cubicBezTo>
                  <a:cubicBezTo>
                    <a:pt x="431" y="276"/>
                    <a:pt x="431" y="277"/>
                    <a:pt x="432" y="277"/>
                  </a:cubicBezTo>
                  <a:cubicBezTo>
                    <a:pt x="436" y="282"/>
                    <a:pt x="440" y="287"/>
                    <a:pt x="444" y="291"/>
                  </a:cubicBezTo>
                  <a:cubicBezTo>
                    <a:pt x="433" y="282"/>
                    <a:pt x="422" y="273"/>
                    <a:pt x="412" y="267"/>
                  </a:cubicBezTo>
                  <a:cubicBezTo>
                    <a:pt x="410" y="269"/>
                    <a:pt x="410" y="269"/>
                    <a:pt x="410" y="269"/>
                  </a:cubicBezTo>
                  <a:cubicBezTo>
                    <a:pt x="416" y="274"/>
                    <a:pt x="422" y="280"/>
                    <a:pt x="429" y="286"/>
                  </a:cubicBezTo>
                  <a:cubicBezTo>
                    <a:pt x="422" y="282"/>
                    <a:pt x="414" y="278"/>
                    <a:pt x="404" y="274"/>
                  </a:cubicBezTo>
                  <a:close/>
                  <a:moveTo>
                    <a:pt x="463" y="292"/>
                  </a:moveTo>
                  <a:cubicBezTo>
                    <a:pt x="463" y="289"/>
                    <a:pt x="464" y="286"/>
                    <a:pt x="464" y="282"/>
                  </a:cubicBezTo>
                  <a:cubicBezTo>
                    <a:pt x="465" y="286"/>
                    <a:pt x="465" y="289"/>
                    <a:pt x="466" y="292"/>
                  </a:cubicBezTo>
                  <a:cubicBezTo>
                    <a:pt x="466" y="292"/>
                    <a:pt x="465" y="292"/>
                    <a:pt x="465" y="292"/>
                  </a:cubicBezTo>
                  <a:cubicBezTo>
                    <a:pt x="464" y="292"/>
                    <a:pt x="464" y="292"/>
                    <a:pt x="463" y="292"/>
                  </a:cubicBezTo>
                  <a:close/>
                  <a:moveTo>
                    <a:pt x="477" y="237"/>
                  </a:moveTo>
                  <a:cubicBezTo>
                    <a:pt x="476" y="248"/>
                    <a:pt x="474" y="259"/>
                    <a:pt x="474" y="269"/>
                  </a:cubicBezTo>
                  <a:cubicBezTo>
                    <a:pt x="474" y="274"/>
                    <a:pt x="475" y="279"/>
                    <a:pt x="476" y="284"/>
                  </a:cubicBezTo>
                  <a:cubicBezTo>
                    <a:pt x="478" y="284"/>
                    <a:pt x="478" y="284"/>
                    <a:pt x="478" y="284"/>
                  </a:cubicBezTo>
                  <a:cubicBezTo>
                    <a:pt x="479" y="280"/>
                    <a:pt x="481" y="276"/>
                    <a:pt x="482" y="272"/>
                  </a:cubicBezTo>
                  <a:cubicBezTo>
                    <a:pt x="483" y="272"/>
                    <a:pt x="483" y="272"/>
                    <a:pt x="483" y="272"/>
                  </a:cubicBezTo>
                  <a:cubicBezTo>
                    <a:pt x="482" y="278"/>
                    <a:pt x="480" y="285"/>
                    <a:pt x="480" y="291"/>
                  </a:cubicBezTo>
                  <a:cubicBezTo>
                    <a:pt x="479" y="292"/>
                    <a:pt x="479" y="292"/>
                    <a:pt x="479" y="292"/>
                  </a:cubicBezTo>
                  <a:cubicBezTo>
                    <a:pt x="477" y="290"/>
                    <a:pt x="477" y="290"/>
                    <a:pt x="477" y="290"/>
                  </a:cubicBezTo>
                  <a:cubicBezTo>
                    <a:pt x="477" y="292"/>
                    <a:pt x="477" y="292"/>
                    <a:pt x="477" y="292"/>
                  </a:cubicBezTo>
                  <a:cubicBezTo>
                    <a:pt x="476" y="292"/>
                    <a:pt x="475" y="292"/>
                    <a:pt x="474" y="292"/>
                  </a:cubicBezTo>
                  <a:cubicBezTo>
                    <a:pt x="472" y="292"/>
                    <a:pt x="471" y="292"/>
                    <a:pt x="469" y="292"/>
                  </a:cubicBezTo>
                  <a:cubicBezTo>
                    <a:pt x="468" y="281"/>
                    <a:pt x="469" y="266"/>
                    <a:pt x="472" y="252"/>
                  </a:cubicBezTo>
                  <a:cubicBezTo>
                    <a:pt x="474" y="248"/>
                    <a:pt x="475" y="244"/>
                    <a:pt x="476" y="240"/>
                  </a:cubicBezTo>
                  <a:cubicBezTo>
                    <a:pt x="476" y="239"/>
                    <a:pt x="477" y="238"/>
                    <a:pt x="477" y="237"/>
                  </a:cubicBezTo>
                  <a:close/>
                  <a:moveTo>
                    <a:pt x="478" y="252"/>
                  </a:moveTo>
                  <a:cubicBezTo>
                    <a:pt x="480" y="254"/>
                    <a:pt x="483" y="256"/>
                    <a:pt x="486" y="258"/>
                  </a:cubicBezTo>
                  <a:cubicBezTo>
                    <a:pt x="484" y="261"/>
                    <a:pt x="483" y="264"/>
                    <a:pt x="481" y="268"/>
                  </a:cubicBezTo>
                  <a:cubicBezTo>
                    <a:pt x="481" y="268"/>
                    <a:pt x="481" y="267"/>
                    <a:pt x="481" y="267"/>
                  </a:cubicBezTo>
                  <a:cubicBezTo>
                    <a:pt x="480" y="270"/>
                    <a:pt x="480" y="270"/>
                    <a:pt x="480" y="270"/>
                  </a:cubicBezTo>
                  <a:cubicBezTo>
                    <a:pt x="480" y="270"/>
                    <a:pt x="480" y="270"/>
                    <a:pt x="480" y="270"/>
                  </a:cubicBezTo>
                  <a:cubicBezTo>
                    <a:pt x="479" y="273"/>
                    <a:pt x="478" y="275"/>
                    <a:pt x="477" y="278"/>
                  </a:cubicBezTo>
                  <a:cubicBezTo>
                    <a:pt x="477" y="275"/>
                    <a:pt x="477" y="272"/>
                    <a:pt x="477" y="269"/>
                  </a:cubicBezTo>
                  <a:cubicBezTo>
                    <a:pt x="477" y="264"/>
                    <a:pt x="477" y="258"/>
                    <a:pt x="478" y="252"/>
                  </a:cubicBezTo>
                  <a:close/>
                  <a:moveTo>
                    <a:pt x="488" y="260"/>
                  </a:moveTo>
                  <a:cubicBezTo>
                    <a:pt x="488" y="260"/>
                    <a:pt x="488" y="261"/>
                    <a:pt x="488" y="261"/>
                  </a:cubicBezTo>
                  <a:cubicBezTo>
                    <a:pt x="488" y="261"/>
                    <a:pt x="488" y="260"/>
                    <a:pt x="488" y="260"/>
                  </a:cubicBezTo>
                  <a:cubicBezTo>
                    <a:pt x="488" y="260"/>
                    <a:pt x="488" y="260"/>
                    <a:pt x="488" y="260"/>
                  </a:cubicBezTo>
                  <a:close/>
                  <a:moveTo>
                    <a:pt x="489" y="260"/>
                  </a:moveTo>
                  <a:cubicBezTo>
                    <a:pt x="491" y="262"/>
                    <a:pt x="494" y="264"/>
                    <a:pt x="496" y="266"/>
                  </a:cubicBezTo>
                  <a:cubicBezTo>
                    <a:pt x="495" y="270"/>
                    <a:pt x="493" y="274"/>
                    <a:pt x="492" y="278"/>
                  </a:cubicBezTo>
                  <a:cubicBezTo>
                    <a:pt x="490" y="275"/>
                    <a:pt x="488" y="273"/>
                    <a:pt x="486" y="271"/>
                  </a:cubicBezTo>
                  <a:cubicBezTo>
                    <a:pt x="486" y="268"/>
                    <a:pt x="487" y="265"/>
                    <a:pt x="488" y="262"/>
                  </a:cubicBezTo>
                  <a:cubicBezTo>
                    <a:pt x="488" y="262"/>
                    <a:pt x="488" y="261"/>
                    <a:pt x="489" y="260"/>
                  </a:cubicBezTo>
                  <a:close/>
                  <a:moveTo>
                    <a:pt x="490" y="258"/>
                  </a:moveTo>
                  <a:cubicBezTo>
                    <a:pt x="492" y="255"/>
                    <a:pt x="495" y="251"/>
                    <a:pt x="499" y="247"/>
                  </a:cubicBezTo>
                  <a:cubicBezTo>
                    <a:pt x="501" y="248"/>
                    <a:pt x="503" y="249"/>
                    <a:pt x="504" y="249"/>
                  </a:cubicBezTo>
                  <a:cubicBezTo>
                    <a:pt x="502" y="254"/>
                    <a:pt x="500" y="259"/>
                    <a:pt x="497" y="263"/>
                  </a:cubicBezTo>
                  <a:cubicBezTo>
                    <a:pt x="495" y="262"/>
                    <a:pt x="493" y="260"/>
                    <a:pt x="490" y="258"/>
                  </a:cubicBezTo>
                  <a:close/>
                  <a:moveTo>
                    <a:pt x="511" y="234"/>
                  </a:moveTo>
                  <a:cubicBezTo>
                    <a:pt x="516" y="230"/>
                    <a:pt x="521" y="225"/>
                    <a:pt x="528" y="220"/>
                  </a:cubicBezTo>
                  <a:cubicBezTo>
                    <a:pt x="528" y="220"/>
                    <a:pt x="528" y="220"/>
                    <a:pt x="528" y="220"/>
                  </a:cubicBezTo>
                  <a:cubicBezTo>
                    <a:pt x="523" y="225"/>
                    <a:pt x="518" y="230"/>
                    <a:pt x="513" y="236"/>
                  </a:cubicBezTo>
                  <a:cubicBezTo>
                    <a:pt x="512" y="235"/>
                    <a:pt x="511" y="235"/>
                    <a:pt x="511" y="234"/>
                  </a:cubicBezTo>
                  <a:close/>
                  <a:moveTo>
                    <a:pt x="538" y="213"/>
                  </a:moveTo>
                  <a:cubicBezTo>
                    <a:pt x="540" y="212"/>
                    <a:pt x="543" y="211"/>
                    <a:pt x="545" y="210"/>
                  </a:cubicBezTo>
                  <a:cubicBezTo>
                    <a:pt x="545" y="210"/>
                    <a:pt x="546" y="210"/>
                    <a:pt x="546" y="210"/>
                  </a:cubicBezTo>
                  <a:cubicBezTo>
                    <a:pt x="543" y="211"/>
                    <a:pt x="541" y="212"/>
                    <a:pt x="538" y="213"/>
                  </a:cubicBezTo>
                  <a:close/>
                  <a:moveTo>
                    <a:pt x="548" y="208"/>
                  </a:moveTo>
                  <a:cubicBezTo>
                    <a:pt x="551" y="207"/>
                    <a:pt x="555" y="205"/>
                    <a:pt x="558" y="203"/>
                  </a:cubicBezTo>
                  <a:cubicBezTo>
                    <a:pt x="559" y="203"/>
                    <a:pt x="559" y="203"/>
                    <a:pt x="559" y="203"/>
                  </a:cubicBezTo>
                  <a:cubicBezTo>
                    <a:pt x="559" y="203"/>
                    <a:pt x="559" y="203"/>
                    <a:pt x="559" y="203"/>
                  </a:cubicBezTo>
                  <a:cubicBezTo>
                    <a:pt x="578" y="212"/>
                    <a:pt x="599" y="221"/>
                    <a:pt x="615" y="233"/>
                  </a:cubicBezTo>
                  <a:cubicBezTo>
                    <a:pt x="607" y="234"/>
                    <a:pt x="597" y="236"/>
                    <a:pt x="588" y="238"/>
                  </a:cubicBezTo>
                  <a:cubicBezTo>
                    <a:pt x="586" y="235"/>
                    <a:pt x="584" y="232"/>
                    <a:pt x="581" y="230"/>
                  </a:cubicBezTo>
                  <a:cubicBezTo>
                    <a:pt x="576" y="226"/>
                    <a:pt x="571" y="223"/>
                    <a:pt x="566" y="219"/>
                  </a:cubicBezTo>
                  <a:cubicBezTo>
                    <a:pt x="562" y="216"/>
                    <a:pt x="557" y="214"/>
                    <a:pt x="553" y="211"/>
                  </a:cubicBezTo>
                  <a:cubicBezTo>
                    <a:pt x="554" y="211"/>
                    <a:pt x="555" y="211"/>
                    <a:pt x="557" y="211"/>
                  </a:cubicBezTo>
                  <a:cubicBezTo>
                    <a:pt x="557" y="211"/>
                    <a:pt x="557" y="211"/>
                    <a:pt x="557" y="211"/>
                  </a:cubicBezTo>
                  <a:cubicBezTo>
                    <a:pt x="557" y="209"/>
                    <a:pt x="557" y="209"/>
                    <a:pt x="557" y="209"/>
                  </a:cubicBezTo>
                  <a:cubicBezTo>
                    <a:pt x="557" y="209"/>
                    <a:pt x="557" y="209"/>
                    <a:pt x="557" y="209"/>
                  </a:cubicBezTo>
                  <a:cubicBezTo>
                    <a:pt x="554" y="209"/>
                    <a:pt x="552" y="209"/>
                    <a:pt x="549" y="209"/>
                  </a:cubicBezTo>
                  <a:cubicBezTo>
                    <a:pt x="549" y="209"/>
                    <a:pt x="548" y="209"/>
                    <a:pt x="548" y="208"/>
                  </a:cubicBezTo>
                  <a:close/>
                  <a:moveTo>
                    <a:pt x="622" y="235"/>
                  </a:moveTo>
                  <a:cubicBezTo>
                    <a:pt x="622" y="235"/>
                    <a:pt x="622" y="235"/>
                    <a:pt x="622" y="235"/>
                  </a:cubicBezTo>
                  <a:cubicBezTo>
                    <a:pt x="622" y="235"/>
                    <a:pt x="622" y="235"/>
                    <a:pt x="622" y="235"/>
                  </a:cubicBezTo>
                  <a:cubicBezTo>
                    <a:pt x="622" y="235"/>
                    <a:pt x="622" y="235"/>
                    <a:pt x="622" y="235"/>
                  </a:cubicBezTo>
                  <a:close/>
                  <a:moveTo>
                    <a:pt x="609" y="239"/>
                  </a:moveTo>
                  <a:cubicBezTo>
                    <a:pt x="609" y="239"/>
                    <a:pt x="609" y="239"/>
                    <a:pt x="608" y="239"/>
                  </a:cubicBezTo>
                  <a:cubicBezTo>
                    <a:pt x="607" y="239"/>
                    <a:pt x="605" y="239"/>
                    <a:pt x="604" y="239"/>
                  </a:cubicBezTo>
                  <a:cubicBezTo>
                    <a:pt x="600" y="239"/>
                    <a:pt x="597" y="239"/>
                    <a:pt x="592" y="240"/>
                  </a:cubicBezTo>
                  <a:cubicBezTo>
                    <a:pt x="601" y="238"/>
                    <a:pt x="610" y="236"/>
                    <a:pt x="618" y="235"/>
                  </a:cubicBezTo>
                  <a:cubicBezTo>
                    <a:pt x="619" y="236"/>
                    <a:pt x="619" y="236"/>
                    <a:pt x="619" y="236"/>
                  </a:cubicBezTo>
                  <a:cubicBezTo>
                    <a:pt x="616" y="237"/>
                    <a:pt x="613" y="238"/>
                    <a:pt x="609" y="239"/>
                  </a:cubicBezTo>
                  <a:close/>
                  <a:moveTo>
                    <a:pt x="602" y="242"/>
                  </a:moveTo>
                  <a:cubicBezTo>
                    <a:pt x="595" y="244"/>
                    <a:pt x="588" y="247"/>
                    <a:pt x="581" y="250"/>
                  </a:cubicBezTo>
                  <a:cubicBezTo>
                    <a:pt x="580" y="250"/>
                    <a:pt x="580" y="250"/>
                    <a:pt x="580" y="250"/>
                  </a:cubicBezTo>
                  <a:cubicBezTo>
                    <a:pt x="580" y="250"/>
                    <a:pt x="580" y="250"/>
                    <a:pt x="580" y="250"/>
                  </a:cubicBezTo>
                  <a:cubicBezTo>
                    <a:pt x="579" y="250"/>
                    <a:pt x="579" y="250"/>
                    <a:pt x="579" y="250"/>
                  </a:cubicBezTo>
                  <a:cubicBezTo>
                    <a:pt x="576" y="250"/>
                    <a:pt x="574" y="250"/>
                    <a:pt x="571" y="251"/>
                  </a:cubicBezTo>
                  <a:cubicBezTo>
                    <a:pt x="571" y="250"/>
                    <a:pt x="571" y="250"/>
                    <a:pt x="571" y="250"/>
                  </a:cubicBezTo>
                  <a:cubicBezTo>
                    <a:pt x="571" y="250"/>
                    <a:pt x="571" y="250"/>
                    <a:pt x="571" y="250"/>
                  </a:cubicBezTo>
                  <a:cubicBezTo>
                    <a:pt x="570" y="249"/>
                    <a:pt x="568" y="248"/>
                    <a:pt x="567" y="247"/>
                  </a:cubicBezTo>
                  <a:cubicBezTo>
                    <a:pt x="580" y="244"/>
                    <a:pt x="593" y="242"/>
                    <a:pt x="602" y="242"/>
                  </a:cubicBezTo>
                  <a:close/>
                  <a:moveTo>
                    <a:pt x="496" y="311"/>
                  </a:moveTo>
                  <a:cubicBezTo>
                    <a:pt x="496" y="312"/>
                    <a:pt x="496" y="313"/>
                    <a:pt x="496" y="314"/>
                  </a:cubicBezTo>
                  <a:cubicBezTo>
                    <a:pt x="496" y="314"/>
                    <a:pt x="495" y="314"/>
                    <a:pt x="495" y="313"/>
                  </a:cubicBezTo>
                  <a:cubicBezTo>
                    <a:pt x="495" y="312"/>
                    <a:pt x="495" y="311"/>
                    <a:pt x="495" y="310"/>
                  </a:cubicBezTo>
                  <a:cubicBezTo>
                    <a:pt x="495" y="310"/>
                    <a:pt x="495" y="311"/>
                    <a:pt x="496" y="311"/>
                  </a:cubicBezTo>
                  <a:close/>
                  <a:moveTo>
                    <a:pt x="489" y="348"/>
                  </a:moveTo>
                  <a:cubicBezTo>
                    <a:pt x="490" y="350"/>
                    <a:pt x="489" y="352"/>
                    <a:pt x="489" y="354"/>
                  </a:cubicBezTo>
                  <a:cubicBezTo>
                    <a:pt x="489" y="353"/>
                    <a:pt x="488" y="352"/>
                    <a:pt x="488" y="352"/>
                  </a:cubicBezTo>
                  <a:cubicBezTo>
                    <a:pt x="488" y="350"/>
                    <a:pt x="487" y="349"/>
                    <a:pt x="487" y="347"/>
                  </a:cubicBezTo>
                  <a:cubicBezTo>
                    <a:pt x="488" y="347"/>
                    <a:pt x="489" y="348"/>
                    <a:pt x="489" y="348"/>
                  </a:cubicBezTo>
                  <a:close/>
                  <a:moveTo>
                    <a:pt x="489" y="358"/>
                  </a:moveTo>
                  <a:cubicBezTo>
                    <a:pt x="489" y="359"/>
                    <a:pt x="488" y="361"/>
                    <a:pt x="488" y="363"/>
                  </a:cubicBezTo>
                  <a:cubicBezTo>
                    <a:pt x="488" y="361"/>
                    <a:pt x="487" y="360"/>
                    <a:pt x="487" y="358"/>
                  </a:cubicBezTo>
                  <a:cubicBezTo>
                    <a:pt x="487" y="357"/>
                    <a:pt x="487" y="357"/>
                    <a:pt x="488" y="356"/>
                  </a:cubicBezTo>
                  <a:cubicBezTo>
                    <a:pt x="488" y="356"/>
                    <a:pt x="488" y="357"/>
                    <a:pt x="489" y="358"/>
                  </a:cubicBezTo>
                  <a:close/>
                  <a:moveTo>
                    <a:pt x="485" y="369"/>
                  </a:moveTo>
                  <a:cubicBezTo>
                    <a:pt x="485" y="369"/>
                    <a:pt x="485" y="369"/>
                    <a:pt x="485" y="369"/>
                  </a:cubicBezTo>
                  <a:cubicBezTo>
                    <a:pt x="485" y="369"/>
                    <a:pt x="485" y="368"/>
                    <a:pt x="485" y="368"/>
                  </a:cubicBezTo>
                  <a:cubicBezTo>
                    <a:pt x="485" y="368"/>
                    <a:pt x="485" y="368"/>
                    <a:pt x="485" y="368"/>
                  </a:cubicBezTo>
                  <a:cubicBezTo>
                    <a:pt x="485" y="368"/>
                    <a:pt x="485" y="368"/>
                    <a:pt x="485" y="368"/>
                  </a:cubicBezTo>
                  <a:cubicBezTo>
                    <a:pt x="485" y="368"/>
                    <a:pt x="485" y="368"/>
                    <a:pt x="485" y="369"/>
                  </a:cubicBezTo>
                  <a:close/>
                  <a:moveTo>
                    <a:pt x="378" y="320"/>
                  </a:moveTo>
                  <a:cubicBezTo>
                    <a:pt x="381" y="320"/>
                    <a:pt x="384" y="319"/>
                    <a:pt x="388" y="319"/>
                  </a:cubicBezTo>
                  <a:cubicBezTo>
                    <a:pt x="388" y="319"/>
                    <a:pt x="388" y="319"/>
                    <a:pt x="389" y="319"/>
                  </a:cubicBezTo>
                  <a:cubicBezTo>
                    <a:pt x="408" y="320"/>
                    <a:pt x="428" y="320"/>
                    <a:pt x="447" y="319"/>
                  </a:cubicBezTo>
                  <a:cubicBezTo>
                    <a:pt x="449" y="320"/>
                    <a:pt x="450" y="321"/>
                    <a:pt x="452" y="322"/>
                  </a:cubicBezTo>
                  <a:cubicBezTo>
                    <a:pt x="439" y="322"/>
                    <a:pt x="411" y="321"/>
                    <a:pt x="378" y="320"/>
                  </a:cubicBezTo>
                  <a:close/>
                  <a:moveTo>
                    <a:pt x="611" y="158"/>
                  </a:moveTo>
                  <a:cubicBezTo>
                    <a:pt x="610" y="158"/>
                    <a:pt x="609" y="157"/>
                    <a:pt x="608" y="157"/>
                  </a:cubicBezTo>
                  <a:cubicBezTo>
                    <a:pt x="606" y="156"/>
                    <a:pt x="605" y="155"/>
                    <a:pt x="603" y="154"/>
                  </a:cubicBezTo>
                  <a:cubicBezTo>
                    <a:pt x="606" y="155"/>
                    <a:pt x="608" y="156"/>
                    <a:pt x="611" y="158"/>
                  </a:cubicBezTo>
                  <a:cubicBezTo>
                    <a:pt x="611" y="158"/>
                    <a:pt x="611" y="158"/>
                    <a:pt x="611" y="158"/>
                  </a:cubicBezTo>
                  <a:close/>
                  <a:moveTo>
                    <a:pt x="584" y="146"/>
                  </a:moveTo>
                  <a:cubicBezTo>
                    <a:pt x="583" y="145"/>
                    <a:pt x="582" y="145"/>
                    <a:pt x="581" y="144"/>
                  </a:cubicBezTo>
                  <a:cubicBezTo>
                    <a:pt x="576" y="140"/>
                    <a:pt x="571" y="136"/>
                    <a:pt x="566" y="132"/>
                  </a:cubicBezTo>
                  <a:cubicBezTo>
                    <a:pt x="572" y="137"/>
                    <a:pt x="578" y="141"/>
                    <a:pt x="584" y="146"/>
                  </a:cubicBezTo>
                  <a:close/>
                  <a:moveTo>
                    <a:pt x="599" y="156"/>
                  </a:moveTo>
                  <a:cubicBezTo>
                    <a:pt x="603" y="158"/>
                    <a:pt x="606" y="160"/>
                    <a:pt x="609" y="162"/>
                  </a:cubicBezTo>
                  <a:cubicBezTo>
                    <a:pt x="607" y="161"/>
                    <a:pt x="605" y="161"/>
                    <a:pt x="603" y="160"/>
                  </a:cubicBezTo>
                  <a:cubicBezTo>
                    <a:pt x="603" y="160"/>
                    <a:pt x="602" y="159"/>
                    <a:pt x="602" y="159"/>
                  </a:cubicBezTo>
                  <a:cubicBezTo>
                    <a:pt x="599" y="157"/>
                    <a:pt x="597" y="155"/>
                    <a:pt x="594" y="153"/>
                  </a:cubicBezTo>
                  <a:cubicBezTo>
                    <a:pt x="596" y="154"/>
                    <a:pt x="598" y="155"/>
                    <a:pt x="599" y="156"/>
                  </a:cubicBezTo>
                  <a:close/>
                  <a:moveTo>
                    <a:pt x="574" y="145"/>
                  </a:moveTo>
                  <a:cubicBezTo>
                    <a:pt x="572" y="144"/>
                    <a:pt x="571" y="143"/>
                    <a:pt x="570" y="142"/>
                  </a:cubicBezTo>
                  <a:cubicBezTo>
                    <a:pt x="571" y="143"/>
                    <a:pt x="573" y="144"/>
                    <a:pt x="574" y="145"/>
                  </a:cubicBezTo>
                  <a:close/>
                  <a:moveTo>
                    <a:pt x="611" y="165"/>
                  </a:moveTo>
                  <a:cubicBezTo>
                    <a:pt x="611" y="165"/>
                    <a:pt x="611" y="165"/>
                    <a:pt x="611" y="165"/>
                  </a:cubicBezTo>
                  <a:cubicBezTo>
                    <a:pt x="611" y="165"/>
                    <a:pt x="611" y="165"/>
                    <a:pt x="610" y="165"/>
                  </a:cubicBezTo>
                  <a:cubicBezTo>
                    <a:pt x="611" y="165"/>
                    <a:pt x="611" y="165"/>
                    <a:pt x="611" y="165"/>
                  </a:cubicBezTo>
                  <a:close/>
                  <a:moveTo>
                    <a:pt x="665" y="195"/>
                  </a:moveTo>
                  <a:cubicBezTo>
                    <a:pt x="662" y="195"/>
                    <a:pt x="659" y="196"/>
                    <a:pt x="658" y="192"/>
                  </a:cubicBezTo>
                  <a:cubicBezTo>
                    <a:pt x="657" y="189"/>
                    <a:pt x="657" y="186"/>
                    <a:pt x="655" y="184"/>
                  </a:cubicBezTo>
                  <a:cubicBezTo>
                    <a:pt x="660" y="187"/>
                    <a:pt x="663" y="191"/>
                    <a:pt x="665" y="195"/>
                  </a:cubicBezTo>
                  <a:close/>
                  <a:moveTo>
                    <a:pt x="649" y="211"/>
                  </a:moveTo>
                  <a:cubicBezTo>
                    <a:pt x="640" y="206"/>
                    <a:pt x="632" y="201"/>
                    <a:pt x="624" y="196"/>
                  </a:cubicBezTo>
                  <a:cubicBezTo>
                    <a:pt x="623" y="193"/>
                    <a:pt x="619" y="190"/>
                    <a:pt x="611" y="188"/>
                  </a:cubicBezTo>
                  <a:cubicBezTo>
                    <a:pt x="610" y="187"/>
                    <a:pt x="609" y="187"/>
                    <a:pt x="607" y="186"/>
                  </a:cubicBezTo>
                  <a:cubicBezTo>
                    <a:pt x="607" y="188"/>
                    <a:pt x="607" y="188"/>
                    <a:pt x="607" y="188"/>
                  </a:cubicBezTo>
                  <a:cubicBezTo>
                    <a:pt x="596" y="187"/>
                    <a:pt x="581" y="188"/>
                    <a:pt x="560" y="196"/>
                  </a:cubicBezTo>
                  <a:cubicBezTo>
                    <a:pt x="553" y="198"/>
                    <a:pt x="547" y="201"/>
                    <a:pt x="541" y="204"/>
                  </a:cubicBezTo>
                  <a:cubicBezTo>
                    <a:pt x="539" y="203"/>
                    <a:pt x="537" y="202"/>
                    <a:pt x="535" y="201"/>
                  </a:cubicBezTo>
                  <a:cubicBezTo>
                    <a:pt x="534" y="203"/>
                    <a:pt x="534" y="203"/>
                    <a:pt x="534" y="203"/>
                  </a:cubicBezTo>
                  <a:cubicBezTo>
                    <a:pt x="535" y="204"/>
                    <a:pt x="537" y="205"/>
                    <a:pt x="538" y="206"/>
                  </a:cubicBezTo>
                  <a:cubicBezTo>
                    <a:pt x="533" y="209"/>
                    <a:pt x="529" y="212"/>
                    <a:pt x="525" y="216"/>
                  </a:cubicBezTo>
                  <a:cubicBezTo>
                    <a:pt x="520" y="213"/>
                    <a:pt x="515" y="210"/>
                    <a:pt x="512" y="209"/>
                  </a:cubicBezTo>
                  <a:cubicBezTo>
                    <a:pt x="511" y="211"/>
                    <a:pt x="511" y="211"/>
                    <a:pt x="511" y="211"/>
                  </a:cubicBezTo>
                  <a:cubicBezTo>
                    <a:pt x="514" y="213"/>
                    <a:pt x="518" y="215"/>
                    <a:pt x="522" y="217"/>
                  </a:cubicBezTo>
                  <a:cubicBezTo>
                    <a:pt x="517" y="222"/>
                    <a:pt x="512" y="227"/>
                    <a:pt x="508" y="232"/>
                  </a:cubicBezTo>
                  <a:cubicBezTo>
                    <a:pt x="503" y="229"/>
                    <a:pt x="498" y="225"/>
                    <a:pt x="494" y="222"/>
                  </a:cubicBezTo>
                  <a:cubicBezTo>
                    <a:pt x="493" y="224"/>
                    <a:pt x="493" y="224"/>
                    <a:pt x="493" y="224"/>
                  </a:cubicBezTo>
                  <a:cubicBezTo>
                    <a:pt x="497" y="227"/>
                    <a:pt x="501" y="231"/>
                    <a:pt x="506" y="234"/>
                  </a:cubicBezTo>
                  <a:cubicBezTo>
                    <a:pt x="503" y="237"/>
                    <a:pt x="501" y="240"/>
                    <a:pt x="498" y="244"/>
                  </a:cubicBezTo>
                  <a:cubicBezTo>
                    <a:pt x="498" y="243"/>
                    <a:pt x="497" y="243"/>
                    <a:pt x="496" y="243"/>
                  </a:cubicBezTo>
                  <a:cubicBezTo>
                    <a:pt x="496" y="243"/>
                    <a:pt x="496" y="243"/>
                    <a:pt x="496" y="243"/>
                  </a:cubicBezTo>
                  <a:cubicBezTo>
                    <a:pt x="496" y="242"/>
                    <a:pt x="496" y="242"/>
                    <a:pt x="496" y="242"/>
                  </a:cubicBezTo>
                  <a:cubicBezTo>
                    <a:pt x="495" y="242"/>
                    <a:pt x="494" y="242"/>
                    <a:pt x="494" y="242"/>
                  </a:cubicBezTo>
                  <a:cubicBezTo>
                    <a:pt x="493" y="242"/>
                    <a:pt x="493" y="242"/>
                    <a:pt x="492" y="241"/>
                  </a:cubicBezTo>
                  <a:cubicBezTo>
                    <a:pt x="492" y="242"/>
                    <a:pt x="492" y="242"/>
                    <a:pt x="492" y="242"/>
                  </a:cubicBezTo>
                  <a:cubicBezTo>
                    <a:pt x="491" y="242"/>
                    <a:pt x="491" y="242"/>
                    <a:pt x="491" y="242"/>
                  </a:cubicBezTo>
                  <a:cubicBezTo>
                    <a:pt x="491" y="242"/>
                    <a:pt x="490" y="243"/>
                    <a:pt x="490" y="243"/>
                  </a:cubicBezTo>
                  <a:cubicBezTo>
                    <a:pt x="491" y="243"/>
                    <a:pt x="491" y="244"/>
                    <a:pt x="491" y="244"/>
                  </a:cubicBezTo>
                  <a:cubicBezTo>
                    <a:pt x="491" y="244"/>
                    <a:pt x="491" y="244"/>
                    <a:pt x="491" y="244"/>
                  </a:cubicBezTo>
                  <a:cubicBezTo>
                    <a:pt x="491" y="244"/>
                    <a:pt x="492" y="245"/>
                    <a:pt x="492" y="245"/>
                  </a:cubicBezTo>
                  <a:cubicBezTo>
                    <a:pt x="493" y="245"/>
                    <a:pt x="494" y="246"/>
                    <a:pt x="495" y="247"/>
                  </a:cubicBezTo>
                  <a:cubicBezTo>
                    <a:pt x="496" y="245"/>
                    <a:pt x="496" y="245"/>
                    <a:pt x="496" y="245"/>
                  </a:cubicBezTo>
                  <a:cubicBezTo>
                    <a:pt x="496" y="245"/>
                    <a:pt x="497" y="246"/>
                    <a:pt x="497" y="246"/>
                  </a:cubicBezTo>
                  <a:cubicBezTo>
                    <a:pt x="494" y="250"/>
                    <a:pt x="491" y="255"/>
                    <a:pt x="490" y="258"/>
                  </a:cubicBezTo>
                  <a:cubicBezTo>
                    <a:pt x="486" y="255"/>
                    <a:pt x="482" y="253"/>
                    <a:pt x="479" y="250"/>
                  </a:cubicBezTo>
                  <a:cubicBezTo>
                    <a:pt x="478" y="250"/>
                    <a:pt x="478" y="250"/>
                    <a:pt x="478" y="250"/>
                  </a:cubicBezTo>
                  <a:cubicBezTo>
                    <a:pt x="479" y="244"/>
                    <a:pt x="480" y="237"/>
                    <a:pt x="481" y="230"/>
                  </a:cubicBezTo>
                  <a:cubicBezTo>
                    <a:pt x="491" y="210"/>
                    <a:pt x="511" y="192"/>
                    <a:pt x="544" y="182"/>
                  </a:cubicBezTo>
                  <a:cubicBezTo>
                    <a:pt x="574" y="174"/>
                    <a:pt x="596" y="171"/>
                    <a:pt x="613" y="172"/>
                  </a:cubicBezTo>
                  <a:cubicBezTo>
                    <a:pt x="619" y="175"/>
                    <a:pt x="624" y="179"/>
                    <a:pt x="630" y="182"/>
                  </a:cubicBezTo>
                  <a:cubicBezTo>
                    <a:pt x="631" y="180"/>
                    <a:pt x="631" y="180"/>
                    <a:pt x="631" y="180"/>
                  </a:cubicBezTo>
                  <a:cubicBezTo>
                    <a:pt x="628" y="177"/>
                    <a:pt x="624" y="175"/>
                    <a:pt x="620" y="172"/>
                  </a:cubicBezTo>
                  <a:cubicBezTo>
                    <a:pt x="624" y="173"/>
                    <a:pt x="628" y="173"/>
                    <a:pt x="632" y="174"/>
                  </a:cubicBezTo>
                  <a:cubicBezTo>
                    <a:pt x="633" y="174"/>
                    <a:pt x="634" y="175"/>
                    <a:pt x="636" y="176"/>
                  </a:cubicBezTo>
                  <a:cubicBezTo>
                    <a:pt x="636" y="176"/>
                    <a:pt x="637" y="176"/>
                    <a:pt x="637" y="176"/>
                  </a:cubicBezTo>
                  <a:cubicBezTo>
                    <a:pt x="638" y="176"/>
                    <a:pt x="638" y="175"/>
                    <a:pt x="638" y="175"/>
                  </a:cubicBezTo>
                  <a:cubicBezTo>
                    <a:pt x="642" y="177"/>
                    <a:pt x="645" y="178"/>
                    <a:pt x="648" y="179"/>
                  </a:cubicBezTo>
                  <a:cubicBezTo>
                    <a:pt x="649" y="180"/>
                    <a:pt x="650" y="182"/>
                    <a:pt x="651" y="184"/>
                  </a:cubicBezTo>
                  <a:cubicBezTo>
                    <a:pt x="653" y="187"/>
                    <a:pt x="654" y="191"/>
                    <a:pt x="654" y="195"/>
                  </a:cubicBezTo>
                  <a:cubicBezTo>
                    <a:pt x="655" y="196"/>
                    <a:pt x="655" y="198"/>
                    <a:pt x="656" y="199"/>
                  </a:cubicBezTo>
                  <a:cubicBezTo>
                    <a:pt x="658" y="201"/>
                    <a:pt x="661" y="199"/>
                    <a:pt x="664" y="199"/>
                  </a:cubicBezTo>
                  <a:cubicBezTo>
                    <a:pt x="665" y="198"/>
                    <a:pt x="661" y="204"/>
                    <a:pt x="661" y="204"/>
                  </a:cubicBezTo>
                  <a:cubicBezTo>
                    <a:pt x="660" y="205"/>
                    <a:pt x="660" y="206"/>
                    <a:pt x="660" y="207"/>
                  </a:cubicBezTo>
                  <a:cubicBezTo>
                    <a:pt x="660" y="207"/>
                    <a:pt x="660" y="208"/>
                    <a:pt x="660" y="208"/>
                  </a:cubicBezTo>
                  <a:cubicBezTo>
                    <a:pt x="656" y="210"/>
                    <a:pt x="652" y="211"/>
                    <a:pt x="649" y="211"/>
                  </a:cubicBezTo>
                  <a:close/>
                  <a:moveTo>
                    <a:pt x="673" y="225"/>
                  </a:moveTo>
                  <a:cubicBezTo>
                    <a:pt x="667" y="225"/>
                    <a:pt x="661" y="226"/>
                    <a:pt x="655" y="227"/>
                  </a:cubicBezTo>
                  <a:cubicBezTo>
                    <a:pt x="655" y="227"/>
                    <a:pt x="655" y="227"/>
                    <a:pt x="655" y="227"/>
                  </a:cubicBezTo>
                  <a:cubicBezTo>
                    <a:pt x="652" y="221"/>
                    <a:pt x="646" y="215"/>
                    <a:pt x="640" y="209"/>
                  </a:cubicBezTo>
                  <a:cubicBezTo>
                    <a:pt x="651" y="215"/>
                    <a:pt x="661" y="221"/>
                    <a:pt x="673" y="225"/>
                  </a:cubicBezTo>
                  <a:close/>
                  <a:moveTo>
                    <a:pt x="493" y="322"/>
                  </a:moveTo>
                  <a:cubicBezTo>
                    <a:pt x="493" y="320"/>
                    <a:pt x="492" y="319"/>
                    <a:pt x="491" y="318"/>
                  </a:cubicBezTo>
                  <a:cubicBezTo>
                    <a:pt x="490" y="317"/>
                    <a:pt x="490" y="316"/>
                    <a:pt x="490" y="315"/>
                  </a:cubicBezTo>
                  <a:cubicBezTo>
                    <a:pt x="490" y="315"/>
                    <a:pt x="490" y="315"/>
                    <a:pt x="490" y="315"/>
                  </a:cubicBezTo>
                  <a:cubicBezTo>
                    <a:pt x="491" y="315"/>
                    <a:pt x="491" y="315"/>
                    <a:pt x="492" y="316"/>
                  </a:cubicBezTo>
                  <a:cubicBezTo>
                    <a:pt x="492" y="316"/>
                    <a:pt x="492" y="316"/>
                    <a:pt x="492" y="316"/>
                  </a:cubicBezTo>
                  <a:cubicBezTo>
                    <a:pt x="492" y="316"/>
                    <a:pt x="493" y="317"/>
                    <a:pt x="493" y="317"/>
                  </a:cubicBezTo>
                  <a:cubicBezTo>
                    <a:pt x="493" y="319"/>
                    <a:pt x="494" y="321"/>
                    <a:pt x="494" y="322"/>
                  </a:cubicBezTo>
                  <a:lnTo>
                    <a:pt x="493" y="322"/>
                  </a:lnTo>
                  <a:close/>
                  <a:moveTo>
                    <a:pt x="495" y="368"/>
                  </a:moveTo>
                  <a:cubicBezTo>
                    <a:pt x="495" y="367"/>
                    <a:pt x="495" y="367"/>
                    <a:pt x="495" y="367"/>
                  </a:cubicBezTo>
                  <a:cubicBezTo>
                    <a:pt x="495" y="367"/>
                    <a:pt x="495" y="367"/>
                    <a:pt x="496" y="368"/>
                  </a:cubicBezTo>
                  <a:cubicBezTo>
                    <a:pt x="495" y="368"/>
                    <a:pt x="495" y="368"/>
                    <a:pt x="495" y="368"/>
                  </a:cubicBezTo>
                  <a:close/>
                  <a:moveTo>
                    <a:pt x="475" y="376"/>
                  </a:moveTo>
                  <a:cubicBezTo>
                    <a:pt x="475" y="375"/>
                    <a:pt x="476" y="375"/>
                    <a:pt x="476" y="375"/>
                  </a:cubicBezTo>
                  <a:cubicBezTo>
                    <a:pt x="476" y="375"/>
                    <a:pt x="476" y="375"/>
                    <a:pt x="476" y="375"/>
                  </a:cubicBezTo>
                  <a:cubicBezTo>
                    <a:pt x="476" y="375"/>
                    <a:pt x="476" y="376"/>
                    <a:pt x="475" y="376"/>
                  </a:cubicBezTo>
                  <a:close/>
                  <a:moveTo>
                    <a:pt x="473" y="464"/>
                  </a:moveTo>
                  <a:cubicBezTo>
                    <a:pt x="472" y="463"/>
                    <a:pt x="471" y="462"/>
                    <a:pt x="469" y="461"/>
                  </a:cubicBezTo>
                  <a:cubicBezTo>
                    <a:pt x="471" y="461"/>
                    <a:pt x="472" y="460"/>
                    <a:pt x="473" y="459"/>
                  </a:cubicBezTo>
                  <a:cubicBezTo>
                    <a:pt x="473" y="461"/>
                    <a:pt x="473" y="463"/>
                    <a:pt x="473" y="464"/>
                  </a:cubicBezTo>
                  <a:close/>
                  <a:moveTo>
                    <a:pt x="460" y="463"/>
                  </a:moveTo>
                  <a:cubicBezTo>
                    <a:pt x="459" y="461"/>
                    <a:pt x="459" y="459"/>
                    <a:pt x="459" y="458"/>
                  </a:cubicBezTo>
                  <a:cubicBezTo>
                    <a:pt x="461" y="459"/>
                    <a:pt x="462" y="460"/>
                    <a:pt x="464" y="461"/>
                  </a:cubicBezTo>
                  <a:cubicBezTo>
                    <a:pt x="464" y="461"/>
                    <a:pt x="464" y="461"/>
                    <a:pt x="464" y="461"/>
                  </a:cubicBezTo>
                  <a:cubicBezTo>
                    <a:pt x="463" y="462"/>
                    <a:pt x="462" y="463"/>
                    <a:pt x="462" y="463"/>
                  </a:cubicBezTo>
                  <a:cubicBezTo>
                    <a:pt x="461" y="463"/>
                    <a:pt x="460" y="463"/>
                    <a:pt x="460" y="463"/>
                  </a:cubicBezTo>
                  <a:close/>
                  <a:moveTo>
                    <a:pt x="457" y="463"/>
                  </a:moveTo>
                  <a:cubicBezTo>
                    <a:pt x="453" y="462"/>
                    <a:pt x="448" y="462"/>
                    <a:pt x="444" y="461"/>
                  </a:cubicBezTo>
                  <a:cubicBezTo>
                    <a:pt x="444" y="461"/>
                    <a:pt x="444" y="461"/>
                    <a:pt x="444" y="461"/>
                  </a:cubicBezTo>
                  <a:cubicBezTo>
                    <a:pt x="444" y="461"/>
                    <a:pt x="443" y="461"/>
                    <a:pt x="443" y="461"/>
                  </a:cubicBezTo>
                  <a:cubicBezTo>
                    <a:pt x="443" y="461"/>
                    <a:pt x="443" y="461"/>
                    <a:pt x="442" y="461"/>
                  </a:cubicBezTo>
                  <a:cubicBezTo>
                    <a:pt x="442" y="461"/>
                    <a:pt x="442" y="461"/>
                    <a:pt x="442" y="461"/>
                  </a:cubicBezTo>
                  <a:cubicBezTo>
                    <a:pt x="439" y="458"/>
                    <a:pt x="438" y="457"/>
                    <a:pt x="438" y="457"/>
                  </a:cubicBezTo>
                  <a:cubicBezTo>
                    <a:pt x="437" y="457"/>
                    <a:pt x="437" y="457"/>
                    <a:pt x="437" y="457"/>
                  </a:cubicBezTo>
                  <a:cubicBezTo>
                    <a:pt x="438" y="457"/>
                    <a:pt x="439" y="457"/>
                    <a:pt x="440" y="457"/>
                  </a:cubicBezTo>
                  <a:cubicBezTo>
                    <a:pt x="444" y="457"/>
                    <a:pt x="448" y="457"/>
                    <a:pt x="452" y="457"/>
                  </a:cubicBezTo>
                  <a:cubicBezTo>
                    <a:pt x="452" y="454"/>
                    <a:pt x="452" y="454"/>
                    <a:pt x="452" y="454"/>
                  </a:cubicBezTo>
                  <a:cubicBezTo>
                    <a:pt x="453" y="455"/>
                    <a:pt x="453" y="455"/>
                    <a:pt x="454" y="455"/>
                  </a:cubicBezTo>
                  <a:cubicBezTo>
                    <a:pt x="455" y="456"/>
                    <a:pt x="456" y="456"/>
                    <a:pt x="456" y="456"/>
                  </a:cubicBezTo>
                  <a:cubicBezTo>
                    <a:pt x="456" y="458"/>
                    <a:pt x="457" y="461"/>
                    <a:pt x="457" y="463"/>
                  </a:cubicBezTo>
                  <a:close/>
                  <a:moveTo>
                    <a:pt x="500" y="512"/>
                  </a:moveTo>
                  <a:cubicBezTo>
                    <a:pt x="501" y="512"/>
                    <a:pt x="501" y="512"/>
                    <a:pt x="501" y="512"/>
                  </a:cubicBezTo>
                  <a:cubicBezTo>
                    <a:pt x="505" y="516"/>
                    <a:pt x="508" y="520"/>
                    <a:pt x="509" y="525"/>
                  </a:cubicBezTo>
                  <a:cubicBezTo>
                    <a:pt x="504" y="519"/>
                    <a:pt x="498" y="513"/>
                    <a:pt x="491" y="506"/>
                  </a:cubicBezTo>
                  <a:cubicBezTo>
                    <a:pt x="494" y="508"/>
                    <a:pt x="497" y="510"/>
                    <a:pt x="500" y="512"/>
                  </a:cubicBezTo>
                  <a:close/>
                  <a:moveTo>
                    <a:pt x="504" y="555"/>
                  </a:moveTo>
                  <a:cubicBezTo>
                    <a:pt x="504" y="554"/>
                    <a:pt x="504" y="554"/>
                    <a:pt x="504" y="554"/>
                  </a:cubicBezTo>
                  <a:cubicBezTo>
                    <a:pt x="504" y="554"/>
                    <a:pt x="504" y="554"/>
                    <a:pt x="504" y="555"/>
                  </a:cubicBezTo>
                  <a:close/>
                  <a:moveTo>
                    <a:pt x="506" y="559"/>
                  </a:moveTo>
                  <a:cubicBezTo>
                    <a:pt x="508" y="555"/>
                    <a:pt x="510" y="550"/>
                    <a:pt x="512" y="546"/>
                  </a:cubicBezTo>
                  <a:cubicBezTo>
                    <a:pt x="512" y="549"/>
                    <a:pt x="512" y="554"/>
                    <a:pt x="511" y="560"/>
                  </a:cubicBezTo>
                  <a:cubicBezTo>
                    <a:pt x="508" y="568"/>
                    <a:pt x="506" y="576"/>
                    <a:pt x="506" y="584"/>
                  </a:cubicBezTo>
                  <a:cubicBezTo>
                    <a:pt x="505" y="588"/>
                    <a:pt x="504" y="592"/>
                    <a:pt x="503" y="594"/>
                  </a:cubicBezTo>
                  <a:cubicBezTo>
                    <a:pt x="503" y="595"/>
                    <a:pt x="503" y="595"/>
                    <a:pt x="503" y="595"/>
                  </a:cubicBezTo>
                  <a:cubicBezTo>
                    <a:pt x="500" y="590"/>
                    <a:pt x="499" y="584"/>
                    <a:pt x="499" y="577"/>
                  </a:cubicBezTo>
                  <a:cubicBezTo>
                    <a:pt x="499" y="577"/>
                    <a:pt x="499" y="577"/>
                    <a:pt x="499" y="576"/>
                  </a:cubicBezTo>
                  <a:cubicBezTo>
                    <a:pt x="502" y="571"/>
                    <a:pt x="505" y="565"/>
                    <a:pt x="506" y="559"/>
                  </a:cubicBezTo>
                  <a:close/>
                  <a:moveTo>
                    <a:pt x="457" y="523"/>
                  </a:moveTo>
                  <a:cubicBezTo>
                    <a:pt x="457" y="523"/>
                    <a:pt x="457" y="523"/>
                    <a:pt x="457" y="523"/>
                  </a:cubicBezTo>
                  <a:cubicBezTo>
                    <a:pt x="457" y="523"/>
                    <a:pt x="458" y="523"/>
                    <a:pt x="458" y="523"/>
                  </a:cubicBezTo>
                  <a:cubicBezTo>
                    <a:pt x="458" y="523"/>
                    <a:pt x="457" y="523"/>
                    <a:pt x="457" y="523"/>
                  </a:cubicBezTo>
                  <a:close/>
                  <a:moveTo>
                    <a:pt x="456" y="526"/>
                  </a:moveTo>
                  <a:cubicBezTo>
                    <a:pt x="455" y="526"/>
                    <a:pt x="454" y="526"/>
                    <a:pt x="453" y="526"/>
                  </a:cubicBezTo>
                  <a:cubicBezTo>
                    <a:pt x="454" y="526"/>
                    <a:pt x="455" y="526"/>
                    <a:pt x="455" y="526"/>
                  </a:cubicBezTo>
                  <a:cubicBezTo>
                    <a:pt x="456" y="526"/>
                    <a:pt x="456" y="526"/>
                    <a:pt x="456" y="526"/>
                  </a:cubicBezTo>
                  <a:close/>
                  <a:moveTo>
                    <a:pt x="371" y="507"/>
                  </a:moveTo>
                  <a:cubicBezTo>
                    <a:pt x="358" y="505"/>
                    <a:pt x="345" y="503"/>
                    <a:pt x="332" y="501"/>
                  </a:cubicBezTo>
                  <a:cubicBezTo>
                    <a:pt x="331" y="500"/>
                    <a:pt x="331" y="500"/>
                    <a:pt x="331" y="500"/>
                  </a:cubicBezTo>
                  <a:cubicBezTo>
                    <a:pt x="330" y="500"/>
                    <a:pt x="330" y="499"/>
                    <a:pt x="330" y="499"/>
                  </a:cubicBezTo>
                  <a:cubicBezTo>
                    <a:pt x="347" y="503"/>
                    <a:pt x="365" y="505"/>
                    <a:pt x="382" y="507"/>
                  </a:cubicBezTo>
                  <a:cubicBezTo>
                    <a:pt x="383" y="507"/>
                    <a:pt x="383" y="507"/>
                    <a:pt x="383" y="507"/>
                  </a:cubicBezTo>
                  <a:cubicBezTo>
                    <a:pt x="387" y="509"/>
                    <a:pt x="387" y="509"/>
                    <a:pt x="387" y="509"/>
                  </a:cubicBezTo>
                  <a:cubicBezTo>
                    <a:pt x="386" y="508"/>
                    <a:pt x="386" y="508"/>
                    <a:pt x="386" y="508"/>
                  </a:cubicBezTo>
                  <a:cubicBezTo>
                    <a:pt x="388" y="508"/>
                    <a:pt x="391" y="508"/>
                    <a:pt x="393" y="508"/>
                  </a:cubicBezTo>
                  <a:cubicBezTo>
                    <a:pt x="395" y="510"/>
                    <a:pt x="398" y="511"/>
                    <a:pt x="400" y="513"/>
                  </a:cubicBezTo>
                  <a:cubicBezTo>
                    <a:pt x="390" y="511"/>
                    <a:pt x="380" y="509"/>
                    <a:pt x="371" y="507"/>
                  </a:cubicBezTo>
                  <a:close/>
                  <a:moveTo>
                    <a:pt x="206" y="477"/>
                  </a:moveTo>
                  <a:cubicBezTo>
                    <a:pt x="210" y="478"/>
                    <a:pt x="214" y="478"/>
                    <a:pt x="218" y="479"/>
                  </a:cubicBezTo>
                  <a:cubicBezTo>
                    <a:pt x="216" y="479"/>
                    <a:pt x="214" y="480"/>
                    <a:pt x="212" y="480"/>
                  </a:cubicBezTo>
                  <a:cubicBezTo>
                    <a:pt x="212" y="480"/>
                    <a:pt x="212" y="480"/>
                    <a:pt x="212" y="480"/>
                  </a:cubicBezTo>
                  <a:cubicBezTo>
                    <a:pt x="210" y="479"/>
                    <a:pt x="208" y="478"/>
                    <a:pt x="207" y="477"/>
                  </a:cubicBezTo>
                  <a:cubicBezTo>
                    <a:pt x="207" y="477"/>
                    <a:pt x="207" y="477"/>
                    <a:pt x="206" y="477"/>
                  </a:cubicBezTo>
                  <a:close/>
                  <a:moveTo>
                    <a:pt x="196" y="465"/>
                  </a:moveTo>
                  <a:cubicBezTo>
                    <a:pt x="205" y="463"/>
                    <a:pt x="214" y="462"/>
                    <a:pt x="224" y="462"/>
                  </a:cubicBezTo>
                  <a:cubicBezTo>
                    <a:pt x="230" y="462"/>
                    <a:pt x="237" y="463"/>
                    <a:pt x="244" y="463"/>
                  </a:cubicBezTo>
                  <a:cubicBezTo>
                    <a:pt x="244" y="465"/>
                    <a:pt x="244" y="465"/>
                    <a:pt x="244" y="465"/>
                  </a:cubicBezTo>
                  <a:cubicBezTo>
                    <a:pt x="248" y="465"/>
                    <a:pt x="253" y="465"/>
                    <a:pt x="258" y="466"/>
                  </a:cubicBezTo>
                  <a:cubicBezTo>
                    <a:pt x="261" y="468"/>
                    <a:pt x="263" y="471"/>
                    <a:pt x="266" y="473"/>
                  </a:cubicBezTo>
                  <a:cubicBezTo>
                    <a:pt x="265" y="473"/>
                    <a:pt x="265" y="474"/>
                    <a:pt x="264" y="474"/>
                  </a:cubicBezTo>
                  <a:cubicBezTo>
                    <a:pt x="261" y="474"/>
                    <a:pt x="258" y="474"/>
                    <a:pt x="255" y="473"/>
                  </a:cubicBezTo>
                  <a:cubicBezTo>
                    <a:pt x="249" y="471"/>
                    <a:pt x="244" y="468"/>
                    <a:pt x="238" y="466"/>
                  </a:cubicBezTo>
                  <a:cubicBezTo>
                    <a:pt x="237" y="468"/>
                    <a:pt x="237" y="468"/>
                    <a:pt x="237" y="468"/>
                  </a:cubicBezTo>
                  <a:cubicBezTo>
                    <a:pt x="240" y="470"/>
                    <a:pt x="243" y="471"/>
                    <a:pt x="246" y="473"/>
                  </a:cubicBezTo>
                  <a:cubicBezTo>
                    <a:pt x="245" y="473"/>
                    <a:pt x="244" y="473"/>
                    <a:pt x="243" y="473"/>
                  </a:cubicBezTo>
                  <a:cubicBezTo>
                    <a:pt x="243" y="476"/>
                    <a:pt x="243" y="476"/>
                    <a:pt x="243" y="476"/>
                  </a:cubicBezTo>
                  <a:cubicBezTo>
                    <a:pt x="246" y="476"/>
                    <a:pt x="250" y="477"/>
                    <a:pt x="254" y="478"/>
                  </a:cubicBezTo>
                  <a:cubicBezTo>
                    <a:pt x="259" y="481"/>
                    <a:pt x="265" y="485"/>
                    <a:pt x="269" y="489"/>
                  </a:cubicBezTo>
                  <a:cubicBezTo>
                    <a:pt x="266" y="488"/>
                    <a:pt x="264" y="487"/>
                    <a:pt x="261" y="486"/>
                  </a:cubicBezTo>
                  <a:cubicBezTo>
                    <a:pt x="262" y="484"/>
                    <a:pt x="262" y="484"/>
                    <a:pt x="262" y="484"/>
                  </a:cubicBezTo>
                  <a:cubicBezTo>
                    <a:pt x="257" y="483"/>
                    <a:pt x="252" y="482"/>
                    <a:pt x="247" y="481"/>
                  </a:cubicBezTo>
                  <a:cubicBezTo>
                    <a:pt x="236" y="476"/>
                    <a:pt x="225" y="470"/>
                    <a:pt x="213" y="465"/>
                  </a:cubicBezTo>
                  <a:cubicBezTo>
                    <a:pt x="212" y="468"/>
                    <a:pt x="212" y="468"/>
                    <a:pt x="212" y="468"/>
                  </a:cubicBezTo>
                  <a:cubicBezTo>
                    <a:pt x="220" y="471"/>
                    <a:pt x="228" y="475"/>
                    <a:pt x="236" y="479"/>
                  </a:cubicBezTo>
                  <a:cubicBezTo>
                    <a:pt x="233" y="479"/>
                    <a:pt x="231" y="479"/>
                    <a:pt x="228" y="479"/>
                  </a:cubicBezTo>
                  <a:cubicBezTo>
                    <a:pt x="220" y="477"/>
                    <a:pt x="212" y="475"/>
                    <a:pt x="203" y="473"/>
                  </a:cubicBezTo>
                  <a:cubicBezTo>
                    <a:pt x="201" y="471"/>
                    <a:pt x="199" y="468"/>
                    <a:pt x="196" y="465"/>
                  </a:cubicBezTo>
                  <a:close/>
                  <a:moveTo>
                    <a:pt x="191" y="459"/>
                  </a:moveTo>
                  <a:cubicBezTo>
                    <a:pt x="213" y="458"/>
                    <a:pt x="238" y="458"/>
                    <a:pt x="261" y="459"/>
                  </a:cubicBezTo>
                  <a:cubicBezTo>
                    <a:pt x="261" y="459"/>
                    <a:pt x="261" y="459"/>
                    <a:pt x="261" y="459"/>
                  </a:cubicBezTo>
                  <a:cubicBezTo>
                    <a:pt x="256" y="459"/>
                    <a:pt x="252" y="459"/>
                    <a:pt x="248" y="459"/>
                  </a:cubicBezTo>
                  <a:cubicBezTo>
                    <a:pt x="245" y="459"/>
                    <a:pt x="241" y="459"/>
                    <a:pt x="238" y="459"/>
                  </a:cubicBezTo>
                  <a:cubicBezTo>
                    <a:pt x="233" y="459"/>
                    <a:pt x="228" y="459"/>
                    <a:pt x="223" y="459"/>
                  </a:cubicBezTo>
                  <a:cubicBezTo>
                    <a:pt x="223" y="459"/>
                    <a:pt x="223" y="459"/>
                    <a:pt x="223" y="459"/>
                  </a:cubicBezTo>
                  <a:cubicBezTo>
                    <a:pt x="223" y="459"/>
                    <a:pt x="223" y="459"/>
                    <a:pt x="223" y="459"/>
                  </a:cubicBezTo>
                  <a:cubicBezTo>
                    <a:pt x="223" y="459"/>
                    <a:pt x="223" y="459"/>
                    <a:pt x="223" y="459"/>
                  </a:cubicBezTo>
                  <a:cubicBezTo>
                    <a:pt x="223" y="460"/>
                    <a:pt x="223" y="460"/>
                    <a:pt x="223" y="460"/>
                  </a:cubicBezTo>
                  <a:cubicBezTo>
                    <a:pt x="213" y="460"/>
                    <a:pt x="203" y="461"/>
                    <a:pt x="194" y="463"/>
                  </a:cubicBezTo>
                  <a:cubicBezTo>
                    <a:pt x="193" y="462"/>
                    <a:pt x="192" y="460"/>
                    <a:pt x="191" y="459"/>
                  </a:cubicBezTo>
                  <a:close/>
                  <a:moveTo>
                    <a:pt x="161" y="474"/>
                  </a:moveTo>
                  <a:cubicBezTo>
                    <a:pt x="157" y="471"/>
                    <a:pt x="154" y="468"/>
                    <a:pt x="150" y="465"/>
                  </a:cubicBezTo>
                  <a:cubicBezTo>
                    <a:pt x="149" y="464"/>
                    <a:pt x="148" y="464"/>
                    <a:pt x="148" y="463"/>
                  </a:cubicBezTo>
                  <a:cubicBezTo>
                    <a:pt x="149" y="463"/>
                    <a:pt x="149" y="463"/>
                    <a:pt x="150" y="463"/>
                  </a:cubicBezTo>
                  <a:cubicBezTo>
                    <a:pt x="154" y="467"/>
                    <a:pt x="158" y="471"/>
                    <a:pt x="161" y="474"/>
                  </a:cubicBezTo>
                  <a:close/>
                  <a:moveTo>
                    <a:pt x="136" y="447"/>
                  </a:moveTo>
                  <a:cubicBezTo>
                    <a:pt x="140" y="452"/>
                    <a:pt x="144" y="456"/>
                    <a:pt x="148" y="461"/>
                  </a:cubicBezTo>
                  <a:cubicBezTo>
                    <a:pt x="148" y="461"/>
                    <a:pt x="147" y="461"/>
                    <a:pt x="146" y="461"/>
                  </a:cubicBezTo>
                  <a:cubicBezTo>
                    <a:pt x="138" y="453"/>
                    <a:pt x="130" y="445"/>
                    <a:pt x="122" y="436"/>
                  </a:cubicBezTo>
                  <a:cubicBezTo>
                    <a:pt x="124" y="438"/>
                    <a:pt x="126" y="439"/>
                    <a:pt x="128" y="440"/>
                  </a:cubicBezTo>
                  <a:cubicBezTo>
                    <a:pt x="131" y="443"/>
                    <a:pt x="133" y="445"/>
                    <a:pt x="136" y="447"/>
                  </a:cubicBezTo>
                  <a:close/>
                  <a:moveTo>
                    <a:pt x="54" y="360"/>
                  </a:moveTo>
                  <a:cubicBezTo>
                    <a:pt x="55" y="361"/>
                    <a:pt x="56" y="361"/>
                    <a:pt x="58" y="362"/>
                  </a:cubicBezTo>
                  <a:cubicBezTo>
                    <a:pt x="62" y="364"/>
                    <a:pt x="66" y="366"/>
                    <a:pt x="71" y="369"/>
                  </a:cubicBezTo>
                  <a:cubicBezTo>
                    <a:pt x="80" y="375"/>
                    <a:pt x="90" y="382"/>
                    <a:pt x="100" y="391"/>
                  </a:cubicBezTo>
                  <a:cubicBezTo>
                    <a:pt x="108" y="398"/>
                    <a:pt x="116" y="406"/>
                    <a:pt x="125" y="413"/>
                  </a:cubicBezTo>
                  <a:cubicBezTo>
                    <a:pt x="110" y="401"/>
                    <a:pt x="95" y="390"/>
                    <a:pt x="83" y="380"/>
                  </a:cubicBezTo>
                  <a:cubicBezTo>
                    <a:pt x="81" y="382"/>
                    <a:pt x="81" y="382"/>
                    <a:pt x="81" y="382"/>
                  </a:cubicBezTo>
                  <a:cubicBezTo>
                    <a:pt x="94" y="393"/>
                    <a:pt x="109" y="404"/>
                    <a:pt x="124" y="416"/>
                  </a:cubicBezTo>
                  <a:cubicBezTo>
                    <a:pt x="139" y="428"/>
                    <a:pt x="152" y="441"/>
                    <a:pt x="160" y="456"/>
                  </a:cubicBezTo>
                  <a:cubicBezTo>
                    <a:pt x="162" y="455"/>
                    <a:pt x="162" y="455"/>
                    <a:pt x="162" y="455"/>
                  </a:cubicBezTo>
                  <a:cubicBezTo>
                    <a:pt x="157" y="445"/>
                    <a:pt x="150" y="437"/>
                    <a:pt x="142" y="429"/>
                  </a:cubicBezTo>
                  <a:cubicBezTo>
                    <a:pt x="151" y="438"/>
                    <a:pt x="159" y="446"/>
                    <a:pt x="164" y="453"/>
                  </a:cubicBezTo>
                  <a:cubicBezTo>
                    <a:pt x="165" y="454"/>
                    <a:pt x="166" y="456"/>
                    <a:pt x="167" y="457"/>
                  </a:cubicBezTo>
                  <a:cubicBezTo>
                    <a:pt x="163" y="458"/>
                    <a:pt x="159" y="458"/>
                    <a:pt x="156" y="459"/>
                  </a:cubicBezTo>
                  <a:cubicBezTo>
                    <a:pt x="153" y="457"/>
                    <a:pt x="150" y="455"/>
                    <a:pt x="147" y="453"/>
                  </a:cubicBezTo>
                  <a:cubicBezTo>
                    <a:pt x="147" y="453"/>
                    <a:pt x="149" y="455"/>
                    <a:pt x="154" y="459"/>
                  </a:cubicBezTo>
                  <a:cubicBezTo>
                    <a:pt x="153" y="460"/>
                    <a:pt x="152" y="460"/>
                    <a:pt x="151" y="460"/>
                  </a:cubicBezTo>
                  <a:cubicBezTo>
                    <a:pt x="151" y="459"/>
                    <a:pt x="150" y="458"/>
                    <a:pt x="149" y="458"/>
                  </a:cubicBezTo>
                  <a:cubicBezTo>
                    <a:pt x="146" y="454"/>
                    <a:pt x="142" y="450"/>
                    <a:pt x="138" y="446"/>
                  </a:cubicBezTo>
                  <a:cubicBezTo>
                    <a:pt x="140" y="447"/>
                    <a:pt x="141" y="448"/>
                    <a:pt x="143" y="449"/>
                  </a:cubicBezTo>
                  <a:cubicBezTo>
                    <a:pt x="144" y="446"/>
                    <a:pt x="144" y="446"/>
                    <a:pt x="144" y="446"/>
                  </a:cubicBezTo>
                  <a:cubicBezTo>
                    <a:pt x="139" y="444"/>
                    <a:pt x="135" y="441"/>
                    <a:pt x="130" y="438"/>
                  </a:cubicBezTo>
                  <a:cubicBezTo>
                    <a:pt x="124" y="433"/>
                    <a:pt x="119" y="428"/>
                    <a:pt x="113" y="425"/>
                  </a:cubicBezTo>
                  <a:cubicBezTo>
                    <a:pt x="111" y="423"/>
                    <a:pt x="109" y="422"/>
                    <a:pt x="107" y="421"/>
                  </a:cubicBezTo>
                  <a:cubicBezTo>
                    <a:pt x="98" y="412"/>
                    <a:pt x="88" y="402"/>
                    <a:pt x="78" y="393"/>
                  </a:cubicBezTo>
                  <a:cubicBezTo>
                    <a:pt x="68" y="382"/>
                    <a:pt x="60" y="372"/>
                    <a:pt x="54" y="360"/>
                  </a:cubicBezTo>
                  <a:close/>
                  <a:moveTo>
                    <a:pt x="137" y="424"/>
                  </a:moveTo>
                  <a:cubicBezTo>
                    <a:pt x="139" y="425"/>
                    <a:pt x="140" y="426"/>
                    <a:pt x="141" y="427"/>
                  </a:cubicBezTo>
                  <a:cubicBezTo>
                    <a:pt x="139" y="426"/>
                    <a:pt x="138" y="424"/>
                    <a:pt x="136" y="423"/>
                  </a:cubicBezTo>
                  <a:cubicBezTo>
                    <a:pt x="137" y="423"/>
                    <a:pt x="137" y="424"/>
                    <a:pt x="137" y="424"/>
                  </a:cubicBezTo>
                  <a:close/>
                  <a:moveTo>
                    <a:pt x="53" y="332"/>
                  </a:moveTo>
                  <a:cubicBezTo>
                    <a:pt x="52" y="332"/>
                    <a:pt x="52" y="332"/>
                    <a:pt x="52" y="332"/>
                  </a:cubicBezTo>
                  <a:cubicBezTo>
                    <a:pt x="52" y="330"/>
                    <a:pt x="52" y="329"/>
                    <a:pt x="52" y="327"/>
                  </a:cubicBezTo>
                  <a:cubicBezTo>
                    <a:pt x="53" y="328"/>
                    <a:pt x="53" y="329"/>
                    <a:pt x="53" y="330"/>
                  </a:cubicBezTo>
                  <a:cubicBezTo>
                    <a:pt x="53" y="331"/>
                    <a:pt x="53" y="331"/>
                    <a:pt x="53" y="332"/>
                  </a:cubicBezTo>
                  <a:close/>
                  <a:moveTo>
                    <a:pt x="50" y="356"/>
                  </a:moveTo>
                  <a:cubicBezTo>
                    <a:pt x="50" y="356"/>
                    <a:pt x="50" y="356"/>
                    <a:pt x="50" y="357"/>
                  </a:cubicBezTo>
                  <a:cubicBezTo>
                    <a:pt x="49" y="357"/>
                    <a:pt x="49" y="356"/>
                    <a:pt x="48" y="356"/>
                  </a:cubicBezTo>
                  <a:cubicBezTo>
                    <a:pt x="48" y="356"/>
                    <a:pt x="47" y="356"/>
                    <a:pt x="47" y="357"/>
                  </a:cubicBezTo>
                  <a:cubicBezTo>
                    <a:pt x="47" y="354"/>
                    <a:pt x="47" y="352"/>
                    <a:pt x="48" y="349"/>
                  </a:cubicBezTo>
                  <a:cubicBezTo>
                    <a:pt x="48" y="352"/>
                    <a:pt x="49" y="354"/>
                    <a:pt x="50" y="356"/>
                  </a:cubicBezTo>
                  <a:close/>
                  <a:moveTo>
                    <a:pt x="48" y="359"/>
                  </a:moveTo>
                  <a:cubicBezTo>
                    <a:pt x="49" y="359"/>
                    <a:pt x="49" y="359"/>
                    <a:pt x="50" y="359"/>
                  </a:cubicBezTo>
                  <a:cubicBezTo>
                    <a:pt x="50" y="363"/>
                    <a:pt x="49" y="366"/>
                    <a:pt x="49" y="369"/>
                  </a:cubicBezTo>
                  <a:cubicBezTo>
                    <a:pt x="48" y="366"/>
                    <a:pt x="47" y="363"/>
                    <a:pt x="47" y="359"/>
                  </a:cubicBezTo>
                  <a:cubicBezTo>
                    <a:pt x="47" y="359"/>
                    <a:pt x="48" y="359"/>
                    <a:pt x="48" y="359"/>
                  </a:cubicBezTo>
                  <a:close/>
                  <a:moveTo>
                    <a:pt x="45" y="332"/>
                  </a:moveTo>
                  <a:cubicBezTo>
                    <a:pt x="46" y="335"/>
                    <a:pt x="47" y="338"/>
                    <a:pt x="48" y="341"/>
                  </a:cubicBezTo>
                  <a:cubicBezTo>
                    <a:pt x="47" y="338"/>
                    <a:pt x="46" y="335"/>
                    <a:pt x="45" y="332"/>
                  </a:cubicBezTo>
                  <a:close/>
                  <a:moveTo>
                    <a:pt x="47" y="311"/>
                  </a:moveTo>
                  <a:cubicBezTo>
                    <a:pt x="70" y="327"/>
                    <a:pt x="94" y="342"/>
                    <a:pt x="118" y="357"/>
                  </a:cubicBezTo>
                  <a:cubicBezTo>
                    <a:pt x="118" y="357"/>
                    <a:pt x="118" y="357"/>
                    <a:pt x="118" y="357"/>
                  </a:cubicBezTo>
                  <a:cubicBezTo>
                    <a:pt x="118" y="357"/>
                    <a:pt x="118" y="357"/>
                    <a:pt x="117" y="357"/>
                  </a:cubicBezTo>
                  <a:cubicBezTo>
                    <a:pt x="118" y="359"/>
                    <a:pt x="118" y="359"/>
                    <a:pt x="118" y="359"/>
                  </a:cubicBezTo>
                  <a:cubicBezTo>
                    <a:pt x="118" y="359"/>
                    <a:pt x="119" y="359"/>
                    <a:pt x="120" y="359"/>
                  </a:cubicBezTo>
                  <a:cubicBezTo>
                    <a:pt x="120" y="359"/>
                    <a:pt x="121" y="359"/>
                    <a:pt x="121" y="359"/>
                  </a:cubicBezTo>
                  <a:cubicBezTo>
                    <a:pt x="130" y="367"/>
                    <a:pt x="139" y="374"/>
                    <a:pt x="148" y="382"/>
                  </a:cubicBezTo>
                  <a:cubicBezTo>
                    <a:pt x="150" y="380"/>
                    <a:pt x="150" y="380"/>
                    <a:pt x="150" y="380"/>
                  </a:cubicBezTo>
                  <a:cubicBezTo>
                    <a:pt x="149" y="379"/>
                    <a:pt x="149" y="379"/>
                    <a:pt x="148" y="378"/>
                  </a:cubicBezTo>
                  <a:cubicBezTo>
                    <a:pt x="149" y="379"/>
                    <a:pt x="151" y="379"/>
                    <a:pt x="152" y="379"/>
                  </a:cubicBezTo>
                  <a:cubicBezTo>
                    <a:pt x="151" y="380"/>
                    <a:pt x="151" y="381"/>
                    <a:pt x="151" y="382"/>
                  </a:cubicBezTo>
                  <a:cubicBezTo>
                    <a:pt x="151" y="382"/>
                    <a:pt x="151" y="382"/>
                    <a:pt x="151" y="382"/>
                  </a:cubicBezTo>
                  <a:cubicBezTo>
                    <a:pt x="147" y="385"/>
                    <a:pt x="147" y="385"/>
                    <a:pt x="147" y="385"/>
                  </a:cubicBezTo>
                  <a:cubicBezTo>
                    <a:pt x="140" y="385"/>
                    <a:pt x="134" y="385"/>
                    <a:pt x="130" y="385"/>
                  </a:cubicBezTo>
                  <a:cubicBezTo>
                    <a:pt x="130" y="385"/>
                    <a:pt x="129" y="385"/>
                    <a:pt x="129" y="384"/>
                  </a:cubicBezTo>
                  <a:cubicBezTo>
                    <a:pt x="105" y="361"/>
                    <a:pt x="80" y="336"/>
                    <a:pt x="72" y="329"/>
                  </a:cubicBezTo>
                  <a:cubicBezTo>
                    <a:pt x="71" y="331"/>
                    <a:pt x="71" y="331"/>
                    <a:pt x="71" y="331"/>
                  </a:cubicBezTo>
                  <a:cubicBezTo>
                    <a:pt x="76" y="336"/>
                    <a:pt x="91" y="351"/>
                    <a:pt x="108" y="368"/>
                  </a:cubicBezTo>
                  <a:cubicBezTo>
                    <a:pt x="95" y="357"/>
                    <a:pt x="81" y="347"/>
                    <a:pt x="67" y="337"/>
                  </a:cubicBezTo>
                  <a:cubicBezTo>
                    <a:pt x="66" y="339"/>
                    <a:pt x="66" y="339"/>
                    <a:pt x="66" y="339"/>
                  </a:cubicBezTo>
                  <a:cubicBezTo>
                    <a:pt x="87" y="354"/>
                    <a:pt x="107" y="369"/>
                    <a:pt x="126" y="385"/>
                  </a:cubicBezTo>
                  <a:cubicBezTo>
                    <a:pt x="124" y="385"/>
                    <a:pt x="123" y="385"/>
                    <a:pt x="123" y="385"/>
                  </a:cubicBezTo>
                  <a:cubicBezTo>
                    <a:pt x="123" y="385"/>
                    <a:pt x="124" y="385"/>
                    <a:pt x="126" y="386"/>
                  </a:cubicBezTo>
                  <a:cubicBezTo>
                    <a:pt x="127" y="386"/>
                    <a:pt x="128" y="387"/>
                    <a:pt x="129" y="388"/>
                  </a:cubicBezTo>
                  <a:cubicBezTo>
                    <a:pt x="138" y="396"/>
                    <a:pt x="146" y="404"/>
                    <a:pt x="153" y="411"/>
                  </a:cubicBezTo>
                  <a:cubicBezTo>
                    <a:pt x="162" y="420"/>
                    <a:pt x="170" y="426"/>
                    <a:pt x="173" y="429"/>
                  </a:cubicBezTo>
                  <a:cubicBezTo>
                    <a:pt x="174" y="430"/>
                    <a:pt x="175" y="431"/>
                    <a:pt x="176" y="431"/>
                  </a:cubicBezTo>
                  <a:cubicBezTo>
                    <a:pt x="176" y="431"/>
                    <a:pt x="176" y="431"/>
                    <a:pt x="176" y="431"/>
                  </a:cubicBezTo>
                  <a:cubicBezTo>
                    <a:pt x="177" y="431"/>
                    <a:pt x="177" y="431"/>
                    <a:pt x="177" y="431"/>
                  </a:cubicBezTo>
                  <a:cubicBezTo>
                    <a:pt x="176" y="430"/>
                    <a:pt x="176" y="430"/>
                    <a:pt x="176" y="430"/>
                  </a:cubicBezTo>
                  <a:cubicBezTo>
                    <a:pt x="176" y="429"/>
                    <a:pt x="176" y="429"/>
                    <a:pt x="176" y="429"/>
                  </a:cubicBezTo>
                  <a:cubicBezTo>
                    <a:pt x="176" y="429"/>
                    <a:pt x="176" y="429"/>
                    <a:pt x="176" y="429"/>
                  </a:cubicBezTo>
                  <a:cubicBezTo>
                    <a:pt x="178" y="430"/>
                    <a:pt x="179" y="432"/>
                    <a:pt x="181" y="433"/>
                  </a:cubicBezTo>
                  <a:cubicBezTo>
                    <a:pt x="182" y="431"/>
                    <a:pt x="182" y="431"/>
                    <a:pt x="182" y="431"/>
                  </a:cubicBezTo>
                  <a:cubicBezTo>
                    <a:pt x="182" y="431"/>
                    <a:pt x="181" y="430"/>
                    <a:pt x="181" y="430"/>
                  </a:cubicBezTo>
                  <a:cubicBezTo>
                    <a:pt x="331" y="436"/>
                    <a:pt x="331" y="436"/>
                    <a:pt x="331" y="436"/>
                  </a:cubicBezTo>
                  <a:cubicBezTo>
                    <a:pt x="331" y="436"/>
                    <a:pt x="224" y="419"/>
                    <a:pt x="180" y="429"/>
                  </a:cubicBezTo>
                  <a:cubicBezTo>
                    <a:pt x="178" y="427"/>
                    <a:pt x="177" y="425"/>
                    <a:pt x="175" y="424"/>
                  </a:cubicBezTo>
                  <a:cubicBezTo>
                    <a:pt x="174" y="424"/>
                    <a:pt x="174" y="424"/>
                    <a:pt x="174" y="424"/>
                  </a:cubicBezTo>
                  <a:cubicBezTo>
                    <a:pt x="160" y="411"/>
                    <a:pt x="146" y="398"/>
                    <a:pt x="131" y="386"/>
                  </a:cubicBezTo>
                  <a:cubicBezTo>
                    <a:pt x="131" y="386"/>
                    <a:pt x="131" y="386"/>
                    <a:pt x="131" y="386"/>
                  </a:cubicBezTo>
                  <a:cubicBezTo>
                    <a:pt x="139" y="386"/>
                    <a:pt x="155" y="387"/>
                    <a:pt x="175" y="388"/>
                  </a:cubicBezTo>
                  <a:cubicBezTo>
                    <a:pt x="175" y="388"/>
                    <a:pt x="175" y="389"/>
                    <a:pt x="175" y="389"/>
                  </a:cubicBezTo>
                  <a:cubicBezTo>
                    <a:pt x="176" y="388"/>
                    <a:pt x="176" y="388"/>
                    <a:pt x="176" y="388"/>
                  </a:cubicBezTo>
                  <a:cubicBezTo>
                    <a:pt x="181" y="389"/>
                    <a:pt x="185" y="389"/>
                    <a:pt x="190" y="389"/>
                  </a:cubicBezTo>
                  <a:cubicBezTo>
                    <a:pt x="190" y="390"/>
                    <a:pt x="191" y="391"/>
                    <a:pt x="192" y="391"/>
                  </a:cubicBezTo>
                  <a:cubicBezTo>
                    <a:pt x="193" y="390"/>
                    <a:pt x="194" y="390"/>
                    <a:pt x="195" y="389"/>
                  </a:cubicBezTo>
                  <a:cubicBezTo>
                    <a:pt x="203" y="390"/>
                    <a:pt x="212" y="390"/>
                    <a:pt x="220" y="391"/>
                  </a:cubicBezTo>
                  <a:cubicBezTo>
                    <a:pt x="224" y="392"/>
                    <a:pt x="228" y="393"/>
                    <a:pt x="232" y="395"/>
                  </a:cubicBezTo>
                  <a:cubicBezTo>
                    <a:pt x="233" y="393"/>
                    <a:pt x="233" y="393"/>
                    <a:pt x="233" y="393"/>
                  </a:cubicBezTo>
                  <a:cubicBezTo>
                    <a:pt x="232" y="392"/>
                    <a:pt x="231" y="392"/>
                    <a:pt x="229" y="391"/>
                  </a:cubicBezTo>
                  <a:cubicBezTo>
                    <a:pt x="282" y="394"/>
                    <a:pt x="341" y="396"/>
                    <a:pt x="373" y="396"/>
                  </a:cubicBezTo>
                  <a:cubicBezTo>
                    <a:pt x="386" y="397"/>
                    <a:pt x="398" y="397"/>
                    <a:pt x="408" y="398"/>
                  </a:cubicBezTo>
                  <a:cubicBezTo>
                    <a:pt x="417" y="399"/>
                    <a:pt x="425" y="401"/>
                    <a:pt x="434" y="403"/>
                  </a:cubicBezTo>
                  <a:cubicBezTo>
                    <a:pt x="433" y="403"/>
                    <a:pt x="433" y="403"/>
                    <a:pt x="432" y="403"/>
                  </a:cubicBezTo>
                  <a:cubicBezTo>
                    <a:pt x="432" y="405"/>
                    <a:pt x="432" y="405"/>
                    <a:pt x="432" y="405"/>
                  </a:cubicBezTo>
                  <a:cubicBezTo>
                    <a:pt x="429" y="405"/>
                    <a:pt x="426" y="404"/>
                    <a:pt x="423" y="404"/>
                  </a:cubicBezTo>
                  <a:cubicBezTo>
                    <a:pt x="422" y="404"/>
                    <a:pt x="421" y="404"/>
                    <a:pt x="420" y="404"/>
                  </a:cubicBezTo>
                  <a:cubicBezTo>
                    <a:pt x="411" y="403"/>
                    <a:pt x="402" y="402"/>
                    <a:pt x="393" y="402"/>
                  </a:cubicBezTo>
                  <a:cubicBezTo>
                    <a:pt x="393" y="402"/>
                    <a:pt x="393" y="402"/>
                    <a:pt x="393" y="402"/>
                  </a:cubicBezTo>
                  <a:cubicBezTo>
                    <a:pt x="369" y="399"/>
                    <a:pt x="346" y="397"/>
                    <a:pt x="322" y="395"/>
                  </a:cubicBezTo>
                  <a:cubicBezTo>
                    <a:pt x="322" y="398"/>
                    <a:pt x="322" y="398"/>
                    <a:pt x="322" y="398"/>
                  </a:cubicBezTo>
                  <a:cubicBezTo>
                    <a:pt x="333" y="399"/>
                    <a:pt x="343" y="399"/>
                    <a:pt x="354" y="400"/>
                  </a:cubicBezTo>
                  <a:cubicBezTo>
                    <a:pt x="354" y="402"/>
                    <a:pt x="354" y="402"/>
                    <a:pt x="354" y="402"/>
                  </a:cubicBezTo>
                  <a:cubicBezTo>
                    <a:pt x="354" y="402"/>
                    <a:pt x="355" y="403"/>
                    <a:pt x="355" y="403"/>
                  </a:cubicBezTo>
                  <a:cubicBezTo>
                    <a:pt x="355" y="403"/>
                    <a:pt x="354" y="403"/>
                    <a:pt x="354" y="403"/>
                  </a:cubicBezTo>
                  <a:cubicBezTo>
                    <a:pt x="354" y="405"/>
                    <a:pt x="354" y="405"/>
                    <a:pt x="354" y="405"/>
                  </a:cubicBezTo>
                  <a:cubicBezTo>
                    <a:pt x="354" y="405"/>
                    <a:pt x="354" y="405"/>
                    <a:pt x="354" y="405"/>
                  </a:cubicBezTo>
                  <a:cubicBezTo>
                    <a:pt x="354" y="405"/>
                    <a:pt x="354" y="405"/>
                    <a:pt x="354" y="405"/>
                  </a:cubicBezTo>
                  <a:cubicBezTo>
                    <a:pt x="354" y="405"/>
                    <a:pt x="354" y="405"/>
                    <a:pt x="354" y="405"/>
                  </a:cubicBezTo>
                  <a:cubicBezTo>
                    <a:pt x="357" y="405"/>
                    <a:pt x="360" y="405"/>
                    <a:pt x="363" y="405"/>
                  </a:cubicBezTo>
                  <a:cubicBezTo>
                    <a:pt x="364" y="405"/>
                    <a:pt x="365" y="405"/>
                    <a:pt x="366" y="405"/>
                  </a:cubicBezTo>
                  <a:cubicBezTo>
                    <a:pt x="376" y="408"/>
                    <a:pt x="387" y="410"/>
                    <a:pt x="397" y="411"/>
                  </a:cubicBezTo>
                  <a:cubicBezTo>
                    <a:pt x="397" y="413"/>
                    <a:pt x="397" y="413"/>
                    <a:pt x="397" y="413"/>
                  </a:cubicBezTo>
                  <a:cubicBezTo>
                    <a:pt x="398" y="413"/>
                    <a:pt x="399" y="414"/>
                    <a:pt x="400" y="414"/>
                  </a:cubicBezTo>
                  <a:cubicBezTo>
                    <a:pt x="327" y="407"/>
                    <a:pt x="213" y="398"/>
                    <a:pt x="198" y="409"/>
                  </a:cubicBezTo>
                  <a:cubicBezTo>
                    <a:pt x="198" y="409"/>
                    <a:pt x="331" y="410"/>
                    <a:pt x="411" y="420"/>
                  </a:cubicBezTo>
                  <a:cubicBezTo>
                    <a:pt x="407" y="420"/>
                    <a:pt x="403" y="420"/>
                    <a:pt x="399" y="421"/>
                  </a:cubicBezTo>
                  <a:cubicBezTo>
                    <a:pt x="394" y="421"/>
                    <a:pt x="388" y="421"/>
                    <a:pt x="383" y="421"/>
                  </a:cubicBezTo>
                  <a:cubicBezTo>
                    <a:pt x="378" y="421"/>
                    <a:pt x="372" y="421"/>
                    <a:pt x="368" y="421"/>
                  </a:cubicBezTo>
                  <a:cubicBezTo>
                    <a:pt x="360" y="421"/>
                    <a:pt x="353" y="421"/>
                    <a:pt x="348" y="421"/>
                  </a:cubicBezTo>
                  <a:cubicBezTo>
                    <a:pt x="348" y="423"/>
                    <a:pt x="348" y="423"/>
                    <a:pt x="348" y="423"/>
                  </a:cubicBezTo>
                  <a:cubicBezTo>
                    <a:pt x="353" y="423"/>
                    <a:pt x="360" y="423"/>
                    <a:pt x="368" y="423"/>
                  </a:cubicBezTo>
                  <a:cubicBezTo>
                    <a:pt x="371" y="423"/>
                    <a:pt x="376" y="423"/>
                    <a:pt x="380" y="423"/>
                  </a:cubicBezTo>
                  <a:cubicBezTo>
                    <a:pt x="365" y="426"/>
                    <a:pt x="351" y="429"/>
                    <a:pt x="342" y="431"/>
                  </a:cubicBezTo>
                  <a:cubicBezTo>
                    <a:pt x="343" y="433"/>
                    <a:pt x="343" y="433"/>
                    <a:pt x="343" y="433"/>
                  </a:cubicBezTo>
                  <a:cubicBezTo>
                    <a:pt x="355" y="431"/>
                    <a:pt x="377" y="426"/>
                    <a:pt x="399" y="423"/>
                  </a:cubicBezTo>
                  <a:cubicBezTo>
                    <a:pt x="410" y="423"/>
                    <a:pt x="421" y="424"/>
                    <a:pt x="431" y="424"/>
                  </a:cubicBezTo>
                  <a:cubicBezTo>
                    <a:pt x="432" y="424"/>
                    <a:pt x="433" y="424"/>
                    <a:pt x="435" y="425"/>
                  </a:cubicBezTo>
                  <a:cubicBezTo>
                    <a:pt x="439" y="426"/>
                    <a:pt x="444" y="429"/>
                    <a:pt x="448" y="431"/>
                  </a:cubicBezTo>
                  <a:cubicBezTo>
                    <a:pt x="447" y="434"/>
                    <a:pt x="447" y="438"/>
                    <a:pt x="448" y="442"/>
                  </a:cubicBezTo>
                  <a:cubicBezTo>
                    <a:pt x="445" y="442"/>
                    <a:pt x="442" y="442"/>
                    <a:pt x="439" y="442"/>
                  </a:cubicBezTo>
                  <a:cubicBezTo>
                    <a:pt x="438" y="442"/>
                    <a:pt x="437" y="442"/>
                    <a:pt x="436" y="442"/>
                  </a:cubicBezTo>
                  <a:cubicBezTo>
                    <a:pt x="437" y="442"/>
                    <a:pt x="437" y="442"/>
                    <a:pt x="437" y="442"/>
                  </a:cubicBezTo>
                  <a:cubicBezTo>
                    <a:pt x="434" y="441"/>
                    <a:pt x="434" y="441"/>
                    <a:pt x="434" y="441"/>
                  </a:cubicBezTo>
                  <a:cubicBezTo>
                    <a:pt x="430" y="439"/>
                    <a:pt x="426" y="438"/>
                    <a:pt x="422" y="436"/>
                  </a:cubicBezTo>
                  <a:cubicBezTo>
                    <a:pt x="421" y="439"/>
                    <a:pt x="421" y="439"/>
                    <a:pt x="421" y="439"/>
                  </a:cubicBezTo>
                  <a:cubicBezTo>
                    <a:pt x="424" y="440"/>
                    <a:pt x="427" y="441"/>
                    <a:pt x="430" y="442"/>
                  </a:cubicBezTo>
                  <a:cubicBezTo>
                    <a:pt x="429" y="442"/>
                    <a:pt x="427" y="442"/>
                    <a:pt x="425" y="442"/>
                  </a:cubicBezTo>
                  <a:cubicBezTo>
                    <a:pt x="408" y="437"/>
                    <a:pt x="391" y="434"/>
                    <a:pt x="379" y="434"/>
                  </a:cubicBezTo>
                  <a:cubicBezTo>
                    <a:pt x="376" y="434"/>
                    <a:pt x="374" y="434"/>
                    <a:pt x="372" y="434"/>
                  </a:cubicBezTo>
                  <a:cubicBezTo>
                    <a:pt x="372" y="436"/>
                    <a:pt x="372" y="436"/>
                    <a:pt x="372" y="436"/>
                  </a:cubicBezTo>
                  <a:cubicBezTo>
                    <a:pt x="388" y="441"/>
                    <a:pt x="406" y="443"/>
                    <a:pt x="423" y="444"/>
                  </a:cubicBezTo>
                  <a:cubicBezTo>
                    <a:pt x="421" y="445"/>
                    <a:pt x="419" y="445"/>
                    <a:pt x="416" y="446"/>
                  </a:cubicBezTo>
                  <a:cubicBezTo>
                    <a:pt x="413" y="446"/>
                    <a:pt x="410" y="446"/>
                    <a:pt x="407" y="447"/>
                  </a:cubicBezTo>
                  <a:cubicBezTo>
                    <a:pt x="406" y="447"/>
                    <a:pt x="406" y="447"/>
                    <a:pt x="405" y="447"/>
                  </a:cubicBezTo>
                  <a:cubicBezTo>
                    <a:pt x="402" y="447"/>
                    <a:pt x="399" y="447"/>
                    <a:pt x="397" y="447"/>
                  </a:cubicBezTo>
                  <a:cubicBezTo>
                    <a:pt x="396" y="447"/>
                    <a:pt x="396" y="447"/>
                    <a:pt x="396" y="447"/>
                  </a:cubicBezTo>
                  <a:cubicBezTo>
                    <a:pt x="391" y="446"/>
                    <a:pt x="387" y="445"/>
                    <a:pt x="383" y="444"/>
                  </a:cubicBezTo>
                  <a:cubicBezTo>
                    <a:pt x="382" y="446"/>
                    <a:pt x="382" y="446"/>
                    <a:pt x="382" y="446"/>
                  </a:cubicBezTo>
                  <a:cubicBezTo>
                    <a:pt x="387" y="449"/>
                    <a:pt x="393" y="451"/>
                    <a:pt x="399" y="453"/>
                  </a:cubicBezTo>
                  <a:cubicBezTo>
                    <a:pt x="371" y="450"/>
                    <a:pt x="371" y="450"/>
                    <a:pt x="371" y="450"/>
                  </a:cubicBezTo>
                  <a:cubicBezTo>
                    <a:pt x="371" y="450"/>
                    <a:pt x="397" y="459"/>
                    <a:pt x="420" y="459"/>
                  </a:cubicBezTo>
                  <a:cubicBezTo>
                    <a:pt x="420" y="460"/>
                    <a:pt x="420" y="460"/>
                    <a:pt x="421" y="460"/>
                  </a:cubicBezTo>
                  <a:cubicBezTo>
                    <a:pt x="420" y="461"/>
                    <a:pt x="420" y="461"/>
                    <a:pt x="420" y="461"/>
                  </a:cubicBezTo>
                  <a:cubicBezTo>
                    <a:pt x="420" y="461"/>
                    <a:pt x="421" y="461"/>
                    <a:pt x="421" y="461"/>
                  </a:cubicBezTo>
                  <a:cubicBezTo>
                    <a:pt x="413" y="461"/>
                    <a:pt x="406" y="461"/>
                    <a:pt x="399" y="460"/>
                  </a:cubicBezTo>
                  <a:cubicBezTo>
                    <a:pt x="398" y="458"/>
                    <a:pt x="398" y="458"/>
                    <a:pt x="398" y="458"/>
                  </a:cubicBezTo>
                  <a:cubicBezTo>
                    <a:pt x="382" y="457"/>
                    <a:pt x="365" y="456"/>
                    <a:pt x="349" y="456"/>
                  </a:cubicBezTo>
                  <a:cubicBezTo>
                    <a:pt x="340" y="456"/>
                    <a:pt x="332" y="456"/>
                    <a:pt x="323" y="457"/>
                  </a:cubicBezTo>
                  <a:cubicBezTo>
                    <a:pt x="317" y="456"/>
                    <a:pt x="311" y="455"/>
                    <a:pt x="304" y="455"/>
                  </a:cubicBezTo>
                  <a:cubicBezTo>
                    <a:pt x="253" y="450"/>
                    <a:pt x="214" y="451"/>
                    <a:pt x="186" y="454"/>
                  </a:cubicBezTo>
                  <a:cubicBezTo>
                    <a:pt x="183" y="451"/>
                    <a:pt x="180" y="449"/>
                    <a:pt x="180" y="449"/>
                  </a:cubicBezTo>
                  <a:cubicBezTo>
                    <a:pt x="180" y="449"/>
                    <a:pt x="181" y="451"/>
                    <a:pt x="183" y="455"/>
                  </a:cubicBezTo>
                  <a:cubicBezTo>
                    <a:pt x="178" y="455"/>
                    <a:pt x="174" y="456"/>
                    <a:pt x="169" y="456"/>
                  </a:cubicBezTo>
                  <a:cubicBezTo>
                    <a:pt x="169" y="455"/>
                    <a:pt x="168" y="454"/>
                    <a:pt x="167" y="453"/>
                  </a:cubicBezTo>
                  <a:cubicBezTo>
                    <a:pt x="165" y="450"/>
                    <a:pt x="161" y="445"/>
                    <a:pt x="157" y="441"/>
                  </a:cubicBezTo>
                  <a:cubicBezTo>
                    <a:pt x="158" y="442"/>
                    <a:pt x="159" y="443"/>
                    <a:pt x="160" y="443"/>
                  </a:cubicBezTo>
                  <a:cubicBezTo>
                    <a:pt x="162" y="441"/>
                    <a:pt x="162" y="441"/>
                    <a:pt x="162" y="441"/>
                  </a:cubicBezTo>
                  <a:cubicBezTo>
                    <a:pt x="157" y="437"/>
                    <a:pt x="149" y="430"/>
                    <a:pt x="139" y="422"/>
                  </a:cubicBezTo>
                  <a:cubicBezTo>
                    <a:pt x="135" y="418"/>
                    <a:pt x="131" y="414"/>
                    <a:pt x="127" y="410"/>
                  </a:cubicBezTo>
                  <a:cubicBezTo>
                    <a:pt x="119" y="403"/>
                    <a:pt x="110" y="396"/>
                    <a:pt x="102" y="389"/>
                  </a:cubicBezTo>
                  <a:cubicBezTo>
                    <a:pt x="99" y="386"/>
                    <a:pt x="96" y="383"/>
                    <a:pt x="93" y="380"/>
                  </a:cubicBezTo>
                  <a:cubicBezTo>
                    <a:pt x="92" y="381"/>
                    <a:pt x="92" y="381"/>
                    <a:pt x="92" y="381"/>
                  </a:cubicBezTo>
                  <a:cubicBezTo>
                    <a:pt x="80" y="372"/>
                    <a:pt x="69" y="364"/>
                    <a:pt x="60" y="360"/>
                  </a:cubicBezTo>
                  <a:cubicBezTo>
                    <a:pt x="58" y="359"/>
                    <a:pt x="55" y="358"/>
                    <a:pt x="53" y="357"/>
                  </a:cubicBezTo>
                  <a:cubicBezTo>
                    <a:pt x="53" y="357"/>
                    <a:pt x="53" y="356"/>
                    <a:pt x="52" y="356"/>
                  </a:cubicBezTo>
                  <a:cubicBezTo>
                    <a:pt x="52" y="352"/>
                    <a:pt x="52" y="349"/>
                    <a:pt x="51" y="346"/>
                  </a:cubicBezTo>
                  <a:cubicBezTo>
                    <a:pt x="52" y="344"/>
                    <a:pt x="53" y="342"/>
                    <a:pt x="54" y="340"/>
                  </a:cubicBezTo>
                  <a:cubicBezTo>
                    <a:pt x="55" y="340"/>
                    <a:pt x="55" y="340"/>
                    <a:pt x="55" y="340"/>
                  </a:cubicBezTo>
                  <a:cubicBezTo>
                    <a:pt x="55" y="339"/>
                    <a:pt x="54" y="338"/>
                    <a:pt x="54" y="338"/>
                  </a:cubicBezTo>
                  <a:cubicBezTo>
                    <a:pt x="54" y="337"/>
                    <a:pt x="55" y="337"/>
                    <a:pt x="55" y="336"/>
                  </a:cubicBezTo>
                  <a:cubicBezTo>
                    <a:pt x="69" y="343"/>
                    <a:pt x="84" y="355"/>
                    <a:pt x="98" y="368"/>
                  </a:cubicBezTo>
                  <a:cubicBezTo>
                    <a:pt x="114" y="383"/>
                    <a:pt x="129" y="398"/>
                    <a:pt x="142" y="410"/>
                  </a:cubicBezTo>
                  <a:cubicBezTo>
                    <a:pt x="144" y="408"/>
                    <a:pt x="144" y="408"/>
                    <a:pt x="144" y="408"/>
                  </a:cubicBezTo>
                  <a:cubicBezTo>
                    <a:pt x="131" y="396"/>
                    <a:pt x="116" y="381"/>
                    <a:pt x="100" y="366"/>
                  </a:cubicBezTo>
                  <a:cubicBezTo>
                    <a:pt x="85" y="353"/>
                    <a:pt x="70" y="341"/>
                    <a:pt x="55" y="333"/>
                  </a:cubicBezTo>
                  <a:cubicBezTo>
                    <a:pt x="55" y="332"/>
                    <a:pt x="55" y="331"/>
                    <a:pt x="55" y="330"/>
                  </a:cubicBezTo>
                  <a:cubicBezTo>
                    <a:pt x="55" y="325"/>
                    <a:pt x="54" y="320"/>
                    <a:pt x="53" y="315"/>
                  </a:cubicBezTo>
                  <a:cubicBezTo>
                    <a:pt x="50" y="316"/>
                    <a:pt x="50" y="316"/>
                    <a:pt x="50" y="316"/>
                  </a:cubicBezTo>
                  <a:cubicBezTo>
                    <a:pt x="50" y="321"/>
                    <a:pt x="50" y="326"/>
                    <a:pt x="50" y="331"/>
                  </a:cubicBezTo>
                  <a:cubicBezTo>
                    <a:pt x="50" y="331"/>
                    <a:pt x="50" y="331"/>
                    <a:pt x="50" y="331"/>
                  </a:cubicBezTo>
                  <a:cubicBezTo>
                    <a:pt x="48" y="324"/>
                    <a:pt x="48" y="315"/>
                    <a:pt x="47" y="311"/>
                  </a:cubicBezTo>
                  <a:close/>
                  <a:moveTo>
                    <a:pt x="382" y="436"/>
                  </a:moveTo>
                  <a:cubicBezTo>
                    <a:pt x="390" y="437"/>
                    <a:pt x="400" y="438"/>
                    <a:pt x="411" y="441"/>
                  </a:cubicBezTo>
                  <a:cubicBezTo>
                    <a:pt x="401" y="440"/>
                    <a:pt x="391" y="438"/>
                    <a:pt x="382" y="436"/>
                  </a:cubicBezTo>
                  <a:close/>
                  <a:moveTo>
                    <a:pt x="38" y="293"/>
                  </a:moveTo>
                  <a:cubicBezTo>
                    <a:pt x="33" y="288"/>
                    <a:pt x="28" y="283"/>
                    <a:pt x="24" y="278"/>
                  </a:cubicBezTo>
                  <a:cubicBezTo>
                    <a:pt x="24" y="278"/>
                    <a:pt x="24" y="278"/>
                    <a:pt x="24" y="278"/>
                  </a:cubicBezTo>
                  <a:cubicBezTo>
                    <a:pt x="25" y="277"/>
                    <a:pt x="25" y="277"/>
                    <a:pt x="26" y="276"/>
                  </a:cubicBezTo>
                  <a:cubicBezTo>
                    <a:pt x="26" y="276"/>
                    <a:pt x="27" y="276"/>
                    <a:pt x="27" y="276"/>
                  </a:cubicBezTo>
                  <a:cubicBezTo>
                    <a:pt x="29" y="277"/>
                    <a:pt x="31" y="278"/>
                    <a:pt x="32" y="279"/>
                  </a:cubicBezTo>
                  <a:cubicBezTo>
                    <a:pt x="33" y="280"/>
                    <a:pt x="33" y="281"/>
                    <a:pt x="34" y="282"/>
                  </a:cubicBezTo>
                  <a:cubicBezTo>
                    <a:pt x="34" y="282"/>
                    <a:pt x="34" y="282"/>
                    <a:pt x="34" y="282"/>
                  </a:cubicBezTo>
                  <a:cubicBezTo>
                    <a:pt x="33" y="282"/>
                    <a:pt x="33" y="283"/>
                    <a:pt x="32" y="283"/>
                  </a:cubicBezTo>
                  <a:cubicBezTo>
                    <a:pt x="34" y="285"/>
                    <a:pt x="34" y="285"/>
                    <a:pt x="34" y="285"/>
                  </a:cubicBezTo>
                  <a:cubicBezTo>
                    <a:pt x="34" y="284"/>
                    <a:pt x="35" y="284"/>
                    <a:pt x="35" y="284"/>
                  </a:cubicBezTo>
                  <a:cubicBezTo>
                    <a:pt x="35" y="284"/>
                    <a:pt x="35" y="284"/>
                    <a:pt x="36" y="284"/>
                  </a:cubicBezTo>
                  <a:cubicBezTo>
                    <a:pt x="37" y="284"/>
                    <a:pt x="39" y="285"/>
                    <a:pt x="42" y="286"/>
                  </a:cubicBezTo>
                  <a:cubicBezTo>
                    <a:pt x="42" y="286"/>
                    <a:pt x="42" y="286"/>
                    <a:pt x="42" y="287"/>
                  </a:cubicBezTo>
                  <a:cubicBezTo>
                    <a:pt x="43" y="289"/>
                    <a:pt x="44" y="290"/>
                    <a:pt x="45" y="292"/>
                  </a:cubicBezTo>
                  <a:cubicBezTo>
                    <a:pt x="46" y="291"/>
                    <a:pt x="46" y="291"/>
                    <a:pt x="46" y="291"/>
                  </a:cubicBezTo>
                  <a:cubicBezTo>
                    <a:pt x="48" y="293"/>
                    <a:pt x="49" y="295"/>
                    <a:pt x="51" y="297"/>
                  </a:cubicBezTo>
                  <a:cubicBezTo>
                    <a:pt x="51" y="297"/>
                    <a:pt x="51" y="298"/>
                    <a:pt x="50" y="298"/>
                  </a:cubicBezTo>
                  <a:cubicBezTo>
                    <a:pt x="50" y="299"/>
                    <a:pt x="50" y="299"/>
                    <a:pt x="50" y="299"/>
                  </a:cubicBezTo>
                  <a:cubicBezTo>
                    <a:pt x="46" y="297"/>
                    <a:pt x="42" y="295"/>
                    <a:pt x="38" y="293"/>
                  </a:cubicBezTo>
                  <a:close/>
                  <a:moveTo>
                    <a:pt x="60" y="279"/>
                  </a:moveTo>
                  <a:cubicBezTo>
                    <a:pt x="60" y="279"/>
                    <a:pt x="60" y="279"/>
                    <a:pt x="60" y="279"/>
                  </a:cubicBezTo>
                  <a:cubicBezTo>
                    <a:pt x="57" y="278"/>
                    <a:pt x="54" y="276"/>
                    <a:pt x="51" y="275"/>
                  </a:cubicBezTo>
                  <a:cubicBezTo>
                    <a:pt x="52" y="275"/>
                    <a:pt x="52" y="275"/>
                    <a:pt x="53" y="275"/>
                  </a:cubicBezTo>
                  <a:cubicBezTo>
                    <a:pt x="53" y="275"/>
                    <a:pt x="53" y="275"/>
                    <a:pt x="53" y="275"/>
                  </a:cubicBezTo>
                  <a:cubicBezTo>
                    <a:pt x="56" y="276"/>
                    <a:pt x="58" y="278"/>
                    <a:pt x="60" y="279"/>
                  </a:cubicBezTo>
                  <a:close/>
                  <a:moveTo>
                    <a:pt x="91" y="284"/>
                  </a:moveTo>
                  <a:cubicBezTo>
                    <a:pt x="105" y="292"/>
                    <a:pt x="120" y="303"/>
                    <a:pt x="134" y="316"/>
                  </a:cubicBezTo>
                  <a:cubicBezTo>
                    <a:pt x="152" y="332"/>
                    <a:pt x="169" y="350"/>
                    <a:pt x="183" y="364"/>
                  </a:cubicBezTo>
                  <a:cubicBezTo>
                    <a:pt x="182" y="364"/>
                    <a:pt x="180" y="364"/>
                    <a:pt x="179" y="364"/>
                  </a:cubicBezTo>
                  <a:cubicBezTo>
                    <a:pt x="179" y="364"/>
                    <a:pt x="181" y="364"/>
                    <a:pt x="183" y="365"/>
                  </a:cubicBezTo>
                  <a:cubicBezTo>
                    <a:pt x="186" y="367"/>
                    <a:pt x="188" y="370"/>
                    <a:pt x="191" y="372"/>
                  </a:cubicBezTo>
                  <a:cubicBezTo>
                    <a:pt x="191" y="371"/>
                    <a:pt x="191" y="371"/>
                    <a:pt x="191" y="371"/>
                  </a:cubicBezTo>
                  <a:cubicBezTo>
                    <a:pt x="190" y="373"/>
                    <a:pt x="191" y="377"/>
                    <a:pt x="195" y="377"/>
                  </a:cubicBezTo>
                  <a:cubicBezTo>
                    <a:pt x="195" y="377"/>
                    <a:pt x="196" y="377"/>
                    <a:pt x="196" y="377"/>
                  </a:cubicBezTo>
                  <a:cubicBezTo>
                    <a:pt x="196" y="377"/>
                    <a:pt x="196" y="377"/>
                    <a:pt x="196" y="377"/>
                  </a:cubicBezTo>
                  <a:cubicBezTo>
                    <a:pt x="189" y="377"/>
                    <a:pt x="182" y="377"/>
                    <a:pt x="174" y="377"/>
                  </a:cubicBezTo>
                  <a:cubicBezTo>
                    <a:pt x="174" y="377"/>
                    <a:pt x="174" y="376"/>
                    <a:pt x="173" y="376"/>
                  </a:cubicBezTo>
                  <a:cubicBezTo>
                    <a:pt x="174" y="376"/>
                    <a:pt x="174" y="376"/>
                    <a:pt x="174" y="376"/>
                  </a:cubicBezTo>
                  <a:cubicBezTo>
                    <a:pt x="174" y="376"/>
                    <a:pt x="174" y="376"/>
                    <a:pt x="175" y="377"/>
                  </a:cubicBezTo>
                  <a:cubicBezTo>
                    <a:pt x="175" y="376"/>
                    <a:pt x="175" y="376"/>
                    <a:pt x="175" y="376"/>
                  </a:cubicBezTo>
                  <a:cubicBezTo>
                    <a:pt x="177" y="377"/>
                    <a:pt x="178" y="377"/>
                    <a:pt x="180" y="377"/>
                  </a:cubicBezTo>
                  <a:cubicBezTo>
                    <a:pt x="182" y="377"/>
                    <a:pt x="183" y="377"/>
                    <a:pt x="184" y="376"/>
                  </a:cubicBezTo>
                  <a:cubicBezTo>
                    <a:pt x="186" y="376"/>
                    <a:pt x="186" y="376"/>
                    <a:pt x="186" y="376"/>
                  </a:cubicBezTo>
                  <a:cubicBezTo>
                    <a:pt x="185" y="374"/>
                    <a:pt x="185" y="374"/>
                    <a:pt x="185" y="374"/>
                  </a:cubicBezTo>
                  <a:cubicBezTo>
                    <a:pt x="182" y="371"/>
                    <a:pt x="180" y="369"/>
                    <a:pt x="177" y="366"/>
                  </a:cubicBezTo>
                  <a:cubicBezTo>
                    <a:pt x="179" y="365"/>
                    <a:pt x="180" y="362"/>
                    <a:pt x="178" y="361"/>
                  </a:cubicBezTo>
                  <a:cubicBezTo>
                    <a:pt x="173" y="357"/>
                    <a:pt x="167" y="354"/>
                    <a:pt x="162" y="350"/>
                  </a:cubicBezTo>
                  <a:cubicBezTo>
                    <a:pt x="154" y="344"/>
                    <a:pt x="147" y="338"/>
                    <a:pt x="139" y="332"/>
                  </a:cubicBezTo>
                  <a:cubicBezTo>
                    <a:pt x="139" y="332"/>
                    <a:pt x="139" y="332"/>
                    <a:pt x="139" y="332"/>
                  </a:cubicBezTo>
                  <a:cubicBezTo>
                    <a:pt x="125" y="318"/>
                    <a:pt x="108" y="300"/>
                    <a:pt x="91" y="284"/>
                  </a:cubicBezTo>
                  <a:close/>
                  <a:moveTo>
                    <a:pt x="83" y="277"/>
                  </a:moveTo>
                  <a:cubicBezTo>
                    <a:pt x="68" y="265"/>
                    <a:pt x="52" y="254"/>
                    <a:pt x="35" y="249"/>
                  </a:cubicBezTo>
                  <a:cubicBezTo>
                    <a:pt x="37" y="248"/>
                    <a:pt x="37" y="248"/>
                    <a:pt x="37" y="248"/>
                  </a:cubicBezTo>
                  <a:cubicBezTo>
                    <a:pt x="37" y="244"/>
                    <a:pt x="36" y="240"/>
                    <a:pt x="35" y="236"/>
                  </a:cubicBezTo>
                  <a:cubicBezTo>
                    <a:pt x="64" y="254"/>
                    <a:pt x="91" y="276"/>
                    <a:pt x="118" y="299"/>
                  </a:cubicBezTo>
                  <a:cubicBezTo>
                    <a:pt x="106" y="290"/>
                    <a:pt x="95" y="282"/>
                    <a:pt x="83" y="277"/>
                  </a:cubicBezTo>
                  <a:close/>
                  <a:moveTo>
                    <a:pt x="32" y="207"/>
                  </a:moveTo>
                  <a:cubicBezTo>
                    <a:pt x="36" y="210"/>
                    <a:pt x="40" y="213"/>
                    <a:pt x="45" y="216"/>
                  </a:cubicBezTo>
                  <a:cubicBezTo>
                    <a:pt x="92" y="254"/>
                    <a:pt x="148" y="294"/>
                    <a:pt x="192" y="335"/>
                  </a:cubicBezTo>
                  <a:cubicBezTo>
                    <a:pt x="192" y="338"/>
                    <a:pt x="191" y="342"/>
                    <a:pt x="190" y="345"/>
                  </a:cubicBezTo>
                  <a:cubicBezTo>
                    <a:pt x="143" y="305"/>
                    <a:pt x="98" y="265"/>
                    <a:pt x="44" y="234"/>
                  </a:cubicBezTo>
                  <a:cubicBezTo>
                    <a:pt x="43" y="237"/>
                    <a:pt x="43" y="237"/>
                    <a:pt x="43" y="237"/>
                  </a:cubicBezTo>
                  <a:cubicBezTo>
                    <a:pt x="97" y="267"/>
                    <a:pt x="142" y="307"/>
                    <a:pt x="189" y="347"/>
                  </a:cubicBezTo>
                  <a:cubicBezTo>
                    <a:pt x="189" y="349"/>
                    <a:pt x="188" y="351"/>
                    <a:pt x="188" y="352"/>
                  </a:cubicBezTo>
                  <a:cubicBezTo>
                    <a:pt x="187" y="354"/>
                    <a:pt x="190" y="356"/>
                    <a:pt x="191" y="354"/>
                  </a:cubicBezTo>
                  <a:cubicBezTo>
                    <a:pt x="195" y="344"/>
                    <a:pt x="197" y="334"/>
                    <a:pt x="200" y="323"/>
                  </a:cubicBezTo>
                  <a:cubicBezTo>
                    <a:pt x="232" y="324"/>
                    <a:pt x="356" y="324"/>
                    <a:pt x="420" y="327"/>
                  </a:cubicBezTo>
                  <a:cubicBezTo>
                    <a:pt x="421" y="328"/>
                    <a:pt x="421" y="328"/>
                    <a:pt x="421" y="328"/>
                  </a:cubicBezTo>
                  <a:cubicBezTo>
                    <a:pt x="425" y="333"/>
                    <a:pt x="429" y="337"/>
                    <a:pt x="434" y="341"/>
                  </a:cubicBezTo>
                  <a:cubicBezTo>
                    <a:pt x="398" y="340"/>
                    <a:pt x="251" y="336"/>
                    <a:pt x="200" y="344"/>
                  </a:cubicBezTo>
                  <a:cubicBezTo>
                    <a:pt x="438" y="344"/>
                    <a:pt x="438" y="344"/>
                    <a:pt x="438" y="344"/>
                  </a:cubicBezTo>
                  <a:cubicBezTo>
                    <a:pt x="445" y="351"/>
                    <a:pt x="454" y="357"/>
                    <a:pt x="462" y="363"/>
                  </a:cubicBezTo>
                  <a:cubicBezTo>
                    <a:pt x="452" y="358"/>
                    <a:pt x="442" y="352"/>
                    <a:pt x="433" y="345"/>
                  </a:cubicBezTo>
                  <a:cubicBezTo>
                    <a:pt x="433" y="345"/>
                    <a:pt x="433" y="345"/>
                    <a:pt x="433" y="345"/>
                  </a:cubicBezTo>
                  <a:cubicBezTo>
                    <a:pt x="431" y="348"/>
                    <a:pt x="431" y="348"/>
                    <a:pt x="431" y="348"/>
                  </a:cubicBezTo>
                  <a:cubicBezTo>
                    <a:pt x="431" y="348"/>
                    <a:pt x="431" y="348"/>
                    <a:pt x="431" y="348"/>
                  </a:cubicBezTo>
                  <a:cubicBezTo>
                    <a:pt x="431" y="348"/>
                    <a:pt x="431" y="348"/>
                    <a:pt x="431" y="348"/>
                  </a:cubicBezTo>
                  <a:cubicBezTo>
                    <a:pt x="444" y="356"/>
                    <a:pt x="457" y="366"/>
                    <a:pt x="471" y="373"/>
                  </a:cubicBezTo>
                  <a:cubicBezTo>
                    <a:pt x="471" y="374"/>
                    <a:pt x="471" y="374"/>
                    <a:pt x="471" y="375"/>
                  </a:cubicBezTo>
                  <a:cubicBezTo>
                    <a:pt x="446" y="372"/>
                    <a:pt x="349" y="368"/>
                    <a:pt x="274" y="367"/>
                  </a:cubicBezTo>
                  <a:cubicBezTo>
                    <a:pt x="273" y="366"/>
                    <a:pt x="272" y="365"/>
                    <a:pt x="271" y="365"/>
                  </a:cubicBezTo>
                  <a:cubicBezTo>
                    <a:pt x="263" y="365"/>
                    <a:pt x="256" y="365"/>
                    <a:pt x="248" y="366"/>
                  </a:cubicBezTo>
                  <a:cubicBezTo>
                    <a:pt x="223" y="365"/>
                    <a:pt x="203" y="365"/>
                    <a:pt x="191" y="365"/>
                  </a:cubicBezTo>
                  <a:cubicBezTo>
                    <a:pt x="201" y="365"/>
                    <a:pt x="217" y="366"/>
                    <a:pt x="236" y="367"/>
                  </a:cubicBezTo>
                  <a:cubicBezTo>
                    <a:pt x="232" y="368"/>
                    <a:pt x="227" y="369"/>
                    <a:pt x="223" y="370"/>
                  </a:cubicBezTo>
                  <a:cubicBezTo>
                    <a:pt x="223" y="370"/>
                    <a:pt x="223" y="370"/>
                    <a:pt x="223" y="370"/>
                  </a:cubicBezTo>
                  <a:cubicBezTo>
                    <a:pt x="213" y="370"/>
                    <a:pt x="204" y="370"/>
                    <a:pt x="194" y="370"/>
                  </a:cubicBezTo>
                  <a:cubicBezTo>
                    <a:pt x="193" y="370"/>
                    <a:pt x="193" y="370"/>
                    <a:pt x="192" y="370"/>
                  </a:cubicBezTo>
                  <a:cubicBezTo>
                    <a:pt x="193" y="370"/>
                    <a:pt x="193" y="370"/>
                    <a:pt x="193" y="370"/>
                  </a:cubicBezTo>
                  <a:cubicBezTo>
                    <a:pt x="191" y="368"/>
                    <a:pt x="189" y="366"/>
                    <a:pt x="187" y="365"/>
                  </a:cubicBezTo>
                  <a:cubicBezTo>
                    <a:pt x="188" y="365"/>
                    <a:pt x="189" y="365"/>
                    <a:pt x="191" y="365"/>
                  </a:cubicBezTo>
                  <a:cubicBezTo>
                    <a:pt x="189" y="365"/>
                    <a:pt x="188" y="365"/>
                    <a:pt x="187" y="365"/>
                  </a:cubicBezTo>
                  <a:cubicBezTo>
                    <a:pt x="174" y="352"/>
                    <a:pt x="159" y="335"/>
                    <a:pt x="142" y="320"/>
                  </a:cubicBezTo>
                  <a:cubicBezTo>
                    <a:pt x="148" y="325"/>
                    <a:pt x="153" y="329"/>
                    <a:pt x="158" y="334"/>
                  </a:cubicBezTo>
                  <a:cubicBezTo>
                    <a:pt x="159" y="332"/>
                    <a:pt x="159" y="332"/>
                    <a:pt x="159" y="332"/>
                  </a:cubicBezTo>
                  <a:cubicBezTo>
                    <a:pt x="120" y="297"/>
                    <a:pt x="79" y="261"/>
                    <a:pt x="35" y="232"/>
                  </a:cubicBezTo>
                  <a:cubicBezTo>
                    <a:pt x="34" y="226"/>
                    <a:pt x="33" y="219"/>
                    <a:pt x="32" y="212"/>
                  </a:cubicBezTo>
                  <a:cubicBezTo>
                    <a:pt x="34" y="215"/>
                    <a:pt x="35" y="218"/>
                    <a:pt x="35" y="222"/>
                  </a:cubicBezTo>
                  <a:cubicBezTo>
                    <a:pt x="35" y="222"/>
                    <a:pt x="35" y="222"/>
                    <a:pt x="35" y="223"/>
                  </a:cubicBezTo>
                  <a:cubicBezTo>
                    <a:pt x="37" y="223"/>
                    <a:pt x="37" y="223"/>
                    <a:pt x="37" y="223"/>
                  </a:cubicBezTo>
                  <a:cubicBezTo>
                    <a:pt x="37" y="222"/>
                    <a:pt x="37" y="222"/>
                    <a:pt x="37" y="222"/>
                  </a:cubicBezTo>
                  <a:cubicBezTo>
                    <a:pt x="37" y="216"/>
                    <a:pt x="35" y="211"/>
                    <a:pt x="32" y="20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8" name="Freeform 177"/>
            <p:cNvSpPr>
              <a:spLocks/>
            </p:cNvSpPr>
            <p:nvPr/>
          </p:nvSpPr>
          <p:spPr bwMode="auto">
            <a:xfrm>
              <a:off x="2982479" y="5120060"/>
              <a:ext cx="353585" cy="164578"/>
            </a:xfrm>
            <a:custGeom>
              <a:avLst/>
              <a:gdLst>
                <a:gd name="T0" fmla="*/ 0 w 116"/>
                <a:gd name="T1" fmla="*/ 2 h 54"/>
                <a:gd name="T2" fmla="*/ 0 w 116"/>
                <a:gd name="T3" fmla="*/ 1 h 54"/>
                <a:gd name="T4" fmla="*/ 1 w 116"/>
                <a:gd name="T5" fmla="*/ 0 h 54"/>
                <a:gd name="T6" fmla="*/ 2 w 116"/>
                <a:gd name="T7" fmla="*/ 0 h 54"/>
                <a:gd name="T8" fmla="*/ 3 w 116"/>
                <a:gd name="T9" fmla="*/ 0 h 54"/>
                <a:gd name="T10" fmla="*/ 3 w 116"/>
                <a:gd name="T11" fmla="*/ 1 h 54"/>
                <a:gd name="T12" fmla="*/ 5 w 116"/>
                <a:gd name="T13" fmla="*/ 6 h 54"/>
                <a:gd name="T14" fmla="*/ 15 w 116"/>
                <a:gd name="T15" fmla="*/ 5 h 54"/>
                <a:gd name="T16" fmla="*/ 66 w 116"/>
                <a:gd name="T17" fmla="*/ 20 h 54"/>
                <a:gd name="T18" fmla="*/ 116 w 116"/>
                <a:gd name="T19" fmla="*/ 37 h 54"/>
                <a:gd name="T20" fmla="*/ 116 w 116"/>
                <a:gd name="T21" fmla="*/ 39 h 54"/>
                <a:gd name="T22" fmla="*/ 65 w 116"/>
                <a:gd name="T23" fmla="*/ 22 h 54"/>
                <a:gd name="T24" fmla="*/ 15 w 116"/>
                <a:gd name="T25" fmla="*/ 7 h 54"/>
                <a:gd name="T26" fmla="*/ 5 w 116"/>
                <a:gd name="T27" fmla="*/ 8 h 54"/>
                <a:gd name="T28" fmla="*/ 6 w 116"/>
                <a:gd name="T29" fmla="*/ 9 h 54"/>
                <a:gd name="T30" fmla="*/ 8 w 116"/>
                <a:gd name="T31" fmla="*/ 26 h 54"/>
                <a:gd name="T32" fmla="*/ 81 w 116"/>
                <a:gd name="T33" fmla="*/ 52 h 54"/>
                <a:gd name="T34" fmla="*/ 80 w 116"/>
                <a:gd name="T35" fmla="*/ 54 h 54"/>
                <a:gd name="T36" fmla="*/ 9 w 116"/>
                <a:gd name="T37" fmla="*/ 29 h 54"/>
                <a:gd name="T38" fmla="*/ 10 w 116"/>
                <a:gd name="T39" fmla="*/ 40 h 54"/>
                <a:gd name="T40" fmla="*/ 8 w 116"/>
                <a:gd name="T41" fmla="*/ 40 h 54"/>
                <a:gd name="T42" fmla="*/ 7 w 116"/>
                <a:gd name="T43" fmla="*/ 32 h 54"/>
                <a:gd name="T44" fmla="*/ 6 w 116"/>
                <a:gd name="T45" fmla="*/ 28 h 54"/>
                <a:gd name="T46" fmla="*/ 3 w 116"/>
                <a:gd name="T47" fmla="*/ 26 h 54"/>
                <a:gd name="T48" fmla="*/ 4 w 116"/>
                <a:gd name="T49" fmla="*/ 24 h 54"/>
                <a:gd name="T50" fmla="*/ 6 w 116"/>
                <a:gd name="T51" fmla="*/ 25 h 54"/>
                <a:gd name="T52" fmla="*/ 4 w 116"/>
                <a:gd name="T53" fmla="*/ 12 h 54"/>
                <a:gd name="T54" fmla="*/ 2 w 116"/>
                <a:gd name="T55" fmla="*/ 4 h 54"/>
                <a:gd name="T56" fmla="*/ 1 w 116"/>
                <a:gd name="T57" fmla="*/ 2 h 54"/>
                <a:gd name="T58" fmla="*/ 1 w 116"/>
                <a:gd name="T59" fmla="*/ 2 h 54"/>
                <a:gd name="T60" fmla="*/ 0 w 116"/>
                <a:gd name="T61"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 h="54">
                  <a:moveTo>
                    <a:pt x="0" y="2"/>
                  </a:moveTo>
                  <a:cubicBezTo>
                    <a:pt x="0" y="1"/>
                    <a:pt x="0" y="1"/>
                    <a:pt x="0" y="1"/>
                  </a:cubicBezTo>
                  <a:cubicBezTo>
                    <a:pt x="1" y="0"/>
                    <a:pt x="1" y="0"/>
                    <a:pt x="1" y="0"/>
                  </a:cubicBezTo>
                  <a:cubicBezTo>
                    <a:pt x="1" y="0"/>
                    <a:pt x="1" y="0"/>
                    <a:pt x="2" y="0"/>
                  </a:cubicBezTo>
                  <a:cubicBezTo>
                    <a:pt x="2" y="0"/>
                    <a:pt x="3" y="0"/>
                    <a:pt x="3" y="0"/>
                  </a:cubicBezTo>
                  <a:cubicBezTo>
                    <a:pt x="3" y="0"/>
                    <a:pt x="3" y="1"/>
                    <a:pt x="3" y="1"/>
                  </a:cubicBezTo>
                  <a:cubicBezTo>
                    <a:pt x="4" y="2"/>
                    <a:pt x="4" y="4"/>
                    <a:pt x="5" y="6"/>
                  </a:cubicBezTo>
                  <a:cubicBezTo>
                    <a:pt x="8" y="5"/>
                    <a:pt x="11" y="5"/>
                    <a:pt x="15" y="5"/>
                  </a:cubicBezTo>
                  <a:cubicBezTo>
                    <a:pt x="31" y="5"/>
                    <a:pt x="48" y="12"/>
                    <a:pt x="66" y="20"/>
                  </a:cubicBezTo>
                  <a:cubicBezTo>
                    <a:pt x="83" y="28"/>
                    <a:pt x="100" y="35"/>
                    <a:pt x="116" y="37"/>
                  </a:cubicBezTo>
                  <a:cubicBezTo>
                    <a:pt x="116" y="39"/>
                    <a:pt x="116" y="39"/>
                    <a:pt x="116" y="39"/>
                  </a:cubicBezTo>
                  <a:cubicBezTo>
                    <a:pt x="99" y="38"/>
                    <a:pt x="82" y="30"/>
                    <a:pt x="65" y="22"/>
                  </a:cubicBezTo>
                  <a:cubicBezTo>
                    <a:pt x="47" y="15"/>
                    <a:pt x="30" y="7"/>
                    <a:pt x="15" y="7"/>
                  </a:cubicBezTo>
                  <a:cubicBezTo>
                    <a:pt x="11" y="7"/>
                    <a:pt x="8" y="8"/>
                    <a:pt x="5" y="8"/>
                  </a:cubicBezTo>
                  <a:cubicBezTo>
                    <a:pt x="5" y="8"/>
                    <a:pt x="5" y="9"/>
                    <a:pt x="6" y="9"/>
                  </a:cubicBezTo>
                  <a:cubicBezTo>
                    <a:pt x="7" y="14"/>
                    <a:pt x="8" y="20"/>
                    <a:pt x="8" y="26"/>
                  </a:cubicBezTo>
                  <a:cubicBezTo>
                    <a:pt x="32" y="36"/>
                    <a:pt x="56" y="44"/>
                    <a:pt x="81" y="52"/>
                  </a:cubicBezTo>
                  <a:cubicBezTo>
                    <a:pt x="80" y="54"/>
                    <a:pt x="80" y="54"/>
                    <a:pt x="80" y="54"/>
                  </a:cubicBezTo>
                  <a:cubicBezTo>
                    <a:pt x="56" y="46"/>
                    <a:pt x="32" y="39"/>
                    <a:pt x="9" y="29"/>
                  </a:cubicBezTo>
                  <a:cubicBezTo>
                    <a:pt x="10" y="34"/>
                    <a:pt x="10" y="38"/>
                    <a:pt x="10" y="40"/>
                  </a:cubicBezTo>
                  <a:cubicBezTo>
                    <a:pt x="8" y="40"/>
                    <a:pt x="8" y="40"/>
                    <a:pt x="8" y="40"/>
                  </a:cubicBezTo>
                  <a:cubicBezTo>
                    <a:pt x="8" y="39"/>
                    <a:pt x="7" y="36"/>
                    <a:pt x="7" y="32"/>
                  </a:cubicBezTo>
                  <a:cubicBezTo>
                    <a:pt x="7" y="30"/>
                    <a:pt x="6" y="29"/>
                    <a:pt x="6" y="28"/>
                  </a:cubicBezTo>
                  <a:cubicBezTo>
                    <a:pt x="5" y="27"/>
                    <a:pt x="4" y="27"/>
                    <a:pt x="3" y="26"/>
                  </a:cubicBezTo>
                  <a:cubicBezTo>
                    <a:pt x="4" y="24"/>
                    <a:pt x="4" y="24"/>
                    <a:pt x="4" y="24"/>
                  </a:cubicBezTo>
                  <a:cubicBezTo>
                    <a:pt x="5" y="24"/>
                    <a:pt x="5" y="24"/>
                    <a:pt x="6" y="25"/>
                  </a:cubicBezTo>
                  <a:cubicBezTo>
                    <a:pt x="5" y="20"/>
                    <a:pt x="4" y="16"/>
                    <a:pt x="4" y="12"/>
                  </a:cubicBezTo>
                  <a:cubicBezTo>
                    <a:pt x="3" y="9"/>
                    <a:pt x="2" y="6"/>
                    <a:pt x="2" y="4"/>
                  </a:cubicBezTo>
                  <a:cubicBezTo>
                    <a:pt x="2" y="3"/>
                    <a:pt x="1" y="3"/>
                    <a:pt x="1" y="2"/>
                  </a:cubicBezTo>
                  <a:cubicBezTo>
                    <a:pt x="1" y="2"/>
                    <a:pt x="1" y="2"/>
                    <a:pt x="1" y="2"/>
                  </a:cubicBezTo>
                  <a:lnTo>
                    <a:pt x="0"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9" name="Freeform 178"/>
            <p:cNvSpPr>
              <a:spLocks/>
            </p:cNvSpPr>
            <p:nvPr/>
          </p:nvSpPr>
          <p:spPr bwMode="auto">
            <a:xfrm>
              <a:off x="3010765" y="5168919"/>
              <a:ext cx="249438" cy="109290"/>
            </a:xfrm>
            <a:custGeom>
              <a:avLst/>
              <a:gdLst>
                <a:gd name="T0" fmla="*/ 82 w 82"/>
                <a:gd name="T1" fmla="*/ 36 h 36"/>
                <a:gd name="T2" fmla="*/ 81 w 82"/>
                <a:gd name="T3" fmla="*/ 36 h 36"/>
                <a:gd name="T4" fmla="*/ 76 w 82"/>
                <a:gd name="T5" fmla="*/ 34 h 36"/>
                <a:gd name="T6" fmla="*/ 39 w 82"/>
                <a:gd name="T7" fmla="*/ 16 h 36"/>
                <a:gd name="T8" fmla="*/ 17 w 82"/>
                <a:gd name="T9" fmla="*/ 7 h 36"/>
                <a:gd name="T10" fmla="*/ 0 w 82"/>
                <a:gd name="T11" fmla="*/ 3 h 36"/>
                <a:gd name="T12" fmla="*/ 0 w 82"/>
                <a:gd name="T13" fmla="*/ 0 h 36"/>
                <a:gd name="T14" fmla="*/ 22 w 82"/>
                <a:gd name="T15" fmla="*/ 5 h 36"/>
                <a:gd name="T16" fmla="*/ 61 w 82"/>
                <a:gd name="T17" fmla="*/ 23 h 36"/>
                <a:gd name="T18" fmla="*/ 75 w 82"/>
                <a:gd name="T19" fmla="*/ 30 h 36"/>
                <a:gd name="T20" fmla="*/ 80 w 82"/>
                <a:gd name="T21" fmla="*/ 33 h 36"/>
                <a:gd name="T22" fmla="*/ 81 w 82"/>
                <a:gd name="T23" fmla="*/ 33 h 36"/>
                <a:gd name="T24" fmla="*/ 82 w 82"/>
                <a:gd name="T25" fmla="*/ 33 h 36"/>
                <a:gd name="T26" fmla="*/ 82 w 82"/>
                <a:gd name="T27" fmla="*/ 33 h 36"/>
                <a:gd name="T28" fmla="*/ 82 w 82"/>
                <a:gd name="T29" fmla="*/ 34 h 36"/>
                <a:gd name="T30" fmla="*/ 82 w 82"/>
                <a:gd name="T31" fmla="*/ 34 h 36"/>
                <a:gd name="T32" fmla="*/ 81 w 82"/>
                <a:gd name="T33" fmla="*/ 33 h 36"/>
                <a:gd name="T34" fmla="*/ 82 w 82"/>
                <a:gd name="T3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36">
                  <a:moveTo>
                    <a:pt x="82" y="36"/>
                  </a:moveTo>
                  <a:cubicBezTo>
                    <a:pt x="81" y="36"/>
                    <a:pt x="81" y="36"/>
                    <a:pt x="81" y="36"/>
                  </a:cubicBezTo>
                  <a:cubicBezTo>
                    <a:pt x="80" y="36"/>
                    <a:pt x="78" y="35"/>
                    <a:pt x="76" y="34"/>
                  </a:cubicBezTo>
                  <a:cubicBezTo>
                    <a:pt x="69" y="30"/>
                    <a:pt x="54" y="22"/>
                    <a:pt x="39" y="16"/>
                  </a:cubicBezTo>
                  <a:cubicBezTo>
                    <a:pt x="32" y="12"/>
                    <a:pt x="24" y="9"/>
                    <a:pt x="17" y="7"/>
                  </a:cubicBezTo>
                  <a:cubicBezTo>
                    <a:pt x="11" y="4"/>
                    <a:pt x="4" y="3"/>
                    <a:pt x="0" y="3"/>
                  </a:cubicBezTo>
                  <a:cubicBezTo>
                    <a:pt x="0" y="0"/>
                    <a:pt x="0" y="0"/>
                    <a:pt x="0" y="0"/>
                  </a:cubicBezTo>
                  <a:cubicBezTo>
                    <a:pt x="6" y="0"/>
                    <a:pt x="14" y="2"/>
                    <a:pt x="22" y="5"/>
                  </a:cubicBezTo>
                  <a:cubicBezTo>
                    <a:pt x="35" y="10"/>
                    <a:pt x="49" y="17"/>
                    <a:pt x="61" y="23"/>
                  </a:cubicBezTo>
                  <a:cubicBezTo>
                    <a:pt x="67" y="26"/>
                    <a:pt x="72" y="29"/>
                    <a:pt x="75" y="30"/>
                  </a:cubicBezTo>
                  <a:cubicBezTo>
                    <a:pt x="77" y="31"/>
                    <a:pt x="79" y="32"/>
                    <a:pt x="80" y="33"/>
                  </a:cubicBezTo>
                  <a:cubicBezTo>
                    <a:pt x="80" y="33"/>
                    <a:pt x="81" y="33"/>
                    <a:pt x="81" y="33"/>
                  </a:cubicBezTo>
                  <a:cubicBezTo>
                    <a:pt x="82" y="33"/>
                    <a:pt x="82" y="33"/>
                    <a:pt x="82" y="33"/>
                  </a:cubicBezTo>
                  <a:cubicBezTo>
                    <a:pt x="82" y="33"/>
                    <a:pt x="82" y="33"/>
                    <a:pt x="82" y="33"/>
                  </a:cubicBezTo>
                  <a:cubicBezTo>
                    <a:pt x="82" y="34"/>
                    <a:pt x="82" y="34"/>
                    <a:pt x="82" y="34"/>
                  </a:cubicBezTo>
                  <a:cubicBezTo>
                    <a:pt x="82" y="34"/>
                    <a:pt x="82" y="34"/>
                    <a:pt x="82" y="34"/>
                  </a:cubicBezTo>
                  <a:cubicBezTo>
                    <a:pt x="81" y="33"/>
                    <a:pt x="81" y="33"/>
                    <a:pt x="81" y="33"/>
                  </a:cubicBezTo>
                  <a:cubicBezTo>
                    <a:pt x="82" y="36"/>
                    <a:pt x="82" y="36"/>
                    <a:pt x="82" y="3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0" name="Freeform 179"/>
            <p:cNvSpPr>
              <a:spLocks/>
            </p:cNvSpPr>
            <p:nvPr/>
          </p:nvSpPr>
          <p:spPr bwMode="auto">
            <a:xfrm>
              <a:off x="3111055" y="4058020"/>
              <a:ext cx="96432" cy="102861"/>
            </a:xfrm>
            <a:custGeom>
              <a:avLst/>
              <a:gdLst>
                <a:gd name="T0" fmla="*/ 22 w 32"/>
                <a:gd name="T1" fmla="*/ 13 h 34"/>
                <a:gd name="T2" fmla="*/ 32 w 32"/>
                <a:gd name="T3" fmla="*/ 34 h 34"/>
                <a:gd name="T4" fmla="*/ 32 w 32"/>
                <a:gd name="T5" fmla="*/ 34 h 34"/>
                <a:gd name="T6" fmla="*/ 29 w 32"/>
                <a:gd name="T7" fmla="*/ 34 h 34"/>
                <a:gd name="T8" fmla="*/ 29 w 32"/>
                <a:gd name="T9" fmla="*/ 34 h 34"/>
                <a:gd name="T10" fmla="*/ 20 w 32"/>
                <a:gd name="T11" fmla="*/ 15 h 34"/>
                <a:gd name="T12" fmla="*/ 0 w 32"/>
                <a:gd name="T13" fmla="*/ 2 h 34"/>
                <a:gd name="T14" fmla="*/ 0 w 32"/>
                <a:gd name="T15" fmla="*/ 0 h 34"/>
                <a:gd name="T16" fmla="*/ 22 w 32"/>
                <a:gd name="T17" fmla="*/ 1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4">
                  <a:moveTo>
                    <a:pt x="22" y="13"/>
                  </a:moveTo>
                  <a:cubicBezTo>
                    <a:pt x="28" y="19"/>
                    <a:pt x="32" y="27"/>
                    <a:pt x="32" y="34"/>
                  </a:cubicBezTo>
                  <a:cubicBezTo>
                    <a:pt x="32" y="34"/>
                    <a:pt x="32" y="34"/>
                    <a:pt x="32" y="34"/>
                  </a:cubicBezTo>
                  <a:cubicBezTo>
                    <a:pt x="29" y="34"/>
                    <a:pt x="29" y="34"/>
                    <a:pt x="29" y="34"/>
                  </a:cubicBezTo>
                  <a:cubicBezTo>
                    <a:pt x="29" y="34"/>
                    <a:pt x="29" y="34"/>
                    <a:pt x="29" y="34"/>
                  </a:cubicBezTo>
                  <a:cubicBezTo>
                    <a:pt x="30" y="28"/>
                    <a:pt x="26" y="21"/>
                    <a:pt x="20" y="15"/>
                  </a:cubicBezTo>
                  <a:cubicBezTo>
                    <a:pt x="15" y="9"/>
                    <a:pt x="7" y="4"/>
                    <a:pt x="0" y="2"/>
                  </a:cubicBezTo>
                  <a:cubicBezTo>
                    <a:pt x="0" y="0"/>
                    <a:pt x="0" y="0"/>
                    <a:pt x="0" y="0"/>
                  </a:cubicBezTo>
                  <a:cubicBezTo>
                    <a:pt x="8" y="1"/>
                    <a:pt x="16" y="7"/>
                    <a:pt x="2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1" name="Freeform 180"/>
            <p:cNvSpPr>
              <a:spLocks/>
            </p:cNvSpPr>
            <p:nvPr/>
          </p:nvSpPr>
          <p:spPr bwMode="auto">
            <a:xfrm>
              <a:off x="3509641" y="3982160"/>
              <a:ext cx="100289" cy="189007"/>
            </a:xfrm>
            <a:custGeom>
              <a:avLst/>
              <a:gdLst>
                <a:gd name="T0" fmla="*/ 3 w 33"/>
                <a:gd name="T1" fmla="*/ 60 h 62"/>
                <a:gd name="T2" fmla="*/ 1 w 33"/>
                <a:gd name="T3" fmla="*/ 59 h 62"/>
                <a:gd name="T4" fmla="*/ 28 w 33"/>
                <a:gd name="T5" fmla="*/ 2 h 62"/>
                <a:gd name="T6" fmla="*/ 32 w 33"/>
                <a:gd name="T7" fmla="*/ 4 h 62"/>
                <a:gd name="T8" fmla="*/ 3 w 33"/>
                <a:gd name="T9" fmla="*/ 60 h 62"/>
              </a:gdLst>
              <a:ahLst/>
              <a:cxnLst>
                <a:cxn ang="0">
                  <a:pos x="T0" y="T1"/>
                </a:cxn>
                <a:cxn ang="0">
                  <a:pos x="T2" y="T3"/>
                </a:cxn>
                <a:cxn ang="0">
                  <a:pos x="T4" y="T5"/>
                </a:cxn>
                <a:cxn ang="0">
                  <a:pos x="T6" y="T7"/>
                </a:cxn>
                <a:cxn ang="0">
                  <a:pos x="T8" y="T9"/>
                </a:cxn>
              </a:cxnLst>
              <a:rect l="0" t="0" r="r" b="b"/>
              <a:pathLst>
                <a:path w="33" h="62">
                  <a:moveTo>
                    <a:pt x="3" y="60"/>
                  </a:moveTo>
                  <a:cubicBezTo>
                    <a:pt x="3" y="62"/>
                    <a:pt x="0" y="60"/>
                    <a:pt x="1" y="59"/>
                  </a:cubicBezTo>
                  <a:cubicBezTo>
                    <a:pt x="7" y="39"/>
                    <a:pt x="20" y="21"/>
                    <a:pt x="28" y="2"/>
                  </a:cubicBezTo>
                  <a:cubicBezTo>
                    <a:pt x="29" y="0"/>
                    <a:pt x="33" y="2"/>
                    <a:pt x="32" y="4"/>
                  </a:cubicBezTo>
                  <a:cubicBezTo>
                    <a:pt x="23" y="23"/>
                    <a:pt x="11" y="40"/>
                    <a:pt x="3" y="6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2" name="Freeform 181"/>
            <p:cNvSpPr>
              <a:spLocks/>
            </p:cNvSpPr>
            <p:nvPr/>
          </p:nvSpPr>
          <p:spPr bwMode="auto">
            <a:xfrm>
              <a:off x="3035195" y="3705721"/>
              <a:ext cx="276439" cy="263581"/>
            </a:xfrm>
            <a:custGeom>
              <a:avLst/>
              <a:gdLst>
                <a:gd name="T0" fmla="*/ 82 w 91"/>
                <a:gd name="T1" fmla="*/ 13 h 87"/>
                <a:gd name="T2" fmla="*/ 60 w 91"/>
                <a:gd name="T3" fmla="*/ 23 h 87"/>
                <a:gd name="T4" fmla="*/ 39 w 91"/>
                <a:gd name="T5" fmla="*/ 38 h 87"/>
                <a:gd name="T6" fmla="*/ 4 w 91"/>
                <a:gd name="T7" fmla="*/ 84 h 87"/>
                <a:gd name="T8" fmla="*/ 0 w 91"/>
                <a:gd name="T9" fmla="*/ 83 h 87"/>
                <a:gd name="T10" fmla="*/ 29 w 91"/>
                <a:gd name="T11" fmla="*/ 41 h 87"/>
                <a:gd name="T12" fmla="*/ 55 w 91"/>
                <a:gd name="T13" fmla="*/ 21 h 87"/>
                <a:gd name="T14" fmla="*/ 66 w 91"/>
                <a:gd name="T15" fmla="*/ 15 h 87"/>
                <a:gd name="T16" fmla="*/ 81 w 91"/>
                <a:gd name="T17" fmla="*/ 7 h 87"/>
                <a:gd name="T18" fmla="*/ 82 w 91"/>
                <a:gd name="T19" fmla="*/ 1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87">
                  <a:moveTo>
                    <a:pt x="82" y="13"/>
                  </a:moveTo>
                  <a:cubicBezTo>
                    <a:pt x="77" y="11"/>
                    <a:pt x="64" y="20"/>
                    <a:pt x="60" y="23"/>
                  </a:cubicBezTo>
                  <a:cubicBezTo>
                    <a:pt x="53" y="27"/>
                    <a:pt x="46" y="32"/>
                    <a:pt x="39" y="38"/>
                  </a:cubicBezTo>
                  <a:cubicBezTo>
                    <a:pt x="24" y="49"/>
                    <a:pt x="8" y="65"/>
                    <a:pt x="4" y="84"/>
                  </a:cubicBezTo>
                  <a:cubicBezTo>
                    <a:pt x="4" y="87"/>
                    <a:pt x="0" y="86"/>
                    <a:pt x="0" y="83"/>
                  </a:cubicBezTo>
                  <a:cubicBezTo>
                    <a:pt x="3" y="66"/>
                    <a:pt x="16" y="52"/>
                    <a:pt x="29" y="41"/>
                  </a:cubicBezTo>
                  <a:cubicBezTo>
                    <a:pt x="37" y="33"/>
                    <a:pt x="46" y="27"/>
                    <a:pt x="55" y="21"/>
                  </a:cubicBezTo>
                  <a:cubicBezTo>
                    <a:pt x="58" y="18"/>
                    <a:pt x="62" y="16"/>
                    <a:pt x="66" y="15"/>
                  </a:cubicBezTo>
                  <a:cubicBezTo>
                    <a:pt x="70" y="12"/>
                    <a:pt x="78" y="11"/>
                    <a:pt x="81" y="7"/>
                  </a:cubicBezTo>
                  <a:cubicBezTo>
                    <a:pt x="87" y="0"/>
                    <a:pt x="91" y="16"/>
                    <a:pt x="8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3" name="Freeform 182"/>
            <p:cNvSpPr>
              <a:spLocks/>
            </p:cNvSpPr>
            <p:nvPr/>
          </p:nvSpPr>
          <p:spPr bwMode="auto">
            <a:xfrm>
              <a:off x="2886046" y="4529895"/>
              <a:ext cx="738028" cy="57859"/>
            </a:xfrm>
            <a:custGeom>
              <a:avLst/>
              <a:gdLst>
                <a:gd name="T0" fmla="*/ 2 w 243"/>
                <a:gd name="T1" fmla="*/ 13 h 19"/>
                <a:gd name="T2" fmla="*/ 123 w 243"/>
                <a:gd name="T3" fmla="*/ 7 h 19"/>
                <a:gd name="T4" fmla="*/ 181 w 243"/>
                <a:gd name="T5" fmla="*/ 3 h 19"/>
                <a:gd name="T6" fmla="*/ 241 w 243"/>
                <a:gd name="T7" fmla="*/ 2 h 19"/>
                <a:gd name="T8" fmla="*/ 240 w 243"/>
                <a:gd name="T9" fmla="*/ 7 h 19"/>
                <a:gd name="T10" fmla="*/ 182 w 243"/>
                <a:gd name="T11" fmla="*/ 9 h 19"/>
                <a:gd name="T12" fmla="*/ 123 w 243"/>
                <a:gd name="T13" fmla="*/ 12 h 19"/>
                <a:gd name="T14" fmla="*/ 32 w 243"/>
                <a:gd name="T15" fmla="*/ 16 h 19"/>
                <a:gd name="T16" fmla="*/ 30 w 243"/>
                <a:gd name="T17" fmla="*/ 18 h 19"/>
                <a:gd name="T18" fmla="*/ 3 w 243"/>
                <a:gd name="T19" fmla="*/ 17 h 19"/>
                <a:gd name="T20" fmla="*/ 2 w 243"/>
                <a:gd name="T21"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19">
                  <a:moveTo>
                    <a:pt x="2" y="13"/>
                  </a:moveTo>
                  <a:cubicBezTo>
                    <a:pt x="42" y="12"/>
                    <a:pt x="83" y="9"/>
                    <a:pt x="123" y="7"/>
                  </a:cubicBezTo>
                  <a:cubicBezTo>
                    <a:pt x="142" y="5"/>
                    <a:pt x="162" y="4"/>
                    <a:pt x="181" y="3"/>
                  </a:cubicBezTo>
                  <a:cubicBezTo>
                    <a:pt x="201" y="2"/>
                    <a:pt x="221" y="0"/>
                    <a:pt x="241" y="2"/>
                  </a:cubicBezTo>
                  <a:cubicBezTo>
                    <a:pt x="243" y="3"/>
                    <a:pt x="243" y="6"/>
                    <a:pt x="240" y="7"/>
                  </a:cubicBezTo>
                  <a:cubicBezTo>
                    <a:pt x="221" y="9"/>
                    <a:pt x="201" y="8"/>
                    <a:pt x="182" y="9"/>
                  </a:cubicBezTo>
                  <a:cubicBezTo>
                    <a:pt x="162" y="10"/>
                    <a:pt x="143" y="11"/>
                    <a:pt x="123" y="12"/>
                  </a:cubicBezTo>
                  <a:cubicBezTo>
                    <a:pt x="93" y="14"/>
                    <a:pt x="62" y="16"/>
                    <a:pt x="32" y="16"/>
                  </a:cubicBezTo>
                  <a:cubicBezTo>
                    <a:pt x="32" y="17"/>
                    <a:pt x="32" y="19"/>
                    <a:pt x="30" y="18"/>
                  </a:cubicBezTo>
                  <a:cubicBezTo>
                    <a:pt x="21" y="17"/>
                    <a:pt x="12" y="17"/>
                    <a:pt x="3" y="17"/>
                  </a:cubicBezTo>
                  <a:cubicBezTo>
                    <a:pt x="0" y="17"/>
                    <a:pt x="0" y="13"/>
                    <a:pt x="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grpSp>
      <p:grpSp>
        <p:nvGrpSpPr>
          <p:cNvPr id="24" name="组合 6"/>
          <p:cNvGrpSpPr/>
          <p:nvPr/>
        </p:nvGrpSpPr>
        <p:grpSpPr>
          <a:xfrm>
            <a:off x="10046693" y="5378410"/>
            <a:ext cx="1466490" cy="942293"/>
            <a:chOff x="2340883" y="3617004"/>
            <a:chExt cx="2169081" cy="1874642"/>
          </a:xfrm>
        </p:grpSpPr>
        <p:sp>
          <p:nvSpPr>
            <p:cNvPr id="25" name="Freeform 167"/>
            <p:cNvSpPr>
              <a:spLocks/>
            </p:cNvSpPr>
            <p:nvPr/>
          </p:nvSpPr>
          <p:spPr bwMode="auto">
            <a:xfrm>
              <a:off x="3084054" y="5287210"/>
              <a:ext cx="60431" cy="9000"/>
            </a:xfrm>
            <a:custGeom>
              <a:avLst/>
              <a:gdLst>
                <a:gd name="T0" fmla="*/ 20 w 20"/>
                <a:gd name="T1" fmla="*/ 3 h 3"/>
                <a:gd name="T2" fmla="*/ 0 w 20"/>
                <a:gd name="T3" fmla="*/ 0 h 3"/>
                <a:gd name="T4" fmla="*/ 20 w 20"/>
                <a:gd name="T5" fmla="*/ 3 h 3"/>
              </a:gdLst>
              <a:ahLst/>
              <a:cxnLst>
                <a:cxn ang="0">
                  <a:pos x="T0" y="T1"/>
                </a:cxn>
                <a:cxn ang="0">
                  <a:pos x="T2" y="T3"/>
                </a:cxn>
                <a:cxn ang="0">
                  <a:pos x="T4" y="T5"/>
                </a:cxn>
              </a:cxnLst>
              <a:rect l="0" t="0" r="r" b="b"/>
              <a:pathLst>
                <a:path w="20" h="3">
                  <a:moveTo>
                    <a:pt x="20" y="3"/>
                  </a:moveTo>
                  <a:cubicBezTo>
                    <a:pt x="8" y="1"/>
                    <a:pt x="0" y="0"/>
                    <a:pt x="0" y="0"/>
                  </a:cubicBezTo>
                  <a:cubicBezTo>
                    <a:pt x="4" y="0"/>
                    <a:pt x="11" y="1"/>
                    <a:pt x="2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6" name="Freeform 168"/>
            <p:cNvSpPr>
              <a:spLocks/>
            </p:cNvSpPr>
            <p:nvPr/>
          </p:nvSpPr>
          <p:spPr bwMode="auto">
            <a:xfrm>
              <a:off x="3390065" y="5213921"/>
              <a:ext cx="465446" cy="200579"/>
            </a:xfrm>
            <a:custGeom>
              <a:avLst/>
              <a:gdLst>
                <a:gd name="T0" fmla="*/ 148 w 153"/>
                <a:gd name="T1" fmla="*/ 9 h 66"/>
                <a:gd name="T2" fmla="*/ 148 w 153"/>
                <a:gd name="T3" fmla="*/ 12 h 66"/>
                <a:gd name="T4" fmla="*/ 143 w 153"/>
                <a:gd name="T5" fmla="*/ 27 h 66"/>
                <a:gd name="T6" fmla="*/ 140 w 153"/>
                <a:gd name="T7" fmla="*/ 42 h 66"/>
                <a:gd name="T8" fmla="*/ 130 w 153"/>
                <a:gd name="T9" fmla="*/ 65 h 66"/>
                <a:gd name="T10" fmla="*/ 131 w 153"/>
                <a:gd name="T11" fmla="*/ 50 h 66"/>
                <a:gd name="T12" fmla="*/ 0 w 153"/>
                <a:gd name="T13" fmla="*/ 19 h 66"/>
                <a:gd name="T14" fmla="*/ 129 w 153"/>
                <a:gd name="T15" fmla="*/ 43 h 66"/>
                <a:gd name="T16" fmla="*/ 130 w 153"/>
                <a:gd name="T17" fmla="*/ 40 h 66"/>
                <a:gd name="T18" fmla="*/ 68 w 153"/>
                <a:gd name="T19" fmla="*/ 24 h 66"/>
                <a:gd name="T20" fmla="*/ 132 w 153"/>
                <a:gd name="T21" fmla="*/ 38 h 66"/>
                <a:gd name="T22" fmla="*/ 134 w 153"/>
                <a:gd name="T23" fmla="*/ 32 h 66"/>
                <a:gd name="T24" fmla="*/ 2 w 153"/>
                <a:gd name="T25" fmla="*/ 0 h 66"/>
                <a:gd name="T26" fmla="*/ 132 w 153"/>
                <a:gd name="T27" fmla="*/ 25 h 66"/>
                <a:gd name="T28" fmla="*/ 147 w 153"/>
                <a:gd name="T29" fmla="*/ 12 h 66"/>
                <a:gd name="T30" fmla="*/ 129 w 153"/>
                <a:gd name="T31" fmla="*/ 6 h 66"/>
                <a:gd name="T32" fmla="*/ 147 w 153"/>
                <a:gd name="T33" fmla="*/ 12 h 66"/>
                <a:gd name="T34" fmla="*/ 148 w 153"/>
                <a:gd name="T35"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 h="66">
                  <a:moveTo>
                    <a:pt x="148" y="9"/>
                  </a:moveTo>
                  <a:cubicBezTo>
                    <a:pt x="148" y="12"/>
                    <a:pt x="148" y="12"/>
                    <a:pt x="148" y="12"/>
                  </a:cubicBezTo>
                  <a:cubicBezTo>
                    <a:pt x="148" y="12"/>
                    <a:pt x="153" y="23"/>
                    <a:pt x="143" y="27"/>
                  </a:cubicBezTo>
                  <a:cubicBezTo>
                    <a:pt x="133" y="30"/>
                    <a:pt x="146" y="37"/>
                    <a:pt x="140" y="42"/>
                  </a:cubicBezTo>
                  <a:cubicBezTo>
                    <a:pt x="133" y="48"/>
                    <a:pt x="144" y="66"/>
                    <a:pt x="130" y="65"/>
                  </a:cubicBezTo>
                  <a:cubicBezTo>
                    <a:pt x="130" y="65"/>
                    <a:pt x="133" y="56"/>
                    <a:pt x="131" y="50"/>
                  </a:cubicBezTo>
                  <a:cubicBezTo>
                    <a:pt x="0" y="19"/>
                    <a:pt x="0" y="19"/>
                    <a:pt x="0" y="19"/>
                  </a:cubicBezTo>
                  <a:cubicBezTo>
                    <a:pt x="129" y="43"/>
                    <a:pt x="129" y="43"/>
                    <a:pt x="129" y="43"/>
                  </a:cubicBezTo>
                  <a:cubicBezTo>
                    <a:pt x="129" y="42"/>
                    <a:pt x="129" y="41"/>
                    <a:pt x="130" y="40"/>
                  </a:cubicBezTo>
                  <a:cubicBezTo>
                    <a:pt x="68" y="24"/>
                    <a:pt x="68" y="24"/>
                    <a:pt x="68" y="24"/>
                  </a:cubicBezTo>
                  <a:cubicBezTo>
                    <a:pt x="132" y="38"/>
                    <a:pt x="132" y="38"/>
                    <a:pt x="132" y="38"/>
                  </a:cubicBezTo>
                  <a:cubicBezTo>
                    <a:pt x="133" y="36"/>
                    <a:pt x="134" y="33"/>
                    <a:pt x="134" y="32"/>
                  </a:cubicBezTo>
                  <a:cubicBezTo>
                    <a:pt x="2" y="0"/>
                    <a:pt x="2" y="0"/>
                    <a:pt x="2" y="0"/>
                  </a:cubicBezTo>
                  <a:cubicBezTo>
                    <a:pt x="132" y="25"/>
                    <a:pt x="132" y="25"/>
                    <a:pt x="132" y="25"/>
                  </a:cubicBezTo>
                  <a:cubicBezTo>
                    <a:pt x="135" y="23"/>
                    <a:pt x="145" y="22"/>
                    <a:pt x="147" y="12"/>
                  </a:cubicBezTo>
                  <a:cubicBezTo>
                    <a:pt x="146" y="11"/>
                    <a:pt x="139" y="9"/>
                    <a:pt x="129" y="6"/>
                  </a:cubicBezTo>
                  <a:cubicBezTo>
                    <a:pt x="139" y="9"/>
                    <a:pt x="146" y="10"/>
                    <a:pt x="147" y="12"/>
                  </a:cubicBezTo>
                  <a:cubicBezTo>
                    <a:pt x="148" y="11"/>
                    <a:pt x="148" y="10"/>
                    <a:pt x="148"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7" name="Freeform 169"/>
            <p:cNvSpPr>
              <a:spLocks/>
            </p:cNvSpPr>
            <p:nvPr/>
          </p:nvSpPr>
          <p:spPr bwMode="auto">
            <a:xfrm>
              <a:off x="3636932" y="4015590"/>
              <a:ext cx="267439" cy="258438"/>
            </a:xfrm>
            <a:custGeom>
              <a:avLst/>
              <a:gdLst>
                <a:gd name="T0" fmla="*/ 75 w 88"/>
                <a:gd name="T1" fmla="*/ 26 h 85"/>
                <a:gd name="T2" fmla="*/ 0 w 88"/>
                <a:gd name="T3" fmla="*/ 85 h 85"/>
                <a:gd name="T4" fmla="*/ 34 w 88"/>
                <a:gd name="T5" fmla="*/ 34 h 85"/>
                <a:gd name="T6" fmla="*/ 75 w 88"/>
                <a:gd name="T7" fmla="*/ 26 h 85"/>
              </a:gdLst>
              <a:ahLst/>
              <a:cxnLst>
                <a:cxn ang="0">
                  <a:pos x="T0" y="T1"/>
                </a:cxn>
                <a:cxn ang="0">
                  <a:pos x="T2" y="T3"/>
                </a:cxn>
                <a:cxn ang="0">
                  <a:pos x="T4" y="T5"/>
                </a:cxn>
                <a:cxn ang="0">
                  <a:pos x="T6" y="T7"/>
                </a:cxn>
              </a:cxnLst>
              <a:rect l="0" t="0" r="r" b="b"/>
              <a:pathLst>
                <a:path w="88" h="85">
                  <a:moveTo>
                    <a:pt x="75" y="26"/>
                  </a:moveTo>
                  <a:cubicBezTo>
                    <a:pt x="62" y="30"/>
                    <a:pt x="29" y="35"/>
                    <a:pt x="0" y="85"/>
                  </a:cubicBezTo>
                  <a:cubicBezTo>
                    <a:pt x="0" y="85"/>
                    <a:pt x="0" y="68"/>
                    <a:pt x="34" y="34"/>
                  </a:cubicBezTo>
                  <a:cubicBezTo>
                    <a:pt x="68" y="0"/>
                    <a:pt x="88" y="22"/>
                    <a:pt x="75"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8" name="Freeform 170"/>
            <p:cNvSpPr>
              <a:spLocks/>
            </p:cNvSpPr>
            <p:nvPr/>
          </p:nvSpPr>
          <p:spPr bwMode="auto">
            <a:xfrm>
              <a:off x="2946477" y="4688044"/>
              <a:ext cx="735456" cy="27001"/>
            </a:xfrm>
            <a:custGeom>
              <a:avLst/>
              <a:gdLst>
                <a:gd name="T0" fmla="*/ 242 w 242"/>
                <a:gd name="T1" fmla="*/ 6 h 9"/>
                <a:gd name="T2" fmla="*/ 242 w 242"/>
                <a:gd name="T3" fmla="*/ 9 h 9"/>
                <a:gd name="T4" fmla="*/ 0 w 242"/>
                <a:gd name="T5" fmla="*/ 9 h 9"/>
                <a:gd name="T6" fmla="*/ 242 w 242"/>
                <a:gd name="T7" fmla="*/ 6 h 9"/>
              </a:gdLst>
              <a:ahLst/>
              <a:cxnLst>
                <a:cxn ang="0">
                  <a:pos x="T0" y="T1"/>
                </a:cxn>
                <a:cxn ang="0">
                  <a:pos x="T2" y="T3"/>
                </a:cxn>
                <a:cxn ang="0">
                  <a:pos x="T4" y="T5"/>
                </a:cxn>
                <a:cxn ang="0">
                  <a:pos x="T6" y="T7"/>
                </a:cxn>
              </a:cxnLst>
              <a:rect l="0" t="0" r="r" b="b"/>
              <a:pathLst>
                <a:path w="242" h="9">
                  <a:moveTo>
                    <a:pt x="242" y="6"/>
                  </a:moveTo>
                  <a:cubicBezTo>
                    <a:pt x="242" y="9"/>
                    <a:pt x="242" y="9"/>
                    <a:pt x="242" y="9"/>
                  </a:cubicBezTo>
                  <a:cubicBezTo>
                    <a:pt x="0" y="9"/>
                    <a:pt x="0" y="9"/>
                    <a:pt x="0" y="9"/>
                  </a:cubicBezTo>
                  <a:cubicBezTo>
                    <a:pt x="58" y="0"/>
                    <a:pt x="242" y="6"/>
                    <a:pt x="242" y="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9" name="Freeform 171"/>
            <p:cNvSpPr>
              <a:spLocks/>
            </p:cNvSpPr>
            <p:nvPr/>
          </p:nvSpPr>
          <p:spPr bwMode="auto">
            <a:xfrm>
              <a:off x="3117484" y="4454035"/>
              <a:ext cx="205722" cy="38573"/>
            </a:xfrm>
            <a:custGeom>
              <a:avLst/>
              <a:gdLst>
                <a:gd name="T0" fmla="*/ 0 w 68"/>
                <a:gd name="T1" fmla="*/ 11 h 13"/>
                <a:gd name="T2" fmla="*/ 68 w 68"/>
                <a:gd name="T3" fmla="*/ 6 h 13"/>
                <a:gd name="T4" fmla="*/ 0 w 68"/>
                <a:gd name="T5" fmla="*/ 11 h 13"/>
              </a:gdLst>
              <a:ahLst/>
              <a:cxnLst>
                <a:cxn ang="0">
                  <a:pos x="T0" y="T1"/>
                </a:cxn>
                <a:cxn ang="0">
                  <a:pos x="T2" y="T3"/>
                </a:cxn>
                <a:cxn ang="0">
                  <a:pos x="T4" y="T5"/>
                </a:cxn>
              </a:cxnLst>
              <a:rect l="0" t="0" r="r" b="b"/>
              <a:pathLst>
                <a:path w="68" h="13">
                  <a:moveTo>
                    <a:pt x="0" y="11"/>
                  </a:moveTo>
                  <a:cubicBezTo>
                    <a:pt x="26" y="0"/>
                    <a:pt x="68" y="6"/>
                    <a:pt x="68" y="6"/>
                  </a:cubicBezTo>
                  <a:cubicBezTo>
                    <a:pt x="62" y="13"/>
                    <a:pt x="0" y="11"/>
                    <a:pt x="0" y="1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0" name="Freeform 172"/>
            <p:cNvSpPr>
              <a:spLocks/>
            </p:cNvSpPr>
            <p:nvPr/>
          </p:nvSpPr>
          <p:spPr bwMode="auto">
            <a:xfrm>
              <a:off x="3527642" y="3993732"/>
              <a:ext cx="100289" cy="186436"/>
            </a:xfrm>
            <a:custGeom>
              <a:avLst/>
              <a:gdLst>
                <a:gd name="T0" fmla="*/ 31 w 33"/>
                <a:gd name="T1" fmla="*/ 0 h 61"/>
                <a:gd name="T2" fmla="*/ 0 w 33"/>
                <a:gd name="T3" fmla="*/ 61 h 61"/>
                <a:gd name="T4" fmla="*/ 31 w 33"/>
                <a:gd name="T5" fmla="*/ 0 h 61"/>
              </a:gdLst>
              <a:ahLst/>
              <a:cxnLst>
                <a:cxn ang="0">
                  <a:pos x="T0" y="T1"/>
                </a:cxn>
                <a:cxn ang="0">
                  <a:pos x="T2" y="T3"/>
                </a:cxn>
                <a:cxn ang="0">
                  <a:pos x="T4" y="T5"/>
                </a:cxn>
              </a:cxnLst>
              <a:rect l="0" t="0" r="r" b="b"/>
              <a:pathLst>
                <a:path w="33" h="61">
                  <a:moveTo>
                    <a:pt x="31" y="0"/>
                  </a:moveTo>
                  <a:cubicBezTo>
                    <a:pt x="33" y="9"/>
                    <a:pt x="0" y="61"/>
                    <a:pt x="0" y="61"/>
                  </a:cubicBezTo>
                  <a:cubicBezTo>
                    <a:pt x="4" y="33"/>
                    <a:pt x="31" y="0"/>
                    <a:pt x="3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1" name="Freeform 173"/>
            <p:cNvSpPr>
              <a:spLocks/>
            </p:cNvSpPr>
            <p:nvPr/>
          </p:nvSpPr>
          <p:spPr bwMode="auto">
            <a:xfrm>
              <a:off x="3451782" y="3966731"/>
              <a:ext cx="100289" cy="185150"/>
            </a:xfrm>
            <a:custGeom>
              <a:avLst/>
              <a:gdLst>
                <a:gd name="T0" fmla="*/ 30 w 33"/>
                <a:gd name="T1" fmla="*/ 0 h 61"/>
                <a:gd name="T2" fmla="*/ 0 w 33"/>
                <a:gd name="T3" fmla="*/ 61 h 61"/>
                <a:gd name="T4" fmla="*/ 30 w 33"/>
                <a:gd name="T5" fmla="*/ 0 h 61"/>
              </a:gdLst>
              <a:ahLst/>
              <a:cxnLst>
                <a:cxn ang="0">
                  <a:pos x="T0" y="T1"/>
                </a:cxn>
                <a:cxn ang="0">
                  <a:pos x="T2" y="T3"/>
                </a:cxn>
                <a:cxn ang="0">
                  <a:pos x="T4" y="T5"/>
                </a:cxn>
              </a:cxnLst>
              <a:rect l="0" t="0" r="r" b="b"/>
              <a:pathLst>
                <a:path w="33" h="61">
                  <a:moveTo>
                    <a:pt x="30" y="0"/>
                  </a:moveTo>
                  <a:cubicBezTo>
                    <a:pt x="33" y="8"/>
                    <a:pt x="0" y="61"/>
                    <a:pt x="0" y="61"/>
                  </a:cubicBezTo>
                  <a:cubicBezTo>
                    <a:pt x="4" y="33"/>
                    <a:pt x="30" y="0"/>
                    <a:pt x="3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2" name="Freeform 174"/>
            <p:cNvSpPr>
              <a:spLocks/>
            </p:cNvSpPr>
            <p:nvPr/>
          </p:nvSpPr>
          <p:spPr bwMode="auto">
            <a:xfrm>
              <a:off x="2940048" y="4374318"/>
              <a:ext cx="398586" cy="33430"/>
            </a:xfrm>
            <a:custGeom>
              <a:avLst/>
              <a:gdLst>
                <a:gd name="T0" fmla="*/ 126 w 131"/>
                <a:gd name="T1" fmla="*/ 4 h 11"/>
                <a:gd name="T2" fmla="*/ 0 w 131"/>
                <a:gd name="T3" fmla="*/ 11 h 11"/>
                <a:gd name="T4" fmla="*/ 126 w 131"/>
                <a:gd name="T5" fmla="*/ 4 h 11"/>
              </a:gdLst>
              <a:ahLst/>
              <a:cxnLst>
                <a:cxn ang="0">
                  <a:pos x="T0" y="T1"/>
                </a:cxn>
                <a:cxn ang="0">
                  <a:pos x="T2" y="T3"/>
                </a:cxn>
                <a:cxn ang="0">
                  <a:pos x="T4" y="T5"/>
                </a:cxn>
              </a:cxnLst>
              <a:rect l="0" t="0" r="r" b="b"/>
              <a:pathLst>
                <a:path w="131" h="11">
                  <a:moveTo>
                    <a:pt x="126" y="4"/>
                  </a:moveTo>
                  <a:cubicBezTo>
                    <a:pt x="131" y="7"/>
                    <a:pt x="0" y="11"/>
                    <a:pt x="0" y="11"/>
                  </a:cubicBezTo>
                  <a:cubicBezTo>
                    <a:pt x="0" y="11"/>
                    <a:pt x="121" y="0"/>
                    <a:pt x="126" y="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3" name="Freeform 175"/>
            <p:cNvSpPr>
              <a:spLocks/>
            </p:cNvSpPr>
            <p:nvPr/>
          </p:nvSpPr>
          <p:spPr bwMode="auto">
            <a:xfrm>
              <a:off x="2879618" y="4243170"/>
              <a:ext cx="231437" cy="57859"/>
            </a:xfrm>
            <a:custGeom>
              <a:avLst/>
              <a:gdLst>
                <a:gd name="T0" fmla="*/ 60 w 76"/>
                <a:gd name="T1" fmla="*/ 17 h 19"/>
                <a:gd name="T2" fmla="*/ 57 w 76"/>
                <a:gd name="T3" fmla="*/ 10 h 19"/>
                <a:gd name="T4" fmla="*/ 0 w 76"/>
                <a:gd name="T5" fmla="*/ 6 h 19"/>
                <a:gd name="T6" fmla="*/ 76 w 76"/>
                <a:gd name="T7" fmla="*/ 10 h 19"/>
                <a:gd name="T8" fmla="*/ 60 w 76"/>
                <a:gd name="T9" fmla="*/ 17 h 19"/>
              </a:gdLst>
              <a:ahLst/>
              <a:cxnLst>
                <a:cxn ang="0">
                  <a:pos x="T0" y="T1"/>
                </a:cxn>
                <a:cxn ang="0">
                  <a:pos x="T2" y="T3"/>
                </a:cxn>
                <a:cxn ang="0">
                  <a:pos x="T4" y="T5"/>
                </a:cxn>
                <a:cxn ang="0">
                  <a:pos x="T6" y="T7"/>
                </a:cxn>
                <a:cxn ang="0">
                  <a:pos x="T8" y="T9"/>
                </a:cxn>
              </a:cxnLst>
              <a:rect l="0" t="0" r="r" b="b"/>
              <a:pathLst>
                <a:path w="76" h="19">
                  <a:moveTo>
                    <a:pt x="60" y="17"/>
                  </a:moveTo>
                  <a:cubicBezTo>
                    <a:pt x="60" y="17"/>
                    <a:pt x="68" y="9"/>
                    <a:pt x="57" y="10"/>
                  </a:cubicBezTo>
                  <a:cubicBezTo>
                    <a:pt x="46" y="10"/>
                    <a:pt x="0" y="6"/>
                    <a:pt x="0" y="6"/>
                  </a:cubicBezTo>
                  <a:cubicBezTo>
                    <a:pt x="0" y="6"/>
                    <a:pt x="75" y="0"/>
                    <a:pt x="76" y="10"/>
                  </a:cubicBezTo>
                  <a:cubicBezTo>
                    <a:pt x="76" y="19"/>
                    <a:pt x="60" y="17"/>
                    <a:pt x="60" y="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4" name="Freeform 176"/>
            <p:cNvSpPr>
              <a:spLocks noEditPoints="1"/>
            </p:cNvSpPr>
            <p:nvPr/>
          </p:nvSpPr>
          <p:spPr bwMode="auto">
            <a:xfrm>
              <a:off x="2340883" y="3617004"/>
              <a:ext cx="2169081" cy="1874642"/>
            </a:xfrm>
            <a:custGeom>
              <a:avLst/>
              <a:gdLst>
                <a:gd name="T0" fmla="*/ 27 w 713"/>
                <a:gd name="T1" fmla="*/ 260 h 616"/>
                <a:gd name="T2" fmla="*/ 136 w 713"/>
                <a:gd name="T3" fmla="*/ 455 h 616"/>
                <a:gd name="T4" fmla="*/ 191 w 713"/>
                <a:gd name="T5" fmla="*/ 470 h 616"/>
                <a:gd name="T6" fmla="*/ 513 w 713"/>
                <a:gd name="T7" fmla="*/ 527 h 616"/>
                <a:gd name="T8" fmla="*/ 493 w 713"/>
                <a:gd name="T9" fmla="*/ 383 h 616"/>
                <a:gd name="T10" fmla="*/ 497 w 713"/>
                <a:gd name="T11" fmla="*/ 316 h 616"/>
                <a:gd name="T12" fmla="*/ 680 w 713"/>
                <a:gd name="T13" fmla="*/ 200 h 616"/>
                <a:gd name="T14" fmla="*/ 197 w 713"/>
                <a:gd name="T15" fmla="*/ 156 h 616"/>
                <a:gd name="T16" fmla="*/ 212 w 713"/>
                <a:gd name="T17" fmla="*/ 189 h 616"/>
                <a:gd name="T18" fmla="*/ 215 w 713"/>
                <a:gd name="T19" fmla="*/ 158 h 616"/>
                <a:gd name="T20" fmla="*/ 461 w 713"/>
                <a:gd name="T21" fmla="*/ 279 h 616"/>
                <a:gd name="T22" fmla="*/ 13 w 713"/>
                <a:gd name="T23" fmla="*/ 185 h 616"/>
                <a:gd name="T24" fmla="*/ 208 w 713"/>
                <a:gd name="T25" fmla="*/ 169 h 616"/>
                <a:gd name="T26" fmla="*/ 469 w 713"/>
                <a:gd name="T27" fmla="*/ 414 h 616"/>
                <a:gd name="T28" fmla="*/ 274 w 713"/>
                <a:gd name="T29" fmla="*/ 476 h 616"/>
                <a:gd name="T30" fmla="*/ 427 w 713"/>
                <a:gd name="T31" fmla="*/ 461 h 616"/>
                <a:gd name="T32" fmla="*/ 361 w 713"/>
                <a:gd name="T33" fmla="*/ 485 h 616"/>
                <a:gd name="T34" fmla="*/ 402 w 713"/>
                <a:gd name="T35" fmla="*/ 471 h 616"/>
                <a:gd name="T36" fmla="*/ 393 w 713"/>
                <a:gd name="T37" fmla="*/ 481 h 616"/>
                <a:gd name="T38" fmla="*/ 431 w 713"/>
                <a:gd name="T39" fmla="*/ 490 h 616"/>
                <a:gd name="T40" fmla="*/ 419 w 713"/>
                <a:gd name="T41" fmla="*/ 493 h 616"/>
                <a:gd name="T42" fmla="*/ 462 w 713"/>
                <a:gd name="T43" fmla="*/ 492 h 616"/>
                <a:gd name="T44" fmla="*/ 314 w 713"/>
                <a:gd name="T45" fmla="*/ 464 h 616"/>
                <a:gd name="T46" fmla="*/ 322 w 713"/>
                <a:gd name="T47" fmla="*/ 488 h 616"/>
                <a:gd name="T48" fmla="*/ 388 w 713"/>
                <a:gd name="T49" fmla="*/ 502 h 616"/>
                <a:gd name="T50" fmla="*/ 261 w 713"/>
                <a:gd name="T51" fmla="*/ 489 h 616"/>
                <a:gd name="T52" fmla="*/ 434 w 713"/>
                <a:gd name="T53" fmla="*/ 445 h 616"/>
                <a:gd name="T54" fmla="*/ 63 w 713"/>
                <a:gd name="T55" fmla="*/ 287 h 616"/>
                <a:gd name="T56" fmla="*/ 168 w 713"/>
                <a:gd name="T57" fmla="*/ 377 h 616"/>
                <a:gd name="T58" fmla="*/ 84 w 713"/>
                <a:gd name="T59" fmla="*/ 318 h 616"/>
                <a:gd name="T60" fmla="*/ 467 w 713"/>
                <a:gd name="T61" fmla="*/ 437 h 616"/>
                <a:gd name="T62" fmla="*/ 476 w 713"/>
                <a:gd name="T63" fmla="*/ 444 h 616"/>
                <a:gd name="T64" fmla="*/ 144 w 713"/>
                <a:gd name="T65" fmla="*/ 373 h 616"/>
                <a:gd name="T66" fmla="*/ 147 w 713"/>
                <a:gd name="T67" fmla="*/ 344 h 616"/>
                <a:gd name="T68" fmla="*/ 509 w 713"/>
                <a:gd name="T69" fmla="*/ 236 h 616"/>
                <a:gd name="T70" fmla="*/ 483 w 713"/>
                <a:gd name="T71" fmla="*/ 295 h 616"/>
                <a:gd name="T72" fmla="*/ 484 w 713"/>
                <a:gd name="T73" fmla="*/ 310 h 616"/>
                <a:gd name="T74" fmla="*/ 479 w 713"/>
                <a:gd name="T75" fmla="*/ 331 h 616"/>
                <a:gd name="T76" fmla="*/ 475 w 713"/>
                <a:gd name="T77" fmla="*/ 335 h 616"/>
                <a:gd name="T78" fmla="*/ 502 w 713"/>
                <a:gd name="T79" fmla="*/ 294 h 616"/>
                <a:gd name="T80" fmla="*/ 528 w 713"/>
                <a:gd name="T81" fmla="*/ 261 h 616"/>
                <a:gd name="T82" fmla="*/ 463 w 713"/>
                <a:gd name="T83" fmla="*/ 317 h 616"/>
                <a:gd name="T84" fmla="*/ 488 w 713"/>
                <a:gd name="T85" fmla="*/ 285 h 616"/>
                <a:gd name="T86" fmla="*/ 532 w 713"/>
                <a:gd name="T87" fmla="*/ 220 h 616"/>
                <a:gd name="T88" fmla="*/ 468 w 713"/>
                <a:gd name="T89" fmla="*/ 353 h 616"/>
                <a:gd name="T90" fmla="*/ 428 w 713"/>
                <a:gd name="T91" fmla="*/ 300 h 616"/>
                <a:gd name="T92" fmla="*/ 486 w 713"/>
                <a:gd name="T93" fmla="*/ 258 h 616"/>
                <a:gd name="T94" fmla="*/ 581 w 713"/>
                <a:gd name="T95" fmla="*/ 230 h 616"/>
                <a:gd name="T96" fmla="*/ 487 w 713"/>
                <a:gd name="T97" fmla="*/ 347 h 616"/>
                <a:gd name="T98" fmla="*/ 611 w 713"/>
                <a:gd name="T99" fmla="*/ 165 h 616"/>
                <a:gd name="T100" fmla="*/ 496 w 713"/>
                <a:gd name="T101" fmla="*/ 245 h 616"/>
                <a:gd name="T102" fmla="*/ 495 w 713"/>
                <a:gd name="T103" fmla="*/ 368 h 616"/>
                <a:gd name="T104" fmla="*/ 504 w 713"/>
                <a:gd name="T105" fmla="*/ 554 h 616"/>
                <a:gd name="T106" fmla="*/ 244 w 713"/>
                <a:gd name="T107" fmla="*/ 463 h 616"/>
                <a:gd name="T108" fmla="*/ 161 w 713"/>
                <a:gd name="T109" fmla="*/ 474 h 616"/>
                <a:gd name="T110" fmla="*/ 52 w 713"/>
                <a:gd name="T111" fmla="*/ 332 h 616"/>
                <a:gd name="T112" fmla="*/ 66 w 713"/>
                <a:gd name="T113" fmla="*/ 339 h 616"/>
                <a:gd name="T114" fmla="*/ 420 w 713"/>
                <a:gd name="T115" fmla="*/ 404 h 616"/>
                <a:gd name="T116" fmla="*/ 422 w 713"/>
                <a:gd name="T117" fmla="*/ 436 h 616"/>
                <a:gd name="T118" fmla="*/ 92 w 713"/>
                <a:gd name="T119" fmla="*/ 381 h 616"/>
                <a:gd name="T120" fmla="*/ 46 w 713"/>
                <a:gd name="T121" fmla="*/ 291 h 616"/>
                <a:gd name="T122" fmla="*/ 37 w 713"/>
                <a:gd name="T123" fmla="*/ 248 h 616"/>
                <a:gd name="T124" fmla="*/ 191 w 713"/>
                <a:gd name="T125" fmla="*/ 365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3" h="616">
                  <a:moveTo>
                    <a:pt x="9" y="180"/>
                  </a:moveTo>
                  <a:cubicBezTo>
                    <a:pt x="8" y="181"/>
                    <a:pt x="8" y="181"/>
                    <a:pt x="8" y="181"/>
                  </a:cubicBezTo>
                  <a:cubicBezTo>
                    <a:pt x="7" y="183"/>
                    <a:pt x="7" y="183"/>
                    <a:pt x="7" y="183"/>
                  </a:cubicBezTo>
                  <a:cubicBezTo>
                    <a:pt x="7" y="183"/>
                    <a:pt x="8" y="184"/>
                    <a:pt x="9" y="184"/>
                  </a:cubicBezTo>
                  <a:cubicBezTo>
                    <a:pt x="9" y="187"/>
                    <a:pt x="10" y="188"/>
                    <a:pt x="11" y="189"/>
                  </a:cubicBezTo>
                  <a:cubicBezTo>
                    <a:pt x="11" y="190"/>
                    <a:pt x="11" y="190"/>
                    <a:pt x="12" y="191"/>
                  </a:cubicBezTo>
                  <a:cubicBezTo>
                    <a:pt x="14" y="193"/>
                    <a:pt x="17" y="195"/>
                    <a:pt x="20" y="197"/>
                  </a:cubicBezTo>
                  <a:cubicBezTo>
                    <a:pt x="23" y="200"/>
                    <a:pt x="26" y="202"/>
                    <a:pt x="30" y="205"/>
                  </a:cubicBezTo>
                  <a:cubicBezTo>
                    <a:pt x="30" y="208"/>
                    <a:pt x="30" y="208"/>
                    <a:pt x="30" y="208"/>
                  </a:cubicBezTo>
                  <a:cubicBezTo>
                    <a:pt x="30" y="216"/>
                    <a:pt x="31" y="224"/>
                    <a:pt x="32" y="232"/>
                  </a:cubicBezTo>
                  <a:cubicBezTo>
                    <a:pt x="31" y="227"/>
                    <a:pt x="30" y="221"/>
                    <a:pt x="29" y="215"/>
                  </a:cubicBezTo>
                  <a:cubicBezTo>
                    <a:pt x="27" y="215"/>
                    <a:pt x="27" y="215"/>
                    <a:pt x="27" y="215"/>
                  </a:cubicBezTo>
                  <a:cubicBezTo>
                    <a:pt x="27" y="217"/>
                    <a:pt x="27" y="219"/>
                    <a:pt x="27" y="221"/>
                  </a:cubicBezTo>
                  <a:cubicBezTo>
                    <a:pt x="27" y="223"/>
                    <a:pt x="27" y="226"/>
                    <a:pt x="27" y="228"/>
                  </a:cubicBezTo>
                  <a:cubicBezTo>
                    <a:pt x="27" y="231"/>
                    <a:pt x="27" y="233"/>
                    <a:pt x="27" y="235"/>
                  </a:cubicBezTo>
                  <a:cubicBezTo>
                    <a:pt x="29" y="235"/>
                    <a:pt x="29" y="235"/>
                    <a:pt x="29" y="235"/>
                  </a:cubicBezTo>
                  <a:cubicBezTo>
                    <a:pt x="29" y="234"/>
                    <a:pt x="29" y="232"/>
                    <a:pt x="29" y="230"/>
                  </a:cubicBezTo>
                  <a:cubicBezTo>
                    <a:pt x="31" y="236"/>
                    <a:pt x="32" y="242"/>
                    <a:pt x="34" y="248"/>
                  </a:cubicBezTo>
                  <a:cubicBezTo>
                    <a:pt x="32" y="248"/>
                    <a:pt x="30" y="247"/>
                    <a:pt x="28" y="247"/>
                  </a:cubicBezTo>
                  <a:cubicBezTo>
                    <a:pt x="28" y="249"/>
                    <a:pt x="28" y="249"/>
                    <a:pt x="28" y="249"/>
                  </a:cubicBezTo>
                  <a:cubicBezTo>
                    <a:pt x="44" y="253"/>
                    <a:pt x="60" y="262"/>
                    <a:pt x="76" y="274"/>
                  </a:cubicBezTo>
                  <a:cubicBezTo>
                    <a:pt x="74" y="274"/>
                    <a:pt x="71" y="273"/>
                    <a:pt x="69" y="273"/>
                  </a:cubicBezTo>
                  <a:cubicBezTo>
                    <a:pt x="69" y="275"/>
                    <a:pt x="69" y="275"/>
                    <a:pt x="69" y="275"/>
                  </a:cubicBezTo>
                  <a:cubicBezTo>
                    <a:pt x="73" y="276"/>
                    <a:pt x="78" y="278"/>
                    <a:pt x="82" y="280"/>
                  </a:cubicBezTo>
                  <a:cubicBezTo>
                    <a:pt x="84" y="281"/>
                    <a:pt x="85" y="282"/>
                    <a:pt x="87" y="283"/>
                  </a:cubicBezTo>
                  <a:cubicBezTo>
                    <a:pt x="98" y="294"/>
                    <a:pt x="109" y="305"/>
                    <a:pt x="119" y="315"/>
                  </a:cubicBezTo>
                  <a:cubicBezTo>
                    <a:pt x="100" y="299"/>
                    <a:pt x="78" y="285"/>
                    <a:pt x="60" y="273"/>
                  </a:cubicBezTo>
                  <a:cubicBezTo>
                    <a:pt x="57" y="271"/>
                    <a:pt x="57" y="271"/>
                    <a:pt x="57" y="271"/>
                  </a:cubicBezTo>
                  <a:cubicBezTo>
                    <a:pt x="58" y="275"/>
                    <a:pt x="58" y="275"/>
                    <a:pt x="58" y="275"/>
                  </a:cubicBezTo>
                  <a:cubicBezTo>
                    <a:pt x="58" y="275"/>
                    <a:pt x="58" y="275"/>
                    <a:pt x="59" y="275"/>
                  </a:cubicBezTo>
                  <a:cubicBezTo>
                    <a:pt x="58" y="275"/>
                    <a:pt x="57" y="274"/>
                    <a:pt x="56" y="274"/>
                  </a:cubicBezTo>
                  <a:cubicBezTo>
                    <a:pt x="56" y="272"/>
                    <a:pt x="56" y="272"/>
                    <a:pt x="56" y="272"/>
                  </a:cubicBezTo>
                  <a:cubicBezTo>
                    <a:pt x="55" y="272"/>
                    <a:pt x="55" y="272"/>
                    <a:pt x="54" y="272"/>
                  </a:cubicBezTo>
                  <a:cubicBezTo>
                    <a:pt x="47" y="268"/>
                    <a:pt x="40" y="264"/>
                    <a:pt x="35" y="261"/>
                  </a:cubicBezTo>
                  <a:cubicBezTo>
                    <a:pt x="34" y="262"/>
                    <a:pt x="34" y="262"/>
                    <a:pt x="34" y="262"/>
                  </a:cubicBezTo>
                  <a:cubicBezTo>
                    <a:pt x="33" y="261"/>
                    <a:pt x="33" y="261"/>
                    <a:pt x="32" y="260"/>
                  </a:cubicBezTo>
                  <a:cubicBezTo>
                    <a:pt x="31" y="260"/>
                    <a:pt x="29" y="260"/>
                    <a:pt x="28" y="261"/>
                  </a:cubicBezTo>
                  <a:cubicBezTo>
                    <a:pt x="28" y="261"/>
                    <a:pt x="28" y="261"/>
                    <a:pt x="27" y="260"/>
                  </a:cubicBezTo>
                  <a:cubicBezTo>
                    <a:pt x="25" y="259"/>
                    <a:pt x="23" y="261"/>
                    <a:pt x="22" y="263"/>
                  </a:cubicBezTo>
                  <a:cubicBezTo>
                    <a:pt x="21" y="262"/>
                    <a:pt x="19" y="261"/>
                    <a:pt x="17" y="260"/>
                  </a:cubicBezTo>
                  <a:cubicBezTo>
                    <a:pt x="13" y="259"/>
                    <a:pt x="10" y="264"/>
                    <a:pt x="13" y="266"/>
                  </a:cubicBezTo>
                  <a:cubicBezTo>
                    <a:pt x="16" y="268"/>
                    <a:pt x="18" y="270"/>
                    <a:pt x="20" y="272"/>
                  </a:cubicBezTo>
                  <a:cubicBezTo>
                    <a:pt x="20" y="272"/>
                    <a:pt x="20" y="272"/>
                    <a:pt x="20" y="272"/>
                  </a:cubicBezTo>
                  <a:cubicBezTo>
                    <a:pt x="21" y="273"/>
                    <a:pt x="22" y="273"/>
                    <a:pt x="22" y="273"/>
                  </a:cubicBezTo>
                  <a:cubicBezTo>
                    <a:pt x="23" y="273"/>
                    <a:pt x="23" y="273"/>
                    <a:pt x="24" y="274"/>
                  </a:cubicBezTo>
                  <a:cubicBezTo>
                    <a:pt x="24" y="274"/>
                    <a:pt x="24" y="274"/>
                    <a:pt x="24" y="274"/>
                  </a:cubicBezTo>
                  <a:cubicBezTo>
                    <a:pt x="24" y="275"/>
                    <a:pt x="24" y="275"/>
                    <a:pt x="24" y="275"/>
                  </a:cubicBezTo>
                  <a:cubicBezTo>
                    <a:pt x="24" y="275"/>
                    <a:pt x="24" y="275"/>
                    <a:pt x="24" y="275"/>
                  </a:cubicBezTo>
                  <a:cubicBezTo>
                    <a:pt x="23" y="275"/>
                    <a:pt x="23" y="275"/>
                    <a:pt x="23" y="276"/>
                  </a:cubicBezTo>
                  <a:cubicBezTo>
                    <a:pt x="22" y="276"/>
                    <a:pt x="21" y="277"/>
                    <a:pt x="21" y="277"/>
                  </a:cubicBezTo>
                  <a:cubicBezTo>
                    <a:pt x="20" y="278"/>
                    <a:pt x="20" y="278"/>
                    <a:pt x="20" y="278"/>
                  </a:cubicBezTo>
                  <a:cubicBezTo>
                    <a:pt x="21" y="279"/>
                    <a:pt x="21" y="279"/>
                    <a:pt x="21" y="279"/>
                  </a:cubicBezTo>
                  <a:cubicBezTo>
                    <a:pt x="24" y="283"/>
                    <a:pt x="28" y="287"/>
                    <a:pt x="32" y="290"/>
                  </a:cubicBezTo>
                  <a:cubicBezTo>
                    <a:pt x="28" y="289"/>
                    <a:pt x="25" y="288"/>
                    <a:pt x="23" y="287"/>
                  </a:cubicBezTo>
                  <a:cubicBezTo>
                    <a:pt x="21" y="290"/>
                    <a:pt x="21" y="290"/>
                    <a:pt x="21" y="290"/>
                  </a:cubicBezTo>
                  <a:cubicBezTo>
                    <a:pt x="29" y="296"/>
                    <a:pt x="37" y="303"/>
                    <a:pt x="45" y="309"/>
                  </a:cubicBezTo>
                  <a:cubicBezTo>
                    <a:pt x="45" y="313"/>
                    <a:pt x="45" y="321"/>
                    <a:pt x="47" y="329"/>
                  </a:cubicBezTo>
                  <a:cubicBezTo>
                    <a:pt x="46" y="326"/>
                    <a:pt x="45" y="324"/>
                    <a:pt x="44" y="322"/>
                  </a:cubicBezTo>
                  <a:cubicBezTo>
                    <a:pt x="42" y="323"/>
                    <a:pt x="42" y="323"/>
                    <a:pt x="42" y="323"/>
                  </a:cubicBezTo>
                  <a:cubicBezTo>
                    <a:pt x="42" y="323"/>
                    <a:pt x="42" y="324"/>
                    <a:pt x="42" y="324"/>
                  </a:cubicBezTo>
                  <a:cubicBezTo>
                    <a:pt x="42" y="331"/>
                    <a:pt x="44" y="338"/>
                    <a:pt x="46" y="344"/>
                  </a:cubicBezTo>
                  <a:cubicBezTo>
                    <a:pt x="45" y="349"/>
                    <a:pt x="44" y="353"/>
                    <a:pt x="44" y="357"/>
                  </a:cubicBezTo>
                  <a:cubicBezTo>
                    <a:pt x="44" y="363"/>
                    <a:pt x="45" y="369"/>
                    <a:pt x="47" y="374"/>
                  </a:cubicBezTo>
                  <a:cubicBezTo>
                    <a:pt x="49" y="377"/>
                    <a:pt x="49" y="377"/>
                    <a:pt x="49" y="377"/>
                  </a:cubicBezTo>
                  <a:cubicBezTo>
                    <a:pt x="50" y="374"/>
                    <a:pt x="50" y="374"/>
                    <a:pt x="50" y="374"/>
                  </a:cubicBezTo>
                  <a:cubicBezTo>
                    <a:pt x="51" y="370"/>
                    <a:pt x="52" y="366"/>
                    <a:pt x="52" y="362"/>
                  </a:cubicBezTo>
                  <a:cubicBezTo>
                    <a:pt x="58" y="374"/>
                    <a:pt x="67" y="384"/>
                    <a:pt x="76" y="395"/>
                  </a:cubicBezTo>
                  <a:cubicBezTo>
                    <a:pt x="84" y="402"/>
                    <a:pt x="92" y="410"/>
                    <a:pt x="100" y="417"/>
                  </a:cubicBezTo>
                  <a:cubicBezTo>
                    <a:pt x="96" y="416"/>
                    <a:pt x="93" y="415"/>
                    <a:pt x="90" y="415"/>
                  </a:cubicBezTo>
                  <a:cubicBezTo>
                    <a:pt x="89" y="415"/>
                    <a:pt x="88" y="415"/>
                    <a:pt x="87" y="416"/>
                  </a:cubicBezTo>
                  <a:cubicBezTo>
                    <a:pt x="87" y="418"/>
                    <a:pt x="87" y="418"/>
                    <a:pt x="87" y="418"/>
                  </a:cubicBezTo>
                  <a:cubicBezTo>
                    <a:pt x="88" y="418"/>
                    <a:pt x="89" y="418"/>
                    <a:pt x="90" y="418"/>
                  </a:cubicBezTo>
                  <a:cubicBezTo>
                    <a:pt x="94" y="418"/>
                    <a:pt x="100" y="420"/>
                    <a:pt x="105" y="423"/>
                  </a:cubicBezTo>
                  <a:cubicBezTo>
                    <a:pt x="110" y="428"/>
                    <a:pt x="115" y="433"/>
                    <a:pt x="119" y="438"/>
                  </a:cubicBezTo>
                  <a:cubicBezTo>
                    <a:pt x="120" y="438"/>
                    <a:pt x="120" y="438"/>
                    <a:pt x="120" y="438"/>
                  </a:cubicBezTo>
                  <a:cubicBezTo>
                    <a:pt x="125" y="443"/>
                    <a:pt x="131" y="449"/>
                    <a:pt x="136" y="455"/>
                  </a:cubicBezTo>
                  <a:cubicBezTo>
                    <a:pt x="130" y="450"/>
                    <a:pt x="124" y="446"/>
                    <a:pt x="118" y="441"/>
                  </a:cubicBezTo>
                  <a:cubicBezTo>
                    <a:pt x="117" y="443"/>
                    <a:pt x="117" y="443"/>
                    <a:pt x="117" y="443"/>
                  </a:cubicBezTo>
                  <a:cubicBezTo>
                    <a:pt x="125" y="450"/>
                    <a:pt x="134" y="456"/>
                    <a:pt x="142" y="462"/>
                  </a:cubicBezTo>
                  <a:cubicBezTo>
                    <a:pt x="135" y="464"/>
                    <a:pt x="130" y="466"/>
                    <a:pt x="127" y="467"/>
                  </a:cubicBezTo>
                  <a:cubicBezTo>
                    <a:pt x="124" y="464"/>
                    <a:pt x="121" y="463"/>
                    <a:pt x="121" y="463"/>
                  </a:cubicBezTo>
                  <a:cubicBezTo>
                    <a:pt x="122" y="464"/>
                    <a:pt x="123" y="466"/>
                    <a:pt x="125" y="468"/>
                  </a:cubicBezTo>
                  <a:cubicBezTo>
                    <a:pt x="125" y="468"/>
                    <a:pt x="125" y="468"/>
                    <a:pt x="125" y="468"/>
                  </a:cubicBezTo>
                  <a:cubicBezTo>
                    <a:pt x="125" y="468"/>
                    <a:pt x="125" y="468"/>
                    <a:pt x="125" y="468"/>
                  </a:cubicBezTo>
                  <a:cubicBezTo>
                    <a:pt x="142" y="489"/>
                    <a:pt x="211" y="545"/>
                    <a:pt x="211" y="545"/>
                  </a:cubicBezTo>
                  <a:cubicBezTo>
                    <a:pt x="211" y="529"/>
                    <a:pt x="147" y="481"/>
                    <a:pt x="127" y="467"/>
                  </a:cubicBezTo>
                  <a:cubicBezTo>
                    <a:pt x="132" y="466"/>
                    <a:pt x="137" y="465"/>
                    <a:pt x="144" y="464"/>
                  </a:cubicBezTo>
                  <a:cubicBezTo>
                    <a:pt x="145" y="465"/>
                    <a:pt x="147" y="466"/>
                    <a:pt x="148" y="467"/>
                  </a:cubicBezTo>
                  <a:cubicBezTo>
                    <a:pt x="150" y="469"/>
                    <a:pt x="152" y="471"/>
                    <a:pt x="154" y="473"/>
                  </a:cubicBezTo>
                  <a:cubicBezTo>
                    <a:pt x="153" y="473"/>
                    <a:pt x="151" y="472"/>
                    <a:pt x="150" y="472"/>
                  </a:cubicBezTo>
                  <a:cubicBezTo>
                    <a:pt x="149" y="471"/>
                    <a:pt x="148" y="469"/>
                    <a:pt x="147" y="467"/>
                  </a:cubicBezTo>
                  <a:cubicBezTo>
                    <a:pt x="145" y="469"/>
                    <a:pt x="145" y="469"/>
                    <a:pt x="145" y="469"/>
                  </a:cubicBezTo>
                  <a:cubicBezTo>
                    <a:pt x="146" y="471"/>
                    <a:pt x="147" y="473"/>
                    <a:pt x="149" y="474"/>
                  </a:cubicBezTo>
                  <a:cubicBezTo>
                    <a:pt x="151" y="475"/>
                    <a:pt x="152" y="476"/>
                    <a:pt x="154" y="476"/>
                  </a:cubicBezTo>
                  <a:cubicBezTo>
                    <a:pt x="155" y="476"/>
                    <a:pt x="156" y="475"/>
                    <a:pt x="157" y="475"/>
                  </a:cubicBezTo>
                  <a:cubicBezTo>
                    <a:pt x="158" y="475"/>
                    <a:pt x="158" y="475"/>
                    <a:pt x="158" y="475"/>
                  </a:cubicBezTo>
                  <a:cubicBezTo>
                    <a:pt x="171" y="486"/>
                    <a:pt x="184" y="498"/>
                    <a:pt x="196" y="510"/>
                  </a:cubicBezTo>
                  <a:cubicBezTo>
                    <a:pt x="198" y="508"/>
                    <a:pt x="198" y="508"/>
                    <a:pt x="198" y="508"/>
                  </a:cubicBezTo>
                  <a:cubicBezTo>
                    <a:pt x="191" y="501"/>
                    <a:pt x="184" y="495"/>
                    <a:pt x="177" y="488"/>
                  </a:cubicBezTo>
                  <a:cubicBezTo>
                    <a:pt x="177" y="488"/>
                    <a:pt x="177" y="488"/>
                    <a:pt x="177" y="488"/>
                  </a:cubicBezTo>
                  <a:cubicBezTo>
                    <a:pt x="171" y="482"/>
                    <a:pt x="163" y="473"/>
                    <a:pt x="153" y="462"/>
                  </a:cubicBezTo>
                  <a:cubicBezTo>
                    <a:pt x="154" y="462"/>
                    <a:pt x="155" y="462"/>
                    <a:pt x="156" y="462"/>
                  </a:cubicBezTo>
                  <a:cubicBezTo>
                    <a:pt x="171" y="475"/>
                    <a:pt x="198" y="501"/>
                    <a:pt x="201" y="509"/>
                  </a:cubicBezTo>
                  <a:cubicBezTo>
                    <a:pt x="201" y="509"/>
                    <a:pt x="200" y="490"/>
                    <a:pt x="159" y="462"/>
                  </a:cubicBezTo>
                  <a:cubicBezTo>
                    <a:pt x="162" y="461"/>
                    <a:pt x="166" y="461"/>
                    <a:pt x="169" y="461"/>
                  </a:cubicBezTo>
                  <a:cubicBezTo>
                    <a:pt x="169" y="462"/>
                    <a:pt x="170" y="463"/>
                    <a:pt x="170" y="463"/>
                  </a:cubicBezTo>
                  <a:cubicBezTo>
                    <a:pt x="173" y="463"/>
                    <a:pt x="173" y="463"/>
                    <a:pt x="173" y="463"/>
                  </a:cubicBezTo>
                  <a:cubicBezTo>
                    <a:pt x="172" y="462"/>
                    <a:pt x="172" y="461"/>
                    <a:pt x="172" y="460"/>
                  </a:cubicBezTo>
                  <a:cubicBezTo>
                    <a:pt x="176" y="460"/>
                    <a:pt x="181" y="460"/>
                    <a:pt x="185" y="460"/>
                  </a:cubicBezTo>
                  <a:cubicBezTo>
                    <a:pt x="186" y="461"/>
                    <a:pt x="187" y="463"/>
                    <a:pt x="188" y="465"/>
                  </a:cubicBezTo>
                  <a:cubicBezTo>
                    <a:pt x="184" y="466"/>
                    <a:pt x="180" y="467"/>
                    <a:pt x="176" y="469"/>
                  </a:cubicBezTo>
                  <a:cubicBezTo>
                    <a:pt x="177" y="472"/>
                    <a:pt x="177" y="472"/>
                    <a:pt x="177" y="472"/>
                  </a:cubicBezTo>
                  <a:cubicBezTo>
                    <a:pt x="181" y="470"/>
                    <a:pt x="185" y="468"/>
                    <a:pt x="189" y="467"/>
                  </a:cubicBezTo>
                  <a:cubicBezTo>
                    <a:pt x="190" y="468"/>
                    <a:pt x="190" y="469"/>
                    <a:pt x="191" y="470"/>
                  </a:cubicBezTo>
                  <a:cubicBezTo>
                    <a:pt x="190" y="470"/>
                    <a:pt x="190" y="469"/>
                    <a:pt x="190" y="469"/>
                  </a:cubicBezTo>
                  <a:cubicBezTo>
                    <a:pt x="189" y="472"/>
                    <a:pt x="189" y="472"/>
                    <a:pt x="189" y="472"/>
                  </a:cubicBezTo>
                  <a:cubicBezTo>
                    <a:pt x="190" y="472"/>
                    <a:pt x="191" y="473"/>
                    <a:pt x="193" y="473"/>
                  </a:cubicBezTo>
                  <a:cubicBezTo>
                    <a:pt x="198" y="480"/>
                    <a:pt x="204" y="486"/>
                    <a:pt x="211" y="487"/>
                  </a:cubicBezTo>
                  <a:cubicBezTo>
                    <a:pt x="225" y="489"/>
                    <a:pt x="413" y="518"/>
                    <a:pt x="474" y="531"/>
                  </a:cubicBezTo>
                  <a:cubicBezTo>
                    <a:pt x="469" y="530"/>
                    <a:pt x="464" y="528"/>
                    <a:pt x="458" y="527"/>
                  </a:cubicBezTo>
                  <a:cubicBezTo>
                    <a:pt x="459" y="526"/>
                    <a:pt x="459" y="526"/>
                    <a:pt x="459" y="526"/>
                  </a:cubicBezTo>
                  <a:cubicBezTo>
                    <a:pt x="459" y="526"/>
                    <a:pt x="459" y="526"/>
                    <a:pt x="459" y="526"/>
                  </a:cubicBezTo>
                  <a:cubicBezTo>
                    <a:pt x="469" y="527"/>
                    <a:pt x="480" y="528"/>
                    <a:pt x="490" y="528"/>
                  </a:cubicBezTo>
                  <a:cubicBezTo>
                    <a:pt x="493" y="529"/>
                    <a:pt x="496" y="529"/>
                    <a:pt x="499" y="530"/>
                  </a:cubicBezTo>
                  <a:cubicBezTo>
                    <a:pt x="505" y="536"/>
                    <a:pt x="509" y="540"/>
                    <a:pt x="510" y="542"/>
                  </a:cubicBezTo>
                  <a:cubicBezTo>
                    <a:pt x="510" y="545"/>
                    <a:pt x="508" y="548"/>
                    <a:pt x="507" y="551"/>
                  </a:cubicBezTo>
                  <a:cubicBezTo>
                    <a:pt x="507" y="549"/>
                    <a:pt x="507" y="547"/>
                    <a:pt x="507" y="545"/>
                  </a:cubicBezTo>
                  <a:cubicBezTo>
                    <a:pt x="505" y="545"/>
                    <a:pt x="505" y="545"/>
                    <a:pt x="505" y="545"/>
                  </a:cubicBezTo>
                  <a:cubicBezTo>
                    <a:pt x="503" y="549"/>
                    <a:pt x="501" y="555"/>
                    <a:pt x="499" y="561"/>
                  </a:cubicBezTo>
                  <a:cubicBezTo>
                    <a:pt x="499" y="563"/>
                    <a:pt x="498" y="566"/>
                    <a:pt x="498" y="569"/>
                  </a:cubicBezTo>
                  <a:cubicBezTo>
                    <a:pt x="495" y="573"/>
                    <a:pt x="493" y="578"/>
                    <a:pt x="492" y="583"/>
                  </a:cubicBezTo>
                  <a:cubicBezTo>
                    <a:pt x="494" y="584"/>
                    <a:pt x="494" y="584"/>
                    <a:pt x="494" y="584"/>
                  </a:cubicBezTo>
                  <a:cubicBezTo>
                    <a:pt x="494" y="584"/>
                    <a:pt x="494" y="583"/>
                    <a:pt x="494" y="583"/>
                  </a:cubicBezTo>
                  <a:cubicBezTo>
                    <a:pt x="497" y="584"/>
                    <a:pt x="497" y="584"/>
                    <a:pt x="497" y="584"/>
                  </a:cubicBezTo>
                  <a:cubicBezTo>
                    <a:pt x="497" y="583"/>
                    <a:pt x="497" y="583"/>
                    <a:pt x="497" y="583"/>
                  </a:cubicBezTo>
                  <a:cubicBezTo>
                    <a:pt x="498" y="588"/>
                    <a:pt x="499" y="593"/>
                    <a:pt x="501" y="598"/>
                  </a:cubicBezTo>
                  <a:cubicBezTo>
                    <a:pt x="432" y="577"/>
                    <a:pt x="312" y="559"/>
                    <a:pt x="264" y="552"/>
                  </a:cubicBezTo>
                  <a:cubicBezTo>
                    <a:pt x="337" y="565"/>
                    <a:pt x="545" y="616"/>
                    <a:pt x="545" y="616"/>
                  </a:cubicBezTo>
                  <a:cubicBezTo>
                    <a:pt x="537" y="610"/>
                    <a:pt x="523" y="605"/>
                    <a:pt x="505" y="599"/>
                  </a:cubicBezTo>
                  <a:cubicBezTo>
                    <a:pt x="506" y="598"/>
                    <a:pt x="507" y="598"/>
                    <a:pt x="508" y="597"/>
                  </a:cubicBezTo>
                  <a:cubicBezTo>
                    <a:pt x="508" y="600"/>
                    <a:pt x="508" y="600"/>
                    <a:pt x="508" y="600"/>
                  </a:cubicBezTo>
                  <a:cubicBezTo>
                    <a:pt x="510" y="596"/>
                    <a:pt x="510" y="596"/>
                    <a:pt x="510" y="596"/>
                  </a:cubicBezTo>
                  <a:cubicBezTo>
                    <a:pt x="510" y="595"/>
                    <a:pt x="510" y="594"/>
                    <a:pt x="510" y="593"/>
                  </a:cubicBezTo>
                  <a:cubicBezTo>
                    <a:pt x="520" y="578"/>
                    <a:pt x="522" y="546"/>
                    <a:pt x="522" y="540"/>
                  </a:cubicBezTo>
                  <a:cubicBezTo>
                    <a:pt x="522" y="539"/>
                    <a:pt x="520" y="536"/>
                    <a:pt x="517" y="532"/>
                  </a:cubicBezTo>
                  <a:cubicBezTo>
                    <a:pt x="520" y="533"/>
                    <a:pt x="524" y="533"/>
                    <a:pt x="528" y="533"/>
                  </a:cubicBezTo>
                  <a:cubicBezTo>
                    <a:pt x="528" y="531"/>
                    <a:pt x="528" y="531"/>
                    <a:pt x="528" y="531"/>
                  </a:cubicBezTo>
                  <a:cubicBezTo>
                    <a:pt x="523" y="530"/>
                    <a:pt x="518" y="529"/>
                    <a:pt x="513" y="528"/>
                  </a:cubicBezTo>
                  <a:cubicBezTo>
                    <a:pt x="513" y="528"/>
                    <a:pt x="513" y="527"/>
                    <a:pt x="513" y="527"/>
                  </a:cubicBezTo>
                  <a:cubicBezTo>
                    <a:pt x="513" y="527"/>
                    <a:pt x="513" y="527"/>
                    <a:pt x="513" y="527"/>
                  </a:cubicBezTo>
                  <a:cubicBezTo>
                    <a:pt x="513" y="527"/>
                    <a:pt x="513" y="527"/>
                    <a:pt x="513" y="527"/>
                  </a:cubicBezTo>
                  <a:cubicBezTo>
                    <a:pt x="513" y="527"/>
                    <a:pt x="513" y="527"/>
                    <a:pt x="513" y="527"/>
                  </a:cubicBezTo>
                  <a:cubicBezTo>
                    <a:pt x="512" y="522"/>
                    <a:pt x="509" y="518"/>
                    <a:pt x="506" y="514"/>
                  </a:cubicBezTo>
                  <a:cubicBezTo>
                    <a:pt x="507" y="515"/>
                    <a:pt x="508" y="515"/>
                    <a:pt x="508" y="515"/>
                  </a:cubicBezTo>
                  <a:cubicBezTo>
                    <a:pt x="509" y="513"/>
                    <a:pt x="509" y="513"/>
                    <a:pt x="509" y="513"/>
                  </a:cubicBezTo>
                  <a:cubicBezTo>
                    <a:pt x="507" y="512"/>
                    <a:pt x="506" y="511"/>
                    <a:pt x="504" y="511"/>
                  </a:cubicBezTo>
                  <a:cubicBezTo>
                    <a:pt x="504" y="510"/>
                    <a:pt x="504" y="510"/>
                    <a:pt x="504" y="510"/>
                  </a:cubicBezTo>
                  <a:cubicBezTo>
                    <a:pt x="501" y="508"/>
                    <a:pt x="497" y="505"/>
                    <a:pt x="494" y="502"/>
                  </a:cubicBezTo>
                  <a:cubicBezTo>
                    <a:pt x="489" y="497"/>
                    <a:pt x="483" y="493"/>
                    <a:pt x="477" y="490"/>
                  </a:cubicBezTo>
                  <a:cubicBezTo>
                    <a:pt x="473" y="487"/>
                    <a:pt x="469" y="485"/>
                    <a:pt x="466" y="482"/>
                  </a:cubicBezTo>
                  <a:cubicBezTo>
                    <a:pt x="463" y="480"/>
                    <a:pt x="460" y="477"/>
                    <a:pt x="457" y="474"/>
                  </a:cubicBezTo>
                  <a:cubicBezTo>
                    <a:pt x="456" y="473"/>
                    <a:pt x="455" y="472"/>
                    <a:pt x="454" y="471"/>
                  </a:cubicBezTo>
                  <a:cubicBezTo>
                    <a:pt x="452" y="469"/>
                    <a:pt x="449" y="466"/>
                    <a:pt x="448" y="464"/>
                  </a:cubicBezTo>
                  <a:cubicBezTo>
                    <a:pt x="451" y="465"/>
                    <a:pt x="454" y="465"/>
                    <a:pt x="458" y="465"/>
                  </a:cubicBezTo>
                  <a:cubicBezTo>
                    <a:pt x="458" y="468"/>
                    <a:pt x="459" y="470"/>
                    <a:pt x="460" y="472"/>
                  </a:cubicBezTo>
                  <a:cubicBezTo>
                    <a:pt x="463" y="476"/>
                    <a:pt x="467" y="479"/>
                    <a:pt x="473" y="479"/>
                  </a:cubicBezTo>
                  <a:cubicBezTo>
                    <a:pt x="475" y="479"/>
                    <a:pt x="478" y="478"/>
                    <a:pt x="481" y="477"/>
                  </a:cubicBezTo>
                  <a:cubicBezTo>
                    <a:pt x="480" y="475"/>
                    <a:pt x="480" y="475"/>
                    <a:pt x="480" y="475"/>
                  </a:cubicBezTo>
                  <a:cubicBezTo>
                    <a:pt x="477" y="476"/>
                    <a:pt x="475" y="476"/>
                    <a:pt x="473" y="476"/>
                  </a:cubicBezTo>
                  <a:cubicBezTo>
                    <a:pt x="468" y="476"/>
                    <a:pt x="465" y="474"/>
                    <a:pt x="462" y="470"/>
                  </a:cubicBezTo>
                  <a:cubicBezTo>
                    <a:pt x="462" y="469"/>
                    <a:pt x="461" y="467"/>
                    <a:pt x="460" y="465"/>
                  </a:cubicBezTo>
                  <a:cubicBezTo>
                    <a:pt x="464" y="466"/>
                    <a:pt x="468" y="466"/>
                    <a:pt x="472" y="466"/>
                  </a:cubicBezTo>
                  <a:cubicBezTo>
                    <a:pt x="473" y="466"/>
                    <a:pt x="473" y="466"/>
                    <a:pt x="473" y="466"/>
                  </a:cubicBezTo>
                  <a:cubicBezTo>
                    <a:pt x="472" y="469"/>
                    <a:pt x="472" y="469"/>
                    <a:pt x="472" y="469"/>
                  </a:cubicBezTo>
                  <a:cubicBezTo>
                    <a:pt x="475" y="466"/>
                    <a:pt x="475" y="466"/>
                    <a:pt x="475" y="466"/>
                  </a:cubicBezTo>
                  <a:cubicBezTo>
                    <a:pt x="484" y="457"/>
                    <a:pt x="491" y="443"/>
                    <a:pt x="491" y="429"/>
                  </a:cubicBezTo>
                  <a:cubicBezTo>
                    <a:pt x="491" y="426"/>
                    <a:pt x="490" y="423"/>
                    <a:pt x="489" y="420"/>
                  </a:cubicBezTo>
                  <a:cubicBezTo>
                    <a:pt x="488" y="412"/>
                    <a:pt x="485" y="404"/>
                    <a:pt x="483" y="399"/>
                  </a:cubicBezTo>
                  <a:cubicBezTo>
                    <a:pt x="483" y="399"/>
                    <a:pt x="483" y="399"/>
                    <a:pt x="483" y="399"/>
                  </a:cubicBezTo>
                  <a:cubicBezTo>
                    <a:pt x="484" y="397"/>
                    <a:pt x="484" y="395"/>
                    <a:pt x="483" y="394"/>
                  </a:cubicBezTo>
                  <a:cubicBezTo>
                    <a:pt x="479" y="390"/>
                    <a:pt x="475" y="387"/>
                    <a:pt x="472" y="384"/>
                  </a:cubicBezTo>
                  <a:cubicBezTo>
                    <a:pt x="472" y="384"/>
                    <a:pt x="472" y="383"/>
                    <a:pt x="472" y="383"/>
                  </a:cubicBezTo>
                  <a:cubicBezTo>
                    <a:pt x="476" y="383"/>
                    <a:pt x="478" y="383"/>
                    <a:pt x="479" y="383"/>
                  </a:cubicBezTo>
                  <a:cubicBezTo>
                    <a:pt x="480" y="383"/>
                    <a:pt x="481" y="383"/>
                    <a:pt x="481" y="383"/>
                  </a:cubicBezTo>
                  <a:cubicBezTo>
                    <a:pt x="481" y="385"/>
                    <a:pt x="482" y="387"/>
                    <a:pt x="482" y="388"/>
                  </a:cubicBezTo>
                  <a:cubicBezTo>
                    <a:pt x="483" y="392"/>
                    <a:pt x="483" y="392"/>
                    <a:pt x="483" y="392"/>
                  </a:cubicBezTo>
                  <a:cubicBezTo>
                    <a:pt x="484" y="388"/>
                    <a:pt x="484" y="388"/>
                    <a:pt x="484" y="388"/>
                  </a:cubicBezTo>
                  <a:cubicBezTo>
                    <a:pt x="485" y="386"/>
                    <a:pt x="486" y="383"/>
                    <a:pt x="486" y="380"/>
                  </a:cubicBezTo>
                  <a:cubicBezTo>
                    <a:pt x="487" y="380"/>
                    <a:pt x="487" y="380"/>
                    <a:pt x="487" y="380"/>
                  </a:cubicBezTo>
                  <a:cubicBezTo>
                    <a:pt x="489" y="381"/>
                    <a:pt x="491" y="382"/>
                    <a:pt x="493" y="383"/>
                  </a:cubicBezTo>
                  <a:cubicBezTo>
                    <a:pt x="493" y="385"/>
                    <a:pt x="493" y="385"/>
                    <a:pt x="493" y="385"/>
                  </a:cubicBezTo>
                  <a:cubicBezTo>
                    <a:pt x="494" y="385"/>
                    <a:pt x="495" y="385"/>
                    <a:pt x="496" y="386"/>
                  </a:cubicBezTo>
                  <a:cubicBezTo>
                    <a:pt x="497" y="386"/>
                    <a:pt x="497" y="386"/>
                    <a:pt x="498" y="386"/>
                  </a:cubicBezTo>
                  <a:cubicBezTo>
                    <a:pt x="498" y="386"/>
                    <a:pt x="498" y="386"/>
                    <a:pt x="498" y="386"/>
                  </a:cubicBezTo>
                  <a:cubicBezTo>
                    <a:pt x="498" y="386"/>
                    <a:pt x="499" y="386"/>
                    <a:pt x="499" y="385"/>
                  </a:cubicBezTo>
                  <a:cubicBezTo>
                    <a:pt x="499" y="385"/>
                    <a:pt x="499" y="385"/>
                    <a:pt x="499" y="384"/>
                  </a:cubicBezTo>
                  <a:cubicBezTo>
                    <a:pt x="499" y="384"/>
                    <a:pt x="499" y="384"/>
                    <a:pt x="499" y="384"/>
                  </a:cubicBezTo>
                  <a:cubicBezTo>
                    <a:pt x="499" y="383"/>
                    <a:pt x="499" y="383"/>
                    <a:pt x="499" y="383"/>
                  </a:cubicBezTo>
                  <a:cubicBezTo>
                    <a:pt x="499" y="383"/>
                    <a:pt x="498" y="383"/>
                    <a:pt x="498" y="383"/>
                  </a:cubicBezTo>
                  <a:cubicBezTo>
                    <a:pt x="498" y="382"/>
                    <a:pt x="497" y="382"/>
                    <a:pt x="496" y="382"/>
                  </a:cubicBezTo>
                  <a:cubicBezTo>
                    <a:pt x="496" y="382"/>
                    <a:pt x="496" y="382"/>
                    <a:pt x="496" y="382"/>
                  </a:cubicBezTo>
                  <a:cubicBezTo>
                    <a:pt x="496" y="382"/>
                    <a:pt x="496" y="382"/>
                    <a:pt x="496" y="382"/>
                  </a:cubicBezTo>
                  <a:cubicBezTo>
                    <a:pt x="494" y="380"/>
                    <a:pt x="491" y="379"/>
                    <a:pt x="489" y="378"/>
                  </a:cubicBezTo>
                  <a:cubicBezTo>
                    <a:pt x="491" y="376"/>
                    <a:pt x="492" y="373"/>
                    <a:pt x="494" y="370"/>
                  </a:cubicBezTo>
                  <a:cubicBezTo>
                    <a:pt x="495" y="370"/>
                    <a:pt x="495" y="370"/>
                    <a:pt x="496" y="370"/>
                  </a:cubicBezTo>
                  <a:cubicBezTo>
                    <a:pt x="497" y="370"/>
                    <a:pt x="498" y="370"/>
                    <a:pt x="498" y="370"/>
                  </a:cubicBezTo>
                  <a:cubicBezTo>
                    <a:pt x="500" y="370"/>
                    <a:pt x="500" y="370"/>
                    <a:pt x="500" y="370"/>
                  </a:cubicBezTo>
                  <a:cubicBezTo>
                    <a:pt x="499" y="368"/>
                    <a:pt x="499" y="368"/>
                    <a:pt x="499" y="368"/>
                  </a:cubicBezTo>
                  <a:cubicBezTo>
                    <a:pt x="498" y="367"/>
                    <a:pt x="497" y="365"/>
                    <a:pt x="496" y="364"/>
                  </a:cubicBezTo>
                  <a:cubicBezTo>
                    <a:pt x="499" y="354"/>
                    <a:pt x="499" y="344"/>
                    <a:pt x="498" y="338"/>
                  </a:cubicBezTo>
                  <a:cubicBezTo>
                    <a:pt x="498" y="334"/>
                    <a:pt x="496" y="331"/>
                    <a:pt x="494" y="329"/>
                  </a:cubicBezTo>
                  <a:cubicBezTo>
                    <a:pt x="493" y="328"/>
                    <a:pt x="493" y="327"/>
                    <a:pt x="492" y="326"/>
                  </a:cubicBezTo>
                  <a:cubicBezTo>
                    <a:pt x="494" y="325"/>
                    <a:pt x="494" y="325"/>
                    <a:pt x="494" y="325"/>
                  </a:cubicBezTo>
                  <a:cubicBezTo>
                    <a:pt x="492" y="324"/>
                    <a:pt x="492" y="324"/>
                    <a:pt x="492" y="324"/>
                  </a:cubicBezTo>
                  <a:cubicBezTo>
                    <a:pt x="492" y="324"/>
                    <a:pt x="492" y="324"/>
                    <a:pt x="492" y="324"/>
                  </a:cubicBezTo>
                  <a:cubicBezTo>
                    <a:pt x="492" y="324"/>
                    <a:pt x="492" y="324"/>
                    <a:pt x="492" y="324"/>
                  </a:cubicBezTo>
                  <a:cubicBezTo>
                    <a:pt x="494" y="324"/>
                    <a:pt x="494" y="324"/>
                    <a:pt x="494" y="324"/>
                  </a:cubicBezTo>
                  <a:cubicBezTo>
                    <a:pt x="495" y="325"/>
                    <a:pt x="495" y="325"/>
                    <a:pt x="495" y="325"/>
                  </a:cubicBezTo>
                  <a:cubicBezTo>
                    <a:pt x="496" y="325"/>
                    <a:pt x="496" y="325"/>
                    <a:pt x="496" y="325"/>
                  </a:cubicBezTo>
                  <a:cubicBezTo>
                    <a:pt x="498" y="330"/>
                    <a:pt x="500" y="336"/>
                    <a:pt x="502" y="341"/>
                  </a:cubicBezTo>
                  <a:cubicBezTo>
                    <a:pt x="505" y="340"/>
                    <a:pt x="505" y="340"/>
                    <a:pt x="505" y="340"/>
                  </a:cubicBezTo>
                  <a:cubicBezTo>
                    <a:pt x="504" y="339"/>
                    <a:pt x="504" y="338"/>
                    <a:pt x="504" y="337"/>
                  </a:cubicBezTo>
                  <a:cubicBezTo>
                    <a:pt x="505" y="339"/>
                    <a:pt x="506" y="342"/>
                    <a:pt x="508" y="343"/>
                  </a:cubicBezTo>
                  <a:cubicBezTo>
                    <a:pt x="510" y="342"/>
                    <a:pt x="510" y="342"/>
                    <a:pt x="510" y="342"/>
                  </a:cubicBezTo>
                  <a:cubicBezTo>
                    <a:pt x="505" y="336"/>
                    <a:pt x="500" y="327"/>
                    <a:pt x="496" y="318"/>
                  </a:cubicBezTo>
                  <a:cubicBezTo>
                    <a:pt x="496" y="318"/>
                    <a:pt x="496" y="317"/>
                    <a:pt x="496" y="317"/>
                  </a:cubicBezTo>
                  <a:cubicBezTo>
                    <a:pt x="496" y="317"/>
                    <a:pt x="496" y="317"/>
                    <a:pt x="496" y="317"/>
                  </a:cubicBezTo>
                  <a:cubicBezTo>
                    <a:pt x="497" y="316"/>
                    <a:pt x="497" y="316"/>
                    <a:pt x="497" y="316"/>
                  </a:cubicBezTo>
                  <a:cubicBezTo>
                    <a:pt x="501" y="332"/>
                    <a:pt x="514" y="330"/>
                    <a:pt x="528" y="307"/>
                  </a:cubicBezTo>
                  <a:cubicBezTo>
                    <a:pt x="540" y="288"/>
                    <a:pt x="575" y="265"/>
                    <a:pt x="604" y="251"/>
                  </a:cubicBezTo>
                  <a:cubicBezTo>
                    <a:pt x="612" y="251"/>
                    <a:pt x="619" y="252"/>
                    <a:pt x="626" y="252"/>
                  </a:cubicBezTo>
                  <a:cubicBezTo>
                    <a:pt x="626" y="249"/>
                    <a:pt x="626" y="249"/>
                    <a:pt x="626" y="249"/>
                  </a:cubicBezTo>
                  <a:cubicBezTo>
                    <a:pt x="625" y="249"/>
                    <a:pt x="624" y="249"/>
                    <a:pt x="623" y="249"/>
                  </a:cubicBezTo>
                  <a:cubicBezTo>
                    <a:pt x="627" y="249"/>
                    <a:pt x="631" y="249"/>
                    <a:pt x="635" y="249"/>
                  </a:cubicBezTo>
                  <a:cubicBezTo>
                    <a:pt x="640" y="249"/>
                    <a:pt x="645" y="249"/>
                    <a:pt x="649" y="249"/>
                  </a:cubicBezTo>
                  <a:cubicBezTo>
                    <a:pt x="649" y="247"/>
                    <a:pt x="649" y="247"/>
                    <a:pt x="649" y="247"/>
                  </a:cubicBezTo>
                  <a:cubicBezTo>
                    <a:pt x="645" y="247"/>
                    <a:pt x="640" y="246"/>
                    <a:pt x="635" y="246"/>
                  </a:cubicBezTo>
                  <a:cubicBezTo>
                    <a:pt x="628" y="246"/>
                    <a:pt x="621" y="247"/>
                    <a:pt x="613" y="247"/>
                  </a:cubicBezTo>
                  <a:cubicBezTo>
                    <a:pt x="618" y="245"/>
                    <a:pt x="622" y="244"/>
                    <a:pt x="626" y="242"/>
                  </a:cubicBezTo>
                  <a:cubicBezTo>
                    <a:pt x="627" y="243"/>
                    <a:pt x="627" y="243"/>
                    <a:pt x="628" y="244"/>
                  </a:cubicBezTo>
                  <a:cubicBezTo>
                    <a:pt x="630" y="242"/>
                    <a:pt x="630" y="242"/>
                    <a:pt x="630" y="242"/>
                  </a:cubicBezTo>
                  <a:cubicBezTo>
                    <a:pt x="630" y="242"/>
                    <a:pt x="629" y="242"/>
                    <a:pt x="629" y="242"/>
                  </a:cubicBezTo>
                  <a:cubicBezTo>
                    <a:pt x="632" y="241"/>
                    <a:pt x="634" y="240"/>
                    <a:pt x="637" y="240"/>
                  </a:cubicBezTo>
                  <a:cubicBezTo>
                    <a:pt x="638" y="239"/>
                    <a:pt x="639" y="239"/>
                    <a:pt x="641" y="239"/>
                  </a:cubicBezTo>
                  <a:cubicBezTo>
                    <a:pt x="648" y="238"/>
                    <a:pt x="655" y="236"/>
                    <a:pt x="662" y="234"/>
                  </a:cubicBezTo>
                  <a:cubicBezTo>
                    <a:pt x="662" y="234"/>
                    <a:pt x="662" y="234"/>
                    <a:pt x="662" y="234"/>
                  </a:cubicBezTo>
                  <a:cubicBezTo>
                    <a:pt x="663" y="234"/>
                    <a:pt x="663" y="234"/>
                    <a:pt x="664" y="234"/>
                  </a:cubicBezTo>
                  <a:cubicBezTo>
                    <a:pt x="664" y="234"/>
                    <a:pt x="664" y="234"/>
                    <a:pt x="664" y="234"/>
                  </a:cubicBezTo>
                  <a:cubicBezTo>
                    <a:pt x="672" y="235"/>
                    <a:pt x="679" y="234"/>
                    <a:pt x="687" y="233"/>
                  </a:cubicBezTo>
                  <a:cubicBezTo>
                    <a:pt x="692" y="233"/>
                    <a:pt x="697" y="234"/>
                    <a:pt x="702" y="234"/>
                  </a:cubicBezTo>
                  <a:cubicBezTo>
                    <a:pt x="695" y="236"/>
                    <a:pt x="688" y="236"/>
                    <a:pt x="680" y="236"/>
                  </a:cubicBezTo>
                  <a:cubicBezTo>
                    <a:pt x="678" y="237"/>
                    <a:pt x="678" y="239"/>
                    <a:pt x="680" y="239"/>
                  </a:cubicBezTo>
                  <a:cubicBezTo>
                    <a:pt x="688" y="239"/>
                    <a:pt x="696" y="239"/>
                    <a:pt x="704" y="237"/>
                  </a:cubicBezTo>
                  <a:cubicBezTo>
                    <a:pt x="705" y="241"/>
                    <a:pt x="703" y="247"/>
                    <a:pt x="695" y="256"/>
                  </a:cubicBezTo>
                  <a:cubicBezTo>
                    <a:pt x="695" y="256"/>
                    <a:pt x="711" y="255"/>
                    <a:pt x="710" y="236"/>
                  </a:cubicBezTo>
                  <a:cubicBezTo>
                    <a:pt x="710" y="236"/>
                    <a:pt x="710" y="236"/>
                    <a:pt x="709" y="235"/>
                  </a:cubicBezTo>
                  <a:cubicBezTo>
                    <a:pt x="710" y="235"/>
                    <a:pt x="711" y="235"/>
                    <a:pt x="711" y="235"/>
                  </a:cubicBezTo>
                  <a:cubicBezTo>
                    <a:pt x="713" y="234"/>
                    <a:pt x="713" y="231"/>
                    <a:pt x="711" y="231"/>
                  </a:cubicBezTo>
                  <a:cubicBezTo>
                    <a:pt x="710" y="231"/>
                    <a:pt x="708" y="230"/>
                    <a:pt x="707" y="230"/>
                  </a:cubicBezTo>
                  <a:cubicBezTo>
                    <a:pt x="702" y="225"/>
                    <a:pt x="692" y="224"/>
                    <a:pt x="679" y="224"/>
                  </a:cubicBezTo>
                  <a:cubicBezTo>
                    <a:pt x="670" y="221"/>
                    <a:pt x="661" y="217"/>
                    <a:pt x="652" y="213"/>
                  </a:cubicBezTo>
                  <a:cubicBezTo>
                    <a:pt x="659" y="214"/>
                    <a:pt x="670" y="214"/>
                    <a:pt x="676" y="209"/>
                  </a:cubicBezTo>
                  <a:cubicBezTo>
                    <a:pt x="676" y="210"/>
                    <a:pt x="676" y="211"/>
                    <a:pt x="676" y="211"/>
                  </a:cubicBezTo>
                  <a:cubicBezTo>
                    <a:pt x="673" y="210"/>
                    <a:pt x="672" y="213"/>
                    <a:pt x="674" y="214"/>
                  </a:cubicBezTo>
                  <a:cubicBezTo>
                    <a:pt x="680" y="218"/>
                    <a:pt x="681" y="205"/>
                    <a:pt x="679" y="201"/>
                  </a:cubicBezTo>
                  <a:cubicBezTo>
                    <a:pt x="679" y="201"/>
                    <a:pt x="680" y="200"/>
                    <a:pt x="680" y="200"/>
                  </a:cubicBezTo>
                  <a:cubicBezTo>
                    <a:pt x="680" y="191"/>
                    <a:pt x="669" y="181"/>
                    <a:pt x="649" y="173"/>
                  </a:cubicBezTo>
                  <a:cubicBezTo>
                    <a:pt x="644" y="167"/>
                    <a:pt x="637" y="161"/>
                    <a:pt x="630" y="156"/>
                  </a:cubicBezTo>
                  <a:cubicBezTo>
                    <a:pt x="610" y="140"/>
                    <a:pt x="586" y="127"/>
                    <a:pt x="563" y="116"/>
                  </a:cubicBezTo>
                  <a:cubicBezTo>
                    <a:pt x="561" y="114"/>
                    <a:pt x="559" y="119"/>
                    <a:pt x="561" y="120"/>
                  </a:cubicBezTo>
                  <a:cubicBezTo>
                    <a:pt x="576" y="127"/>
                    <a:pt x="590" y="135"/>
                    <a:pt x="603" y="144"/>
                  </a:cubicBezTo>
                  <a:cubicBezTo>
                    <a:pt x="603" y="145"/>
                    <a:pt x="603" y="145"/>
                    <a:pt x="603" y="145"/>
                  </a:cubicBezTo>
                  <a:cubicBezTo>
                    <a:pt x="604" y="145"/>
                    <a:pt x="606" y="146"/>
                    <a:pt x="607" y="146"/>
                  </a:cubicBezTo>
                  <a:cubicBezTo>
                    <a:pt x="618" y="153"/>
                    <a:pt x="628" y="160"/>
                    <a:pt x="638" y="168"/>
                  </a:cubicBezTo>
                  <a:cubicBezTo>
                    <a:pt x="639" y="168"/>
                    <a:pt x="640" y="168"/>
                    <a:pt x="640" y="168"/>
                  </a:cubicBezTo>
                  <a:cubicBezTo>
                    <a:pt x="642" y="169"/>
                    <a:pt x="643" y="170"/>
                    <a:pt x="644" y="172"/>
                  </a:cubicBezTo>
                  <a:cubicBezTo>
                    <a:pt x="639" y="170"/>
                    <a:pt x="633" y="168"/>
                    <a:pt x="626" y="167"/>
                  </a:cubicBezTo>
                  <a:cubicBezTo>
                    <a:pt x="624" y="166"/>
                    <a:pt x="621" y="165"/>
                    <a:pt x="619" y="163"/>
                  </a:cubicBezTo>
                  <a:cubicBezTo>
                    <a:pt x="619" y="162"/>
                    <a:pt x="619" y="162"/>
                    <a:pt x="619" y="162"/>
                  </a:cubicBezTo>
                  <a:cubicBezTo>
                    <a:pt x="622" y="163"/>
                    <a:pt x="624" y="164"/>
                    <a:pt x="626" y="165"/>
                  </a:cubicBezTo>
                  <a:cubicBezTo>
                    <a:pt x="627" y="166"/>
                    <a:pt x="629" y="163"/>
                    <a:pt x="627" y="162"/>
                  </a:cubicBezTo>
                  <a:cubicBezTo>
                    <a:pt x="617" y="157"/>
                    <a:pt x="607" y="151"/>
                    <a:pt x="597" y="145"/>
                  </a:cubicBezTo>
                  <a:cubicBezTo>
                    <a:pt x="593" y="142"/>
                    <a:pt x="589" y="139"/>
                    <a:pt x="586" y="137"/>
                  </a:cubicBezTo>
                  <a:cubicBezTo>
                    <a:pt x="602" y="145"/>
                    <a:pt x="612" y="149"/>
                    <a:pt x="612" y="149"/>
                  </a:cubicBezTo>
                  <a:cubicBezTo>
                    <a:pt x="612" y="149"/>
                    <a:pt x="597" y="142"/>
                    <a:pt x="575" y="130"/>
                  </a:cubicBezTo>
                  <a:cubicBezTo>
                    <a:pt x="568" y="124"/>
                    <a:pt x="560" y="120"/>
                    <a:pt x="552" y="116"/>
                  </a:cubicBezTo>
                  <a:cubicBezTo>
                    <a:pt x="539" y="107"/>
                    <a:pt x="526" y="98"/>
                    <a:pt x="512" y="88"/>
                  </a:cubicBezTo>
                  <a:cubicBezTo>
                    <a:pt x="511" y="87"/>
                    <a:pt x="508" y="90"/>
                    <a:pt x="510" y="91"/>
                  </a:cubicBezTo>
                  <a:cubicBezTo>
                    <a:pt x="516" y="95"/>
                    <a:pt x="521" y="99"/>
                    <a:pt x="527" y="103"/>
                  </a:cubicBezTo>
                  <a:cubicBezTo>
                    <a:pt x="459" y="66"/>
                    <a:pt x="372" y="20"/>
                    <a:pt x="355" y="14"/>
                  </a:cubicBezTo>
                  <a:cubicBezTo>
                    <a:pt x="326" y="3"/>
                    <a:pt x="285" y="6"/>
                    <a:pt x="285" y="6"/>
                  </a:cubicBezTo>
                  <a:cubicBezTo>
                    <a:pt x="285" y="6"/>
                    <a:pt x="257" y="0"/>
                    <a:pt x="220" y="39"/>
                  </a:cubicBezTo>
                  <a:cubicBezTo>
                    <a:pt x="205" y="56"/>
                    <a:pt x="201" y="78"/>
                    <a:pt x="202" y="98"/>
                  </a:cubicBezTo>
                  <a:cubicBezTo>
                    <a:pt x="201" y="98"/>
                    <a:pt x="200" y="99"/>
                    <a:pt x="200" y="100"/>
                  </a:cubicBezTo>
                  <a:cubicBezTo>
                    <a:pt x="200" y="100"/>
                    <a:pt x="200" y="100"/>
                    <a:pt x="200" y="100"/>
                  </a:cubicBezTo>
                  <a:cubicBezTo>
                    <a:pt x="200" y="100"/>
                    <a:pt x="200" y="101"/>
                    <a:pt x="200" y="101"/>
                  </a:cubicBezTo>
                  <a:cubicBezTo>
                    <a:pt x="201" y="104"/>
                    <a:pt x="200" y="107"/>
                    <a:pt x="200" y="110"/>
                  </a:cubicBezTo>
                  <a:cubicBezTo>
                    <a:pt x="200" y="111"/>
                    <a:pt x="202" y="112"/>
                    <a:pt x="202" y="111"/>
                  </a:cubicBezTo>
                  <a:cubicBezTo>
                    <a:pt x="203" y="113"/>
                    <a:pt x="203" y="115"/>
                    <a:pt x="204" y="116"/>
                  </a:cubicBezTo>
                  <a:cubicBezTo>
                    <a:pt x="204" y="117"/>
                    <a:pt x="204" y="118"/>
                    <a:pt x="204" y="119"/>
                  </a:cubicBezTo>
                  <a:cubicBezTo>
                    <a:pt x="203" y="117"/>
                    <a:pt x="200" y="118"/>
                    <a:pt x="200" y="121"/>
                  </a:cubicBezTo>
                  <a:cubicBezTo>
                    <a:pt x="200" y="133"/>
                    <a:pt x="200" y="145"/>
                    <a:pt x="200" y="157"/>
                  </a:cubicBezTo>
                  <a:cubicBezTo>
                    <a:pt x="200" y="157"/>
                    <a:pt x="199" y="157"/>
                    <a:pt x="199" y="157"/>
                  </a:cubicBezTo>
                  <a:cubicBezTo>
                    <a:pt x="198" y="157"/>
                    <a:pt x="198" y="157"/>
                    <a:pt x="197" y="156"/>
                  </a:cubicBezTo>
                  <a:cubicBezTo>
                    <a:pt x="197" y="156"/>
                    <a:pt x="196" y="157"/>
                    <a:pt x="195" y="157"/>
                  </a:cubicBezTo>
                  <a:cubicBezTo>
                    <a:pt x="195" y="157"/>
                    <a:pt x="195" y="157"/>
                    <a:pt x="195" y="158"/>
                  </a:cubicBezTo>
                  <a:cubicBezTo>
                    <a:pt x="192" y="158"/>
                    <a:pt x="189" y="158"/>
                    <a:pt x="186" y="159"/>
                  </a:cubicBezTo>
                  <a:cubicBezTo>
                    <a:pt x="170" y="155"/>
                    <a:pt x="152" y="159"/>
                    <a:pt x="135" y="164"/>
                  </a:cubicBezTo>
                  <a:cubicBezTo>
                    <a:pt x="114" y="165"/>
                    <a:pt x="93" y="167"/>
                    <a:pt x="76" y="174"/>
                  </a:cubicBezTo>
                  <a:cubicBezTo>
                    <a:pt x="73" y="174"/>
                    <a:pt x="70" y="175"/>
                    <a:pt x="67" y="175"/>
                  </a:cubicBezTo>
                  <a:cubicBezTo>
                    <a:pt x="51" y="175"/>
                    <a:pt x="35" y="174"/>
                    <a:pt x="19" y="177"/>
                  </a:cubicBezTo>
                  <a:cubicBezTo>
                    <a:pt x="18" y="177"/>
                    <a:pt x="17" y="177"/>
                    <a:pt x="15" y="177"/>
                  </a:cubicBezTo>
                  <a:cubicBezTo>
                    <a:pt x="14" y="176"/>
                    <a:pt x="13" y="175"/>
                    <a:pt x="11" y="174"/>
                  </a:cubicBezTo>
                  <a:cubicBezTo>
                    <a:pt x="10" y="173"/>
                    <a:pt x="6" y="171"/>
                    <a:pt x="4" y="171"/>
                  </a:cubicBezTo>
                  <a:cubicBezTo>
                    <a:pt x="3" y="171"/>
                    <a:pt x="2" y="172"/>
                    <a:pt x="2" y="173"/>
                  </a:cubicBezTo>
                  <a:cubicBezTo>
                    <a:pt x="3" y="174"/>
                    <a:pt x="4" y="175"/>
                    <a:pt x="4" y="175"/>
                  </a:cubicBezTo>
                  <a:cubicBezTo>
                    <a:pt x="4" y="176"/>
                    <a:pt x="5" y="176"/>
                    <a:pt x="5" y="176"/>
                  </a:cubicBezTo>
                  <a:cubicBezTo>
                    <a:pt x="6" y="176"/>
                    <a:pt x="6" y="176"/>
                    <a:pt x="6" y="177"/>
                  </a:cubicBezTo>
                  <a:cubicBezTo>
                    <a:pt x="6" y="177"/>
                    <a:pt x="7" y="177"/>
                    <a:pt x="7" y="178"/>
                  </a:cubicBezTo>
                  <a:cubicBezTo>
                    <a:pt x="5" y="178"/>
                    <a:pt x="2" y="178"/>
                    <a:pt x="0" y="178"/>
                  </a:cubicBezTo>
                  <a:cubicBezTo>
                    <a:pt x="0" y="180"/>
                    <a:pt x="0" y="180"/>
                    <a:pt x="0" y="180"/>
                  </a:cubicBezTo>
                  <a:cubicBezTo>
                    <a:pt x="3" y="180"/>
                    <a:pt x="6" y="180"/>
                    <a:pt x="9" y="180"/>
                  </a:cubicBezTo>
                  <a:close/>
                  <a:moveTo>
                    <a:pt x="21" y="182"/>
                  </a:moveTo>
                  <a:cubicBezTo>
                    <a:pt x="23" y="182"/>
                    <a:pt x="25" y="181"/>
                    <a:pt x="27" y="181"/>
                  </a:cubicBezTo>
                  <a:cubicBezTo>
                    <a:pt x="30" y="181"/>
                    <a:pt x="33" y="181"/>
                    <a:pt x="37" y="181"/>
                  </a:cubicBezTo>
                  <a:cubicBezTo>
                    <a:pt x="36" y="181"/>
                    <a:pt x="36" y="182"/>
                    <a:pt x="37" y="183"/>
                  </a:cubicBezTo>
                  <a:cubicBezTo>
                    <a:pt x="33" y="183"/>
                    <a:pt x="28" y="184"/>
                    <a:pt x="24" y="184"/>
                  </a:cubicBezTo>
                  <a:cubicBezTo>
                    <a:pt x="23" y="183"/>
                    <a:pt x="22" y="183"/>
                    <a:pt x="21" y="182"/>
                  </a:cubicBezTo>
                  <a:close/>
                  <a:moveTo>
                    <a:pt x="195" y="177"/>
                  </a:moveTo>
                  <a:cubicBezTo>
                    <a:pt x="196" y="177"/>
                    <a:pt x="196" y="177"/>
                    <a:pt x="196" y="177"/>
                  </a:cubicBezTo>
                  <a:cubicBezTo>
                    <a:pt x="180" y="182"/>
                    <a:pt x="162" y="184"/>
                    <a:pt x="142" y="184"/>
                  </a:cubicBezTo>
                  <a:cubicBezTo>
                    <a:pt x="138" y="184"/>
                    <a:pt x="133" y="184"/>
                    <a:pt x="129" y="183"/>
                  </a:cubicBezTo>
                  <a:cubicBezTo>
                    <a:pt x="135" y="183"/>
                    <a:pt x="140" y="181"/>
                    <a:pt x="146" y="180"/>
                  </a:cubicBezTo>
                  <a:cubicBezTo>
                    <a:pt x="162" y="180"/>
                    <a:pt x="184" y="179"/>
                    <a:pt x="199" y="176"/>
                  </a:cubicBezTo>
                  <a:cubicBezTo>
                    <a:pt x="199" y="176"/>
                    <a:pt x="199" y="176"/>
                    <a:pt x="200" y="176"/>
                  </a:cubicBezTo>
                  <a:cubicBezTo>
                    <a:pt x="198" y="176"/>
                    <a:pt x="197" y="177"/>
                    <a:pt x="196" y="177"/>
                  </a:cubicBezTo>
                  <a:lnTo>
                    <a:pt x="195" y="177"/>
                  </a:lnTo>
                  <a:close/>
                  <a:moveTo>
                    <a:pt x="212" y="189"/>
                  </a:moveTo>
                  <a:cubicBezTo>
                    <a:pt x="212" y="189"/>
                    <a:pt x="213" y="189"/>
                    <a:pt x="214" y="189"/>
                  </a:cubicBezTo>
                  <a:cubicBezTo>
                    <a:pt x="218" y="191"/>
                    <a:pt x="222" y="193"/>
                    <a:pt x="226" y="195"/>
                  </a:cubicBezTo>
                  <a:cubicBezTo>
                    <a:pt x="225" y="195"/>
                    <a:pt x="225" y="195"/>
                    <a:pt x="224" y="195"/>
                  </a:cubicBezTo>
                  <a:cubicBezTo>
                    <a:pt x="220" y="193"/>
                    <a:pt x="216" y="191"/>
                    <a:pt x="212" y="189"/>
                  </a:cubicBezTo>
                  <a:close/>
                  <a:moveTo>
                    <a:pt x="215" y="187"/>
                  </a:moveTo>
                  <a:cubicBezTo>
                    <a:pt x="212" y="185"/>
                    <a:pt x="209" y="183"/>
                    <a:pt x="206" y="181"/>
                  </a:cubicBezTo>
                  <a:cubicBezTo>
                    <a:pt x="206" y="181"/>
                    <a:pt x="206" y="181"/>
                    <a:pt x="207" y="181"/>
                  </a:cubicBezTo>
                  <a:cubicBezTo>
                    <a:pt x="209" y="181"/>
                    <a:pt x="212" y="182"/>
                    <a:pt x="214" y="183"/>
                  </a:cubicBezTo>
                  <a:cubicBezTo>
                    <a:pt x="214" y="183"/>
                    <a:pt x="214" y="183"/>
                    <a:pt x="214" y="183"/>
                  </a:cubicBezTo>
                  <a:cubicBezTo>
                    <a:pt x="225" y="187"/>
                    <a:pt x="236" y="191"/>
                    <a:pt x="247" y="195"/>
                  </a:cubicBezTo>
                  <a:cubicBezTo>
                    <a:pt x="248" y="193"/>
                    <a:pt x="248" y="193"/>
                    <a:pt x="248" y="193"/>
                  </a:cubicBezTo>
                  <a:cubicBezTo>
                    <a:pt x="241" y="189"/>
                    <a:pt x="233" y="186"/>
                    <a:pt x="226" y="183"/>
                  </a:cubicBezTo>
                  <a:cubicBezTo>
                    <a:pt x="227" y="183"/>
                    <a:pt x="227" y="181"/>
                    <a:pt x="226" y="180"/>
                  </a:cubicBezTo>
                  <a:cubicBezTo>
                    <a:pt x="222" y="178"/>
                    <a:pt x="217" y="176"/>
                    <a:pt x="212" y="174"/>
                  </a:cubicBezTo>
                  <a:cubicBezTo>
                    <a:pt x="212" y="174"/>
                    <a:pt x="212" y="174"/>
                    <a:pt x="212" y="174"/>
                  </a:cubicBezTo>
                  <a:cubicBezTo>
                    <a:pt x="220" y="177"/>
                    <a:pt x="230" y="181"/>
                    <a:pt x="238" y="186"/>
                  </a:cubicBezTo>
                  <a:cubicBezTo>
                    <a:pt x="251" y="194"/>
                    <a:pt x="262" y="202"/>
                    <a:pt x="269" y="210"/>
                  </a:cubicBezTo>
                  <a:cubicBezTo>
                    <a:pt x="256" y="207"/>
                    <a:pt x="241" y="203"/>
                    <a:pt x="228" y="197"/>
                  </a:cubicBezTo>
                  <a:cubicBezTo>
                    <a:pt x="228" y="197"/>
                    <a:pt x="228" y="197"/>
                    <a:pt x="228" y="197"/>
                  </a:cubicBezTo>
                  <a:cubicBezTo>
                    <a:pt x="228" y="196"/>
                    <a:pt x="228" y="196"/>
                    <a:pt x="227" y="196"/>
                  </a:cubicBezTo>
                  <a:cubicBezTo>
                    <a:pt x="235" y="199"/>
                    <a:pt x="243" y="202"/>
                    <a:pt x="251" y="205"/>
                  </a:cubicBezTo>
                  <a:cubicBezTo>
                    <a:pt x="252" y="203"/>
                    <a:pt x="252" y="203"/>
                    <a:pt x="252" y="203"/>
                  </a:cubicBezTo>
                  <a:cubicBezTo>
                    <a:pt x="240" y="197"/>
                    <a:pt x="227" y="190"/>
                    <a:pt x="215" y="187"/>
                  </a:cubicBezTo>
                  <a:close/>
                  <a:moveTo>
                    <a:pt x="207" y="178"/>
                  </a:moveTo>
                  <a:cubicBezTo>
                    <a:pt x="207" y="178"/>
                    <a:pt x="207" y="178"/>
                    <a:pt x="208" y="177"/>
                  </a:cubicBezTo>
                  <a:cubicBezTo>
                    <a:pt x="213" y="178"/>
                    <a:pt x="218" y="180"/>
                    <a:pt x="222" y="182"/>
                  </a:cubicBezTo>
                  <a:cubicBezTo>
                    <a:pt x="217" y="181"/>
                    <a:pt x="212" y="179"/>
                    <a:pt x="207" y="178"/>
                  </a:cubicBezTo>
                  <a:close/>
                  <a:moveTo>
                    <a:pt x="201" y="166"/>
                  </a:moveTo>
                  <a:cubicBezTo>
                    <a:pt x="201" y="166"/>
                    <a:pt x="201" y="167"/>
                    <a:pt x="201" y="168"/>
                  </a:cubicBezTo>
                  <a:cubicBezTo>
                    <a:pt x="201" y="168"/>
                    <a:pt x="201" y="168"/>
                    <a:pt x="201" y="168"/>
                  </a:cubicBezTo>
                  <a:cubicBezTo>
                    <a:pt x="200" y="167"/>
                    <a:pt x="200" y="166"/>
                    <a:pt x="200" y="166"/>
                  </a:cubicBezTo>
                  <a:cubicBezTo>
                    <a:pt x="200" y="166"/>
                    <a:pt x="201" y="166"/>
                    <a:pt x="201" y="166"/>
                  </a:cubicBezTo>
                  <a:close/>
                  <a:moveTo>
                    <a:pt x="190" y="169"/>
                  </a:moveTo>
                  <a:cubicBezTo>
                    <a:pt x="191" y="169"/>
                    <a:pt x="192" y="168"/>
                    <a:pt x="193" y="168"/>
                  </a:cubicBezTo>
                  <a:cubicBezTo>
                    <a:pt x="193" y="169"/>
                    <a:pt x="193" y="169"/>
                    <a:pt x="193" y="169"/>
                  </a:cubicBezTo>
                  <a:cubicBezTo>
                    <a:pt x="192" y="169"/>
                    <a:pt x="191" y="169"/>
                    <a:pt x="190" y="169"/>
                  </a:cubicBezTo>
                  <a:close/>
                  <a:moveTo>
                    <a:pt x="189" y="167"/>
                  </a:moveTo>
                  <a:cubicBezTo>
                    <a:pt x="188" y="167"/>
                    <a:pt x="186" y="168"/>
                    <a:pt x="185" y="168"/>
                  </a:cubicBezTo>
                  <a:cubicBezTo>
                    <a:pt x="183" y="167"/>
                    <a:pt x="181" y="167"/>
                    <a:pt x="179" y="166"/>
                  </a:cubicBezTo>
                  <a:cubicBezTo>
                    <a:pt x="182" y="166"/>
                    <a:pt x="186" y="166"/>
                    <a:pt x="189" y="167"/>
                  </a:cubicBezTo>
                  <a:close/>
                  <a:moveTo>
                    <a:pt x="209" y="159"/>
                  </a:moveTo>
                  <a:cubicBezTo>
                    <a:pt x="211" y="158"/>
                    <a:pt x="213" y="158"/>
                    <a:pt x="215" y="158"/>
                  </a:cubicBezTo>
                  <a:cubicBezTo>
                    <a:pt x="213" y="159"/>
                    <a:pt x="211" y="160"/>
                    <a:pt x="209" y="160"/>
                  </a:cubicBezTo>
                  <a:cubicBezTo>
                    <a:pt x="209" y="160"/>
                    <a:pt x="209" y="159"/>
                    <a:pt x="209" y="159"/>
                  </a:cubicBezTo>
                  <a:close/>
                  <a:moveTo>
                    <a:pt x="115" y="183"/>
                  </a:moveTo>
                  <a:cubicBezTo>
                    <a:pt x="111" y="183"/>
                    <a:pt x="106" y="182"/>
                    <a:pt x="102" y="182"/>
                  </a:cubicBezTo>
                  <a:cubicBezTo>
                    <a:pt x="100" y="181"/>
                    <a:pt x="98" y="181"/>
                    <a:pt x="96" y="181"/>
                  </a:cubicBezTo>
                  <a:cubicBezTo>
                    <a:pt x="99" y="180"/>
                    <a:pt x="102" y="180"/>
                    <a:pt x="106" y="179"/>
                  </a:cubicBezTo>
                  <a:cubicBezTo>
                    <a:pt x="124" y="175"/>
                    <a:pt x="141" y="170"/>
                    <a:pt x="158" y="168"/>
                  </a:cubicBezTo>
                  <a:cubicBezTo>
                    <a:pt x="159" y="168"/>
                    <a:pt x="160" y="168"/>
                    <a:pt x="160" y="168"/>
                  </a:cubicBezTo>
                  <a:cubicBezTo>
                    <a:pt x="167" y="168"/>
                    <a:pt x="173" y="169"/>
                    <a:pt x="179" y="170"/>
                  </a:cubicBezTo>
                  <a:cubicBezTo>
                    <a:pt x="178" y="170"/>
                    <a:pt x="177" y="170"/>
                    <a:pt x="176" y="171"/>
                  </a:cubicBezTo>
                  <a:cubicBezTo>
                    <a:pt x="172" y="170"/>
                    <a:pt x="168" y="170"/>
                    <a:pt x="164" y="170"/>
                  </a:cubicBezTo>
                  <a:cubicBezTo>
                    <a:pt x="162" y="169"/>
                    <a:pt x="162" y="171"/>
                    <a:pt x="162" y="172"/>
                  </a:cubicBezTo>
                  <a:cubicBezTo>
                    <a:pt x="144" y="174"/>
                    <a:pt x="128" y="176"/>
                    <a:pt x="129" y="178"/>
                  </a:cubicBezTo>
                  <a:cubicBezTo>
                    <a:pt x="129" y="179"/>
                    <a:pt x="131" y="179"/>
                    <a:pt x="135" y="180"/>
                  </a:cubicBezTo>
                  <a:cubicBezTo>
                    <a:pt x="128" y="181"/>
                    <a:pt x="122" y="182"/>
                    <a:pt x="115" y="183"/>
                  </a:cubicBezTo>
                  <a:close/>
                  <a:moveTo>
                    <a:pt x="96" y="184"/>
                  </a:moveTo>
                  <a:cubicBezTo>
                    <a:pt x="95" y="184"/>
                    <a:pt x="95" y="184"/>
                    <a:pt x="95" y="184"/>
                  </a:cubicBezTo>
                  <a:cubicBezTo>
                    <a:pt x="89" y="184"/>
                    <a:pt x="84" y="184"/>
                    <a:pt x="80" y="183"/>
                  </a:cubicBezTo>
                  <a:cubicBezTo>
                    <a:pt x="85" y="183"/>
                    <a:pt x="90" y="184"/>
                    <a:pt x="96" y="184"/>
                  </a:cubicBezTo>
                  <a:close/>
                  <a:moveTo>
                    <a:pt x="98" y="170"/>
                  </a:moveTo>
                  <a:cubicBezTo>
                    <a:pt x="103" y="169"/>
                    <a:pt x="109" y="169"/>
                    <a:pt x="115" y="168"/>
                  </a:cubicBezTo>
                  <a:cubicBezTo>
                    <a:pt x="109" y="169"/>
                    <a:pt x="103" y="170"/>
                    <a:pt x="98" y="170"/>
                  </a:cubicBezTo>
                  <a:close/>
                  <a:moveTo>
                    <a:pt x="193" y="160"/>
                  </a:moveTo>
                  <a:cubicBezTo>
                    <a:pt x="193" y="161"/>
                    <a:pt x="193" y="161"/>
                    <a:pt x="193" y="161"/>
                  </a:cubicBezTo>
                  <a:cubicBezTo>
                    <a:pt x="192" y="161"/>
                    <a:pt x="192" y="161"/>
                    <a:pt x="192" y="160"/>
                  </a:cubicBezTo>
                  <a:cubicBezTo>
                    <a:pt x="192" y="160"/>
                    <a:pt x="193" y="160"/>
                    <a:pt x="193" y="160"/>
                  </a:cubicBezTo>
                  <a:close/>
                  <a:moveTo>
                    <a:pt x="544" y="117"/>
                  </a:moveTo>
                  <a:cubicBezTo>
                    <a:pt x="552" y="124"/>
                    <a:pt x="559" y="130"/>
                    <a:pt x="567" y="137"/>
                  </a:cubicBezTo>
                  <a:cubicBezTo>
                    <a:pt x="566" y="136"/>
                    <a:pt x="566" y="136"/>
                    <a:pt x="565" y="135"/>
                  </a:cubicBezTo>
                  <a:cubicBezTo>
                    <a:pt x="563" y="134"/>
                    <a:pt x="562" y="133"/>
                    <a:pt x="561" y="132"/>
                  </a:cubicBezTo>
                  <a:cubicBezTo>
                    <a:pt x="559" y="134"/>
                    <a:pt x="559" y="134"/>
                    <a:pt x="559" y="134"/>
                  </a:cubicBezTo>
                  <a:cubicBezTo>
                    <a:pt x="559" y="134"/>
                    <a:pt x="559" y="134"/>
                    <a:pt x="559" y="134"/>
                  </a:cubicBezTo>
                  <a:cubicBezTo>
                    <a:pt x="559" y="135"/>
                    <a:pt x="559" y="135"/>
                    <a:pt x="559" y="135"/>
                  </a:cubicBezTo>
                  <a:cubicBezTo>
                    <a:pt x="566" y="144"/>
                    <a:pt x="579" y="152"/>
                    <a:pt x="593" y="158"/>
                  </a:cubicBezTo>
                  <a:cubicBezTo>
                    <a:pt x="596" y="161"/>
                    <a:pt x="600" y="163"/>
                    <a:pt x="603" y="165"/>
                  </a:cubicBezTo>
                  <a:cubicBezTo>
                    <a:pt x="584" y="165"/>
                    <a:pt x="561" y="168"/>
                    <a:pt x="538" y="177"/>
                  </a:cubicBezTo>
                  <a:cubicBezTo>
                    <a:pt x="479" y="198"/>
                    <a:pt x="459" y="227"/>
                    <a:pt x="463" y="270"/>
                  </a:cubicBezTo>
                  <a:cubicBezTo>
                    <a:pt x="462" y="273"/>
                    <a:pt x="461" y="276"/>
                    <a:pt x="461" y="279"/>
                  </a:cubicBezTo>
                  <a:cubicBezTo>
                    <a:pt x="462" y="279"/>
                    <a:pt x="462" y="279"/>
                    <a:pt x="462" y="279"/>
                  </a:cubicBezTo>
                  <a:cubicBezTo>
                    <a:pt x="461" y="283"/>
                    <a:pt x="461" y="287"/>
                    <a:pt x="461" y="290"/>
                  </a:cubicBezTo>
                  <a:cubicBezTo>
                    <a:pt x="450" y="282"/>
                    <a:pt x="438" y="275"/>
                    <a:pt x="427" y="269"/>
                  </a:cubicBezTo>
                  <a:cubicBezTo>
                    <a:pt x="422" y="264"/>
                    <a:pt x="417" y="260"/>
                    <a:pt x="412" y="257"/>
                  </a:cubicBezTo>
                  <a:cubicBezTo>
                    <a:pt x="405" y="252"/>
                    <a:pt x="398" y="249"/>
                    <a:pt x="391" y="249"/>
                  </a:cubicBezTo>
                  <a:cubicBezTo>
                    <a:pt x="390" y="249"/>
                    <a:pt x="390" y="249"/>
                    <a:pt x="390" y="249"/>
                  </a:cubicBezTo>
                  <a:cubicBezTo>
                    <a:pt x="388" y="249"/>
                    <a:pt x="388" y="249"/>
                    <a:pt x="388" y="249"/>
                  </a:cubicBezTo>
                  <a:cubicBezTo>
                    <a:pt x="389" y="251"/>
                    <a:pt x="389" y="251"/>
                    <a:pt x="389" y="251"/>
                  </a:cubicBezTo>
                  <a:cubicBezTo>
                    <a:pt x="391" y="258"/>
                    <a:pt x="395" y="265"/>
                    <a:pt x="400" y="272"/>
                  </a:cubicBezTo>
                  <a:cubicBezTo>
                    <a:pt x="399" y="271"/>
                    <a:pt x="398" y="271"/>
                    <a:pt x="397" y="270"/>
                  </a:cubicBezTo>
                  <a:cubicBezTo>
                    <a:pt x="361" y="239"/>
                    <a:pt x="329" y="204"/>
                    <a:pt x="298" y="168"/>
                  </a:cubicBezTo>
                  <a:cubicBezTo>
                    <a:pt x="296" y="170"/>
                    <a:pt x="296" y="170"/>
                    <a:pt x="296" y="170"/>
                  </a:cubicBezTo>
                  <a:cubicBezTo>
                    <a:pt x="325" y="204"/>
                    <a:pt x="355" y="237"/>
                    <a:pt x="389" y="267"/>
                  </a:cubicBezTo>
                  <a:cubicBezTo>
                    <a:pt x="337" y="243"/>
                    <a:pt x="273" y="216"/>
                    <a:pt x="273" y="216"/>
                  </a:cubicBezTo>
                  <a:cubicBezTo>
                    <a:pt x="279" y="220"/>
                    <a:pt x="361" y="263"/>
                    <a:pt x="412" y="287"/>
                  </a:cubicBezTo>
                  <a:cubicBezTo>
                    <a:pt x="416" y="292"/>
                    <a:pt x="421" y="297"/>
                    <a:pt x="426" y="302"/>
                  </a:cubicBezTo>
                  <a:cubicBezTo>
                    <a:pt x="430" y="306"/>
                    <a:pt x="435" y="309"/>
                    <a:pt x="439" y="313"/>
                  </a:cubicBezTo>
                  <a:cubicBezTo>
                    <a:pt x="422" y="313"/>
                    <a:pt x="405" y="314"/>
                    <a:pt x="389" y="315"/>
                  </a:cubicBezTo>
                  <a:cubicBezTo>
                    <a:pt x="388" y="315"/>
                    <a:pt x="388" y="315"/>
                    <a:pt x="388" y="315"/>
                  </a:cubicBezTo>
                  <a:cubicBezTo>
                    <a:pt x="388" y="315"/>
                    <a:pt x="388" y="315"/>
                    <a:pt x="388" y="315"/>
                  </a:cubicBezTo>
                  <a:cubicBezTo>
                    <a:pt x="375" y="316"/>
                    <a:pt x="362" y="317"/>
                    <a:pt x="348" y="319"/>
                  </a:cubicBezTo>
                  <a:cubicBezTo>
                    <a:pt x="289" y="318"/>
                    <a:pt x="224" y="318"/>
                    <a:pt x="201" y="321"/>
                  </a:cubicBezTo>
                  <a:cubicBezTo>
                    <a:pt x="201" y="321"/>
                    <a:pt x="201" y="321"/>
                    <a:pt x="201" y="321"/>
                  </a:cubicBezTo>
                  <a:cubicBezTo>
                    <a:pt x="202" y="319"/>
                    <a:pt x="201" y="318"/>
                    <a:pt x="199" y="318"/>
                  </a:cubicBezTo>
                  <a:cubicBezTo>
                    <a:pt x="195" y="319"/>
                    <a:pt x="194" y="321"/>
                    <a:pt x="193" y="323"/>
                  </a:cubicBezTo>
                  <a:cubicBezTo>
                    <a:pt x="193" y="323"/>
                    <a:pt x="192" y="323"/>
                    <a:pt x="192" y="323"/>
                  </a:cubicBezTo>
                  <a:cubicBezTo>
                    <a:pt x="192" y="323"/>
                    <a:pt x="192" y="323"/>
                    <a:pt x="193" y="323"/>
                  </a:cubicBezTo>
                  <a:cubicBezTo>
                    <a:pt x="192" y="324"/>
                    <a:pt x="191" y="325"/>
                    <a:pt x="191" y="326"/>
                  </a:cubicBezTo>
                  <a:cubicBezTo>
                    <a:pt x="189" y="328"/>
                    <a:pt x="192" y="330"/>
                    <a:pt x="193" y="328"/>
                  </a:cubicBezTo>
                  <a:cubicBezTo>
                    <a:pt x="194" y="327"/>
                    <a:pt x="194" y="326"/>
                    <a:pt x="195" y="325"/>
                  </a:cubicBezTo>
                  <a:cubicBezTo>
                    <a:pt x="194" y="327"/>
                    <a:pt x="193" y="330"/>
                    <a:pt x="193" y="332"/>
                  </a:cubicBezTo>
                  <a:cubicBezTo>
                    <a:pt x="151" y="293"/>
                    <a:pt x="98" y="255"/>
                    <a:pt x="52" y="219"/>
                  </a:cubicBezTo>
                  <a:cubicBezTo>
                    <a:pt x="53" y="218"/>
                    <a:pt x="53" y="217"/>
                    <a:pt x="52" y="216"/>
                  </a:cubicBezTo>
                  <a:cubicBezTo>
                    <a:pt x="45" y="211"/>
                    <a:pt x="38" y="206"/>
                    <a:pt x="31" y="201"/>
                  </a:cubicBezTo>
                  <a:cubicBezTo>
                    <a:pt x="32" y="200"/>
                    <a:pt x="33" y="199"/>
                    <a:pt x="31" y="198"/>
                  </a:cubicBezTo>
                  <a:cubicBezTo>
                    <a:pt x="30" y="198"/>
                    <a:pt x="28" y="197"/>
                    <a:pt x="26" y="196"/>
                  </a:cubicBezTo>
                  <a:cubicBezTo>
                    <a:pt x="22" y="193"/>
                    <a:pt x="18" y="189"/>
                    <a:pt x="14" y="186"/>
                  </a:cubicBezTo>
                  <a:cubicBezTo>
                    <a:pt x="14" y="185"/>
                    <a:pt x="14" y="185"/>
                    <a:pt x="13" y="185"/>
                  </a:cubicBezTo>
                  <a:cubicBezTo>
                    <a:pt x="13" y="184"/>
                    <a:pt x="13" y="184"/>
                    <a:pt x="14" y="183"/>
                  </a:cubicBezTo>
                  <a:cubicBezTo>
                    <a:pt x="16" y="184"/>
                    <a:pt x="17" y="185"/>
                    <a:pt x="18" y="186"/>
                  </a:cubicBezTo>
                  <a:cubicBezTo>
                    <a:pt x="18" y="188"/>
                    <a:pt x="19" y="189"/>
                    <a:pt x="21" y="189"/>
                  </a:cubicBezTo>
                  <a:cubicBezTo>
                    <a:pt x="21" y="189"/>
                    <a:pt x="21" y="189"/>
                    <a:pt x="22" y="189"/>
                  </a:cubicBezTo>
                  <a:cubicBezTo>
                    <a:pt x="25" y="192"/>
                    <a:pt x="29" y="194"/>
                    <a:pt x="32" y="197"/>
                  </a:cubicBezTo>
                  <a:cubicBezTo>
                    <a:pt x="43" y="205"/>
                    <a:pt x="53" y="214"/>
                    <a:pt x="65" y="222"/>
                  </a:cubicBezTo>
                  <a:cubicBezTo>
                    <a:pt x="68" y="224"/>
                    <a:pt x="71" y="220"/>
                    <a:pt x="68" y="218"/>
                  </a:cubicBezTo>
                  <a:cubicBezTo>
                    <a:pt x="56" y="209"/>
                    <a:pt x="44" y="199"/>
                    <a:pt x="32" y="190"/>
                  </a:cubicBezTo>
                  <a:cubicBezTo>
                    <a:pt x="31" y="189"/>
                    <a:pt x="30" y="189"/>
                    <a:pt x="29" y="188"/>
                  </a:cubicBezTo>
                  <a:cubicBezTo>
                    <a:pt x="41" y="187"/>
                    <a:pt x="52" y="186"/>
                    <a:pt x="64" y="186"/>
                  </a:cubicBezTo>
                  <a:cubicBezTo>
                    <a:pt x="66" y="186"/>
                    <a:pt x="66" y="183"/>
                    <a:pt x="64" y="183"/>
                  </a:cubicBezTo>
                  <a:cubicBezTo>
                    <a:pt x="63" y="183"/>
                    <a:pt x="62" y="183"/>
                    <a:pt x="60" y="183"/>
                  </a:cubicBezTo>
                  <a:cubicBezTo>
                    <a:pt x="62" y="182"/>
                    <a:pt x="64" y="182"/>
                    <a:pt x="66" y="182"/>
                  </a:cubicBezTo>
                  <a:cubicBezTo>
                    <a:pt x="67" y="182"/>
                    <a:pt x="68" y="182"/>
                    <a:pt x="69" y="182"/>
                  </a:cubicBezTo>
                  <a:cubicBezTo>
                    <a:pt x="75" y="185"/>
                    <a:pt x="84" y="187"/>
                    <a:pt x="95" y="187"/>
                  </a:cubicBezTo>
                  <a:cubicBezTo>
                    <a:pt x="99" y="187"/>
                    <a:pt x="103" y="186"/>
                    <a:pt x="108" y="186"/>
                  </a:cubicBezTo>
                  <a:cubicBezTo>
                    <a:pt x="114" y="188"/>
                    <a:pt x="119" y="190"/>
                    <a:pt x="122" y="193"/>
                  </a:cubicBezTo>
                  <a:cubicBezTo>
                    <a:pt x="124" y="191"/>
                    <a:pt x="124" y="191"/>
                    <a:pt x="124" y="191"/>
                  </a:cubicBezTo>
                  <a:cubicBezTo>
                    <a:pt x="121" y="189"/>
                    <a:pt x="118" y="187"/>
                    <a:pt x="114" y="185"/>
                  </a:cubicBezTo>
                  <a:cubicBezTo>
                    <a:pt x="114" y="185"/>
                    <a:pt x="115" y="185"/>
                    <a:pt x="115" y="185"/>
                  </a:cubicBezTo>
                  <a:cubicBezTo>
                    <a:pt x="124" y="186"/>
                    <a:pt x="133" y="186"/>
                    <a:pt x="142" y="186"/>
                  </a:cubicBezTo>
                  <a:cubicBezTo>
                    <a:pt x="162" y="186"/>
                    <a:pt x="182" y="184"/>
                    <a:pt x="198" y="179"/>
                  </a:cubicBezTo>
                  <a:cubicBezTo>
                    <a:pt x="199" y="180"/>
                    <a:pt x="199" y="180"/>
                    <a:pt x="199" y="180"/>
                  </a:cubicBezTo>
                  <a:cubicBezTo>
                    <a:pt x="201" y="182"/>
                    <a:pt x="204" y="184"/>
                    <a:pt x="207" y="185"/>
                  </a:cubicBezTo>
                  <a:cubicBezTo>
                    <a:pt x="206" y="185"/>
                    <a:pt x="206" y="185"/>
                    <a:pt x="205" y="185"/>
                  </a:cubicBezTo>
                  <a:cubicBezTo>
                    <a:pt x="204" y="187"/>
                    <a:pt x="204" y="187"/>
                    <a:pt x="204" y="187"/>
                  </a:cubicBezTo>
                  <a:cubicBezTo>
                    <a:pt x="209" y="190"/>
                    <a:pt x="213" y="193"/>
                    <a:pt x="218" y="195"/>
                  </a:cubicBezTo>
                  <a:cubicBezTo>
                    <a:pt x="203" y="196"/>
                    <a:pt x="173" y="204"/>
                    <a:pt x="173" y="204"/>
                  </a:cubicBezTo>
                  <a:cubicBezTo>
                    <a:pt x="173" y="204"/>
                    <a:pt x="208" y="203"/>
                    <a:pt x="215" y="201"/>
                  </a:cubicBezTo>
                  <a:cubicBezTo>
                    <a:pt x="222" y="200"/>
                    <a:pt x="219" y="207"/>
                    <a:pt x="219" y="207"/>
                  </a:cubicBezTo>
                  <a:cubicBezTo>
                    <a:pt x="219" y="207"/>
                    <a:pt x="227" y="204"/>
                    <a:pt x="228" y="200"/>
                  </a:cubicBezTo>
                  <a:cubicBezTo>
                    <a:pt x="243" y="206"/>
                    <a:pt x="258" y="211"/>
                    <a:pt x="273" y="214"/>
                  </a:cubicBezTo>
                  <a:cubicBezTo>
                    <a:pt x="276" y="214"/>
                    <a:pt x="276" y="214"/>
                    <a:pt x="276" y="214"/>
                  </a:cubicBezTo>
                  <a:cubicBezTo>
                    <a:pt x="274" y="212"/>
                    <a:pt x="274" y="212"/>
                    <a:pt x="274" y="212"/>
                  </a:cubicBezTo>
                  <a:cubicBezTo>
                    <a:pt x="267" y="203"/>
                    <a:pt x="254" y="193"/>
                    <a:pt x="240" y="184"/>
                  </a:cubicBezTo>
                  <a:cubicBezTo>
                    <a:pt x="230" y="179"/>
                    <a:pt x="221" y="174"/>
                    <a:pt x="212" y="171"/>
                  </a:cubicBezTo>
                  <a:cubicBezTo>
                    <a:pt x="213" y="170"/>
                    <a:pt x="214" y="169"/>
                    <a:pt x="214" y="169"/>
                  </a:cubicBezTo>
                  <a:cubicBezTo>
                    <a:pt x="214" y="169"/>
                    <a:pt x="212" y="169"/>
                    <a:pt x="208" y="169"/>
                  </a:cubicBezTo>
                  <a:cubicBezTo>
                    <a:pt x="209" y="167"/>
                    <a:pt x="209" y="165"/>
                    <a:pt x="209" y="163"/>
                  </a:cubicBezTo>
                  <a:cubicBezTo>
                    <a:pt x="215" y="161"/>
                    <a:pt x="220" y="159"/>
                    <a:pt x="223" y="157"/>
                  </a:cubicBezTo>
                  <a:cubicBezTo>
                    <a:pt x="223" y="155"/>
                    <a:pt x="223" y="155"/>
                    <a:pt x="223" y="155"/>
                  </a:cubicBezTo>
                  <a:cubicBezTo>
                    <a:pt x="218" y="155"/>
                    <a:pt x="213" y="156"/>
                    <a:pt x="208" y="156"/>
                  </a:cubicBezTo>
                  <a:cubicBezTo>
                    <a:pt x="208" y="150"/>
                    <a:pt x="207" y="144"/>
                    <a:pt x="206" y="138"/>
                  </a:cubicBezTo>
                  <a:cubicBezTo>
                    <a:pt x="206" y="137"/>
                    <a:pt x="205" y="137"/>
                    <a:pt x="205" y="137"/>
                  </a:cubicBezTo>
                  <a:cubicBezTo>
                    <a:pt x="204" y="132"/>
                    <a:pt x="204" y="126"/>
                    <a:pt x="204" y="121"/>
                  </a:cubicBezTo>
                  <a:cubicBezTo>
                    <a:pt x="208" y="139"/>
                    <a:pt x="213" y="152"/>
                    <a:pt x="213" y="152"/>
                  </a:cubicBezTo>
                  <a:cubicBezTo>
                    <a:pt x="211" y="146"/>
                    <a:pt x="210" y="141"/>
                    <a:pt x="209" y="135"/>
                  </a:cubicBezTo>
                  <a:cubicBezTo>
                    <a:pt x="211" y="135"/>
                    <a:pt x="212" y="134"/>
                    <a:pt x="212" y="132"/>
                  </a:cubicBezTo>
                  <a:cubicBezTo>
                    <a:pt x="210" y="127"/>
                    <a:pt x="209" y="121"/>
                    <a:pt x="207" y="115"/>
                  </a:cubicBezTo>
                  <a:cubicBezTo>
                    <a:pt x="204" y="44"/>
                    <a:pt x="253" y="29"/>
                    <a:pt x="270" y="21"/>
                  </a:cubicBezTo>
                  <a:cubicBezTo>
                    <a:pt x="289" y="11"/>
                    <a:pt x="314" y="13"/>
                    <a:pt x="337" y="20"/>
                  </a:cubicBezTo>
                  <a:cubicBezTo>
                    <a:pt x="352" y="24"/>
                    <a:pt x="468" y="80"/>
                    <a:pt x="544" y="117"/>
                  </a:cubicBezTo>
                  <a:close/>
                  <a:moveTo>
                    <a:pt x="442" y="344"/>
                  </a:moveTo>
                  <a:cubicBezTo>
                    <a:pt x="442" y="341"/>
                    <a:pt x="442" y="341"/>
                    <a:pt x="442" y="341"/>
                  </a:cubicBezTo>
                  <a:cubicBezTo>
                    <a:pt x="442" y="341"/>
                    <a:pt x="440" y="341"/>
                    <a:pt x="438" y="341"/>
                  </a:cubicBezTo>
                  <a:cubicBezTo>
                    <a:pt x="433" y="337"/>
                    <a:pt x="429" y="333"/>
                    <a:pt x="425" y="329"/>
                  </a:cubicBezTo>
                  <a:cubicBezTo>
                    <a:pt x="434" y="329"/>
                    <a:pt x="442" y="334"/>
                    <a:pt x="450" y="341"/>
                  </a:cubicBezTo>
                  <a:cubicBezTo>
                    <a:pt x="454" y="345"/>
                    <a:pt x="458" y="348"/>
                    <a:pt x="461" y="351"/>
                  </a:cubicBezTo>
                  <a:cubicBezTo>
                    <a:pt x="461" y="355"/>
                    <a:pt x="461" y="358"/>
                    <a:pt x="461" y="358"/>
                  </a:cubicBezTo>
                  <a:cubicBezTo>
                    <a:pt x="461" y="358"/>
                    <a:pt x="462" y="356"/>
                    <a:pt x="463" y="353"/>
                  </a:cubicBezTo>
                  <a:cubicBezTo>
                    <a:pt x="465" y="354"/>
                    <a:pt x="467" y="356"/>
                    <a:pt x="468" y="357"/>
                  </a:cubicBezTo>
                  <a:cubicBezTo>
                    <a:pt x="469" y="361"/>
                    <a:pt x="470" y="365"/>
                    <a:pt x="471" y="368"/>
                  </a:cubicBezTo>
                  <a:cubicBezTo>
                    <a:pt x="462" y="360"/>
                    <a:pt x="451" y="352"/>
                    <a:pt x="442" y="344"/>
                  </a:cubicBezTo>
                  <a:close/>
                  <a:moveTo>
                    <a:pt x="28" y="292"/>
                  </a:moveTo>
                  <a:cubicBezTo>
                    <a:pt x="31" y="293"/>
                    <a:pt x="33" y="294"/>
                    <a:pt x="36" y="295"/>
                  </a:cubicBezTo>
                  <a:cubicBezTo>
                    <a:pt x="53" y="311"/>
                    <a:pt x="72" y="325"/>
                    <a:pt x="92" y="335"/>
                  </a:cubicBezTo>
                  <a:cubicBezTo>
                    <a:pt x="96" y="338"/>
                    <a:pt x="100" y="342"/>
                    <a:pt x="104" y="345"/>
                  </a:cubicBezTo>
                  <a:cubicBezTo>
                    <a:pt x="84" y="333"/>
                    <a:pt x="65" y="321"/>
                    <a:pt x="47" y="307"/>
                  </a:cubicBezTo>
                  <a:cubicBezTo>
                    <a:pt x="47" y="307"/>
                    <a:pt x="47" y="307"/>
                    <a:pt x="47" y="307"/>
                  </a:cubicBezTo>
                  <a:cubicBezTo>
                    <a:pt x="47" y="307"/>
                    <a:pt x="47" y="307"/>
                    <a:pt x="47" y="307"/>
                  </a:cubicBezTo>
                  <a:cubicBezTo>
                    <a:pt x="40" y="302"/>
                    <a:pt x="34" y="297"/>
                    <a:pt x="28" y="292"/>
                  </a:cubicBezTo>
                  <a:close/>
                  <a:moveTo>
                    <a:pt x="435" y="400"/>
                  </a:moveTo>
                  <a:cubicBezTo>
                    <a:pt x="454" y="403"/>
                    <a:pt x="467" y="408"/>
                    <a:pt x="475" y="415"/>
                  </a:cubicBezTo>
                  <a:cubicBezTo>
                    <a:pt x="474" y="416"/>
                    <a:pt x="473" y="417"/>
                    <a:pt x="472" y="417"/>
                  </a:cubicBezTo>
                  <a:cubicBezTo>
                    <a:pt x="472" y="416"/>
                    <a:pt x="472" y="416"/>
                    <a:pt x="472" y="415"/>
                  </a:cubicBezTo>
                  <a:cubicBezTo>
                    <a:pt x="469" y="414"/>
                    <a:pt x="469" y="414"/>
                    <a:pt x="469" y="414"/>
                  </a:cubicBezTo>
                  <a:cubicBezTo>
                    <a:pt x="469" y="416"/>
                    <a:pt x="468" y="418"/>
                    <a:pt x="468" y="419"/>
                  </a:cubicBezTo>
                  <a:cubicBezTo>
                    <a:pt x="465" y="421"/>
                    <a:pt x="462" y="422"/>
                    <a:pt x="458" y="422"/>
                  </a:cubicBezTo>
                  <a:cubicBezTo>
                    <a:pt x="459" y="422"/>
                    <a:pt x="459" y="421"/>
                    <a:pt x="460" y="420"/>
                  </a:cubicBezTo>
                  <a:cubicBezTo>
                    <a:pt x="460" y="420"/>
                    <a:pt x="455" y="420"/>
                    <a:pt x="445" y="419"/>
                  </a:cubicBezTo>
                  <a:cubicBezTo>
                    <a:pt x="448" y="418"/>
                    <a:pt x="450" y="418"/>
                    <a:pt x="453" y="417"/>
                  </a:cubicBezTo>
                  <a:cubicBezTo>
                    <a:pt x="455" y="417"/>
                    <a:pt x="456" y="417"/>
                    <a:pt x="458" y="417"/>
                  </a:cubicBezTo>
                  <a:cubicBezTo>
                    <a:pt x="458" y="416"/>
                    <a:pt x="458" y="416"/>
                    <a:pt x="458" y="416"/>
                  </a:cubicBezTo>
                  <a:cubicBezTo>
                    <a:pt x="460" y="415"/>
                    <a:pt x="460" y="415"/>
                    <a:pt x="460" y="415"/>
                  </a:cubicBezTo>
                  <a:cubicBezTo>
                    <a:pt x="457" y="414"/>
                    <a:pt x="457" y="414"/>
                    <a:pt x="457" y="414"/>
                  </a:cubicBezTo>
                  <a:cubicBezTo>
                    <a:pt x="452" y="411"/>
                    <a:pt x="446" y="409"/>
                    <a:pt x="440" y="408"/>
                  </a:cubicBezTo>
                  <a:cubicBezTo>
                    <a:pt x="443" y="408"/>
                    <a:pt x="445" y="408"/>
                    <a:pt x="448" y="408"/>
                  </a:cubicBezTo>
                  <a:cubicBezTo>
                    <a:pt x="448" y="406"/>
                    <a:pt x="448" y="406"/>
                    <a:pt x="448" y="406"/>
                  </a:cubicBezTo>
                  <a:cubicBezTo>
                    <a:pt x="448" y="406"/>
                    <a:pt x="448" y="406"/>
                    <a:pt x="448" y="406"/>
                  </a:cubicBezTo>
                  <a:cubicBezTo>
                    <a:pt x="448" y="406"/>
                    <a:pt x="448" y="406"/>
                    <a:pt x="448" y="406"/>
                  </a:cubicBezTo>
                  <a:cubicBezTo>
                    <a:pt x="448" y="406"/>
                    <a:pt x="448" y="406"/>
                    <a:pt x="448" y="406"/>
                  </a:cubicBezTo>
                  <a:cubicBezTo>
                    <a:pt x="444" y="405"/>
                    <a:pt x="440" y="405"/>
                    <a:pt x="436" y="405"/>
                  </a:cubicBezTo>
                  <a:cubicBezTo>
                    <a:pt x="438" y="405"/>
                    <a:pt x="440" y="405"/>
                    <a:pt x="442" y="405"/>
                  </a:cubicBezTo>
                  <a:cubicBezTo>
                    <a:pt x="443" y="402"/>
                    <a:pt x="443" y="402"/>
                    <a:pt x="443" y="402"/>
                  </a:cubicBezTo>
                  <a:cubicBezTo>
                    <a:pt x="440" y="401"/>
                    <a:pt x="438" y="401"/>
                    <a:pt x="435" y="400"/>
                  </a:cubicBezTo>
                  <a:close/>
                  <a:moveTo>
                    <a:pt x="453" y="434"/>
                  </a:moveTo>
                  <a:cubicBezTo>
                    <a:pt x="455" y="436"/>
                    <a:pt x="458" y="437"/>
                    <a:pt x="460" y="439"/>
                  </a:cubicBezTo>
                  <a:cubicBezTo>
                    <a:pt x="459" y="440"/>
                    <a:pt x="459" y="441"/>
                    <a:pt x="459" y="441"/>
                  </a:cubicBezTo>
                  <a:cubicBezTo>
                    <a:pt x="457" y="442"/>
                    <a:pt x="454" y="442"/>
                    <a:pt x="452" y="442"/>
                  </a:cubicBezTo>
                  <a:cubicBezTo>
                    <a:pt x="452" y="439"/>
                    <a:pt x="452" y="437"/>
                    <a:pt x="453" y="434"/>
                  </a:cubicBezTo>
                  <a:close/>
                  <a:moveTo>
                    <a:pt x="228" y="482"/>
                  </a:moveTo>
                  <a:cubicBezTo>
                    <a:pt x="234" y="483"/>
                    <a:pt x="239" y="484"/>
                    <a:pt x="245" y="485"/>
                  </a:cubicBezTo>
                  <a:cubicBezTo>
                    <a:pt x="246" y="485"/>
                    <a:pt x="248" y="486"/>
                    <a:pt x="249" y="487"/>
                  </a:cubicBezTo>
                  <a:cubicBezTo>
                    <a:pt x="249" y="487"/>
                    <a:pt x="249" y="487"/>
                    <a:pt x="249" y="488"/>
                  </a:cubicBezTo>
                  <a:cubicBezTo>
                    <a:pt x="239" y="486"/>
                    <a:pt x="229" y="485"/>
                    <a:pt x="219" y="482"/>
                  </a:cubicBezTo>
                  <a:cubicBezTo>
                    <a:pt x="221" y="482"/>
                    <a:pt x="224" y="482"/>
                    <a:pt x="227" y="482"/>
                  </a:cubicBezTo>
                  <a:cubicBezTo>
                    <a:pt x="227" y="482"/>
                    <a:pt x="228" y="482"/>
                    <a:pt x="228" y="482"/>
                  </a:cubicBezTo>
                  <a:close/>
                  <a:moveTo>
                    <a:pt x="272" y="474"/>
                  </a:moveTo>
                  <a:cubicBezTo>
                    <a:pt x="273" y="474"/>
                    <a:pt x="275" y="474"/>
                    <a:pt x="276" y="474"/>
                  </a:cubicBezTo>
                  <a:cubicBezTo>
                    <a:pt x="279" y="474"/>
                    <a:pt x="282" y="474"/>
                    <a:pt x="285" y="474"/>
                  </a:cubicBezTo>
                  <a:cubicBezTo>
                    <a:pt x="288" y="476"/>
                    <a:pt x="290" y="478"/>
                    <a:pt x="293" y="480"/>
                  </a:cubicBezTo>
                  <a:cubicBezTo>
                    <a:pt x="295" y="481"/>
                    <a:pt x="296" y="482"/>
                    <a:pt x="298" y="483"/>
                  </a:cubicBezTo>
                  <a:cubicBezTo>
                    <a:pt x="296" y="483"/>
                    <a:pt x="294" y="483"/>
                    <a:pt x="292" y="482"/>
                  </a:cubicBezTo>
                  <a:cubicBezTo>
                    <a:pt x="287" y="480"/>
                    <a:pt x="281" y="478"/>
                    <a:pt x="274" y="476"/>
                  </a:cubicBezTo>
                  <a:cubicBezTo>
                    <a:pt x="273" y="475"/>
                    <a:pt x="272" y="475"/>
                    <a:pt x="272" y="474"/>
                  </a:cubicBezTo>
                  <a:close/>
                  <a:moveTo>
                    <a:pt x="292" y="490"/>
                  </a:moveTo>
                  <a:cubicBezTo>
                    <a:pt x="291" y="489"/>
                    <a:pt x="290" y="489"/>
                    <a:pt x="290" y="488"/>
                  </a:cubicBezTo>
                  <a:cubicBezTo>
                    <a:pt x="291" y="489"/>
                    <a:pt x="293" y="489"/>
                    <a:pt x="295" y="490"/>
                  </a:cubicBezTo>
                  <a:cubicBezTo>
                    <a:pt x="294" y="490"/>
                    <a:pt x="294" y="490"/>
                    <a:pt x="294" y="490"/>
                  </a:cubicBezTo>
                  <a:cubicBezTo>
                    <a:pt x="293" y="490"/>
                    <a:pt x="292" y="490"/>
                    <a:pt x="292" y="490"/>
                  </a:cubicBezTo>
                  <a:close/>
                  <a:moveTo>
                    <a:pt x="292" y="485"/>
                  </a:moveTo>
                  <a:cubicBezTo>
                    <a:pt x="294" y="486"/>
                    <a:pt x="296" y="487"/>
                    <a:pt x="298" y="488"/>
                  </a:cubicBezTo>
                  <a:cubicBezTo>
                    <a:pt x="293" y="487"/>
                    <a:pt x="288" y="485"/>
                    <a:pt x="284" y="483"/>
                  </a:cubicBezTo>
                  <a:cubicBezTo>
                    <a:pt x="284" y="483"/>
                    <a:pt x="283" y="483"/>
                    <a:pt x="283" y="483"/>
                  </a:cubicBezTo>
                  <a:cubicBezTo>
                    <a:pt x="286" y="484"/>
                    <a:pt x="289" y="484"/>
                    <a:pt x="292" y="485"/>
                  </a:cubicBezTo>
                  <a:close/>
                  <a:moveTo>
                    <a:pt x="299" y="486"/>
                  </a:moveTo>
                  <a:cubicBezTo>
                    <a:pt x="300" y="486"/>
                    <a:pt x="301" y="486"/>
                    <a:pt x="302" y="486"/>
                  </a:cubicBezTo>
                  <a:cubicBezTo>
                    <a:pt x="305" y="488"/>
                    <a:pt x="307" y="490"/>
                    <a:pt x="310" y="492"/>
                  </a:cubicBezTo>
                  <a:cubicBezTo>
                    <a:pt x="308" y="491"/>
                    <a:pt x="306" y="491"/>
                    <a:pt x="305" y="490"/>
                  </a:cubicBezTo>
                  <a:cubicBezTo>
                    <a:pt x="305" y="490"/>
                    <a:pt x="305" y="490"/>
                    <a:pt x="305" y="490"/>
                  </a:cubicBezTo>
                  <a:cubicBezTo>
                    <a:pt x="303" y="489"/>
                    <a:pt x="301" y="487"/>
                    <a:pt x="299" y="486"/>
                  </a:cubicBezTo>
                  <a:close/>
                  <a:moveTo>
                    <a:pt x="284" y="487"/>
                  </a:moveTo>
                  <a:cubicBezTo>
                    <a:pt x="282" y="486"/>
                    <a:pt x="279" y="485"/>
                    <a:pt x="277" y="484"/>
                  </a:cubicBezTo>
                  <a:cubicBezTo>
                    <a:pt x="279" y="484"/>
                    <a:pt x="280" y="485"/>
                    <a:pt x="282" y="486"/>
                  </a:cubicBezTo>
                  <a:cubicBezTo>
                    <a:pt x="283" y="486"/>
                    <a:pt x="284" y="487"/>
                    <a:pt x="284" y="487"/>
                  </a:cubicBezTo>
                  <a:close/>
                  <a:moveTo>
                    <a:pt x="270" y="478"/>
                  </a:moveTo>
                  <a:cubicBezTo>
                    <a:pt x="271" y="478"/>
                    <a:pt x="272" y="478"/>
                    <a:pt x="273" y="479"/>
                  </a:cubicBezTo>
                  <a:cubicBezTo>
                    <a:pt x="273" y="479"/>
                    <a:pt x="273" y="479"/>
                    <a:pt x="273" y="479"/>
                  </a:cubicBezTo>
                  <a:cubicBezTo>
                    <a:pt x="273" y="479"/>
                    <a:pt x="272" y="478"/>
                    <a:pt x="271" y="478"/>
                  </a:cubicBezTo>
                  <a:cubicBezTo>
                    <a:pt x="270" y="478"/>
                    <a:pt x="270" y="478"/>
                    <a:pt x="270" y="478"/>
                  </a:cubicBezTo>
                  <a:close/>
                  <a:moveTo>
                    <a:pt x="291" y="476"/>
                  </a:moveTo>
                  <a:cubicBezTo>
                    <a:pt x="293" y="476"/>
                    <a:pt x="295" y="476"/>
                    <a:pt x="296" y="477"/>
                  </a:cubicBezTo>
                  <a:cubicBezTo>
                    <a:pt x="301" y="479"/>
                    <a:pt x="306" y="482"/>
                    <a:pt x="310" y="485"/>
                  </a:cubicBezTo>
                  <a:cubicBezTo>
                    <a:pt x="308" y="484"/>
                    <a:pt x="306" y="484"/>
                    <a:pt x="303" y="484"/>
                  </a:cubicBezTo>
                  <a:cubicBezTo>
                    <a:pt x="300" y="482"/>
                    <a:pt x="297" y="480"/>
                    <a:pt x="295" y="478"/>
                  </a:cubicBezTo>
                  <a:cubicBezTo>
                    <a:pt x="294" y="477"/>
                    <a:pt x="292" y="476"/>
                    <a:pt x="291" y="476"/>
                  </a:cubicBezTo>
                  <a:close/>
                  <a:moveTo>
                    <a:pt x="426" y="509"/>
                  </a:moveTo>
                  <a:cubicBezTo>
                    <a:pt x="426" y="509"/>
                    <a:pt x="425" y="509"/>
                    <a:pt x="425" y="508"/>
                  </a:cubicBezTo>
                  <a:cubicBezTo>
                    <a:pt x="431" y="510"/>
                    <a:pt x="438" y="511"/>
                    <a:pt x="444" y="511"/>
                  </a:cubicBezTo>
                  <a:cubicBezTo>
                    <a:pt x="445" y="512"/>
                    <a:pt x="446" y="513"/>
                    <a:pt x="447" y="514"/>
                  </a:cubicBezTo>
                  <a:cubicBezTo>
                    <a:pt x="440" y="513"/>
                    <a:pt x="433" y="511"/>
                    <a:pt x="426" y="509"/>
                  </a:cubicBezTo>
                  <a:close/>
                  <a:moveTo>
                    <a:pt x="427" y="461"/>
                  </a:moveTo>
                  <a:cubicBezTo>
                    <a:pt x="426" y="461"/>
                    <a:pt x="426" y="461"/>
                    <a:pt x="426" y="461"/>
                  </a:cubicBezTo>
                  <a:cubicBezTo>
                    <a:pt x="427" y="461"/>
                    <a:pt x="427" y="461"/>
                    <a:pt x="428" y="462"/>
                  </a:cubicBezTo>
                  <a:cubicBezTo>
                    <a:pt x="428" y="461"/>
                    <a:pt x="427" y="461"/>
                    <a:pt x="427" y="461"/>
                  </a:cubicBezTo>
                  <a:close/>
                  <a:moveTo>
                    <a:pt x="440" y="467"/>
                  </a:moveTo>
                  <a:cubicBezTo>
                    <a:pt x="439" y="469"/>
                    <a:pt x="439" y="469"/>
                    <a:pt x="439" y="469"/>
                  </a:cubicBezTo>
                  <a:cubicBezTo>
                    <a:pt x="439" y="469"/>
                    <a:pt x="438" y="469"/>
                    <a:pt x="437" y="468"/>
                  </a:cubicBezTo>
                  <a:cubicBezTo>
                    <a:pt x="435" y="467"/>
                    <a:pt x="433" y="466"/>
                    <a:pt x="431" y="464"/>
                  </a:cubicBezTo>
                  <a:cubicBezTo>
                    <a:pt x="432" y="464"/>
                    <a:pt x="432" y="464"/>
                    <a:pt x="433" y="464"/>
                  </a:cubicBezTo>
                  <a:cubicBezTo>
                    <a:pt x="433" y="462"/>
                    <a:pt x="433" y="462"/>
                    <a:pt x="433" y="462"/>
                  </a:cubicBezTo>
                  <a:cubicBezTo>
                    <a:pt x="434" y="463"/>
                    <a:pt x="435" y="463"/>
                    <a:pt x="436" y="463"/>
                  </a:cubicBezTo>
                  <a:cubicBezTo>
                    <a:pt x="437" y="464"/>
                    <a:pt x="438" y="466"/>
                    <a:pt x="440" y="467"/>
                  </a:cubicBezTo>
                  <a:close/>
                  <a:moveTo>
                    <a:pt x="317" y="485"/>
                  </a:moveTo>
                  <a:cubicBezTo>
                    <a:pt x="316" y="484"/>
                    <a:pt x="315" y="484"/>
                    <a:pt x="313" y="483"/>
                  </a:cubicBezTo>
                  <a:cubicBezTo>
                    <a:pt x="312" y="482"/>
                    <a:pt x="311" y="481"/>
                    <a:pt x="310" y="480"/>
                  </a:cubicBezTo>
                  <a:cubicBezTo>
                    <a:pt x="315" y="482"/>
                    <a:pt x="320" y="484"/>
                    <a:pt x="324" y="485"/>
                  </a:cubicBezTo>
                  <a:cubicBezTo>
                    <a:pt x="323" y="485"/>
                    <a:pt x="322" y="485"/>
                    <a:pt x="321" y="485"/>
                  </a:cubicBezTo>
                  <a:cubicBezTo>
                    <a:pt x="319" y="485"/>
                    <a:pt x="318" y="485"/>
                    <a:pt x="317" y="485"/>
                  </a:cubicBezTo>
                  <a:close/>
                  <a:moveTo>
                    <a:pt x="420" y="508"/>
                  </a:moveTo>
                  <a:cubicBezTo>
                    <a:pt x="420" y="508"/>
                    <a:pt x="420" y="508"/>
                    <a:pt x="420" y="507"/>
                  </a:cubicBezTo>
                  <a:cubicBezTo>
                    <a:pt x="420" y="508"/>
                    <a:pt x="420" y="508"/>
                    <a:pt x="420" y="508"/>
                  </a:cubicBezTo>
                  <a:cubicBezTo>
                    <a:pt x="420" y="508"/>
                    <a:pt x="420" y="508"/>
                    <a:pt x="420" y="508"/>
                  </a:cubicBezTo>
                  <a:close/>
                  <a:moveTo>
                    <a:pt x="435" y="469"/>
                  </a:moveTo>
                  <a:cubicBezTo>
                    <a:pt x="435" y="470"/>
                    <a:pt x="435" y="470"/>
                    <a:pt x="435" y="470"/>
                  </a:cubicBezTo>
                  <a:cubicBezTo>
                    <a:pt x="435" y="470"/>
                    <a:pt x="435" y="470"/>
                    <a:pt x="435" y="470"/>
                  </a:cubicBezTo>
                  <a:cubicBezTo>
                    <a:pt x="434" y="470"/>
                    <a:pt x="434" y="470"/>
                    <a:pt x="434" y="470"/>
                  </a:cubicBezTo>
                  <a:cubicBezTo>
                    <a:pt x="434" y="469"/>
                    <a:pt x="434" y="469"/>
                    <a:pt x="435" y="469"/>
                  </a:cubicBezTo>
                  <a:close/>
                  <a:moveTo>
                    <a:pt x="393" y="500"/>
                  </a:moveTo>
                  <a:cubicBezTo>
                    <a:pt x="389" y="498"/>
                    <a:pt x="384" y="496"/>
                    <a:pt x="380" y="495"/>
                  </a:cubicBezTo>
                  <a:cubicBezTo>
                    <a:pt x="383" y="494"/>
                    <a:pt x="385" y="494"/>
                    <a:pt x="388" y="494"/>
                  </a:cubicBezTo>
                  <a:cubicBezTo>
                    <a:pt x="391" y="496"/>
                    <a:pt x="393" y="498"/>
                    <a:pt x="396" y="500"/>
                  </a:cubicBezTo>
                  <a:cubicBezTo>
                    <a:pt x="395" y="500"/>
                    <a:pt x="394" y="500"/>
                    <a:pt x="393" y="500"/>
                  </a:cubicBezTo>
                  <a:close/>
                  <a:moveTo>
                    <a:pt x="389" y="492"/>
                  </a:moveTo>
                  <a:cubicBezTo>
                    <a:pt x="388" y="490"/>
                    <a:pt x="386" y="489"/>
                    <a:pt x="385" y="488"/>
                  </a:cubicBezTo>
                  <a:cubicBezTo>
                    <a:pt x="390" y="489"/>
                    <a:pt x="395" y="489"/>
                    <a:pt x="400" y="489"/>
                  </a:cubicBezTo>
                  <a:cubicBezTo>
                    <a:pt x="401" y="490"/>
                    <a:pt x="402" y="491"/>
                    <a:pt x="403" y="492"/>
                  </a:cubicBezTo>
                  <a:cubicBezTo>
                    <a:pt x="398" y="492"/>
                    <a:pt x="394" y="492"/>
                    <a:pt x="389" y="492"/>
                  </a:cubicBezTo>
                  <a:cubicBezTo>
                    <a:pt x="389" y="492"/>
                    <a:pt x="389" y="492"/>
                    <a:pt x="389" y="492"/>
                  </a:cubicBezTo>
                  <a:close/>
                  <a:moveTo>
                    <a:pt x="361" y="485"/>
                  </a:moveTo>
                  <a:cubicBezTo>
                    <a:pt x="361" y="485"/>
                    <a:pt x="362" y="485"/>
                    <a:pt x="362" y="485"/>
                  </a:cubicBezTo>
                  <a:cubicBezTo>
                    <a:pt x="366" y="488"/>
                    <a:pt x="370" y="491"/>
                    <a:pt x="374" y="494"/>
                  </a:cubicBezTo>
                  <a:cubicBezTo>
                    <a:pt x="373" y="494"/>
                    <a:pt x="373" y="494"/>
                    <a:pt x="373" y="494"/>
                  </a:cubicBezTo>
                  <a:cubicBezTo>
                    <a:pt x="369" y="491"/>
                    <a:pt x="365" y="488"/>
                    <a:pt x="361" y="485"/>
                  </a:cubicBezTo>
                  <a:close/>
                  <a:moveTo>
                    <a:pt x="378" y="473"/>
                  </a:moveTo>
                  <a:cubicBezTo>
                    <a:pt x="378" y="473"/>
                    <a:pt x="377" y="472"/>
                    <a:pt x="376" y="472"/>
                  </a:cubicBezTo>
                  <a:cubicBezTo>
                    <a:pt x="376" y="473"/>
                    <a:pt x="376" y="473"/>
                    <a:pt x="376" y="473"/>
                  </a:cubicBezTo>
                  <a:cubicBezTo>
                    <a:pt x="372" y="472"/>
                    <a:pt x="368" y="472"/>
                    <a:pt x="364" y="471"/>
                  </a:cubicBezTo>
                  <a:cubicBezTo>
                    <a:pt x="373" y="471"/>
                    <a:pt x="382" y="472"/>
                    <a:pt x="391" y="473"/>
                  </a:cubicBezTo>
                  <a:cubicBezTo>
                    <a:pt x="388" y="473"/>
                    <a:pt x="386" y="473"/>
                    <a:pt x="383" y="473"/>
                  </a:cubicBezTo>
                  <a:cubicBezTo>
                    <a:pt x="381" y="473"/>
                    <a:pt x="380" y="473"/>
                    <a:pt x="378" y="473"/>
                  </a:cubicBezTo>
                  <a:close/>
                  <a:moveTo>
                    <a:pt x="352" y="472"/>
                  </a:moveTo>
                  <a:cubicBezTo>
                    <a:pt x="353" y="472"/>
                    <a:pt x="354" y="472"/>
                    <a:pt x="356" y="472"/>
                  </a:cubicBezTo>
                  <a:cubicBezTo>
                    <a:pt x="355" y="471"/>
                    <a:pt x="355" y="471"/>
                    <a:pt x="355" y="471"/>
                  </a:cubicBezTo>
                  <a:cubicBezTo>
                    <a:pt x="356" y="471"/>
                    <a:pt x="357" y="471"/>
                    <a:pt x="357" y="471"/>
                  </a:cubicBezTo>
                  <a:cubicBezTo>
                    <a:pt x="357" y="472"/>
                    <a:pt x="357" y="472"/>
                    <a:pt x="357" y="472"/>
                  </a:cubicBezTo>
                  <a:cubicBezTo>
                    <a:pt x="357" y="472"/>
                    <a:pt x="357" y="472"/>
                    <a:pt x="357" y="473"/>
                  </a:cubicBezTo>
                  <a:cubicBezTo>
                    <a:pt x="355" y="472"/>
                    <a:pt x="353" y="472"/>
                    <a:pt x="352" y="472"/>
                  </a:cubicBezTo>
                  <a:close/>
                  <a:moveTo>
                    <a:pt x="377" y="477"/>
                  </a:moveTo>
                  <a:cubicBezTo>
                    <a:pt x="375" y="477"/>
                    <a:pt x="373" y="477"/>
                    <a:pt x="371" y="477"/>
                  </a:cubicBezTo>
                  <a:cubicBezTo>
                    <a:pt x="370" y="477"/>
                    <a:pt x="370" y="477"/>
                    <a:pt x="369" y="477"/>
                  </a:cubicBezTo>
                  <a:cubicBezTo>
                    <a:pt x="369" y="477"/>
                    <a:pt x="369" y="476"/>
                    <a:pt x="368" y="476"/>
                  </a:cubicBezTo>
                  <a:cubicBezTo>
                    <a:pt x="371" y="476"/>
                    <a:pt x="374" y="477"/>
                    <a:pt x="377" y="477"/>
                  </a:cubicBezTo>
                  <a:close/>
                  <a:moveTo>
                    <a:pt x="371" y="481"/>
                  </a:moveTo>
                  <a:cubicBezTo>
                    <a:pt x="367" y="481"/>
                    <a:pt x="362" y="480"/>
                    <a:pt x="358" y="479"/>
                  </a:cubicBezTo>
                  <a:cubicBezTo>
                    <a:pt x="356" y="477"/>
                    <a:pt x="354" y="476"/>
                    <a:pt x="351" y="475"/>
                  </a:cubicBezTo>
                  <a:cubicBezTo>
                    <a:pt x="355" y="475"/>
                    <a:pt x="359" y="475"/>
                    <a:pt x="363" y="475"/>
                  </a:cubicBezTo>
                  <a:cubicBezTo>
                    <a:pt x="363" y="476"/>
                    <a:pt x="364" y="476"/>
                    <a:pt x="365" y="477"/>
                  </a:cubicBezTo>
                  <a:cubicBezTo>
                    <a:pt x="365" y="477"/>
                    <a:pt x="365" y="477"/>
                    <a:pt x="365" y="477"/>
                  </a:cubicBezTo>
                  <a:cubicBezTo>
                    <a:pt x="364" y="477"/>
                    <a:pt x="364" y="477"/>
                    <a:pt x="363" y="477"/>
                  </a:cubicBezTo>
                  <a:cubicBezTo>
                    <a:pt x="363" y="480"/>
                    <a:pt x="363" y="480"/>
                    <a:pt x="363" y="480"/>
                  </a:cubicBezTo>
                  <a:cubicBezTo>
                    <a:pt x="365" y="479"/>
                    <a:pt x="367" y="479"/>
                    <a:pt x="369" y="479"/>
                  </a:cubicBezTo>
                  <a:cubicBezTo>
                    <a:pt x="370" y="480"/>
                    <a:pt x="370" y="481"/>
                    <a:pt x="371" y="481"/>
                  </a:cubicBezTo>
                  <a:close/>
                  <a:moveTo>
                    <a:pt x="342" y="470"/>
                  </a:moveTo>
                  <a:cubicBezTo>
                    <a:pt x="344" y="470"/>
                    <a:pt x="346" y="470"/>
                    <a:pt x="348" y="470"/>
                  </a:cubicBezTo>
                  <a:cubicBezTo>
                    <a:pt x="346" y="470"/>
                    <a:pt x="345" y="470"/>
                    <a:pt x="343" y="470"/>
                  </a:cubicBezTo>
                  <a:cubicBezTo>
                    <a:pt x="343" y="470"/>
                    <a:pt x="342" y="470"/>
                    <a:pt x="342" y="470"/>
                  </a:cubicBezTo>
                  <a:close/>
                  <a:moveTo>
                    <a:pt x="402" y="471"/>
                  </a:moveTo>
                  <a:cubicBezTo>
                    <a:pt x="397" y="471"/>
                    <a:pt x="393" y="470"/>
                    <a:pt x="388" y="470"/>
                  </a:cubicBezTo>
                  <a:cubicBezTo>
                    <a:pt x="394" y="470"/>
                    <a:pt x="399" y="470"/>
                    <a:pt x="405" y="470"/>
                  </a:cubicBezTo>
                  <a:cubicBezTo>
                    <a:pt x="404" y="470"/>
                    <a:pt x="403" y="471"/>
                    <a:pt x="402" y="471"/>
                  </a:cubicBezTo>
                  <a:close/>
                  <a:moveTo>
                    <a:pt x="359" y="468"/>
                  </a:moveTo>
                  <a:cubicBezTo>
                    <a:pt x="360" y="468"/>
                    <a:pt x="361" y="468"/>
                    <a:pt x="362" y="467"/>
                  </a:cubicBezTo>
                  <a:cubicBezTo>
                    <a:pt x="366" y="468"/>
                    <a:pt x="371" y="469"/>
                    <a:pt x="375" y="469"/>
                  </a:cubicBezTo>
                  <a:cubicBezTo>
                    <a:pt x="370" y="469"/>
                    <a:pt x="365" y="468"/>
                    <a:pt x="359" y="468"/>
                  </a:cubicBezTo>
                  <a:close/>
                  <a:moveTo>
                    <a:pt x="387" y="480"/>
                  </a:moveTo>
                  <a:cubicBezTo>
                    <a:pt x="389" y="482"/>
                    <a:pt x="392" y="483"/>
                    <a:pt x="394" y="485"/>
                  </a:cubicBezTo>
                  <a:cubicBezTo>
                    <a:pt x="388" y="484"/>
                    <a:pt x="383" y="483"/>
                    <a:pt x="377" y="482"/>
                  </a:cubicBezTo>
                  <a:cubicBezTo>
                    <a:pt x="376" y="481"/>
                    <a:pt x="374" y="480"/>
                    <a:pt x="373" y="479"/>
                  </a:cubicBezTo>
                  <a:cubicBezTo>
                    <a:pt x="378" y="479"/>
                    <a:pt x="382" y="480"/>
                    <a:pt x="387" y="480"/>
                  </a:cubicBezTo>
                  <a:close/>
                  <a:moveTo>
                    <a:pt x="375" y="485"/>
                  </a:moveTo>
                  <a:cubicBezTo>
                    <a:pt x="371" y="484"/>
                    <a:pt x="367" y="483"/>
                    <a:pt x="363" y="483"/>
                  </a:cubicBezTo>
                  <a:cubicBezTo>
                    <a:pt x="363" y="483"/>
                    <a:pt x="363" y="483"/>
                    <a:pt x="363" y="482"/>
                  </a:cubicBezTo>
                  <a:cubicBezTo>
                    <a:pt x="367" y="483"/>
                    <a:pt x="371" y="484"/>
                    <a:pt x="375" y="485"/>
                  </a:cubicBezTo>
                  <a:close/>
                  <a:moveTo>
                    <a:pt x="349" y="477"/>
                  </a:moveTo>
                  <a:cubicBezTo>
                    <a:pt x="348" y="476"/>
                    <a:pt x="347" y="476"/>
                    <a:pt x="346" y="475"/>
                  </a:cubicBezTo>
                  <a:cubicBezTo>
                    <a:pt x="346" y="475"/>
                    <a:pt x="346" y="475"/>
                    <a:pt x="346" y="475"/>
                  </a:cubicBezTo>
                  <a:cubicBezTo>
                    <a:pt x="348" y="476"/>
                    <a:pt x="349" y="477"/>
                    <a:pt x="351" y="477"/>
                  </a:cubicBezTo>
                  <a:cubicBezTo>
                    <a:pt x="350" y="477"/>
                    <a:pt x="350" y="477"/>
                    <a:pt x="349" y="477"/>
                  </a:cubicBezTo>
                  <a:close/>
                  <a:moveTo>
                    <a:pt x="342" y="475"/>
                  </a:moveTo>
                  <a:cubicBezTo>
                    <a:pt x="341" y="475"/>
                    <a:pt x="340" y="475"/>
                    <a:pt x="340" y="475"/>
                  </a:cubicBezTo>
                  <a:cubicBezTo>
                    <a:pt x="340" y="475"/>
                    <a:pt x="340" y="475"/>
                    <a:pt x="341" y="475"/>
                  </a:cubicBezTo>
                  <a:cubicBezTo>
                    <a:pt x="341" y="475"/>
                    <a:pt x="341" y="475"/>
                    <a:pt x="342" y="475"/>
                  </a:cubicBezTo>
                  <a:close/>
                  <a:moveTo>
                    <a:pt x="411" y="471"/>
                  </a:moveTo>
                  <a:cubicBezTo>
                    <a:pt x="412" y="471"/>
                    <a:pt x="413" y="472"/>
                    <a:pt x="415" y="472"/>
                  </a:cubicBezTo>
                  <a:cubicBezTo>
                    <a:pt x="413" y="472"/>
                    <a:pt x="411" y="472"/>
                    <a:pt x="409" y="472"/>
                  </a:cubicBezTo>
                  <a:cubicBezTo>
                    <a:pt x="409" y="471"/>
                    <a:pt x="410" y="471"/>
                    <a:pt x="411" y="471"/>
                  </a:cubicBezTo>
                  <a:close/>
                  <a:moveTo>
                    <a:pt x="425" y="476"/>
                  </a:moveTo>
                  <a:cubicBezTo>
                    <a:pt x="421" y="477"/>
                    <a:pt x="416" y="477"/>
                    <a:pt x="411" y="477"/>
                  </a:cubicBezTo>
                  <a:cubicBezTo>
                    <a:pt x="403" y="477"/>
                    <a:pt x="395" y="476"/>
                    <a:pt x="386" y="475"/>
                  </a:cubicBezTo>
                  <a:cubicBezTo>
                    <a:pt x="392" y="475"/>
                    <a:pt x="397" y="475"/>
                    <a:pt x="402" y="473"/>
                  </a:cubicBezTo>
                  <a:cubicBezTo>
                    <a:pt x="410" y="474"/>
                    <a:pt x="418" y="475"/>
                    <a:pt x="425" y="476"/>
                  </a:cubicBezTo>
                  <a:close/>
                  <a:moveTo>
                    <a:pt x="402" y="483"/>
                  </a:moveTo>
                  <a:cubicBezTo>
                    <a:pt x="406" y="484"/>
                    <a:pt x="409" y="486"/>
                    <a:pt x="413" y="487"/>
                  </a:cubicBezTo>
                  <a:cubicBezTo>
                    <a:pt x="408" y="487"/>
                    <a:pt x="404" y="486"/>
                    <a:pt x="399" y="486"/>
                  </a:cubicBezTo>
                  <a:cubicBezTo>
                    <a:pt x="397" y="484"/>
                    <a:pt x="395" y="482"/>
                    <a:pt x="393" y="481"/>
                  </a:cubicBezTo>
                  <a:cubicBezTo>
                    <a:pt x="396" y="481"/>
                    <a:pt x="399" y="482"/>
                    <a:pt x="402" y="483"/>
                  </a:cubicBezTo>
                  <a:close/>
                  <a:moveTo>
                    <a:pt x="380" y="488"/>
                  </a:moveTo>
                  <a:cubicBezTo>
                    <a:pt x="382" y="489"/>
                    <a:pt x="383" y="490"/>
                    <a:pt x="385" y="492"/>
                  </a:cubicBezTo>
                  <a:cubicBezTo>
                    <a:pt x="382" y="492"/>
                    <a:pt x="379" y="492"/>
                    <a:pt x="377" y="493"/>
                  </a:cubicBezTo>
                  <a:cubicBezTo>
                    <a:pt x="374" y="491"/>
                    <a:pt x="371" y="488"/>
                    <a:pt x="368" y="486"/>
                  </a:cubicBezTo>
                  <a:cubicBezTo>
                    <a:pt x="372" y="487"/>
                    <a:pt x="376" y="487"/>
                    <a:pt x="380" y="488"/>
                  </a:cubicBezTo>
                  <a:close/>
                  <a:moveTo>
                    <a:pt x="331" y="473"/>
                  </a:moveTo>
                  <a:cubicBezTo>
                    <a:pt x="332" y="473"/>
                    <a:pt x="333" y="473"/>
                    <a:pt x="335" y="473"/>
                  </a:cubicBezTo>
                  <a:cubicBezTo>
                    <a:pt x="335" y="473"/>
                    <a:pt x="334" y="473"/>
                    <a:pt x="334" y="473"/>
                  </a:cubicBezTo>
                  <a:cubicBezTo>
                    <a:pt x="332" y="473"/>
                    <a:pt x="332" y="473"/>
                    <a:pt x="332" y="473"/>
                  </a:cubicBezTo>
                  <a:cubicBezTo>
                    <a:pt x="332" y="473"/>
                    <a:pt x="331" y="473"/>
                    <a:pt x="331" y="473"/>
                  </a:cubicBezTo>
                  <a:close/>
                  <a:moveTo>
                    <a:pt x="422" y="470"/>
                  </a:moveTo>
                  <a:cubicBezTo>
                    <a:pt x="426" y="471"/>
                    <a:pt x="430" y="472"/>
                    <a:pt x="434" y="474"/>
                  </a:cubicBezTo>
                  <a:cubicBezTo>
                    <a:pt x="433" y="474"/>
                    <a:pt x="433" y="474"/>
                    <a:pt x="432" y="474"/>
                  </a:cubicBezTo>
                  <a:cubicBezTo>
                    <a:pt x="431" y="474"/>
                    <a:pt x="429" y="474"/>
                    <a:pt x="428" y="474"/>
                  </a:cubicBezTo>
                  <a:cubicBezTo>
                    <a:pt x="424" y="472"/>
                    <a:pt x="421" y="471"/>
                    <a:pt x="417" y="470"/>
                  </a:cubicBezTo>
                  <a:cubicBezTo>
                    <a:pt x="419" y="470"/>
                    <a:pt x="420" y="470"/>
                    <a:pt x="422" y="470"/>
                  </a:cubicBezTo>
                  <a:close/>
                  <a:moveTo>
                    <a:pt x="441" y="478"/>
                  </a:moveTo>
                  <a:cubicBezTo>
                    <a:pt x="441" y="478"/>
                    <a:pt x="440" y="478"/>
                    <a:pt x="440" y="478"/>
                  </a:cubicBezTo>
                  <a:cubicBezTo>
                    <a:pt x="440" y="478"/>
                    <a:pt x="440" y="478"/>
                    <a:pt x="441" y="478"/>
                  </a:cubicBezTo>
                  <a:cubicBezTo>
                    <a:pt x="441" y="478"/>
                    <a:pt x="441" y="478"/>
                    <a:pt x="441" y="478"/>
                  </a:cubicBezTo>
                  <a:close/>
                  <a:moveTo>
                    <a:pt x="432" y="478"/>
                  </a:moveTo>
                  <a:cubicBezTo>
                    <a:pt x="432" y="479"/>
                    <a:pt x="432" y="479"/>
                    <a:pt x="432" y="479"/>
                  </a:cubicBezTo>
                  <a:cubicBezTo>
                    <a:pt x="433" y="480"/>
                    <a:pt x="437" y="482"/>
                    <a:pt x="442" y="485"/>
                  </a:cubicBezTo>
                  <a:cubicBezTo>
                    <a:pt x="447" y="489"/>
                    <a:pt x="452" y="493"/>
                    <a:pt x="458" y="497"/>
                  </a:cubicBezTo>
                  <a:cubicBezTo>
                    <a:pt x="461" y="499"/>
                    <a:pt x="464" y="502"/>
                    <a:pt x="467" y="504"/>
                  </a:cubicBezTo>
                  <a:cubicBezTo>
                    <a:pt x="463" y="503"/>
                    <a:pt x="459" y="502"/>
                    <a:pt x="454" y="501"/>
                  </a:cubicBezTo>
                  <a:cubicBezTo>
                    <a:pt x="451" y="499"/>
                    <a:pt x="448" y="496"/>
                    <a:pt x="445" y="494"/>
                  </a:cubicBezTo>
                  <a:cubicBezTo>
                    <a:pt x="436" y="488"/>
                    <a:pt x="426" y="482"/>
                    <a:pt x="420" y="480"/>
                  </a:cubicBezTo>
                  <a:cubicBezTo>
                    <a:pt x="419" y="482"/>
                    <a:pt x="419" y="482"/>
                    <a:pt x="419" y="482"/>
                  </a:cubicBezTo>
                  <a:cubicBezTo>
                    <a:pt x="425" y="485"/>
                    <a:pt x="435" y="490"/>
                    <a:pt x="444" y="496"/>
                  </a:cubicBezTo>
                  <a:cubicBezTo>
                    <a:pt x="445" y="497"/>
                    <a:pt x="447" y="498"/>
                    <a:pt x="449" y="500"/>
                  </a:cubicBezTo>
                  <a:cubicBezTo>
                    <a:pt x="442" y="498"/>
                    <a:pt x="436" y="497"/>
                    <a:pt x="430" y="495"/>
                  </a:cubicBezTo>
                  <a:cubicBezTo>
                    <a:pt x="430" y="495"/>
                    <a:pt x="430" y="495"/>
                    <a:pt x="430" y="495"/>
                  </a:cubicBezTo>
                  <a:cubicBezTo>
                    <a:pt x="429" y="494"/>
                    <a:pt x="428" y="494"/>
                    <a:pt x="427" y="493"/>
                  </a:cubicBezTo>
                  <a:cubicBezTo>
                    <a:pt x="428" y="493"/>
                    <a:pt x="429" y="493"/>
                    <a:pt x="430" y="493"/>
                  </a:cubicBezTo>
                  <a:cubicBezTo>
                    <a:pt x="433" y="492"/>
                    <a:pt x="433" y="492"/>
                    <a:pt x="433" y="492"/>
                  </a:cubicBezTo>
                  <a:cubicBezTo>
                    <a:pt x="431" y="490"/>
                    <a:pt x="431" y="490"/>
                    <a:pt x="431" y="490"/>
                  </a:cubicBezTo>
                  <a:cubicBezTo>
                    <a:pt x="422" y="486"/>
                    <a:pt x="412" y="482"/>
                    <a:pt x="403" y="480"/>
                  </a:cubicBezTo>
                  <a:cubicBezTo>
                    <a:pt x="402" y="480"/>
                    <a:pt x="401" y="480"/>
                    <a:pt x="400" y="479"/>
                  </a:cubicBezTo>
                  <a:cubicBezTo>
                    <a:pt x="404" y="479"/>
                    <a:pt x="407" y="480"/>
                    <a:pt x="411" y="480"/>
                  </a:cubicBezTo>
                  <a:cubicBezTo>
                    <a:pt x="418" y="480"/>
                    <a:pt x="425" y="479"/>
                    <a:pt x="431" y="477"/>
                  </a:cubicBezTo>
                  <a:cubicBezTo>
                    <a:pt x="431" y="477"/>
                    <a:pt x="432" y="478"/>
                    <a:pt x="432" y="478"/>
                  </a:cubicBezTo>
                  <a:close/>
                  <a:moveTo>
                    <a:pt x="426" y="491"/>
                  </a:moveTo>
                  <a:cubicBezTo>
                    <a:pt x="426" y="491"/>
                    <a:pt x="425" y="491"/>
                    <a:pt x="425" y="491"/>
                  </a:cubicBezTo>
                  <a:cubicBezTo>
                    <a:pt x="423" y="490"/>
                    <a:pt x="420" y="489"/>
                    <a:pt x="418" y="487"/>
                  </a:cubicBezTo>
                  <a:cubicBezTo>
                    <a:pt x="421" y="489"/>
                    <a:pt x="424" y="490"/>
                    <a:pt x="426" y="491"/>
                  </a:cubicBezTo>
                  <a:close/>
                  <a:moveTo>
                    <a:pt x="466" y="506"/>
                  </a:moveTo>
                  <a:cubicBezTo>
                    <a:pt x="464" y="506"/>
                    <a:pt x="462" y="506"/>
                    <a:pt x="460" y="506"/>
                  </a:cubicBezTo>
                  <a:cubicBezTo>
                    <a:pt x="460" y="506"/>
                    <a:pt x="459" y="505"/>
                    <a:pt x="459" y="505"/>
                  </a:cubicBezTo>
                  <a:cubicBezTo>
                    <a:pt x="461" y="505"/>
                    <a:pt x="464" y="506"/>
                    <a:pt x="466" y="506"/>
                  </a:cubicBezTo>
                  <a:close/>
                  <a:moveTo>
                    <a:pt x="456" y="510"/>
                  </a:moveTo>
                  <a:cubicBezTo>
                    <a:pt x="453" y="509"/>
                    <a:pt x="449" y="509"/>
                    <a:pt x="446" y="508"/>
                  </a:cubicBezTo>
                  <a:cubicBezTo>
                    <a:pt x="448" y="508"/>
                    <a:pt x="450" y="508"/>
                    <a:pt x="451" y="508"/>
                  </a:cubicBezTo>
                  <a:cubicBezTo>
                    <a:pt x="453" y="509"/>
                    <a:pt x="454" y="509"/>
                    <a:pt x="456" y="510"/>
                  </a:cubicBezTo>
                  <a:close/>
                  <a:moveTo>
                    <a:pt x="459" y="508"/>
                  </a:moveTo>
                  <a:cubicBezTo>
                    <a:pt x="459" y="508"/>
                    <a:pt x="459" y="508"/>
                    <a:pt x="459" y="508"/>
                  </a:cubicBezTo>
                  <a:cubicBezTo>
                    <a:pt x="459" y="509"/>
                    <a:pt x="459" y="509"/>
                    <a:pt x="459" y="509"/>
                  </a:cubicBezTo>
                  <a:cubicBezTo>
                    <a:pt x="459" y="509"/>
                    <a:pt x="459" y="508"/>
                    <a:pt x="459" y="508"/>
                  </a:cubicBezTo>
                  <a:close/>
                  <a:moveTo>
                    <a:pt x="441" y="504"/>
                  </a:moveTo>
                  <a:cubicBezTo>
                    <a:pt x="442" y="505"/>
                    <a:pt x="443" y="505"/>
                    <a:pt x="444" y="505"/>
                  </a:cubicBezTo>
                  <a:cubicBezTo>
                    <a:pt x="443" y="505"/>
                    <a:pt x="442" y="505"/>
                    <a:pt x="442" y="505"/>
                  </a:cubicBezTo>
                  <a:cubicBezTo>
                    <a:pt x="441" y="505"/>
                    <a:pt x="441" y="504"/>
                    <a:pt x="441" y="504"/>
                  </a:cubicBezTo>
                  <a:close/>
                  <a:moveTo>
                    <a:pt x="436" y="500"/>
                  </a:moveTo>
                  <a:cubicBezTo>
                    <a:pt x="436" y="500"/>
                    <a:pt x="435" y="499"/>
                    <a:pt x="435" y="499"/>
                  </a:cubicBezTo>
                  <a:cubicBezTo>
                    <a:pt x="441" y="501"/>
                    <a:pt x="447" y="502"/>
                    <a:pt x="453" y="503"/>
                  </a:cubicBezTo>
                  <a:cubicBezTo>
                    <a:pt x="454" y="504"/>
                    <a:pt x="455" y="505"/>
                    <a:pt x="456" y="506"/>
                  </a:cubicBezTo>
                  <a:cubicBezTo>
                    <a:pt x="455" y="506"/>
                    <a:pt x="453" y="506"/>
                    <a:pt x="452" y="505"/>
                  </a:cubicBezTo>
                  <a:cubicBezTo>
                    <a:pt x="447" y="504"/>
                    <a:pt x="442" y="502"/>
                    <a:pt x="436" y="500"/>
                  </a:cubicBezTo>
                  <a:close/>
                  <a:moveTo>
                    <a:pt x="429" y="498"/>
                  </a:moveTo>
                  <a:cubicBezTo>
                    <a:pt x="422" y="496"/>
                    <a:pt x="415" y="494"/>
                    <a:pt x="408" y="493"/>
                  </a:cubicBezTo>
                  <a:cubicBezTo>
                    <a:pt x="407" y="492"/>
                    <a:pt x="405" y="491"/>
                    <a:pt x="404" y="490"/>
                  </a:cubicBezTo>
                  <a:cubicBezTo>
                    <a:pt x="408" y="490"/>
                    <a:pt x="412" y="490"/>
                    <a:pt x="416" y="490"/>
                  </a:cubicBezTo>
                  <a:cubicBezTo>
                    <a:pt x="416" y="489"/>
                    <a:pt x="416" y="489"/>
                    <a:pt x="416" y="489"/>
                  </a:cubicBezTo>
                  <a:cubicBezTo>
                    <a:pt x="418" y="490"/>
                    <a:pt x="420" y="491"/>
                    <a:pt x="421" y="492"/>
                  </a:cubicBezTo>
                  <a:cubicBezTo>
                    <a:pt x="421" y="492"/>
                    <a:pt x="420" y="492"/>
                    <a:pt x="419" y="493"/>
                  </a:cubicBezTo>
                  <a:cubicBezTo>
                    <a:pt x="419" y="495"/>
                    <a:pt x="419" y="495"/>
                    <a:pt x="419" y="495"/>
                  </a:cubicBezTo>
                  <a:cubicBezTo>
                    <a:pt x="422" y="496"/>
                    <a:pt x="426" y="497"/>
                    <a:pt x="429" y="498"/>
                  </a:cubicBezTo>
                  <a:cubicBezTo>
                    <a:pt x="429" y="498"/>
                    <a:pt x="429" y="498"/>
                    <a:pt x="429" y="498"/>
                  </a:cubicBezTo>
                  <a:close/>
                  <a:moveTo>
                    <a:pt x="377" y="497"/>
                  </a:moveTo>
                  <a:cubicBezTo>
                    <a:pt x="377" y="496"/>
                    <a:pt x="376" y="496"/>
                    <a:pt x="375" y="496"/>
                  </a:cubicBezTo>
                  <a:cubicBezTo>
                    <a:pt x="375" y="496"/>
                    <a:pt x="374" y="495"/>
                    <a:pt x="374" y="495"/>
                  </a:cubicBezTo>
                  <a:cubicBezTo>
                    <a:pt x="375" y="496"/>
                    <a:pt x="375" y="496"/>
                    <a:pt x="375" y="496"/>
                  </a:cubicBezTo>
                  <a:cubicBezTo>
                    <a:pt x="376" y="496"/>
                    <a:pt x="376" y="496"/>
                    <a:pt x="377" y="496"/>
                  </a:cubicBezTo>
                  <a:cubicBezTo>
                    <a:pt x="377" y="496"/>
                    <a:pt x="377" y="496"/>
                    <a:pt x="377" y="497"/>
                  </a:cubicBezTo>
                  <a:close/>
                  <a:moveTo>
                    <a:pt x="370" y="495"/>
                  </a:moveTo>
                  <a:cubicBezTo>
                    <a:pt x="366" y="495"/>
                    <a:pt x="362" y="494"/>
                    <a:pt x="357" y="493"/>
                  </a:cubicBezTo>
                  <a:cubicBezTo>
                    <a:pt x="344" y="487"/>
                    <a:pt x="331" y="479"/>
                    <a:pt x="317" y="472"/>
                  </a:cubicBezTo>
                  <a:cubicBezTo>
                    <a:pt x="324" y="474"/>
                    <a:pt x="331" y="476"/>
                    <a:pt x="337" y="477"/>
                  </a:cubicBezTo>
                  <a:cubicBezTo>
                    <a:pt x="343" y="480"/>
                    <a:pt x="348" y="481"/>
                    <a:pt x="354" y="483"/>
                  </a:cubicBezTo>
                  <a:cubicBezTo>
                    <a:pt x="360" y="487"/>
                    <a:pt x="365" y="491"/>
                    <a:pt x="370" y="495"/>
                  </a:cubicBezTo>
                  <a:close/>
                  <a:moveTo>
                    <a:pt x="313" y="468"/>
                  </a:moveTo>
                  <a:cubicBezTo>
                    <a:pt x="319" y="469"/>
                    <a:pt x="325" y="469"/>
                    <a:pt x="331" y="469"/>
                  </a:cubicBezTo>
                  <a:cubicBezTo>
                    <a:pt x="331" y="470"/>
                    <a:pt x="332" y="470"/>
                    <a:pt x="332" y="470"/>
                  </a:cubicBezTo>
                  <a:cubicBezTo>
                    <a:pt x="327" y="470"/>
                    <a:pt x="322" y="470"/>
                    <a:pt x="317" y="470"/>
                  </a:cubicBezTo>
                  <a:cubicBezTo>
                    <a:pt x="316" y="469"/>
                    <a:pt x="315" y="469"/>
                    <a:pt x="313" y="468"/>
                  </a:cubicBezTo>
                  <a:close/>
                  <a:moveTo>
                    <a:pt x="272" y="464"/>
                  </a:moveTo>
                  <a:cubicBezTo>
                    <a:pt x="272" y="464"/>
                    <a:pt x="271" y="464"/>
                    <a:pt x="271" y="464"/>
                  </a:cubicBezTo>
                  <a:cubicBezTo>
                    <a:pt x="274" y="464"/>
                    <a:pt x="276" y="464"/>
                    <a:pt x="279" y="464"/>
                  </a:cubicBezTo>
                  <a:cubicBezTo>
                    <a:pt x="279" y="464"/>
                    <a:pt x="279" y="464"/>
                    <a:pt x="279" y="464"/>
                  </a:cubicBezTo>
                  <a:cubicBezTo>
                    <a:pt x="278" y="464"/>
                    <a:pt x="277" y="464"/>
                    <a:pt x="276" y="464"/>
                  </a:cubicBezTo>
                  <a:cubicBezTo>
                    <a:pt x="274" y="464"/>
                    <a:pt x="273" y="464"/>
                    <a:pt x="272" y="464"/>
                  </a:cubicBezTo>
                  <a:close/>
                  <a:moveTo>
                    <a:pt x="430" y="470"/>
                  </a:moveTo>
                  <a:cubicBezTo>
                    <a:pt x="430" y="470"/>
                    <a:pt x="430" y="470"/>
                    <a:pt x="430" y="470"/>
                  </a:cubicBezTo>
                  <a:cubicBezTo>
                    <a:pt x="430" y="470"/>
                    <a:pt x="430" y="470"/>
                    <a:pt x="430" y="470"/>
                  </a:cubicBezTo>
                  <a:cubicBezTo>
                    <a:pt x="430" y="470"/>
                    <a:pt x="430" y="470"/>
                    <a:pt x="430" y="470"/>
                  </a:cubicBezTo>
                  <a:close/>
                  <a:moveTo>
                    <a:pt x="469" y="498"/>
                  </a:moveTo>
                  <a:cubicBezTo>
                    <a:pt x="472" y="501"/>
                    <a:pt x="475" y="504"/>
                    <a:pt x="478" y="507"/>
                  </a:cubicBezTo>
                  <a:cubicBezTo>
                    <a:pt x="476" y="506"/>
                    <a:pt x="474" y="506"/>
                    <a:pt x="472" y="505"/>
                  </a:cubicBezTo>
                  <a:cubicBezTo>
                    <a:pt x="471" y="504"/>
                    <a:pt x="470" y="503"/>
                    <a:pt x="469" y="502"/>
                  </a:cubicBezTo>
                  <a:cubicBezTo>
                    <a:pt x="460" y="495"/>
                    <a:pt x="450" y="488"/>
                    <a:pt x="443" y="483"/>
                  </a:cubicBezTo>
                  <a:cubicBezTo>
                    <a:pt x="441" y="482"/>
                    <a:pt x="439" y="481"/>
                    <a:pt x="437" y="480"/>
                  </a:cubicBezTo>
                  <a:cubicBezTo>
                    <a:pt x="441" y="481"/>
                    <a:pt x="445" y="483"/>
                    <a:pt x="449" y="484"/>
                  </a:cubicBezTo>
                  <a:cubicBezTo>
                    <a:pt x="453" y="487"/>
                    <a:pt x="458" y="490"/>
                    <a:pt x="462" y="492"/>
                  </a:cubicBezTo>
                  <a:cubicBezTo>
                    <a:pt x="465" y="494"/>
                    <a:pt x="467" y="496"/>
                    <a:pt x="469" y="498"/>
                  </a:cubicBezTo>
                  <a:close/>
                  <a:moveTo>
                    <a:pt x="480" y="509"/>
                  </a:moveTo>
                  <a:cubicBezTo>
                    <a:pt x="482" y="512"/>
                    <a:pt x="485" y="515"/>
                    <a:pt x="488" y="518"/>
                  </a:cubicBezTo>
                  <a:cubicBezTo>
                    <a:pt x="486" y="517"/>
                    <a:pt x="485" y="517"/>
                    <a:pt x="484" y="517"/>
                  </a:cubicBezTo>
                  <a:cubicBezTo>
                    <a:pt x="482" y="514"/>
                    <a:pt x="480" y="512"/>
                    <a:pt x="477" y="510"/>
                  </a:cubicBezTo>
                  <a:cubicBezTo>
                    <a:pt x="478" y="510"/>
                    <a:pt x="479" y="510"/>
                    <a:pt x="479" y="510"/>
                  </a:cubicBezTo>
                  <a:lnTo>
                    <a:pt x="480" y="509"/>
                  </a:lnTo>
                  <a:close/>
                  <a:moveTo>
                    <a:pt x="479" y="515"/>
                  </a:moveTo>
                  <a:cubicBezTo>
                    <a:pt x="475" y="514"/>
                    <a:pt x="470" y="513"/>
                    <a:pt x="466" y="512"/>
                  </a:cubicBezTo>
                  <a:cubicBezTo>
                    <a:pt x="465" y="511"/>
                    <a:pt x="464" y="510"/>
                    <a:pt x="463" y="509"/>
                  </a:cubicBezTo>
                  <a:cubicBezTo>
                    <a:pt x="466" y="509"/>
                    <a:pt x="470" y="509"/>
                    <a:pt x="473" y="510"/>
                  </a:cubicBezTo>
                  <a:cubicBezTo>
                    <a:pt x="475" y="512"/>
                    <a:pt x="477" y="513"/>
                    <a:pt x="479" y="515"/>
                  </a:cubicBezTo>
                  <a:close/>
                  <a:moveTo>
                    <a:pt x="421" y="505"/>
                  </a:moveTo>
                  <a:cubicBezTo>
                    <a:pt x="418" y="502"/>
                    <a:pt x="415" y="499"/>
                    <a:pt x="412" y="496"/>
                  </a:cubicBezTo>
                  <a:cubicBezTo>
                    <a:pt x="419" y="498"/>
                    <a:pt x="427" y="500"/>
                    <a:pt x="435" y="502"/>
                  </a:cubicBezTo>
                  <a:cubicBezTo>
                    <a:pt x="436" y="503"/>
                    <a:pt x="437" y="504"/>
                    <a:pt x="438" y="505"/>
                  </a:cubicBezTo>
                  <a:cubicBezTo>
                    <a:pt x="437" y="505"/>
                    <a:pt x="436" y="505"/>
                    <a:pt x="434" y="505"/>
                  </a:cubicBezTo>
                  <a:cubicBezTo>
                    <a:pt x="434" y="507"/>
                    <a:pt x="434" y="507"/>
                    <a:pt x="434" y="507"/>
                  </a:cubicBezTo>
                  <a:cubicBezTo>
                    <a:pt x="430" y="507"/>
                    <a:pt x="425" y="506"/>
                    <a:pt x="421" y="505"/>
                  </a:cubicBezTo>
                  <a:close/>
                  <a:moveTo>
                    <a:pt x="416" y="504"/>
                  </a:moveTo>
                  <a:cubicBezTo>
                    <a:pt x="411" y="503"/>
                    <a:pt x="406" y="502"/>
                    <a:pt x="401" y="501"/>
                  </a:cubicBezTo>
                  <a:cubicBezTo>
                    <a:pt x="400" y="500"/>
                    <a:pt x="399" y="500"/>
                    <a:pt x="398" y="499"/>
                  </a:cubicBezTo>
                  <a:cubicBezTo>
                    <a:pt x="396" y="497"/>
                    <a:pt x="394" y="496"/>
                    <a:pt x="392" y="494"/>
                  </a:cubicBezTo>
                  <a:cubicBezTo>
                    <a:pt x="397" y="494"/>
                    <a:pt x="402" y="495"/>
                    <a:pt x="407" y="496"/>
                  </a:cubicBezTo>
                  <a:cubicBezTo>
                    <a:pt x="410" y="498"/>
                    <a:pt x="413" y="501"/>
                    <a:pt x="416" y="504"/>
                  </a:cubicBezTo>
                  <a:close/>
                  <a:moveTo>
                    <a:pt x="347" y="494"/>
                  </a:moveTo>
                  <a:cubicBezTo>
                    <a:pt x="343" y="490"/>
                    <a:pt x="338" y="487"/>
                    <a:pt x="334" y="484"/>
                  </a:cubicBezTo>
                  <a:cubicBezTo>
                    <a:pt x="339" y="487"/>
                    <a:pt x="345" y="490"/>
                    <a:pt x="350" y="493"/>
                  </a:cubicBezTo>
                  <a:cubicBezTo>
                    <a:pt x="349" y="492"/>
                    <a:pt x="348" y="492"/>
                    <a:pt x="347" y="492"/>
                  </a:cubicBezTo>
                  <a:lnTo>
                    <a:pt x="347" y="494"/>
                  </a:lnTo>
                  <a:close/>
                  <a:moveTo>
                    <a:pt x="302" y="468"/>
                  </a:moveTo>
                  <a:cubicBezTo>
                    <a:pt x="304" y="468"/>
                    <a:pt x="305" y="468"/>
                    <a:pt x="307" y="468"/>
                  </a:cubicBezTo>
                  <a:cubicBezTo>
                    <a:pt x="307" y="468"/>
                    <a:pt x="307" y="468"/>
                    <a:pt x="307" y="468"/>
                  </a:cubicBezTo>
                  <a:cubicBezTo>
                    <a:pt x="305" y="468"/>
                    <a:pt x="304" y="468"/>
                    <a:pt x="302" y="468"/>
                  </a:cubicBezTo>
                  <a:close/>
                  <a:moveTo>
                    <a:pt x="281" y="462"/>
                  </a:moveTo>
                  <a:cubicBezTo>
                    <a:pt x="295" y="462"/>
                    <a:pt x="310" y="462"/>
                    <a:pt x="324" y="462"/>
                  </a:cubicBezTo>
                  <a:cubicBezTo>
                    <a:pt x="330" y="462"/>
                    <a:pt x="334" y="463"/>
                    <a:pt x="338" y="463"/>
                  </a:cubicBezTo>
                  <a:cubicBezTo>
                    <a:pt x="330" y="463"/>
                    <a:pt x="322" y="464"/>
                    <a:pt x="314" y="464"/>
                  </a:cubicBezTo>
                  <a:cubicBezTo>
                    <a:pt x="303" y="463"/>
                    <a:pt x="292" y="462"/>
                    <a:pt x="281" y="462"/>
                  </a:cubicBezTo>
                  <a:close/>
                  <a:moveTo>
                    <a:pt x="422" y="465"/>
                  </a:moveTo>
                  <a:cubicBezTo>
                    <a:pt x="421" y="464"/>
                    <a:pt x="421" y="464"/>
                    <a:pt x="421" y="464"/>
                  </a:cubicBezTo>
                  <a:cubicBezTo>
                    <a:pt x="422" y="464"/>
                    <a:pt x="423" y="464"/>
                    <a:pt x="424" y="464"/>
                  </a:cubicBezTo>
                  <a:cubicBezTo>
                    <a:pt x="425" y="465"/>
                    <a:pt x="426" y="466"/>
                    <a:pt x="427" y="467"/>
                  </a:cubicBezTo>
                  <a:cubicBezTo>
                    <a:pt x="425" y="467"/>
                    <a:pt x="423" y="467"/>
                    <a:pt x="420" y="466"/>
                  </a:cubicBezTo>
                  <a:lnTo>
                    <a:pt x="422" y="465"/>
                  </a:lnTo>
                  <a:close/>
                  <a:moveTo>
                    <a:pt x="445" y="473"/>
                  </a:moveTo>
                  <a:cubicBezTo>
                    <a:pt x="446" y="474"/>
                    <a:pt x="448" y="475"/>
                    <a:pt x="449" y="477"/>
                  </a:cubicBezTo>
                  <a:cubicBezTo>
                    <a:pt x="449" y="477"/>
                    <a:pt x="449" y="477"/>
                    <a:pt x="449" y="477"/>
                  </a:cubicBezTo>
                  <a:cubicBezTo>
                    <a:pt x="446" y="474"/>
                    <a:pt x="442" y="472"/>
                    <a:pt x="439" y="469"/>
                  </a:cubicBezTo>
                  <a:cubicBezTo>
                    <a:pt x="439" y="469"/>
                    <a:pt x="439" y="469"/>
                    <a:pt x="439" y="469"/>
                  </a:cubicBezTo>
                  <a:cubicBezTo>
                    <a:pt x="441" y="470"/>
                    <a:pt x="443" y="471"/>
                    <a:pt x="445" y="473"/>
                  </a:cubicBezTo>
                  <a:close/>
                  <a:moveTo>
                    <a:pt x="491" y="521"/>
                  </a:moveTo>
                  <a:cubicBezTo>
                    <a:pt x="492" y="522"/>
                    <a:pt x="492" y="523"/>
                    <a:pt x="493" y="523"/>
                  </a:cubicBezTo>
                  <a:cubicBezTo>
                    <a:pt x="491" y="523"/>
                    <a:pt x="490" y="523"/>
                    <a:pt x="489" y="522"/>
                  </a:cubicBezTo>
                  <a:cubicBezTo>
                    <a:pt x="488" y="522"/>
                    <a:pt x="487" y="521"/>
                    <a:pt x="487" y="520"/>
                  </a:cubicBezTo>
                  <a:cubicBezTo>
                    <a:pt x="488" y="520"/>
                    <a:pt x="490" y="521"/>
                    <a:pt x="491" y="521"/>
                  </a:cubicBezTo>
                  <a:close/>
                  <a:moveTo>
                    <a:pt x="474" y="522"/>
                  </a:moveTo>
                  <a:cubicBezTo>
                    <a:pt x="476" y="523"/>
                    <a:pt x="478" y="523"/>
                    <a:pt x="480" y="523"/>
                  </a:cubicBezTo>
                  <a:cubicBezTo>
                    <a:pt x="479" y="523"/>
                    <a:pt x="479" y="523"/>
                    <a:pt x="478" y="523"/>
                  </a:cubicBezTo>
                  <a:cubicBezTo>
                    <a:pt x="477" y="523"/>
                    <a:pt x="476" y="523"/>
                    <a:pt x="474" y="522"/>
                  </a:cubicBezTo>
                  <a:close/>
                  <a:moveTo>
                    <a:pt x="451" y="515"/>
                  </a:moveTo>
                  <a:cubicBezTo>
                    <a:pt x="450" y="514"/>
                    <a:pt x="449" y="513"/>
                    <a:pt x="448" y="512"/>
                  </a:cubicBezTo>
                  <a:cubicBezTo>
                    <a:pt x="451" y="512"/>
                    <a:pt x="454" y="512"/>
                    <a:pt x="456" y="513"/>
                  </a:cubicBezTo>
                  <a:cubicBezTo>
                    <a:pt x="459" y="513"/>
                    <a:pt x="462" y="514"/>
                    <a:pt x="465" y="514"/>
                  </a:cubicBezTo>
                  <a:cubicBezTo>
                    <a:pt x="465" y="515"/>
                    <a:pt x="466" y="516"/>
                    <a:pt x="467" y="517"/>
                  </a:cubicBezTo>
                  <a:cubicBezTo>
                    <a:pt x="469" y="516"/>
                    <a:pt x="469" y="516"/>
                    <a:pt x="469" y="516"/>
                  </a:cubicBezTo>
                  <a:cubicBezTo>
                    <a:pt x="469" y="516"/>
                    <a:pt x="469" y="515"/>
                    <a:pt x="468" y="515"/>
                  </a:cubicBezTo>
                  <a:cubicBezTo>
                    <a:pt x="473" y="516"/>
                    <a:pt x="478" y="518"/>
                    <a:pt x="482" y="519"/>
                  </a:cubicBezTo>
                  <a:cubicBezTo>
                    <a:pt x="483" y="520"/>
                    <a:pt x="484" y="521"/>
                    <a:pt x="485" y="522"/>
                  </a:cubicBezTo>
                  <a:cubicBezTo>
                    <a:pt x="474" y="520"/>
                    <a:pt x="462" y="518"/>
                    <a:pt x="451" y="515"/>
                  </a:cubicBezTo>
                  <a:close/>
                  <a:moveTo>
                    <a:pt x="379" y="503"/>
                  </a:moveTo>
                  <a:cubicBezTo>
                    <a:pt x="375" y="502"/>
                    <a:pt x="371" y="500"/>
                    <a:pt x="367" y="498"/>
                  </a:cubicBezTo>
                  <a:cubicBezTo>
                    <a:pt x="370" y="498"/>
                    <a:pt x="372" y="499"/>
                    <a:pt x="375" y="499"/>
                  </a:cubicBezTo>
                  <a:cubicBezTo>
                    <a:pt x="376" y="501"/>
                    <a:pt x="378" y="502"/>
                    <a:pt x="379" y="503"/>
                  </a:cubicBezTo>
                  <a:close/>
                  <a:moveTo>
                    <a:pt x="346" y="497"/>
                  </a:moveTo>
                  <a:cubicBezTo>
                    <a:pt x="338" y="494"/>
                    <a:pt x="330" y="491"/>
                    <a:pt x="322" y="488"/>
                  </a:cubicBezTo>
                  <a:cubicBezTo>
                    <a:pt x="325" y="488"/>
                    <a:pt x="327" y="487"/>
                    <a:pt x="330" y="487"/>
                  </a:cubicBezTo>
                  <a:cubicBezTo>
                    <a:pt x="330" y="485"/>
                    <a:pt x="330" y="485"/>
                    <a:pt x="330" y="485"/>
                  </a:cubicBezTo>
                  <a:cubicBezTo>
                    <a:pt x="326" y="483"/>
                    <a:pt x="316" y="480"/>
                    <a:pt x="306" y="477"/>
                  </a:cubicBezTo>
                  <a:cubicBezTo>
                    <a:pt x="305" y="476"/>
                    <a:pt x="304" y="476"/>
                    <a:pt x="303" y="476"/>
                  </a:cubicBezTo>
                  <a:cubicBezTo>
                    <a:pt x="299" y="473"/>
                    <a:pt x="296" y="471"/>
                    <a:pt x="292" y="469"/>
                  </a:cubicBezTo>
                  <a:cubicBezTo>
                    <a:pt x="298" y="470"/>
                    <a:pt x="304" y="471"/>
                    <a:pt x="310" y="471"/>
                  </a:cubicBezTo>
                  <a:cubicBezTo>
                    <a:pt x="322" y="479"/>
                    <a:pt x="336" y="487"/>
                    <a:pt x="346" y="497"/>
                  </a:cubicBezTo>
                  <a:close/>
                  <a:moveTo>
                    <a:pt x="286" y="472"/>
                  </a:moveTo>
                  <a:cubicBezTo>
                    <a:pt x="283" y="470"/>
                    <a:pt x="281" y="469"/>
                    <a:pt x="278" y="467"/>
                  </a:cubicBezTo>
                  <a:cubicBezTo>
                    <a:pt x="279" y="468"/>
                    <a:pt x="280" y="468"/>
                    <a:pt x="281" y="468"/>
                  </a:cubicBezTo>
                  <a:cubicBezTo>
                    <a:pt x="284" y="469"/>
                    <a:pt x="287" y="471"/>
                    <a:pt x="289" y="473"/>
                  </a:cubicBezTo>
                  <a:cubicBezTo>
                    <a:pt x="288" y="472"/>
                    <a:pt x="287" y="472"/>
                    <a:pt x="286" y="472"/>
                  </a:cubicBezTo>
                  <a:close/>
                  <a:moveTo>
                    <a:pt x="432" y="459"/>
                  </a:moveTo>
                  <a:cubicBezTo>
                    <a:pt x="432" y="459"/>
                    <a:pt x="432" y="459"/>
                    <a:pt x="432" y="459"/>
                  </a:cubicBezTo>
                  <a:cubicBezTo>
                    <a:pt x="432" y="459"/>
                    <a:pt x="431" y="459"/>
                    <a:pt x="431" y="459"/>
                  </a:cubicBezTo>
                  <a:cubicBezTo>
                    <a:pt x="431" y="459"/>
                    <a:pt x="431" y="459"/>
                    <a:pt x="432" y="459"/>
                  </a:cubicBezTo>
                  <a:close/>
                  <a:moveTo>
                    <a:pt x="422" y="518"/>
                  </a:moveTo>
                  <a:cubicBezTo>
                    <a:pt x="416" y="517"/>
                    <a:pt x="410" y="515"/>
                    <a:pt x="404" y="514"/>
                  </a:cubicBezTo>
                  <a:cubicBezTo>
                    <a:pt x="405" y="513"/>
                    <a:pt x="405" y="513"/>
                    <a:pt x="405" y="513"/>
                  </a:cubicBezTo>
                  <a:cubicBezTo>
                    <a:pt x="402" y="512"/>
                    <a:pt x="400" y="510"/>
                    <a:pt x="398" y="509"/>
                  </a:cubicBezTo>
                  <a:cubicBezTo>
                    <a:pt x="402" y="509"/>
                    <a:pt x="405" y="509"/>
                    <a:pt x="408" y="510"/>
                  </a:cubicBezTo>
                  <a:cubicBezTo>
                    <a:pt x="411" y="512"/>
                    <a:pt x="414" y="514"/>
                    <a:pt x="416" y="515"/>
                  </a:cubicBezTo>
                  <a:cubicBezTo>
                    <a:pt x="417" y="513"/>
                    <a:pt x="417" y="513"/>
                    <a:pt x="417" y="513"/>
                  </a:cubicBezTo>
                  <a:cubicBezTo>
                    <a:pt x="416" y="512"/>
                    <a:pt x="415" y="511"/>
                    <a:pt x="413" y="510"/>
                  </a:cubicBezTo>
                  <a:cubicBezTo>
                    <a:pt x="415" y="510"/>
                    <a:pt x="418" y="510"/>
                    <a:pt x="420" y="510"/>
                  </a:cubicBezTo>
                  <a:cubicBezTo>
                    <a:pt x="422" y="511"/>
                    <a:pt x="423" y="511"/>
                    <a:pt x="425" y="512"/>
                  </a:cubicBezTo>
                  <a:cubicBezTo>
                    <a:pt x="426" y="513"/>
                    <a:pt x="427" y="514"/>
                    <a:pt x="429" y="515"/>
                  </a:cubicBezTo>
                  <a:cubicBezTo>
                    <a:pt x="430" y="513"/>
                    <a:pt x="430" y="513"/>
                    <a:pt x="430" y="513"/>
                  </a:cubicBezTo>
                  <a:cubicBezTo>
                    <a:pt x="437" y="515"/>
                    <a:pt x="443" y="516"/>
                    <a:pt x="450" y="518"/>
                  </a:cubicBezTo>
                  <a:cubicBezTo>
                    <a:pt x="450" y="518"/>
                    <a:pt x="451" y="519"/>
                    <a:pt x="452" y="520"/>
                  </a:cubicBezTo>
                  <a:cubicBezTo>
                    <a:pt x="442" y="519"/>
                    <a:pt x="432" y="518"/>
                    <a:pt x="422" y="517"/>
                  </a:cubicBezTo>
                  <a:lnTo>
                    <a:pt x="422" y="518"/>
                  </a:lnTo>
                  <a:close/>
                  <a:moveTo>
                    <a:pt x="454" y="523"/>
                  </a:moveTo>
                  <a:cubicBezTo>
                    <a:pt x="454" y="523"/>
                    <a:pt x="454" y="523"/>
                    <a:pt x="454" y="523"/>
                  </a:cubicBezTo>
                  <a:cubicBezTo>
                    <a:pt x="451" y="523"/>
                    <a:pt x="447" y="522"/>
                    <a:pt x="444" y="522"/>
                  </a:cubicBezTo>
                  <a:cubicBezTo>
                    <a:pt x="447" y="522"/>
                    <a:pt x="451" y="523"/>
                    <a:pt x="454" y="523"/>
                  </a:cubicBezTo>
                  <a:close/>
                  <a:moveTo>
                    <a:pt x="394" y="506"/>
                  </a:moveTo>
                  <a:cubicBezTo>
                    <a:pt x="392" y="505"/>
                    <a:pt x="390" y="503"/>
                    <a:pt x="388" y="502"/>
                  </a:cubicBezTo>
                  <a:cubicBezTo>
                    <a:pt x="391" y="502"/>
                    <a:pt x="394" y="503"/>
                    <a:pt x="397" y="504"/>
                  </a:cubicBezTo>
                  <a:cubicBezTo>
                    <a:pt x="399" y="504"/>
                    <a:pt x="401" y="505"/>
                    <a:pt x="403" y="505"/>
                  </a:cubicBezTo>
                  <a:cubicBezTo>
                    <a:pt x="403" y="506"/>
                    <a:pt x="403" y="506"/>
                    <a:pt x="403" y="506"/>
                  </a:cubicBezTo>
                  <a:cubicBezTo>
                    <a:pt x="404" y="506"/>
                    <a:pt x="404" y="507"/>
                    <a:pt x="404" y="507"/>
                  </a:cubicBezTo>
                  <a:cubicBezTo>
                    <a:pt x="401" y="507"/>
                    <a:pt x="397" y="506"/>
                    <a:pt x="394" y="506"/>
                  </a:cubicBezTo>
                  <a:close/>
                  <a:moveTo>
                    <a:pt x="389" y="505"/>
                  </a:moveTo>
                  <a:cubicBezTo>
                    <a:pt x="387" y="505"/>
                    <a:pt x="385" y="505"/>
                    <a:pt x="384" y="505"/>
                  </a:cubicBezTo>
                  <a:cubicBezTo>
                    <a:pt x="382" y="503"/>
                    <a:pt x="381" y="502"/>
                    <a:pt x="379" y="500"/>
                  </a:cubicBezTo>
                  <a:cubicBezTo>
                    <a:pt x="380" y="500"/>
                    <a:pt x="382" y="500"/>
                    <a:pt x="383" y="501"/>
                  </a:cubicBezTo>
                  <a:cubicBezTo>
                    <a:pt x="385" y="502"/>
                    <a:pt x="387" y="504"/>
                    <a:pt x="389" y="505"/>
                  </a:cubicBezTo>
                  <a:close/>
                  <a:moveTo>
                    <a:pt x="373" y="504"/>
                  </a:moveTo>
                  <a:cubicBezTo>
                    <a:pt x="358" y="502"/>
                    <a:pt x="342" y="499"/>
                    <a:pt x="327" y="496"/>
                  </a:cubicBezTo>
                  <a:cubicBezTo>
                    <a:pt x="325" y="494"/>
                    <a:pt x="323" y="492"/>
                    <a:pt x="321" y="490"/>
                  </a:cubicBezTo>
                  <a:cubicBezTo>
                    <a:pt x="331" y="494"/>
                    <a:pt x="340" y="498"/>
                    <a:pt x="350" y="500"/>
                  </a:cubicBezTo>
                  <a:cubicBezTo>
                    <a:pt x="354" y="501"/>
                    <a:pt x="354" y="501"/>
                    <a:pt x="354" y="501"/>
                  </a:cubicBezTo>
                  <a:cubicBezTo>
                    <a:pt x="351" y="498"/>
                    <a:pt x="351" y="498"/>
                    <a:pt x="351" y="498"/>
                  </a:cubicBezTo>
                  <a:cubicBezTo>
                    <a:pt x="350" y="497"/>
                    <a:pt x="349" y="496"/>
                    <a:pt x="348" y="495"/>
                  </a:cubicBezTo>
                  <a:cubicBezTo>
                    <a:pt x="352" y="496"/>
                    <a:pt x="355" y="496"/>
                    <a:pt x="358" y="497"/>
                  </a:cubicBezTo>
                  <a:cubicBezTo>
                    <a:pt x="363" y="499"/>
                    <a:pt x="368" y="501"/>
                    <a:pt x="373" y="504"/>
                  </a:cubicBezTo>
                  <a:close/>
                  <a:moveTo>
                    <a:pt x="322" y="495"/>
                  </a:moveTo>
                  <a:cubicBezTo>
                    <a:pt x="321" y="495"/>
                    <a:pt x="319" y="494"/>
                    <a:pt x="318" y="494"/>
                  </a:cubicBezTo>
                  <a:cubicBezTo>
                    <a:pt x="315" y="492"/>
                    <a:pt x="311" y="489"/>
                    <a:pt x="308" y="487"/>
                  </a:cubicBezTo>
                  <a:cubicBezTo>
                    <a:pt x="310" y="487"/>
                    <a:pt x="312" y="487"/>
                    <a:pt x="314" y="487"/>
                  </a:cubicBezTo>
                  <a:cubicBezTo>
                    <a:pt x="317" y="490"/>
                    <a:pt x="320" y="492"/>
                    <a:pt x="322" y="495"/>
                  </a:cubicBezTo>
                  <a:close/>
                  <a:moveTo>
                    <a:pt x="325" y="500"/>
                  </a:moveTo>
                  <a:cubicBezTo>
                    <a:pt x="304" y="497"/>
                    <a:pt x="282" y="494"/>
                    <a:pt x="263" y="492"/>
                  </a:cubicBezTo>
                  <a:cubicBezTo>
                    <a:pt x="266" y="492"/>
                    <a:pt x="269" y="492"/>
                    <a:pt x="272" y="492"/>
                  </a:cubicBezTo>
                  <a:cubicBezTo>
                    <a:pt x="272" y="492"/>
                    <a:pt x="272" y="492"/>
                    <a:pt x="273" y="492"/>
                  </a:cubicBezTo>
                  <a:cubicBezTo>
                    <a:pt x="277" y="493"/>
                    <a:pt x="277" y="493"/>
                    <a:pt x="277" y="493"/>
                  </a:cubicBezTo>
                  <a:cubicBezTo>
                    <a:pt x="276" y="492"/>
                    <a:pt x="276" y="492"/>
                    <a:pt x="276" y="492"/>
                  </a:cubicBezTo>
                  <a:cubicBezTo>
                    <a:pt x="280" y="492"/>
                    <a:pt x="285" y="492"/>
                    <a:pt x="289" y="492"/>
                  </a:cubicBezTo>
                  <a:cubicBezTo>
                    <a:pt x="291" y="493"/>
                    <a:pt x="292" y="494"/>
                    <a:pt x="294" y="495"/>
                  </a:cubicBezTo>
                  <a:cubicBezTo>
                    <a:pt x="295" y="493"/>
                    <a:pt x="295" y="493"/>
                    <a:pt x="295" y="493"/>
                  </a:cubicBezTo>
                  <a:cubicBezTo>
                    <a:pt x="295" y="493"/>
                    <a:pt x="295" y="493"/>
                    <a:pt x="295" y="492"/>
                  </a:cubicBezTo>
                  <a:cubicBezTo>
                    <a:pt x="297" y="492"/>
                    <a:pt x="300" y="492"/>
                    <a:pt x="303" y="492"/>
                  </a:cubicBezTo>
                  <a:cubicBezTo>
                    <a:pt x="307" y="494"/>
                    <a:pt x="312" y="495"/>
                    <a:pt x="317" y="496"/>
                  </a:cubicBezTo>
                  <a:cubicBezTo>
                    <a:pt x="320" y="498"/>
                    <a:pt x="322" y="499"/>
                    <a:pt x="325" y="500"/>
                  </a:cubicBezTo>
                  <a:close/>
                  <a:moveTo>
                    <a:pt x="261" y="489"/>
                  </a:moveTo>
                  <a:cubicBezTo>
                    <a:pt x="258" y="489"/>
                    <a:pt x="255" y="488"/>
                    <a:pt x="252" y="488"/>
                  </a:cubicBezTo>
                  <a:cubicBezTo>
                    <a:pt x="252" y="487"/>
                    <a:pt x="252" y="486"/>
                    <a:pt x="251" y="485"/>
                  </a:cubicBezTo>
                  <a:cubicBezTo>
                    <a:pt x="251" y="486"/>
                    <a:pt x="252" y="486"/>
                    <a:pt x="252" y="486"/>
                  </a:cubicBezTo>
                  <a:cubicBezTo>
                    <a:pt x="255" y="487"/>
                    <a:pt x="258" y="488"/>
                    <a:pt x="261" y="489"/>
                  </a:cubicBezTo>
                  <a:close/>
                  <a:moveTo>
                    <a:pt x="260" y="479"/>
                  </a:moveTo>
                  <a:cubicBezTo>
                    <a:pt x="261" y="479"/>
                    <a:pt x="261" y="479"/>
                    <a:pt x="261" y="479"/>
                  </a:cubicBezTo>
                  <a:cubicBezTo>
                    <a:pt x="269" y="483"/>
                    <a:pt x="276" y="486"/>
                    <a:pt x="284" y="490"/>
                  </a:cubicBezTo>
                  <a:cubicBezTo>
                    <a:pt x="280" y="490"/>
                    <a:pt x="277" y="490"/>
                    <a:pt x="273" y="490"/>
                  </a:cubicBezTo>
                  <a:cubicBezTo>
                    <a:pt x="270" y="486"/>
                    <a:pt x="265" y="482"/>
                    <a:pt x="260" y="479"/>
                  </a:cubicBezTo>
                  <a:close/>
                  <a:moveTo>
                    <a:pt x="268" y="475"/>
                  </a:moveTo>
                  <a:cubicBezTo>
                    <a:pt x="268" y="475"/>
                    <a:pt x="268" y="475"/>
                    <a:pt x="268" y="475"/>
                  </a:cubicBezTo>
                  <a:cubicBezTo>
                    <a:pt x="269" y="475"/>
                    <a:pt x="269" y="475"/>
                    <a:pt x="269" y="475"/>
                  </a:cubicBezTo>
                  <a:cubicBezTo>
                    <a:pt x="269" y="475"/>
                    <a:pt x="268" y="475"/>
                    <a:pt x="268" y="475"/>
                  </a:cubicBezTo>
                  <a:close/>
                  <a:moveTo>
                    <a:pt x="262" y="466"/>
                  </a:moveTo>
                  <a:cubicBezTo>
                    <a:pt x="265" y="466"/>
                    <a:pt x="267" y="466"/>
                    <a:pt x="270" y="466"/>
                  </a:cubicBezTo>
                  <a:cubicBezTo>
                    <a:pt x="273" y="468"/>
                    <a:pt x="277" y="469"/>
                    <a:pt x="280" y="471"/>
                  </a:cubicBezTo>
                  <a:cubicBezTo>
                    <a:pt x="279" y="471"/>
                    <a:pt x="277" y="471"/>
                    <a:pt x="276" y="471"/>
                  </a:cubicBezTo>
                  <a:cubicBezTo>
                    <a:pt x="274" y="471"/>
                    <a:pt x="271" y="471"/>
                    <a:pt x="269" y="472"/>
                  </a:cubicBezTo>
                  <a:cubicBezTo>
                    <a:pt x="267" y="470"/>
                    <a:pt x="264" y="468"/>
                    <a:pt x="262" y="466"/>
                  </a:cubicBezTo>
                  <a:close/>
                  <a:moveTo>
                    <a:pt x="361" y="459"/>
                  </a:moveTo>
                  <a:cubicBezTo>
                    <a:pt x="371" y="459"/>
                    <a:pt x="380" y="459"/>
                    <a:pt x="390" y="460"/>
                  </a:cubicBezTo>
                  <a:cubicBezTo>
                    <a:pt x="389" y="460"/>
                    <a:pt x="387" y="460"/>
                    <a:pt x="386" y="460"/>
                  </a:cubicBezTo>
                  <a:cubicBezTo>
                    <a:pt x="380" y="460"/>
                    <a:pt x="375" y="459"/>
                    <a:pt x="369" y="459"/>
                  </a:cubicBezTo>
                  <a:cubicBezTo>
                    <a:pt x="366" y="459"/>
                    <a:pt x="364" y="459"/>
                    <a:pt x="361" y="459"/>
                  </a:cubicBezTo>
                  <a:close/>
                  <a:moveTo>
                    <a:pt x="407" y="450"/>
                  </a:moveTo>
                  <a:cubicBezTo>
                    <a:pt x="418" y="450"/>
                    <a:pt x="428" y="452"/>
                    <a:pt x="439" y="454"/>
                  </a:cubicBezTo>
                  <a:cubicBezTo>
                    <a:pt x="429" y="454"/>
                    <a:pt x="419" y="454"/>
                    <a:pt x="409" y="452"/>
                  </a:cubicBezTo>
                  <a:cubicBezTo>
                    <a:pt x="407" y="451"/>
                    <a:pt x="405" y="451"/>
                    <a:pt x="404" y="450"/>
                  </a:cubicBezTo>
                  <a:cubicBezTo>
                    <a:pt x="405" y="450"/>
                    <a:pt x="406" y="450"/>
                    <a:pt x="407" y="450"/>
                  </a:cubicBezTo>
                  <a:close/>
                  <a:moveTo>
                    <a:pt x="418" y="448"/>
                  </a:moveTo>
                  <a:cubicBezTo>
                    <a:pt x="422" y="447"/>
                    <a:pt x="425" y="447"/>
                    <a:pt x="429" y="445"/>
                  </a:cubicBezTo>
                  <a:cubicBezTo>
                    <a:pt x="437" y="448"/>
                    <a:pt x="445" y="451"/>
                    <a:pt x="452" y="454"/>
                  </a:cubicBezTo>
                  <a:cubicBezTo>
                    <a:pt x="441" y="452"/>
                    <a:pt x="430" y="449"/>
                    <a:pt x="418" y="448"/>
                  </a:cubicBezTo>
                  <a:close/>
                  <a:moveTo>
                    <a:pt x="434" y="445"/>
                  </a:moveTo>
                  <a:cubicBezTo>
                    <a:pt x="436" y="445"/>
                    <a:pt x="437" y="445"/>
                    <a:pt x="439" y="445"/>
                  </a:cubicBezTo>
                  <a:cubicBezTo>
                    <a:pt x="442" y="445"/>
                    <a:pt x="445" y="445"/>
                    <a:pt x="448" y="445"/>
                  </a:cubicBezTo>
                  <a:cubicBezTo>
                    <a:pt x="449" y="447"/>
                    <a:pt x="450" y="449"/>
                    <a:pt x="451" y="451"/>
                  </a:cubicBezTo>
                  <a:cubicBezTo>
                    <a:pt x="446" y="449"/>
                    <a:pt x="440" y="447"/>
                    <a:pt x="434" y="445"/>
                  </a:cubicBezTo>
                  <a:close/>
                  <a:moveTo>
                    <a:pt x="452" y="444"/>
                  </a:moveTo>
                  <a:cubicBezTo>
                    <a:pt x="454" y="444"/>
                    <a:pt x="456" y="444"/>
                    <a:pt x="458" y="444"/>
                  </a:cubicBezTo>
                  <a:cubicBezTo>
                    <a:pt x="457" y="447"/>
                    <a:pt x="457" y="450"/>
                    <a:pt x="456" y="454"/>
                  </a:cubicBezTo>
                  <a:cubicBezTo>
                    <a:pt x="456" y="453"/>
                    <a:pt x="456" y="453"/>
                    <a:pt x="455" y="453"/>
                  </a:cubicBezTo>
                  <a:cubicBezTo>
                    <a:pt x="455" y="453"/>
                    <a:pt x="454" y="452"/>
                    <a:pt x="453" y="452"/>
                  </a:cubicBezTo>
                  <a:cubicBezTo>
                    <a:pt x="453" y="450"/>
                    <a:pt x="453" y="448"/>
                    <a:pt x="452" y="444"/>
                  </a:cubicBezTo>
                  <a:close/>
                  <a:moveTo>
                    <a:pt x="465" y="463"/>
                  </a:moveTo>
                  <a:cubicBezTo>
                    <a:pt x="465" y="462"/>
                    <a:pt x="466" y="462"/>
                    <a:pt x="466" y="462"/>
                  </a:cubicBezTo>
                  <a:cubicBezTo>
                    <a:pt x="467" y="463"/>
                    <a:pt x="467" y="463"/>
                    <a:pt x="468" y="463"/>
                  </a:cubicBezTo>
                  <a:cubicBezTo>
                    <a:pt x="467" y="463"/>
                    <a:pt x="466" y="463"/>
                    <a:pt x="465" y="463"/>
                  </a:cubicBezTo>
                  <a:close/>
                  <a:moveTo>
                    <a:pt x="464" y="463"/>
                  </a:moveTo>
                  <a:cubicBezTo>
                    <a:pt x="464" y="463"/>
                    <a:pt x="463" y="463"/>
                    <a:pt x="463" y="463"/>
                  </a:cubicBezTo>
                  <a:cubicBezTo>
                    <a:pt x="463" y="463"/>
                    <a:pt x="464" y="463"/>
                    <a:pt x="464" y="463"/>
                  </a:cubicBezTo>
                  <a:close/>
                  <a:moveTo>
                    <a:pt x="125" y="349"/>
                  </a:moveTo>
                  <a:cubicBezTo>
                    <a:pt x="127" y="350"/>
                    <a:pt x="129" y="351"/>
                    <a:pt x="131" y="352"/>
                  </a:cubicBezTo>
                  <a:cubicBezTo>
                    <a:pt x="135" y="354"/>
                    <a:pt x="139" y="357"/>
                    <a:pt x="143" y="359"/>
                  </a:cubicBezTo>
                  <a:cubicBezTo>
                    <a:pt x="144" y="359"/>
                    <a:pt x="144" y="360"/>
                    <a:pt x="145" y="360"/>
                  </a:cubicBezTo>
                  <a:cubicBezTo>
                    <a:pt x="147" y="362"/>
                    <a:pt x="149" y="364"/>
                    <a:pt x="151" y="366"/>
                  </a:cubicBezTo>
                  <a:cubicBezTo>
                    <a:pt x="151" y="366"/>
                    <a:pt x="150" y="366"/>
                    <a:pt x="150" y="367"/>
                  </a:cubicBezTo>
                  <a:cubicBezTo>
                    <a:pt x="148" y="368"/>
                    <a:pt x="147" y="368"/>
                    <a:pt x="146" y="369"/>
                  </a:cubicBezTo>
                  <a:cubicBezTo>
                    <a:pt x="140" y="363"/>
                    <a:pt x="133" y="357"/>
                    <a:pt x="125" y="349"/>
                  </a:cubicBezTo>
                  <a:close/>
                  <a:moveTo>
                    <a:pt x="96" y="304"/>
                  </a:moveTo>
                  <a:cubicBezTo>
                    <a:pt x="100" y="307"/>
                    <a:pt x="104" y="310"/>
                    <a:pt x="107" y="313"/>
                  </a:cubicBezTo>
                  <a:cubicBezTo>
                    <a:pt x="105" y="312"/>
                    <a:pt x="103" y="311"/>
                    <a:pt x="101" y="310"/>
                  </a:cubicBezTo>
                  <a:cubicBezTo>
                    <a:pt x="98" y="307"/>
                    <a:pt x="95" y="304"/>
                    <a:pt x="93" y="302"/>
                  </a:cubicBezTo>
                  <a:cubicBezTo>
                    <a:pt x="94" y="302"/>
                    <a:pt x="95" y="303"/>
                    <a:pt x="96" y="304"/>
                  </a:cubicBezTo>
                  <a:close/>
                  <a:moveTo>
                    <a:pt x="131" y="336"/>
                  </a:moveTo>
                  <a:cubicBezTo>
                    <a:pt x="131" y="336"/>
                    <a:pt x="131" y="336"/>
                    <a:pt x="131" y="336"/>
                  </a:cubicBezTo>
                  <a:cubicBezTo>
                    <a:pt x="129" y="334"/>
                    <a:pt x="128" y="333"/>
                    <a:pt x="126" y="332"/>
                  </a:cubicBezTo>
                  <a:cubicBezTo>
                    <a:pt x="122" y="328"/>
                    <a:pt x="117" y="324"/>
                    <a:pt x="112" y="320"/>
                  </a:cubicBezTo>
                  <a:cubicBezTo>
                    <a:pt x="111" y="319"/>
                    <a:pt x="110" y="318"/>
                    <a:pt x="109" y="317"/>
                  </a:cubicBezTo>
                  <a:cubicBezTo>
                    <a:pt x="109" y="317"/>
                    <a:pt x="108" y="316"/>
                    <a:pt x="108" y="316"/>
                  </a:cubicBezTo>
                  <a:cubicBezTo>
                    <a:pt x="110" y="317"/>
                    <a:pt x="113" y="318"/>
                    <a:pt x="116" y="320"/>
                  </a:cubicBezTo>
                  <a:cubicBezTo>
                    <a:pt x="121" y="325"/>
                    <a:pt x="127" y="330"/>
                    <a:pt x="131" y="336"/>
                  </a:cubicBezTo>
                  <a:close/>
                  <a:moveTo>
                    <a:pt x="64" y="286"/>
                  </a:moveTo>
                  <a:cubicBezTo>
                    <a:pt x="65" y="287"/>
                    <a:pt x="65" y="288"/>
                    <a:pt x="66" y="289"/>
                  </a:cubicBezTo>
                  <a:cubicBezTo>
                    <a:pt x="65" y="288"/>
                    <a:pt x="65" y="288"/>
                    <a:pt x="64" y="288"/>
                  </a:cubicBezTo>
                  <a:cubicBezTo>
                    <a:pt x="64" y="287"/>
                    <a:pt x="64" y="287"/>
                    <a:pt x="63" y="287"/>
                  </a:cubicBezTo>
                  <a:cubicBezTo>
                    <a:pt x="63" y="287"/>
                    <a:pt x="63" y="287"/>
                    <a:pt x="63" y="287"/>
                  </a:cubicBezTo>
                  <a:cubicBezTo>
                    <a:pt x="64" y="286"/>
                    <a:pt x="64" y="286"/>
                    <a:pt x="64" y="286"/>
                  </a:cubicBezTo>
                  <a:close/>
                  <a:moveTo>
                    <a:pt x="104" y="321"/>
                  </a:moveTo>
                  <a:cubicBezTo>
                    <a:pt x="106" y="323"/>
                    <a:pt x="109" y="325"/>
                    <a:pt x="111" y="327"/>
                  </a:cubicBezTo>
                  <a:cubicBezTo>
                    <a:pt x="108" y="325"/>
                    <a:pt x="106" y="324"/>
                    <a:pt x="103" y="322"/>
                  </a:cubicBezTo>
                  <a:cubicBezTo>
                    <a:pt x="102" y="321"/>
                    <a:pt x="101" y="320"/>
                    <a:pt x="99" y="319"/>
                  </a:cubicBezTo>
                  <a:cubicBezTo>
                    <a:pt x="100" y="319"/>
                    <a:pt x="101" y="319"/>
                    <a:pt x="101" y="319"/>
                  </a:cubicBezTo>
                  <a:cubicBezTo>
                    <a:pt x="102" y="319"/>
                    <a:pt x="103" y="320"/>
                    <a:pt x="104" y="321"/>
                  </a:cubicBezTo>
                  <a:close/>
                  <a:moveTo>
                    <a:pt x="120" y="345"/>
                  </a:moveTo>
                  <a:cubicBezTo>
                    <a:pt x="118" y="343"/>
                    <a:pt x="115" y="340"/>
                    <a:pt x="112" y="338"/>
                  </a:cubicBezTo>
                  <a:cubicBezTo>
                    <a:pt x="115" y="340"/>
                    <a:pt x="118" y="342"/>
                    <a:pt x="122" y="345"/>
                  </a:cubicBezTo>
                  <a:cubicBezTo>
                    <a:pt x="121" y="345"/>
                    <a:pt x="121" y="345"/>
                    <a:pt x="121" y="345"/>
                  </a:cubicBezTo>
                  <a:lnTo>
                    <a:pt x="120" y="345"/>
                  </a:lnTo>
                  <a:close/>
                  <a:moveTo>
                    <a:pt x="68" y="287"/>
                  </a:moveTo>
                  <a:cubicBezTo>
                    <a:pt x="73" y="290"/>
                    <a:pt x="77" y="293"/>
                    <a:pt x="82" y="295"/>
                  </a:cubicBezTo>
                  <a:cubicBezTo>
                    <a:pt x="85" y="298"/>
                    <a:pt x="89" y="302"/>
                    <a:pt x="93" y="305"/>
                  </a:cubicBezTo>
                  <a:cubicBezTo>
                    <a:pt x="93" y="305"/>
                    <a:pt x="94" y="306"/>
                    <a:pt x="94" y="306"/>
                  </a:cubicBezTo>
                  <a:cubicBezTo>
                    <a:pt x="94" y="306"/>
                    <a:pt x="93" y="306"/>
                    <a:pt x="93" y="306"/>
                  </a:cubicBezTo>
                  <a:cubicBezTo>
                    <a:pt x="89" y="303"/>
                    <a:pt x="86" y="301"/>
                    <a:pt x="82" y="299"/>
                  </a:cubicBezTo>
                  <a:cubicBezTo>
                    <a:pt x="82" y="298"/>
                    <a:pt x="82" y="297"/>
                    <a:pt x="81" y="296"/>
                  </a:cubicBezTo>
                  <a:cubicBezTo>
                    <a:pt x="78" y="294"/>
                    <a:pt x="74" y="293"/>
                    <a:pt x="71" y="291"/>
                  </a:cubicBezTo>
                  <a:cubicBezTo>
                    <a:pt x="70" y="290"/>
                    <a:pt x="69" y="289"/>
                    <a:pt x="68" y="287"/>
                  </a:cubicBezTo>
                  <a:close/>
                  <a:moveTo>
                    <a:pt x="129" y="329"/>
                  </a:moveTo>
                  <a:cubicBezTo>
                    <a:pt x="132" y="332"/>
                    <a:pt x="135" y="335"/>
                    <a:pt x="138" y="339"/>
                  </a:cubicBezTo>
                  <a:cubicBezTo>
                    <a:pt x="137" y="338"/>
                    <a:pt x="137" y="338"/>
                    <a:pt x="137" y="338"/>
                  </a:cubicBezTo>
                  <a:cubicBezTo>
                    <a:pt x="134" y="335"/>
                    <a:pt x="132" y="332"/>
                    <a:pt x="129" y="329"/>
                  </a:cubicBezTo>
                  <a:close/>
                  <a:moveTo>
                    <a:pt x="141" y="342"/>
                  </a:moveTo>
                  <a:cubicBezTo>
                    <a:pt x="141" y="343"/>
                    <a:pt x="142" y="344"/>
                    <a:pt x="142" y="344"/>
                  </a:cubicBezTo>
                  <a:cubicBezTo>
                    <a:pt x="142" y="344"/>
                    <a:pt x="142" y="344"/>
                    <a:pt x="142" y="344"/>
                  </a:cubicBezTo>
                  <a:cubicBezTo>
                    <a:pt x="142" y="344"/>
                    <a:pt x="142" y="344"/>
                    <a:pt x="142" y="344"/>
                  </a:cubicBezTo>
                  <a:cubicBezTo>
                    <a:pt x="141" y="343"/>
                    <a:pt x="140" y="342"/>
                    <a:pt x="139" y="341"/>
                  </a:cubicBezTo>
                  <a:cubicBezTo>
                    <a:pt x="140" y="341"/>
                    <a:pt x="140" y="341"/>
                    <a:pt x="140" y="341"/>
                  </a:cubicBezTo>
                  <a:cubicBezTo>
                    <a:pt x="140" y="341"/>
                    <a:pt x="141" y="342"/>
                    <a:pt x="141" y="342"/>
                  </a:cubicBezTo>
                  <a:close/>
                  <a:moveTo>
                    <a:pt x="167" y="375"/>
                  </a:moveTo>
                  <a:cubicBezTo>
                    <a:pt x="168" y="376"/>
                    <a:pt x="169" y="377"/>
                    <a:pt x="170" y="378"/>
                  </a:cubicBezTo>
                  <a:cubicBezTo>
                    <a:pt x="169" y="378"/>
                    <a:pt x="169" y="378"/>
                    <a:pt x="168" y="378"/>
                  </a:cubicBezTo>
                  <a:cubicBezTo>
                    <a:pt x="168" y="378"/>
                    <a:pt x="168" y="378"/>
                    <a:pt x="168" y="378"/>
                  </a:cubicBezTo>
                  <a:cubicBezTo>
                    <a:pt x="168" y="377"/>
                    <a:pt x="168" y="377"/>
                    <a:pt x="168" y="377"/>
                  </a:cubicBezTo>
                  <a:cubicBezTo>
                    <a:pt x="168" y="377"/>
                    <a:pt x="167" y="377"/>
                    <a:pt x="167" y="377"/>
                  </a:cubicBezTo>
                  <a:cubicBezTo>
                    <a:pt x="166" y="377"/>
                    <a:pt x="165" y="376"/>
                    <a:pt x="165" y="375"/>
                  </a:cubicBezTo>
                  <a:cubicBezTo>
                    <a:pt x="164" y="374"/>
                    <a:pt x="164" y="374"/>
                    <a:pt x="164" y="374"/>
                  </a:cubicBezTo>
                  <a:cubicBezTo>
                    <a:pt x="163" y="375"/>
                    <a:pt x="163" y="375"/>
                    <a:pt x="163" y="375"/>
                  </a:cubicBezTo>
                  <a:cubicBezTo>
                    <a:pt x="162" y="375"/>
                    <a:pt x="162" y="375"/>
                    <a:pt x="161" y="376"/>
                  </a:cubicBezTo>
                  <a:cubicBezTo>
                    <a:pt x="160" y="373"/>
                    <a:pt x="159" y="371"/>
                    <a:pt x="158" y="369"/>
                  </a:cubicBezTo>
                  <a:cubicBezTo>
                    <a:pt x="160" y="369"/>
                    <a:pt x="161" y="370"/>
                    <a:pt x="163" y="371"/>
                  </a:cubicBezTo>
                  <a:cubicBezTo>
                    <a:pt x="164" y="372"/>
                    <a:pt x="165" y="373"/>
                    <a:pt x="167" y="375"/>
                  </a:cubicBezTo>
                  <a:close/>
                  <a:moveTo>
                    <a:pt x="405" y="388"/>
                  </a:moveTo>
                  <a:cubicBezTo>
                    <a:pt x="391" y="388"/>
                    <a:pt x="377" y="387"/>
                    <a:pt x="363" y="387"/>
                  </a:cubicBezTo>
                  <a:cubicBezTo>
                    <a:pt x="366" y="386"/>
                    <a:pt x="369" y="386"/>
                    <a:pt x="372" y="386"/>
                  </a:cubicBezTo>
                  <a:cubicBezTo>
                    <a:pt x="379" y="386"/>
                    <a:pt x="387" y="386"/>
                    <a:pt x="395" y="387"/>
                  </a:cubicBezTo>
                  <a:cubicBezTo>
                    <a:pt x="395" y="387"/>
                    <a:pt x="395" y="387"/>
                    <a:pt x="396" y="387"/>
                  </a:cubicBezTo>
                  <a:cubicBezTo>
                    <a:pt x="399" y="387"/>
                    <a:pt x="402" y="388"/>
                    <a:pt x="405" y="388"/>
                  </a:cubicBezTo>
                  <a:close/>
                  <a:moveTo>
                    <a:pt x="164" y="378"/>
                  </a:moveTo>
                  <a:cubicBezTo>
                    <a:pt x="163" y="378"/>
                    <a:pt x="163" y="378"/>
                    <a:pt x="162" y="378"/>
                  </a:cubicBezTo>
                  <a:cubicBezTo>
                    <a:pt x="163" y="378"/>
                    <a:pt x="163" y="378"/>
                    <a:pt x="163" y="377"/>
                  </a:cubicBezTo>
                  <a:cubicBezTo>
                    <a:pt x="164" y="378"/>
                    <a:pt x="164" y="378"/>
                    <a:pt x="164" y="378"/>
                  </a:cubicBezTo>
                  <a:close/>
                  <a:moveTo>
                    <a:pt x="154" y="377"/>
                  </a:moveTo>
                  <a:cubicBezTo>
                    <a:pt x="152" y="375"/>
                    <a:pt x="150" y="373"/>
                    <a:pt x="148" y="371"/>
                  </a:cubicBezTo>
                  <a:cubicBezTo>
                    <a:pt x="149" y="370"/>
                    <a:pt x="150" y="370"/>
                    <a:pt x="151" y="369"/>
                  </a:cubicBezTo>
                  <a:cubicBezTo>
                    <a:pt x="152" y="368"/>
                    <a:pt x="153" y="368"/>
                    <a:pt x="153" y="367"/>
                  </a:cubicBezTo>
                  <a:cubicBezTo>
                    <a:pt x="154" y="368"/>
                    <a:pt x="155" y="368"/>
                    <a:pt x="155" y="369"/>
                  </a:cubicBezTo>
                  <a:cubicBezTo>
                    <a:pt x="157" y="372"/>
                    <a:pt x="158" y="374"/>
                    <a:pt x="159" y="377"/>
                  </a:cubicBezTo>
                  <a:cubicBezTo>
                    <a:pt x="158" y="377"/>
                    <a:pt x="158" y="377"/>
                    <a:pt x="157" y="378"/>
                  </a:cubicBezTo>
                  <a:cubicBezTo>
                    <a:pt x="156" y="378"/>
                    <a:pt x="155" y="377"/>
                    <a:pt x="154" y="377"/>
                  </a:cubicBezTo>
                  <a:close/>
                  <a:moveTo>
                    <a:pt x="132" y="360"/>
                  </a:moveTo>
                  <a:cubicBezTo>
                    <a:pt x="130" y="358"/>
                    <a:pt x="128" y="356"/>
                    <a:pt x="126" y="354"/>
                  </a:cubicBezTo>
                  <a:cubicBezTo>
                    <a:pt x="129" y="356"/>
                    <a:pt x="131" y="359"/>
                    <a:pt x="133" y="361"/>
                  </a:cubicBezTo>
                  <a:cubicBezTo>
                    <a:pt x="133" y="360"/>
                    <a:pt x="132" y="360"/>
                    <a:pt x="132" y="360"/>
                  </a:cubicBezTo>
                  <a:close/>
                  <a:moveTo>
                    <a:pt x="102" y="337"/>
                  </a:moveTo>
                  <a:cubicBezTo>
                    <a:pt x="99" y="336"/>
                    <a:pt x="96" y="335"/>
                    <a:pt x="93" y="333"/>
                  </a:cubicBezTo>
                  <a:cubicBezTo>
                    <a:pt x="85" y="326"/>
                    <a:pt x="78" y="319"/>
                    <a:pt x="70" y="312"/>
                  </a:cubicBezTo>
                  <a:cubicBezTo>
                    <a:pt x="83" y="320"/>
                    <a:pt x="94" y="329"/>
                    <a:pt x="102" y="337"/>
                  </a:cubicBezTo>
                  <a:close/>
                  <a:moveTo>
                    <a:pt x="67" y="308"/>
                  </a:moveTo>
                  <a:cubicBezTo>
                    <a:pt x="70" y="309"/>
                    <a:pt x="73" y="310"/>
                    <a:pt x="76" y="311"/>
                  </a:cubicBezTo>
                  <a:cubicBezTo>
                    <a:pt x="79" y="313"/>
                    <a:pt x="82" y="316"/>
                    <a:pt x="85" y="318"/>
                  </a:cubicBezTo>
                  <a:cubicBezTo>
                    <a:pt x="84" y="318"/>
                    <a:pt x="84" y="318"/>
                    <a:pt x="84" y="318"/>
                  </a:cubicBezTo>
                  <a:cubicBezTo>
                    <a:pt x="79" y="315"/>
                    <a:pt x="74" y="312"/>
                    <a:pt x="69" y="308"/>
                  </a:cubicBezTo>
                  <a:cubicBezTo>
                    <a:pt x="68" y="308"/>
                    <a:pt x="68" y="308"/>
                    <a:pt x="67" y="308"/>
                  </a:cubicBezTo>
                  <a:close/>
                  <a:moveTo>
                    <a:pt x="158" y="354"/>
                  </a:moveTo>
                  <a:cubicBezTo>
                    <a:pt x="160" y="355"/>
                    <a:pt x="162" y="356"/>
                    <a:pt x="163" y="357"/>
                  </a:cubicBezTo>
                  <a:cubicBezTo>
                    <a:pt x="163" y="357"/>
                    <a:pt x="163" y="357"/>
                    <a:pt x="162" y="357"/>
                  </a:cubicBezTo>
                  <a:cubicBezTo>
                    <a:pt x="161" y="356"/>
                    <a:pt x="160" y="355"/>
                    <a:pt x="158" y="354"/>
                  </a:cubicBezTo>
                  <a:close/>
                  <a:moveTo>
                    <a:pt x="481" y="424"/>
                  </a:moveTo>
                  <a:cubicBezTo>
                    <a:pt x="478" y="430"/>
                    <a:pt x="474" y="436"/>
                    <a:pt x="472" y="442"/>
                  </a:cubicBezTo>
                  <a:cubicBezTo>
                    <a:pt x="472" y="442"/>
                    <a:pt x="472" y="442"/>
                    <a:pt x="472" y="441"/>
                  </a:cubicBezTo>
                  <a:cubicBezTo>
                    <a:pt x="472" y="440"/>
                    <a:pt x="472" y="439"/>
                    <a:pt x="471" y="437"/>
                  </a:cubicBezTo>
                  <a:cubicBezTo>
                    <a:pt x="472" y="434"/>
                    <a:pt x="472" y="430"/>
                    <a:pt x="472" y="426"/>
                  </a:cubicBezTo>
                  <a:cubicBezTo>
                    <a:pt x="472" y="425"/>
                    <a:pt x="472" y="425"/>
                    <a:pt x="472" y="425"/>
                  </a:cubicBezTo>
                  <a:cubicBezTo>
                    <a:pt x="472" y="425"/>
                    <a:pt x="472" y="425"/>
                    <a:pt x="472" y="425"/>
                  </a:cubicBezTo>
                  <a:cubicBezTo>
                    <a:pt x="472" y="425"/>
                    <a:pt x="472" y="425"/>
                    <a:pt x="472" y="425"/>
                  </a:cubicBezTo>
                  <a:cubicBezTo>
                    <a:pt x="472" y="423"/>
                    <a:pt x="472" y="422"/>
                    <a:pt x="472" y="420"/>
                  </a:cubicBezTo>
                  <a:cubicBezTo>
                    <a:pt x="474" y="419"/>
                    <a:pt x="475" y="418"/>
                    <a:pt x="477" y="417"/>
                  </a:cubicBezTo>
                  <a:cubicBezTo>
                    <a:pt x="479" y="419"/>
                    <a:pt x="480" y="421"/>
                    <a:pt x="481" y="424"/>
                  </a:cubicBezTo>
                  <a:close/>
                  <a:moveTo>
                    <a:pt x="462" y="441"/>
                  </a:moveTo>
                  <a:cubicBezTo>
                    <a:pt x="462" y="441"/>
                    <a:pt x="462" y="441"/>
                    <a:pt x="462" y="441"/>
                  </a:cubicBezTo>
                  <a:cubicBezTo>
                    <a:pt x="462" y="441"/>
                    <a:pt x="462" y="441"/>
                    <a:pt x="462" y="441"/>
                  </a:cubicBezTo>
                  <a:cubicBezTo>
                    <a:pt x="462" y="441"/>
                    <a:pt x="462" y="441"/>
                    <a:pt x="462" y="441"/>
                  </a:cubicBezTo>
                  <a:close/>
                  <a:moveTo>
                    <a:pt x="463" y="439"/>
                  </a:moveTo>
                  <a:cubicBezTo>
                    <a:pt x="463" y="437"/>
                    <a:pt x="464" y="436"/>
                    <a:pt x="465" y="435"/>
                  </a:cubicBezTo>
                  <a:cubicBezTo>
                    <a:pt x="465" y="436"/>
                    <a:pt x="465" y="436"/>
                    <a:pt x="465" y="437"/>
                  </a:cubicBezTo>
                  <a:cubicBezTo>
                    <a:pt x="465" y="438"/>
                    <a:pt x="465" y="440"/>
                    <a:pt x="465" y="441"/>
                  </a:cubicBezTo>
                  <a:cubicBezTo>
                    <a:pt x="464" y="440"/>
                    <a:pt x="464" y="439"/>
                    <a:pt x="463" y="439"/>
                  </a:cubicBezTo>
                  <a:close/>
                  <a:moveTo>
                    <a:pt x="467" y="455"/>
                  </a:moveTo>
                  <a:cubicBezTo>
                    <a:pt x="467" y="455"/>
                    <a:pt x="467" y="454"/>
                    <a:pt x="467" y="453"/>
                  </a:cubicBezTo>
                  <a:cubicBezTo>
                    <a:pt x="468" y="454"/>
                    <a:pt x="468" y="454"/>
                    <a:pt x="468" y="454"/>
                  </a:cubicBezTo>
                  <a:cubicBezTo>
                    <a:pt x="468" y="453"/>
                    <a:pt x="468" y="453"/>
                    <a:pt x="468" y="453"/>
                  </a:cubicBezTo>
                  <a:cubicBezTo>
                    <a:pt x="468" y="453"/>
                    <a:pt x="468" y="453"/>
                    <a:pt x="468" y="453"/>
                  </a:cubicBezTo>
                  <a:cubicBezTo>
                    <a:pt x="468" y="454"/>
                    <a:pt x="467" y="455"/>
                    <a:pt x="467" y="455"/>
                  </a:cubicBezTo>
                  <a:cubicBezTo>
                    <a:pt x="467" y="455"/>
                    <a:pt x="467" y="455"/>
                    <a:pt x="467" y="455"/>
                  </a:cubicBezTo>
                  <a:close/>
                  <a:moveTo>
                    <a:pt x="467" y="437"/>
                  </a:moveTo>
                  <a:cubicBezTo>
                    <a:pt x="467" y="435"/>
                    <a:pt x="468" y="433"/>
                    <a:pt x="468" y="431"/>
                  </a:cubicBezTo>
                  <a:cubicBezTo>
                    <a:pt x="468" y="432"/>
                    <a:pt x="468" y="433"/>
                    <a:pt x="468" y="433"/>
                  </a:cubicBezTo>
                  <a:cubicBezTo>
                    <a:pt x="468" y="435"/>
                    <a:pt x="468" y="437"/>
                    <a:pt x="468" y="439"/>
                  </a:cubicBezTo>
                  <a:cubicBezTo>
                    <a:pt x="468" y="438"/>
                    <a:pt x="467" y="438"/>
                    <a:pt x="467" y="437"/>
                  </a:cubicBezTo>
                  <a:close/>
                  <a:moveTo>
                    <a:pt x="469" y="425"/>
                  </a:moveTo>
                  <a:cubicBezTo>
                    <a:pt x="469" y="425"/>
                    <a:pt x="469" y="425"/>
                    <a:pt x="469" y="425"/>
                  </a:cubicBezTo>
                  <a:cubicBezTo>
                    <a:pt x="469" y="425"/>
                    <a:pt x="469" y="425"/>
                    <a:pt x="469" y="425"/>
                  </a:cubicBezTo>
                  <a:cubicBezTo>
                    <a:pt x="469" y="424"/>
                    <a:pt x="469" y="424"/>
                    <a:pt x="469" y="424"/>
                  </a:cubicBezTo>
                  <a:cubicBezTo>
                    <a:pt x="469" y="424"/>
                    <a:pt x="469" y="425"/>
                    <a:pt x="469" y="425"/>
                  </a:cubicBezTo>
                  <a:cubicBezTo>
                    <a:pt x="469" y="425"/>
                    <a:pt x="469" y="425"/>
                    <a:pt x="469" y="425"/>
                  </a:cubicBezTo>
                  <a:cubicBezTo>
                    <a:pt x="469" y="425"/>
                    <a:pt x="469" y="425"/>
                    <a:pt x="469" y="425"/>
                  </a:cubicBezTo>
                  <a:close/>
                  <a:moveTo>
                    <a:pt x="455" y="427"/>
                  </a:moveTo>
                  <a:cubicBezTo>
                    <a:pt x="455" y="426"/>
                    <a:pt x="456" y="426"/>
                    <a:pt x="456" y="425"/>
                  </a:cubicBezTo>
                  <a:cubicBezTo>
                    <a:pt x="456" y="425"/>
                    <a:pt x="457" y="426"/>
                    <a:pt x="458" y="426"/>
                  </a:cubicBezTo>
                  <a:cubicBezTo>
                    <a:pt x="461" y="426"/>
                    <a:pt x="464" y="426"/>
                    <a:pt x="466" y="427"/>
                  </a:cubicBezTo>
                  <a:cubicBezTo>
                    <a:pt x="466" y="428"/>
                    <a:pt x="466" y="429"/>
                    <a:pt x="466" y="430"/>
                  </a:cubicBezTo>
                  <a:cubicBezTo>
                    <a:pt x="465" y="431"/>
                    <a:pt x="464" y="432"/>
                    <a:pt x="463" y="433"/>
                  </a:cubicBezTo>
                  <a:cubicBezTo>
                    <a:pt x="461" y="431"/>
                    <a:pt x="458" y="428"/>
                    <a:pt x="455" y="427"/>
                  </a:cubicBezTo>
                  <a:close/>
                  <a:moveTo>
                    <a:pt x="408" y="413"/>
                  </a:moveTo>
                  <a:cubicBezTo>
                    <a:pt x="420" y="415"/>
                    <a:pt x="432" y="416"/>
                    <a:pt x="444" y="417"/>
                  </a:cubicBezTo>
                  <a:cubicBezTo>
                    <a:pt x="442" y="417"/>
                    <a:pt x="440" y="418"/>
                    <a:pt x="438" y="418"/>
                  </a:cubicBezTo>
                  <a:cubicBezTo>
                    <a:pt x="432" y="417"/>
                    <a:pt x="425" y="417"/>
                    <a:pt x="418" y="416"/>
                  </a:cubicBezTo>
                  <a:cubicBezTo>
                    <a:pt x="415" y="415"/>
                    <a:pt x="411" y="414"/>
                    <a:pt x="408" y="413"/>
                  </a:cubicBezTo>
                  <a:close/>
                  <a:moveTo>
                    <a:pt x="463" y="424"/>
                  </a:moveTo>
                  <a:cubicBezTo>
                    <a:pt x="464" y="423"/>
                    <a:pt x="466" y="423"/>
                    <a:pt x="467" y="423"/>
                  </a:cubicBezTo>
                  <a:cubicBezTo>
                    <a:pt x="467" y="423"/>
                    <a:pt x="467" y="424"/>
                    <a:pt x="467" y="424"/>
                  </a:cubicBezTo>
                  <a:cubicBezTo>
                    <a:pt x="467" y="424"/>
                    <a:pt x="467" y="424"/>
                    <a:pt x="467" y="424"/>
                  </a:cubicBezTo>
                  <a:cubicBezTo>
                    <a:pt x="467" y="425"/>
                    <a:pt x="467" y="425"/>
                    <a:pt x="467" y="425"/>
                  </a:cubicBezTo>
                  <a:cubicBezTo>
                    <a:pt x="466" y="424"/>
                    <a:pt x="464" y="424"/>
                    <a:pt x="463" y="424"/>
                  </a:cubicBezTo>
                  <a:close/>
                  <a:moveTo>
                    <a:pt x="478" y="445"/>
                  </a:moveTo>
                  <a:cubicBezTo>
                    <a:pt x="479" y="441"/>
                    <a:pt x="480" y="437"/>
                    <a:pt x="481" y="433"/>
                  </a:cubicBezTo>
                  <a:cubicBezTo>
                    <a:pt x="479" y="433"/>
                    <a:pt x="479" y="433"/>
                    <a:pt x="479" y="433"/>
                  </a:cubicBezTo>
                  <a:cubicBezTo>
                    <a:pt x="480" y="431"/>
                    <a:pt x="481" y="429"/>
                    <a:pt x="482" y="427"/>
                  </a:cubicBezTo>
                  <a:cubicBezTo>
                    <a:pt x="484" y="433"/>
                    <a:pt x="482" y="440"/>
                    <a:pt x="478" y="445"/>
                  </a:cubicBezTo>
                  <a:close/>
                  <a:moveTo>
                    <a:pt x="481" y="454"/>
                  </a:moveTo>
                  <a:cubicBezTo>
                    <a:pt x="479" y="457"/>
                    <a:pt x="478" y="459"/>
                    <a:pt x="476" y="462"/>
                  </a:cubicBezTo>
                  <a:cubicBezTo>
                    <a:pt x="476" y="460"/>
                    <a:pt x="476" y="459"/>
                    <a:pt x="476" y="458"/>
                  </a:cubicBezTo>
                  <a:cubicBezTo>
                    <a:pt x="478" y="457"/>
                    <a:pt x="479" y="455"/>
                    <a:pt x="481" y="454"/>
                  </a:cubicBezTo>
                  <a:close/>
                  <a:moveTo>
                    <a:pt x="475" y="450"/>
                  </a:moveTo>
                  <a:cubicBezTo>
                    <a:pt x="473" y="453"/>
                    <a:pt x="471" y="454"/>
                    <a:pt x="470" y="456"/>
                  </a:cubicBezTo>
                  <a:cubicBezTo>
                    <a:pt x="470" y="456"/>
                    <a:pt x="470" y="456"/>
                    <a:pt x="470" y="456"/>
                  </a:cubicBezTo>
                  <a:cubicBezTo>
                    <a:pt x="472" y="452"/>
                    <a:pt x="474" y="448"/>
                    <a:pt x="476" y="444"/>
                  </a:cubicBezTo>
                  <a:cubicBezTo>
                    <a:pt x="476" y="446"/>
                    <a:pt x="475" y="448"/>
                    <a:pt x="475" y="450"/>
                  </a:cubicBezTo>
                  <a:close/>
                  <a:moveTo>
                    <a:pt x="459" y="455"/>
                  </a:moveTo>
                  <a:cubicBezTo>
                    <a:pt x="459" y="451"/>
                    <a:pt x="460" y="447"/>
                    <a:pt x="461" y="444"/>
                  </a:cubicBezTo>
                  <a:cubicBezTo>
                    <a:pt x="462" y="444"/>
                    <a:pt x="463" y="444"/>
                    <a:pt x="465" y="443"/>
                  </a:cubicBezTo>
                  <a:cubicBezTo>
                    <a:pt x="465" y="443"/>
                    <a:pt x="465" y="443"/>
                    <a:pt x="465" y="443"/>
                  </a:cubicBezTo>
                  <a:cubicBezTo>
                    <a:pt x="466" y="444"/>
                    <a:pt x="466" y="446"/>
                    <a:pt x="466" y="447"/>
                  </a:cubicBezTo>
                  <a:cubicBezTo>
                    <a:pt x="465" y="450"/>
                    <a:pt x="465" y="454"/>
                    <a:pt x="464" y="458"/>
                  </a:cubicBezTo>
                  <a:cubicBezTo>
                    <a:pt x="463" y="457"/>
                    <a:pt x="461" y="456"/>
                    <a:pt x="459" y="455"/>
                  </a:cubicBezTo>
                  <a:close/>
                  <a:moveTo>
                    <a:pt x="453" y="431"/>
                  </a:moveTo>
                  <a:cubicBezTo>
                    <a:pt x="454" y="430"/>
                    <a:pt x="454" y="430"/>
                    <a:pt x="454" y="429"/>
                  </a:cubicBezTo>
                  <a:cubicBezTo>
                    <a:pt x="457" y="431"/>
                    <a:pt x="460" y="433"/>
                    <a:pt x="462" y="435"/>
                  </a:cubicBezTo>
                  <a:cubicBezTo>
                    <a:pt x="461" y="436"/>
                    <a:pt x="461" y="436"/>
                    <a:pt x="461" y="437"/>
                  </a:cubicBezTo>
                  <a:cubicBezTo>
                    <a:pt x="459" y="435"/>
                    <a:pt x="456" y="433"/>
                    <a:pt x="453" y="431"/>
                  </a:cubicBezTo>
                  <a:close/>
                  <a:moveTo>
                    <a:pt x="448" y="428"/>
                  </a:moveTo>
                  <a:cubicBezTo>
                    <a:pt x="446" y="427"/>
                    <a:pt x="445" y="426"/>
                    <a:pt x="443" y="425"/>
                  </a:cubicBezTo>
                  <a:cubicBezTo>
                    <a:pt x="444" y="426"/>
                    <a:pt x="444" y="426"/>
                    <a:pt x="445" y="426"/>
                  </a:cubicBezTo>
                  <a:cubicBezTo>
                    <a:pt x="446" y="426"/>
                    <a:pt x="447" y="426"/>
                    <a:pt x="448" y="426"/>
                  </a:cubicBezTo>
                  <a:cubicBezTo>
                    <a:pt x="448" y="426"/>
                    <a:pt x="448" y="427"/>
                    <a:pt x="448" y="428"/>
                  </a:cubicBezTo>
                  <a:close/>
                  <a:moveTo>
                    <a:pt x="379" y="405"/>
                  </a:moveTo>
                  <a:cubicBezTo>
                    <a:pt x="386" y="406"/>
                    <a:pt x="394" y="406"/>
                    <a:pt x="402" y="406"/>
                  </a:cubicBezTo>
                  <a:cubicBezTo>
                    <a:pt x="416" y="408"/>
                    <a:pt x="431" y="411"/>
                    <a:pt x="445" y="414"/>
                  </a:cubicBezTo>
                  <a:cubicBezTo>
                    <a:pt x="423" y="413"/>
                    <a:pt x="400" y="410"/>
                    <a:pt x="379" y="405"/>
                  </a:cubicBezTo>
                  <a:close/>
                  <a:moveTo>
                    <a:pt x="190" y="385"/>
                  </a:moveTo>
                  <a:cubicBezTo>
                    <a:pt x="185" y="385"/>
                    <a:pt x="181" y="385"/>
                    <a:pt x="176" y="385"/>
                  </a:cubicBezTo>
                  <a:cubicBezTo>
                    <a:pt x="176" y="385"/>
                    <a:pt x="176" y="384"/>
                    <a:pt x="175" y="384"/>
                  </a:cubicBezTo>
                  <a:cubicBezTo>
                    <a:pt x="176" y="384"/>
                    <a:pt x="176" y="384"/>
                    <a:pt x="176" y="384"/>
                  </a:cubicBezTo>
                  <a:cubicBezTo>
                    <a:pt x="180" y="384"/>
                    <a:pt x="185" y="385"/>
                    <a:pt x="190" y="385"/>
                  </a:cubicBezTo>
                  <a:close/>
                  <a:moveTo>
                    <a:pt x="172" y="385"/>
                  </a:moveTo>
                  <a:cubicBezTo>
                    <a:pt x="163" y="385"/>
                    <a:pt x="154" y="385"/>
                    <a:pt x="147" y="385"/>
                  </a:cubicBezTo>
                  <a:cubicBezTo>
                    <a:pt x="152" y="384"/>
                    <a:pt x="152" y="384"/>
                    <a:pt x="152" y="384"/>
                  </a:cubicBezTo>
                  <a:cubicBezTo>
                    <a:pt x="153" y="384"/>
                    <a:pt x="154" y="384"/>
                    <a:pt x="155" y="383"/>
                  </a:cubicBezTo>
                  <a:cubicBezTo>
                    <a:pt x="155" y="383"/>
                    <a:pt x="156" y="383"/>
                    <a:pt x="157" y="383"/>
                  </a:cubicBezTo>
                  <a:cubicBezTo>
                    <a:pt x="157" y="384"/>
                    <a:pt x="157" y="384"/>
                    <a:pt x="158" y="385"/>
                  </a:cubicBezTo>
                  <a:cubicBezTo>
                    <a:pt x="159" y="383"/>
                    <a:pt x="159" y="383"/>
                    <a:pt x="159" y="383"/>
                  </a:cubicBezTo>
                  <a:cubicBezTo>
                    <a:pt x="163" y="383"/>
                    <a:pt x="166" y="383"/>
                    <a:pt x="170" y="383"/>
                  </a:cubicBezTo>
                  <a:cubicBezTo>
                    <a:pt x="171" y="384"/>
                    <a:pt x="172" y="385"/>
                    <a:pt x="172" y="385"/>
                  </a:cubicBezTo>
                  <a:close/>
                  <a:moveTo>
                    <a:pt x="149" y="376"/>
                  </a:moveTo>
                  <a:cubicBezTo>
                    <a:pt x="147" y="375"/>
                    <a:pt x="146" y="374"/>
                    <a:pt x="144" y="373"/>
                  </a:cubicBezTo>
                  <a:cubicBezTo>
                    <a:pt x="144" y="373"/>
                    <a:pt x="144" y="373"/>
                    <a:pt x="144" y="373"/>
                  </a:cubicBezTo>
                  <a:cubicBezTo>
                    <a:pt x="144" y="373"/>
                    <a:pt x="144" y="373"/>
                    <a:pt x="144" y="373"/>
                  </a:cubicBezTo>
                  <a:cubicBezTo>
                    <a:pt x="145" y="373"/>
                    <a:pt x="146" y="374"/>
                    <a:pt x="147" y="375"/>
                  </a:cubicBezTo>
                  <a:cubicBezTo>
                    <a:pt x="147" y="374"/>
                    <a:pt x="147" y="374"/>
                    <a:pt x="147" y="374"/>
                  </a:cubicBezTo>
                  <a:cubicBezTo>
                    <a:pt x="148" y="375"/>
                    <a:pt x="148" y="375"/>
                    <a:pt x="149" y="376"/>
                  </a:cubicBezTo>
                  <a:close/>
                  <a:moveTo>
                    <a:pt x="136" y="368"/>
                  </a:moveTo>
                  <a:cubicBezTo>
                    <a:pt x="135" y="367"/>
                    <a:pt x="134" y="367"/>
                    <a:pt x="134" y="366"/>
                  </a:cubicBezTo>
                  <a:cubicBezTo>
                    <a:pt x="134" y="366"/>
                    <a:pt x="134" y="367"/>
                    <a:pt x="135" y="367"/>
                  </a:cubicBezTo>
                  <a:cubicBezTo>
                    <a:pt x="135" y="367"/>
                    <a:pt x="135" y="368"/>
                    <a:pt x="136" y="368"/>
                  </a:cubicBezTo>
                  <a:close/>
                  <a:moveTo>
                    <a:pt x="119" y="355"/>
                  </a:moveTo>
                  <a:cubicBezTo>
                    <a:pt x="113" y="350"/>
                    <a:pt x="108" y="345"/>
                    <a:pt x="102" y="340"/>
                  </a:cubicBezTo>
                  <a:cubicBezTo>
                    <a:pt x="103" y="341"/>
                    <a:pt x="105" y="341"/>
                    <a:pt x="106" y="342"/>
                  </a:cubicBezTo>
                  <a:cubicBezTo>
                    <a:pt x="108" y="340"/>
                    <a:pt x="108" y="340"/>
                    <a:pt x="108" y="340"/>
                  </a:cubicBezTo>
                  <a:cubicBezTo>
                    <a:pt x="106" y="338"/>
                    <a:pt x="104" y="336"/>
                    <a:pt x="102" y="334"/>
                  </a:cubicBezTo>
                  <a:cubicBezTo>
                    <a:pt x="111" y="342"/>
                    <a:pt x="118" y="350"/>
                    <a:pt x="126" y="358"/>
                  </a:cubicBezTo>
                  <a:cubicBezTo>
                    <a:pt x="125" y="357"/>
                    <a:pt x="124" y="357"/>
                    <a:pt x="123" y="357"/>
                  </a:cubicBezTo>
                  <a:cubicBezTo>
                    <a:pt x="122" y="356"/>
                    <a:pt x="121" y="355"/>
                    <a:pt x="119" y="355"/>
                  </a:cubicBezTo>
                  <a:close/>
                  <a:moveTo>
                    <a:pt x="43" y="298"/>
                  </a:moveTo>
                  <a:cubicBezTo>
                    <a:pt x="49" y="301"/>
                    <a:pt x="55" y="304"/>
                    <a:pt x="61" y="307"/>
                  </a:cubicBezTo>
                  <a:cubicBezTo>
                    <a:pt x="68" y="314"/>
                    <a:pt x="75" y="320"/>
                    <a:pt x="82" y="327"/>
                  </a:cubicBezTo>
                  <a:cubicBezTo>
                    <a:pt x="68" y="318"/>
                    <a:pt x="55" y="309"/>
                    <a:pt x="43" y="298"/>
                  </a:cubicBezTo>
                  <a:close/>
                  <a:moveTo>
                    <a:pt x="54" y="296"/>
                  </a:moveTo>
                  <a:cubicBezTo>
                    <a:pt x="54" y="296"/>
                    <a:pt x="55" y="295"/>
                    <a:pt x="55" y="295"/>
                  </a:cubicBezTo>
                  <a:cubicBezTo>
                    <a:pt x="60" y="298"/>
                    <a:pt x="65" y="302"/>
                    <a:pt x="70" y="306"/>
                  </a:cubicBezTo>
                  <a:cubicBezTo>
                    <a:pt x="66" y="305"/>
                    <a:pt x="62" y="303"/>
                    <a:pt x="59" y="301"/>
                  </a:cubicBezTo>
                  <a:cubicBezTo>
                    <a:pt x="57" y="299"/>
                    <a:pt x="56" y="298"/>
                    <a:pt x="54" y="296"/>
                  </a:cubicBezTo>
                  <a:close/>
                  <a:moveTo>
                    <a:pt x="52" y="294"/>
                  </a:moveTo>
                  <a:cubicBezTo>
                    <a:pt x="51" y="293"/>
                    <a:pt x="50" y="292"/>
                    <a:pt x="49" y="291"/>
                  </a:cubicBezTo>
                  <a:cubicBezTo>
                    <a:pt x="51" y="292"/>
                    <a:pt x="52" y="293"/>
                    <a:pt x="53" y="293"/>
                  </a:cubicBezTo>
                  <a:cubicBezTo>
                    <a:pt x="53" y="294"/>
                    <a:pt x="52" y="294"/>
                    <a:pt x="52" y="294"/>
                  </a:cubicBezTo>
                  <a:close/>
                  <a:moveTo>
                    <a:pt x="44" y="269"/>
                  </a:moveTo>
                  <a:cubicBezTo>
                    <a:pt x="45" y="270"/>
                    <a:pt x="47" y="271"/>
                    <a:pt x="49" y="272"/>
                  </a:cubicBezTo>
                  <a:cubicBezTo>
                    <a:pt x="48" y="272"/>
                    <a:pt x="48" y="272"/>
                    <a:pt x="47" y="272"/>
                  </a:cubicBezTo>
                  <a:cubicBezTo>
                    <a:pt x="46" y="271"/>
                    <a:pt x="45" y="270"/>
                    <a:pt x="44" y="269"/>
                  </a:cubicBezTo>
                  <a:close/>
                  <a:moveTo>
                    <a:pt x="141" y="337"/>
                  </a:moveTo>
                  <a:cubicBezTo>
                    <a:pt x="144" y="339"/>
                    <a:pt x="147" y="341"/>
                    <a:pt x="150" y="344"/>
                  </a:cubicBezTo>
                  <a:cubicBezTo>
                    <a:pt x="150" y="344"/>
                    <a:pt x="150" y="343"/>
                    <a:pt x="149" y="343"/>
                  </a:cubicBezTo>
                  <a:cubicBezTo>
                    <a:pt x="148" y="343"/>
                    <a:pt x="147" y="343"/>
                    <a:pt x="147" y="344"/>
                  </a:cubicBezTo>
                  <a:cubicBezTo>
                    <a:pt x="145" y="341"/>
                    <a:pt x="143" y="339"/>
                    <a:pt x="141" y="337"/>
                  </a:cubicBezTo>
                  <a:close/>
                  <a:moveTo>
                    <a:pt x="181" y="374"/>
                  </a:moveTo>
                  <a:cubicBezTo>
                    <a:pt x="181" y="374"/>
                    <a:pt x="181" y="375"/>
                    <a:pt x="180" y="375"/>
                  </a:cubicBezTo>
                  <a:cubicBezTo>
                    <a:pt x="179" y="375"/>
                    <a:pt x="177" y="374"/>
                    <a:pt x="175" y="374"/>
                  </a:cubicBezTo>
                  <a:cubicBezTo>
                    <a:pt x="175" y="374"/>
                    <a:pt x="175" y="374"/>
                    <a:pt x="175" y="374"/>
                  </a:cubicBezTo>
                  <a:cubicBezTo>
                    <a:pt x="177" y="373"/>
                    <a:pt x="178" y="370"/>
                    <a:pt x="176" y="368"/>
                  </a:cubicBezTo>
                  <a:cubicBezTo>
                    <a:pt x="175" y="367"/>
                    <a:pt x="174" y="366"/>
                    <a:pt x="173" y="365"/>
                  </a:cubicBezTo>
                  <a:cubicBezTo>
                    <a:pt x="173" y="365"/>
                    <a:pt x="173" y="365"/>
                    <a:pt x="174" y="365"/>
                  </a:cubicBezTo>
                  <a:cubicBezTo>
                    <a:pt x="176" y="368"/>
                    <a:pt x="179" y="371"/>
                    <a:pt x="181" y="374"/>
                  </a:cubicBezTo>
                  <a:close/>
                  <a:moveTo>
                    <a:pt x="174" y="377"/>
                  </a:moveTo>
                  <a:cubicBezTo>
                    <a:pt x="174" y="378"/>
                    <a:pt x="174" y="378"/>
                    <a:pt x="174" y="378"/>
                  </a:cubicBezTo>
                  <a:cubicBezTo>
                    <a:pt x="174" y="378"/>
                    <a:pt x="174" y="378"/>
                    <a:pt x="173" y="378"/>
                  </a:cubicBezTo>
                  <a:lnTo>
                    <a:pt x="174" y="377"/>
                  </a:lnTo>
                  <a:close/>
                  <a:moveTo>
                    <a:pt x="406" y="379"/>
                  </a:moveTo>
                  <a:cubicBezTo>
                    <a:pt x="410" y="380"/>
                    <a:pt x="414" y="380"/>
                    <a:pt x="419" y="380"/>
                  </a:cubicBezTo>
                  <a:cubicBezTo>
                    <a:pt x="415" y="380"/>
                    <a:pt x="412" y="380"/>
                    <a:pt x="409" y="380"/>
                  </a:cubicBezTo>
                  <a:cubicBezTo>
                    <a:pt x="408" y="380"/>
                    <a:pt x="407" y="380"/>
                    <a:pt x="406" y="379"/>
                  </a:cubicBezTo>
                  <a:close/>
                  <a:moveTo>
                    <a:pt x="447" y="382"/>
                  </a:moveTo>
                  <a:cubicBezTo>
                    <a:pt x="450" y="382"/>
                    <a:pt x="453" y="382"/>
                    <a:pt x="455" y="383"/>
                  </a:cubicBezTo>
                  <a:cubicBezTo>
                    <a:pt x="456" y="383"/>
                    <a:pt x="456" y="383"/>
                    <a:pt x="457" y="384"/>
                  </a:cubicBezTo>
                  <a:cubicBezTo>
                    <a:pt x="454" y="383"/>
                    <a:pt x="450" y="383"/>
                    <a:pt x="447" y="382"/>
                  </a:cubicBezTo>
                  <a:close/>
                  <a:moveTo>
                    <a:pt x="488" y="320"/>
                  </a:moveTo>
                  <a:cubicBezTo>
                    <a:pt x="487" y="319"/>
                    <a:pt x="487" y="319"/>
                    <a:pt x="486" y="319"/>
                  </a:cubicBezTo>
                  <a:cubicBezTo>
                    <a:pt x="486" y="319"/>
                    <a:pt x="486" y="319"/>
                    <a:pt x="486" y="319"/>
                  </a:cubicBezTo>
                  <a:cubicBezTo>
                    <a:pt x="486" y="318"/>
                    <a:pt x="486" y="318"/>
                    <a:pt x="487" y="318"/>
                  </a:cubicBezTo>
                  <a:cubicBezTo>
                    <a:pt x="487" y="318"/>
                    <a:pt x="488" y="319"/>
                    <a:pt x="488" y="319"/>
                  </a:cubicBezTo>
                  <a:cubicBezTo>
                    <a:pt x="488" y="319"/>
                    <a:pt x="488" y="320"/>
                    <a:pt x="488" y="320"/>
                  </a:cubicBezTo>
                  <a:close/>
                  <a:moveTo>
                    <a:pt x="623" y="199"/>
                  </a:moveTo>
                  <a:cubicBezTo>
                    <a:pt x="635" y="207"/>
                    <a:pt x="646" y="217"/>
                    <a:pt x="653" y="228"/>
                  </a:cubicBezTo>
                  <a:cubicBezTo>
                    <a:pt x="648" y="229"/>
                    <a:pt x="642" y="230"/>
                    <a:pt x="637" y="231"/>
                  </a:cubicBezTo>
                  <a:cubicBezTo>
                    <a:pt x="621" y="216"/>
                    <a:pt x="604" y="202"/>
                    <a:pt x="583" y="196"/>
                  </a:cubicBezTo>
                  <a:cubicBezTo>
                    <a:pt x="582" y="198"/>
                    <a:pt x="582" y="198"/>
                    <a:pt x="582" y="198"/>
                  </a:cubicBezTo>
                  <a:cubicBezTo>
                    <a:pt x="602" y="204"/>
                    <a:pt x="619" y="217"/>
                    <a:pt x="633" y="232"/>
                  </a:cubicBezTo>
                  <a:cubicBezTo>
                    <a:pt x="629" y="232"/>
                    <a:pt x="624" y="232"/>
                    <a:pt x="619" y="233"/>
                  </a:cubicBezTo>
                  <a:cubicBezTo>
                    <a:pt x="602" y="220"/>
                    <a:pt x="581" y="211"/>
                    <a:pt x="562" y="202"/>
                  </a:cubicBezTo>
                  <a:cubicBezTo>
                    <a:pt x="609" y="184"/>
                    <a:pt x="614" y="205"/>
                    <a:pt x="622" y="200"/>
                  </a:cubicBezTo>
                  <a:cubicBezTo>
                    <a:pt x="622" y="200"/>
                    <a:pt x="623" y="199"/>
                    <a:pt x="623" y="199"/>
                  </a:cubicBezTo>
                  <a:close/>
                  <a:moveTo>
                    <a:pt x="509" y="236"/>
                  </a:moveTo>
                  <a:cubicBezTo>
                    <a:pt x="510" y="237"/>
                    <a:pt x="511" y="237"/>
                    <a:pt x="512" y="238"/>
                  </a:cubicBezTo>
                  <a:cubicBezTo>
                    <a:pt x="510" y="240"/>
                    <a:pt x="509" y="242"/>
                    <a:pt x="508" y="243"/>
                  </a:cubicBezTo>
                  <a:cubicBezTo>
                    <a:pt x="507" y="245"/>
                    <a:pt x="506" y="246"/>
                    <a:pt x="506" y="247"/>
                  </a:cubicBezTo>
                  <a:cubicBezTo>
                    <a:pt x="504" y="246"/>
                    <a:pt x="502" y="246"/>
                    <a:pt x="501" y="245"/>
                  </a:cubicBezTo>
                  <a:cubicBezTo>
                    <a:pt x="503" y="242"/>
                    <a:pt x="506" y="239"/>
                    <a:pt x="509" y="236"/>
                  </a:cubicBezTo>
                  <a:close/>
                  <a:moveTo>
                    <a:pt x="462" y="295"/>
                  </a:moveTo>
                  <a:cubicBezTo>
                    <a:pt x="463" y="296"/>
                    <a:pt x="464" y="296"/>
                    <a:pt x="465" y="297"/>
                  </a:cubicBezTo>
                  <a:cubicBezTo>
                    <a:pt x="463" y="297"/>
                    <a:pt x="460" y="296"/>
                    <a:pt x="458" y="294"/>
                  </a:cubicBezTo>
                  <a:cubicBezTo>
                    <a:pt x="454" y="292"/>
                    <a:pt x="449" y="288"/>
                    <a:pt x="445" y="285"/>
                  </a:cubicBezTo>
                  <a:cubicBezTo>
                    <a:pt x="442" y="282"/>
                    <a:pt x="438" y="279"/>
                    <a:pt x="435" y="276"/>
                  </a:cubicBezTo>
                  <a:cubicBezTo>
                    <a:pt x="444" y="281"/>
                    <a:pt x="452" y="287"/>
                    <a:pt x="460" y="293"/>
                  </a:cubicBezTo>
                  <a:cubicBezTo>
                    <a:pt x="460" y="295"/>
                    <a:pt x="460" y="295"/>
                    <a:pt x="460" y="295"/>
                  </a:cubicBezTo>
                  <a:cubicBezTo>
                    <a:pt x="462" y="295"/>
                    <a:pt x="462" y="295"/>
                    <a:pt x="462" y="295"/>
                  </a:cubicBezTo>
                  <a:cubicBezTo>
                    <a:pt x="462" y="295"/>
                    <a:pt x="462" y="295"/>
                    <a:pt x="462" y="295"/>
                  </a:cubicBezTo>
                  <a:close/>
                  <a:moveTo>
                    <a:pt x="484" y="269"/>
                  </a:moveTo>
                  <a:cubicBezTo>
                    <a:pt x="484" y="269"/>
                    <a:pt x="484" y="269"/>
                    <a:pt x="484" y="269"/>
                  </a:cubicBezTo>
                  <a:cubicBezTo>
                    <a:pt x="484" y="269"/>
                    <a:pt x="484" y="269"/>
                    <a:pt x="484" y="269"/>
                  </a:cubicBezTo>
                  <a:cubicBezTo>
                    <a:pt x="484" y="269"/>
                    <a:pt x="484" y="269"/>
                    <a:pt x="484" y="269"/>
                  </a:cubicBezTo>
                  <a:close/>
                  <a:moveTo>
                    <a:pt x="480" y="292"/>
                  </a:moveTo>
                  <a:cubicBezTo>
                    <a:pt x="480" y="292"/>
                    <a:pt x="480" y="292"/>
                    <a:pt x="480" y="292"/>
                  </a:cubicBezTo>
                  <a:cubicBezTo>
                    <a:pt x="480" y="292"/>
                    <a:pt x="480" y="292"/>
                    <a:pt x="480" y="292"/>
                  </a:cubicBezTo>
                  <a:cubicBezTo>
                    <a:pt x="480" y="292"/>
                    <a:pt x="480" y="292"/>
                    <a:pt x="480" y="292"/>
                  </a:cubicBezTo>
                  <a:close/>
                  <a:moveTo>
                    <a:pt x="468" y="325"/>
                  </a:moveTo>
                  <a:cubicBezTo>
                    <a:pt x="469" y="325"/>
                    <a:pt x="469" y="325"/>
                    <a:pt x="470" y="325"/>
                  </a:cubicBezTo>
                  <a:cubicBezTo>
                    <a:pt x="470" y="325"/>
                    <a:pt x="470" y="326"/>
                    <a:pt x="470" y="326"/>
                  </a:cubicBezTo>
                  <a:cubicBezTo>
                    <a:pt x="469" y="326"/>
                    <a:pt x="469" y="325"/>
                    <a:pt x="468" y="325"/>
                  </a:cubicBezTo>
                  <a:close/>
                  <a:moveTo>
                    <a:pt x="494" y="284"/>
                  </a:moveTo>
                  <a:cubicBezTo>
                    <a:pt x="495" y="285"/>
                    <a:pt x="495" y="285"/>
                    <a:pt x="496" y="286"/>
                  </a:cubicBezTo>
                  <a:cubicBezTo>
                    <a:pt x="494" y="291"/>
                    <a:pt x="492" y="297"/>
                    <a:pt x="492" y="303"/>
                  </a:cubicBezTo>
                  <a:cubicBezTo>
                    <a:pt x="492" y="301"/>
                    <a:pt x="491" y="299"/>
                    <a:pt x="491" y="297"/>
                  </a:cubicBezTo>
                  <a:cubicBezTo>
                    <a:pt x="491" y="295"/>
                    <a:pt x="491" y="293"/>
                    <a:pt x="491" y="291"/>
                  </a:cubicBezTo>
                  <a:cubicBezTo>
                    <a:pt x="492" y="291"/>
                    <a:pt x="492" y="291"/>
                    <a:pt x="492" y="291"/>
                  </a:cubicBezTo>
                  <a:cubicBezTo>
                    <a:pt x="492" y="291"/>
                    <a:pt x="492" y="291"/>
                    <a:pt x="492" y="290"/>
                  </a:cubicBezTo>
                  <a:cubicBezTo>
                    <a:pt x="492" y="289"/>
                    <a:pt x="492" y="287"/>
                    <a:pt x="493" y="285"/>
                  </a:cubicBezTo>
                  <a:cubicBezTo>
                    <a:pt x="493" y="285"/>
                    <a:pt x="494" y="284"/>
                    <a:pt x="494" y="284"/>
                  </a:cubicBezTo>
                  <a:close/>
                  <a:moveTo>
                    <a:pt x="484" y="292"/>
                  </a:moveTo>
                  <a:cubicBezTo>
                    <a:pt x="484" y="294"/>
                    <a:pt x="485" y="295"/>
                    <a:pt x="485" y="297"/>
                  </a:cubicBezTo>
                  <a:cubicBezTo>
                    <a:pt x="484" y="296"/>
                    <a:pt x="483" y="295"/>
                    <a:pt x="483" y="295"/>
                  </a:cubicBezTo>
                  <a:cubicBezTo>
                    <a:pt x="483" y="294"/>
                    <a:pt x="484" y="293"/>
                    <a:pt x="484" y="292"/>
                  </a:cubicBezTo>
                  <a:close/>
                  <a:moveTo>
                    <a:pt x="464" y="311"/>
                  </a:moveTo>
                  <a:cubicBezTo>
                    <a:pt x="467" y="313"/>
                    <a:pt x="470" y="314"/>
                    <a:pt x="473" y="316"/>
                  </a:cubicBezTo>
                  <a:cubicBezTo>
                    <a:pt x="473" y="316"/>
                    <a:pt x="473" y="317"/>
                    <a:pt x="473" y="317"/>
                  </a:cubicBezTo>
                  <a:cubicBezTo>
                    <a:pt x="473" y="317"/>
                    <a:pt x="473" y="318"/>
                    <a:pt x="473" y="318"/>
                  </a:cubicBezTo>
                  <a:cubicBezTo>
                    <a:pt x="472" y="318"/>
                    <a:pt x="472" y="318"/>
                    <a:pt x="472" y="318"/>
                  </a:cubicBezTo>
                  <a:cubicBezTo>
                    <a:pt x="471" y="318"/>
                    <a:pt x="470" y="318"/>
                    <a:pt x="470" y="318"/>
                  </a:cubicBezTo>
                  <a:cubicBezTo>
                    <a:pt x="469" y="317"/>
                    <a:pt x="468" y="316"/>
                    <a:pt x="467" y="315"/>
                  </a:cubicBezTo>
                  <a:cubicBezTo>
                    <a:pt x="467" y="314"/>
                    <a:pt x="466" y="313"/>
                    <a:pt x="465" y="313"/>
                  </a:cubicBezTo>
                  <a:cubicBezTo>
                    <a:pt x="465" y="312"/>
                    <a:pt x="464" y="311"/>
                    <a:pt x="464" y="311"/>
                  </a:cubicBezTo>
                  <a:close/>
                  <a:moveTo>
                    <a:pt x="472" y="326"/>
                  </a:moveTo>
                  <a:cubicBezTo>
                    <a:pt x="472" y="326"/>
                    <a:pt x="472" y="326"/>
                    <a:pt x="472" y="326"/>
                  </a:cubicBezTo>
                  <a:cubicBezTo>
                    <a:pt x="474" y="328"/>
                    <a:pt x="476" y="330"/>
                    <a:pt x="477" y="333"/>
                  </a:cubicBezTo>
                  <a:cubicBezTo>
                    <a:pt x="476" y="332"/>
                    <a:pt x="475" y="332"/>
                    <a:pt x="473" y="331"/>
                  </a:cubicBezTo>
                  <a:cubicBezTo>
                    <a:pt x="473" y="330"/>
                    <a:pt x="472" y="329"/>
                    <a:pt x="472" y="329"/>
                  </a:cubicBezTo>
                  <a:cubicBezTo>
                    <a:pt x="472" y="328"/>
                    <a:pt x="472" y="328"/>
                    <a:pt x="472" y="327"/>
                  </a:cubicBezTo>
                  <a:cubicBezTo>
                    <a:pt x="472" y="327"/>
                    <a:pt x="472" y="326"/>
                    <a:pt x="472" y="326"/>
                  </a:cubicBezTo>
                  <a:close/>
                  <a:moveTo>
                    <a:pt x="472" y="347"/>
                  </a:moveTo>
                  <a:cubicBezTo>
                    <a:pt x="473" y="346"/>
                    <a:pt x="473" y="345"/>
                    <a:pt x="473" y="344"/>
                  </a:cubicBezTo>
                  <a:cubicBezTo>
                    <a:pt x="475" y="346"/>
                    <a:pt x="476" y="348"/>
                    <a:pt x="477" y="350"/>
                  </a:cubicBezTo>
                  <a:cubicBezTo>
                    <a:pt x="476" y="353"/>
                    <a:pt x="475" y="356"/>
                    <a:pt x="475" y="359"/>
                  </a:cubicBezTo>
                  <a:cubicBezTo>
                    <a:pt x="474" y="358"/>
                    <a:pt x="473" y="357"/>
                    <a:pt x="472" y="357"/>
                  </a:cubicBezTo>
                  <a:cubicBezTo>
                    <a:pt x="471" y="355"/>
                    <a:pt x="471" y="354"/>
                    <a:pt x="471" y="353"/>
                  </a:cubicBezTo>
                  <a:cubicBezTo>
                    <a:pt x="471" y="351"/>
                    <a:pt x="471" y="349"/>
                    <a:pt x="472" y="347"/>
                  </a:cubicBezTo>
                  <a:close/>
                  <a:moveTo>
                    <a:pt x="482" y="317"/>
                  </a:moveTo>
                  <a:cubicBezTo>
                    <a:pt x="480" y="317"/>
                    <a:pt x="479" y="316"/>
                    <a:pt x="478" y="315"/>
                  </a:cubicBezTo>
                  <a:cubicBezTo>
                    <a:pt x="478" y="315"/>
                    <a:pt x="478" y="315"/>
                    <a:pt x="478" y="315"/>
                  </a:cubicBezTo>
                  <a:cubicBezTo>
                    <a:pt x="479" y="314"/>
                    <a:pt x="480" y="313"/>
                    <a:pt x="481" y="313"/>
                  </a:cubicBezTo>
                  <a:cubicBezTo>
                    <a:pt x="481" y="314"/>
                    <a:pt x="482" y="315"/>
                    <a:pt x="482" y="317"/>
                  </a:cubicBezTo>
                  <a:cubicBezTo>
                    <a:pt x="482" y="317"/>
                    <a:pt x="482" y="317"/>
                    <a:pt x="482" y="317"/>
                  </a:cubicBezTo>
                  <a:close/>
                  <a:moveTo>
                    <a:pt x="484" y="310"/>
                  </a:moveTo>
                  <a:cubicBezTo>
                    <a:pt x="484" y="310"/>
                    <a:pt x="483" y="310"/>
                    <a:pt x="483" y="310"/>
                  </a:cubicBezTo>
                  <a:cubicBezTo>
                    <a:pt x="483" y="310"/>
                    <a:pt x="482" y="309"/>
                    <a:pt x="482" y="309"/>
                  </a:cubicBezTo>
                  <a:cubicBezTo>
                    <a:pt x="482" y="309"/>
                    <a:pt x="482" y="308"/>
                    <a:pt x="482" y="307"/>
                  </a:cubicBezTo>
                  <a:cubicBezTo>
                    <a:pt x="482" y="307"/>
                    <a:pt x="482" y="308"/>
                    <a:pt x="482" y="308"/>
                  </a:cubicBezTo>
                  <a:cubicBezTo>
                    <a:pt x="482" y="308"/>
                    <a:pt x="482" y="308"/>
                    <a:pt x="482" y="308"/>
                  </a:cubicBezTo>
                  <a:cubicBezTo>
                    <a:pt x="482" y="308"/>
                    <a:pt x="482" y="308"/>
                    <a:pt x="482" y="308"/>
                  </a:cubicBezTo>
                  <a:cubicBezTo>
                    <a:pt x="483" y="309"/>
                    <a:pt x="484" y="309"/>
                    <a:pt x="484" y="310"/>
                  </a:cubicBezTo>
                  <a:close/>
                  <a:moveTo>
                    <a:pt x="479" y="319"/>
                  </a:moveTo>
                  <a:cubicBezTo>
                    <a:pt x="478" y="318"/>
                    <a:pt x="477" y="318"/>
                    <a:pt x="476" y="318"/>
                  </a:cubicBezTo>
                  <a:cubicBezTo>
                    <a:pt x="476" y="318"/>
                    <a:pt x="476" y="318"/>
                    <a:pt x="476" y="317"/>
                  </a:cubicBezTo>
                  <a:cubicBezTo>
                    <a:pt x="477" y="318"/>
                    <a:pt x="478" y="318"/>
                    <a:pt x="479" y="319"/>
                  </a:cubicBezTo>
                  <a:close/>
                  <a:moveTo>
                    <a:pt x="485" y="323"/>
                  </a:moveTo>
                  <a:cubicBezTo>
                    <a:pt x="484" y="323"/>
                    <a:pt x="484" y="323"/>
                    <a:pt x="484" y="323"/>
                  </a:cubicBezTo>
                  <a:cubicBezTo>
                    <a:pt x="481" y="322"/>
                    <a:pt x="479" y="321"/>
                    <a:pt x="479" y="321"/>
                  </a:cubicBezTo>
                  <a:cubicBezTo>
                    <a:pt x="480" y="322"/>
                    <a:pt x="481" y="323"/>
                    <a:pt x="482" y="324"/>
                  </a:cubicBezTo>
                  <a:cubicBezTo>
                    <a:pt x="479" y="324"/>
                    <a:pt x="476" y="323"/>
                    <a:pt x="474" y="323"/>
                  </a:cubicBezTo>
                  <a:cubicBezTo>
                    <a:pt x="474" y="323"/>
                    <a:pt x="473" y="323"/>
                    <a:pt x="473" y="323"/>
                  </a:cubicBezTo>
                  <a:cubicBezTo>
                    <a:pt x="474" y="322"/>
                    <a:pt x="474" y="321"/>
                    <a:pt x="474" y="321"/>
                  </a:cubicBezTo>
                  <a:cubicBezTo>
                    <a:pt x="478" y="321"/>
                    <a:pt x="481" y="322"/>
                    <a:pt x="485" y="323"/>
                  </a:cubicBezTo>
                  <a:close/>
                  <a:moveTo>
                    <a:pt x="479" y="326"/>
                  </a:moveTo>
                  <a:cubicBezTo>
                    <a:pt x="479" y="326"/>
                    <a:pt x="479" y="326"/>
                    <a:pt x="479" y="326"/>
                  </a:cubicBezTo>
                  <a:cubicBezTo>
                    <a:pt x="479" y="326"/>
                    <a:pt x="479" y="326"/>
                    <a:pt x="479" y="326"/>
                  </a:cubicBezTo>
                  <a:cubicBezTo>
                    <a:pt x="479" y="326"/>
                    <a:pt x="479" y="326"/>
                    <a:pt x="479" y="326"/>
                  </a:cubicBezTo>
                  <a:close/>
                  <a:moveTo>
                    <a:pt x="485" y="335"/>
                  </a:moveTo>
                  <a:cubicBezTo>
                    <a:pt x="485" y="335"/>
                    <a:pt x="486" y="336"/>
                    <a:pt x="486" y="336"/>
                  </a:cubicBezTo>
                  <a:cubicBezTo>
                    <a:pt x="486" y="336"/>
                    <a:pt x="486" y="336"/>
                    <a:pt x="485" y="336"/>
                  </a:cubicBezTo>
                  <a:cubicBezTo>
                    <a:pt x="485" y="336"/>
                    <a:pt x="485" y="335"/>
                    <a:pt x="485" y="335"/>
                  </a:cubicBezTo>
                  <a:close/>
                  <a:moveTo>
                    <a:pt x="474" y="341"/>
                  </a:moveTo>
                  <a:cubicBezTo>
                    <a:pt x="474" y="341"/>
                    <a:pt x="474" y="341"/>
                    <a:pt x="475" y="341"/>
                  </a:cubicBezTo>
                  <a:cubicBezTo>
                    <a:pt x="475" y="342"/>
                    <a:pt x="476" y="342"/>
                    <a:pt x="477" y="343"/>
                  </a:cubicBezTo>
                  <a:cubicBezTo>
                    <a:pt x="477" y="343"/>
                    <a:pt x="477" y="344"/>
                    <a:pt x="477" y="344"/>
                  </a:cubicBezTo>
                  <a:cubicBezTo>
                    <a:pt x="476" y="343"/>
                    <a:pt x="475" y="342"/>
                    <a:pt x="474" y="341"/>
                  </a:cubicBezTo>
                  <a:close/>
                  <a:moveTo>
                    <a:pt x="480" y="339"/>
                  </a:moveTo>
                  <a:cubicBezTo>
                    <a:pt x="480" y="339"/>
                    <a:pt x="480" y="339"/>
                    <a:pt x="480" y="339"/>
                  </a:cubicBezTo>
                  <a:cubicBezTo>
                    <a:pt x="480" y="339"/>
                    <a:pt x="481" y="339"/>
                    <a:pt x="481" y="339"/>
                  </a:cubicBezTo>
                  <a:cubicBezTo>
                    <a:pt x="481" y="339"/>
                    <a:pt x="481" y="339"/>
                    <a:pt x="481" y="340"/>
                  </a:cubicBezTo>
                  <a:cubicBezTo>
                    <a:pt x="481" y="340"/>
                    <a:pt x="481" y="340"/>
                    <a:pt x="481" y="341"/>
                  </a:cubicBezTo>
                  <a:cubicBezTo>
                    <a:pt x="481" y="340"/>
                    <a:pt x="480" y="340"/>
                    <a:pt x="480" y="340"/>
                  </a:cubicBezTo>
                  <a:cubicBezTo>
                    <a:pt x="480" y="340"/>
                    <a:pt x="480" y="339"/>
                    <a:pt x="480" y="339"/>
                  </a:cubicBezTo>
                  <a:close/>
                  <a:moveTo>
                    <a:pt x="480" y="337"/>
                  </a:moveTo>
                  <a:cubicBezTo>
                    <a:pt x="480" y="337"/>
                    <a:pt x="480" y="337"/>
                    <a:pt x="480" y="336"/>
                  </a:cubicBezTo>
                  <a:cubicBezTo>
                    <a:pt x="481" y="337"/>
                    <a:pt x="481" y="337"/>
                    <a:pt x="481" y="337"/>
                  </a:cubicBezTo>
                  <a:cubicBezTo>
                    <a:pt x="481" y="337"/>
                    <a:pt x="481" y="337"/>
                    <a:pt x="481" y="337"/>
                  </a:cubicBezTo>
                  <a:cubicBezTo>
                    <a:pt x="480" y="337"/>
                    <a:pt x="480" y="337"/>
                    <a:pt x="480" y="337"/>
                  </a:cubicBezTo>
                  <a:close/>
                  <a:moveTo>
                    <a:pt x="479" y="331"/>
                  </a:moveTo>
                  <a:cubicBezTo>
                    <a:pt x="479" y="330"/>
                    <a:pt x="478" y="329"/>
                    <a:pt x="477" y="328"/>
                  </a:cubicBezTo>
                  <a:cubicBezTo>
                    <a:pt x="478" y="329"/>
                    <a:pt x="479" y="329"/>
                    <a:pt x="479" y="329"/>
                  </a:cubicBezTo>
                  <a:cubicBezTo>
                    <a:pt x="479" y="330"/>
                    <a:pt x="480" y="330"/>
                    <a:pt x="480" y="331"/>
                  </a:cubicBezTo>
                  <a:cubicBezTo>
                    <a:pt x="479" y="331"/>
                    <a:pt x="479" y="331"/>
                    <a:pt x="479" y="331"/>
                  </a:cubicBezTo>
                  <a:close/>
                  <a:moveTo>
                    <a:pt x="485" y="328"/>
                  </a:moveTo>
                  <a:cubicBezTo>
                    <a:pt x="486" y="330"/>
                    <a:pt x="486" y="331"/>
                    <a:pt x="487" y="333"/>
                  </a:cubicBezTo>
                  <a:cubicBezTo>
                    <a:pt x="486" y="332"/>
                    <a:pt x="486" y="331"/>
                    <a:pt x="485" y="331"/>
                  </a:cubicBezTo>
                  <a:cubicBezTo>
                    <a:pt x="485" y="330"/>
                    <a:pt x="485" y="329"/>
                    <a:pt x="485" y="328"/>
                  </a:cubicBezTo>
                  <a:close/>
                  <a:moveTo>
                    <a:pt x="488" y="340"/>
                  </a:moveTo>
                  <a:cubicBezTo>
                    <a:pt x="488" y="340"/>
                    <a:pt x="487" y="340"/>
                    <a:pt x="487" y="340"/>
                  </a:cubicBezTo>
                  <a:cubicBezTo>
                    <a:pt x="487" y="341"/>
                    <a:pt x="487" y="341"/>
                    <a:pt x="486" y="341"/>
                  </a:cubicBezTo>
                  <a:cubicBezTo>
                    <a:pt x="486" y="340"/>
                    <a:pt x="486" y="339"/>
                    <a:pt x="486" y="339"/>
                  </a:cubicBezTo>
                  <a:cubicBezTo>
                    <a:pt x="487" y="339"/>
                    <a:pt x="488" y="339"/>
                    <a:pt x="488" y="338"/>
                  </a:cubicBezTo>
                  <a:cubicBezTo>
                    <a:pt x="488" y="339"/>
                    <a:pt x="489" y="339"/>
                    <a:pt x="489" y="340"/>
                  </a:cubicBezTo>
                  <a:cubicBezTo>
                    <a:pt x="488" y="339"/>
                    <a:pt x="488" y="339"/>
                    <a:pt x="488" y="339"/>
                  </a:cubicBezTo>
                  <a:cubicBezTo>
                    <a:pt x="488" y="340"/>
                    <a:pt x="488" y="340"/>
                    <a:pt x="488" y="340"/>
                  </a:cubicBezTo>
                  <a:cubicBezTo>
                    <a:pt x="488" y="340"/>
                    <a:pt x="488" y="340"/>
                    <a:pt x="488" y="340"/>
                  </a:cubicBezTo>
                  <a:close/>
                  <a:moveTo>
                    <a:pt x="483" y="345"/>
                  </a:moveTo>
                  <a:cubicBezTo>
                    <a:pt x="483" y="345"/>
                    <a:pt x="483" y="345"/>
                    <a:pt x="483" y="345"/>
                  </a:cubicBezTo>
                  <a:cubicBezTo>
                    <a:pt x="483" y="345"/>
                    <a:pt x="483" y="345"/>
                    <a:pt x="483" y="345"/>
                  </a:cubicBezTo>
                  <a:cubicBezTo>
                    <a:pt x="483" y="345"/>
                    <a:pt x="483" y="345"/>
                    <a:pt x="483" y="345"/>
                  </a:cubicBezTo>
                  <a:close/>
                  <a:moveTo>
                    <a:pt x="473" y="364"/>
                  </a:moveTo>
                  <a:cubicBezTo>
                    <a:pt x="473" y="363"/>
                    <a:pt x="473" y="362"/>
                    <a:pt x="472" y="360"/>
                  </a:cubicBezTo>
                  <a:cubicBezTo>
                    <a:pt x="473" y="361"/>
                    <a:pt x="473" y="361"/>
                    <a:pt x="474" y="362"/>
                  </a:cubicBezTo>
                  <a:cubicBezTo>
                    <a:pt x="474" y="362"/>
                    <a:pt x="474" y="363"/>
                    <a:pt x="473" y="364"/>
                  </a:cubicBezTo>
                  <a:close/>
                  <a:moveTo>
                    <a:pt x="472" y="339"/>
                  </a:moveTo>
                  <a:cubicBezTo>
                    <a:pt x="472" y="339"/>
                    <a:pt x="472" y="339"/>
                    <a:pt x="472" y="339"/>
                  </a:cubicBezTo>
                  <a:cubicBezTo>
                    <a:pt x="472" y="339"/>
                    <a:pt x="472" y="339"/>
                    <a:pt x="472" y="339"/>
                  </a:cubicBezTo>
                  <a:cubicBezTo>
                    <a:pt x="472" y="339"/>
                    <a:pt x="472" y="339"/>
                    <a:pt x="472" y="339"/>
                  </a:cubicBezTo>
                  <a:close/>
                  <a:moveTo>
                    <a:pt x="471" y="333"/>
                  </a:moveTo>
                  <a:cubicBezTo>
                    <a:pt x="471" y="333"/>
                    <a:pt x="471" y="333"/>
                    <a:pt x="471" y="333"/>
                  </a:cubicBezTo>
                  <a:cubicBezTo>
                    <a:pt x="471" y="333"/>
                    <a:pt x="471" y="333"/>
                    <a:pt x="471" y="333"/>
                  </a:cubicBezTo>
                  <a:cubicBezTo>
                    <a:pt x="471" y="333"/>
                    <a:pt x="471" y="333"/>
                    <a:pt x="471" y="333"/>
                  </a:cubicBezTo>
                  <a:close/>
                  <a:moveTo>
                    <a:pt x="474" y="334"/>
                  </a:moveTo>
                  <a:cubicBezTo>
                    <a:pt x="475" y="335"/>
                    <a:pt x="477" y="335"/>
                    <a:pt x="478" y="336"/>
                  </a:cubicBezTo>
                  <a:cubicBezTo>
                    <a:pt x="478" y="336"/>
                    <a:pt x="478" y="336"/>
                    <a:pt x="478" y="337"/>
                  </a:cubicBezTo>
                  <a:cubicBezTo>
                    <a:pt x="477" y="337"/>
                    <a:pt x="477" y="337"/>
                    <a:pt x="476" y="336"/>
                  </a:cubicBezTo>
                  <a:cubicBezTo>
                    <a:pt x="475" y="335"/>
                    <a:pt x="475" y="335"/>
                    <a:pt x="475" y="335"/>
                  </a:cubicBezTo>
                  <a:cubicBezTo>
                    <a:pt x="475" y="336"/>
                    <a:pt x="475" y="336"/>
                    <a:pt x="475" y="336"/>
                  </a:cubicBezTo>
                  <a:cubicBezTo>
                    <a:pt x="475" y="336"/>
                    <a:pt x="475" y="336"/>
                    <a:pt x="475" y="336"/>
                  </a:cubicBezTo>
                  <a:cubicBezTo>
                    <a:pt x="474" y="335"/>
                    <a:pt x="474" y="335"/>
                    <a:pt x="474" y="334"/>
                  </a:cubicBezTo>
                  <a:close/>
                  <a:moveTo>
                    <a:pt x="466" y="321"/>
                  </a:moveTo>
                  <a:cubicBezTo>
                    <a:pt x="467" y="321"/>
                    <a:pt x="468" y="321"/>
                    <a:pt x="469" y="321"/>
                  </a:cubicBezTo>
                  <a:cubicBezTo>
                    <a:pt x="469" y="321"/>
                    <a:pt x="469" y="322"/>
                    <a:pt x="470" y="322"/>
                  </a:cubicBezTo>
                  <a:cubicBezTo>
                    <a:pt x="468" y="322"/>
                    <a:pt x="467" y="321"/>
                    <a:pt x="466" y="321"/>
                  </a:cubicBezTo>
                  <a:close/>
                  <a:moveTo>
                    <a:pt x="473" y="316"/>
                  </a:moveTo>
                  <a:cubicBezTo>
                    <a:pt x="473" y="316"/>
                    <a:pt x="473" y="316"/>
                    <a:pt x="474" y="316"/>
                  </a:cubicBezTo>
                  <a:cubicBezTo>
                    <a:pt x="474" y="317"/>
                    <a:pt x="473" y="317"/>
                    <a:pt x="473" y="317"/>
                  </a:cubicBezTo>
                  <a:cubicBezTo>
                    <a:pt x="473" y="317"/>
                    <a:pt x="473" y="316"/>
                    <a:pt x="473" y="316"/>
                  </a:cubicBezTo>
                  <a:close/>
                  <a:moveTo>
                    <a:pt x="472" y="313"/>
                  </a:moveTo>
                  <a:cubicBezTo>
                    <a:pt x="472" y="310"/>
                    <a:pt x="471" y="306"/>
                    <a:pt x="470" y="301"/>
                  </a:cubicBezTo>
                  <a:cubicBezTo>
                    <a:pt x="474" y="304"/>
                    <a:pt x="477" y="307"/>
                    <a:pt x="480" y="311"/>
                  </a:cubicBezTo>
                  <a:cubicBezTo>
                    <a:pt x="479" y="311"/>
                    <a:pt x="478" y="312"/>
                    <a:pt x="476" y="313"/>
                  </a:cubicBezTo>
                  <a:cubicBezTo>
                    <a:pt x="476" y="313"/>
                    <a:pt x="476" y="314"/>
                    <a:pt x="475" y="314"/>
                  </a:cubicBezTo>
                  <a:cubicBezTo>
                    <a:pt x="474" y="314"/>
                    <a:pt x="473" y="313"/>
                    <a:pt x="472" y="313"/>
                  </a:cubicBezTo>
                  <a:close/>
                  <a:moveTo>
                    <a:pt x="472" y="300"/>
                  </a:moveTo>
                  <a:cubicBezTo>
                    <a:pt x="473" y="300"/>
                    <a:pt x="474" y="299"/>
                    <a:pt x="475" y="299"/>
                  </a:cubicBezTo>
                  <a:cubicBezTo>
                    <a:pt x="476" y="298"/>
                    <a:pt x="476" y="297"/>
                    <a:pt x="477" y="296"/>
                  </a:cubicBezTo>
                  <a:cubicBezTo>
                    <a:pt x="478" y="298"/>
                    <a:pt x="478" y="300"/>
                    <a:pt x="479" y="302"/>
                  </a:cubicBezTo>
                  <a:cubicBezTo>
                    <a:pt x="478" y="302"/>
                    <a:pt x="478" y="302"/>
                    <a:pt x="478" y="302"/>
                  </a:cubicBezTo>
                  <a:cubicBezTo>
                    <a:pt x="478" y="303"/>
                    <a:pt x="478" y="304"/>
                    <a:pt x="479" y="306"/>
                  </a:cubicBezTo>
                  <a:cubicBezTo>
                    <a:pt x="477" y="304"/>
                    <a:pt x="474" y="302"/>
                    <a:pt x="472" y="300"/>
                  </a:cubicBezTo>
                  <a:close/>
                  <a:moveTo>
                    <a:pt x="480" y="296"/>
                  </a:moveTo>
                  <a:cubicBezTo>
                    <a:pt x="482" y="298"/>
                    <a:pt x="484" y="300"/>
                    <a:pt x="487" y="302"/>
                  </a:cubicBezTo>
                  <a:cubicBezTo>
                    <a:pt x="487" y="302"/>
                    <a:pt x="487" y="303"/>
                    <a:pt x="487" y="304"/>
                  </a:cubicBezTo>
                  <a:cubicBezTo>
                    <a:pt x="487" y="305"/>
                    <a:pt x="487" y="307"/>
                    <a:pt x="487" y="308"/>
                  </a:cubicBezTo>
                  <a:cubicBezTo>
                    <a:pt x="487" y="309"/>
                    <a:pt x="487" y="309"/>
                    <a:pt x="487" y="309"/>
                  </a:cubicBezTo>
                  <a:cubicBezTo>
                    <a:pt x="486" y="308"/>
                    <a:pt x="485" y="307"/>
                    <a:pt x="484" y="306"/>
                  </a:cubicBezTo>
                  <a:cubicBezTo>
                    <a:pt x="482" y="303"/>
                    <a:pt x="480" y="300"/>
                    <a:pt x="480" y="296"/>
                  </a:cubicBezTo>
                  <a:close/>
                  <a:moveTo>
                    <a:pt x="499" y="289"/>
                  </a:moveTo>
                  <a:cubicBezTo>
                    <a:pt x="499" y="289"/>
                    <a:pt x="499" y="289"/>
                    <a:pt x="499" y="289"/>
                  </a:cubicBezTo>
                  <a:cubicBezTo>
                    <a:pt x="499" y="294"/>
                    <a:pt x="498" y="298"/>
                    <a:pt x="496" y="302"/>
                  </a:cubicBezTo>
                  <a:cubicBezTo>
                    <a:pt x="495" y="302"/>
                    <a:pt x="495" y="303"/>
                    <a:pt x="495" y="303"/>
                  </a:cubicBezTo>
                  <a:cubicBezTo>
                    <a:pt x="495" y="298"/>
                    <a:pt x="496" y="293"/>
                    <a:pt x="497" y="288"/>
                  </a:cubicBezTo>
                  <a:cubicBezTo>
                    <a:pt x="498" y="288"/>
                    <a:pt x="498" y="289"/>
                    <a:pt x="499" y="289"/>
                  </a:cubicBezTo>
                  <a:close/>
                  <a:moveTo>
                    <a:pt x="502" y="294"/>
                  </a:moveTo>
                  <a:cubicBezTo>
                    <a:pt x="502" y="295"/>
                    <a:pt x="501" y="296"/>
                    <a:pt x="500" y="296"/>
                  </a:cubicBezTo>
                  <a:cubicBezTo>
                    <a:pt x="501" y="295"/>
                    <a:pt x="501" y="294"/>
                    <a:pt x="501" y="292"/>
                  </a:cubicBezTo>
                  <a:cubicBezTo>
                    <a:pt x="501" y="293"/>
                    <a:pt x="502" y="293"/>
                    <a:pt x="502" y="294"/>
                  </a:cubicBezTo>
                  <a:close/>
                  <a:moveTo>
                    <a:pt x="507" y="289"/>
                  </a:moveTo>
                  <a:cubicBezTo>
                    <a:pt x="509" y="286"/>
                    <a:pt x="511" y="282"/>
                    <a:pt x="513" y="279"/>
                  </a:cubicBezTo>
                  <a:cubicBezTo>
                    <a:pt x="515" y="280"/>
                    <a:pt x="516" y="281"/>
                    <a:pt x="517" y="282"/>
                  </a:cubicBezTo>
                  <a:cubicBezTo>
                    <a:pt x="513" y="284"/>
                    <a:pt x="510" y="287"/>
                    <a:pt x="507" y="289"/>
                  </a:cubicBezTo>
                  <a:close/>
                  <a:moveTo>
                    <a:pt x="487" y="289"/>
                  </a:moveTo>
                  <a:cubicBezTo>
                    <a:pt x="487" y="290"/>
                    <a:pt x="487" y="290"/>
                    <a:pt x="487" y="290"/>
                  </a:cubicBezTo>
                  <a:cubicBezTo>
                    <a:pt x="487" y="290"/>
                    <a:pt x="487" y="290"/>
                    <a:pt x="487" y="290"/>
                  </a:cubicBezTo>
                  <a:cubicBezTo>
                    <a:pt x="487" y="291"/>
                    <a:pt x="487" y="291"/>
                    <a:pt x="487" y="291"/>
                  </a:cubicBezTo>
                  <a:cubicBezTo>
                    <a:pt x="487" y="293"/>
                    <a:pt x="488" y="295"/>
                    <a:pt x="488" y="297"/>
                  </a:cubicBezTo>
                  <a:cubicBezTo>
                    <a:pt x="488" y="297"/>
                    <a:pt x="488" y="297"/>
                    <a:pt x="488" y="298"/>
                  </a:cubicBezTo>
                  <a:cubicBezTo>
                    <a:pt x="487" y="294"/>
                    <a:pt x="487" y="292"/>
                    <a:pt x="487" y="290"/>
                  </a:cubicBezTo>
                  <a:cubicBezTo>
                    <a:pt x="487" y="290"/>
                    <a:pt x="487" y="289"/>
                    <a:pt x="487" y="289"/>
                  </a:cubicBezTo>
                  <a:close/>
                  <a:moveTo>
                    <a:pt x="496" y="283"/>
                  </a:moveTo>
                  <a:cubicBezTo>
                    <a:pt x="496" y="282"/>
                    <a:pt x="497" y="282"/>
                    <a:pt x="497" y="282"/>
                  </a:cubicBezTo>
                  <a:cubicBezTo>
                    <a:pt x="497" y="282"/>
                    <a:pt x="497" y="283"/>
                    <a:pt x="497" y="283"/>
                  </a:cubicBezTo>
                  <a:cubicBezTo>
                    <a:pt x="496" y="283"/>
                    <a:pt x="496" y="283"/>
                    <a:pt x="496" y="283"/>
                  </a:cubicBezTo>
                  <a:close/>
                  <a:moveTo>
                    <a:pt x="502" y="290"/>
                  </a:moveTo>
                  <a:cubicBezTo>
                    <a:pt x="503" y="285"/>
                    <a:pt x="505" y="280"/>
                    <a:pt x="509" y="275"/>
                  </a:cubicBezTo>
                  <a:cubicBezTo>
                    <a:pt x="510" y="276"/>
                    <a:pt x="511" y="276"/>
                    <a:pt x="511" y="277"/>
                  </a:cubicBezTo>
                  <a:cubicBezTo>
                    <a:pt x="508" y="282"/>
                    <a:pt x="505" y="286"/>
                    <a:pt x="504" y="292"/>
                  </a:cubicBezTo>
                  <a:cubicBezTo>
                    <a:pt x="503" y="291"/>
                    <a:pt x="503" y="291"/>
                    <a:pt x="502" y="290"/>
                  </a:cubicBezTo>
                  <a:close/>
                  <a:moveTo>
                    <a:pt x="511" y="273"/>
                  </a:moveTo>
                  <a:cubicBezTo>
                    <a:pt x="512" y="273"/>
                    <a:pt x="513" y="272"/>
                    <a:pt x="514" y="271"/>
                  </a:cubicBezTo>
                  <a:cubicBezTo>
                    <a:pt x="515" y="272"/>
                    <a:pt x="515" y="272"/>
                    <a:pt x="515" y="272"/>
                  </a:cubicBezTo>
                  <a:cubicBezTo>
                    <a:pt x="515" y="272"/>
                    <a:pt x="516" y="271"/>
                    <a:pt x="517" y="271"/>
                  </a:cubicBezTo>
                  <a:cubicBezTo>
                    <a:pt x="516" y="272"/>
                    <a:pt x="514" y="274"/>
                    <a:pt x="513" y="275"/>
                  </a:cubicBezTo>
                  <a:cubicBezTo>
                    <a:pt x="512" y="275"/>
                    <a:pt x="512" y="274"/>
                    <a:pt x="511" y="273"/>
                  </a:cubicBezTo>
                  <a:close/>
                  <a:moveTo>
                    <a:pt x="520" y="266"/>
                  </a:moveTo>
                  <a:cubicBezTo>
                    <a:pt x="521" y="265"/>
                    <a:pt x="523" y="264"/>
                    <a:pt x="525" y="263"/>
                  </a:cubicBezTo>
                  <a:cubicBezTo>
                    <a:pt x="526" y="263"/>
                    <a:pt x="526" y="263"/>
                    <a:pt x="526" y="263"/>
                  </a:cubicBezTo>
                  <a:cubicBezTo>
                    <a:pt x="524" y="264"/>
                    <a:pt x="522" y="265"/>
                    <a:pt x="520" y="266"/>
                  </a:cubicBezTo>
                  <a:close/>
                  <a:moveTo>
                    <a:pt x="528" y="261"/>
                  </a:moveTo>
                  <a:cubicBezTo>
                    <a:pt x="530" y="260"/>
                    <a:pt x="532" y="259"/>
                    <a:pt x="534" y="258"/>
                  </a:cubicBezTo>
                  <a:cubicBezTo>
                    <a:pt x="532" y="259"/>
                    <a:pt x="530" y="260"/>
                    <a:pt x="528" y="262"/>
                  </a:cubicBezTo>
                  <a:cubicBezTo>
                    <a:pt x="528" y="261"/>
                    <a:pt x="528" y="261"/>
                    <a:pt x="528" y="261"/>
                  </a:cubicBezTo>
                  <a:close/>
                  <a:moveTo>
                    <a:pt x="538" y="262"/>
                  </a:moveTo>
                  <a:cubicBezTo>
                    <a:pt x="540" y="264"/>
                    <a:pt x="541" y="265"/>
                    <a:pt x="542" y="267"/>
                  </a:cubicBezTo>
                  <a:cubicBezTo>
                    <a:pt x="541" y="268"/>
                    <a:pt x="539" y="269"/>
                    <a:pt x="538" y="270"/>
                  </a:cubicBezTo>
                  <a:cubicBezTo>
                    <a:pt x="536" y="267"/>
                    <a:pt x="533" y="265"/>
                    <a:pt x="531" y="264"/>
                  </a:cubicBezTo>
                  <a:cubicBezTo>
                    <a:pt x="533" y="263"/>
                    <a:pt x="535" y="262"/>
                    <a:pt x="537" y="261"/>
                  </a:cubicBezTo>
                  <a:cubicBezTo>
                    <a:pt x="537" y="262"/>
                    <a:pt x="537" y="262"/>
                    <a:pt x="537" y="262"/>
                  </a:cubicBezTo>
                  <a:cubicBezTo>
                    <a:pt x="537" y="262"/>
                    <a:pt x="538" y="262"/>
                    <a:pt x="538" y="262"/>
                  </a:cubicBezTo>
                  <a:close/>
                  <a:moveTo>
                    <a:pt x="535" y="271"/>
                  </a:moveTo>
                  <a:cubicBezTo>
                    <a:pt x="529" y="274"/>
                    <a:pt x="524" y="277"/>
                    <a:pt x="519" y="281"/>
                  </a:cubicBezTo>
                  <a:cubicBezTo>
                    <a:pt x="518" y="279"/>
                    <a:pt x="516" y="278"/>
                    <a:pt x="515" y="277"/>
                  </a:cubicBezTo>
                  <a:cubicBezTo>
                    <a:pt x="516" y="275"/>
                    <a:pt x="518" y="273"/>
                    <a:pt x="520" y="272"/>
                  </a:cubicBezTo>
                  <a:cubicBezTo>
                    <a:pt x="522" y="269"/>
                    <a:pt x="525" y="267"/>
                    <a:pt x="528" y="265"/>
                  </a:cubicBezTo>
                  <a:cubicBezTo>
                    <a:pt x="531" y="267"/>
                    <a:pt x="533" y="269"/>
                    <a:pt x="535" y="271"/>
                  </a:cubicBezTo>
                  <a:close/>
                  <a:moveTo>
                    <a:pt x="486" y="312"/>
                  </a:moveTo>
                  <a:cubicBezTo>
                    <a:pt x="486" y="312"/>
                    <a:pt x="486" y="313"/>
                    <a:pt x="486" y="313"/>
                  </a:cubicBezTo>
                  <a:cubicBezTo>
                    <a:pt x="485" y="312"/>
                    <a:pt x="485" y="312"/>
                    <a:pt x="485" y="312"/>
                  </a:cubicBezTo>
                  <a:cubicBezTo>
                    <a:pt x="485" y="312"/>
                    <a:pt x="486" y="312"/>
                    <a:pt x="486" y="312"/>
                  </a:cubicBezTo>
                  <a:close/>
                  <a:moveTo>
                    <a:pt x="480" y="362"/>
                  </a:moveTo>
                  <a:cubicBezTo>
                    <a:pt x="480" y="362"/>
                    <a:pt x="480" y="362"/>
                    <a:pt x="479" y="362"/>
                  </a:cubicBezTo>
                  <a:cubicBezTo>
                    <a:pt x="480" y="362"/>
                    <a:pt x="480" y="361"/>
                    <a:pt x="480" y="361"/>
                  </a:cubicBezTo>
                  <a:cubicBezTo>
                    <a:pt x="480" y="362"/>
                    <a:pt x="480" y="362"/>
                    <a:pt x="480" y="362"/>
                  </a:cubicBezTo>
                  <a:close/>
                  <a:moveTo>
                    <a:pt x="476" y="366"/>
                  </a:moveTo>
                  <a:cubicBezTo>
                    <a:pt x="476" y="367"/>
                    <a:pt x="475" y="367"/>
                    <a:pt x="475" y="368"/>
                  </a:cubicBezTo>
                  <a:cubicBezTo>
                    <a:pt x="475" y="368"/>
                    <a:pt x="475" y="368"/>
                    <a:pt x="475" y="368"/>
                  </a:cubicBezTo>
                  <a:cubicBezTo>
                    <a:pt x="475" y="368"/>
                    <a:pt x="475" y="367"/>
                    <a:pt x="475" y="367"/>
                  </a:cubicBezTo>
                  <a:cubicBezTo>
                    <a:pt x="475" y="366"/>
                    <a:pt x="476" y="366"/>
                    <a:pt x="476" y="366"/>
                  </a:cubicBezTo>
                  <a:close/>
                  <a:moveTo>
                    <a:pt x="470" y="345"/>
                  </a:moveTo>
                  <a:cubicBezTo>
                    <a:pt x="470" y="343"/>
                    <a:pt x="470" y="342"/>
                    <a:pt x="470" y="340"/>
                  </a:cubicBezTo>
                  <a:cubicBezTo>
                    <a:pt x="470" y="341"/>
                    <a:pt x="471" y="341"/>
                    <a:pt x="471" y="341"/>
                  </a:cubicBezTo>
                  <a:cubicBezTo>
                    <a:pt x="471" y="342"/>
                    <a:pt x="470" y="343"/>
                    <a:pt x="470" y="345"/>
                  </a:cubicBezTo>
                  <a:close/>
                  <a:moveTo>
                    <a:pt x="466" y="318"/>
                  </a:moveTo>
                  <a:cubicBezTo>
                    <a:pt x="466" y="318"/>
                    <a:pt x="466" y="318"/>
                    <a:pt x="466" y="318"/>
                  </a:cubicBezTo>
                  <a:cubicBezTo>
                    <a:pt x="467" y="318"/>
                    <a:pt x="467" y="318"/>
                    <a:pt x="467" y="318"/>
                  </a:cubicBezTo>
                  <a:cubicBezTo>
                    <a:pt x="466" y="318"/>
                    <a:pt x="466" y="318"/>
                    <a:pt x="466" y="318"/>
                  </a:cubicBezTo>
                  <a:close/>
                  <a:moveTo>
                    <a:pt x="462" y="317"/>
                  </a:moveTo>
                  <a:cubicBezTo>
                    <a:pt x="462" y="317"/>
                    <a:pt x="462" y="317"/>
                    <a:pt x="462" y="317"/>
                  </a:cubicBezTo>
                  <a:cubicBezTo>
                    <a:pt x="462" y="317"/>
                    <a:pt x="462" y="317"/>
                    <a:pt x="463" y="317"/>
                  </a:cubicBezTo>
                  <a:cubicBezTo>
                    <a:pt x="463" y="317"/>
                    <a:pt x="463" y="317"/>
                    <a:pt x="463" y="317"/>
                  </a:cubicBezTo>
                  <a:cubicBezTo>
                    <a:pt x="463" y="317"/>
                    <a:pt x="462" y="317"/>
                    <a:pt x="462" y="317"/>
                  </a:cubicBezTo>
                  <a:close/>
                  <a:moveTo>
                    <a:pt x="451" y="313"/>
                  </a:moveTo>
                  <a:cubicBezTo>
                    <a:pt x="448" y="311"/>
                    <a:pt x="446" y="310"/>
                    <a:pt x="443" y="308"/>
                  </a:cubicBezTo>
                  <a:cubicBezTo>
                    <a:pt x="436" y="303"/>
                    <a:pt x="428" y="297"/>
                    <a:pt x="423" y="292"/>
                  </a:cubicBezTo>
                  <a:cubicBezTo>
                    <a:pt x="437" y="299"/>
                    <a:pt x="447" y="303"/>
                    <a:pt x="452" y="303"/>
                  </a:cubicBezTo>
                  <a:cubicBezTo>
                    <a:pt x="453" y="304"/>
                    <a:pt x="454" y="305"/>
                    <a:pt x="455" y="306"/>
                  </a:cubicBezTo>
                  <a:cubicBezTo>
                    <a:pt x="457" y="308"/>
                    <a:pt x="458" y="310"/>
                    <a:pt x="460" y="313"/>
                  </a:cubicBezTo>
                  <a:cubicBezTo>
                    <a:pt x="460" y="313"/>
                    <a:pt x="460" y="313"/>
                    <a:pt x="460" y="313"/>
                  </a:cubicBezTo>
                  <a:cubicBezTo>
                    <a:pt x="460" y="313"/>
                    <a:pt x="460" y="313"/>
                    <a:pt x="460" y="313"/>
                  </a:cubicBezTo>
                  <a:cubicBezTo>
                    <a:pt x="457" y="313"/>
                    <a:pt x="454" y="313"/>
                    <a:pt x="451" y="313"/>
                  </a:cubicBezTo>
                  <a:close/>
                  <a:moveTo>
                    <a:pt x="441" y="293"/>
                  </a:moveTo>
                  <a:cubicBezTo>
                    <a:pt x="435" y="288"/>
                    <a:pt x="429" y="283"/>
                    <a:pt x="424" y="278"/>
                  </a:cubicBezTo>
                  <a:cubicBezTo>
                    <a:pt x="430" y="283"/>
                    <a:pt x="436" y="288"/>
                    <a:pt x="442" y="293"/>
                  </a:cubicBezTo>
                  <a:cubicBezTo>
                    <a:pt x="442" y="293"/>
                    <a:pt x="442" y="293"/>
                    <a:pt x="441" y="293"/>
                  </a:cubicBezTo>
                  <a:close/>
                  <a:moveTo>
                    <a:pt x="444" y="288"/>
                  </a:moveTo>
                  <a:cubicBezTo>
                    <a:pt x="448" y="291"/>
                    <a:pt x="453" y="294"/>
                    <a:pt x="457" y="296"/>
                  </a:cubicBezTo>
                  <a:cubicBezTo>
                    <a:pt x="461" y="299"/>
                    <a:pt x="464" y="300"/>
                    <a:pt x="468" y="300"/>
                  </a:cubicBezTo>
                  <a:cubicBezTo>
                    <a:pt x="469" y="304"/>
                    <a:pt x="470" y="308"/>
                    <a:pt x="472" y="312"/>
                  </a:cubicBezTo>
                  <a:cubicBezTo>
                    <a:pt x="467" y="310"/>
                    <a:pt x="462" y="307"/>
                    <a:pt x="457" y="304"/>
                  </a:cubicBezTo>
                  <a:cubicBezTo>
                    <a:pt x="457" y="304"/>
                    <a:pt x="457" y="303"/>
                    <a:pt x="457" y="303"/>
                  </a:cubicBezTo>
                  <a:cubicBezTo>
                    <a:pt x="453" y="298"/>
                    <a:pt x="449" y="293"/>
                    <a:pt x="444" y="288"/>
                  </a:cubicBezTo>
                  <a:close/>
                  <a:moveTo>
                    <a:pt x="469" y="295"/>
                  </a:moveTo>
                  <a:cubicBezTo>
                    <a:pt x="471" y="295"/>
                    <a:pt x="472" y="295"/>
                    <a:pt x="474" y="295"/>
                  </a:cubicBezTo>
                  <a:cubicBezTo>
                    <a:pt x="474" y="295"/>
                    <a:pt x="475" y="295"/>
                    <a:pt x="475" y="295"/>
                  </a:cubicBezTo>
                  <a:cubicBezTo>
                    <a:pt x="475" y="296"/>
                    <a:pt x="474" y="296"/>
                    <a:pt x="473" y="297"/>
                  </a:cubicBezTo>
                  <a:cubicBezTo>
                    <a:pt x="472" y="297"/>
                    <a:pt x="471" y="298"/>
                    <a:pt x="470" y="298"/>
                  </a:cubicBezTo>
                  <a:cubicBezTo>
                    <a:pt x="470" y="298"/>
                    <a:pt x="470" y="298"/>
                    <a:pt x="470" y="298"/>
                  </a:cubicBezTo>
                  <a:cubicBezTo>
                    <a:pt x="470" y="297"/>
                    <a:pt x="470" y="296"/>
                    <a:pt x="469" y="295"/>
                  </a:cubicBezTo>
                  <a:close/>
                  <a:moveTo>
                    <a:pt x="467" y="295"/>
                  </a:moveTo>
                  <a:cubicBezTo>
                    <a:pt x="467" y="295"/>
                    <a:pt x="466" y="295"/>
                    <a:pt x="466" y="295"/>
                  </a:cubicBezTo>
                  <a:cubicBezTo>
                    <a:pt x="466" y="295"/>
                    <a:pt x="466" y="295"/>
                    <a:pt x="467" y="295"/>
                  </a:cubicBezTo>
                  <a:cubicBezTo>
                    <a:pt x="467" y="295"/>
                    <a:pt x="467" y="295"/>
                    <a:pt x="467" y="295"/>
                  </a:cubicBezTo>
                  <a:close/>
                  <a:moveTo>
                    <a:pt x="483" y="290"/>
                  </a:moveTo>
                  <a:cubicBezTo>
                    <a:pt x="483" y="285"/>
                    <a:pt x="484" y="280"/>
                    <a:pt x="485" y="274"/>
                  </a:cubicBezTo>
                  <a:cubicBezTo>
                    <a:pt x="486" y="274"/>
                    <a:pt x="486" y="275"/>
                    <a:pt x="486" y="275"/>
                  </a:cubicBezTo>
                  <a:cubicBezTo>
                    <a:pt x="488" y="277"/>
                    <a:pt x="490" y="279"/>
                    <a:pt x="491" y="281"/>
                  </a:cubicBezTo>
                  <a:cubicBezTo>
                    <a:pt x="491" y="282"/>
                    <a:pt x="491" y="282"/>
                    <a:pt x="491" y="283"/>
                  </a:cubicBezTo>
                  <a:cubicBezTo>
                    <a:pt x="490" y="284"/>
                    <a:pt x="489" y="284"/>
                    <a:pt x="488" y="285"/>
                  </a:cubicBezTo>
                  <a:cubicBezTo>
                    <a:pt x="488" y="285"/>
                    <a:pt x="487" y="286"/>
                    <a:pt x="486" y="287"/>
                  </a:cubicBezTo>
                  <a:cubicBezTo>
                    <a:pt x="484" y="286"/>
                    <a:pt x="484" y="286"/>
                    <a:pt x="484" y="286"/>
                  </a:cubicBezTo>
                  <a:cubicBezTo>
                    <a:pt x="484" y="287"/>
                    <a:pt x="484" y="288"/>
                    <a:pt x="484" y="288"/>
                  </a:cubicBezTo>
                  <a:cubicBezTo>
                    <a:pt x="484" y="289"/>
                    <a:pt x="483" y="290"/>
                    <a:pt x="483" y="290"/>
                  </a:cubicBezTo>
                  <a:close/>
                  <a:moveTo>
                    <a:pt x="494" y="280"/>
                  </a:moveTo>
                  <a:cubicBezTo>
                    <a:pt x="495" y="276"/>
                    <a:pt x="497" y="272"/>
                    <a:pt x="499" y="267"/>
                  </a:cubicBezTo>
                  <a:cubicBezTo>
                    <a:pt x="502" y="269"/>
                    <a:pt x="504" y="272"/>
                    <a:pt x="507" y="274"/>
                  </a:cubicBezTo>
                  <a:cubicBezTo>
                    <a:pt x="504" y="277"/>
                    <a:pt x="502" y="281"/>
                    <a:pt x="501" y="285"/>
                  </a:cubicBezTo>
                  <a:cubicBezTo>
                    <a:pt x="500" y="283"/>
                    <a:pt x="500" y="281"/>
                    <a:pt x="499" y="279"/>
                  </a:cubicBezTo>
                  <a:cubicBezTo>
                    <a:pt x="499" y="277"/>
                    <a:pt x="499" y="277"/>
                    <a:pt x="499" y="277"/>
                  </a:cubicBezTo>
                  <a:cubicBezTo>
                    <a:pt x="497" y="279"/>
                    <a:pt x="497" y="279"/>
                    <a:pt x="497" y="279"/>
                  </a:cubicBezTo>
                  <a:cubicBezTo>
                    <a:pt x="496" y="279"/>
                    <a:pt x="496" y="280"/>
                    <a:pt x="495" y="281"/>
                  </a:cubicBezTo>
                  <a:cubicBezTo>
                    <a:pt x="494" y="280"/>
                    <a:pt x="494" y="280"/>
                    <a:pt x="494" y="280"/>
                  </a:cubicBezTo>
                  <a:close/>
                  <a:moveTo>
                    <a:pt x="500" y="265"/>
                  </a:moveTo>
                  <a:cubicBezTo>
                    <a:pt x="500" y="263"/>
                    <a:pt x="501" y="262"/>
                    <a:pt x="502" y="260"/>
                  </a:cubicBezTo>
                  <a:cubicBezTo>
                    <a:pt x="503" y="257"/>
                    <a:pt x="505" y="254"/>
                    <a:pt x="507" y="251"/>
                  </a:cubicBezTo>
                  <a:cubicBezTo>
                    <a:pt x="512" y="254"/>
                    <a:pt x="518" y="257"/>
                    <a:pt x="523" y="261"/>
                  </a:cubicBezTo>
                  <a:cubicBezTo>
                    <a:pt x="519" y="263"/>
                    <a:pt x="515" y="266"/>
                    <a:pt x="512" y="269"/>
                  </a:cubicBezTo>
                  <a:cubicBezTo>
                    <a:pt x="511" y="270"/>
                    <a:pt x="510" y="271"/>
                    <a:pt x="509" y="272"/>
                  </a:cubicBezTo>
                  <a:cubicBezTo>
                    <a:pt x="506" y="269"/>
                    <a:pt x="503" y="267"/>
                    <a:pt x="500" y="265"/>
                  </a:cubicBezTo>
                  <a:close/>
                  <a:moveTo>
                    <a:pt x="508" y="248"/>
                  </a:moveTo>
                  <a:cubicBezTo>
                    <a:pt x="510" y="245"/>
                    <a:pt x="512" y="242"/>
                    <a:pt x="514" y="240"/>
                  </a:cubicBezTo>
                  <a:cubicBezTo>
                    <a:pt x="520" y="245"/>
                    <a:pt x="527" y="250"/>
                    <a:pt x="533" y="256"/>
                  </a:cubicBezTo>
                  <a:cubicBezTo>
                    <a:pt x="530" y="257"/>
                    <a:pt x="528" y="258"/>
                    <a:pt x="526" y="260"/>
                  </a:cubicBezTo>
                  <a:cubicBezTo>
                    <a:pt x="520" y="255"/>
                    <a:pt x="514" y="252"/>
                    <a:pt x="508" y="248"/>
                  </a:cubicBezTo>
                  <a:close/>
                  <a:moveTo>
                    <a:pt x="515" y="238"/>
                  </a:moveTo>
                  <a:cubicBezTo>
                    <a:pt x="520" y="231"/>
                    <a:pt x="525" y="226"/>
                    <a:pt x="530" y="222"/>
                  </a:cubicBezTo>
                  <a:cubicBezTo>
                    <a:pt x="541" y="229"/>
                    <a:pt x="553" y="237"/>
                    <a:pt x="562" y="245"/>
                  </a:cubicBezTo>
                  <a:cubicBezTo>
                    <a:pt x="561" y="246"/>
                    <a:pt x="559" y="246"/>
                    <a:pt x="557" y="247"/>
                  </a:cubicBezTo>
                  <a:cubicBezTo>
                    <a:pt x="550" y="249"/>
                    <a:pt x="542" y="252"/>
                    <a:pt x="535" y="255"/>
                  </a:cubicBezTo>
                  <a:cubicBezTo>
                    <a:pt x="529" y="248"/>
                    <a:pt x="522" y="243"/>
                    <a:pt x="515" y="238"/>
                  </a:cubicBezTo>
                  <a:close/>
                  <a:moveTo>
                    <a:pt x="532" y="220"/>
                  </a:moveTo>
                  <a:cubicBezTo>
                    <a:pt x="538" y="216"/>
                    <a:pt x="543" y="213"/>
                    <a:pt x="549" y="212"/>
                  </a:cubicBezTo>
                  <a:cubicBezTo>
                    <a:pt x="560" y="218"/>
                    <a:pt x="571" y="225"/>
                    <a:pt x="579" y="232"/>
                  </a:cubicBezTo>
                  <a:cubicBezTo>
                    <a:pt x="582" y="234"/>
                    <a:pt x="584" y="236"/>
                    <a:pt x="585" y="239"/>
                  </a:cubicBezTo>
                  <a:cubicBezTo>
                    <a:pt x="584" y="239"/>
                    <a:pt x="582" y="240"/>
                    <a:pt x="580" y="240"/>
                  </a:cubicBezTo>
                  <a:cubicBezTo>
                    <a:pt x="575" y="241"/>
                    <a:pt x="570" y="243"/>
                    <a:pt x="565" y="244"/>
                  </a:cubicBezTo>
                  <a:cubicBezTo>
                    <a:pt x="555" y="236"/>
                    <a:pt x="543" y="227"/>
                    <a:pt x="532" y="220"/>
                  </a:cubicBezTo>
                  <a:close/>
                  <a:moveTo>
                    <a:pt x="564" y="247"/>
                  </a:moveTo>
                  <a:cubicBezTo>
                    <a:pt x="566" y="249"/>
                    <a:pt x="567" y="250"/>
                    <a:pt x="568" y="251"/>
                  </a:cubicBezTo>
                  <a:cubicBezTo>
                    <a:pt x="568" y="251"/>
                    <a:pt x="568" y="251"/>
                    <a:pt x="568" y="251"/>
                  </a:cubicBezTo>
                  <a:cubicBezTo>
                    <a:pt x="559" y="252"/>
                    <a:pt x="550" y="254"/>
                    <a:pt x="541" y="257"/>
                  </a:cubicBezTo>
                  <a:cubicBezTo>
                    <a:pt x="546" y="255"/>
                    <a:pt x="551" y="252"/>
                    <a:pt x="557" y="250"/>
                  </a:cubicBezTo>
                  <a:cubicBezTo>
                    <a:pt x="559" y="249"/>
                    <a:pt x="561" y="248"/>
                    <a:pt x="564" y="248"/>
                  </a:cubicBezTo>
                  <a:cubicBezTo>
                    <a:pt x="564" y="248"/>
                    <a:pt x="564" y="247"/>
                    <a:pt x="564" y="247"/>
                  </a:cubicBezTo>
                  <a:close/>
                  <a:moveTo>
                    <a:pt x="559" y="259"/>
                  </a:moveTo>
                  <a:cubicBezTo>
                    <a:pt x="554" y="261"/>
                    <a:pt x="549" y="264"/>
                    <a:pt x="544" y="266"/>
                  </a:cubicBezTo>
                  <a:cubicBezTo>
                    <a:pt x="543" y="264"/>
                    <a:pt x="542" y="263"/>
                    <a:pt x="541" y="261"/>
                  </a:cubicBezTo>
                  <a:cubicBezTo>
                    <a:pt x="548" y="260"/>
                    <a:pt x="556" y="258"/>
                    <a:pt x="563" y="257"/>
                  </a:cubicBezTo>
                  <a:cubicBezTo>
                    <a:pt x="562" y="258"/>
                    <a:pt x="561" y="258"/>
                    <a:pt x="559" y="259"/>
                  </a:cubicBezTo>
                  <a:close/>
                  <a:moveTo>
                    <a:pt x="489" y="345"/>
                  </a:moveTo>
                  <a:cubicBezTo>
                    <a:pt x="489" y="345"/>
                    <a:pt x="488" y="345"/>
                    <a:pt x="488" y="344"/>
                  </a:cubicBezTo>
                  <a:cubicBezTo>
                    <a:pt x="488" y="344"/>
                    <a:pt x="489" y="343"/>
                    <a:pt x="489" y="343"/>
                  </a:cubicBezTo>
                  <a:cubicBezTo>
                    <a:pt x="489" y="343"/>
                    <a:pt x="489" y="344"/>
                    <a:pt x="489" y="345"/>
                  </a:cubicBezTo>
                  <a:close/>
                  <a:moveTo>
                    <a:pt x="485" y="358"/>
                  </a:moveTo>
                  <a:cubicBezTo>
                    <a:pt x="485" y="358"/>
                    <a:pt x="485" y="358"/>
                    <a:pt x="485" y="359"/>
                  </a:cubicBezTo>
                  <a:cubicBezTo>
                    <a:pt x="485" y="358"/>
                    <a:pt x="484" y="357"/>
                    <a:pt x="484" y="356"/>
                  </a:cubicBezTo>
                  <a:cubicBezTo>
                    <a:pt x="484" y="355"/>
                    <a:pt x="484" y="355"/>
                    <a:pt x="484" y="355"/>
                  </a:cubicBezTo>
                  <a:cubicBezTo>
                    <a:pt x="485" y="356"/>
                    <a:pt x="485" y="357"/>
                    <a:pt x="485" y="358"/>
                  </a:cubicBezTo>
                  <a:close/>
                  <a:moveTo>
                    <a:pt x="477" y="372"/>
                  </a:moveTo>
                  <a:cubicBezTo>
                    <a:pt x="477" y="372"/>
                    <a:pt x="477" y="372"/>
                    <a:pt x="477" y="372"/>
                  </a:cubicBezTo>
                  <a:cubicBezTo>
                    <a:pt x="478" y="369"/>
                    <a:pt x="478" y="367"/>
                    <a:pt x="479" y="365"/>
                  </a:cubicBezTo>
                  <a:cubicBezTo>
                    <a:pt x="479" y="365"/>
                    <a:pt x="480" y="365"/>
                    <a:pt x="480" y="365"/>
                  </a:cubicBezTo>
                  <a:cubicBezTo>
                    <a:pt x="480" y="367"/>
                    <a:pt x="480" y="369"/>
                    <a:pt x="480" y="371"/>
                  </a:cubicBezTo>
                  <a:cubicBezTo>
                    <a:pt x="480" y="372"/>
                    <a:pt x="479" y="372"/>
                    <a:pt x="479" y="373"/>
                  </a:cubicBezTo>
                  <a:cubicBezTo>
                    <a:pt x="478" y="373"/>
                    <a:pt x="478" y="372"/>
                    <a:pt x="477" y="372"/>
                  </a:cubicBezTo>
                  <a:close/>
                  <a:moveTo>
                    <a:pt x="468" y="353"/>
                  </a:moveTo>
                  <a:cubicBezTo>
                    <a:pt x="466" y="352"/>
                    <a:pt x="465" y="351"/>
                    <a:pt x="464" y="350"/>
                  </a:cubicBezTo>
                  <a:cubicBezTo>
                    <a:pt x="465" y="346"/>
                    <a:pt x="465" y="341"/>
                    <a:pt x="465" y="336"/>
                  </a:cubicBezTo>
                  <a:cubicBezTo>
                    <a:pt x="465" y="337"/>
                    <a:pt x="465" y="337"/>
                    <a:pt x="465" y="337"/>
                  </a:cubicBezTo>
                  <a:cubicBezTo>
                    <a:pt x="466" y="337"/>
                    <a:pt x="467" y="338"/>
                    <a:pt x="468" y="338"/>
                  </a:cubicBezTo>
                  <a:cubicBezTo>
                    <a:pt x="467" y="340"/>
                    <a:pt x="467" y="343"/>
                    <a:pt x="467" y="345"/>
                  </a:cubicBezTo>
                  <a:cubicBezTo>
                    <a:pt x="467" y="346"/>
                    <a:pt x="467" y="347"/>
                    <a:pt x="467" y="349"/>
                  </a:cubicBezTo>
                  <a:cubicBezTo>
                    <a:pt x="467" y="349"/>
                    <a:pt x="467" y="349"/>
                    <a:pt x="467" y="350"/>
                  </a:cubicBezTo>
                  <a:cubicBezTo>
                    <a:pt x="468" y="350"/>
                    <a:pt x="468" y="350"/>
                    <a:pt x="468" y="350"/>
                  </a:cubicBezTo>
                  <a:cubicBezTo>
                    <a:pt x="468" y="351"/>
                    <a:pt x="468" y="352"/>
                    <a:pt x="468" y="353"/>
                  </a:cubicBezTo>
                  <a:close/>
                  <a:moveTo>
                    <a:pt x="461" y="348"/>
                  </a:moveTo>
                  <a:cubicBezTo>
                    <a:pt x="455" y="342"/>
                    <a:pt x="449" y="337"/>
                    <a:pt x="443" y="333"/>
                  </a:cubicBezTo>
                  <a:cubicBezTo>
                    <a:pt x="440" y="331"/>
                    <a:pt x="436" y="329"/>
                    <a:pt x="433" y="328"/>
                  </a:cubicBezTo>
                  <a:cubicBezTo>
                    <a:pt x="448" y="328"/>
                    <a:pt x="458" y="330"/>
                    <a:pt x="459" y="331"/>
                  </a:cubicBezTo>
                  <a:cubicBezTo>
                    <a:pt x="459" y="332"/>
                    <a:pt x="459" y="333"/>
                    <a:pt x="460" y="334"/>
                  </a:cubicBezTo>
                  <a:cubicBezTo>
                    <a:pt x="460" y="334"/>
                    <a:pt x="460" y="334"/>
                    <a:pt x="460" y="334"/>
                  </a:cubicBezTo>
                  <a:cubicBezTo>
                    <a:pt x="460" y="334"/>
                    <a:pt x="460" y="334"/>
                    <a:pt x="460" y="334"/>
                  </a:cubicBezTo>
                  <a:cubicBezTo>
                    <a:pt x="461" y="338"/>
                    <a:pt x="461" y="343"/>
                    <a:pt x="461" y="348"/>
                  </a:cubicBezTo>
                  <a:close/>
                  <a:moveTo>
                    <a:pt x="463" y="329"/>
                  </a:moveTo>
                  <a:cubicBezTo>
                    <a:pt x="463" y="329"/>
                    <a:pt x="463" y="329"/>
                    <a:pt x="464" y="329"/>
                  </a:cubicBezTo>
                  <a:cubicBezTo>
                    <a:pt x="465" y="331"/>
                    <a:pt x="467" y="332"/>
                    <a:pt x="468" y="334"/>
                  </a:cubicBezTo>
                  <a:cubicBezTo>
                    <a:pt x="468" y="334"/>
                    <a:pt x="468" y="335"/>
                    <a:pt x="468" y="335"/>
                  </a:cubicBezTo>
                  <a:cubicBezTo>
                    <a:pt x="467" y="335"/>
                    <a:pt x="467" y="335"/>
                    <a:pt x="466" y="334"/>
                  </a:cubicBezTo>
                  <a:cubicBezTo>
                    <a:pt x="466" y="334"/>
                    <a:pt x="465" y="334"/>
                    <a:pt x="464" y="333"/>
                  </a:cubicBezTo>
                  <a:cubicBezTo>
                    <a:pt x="464" y="332"/>
                    <a:pt x="463" y="330"/>
                    <a:pt x="463" y="329"/>
                  </a:cubicBezTo>
                  <a:close/>
                  <a:moveTo>
                    <a:pt x="457" y="323"/>
                  </a:moveTo>
                  <a:cubicBezTo>
                    <a:pt x="455" y="321"/>
                    <a:pt x="453" y="320"/>
                    <a:pt x="452" y="319"/>
                  </a:cubicBezTo>
                  <a:cubicBezTo>
                    <a:pt x="452" y="319"/>
                    <a:pt x="452" y="319"/>
                    <a:pt x="453" y="319"/>
                  </a:cubicBezTo>
                  <a:cubicBezTo>
                    <a:pt x="454" y="319"/>
                    <a:pt x="454" y="318"/>
                    <a:pt x="454" y="317"/>
                  </a:cubicBezTo>
                  <a:cubicBezTo>
                    <a:pt x="457" y="318"/>
                    <a:pt x="459" y="319"/>
                    <a:pt x="461" y="319"/>
                  </a:cubicBezTo>
                  <a:cubicBezTo>
                    <a:pt x="461" y="319"/>
                    <a:pt x="461" y="319"/>
                    <a:pt x="461" y="319"/>
                  </a:cubicBezTo>
                  <a:cubicBezTo>
                    <a:pt x="458" y="320"/>
                    <a:pt x="458" y="320"/>
                    <a:pt x="458" y="320"/>
                  </a:cubicBezTo>
                  <a:cubicBezTo>
                    <a:pt x="460" y="322"/>
                    <a:pt x="460" y="322"/>
                    <a:pt x="460" y="322"/>
                  </a:cubicBezTo>
                  <a:cubicBezTo>
                    <a:pt x="461" y="322"/>
                    <a:pt x="462" y="322"/>
                    <a:pt x="462" y="323"/>
                  </a:cubicBezTo>
                  <a:cubicBezTo>
                    <a:pt x="462" y="323"/>
                    <a:pt x="462" y="323"/>
                    <a:pt x="462" y="323"/>
                  </a:cubicBezTo>
                  <a:cubicBezTo>
                    <a:pt x="462" y="323"/>
                    <a:pt x="463" y="323"/>
                    <a:pt x="463" y="323"/>
                  </a:cubicBezTo>
                  <a:cubicBezTo>
                    <a:pt x="465" y="325"/>
                    <a:pt x="467" y="327"/>
                    <a:pt x="469" y="329"/>
                  </a:cubicBezTo>
                  <a:cubicBezTo>
                    <a:pt x="469" y="329"/>
                    <a:pt x="469" y="329"/>
                    <a:pt x="469" y="329"/>
                  </a:cubicBezTo>
                  <a:cubicBezTo>
                    <a:pt x="468" y="329"/>
                    <a:pt x="467" y="328"/>
                    <a:pt x="465" y="327"/>
                  </a:cubicBezTo>
                  <a:cubicBezTo>
                    <a:pt x="465" y="327"/>
                    <a:pt x="464" y="326"/>
                    <a:pt x="463" y="325"/>
                  </a:cubicBezTo>
                  <a:cubicBezTo>
                    <a:pt x="463" y="324"/>
                    <a:pt x="462" y="324"/>
                    <a:pt x="461" y="323"/>
                  </a:cubicBezTo>
                  <a:cubicBezTo>
                    <a:pt x="461" y="323"/>
                    <a:pt x="461" y="323"/>
                    <a:pt x="461" y="323"/>
                  </a:cubicBezTo>
                  <a:cubicBezTo>
                    <a:pt x="461" y="323"/>
                    <a:pt x="461" y="323"/>
                    <a:pt x="461" y="323"/>
                  </a:cubicBezTo>
                  <a:cubicBezTo>
                    <a:pt x="460" y="324"/>
                    <a:pt x="460" y="324"/>
                    <a:pt x="460" y="324"/>
                  </a:cubicBezTo>
                  <a:cubicBezTo>
                    <a:pt x="460" y="323"/>
                    <a:pt x="460" y="323"/>
                    <a:pt x="459" y="323"/>
                  </a:cubicBezTo>
                  <a:cubicBezTo>
                    <a:pt x="459" y="323"/>
                    <a:pt x="458" y="323"/>
                    <a:pt x="457" y="323"/>
                  </a:cubicBezTo>
                  <a:close/>
                  <a:moveTo>
                    <a:pt x="443" y="313"/>
                  </a:moveTo>
                  <a:cubicBezTo>
                    <a:pt x="438" y="309"/>
                    <a:pt x="433" y="305"/>
                    <a:pt x="428" y="300"/>
                  </a:cubicBezTo>
                  <a:cubicBezTo>
                    <a:pt x="427" y="300"/>
                    <a:pt x="427" y="299"/>
                    <a:pt x="426" y="298"/>
                  </a:cubicBezTo>
                  <a:cubicBezTo>
                    <a:pt x="426" y="298"/>
                    <a:pt x="426" y="299"/>
                    <a:pt x="427" y="299"/>
                  </a:cubicBezTo>
                  <a:cubicBezTo>
                    <a:pt x="432" y="303"/>
                    <a:pt x="439" y="309"/>
                    <a:pt x="446" y="313"/>
                  </a:cubicBezTo>
                  <a:cubicBezTo>
                    <a:pt x="445" y="313"/>
                    <a:pt x="444" y="313"/>
                    <a:pt x="443" y="313"/>
                  </a:cubicBezTo>
                  <a:close/>
                  <a:moveTo>
                    <a:pt x="404" y="274"/>
                  </a:moveTo>
                  <a:cubicBezTo>
                    <a:pt x="399" y="266"/>
                    <a:pt x="395" y="259"/>
                    <a:pt x="392" y="252"/>
                  </a:cubicBezTo>
                  <a:cubicBezTo>
                    <a:pt x="398" y="252"/>
                    <a:pt x="404" y="255"/>
                    <a:pt x="411" y="259"/>
                  </a:cubicBezTo>
                  <a:cubicBezTo>
                    <a:pt x="414" y="262"/>
                    <a:pt x="418" y="264"/>
                    <a:pt x="421" y="267"/>
                  </a:cubicBezTo>
                  <a:cubicBezTo>
                    <a:pt x="420" y="268"/>
                    <a:pt x="420" y="268"/>
                    <a:pt x="420" y="268"/>
                  </a:cubicBezTo>
                  <a:cubicBezTo>
                    <a:pt x="423" y="270"/>
                    <a:pt x="427" y="273"/>
                    <a:pt x="430" y="276"/>
                  </a:cubicBezTo>
                  <a:cubicBezTo>
                    <a:pt x="431" y="276"/>
                    <a:pt x="431" y="277"/>
                    <a:pt x="432" y="277"/>
                  </a:cubicBezTo>
                  <a:cubicBezTo>
                    <a:pt x="436" y="282"/>
                    <a:pt x="440" y="287"/>
                    <a:pt x="444" y="291"/>
                  </a:cubicBezTo>
                  <a:cubicBezTo>
                    <a:pt x="433" y="282"/>
                    <a:pt x="422" y="273"/>
                    <a:pt x="412" y="267"/>
                  </a:cubicBezTo>
                  <a:cubicBezTo>
                    <a:pt x="410" y="269"/>
                    <a:pt x="410" y="269"/>
                    <a:pt x="410" y="269"/>
                  </a:cubicBezTo>
                  <a:cubicBezTo>
                    <a:pt x="416" y="274"/>
                    <a:pt x="422" y="280"/>
                    <a:pt x="429" y="286"/>
                  </a:cubicBezTo>
                  <a:cubicBezTo>
                    <a:pt x="422" y="282"/>
                    <a:pt x="414" y="278"/>
                    <a:pt x="404" y="274"/>
                  </a:cubicBezTo>
                  <a:close/>
                  <a:moveTo>
                    <a:pt x="463" y="292"/>
                  </a:moveTo>
                  <a:cubicBezTo>
                    <a:pt x="463" y="289"/>
                    <a:pt x="464" y="286"/>
                    <a:pt x="464" y="282"/>
                  </a:cubicBezTo>
                  <a:cubicBezTo>
                    <a:pt x="465" y="286"/>
                    <a:pt x="465" y="289"/>
                    <a:pt x="466" y="292"/>
                  </a:cubicBezTo>
                  <a:cubicBezTo>
                    <a:pt x="466" y="292"/>
                    <a:pt x="465" y="292"/>
                    <a:pt x="465" y="292"/>
                  </a:cubicBezTo>
                  <a:cubicBezTo>
                    <a:pt x="464" y="292"/>
                    <a:pt x="464" y="292"/>
                    <a:pt x="463" y="292"/>
                  </a:cubicBezTo>
                  <a:close/>
                  <a:moveTo>
                    <a:pt x="477" y="237"/>
                  </a:moveTo>
                  <a:cubicBezTo>
                    <a:pt x="476" y="248"/>
                    <a:pt x="474" y="259"/>
                    <a:pt x="474" y="269"/>
                  </a:cubicBezTo>
                  <a:cubicBezTo>
                    <a:pt x="474" y="274"/>
                    <a:pt x="475" y="279"/>
                    <a:pt x="476" y="284"/>
                  </a:cubicBezTo>
                  <a:cubicBezTo>
                    <a:pt x="478" y="284"/>
                    <a:pt x="478" y="284"/>
                    <a:pt x="478" y="284"/>
                  </a:cubicBezTo>
                  <a:cubicBezTo>
                    <a:pt x="479" y="280"/>
                    <a:pt x="481" y="276"/>
                    <a:pt x="482" y="272"/>
                  </a:cubicBezTo>
                  <a:cubicBezTo>
                    <a:pt x="483" y="272"/>
                    <a:pt x="483" y="272"/>
                    <a:pt x="483" y="272"/>
                  </a:cubicBezTo>
                  <a:cubicBezTo>
                    <a:pt x="482" y="278"/>
                    <a:pt x="480" y="285"/>
                    <a:pt x="480" y="291"/>
                  </a:cubicBezTo>
                  <a:cubicBezTo>
                    <a:pt x="479" y="292"/>
                    <a:pt x="479" y="292"/>
                    <a:pt x="479" y="292"/>
                  </a:cubicBezTo>
                  <a:cubicBezTo>
                    <a:pt x="477" y="290"/>
                    <a:pt x="477" y="290"/>
                    <a:pt x="477" y="290"/>
                  </a:cubicBezTo>
                  <a:cubicBezTo>
                    <a:pt x="477" y="292"/>
                    <a:pt x="477" y="292"/>
                    <a:pt x="477" y="292"/>
                  </a:cubicBezTo>
                  <a:cubicBezTo>
                    <a:pt x="476" y="292"/>
                    <a:pt x="475" y="292"/>
                    <a:pt x="474" y="292"/>
                  </a:cubicBezTo>
                  <a:cubicBezTo>
                    <a:pt x="472" y="292"/>
                    <a:pt x="471" y="292"/>
                    <a:pt x="469" y="292"/>
                  </a:cubicBezTo>
                  <a:cubicBezTo>
                    <a:pt x="468" y="281"/>
                    <a:pt x="469" y="266"/>
                    <a:pt x="472" y="252"/>
                  </a:cubicBezTo>
                  <a:cubicBezTo>
                    <a:pt x="474" y="248"/>
                    <a:pt x="475" y="244"/>
                    <a:pt x="476" y="240"/>
                  </a:cubicBezTo>
                  <a:cubicBezTo>
                    <a:pt x="476" y="239"/>
                    <a:pt x="477" y="238"/>
                    <a:pt x="477" y="237"/>
                  </a:cubicBezTo>
                  <a:close/>
                  <a:moveTo>
                    <a:pt x="478" y="252"/>
                  </a:moveTo>
                  <a:cubicBezTo>
                    <a:pt x="480" y="254"/>
                    <a:pt x="483" y="256"/>
                    <a:pt x="486" y="258"/>
                  </a:cubicBezTo>
                  <a:cubicBezTo>
                    <a:pt x="484" y="261"/>
                    <a:pt x="483" y="264"/>
                    <a:pt x="481" y="268"/>
                  </a:cubicBezTo>
                  <a:cubicBezTo>
                    <a:pt x="481" y="268"/>
                    <a:pt x="481" y="267"/>
                    <a:pt x="481" y="267"/>
                  </a:cubicBezTo>
                  <a:cubicBezTo>
                    <a:pt x="480" y="270"/>
                    <a:pt x="480" y="270"/>
                    <a:pt x="480" y="270"/>
                  </a:cubicBezTo>
                  <a:cubicBezTo>
                    <a:pt x="480" y="270"/>
                    <a:pt x="480" y="270"/>
                    <a:pt x="480" y="270"/>
                  </a:cubicBezTo>
                  <a:cubicBezTo>
                    <a:pt x="479" y="273"/>
                    <a:pt x="478" y="275"/>
                    <a:pt x="477" y="278"/>
                  </a:cubicBezTo>
                  <a:cubicBezTo>
                    <a:pt x="477" y="275"/>
                    <a:pt x="477" y="272"/>
                    <a:pt x="477" y="269"/>
                  </a:cubicBezTo>
                  <a:cubicBezTo>
                    <a:pt x="477" y="264"/>
                    <a:pt x="477" y="258"/>
                    <a:pt x="478" y="252"/>
                  </a:cubicBezTo>
                  <a:close/>
                  <a:moveTo>
                    <a:pt x="488" y="260"/>
                  </a:moveTo>
                  <a:cubicBezTo>
                    <a:pt x="488" y="260"/>
                    <a:pt x="488" y="261"/>
                    <a:pt x="488" y="261"/>
                  </a:cubicBezTo>
                  <a:cubicBezTo>
                    <a:pt x="488" y="261"/>
                    <a:pt x="488" y="260"/>
                    <a:pt x="488" y="260"/>
                  </a:cubicBezTo>
                  <a:cubicBezTo>
                    <a:pt x="488" y="260"/>
                    <a:pt x="488" y="260"/>
                    <a:pt x="488" y="260"/>
                  </a:cubicBezTo>
                  <a:close/>
                  <a:moveTo>
                    <a:pt x="489" y="260"/>
                  </a:moveTo>
                  <a:cubicBezTo>
                    <a:pt x="491" y="262"/>
                    <a:pt x="494" y="264"/>
                    <a:pt x="496" y="266"/>
                  </a:cubicBezTo>
                  <a:cubicBezTo>
                    <a:pt x="495" y="270"/>
                    <a:pt x="493" y="274"/>
                    <a:pt x="492" y="278"/>
                  </a:cubicBezTo>
                  <a:cubicBezTo>
                    <a:pt x="490" y="275"/>
                    <a:pt x="488" y="273"/>
                    <a:pt x="486" y="271"/>
                  </a:cubicBezTo>
                  <a:cubicBezTo>
                    <a:pt x="486" y="268"/>
                    <a:pt x="487" y="265"/>
                    <a:pt x="488" y="262"/>
                  </a:cubicBezTo>
                  <a:cubicBezTo>
                    <a:pt x="488" y="262"/>
                    <a:pt x="488" y="261"/>
                    <a:pt x="489" y="260"/>
                  </a:cubicBezTo>
                  <a:close/>
                  <a:moveTo>
                    <a:pt x="490" y="258"/>
                  </a:moveTo>
                  <a:cubicBezTo>
                    <a:pt x="492" y="255"/>
                    <a:pt x="495" y="251"/>
                    <a:pt x="499" y="247"/>
                  </a:cubicBezTo>
                  <a:cubicBezTo>
                    <a:pt x="501" y="248"/>
                    <a:pt x="503" y="249"/>
                    <a:pt x="504" y="249"/>
                  </a:cubicBezTo>
                  <a:cubicBezTo>
                    <a:pt x="502" y="254"/>
                    <a:pt x="500" y="259"/>
                    <a:pt x="497" y="263"/>
                  </a:cubicBezTo>
                  <a:cubicBezTo>
                    <a:pt x="495" y="262"/>
                    <a:pt x="493" y="260"/>
                    <a:pt x="490" y="258"/>
                  </a:cubicBezTo>
                  <a:close/>
                  <a:moveTo>
                    <a:pt x="511" y="234"/>
                  </a:moveTo>
                  <a:cubicBezTo>
                    <a:pt x="516" y="230"/>
                    <a:pt x="521" y="225"/>
                    <a:pt x="528" y="220"/>
                  </a:cubicBezTo>
                  <a:cubicBezTo>
                    <a:pt x="528" y="220"/>
                    <a:pt x="528" y="220"/>
                    <a:pt x="528" y="220"/>
                  </a:cubicBezTo>
                  <a:cubicBezTo>
                    <a:pt x="523" y="225"/>
                    <a:pt x="518" y="230"/>
                    <a:pt x="513" y="236"/>
                  </a:cubicBezTo>
                  <a:cubicBezTo>
                    <a:pt x="512" y="235"/>
                    <a:pt x="511" y="235"/>
                    <a:pt x="511" y="234"/>
                  </a:cubicBezTo>
                  <a:close/>
                  <a:moveTo>
                    <a:pt x="538" y="213"/>
                  </a:moveTo>
                  <a:cubicBezTo>
                    <a:pt x="540" y="212"/>
                    <a:pt x="543" y="211"/>
                    <a:pt x="545" y="210"/>
                  </a:cubicBezTo>
                  <a:cubicBezTo>
                    <a:pt x="545" y="210"/>
                    <a:pt x="546" y="210"/>
                    <a:pt x="546" y="210"/>
                  </a:cubicBezTo>
                  <a:cubicBezTo>
                    <a:pt x="543" y="211"/>
                    <a:pt x="541" y="212"/>
                    <a:pt x="538" y="213"/>
                  </a:cubicBezTo>
                  <a:close/>
                  <a:moveTo>
                    <a:pt x="548" y="208"/>
                  </a:moveTo>
                  <a:cubicBezTo>
                    <a:pt x="551" y="207"/>
                    <a:pt x="555" y="205"/>
                    <a:pt x="558" y="203"/>
                  </a:cubicBezTo>
                  <a:cubicBezTo>
                    <a:pt x="559" y="203"/>
                    <a:pt x="559" y="203"/>
                    <a:pt x="559" y="203"/>
                  </a:cubicBezTo>
                  <a:cubicBezTo>
                    <a:pt x="559" y="203"/>
                    <a:pt x="559" y="203"/>
                    <a:pt x="559" y="203"/>
                  </a:cubicBezTo>
                  <a:cubicBezTo>
                    <a:pt x="578" y="212"/>
                    <a:pt x="599" y="221"/>
                    <a:pt x="615" y="233"/>
                  </a:cubicBezTo>
                  <a:cubicBezTo>
                    <a:pt x="607" y="234"/>
                    <a:pt x="597" y="236"/>
                    <a:pt x="588" y="238"/>
                  </a:cubicBezTo>
                  <a:cubicBezTo>
                    <a:pt x="586" y="235"/>
                    <a:pt x="584" y="232"/>
                    <a:pt x="581" y="230"/>
                  </a:cubicBezTo>
                  <a:cubicBezTo>
                    <a:pt x="576" y="226"/>
                    <a:pt x="571" y="223"/>
                    <a:pt x="566" y="219"/>
                  </a:cubicBezTo>
                  <a:cubicBezTo>
                    <a:pt x="562" y="216"/>
                    <a:pt x="557" y="214"/>
                    <a:pt x="553" y="211"/>
                  </a:cubicBezTo>
                  <a:cubicBezTo>
                    <a:pt x="554" y="211"/>
                    <a:pt x="555" y="211"/>
                    <a:pt x="557" y="211"/>
                  </a:cubicBezTo>
                  <a:cubicBezTo>
                    <a:pt x="557" y="211"/>
                    <a:pt x="557" y="211"/>
                    <a:pt x="557" y="211"/>
                  </a:cubicBezTo>
                  <a:cubicBezTo>
                    <a:pt x="557" y="209"/>
                    <a:pt x="557" y="209"/>
                    <a:pt x="557" y="209"/>
                  </a:cubicBezTo>
                  <a:cubicBezTo>
                    <a:pt x="557" y="209"/>
                    <a:pt x="557" y="209"/>
                    <a:pt x="557" y="209"/>
                  </a:cubicBezTo>
                  <a:cubicBezTo>
                    <a:pt x="554" y="209"/>
                    <a:pt x="552" y="209"/>
                    <a:pt x="549" y="209"/>
                  </a:cubicBezTo>
                  <a:cubicBezTo>
                    <a:pt x="549" y="209"/>
                    <a:pt x="548" y="209"/>
                    <a:pt x="548" y="208"/>
                  </a:cubicBezTo>
                  <a:close/>
                  <a:moveTo>
                    <a:pt x="622" y="235"/>
                  </a:moveTo>
                  <a:cubicBezTo>
                    <a:pt x="622" y="235"/>
                    <a:pt x="622" y="235"/>
                    <a:pt x="622" y="235"/>
                  </a:cubicBezTo>
                  <a:cubicBezTo>
                    <a:pt x="622" y="235"/>
                    <a:pt x="622" y="235"/>
                    <a:pt x="622" y="235"/>
                  </a:cubicBezTo>
                  <a:cubicBezTo>
                    <a:pt x="622" y="235"/>
                    <a:pt x="622" y="235"/>
                    <a:pt x="622" y="235"/>
                  </a:cubicBezTo>
                  <a:close/>
                  <a:moveTo>
                    <a:pt x="609" y="239"/>
                  </a:moveTo>
                  <a:cubicBezTo>
                    <a:pt x="609" y="239"/>
                    <a:pt x="609" y="239"/>
                    <a:pt x="608" y="239"/>
                  </a:cubicBezTo>
                  <a:cubicBezTo>
                    <a:pt x="607" y="239"/>
                    <a:pt x="605" y="239"/>
                    <a:pt x="604" y="239"/>
                  </a:cubicBezTo>
                  <a:cubicBezTo>
                    <a:pt x="600" y="239"/>
                    <a:pt x="597" y="239"/>
                    <a:pt x="592" y="240"/>
                  </a:cubicBezTo>
                  <a:cubicBezTo>
                    <a:pt x="601" y="238"/>
                    <a:pt x="610" y="236"/>
                    <a:pt x="618" y="235"/>
                  </a:cubicBezTo>
                  <a:cubicBezTo>
                    <a:pt x="619" y="236"/>
                    <a:pt x="619" y="236"/>
                    <a:pt x="619" y="236"/>
                  </a:cubicBezTo>
                  <a:cubicBezTo>
                    <a:pt x="616" y="237"/>
                    <a:pt x="613" y="238"/>
                    <a:pt x="609" y="239"/>
                  </a:cubicBezTo>
                  <a:close/>
                  <a:moveTo>
                    <a:pt x="602" y="242"/>
                  </a:moveTo>
                  <a:cubicBezTo>
                    <a:pt x="595" y="244"/>
                    <a:pt x="588" y="247"/>
                    <a:pt x="581" y="250"/>
                  </a:cubicBezTo>
                  <a:cubicBezTo>
                    <a:pt x="580" y="250"/>
                    <a:pt x="580" y="250"/>
                    <a:pt x="580" y="250"/>
                  </a:cubicBezTo>
                  <a:cubicBezTo>
                    <a:pt x="580" y="250"/>
                    <a:pt x="580" y="250"/>
                    <a:pt x="580" y="250"/>
                  </a:cubicBezTo>
                  <a:cubicBezTo>
                    <a:pt x="579" y="250"/>
                    <a:pt x="579" y="250"/>
                    <a:pt x="579" y="250"/>
                  </a:cubicBezTo>
                  <a:cubicBezTo>
                    <a:pt x="576" y="250"/>
                    <a:pt x="574" y="250"/>
                    <a:pt x="571" y="251"/>
                  </a:cubicBezTo>
                  <a:cubicBezTo>
                    <a:pt x="571" y="250"/>
                    <a:pt x="571" y="250"/>
                    <a:pt x="571" y="250"/>
                  </a:cubicBezTo>
                  <a:cubicBezTo>
                    <a:pt x="571" y="250"/>
                    <a:pt x="571" y="250"/>
                    <a:pt x="571" y="250"/>
                  </a:cubicBezTo>
                  <a:cubicBezTo>
                    <a:pt x="570" y="249"/>
                    <a:pt x="568" y="248"/>
                    <a:pt x="567" y="247"/>
                  </a:cubicBezTo>
                  <a:cubicBezTo>
                    <a:pt x="580" y="244"/>
                    <a:pt x="593" y="242"/>
                    <a:pt x="602" y="242"/>
                  </a:cubicBezTo>
                  <a:close/>
                  <a:moveTo>
                    <a:pt x="496" y="311"/>
                  </a:moveTo>
                  <a:cubicBezTo>
                    <a:pt x="496" y="312"/>
                    <a:pt x="496" y="313"/>
                    <a:pt x="496" y="314"/>
                  </a:cubicBezTo>
                  <a:cubicBezTo>
                    <a:pt x="496" y="314"/>
                    <a:pt x="495" y="314"/>
                    <a:pt x="495" y="313"/>
                  </a:cubicBezTo>
                  <a:cubicBezTo>
                    <a:pt x="495" y="312"/>
                    <a:pt x="495" y="311"/>
                    <a:pt x="495" y="310"/>
                  </a:cubicBezTo>
                  <a:cubicBezTo>
                    <a:pt x="495" y="310"/>
                    <a:pt x="495" y="311"/>
                    <a:pt x="496" y="311"/>
                  </a:cubicBezTo>
                  <a:close/>
                  <a:moveTo>
                    <a:pt x="489" y="348"/>
                  </a:moveTo>
                  <a:cubicBezTo>
                    <a:pt x="490" y="350"/>
                    <a:pt x="489" y="352"/>
                    <a:pt x="489" y="354"/>
                  </a:cubicBezTo>
                  <a:cubicBezTo>
                    <a:pt x="489" y="353"/>
                    <a:pt x="488" y="352"/>
                    <a:pt x="488" y="352"/>
                  </a:cubicBezTo>
                  <a:cubicBezTo>
                    <a:pt x="488" y="350"/>
                    <a:pt x="487" y="349"/>
                    <a:pt x="487" y="347"/>
                  </a:cubicBezTo>
                  <a:cubicBezTo>
                    <a:pt x="488" y="347"/>
                    <a:pt x="489" y="348"/>
                    <a:pt x="489" y="348"/>
                  </a:cubicBezTo>
                  <a:close/>
                  <a:moveTo>
                    <a:pt x="489" y="358"/>
                  </a:moveTo>
                  <a:cubicBezTo>
                    <a:pt x="489" y="359"/>
                    <a:pt x="488" y="361"/>
                    <a:pt x="488" y="363"/>
                  </a:cubicBezTo>
                  <a:cubicBezTo>
                    <a:pt x="488" y="361"/>
                    <a:pt x="487" y="360"/>
                    <a:pt x="487" y="358"/>
                  </a:cubicBezTo>
                  <a:cubicBezTo>
                    <a:pt x="487" y="357"/>
                    <a:pt x="487" y="357"/>
                    <a:pt x="488" y="356"/>
                  </a:cubicBezTo>
                  <a:cubicBezTo>
                    <a:pt x="488" y="356"/>
                    <a:pt x="488" y="357"/>
                    <a:pt x="489" y="358"/>
                  </a:cubicBezTo>
                  <a:close/>
                  <a:moveTo>
                    <a:pt x="485" y="369"/>
                  </a:moveTo>
                  <a:cubicBezTo>
                    <a:pt x="485" y="369"/>
                    <a:pt x="485" y="369"/>
                    <a:pt x="485" y="369"/>
                  </a:cubicBezTo>
                  <a:cubicBezTo>
                    <a:pt x="485" y="369"/>
                    <a:pt x="485" y="368"/>
                    <a:pt x="485" y="368"/>
                  </a:cubicBezTo>
                  <a:cubicBezTo>
                    <a:pt x="485" y="368"/>
                    <a:pt x="485" y="368"/>
                    <a:pt x="485" y="368"/>
                  </a:cubicBezTo>
                  <a:cubicBezTo>
                    <a:pt x="485" y="368"/>
                    <a:pt x="485" y="368"/>
                    <a:pt x="485" y="368"/>
                  </a:cubicBezTo>
                  <a:cubicBezTo>
                    <a:pt x="485" y="368"/>
                    <a:pt x="485" y="368"/>
                    <a:pt x="485" y="369"/>
                  </a:cubicBezTo>
                  <a:close/>
                  <a:moveTo>
                    <a:pt x="378" y="320"/>
                  </a:moveTo>
                  <a:cubicBezTo>
                    <a:pt x="381" y="320"/>
                    <a:pt x="384" y="319"/>
                    <a:pt x="388" y="319"/>
                  </a:cubicBezTo>
                  <a:cubicBezTo>
                    <a:pt x="388" y="319"/>
                    <a:pt x="388" y="319"/>
                    <a:pt x="389" y="319"/>
                  </a:cubicBezTo>
                  <a:cubicBezTo>
                    <a:pt x="408" y="320"/>
                    <a:pt x="428" y="320"/>
                    <a:pt x="447" y="319"/>
                  </a:cubicBezTo>
                  <a:cubicBezTo>
                    <a:pt x="449" y="320"/>
                    <a:pt x="450" y="321"/>
                    <a:pt x="452" y="322"/>
                  </a:cubicBezTo>
                  <a:cubicBezTo>
                    <a:pt x="439" y="322"/>
                    <a:pt x="411" y="321"/>
                    <a:pt x="378" y="320"/>
                  </a:cubicBezTo>
                  <a:close/>
                  <a:moveTo>
                    <a:pt x="611" y="158"/>
                  </a:moveTo>
                  <a:cubicBezTo>
                    <a:pt x="610" y="158"/>
                    <a:pt x="609" y="157"/>
                    <a:pt x="608" y="157"/>
                  </a:cubicBezTo>
                  <a:cubicBezTo>
                    <a:pt x="606" y="156"/>
                    <a:pt x="605" y="155"/>
                    <a:pt x="603" y="154"/>
                  </a:cubicBezTo>
                  <a:cubicBezTo>
                    <a:pt x="606" y="155"/>
                    <a:pt x="608" y="156"/>
                    <a:pt x="611" y="158"/>
                  </a:cubicBezTo>
                  <a:cubicBezTo>
                    <a:pt x="611" y="158"/>
                    <a:pt x="611" y="158"/>
                    <a:pt x="611" y="158"/>
                  </a:cubicBezTo>
                  <a:close/>
                  <a:moveTo>
                    <a:pt x="584" y="146"/>
                  </a:moveTo>
                  <a:cubicBezTo>
                    <a:pt x="583" y="145"/>
                    <a:pt x="582" y="145"/>
                    <a:pt x="581" y="144"/>
                  </a:cubicBezTo>
                  <a:cubicBezTo>
                    <a:pt x="576" y="140"/>
                    <a:pt x="571" y="136"/>
                    <a:pt x="566" y="132"/>
                  </a:cubicBezTo>
                  <a:cubicBezTo>
                    <a:pt x="572" y="137"/>
                    <a:pt x="578" y="141"/>
                    <a:pt x="584" y="146"/>
                  </a:cubicBezTo>
                  <a:close/>
                  <a:moveTo>
                    <a:pt x="599" y="156"/>
                  </a:moveTo>
                  <a:cubicBezTo>
                    <a:pt x="603" y="158"/>
                    <a:pt x="606" y="160"/>
                    <a:pt x="609" y="162"/>
                  </a:cubicBezTo>
                  <a:cubicBezTo>
                    <a:pt x="607" y="161"/>
                    <a:pt x="605" y="161"/>
                    <a:pt x="603" y="160"/>
                  </a:cubicBezTo>
                  <a:cubicBezTo>
                    <a:pt x="603" y="160"/>
                    <a:pt x="602" y="159"/>
                    <a:pt x="602" y="159"/>
                  </a:cubicBezTo>
                  <a:cubicBezTo>
                    <a:pt x="599" y="157"/>
                    <a:pt x="597" y="155"/>
                    <a:pt x="594" y="153"/>
                  </a:cubicBezTo>
                  <a:cubicBezTo>
                    <a:pt x="596" y="154"/>
                    <a:pt x="598" y="155"/>
                    <a:pt x="599" y="156"/>
                  </a:cubicBezTo>
                  <a:close/>
                  <a:moveTo>
                    <a:pt x="574" y="145"/>
                  </a:moveTo>
                  <a:cubicBezTo>
                    <a:pt x="572" y="144"/>
                    <a:pt x="571" y="143"/>
                    <a:pt x="570" y="142"/>
                  </a:cubicBezTo>
                  <a:cubicBezTo>
                    <a:pt x="571" y="143"/>
                    <a:pt x="573" y="144"/>
                    <a:pt x="574" y="145"/>
                  </a:cubicBezTo>
                  <a:close/>
                  <a:moveTo>
                    <a:pt x="611" y="165"/>
                  </a:moveTo>
                  <a:cubicBezTo>
                    <a:pt x="611" y="165"/>
                    <a:pt x="611" y="165"/>
                    <a:pt x="611" y="165"/>
                  </a:cubicBezTo>
                  <a:cubicBezTo>
                    <a:pt x="611" y="165"/>
                    <a:pt x="611" y="165"/>
                    <a:pt x="610" y="165"/>
                  </a:cubicBezTo>
                  <a:cubicBezTo>
                    <a:pt x="611" y="165"/>
                    <a:pt x="611" y="165"/>
                    <a:pt x="611" y="165"/>
                  </a:cubicBezTo>
                  <a:close/>
                  <a:moveTo>
                    <a:pt x="665" y="195"/>
                  </a:moveTo>
                  <a:cubicBezTo>
                    <a:pt x="662" y="195"/>
                    <a:pt x="659" y="196"/>
                    <a:pt x="658" y="192"/>
                  </a:cubicBezTo>
                  <a:cubicBezTo>
                    <a:pt x="657" y="189"/>
                    <a:pt x="657" y="186"/>
                    <a:pt x="655" y="184"/>
                  </a:cubicBezTo>
                  <a:cubicBezTo>
                    <a:pt x="660" y="187"/>
                    <a:pt x="663" y="191"/>
                    <a:pt x="665" y="195"/>
                  </a:cubicBezTo>
                  <a:close/>
                  <a:moveTo>
                    <a:pt x="649" y="211"/>
                  </a:moveTo>
                  <a:cubicBezTo>
                    <a:pt x="640" y="206"/>
                    <a:pt x="632" y="201"/>
                    <a:pt x="624" y="196"/>
                  </a:cubicBezTo>
                  <a:cubicBezTo>
                    <a:pt x="623" y="193"/>
                    <a:pt x="619" y="190"/>
                    <a:pt x="611" y="188"/>
                  </a:cubicBezTo>
                  <a:cubicBezTo>
                    <a:pt x="610" y="187"/>
                    <a:pt x="609" y="187"/>
                    <a:pt x="607" y="186"/>
                  </a:cubicBezTo>
                  <a:cubicBezTo>
                    <a:pt x="607" y="188"/>
                    <a:pt x="607" y="188"/>
                    <a:pt x="607" y="188"/>
                  </a:cubicBezTo>
                  <a:cubicBezTo>
                    <a:pt x="596" y="187"/>
                    <a:pt x="581" y="188"/>
                    <a:pt x="560" y="196"/>
                  </a:cubicBezTo>
                  <a:cubicBezTo>
                    <a:pt x="553" y="198"/>
                    <a:pt x="547" y="201"/>
                    <a:pt x="541" y="204"/>
                  </a:cubicBezTo>
                  <a:cubicBezTo>
                    <a:pt x="539" y="203"/>
                    <a:pt x="537" y="202"/>
                    <a:pt x="535" y="201"/>
                  </a:cubicBezTo>
                  <a:cubicBezTo>
                    <a:pt x="534" y="203"/>
                    <a:pt x="534" y="203"/>
                    <a:pt x="534" y="203"/>
                  </a:cubicBezTo>
                  <a:cubicBezTo>
                    <a:pt x="535" y="204"/>
                    <a:pt x="537" y="205"/>
                    <a:pt x="538" y="206"/>
                  </a:cubicBezTo>
                  <a:cubicBezTo>
                    <a:pt x="533" y="209"/>
                    <a:pt x="529" y="212"/>
                    <a:pt x="525" y="216"/>
                  </a:cubicBezTo>
                  <a:cubicBezTo>
                    <a:pt x="520" y="213"/>
                    <a:pt x="515" y="210"/>
                    <a:pt x="512" y="209"/>
                  </a:cubicBezTo>
                  <a:cubicBezTo>
                    <a:pt x="511" y="211"/>
                    <a:pt x="511" y="211"/>
                    <a:pt x="511" y="211"/>
                  </a:cubicBezTo>
                  <a:cubicBezTo>
                    <a:pt x="514" y="213"/>
                    <a:pt x="518" y="215"/>
                    <a:pt x="522" y="217"/>
                  </a:cubicBezTo>
                  <a:cubicBezTo>
                    <a:pt x="517" y="222"/>
                    <a:pt x="512" y="227"/>
                    <a:pt x="508" y="232"/>
                  </a:cubicBezTo>
                  <a:cubicBezTo>
                    <a:pt x="503" y="229"/>
                    <a:pt x="498" y="225"/>
                    <a:pt x="494" y="222"/>
                  </a:cubicBezTo>
                  <a:cubicBezTo>
                    <a:pt x="493" y="224"/>
                    <a:pt x="493" y="224"/>
                    <a:pt x="493" y="224"/>
                  </a:cubicBezTo>
                  <a:cubicBezTo>
                    <a:pt x="497" y="227"/>
                    <a:pt x="501" y="231"/>
                    <a:pt x="506" y="234"/>
                  </a:cubicBezTo>
                  <a:cubicBezTo>
                    <a:pt x="503" y="237"/>
                    <a:pt x="501" y="240"/>
                    <a:pt x="498" y="244"/>
                  </a:cubicBezTo>
                  <a:cubicBezTo>
                    <a:pt x="498" y="243"/>
                    <a:pt x="497" y="243"/>
                    <a:pt x="496" y="243"/>
                  </a:cubicBezTo>
                  <a:cubicBezTo>
                    <a:pt x="496" y="243"/>
                    <a:pt x="496" y="243"/>
                    <a:pt x="496" y="243"/>
                  </a:cubicBezTo>
                  <a:cubicBezTo>
                    <a:pt x="496" y="242"/>
                    <a:pt x="496" y="242"/>
                    <a:pt x="496" y="242"/>
                  </a:cubicBezTo>
                  <a:cubicBezTo>
                    <a:pt x="495" y="242"/>
                    <a:pt x="494" y="242"/>
                    <a:pt x="494" y="242"/>
                  </a:cubicBezTo>
                  <a:cubicBezTo>
                    <a:pt x="493" y="242"/>
                    <a:pt x="493" y="242"/>
                    <a:pt x="492" y="241"/>
                  </a:cubicBezTo>
                  <a:cubicBezTo>
                    <a:pt x="492" y="242"/>
                    <a:pt x="492" y="242"/>
                    <a:pt x="492" y="242"/>
                  </a:cubicBezTo>
                  <a:cubicBezTo>
                    <a:pt x="491" y="242"/>
                    <a:pt x="491" y="242"/>
                    <a:pt x="491" y="242"/>
                  </a:cubicBezTo>
                  <a:cubicBezTo>
                    <a:pt x="491" y="242"/>
                    <a:pt x="490" y="243"/>
                    <a:pt x="490" y="243"/>
                  </a:cubicBezTo>
                  <a:cubicBezTo>
                    <a:pt x="491" y="243"/>
                    <a:pt x="491" y="244"/>
                    <a:pt x="491" y="244"/>
                  </a:cubicBezTo>
                  <a:cubicBezTo>
                    <a:pt x="491" y="244"/>
                    <a:pt x="491" y="244"/>
                    <a:pt x="491" y="244"/>
                  </a:cubicBezTo>
                  <a:cubicBezTo>
                    <a:pt x="491" y="244"/>
                    <a:pt x="492" y="245"/>
                    <a:pt x="492" y="245"/>
                  </a:cubicBezTo>
                  <a:cubicBezTo>
                    <a:pt x="493" y="245"/>
                    <a:pt x="494" y="246"/>
                    <a:pt x="495" y="247"/>
                  </a:cubicBezTo>
                  <a:cubicBezTo>
                    <a:pt x="496" y="245"/>
                    <a:pt x="496" y="245"/>
                    <a:pt x="496" y="245"/>
                  </a:cubicBezTo>
                  <a:cubicBezTo>
                    <a:pt x="496" y="245"/>
                    <a:pt x="497" y="246"/>
                    <a:pt x="497" y="246"/>
                  </a:cubicBezTo>
                  <a:cubicBezTo>
                    <a:pt x="494" y="250"/>
                    <a:pt x="491" y="255"/>
                    <a:pt x="490" y="258"/>
                  </a:cubicBezTo>
                  <a:cubicBezTo>
                    <a:pt x="486" y="255"/>
                    <a:pt x="482" y="253"/>
                    <a:pt x="479" y="250"/>
                  </a:cubicBezTo>
                  <a:cubicBezTo>
                    <a:pt x="478" y="250"/>
                    <a:pt x="478" y="250"/>
                    <a:pt x="478" y="250"/>
                  </a:cubicBezTo>
                  <a:cubicBezTo>
                    <a:pt x="479" y="244"/>
                    <a:pt x="480" y="237"/>
                    <a:pt x="481" y="230"/>
                  </a:cubicBezTo>
                  <a:cubicBezTo>
                    <a:pt x="491" y="210"/>
                    <a:pt x="511" y="192"/>
                    <a:pt x="544" y="182"/>
                  </a:cubicBezTo>
                  <a:cubicBezTo>
                    <a:pt x="574" y="174"/>
                    <a:pt x="596" y="171"/>
                    <a:pt x="613" y="172"/>
                  </a:cubicBezTo>
                  <a:cubicBezTo>
                    <a:pt x="619" y="175"/>
                    <a:pt x="624" y="179"/>
                    <a:pt x="630" y="182"/>
                  </a:cubicBezTo>
                  <a:cubicBezTo>
                    <a:pt x="631" y="180"/>
                    <a:pt x="631" y="180"/>
                    <a:pt x="631" y="180"/>
                  </a:cubicBezTo>
                  <a:cubicBezTo>
                    <a:pt x="628" y="177"/>
                    <a:pt x="624" y="175"/>
                    <a:pt x="620" y="172"/>
                  </a:cubicBezTo>
                  <a:cubicBezTo>
                    <a:pt x="624" y="173"/>
                    <a:pt x="628" y="173"/>
                    <a:pt x="632" y="174"/>
                  </a:cubicBezTo>
                  <a:cubicBezTo>
                    <a:pt x="633" y="174"/>
                    <a:pt x="634" y="175"/>
                    <a:pt x="636" y="176"/>
                  </a:cubicBezTo>
                  <a:cubicBezTo>
                    <a:pt x="636" y="176"/>
                    <a:pt x="637" y="176"/>
                    <a:pt x="637" y="176"/>
                  </a:cubicBezTo>
                  <a:cubicBezTo>
                    <a:pt x="638" y="176"/>
                    <a:pt x="638" y="175"/>
                    <a:pt x="638" y="175"/>
                  </a:cubicBezTo>
                  <a:cubicBezTo>
                    <a:pt x="642" y="177"/>
                    <a:pt x="645" y="178"/>
                    <a:pt x="648" y="179"/>
                  </a:cubicBezTo>
                  <a:cubicBezTo>
                    <a:pt x="649" y="180"/>
                    <a:pt x="650" y="182"/>
                    <a:pt x="651" y="184"/>
                  </a:cubicBezTo>
                  <a:cubicBezTo>
                    <a:pt x="653" y="187"/>
                    <a:pt x="654" y="191"/>
                    <a:pt x="654" y="195"/>
                  </a:cubicBezTo>
                  <a:cubicBezTo>
                    <a:pt x="655" y="196"/>
                    <a:pt x="655" y="198"/>
                    <a:pt x="656" y="199"/>
                  </a:cubicBezTo>
                  <a:cubicBezTo>
                    <a:pt x="658" y="201"/>
                    <a:pt x="661" y="199"/>
                    <a:pt x="664" y="199"/>
                  </a:cubicBezTo>
                  <a:cubicBezTo>
                    <a:pt x="665" y="198"/>
                    <a:pt x="661" y="204"/>
                    <a:pt x="661" y="204"/>
                  </a:cubicBezTo>
                  <a:cubicBezTo>
                    <a:pt x="660" y="205"/>
                    <a:pt x="660" y="206"/>
                    <a:pt x="660" y="207"/>
                  </a:cubicBezTo>
                  <a:cubicBezTo>
                    <a:pt x="660" y="207"/>
                    <a:pt x="660" y="208"/>
                    <a:pt x="660" y="208"/>
                  </a:cubicBezTo>
                  <a:cubicBezTo>
                    <a:pt x="656" y="210"/>
                    <a:pt x="652" y="211"/>
                    <a:pt x="649" y="211"/>
                  </a:cubicBezTo>
                  <a:close/>
                  <a:moveTo>
                    <a:pt x="673" y="225"/>
                  </a:moveTo>
                  <a:cubicBezTo>
                    <a:pt x="667" y="225"/>
                    <a:pt x="661" y="226"/>
                    <a:pt x="655" y="227"/>
                  </a:cubicBezTo>
                  <a:cubicBezTo>
                    <a:pt x="655" y="227"/>
                    <a:pt x="655" y="227"/>
                    <a:pt x="655" y="227"/>
                  </a:cubicBezTo>
                  <a:cubicBezTo>
                    <a:pt x="652" y="221"/>
                    <a:pt x="646" y="215"/>
                    <a:pt x="640" y="209"/>
                  </a:cubicBezTo>
                  <a:cubicBezTo>
                    <a:pt x="651" y="215"/>
                    <a:pt x="661" y="221"/>
                    <a:pt x="673" y="225"/>
                  </a:cubicBezTo>
                  <a:close/>
                  <a:moveTo>
                    <a:pt x="493" y="322"/>
                  </a:moveTo>
                  <a:cubicBezTo>
                    <a:pt x="493" y="320"/>
                    <a:pt x="492" y="319"/>
                    <a:pt x="491" y="318"/>
                  </a:cubicBezTo>
                  <a:cubicBezTo>
                    <a:pt x="490" y="317"/>
                    <a:pt x="490" y="316"/>
                    <a:pt x="490" y="315"/>
                  </a:cubicBezTo>
                  <a:cubicBezTo>
                    <a:pt x="490" y="315"/>
                    <a:pt x="490" y="315"/>
                    <a:pt x="490" y="315"/>
                  </a:cubicBezTo>
                  <a:cubicBezTo>
                    <a:pt x="491" y="315"/>
                    <a:pt x="491" y="315"/>
                    <a:pt x="492" y="316"/>
                  </a:cubicBezTo>
                  <a:cubicBezTo>
                    <a:pt x="492" y="316"/>
                    <a:pt x="492" y="316"/>
                    <a:pt x="492" y="316"/>
                  </a:cubicBezTo>
                  <a:cubicBezTo>
                    <a:pt x="492" y="316"/>
                    <a:pt x="493" y="317"/>
                    <a:pt x="493" y="317"/>
                  </a:cubicBezTo>
                  <a:cubicBezTo>
                    <a:pt x="493" y="319"/>
                    <a:pt x="494" y="321"/>
                    <a:pt x="494" y="322"/>
                  </a:cubicBezTo>
                  <a:lnTo>
                    <a:pt x="493" y="322"/>
                  </a:lnTo>
                  <a:close/>
                  <a:moveTo>
                    <a:pt x="495" y="368"/>
                  </a:moveTo>
                  <a:cubicBezTo>
                    <a:pt x="495" y="367"/>
                    <a:pt x="495" y="367"/>
                    <a:pt x="495" y="367"/>
                  </a:cubicBezTo>
                  <a:cubicBezTo>
                    <a:pt x="495" y="367"/>
                    <a:pt x="495" y="367"/>
                    <a:pt x="496" y="368"/>
                  </a:cubicBezTo>
                  <a:cubicBezTo>
                    <a:pt x="495" y="368"/>
                    <a:pt x="495" y="368"/>
                    <a:pt x="495" y="368"/>
                  </a:cubicBezTo>
                  <a:close/>
                  <a:moveTo>
                    <a:pt x="475" y="376"/>
                  </a:moveTo>
                  <a:cubicBezTo>
                    <a:pt x="475" y="375"/>
                    <a:pt x="476" y="375"/>
                    <a:pt x="476" y="375"/>
                  </a:cubicBezTo>
                  <a:cubicBezTo>
                    <a:pt x="476" y="375"/>
                    <a:pt x="476" y="375"/>
                    <a:pt x="476" y="375"/>
                  </a:cubicBezTo>
                  <a:cubicBezTo>
                    <a:pt x="476" y="375"/>
                    <a:pt x="476" y="376"/>
                    <a:pt x="475" y="376"/>
                  </a:cubicBezTo>
                  <a:close/>
                  <a:moveTo>
                    <a:pt x="473" y="464"/>
                  </a:moveTo>
                  <a:cubicBezTo>
                    <a:pt x="472" y="463"/>
                    <a:pt x="471" y="462"/>
                    <a:pt x="469" y="461"/>
                  </a:cubicBezTo>
                  <a:cubicBezTo>
                    <a:pt x="471" y="461"/>
                    <a:pt x="472" y="460"/>
                    <a:pt x="473" y="459"/>
                  </a:cubicBezTo>
                  <a:cubicBezTo>
                    <a:pt x="473" y="461"/>
                    <a:pt x="473" y="463"/>
                    <a:pt x="473" y="464"/>
                  </a:cubicBezTo>
                  <a:close/>
                  <a:moveTo>
                    <a:pt x="460" y="463"/>
                  </a:moveTo>
                  <a:cubicBezTo>
                    <a:pt x="459" y="461"/>
                    <a:pt x="459" y="459"/>
                    <a:pt x="459" y="458"/>
                  </a:cubicBezTo>
                  <a:cubicBezTo>
                    <a:pt x="461" y="459"/>
                    <a:pt x="462" y="460"/>
                    <a:pt x="464" y="461"/>
                  </a:cubicBezTo>
                  <a:cubicBezTo>
                    <a:pt x="464" y="461"/>
                    <a:pt x="464" y="461"/>
                    <a:pt x="464" y="461"/>
                  </a:cubicBezTo>
                  <a:cubicBezTo>
                    <a:pt x="463" y="462"/>
                    <a:pt x="462" y="463"/>
                    <a:pt x="462" y="463"/>
                  </a:cubicBezTo>
                  <a:cubicBezTo>
                    <a:pt x="461" y="463"/>
                    <a:pt x="460" y="463"/>
                    <a:pt x="460" y="463"/>
                  </a:cubicBezTo>
                  <a:close/>
                  <a:moveTo>
                    <a:pt x="457" y="463"/>
                  </a:moveTo>
                  <a:cubicBezTo>
                    <a:pt x="453" y="462"/>
                    <a:pt x="448" y="462"/>
                    <a:pt x="444" y="461"/>
                  </a:cubicBezTo>
                  <a:cubicBezTo>
                    <a:pt x="444" y="461"/>
                    <a:pt x="444" y="461"/>
                    <a:pt x="444" y="461"/>
                  </a:cubicBezTo>
                  <a:cubicBezTo>
                    <a:pt x="444" y="461"/>
                    <a:pt x="443" y="461"/>
                    <a:pt x="443" y="461"/>
                  </a:cubicBezTo>
                  <a:cubicBezTo>
                    <a:pt x="443" y="461"/>
                    <a:pt x="443" y="461"/>
                    <a:pt x="442" y="461"/>
                  </a:cubicBezTo>
                  <a:cubicBezTo>
                    <a:pt x="442" y="461"/>
                    <a:pt x="442" y="461"/>
                    <a:pt x="442" y="461"/>
                  </a:cubicBezTo>
                  <a:cubicBezTo>
                    <a:pt x="439" y="458"/>
                    <a:pt x="438" y="457"/>
                    <a:pt x="438" y="457"/>
                  </a:cubicBezTo>
                  <a:cubicBezTo>
                    <a:pt x="437" y="457"/>
                    <a:pt x="437" y="457"/>
                    <a:pt x="437" y="457"/>
                  </a:cubicBezTo>
                  <a:cubicBezTo>
                    <a:pt x="438" y="457"/>
                    <a:pt x="439" y="457"/>
                    <a:pt x="440" y="457"/>
                  </a:cubicBezTo>
                  <a:cubicBezTo>
                    <a:pt x="444" y="457"/>
                    <a:pt x="448" y="457"/>
                    <a:pt x="452" y="457"/>
                  </a:cubicBezTo>
                  <a:cubicBezTo>
                    <a:pt x="452" y="454"/>
                    <a:pt x="452" y="454"/>
                    <a:pt x="452" y="454"/>
                  </a:cubicBezTo>
                  <a:cubicBezTo>
                    <a:pt x="453" y="455"/>
                    <a:pt x="453" y="455"/>
                    <a:pt x="454" y="455"/>
                  </a:cubicBezTo>
                  <a:cubicBezTo>
                    <a:pt x="455" y="456"/>
                    <a:pt x="456" y="456"/>
                    <a:pt x="456" y="456"/>
                  </a:cubicBezTo>
                  <a:cubicBezTo>
                    <a:pt x="456" y="458"/>
                    <a:pt x="457" y="461"/>
                    <a:pt x="457" y="463"/>
                  </a:cubicBezTo>
                  <a:close/>
                  <a:moveTo>
                    <a:pt x="500" y="512"/>
                  </a:moveTo>
                  <a:cubicBezTo>
                    <a:pt x="501" y="512"/>
                    <a:pt x="501" y="512"/>
                    <a:pt x="501" y="512"/>
                  </a:cubicBezTo>
                  <a:cubicBezTo>
                    <a:pt x="505" y="516"/>
                    <a:pt x="508" y="520"/>
                    <a:pt x="509" y="525"/>
                  </a:cubicBezTo>
                  <a:cubicBezTo>
                    <a:pt x="504" y="519"/>
                    <a:pt x="498" y="513"/>
                    <a:pt x="491" y="506"/>
                  </a:cubicBezTo>
                  <a:cubicBezTo>
                    <a:pt x="494" y="508"/>
                    <a:pt x="497" y="510"/>
                    <a:pt x="500" y="512"/>
                  </a:cubicBezTo>
                  <a:close/>
                  <a:moveTo>
                    <a:pt x="504" y="555"/>
                  </a:moveTo>
                  <a:cubicBezTo>
                    <a:pt x="504" y="554"/>
                    <a:pt x="504" y="554"/>
                    <a:pt x="504" y="554"/>
                  </a:cubicBezTo>
                  <a:cubicBezTo>
                    <a:pt x="504" y="554"/>
                    <a:pt x="504" y="554"/>
                    <a:pt x="504" y="555"/>
                  </a:cubicBezTo>
                  <a:close/>
                  <a:moveTo>
                    <a:pt x="506" y="559"/>
                  </a:moveTo>
                  <a:cubicBezTo>
                    <a:pt x="508" y="555"/>
                    <a:pt x="510" y="550"/>
                    <a:pt x="512" y="546"/>
                  </a:cubicBezTo>
                  <a:cubicBezTo>
                    <a:pt x="512" y="549"/>
                    <a:pt x="512" y="554"/>
                    <a:pt x="511" y="560"/>
                  </a:cubicBezTo>
                  <a:cubicBezTo>
                    <a:pt x="508" y="568"/>
                    <a:pt x="506" y="576"/>
                    <a:pt x="506" y="584"/>
                  </a:cubicBezTo>
                  <a:cubicBezTo>
                    <a:pt x="505" y="588"/>
                    <a:pt x="504" y="592"/>
                    <a:pt x="503" y="594"/>
                  </a:cubicBezTo>
                  <a:cubicBezTo>
                    <a:pt x="503" y="595"/>
                    <a:pt x="503" y="595"/>
                    <a:pt x="503" y="595"/>
                  </a:cubicBezTo>
                  <a:cubicBezTo>
                    <a:pt x="500" y="590"/>
                    <a:pt x="499" y="584"/>
                    <a:pt x="499" y="577"/>
                  </a:cubicBezTo>
                  <a:cubicBezTo>
                    <a:pt x="499" y="577"/>
                    <a:pt x="499" y="577"/>
                    <a:pt x="499" y="576"/>
                  </a:cubicBezTo>
                  <a:cubicBezTo>
                    <a:pt x="502" y="571"/>
                    <a:pt x="505" y="565"/>
                    <a:pt x="506" y="559"/>
                  </a:cubicBezTo>
                  <a:close/>
                  <a:moveTo>
                    <a:pt x="457" y="523"/>
                  </a:moveTo>
                  <a:cubicBezTo>
                    <a:pt x="457" y="523"/>
                    <a:pt x="457" y="523"/>
                    <a:pt x="457" y="523"/>
                  </a:cubicBezTo>
                  <a:cubicBezTo>
                    <a:pt x="457" y="523"/>
                    <a:pt x="458" y="523"/>
                    <a:pt x="458" y="523"/>
                  </a:cubicBezTo>
                  <a:cubicBezTo>
                    <a:pt x="458" y="523"/>
                    <a:pt x="457" y="523"/>
                    <a:pt x="457" y="523"/>
                  </a:cubicBezTo>
                  <a:close/>
                  <a:moveTo>
                    <a:pt x="456" y="526"/>
                  </a:moveTo>
                  <a:cubicBezTo>
                    <a:pt x="455" y="526"/>
                    <a:pt x="454" y="526"/>
                    <a:pt x="453" y="526"/>
                  </a:cubicBezTo>
                  <a:cubicBezTo>
                    <a:pt x="454" y="526"/>
                    <a:pt x="455" y="526"/>
                    <a:pt x="455" y="526"/>
                  </a:cubicBezTo>
                  <a:cubicBezTo>
                    <a:pt x="456" y="526"/>
                    <a:pt x="456" y="526"/>
                    <a:pt x="456" y="526"/>
                  </a:cubicBezTo>
                  <a:close/>
                  <a:moveTo>
                    <a:pt x="371" y="507"/>
                  </a:moveTo>
                  <a:cubicBezTo>
                    <a:pt x="358" y="505"/>
                    <a:pt x="345" y="503"/>
                    <a:pt x="332" y="501"/>
                  </a:cubicBezTo>
                  <a:cubicBezTo>
                    <a:pt x="331" y="500"/>
                    <a:pt x="331" y="500"/>
                    <a:pt x="331" y="500"/>
                  </a:cubicBezTo>
                  <a:cubicBezTo>
                    <a:pt x="330" y="500"/>
                    <a:pt x="330" y="499"/>
                    <a:pt x="330" y="499"/>
                  </a:cubicBezTo>
                  <a:cubicBezTo>
                    <a:pt x="347" y="503"/>
                    <a:pt x="365" y="505"/>
                    <a:pt x="382" y="507"/>
                  </a:cubicBezTo>
                  <a:cubicBezTo>
                    <a:pt x="383" y="507"/>
                    <a:pt x="383" y="507"/>
                    <a:pt x="383" y="507"/>
                  </a:cubicBezTo>
                  <a:cubicBezTo>
                    <a:pt x="387" y="509"/>
                    <a:pt x="387" y="509"/>
                    <a:pt x="387" y="509"/>
                  </a:cubicBezTo>
                  <a:cubicBezTo>
                    <a:pt x="386" y="508"/>
                    <a:pt x="386" y="508"/>
                    <a:pt x="386" y="508"/>
                  </a:cubicBezTo>
                  <a:cubicBezTo>
                    <a:pt x="388" y="508"/>
                    <a:pt x="391" y="508"/>
                    <a:pt x="393" y="508"/>
                  </a:cubicBezTo>
                  <a:cubicBezTo>
                    <a:pt x="395" y="510"/>
                    <a:pt x="398" y="511"/>
                    <a:pt x="400" y="513"/>
                  </a:cubicBezTo>
                  <a:cubicBezTo>
                    <a:pt x="390" y="511"/>
                    <a:pt x="380" y="509"/>
                    <a:pt x="371" y="507"/>
                  </a:cubicBezTo>
                  <a:close/>
                  <a:moveTo>
                    <a:pt x="206" y="477"/>
                  </a:moveTo>
                  <a:cubicBezTo>
                    <a:pt x="210" y="478"/>
                    <a:pt x="214" y="478"/>
                    <a:pt x="218" y="479"/>
                  </a:cubicBezTo>
                  <a:cubicBezTo>
                    <a:pt x="216" y="479"/>
                    <a:pt x="214" y="480"/>
                    <a:pt x="212" y="480"/>
                  </a:cubicBezTo>
                  <a:cubicBezTo>
                    <a:pt x="212" y="480"/>
                    <a:pt x="212" y="480"/>
                    <a:pt x="212" y="480"/>
                  </a:cubicBezTo>
                  <a:cubicBezTo>
                    <a:pt x="210" y="479"/>
                    <a:pt x="208" y="478"/>
                    <a:pt x="207" y="477"/>
                  </a:cubicBezTo>
                  <a:cubicBezTo>
                    <a:pt x="207" y="477"/>
                    <a:pt x="207" y="477"/>
                    <a:pt x="206" y="477"/>
                  </a:cubicBezTo>
                  <a:close/>
                  <a:moveTo>
                    <a:pt x="196" y="465"/>
                  </a:moveTo>
                  <a:cubicBezTo>
                    <a:pt x="205" y="463"/>
                    <a:pt x="214" y="462"/>
                    <a:pt x="224" y="462"/>
                  </a:cubicBezTo>
                  <a:cubicBezTo>
                    <a:pt x="230" y="462"/>
                    <a:pt x="237" y="463"/>
                    <a:pt x="244" y="463"/>
                  </a:cubicBezTo>
                  <a:cubicBezTo>
                    <a:pt x="244" y="465"/>
                    <a:pt x="244" y="465"/>
                    <a:pt x="244" y="465"/>
                  </a:cubicBezTo>
                  <a:cubicBezTo>
                    <a:pt x="248" y="465"/>
                    <a:pt x="253" y="465"/>
                    <a:pt x="258" y="466"/>
                  </a:cubicBezTo>
                  <a:cubicBezTo>
                    <a:pt x="261" y="468"/>
                    <a:pt x="263" y="471"/>
                    <a:pt x="266" y="473"/>
                  </a:cubicBezTo>
                  <a:cubicBezTo>
                    <a:pt x="265" y="473"/>
                    <a:pt x="265" y="474"/>
                    <a:pt x="264" y="474"/>
                  </a:cubicBezTo>
                  <a:cubicBezTo>
                    <a:pt x="261" y="474"/>
                    <a:pt x="258" y="474"/>
                    <a:pt x="255" y="473"/>
                  </a:cubicBezTo>
                  <a:cubicBezTo>
                    <a:pt x="249" y="471"/>
                    <a:pt x="244" y="468"/>
                    <a:pt x="238" y="466"/>
                  </a:cubicBezTo>
                  <a:cubicBezTo>
                    <a:pt x="237" y="468"/>
                    <a:pt x="237" y="468"/>
                    <a:pt x="237" y="468"/>
                  </a:cubicBezTo>
                  <a:cubicBezTo>
                    <a:pt x="240" y="470"/>
                    <a:pt x="243" y="471"/>
                    <a:pt x="246" y="473"/>
                  </a:cubicBezTo>
                  <a:cubicBezTo>
                    <a:pt x="245" y="473"/>
                    <a:pt x="244" y="473"/>
                    <a:pt x="243" y="473"/>
                  </a:cubicBezTo>
                  <a:cubicBezTo>
                    <a:pt x="243" y="476"/>
                    <a:pt x="243" y="476"/>
                    <a:pt x="243" y="476"/>
                  </a:cubicBezTo>
                  <a:cubicBezTo>
                    <a:pt x="246" y="476"/>
                    <a:pt x="250" y="477"/>
                    <a:pt x="254" y="478"/>
                  </a:cubicBezTo>
                  <a:cubicBezTo>
                    <a:pt x="259" y="481"/>
                    <a:pt x="265" y="485"/>
                    <a:pt x="269" y="489"/>
                  </a:cubicBezTo>
                  <a:cubicBezTo>
                    <a:pt x="266" y="488"/>
                    <a:pt x="264" y="487"/>
                    <a:pt x="261" y="486"/>
                  </a:cubicBezTo>
                  <a:cubicBezTo>
                    <a:pt x="262" y="484"/>
                    <a:pt x="262" y="484"/>
                    <a:pt x="262" y="484"/>
                  </a:cubicBezTo>
                  <a:cubicBezTo>
                    <a:pt x="257" y="483"/>
                    <a:pt x="252" y="482"/>
                    <a:pt x="247" y="481"/>
                  </a:cubicBezTo>
                  <a:cubicBezTo>
                    <a:pt x="236" y="476"/>
                    <a:pt x="225" y="470"/>
                    <a:pt x="213" y="465"/>
                  </a:cubicBezTo>
                  <a:cubicBezTo>
                    <a:pt x="212" y="468"/>
                    <a:pt x="212" y="468"/>
                    <a:pt x="212" y="468"/>
                  </a:cubicBezTo>
                  <a:cubicBezTo>
                    <a:pt x="220" y="471"/>
                    <a:pt x="228" y="475"/>
                    <a:pt x="236" y="479"/>
                  </a:cubicBezTo>
                  <a:cubicBezTo>
                    <a:pt x="233" y="479"/>
                    <a:pt x="231" y="479"/>
                    <a:pt x="228" y="479"/>
                  </a:cubicBezTo>
                  <a:cubicBezTo>
                    <a:pt x="220" y="477"/>
                    <a:pt x="212" y="475"/>
                    <a:pt x="203" y="473"/>
                  </a:cubicBezTo>
                  <a:cubicBezTo>
                    <a:pt x="201" y="471"/>
                    <a:pt x="199" y="468"/>
                    <a:pt x="196" y="465"/>
                  </a:cubicBezTo>
                  <a:close/>
                  <a:moveTo>
                    <a:pt x="191" y="459"/>
                  </a:moveTo>
                  <a:cubicBezTo>
                    <a:pt x="213" y="458"/>
                    <a:pt x="238" y="458"/>
                    <a:pt x="261" y="459"/>
                  </a:cubicBezTo>
                  <a:cubicBezTo>
                    <a:pt x="261" y="459"/>
                    <a:pt x="261" y="459"/>
                    <a:pt x="261" y="459"/>
                  </a:cubicBezTo>
                  <a:cubicBezTo>
                    <a:pt x="256" y="459"/>
                    <a:pt x="252" y="459"/>
                    <a:pt x="248" y="459"/>
                  </a:cubicBezTo>
                  <a:cubicBezTo>
                    <a:pt x="245" y="459"/>
                    <a:pt x="241" y="459"/>
                    <a:pt x="238" y="459"/>
                  </a:cubicBezTo>
                  <a:cubicBezTo>
                    <a:pt x="233" y="459"/>
                    <a:pt x="228" y="459"/>
                    <a:pt x="223" y="459"/>
                  </a:cubicBezTo>
                  <a:cubicBezTo>
                    <a:pt x="223" y="459"/>
                    <a:pt x="223" y="459"/>
                    <a:pt x="223" y="459"/>
                  </a:cubicBezTo>
                  <a:cubicBezTo>
                    <a:pt x="223" y="459"/>
                    <a:pt x="223" y="459"/>
                    <a:pt x="223" y="459"/>
                  </a:cubicBezTo>
                  <a:cubicBezTo>
                    <a:pt x="223" y="459"/>
                    <a:pt x="223" y="459"/>
                    <a:pt x="223" y="459"/>
                  </a:cubicBezTo>
                  <a:cubicBezTo>
                    <a:pt x="223" y="460"/>
                    <a:pt x="223" y="460"/>
                    <a:pt x="223" y="460"/>
                  </a:cubicBezTo>
                  <a:cubicBezTo>
                    <a:pt x="213" y="460"/>
                    <a:pt x="203" y="461"/>
                    <a:pt x="194" y="463"/>
                  </a:cubicBezTo>
                  <a:cubicBezTo>
                    <a:pt x="193" y="462"/>
                    <a:pt x="192" y="460"/>
                    <a:pt x="191" y="459"/>
                  </a:cubicBezTo>
                  <a:close/>
                  <a:moveTo>
                    <a:pt x="161" y="474"/>
                  </a:moveTo>
                  <a:cubicBezTo>
                    <a:pt x="157" y="471"/>
                    <a:pt x="154" y="468"/>
                    <a:pt x="150" y="465"/>
                  </a:cubicBezTo>
                  <a:cubicBezTo>
                    <a:pt x="149" y="464"/>
                    <a:pt x="148" y="464"/>
                    <a:pt x="148" y="463"/>
                  </a:cubicBezTo>
                  <a:cubicBezTo>
                    <a:pt x="149" y="463"/>
                    <a:pt x="149" y="463"/>
                    <a:pt x="150" y="463"/>
                  </a:cubicBezTo>
                  <a:cubicBezTo>
                    <a:pt x="154" y="467"/>
                    <a:pt x="158" y="471"/>
                    <a:pt x="161" y="474"/>
                  </a:cubicBezTo>
                  <a:close/>
                  <a:moveTo>
                    <a:pt x="136" y="447"/>
                  </a:moveTo>
                  <a:cubicBezTo>
                    <a:pt x="140" y="452"/>
                    <a:pt x="144" y="456"/>
                    <a:pt x="148" y="461"/>
                  </a:cubicBezTo>
                  <a:cubicBezTo>
                    <a:pt x="148" y="461"/>
                    <a:pt x="147" y="461"/>
                    <a:pt x="146" y="461"/>
                  </a:cubicBezTo>
                  <a:cubicBezTo>
                    <a:pt x="138" y="453"/>
                    <a:pt x="130" y="445"/>
                    <a:pt x="122" y="436"/>
                  </a:cubicBezTo>
                  <a:cubicBezTo>
                    <a:pt x="124" y="438"/>
                    <a:pt x="126" y="439"/>
                    <a:pt x="128" y="440"/>
                  </a:cubicBezTo>
                  <a:cubicBezTo>
                    <a:pt x="131" y="443"/>
                    <a:pt x="133" y="445"/>
                    <a:pt x="136" y="447"/>
                  </a:cubicBezTo>
                  <a:close/>
                  <a:moveTo>
                    <a:pt x="54" y="360"/>
                  </a:moveTo>
                  <a:cubicBezTo>
                    <a:pt x="55" y="361"/>
                    <a:pt x="56" y="361"/>
                    <a:pt x="58" y="362"/>
                  </a:cubicBezTo>
                  <a:cubicBezTo>
                    <a:pt x="62" y="364"/>
                    <a:pt x="66" y="366"/>
                    <a:pt x="71" y="369"/>
                  </a:cubicBezTo>
                  <a:cubicBezTo>
                    <a:pt x="80" y="375"/>
                    <a:pt x="90" y="382"/>
                    <a:pt x="100" y="391"/>
                  </a:cubicBezTo>
                  <a:cubicBezTo>
                    <a:pt x="108" y="398"/>
                    <a:pt x="116" y="406"/>
                    <a:pt x="125" y="413"/>
                  </a:cubicBezTo>
                  <a:cubicBezTo>
                    <a:pt x="110" y="401"/>
                    <a:pt x="95" y="390"/>
                    <a:pt x="83" y="380"/>
                  </a:cubicBezTo>
                  <a:cubicBezTo>
                    <a:pt x="81" y="382"/>
                    <a:pt x="81" y="382"/>
                    <a:pt x="81" y="382"/>
                  </a:cubicBezTo>
                  <a:cubicBezTo>
                    <a:pt x="94" y="393"/>
                    <a:pt x="109" y="404"/>
                    <a:pt x="124" y="416"/>
                  </a:cubicBezTo>
                  <a:cubicBezTo>
                    <a:pt x="139" y="428"/>
                    <a:pt x="152" y="441"/>
                    <a:pt x="160" y="456"/>
                  </a:cubicBezTo>
                  <a:cubicBezTo>
                    <a:pt x="162" y="455"/>
                    <a:pt x="162" y="455"/>
                    <a:pt x="162" y="455"/>
                  </a:cubicBezTo>
                  <a:cubicBezTo>
                    <a:pt x="157" y="445"/>
                    <a:pt x="150" y="437"/>
                    <a:pt x="142" y="429"/>
                  </a:cubicBezTo>
                  <a:cubicBezTo>
                    <a:pt x="151" y="438"/>
                    <a:pt x="159" y="446"/>
                    <a:pt x="164" y="453"/>
                  </a:cubicBezTo>
                  <a:cubicBezTo>
                    <a:pt x="165" y="454"/>
                    <a:pt x="166" y="456"/>
                    <a:pt x="167" y="457"/>
                  </a:cubicBezTo>
                  <a:cubicBezTo>
                    <a:pt x="163" y="458"/>
                    <a:pt x="159" y="458"/>
                    <a:pt x="156" y="459"/>
                  </a:cubicBezTo>
                  <a:cubicBezTo>
                    <a:pt x="153" y="457"/>
                    <a:pt x="150" y="455"/>
                    <a:pt x="147" y="453"/>
                  </a:cubicBezTo>
                  <a:cubicBezTo>
                    <a:pt x="147" y="453"/>
                    <a:pt x="149" y="455"/>
                    <a:pt x="154" y="459"/>
                  </a:cubicBezTo>
                  <a:cubicBezTo>
                    <a:pt x="153" y="460"/>
                    <a:pt x="152" y="460"/>
                    <a:pt x="151" y="460"/>
                  </a:cubicBezTo>
                  <a:cubicBezTo>
                    <a:pt x="151" y="459"/>
                    <a:pt x="150" y="458"/>
                    <a:pt x="149" y="458"/>
                  </a:cubicBezTo>
                  <a:cubicBezTo>
                    <a:pt x="146" y="454"/>
                    <a:pt x="142" y="450"/>
                    <a:pt x="138" y="446"/>
                  </a:cubicBezTo>
                  <a:cubicBezTo>
                    <a:pt x="140" y="447"/>
                    <a:pt x="141" y="448"/>
                    <a:pt x="143" y="449"/>
                  </a:cubicBezTo>
                  <a:cubicBezTo>
                    <a:pt x="144" y="446"/>
                    <a:pt x="144" y="446"/>
                    <a:pt x="144" y="446"/>
                  </a:cubicBezTo>
                  <a:cubicBezTo>
                    <a:pt x="139" y="444"/>
                    <a:pt x="135" y="441"/>
                    <a:pt x="130" y="438"/>
                  </a:cubicBezTo>
                  <a:cubicBezTo>
                    <a:pt x="124" y="433"/>
                    <a:pt x="119" y="428"/>
                    <a:pt x="113" y="425"/>
                  </a:cubicBezTo>
                  <a:cubicBezTo>
                    <a:pt x="111" y="423"/>
                    <a:pt x="109" y="422"/>
                    <a:pt x="107" y="421"/>
                  </a:cubicBezTo>
                  <a:cubicBezTo>
                    <a:pt x="98" y="412"/>
                    <a:pt x="88" y="402"/>
                    <a:pt x="78" y="393"/>
                  </a:cubicBezTo>
                  <a:cubicBezTo>
                    <a:pt x="68" y="382"/>
                    <a:pt x="60" y="372"/>
                    <a:pt x="54" y="360"/>
                  </a:cubicBezTo>
                  <a:close/>
                  <a:moveTo>
                    <a:pt x="137" y="424"/>
                  </a:moveTo>
                  <a:cubicBezTo>
                    <a:pt x="139" y="425"/>
                    <a:pt x="140" y="426"/>
                    <a:pt x="141" y="427"/>
                  </a:cubicBezTo>
                  <a:cubicBezTo>
                    <a:pt x="139" y="426"/>
                    <a:pt x="138" y="424"/>
                    <a:pt x="136" y="423"/>
                  </a:cubicBezTo>
                  <a:cubicBezTo>
                    <a:pt x="137" y="423"/>
                    <a:pt x="137" y="424"/>
                    <a:pt x="137" y="424"/>
                  </a:cubicBezTo>
                  <a:close/>
                  <a:moveTo>
                    <a:pt x="53" y="332"/>
                  </a:moveTo>
                  <a:cubicBezTo>
                    <a:pt x="52" y="332"/>
                    <a:pt x="52" y="332"/>
                    <a:pt x="52" y="332"/>
                  </a:cubicBezTo>
                  <a:cubicBezTo>
                    <a:pt x="52" y="330"/>
                    <a:pt x="52" y="329"/>
                    <a:pt x="52" y="327"/>
                  </a:cubicBezTo>
                  <a:cubicBezTo>
                    <a:pt x="53" y="328"/>
                    <a:pt x="53" y="329"/>
                    <a:pt x="53" y="330"/>
                  </a:cubicBezTo>
                  <a:cubicBezTo>
                    <a:pt x="53" y="331"/>
                    <a:pt x="53" y="331"/>
                    <a:pt x="53" y="332"/>
                  </a:cubicBezTo>
                  <a:close/>
                  <a:moveTo>
                    <a:pt x="50" y="356"/>
                  </a:moveTo>
                  <a:cubicBezTo>
                    <a:pt x="50" y="356"/>
                    <a:pt x="50" y="356"/>
                    <a:pt x="50" y="357"/>
                  </a:cubicBezTo>
                  <a:cubicBezTo>
                    <a:pt x="49" y="357"/>
                    <a:pt x="49" y="356"/>
                    <a:pt x="48" y="356"/>
                  </a:cubicBezTo>
                  <a:cubicBezTo>
                    <a:pt x="48" y="356"/>
                    <a:pt x="47" y="356"/>
                    <a:pt x="47" y="357"/>
                  </a:cubicBezTo>
                  <a:cubicBezTo>
                    <a:pt x="47" y="354"/>
                    <a:pt x="47" y="352"/>
                    <a:pt x="48" y="349"/>
                  </a:cubicBezTo>
                  <a:cubicBezTo>
                    <a:pt x="48" y="352"/>
                    <a:pt x="49" y="354"/>
                    <a:pt x="50" y="356"/>
                  </a:cubicBezTo>
                  <a:close/>
                  <a:moveTo>
                    <a:pt x="48" y="359"/>
                  </a:moveTo>
                  <a:cubicBezTo>
                    <a:pt x="49" y="359"/>
                    <a:pt x="49" y="359"/>
                    <a:pt x="50" y="359"/>
                  </a:cubicBezTo>
                  <a:cubicBezTo>
                    <a:pt x="50" y="363"/>
                    <a:pt x="49" y="366"/>
                    <a:pt x="49" y="369"/>
                  </a:cubicBezTo>
                  <a:cubicBezTo>
                    <a:pt x="48" y="366"/>
                    <a:pt x="47" y="363"/>
                    <a:pt x="47" y="359"/>
                  </a:cubicBezTo>
                  <a:cubicBezTo>
                    <a:pt x="47" y="359"/>
                    <a:pt x="48" y="359"/>
                    <a:pt x="48" y="359"/>
                  </a:cubicBezTo>
                  <a:close/>
                  <a:moveTo>
                    <a:pt x="45" y="332"/>
                  </a:moveTo>
                  <a:cubicBezTo>
                    <a:pt x="46" y="335"/>
                    <a:pt x="47" y="338"/>
                    <a:pt x="48" y="341"/>
                  </a:cubicBezTo>
                  <a:cubicBezTo>
                    <a:pt x="47" y="338"/>
                    <a:pt x="46" y="335"/>
                    <a:pt x="45" y="332"/>
                  </a:cubicBezTo>
                  <a:close/>
                  <a:moveTo>
                    <a:pt x="47" y="311"/>
                  </a:moveTo>
                  <a:cubicBezTo>
                    <a:pt x="70" y="327"/>
                    <a:pt x="94" y="342"/>
                    <a:pt x="118" y="357"/>
                  </a:cubicBezTo>
                  <a:cubicBezTo>
                    <a:pt x="118" y="357"/>
                    <a:pt x="118" y="357"/>
                    <a:pt x="118" y="357"/>
                  </a:cubicBezTo>
                  <a:cubicBezTo>
                    <a:pt x="118" y="357"/>
                    <a:pt x="118" y="357"/>
                    <a:pt x="117" y="357"/>
                  </a:cubicBezTo>
                  <a:cubicBezTo>
                    <a:pt x="118" y="359"/>
                    <a:pt x="118" y="359"/>
                    <a:pt x="118" y="359"/>
                  </a:cubicBezTo>
                  <a:cubicBezTo>
                    <a:pt x="118" y="359"/>
                    <a:pt x="119" y="359"/>
                    <a:pt x="120" y="359"/>
                  </a:cubicBezTo>
                  <a:cubicBezTo>
                    <a:pt x="120" y="359"/>
                    <a:pt x="121" y="359"/>
                    <a:pt x="121" y="359"/>
                  </a:cubicBezTo>
                  <a:cubicBezTo>
                    <a:pt x="130" y="367"/>
                    <a:pt x="139" y="374"/>
                    <a:pt x="148" y="382"/>
                  </a:cubicBezTo>
                  <a:cubicBezTo>
                    <a:pt x="150" y="380"/>
                    <a:pt x="150" y="380"/>
                    <a:pt x="150" y="380"/>
                  </a:cubicBezTo>
                  <a:cubicBezTo>
                    <a:pt x="149" y="379"/>
                    <a:pt x="149" y="379"/>
                    <a:pt x="148" y="378"/>
                  </a:cubicBezTo>
                  <a:cubicBezTo>
                    <a:pt x="149" y="379"/>
                    <a:pt x="151" y="379"/>
                    <a:pt x="152" y="379"/>
                  </a:cubicBezTo>
                  <a:cubicBezTo>
                    <a:pt x="151" y="380"/>
                    <a:pt x="151" y="381"/>
                    <a:pt x="151" y="382"/>
                  </a:cubicBezTo>
                  <a:cubicBezTo>
                    <a:pt x="151" y="382"/>
                    <a:pt x="151" y="382"/>
                    <a:pt x="151" y="382"/>
                  </a:cubicBezTo>
                  <a:cubicBezTo>
                    <a:pt x="147" y="385"/>
                    <a:pt x="147" y="385"/>
                    <a:pt x="147" y="385"/>
                  </a:cubicBezTo>
                  <a:cubicBezTo>
                    <a:pt x="140" y="385"/>
                    <a:pt x="134" y="385"/>
                    <a:pt x="130" y="385"/>
                  </a:cubicBezTo>
                  <a:cubicBezTo>
                    <a:pt x="130" y="385"/>
                    <a:pt x="129" y="385"/>
                    <a:pt x="129" y="384"/>
                  </a:cubicBezTo>
                  <a:cubicBezTo>
                    <a:pt x="105" y="361"/>
                    <a:pt x="80" y="336"/>
                    <a:pt x="72" y="329"/>
                  </a:cubicBezTo>
                  <a:cubicBezTo>
                    <a:pt x="71" y="331"/>
                    <a:pt x="71" y="331"/>
                    <a:pt x="71" y="331"/>
                  </a:cubicBezTo>
                  <a:cubicBezTo>
                    <a:pt x="76" y="336"/>
                    <a:pt x="91" y="351"/>
                    <a:pt x="108" y="368"/>
                  </a:cubicBezTo>
                  <a:cubicBezTo>
                    <a:pt x="95" y="357"/>
                    <a:pt x="81" y="347"/>
                    <a:pt x="67" y="337"/>
                  </a:cubicBezTo>
                  <a:cubicBezTo>
                    <a:pt x="66" y="339"/>
                    <a:pt x="66" y="339"/>
                    <a:pt x="66" y="339"/>
                  </a:cubicBezTo>
                  <a:cubicBezTo>
                    <a:pt x="87" y="354"/>
                    <a:pt x="107" y="369"/>
                    <a:pt x="126" y="385"/>
                  </a:cubicBezTo>
                  <a:cubicBezTo>
                    <a:pt x="124" y="385"/>
                    <a:pt x="123" y="385"/>
                    <a:pt x="123" y="385"/>
                  </a:cubicBezTo>
                  <a:cubicBezTo>
                    <a:pt x="123" y="385"/>
                    <a:pt x="124" y="385"/>
                    <a:pt x="126" y="386"/>
                  </a:cubicBezTo>
                  <a:cubicBezTo>
                    <a:pt x="127" y="386"/>
                    <a:pt x="128" y="387"/>
                    <a:pt x="129" y="388"/>
                  </a:cubicBezTo>
                  <a:cubicBezTo>
                    <a:pt x="138" y="396"/>
                    <a:pt x="146" y="404"/>
                    <a:pt x="153" y="411"/>
                  </a:cubicBezTo>
                  <a:cubicBezTo>
                    <a:pt x="162" y="420"/>
                    <a:pt x="170" y="426"/>
                    <a:pt x="173" y="429"/>
                  </a:cubicBezTo>
                  <a:cubicBezTo>
                    <a:pt x="174" y="430"/>
                    <a:pt x="175" y="431"/>
                    <a:pt x="176" y="431"/>
                  </a:cubicBezTo>
                  <a:cubicBezTo>
                    <a:pt x="176" y="431"/>
                    <a:pt x="176" y="431"/>
                    <a:pt x="176" y="431"/>
                  </a:cubicBezTo>
                  <a:cubicBezTo>
                    <a:pt x="177" y="431"/>
                    <a:pt x="177" y="431"/>
                    <a:pt x="177" y="431"/>
                  </a:cubicBezTo>
                  <a:cubicBezTo>
                    <a:pt x="176" y="430"/>
                    <a:pt x="176" y="430"/>
                    <a:pt x="176" y="430"/>
                  </a:cubicBezTo>
                  <a:cubicBezTo>
                    <a:pt x="176" y="429"/>
                    <a:pt x="176" y="429"/>
                    <a:pt x="176" y="429"/>
                  </a:cubicBezTo>
                  <a:cubicBezTo>
                    <a:pt x="176" y="429"/>
                    <a:pt x="176" y="429"/>
                    <a:pt x="176" y="429"/>
                  </a:cubicBezTo>
                  <a:cubicBezTo>
                    <a:pt x="178" y="430"/>
                    <a:pt x="179" y="432"/>
                    <a:pt x="181" y="433"/>
                  </a:cubicBezTo>
                  <a:cubicBezTo>
                    <a:pt x="182" y="431"/>
                    <a:pt x="182" y="431"/>
                    <a:pt x="182" y="431"/>
                  </a:cubicBezTo>
                  <a:cubicBezTo>
                    <a:pt x="182" y="431"/>
                    <a:pt x="181" y="430"/>
                    <a:pt x="181" y="430"/>
                  </a:cubicBezTo>
                  <a:cubicBezTo>
                    <a:pt x="331" y="436"/>
                    <a:pt x="331" y="436"/>
                    <a:pt x="331" y="436"/>
                  </a:cubicBezTo>
                  <a:cubicBezTo>
                    <a:pt x="331" y="436"/>
                    <a:pt x="224" y="419"/>
                    <a:pt x="180" y="429"/>
                  </a:cubicBezTo>
                  <a:cubicBezTo>
                    <a:pt x="178" y="427"/>
                    <a:pt x="177" y="425"/>
                    <a:pt x="175" y="424"/>
                  </a:cubicBezTo>
                  <a:cubicBezTo>
                    <a:pt x="174" y="424"/>
                    <a:pt x="174" y="424"/>
                    <a:pt x="174" y="424"/>
                  </a:cubicBezTo>
                  <a:cubicBezTo>
                    <a:pt x="160" y="411"/>
                    <a:pt x="146" y="398"/>
                    <a:pt x="131" y="386"/>
                  </a:cubicBezTo>
                  <a:cubicBezTo>
                    <a:pt x="131" y="386"/>
                    <a:pt x="131" y="386"/>
                    <a:pt x="131" y="386"/>
                  </a:cubicBezTo>
                  <a:cubicBezTo>
                    <a:pt x="139" y="386"/>
                    <a:pt x="155" y="387"/>
                    <a:pt x="175" y="388"/>
                  </a:cubicBezTo>
                  <a:cubicBezTo>
                    <a:pt x="175" y="388"/>
                    <a:pt x="175" y="389"/>
                    <a:pt x="175" y="389"/>
                  </a:cubicBezTo>
                  <a:cubicBezTo>
                    <a:pt x="176" y="388"/>
                    <a:pt x="176" y="388"/>
                    <a:pt x="176" y="388"/>
                  </a:cubicBezTo>
                  <a:cubicBezTo>
                    <a:pt x="181" y="389"/>
                    <a:pt x="185" y="389"/>
                    <a:pt x="190" y="389"/>
                  </a:cubicBezTo>
                  <a:cubicBezTo>
                    <a:pt x="190" y="390"/>
                    <a:pt x="191" y="391"/>
                    <a:pt x="192" y="391"/>
                  </a:cubicBezTo>
                  <a:cubicBezTo>
                    <a:pt x="193" y="390"/>
                    <a:pt x="194" y="390"/>
                    <a:pt x="195" y="389"/>
                  </a:cubicBezTo>
                  <a:cubicBezTo>
                    <a:pt x="203" y="390"/>
                    <a:pt x="212" y="390"/>
                    <a:pt x="220" y="391"/>
                  </a:cubicBezTo>
                  <a:cubicBezTo>
                    <a:pt x="224" y="392"/>
                    <a:pt x="228" y="393"/>
                    <a:pt x="232" y="395"/>
                  </a:cubicBezTo>
                  <a:cubicBezTo>
                    <a:pt x="233" y="393"/>
                    <a:pt x="233" y="393"/>
                    <a:pt x="233" y="393"/>
                  </a:cubicBezTo>
                  <a:cubicBezTo>
                    <a:pt x="232" y="392"/>
                    <a:pt x="231" y="392"/>
                    <a:pt x="229" y="391"/>
                  </a:cubicBezTo>
                  <a:cubicBezTo>
                    <a:pt x="282" y="394"/>
                    <a:pt x="341" y="396"/>
                    <a:pt x="373" y="396"/>
                  </a:cubicBezTo>
                  <a:cubicBezTo>
                    <a:pt x="386" y="397"/>
                    <a:pt x="398" y="397"/>
                    <a:pt x="408" y="398"/>
                  </a:cubicBezTo>
                  <a:cubicBezTo>
                    <a:pt x="417" y="399"/>
                    <a:pt x="425" y="401"/>
                    <a:pt x="434" y="403"/>
                  </a:cubicBezTo>
                  <a:cubicBezTo>
                    <a:pt x="433" y="403"/>
                    <a:pt x="433" y="403"/>
                    <a:pt x="432" y="403"/>
                  </a:cubicBezTo>
                  <a:cubicBezTo>
                    <a:pt x="432" y="405"/>
                    <a:pt x="432" y="405"/>
                    <a:pt x="432" y="405"/>
                  </a:cubicBezTo>
                  <a:cubicBezTo>
                    <a:pt x="429" y="405"/>
                    <a:pt x="426" y="404"/>
                    <a:pt x="423" y="404"/>
                  </a:cubicBezTo>
                  <a:cubicBezTo>
                    <a:pt x="422" y="404"/>
                    <a:pt x="421" y="404"/>
                    <a:pt x="420" y="404"/>
                  </a:cubicBezTo>
                  <a:cubicBezTo>
                    <a:pt x="411" y="403"/>
                    <a:pt x="402" y="402"/>
                    <a:pt x="393" y="402"/>
                  </a:cubicBezTo>
                  <a:cubicBezTo>
                    <a:pt x="393" y="402"/>
                    <a:pt x="393" y="402"/>
                    <a:pt x="393" y="402"/>
                  </a:cubicBezTo>
                  <a:cubicBezTo>
                    <a:pt x="369" y="399"/>
                    <a:pt x="346" y="397"/>
                    <a:pt x="322" y="395"/>
                  </a:cubicBezTo>
                  <a:cubicBezTo>
                    <a:pt x="322" y="398"/>
                    <a:pt x="322" y="398"/>
                    <a:pt x="322" y="398"/>
                  </a:cubicBezTo>
                  <a:cubicBezTo>
                    <a:pt x="333" y="399"/>
                    <a:pt x="343" y="399"/>
                    <a:pt x="354" y="400"/>
                  </a:cubicBezTo>
                  <a:cubicBezTo>
                    <a:pt x="354" y="402"/>
                    <a:pt x="354" y="402"/>
                    <a:pt x="354" y="402"/>
                  </a:cubicBezTo>
                  <a:cubicBezTo>
                    <a:pt x="354" y="402"/>
                    <a:pt x="355" y="403"/>
                    <a:pt x="355" y="403"/>
                  </a:cubicBezTo>
                  <a:cubicBezTo>
                    <a:pt x="355" y="403"/>
                    <a:pt x="354" y="403"/>
                    <a:pt x="354" y="403"/>
                  </a:cubicBezTo>
                  <a:cubicBezTo>
                    <a:pt x="354" y="405"/>
                    <a:pt x="354" y="405"/>
                    <a:pt x="354" y="405"/>
                  </a:cubicBezTo>
                  <a:cubicBezTo>
                    <a:pt x="354" y="405"/>
                    <a:pt x="354" y="405"/>
                    <a:pt x="354" y="405"/>
                  </a:cubicBezTo>
                  <a:cubicBezTo>
                    <a:pt x="354" y="405"/>
                    <a:pt x="354" y="405"/>
                    <a:pt x="354" y="405"/>
                  </a:cubicBezTo>
                  <a:cubicBezTo>
                    <a:pt x="354" y="405"/>
                    <a:pt x="354" y="405"/>
                    <a:pt x="354" y="405"/>
                  </a:cubicBezTo>
                  <a:cubicBezTo>
                    <a:pt x="357" y="405"/>
                    <a:pt x="360" y="405"/>
                    <a:pt x="363" y="405"/>
                  </a:cubicBezTo>
                  <a:cubicBezTo>
                    <a:pt x="364" y="405"/>
                    <a:pt x="365" y="405"/>
                    <a:pt x="366" y="405"/>
                  </a:cubicBezTo>
                  <a:cubicBezTo>
                    <a:pt x="376" y="408"/>
                    <a:pt x="387" y="410"/>
                    <a:pt x="397" y="411"/>
                  </a:cubicBezTo>
                  <a:cubicBezTo>
                    <a:pt x="397" y="413"/>
                    <a:pt x="397" y="413"/>
                    <a:pt x="397" y="413"/>
                  </a:cubicBezTo>
                  <a:cubicBezTo>
                    <a:pt x="398" y="413"/>
                    <a:pt x="399" y="414"/>
                    <a:pt x="400" y="414"/>
                  </a:cubicBezTo>
                  <a:cubicBezTo>
                    <a:pt x="327" y="407"/>
                    <a:pt x="213" y="398"/>
                    <a:pt x="198" y="409"/>
                  </a:cubicBezTo>
                  <a:cubicBezTo>
                    <a:pt x="198" y="409"/>
                    <a:pt x="331" y="410"/>
                    <a:pt x="411" y="420"/>
                  </a:cubicBezTo>
                  <a:cubicBezTo>
                    <a:pt x="407" y="420"/>
                    <a:pt x="403" y="420"/>
                    <a:pt x="399" y="421"/>
                  </a:cubicBezTo>
                  <a:cubicBezTo>
                    <a:pt x="394" y="421"/>
                    <a:pt x="388" y="421"/>
                    <a:pt x="383" y="421"/>
                  </a:cubicBezTo>
                  <a:cubicBezTo>
                    <a:pt x="378" y="421"/>
                    <a:pt x="372" y="421"/>
                    <a:pt x="368" y="421"/>
                  </a:cubicBezTo>
                  <a:cubicBezTo>
                    <a:pt x="360" y="421"/>
                    <a:pt x="353" y="421"/>
                    <a:pt x="348" y="421"/>
                  </a:cubicBezTo>
                  <a:cubicBezTo>
                    <a:pt x="348" y="423"/>
                    <a:pt x="348" y="423"/>
                    <a:pt x="348" y="423"/>
                  </a:cubicBezTo>
                  <a:cubicBezTo>
                    <a:pt x="353" y="423"/>
                    <a:pt x="360" y="423"/>
                    <a:pt x="368" y="423"/>
                  </a:cubicBezTo>
                  <a:cubicBezTo>
                    <a:pt x="371" y="423"/>
                    <a:pt x="376" y="423"/>
                    <a:pt x="380" y="423"/>
                  </a:cubicBezTo>
                  <a:cubicBezTo>
                    <a:pt x="365" y="426"/>
                    <a:pt x="351" y="429"/>
                    <a:pt x="342" y="431"/>
                  </a:cubicBezTo>
                  <a:cubicBezTo>
                    <a:pt x="343" y="433"/>
                    <a:pt x="343" y="433"/>
                    <a:pt x="343" y="433"/>
                  </a:cubicBezTo>
                  <a:cubicBezTo>
                    <a:pt x="355" y="431"/>
                    <a:pt x="377" y="426"/>
                    <a:pt x="399" y="423"/>
                  </a:cubicBezTo>
                  <a:cubicBezTo>
                    <a:pt x="410" y="423"/>
                    <a:pt x="421" y="424"/>
                    <a:pt x="431" y="424"/>
                  </a:cubicBezTo>
                  <a:cubicBezTo>
                    <a:pt x="432" y="424"/>
                    <a:pt x="433" y="424"/>
                    <a:pt x="435" y="425"/>
                  </a:cubicBezTo>
                  <a:cubicBezTo>
                    <a:pt x="439" y="426"/>
                    <a:pt x="444" y="429"/>
                    <a:pt x="448" y="431"/>
                  </a:cubicBezTo>
                  <a:cubicBezTo>
                    <a:pt x="447" y="434"/>
                    <a:pt x="447" y="438"/>
                    <a:pt x="448" y="442"/>
                  </a:cubicBezTo>
                  <a:cubicBezTo>
                    <a:pt x="445" y="442"/>
                    <a:pt x="442" y="442"/>
                    <a:pt x="439" y="442"/>
                  </a:cubicBezTo>
                  <a:cubicBezTo>
                    <a:pt x="438" y="442"/>
                    <a:pt x="437" y="442"/>
                    <a:pt x="436" y="442"/>
                  </a:cubicBezTo>
                  <a:cubicBezTo>
                    <a:pt x="437" y="442"/>
                    <a:pt x="437" y="442"/>
                    <a:pt x="437" y="442"/>
                  </a:cubicBezTo>
                  <a:cubicBezTo>
                    <a:pt x="434" y="441"/>
                    <a:pt x="434" y="441"/>
                    <a:pt x="434" y="441"/>
                  </a:cubicBezTo>
                  <a:cubicBezTo>
                    <a:pt x="430" y="439"/>
                    <a:pt x="426" y="438"/>
                    <a:pt x="422" y="436"/>
                  </a:cubicBezTo>
                  <a:cubicBezTo>
                    <a:pt x="421" y="439"/>
                    <a:pt x="421" y="439"/>
                    <a:pt x="421" y="439"/>
                  </a:cubicBezTo>
                  <a:cubicBezTo>
                    <a:pt x="424" y="440"/>
                    <a:pt x="427" y="441"/>
                    <a:pt x="430" y="442"/>
                  </a:cubicBezTo>
                  <a:cubicBezTo>
                    <a:pt x="429" y="442"/>
                    <a:pt x="427" y="442"/>
                    <a:pt x="425" y="442"/>
                  </a:cubicBezTo>
                  <a:cubicBezTo>
                    <a:pt x="408" y="437"/>
                    <a:pt x="391" y="434"/>
                    <a:pt x="379" y="434"/>
                  </a:cubicBezTo>
                  <a:cubicBezTo>
                    <a:pt x="376" y="434"/>
                    <a:pt x="374" y="434"/>
                    <a:pt x="372" y="434"/>
                  </a:cubicBezTo>
                  <a:cubicBezTo>
                    <a:pt x="372" y="436"/>
                    <a:pt x="372" y="436"/>
                    <a:pt x="372" y="436"/>
                  </a:cubicBezTo>
                  <a:cubicBezTo>
                    <a:pt x="388" y="441"/>
                    <a:pt x="406" y="443"/>
                    <a:pt x="423" y="444"/>
                  </a:cubicBezTo>
                  <a:cubicBezTo>
                    <a:pt x="421" y="445"/>
                    <a:pt x="419" y="445"/>
                    <a:pt x="416" y="446"/>
                  </a:cubicBezTo>
                  <a:cubicBezTo>
                    <a:pt x="413" y="446"/>
                    <a:pt x="410" y="446"/>
                    <a:pt x="407" y="447"/>
                  </a:cubicBezTo>
                  <a:cubicBezTo>
                    <a:pt x="406" y="447"/>
                    <a:pt x="406" y="447"/>
                    <a:pt x="405" y="447"/>
                  </a:cubicBezTo>
                  <a:cubicBezTo>
                    <a:pt x="402" y="447"/>
                    <a:pt x="399" y="447"/>
                    <a:pt x="397" y="447"/>
                  </a:cubicBezTo>
                  <a:cubicBezTo>
                    <a:pt x="396" y="447"/>
                    <a:pt x="396" y="447"/>
                    <a:pt x="396" y="447"/>
                  </a:cubicBezTo>
                  <a:cubicBezTo>
                    <a:pt x="391" y="446"/>
                    <a:pt x="387" y="445"/>
                    <a:pt x="383" y="444"/>
                  </a:cubicBezTo>
                  <a:cubicBezTo>
                    <a:pt x="382" y="446"/>
                    <a:pt x="382" y="446"/>
                    <a:pt x="382" y="446"/>
                  </a:cubicBezTo>
                  <a:cubicBezTo>
                    <a:pt x="387" y="449"/>
                    <a:pt x="393" y="451"/>
                    <a:pt x="399" y="453"/>
                  </a:cubicBezTo>
                  <a:cubicBezTo>
                    <a:pt x="371" y="450"/>
                    <a:pt x="371" y="450"/>
                    <a:pt x="371" y="450"/>
                  </a:cubicBezTo>
                  <a:cubicBezTo>
                    <a:pt x="371" y="450"/>
                    <a:pt x="397" y="459"/>
                    <a:pt x="420" y="459"/>
                  </a:cubicBezTo>
                  <a:cubicBezTo>
                    <a:pt x="420" y="460"/>
                    <a:pt x="420" y="460"/>
                    <a:pt x="421" y="460"/>
                  </a:cubicBezTo>
                  <a:cubicBezTo>
                    <a:pt x="420" y="461"/>
                    <a:pt x="420" y="461"/>
                    <a:pt x="420" y="461"/>
                  </a:cubicBezTo>
                  <a:cubicBezTo>
                    <a:pt x="420" y="461"/>
                    <a:pt x="421" y="461"/>
                    <a:pt x="421" y="461"/>
                  </a:cubicBezTo>
                  <a:cubicBezTo>
                    <a:pt x="413" y="461"/>
                    <a:pt x="406" y="461"/>
                    <a:pt x="399" y="460"/>
                  </a:cubicBezTo>
                  <a:cubicBezTo>
                    <a:pt x="398" y="458"/>
                    <a:pt x="398" y="458"/>
                    <a:pt x="398" y="458"/>
                  </a:cubicBezTo>
                  <a:cubicBezTo>
                    <a:pt x="382" y="457"/>
                    <a:pt x="365" y="456"/>
                    <a:pt x="349" y="456"/>
                  </a:cubicBezTo>
                  <a:cubicBezTo>
                    <a:pt x="340" y="456"/>
                    <a:pt x="332" y="456"/>
                    <a:pt x="323" y="457"/>
                  </a:cubicBezTo>
                  <a:cubicBezTo>
                    <a:pt x="317" y="456"/>
                    <a:pt x="311" y="455"/>
                    <a:pt x="304" y="455"/>
                  </a:cubicBezTo>
                  <a:cubicBezTo>
                    <a:pt x="253" y="450"/>
                    <a:pt x="214" y="451"/>
                    <a:pt x="186" y="454"/>
                  </a:cubicBezTo>
                  <a:cubicBezTo>
                    <a:pt x="183" y="451"/>
                    <a:pt x="180" y="449"/>
                    <a:pt x="180" y="449"/>
                  </a:cubicBezTo>
                  <a:cubicBezTo>
                    <a:pt x="180" y="449"/>
                    <a:pt x="181" y="451"/>
                    <a:pt x="183" y="455"/>
                  </a:cubicBezTo>
                  <a:cubicBezTo>
                    <a:pt x="178" y="455"/>
                    <a:pt x="174" y="456"/>
                    <a:pt x="169" y="456"/>
                  </a:cubicBezTo>
                  <a:cubicBezTo>
                    <a:pt x="169" y="455"/>
                    <a:pt x="168" y="454"/>
                    <a:pt x="167" y="453"/>
                  </a:cubicBezTo>
                  <a:cubicBezTo>
                    <a:pt x="165" y="450"/>
                    <a:pt x="161" y="445"/>
                    <a:pt x="157" y="441"/>
                  </a:cubicBezTo>
                  <a:cubicBezTo>
                    <a:pt x="158" y="442"/>
                    <a:pt x="159" y="443"/>
                    <a:pt x="160" y="443"/>
                  </a:cubicBezTo>
                  <a:cubicBezTo>
                    <a:pt x="162" y="441"/>
                    <a:pt x="162" y="441"/>
                    <a:pt x="162" y="441"/>
                  </a:cubicBezTo>
                  <a:cubicBezTo>
                    <a:pt x="157" y="437"/>
                    <a:pt x="149" y="430"/>
                    <a:pt x="139" y="422"/>
                  </a:cubicBezTo>
                  <a:cubicBezTo>
                    <a:pt x="135" y="418"/>
                    <a:pt x="131" y="414"/>
                    <a:pt x="127" y="410"/>
                  </a:cubicBezTo>
                  <a:cubicBezTo>
                    <a:pt x="119" y="403"/>
                    <a:pt x="110" y="396"/>
                    <a:pt x="102" y="389"/>
                  </a:cubicBezTo>
                  <a:cubicBezTo>
                    <a:pt x="99" y="386"/>
                    <a:pt x="96" y="383"/>
                    <a:pt x="93" y="380"/>
                  </a:cubicBezTo>
                  <a:cubicBezTo>
                    <a:pt x="92" y="381"/>
                    <a:pt x="92" y="381"/>
                    <a:pt x="92" y="381"/>
                  </a:cubicBezTo>
                  <a:cubicBezTo>
                    <a:pt x="80" y="372"/>
                    <a:pt x="69" y="364"/>
                    <a:pt x="60" y="360"/>
                  </a:cubicBezTo>
                  <a:cubicBezTo>
                    <a:pt x="58" y="359"/>
                    <a:pt x="55" y="358"/>
                    <a:pt x="53" y="357"/>
                  </a:cubicBezTo>
                  <a:cubicBezTo>
                    <a:pt x="53" y="357"/>
                    <a:pt x="53" y="356"/>
                    <a:pt x="52" y="356"/>
                  </a:cubicBezTo>
                  <a:cubicBezTo>
                    <a:pt x="52" y="352"/>
                    <a:pt x="52" y="349"/>
                    <a:pt x="51" y="346"/>
                  </a:cubicBezTo>
                  <a:cubicBezTo>
                    <a:pt x="52" y="344"/>
                    <a:pt x="53" y="342"/>
                    <a:pt x="54" y="340"/>
                  </a:cubicBezTo>
                  <a:cubicBezTo>
                    <a:pt x="55" y="340"/>
                    <a:pt x="55" y="340"/>
                    <a:pt x="55" y="340"/>
                  </a:cubicBezTo>
                  <a:cubicBezTo>
                    <a:pt x="55" y="339"/>
                    <a:pt x="54" y="338"/>
                    <a:pt x="54" y="338"/>
                  </a:cubicBezTo>
                  <a:cubicBezTo>
                    <a:pt x="54" y="337"/>
                    <a:pt x="55" y="337"/>
                    <a:pt x="55" y="336"/>
                  </a:cubicBezTo>
                  <a:cubicBezTo>
                    <a:pt x="69" y="343"/>
                    <a:pt x="84" y="355"/>
                    <a:pt x="98" y="368"/>
                  </a:cubicBezTo>
                  <a:cubicBezTo>
                    <a:pt x="114" y="383"/>
                    <a:pt x="129" y="398"/>
                    <a:pt x="142" y="410"/>
                  </a:cubicBezTo>
                  <a:cubicBezTo>
                    <a:pt x="144" y="408"/>
                    <a:pt x="144" y="408"/>
                    <a:pt x="144" y="408"/>
                  </a:cubicBezTo>
                  <a:cubicBezTo>
                    <a:pt x="131" y="396"/>
                    <a:pt x="116" y="381"/>
                    <a:pt x="100" y="366"/>
                  </a:cubicBezTo>
                  <a:cubicBezTo>
                    <a:pt x="85" y="353"/>
                    <a:pt x="70" y="341"/>
                    <a:pt x="55" y="333"/>
                  </a:cubicBezTo>
                  <a:cubicBezTo>
                    <a:pt x="55" y="332"/>
                    <a:pt x="55" y="331"/>
                    <a:pt x="55" y="330"/>
                  </a:cubicBezTo>
                  <a:cubicBezTo>
                    <a:pt x="55" y="325"/>
                    <a:pt x="54" y="320"/>
                    <a:pt x="53" y="315"/>
                  </a:cubicBezTo>
                  <a:cubicBezTo>
                    <a:pt x="50" y="316"/>
                    <a:pt x="50" y="316"/>
                    <a:pt x="50" y="316"/>
                  </a:cubicBezTo>
                  <a:cubicBezTo>
                    <a:pt x="50" y="321"/>
                    <a:pt x="50" y="326"/>
                    <a:pt x="50" y="331"/>
                  </a:cubicBezTo>
                  <a:cubicBezTo>
                    <a:pt x="50" y="331"/>
                    <a:pt x="50" y="331"/>
                    <a:pt x="50" y="331"/>
                  </a:cubicBezTo>
                  <a:cubicBezTo>
                    <a:pt x="48" y="324"/>
                    <a:pt x="48" y="315"/>
                    <a:pt x="47" y="311"/>
                  </a:cubicBezTo>
                  <a:close/>
                  <a:moveTo>
                    <a:pt x="382" y="436"/>
                  </a:moveTo>
                  <a:cubicBezTo>
                    <a:pt x="390" y="437"/>
                    <a:pt x="400" y="438"/>
                    <a:pt x="411" y="441"/>
                  </a:cubicBezTo>
                  <a:cubicBezTo>
                    <a:pt x="401" y="440"/>
                    <a:pt x="391" y="438"/>
                    <a:pt x="382" y="436"/>
                  </a:cubicBezTo>
                  <a:close/>
                  <a:moveTo>
                    <a:pt x="38" y="293"/>
                  </a:moveTo>
                  <a:cubicBezTo>
                    <a:pt x="33" y="288"/>
                    <a:pt x="28" y="283"/>
                    <a:pt x="24" y="278"/>
                  </a:cubicBezTo>
                  <a:cubicBezTo>
                    <a:pt x="24" y="278"/>
                    <a:pt x="24" y="278"/>
                    <a:pt x="24" y="278"/>
                  </a:cubicBezTo>
                  <a:cubicBezTo>
                    <a:pt x="25" y="277"/>
                    <a:pt x="25" y="277"/>
                    <a:pt x="26" y="276"/>
                  </a:cubicBezTo>
                  <a:cubicBezTo>
                    <a:pt x="26" y="276"/>
                    <a:pt x="27" y="276"/>
                    <a:pt x="27" y="276"/>
                  </a:cubicBezTo>
                  <a:cubicBezTo>
                    <a:pt x="29" y="277"/>
                    <a:pt x="31" y="278"/>
                    <a:pt x="32" y="279"/>
                  </a:cubicBezTo>
                  <a:cubicBezTo>
                    <a:pt x="33" y="280"/>
                    <a:pt x="33" y="281"/>
                    <a:pt x="34" y="282"/>
                  </a:cubicBezTo>
                  <a:cubicBezTo>
                    <a:pt x="34" y="282"/>
                    <a:pt x="34" y="282"/>
                    <a:pt x="34" y="282"/>
                  </a:cubicBezTo>
                  <a:cubicBezTo>
                    <a:pt x="33" y="282"/>
                    <a:pt x="33" y="283"/>
                    <a:pt x="32" y="283"/>
                  </a:cubicBezTo>
                  <a:cubicBezTo>
                    <a:pt x="34" y="285"/>
                    <a:pt x="34" y="285"/>
                    <a:pt x="34" y="285"/>
                  </a:cubicBezTo>
                  <a:cubicBezTo>
                    <a:pt x="34" y="284"/>
                    <a:pt x="35" y="284"/>
                    <a:pt x="35" y="284"/>
                  </a:cubicBezTo>
                  <a:cubicBezTo>
                    <a:pt x="35" y="284"/>
                    <a:pt x="35" y="284"/>
                    <a:pt x="36" y="284"/>
                  </a:cubicBezTo>
                  <a:cubicBezTo>
                    <a:pt x="37" y="284"/>
                    <a:pt x="39" y="285"/>
                    <a:pt x="42" y="286"/>
                  </a:cubicBezTo>
                  <a:cubicBezTo>
                    <a:pt x="42" y="286"/>
                    <a:pt x="42" y="286"/>
                    <a:pt x="42" y="287"/>
                  </a:cubicBezTo>
                  <a:cubicBezTo>
                    <a:pt x="43" y="289"/>
                    <a:pt x="44" y="290"/>
                    <a:pt x="45" y="292"/>
                  </a:cubicBezTo>
                  <a:cubicBezTo>
                    <a:pt x="46" y="291"/>
                    <a:pt x="46" y="291"/>
                    <a:pt x="46" y="291"/>
                  </a:cubicBezTo>
                  <a:cubicBezTo>
                    <a:pt x="48" y="293"/>
                    <a:pt x="49" y="295"/>
                    <a:pt x="51" y="297"/>
                  </a:cubicBezTo>
                  <a:cubicBezTo>
                    <a:pt x="51" y="297"/>
                    <a:pt x="51" y="298"/>
                    <a:pt x="50" y="298"/>
                  </a:cubicBezTo>
                  <a:cubicBezTo>
                    <a:pt x="50" y="299"/>
                    <a:pt x="50" y="299"/>
                    <a:pt x="50" y="299"/>
                  </a:cubicBezTo>
                  <a:cubicBezTo>
                    <a:pt x="46" y="297"/>
                    <a:pt x="42" y="295"/>
                    <a:pt x="38" y="293"/>
                  </a:cubicBezTo>
                  <a:close/>
                  <a:moveTo>
                    <a:pt x="60" y="279"/>
                  </a:moveTo>
                  <a:cubicBezTo>
                    <a:pt x="60" y="279"/>
                    <a:pt x="60" y="279"/>
                    <a:pt x="60" y="279"/>
                  </a:cubicBezTo>
                  <a:cubicBezTo>
                    <a:pt x="57" y="278"/>
                    <a:pt x="54" y="276"/>
                    <a:pt x="51" y="275"/>
                  </a:cubicBezTo>
                  <a:cubicBezTo>
                    <a:pt x="52" y="275"/>
                    <a:pt x="52" y="275"/>
                    <a:pt x="53" y="275"/>
                  </a:cubicBezTo>
                  <a:cubicBezTo>
                    <a:pt x="53" y="275"/>
                    <a:pt x="53" y="275"/>
                    <a:pt x="53" y="275"/>
                  </a:cubicBezTo>
                  <a:cubicBezTo>
                    <a:pt x="56" y="276"/>
                    <a:pt x="58" y="278"/>
                    <a:pt x="60" y="279"/>
                  </a:cubicBezTo>
                  <a:close/>
                  <a:moveTo>
                    <a:pt x="91" y="284"/>
                  </a:moveTo>
                  <a:cubicBezTo>
                    <a:pt x="105" y="292"/>
                    <a:pt x="120" y="303"/>
                    <a:pt x="134" y="316"/>
                  </a:cubicBezTo>
                  <a:cubicBezTo>
                    <a:pt x="152" y="332"/>
                    <a:pt x="169" y="350"/>
                    <a:pt x="183" y="364"/>
                  </a:cubicBezTo>
                  <a:cubicBezTo>
                    <a:pt x="182" y="364"/>
                    <a:pt x="180" y="364"/>
                    <a:pt x="179" y="364"/>
                  </a:cubicBezTo>
                  <a:cubicBezTo>
                    <a:pt x="179" y="364"/>
                    <a:pt x="181" y="364"/>
                    <a:pt x="183" y="365"/>
                  </a:cubicBezTo>
                  <a:cubicBezTo>
                    <a:pt x="186" y="367"/>
                    <a:pt x="188" y="370"/>
                    <a:pt x="191" y="372"/>
                  </a:cubicBezTo>
                  <a:cubicBezTo>
                    <a:pt x="191" y="371"/>
                    <a:pt x="191" y="371"/>
                    <a:pt x="191" y="371"/>
                  </a:cubicBezTo>
                  <a:cubicBezTo>
                    <a:pt x="190" y="373"/>
                    <a:pt x="191" y="377"/>
                    <a:pt x="195" y="377"/>
                  </a:cubicBezTo>
                  <a:cubicBezTo>
                    <a:pt x="195" y="377"/>
                    <a:pt x="196" y="377"/>
                    <a:pt x="196" y="377"/>
                  </a:cubicBezTo>
                  <a:cubicBezTo>
                    <a:pt x="196" y="377"/>
                    <a:pt x="196" y="377"/>
                    <a:pt x="196" y="377"/>
                  </a:cubicBezTo>
                  <a:cubicBezTo>
                    <a:pt x="189" y="377"/>
                    <a:pt x="182" y="377"/>
                    <a:pt x="174" y="377"/>
                  </a:cubicBezTo>
                  <a:cubicBezTo>
                    <a:pt x="174" y="377"/>
                    <a:pt x="174" y="376"/>
                    <a:pt x="173" y="376"/>
                  </a:cubicBezTo>
                  <a:cubicBezTo>
                    <a:pt x="174" y="376"/>
                    <a:pt x="174" y="376"/>
                    <a:pt x="174" y="376"/>
                  </a:cubicBezTo>
                  <a:cubicBezTo>
                    <a:pt x="174" y="376"/>
                    <a:pt x="174" y="376"/>
                    <a:pt x="175" y="377"/>
                  </a:cubicBezTo>
                  <a:cubicBezTo>
                    <a:pt x="175" y="376"/>
                    <a:pt x="175" y="376"/>
                    <a:pt x="175" y="376"/>
                  </a:cubicBezTo>
                  <a:cubicBezTo>
                    <a:pt x="177" y="377"/>
                    <a:pt x="178" y="377"/>
                    <a:pt x="180" y="377"/>
                  </a:cubicBezTo>
                  <a:cubicBezTo>
                    <a:pt x="182" y="377"/>
                    <a:pt x="183" y="377"/>
                    <a:pt x="184" y="376"/>
                  </a:cubicBezTo>
                  <a:cubicBezTo>
                    <a:pt x="186" y="376"/>
                    <a:pt x="186" y="376"/>
                    <a:pt x="186" y="376"/>
                  </a:cubicBezTo>
                  <a:cubicBezTo>
                    <a:pt x="185" y="374"/>
                    <a:pt x="185" y="374"/>
                    <a:pt x="185" y="374"/>
                  </a:cubicBezTo>
                  <a:cubicBezTo>
                    <a:pt x="182" y="371"/>
                    <a:pt x="180" y="369"/>
                    <a:pt x="177" y="366"/>
                  </a:cubicBezTo>
                  <a:cubicBezTo>
                    <a:pt x="179" y="365"/>
                    <a:pt x="180" y="362"/>
                    <a:pt x="178" y="361"/>
                  </a:cubicBezTo>
                  <a:cubicBezTo>
                    <a:pt x="173" y="357"/>
                    <a:pt x="167" y="354"/>
                    <a:pt x="162" y="350"/>
                  </a:cubicBezTo>
                  <a:cubicBezTo>
                    <a:pt x="154" y="344"/>
                    <a:pt x="147" y="338"/>
                    <a:pt x="139" y="332"/>
                  </a:cubicBezTo>
                  <a:cubicBezTo>
                    <a:pt x="139" y="332"/>
                    <a:pt x="139" y="332"/>
                    <a:pt x="139" y="332"/>
                  </a:cubicBezTo>
                  <a:cubicBezTo>
                    <a:pt x="125" y="318"/>
                    <a:pt x="108" y="300"/>
                    <a:pt x="91" y="284"/>
                  </a:cubicBezTo>
                  <a:close/>
                  <a:moveTo>
                    <a:pt x="83" y="277"/>
                  </a:moveTo>
                  <a:cubicBezTo>
                    <a:pt x="68" y="265"/>
                    <a:pt x="52" y="254"/>
                    <a:pt x="35" y="249"/>
                  </a:cubicBezTo>
                  <a:cubicBezTo>
                    <a:pt x="37" y="248"/>
                    <a:pt x="37" y="248"/>
                    <a:pt x="37" y="248"/>
                  </a:cubicBezTo>
                  <a:cubicBezTo>
                    <a:pt x="37" y="244"/>
                    <a:pt x="36" y="240"/>
                    <a:pt x="35" y="236"/>
                  </a:cubicBezTo>
                  <a:cubicBezTo>
                    <a:pt x="64" y="254"/>
                    <a:pt x="91" y="276"/>
                    <a:pt x="118" y="299"/>
                  </a:cubicBezTo>
                  <a:cubicBezTo>
                    <a:pt x="106" y="290"/>
                    <a:pt x="95" y="282"/>
                    <a:pt x="83" y="277"/>
                  </a:cubicBezTo>
                  <a:close/>
                  <a:moveTo>
                    <a:pt x="32" y="207"/>
                  </a:moveTo>
                  <a:cubicBezTo>
                    <a:pt x="36" y="210"/>
                    <a:pt x="40" y="213"/>
                    <a:pt x="45" y="216"/>
                  </a:cubicBezTo>
                  <a:cubicBezTo>
                    <a:pt x="92" y="254"/>
                    <a:pt x="148" y="294"/>
                    <a:pt x="192" y="335"/>
                  </a:cubicBezTo>
                  <a:cubicBezTo>
                    <a:pt x="192" y="338"/>
                    <a:pt x="191" y="342"/>
                    <a:pt x="190" y="345"/>
                  </a:cubicBezTo>
                  <a:cubicBezTo>
                    <a:pt x="143" y="305"/>
                    <a:pt x="98" y="265"/>
                    <a:pt x="44" y="234"/>
                  </a:cubicBezTo>
                  <a:cubicBezTo>
                    <a:pt x="43" y="237"/>
                    <a:pt x="43" y="237"/>
                    <a:pt x="43" y="237"/>
                  </a:cubicBezTo>
                  <a:cubicBezTo>
                    <a:pt x="97" y="267"/>
                    <a:pt x="142" y="307"/>
                    <a:pt x="189" y="347"/>
                  </a:cubicBezTo>
                  <a:cubicBezTo>
                    <a:pt x="189" y="349"/>
                    <a:pt x="188" y="351"/>
                    <a:pt x="188" y="352"/>
                  </a:cubicBezTo>
                  <a:cubicBezTo>
                    <a:pt x="187" y="354"/>
                    <a:pt x="190" y="356"/>
                    <a:pt x="191" y="354"/>
                  </a:cubicBezTo>
                  <a:cubicBezTo>
                    <a:pt x="195" y="344"/>
                    <a:pt x="197" y="334"/>
                    <a:pt x="200" y="323"/>
                  </a:cubicBezTo>
                  <a:cubicBezTo>
                    <a:pt x="232" y="324"/>
                    <a:pt x="356" y="324"/>
                    <a:pt x="420" y="327"/>
                  </a:cubicBezTo>
                  <a:cubicBezTo>
                    <a:pt x="421" y="328"/>
                    <a:pt x="421" y="328"/>
                    <a:pt x="421" y="328"/>
                  </a:cubicBezTo>
                  <a:cubicBezTo>
                    <a:pt x="425" y="333"/>
                    <a:pt x="429" y="337"/>
                    <a:pt x="434" y="341"/>
                  </a:cubicBezTo>
                  <a:cubicBezTo>
                    <a:pt x="398" y="340"/>
                    <a:pt x="251" y="336"/>
                    <a:pt x="200" y="344"/>
                  </a:cubicBezTo>
                  <a:cubicBezTo>
                    <a:pt x="438" y="344"/>
                    <a:pt x="438" y="344"/>
                    <a:pt x="438" y="344"/>
                  </a:cubicBezTo>
                  <a:cubicBezTo>
                    <a:pt x="445" y="351"/>
                    <a:pt x="454" y="357"/>
                    <a:pt x="462" y="363"/>
                  </a:cubicBezTo>
                  <a:cubicBezTo>
                    <a:pt x="452" y="358"/>
                    <a:pt x="442" y="352"/>
                    <a:pt x="433" y="345"/>
                  </a:cubicBezTo>
                  <a:cubicBezTo>
                    <a:pt x="433" y="345"/>
                    <a:pt x="433" y="345"/>
                    <a:pt x="433" y="345"/>
                  </a:cubicBezTo>
                  <a:cubicBezTo>
                    <a:pt x="431" y="348"/>
                    <a:pt x="431" y="348"/>
                    <a:pt x="431" y="348"/>
                  </a:cubicBezTo>
                  <a:cubicBezTo>
                    <a:pt x="431" y="348"/>
                    <a:pt x="431" y="348"/>
                    <a:pt x="431" y="348"/>
                  </a:cubicBezTo>
                  <a:cubicBezTo>
                    <a:pt x="431" y="348"/>
                    <a:pt x="431" y="348"/>
                    <a:pt x="431" y="348"/>
                  </a:cubicBezTo>
                  <a:cubicBezTo>
                    <a:pt x="444" y="356"/>
                    <a:pt x="457" y="366"/>
                    <a:pt x="471" y="373"/>
                  </a:cubicBezTo>
                  <a:cubicBezTo>
                    <a:pt x="471" y="374"/>
                    <a:pt x="471" y="374"/>
                    <a:pt x="471" y="375"/>
                  </a:cubicBezTo>
                  <a:cubicBezTo>
                    <a:pt x="446" y="372"/>
                    <a:pt x="349" y="368"/>
                    <a:pt x="274" y="367"/>
                  </a:cubicBezTo>
                  <a:cubicBezTo>
                    <a:pt x="273" y="366"/>
                    <a:pt x="272" y="365"/>
                    <a:pt x="271" y="365"/>
                  </a:cubicBezTo>
                  <a:cubicBezTo>
                    <a:pt x="263" y="365"/>
                    <a:pt x="256" y="365"/>
                    <a:pt x="248" y="366"/>
                  </a:cubicBezTo>
                  <a:cubicBezTo>
                    <a:pt x="223" y="365"/>
                    <a:pt x="203" y="365"/>
                    <a:pt x="191" y="365"/>
                  </a:cubicBezTo>
                  <a:cubicBezTo>
                    <a:pt x="201" y="365"/>
                    <a:pt x="217" y="366"/>
                    <a:pt x="236" y="367"/>
                  </a:cubicBezTo>
                  <a:cubicBezTo>
                    <a:pt x="232" y="368"/>
                    <a:pt x="227" y="369"/>
                    <a:pt x="223" y="370"/>
                  </a:cubicBezTo>
                  <a:cubicBezTo>
                    <a:pt x="223" y="370"/>
                    <a:pt x="223" y="370"/>
                    <a:pt x="223" y="370"/>
                  </a:cubicBezTo>
                  <a:cubicBezTo>
                    <a:pt x="213" y="370"/>
                    <a:pt x="204" y="370"/>
                    <a:pt x="194" y="370"/>
                  </a:cubicBezTo>
                  <a:cubicBezTo>
                    <a:pt x="193" y="370"/>
                    <a:pt x="193" y="370"/>
                    <a:pt x="192" y="370"/>
                  </a:cubicBezTo>
                  <a:cubicBezTo>
                    <a:pt x="193" y="370"/>
                    <a:pt x="193" y="370"/>
                    <a:pt x="193" y="370"/>
                  </a:cubicBezTo>
                  <a:cubicBezTo>
                    <a:pt x="191" y="368"/>
                    <a:pt x="189" y="366"/>
                    <a:pt x="187" y="365"/>
                  </a:cubicBezTo>
                  <a:cubicBezTo>
                    <a:pt x="188" y="365"/>
                    <a:pt x="189" y="365"/>
                    <a:pt x="191" y="365"/>
                  </a:cubicBezTo>
                  <a:cubicBezTo>
                    <a:pt x="189" y="365"/>
                    <a:pt x="188" y="365"/>
                    <a:pt x="187" y="365"/>
                  </a:cubicBezTo>
                  <a:cubicBezTo>
                    <a:pt x="174" y="352"/>
                    <a:pt x="159" y="335"/>
                    <a:pt x="142" y="320"/>
                  </a:cubicBezTo>
                  <a:cubicBezTo>
                    <a:pt x="148" y="325"/>
                    <a:pt x="153" y="329"/>
                    <a:pt x="158" y="334"/>
                  </a:cubicBezTo>
                  <a:cubicBezTo>
                    <a:pt x="159" y="332"/>
                    <a:pt x="159" y="332"/>
                    <a:pt x="159" y="332"/>
                  </a:cubicBezTo>
                  <a:cubicBezTo>
                    <a:pt x="120" y="297"/>
                    <a:pt x="79" y="261"/>
                    <a:pt x="35" y="232"/>
                  </a:cubicBezTo>
                  <a:cubicBezTo>
                    <a:pt x="34" y="226"/>
                    <a:pt x="33" y="219"/>
                    <a:pt x="32" y="212"/>
                  </a:cubicBezTo>
                  <a:cubicBezTo>
                    <a:pt x="34" y="215"/>
                    <a:pt x="35" y="218"/>
                    <a:pt x="35" y="222"/>
                  </a:cubicBezTo>
                  <a:cubicBezTo>
                    <a:pt x="35" y="222"/>
                    <a:pt x="35" y="222"/>
                    <a:pt x="35" y="223"/>
                  </a:cubicBezTo>
                  <a:cubicBezTo>
                    <a:pt x="37" y="223"/>
                    <a:pt x="37" y="223"/>
                    <a:pt x="37" y="223"/>
                  </a:cubicBezTo>
                  <a:cubicBezTo>
                    <a:pt x="37" y="222"/>
                    <a:pt x="37" y="222"/>
                    <a:pt x="37" y="222"/>
                  </a:cubicBezTo>
                  <a:cubicBezTo>
                    <a:pt x="37" y="216"/>
                    <a:pt x="35" y="211"/>
                    <a:pt x="32" y="20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5" name="Freeform 177"/>
            <p:cNvSpPr>
              <a:spLocks/>
            </p:cNvSpPr>
            <p:nvPr/>
          </p:nvSpPr>
          <p:spPr bwMode="auto">
            <a:xfrm>
              <a:off x="2982479" y="5120060"/>
              <a:ext cx="353585" cy="164578"/>
            </a:xfrm>
            <a:custGeom>
              <a:avLst/>
              <a:gdLst>
                <a:gd name="T0" fmla="*/ 0 w 116"/>
                <a:gd name="T1" fmla="*/ 2 h 54"/>
                <a:gd name="T2" fmla="*/ 0 w 116"/>
                <a:gd name="T3" fmla="*/ 1 h 54"/>
                <a:gd name="T4" fmla="*/ 1 w 116"/>
                <a:gd name="T5" fmla="*/ 0 h 54"/>
                <a:gd name="T6" fmla="*/ 2 w 116"/>
                <a:gd name="T7" fmla="*/ 0 h 54"/>
                <a:gd name="T8" fmla="*/ 3 w 116"/>
                <a:gd name="T9" fmla="*/ 0 h 54"/>
                <a:gd name="T10" fmla="*/ 3 w 116"/>
                <a:gd name="T11" fmla="*/ 1 h 54"/>
                <a:gd name="T12" fmla="*/ 5 w 116"/>
                <a:gd name="T13" fmla="*/ 6 h 54"/>
                <a:gd name="T14" fmla="*/ 15 w 116"/>
                <a:gd name="T15" fmla="*/ 5 h 54"/>
                <a:gd name="T16" fmla="*/ 66 w 116"/>
                <a:gd name="T17" fmla="*/ 20 h 54"/>
                <a:gd name="T18" fmla="*/ 116 w 116"/>
                <a:gd name="T19" fmla="*/ 37 h 54"/>
                <a:gd name="T20" fmla="*/ 116 w 116"/>
                <a:gd name="T21" fmla="*/ 39 h 54"/>
                <a:gd name="T22" fmla="*/ 65 w 116"/>
                <a:gd name="T23" fmla="*/ 22 h 54"/>
                <a:gd name="T24" fmla="*/ 15 w 116"/>
                <a:gd name="T25" fmla="*/ 7 h 54"/>
                <a:gd name="T26" fmla="*/ 5 w 116"/>
                <a:gd name="T27" fmla="*/ 8 h 54"/>
                <a:gd name="T28" fmla="*/ 6 w 116"/>
                <a:gd name="T29" fmla="*/ 9 h 54"/>
                <a:gd name="T30" fmla="*/ 8 w 116"/>
                <a:gd name="T31" fmla="*/ 26 h 54"/>
                <a:gd name="T32" fmla="*/ 81 w 116"/>
                <a:gd name="T33" fmla="*/ 52 h 54"/>
                <a:gd name="T34" fmla="*/ 80 w 116"/>
                <a:gd name="T35" fmla="*/ 54 h 54"/>
                <a:gd name="T36" fmla="*/ 9 w 116"/>
                <a:gd name="T37" fmla="*/ 29 h 54"/>
                <a:gd name="T38" fmla="*/ 10 w 116"/>
                <a:gd name="T39" fmla="*/ 40 h 54"/>
                <a:gd name="T40" fmla="*/ 8 w 116"/>
                <a:gd name="T41" fmla="*/ 40 h 54"/>
                <a:gd name="T42" fmla="*/ 7 w 116"/>
                <a:gd name="T43" fmla="*/ 32 h 54"/>
                <a:gd name="T44" fmla="*/ 6 w 116"/>
                <a:gd name="T45" fmla="*/ 28 h 54"/>
                <a:gd name="T46" fmla="*/ 3 w 116"/>
                <a:gd name="T47" fmla="*/ 26 h 54"/>
                <a:gd name="T48" fmla="*/ 4 w 116"/>
                <a:gd name="T49" fmla="*/ 24 h 54"/>
                <a:gd name="T50" fmla="*/ 6 w 116"/>
                <a:gd name="T51" fmla="*/ 25 h 54"/>
                <a:gd name="T52" fmla="*/ 4 w 116"/>
                <a:gd name="T53" fmla="*/ 12 h 54"/>
                <a:gd name="T54" fmla="*/ 2 w 116"/>
                <a:gd name="T55" fmla="*/ 4 h 54"/>
                <a:gd name="T56" fmla="*/ 1 w 116"/>
                <a:gd name="T57" fmla="*/ 2 h 54"/>
                <a:gd name="T58" fmla="*/ 1 w 116"/>
                <a:gd name="T59" fmla="*/ 2 h 54"/>
                <a:gd name="T60" fmla="*/ 0 w 116"/>
                <a:gd name="T61"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 h="54">
                  <a:moveTo>
                    <a:pt x="0" y="2"/>
                  </a:moveTo>
                  <a:cubicBezTo>
                    <a:pt x="0" y="1"/>
                    <a:pt x="0" y="1"/>
                    <a:pt x="0" y="1"/>
                  </a:cubicBezTo>
                  <a:cubicBezTo>
                    <a:pt x="1" y="0"/>
                    <a:pt x="1" y="0"/>
                    <a:pt x="1" y="0"/>
                  </a:cubicBezTo>
                  <a:cubicBezTo>
                    <a:pt x="1" y="0"/>
                    <a:pt x="1" y="0"/>
                    <a:pt x="2" y="0"/>
                  </a:cubicBezTo>
                  <a:cubicBezTo>
                    <a:pt x="2" y="0"/>
                    <a:pt x="3" y="0"/>
                    <a:pt x="3" y="0"/>
                  </a:cubicBezTo>
                  <a:cubicBezTo>
                    <a:pt x="3" y="0"/>
                    <a:pt x="3" y="1"/>
                    <a:pt x="3" y="1"/>
                  </a:cubicBezTo>
                  <a:cubicBezTo>
                    <a:pt x="4" y="2"/>
                    <a:pt x="4" y="4"/>
                    <a:pt x="5" y="6"/>
                  </a:cubicBezTo>
                  <a:cubicBezTo>
                    <a:pt x="8" y="5"/>
                    <a:pt x="11" y="5"/>
                    <a:pt x="15" y="5"/>
                  </a:cubicBezTo>
                  <a:cubicBezTo>
                    <a:pt x="31" y="5"/>
                    <a:pt x="48" y="12"/>
                    <a:pt x="66" y="20"/>
                  </a:cubicBezTo>
                  <a:cubicBezTo>
                    <a:pt x="83" y="28"/>
                    <a:pt x="100" y="35"/>
                    <a:pt x="116" y="37"/>
                  </a:cubicBezTo>
                  <a:cubicBezTo>
                    <a:pt x="116" y="39"/>
                    <a:pt x="116" y="39"/>
                    <a:pt x="116" y="39"/>
                  </a:cubicBezTo>
                  <a:cubicBezTo>
                    <a:pt x="99" y="38"/>
                    <a:pt x="82" y="30"/>
                    <a:pt x="65" y="22"/>
                  </a:cubicBezTo>
                  <a:cubicBezTo>
                    <a:pt x="47" y="15"/>
                    <a:pt x="30" y="7"/>
                    <a:pt x="15" y="7"/>
                  </a:cubicBezTo>
                  <a:cubicBezTo>
                    <a:pt x="11" y="7"/>
                    <a:pt x="8" y="8"/>
                    <a:pt x="5" y="8"/>
                  </a:cubicBezTo>
                  <a:cubicBezTo>
                    <a:pt x="5" y="8"/>
                    <a:pt x="5" y="9"/>
                    <a:pt x="6" y="9"/>
                  </a:cubicBezTo>
                  <a:cubicBezTo>
                    <a:pt x="7" y="14"/>
                    <a:pt x="8" y="20"/>
                    <a:pt x="8" y="26"/>
                  </a:cubicBezTo>
                  <a:cubicBezTo>
                    <a:pt x="32" y="36"/>
                    <a:pt x="56" y="44"/>
                    <a:pt x="81" y="52"/>
                  </a:cubicBezTo>
                  <a:cubicBezTo>
                    <a:pt x="80" y="54"/>
                    <a:pt x="80" y="54"/>
                    <a:pt x="80" y="54"/>
                  </a:cubicBezTo>
                  <a:cubicBezTo>
                    <a:pt x="56" y="46"/>
                    <a:pt x="32" y="39"/>
                    <a:pt x="9" y="29"/>
                  </a:cubicBezTo>
                  <a:cubicBezTo>
                    <a:pt x="10" y="34"/>
                    <a:pt x="10" y="38"/>
                    <a:pt x="10" y="40"/>
                  </a:cubicBezTo>
                  <a:cubicBezTo>
                    <a:pt x="8" y="40"/>
                    <a:pt x="8" y="40"/>
                    <a:pt x="8" y="40"/>
                  </a:cubicBezTo>
                  <a:cubicBezTo>
                    <a:pt x="8" y="39"/>
                    <a:pt x="7" y="36"/>
                    <a:pt x="7" y="32"/>
                  </a:cubicBezTo>
                  <a:cubicBezTo>
                    <a:pt x="7" y="30"/>
                    <a:pt x="6" y="29"/>
                    <a:pt x="6" y="28"/>
                  </a:cubicBezTo>
                  <a:cubicBezTo>
                    <a:pt x="5" y="27"/>
                    <a:pt x="4" y="27"/>
                    <a:pt x="3" y="26"/>
                  </a:cubicBezTo>
                  <a:cubicBezTo>
                    <a:pt x="4" y="24"/>
                    <a:pt x="4" y="24"/>
                    <a:pt x="4" y="24"/>
                  </a:cubicBezTo>
                  <a:cubicBezTo>
                    <a:pt x="5" y="24"/>
                    <a:pt x="5" y="24"/>
                    <a:pt x="6" y="25"/>
                  </a:cubicBezTo>
                  <a:cubicBezTo>
                    <a:pt x="5" y="20"/>
                    <a:pt x="4" y="16"/>
                    <a:pt x="4" y="12"/>
                  </a:cubicBezTo>
                  <a:cubicBezTo>
                    <a:pt x="3" y="9"/>
                    <a:pt x="2" y="6"/>
                    <a:pt x="2" y="4"/>
                  </a:cubicBezTo>
                  <a:cubicBezTo>
                    <a:pt x="2" y="3"/>
                    <a:pt x="1" y="3"/>
                    <a:pt x="1" y="2"/>
                  </a:cubicBezTo>
                  <a:cubicBezTo>
                    <a:pt x="1" y="2"/>
                    <a:pt x="1" y="2"/>
                    <a:pt x="1" y="2"/>
                  </a:cubicBezTo>
                  <a:lnTo>
                    <a:pt x="0"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6" name="Freeform 178"/>
            <p:cNvSpPr>
              <a:spLocks/>
            </p:cNvSpPr>
            <p:nvPr/>
          </p:nvSpPr>
          <p:spPr bwMode="auto">
            <a:xfrm>
              <a:off x="3010765" y="5168919"/>
              <a:ext cx="249438" cy="109290"/>
            </a:xfrm>
            <a:custGeom>
              <a:avLst/>
              <a:gdLst>
                <a:gd name="T0" fmla="*/ 82 w 82"/>
                <a:gd name="T1" fmla="*/ 36 h 36"/>
                <a:gd name="T2" fmla="*/ 81 w 82"/>
                <a:gd name="T3" fmla="*/ 36 h 36"/>
                <a:gd name="T4" fmla="*/ 76 w 82"/>
                <a:gd name="T5" fmla="*/ 34 h 36"/>
                <a:gd name="T6" fmla="*/ 39 w 82"/>
                <a:gd name="T7" fmla="*/ 16 h 36"/>
                <a:gd name="T8" fmla="*/ 17 w 82"/>
                <a:gd name="T9" fmla="*/ 7 h 36"/>
                <a:gd name="T10" fmla="*/ 0 w 82"/>
                <a:gd name="T11" fmla="*/ 3 h 36"/>
                <a:gd name="T12" fmla="*/ 0 w 82"/>
                <a:gd name="T13" fmla="*/ 0 h 36"/>
                <a:gd name="T14" fmla="*/ 22 w 82"/>
                <a:gd name="T15" fmla="*/ 5 h 36"/>
                <a:gd name="T16" fmla="*/ 61 w 82"/>
                <a:gd name="T17" fmla="*/ 23 h 36"/>
                <a:gd name="T18" fmla="*/ 75 w 82"/>
                <a:gd name="T19" fmla="*/ 30 h 36"/>
                <a:gd name="T20" fmla="*/ 80 w 82"/>
                <a:gd name="T21" fmla="*/ 33 h 36"/>
                <a:gd name="T22" fmla="*/ 81 w 82"/>
                <a:gd name="T23" fmla="*/ 33 h 36"/>
                <a:gd name="T24" fmla="*/ 82 w 82"/>
                <a:gd name="T25" fmla="*/ 33 h 36"/>
                <a:gd name="T26" fmla="*/ 82 w 82"/>
                <a:gd name="T27" fmla="*/ 33 h 36"/>
                <a:gd name="T28" fmla="*/ 82 w 82"/>
                <a:gd name="T29" fmla="*/ 34 h 36"/>
                <a:gd name="T30" fmla="*/ 82 w 82"/>
                <a:gd name="T31" fmla="*/ 34 h 36"/>
                <a:gd name="T32" fmla="*/ 81 w 82"/>
                <a:gd name="T33" fmla="*/ 33 h 36"/>
                <a:gd name="T34" fmla="*/ 82 w 82"/>
                <a:gd name="T3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36">
                  <a:moveTo>
                    <a:pt x="82" y="36"/>
                  </a:moveTo>
                  <a:cubicBezTo>
                    <a:pt x="81" y="36"/>
                    <a:pt x="81" y="36"/>
                    <a:pt x="81" y="36"/>
                  </a:cubicBezTo>
                  <a:cubicBezTo>
                    <a:pt x="80" y="36"/>
                    <a:pt x="78" y="35"/>
                    <a:pt x="76" y="34"/>
                  </a:cubicBezTo>
                  <a:cubicBezTo>
                    <a:pt x="69" y="30"/>
                    <a:pt x="54" y="22"/>
                    <a:pt x="39" y="16"/>
                  </a:cubicBezTo>
                  <a:cubicBezTo>
                    <a:pt x="32" y="12"/>
                    <a:pt x="24" y="9"/>
                    <a:pt x="17" y="7"/>
                  </a:cubicBezTo>
                  <a:cubicBezTo>
                    <a:pt x="11" y="4"/>
                    <a:pt x="4" y="3"/>
                    <a:pt x="0" y="3"/>
                  </a:cubicBezTo>
                  <a:cubicBezTo>
                    <a:pt x="0" y="0"/>
                    <a:pt x="0" y="0"/>
                    <a:pt x="0" y="0"/>
                  </a:cubicBezTo>
                  <a:cubicBezTo>
                    <a:pt x="6" y="0"/>
                    <a:pt x="14" y="2"/>
                    <a:pt x="22" y="5"/>
                  </a:cubicBezTo>
                  <a:cubicBezTo>
                    <a:pt x="35" y="10"/>
                    <a:pt x="49" y="17"/>
                    <a:pt x="61" y="23"/>
                  </a:cubicBezTo>
                  <a:cubicBezTo>
                    <a:pt x="67" y="26"/>
                    <a:pt x="72" y="29"/>
                    <a:pt x="75" y="30"/>
                  </a:cubicBezTo>
                  <a:cubicBezTo>
                    <a:pt x="77" y="31"/>
                    <a:pt x="79" y="32"/>
                    <a:pt x="80" y="33"/>
                  </a:cubicBezTo>
                  <a:cubicBezTo>
                    <a:pt x="80" y="33"/>
                    <a:pt x="81" y="33"/>
                    <a:pt x="81" y="33"/>
                  </a:cubicBezTo>
                  <a:cubicBezTo>
                    <a:pt x="82" y="33"/>
                    <a:pt x="82" y="33"/>
                    <a:pt x="82" y="33"/>
                  </a:cubicBezTo>
                  <a:cubicBezTo>
                    <a:pt x="82" y="33"/>
                    <a:pt x="82" y="33"/>
                    <a:pt x="82" y="33"/>
                  </a:cubicBezTo>
                  <a:cubicBezTo>
                    <a:pt x="82" y="34"/>
                    <a:pt x="82" y="34"/>
                    <a:pt x="82" y="34"/>
                  </a:cubicBezTo>
                  <a:cubicBezTo>
                    <a:pt x="82" y="34"/>
                    <a:pt x="82" y="34"/>
                    <a:pt x="82" y="34"/>
                  </a:cubicBezTo>
                  <a:cubicBezTo>
                    <a:pt x="81" y="33"/>
                    <a:pt x="81" y="33"/>
                    <a:pt x="81" y="33"/>
                  </a:cubicBezTo>
                  <a:cubicBezTo>
                    <a:pt x="82" y="36"/>
                    <a:pt x="82" y="36"/>
                    <a:pt x="82" y="3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7" name="Freeform 179"/>
            <p:cNvSpPr>
              <a:spLocks/>
            </p:cNvSpPr>
            <p:nvPr/>
          </p:nvSpPr>
          <p:spPr bwMode="auto">
            <a:xfrm>
              <a:off x="3111055" y="4058020"/>
              <a:ext cx="96432" cy="102861"/>
            </a:xfrm>
            <a:custGeom>
              <a:avLst/>
              <a:gdLst>
                <a:gd name="T0" fmla="*/ 22 w 32"/>
                <a:gd name="T1" fmla="*/ 13 h 34"/>
                <a:gd name="T2" fmla="*/ 32 w 32"/>
                <a:gd name="T3" fmla="*/ 34 h 34"/>
                <a:gd name="T4" fmla="*/ 32 w 32"/>
                <a:gd name="T5" fmla="*/ 34 h 34"/>
                <a:gd name="T6" fmla="*/ 29 w 32"/>
                <a:gd name="T7" fmla="*/ 34 h 34"/>
                <a:gd name="T8" fmla="*/ 29 w 32"/>
                <a:gd name="T9" fmla="*/ 34 h 34"/>
                <a:gd name="T10" fmla="*/ 20 w 32"/>
                <a:gd name="T11" fmla="*/ 15 h 34"/>
                <a:gd name="T12" fmla="*/ 0 w 32"/>
                <a:gd name="T13" fmla="*/ 2 h 34"/>
                <a:gd name="T14" fmla="*/ 0 w 32"/>
                <a:gd name="T15" fmla="*/ 0 h 34"/>
                <a:gd name="T16" fmla="*/ 22 w 32"/>
                <a:gd name="T17" fmla="*/ 1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4">
                  <a:moveTo>
                    <a:pt x="22" y="13"/>
                  </a:moveTo>
                  <a:cubicBezTo>
                    <a:pt x="28" y="19"/>
                    <a:pt x="32" y="27"/>
                    <a:pt x="32" y="34"/>
                  </a:cubicBezTo>
                  <a:cubicBezTo>
                    <a:pt x="32" y="34"/>
                    <a:pt x="32" y="34"/>
                    <a:pt x="32" y="34"/>
                  </a:cubicBezTo>
                  <a:cubicBezTo>
                    <a:pt x="29" y="34"/>
                    <a:pt x="29" y="34"/>
                    <a:pt x="29" y="34"/>
                  </a:cubicBezTo>
                  <a:cubicBezTo>
                    <a:pt x="29" y="34"/>
                    <a:pt x="29" y="34"/>
                    <a:pt x="29" y="34"/>
                  </a:cubicBezTo>
                  <a:cubicBezTo>
                    <a:pt x="30" y="28"/>
                    <a:pt x="26" y="21"/>
                    <a:pt x="20" y="15"/>
                  </a:cubicBezTo>
                  <a:cubicBezTo>
                    <a:pt x="15" y="9"/>
                    <a:pt x="7" y="4"/>
                    <a:pt x="0" y="2"/>
                  </a:cubicBezTo>
                  <a:cubicBezTo>
                    <a:pt x="0" y="0"/>
                    <a:pt x="0" y="0"/>
                    <a:pt x="0" y="0"/>
                  </a:cubicBezTo>
                  <a:cubicBezTo>
                    <a:pt x="8" y="1"/>
                    <a:pt x="16" y="7"/>
                    <a:pt x="2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8" name="Freeform 180"/>
            <p:cNvSpPr>
              <a:spLocks/>
            </p:cNvSpPr>
            <p:nvPr/>
          </p:nvSpPr>
          <p:spPr bwMode="auto">
            <a:xfrm>
              <a:off x="3509641" y="3982160"/>
              <a:ext cx="100289" cy="189007"/>
            </a:xfrm>
            <a:custGeom>
              <a:avLst/>
              <a:gdLst>
                <a:gd name="T0" fmla="*/ 3 w 33"/>
                <a:gd name="T1" fmla="*/ 60 h 62"/>
                <a:gd name="T2" fmla="*/ 1 w 33"/>
                <a:gd name="T3" fmla="*/ 59 h 62"/>
                <a:gd name="T4" fmla="*/ 28 w 33"/>
                <a:gd name="T5" fmla="*/ 2 h 62"/>
                <a:gd name="T6" fmla="*/ 32 w 33"/>
                <a:gd name="T7" fmla="*/ 4 h 62"/>
                <a:gd name="T8" fmla="*/ 3 w 33"/>
                <a:gd name="T9" fmla="*/ 60 h 62"/>
              </a:gdLst>
              <a:ahLst/>
              <a:cxnLst>
                <a:cxn ang="0">
                  <a:pos x="T0" y="T1"/>
                </a:cxn>
                <a:cxn ang="0">
                  <a:pos x="T2" y="T3"/>
                </a:cxn>
                <a:cxn ang="0">
                  <a:pos x="T4" y="T5"/>
                </a:cxn>
                <a:cxn ang="0">
                  <a:pos x="T6" y="T7"/>
                </a:cxn>
                <a:cxn ang="0">
                  <a:pos x="T8" y="T9"/>
                </a:cxn>
              </a:cxnLst>
              <a:rect l="0" t="0" r="r" b="b"/>
              <a:pathLst>
                <a:path w="33" h="62">
                  <a:moveTo>
                    <a:pt x="3" y="60"/>
                  </a:moveTo>
                  <a:cubicBezTo>
                    <a:pt x="3" y="62"/>
                    <a:pt x="0" y="60"/>
                    <a:pt x="1" y="59"/>
                  </a:cubicBezTo>
                  <a:cubicBezTo>
                    <a:pt x="7" y="39"/>
                    <a:pt x="20" y="21"/>
                    <a:pt x="28" y="2"/>
                  </a:cubicBezTo>
                  <a:cubicBezTo>
                    <a:pt x="29" y="0"/>
                    <a:pt x="33" y="2"/>
                    <a:pt x="32" y="4"/>
                  </a:cubicBezTo>
                  <a:cubicBezTo>
                    <a:pt x="23" y="23"/>
                    <a:pt x="11" y="40"/>
                    <a:pt x="3" y="6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9" name="Freeform 181"/>
            <p:cNvSpPr>
              <a:spLocks/>
            </p:cNvSpPr>
            <p:nvPr/>
          </p:nvSpPr>
          <p:spPr bwMode="auto">
            <a:xfrm>
              <a:off x="3035195" y="3705721"/>
              <a:ext cx="276439" cy="263581"/>
            </a:xfrm>
            <a:custGeom>
              <a:avLst/>
              <a:gdLst>
                <a:gd name="T0" fmla="*/ 82 w 91"/>
                <a:gd name="T1" fmla="*/ 13 h 87"/>
                <a:gd name="T2" fmla="*/ 60 w 91"/>
                <a:gd name="T3" fmla="*/ 23 h 87"/>
                <a:gd name="T4" fmla="*/ 39 w 91"/>
                <a:gd name="T5" fmla="*/ 38 h 87"/>
                <a:gd name="T6" fmla="*/ 4 w 91"/>
                <a:gd name="T7" fmla="*/ 84 h 87"/>
                <a:gd name="T8" fmla="*/ 0 w 91"/>
                <a:gd name="T9" fmla="*/ 83 h 87"/>
                <a:gd name="T10" fmla="*/ 29 w 91"/>
                <a:gd name="T11" fmla="*/ 41 h 87"/>
                <a:gd name="T12" fmla="*/ 55 w 91"/>
                <a:gd name="T13" fmla="*/ 21 h 87"/>
                <a:gd name="T14" fmla="*/ 66 w 91"/>
                <a:gd name="T15" fmla="*/ 15 h 87"/>
                <a:gd name="T16" fmla="*/ 81 w 91"/>
                <a:gd name="T17" fmla="*/ 7 h 87"/>
                <a:gd name="T18" fmla="*/ 82 w 91"/>
                <a:gd name="T19" fmla="*/ 1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87">
                  <a:moveTo>
                    <a:pt x="82" y="13"/>
                  </a:moveTo>
                  <a:cubicBezTo>
                    <a:pt x="77" y="11"/>
                    <a:pt x="64" y="20"/>
                    <a:pt x="60" y="23"/>
                  </a:cubicBezTo>
                  <a:cubicBezTo>
                    <a:pt x="53" y="27"/>
                    <a:pt x="46" y="32"/>
                    <a:pt x="39" y="38"/>
                  </a:cubicBezTo>
                  <a:cubicBezTo>
                    <a:pt x="24" y="49"/>
                    <a:pt x="8" y="65"/>
                    <a:pt x="4" y="84"/>
                  </a:cubicBezTo>
                  <a:cubicBezTo>
                    <a:pt x="4" y="87"/>
                    <a:pt x="0" y="86"/>
                    <a:pt x="0" y="83"/>
                  </a:cubicBezTo>
                  <a:cubicBezTo>
                    <a:pt x="3" y="66"/>
                    <a:pt x="16" y="52"/>
                    <a:pt x="29" y="41"/>
                  </a:cubicBezTo>
                  <a:cubicBezTo>
                    <a:pt x="37" y="33"/>
                    <a:pt x="46" y="27"/>
                    <a:pt x="55" y="21"/>
                  </a:cubicBezTo>
                  <a:cubicBezTo>
                    <a:pt x="58" y="18"/>
                    <a:pt x="62" y="16"/>
                    <a:pt x="66" y="15"/>
                  </a:cubicBezTo>
                  <a:cubicBezTo>
                    <a:pt x="70" y="12"/>
                    <a:pt x="78" y="11"/>
                    <a:pt x="81" y="7"/>
                  </a:cubicBezTo>
                  <a:cubicBezTo>
                    <a:pt x="87" y="0"/>
                    <a:pt x="91" y="16"/>
                    <a:pt x="8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0" name="Freeform 182"/>
            <p:cNvSpPr>
              <a:spLocks/>
            </p:cNvSpPr>
            <p:nvPr/>
          </p:nvSpPr>
          <p:spPr bwMode="auto">
            <a:xfrm>
              <a:off x="2886046" y="4529895"/>
              <a:ext cx="738028" cy="57859"/>
            </a:xfrm>
            <a:custGeom>
              <a:avLst/>
              <a:gdLst>
                <a:gd name="T0" fmla="*/ 2 w 243"/>
                <a:gd name="T1" fmla="*/ 13 h 19"/>
                <a:gd name="T2" fmla="*/ 123 w 243"/>
                <a:gd name="T3" fmla="*/ 7 h 19"/>
                <a:gd name="T4" fmla="*/ 181 w 243"/>
                <a:gd name="T5" fmla="*/ 3 h 19"/>
                <a:gd name="T6" fmla="*/ 241 w 243"/>
                <a:gd name="T7" fmla="*/ 2 h 19"/>
                <a:gd name="T8" fmla="*/ 240 w 243"/>
                <a:gd name="T9" fmla="*/ 7 h 19"/>
                <a:gd name="T10" fmla="*/ 182 w 243"/>
                <a:gd name="T11" fmla="*/ 9 h 19"/>
                <a:gd name="T12" fmla="*/ 123 w 243"/>
                <a:gd name="T13" fmla="*/ 12 h 19"/>
                <a:gd name="T14" fmla="*/ 32 w 243"/>
                <a:gd name="T15" fmla="*/ 16 h 19"/>
                <a:gd name="T16" fmla="*/ 30 w 243"/>
                <a:gd name="T17" fmla="*/ 18 h 19"/>
                <a:gd name="T18" fmla="*/ 3 w 243"/>
                <a:gd name="T19" fmla="*/ 17 h 19"/>
                <a:gd name="T20" fmla="*/ 2 w 243"/>
                <a:gd name="T21"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19">
                  <a:moveTo>
                    <a:pt x="2" y="13"/>
                  </a:moveTo>
                  <a:cubicBezTo>
                    <a:pt x="42" y="12"/>
                    <a:pt x="83" y="9"/>
                    <a:pt x="123" y="7"/>
                  </a:cubicBezTo>
                  <a:cubicBezTo>
                    <a:pt x="142" y="5"/>
                    <a:pt x="162" y="4"/>
                    <a:pt x="181" y="3"/>
                  </a:cubicBezTo>
                  <a:cubicBezTo>
                    <a:pt x="201" y="2"/>
                    <a:pt x="221" y="0"/>
                    <a:pt x="241" y="2"/>
                  </a:cubicBezTo>
                  <a:cubicBezTo>
                    <a:pt x="243" y="3"/>
                    <a:pt x="243" y="6"/>
                    <a:pt x="240" y="7"/>
                  </a:cubicBezTo>
                  <a:cubicBezTo>
                    <a:pt x="221" y="9"/>
                    <a:pt x="201" y="8"/>
                    <a:pt x="182" y="9"/>
                  </a:cubicBezTo>
                  <a:cubicBezTo>
                    <a:pt x="162" y="10"/>
                    <a:pt x="143" y="11"/>
                    <a:pt x="123" y="12"/>
                  </a:cubicBezTo>
                  <a:cubicBezTo>
                    <a:pt x="93" y="14"/>
                    <a:pt x="62" y="16"/>
                    <a:pt x="32" y="16"/>
                  </a:cubicBezTo>
                  <a:cubicBezTo>
                    <a:pt x="32" y="17"/>
                    <a:pt x="32" y="19"/>
                    <a:pt x="30" y="18"/>
                  </a:cubicBezTo>
                  <a:cubicBezTo>
                    <a:pt x="21" y="17"/>
                    <a:pt x="12" y="17"/>
                    <a:pt x="3" y="17"/>
                  </a:cubicBezTo>
                  <a:cubicBezTo>
                    <a:pt x="0" y="17"/>
                    <a:pt x="0" y="13"/>
                    <a:pt x="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grpSp>
      <p:pic>
        <p:nvPicPr>
          <p:cNvPr id="2" name="图片 1"/>
          <p:cNvPicPr>
            <a:picLocks noChangeAspect="1"/>
          </p:cNvPicPr>
          <p:nvPr/>
        </p:nvPicPr>
        <p:blipFill>
          <a:blip r:embed="rId2"/>
          <a:stretch>
            <a:fillRect/>
          </a:stretch>
        </p:blipFill>
        <p:spPr>
          <a:xfrm>
            <a:off x="693613" y="3368762"/>
            <a:ext cx="11276693" cy="1440156"/>
          </a:xfrm>
          <a:prstGeom prst="rect">
            <a:avLst/>
          </a:prstGeom>
        </p:spPr>
      </p:pic>
    </p:spTree>
    <p:extLst>
      <p:ext uri="{BB962C8B-B14F-4D97-AF65-F5344CB8AC3E}">
        <p14:creationId xmlns:p14="http://schemas.microsoft.com/office/powerpoint/2010/main" val="25368604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95187" y="854095"/>
            <a:ext cx="10528558" cy="2308324"/>
          </a:xfrm>
          <a:prstGeom prst="rect">
            <a:avLst/>
          </a:prstGeom>
        </p:spPr>
        <p:txBody>
          <a:bodyPr wrap="square">
            <a:spAutoFit/>
          </a:bodyPr>
          <a:lstStyle/>
          <a:p>
            <a:r>
              <a:rPr lang="en-US" altLang="zh-CN" dirty="0" smtClean="0">
                <a:solidFill>
                  <a:schemeClr val="bg1"/>
                </a:solidFill>
                <a:latin typeface="楷体" panose="02010609060101010101" pitchFamily="49" charset="-122"/>
                <a:ea typeface="楷体" panose="02010609060101010101" pitchFamily="49" charset="-122"/>
              </a:rPr>
              <a:t>OR &amp; UNION</a:t>
            </a:r>
          </a:p>
          <a:p>
            <a:endParaRPr lang="en-US" altLang="zh-CN" dirty="0" smtClean="0">
              <a:solidFill>
                <a:schemeClr val="bg1"/>
              </a:solidFill>
              <a:latin typeface="楷体" panose="02010609060101010101" pitchFamily="49" charset="-122"/>
              <a:ea typeface="楷体" panose="02010609060101010101" pitchFamily="49" charset="-122"/>
            </a:endParaRPr>
          </a:p>
          <a:p>
            <a:endParaRPr lang="en-US" altLang="zh-CN" dirty="0" smtClean="0">
              <a:solidFill>
                <a:schemeClr val="bg1"/>
              </a:solidFill>
              <a:latin typeface="楷体" panose="02010609060101010101" pitchFamily="49" charset="-122"/>
              <a:ea typeface="楷体" panose="02010609060101010101" pitchFamily="49" charset="-122"/>
            </a:endParaRPr>
          </a:p>
          <a:p>
            <a:r>
              <a:rPr lang="en-US" altLang="zh-CN" dirty="0" smtClean="0">
                <a:solidFill>
                  <a:schemeClr val="bg1"/>
                </a:solidFill>
                <a:latin typeface="楷体" panose="02010609060101010101" pitchFamily="49" charset="-122"/>
                <a:ea typeface="楷体" panose="02010609060101010101" pitchFamily="49" charset="-122"/>
              </a:rPr>
              <a:t>(1)EXPLAIN SELECT COUNT(*) FROM </a:t>
            </a:r>
            <a:r>
              <a:rPr lang="en-US" altLang="zh-CN" dirty="0" err="1" smtClean="0">
                <a:solidFill>
                  <a:schemeClr val="bg1"/>
                </a:solidFill>
                <a:latin typeface="楷体" panose="02010609060101010101" pitchFamily="49" charset="-122"/>
                <a:ea typeface="楷体" panose="02010609060101010101" pitchFamily="49" charset="-122"/>
              </a:rPr>
              <a:t>ob_check_m</a:t>
            </a:r>
            <a:r>
              <a:rPr lang="en-US" altLang="zh-CN" dirty="0" smtClean="0">
                <a:solidFill>
                  <a:schemeClr val="bg1"/>
                </a:solidFill>
                <a:latin typeface="楷体" panose="02010609060101010101" pitchFamily="49" charset="-122"/>
                <a:ea typeface="楷体" panose="02010609060101010101" pitchFamily="49" charset="-122"/>
              </a:rPr>
              <a:t> WHERE </a:t>
            </a:r>
            <a:r>
              <a:rPr lang="en-US" altLang="zh-CN" dirty="0" err="1" smtClean="0">
                <a:solidFill>
                  <a:schemeClr val="bg1"/>
                </a:solidFill>
                <a:latin typeface="楷体" panose="02010609060101010101" pitchFamily="49" charset="-122"/>
                <a:ea typeface="楷体" panose="02010609060101010101" pitchFamily="49" charset="-122"/>
              </a:rPr>
              <a:t>outbound_no</a:t>
            </a:r>
            <a:r>
              <a:rPr lang="en-US" altLang="zh-CN" dirty="0" smtClean="0">
                <a:solidFill>
                  <a:schemeClr val="bg1"/>
                </a:solidFill>
                <a:latin typeface="楷体" panose="02010609060101010101" pitchFamily="49" charset="-122"/>
                <a:ea typeface="楷体" panose="02010609060101010101" pitchFamily="49" charset="-122"/>
              </a:rPr>
              <a:t> =</a:t>
            </a:r>
            <a:r>
              <a:rPr lang="en-US" altLang="zh-CN" dirty="0">
                <a:solidFill>
                  <a:schemeClr val="bg1"/>
                </a:solidFill>
                <a:latin typeface="楷体" panose="02010609060101010101" pitchFamily="49" charset="-122"/>
                <a:ea typeface="楷体" panose="02010609060101010101" pitchFamily="49" charset="-122"/>
              </a:rPr>
              <a:t>'11089612689</a:t>
            </a:r>
            <a:r>
              <a:rPr lang="en-US" altLang="zh-CN" dirty="0" smtClean="0">
                <a:solidFill>
                  <a:schemeClr val="bg1"/>
                </a:solidFill>
                <a:latin typeface="楷体" panose="02010609060101010101" pitchFamily="49" charset="-122"/>
                <a:ea typeface="楷体" panose="02010609060101010101" pitchFamily="49" charset="-122"/>
              </a:rPr>
              <a:t>' or </a:t>
            </a:r>
            <a:r>
              <a:rPr lang="en-US" altLang="zh-CN" dirty="0" err="1" smtClean="0">
                <a:solidFill>
                  <a:schemeClr val="bg1"/>
                </a:solidFill>
                <a:latin typeface="楷体" panose="02010609060101010101" pitchFamily="49" charset="-122"/>
                <a:ea typeface="楷体" panose="02010609060101010101" pitchFamily="49" charset="-122"/>
              </a:rPr>
              <a:t>outbound_no</a:t>
            </a:r>
            <a:r>
              <a:rPr lang="en-US" altLang="zh-CN" dirty="0" smtClean="0">
                <a:solidFill>
                  <a:schemeClr val="bg1"/>
                </a:solidFill>
                <a:latin typeface="楷体" panose="02010609060101010101" pitchFamily="49" charset="-122"/>
                <a:ea typeface="楷体" panose="02010609060101010101" pitchFamily="49" charset="-122"/>
              </a:rPr>
              <a:t> =</a:t>
            </a:r>
            <a:r>
              <a:rPr lang="en-US" altLang="zh-CN" dirty="0">
                <a:solidFill>
                  <a:schemeClr val="bg1"/>
                </a:solidFill>
                <a:latin typeface="楷体" panose="02010609060101010101" pitchFamily="49" charset="-122"/>
                <a:ea typeface="楷体" panose="02010609060101010101" pitchFamily="49" charset="-122"/>
              </a:rPr>
              <a:t>'11085788208</a:t>
            </a:r>
            <a:r>
              <a:rPr lang="en-US" altLang="zh-CN" dirty="0" smtClean="0">
                <a:solidFill>
                  <a:schemeClr val="bg1"/>
                </a:solidFill>
                <a:latin typeface="楷体" panose="02010609060101010101" pitchFamily="49" charset="-122"/>
                <a:ea typeface="楷体" panose="02010609060101010101" pitchFamily="49" charset="-122"/>
              </a:rPr>
              <a:t>';</a:t>
            </a:r>
          </a:p>
          <a:p>
            <a:endParaRPr lang="en-US" altLang="zh-CN" dirty="0" smtClean="0">
              <a:solidFill>
                <a:schemeClr val="bg1"/>
              </a:solidFill>
              <a:latin typeface="楷体" panose="02010609060101010101" pitchFamily="49" charset="-122"/>
              <a:ea typeface="楷体" panose="02010609060101010101" pitchFamily="49" charset="-122"/>
            </a:endParaRPr>
          </a:p>
          <a:p>
            <a:endParaRPr lang="en-US" altLang="zh-CN" dirty="0" smtClean="0">
              <a:solidFill>
                <a:schemeClr val="bg1"/>
              </a:solidFill>
              <a:latin typeface="楷体" panose="02010609060101010101" pitchFamily="49" charset="-122"/>
              <a:ea typeface="楷体" panose="02010609060101010101" pitchFamily="49" charset="-122"/>
            </a:endParaRPr>
          </a:p>
          <a:p>
            <a:endParaRPr lang="zh-CN" altLang="en-US" dirty="0"/>
          </a:p>
        </p:txBody>
      </p:sp>
      <p:sp>
        <p:nvSpPr>
          <p:cNvPr id="6" name="标题 3"/>
          <p:cNvSpPr>
            <a:spLocks noGrp="1"/>
          </p:cNvSpPr>
          <p:nvPr>
            <p:ph type="ctrTitle"/>
          </p:nvPr>
        </p:nvSpPr>
        <p:spPr>
          <a:xfrm>
            <a:off x="958467" y="5692"/>
            <a:ext cx="7062388" cy="819990"/>
          </a:xfrm>
        </p:spPr>
        <p:txBody>
          <a:bodyPr/>
          <a:lstStyle/>
          <a:p>
            <a:r>
              <a:rPr lang="en-US" altLang="zh-CN" dirty="0" smtClean="0">
                <a:solidFill>
                  <a:schemeClr val="bg1"/>
                </a:solidFill>
                <a:latin typeface="楷体" panose="02010609060101010101" pitchFamily="49" charset="-122"/>
                <a:ea typeface="楷体" panose="02010609060101010101" pitchFamily="49" charset="-122"/>
              </a:rPr>
              <a:t>Index</a:t>
            </a:r>
            <a:endParaRPr lang="zh-CN" altLang="en-US" dirty="0">
              <a:solidFill>
                <a:schemeClr val="bg1"/>
              </a:solidFill>
              <a:latin typeface="楷体" panose="02010609060101010101" pitchFamily="49" charset="-122"/>
              <a:ea typeface="楷体" panose="02010609060101010101" pitchFamily="49" charset="-122"/>
            </a:endParaRPr>
          </a:p>
        </p:txBody>
      </p:sp>
      <p:grpSp>
        <p:nvGrpSpPr>
          <p:cNvPr id="7" name="组合 6"/>
          <p:cNvGrpSpPr/>
          <p:nvPr/>
        </p:nvGrpSpPr>
        <p:grpSpPr>
          <a:xfrm>
            <a:off x="373638" y="231260"/>
            <a:ext cx="584829" cy="505442"/>
            <a:chOff x="2340883" y="3617004"/>
            <a:chExt cx="2169081" cy="1874642"/>
          </a:xfrm>
        </p:grpSpPr>
        <p:sp>
          <p:nvSpPr>
            <p:cNvPr id="8" name="Freeform 167"/>
            <p:cNvSpPr>
              <a:spLocks/>
            </p:cNvSpPr>
            <p:nvPr/>
          </p:nvSpPr>
          <p:spPr bwMode="auto">
            <a:xfrm>
              <a:off x="3084054" y="5287210"/>
              <a:ext cx="60431" cy="9000"/>
            </a:xfrm>
            <a:custGeom>
              <a:avLst/>
              <a:gdLst>
                <a:gd name="T0" fmla="*/ 20 w 20"/>
                <a:gd name="T1" fmla="*/ 3 h 3"/>
                <a:gd name="T2" fmla="*/ 0 w 20"/>
                <a:gd name="T3" fmla="*/ 0 h 3"/>
                <a:gd name="T4" fmla="*/ 20 w 20"/>
                <a:gd name="T5" fmla="*/ 3 h 3"/>
              </a:gdLst>
              <a:ahLst/>
              <a:cxnLst>
                <a:cxn ang="0">
                  <a:pos x="T0" y="T1"/>
                </a:cxn>
                <a:cxn ang="0">
                  <a:pos x="T2" y="T3"/>
                </a:cxn>
                <a:cxn ang="0">
                  <a:pos x="T4" y="T5"/>
                </a:cxn>
              </a:cxnLst>
              <a:rect l="0" t="0" r="r" b="b"/>
              <a:pathLst>
                <a:path w="20" h="3">
                  <a:moveTo>
                    <a:pt x="20" y="3"/>
                  </a:moveTo>
                  <a:cubicBezTo>
                    <a:pt x="8" y="1"/>
                    <a:pt x="0" y="0"/>
                    <a:pt x="0" y="0"/>
                  </a:cubicBezTo>
                  <a:cubicBezTo>
                    <a:pt x="4" y="0"/>
                    <a:pt x="11" y="1"/>
                    <a:pt x="2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9" name="Freeform 168"/>
            <p:cNvSpPr>
              <a:spLocks/>
            </p:cNvSpPr>
            <p:nvPr/>
          </p:nvSpPr>
          <p:spPr bwMode="auto">
            <a:xfrm>
              <a:off x="3390065" y="5213921"/>
              <a:ext cx="465446" cy="200579"/>
            </a:xfrm>
            <a:custGeom>
              <a:avLst/>
              <a:gdLst>
                <a:gd name="T0" fmla="*/ 148 w 153"/>
                <a:gd name="T1" fmla="*/ 9 h 66"/>
                <a:gd name="T2" fmla="*/ 148 w 153"/>
                <a:gd name="T3" fmla="*/ 12 h 66"/>
                <a:gd name="T4" fmla="*/ 143 w 153"/>
                <a:gd name="T5" fmla="*/ 27 h 66"/>
                <a:gd name="T6" fmla="*/ 140 w 153"/>
                <a:gd name="T7" fmla="*/ 42 h 66"/>
                <a:gd name="T8" fmla="*/ 130 w 153"/>
                <a:gd name="T9" fmla="*/ 65 h 66"/>
                <a:gd name="T10" fmla="*/ 131 w 153"/>
                <a:gd name="T11" fmla="*/ 50 h 66"/>
                <a:gd name="T12" fmla="*/ 0 w 153"/>
                <a:gd name="T13" fmla="*/ 19 h 66"/>
                <a:gd name="T14" fmla="*/ 129 w 153"/>
                <a:gd name="T15" fmla="*/ 43 h 66"/>
                <a:gd name="T16" fmla="*/ 130 w 153"/>
                <a:gd name="T17" fmla="*/ 40 h 66"/>
                <a:gd name="T18" fmla="*/ 68 w 153"/>
                <a:gd name="T19" fmla="*/ 24 h 66"/>
                <a:gd name="T20" fmla="*/ 132 w 153"/>
                <a:gd name="T21" fmla="*/ 38 h 66"/>
                <a:gd name="T22" fmla="*/ 134 w 153"/>
                <a:gd name="T23" fmla="*/ 32 h 66"/>
                <a:gd name="T24" fmla="*/ 2 w 153"/>
                <a:gd name="T25" fmla="*/ 0 h 66"/>
                <a:gd name="T26" fmla="*/ 132 w 153"/>
                <a:gd name="T27" fmla="*/ 25 h 66"/>
                <a:gd name="T28" fmla="*/ 147 w 153"/>
                <a:gd name="T29" fmla="*/ 12 h 66"/>
                <a:gd name="T30" fmla="*/ 129 w 153"/>
                <a:gd name="T31" fmla="*/ 6 h 66"/>
                <a:gd name="T32" fmla="*/ 147 w 153"/>
                <a:gd name="T33" fmla="*/ 12 h 66"/>
                <a:gd name="T34" fmla="*/ 148 w 153"/>
                <a:gd name="T35"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 h="66">
                  <a:moveTo>
                    <a:pt x="148" y="9"/>
                  </a:moveTo>
                  <a:cubicBezTo>
                    <a:pt x="148" y="12"/>
                    <a:pt x="148" y="12"/>
                    <a:pt x="148" y="12"/>
                  </a:cubicBezTo>
                  <a:cubicBezTo>
                    <a:pt x="148" y="12"/>
                    <a:pt x="153" y="23"/>
                    <a:pt x="143" y="27"/>
                  </a:cubicBezTo>
                  <a:cubicBezTo>
                    <a:pt x="133" y="30"/>
                    <a:pt x="146" y="37"/>
                    <a:pt x="140" y="42"/>
                  </a:cubicBezTo>
                  <a:cubicBezTo>
                    <a:pt x="133" y="48"/>
                    <a:pt x="144" y="66"/>
                    <a:pt x="130" y="65"/>
                  </a:cubicBezTo>
                  <a:cubicBezTo>
                    <a:pt x="130" y="65"/>
                    <a:pt x="133" y="56"/>
                    <a:pt x="131" y="50"/>
                  </a:cubicBezTo>
                  <a:cubicBezTo>
                    <a:pt x="0" y="19"/>
                    <a:pt x="0" y="19"/>
                    <a:pt x="0" y="19"/>
                  </a:cubicBezTo>
                  <a:cubicBezTo>
                    <a:pt x="129" y="43"/>
                    <a:pt x="129" y="43"/>
                    <a:pt x="129" y="43"/>
                  </a:cubicBezTo>
                  <a:cubicBezTo>
                    <a:pt x="129" y="42"/>
                    <a:pt x="129" y="41"/>
                    <a:pt x="130" y="40"/>
                  </a:cubicBezTo>
                  <a:cubicBezTo>
                    <a:pt x="68" y="24"/>
                    <a:pt x="68" y="24"/>
                    <a:pt x="68" y="24"/>
                  </a:cubicBezTo>
                  <a:cubicBezTo>
                    <a:pt x="132" y="38"/>
                    <a:pt x="132" y="38"/>
                    <a:pt x="132" y="38"/>
                  </a:cubicBezTo>
                  <a:cubicBezTo>
                    <a:pt x="133" y="36"/>
                    <a:pt x="134" y="33"/>
                    <a:pt x="134" y="32"/>
                  </a:cubicBezTo>
                  <a:cubicBezTo>
                    <a:pt x="2" y="0"/>
                    <a:pt x="2" y="0"/>
                    <a:pt x="2" y="0"/>
                  </a:cubicBezTo>
                  <a:cubicBezTo>
                    <a:pt x="132" y="25"/>
                    <a:pt x="132" y="25"/>
                    <a:pt x="132" y="25"/>
                  </a:cubicBezTo>
                  <a:cubicBezTo>
                    <a:pt x="135" y="23"/>
                    <a:pt x="145" y="22"/>
                    <a:pt x="147" y="12"/>
                  </a:cubicBezTo>
                  <a:cubicBezTo>
                    <a:pt x="146" y="11"/>
                    <a:pt x="139" y="9"/>
                    <a:pt x="129" y="6"/>
                  </a:cubicBezTo>
                  <a:cubicBezTo>
                    <a:pt x="139" y="9"/>
                    <a:pt x="146" y="10"/>
                    <a:pt x="147" y="12"/>
                  </a:cubicBezTo>
                  <a:cubicBezTo>
                    <a:pt x="148" y="11"/>
                    <a:pt x="148" y="10"/>
                    <a:pt x="148"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0" name="Freeform 169"/>
            <p:cNvSpPr>
              <a:spLocks/>
            </p:cNvSpPr>
            <p:nvPr/>
          </p:nvSpPr>
          <p:spPr bwMode="auto">
            <a:xfrm>
              <a:off x="3636932" y="4015590"/>
              <a:ext cx="267439" cy="258438"/>
            </a:xfrm>
            <a:custGeom>
              <a:avLst/>
              <a:gdLst>
                <a:gd name="T0" fmla="*/ 75 w 88"/>
                <a:gd name="T1" fmla="*/ 26 h 85"/>
                <a:gd name="T2" fmla="*/ 0 w 88"/>
                <a:gd name="T3" fmla="*/ 85 h 85"/>
                <a:gd name="T4" fmla="*/ 34 w 88"/>
                <a:gd name="T5" fmla="*/ 34 h 85"/>
                <a:gd name="T6" fmla="*/ 75 w 88"/>
                <a:gd name="T7" fmla="*/ 26 h 85"/>
              </a:gdLst>
              <a:ahLst/>
              <a:cxnLst>
                <a:cxn ang="0">
                  <a:pos x="T0" y="T1"/>
                </a:cxn>
                <a:cxn ang="0">
                  <a:pos x="T2" y="T3"/>
                </a:cxn>
                <a:cxn ang="0">
                  <a:pos x="T4" y="T5"/>
                </a:cxn>
                <a:cxn ang="0">
                  <a:pos x="T6" y="T7"/>
                </a:cxn>
              </a:cxnLst>
              <a:rect l="0" t="0" r="r" b="b"/>
              <a:pathLst>
                <a:path w="88" h="85">
                  <a:moveTo>
                    <a:pt x="75" y="26"/>
                  </a:moveTo>
                  <a:cubicBezTo>
                    <a:pt x="62" y="30"/>
                    <a:pt x="29" y="35"/>
                    <a:pt x="0" y="85"/>
                  </a:cubicBezTo>
                  <a:cubicBezTo>
                    <a:pt x="0" y="85"/>
                    <a:pt x="0" y="68"/>
                    <a:pt x="34" y="34"/>
                  </a:cubicBezTo>
                  <a:cubicBezTo>
                    <a:pt x="68" y="0"/>
                    <a:pt x="88" y="22"/>
                    <a:pt x="75"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1" name="Freeform 170"/>
            <p:cNvSpPr>
              <a:spLocks/>
            </p:cNvSpPr>
            <p:nvPr/>
          </p:nvSpPr>
          <p:spPr bwMode="auto">
            <a:xfrm>
              <a:off x="2946477" y="4688044"/>
              <a:ext cx="735456" cy="27001"/>
            </a:xfrm>
            <a:custGeom>
              <a:avLst/>
              <a:gdLst>
                <a:gd name="T0" fmla="*/ 242 w 242"/>
                <a:gd name="T1" fmla="*/ 6 h 9"/>
                <a:gd name="T2" fmla="*/ 242 w 242"/>
                <a:gd name="T3" fmla="*/ 9 h 9"/>
                <a:gd name="T4" fmla="*/ 0 w 242"/>
                <a:gd name="T5" fmla="*/ 9 h 9"/>
                <a:gd name="T6" fmla="*/ 242 w 242"/>
                <a:gd name="T7" fmla="*/ 6 h 9"/>
              </a:gdLst>
              <a:ahLst/>
              <a:cxnLst>
                <a:cxn ang="0">
                  <a:pos x="T0" y="T1"/>
                </a:cxn>
                <a:cxn ang="0">
                  <a:pos x="T2" y="T3"/>
                </a:cxn>
                <a:cxn ang="0">
                  <a:pos x="T4" y="T5"/>
                </a:cxn>
                <a:cxn ang="0">
                  <a:pos x="T6" y="T7"/>
                </a:cxn>
              </a:cxnLst>
              <a:rect l="0" t="0" r="r" b="b"/>
              <a:pathLst>
                <a:path w="242" h="9">
                  <a:moveTo>
                    <a:pt x="242" y="6"/>
                  </a:moveTo>
                  <a:cubicBezTo>
                    <a:pt x="242" y="9"/>
                    <a:pt x="242" y="9"/>
                    <a:pt x="242" y="9"/>
                  </a:cubicBezTo>
                  <a:cubicBezTo>
                    <a:pt x="0" y="9"/>
                    <a:pt x="0" y="9"/>
                    <a:pt x="0" y="9"/>
                  </a:cubicBezTo>
                  <a:cubicBezTo>
                    <a:pt x="58" y="0"/>
                    <a:pt x="242" y="6"/>
                    <a:pt x="242" y="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2" name="Freeform 171"/>
            <p:cNvSpPr>
              <a:spLocks/>
            </p:cNvSpPr>
            <p:nvPr/>
          </p:nvSpPr>
          <p:spPr bwMode="auto">
            <a:xfrm>
              <a:off x="3117484" y="4454035"/>
              <a:ext cx="205722" cy="38573"/>
            </a:xfrm>
            <a:custGeom>
              <a:avLst/>
              <a:gdLst>
                <a:gd name="T0" fmla="*/ 0 w 68"/>
                <a:gd name="T1" fmla="*/ 11 h 13"/>
                <a:gd name="T2" fmla="*/ 68 w 68"/>
                <a:gd name="T3" fmla="*/ 6 h 13"/>
                <a:gd name="T4" fmla="*/ 0 w 68"/>
                <a:gd name="T5" fmla="*/ 11 h 13"/>
              </a:gdLst>
              <a:ahLst/>
              <a:cxnLst>
                <a:cxn ang="0">
                  <a:pos x="T0" y="T1"/>
                </a:cxn>
                <a:cxn ang="0">
                  <a:pos x="T2" y="T3"/>
                </a:cxn>
                <a:cxn ang="0">
                  <a:pos x="T4" y="T5"/>
                </a:cxn>
              </a:cxnLst>
              <a:rect l="0" t="0" r="r" b="b"/>
              <a:pathLst>
                <a:path w="68" h="13">
                  <a:moveTo>
                    <a:pt x="0" y="11"/>
                  </a:moveTo>
                  <a:cubicBezTo>
                    <a:pt x="26" y="0"/>
                    <a:pt x="68" y="6"/>
                    <a:pt x="68" y="6"/>
                  </a:cubicBezTo>
                  <a:cubicBezTo>
                    <a:pt x="62" y="13"/>
                    <a:pt x="0" y="11"/>
                    <a:pt x="0" y="1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3" name="Freeform 172"/>
            <p:cNvSpPr>
              <a:spLocks/>
            </p:cNvSpPr>
            <p:nvPr/>
          </p:nvSpPr>
          <p:spPr bwMode="auto">
            <a:xfrm>
              <a:off x="3527642" y="3993732"/>
              <a:ext cx="100289" cy="186436"/>
            </a:xfrm>
            <a:custGeom>
              <a:avLst/>
              <a:gdLst>
                <a:gd name="T0" fmla="*/ 31 w 33"/>
                <a:gd name="T1" fmla="*/ 0 h 61"/>
                <a:gd name="T2" fmla="*/ 0 w 33"/>
                <a:gd name="T3" fmla="*/ 61 h 61"/>
                <a:gd name="T4" fmla="*/ 31 w 33"/>
                <a:gd name="T5" fmla="*/ 0 h 61"/>
              </a:gdLst>
              <a:ahLst/>
              <a:cxnLst>
                <a:cxn ang="0">
                  <a:pos x="T0" y="T1"/>
                </a:cxn>
                <a:cxn ang="0">
                  <a:pos x="T2" y="T3"/>
                </a:cxn>
                <a:cxn ang="0">
                  <a:pos x="T4" y="T5"/>
                </a:cxn>
              </a:cxnLst>
              <a:rect l="0" t="0" r="r" b="b"/>
              <a:pathLst>
                <a:path w="33" h="61">
                  <a:moveTo>
                    <a:pt x="31" y="0"/>
                  </a:moveTo>
                  <a:cubicBezTo>
                    <a:pt x="33" y="9"/>
                    <a:pt x="0" y="61"/>
                    <a:pt x="0" y="61"/>
                  </a:cubicBezTo>
                  <a:cubicBezTo>
                    <a:pt x="4" y="33"/>
                    <a:pt x="31" y="0"/>
                    <a:pt x="3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4" name="Freeform 173"/>
            <p:cNvSpPr>
              <a:spLocks/>
            </p:cNvSpPr>
            <p:nvPr/>
          </p:nvSpPr>
          <p:spPr bwMode="auto">
            <a:xfrm>
              <a:off x="3451782" y="3966731"/>
              <a:ext cx="100289" cy="185150"/>
            </a:xfrm>
            <a:custGeom>
              <a:avLst/>
              <a:gdLst>
                <a:gd name="T0" fmla="*/ 30 w 33"/>
                <a:gd name="T1" fmla="*/ 0 h 61"/>
                <a:gd name="T2" fmla="*/ 0 w 33"/>
                <a:gd name="T3" fmla="*/ 61 h 61"/>
                <a:gd name="T4" fmla="*/ 30 w 33"/>
                <a:gd name="T5" fmla="*/ 0 h 61"/>
              </a:gdLst>
              <a:ahLst/>
              <a:cxnLst>
                <a:cxn ang="0">
                  <a:pos x="T0" y="T1"/>
                </a:cxn>
                <a:cxn ang="0">
                  <a:pos x="T2" y="T3"/>
                </a:cxn>
                <a:cxn ang="0">
                  <a:pos x="T4" y="T5"/>
                </a:cxn>
              </a:cxnLst>
              <a:rect l="0" t="0" r="r" b="b"/>
              <a:pathLst>
                <a:path w="33" h="61">
                  <a:moveTo>
                    <a:pt x="30" y="0"/>
                  </a:moveTo>
                  <a:cubicBezTo>
                    <a:pt x="33" y="8"/>
                    <a:pt x="0" y="61"/>
                    <a:pt x="0" y="61"/>
                  </a:cubicBezTo>
                  <a:cubicBezTo>
                    <a:pt x="4" y="33"/>
                    <a:pt x="30" y="0"/>
                    <a:pt x="3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5" name="Freeform 174"/>
            <p:cNvSpPr>
              <a:spLocks/>
            </p:cNvSpPr>
            <p:nvPr/>
          </p:nvSpPr>
          <p:spPr bwMode="auto">
            <a:xfrm>
              <a:off x="2940048" y="4374318"/>
              <a:ext cx="398586" cy="33430"/>
            </a:xfrm>
            <a:custGeom>
              <a:avLst/>
              <a:gdLst>
                <a:gd name="T0" fmla="*/ 126 w 131"/>
                <a:gd name="T1" fmla="*/ 4 h 11"/>
                <a:gd name="T2" fmla="*/ 0 w 131"/>
                <a:gd name="T3" fmla="*/ 11 h 11"/>
                <a:gd name="T4" fmla="*/ 126 w 131"/>
                <a:gd name="T5" fmla="*/ 4 h 11"/>
              </a:gdLst>
              <a:ahLst/>
              <a:cxnLst>
                <a:cxn ang="0">
                  <a:pos x="T0" y="T1"/>
                </a:cxn>
                <a:cxn ang="0">
                  <a:pos x="T2" y="T3"/>
                </a:cxn>
                <a:cxn ang="0">
                  <a:pos x="T4" y="T5"/>
                </a:cxn>
              </a:cxnLst>
              <a:rect l="0" t="0" r="r" b="b"/>
              <a:pathLst>
                <a:path w="131" h="11">
                  <a:moveTo>
                    <a:pt x="126" y="4"/>
                  </a:moveTo>
                  <a:cubicBezTo>
                    <a:pt x="131" y="7"/>
                    <a:pt x="0" y="11"/>
                    <a:pt x="0" y="11"/>
                  </a:cubicBezTo>
                  <a:cubicBezTo>
                    <a:pt x="0" y="11"/>
                    <a:pt x="121" y="0"/>
                    <a:pt x="126" y="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6" name="Freeform 175"/>
            <p:cNvSpPr>
              <a:spLocks/>
            </p:cNvSpPr>
            <p:nvPr/>
          </p:nvSpPr>
          <p:spPr bwMode="auto">
            <a:xfrm>
              <a:off x="2879618" y="4243170"/>
              <a:ext cx="231437" cy="57859"/>
            </a:xfrm>
            <a:custGeom>
              <a:avLst/>
              <a:gdLst>
                <a:gd name="T0" fmla="*/ 60 w 76"/>
                <a:gd name="T1" fmla="*/ 17 h 19"/>
                <a:gd name="T2" fmla="*/ 57 w 76"/>
                <a:gd name="T3" fmla="*/ 10 h 19"/>
                <a:gd name="T4" fmla="*/ 0 w 76"/>
                <a:gd name="T5" fmla="*/ 6 h 19"/>
                <a:gd name="T6" fmla="*/ 76 w 76"/>
                <a:gd name="T7" fmla="*/ 10 h 19"/>
                <a:gd name="T8" fmla="*/ 60 w 76"/>
                <a:gd name="T9" fmla="*/ 17 h 19"/>
              </a:gdLst>
              <a:ahLst/>
              <a:cxnLst>
                <a:cxn ang="0">
                  <a:pos x="T0" y="T1"/>
                </a:cxn>
                <a:cxn ang="0">
                  <a:pos x="T2" y="T3"/>
                </a:cxn>
                <a:cxn ang="0">
                  <a:pos x="T4" y="T5"/>
                </a:cxn>
                <a:cxn ang="0">
                  <a:pos x="T6" y="T7"/>
                </a:cxn>
                <a:cxn ang="0">
                  <a:pos x="T8" y="T9"/>
                </a:cxn>
              </a:cxnLst>
              <a:rect l="0" t="0" r="r" b="b"/>
              <a:pathLst>
                <a:path w="76" h="19">
                  <a:moveTo>
                    <a:pt x="60" y="17"/>
                  </a:moveTo>
                  <a:cubicBezTo>
                    <a:pt x="60" y="17"/>
                    <a:pt x="68" y="9"/>
                    <a:pt x="57" y="10"/>
                  </a:cubicBezTo>
                  <a:cubicBezTo>
                    <a:pt x="46" y="10"/>
                    <a:pt x="0" y="6"/>
                    <a:pt x="0" y="6"/>
                  </a:cubicBezTo>
                  <a:cubicBezTo>
                    <a:pt x="0" y="6"/>
                    <a:pt x="75" y="0"/>
                    <a:pt x="76" y="10"/>
                  </a:cubicBezTo>
                  <a:cubicBezTo>
                    <a:pt x="76" y="19"/>
                    <a:pt x="60" y="17"/>
                    <a:pt x="60" y="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7" name="Freeform 176"/>
            <p:cNvSpPr>
              <a:spLocks noEditPoints="1"/>
            </p:cNvSpPr>
            <p:nvPr/>
          </p:nvSpPr>
          <p:spPr bwMode="auto">
            <a:xfrm>
              <a:off x="2340883" y="3617004"/>
              <a:ext cx="2169081" cy="1874642"/>
            </a:xfrm>
            <a:custGeom>
              <a:avLst/>
              <a:gdLst>
                <a:gd name="T0" fmla="*/ 27 w 713"/>
                <a:gd name="T1" fmla="*/ 260 h 616"/>
                <a:gd name="T2" fmla="*/ 136 w 713"/>
                <a:gd name="T3" fmla="*/ 455 h 616"/>
                <a:gd name="T4" fmla="*/ 191 w 713"/>
                <a:gd name="T5" fmla="*/ 470 h 616"/>
                <a:gd name="T6" fmla="*/ 513 w 713"/>
                <a:gd name="T7" fmla="*/ 527 h 616"/>
                <a:gd name="T8" fmla="*/ 493 w 713"/>
                <a:gd name="T9" fmla="*/ 383 h 616"/>
                <a:gd name="T10" fmla="*/ 497 w 713"/>
                <a:gd name="T11" fmla="*/ 316 h 616"/>
                <a:gd name="T12" fmla="*/ 680 w 713"/>
                <a:gd name="T13" fmla="*/ 200 h 616"/>
                <a:gd name="T14" fmla="*/ 197 w 713"/>
                <a:gd name="T15" fmla="*/ 156 h 616"/>
                <a:gd name="T16" fmla="*/ 212 w 713"/>
                <a:gd name="T17" fmla="*/ 189 h 616"/>
                <a:gd name="T18" fmla="*/ 215 w 713"/>
                <a:gd name="T19" fmla="*/ 158 h 616"/>
                <a:gd name="T20" fmla="*/ 461 w 713"/>
                <a:gd name="T21" fmla="*/ 279 h 616"/>
                <a:gd name="T22" fmla="*/ 13 w 713"/>
                <a:gd name="T23" fmla="*/ 185 h 616"/>
                <a:gd name="T24" fmla="*/ 208 w 713"/>
                <a:gd name="T25" fmla="*/ 169 h 616"/>
                <a:gd name="T26" fmla="*/ 469 w 713"/>
                <a:gd name="T27" fmla="*/ 414 h 616"/>
                <a:gd name="T28" fmla="*/ 274 w 713"/>
                <a:gd name="T29" fmla="*/ 476 h 616"/>
                <a:gd name="T30" fmla="*/ 427 w 713"/>
                <a:gd name="T31" fmla="*/ 461 h 616"/>
                <a:gd name="T32" fmla="*/ 361 w 713"/>
                <a:gd name="T33" fmla="*/ 485 h 616"/>
                <a:gd name="T34" fmla="*/ 402 w 713"/>
                <a:gd name="T35" fmla="*/ 471 h 616"/>
                <a:gd name="T36" fmla="*/ 393 w 713"/>
                <a:gd name="T37" fmla="*/ 481 h 616"/>
                <a:gd name="T38" fmla="*/ 431 w 713"/>
                <a:gd name="T39" fmla="*/ 490 h 616"/>
                <a:gd name="T40" fmla="*/ 419 w 713"/>
                <a:gd name="T41" fmla="*/ 493 h 616"/>
                <a:gd name="T42" fmla="*/ 462 w 713"/>
                <a:gd name="T43" fmla="*/ 492 h 616"/>
                <a:gd name="T44" fmla="*/ 314 w 713"/>
                <a:gd name="T45" fmla="*/ 464 h 616"/>
                <a:gd name="T46" fmla="*/ 322 w 713"/>
                <a:gd name="T47" fmla="*/ 488 h 616"/>
                <a:gd name="T48" fmla="*/ 388 w 713"/>
                <a:gd name="T49" fmla="*/ 502 h 616"/>
                <a:gd name="T50" fmla="*/ 261 w 713"/>
                <a:gd name="T51" fmla="*/ 489 h 616"/>
                <a:gd name="T52" fmla="*/ 434 w 713"/>
                <a:gd name="T53" fmla="*/ 445 h 616"/>
                <a:gd name="T54" fmla="*/ 63 w 713"/>
                <a:gd name="T55" fmla="*/ 287 h 616"/>
                <a:gd name="T56" fmla="*/ 168 w 713"/>
                <a:gd name="T57" fmla="*/ 377 h 616"/>
                <a:gd name="T58" fmla="*/ 84 w 713"/>
                <a:gd name="T59" fmla="*/ 318 h 616"/>
                <a:gd name="T60" fmla="*/ 467 w 713"/>
                <a:gd name="T61" fmla="*/ 437 h 616"/>
                <a:gd name="T62" fmla="*/ 476 w 713"/>
                <a:gd name="T63" fmla="*/ 444 h 616"/>
                <a:gd name="T64" fmla="*/ 144 w 713"/>
                <a:gd name="T65" fmla="*/ 373 h 616"/>
                <a:gd name="T66" fmla="*/ 147 w 713"/>
                <a:gd name="T67" fmla="*/ 344 h 616"/>
                <a:gd name="T68" fmla="*/ 509 w 713"/>
                <a:gd name="T69" fmla="*/ 236 h 616"/>
                <a:gd name="T70" fmla="*/ 483 w 713"/>
                <a:gd name="T71" fmla="*/ 295 h 616"/>
                <a:gd name="T72" fmla="*/ 484 w 713"/>
                <a:gd name="T73" fmla="*/ 310 h 616"/>
                <a:gd name="T74" fmla="*/ 479 w 713"/>
                <a:gd name="T75" fmla="*/ 331 h 616"/>
                <a:gd name="T76" fmla="*/ 475 w 713"/>
                <a:gd name="T77" fmla="*/ 335 h 616"/>
                <a:gd name="T78" fmla="*/ 502 w 713"/>
                <a:gd name="T79" fmla="*/ 294 h 616"/>
                <a:gd name="T80" fmla="*/ 528 w 713"/>
                <a:gd name="T81" fmla="*/ 261 h 616"/>
                <a:gd name="T82" fmla="*/ 463 w 713"/>
                <a:gd name="T83" fmla="*/ 317 h 616"/>
                <a:gd name="T84" fmla="*/ 488 w 713"/>
                <a:gd name="T85" fmla="*/ 285 h 616"/>
                <a:gd name="T86" fmla="*/ 532 w 713"/>
                <a:gd name="T87" fmla="*/ 220 h 616"/>
                <a:gd name="T88" fmla="*/ 468 w 713"/>
                <a:gd name="T89" fmla="*/ 353 h 616"/>
                <a:gd name="T90" fmla="*/ 428 w 713"/>
                <a:gd name="T91" fmla="*/ 300 h 616"/>
                <a:gd name="T92" fmla="*/ 486 w 713"/>
                <a:gd name="T93" fmla="*/ 258 h 616"/>
                <a:gd name="T94" fmla="*/ 581 w 713"/>
                <a:gd name="T95" fmla="*/ 230 h 616"/>
                <a:gd name="T96" fmla="*/ 487 w 713"/>
                <a:gd name="T97" fmla="*/ 347 h 616"/>
                <a:gd name="T98" fmla="*/ 611 w 713"/>
                <a:gd name="T99" fmla="*/ 165 h 616"/>
                <a:gd name="T100" fmla="*/ 496 w 713"/>
                <a:gd name="T101" fmla="*/ 245 h 616"/>
                <a:gd name="T102" fmla="*/ 495 w 713"/>
                <a:gd name="T103" fmla="*/ 368 h 616"/>
                <a:gd name="T104" fmla="*/ 504 w 713"/>
                <a:gd name="T105" fmla="*/ 554 h 616"/>
                <a:gd name="T106" fmla="*/ 244 w 713"/>
                <a:gd name="T107" fmla="*/ 463 h 616"/>
                <a:gd name="T108" fmla="*/ 161 w 713"/>
                <a:gd name="T109" fmla="*/ 474 h 616"/>
                <a:gd name="T110" fmla="*/ 52 w 713"/>
                <a:gd name="T111" fmla="*/ 332 h 616"/>
                <a:gd name="T112" fmla="*/ 66 w 713"/>
                <a:gd name="T113" fmla="*/ 339 h 616"/>
                <a:gd name="T114" fmla="*/ 420 w 713"/>
                <a:gd name="T115" fmla="*/ 404 h 616"/>
                <a:gd name="T116" fmla="*/ 422 w 713"/>
                <a:gd name="T117" fmla="*/ 436 h 616"/>
                <a:gd name="T118" fmla="*/ 92 w 713"/>
                <a:gd name="T119" fmla="*/ 381 h 616"/>
                <a:gd name="T120" fmla="*/ 46 w 713"/>
                <a:gd name="T121" fmla="*/ 291 h 616"/>
                <a:gd name="T122" fmla="*/ 37 w 713"/>
                <a:gd name="T123" fmla="*/ 248 h 616"/>
                <a:gd name="T124" fmla="*/ 191 w 713"/>
                <a:gd name="T125" fmla="*/ 365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3" h="616">
                  <a:moveTo>
                    <a:pt x="9" y="180"/>
                  </a:moveTo>
                  <a:cubicBezTo>
                    <a:pt x="8" y="181"/>
                    <a:pt x="8" y="181"/>
                    <a:pt x="8" y="181"/>
                  </a:cubicBezTo>
                  <a:cubicBezTo>
                    <a:pt x="7" y="183"/>
                    <a:pt x="7" y="183"/>
                    <a:pt x="7" y="183"/>
                  </a:cubicBezTo>
                  <a:cubicBezTo>
                    <a:pt x="7" y="183"/>
                    <a:pt x="8" y="184"/>
                    <a:pt x="9" y="184"/>
                  </a:cubicBezTo>
                  <a:cubicBezTo>
                    <a:pt x="9" y="187"/>
                    <a:pt x="10" y="188"/>
                    <a:pt x="11" y="189"/>
                  </a:cubicBezTo>
                  <a:cubicBezTo>
                    <a:pt x="11" y="190"/>
                    <a:pt x="11" y="190"/>
                    <a:pt x="12" y="191"/>
                  </a:cubicBezTo>
                  <a:cubicBezTo>
                    <a:pt x="14" y="193"/>
                    <a:pt x="17" y="195"/>
                    <a:pt x="20" y="197"/>
                  </a:cubicBezTo>
                  <a:cubicBezTo>
                    <a:pt x="23" y="200"/>
                    <a:pt x="26" y="202"/>
                    <a:pt x="30" y="205"/>
                  </a:cubicBezTo>
                  <a:cubicBezTo>
                    <a:pt x="30" y="208"/>
                    <a:pt x="30" y="208"/>
                    <a:pt x="30" y="208"/>
                  </a:cubicBezTo>
                  <a:cubicBezTo>
                    <a:pt x="30" y="216"/>
                    <a:pt x="31" y="224"/>
                    <a:pt x="32" y="232"/>
                  </a:cubicBezTo>
                  <a:cubicBezTo>
                    <a:pt x="31" y="227"/>
                    <a:pt x="30" y="221"/>
                    <a:pt x="29" y="215"/>
                  </a:cubicBezTo>
                  <a:cubicBezTo>
                    <a:pt x="27" y="215"/>
                    <a:pt x="27" y="215"/>
                    <a:pt x="27" y="215"/>
                  </a:cubicBezTo>
                  <a:cubicBezTo>
                    <a:pt x="27" y="217"/>
                    <a:pt x="27" y="219"/>
                    <a:pt x="27" y="221"/>
                  </a:cubicBezTo>
                  <a:cubicBezTo>
                    <a:pt x="27" y="223"/>
                    <a:pt x="27" y="226"/>
                    <a:pt x="27" y="228"/>
                  </a:cubicBezTo>
                  <a:cubicBezTo>
                    <a:pt x="27" y="231"/>
                    <a:pt x="27" y="233"/>
                    <a:pt x="27" y="235"/>
                  </a:cubicBezTo>
                  <a:cubicBezTo>
                    <a:pt x="29" y="235"/>
                    <a:pt x="29" y="235"/>
                    <a:pt x="29" y="235"/>
                  </a:cubicBezTo>
                  <a:cubicBezTo>
                    <a:pt x="29" y="234"/>
                    <a:pt x="29" y="232"/>
                    <a:pt x="29" y="230"/>
                  </a:cubicBezTo>
                  <a:cubicBezTo>
                    <a:pt x="31" y="236"/>
                    <a:pt x="32" y="242"/>
                    <a:pt x="34" y="248"/>
                  </a:cubicBezTo>
                  <a:cubicBezTo>
                    <a:pt x="32" y="248"/>
                    <a:pt x="30" y="247"/>
                    <a:pt x="28" y="247"/>
                  </a:cubicBezTo>
                  <a:cubicBezTo>
                    <a:pt x="28" y="249"/>
                    <a:pt x="28" y="249"/>
                    <a:pt x="28" y="249"/>
                  </a:cubicBezTo>
                  <a:cubicBezTo>
                    <a:pt x="44" y="253"/>
                    <a:pt x="60" y="262"/>
                    <a:pt x="76" y="274"/>
                  </a:cubicBezTo>
                  <a:cubicBezTo>
                    <a:pt x="74" y="274"/>
                    <a:pt x="71" y="273"/>
                    <a:pt x="69" y="273"/>
                  </a:cubicBezTo>
                  <a:cubicBezTo>
                    <a:pt x="69" y="275"/>
                    <a:pt x="69" y="275"/>
                    <a:pt x="69" y="275"/>
                  </a:cubicBezTo>
                  <a:cubicBezTo>
                    <a:pt x="73" y="276"/>
                    <a:pt x="78" y="278"/>
                    <a:pt x="82" y="280"/>
                  </a:cubicBezTo>
                  <a:cubicBezTo>
                    <a:pt x="84" y="281"/>
                    <a:pt x="85" y="282"/>
                    <a:pt x="87" y="283"/>
                  </a:cubicBezTo>
                  <a:cubicBezTo>
                    <a:pt x="98" y="294"/>
                    <a:pt x="109" y="305"/>
                    <a:pt x="119" y="315"/>
                  </a:cubicBezTo>
                  <a:cubicBezTo>
                    <a:pt x="100" y="299"/>
                    <a:pt x="78" y="285"/>
                    <a:pt x="60" y="273"/>
                  </a:cubicBezTo>
                  <a:cubicBezTo>
                    <a:pt x="57" y="271"/>
                    <a:pt x="57" y="271"/>
                    <a:pt x="57" y="271"/>
                  </a:cubicBezTo>
                  <a:cubicBezTo>
                    <a:pt x="58" y="275"/>
                    <a:pt x="58" y="275"/>
                    <a:pt x="58" y="275"/>
                  </a:cubicBezTo>
                  <a:cubicBezTo>
                    <a:pt x="58" y="275"/>
                    <a:pt x="58" y="275"/>
                    <a:pt x="59" y="275"/>
                  </a:cubicBezTo>
                  <a:cubicBezTo>
                    <a:pt x="58" y="275"/>
                    <a:pt x="57" y="274"/>
                    <a:pt x="56" y="274"/>
                  </a:cubicBezTo>
                  <a:cubicBezTo>
                    <a:pt x="56" y="272"/>
                    <a:pt x="56" y="272"/>
                    <a:pt x="56" y="272"/>
                  </a:cubicBezTo>
                  <a:cubicBezTo>
                    <a:pt x="55" y="272"/>
                    <a:pt x="55" y="272"/>
                    <a:pt x="54" y="272"/>
                  </a:cubicBezTo>
                  <a:cubicBezTo>
                    <a:pt x="47" y="268"/>
                    <a:pt x="40" y="264"/>
                    <a:pt x="35" y="261"/>
                  </a:cubicBezTo>
                  <a:cubicBezTo>
                    <a:pt x="34" y="262"/>
                    <a:pt x="34" y="262"/>
                    <a:pt x="34" y="262"/>
                  </a:cubicBezTo>
                  <a:cubicBezTo>
                    <a:pt x="33" y="261"/>
                    <a:pt x="33" y="261"/>
                    <a:pt x="32" y="260"/>
                  </a:cubicBezTo>
                  <a:cubicBezTo>
                    <a:pt x="31" y="260"/>
                    <a:pt x="29" y="260"/>
                    <a:pt x="28" y="261"/>
                  </a:cubicBezTo>
                  <a:cubicBezTo>
                    <a:pt x="28" y="261"/>
                    <a:pt x="28" y="261"/>
                    <a:pt x="27" y="260"/>
                  </a:cubicBezTo>
                  <a:cubicBezTo>
                    <a:pt x="25" y="259"/>
                    <a:pt x="23" y="261"/>
                    <a:pt x="22" y="263"/>
                  </a:cubicBezTo>
                  <a:cubicBezTo>
                    <a:pt x="21" y="262"/>
                    <a:pt x="19" y="261"/>
                    <a:pt x="17" y="260"/>
                  </a:cubicBezTo>
                  <a:cubicBezTo>
                    <a:pt x="13" y="259"/>
                    <a:pt x="10" y="264"/>
                    <a:pt x="13" y="266"/>
                  </a:cubicBezTo>
                  <a:cubicBezTo>
                    <a:pt x="16" y="268"/>
                    <a:pt x="18" y="270"/>
                    <a:pt x="20" y="272"/>
                  </a:cubicBezTo>
                  <a:cubicBezTo>
                    <a:pt x="20" y="272"/>
                    <a:pt x="20" y="272"/>
                    <a:pt x="20" y="272"/>
                  </a:cubicBezTo>
                  <a:cubicBezTo>
                    <a:pt x="21" y="273"/>
                    <a:pt x="22" y="273"/>
                    <a:pt x="22" y="273"/>
                  </a:cubicBezTo>
                  <a:cubicBezTo>
                    <a:pt x="23" y="273"/>
                    <a:pt x="23" y="273"/>
                    <a:pt x="24" y="274"/>
                  </a:cubicBezTo>
                  <a:cubicBezTo>
                    <a:pt x="24" y="274"/>
                    <a:pt x="24" y="274"/>
                    <a:pt x="24" y="274"/>
                  </a:cubicBezTo>
                  <a:cubicBezTo>
                    <a:pt x="24" y="275"/>
                    <a:pt x="24" y="275"/>
                    <a:pt x="24" y="275"/>
                  </a:cubicBezTo>
                  <a:cubicBezTo>
                    <a:pt x="24" y="275"/>
                    <a:pt x="24" y="275"/>
                    <a:pt x="24" y="275"/>
                  </a:cubicBezTo>
                  <a:cubicBezTo>
                    <a:pt x="23" y="275"/>
                    <a:pt x="23" y="275"/>
                    <a:pt x="23" y="276"/>
                  </a:cubicBezTo>
                  <a:cubicBezTo>
                    <a:pt x="22" y="276"/>
                    <a:pt x="21" y="277"/>
                    <a:pt x="21" y="277"/>
                  </a:cubicBezTo>
                  <a:cubicBezTo>
                    <a:pt x="20" y="278"/>
                    <a:pt x="20" y="278"/>
                    <a:pt x="20" y="278"/>
                  </a:cubicBezTo>
                  <a:cubicBezTo>
                    <a:pt x="21" y="279"/>
                    <a:pt x="21" y="279"/>
                    <a:pt x="21" y="279"/>
                  </a:cubicBezTo>
                  <a:cubicBezTo>
                    <a:pt x="24" y="283"/>
                    <a:pt x="28" y="287"/>
                    <a:pt x="32" y="290"/>
                  </a:cubicBezTo>
                  <a:cubicBezTo>
                    <a:pt x="28" y="289"/>
                    <a:pt x="25" y="288"/>
                    <a:pt x="23" y="287"/>
                  </a:cubicBezTo>
                  <a:cubicBezTo>
                    <a:pt x="21" y="290"/>
                    <a:pt x="21" y="290"/>
                    <a:pt x="21" y="290"/>
                  </a:cubicBezTo>
                  <a:cubicBezTo>
                    <a:pt x="29" y="296"/>
                    <a:pt x="37" y="303"/>
                    <a:pt x="45" y="309"/>
                  </a:cubicBezTo>
                  <a:cubicBezTo>
                    <a:pt x="45" y="313"/>
                    <a:pt x="45" y="321"/>
                    <a:pt x="47" y="329"/>
                  </a:cubicBezTo>
                  <a:cubicBezTo>
                    <a:pt x="46" y="326"/>
                    <a:pt x="45" y="324"/>
                    <a:pt x="44" y="322"/>
                  </a:cubicBezTo>
                  <a:cubicBezTo>
                    <a:pt x="42" y="323"/>
                    <a:pt x="42" y="323"/>
                    <a:pt x="42" y="323"/>
                  </a:cubicBezTo>
                  <a:cubicBezTo>
                    <a:pt x="42" y="323"/>
                    <a:pt x="42" y="324"/>
                    <a:pt x="42" y="324"/>
                  </a:cubicBezTo>
                  <a:cubicBezTo>
                    <a:pt x="42" y="331"/>
                    <a:pt x="44" y="338"/>
                    <a:pt x="46" y="344"/>
                  </a:cubicBezTo>
                  <a:cubicBezTo>
                    <a:pt x="45" y="349"/>
                    <a:pt x="44" y="353"/>
                    <a:pt x="44" y="357"/>
                  </a:cubicBezTo>
                  <a:cubicBezTo>
                    <a:pt x="44" y="363"/>
                    <a:pt x="45" y="369"/>
                    <a:pt x="47" y="374"/>
                  </a:cubicBezTo>
                  <a:cubicBezTo>
                    <a:pt x="49" y="377"/>
                    <a:pt x="49" y="377"/>
                    <a:pt x="49" y="377"/>
                  </a:cubicBezTo>
                  <a:cubicBezTo>
                    <a:pt x="50" y="374"/>
                    <a:pt x="50" y="374"/>
                    <a:pt x="50" y="374"/>
                  </a:cubicBezTo>
                  <a:cubicBezTo>
                    <a:pt x="51" y="370"/>
                    <a:pt x="52" y="366"/>
                    <a:pt x="52" y="362"/>
                  </a:cubicBezTo>
                  <a:cubicBezTo>
                    <a:pt x="58" y="374"/>
                    <a:pt x="67" y="384"/>
                    <a:pt x="76" y="395"/>
                  </a:cubicBezTo>
                  <a:cubicBezTo>
                    <a:pt x="84" y="402"/>
                    <a:pt x="92" y="410"/>
                    <a:pt x="100" y="417"/>
                  </a:cubicBezTo>
                  <a:cubicBezTo>
                    <a:pt x="96" y="416"/>
                    <a:pt x="93" y="415"/>
                    <a:pt x="90" y="415"/>
                  </a:cubicBezTo>
                  <a:cubicBezTo>
                    <a:pt x="89" y="415"/>
                    <a:pt x="88" y="415"/>
                    <a:pt x="87" y="416"/>
                  </a:cubicBezTo>
                  <a:cubicBezTo>
                    <a:pt x="87" y="418"/>
                    <a:pt x="87" y="418"/>
                    <a:pt x="87" y="418"/>
                  </a:cubicBezTo>
                  <a:cubicBezTo>
                    <a:pt x="88" y="418"/>
                    <a:pt x="89" y="418"/>
                    <a:pt x="90" y="418"/>
                  </a:cubicBezTo>
                  <a:cubicBezTo>
                    <a:pt x="94" y="418"/>
                    <a:pt x="100" y="420"/>
                    <a:pt x="105" y="423"/>
                  </a:cubicBezTo>
                  <a:cubicBezTo>
                    <a:pt x="110" y="428"/>
                    <a:pt x="115" y="433"/>
                    <a:pt x="119" y="438"/>
                  </a:cubicBezTo>
                  <a:cubicBezTo>
                    <a:pt x="120" y="438"/>
                    <a:pt x="120" y="438"/>
                    <a:pt x="120" y="438"/>
                  </a:cubicBezTo>
                  <a:cubicBezTo>
                    <a:pt x="125" y="443"/>
                    <a:pt x="131" y="449"/>
                    <a:pt x="136" y="455"/>
                  </a:cubicBezTo>
                  <a:cubicBezTo>
                    <a:pt x="130" y="450"/>
                    <a:pt x="124" y="446"/>
                    <a:pt x="118" y="441"/>
                  </a:cubicBezTo>
                  <a:cubicBezTo>
                    <a:pt x="117" y="443"/>
                    <a:pt x="117" y="443"/>
                    <a:pt x="117" y="443"/>
                  </a:cubicBezTo>
                  <a:cubicBezTo>
                    <a:pt x="125" y="450"/>
                    <a:pt x="134" y="456"/>
                    <a:pt x="142" y="462"/>
                  </a:cubicBezTo>
                  <a:cubicBezTo>
                    <a:pt x="135" y="464"/>
                    <a:pt x="130" y="466"/>
                    <a:pt x="127" y="467"/>
                  </a:cubicBezTo>
                  <a:cubicBezTo>
                    <a:pt x="124" y="464"/>
                    <a:pt x="121" y="463"/>
                    <a:pt x="121" y="463"/>
                  </a:cubicBezTo>
                  <a:cubicBezTo>
                    <a:pt x="122" y="464"/>
                    <a:pt x="123" y="466"/>
                    <a:pt x="125" y="468"/>
                  </a:cubicBezTo>
                  <a:cubicBezTo>
                    <a:pt x="125" y="468"/>
                    <a:pt x="125" y="468"/>
                    <a:pt x="125" y="468"/>
                  </a:cubicBezTo>
                  <a:cubicBezTo>
                    <a:pt x="125" y="468"/>
                    <a:pt x="125" y="468"/>
                    <a:pt x="125" y="468"/>
                  </a:cubicBezTo>
                  <a:cubicBezTo>
                    <a:pt x="142" y="489"/>
                    <a:pt x="211" y="545"/>
                    <a:pt x="211" y="545"/>
                  </a:cubicBezTo>
                  <a:cubicBezTo>
                    <a:pt x="211" y="529"/>
                    <a:pt x="147" y="481"/>
                    <a:pt x="127" y="467"/>
                  </a:cubicBezTo>
                  <a:cubicBezTo>
                    <a:pt x="132" y="466"/>
                    <a:pt x="137" y="465"/>
                    <a:pt x="144" y="464"/>
                  </a:cubicBezTo>
                  <a:cubicBezTo>
                    <a:pt x="145" y="465"/>
                    <a:pt x="147" y="466"/>
                    <a:pt x="148" y="467"/>
                  </a:cubicBezTo>
                  <a:cubicBezTo>
                    <a:pt x="150" y="469"/>
                    <a:pt x="152" y="471"/>
                    <a:pt x="154" y="473"/>
                  </a:cubicBezTo>
                  <a:cubicBezTo>
                    <a:pt x="153" y="473"/>
                    <a:pt x="151" y="472"/>
                    <a:pt x="150" y="472"/>
                  </a:cubicBezTo>
                  <a:cubicBezTo>
                    <a:pt x="149" y="471"/>
                    <a:pt x="148" y="469"/>
                    <a:pt x="147" y="467"/>
                  </a:cubicBezTo>
                  <a:cubicBezTo>
                    <a:pt x="145" y="469"/>
                    <a:pt x="145" y="469"/>
                    <a:pt x="145" y="469"/>
                  </a:cubicBezTo>
                  <a:cubicBezTo>
                    <a:pt x="146" y="471"/>
                    <a:pt x="147" y="473"/>
                    <a:pt x="149" y="474"/>
                  </a:cubicBezTo>
                  <a:cubicBezTo>
                    <a:pt x="151" y="475"/>
                    <a:pt x="152" y="476"/>
                    <a:pt x="154" y="476"/>
                  </a:cubicBezTo>
                  <a:cubicBezTo>
                    <a:pt x="155" y="476"/>
                    <a:pt x="156" y="475"/>
                    <a:pt x="157" y="475"/>
                  </a:cubicBezTo>
                  <a:cubicBezTo>
                    <a:pt x="158" y="475"/>
                    <a:pt x="158" y="475"/>
                    <a:pt x="158" y="475"/>
                  </a:cubicBezTo>
                  <a:cubicBezTo>
                    <a:pt x="171" y="486"/>
                    <a:pt x="184" y="498"/>
                    <a:pt x="196" y="510"/>
                  </a:cubicBezTo>
                  <a:cubicBezTo>
                    <a:pt x="198" y="508"/>
                    <a:pt x="198" y="508"/>
                    <a:pt x="198" y="508"/>
                  </a:cubicBezTo>
                  <a:cubicBezTo>
                    <a:pt x="191" y="501"/>
                    <a:pt x="184" y="495"/>
                    <a:pt x="177" y="488"/>
                  </a:cubicBezTo>
                  <a:cubicBezTo>
                    <a:pt x="177" y="488"/>
                    <a:pt x="177" y="488"/>
                    <a:pt x="177" y="488"/>
                  </a:cubicBezTo>
                  <a:cubicBezTo>
                    <a:pt x="171" y="482"/>
                    <a:pt x="163" y="473"/>
                    <a:pt x="153" y="462"/>
                  </a:cubicBezTo>
                  <a:cubicBezTo>
                    <a:pt x="154" y="462"/>
                    <a:pt x="155" y="462"/>
                    <a:pt x="156" y="462"/>
                  </a:cubicBezTo>
                  <a:cubicBezTo>
                    <a:pt x="171" y="475"/>
                    <a:pt x="198" y="501"/>
                    <a:pt x="201" y="509"/>
                  </a:cubicBezTo>
                  <a:cubicBezTo>
                    <a:pt x="201" y="509"/>
                    <a:pt x="200" y="490"/>
                    <a:pt x="159" y="462"/>
                  </a:cubicBezTo>
                  <a:cubicBezTo>
                    <a:pt x="162" y="461"/>
                    <a:pt x="166" y="461"/>
                    <a:pt x="169" y="461"/>
                  </a:cubicBezTo>
                  <a:cubicBezTo>
                    <a:pt x="169" y="462"/>
                    <a:pt x="170" y="463"/>
                    <a:pt x="170" y="463"/>
                  </a:cubicBezTo>
                  <a:cubicBezTo>
                    <a:pt x="173" y="463"/>
                    <a:pt x="173" y="463"/>
                    <a:pt x="173" y="463"/>
                  </a:cubicBezTo>
                  <a:cubicBezTo>
                    <a:pt x="172" y="462"/>
                    <a:pt x="172" y="461"/>
                    <a:pt x="172" y="460"/>
                  </a:cubicBezTo>
                  <a:cubicBezTo>
                    <a:pt x="176" y="460"/>
                    <a:pt x="181" y="460"/>
                    <a:pt x="185" y="460"/>
                  </a:cubicBezTo>
                  <a:cubicBezTo>
                    <a:pt x="186" y="461"/>
                    <a:pt x="187" y="463"/>
                    <a:pt x="188" y="465"/>
                  </a:cubicBezTo>
                  <a:cubicBezTo>
                    <a:pt x="184" y="466"/>
                    <a:pt x="180" y="467"/>
                    <a:pt x="176" y="469"/>
                  </a:cubicBezTo>
                  <a:cubicBezTo>
                    <a:pt x="177" y="472"/>
                    <a:pt x="177" y="472"/>
                    <a:pt x="177" y="472"/>
                  </a:cubicBezTo>
                  <a:cubicBezTo>
                    <a:pt x="181" y="470"/>
                    <a:pt x="185" y="468"/>
                    <a:pt x="189" y="467"/>
                  </a:cubicBezTo>
                  <a:cubicBezTo>
                    <a:pt x="190" y="468"/>
                    <a:pt x="190" y="469"/>
                    <a:pt x="191" y="470"/>
                  </a:cubicBezTo>
                  <a:cubicBezTo>
                    <a:pt x="190" y="470"/>
                    <a:pt x="190" y="469"/>
                    <a:pt x="190" y="469"/>
                  </a:cubicBezTo>
                  <a:cubicBezTo>
                    <a:pt x="189" y="472"/>
                    <a:pt x="189" y="472"/>
                    <a:pt x="189" y="472"/>
                  </a:cubicBezTo>
                  <a:cubicBezTo>
                    <a:pt x="190" y="472"/>
                    <a:pt x="191" y="473"/>
                    <a:pt x="193" y="473"/>
                  </a:cubicBezTo>
                  <a:cubicBezTo>
                    <a:pt x="198" y="480"/>
                    <a:pt x="204" y="486"/>
                    <a:pt x="211" y="487"/>
                  </a:cubicBezTo>
                  <a:cubicBezTo>
                    <a:pt x="225" y="489"/>
                    <a:pt x="413" y="518"/>
                    <a:pt x="474" y="531"/>
                  </a:cubicBezTo>
                  <a:cubicBezTo>
                    <a:pt x="469" y="530"/>
                    <a:pt x="464" y="528"/>
                    <a:pt x="458" y="527"/>
                  </a:cubicBezTo>
                  <a:cubicBezTo>
                    <a:pt x="459" y="526"/>
                    <a:pt x="459" y="526"/>
                    <a:pt x="459" y="526"/>
                  </a:cubicBezTo>
                  <a:cubicBezTo>
                    <a:pt x="459" y="526"/>
                    <a:pt x="459" y="526"/>
                    <a:pt x="459" y="526"/>
                  </a:cubicBezTo>
                  <a:cubicBezTo>
                    <a:pt x="469" y="527"/>
                    <a:pt x="480" y="528"/>
                    <a:pt x="490" y="528"/>
                  </a:cubicBezTo>
                  <a:cubicBezTo>
                    <a:pt x="493" y="529"/>
                    <a:pt x="496" y="529"/>
                    <a:pt x="499" y="530"/>
                  </a:cubicBezTo>
                  <a:cubicBezTo>
                    <a:pt x="505" y="536"/>
                    <a:pt x="509" y="540"/>
                    <a:pt x="510" y="542"/>
                  </a:cubicBezTo>
                  <a:cubicBezTo>
                    <a:pt x="510" y="545"/>
                    <a:pt x="508" y="548"/>
                    <a:pt x="507" y="551"/>
                  </a:cubicBezTo>
                  <a:cubicBezTo>
                    <a:pt x="507" y="549"/>
                    <a:pt x="507" y="547"/>
                    <a:pt x="507" y="545"/>
                  </a:cubicBezTo>
                  <a:cubicBezTo>
                    <a:pt x="505" y="545"/>
                    <a:pt x="505" y="545"/>
                    <a:pt x="505" y="545"/>
                  </a:cubicBezTo>
                  <a:cubicBezTo>
                    <a:pt x="503" y="549"/>
                    <a:pt x="501" y="555"/>
                    <a:pt x="499" y="561"/>
                  </a:cubicBezTo>
                  <a:cubicBezTo>
                    <a:pt x="499" y="563"/>
                    <a:pt x="498" y="566"/>
                    <a:pt x="498" y="569"/>
                  </a:cubicBezTo>
                  <a:cubicBezTo>
                    <a:pt x="495" y="573"/>
                    <a:pt x="493" y="578"/>
                    <a:pt x="492" y="583"/>
                  </a:cubicBezTo>
                  <a:cubicBezTo>
                    <a:pt x="494" y="584"/>
                    <a:pt x="494" y="584"/>
                    <a:pt x="494" y="584"/>
                  </a:cubicBezTo>
                  <a:cubicBezTo>
                    <a:pt x="494" y="584"/>
                    <a:pt x="494" y="583"/>
                    <a:pt x="494" y="583"/>
                  </a:cubicBezTo>
                  <a:cubicBezTo>
                    <a:pt x="497" y="584"/>
                    <a:pt x="497" y="584"/>
                    <a:pt x="497" y="584"/>
                  </a:cubicBezTo>
                  <a:cubicBezTo>
                    <a:pt x="497" y="583"/>
                    <a:pt x="497" y="583"/>
                    <a:pt x="497" y="583"/>
                  </a:cubicBezTo>
                  <a:cubicBezTo>
                    <a:pt x="498" y="588"/>
                    <a:pt x="499" y="593"/>
                    <a:pt x="501" y="598"/>
                  </a:cubicBezTo>
                  <a:cubicBezTo>
                    <a:pt x="432" y="577"/>
                    <a:pt x="312" y="559"/>
                    <a:pt x="264" y="552"/>
                  </a:cubicBezTo>
                  <a:cubicBezTo>
                    <a:pt x="337" y="565"/>
                    <a:pt x="545" y="616"/>
                    <a:pt x="545" y="616"/>
                  </a:cubicBezTo>
                  <a:cubicBezTo>
                    <a:pt x="537" y="610"/>
                    <a:pt x="523" y="605"/>
                    <a:pt x="505" y="599"/>
                  </a:cubicBezTo>
                  <a:cubicBezTo>
                    <a:pt x="506" y="598"/>
                    <a:pt x="507" y="598"/>
                    <a:pt x="508" y="597"/>
                  </a:cubicBezTo>
                  <a:cubicBezTo>
                    <a:pt x="508" y="600"/>
                    <a:pt x="508" y="600"/>
                    <a:pt x="508" y="600"/>
                  </a:cubicBezTo>
                  <a:cubicBezTo>
                    <a:pt x="510" y="596"/>
                    <a:pt x="510" y="596"/>
                    <a:pt x="510" y="596"/>
                  </a:cubicBezTo>
                  <a:cubicBezTo>
                    <a:pt x="510" y="595"/>
                    <a:pt x="510" y="594"/>
                    <a:pt x="510" y="593"/>
                  </a:cubicBezTo>
                  <a:cubicBezTo>
                    <a:pt x="520" y="578"/>
                    <a:pt x="522" y="546"/>
                    <a:pt x="522" y="540"/>
                  </a:cubicBezTo>
                  <a:cubicBezTo>
                    <a:pt x="522" y="539"/>
                    <a:pt x="520" y="536"/>
                    <a:pt x="517" y="532"/>
                  </a:cubicBezTo>
                  <a:cubicBezTo>
                    <a:pt x="520" y="533"/>
                    <a:pt x="524" y="533"/>
                    <a:pt x="528" y="533"/>
                  </a:cubicBezTo>
                  <a:cubicBezTo>
                    <a:pt x="528" y="531"/>
                    <a:pt x="528" y="531"/>
                    <a:pt x="528" y="531"/>
                  </a:cubicBezTo>
                  <a:cubicBezTo>
                    <a:pt x="523" y="530"/>
                    <a:pt x="518" y="529"/>
                    <a:pt x="513" y="528"/>
                  </a:cubicBezTo>
                  <a:cubicBezTo>
                    <a:pt x="513" y="528"/>
                    <a:pt x="513" y="527"/>
                    <a:pt x="513" y="527"/>
                  </a:cubicBezTo>
                  <a:cubicBezTo>
                    <a:pt x="513" y="527"/>
                    <a:pt x="513" y="527"/>
                    <a:pt x="513" y="527"/>
                  </a:cubicBezTo>
                  <a:cubicBezTo>
                    <a:pt x="513" y="527"/>
                    <a:pt x="513" y="527"/>
                    <a:pt x="513" y="527"/>
                  </a:cubicBezTo>
                  <a:cubicBezTo>
                    <a:pt x="513" y="527"/>
                    <a:pt x="513" y="527"/>
                    <a:pt x="513" y="527"/>
                  </a:cubicBezTo>
                  <a:cubicBezTo>
                    <a:pt x="512" y="522"/>
                    <a:pt x="509" y="518"/>
                    <a:pt x="506" y="514"/>
                  </a:cubicBezTo>
                  <a:cubicBezTo>
                    <a:pt x="507" y="515"/>
                    <a:pt x="508" y="515"/>
                    <a:pt x="508" y="515"/>
                  </a:cubicBezTo>
                  <a:cubicBezTo>
                    <a:pt x="509" y="513"/>
                    <a:pt x="509" y="513"/>
                    <a:pt x="509" y="513"/>
                  </a:cubicBezTo>
                  <a:cubicBezTo>
                    <a:pt x="507" y="512"/>
                    <a:pt x="506" y="511"/>
                    <a:pt x="504" y="511"/>
                  </a:cubicBezTo>
                  <a:cubicBezTo>
                    <a:pt x="504" y="510"/>
                    <a:pt x="504" y="510"/>
                    <a:pt x="504" y="510"/>
                  </a:cubicBezTo>
                  <a:cubicBezTo>
                    <a:pt x="501" y="508"/>
                    <a:pt x="497" y="505"/>
                    <a:pt x="494" y="502"/>
                  </a:cubicBezTo>
                  <a:cubicBezTo>
                    <a:pt x="489" y="497"/>
                    <a:pt x="483" y="493"/>
                    <a:pt x="477" y="490"/>
                  </a:cubicBezTo>
                  <a:cubicBezTo>
                    <a:pt x="473" y="487"/>
                    <a:pt x="469" y="485"/>
                    <a:pt x="466" y="482"/>
                  </a:cubicBezTo>
                  <a:cubicBezTo>
                    <a:pt x="463" y="480"/>
                    <a:pt x="460" y="477"/>
                    <a:pt x="457" y="474"/>
                  </a:cubicBezTo>
                  <a:cubicBezTo>
                    <a:pt x="456" y="473"/>
                    <a:pt x="455" y="472"/>
                    <a:pt x="454" y="471"/>
                  </a:cubicBezTo>
                  <a:cubicBezTo>
                    <a:pt x="452" y="469"/>
                    <a:pt x="449" y="466"/>
                    <a:pt x="448" y="464"/>
                  </a:cubicBezTo>
                  <a:cubicBezTo>
                    <a:pt x="451" y="465"/>
                    <a:pt x="454" y="465"/>
                    <a:pt x="458" y="465"/>
                  </a:cubicBezTo>
                  <a:cubicBezTo>
                    <a:pt x="458" y="468"/>
                    <a:pt x="459" y="470"/>
                    <a:pt x="460" y="472"/>
                  </a:cubicBezTo>
                  <a:cubicBezTo>
                    <a:pt x="463" y="476"/>
                    <a:pt x="467" y="479"/>
                    <a:pt x="473" y="479"/>
                  </a:cubicBezTo>
                  <a:cubicBezTo>
                    <a:pt x="475" y="479"/>
                    <a:pt x="478" y="478"/>
                    <a:pt x="481" y="477"/>
                  </a:cubicBezTo>
                  <a:cubicBezTo>
                    <a:pt x="480" y="475"/>
                    <a:pt x="480" y="475"/>
                    <a:pt x="480" y="475"/>
                  </a:cubicBezTo>
                  <a:cubicBezTo>
                    <a:pt x="477" y="476"/>
                    <a:pt x="475" y="476"/>
                    <a:pt x="473" y="476"/>
                  </a:cubicBezTo>
                  <a:cubicBezTo>
                    <a:pt x="468" y="476"/>
                    <a:pt x="465" y="474"/>
                    <a:pt x="462" y="470"/>
                  </a:cubicBezTo>
                  <a:cubicBezTo>
                    <a:pt x="462" y="469"/>
                    <a:pt x="461" y="467"/>
                    <a:pt x="460" y="465"/>
                  </a:cubicBezTo>
                  <a:cubicBezTo>
                    <a:pt x="464" y="466"/>
                    <a:pt x="468" y="466"/>
                    <a:pt x="472" y="466"/>
                  </a:cubicBezTo>
                  <a:cubicBezTo>
                    <a:pt x="473" y="466"/>
                    <a:pt x="473" y="466"/>
                    <a:pt x="473" y="466"/>
                  </a:cubicBezTo>
                  <a:cubicBezTo>
                    <a:pt x="472" y="469"/>
                    <a:pt x="472" y="469"/>
                    <a:pt x="472" y="469"/>
                  </a:cubicBezTo>
                  <a:cubicBezTo>
                    <a:pt x="475" y="466"/>
                    <a:pt x="475" y="466"/>
                    <a:pt x="475" y="466"/>
                  </a:cubicBezTo>
                  <a:cubicBezTo>
                    <a:pt x="484" y="457"/>
                    <a:pt x="491" y="443"/>
                    <a:pt x="491" y="429"/>
                  </a:cubicBezTo>
                  <a:cubicBezTo>
                    <a:pt x="491" y="426"/>
                    <a:pt x="490" y="423"/>
                    <a:pt x="489" y="420"/>
                  </a:cubicBezTo>
                  <a:cubicBezTo>
                    <a:pt x="488" y="412"/>
                    <a:pt x="485" y="404"/>
                    <a:pt x="483" y="399"/>
                  </a:cubicBezTo>
                  <a:cubicBezTo>
                    <a:pt x="483" y="399"/>
                    <a:pt x="483" y="399"/>
                    <a:pt x="483" y="399"/>
                  </a:cubicBezTo>
                  <a:cubicBezTo>
                    <a:pt x="484" y="397"/>
                    <a:pt x="484" y="395"/>
                    <a:pt x="483" y="394"/>
                  </a:cubicBezTo>
                  <a:cubicBezTo>
                    <a:pt x="479" y="390"/>
                    <a:pt x="475" y="387"/>
                    <a:pt x="472" y="384"/>
                  </a:cubicBezTo>
                  <a:cubicBezTo>
                    <a:pt x="472" y="384"/>
                    <a:pt x="472" y="383"/>
                    <a:pt x="472" y="383"/>
                  </a:cubicBezTo>
                  <a:cubicBezTo>
                    <a:pt x="476" y="383"/>
                    <a:pt x="478" y="383"/>
                    <a:pt x="479" y="383"/>
                  </a:cubicBezTo>
                  <a:cubicBezTo>
                    <a:pt x="480" y="383"/>
                    <a:pt x="481" y="383"/>
                    <a:pt x="481" y="383"/>
                  </a:cubicBezTo>
                  <a:cubicBezTo>
                    <a:pt x="481" y="385"/>
                    <a:pt x="482" y="387"/>
                    <a:pt x="482" y="388"/>
                  </a:cubicBezTo>
                  <a:cubicBezTo>
                    <a:pt x="483" y="392"/>
                    <a:pt x="483" y="392"/>
                    <a:pt x="483" y="392"/>
                  </a:cubicBezTo>
                  <a:cubicBezTo>
                    <a:pt x="484" y="388"/>
                    <a:pt x="484" y="388"/>
                    <a:pt x="484" y="388"/>
                  </a:cubicBezTo>
                  <a:cubicBezTo>
                    <a:pt x="485" y="386"/>
                    <a:pt x="486" y="383"/>
                    <a:pt x="486" y="380"/>
                  </a:cubicBezTo>
                  <a:cubicBezTo>
                    <a:pt x="487" y="380"/>
                    <a:pt x="487" y="380"/>
                    <a:pt x="487" y="380"/>
                  </a:cubicBezTo>
                  <a:cubicBezTo>
                    <a:pt x="489" y="381"/>
                    <a:pt x="491" y="382"/>
                    <a:pt x="493" y="383"/>
                  </a:cubicBezTo>
                  <a:cubicBezTo>
                    <a:pt x="493" y="385"/>
                    <a:pt x="493" y="385"/>
                    <a:pt x="493" y="385"/>
                  </a:cubicBezTo>
                  <a:cubicBezTo>
                    <a:pt x="494" y="385"/>
                    <a:pt x="495" y="385"/>
                    <a:pt x="496" y="386"/>
                  </a:cubicBezTo>
                  <a:cubicBezTo>
                    <a:pt x="497" y="386"/>
                    <a:pt x="497" y="386"/>
                    <a:pt x="498" y="386"/>
                  </a:cubicBezTo>
                  <a:cubicBezTo>
                    <a:pt x="498" y="386"/>
                    <a:pt x="498" y="386"/>
                    <a:pt x="498" y="386"/>
                  </a:cubicBezTo>
                  <a:cubicBezTo>
                    <a:pt x="498" y="386"/>
                    <a:pt x="499" y="386"/>
                    <a:pt x="499" y="385"/>
                  </a:cubicBezTo>
                  <a:cubicBezTo>
                    <a:pt x="499" y="385"/>
                    <a:pt x="499" y="385"/>
                    <a:pt x="499" y="384"/>
                  </a:cubicBezTo>
                  <a:cubicBezTo>
                    <a:pt x="499" y="384"/>
                    <a:pt x="499" y="384"/>
                    <a:pt x="499" y="384"/>
                  </a:cubicBezTo>
                  <a:cubicBezTo>
                    <a:pt x="499" y="383"/>
                    <a:pt x="499" y="383"/>
                    <a:pt x="499" y="383"/>
                  </a:cubicBezTo>
                  <a:cubicBezTo>
                    <a:pt x="499" y="383"/>
                    <a:pt x="498" y="383"/>
                    <a:pt x="498" y="383"/>
                  </a:cubicBezTo>
                  <a:cubicBezTo>
                    <a:pt x="498" y="382"/>
                    <a:pt x="497" y="382"/>
                    <a:pt x="496" y="382"/>
                  </a:cubicBezTo>
                  <a:cubicBezTo>
                    <a:pt x="496" y="382"/>
                    <a:pt x="496" y="382"/>
                    <a:pt x="496" y="382"/>
                  </a:cubicBezTo>
                  <a:cubicBezTo>
                    <a:pt x="496" y="382"/>
                    <a:pt x="496" y="382"/>
                    <a:pt x="496" y="382"/>
                  </a:cubicBezTo>
                  <a:cubicBezTo>
                    <a:pt x="494" y="380"/>
                    <a:pt x="491" y="379"/>
                    <a:pt x="489" y="378"/>
                  </a:cubicBezTo>
                  <a:cubicBezTo>
                    <a:pt x="491" y="376"/>
                    <a:pt x="492" y="373"/>
                    <a:pt x="494" y="370"/>
                  </a:cubicBezTo>
                  <a:cubicBezTo>
                    <a:pt x="495" y="370"/>
                    <a:pt x="495" y="370"/>
                    <a:pt x="496" y="370"/>
                  </a:cubicBezTo>
                  <a:cubicBezTo>
                    <a:pt x="497" y="370"/>
                    <a:pt x="498" y="370"/>
                    <a:pt x="498" y="370"/>
                  </a:cubicBezTo>
                  <a:cubicBezTo>
                    <a:pt x="500" y="370"/>
                    <a:pt x="500" y="370"/>
                    <a:pt x="500" y="370"/>
                  </a:cubicBezTo>
                  <a:cubicBezTo>
                    <a:pt x="499" y="368"/>
                    <a:pt x="499" y="368"/>
                    <a:pt x="499" y="368"/>
                  </a:cubicBezTo>
                  <a:cubicBezTo>
                    <a:pt x="498" y="367"/>
                    <a:pt x="497" y="365"/>
                    <a:pt x="496" y="364"/>
                  </a:cubicBezTo>
                  <a:cubicBezTo>
                    <a:pt x="499" y="354"/>
                    <a:pt x="499" y="344"/>
                    <a:pt x="498" y="338"/>
                  </a:cubicBezTo>
                  <a:cubicBezTo>
                    <a:pt x="498" y="334"/>
                    <a:pt x="496" y="331"/>
                    <a:pt x="494" y="329"/>
                  </a:cubicBezTo>
                  <a:cubicBezTo>
                    <a:pt x="493" y="328"/>
                    <a:pt x="493" y="327"/>
                    <a:pt x="492" y="326"/>
                  </a:cubicBezTo>
                  <a:cubicBezTo>
                    <a:pt x="494" y="325"/>
                    <a:pt x="494" y="325"/>
                    <a:pt x="494" y="325"/>
                  </a:cubicBezTo>
                  <a:cubicBezTo>
                    <a:pt x="492" y="324"/>
                    <a:pt x="492" y="324"/>
                    <a:pt x="492" y="324"/>
                  </a:cubicBezTo>
                  <a:cubicBezTo>
                    <a:pt x="492" y="324"/>
                    <a:pt x="492" y="324"/>
                    <a:pt x="492" y="324"/>
                  </a:cubicBezTo>
                  <a:cubicBezTo>
                    <a:pt x="492" y="324"/>
                    <a:pt x="492" y="324"/>
                    <a:pt x="492" y="324"/>
                  </a:cubicBezTo>
                  <a:cubicBezTo>
                    <a:pt x="494" y="324"/>
                    <a:pt x="494" y="324"/>
                    <a:pt x="494" y="324"/>
                  </a:cubicBezTo>
                  <a:cubicBezTo>
                    <a:pt x="495" y="325"/>
                    <a:pt x="495" y="325"/>
                    <a:pt x="495" y="325"/>
                  </a:cubicBezTo>
                  <a:cubicBezTo>
                    <a:pt x="496" y="325"/>
                    <a:pt x="496" y="325"/>
                    <a:pt x="496" y="325"/>
                  </a:cubicBezTo>
                  <a:cubicBezTo>
                    <a:pt x="498" y="330"/>
                    <a:pt x="500" y="336"/>
                    <a:pt x="502" y="341"/>
                  </a:cubicBezTo>
                  <a:cubicBezTo>
                    <a:pt x="505" y="340"/>
                    <a:pt x="505" y="340"/>
                    <a:pt x="505" y="340"/>
                  </a:cubicBezTo>
                  <a:cubicBezTo>
                    <a:pt x="504" y="339"/>
                    <a:pt x="504" y="338"/>
                    <a:pt x="504" y="337"/>
                  </a:cubicBezTo>
                  <a:cubicBezTo>
                    <a:pt x="505" y="339"/>
                    <a:pt x="506" y="342"/>
                    <a:pt x="508" y="343"/>
                  </a:cubicBezTo>
                  <a:cubicBezTo>
                    <a:pt x="510" y="342"/>
                    <a:pt x="510" y="342"/>
                    <a:pt x="510" y="342"/>
                  </a:cubicBezTo>
                  <a:cubicBezTo>
                    <a:pt x="505" y="336"/>
                    <a:pt x="500" y="327"/>
                    <a:pt x="496" y="318"/>
                  </a:cubicBezTo>
                  <a:cubicBezTo>
                    <a:pt x="496" y="318"/>
                    <a:pt x="496" y="317"/>
                    <a:pt x="496" y="317"/>
                  </a:cubicBezTo>
                  <a:cubicBezTo>
                    <a:pt x="496" y="317"/>
                    <a:pt x="496" y="317"/>
                    <a:pt x="496" y="317"/>
                  </a:cubicBezTo>
                  <a:cubicBezTo>
                    <a:pt x="497" y="316"/>
                    <a:pt x="497" y="316"/>
                    <a:pt x="497" y="316"/>
                  </a:cubicBezTo>
                  <a:cubicBezTo>
                    <a:pt x="501" y="332"/>
                    <a:pt x="514" y="330"/>
                    <a:pt x="528" y="307"/>
                  </a:cubicBezTo>
                  <a:cubicBezTo>
                    <a:pt x="540" y="288"/>
                    <a:pt x="575" y="265"/>
                    <a:pt x="604" y="251"/>
                  </a:cubicBezTo>
                  <a:cubicBezTo>
                    <a:pt x="612" y="251"/>
                    <a:pt x="619" y="252"/>
                    <a:pt x="626" y="252"/>
                  </a:cubicBezTo>
                  <a:cubicBezTo>
                    <a:pt x="626" y="249"/>
                    <a:pt x="626" y="249"/>
                    <a:pt x="626" y="249"/>
                  </a:cubicBezTo>
                  <a:cubicBezTo>
                    <a:pt x="625" y="249"/>
                    <a:pt x="624" y="249"/>
                    <a:pt x="623" y="249"/>
                  </a:cubicBezTo>
                  <a:cubicBezTo>
                    <a:pt x="627" y="249"/>
                    <a:pt x="631" y="249"/>
                    <a:pt x="635" y="249"/>
                  </a:cubicBezTo>
                  <a:cubicBezTo>
                    <a:pt x="640" y="249"/>
                    <a:pt x="645" y="249"/>
                    <a:pt x="649" y="249"/>
                  </a:cubicBezTo>
                  <a:cubicBezTo>
                    <a:pt x="649" y="247"/>
                    <a:pt x="649" y="247"/>
                    <a:pt x="649" y="247"/>
                  </a:cubicBezTo>
                  <a:cubicBezTo>
                    <a:pt x="645" y="247"/>
                    <a:pt x="640" y="246"/>
                    <a:pt x="635" y="246"/>
                  </a:cubicBezTo>
                  <a:cubicBezTo>
                    <a:pt x="628" y="246"/>
                    <a:pt x="621" y="247"/>
                    <a:pt x="613" y="247"/>
                  </a:cubicBezTo>
                  <a:cubicBezTo>
                    <a:pt x="618" y="245"/>
                    <a:pt x="622" y="244"/>
                    <a:pt x="626" y="242"/>
                  </a:cubicBezTo>
                  <a:cubicBezTo>
                    <a:pt x="627" y="243"/>
                    <a:pt x="627" y="243"/>
                    <a:pt x="628" y="244"/>
                  </a:cubicBezTo>
                  <a:cubicBezTo>
                    <a:pt x="630" y="242"/>
                    <a:pt x="630" y="242"/>
                    <a:pt x="630" y="242"/>
                  </a:cubicBezTo>
                  <a:cubicBezTo>
                    <a:pt x="630" y="242"/>
                    <a:pt x="629" y="242"/>
                    <a:pt x="629" y="242"/>
                  </a:cubicBezTo>
                  <a:cubicBezTo>
                    <a:pt x="632" y="241"/>
                    <a:pt x="634" y="240"/>
                    <a:pt x="637" y="240"/>
                  </a:cubicBezTo>
                  <a:cubicBezTo>
                    <a:pt x="638" y="239"/>
                    <a:pt x="639" y="239"/>
                    <a:pt x="641" y="239"/>
                  </a:cubicBezTo>
                  <a:cubicBezTo>
                    <a:pt x="648" y="238"/>
                    <a:pt x="655" y="236"/>
                    <a:pt x="662" y="234"/>
                  </a:cubicBezTo>
                  <a:cubicBezTo>
                    <a:pt x="662" y="234"/>
                    <a:pt x="662" y="234"/>
                    <a:pt x="662" y="234"/>
                  </a:cubicBezTo>
                  <a:cubicBezTo>
                    <a:pt x="663" y="234"/>
                    <a:pt x="663" y="234"/>
                    <a:pt x="664" y="234"/>
                  </a:cubicBezTo>
                  <a:cubicBezTo>
                    <a:pt x="664" y="234"/>
                    <a:pt x="664" y="234"/>
                    <a:pt x="664" y="234"/>
                  </a:cubicBezTo>
                  <a:cubicBezTo>
                    <a:pt x="672" y="235"/>
                    <a:pt x="679" y="234"/>
                    <a:pt x="687" y="233"/>
                  </a:cubicBezTo>
                  <a:cubicBezTo>
                    <a:pt x="692" y="233"/>
                    <a:pt x="697" y="234"/>
                    <a:pt x="702" y="234"/>
                  </a:cubicBezTo>
                  <a:cubicBezTo>
                    <a:pt x="695" y="236"/>
                    <a:pt x="688" y="236"/>
                    <a:pt x="680" y="236"/>
                  </a:cubicBezTo>
                  <a:cubicBezTo>
                    <a:pt x="678" y="237"/>
                    <a:pt x="678" y="239"/>
                    <a:pt x="680" y="239"/>
                  </a:cubicBezTo>
                  <a:cubicBezTo>
                    <a:pt x="688" y="239"/>
                    <a:pt x="696" y="239"/>
                    <a:pt x="704" y="237"/>
                  </a:cubicBezTo>
                  <a:cubicBezTo>
                    <a:pt x="705" y="241"/>
                    <a:pt x="703" y="247"/>
                    <a:pt x="695" y="256"/>
                  </a:cubicBezTo>
                  <a:cubicBezTo>
                    <a:pt x="695" y="256"/>
                    <a:pt x="711" y="255"/>
                    <a:pt x="710" y="236"/>
                  </a:cubicBezTo>
                  <a:cubicBezTo>
                    <a:pt x="710" y="236"/>
                    <a:pt x="710" y="236"/>
                    <a:pt x="709" y="235"/>
                  </a:cubicBezTo>
                  <a:cubicBezTo>
                    <a:pt x="710" y="235"/>
                    <a:pt x="711" y="235"/>
                    <a:pt x="711" y="235"/>
                  </a:cubicBezTo>
                  <a:cubicBezTo>
                    <a:pt x="713" y="234"/>
                    <a:pt x="713" y="231"/>
                    <a:pt x="711" y="231"/>
                  </a:cubicBezTo>
                  <a:cubicBezTo>
                    <a:pt x="710" y="231"/>
                    <a:pt x="708" y="230"/>
                    <a:pt x="707" y="230"/>
                  </a:cubicBezTo>
                  <a:cubicBezTo>
                    <a:pt x="702" y="225"/>
                    <a:pt x="692" y="224"/>
                    <a:pt x="679" y="224"/>
                  </a:cubicBezTo>
                  <a:cubicBezTo>
                    <a:pt x="670" y="221"/>
                    <a:pt x="661" y="217"/>
                    <a:pt x="652" y="213"/>
                  </a:cubicBezTo>
                  <a:cubicBezTo>
                    <a:pt x="659" y="214"/>
                    <a:pt x="670" y="214"/>
                    <a:pt x="676" y="209"/>
                  </a:cubicBezTo>
                  <a:cubicBezTo>
                    <a:pt x="676" y="210"/>
                    <a:pt x="676" y="211"/>
                    <a:pt x="676" y="211"/>
                  </a:cubicBezTo>
                  <a:cubicBezTo>
                    <a:pt x="673" y="210"/>
                    <a:pt x="672" y="213"/>
                    <a:pt x="674" y="214"/>
                  </a:cubicBezTo>
                  <a:cubicBezTo>
                    <a:pt x="680" y="218"/>
                    <a:pt x="681" y="205"/>
                    <a:pt x="679" y="201"/>
                  </a:cubicBezTo>
                  <a:cubicBezTo>
                    <a:pt x="679" y="201"/>
                    <a:pt x="680" y="200"/>
                    <a:pt x="680" y="200"/>
                  </a:cubicBezTo>
                  <a:cubicBezTo>
                    <a:pt x="680" y="191"/>
                    <a:pt x="669" y="181"/>
                    <a:pt x="649" y="173"/>
                  </a:cubicBezTo>
                  <a:cubicBezTo>
                    <a:pt x="644" y="167"/>
                    <a:pt x="637" y="161"/>
                    <a:pt x="630" y="156"/>
                  </a:cubicBezTo>
                  <a:cubicBezTo>
                    <a:pt x="610" y="140"/>
                    <a:pt x="586" y="127"/>
                    <a:pt x="563" y="116"/>
                  </a:cubicBezTo>
                  <a:cubicBezTo>
                    <a:pt x="561" y="114"/>
                    <a:pt x="559" y="119"/>
                    <a:pt x="561" y="120"/>
                  </a:cubicBezTo>
                  <a:cubicBezTo>
                    <a:pt x="576" y="127"/>
                    <a:pt x="590" y="135"/>
                    <a:pt x="603" y="144"/>
                  </a:cubicBezTo>
                  <a:cubicBezTo>
                    <a:pt x="603" y="145"/>
                    <a:pt x="603" y="145"/>
                    <a:pt x="603" y="145"/>
                  </a:cubicBezTo>
                  <a:cubicBezTo>
                    <a:pt x="604" y="145"/>
                    <a:pt x="606" y="146"/>
                    <a:pt x="607" y="146"/>
                  </a:cubicBezTo>
                  <a:cubicBezTo>
                    <a:pt x="618" y="153"/>
                    <a:pt x="628" y="160"/>
                    <a:pt x="638" y="168"/>
                  </a:cubicBezTo>
                  <a:cubicBezTo>
                    <a:pt x="639" y="168"/>
                    <a:pt x="640" y="168"/>
                    <a:pt x="640" y="168"/>
                  </a:cubicBezTo>
                  <a:cubicBezTo>
                    <a:pt x="642" y="169"/>
                    <a:pt x="643" y="170"/>
                    <a:pt x="644" y="172"/>
                  </a:cubicBezTo>
                  <a:cubicBezTo>
                    <a:pt x="639" y="170"/>
                    <a:pt x="633" y="168"/>
                    <a:pt x="626" y="167"/>
                  </a:cubicBezTo>
                  <a:cubicBezTo>
                    <a:pt x="624" y="166"/>
                    <a:pt x="621" y="165"/>
                    <a:pt x="619" y="163"/>
                  </a:cubicBezTo>
                  <a:cubicBezTo>
                    <a:pt x="619" y="162"/>
                    <a:pt x="619" y="162"/>
                    <a:pt x="619" y="162"/>
                  </a:cubicBezTo>
                  <a:cubicBezTo>
                    <a:pt x="622" y="163"/>
                    <a:pt x="624" y="164"/>
                    <a:pt x="626" y="165"/>
                  </a:cubicBezTo>
                  <a:cubicBezTo>
                    <a:pt x="627" y="166"/>
                    <a:pt x="629" y="163"/>
                    <a:pt x="627" y="162"/>
                  </a:cubicBezTo>
                  <a:cubicBezTo>
                    <a:pt x="617" y="157"/>
                    <a:pt x="607" y="151"/>
                    <a:pt x="597" y="145"/>
                  </a:cubicBezTo>
                  <a:cubicBezTo>
                    <a:pt x="593" y="142"/>
                    <a:pt x="589" y="139"/>
                    <a:pt x="586" y="137"/>
                  </a:cubicBezTo>
                  <a:cubicBezTo>
                    <a:pt x="602" y="145"/>
                    <a:pt x="612" y="149"/>
                    <a:pt x="612" y="149"/>
                  </a:cubicBezTo>
                  <a:cubicBezTo>
                    <a:pt x="612" y="149"/>
                    <a:pt x="597" y="142"/>
                    <a:pt x="575" y="130"/>
                  </a:cubicBezTo>
                  <a:cubicBezTo>
                    <a:pt x="568" y="124"/>
                    <a:pt x="560" y="120"/>
                    <a:pt x="552" y="116"/>
                  </a:cubicBezTo>
                  <a:cubicBezTo>
                    <a:pt x="539" y="107"/>
                    <a:pt x="526" y="98"/>
                    <a:pt x="512" y="88"/>
                  </a:cubicBezTo>
                  <a:cubicBezTo>
                    <a:pt x="511" y="87"/>
                    <a:pt x="508" y="90"/>
                    <a:pt x="510" y="91"/>
                  </a:cubicBezTo>
                  <a:cubicBezTo>
                    <a:pt x="516" y="95"/>
                    <a:pt x="521" y="99"/>
                    <a:pt x="527" y="103"/>
                  </a:cubicBezTo>
                  <a:cubicBezTo>
                    <a:pt x="459" y="66"/>
                    <a:pt x="372" y="20"/>
                    <a:pt x="355" y="14"/>
                  </a:cubicBezTo>
                  <a:cubicBezTo>
                    <a:pt x="326" y="3"/>
                    <a:pt x="285" y="6"/>
                    <a:pt x="285" y="6"/>
                  </a:cubicBezTo>
                  <a:cubicBezTo>
                    <a:pt x="285" y="6"/>
                    <a:pt x="257" y="0"/>
                    <a:pt x="220" y="39"/>
                  </a:cubicBezTo>
                  <a:cubicBezTo>
                    <a:pt x="205" y="56"/>
                    <a:pt x="201" y="78"/>
                    <a:pt x="202" y="98"/>
                  </a:cubicBezTo>
                  <a:cubicBezTo>
                    <a:pt x="201" y="98"/>
                    <a:pt x="200" y="99"/>
                    <a:pt x="200" y="100"/>
                  </a:cubicBezTo>
                  <a:cubicBezTo>
                    <a:pt x="200" y="100"/>
                    <a:pt x="200" y="100"/>
                    <a:pt x="200" y="100"/>
                  </a:cubicBezTo>
                  <a:cubicBezTo>
                    <a:pt x="200" y="100"/>
                    <a:pt x="200" y="101"/>
                    <a:pt x="200" y="101"/>
                  </a:cubicBezTo>
                  <a:cubicBezTo>
                    <a:pt x="201" y="104"/>
                    <a:pt x="200" y="107"/>
                    <a:pt x="200" y="110"/>
                  </a:cubicBezTo>
                  <a:cubicBezTo>
                    <a:pt x="200" y="111"/>
                    <a:pt x="202" y="112"/>
                    <a:pt x="202" y="111"/>
                  </a:cubicBezTo>
                  <a:cubicBezTo>
                    <a:pt x="203" y="113"/>
                    <a:pt x="203" y="115"/>
                    <a:pt x="204" y="116"/>
                  </a:cubicBezTo>
                  <a:cubicBezTo>
                    <a:pt x="204" y="117"/>
                    <a:pt x="204" y="118"/>
                    <a:pt x="204" y="119"/>
                  </a:cubicBezTo>
                  <a:cubicBezTo>
                    <a:pt x="203" y="117"/>
                    <a:pt x="200" y="118"/>
                    <a:pt x="200" y="121"/>
                  </a:cubicBezTo>
                  <a:cubicBezTo>
                    <a:pt x="200" y="133"/>
                    <a:pt x="200" y="145"/>
                    <a:pt x="200" y="157"/>
                  </a:cubicBezTo>
                  <a:cubicBezTo>
                    <a:pt x="200" y="157"/>
                    <a:pt x="199" y="157"/>
                    <a:pt x="199" y="157"/>
                  </a:cubicBezTo>
                  <a:cubicBezTo>
                    <a:pt x="198" y="157"/>
                    <a:pt x="198" y="157"/>
                    <a:pt x="197" y="156"/>
                  </a:cubicBezTo>
                  <a:cubicBezTo>
                    <a:pt x="197" y="156"/>
                    <a:pt x="196" y="157"/>
                    <a:pt x="195" y="157"/>
                  </a:cubicBezTo>
                  <a:cubicBezTo>
                    <a:pt x="195" y="157"/>
                    <a:pt x="195" y="157"/>
                    <a:pt x="195" y="158"/>
                  </a:cubicBezTo>
                  <a:cubicBezTo>
                    <a:pt x="192" y="158"/>
                    <a:pt x="189" y="158"/>
                    <a:pt x="186" y="159"/>
                  </a:cubicBezTo>
                  <a:cubicBezTo>
                    <a:pt x="170" y="155"/>
                    <a:pt x="152" y="159"/>
                    <a:pt x="135" y="164"/>
                  </a:cubicBezTo>
                  <a:cubicBezTo>
                    <a:pt x="114" y="165"/>
                    <a:pt x="93" y="167"/>
                    <a:pt x="76" y="174"/>
                  </a:cubicBezTo>
                  <a:cubicBezTo>
                    <a:pt x="73" y="174"/>
                    <a:pt x="70" y="175"/>
                    <a:pt x="67" y="175"/>
                  </a:cubicBezTo>
                  <a:cubicBezTo>
                    <a:pt x="51" y="175"/>
                    <a:pt x="35" y="174"/>
                    <a:pt x="19" y="177"/>
                  </a:cubicBezTo>
                  <a:cubicBezTo>
                    <a:pt x="18" y="177"/>
                    <a:pt x="17" y="177"/>
                    <a:pt x="15" y="177"/>
                  </a:cubicBezTo>
                  <a:cubicBezTo>
                    <a:pt x="14" y="176"/>
                    <a:pt x="13" y="175"/>
                    <a:pt x="11" y="174"/>
                  </a:cubicBezTo>
                  <a:cubicBezTo>
                    <a:pt x="10" y="173"/>
                    <a:pt x="6" y="171"/>
                    <a:pt x="4" y="171"/>
                  </a:cubicBezTo>
                  <a:cubicBezTo>
                    <a:pt x="3" y="171"/>
                    <a:pt x="2" y="172"/>
                    <a:pt x="2" y="173"/>
                  </a:cubicBezTo>
                  <a:cubicBezTo>
                    <a:pt x="3" y="174"/>
                    <a:pt x="4" y="175"/>
                    <a:pt x="4" y="175"/>
                  </a:cubicBezTo>
                  <a:cubicBezTo>
                    <a:pt x="4" y="176"/>
                    <a:pt x="5" y="176"/>
                    <a:pt x="5" y="176"/>
                  </a:cubicBezTo>
                  <a:cubicBezTo>
                    <a:pt x="6" y="176"/>
                    <a:pt x="6" y="176"/>
                    <a:pt x="6" y="177"/>
                  </a:cubicBezTo>
                  <a:cubicBezTo>
                    <a:pt x="6" y="177"/>
                    <a:pt x="7" y="177"/>
                    <a:pt x="7" y="178"/>
                  </a:cubicBezTo>
                  <a:cubicBezTo>
                    <a:pt x="5" y="178"/>
                    <a:pt x="2" y="178"/>
                    <a:pt x="0" y="178"/>
                  </a:cubicBezTo>
                  <a:cubicBezTo>
                    <a:pt x="0" y="180"/>
                    <a:pt x="0" y="180"/>
                    <a:pt x="0" y="180"/>
                  </a:cubicBezTo>
                  <a:cubicBezTo>
                    <a:pt x="3" y="180"/>
                    <a:pt x="6" y="180"/>
                    <a:pt x="9" y="180"/>
                  </a:cubicBezTo>
                  <a:close/>
                  <a:moveTo>
                    <a:pt x="21" y="182"/>
                  </a:moveTo>
                  <a:cubicBezTo>
                    <a:pt x="23" y="182"/>
                    <a:pt x="25" y="181"/>
                    <a:pt x="27" y="181"/>
                  </a:cubicBezTo>
                  <a:cubicBezTo>
                    <a:pt x="30" y="181"/>
                    <a:pt x="33" y="181"/>
                    <a:pt x="37" y="181"/>
                  </a:cubicBezTo>
                  <a:cubicBezTo>
                    <a:pt x="36" y="181"/>
                    <a:pt x="36" y="182"/>
                    <a:pt x="37" y="183"/>
                  </a:cubicBezTo>
                  <a:cubicBezTo>
                    <a:pt x="33" y="183"/>
                    <a:pt x="28" y="184"/>
                    <a:pt x="24" y="184"/>
                  </a:cubicBezTo>
                  <a:cubicBezTo>
                    <a:pt x="23" y="183"/>
                    <a:pt x="22" y="183"/>
                    <a:pt x="21" y="182"/>
                  </a:cubicBezTo>
                  <a:close/>
                  <a:moveTo>
                    <a:pt x="195" y="177"/>
                  </a:moveTo>
                  <a:cubicBezTo>
                    <a:pt x="196" y="177"/>
                    <a:pt x="196" y="177"/>
                    <a:pt x="196" y="177"/>
                  </a:cubicBezTo>
                  <a:cubicBezTo>
                    <a:pt x="180" y="182"/>
                    <a:pt x="162" y="184"/>
                    <a:pt x="142" y="184"/>
                  </a:cubicBezTo>
                  <a:cubicBezTo>
                    <a:pt x="138" y="184"/>
                    <a:pt x="133" y="184"/>
                    <a:pt x="129" y="183"/>
                  </a:cubicBezTo>
                  <a:cubicBezTo>
                    <a:pt x="135" y="183"/>
                    <a:pt x="140" y="181"/>
                    <a:pt x="146" y="180"/>
                  </a:cubicBezTo>
                  <a:cubicBezTo>
                    <a:pt x="162" y="180"/>
                    <a:pt x="184" y="179"/>
                    <a:pt x="199" y="176"/>
                  </a:cubicBezTo>
                  <a:cubicBezTo>
                    <a:pt x="199" y="176"/>
                    <a:pt x="199" y="176"/>
                    <a:pt x="200" y="176"/>
                  </a:cubicBezTo>
                  <a:cubicBezTo>
                    <a:pt x="198" y="176"/>
                    <a:pt x="197" y="177"/>
                    <a:pt x="196" y="177"/>
                  </a:cubicBezTo>
                  <a:lnTo>
                    <a:pt x="195" y="177"/>
                  </a:lnTo>
                  <a:close/>
                  <a:moveTo>
                    <a:pt x="212" y="189"/>
                  </a:moveTo>
                  <a:cubicBezTo>
                    <a:pt x="212" y="189"/>
                    <a:pt x="213" y="189"/>
                    <a:pt x="214" y="189"/>
                  </a:cubicBezTo>
                  <a:cubicBezTo>
                    <a:pt x="218" y="191"/>
                    <a:pt x="222" y="193"/>
                    <a:pt x="226" y="195"/>
                  </a:cubicBezTo>
                  <a:cubicBezTo>
                    <a:pt x="225" y="195"/>
                    <a:pt x="225" y="195"/>
                    <a:pt x="224" y="195"/>
                  </a:cubicBezTo>
                  <a:cubicBezTo>
                    <a:pt x="220" y="193"/>
                    <a:pt x="216" y="191"/>
                    <a:pt x="212" y="189"/>
                  </a:cubicBezTo>
                  <a:close/>
                  <a:moveTo>
                    <a:pt x="215" y="187"/>
                  </a:moveTo>
                  <a:cubicBezTo>
                    <a:pt x="212" y="185"/>
                    <a:pt x="209" y="183"/>
                    <a:pt x="206" y="181"/>
                  </a:cubicBezTo>
                  <a:cubicBezTo>
                    <a:pt x="206" y="181"/>
                    <a:pt x="206" y="181"/>
                    <a:pt x="207" y="181"/>
                  </a:cubicBezTo>
                  <a:cubicBezTo>
                    <a:pt x="209" y="181"/>
                    <a:pt x="212" y="182"/>
                    <a:pt x="214" y="183"/>
                  </a:cubicBezTo>
                  <a:cubicBezTo>
                    <a:pt x="214" y="183"/>
                    <a:pt x="214" y="183"/>
                    <a:pt x="214" y="183"/>
                  </a:cubicBezTo>
                  <a:cubicBezTo>
                    <a:pt x="225" y="187"/>
                    <a:pt x="236" y="191"/>
                    <a:pt x="247" y="195"/>
                  </a:cubicBezTo>
                  <a:cubicBezTo>
                    <a:pt x="248" y="193"/>
                    <a:pt x="248" y="193"/>
                    <a:pt x="248" y="193"/>
                  </a:cubicBezTo>
                  <a:cubicBezTo>
                    <a:pt x="241" y="189"/>
                    <a:pt x="233" y="186"/>
                    <a:pt x="226" y="183"/>
                  </a:cubicBezTo>
                  <a:cubicBezTo>
                    <a:pt x="227" y="183"/>
                    <a:pt x="227" y="181"/>
                    <a:pt x="226" y="180"/>
                  </a:cubicBezTo>
                  <a:cubicBezTo>
                    <a:pt x="222" y="178"/>
                    <a:pt x="217" y="176"/>
                    <a:pt x="212" y="174"/>
                  </a:cubicBezTo>
                  <a:cubicBezTo>
                    <a:pt x="212" y="174"/>
                    <a:pt x="212" y="174"/>
                    <a:pt x="212" y="174"/>
                  </a:cubicBezTo>
                  <a:cubicBezTo>
                    <a:pt x="220" y="177"/>
                    <a:pt x="230" y="181"/>
                    <a:pt x="238" y="186"/>
                  </a:cubicBezTo>
                  <a:cubicBezTo>
                    <a:pt x="251" y="194"/>
                    <a:pt x="262" y="202"/>
                    <a:pt x="269" y="210"/>
                  </a:cubicBezTo>
                  <a:cubicBezTo>
                    <a:pt x="256" y="207"/>
                    <a:pt x="241" y="203"/>
                    <a:pt x="228" y="197"/>
                  </a:cubicBezTo>
                  <a:cubicBezTo>
                    <a:pt x="228" y="197"/>
                    <a:pt x="228" y="197"/>
                    <a:pt x="228" y="197"/>
                  </a:cubicBezTo>
                  <a:cubicBezTo>
                    <a:pt x="228" y="196"/>
                    <a:pt x="228" y="196"/>
                    <a:pt x="227" y="196"/>
                  </a:cubicBezTo>
                  <a:cubicBezTo>
                    <a:pt x="235" y="199"/>
                    <a:pt x="243" y="202"/>
                    <a:pt x="251" y="205"/>
                  </a:cubicBezTo>
                  <a:cubicBezTo>
                    <a:pt x="252" y="203"/>
                    <a:pt x="252" y="203"/>
                    <a:pt x="252" y="203"/>
                  </a:cubicBezTo>
                  <a:cubicBezTo>
                    <a:pt x="240" y="197"/>
                    <a:pt x="227" y="190"/>
                    <a:pt x="215" y="187"/>
                  </a:cubicBezTo>
                  <a:close/>
                  <a:moveTo>
                    <a:pt x="207" y="178"/>
                  </a:moveTo>
                  <a:cubicBezTo>
                    <a:pt x="207" y="178"/>
                    <a:pt x="207" y="178"/>
                    <a:pt x="208" y="177"/>
                  </a:cubicBezTo>
                  <a:cubicBezTo>
                    <a:pt x="213" y="178"/>
                    <a:pt x="218" y="180"/>
                    <a:pt x="222" y="182"/>
                  </a:cubicBezTo>
                  <a:cubicBezTo>
                    <a:pt x="217" y="181"/>
                    <a:pt x="212" y="179"/>
                    <a:pt x="207" y="178"/>
                  </a:cubicBezTo>
                  <a:close/>
                  <a:moveTo>
                    <a:pt x="201" y="166"/>
                  </a:moveTo>
                  <a:cubicBezTo>
                    <a:pt x="201" y="166"/>
                    <a:pt x="201" y="167"/>
                    <a:pt x="201" y="168"/>
                  </a:cubicBezTo>
                  <a:cubicBezTo>
                    <a:pt x="201" y="168"/>
                    <a:pt x="201" y="168"/>
                    <a:pt x="201" y="168"/>
                  </a:cubicBezTo>
                  <a:cubicBezTo>
                    <a:pt x="200" y="167"/>
                    <a:pt x="200" y="166"/>
                    <a:pt x="200" y="166"/>
                  </a:cubicBezTo>
                  <a:cubicBezTo>
                    <a:pt x="200" y="166"/>
                    <a:pt x="201" y="166"/>
                    <a:pt x="201" y="166"/>
                  </a:cubicBezTo>
                  <a:close/>
                  <a:moveTo>
                    <a:pt x="190" y="169"/>
                  </a:moveTo>
                  <a:cubicBezTo>
                    <a:pt x="191" y="169"/>
                    <a:pt x="192" y="168"/>
                    <a:pt x="193" y="168"/>
                  </a:cubicBezTo>
                  <a:cubicBezTo>
                    <a:pt x="193" y="169"/>
                    <a:pt x="193" y="169"/>
                    <a:pt x="193" y="169"/>
                  </a:cubicBezTo>
                  <a:cubicBezTo>
                    <a:pt x="192" y="169"/>
                    <a:pt x="191" y="169"/>
                    <a:pt x="190" y="169"/>
                  </a:cubicBezTo>
                  <a:close/>
                  <a:moveTo>
                    <a:pt x="189" y="167"/>
                  </a:moveTo>
                  <a:cubicBezTo>
                    <a:pt x="188" y="167"/>
                    <a:pt x="186" y="168"/>
                    <a:pt x="185" y="168"/>
                  </a:cubicBezTo>
                  <a:cubicBezTo>
                    <a:pt x="183" y="167"/>
                    <a:pt x="181" y="167"/>
                    <a:pt x="179" y="166"/>
                  </a:cubicBezTo>
                  <a:cubicBezTo>
                    <a:pt x="182" y="166"/>
                    <a:pt x="186" y="166"/>
                    <a:pt x="189" y="167"/>
                  </a:cubicBezTo>
                  <a:close/>
                  <a:moveTo>
                    <a:pt x="209" y="159"/>
                  </a:moveTo>
                  <a:cubicBezTo>
                    <a:pt x="211" y="158"/>
                    <a:pt x="213" y="158"/>
                    <a:pt x="215" y="158"/>
                  </a:cubicBezTo>
                  <a:cubicBezTo>
                    <a:pt x="213" y="159"/>
                    <a:pt x="211" y="160"/>
                    <a:pt x="209" y="160"/>
                  </a:cubicBezTo>
                  <a:cubicBezTo>
                    <a:pt x="209" y="160"/>
                    <a:pt x="209" y="159"/>
                    <a:pt x="209" y="159"/>
                  </a:cubicBezTo>
                  <a:close/>
                  <a:moveTo>
                    <a:pt x="115" y="183"/>
                  </a:moveTo>
                  <a:cubicBezTo>
                    <a:pt x="111" y="183"/>
                    <a:pt x="106" y="182"/>
                    <a:pt x="102" y="182"/>
                  </a:cubicBezTo>
                  <a:cubicBezTo>
                    <a:pt x="100" y="181"/>
                    <a:pt x="98" y="181"/>
                    <a:pt x="96" y="181"/>
                  </a:cubicBezTo>
                  <a:cubicBezTo>
                    <a:pt x="99" y="180"/>
                    <a:pt x="102" y="180"/>
                    <a:pt x="106" y="179"/>
                  </a:cubicBezTo>
                  <a:cubicBezTo>
                    <a:pt x="124" y="175"/>
                    <a:pt x="141" y="170"/>
                    <a:pt x="158" y="168"/>
                  </a:cubicBezTo>
                  <a:cubicBezTo>
                    <a:pt x="159" y="168"/>
                    <a:pt x="160" y="168"/>
                    <a:pt x="160" y="168"/>
                  </a:cubicBezTo>
                  <a:cubicBezTo>
                    <a:pt x="167" y="168"/>
                    <a:pt x="173" y="169"/>
                    <a:pt x="179" y="170"/>
                  </a:cubicBezTo>
                  <a:cubicBezTo>
                    <a:pt x="178" y="170"/>
                    <a:pt x="177" y="170"/>
                    <a:pt x="176" y="171"/>
                  </a:cubicBezTo>
                  <a:cubicBezTo>
                    <a:pt x="172" y="170"/>
                    <a:pt x="168" y="170"/>
                    <a:pt x="164" y="170"/>
                  </a:cubicBezTo>
                  <a:cubicBezTo>
                    <a:pt x="162" y="169"/>
                    <a:pt x="162" y="171"/>
                    <a:pt x="162" y="172"/>
                  </a:cubicBezTo>
                  <a:cubicBezTo>
                    <a:pt x="144" y="174"/>
                    <a:pt x="128" y="176"/>
                    <a:pt x="129" y="178"/>
                  </a:cubicBezTo>
                  <a:cubicBezTo>
                    <a:pt x="129" y="179"/>
                    <a:pt x="131" y="179"/>
                    <a:pt x="135" y="180"/>
                  </a:cubicBezTo>
                  <a:cubicBezTo>
                    <a:pt x="128" y="181"/>
                    <a:pt x="122" y="182"/>
                    <a:pt x="115" y="183"/>
                  </a:cubicBezTo>
                  <a:close/>
                  <a:moveTo>
                    <a:pt x="96" y="184"/>
                  </a:moveTo>
                  <a:cubicBezTo>
                    <a:pt x="95" y="184"/>
                    <a:pt x="95" y="184"/>
                    <a:pt x="95" y="184"/>
                  </a:cubicBezTo>
                  <a:cubicBezTo>
                    <a:pt x="89" y="184"/>
                    <a:pt x="84" y="184"/>
                    <a:pt x="80" y="183"/>
                  </a:cubicBezTo>
                  <a:cubicBezTo>
                    <a:pt x="85" y="183"/>
                    <a:pt x="90" y="184"/>
                    <a:pt x="96" y="184"/>
                  </a:cubicBezTo>
                  <a:close/>
                  <a:moveTo>
                    <a:pt x="98" y="170"/>
                  </a:moveTo>
                  <a:cubicBezTo>
                    <a:pt x="103" y="169"/>
                    <a:pt x="109" y="169"/>
                    <a:pt x="115" y="168"/>
                  </a:cubicBezTo>
                  <a:cubicBezTo>
                    <a:pt x="109" y="169"/>
                    <a:pt x="103" y="170"/>
                    <a:pt x="98" y="170"/>
                  </a:cubicBezTo>
                  <a:close/>
                  <a:moveTo>
                    <a:pt x="193" y="160"/>
                  </a:moveTo>
                  <a:cubicBezTo>
                    <a:pt x="193" y="161"/>
                    <a:pt x="193" y="161"/>
                    <a:pt x="193" y="161"/>
                  </a:cubicBezTo>
                  <a:cubicBezTo>
                    <a:pt x="192" y="161"/>
                    <a:pt x="192" y="161"/>
                    <a:pt x="192" y="160"/>
                  </a:cubicBezTo>
                  <a:cubicBezTo>
                    <a:pt x="192" y="160"/>
                    <a:pt x="193" y="160"/>
                    <a:pt x="193" y="160"/>
                  </a:cubicBezTo>
                  <a:close/>
                  <a:moveTo>
                    <a:pt x="544" y="117"/>
                  </a:moveTo>
                  <a:cubicBezTo>
                    <a:pt x="552" y="124"/>
                    <a:pt x="559" y="130"/>
                    <a:pt x="567" y="137"/>
                  </a:cubicBezTo>
                  <a:cubicBezTo>
                    <a:pt x="566" y="136"/>
                    <a:pt x="566" y="136"/>
                    <a:pt x="565" y="135"/>
                  </a:cubicBezTo>
                  <a:cubicBezTo>
                    <a:pt x="563" y="134"/>
                    <a:pt x="562" y="133"/>
                    <a:pt x="561" y="132"/>
                  </a:cubicBezTo>
                  <a:cubicBezTo>
                    <a:pt x="559" y="134"/>
                    <a:pt x="559" y="134"/>
                    <a:pt x="559" y="134"/>
                  </a:cubicBezTo>
                  <a:cubicBezTo>
                    <a:pt x="559" y="134"/>
                    <a:pt x="559" y="134"/>
                    <a:pt x="559" y="134"/>
                  </a:cubicBezTo>
                  <a:cubicBezTo>
                    <a:pt x="559" y="135"/>
                    <a:pt x="559" y="135"/>
                    <a:pt x="559" y="135"/>
                  </a:cubicBezTo>
                  <a:cubicBezTo>
                    <a:pt x="566" y="144"/>
                    <a:pt x="579" y="152"/>
                    <a:pt x="593" y="158"/>
                  </a:cubicBezTo>
                  <a:cubicBezTo>
                    <a:pt x="596" y="161"/>
                    <a:pt x="600" y="163"/>
                    <a:pt x="603" y="165"/>
                  </a:cubicBezTo>
                  <a:cubicBezTo>
                    <a:pt x="584" y="165"/>
                    <a:pt x="561" y="168"/>
                    <a:pt x="538" y="177"/>
                  </a:cubicBezTo>
                  <a:cubicBezTo>
                    <a:pt x="479" y="198"/>
                    <a:pt x="459" y="227"/>
                    <a:pt x="463" y="270"/>
                  </a:cubicBezTo>
                  <a:cubicBezTo>
                    <a:pt x="462" y="273"/>
                    <a:pt x="461" y="276"/>
                    <a:pt x="461" y="279"/>
                  </a:cubicBezTo>
                  <a:cubicBezTo>
                    <a:pt x="462" y="279"/>
                    <a:pt x="462" y="279"/>
                    <a:pt x="462" y="279"/>
                  </a:cubicBezTo>
                  <a:cubicBezTo>
                    <a:pt x="461" y="283"/>
                    <a:pt x="461" y="287"/>
                    <a:pt x="461" y="290"/>
                  </a:cubicBezTo>
                  <a:cubicBezTo>
                    <a:pt x="450" y="282"/>
                    <a:pt x="438" y="275"/>
                    <a:pt x="427" y="269"/>
                  </a:cubicBezTo>
                  <a:cubicBezTo>
                    <a:pt x="422" y="264"/>
                    <a:pt x="417" y="260"/>
                    <a:pt x="412" y="257"/>
                  </a:cubicBezTo>
                  <a:cubicBezTo>
                    <a:pt x="405" y="252"/>
                    <a:pt x="398" y="249"/>
                    <a:pt x="391" y="249"/>
                  </a:cubicBezTo>
                  <a:cubicBezTo>
                    <a:pt x="390" y="249"/>
                    <a:pt x="390" y="249"/>
                    <a:pt x="390" y="249"/>
                  </a:cubicBezTo>
                  <a:cubicBezTo>
                    <a:pt x="388" y="249"/>
                    <a:pt x="388" y="249"/>
                    <a:pt x="388" y="249"/>
                  </a:cubicBezTo>
                  <a:cubicBezTo>
                    <a:pt x="389" y="251"/>
                    <a:pt x="389" y="251"/>
                    <a:pt x="389" y="251"/>
                  </a:cubicBezTo>
                  <a:cubicBezTo>
                    <a:pt x="391" y="258"/>
                    <a:pt x="395" y="265"/>
                    <a:pt x="400" y="272"/>
                  </a:cubicBezTo>
                  <a:cubicBezTo>
                    <a:pt x="399" y="271"/>
                    <a:pt x="398" y="271"/>
                    <a:pt x="397" y="270"/>
                  </a:cubicBezTo>
                  <a:cubicBezTo>
                    <a:pt x="361" y="239"/>
                    <a:pt x="329" y="204"/>
                    <a:pt x="298" y="168"/>
                  </a:cubicBezTo>
                  <a:cubicBezTo>
                    <a:pt x="296" y="170"/>
                    <a:pt x="296" y="170"/>
                    <a:pt x="296" y="170"/>
                  </a:cubicBezTo>
                  <a:cubicBezTo>
                    <a:pt x="325" y="204"/>
                    <a:pt x="355" y="237"/>
                    <a:pt x="389" y="267"/>
                  </a:cubicBezTo>
                  <a:cubicBezTo>
                    <a:pt x="337" y="243"/>
                    <a:pt x="273" y="216"/>
                    <a:pt x="273" y="216"/>
                  </a:cubicBezTo>
                  <a:cubicBezTo>
                    <a:pt x="279" y="220"/>
                    <a:pt x="361" y="263"/>
                    <a:pt x="412" y="287"/>
                  </a:cubicBezTo>
                  <a:cubicBezTo>
                    <a:pt x="416" y="292"/>
                    <a:pt x="421" y="297"/>
                    <a:pt x="426" y="302"/>
                  </a:cubicBezTo>
                  <a:cubicBezTo>
                    <a:pt x="430" y="306"/>
                    <a:pt x="435" y="309"/>
                    <a:pt x="439" y="313"/>
                  </a:cubicBezTo>
                  <a:cubicBezTo>
                    <a:pt x="422" y="313"/>
                    <a:pt x="405" y="314"/>
                    <a:pt x="389" y="315"/>
                  </a:cubicBezTo>
                  <a:cubicBezTo>
                    <a:pt x="388" y="315"/>
                    <a:pt x="388" y="315"/>
                    <a:pt x="388" y="315"/>
                  </a:cubicBezTo>
                  <a:cubicBezTo>
                    <a:pt x="388" y="315"/>
                    <a:pt x="388" y="315"/>
                    <a:pt x="388" y="315"/>
                  </a:cubicBezTo>
                  <a:cubicBezTo>
                    <a:pt x="375" y="316"/>
                    <a:pt x="362" y="317"/>
                    <a:pt x="348" y="319"/>
                  </a:cubicBezTo>
                  <a:cubicBezTo>
                    <a:pt x="289" y="318"/>
                    <a:pt x="224" y="318"/>
                    <a:pt x="201" y="321"/>
                  </a:cubicBezTo>
                  <a:cubicBezTo>
                    <a:pt x="201" y="321"/>
                    <a:pt x="201" y="321"/>
                    <a:pt x="201" y="321"/>
                  </a:cubicBezTo>
                  <a:cubicBezTo>
                    <a:pt x="202" y="319"/>
                    <a:pt x="201" y="318"/>
                    <a:pt x="199" y="318"/>
                  </a:cubicBezTo>
                  <a:cubicBezTo>
                    <a:pt x="195" y="319"/>
                    <a:pt x="194" y="321"/>
                    <a:pt x="193" y="323"/>
                  </a:cubicBezTo>
                  <a:cubicBezTo>
                    <a:pt x="193" y="323"/>
                    <a:pt x="192" y="323"/>
                    <a:pt x="192" y="323"/>
                  </a:cubicBezTo>
                  <a:cubicBezTo>
                    <a:pt x="192" y="323"/>
                    <a:pt x="192" y="323"/>
                    <a:pt x="193" y="323"/>
                  </a:cubicBezTo>
                  <a:cubicBezTo>
                    <a:pt x="192" y="324"/>
                    <a:pt x="191" y="325"/>
                    <a:pt x="191" y="326"/>
                  </a:cubicBezTo>
                  <a:cubicBezTo>
                    <a:pt x="189" y="328"/>
                    <a:pt x="192" y="330"/>
                    <a:pt x="193" y="328"/>
                  </a:cubicBezTo>
                  <a:cubicBezTo>
                    <a:pt x="194" y="327"/>
                    <a:pt x="194" y="326"/>
                    <a:pt x="195" y="325"/>
                  </a:cubicBezTo>
                  <a:cubicBezTo>
                    <a:pt x="194" y="327"/>
                    <a:pt x="193" y="330"/>
                    <a:pt x="193" y="332"/>
                  </a:cubicBezTo>
                  <a:cubicBezTo>
                    <a:pt x="151" y="293"/>
                    <a:pt x="98" y="255"/>
                    <a:pt x="52" y="219"/>
                  </a:cubicBezTo>
                  <a:cubicBezTo>
                    <a:pt x="53" y="218"/>
                    <a:pt x="53" y="217"/>
                    <a:pt x="52" y="216"/>
                  </a:cubicBezTo>
                  <a:cubicBezTo>
                    <a:pt x="45" y="211"/>
                    <a:pt x="38" y="206"/>
                    <a:pt x="31" y="201"/>
                  </a:cubicBezTo>
                  <a:cubicBezTo>
                    <a:pt x="32" y="200"/>
                    <a:pt x="33" y="199"/>
                    <a:pt x="31" y="198"/>
                  </a:cubicBezTo>
                  <a:cubicBezTo>
                    <a:pt x="30" y="198"/>
                    <a:pt x="28" y="197"/>
                    <a:pt x="26" y="196"/>
                  </a:cubicBezTo>
                  <a:cubicBezTo>
                    <a:pt x="22" y="193"/>
                    <a:pt x="18" y="189"/>
                    <a:pt x="14" y="186"/>
                  </a:cubicBezTo>
                  <a:cubicBezTo>
                    <a:pt x="14" y="185"/>
                    <a:pt x="14" y="185"/>
                    <a:pt x="13" y="185"/>
                  </a:cubicBezTo>
                  <a:cubicBezTo>
                    <a:pt x="13" y="184"/>
                    <a:pt x="13" y="184"/>
                    <a:pt x="14" y="183"/>
                  </a:cubicBezTo>
                  <a:cubicBezTo>
                    <a:pt x="16" y="184"/>
                    <a:pt x="17" y="185"/>
                    <a:pt x="18" y="186"/>
                  </a:cubicBezTo>
                  <a:cubicBezTo>
                    <a:pt x="18" y="188"/>
                    <a:pt x="19" y="189"/>
                    <a:pt x="21" y="189"/>
                  </a:cubicBezTo>
                  <a:cubicBezTo>
                    <a:pt x="21" y="189"/>
                    <a:pt x="21" y="189"/>
                    <a:pt x="22" y="189"/>
                  </a:cubicBezTo>
                  <a:cubicBezTo>
                    <a:pt x="25" y="192"/>
                    <a:pt x="29" y="194"/>
                    <a:pt x="32" y="197"/>
                  </a:cubicBezTo>
                  <a:cubicBezTo>
                    <a:pt x="43" y="205"/>
                    <a:pt x="53" y="214"/>
                    <a:pt x="65" y="222"/>
                  </a:cubicBezTo>
                  <a:cubicBezTo>
                    <a:pt x="68" y="224"/>
                    <a:pt x="71" y="220"/>
                    <a:pt x="68" y="218"/>
                  </a:cubicBezTo>
                  <a:cubicBezTo>
                    <a:pt x="56" y="209"/>
                    <a:pt x="44" y="199"/>
                    <a:pt x="32" y="190"/>
                  </a:cubicBezTo>
                  <a:cubicBezTo>
                    <a:pt x="31" y="189"/>
                    <a:pt x="30" y="189"/>
                    <a:pt x="29" y="188"/>
                  </a:cubicBezTo>
                  <a:cubicBezTo>
                    <a:pt x="41" y="187"/>
                    <a:pt x="52" y="186"/>
                    <a:pt x="64" y="186"/>
                  </a:cubicBezTo>
                  <a:cubicBezTo>
                    <a:pt x="66" y="186"/>
                    <a:pt x="66" y="183"/>
                    <a:pt x="64" y="183"/>
                  </a:cubicBezTo>
                  <a:cubicBezTo>
                    <a:pt x="63" y="183"/>
                    <a:pt x="62" y="183"/>
                    <a:pt x="60" y="183"/>
                  </a:cubicBezTo>
                  <a:cubicBezTo>
                    <a:pt x="62" y="182"/>
                    <a:pt x="64" y="182"/>
                    <a:pt x="66" y="182"/>
                  </a:cubicBezTo>
                  <a:cubicBezTo>
                    <a:pt x="67" y="182"/>
                    <a:pt x="68" y="182"/>
                    <a:pt x="69" y="182"/>
                  </a:cubicBezTo>
                  <a:cubicBezTo>
                    <a:pt x="75" y="185"/>
                    <a:pt x="84" y="187"/>
                    <a:pt x="95" y="187"/>
                  </a:cubicBezTo>
                  <a:cubicBezTo>
                    <a:pt x="99" y="187"/>
                    <a:pt x="103" y="186"/>
                    <a:pt x="108" y="186"/>
                  </a:cubicBezTo>
                  <a:cubicBezTo>
                    <a:pt x="114" y="188"/>
                    <a:pt x="119" y="190"/>
                    <a:pt x="122" y="193"/>
                  </a:cubicBezTo>
                  <a:cubicBezTo>
                    <a:pt x="124" y="191"/>
                    <a:pt x="124" y="191"/>
                    <a:pt x="124" y="191"/>
                  </a:cubicBezTo>
                  <a:cubicBezTo>
                    <a:pt x="121" y="189"/>
                    <a:pt x="118" y="187"/>
                    <a:pt x="114" y="185"/>
                  </a:cubicBezTo>
                  <a:cubicBezTo>
                    <a:pt x="114" y="185"/>
                    <a:pt x="115" y="185"/>
                    <a:pt x="115" y="185"/>
                  </a:cubicBezTo>
                  <a:cubicBezTo>
                    <a:pt x="124" y="186"/>
                    <a:pt x="133" y="186"/>
                    <a:pt x="142" y="186"/>
                  </a:cubicBezTo>
                  <a:cubicBezTo>
                    <a:pt x="162" y="186"/>
                    <a:pt x="182" y="184"/>
                    <a:pt x="198" y="179"/>
                  </a:cubicBezTo>
                  <a:cubicBezTo>
                    <a:pt x="199" y="180"/>
                    <a:pt x="199" y="180"/>
                    <a:pt x="199" y="180"/>
                  </a:cubicBezTo>
                  <a:cubicBezTo>
                    <a:pt x="201" y="182"/>
                    <a:pt x="204" y="184"/>
                    <a:pt x="207" y="185"/>
                  </a:cubicBezTo>
                  <a:cubicBezTo>
                    <a:pt x="206" y="185"/>
                    <a:pt x="206" y="185"/>
                    <a:pt x="205" y="185"/>
                  </a:cubicBezTo>
                  <a:cubicBezTo>
                    <a:pt x="204" y="187"/>
                    <a:pt x="204" y="187"/>
                    <a:pt x="204" y="187"/>
                  </a:cubicBezTo>
                  <a:cubicBezTo>
                    <a:pt x="209" y="190"/>
                    <a:pt x="213" y="193"/>
                    <a:pt x="218" y="195"/>
                  </a:cubicBezTo>
                  <a:cubicBezTo>
                    <a:pt x="203" y="196"/>
                    <a:pt x="173" y="204"/>
                    <a:pt x="173" y="204"/>
                  </a:cubicBezTo>
                  <a:cubicBezTo>
                    <a:pt x="173" y="204"/>
                    <a:pt x="208" y="203"/>
                    <a:pt x="215" y="201"/>
                  </a:cubicBezTo>
                  <a:cubicBezTo>
                    <a:pt x="222" y="200"/>
                    <a:pt x="219" y="207"/>
                    <a:pt x="219" y="207"/>
                  </a:cubicBezTo>
                  <a:cubicBezTo>
                    <a:pt x="219" y="207"/>
                    <a:pt x="227" y="204"/>
                    <a:pt x="228" y="200"/>
                  </a:cubicBezTo>
                  <a:cubicBezTo>
                    <a:pt x="243" y="206"/>
                    <a:pt x="258" y="211"/>
                    <a:pt x="273" y="214"/>
                  </a:cubicBezTo>
                  <a:cubicBezTo>
                    <a:pt x="276" y="214"/>
                    <a:pt x="276" y="214"/>
                    <a:pt x="276" y="214"/>
                  </a:cubicBezTo>
                  <a:cubicBezTo>
                    <a:pt x="274" y="212"/>
                    <a:pt x="274" y="212"/>
                    <a:pt x="274" y="212"/>
                  </a:cubicBezTo>
                  <a:cubicBezTo>
                    <a:pt x="267" y="203"/>
                    <a:pt x="254" y="193"/>
                    <a:pt x="240" y="184"/>
                  </a:cubicBezTo>
                  <a:cubicBezTo>
                    <a:pt x="230" y="179"/>
                    <a:pt x="221" y="174"/>
                    <a:pt x="212" y="171"/>
                  </a:cubicBezTo>
                  <a:cubicBezTo>
                    <a:pt x="213" y="170"/>
                    <a:pt x="214" y="169"/>
                    <a:pt x="214" y="169"/>
                  </a:cubicBezTo>
                  <a:cubicBezTo>
                    <a:pt x="214" y="169"/>
                    <a:pt x="212" y="169"/>
                    <a:pt x="208" y="169"/>
                  </a:cubicBezTo>
                  <a:cubicBezTo>
                    <a:pt x="209" y="167"/>
                    <a:pt x="209" y="165"/>
                    <a:pt x="209" y="163"/>
                  </a:cubicBezTo>
                  <a:cubicBezTo>
                    <a:pt x="215" y="161"/>
                    <a:pt x="220" y="159"/>
                    <a:pt x="223" y="157"/>
                  </a:cubicBezTo>
                  <a:cubicBezTo>
                    <a:pt x="223" y="155"/>
                    <a:pt x="223" y="155"/>
                    <a:pt x="223" y="155"/>
                  </a:cubicBezTo>
                  <a:cubicBezTo>
                    <a:pt x="218" y="155"/>
                    <a:pt x="213" y="156"/>
                    <a:pt x="208" y="156"/>
                  </a:cubicBezTo>
                  <a:cubicBezTo>
                    <a:pt x="208" y="150"/>
                    <a:pt x="207" y="144"/>
                    <a:pt x="206" y="138"/>
                  </a:cubicBezTo>
                  <a:cubicBezTo>
                    <a:pt x="206" y="137"/>
                    <a:pt x="205" y="137"/>
                    <a:pt x="205" y="137"/>
                  </a:cubicBezTo>
                  <a:cubicBezTo>
                    <a:pt x="204" y="132"/>
                    <a:pt x="204" y="126"/>
                    <a:pt x="204" y="121"/>
                  </a:cubicBezTo>
                  <a:cubicBezTo>
                    <a:pt x="208" y="139"/>
                    <a:pt x="213" y="152"/>
                    <a:pt x="213" y="152"/>
                  </a:cubicBezTo>
                  <a:cubicBezTo>
                    <a:pt x="211" y="146"/>
                    <a:pt x="210" y="141"/>
                    <a:pt x="209" y="135"/>
                  </a:cubicBezTo>
                  <a:cubicBezTo>
                    <a:pt x="211" y="135"/>
                    <a:pt x="212" y="134"/>
                    <a:pt x="212" y="132"/>
                  </a:cubicBezTo>
                  <a:cubicBezTo>
                    <a:pt x="210" y="127"/>
                    <a:pt x="209" y="121"/>
                    <a:pt x="207" y="115"/>
                  </a:cubicBezTo>
                  <a:cubicBezTo>
                    <a:pt x="204" y="44"/>
                    <a:pt x="253" y="29"/>
                    <a:pt x="270" y="21"/>
                  </a:cubicBezTo>
                  <a:cubicBezTo>
                    <a:pt x="289" y="11"/>
                    <a:pt x="314" y="13"/>
                    <a:pt x="337" y="20"/>
                  </a:cubicBezTo>
                  <a:cubicBezTo>
                    <a:pt x="352" y="24"/>
                    <a:pt x="468" y="80"/>
                    <a:pt x="544" y="117"/>
                  </a:cubicBezTo>
                  <a:close/>
                  <a:moveTo>
                    <a:pt x="442" y="344"/>
                  </a:moveTo>
                  <a:cubicBezTo>
                    <a:pt x="442" y="341"/>
                    <a:pt x="442" y="341"/>
                    <a:pt x="442" y="341"/>
                  </a:cubicBezTo>
                  <a:cubicBezTo>
                    <a:pt x="442" y="341"/>
                    <a:pt x="440" y="341"/>
                    <a:pt x="438" y="341"/>
                  </a:cubicBezTo>
                  <a:cubicBezTo>
                    <a:pt x="433" y="337"/>
                    <a:pt x="429" y="333"/>
                    <a:pt x="425" y="329"/>
                  </a:cubicBezTo>
                  <a:cubicBezTo>
                    <a:pt x="434" y="329"/>
                    <a:pt x="442" y="334"/>
                    <a:pt x="450" y="341"/>
                  </a:cubicBezTo>
                  <a:cubicBezTo>
                    <a:pt x="454" y="345"/>
                    <a:pt x="458" y="348"/>
                    <a:pt x="461" y="351"/>
                  </a:cubicBezTo>
                  <a:cubicBezTo>
                    <a:pt x="461" y="355"/>
                    <a:pt x="461" y="358"/>
                    <a:pt x="461" y="358"/>
                  </a:cubicBezTo>
                  <a:cubicBezTo>
                    <a:pt x="461" y="358"/>
                    <a:pt x="462" y="356"/>
                    <a:pt x="463" y="353"/>
                  </a:cubicBezTo>
                  <a:cubicBezTo>
                    <a:pt x="465" y="354"/>
                    <a:pt x="467" y="356"/>
                    <a:pt x="468" y="357"/>
                  </a:cubicBezTo>
                  <a:cubicBezTo>
                    <a:pt x="469" y="361"/>
                    <a:pt x="470" y="365"/>
                    <a:pt x="471" y="368"/>
                  </a:cubicBezTo>
                  <a:cubicBezTo>
                    <a:pt x="462" y="360"/>
                    <a:pt x="451" y="352"/>
                    <a:pt x="442" y="344"/>
                  </a:cubicBezTo>
                  <a:close/>
                  <a:moveTo>
                    <a:pt x="28" y="292"/>
                  </a:moveTo>
                  <a:cubicBezTo>
                    <a:pt x="31" y="293"/>
                    <a:pt x="33" y="294"/>
                    <a:pt x="36" y="295"/>
                  </a:cubicBezTo>
                  <a:cubicBezTo>
                    <a:pt x="53" y="311"/>
                    <a:pt x="72" y="325"/>
                    <a:pt x="92" y="335"/>
                  </a:cubicBezTo>
                  <a:cubicBezTo>
                    <a:pt x="96" y="338"/>
                    <a:pt x="100" y="342"/>
                    <a:pt x="104" y="345"/>
                  </a:cubicBezTo>
                  <a:cubicBezTo>
                    <a:pt x="84" y="333"/>
                    <a:pt x="65" y="321"/>
                    <a:pt x="47" y="307"/>
                  </a:cubicBezTo>
                  <a:cubicBezTo>
                    <a:pt x="47" y="307"/>
                    <a:pt x="47" y="307"/>
                    <a:pt x="47" y="307"/>
                  </a:cubicBezTo>
                  <a:cubicBezTo>
                    <a:pt x="47" y="307"/>
                    <a:pt x="47" y="307"/>
                    <a:pt x="47" y="307"/>
                  </a:cubicBezTo>
                  <a:cubicBezTo>
                    <a:pt x="40" y="302"/>
                    <a:pt x="34" y="297"/>
                    <a:pt x="28" y="292"/>
                  </a:cubicBezTo>
                  <a:close/>
                  <a:moveTo>
                    <a:pt x="435" y="400"/>
                  </a:moveTo>
                  <a:cubicBezTo>
                    <a:pt x="454" y="403"/>
                    <a:pt x="467" y="408"/>
                    <a:pt x="475" y="415"/>
                  </a:cubicBezTo>
                  <a:cubicBezTo>
                    <a:pt x="474" y="416"/>
                    <a:pt x="473" y="417"/>
                    <a:pt x="472" y="417"/>
                  </a:cubicBezTo>
                  <a:cubicBezTo>
                    <a:pt x="472" y="416"/>
                    <a:pt x="472" y="416"/>
                    <a:pt x="472" y="415"/>
                  </a:cubicBezTo>
                  <a:cubicBezTo>
                    <a:pt x="469" y="414"/>
                    <a:pt x="469" y="414"/>
                    <a:pt x="469" y="414"/>
                  </a:cubicBezTo>
                  <a:cubicBezTo>
                    <a:pt x="469" y="416"/>
                    <a:pt x="468" y="418"/>
                    <a:pt x="468" y="419"/>
                  </a:cubicBezTo>
                  <a:cubicBezTo>
                    <a:pt x="465" y="421"/>
                    <a:pt x="462" y="422"/>
                    <a:pt x="458" y="422"/>
                  </a:cubicBezTo>
                  <a:cubicBezTo>
                    <a:pt x="459" y="422"/>
                    <a:pt x="459" y="421"/>
                    <a:pt x="460" y="420"/>
                  </a:cubicBezTo>
                  <a:cubicBezTo>
                    <a:pt x="460" y="420"/>
                    <a:pt x="455" y="420"/>
                    <a:pt x="445" y="419"/>
                  </a:cubicBezTo>
                  <a:cubicBezTo>
                    <a:pt x="448" y="418"/>
                    <a:pt x="450" y="418"/>
                    <a:pt x="453" y="417"/>
                  </a:cubicBezTo>
                  <a:cubicBezTo>
                    <a:pt x="455" y="417"/>
                    <a:pt x="456" y="417"/>
                    <a:pt x="458" y="417"/>
                  </a:cubicBezTo>
                  <a:cubicBezTo>
                    <a:pt x="458" y="416"/>
                    <a:pt x="458" y="416"/>
                    <a:pt x="458" y="416"/>
                  </a:cubicBezTo>
                  <a:cubicBezTo>
                    <a:pt x="460" y="415"/>
                    <a:pt x="460" y="415"/>
                    <a:pt x="460" y="415"/>
                  </a:cubicBezTo>
                  <a:cubicBezTo>
                    <a:pt x="457" y="414"/>
                    <a:pt x="457" y="414"/>
                    <a:pt x="457" y="414"/>
                  </a:cubicBezTo>
                  <a:cubicBezTo>
                    <a:pt x="452" y="411"/>
                    <a:pt x="446" y="409"/>
                    <a:pt x="440" y="408"/>
                  </a:cubicBezTo>
                  <a:cubicBezTo>
                    <a:pt x="443" y="408"/>
                    <a:pt x="445" y="408"/>
                    <a:pt x="448" y="408"/>
                  </a:cubicBezTo>
                  <a:cubicBezTo>
                    <a:pt x="448" y="406"/>
                    <a:pt x="448" y="406"/>
                    <a:pt x="448" y="406"/>
                  </a:cubicBezTo>
                  <a:cubicBezTo>
                    <a:pt x="448" y="406"/>
                    <a:pt x="448" y="406"/>
                    <a:pt x="448" y="406"/>
                  </a:cubicBezTo>
                  <a:cubicBezTo>
                    <a:pt x="448" y="406"/>
                    <a:pt x="448" y="406"/>
                    <a:pt x="448" y="406"/>
                  </a:cubicBezTo>
                  <a:cubicBezTo>
                    <a:pt x="448" y="406"/>
                    <a:pt x="448" y="406"/>
                    <a:pt x="448" y="406"/>
                  </a:cubicBezTo>
                  <a:cubicBezTo>
                    <a:pt x="444" y="405"/>
                    <a:pt x="440" y="405"/>
                    <a:pt x="436" y="405"/>
                  </a:cubicBezTo>
                  <a:cubicBezTo>
                    <a:pt x="438" y="405"/>
                    <a:pt x="440" y="405"/>
                    <a:pt x="442" y="405"/>
                  </a:cubicBezTo>
                  <a:cubicBezTo>
                    <a:pt x="443" y="402"/>
                    <a:pt x="443" y="402"/>
                    <a:pt x="443" y="402"/>
                  </a:cubicBezTo>
                  <a:cubicBezTo>
                    <a:pt x="440" y="401"/>
                    <a:pt x="438" y="401"/>
                    <a:pt x="435" y="400"/>
                  </a:cubicBezTo>
                  <a:close/>
                  <a:moveTo>
                    <a:pt x="453" y="434"/>
                  </a:moveTo>
                  <a:cubicBezTo>
                    <a:pt x="455" y="436"/>
                    <a:pt x="458" y="437"/>
                    <a:pt x="460" y="439"/>
                  </a:cubicBezTo>
                  <a:cubicBezTo>
                    <a:pt x="459" y="440"/>
                    <a:pt x="459" y="441"/>
                    <a:pt x="459" y="441"/>
                  </a:cubicBezTo>
                  <a:cubicBezTo>
                    <a:pt x="457" y="442"/>
                    <a:pt x="454" y="442"/>
                    <a:pt x="452" y="442"/>
                  </a:cubicBezTo>
                  <a:cubicBezTo>
                    <a:pt x="452" y="439"/>
                    <a:pt x="452" y="437"/>
                    <a:pt x="453" y="434"/>
                  </a:cubicBezTo>
                  <a:close/>
                  <a:moveTo>
                    <a:pt x="228" y="482"/>
                  </a:moveTo>
                  <a:cubicBezTo>
                    <a:pt x="234" y="483"/>
                    <a:pt x="239" y="484"/>
                    <a:pt x="245" y="485"/>
                  </a:cubicBezTo>
                  <a:cubicBezTo>
                    <a:pt x="246" y="485"/>
                    <a:pt x="248" y="486"/>
                    <a:pt x="249" y="487"/>
                  </a:cubicBezTo>
                  <a:cubicBezTo>
                    <a:pt x="249" y="487"/>
                    <a:pt x="249" y="487"/>
                    <a:pt x="249" y="488"/>
                  </a:cubicBezTo>
                  <a:cubicBezTo>
                    <a:pt x="239" y="486"/>
                    <a:pt x="229" y="485"/>
                    <a:pt x="219" y="482"/>
                  </a:cubicBezTo>
                  <a:cubicBezTo>
                    <a:pt x="221" y="482"/>
                    <a:pt x="224" y="482"/>
                    <a:pt x="227" y="482"/>
                  </a:cubicBezTo>
                  <a:cubicBezTo>
                    <a:pt x="227" y="482"/>
                    <a:pt x="228" y="482"/>
                    <a:pt x="228" y="482"/>
                  </a:cubicBezTo>
                  <a:close/>
                  <a:moveTo>
                    <a:pt x="272" y="474"/>
                  </a:moveTo>
                  <a:cubicBezTo>
                    <a:pt x="273" y="474"/>
                    <a:pt x="275" y="474"/>
                    <a:pt x="276" y="474"/>
                  </a:cubicBezTo>
                  <a:cubicBezTo>
                    <a:pt x="279" y="474"/>
                    <a:pt x="282" y="474"/>
                    <a:pt x="285" y="474"/>
                  </a:cubicBezTo>
                  <a:cubicBezTo>
                    <a:pt x="288" y="476"/>
                    <a:pt x="290" y="478"/>
                    <a:pt x="293" y="480"/>
                  </a:cubicBezTo>
                  <a:cubicBezTo>
                    <a:pt x="295" y="481"/>
                    <a:pt x="296" y="482"/>
                    <a:pt x="298" y="483"/>
                  </a:cubicBezTo>
                  <a:cubicBezTo>
                    <a:pt x="296" y="483"/>
                    <a:pt x="294" y="483"/>
                    <a:pt x="292" y="482"/>
                  </a:cubicBezTo>
                  <a:cubicBezTo>
                    <a:pt x="287" y="480"/>
                    <a:pt x="281" y="478"/>
                    <a:pt x="274" y="476"/>
                  </a:cubicBezTo>
                  <a:cubicBezTo>
                    <a:pt x="273" y="475"/>
                    <a:pt x="272" y="475"/>
                    <a:pt x="272" y="474"/>
                  </a:cubicBezTo>
                  <a:close/>
                  <a:moveTo>
                    <a:pt x="292" y="490"/>
                  </a:moveTo>
                  <a:cubicBezTo>
                    <a:pt x="291" y="489"/>
                    <a:pt x="290" y="489"/>
                    <a:pt x="290" y="488"/>
                  </a:cubicBezTo>
                  <a:cubicBezTo>
                    <a:pt x="291" y="489"/>
                    <a:pt x="293" y="489"/>
                    <a:pt x="295" y="490"/>
                  </a:cubicBezTo>
                  <a:cubicBezTo>
                    <a:pt x="294" y="490"/>
                    <a:pt x="294" y="490"/>
                    <a:pt x="294" y="490"/>
                  </a:cubicBezTo>
                  <a:cubicBezTo>
                    <a:pt x="293" y="490"/>
                    <a:pt x="292" y="490"/>
                    <a:pt x="292" y="490"/>
                  </a:cubicBezTo>
                  <a:close/>
                  <a:moveTo>
                    <a:pt x="292" y="485"/>
                  </a:moveTo>
                  <a:cubicBezTo>
                    <a:pt x="294" y="486"/>
                    <a:pt x="296" y="487"/>
                    <a:pt x="298" y="488"/>
                  </a:cubicBezTo>
                  <a:cubicBezTo>
                    <a:pt x="293" y="487"/>
                    <a:pt x="288" y="485"/>
                    <a:pt x="284" y="483"/>
                  </a:cubicBezTo>
                  <a:cubicBezTo>
                    <a:pt x="284" y="483"/>
                    <a:pt x="283" y="483"/>
                    <a:pt x="283" y="483"/>
                  </a:cubicBezTo>
                  <a:cubicBezTo>
                    <a:pt x="286" y="484"/>
                    <a:pt x="289" y="484"/>
                    <a:pt x="292" y="485"/>
                  </a:cubicBezTo>
                  <a:close/>
                  <a:moveTo>
                    <a:pt x="299" y="486"/>
                  </a:moveTo>
                  <a:cubicBezTo>
                    <a:pt x="300" y="486"/>
                    <a:pt x="301" y="486"/>
                    <a:pt x="302" y="486"/>
                  </a:cubicBezTo>
                  <a:cubicBezTo>
                    <a:pt x="305" y="488"/>
                    <a:pt x="307" y="490"/>
                    <a:pt x="310" y="492"/>
                  </a:cubicBezTo>
                  <a:cubicBezTo>
                    <a:pt x="308" y="491"/>
                    <a:pt x="306" y="491"/>
                    <a:pt x="305" y="490"/>
                  </a:cubicBezTo>
                  <a:cubicBezTo>
                    <a:pt x="305" y="490"/>
                    <a:pt x="305" y="490"/>
                    <a:pt x="305" y="490"/>
                  </a:cubicBezTo>
                  <a:cubicBezTo>
                    <a:pt x="303" y="489"/>
                    <a:pt x="301" y="487"/>
                    <a:pt x="299" y="486"/>
                  </a:cubicBezTo>
                  <a:close/>
                  <a:moveTo>
                    <a:pt x="284" y="487"/>
                  </a:moveTo>
                  <a:cubicBezTo>
                    <a:pt x="282" y="486"/>
                    <a:pt x="279" y="485"/>
                    <a:pt x="277" y="484"/>
                  </a:cubicBezTo>
                  <a:cubicBezTo>
                    <a:pt x="279" y="484"/>
                    <a:pt x="280" y="485"/>
                    <a:pt x="282" y="486"/>
                  </a:cubicBezTo>
                  <a:cubicBezTo>
                    <a:pt x="283" y="486"/>
                    <a:pt x="284" y="487"/>
                    <a:pt x="284" y="487"/>
                  </a:cubicBezTo>
                  <a:close/>
                  <a:moveTo>
                    <a:pt x="270" y="478"/>
                  </a:moveTo>
                  <a:cubicBezTo>
                    <a:pt x="271" y="478"/>
                    <a:pt x="272" y="478"/>
                    <a:pt x="273" y="479"/>
                  </a:cubicBezTo>
                  <a:cubicBezTo>
                    <a:pt x="273" y="479"/>
                    <a:pt x="273" y="479"/>
                    <a:pt x="273" y="479"/>
                  </a:cubicBezTo>
                  <a:cubicBezTo>
                    <a:pt x="273" y="479"/>
                    <a:pt x="272" y="478"/>
                    <a:pt x="271" y="478"/>
                  </a:cubicBezTo>
                  <a:cubicBezTo>
                    <a:pt x="270" y="478"/>
                    <a:pt x="270" y="478"/>
                    <a:pt x="270" y="478"/>
                  </a:cubicBezTo>
                  <a:close/>
                  <a:moveTo>
                    <a:pt x="291" y="476"/>
                  </a:moveTo>
                  <a:cubicBezTo>
                    <a:pt x="293" y="476"/>
                    <a:pt x="295" y="476"/>
                    <a:pt x="296" y="477"/>
                  </a:cubicBezTo>
                  <a:cubicBezTo>
                    <a:pt x="301" y="479"/>
                    <a:pt x="306" y="482"/>
                    <a:pt x="310" y="485"/>
                  </a:cubicBezTo>
                  <a:cubicBezTo>
                    <a:pt x="308" y="484"/>
                    <a:pt x="306" y="484"/>
                    <a:pt x="303" y="484"/>
                  </a:cubicBezTo>
                  <a:cubicBezTo>
                    <a:pt x="300" y="482"/>
                    <a:pt x="297" y="480"/>
                    <a:pt x="295" y="478"/>
                  </a:cubicBezTo>
                  <a:cubicBezTo>
                    <a:pt x="294" y="477"/>
                    <a:pt x="292" y="476"/>
                    <a:pt x="291" y="476"/>
                  </a:cubicBezTo>
                  <a:close/>
                  <a:moveTo>
                    <a:pt x="426" y="509"/>
                  </a:moveTo>
                  <a:cubicBezTo>
                    <a:pt x="426" y="509"/>
                    <a:pt x="425" y="509"/>
                    <a:pt x="425" y="508"/>
                  </a:cubicBezTo>
                  <a:cubicBezTo>
                    <a:pt x="431" y="510"/>
                    <a:pt x="438" y="511"/>
                    <a:pt x="444" y="511"/>
                  </a:cubicBezTo>
                  <a:cubicBezTo>
                    <a:pt x="445" y="512"/>
                    <a:pt x="446" y="513"/>
                    <a:pt x="447" y="514"/>
                  </a:cubicBezTo>
                  <a:cubicBezTo>
                    <a:pt x="440" y="513"/>
                    <a:pt x="433" y="511"/>
                    <a:pt x="426" y="509"/>
                  </a:cubicBezTo>
                  <a:close/>
                  <a:moveTo>
                    <a:pt x="427" y="461"/>
                  </a:moveTo>
                  <a:cubicBezTo>
                    <a:pt x="426" y="461"/>
                    <a:pt x="426" y="461"/>
                    <a:pt x="426" y="461"/>
                  </a:cubicBezTo>
                  <a:cubicBezTo>
                    <a:pt x="427" y="461"/>
                    <a:pt x="427" y="461"/>
                    <a:pt x="428" y="462"/>
                  </a:cubicBezTo>
                  <a:cubicBezTo>
                    <a:pt x="428" y="461"/>
                    <a:pt x="427" y="461"/>
                    <a:pt x="427" y="461"/>
                  </a:cubicBezTo>
                  <a:close/>
                  <a:moveTo>
                    <a:pt x="440" y="467"/>
                  </a:moveTo>
                  <a:cubicBezTo>
                    <a:pt x="439" y="469"/>
                    <a:pt x="439" y="469"/>
                    <a:pt x="439" y="469"/>
                  </a:cubicBezTo>
                  <a:cubicBezTo>
                    <a:pt x="439" y="469"/>
                    <a:pt x="438" y="469"/>
                    <a:pt x="437" y="468"/>
                  </a:cubicBezTo>
                  <a:cubicBezTo>
                    <a:pt x="435" y="467"/>
                    <a:pt x="433" y="466"/>
                    <a:pt x="431" y="464"/>
                  </a:cubicBezTo>
                  <a:cubicBezTo>
                    <a:pt x="432" y="464"/>
                    <a:pt x="432" y="464"/>
                    <a:pt x="433" y="464"/>
                  </a:cubicBezTo>
                  <a:cubicBezTo>
                    <a:pt x="433" y="462"/>
                    <a:pt x="433" y="462"/>
                    <a:pt x="433" y="462"/>
                  </a:cubicBezTo>
                  <a:cubicBezTo>
                    <a:pt x="434" y="463"/>
                    <a:pt x="435" y="463"/>
                    <a:pt x="436" y="463"/>
                  </a:cubicBezTo>
                  <a:cubicBezTo>
                    <a:pt x="437" y="464"/>
                    <a:pt x="438" y="466"/>
                    <a:pt x="440" y="467"/>
                  </a:cubicBezTo>
                  <a:close/>
                  <a:moveTo>
                    <a:pt x="317" y="485"/>
                  </a:moveTo>
                  <a:cubicBezTo>
                    <a:pt x="316" y="484"/>
                    <a:pt x="315" y="484"/>
                    <a:pt x="313" y="483"/>
                  </a:cubicBezTo>
                  <a:cubicBezTo>
                    <a:pt x="312" y="482"/>
                    <a:pt x="311" y="481"/>
                    <a:pt x="310" y="480"/>
                  </a:cubicBezTo>
                  <a:cubicBezTo>
                    <a:pt x="315" y="482"/>
                    <a:pt x="320" y="484"/>
                    <a:pt x="324" y="485"/>
                  </a:cubicBezTo>
                  <a:cubicBezTo>
                    <a:pt x="323" y="485"/>
                    <a:pt x="322" y="485"/>
                    <a:pt x="321" y="485"/>
                  </a:cubicBezTo>
                  <a:cubicBezTo>
                    <a:pt x="319" y="485"/>
                    <a:pt x="318" y="485"/>
                    <a:pt x="317" y="485"/>
                  </a:cubicBezTo>
                  <a:close/>
                  <a:moveTo>
                    <a:pt x="420" y="508"/>
                  </a:moveTo>
                  <a:cubicBezTo>
                    <a:pt x="420" y="508"/>
                    <a:pt x="420" y="508"/>
                    <a:pt x="420" y="507"/>
                  </a:cubicBezTo>
                  <a:cubicBezTo>
                    <a:pt x="420" y="508"/>
                    <a:pt x="420" y="508"/>
                    <a:pt x="420" y="508"/>
                  </a:cubicBezTo>
                  <a:cubicBezTo>
                    <a:pt x="420" y="508"/>
                    <a:pt x="420" y="508"/>
                    <a:pt x="420" y="508"/>
                  </a:cubicBezTo>
                  <a:close/>
                  <a:moveTo>
                    <a:pt x="435" y="469"/>
                  </a:moveTo>
                  <a:cubicBezTo>
                    <a:pt x="435" y="470"/>
                    <a:pt x="435" y="470"/>
                    <a:pt x="435" y="470"/>
                  </a:cubicBezTo>
                  <a:cubicBezTo>
                    <a:pt x="435" y="470"/>
                    <a:pt x="435" y="470"/>
                    <a:pt x="435" y="470"/>
                  </a:cubicBezTo>
                  <a:cubicBezTo>
                    <a:pt x="434" y="470"/>
                    <a:pt x="434" y="470"/>
                    <a:pt x="434" y="470"/>
                  </a:cubicBezTo>
                  <a:cubicBezTo>
                    <a:pt x="434" y="469"/>
                    <a:pt x="434" y="469"/>
                    <a:pt x="435" y="469"/>
                  </a:cubicBezTo>
                  <a:close/>
                  <a:moveTo>
                    <a:pt x="393" y="500"/>
                  </a:moveTo>
                  <a:cubicBezTo>
                    <a:pt x="389" y="498"/>
                    <a:pt x="384" y="496"/>
                    <a:pt x="380" y="495"/>
                  </a:cubicBezTo>
                  <a:cubicBezTo>
                    <a:pt x="383" y="494"/>
                    <a:pt x="385" y="494"/>
                    <a:pt x="388" y="494"/>
                  </a:cubicBezTo>
                  <a:cubicBezTo>
                    <a:pt x="391" y="496"/>
                    <a:pt x="393" y="498"/>
                    <a:pt x="396" y="500"/>
                  </a:cubicBezTo>
                  <a:cubicBezTo>
                    <a:pt x="395" y="500"/>
                    <a:pt x="394" y="500"/>
                    <a:pt x="393" y="500"/>
                  </a:cubicBezTo>
                  <a:close/>
                  <a:moveTo>
                    <a:pt x="389" y="492"/>
                  </a:moveTo>
                  <a:cubicBezTo>
                    <a:pt x="388" y="490"/>
                    <a:pt x="386" y="489"/>
                    <a:pt x="385" y="488"/>
                  </a:cubicBezTo>
                  <a:cubicBezTo>
                    <a:pt x="390" y="489"/>
                    <a:pt x="395" y="489"/>
                    <a:pt x="400" y="489"/>
                  </a:cubicBezTo>
                  <a:cubicBezTo>
                    <a:pt x="401" y="490"/>
                    <a:pt x="402" y="491"/>
                    <a:pt x="403" y="492"/>
                  </a:cubicBezTo>
                  <a:cubicBezTo>
                    <a:pt x="398" y="492"/>
                    <a:pt x="394" y="492"/>
                    <a:pt x="389" y="492"/>
                  </a:cubicBezTo>
                  <a:cubicBezTo>
                    <a:pt x="389" y="492"/>
                    <a:pt x="389" y="492"/>
                    <a:pt x="389" y="492"/>
                  </a:cubicBezTo>
                  <a:close/>
                  <a:moveTo>
                    <a:pt x="361" y="485"/>
                  </a:moveTo>
                  <a:cubicBezTo>
                    <a:pt x="361" y="485"/>
                    <a:pt x="362" y="485"/>
                    <a:pt x="362" y="485"/>
                  </a:cubicBezTo>
                  <a:cubicBezTo>
                    <a:pt x="366" y="488"/>
                    <a:pt x="370" y="491"/>
                    <a:pt x="374" y="494"/>
                  </a:cubicBezTo>
                  <a:cubicBezTo>
                    <a:pt x="373" y="494"/>
                    <a:pt x="373" y="494"/>
                    <a:pt x="373" y="494"/>
                  </a:cubicBezTo>
                  <a:cubicBezTo>
                    <a:pt x="369" y="491"/>
                    <a:pt x="365" y="488"/>
                    <a:pt x="361" y="485"/>
                  </a:cubicBezTo>
                  <a:close/>
                  <a:moveTo>
                    <a:pt x="378" y="473"/>
                  </a:moveTo>
                  <a:cubicBezTo>
                    <a:pt x="378" y="473"/>
                    <a:pt x="377" y="472"/>
                    <a:pt x="376" y="472"/>
                  </a:cubicBezTo>
                  <a:cubicBezTo>
                    <a:pt x="376" y="473"/>
                    <a:pt x="376" y="473"/>
                    <a:pt x="376" y="473"/>
                  </a:cubicBezTo>
                  <a:cubicBezTo>
                    <a:pt x="372" y="472"/>
                    <a:pt x="368" y="472"/>
                    <a:pt x="364" y="471"/>
                  </a:cubicBezTo>
                  <a:cubicBezTo>
                    <a:pt x="373" y="471"/>
                    <a:pt x="382" y="472"/>
                    <a:pt x="391" y="473"/>
                  </a:cubicBezTo>
                  <a:cubicBezTo>
                    <a:pt x="388" y="473"/>
                    <a:pt x="386" y="473"/>
                    <a:pt x="383" y="473"/>
                  </a:cubicBezTo>
                  <a:cubicBezTo>
                    <a:pt x="381" y="473"/>
                    <a:pt x="380" y="473"/>
                    <a:pt x="378" y="473"/>
                  </a:cubicBezTo>
                  <a:close/>
                  <a:moveTo>
                    <a:pt x="352" y="472"/>
                  </a:moveTo>
                  <a:cubicBezTo>
                    <a:pt x="353" y="472"/>
                    <a:pt x="354" y="472"/>
                    <a:pt x="356" y="472"/>
                  </a:cubicBezTo>
                  <a:cubicBezTo>
                    <a:pt x="355" y="471"/>
                    <a:pt x="355" y="471"/>
                    <a:pt x="355" y="471"/>
                  </a:cubicBezTo>
                  <a:cubicBezTo>
                    <a:pt x="356" y="471"/>
                    <a:pt x="357" y="471"/>
                    <a:pt x="357" y="471"/>
                  </a:cubicBezTo>
                  <a:cubicBezTo>
                    <a:pt x="357" y="472"/>
                    <a:pt x="357" y="472"/>
                    <a:pt x="357" y="472"/>
                  </a:cubicBezTo>
                  <a:cubicBezTo>
                    <a:pt x="357" y="472"/>
                    <a:pt x="357" y="472"/>
                    <a:pt x="357" y="473"/>
                  </a:cubicBezTo>
                  <a:cubicBezTo>
                    <a:pt x="355" y="472"/>
                    <a:pt x="353" y="472"/>
                    <a:pt x="352" y="472"/>
                  </a:cubicBezTo>
                  <a:close/>
                  <a:moveTo>
                    <a:pt x="377" y="477"/>
                  </a:moveTo>
                  <a:cubicBezTo>
                    <a:pt x="375" y="477"/>
                    <a:pt x="373" y="477"/>
                    <a:pt x="371" y="477"/>
                  </a:cubicBezTo>
                  <a:cubicBezTo>
                    <a:pt x="370" y="477"/>
                    <a:pt x="370" y="477"/>
                    <a:pt x="369" y="477"/>
                  </a:cubicBezTo>
                  <a:cubicBezTo>
                    <a:pt x="369" y="477"/>
                    <a:pt x="369" y="476"/>
                    <a:pt x="368" y="476"/>
                  </a:cubicBezTo>
                  <a:cubicBezTo>
                    <a:pt x="371" y="476"/>
                    <a:pt x="374" y="477"/>
                    <a:pt x="377" y="477"/>
                  </a:cubicBezTo>
                  <a:close/>
                  <a:moveTo>
                    <a:pt x="371" y="481"/>
                  </a:moveTo>
                  <a:cubicBezTo>
                    <a:pt x="367" y="481"/>
                    <a:pt x="362" y="480"/>
                    <a:pt x="358" y="479"/>
                  </a:cubicBezTo>
                  <a:cubicBezTo>
                    <a:pt x="356" y="477"/>
                    <a:pt x="354" y="476"/>
                    <a:pt x="351" y="475"/>
                  </a:cubicBezTo>
                  <a:cubicBezTo>
                    <a:pt x="355" y="475"/>
                    <a:pt x="359" y="475"/>
                    <a:pt x="363" y="475"/>
                  </a:cubicBezTo>
                  <a:cubicBezTo>
                    <a:pt x="363" y="476"/>
                    <a:pt x="364" y="476"/>
                    <a:pt x="365" y="477"/>
                  </a:cubicBezTo>
                  <a:cubicBezTo>
                    <a:pt x="365" y="477"/>
                    <a:pt x="365" y="477"/>
                    <a:pt x="365" y="477"/>
                  </a:cubicBezTo>
                  <a:cubicBezTo>
                    <a:pt x="364" y="477"/>
                    <a:pt x="364" y="477"/>
                    <a:pt x="363" y="477"/>
                  </a:cubicBezTo>
                  <a:cubicBezTo>
                    <a:pt x="363" y="480"/>
                    <a:pt x="363" y="480"/>
                    <a:pt x="363" y="480"/>
                  </a:cubicBezTo>
                  <a:cubicBezTo>
                    <a:pt x="365" y="479"/>
                    <a:pt x="367" y="479"/>
                    <a:pt x="369" y="479"/>
                  </a:cubicBezTo>
                  <a:cubicBezTo>
                    <a:pt x="370" y="480"/>
                    <a:pt x="370" y="481"/>
                    <a:pt x="371" y="481"/>
                  </a:cubicBezTo>
                  <a:close/>
                  <a:moveTo>
                    <a:pt x="342" y="470"/>
                  </a:moveTo>
                  <a:cubicBezTo>
                    <a:pt x="344" y="470"/>
                    <a:pt x="346" y="470"/>
                    <a:pt x="348" y="470"/>
                  </a:cubicBezTo>
                  <a:cubicBezTo>
                    <a:pt x="346" y="470"/>
                    <a:pt x="345" y="470"/>
                    <a:pt x="343" y="470"/>
                  </a:cubicBezTo>
                  <a:cubicBezTo>
                    <a:pt x="343" y="470"/>
                    <a:pt x="342" y="470"/>
                    <a:pt x="342" y="470"/>
                  </a:cubicBezTo>
                  <a:close/>
                  <a:moveTo>
                    <a:pt x="402" y="471"/>
                  </a:moveTo>
                  <a:cubicBezTo>
                    <a:pt x="397" y="471"/>
                    <a:pt x="393" y="470"/>
                    <a:pt x="388" y="470"/>
                  </a:cubicBezTo>
                  <a:cubicBezTo>
                    <a:pt x="394" y="470"/>
                    <a:pt x="399" y="470"/>
                    <a:pt x="405" y="470"/>
                  </a:cubicBezTo>
                  <a:cubicBezTo>
                    <a:pt x="404" y="470"/>
                    <a:pt x="403" y="471"/>
                    <a:pt x="402" y="471"/>
                  </a:cubicBezTo>
                  <a:close/>
                  <a:moveTo>
                    <a:pt x="359" y="468"/>
                  </a:moveTo>
                  <a:cubicBezTo>
                    <a:pt x="360" y="468"/>
                    <a:pt x="361" y="468"/>
                    <a:pt x="362" y="467"/>
                  </a:cubicBezTo>
                  <a:cubicBezTo>
                    <a:pt x="366" y="468"/>
                    <a:pt x="371" y="469"/>
                    <a:pt x="375" y="469"/>
                  </a:cubicBezTo>
                  <a:cubicBezTo>
                    <a:pt x="370" y="469"/>
                    <a:pt x="365" y="468"/>
                    <a:pt x="359" y="468"/>
                  </a:cubicBezTo>
                  <a:close/>
                  <a:moveTo>
                    <a:pt x="387" y="480"/>
                  </a:moveTo>
                  <a:cubicBezTo>
                    <a:pt x="389" y="482"/>
                    <a:pt x="392" y="483"/>
                    <a:pt x="394" y="485"/>
                  </a:cubicBezTo>
                  <a:cubicBezTo>
                    <a:pt x="388" y="484"/>
                    <a:pt x="383" y="483"/>
                    <a:pt x="377" y="482"/>
                  </a:cubicBezTo>
                  <a:cubicBezTo>
                    <a:pt x="376" y="481"/>
                    <a:pt x="374" y="480"/>
                    <a:pt x="373" y="479"/>
                  </a:cubicBezTo>
                  <a:cubicBezTo>
                    <a:pt x="378" y="479"/>
                    <a:pt x="382" y="480"/>
                    <a:pt x="387" y="480"/>
                  </a:cubicBezTo>
                  <a:close/>
                  <a:moveTo>
                    <a:pt x="375" y="485"/>
                  </a:moveTo>
                  <a:cubicBezTo>
                    <a:pt x="371" y="484"/>
                    <a:pt x="367" y="483"/>
                    <a:pt x="363" y="483"/>
                  </a:cubicBezTo>
                  <a:cubicBezTo>
                    <a:pt x="363" y="483"/>
                    <a:pt x="363" y="483"/>
                    <a:pt x="363" y="482"/>
                  </a:cubicBezTo>
                  <a:cubicBezTo>
                    <a:pt x="367" y="483"/>
                    <a:pt x="371" y="484"/>
                    <a:pt x="375" y="485"/>
                  </a:cubicBezTo>
                  <a:close/>
                  <a:moveTo>
                    <a:pt x="349" y="477"/>
                  </a:moveTo>
                  <a:cubicBezTo>
                    <a:pt x="348" y="476"/>
                    <a:pt x="347" y="476"/>
                    <a:pt x="346" y="475"/>
                  </a:cubicBezTo>
                  <a:cubicBezTo>
                    <a:pt x="346" y="475"/>
                    <a:pt x="346" y="475"/>
                    <a:pt x="346" y="475"/>
                  </a:cubicBezTo>
                  <a:cubicBezTo>
                    <a:pt x="348" y="476"/>
                    <a:pt x="349" y="477"/>
                    <a:pt x="351" y="477"/>
                  </a:cubicBezTo>
                  <a:cubicBezTo>
                    <a:pt x="350" y="477"/>
                    <a:pt x="350" y="477"/>
                    <a:pt x="349" y="477"/>
                  </a:cubicBezTo>
                  <a:close/>
                  <a:moveTo>
                    <a:pt x="342" y="475"/>
                  </a:moveTo>
                  <a:cubicBezTo>
                    <a:pt x="341" y="475"/>
                    <a:pt x="340" y="475"/>
                    <a:pt x="340" y="475"/>
                  </a:cubicBezTo>
                  <a:cubicBezTo>
                    <a:pt x="340" y="475"/>
                    <a:pt x="340" y="475"/>
                    <a:pt x="341" y="475"/>
                  </a:cubicBezTo>
                  <a:cubicBezTo>
                    <a:pt x="341" y="475"/>
                    <a:pt x="341" y="475"/>
                    <a:pt x="342" y="475"/>
                  </a:cubicBezTo>
                  <a:close/>
                  <a:moveTo>
                    <a:pt x="411" y="471"/>
                  </a:moveTo>
                  <a:cubicBezTo>
                    <a:pt x="412" y="471"/>
                    <a:pt x="413" y="472"/>
                    <a:pt x="415" y="472"/>
                  </a:cubicBezTo>
                  <a:cubicBezTo>
                    <a:pt x="413" y="472"/>
                    <a:pt x="411" y="472"/>
                    <a:pt x="409" y="472"/>
                  </a:cubicBezTo>
                  <a:cubicBezTo>
                    <a:pt x="409" y="471"/>
                    <a:pt x="410" y="471"/>
                    <a:pt x="411" y="471"/>
                  </a:cubicBezTo>
                  <a:close/>
                  <a:moveTo>
                    <a:pt x="425" y="476"/>
                  </a:moveTo>
                  <a:cubicBezTo>
                    <a:pt x="421" y="477"/>
                    <a:pt x="416" y="477"/>
                    <a:pt x="411" y="477"/>
                  </a:cubicBezTo>
                  <a:cubicBezTo>
                    <a:pt x="403" y="477"/>
                    <a:pt x="395" y="476"/>
                    <a:pt x="386" y="475"/>
                  </a:cubicBezTo>
                  <a:cubicBezTo>
                    <a:pt x="392" y="475"/>
                    <a:pt x="397" y="475"/>
                    <a:pt x="402" y="473"/>
                  </a:cubicBezTo>
                  <a:cubicBezTo>
                    <a:pt x="410" y="474"/>
                    <a:pt x="418" y="475"/>
                    <a:pt x="425" y="476"/>
                  </a:cubicBezTo>
                  <a:close/>
                  <a:moveTo>
                    <a:pt x="402" y="483"/>
                  </a:moveTo>
                  <a:cubicBezTo>
                    <a:pt x="406" y="484"/>
                    <a:pt x="409" y="486"/>
                    <a:pt x="413" y="487"/>
                  </a:cubicBezTo>
                  <a:cubicBezTo>
                    <a:pt x="408" y="487"/>
                    <a:pt x="404" y="486"/>
                    <a:pt x="399" y="486"/>
                  </a:cubicBezTo>
                  <a:cubicBezTo>
                    <a:pt x="397" y="484"/>
                    <a:pt x="395" y="482"/>
                    <a:pt x="393" y="481"/>
                  </a:cubicBezTo>
                  <a:cubicBezTo>
                    <a:pt x="396" y="481"/>
                    <a:pt x="399" y="482"/>
                    <a:pt x="402" y="483"/>
                  </a:cubicBezTo>
                  <a:close/>
                  <a:moveTo>
                    <a:pt x="380" y="488"/>
                  </a:moveTo>
                  <a:cubicBezTo>
                    <a:pt x="382" y="489"/>
                    <a:pt x="383" y="490"/>
                    <a:pt x="385" y="492"/>
                  </a:cubicBezTo>
                  <a:cubicBezTo>
                    <a:pt x="382" y="492"/>
                    <a:pt x="379" y="492"/>
                    <a:pt x="377" y="493"/>
                  </a:cubicBezTo>
                  <a:cubicBezTo>
                    <a:pt x="374" y="491"/>
                    <a:pt x="371" y="488"/>
                    <a:pt x="368" y="486"/>
                  </a:cubicBezTo>
                  <a:cubicBezTo>
                    <a:pt x="372" y="487"/>
                    <a:pt x="376" y="487"/>
                    <a:pt x="380" y="488"/>
                  </a:cubicBezTo>
                  <a:close/>
                  <a:moveTo>
                    <a:pt x="331" y="473"/>
                  </a:moveTo>
                  <a:cubicBezTo>
                    <a:pt x="332" y="473"/>
                    <a:pt x="333" y="473"/>
                    <a:pt x="335" y="473"/>
                  </a:cubicBezTo>
                  <a:cubicBezTo>
                    <a:pt x="335" y="473"/>
                    <a:pt x="334" y="473"/>
                    <a:pt x="334" y="473"/>
                  </a:cubicBezTo>
                  <a:cubicBezTo>
                    <a:pt x="332" y="473"/>
                    <a:pt x="332" y="473"/>
                    <a:pt x="332" y="473"/>
                  </a:cubicBezTo>
                  <a:cubicBezTo>
                    <a:pt x="332" y="473"/>
                    <a:pt x="331" y="473"/>
                    <a:pt x="331" y="473"/>
                  </a:cubicBezTo>
                  <a:close/>
                  <a:moveTo>
                    <a:pt x="422" y="470"/>
                  </a:moveTo>
                  <a:cubicBezTo>
                    <a:pt x="426" y="471"/>
                    <a:pt x="430" y="472"/>
                    <a:pt x="434" y="474"/>
                  </a:cubicBezTo>
                  <a:cubicBezTo>
                    <a:pt x="433" y="474"/>
                    <a:pt x="433" y="474"/>
                    <a:pt x="432" y="474"/>
                  </a:cubicBezTo>
                  <a:cubicBezTo>
                    <a:pt x="431" y="474"/>
                    <a:pt x="429" y="474"/>
                    <a:pt x="428" y="474"/>
                  </a:cubicBezTo>
                  <a:cubicBezTo>
                    <a:pt x="424" y="472"/>
                    <a:pt x="421" y="471"/>
                    <a:pt x="417" y="470"/>
                  </a:cubicBezTo>
                  <a:cubicBezTo>
                    <a:pt x="419" y="470"/>
                    <a:pt x="420" y="470"/>
                    <a:pt x="422" y="470"/>
                  </a:cubicBezTo>
                  <a:close/>
                  <a:moveTo>
                    <a:pt x="441" y="478"/>
                  </a:moveTo>
                  <a:cubicBezTo>
                    <a:pt x="441" y="478"/>
                    <a:pt x="440" y="478"/>
                    <a:pt x="440" y="478"/>
                  </a:cubicBezTo>
                  <a:cubicBezTo>
                    <a:pt x="440" y="478"/>
                    <a:pt x="440" y="478"/>
                    <a:pt x="441" y="478"/>
                  </a:cubicBezTo>
                  <a:cubicBezTo>
                    <a:pt x="441" y="478"/>
                    <a:pt x="441" y="478"/>
                    <a:pt x="441" y="478"/>
                  </a:cubicBezTo>
                  <a:close/>
                  <a:moveTo>
                    <a:pt x="432" y="478"/>
                  </a:moveTo>
                  <a:cubicBezTo>
                    <a:pt x="432" y="479"/>
                    <a:pt x="432" y="479"/>
                    <a:pt x="432" y="479"/>
                  </a:cubicBezTo>
                  <a:cubicBezTo>
                    <a:pt x="433" y="480"/>
                    <a:pt x="437" y="482"/>
                    <a:pt x="442" y="485"/>
                  </a:cubicBezTo>
                  <a:cubicBezTo>
                    <a:pt x="447" y="489"/>
                    <a:pt x="452" y="493"/>
                    <a:pt x="458" y="497"/>
                  </a:cubicBezTo>
                  <a:cubicBezTo>
                    <a:pt x="461" y="499"/>
                    <a:pt x="464" y="502"/>
                    <a:pt x="467" y="504"/>
                  </a:cubicBezTo>
                  <a:cubicBezTo>
                    <a:pt x="463" y="503"/>
                    <a:pt x="459" y="502"/>
                    <a:pt x="454" y="501"/>
                  </a:cubicBezTo>
                  <a:cubicBezTo>
                    <a:pt x="451" y="499"/>
                    <a:pt x="448" y="496"/>
                    <a:pt x="445" y="494"/>
                  </a:cubicBezTo>
                  <a:cubicBezTo>
                    <a:pt x="436" y="488"/>
                    <a:pt x="426" y="482"/>
                    <a:pt x="420" y="480"/>
                  </a:cubicBezTo>
                  <a:cubicBezTo>
                    <a:pt x="419" y="482"/>
                    <a:pt x="419" y="482"/>
                    <a:pt x="419" y="482"/>
                  </a:cubicBezTo>
                  <a:cubicBezTo>
                    <a:pt x="425" y="485"/>
                    <a:pt x="435" y="490"/>
                    <a:pt x="444" y="496"/>
                  </a:cubicBezTo>
                  <a:cubicBezTo>
                    <a:pt x="445" y="497"/>
                    <a:pt x="447" y="498"/>
                    <a:pt x="449" y="500"/>
                  </a:cubicBezTo>
                  <a:cubicBezTo>
                    <a:pt x="442" y="498"/>
                    <a:pt x="436" y="497"/>
                    <a:pt x="430" y="495"/>
                  </a:cubicBezTo>
                  <a:cubicBezTo>
                    <a:pt x="430" y="495"/>
                    <a:pt x="430" y="495"/>
                    <a:pt x="430" y="495"/>
                  </a:cubicBezTo>
                  <a:cubicBezTo>
                    <a:pt x="429" y="494"/>
                    <a:pt x="428" y="494"/>
                    <a:pt x="427" y="493"/>
                  </a:cubicBezTo>
                  <a:cubicBezTo>
                    <a:pt x="428" y="493"/>
                    <a:pt x="429" y="493"/>
                    <a:pt x="430" y="493"/>
                  </a:cubicBezTo>
                  <a:cubicBezTo>
                    <a:pt x="433" y="492"/>
                    <a:pt x="433" y="492"/>
                    <a:pt x="433" y="492"/>
                  </a:cubicBezTo>
                  <a:cubicBezTo>
                    <a:pt x="431" y="490"/>
                    <a:pt x="431" y="490"/>
                    <a:pt x="431" y="490"/>
                  </a:cubicBezTo>
                  <a:cubicBezTo>
                    <a:pt x="422" y="486"/>
                    <a:pt x="412" y="482"/>
                    <a:pt x="403" y="480"/>
                  </a:cubicBezTo>
                  <a:cubicBezTo>
                    <a:pt x="402" y="480"/>
                    <a:pt x="401" y="480"/>
                    <a:pt x="400" y="479"/>
                  </a:cubicBezTo>
                  <a:cubicBezTo>
                    <a:pt x="404" y="479"/>
                    <a:pt x="407" y="480"/>
                    <a:pt x="411" y="480"/>
                  </a:cubicBezTo>
                  <a:cubicBezTo>
                    <a:pt x="418" y="480"/>
                    <a:pt x="425" y="479"/>
                    <a:pt x="431" y="477"/>
                  </a:cubicBezTo>
                  <a:cubicBezTo>
                    <a:pt x="431" y="477"/>
                    <a:pt x="432" y="478"/>
                    <a:pt x="432" y="478"/>
                  </a:cubicBezTo>
                  <a:close/>
                  <a:moveTo>
                    <a:pt x="426" y="491"/>
                  </a:moveTo>
                  <a:cubicBezTo>
                    <a:pt x="426" y="491"/>
                    <a:pt x="425" y="491"/>
                    <a:pt x="425" y="491"/>
                  </a:cubicBezTo>
                  <a:cubicBezTo>
                    <a:pt x="423" y="490"/>
                    <a:pt x="420" y="489"/>
                    <a:pt x="418" y="487"/>
                  </a:cubicBezTo>
                  <a:cubicBezTo>
                    <a:pt x="421" y="489"/>
                    <a:pt x="424" y="490"/>
                    <a:pt x="426" y="491"/>
                  </a:cubicBezTo>
                  <a:close/>
                  <a:moveTo>
                    <a:pt x="466" y="506"/>
                  </a:moveTo>
                  <a:cubicBezTo>
                    <a:pt x="464" y="506"/>
                    <a:pt x="462" y="506"/>
                    <a:pt x="460" y="506"/>
                  </a:cubicBezTo>
                  <a:cubicBezTo>
                    <a:pt x="460" y="506"/>
                    <a:pt x="459" y="505"/>
                    <a:pt x="459" y="505"/>
                  </a:cubicBezTo>
                  <a:cubicBezTo>
                    <a:pt x="461" y="505"/>
                    <a:pt x="464" y="506"/>
                    <a:pt x="466" y="506"/>
                  </a:cubicBezTo>
                  <a:close/>
                  <a:moveTo>
                    <a:pt x="456" y="510"/>
                  </a:moveTo>
                  <a:cubicBezTo>
                    <a:pt x="453" y="509"/>
                    <a:pt x="449" y="509"/>
                    <a:pt x="446" y="508"/>
                  </a:cubicBezTo>
                  <a:cubicBezTo>
                    <a:pt x="448" y="508"/>
                    <a:pt x="450" y="508"/>
                    <a:pt x="451" y="508"/>
                  </a:cubicBezTo>
                  <a:cubicBezTo>
                    <a:pt x="453" y="509"/>
                    <a:pt x="454" y="509"/>
                    <a:pt x="456" y="510"/>
                  </a:cubicBezTo>
                  <a:close/>
                  <a:moveTo>
                    <a:pt x="459" y="508"/>
                  </a:moveTo>
                  <a:cubicBezTo>
                    <a:pt x="459" y="508"/>
                    <a:pt x="459" y="508"/>
                    <a:pt x="459" y="508"/>
                  </a:cubicBezTo>
                  <a:cubicBezTo>
                    <a:pt x="459" y="509"/>
                    <a:pt x="459" y="509"/>
                    <a:pt x="459" y="509"/>
                  </a:cubicBezTo>
                  <a:cubicBezTo>
                    <a:pt x="459" y="509"/>
                    <a:pt x="459" y="508"/>
                    <a:pt x="459" y="508"/>
                  </a:cubicBezTo>
                  <a:close/>
                  <a:moveTo>
                    <a:pt x="441" y="504"/>
                  </a:moveTo>
                  <a:cubicBezTo>
                    <a:pt x="442" y="505"/>
                    <a:pt x="443" y="505"/>
                    <a:pt x="444" y="505"/>
                  </a:cubicBezTo>
                  <a:cubicBezTo>
                    <a:pt x="443" y="505"/>
                    <a:pt x="442" y="505"/>
                    <a:pt x="442" y="505"/>
                  </a:cubicBezTo>
                  <a:cubicBezTo>
                    <a:pt x="441" y="505"/>
                    <a:pt x="441" y="504"/>
                    <a:pt x="441" y="504"/>
                  </a:cubicBezTo>
                  <a:close/>
                  <a:moveTo>
                    <a:pt x="436" y="500"/>
                  </a:moveTo>
                  <a:cubicBezTo>
                    <a:pt x="436" y="500"/>
                    <a:pt x="435" y="499"/>
                    <a:pt x="435" y="499"/>
                  </a:cubicBezTo>
                  <a:cubicBezTo>
                    <a:pt x="441" y="501"/>
                    <a:pt x="447" y="502"/>
                    <a:pt x="453" y="503"/>
                  </a:cubicBezTo>
                  <a:cubicBezTo>
                    <a:pt x="454" y="504"/>
                    <a:pt x="455" y="505"/>
                    <a:pt x="456" y="506"/>
                  </a:cubicBezTo>
                  <a:cubicBezTo>
                    <a:pt x="455" y="506"/>
                    <a:pt x="453" y="506"/>
                    <a:pt x="452" y="505"/>
                  </a:cubicBezTo>
                  <a:cubicBezTo>
                    <a:pt x="447" y="504"/>
                    <a:pt x="442" y="502"/>
                    <a:pt x="436" y="500"/>
                  </a:cubicBezTo>
                  <a:close/>
                  <a:moveTo>
                    <a:pt x="429" y="498"/>
                  </a:moveTo>
                  <a:cubicBezTo>
                    <a:pt x="422" y="496"/>
                    <a:pt x="415" y="494"/>
                    <a:pt x="408" y="493"/>
                  </a:cubicBezTo>
                  <a:cubicBezTo>
                    <a:pt x="407" y="492"/>
                    <a:pt x="405" y="491"/>
                    <a:pt x="404" y="490"/>
                  </a:cubicBezTo>
                  <a:cubicBezTo>
                    <a:pt x="408" y="490"/>
                    <a:pt x="412" y="490"/>
                    <a:pt x="416" y="490"/>
                  </a:cubicBezTo>
                  <a:cubicBezTo>
                    <a:pt x="416" y="489"/>
                    <a:pt x="416" y="489"/>
                    <a:pt x="416" y="489"/>
                  </a:cubicBezTo>
                  <a:cubicBezTo>
                    <a:pt x="418" y="490"/>
                    <a:pt x="420" y="491"/>
                    <a:pt x="421" y="492"/>
                  </a:cubicBezTo>
                  <a:cubicBezTo>
                    <a:pt x="421" y="492"/>
                    <a:pt x="420" y="492"/>
                    <a:pt x="419" y="493"/>
                  </a:cubicBezTo>
                  <a:cubicBezTo>
                    <a:pt x="419" y="495"/>
                    <a:pt x="419" y="495"/>
                    <a:pt x="419" y="495"/>
                  </a:cubicBezTo>
                  <a:cubicBezTo>
                    <a:pt x="422" y="496"/>
                    <a:pt x="426" y="497"/>
                    <a:pt x="429" y="498"/>
                  </a:cubicBezTo>
                  <a:cubicBezTo>
                    <a:pt x="429" y="498"/>
                    <a:pt x="429" y="498"/>
                    <a:pt x="429" y="498"/>
                  </a:cubicBezTo>
                  <a:close/>
                  <a:moveTo>
                    <a:pt x="377" y="497"/>
                  </a:moveTo>
                  <a:cubicBezTo>
                    <a:pt x="377" y="496"/>
                    <a:pt x="376" y="496"/>
                    <a:pt x="375" y="496"/>
                  </a:cubicBezTo>
                  <a:cubicBezTo>
                    <a:pt x="375" y="496"/>
                    <a:pt x="374" y="495"/>
                    <a:pt x="374" y="495"/>
                  </a:cubicBezTo>
                  <a:cubicBezTo>
                    <a:pt x="375" y="496"/>
                    <a:pt x="375" y="496"/>
                    <a:pt x="375" y="496"/>
                  </a:cubicBezTo>
                  <a:cubicBezTo>
                    <a:pt x="376" y="496"/>
                    <a:pt x="376" y="496"/>
                    <a:pt x="377" y="496"/>
                  </a:cubicBezTo>
                  <a:cubicBezTo>
                    <a:pt x="377" y="496"/>
                    <a:pt x="377" y="496"/>
                    <a:pt x="377" y="497"/>
                  </a:cubicBezTo>
                  <a:close/>
                  <a:moveTo>
                    <a:pt x="370" y="495"/>
                  </a:moveTo>
                  <a:cubicBezTo>
                    <a:pt x="366" y="495"/>
                    <a:pt x="362" y="494"/>
                    <a:pt x="357" y="493"/>
                  </a:cubicBezTo>
                  <a:cubicBezTo>
                    <a:pt x="344" y="487"/>
                    <a:pt x="331" y="479"/>
                    <a:pt x="317" y="472"/>
                  </a:cubicBezTo>
                  <a:cubicBezTo>
                    <a:pt x="324" y="474"/>
                    <a:pt x="331" y="476"/>
                    <a:pt x="337" y="477"/>
                  </a:cubicBezTo>
                  <a:cubicBezTo>
                    <a:pt x="343" y="480"/>
                    <a:pt x="348" y="481"/>
                    <a:pt x="354" y="483"/>
                  </a:cubicBezTo>
                  <a:cubicBezTo>
                    <a:pt x="360" y="487"/>
                    <a:pt x="365" y="491"/>
                    <a:pt x="370" y="495"/>
                  </a:cubicBezTo>
                  <a:close/>
                  <a:moveTo>
                    <a:pt x="313" y="468"/>
                  </a:moveTo>
                  <a:cubicBezTo>
                    <a:pt x="319" y="469"/>
                    <a:pt x="325" y="469"/>
                    <a:pt x="331" y="469"/>
                  </a:cubicBezTo>
                  <a:cubicBezTo>
                    <a:pt x="331" y="470"/>
                    <a:pt x="332" y="470"/>
                    <a:pt x="332" y="470"/>
                  </a:cubicBezTo>
                  <a:cubicBezTo>
                    <a:pt x="327" y="470"/>
                    <a:pt x="322" y="470"/>
                    <a:pt x="317" y="470"/>
                  </a:cubicBezTo>
                  <a:cubicBezTo>
                    <a:pt x="316" y="469"/>
                    <a:pt x="315" y="469"/>
                    <a:pt x="313" y="468"/>
                  </a:cubicBezTo>
                  <a:close/>
                  <a:moveTo>
                    <a:pt x="272" y="464"/>
                  </a:moveTo>
                  <a:cubicBezTo>
                    <a:pt x="272" y="464"/>
                    <a:pt x="271" y="464"/>
                    <a:pt x="271" y="464"/>
                  </a:cubicBezTo>
                  <a:cubicBezTo>
                    <a:pt x="274" y="464"/>
                    <a:pt x="276" y="464"/>
                    <a:pt x="279" y="464"/>
                  </a:cubicBezTo>
                  <a:cubicBezTo>
                    <a:pt x="279" y="464"/>
                    <a:pt x="279" y="464"/>
                    <a:pt x="279" y="464"/>
                  </a:cubicBezTo>
                  <a:cubicBezTo>
                    <a:pt x="278" y="464"/>
                    <a:pt x="277" y="464"/>
                    <a:pt x="276" y="464"/>
                  </a:cubicBezTo>
                  <a:cubicBezTo>
                    <a:pt x="274" y="464"/>
                    <a:pt x="273" y="464"/>
                    <a:pt x="272" y="464"/>
                  </a:cubicBezTo>
                  <a:close/>
                  <a:moveTo>
                    <a:pt x="430" y="470"/>
                  </a:moveTo>
                  <a:cubicBezTo>
                    <a:pt x="430" y="470"/>
                    <a:pt x="430" y="470"/>
                    <a:pt x="430" y="470"/>
                  </a:cubicBezTo>
                  <a:cubicBezTo>
                    <a:pt x="430" y="470"/>
                    <a:pt x="430" y="470"/>
                    <a:pt x="430" y="470"/>
                  </a:cubicBezTo>
                  <a:cubicBezTo>
                    <a:pt x="430" y="470"/>
                    <a:pt x="430" y="470"/>
                    <a:pt x="430" y="470"/>
                  </a:cubicBezTo>
                  <a:close/>
                  <a:moveTo>
                    <a:pt x="469" y="498"/>
                  </a:moveTo>
                  <a:cubicBezTo>
                    <a:pt x="472" y="501"/>
                    <a:pt x="475" y="504"/>
                    <a:pt x="478" y="507"/>
                  </a:cubicBezTo>
                  <a:cubicBezTo>
                    <a:pt x="476" y="506"/>
                    <a:pt x="474" y="506"/>
                    <a:pt x="472" y="505"/>
                  </a:cubicBezTo>
                  <a:cubicBezTo>
                    <a:pt x="471" y="504"/>
                    <a:pt x="470" y="503"/>
                    <a:pt x="469" y="502"/>
                  </a:cubicBezTo>
                  <a:cubicBezTo>
                    <a:pt x="460" y="495"/>
                    <a:pt x="450" y="488"/>
                    <a:pt x="443" y="483"/>
                  </a:cubicBezTo>
                  <a:cubicBezTo>
                    <a:pt x="441" y="482"/>
                    <a:pt x="439" y="481"/>
                    <a:pt x="437" y="480"/>
                  </a:cubicBezTo>
                  <a:cubicBezTo>
                    <a:pt x="441" y="481"/>
                    <a:pt x="445" y="483"/>
                    <a:pt x="449" y="484"/>
                  </a:cubicBezTo>
                  <a:cubicBezTo>
                    <a:pt x="453" y="487"/>
                    <a:pt x="458" y="490"/>
                    <a:pt x="462" y="492"/>
                  </a:cubicBezTo>
                  <a:cubicBezTo>
                    <a:pt x="465" y="494"/>
                    <a:pt x="467" y="496"/>
                    <a:pt x="469" y="498"/>
                  </a:cubicBezTo>
                  <a:close/>
                  <a:moveTo>
                    <a:pt x="480" y="509"/>
                  </a:moveTo>
                  <a:cubicBezTo>
                    <a:pt x="482" y="512"/>
                    <a:pt x="485" y="515"/>
                    <a:pt x="488" y="518"/>
                  </a:cubicBezTo>
                  <a:cubicBezTo>
                    <a:pt x="486" y="517"/>
                    <a:pt x="485" y="517"/>
                    <a:pt x="484" y="517"/>
                  </a:cubicBezTo>
                  <a:cubicBezTo>
                    <a:pt x="482" y="514"/>
                    <a:pt x="480" y="512"/>
                    <a:pt x="477" y="510"/>
                  </a:cubicBezTo>
                  <a:cubicBezTo>
                    <a:pt x="478" y="510"/>
                    <a:pt x="479" y="510"/>
                    <a:pt x="479" y="510"/>
                  </a:cubicBezTo>
                  <a:lnTo>
                    <a:pt x="480" y="509"/>
                  </a:lnTo>
                  <a:close/>
                  <a:moveTo>
                    <a:pt x="479" y="515"/>
                  </a:moveTo>
                  <a:cubicBezTo>
                    <a:pt x="475" y="514"/>
                    <a:pt x="470" y="513"/>
                    <a:pt x="466" y="512"/>
                  </a:cubicBezTo>
                  <a:cubicBezTo>
                    <a:pt x="465" y="511"/>
                    <a:pt x="464" y="510"/>
                    <a:pt x="463" y="509"/>
                  </a:cubicBezTo>
                  <a:cubicBezTo>
                    <a:pt x="466" y="509"/>
                    <a:pt x="470" y="509"/>
                    <a:pt x="473" y="510"/>
                  </a:cubicBezTo>
                  <a:cubicBezTo>
                    <a:pt x="475" y="512"/>
                    <a:pt x="477" y="513"/>
                    <a:pt x="479" y="515"/>
                  </a:cubicBezTo>
                  <a:close/>
                  <a:moveTo>
                    <a:pt x="421" y="505"/>
                  </a:moveTo>
                  <a:cubicBezTo>
                    <a:pt x="418" y="502"/>
                    <a:pt x="415" y="499"/>
                    <a:pt x="412" y="496"/>
                  </a:cubicBezTo>
                  <a:cubicBezTo>
                    <a:pt x="419" y="498"/>
                    <a:pt x="427" y="500"/>
                    <a:pt x="435" y="502"/>
                  </a:cubicBezTo>
                  <a:cubicBezTo>
                    <a:pt x="436" y="503"/>
                    <a:pt x="437" y="504"/>
                    <a:pt x="438" y="505"/>
                  </a:cubicBezTo>
                  <a:cubicBezTo>
                    <a:pt x="437" y="505"/>
                    <a:pt x="436" y="505"/>
                    <a:pt x="434" y="505"/>
                  </a:cubicBezTo>
                  <a:cubicBezTo>
                    <a:pt x="434" y="507"/>
                    <a:pt x="434" y="507"/>
                    <a:pt x="434" y="507"/>
                  </a:cubicBezTo>
                  <a:cubicBezTo>
                    <a:pt x="430" y="507"/>
                    <a:pt x="425" y="506"/>
                    <a:pt x="421" y="505"/>
                  </a:cubicBezTo>
                  <a:close/>
                  <a:moveTo>
                    <a:pt x="416" y="504"/>
                  </a:moveTo>
                  <a:cubicBezTo>
                    <a:pt x="411" y="503"/>
                    <a:pt x="406" y="502"/>
                    <a:pt x="401" y="501"/>
                  </a:cubicBezTo>
                  <a:cubicBezTo>
                    <a:pt x="400" y="500"/>
                    <a:pt x="399" y="500"/>
                    <a:pt x="398" y="499"/>
                  </a:cubicBezTo>
                  <a:cubicBezTo>
                    <a:pt x="396" y="497"/>
                    <a:pt x="394" y="496"/>
                    <a:pt x="392" y="494"/>
                  </a:cubicBezTo>
                  <a:cubicBezTo>
                    <a:pt x="397" y="494"/>
                    <a:pt x="402" y="495"/>
                    <a:pt x="407" y="496"/>
                  </a:cubicBezTo>
                  <a:cubicBezTo>
                    <a:pt x="410" y="498"/>
                    <a:pt x="413" y="501"/>
                    <a:pt x="416" y="504"/>
                  </a:cubicBezTo>
                  <a:close/>
                  <a:moveTo>
                    <a:pt x="347" y="494"/>
                  </a:moveTo>
                  <a:cubicBezTo>
                    <a:pt x="343" y="490"/>
                    <a:pt x="338" y="487"/>
                    <a:pt x="334" y="484"/>
                  </a:cubicBezTo>
                  <a:cubicBezTo>
                    <a:pt x="339" y="487"/>
                    <a:pt x="345" y="490"/>
                    <a:pt x="350" y="493"/>
                  </a:cubicBezTo>
                  <a:cubicBezTo>
                    <a:pt x="349" y="492"/>
                    <a:pt x="348" y="492"/>
                    <a:pt x="347" y="492"/>
                  </a:cubicBezTo>
                  <a:lnTo>
                    <a:pt x="347" y="494"/>
                  </a:lnTo>
                  <a:close/>
                  <a:moveTo>
                    <a:pt x="302" y="468"/>
                  </a:moveTo>
                  <a:cubicBezTo>
                    <a:pt x="304" y="468"/>
                    <a:pt x="305" y="468"/>
                    <a:pt x="307" y="468"/>
                  </a:cubicBezTo>
                  <a:cubicBezTo>
                    <a:pt x="307" y="468"/>
                    <a:pt x="307" y="468"/>
                    <a:pt x="307" y="468"/>
                  </a:cubicBezTo>
                  <a:cubicBezTo>
                    <a:pt x="305" y="468"/>
                    <a:pt x="304" y="468"/>
                    <a:pt x="302" y="468"/>
                  </a:cubicBezTo>
                  <a:close/>
                  <a:moveTo>
                    <a:pt x="281" y="462"/>
                  </a:moveTo>
                  <a:cubicBezTo>
                    <a:pt x="295" y="462"/>
                    <a:pt x="310" y="462"/>
                    <a:pt x="324" y="462"/>
                  </a:cubicBezTo>
                  <a:cubicBezTo>
                    <a:pt x="330" y="462"/>
                    <a:pt x="334" y="463"/>
                    <a:pt x="338" y="463"/>
                  </a:cubicBezTo>
                  <a:cubicBezTo>
                    <a:pt x="330" y="463"/>
                    <a:pt x="322" y="464"/>
                    <a:pt x="314" y="464"/>
                  </a:cubicBezTo>
                  <a:cubicBezTo>
                    <a:pt x="303" y="463"/>
                    <a:pt x="292" y="462"/>
                    <a:pt x="281" y="462"/>
                  </a:cubicBezTo>
                  <a:close/>
                  <a:moveTo>
                    <a:pt x="422" y="465"/>
                  </a:moveTo>
                  <a:cubicBezTo>
                    <a:pt x="421" y="464"/>
                    <a:pt x="421" y="464"/>
                    <a:pt x="421" y="464"/>
                  </a:cubicBezTo>
                  <a:cubicBezTo>
                    <a:pt x="422" y="464"/>
                    <a:pt x="423" y="464"/>
                    <a:pt x="424" y="464"/>
                  </a:cubicBezTo>
                  <a:cubicBezTo>
                    <a:pt x="425" y="465"/>
                    <a:pt x="426" y="466"/>
                    <a:pt x="427" y="467"/>
                  </a:cubicBezTo>
                  <a:cubicBezTo>
                    <a:pt x="425" y="467"/>
                    <a:pt x="423" y="467"/>
                    <a:pt x="420" y="466"/>
                  </a:cubicBezTo>
                  <a:lnTo>
                    <a:pt x="422" y="465"/>
                  </a:lnTo>
                  <a:close/>
                  <a:moveTo>
                    <a:pt x="445" y="473"/>
                  </a:moveTo>
                  <a:cubicBezTo>
                    <a:pt x="446" y="474"/>
                    <a:pt x="448" y="475"/>
                    <a:pt x="449" y="477"/>
                  </a:cubicBezTo>
                  <a:cubicBezTo>
                    <a:pt x="449" y="477"/>
                    <a:pt x="449" y="477"/>
                    <a:pt x="449" y="477"/>
                  </a:cubicBezTo>
                  <a:cubicBezTo>
                    <a:pt x="446" y="474"/>
                    <a:pt x="442" y="472"/>
                    <a:pt x="439" y="469"/>
                  </a:cubicBezTo>
                  <a:cubicBezTo>
                    <a:pt x="439" y="469"/>
                    <a:pt x="439" y="469"/>
                    <a:pt x="439" y="469"/>
                  </a:cubicBezTo>
                  <a:cubicBezTo>
                    <a:pt x="441" y="470"/>
                    <a:pt x="443" y="471"/>
                    <a:pt x="445" y="473"/>
                  </a:cubicBezTo>
                  <a:close/>
                  <a:moveTo>
                    <a:pt x="491" y="521"/>
                  </a:moveTo>
                  <a:cubicBezTo>
                    <a:pt x="492" y="522"/>
                    <a:pt x="492" y="523"/>
                    <a:pt x="493" y="523"/>
                  </a:cubicBezTo>
                  <a:cubicBezTo>
                    <a:pt x="491" y="523"/>
                    <a:pt x="490" y="523"/>
                    <a:pt x="489" y="522"/>
                  </a:cubicBezTo>
                  <a:cubicBezTo>
                    <a:pt x="488" y="522"/>
                    <a:pt x="487" y="521"/>
                    <a:pt x="487" y="520"/>
                  </a:cubicBezTo>
                  <a:cubicBezTo>
                    <a:pt x="488" y="520"/>
                    <a:pt x="490" y="521"/>
                    <a:pt x="491" y="521"/>
                  </a:cubicBezTo>
                  <a:close/>
                  <a:moveTo>
                    <a:pt x="474" y="522"/>
                  </a:moveTo>
                  <a:cubicBezTo>
                    <a:pt x="476" y="523"/>
                    <a:pt x="478" y="523"/>
                    <a:pt x="480" y="523"/>
                  </a:cubicBezTo>
                  <a:cubicBezTo>
                    <a:pt x="479" y="523"/>
                    <a:pt x="479" y="523"/>
                    <a:pt x="478" y="523"/>
                  </a:cubicBezTo>
                  <a:cubicBezTo>
                    <a:pt x="477" y="523"/>
                    <a:pt x="476" y="523"/>
                    <a:pt x="474" y="522"/>
                  </a:cubicBezTo>
                  <a:close/>
                  <a:moveTo>
                    <a:pt x="451" y="515"/>
                  </a:moveTo>
                  <a:cubicBezTo>
                    <a:pt x="450" y="514"/>
                    <a:pt x="449" y="513"/>
                    <a:pt x="448" y="512"/>
                  </a:cubicBezTo>
                  <a:cubicBezTo>
                    <a:pt x="451" y="512"/>
                    <a:pt x="454" y="512"/>
                    <a:pt x="456" y="513"/>
                  </a:cubicBezTo>
                  <a:cubicBezTo>
                    <a:pt x="459" y="513"/>
                    <a:pt x="462" y="514"/>
                    <a:pt x="465" y="514"/>
                  </a:cubicBezTo>
                  <a:cubicBezTo>
                    <a:pt x="465" y="515"/>
                    <a:pt x="466" y="516"/>
                    <a:pt x="467" y="517"/>
                  </a:cubicBezTo>
                  <a:cubicBezTo>
                    <a:pt x="469" y="516"/>
                    <a:pt x="469" y="516"/>
                    <a:pt x="469" y="516"/>
                  </a:cubicBezTo>
                  <a:cubicBezTo>
                    <a:pt x="469" y="516"/>
                    <a:pt x="469" y="515"/>
                    <a:pt x="468" y="515"/>
                  </a:cubicBezTo>
                  <a:cubicBezTo>
                    <a:pt x="473" y="516"/>
                    <a:pt x="478" y="518"/>
                    <a:pt x="482" y="519"/>
                  </a:cubicBezTo>
                  <a:cubicBezTo>
                    <a:pt x="483" y="520"/>
                    <a:pt x="484" y="521"/>
                    <a:pt x="485" y="522"/>
                  </a:cubicBezTo>
                  <a:cubicBezTo>
                    <a:pt x="474" y="520"/>
                    <a:pt x="462" y="518"/>
                    <a:pt x="451" y="515"/>
                  </a:cubicBezTo>
                  <a:close/>
                  <a:moveTo>
                    <a:pt x="379" y="503"/>
                  </a:moveTo>
                  <a:cubicBezTo>
                    <a:pt x="375" y="502"/>
                    <a:pt x="371" y="500"/>
                    <a:pt x="367" y="498"/>
                  </a:cubicBezTo>
                  <a:cubicBezTo>
                    <a:pt x="370" y="498"/>
                    <a:pt x="372" y="499"/>
                    <a:pt x="375" y="499"/>
                  </a:cubicBezTo>
                  <a:cubicBezTo>
                    <a:pt x="376" y="501"/>
                    <a:pt x="378" y="502"/>
                    <a:pt x="379" y="503"/>
                  </a:cubicBezTo>
                  <a:close/>
                  <a:moveTo>
                    <a:pt x="346" y="497"/>
                  </a:moveTo>
                  <a:cubicBezTo>
                    <a:pt x="338" y="494"/>
                    <a:pt x="330" y="491"/>
                    <a:pt x="322" y="488"/>
                  </a:cubicBezTo>
                  <a:cubicBezTo>
                    <a:pt x="325" y="488"/>
                    <a:pt x="327" y="487"/>
                    <a:pt x="330" y="487"/>
                  </a:cubicBezTo>
                  <a:cubicBezTo>
                    <a:pt x="330" y="485"/>
                    <a:pt x="330" y="485"/>
                    <a:pt x="330" y="485"/>
                  </a:cubicBezTo>
                  <a:cubicBezTo>
                    <a:pt x="326" y="483"/>
                    <a:pt x="316" y="480"/>
                    <a:pt x="306" y="477"/>
                  </a:cubicBezTo>
                  <a:cubicBezTo>
                    <a:pt x="305" y="476"/>
                    <a:pt x="304" y="476"/>
                    <a:pt x="303" y="476"/>
                  </a:cubicBezTo>
                  <a:cubicBezTo>
                    <a:pt x="299" y="473"/>
                    <a:pt x="296" y="471"/>
                    <a:pt x="292" y="469"/>
                  </a:cubicBezTo>
                  <a:cubicBezTo>
                    <a:pt x="298" y="470"/>
                    <a:pt x="304" y="471"/>
                    <a:pt x="310" y="471"/>
                  </a:cubicBezTo>
                  <a:cubicBezTo>
                    <a:pt x="322" y="479"/>
                    <a:pt x="336" y="487"/>
                    <a:pt x="346" y="497"/>
                  </a:cubicBezTo>
                  <a:close/>
                  <a:moveTo>
                    <a:pt x="286" y="472"/>
                  </a:moveTo>
                  <a:cubicBezTo>
                    <a:pt x="283" y="470"/>
                    <a:pt x="281" y="469"/>
                    <a:pt x="278" y="467"/>
                  </a:cubicBezTo>
                  <a:cubicBezTo>
                    <a:pt x="279" y="468"/>
                    <a:pt x="280" y="468"/>
                    <a:pt x="281" y="468"/>
                  </a:cubicBezTo>
                  <a:cubicBezTo>
                    <a:pt x="284" y="469"/>
                    <a:pt x="287" y="471"/>
                    <a:pt x="289" y="473"/>
                  </a:cubicBezTo>
                  <a:cubicBezTo>
                    <a:pt x="288" y="472"/>
                    <a:pt x="287" y="472"/>
                    <a:pt x="286" y="472"/>
                  </a:cubicBezTo>
                  <a:close/>
                  <a:moveTo>
                    <a:pt x="432" y="459"/>
                  </a:moveTo>
                  <a:cubicBezTo>
                    <a:pt x="432" y="459"/>
                    <a:pt x="432" y="459"/>
                    <a:pt x="432" y="459"/>
                  </a:cubicBezTo>
                  <a:cubicBezTo>
                    <a:pt x="432" y="459"/>
                    <a:pt x="431" y="459"/>
                    <a:pt x="431" y="459"/>
                  </a:cubicBezTo>
                  <a:cubicBezTo>
                    <a:pt x="431" y="459"/>
                    <a:pt x="431" y="459"/>
                    <a:pt x="432" y="459"/>
                  </a:cubicBezTo>
                  <a:close/>
                  <a:moveTo>
                    <a:pt x="422" y="518"/>
                  </a:moveTo>
                  <a:cubicBezTo>
                    <a:pt x="416" y="517"/>
                    <a:pt x="410" y="515"/>
                    <a:pt x="404" y="514"/>
                  </a:cubicBezTo>
                  <a:cubicBezTo>
                    <a:pt x="405" y="513"/>
                    <a:pt x="405" y="513"/>
                    <a:pt x="405" y="513"/>
                  </a:cubicBezTo>
                  <a:cubicBezTo>
                    <a:pt x="402" y="512"/>
                    <a:pt x="400" y="510"/>
                    <a:pt x="398" y="509"/>
                  </a:cubicBezTo>
                  <a:cubicBezTo>
                    <a:pt x="402" y="509"/>
                    <a:pt x="405" y="509"/>
                    <a:pt x="408" y="510"/>
                  </a:cubicBezTo>
                  <a:cubicBezTo>
                    <a:pt x="411" y="512"/>
                    <a:pt x="414" y="514"/>
                    <a:pt x="416" y="515"/>
                  </a:cubicBezTo>
                  <a:cubicBezTo>
                    <a:pt x="417" y="513"/>
                    <a:pt x="417" y="513"/>
                    <a:pt x="417" y="513"/>
                  </a:cubicBezTo>
                  <a:cubicBezTo>
                    <a:pt x="416" y="512"/>
                    <a:pt x="415" y="511"/>
                    <a:pt x="413" y="510"/>
                  </a:cubicBezTo>
                  <a:cubicBezTo>
                    <a:pt x="415" y="510"/>
                    <a:pt x="418" y="510"/>
                    <a:pt x="420" y="510"/>
                  </a:cubicBezTo>
                  <a:cubicBezTo>
                    <a:pt x="422" y="511"/>
                    <a:pt x="423" y="511"/>
                    <a:pt x="425" y="512"/>
                  </a:cubicBezTo>
                  <a:cubicBezTo>
                    <a:pt x="426" y="513"/>
                    <a:pt x="427" y="514"/>
                    <a:pt x="429" y="515"/>
                  </a:cubicBezTo>
                  <a:cubicBezTo>
                    <a:pt x="430" y="513"/>
                    <a:pt x="430" y="513"/>
                    <a:pt x="430" y="513"/>
                  </a:cubicBezTo>
                  <a:cubicBezTo>
                    <a:pt x="437" y="515"/>
                    <a:pt x="443" y="516"/>
                    <a:pt x="450" y="518"/>
                  </a:cubicBezTo>
                  <a:cubicBezTo>
                    <a:pt x="450" y="518"/>
                    <a:pt x="451" y="519"/>
                    <a:pt x="452" y="520"/>
                  </a:cubicBezTo>
                  <a:cubicBezTo>
                    <a:pt x="442" y="519"/>
                    <a:pt x="432" y="518"/>
                    <a:pt x="422" y="517"/>
                  </a:cubicBezTo>
                  <a:lnTo>
                    <a:pt x="422" y="518"/>
                  </a:lnTo>
                  <a:close/>
                  <a:moveTo>
                    <a:pt x="454" y="523"/>
                  </a:moveTo>
                  <a:cubicBezTo>
                    <a:pt x="454" y="523"/>
                    <a:pt x="454" y="523"/>
                    <a:pt x="454" y="523"/>
                  </a:cubicBezTo>
                  <a:cubicBezTo>
                    <a:pt x="451" y="523"/>
                    <a:pt x="447" y="522"/>
                    <a:pt x="444" y="522"/>
                  </a:cubicBezTo>
                  <a:cubicBezTo>
                    <a:pt x="447" y="522"/>
                    <a:pt x="451" y="523"/>
                    <a:pt x="454" y="523"/>
                  </a:cubicBezTo>
                  <a:close/>
                  <a:moveTo>
                    <a:pt x="394" y="506"/>
                  </a:moveTo>
                  <a:cubicBezTo>
                    <a:pt x="392" y="505"/>
                    <a:pt x="390" y="503"/>
                    <a:pt x="388" y="502"/>
                  </a:cubicBezTo>
                  <a:cubicBezTo>
                    <a:pt x="391" y="502"/>
                    <a:pt x="394" y="503"/>
                    <a:pt x="397" y="504"/>
                  </a:cubicBezTo>
                  <a:cubicBezTo>
                    <a:pt x="399" y="504"/>
                    <a:pt x="401" y="505"/>
                    <a:pt x="403" y="505"/>
                  </a:cubicBezTo>
                  <a:cubicBezTo>
                    <a:pt x="403" y="506"/>
                    <a:pt x="403" y="506"/>
                    <a:pt x="403" y="506"/>
                  </a:cubicBezTo>
                  <a:cubicBezTo>
                    <a:pt x="404" y="506"/>
                    <a:pt x="404" y="507"/>
                    <a:pt x="404" y="507"/>
                  </a:cubicBezTo>
                  <a:cubicBezTo>
                    <a:pt x="401" y="507"/>
                    <a:pt x="397" y="506"/>
                    <a:pt x="394" y="506"/>
                  </a:cubicBezTo>
                  <a:close/>
                  <a:moveTo>
                    <a:pt x="389" y="505"/>
                  </a:moveTo>
                  <a:cubicBezTo>
                    <a:pt x="387" y="505"/>
                    <a:pt x="385" y="505"/>
                    <a:pt x="384" y="505"/>
                  </a:cubicBezTo>
                  <a:cubicBezTo>
                    <a:pt x="382" y="503"/>
                    <a:pt x="381" y="502"/>
                    <a:pt x="379" y="500"/>
                  </a:cubicBezTo>
                  <a:cubicBezTo>
                    <a:pt x="380" y="500"/>
                    <a:pt x="382" y="500"/>
                    <a:pt x="383" y="501"/>
                  </a:cubicBezTo>
                  <a:cubicBezTo>
                    <a:pt x="385" y="502"/>
                    <a:pt x="387" y="504"/>
                    <a:pt x="389" y="505"/>
                  </a:cubicBezTo>
                  <a:close/>
                  <a:moveTo>
                    <a:pt x="373" y="504"/>
                  </a:moveTo>
                  <a:cubicBezTo>
                    <a:pt x="358" y="502"/>
                    <a:pt x="342" y="499"/>
                    <a:pt x="327" y="496"/>
                  </a:cubicBezTo>
                  <a:cubicBezTo>
                    <a:pt x="325" y="494"/>
                    <a:pt x="323" y="492"/>
                    <a:pt x="321" y="490"/>
                  </a:cubicBezTo>
                  <a:cubicBezTo>
                    <a:pt x="331" y="494"/>
                    <a:pt x="340" y="498"/>
                    <a:pt x="350" y="500"/>
                  </a:cubicBezTo>
                  <a:cubicBezTo>
                    <a:pt x="354" y="501"/>
                    <a:pt x="354" y="501"/>
                    <a:pt x="354" y="501"/>
                  </a:cubicBezTo>
                  <a:cubicBezTo>
                    <a:pt x="351" y="498"/>
                    <a:pt x="351" y="498"/>
                    <a:pt x="351" y="498"/>
                  </a:cubicBezTo>
                  <a:cubicBezTo>
                    <a:pt x="350" y="497"/>
                    <a:pt x="349" y="496"/>
                    <a:pt x="348" y="495"/>
                  </a:cubicBezTo>
                  <a:cubicBezTo>
                    <a:pt x="352" y="496"/>
                    <a:pt x="355" y="496"/>
                    <a:pt x="358" y="497"/>
                  </a:cubicBezTo>
                  <a:cubicBezTo>
                    <a:pt x="363" y="499"/>
                    <a:pt x="368" y="501"/>
                    <a:pt x="373" y="504"/>
                  </a:cubicBezTo>
                  <a:close/>
                  <a:moveTo>
                    <a:pt x="322" y="495"/>
                  </a:moveTo>
                  <a:cubicBezTo>
                    <a:pt x="321" y="495"/>
                    <a:pt x="319" y="494"/>
                    <a:pt x="318" y="494"/>
                  </a:cubicBezTo>
                  <a:cubicBezTo>
                    <a:pt x="315" y="492"/>
                    <a:pt x="311" y="489"/>
                    <a:pt x="308" y="487"/>
                  </a:cubicBezTo>
                  <a:cubicBezTo>
                    <a:pt x="310" y="487"/>
                    <a:pt x="312" y="487"/>
                    <a:pt x="314" y="487"/>
                  </a:cubicBezTo>
                  <a:cubicBezTo>
                    <a:pt x="317" y="490"/>
                    <a:pt x="320" y="492"/>
                    <a:pt x="322" y="495"/>
                  </a:cubicBezTo>
                  <a:close/>
                  <a:moveTo>
                    <a:pt x="325" y="500"/>
                  </a:moveTo>
                  <a:cubicBezTo>
                    <a:pt x="304" y="497"/>
                    <a:pt x="282" y="494"/>
                    <a:pt x="263" y="492"/>
                  </a:cubicBezTo>
                  <a:cubicBezTo>
                    <a:pt x="266" y="492"/>
                    <a:pt x="269" y="492"/>
                    <a:pt x="272" y="492"/>
                  </a:cubicBezTo>
                  <a:cubicBezTo>
                    <a:pt x="272" y="492"/>
                    <a:pt x="272" y="492"/>
                    <a:pt x="273" y="492"/>
                  </a:cubicBezTo>
                  <a:cubicBezTo>
                    <a:pt x="277" y="493"/>
                    <a:pt x="277" y="493"/>
                    <a:pt x="277" y="493"/>
                  </a:cubicBezTo>
                  <a:cubicBezTo>
                    <a:pt x="276" y="492"/>
                    <a:pt x="276" y="492"/>
                    <a:pt x="276" y="492"/>
                  </a:cubicBezTo>
                  <a:cubicBezTo>
                    <a:pt x="280" y="492"/>
                    <a:pt x="285" y="492"/>
                    <a:pt x="289" y="492"/>
                  </a:cubicBezTo>
                  <a:cubicBezTo>
                    <a:pt x="291" y="493"/>
                    <a:pt x="292" y="494"/>
                    <a:pt x="294" y="495"/>
                  </a:cubicBezTo>
                  <a:cubicBezTo>
                    <a:pt x="295" y="493"/>
                    <a:pt x="295" y="493"/>
                    <a:pt x="295" y="493"/>
                  </a:cubicBezTo>
                  <a:cubicBezTo>
                    <a:pt x="295" y="493"/>
                    <a:pt x="295" y="493"/>
                    <a:pt x="295" y="492"/>
                  </a:cubicBezTo>
                  <a:cubicBezTo>
                    <a:pt x="297" y="492"/>
                    <a:pt x="300" y="492"/>
                    <a:pt x="303" y="492"/>
                  </a:cubicBezTo>
                  <a:cubicBezTo>
                    <a:pt x="307" y="494"/>
                    <a:pt x="312" y="495"/>
                    <a:pt x="317" y="496"/>
                  </a:cubicBezTo>
                  <a:cubicBezTo>
                    <a:pt x="320" y="498"/>
                    <a:pt x="322" y="499"/>
                    <a:pt x="325" y="500"/>
                  </a:cubicBezTo>
                  <a:close/>
                  <a:moveTo>
                    <a:pt x="261" y="489"/>
                  </a:moveTo>
                  <a:cubicBezTo>
                    <a:pt x="258" y="489"/>
                    <a:pt x="255" y="488"/>
                    <a:pt x="252" y="488"/>
                  </a:cubicBezTo>
                  <a:cubicBezTo>
                    <a:pt x="252" y="487"/>
                    <a:pt x="252" y="486"/>
                    <a:pt x="251" y="485"/>
                  </a:cubicBezTo>
                  <a:cubicBezTo>
                    <a:pt x="251" y="486"/>
                    <a:pt x="252" y="486"/>
                    <a:pt x="252" y="486"/>
                  </a:cubicBezTo>
                  <a:cubicBezTo>
                    <a:pt x="255" y="487"/>
                    <a:pt x="258" y="488"/>
                    <a:pt x="261" y="489"/>
                  </a:cubicBezTo>
                  <a:close/>
                  <a:moveTo>
                    <a:pt x="260" y="479"/>
                  </a:moveTo>
                  <a:cubicBezTo>
                    <a:pt x="261" y="479"/>
                    <a:pt x="261" y="479"/>
                    <a:pt x="261" y="479"/>
                  </a:cubicBezTo>
                  <a:cubicBezTo>
                    <a:pt x="269" y="483"/>
                    <a:pt x="276" y="486"/>
                    <a:pt x="284" y="490"/>
                  </a:cubicBezTo>
                  <a:cubicBezTo>
                    <a:pt x="280" y="490"/>
                    <a:pt x="277" y="490"/>
                    <a:pt x="273" y="490"/>
                  </a:cubicBezTo>
                  <a:cubicBezTo>
                    <a:pt x="270" y="486"/>
                    <a:pt x="265" y="482"/>
                    <a:pt x="260" y="479"/>
                  </a:cubicBezTo>
                  <a:close/>
                  <a:moveTo>
                    <a:pt x="268" y="475"/>
                  </a:moveTo>
                  <a:cubicBezTo>
                    <a:pt x="268" y="475"/>
                    <a:pt x="268" y="475"/>
                    <a:pt x="268" y="475"/>
                  </a:cubicBezTo>
                  <a:cubicBezTo>
                    <a:pt x="269" y="475"/>
                    <a:pt x="269" y="475"/>
                    <a:pt x="269" y="475"/>
                  </a:cubicBezTo>
                  <a:cubicBezTo>
                    <a:pt x="269" y="475"/>
                    <a:pt x="268" y="475"/>
                    <a:pt x="268" y="475"/>
                  </a:cubicBezTo>
                  <a:close/>
                  <a:moveTo>
                    <a:pt x="262" y="466"/>
                  </a:moveTo>
                  <a:cubicBezTo>
                    <a:pt x="265" y="466"/>
                    <a:pt x="267" y="466"/>
                    <a:pt x="270" y="466"/>
                  </a:cubicBezTo>
                  <a:cubicBezTo>
                    <a:pt x="273" y="468"/>
                    <a:pt x="277" y="469"/>
                    <a:pt x="280" y="471"/>
                  </a:cubicBezTo>
                  <a:cubicBezTo>
                    <a:pt x="279" y="471"/>
                    <a:pt x="277" y="471"/>
                    <a:pt x="276" y="471"/>
                  </a:cubicBezTo>
                  <a:cubicBezTo>
                    <a:pt x="274" y="471"/>
                    <a:pt x="271" y="471"/>
                    <a:pt x="269" y="472"/>
                  </a:cubicBezTo>
                  <a:cubicBezTo>
                    <a:pt x="267" y="470"/>
                    <a:pt x="264" y="468"/>
                    <a:pt x="262" y="466"/>
                  </a:cubicBezTo>
                  <a:close/>
                  <a:moveTo>
                    <a:pt x="361" y="459"/>
                  </a:moveTo>
                  <a:cubicBezTo>
                    <a:pt x="371" y="459"/>
                    <a:pt x="380" y="459"/>
                    <a:pt x="390" y="460"/>
                  </a:cubicBezTo>
                  <a:cubicBezTo>
                    <a:pt x="389" y="460"/>
                    <a:pt x="387" y="460"/>
                    <a:pt x="386" y="460"/>
                  </a:cubicBezTo>
                  <a:cubicBezTo>
                    <a:pt x="380" y="460"/>
                    <a:pt x="375" y="459"/>
                    <a:pt x="369" y="459"/>
                  </a:cubicBezTo>
                  <a:cubicBezTo>
                    <a:pt x="366" y="459"/>
                    <a:pt x="364" y="459"/>
                    <a:pt x="361" y="459"/>
                  </a:cubicBezTo>
                  <a:close/>
                  <a:moveTo>
                    <a:pt x="407" y="450"/>
                  </a:moveTo>
                  <a:cubicBezTo>
                    <a:pt x="418" y="450"/>
                    <a:pt x="428" y="452"/>
                    <a:pt x="439" y="454"/>
                  </a:cubicBezTo>
                  <a:cubicBezTo>
                    <a:pt x="429" y="454"/>
                    <a:pt x="419" y="454"/>
                    <a:pt x="409" y="452"/>
                  </a:cubicBezTo>
                  <a:cubicBezTo>
                    <a:pt x="407" y="451"/>
                    <a:pt x="405" y="451"/>
                    <a:pt x="404" y="450"/>
                  </a:cubicBezTo>
                  <a:cubicBezTo>
                    <a:pt x="405" y="450"/>
                    <a:pt x="406" y="450"/>
                    <a:pt x="407" y="450"/>
                  </a:cubicBezTo>
                  <a:close/>
                  <a:moveTo>
                    <a:pt x="418" y="448"/>
                  </a:moveTo>
                  <a:cubicBezTo>
                    <a:pt x="422" y="447"/>
                    <a:pt x="425" y="447"/>
                    <a:pt x="429" y="445"/>
                  </a:cubicBezTo>
                  <a:cubicBezTo>
                    <a:pt x="437" y="448"/>
                    <a:pt x="445" y="451"/>
                    <a:pt x="452" y="454"/>
                  </a:cubicBezTo>
                  <a:cubicBezTo>
                    <a:pt x="441" y="452"/>
                    <a:pt x="430" y="449"/>
                    <a:pt x="418" y="448"/>
                  </a:cubicBezTo>
                  <a:close/>
                  <a:moveTo>
                    <a:pt x="434" y="445"/>
                  </a:moveTo>
                  <a:cubicBezTo>
                    <a:pt x="436" y="445"/>
                    <a:pt x="437" y="445"/>
                    <a:pt x="439" y="445"/>
                  </a:cubicBezTo>
                  <a:cubicBezTo>
                    <a:pt x="442" y="445"/>
                    <a:pt x="445" y="445"/>
                    <a:pt x="448" y="445"/>
                  </a:cubicBezTo>
                  <a:cubicBezTo>
                    <a:pt x="449" y="447"/>
                    <a:pt x="450" y="449"/>
                    <a:pt x="451" y="451"/>
                  </a:cubicBezTo>
                  <a:cubicBezTo>
                    <a:pt x="446" y="449"/>
                    <a:pt x="440" y="447"/>
                    <a:pt x="434" y="445"/>
                  </a:cubicBezTo>
                  <a:close/>
                  <a:moveTo>
                    <a:pt x="452" y="444"/>
                  </a:moveTo>
                  <a:cubicBezTo>
                    <a:pt x="454" y="444"/>
                    <a:pt x="456" y="444"/>
                    <a:pt x="458" y="444"/>
                  </a:cubicBezTo>
                  <a:cubicBezTo>
                    <a:pt x="457" y="447"/>
                    <a:pt x="457" y="450"/>
                    <a:pt x="456" y="454"/>
                  </a:cubicBezTo>
                  <a:cubicBezTo>
                    <a:pt x="456" y="453"/>
                    <a:pt x="456" y="453"/>
                    <a:pt x="455" y="453"/>
                  </a:cubicBezTo>
                  <a:cubicBezTo>
                    <a:pt x="455" y="453"/>
                    <a:pt x="454" y="452"/>
                    <a:pt x="453" y="452"/>
                  </a:cubicBezTo>
                  <a:cubicBezTo>
                    <a:pt x="453" y="450"/>
                    <a:pt x="453" y="448"/>
                    <a:pt x="452" y="444"/>
                  </a:cubicBezTo>
                  <a:close/>
                  <a:moveTo>
                    <a:pt x="465" y="463"/>
                  </a:moveTo>
                  <a:cubicBezTo>
                    <a:pt x="465" y="462"/>
                    <a:pt x="466" y="462"/>
                    <a:pt x="466" y="462"/>
                  </a:cubicBezTo>
                  <a:cubicBezTo>
                    <a:pt x="467" y="463"/>
                    <a:pt x="467" y="463"/>
                    <a:pt x="468" y="463"/>
                  </a:cubicBezTo>
                  <a:cubicBezTo>
                    <a:pt x="467" y="463"/>
                    <a:pt x="466" y="463"/>
                    <a:pt x="465" y="463"/>
                  </a:cubicBezTo>
                  <a:close/>
                  <a:moveTo>
                    <a:pt x="464" y="463"/>
                  </a:moveTo>
                  <a:cubicBezTo>
                    <a:pt x="464" y="463"/>
                    <a:pt x="463" y="463"/>
                    <a:pt x="463" y="463"/>
                  </a:cubicBezTo>
                  <a:cubicBezTo>
                    <a:pt x="463" y="463"/>
                    <a:pt x="464" y="463"/>
                    <a:pt x="464" y="463"/>
                  </a:cubicBezTo>
                  <a:close/>
                  <a:moveTo>
                    <a:pt x="125" y="349"/>
                  </a:moveTo>
                  <a:cubicBezTo>
                    <a:pt x="127" y="350"/>
                    <a:pt x="129" y="351"/>
                    <a:pt x="131" y="352"/>
                  </a:cubicBezTo>
                  <a:cubicBezTo>
                    <a:pt x="135" y="354"/>
                    <a:pt x="139" y="357"/>
                    <a:pt x="143" y="359"/>
                  </a:cubicBezTo>
                  <a:cubicBezTo>
                    <a:pt x="144" y="359"/>
                    <a:pt x="144" y="360"/>
                    <a:pt x="145" y="360"/>
                  </a:cubicBezTo>
                  <a:cubicBezTo>
                    <a:pt x="147" y="362"/>
                    <a:pt x="149" y="364"/>
                    <a:pt x="151" y="366"/>
                  </a:cubicBezTo>
                  <a:cubicBezTo>
                    <a:pt x="151" y="366"/>
                    <a:pt x="150" y="366"/>
                    <a:pt x="150" y="367"/>
                  </a:cubicBezTo>
                  <a:cubicBezTo>
                    <a:pt x="148" y="368"/>
                    <a:pt x="147" y="368"/>
                    <a:pt x="146" y="369"/>
                  </a:cubicBezTo>
                  <a:cubicBezTo>
                    <a:pt x="140" y="363"/>
                    <a:pt x="133" y="357"/>
                    <a:pt x="125" y="349"/>
                  </a:cubicBezTo>
                  <a:close/>
                  <a:moveTo>
                    <a:pt x="96" y="304"/>
                  </a:moveTo>
                  <a:cubicBezTo>
                    <a:pt x="100" y="307"/>
                    <a:pt x="104" y="310"/>
                    <a:pt x="107" y="313"/>
                  </a:cubicBezTo>
                  <a:cubicBezTo>
                    <a:pt x="105" y="312"/>
                    <a:pt x="103" y="311"/>
                    <a:pt x="101" y="310"/>
                  </a:cubicBezTo>
                  <a:cubicBezTo>
                    <a:pt x="98" y="307"/>
                    <a:pt x="95" y="304"/>
                    <a:pt x="93" y="302"/>
                  </a:cubicBezTo>
                  <a:cubicBezTo>
                    <a:pt x="94" y="302"/>
                    <a:pt x="95" y="303"/>
                    <a:pt x="96" y="304"/>
                  </a:cubicBezTo>
                  <a:close/>
                  <a:moveTo>
                    <a:pt x="131" y="336"/>
                  </a:moveTo>
                  <a:cubicBezTo>
                    <a:pt x="131" y="336"/>
                    <a:pt x="131" y="336"/>
                    <a:pt x="131" y="336"/>
                  </a:cubicBezTo>
                  <a:cubicBezTo>
                    <a:pt x="129" y="334"/>
                    <a:pt x="128" y="333"/>
                    <a:pt x="126" y="332"/>
                  </a:cubicBezTo>
                  <a:cubicBezTo>
                    <a:pt x="122" y="328"/>
                    <a:pt x="117" y="324"/>
                    <a:pt x="112" y="320"/>
                  </a:cubicBezTo>
                  <a:cubicBezTo>
                    <a:pt x="111" y="319"/>
                    <a:pt x="110" y="318"/>
                    <a:pt x="109" y="317"/>
                  </a:cubicBezTo>
                  <a:cubicBezTo>
                    <a:pt x="109" y="317"/>
                    <a:pt x="108" y="316"/>
                    <a:pt x="108" y="316"/>
                  </a:cubicBezTo>
                  <a:cubicBezTo>
                    <a:pt x="110" y="317"/>
                    <a:pt x="113" y="318"/>
                    <a:pt x="116" y="320"/>
                  </a:cubicBezTo>
                  <a:cubicBezTo>
                    <a:pt x="121" y="325"/>
                    <a:pt x="127" y="330"/>
                    <a:pt x="131" y="336"/>
                  </a:cubicBezTo>
                  <a:close/>
                  <a:moveTo>
                    <a:pt x="64" y="286"/>
                  </a:moveTo>
                  <a:cubicBezTo>
                    <a:pt x="65" y="287"/>
                    <a:pt x="65" y="288"/>
                    <a:pt x="66" y="289"/>
                  </a:cubicBezTo>
                  <a:cubicBezTo>
                    <a:pt x="65" y="288"/>
                    <a:pt x="65" y="288"/>
                    <a:pt x="64" y="288"/>
                  </a:cubicBezTo>
                  <a:cubicBezTo>
                    <a:pt x="64" y="287"/>
                    <a:pt x="64" y="287"/>
                    <a:pt x="63" y="287"/>
                  </a:cubicBezTo>
                  <a:cubicBezTo>
                    <a:pt x="63" y="287"/>
                    <a:pt x="63" y="287"/>
                    <a:pt x="63" y="287"/>
                  </a:cubicBezTo>
                  <a:cubicBezTo>
                    <a:pt x="64" y="286"/>
                    <a:pt x="64" y="286"/>
                    <a:pt x="64" y="286"/>
                  </a:cubicBezTo>
                  <a:close/>
                  <a:moveTo>
                    <a:pt x="104" y="321"/>
                  </a:moveTo>
                  <a:cubicBezTo>
                    <a:pt x="106" y="323"/>
                    <a:pt x="109" y="325"/>
                    <a:pt x="111" y="327"/>
                  </a:cubicBezTo>
                  <a:cubicBezTo>
                    <a:pt x="108" y="325"/>
                    <a:pt x="106" y="324"/>
                    <a:pt x="103" y="322"/>
                  </a:cubicBezTo>
                  <a:cubicBezTo>
                    <a:pt x="102" y="321"/>
                    <a:pt x="101" y="320"/>
                    <a:pt x="99" y="319"/>
                  </a:cubicBezTo>
                  <a:cubicBezTo>
                    <a:pt x="100" y="319"/>
                    <a:pt x="101" y="319"/>
                    <a:pt x="101" y="319"/>
                  </a:cubicBezTo>
                  <a:cubicBezTo>
                    <a:pt x="102" y="319"/>
                    <a:pt x="103" y="320"/>
                    <a:pt x="104" y="321"/>
                  </a:cubicBezTo>
                  <a:close/>
                  <a:moveTo>
                    <a:pt x="120" y="345"/>
                  </a:moveTo>
                  <a:cubicBezTo>
                    <a:pt x="118" y="343"/>
                    <a:pt x="115" y="340"/>
                    <a:pt x="112" y="338"/>
                  </a:cubicBezTo>
                  <a:cubicBezTo>
                    <a:pt x="115" y="340"/>
                    <a:pt x="118" y="342"/>
                    <a:pt x="122" y="345"/>
                  </a:cubicBezTo>
                  <a:cubicBezTo>
                    <a:pt x="121" y="345"/>
                    <a:pt x="121" y="345"/>
                    <a:pt x="121" y="345"/>
                  </a:cubicBezTo>
                  <a:lnTo>
                    <a:pt x="120" y="345"/>
                  </a:lnTo>
                  <a:close/>
                  <a:moveTo>
                    <a:pt x="68" y="287"/>
                  </a:moveTo>
                  <a:cubicBezTo>
                    <a:pt x="73" y="290"/>
                    <a:pt x="77" y="293"/>
                    <a:pt x="82" y="295"/>
                  </a:cubicBezTo>
                  <a:cubicBezTo>
                    <a:pt x="85" y="298"/>
                    <a:pt x="89" y="302"/>
                    <a:pt x="93" y="305"/>
                  </a:cubicBezTo>
                  <a:cubicBezTo>
                    <a:pt x="93" y="305"/>
                    <a:pt x="94" y="306"/>
                    <a:pt x="94" y="306"/>
                  </a:cubicBezTo>
                  <a:cubicBezTo>
                    <a:pt x="94" y="306"/>
                    <a:pt x="93" y="306"/>
                    <a:pt x="93" y="306"/>
                  </a:cubicBezTo>
                  <a:cubicBezTo>
                    <a:pt x="89" y="303"/>
                    <a:pt x="86" y="301"/>
                    <a:pt x="82" y="299"/>
                  </a:cubicBezTo>
                  <a:cubicBezTo>
                    <a:pt x="82" y="298"/>
                    <a:pt x="82" y="297"/>
                    <a:pt x="81" y="296"/>
                  </a:cubicBezTo>
                  <a:cubicBezTo>
                    <a:pt x="78" y="294"/>
                    <a:pt x="74" y="293"/>
                    <a:pt x="71" y="291"/>
                  </a:cubicBezTo>
                  <a:cubicBezTo>
                    <a:pt x="70" y="290"/>
                    <a:pt x="69" y="289"/>
                    <a:pt x="68" y="287"/>
                  </a:cubicBezTo>
                  <a:close/>
                  <a:moveTo>
                    <a:pt x="129" y="329"/>
                  </a:moveTo>
                  <a:cubicBezTo>
                    <a:pt x="132" y="332"/>
                    <a:pt x="135" y="335"/>
                    <a:pt x="138" y="339"/>
                  </a:cubicBezTo>
                  <a:cubicBezTo>
                    <a:pt x="137" y="338"/>
                    <a:pt x="137" y="338"/>
                    <a:pt x="137" y="338"/>
                  </a:cubicBezTo>
                  <a:cubicBezTo>
                    <a:pt x="134" y="335"/>
                    <a:pt x="132" y="332"/>
                    <a:pt x="129" y="329"/>
                  </a:cubicBezTo>
                  <a:close/>
                  <a:moveTo>
                    <a:pt x="141" y="342"/>
                  </a:moveTo>
                  <a:cubicBezTo>
                    <a:pt x="141" y="343"/>
                    <a:pt x="142" y="344"/>
                    <a:pt x="142" y="344"/>
                  </a:cubicBezTo>
                  <a:cubicBezTo>
                    <a:pt x="142" y="344"/>
                    <a:pt x="142" y="344"/>
                    <a:pt x="142" y="344"/>
                  </a:cubicBezTo>
                  <a:cubicBezTo>
                    <a:pt x="142" y="344"/>
                    <a:pt x="142" y="344"/>
                    <a:pt x="142" y="344"/>
                  </a:cubicBezTo>
                  <a:cubicBezTo>
                    <a:pt x="141" y="343"/>
                    <a:pt x="140" y="342"/>
                    <a:pt x="139" y="341"/>
                  </a:cubicBezTo>
                  <a:cubicBezTo>
                    <a:pt x="140" y="341"/>
                    <a:pt x="140" y="341"/>
                    <a:pt x="140" y="341"/>
                  </a:cubicBezTo>
                  <a:cubicBezTo>
                    <a:pt x="140" y="341"/>
                    <a:pt x="141" y="342"/>
                    <a:pt x="141" y="342"/>
                  </a:cubicBezTo>
                  <a:close/>
                  <a:moveTo>
                    <a:pt x="167" y="375"/>
                  </a:moveTo>
                  <a:cubicBezTo>
                    <a:pt x="168" y="376"/>
                    <a:pt x="169" y="377"/>
                    <a:pt x="170" y="378"/>
                  </a:cubicBezTo>
                  <a:cubicBezTo>
                    <a:pt x="169" y="378"/>
                    <a:pt x="169" y="378"/>
                    <a:pt x="168" y="378"/>
                  </a:cubicBezTo>
                  <a:cubicBezTo>
                    <a:pt x="168" y="378"/>
                    <a:pt x="168" y="378"/>
                    <a:pt x="168" y="378"/>
                  </a:cubicBezTo>
                  <a:cubicBezTo>
                    <a:pt x="168" y="377"/>
                    <a:pt x="168" y="377"/>
                    <a:pt x="168" y="377"/>
                  </a:cubicBezTo>
                  <a:cubicBezTo>
                    <a:pt x="168" y="377"/>
                    <a:pt x="167" y="377"/>
                    <a:pt x="167" y="377"/>
                  </a:cubicBezTo>
                  <a:cubicBezTo>
                    <a:pt x="166" y="377"/>
                    <a:pt x="165" y="376"/>
                    <a:pt x="165" y="375"/>
                  </a:cubicBezTo>
                  <a:cubicBezTo>
                    <a:pt x="164" y="374"/>
                    <a:pt x="164" y="374"/>
                    <a:pt x="164" y="374"/>
                  </a:cubicBezTo>
                  <a:cubicBezTo>
                    <a:pt x="163" y="375"/>
                    <a:pt x="163" y="375"/>
                    <a:pt x="163" y="375"/>
                  </a:cubicBezTo>
                  <a:cubicBezTo>
                    <a:pt x="162" y="375"/>
                    <a:pt x="162" y="375"/>
                    <a:pt x="161" y="376"/>
                  </a:cubicBezTo>
                  <a:cubicBezTo>
                    <a:pt x="160" y="373"/>
                    <a:pt x="159" y="371"/>
                    <a:pt x="158" y="369"/>
                  </a:cubicBezTo>
                  <a:cubicBezTo>
                    <a:pt x="160" y="369"/>
                    <a:pt x="161" y="370"/>
                    <a:pt x="163" y="371"/>
                  </a:cubicBezTo>
                  <a:cubicBezTo>
                    <a:pt x="164" y="372"/>
                    <a:pt x="165" y="373"/>
                    <a:pt x="167" y="375"/>
                  </a:cubicBezTo>
                  <a:close/>
                  <a:moveTo>
                    <a:pt x="405" y="388"/>
                  </a:moveTo>
                  <a:cubicBezTo>
                    <a:pt x="391" y="388"/>
                    <a:pt x="377" y="387"/>
                    <a:pt x="363" y="387"/>
                  </a:cubicBezTo>
                  <a:cubicBezTo>
                    <a:pt x="366" y="386"/>
                    <a:pt x="369" y="386"/>
                    <a:pt x="372" y="386"/>
                  </a:cubicBezTo>
                  <a:cubicBezTo>
                    <a:pt x="379" y="386"/>
                    <a:pt x="387" y="386"/>
                    <a:pt x="395" y="387"/>
                  </a:cubicBezTo>
                  <a:cubicBezTo>
                    <a:pt x="395" y="387"/>
                    <a:pt x="395" y="387"/>
                    <a:pt x="396" y="387"/>
                  </a:cubicBezTo>
                  <a:cubicBezTo>
                    <a:pt x="399" y="387"/>
                    <a:pt x="402" y="388"/>
                    <a:pt x="405" y="388"/>
                  </a:cubicBezTo>
                  <a:close/>
                  <a:moveTo>
                    <a:pt x="164" y="378"/>
                  </a:moveTo>
                  <a:cubicBezTo>
                    <a:pt x="163" y="378"/>
                    <a:pt x="163" y="378"/>
                    <a:pt x="162" y="378"/>
                  </a:cubicBezTo>
                  <a:cubicBezTo>
                    <a:pt x="163" y="378"/>
                    <a:pt x="163" y="378"/>
                    <a:pt x="163" y="377"/>
                  </a:cubicBezTo>
                  <a:cubicBezTo>
                    <a:pt x="164" y="378"/>
                    <a:pt x="164" y="378"/>
                    <a:pt x="164" y="378"/>
                  </a:cubicBezTo>
                  <a:close/>
                  <a:moveTo>
                    <a:pt x="154" y="377"/>
                  </a:moveTo>
                  <a:cubicBezTo>
                    <a:pt x="152" y="375"/>
                    <a:pt x="150" y="373"/>
                    <a:pt x="148" y="371"/>
                  </a:cubicBezTo>
                  <a:cubicBezTo>
                    <a:pt x="149" y="370"/>
                    <a:pt x="150" y="370"/>
                    <a:pt x="151" y="369"/>
                  </a:cubicBezTo>
                  <a:cubicBezTo>
                    <a:pt x="152" y="368"/>
                    <a:pt x="153" y="368"/>
                    <a:pt x="153" y="367"/>
                  </a:cubicBezTo>
                  <a:cubicBezTo>
                    <a:pt x="154" y="368"/>
                    <a:pt x="155" y="368"/>
                    <a:pt x="155" y="369"/>
                  </a:cubicBezTo>
                  <a:cubicBezTo>
                    <a:pt x="157" y="372"/>
                    <a:pt x="158" y="374"/>
                    <a:pt x="159" y="377"/>
                  </a:cubicBezTo>
                  <a:cubicBezTo>
                    <a:pt x="158" y="377"/>
                    <a:pt x="158" y="377"/>
                    <a:pt x="157" y="378"/>
                  </a:cubicBezTo>
                  <a:cubicBezTo>
                    <a:pt x="156" y="378"/>
                    <a:pt x="155" y="377"/>
                    <a:pt x="154" y="377"/>
                  </a:cubicBezTo>
                  <a:close/>
                  <a:moveTo>
                    <a:pt x="132" y="360"/>
                  </a:moveTo>
                  <a:cubicBezTo>
                    <a:pt x="130" y="358"/>
                    <a:pt x="128" y="356"/>
                    <a:pt x="126" y="354"/>
                  </a:cubicBezTo>
                  <a:cubicBezTo>
                    <a:pt x="129" y="356"/>
                    <a:pt x="131" y="359"/>
                    <a:pt x="133" y="361"/>
                  </a:cubicBezTo>
                  <a:cubicBezTo>
                    <a:pt x="133" y="360"/>
                    <a:pt x="132" y="360"/>
                    <a:pt x="132" y="360"/>
                  </a:cubicBezTo>
                  <a:close/>
                  <a:moveTo>
                    <a:pt x="102" y="337"/>
                  </a:moveTo>
                  <a:cubicBezTo>
                    <a:pt x="99" y="336"/>
                    <a:pt x="96" y="335"/>
                    <a:pt x="93" y="333"/>
                  </a:cubicBezTo>
                  <a:cubicBezTo>
                    <a:pt x="85" y="326"/>
                    <a:pt x="78" y="319"/>
                    <a:pt x="70" y="312"/>
                  </a:cubicBezTo>
                  <a:cubicBezTo>
                    <a:pt x="83" y="320"/>
                    <a:pt x="94" y="329"/>
                    <a:pt x="102" y="337"/>
                  </a:cubicBezTo>
                  <a:close/>
                  <a:moveTo>
                    <a:pt x="67" y="308"/>
                  </a:moveTo>
                  <a:cubicBezTo>
                    <a:pt x="70" y="309"/>
                    <a:pt x="73" y="310"/>
                    <a:pt x="76" y="311"/>
                  </a:cubicBezTo>
                  <a:cubicBezTo>
                    <a:pt x="79" y="313"/>
                    <a:pt x="82" y="316"/>
                    <a:pt x="85" y="318"/>
                  </a:cubicBezTo>
                  <a:cubicBezTo>
                    <a:pt x="84" y="318"/>
                    <a:pt x="84" y="318"/>
                    <a:pt x="84" y="318"/>
                  </a:cubicBezTo>
                  <a:cubicBezTo>
                    <a:pt x="79" y="315"/>
                    <a:pt x="74" y="312"/>
                    <a:pt x="69" y="308"/>
                  </a:cubicBezTo>
                  <a:cubicBezTo>
                    <a:pt x="68" y="308"/>
                    <a:pt x="68" y="308"/>
                    <a:pt x="67" y="308"/>
                  </a:cubicBezTo>
                  <a:close/>
                  <a:moveTo>
                    <a:pt x="158" y="354"/>
                  </a:moveTo>
                  <a:cubicBezTo>
                    <a:pt x="160" y="355"/>
                    <a:pt x="162" y="356"/>
                    <a:pt x="163" y="357"/>
                  </a:cubicBezTo>
                  <a:cubicBezTo>
                    <a:pt x="163" y="357"/>
                    <a:pt x="163" y="357"/>
                    <a:pt x="162" y="357"/>
                  </a:cubicBezTo>
                  <a:cubicBezTo>
                    <a:pt x="161" y="356"/>
                    <a:pt x="160" y="355"/>
                    <a:pt x="158" y="354"/>
                  </a:cubicBezTo>
                  <a:close/>
                  <a:moveTo>
                    <a:pt x="481" y="424"/>
                  </a:moveTo>
                  <a:cubicBezTo>
                    <a:pt x="478" y="430"/>
                    <a:pt x="474" y="436"/>
                    <a:pt x="472" y="442"/>
                  </a:cubicBezTo>
                  <a:cubicBezTo>
                    <a:pt x="472" y="442"/>
                    <a:pt x="472" y="442"/>
                    <a:pt x="472" y="441"/>
                  </a:cubicBezTo>
                  <a:cubicBezTo>
                    <a:pt x="472" y="440"/>
                    <a:pt x="472" y="439"/>
                    <a:pt x="471" y="437"/>
                  </a:cubicBezTo>
                  <a:cubicBezTo>
                    <a:pt x="472" y="434"/>
                    <a:pt x="472" y="430"/>
                    <a:pt x="472" y="426"/>
                  </a:cubicBezTo>
                  <a:cubicBezTo>
                    <a:pt x="472" y="425"/>
                    <a:pt x="472" y="425"/>
                    <a:pt x="472" y="425"/>
                  </a:cubicBezTo>
                  <a:cubicBezTo>
                    <a:pt x="472" y="425"/>
                    <a:pt x="472" y="425"/>
                    <a:pt x="472" y="425"/>
                  </a:cubicBezTo>
                  <a:cubicBezTo>
                    <a:pt x="472" y="425"/>
                    <a:pt x="472" y="425"/>
                    <a:pt x="472" y="425"/>
                  </a:cubicBezTo>
                  <a:cubicBezTo>
                    <a:pt x="472" y="423"/>
                    <a:pt x="472" y="422"/>
                    <a:pt x="472" y="420"/>
                  </a:cubicBezTo>
                  <a:cubicBezTo>
                    <a:pt x="474" y="419"/>
                    <a:pt x="475" y="418"/>
                    <a:pt x="477" y="417"/>
                  </a:cubicBezTo>
                  <a:cubicBezTo>
                    <a:pt x="479" y="419"/>
                    <a:pt x="480" y="421"/>
                    <a:pt x="481" y="424"/>
                  </a:cubicBezTo>
                  <a:close/>
                  <a:moveTo>
                    <a:pt x="462" y="441"/>
                  </a:moveTo>
                  <a:cubicBezTo>
                    <a:pt x="462" y="441"/>
                    <a:pt x="462" y="441"/>
                    <a:pt x="462" y="441"/>
                  </a:cubicBezTo>
                  <a:cubicBezTo>
                    <a:pt x="462" y="441"/>
                    <a:pt x="462" y="441"/>
                    <a:pt x="462" y="441"/>
                  </a:cubicBezTo>
                  <a:cubicBezTo>
                    <a:pt x="462" y="441"/>
                    <a:pt x="462" y="441"/>
                    <a:pt x="462" y="441"/>
                  </a:cubicBezTo>
                  <a:close/>
                  <a:moveTo>
                    <a:pt x="463" y="439"/>
                  </a:moveTo>
                  <a:cubicBezTo>
                    <a:pt x="463" y="437"/>
                    <a:pt x="464" y="436"/>
                    <a:pt x="465" y="435"/>
                  </a:cubicBezTo>
                  <a:cubicBezTo>
                    <a:pt x="465" y="436"/>
                    <a:pt x="465" y="436"/>
                    <a:pt x="465" y="437"/>
                  </a:cubicBezTo>
                  <a:cubicBezTo>
                    <a:pt x="465" y="438"/>
                    <a:pt x="465" y="440"/>
                    <a:pt x="465" y="441"/>
                  </a:cubicBezTo>
                  <a:cubicBezTo>
                    <a:pt x="464" y="440"/>
                    <a:pt x="464" y="439"/>
                    <a:pt x="463" y="439"/>
                  </a:cubicBezTo>
                  <a:close/>
                  <a:moveTo>
                    <a:pt x="467" y="455"/>
                  </a:moveTo>
                  <a:cubicBezTo>
                    <a:pt x="467" y="455"/>
                    <a:pt x="467" y="454"/>
                    <a:pt x="467" y="453"/>
                  </a:cubicBezTo>
                  <a:cubicBezTo>
                    <a:pt x="468" y="454"/>
                    <a:pt x="468" y="454"/>
                    <a:pt x="468" y="454"/>
                  </a:cubicBezTo>
                  <a:cubicBezTo>
                    <a:pt x="468" y="453"/>
                    <a:pt x="468" y="453"/>
                    <a:pt x="468" y="453"/>
                  </a:cubicBezTo>
                  <a:cubicBezTo>
                    <a:pt x="468" y="453"/>
                    <a:pt x="468" y="453"/>
                    <a:pt x="468" y="453"/>
                  </a:cubicBezTo>
                  <a:cubicBezTo>
                    <a:pt x="468" y="454"/>
                    <a:pt x="467" y="455"/>
                    <a:pt x="467" y="455"/>
                  </a:cubicBezTo>
                  <a:cubicBezTo>
                    <a:pt x="467" y="455"/>
                    <a:pt x="467" y="455"/>
                    <a:pt x="467" y="455"/>
                  </a:cubicBezTo>
                  <a:close/>
                  <a:moveTo>
                    <a:pt x="467" y="437"/>
                  </a:moveTo>
                  <a:cubicBezTo>
                    <a:pt x="467" y="435"/>
                    <a:pt x="468" y="433"/>
                    <a:pt x="468" y="431"/>
                  </a:cubicBezTo>
                  <a:cubicBezTo>
                    <a:pt x="468" y="432"/>
                    <a:pt x="468" y="433"/>
                    <a:pt x="468" y="433"/>
                  </a:cubicBezTo>
                  <a:cubicBezTo>
                    <a:pt x="468" y="435"/>
                    <a:pt x="468" y="437"/>
                    <a:pt x="468" y="439"/>
                  </a:cubicBezTo>
                  <a:cubicBezTo>
                    <a:pt x="468" y="438"/>
                    <a:pt x="467" y="438"/>
                    <a:pt x="467" y="437"/>
                  </a:cubicBezTo>
                  <a:close/>
                  <a:moveTo>
                    <a:pt x="469" y="425"/>
                  </a:moveTo>
                  <a:cubicBezTo>
                    <a:pt x="469" y="425"/>
                    <a:pt x="469" y="425"/>
                    <a:pt x="469" y="425"/>
                  </a:cubicBezTo>
                  <a:cubicBezTo>
                    <a:pt x="469" y="425"/>
                    <a:pt x="469" y="425"/>
                    <a:pt x="469" y="425"/>
                  </a:cubicBezTo>
                  <a:cubicBezTo>
                    <a:pt x="469" y="424"/>
                    <a:pt x="469" y="424"/>
                    <a:pt x="469" y="424"/>
                  </a:cubicBezTo>
                  <a:cubicBezTo>
                    <a:pt x="469" y="424"/>
                    <a:pt x="469" y="425"/>
                    <a:pt x="469" y="425"/>
                  </a:cubicBezTo>
                  <a:cubicBezTo>
                    <a:pt x="469" y="425"/>
                    <a:pt x="469" y="425"/>
                    <a:pt x="469" y="425"/>
                  </a:cubicBezTo>
                  <a:cubicBezTo>
                    <a:pt x="469" y="425"/>
                    <a:pt x="469" y="425"/>
                    <a:pt x="469" y="425"/>
                  </a:cubicBezTo>
                  <a:close/>
                  <a:moveTo>
                    <a:pt x="455" y="427"/>
                  </a:moveTo>
                  <a:cubicBezTo>
                    <a:pt x="455" y="426"/>
                    <a:pt x="456" y="426"/>
                    <a:pt x="456" y="425"/>
                  </a:cubicBezTo>
                  <a:cubicBezTo>
                    <a:pt x="456" y="425"/>
                    <a:pt x="457" y="426"/>
                    <a:pt x="458" y="426"/>
                  </a:cubicBezTo>
                  <a:cubicBezTo>
                    <a:pt x="461" y="426"/>
                    <a:pt x="464" y="426"/>
                    <a:pt x="466" y="427"/>
                  </a:cubicBezTo>
                  <a:cubicBezTo>
                    <a:pt x="466" y="428"/>
                    <a:pt x="466" y="429"/>
                    <a:pt x="466" y="430"/>
                  </a:cubicBezTo>
                  <a:cubicBezTo>
                    <a:pt x="465" y="431"/>
                    <a:pt x="464" y="432"/>
                    <a:pt x="463" y="433"/>
                  </a:cubicBezTo>
                  <a:cubicBezTo>
                    <a:pt x="461" y="431"/>
                    <a:pt x="458" y="428"/>
                    <a:pt x="455" y="427"/>
                  </a:cubicBezTo>
                  <a:close/>
                  <a:moveTo>
                    <a:pt x="408" y="413"/>
                  </a:moveTo>
                  <a:cubicBezTo>
                    <a:pt x="420" y="415"/>
                    <a:pt x="432" y="416"/>
                    <a:pt x="444" y="417"/>
                  </a:cubicBezTo>
                  <a:cubicBezTo>
                    <a:pt x="442" y="417"/>
                    <a:pt x="440" y="418"/>
                    <a:pt x="438" y="418"/>
                  </a:cubicBezTo>
                  <a:cubicBezTo>
                    <a:pt x="432" y="417"/>
                    <a:pt x="425" y="417"/>
                    <a:pt x="418" y="416"/>
                  </a:cubicBezTo>
                  <a:cubicBezTo>
                    <a:pt x="415" y="415"/>
                    <a:pt x="411" y="414"/>
                    <a:pt x="408" y="413"/>
                  </a:cubicBezTo>
                  <a:close/>
                  <a:moveTo>
                    <a:pt x="463" y="424"/>
                  </a:moveTo>
                  <a:cubicBezTo>
                    <a:pt x="464" y="423"/>
                    <a:pt x="466" y="423"/>
                    <a:pt x="467" y="423"/>
                  </a:cubicBezTo>
                  <a:cubicBezTo>
                    <a:pt x="467" y="423"/>
                    <a:pt x="467" y="424"/>
                    <a:pt x="467" y="424"/>
                  </a:cubicBezTo>
                  <a:cubicBezTo>
                    <a:pt x="467" y="424"/>
                    <a:pt x="467" y="424"/>
                    <a:pt x="467" y="424"/>
                  </a:cubicBezTo>
                  <a:cubicBezTo>
                    <a:pt x="467" y="425"/>
                    <a:pt x="467" y="425"/>
                    <a:pt x="467" y="425"/>
                  </a:cubicBezTo>
                  <a:cubicBezTo>
                    <a:pt x="466" y="424"/>
                    <a:pt x="464" y="424"/>
                    <a:pt x="463" y="424"/>
                  </a:cubicBezTo>
                  <a:close/>
                  <a:moveTo>
                    <a:pt x="478" y="445"/>
                  </a:moveTo>
                  <a:cubicBezTo>
                    <a:pt x="479" y="441"/>
                    <a:pt x="480" y="437"/>
                    <a:pt x="481" y="433"/>
                  </a:cubicBezTo>
                  <a:cubicBezTo>
                    <a:pt x="479" y="433"/>
                    <a:pt x="479" y="433"/>
                    <a:pt x="479" y="433"/>
                  </a:cubicBezTo>
                  <a:cubicBezTo>
                    <a:pt x="480" y="431"/>
                    <a:pt x="481" y="429"/>
                    <a:pt x="482" y="427"/>
                  </a:cubicBezTo>
                  <a:cubicBezTo>
                    <a:pt x="484" y="433"/>
                    <a:pt x="482" y="440"/>
                    <a:pt x="478" y="445"/>
                  </a:cubicBezTo>
                  <a:close/>
                  <a:moveTo>
                    <a:pt x="481" y="454"/>
                  </a:moveTo>
                  <a:cubicBezTo>
                    <a:pt x="479" y="457"/>
                    <a:pt x="478" y="459"/>
                    <a:pt x="476" y="462"/>
                  </a:cubicBezTo>
                  <a:cubicBezTo>
                    <a:pt x="476" y="460"/>
                    <a:pt x="476" y="459"/>
                    <a:pt x="476" y="458"/>
                  </a:cubicBezTo>
                  <a:cubicBezTo>
                    <a:pt x="478" y="457"/>
                    <a:pt x="479" y="455"/>
                    <a:pt x="481" y="454"/>
                  </a:cubicBezTo>
                  <a:close/>
                  <a:moveTo>
                    <a:pt x="475" y="450"/>
                  </a:moveTo>
                  <a:cubicBezTo>
                    <a:pt x="473" y="453"/>
                    <a:pt x="471" y="454"/>
                    <a:pt x="470" y="456"/>
                  </a:cubicBezTo>
                  <a:cubicBezTo>
                    <a:pt x="470" y="456"/>
                    <a:pt x="470" y="456"/>
                    <a:pt x="470" y="456"/>
                  </a:cubicBezTo>
                  <a:cubicBezTo>
                    <a:pt x="472" y="452"/>
                    <a:pt x="474" y="448"/>
                    <a:pt x="476" y="444"/>
                  </a:cubicBezTo>
                  <a:cubicBezTo>
                    <a:pt x="476" y="446"/>
                    <a:pt x="475" y="448"/>
                    <a:pt x="475" y="450"/>
                  </a:cubicBezTo>
                  <a:close/>
                  <a:moveTo>
                    <a:pt x="459" y="455"/>
                  </a:moveTo>
                  <a:cubicBezTo>
                    <a:pt x="459" y="451"/>
                    <a:pt x="460" y="447"/>
                    <a:pt x="461" y="444"/>
                  </a:cubicBezTo>
                  <a:cubicBezTo>
                    <a:pt x="462" y="444"/>
                    <a:pt x="463" y="444"/>
                    <a:pt x="465" y="443"/>
                  </a:cubicBezTo>
                  <a:cubicBezTo>
                    <a:pt x="465" y="443"/>
                    <a:pt x="465" y="443"/>
                    <a:pt x="465" y="443"/>
                  </a:cubicBezTo>
                  <a:cubicBezTo>
                    <a:pt x="466" y="444"/>
                    <a:pt x="466" y="446"/>
                    <a:pt x="466" y="447"/>
                  </a:cubicBezTo>
                  <a:cubicBezTo>
                    <a:pt x="465" y="450"/>
                    <a:pt x="465" y="454"/>
                    <a:pt x="464" y="458"/>
                  </a:cubicBezTo>
                  <a:cubicBezTo>
                    <a:pt x="463" y="457"/>
                    <a:pt x="461" y="456"/>
                    <a:pt x="459" y="455"/>
                  </a:cubicBezTo>
                  <a:close/>
                  <a:moveTo>
                    <a:pt x="453" y="431"/>
                  </a:moveTo>
                  <a:cubicBezTo>
                    <a:pt x="454" y="430"/>
                    <a:pt x="454" y="430"/>
                    <a:pt x="454" y="429"/>
                  </a:cubicBezTo>
                  <a:cubicBezTo>
                    <a:pt x="457" y="431"/>
                    <a:pt x="460" y="433"/>
                    <a:pt x="462" y="435"/>
                  </a:cubicBezTo>
                  <a:cubicBezTo>
                    <a:pt x="461" y="436"/>
                    <a:pt x="461" y="436"/>
                    <a:pt x="461" y="437"/>
                  </a:cubicBezTo>
                  <a:cubicBezTo>
                    <a:pt x="459" y="435"/>
                    <a:pt x="456" y="433"/>
                    <a:pt x="453" y="431"/>
                  </a:cubicBezTo>
                  <a:close/>
                  <a:moveTo>
                    <a:pt x="448" y="428"/>
                  </a:moveTo>
                  <a:cubicBezTo>
                    <a:pt x="446" y="427"/>
                    <a:pt x="445" y="426"/>
                    <a:pt x="443" y="425"/>
                  </a:cubicBezTo>
                  <a:cubicBezTo>
                    <a:pt x="444" y="426"/>
                    <a:pt x="444" y="426"/>
                    <a:pt x="445" y="426"/>
                  </a:cubicBezTo>
                  <a:cubicBezTo>
                    <a:pt x="446" y="426"/>
                    <a:pt x="447" y="426"/>
                    <a:pt x="448" y="426"/>
                  </a:cubicBezTo>
                  <a:cubicBezTo>
                    <a:pt x="448" y="426"/>
                    <a:pt x="448" y="427"/>
                    <a:pt x="448" y="428"/>
                  </a:cubicBezTo>
                  <a:close/>
                  <a:moveTo>
                    <a:pt x="379" y="405"/>
                  </a:moveTo>
                  <a:cubicBezTo>
                    <a:pt x="386" y="406"/>
                    <a:pt x="394" y="406"/>
                    <a:pt x="402" y="406"/>
                  </a:cubicBezTo>
                  <a:cubicBezTo>
                    <a:pt x="416" y="408"/>
                    <a:pt x="431" y="411"/>
                    <a:pt x="445" y="414"/>
                  </a:cubicBezTo>
                  <a:cubicBezTo>
                    <a:pt x="423" y="413"/>
                    <a:pt x="400" y="410"/>
                    <a:pt x="379" y="405"/>
                  </a:cubicBezTo>
                  <a:close/>
                  <a:moveTo>
                    <a:pt x="190" y="385"/>
                  </a:moveTo>
                  <a:cubicBezTo>
                    <a:pt x="185" y="385"/>
                    <a:pt x="181" y="385"/>
                    <a:pt x="176" y="385"/>
                  </a:cubicBezTo>
                  <a:cubicBezTo>
                    <a:pt x="176" y="385"/>
                    <a:pt x="176" y="384"/>
                    <a:pt x="175" y="384"/>
                  </a:cubicBezTo>
                  <a:cubicBezTo>
                    <a:pt x="176" y="384"/>
                    <a:pt x="176" y="384"/>
                    <a:pt x="176" y="384"/>
                  </a:cubicBezTo>
                  <a:cubicBezTo>
                    <a:pt x="180" y="384"/>
                    <a:pt x="185" y="385"/>
                    <a:pt x="190" y="385"/>
                  </a:cubicBezTo>
                  <a:close/>
                  <a:moveTo>
                    <a:pt x="172" y="385"/>
                  </a:moveTo>
                  <a:cubicBezTo>
                    <a:pt x="163" y="385"/>
                    <a:pt x="154" y="385"/>
                    <a:pt x="147" y="385"/>
                  </a:cubicBezTo>
                  <a:cubicBezTo>
                    <a:pt x="152" y="384"/>
                    <a:pt x="152" y="384"/>
                    <a:pt x="152" y="384"/>
                  </a:cubicBezTo>
                  <a:cubicBezTo>
                    <a:pt x="153" y="384"/>
                    <a:pt x="154" y="384"/>
                    <a:pt x="155" y="383"/>
                  </a:cubicBezTo>
                  <a:cubicBezTo>
                    <a:pt x="155" y="383"/>
                    <a:pt x="156" y="383"/>
                    <a:pt x="157" y="383"/>
                  </a:cubicBezTo>
                  <a:cubicBezTo>
                    <a:pt x="157" y="384"/>
                    <a:pt x="157" y="384"/>
                    <a:pt x="158" y="385"/>
                  </a:cubicBezTo>
                  <a:cubicBezTo>
                    <a:pt x="159" y="383"/>
                    <a:pt x="159" y="383"/>
                    <a:pt x="159" y="383"/>
                  </a:cubicBezTo>
                  <a:cubicBezTo>
                    <a:pt x="163" y="383"/>
                    <a:pt x="166" y="383"/>
                    <a:pt x="170" y="383"/>
                  </a:cubicBezTo>
                  <a:cubicBezTo>
                    <a:pt x="171" y="384"/>
                    <a:pt x="172" y="385"/>
                    <a:pt x="172" y="385"/>
                  </a:cubicBezTo>
                  <a:close/>
                  <a:moveTo>
                    <a:pt x="149" y="376"/>
                  </a:moveTo>
                  <a:cubicBezTo>
                    <a:pt x="147" y="375"/>
                    <a:pt x="146" y="374"/>
                    <a:pt x="144" y="373"/>
                  </a:cubicBezTo>
                  <a:cubicBezTo>
                    <a:pt x="144" y="373"/>
                    <a:pt x="144" y="373"/>
                    <a:pt x="144" y="373"/>
                  </a:cubicBezTo>
                  <a:cubicBezTo>
                    <a:pt x="144" y="373"/>
                    <a:pt x="144" y="373"/>
                    <a:pt x="144" y="373"/>
                  </a:cubicBezTo>
                  <a:cubicBezTo>
                    <a:pt x="145" y="373"/>
                    <a:pt x="146" y="374"/>
                    <a:pt x="147" y="375"/>
                  </a:cubicBezTo>
                  <a:cubicBezTo>
                    <a:pt x="147" y="374"/>
                    <a:pt x="147" y="374"/>
                    <a:pt x="147" y="374"/>
                  </a:cubicBezTo>
                  <a:cubicBezTo>
                    <a:pt x="148" y="375"/>
                    <a:pt x="148" y="375"/>
                    <a:pt x="149" y="376"/>
                  </a:cubicBezTo>
                  <a:close/>
                  <a:moveTo>
                    <a:pt x="136" y="368"/>
                  </a:moveTo>
                  <a:cubicBezTo>
                    <a:pt x="135" y="367"/>
                    <a:pt x="134" y="367"/>
                    <a:pt x="134" y="366"/>
                  </a:cubicBezTo>
                  <a:cubicBezTo>
                    <a:pt x="134" y="366"/>
                    <a:pt x="134" y="367"/>
                    <a:pt x="135" y="367"/>
                  </a:cubicBezTo>
                  <a:cubicBezTo>
                    <a:pt x="135" y="367"/>
                    <a:pt x="135" y="368"/>
                    <a:pt x="136" y="368"/>
                  </a:cubicBezTo>
                  <a:close/>
                  <a:moveTo>
                    <a:pt x="119" y="355"/>
                  </a:moveTo>
                  <a:cubicBezTo>
                    <a:pt x="113" y="350"/>
                    <a:pt x="108" y="345"/>
                    <a:pt x="102" y="340"/>
                  </a:cubicBezTo>
                  <a:cubicBezTo>
                    <a:pt x="103" y="341"/>
                    <a:pt x="105" y="341"/>
                    <a:pt x="106" y="342"/>
                  </a:cubicBezTo>
                  <a:cubicBezTo>
                    <a:pt x="108" y="340"/>
                    <a:pt x="108" y="340"/>
                    <a:pt x="108" y="340"/>
                  </a:cubicBezTo>
                  <a:cubicBezTo>
                    <a:pt x="106" y="338"/>
                    <a:pt x="104" y="336"/>
                    <a:pt x="102" y="334"/>
                  </a:cubicBezTo>
                  <a:cubicBezTo>
                    <a:pt x="111" y="342"/>
                    <a:pt x="118" y="350"/>
                    <a:pt x="126" y="358"/>
                  </a:cubicBezTo>
                  <a:cubicBezTo>
                    <a:pt x="125" y="357"/>
                    <a:pt x="124" y="357"/>
                    <a:pt x="123" y="357"/>
                  </a:cubicBezTo>
                  <a:cubicBezTo>
                    <a:pt x="122" y="356"/>
                    <a:pt x="121" y="355"/>
                    <a:pt x="119" y="355"/>
                  </a:cubicBezTo>
                  <a:close/>
                  <a:moveTo>
                    <a:pt x="43" y="298"/>
                  </a:moveTo>
                  <a:cubicBezTo>
                    <a:pt x="49" y="301"/>
                    <a:pt x="55" y="304"/>
                    <a:pt x="61" y="307"/>
                  </a:cubicBezTo>
                  <a:cubicBezTo>
                    <a:pt x="68" y="314"/>
                    <a:pt x="75" y="320"/>
                    <a:pt x="82" y="327"/>
                  </a:cubicBezTo>
                  <a:cubicBezTo>
                    <a:pt x="68" y="318"/>
                    <a:pt x="55" y="309"/>
                    <a:pt x="43" y="298"/>
                  </a:cubicBezTo>
                  <a:close/>
                  <a:moveTo>
                    <a:pt x="54" y="296"/>
                  </a:moveTo>
                  <a:cubicBezTo>
                    <a:pt x="54" y="296"/>
                    <a:pt x="55" y="295"/>
                    <a:pt x="55" y="295"/>
                  </a:cubicBezTo>
                  <a:cubicBezTo>
                    <a:pt x="60" y="298"/>
                    <a:pt x="65" y="302"/>
                    <a:pt x="70" y="306"/>
                  </a:cubicBezTo>
                  <a:cubicBezTo>
                    <a:pt x="66" y="305"/>
                    <a:pt x="62" y="303"/>
                    <a:pt x="59" y="301"/>
                  </a:cubicBezTo>
                  <a:cubicBezTo>
                    <a:pt x="57" y="299"/>
                    <a:pt x="56" y="298"/>
                    <a:pt x="54" y="296"/>
                  </a:cubicBezTo>
                  <a:close/>
                  <a:moveTo>
                    <a:pt x="52" y="294"/>
                  </a:moveTo>
                  <a:cubicBezTo>
                    <a:pt x="51" y="293"/>
                    <a:pt x="50" y="292"/>
                    <a:pt x="49" y="291"/>
                  </a:cubicBezTo>
                  <a:cubicBezTo>
                    <a:pt x="51" y="292"/>
                    <a:pt x="52" y="293"/>
                    <a:pt x="53" y="293"/>
                  </a:cubicBezTo>
                  <a:cubicBezTo>
                    <a:pt x="53" y="294"/>
                    <a:pt x="52" y="294"/>
                    <a:pt x="52" y="294"/>
                  </a:cubicBezTo>
                  <a:close/>
                  <a:moveTo>
                    <a:pt x="44" y="269"/>
                  </a:moveTo>
                  <a:cubicBezTo>
                    <a:pt x="45" y="270"/>
                    <a:pt x="47" y="271"/>
                    <a:pt x="49" y="272"/>
                  </a:cubicBezTo>
                  <a:cubicBezTo>
                    <a:pt x="48" y="272"/>
                    <a:pt x="48" y="272"/>
                    <a:pt x="47" y="272"/>
                  </a:cubicBezTo>
                  <a:cubicBezTo>
                    <a:pt x="46" y="271"/>
                    <a:pt x="45" y="270"/>
                    <a:pt x="44" y="269"/>
                  </a:cubicBezTo>
                  <a:close/>
                  <a:moveTo>
                    <a:pt x="141" y="337"/>
                  </a:moveTo>
                  <a:cubicBezTo>
                    <a:pt x="144" y="339"/>
                    <a:pt x="147" y="341"/>
                    <a:pt x="150" y="344"/>
                  </a:cubicBezTo>
                  <a:cubicBezTo>
                    <a:pt x="150" y="344"/>
                    <a:pt x="150" y="343"/>
                    <a:pt x="149" y="343"/>
                  </a:cubicBezTo>
                  <a:cubicBezTo>
                    <a:pt x="148" y="343"/>
                    <a:pt x="147" y="343"/>
                    <a:pt x="147" y="344"/>
                  </a:cubicBezTo>
                  <a:cubicBezTo>
                    <a:pt x="145" y="341"/>
                    <a:pt x="143" y="339"/>
                    <a:pt x="141" y="337"/>
                  </a:cubicBezTo>
                  <a:close/>
                  <a:moveTo>
                    <a:pt x="181" y="374"/>
                  </a:moveTo>
                  <a:cubicBezTo>
                    <a:pt x="181" y="374"/>
                    <a:pt x="181" y="375"/>
                    <a:pt x="180" y="375"/>
                  </a:cubicBezTo>
                  <a:cubicBezTo>
                    <a:pt x="179" y="375"/>
                    <a:pt x="177" y="374"/>
                    <a:pt x="175" y="374"/>
                  </a:cubicBezTo>
                  <a:cubicBezTo>
                    <a:pt x="175" y="374"/>
                    <a:pt x="175" y="374"/>
                    <a:pt x="175" y="374"/>
                  </a:cubicBezTo>
                  <a:cubicBezTo>
                    <a:pt x="177" y="373"/>
                    <a:pt x="178" y="370"/>
                    <a:pt x="176" y="368"/>
                  </a:cubicBezTo>
                  <a:cubicBezTo>
                    <a:pt x="175" y="367"/>
                    <a:pt x="174" y="366"/>
                    <a:pt x="173" y="365"/>
                  </a:cubicBezTo>
                  <a:cubicBezTo>
                    <a:pt x="173" y="365"/>
                    <a:pt x="173" y="365"/>
                    <a:pt x="174" y="365"/>
                  </a:cubicBezTo>
                  <a:cubicBezTo>
                    <a:pt x="176" y="368"/>
                    <a:pt x="179" y="371"/>
                    <a:pt x="181" y="374"/>
                  </a:cubicBezTo>
                  <a:close/>
                  <a:moveTo>
                    <a:pt x="174" y="377"/>
                  </a:moveTo>
                  <a:cubicBezTo>
                    <a:pt x="174" y="378"/>
                    <a:pt x="174" y="378"/>
                    <a:pt x="174" y="378"/>
                  </a:cubicBezTo>
                  <a:cubicBezTo>
                    <a:pt x="174" y="378"/>
                    <a:pt x="174" y="378"/>
                    <a:pt x="173" y="378"/>
                  </a:cubicBezTo>
                  <a:lnTo>
                    <a:pt x="174" y="377"/>
                  </a:lnTo>
                  <a:close/>
                  <a:moveTo>
                    <a:pt x="406" y="379"/>
                  </a:moveTo>
                  <a:cubicBezTo>
                    <a:pt x="410" y="380"/>
                    <a:pt x="414" y="380"/>
                    <a:pt x="419" y="380"/>
                  </a:cubicBezTo>
                  <a:cubicBezTo>
                    <a:pt x="415" y="380"/>
                    <a:pt x="412" y="380"/>
                    <a:pt x="409" y="380"/>
                  </a:cubicBezTo>
                  <a:cubicBezTo>
                    <a:pt x="408" y="380"/>
                    <a:pt x="407" y="380"/>
                    <a:pt x="406" y="379"/>
                  </a:cubicBezTo>
                  <a:close/>
                  <a:moveTo>
                    <a:pt x="447" y="382"/>
                  </a:moveTo>
                  <a:cubicBezTo>
                    <a:pt x="450" y="382"/>
                    <a:pt x="453" y="382"/>
                    <a:pt x="455" y="383"/>
                  </a:cubicBezTo>
                  <a:cubicBezTo>
                    <a:pt x="456" y="383"/>
                    <a:pt x="456" y="383"/>
                    <a:pt x="457" y="384"/>
                  </a:cubicBezTo>
                  <a:cubicBezTo>
                    <a:pt x="454" y="383"/>
                    <a:pt x="450" y="383"/>
                    <a:pt x="447" y="382"/>
                  </a:cubicBezTo>
                  <a:close/>
                  <a:moveTo>
                    <a:pt x="488" y="320"/>
                  </a:moveTo>
                  <a:cubicBezTo>
                    <a:pt x="487" y="319"/>
                    <a:pt x="487" y="319"/>
                    <a:pt x="486" y="319"/>
                  </a:cubicBezTo>
                  <a:cubicBezTo>
                    <a:pt x="486" y="319"/>
                    <a:pt x="486" y="319"/>
                    <a:pt x="486" y="319"/>
                  </a:cubicBezTo>
                  <a:cubicBezTo>
                    <a:pt x="486" y="318"/>
                    <a:pt x="486" y="318"/>
                    <a:pt x="487" y="318"/>
                  </a:cubicBezTo>
                  <a:cubicBezTo>
                    <a:pt x="487" y="318"/>
                    <a:pt x="488" y="319"/>
                    <a:pt x="488" y="319"/>
                  </a:cubicBezTo>
                  <a:cubicBezTo>
                    <a:pt x="488" y="319"/>
                    <a:pt x="488" y="320"/>
                    <a:pt x="488" y="320"/>
                  </a:cubicBezTo>
                  <a:close/>
                  <a:moveTo>
                    <a:pt x="623" y="199"/>
                  </a:moveTo>
                  <a:cubicBezTo>
                    <a:pt x="635" y="207"/>
                    <a:pt x="646" y="217"/>
                    <a:pt x="653" y="228"/>
                  </a:cubicBezTo>
                  <a:cubicBezTo>
                    <a:pt x="648" y="229"/>
                    <a:pt x="642" y="230"/>
                    <a:pt x="637" y="231"/>
                  </a:cubicBezTo>
                  <a:cubicBezTo>
                    <a:pt x="621" y="216"/>
                    <a:pt x="604" y="202"/>
                    <a:pt x="583" y="196"/>
                  </a:cubicBezTo>
                  <a:cubicBezTo>
                    <a:pt x="582" y="198"/>
                    <a:pt x="582" y="198"/>
                    <a:pt x="582" y="198"/>
                  </a:cubicBezTo>
                  <a:cubicBezTo>
                    <a:pt x="602" y="204"/>
                    <a:pt x="619" y="217"/>
                    <a:pt x="633" y="232"/>
                  </a:cubicBezTo>
                  <a:cubicBezTo>
                    <a:pt x="629" y="232"/>
                    <a:pt x="624" y="232"/>
                    <a:pt x="619" y="233"/>
                  </a:cubicBezTo>
                  <a:cubicBezTo>
                    <a:pt x="602" y="220"/>
                    <a:pt x="581" y="211"/>
                    <a:pt x="562" y="202"/>
                  </a:cubicBezTo>
                  <a:cubicBezTo>
                    <a:pt x="609" y="184"/>
                    <a:pt x="614" y="205"/>
                    <a:pt x="622" y="200"/>
                  </a:cubicBezTo>
                  <a:cubicBezTo>
                    <a:pt x="622" y="200"/>
                    <a:pt x="623" y="199"/>
                    <a:pt x="623" y="199"/>
                  </a:cubicBezTo>
                  <a:close/>
                  <a:moveTo>
                    <a:pt x="509" y="236"/>
                  </a:moveTo>
                  <a:cubicBezTo>
                    <a:pt x="510" y="237"/>
                    <a:pt x="511" y="237"/>
                    <a:pt x="512" y="238"/>
                  </a:cubicBezTo>
                  <a:cubicBezTo>
                    <a:pt x="510" y="240"/>
                    <a:pt x="509" y="242"/>
                    <a:pt x="508" y="243"/>
                  </a:cubicBezTo>
                  <a:cubicBezTo>
                    <a:pt x="507" y="245"/>
                    <a:pt x="506" y="246"/>
                    <a:pt x="506" y="247"/>
                  </a:cubicBezTo>
                  <a:cubicBezTo>
                    <a:pt x="504" y="246"/>
                    <a:pt x="502" y="246"/>
                    <a:pt x="501" y="245"/>
                  </a:cubicBezTo>
                  <a:cubicBezTo>
                    <a:pt x="503" y="242"/>
                    <a:pt x="506" y="239"/>
                    <a:pt x="509" y="236"/>
                  </a:cubicBezTo>
                  <a:close/>
                  <a:moveTo>
                    <a:pt x="462" y="295"/>
                  </a:moveTo>
                  <a:cubicBezTo>
                    <a:pt x="463" y="296"/>
                    <a:pt x="464" y="296"/>
                    <a:pt x="465" y="297"/>
                  </a:cubicBezTo>
                  <a:cubicBezTo>
                    <a:pt x="463" y="297"/>
                    <a:pt x="460" y="296"/>
                    <a:pt x="458" y="294"/>
                  </a:cubicBezTo>
                  <a:cubicBezTo>
                    <a:pt x="454" y="292"/>
                    <a:pt x="449" y="288"/>
                    <a:pt x="445" y="285"/>
                  </a:cubicBezTo>
                  <a:cubicBezTo>
                    <a:pt x="442" y="282"/>
                    <a:pt x="438" y="279"/>
                    <a:pt x="435" y="276"/>
                  </a:cubicBezTo>
                  <a:cubicBezTo>
                    <a:pt x="444" y="281"/>
                    <a:pt x="452" y="287"/>
                    <a:pt x="460" y="293"/>
                  </a:cubicBezTo>
                  <a:cubicBezTo>
                    <a:pt x="460" y="295"/>
                    <a:pt x="460" y="295"/>
                    <a:pt x="460" y="295"/>
                  </a:cubicBezTo>
                  <a:cubicBezTo>
                    <a:pt x="462" y="295"/>
                    <a:pt x="462" y="295"/>
                    <a:pt x="462" y="295"/>
                  </a:cubicBezTo>
                  <a:cubicBezTo>
                    <a:pt x="462" y="295"/>
                    <a:pt x="462" y="295"/>
                    <a:pt x="462" y="295"/>
                  </a:cubicBezTo>
                  <a:close/>
                  <a:moveTo>
                    <a:pt x="484" y="269"/>
                  </a:moveTo>
                  <a:cubicBezTo>
                    <a:pt x="484" y="269"/>
                    <a:pt x="484" y="269"/>
                    <a:pt x="484" y="269"/>
                  </a:cubicBezTo>
                  <a:cubicBezTo>
                    <a:pt x="484" y="269"/>
                    <a:pt x="484" y="269"/>
                    <a:pt x="484" y="269"/>
                  </a:cubicBezTo>
                  <a:cubicBezTo>
                    <a:pt x="484" y="269"/>
                    <a:pt x="484" y="269"/>
                    <a:pt x="484" y="269"/>
                  </a:cubicBezTo>
                  <a:close/>
                  <a:moveTo>
                    <a:pt x="480" y="292"/>
                  </a:moveTo>
                  <a:cubicBezTo>
                    <a:pt x="480" y="292"/>
                    <a:pt x="480" y="292"/>
                    <a:pt x="480" y="292"/>
                  </a:cubicBezTo>
                  <a:cubicBezTo>
                    <a:pt x="480" y="292"/>
                    <a:pt x="480" y="292"/>
                    <a:pt x="480" y="292"/>
                  </a:cubicBezTo>
                  <a:cubicBezTo>
                    <a:pt x="480" y="292"/>
                    <a:pt x="480" y="292"/>
                    <a:pt x="480" y="292"/>
                  </a:cubicBezTo>
                  <a:close/>
                  <a:moveTo>
                    <a:pt x="468" y="325"/>
                  </a:moveTo>
                  <a:cubicBezTo>
                    <a:pt x="469" y="325"/>
                    <a:pt x="469" y="325"/>
                    <a:pt x="470" y="325"/>
                  </a:cubicBezTo>
                  <a:cubicBezTo>
                    <a:pt x="470" y="325"/>
                    <a:pt x="470" y="326"/>
                    <a:pt x="470" y="326"/>
                  </a:cubicBezTo>
                  <a:cubicBezTo>
                    <a:pt x="469" y="326"/>
                    <a:pt x="469" y="325"/>
                    <a:pt x="468" y="325"/>
                  </a:cubicBezTo>
                  <a:close/>
                  <a:moveTo>
                    <a:pt x="494" y="284"/>
                  </a:moveTo>
                  <a:cubicBezTo>
                    <a:pt x="495" y="285"/>
                    <a:pt x="495" y="285"/>
                    <a:pt x="496" y="286"/>
                  </a:cubicBezTo>
                  <a:cubicBezTo>
                    <a:pt x="494" y="291"/>
                    <a:pt x="492" y="297"/>
                    <a:pt x="492" y="303"/>
                  </a:cubicBezTo>
                  <a:cubicBezTo>
                    <a:pt x="492" y="301"/>
                    <a:pt x="491" y="299"/>
                    <a:pt x="491" y="297"/>
                  </a:cubicBezTo>
                  <a:cubicBezTo>
                    <a:pt x="491" y="295"/>
                    <a:pt x="491" y="293"/>
                    <a:pt x="491" y="291"/>
                  </a:cubicBezTo>
                  <a:cubicBezTo>
                    <a:pt x="492" y="291"/>
                    <a:pt x="492" y="291"/>
                    <a:pt x="492" y="291"/>
                  </a:cubicBezTo>
                  <a:cubicBezTo>
                    <a:pt x="492" y="291"/>
                    <a:pt x="492" y="291"/>
                    <a:pt x="492" y="290"/>
                  </a:cubicBezTo>
                  <a:cubicBezTo>
                    <a:pt x="492" y="289"/>
                    <a:pt x="492" y="287"/>
                    <a:pt x="493" y="285"/>
                  </a:cubicBezTo>
                  <a:cubicBezTo>
                    <a:pt x="493" y="285"/>
                    <a:pt x="494" y="284"/>
                    <a:pt x="494" y="284"/>
                  </a:cubicBezTo>
                  <a:close/>
                  <a:moveTo>
                    <a:pt x="484" y="292"/>
                  </a:moveTo>
                  <a:cubicBezTo>
                    <a:pt x="484" y="294"/>
                    <a:pt x="485" y="295"/>
                    <a:pt x="485" y="297"/>
                  </a:cubicBezTo>
                  <a:cubicBezTo>
                    <a:pt x="484" y="296"/>
                    <a:pt x="483" y="295"/>
                    <a:pt x="483" y="295"/>
                  </a:cubicBezTo>
                  <a:cubicBezTo>
                    <a:pt x="483" y="294"/>
                    <a:pt x="484" y="293"/>
                    <a:pt x="484" y="292"/>
                  </a:cubicBezTo>
                  <a:close/>
                  <a:moveTo>
                    <a:pt x="464" y="311"/>
                  </a:moveTo>
                  <a:cubicBezTo>
                    <a:pt x="467" y="313"/>
                    <a:pt x="470" y="314"/>
                    <a:pt x="473" y="316"/>
                  </a:cubicBezTo>
                  <a:cubicBezTo>
                    <a:pt x="473" y="316"/>
                    <a:pt x="473" y="317"/>
                    <a:pt x="473" y="317"/>
                  </a:cubicBezTo>
                  <a:cubicBezTo>
                    <a:pt x="473" y="317"/>
                    <a:pt x="473" y="318"/>
                    <a:pt x="473" y="318"/>
                  </a:cubicBezTo>
                  <a:cubicBezTo>
                    <a:pt x="472" y="318"/>
                    <a:pt x="472" y="318"/>
                    <a:pt x="472" y="318"/>
                  </a:cubicBezTo>
                  <a:cubicBezTo>
                    <a:pt x="471" y="318"/>
                    <a:pt x="470" y="318"/>
                    <a:pt x="470" y="318"/>
                  </a:cubicBezTo>
                  <a:cubicBezTo>
                    <a:pt x="469" y="317"/>
                    <a:pt x="468" y="316"/>
                    <a:pt x="467" y="315"/>
                  </a:cubicBezTo>
                  <a:cubicBezTo>
                    <a:pt x="467" y="314"/>
                    <a:pt x="466" y="313"/>
                    <a:pt x="465" y="313"/>
                  </a:cubicBezTo>
                  <a:cubicBezTo>
                    <a:pt x="465" y="312"/>
                    <a:pt x="464" y="311"/>
                    <a:pt x="464" y="311"/>
                  </a:cubicBezTo>
                  <a:close/>
                  <a:moveTo>
                    <a:pt x="472" y="326"/>
                  </a:moveTo>
                  <a:cubicBezTo>
                    <a:pt x="472" y="326"/>
                    <a:pt x="472" y="326"/>
                    <a:pt x="472" y="326"/>
                  </a:cubicBezTo>
                  <a:cubicBezTo>
                    <a:pt x="474" y="328"/>
                    <a:pt x="476" y="330"/>
                    <a:pt x="477" y="333"/>
                  </a:cubicBezTo>
                  <a:cubicBezTo>
                    <a:pt x="476" y="332"/>
                    <a:pt x="475" y="332"/>
                    <a:pt x="473" y="331"/>
                  </a:cubicBezTo>
                  <a:cubicBezTo>
                    <a:pt x="473" y="330"/>
                    <a:pt x="472" y="329"/>
                    <a:pt x="472" y="329"/>
                  </a:cubicBezTo>
                  <a:cubicBezTo>
                    <a:pt x="472" y="328"/>
                    <a:pt x="472" y="328"/>
                    <a:pt x="472" y="327"/>
                  </a:cubicBezTo>
                  <a:cubicBezTo>
                    <a:pt x="472" y="327"/>
                    <a:pt x="472" y="326"/>
                    <a:pt x="472" y="326"/>
                  </a:cubicBezTo>
                  <a:close/>
                  <a:moveTo>
                    <a:pt x="472" y="347"/>
                  </a:moveTo>
                  <a:cubicBezTo>
                    <a:pt x="473" y="346"/>
                    <a:pt x="473" y="345"/>
                    <a:pt x="473" y="344"/>
                  </a:cubicBezTo>
                  <a:cubicBezTo>
                    <a:pt x="475" y="346"/>
                    <a:pt x="476" y="348"/>
                    <a:pt x="477" y="350"/>
                  </a:cubicBezTo>
                  <a:cubicBezTo>
                    <a:pt x="476" y="353"/>
                    <a:pt x="475" y="356"/>
                    <a:pt x="475" y="359"/>
                  </a:cubicBezTo>
                  <a:cubicBezTo>
                    <a:pt x="474" y="358"/>
                    <a:pt x="473" y="357"/>
                    <a:pt x="472" y="357"/>
                  </a:cubicBezTo>
                  <a:cubicBezTo>
                    <a:pt x="471" y="355"/>
                    <a:pt x="471" y="354"/>
                    <a:pt x="471" y="353"/>
                  </a:cubicBezTo>
                  <a:cubicBezTo>
                    <a:pt x="471" y="351"/>
                    <a:pt x="471" y="349"/>
                    <a:pt x="472" y="347"/>
                  </a:cubicBezTo>
                  <a:close/>
                  <a:moveTo>
                    <a:pt x="482" y="317"/>
                  </a:moveTo>
                  <a:cubicBezTo>
                    <a:pt x="480" y="317"/>
                    <a:pt x="479" y="316"/>
                    <a:pt x="478" y="315"/>
                  </a:cubicBezTo>
                  <a:cubicBezTo>
                    <a:pt x="478" y="315"/>
                    <a:pt x="478" y="315"/>
                    <a:pt x="478" y="315"/>
                  </a:cubicBezTo>
                  <a:cubicBezTo>
                    <a:pt x="479" y="314"/>
                    <a:pt x="480" y="313"/>
                    <a:pt x="481" y="313"/>
                  </a:cubicBezTo>
                  <a:cubicBezTo>
                    <a:pt x="481" y="314"/>
                    <a:pt x="482" y="315"/>
                    <a:pt x="482" y="317"/>
                  </a:cubicBezTo>
                  <a:cubicBezTo>
                    <a:pt x="482" y="317"/>
                    <a:pt x="482" y="317"/>
                    <a:pt x="482" y="317"/>
                  </a:cubicBezTo>
                  <a:close/>
                  <a:moveTo>
                    <a:pt x="484" y="310"/>
                  </a:moveTo>
                  <a:cubicBezTo>
                    <a:pt x="484" y="310"/>
                    <a:pt x="483" y="310"/>
                    <a:pt x="483" y="310"/>
                  </a:cubicBezTo>
                  <a:cubicBezTo>
                    <a:pt x="483" y="310"/>
                    <a:pt x="482" y="309"/>
                    <a:pt x="482" y="309"/>
                  </a:cubicBezTo>
                  <a:cubicBezTo>
                    <a:pt x="482" y="309"/>
                    <a:pt x="482" y="308"/>
                    <a:pt x="482" y="307"/>
                  </a:cubicBezTo>
                  <a:cubicBezTo>
                    <a:pt x="482" y="307"/>
                    <a:pt x="482" y="308"/>
                    <a:pt x="482" y="308"/>
                  </a:cubicBezTo>
                  <a:cubicBezTo>
                    <a:pt x="482" y="308"/>
                    <a:pt x="482" y="308"/>
                    <a:pt x="482" y="308"/>
                  </a:cubicBezTo>
                  <a:cubicBezTo>
                    <a:pt x="482" y="308"/>
                    <a:pt x="482" y="308"/>
                    <a:pt x="482" y="308"/>
                  </a:cubicBezTo>
                  <a:cubicBezTo>
                    <a:pt x="483" y="309"/>
                    <a:pt x="484" y="309"/>
                    <a:pt x="484" y="310"/>
                  </a:cubicBezTo>
                  <a:close/>
                  <a:moveTo>
                    <a:pt x="479" y="319"/>
                  </a:moveTo>
                  <a:cubicBezTo>
                    <a:pt x="478" y="318"/>
                    <a:pt x="477" y="318"/>
                    <a:pt x="476" y="318"/>
                  </a:cubicBezTo>
                  <a:cubicBezTo>
                    <a:pt x="476" y="318"/>
                    <a:pt x="476" y="318"/>
                    <a:pt x="476" y="317"/>
                  </a:cubicBezTo>
                  <a:cubicBezTo>
                    <a:pt x="477" y="318"/>
                    <a:pt x="478" y="318"/>
                    <a:pt x="479" y="319"/>
                  </a:cubicBezTo>
                  <a:close/>
                  <a:moveTo>
                    <a:pt x="485" y="323"/>
                  </a:moveTo>
                  <a:cubicBezTo>
                    <a:pt x="484" y="323"/>
                    <a:pt x="484" y="323"/>
                    <a:pt x="484" y="323"/>
                  </a:cubicBezTo>
                  <a:cubicBezTo>
                    <a:pt x="481" y="322"/>
                    <a:pt x="479" y="321"/>
                    <a:pt x="479" y="321"/>
                  </a:cubicBezTo>
                  <a:cubicBezTo>
                    <a:pt x="480" y="322"/>
                    <a:pt x="481" y="323"/>
                    <a:pt x="482" y="324"/>
                  </a:cubicBezTo>
                  <a:cubicBezTo>
                    <a:pt x="479" y="324"/>
                    <a:pt x="476" y="323"/>
                    <a:pt x="474" y="323"/>
                  </a:cubicBezTo>
                  <a:cubicBezTo>
                    <a:pt x="474" y="323"/>
                    <a:pt x="473" y="323"/>
                    <a:pt x="473" y="323"/>
                  </a:cubicBezTo>
                  <a:cubicBezTo>
                    <a:pt x="474" y="322"/>
                    <a:pt x="474" y="321"/>
                    <a:pt x="474" y="321"/>
                  </a:cubicBezTo>
                  <a:cubicBezTo>
                    <a:pt x="478" y="321"/>
                    <a:pt x="481" y="322"/>
                    <a:pt x="485" y="323"/>
                  </a:cubicBezTo>
                  <a:close/>
                  <a:moveTo>
                    <a:pt x="479" y="326"/>
                  </a:moveTo>
                  <a:cubicBezTo>
                    <a:pt x="479" y="326"/>
                    <a:pt x="479" y="326"/>
                    <a:pt x="479" y="326"/>
                  </a:cubicBezTo>
                  <a:cubicBezTo>
                    <a:pt x="479" y="326"/>
                    <a:pt x="479" y="326"/>
                    <a:pt x="479" y="326"/>
                  </a:cubicBezTo>
                  <a:cubicBezTo>
                    <a:pt x="479" y="326"/>
                    <a:pt x="479" y="326"/>
                    <a:pt x="479" y="326"/>
                  </a:cubicBezTo>
                  <a:close/>
                  <a:moveTo>
                    <a:pt x="485" y="335"/>
                  </a:moveTo>
                  <a:cubicBezTo>
                    <a:pt x="485" y="335"/>
                    <a:pt x="486" y="336"/>
                    <a:pt x="486" y="336"/>
                  </a:cubicBezTo>
                  <a:cubicBezTo>
                    <a:pt x="486" y="336"/>
                    <a:pt x="486" y="336"/>
                    <a:pt x="485" y="336"/>
                  </a:cubicBezTo>
                  <a:cubicBezTo>
                    <a:pt x="485" y="336"/>
                    <a:pt x="485" y="335"/>
                    <a:pt x="485" y="335"/>
                  </a:cubicBezTo>
                  <a:close/>
                  <a:moveTo>
                    <a:pt x="474" y="341"/>
                  </a:moveTo>
                  <a:cubicBezTo>
                    <a:pt x="474" y="341"/>
                    <a:pt x="474" y="341"/>
                    <a:pt x="475" y="341"/>
                  </a:cubicBezTo>
                  <a:cubicBezTo>
                    <a:pt x="475" y="342"/>
                    <a:pt x="476" y="342"/>
                    <a:pt x="477" y="343"/>
                  </a:cubicBezTo>
                  <a:cubicBezTo>
                    <a:pt x="477" y="343"/>
                    <a:pt x="477" y="344"/>
                    <a:pt x="477" y="344"/>
                  </a:cubicBezTo>
                  <a:cubicBezTo>
                    <a:pt x="476" y="343"/>
                    <a:pt x="475" y="342"/>
                    <a:pt x="474" y="341"/>
                  </a:cubicBezTo>
                  <a:close/>
                  <a:moveTo>
                    <a:pt x="480" y="339"/>
                  </a:moveTo>
                  <a:cubicBezTo>
                    <a:pt x="480" y="339"/>
                    <a:pt x="480" y="339"/>
                    <a:pt x="480" y="339"/>
                  </a:cubicBezTo>
                  <a:cubicBezTo>
                    <a:pt x="480" y="339"/>
                    <a:pt x="481" y="339"/>
                    <a:pt x="481" y="339"/>
                  </a:cubicBezTo>
                  <a:cubicBezTo>
                    <a:pt x="481" y="339"/>
                    <a:pt x="481" y="339"/>
                    <a:pt x="481" y="340"/>
                  </a:cubicBezTo>
                  <a:cubicBezTo>
                    <a:pt x="481" y="340"/>
                    <a:pt x="481" y="340"/>
                    <a:pt x="481" y="341"/>
                  </a:cubicBezTo>
                  <a:cubicBezTo>
                    <a:pt x="481" y="340"/>
                    <a:pt x="480" y="340"/>
                    <a:pt x="480" y="340"/>
                  </a:cubicBezTo>
                  <a:cubicBezTo>
                    <a:pt x="480" y="340"/>
                    <a:pt x="480" y="339"/>
                    <a:pt x="480" y="339"/>
                  </a:cubicBezTo>
                  <a:close/>
                  <a:moveTo>
                    <a:pt x="480" y="337"/>
                  </a:moveTo>
                  <a:cubicBezTo>
                    <a:pt x="480" y="337"/>
                    <a:pt x="480" y="337"/>
                    <a:pt x="480" y="336"/>
                  </a:cubicBezTo>
                  <a:cubicBezTo>
                    <a:pt x="481" y="337"/>
                    <a:pt x="481" y="337"/>
                    <a:pt x="481" y="337"/>
                  </a:cubicBezTo>
                  <a:cubicBezTo>
                    <a:pt x="481" y="337"/>
                    <a:pt x="481" y="337"/>
                    <a:pt x="481" y="337"/>
                  </a:cubicBezTo>
                  <a:cubicBezTo>
                    <a:pt x="480" y="337"/>
                    <a:pt x="480" y="337"/>
                    <a:pt x="480" y="337"/>
                  </a:cubicBezTo>
                  <a:close/>
                  <a:moveTo>
                    <a:pt x="479" y="331"/>
                  </a:moveTo>
                  <a:cubicBezTo>
                    <a:pt x="479" y="330"/>
                    <a:pt x="478" y="329"/>
                    <a:pt x="477" y="328"/>
                  </a:cubicBezTo>
                  <a:cubicBezTo>
                    <a:pt x="478" y="329"/>
                    <a:pt x="479" y="329"/>
                    <a:pt x="479" y="329"/>
                  </a:cubicBezTo>
                  <a:cubicBezTo>
                    <a:pt x="479" y="330"/>
                    <a:pt x="480" y="330"/>
                    <a:pt x="480" y="331"/>
                  </a:cubicBezTo>
                  <a:cubicBezTo>
                    <a:pt x="479" y="331"/>
                    <a:pt x="479" y="331"/>
                    <a:pt x="479" y="331"/>
                  </a:cubicBezTo>
                  <a:close/>
                  <a:moveTo>
                    <a:pt x="485" y="328"/>
                  </a:moveTo>
                  <a:cubicBezTo>
                    <a:pt x="486" y="330"/>
                    <a:pt x="486" y="331"/>
                    <a:pt x="487" y="333"/>
                  </a:cubicBezTo>
                  <a:cubicBezTo>
                    <a:pt x="486" y="332"/>
                    <a:pt x="486" y="331"/>
                    <a:pt x="485" y="331"/>
                  </a:cubicBezTo>
                  <a:cubicBezTo>
                    <a:pt x="485" y="330"/>
                    <a:pt x="485" y="329"/>
                    <a:pt x="485" y="328"/>
                  </a:cubicBezTo>
                  <a:close/>
                  <a:moveTo>
                    <a:pt x="488" y="340"/>
                  </a:moveTo>
                  <a:cubicBezTo>
                    <a:pt x="488" y="340"/>
                    <a:pt x="487" y="340"/>
                    <a:pt x="487" y="340"/>
                  </a:cubicBezTo>
                  <a:cubicBezTo>
                    <a:pt x="487" y="341"/>
                    <a:pt x="487" y="341"/>
                    <a:pt x="486" y="341"/>
                  </a:cubicBezTo>
                  <a:cubicBezTo>
                    <a:pt x="486" y="340"/>
                    <a:pt x="486" y="339"/>
                    <a:pt x="486" y="339"/>
                  </a:cubicBezTo>
                  <a:cubicBezTo>
                    <a:pt x="487" y="339"/>
                    <a:pt x="488" y="339"/>
                    <a:pt x="488" y="338"/>
                  </a:cubicBezTo>
                  <a:cubicBezTo>
                    <a:pt x="488" y="339"/>
                    <a:pt x="489" y="339"/>
                    <a:pt x="489" y="340"/>
                  </a:cubicBezTo>
                  <a:cubicBezTo>
                    <a:pt x="488" y="339"/>
                    <a:pt x="488" y="339"/>
                    <a:pt x="488" y="339"/>
                  </a:cubicBezTo>
                  <a:cubicBezTo>
                    <a:pt x="488" y="340"/>
                    <a:pt x="488" y="340"/>
                    <a:pt x="488" y="340"/>
                  </a:cubicBezTo>
                  <a:cubicBezTo>
                    <a:pt x="488" y="340"/>
                    <a:pt x="488" y="340"/>
                    <a:pt x="488" y="340"/>
                  </a:cubicBezTo>
                  <a:close/>
                  <a:moveTo>
                    <a:pt x="483" y="345"/>
                  </a:moveTo>
                  <a:cubicBezTo>
                    <a:pt x="483" y="345"/>
                    <a:pt x="483" y="345"/>
                    <a:pt x="483" y="345"/>
                  </a:cubicBezTo>
                  <a:cubicBezTo>
                    <a:pt x="483" y="345"/>
                    <a:pt x="483" y="345"/>
                    <a:pt x="483" y="345"/>
                  </a:cubicBezTo>
                  <a:cubicBezTo>
                    <a:pt x="483" y="345"/>
                    <a:pt x="483" y="345"/>
                    <a:pt x="483" y="345"/>
                  </a:cubicBezTo>
                  <a:close/>
                  <a:moveTo>
                    <a:pt x="473" y="364"/>
                  </a:moveTo>
                  <a:cubicBezTo>
                    <a:pt x="473" y="363"/>
                    <a:pt x="473" y="362"/>
                    <a:pt x="472" y="360"/>
                  </a:cubicBezTo>
                  <a:cubicBezTo>
                    <a:pt x="473" y="361"/>
                    <a:pt x="473" y="361"/>
                    <a:pt x="474" y="362"/>
                  </a:cubicBezTo>
                  <a:cubicBezTo>
                    <a:pt x="474" y="362"/>
                    <a:pt x="474" y="363"/>
                    <a:pt x="473" y="364"/>
                  </a:cubicBezTo>
                  <a:close/>
                  <a:moveTo>
                    <a:pt x="472" y="339"/>
                  </a:moveTo>
                  <a:cubicBezTo>
                    <a:pt x="472" y="339"/>
                    <a:pt x="472" y="339"/>
                    <a:pt x="472" y="339"/>
                  </a:cubicBezTo>
                  <a:cubicBezTo>
                    <a:pt x="472" y="339"/>
                    <a:pt x="472" y="339"/>
                    <a:pt x="472" y="339"/>
                  </a:cubicBezTo>
                  <a:cubicBezTo>
                    <a:pt x="472" y="339"/>
                    <a:pt x="472" y="339"/>
                    <a:pt x="472" y="339"/>
                  </a:cubicBezTo>
                  <a:close/>
                  <a:moveTo>
                    <a:pt x="471" y="333"/>
                  </a:moveTo>
                  <a:cubicBezTo>
                    <a:pt x="471" y="333"/>
                    <a:pt x="471" y="333"/>
                    <a:pt x="471" y="333"/>
                  </a:cubicBezTo>
                  <a:cubicBezTo>
                    <a:pt x="471" y="333"/>
                    <a:pt x="471" y="333"/>
                    <a:pt x="471" y="333"/>
                  </a:cubicBezTo>
                  <a:cubicBezTo>
                    <a:pt x="471" y="333"/>
                    <a:pt x="471" y="333"/>
                    <a:pt x="471" y="333"/>
                  </a:cubicBezTo>
                  <a:close/>
                  <a:moveTo>
                    <a:pt x="474" y="334"/>
                  </a:moveTo>
                  <a:cubicBezTo>
                    <a:pt x="475" y="335"/>
                    <a:pt x="477" y="335"/>
                    <a:pt x="478" y="336"/>
                  </a:cubicBezTo>
                  <a:cubicBezTo>
                    <a:pt x="478" y="336"/>
                    <a:pt x="478" y="336"/>
                    <a:pt x="478" y="337"/>
                  </a:cubicBezTo>
                  <a:cubicBezTo>
                    <a:pt x="477" y="337"/>
                    <a:pt x="477" y="337"/>
                    <a:pt x="476" y="336"/>
                  </a:cubicBezTo>
                  <a:cubicBezTo>
                    <a:pt x="475" y="335"/>
                    <a:pt x="475" y="335"/>
                    <a:pt x="475" y="335"/>
                  </a:cubicBezTo>
                  <a:cubicBezTo>
                    <a:pt x="475" y="336"/>
                    <a:pt x="475" y="336"/>
                    <a:pt x="475" y="336"/>
                  </a:cubicBezTo>
                  <a:cubicBezTo>
                    <a:pt x="475" y="336"/>
                    <a:pt x="475" y="336"/>
                    <a:pt x="475" y="336"/>
                  </a:cubicBezTo>
                  <a:cubicBezTo>
                    <a:pt x="474" y="335"/>
                    <a:pt x="474" y="335"/>
                    <a:pt x="474" y="334"/>
                  </a:cubicBezTo>
                  <a:close/>
                  <a:moveTo>
                    <a:pt x="466" y="321"/>
                  </a:moveTo>
                  <a:cubicBezTo>
                    <a:pt x="467" y="321"/>
                    <a:pt x="468" y="321"/>
                    <a:pt x="469" y="321"/>
                  </a:cubicBezTo>
                  <a:cubicBezTo>
                    <a:pt x="469" y="321"/>
                    <a:pt x="469" y="322"/>
                    <a:pt x="470" y="322"/>
                  </a:cubicBezTo>
                  <a:cubicBezTo>
                    <a:pt x="468" y="322"/>
                    <a:pt x="467" y="321"/>
                    <a:pt x="466" y="321"/>
                  </a:cubicBezTo>
                  <a:close/>
                  <a:moveTo>
                    <a:pt x="473" y="316"/>
                  </a:moveTo>
                  <a:cubicBezTo>
                    <a:pt x="473" y="316"/>
                    <a:pt x="473" y="316"/>
                    <a:pt x="474" y="316"/>
                  </a:cubicBezTo>
                  <a:cubicBezTo>
                    <a:pt x="474" y="317"/>
                    <a:pt x="473" y="317"/>
                    <a:pt x="473" y="317"/>
                  </a:cubicBezTo>
                  <a:cubicBezTo>
                    <a:pt x="473" y="317"/>
                    <a:pt x="473" y="316"/>
                    <a:pt x="473" y="316"/>
                  </a:cubicBezTo>
                  <a:close/>
                  <a:moveTo>
                    <a:pt x="472" y="313"/>
                  </a:moveTo>
                  <a:cubicBezTo>
                    <a:pt x="472" y="310"/>
                    <a:pt x="471" y="306"/>
                    <a:pt x="470" y="301"/>
                  </a:cubicBezTo>
                  <a:cubicBezTo>
                    <a:pt x="474" y="304"/>
                    <a:pt x="477" y="307"/>
                    <a:pt x="480" y="311"/>
                  </a:cubicBezTo>
                  <a:cubicBezTo>
                    <a:pt x="479" y="311"/>
                    <a:pt x="478" y="312"/>
                    <a:pt x="476" y="313"/>
                  </a:cubicBezTo>
                  <a:cubicBezTo>
                    <a:pt x="476" y="313"/>
                    <a:pt x="476" y="314"/>
                    <a:pt x="475" y="314"/>
                  </a:cubicBezTo>
                  <a:cubicBezTo>
                    <a:pt x="474" y="314"/>
                    <a:pt x="473" y="313"/>
                    <a:pt x="472" y="313"/>
                  </a:cubicBezTo>
                  <a:close/>
                  <a:moveTo>
                    <a:pt x="472" y="300"/>
                  </a:moveTo>
                  <a:cubicBezTo>
                    <a:pt x="473" y="300"/>
                    <a:pt x="474" y="299"/>
                    <a:pt x="475" y="299"/>
                  </a:cubicBezTo>
                  <a:cubicBezTo>
                    <a:pt x="476" y="298"/>
                    <a:pt x="476" y="297"/>
                    <a:pt x="477" y="296"/>
                  </a:cubicBezTo>
                  <a:cubicBezTo>
                    <a:pt x="478" y="298"/>
                    <a:pt x="478" y="300"/>
                    <a:pt x="479" y="302"/>
                  </a:cubicBezTo>
                  <a:cubicBezTo>
                    <a:pt x="478" y="302"/>
                    <a:pt x="478" y="302"/>
                    <a:pt x="478" y="302"/>
                  </a:cubicBezTo>
                  <a:cubicBezTo>
                    <a:pt x="478" y="303"/>
                    <a:pt x="478" y="304"/>
                    <a:pt x="479" y="306"/>
                  </a:cubicBezTo>
                  <a:cubicBezTo>
                    <a:pt x="477" y="304"/>
                    <a:pt x="474" y="302"/>
                    <a:pt x="472" y="300"/>
                  </a:cubicBezTo>
                  <a:close/>
                  <a:moveTo>
                    <a:pt x="480" y="296"/>
                  </a:moveTo>
                  <a:cubicBezTo>
                    <a:pt x="482" y="298"/>
                    <a:pt x="484" y="300"/>
                    <a:pt x="487" y="302"/>
                  </a:cubicBezTo>
                  <a:cubicBezTo>
                    <a:pt x="487" y="302"/>
                    <a:pt x="487" y="303"/>
                    <a:pt x="487" y="304"/>
                  </a:cubicBezTo>
                  <a:cubicBezTo>
                    <a:pt x="487" y="305"/>
                    <a:pt x="487" y="307"/>
                    <a:pt x="487" y="308"/>
                  </a:cubicBezTo>
                  <a:cubicBezTo>
                    <a:pt x="487" y="309"/>
                    <a:pt x="487" y="309"/>
                    <a:pt x="487" y="309"/>
                  </a:cubicBezTo>
                  <a:cubicBezTo>
                    <a:pt x="486" y="308"/>
                    <a:pt x="485" y="307"/>
                    <a:pt x="484" y="306"/>
                  </a:cubicBezTo>
                  <a:cubicBezTo>
                    <a:pt x="482" y="303"/>
                    <a:pt x="480" y="300"/>
                    <a:pt x="480" y="296"/>
                  </a:cubicBezTo>
                  <a:close/>
                  <a:moveTo>
                    <a:pt x="499" y="289"/>
                  </a:moveTo>
                  <a:cubicBezTo>
                    <a:pt x="499" y="289"/>
                    <a:pt x="499" y="289"/>
                    <a:pt x="499" y="289"/>
                  </a:cubicBezTo>
                  <a:cubicBezTo>
                    <a:pt x="499" y="294"/>
                    <a:pt x="498" y="298"/>
                    <a:pt x="496" y="302"/>
                  </a:cubicBezTo>
                  <a:cubicBezTo>
                    <a:pt x="495" y="302"/>
                    <a:pt x="495" y="303"/>
                    <a:pt x="495" y="303"/>
                  </a:cubicBezTo>
                  <a:cubicBezTo>
                    <a:pt x="495" y="298"/>
                    <a:pt x="496" y="293"/>
                    <a:pt x="497" y="288"/>
                  </a:cubicBezTo>
                  <a:cubicBezTo>
                    <a:pt x="498" y="288"/>
                    <a:pt x="498" y="289"/>
                    <a:pt x="499" y="289"/>
                  </a:cubicBezTo>
                  <a:close/>
                  <a:moveTo>
                    <a:pt x="502" y="294"/>
                  </a:moveTo>
                  <a:cubicBezTo>
                    <a:pt x="502" y="295"/>
                    <a:pt x="501" y="296"/>
                    <a:pt x="500" y="296"/>
                  </a:cubicBezTo>
                  <a:cubicBezTo>
                    <a:pt x="501" y="295"/>
                    <a:pt x="501" y="294"/>
                    <a:pt x="501" y="292"/>
                  </a:cubicBezTo>
                  <a:cubicBezTo>
                    <a:pt x="501" y="293"/>
                    <a:pt x="502" y="293"/>
                    <a:pt x="502" y="294"/>
                  </a:cubicBezTo>
                  <a:close/>
                  <a:moveTo>
                    <a:pt x="507" y="289"/>
                  </a:moveTo>
                  <a:cubicBezTo>
                    <a:pt x="509" y="286"/>
                    <a:pt x="511" y="282"/>
                    <a:pt x="513" y="279"/>
                  </a:cubicBezTo>
                  <a:cubicBezTo>
                    <a:pt x="515" y="280"/>
                    <a:pt x="516" y="281"/>
                    <a:pt x="517" y="282"/>
                  </a:cubicBezTo>
                  <a:cubicBezTo>
                    <a:pt x="513" y="284"/>
                    <a:pt x="510" y="287"/>
                    <a:pt x="507" y="289"/>
                  </a:cubicBezTo>
                  <a:close/>
                  <a:moveTo>
                    <a:pt x="487" y="289"/>
                  </a:moveTo>
                  <a:cubicBezTo>
                    <a:pt x="487" y="290"/>
                    <a:pt x="487" y="290"/>
                    <a:pt x="487" y="290"/>
                  </a:cubicBezTo>
                  <a:cubicBezTo>
                    <a:pt x="487" y="290"/>
                    <a:pt x="487" y="290"/>
                    <a:pt x="487" y="290"/>
                  </a:cubicBezTo>
                  <a:cubicBezTo>
                    <a:pt x="487" y="291"/>
                    <a:pt x="487" y="291"/>
                    <a:pt x="487" y="291"/>
                  </a:cubicBezTo>
                  <a:cubicBezTo>
                    <a:pt x="487" y="293"/>
                    <a:pt x="488" y="295"/>
                    <a:pt x="488" y="297"/>
                  </a:cubicBezTo>
                  <a:cubicBezTo>
                    <a:pt x="488" y="297"/>
                    <a:pt x="488" y="297"/>
                    <a:pt x="488" y="298"/>
                  </a:cubicBezTo>
                  <a:cubicBezTo>
                    <a:pt x="487" y="294"/>
                    <a:pt x="487" y="292"/>
                    <a:pt x="487" y="290"/>
                  </a:cubicBezTo>
                  <a:cubicBezTo>
                    <a:pt x="487" y="290"/>
                    <a:pt x="487" y="289"/>
                    <a:pt x="487" y="289"/>
                  </a:cubicBezTo>
                  <a:close/>
                  <a:moveTo>
                    <a:pt x="496" y="283"/>
                  </a:moveTo>
                  <a:cubicBezTo>
                    <a:pt x="496" y="282"/>
                    <a:pt x="497" y="282"/>
                    <a:pt x="497" y="282"/>
                  </a:cubicBezTo>
                  <a:cubicBezTo>
                    <a:pt x="497" y="282"/>
                    <a:pt x="497" y="283"/>
                    <a:pt x="497" y="283"/>
                  </a:cubicBezTo>
                  <a:cubicBezTo>
                    <a:pt x="496" y="283"/>
                    <a:pt x="496" y="283"/>
                    <a:pt x="496" y="283"/>
                  </a:cubicBezTo>
                  <a:close/>
                  <a:moveTo>
                    <a:pt x="502" y="290"/>
                  </a:moveTo>
                  <a:cubicBezTo>
                    <a:pt x="503" y="285"/>
                    <a:pt x="505" y="280"/>
                    <a:pt x="509" y="275"/>
                  </a:cubicBezTo>
                  <a:cubicBezTo>
                    <a:pt x="510" y="276"/>
                    <a:pt x="511" y="276"/>
                    <a:pt x="511" y="277"/>
                  </a:cubicBezTo>
                  <a:cubicBezTo>
                    <a:pt x="508" y="282"/>
                    <a:pt x="505" y="286"/>
                    <a:pt x="504" y="292"/>
                  </a:cubicBezTo>
                  <a:cubicBezTo>
                    <a:pt x="503" y="291"/>
                    <a:pt x="503" y="291"/>
                    <a:pt x="502" y="290"/>
                  </a:cubicBezTo>
                  <a:close/>
                  <a:moveTo>
                    <a:pt x="511" y="273"/>
                  </a:moveTo>
                  <a:cubicBezTo>
                    <a:pt x="512" y="273"/>
                    <a:pt x="513" y="272"/>
                    <a:pt x="514" y="271"/>
                  </a:cubicBezTo>
                  <a:cubicBezTo>
                    <a:pt x="515" y="272"/>
                    <a:pt x="515" y="272"/>
                    <a:pt x="515" y="272"/>
                  </a:cubicBezTo>
                  <a:cubicBezTo>
                    <a:pt x="515" y="272"/>
                    <a:pt x="516" y="271"/>
                    <a:pt x="517" y="271"/>
                  </a:cubicBezTo>
                  <a:cubicBezTo>
                    <a:pt x="516" y="272"/>
                    <a:pt x="514" y="274"/>
                    <a:pt x="513" y="275"/>
                  </a:cubicBezTo>
                  <a:cubicBezTo>
                    <a:pt x="512" y="275"/>
                    <a:pt x="512" y="274"/>
                    <a:pt x="511" y="273"/>
                  </a:cubicBezTo>
                  <a:close/>
                  <a:moveTo>
                    <a:pt x="520" y="266"/>
                  </a:moveTo>
                  <a:cubicBezTo>
                    <a:pt x="521" y="265"/>
                    <a:pt x="523" y="264"/>
                    <a:pt x="525" y="263"/>
                  </a:cubicBezTo>
                  <a:cubicBezTo>
                    <a:pt x="526" y="263"/>
                    <a:pt x="526" y="263"/>
                    <a:pt x="526" y="263"/>
                  </a:cubicBezTo>
                  <a:cubicBezTo>
                    <a:pt x="524" y="264"/>
                    <a:pt x="522" y="265"/>
                    <a:pt x="520" y="266"/>
                  </a:cubicBezTo>
                  <a:close/>
                  <a:moveTo>
                    <a:pt x="528" y="261"/>
                  </a:moveTo>
                  <a:cubicBezTo>
                    <a:pt x="530" y="260"/>
                    <a:pt x="532" y="259"/>
                    <a:pt x="534" y="258"/>
                  </a:cubicBezTo>
                  <a:cubicBezTo>
                    <a:pt x="532" y="259"/>
                    <a:pt x="530" y="260"/>
                    <a:pt x="528" y="262"/>
                  </a:cubicBezTo>
                  <a:cubicBezTo>
                    <a:pt x="528" y="261"/>
                    <a:pt x="528" y="261"/>
                    <a:pt x="528" y="261"/>
                  </a:cubicBezTo>
                  <a:close/>
                  <a:moveTo>
                    <a:pt x="538" y="262"/>
                  </a:moveTo>
                  <a:cubicBezTo>
                    <a:pt x="540" y="264"/>
                    <a:pt x="541" y="265"/>
                    <a:pt x="542" y="267"/>
                  </a:cubicBezTo>
                  <a:cubicBezTo>
                    <a:pt x="541" y="268"/>
                    <a:pt x="539" y="269"/>
                    <a:pt x="538" y="270"/>
                  </a:cubicBezTo>
                  <a:cubicBezTo>
                    <a:pt x="536" y="267"/>
                    <a:pt x="533" y="265"/>
                    <a:pt x="531" y="264"/>
                  </a:cubicBezTo>
                  <a:cubicBezTo>
                    <a:pt x="533" y="263"/>
                    <a:pt x="535" y="262"/>
                    <a:pt x="537" y="261"/>
                  </a:cubicBezTo>
                  <a:cubicBezTo>
                    <a:pt x="537" y="262"/>
                    <a:pt x="537" y="262"/>
                    <a:pt x="537" y="262"/>
                  </a:cubicBezTo>
                  <a:cubicBezTo>
                    <a:pt x="537" y="262"/>
                    <a:pt x="538" y="262"/>
                    <a:pt x="538" y="262"/>
                  </a:cubicBezTo>
                  <a:close/>
                  <a:moveTo>
                    <a:pt x="535" y="271"/>
                  </a:moveTo>
                  <a:cubicBezTo>
                    <a:pt x="529" y="274"/>
                    <a:pt x="524" y="277"/>
                    <a:pt x="519" y="281"/>
                  </a:cubicBezTo>
                  <a:cubicBezTo>
                    <a:pt x="518" y="279"/>
                    <a:pt x="516" y="278"/>
                    <a:pt x="515" y="277"/>
                  </a:cubicBezTo>
                  <a:cubicBezTo>
                    <a:pt x="516" y="275"/>
                    <a:pt x="518" y="273"/>
                    <a:pt x="520" y="272"/>
                  </a:cubicBezTo>
                  <a:cubicBezTo>
                    <a:pt x="522" y="269"/>
                    <a:pt x="525" y="267"/>
                    <a:pt x="528" y="265"/>
                  </a:cubicBezTo>
                  <a:cubicBezTo>
                    <a:pt x="531" y="267"/>
                    <a:pt x="533" y="269"/>
                    <a:pt x="535" y="271"/>
                  </a:cubicBezTo>
                  <a:close/>
                  <a:moveTo>
                    <a:pt x="486" y="312"/>
                  </a:moveTo>
                  <a:cubicBezTo>
                    <a:pt x="486" y="312"/>
                    <a:pt x="486" y="313"/>
                    <a:pt x="486" y="313"/>
                  </a:cubicBezTo>
                  <a:cubicBezTo>
                    <a:pt x="485" y="312"/>
                    <a:pt x="485" y="312"/>
                    <a:pt x="485" y="312"/>
                  </a:cubicBezTo>
                  <a:cubicBezTo>
                    <a:pt x="485" y="312"/>
                    <a:pt x="486" y="312"/>
                    <a:pt x="486" y="312"/>
                  </a:cubicBezTo>
                  <a:close/>
                  <a:moveTo>
                    <a:pt x="480" y="362"/>
                  </a:moveTo>
                  <a:cubicBezTo>
                    <a:pt x="480" y="362"/>
                    <a:pt x="480" y="362"/>
                    <a:pt x="479" y="362"/>
                  </a:cubicBezTo>
                  <a:cubicBezTo>
                    <a:pt x="480" y="362"/>
                    <a:pt x="480" y="361"/>
                    <a:pt x="480" y="361"/>
                  </a:cubicBezTo>
                  <a:cubicBezTo>
                    <a:pt x="480" y="362"/>
                    <a:pt x="480" y="362"/>
                    <a:pt x="480" y="362"/>
                  </a:cubicBezTo>
                  <a:close/>
                  <a:moveTo>
                    <a:pt x="476" y="366"/>
                  </a:moveTo>
                  <a:cubicBezTo>
                    <a:pt x="476" y="367"/>
                    <a:pt x="475" y="367"/>
                    <a:pt x="475" y="368"/>
                  </a:cubicBezTo>
                  <a:cubicBezTo>
                    <a:pt x="475" y="368"/>
                    <a:pt x="475" y="368"/>
                    <a:pt x="475" y="368"/>
                  </a:cubicBezTo>
                  <a:cubicBezTo>
                    <a:pt x="475" y="368"/>
                    <a:pt x="475" y="367"/>
                    <a:pt x="475" y="367"/>
                  </a:cubicBezTo>
                  <a:cubicBezTo>
                    <a:pt x="475" y="366"/>
                    <a:pt x="476" y="366"/>
                    <a:pt x="476" y="366"/>
                  </a:cubicBezTo>
                  <a:close/>
                  <a:moveTo>
                    <a:pt x="470" y="345"/>
                  </a:moveTo>
                  <a:cubicBezTo>
                    <a:pt x="470" y="343"/>
                    <a:pt x="470" y="342"/>
                    <a:pt x="470" y="340"/>
                  </a:cubicBezTo>
                  <a:cubicBezTo>
                    <a:pt x="470" y="341"/>
                    <a:pt x="471" y="341"/>
                    <a:pt x="471" y="341"/>
                  </a:cubicBezTo>
                  <a:cubicBezTo>
                    <a:pt x="471" y="342"/>
                    <a:pt x="470" y="343"/>
                    <a:pt x="470" y="345"/>
                  </a:cubicBezTo>
                  <a:close/>
                  <a:moveTo>
                    <a:pt x="466" y="318"/>
                  </a:moveTo>
                  <a:cubicBezTo>
                    <a:pt x="466" y="318"/>
                    <a:pt x="466" y="318"/>
                    <a:pt x="466" y="318"/>
                  </a:cubicBezTo>
                  <a:cubicBezTo>
                    <a:pt x="467" y="318"/>
                    <a:pt x="467" y="318"/>
                    <a:pt x="467" y="318"/>
                  </a:cubicBezTo>
                  <a:cubicBezTo>
                    <a:pt x="466" y="318"/>
                    <a:pt x="466" y="318"/>
                    <a:pt x="466" y="318"/>
                  </a:cubicBezTo>
                  <a:close/>
                  <a:moveTo>
                    <a:pt x="462" y="317"/>
                  </a:moveTo>
                  <a:cubicBezTo>
                    <a:pt x="462" y="317"/>
                    <a:pt x="462" y="317"/>
                    <a:pt x="462" y="317"/>
                  </a:cubicBezTo>
                  <a:cubicBezTo>
                    <a:pt x="462" y="317"/>
                    <a:pt x="462" y="317"/>
                    <a:pt x="463" y="317"/>
                  </a:cubicBezTo>
                  <a:cubicBezTo>
                    <a:pt x="463" y="317"/>
                    <a:pt x="463" y="317"/>
                    <a:pt x="463" y="317"/>
                  </a:cubicBezTo>
                  <a:cubicBezTo>
                    <a:pt x="463" y="317"/>
                    <a:pt x="462" y="317"/>
                    <a:pt x="462" y="317"/>
                  </a:cubicBezTo>
                  <a:close/>
                  <a:moveTo>
                    <a:pt x="451" y="313"/>
                  </a:moveTo>
                  <a:cubicBezTo>
                    <a:pt x="448" y="311"/>
                    <a:pt x="446" y="310"/>
                    <a:pt x="443" y="308"/>
                  </a:cubicBezTo>
                  <a:cubicBezTo>
                    <a:pt x="436" y="303"/>
                    <a:pt x="428" y="297"/>
                    <a:pt x="423" y="292"/>
                  </a:cubicBezTo>
                  <a:cubicBezTo>
                    <a:pt x="437" y="299"/>
                    <a:pt x="447" y="303"/>
                    <a:pt x="452" y="303"/>
                  </a:cubicBezTo>
                  <a:cubicBezTo>
                    <a:pt x="453" y="304"/>
                    <a:pt x="454" y="305"/>
                    <a:pt x="455" y="306"/>
                  </a:cubicBezTo>
                  <a:cubicBezTo>
                    <a:pt x="457" y="308"/>
                    <a:pt x="458" y="310"/>
                    <a:pt x="460" y="313"/>
                  </a:cubicBezTo>
                  <a:cubicBezTo>
                    <a:pt x="460" y="313"/>
                    <a:pt x="460" y="313"/>
                    <a:pt x="460" y="313"/>
                  </a:cubicBezTo>
                  <a:cubicBezTo>
                    <a:pt x="460" y="313"/>
                    <a:pt x="460" y="313"/>
                    <a:pt x="460" y="313"/>
                  </a:cubicBezTo>
                  <a:cubicBezTo>
                    <a:pt x="457" y="313"/>
                    <a:pt x="454" y="313"/>
                    <a:pt x="451" y="313"/>
                  </a:cubicBezTo>
                  <a:close/>
                  <a:moveTo>
                    <a:pt x="441" y="293"/>
                  </a:moveTo>
                  <a:cubicBezTo>
                    <a:pt x="435" y="288"/>
                    <a:pt x="429" y="283"/>
                    <a:pt x="424" y="278"/>
                  </a:cubicBezTo>
                  <a:cubicBezTo>
                    <a:pt x="430" y="283"/>
                    <a:pt x="436" y="288"/>
                    <a:pt x="442" y="293"/>
                  </a:cubicBezTo>
                  <a:cubicBezTo>
                    <a:pt x="442" y="293"/>
                    <a:pt x="442" y="293"/>
                    <a:pt x="441" y="293"/>
                  </a:cubicBezTo>
                  <a:close/>
                  <a:moveTo>
                    <a:pt x="444" y="288"/>
                  </a:moveTo>
                  <a:cubicBezTo>
                    <a:pt x="448" y="291"/>
                    <a:pt x="453" y="294"/>
                    <a:pt x="457" y="296"/>
                  </a:cubicBezTo>
                  <a:cubicBezTo>
                    <a:pt x="461" y="299"/>
                    <a:pt x="464" y="300"/>
                    <a:pt x="468" y="300"/>
                  </a:cubicBezTo>
                  <a:cubicBezTo>
                    <a:pt x="469" y="304"/>
                    <a:pt x="470" y="308"/>
                    <a:pt x="472" y="312"/>
                  </a:cubicBezTo>
                  <a:cubicBezTo>
                    <a:pt x="467" y="310"/>
                    <a:pt x="462" y="307"/>
                    <a:pt x="457" y="304"/>
                  </a:cubicBezTo>
                  <a:cubicBezTo>
                    <a:pt x="457" y="304"/>
                    <a:pt x="457" y="303"/>
                    <a:pt x="457" y="303"/>
                  </a:cubicBezTo>
                  <a:cubicBezTo>
                    <a:pt x="453" y="298"/>
                    <a:pt x="449" y="293"/>
                    <a:pt x="444" y="288"/>
                  </a:cubicBezTo>
                  <a:close/>
                  <a:moveTo>
                    <a:pt x="469" y="295"/>
                  </a:moveTo>
                  <a:cubicBezTo>
                    <a:pt x="471" y="295"/>
                    <a:pt x="472" y="295"/>
                    <a:pt x="474" y="295"/>
                  </a:cubicBezTo>
                  <a:cubicBezTo>
                    <a:pt x="474" y="295"/>
                    <a:pt x="475" y="295"/>
                    <a:pt x="475" y="295"/>
                  </a:cubicBezTo>
                  <a:cubicBezTo>
                    <a:pt x="475" y="296"/>
                    <a:pt x="474" y="296"/>
                    <a:pt x="473" y="297"/>
                  </a:cubicBezTo>
                  <a:cubicBezTo>
                    <a:pt x="472" y="297"/>
                    <a:pt x="471" y="298"/>
                    <a:pt x="470" y="298"/>
                  </a:cubicBezTo>
                  <a:cubicBezTo>
                    <a:pt x="470" y="298"/>
                    <a:pt x="470" y="298"/>
                    <a:pt x="470" y="298"/>
                  </a:cubicBezTo>
                  <a:cubicBezTo>
                    <a:pt x="470" y="297"/>
                    <a:pt x="470" y="296"/>
                    <a:pt x="469" y="295"/>
                  </a:cubicBezTo>
                  <a:close/>
                  <a:moveTo>
                    <a:pt x="467" y="295"/>
                  </a:moveTo>
                  <a:cubicBezTo>
                    <a:pt x="467" y="295"/>
                    <a:pt x="466" y="295"/>
                    <a:pt x="466" y="295"/>
                  </a:cubicBezTo>
                  <a:cubicBezTo>
                    <a:pt x="466" y="295"/>
                    <a:pt x="466" y="295"/>
                    <a:pt x="467" y="295"/>
                  </a:cubicBezTo>
                  <a:cubicBezTo>
                    <a:pt x="467" y="295"/>
                    <a:pt x="467" y="295"/>
                    <a:pt x="467" y="295"/>
                  </a:cubicBezTo>
                  <a:close/>
                  <a:moveTo>
                    <a:pt x="483" y="290"/>
                  </a:moveTo>
                  <a:cubicBezTo>
                    <a:pt x="483" y="285"/>
                    <a:pt x="484" y="280"/>
                    <a:pt x="485" y="274"/>
                  </a:cubicBezTo>
                  <a:cubicBezTo>
                    <a:pt x="486" y="274"/>
                    <a:pt x="486" y="275"/>
                    <a:pt x="486" y="275"/>
                  </a:cubicBezTo>
                  <a:cubicBezTo>
                    <a:pt x="488" y="277"/>
                    <a:pt x="490" y="279"/>
                    <a:pt x="491" y="281"/>
                  </a:cubicBezTo>
                  <a:cubicBezTo>
                    <a:pt x="491" y="282"/>
                    <a:pt x="491" y="282"/>
                    <a:pt x="491" y="283"/>
                  </a:cubicBezTo>
                  <a:cubicBezTo>
                    <a:pt x="490" y="284"/>
                    <a:pt x="489" y="284"/>
                    <a:pt x="488" y="285"/>
                  </a:cubicBezTo>
                  <a:cubicBezTo>
                    <a:pt x="488" y="285"/>
                    <a:pt x="487" y="286"/>
                    <a:pt x="486" y="287"/>
                  </a:cubicBezTo>
                  <a:cubicBezTo>
                    <a:pt x="484" y="286"/>
                    <a:pt x="484" y="286"/>
                    <a:pt x="484" y="286"/>
                  </a:cubicBezTo>
                  <a:cubicBezTo>
                    <a:pt x="484" y="287"/>
                    <a:pt x="484" y="288"/>
                    <a:pt x="484" y="288"/>
                  </a:cubicBezTo>
                  <a:cubicBezTo>
                    <a:pt x="484" y="289"/>
                    <a:pt x="483" y="290"/>
                    <a:pt x="483" y="290"/>
                  </a:cubicBezTo>
                  <a:close/>
                  <a:moveTo>
                    <a:pt x="494" y="280"/>
                  </a:moveTo>
                  <a:cubicBezTo>
                    <a:pt x="495" y="276"/>
                    <a:pt x="497" y="272"/>
                    <a:pt x="499" y="267"/>
                  </a:cubicBezTo>
                  <a:cubicBezTo>
                    <a:pt x="502" y="269"/>
                    <a:pt x="504" y="272"/>
                    <a:pt x="507" y="274"/>
                  </a:cubicBezTo>
                  <a:cubicBezTo>
                    <a:pt x="504" y="277"/>
                    <a:pt x="502" y="281"/>
                    <a:pt x="501" y="285"/>
                  </a:cubicBezTo>
                  <a:cubicBezTo>
                    <a:pt x="500" y="283"/>
                    <a:pt x="500" y="281"/>
                    <a:pt x="499" y="279"/>
                  </a:cubicBezTo>
                  <a:cubicBezTo>
                    <a:pt x="499" y="277"/>
                    <a:pt x="499" y="277"/>
                    <a:pt x="499" y="277"/>
                  </a:cubicBezTo>
                  <a:cubicBezTo>
                    <a:pt x="497" y="279"/>
                    <a:pt x="497" y="279"/>
                    <a:pt x="497" y="279"/>
                  </a:cubicBezTo>
                  <a:cubicBezTo>
                    <a:pt x="496" y="279"/>
                    <a:pt x="496" y="280"/>
                    <a:pt x="495" y="281"/>
                  </a:cubicBezTo>
                  <a:cubicBezTo>
                    <a:pt x="494" y="280"/>
                    <a:pt x="494" y="280"/>
                    <a:pt x="494" y="280"/>
                  </a:cubicBezTo>
                  <a:close/>
                  <a:moveTo>
                    <a:pt x="500" y="265"/>
                  </a:moveTo>
                  <a:cubicBezTo>
                    <a:pt x="500" y="263"/>
                    <a:pt x="501" y="262"/>
                    <a:pt x="502" y="260"/>
                  </a:cubicBezTo>
                  <a:cubicBezTo>
                    <a:pt x="503" y="257"/>
                    <a:pt x="505" y="254"/>
                    <a:pt x="507" y="251"/>
                  </a:cubicBezTo>
                  <a:cubicBezTo>
                    <a:pt x="512" y="254"/>
                    <a:pt x="518" y="257"/>
                    <a:pt x="523" y="261"/>
                  </a:cubicBezTo>
                  <a:cubicBezTo>
                    <a:pt x="519" y="263"/>
                    <a:pt x="515" y="266"/>
                    <a:pt x="512" y="269"/>
                  </a:cubicBezTo>
                  <a:cubicBezTo>
                    <a:pt x="511" y="270"/>
                    <a:pt x="510" y="271"/>
                    <a:pt x="509" y="272"/>
                  </a:cubicBezTo>
                  <a:cubicBezTo>
                    <a:pt x="506" y="269"/>
                    <a:pt x="503" y="267"/>
                    <a:pt x="500" y="265"/>
                  </a:cubicBezTo>
                  <a:close/>
                  <a:moveTo>
                    <a:pt x="508" y="248"/>
                  </a:moveTo>
                  <a:cubicBezTo>
                    <a:pt x="510" y="245"/>
                    <a:pt x="512" y="242"/>
                    <a:pt x="514" y="240"/>
                  </a:cubicBezTo>
                  <a:cubicBezTo>
                    <a:pt x="520" y="245"/>
                    <a:pt x="527" y="250"/>
                    <a:pt x="533" y="256"/>
                  </a:cubicBezTo>
                  <a:cubicBezTo>
                    <a:pt x="530" y="257"/>
                    <a:pt x="528" y="258"/>
                    <a:pt x="526" y="260"/>
                  </a:cubicBezTo>
                  <a:cubicBezTo>
                    <a:pt x="520" y="255"/>
                    <a:pt x="514" y="252"/>
                    <a:pt x="508" y="248"/>
                  </a:cubicBezTo>
                  <a:close/>
                  <a:moveTo>
                    <a:pt x="515" y="238"/>
                  </a:moveTo>
                  <a:cubicBezTo>
                    <a:pt x="520" y="231"/>
                    <a:pt x="525" y="226"/>
                    <a:pt x="530" y="222"/>
                  </a:cubicBezTo>
                  <a:cubicBezTo>
                    <a:pt x="541" y="229"/>
                    <a:pt x="553" y="237"/>
                    <a:pt x="562" y="245"/>
                  </a:cubicBezTo>
                  <a:cubicBezTo>
                    <a:pt x="561" y="246"/>
                    <a:pt x="559" y="246"/>
                    <a:pt x="557" y="247"/>
                  </a:cubicBezTo>
                  <a:cubicBezTo>
                    <a:pt x="550" y="249"/>
                    <a:pt x="542" y="252"/>
                    <a:pt x="535" y="255"/>
                  </a:cubicBezTo>
                  <a:cubicBezTo>
                    <a:pt x="529" y="248"/>
                    <a:pt x="522" y="243"/>
                    <a:pt x="515" y="238"/>
                  </a:cubicBezTo>
                  <a:close/>
                  <a:moveTo>
                    <a:pt x="532" y="220"/>
                  </a:moveTo>
                  <a:cubicBezTo>
                    <a:pt x="538" y="216"/>
                    <a:pt x="543" y="213"/>
                    <a:pt x="549" y="212"/>
                  </a:cubicBezTo>
                  <a:cubicBezTo>
                    <a:pt x="560" y="218"/>
                    <a:pt x="571" y="225"/>
                    <a:pt x="579" y="232"/>
                  </a:cubicBezTo>
                  <a:cubicBezTo>
                    <a:pt x="582" y="234"/>
                    <a:pt x="584" y="236"/>
                    <a:pt x="585" y="239"/>
                  </a:cubicBezTo>
                  <a:cubicBezTo>
                    <a:pt x="584" y="239"/>
                    <a:pt x="582" y="240"/>
                    <a:pt x="580" y="240"/>
                  </a:cubicBezTo>
                  <a:cubicBezTo>
                    <a:pt x="575" y="241"/>
                    <a:pt x="570" y="243"/>
                    <a:pt x="565" y="244"/>
                  </a:cubicBezTo>
                  <a:cubicBezTo>
                    <a:pt x="555" y="236"/>
                    <a:pt x="543" y="227"/>
                    <a:pt x="532" y="220"/>
                  </a:cubicBezTo>
                  <a:close/>
                  <a:moveTo>
                    <a:pt x="564" y="247"/>
                  </a:moveTo>
                  <a:cubicBezTo>
                    <a:pt x="566" y="249"/>
                    <a:pt x="567" y="250"/>
                    <a:pt x="568" y="251"/>
                  </a:cubicBezTo>
                  <a:cubicBezTo>
                    <a:pt x="568" y="251"/>
                    <a:pt x="568" y="251"/>
                    <a:pt x="568" y="251"/>
                  </a:cubicBezTo>
                  <a:cubicBezTo>
                    <a:pt x="559" y="252"/>
                    <a:pt x="550" y="254"/>
                    <a:pt x="541" y="257"/>
                  </a:cubicBezTo>
                  <a:cubicBezTo>
                    <a:pt x="546" y="255"/>
                    <a:pt x="551" y="252"/>
                    <a:pt x="557" y="250"/>
                  </a:cubicBezTo>
                  <a:cubicBezTo>
                    <a:pt x="559" y="249"/>
                    <a:pt x="561" y="248"/>
                    <a:pt x="564" y="248"/>
                  </a:cubicBezTo>
                  <a:cubicBezTo>
                    <a:pt x="564" y="248"/>
                    <a:pt x="564" y="247"/>
                    <a:pt x="564" y="247"/>
                  </a:cubicBezTo>
                  <a:close/>
                  <a:moveTo>
                    <a:pt x="559" y="259"/>
                  </a:moveTo>
                  <a:cubicBezTo>
                    <a:pt x="554" y="261"/>
                    <a:pt x="549" y="264"/>
                    <a:pt x="544" y="266"/>
                  </a:cubicBezTo>
                  <a:cubicBezTo>
                    <a:pt x="543" y="264"/>
                    <a:pt x="542" y="263"/>
                    <a:pt x="541" y="261"/>
                  </a:cubicBezTo>
                  <a:cubicBezTo>
                    <a:pt x="548" y="260"/>
                    <a:pt x="556" y="258"/>
                    <a:pt x="563" y="257"/>
                  </a:cubicBezTo>
                  <a:cubicBezTo>
                    <a:pt x="562" y="258"/>
                    <a:pt x="561" y="258"/>
                    <a:pt x="559" y="259"/>
                  </a:cubicBezTo>
                  <a:close/>
                  <a:moveTo>
                    <a:pt x="489" y="345"/>
                  </a:moveTo>
                  <a:cubicBezTo>
                    <a:pt x="489" y="345"/>
                    <a:pt x="488" y="345"/>
                    <a:pt x="488" y="344"/>
                  </a:cubicBezTo>
                  <a:cubicBezTo>
                    <a:pt x="488" y="344"/>
                    <a:pt x="489" y="343"/>
                    <a:pt x="489" y="343"/>
                  </a:cubicBezTo>
                  <a:cubicBezTo>
                    <a:pt x="489" y="343"/>
                    <a:pt x="489" y="344"/>
                    <a:pt x="489" y="345"/>
                  </a:cubicBezTo>
                  <a:close/>
                  <a:moveTo>
                    <a:pt x="485" y="358"/>
                  </a:moveTo>
                  <a:cubicBezTo>
                    <a:pt x="485" y="358"/>
                    <a:pt x="485" y="358"/>
                    <a:pt x="485" y="359"/>
                  </a:cubicBezTo>
                  <a:cubicBezTo>
                    <a:pt x="485" y="358"/>
                    <a:pt x="484" y="357"/>
                    <a:pt x="484" y="356"/>
                  </a:cubicBezTo>
                  <a:cubicBezTo>
                    <a:pt x="484" y="355"/>
                    <a:pt x="484" y="355"/>
                    <a:pt x="484" y="355"/>
                  </a:cubicBezTo>
                  <a:cubicBezTo>
                    <a:pt x="485" y="356"/>
                    <a:pt x="485" y="357"/>
                    <a:pt x="485" y="358"/>
                  </a:cubicBezTo>
                  <a:close/>
                  <a:moveTo>
                    <a:pt x="477" y="372"/>
                  </a:moveTo>
                  <a:cubicBezTo>
                    <a:pt x="477" y="372"/>
                    <a:pt x="477" y="372"/>
                    <a:pt x="477" y="372"/>
                  </a:cubicBezTo>
                  <a:cubicBezTo>
                    <a:pt x="478" y="369"/>
                    <a:pt x="478" y="367"/>
                    <a:pt x="479" y="365"/>
                  </a:cubicBezTo>
                  <a:cubicBezTo>
                    <a:pt x="479" y="365"/>
                    <a:pt x="480" y="365"/>
                    <a:pt x="480" y="365"/>
                  </a:cubicBezTo>
                  <a:cubicBezTo>
                    <a:pt x="480" y="367"/>
                    <a:pt x="480" y="369"/>
                    <a:pt x="480" y="371"/>
                  </a:cubicBezTo>
                  <a:cubicBezTo>
                    <a:pt x="480" y="372"/>
                    <a:pt x="479" y="372"/>
                    <a:pt x="479" y="373"/>
                  </a:cubicBezTo>
                  <a:cubicBezTo>
                    <a:pt x="478" y="373"/>
                    <a:pt x="478" y="372"/>
                    <a:pt x="477" y="372"/>
                  </a:cubicBezTo>
                  <a:close/>
                  <a:moveTo>
                    <a:pt x="468" y="353"/>
                  </a:moveTo>
                  <a:cubicBezTo>
                    <a:pt x="466" y="352"/>
                    <a:pt x="465" y="351"/>
                    <a:pt x="464" y="350"/>
                  </a:cubicBezTo>
                  <a:cubicBezTo>
                    <a:pt x="465" y="346"/>
                    <a:pt x="465" y="341"/>
                    <a:pt x="465" y="336"/>
                  </a:cubicBezTo>
                  <a:cubicBezTo>
                    <a:pt x="465" y="337"/>
                    <a:pt x="465" y="337"/>
                    <a:pt x="465" y="337"/>
                  </a:cubicBezTo>
                  <a:cubicBezTo>
                    <a:pt x="466" y="337"/>
                    <a:pt x="467" y="338"/>
                    <a:pt x="468" y="338"/>
                  </a:cubicBezTo>
                  <a:cubicBezTo>
                    <a:pt x="467" y="340"/>
                    <a:pt x="467" y="343"/>
                    <a:pt x="467" y="345"/>
                  </a:cubicBezTo>
                  <a:cubicBezTo>
                    <a:pt x="467" y="346"/>
                    <a:pt x="467" y="347"/>
                    <a:pt x="467" y="349"/>
                  </a:cubicBezTo>
                  <a:cubicBezTo>
                    <a:pt x="467" y="349"/>
                    <a:pt x="467" y="349"/>
                    <a:pt x="467" y="350"/>
                  </a:cubicBezTo>
                  <a:cubicBezTo>
                    <a:pt x="468" y="350"/>
                    <a:pt x="468" y="350"/>
                    <a:pt x="468" y="350"/>
                  </a:cubicBezTo>
                  <a:cubicBezTo>
                    <a:pt x="468" y="351"/>
                    <a:pt x="468" y="352"/>
                    <a:pt x="468" y="353"/>
                  </a:cubicBezTo>
                  <a:close/>
                  <a:moveTo>
                    <a:pt x="461" y="348"/>
                  </a:moveTo>
                  <a:cubicBezTo>
                    <a:pt x="455" y="342"/>
                    <a:pt x="449" y="337"/>
                    <a:pt x="443" y="333"/>
                  </a:cubicBezTo>
                  <a:cubicBezTo>
                    <a:pt x="440" y="331"/>
                    <a:pt x="436" y="329"/>
                    <a:pt x="433" y="328"/>
                  </a:cubicBezTo>
                  <a:cubicBezTo>
                    <a:pt x="448" y="328"/>
                    <a:pt x="458" y="330"/>
                    <a:pt x="459" y="331"/>
                  </a:cubicBezTo>
                  <a:cubicBezTo>
                    <a:pt x="459" y="332"/>
                    <a:pt x="459" y="333"/>
                    <a:pt x="460" y="334"/>
                  </a:cubicBezTo>
                  <a:cubicBezTo>
                    <a:pt x="460" y="334"/>
                    <a:pt x="460" y="334"/>
                    <a:pt x="460" y="334"/>
                  </a:cubicBezTo>
                  <a:cubicBezTo>
                    <a:pt x="460" y="334"/>
                    <a:pt x="460" y="334"/>
                    <a:pt x="460" y="334"/>
                  </a:cubicBezTo>
                  <a:cubicBezTo>
                    <a:pt x="461" y="338"/>
                    <a:pt x="461" y="343"/>
                    <a:pt x="461" y="348"/>
                  </a:cubicBezTo>
                  <a:close/>
                  <a:moveTo>
                    <a:pt x="463" y="329"/>
                  </a:moveTo>
                  <a:cubicBezTo>
                    <a:pt x="463" y="329"/>
                    <a:pt x="463" y="329"/>
                    <a:pt x="464" y="329"/>
                  </a:cubicBezTo>
                  <a:cubicBezTo>
                    <a:pt x="465" y="331"/>
                    <a:pt x="467" y="332"/>
                    <a:pt x="468" y="334"/>
                  </a:cubicBezTo>
                  <a:cubicBezTo>
                    <a:pt x="468" y="334"/>
                    <a:pt x="468" y="335"/>
                    <a:pt x="468" y="335"/>
                  </a:cubicBezTo>
                  <a:cubicBezTo>
                    <a:pt x="467" y="335"/>
                    <a:pt x="467" y="335"/>
                    <a:pt x="466" y="334"/>
                  </a:cubicBezTo>
                  <a:cubicBezTo>
                    <a:pt x="466" y="334"/>
                    <a:pt x="465" y="334"/>
                    <a:pt x="464" y="333"/>
                  </a:cubicBezTo>
                  <a:cubicBezTo>
                    <a:pt x="464" y="332"/>
                    <a:pt x="463" y="330"/>
                    <a:pt x="463" y="329"/>
                  </a:cubicBezTo>
                  <a:close/>
                  <a:moveTo>
                    <a:pt x="457" y="323"/>
                  </a:moveTo>
                  <a:cubicBezTo>
                    <a:pt x="455" y="321"/>
                    <a:pt x="453" y="320"/>
                    <a:pt x="452" y="319"/>
                  </a:cubicBezTo>
                  <a:cubicBezTo>
                    <a:pt x="452" y="319"/>
                    <a:pt x="452" y="319"/>
                    <a:pt x="453" y="319"/>
                  </a:cubicBezTo>
                  <a:cubicBezTo>
                    <a:pt x="454" y="319"/>
                    <a:pt x="454" y="318"/>
                    <a:pt x="454" y="317"/>
                  </a:cubicBezTo>
                  <a:cubicBezTo>
                    <a:pt x="457" y="318"/>
                    <a:pt x="459" y="319"/>
                    <a:pt x="461" y="319"/>
                  </a:cubicBezTo>
                  <a:cubicBezTo>
                    <a:pt x="461" y="319"/>
                    <a:pt x="461" y="319"/>
                    <a:pt x="461" y="319"/>
                  </a:cubicBezTo>
                  <a:cubicBezTo>
                    <a:pt x="458" y="320"/>
                    <a:pt x="458" y="320"/>
                    <a:pt x="458" y="320"/>
                  </a:cubicBezTo>
                  <a:cubicBezTo>
                    <a:pt x="460" y="322"/>
                    <a:pt x="460" y="322"/>
                    <a:pt x="460" y="322"/>
                  </a:cubicBezTo>
                  <a:cubicBezTo>
                    <a:pt x="461" y="322"/>
                    <a:pt x="462" y="322"/>
                    <a:pt x="462" y="323"/>
                  </a:cubicBezTo>
                  <a:cubicBezTo>
                    <a:pt x="462" y="323"/>
                    <a:pt x="462" y="323"/>
                    <a:pt x="462" y="323"/>
                  </a:cubicBezTo>
                  <a:cubicBezTo>
                    <a:pt x="462" y="323"/>
                    <a:pt x="463" y="323"/>
                    <a:pt x="463" y="323"/>
                  </a:cubicBezTo>
                  <a:cubicBezTo>
                    <a:pt x="465" y="325"/>
                    <a:pt x="467" y="327"/>
                    <a:pt x="469" y="329"/>
                  </a:cubicBezTo>
                  <a:cubicBezTo>
                    <a:pt x="469" y="329"/>
                    <a:pt x="469" y="329"/>
                    <a:pt x="469" y="329"/>
                  </a:cubicBezTo>
                  <a:cubicBezTo>
                    <a:pt x="468" y="329"/>
                    <a:pt x="467" y="328"/>
                    <a:pt x="465" y="327"/>
                  </a:cubicBezTo>
                  <a:cubicBezTo>
                    <a:pt x="465" y="327"/>
                    <a:pt x="464" y="326"/>
                    <a:pt x="463" y="325"/>
                  </a:cubicBezTo>
                  <a:cubicBezTo>
                    <a:pt x="463" y="324"/>
                    <a:pt x="462" y="324"/>
                    <a:pt x="461" y="323"/>
                  </a:cubicBezTo>
                  <a:cubicBezTo>
                    <a:pt x="461" y="323"/>
                    <a:pt x="461" y="323"/>
                    <a:pt x="461" y="323"/>
                  </a:cubicBezTo>
                  <a:cubicBezTo>
                    <a:pt x="461" y="323"/>
                    <a:pt x="461" y="323"/>
                    <a:pt x="461" y="323"/>
                  </a:cubicBezTo>
                  <a:cubicBezTo>
                    <a:pt x="460" y="324"/>
                    <a:pt x="460" y="324"/>
                    <a:pt x="460" y="324"/>
                  </a:cubicBezTo>
                  <a:cubicBezTo>
                    <a:pt x="460" y="323"/>
                    <a:pt x="460" y="323"/>
                    <a:pt x="459" y="323"/>
                  </a:cubicBezTo>
                  <a:cubicBezTo>
                    <a:pt x="459" y="323"/>
                    <a:pt x="458" y="323"/>
                    <a:pt x="457" y="323"/>
                  </a:cubicBezTo>
                  <a:close/>
                  <a:moveTo>
                    <a:pt x="443" y="313"/>
                  </a:moveTo>
                  <a:cubicBezTo>
                    <a:pt x="438" y="309"/>
                    <a:pt x="433" y="305"/>
                    <a:pt x="428" y="300"/>
                  </a:cubicBezTo>
                  <a:cubicBezTo>
                    <a:pt x="427" y="300"/>
                    <a:pt x="427" y="299"/>
                    <a:pt x="426" y="298"/>
                  </a:cubicBezTo>
                  <a:cubicBezTo>
                    <a:pt x="426" y="298"/>
                    <a:pt x="426" y="299"/>
                    <a:pt x="427" y="299"/>
                  </a:cubicBezTo>
                  <a:cubicBezTo>
                    <a:pt x="432" y="303"/>
                    <a:pt x="439" y="309"/>
                    <a:pt x="446" y="313"/>
                  </a:cubicBezTo>
                  <a:cubicBezTo>
                    <a:pt x="445" y="313"/>
                    <a:pt x="444" y="313"/>
                    <a:pt x="443" y="313"/>
                  </a:cubicBezTo>
                  <a:close/>
                  <a:moveTo>
                    <a:pt x="404" y="274"/>
                  </a:moveTo>
                  <a:cubicBezTo>
                    <a:pt x="399" y="266"/>
                    <a:pt x="395" y="259"/>
                    <a:pt x="392" y="252"/>
                  </a:cubicBezTo>
                  <a:cubicBezTo>
                    <a:pt x="398" y="252"/>
                    <a:pt x="404" y="255"/>
                    <a:pt x="411" y="259"/>
                  </a:cubicBezTo>
                  <a:cubicBezTo>
                    <a:pt x="414" y="262"/>
                    <a:pt x="418" y="264"/>
                    <a:pt x="421" y="267"/>
                  </a:cubicBezTo>
                  <a:cubicBezTo>
                    <a:pt x="420" y="268"/>
                    <a:pt x="420" y="268"/>
                    <a:pt x="420" y="268"/>
                  </a:cubicBezTo>
                  <a:cubicBezTo>
                    <a:pt x="423" y="270"/>
                    <a:pt x="427" y="273"/>
                    <a:pt x="430" y="276"/>
                  </a:cubicBezTo>
                  <a:cubicBezTo>
                    <a:pt x="431" y="276"/>
                    <a:pt x="431" y="277"/>
                    <a:pt x="432" y="277"/>
                  </a:cubicBezTo>
                  <a:cubicBezTo>
                    <a:pt x="436" y="282"/>
                    <a:pt x="440" y="287"/>
                    <a:pt x="444" y="291"/>
                  </a:cubicBezTo>
                  <a:cubicBezTo>
                    <a:pt x="433" y="282"/>
                    <a:pt x="422" y="273"/>
                    <a:pt x="412" y="267"/>
                  </a:cubicBezTo>
                  <a:cubicBezTo>
                    <a:pt x="410" y="269"/>
                    <a:pt x="410" y="269"/>
                    <a:pt x="410" y="269"/>
                  </a:cubicBezTo>
                  <a:cubicBezTo>
                    <a:pt x="416" y="274"/>
                    <a:pt x="422" y="280"/>
                    <a:pt x="429" y="286"/>
                  </a:cubicBezTo>
                  <a:cubicBezTo>
                    <a:pt x="422" y="282"/>
                    <a:pt x="414" y="278"/>
                    <a:pt x="404" y="274"/>
                  </a:cubicBezTo>
                  <a:close/>
                  <a:moveTo>
                    <a:pt x="463" y="292"/>
                  </a:moveTo>
                  <a:cubicBezTo>
                    <a:pt x="463" y="289"/>
                    <a:pt x="464" y="286"/>
                    <a:pt x="464" y="282"/>
                  </a:cubicBezTo>
                  <a:cubicBezTo>
                    <a:pt x="465" y="286"/>
                    <a:pt x="465" y="289"/>
                    <a:pt x="466" y="292"/>
                  </a:cubicBezTo>
                  <a:cubicBezTo>
                    <a:pt x="466" y="292"/>
                    <a:pt x="465" y="292"/>
                    <a:pt x="465" y="292"/>
                  </a:cubicBezTo>
                  <a:cubicBezTo>
                    <a:pt x="464" y="292"/>
                    <a:pt x="464" y="292"/>
                    <a:pt x="463" y="292"/>
                  </a:cubicBezTo>
                  <a:close/>
                  <a:moveTo>
                    <a:pt x="477" y="237"/>
                  </a:moveTo>
                  <a:cubicBezTo>
                    <a:pt x="476" y="248"/>
                    <a:pt x="474" y="259"/>
                    <a:pt x="474" y="269"/>
                  </a:cubicBezTo>
                  <a:cubicBezTo>
                    <a:pt x="474" y="274"/>
                    <a:pt x="475" y="279"/>
                    <a:pt x="476" y="284"/>
                  </a:cubicBezTo>
                  <a:cubicBezTo>
                    <a:pt x="478" y="284"/>
                    <a:pt x="478" y="284"/>
                    <a:pt x="478" y="284"/>
                  </a:cubicBezTo>
                  <a:cubicBezTo>
                    <a:pt x="479" y="280"/>
                    <a:pt x="481" y="276"/>
                    <a:pt x="482" y="272"/>
                  </a:cubicBezTo>
                  <a:cubicBezTo>
                    <a:pt x="483" y="272"/>
                    <a:pt x="483" y="272"/>
                    <a:pt x="483" y="272"/>
                  </a:cubicBezTo>
                  <a:cubicBezTo>
                    <a:pt x="482" y="278"/>
                    <a:pt x="480" y="285"/>
                    <a:pt x="480" y="291"/>
                  </a:cubicBezTo>
                  <a:cubicBezTo>
                    <a:pt x="479" y="292"/>
                    <a:pt x="479" y="292"/>
                    <a:pt x="479" y="292"/>
                  </a:cubicBezTo>
                  <a:cubicBezTo>
                    <a:pt x="477" y="290"/>
                    <a:pt x="477" y="290"/>
                    <a:pt x="477" y="290"/>
                  </a:cubicBezTo>
                  <a:cubicBezTo>
                    <a:pt x="477" y="292"/>
                    <a:pt x="477" y="292"/>
                    <a:pt x="477" y="292"/>
                  </a:cubicBezTo>
                  <a:cubicBezTo>
                    <a:pt x="476" y="292"/>
                    <a:pt x="475" y="292"/>
                    <a:pt x="474" y="292"/>
                  </a:cubicBezTo>
                  <a:cubicBezTo>
                    <a:pt x="472" y="292"/>
                    <a:pt x="471" y="292"/>
                    <a:pt x="469" y="292"/>
                  </a:cubicBezTo>
                  <a:cubicBezTo>
                    <a:pt x="468" y="281"/>
                    <a:pt x="469" y="266"/>
                    <a:pt x="472" y="252"/>
                  </a:cubicBezTo>
                  <a:cubicBezTo>
                    <a:pt x="474" y="248"/>
                    <a:pt x="475" y="244"/>
                    <a:pt x="476" y="240"/>
                  </a:cubicBezTo>
                  <a:cubicBezTo>
                    <a:pt x="476" y="239"/>
                    <a:pt x="477" y="238"/>
                    <a:pt x="477" y="237"/>
                  </a:cubicBezTo>
                  <a:close/>
                  <a:moveTo>
                    <a:pt x="478" y="252"/>
                  </a:moveTo>
                  <a:cubicBezTo>
                    <a:pt x="480" y="254"/>
                    <a:pt x="483" y="256"/>
                    <a:pt x="486" y="258"/>
                  </a:cubicBezTo>
                  <a:cubicBezTo>
                    <a:pt x="484" y="261"/>
                    <a:pt x="483" y="264"/>
                    <a:pt x="481" y="268"/>
                  </a:cubicBezTo>
                  <a:cubicBezTo>
                    <a:pt x="481" y="268"/>
                    <a:pt x="481" y="267"/>
                    <a:pt x="481" y="267"/>
                  </a:cubicBezTo>
                  <a:cubicBezTo>
                    <a:pt x="480" y="270"/>
                    <a:pt x="480" y="270"/>
                    <a:pt x="480" y="270"/>
                  </a:cubicBezTo>
                  <a:cubicBezTo>
                    <a:pt x="480" y="270"/>
                    <a:pt x="480" y="270"/>
                    <a:pt x="480" y="270"/>
                  </a:cubicBezTo>
                  <a:cubicBezTo>
                    <a:pt x="479" y="273"/>
                    <a:pt x="478" y="275"/>
                    <a:pt x="477" y="278"/>
                  </a:cubicBezTo>
                  <a:cubicBezTo>
                    <a:pt x="477" y="275"/>
                    <a:pt x="477" y="272"/>
                    <a:pt x="477" y="269"/>
                  </a:cubicBezTo>
                  <a:cubicBezTo>
                    <a:pt x="477" y="264"/>
                    <a:pt x="477" y="258"/>
                    <a:pt x="478" y="252"/>
                  </a:cubicBezTo>
                  <a:close/>
                  <a:moveTo>
                    <a:pt x="488" y="260"/>
                  </a:moveTo>
                  <a:cubicBezTo>
                    <a:pt x="488" y="260"/>
                    <a:pt x="488" y="261"/>
                    <a:pt x="488" y="261"/>
                  </a:cubicBezTo>
                  <a:cubicBezTo>
                    <a:pt x="488" y="261"/>
                    <a:pt x="488" y="260"/>
                    <a:pt x="488" y="260"/>
                  </a:cubicBezTo>
                  <a:cubicBezTo>
                    <a:pt x="488" y="260"/>
                    <a:pt x="488" y="260"/>
                    <a:pt x="488" y="260"/>
                  </a:cubicBezTo>
                  <a:close/>
                  <a:moveTo>
                    <a:pt x="489" y="260"/>
                  </a:moveTo>
                  <a:cubicBezTo>
                    <a:pt x="491" y="262"/>
                    <a:pt x="494" y="264"/>
                    <a:pt x="496" y="266"/>
                  </a:cubicBezTo>
                  <a:cubicBezTo>
                    <a:pt x="495" y="270"/>
                    <a:pt x="493" y="274"/>
                    <a:pt x="492" y="278"/>
                  </a:cubicBezTo>
                  <a:cubicBezTo>
                    <a:pt x="490" y="275"/>
                    <a:pt x="488" y="273"/>
                    <a:pt x="486" y="271"/>
                  </a:cubicBezTo>
                  <a:cubicBezTo>
                    <a:pt x="486" y="268"/>
                    <a:pt x="487" y="265"/>
                    <a:pt x="488" y="262"/>
                  </a:cubicBezTo>
                  <a:cubicBezTo>
                    <a:pt x="488" y="262"/>
                    <a:pt x="488" y="261"/>
                    <a:pt x="489" y="260"/>
                  </a:cubicBezTo>
                  <a:close/>
                  <a:moveTo>
                    <a:pt x="490" y="258"/>
                  </a:moveTo>
                  <a:cubicBezTo>
                    <a:pt x="492" y="255"/>
                    <a:pt x="495" y="251"/>
                    <a:pt x="499" y="247"/>
                  </a:cubicBezTo>
                  <a:cubicBezTo>
                    <a:pt x="501" y="248"/>
                    <a:pt x="503" y="249"/>
                    <a:pt x="504" y="249"/>
                  </a:cubicBezTo>
                  <a:cubicBezTo>
                    <a:pt x="502" y="254"/>
                    <a:pt x="500" y="259"/>
                    <a:pt x="497" y="263"/>
                  </a:cubicBezTo>
                  <a:cubicBezTo>
                    <a:pt x="495" y="262"/>
                    <a:pt x="493" y="260"/>
                    <a:pt x="490" y="258"/>
                  </a:cubicBezTo>
                  <a:close/>
                  <a:moveTo>
                    <a:pt x="511" y="234"/>
                  </a:moveTo>
                  <a:cubicBezTo>
                    <a:pt x="516" y="230"/>
                    <a:pt x="521" y="225"/>
                    <a:pt x="528" y="220"/>
                  </a:cubicBezTo>
                  <a:cubicBezTo>
                    <a:pt x="528" y="220"/>
                    <a:pt x="528" y="220"/>
                    <a:pt x="528" y="220"/>
                  </a:cubicBezTo>
                  <a:cubicBezTo>
                    <a:pt x="523" y="225"/>
                    <a:pt x="518" y="230"/>
                    <a:pt x="513" y="236"/>
                  </a:cubicBezTo>
                  <a:cubicBezTo>
                    <a:pt x="512" y="235"/>
                    <a:pt x="511" y="235"/>
                    <a:pt x="511" y="234"/>
                  </a:cubicBezTo>
                  <a:close/>
                  <a:moveTo>
                    <a:pt x="538" y="213"/>
                  </a:moveTo>
                  <a:cubicBezTo>
                    <a:pt x="540" y="212"/>
                    <a:pt x="543" y="211"/>
                    <a:pt x="545" y="210"/>
                  </a:cubicBezTo>
                  <a:cubicBezTo>
                    <a:pt x="545" y="210"/>
                    <a:pt x="546" y="210"/>
                    <a:pt x="546" y="210"/>
                  </a:cubicBezTo>
                  <a:cubicBezTo>
                    <a:pt x="543" y="211"/>
                    <a:pt x="541" y="212"/>
                    <a:pt x="538" y="213"/>
                  </a:cubicBezTo>
                  <a:close/>
                  <a:moveTo>
                    <a:pt x="548" y="208"/>
                  </a:moveTo>
                  <a:cubicBezTo>
                    <a:pt x="551" y="207"/>
                    <a:pt x="555" y="205"/>
                    <a:pt x="558" y="203"/>
                  </a:cubicBezTo>
                  <a:cubicBezTo>
                    <a:pt x="559" y="203"/>
                    <a:pt x="559" y="203"/>
                    <a:pt x="559" y="203"/>
                  </a:cubicBezTo>
                  <a:cubicBezTo>
                    <a:pt x="559" y="203"/>
                    <a:pt x="559" y="203"/>
                    <a:pt x="559" y="203"/>
                  </a:cubicBezTo>
                  <a:cubicBezTo>
                    <a:pt x="578" y="212"/>
                    <a:pt x="599" y="221"/>
                    <a:pt x="615" y="233"/>
                  </a:cubicBezTo>
                  <a:cubicBezTo>
                    <a:pt x="607" y="234"/>
                    <a:pt x="597" y="236"/>
                    <a:pt x="588" y="238"/>
                  </a:cubicBezTo>
                  <a:cubicBezTo>
                    <a:pt x="586" y="235"/>
                    <a:pt x="584" y="232"/>
                    <a:pt x="581" y="230"/>
                  </a:cubicBezTo>
                  <a:cubicBezTo>
                    <a:pt x="576" y="226"/>
                    <a:pt x="571" y="223"/>
                    <a:pt x="566" y="219"/>
                  </a:cubicBezTo>
                  <a:cubicBezTo>
                    <a:pt x="562" y="216"/>
                    <a:pt x="557" y="214"/>
                    <a:pt x="553" y="211"/>
                  </a:cubicBezTo>
                  <a:cubicBezTo>
                    <a:pt x="554" y="211"/>
                    <a:pt x="555" y="211"/>
                    <a:pt x="557" y="211"/>
                  </a:cubicBezTo>
                  <a:cubicBezTo>
                    <a:pt x="557" y="211"/>
                    <a:pt x="557" y="211"/>
                    <a:pt x="557" y="211"/>
                  </a:cubicBezTo>
                  <a:cubicBezTo>
                    <a:pt x="557" y="209"/>
                    <a:pt x="557" y="209"/>
                    <a:pt x="557" y="209"/>
                  </a:cubicBezTo>
                  <a:cubicBezTo>
                    <a:pt x="557" y="209"/>
                    <a:pt x="557" y="209"/>
                    <a:pt x="557" y="209"/>
                  </a:cubicBezTo>
                  <a:cubicBezTo>
                    <a:pt x="554" y="209"/>
                    <a:pt x="552" y="209"/>
                    <a:pt x="549" y="209"/>
                  </a:cubicBezTo>
                  <a:cubicBezTo>
                    <a:pt x="549" y="209"/>
                    <a:pt x="548" y="209"/>
                    <a:pt x="548" y="208"/>
                  </a:cubicBezTo>
                  <a:close/>
                  <a:moveTo>
                    <a:pt x="622" y="235"/>
                  </a:moveTo>
                  <a:cubicBezTo>
                    <a:pt x="622" y="235"/>
                    <a:pt x="622" y="235"/>
                    <a:pt x="622" y="235"/>
                  </a:cubicBezTo>
                  <a:cubicBezTo>
                    <a:pt x="622" y="235"/>
                    <a:pt x="622" y="235"/>
                    <a:pt x="622" y="235"/>
                  </a:cubicBezTo>
                  <a:cubicBezTo>
                    <a:pt x="622" y="235"/>
                    <a:pt x="622" y="235"/>
                    <a:pt x="622" y="235"/>
                  </a:cubicBezTo>
                  <a:close/>
                  <a:moveTo>
                    <a:pt x="609" y="239"/>
                  </a:moveTo>
                  <a:cubicBezTo>
                    <a:pt x="609" y="239"/>
                    <a:pt x="609" y="239"/>
                    <a:pt x="608" y="239"/>
                  </a:cubicBezTo>
                  <a:cubicBezTo>
                    <a:pt x="607" y="239"/>
                    <a:pt x="605" y="239"/>
                    <a:pt x="604" y="239"/>
                  </a:cubicBezTo>
                  <a:cubicBezTo>
                    <a:pt x="600" y="239"/>
                    <a:pt x="597" y="239"/>
                    <a:pt x="592" y="240"/>
                  </a:cubicBezTo>
                  <a:cubicBezTo>
                    <a:pt x="601" y="238"/>
                    <a:pt x="610" y="236"/>
                    <a:pt x="618" y="235"/>
                  </a:cubicBezTo>
                  <a:cubicBezTo>
                    <a:pt x="619" y="236"/>
                    <a:pt x="619" y="236"/>
                    <a:pt x="619" y="236"/>
                  </a:cubicBezTo>
                  <a:cubicBezTo>
                    <a:pt x="616" y="237"/>
                    <a:pt x="613" y="238"/>
                    <a:pt x="609" y="239"/>
                  </a:cubicBezTo>
                  <a:close/>
                  <a:moveTo>
                    <a:pt x="602" y="242"/>
                  </a:moveTo>
                  <a:cubicBezTo>
                    <a:pt x="595" y="244"/>
                    <a:pt x="588" y="247"/>
                    <a:pt x="581" y="250"/>
                  </a:cubicBezTo>
                  <a:cubicBezTo>
                    <a:pt x="580" y="250"/>
                    <a:pt x="580" y="250"/>
                    <a:pt x="580" y="250"/>
                  </a:cubicBezTo>
                  <a:cubicBezTo>
                    <a:pt x="580" y="250"/>
                    <a:pt x="580" y="250"/>
                    <a:pt x="580" y="250"/>
                  </a:cubicBezTo>
                  <a:cubicBezTo>
                    <a:pt x="579" y="250"/>
                    <a:pt x="579" y="250"/>
                    <a:pt x="579" y="250"/>
                  </a:cubicBezTo>
                  <a:cubicBezTo>
                    <a:pt x="576" y="250"/>
                    <a:pt x="574" y="250"/>
                    <a:pt x="571" y="251"/>
                  </a:cubicBezTo>
                  <a:cubicBezTo>
                    <a:pt x="571" y="250"/>
                    <a:pt x="571" y="250"/>
                    <a:pt x="571" y="250"/>
                  </a:cubicBezTo>
                  <a:cubicBezTo>
                    <a:pt x="571" y="250"/>
                    <a:pt x="571" y="250"/>
                    <a:pt x="571" y="250"/>
                  </a:cubicBezTo>
                  <a:cubicBezTo>
                    <a:pt x="570" y="249"/>
                    <a:pt x="568" y="248"/>
                    <a:pt x="567" y="247"/>
                  </a:cubicBezTo>
                  <a:cubicBezTo>
                    <a:pt x="580" y="244"/>
                    <a:pt x="593" y="242"/>
                    <a:pt x="602" y="242"/>
                  </a:cubicBezTo>
                  <a:close/>
                  <a:moveTo>
                    <a:pt x="496" y="311"/>
                  </a:moveTo>
                  <a:cubicBezTo>
                    <a:pt x="496" y="312"/>
                    <a:pt x="496" y="313"/>
                    <a:pt x="496" y="314"/>
                  </a:cubicBezTo>
                  <a:cubicBezTo>
                    <a:pt x="496" y="314"/>
                    <a:pt x="495" y="314"/>
                    <a:pt x="495" y="313"/>
                  </a:cubicBezTo>
                  <a:cubicBezTo>
                    <a:pt x="495" y="312"/>
                    <a:pt x="495" y="311"/>
                    <a:pt x="495" y="310"/>
                  </a:cubicBezTo>
                  <a:cubicBezTo>
                    <a:pt x="495" y="310"/>
                    <a:pt x="495" y="311"/>
                    <a:pt x="496" y="311"/>
                  </a:cubicBezTo>
                  <a:close/>
                  <a:moveTo>
                    <a:pt x="489" y="348"/>
                  </a:moveTo>
                  <a:cubicBezTo>
                    <a:pt x="490" y="350"/>
                    <a:pt x="489" y="352"/>
                    <a:pt x="489" y="354"/>
                  </a:cubicBezTo>
                  <a:cubicBezTo>
                    <a:pt x="489" y="353"/>
                    <a:pt x="488" y="352"/>
                    <a:pt x="488" y="352"/>
                  </a:cubicBezTo>
                  <a:cubicBezTo>
                    <a:pt x="488" y="350"/>
                    <a:pt x="487" y="349"/>
                    <a:pt x="487" y="347"/>
                  </a:cubicBezTo>
                  <a:cubicBezTo>
                    <a:pt x="488" y="347"/>
                    <a:pt x="489" y="348"/>
                    <a:pt x="489" y="348"/>
                  </a:cubicBezTo>
                  <a:close/>
                  <a:moveTo>
                    <a:pt x="489" y="358"/>
                  </a:moveTo>
                  <a:cubicBezTo>
                    <a:pt x="489" y="359"/>
                    <a:pt x="488" y="361"/>
                    <a:pt x="488" y="363"/>
                  </a:cubicBezTo>
                  <a:cubicBezTo>
                    <a:pt x="488" y="361"/>
                    <a:pt x="487" y="360"/>
                    <a:pt x="487" y="358"/>
                  </a:cubicBezTo>
                  <a:cubicBezTo>
                    <a:pt x="487" y="357"/>
                    <a:pt x="487" y="357"/>
                    <a:pt x="488" y="356"/>
                  </a:cubicBezTo>
                  <a:cubicBezTo>
                    <a:pt x="488" y="356"/>
                    <a:pt x="488" y="357"/>
                    <a:pt x="489" y="358"/>
                  </a:cubicBezTo>
                  <a:close/>
                  <a:moveTo>
                    <a:pt x="485" y="369"/>
                  </a:moveTo>
                  <a:cubicBezTo>
                    <a:pt x="485" y="369"/>
                    <a:pt x="485" y="369"/>
                    <a:pt x="485" y="369"/>
                  </a:cubicBezTo>
                  <a:cubicBezTo>
                    <a:pt x="485" y="369"/>
                    <a:pt x="485" y="368"/>
                    <a:pt x="485" y="368"/>
                  </a:cubicBezTo>
                  <a:cubicBezTo>
                    <a:pt x="485" y="368"/>
                    <a:pt x="485" y="368"/>
                    <a:pt x="485" y="368"/>
                  </a:cubicBezTo>
                  <a:cubicBezTo>
                    <a:pt x="485" y="368"/>
                    <a:pt x="485" y="368"/>
                    <a:pt x="485" y="368"/>
                  </a:cubicBezTo>
                  <a:cubicBezTo>
                    <a:pt x="485" y="368"/>
                    <a:pt x="485" y="368"/>
                    <a:pt x="485" y="369"/>
                  </a:cubicBezTo>
                  <a:close/>
                  <a:moveTo>
                    <a:pt x="378" y="320"/>
                  </a:moveTo>
                  <a:cubicBezTo>
                    <a:pt x="381" y="320"/>
                    <a:pt x="384" y="319"/>
                    <a:pt x="388" y="319"/>
                  </a:cubicBezTo>
                  <a:cubicBezTo>
                    <a:pt x="388" y="319"/>
                    <a:pt x="388" y="319"/>
                    <a:pt x="389" y="319"/>
                  </a:cubicBezTo>
                  <a:cubicBezTo>
                    <a:pt x="408" y="320"/>
                    <a:pt x="428" y="320"/>
                    <a:pt x="447" y="319"/>
                  </a:cubicBezTo>
                  <a:cubicBezTo>
                    <a:pt x="449" y="320"/>
                    <a:pt x="450" y="321"/>
                    <a:pt x="452" y="322"/>
                  </a:cubicBezTo>
                  <a:cubicBezTo>
                    <a:pt x="439" y="322"/>
                    <a:pt x="411" y="321"/>
                    <a:pt x="378" y="320"/>
                  </a:cubicBezTo>
                  <a:close/>
                  <a:moveTo>
                    <a:pt x="611" y="158"/>
                  </a:moveTo>
                  <a:cubicBezTo>
                    <a:pt x="610" y="158"/>
                    <a:pt x="609" y="157"/>
                    <a:pt x="608" y="157"/>
                  </a:cubicBezTo>
                  <a:cubicBezTo>
                    <a:pt x="606" y="156"/>
                    <a:pt x="605" y="155"/>
                    <a:pt x="603" y="154"/>
                  </a:cubicBezTo>
                  <a:cubicBezTo>
                    <a:pt x="606" y="155"/>
                    <a:pt x="608" y="156"/>
                    <a:pt x="611" y="158"/>
                  </a:cubicBezTo>
                  <a:cubicBezTo>
                    <a:pt x="611" y="158"/>
                    <a:pt x="611" y="158"/>
                    <a:pt x="611" y="158"/>
                  </a:cubicBezTo>
                  <a:close/>
                  <a:moveTo>
                    <a:pt x="584" y="146"/>
                  </a:moveTo>
                  <a:cubicBezTo>
                    <a:pt x="583" y="145"/>
                    <a:pt x="582" y="145"/>
                    <a:pt x="581" y="144"/>
                  </a:cubicBezTo>
                  <a:cubicBezTo>
                    <a:pt x="576" y="140"/>
                    <a:pt x="571" y="136"/>
                    <a:pt x="566" y="132"/>
                  </a:cubicBezTo>
                  <a:cubicBezTo>
                    <a:pt x="572" y="137"/>
                    <a:pt x="578" y="141"/>
                    <a:pt x="584" y="146"/>
                  </a:cubicBezTo>
                  <a:close/>
                  <a:moveTo>
                    <a:pt x="599" y="156"/>
                  </a:moveTo>
                  <a:cubicBezTo>
                    <a:pt x="603" y="158"/>
                    <a:pt x="606" y="160"/>
                    <a:pt x="609" y="162"/>
                  </a:cubicBezTo>
                  <a:cubicBezTo>
                    <a:pt x="607" y="161"/>
                    <a:pt x="605" y="161"/>
                    <a:pt x="603" y="160"/>
                  </a:cubicBezTo>
                  <a:cubicBezTo>
                    <a:pt x="603" y="160"/>
                    <a:pt x="602" y="159"/>
                    <a:pt x="602" y="159"/>
                  </a:cubicBezTo>
                  <a:cubicBezTo>
                    <a:pt x="599" y="157"/>
                    <a:pt x="597" y="155"/>
                    <a:pt x="594" y="153"/>
                  </a:cubicBezTo>
                  <a:cubicBezTo>
                    <a:pt x="596" y="154"/>
                    <a:pt x="598" y="155"/>
                    <a:pt x="599" y="156"/>
                  </a:cubicBezTo>
                  <a:close/>
                  <a:moveTo>
                    <a:pt x="574" y="145"/>
                  </a:moveTo>
                  <a:cubicBezTo>
                    <a:pt x="572" y="144"/>
                    <a:pt x="571" y="143"/>
                    <a:pt x="570" y="142"/>
                  </a:cubicBezTo>
                  <a:cubicBezTo>
                    <a:pt x="571" y="143"/>
                    <a:pt x="573" y="144"/>
                    <a:pt x="574" y="145"/>
                  </a:cubicBezTo>
                  <a:close/>
                  <a:moveTo>
                    <a:pt x="611" y="165"/>
                  </a:moveTo>
                  <a:cubicBezTo>
                    <a:pt x="611" y="165"/>
                    <a:pt x="611" y="165"/>
                    <a:pt x="611" y="165"/>
                  </a:cubicBezTo>
                  <a:cubicBezTo>
                    <a:pt x="611" y="165"/>
                    <a:pt x="611" y="165"/>
                    <a:pt x="610" y="165"/>
                  </a:cubicBezTo>
                  <a:cubicBezTo>
                    <a:pt x="611" y="165"/>
                    <a:pt x="611" y="165"/>
                    <a:pt x="611" y="165"/>
                  </a:cubicBezTo>
                  <a:close/>
                  <a:moveTo>
                    <a:pt x="665" y="195"/>
                  </a:moveTo>
                  <a:cubicBezTo>
                    <a:pt x="662" y="195"/>
                    <a:pt x="659" y="196"/>
                    <a:pt x="658" y="192"/>
                  </a:cubicBezTo>
                  <a:cubicBezTo>
                    <a:pt x="657" y="189"/>
                    <a:pt x="657" y="186"/>
                    <a:pt x="655" y="184"/>
                  </a:cubicBezTo>
                  <a:cubicBezTo>
                    <a:pt x="660" y="187"/>
                    <a:pt x="663" y="191"/>
                    <a:pt x="665" y="195"/>
                  </a:cubicBezTo>
                  <a:close/>
                  <a:moveTo>
                    <a:pt x="649" y="211"/>
                  </a:moveTo>
                  <a:cubicBezTo>
                    <a:pt x="640" y="206"/>
                    <a:pt x="632" y="201"/>
                    <a:pt x="624" y="196"/>
                  </a:cubicBezTo>
                  <a:cubicBezTo>
                    <a:pt x="623" y="193"/>
                    <a:pt x="619" y="190"/>
                    <a:pt x="611" y="188"/>
                  </a:cubicBezTo>
                  <a:cubicBezTo>
                    <a:pt x="610" y="187"/>
                    <a:pt x="609" y="187"/>
                    <a:pt x="607" y="186"/>
                  </a:cubicBezTo>
                  <a:cubicBezTo>
                    <a:pt x="607" y="188"/>
                    <a:pt x="607" y="188"/>
                    <a:pt x="607" y="188"/>
                  </a:cubicBezTo>
                  <a:cubicBezTo>
                    <a:pt x="596" y="187"/>
                    <a:pt x="581" y="188"/>
                    <a:pt x="560" y="196"/>
                  </a:cubicBezTo>
                  <a:cubicBezTo>
                    <a:pt x="553" y="198"/>
                    <a:pt x="547" y="201"/>
                    <a:pt x="541" y="204"/>
                  </a:cubicBezTo>
                  <a:cubicBezTo>
                    <a:pt x="539" y="203"/>
                    <a:pt x="537" y="202"/>
                    <a:pt x="535" y="201"/>
                  </a:cubicBezTo>
                  <a:cubicBezTo>
                    <a:pt x="534" y="203"/>
                    <a:pt x="534" y="203"/>
                    <a:pt x="534" y="203"/>
                  </a:cubicBezTo>
                  <a:cubicBezTo>
                    <a:pt x="535" y="204"/>
                    <a:pt x="537" y="205"/>
                    <a:pt x="538" y="206"/>
                  </a:cubicBezTo>
                  <a:cubicBezTo>
                    <a:pt x="533" y="209"/>
                    <a:pt x="529" y="212"/>
                    <a:pt x="525" y="216"/>
                  </a:cubicBezTo>
                  <a:cubicBezTo>
                    <a:pt x="520" y="213"/>
                    <a:pt x="515" y="210"/>
                    <a:pt x="512" y="209"/>
                  </a:cubicBezTo>
                  <a:cubicBezTo>
                    <a:pt x="511" y="211"/>
                    <a:pt x="511" y="211"/>
                    <a:pt x="511" y="211"/>
                  </a:cubicBezTo>
                  <a:cubicBezTo>
                    <a:pt x="514" y="213"/>
                    <a:pt x="518" y="215"/>
                    <a:pt x="522" y="217"/>
                  </a:cubicBezTo>
                  <a:cubicBezTo>
                    <a:pt x="517" y="222"/>
                    <a:pt x="512" y="227"/>
                    <a:pt x="508" y="232"/>
                  </a:cubicBezTo>
                  <a:cubicBezTo>
                    <a:pt x="503" y="229"/>
                    <a:pt x="498" y="225"/>
                    <a:pt x="494" y="222"/>
                  </a:cubicBezTo>
                  <a:cubicBezTo>
                    <a:pt x="493" y="224"/>
                    <a:pt x="493" y="224"/>
                    <a:pt x="493" y="224"/>
                  </a:cubicBezTo>
                  <a:cubicBezTo>
                    <a:pt x="497" y="227"/>
                    <a:pt x="501" y="231"/>
                    <a:pt x="506" y="234"/>
                  </a:cubicBezTo>
                  <a:cubicBezTo>
                    <a:pt x="503" y="237"/>
                    <a:pt x="501" y="240"/>
                    <a:pt x="498" y="244"/>
                  </a:cubicBezTo>
                  <a:cubicBezTo>
                    <a:pt x="498" y="243"/>
                    <a:pt x="497" y="243"/>
                    <a:pt x="496" y="243"/>
                  </a:cubicBezTo>
                  <a:cubicBezTo>
                    <a:pt x="496" y="243"/>
                    <a:pt x="496" y="243"/>
                    <a:pt x="496" y="243"/>
                  </a:cubicBezTo>
                  <a:cubicBezTo>
                    <a:pt x="496" y="242"/>
                    <a:pt x="496" y="242"/>
                    <a:pt x="496" y="242"/>
                  </a:cubicBezTo>
                  <a:cubicBezTo>
                    <a:pt x="495" y="242"/>
                    <a:pt x="494" y="242"/>
                    <a:pt x="494" y="242"/>
                  </a:cubicBezTo>
                  <a:cubicBezTo>
                    <a:pt x="493" y="242"/>
                    <a:pt x="493" y="242"/>
                    <a:pt x="492" y="241"/>
                  </a:cubicBezTo>
                  <a:cubicBezTo>
                    <a:pt x="492" y="242"/>
                    <a:pt x="492" y="242"/>
                    <a:pt x="492" y="242"/>
                  </a:cubicBezTo>
                  <a:cubicBezTo>
                    <a:pt x="491" y="242"/>
                    <a:pt x="491" y="242"/>
                    <a:pt x="491" y="242"/>
                  </a:cubicBezTo>
                  <a:cubicBezTo>
                    <a:pt x="491" y="242"/>
                    <a:pt x="490" y="243"/>
                    <a:pt x="490" y="243"/>
                  </a:cubicBezTo>
                  <a:cubicBezTo>
                    <a:pt x="491" y="243"/>
                    <a:pt x="491" y="244"/>
                    <a:pt x="491" y="244"/>
                  </a:cubicBezTo>
                  <a:cubicBezTo>
                    <a:pt x="491" y="244"/>
                    <a:pt x="491" y="244"/>
                    <a:pt x="491" y="244"/>
                  </a:cubicBezTo>
                  <a:cubicBezTo>
                    <a:pt x="491" y="244"/>
                    <a:pt x="492" y="245"/>
                    <a:pt x="492" y="245"/>
                  </a:cubicBezTo>
                  <a:cubicBezTo>
                    <a:pt x="493" y="245"/>
                    <a:pt x="494" y="246"/>
                    <a:pt x="495" y="247"/>
                  </a:cubicBezTo>
                  <a:cubicBezTo>
                    <a:pt x="496" y="245"/>
                    <a:pt x="496" y="245"/>
                    <a:pt x="496" y="245"/>
                  </a:cubicBezTo>
                  <a:cubicBezTo>
                    <a:pt x="496" y="245"/>
                    <a:pt x="497" y="246"/>
                    <a:pt x="497" y="246"/>
                  </a:cubicBezTo>
                  <a:cubicBezTo>
                    <a:pt x="494" y="250"/>
                    <a:pt x="491" y="255"/>
                    <a:pt x="490" y="258"/>
                  </a:cubicBezTo>
                  <a:cubicBezTo>
                    <a:pt x="486" y="255"/>
                    <a:pt x="482" y="253"/>
                    <a:pt x="479" y="250"/>
                  </a:cubicBezTo>
                  <a:cubicBezTo>
                    <a:pt x="478" y="250"/>
                    <a:pt x="478" y="250"/>
                    <a:pt x="478" y="250"/>
                  </a:cubicBezTo>
                  <a:cubicBezTo>
                    <a:pt x="479" y="244"/>
                    <a:pt x="480" y="237"/>
                    <a:pt x="481" y="230"/>
                  </a:cubicBezTo>
                  <a:cubicBezTo>
                    <a:pt x="491" y="210"/>
                    <a:pt x="511" y="192"/>
                    <a:pt x="544" y="182"/>
                  </a:cubicBezTo>
                  <a:cubicBezTo>
                    <a:pt x="574" y="174"/>
                    <a:pt x="596" y="171"/>
                    <a:pt x="613" y="172"/>
                  </a:cubicBezTo>
                  <a:cubicBezTo>
                    <a:pt x="619" y="175"/>
                    <a:pt x="624" y="179"/>
                    <a:pt x="630" y="182"/>
                  </a:cubicBezTo>
                  <a:cubicBezTo>
                    <a:pt x="631" y="180"/>
                    <a:pt x="631" y="180"/>
                    <a:pt x="631" y="180"/>
                  </a:cubicBezTo>
                  <a:cubicBezTo>
                    <a:pt x="628" y="177"/>
                    <a:pt x="624" y="175"/>
                    <a:pt x="620" y="172"/>
                  </a:cubicBezTo>
                  <a:cubicBezTo>
                    <a:pt x="624" y="173"/>
                    <a:pt x="628" y="173"/>
                    <a:pt x="632" y="174"/>
                  </a:cubicBezTo>
                  <a:cubicBezTo>
                    <a:pt x="633" y="174"/>
                    <a:pt x="634" y="175"/>
                    <a:pt x="636" y="176"/>
                  </a:cubicBezTo>
                  <a:cubicBezTo>
                    <a:pt x="636" y="176"/>
                    <a:pt x="637" y="176"/>
                    <a:pt x="637" y="176"/>
                  </a:cubicBezTo>
                  <a:cubicBezTo>
                    <a:pt x="638" y="176"/>
                    <a:pt x="638" y="175"/>
                    <a:pt x="638" y="175"/>
                  </a:cubicBezTo>
                  <a:cubicBezTo>
                    <a:pt x="642" y="177"/>
                    <a:pt x="645" y="178"/>
                    <a:pt x="648" y="179"/>
                  </a:cubicBezTo>
                  <a:cubicBezTo>
                    <a:pt x="649" y="180"/>
                    <a:pt x="650" y="182"/>
                    <a:pt x="651" y="184"/>
                  </a:cubicBezTo>
                  <a:cubicBezTo>
                    <a:pt x="653" y="187"/>
                    <a:pt x="654" y="191"/>
                    <a:pt x="654" y="195"/>
                  </a:cubicBezTo>
                  <a:cubicBezTo>
                    <a:pt x="655" y="196"/>
                    <a:pt x="655" y="198"/>
                    <a:pt x="656" y="199"/>
                  </a:cubicBezTo>
                  <a:cubicBezTo>
                    <a:pt x="658" y="201"/>
                    <a:pt x="661" y="199"/>
                    <a:pt x="664" y="199"/>
                  </a:cubicBezTo>
                  <a:cubicBezTo>
                    <a:pt x="665" y="198"/>
                    <a:pt x="661" y="204"/>
                    <a:pt x="661" y="204"/>
                  </a:cubicBezTo>
                  <a:cubicBezTo>
                    <a:pt x="660" y="205"/>
                    <a:pt x="660" y="206"/>
                    <a:pt x="660" y="207"/>
                  </a:cubicBezTo>
                  <a:cubicBezTo>
                    <a:pt x="660" y="207"/>
                    <a:pt x="660" y="208"/>
                    <a:pt x="660" y="208"/>
                  </a:cubicBezTo>
                  <a:cubicBezTo>
                    <a:pt x="656" y="210"/>
                    <a:pt x="652" y="211"/>
                    <a:pt x="649" y="211"/>
                  </a:cubicBezTo>
                  <a:close/>
                  <a:moveTo>
                    <a:pt x="673" y="225"/>
                  </a:moveTo>
                  <a:cubicBezTo>
                    <a:pt x="667" y="225"/>
                    <a:pt x="661" y="226"/>
                    <a:pt x="655" y="227"/>
                  </a:cubicBezTo>
                  <a:cubicBezTo>
                    <a:pt x="655" y="227"/>
                    <a:pt x="655" y="227"/>
                    <a:pt x="655" y="227"/>
                  </a:cubicBezTo>
                  <a:cubicBezTo>
                    <a:pt x="652" y="221"/>
                    <a:pt x="646" y="215"/>
                    <a:pt x="640" y="209"/>
                  </a:cubicBezTo>
                  <a:cubicBezTo>
                    <a:pt x="651" y="215"/>
                    <a:pt x="661" y="221"/>
                    <a:pt x="673" y="225"/>
                  </a:cubicBezTo>
                  <a:close/>
                  <a:moveTo>
                    <a:pt x="493" y="322"/>
                  </a:moveTo>
                  <a:cubicBezTo>
                    <a:pt x="493" y="320"/>
                    <a:pt x="492" y="319"/>
                    <a:pt x="491" y="318"/>
                  </a:cubicBezTo>
                  <a:cubicBezTo>
                    <a:pt x="490" y="317"/>
                    <a:pt x="490" y="316"/>
                    <a:pt x="490" y="315"/>
                  </a:cubicBezTo>
                  <a:cubicBezTo>
                    <a:pt x="490" y="315"/>
                    <a:pt x="490" y="315"/>
                    <a:pt x="490" y="315"/>
                  </a:cubicBezTo>
                  <a:cubicBezTo>
                    <a:pt x="491" y="315"/>
                    <a:pt x="491" y="315"/>
                    <a:pt x="492" y="316"/>
                  </a:cubicBezTo>
                  <a:cubicBezTo>
                    <a:pt x="492" y="316"/>
                    <a:pt x="492" y="316"/>
                    <a:pt x="492" y="316"/>
                  </a:cubicBezTo>
                  <a:cubicBezTo>
                    <a:pt x="492" y="316"/>
                    <a:pt x="493" y="317"/>
                    <a:pt x="493" y="317"/>
                  </a:cubicBezTo>
                  <a:cubicBezTo>
                    <a:pt x="493" y="319"/>
                    <a:pt x="494" y="321"/>
                    <a:pt x="494" y="322"/>
                  </a:cubicBezTo>
                  <a:lnTo>
                    <a:pt x="493" y="322"/>
                  </a:lnTo>
                  <a:close/>
                  <a:moveTo>
                    <a:pt x="495" y="368"/>
                  </a:moveTo>
                  <a:cubicBezTo>
                    <a:pt x="495" y="367"/>
                    <a:pt x="495" y="367"/>
                    <a:pt x="495" y="367"/>
                  </a:cubicBezTo>
                  <a:cubicBezTo>
                    <a:pt x="495" y="367"/>
                    <a:pt x="495" y="367"/>
                    <a:pt x="496" y="368"/>
                  </a:cubicBezTo>
                  <a:cubicBezTo>
                    <a:pt x="495" y="368"/>
                    <a:pt x="495" y="368"/>
                    <a:pt x="495" y="368"/>
                  </a:cubicBezTo>
                  <a:close/>
                  <a:moveTo>
                    <a:pt x="475" y="376"/>
                  </a:moveTo>
                  <a:cubicBezTo>
                    <a:pt x="475" y="375"/>
                    <a:pt x="476" y="375"/>
                    <a:pt x="476" y="375"/>
                  </a:cubicBezTo>
                  <a:cubicBezTo>
                    <a:pt x="476" y="375"/>
                    <a:pt x="476" y="375"/>
                    <a:pt x="476" y="375"/>
                  </a:cubicBezTo>
                  <a:cubicBezTo>
                    <a:pt x="476" y="375"/>
                    <a:pt x="476" y="376"/>
                    <a:pt x="475" y="376"/>
                  </a:cubicBezTo>
                  <a:close/>
                  <a:moveTo>
                    <a:pt x="473" y="464"/>
                  </a:moveTo>
                  <a:cubicBezTo>
                    <a:pt x="472" y="463"/>
                    <a:pt x="471" y="462"/>
                    <a:pt x="469" y="461"/>
                  </a:cubicBezTo>
                  <a:cubicBezTo>
                    <a:pt x="471" y="461"/>
                    <a:pt x="472" y="460"/>
                    <a:pt x="473" y="459"/>
                  </a:cubicBezTo>
                  <a:cubicBezTo>
                    <a:pt x="473" y="461"/>
                    <a:pt x="473" y="463"/>
                    <a:pt x="473" y="464"/>
                  </a:cubicBezTo>
                  <a:close/>
                  <a:moveTo>
                    <a:pt x="460" y="463"/>
                  </a:moveTo>
                  <a:cubicBezTo>
                    <a:pt x="459" y="461"/>
                    <a:pt x="459" y="459"/>
                    <a:pt x="459" y="458"/>
                  </a:cubicBezTo>
                  <a:cubicBezTo>
                    <a:pt x="461" y="459"/>
                    <a:pt x="462" y="460"/>
                    <a:pt x="464" y="461"/>
                  </a:cubicBezTo>
                  <a:cubicBezTo>
                    <a:pt x="464" y="461"/>
                    <a:pt x="464" y="461"/>
                    <a:pt x="464" y="461"/>
                  </a:cubicBezTo>
                  <a:cubicBezTo>
                    <a:pt x="463" y="462"/>
                    <a:pt x="462" y="463"/>
                    <a:pt x="462" y="463"/>
                  </a:cubicBezTo>
                  <a:cubicBezTo>
                    <a:pt x="461" y="463"/>
                    <a:pt x="460" y="463"/>
                    <a:pt x="460" y="463"/>
                  </a:cubicBezTo>
                  <a:close/>
                  <a:moveTo>
                    <a:pt x="457" y="463"/>
                  </a:moveTo>
                  <a:cubicBezTo>
                    <a:pt x="453" y="462"/>
                    <a:pt x="448" y="462"/>
                    <a:pt x="444" y="461"/>
                  </a:cubicBezTo>
                  <a:cubicBezTo>
                    <a:pt x="444" y="461"/>
                    <a:pt x="444" y="461"/>
                    <a:pt x="444" y="461"/>
                  </a:cubicBezTo>
                  <a:cubicBezTo>
                    <a:pt x="444" y="461"/>
                    <a:pt x="443" y="461"/>
                    <a:pt x="443" y="461"/>
                  </a:cubicBezTo>
                  <a:cubicBezTo>
                    <a:pt x="443" y="461"/>
                    <a:pt x="443" y="461"/>
                    <a:pt x="442" y="461"/>
                  </a:cubicBezTo>
                  <a:cubicBezTo>
                    <a:pt x="442" y="461"/>
                    <a:pt x="442" y="461"/>
                    <a:pt x="442" y="461"/>
                  </a:cubicBezTo>
                  <a:cubicBezTo>
                    <a:pt x="439" y="458"/>
                    <a:pt x="438" y="457"/>
                    <a:pt x="438" y="457"/>
                  </a:cubicBezTo>
                  <a:cubicBezTo>
                    <a:pt x="437" y="457"/>
                    <a:pt x="437" y="457"/>
                    <a:pt x="437" y="457"/>
                  </a:cubicBezTo>
                  <a:cubicBezTo>
                    <a:pt x="438" y="457"/>
                    <a:pt x="439" y="457"/>
                    <a:pt x="440" y="457"/>
                  </a:cubicBezTo>
                  <a:cubicBezTo>
                    <a:pt x="444" y="457"/>
                    <a:pt x="448" y="457"/>
                    <a:pt x="452" y="457"/>
                  </a:cubicBezTo>
                  <a:cubicBezTo>
                    <a:pt x="452" y="454"/>
                    <a:pt x="452" y="454"/>
                    <a:pt x="452" y="454"/>
                  </a:cubicBezTo>
                  <a:cubicBezTo>
                    <a:pt x="453" y="455"/>
                    <a:pt x="453" y="455"/>
                    <a:pt x="454" y="455"/>
                  </a:cubicBezTo>
                  <a:cubicBezTo>
                    <a:pt x="455" y="456"/>
                    <a:pt x="456" y="456"/>
                    <a:pt x="456" y="456"/>
                  </a:cubicBezTo>
                  <a:cubicBezTo>
                    <a:pt x="456" y="458"/>
                    <a:pt x="457" y="461"/>
                    <a:pt x="457" y="463"/>
                  </a:cubicBezTo>
                  <a:close/>
                  <a:moveTo>
                    <a:pt x="500" y="512"/>
                  </a:moveTo>
                  <a:cubicBezTo>
                    <a:pt x="501" y="512"/>
                    <a:pt x="501" y="512"/>
                    <a:pt x="501" y="512"/>
                  </a:cubicBezTo>
                  <a:cubicBezTo>
                    <a:pt x="505" y="516"/>
                    <a:pt x="508" y="520"/>
                    <a:pt x="509" y="525"/>
                  </a:cubicBezTo>
                  <a:cubicBezTo>
                    <a:pt x="504" y="519"/>
                    <a:pt x="498" y="513"/>
                    <a:pt x="491" y="506"/>
                  </a:cubicBezTo>
                  <a:cubicBezTo>
                    <a:pt x="494" y="508"/>
                    <a:pt x="497" y="510"/>
                    <a:pt x="500" y="512"/>
                  </a:cubicBezTo>
                  <a:close/>
                  <a:moveTo>
                    <a:pt x="504" y="555"/>
                  </a:moveTo>
                  <a:cubicBezTo>
                    <a:pt x="504" y="554"/>
                    <a:pt x="504" y="554"/>
                    <a:pt x="504" y="554"/>
                  </a:cubicBezTo>
                  <a:cubicBezTo>
                    <a:pt x="504" y="554"/>
                    <a:pt x="504" y="554"/>
                    <a:pt x="504" y="555"/>
                  </a:cubicBezTo>
                  <a:close/>
                  <a:moveTo>
                    <a:pt x="506" y="559"/>
                  </a:moveTo>
                  <a:cubicBezTo>
                    <a:pt x="508" y="555"/>
                    <a:pt x="510" y="550"/>
                    <a:pt x="512" y="546"/>
                  </a:cubicBezTo>
                  <a:cubicBezTo>
                    <a:pt x="512" y="549"/>
                    <a:pt x="512" y="554"/>
                    <a:pt x="511" y="560"/>
                  </a:cubicBezTo>
                  <a:cubicBezTo>
                    <a:pt x="508" y="568"/>
                    <a:pt x="506" y="576"/>
                    <a:pt x="506" y="584"/>
                  </a:cubicBezTo>
                  <a:cubicBezTo>
                    <a:pt x="505" y="588"/>
                    <a:pt x="504" y="592"/>
                    <a:pt x="503" y="594"/>
                  </a:cubicBezTo>
                  <a:cubicBezTo>
                    <a:pt x="503" y="595"/>
                    <a:pt x="503" y="595"/>
                    <a:pt x="503" y="595"/>
                  </a:cubicBezTo>
                  <a:cubicBezTo>
                    <a:pt x="500" y="590"/>
                    <a:pt x="499" y="584"/>
                    <a:pt x="499" y="577"/>
                  </a:cubicBezTo>
                  <a:cubicBezTo>
                    <a:pt x="499" y="577"/>
                    <a:pt x="499" y="577"/>
                    <a:pt x="499" y="576"/>
                  </a:cubicBezTo>
                  <a:cubicBezTo>
                    <a:pt x="502" y="571"/>
                    <a:pt x="505" y="565"/>
                    <a:pt x="506" y="559"/>
                  </a:cubicBezTo>
                  <a:close/>
                  <a:moveTo>
                    <a:pt x="457" y="523"/>
                  </a:moveTo>
                  <a:cubicBezTo>
                    <a:pt x="457" y="523"/>
                    <a:pt x="457" y="523"/>
                    <a:pt x="457" y="523"/>
                  </a:cubicBezTo>
                  <a:cubicBezTo>
                    <a:pt x="457" y="523"/>
                    <a:pt x="458" y="523"/>
                    <a:pt x="458" y="523"/>
                  </a:cubicBezTo>
                  <a:cubicBezTo>
                    <a:pt x="458" y="523"/>
                    <a:pt x="457" y="523"/>
                    <a:pt x="457" y="523"/>
                  </a:cubicBezTo>
                  <a:close/>
                  <a:moveTo>
                    <a:pt x="456" y="526"/>
                  </a:moveTo>
                  <a:cubicBezTo>
                    <a:pt x="455" y="526"/>
                    <a:pt x="454" y="526"/>
                    <a:pt x="453" y="526"/>
                  </a:cubicBezTo>
                  <a:cubicBezTo>
                    <a:pt x="454" y="526"/>
                    <a:pt x="455" y="526"/>
                    <a:pt x="455" y="526"/>
                  </a:cubicBezTo>
                  <a:cubicBezTo>
                    <a:pt x="456" y="526"/>
                    <a:pt x="456" y="526"/>
                    <a:pt x="456" y="526"/>
                  </a:cubicBezTo>
                  <a:close/>
                  <a:moveTo>
                    <a:pt x="371" y="507"/>
                  </a:moveTo>
                  <a:cubicBezTo>
                    <a:pt x="358" y="505"/>
                    <a:pt x="345" y="503"/>
                    <a:pt x="332" y="501"/>
                  </a:cubicBezTo>
                  <a:cubicBezTo>
                    <a:pt x="331" y="500"/>
                    <a:pt x="331" y="500"/>
                    <a:pt x="331" y="500"/>
                  </a:cubicBezTo>
                  <a:cubicBezTo>
                    <a:pt x="330" y="500"/>
                    <a:pt x="330" y="499"/>
                    <a:pt x="330" y="499"/>
                  </a:cubicBezTo>
                  <a:cubicBezTo>
                    <a:pt x="347" y="503"/>
                    <a:pt x="365" y="505"/>
                    <a:pt x="382" y="507"/>
                  </a:cubicBezTo>
                  <a:cubicBezTo>
                    <a:pt x="383" y="507"/>
                    <a:pt x="383" y="507"/>
                    <a:pt x="383" y="507"/>
                  </a:cubicBezTo>
                  <a:cubicBezTo>
                    <a:pt x="387" y="509"/>
                    <a:pt x="387" y="509"/>
                    <a:pt x="387" y="509"/>
                  </a:cubicBezTo>
                  <a:cubicBezTo>
                    <a:pt x="386" y="508"/>
                    <a:pt x="386" y="508"/>
                    <a:pt x="386" y="508"/>
                  </a:cubicBezTo>
                  <a:cubicBezTo>
                    <a:pt x="388" y="508"/>
                    <a:pt x="391" y="508"/>
                    <a:pt x="393" y="508"/>
                  </a:cubicBezTo>
                  <a:cubicBezTo>
                    <a:pt x="395" y="510"/>
                    <a:pt x="398" y="511"/>
                    <a:pt x="400" y="513"/>
                  </a:cubicBezTo>
                  <a:cubicBezTo>
                    <a:pt x="390" y="511"/>
                    <a:pt x="380" y="509"/>
                    <a:pt x="371" y="507"/>
                  </a:cubicBezTo>
                  <a:close/>
                  <a:moveTo>
                    <a:pt x="206" y="477"/>
                  </a:moveTo>
                  <a:cubicBezTo>
                    <a:pt x="210" y="478"/>
                    <a:pt x="214" y="478"/>
                    <a:pt x="218" y="479"/>
                  </a:cubicBezTo>
                  <a:cubicBezTo>
                    <a:pt x="216" y="479"/>
                    <a:pt x="214" y="480"/>
                    <a:pt x="212" y="480"/>
                  </a:cubicBezTo>
                  <a:cubicBezTo>
                    <a:pt x="212" y="480"/>
                    <a:pt x="212" y="480"/>
                    <a:pt x="212" y="480"/>
                  </a:cubicBezTo>
                  <a:cubicBezTo>
                    <a:pt x="210" y="479"/>
                    <a:pt x="208" y="478"/>
                    <a:pt x="207" y="477"/>
                  </a:cubicBezTo>
                  <a:cubicBezTo>
                    <a:pt x="207" y="477"/>
                    <a:pt x="207" y="477"/>
                    <a:pt x="206" y="477"/>
                  </a:cubicBezTo>
                  <a:close/>
                  <a:moveTo>
                    <a:pt x="196" y="465"/>
                  </a:moveTo>
                  <a:cubicBezTo>
                    <a:pt x="205" y="463"/>
                    <a:pt x="214" y="462"/>
                    <a:pt x="224" y="462"/>
                  </a:cubicBezTo>
                  <a:cubicBezTo>
                    <a:pt x="230" y="462"/>
                    <a:pt x="237" y="463"/>
                    <a:pt x="244" y="463"/>
                  </a:cubicBezTo>
                  <a:cubicBezTo>
                    <a:pt x="244" y="465"/>
                    <a:pt x="244" y="465"/>
                    <a:pt x="244" y="465"/>
                  </a:cubicBezTo>
                  <a:cubicBezTo>
                    <a:pt x="248" y="465"/>
                    <a:pt x="253" y="465"/>
                    <a:pt x="258" y="466"/>
                  </a:cubicBezTo>
                  <a:cubicBezTo>
                    <a:pt x="261" y="468"/>
                    <a:pt x="263" y="471"/>
                    <a:pt x="266" y="473"/>
                  </a:cubicBezTo>
                  <a:cubicBezTo>
                    <a:pt x="265" y="473"/>
                    <a:pt x="265" y="474"/>
                    <a:pt x="264" y="474"/>
                  </a:cubicBezTo>
                  <a:cubicBezTo>
                    <a:pt x="261" y="474"/>
                    <a:pt x="258" y="474"/>
                    <a:pt x="255" y="473"/>
                  </a:cubicBezTo>
                  <a:cubicBezTo>
                    <a:pt x="249" y="471"/>
                    <a:pt x="244" y="468"/>
                    <a:pt x="238" y="466"/>
                  </a:cubicBezTo>
                  <a:cubicBezTo>
                    <a:pt x="237" y="468"/>
                    <a:pt x="237" y="468"/>
                    <a:pt x="237" y="468"/>
                  </a:cubicBezTo>
                  <a:cubicBezTo>
                    <a:pt x="240" y="470"/>
                    <a:pt x="243" y="471"/>
                    <a:pt x="246" y="473"/>
                  </a:cubicBezTo>
                  <a:cubicBezTo>
                    <a:pt x="245" y="473"/>
                    <a:pt x="244" y="473"/>
                    <a:pt x="243" y="473"/>
                  </a:cubicBezTo>
                  <a:cubicBezTo>
                    <a:pt x="243" y="476"/>
                    <a:pt x="243" y="476"/>
                    <a:pt x="243" y="476"/>
                  </a:cubicBezTo>
                  <a:cubicBezTo>
                    <a:pt x="246" y="476"/>
                    <a:pt x="250" y="477"/>
                    <a:pt x="254" y="478"/>
                  </a:cubicBezTo>
                  <a:cubicBezTo>
                    <a:pt x="259" y="481"/>
                    <a:pt x="265" y="485"/>
                    <a:pt x="269" y="489"/>
                  </a:cubicBezTo>
                  <a:cubicBezTo>
                    <a:pt x="266" y="488"/>
                    <a:pt x="264" y="487"/>
                    <a:pt x="261" y="486"/>
                  </a:cubicBezTo>
                  <a:cubicBezTo>
                    <a:pt x="262" y="484"/>
                    <a:pt x="262" y="484"/>
                    <a:pt x="262" y="484"/>
                  </a:cubicBezTo>
                  <a:cubicBezTo>
                    <a:pt x="257" y="483"/>
                    <a:pt x="252" y="482"/>
                    <a:pt x="247" y="481"/>
                  </a:cubicBezTo>
                  <a:cubicBezTo>
                    <a:pt x="236" y="476"/>
                    <a:pt x="225" y="470"/>
                    <a:pt x="213" y="465"/>
                  </a:cubicBezTo>
                  <a:cubicBezTo>
                    <a:pt x="212" y="468"/>
                    <a:pt x="212" y="468"/>
                    <a:pt x="212" y="468"/>
                  </a:cubicBezTo>
                  <a:cubicBezTo>
                    <a:pt x="220" y="471"/>
                    <a:pt x="228" y="475"/>
                    <a:pt x="236" y="479"/>
                  </a:cubicBezTo>
                  <a:cubicBezTo>
                    <a:pt x="233" y="479"/>
                    <a:pt x="231" y="479"/>
                    <a:pt x="228" y="479"/>
                  </a:cubicBezTo>
                  <a:cubicBezTo>
                    <a:pt x="220" y="477"/>
                    <a:pt x="212" y="475"/>
                    <a:pt x="203" y="473"/>
                  </a:cubicBezTo>
                  <a:cubicBezTo>
                    <a:pt x="201" y="471"/>
                    <a:pt x="199" y="468"/>
                    <a:pt x="196" y="465"/>
                  </a:cubicBezTo>
                  <a:close/>
                  <a:moveTo>
                    <a:pt x="191" y="459"/>
                  </a:moveTo>
                  <a:cubicBezTo>
                    <a:pt x="213" y="458"/>
                    <a:pt x="238" y="458"/>
                    <a:pt x="261" y="459"/>
                  </a:cubicBezTo>
                  <a:cubicBezTo>
                    <a:pt x="261" y="459"/>
                    <a:pt x="261" y="459"/>
                    <a:pt x="261" y="459"/>
                  </a:cubicBezTo>
                  <a:cubicBezTo>
                    <a:pt x="256" y="459"/>
                    <a:pt x="252" y="459"/>
                    <a:pt x="248" y="459"/>
                  </a:cubicBezTo>
                  <a:cubicBezTo>
                    <a:pt x="245" y="459"/>
                    <a:pt x="241" y="459"/>
                    <a:pt x="238" y="459"/>
                  </a:cubicBezTo>
                  <a:cubicBezTo>
                    <a:pt x="233" y="459"/>
                    <a:pt x="228" y="459"/>
                    <a:pt x="223" y="459"/>
                  </a:cubicBezTo>
                  <a:cubicBezTo>
                    <a:pt x="223" y="459"/>
                    <a:pt x="223" y="459"/>
                    <a:pt x="223" y="459"/>
                  </a:cubicBezTo>
                  <a:cubicBezTo>
                    <a:pt x="223" y="459"/>
                    <a:pt x="223" y="459"/>
                    <a:pt x="223" y="459"/>
                  </a:cubicBezTo>
                  <a:cubicBezTo>
                    <a:pt x="223" y="459"/>
                    <a:pt x="223" y="459"/>
                    <a:pt x="223" y="459"/>
                  </a:cubicBezTo>
                  <a:cubicBezTo>
                    <a:pt x="223" y="460"/>
                    <a:pt x="223" y="460"/>
                    <a:pt x="223" y="460"/>
                  </a:cubicBezTo>
                  <a:cubicBezTo>
                    <a:pt x="213" y="460"/>
                    <a:pt x="203" y="461"/>
                    <a:pt x="194" y="463"/>
                  </a:cubicBezTo>
                  <a:cubicBezTo>
                    <a:pt x="193" y="462"/>
                    <a:pt x="192" y="460"/>
                    <a:pt x="191" y="459"/>
                  </a:cubicBezTo>
                  <a:close/>
                  <a:moveTo>
                    <a:pt x="161" y="474"/>
                  </a:moveTo>
                  <a:cubicBezTo>
                    <a:pt x="157" y="471"/>
                    <a:pt x="154" y="468"/>
                    <a:pt x="150" y="465"/>
                  </a:cubicBezTo>
                  <a:cubicBezTo>
                    <a:pt x="149" y="464"/>
                    <a:pt x="148" y="464"/>
                    <a:pt x="148" y="463"/>
                  </a:cubicBezTo>
                  <a:cubicBezTo>
                    <a:pt x="149" y="463"/>
                    <a:pt x="149" y="463"/>
                    <a:pt x="150" y="463"/>
                  </a:cubicBezTo>
                  <a:cubicBezTo>
                    <a:pt x="154" y="467"/>
                    <a:pt x="158" y="471"/>
                    <a:pt x="161" y="474"/>
                  </a:cubicBezTo>
                  <a:close/>
                  <a:moveTo>
                    <a:pt x="136" y="447"/>
                  </a:moveTo>
                  <a:cubicBezTo>
                    <a:pt x="140" y="452"/>
                    <a:pt x="144" y="456"/>
                    <a:pt x="148" y="461"/>
                  </a:cubicBezTo>
                  <a:cubicBezTo>
                    <a:pt x="148" y="461"/>
                    <a:pt x="147" y="461"/>
                    <a:pt x="146" y="461"/>
                  </a:cubicBezTo>
                  <a:cubicBezTo>
                    <a:pt x="138" y="453"/>
                    <a:pt x="130" y="445"/>
                    <a:pt x="122" y="436"/>
                  </a:cubicBezTo>
                  <a:cubicBezTo>
                    <a:pt x="124" y="438"/>
                    <a:pt x="126" y="439"/>
                    <a:pt x="128" y="440"/>
                  </a:cubicBezTo>
                  <a:cubicBezTo>
                    <a:pt x="131" y="443"/>
                    <a:pt x="133" y="445"/>
                    <a:pt x="136" y="447"/>
                  </a:cubicBezTo>
                  <a:close/>
                  <a:moveTo>
                    <a:pt x="54" y="360"/>
                  </a:moveTo>
                  <a:cubicBezTo>
                    <a:pt x="55" y="361"/>
                    <a:pt x="56" y="361"/>
                    <a:pt x="58" y="362"/>
                  </a:cubicBezTo>
                  <a:cubicBezTo>
                    <a:pt x="62" y="364"/>
                    <a:pt x="66" y="366"/>
                    <a:pt x="71" y="369"/>
                  </a:cubicBezTo>
                  <a:cubicBezTo>
                    <a:pt x="80" y="375"/>
                    <a:pt x="90" y="382"/>
                    <a:pt x="100" y="391"/>
                  </a:cubicBezTo>
                  <a:cubicBezTo>
                    <a:pt x="108" y="398"/>
                    <a:pt x="116" y="406"/>
                    <a:pt x="125" y="413"/>
                  </a:cubicBezTo>
                  <a:cubicBezTo>
                    <a:pt x="110" y="401"/>
                    <a:pt x="95" y="390"/>
                    <a:pt x="83" y="380"/>
                  </a:cubicBezTo>
                  <a:cubicBezTo>
                    <a:pt x="81" y="382"/>
                    <a:pt x="81" y="382"/>
                    <a:pt x="81" y="382"/>
                  </a:cubicBezTo>
                  <a:cubicBezTo>
                    <a:pt x="94" y="393"/>
                    <a:pt x="109" y="404"/>
                    <a:pt x="124" y="416"/>
                  </a:cubicBezTo>
                  <a:cubicBezTo>
                    <a:pt x="139" y="428"/>
                    <a:pt x="152" y="441"/>
                    <a:pt x="160" y="456"/>
                  </a:cubicBezTo>
                  <a:cubicBezTo>
                    <a:pt x="162" y="455"/>
                    <a:pt x="162" y="455"/>
                    <a:pt x="162" y="455"/>
                  </a:cubicBezTo>
                  <a:cubicBezTo>
                    <a:pt x="157" y="445"/>
                    <a:pt x="150" y="437"/>
                    <a:pt x="142" y="429"/>
                  </a:cubicBezTo>
                  <a:cubicBezTo>
                    <a:pt x="151" y="438"/>
                    <a:pt x="159" y="446"/>
                    <a:pt x="164" y="453"/>
                  </a:cubicBezTo>
                  <a:cubicBezTo>
                    <a:pt x="165" y="454"/>
                    <a:pt x="166" y="456"/>
                    <a:pt x="167" y="457"/>
                  </a:cubicBezTo>
                  <a:cubicBezTo>
                    <a:pt x="163" y="458"/>
                    <a:pt x="159" y="458"/>
                    <a:pt x="156" y="459"/>
                  </a:cubicBezTo>
                  <a:cubicBezTo>
                    <a:pt x="153" y="457"/>
                    <a:pt x="150" y="455"/>
                    <a:pt x="147" y="453"/>
                  </a:cubicBezTo>
                  <a:cubicBezTo>
                    <a:pt x="147" y="453"/>
                    <a:pt x="149" y="455"/>
                    <a:pt x="154" y="459"/>
                  </a:cubicBezTo>
                  <a:cubicBezTo>
                    <a:pt x="153" y="460"/>
                    <a:pt x="152" y="460"/>
                    <a:pt x="151" y="460"/>
                  </a:cubicBezTo>
                  <a:cubicBezTo>
                    <a:pt x="151" y="459"/>
                    <a:pt x="150" y="458"/>
                    <a:pt x="149" y="458"/>
                  </a:cubicBezTo>
                  <a:cubicBezTo>
                    <a:pt x="146" y="454"/>
                    <a:pt x="142" y="450"/>
                    <a:pt x="138" y="446"/>
                  </a:cubicBezTo>
                  <a:cubicBezTo>
                    <a:pt x="140" y="447"/>
                    <a:pt x="141" y="448"/>
                    <a:pt x="143" y="449"/>
                  </a:cubicBezTo>
                  <a:cubicBezTo>
                    <a:pt x="144" y="446"/>
                    <a:pt x="144" y="446"/>
                    <a:pt x="144" y="446"/>
                  </a:cubicBezTo>
                  <a:cubicBezTo>
                    <a:pt x="139" y="444"/>
                    <a:pt x="135" y="441"/>
                    <a:pt x="130" y="438"/>
                  </a:cubicBezTo>
                  <a:cubicBezTo>
                    <a:pt x="124" y="433"/>
                    <a:pt x="119" y="428"/>
                    <a:pt x="113" y="425"/>
                  </a:cubicBezTo>
                  <a:cubicBezTo>
                    <a:pt x="111" y="423"/>
                    <a:pt x="109" y="422"/>
                    <a:pt x="107" y="421"/>
                  </a:cubicBezTo>
                  <a:cubicBezTo>
                    <a:pt x="98" y="412"/>
                    <a:pt x="88" y="402"/>
                    <a:pt x="78" y="393"/>
                  </a:cubicBezTo>
                  <a:cubicBezTo>
                    <a:pt x="68" y="382"/>
                    <a:pt x="60" y="372"/>
                    <a:pt x="54" y="360"/>
                  </a:cubicBezTo>
                  <a:close/>
                  <a:moveTo>
                    <a:pt x="137" y="424"/>
                  </a:moveTo>
                  <a:cubicBezTo>
                    <a:pt x="139" y="425"/>
                    <a:pt x="140" y="426"/>
                    <a:pt x="141" y="427"/>
                  </a:cubicBezTo>
                  <a:cubicBezTo>
                    <a:pt x="139" y="426"/>
                    <a:pt x="138" y="424"/>
                    <a:pt x="136" y="423"/>
                  </a:cubicBezTo>
                  <a:cubicBezTo>
                    <a:pt x="137" y="423"/>
                    <a:pt x="137" y="424"/>
                    <a:pt x="137" y="424"/>
                  </a:cubicBezTo>
                  <a:close/>
                  <a:moveTo>
                    <a:pt x="53" y="332"/>
                  </a:moveTo>
                  <a:cubicBezTo>
                    <a:pt x="52" y="332"/>
                    <a:pt x="52" y="332"/>
                    <a:pt x="52" y="332"/>
                  </a:cubicBezTo>
                  <a:cubicBezTo>
                    <a:pt x="52" y="330"/>
                    <a:pt x="52" y="329"/>
                    <a:pt x="52" y="327"/>
                  </a:cubicBezTo>
                  <a:cubicBezTo>
                    <a:pt x="53" y="328"/>
                    <a:pt x="53" y="329"/>
                    <a:pt x="53" y="330"/>
                  </a:cubicBezTo>
                  <a:cubicBezTo>
                    <a:pt x="53" y="331"/>
                    <a:pt x="53" y="331"/>
                    <a:pt x="53" y="332"/>
                  </a:cubicBezTo>
                  <a:close/>
                  <a:moveTo>
                    <a:pt x="50" y="356"/>
                  </a:moveTo>
                  <a:cubicBezTo>
                    <a:pt x="50" y="356"/>
                    <a:pt x="50" y="356"/>
                    <a:pt x="50" y="357"/>
                  </a:cubicBezTo>
                  <a:cubicBezTo>
                    <a:pt x="49" y="357"/>
                    <a:pt x="49" y="356"/>
                    <a:pt x="48" y="356"/>
                  </a:cubicBezTo>
                  <a:cubicBezTo>
                    <a:pt x="48" y="356"/>
                    <a:pt x="47" y="356"/>
                    <a:pt x="47" y="357"/>
                  </a:cubicBezTo>
                  <a:cubicBezTo>
                    <a:pt x="47" y="354"/>
                    <a:pt x="47" y="352"/>
                    <a:pt x="48" y="349"/>
                  </a:cubicBezTo>
                  <a:cubicBezTo>
                    <a:pt x="48" y="352"/>
                    <a:pt x="49" y="354"/>
                    <a:pt x="50" y="356"/>
                  </a:cubicBezTo>
                  <a:close/>
                  <a:moveTo>
                    <a:pt x="48" y="359"/>
                  </a:moveTo>
                  <a:cubicBezTo>
                    <a:pt x="49" y="359"/>
                    <a:pt x="49" y="359"/>
                    <a:pt x="50" y="359"/>
                  </a:cubicBezTo>
                  <a:cubicBezTo>
                    <a:pt x="50" y="363"/>
                    <a:pt x="49" y="366"/>
                    <a:pt x="49" y="369"/>
                  </a:cubicBezTo>
                  <a:cubicBezTo>
                    <a:pt x="48" y="366"/>
                    <a:pt x="47" y="363"/>
                    <a:pt x="47" y="359"/>
                  </a:cubicBezTo>
                  <a:cubicBezTo>
                    <a:pt x="47" y="359"/>
                    <a:pt x="48" y="359"/>
                    <a:pt x="48" y="359"/>
                  </a:cubicBezTo>
                  <a:close/>
                  <a:moveTo>
                    <a:pt x="45" y="332"/>
                  </a:moveTo>
                  <a:cubicBezTo>
                    <a:pt x="46" y="335"/>
                    <a:pt x="47" y="338"/>
                    <a:pt x="48" y="341"/>
                  </a:cubicBezTo>
                  <a:cubicBezTo>
                    <a:pt x="47" y="338"/>
                    <a:pt x="46" y="335"/>
                    <a:pt x="45" y="332"/>
                  </a:cubicBezTo>
                  <a:close/>
                  <a:moveTo>
                    <a:pt x="47" y="311"/>
                  </a:moveTo>
                  <a:cubicBezTo>
                    <a:pt x="70" y="327"/>
                    <a:pt x="94" y="342"/>
                    <a:pt x="118" y="357"/>
                  </a:cubicBezTo>
                  <a:cubicBezTo>
                    <a:pt x="118" y="357"/>
                    <a:pt x="118" y="357"/>
                    <a:pt x="118" y="357"/>
                  </a:cubicBezTo>
                  <a:cubicBezTo>
                    <a:pt x="118" y="357"/>
                    <a:pt x="118" y="357"/>
                    <a:pt x="117" y="357"/>
                  </a:cubicBezTo>
                  <a:cubicBezTo>
                    <a:pt x="118" y="359"/>
                    <a:pt x="118" y="359"/>
                    <a:pt x="118" y="359"/>
                  </a:cubicBezTo>
                  <a:cubicBezTo>
                    <a:pt x="118" y="359"/>
                    <a:pt x="119" y="359"/>
                    <a:pt x="120" y="359"/>
                  </a:cubicBezTo>
                  <a:cubicBezTo>
                    <a:pt x="120" y="359"/>
                    <a:pt x="121" y="359"/>
                    <a:pt x="121" y="359"/>
                  </a:cubicBezTo>
                  <a:cubicBezTo>
                    <a:pt x="130" y="367"/>
                    <a:pt x="139" y="374"/>
                    <a:pt x="148" y="382"/>
                  </a:cubicBezTo>
                  <a:cubicBezTo>
                    <a:pt x="150" y="380"/>
                    <a:pt x="150" y="380"/>
                    <a:pt x="150" y="380"/>
                  </a:cubicBezTo>
                  <a:cubicBezTo>
                    <a:pt x="149" y="379"/>
                    <a:pt x="149" y="379"/>
                    <a:pt x="148" y="378"/>
                  </a:cubicBezTo>
                  <a:cubicBezTo>
                    <a:pt x="149" y="379"/>
                    <a:pt x="151" y="379"/>
                    <a:pt x="152" y="379"/>
                  </a:cubicBezTo>
                  <a:cubicBezTo>
                    <a:pt x="151" y="380"/>
                    <a:pt x="151" y="381"/>
                    <a:pt x="151" y="382"/>
                  </a:cubicBezTo>
                  <a:cubicBezTo>
                    <a:pt x="151" y="382"/>
                    <a:pt x="151" y="382"/>
                    <a:pt x="151" y="382"/>
                  </a:cubicBezTo>
                  <a:cubicBezTo>
                    <a:pt x="147" y="385"/>
                    <a:pt x="147" y="385"/>
                    <a:pt x="147" y="385"/>
                  </a:cubicBezTo>
                  <a:cubicBezTo>
                    <a:pt x="140" y="385"/>
                    <a:pt x="134" y="385"/>
                    <a:pt x="130" y="385"/>
                  </a:cubicBezTo>
                  <a:cubicBezTo>
                    <a:pt x="130" y="385"/>
                    <a:pt x="129" y="385"/>
                    <a:pt x="129" y="384"/>
                  </a:cubicBezTo>
                  <a:cubicBezTo>
                    <a:pt x="105" y="361"/>
                    <a:pt x="80" y="336"/>
                    <a:pt x="72" y="329"/>
                  </a:cubicBezTo>
                  <a:cubicBezTo>
                    <a:pt x="71" y="331"/>
                    <a:pt x="71" y="331"/>
                    <a:pt x="71" y="331"/>
                  </a:cubicBezTo>
                  <a:cubicBezTo>
                    <a:pt x="76" y="336"/>
                    <a:pt x="91" y="351"/>
                    <a:pt x="108" y="368"/>
                  </a:cubicBezTo>
                  <a:cubicBezTo>
                    <a:pt x="95" y="357"/>
                    <a:pt x="81" y="347"/>
                    <a:pt x="67" y="337"/>
                  </a:cubicBezTo>
                  <a:cubicBezTo>
                    <a:pt x="66" y="339"/>
                    <a:pt x="66" y="339"/>
                    <a:pt x="66" y="339"/>
                  </a:cubicBezTo>
                  <a:cubicBezTo>
                    <a:pt x="87" y="354"/>
                    <a:pt x="107" y="369"/>
                    <a:pt x="126" y="385"/>
                  </a:cubicBezTo>
                  <a:cubicBezTo>
                    <a:pt x="124" y="385"/>
                    <a:pt x="123" y="385"/>
                    <a:pt x="123" y="385"/>
                  </a:cubicBezTo>
                  <a:cubicBezTo>
                    <a:pt x="123" y="385"/>
                    <a:pt x="124" y="385"/>
                    <a:pt x="126" y="386"/>
                  </a:cubicBezTo>
                  <a:cubicBezTo>
                    <a:pt x="127" y="386"/>
                    <a:pt x="128" y="387"/>
                    <a:pt x="129" y="388"/>
                  </a:cubicBezTo>
                  <a:cubicBezTo>
                    <a:pt x="138" y="396"/>
                    <a:pt x="146" y="404"/>
                    <a:pt x="153" y="411"/>
                  </a:cubicBezTo>
                  <a:cubicBezTo>
                    <a:pt x="162" y="420"/>
                    <a:pt x="170" y="426"/>
                    <a:pt x="173" y="429"/>
                  </a:cubicBezTo>
                  <a:cubicBezTo>
                    <a:pt x="174" y="430"/>
                    <a:pt x="175" y="431"/>
                    <a:pt x="176" y="431"/>
                  </a:cubicBezTo>
                  <a:cubicBezTo>
                    <a:pt x="176" y="431"/>
                    <a:pt x="176" y="431"/>
                    <a:pt x="176" y="431"/>
                  </a:cubicBezTo>
                  <a:cubicBezTo>
                    <a:pt x="177" y="431"/>
                    <a:pt x="177" y="431"/>
                    <a:pt x="177" y="431"/>
                  </a:cubicBezTo>
                  <a:cubicBezTo>
                    <a:pt x="176" y="430"/>
                    <a:pt x="176" y="430"/>
                    <a:pt x="176" y="430"/>
                  </a:cubicBezTo>
                  <a:cubicBezTo>
                    <a:pt x="176" y="429"/>
                    <a:pt x="176" y="429"/>
                    <a:pt x="176" y="429"/>
                  </a:cubicBezTo>
                  <a:cubicBezTo>
                    <a:pt x="176" y="429"/>
                    <a:pt x="176" y="429"/>
                    <a:pt x="176" y="429"/>
                  </a:cubicBezTo>
                  <a:cubicBezTo>
                    <a:pt x="178" y="430"/>
                    <a:pt x="179" y="432"/>
                    <a:pt x="181" y="433"/>
                  </a:cubicBezTo>
                  <a:cubicBezTo>
                    <a:pt x="182" y="431"/>
                    <a:pt x="182" y="431"/>
                    <a:pt x="182" y="431"/>
                  </a:cubicBezTo>
                  <a:cubicBezTo>
                    <a:pt x="182" y="431"/>
                    <a:pt x="181" y="430"/>
                    <a:pt x="181" y="430"/>
                  </a:cubicBezTo>
                  <a:cubicBezTo>
                    <a:pt x="331" y="436"/>
                    <a:pt x="331" y="436"/>
                    <a:pt x="331" y="436"/>
                  </a:cubicBezTo>
                  <a:cubicBezTo>
                    <a:pt x="331" y="436"/>
                    <a:pt x="224" y="419"/>
                    <a:pt x="180" y="429"/>
                  </a:cubicBezTo>
                  <a:cubicBezTo>
                    <a:pt x="178" y="427"/>
                    <a:pt x="177" y="425"/>
                    <a:pt x="175" y="424"/>
                  </a:cubicBezTo>
                  <a:cubicBezTo>
                    <a:pt x="174" y="424"/>
                    <a:pt x="174" y="424"/>
                    <a:pt x="174" y="424"/>
                  </a:cubicBezTo>
                  <a:cubicBezTo>
                    <a:pt x="160" y="411"/>
                    <a:pt x="146" y="398"/>
                    <a:pt x="131" y="386"/>
                  </a:cubicBezTo>
                  <a:cubicBezTo>
                    <a:pt x="131" y="386"/>
                    <a:pt x="131" y="386"/>
                    <a:pt x="131" y="386"/>
                  </a:cubicBezTo>
                  <a:cubicBezTo>
                    <a:pt x="139" y="386"/>
                    <a:pt x="155" y="387"/>
                    <a:pt x="175" y="388"/>
                  </a:cubicBezTo>
                  <a:cubicBezTo>
                    <a:pt x="175" y="388"/>
                    <a:pt x="175" y="389"/>
                    <a:pt x="175" y="389"/>
                  </a:cubicBezTo>
                  <a:cubicBezTo>
                    <a:pt x="176" y="388"/>
                    <a:pt x="176" y="388"/>
                    <a:pt x="176" y="388"/>
                  </a:cubicBezTo>
                  <a:cubicBezTo>
                    <a:pt x="181" y="389"/>
                    <a:pt x="185" y="389"/>
                    <a:pt x="190" y="389"/>
                  </a:cubicBezTo>
                  <a:cubicBezTo>
                    <a:pt x="190" y="390"/>
                    <a:pt x="191" y="391"/>
                    <a:pt x="192" y="391"/>
                  </a:cubicBezTo>
                  <a:cubicBezTo>
                    <a:pt x="193" y="390"/>
                    <a:pt x="194" y="390"/>
                    <a:pt x="195" y="389"/>
                  </a:cubicBezTo>
                  <a:cubicBezTo>
                    <a:pt x="203" y="390"/>
                    <a:pt x="212" y="390"/>
                    <a:pt x="220" y="391"/>
                  </a:cubicBezTo>
                  <a:cubicBezTo>
                    <a:pt x="224" y="392"/>
                    <a:pt x="228" y="393"/>
                    <a:pt x="232" y="395"/>
                  </a:cubicBezTo>
                  <a:cubicBezTo>
                    <a:pt x="233" y="393"/>
                    <a:pt x="233" y="393"/>
                    <a:pt x="233" y="393"/>
                  </a:cubicBezTo>
                  <a:cubicBezTo>
                    <a:pt x="232" y="392"/>
                    <a:pt x="231" y="392"/>
                    <a:pt x="229" y="391"/>
                  </a:cubicBezTo>
                  <a:cubicBezTo>
                    <a:pt x="282" y="394"/>
                    <a:pt x="341" y="396"/>
                    <a:pt x="373" y="396"/>
                  </a:cubicBezTo>
                  <a:cubicBezTo>
                    <a:pt x="386" y="397"/>
                    <a:pt x="398" y="397"/>
                    <a:pt x="408" y="398"/>
                  </a:cubicBezTo>
                  <a:cubicBezTo>
                    <a:pt x="417" y="399"/>
                    <a:pt x="425" y="401"/>
                    <a:pt x="434" y="403"/>
                  </a:cubicBezTo>
                  <a:cubicBezTo>
                    <a:pt x="433" y="403"/>
                    <a:pt x="433" y="403"/>
                    <a:pt x="432" y="403"/>
                  </a:cubicBezTo>
                  <a:cubicBezTo>
                    <a:pt x="432" y="405"/>
                    <a:pt x="432" y="405"/>
                    <a:pt x="432" y="405"/>
                  </a:cubicBezTo>
                  <a:cubicBezTo>
                    <a:pt x="429" y="405"/>
                    <a:pt x="426" y="404"/>
                    <a:pt x="423" y="404"/>
                  </a:cubicBezTo>
                  <a:cubicBezTo>
                    <a:pt x="422" y="404"/>
                    <a:pt x="421" y="404"/>
                    <a:pt x="420" y="404"/>
                  </a:cubicBezTo>
                  <a:cubicBezTo>
                    <a:pt x="411" y="403"/>
                    <a:pt x="402" y="402"/>
                    <a:pt x="393" y="402"/>
                  </a:cubicBezTo>
                  <a:cubicBezTo>
                    <a:pt x="393" y="402"/>
                    <a:pt x="393" y="402"/>
                    <a:pt x="393" y="402"/>
                  </a:cubicBezTo>
                  <a:cubicBezTo>
                    <a:pt x="369" y="399"/>
                    <a:pt x="346" y="397"/>
                    <a:pt x="322" y="395"/>
                  </a:cubicBezTo>
                  <a:cubicBezTo>
                    <a:pt x="322" y="398"/>
                    <a:pt x="322" y="398"/>
                    <a:pt x="322" y="398"/>
                  </a:cubicBezTo>
                  <a:cubicBezTo>
                    <a:pt x="333" y="399"/>
                    <a:pt x="343" y="399"/>
                    <a:pt x="354" y="400"/>
                  </a:cubicBezTo>
                  <a:cubicBezTo>
                    <a:pt x="354" y="402"/>
                    <a:pt x="354" y="402"/>
                    <a:pt x="354" y="402"/>
                  </a:cubicBezTo>
                  <a:cubicBezTo>
                    <a:pt x="354" y="402"/>
                    <a:pt x="355" y="403"/>
                    <a:pt x="355" y="403"/>
                  </a:cubicBezTo>
                  <a:cubicBezTo>
                    <a:pt x="355" y="403"/>
                    <a:pt x="354" y="403"/>
                    <a:pt x="354" y="403"/>
                  </a:cubicBezTo>
                  <a:cubicBezTo>
                    <a:pt x="354" y="405"/>
                    <a:pt x="354" y="405"/>
                    <a:pt x="354" y="405"/>
                  </a:cubicBezTo>
                  <a:cubicBezTo>
                    <a:pt x="354" y="405"/>
                    <a:pt x="354" y="405"/>
                    <a:pt x="354" y="405"/>
                  </a:cubicBezTo>
                  <a:cubicBezTo>
                    <a:pt x="354" y="405"/>
                    <a:pt x="354" y="405"/>
                    <a:pt x="354" y="405"/>
                  </a:cubicBezTo>
                  <a:cubicBezTo>
                    <a:pt x="354" y="405"/>
                    <a:pt x="354" y="405"/>
                    <a:pt x="354" y="405"/>
                  </a:cubicBezTo>
                  <a:cubicBezTo>
                    <a:pt x="357" y="405"/>
                    <a:pt x="360" y="405"/>
                    <a:pt x="363" y="405"/>
                  </a:cubicBezTo>
                  <a:cubicBezTo>
                    <a:pt x="364" y="405"/>
                    <a:pt x="365" y="405"/>
                    <a:pt x="366" y="405"/>
                  </a:cubicBezTo>
                  <a:cubicBezTo>
                    <a:pt x="376" y="408"/>
                    <a:pt x="387" y="410"/>
                    <a:pt x="397" y="411"/>
                  </a:cubicBezTo>
                  <a:cubicBezTo>
                    <a:pt x="397" y="413"/>
                    <a:pt x="397" y="413"/>
                    <a:pt x="397" y="413"/>
                  </a:cubicBezTo>
                  <a:cubicBezTo>
                    <a:pt x="398" y="413"/>
                    <a:pt x="399" y="414"/>
                    <a:pt x="400" y="414"/>
                  </a:cubicBezTo>
                  <a:cubicBezTo>
                    <a:pt x="327" y="407"/>
                    <a:pt x="213" y="398"/>
                    <a:pt x="198" y="409"/>
                  </a:cubicBezTo>
                  <a:cubicBezTo>
                    <a:pt x="198" y="409"/>
                    <a:pt x="331" y="410"/>
                    <a:pt x="411" y="420"/>
                  </a:cubicBezTo>
                  <a:cubicBezTo>
                    <a:pt x="407" y="420"/>
                    <a:pt x="403" y="420"/>
                    <a:pt x="399" y="421"/>
                  </a:cubicBezTo>
                  <a:cubicBezTo>
                    <a:pt x="394" y="421"/>
                    <a:pt x="388" y="421"/>
                    <a:pt x="383" y="421"/>
                  </a:cubicBezTo>
                  <a:cubicBezTo>
                    <a:pt x="378" y="421"/>
                    <a:pt x="372" y="421"/>
                    <a:pt x="368" y="421"/>
                  </a:cubicBezTo>
                  <a:cubicBezTo>
                    <a:pt x="360" y="421"/>
                    <a:pt x="353" y="421"/>
                    <a:pt x="348" y="421"/>
                  </a:cubicBezTo>
                  <a:cubicBezTo>
                    <a:pt x="348" y="423"/>
                    <a:pt x="348" y="423"/>
                    <a:pt x="348" y="423"/>
                  </a:cubicBezTo>
                  <a:cubicBezTo>
                    <a:pt x="353" y="423"/>
                    <a:pt x="360" y="423"/>
                    <a:pt x="368" y="423"/>
                  </a:cubicBezTo>
                  <a:cubicBezTo>
                    <a:pt x="371" y="423"/>
                    <a:pt x="376" y="423"/>
                    <a:pt x="380" y="423"/>
                  </a:cubicBezTo>
                  <a:cubicBezTo>
                    <a:pt x="365" y="426"/>
                    <a:pt x="351" y="429"/>
                    <a:pt x="342" y="431"/>
                  </a:cubicBezTo>
                  <a:cubicBezTo>
                    <a:pt x="343" y="433"/>
                    <a:pt x="343" y="433"/>
                    <a:pt x="343" y="433"/>
                  </a:cubicBezTo>
                  <a:cubicBezTo>
                    <a:pt x="355" y="431"/>
                    <a:pt x="377" y="426"/>
                    <a:pt x="399" y="423"/>
                  </a:cubicBezTo>
                  <a:cubicBezTo>
                    <a:pt x="410" y="423"/>
                    <a:pt x="421" y="424"/>
                    <a:pt x="431" y="424"/>
                  </a:cubicBezTo>
                  <a:cubicBezTo>
                    <a:pt x="432" y="424"/>
                    <a:pt x="433" y="424"/>
                    <a:pt x="435" y="425"/>
                  </a:cubicBezTo>
                  <a:cubicBezTo>
                    <a:pt x="439" y="426"/>
                    <a:pt x="444" y="429"/>
                    <a:pt x="448" y="431"/>
                  </a:cubicBezTo>
                  <a:cubicBezTo>
                    <a:pt x="447" y="434"/>
                    <a:pt x="447" y="438"/>
                    <a:pt x="448" y="442"/>
                  </a:cubicBezTo>
                  <a:cubicBezTo>
                    <a:pt x="445" y="442"/>
                    <a:pt x="442" y="442"/>
                    <a:pt x="439" y="442"/>
                  </a:cubicBezTo>
                  <a:cubicBezTo>
                    <a:pt x="438" y="442"/>
                    <a:pt x="437" y="442"/>
                    <a:pt x="436" y="442"/>
                  </a:cubicBezTo>
                  <a:cubicBezTo>
                    <a:pt x="437" y="442"/>
                    <a:pt x="437" y="442"/>
                    <a:pt x="437" y="442"/>
                  </a:cubicBezTo>
                  <a:cubicBezTo>
                    <a:pt x="434" y="441"/>
                    <a:pt x="434" y="441"/>
                    <a:pt x="434" y="441"/>
                  </a:cubicBezTo>
                  <a:cubicBezTo>
                    <a:pt x="430" y="439"/>
                    <a:pt x="426" y="438"/>
                    <a:pt x="422" y="436"/>
                  </a:cubicBezTo>
                  <a:cubicBezTo>
                    <a:pt x="421" y="439"/>
                    <a:pt x="421" y="439"/>
                    <a:pt x="421" y="439"/>
                  </a:cubicBezTo>
                  <a:cubicBezTo>
                    <a:pt x="424" y="440"/>
                    <a:pt x="427" y="441"/>
                    <a:pt x="430" y="442"/>
                  </a:cubicBezTo>
                  <a:cubicBezTo>
                    <a:pt x="429" y="442"/>
                    <a:pt x="427" y="442"/>
                    <a:pt x="425" y="442"/>
                  </a:cubicBezTo>
                  <a:cubicBezTo>
                    <a:pt x="408" y="437"/>
                    <a:pt x="391" y="434"/>
                    <a:pt x="379" y="434"/>
                  </a:cubicBezTo>
                  <a:cubicBezTo>
                    <a:pt x="376" y="434"/>
                    <a:pt x="374" y="434"/>
                    <a:pt x="372" y="434"/>
                  </a:cubicBezTo>
                  <a:cubicBezTo>
                    <a:pt x="372" y="436"/>
                    <a:pt x="372" y="436"/>
                    <a:pt x="372" y="436"/>
                  </a:cubicBezTo>
                  <a:cubicBezTo>
                    <a:pt x="388" y="441"/>
                    <a:pt x="406" y="443"/>
                    <a:pt x="423" y="444"/>
                  </a:cubicBezTo>
                  <a:cubicBezTo>
                    <a:pt x="421" y="445"/>
                    <a:pt x="419" y="445"/>
                    <a:pt x="416" y="446"/>
                  </a:cubicBezTo>
                  <a:cubicBezTo>
                    <a:pt x="413" y="446"/>
                    <a:pt x="410" y="446"/>
                    <a:pt x="407" y="447"/>
                  </a:cubicBezTo>
                  <a:cubicBezTo>
                    <a:pt x="406" y="447"/>
                    <a:pt x="406" y="447"/>
                    <a:pt x="405" y="447"/>
                  </a:cubicBezTo>
                  <a:cubicBezTo>
                    <a:pt x="402" y="447"/>
                    <a:pt x="399" y="447"/>
                    <a:pt x="397" y="447"/>
                  </a:cubicBezTo>
                  <a:cubicBezTo>
                    <a:pt x="396" y="447"/>
                    <a:pt x="396" y="447"/>
                    <a:pt x="396" y="447"/>
                  </a:cubicBezTo>
                  <a:cubicBezTo>
                    <a:pt x="391" y="446"/>
                    <a:pt x="387" y="445"/>
                    <a:pt x="383" y="444"/>
                  </a:cubicBezTo>
                  <a:cubicBezTo>
                    <a:pt x="382" y="446"/>
                    <a:pt x="382" y="446"/>
                    <a:pt x="382" y="446"/>
                  </a:cubicBezTo>
                  <a:cubicBezTo>
                    <a:pt x="387" y="449"/>
                    <a:pt x="393" y="451"/>
                    <a:pt x="399" y="453"/>
                  </a:cubicBezTo>
                  <a:cubicBezTo>
                    <a:pt x="371" y="450"/>
                    <a:pt x="371" y="450"/>
                    <a:pt x="371" y="450"/>
                  </a:cubicBezTo>
                  <a:cubicBezTo>
                    <a:pt x="371" y="450"/>
                    <a:pt x="397" y="459"/>
                    <a:pt x="420" y="459"/>
                  </a:cubicBezTo>
                  <a:cubicBezTo>
                    <a:pt x="420" y="460"/>
                    <a:pt x="420" y="460"/>
                    <a:pt x="421" y="460"/>
                  </a:cubicBezTo>
                  <a:cubicBezTo>
                    <a:pt x="420" y="461"/>
                    <a:pt x="420" y="461"/>
                    <a:pt x="420" y="461"/>
                  </a:cubicBezTo>
                  <a:cubicBezTo>
                    <a:pt x="420" y="461"/>
                    <a:pt x="421" y="461"/>
                    <a:pt x="421" y="461"/>
                  </a:cubicBezTo>
                  <a:cubicBezTo>
                    <a:pt x="413" y="461"/>
                    <a:pt x="406" y="461"/>
                    <a:pt x="399" y="460"/>
                  </a:cubicBezTo>
                  <a:cubicBezTo>
                    <a:pt x="398" y="458"/>
                    <a:pt x="398" y="458"/>
                    <a:pt x="398" y="458"/>
                  </a:cubicBezTo>
                  <a:cubicBezTo>
                    <a:pt x="382" y="457"/>
                    <a:pt x="365" y="456"/>
                    <a:pt x="349" y="456"/>
                  </a:cubicBezTo>
                  <a:cubicBezTo>
                    <a:pt x="340" y="456"/>
                    <a:pt x="332" y="456"/>
                    <a:pt x="323" y="457"/>
                  </a:cubicBezTo>
                  <a:cubicBezTo>
                    <a:pt x="317" y="456"/>
                    <a:pt x="311" y="455"/>
                    <a:pt x="304" y="455"/>
                  </a:cubicBezTo>
                  <a:cubicBezTo>
                    <a:pt x="253" y="450"/>
                    <a:pt x="214" y="451"/>
                    <a:pt x="186" y="454"/>
                  </a:cubicBezTo>
                  <a:cubicBezTo>
                    <a:pt x="183" y="451"/>
                    <a:pt x="180" y="449"/>
                    <a:pt x="180" y="449"/>
                  </a:cubicBezTo>
                  <a:cubicBezTo>
                    <a:pt x="180" y="449"/>
                    <a:pt x="181" y="451"/>
                    <a:pt x="183" y="455"/>
                  </a:cubicBezTo>
                  <a:cubicBezTo>
                    <a:pt x="178" y="455"/>
                    <a:pt x="174" y="456"/>
                    <a:pt x="169" y="456"/>
                  </a:cubicBezTo>
                  <a:cubicBezTo>
                    <a:pt x="169" y="455"/>
                    <a:pt x="168" y="454"/>
                    <a:pt x="167" y="453"/>
                  </a:cubicBezTo>
                  <a:cubicBezTo>
                    <a:pt x="165" y="450"/>
                    <a:pt x="161" y="445"/>
                    <a:pt x="157" y="441"/>
                  </a:cubicBezTo>
                  <a:cubicBezTo>
                    <a:pt x="158" y="442"/>
                    <a:pt x="159" y="443"/>
                    <a:pt x="160" y="443"/>
                  </a:cubicBezTo>
                  <a:cubicBezTo>
                    <a:pt x="162" y="441"/>
                    <a:pt x="162" y="441"/>
                    <a:pt x="162" y="441"/>
                  </a:cubicBezTo>
                  <a:cubicBezTo>
                    <a:pt x="157" y="437"/>
                    <a:pt x="149" y="430"/>
                    <a:pt x="139" y="422"/>
                  </a:cubicBezTo>
                  <a:cubicBezTo>
                    <a:pt x="135" y="418"/>
                    <a:pt x="131" y="414"/>
                    <a:pt x="127" y="410"/>
                  </a:cubicBezTo>
                  <a:cubicBezTo>
                    <a:pt x="119" y="403"/>
                    <a:pt x="110" y="396"/>
                    <a:pt x="102" y="389"/>
                  </a:cubicBezTo>
                  <a:cubicBezTo>
                    <a:pt x="99" y="386"/>
                    <a:pt x="96" y="383"/>
                    <a:pt x="93" y="380"/>
                  </a:cubicBezTo>
                  <a:cubicBezTo>
                    <a:pt x="92" y="381"/>
                    <a:pt x="92" y="381"/>
                    <a:pt x="92" y="381"/>
                  </a:cubicBezTo>
                  <a:cubicBezTo>
                    <a:pt x="80" y="372"/>
                    <a:pt x="69" y="364"/>
                    <a:pt x="60" y="360"/>
                  </a:cubicBezTo>
                  <a:cubicBezTo>
                    <a:pt x="58" y="359"/>
                    <a:pt x="55" y="358"/>
                    <a:pt x="53" y="357"/>
                  </a:cubicBezTo>
                  <a:cubicBezTo>
                    <a:pt x="53" y="357"/>
                    <a:pt x="53" y="356"/>
                    <a:pt x="52" y="356"/>
                  </a:cubicBezTo>
                  <a:cubicBezTo>
                    <a:pt x="52" y="352"/>
                    <a:pt x="52" y="349"/>
                    <a:pt x="51" y="346"/>
                  </a:cubicBezTo>
                  <a:cubicBezTo>
                    <a:pt x="52" y="344"/>
                    <a:pt x="53" y="342"/>
                    <a:pt x="54" y="340"/>
                  </a:cubicBezTo>
                  <a:cubicBezTo>
                    <a:pt x="55" y="340"/>
                    <a:pt x="55" y="340"/>
                    <a:pt x="55" y="340"/>
                  </a:cubicBezTo>
                  <a:cubicBezTo>
                    <a:pt x="55" y="339"/>
                    <a:pt x="54" y="338"/>
                    <a:pt x="54" y="338"/>
                  </a:cubicBezTo>
                  <a:cubicBezTo>
                    <a:pt x="54" y="337"/>
                    <a:pt x="55" y="337"/>
                    <a:pt x="55" y="336"/>
                  </a:cubicBezTo>
                  <a:cubicBezTo>
                    <a:pt x="69" y="343"/>
                    <a:pt x="84" y="355"/>
                    <a:pt x="98" y="368"/>
                  </a:cubicBezTo>
                  <a:cubicBezTo>
                    <a:pt x="114" y="383"/>
                    <a:pt x="129" y="398"/>
                    <a:pt x="142" y="410"/>
                  </a:cubicBezTo>
                  <a:cubicBezTo>
                    <a:pt x="144" y="408"/>
                    <a:pt x="144" y="408"/>
                    <a:pt x="144" y="408"/>
                  </a:cubicBezTo>
                  <a:cubicBezTo>
                    <a:pt x="131" y="396"/>
                    <a:pt x="116" y="381"/>
                    <a:pt x="100" y="366"/>
                  </a:cubicBezTo>
                  <a:cubicBezTo>
                    <a:pt x="85" y="353"/>
                    <a:pt x="70" y="341"/>
                    <a:pt x="55" y="333"/>
                  </a:cubicBezTo>
                  <a:cubicBezTo>
                    <a:pt x="55" y="332"/>
                    <a:pt x="55" y="331"/>
                    <a:pt x="55" y="330"/>
                  </a:cubicBezTo>
                  <a:cubicBezTo>
                    <a:pt x="55" y="325"/>
                    <a:pt x="54" y="320"/>
                    <a:pt x="53" y="315"/>
                  </a:cubicBezTo>
                  <a:cubicBezTo>
                    <a:pt x="50" y="316"/>
                    <a:pt x="50" y="316"/>
                    <a:pt x="50" y="316"/>
                  </a:cubicBezTo>
                  <a:cubicBezTo>
                    <a:pt x="50" y="321"/>
                    <a:pt x="50" y="326"/>
                    <a:pt x="50" y="331"/>
                  </a:cubicBezTo>
                  <a:cubicBezTo>
                    <a:pt x="50" y="331"/>
                    <a:pt x="50" y="331"/>
                    <a:pt x="50" y="331"/>
                  </a:cubicBezTo>
                  <a:cubicBezTo>
                    <a:pt x="48" y="324"/>
                    <a:pt x="48" y="315"/>
                    <a:pt x="47" y="311"/>
                  </a:cubicBezTo>
                  <a:close/>
                  <a:moveTo>
                    <a:pt x="382" y="436"/>
                  </a:moveTo>
                  <a:cubicBezTo>
                    <a:pt x="390" y="437"/>
                    <a:pt x="400" y="438"/>
                    <a:pt x="411" y="441"/>
                  </a:cubicBezTo>
                  <a:cubicBezTo>
                    <a:pt x="401" y="440"/>
                    <a:pt x="391" y="438"/>
                    <a:pt x="382" y="436"/>
                  </a:cubicBezTo>
                  <a:close/>
                  <a:moveTo>
                    <a:pt x="38" y="293"/>
                  </a:moveTo>
                  <a:cubicBezTo>
                    <a:pt x="33" y="288"/>
                    <a:pt x="28" y="283"/>
                    <a:pt x="24" y="278"/>
                  </a:cubicBezTo>
                  <a:cubicBezTo>
                    <a:pt x="24" y="278"/>
                    <a:pt x="24" y="278"/>
                    <a:pt x="24" y="278"/>
                  </a:cubicBezTo>
                  <a:cubicBezTo>
                    <a:pt x="25" y="277"/>
                    <a:pt x="25" y="277"/>
                    <a:pt x="26" y="276"/>
                  </a:cubicBezTo>
                  <a:cubicBezTo>
                    <a:pt x="26" y="276"/>
                    <a:pt x="27" y="276"/>
                    <a:pt x="27" y="276"/>
                  </a:cubicBezTo>
                  <a:cubicBezTo>
                    <a:pt x="29" y="277"/>
                    <a:pt x="31" y="278"/>
                    <a:pt x="32" y="279"/>
                  </a:cubicBezTo>
                  <a:cubicBezTo>
                    <a:pt x="33" y="280"/>
                    <a:pt x="33" y="281"/>
                    <a:pt x="34" y="282"/>
                  </a:cubicBezTo>
                  <a:cubicBezTo>
                    <a:pt x="34" y="282"/>
                    <a:pt x="34" y="282"/>
                    <a:pt x="34" y="282"/>
                  </a:cubicBezTo>
                  <a:cubicBezTo>
                    <a:pt x="33" y="282"/>
                    <a:pt x="33" y="283"/>
                    <a:pt x="32" y="283"/>
                  </a:cubicBezTo>
                  <a:cubicBezTo>
                    <a:pt x="34" y="285"/>
                    <a:pt x="34" y="285"/>
                    <a:pt x="34" y="285"/>
                  </a:cubicBezTo>
                  <a:cubicBezTo>
                    <a:pt x="34" y="284"/>
                    <a:pt x="35" y="284"/>
                    <a:pt x="35" y="284"/>
                  </a:cubicBezTo>
                  <a:cubicBezTo>
                    <a:pt x="35" y="284"/>
                    <a:pt x="35" y="284"/>
                    <a:pt x="36" y="284"/>
                  </a:cubicBezTo>
                  <a:cubicBezTo>
                    <a:pt x="37" y="284"/>
                    <a:pt x="39" y="285"/>
                    <a:pt x="42" y="286"/>
                  </a:cubicBezTo>
                  <a:cubicBezTo>
                    <a:pt x="42" y="286"/>
                    <a:pt x="42" y="286"/>
                    <a:pt x="42" y="287"/>
                  </a:cubicBezTo>
                  <a:cubicBezTo>
                    <a:pt x="43" y="289"/>
                    <a:pt x="44" y="290"/>
                    <a:pt x="45" y="292"/>
                  </a:cubicBezTo>
                  <a:cubicBezTo>
                    <a:pt x="46" y="291"/>
                    <a:pt x="46" y="291"/>
                    <a:pt x="46" y="291"/>
                  </a:cubicBezTo>
                  <a:cubicBezTo>
                    <a:pt x="48" y="293"/>
                    <a:pt x="49" y="295"/>
                    <a:pt x="51" y="297"/>
                  </a:cubicBezTo>
                  <a:cubicBezTo>
                    <a:pt x="51" y="297"/>
                    <a:pt x="51" y="298"/>
                    <a:pt x="50" y="298"/>
                  </a:cubicBezTo>
                  <a:cubicBezTo>
                    <a:pt x="50" y="299"/>
                    <a:pt x="50" y="299"/>
                    <a:pt x="50" y="299"/>
                  </a:cubicBezTo>
                  <a:cubicBezTo>
                    <a:pt x="46" y="297"/>
                    <a:pt x="42" y="295"/>
                    <a:pt x="38" y="293"/>
                  </a:cubicBezTo>
                  <a:close/>
                  <a:moveTo>
                    <a:pt x="60" y="279"/>
                  </a:moveTo>
                  <a:cubicBezTo>
                    <a:pt x="60" y="279"/>
                    <a:pt x="60" y="279"/>
                    <a:pt x="60" y="279"/>
                  </a:cubicBezTo>
                  <a:cubicBezTo>
                    <a:pt x="57" y="278"/>
                    <a:pt x="54" y="276"/>
                    <a:pt x="51" y="275"/>
                  </a:cubicBezTo>
                  <a:cubicBezTo>
                    <a:pt x="52" y="275"/>
                    <a:pt x="52" y="275"/>
                    <a:pt x="53" y="275"/>
                  </a:cubicBezTo>
                  <a:cubicBezTo>
                    <a:pt x="53" y="275"/>
                    <a:pt x="53" y="275"/>
                    <a:pt x="53" y="275"/>
                  </a:cubicBezTo>
                  <a:cubicBezTo>
                    <a:pt x="56" y="276"/>
                    <a:pt x="58" y="278"/>
                    <a:pt x="60" y="279"/>
                  </a:cubicBezTo>
                  <a:close/>
                  <a:moveTo>
                    <a:pt x="91" y="284"/>
                  </a:moveTo>
                  <a:cubicBezTo>
                    <a:pt x="105" y="292"/>
                    <a:pt x="120" y="303"/>
                    <a:pt x="134" y="316"/>
                  </a:cubicBezTo>
                  <a:cubicBezTo>
                    <a:pt x="152" y="332"/>
                    <a:pt x="169" y="350"/>
                    <a:pt x="183" y="364"/>
                  </a:cubicBezTo>
                  <a:cubicBezTo>
                    <a:pt x="182" y="364"/>
                    <a:pt x="180" y="364"/>
                    <a:pt x="179" y="364"/>
                  </a:cubicBezTo>
                  <a:cubicBezTo>
                    <a:pt x="179" y="364"/>
                    <a:pt x="181" y="364"/>
                    <a:pt x="183" y="365"/>
                  </a:cubicBezTo>
                  <a:cubicBezTo>
                    <a:pt x="186" y="367"/>
                    <a:pt x="188" y="370"/>
                    <a:pt x="191" y="372"/>
                  </a:cubicBezTo>
                  <a:cubicBezTo>
                    <a:pt x="191" y="371"/>
                    <a:pt x="191" y="371"/>
                    <a:pt x="191" y="371"/>
                  </a:cubicBezTo>
                  <a:cubicBezTo>
                    <a:pt x="190" y="373"/>
                    <a:pt x="191" y="377"/>
                    <a:pt x="195" y="377"/>
                  </a:cubicBezTo>
                  <a:cubicBezTo>
                    <a:pt x="195" y="377"/>
                    <a:pt x="196" y="377"/>
                    <a:pt x="196" y="377"/>
                  </a:cubicBezTo>
                  <a:cubicBezTo>
                    <a:pt x="196" y="377"/>
                    <a:pt x="196" y="377"/>
                    <a:pt x="196" y="377"/>
                  </a:cubicBezTo>
                  <a:cubicBezTo>
                    <a:pt x="189" y="377"/>
                    <a:pt x="182" y="377"/>
                    <a:pt x="174" y="377"/>
                  </a:cubicBezTo>
                  <a:cubicBezTo>
                    <a:pt x="174" y="377"/>
                    <a:pt x="174" y="376"/>
                    <a:pt x="173" y="376"/>
                  </a:cubicBezTo>
                  <a:cubicBezTo>
                    <a:pt x="174" y="376"/>
                    <a:pt x="174" y="376"/>
                    <a:pt x="174" y="376"/>
                  </a:cubicBezTo>
                  <a:cubicBezTo>
                    <a:pt x="174" y="376"/>
                    <a:pt x="174" y="376"/>
                    <a:pt x="175" y="377"/>
                  </a:cubicBezTo>
                  <a:cubicBezTo>
                    <a:pt x="175" y="376"/>
                    <a:pt x="175" y="376"/>
                    <a:pt x="175" y="376"/>
                  </a:cubicBezTo>
                  <a:cubicBezTo>
                    <a:pt x="177" y="377"/>
                    <a:pt x="178" y="377"/>
                    <a:pt x="180" y="377"/>
                  </a:cubicBezTo>
                  <a:cubicBezTo>
                    <a:pt x="182" y="377"/>
                    <a:pt x="183" y="377"/>
                    <a:pt x="184" y="376"/>
                  </a:cubicBezTo>
                  <a:cubicBezTo>
                    <a:pt x="186" y="376"/>
                    <a:pt x="186" y="376"/>
                    <a:pt x="186" y="376"/>
                  </a:cubicBezTo>
                  <a:cubicBezTo>
                    <a:pt x="185" y="374"/>
                    <a:pt x="185" y="374"/>
                    <a:pt x="185" y="374"/>
                  </a:cubicBezTo>
                  <a:cubicBezTo>
                    <a:pt x="182" y="371"/>
                    <a:pt x="180" y="369"/>
                    <a:pt x="177" y="366"/>
                  </a:cubicBezTo>
                  <a:cubicBezTo>
                    <a:pt x="179" y="365"/>
                    <a:pt x="180" y="362"/>
                    <a:pt x="178" y="361"/>
                  </a:cubicBezTo>
                  <a:cubicBezTo>
                    <a:pt x="173" y="357"/>
                    <a:pt x="167" y="354"/>
                    <a:pt x="162" y="350"/>
                  </a:cubicBezTo>
                  <a:cubicBezTo>
                    <a:pt x="154" y="344"/>
                    <a:pt x="147" y="338"/>
                    <a:pt x="139" y="332"/>
                  </a:cubicBezTo>
                  <a:cubicBezTo>
                    <a:pt x="139" y="332"/>
                    <a:pt x="139" y="332"/>
                    <a:pt x="139" y="332"/>
                  </a:cubicBezTo>
                  <a:cubicBezTo>
                    <a:pt x="125" y="318"/>
                    <a:pt x="108" y="300"/>
                    <a:pt x="91" y="284"/>
                  </a:cubicBezTo>
                  <a:close/>
                  <a:moveTo>
                    <a:pt x="83" y="277"/>
                  </a:moveTo>
                  <a:cubicBezTo>
                    <a:pt x="68" y="265"/>
                    <a:pt x="52" y="254"/>
                    <a:pt x="35" y="249"/>
                  </a:cubicBezTo>
                  <a:cubicBezTo>
                    <a:pt x="37" y="248"/>
                    <a:pt x="37" y="248"/>
                    <a:pt x="37" y="248"/>
                  </a:cubicBezTo>
                  <a:cubicBezTo>
                    <a:pt x="37" y="244"/>
                    <a:pt x="36" y="240"/>
                    <a:pt x="35" y="236"/>
                  </a:cubicBezTo>
                  <a:cubicBezTo>
                    <a:pt x="64" y="254"/>
                    <a:pt x="91" y="276"/>
                    <a:pt x="118" y="299"/>
                  </a:cubicBezTo>
                  <a:cubicBezTo>
                    <a:pt x="106" y="290"/>
                    <a:pt x="95" y="282"/>
                    <a:pt x="83" y="277"/>
                  </a:cubicBezTo>
                  <a:close/>
                  <a:moveTo>
                    <a:pt x="32" y="207"/>
                  </a:moveTo>
                  <a:cubicBezTo>
                    <a:pt x="36" y="210"/>
                    <a:pt x="40" y="213"/>
                    <a:pt x="45" y="216"/>
                  </a:cubicBezTo>
                  <a:cubicBezTo>
                    <a:pt x="92" y="254"/>
                    <a:pt x="148" y="294"/>
                    <a:pt x="192" y="335"/>
                  </a:cubicBezTo>
                  <a:cubicBezTo>
                    <a:pt x="192" y="338"/>
                    <a:pt x="191" y="342"/>
                    <a:pt x="190" y="345"/>
                  </a:cubicBezTo>
                  <a:cubicBezTo>
                    <a:pt x="143" y="305"/>
                    <a:pt x="98" y="265"/>
                    <a:pt x="44" y="234"/>
                  </a:cubicBezTo>
                  <a:cubicBezTo>
                    <a:pt x="43" y="237"/>
                    <a:pt x="43" y="237"/>
                    <a:pt x="43" y="237"/>
                  </a:cubicBezTo>
                  <a:cubicBezTo>
                    <a:pt x="97" y="267"/>
                    <a:pt x="142" y="307"/>
                    <a:pt x="189" y="347"/>
                  </a:cubicBezTo>
                  <a:cubicBezTo>
                    <a:pt x="189" y="349"/>
                    <a:pt x="188" y="351"/>
                    <a:pt x="188" y="352"/>
                  </a:cubicBezTo>
                  <a:cubicBezTo>
                    <a:pt x="187" y="354"/>
                    <a:pt x="190" y="356"/>
                    <a:pt x="191" y="354"/>
                  </a:cubicBezTo>
                  <a:cubicBezTo>
                    <a:pt x="195" y="344"/>
                    <a:pt x="197" y="334"/>
                    <a:pt x="200" y="323"/>
                  </a:cubicBezTo>
                  <a:cubicBezTo>
                    <a:pt x="232" y="324"/>
                    <a:pt x="356" y="324"/>
                    <a:pt x="420" y="327"/>
                  </a:cubicBezTo>
                  <a:cubicBezTo>
                    <a:pt x="421" y="328"/>
                    <a:pt x="421" y="328"/>
                    <a:pt x="421" y="328"/>
                  </a:cubicBezTo>
                  <a:cubicBezTo>
                    <a:pt x="425" y="333"/>
                    <a:pt x="429" y="337"/>
                    <a:pt x="434" y="341"/>
                  </a:cubicBezTo>
                  <a:cubicBezTo>
                    <a:pt x="398" y="340"/>
                    <a:pt x="251" y="336"/>
                    <a:pt x="200" y="344"/>
                  </a:cubicBezTo>
                  <a:cubicBezTo>
                    <a:pt x="438" y="344"/>
                    <a:pt x="438" y="344"/>
                    <a:pt x="438" y="344"/>
                  </a:cubicBezTo>
                  <a:cubicBezTo>
                    <a:pt x="445" y="351"/>
                    <a:pt x="454" y="357"/>
                    <a:pt x="462" y="363"/>
                  </a:cubicBezTo>
                  <a:cubicBezTo>
                    <a:pt x="452" y="358"/>
                    <a:pt x="442" y="352"/>
                    <a:pt x="433" y="345"/>
                  </a:cubicBezTo>
                  <a:cubicBezTo>
                    <a:pt x="433" y="345"/>
                    <a:pt x="433" y="345"/>
                    <a:pt x="433" y="345"/>
                  </a:cubicBezTo>
                  <a:cubicBezTo>
                    <a:pt x="431" y="348"/>
                    <a:pt x="431" y="348"/>
                    <a:pt x="431" y="348"/>
                  </a:cubicBezTo>
                  <a:cubicBezTo>
                    <a:pt x="431" y="348"/>
                    <a:pt x="431" y="348"/>
                    <a:pt x="431" y="348"/>
                  </a:cubicBezTo>
                  <a:cubicBezTo>
                    <a:pt x="431" y="348"/>
                    <a:pt x="431" y="348"/>
                    <a:pt x="431" y="348"/>
                  </a:cubicBezTo>
                  <a:cubicBezTo>
                    <a:pt x="444" y="356"/>
                    <a:pt x="457" y="366"/>
                    <a:pt x="471" y="373"/>
                  </a:cubicBezTo>
                  <a:cubicBezTo>
                    <a:pt x="471" y="374"/>
                    <a:pt x="471" y="374"/>
                    <a:pt x="471" y="375"/>
                  </a:cubicBezTo>
                  <a:cubicBezTo>
                    <a:pt x="446" y="372"/>
                    <a:pt x="349" y="368"/>
                    <a:pt x="274" y="367"/>
                  </a:cubicBezTo>
                  <a:cubicBezTo>
                    <a:pt x="273" y="366"/>
                    <a:pt x="272" y="365"/>
                    <a:pt x="271" y="365"/>
                  </a:cubicBezTo>
                  <a:cubicBezTo>
                    <a:pt x="263" y="365"/>
                    <a:pt x="256" y="365"/>
                    <a:pt x="248" y="366"/>
                  </a:cubicBezTo>
                  <a:cubicBezTo>
                    <a:pt x="223" y="365"/>
                    <a:pt x="203" y="365"/>
                    <a:pt x="191" y="365"/>
                  </a:cubicBezTo>
                  <a:cubicBezTo>
                    <a:pt x="201" y="365"/>
                    <a:pt x="217" y="366"/>
                    <a:pt x="236" y="367"/>
                  </a:cubicBezTo>
                  <a:cubicBezTo>
                    <a:pt x="232" y="368"/>
                    <a:pt x="227" y="369"/>
                    <a:pt x="223" y="370"/>
                  </a:cubicBezTo>
                  <a:cubicBezTo>
                    <a:pt x="223" y="370"/>
                    <a:pt x="223" y="370"/>
                    <a:pt x="223" y="370"/>
                  </a:cubicBezTo>
                  <a:cubicBezTo>
                    <a:pt x="213" y="370"/>
                    <a:pt x="204" y="370"/>
                    <a:pt x="194" y="370"/>
                  </a:cubicBezTo>
                  <a:cubicBezTo>
                    <a:pt x="193" y="370"/>
                    <a:pt x="193" y="370"/>
                    <a:pt x="192" y="370"/>
                  </a:cubicBezTo>
                  <a:cubicBezTo>
                    <a:pt x="193" y="370"/>
                    <a:pt x="193" y="370"/>
                    <a:pt x="193" y="370"/>
                  </a:cubicBezTo>
                  <a:cubicBezTo>
                    <a:pt x="191" y="368"/>
                    <a:pt x="189" y="366"/>
                    <a:pt x="187" y="365"/>
                  </a:cubicBezTo>
                  <a:cubicBezTo>
                    <a:pt x="188" y="365"/>
                    <a:pt x="189" y="365"/>
                    <a:pt x="191" y="365"/>
                  </a:cubicBezTo>
                  <a:cubicBezTo>
                    <a:pt x="189" y="365"/>
                    <a:pt x="188" y="365"/>
                    <a:pt x="187" y="365"/>
                  </a:cubicBezTo>
                  <a:cubicBezTo>
                    <a:pt x="174" y="352"/>
                    <a:pt x="159" y="335"/>
                    <a:pt x="142" y="320"/>
                  </a:cubicBezTo>
                  <a:cubicBezTo>
                    <a:pt x="148" y="325"/>
                    <a:pt x="153" y="329"/>
                    <a:pt x="158" y="334"/>
                  </a:cubicBezTo>
                  <a:cubicBezTo>
                    <a:pt x="159" y="332"/>
                    <a:pt x="159" y="332"/>
                    <a:pt x="159" y="332"/>
                  </a:cubicBezTo>
                  <a:cubicBezTo>
                    <a:pt x="120" y="297"/>
                    <a:pt x="79" y="261"/>
                    <a:pt x="35" y="232"/>
                  </a:cubicBezTo>
                  <a:cubicBezTo>
                    <a:pt x="34" y="226"/>
                    <a:pt x="33" y="219"/>
                    <a:pt x="32" y="212"/>
                  </a:cubicBezTo>
                  <a:cubicBezTo>
                    <a:pt x="34" y="215"/>
                    <a:pt x="35" y="218"/>
                    <a:pt x="35" y="222"/>
                  </a:cubicBezTo>
                  <a:cubicBezTo>
                    <a:pt x="35" y="222"/>
                    <a:pt x="35" y="222"/>
                    <a:pt x="35" y="223"/>
                  </a:cubicBezTo>
                  <a:cubicBezTo>
                    <a:pt x="37" y="223"/>
                    <a:pt x="37" y="223"/>
                    <a:pt x="37" y="223"/>
                  </a:cubicBezTo>
                  <a:cubicBezTo>
                    <a:pt x="37" y="222"/>
                    <a:pt x="37" y="222"/>
                    <a:pt x="37" y="222"/>
                  </a:cubicBezTo>
                  <a:cubicBezTo>
                    <a:pt x="37" y="216"/>
                    <a:pt x="35" y="211"/>
                    <a:pt x="32" y="20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8" name="Freeform 177"/>
            <p:cNvSpPr>
              <a:spLocks/>
            </p:cNvSpPr>
            <p:nvPr/>
          </p:nvSpPr>
          <p:spPr bwMode="auto">
            <a:xfrm>
              <a:off x="2982479" y="5120060"/>
              <a:ext cx="353585" cy="164578"/>
            </a:xfrm>
            <a:custGeom>
              <a:avLst/>
              <a:gdLst>
                <a:gd name="T0" fmla="*/ 0 w 116"/>
                <a:gd name="T1" fmla="*/ 2 h 54"/>
                <a:gd name="T2" fmla="*/ 0 w 116"/>
                <a:gd name="T3" fmla="*/ 1 h 54"/>
                <a:gd name="T4" fmla="*/ 1 w 116"/>
                <a:gd name="T5" fmla="*/ 0 h 54"/>
                <a:gd name="T6" fmla="*/ 2 w 116"/>
                <a:gd name="T7" fmla="*/ 0 h 54"/>
                <a:gd name="T8" fmla="*/ 3 w 116"/>
                <a:gd name="T9" fmla="*/ 0 h 54"/>
                <a:gd name="T10" fmla="*/ 3 w 116"/>
                <a:gd name="T11" fmla="*/ 1 h 54"/>
                <a:gd name="T12" fmla="*/ 5 w 116"/>
                <a:gd name="T13" fmla="*/ 6 h 54"/>
                <a:gd name="T14" fmla="*/ 15 w 116"/>
                <a:gd name="T15" fmla="*/ 5 h 54"/>
                <a:gd name="T16" fmla="*/ 66 w 116"/>
                <a:gd name="T17" fmla="*/ 20 h 54"/>
                <a:gd name="T18" fmla="*/ 116 w 116"/>
                <a:gd name="T19" fmla="*/ 37 h 54"/>
                <a:gd name="T20" fmla="*/ 116 w 116"/>
                <a:gd name="T21" fmla="*/ 39 h 54"/>
                <a:gd name="T22" fmla="*/ 65 w 116"/>
                <a:gd name="T23" fmla="*/ 22 h 54"/>
                <a:gd name="T24" fmla="*/ 15 w 116"/>
                <a:gd name="T25" fmla="*/ 7 h 54"/>
                <a:gd name="T26" fmla="*/ 5 w 116"/>
                <a:gd name="T27" fmla="*/ 8 h 54"/>
                <a:gd name="T28" fmla="*/ 6 w 116"/>
                <a:gd name="T29" fmla="*/ 9 h 54"/>
                <a:gd name="T30" fmla="*/ 8 w 116"/>
                <a:gd name="T31" fmla="*/ 26 h 54"/>
                <a:gd name="T32" fmla="*/ 81 w 116"/>
                <a:gd name="T33" fmla="*/ 52 h 54"/>
                <a:gd name="T34" fmla="*/ 80 w 116"/>
                <a:gd name="T35" fmla="*/ 54 h 54"/>
                <a:gd name="T36" fmla="*/ 9 w 116"/>
                <a:gd name="T37" fmla="*/ 29 h 54"/>
                <a:gd name="T38" fmla="*/ 10 w 116"/>
                <a:gd name="T39" fmla="*/ 40 h 54"/>
                <a:gd name="T40" fmla="*/ 8 w 116"/>
                <a:gd name="T41" fmla="*/ 40 h 54"/>
                <a:gd name="T42" fmla="*/ 7 w 116"/>
                <a:gd name="T43" fmla="*/ 32 h 54"/>
                <a:gd name="T44" fmla="*/ 6 w 116"/>
                <a:gd name="T45" fmla="*/ 28 h 54"/>
                <a:gd name="T46" fmla="*/ 3 w 116"/>
                <a:gd name="T47" fmla="*/ 26 h 54"/>
                <a:gd name="T48" fmla="*/ 4 w 116"/>
                <a:gd name="T49" fmla="*/ 24 h 54"/>
                <a:gd name="T50" fmla="*/ 6 w 116"/>
                <a:gd name="T51" fmla="*/ 25 h 54"/>
                <a:gd name="T52" fmla="*/ 4 w 116"/>
                <a:gd name="T53" fmla="*/ 12 h 54"/>
                <a:gd name="T54" fmla="*/ 2 w 116"/>
                <a:gd name="T55" fmla="*/ 4 h 54"/>
                <a:gd name="T56" fmla="*/ 1 w 116"/>
                <a:gd name="T57" fmla="*/ 2 h 54"/>
                <a:gd name="T58" fmla="*/ 1 w 116"/>
                <a:gd name="T59" fmla="*/ 2 h 54"/>
                <a:gd name="T60" fmla="*/ 0 w 116"/>
                <a:gd name="T61"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 h="54">
                  <a:moveTo>
                    <a:pt x="0" y="2"/>
                  </a:moveTo>
                  <a:cubicBezTo>
                    <a:pt x="0" y="1"/>
                    <a:pt x="0" y="1"/>
                    <a:pt x="0" y="1"/>
                  </a:cubicBezTo>
                  <a:cubicBezTo>
                    <a:pt x="1" y="0"/>
                    <a:pt x="1" y="0"/>
                    <a:pt x="1" y="0"/>
                  </a:cubicBezTo>
                  <a:cubicBezTo>
                    <a:pt x="1" y="0"/>
                    <a:pt x="1" y="0"/>
                    <a:pt x="2" y="0"/>
                  </a:cubicBezTo>
                  <a:cubicBezTo>
                    <a:pt x="2" y="0"/>
                    <a:pt x="3" y="0"/>
                    <a:pt x="3" y="0"/>
                  </a:cubicBezTo>
                  <a:cubicBezTo>
                    <a:pt x="3" y="0"/>
                    <a:pt x="3" y="1"/>
                    <a:pt x="3" y="1"/>
                  </a:cubicBezTo>
                  <a:cubicBezTo>
                    <a:pt x="4" y="2"/>
                    <a:pt x="4" y="4"/>
                    <a:pt x="5" y="6"/>
                  </a:cubicBezTo>
                  <a:cubicBezTo>
                    <a:pt x="8" y="5"/>
                    <a:pt x="11" y="5"/>
                    <a:pt x="15" y="5"/>
                  </a:cubicBezTo>
                  <a:cubicBezTo>
                    <a:pt x="31" y="5"/>
                    <a:pt x="48" y="12"/>
                    <a:pt x="66" y="20"/>
                  </a:cubicBezTo>
                  <a:cubicBezTo>
                    <a:pt x="83" y="28"/>
                    <a:pt x="100" y="35"/>
                    <a:pt x="116" y="37"/>
                  </a:cubicBezTo>
                  <a:cubicBezTo>
                    <a:pt x="116" y="39"/>
                    <a:pt x="116" y="39"/>
                    <a:pt x="116" y="39"/>
                  </a:cubicBezTo>
                  <a:cubicBezTo>
                    <a:pt x="99" y="38"/>
                    <a:pt x="82" y="30"/>
                    <a:pt x="65" y="22"/>
                  </a:cubicBezTo>
                  <a:cubicBezTo>
                    <a:pt x="47" y="15"/>
                    <a:pt x="30" y="7"/>
                    <a:pt x="15" y="7"/>
                  </a:cubicBezTo>
                  <a:cubicBezTo>
                    <a:pt x="11" y="7"/>
                    <a:pt x="8" y="8"/>
                    <a:pt x="5" y="8"/>
                  </a:cubicBezTo>
                  <a:cubicBezTo>
                    <a:pt x="5" y="8"/>
                    <a:pt x="5" y="9"/>
                    <a:pt x="6" y="9"/>
                  </a:cubicBezTo>
                  <a:cubicBezTo>
                    <a:pt x="7" y="14"/>
                    <a:pt x="8" y="20"/>
                    <a:pt x="8" y="26"/>
                  </a:cubicBezTo>
                  <a:cubicBezTo>
                    <a:pt x="32" y="36"/>
                    <a:pt x="56" y="44"/>
                    <a:pt x="81" y="52"/>
                  </a:cubicBezTo>
                  <a:cubicBezTo>
                    <a:pt x="80" y="54"/>
                    <a:pt x="80" y="54"/>
                    <a:pt x="80" y="54"/>
                  </a:cubicBezTo>
                  <a:cubicBezTo>
                    <a:pt x="56" y="46"/>
                    <a:pt x="32" y="39"/>
                    <a:pt x="9" y="29"/>
                  </a:cubicBezTo>
                  <a:cubicBezTo>
                    <a:pt x="10" y="34"/>
                    <a:pt x="10" y="38"/>
                    <a:pt x="10" y="40"/>
                  </a:cubicBezTo>
                  <a:cubicBezTo>
                    <a:pt x="8" y="40"/>
                    <a:pt x="8" y="40"/>
                    <a:pt x="8" y="40"/>
                  </a:cubicBezTo>
                  <a:cubicBezTo>
                    <a:pt x="8" y="39"/>
                    <a:pt x="7" y="36"/>
                    <a:pt x="7" y="32"/>
                  </a:cubicBezTo>
                  <a:cubicBezTo>
                    <a:pt x="7" y="30"/>
                    <a:pt x="6" y="29"/>
                    <a:pt x="6" y="28"/>
                  </a:cubicBezTo>
                  <a:cubicBezTo>
                    <a:pt x="5" y="27"/>
                    <a:pt x="4" y="27"/>
                    <a:pt x="3" y="26"/>
                  </a:cubicBezTo>
                  <a:cubicBezTo>
                    <a:pt x="4" y="24"/>
                    <a:pt x="4" y="24"/>
                    <a:pt x="4" y="24"/>
                  </a:cubicBezTo>
                  <a:cubicBezTo>
                    <a:pt x="5" y="24"/>
                    <a:pt x="5" y="24"/>
                    <a:pt x="6" y="25"/>
                  </a:cubicBezTo>
                  <a:cubicBezTo>
                    <a:pt x="5" y="20"/>
                    <a:pt x="4" y="16"/>
                    <a:pt x="4" y="12"/>
                  </a:cubicBezTo>
                  <a:cubicBezTo>
                    <a:pt x="3" y="9"/>
                    <a:pt x="2" y="6"/>
                    <a:pt x="2" y="4"/>
                  </a:cubicBezTo>
                  <a:cubicBezTo>
                    <a:pt x="2" y="3"/>
                    <a:pt x="1" y="3"/>
                    <a:pt x="1" y="2"/>
                  </a:cubicBezTo>
                  <a:cubicBezTo>
                    <a:pt x="1" y="2"/>
                    <a:pt x="1" y="2"/>
                    <a:pt x="1" y="2"/>
                  </a:cubicBezTo>
                  <a:lnTo>
                    <a:pt x="0"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9" name="Freeform 178"/>
            <p:cNvSpPr>
              <a:spLocks/>
            </p:cNvSpPr>
            <p:nvPr/>
          </p:nvSpPr>
          <p:spPr bwMode="auto">
            <a:xfrm>
              <a:off x="3010765" y="5168919"/>
              <a:ext cx="249438" cy="109290"/>
            </a:xfrm>
            <a:custGeom>
              <a:avLst/>
              <a:gdLst>
                <a:gd name="T0" fmla="*/ 82 w 82"/>
                <a:gd name="T1" fmla="*/ 36 h 36"/>
                <a:gd name="T2" fmla="*/ 81 w 82"/>
                <a:gd name="T3" fmla="*/ 36 h 36"/>
                <a:gd name="T4" fmla="*/ 76 w 82"/>
                <a:gd name="T5" fmla="*/ 34 h 36"/>
                <a:gd name="T6" fmla="*/ 39 w 82"/>
                <a:gd name="T7" fmla="*/ 16 h 36"/>
                <a:gd name="T8" fmla="*/ 17 w 82"/>
                <a:gd name="T9" fmla="*/ 7 h 36"/>
                <a:gd name="T10" fmla="*/ 0 w 82"/>
                <a:gd name="T11" fmla="*/ 3 h 36"/>
                <a:gd name="T12" fmla="*/ 0 w 82"/>
                <a:gd name="T13" fmla="*/ 0 h 36"/>
                <a:gd name="T14" fmla="*/ 22 w 82"/>
                <a:gd name="T15" fmla="*/ 5 h 36"/>
                <a:gd name="T16" fmla="*/ 61 w 82"/>
                <a:gd name="T17" fmla="*/ 23 h 36"/>
                <a:gd name="T18" fmla="*/ 75 w 82"/>
                <a:gd name="T19" fmla="*/ 30 h 36"/>
                <a:gd name="T20" fmla="*/ 80 w 82"/>
                <a:gd name="T21" fmla="*/ 33 h 36"/>
                <a:gd name="T22" fmla="*/ 81 w 82"/>
                <a:gd name="T23" fmla="*/ 33 h 36"/>
                <a:gd name="T24" fmla="*/ 82 w 82"/>
                <a:gd name="T25" fmla="*/ 33 h 36"/>
                <a:gd name="T26" fmla="*/ 82 w 82"/>
                <a:gd name="T27" fmla="*/ 33 h 36"/>
                <a:gd name="T28" fmla="*/ 82 w 82"/>
                <a:gd name="T29" fmla="*/ 34 h 36"/>
                <a:gd name="T30" fmla="*/ 82 w 82"/>
                <a:gd name="T31" fmla="*/ 34 h 36"/>
                <a:gd name="T32" fmla="*/ 81 w 82"/>
                <a:gd name="T33" fmla="*/ 33 h 36"/>
                <a:gd name="T34" fmla="*/ 82 w 82"/>
                <a:gd name="T3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36">
                  <a:moveTo>
                    <a:pt x="82" y="36"/>
                  </a:moveTo>
                  <a:cubicBezTo>
                    <a:pt x="81" y="36"/>
                    <a:pt x="81" y="36"/>
                    <a:pt x="81" y="36"/>
                  </a:cubicBezTo>
                  <a:cubicBezTo>
                    <a:pt x="80" y="36"/>
                    <a:pt x="78" y="35"/>
                    <a:pt x="76" y="34"/>
                  </a:cubicBezTo>
                  <a:cubicBezTo>
                    <a:pt x="69" y="30"/>
                    <a:pt x="54" y="22"/>
                    <a:pt x="39" y="16"/>
                  </a:cubicBezTo>
                  <a:cubicBezTo>
                    <a:pt x="32" y="12"/>
                    <a:pt x="24" y="9"/>
                    <a:pt x="17" y="7"/>
                  </a:cubicBezTo>
                  <a:cubicBezTo>
                    <a:pt x="11" y="4"/>
                    <a:pt x="4" y="3"/>
                    <a:pt x="0" y="3"/>
                  </a:cubicBezTo>
                  <a:cubicBezTo>
                    <a:pt x="0" y="0"/>
                    <a:pt x="0" y="0"/>
                    <a:pt x="0" y="0"/>
                  </a:cubicBezTo>
                  <a:cubicBezTo>
                    <a:pt x="6" y="0"/>
                    <a:pt x="14" y="2"/>
                    <a:pt x="22" y="5"/>
                  </a:cubicBezTo>
                  <a:cubicBezTo>
                    <a:pt x="35" y="10"/>
                    <a:pt x="49" y="17"/>
                    <a:pt x="61" y="23"/>
                  </a:cubicBezTo>
                  <a:cubicBezTo>
                    <a:pt x="67" y="26"/>
                    <a:pt x="72" y="29"/>
                    <a:pt x="75" y="30"/>
                  </a:cubicBezTo>
                  <a:cubicBezTo>
                    <a:pt x="77" y="31"/>
                    <a:pt x="79" y="32"/>
                    <a:pt x="80" y="33"/>
                  </a:cubicBezTo>
                  <a:cubicBezTo>
                    <a:pt x="80" y="33"/>
                    <a:pt x="81" y="33"/>
                    <a:pt x="81" y="33"/>
                  </a:cubicBezTo>
                  <a:cubicBezTo>
                    <a:pt x="82" y="33"/>
                    <a:pt x="82" y="33"/>
                    <a:pt x="82" y="33"/>
                  </a:cubicBezTo>
                  <a:cubicBezTo>
                    <a:pt x="82" y="33"/>
                    <a:pt x="82" y="33"/>
                    <a:pt x="82" y="33"/>
                  </a:cubicBezTo>
                  <a:cubicBezTo>
                    <a:pt x="82" y="34"/>
                    <a:pt x="82" y="34"/>
                    <a:pt x="82" y="34"/>
                  </a:cubicBezTo>
                  <a:cubicBezTo>
                    <a:pt x="82" y="34"/>
                    <a:pt x="82" y="34"/>
                    <a:pt x="82" y="34"/>
                  </a:cubicBezTo>
                  <a:cubicBezTo>
                    <a:pt x="81" y="33"/>
                    <a:pt x="81" y="33"/>
                    <a:pt x="81" y="33"/>
                  </a:cubicBezTo>
                  <a:cubicBezTo>
                    <a:pt x="82" y="36"/>
                    <a:pt x="82" y="36"/>
                    <a:pt x="82" y="3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0" name="Freeform 179"/>
            <p:cNvSpPr>
              <a:spLocks/>
            </p:cNvSpPr>
            <p:nvPr/>
          </p:nvSpPr>
          <p:spPr bwMode="auto">
            <a:xfrm>
              <a:off x="3111055" y="4058020"/>
              <a:ext cx="96432" cy="102861"/>
            </a:xfrm>
            <a:custGeom>
              <a:avLst/>
              <a:gdLst>
                <a:gd name="T0" fmla="*/ 22 w 32"/>
                <a:gd name="T1" fmla="*/ 13 h 34"/>
                <a:gd name="T2" fmla="*/ 32 w 32"/>
                <a:gd name="T3" fmla="*/ 34 h 34"/>
                <a:gd name="T4" fmla="*/ 32 w 32"/>
                <a:gd name="T5" fmla="*/ 34 h 34"/>
                <a:gd name="T6" fmla="*/ 29 w 32"/>
                <a:gd name="T7" fmla="*/ 34 h 34"/>
                <a:gd name="T8" fmla="*/ 29 w 32"/>
                <a:gd name="T9" fmla="*/ 34 h 34"/>
                <a:gd name="T10" fmla="*/ 20 w 32"/>
                <a:gd name="T11" fmla="*/ 15 h 34"/>
                <a:gd name="T12" fmla="*/ 0 w 32"/>
                <a:gd name="T13" fmla="*/ 2 h 34"/>
                <a:gd name="T14" fmla="*/ 0 w 32"/>
                <a:gd name="T15" fmla="*/ 0 h 34"/>
                <a:gd name="T16" fmla="*/ 22 w 32"/>
                <a:gd name="T17" fmla="*/ 1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4">
                  <a:moveTo>
                    <a:pt x="22" y="13"/>
                  </a:moveTo>
                  <a:cubicBezTo>
                    <a:pt x="28" y="19"/>
                    <a:pt x="32" y="27"/>
                    <a:pt x="32" y="34"/>
                  </a:cubicBezTo>
                  <a:cubicBezTo>
                    <a:pt x="32" y="34"/>
                    <a:pt x="32" y="34"/>
                    <a:pt x="32" y="34"/>
                  </a:cubicBezTo>
                  <a:cubicBezTo>
                    <a:pt x="29" y="34"/>
                    <a:pt x="29" y="34"/>
                    <a:pt x="29" y="34"/>
                  </a:cubicBezTo>
                  <a:cubicBezTo>
                    <a:pt x="29" y="34"/>
                    <a:pt x="29" y="34"/>
                    <a:pt x="29" y="34"/>
                  </a:cubicBezTo>
                  <a:cubicBezTo>
                    <a:pt x="30" y="28"/>
                    <a:pt x="26" y="21"/>
                    <a:pt x="20" y="15"/>
                  </a:cubicBezTo>
                  <a:cubicBezTo>
                    <a:pt x="15" y="9"/>
                    <a:pt x="7" y="4"/>
                    <a:pt x="0" y="2"/>
                  </a:cubicBezTo>
                  <a:cubicBezTo>
                    <a:pt x="0" y="0"/>
                    <a:pt x="0" y="0"/>
                    <a:pt x="0" y="0"/>
                  </a:cubicBezTo>
                  <a:cubicBezTo>
                    <a:pt x="8" y="1"/>
                    <a:pt x="16" y="7"/>
                    <a:pt x="2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1" name="Freeform 180"/>
            <p:cNvSpPr>
              <a:spLocks/>
            </p:cNvSpPr>
            <p:nvPr/>
          </p:nvSpPr>
          <p:spPr bwMode="auto">
            <a:xfrm>
              <a:off x="3509641" y="3982160"/>
              <a:ext cx="100289" cy="189007"/>
            </a:xfrm>
            <a:custGeom>
              <a:avLst/>
              <a:gdLst>
                <a:gd name="T0" fmla="*/ 3 w 33"/>
                <a:gd name="T1" fmla="*/ 60 h 62"/>
                <a:gd name="T2" fmla="*/ 1 w 33"/>
                <a:gd name="T3" fmla="*/ 59 h 62"/>
                <a:gd name="T4" fmla="*/ 28 w 33"/>
                <a:gd name="T5" fmla="*/ 2 h 62"/>
                <a:gd name="T6" fmla="*/ 32 w 33"/>
                <a:gd name="T7" fmla="*/ 4 h 62"/>
                <a:gd name="T8" fmla="*/ 3 w 33"/>
                <a:gd name="T9" fmla="*/ 60 h 62"/>
              </a:gdLst>
              <a:ahLst/>
              <a:cxnLst>
                <a:cxn ang="0">
                  <a:pos x="T0" y="T1"/>
                </a:cxn>
                <a:cxn ang="0">
                  <a:pos x="T2" y="T3"/>
                </a:cxn>
                <a:cxn ang="0">
                  <a:pos x="T4" y="T5"/>
                </a:cxn>
                <a:cxn ang="0">
                  <a:pos x="T6" y="T7"/>
                </a:cxn>
                <a:cxn ang="0">
                  <a:pos x="T8" y="T9"/>
                </a:cxn>
              </a:cxnLst>
              <a:rect l="0" t="0" r="r" b="b"/>
              <a:pathLst>
                <a:path w="33" h="62">
                  <a:moveTo>
                    <a:pt x="3" y="60"/>
                  </a:moveTo>
                  <a:cubicBezTo>
                    <a:pt x="3" y="62"/>
                    <a:pt x="0" y="60"/>
                    <a:pt x="1" y="59"/>
                  </a:cubicBezTo>
                  <a:cubicBezTo>
                    <a:pt x="7" y="39"/>
                    <a:pt x="20" y="21"/>
                    <a:pt x="28" y="2"/>
                  </a:cubicBezTo>
                  <a:cubicBezTo>
                    <a:pt x="29" y="0"/>
                    <a:pt x="33" y="2"/>
                    <a:pt x="32" y="4"/>
                  </a:cubicBezTo>
                  <a:cubicBezTo>
                    <a:pt x="23" y="23"/>
                    <a:pt x="11" y="40"/>
                    <a:pt x="3" y="6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2" name="Freeform 181"/>
            <p:cNvSpPr>
              <a:spLocks/>
            </p:cNvSpPr>
            <p:nvPr/>
          </p:nvSpPr>
          <p:spPr bwMode="auto">
            <a:xfrm>
              <a:off x="3035195" y="3705721"/>
              <a:ext cx="276439" cy="263581"/>
            </a:xfrm>
            <a:custGeom>
              <a:avLst/>
              <a:gdLst>
                <a:gd name="T0" fmla="*/ 82 w 91"/>
                <a:gd name="T1" fmla="*/ 13 h 87"/>
                <a:gd name="T2" fmla="*/ 60 w 91"/>
                <a:gd name="T3" fmla="*/ 23 h 87"/>
                <a:gd name="T4" fmla="*/ 39 w 91"/>
                <a:gd name="T5" fmla="*/ 38 h 87"/>
                <a:gd name="T6" fmla="*/ 4 w 91"/>
                <a:gd name="T7" fmla="*/ 84 h 87"/>
                <a:gd name="T8" fmla="*/ 0 w 91"/>
                <a:gd name="T9" fmla="*/ 83 h 87"/>
                <a:gd name="T10" fmla="*/ 29 w 91"/>
                <a:gd name="T11" fmla="*/ 41 h 87"/>
                <a:gd name="T12" fmla="*/ 55 w 91"/>
                <a:gd name="T13" fmla="*/ 21 h 87"/>
                <a:gd name="T14" fmla="*/ 66 w 91"/>
                <a:gd name="T15" fmla="*/ 15 h 87"/>
                <a:gd name="T16" fmla="*/ 81 w 91"/>
                <a:gd name="T17" fmla="*/ 7 h 87"/>
                <a:gd name="T18" fmla="*/ 82 w 91"/>
                <a:gd name="T19" fmla="*/ 1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87">
                  <a:moveTo>
                    <a:pt x="82" y="13"/>
                  </a:moveTo>
                  <a:cubicBezTo>
                    <a:pt x="77" y="11"/>
                    <a:pt x="64" y="20"/>
                    <a:pt x="60" y="23"/>
                  </a:cubicBezTo>
                  <a:cubicBezTo>
                    <a:pt x="53" y="27"/>
                    <a:pt x="46" y="32"/>
                    <a:pt x="39" y="38"/>
                  </a:cubicBezTo>
                  <a:cubicBezTo>
                    <a:pt x="24" y="49"/>
                    <a:pt x="8" y="65"/>
                    <a:pt x="4" y="84"/>
                  </a:cubicBezTo>
                  <a:cubicBezTo>
                    <a:pt x="4" y="87"/>
                    <a:pt x="0" y="86"/>
                    <a:pt x="0" y="83"/>
                  </a:cubicBezTo>
                  <a:cubicBezTo>
                    <a:pt x="3" y="66"/>
                    <a:pt x="16" y="52"/>
                    <a:pt x="29" y="41"/>
                  </a:cubicBezTo>
                  <a:cubicBezTo>
                    <a:pt x="37" y="33"/>
                    <a:pt x="46" y="27"/>
                    <a:pt x="55" y="21"/>
                  </a:cubicBezTo>
                  <a:cubicBezTo>
                    <a:pt x="58" y="18"/>
                    <a:pt x="62" y="16"/>
                    <a:pt x="66" y="15"/>
                  </a:cubicBezTo>
                  <a:cubicBezTo>
                    <a:pt x="70" y="12"/>
                    <a:pt x="78" y="11"/>
                    <a:pt x="81" y="7"/>
                  </a:cubicBezTo>
                  <a:cubicBezTo>
                    <a:pt x="87" y="0"/>
                    <a:pt x="91" y="16"/>
                    <a:pt x="8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3" name="Freeform 182"/>
            <p:cNvSpPr>
              <a:spLocks/>
            </p:cNvSpPr>
            <p:nvPr/>
          </p:nvSpPr>
          <p:spPr bwMode="auto">
            <a:xfrm>
              <a:off x="2886046" y="4529895"/>
              <a:ext cx="738028" cy="57859"/>
            </a:xfrm>
            <a:custGeom>
              <a:avLst/>
              <a:gdLst>
                <a:gd name="T0" fmla="*/ 2 w 243"/>
                <a:gd name="T1" fmla="*/ 13 h 19"/>
                <a:gd name="T2" fmla="*/ 123 w 243"/>
                <a:gd name="T3" fmla="*/ 7 h 19"/>
                <a:gd name="T4" fmla="*/ 181 w 243"/>
                <a:gd name="T5" fmla="*/ 3 h 19"/>
                <a:gd name="T6" fmla="*/ 241 w 243"/>
                <a:gd name="T7" fmla="*/ 2 h 19"/>
                <a:gd name="T8" fmla="*/ 240 w 243"/>
                <a:gd name="T9" fmla="*/ 7 h 19"/>
                <a:gd name="T10" fmla="*/ 182 w 243"/>
                <a:gd name="T11" fmla="*/ 9 h 19"/>
                <a:gd name="T12" fmla="*/ 123 w 243"/>
                <a:gd name="T13" fmla="*/ 12 h 19"/>
                <a:gd name="T14" fmla="*/ 32 w 243"/>
                <a:gd name="T15" fmla="*/ 16 h 19"/>
                <a:gd name="T16" fmla="*/ 30 w 243"/>
                <a:gd name="T17" fmla="*/ 18 h 19"/>
                <a:gd name="T18" fmla="*/ 3 w 243"/>
                <a:gd name="T19" fmla="*/ 17 h 19"/>
                <a:gd name="T20" fmla="*/ 2 w 243"/>
                <a:gd name="T21"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19">
                  <a:moveTo>
                    <a:pt x="2" y="13"/>
                  </a:moveTo>
                  <a:cubicBezTo>
                    <a:pt x="42" y="12"/>
                    <a:pt x="83" y="9"/>
                    <a:pt x="123" y="7"/>
                  </a:cubicBezTo>
                  <a:cubicBezTo>
                    <a:pt x="142" y="5"/>
                    <a:pt x="162" y="4"/>
                    <a:pt x="181" y="3"/>
                  </a:cubicBezTo>
                  <a:cubicBezTo>
                    <a:pt x="201" y="2"/>
                    <a:pt x="221" y="0"/>
                    <a:pt x="241" y="2"/>
                  </a:cubicBezTo>
                  <a:cubicBezTo>
                    <a:pt x="243" y="3"/>
                    <a:pt x="243" y="6"/>
                    <a:pt x="240" y="7"/>
                  </a:cubicBezTo>
                  <a:cubicBezTo>
                    <a:pt x="221" y="9"/>
                    <a:pt x="201" y="8"/>
                    <a:pt x="182" y="9"/>
                  </a:cubicBezTo>
                  <a:cubicBezTo>
                    <a:pt x="162" y="10"/>
                    <a:pt x="143" y="11"/>
                    <a:pt x="123" y="12"/>
                  </a:cubicBezTo>
                  <a:cubicBezTo>
                    <a:pt x="93" y="14"/>
                    <a:pt x="62" y="16"/>
                    <a:pt x="32" y="16"/>
                  </a:cubicBezTo>
                  <a:cubicBezTo>
                    <a:pt x="32" y="17"/>
                    <a:pt x="32" y="19"/>
                    <a:pt x="30" y="18"/>
                  </a:cubicBezTo>
                  <a:cubicBezTo>
                    <a:pt x="21" y="17"/>
                    <a:pt x="12" y="17"/>
                    <a:pt x="3" y="17"/>
                  </a:cubicBezTo>
                  <a:cubicBezTo>
                    <a:pt x="0" y="17"/>
                    <a:pt x="0" y="13"/>
                    <a:pt x="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grpSp>
      <p:grpSp>
        <p:nvGrpSpPr>
          <p:cNvPr id="24" name="组合 6"/>
          <p:cNvGrpSpPr/>
          <p:nvPr/>
        </p:nvGrpSpPr>
        <p:grpSpPr>
          <a:xfrm>
            <a:off x="10226154" y="5848429"/>
            <a:ext cx="1466490" cy="942293"/>
            <a:chOff x="2340883" y="3617004"/>
            <a:chExt cx="2169081" cy="1874642"/>
          </a:xfrm>
        </p:grpSpPr>
        <p:sp>
          <p:nvSpPr>
            <p:cNvPr id="25" name="Freeform 167"/>
            <p:cNvSpPr>
              <a:spLocks/>
            </p:cNvSpPr>
            <p:nvPr/>
          </p:nvSpPr>
          <p:spPr bwMode="auto">
            <a:xfrm>
              <a:off x="3084054" y="5287210"/>
              <a:ext cx="60431" cy="9000"/>
            </a:xfrm>
            <a:custGeom>
              <a:avLst/>
              <a:gdLst>
                <a:gd name="T0" fmla="*/ 20 w 20"/>
                <a:gd name="T1" fmla="*/ 3 h 3"/>
                <a:gd name="T2" fmla="*/ 0 w 20"/>
                <a:gd name="T3" fmla="*/ 0 h 3"/>
                <a:gd name="T4" fmla="*/ 20 w 20"/>
                <a:gd name="T5" fmla="*/ 3 h 3"/>
              </a:gdLst>
              <a:ahLst/>
              <a:cxnLst>
                <a:cxn ang="0">
                  <a:pos x="T0" y="T1"/>
                </a:cxn>
                <a:cxn ang="0">
                  <a:pos x="T2" y="T3"/>
                </a:cxn>
                <a:cxn ang="0">
                  <a:pos x="T4" y="T5"/>
                </a:cxn>
              </a:cxnLst>
              <a:rect l="0" t="0" r="r" b="b"/>
              <a:pathLst>
                <a:path w="20" h="3">
                  <a:moveTo>
                    <a:pt x="20" y="3"/>
                  </a:moveTo>
                  <a:cubicBezTo>
                    <a:pt x="8" y="1"/>
                    <a:pt x="0" y="0"/>
                    <a:pt x="0" y="0"/>
                  </a:cubicBezTo>
                  <a:cubicBezTo>
                    <a:pt x="4" y="0"/>
                    <a:pt x="11" y="1"/>
                    <a:pt x="2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6" name="Freeform 168"/>
            <p:cNvSpPr>
              <a:spLocks/>
            </p:cNvSpPr>
            <p:nvPr/>
          </p:nvSpPr>
          <p:spPr bwMode="auto">
            <a:xfrm>
              <a:off x="3390065" y="5213921"/>
              <a:ext cx="465446" cy="200579"/>
            </a:xfrm>
            <a:custGeom>
              <a:avLst/>
              <a:gdLst>
                <a:gd name="T0" fmla="*/ 148 w 153"/>
                <a:gd name="T1" fmla="*/ 9 h 66"/>
                <a:gd name="T2" fmla="*/ 148 w 153"/>
                <a:gd name="T3" fmla="*/ 12 h 66"/>
                <a:gd name="T4" fmla="*/ 143 w 153"/>
                <a:gd name="T5" fmla="*/ 27 h 66"/>
                <a:gd name="T6" fmla="*/ 140 w 153"/>
                <a:gd name="T7" fmla="*/ 42 h 66"/>
                <a:gd name="T8" fmla="*/ 130 w 153"/>
                <a:gd name="T9" fmla="*/ 65 h 66"/>
                <a:gd name="T10" fmla="*/ 131 w 153"/>
                <a:gd name="T11" fmla="*/ 50 h 66"/>
                <a:gd name="T12" fmla="*/ 0 w 153"/>
                <a:gd name="T13" fmla="*/ 19 h 66"/>
                <a:gd name="T14" fmla="*/ 129 w 153"/>
                <a:gd name="T15" fmla="*/ 43 h 66"/>
                <a:gd name="T16" fmla="*/ 130 w 153"/>
                <a:gd name="T17" fmla="*/ 40 h 66"/>
                <a:gd name="T18" fmla="*/ 68 w 153"/>
                <a:gd name="T19" fmla="*/ 24 h 66"/>
                <a:gd name="T20" fmla="*/ 132 w 153"/>
                <a:gd name="T21" fmla="*/ 38 h 66"/>
                <a:gd name="T22" fmla="*/ 134 w 153"/>
                <a:gd name="T23" fmla="*/ 32 h 66"/>
                <a:gd name="T24" fmla="*/ 2 w 153"/>
                <a:gd name="T25" fmla="*/ 0 h 66"/>
                <a:gd name="T26" fmla="*/ 132 w 153"/>
                <a:gd name="T27" fmla="*/ 25 h 66"/>
                <a:gd name="T28" fmla="*/ 147 w 153"/>
                <a:gd name="T29" fmla="*/ 12 h 66"/>
                <a:gd name="T30" fmla="*/ 129 w 153"/>
                <a:gd name="T31" fmla="*/ 6 h 66"/>
                <a:gd name="T32" fmla="*/ 147 w 153"/>
                <a:gd name="T33" fmla="*/ 12 h 66"/>
                <a:gd name="T34" fmla="*/ 148 w 153"/>
                <a:gd name="T35"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 h="66">
                  <a:moveTo>
                    <a:pt x="148" y="9"/>
                  </a:moveTo>
                  <a:cubicBezTo>
                    <a:pt x="148" y="12"/>
                    <a:pt x="148" y="12"/>
                    <a:pt x="148" y="12"/>
                  </a:cubicBezTo>
                  <a:cubicBezTo>
                    <a:pt x="148" y="12"/>
                    <a:pt x="153" y="23"/>
                    <a:pt x="143" y="27"/>
                  </a:cubicBezTo>
                  <a:cubicBezTo>
                    <a:pt x="133" y="30"/>
                    <a:pt x="146" y="37"/>
                    <a:pt x="140" y="42"/>
                  </a:cubicBezTo>
                  <a:cubicBezTo>
                    <a:pt x="133" y="48"/>
                    <a:pt x="144" y="66"/>
                    <a:pt x="130" y="65"/>
                  </a:cubicBezTo>
                  <a:cubicBezTo>
                    <a:pt x="130" y="65"/>
                    <a:pt x="133" y="56"/>
                    <a:pt x="131" y="50"/>
                  </a:cubicBezTo>
                  <a:cubicBezTo>
                    <a:pt x="0" y="19"/>
                    <a:pt x="0" y="19"/>
                    <a:pt x="0" y="19"/>
                  </a:cubicBezTo>
                  <a:cubicBezTo>
                    <a:pt x="129" y="43"/>
                    <a:pt x="129" y="43"/>
                    <a:pt x="129" y="43"/>
                  </a:cubicBezTo>
                  <a:cubicBezTo>
                    <a:pt x="129" y="42"/>
                    <a:pt x="129" y="41"/>
                    <a:pt x="130" y="40"/>
                  </a:cubicBezTo>
                  <a:cubicBezTo>
                    <a:pt x="68" y="24"/>
                    <a:pt x="68" y="24"/>
                    <a:pt x="68" y="24"/>
                  </a:cubicBezTo>
                  <a:cubicBezTo>
                    <a:pt x="132" y="38"/>
                    <a:pt x="132" y="38"/>
                    <a:pt x="132" y="38"/>
                  </a:cubicBezTo>
                  <a:cubicBezTo>
                    <a:pt x="133" y="36"/>
                    <a:pt x="134" y="33"/>
                    <a:pt x="134" y="32"/>
                  </a:cubicBezTo>
                  <a:cubicBezTo>
                    <a:pt x="2" y="0"/>
                    <a:pt x="2" y="0"/>
                    <a:pt x="2" y="0"/>
                  </a:cubicBezTo>
                  <a:cubicBezTo>
                    <a:pt x="132" y="25"/>
                    <a:pt x="132" y="25"/>
                    <a:pt x="132" y="25"/>
                  </a:cubicBezTo>
                  <a:cubicBezTo>
                    <a:pt x="135" y="23"/>
                    <a:pt x="145" y="22"/>
                    <a:pt x="147" y="12"/>
                  </a:cubicBezTo>
                  <a:cubicBezTo>
                    <a:pt x="146" y="11"/>
                    <a:pt x="139" y="9"/>
                    <a:pt x="129" y="6"/>
                  </a:cubicBezTo>
                  <a:cubicBezTo>
                    <a:pt x="139" y="9"/>
                    <a:pt x="146" y="10"/>
                    <a:pt x="147" y="12"/>
                  </a:cubicBezTo>
                  <a:cubicBezTo>
                    <a:pt x="148" y="11"/>
                    <a:pt x="148" y="10"/>
                    <a:pt x="148"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7" name="Freeform 169"/>
            <p:cNvSpPr>
              <a:spLocks/>
            </p:cNvSpPr>
            <p:nvPr/>
          </p:nvSpPr>
          <p:spPr bwMode="auto">
            <a:xfrm>
              <a:off x="3636932" y="4015590"/>
              <a:ext cx="267439" cy="258438"/>
            </a:xfrm>
            <a:custGeom>
              <a:avLst/>
              <a:gdLst>
                <a:gd name="T0" fmla="*/ 75 w 88"/>
                <a:gd name="T1" fmla="*/ 26 h 85"/>
                <a:gd name="T2" fmla="*/ 0 w 88"/>
                <a:gd name="T3" fmla="*/ 85 h 85"/>
                <a:gd name="T4" fmla="*/ 34 w 88"/>
                <a:gd name="T5" fmla="*/ 34 h 85"/>
                <a:gd name="T6" fmla="*/ 75 w 88"/>
                <a:gd name="T7" fmla="*/ 26 h 85"/>
              </a:gdLst>
              <a:ahLst/>
              <a:cxnLst>
                <a:cxn ang="0">
                  <a:pos x="T0" y="T1"/>
                </a:cxn>
                <a:cxn ang="0">
                  <a:pos x="T2" y="T3"/>
                </a:cxn>
                <a:cxn ang="0">
                  <a:pos x="T4" y="T5"/>
                </a:cxn>
                <a:cxn ang="0">
                  <a:pos x="T6" y="T7"/>
                </a:cxn>
              </a:cxnLst>
              <a:rect l="0" t="0" r="r" b="b"/>
              <a:pathLst>
                <a:path w="88" h="85">
                  <a:moveTo>
                    <a:pt x="75" y="26"/>
                  </a:moveTo>
                  <a:cubicBezTo>
                    <a:pt x="62" y="30"/>
                    <a:pt x="29" y="35"/>
                    <a:pt x="0" y="85"/>
                  </a:cubicBezTo>
                  <a:cubicBezTo>
                    <a:pt x="0" y="85"/>
                    <a:pt x="0" y="68"/>
                    <a:pt x="34" y="34"/>
                  </a:cubicBezTo>
                  <a:cubicBezTo>
                    <a:pt x="68" y="0"/>
                    <a:pt x="88" y="22"/>
                    <a:pt x="75"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8" name="Freeform 170"/>
            <p:cNvSpPr>
              <a:spLocks/>
            </p:cNvSpPr>
            <p:nvPr/>
          </p:nvSpPr>
          <p:spPr bwMode="auto">
            <a:xfrm>
              <a:off x="2946477" y="4688044"/>
              <a:ext cx="735456" cy="27001"/>
            </a:xfrm>
            <a:custGeom>
              <a:avLst/>
              <a:gdLst>
                <a:gd name="T0" fmla="*/ 242 w 242"/>
                <a:gd name="T1" fmla="*/ 6 h 9"/>
                <a:gd name="T2" fmla="*/ 242 w 242"/>
                <a:gd name="T3" fmla="*/ 9 h 9"/>
                <a:gd name="T4" fmla="*/ 0 w 242"/>
                <a:gd name="T5" fmla="*/ 9 h 9"/>
                <a:gd name="T6" fmla="*/ 242 w 242"/>
                <a:gd name="T7" fmla="*/ 6 h 9"/>
              </a:gdLst>
              <a:ahLst/>
              <a:cxnLst>
                <a:cxn ang="0">
                  <a:pos x="T0" y="T1"/>
                </a:cxn>
                <a:cxn ang="0">
                  <a:pos x="T2" y="T3"/>
                </a:cxn>
                <a:cxn ang="0">
                  <a:pos x="T4" y="T5"/>
                </a:cxn>
                <a:cxn ang="0">
                  <a:pos x="T6" y="T7"/>
                </a:cxn>
              </a:cxnLst>
              <a:rect l="0" t="0" r="r" b="b"/>
              <a:pathLst>
                <a:path w="242" h="9">
                  <a:moveTo>
                    <a:pt x="242" y="6"/>
                  </a:moveTo>
                  <a:cubicBezTo>
                    <a:pt x="242" y="9"/>
                    <a:pt x="242" y="9"/>
                    <a:pt x="242" y="9"/>
                  </a:cubicBezTo>
                  <a:cubicBezTo>
                    <a:pt x="0" y="9"/>
                    <a:pt x="0" y="9"/>
                    <a:pt x="0" y="9"/>
                  </a:cubicBezTo>
                  <a:cubicBezTo>
                    <a:pt x="58" y="0"/>
                    <a:pt x="242" y="6"/>
                    <a:pt x="242" y="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9" name="Freeform 171"/>
            <p:cNvSpPr>
              <a:spLocks/>
            </p:cNvSpPr>
            <p:nvPr/>
          </p:nvSpPr>
          <p:spPr bwMode="auto">
            <a:xfrm>
              <a:off x="3117484" y="4454035"/>
              <a:ext cx="205722" cy="38573"/>
            </a:xfrm>
            <a:custGeom>
              <a:avLst/>
              <a:gdLst>
                <a:gd name="T0" fmla="*/ 0 w 68"/>
                <a:gd name="T1" fmla="*/ 11 h 13"/>
                <a:gd name="T2" fmla="*/ 68 w 68"/>
                <a:gd name="T3" fmla="*/ 6 h 13"/>
                <a:gd name="T4" fmla="*/ 0 w 68"/>
                <a:gd name="T5" fmla="*/ 11 h 13"/>
              </a:gdLst>
              <a:ahLst/>
              <a:cxnLst>
                <a:cxn ang="0">
                  <a:pos x="T0" y="T1"/>
                </a:cxn>
                <a:cxn ang="0">
                  <a:pos x="T2" y="T3"/>
                </a:cxn>
                <a:cxn ang="0">
                  <a:pos x="T4" y="T5"/>
                </a:cxn>
              </a:cxnLst>
              <a:rect l="0" t="0" r="r" b="b"/>
              <a:pathLst>
                <a:path w="68" h="13">
                  <a:moveTo>
                    <a:pt x="0" y="11"/>
                  </a:moveTo>
                  <a:cubicBezTo>
                    <a:pt x="26" y="0"/>
                    <a:pt x="68" y="6"/>
                    <a:pt x="68" y="6"/>
                  </a:cubicBezTo>
                  <a:cubicBezTo>
                    <a:pt x="62" y="13"/>
                    <a:pt x="0" y="11"/>
                    <a:pt x="0" y="1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0" name="Freeform 172"/>
            <p:cNvSpPr>
              <a:spLocks/>
            </p:cNvSpPr>
            <p:nvPr/>
          </p:nvSpPr>
          <p:spPr bwMode="auto">
            <a:xfrm>
              <a:off x="3527642" y="3993732"/>
              <a:ext cx="100289" cy="186436"/>
            </a:xfrm>
            <a:custGeom>
              <a:avLst/>
              <a:gdLst>
                <a:gd name="T0" fmla="*/ 31 w 33"/>
                <a:gd name="T1" fmla="*/ 0 h 61"/>
                <a:gd name="T2" fmla="*/ 0 w 33"/>
                <a:gd name="T3" fmla="*/ 61 h 61"/>
                <a:gd name="T4" fmla="*/ 31 w 33"/>
                <a:gd name="T5" fmla="*/ 0 h 61"/>
              </a:gdLst>
              <a:ahLst/>
              <a:cxnLst>
                <a:cxn ang="0">
                  <a:pos x="T0" y="T1"/>
                </a:cxn>
                <a:cxn ang="0">
                  <a:pos x="T2" y="T3"/>
                </a:cxn>
                <a:cxn ang="0">
                  <a:pos x="T4" y="T5"/>
                </a:cxn>
              </a:cxnLst>
              <a:rect l="0" t="0" r="r" b="b"/>
              <a:pathLst>
                <a:path w="33" h="61">
                  <a:moveTo>
                    <a:pt x="31" y="0"/>
                  </a:moveTo>
                  <a:cubicBezTo>
                    <a:pt x="33" y="9"/>
                    <a:pt x="0" y="61"/>
                    <a:pt x="0" y="61"/>
                  </a:cubicBezTo>
                  <a:cubicBezTo>
                    <a:pt x="4" y="33"/>
                    <a:pt x="31" y="0"/>
                    <a:pt x="3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1" name="Freeform 173"/>
            <p:cNvSpPr>
              <a:spLocks/>
            </p:cNvSpPr>
            <p:nvPr/>
          </p:nvSpPr>
          <p:spPr bwMode="auto">
            <a:xfrm>
              <a:off x="3451782" y="3966731"/>
              <a:ext cx="100289" cy="185150"/>
            </a:xfrm>
            <a:custGeom>
              <a:avLst/>
              <a:gdLst>
                <a:gd name="T0" fmla="*/ 30 w 33"/>
                <a:gd name="T1" fmla="*/ 0 h 61"/>
                <a:gd name="T2" fmla="*/ 0 w 33"/>
                <a:gd name="T3" fmla="*/ 61 h 61"/>
                <a:gd name="T4" fmla="*/ 30 w 33"/>
                <a:gd name="T5" fmla="*/ 0 h 61"/>
              </a:gdLst>
              <a:ahLst/>
              <a:cxnLst>
                <a:cxn ang="0">
                  <a:pos x="T0" y="T1"/>
                </a:cxn>
                <a:cxn ang="0">
                  <a:pos x="T2" y="T3"/>
                </a:cxn>
                <a:cxn ang="0">
                  <a:pos x="T4" y="T5"/>
                </a:cxn>
              </a:cxnLst>
              <a:rect l="0" t="0" r="r" b="b"/>
              <a:pathLst>
                <a:path w="33" h="61">
                  <a:moveTo>
                    <a:pt x="30" y="0"/>
                  </a:moveTo>
                  <a:cubicBezTo>
                    <a:pt x="33" y="8"/>
                    <a:pt x="0" y="61"/>
                    <a:pt x="0" y="61"/>
                  </a:cubicBezTo>
                  <a:cubicBezTo>
                    <a:pt x="4" y="33"/>
                    <a:pt x="30" y="0"/>
                    <a:pt x="3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2" name="Freeform 174"/>
            <p:cNvSpPr>
              <a:spLocks/>
            </p:cNvSpPr>
            <p:nvPr/>
          </p:nvSpPr>
          <p:spPr bwMode="auto">
            <a:xfrm>
              <a:off x="2940048" y="4374318"/>
              <a:ext cx="398586" cy="33430"/>
            </a:xfrm>
            <a:custGeom>
              <a:avLst/>
              <a:gdLst>
                <a:gd name="T0" fmla="*/ 126 w 131"/>
                <a:gd name="T1" fmla="*/ 4 h 11"/>
                <a:gd name="T2" fmla="*/ 0 w 131"/>
                <a:gd name="T3" fmla="*/ 11 h 11"/>
                <a:gd name="T4" fmla="*/ 126 w 131"/>
                <a:gd name="T5" fmla="*/ 4 h 11"/>
              </a:gdLst>
              <a:ahLst/>
              <a:cxnLst>
                <a:cxn ang="0">
                  <a:pos x="T0" y="T1"/>
                </a:cxn>
                <a:cxn ang="0">
                  <a:pos x="T2" y="T3"/>
                </a:cxn>
                <a:cxn ang="0">
                  <a:pos x="T4" y="T5"/>
                </a:cxn>
              </a:cxnLst>
              <a:rect l="0" t="0" r="r" b="b"/>
              <a:pathLst>
                <a:path w="131" h="11">
                  <a:moveTo>
                    <a:pt x="126" y="4"/>
                  </a:moveTo>
                  <a:cubicBezTo>
                    <a:pt x="131" y="7"/>
                    <a:pt x="0" y="11"/>
                    <a:pt x="0" y="11"/>
                  </a:cubicBezTo>
                  <a:cubicBezTo>
                    <a:pt x="0" y="11"/>
                    <a:pt x="121" y="0"/>
                    <a:pt x="126" y="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3" name="Freeform 175"/>
            <p:cNvSpPr>
              <a:spLocks/>
            </p:cNvSpPr>
            <p:nvPr/>
          </p:nvSpPr>
          <p:spPr bwMode="auto">
            <a:xfrm>
              <a:off x="2879618" y="4243170"/>
              <a:ext cx="231437" cy="57859"/>
            </a:xfrm>
            <a:custGeom>
              <a:avLst/>
              <a:gdLst>
                <a:gd name="T0" fmla="*/ 60 w 76"/>
                <a:gd name="T1" fmla="*/ 17 h 19"/>
                <a:gd name="T2" fmla="*/ 57 w 76"/>
                <a:gd name="T3" fmla="*/ 10 h 19"/>
                <a:gd name="T4" fmla="*/ 0 w 76"/>
                <a:gd name="T5" fmla="*/ 6 h 19"/>
                <a:gd name="T6" fmla="*/ 76 w 76"/>
                <a:gd name="T7" fmla="*/ 10 h 19"/>
                <a:gd name="T8" fmla="*/ 60 w 76"/>
                <a:gd name="T9" fmla="*/ 17 h 19"/>
              </a:gdLst>
              <a:ahLst/>
              <a:cxnLst>
                <a:cxn ang="0">
                  <a:pos x="T0" y="T1"/>
                </a:cxn>
                <a:cxn ang="0">
                  <a:pos x="T2" y="T3"/>
                </a:cxn>
                <a:cxn ang="0">
                  <a:pos x="T4" y="T5"/>
                </a:cxn>
                <a:cxn ang="0">
                  <a:pos x="T6" y="T7"/>
                </a:cxn>
                <a:cxn ang="0">
                  <a:pos x="T8" y="T9"/>
                </a:cxn>
              </a:cxnLst>
              <a:rect l="0" t="0" r="r" b="b"/>
              <a:pathLst>
                <a:path w="76" h="19">
                  <a:moveTo>
                    <a:pt x="60" y="17"/>
                  </a:moveTo>
                  <a:cubicBezTo>
                    <a:pt x="60" y="17"/>
                    <a:pt x="68" y="9"/>
                    <a:pt x="57" y="10"/>
                  </a:cubicBezTo>
                  <a:cubicBezTo>
                    <a:pt x="46" y="10"/>
                    <a:pt x="0" y="6"/>
                    <a:pt x="0" y="6"/>
                  </a:cubicBezTo>
                  <a:cubicBezTo>
                    <a:pt x="0" y="6"/>
                    <a:pt x="75" y="0"/>
                    <a:pt x="76" y="10"/>
                  </a:cubicBezTo>
                  <a:cubicBezTo>
                    <a:pt x="76" y="19"/>
                    <a:pt x="60" y="17"/>
                    <a:pt x="60" y="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4" name="Freeform 176"/>
            <p:cNvSpPr>
              <a:spLocks noEditPoints="1"/>
            </p:cNvSpPr>
            <p:nvPr/>
          </p:nvSpPr>
          <p:spPr bwMode="auto">
            <a:xfrm>
              <a:off x="2340883" y="3617004"/>
              <a:ext cx="2169081" cy="1874642"/>
            </a:xfrm>
            <a:custGeom>
              <a:avLst/>
              <a:gdLst>
                <a:gd name="T0" fmla="*/ 27 w 713"/>
                <a:gd name="T1" fmla="*/ 260 h 616"/>
                <a:gd name="T2" fmla="*/ 136 w 713"/>
                <a:gd name="T3" fmla="*/ 455 h 616"/>
                <a:gd name="T4" fmla="*/ 191 w 713"/>
                <a:gd name="T5" fmla="*/ 470 h 616"/>
                <a:gd name="T6" fmla="*/ 513 w 713"/>
                <a:gd name="T7" fmla="*/ 527 h 616"/>
                <a:gd name="T8" fmla="*/ 493 w 713"/>
                <a:gd name="T9" fmla="*/ 383 h 616"/>
                <a:gd name="T10" fmla="*/ 497 w 713"/>
                <a:gd name="T11" fmla="*/ 316 h 616"/>
                <a:gd name="T12" fmla="*/ 680 w 713"/>
                <a:gd name="T13" fmla="*/ 200 h 616"/>
                <a:gd name="T14" fmla="*/ 197 w 713"/>
                <a:gd name="T15" fmla="*/ 156 h 616"/>
                <a:gd name="T16" fmla="*/ 212 w 713"/>
                <a:gd name="T17" fmla="*/ 189 h 616"/>
                <a:gd name="T18" fmla="*/ 215 w 713"/>
                <a:gd name="T19" fmla="*/ 158 h 616"/>
                <a:gd name="T20" fmla="*/ 461 w 713"/>
                <a:gd name="T21" fmla="*/ 279 h 616"/>
                <a:gd name="T22" fmla="*/ 13 w 713"/>
                <a:gd name="T23" fmla="*/ 185 h 616"/>
                <a:gd name="T24" fmla="*/ 208 w 713"/>
                <a:gd name="T25" fmla="*/ 169 h 616"/>
                <a:gd name="T26" fmla="*/ 469 w 713"/>
                <a:gd name="T27" fmla="*/ 414 h 616"/>
                <a:gd name="T28" fmla="*/ 274 w 713"/>
                <a:gd name="T29" fmla="*/ 476 h 616"/>
                <a:gd name="T30" fmla="*/ 427 w 713"/>
                <a:gd name="T31" fmla="*/ 461 h 616"/>
                <a:gd name="T32" fmla="*/ 361 w 713"/>
                <a:gd name="T33" fmla="*/ 485 h 616"/>
                <a:gd name="T34" fmla="*/ 402 w 713"/>
                <a:gd name="T35" fmla="*/ 471 h 616"/>
                <a:gd name="T36" fmla="*/ 393 w 713"/>
                <a:gd name="T37" fmla="*/ 481 h 616"/>
                <a:gd name="T38" fmla="*/ 431 w 713"/>
                <a:gd name="T39" fmla="*/ 490 h 616"/>
                <a:gd name="T40" fmla="*/ 419 w 713"/>
                <a:gd name="T41" fmla="*/ 493 h 616"/>
                <a:gd name="T42" fmla="*/ 462 w 713"/>
                <a:gd name="T43" fmla="*/ 492 h 616"/>
                <a:gd name="T44" fmla="*/ 314 w 713"/>
                <a:gd name="T45" fmla="*/ 464 h 616"/>
                <a:gd name="T46" fmla="*/ 322 w 713"/>
                <a:gd name="T47" fmla="*/ 488 h 616"/>
                <a:gd name="T48" fmla="*/ 388 w 713"/>
                <a:gd name="T49" fmla="*/ 502 h 616"/>
                <a:gd name="T50" fmla="*/ 261 w 713"/>
                <a:gd name="T51" fmla="*/ 489 h 616"/>
                <a:gd name="T52" fmla="*/ 434 w 713"/>
                <a:gd name="T53" fmla="*/ 445 h 616"/>
                <a:gd name="T54" fmla="*/ 63 w 713"/>
                <a:gd name="T55" fmla="*/ 287 h 616"/>
                <a:gd name="T56" fmla="*/ 168 w 713"/>
                <a:gd name="T57" fmla="*/ 377 h 616"/>
                <a:gd name="T58" fmla="*/ 84 w 713"/>
                <a:gd name="T59" fmla="*/ 318 h 616"/>
                <a:gd name="T60" fmla="*/ 467 w 713"/>
                <a:gd name="T61" fmla="*/ 437 h 616"/>
                <a:gd name="T62" fmla="*/ 476 w 713"/>
                <a:gd name="T63" fmla="*/ 444 h 616"/>
                <a:gd name="T64" fmla="*/ 144 w 713"/>
                <a:gd name="T65" fmla="*/ 373 h 616"/>
                <a:gd name="T66" fmla="*/ 147 w 713"/>
                <a:gd name="T67" fmla="*/ 344 h 616"/>
                <a:gd name="T68" fmla="*/ 509 w 713"/>
                <a:gd name="T69" fmla="*/ 236 h 616"/>
                <a:gd name="T70" fmla="*/ 483 w 713"/>
                <a:gd name="T71" fmla="*/ 295 h 616"/>
                <a:gd name="T72" fmla="*/ 484 w 713"/>
                <a:gd name="T73" fmla="*/ 310 h 616"/>
                <a:gd name="T74" fmla="*/ 479 w 713"/>
                <a:gd name="T75" fmla="*/ 331 h 616"/>
                <a:gd name="T76" fmla="*/ 475 w 713"/>
                <a:gd name="T77" fmla="*/ 335 h 616"/>
                <a:gd name="T78" fmla="*/ 502 w 713"/>
                <a:gd name="T79" fmla="*/ 294 h 616"/>
                <a:gd name="T80" fmla="*/ 528 w 713"/>
                <a:gd name="T81" fmla="*/ 261 h 616"/>
                <a:gd name="T82" fmla="*/ 463 w 713"/>
                <a:gd name="T83" fmla="*/ 317 h 616"/>
                <a:gd name="T84" fmla="*/ 488 w 713"/>
                <a:gd name="T85" fmla="*/ 285 h 616"/>
                <a:gd name="T86" fmla="*/ 532 w 713"/>
                <a:gd name="T87" fmla="*/ 220 h 616"/>
                <a:gd name="T88" fmla="*/ 468 w 713"/>
                <a:gd name="T89" fmla="*/ 353 h 616"/>
                <a:gd name="T90" fmla="*/ 428 w 713"/>
                <a:gd name="T91" fmla="*/ 300 h 616"/>
                <a:gd name="T92" fmla="*/ 486 w 713"/>
                <a:gd name="T93" fmla="*/ 258 h 616"/>
                <a:gd name="T94" fmla="*/ 581 w 713"/>
                <a:gd name="T95" fmla="*/ 230 h 616"/>
                <a:gd name="T96" fmla="*/ 487 w 713"/>
                <a:gd name="T97" fmla="*/ 347 h 616"/>
                <a:gd name="T98" fmla="*/ 611 w 713"/>
                <a:gd name="T99" fmla="*/ 165 h 616"/>
                <a:gd name="T100" fmla="*/ 496 w 713"/>
                <a:gd name="T101" fmla="*/ 245 h 616"/>
                <a:gd name="T102" fmla="*/ 495 w 713"/>
                <a:gd name="T103" fmla="*/ 368 h 616"/>
                <a:gd name="T104" fmla="*/ 504 w 713"/>
                <a:gd name="T105" fmla="*/ 554 h 616"/>
                <a:gd name="T106" fmla="*/ 244 w 713"/>
                <a:gd name="T107" fmla="*/ 463 h 616"/>
                <a:gd name="T108" fmla="*/ 161 w 713"/>
                <a:gd name="T109" fmla="*/ 474 h 616"/>
                <a:gd name="T110" fmla="*/ 52 w 713"/>
                <a:gd name="T111" fmla="*/ 332 h 616"/>
                <a:gd name="T112" fmla="*/ 66 w 713"/>
                <a:gd name="T113" fmla="*/ 339 h 616"/>
                <a:gd name="T114" fmla="*/ 420 w 713"/>
                <a:gd name="T115" fmla="*/ 404 h 616"/>
                <a:gd name="T116" fmla="*/ 422 w 713"/>
                <a:gd name="T117" fmla="*/ 436 h 616"/>
                <a:gd name="T118" fmla="*/ 92 w 713"/>
                <a:gd name="T119" fmla="*/ 381 h 616"/>
                <a:gd name="T120" fmla="*/ 46 w 713"/>
                <a:gd name="T121" fmla="*/ 291 h 616"/>
                <a:gd name="T122" fmla="*/ 37 w 713"/>
                <a:gd name="T123" fmla="*/ 248 h 616"/>
                <a:gd name="T124" fmla="*/ 191 w 713"/>
                <a:gd name="T125" fmla="*/ 365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3" h="616">
                  <a:moveTo>
                    <a:pt x="9" y="180"/>
                  </a:moveTo>
                  <a:cubicBezTo>
                    <a:pt x="8" y="181"/>
                    <a:pt x="8" y="181"/>
                    <a:pt x="8" y="181"/>
                  </a:cubicBezTo>
                  <a:cubicBezTo>
                    <a:pt x="7" y="183"/>
                    <a:pt x="7" y="183"/>
                    <a:pt x="7" y="183"/>
                  </a:cubicBezTo>
                  <a:cubicBezTo>
                    <a:pt x="7" y="183"/>
                    <a:pt x="8" y="184"/>
                    <a:pt x="9" y="184"/>
                  </a:cubicBezTo>
                  <a:cubicBezTo>
                    <a:pt x="9" y="187"/>
                    <a:pt x="10" y="188"/>
                    <a:pt x="11" y="189"/>
                  </a:cubicBezTo>
                  <a:cubicBezTo>
                    <a:pt x="11" y="190"/>
                    <a:pt x="11" y="190"/>
                    <a:pt x="12" y="191"/>
                  </a:cubicBezTo>
                  <a:cubicBezTo>
                    <a:pt x="14" y="193"/>
                    <a:pt x="17" y="195"/>
                    <a:pt x="20" y="197"/>
                  </a:cubicBezTo>
                  <a:cubicBezTo>
                    <a:pt x="23" y="200"/>
                    <a:pt x="26" y="202"/>
                    <a:pt x="30" y="205"/>
                  </a:cubicBezTo>
                  <a:cubicBezTo>
                    <a:pt x="30" y="208"/>
                    <a:pt x="30" y="208"/>
                    <a:pt x="30" y="208"/>
                  </a:cubicBezTo>
                  <a:cubicBezTo>
                    <a:pt x="30" y="216"/>
                    <a:pt x="31" y="224"/>
                    <a:pt x="32" y="232"/>
                  </a:cubicBezTo>
                  <a:cubicBezTo>
                    <a:pt x="31" y="227"/>
                    <a:pt x="30" y="221"/>
                    <a:pt x="29" y="215"/>
                  </a:cubicBezTo>
                  <a:cubicBezTo>
                    <a:pt x="27" y="215"/>
                    <a:pt x="27" y="215"/>
                    <a:pt x="27" y="215"/>
                  </a:cubicBezTo>
                  <a:cubicBezTo>
                    <a:pt x="27" y="217"/>
                    <a:pt x="27" y="219"/>
                    <a:pt x="27" y="221"/>
                  </a:cubicBezTo>
                  <a:cubicBezTo>
                    <a:pt x="27" y="223"/>
                    <a:pt x="27" y="226"/>
                    <a:pt x="27" y="228"/>
                  </a:cubicBezTo>
                  <a:cubicBezTo>
                    <a:pt x="27" y="231"/>
                    <a:pt x="27" y="233"/>
                    <a:pt x="27" y="235"/>
                  </a:cubicBezTo>
                  <a:cubicBezTo>
                    <a:pt x="29" y="235"/>
                    <a:pt x="29" y="235"/>
                    <a:pt x="29" y="235"/>
                  </a:cubicBezTo>
                  <a:cubicBezTo>
                    <a:pt x="29" y="234"/>
                    <a:pt x="29" y="232"/>
                    <a:pt x="29" y="230"/>
                  </a:cubicBezTo>
                  <a:cubicBezTo>
                    <a:pt x="31" y="236"/>
                    <a:pt x="32" y="242"/>
                    <a:pt x="34" y="248"/>
                  </a:cubicBezTo>
                  <a:cubicBezTo>
                    <a:pt x="32" y="248"/>
                    <a:pt x="30" y="247"/>
                    <a:pt x="28" y="247"/>
                  </a:cubicBezTo>
                  <a:cubicBezTo>
                    <a:pt x="28" y="249"/>
                    <a:pt x="28" y="249"/>
                    <a:pt x="28" y="249"/>
                  </a:cubicBezTo>
                  <a:cubicBezTo>
                    <a:pt x="44" y="253"/>
                    <a:pt x="60" y="262"/>
                    <a:pt x="76" y="274"/>
                  </a:cubicBezTo>
                  <a:cubicBezTo>
                    <a:pt x="74" y="274"/>
                    <a:pt x="71" y="273"/>
                    <a:pt x="69" y="273"/>
                  </a:cubicBezTo>
                  <a:cubicBezTo>
                    <a:pt x="69" y="275"/>
                    <a:pt x="69" y="275"/>
                    <a:pt x="69" y="275"/>
                  </a:cubicBezTo>
                  <a:cubicBezTo>
                    <a:pt x="73" y="276"/>
                    <a:pt x="78" y="278"/>
                    <a:pt x="82" y="280"/>
                  </a:cubicBezTo>
                  <a:cubicBezTo>
                    <a:pt x="84" y="281"/>
                    <a:pt x="85" y="282"/>
                    <a:pt x="87" y="283"/>
                  </a:cubicBezTo>
                  <a:cubicBezTo>
                    <a:pt x="98" y="294"/>
                    <a:pt x="109" y="305"/>
                    <a:pt x="119" y="315"/>
                  </a:cubicBezTo>
                  <a:cubicBezTo>
                    <a:pt x="100" y="299"/>
                    <a:pt x="78" y="285"/>
                    <a:pt x="60" y="273"/>
                  </a:cubicBezTo>
                  <a:cubicBezTo>
                    <a:pt x="57" y="271"/>
                    <a:pt x="57" y="271"/>
                    <a:pt x="57" y="271"/>
                  </a:cubicBezTo>
                  <a:cubicBezTo>
                    <a:pt x="58" y="275"/>
                    <a:pt x="58" y="275"/>
                    <a:pt x="58" y="275"/>
                  </a:cubicBezTo>
                  <a:cubicBezTo>
                    <a:pt x="58" y="275"/>
                    <a:pt x="58" y="275"/>
                    <a:pt x="59" y="275"/>
                  </a:cubicBezTo>
                  <a:cubicBezTo>
                    <a:pt x="58" y="275"/>
                    <a:pt x="57" y="274"/>
                    <a:pt x="56" y="274"/>
                  </a:cubicBezTo>
                  <a:cubicBezTo>
                    <a:pt x="56" y="272"/>
                    <a:pt x="56" y="272"/>
                    <a:pt x="56" y="272"/>
                  </a:cubicBezTo>
                  <a:cubicBezTo>
                    <a:pt x="55" y="272"/>
                    <a:pt x="55" y="272"/>
                    <a:pt x="54" y="272"/>
                  </a:cubicBezTo>
                  <a:cubicBezTo>
                    <a:pt x="47" y="268"/>
                    <a:pt x="40" y="264"/>
                    <a:pt x="35" y="261"/>
                  </a:cubicBezTo>
                  <a:cubicBezTo>
                    <a:pt x="34" y="262"/>
                    <a:pt x="34" y="262"/>
                    <a:pt x="34" y="262"/>
                  </a:cubicBezTo>
                  <a:cubicBezTo>
                    <a:pt x="33" y="261"/>
                    <a:pt x="33" y="261"/>
                    <a:pt x="32" y="260"/>
                  </a:cubicBezTo>
                  <a:cubicBezTo>
                    <a:pt x="31" y="260"/>
                    <a:pt x="29" y="260"/>
                    <a:pt x="28" y="261"/>
                  </a:cubicBezTo>
                  <a:cubicBezTo>
                    <a:pt x="28" y="261"/>
                    <a:pt x="28" y="261"/>
                    <a:pt x="27" y="260"/>
                  </a:cubicBezTo>
                  <a:cubicBezTo>
                    <a:pt x="25" y="259"/>
                    <a:pt x="23" y="261"/>
                    <a:pt x="22" y="263"/>
                  </a:cubicBezTo>
                  <a:cubicBezTo>
                    <a:pt x="21" y="262"/>
                    <a:pt x="19" y="261"/>
                    <a:pt x="17" y="260"/>
                  </a:cubicBezTo>
                  <a:cubicBezTo>
                    <a:pt x="13" y="259"/>
                    <a:pt x="10" y="264"/>
                    <a:pt x="13" y="266"/>
                  </a:cubicBezTo>
                  <a:cubicBezTo>
                    <a:pt x="16" y="268"/>
                    <a:pt x="18" y="270"/>
                    <a:pt x="20" y="272"/>
                  </a:cubicBezTo>
                  <a:cubicBezTo>
                    <a:pt x="20" y="272"/>
                    <a:pt x="20" y="272"/>
                    <a:pt x="20" y="272"/>
                  </a:cubicBezTo>
                  <a:cubicBezTo>
                    <a:pt x="21" y="273"/>
                    <a:pt x="22" y="273"/>
                    <a:pt x="22" y="273"/>
                  </a:cubicBezTo>
                  <a:cubicBezTo>
                    <a:pt x="23" y="273"/>
                    <a:pt x="23" y="273"/>
                    <a:pt x="24" y="274"/>
                  </a:cubicBezTo>
                  <a:cubicBezTo>
                    <a:pt x="24" y="274"/>
                    <a:pt x="24" y="274"/>
                    <a:pt x="24" y="274"/>
                  </a:cubicBezTo>
                  <a:cubicBezTo>
                    <a:pt x="24" y="275"/>
                    <a:pt x="24" y="275"/>
                    <a:pt x="24" y="275"/>
                  </a:cubicBezTo>
                  <a:cubicBezTo>
                    <a:pt x="24" y="275"/>
                    <a:pt x="24" y="275"/>
                    <a:pt x="24" y="275"/>
                  </a:cubicBezTo>
                  <a:cubicBezTo>
                    <a:pt x="23" y="275"/>
                    <a:pt x="23" y="275"/>
                    <a:pt x="23" y="276"/>
                  </a:cubicBezTo>
                  <a:cubicBezTo>
                    <a:pt x="22" y="276"/>
                    <a:pt x="21" y="277"/>
                    <a:pt x="21" y="277"/>
                  </a:cubicBezTo>
                  <a:cubicBezTo>
                    <a:pt x="20" y="278"/>
                    <a:pt x="20" y="278"/>
                    <a:pt x="20" y="278"/>
                  </a:cubicBezTo>
                  <a:cubicBezTo>
                    <a:pt x="21" y="279"/>
                    <a:pt x="21" y="279"/>
                    <a:pt x="21" y="279"/>
                  </a:cubicBezTo>
                  <a:cubicBezTo>
                    <a:pt x="24" y="283"/>
                    <a:pt x="28" y="287"/>
                    <a:pt x="32" y="290"/>
                  </a:cubicBezTo>
                  <a:cubicBezTo>
                    <a:pt x="28" y="289"/>
                    <a:pt x="25" y="288"/>
                    <a:pt x="23" y="287"/>
                  </a:cubicBezTo>
                  <a:cubicBezTo>
                    <a:pt x="21" y="290"/>
                    <a:pt x="21" y="290"/>
                    <a:pt x="21" y="290"/>
                  </a:cubicBezTo>
                  <a:cubicBezTo>
                    <a:pt x="29" y="296"/>
                    <a:pt x="37" y="303"/>
                    <a:pt x="45" y="309"/>
                  </a:cubicBezTo>
                  <a:cubicBezTo>
                    <a:pt x="45" y="313"/>
                    <a:pt x="45" y="321"/>
                    <a:pt x="47" y="329"/>
                  </a:cubicBezTo>
                  <a:cubicBezTo>
                    <a:pt x="46" y="326"/>
                    <a:pt x="45" y="324"/>
                    <a:pt x="44" y="322"/>
                  </a:cubicBezTo>
                  <a:cubicBezTo>
                    <a:pt x="42" y="323"/>
                    <a:pt x="42" y="323"/>
                    <a:pt x="42" y="323"/>
                  </a:cubicBezTo>
                  <a:cubicBezTo>
                    <a:pt x="42" y="323"/>
                    <a:pt x="42" y="324"/>
                    <a:pt x="42" y="324"/>
                  </a:cubicBezTo>
                  <a:cubicBezTo>
                    <a:pt x="42" y="331"/>
                    <a:pt x="44" y="338"/>
                    <a:pt x="46" y="344"/>
                  </a:cubicBezTo>
                  <a:cubicBezTo>
                    <a:pt x="45" y="349"/>
                    <a:pt x="44" y="353"/>
                    <a:pt x="44" y="357"/>
                  </a:cubicBezTo>
                  <a:cubicBezTo>
                    <a:pt x="44" y="363"/>
                    <a:pt x="45" y="369"/>
                    <a:pt x="47" y="374"/>
                  </a:cubicBezTo>
                  <a:cubicBezTo>
                    <a:pt x="49" y="377"/>
                    <a:pt x="49" y="377"/>
                    <a:pt x="49" y="377"/>
                  </a:cubicBezTo>
                  <a:cubicBezTo>
                    <a:pt x="50" y="374"/>
                    <a:pt x="50" y="374"/>
                    <a:pt x="50" y="374"/>
                  </a:cubicBezTo>
                  <a:cubicBezTo>
                    <a:pt x="51" y="370"/>
                    <a:pt x="52" y="366"/>
                    <a:pt x="52" y="362"/>
                  </a:cubicBezTo>
                  <a:cubicBezTo>
                    <a:pt x="58" y="374"/>
                    <a:pt x="67" y="384"/>
                    <a:pt x="76" y="395"/>
                  </a:cubicBezTo>
                  <a:cubicBezTo>
                    <a:pt x="84" y="402"/>
                    <a:pt x="92" y="410"/>
                    <a:pt x="100" y="417"/>
                  </a:cubicBezTo>
                  <a:cubicBezTo>
                    <a:pt x="96" y="416"/>
                    <a:pt x="93" y="415"/>
                    <a:pt x="90" y="415"/>
                  </a:cubicBezTo>
                  <a:cubicBezTo>
                    <a:pt x="89" y="415"/>
                    <a:pt x="88" y="415"/>
                    <a:pt x="87" y="416"/>
                  </a:cubicBezTo>
                  <a:cubicBezTo>
                    <a:pt x="87" y="418"/>
                    <a:pt x="87" y="418"/>
                    <a:pt x="87" y="418"/>
                  </a:cubicBezTo>
                  <a:cubicBezTo>
                    <a:pt x="88" y="418"/>
                    <a:pt x="89" y="418"/>
                    <a:pt x="90" y="418"/>
                  </a:cubicBezTo>
                  <a:cubicBezTo>
                    <a:pt x="94" y="418"/>
                    <a:pt x="100" y="420"/>
                    <a:pt x="105" y="423"/>
                  </a:cubicBezTo>
                  <a:cubicBezTo>
                    <a:pt x="110" y="428"/>
                    <a:pt x="115" y="433"/>
                    <a:pt x="119" y="438"/>
                  </a:cubicBezTo>
                  <a:cubicBezTo>
                    <a:pt x="120" y="438"/>
                    <a:pt x="120" y="438"/>
                    <a:pt x="120" y="438"/>
                  </a:cubicBezTo>
                  <a:cubicBezTo>
                    <a:pt x="125" y="443"/>
                    <a:pt x="131" y="449"/>
                    <a:pt x="136" y="455"/>
                  </a:cubicBezTo>
                  <a:cubicBezTo>
                    <a:pt x="130" y="450"/>
                    <a:pt x="124" y="446"/>
                    <a:pt x="118" y="441"/>
                  </a:cubicBezTo>
                  <a:cubicBezTo>
                    <a:pt x="117" y="443"/>
                    <a:pt x="117" y="443"/>
                    <a:pt x="117" y="443"/>
                  </a:cubicBezTo>
                  <a:cubicBezTo>
                    <a:pt x="125" y="450"/>
                    <a:pt x="134" y="456"/>
                    <a:pt x="142" y="462"/>
                  </a:cubicBezTo>
                  <a:cubicBezTo>
                    <a:pt x="135" y="464"/>
                    <a:pt x="130" y="466"/>
                    <a:pt x="127" y="467"/>
                  </a:cubicBezTo>
                  <a:cubicBezTo>
                    <a:pt x="124" y="464"/>
                    <a:pt x="121" y="463"/>
                    <a:pt x="121" y="463"/>
                  </a:cubicBezTo>
                  <a:cubicBezTo>
                    <a:pt x="122" y="464"/>
                    <a:pt x="123" y="466"/>
                    <a:pt x="125" y="468"/>
                  </a:cubicBezTo>
                  <a:cubicBezTo>
                    <a:pt x="125" y="468"/>
                    <a:pt x="125" y="468"/>
                    <a:pt x="125" y="468"/>
                  </a:cubicBezTo>
                  <a:cubicBezTo>
                    <a:pt x="125" y="468"/>
                    <a:pt x="125" y="468"/>
                    <a:pt x="125" y="468"/>
                  </a:cubicBezTo>
                  <a:cubicBezTo>
                    <a:pt x="142" y="489"/>
                    <a:pt x="211" y="545"/>
                    <a:pt x="211" y="545"/>
                  </a:cubicBezTo>
                  <a:cubicBezTo>
                    <a:pt x="211" y="529"/>
                    <a:pt x="147" y="481"/>
                    <a:pt x="127" y="467"/>
                  </a:cubicBezTo>
                  <a:cubicBezTo>
                    <a:pt x="132" y="466"/>
                    <a:pt x="137" y="465"/>
                    <a:pt x="144" y="464"/>
                  </a:cubicBezTo>
                  <a:cubicBezTo>
                    <a:pt x="145" y="465"/>
                    <a:pt x="147" y="466"/>
                    <a:pt x="148" y="467"/>
                  </a:cubicBezTo>
                  <a:cubicBezTo>
                    <a:pt x="150" y="469"/>
                    <a:pt x="152" y="471"/>
                    <a:pt x="154" y="473"/>
                  </a:cubicBezTo>
                  <a:cubicBezTo>
                    <a:pt x="153" y="473"/>
                    <a:pt x="151" y="472"/>
                    <a:pt x="150" y="472"/>
                  </a:cubicBezTo>
                  <a:cubicBezTo>
                    <a:pt x="149" y="471"/>
                    <a:pt x="148" y="469"/>
                    <a:pt x="147" y="467"/>
                  </a:cubicBezTo>
                  <a:cubicBezTo>
                    <a:pt x="145" y="469"/>
                    <a:pt x="145" y="469"/>
                    <a:pt x="145" y="469"/>
                  </a:cubicBezTo>
                  <a:cubicBezTo>
                    <a:pt x="146" y="471"/>
                    <a:pt x="147" y="473"/>
                    <a:pt x="149" y="474"/>
                  </a:cubicBezTo>
                  <a:cubicBezTo>
                    <a:pt x="151" y="475"/>
                    <a:pt x="152" y="476"/>
                    <a:pt x="154" y="476"/>
                  </a:cubicBezTo>
                  <a:cubicBezTo>
                    <a:pt x="155" y="476"/>
                    <a:pt x="156" y="475"/>
                    <a:pt x="157" y="475"/>
                  </a:cubicBezTo>
                  <a:cubicBezTo>
                    <a:pt x="158" y="475"/>
                    <a:pt x="158" y="475"/>
                    <a:pt x="158" y="475"/>
                  </a:cubicBezTo>
                  <a:cubicBezTo>
                    <a:pt x="171" y="486"/>
                    <a:pt x="184" y="498"/>
                    <a:pt x="196" y="510"/>
                  </a:cubicBezTo>
                  <a:cubicBezTo>
                    <a:pt x="198" y="508"/>
                    <a:pt x="198" y="508"/>
                    <a:pt x="198" y="508"/>
                  </a:cubicBezTo>
                  <a:cubicBezTo>
                    <a:pt x="191" y="501"/>
                    <a:pt x="184" y="495"/>
                    <a:pt x="177" y="488"/>
                  </a:cubicBezTo>
                  <a:cubicBezTo>
                    <a:pt x="177" y="488"/>
                    <a:pt x="177" y="488"/>
                    <a:pt x="177" y="488"/>
                  </a:cubicBezTo>
                  <a:cubicBezTo>
                    <a:pt x="171" y="482"/>
                    <a:pt x="163" y="473"/>
                    <a:pt x="153" y="462"/>
                  </a:cubicBezTo>
                  <a:cubicBezTo>
                    <a:pt x="154" y="462"/>
                    <a:pt x="155" y="462"/>
                    <a:pt x="156" y="462"/>
                  </a:cubicBezTo>
                  <a:cubicBezTo>
                    <a:pt x="171" y="475"/>
                    <a:pt x="198" y="501"/>
                    <a:pt x="201" y="509"/>
                  </a:cubicBezTo>
                  <a:cubicBezTo>
                    <a:pt x="201" y="509"/>
                    <a:pt x="200" y="490"/>
                    <a:pt x="159" y="462"/>
                  </a:cubicBezTo>
                  <a:cubicBezTo>
                    <a:pt x="162" y="461"/>
                    <a:pt x="166" y="461"/>
                    <a:pt x="169" y="461"/>
                  </a:cubicBezTo>
                  <a:cubicBezTo>
                    <a:pt x="169" y="462"/>
                    <a:pt x="170" y="463"/>
                    <a:pt x="170" y="463"/>
                  </a:cubicBezTo>
                  <a:cubicBezTo>
                    <a:pt x="173" y="463"/>
                    <a:pt x="173" y="463"/>
                    <a:pt x="173" y="463"/>
                  </a:cubicBezTo>
                  <a:cubicBezTo>
                    <a:pt x="172" y="462"/>
                    <a:pt x="172" y="461"/>
                    <a:pt x="172" y="460"/>
                  </a:cubicBezTo>
                  <a:cubicBezTo>
                    <a:pt x="176" y="460"/>
                    <a:pt x="181" y="460"/>
                    <a:pt x="185" y="460"/>
                  </a:cubicBezTo>
                  <a:cubicBezTo>
                    <a:pt x="186" y="461"/>
                    <a:pt x="187" y="463"/>
                    <a:pt x="188" y="465"/>
                  </a:cubicBezTo>
                  <a:cubicBezTo>
                    <a:pt x="184" y="466"/>
                    <a:pt x="180" y="467"/>
                    <a:pt x="176" y="469"/>
                  </a:cubicBezTo>
                  <a:cubicBezTo>
                    <a:pt x="177" y="472"/>
                    <a:pt x="177" y="472"/>
                    <a:pt x="177" y="472"/>
                  </a:cubicBezTo>
                  <a:cubicBezTo>
                    <a:pt x="181" y="470"/>
                    <a:pt x="185" y="468"/>
                    <a:pt x="189" y="467"/>
                  </a:cubicBezTo>
                  <a:cubicBezTo>
                    <a:pt x="190" y="468"/>
                    <a:pt x="190" y="469"/>
                    <a:pt x="191" y="470"/>
                  </a:cubicBezTo>
                  <a:cubicBezTo>
                    <a:pt x="190" y="470"/>
                    <a:pt x="190" y="469"/>
                    <a:pt x="190" y="469"/>
                  </a:cubicBezTo>
                  <a:cubicBezTo>
                    <a:pt x="189" y="472"/>
                    <a:pt x="189" y="472"/>
                    <a:pt x="189" y="472"/>
                  </a:cubicBezTo>
                  <a:cubicBezTo>
                    <a:pt x="190" y="472"/>
                    <a:pt x="191" y="473"/>
                    <a:pt x="193" y="473"/>
                  </a:cubicBezTo>
                  <a:cubicBezTo>
                    <a:pt x="198" y="480"/>
                    <a:pt x="204" y="486"/>
                    <a:pt x="211" y="487"/>
                  </a:cubicBezTo>
                  <a:cubicBezTo>
                    <a:pt x="225" y="489"/>
                    <a:pt x="413" y="518"/>
                    <a:pt x="474" y="531"/>
                  </a:cubicBezTo>
                  <a:cubicBezTo>
                    <a:pt x="469" y="530"/>
                    <a:pt x="464" y="528"/>
                    <a:pt x="458" y="527"/>
                  </a:cubicBezTo>
                  <a:cubicBezTo>
                    <a:pt x="459" y="526"/>
                    <a:pt x="459" y="526"/>
                    <a:pt x="459" y="526"/>
                  </a:cubicBezTo>
                  <a:cubicBezTo>
                    <a:pt x="459" y="526"/>
                    <a:pt x="459" y="526"/>
                    <a:pt x="459" y="526"/>
                  </a:cubicBezTo>
                  <a:cubicBezTo>
                    <a:pt x="469" y="527"/>
                    <a:pt x="480" y="528"/>
                    <a:pt x="490" y="528"/>
                  </a:cubicBezTo>
                  <a:cubicBezTo>
                    <a:pt x="493" y="529"/>
                    <a:pt x="496" y="529"/>
                    <a:pt x="499" y="530"/>
                  </a:cubicBezTo>
                  <a:cubicBezTo>
                    <a:pt x="505" y="536"/>
                    <a:pt x="509" y="540"/>
                    <a:pt x="510" y="542"/>
                  </a:cubicBezTo>
                  <a:cubicBezTo>
                    <a:pt x="510" y="545"/>
                    <a:pt x="508" y="548"/>
                    <a:pt x="507" y="551"/>
                  </a:cubicBezTo>
                  <a:cubicBezTo>
                    <a:pt x="507" y="549"/>
                    <a:pt x="507" y="547"/>
                    <a:pt x="507" y="545"/>
                  </a:cubicBezTo>
                  <a:cubicBezTo>
                    <a:pt x="505" y="545"/>
                    <a:pt x="505" y="545"/>
                    <a:pt x="505" y="545"/>
                  </a:cubicBezTo>
                  <a:cubicBezTo>
                    <a:pt x="503" y="549"/>
                    <a:pt x="501" y="555"/>
                    <a:pt x="499" y="561"/>
                  </a:cubicBezTo>
                  <a:cubicBezTo>
                    <a:pt x="499" y="563"/>
                    <a:pt x="498" y="566"/>
                    <a:pt x="498" y="569"/>
                  </a:cubicBezTo>
                  <a:cubicBezTo>
                    <a:pt x="495" y="573"/>
                    <a:pt x="493" y="578"/>
                    <a:pt x="492" y="583"/>
                  </a:cubicBezTo>
                  <a:cubicBezTo>
                    <a:pt x="494" y="584"/>
                    <a:pt x="494" y="584"/>
                    <a:pt x="494" y="584"/>
                  </a:cubicBezTo>
                  <a:cubicBezTo>
                    <a:pt x="494" y="584"/>
                    <a:pt x="494" y="583"/>
                    <a:pt x="494" y="583"/>
                  </a:cubicBezTo>
                  <a:cubicBezTo>
                    <a:pt x="497" y="584"/>
                    <a:pt x="497" y="584"/>
                    <a:pt x="497" y="584"/>
                  </a:cubicBezTo>
                  <a:cubicBezTo>
                    <a:pt x="497" y="583"/>
                    <a:pt x="497" y="583"/>
                    <a:pt x="497" y="583"/>
                  </a:cubicBezTo>
                  <a:cubicBezTo>
                    <a:pt x="498" y="588"/>
                    <a:pt x="499" y="593"/>
                    <a:pt x="501" y="598"/>
                  </a:cubicBezTo>
                  <a:cubicBezTo>
                    <a:pt x="432" y="577"/>
                    <a:pt x="312" y="559"/>
                    <a:pt x="264" y="552"/>
                  </a:cubicBezTo>
                  <a:cubicBezTo>
                    <a:pt x="337" y="565"/>
                    <a:pt x="545" y="616"/>
                    <a:pt x="545" y="616"/>
                  </a:cubicBezTo>
                  <a:cubicBezTo>
                    <a:pt x="537" y="610"/>
                    <a:pt x="523" y="605"/>
                    <a:pt x="505" y="599"/>
                  </a:cubicBezTo>
                  <a:cubicBezTo>
                    <a:pt x="506" y="598"/>
                    <a:pt x="507" y="598"/>
                    <a:pt x="508" y="597"/>
                  </a:cubicBezTo>
                  <a:cubicBezTo>
                    <a:pt x="508" y="600"/>
                    <a:pt x="508" y="600"/>
                    <a:pt x="508" y="600"/>
                  </a:cubicBezTo>
                  <a:cubicBezTo>
                    <a:pt x="510" y="596"/>
                    <a:pt x="510" y="596"/>
                    <a:pt x="510" y="596"/>
                  </a:cubicBezTo>
                  <a:cubicBezTo>
                    <a:pt x="510" y="595"/>
                    <a:pt x="510" y="594"/>
                    <a:pt x="510" y="593"/>
                  </a:cubicBezTo>
                  <a:cubicBezTo>
                    <a:pt x="520" y="578"/>
                    <a:pt x="522" y="546"/>
                    <a:pt x="522" y="540"/>
                  </a:cubicBezTo>
                  <a:cubicBezTo>
                    <a:pt x="522" y="539"/>
                    <a:pt x="520" y="536"/>
                    <a:pt x="517" y="532"/>
                  </a:cubicBezTo>
                  <a:cubicBezTo>
                    <a:pt x="520" y="533"/>
                    <a:pt x="524" y="533"/>
                    <a:pt x="528" y="533"/>
                  </a:cubicBezTo>
                  <a:cubicBezTo>
                    <a:pt x="528" y="531"/>
                    <a:pt x="528" y="531"/>
                    <a:pt x="528" y="531"/>
                  </a:cubicBezTo>
                  <a:cubicBezTo>
                    <a:pt x="523" y="530"/>
                    <a:pt x="518" y="529"/>
                    <a:pt x="513" y="528"/>
                  </a:cubicBezTo>
                  <a:cubicBezTo>
                    <a:pt x="513" y="528"/>
                    <a:pt x="513" y="527"/>
                    <a:pt x="513" y="527"/>
                  </a:cubicBezTo>
                  <a:cubicBezTo>
                    <a:pt x="513" y="527"/>
                    <a:pt x="513" y="527"/>
                    <a:pt x="513" y="527"/>
                  </a:cubicBezTo>
                  <a:cubicBezTo>
                    <a:pt x="513" y="527"/>
                    <a:pt x="513" y="527"/>
                    <a:pt x="513" y="527"/>
                  </a:cubicBezTo>
                  <a:cubicBezTo>
                    <a:pt x="513" y="527"/>
                    <a:pt x="513" y="527"/>
                    <a:pt x="513" y="527"/>
                  </a:cubicBezTo>
                  <a:cubicBezTo>
                    <a:pt x="512" y="522"/>
                    <a:pt x="509" y="518"/>
                    <a:pt x="506" y="514"/>
                  </a:cubicBezTo>
                  <a:cubicBezTo>
                    <a:pt x="507" y="515"/>
                    <a:pt x="508" y="515"/>
                    <a:pt x="508" y="515"/>
                  </a:cubicBezTo>
                  <a:cubicBezTo>
                    <a:pt x="509" y="513"/>
                    <a:pt x="509" y="513"/>
                    <a:pt x="509" y="513"/>
                  </a:cubicBezTo>
                  <a:cubicBezTo>
                    <a:pt x="507" y="512"/>
                    <a:pt x="506" y="511"/>
                    <a:pt x="504" y="511"/>
                  </a:cubicBezTo>
                  <a:cubicBezTo>
                    <a:pt x="504" y="510"/>
                    <a:pt x="504" y="510"/>
                    <a:pt x="504" y="510"/>
                  </a:cubicBezTo>
                  <a:cubicBezTo>
                    <a:pt x="501" y="508"/>
                    <a:pt x="497" y="505"/>
                    <a:pt x="494" y="502"/>
                  </a:cubicBezTo>
                  <a:cubicBezTo>
                    <a:pt x="489" y="497"/>
                    <a:pt x="483" y="493"/>
                    <a:pt x="477" y="490"/>
                  </a:cubicBezTo>
                  <a:cubicBezTo>
                    <a:pt x="473" y="487"/>
                    <a:pt x="469" y="485"/>
                    <a:pt x="466" y="482"/>
                  </a:cubicBezTo>
                  <a:cubicBezTo>
                    <a:pt x="463" y="480"/>
                    <a:pt x="460" y="477"/>
                    <a:pt x="457" y="474"/>
                  </a:cubicBezTo>
                  <a:cubicBezTo>
                    <a:pt x="456" y="473"/>
                    <a:pt x="455" y="472"/>
                    <a:pt x="454" y="471"/>
                  </a:cubicBezTo>
                  <a:cubicBezTo>
                    <a:pt x="452" y="469"/>
                    <a:pt x="449" y="466"/>
                    <a:pt x="448" y="464"/>
                  </a:cubicBezTo>
                  <a:cubicBezTo>
                    <a:pt x="451" y="465"/>
                    <a:pt x="454" y="465"/>
                    <a:pt x="458" y="465"/>
                  </a:cubicBezTo>
                  <a:cubicBezTo>
                    <a:pt x="458" y="468"/>
                    <a:pt x="459" y="470"/>
                    <a:pt x="460" y="472"/>
                  </a:cubicBezTo>
                  <a:cubicBezTo>
                    <a:pt x="463" y="476"/>
                    <a:pt x="467" y="479"/>
                    <a:pt x="473" y="479"/>
                  </a:cubicBezTo>
                  <a:cubicBezTo>
                    <a:pt x="475" y="479"/>
                    <a:pt x="478" y="478"/>
                    <a:pt x="481" y="477"/>
                  </a:cubicBezTo>
                  <a:cubicBezTo>
                    <a:pt x="480" y="475"/>
                    <a:pt x="480" y="475"/>
                    <a:pt x="480" y="475"/>
                  </a:cubicBezTo>
                  <a:cubicBezTo>
                    <a:pt x="477" y="476"/>
                    <a:pt x="475" y="476"/>
                    <a:pt x="473" y="476"/>
                  </a:cubicBezTo>
                  <a:cubicBezTo>
                    <a:pt x="468" y="476"/>
                    <a:pt x="465" y="474"/>
                    <a:pt x="462" y="470"/>
                  </a:cubicBezTo>
                  <a:cubicBezTo>
                    <a:pt x="462" y="469"/>
                    <a:pt x="461" y="467"/>
                    <a:pt x="460" y="465"/>
                  </a:cubicBezTo>
                  <a:cubicBezTo>
                    <a:pt x="464" y="466"/>
                    <a:pt x="468" y="466"/>
                    <a:pt x="472" y="466"/>
                  </a:cubicBezTo>
                  <a:cubicBezTo>
                    <a:pt x="473" y="466"/>
                    <a:pt x="473" y="466"/>
                    <a:pt x="473" y="466"/>
                  </a:cubicBezTo>
                  <a:cubicBezTo>
                    <a:pt x="472" y="469"/>
                    <a:pt x="472" y="469"/>
                    <a:pt x="472" y="469"/>
                  </a:cubicBezTo>
                  <a:cubicBezTo>
                    <a:pt x="475" y="466"/>
                    <a:pt x="475" y="466"/>
                    <a:pt x="475" y="466"/>
                  </a:cubicBezTo>
                  <a:cubicBezTo>
                    <a:pt x="484" y="457"/>
                    <a:pt x="491" y="443"/>
                    <a:pt x="491" y="429"/>
                  </a:cubicBezTo>
                  <a:cubicBezTo>
                    <a:pt x="491" y="426"/>
                    <a:pt x="490" y="423"/>
                    <a:pt x="489" y="420"/>
                  </a:cubicBezTo>
                  <a:cubicBezTo>
                    <a:pt x="488" y="412"/>
                    <a:pt x="485" y="404"/>
                    <a:pt x="483" y="399"/>
                  </a:cubicBezTo>
                  <a:cubicBezTo>
                    <a:pt x="483" y="399"/>
                    <a:pt x="483" y="399"/>
                    <a:pt x="483" y="399"/>
                  </a:cubicBezTo>
                  <a:cubicBezTo>
                    <a:pt x="484" y="397"/>
                    <a:pt x="484" y="395"/>
                    <a:pt x="483" y="394"/>
                  </a:cubicBezTo>
                  <a:cubicBezTo>
                    <a:pt x="479" y="390"/>
                    <a:pt x="475" y="387"/>
                    <a:pt x="472" y="384"/>
                  </a:cubicBezTo>
                  <a:cubicBezTo>
                    <a:pt x="472" y="384"/>
                    <a:pt x="472" y="383"/>
                    <a:pt x="472" y="383"/>
                  </a:cubicBezTo>
                  <a:cubicBezTo>
                    <a:pt x="476" y="383"/>
                    <a:pt x="478" y="383"/>
                    <a:pt x="479" y="383"/>
                  </a:cubicBezTo>
                  <a:cubicBezTo>
                    <a:pt x="480" y="383"/>
                    <a:pt x="481" y="383"/>
                    <a:pt x="481" y="383"/>
                  </a:cubicBezTo>
                  <a:cubicBezTo>
                    <a:pt x="481" y="385"/>
                    <a:pt x="482" y="387"/>
                    <a:pt x="482" y="388"/>
                  </a:cubicBezTo>
                  <a:cubicBezTo>
                    <a:pt x="483" y="392"/>
                    <a:pt x="483" y="392"/>
                    <a:pt x="483" y="392"/>
                  </a:cubicBezTo>
                  <a:cubicBezTo>
                    <a:pt x="484" y="388"/>
                    <a:pt x="484" y="388"/>
                    <a:pt x="484" y="388"/>
                  </a:cubicBezTo>
                  <a:cubicBezTo>
                    <a:pt x="485" y="386"/>
                    <a:pt x="486" y="383"/>
                    <a:pt x="486" y="380"/>
                  </a:cubicBezTo>
                  <a:cubicBezTo>
                    <a:pt x="487" y="380"/>
                    <a:pt x="487" y="380"/>
                    <a:pt x="487" y="380"/>
                  </a:cubicBezTo>
                  <a:cubicBezTo>
                    <a:pt x="489" y="381"/>
                    <a:pt x="491" y="382"/>
                    <a:pt x="493" y="383"/>
                  </a:cubicBezTo>
                  <a:cubicBezTo>
                    <a:pt x="493" y="385"/>
                    <a:pt x="493" y="385"/>
                    <a:pt x="493" y="385"/>
                  </a:cubicBezTo>
                  <a:cubicBezTo>
                    <a:pt x="494" y="385"/>
                    <a:pt x="495" y="385"/>
                    <a:pt x="496" y="386"/>
                  </a:cubicBezTo>
                  <a:cubicBezTo>
                    <a:pt x="497" y="386"/>
                    <a:pt x="497" y="386"/>
                    <a:pt x="498" y="386"/>
                  </a:cubicBezTo>
                  <a:cubicBezTo>
                    <a:pt x="498" y="386"/>
                    <a:pt x="498" y="386"/>
                    <a:pt x="498" y="386"/>
                  </a:cubicBezTo>
                  <a:cubicBezTo>
                    <a:pt x="498" y="386"/>
                    <a:pt x="499" y="386"/>
                    <a:pt x="499" y="385"/>
                  </a:cubicBezTo>
                  <a:cubicBezTo>
                    <a:pt x="499" y="385"/>
                    <a:pt x="499" y="385"/>
                    <a:pt x="499" y="384"/>
                  </a:cubicBezTo>
                  <a:cubicBezTo>
                    <a:pt x="499" y="384"/>
                    <a:pt x="499" y="384"/>
                    <a:pt x="499" y="384"/>
                  </a:cubicBezTo>
                  <a:cubicBezTo>
                    <a:pt x="499" y="383"/>
                    <a:pt x="499" y="383"/>
                    <a:pt x="499" y="383"/>
                  </a:cubicBezTo>
                  <a:cubicBezTo>
                    <a:pt x="499" y="383"/>
                    <a:pt x="498" y="383"/>
                    <a:pt x="498" y="383"/>
                  </a:cubicBezTo>
                  <a:cubicBezTo>
                    <a:pt x="498" y="382"/>
                    <a:pt x="497" y="382"/>
                    <a:pt x="496" y="382"/>
                  </a:cubicBezTo>
                  <a:cubicBezTo>
                    <a:pt x="496" y="382"/>
                    <a:pt x="496" y="382"/>
                    <a:pt x="496" y="382"/>
                  </a:cubicBezTo>
                  <a:cubicBezTo>
                    <a:pt x="496" y="382"/>
                    <a:pt x="496" y="382"/>
                    <a:pt x="496" y="382"/>
                  </a:cubicBezTo>
                  <a:cubicBezTo>
                    <a:pt x="494" y="380"/>
                    <a:pt x="491" y="379"/>
                    <a:pt x="489" y="378"/>
                  </a:cubicBezTo>
                  <a:cubicBezTo>
                    <a:pt x="491" y="376"/>
                    <a:pt x="492" y="373"/>
                    <a:pt x="494" y="370"/>
                  </a:cubicBezTo>
                  <a:cubicBezTo>
                    <a:pt x="495" y="370"/>
                    <a:pt x="495" y="370"/>
                    <a:pt x="496" y="370"/>
                  </a:cubicBezTo>
                  <a:cubicBezTo>
                    <a:pt x="497" y="370"/>
                    <a:pt x="498" y="370"/>
                    <a:pt x="498" y="370"/>
                  </a:cubicBezTo>
                  <a:cubicBezTo>
                    <a:pt x="500" y="370"/>
                    <a:pt x="500" y="370"/>
                    <a:pt x="500" y="370"/>
                  </a:cubicBezTo>
                  <a:cubicBezTo>
                    <a:pt x="499" y="368"/>
                    <a:pt x="499" y="368"/>
                    <a:pt x="499" y="368"/>
                  </a:cubicBezTo>
                  <a:cubicBezTo>
                    <a:pt x="498" y="367"/>
                    <a:pt x="497" y="365"/>
                    <a:pt x="496" y="364"/>
                  </a:cubicBezTo>
                  <a:cubicBezTo>
                    <a:pt x="499" y="354"/>
                    <a:pt x="499" y="344"/>
                    <a:pt x="498" y="338"/>
                  </a:cubicBezTo>
                  <a:cubicBezTo>
                    <a:pt x="498" y="334"/>
                    <a:pt x="496" y="331"/>
                    <a:pt x="494" y="329"/>
                  </a:cubicBezTo>
                  <a:cubicBezTo>
                    <a:pt x="493" y="328"/>
                    <a:pt x="493" y="327"/>
                    <a:pt x="492" y="326"/>
                  </a:cubicBezTo>
                  <a:cubicBezTo>
                    <a:pt x="494" y="325"/>
                    <a:pt x="494" y="325"/>
                    <a:pt x="494" y="325"/>
                  </a:cubicBezTo>
                  <a:cubicBezTo>
                    <a:pt x="492" y="324"/>
                    <a:pt x="492" y="324"/>
                    <a:pt x="492" y="324"/>
                  </a:cubicBezTo>
                  <a:cubicBezTo>
                    <a:pt x="492" y="324"/>
                    <a:pt x="492" y="324"/>
                    <a:pt x="492" y="324"/>
                  </a:cubicBezTo>
                  <a:cubicBezTo>
                    <a:pt x="492" y="324"/>
                    <a:pt x="492" y="324"/>
                    <a:pt x="492" y="324"/>
                  </a:cubicBezTo>
                  <a:cubicBezTo>
                    <a:pt x="494" y="324"/>
                    <a:pt x="494" y="324"/>
                    <a:pt x="494" y="324"/>
                  </a:cubicBezTo>
                  <a:cubicBezTo>
                    <a:pt x="495" y="325"/>
                    <a:pt x="495" y="325"/>
                    <a:pt x="495" y="325"/>
                  </a:cubicBezTo>
                  <a:cubicBezTo>
                    <a:pt x="496" y="325"/>
                    <a:pt x="496" y="325"/>
                    <a:pt x="496" y="325"/>
                  </a:cubicBezTo>
                  <a:cubicBezTo>
                    <a:pt x="498" y="330"/>
                    <a:pt x="500" y="336"/>
                    <a:pt x="502" y="341"/>
                  </a:cubicBezTo>
                  <a:cubicBezTo>
                    <a:pt x="505" y="340"/>
                    <a:pt x="505" y="340"/>
                    <a:pt x="505" y="340"/>
                  </a:cubicBezTo>
                  <a:cubicBezTo>
                    <a:pt x="504" y="339"/>
                    <a:pt x="504" y="338"/>
                    <a:pt x="504" y="337"/>
                  </a:cubicBezTo>
                  <a:cubicBezTo>
                    <a:pt x="505" y="339"/>
                    <a:pt x="506" y="342"/>
                    <a:pt x="508" y="343"/>
                  </a:cubicBezTo>
                  <a:cubicBezTo>
                    <a:pt x="510" y="342"/>
                    <a:pt x="510" y="342"/>
                    <a:pt x="510" y="342"/>
                  </a:cubicBezTo>
                  <a:cubicBezTo>
                    <a:pt x="505" y="336"/>
                    <a:pt x="500" y="327"/>
                    <a:pt x="496" y="318"/>
                  </a:cubicBezTo>
                  <a:cubicBezTo>
                    <a:pt x="496" y="318"/>
                    <a:pt x="496" y="317"/>
                    <a:pt x="496" y="317"/>
                  </a:cubicBezTo>
                  <a:cubicBezTo>
                    <a:pt x="496" y="317"/>
                    <a:pt x="496" y="317"/>
                    <a:pt x="496" y="317"/>
                  </a:cubicBezTo>
                  <a:cubicBezTo>
                    <a:pt x="497" y="316"/>
                    <a:pt x="497" y="316"/>
                    <a:pt x="497" y="316"/>
                  </a:cubicBezTo>
                  <a:cubicBezTo>
                    <a:pt x="501" y="332"/>
                    <a:pt x="514" y="330"/>
                    <a:pt x="528" y="307"/>
                  </a:cubicBezTo>
                  <a:cubicBezTo>
                    <a:pt x="540" y="288"/>
                    <a:pt x="575" y="265"/>
                    <a:pt x="604" y="251"/>
                  </a:cubicBezTo>
                  <a:cubicBezTo>
                    <a:pt x="612" y="251"/>
                    <a:pt x="619" y="252"/>
                    <a:pt x="626" y="252"/>
                  </a:cubicBezTo>
                  <a:cubicBezTo>
                    <a:pt x="626" y="249"/>
                    <a:pt x="626" y="249"/>
                    <a:pt x="626" y="249"/>
                  </a:cubicBezTo>
                  <a:cubicBezTo>
                    <a:pt x="625" y="249"/>
                    <a:pt x="624" y="249"/>
                    <a:pt x="623" y="249"/>
                  </a:cubicBezTo>
                  <a:cubicBezTo>
                    <a:pt x="627" y="249"/>
                    <a:pt x="631" y="249"/>
                    <a:pt x="635" y="249"/>
                  </a:cubicBezTo>
                  <a:cubicBezTo>
                    <a:pt x="640" y="249"/>
                    <a:pt x="645" y="249"/>
                    <a:pt x="649" y="249"/>
                  </a:cubicBezTo>
                  <a:cubicBezTo>
                    <a:pt x="649" y="247"/>
                    <a:pt x="649" y="247"/>
                    <a:pt x="649" y="247"/>
                  </a:cubicBezTo>
                  <a:cubicBezTo>
                    <a:pt x="645" y="247"/>
                    <a:pt x="640" y="246"/>
                    <a:pt x="635" y="246"/>
                  </a:cubicBezTo>
                  <a:cubicBezTo>
                    <a:pt x="628" y="246"/>
                    <a:pt x="621" y="247"/>
                    <a:pt x="613" y="247"/>
                  </a:cubicBezTo>
                  <a:cubicBezTo>
                    <a:pt x="618" y="245"/>
                    <a:pt x="622" y="244"/>
                    <a:pt x="626" y="242"/>
                  </a:cubicBezTo>
                  <a:cubicBezTo>
                    <a:pt x="627" y="243"/>
                    <a:pt x="627" y="243"/>
                    <a:pt x="628" y="244"/>
                  </a:cubicBezTo>
                  <a:cubicBezTo>
                    <a:pt x="630" y="242"/>
                    <a:pt x="630" y="242"/>
                    <a:pt x="630" y="242"/>
                  </a:cubicBezTo>
                  <a:cubicBezTo>
                    <a:pt x="630" y="242"/>
                    <a:pt x="629" y="242"/>
                    <a:pt x="629" y="242"/>
                  </a:cubicBezTo>
                  <a:cubicBezTo>
                    <a:pt x="632" y="241"/>
                    <a:pt x="634" y="240"/>
                    <a:pt x="637" y="240"/>
                  </a:cubicBezTo>
                  <a:cubicBezTo>
                    <a:pt x="638" y="239"/>
                    <a:pt x="639" y="239"/>
                    <a:pt x="641" y="239"/>
                  </a:cubicBezTo>
                  <a:cubicBezTo>
                    <a:pt x="648" y="238"/>
                    <a:pt x="655" y="236"/>
                    <a:pt x="662" y="234"/>
                  </a:cubicBezTo>
                  <a:cubicBezTo>
                    <a:pt x="662" y="234"/>
                    <a:pt x="662" y="234"/>
                    <a:pt x="662" y="234"/>
                  </a:cubicBezTo>
                  <a:cubicBezTo>
                    <a:pt x="663" y="234"/>
                    <a:pt x="663" y="234"/>
                    <a:pt x="664" y="234"/>
                  </a:cubicBezTo>
                  <a:cubicBezTo>
                    <a:pt x="664" y="234"/>
                    <a:pt x="664" y="234"/>
                    <a:pt x="664" y="234"/>
                  </a:cubicBezTo>
                  <a:cubicBezTo>
                    <a:pt x="672" y="235"/>
                    <a:pt x="679" y="234"/>
                    <a:pt x="687" y="233"/>
                  </a:cubicBezTo>
                  <a:cubicBezTo>
                    <a:pt x="692" y="233"/>
                    <a:pt x="697" y="234"/>
                    <a:pt x="702" y="234"/>
                  </a:cubicBezTo>
                  <a:cubicBezTo>
                    <a:pt x="695" y="236"/>
                    <a:pt x="688" y="236"/>
                    <a:pt x="680" y="236"/>
                  </a:cubicBezTo>
                  <a:cubicBezTo>
                    <a:pt x="678" y="237"/>
                    <a:pt x="678" y="239"/>
                    <a:pt x="680" y="239"/>
                  </a:cubicBezTo>
                  <a:cubicBezTo>
                    <a:pt x="688" y="239"/>
                    <a:pt x="696" y="239"/>
                    <a:pt x="704" y="237"/>
                  </a:cubicBezTo>
                  <a:cubicBezTo>
                    <a:pt x="705" y="241"/>
                    <a:pt x="703" y="247"/>
                    <a:pt x="695" y="256"/>
                  </a:cubicBezTo>
                  <a:cubicBezTo>
                    <a:pt x="695" y="256"/>
                    <a:pt x="711" y="255"/>
                    <a:pt x="710" y="236"/>
                  </a:cubicBezTo>
                  <a:cubicBezTo>
                    <a:pt x="710" y="236"/>
                    <a:pt x="710" y="236"/>
                    <a:pt x="709" y="235"/>
                  </a:cubicBezTo>
                  <a:cubicBezTo>
                    <a:pt x="710" y="235"/>
                    <a:pt x="711" y="235"/>
                    <a:pt x="711" y="235"/>
                  </a:cubicBezTo>
                  <a:cubicBezTo>
                    <a:pt x="713" y="234"/>
                    <a:pt x="713" y="231"/>
                    <a:pt x="711" y="231"/>
                  </a:cubicBezTo>
                  <a:cubicBezTo>
                    <a:pt x="710" y="231"/>
                    <a:pt x="708" y="230"/>
                    <a:pt x="707" y="230"/>
                  </a:cubicBezTo>
                  <a:cubicBezTo>
                    <a:pt x="702" y="225"/>
                    <a:pt x="692" y="224"/>
                    <a:pt x="679" y="224"/>
                  </a:cubicBezTo>
                  <a:cubicBezTo>
                    <a:pt x="670" y="221"/>
                    <a:pt x="661" y="217"/>
                    <a:pt x="652" y="213"/>
                  </a:cubicBezTo>
                  <a:cubicBezTo>
                    <a:pt x="659" y="214"/>
                    <a:pt x="670" y="214"/>
                    <a:pt x="676" y="209"/>
                  </a:cubicBezTo>
                  <a:cubicBezTo>
                    <a:pt x="676" y="210"/>
                    <a:pt x="676" y="211"/>
                    <a:pt x="676" y="211"/>
                  </a:cubicBezTo>
                  <a:cubicBezTo>
                    <a:pt x="673" y="210"/>
                    <a:pt x="672" y="213"/>
                    <a:pt x="674" y="214"/>
                  </a:cubicBezTo>
                  <a:cubicBezTo>
                    <a:pt x="680" y="218"/>
                    <a:pt x="681" y="205"/>
                    <a:pt x="679" y="201"/>
                  </a:cubicBezTo>
                  <a:cubicBezTo>
                    <a:pt x="679" y="201"/>
                    <a:pt x="680" y="200"/>
                    <a:pt x="680" y="200"/>
                  </a:cubicBezTo>
                  <a:cubicBezTo>
                    <a:pt x="680" y="191"/>
                    <a:pt x="669" y="181"/>
                    <a:pt x="649" y="173"/>
                  </a:cubicBezTo>
                  <a:cubicBezTo>
                    <a:pt x="644" y="167"/>
                    <a:pt x="637" y="161"/>
                    <a:pt x="630" y="156"/>
                  </a:cubicBezTo>
                  <a:cubicBezTo>
                    <a:pt x="610" y="140"/>
                    <a:pt x="586" y="127"/>
                    <a:pt x="563" y="116"/>
                  </a:cubicBezTo>
                  <a:cubicBezTo>
                    <a:pt x="561" y="114"/>
                    <a:pt x="559" y="119"/>
                    <a:pt x="561" y="120"/>
                  </a:cubicBezTo>
                  <a:cubicBezTo>
                    <a:pt x="576" y="127"/>
                    <a:pt x="590" y="135"/>
                    <a:pt x="603" y="144"/>
                  </a:cubicBezTo>
                  <a:cubicBezTo>
                    <a:pt x="603" y="145"/>
                    <a:pt x="603" y="145"/>
                    <a:pt x="603" y="145"/>
                  </a:cubicBezTo>
                  <a:cubicBezTo>
                    <a:pt x="604" y="145"/>
                    <a:pt x="606" y="146"/>
                    <a:pt x="607" y="146"/>
                  </a:cubicBezTo>
                  <a:cubicBezTo>
                    <a:pt x="618" y="153"/>
                    <a:pt x="628" y="160"/>
                    <a:pt x="638" y="168"/>
                  </a:cubicBezTo>
                  <a:cubicBezTo>
                    <a:pt x="639" y="168"/>
                    <a:pt x="640" y="168"/>
                    <a:pt x="640" y="168"/>
                  </a:cubicBezTo>
                  <a:cubicBezTo>
                    <a:pt x="642" y="169"/>
                    <a:pt x="643" y="170"/>
                    <a:pt x="644" y="172"/>
                  </a:cubicBezTo>
                  <a:cubicBezTo>
                    <a:pt x="639" y="170"/>
                    <a:pt x="633" y="168"/>
                    <a:pt x="626" y="167"/>
                  </a:cubicBezTo>
                  <a:cubicBezTo>
                    <a:pt x="624" y="166"/>
                    <a:pt x="621" y="165"/>
                    <a:pt x="619" y="163"/>
                  </a:cubicBezTo>
                  <a:cubicBezTo>
                    <a:pt x="619" y="162"/>
                    <a:pt x="619" y="162"/>
                    <a:pt x="619" y="162"/>
                  </a:cubicBezTo>
                  <a:cubicBezTo>
                    <a:pt x="622" y="163"/>
                    <a:pt x="624" y="164"/>
                    <a:pt x="626" y="165"/>
                  </a:cubicBezTo>
                  <a:cubicBezTo>
                    <a:pt x="627" y="166"/>
                    <a:pt x="629" y="163"/>
                    <a:pt x="627" y="162"/>
                  </a:cubicBezTo>
                  <a:cubicBezTo>
                    <a:pt x="617" y="157"/>
                    <a:pt x="607" y="151"/>
                    <a:pt x="597" y="145"/>
                  </a:cubicBezTo>
                  <a:cubicBezTo>
                    <a:pt x="593" y="142"/>
                    <a:pt x="589" y="139"/>
                    <a:pt x="586" y="137"/>
                  </a:cubicBezTo>
                  <a:cubicBezTo>
                    <a:pt x="602" y="145"/>
                    <a:pt x="612" y="149"/>
                    <a:pt x="612" y="149"/>
                  </a:cubicBezTo>
                  <a:cubicBezTo>
                    <a:pt x="612" y="149"/>
                    <a:pt x="597" y="142"/>
                    <a:pt x="575" y="130"/>
                  </a:cubicBezTo>
                  <a:cubicBezTo>
                    <a:pt x="568" y="124"/>
                    <a:pt x="560" y="120"/>
                    <a:pt x="552" y="116"/>
                  </a:cubicBezTo>
                  <a:cubicBezTo>
                    <a:pt x="539" y="107"/>
                    <a:pt x="526" y="98"/>
                    <a:pt x="512" y="88"/>
                  </a:cubicBezTo>
                  <a:cubicBezTo>
                    <a:pt x="511" y="87"/>
                    <a:pt x="508" y="90"/>
                    <a:pt x="510" y="91"/>
                  </a:cubicBezTo>
                  <a:cubicBezTo>
                    <a:pt x="516" y="95"/>
                    <a:pt x="521" y="99"/>
                    <a:pt x="527" y="103"/>
                  </a:cubicBezTo>
                  <a:cubicBezTo>
                    <a:pt x="459" y="66"/>
                    <a:pt x="372" y="20"/>
                    <a:pt x="355" y="14"/>
                  </a:cubicBezTo>
                  <a:cubicBezTo>
                    <a:pt x="326" y="3"/>
                    <a:pt x="285" y="6"/>
                    <a:pt x="285" y="6"/>
                  </a:cubicBezTo>
                  <a:cubicBezTo>
                    <a:pt x="285" y="6"/>
                    <a:pt x="257" y="0"/>
                    <a:pt x="220" y="39"/>
                  </a:cubicBezTo>
                  <a:cubicBezTo>
                    <a:pt x="205" y="56"/>
                    <a:pt x="201" y="78"/>
                    <a:pt x="202" y="98"/>
                  </a:cubicBezTo>
                  <a:cubicBezTo>
                    <a:pt x="201" y="98"/>
                    <a:pt x="200" y="99"/>
                    <a:pt x="200" y="100"/>
                  </a:cubicBezTo>
                  <a:cubicBezTo>
                    <a:pt x="200" y="100"/>
                    <a:pt x="200" y="100"/>
                    <a:pt x="200" y="100"/>
                  </a:cubicBezTo>
                  <a:cubicBezTo>
                    <a:pt x="200" y="100"/>
                    <a:pt x="200" y="101"/>
                    <a:pt x="200" y="101"/>
                  </a:cubicBezTo>
                  <a:cubicBezTo>
                    <a:pt x="201" y="104"/>
                    <a:pt x="200" y="107"/>
                    <a:pt x="200" y="110"/>
                  </a:cubicBezTo>
                  <a:cubicBezTo>
                    <a:pt x="200" y="111"/>
                    <a:pt x="202" y="112"/>
                    <a:pt x="202" y="111"/>
                  </a:cubicBezTo>
                  <a:cubicBezTo>
                    <a:pt x="203" y="113"/>
                    <a:pt x="203" y="115"/>
                    <a:pt x="204" y="116"/>
                  </a:cubicBezTo>
                  <a:cubicBezTo>
                    <a:pt x="204" y="117"/>
                    <a:pt x="204" y="118"/>
                    <a:pt x="204" y="119"/>
                  </a:cubicBezTo>
                  <a:cubicBezTo>
                    <a:pt x="203" y="117"/>
                    <a:pt x="200" y="118"/>
                    <a:pt x="200" y="121"/>
                  </a:cubicBezTo>
                  <a:cubicBezTo>
                    <a:pt x="200" y="133"/>
                    <a:pt x="200" y="145"/>
                    <a:pt x="200" y="157"/>
                  </a:cubicBezTo>
                  <a:cubicBezTo>
                    <a:pt x="200" y="157"/>
                    <a:pt x="199" y="157"/>
                    <a:pt x="199" y="157"/>
                  </a:cubicBezTo>
                  <a:cubicBezTo>
                    <a:pt x="198" y="157"/>
                    <a:pt x="198" y="157"/>
                    <a:pt x="197" y="156"/>
                  </a:cubicBezTo>
                  <a:cubicBezTo>
                    <a:pt x="197" y="156"/>
                    <a:pt x="196" y="157"/>
                    <a:pt x="195" y="157"/>
                  </a:cubicBezTo>
                  <a:cubicBezTo>
                    <a:pt x="195" y="157"/>
                    <a:pt x="195" y="157"/>
                    <a:pt x="195" y="158"/>
                  </a:cubicBezTo>
                  <a:cubicBezTo>
                    <a:pt x="192" y="158"/>
                    <a:pt x="189" y="158"/>
                    <a:pt x="186" y="159"/>
                  </a:cubicBezTo>
                  <a:cubicBezTo>
                    <a:pt x="170" y="155"/>
                    <a:pt x="152" y="159"/>
                    <a:pt x="135" y="164"/>
                  </a:cubicBezTo>
                  <a:cubicBezTo>
                    <a:pt x="114" y="165"/>
                    <a:pt x="93" y="167"/>
                    <a:pt x="76" y="174"/>
                  </a:cubicBezTo>
                  <a:cubicBezTo>
                    <a:pt x="73" y="174"/>
                    <a:pt x="70" y="175"/>
                    <a:pt x="67" y="175"/>
                  </a:cubicBezTo>
                  <a:cubicBezTo>
                    <a:pt x="51" y="175"/>
                    <a:pt x="35" y="174"/>
                    <a:pt x="19" y="177"/>
                  </a:cubicBezTo>
                  <a:cubicBezTo>
                    <a:pt x="18" y="177"/>
                    <a:pt x="17" y="177"/>
                    <a:pt x="15" y="177"/>
                  </a:cubicBezTo>
                  <a:cubicBezTo>
                    <a:pt x="14" y="176"/>
                    <a:pt x="13" y="175"/>
                    <a:pt x="11" y="174"/>
                  </a:cubicBezTo>
                  <a:cubicBezTo>
                    <a:pt x="10" y="173"/>
                    <a:pt x="6" y="171"/>
                    <a:pt x="4" y="171"/>
                  </a:cubicBezTo>
                  <a:cubicBezTo>
                    <a:pt x="3" y="171"/>
                    <a:pt x="2" y="172"/>
                    <a:pt x="2" y="173"/>
                  </a:cubicBezTo>
                  <a:cubicBezTo>
                    <a:pt x="3" y="174"/>
                    <a:pt x="4" y="175"/>
                    <a:pt x="4" y="175"/>
                  </a:cubicBezTo>
                  <a:cubicBezTo>
                    <a:pt x="4" y="176"/>
                    <a:pt x="5" y="176"/>
                    <a:pt x="5" y="176"/>
                  </a:cubicBezTo>
                  <a:cubicBezTo>
                    <a:pt x="6" y="176"/>
                    <a:pt x="6" y="176"/>
                    <a:pt x="6" y="177"/>
                  </a:cubicBezTo>
                  <a:cubicBezTo>
                    <a:pt x="6" y="177"/>
                    <a:pt x="7" y="177"/>
                    <a:pt x="7" y="178"/>
                  </a:cubicBezTo>
                  <a:cubicBezTo>
                    <a:pt x="5" y="178"/>
                    <a:pt x="2" y="178"/>
                    <a:pt x="0" y="178"/>
                  </a:cubicBezTo>
                  <a:cubicBezTo>
                    <a:pt x="0" y="180"/>
                    <a:pt x="0" y="180"/>
                    <a:pt x="0" y="180"/>
                  </a:cubicBezTo>
                  <a:cubicBezTo>
                    <a:pt x="3" y="180"/>
                    <a:pt x="6" y="180"/>
                    <a:pt x="9" y="180"/>
                  </a:cubicBezTo>
                  <a:close/>
                  <a:moveTo>
                    <a:pt x="21" y="182"/>
                  </a:moveTo>
                  <a:cubicBezTo>
                    <a:pt x="23" y="182"/>
                    <a:pt x="25" y="181"/>
                    <a:pt x="27" y="181"/>
                  </a:cubicBezTo>
                  <a:cubicBezTo>
                    <a:pt x="30" y="181"/>
                    <a:pt x="33" y="181"/>
                    <a:pt x="37" y="181"/>
                  </a:cubicBezTo>
                  <a:cubicBezTo>
                    <a:pt x="36" y="181"/>
                    <a:pt x="36" y="182"/>
                    <a:pt x="37" y="183"/>
                  </a:cubicBezTo>
                  <a:cubicBezTo>
                    <a:pt x="33" y="183"/>
                    <a:pt x="28" y="184"/>
                    <a:pt x="24" y="184"/>
                  </a:cubicBezTo>
                  <a:cubicBezTo>
                    <a:pt x="23" y="183"/>
                    <a:pt x="22" y="183"/>
                    <a:pt x="21" y="182"/>
                  </a:cubicBezTo>
                  <a:close/>
                  <a:moveTo>
                    <a:pt x="195" y="177"/>
                  </a:moveTo>
                  <a:cubicBezTo>
                    <a:pt x="196" y="177"/>
                    <a:pt x="196" y="177"/>
                    <a:pt x="196" y="177"/>
                  </a:cubicBezTo>
                  <a:cubicBezTo>
                    <a:pt x="180" y="182"/>
                    <a:pt x="162" y="184"/>
                    <a:pt x="142" y="184"/>
                  </a:cubicBezTo>
                  <a:cubicBezTo>
                    <a:pt x="138" y="184"/>
                    <a:pt x="133" y="184"/>
                    <a:pt x="129" y="183"/>
                  </a:cubicBezTo>
                  <a:cubicBezTo>
                    <a:pt x="135" y="183"/>
                    <a:pt x="140" y="181"/>
                    <a:pt x="146" y="180"/>
                  </a:cubicBezTo>
                  <a:cubicBezTo>
                    <a:pt x="162" y="180"/>
                    <a:pt x="184" y="179"/>
                    <a:pt x="199" y="176"/>
                  </a:cubicBezTo>
                  <a:cubicBezTo>
                    <a:pt x="199" y="176"/>
                    <a:pt x="199" y="176"/>
                    <a:pt x="200" y="176"/>
                  </a:cubicBezTo>
                  <a:cubicBezTo>
                    <a:pt x="198" y="176"/>
                    <a:pt x="197" y="177"/>
                    <a:pt x="196" y="177"/>
                  </a:cubicBezTo>
                  <a:lnTo>
                    <a:pt x="195" y="177"/>
                  </a:lnTo>
                  <a:close/>
                  <a:moveTo>
                    <a:pt x="212" y="189"/>
                  </a:moveTo>
                  <a:cubicBezTo>
                    <a:pt x="212" y="189"/>
                    <a:pt x="213" y="189"/>
                    <a:pt x="214" y="189"/>
                  </a:cubicBezTo>
                  <a:cubicBezTo>
                    <a:pt x="218" y="191"/>
                    <a:pt x="222" y="193"/>
                    <a:pt x="226" y="195"/>
                  </a:cubicBezTo>
                  <a:cubicBezTo>
                    <a:pt x="225" y="195"/>
                    <a:pt x="225" y="195"/>
                    <a:pt x="224" y="195"/>
                  </a:cubicBezTo>
                  <a:cubicBezTo>
                    <a:pt x="220" y="193"/>
                    <a:pt x="216" y="191"/>
                    <a:pt x="212" y="189"/>
                  </a:cubicBezTo>
                  <a:close/>
                  <a:moveTo>
                    <a:pt x="215" y="187"/>
                  </a:moveTo>
                  <a:cubicBezTo>
                    <a:pt x="212" y="185"/>
                    <a:pt x="209" y="183"/>
                    <a:pt x="206" y="181"/>
                  </a:cubicBezTo>
                  <a:cubicBezTo>
                    <a:pt x="206" y="181"/>
                    <a:pt x="206" y="181"/>
                    <a:pt x="207" y="181"/>
                  </a:cubicBezTo>
                  <a:cubicBezTo>
                    <a:pt x="209" y="181"/>
                    <a:pt x="212" y="182"/>
                    <a:pt x="214" y="183"/>
                  </a:cubicBezTo>
                  <a:cubicBezTo>
                    <a:pt x="214" y="183"/>
                    <a:pt x="214" y="183"/>
                    <a:pt x="214" y="183"/>
                  </a:cubicBezTo>
                  <a:cubicBezTo>
                    <a:pt x="225" y="187"/>
                    <a:pt x="236" y="191"/>
                    <a:pt x="247" y="195"/>
                  </a:cubicBezTo>
                  <a:cubicBezTo>
                    <a:pt x="248" y="193"/>
                    <a:pt x="248" y="193"/>
                    <a:pt x="248" y="193"/>
                  </a:cubicBezTo>
                  <a:cubicBezTo>
                    <a:pt x="241" y="189"/>
                    <a:pt x="233" y="186"/>
                    <a:pt x="226" y="183"/>
                  </a:cubicBezTo>
                  <a:cubicBezTo>
                    <a:pt x="227" y="183"/>
                    <a:pt x="227" y="181"/>
                    <a:pt x="226" y="180"/>
                  </a:cubicBezTo>
                  <a:cubicBezTo>
                    <a:pt x="222" y="178"/>
                    <a:pt x="217" y="176"/>
                    <a:pt x="212" y="174"/>
                  </a:cubicBezTo>
                  <a:cubicBezTo>
                    <a:pt x="212" y="174"/>
                    <a:pt x="212" y="174"/>
                    <a:pt x="212" y="174"/>
                  </a:cubicBezTo>
                  <a:cubicBezTo>
                    <a:pt x="220" y="177"/>
                    <a:pt x="230" y="181"/>
                    <a:pt x="238" y="186"/>
                  </a:cubicBezTo>
                  <a:cubicBezTo>
                    <a:pt x="251" y="194"/>
                    <a:pt x="262" y="202"/>
                    <a:pt x="269" y="210"/>
                  </a:cubicBezTo>
                  <a:cubicBezTo>
                    <a:pt x="256" y="207"/>
                    <a:pt x="241" y="203"/>
                    <a:pt x="228" y="197"/>
                  </a:cubicBezTo>
                  <a:cubicBezTo>
                    <a:pt x="228" y="197"/>
                    <a:pt x="228" y="197"/>
                    <a:pt x="228" y="197"/>
                  </a:cubicBezTo>
                  <a:cubicBezTo>
                    <a:pt x="228" y="196"/>
                    <a:pt x="228" y="196"/>
                    <a:pt x="227" y="196"/>
                  </a:cubicBezTo>
                  <a:cubicBezTo>
                    <a:pt x="235" y="199"/>
                    <a:pt x="243" y="202"/>
                    <a:pt x="251" y="205"/>
                  </a:cubicBezTo>
                  <a:cubicBezTo>
                    <a:pt x="252" y="203"/>
                    <a:pt x="252" y="203"/>
                    <a:pt x="252" y="203"/>
                  </a:cubicBezTo>
                  <a:cubicBezTo>
                    <a:pt x="240" y="197"/>
                    <a:pt x="227" y="190"/>
                    <a:pt x="215" y="187"/>
                  </a:cubicBezTo>
                  <a:close/>
                  <a:moveTo>
                    <a:pt x="207" y="178"/>
                  </a:moveTo>
                  <a:cubicBezTo>
                    <a:pt x="207" y="178"/>
                    <a:pt x="207" y="178"/>
                    <a:pt x="208" y="177"/>
                  </a:cubicBezTo>
                  <a:cubicBezTo>
                    <a:pt x="213" y="178"/>
                    <a:pt x="218" y="180"/>
                    <a:pt x="222" y="182"/>
                  </a:cubicBezTo>
                  <a:cubicBezTo>
                    <a:pt x="217" y="181"/>
                    <a:pt x="212" y="179"/>
                    <a:pt x="207" y="178"/>
                  </a:cubicBezTo>
                  <a:close/>
                  <a:moveTo>
                    <a:pt x="201" y="166"/>
                  </a:moveTo>
                  <a:cubicBezTo>
                    <a:pt x="201" y="166"/>
                    <a:pt x="201" y="167"/>
                    <a:pt x="201" y="168"/>
                  </a:cubicBezTo>
                  <a:cubicBezTo>
                    <a:pt x="201" y="168"/>
                    <a:pt x="201" y="168"/>
                    <a:pt x="201" y="168"/>
                  </a:cubicBezTo>
                  <a:cubicBezTo>
                    <a:pt x="200" y="167"/>
                    <a:pt x="200" y="166"/>
                    <a:pt x="200" y="166"/>
                  </a:cubicBezTo>
                  <a:cubicBezTo>
                    <a:pt x="200" y="166"/>
                    <a:pt x="201" y="166"/>
                    <a:pt x="201" y="166"/>
                  </a:cubicBezTo>
                  <a:close/>
                  <a:moveTo>
                    <a:pt x="190" y="169"/>
                  </a:moveTo>
                  <a:cubicBezTo>
                    <a:pt x="191" y="169"/>
                    <a:pt x="192" y="168"/>
                    <a:pt x="193" y="168"/>
                  </a:cubicBezTo>
                  <a:cubicBezTo>
                    <a:pt x="193" y="169"/>
                    <a:pt x="193" y="169"/>
                    <a:pt x="193" y="169"/>
                  </a:cubicBezTo>
                  <a:cubicBezTo>
                    <a:pt x="192" y="169"/>
                    <a:pt x="191" y="169"/>
                    <a:pt x="190" y="169"/>
                  </a:cubicBezTo>
                  <a:close/>
                  <a:moveTo>
                    <a:pt x="189" y="167"/>
                  </a:moveTo>
                  <a:cubicBezTo>
                    <a:pt x="188" y="167"/>
                    <a:pt x="186" y="168"/>
                    <a:pt x="185" y="168"/>
                  </a:cubicBezTo>
                  <a:cubicBezTo>
                    <a:pt x="183" y="167"/>
                    <a:pt x="181" y="167"/>
                    <a:pt x="179" y="166"/>
                  </a:cubicBezTo>
                  <a:cubicBezTo>
                    <a:pt x="182" y="166"/>
                    <a:pt x="186" y="166"/>
                    <a:pt x="189" y="167"/>
                  </a:cubicBezTo>
                  <a:close/>
                  <a:moveTo>
                    <a:pt x="209" y="159"/>
                  </a:moveTo>
                  <a:cubicBezTo>
                    <a:pt x="211" y="158"/>
                    <a:pt x="213" y="158"/>
                    <a:pt x="215" y="158"/>
                  </a:cubicBezTo>
                  <a:cubicBezTo>
                    <a:pt x="213" y="159"/>
                    <a:pt x="211" y="160"/>
                    <a:pt x="209" y="160"/>
                  </a:cubicBezTo>
                  <a:cubicBezTo>
                    <a:pt x="209" y="160"/>
                    <a:pt x="209" y="159"/>
                    <a:pt x="209" y="159"/>
                  </a:cubicBezTo>
                  <a:close/>
                  <a:moveTo>
                    <a:pt x="115" y="183"/>
                  </a:moveTo>
                  <a:cubicBezTo>
                    <a:pt x="111" y="183"/>
                    <a:pt x="106" y="182"/>
                    <a:pt x="102" y="182"/>
                  </a:cubicBezTo>
                  <a:cubicBezTo>
                    <a:pt x="100" y="181"/>
                    <a:pt x="98" y="181"/>
                    <a:pt x="96" y="181"/>
                  </a:cubicBezTo>
                  <a:cubicBezTo>
                    <a:pt x="99" y="180"/>
                    <a:pt x="102" y="180"/>
                    <a:pt x="106" y="179"/>
                  </a:cubicBezTo>
                  <a:cubicBezTo>
                    <a:pt x="124" y="175"/>
                    <a:pt x="141" y="170"/>
                    <a:pt x="158" y="168"/>
                  </a:cubicBezTo>
                  <a:cubicBezTo>
                    <a:pt x="159" y="168"/>
                    <a:pt x="160" y="168"/>
                    <a:pt x="160" y="168"/>
                  </a:cubicBezTo>
                  <a:cubicBezTo>
                    <a:pt x="167" y="168"/>
                    <a:pt x="173" y="169"/>
                    <a:pt x="179" y="170"/>
                  </a:cubicBezTo>
                  <a:cubicBezTo>
                    <a:pt x="178" y="170"/>
                    <a:pt x="177" y="170"/>
                    <a:pt x="176" y="171"/>
                  </a:cubicBezTo>
                  <a:cubicBezTo>
                    <a:pt x="172" y="170"/>
                    <a:pt x="168" y="170"/>
                    <a:pt x="164" y="170"/>
                  </a:cubicBezTo>
                  <a:cubicBezTo>
                    <a:pt x="162" y="169"/>
                    <a:pt x="162" y="171"/>
                    <a:pt x="162" y="172"/>
                  </a:cubicBezTo>
                  <a:cubicBezTo>
                    <a:pt x="144" y="174"/>
                    <a:pt x="128" y="176"/>
                    <a:pt x="129" y="178"/>
                  </a:cubicBezTo>
                  <a:cubicBezTo>
                    <a:pt x="129" y="179"/>
                    <a:pt x="131" y="179"/>
                    <a:pt x="135" y="180"/>
                  </a:cubicBezTo>
                  <a:cubicBezTo>
                    <a:pt x="128" y="181"/>
                    <a:pt x="122" y="182"/>
                    <a:pt x="115" y="183"/>
                  </a:cubicBezTo>
                  <a:close/>
                  <a:moveTo>
                    <a:pt x="96" y="184"/>
                  </a:moveTo>
                  <a:cubicBezTo>
                    <a:pt x="95" y="184"/>
                    <a:pt x="95" y="184"/>
                    <a:pt x="95" y="184"/>
                  </a:cubicBezTo>
                  <a:cubicBezTo>
                    <a:pt x="89" y="184"/>
                    <a:pt x="84" y="184"/>
                    <a:pt x="80" y="183"/>
                  </a:cubicBezTo>
                  <a:cubicBezTo>
                    <a:pt x="85" y="183"/>
                    <a:pt x="90" y="184"/>
                    <a:pt x="96" y="184"/>
                  </a:cubicBezTo>
                  <a:close/>
                  <a:moveTo>
                    <a:pt x="98" y="170"/>
                  </a:moveTo>
                  <a:cubicBezTo>
                    <a:pt x="103" y="169"/>
                    <a:pt x="109" y="169"/>
                    <a:pt x="115" y="168"/>
                  </a:cubicBezTo>
                  <a:cubicBezTo>
                    <a:pt x="109" y="169"/>
                    <a:pt x="103" y="170"/>
                    <a:pt x="98" y="170"/>
                  </a:cubicBezTo>
                  <a:close/>
                  <a:moveTo>
                    <a:pt x="193" y="160"/>
                  </a:moveTo>
                  <a:cubicBezTo>
                    <a:pt x="193" y="161"/>
                    <a:pt x="193" y="161"/>
                    <a:pt x="193" y="161"/>
                  </a:cubicBezTo>
                  <a:cubicBezTo>
                    <a:pt x="192" y="161"/>
                    <a:pt x="192" y="161"/>
                    <a:pt x="192" y="160"/>
                  </a:cubicBezTo>
                  <a:cubicBezTo>
                    <a:pt x="192" y="160"/>
                    <a:pt x="193" y="160"/>
                    <a:pt x="193" y="160"/>
                  </a:cubicBezTo>
                  <a:close/>
                  <a:moveTo>
                    <a:pt x="544" y="117"/>
                  </a:moveTo>
                  <a:cubicBezTo>
                    <a:pt x="552" y="124"/>
                    <a:pt x="559" y="130"/>
                    <a:pt x="567" y="137"/>
                  </a:cubicBezTo>
                  <a:cubicBezTo>
                    <a:pt x="566" y="136"/>
                    <a:pt x="566" y="136"/>
                    <a:pt x="565" y="135"/>
                  </a:cubicBezTo>
                  <a:cubicBezTo>
                    <a:pt x="563" y="134"/>
                    <a:pt x="562" y="133"/>
                    <a:pt x="561" y="132"/>
                  </a:cubicBezTo>
                  <a:cubicBezTo>
                    <a:pt x="559" y="134"/>
                    <a:pt x="559" y="134"/>
                    <a:pt x="559" y="134"/>
                  </a:cubicBezTo>
                  <a:cubicBezTo>
                    <a:pt x="559" y="134"/>
                    <a:pt x="559" y="134"/>
                    <a:pt x="559" y="134"/>
                  </a:cubicBezTo>
                  <a:cubicBezTo>
                    <a:pt x="559" y="135"/>
                    <a:pt x="559" y="135"/>
                    <a:pt x="559" y="135"/>
                  </a:cubicBezTo>
                  <a:cubicBezTo>
                    <a:pt x="566" y="144"/>
                    <a:pt x="579" y="152"/>
                    <a:pt x="593" y="158"/>
                  </a:cubicBezTo>
                  <a:cubicBezTo>
                    <a:pt x="596" y="161"/>
                    <a:pt x="600" y="163"/>
                    <a:pt x="603" y="165"/>
                  </a:cubicBezTo>
                  <a:cubicBezTo>
                    <a:pt x="584" y="165"/>
                    <a:pt x="561" y="168"/>
                    <a:pt x="538" y="177"/>
                  </a:cubicBezTo>
                  <a:cubicBezTo>
                    <a:pt x="479" y="198"/>
                    <a:pt x="459" y="227"/>
                    <a:pt x="463" y="270"/>
                  </a:cubicBezTo>
                  <a:cubicBezTo>
                    <a:pt x="462" y="273"/>
                    <a:pt x="461" y="276"/>
                    <a:pt x="461" y="279"/>
                  </a:cubicBezTo>
                  <a:cubicBezTo>
                    <a:pt x="462" y="279"/>
                    <a:pt x="462" y="279"/>
                    <a:pt x="462" y="279"/>
                  </a:cubicBezTo>
                  <a:cubicBezTo>
                    <a:pt x="461" y="283"/>
                    <a:pt x="461" y="287"/>
                    <a:pt x="461" y="290"/>
                  </a:cubicBezTo>
                  <a:cubicBezTo>
                    <a:pt x="450" y="282"/>
                    <a:pt x="438" y="275"/>
                    <a:pt x="427" y="269"/>
                  </a:cubicBezTo>
                  <a:cubicBezTo>
                    <a:pt x="422" y="264"/>
                    <a:pt x="417" y="260"/>
                    <a:pt x="412" y="257"/>
                  </a:cubicBezTo>
                  <a:cubicBezTo>
                    <a:pt x="405" y="252"/>
                    <a:pt x="398" y="249"/>
                    <a:pt x="391" y="249"/>
                  </a:cubicBezTo>
                  <a:cubicBezTo>
                    <a:pt x="390" y="249"/>
                    <a:pt x="390" y="249"/>
                    <a:pt x="390" y="249"/>
                  </a:cubicBezTo>
                  <a:cubicBezTo>
                    <a:pt x="388" y="249"/>
                    <a:pt x="388" y="249"/>
                    <a:pt x="388" y="249"/>
                  </a:cubicBezTo>
                  <a:cubicBezTo>
                    <a:pt x="389" y="251"/>
                    <a:pt x="389" y="251"/>
                    <a:pt x="389" y="251"/>
                  </a:cubicBezTo>
                  <a:cubicBezTo>
                    <a:pt x="391" y="258"/>
                    <a:pt x="395" y="265"/>
                    <a:pt x="400" y="272"/>
                  </a:cubicBezTo>
                  <a:cubicBezTo>
                    <a:pt x="399" y="271"/>
                    <a:pt x="398" y="271"/>
                    <a:pt x="397" y="270"/>
                  </a:cubicBezTo>
                  <a:cubicBezTo>
                    <a:pt x="361" y="239"/>
                    <a:pt x="329" y="204"/>
                    <a:pt x="298" y="168"/>
                  </a:cubicBezTo>
                  <a:cubicBezTo>
                    <a:pt x="296" y="170"/>
                    <a:pt x="296" y="170"/>
                    <a:pt x="296" y="170"/>
                  </a:cubicBezTo>
                  <a:cubicBezTo>
                    <a:pt x="325" y="204"/>
                    <a:pt x="355" y="237"/>
                    <a:pt x="389" y="267"/>
                  </a:cubicBezTo>
                  <a:cubicBezTo>
                    <a:pt x="337" y="243"/>
                    <a:pt x="273" y="216"/>
                    <a:pt x="273" y="216"/>
                  </a:cubicBezTo>
                  <a:cubicBezTo>
                    <a:pt x="279" y="220"/>
                    <a:pt x="361" y="263"/>
                    <a:pt x="412" y="287"/>
                  </a:cubicBezTo>
                  <a:cubicBezTo>
                    <a:pt x="416" y="292"/>
                    <a:pt x="421" y="297"/>
                    <a:pt x="426" y="302"/>
                  </a:cubicBezTo>
                  <a:cubicBezTo>
                    <a:pt x="430" y="306"/>
                    <a:pt x="435" y="309"/>
                    <a:pt x="439" y="313"/>
                  </a:cubicBezTo>
                  <a:cubicBezTo>
                    <a:pt x="422" y="313"/>
                    <a:pt x="405" y="314"/>
                    <a:pt x="389" y="315"/>
                  </a:cubicBezTo>
                  <a:cubicBezTo>
                    <a:pt x="388" y="315"/>
                    <a:pt x="388" y="315"/>
                    <a:pt x="388" y="315"/>
                  </a:cubicBezTo>
                  <a:cubicBezTo>
                    <a:pt x="388" y="315"/>
                    <a:pt x="388" y="315"/>
                    <a:pt x="388" y="315"/>
                  </a:cubicBezTo>
                  <a:cubicBezTo>
                    <a:pt x="375" y="316"/>
                    <a:pt x="362" y="317"/>
                    <a:pt x="348" y="319"/>
                  </a:cubicBezTo>
                  <a:cubicBezTo>
                    <a:pt x="289" y="318"/>
                    <a:pt x="224" y="318"/>
                    <a:pt x="201" y="321"/>
                  </a:cubicBezTo>
                  <a:cubicBezTo>
                    <a:pt x="201" y="321"/>
                    <a:pt x="201" y="321"/>
                    <a:pt x="201" y="321"/>
                  </a:cubicBezTo>
                  <a:cubicBezTo>
                    <a:pt x="202" y="319"/>
                    <a:pt x="201" y="318"/>
                    <a:pt x="199" y="318"/>
                  </a:cubicBezTo>
                  <a:cubicBezTo>
                    <a:pt x="195" y="319"/>
                    <a:pt x="194" y="321"/>
                    <a:pt x="193" y="323"/>
                  </a:cubicBezTo>
                  <a:cubicBezTo>
                    <a:pt x="193" y="323"/>
                    <a:pt x="192" y="323"/>
                    <a:pt x="192" y="323"/>
                  </a:cubicBezTo>
                  <a:cubicBezTo>
                    <a:pt x="192" y="323"/>
                    <a:pt x="192" y="323"/>
                    <a:pt x="193" y="323"/>
                  </a:cubicBezTo>
                  <a:cubicBezTo>
                    <a:pt x="192" y="324"/>
                    <a:pt x="191" y="325"/>
                    <a:pt x="191" y="326"/>
                  </a:cubicBezTo>
                  <a:cubicBezTo>
                    <a:pt x="189" y="328"/>
                    <a:pt x="192" y="330"/>
                    <a:pt x="193" y="328"/>
                  </a:cubicBezTo>
                  <a:cubicBezTo>
                    <a:pt x="194" y="327"/>
                    <a:pt x="194" y="326"/>
                    <a:pt x="195" y="325"/>
                  </a:cubicBezTo>
                  <a:cubicBezTo>
                    <a:pt x="194" y="327"/>
                    <a:pt x="193" y="330"/>
                    <a:pt x="193" y="332"/>
                  </a:cubicBezTo>
                  <a:cubicBezTo>
                    <a:pt x="151" y="293"/>
                    <a:pt x="98" y="255"/>
                    <a:pt x="52" y="219"/>
                  </a:cubicBezTo>
                  <a:cubicBezTo>
                    <a:pt x="53" y="218"/>
                    <a:pt x="53" y="217"/>
                    <a:pt x="52" y="216"/>
                  </a:cubicBezTo>
                  <a:cubicBezTo>
                    <a:pt x="45" y="211"/>
                    <a:pt x="38" y="206"/>
                    <a:pt x="31" y="201"/>
                  </a:cubicBezTo>
                  <a:cubicBezTo>
                    <a:pt x="32" y="200"/>
                    <a:pt x="33" y="199"/>
                    <a:pt x="31" y="198"/>
                  </a:cubicBezTo>
                  <a:cubicBezTo>
                    <a:pt x="30" y="198"/>
                    <a:pt x="28" y="197"/>
                    <a:pt x="26" y="196"/>
                  </a:cubicBezTo>
                  <a:cubicBezTo>
                    <a:pt x="22" y="193"/>
                    <a:pt x="18" y="189"/>
                    <a:pt x="14" y="186"/>
                  </a:cubicBezTo>
                  <a:cubicBezTo>
                    <a:pt x="14" y="185"/>
                    <a:pt x="14" y="185"/>
                    <a:pt x="13" y="185"/>
                  </a:cubicBezTo>
                  <a:cubicBezTo>
                    <a:pt x="13" y="184"/>
                    <a:pt x="13" y="184"/>
                    <a:pt x="14" y="183"/>
                  </a:cubicBezTo>
                  <a:cubicBezTo>
                    <a:pt x="16" y="184"/>
                    <a:pt x="17" y="185"/>
                    <a:pt x="18" y="186"/>
                  </a:cubicBezTo>
                  <a:cubicBezTo>
                    <a:pt x="18" y="188"/>
                    <a:pt x="19" y="189"/>
                    <a:pt x="21" y="189"/>
                  </a:cubicBezTo>
                  <a:cubicBezTo>
                    <a:pt x="21" y="189"/>
                    <a:pt x="21" y="189"/>
                    <a:pt x="22" y="189"/>
                  </a:cubicBezTo>
                  <a:cubicBezTo>
                    <a:pt x="25" y="192"/>
                    <a:pt x="29" y="194"/>
                    <a:pt x="32" y="197"/>
                  </a:cubicBezTo>
                  <a:cubicBezTo>
                    <a:pt x="43" y="205"/>
                    <a:pt x="53" y="214"/>
                    <a:pt x="65" y="222"/>
                  </a:cubicBezTo>
                  <a:cubicBezTo>
                    <a:pt x="68" y="224"/>
                    <a:pt x="71" y="220"/>
                    <a:pt x="68" y="218"/>
                  </a:cubicBezTo>
                  <a:cubicBezTo>
                    <a:pt x="56" y="209"/>
                    <a:pt x="44" y="199"/>
                    <a:pt x="32" y="190"/>
                  </a:cubicBezTo>
                  <a:cubicBezTo>
                    <a:pt x="31" y="189"/>
                    <a:pt x="30" y="189"/>
                    <a:pt x="29" y="188"/>
                  </a:cubicBezTo>
                  <a:cubicBezTo>
                    <a:pt x="41" y="187"/>
                    <a:pt x="52" y="186"/>
                    <a:pt x="64" y="186"/>
                  </a:cubicBezTo>
                  <a:cubicBezTo>
                    <a:pt x="66" y="186"/>
                    <a:pt x="66" y="183"/>
                    <a:pt x="64" y="183"/>
                  </a:cubicBezTo>
                  <a:cubicBezTo>
                    <a:pt x="63" y="183"/>
                    <a:pt x="62" y="183"/>
                    <a:pt x="60" y="183"/>
                  </a:cubicBezTo>
                  <a:cubicBezTo>
                    <a:pt x="62" y="182"/>
                    <a:pt x="64" y="182"/>
                    <a:pt x="66" y="182"/>
                  </a:cubicBezTo>
                  <a:cubicBezTo>
                    <a:pt x="67" y="182"/>
                    <a:pt x="68" y="182"/>
                    <a:pt x="69" y="182"/>
                  </a:cubicBezTo>
                  <a:cubicBezTo>
                    <a:pt x="75" y="185"/>
                    <a:pt x="84" y="187"/>
                    <a:pt x="95" y="187"/>
                  </a:cubicBezTo>
                  <a:cubicBezTo>
                    <a:pt x="99" y="187"/>
                    <a:pt x="103" y="186"/>
                    <a:pt x="108" y="186"/>
                  </a:cubicBezTo>
                  <a:cubicBezTo>
                    <a:pt x="114" y="188"/>
                    <a:pt x="119" y="190"/>
                    <a:pt x="122" y="193"/>
                  </a:cubicBezTo>
                  <a:cubicBezTo>
                    <a:pt x="124" y="191"/>
                    <a:pt x="124" y="191"/>
                    <a:pt x="124" y="191"/>
                  </a:cubicBezTo>
                  <a:cubicBezTo>
                    <a:pt x="121" y="189"/>
                    <a:pt x="118" y="187"/>
                    <a:pt x="114" y="185"/>
                  </a:cubicBezTo>
                  <a:cubicBezTo>
                    <a:pt x="114" y="185"/>
                    <a:pt x="115" y="185"/>
                    <a:pt x="115" y="185"/>
                  </a:cubicBezTo>
                  <a:cubicBezTo>
                    <a:pt x="124" y="186"/>
                    <a:pt x="133" y="186"/>
                    <a:pt x="142" y="186"/>
                  </a:cubicBezTo>
                  <a:cubicBezTo>
                    <a:pt x="162" y="186"/>
                    <a:pt x="182" y="184"/>
                    <a:pt x="198" y="179"/>
                  </a:cubicBezTo>
                  <a:cubicBezTo>
                    <a:pt x="199" y="180"/>
                    <a:pt x="199" y="180"/>
                    <a:pt x="199" y="180"/>
                  </a:cubicBezTo>
                  <a:cubicBezTo>
                    <a:pt x="201" y="182"/>
                    <a:pt x="204" y="184"/>
                    <a:pt x="207" y="185"/>
                  </a:cubicBezTo>
                  <a:cubicBezTo>
                    <a:pt x="206" y="185"/>
                    <a:pt x="206" y="185"/>
                    <a:pt x="205" y="185"/>
                  </a:cubicBezTo>
                  <a:cubicBezTo>
                    <a:pt x="204" y="187"/>
                    <a:pt x="204" y="187"/>
                    <a:pt x="204" y="187"/>
                  </a:cubicBezTo>
                  <a:cubicBezTo>
                    <a:pt x="209" y="190"/>
                    <a:pt x="213" y="193"/>
                    <a:pt x="218" y="195"/>
                  </a:cubicBezTo>
                  <a:cubicBezTo>
                    <a:pt x="203" y="196"/>
                    <a:pt x="173" y="204"/>
                    <a:pt x="173" y="204"/>
                  </a:cubicBezTo>
                  <a:cubicBezTo>
                    <a:pt x="173" y="204"/>
                    <a:pt x="208" y="203"/>
                    <a:pt x="215" y="201"/>
                  </a:cubicBezTo>
                  <a:cubicBezTo>
                    <a:pt x="222" y="200"/>
                    <a:pt x="219" y="207"/>
                    <a:pt x="219" y="207"/>
                  </a:cubicBezTo>
                  <a:cubicBezTo>
                    <a:pt x="219" y="207"/>
                    <a:pt x="227" y="204"/>
                    <a:pt x="228" y="200"/>
                  </a:cubicBezTo>
                  <a:cubicBezTo>
                    <a:pt x="243" y="206"/>
                    <a:pt x="258" y="211"/>
                    <a:pt x="273" y="214"/>
                  </a:cubicBezTo>
                  <a:cubicBezTo>
                    <a:pt x="276" y="214"/>
                    <a:pt x="276" y="214"/>
                    <a:pt x="276" y="214"/>
                  </a:cubicBezTo>
                  <a:cubicBezTo>
                    <a:pt x="274" y="212"/>
                    <a:pt x="274" y="212"/>
                    <a:pt x="274" y="212"/>
                  </a:cubicBezTo>
                  <a:cubicBezTo>
                    <a:pt x="267" y="203"/>
                    <a:pt x="254" y="193"/>
                    <a:pt x="240" y="184"/>
                  </a:cubicBezTo>
                  <a:cubicBezTo>
                    <a:pt x="230" y="179"/>
                    <a:pt x="221" y="174"/>
                    <a:pt x="212" y="171"/>
                  </a:cubicBezTo>
                  <a:cubicBezTo>
                    <a:pt x="213" y="170"/>
                    <a:pt x="214" y="169"/>
                    <a:pt x="214" y="169"/>
                  </a:cubicBezTo>
                  <a:cubicBezTo>
                    <a:pt x="214" y="169"/>
                    <a:pt x="212" y="169"/>
                    <a:pt x="208" y="169"/>
                  </a:cubicBezTo>
                  <a:cubicBezTo>
                    <a:pt x="209" y="167"/>
                    <a:pt x="209" y="165"/>
                    <a:pt x="209" y="163"/>
                  </a:cubicBezTo>
                  <a:cubicBezTo>
                    <a:pt x="215" y="161"/>
                    <a:pt x="220" y="159"/>
                    <a:pt x="223" y="157"/>
                  </a:cubicBezTo>
                  <a:cubicBezTo>
                    <a:pt x="223" y="155"/>
                    <a:pt x="223" y="155"/>
                    <a:pt x="223" y="155"/>
                  </a:cubicBezTo>
                  <a:cubicBezTo>
                    <a:pt x="218" y="155"/>
                    <a:pt x="213" y="156"/>
                    <a:pt x="208" y="156"/>
                  </a:cubicBezTo>
                  <a:cubicBezTo>
                    <a:pt x="208" y="150"/>
                    <a:pt x="207" y="144"/>
                    <a:pt x="206" y="138"/>
                  </a:cubicBezTo>
                  <a:cubicBezTo>
                    <a:pt x="206" y="137"/>
                    <a:pt x="205" y="137"/>
                    <a:pt x="205" y="137"/>
                  </a:cubicBezTo>
                  <a:cubicBezTo>
                    <a:pt x="204" y="132"/>
                    <a:pt x="204" y="126"/>
                    <a:pt x="204" y="121"/>
                  </a:cubicBezTo>
                  <a:cubicBezTo>
                    <a:pt x="208" y="139"/>
                    <a:pt x="213" y="152"/>
                    <a:pt x="213" y="152"/>
                  </a:cubicBezTo>
                  <a:cubicBezTo>
                    <a:pt x="211" y="146"/>
                    <a:pt x="210" y="141"/>
                    <a:pt x="209" y="135"/>
                  </a:cubicBezTo>
                  <a:cubicBezTo>
                    <a:pt x="211" y="135"/>
                    <a:pt x="212" y="134"/>
                    <a:pt x="212" y="132"/>
                  </a:cubicBezTo>
                  <a:cubicBezTo>
                    <a:pt x="210" y="127"/>
                    <a:pt x="209" y="121"/>
                    <a:pt x="207" y="115"/>
                  </a:cubicBezTo>
                  <a:cubicBezTo>
                    <a:pt x="204" y="44"/>
                    <a:pt x="253" y="29"/>
                    <a:pt x="270" y="21"/>
                  </a:cubicBezTo>
                  <a:cubicBezTo>
                    <a:pt x="289" y="11"/>
                    <a:pt x="314" y="13"/>
                    <a:pt x="337" y="20"/>
                  </a:cubicBezTo>
                  <a:cubicBezTo>
                    <a:pt x="352" y="24"/>
                    <a:pt x="468" y="80"/>
                    <a:pt x="544" y="117"/>
                  </a:cubicBezTo>
                  <a:close/>
                  <a:moveTo>
                    <a:pt x="442" y="344"/>
                  </a:moveTo>
                  <a:cubicBezTo>
                    <a:pt x="442" y="341"/>
                    <a:pt x="442" y="341"/>
                    <a:pt x="442" y="341"/>
                  </a:cubicBezTo>
                  <a:cubicBezTo>
                    <a:pt x="442" y="341"/>
                    <a:pt x="440" y="341"/>
                    <a:pt x="438" y="341"/>
                  </a:cubicBezTo>
                  <a:cubicBezTo>
                    <a:pt x="433" y="337"/>
                    <a:pt x="429" y="333"/>
                    <a:pt x="425" y="329"/>
                  </a:cubicBezTo>
                  <a:cubicBezTo>
                    <a:pt x="434" y="329"/>
                    <a:pt x="442" y="334"/>
                    <a:pt x="450" y="341"/>
                  </a:cubicBezTo>
                  <a:cubicBezTo>
                    <a:pt x="454" y="345"/>
                    <a:pt x="458" y="348"/>
                    <a:pt x="461" y="351"/>
                  </a:cubicBezTo>
                  <a:cubicBezTo>
                    <a:pt x="461" y="355"/>
                    <a:pt x="461" y="358"/>
                    <a:pt x="461" y="358"/>
                  </a:cubicBezTo>
                  <a:cubicBezTo>
                    <a:pt x="461" y="358"/>
                    <a:pt x="462" y="356"/>
                    <a:pt x="463" y="353"/>
                  </a:cubicBezTo>
                  <a:cubicBezTo>
                    <a:pt x="465" y="354"/>
                    <a:pt x="467" y="356"/>
                    <a:pt x="468" y="357"/>
                  </a:cubicBezTo>
                  <a:cubicBezTo>
                    <a:pt x="469" y="361"/>
                    <a:pt x="470" y="365"/>
                    <a:pt x="471" y="368"/>
                  </a:cubicBezTo>
                  <a:cubicBezTo>
                    <a:pt x="462" y="360"/>
                    <a:pt x="451" y="352"/>
                    <a:pt x="442" y="344"/>
                  </a:cubicBezTo>
                  <a:close/>
                  <a:moveTo>
                    <a:pt x="28" y="292"/>
                  </a:moveTo>
                  <a:cubicBezTo>
                    <a:pt x="31" y="293"/>
                    <a:pt x="33" y="294"/>
                    <a:pt x="36" y="295"/>
                  </a:cubicBezTo>
                  <a:cubicBezTo>
                    <a:pt x="53" y="311"/>
                    <a:pt x="72" y="325"/>
                    <a:pt x="92" y="335"/>
                  </a:cubicBezTo>
                  <a:cubicBezTo>
                    <a:pt x="96" y="338"/>
                    <a:pt x="100" y="342"/>
                    <a:pt x="104" y="345"/>
                  </a:cubicBezTo>
                  <a:cubicBezTo>
                    <a:pt x="84" y="333"/>
                    <a:pt x="65" y="321"/>
                    <a:pt x="47" y="307"/>
                  </a:cubicBezTo>
                  <a:cubicBezTo>
                    <a:pt x="47" y="307"/>
                    <a:pt x="47" y="307"/>
                    <a:pt x="47" y="307"/>
                  </a:cubicBezTo>
                  <a:cubicBezTo>
                    <a:pt x="47" y="307"/>
                    <a:pt x="47" y="307"/>
                    <a:pt x="47" y="307"/>
                  </a:cubicBezTo>
                  <a:cubicBezTo>
                    <a:pt x="40" y="302"/>
                    <a:pt x="34" y="297"/>
                    <a:pt x="28" y="292"/>
                  </a:cubicBezTo>
                  <a:close/>
                  <a:moveTo>
                    <a:pt x="435" y="400"/>
                  </a:moveTo>
                  <a:cubicBezTo>
                    <a:pt x="454" y="403"/>
                    <a:pt x="467" y="408"/>
                    <a:pt x="475" y="415"/>
                  </a:cubicBezTo>
                  <a:cubicBezTo>
                    <a:pt x="474" y="416"/>
                    <a:pt x="473" y="417"/>
                    <a:pt x="472" y="417"/>
                  </a:cubicBezTo>
                  <a:cubicBezTo>
                    <a:pt x="472" y="416"/>
                    <a:pt x="472" y="416"/>
                    <a:pt x="472" y="415"/>
                  </a:cubicBezTo>
                  <a:cubicBezTo>
                    <a:pt x="469" y="414"/>
                    <a:pt x="469" y="414"/>
                    <a:pt x="469" y="414"/>
                  </a:cubicBezTo>
                  <a:cubicBezTo>
                    <a:pt x="469" y="416"/>
                    <a:pt x="468" y="418"/>
                    <a:pt x="468" y="419"/>
                  </a:cubicBezTo>
                  <a:cubicBezTo>
                    <a:pt x="465" y="421"/>
                    <a:pt x="462" y="422"/>
                    <a:pt x="458" y="422"/>
                  </a:cubicBezTo>
                  <a:cubicBezTo>
                    <a:pt x="459" y="422"/>
                    <a:pt x="459" y="421"/>
                    <a:pt x="460" y="420"/>
                  </a:cubicBezTo>
                  <a:cubicBezTo>
                    <a:pt x="460" y="420"/>
                    <a:pt x="455" y="420"/>
                    <a:pt x="445" y="419"/>
                  </a:cubicBezTo>
                  <a:cubicBezTo>
                    <a:pt x="448" y="418"/>
                    <a:pt x="450" y="418"/>
                    <a:pt x="453" y="417"/>
                  </a:cubicBezTo>
                  <a:cubicBezTo>
                    <a:pt x="455" y="417"/>
                    <a:pt x="456" y="417"/>
                    <a:pt x="458" y="417"/>
                  </a:cubicBezTo>
                  <a:cubicBezTo>
                    <a:pt x="458" y="416"/>
                    <a:pt x="458" y="416"/>
                    <a:pt x="458" y="416"/>
                  </a:cubicBezTo>
                  <a:cubicBezTo>
                    <a:pt x="460" y="415"/>
                    <a:pt x="460" y="415"/>
                    <a:pt x="460" y="415"/>
                  </a:cubicBezTo>
                  <a:cubicBezTo>
                    <a:pt x="457" y="414"/>
                    <a:pt x="457" y="414"/>
                    <a:pt x="457" y="414"/>
                  </a:cubicBezTo>
                  <a:cubicBezTo>
                    <a:pt x="452" y="411"/>
                    <a:pt x="446" y="409"/>
                    <a:pt x="440" y="408"/>
                  </a:cubicBezTo>
                  <a:cubicBezTo>
                    <a:pt x="443" y="408"/>
                    <a:pt x="445" y="408"/>
                    <a:pt x="448" y="408"/>
                  </a:cubicBezTo>
                  <a:cubicBezTo>
                    <a:pt x="448" y="406"/>
                    <a:pt x="448" y="406"/>
                    <a:pt x="448" y="406"/>
                  </a:cubicBezTo>
                  <a:cubicBezTo>
                    <a:pt x="448" y="406"/>
                    <a:pt x="448" y="406"/>
                    <a:pt x="448" y="406"/>
                  </a:cubicBezTo>
                  <a:cubicBezTo>
                    <a:pt x="448" y="406"/>
                    <a:pt x="448" y="406"/>
                    <a:pt x="448" y="406"/>
                  </a:cubicBezTo>
                  <a:cubicBezTo>
                    <a:pt x="448" y="406"/>
                    <a:pt x="448" y="406"/>
                    <a:pt x="448" y="406"/>
                  </a:cubicBezTo>
                  <a:cubicBezTo>
                    <a:pt x="444" y="405"/>
                    <a:pt x="440" y="405"/>
                    <a:pt x="436" y="405"/>
                  </a:cubicBezTo>
                  <a:cubicBezTo>
                    <a:pt x="438" y="405"/>
                    <a:pt x="440" y="405"/>
                    <a:pt x="442" y="405"/>
                  </a:cubicBezTo>
                  <a:cubicBezTo>
                    <a:pt x="443" y="402"/>
                    <a:pt x="443" y="402"/>
                    <a:pt x="443" y="402"/>
                  </a:cubicBezTo>
                  <a:cubicBezTo>
                    <a:pt x="440" y="401"/>
                    <a:pt x="438" y="401"/>
                    <a:pt x="435" y="400"/>
                  </a:cubicBezTo>
                  <a:close/>
                  <a:moveTo>
                    <a:pt x="453" y="434"/>
                  </a:moveTo>
                  <a:cubicBezTo>
                    <a:pt x="455" y="436"/>
                    <a:pt x="458" y="437"/>
                    <a:pt x="460" y="439"/>
                  </a:cubicBezTo>
                  <a:cubicBezTo>
                    <a:pt x="459" y="440"/>
                    <a:pt x="459" y="441"/>
                    <a:pt x="459" y="441"/>
                  </a:cubicBezTo>
                  <a:cubicBezTo>
                    <a:pt x="457" y="442"/>
                    <a:pt x="454" y="442"/>
                    <a:pt x="452" y="442"/>
                  </a:cubicBezTo>
                  <a:cubicBezTo>
                    <a:pt x="452" y="439"/>
                    <a:pt x="452" y="437"/>
                    <a:pt x="453" y="434"/>
                  </a:cubicBezTo>
                  <a:close/>
                  <a:moveTo>
                    <a:pt x="228" y="482"/>
                  </a:moveTo>
                  <a:cubicBezTo>
                    <a:pt x="234" y="483"/>
                    <a:pt x="239" y="484"/>
                    <a:pt x="245" y="485"/>
                  </a:cubicBezTo>
                  <a:cubicBezTo>
                    <a:pt x="246" y="485"/>
                    <a:pt x="248" y="486"/>
                    <a:pt x="249" y="487"/>
                  </a:cubicBezTo>
                  <a:cubicBezTo>
                    <a:pt x="249" y="487"/>
                    <a:pt x="249" y="487"/>
                    <a:pt x="249" y="488"/>
                  </a:cubicBezTo>
                  <a:cubicBezTo>
                    <a:pt x="239" y="486"/>
                    <a:pt x="229" y="485"/>
                    <a:pt x="219" y="482"/>
                  </a:cubicBezTo>
                  <a:cubicBezTo>
                    <a:pt x="221" y="482"/>
                    <a:pt x="224" y="482"/>
                    <a:pt x="227" y="482"/>
                  </a:cubicBezTo>
                  <a:cubicBezTo>
                    <a:pt x="227" y="482"/>
                    <a:pt x="228" y="482"/>
                    <a:pt x="228" y="482"/>
                  </a:cubicBezTo>
                  <a:close/>
                  <a:moveTo>
                    <a:pt x="272" y="474"/>
                  </a:moveTo>
                  <a:cubicBezTo>
                    <a:pt x="273" y="474"/>
                    <a:pt x="275" y="474"/>
                    <a:pt x="276" y="474"/>
                  </a:cubicBezTo>
                  <a:cubicBezTo>
                    <a:pt x="279" y="474"/>
                    <a:pt x="282" y="474"/>
                    <a:pt x="285" y="474"/>
                  </a:cubicBezTo>
                  <a:cubicBezTo>
                    <a:pt x="288" y="476"/>
                    <a:pt x="290" y="478"/>
                    <a:pt x="293" y="480"/>
                  </a:cubicBezTo>
                  <a:cubicBezTo>
                    <a:pt x="295" y="481"/>
                    <a:pt x="296" y="482"/>
                    <a:pt x="298" y="483"/>
                  </a:cubicBezTo>
                  <a:cubicBezTo>
                    <a:pt x="296" y="483"/>
                    <a:pt x="294" y="483"/>
                    <a:pt x="292" y="482"/>
                  </a:cubicBezTo>
                  <a:cubicBezTo>
                    <a:pt x="287" y="480"/>
                    <a:pt x="281" y="478"/>
                    <a:pt x="274" y="476"/>
                  </a:cubicBezTo>
                  <a:cubicBezTo>
                    <a:pt x="273" y="475"/>
                    <a:pt x="272" y="475"/>
                    <a:pt x="272" y="474"/>
                  </a:cubicBezTo>
                  <a:close/>
                  <a:moveTo>
                    <a:pt x="292" y="490"/>
                  </a:moveTo>
                  <a:cubicBezTo>
                    <a:pt x="291" y="489"/>
                    <a:pt x="290" y="489"/>
                    <a:pt x="290" y="488"/>
                  </a:cubicBezTo>
                  <a:cubicBezTo>
                    <a:pt x="291" y="489"/>
                    <a:pt x="293" y="489"/>
                    <a:pt x="295" y="490"/>
                  </a:cubicBezTo>
                  <a:cubicBezTo>
                    <a:pt x="294" y="490"/>
                    <a:pt x="294" y="490"/>
                    <a:pt x="294" y="490"/>
                  </a:cubicBezTo>
                  <a:cubicBezTo>
                    <a:pt x="293" y="490"/>
                    <a:pt x="292" y="490"/>
                    <a:pt x="292" y="490"/>
                  </a:cubicBezTo>
                  <a:close/>
                  <a:moveTo>
                    <a:pt x="292" y="485"/>
                  </a:moveTo>
                  <a:cubicBezTo>
                    <a:pt x="294" y="486"/>
                    <a:pt x="296" y="487"/>
                    <a:pt x="298" y="488"/>
                  </a:cubicBezTo>
                  <a:cubicBezTo>
                    <a:pt x="293" y="487"/>
                    <a:pt x="288" y="485"/>
                    <a:pt x="284" y="483"/>
                  </a:cubicBezTo>
                  <a:cubicBezTo>
                    <a:pt x="284" y="483"/>
                    <a:pt x="283" y="483"/>
                    <a:pt x="283" y="483"/>
                  </a:cubicBezTo>
                  <a:cubicBezTo>
                    <a:pt x="286" y="484"/>
                    <a:pt x="289" y="484"/>
                    <a:pt x="292" y="485"/>
                  </a:cubicBezTo>
                  <a:close/>
                  <a:moveTo>
                    <a:pt x="299" y="486"/>
                  </a:moveTo>
                  <a:cubicBezTo>
                    <a:pt x="300" y="486"/>
                    <a:pt x="301" y="486"/>
                    <a:pt x="302" y="486"/>
                  </a:cubicBezTo>
                  <a:cubicBezTo>
                    <a:pt x="305" y="488"/>
                    <a:pt x="307" y="490"/>
                    <a:pt x="310" y="492"/>
                  </a:cubicBezTo>
                  <a:cubicBezTo>
                    <a:pt x="308" y="491"/>
                    <a:pt x="306" y="491"/>
                    <a:pt x="305" y="490"/>
                  </a:cubicBezTo>
                  <a:cubicBezTo>
                    <a:pt x="305" y="490"/>
                    <a:pt x="305" y="490"/>
                    <a:pt x="305" y="490"/>
                  </a:cubicBezTo>
                  <a:cubicBezTo>
                    <a:pt x="303" y="489"/>
                    <a:pt x="301" y="487"/>
                    <a:pt x="299" y="486"/>
                  </a:cubicBezTo>
                  <a:close/>
                  <a:moveTo>
                    <a:pt x="284" y="487"/>
                  </a:moveTo>
                  <a:cubicBezTo>
                    <a:pt x="282" y="486"/>
                    <a:pt x="279" y="485"/>
                    <a:pt x="277" y="484"/>
                  </a:cubicBezTo>
                  <a:cubicBezTo>
                    <a:pt x="279" y="484"/>
                    <a:pt x="280" y="485"/>
                    <a:pt x="282" y="486"/>
                  </a:cubicBezTo>
                  <a:cubicBezTo>
                    <a:pt x="283" y="486"/>
                    <a:pt x="284" y="487"/>
                    <a:pt x="284" y="487"/>
                  </a:cubicBezTo>
                  <a:close/>
                  <a:moveTo>
                    <a:pt x="270" y="478"/>
                  </a:moveTo>
                  <a:cubicBezTo>
                    <a:pt x="271" y="478"/>
                    <a:pt x="272" y="478"/>
                    <a:pt x="273" y="479"/>
                  </a:cubicBezTo>
                  <a:cubicBezTo>
                    <a:pt x="273" y="479"/>
                    <a:pt x="273" y="479"/>
                    <a:pt x="273" y="479"/>
                  </a:cubicBezTo>
                  <a:cubicBezTo>
                    <a:pt x="273" y="479"/>
                    <a:pt x="272" y="478"/>
                    <a:pt x="271" y="478"/>
                  </a:cubicBezTo>
                  <a:cubicBezTo>
                    <a:pt x="270" y="478"/>
                    <a:pt x="270" y="478"/>
                    <a:pt x="270" y="478"/>
                  </a:cubicBezTo>
                  <a:close/>
                  <a:moveTo>
                    <a:pt x="291" y="476"/>
                  </a:moveTo>
                  <a:cubicBezTo>
                    <a:pt x="293" y="476"/>
                    <a:pt x="295" y="476"/>
                    <a:pt x="296" y="477"/>
                  </a:cubicBezTo>
                  <a:cubicBezTo>
                    <a:pt x="301" y="479"/>
                    <a:pt x="306" y="482"/>
                    <a:pt x="310" y="485"/>
                  </a:cubicBezTo>
                  <a:cubicBezTo>
                    <a:pt x="308" y="484"/>
                    <a:pt x="306" y="484"/>
                    <a:pt x="303" y="484"/>
                  </a:cubicBezTo>
                  <a:cubicBezTo>
                    <a:pt x="300" y="482"/>
                    <a:pt x="297" y="480"/>
                    <a:pt x="295" y="478"/>
                  </a:cubicBezTo>
                  <a:cubicBezTo>
                    <a:pt x="294" y="477"/>
                    <a:pt x="292" y="476"/>
                    <a:pt x="291" y="476"/>
                  </a:cubicBezTo>
                  <a:close/>
                  <a:moveTo>
                    <a:pt x="426" y="509"/>
                  </a:moveTo>
                  <a:cubicBezTo>
                    <a:pt x="426" y="509"/>
                    <a:pt x="425" y="509"/>
                    <a:pt x="425" y="508"/>
                  </a:cubicBezTo>
                  <a:cubicBezTo>
                    <a:pt x="431" y="510"/>
                    <a:pt x="438" y="511"/>
                    <a:pt x="444" y="511"/>
                  </a:cubicBezTo>
                  <a:cubicBezTo>
                    <a:pt x="445" y="512"/>
                    <a:pt x="446" y="513"/>
                    <a:pt x="447" y="514"/>
                  </a:cubicBezTo>
                  <a:cubicBezTo>
                    <a:pt x="440" y="513"/>
                    <a:pt x="433" y="511"/>
                    <a:pt x="426" y="509"/>
                  </a:cubicBezTo>
                  <a:close/>
                  <a:moveTo>
                    <a:pt x="427" y="461"/>
                  </a:moveTo>
                  <a:cubicBezTo>
                    <a:pt x="426" y="461"/>
                    <a:pt x="426" y="461"/>
                    <a:pt x="426" y="461"/>
                  </a:cubicBezTo>
                  <a:cubicBezTo>
                    <a:pt x="427" y="461"/>
                    <a:pt x="427" y="461"/>
                    <a:pt x="428" y="462"/>
                  </a:cubicBezTo>
                  <a:cubicBezTo>
                    <a:pt x="428" y="461"/>
                    <a:pt x="427" y="461"/>
                    <a:pt x="427" y="461"/>
                  </a:cubicBezTo>
                  <a:close/>
                  <a:moveTo>
                    <a:pt x="440" y="467"/>
                  </a:moveTo>
                  <a:cubicBezTo>
                    <a:pt x="439" y="469"/>
                    <a:pt x="439" y="469"/>
                    <a:pt x="439" y="469"/>
                  </a:cubicBezTo>
                  <a:cubicBezTo>
                    <a:pt x="439" y="469"/>
                    <a:pt x="438" y="469"/>
                    <a:pt x="437" y="468"/>
                  </a:cubicBezTo>
                  <a:cubicBezTo>
                    <a:pt x="435" y="467"/>
                    <a:pt x="433" y="466"/>
                    <a:pt x="431" y="464"/>
                  </a:cubicBezTo>
                  <a:cubicBezTo>
                    <a:pt x="432" y="464"/>
                    <a:pt x="432" y="464"/>
                    <a:pt x="433" y="464"/>
                  </a:cubicBezTo>
                  <a:cubicBezTo>
                    <a:pt x="433" y="462"/>
                    <a:pt x="433" y="462"/>
                    <a:pt x="433" y="462"/>
                  </a:cubicBezTo>
                  <a:cubicBezTo>
                    <a:pt x="434" y="463"/>
                    <a:pt x="435" y="463"/>
                    <a:pt x="436" y="463"/>
                  </a:cubicBezTo>
                  <a:cubicBezTo>
                    <a:pt x="437" y="464"/>
                    <a:pt x="438" y="466"/>
                    <a:pt x="440" y="467"/>
                  </a:cubicBezTo>
                  <a:close/>
                  <a:moveTo>
                    <a:pt x="317" y="485"/>
                  </a:moveTo>
                  <a:cubicBezTo>
                    <a:pt x="316" y="484"/>
                    <a:pt x="315" y="484"/>
                    <a:pt x="313" y="483"/>
                  </a:cubicBezTo>
                  <a:cubicBezTo>
                    <a:pt x="312" y="482"/>
                    <a:pt x="311" y="481"/>
                    <a:pt x="310" y="480"/>
                  </a:cubicBezTo>
                  <a:cubicBezTo>
                    <a:pt x="315" y="482"/>
                    <a:pt x="320" y="484"/>
                    <a:pt x="324" y="485"/>
                  </a:cubicBezTo>
                  <a:cubicBezTo>
                    <a:pt x="323" y="485"/>
                    <a:pt x="322" y="485"/>
                    <a:pt x="321" y="485"/>
                  </a:cubicBezTo>
                  <a:cubicBezTo>
                    <a:pt x="319" y="485"/>
                    <a:pt x="318" y="485"/>
                    <a:pt x="317" y="485"/>
                  </a:cubicBezTo>
                  <a:close/>
                  <a:moveTo>
                    <a:pt x="420" y="508"/>
                  </a:moveTo>
                  <a:cubicBezTo>
                    <a:pt x="420" y="508"/>
                    <a:pt x="420" y="508"/>
                    <a:pt x="420" y="507"/>
                  </a:cubicBezTo>
                  <a:cubicBezTo>
                    <a:pt x="420" y="508"/>
                    <a:pt x="420" y="508"/>
                    <a:pt x="420" y="508"/>
                  </a:cubicBezTo>
                  <a:cubicBezTo>
                    <a:pt x="420" y="508"/>
                    <a:pt x="420" y="508"/>
                    <a:pt x="420" y="508"/>
                  </a:cubicBezTo>
                  <a:close/>
                  <a:moveTo>
                    <a:pt x="435" y="469"/>
                  </a:moveTo>
                  <a:cubicBezTo>
                    <a:pt x="435" y="470"/>
                    <a:pt x="435" y="470"/>
                    <a:pt x="435" y="470"/>
                  </a:cubicBezTo>
                  <a:cubicBezTo>
                    <a:pt x="435" y="470"/>
                    <a:pt x="435" y="470"/>
                    <a:pt x="435" y="470"/>
                  </a:cubicBezTo>
                  <a:cubicBezTo>
                    <a:pt x="434" y="470"/>
                    <a:pt x="434" y="470"/>
                    <a:pt x="434" y="470"/>
                  </a:cubicBezTo>
                  <a:cubicBezTo>
                    <a:pt x="434" y="469"/>
                    <a:pt x="434" y="469"/>
                    <a:pt x="435" y="469"/>
                  </a:cubicBezTo>
                  <a:close/>
                  <a:moveTo>
                    <a:pt x="393" y="500"/>
                  </a:moveTo>
                  <a:cubicBezTo>
                    <a:pt x="389" y="498"/>
                    <a:pt x="384" y="496"/>
                    <a:pt x="380" y="495"/>
                  </a:cubicBezTo>
                  <a:cubicBezTo>
                    <a:pt x="383" y="494"/>
                    <a:pt x="385" y="494"/>
                    <a:pt x="388" y="494"/>
                  </a:cubicBezTo>
                  <a:cubicBezTo>
                    <a:pt x="391" y="496"/>
                    <a:pt x="393" y="498"/>
                    <a:pt x="396" y="500"/>
                  </a:cubicBezTo>
                  <a:cubicBezTo>
                    <a:pt x="395" y="500"/>
                    <a:pt x="394" y="500"/>
                    <a:pt x="393" y="500"/>
                  </a:cubicBezTo>
                  <a:close/>
                  <a:moveTo>
                    <a:pt x="389" y="492"/>
                  </a:moveTo>
                  <a:cubicBezTo>
                    <a:pt x="388" y="490"/>
                    <a:pt x="386" y="489"/>
                    <a:pt x="385" y="488"/>
                  </a:cubicBezTo>
                  <a:cubicBezTo>
                    <a:pt x="390" y="489"/>
                    <a:pt x="395" y="489"/>
                    <a:pt x="400" y="489"/>
                  </a:cubicBezTo>
                  <a:cubicBezTo>
                    <a:pt x="401" y="490"/>
                    <a:pt x="402" y="491"/>
                    <a:pt x="403" y="492"/>
                  </a:cubicBezTo>
                  <a:cubicBezTo>
                    <a:pt x="398" y="492"/>
                    <a:pt x="394" y="492"/>
                    <a:pt x="389" y="492"/>
                  </a:cubicBezTo>
                  <a:cubicBezTo>
                    <a:pt x="389" y="492"/>
                    <a:pt x="389" y="492"/>
                    <a:pt x="389" y="492"/>
                  </a:cubicBezTo>
                  <a:close/>
                  <a:moveTo>
                    <a:pt x="361" y="485"/>
                  </a:moveTo>
                  <a:cubicBezTo>
                    <a:pt x="361" y="485"/>
                    <a:pt x="362" y="485"/>
                    <a:pt x="362" y="485"/>
                  </a:cubicBezTo>
                  <a:cubicBezTo>
                    <a:pt x="366" y="488"/>
                    <a:pt x="370" y="491"/>
                    <a:pt x="374" y="494"/>
                  </a:cubicBezTo>
                  <a:cubicBezTo>
                    <a:pt x="373" y="494"/>
                    <a:pt x="373" y="494"/>
                    <a:pt x="373" y="494"/>
                  </a:cubicBezTo>
                  <a:cubicBezTo>
                    <a:pt x="369" y="491"/>
                    <a:pt x="365" y="488"/>
                    <a:pt x="361" y="485"/>
                  </a:cubicBezTo>
                  <a:close/>
                  <a:moveTo>
                    <a:pt x="378" y="473"/>
                  </a:moveTo>
                  <a:cubicBezTo>
                    <a:pt x="378" y="473"/>
                    <a:pt x="377" y="472"/>
                    <a:pt x="376" y="472"/>
                  </a:cubicBezTo>
                  <a:cubicBezTo>
                    <a:pt x="376" y="473"/>
                    <a:pt x="376" y="473"/>
                    <a:pt x="376" y="473"/>
                  </a:cubicBezTo>
                  <a:cubicBezTo>
                    <a:pt x="372" y="472"/>
                    <a:pt x="368" y="472"/>
                    <a:pt x="364" y="471"/>
                  </a:cubicBezTo>
                  <a:cubicBezTo>
                    <a:pt x="373" y="471"/>
                    <a:pt x="382" y="472"/>
                    <a:pt x="391" y="473"/>
                  </a:cubicBezTo>
                  <a:cubicBezTo>
                    <a:pt x="388" y="473"/>
                    <a:pt x="386" y="473"/>
                    <a:pt x="383" y="473"/>
                  </a:cubicBezTo>
                  <a:cubicBezTo>
                    <a:pt x="381" y="473"/>
                    <a:pt x="380" y="473"/>
                    <a:pt x="378" y="473"/>
                  </a:cubicBezTo>
                  <a:close/>
                  <a:moveTo>
                    <a:pt x="352" y="472"/>
                  </a:moveTo>
                  <a:cubicBezTo>
                    <a:pt x="353" y="472"/>
                    <a:pt x="354" y="472"/>
                    <a:pt x="356" y="472"/>
                  </a:cubicBezTo>
                  <a:cubicBezTo>
                    <a:pt x="355" y="471"/>
                    <a:pt x="355" y="471"/>
                    <a:pt x="355" y="471"/>
                  </a:cubicBezTo>
                  <a:cubicBezTo>
                    <a:pt x="356" y="471"/>
                    <a:pt x="357" y="471"/>
                    <a:pt x="357" y="471"/>
                  </a:cubicBezTo>
                  <a:cubicBezTo>
                    <a:pt x="357" y="472"/>
                    <a:pt x="357" y="472"/>
                    <a:pt x="357" y="472"/>
                  </a:cubicBezTo>
                  <a:cubicBezTo>
                    <a:pt x="357" y="472"/>
                    <a:pt x="357" y="472"/>
                    <a:pt x="357" y="473"/>
                  </a:cubicBezTo>
                  <a:cubicBezTo>
                    <a:pt x="355" y="472"/>
                    <a:pt x="353" y="472"/>
                    <a:pt x="352" y="472"/>
                  </a:cubicBezTo>
                  <a:close/>
                  <a:moveTo>
                    <a:pt x="377" y="477"/>
                  </a:moveTo>
                  <a:cubicBezTo>
                    <a:pt x="375" y="477"/>
                    <a:pt x="373" y="477"/>
                    <a:pt x="371" y="477"/>
                  </a:cubicBezTo>
                  <a:cubicBezTo>
                    <a:pt x="370" y="477"/>
                    <a:pt x="370" y="477"/>
                    <a:pt x="369" y="477"/>
                  </a:cubicBezTo>
                  <a:cubicBezTo>
                    <a:pt x="369" y="477"/>
                    <a:pt x="369" y="476"/>
                    <a:pt x="368" y="476"/>
                  </a:cubicBezTo>
                  <a:cubicBezTo>
                    <a:pt x="371" y="476"/>
                    <a:pt x="374" y="477"/>
                    <a:pt x="377" y="477"/>
                  </a:cubicBezTo>
                  <a:close/>
                  <a:moveTo>
                    <a:pt x="371" y="481"/>
                  </a:moveTo>
                  <a:cubicBezTo>
                    <a:pt x="367" y="481"/>
                    <a:pt x="362" y="480"/>
                    <a:pt x="358" y="479"/>
                  </a:cubicBezTo>
                  <a:cubicBezTo>
                    <a:pt x="356" y="477"/>
                    <a:pt x="354" y="476"/>
                    <a:pt x="351" y="475"/>
                  </a:cubicBezTo>
                  <a:cubicBezTo>
                    <a:pt x="355" y="475"/>
                    <a:pt x="359" y="475"/>
                    <a:pt x="363" y="475"/>
                  </a:cubicBezTo>
                  <a:cubicBezTo>
                    <a:pt x="363" y="476"/>
                    <a:pt x="364" y="476"/>
                    <a:pt x="365" y="477"/>
                  </a:cubicBezTo>
                  <a:cubicBezTo>
                    <a:pt x="365" y="477"/>
                    <a:pt x="365" y="477"/>
                    <a:pt x="365" y="477"/>
                  </a:cubicBezTo>
                  <a:cubicBezTo>
                    <a:pt x="364" y="477"/>
                    <a:pt x="364" y="477"/>
                    <a:pt x="363" y="477"/>
                  </a:cubicBezTo>
                  <a:cubicBezTo>
                    <a:pt x="363" y="480"/>
                    <a:pt x="363" y="480"/>
                    <a:pt x="363" y="480"/>
                  </a:cubicBezTo>
                  <a:cubicBezTo>
                    <a:pt x="365" y="479"/>
                    <a:pt x="367" y="479"/>
                    <a:pt x="369" y="479"/>
                  </a:cubicBezTo>
                  <a:cubicBezTo>
                    <a:pt x="370" y="480"/>
                    <a:pt x="370" y="481"/>
                    <a:pt x="371" y="481"/>
                  </a:cubicBezTo>
                  <a:close/>
                  <a:moveTo>
                    <a:pt x="342" y="470"/>
                  </a:moveTo>
                  <a:cubicBezTo>
                    <a:pt x="344" y="470"/>
                    <a:pt x="346" y="470"/>
                    <a:pt x="348" y="470"/>
                  </a:cubicBezTo>
                  <a:cubicBezTo>
                    <a:pt x="346" y="470"/>
                    <a:pt x="345" y="470"/>
                    <a:pt x="343" y="470"/>
                  </a:cubicBezTo>
                  <a:cubicBezTo>
                    <a:pt x="343" y="470"/>
                    <a:pt x="342" y="470"/>
                    <a:pt x="342" y="470"/>
                  </a:cubicBezTo>
                  <a:close/>
                  <a:moveTo>
                    <a:pt x="402" y="471"/>
                  </a:moveTo>
                  <a:cubicBezTo>
                    <a:pt x="397" y="471"/>
                    <a:pt x="393" y="470"/>
                    <a:pt x="388" y="470"/>
                  </a:cubicBezTo>
                  <a:cubicBezTo>
                    <a:pt x="394" y="470"/>
                    <a:pt x="399" y="470"/>
                    <a:pt x="405" y="470"/>
                  </a:cubicBezTo>
                  <a:cubicBezTo>
                    <a:pt x="404" y="470"/>
                    <a:pt x="403" y="471"/>
                    <a:pt x="402" y="471"/>
                  </a:cubicBezTo>
                  <a:close/>
                  <a:moveTo>
                    <a:pt x="359" y="468"/>
                  </a:moveTo>
                  <a:cubicBezTo>
                    <a:pt x="360" y="468"/>
                    <a:pt x="361" y="468"/>
                    <a:pt x="362" y="467"/>
                  </a:cubicBezTo>
                  <a:cubicBezTo>
                    <a:pt x="366" y="468"/>
                    <a:pt x="371" y="469"/>
                    <a:pt x="375" y="469"/>
                  </a:cubicBezTo>
                  <a:cubicBezTo>
                    <a:pt x="370" y="469"/>
                    <a:pt x="365" y="468"/>
                    <a:pt x="359" y="468"/>
                  </a:cubicBezTo>
                  <a:close/>
                  <a:moveTo>
                    <a:pt x="387" y="480"/>
                  </a:moveTo>
                  <a:cubicBezTo>
                    <a:pt x="389" y="482"/>
                    <a:pt x="392" y="483"/>
                    <a:pt x="394" y="485"/>
                  </a:cubicBezTo>
                  <a:cubicBezTo>
                    <a:pt x="388" y="484"/>
                    <a:pt x="383" y="483"/>
                    <a:pt x="377" y="482"/>
                  </a:cubicBezTo>
                  <a:cubicBezTo>
                    <a:pt x="376" y="481"/>
                    <a:pt x="374" y="480"/>
                    <a:pt x="373" y="479"/>
                  </a:cubicBezTo>
                  <a:cubicBezTo>
                    <a:pt x="378" y="479"/>
                    <a:pt x="382" y="480"/>
                    <a:pt x="387" y="480"/>
                  </a:cubicBezTo>
                  <a:close/>
                  <a:moveTo>
                    <a:pt x="375" y="485"/>
                  </a:moveTo>
                  <a:cubicBezTo>
                    <a:pt x="371" y="484"/>
                    <a:pt x="367" y="483"/>
                    <a:pt x="363" y="483"/>
                  </a:cubicBezTo>
                  <a:cubicBezTo>
                    <a:pt x="363" y="483"/>
                    <a:pt x="363" y="483"/>
                    <a:pt x="363" y="482"/>
                  </a:cubicBezTo>
                  <a:cubicBezTo>
                    <a:pt x="367" y="483"/>
                    <a:pt x="371" y="484"/>
                    <a:pt x="375" y="485"/>
                  </a:cubicBezTo>
                  <a:close/>
                  <a:moveTo>
                    <a:pt x="349" y="477"/>
                  </a:moveTo>
                  <a:cubicBezTo>
                    <a:pt x="348" y="476"/>
                    <a:pt x="347" y="476"/>
                    <a:pt x="346" y="475"/>
                  </a:cubicBezTo>
                  <a:cubicBezTo>
                    <a:pt x="346" y="475"/>
                    <a:pt x="346" y="475"/>
                    <a:pt x="346" y="475"/>
                  </a:cubicBezTo>
                  <a:cubicBezTo>
                    <a:pt x="348" y="476"/>
                    <a:pt x="349" y="477"/>
                    <a:pt x="351" y="477"/>
                  </a:cubicBezTo>
                  <a:cubicBezTo>
                    <a:pt x="350" y="477"/>
                    <a:pt x="350" y="477"/>
                    <a:pt x="349" y="477"/>
                  </a:cubicBezTo>
                  <a:close/>
                  <a:moveTo>
                    <a:pt x="342" y="475"/>
                  </a:moveTo>
                  <a:cubicBezTo>
                    <a:pt x="341" y="475"/>
                    <a:pt x="340" y="475"/>
                    <a:pt x="340" y="475"/>
                  </a:cubicBezTo>
                  <a:cubicBezTo>
                    <a:pt x="340" y="475"/>
                    <a:pt x="340" y="475"/>
                    <a:pt x="341" y="475"/>
                  </a:cubicBezTo>
                  <a:cubicBezTo>
                    <a:pt x="341" y="475"/>
                    <a:pt x="341" y="475"/>
                    <a:pt x="342" y="475"/>
                  </a:cubicBezTo>
                  <a:close/>
                  <a:moveTo>
                    <a:pt x="411" y="471"/>
                  </a:moveTo>
                  <a:cubicBezTo>
                    <a:pt x="412" y="471"/>
                    <a:pt x="413" y="472"/>
                    <a:pt x="415" y="472"/>
                  </a:cubicBezTo>
                  <a:cubicBezTo>
                    <a:pt x="413" y="472"/>
                    <a:pt x="411" y="472"/>
                    <a:pt x="409" y="472"/>
                  </a:cubicBezTo>
                  <a:cubicBezTo>
                    <a:pt x="409" y="471"/>
                    <a:pt x="410" y="471"/>
                    <a:pt x="411" y="471"/>
                  </a:cubicBezTo>
                  <a:close/>
                  <a:moveTo>
                    <a:pt x="425" y="476"/>
                  </a:moveTo>
                  <a:cubicBezTo>
                    <a:pt x="421" y="477"/>
                    <a:pt x="416" y="477"/>
                    <a:pt x="411" y="477"/>
                  </a:cubicBezTo>
                  <a:cubicBezTo>
                    <a:pt x="403" y="477"/>
                    <a:pt x="395" y="476"/>
                    <a:pt x="386" y="475"/>
                  </a:cubicBezTo>
                  <a:cubicBezTo>
                    <a:pt x="392" y="475"/>
                    <a:pt x="397" y="475"/>
                    <a:pt x="402" y="473"/>
                  </a:cubicBezTo>
                  <a:cubicBezTo>
                    <a:pt x="410" y="474"/>
                    <a:pt x="418" y="475"/>
                    <a:pt x="425" y="476"/>
                  </a:cubicBezTo>
                  <a:close/>
                  <a:moveTo>
                    <a:pt x="402" y="483"/>
                  </a:moveTo>
                  <a:cubicBezTo>
                    <a:pt x="406" y="484"/>
                    <a:pt x="409" y="486"/>
                    <a:pt x="413" y="487"/>
                  </a:cubicBezTo>
                  <a:cubicBezTo>
                    <a:pt x="408" y="487"/>
                    <a:pt x="404" y="486"/>
                    <a:pt x="399" y="486"/>
                  </a:cubicBezTo>
                  <a:cubicBezTo>
                    <a:pt x="397" y="484"/>
                    <a:pt x="395" y="482"/>
                    <a:pt x="393" y="481"/>
                  </a:cubicBezTo>
                  <a:cubicBezTo>
                    <a:pt x="396" y="481"/>
                    <a:pt x="399" y="482"/>
                    <a:pt x="402" y="483"/>
                  </a:cubicBezTo>
                  <a:close/>
                  <a:moveTo>
                    <a:pt x="380" y="488"/>
                  </a:moveTo>
                  <a:cubicBezTo>
                    <a:pt x="382" y="489"/>
                    <a:pt x="383" y="490"/>
                    <a:pt x="385" y="492"/>
                  </a:cubicBezTo>
                  <a:cubicBezTo>
                    <a:pt x="382" y="492"/>
                    <a:pt x="379" y="492"/>
                    <a:pt x="377" y="493"/>
                  </a:cubicBezTo>
                  <a:cubicBezTo>
                    <a:pt x="374" y="491"/>
                    <a:pt x="371" y="488"/>
                    <a:pt x="368" y="486"/>
                  </a:cubicBezTo>
                  <a:cubicBezTo>
                    <a:pt x="372" y="487"/>
                    <a:pt x="376" y="487"/>
                    <a:pt x="380" y="488"/>
                  </a:cubicBezTo>
                  <a:close/>
                  <a:moveTo>
                    <a:pt x="331" y="473"/>
                  </a:moveTo>
                  <a:cubicBezTo>
                    <a:pt x="332" y="473"/>
                    <a:pt x="333" y="473"/>
                    <a:pt x="335" y="473"/>
                  </a:cubicBezTo>
                  <a:cubicBezTo>
                    <a:pt x="335" y="473"/>
                    <a:pt x="334" y="473"/>
                    <a:pt x="334" y="473"/>
                  </a:cubicBezTo>
                  <a:cubicBezTo>
                    <a:pt x="332" y="473"/>
                    <a:pt x="332" y="473"/>
                    <a:pt x="332" y="473"/>
                  </a:cubicBezTo>
                  <a:cubicBezTo>
                    <a:pt x="332" y="473"/>
                    <a:pt x="331" y="473"/>
                    <a:pt x="331" y="473"/>
                  </a:cubicBezTo>
                  <a:close/>
                  <a:moveTo>
                    <a:pt x="422" y="470"/>
                  </a:moveTo>
                  <a:cubicBezTo>
                    <a:pt x="426" y="471"/>
                    <a:pt x="430" y="472"/>
                    <a:pt x="434" y="474"/>
                  </a:cubicBezTo>
                  <a:cubicBezTo>
                    <a:pt x="433" y="474"/>
                    <a:pt x="433" y="474"/>
                    <a:pt x="432" y="474"/>
                  </a:cubicBezTo>
                  <a:cubicBezTo>
                    <a:pt x="431" y="474"/>
                    <a:pt x="429" y="474"/>
                    <a:pt x="428" y="474"/>
                  </a:cubicBezTo>
                  <a:cubicBezTo>
                    <a:pt x="424" y="472"/>
                    <a:pt x="421" y="471"/>
                    <a:pt x="417" y="470"/>
                  </a:cubicBezTo>
                  <a:cubicBezTo>
                    <a:pt x="419" y="470"/>
                    <a:pt x="420" y="470"/>
                    <a:pt x="422" y="470"/>
                  </a:cubicBezTo>
                  <a:close/>
                  <a:moveTo>
                    <a:pt x="441" y="478"/>
                  </a:moveTo>
                  <a:cubicBezTo>
                    <a:pt x="441" y="478"/>
                    <a:pt x="440" y="478"/>
                    <a:pt x="440" y="478"/>
                  </a:cubicBezTo>
                  <a:cubicBezTo>
                    <a:pt x="440" y="478"/>
                    <a:pt x="440" y="478"/>
                    <a:pt x="441" y="478"/>
                  </a:cubicBezTo>
                  <a:cubicBezTo>
                    <a:pt x="441" y="478"/>
                    <a:pt x="441" y="478"/>
                    <a:pt x="441" y="478"/>
                  </a:cubicBezTo>
                  <a:close/>
                  <a:moveTo>
                    <a:pt x="432" y="478"/>
                  </a:moveTo>
                  <a:cubicBezTo>
                    <a:pt x="432" y="479"/>
                    <a:pt x="432" y="479"/>
                    <a:pt x="432" y="479"/>
                  </a:cubicBezTo>
                  <a:cubicBezTo>
                    <a:pt x="433" y="480"/>
                    <a:pt x="437" y="482"/>
                    <a:pt x="442" y="485"/>
                  </a:cubicBezTo>
                  <a:cubicBezTo>
                    <a:pt x="447" y="489"/>
                    <a:pt x="452" y="493"/>
                    <a:pt x="458" y="497"/>
                  </a:cubicBezTo>
                  <a:cubicBezTo>
                    <a:pt x="461" y="499"/>
                    <a:pt x="464" y="502"/>
                    <a:pt x="467" y="504"/>
                  </a:cubicBezTo>
                  <a:cubicBezTo>
                    <a:pt x="463" y="503"/>
                    <a:pt x="459" y="502"/>
                    <a:pt x="454" y="501"/>
                  </a:cubicBezTo>
                  <a:cubicBezTo>
                    <a:pt x="451" y="499"/>
                    <a:pt x="448" y="496"/>
                    <a:pt x="445" y="494"/>
                  </a:cubicBezTo>
                  <a:cubicBezTo>
                    <a:pt x="436" y="488"/>
                    <a:pt x="426" y="482"/>
                    <a:pt x="420" y="480"/>
                  </a:cubicBezTo>
                  <a:cubicBezTo>
                    <a:pt x="419" y="482"/>
                    <a:pt x="419" y="482"/>
                    <a:pt x="419" y="482"/>
                  </a:cubicBezTo>
                  <a:cubicBezTo>
                    <a:pt x="425" y="485"/>
                    <a:pt x="435" y="490"/>
                    <a:pt x="444" y="496"/>
                  </a:cubicBezTo>
                  <a:cubicBezTo>
                    <a:pt x="445" y="497"/>
                    <a:pt x="447" y="498"/>
                    <a:pt x="449" y="500"/>
                  </a:cubicBezTo>
                  <a:cubicBezTo>
                    <a:pt x="442" y="498"/>
                    <a:pt x="436" y="497"/>
                    <a:pt x="430" y="495"/>
                  </a:cubicBezTo>
                  <a:cubicBezTo>
                    <a:pt x="430" y="495"/>
                    <a:pt x="430" y="495"/>
                    <a:pt x="430" y="495"/>
                  </a:cubicBezTo>
                  <a:cubicBezTo>
                    <a:pt x="429" y="494"/>
                    <a:pt x="428" y="494"/>
                    <a:pt x="427" y="493"/>
                  </a:cubicBezTo>
                  <a:cubicBezTo>
                    <a:pt x="428" y="493"/>
                    <a:pt x="429" y="493"/>
                    <a:pt x="430" y="493"/>
                  </a:cubicBezTo>
                  <a:cubicBezTo>
                    <a:pt x="433" y="492"/>
                    <a:pt x="433" y="492"/>
                    <a:pt x="433" y="492"/>
                  </a:cubicBezTo>
                  <a:cubicBezTo>
                    <a:pt x="431" y="490"/>
                    <a:pt x="431" y="490"/>
                    <a:pt x="431" y="490"/>
                  </a:cubicBezTo>
                  <a:cubicBezTo>
                    <a:pt x="422" y="486"/>
                    <a:pt x="412" y="482"/>
                    <a:pt x="403" y="480"/>
                  </a:cubicBezTo>
                  <a:cubicBezTo>
                    <a:pt x="402" y="480"/>
                    <a:pt x="401" y="480"/>
                    <a:pt x="400" y="479"/>
                  </a:cubicBezTo>
                  <a:cubicBezTo>
                    <a:pt x="404" y="479"/>
                    <a:pt x="407" y="480"/>
                    <a:pt x="411" y="480"/>
                  </a:cubicBezTo>
                  <a:cubicBezTo>
                    <a:pt x="418" y="480"/>
                    <a:pt x="425" y="479"/>
                    <a:pt x="431" y="477"/>
                  </a:cubicBezTo>
                  <a:cubicBezTo>
                    <a:pt x="431" y="477"/>
                    <a:pt x="432" y="478"/>
                    <a:pt x="432" y="478"/>
                  </a:cubicBezTo>
                  <a:close/>
                  <a:moveTo>
                    <a:pt x="426" y="491"/>
                  </a:moveTo>
                  <a:cubicBezTo>
                    <a:pt x="426" y="491"/>
                    <a:pt x="425" y="491"/>
                    <a:pt x="425" y="491"/>
                  </a:cubicBezTo>
                  <a:cubicBezTo>
                    <a:pt x="423" y="490"/>
                    <a:pt x="420" y="489"/>
                    <a:pt x="418" y="487"/>
                  </a:cubicBezTo>
                  <a:cubicBezTo>
                    <a:pt x="421" y="489"/>
                    <a:pt x="424" y="490"/>
                    <a:pt x="426" y="491"/>
                  </a:cubicBezTo>
                  <a:close/>
                  <a:moveTo>
                    <a:pt x="466" y="506"/>
                  </a:moveTo>
                  <a:cubicBezTo>
                    <a:pt x="464" y="506"/>
                    <a:pt x="462" y="506"/>
                    <a:pt x="460" y="506"/>
                  </a:cubicBezTo>
                  <a:cubicBezTo>
                    <a:pt x="460" y="506"/>
                    <a:pt x="459" y="505"/>
                    <a:pt x="459" y="505"/>
                  </a:cubicBezTo>
                  <a:cubicBezTo>
                    <a:pt x="461" y="505"/>
                    <a:pt x="464" y="506"/>
                    <a:pt x="466" y="506"/>
                  </a:cubicBezTo>
                  <a:close/>
                  <a:moveTo>
                    <a:pt x="456" y="510"/>
                  </a:moveTo>
                  <a:cubicBezTo>
                    <a:pt x="453" y="509"/>
                    <a:pt x="449" y="509"/>
                    <a:pt x="446" y="508"/>
                  </a:cubicBezTo>
                  <a:cubicBezTo>
                    <a:pt x="448" y="508"/>
                    <a:pt x="450" y="508"/>
                    <a:pt x="451" y="508"/>
                  </a:cubicBezTo>
                  <a:cubicBezTo>
                    <a:pt x="453" y="509"/>
                    <a:pt x="454" y="509"/>
                    <a:pt x="456" y="510"/>
                  </a:cubicBezTo>
                  <a:close/>
                  <a:moveTo>
                    <a:pt x="459" y="508"/>
                  </a:moveTo>
                  <a:cubicBezTo>
                    <a:pt x="459" y="508"/>
                    <a:pt x="459" y="508"/>
                    <a:pt x="459" y="508"/>
                  </a:cubicBezTo>
                  <a:cubicBezTo>
                    <a:pt x="459" y="509"/>
                    <a:pt x="459" y="509"/>
                    <a:pt x="459" y="509"/>
                  </a:cubicBezTo>
                  <a:cubicBezTo>
                    <a:pt x="459" y="509"/>
                    <a:pt x="459" y="508"/>
                    <a:pt x="459" y="508"/>
                  </a:cubicBezTo>
                  <a:close/>
                  <a:moveTo>
                    <a:pt x="441" y="504"/>
                  </a:moveTo>
                  <a:cubicBezTo>
                    <a:pt x="442" y="505"/>
                    <a:pt x="443" y="505"/>
                    <a:pt x="444" y="505"/>
                  </a:cubicBezTo>
                  <a:cubicBezTo>
                    <a:pt x="443" y="505"/>
                    <a:pt x="442" y="505"/>
                    <a:pt x="442" y="505"/>
                  </a:cubicBezTo>
                  <a:cubicBezTo>
                    <a:pt x="441" y="505"/>
                    <a:pt x="441" y="504"/>
                    <a:pt x="441" y="504"/>
                  </a:cubicBezTo>
                  <a:close/>
                  <a:moveTo>
                    <a:pt x="436" y="500"/>
                  </a:moveTo>
                  <a:cubicBezTo>
                    <a:pt x="436" y="500"/>
                    <a:pt x="435" y="499"/>
                    <a:pt x="435" y="499"/>
                  </a:cubicBezTo>
                  <a:cubicBezTo>
                    <a:pt x="441" y="501"/>
                    <a:pt x="447" y="502"/>
                    <a:pt x="453" y="503"/>
                  </a:cubicBezTo>
                  <a:cubicBezTo>
                    <a:pt x="454" y="504"/>
                    <a:pt x="455" y="505"/>
                    <a:pt x="456" y="506"/>
                  </a:cubicBezTo>
                  <a:cubicBezTo>
                    <a:pt x="455" y="506"/>
                    <a:pt x="453" y="506"/>
                    <a:pt x="452" y="505"/>
                  </a:cubicBezTo>
                  <a:cubicBezTo>
                    <a:pt x="447" y="504"/>
                    <a:pt x="442" y="502"/>
                    <a:pt x="436" y="500"/>
                  </a:cubicBezTo>
                  <a:close/>
                  <a:moveTo>
                    <a:pt x="429" y="498"/>
                  </a:moveTo>
                  <a:cubicBezTo>
                    <a:pt x="422" y="496"/>
                    <a:pt x="415" y="494"/>
                    <a:pt x="408" y="493"/>
                  </a:cubicBezTo>
                  <a:cubicBezTo>
                    <a:pt x="407" y="492"/>
                    <a:pt x="405" y="491"/>
                    <a:pt x="404" y="490"/>
                  </a:cubicBezTo>
                  <a:cubicBezTo>
                    <a:pt x="408" y="490"/>
                    <a:pt x="412" y="490"/>
                    <a:pt x="416" y="490"/>
                  </a:cubicBezTo>
                  <a:cubicBezTo>
                    <a:pt x="416" y="489"/>
                    <a:pt x="416" y="489"/>
                    <a:pt x="416" y="489"/>
                  </a:cubicBezTo>
                  <a:cubicBezTo>
                    <a:pt x="418" y="490"/>
                    <a:pt x="420" y="491"/>
                    <a:pt x="421" y="492"/>
                  </a:cubicBezTo>
                  <a:cubicBezTo>
                    <a:pt x="421" y="492"/>
                    <a:pt x="420" y="492"/>
                    <a:pt x="419" y="493"/>
                  </a:cubicBezTo>
                  <a:cubicBezTo>
                    <a:pt x="419" y="495"/>
                    <a:pt x="419" y="495"/>
                    <a:pt x="419" y="495"/>
                  </a:cubicBezTo>
                  <a:cubicBezTo>
                    <a:pt x="422" y="496"/>
                    <a:pt x="426" y="497"/>
                    <a:pt x="429" y="498"/>
                  </a:cubicBezTo>
                  <a:cubicBezTo>
                    <a:pt x="429" y="498"/>
                    <a:pt x="429" y="498"/>
                    <a:pt x="429" y="498"/>
                  </a:cubicBezTo>
                  <a:close/>
                  <a:moveTo>
                    <a:pt x="377" y="497"/>
                  </a:moveTo>
                  <a:cubicBezTo>
                    <a:pt x="377" y="496"/>
                    <a:pt x="376" y="496"/>
                    <a:pt x="375" y="496"/>
                  </a:cubicBezTo>
                  <a:cubicBezTo>
                    <a:pt x="375" y="496"/>
                    <a:pt x="374" y="495"/>
                    <a:pt x="374" y="495"/>
                  </a:cubicBezTo>
                  <a:cubicBezTo>
                    <a:pt x="375" y="496"/>
                    <a:pt x="375" y="496"/>
                    <a:pt x="375" y="496"/>
                  </a:cubicBezTo>
                  <a:cubicBezTo>
                    <a:pt x="376" y="496"/>
                    <a:pt x="376" y="496"/>
                    <a:pt x="377" y="496"/>
                  </a:cubicBezTo>
                  <a:cubicBezTo>
                    <a:pt x="377" y="496"/>
                    <a:pt x="377" y="496"/>
                    <a:pt x="377" y="497"/>
                  </a:cubicBezTo>
                  <a:close/>
                  <a:moveTo>
                    <a:pt x="370" y="495"/>
                  </a:moveTo>
                  <a:cubicBezTo>
                    <a:pt x="366" y="495"/>
                    <a:pt x="362" y="494"/>
                    <a:pt x="357" y="493"/>
                  </a:cubicBezTo>
                  <a:cubicBezTo>
                    <a:pt x="344" y="487"/>
                    <a:pt x="331" y="479"/>
                    <a:pt x="317" y="472"/>
                  </a:cubicBezTo>
                  <a:cubicBezTo>
                    <a:pt x="324" y="474"/>
                    <a:pt x="331" y="476"/>
                    <a:pt x="337" y="477"/>
                  </a:cubicBezTo>
                  <a:cubicBezTo>
                    <a:pt x="343" y="480"/>
                    <a:pt x="348" y="481"/>
                    <a:pt x="354" y="483"/>
                  </a:cubicBezTo>
                  <a:cubicBezTo>
                    <a:pt x="360" y="487"/>
                    <a:pt x="365" y="491"/>
                    <a:pt x="370" y="495"/>
                  </a:cubicBezTo>
                  <a:close/>
                  <a:moveTo>
                    <a:pt x="313" y="468"/>
                  </a:moveTo>
                  <a:cubicBezTo>
                    <a:pt x="319" y="469"/>
                    <a:pt x="325" y="469"/>
                    <a:pt x="331" y="469"/>
                  </a:cubicBezTo>
                  <a:cubicBezTo>
                    <a:pt x="331" y="470"/>
                    <a:pt x="332" y="470"/>
                    <a:pt x="332" y="470"/>
                  </a:cubicBezTo>
                  <a:cubicBezTo>
                    <a:pt x="327" y="470"/>
                    <a:pt x="322" y="470"/>
                    <a:pt x="317" y="470"/>
                  </a:cubicBezTo>
                  <a:cubicBezTo>
                    <a:pt x="316" y="469"/>
                    <a:pt x="315" y="469"/>
                    <a:pt x="313" y="468"/>
                  </a:cubicBezTo>
                  <a:close/>
                  <a:moveTo>
                    <a:pt x="272" y="464"/>
                  </a:moveTo>
                  <a:cubicBezTo>
                    <a:pt x="272" y="464"/>
                    <a:pt x="271" y="464"/>
                    <a:pt x="271" y="464"/>
                  </a:cubicBezTo>
                  <a:cubicBezTo>
                    <a:pt x="274" y="464"/>
                    <a:pt x="276" y="464"/>
                    <a:pt x="279" y="464"/>
                  </a:cubicBezTo>
                  <a:cubicBezTo>
                    <a:pt x="279" y="464"/>
                    <a:pt x="279" y="464"/>
                    <a:pt x="279" y="464"/>
                  </a:cubicBezTo>
                  <a:cubicBezTo>
                    <a:pt x="278" y="464"/>
                    <a:pt x="277" y="464"/>
                    <a:pt x="276" y="464"/>
                  </a:cubicBezTo>
                  <a:cubicBezTo>
                    <a:pt x="274" y="464"/>
                    <a:pt x="273" y="464"/>
                    <a:pt x="272" y="464"/>
                  </a:cubicBezTo>
                  <a:close/>
                  <a:moveTo>
                    <a:pt x="430" y="470"/>
                  </a:moveTo>
                  <a:cubicBezTo>
                    <a:pt x="430" y="470"/>
                    <a:pt x="430" y="470"/>
                    <a:pt x="430" y="470"/>
                  </a:cubicBezTo>
                  <a:cubicBezTo>
                    <a:pt x="430" y="470"/>
                    <a:pt x="430" y="470"/>
                    <a:pt x="430" y="470"/>
                  </a:cubicBezTo>
                  <a:cubicBezTo>
                    <a:pt x="430" y="470"/>
                    <a:pt x="430" y="470"/>
                    <a:pt x="430" y="470"/>
                  </a:cubicBezTo>
                  <a:close/>
                  <a:moveTo>
                    <a:pt x="469" y="498"/>
                  </a:moveTo>
                  <a:cubicBezTo>
                    <a:pt x="472" y="501"/>
                    <a:pt x="475" y="504"/>
                    <a:pt x="478" y="507"/>
                  </a:cubicBezTo>
                  <a:cubicBezTo>
                    <a:pt x="476" y="506"/>
                    <a:pt x="474" y="506"/>
                    <a:pt x="472" y="505"/>
                  </a:cubicBezTo>
                  <a:cubicBezTo>
                    <a:pt x="471" y="504"/>
                    <a:pt x="470" y="503"/>
                    <a:pt x="469" y="502"/>
                  </a:cubicBezTo>
                  <a:cubicBezTo>
                    <a:pt x="460" y="495"/>
                    <a:pt x="450" y="488"/>
                    <a:pt x="443" y="483"/>
                  </a:cubicBezTo>
                  <a:cubicBezTo>
                    <a:pt x="441" y="482"/>
                    <a:pt x="439" y="481"/>
                    <a:pt x="437" y="480"/>
                  </a:cubicBezTo>
                  <a:cubicBezTo>
                    <a:pt x="441" y="481"/>
                    <a:pt x="445" y="483"/>
                    <a:pt x="449" y="484"/>
                  </a:cubicBezTo>
                  <a:cubicBezTo>
                    <a:pt x="453" y="487"/>
                    <a:pt x="458" y="490"/>
                    <a:pt x="462" y="492"/>
                  </a:cubicBezTo>
                  <a:cubicBezTo>
                    <a:pt x="465" y="494"/>
                    <a:pt x="467" y="496"/>
                    <a:pt x="469" y="498"/>
                  </a:cubicBezTo>
                  <a:close/>
                  <a:moveTo>
                    <a:pt x="480" y="509"/>
                  </a:moveTo>
                  <a:cubicBezTo>
                    <a:pt x="482" y="512"/>
                    <a:pt x="485" y="515"/>
                    <a:pt x="488" y="518"/>
                  </a:cubicBezTo>
                  <a:cubicBezTo>
                    <a:pt x="486" y="517"/>
                    <a:pt x="485" y="517"/>
                    <a:pt x="484" y="517"/>
                  </a:cubicBezTo>
                  <a:cubicBezTo>
                    <a:pt x="482" y="514"/>
                    <a:pt x="480" y="512"/>
                    <a:pt x="477" y="510"/>
                  </a:cubicBezTo>
                  <a:cubicBezTo>
                    <a:pt x="478" y="510"/>
                    <a:pt x="479" y="510"/>
                    <a:pt x="479" y="510"/>
                  </a:cubicBezTo>
                  <a:lnTo>
                    <a:pt x="480" y="509"/>
                  </a:lnTo>
                  <a:close/>
                  <a:moveTo>
                    <a:pt x="479" y="515"/>
                  </a:moveTo>
                  <a:cubicBezTo>
                    <a:pt x="475" y="514"/>
                    <a:pt x="470" y="513"/>
                    <a:pt x="466" y="512"/>
                  </a:cubicBezTo>
                  <a:cubicBezTo>
                    <a:pt x="465" y="511"/>
                    <a:pt x="464" y="510"/>
                    <a:pt x="463" y="509"/>
                  </a:cubicBezTo>
                  <a:cubicBezTo>
                    <a:pt x="466" y="509"/>
                    <a:pt x="470" y="509"/>
                    <a:pt x="473" y="510"/>
                  </a:cubicBezTo>
                  <a:cubicBezTo>
                    <a:pt x="475" y="512"/>
                    <a:pt x="477" y="513"/>
                    <a:pt x="479" y="515"/>
                  </a:cubicBezTo>
                  <a:close/>
                  <a:moveTo>
                    <a:pt x="421" y="505"/>
                  </a:moveTo>
                  <a:cubicBezTo>
                    <a:pt x="418" y="502"/>
                    <a:pt x="415" y="499"/>
                    <a:pt x="412" y="496"/>
                  </a:cubicBezTo>
                  <a:cubicBezTo>
                    <a:pt x="419" y="498"/>
                    <a:pt x="427" y="500"/>
                    <a:pt x="435" y="502"/>
                  </a:cubicBezTo>
                  <a:cubicBezTo>
                    <a:pt x="436" y="503"/>
                    <a:pt x="437" y="504"/>
                    <a:pt x="438" y="505"/>
                  </a:cubicBezTo>
                  <a:cubicBezTo>
                    <a:pt x="437" y="505"/>
                    <a:pt x="436" y="505"/>
                    <a:pt x="434" y="505"/>
                  </a:cubicBezTo>
                  <a:cubicBezTo>
                    <a:pt x="434" y="507"/>
                    <a:pt x="434" y="507"/>
                    <a:pt x="434" y="507"/>
                  </a:cubicBezTo>
                  <a:cubicBezTo>
                    <a:pt x="430" y="507"/>
                    <a:pt x="425" y="506"/>
                    <a:pt x="421" y="505"/>
                  </a:cubicBezTo>
                  <a:close/>
                  <a:moveTo>
                    <a:pt x="416" y="504"/>
                  </a:moveTo>
                  <a:cubicBezTo>
                    <a:pt x="411" y="503"/>
                    <a:pt x="406" y="502"/>
                    <a:pt x="401" y="501"/>
                  </a:cubicBezTo>
                  <a:cubicBezTo>
                    <a:pt x="400" y="500"/>
                    <a:pt x="399" y="500"/>
                    <a:pt x="398" y="499"/>
                  </a:cubicBezTo>
                  <a:cubicBezTo>
                    <a:pt x="396" y="497"/>
                    <a:pt x="394" y="496"/>
                    <a:pt x="392" y="494"/>
                  </a:cubicBezTo>
                  <a:cubicBezTo>
                    <a:pt x="397" y="494"/>
                    <a:pt x="402" y="495"/>
                    <a:pt x="407" y="496"/>
                  </a:cubicBezTo>
                  <a:cubicBezTo>
                    <a:pt x="410" y="498"/>
                    <a:pt x="413" y="501"/>
                    <a:pt x="416" y="504"/>
                  </a:cubicBezTo>
                  <a:close/>
                  <a:moveTo>
                    <a:pt x="347" y="494"/>
                  </a:moveTo>
                  <a:cubicBezTo>
                    <a:pt x="343" y="490"/>
                    <a:pt x="338" y="487"/>
                    <a:pt x="334" y="484"/>
                  </a:cubicBezTo>
                  <a:cubicBezTo>
                    <a:pt x="339" y="487"/>
                    <a:pt x="345" y="490"/>
                    <a:pt x="350" y="493"/>
                  </a:cubicBezTo>
                  <a:cubicBezTo>
                    <a:pt x="349" y="492"/>
                    <a:pt x="348" y="492"/>
                    <a:pt x="347" y="492"/>
                  </a:cubicBezTo>
                  <a:lnTo>
                    <a:pt x="347" y="494"/>
                  </a:lnTo>
                  <a:close/>
                  <a:moveTo>
                    <a:pt x="302" y="468"/>
                  </a:moveTo>
                  <a:cubicBezTo>
                    <a:pt x="304" y="468"/>
                    <a:pt x="305" y="468"/>
                    <a:pt x="307" y="468"/>
                  </a:cubicBezTo>
                  <a:cubicBezTo>
                    <a:pt x="307" y="468"/>
                    <a:pt x="307" y="468"/>
                    <a:pt x="307" y="468"/>
                  </a:cubicBezTo>
                  <a:cubicBezTo>
                    <a:pt x="305" y="468"/>
                    <a:pt x="304" y="468"/>
                    <a:pt x="302" y="468"/>
                  </a:cubicBezTo>
                  <a:close/>
                  <a:moveTo>
                    <a:pt x="281" y="462"/>
                  </a:moveTo>
                  <a:cubicBezTo>
                    <a:pt x="295" y="462"/>
                    <a:pt x="310" y="462"/>
                    <a:pt x="324" y="462"/>
                  </a:cubicBezTo>
                  <a:cubicBezTo>
                    <a:pt x="330" y="462"/>
                    <a:pt x="334" y="463"/>
                    <a:pt x="338" y="463"/>
                  </a:cubicBezTo>
                  <a:cubicBezTo>
                    <a:pt x="330" y="463"/>
                    <a:pt x="322" y="464"/>
                    <a:pt x="314" y="464"/>
                  </a:cubicBezTo>
                  <a:cubicBezTo>
                    <a:pt x="303" y="463"/>
                    <a:pt x="292" y="462"/>
                    <a:pt x="281" y="462"/>
                  </a:cubicBezTo>
                  <a:close/>
                  <a:moveTo>
                    <a:pt x="422" y="465"/>
                  </a:moveTo>
                  <a:cubicBezTo>
                    <a:pt x="421" y="464"/>
                    <a:pt x="421" y="464"/>
                    <a:pt x="421" y="464"/>
                  </a:cubicBezTo>
                  <a:cubicBezTo>
                    <a:pt x="422" y="464"/>
                    <a:pt x="423" y="464"/>
                    <a:pt x="424" y="464"/>
                  </a:cubicBezTo>
                  <a:cubicBezTo>
                    <a:pt x="425" y="465"/>
                    <a:pt x="426" y="466"/>
                    <a:pt x="427" y="467"/>
                  </a:cubicBezTo>
                  <a:cubicBezTo>
                    <a:pt x="425" y="467"/>
                    <a:pt x="423" y="467"/>
                    <a:pt x="420" y="466"/>
                  </a:cubicBezTo>
                  <a:lnTo>
                    <a:pt x="422" y="465"/>
                  </a:lnTo>
                  <a:close/>
                  <a:moveTo>
                    <a:pt x="445" y="473"/>
                  </a:moveTo>
                  <a:cubicBezTo>
                    <a:pt x="446" y="474"/>
                    <a:pt x="448" y="475"/>
                    <a:pt x="449" y="477"/>
                  </a:cubicBezTo>
                  <a:cubicBezTo>
                    <a:pt x="449" y="477"/>
                    <a:pt x="449" y="477"/>
                    <a:pt x="449" y="477"/>
                  </a:cubicBezTo>
                  <a:cubicBezTo>
                    <a:pt x="446" y="474"/>
                    <a:pt x="442" y="472"/>
                    <a:pt x="439" y="469"/>
                  </a:cubicBezTo>
                  <a:cubicBezTo>
                    <a:pt x="439" y="469"/>
                    <a:pt x="439" y="469"/>
                    <a:pt x="439" y="469"/>
                  </a:cubicBezTo>
                  <a:cubicBezTo>
                    <a:pt x="441" y="470"/>
                    <a:pt x="443" y="471"/>
                    <a:pt x="445" y="473"/>
                  </a:cubicBezTo>
                  <a:close/>
                  <a:moveTo>
                    <a:pt x="491" y="521"/>
                  </a:moveTo>
                  <a:cubicBezTo>
                    <a:pt x="492" y="522"/>
                    <a:pt x="492" y="523"/>
                    <a:pt x="493" y="523"/>
                  </a:cubicBezTo>
                  <a:cubicBezTo>
                    <a:pt x="491" y="523"/>
                    <a:pt x="490" y="523"/>
                    <a:pt x="489" y="522"/>
                  </a:cubicBezTo>
                  <a:cubicBezTo>
                    <a:pt x="488" y="522"/>
                    <a:pt x="487" y="521"/>
                    <a:pt x="487" y="520"/>
                  </a:cubicBezTo>
                  <a:cubicBezTo>
                    <a:pt x="488" y="520"/>
                    <a:pt x="490" y="521"/>
                    <a:pt x="491" y="521"/>
                  </a:cubicBezTo>
                  <a:close/>
                  <a:moveTo>
                    <a:pt x="474" y="522"/>
                  </a:moveTo>
                  <a:cubicBezTo>
                    <a:pt x="476" y="523"/>
                    <a:pt x="478" y="523"/>
                    <a:pt x="480" y="523"/>
                  </a:cubicBezTo>
                  <a:cubicBezTo>
                    <a:pt x="479" y="523"/>
                    <a:pt x="479" y="523"/>
                    <a:pt x="478" y="523"/>
                  </a:cubicBezTo>
                  <a:cubicBezTo>
                    <a:pt x="477" y="523"/>
                    <a:pt x="476" y="523"/>
                    <a:pt x="474" y="522"/>
                  </a:cubicBezTo>
                  <a:close/>
                  <a:moveTo>
                    <a:pt x="451" y="515"/>
                  </a:moveTo>
                  <a:cubicBezTo>
                    <a:pt x="450" y="514"/>
                    <a:pt x="449" y="513"/>
                    <a:pt x="448" y="512"/>
                  </a:cubicBezTo>
                  <a:cubicBezTo>
                    <a:pt x="451" y="512"/>
                    <a:pt x="454" y="512"/>
                    <a:pt x="456" y="513"/>
                  </a:cubicBezTo>
                  <a:cubicBezTo>
                    <a:pt x="459" y="513"/>
                    <a:pt x="462" y="514"/>
                    <a:pt x="465" y="514"/>
                  </a:cubicBezTo>
                  <a:cubicBezTo>
                    <a:pt x="465" y="515"/>
                    <a:pt x="466" y="516"/>
                    <a:pt x="467" y="517"/>
                  </a:cubicBezTo>
                  <a:cubicBezTo>
                    <a:pt x="469" y="516"/>
                    <a:pt x="469" y="516"/>
                    <a:pt x="469" y="516"/>
                  </a:cubicBezTo>
                  <a:cubicBezTo>
                    <a:pt x="469" y="516"/>
                    <a:pt x="469" y="515"/>
                    <a:pt x="468" y="515"/>
                  </a:cubicBezTo>
                  <a:cubicBezTo>
                    <a:pt x="473" y="516"/>
                    <a:pt x="478" y="518"/>
                    <a:pt x="482" y="519"/>
                  </a:cubicBezTo>
                  <a:cubicBezTo>
                    <a:pt x="483" y="520"/>
                    <a:pt x="484" y="521"/>
                    <a:pt x="485" y="522"/>
                  </a:cubicBezTo>
                  <a:cubicBezTo>
                    <a:pt x="474" y="520"/>
                    <a:pt x="462" y="518"/>
                    <a:pt x="451" y="515"/>
                  </a:cubicBezTo>
                  <a:close/>
                  <a:moveTo>
                    <a:pt x="379" y="503"/>
                  </a:moveTo>
                  <a:cubicBezTo>
                    <a:pt x="375" y="502"/>
                    <a:pt x="371" y="500"/>
                    <a:pt x="367" y="498"/>
                  </a:cubicBezTo>
                  <a:cubicBezTo>
                    <a:pt x="370" y="498"/>
                    <a:pt x="372" y="499"/>
                    <a:pt x="375" y="499"/>
                  </a:cubicBezTo>
                  <a:cubicBezTo>
                    <a:pt x="376" y="501"/>
                    <a:pt x="378" y="502"/>
                    <a:pt x="379" y="503"/>
                  </a:cubicBezTo>
                  <a:close/>
                  <a:moveTo>
                    <a:pt x="346" y="497"/>
                  </a:moveTo>
                  <a:cubicBezTo>
                    <a:pt x="338" y="494"/>
                    <a:pt x="330" y="491"/>
                    <a:pt x="322" y="488"/>
                  </a:cubicBezTo>
                  <a:cubicBezTo>
                    <a:pt x="325" y="488"/>
                    <a:pt x="327" y="487"/>
                    <a:pt x="330" y="487"/>
                  </a:cubicBezTo>
                  <a:cubicBezTo>
                    <a:pt x="330" y="485"/>
                    <a:pt x="330" y="485"/>
                    <a:pt x="330" y="485"/>
                  </a:cubicBezTo>
                  <a:cubicBezTo>
                    <a:pt x="326" y="483"/>
                    <a:pt x="316" y="480"/>
                    <a:pt x="306" y="477"/>
                  </a:cubicBezTo>
                  <a:cubicBezTo>
                    <a:pt x="305" y="476"/>
                    <a:pt x="304" y="476"/>
                    <a:pt x="303" y="476"/>
                  </a:cubicBezTo>
                  <a:cubicBezTo>
                    <a:pt x="299" y="473"/>
                    <a:pt x="296" y="471"/>
                    <a:pt x="292" y="469"/>
                  </a:cubicBezTo>
                  <a:cubicBezTo>
                    <a:pt x="298" y="470"/>
                    <a:pt x="304" y="471"/>
                    <a:pt x="310" y="471"/>
                  </a:cubicBezTo>
                  <a:cubicBezTo>
                    <a:pt x="322" y="479"/>
                    <a:pt x="336" y="487"/>
                    <a:pt x="346" y="497"/>
                  </a:cubicBezTo>
                  <a:close/>
                  <a:moveTo>
                    <a:pt x="286" y="472"/>
                  </a:moveTo>
                  <a:cubicBezTo>
                    <a:pt x="283" y="470"/>
                    <a:pt x="281" y="469"/>
                    <a:pt x="278" y="467"/>
                  </a:cubicBezTo>
                  <a:cubicBezTo>
                    <a:pt x="279" y="468"/>
                    <a:pt x="280" y="468"/>
                    <a:pt x="281" y="468"/>
                  </a:cubicBezTo>
                  <a:cubicBezTo>
                    <a:pt x="284" y="469"/>
                    <a:pt x="287" y="471"/>
                    <a:pt x="289" y="473"/>
                  </a:cubicBezTo>
                  <a:cubicBezTo>
                    <a:pt x="288" y="472"/>
                    <a:pt x="287" y="472"/>
                    <a:pt x="286" y="472"/>
                  </a:cubicBezTo>
                  <a:close/>
                  <a:moveTo>
                    <a:pt x="432" y="459"/>
                  </a:moveTo>
                  <a:cubicBezTo>
                    <a:pt x="432" y="459"/>
                    <a:pt x="432" y="459"/>
                    <a:pt x="432" y="459"/>
                  </a:cubicBezTo>
                  <a:cubicBezTo>
                    <a:pt x="432" y="459"/>
                    <a:pt x="431" y="459"/>
                    <a:pt x="431" y="459"/>
                  </a:cubicBezTo>
                  <a:cubicBezTo>
                    <a:pt x="431" y="459"/>
                    <a:pt x="431" y="459"/>
                    <a:pt x="432" y="459"/>
                  </a:cubicBezTo>
                  <a:close/>
                  <a:moveTo>
                    <a:pt x="422" y="518"/>
                  </a:moveTo>
                  <a:cubicBezTo>
                    <a:pt x="416" y="517"/>
                    <a:pt x="410" y="515"/>
                    <a:pt x="404" y="514"/>
                  </a:cubicBezTo>
                  <a:cubicBezTo>
                    <a:pt x="405" y="513"/>
                    <a:pt x="405" y="513"/>
                    <a:pt x="405" y="513"/>
                  </a:cubicBezTo>
                  <a:cubicBezTo>
                    <a:pt x="402" y="512"/>
                    <a:pt x="400" y="510"/>
                    <a:pt x="398" y="509"/>
                  </a:cubicBezTo>
                  <a:cubicBezTo>
                    <a:pt x="402" y="509"/>
                    <a:pt x="405" y="509"/>
                    <a:pt x="408" y="510"/>
                  </a:cubicBezTo>
                  <a:cubicBezTo>
                    <a:pt x="411" y="512"/>
                    <a:pt x="414" y="514"/>
                    <a:pt x="416" y="515"/>
                  </a:cubicBezTo>
                  <a:cubicBezTo>
                    <a:pt x="417" y="513"/>
                    <a:pt x="417" y="513"/>
                    <a:pt x="417" y="513"/>
                  </a:cubicBezTo>
                  <a:cubicBezTo>
                    <a:pt x="416" y="512"/>
                    <a:pt x="415" y="511"/>
                    <a:pt x="413" y="510"/>
                  </a:cubicBezTo>
                  <a:cubicBezTo>
                    <a:pt x="415" y="510"/>
                    <a:pt x="418" y="510"/>
                    <a:pt x="420" y="510"/>
                  </a:cubicBezTo>
                  <a:cubicBezTo>
                    <a:pt x="422" y="511"/>
                    <a:pt x="423" y="511"/>
                    <a:pt x="425" y="512"/>
                  </a:cubicBezTo>
                  <a:cubicBezTo>
                    <a:pt x="426" y="513"/>
                    <a:pt x="427" y="514"/>
                    <a:pt x="429" y="515"/>
                  </a:cubicBezTo>
                  <a:cubicBezTo>
                    <a:pt x="430" y="513"/>
                    <a:pt x="430" y="513"/>
                    <a:pt x="430" y="513"/>
                  </a:cubicBezTo>
                  <a:cubicBezTo>
                    <a:pt x="437" y="515"/>
                    <a:pt x="443" y="516"/>
                    <a:pt x="450" y="518"/>
                  </a:cubicBezTo>
                  <a:cubicBezTo>
                    <a:pt x="450" y="518"/>
                    <a:pt x="451" y="519"/>
                    <a:pt x="452" y="520"/>
                  </a:cubicBezTo>
                  <a:cubicBezTo>
                    <a:pt x="442" y="519"/>
                    <a:pt x="432" y="518"/>
                    <a:pt x="422" y="517"/>
                  </a:cubicBezTo>
                  <a:lnTo>
                    <a:pt x="422" y="518"/>
                  </a:lnTo>
                  <a:close/>
                  <a:moveTo>
                    <a:pt x="454" y="523"/>
                  </a:moveTo>
                  <a:cubicBezTo>
                    <a:pt x="454" y="523"/>
                    <a:pt x="454" y="523"/>
                    <a:pt x="454" y="523"/>
                  </a:cubicBezTo>
                  <a:cubicBezTo>
                    <a:pt x="451" y="523"/>
                    <a:pt x="447" y="522"/>
                    <a:pt x="444" y="522"/>
                  </a:cubicBezTo>
                  <a:cubicBezTo>
                    <a:pt x="447" y="522"/>
                    <a:pt x="451" y="523"/>
                    <a:pt x="454" y="523"/>
                  </a:cubicBezTo>
                  <a:close/>
                  <a:moveTo>
                    <a:pt x="394" y="506"/>
                  </a:moveTo>
                  <a:cubicBezTo>
                    <a:pt x="392" y="505"/>
                    <a:pt x="390" y="503"/>
                    <a:pt x="388" y="502"/>
                  </a:cubicBezTo>
                  <a:cubicBezTo>
                    <a:pt x="391" y="502"/>
                    <a:pt x="394" y="503"/>
                    <a:pt x="397" y="504"/>
                  </a:cubicBezTo>
                  <a:cubicBezTo>
                    <a:pt x="399" y="504"/>
                    <a:pt x="401" y="505"/>
                    <a:pt x="403" y="505"/>
                  </a:cubicBezTo>
                  <a:cubicBezTo>
                    <a:pt x="403" y="506"/>
                    <a:pt x="403" y="506"/>
                    <a:pt x="403" y="506"/>
                  </a:cubicBezTo>
                  <a:cubicBezTo>
                    <a:pt x="404" y="506"/>
                    <a:pt x="404" y="507"/>
                    <a:pt x="404" y="507"/>
                  </a:cubicBezTo>
                  <a:cubicBezTo>
                    <a:pt x="401" y="507"/>
                    <a:pt x="397" y="506"/>
                    <a:pt x="394" y="506"/>
                  </a:cubicBezTo>
                  <a:close/>
                  <a:moveTo>
                    <a:pt x="389" y="505"/>
                  </a:moveTo>
                  <a:cubicBezTo>
                    <a:pt x="387" y="505"/>
                    <a:pt x="385" y="505"/>
                    <a:pt x="384" y="505"/>
                  </a:cubicBezTo>
                  <a:cubicBezTo>
                    <a:pt x="382" y="503"/>
                    <a:pt x="381" y="502"/>
                    <a:pt x="379" y="500"/>
                  </a:cubicBezTo>
                  <a:cubicBezTo>
                    <a:pt x="380" y="500"/>
                    <a:pt x="382" y="500"/>
                    <a:pt x="383" y="501"/>
                  </a:cubicBezTo>
                  <a:cubicBezTo>
                    <a:pt x="385" y="502"/>
                    <a:pt x="387" y="504"/>
                    <a:pt x="389" y="505"/>
                  </a:cubicBezTo>
                  <a:close/>
                  <a:moveTo>
                    <a:pt x="373" y="504"/>
                  </a:moveTo>
                  <a:cubicBezTo>
                    <a:pt x="358" y="502"/>
                    <a:pt x="342" y="499"/>
                    <a:pt x="327" y="496"/>
                  </a:cubicBezTo>
                  <a:cubicBezTo>
                    <a:pt x="325" y="494"/>
                    <a:pt x="323" y="492"/>
                    <a:pt x="321" y="490"/>
                  </a:cubicBezTo>
                  <a:cubicBezTo>
                    <a:pt x="331" y="494"/>
                    <a:pt x="340" y="498"/>
                    <a:pt x="350" y="500"/>
                  </a:cubicBezTo>
                  <a:cubicBezTo>
                    <a:pt x="354" y="501"/>
                    <a:pt x="354" y="501"/>
                    <a:pt x="354" y="501"/>
                  </a:cubicBezTo>
                  <a:cubicBezTo>
                    <a:pt x="351" y="498"/>
                    <a:pt x="351" y="498"/>
                    <a:pt x="351" y="498"/>
                  </a:cubicBezTo>
                  <a:cubicBezTo>
                    <a:pt x="350" y="497"/>
                    <a:pt x="349" y="496"/>
                    <a:pt x="348" y="495"/>
                  </a:cubicBezTo>
                  <a:cubicBezTo>
                    <a:pt x="352" y="496"/>
                    <a:pt x="355" y="496"/>
                    <a:pt x="358" y="497"/>
                  </a:cubicBezTo>
                  <a:cubicBezTo>
                    <a:pt x="363" y="499"/>
                    <a:pt x="368" y="501"/>
                    <a:pt x="373" y="504"/>
                  </a:cubicBezTo>
                  <a:close/>
                  <a:moveTo>
                    <a:pt x="322" y="495"/>
                  </a:moveTo>
                  <a:cubicBezTo>
                    <a:pt x="321" y="495"/>
                    <a:pt x="319" y="494"/>
                    <a:pt x="318" y="494"/>
                  </a:cubicBezTo>
                  <a:cubicBezTo>
                    <a:pt x="315" y="492"/>
                    <a:pt x="311" y="489"/>
                    <a:pt x="308" y="487"/>
                  </a:cubicBezTo>
                  <a:cubicBezTo>
                    <a:pt x="310" y="487"/>
                    <a:pt x="312" y="487"/>
                    <a:pt x="314" y="487"/>
                  </a:cubicBezTo>
                  <a:cubicBezTo>
                    <a:pt x="317" y="490"/>
                    <a:pt x="320" y="492"/>
                    <a:pt x="322" y="495"/>
                  </a:cubicBezTo>
                  <a:close/>
                  <a:moveTo>
                    <a:pt x="325" y="500"/>
                  </a:moveTo>
                  <a:cubicBezTo>
                    <a:pt x="304" y="497"/>
                    <a:pt x="282" y="494"/>
                    <a:pt x="263" y="492"/>
                  </a:cubicBezTo>
                  <a:cubicBezTo>
                    <a:pt x="266" y="492"/>
                    <a:pt x="269" y="492"/>
                    <a:pt x="272" y="492"/>
                  </a:cubicBezTo>
                  <a:cubicBezTo>
                    <a:pt x="272" y="492"/>
                    <a:pt x="272" y="492"/>
                    <a:pt x="273" y="492"/>
                  </a:cubicBezTo>
                  <a:cubicBezTo>
                    <a:pt x="277" y="493"/>
                    <a:pt x="277" y="493"/>
                    <a:pt x="277" y="493"/>
                  </a:cubicBezTo>
                  <a:cubicBezTo>
                    <a:pt x="276" y="492"/>
                    <a:pt x="276" y="492"/>
                    <a:pt x="276" y="492"/>
                  </a:cubicBezTo>
                  <a:cubicBezTo>
                    <a:pt x="280" y="492"/>
                    <a:pt x="285" y="492"/>
                    <a:pt x="289" y="492"/>
                  </a:cubicBezTo>
                  <a:cubicBezTo>
                    <a:pt x="291" y="493"/>
                    <a:pt x="292" y="494"/>
                    <a:pt x="294" y="495"/>
                  </a:cubicBezTo>
                  <a:cubicBezTo>
                    <a:pt x="295" y="493"/>
                    <a:pt x="295" y="493"/>
                    <a:pt x="295" y="493"/>
                  </a:cubicBezTo>
                  <a:cubicBezTo>
                    <a:pt x="295" y="493"/>
                    <a:pt x="295" y="493"/>
                    <a:pt x="295" y="492"/>
                  </a:cubicBezTo>
                  <a:cubicBezTo>
                    <a:pt x="297" y="492"/>
                    <a:pt x="300" y="492"/>
                    <a:pt x="303" y="492"/>
                  </a:cubicBezTo>
                  <a:cubicBezTo>
                    <a:pt x="307" y="494"/>
                    <a:pt x="312" y="495"/>
                    <a:pt x="317" y="496"/>
                  </a:cubicBezTo>
                  <a:cubicBezTo>
                    <a:pt x="320" y="498"/>
                    <a:pt x="322" y="499"/>
                    <a:pt x="325" y="500"/>
                  </a:cubicBezTo>
                  <a:close/>
                  <a:moveTo>
                    <a:pt x="261" y="489"/>
                  </a:moveTo>
                  <a:cubicBezTo>
                    <a:pt x="258" y="489"/>
                    <a:pt x="255" y="488"/>
                    <a:pt x="252" y="488"/>
                  </a:cubicBezTo>
                  <a:cubicBezTo>
                    <a:pt x="252" y="487"/>
                    <a:pt x="252" y="486"/>
                    <a:pt x="251" y="485"/>
                  </a:cubicBezTo>
                  <a:cubicBezTo>
                    <a:pt x="251" y="486"/>
                    <a:pt x="252" y="486"/>
                    <a:pt x="252" y="486"/>
                  </a:cubicBezTo>
                  <a:cubicBezTo>
                    <a:pt x="255" y="487"/>
                    <a:pt x="258" y="488"/>
                    <a:pt x="261" y="489"/>
                  </a:cubicBezTo>
                  <a:close/>
                  <a:moveTo>
                    <a:pt x="260" y="479"/>
                  </a:moveTo>
                  <a:cubicBezTo>
                    <a:pt x="261" y="479"/>
                    <a:pt x="261" y="479"/>
                    <a:pt x="261" y="479"/>
                  </a:cubicBezTo>
                  <a:cubicBezTo>
                    <a:pt x="269" y="483"/>
                    <a:pt x="276" y="486"/>
                    <a:pt x="284" y="490"/>
                  </a:cubicBezTo>
                  <a:cubicBezTo>
                    <a:pt x="280" y="490"/>
                    <a:pt x="277" y="490"/>
                    <a:pt x="273" y="490"/>
                  </a:cubicBezTo>
                  <a:cubicBezTo>
                    <a:pt x="270" y="486"/>
                    <a:pt x="265" y="482"/>
                    <a:pt x="260" y="479"/>
                  </a:cubicBezTo>
                  <a:close/>
                  <a:moveTo>
                    <a:pt x="268" y="475"/>
                  </a:moveTo>
                  <a:cubicBezTo>
                    <a:pt x="268" y="475"/>
                    <a:pt x="268" y="475"/>
                    <a:pt x="268" y="475"/>
                  </a:cubicBezTo>
                  <a:cubicBezTo>
                    <a:pt x="269" y="475"/>
                    <a:pt x="269" y="475"/>
                    <a:pt x="269" y="475"/>
                  </a:cubicBezTo>
                  <a:cubicBezTo>
                    <a:pt x="269" y="475"/>
                    <a:pt x="268" y="475"/>
                    <a:pt x="268" y="475"/>
                  </a:cubicBezTo>
                  <a:close/>
                  <a:moveTo>
                    <a:pt x="262" y="466"/>
                  </a:moveTo>
                  <a:cubicBezTo>
                    <a:pt x="265" y="466"/>
                    <a:pt x="267" y="466"/>
                    <a:pt x="270" y="466"/>
                  </a:cubicBezTo>
                  <a:cubicBezTo>
                    <a:pt x="273" y="468"/>
                    <a:pt x="277" y="469"/>
                    <a:pt x="280" y="471"/>
                  </a:cubicBezTo>
                  <a:cubicBezTo>
                    <a:pt x="279" y="471"/>
                    <a:pt x="277" y="471"/>
                    <a:pt x="276" y="471"/>
                  </a:cubicBezTo>
                  <a:cubicBezTo>
                    <a:pt x="274" y="471"/>
                    <a:pt x="271" y="471"/>
                    <a:pt x="269" y="472"/>
                  </a:cubicBezTo>
                  <a:cubicBezTo>
                    <a:pt x="267" y="470"/>
                    <a:pt x="264" y="468"/>
                    <a:pt x="262" y="466"/>
                  </a:cubicBezTo>
                  <a:close/>
                  <a:moveTo>
                    <a:pt x="361" y="459"/>
                  </a:moveTo>
                  <a:cubicBezTo>
                    <a:pt x="371" y="459"/>
                    <a:pt x="380" y="459"/>
                    <a:pt x="390" y="460"/>
                  </a:cubicBezTo>
                  <a:cubicBezTo>
                    <a:pt x="389" y="460"/>
                    <a:pt x="387" y="460"/>
                    <a:pt x="386" y="460"/>
                  </a:cubicBezTo>
                  <a:cubicBezTo>
                    <a:pt x="380" y="460"/>
                    <a:pt x="375" y="459"/>
                    <a:pt x="369" y="459"/>
                  </a:cubicBezTo>
                  <a:cubicBezTo>
                    <a:pt x="366" y="459"/>
                    <a:pt x="364" y="459"/>
                    <a:pt x="361" y="459"/>
                  </a:cubicBezTo>
                  <a:close/>
                  <a:moveTo>
                    <a:pt x="407" y="450"/>
                  </a:moveTo>
                  <a:cubicBezTo>
                    <a:pt x="418" y="450"/>
                    <a:pt x="428" y="452"/>
                    <a:pt x="439" y="454"/>
                  </a:cubicBezTo>
                  <a:cubicBezTo>
                    <a:pt x="429" y="454"/>
                    <a:pt x="419" y="454"/>
                    <a:pt x="409" y="452"/>
                  </a:cubicBezTo>
                  <a:cubicBezTo>
                    <a:pt x="407" y="451"/>
                    <a:pt x="405" y="451"/>
                    <a:pt x="404" y="450"/>
                  </a:cubicBezTo>
                  <a:cubicBezTo>
                    <a:pt x="405" y="450"/>
                    <a:pt x="406" y="450"/>
                    <a:pt x="407" y="450"/>
                  </a:cubicBezTo>
                  <a:close/>
                  <a:moveTo>
                    <a:pt x="418" y="448"/>
                  </a:moveTo>
                  <a:cubicBezTo>
                    <a:pt x="422" y="447"/>
                    <a:pt x="425" y="447"/>
                    <a:pt x="429" y="445"/>
                  </a:cubicBezTo>
                  <a:cubicBezTo>
                    <a:pt x="437" y="448"/>
                    <a:pt x="445" y="451"/>
                    <a:pt x="452" y="454"/>
                  </a:cubicBezTo>
                  <a:cubicBezTo>
                    <a:pt x="441" y="452"/>
                    <a:pt x="430" y="449"/>
                    <a:pt x="418" y="448"/>
                  </a:cubicBezTo>
                  <a:close/>
                  <a:moveTo>
                    <a:pt x="434" y="445"/>
                  </a:moveTo>
                  <a:cubicBezTo>
                    <a:pt x="436" y="445"/>
                    <a:pt x="437" y="445"/>
                    <a:pt x="439" y="445"/>
                  </a:cubicBezTo>
                  <a:cubicBezTo>
                    <a:pt x="442" y="445"/>
                    <a:pt x="445" y="445"/>
                    <a:pt x="448" y="445"/>
                  </a:cubicBezTo>
                  <a:cubicBezTo>
                    <a:pt x="449" y="447"/>
                    <a:pt x="450" y="449"/>
                    <a:pt x="451" y="451"/>
                  </a:cubicBezTo>
                  <a:cubicBezTo>
                    <a:pt x="446" y="449"/>
                    <a:pt x="440" y="447"/>
                    <a:pt x="434" y="445"/>
                  </a:cubicBezTo>
                  <a:close/>
                  <a:moveTo>
                    <a:pt x="452" y="444"/>
                  </a:moveTo>
                  <a:cubicBezTo>
                    <a:pt x="454" y="444"/>
                    <a:pt x="456" y="444"/>
                    <a:pt x="458" y="444"/>
                  </a:cubicBezTo>
                  <a:cubicBezTo>
                    <a:pt x="457" y="447"/>
                    <a:pt x="457" y="450"/>
                    <a:pt x="456" y="454"/>
                  </a:cubicBezTo>
                  <a:cubicBezTo>
                    <a:pt x="456" y="453"/>
                    <a:pt x="456" y="453"/>
                    <a:pt x="455" y="453"/>
                  </a:cubicBezTo>
                  <a:cubicBezTo>
                    <a:pt x="455" y="453"/>
                    <a:pt x="454" y="452"/>
                    <a:pt x="453" y="452"/>
                  </a:cubicBezTo>
                  <a:cubicBezTo>
                    <a:pt x="453" y="450"/>
                    <a:pt x="453" y="448"/>
                    <a:pt x="452" y="444"/>
                  </a:cubicBezTo>
                  <a:close/>
                  <a:moveTo>
                    <a:pt x="465" y="463"/>
                  </a:moveTo>
                  <a:cubicBezTo>
                    <a:pt x="465" y="462"/>
                    <a:pt x="466" y="462"/>
                    <a:pt x="466" y="462"/>
                  </a:cubicBezTo>
                  <a:cubicBezTo>
                    <a:pt x="467" y="463"/>
                    <a:pt x="467" y="463"/>
                    <a:pt x="468" y="463"/>
                  </a:cubicBezTo>
                  <a:cubicBezTo>
                    <a:pt x="467" y="463"/>
                    <a:pt x="466" y="463"/>
                    <a:pt x="465" y="463"/>
                  </a:cubicBezTo>
                  <a:close/>
                  <a:moveTo>
                    <a:pt x="464" y="463"/>
                  </a:moveTo>
                  <a:cubicBezTo>
                    <a:pt x="464" y="463"/>
                    <a:pt x="463" y="463"/>
                    <a:pt x="463" y="463"/>
                  </a:cubicBezTo>
                  <a:cubicBezTo>
                    <a:pt x="463" y="463"/>
                    <a:pt x="464" y="463"/>
                    <a:pt x="464" y="463"/>
                  </a:cubicBezTo>
                  <a:close/>
                  <a:moveTo>
                    <a:pt x="125" y="349"/>
                  </a:moveTo>
                  <a:cubicBezTo>
                    <a:pt x="127" y="350"/>
                    <a:pt x="129" y="351"/>
                    <a:pt x="131" y="352"/>
                  </a:cubicBezTo>
                  <a:cubicBezTo>
                    <a:pt x="135" y="354"/>
                    <a:pt x="139" y="357"/>
                    <a:pt x="143" y="359"/>
                  </a:cubicBezTo>
                  <a:cubicBezTo>
                    <a:pt x="144" y="359"/>
                    <a:pt x="144" y="360"/>
                    <a:pt x="145" y="360"/>
                  </a:cubicBezTo>
                  <a:cubicBezTo>
                    <a:pt x="147" y="362"/>
                    <a:pt x="149" y="364"/>
                    <a:pt x="151" y="366"/>
                  </a:cubicBezTo>
                  <a:cubicBezTo>
                    <a:pt x="151" y="366"/>
                    <a:pt x="150" y="366"/>
                    <a:pt x="150" y="367"/>
                  </a:cubicBezTo>
                  <a:cubicBezTo>
                    <a:pt x="148" y="368"/>
                    <a:pt x="147" y="368"/>
                    <a:pt x="146" y="369"/>
                  </a:cubicBezTo>
                  <a:cubicBezTo>
                    <a:pt x="140" y="363"/>
                    <a:pt x="133" y="357"/>
                    <a:pt x="125" y="349"/>
                  </a:cubicBezTo>
                  <a:close/>
                  <a:moveTo>
                    <a:pt x="96" y="304"/>
                  </a:moveTo>
                  <a:cubicBezTo>
                    <a:pt x="100" y="307"/>
                    <a:pt x="104" y="310"/>
                    <a:pt x="107" y="313"/>
                  </a:cubicBezTo>
                  <a:cubicBezTo>
                    <a:pt x="105" y="312"/>
                    <a:pt x="103" y="311"/>
                    <a:pt x="101" y="310"/>
                  </a:cubicBezTo>
                  <a:cubicBezTo>
                    <a:pt x="98" y="307"/>
                    <a:pt x="95" y="304"/>
                    <a:pt x="93" y="302"/>
                  </a:cubicBezTo>
                  <a:cubicBezTo>
                    <a:pt x="94" y="302"/>
                    <a:pt x="95" y="303"/>
                    <a:pt x="96" y="304"/>
                  </a:cubicBezTo>
                  <a:close/>
                  <a:moveTo>
                    <a:pt x="131" y="336"/>
                  </a:moveTo>
                  <a:cubicBezTo>
                    <a:pt x="131" y="336"/>
                    <a:pt x="131" y="336"/>
                    <a:pt x="131" y="336"/>
                  </a:cubicBezTo>
                  <a:cubicBezTo>
                    <a:pt x="129" y="334"/>
                    <a:pt x="128" y="333"/>
                    <a:pt x="126" y="332"/>
                  </a:cubicBezTo>
                  <a:cubicBezTo>
                    <a:pt x="122" y="328"/>
                    <a:pt x="117" y="324"/>
                    <a:pt x="112" y="320"/>
                  </a:cubicBezTo>
                  <a:cubicBezTo>
                    <a:pt x="111" y="319"/>
                    <a:pt x="110" y="318"/>
                    <a:pt x="109" y="317"/>
                  </a:cubicBezTo>
                  <a:cubicBezTo>
                    <a:pt x="109" y="317"/>
                    <a:pt x="108" y="316"/>
                    <a:pt x="108" y="316"/>
                  </a:cubicBezTo>
                  <a:cubicBezTo>
                    <a:pt x="110" y="317"/>
                    <a:pt x="113" y="318"/>
                    <a:pt x="116" y="320"/>
                  </a:cubicBezTo>
                  <a:cubicBezTo>
                    <a:pt x="121" y="325"/>
                    <a:pt x="127" y="330"/>
                    <a:pt x="131" y="336"/>
                  </a:cubicBezTo>
                  <a:close/>
                  <a:moveTo>
                    <a:pt x="64" y="286"/>
                  </a:moveTo>
                  <a:cubicBezTo>
                    <a:pt x="65" y="287"/>
                    <a:pt x="65" y="288"/>
                    <a:pt x="66" y="289"/>
                  </a:cubicBezTo>
                  <a:cubicBezTo>
                    <a:pt x="65" y="288"/>
                    <a:pt x="65" y="288"/>
                    <a:pt x="64" y="288"/>
                  </a:cubicBezTo>
                  <a:cubicBezTo>
                    <a:pt x="64" y="287"/>
                    <a:pt x="64" y="287"/>
                    <a:pt x="63" y="287"/>
                  </a:cubicBezTo>
                  <a:cubicBezTo>
                    <a:pt x="63" y="287"/>
                    <a:pt x="63" y="287"/>
                    <a:pt x="63" y="287"/>
                  </a:cubicBezTo>
                  <a:cubicBezTo>
                    <a:pt x="64" y="286"/>
                    <a:pt x="64" y="286"/>
                    <a:pt x="64" y="286"/>
                  </a:cubicBezTo>
                  <a:close/>
                  <a:moveTo>
                    <a:pt x="104" y="321"/>
                  </a:moveTo>
                  <a:cubicBezTo>
                    <a:pt x="106" y="323"/>
                    <a:pt x="109" y="325"/>
                    <a:pt x="111" y="327"/>
                  </a:cubicBezTo>
                  <a:cubicBezTo>
                    <a:pt x="108" y="325"/>
                    <a:pt x="106" y="324"/>
                    <a:pt x="103" y="322"/>
                  </a:cubicBezTo>
                  <a:cubicBezTo>
                    <a:pt x="102" y="321"/>
                    <a:pt x="101" y="320"/>
                    <a:pt x="99" y="319"/>
                  </a:cubicBezTo>
                  <a:cubicBezTo>
                    <a:pt x="100" y="319"/>
                    <a:pt x="101" y="319"/>
                    <a:pt x="101" y="319"/>
                  </a:cubicBezTo>
                  <a:cubicBezTo>
                    <a:pt x="102" y="319"/>
                    <a:pt x="103" y="320"/>
                    <a:pt x="104" y="321"/>
                  </a:cubicBezTo>
                  <a:close/>
                  <a:moveTo>
                    <a:pt x="120" y="345"/>
                  </a:moveTo>
                  <a:cubicBezTo>
                    <a:pt x="118" y="343"/>
                    <a:pt x="115" y="340"/>
                    <a:pt x="112" y="338"/>
                  </a:cubicBezTo>
                  <a:cubicBezTo>
                    <a:pt x="115" y="340"/>
                    <a:pt x="118" y="342"/>
                    <a:pt x="122" y="345"/>
                  </a:cubicBezTo>
                  <a:cubicBezTo>
                    <a:pt x="121" y="345"/>
                    <a:pt x="121" y="345"/>
                    <a:pt x="121" y="345"/>
                  </a:cubicBezTo>
                  <a:lnTo>
                    <a:pt x="120" y="345"/>
                  </a:lnTo>
                  <a:close/>
                  <a:moveTo>
                    <a:pt x="68" y="287"/>
                  </a:moveTo>
                  <a:cubicBezTo>
                    <a:pt x="73" y="290"/>
                    <a:pt x="77" y="293"/>
                    <a:pt x="82" y="295"/>
                  </a:cubicBezTo>
                  <a:cubicBezTo>
                    <a:pt x="85" y="298"/>
                    <a:pt x="89" y="302"/>
                    <a:pt x="93" y="305"/>
                  </a:cubicBezTo>
                  <a:cubicBezTo>
                    <a:pt x="93" y="305"/>
                    <a:pt x="94" y="306"/>
                    <a:pt x="94" y="306"/>
                  </a:cubicBezTo>
                  <a:cubicBezTo>
                    <a:pt x="94" y="306"/>
                    <a:pt x="93" y="306"/>
                    <a:pt x="93" y="306"/>
                  </a:cubicBezTo>
                  <a:cubicBezTo>
                    <a:pt x="89" y="303"/>
                    <a:pt x="86" y="301"/>
                    <a:pt x="82" y="299"/>
                  </a:cubicBezTo>
                  <a:cubicBezTo>
                    <a:pt x="82" y="298"/>
                    <a:pt x="82" y="297"/>
                    <a:pt x="81" y="296"/>
                  </a:cubicBezTo>
                  <a:cubicBezTo>
                    <a:pt x="78" y="294"/>
                    <a:pt x="74" y="293"/>
                    <a:pt x="71" y="291"/>
                  </a:cubicBezTo>
                  <a:cubicBezTo>
                    <a:pt x="70" y="290"/>
                    <a:pt x="69" y="289"/>
                    <a:pt x="68" y="287"/>
                  </a:cubicBezTo>
                  <a:close/>
                  <a:moveTo>
                    <a:pt x="129" y="329"/>
                  </a:moveTo>
                  <a:cubicBezTo>
                    <a:pt x="132" y="332"/>
                    <a:pt x="135" y="335"/>
                    <a:pt x="138" y="339"/>
                  </a:cubicBezTo>
                  <a:cubicBezTo>
                    <a:pt x="137" y="338"/>
                    <a:pt x="137" y="338"/>
                    <a:pt x="137" y="338"/>
                  </a:cubicBezTo>
                  <a:cubicBezTo>
                    <a:pt x="134" y="335"/>
                    <a:pt x="132" y="332"/>
                    <a:pt x="129" y="329"/>
                  </a:cubicBezTo>
                  <a:close/>
                  <a:moveTo>
                    <a:pt x="141" y="342"/>
                  </a:moveTo>
                  <a:cubicBezTo>
                    <a:pt x="141" y="343"/>
                    <a:pt x="142" y="344"/>
                    <a:pt x="142" y="344"/>
                  </a:cubicBezTo>
                  <a:cubicBezTo>
                    <a:pt x="142" y="344"/>
                    <a:pt x="142" y="344"/>
                    <a:pt x="142" y="344"/>
                  </a:cubicBezTo>
                  <a:cubicBezTo>
                    <a:pt x="142" y="344"/>
                    <a:pt x="142" y="344"/>
                    <a:pt x="142" y="344"/>
                  </a:cubicBezTo>
                  <a:cubicBezTo>
                    <a:pt x="141" y="343"/>
                    <a:pt x="140" y="342"/>
                    <a:pt x="139" y="341"/>
                  </a:cubicBezTo>
                  <a:cubicBezTo>
                    <a:pt x="140" y="341"/>
                    <a:pt x="140" y="341"/>
                    <a:pt x="140" y="341"/>
                  </a:cubicBezTo>
                  <a:cubicBezTo>
                    <a:pt x="140" y="341"/>
                    <a:pt x="141" y="342"/>
                    <a:pt x="141" y="342"/>
                  </a:cubicBezTo>
                  <a:close/>
                  <a:moveTo>
                    <a:pt x="167" y="375"/>
                  </a:moveTo>
                  <a:cubicBezTo>
                    <a:pt x="168" y="376"/>
                    <a:pt x="169" y="377"/>
                    <a:pt x="170" y="378"/>
                  </a:cubicBezTo>
                  <a:cubicBezTo>
                    <a:pt x="169" y="378"/>
                    <a:pt x="169" y="378"/>
                    <a:pt x="168" y="378"/>
                  </a:cubicBezTo>
                  <a:cubicBezTo>
                    <a:pt x="168" y="378"/>
                    <a:pt x="168" y="378"/>
                    <a:pt x="168" y="378"/>
                  </a:cubicBezTo>
                  <a:cubicBezTo>
                    <a:pt x="168" y="377"/>
                    <a:pt x="168" y="377"/>
                    <a:pt x="168" y="377"/>
                  </a:cubicBezTo>
                  <a:cubicBezTo>
                    <a:pt x="168" y="377"/>
                    <a:pt x="167" y="377"/>
                    <a:pt x="167" y="377"/>
                  </a:cubicBezTo>
                  <a:cubicBezTo>
                    <a:pt x="166" y="377"/>
                    <a:pt x="165" y="376"/>
                    <a:pt x="165" y="375"/>
                  </a:cubicBezTo>
                  <a:cubicBezTo>
                    <a:pt x="164" y="374"/>
                    <a:pt x="164" y="374"/>
                    <a:pt x="164" y="374"/>
                  </a:cubicBezTo>
                  <a:cubicBezTo>
                    <a:pt x="163" y="375"/>
                    <a:pt x="163" y="375"/>
                    <a:pt x="163" y="375"/>
                  </a:cubicBezTo>
                  <a:cubicBezTo>
                    <a:pt x="162" y="375"/>
                    <a:pt x="162" y="375"/>
                    <a:pt x="161" y="376"/>
                  </a:cubicBezTo>
                  <a:cubicBezTo>
                    <a:pt x="160" y="373"/>
                    <a:pt x="159" y="371"/>
                    <a:pt x="158" y="369"/>
                  </a:cubicBezTo>
                  <a:cubicBezTo>
                    <a:pt x="160" y="369"/>
                    <a:pt x="161" y="370"/>
                    <a:pt x="163" y="371"/>
                  </a:cubicBezTo>
                  <a:cubicBezTo>
                    <a:pt x="164" y="372"/>
                    <a:pt x="165" y="373"/>
                    <a:pt x="167" y="375"/>
                  </a:cubicBezTo>
                  <a:close/>
                  <a:moveTo>
                    <a:pt x="405" y="388"/>
                  </a:moveTo>
                  <a:cubicBezTo>
                    <a:pt x="391" y="388"/>
                    <a:pt x="377" y="387"/>
                    <a:pt x="363" y="387"/>
                  </a:cubicBezTo>
                  <a:cubicBezTo>
                    <a:pt x="366" y="386"/>
                    <a:pt x="369" y="386"/>
                    <a:pt x="372" y="386"/>
                  </a:cubicBezTo>
                  <a:cubicBezTo>
                    <a:pt x="379" y="386"/>
                    <a:pt x="387" y="386"/>
                    <a:pt x="395" y="387"/>
                  </a:cubicBezTo>
                  <a:cubicBezTo>
                    <a:pt x="395" y="387"/>
                    <a:pt x="395" y="387"/>
                    <a:pt x="396" y="387"/>
                  </a:cubicBezTo>
                  <a:cubicBezTo>
                    <a:pt x="399" y="387"/>
                    <a:pt x="402" y="388"/>
                    <a:pt x="405" y="388"/>
                  </a:cubicBezTo>
                  <a:close/>
                  <a:moveTo>
                    <a:pt x="164" y="378"/>
                  </a:moveTo>
                  <a:cubicBezTo>
                    <a:pt x="163" y="378"/>
                    <a:pt x="163" y="378"/>
                    <a:pt x="162" y="378"/>
                  </a:cubicBezTo>
                  <a:cubicBezTo>
                    <a:pt x="163" y="378"/>
                    <a:pt x="163" y="378"/>
                    <a:pt x="163" y="377"/>
                  </a:cubicBezTo>
                  <a:cubicBezTo>
                    <a:pt x="164" y="378"/>
                    <a:pt x="164" y="378"/>
                    <a:pt x="164" y="378"/>
                  </a:cubicBezTo>
                  <a:close/>
                  <a:moveTo>
                    <a:pt x="154" y="377"/>
                  </a:moveTo>
                  <a:cubicBezTo>
                    <a:pt x="152" y="375"/>
                    <a:pt x="150" y="373"/>
                    <a:pt x="148" y="371"/>
                  </a:cubicBezTo>
                  <a:cubicBezTo>
                    <a:pt x="149" y="370"/>
                    <a:pt x="150" y="370"/>
                    <a:pt x="151" y="369"/>
                  </a:cubicBezTo>
                  <a:cubicBezTo>
                    <a:pt x="152" y="368"/>
                    <a:pt x="153" y="368"/>
                    <a:pt x="153" y="367"/>
                  </a:cubicBezTo>
                  <a:cubicBezTo>
                    <a:pt x="154" y="368"/>
                    <a:pt x="155" y="368"/>
                    <a:pt x="155" y="369"/>
                  </a:cubicBezTo>
                  <a:cubicBezTo>
                    <a:pt x="157" y="372"/>
                    <a:pt x="158" y="374"/>
                    <a:pt x="159" y="377"/>
                  </a:cubicBezTo>
                  <a:cubicBezTo>
                    <a:pt x="158" y="377"/>
                    <a:pt x="158" y="377"/>
                    <a:pt x="157" y="378"/>
                  </a:cubicBezTo>
                  <a:cubicBezTo>
                    <a:pt x="156" y="378"/>
                    <a:pt x="155" y="377"/>
                    <a:pt x="154" y="377"/>
                  </a:cubicBezTo>
                  <a:close/>
                  <a:moveTo>
                    <a:pt x="132" y="360"/>
                  </a:moveTo>
                  <a:cubicBezTo>
                    <a:pt x="130" y="358"/>
                    <a:pt x="128" y="356"/>
                    <a:pt x="126" y="354"/>
                  </a:cubicBezTo>
                  <a:cubicBezTo>
                    <a:pt x="129" y="356"/>
                    <a:pt x="131" y="359"/>
                    <a:pt x="133" y="361"/>
                  </a:cubicBezTo>
                  <a:cubicBezTo>
                    <a:pt x="133" y="360"/>
                    <a:pt x="132" y="360"/>
                    <a:pt x="132" y="360"/>
                  </a:cubicBezTo>
                  <a:close/>
                  <a:moveTo>
                    <a:pt x="102" y="337"/>
                  </a:moveTo>
                  <a:cubicBezTo>
                    <a:pt x="99" y="336"/>
                    <a:pt x="96" y="335"/>
                    <a:pt x="93" y="333"/>
                  </a:cubicBezTo>
                  <a:cubicBezTo>
                    <a:pt x="85" y="326"/>
                    <a:pt x="78" y="319"/>
                    <a:pt x="70" y="312"/>
                  </a:cubicBezTo>
                  <a:cubicBezTo>
                    <a:pt x="83" y="320"/>
                    <a:pt x="94" y="329"/>
                    <a:pt x="102" y="337"/>
                  </a:cubicBezTo>
                  <a:close/>
                  <a:moveTo>
                    <a:pt x="67" y="308"/>
                  </a:moveTo>
                  <a:cubicBezTo>
                    <a:pt x="70" y="309"/>
                    <a:pt x="73" y="310"/>
                    <a:pt x="76" y="311"/>
                  </a:cubicBezTo>
                  <a:cubicBezTo>
                    <a:pt x="79" y="313"/>
                    <a:pt x="82" y="316"/>
                    <a:pt x="85" y="318"/>
                  </a:cubicBezTo>
                  <a:cubicBezTo>
                    <a:pt x="84" y="318"/>
                    <a:pt x="84" y="318"/>
                    <a:pt x="84" y="318"/>
                  </a:cubicBezTo>
                  <a:cubicBezTo>
                    <a:pt x="79" y="315"/>
                    <a:pt x="74" y="312"/>
                    <a:pt x="69" y="308"/>
                  </a:cubicBezTo>
                  <a:cubicBezTo>
                    <a:pt x="68" y="308"/>
                    <a:pt x="68" y="308"/>
                    <a:pt x="67" y="308"/>
                  </a:cubicBezTo>
                  <a:close/>
                  <a:moveTo>
                    <a:pt x="158" y="354"/>
                  </a:moveTo>
                  <a:cubicBezTo>
                    <a:pt x="160" y="355"/>
                    <a:pt x="162" y="356"/>
                    <a:pt x="163" y="357"/>
                  </a:cubicBezTo>
                  <a:cubicBezTo>
                    <a:pt x="163" y="357"/>
                    <a:pt x="163" y="357"/>
                    <a:pt x="162" y="357"/>
                  </a:cubicBezTo>
                  <a:cubicBezTo>
                    <a:pt x="161" y="356"/>
                    <a:pt x="160" y="355"/>
                    <a:pt x="158" y="354"/>
                  </a:cubicBezTo>
                  <a:close/>
                  <a:moveTo>
                    <a:pt x="481" y="424"/>
                  </a:moveTo>
                  <a:cubicBezTo>
                    <a:pt x="478" y="430"/>
                    <a:pt x="474" y="436"/>
                    <a:pt x="472" y="442"/>
                  </a:cubicBezTo>
                  <a:cubicBezTo>
                    <a:pt x="472" y="442"/>
                    <a:pt x="472" y="442"/>
                    <a:pt x="472" y="441"/>
                  </a:cubicBezTo>
                  <a:cubicBezTo>
                    <a:pt x="472" y="440"/>
                    <a:pt x="472" y="439"/>
                    <a:pt x="471" y="437"/>
                  </a:cubicBezTo>
                  <a:cubicBezTo>
                    <a:pt x="472" y="434"/>
                    <a:pt x="472" y="430"/>
                    <a:pt x="472" y="426"/>
                  </a:cubicBezTo>
                  <a:cubicBezTo>
                    <a:pt x="472" y="425"/>
                    <a:pt x="472" y="425"/>
                    <a:pt x="472" y="425"/>
                  </a:cubicBezTo>
                  <a:cubicBezTo>
                    <a:pt x="472" y="425"/>
                    <a:pt x="472" y="425"/>
                    <a:pt x="472" y="425"/>
                  </a:cubicBezTo>
                  <a:cubicBezTo>
                    <a:pt x="472" y="425"/>
                    <a:pt x="472" y="425"/>
                    <a:pt x="472" y="425"/>
                  </a:cubicBezTo>
                  <a:cubicBezTo>
                    <a:pt x="472" y="423"/>
                    <a:pt x="472" y="422"/>
                    <a:pt x="472" y="420"/>
                  </a:cubicBezTo>
                  <a:cubicBezTo>
                    <a:pt x="474" y="419"/>
                    <a:pt x="475" y="418"/>
                    <a:pt x="477" y="417"/>
                  </a:cubicBezTo>
                  <a:cubicBezTo>
                    <a:pt x="479" y="419"/>
                    <a:pt x="480" y="421"/>
                    <a:pt x="481" y="424"/>
                  </a:cubicBezTo>
                  <a:close/>
                  <a:moveTo>
                    <a:pt x="462" y="441"/>
                  </a:moveTo>
                  <a:cubicBezTo>
                    <a:pt x="462" y="441"/>
                    <a:pt x="462" y="441"/>
                    <a:pt x="462" y="441"/>
                  </a:cubicBezTo>
                  <a:cubicBezTo>
                    <a:pt x="462" y="441"/>
                    <a:pt x="462" y="441"/>
                    <a:pt x="462" y="441"/>
                  </a:cubicBezTo>
                  <a:cubicBezTo>
                    <a:pt x="462" y="441"/>
                    <a:pt x="462" y="441"/>
                    <a:pt x="462" y="441"/>
                  </a:cubicBezTo>
                  <a:close/>
                  <a:moveTo>
                    <a:pt x="463" y="439"/>
                  </a:moveTo>
                  <a:cubicBezTo>
                    <a:pt x="463" y="437"/>
                    <a:pt x="464" y="436"/>
                    <a:pt x="465" y="435"/>
                  </a:cubicBezTo>
                  <a:cubicBezTo>
                    <a:pt x="465" y="436"/>
                    <a:pt x="465" y="436"/>
                    <a:pt x="465" y="437"/>
                  </a:cubicBezTo>
                  <a:cubicBezTo>
                    <a:pt x="465" y="438"/>
                    <a:pt x="465" y="440"/>
                    <a:pt x="465" y="441"/>
                  </a:cubicBezTo>
                  <a:cubicBezTo>
                    <a:pt x="464" y="440"/>
                    <a:pt x="464" y="439"/>
                    <a:pt x="463" y="439"/>
                  </a:cubicBezTo>
                  <a:close/>
                  <a:moveTo>
                    <a:pt x="467" y="455"/>
                  </a:moveTo>
                  <a:cubicBezTo>
                    <a:pt x="467" y="455"/>
                    <a:pt x="467" y="454"/>
                    <a:pt x="467" y="453"/>
                  </a:cubicBezTo>
                  <a:cubicBezTo>
                    <a:pt x="468" y="454"/>
                    <a:pt x="468" y="454"/>
                    <a:pt x="468" y="454"/>
                  </a:cubicBezTo>
                  <a:cubicBezTo>
                    <a:pt x="468" y="453"/>
                    <a:pt x="468" y="453"/>
                    <a:pt x="468" y="453"/>
                  </a:cubicBezTo>
                  <a:cubicBezTo>
                    <a:pt x="468" y="453"/>
                    <a:pt x="468" y="453"/>
                    <a:pt x="468" y="453"/>
                  </a:cubicBezTo>
                  <a:cubicBezTo>
                    <a:pt x="468" y="454"/>
                    <a:pt x="467" y="455"/>
                    <a:pt x="467" y="455"/>
                  </a:cubicBezTo>
                  <a:cubicBezTo>
                    <a:pt x="467" y="455"/>
                    <a:pt x="467" y="455"/>
                    <a:pt x="467" y="455"/>
                  </a:cubicBezTo>
                  <a:close/>
                  <a:moveTo>
                    <a:pt x="467" y="437"/>
                  </a:moveTo>
                  <a:cubicBezTo>
                    <a:pt x="467" y="435"/>
                    <a:pt x="468" y="433"/>
                    <a:pt x="468" y="431"/>
                  </a:cubicBezTo>
                  <a:cubicBezTo>
                    <a:pt x="468" y="432"/>
                    <a:pt x="468" y="433"/>
                    <a:pt x="468" y="433"/>
                  </a:cubicBezTo>
                  <a:cubicBezTo>
                    <a:pt x="468" y="435"/>
                    <a:pt x="468" y="437"/>
                    <a:pt x="468" y="439"/>
                  </a:cubicBezTo>
                  <a:cubicBezTo>
                    <a:pt x="468" y="438"/>
                    <a:pt x="467" y="438"/>
                    <a:pt x="467" y="437"/>
                  </a:cubicBezTo>
                  <a:close/>
                  <a:moveTo>
                    <a:pt x="469" y="425"/>
                  </a:moveTo>
                  <a:cubicBezTo>
                    <a:pt x="469" y="425"/>
                    <a:pt x="469" y="425"/>
                    <a:pt x="469" y="425"/>
                  </a:cubicBezTo>
                  <a:cubicBezTo>
                    <a:pt x="469" y="425"/>
                    <a:pt x="469" y="425"/>
                    <a:pt x="469" y="425"/>
                  </a:cubicBezTo>
                  <a:cubicBezTo>
                    <a:pt x="469" y="424"/>
                    <a:pt x="469" y="424"/>
                    <a:pt x="469" y="424"/>
                  </a:cubicBezTo>
                  <a:cubicBezTo>
                    <a:pt x="469" y="424"/>
                    <a:pt x="469" y="425"/>
                    <a:pt x="469" y="425"/>
                  </a:cubicBezTo>
                  <a:cubicBezTo>
                    <a:pt x="469" y="425"/>
                    <a:pt x="469" y="425"/>
                    <a:pt x="469" y="425"/>
                  </a:cubicBezTo>
                  <a:cubicBezTo>
                    <a:pt x="469" y="425"/>
                    <a:pt x="469" y="425"/>
                    <a:pt x="469" y="425"/>
                  </a:cubicBezTo>
                  <a:close/>
                  <a:moveTo>
                    <a:pt x="455" y="427"/>
                  </a:moveTo>
                  <a:cubicBezTo>
                    <a:pt x="455" y="426"/>
                    <a:pt x="456" y="426"/>
                    <a:pt x="456" y="425"/>
                  </a:cubicBezTo>
                  <a:cubicBezTo>
                    <a:pt x="456" y="425"/>
                    <a:pt x="457" y="426"/>
                    <a:pt x="458" y="426"/>
                  </a:cubicBezTo>
                  <a:cubicBezTo>
                    <a:pt x="461" y="426"/>
                    <a:pt x="464" y="426"/>
                    <a:pt x="466" y="427"/>
                  </a:cubicBezTo>
                  <a:cubicBezTo>
                    <a:pt x="466" y="428"/>
                    <a:pt x="466" y="429"/>
                    <a:pt x="466" y="430"/>
                  </a:cubicBezTo>
                  <a:cubicBezTo>
                    <a:pt x="465" y="431"/>
                    <a:pt x="464" y="432"/>
                    <a:pt x="463" y="433"/>
                  </a:cubicBezTo>
                  <a:cubicBezTo>
                    <a:pt x="461" y="431"/>
                    <a:pt x="458" y="428"/>
                    <a:pt x="455" y="427"/>
                  </a:cubicBezTo>
                  <a:close/>
                  <a:moveTo>
                    <a:pt x="408" y="413"/>
                  </a:moveTo>
                  <a:cubicBezTo>
                    <a:pt x="420" y="415"/>
                    <a:pt x="432" y="416"/>
                    <a:pt x="444" y="417"/>
                  </a:cubicBezTo>
                  <a:cubicBezTo>
                    <a:pt x="442" y="417"/>
                    <a:pt x="440" y="418"/>
                    <a:pt x="438" y="418"/>
                  </a:cubicBezTo>
                  <a:cubicBezTo>
                    <a:pt x="432" y="417"/>
                    <a:pt x="425" y="417"/>
                    <a:pt x="418" y="416"/>
                  </a:cubicBezTo>
                  <a:cubicBezTo>
                    <a:pt x="415" y="415"/>
                    <a:pt x="411" y="414"/>
                    <a:pt x="408" y="413"/>
                  </a:cubicBezTo>
                  <a:close/>
                  <a:moveTo>
                    <a:pt x="463" y="424"/>
                  </a:moveTo>
                  <a:cubicBezTo>
                    <a:pt x="464" y="423"/>
                    <a:pt x="466" y="423"/>
                    <a:pt x="467" y="423"/>
                  </a:cubicBezTo>
                  <a:cubicBezTo>
                    <a:pt x="467" y="423"/>
                    <a:pt x="467" y="424"/>
                    <a:pt x="467" y="424"/>
                  </a:cubicBezTo>
                  <a:cubicBezTo>
                    <a:pt x="467" y="424"/>
                    <a:pt x="467" y="424"/>
                    <a:pt x="467" y="424"/>
                  </a:cubicBezTo>
                  <a:cubicBezTo>
                    <a:pt x="467" y="425"/>
                    <a:pt x="467" y="425"/>
                    <a:pt x="467" y="425"/>
                  </a:cubicBezTo>
                  <a:cubicBezTo>
                    <a:pt x="466" y="424"/>
                    <a:pt x="464" y="424"/>
                    <a:pt x="463" y="424"/>
                  </a:cubicBezTo>
                  <a:close/>
                  <a:moveTo>
                    <a:pt x="478" y="445"/>
                  </a:moveTo>
                  <a:cubicBezTo>
                    <a:pt x="479" y="441"/>
                    <a:pt x="480" y="437"/>
                    <a:pt x="481" y="433"/>
                  </a:cubicBezTo>
                  <a:cubicBezTo>
                    <a:pt x="479" y="433"/>
                    <a:pt x="479" y="433"/>
                    <a:pt x="479" y="433"/>
                  </a:cubicBezTo>
                  <a:cubicBezTo>
                    <a:pt x="480" y="431"/>
                    <a:pt x="481" y="429"/>
                    <a:pt x="482" y="427"/>
                  </a:cubicBezTo>
                  <a:cubicBezTo>
                    <a:pt x="484" y="433"/>
                    <a:pt x="482" y="440"/>
                    <a:pt x="478" y="445"/>
                  </a:cubicBezTo>
                  <a:close/>
                  <a:moveTo>
                    <a:pt x="481" y="454"/>
                  </a:moveTo>
                  <a:cubicBezTo>
                    <a:pt x="479" y="457"/>
                    <a:pt x="478" y="459"/>
                    <a:pt x="476" y="462"/>
                  </a:cubicBezTo>
                  <a:cubicBezTo>
                    <a:pt x="476" y="460"/>
                    <a:pt x="476" y="459"/>
                    <a:pt x="476" y="458"/>
                  </a:cubicBezTo>
                  <a:cubicBezTo>
                    <a:pt x="478" y="457"/>
                    <a:pt x="479" y="455"/>
                    <a:pt x="481" y="454"/>
                  </a:cubicBezTo>
                  <a:close/>
                  <a:moveTo>
                    <a:pt x="475" y="450"/>
                  </a:moveTo>
                  <a:cubicBezTo>
                    <a:pt x="473" y="453"/>
                    <a:pt x="471" y="454"/>
                    <a:pt x="470" y="456"/>
                  </a:cubicBezTo>
                  <a:cubicBezTo>
                    <a:pt x="470" y="456"/>
                    <a:pt x="470" y="456"/>
                    <a:pt x="470" y="456"/>
                  </a:cubicBezTo>
                  <a:cubicBezTo>
                    <a:pt x="472" y="452"/>
                    <a:pt x="474" y="448"/>
                    <a:pt x="476" y="444"/>
                  </a:cubicBezTo>
                  <a:cubicBezTo>
                    <a:pt x="476" y="446"/>
                    <a:pt x="475" y="448"/>
                    <a:pt x="475" y="450"/>
                  </a:cubicBezTo>
                  <a:close/>
                  <a:moveTo>
                    <a:pt x="459" y="455"/>
                  </a:moveTo>
                  <a:cubicBezTo>
                    <a:pt x="459" y="451"/>
                    <a:pt x="460" y="447"/>
                    <a:pt x="461" y="444"/>
                  </a:cubicBezTo>
                  <a:cubicBezTo>
                    <a:pt x="462" y="444"/>
                    <a:pt x="463" y="444"/>
                    <a:pt x="465" y="443"/>
                  </a:cubicBezTo>
                  <a:cubicBezTo>
                    <a:pt x="465" y="443"/>
                    <a:pt x="465" y="443"/>
                    <a:pt x="465" y="443"/>
                  </a:cubicBezTo>
                  <a:cubicBezTo>
                    <a:pt x="466" y="444"/>
                    <a:pt x="466" y="446"/>
                    <a:pt x="466" y="447"/>
                  </a:cubicBezTo>
                  <a:cubicBezTo>
                    <a:pt x="465" y="450"/>
                    <a:pt x="465" y="454"/>
                    <a:pt x="464" y="458"/>
                  </a:cubicBezTo>
                  <a:cubicBezTo>
                    <a:pt x="463" y="457"/>
                    <a:pt x="461" y="456"/>
                    <a:pt x="459" y="455"/>
                  </a:cubicBezTo>
                  <a:close/>
                  <a:moveTo>
                    <a:pt x="453" y="431"/>
                  </a:moveTo>
                  <a:cubicBezTo>
                    <a:pt x="454" y="430"/>
                    <a:pt x="454" y="430"/>
                    <a:pt x="454" y="429"/>
                  </a:cubicBezTo>
                  <a:cubicBezTo>
                    <a:pt x="457" y="431"/>
                    <a:pt x="460" y="433"/>
                    <a:pt x="462" y="435"/>
                  </a:cubicBezTo>
                  <a:cubicBezTo>
                    <a:pt x="461" y="436"/>
                    <a:pt x="461" y="436"/>
                    <a:pt x="461" y="437"/>
                  </a:cubicBezTo>
                  <a:cubicBezTo>
                    <a:pt x="459" y="435"/>
                    <a:pt x="456" y="433"/>
                    <a:pt x="453" y="431"/>
                  </a:cubicBezTo>
                  <a:close/>
                  <a:moveTo>
                    <a:pt x="448" y="428"/>
                  </a:moveTo>
                  <a:cubicBezTo>
                    <a:pt x="446" y="427"/>
                    <a:pt x="445" y="426"/>
                    <a:pt x="443" y="425"/>
                  </a:cubicBezTo>
                  <a:cubicBezTo>
                    <a:pt x="444" y="426"/>
                    <a:pt x="444" y="426"/>
                    <a:pt x="445" y="426"/>
                  </a:cubicBezTo>
                  <a:cubicBezTo>
                    <a:pt x="446" y="426"/>
                    <a:pt x="447" y="426"/>
                    <a:pt x="448" y="426"/>
                  </a:cubicBezTo>
                  <a:cubicBezTo>
                    <a:pt x="448" y="426"/>
                    <a:pt x="448" y="427"/>
                    <a:pt x="448" y="428"/>
                  </a:cubicBezTo>
                  <a:close/>
                  <a:moveTo>
                    <a:pt x="379" y="405"/>
                  </a:moveTo>
                  <a:cubicBezTo>
                    <a:pt x="386" y="406"/>
                    <a:pt x="394" y="406"/>
                    <a:pt x="402" y="406"/>
                  </a:cubicBezTo>
                  <a:cubicBezTo>
                    <a:pt x="416" y="408"/>
                    <a:pt x="431" y="411"/>
                    <a:pt x="445" y="414"/>
                  </a:cubicBezTo>
                  <a:cubicBezTo>
                    <a:pt x="423" y="413"/>
                    <a:pt x="400" y="410"/>
                    <a:pt x="379" y="405"/>
                  </a:cubicBezTo>
                  <a:close/>
                  <a:moveTo>
                    <a:pt x="190" y="385"/>
                  </a:moveTo>
                  <a:cubicBezTo>
                    <a:pt x="185" y="385"/>
                    <a:pt x="181" y="385"/>
                    <a:pt x="176" y="385"/>
                  </a:cubicBezTo>
                  <a:cubicBezTo>
                    <a:pt x="176" y="385"/>
                    <a:pt x="176" y="384"/>
                    <a:pt x="175" y="384"/>
                  </a:cubicBezTo>
                  <a:cubicBezTo>
                    <a:pt x="176" y="384"/>
                    <a:pt x="176" y="384"/>
                    <a:pt x="176" y="384"/>
                  </a:cubicBezTo>
                  <a:cubicBezTo>
                    <a:pt x="180" y="384"/>
                    <a:pt x="185" y="385"/>
                    <a:pt x="190" y="385"/>
                  </a:cubicBezTo>
                  <a:close/>
                  <a:moveTo>
                    <a:pt x="172" y="385"/>
                  </a:moveTo>
                  <a:cubicBezTo>
                    <a:pt x="163" y="385"/>
                    <a:pt x="154" y="385"/>
                    <a:pt x="147" y="385"/>
                  </a:cubicBezTo>
                  <a:cubicBezTo>
                    <a:pt x="152" y="384"/>
                    <a:pt x="152" y="384"/>
                    <a:pt x="152" y="384"/>
                  </a:cubicBezTo>
                  <a:cubicBezTo>
                    <a:pt x="153" y="384"/>
                    <a:pt x="154" y="384"/>
                    <a:pt x="155" y="383"/>
                  </a:cubicBezTo>
                  <a:cubicBezTo>
                    <a:pt x="155" y="383"/>
                    <a:pt x="156" y="383"/>
                    <a:pt x="157" y="383"/>
                  </a:cubicBezTo>
                  <a:cubicBezTo>
                    <a:pt x="157" y="384"/>
                    <a:pt x="157" y="384"/>
                    <a:pt x="158" y="385"/>
                  </a:cubicBezTo>
                  <a:cubicBezTo>
                    <a:pt x="159" y="383"/>
                    <a:pt x="159" y="383"/>
                    <a:pt x="159" y="383"/>
                  </a:cubicBezTo>
                  <a:cubicBezTo>
                    <a:pt x="163" y="383"/>
                    <a:pt x="166" y="383"/>
                    <a:pt x="170" y="383"/>
                  </a:cubicBezTo>
                  <a:cubicBezTo>
                    <a:pt x="171" y="384"/>
                    <a:pt x="172" y="385"/>
                    <a:pt x="172" y="385"/>
                  </a:cubicBezTo>
                  <a:close/>
                  <a:moveTo>
                    <a:pt x="149" y="376"/>
                  </a:moveTo>
                  <a:cubicBezTo>
                    <a:pt x="147" y="375"/>
                    <a:pt x="146" y="374"/>
                    <a:pt x="144" y="373"/>
                  </a:cubicBezTo>
                  <a:cubicBezTo>
                    <a:pt x="144" y="373"/>
                    <a:pt x="144" y="373"/>
                    <a:pt x="144" y="373"/>
                  </a:cubicBezTo>
                  <a:cubicBezTo>
                    <a:pt x="144" y="373"/>
                    <a:pt x="144" y="373"/>
                    <a:pt x="144" y="373"/>
                  </a:cubicBezTo>
                  <a:cubicBezTo>
                    <a:pt x="145" y="373"/>
                    <a:pt x="146" y="374"/>
                    <a:pt x="147" y="375"/>
                  </a:cubicBezTo>
                  <a:cubicBezTo>
                    <a:pt x="147" y="374"/>
                    <a:pt x="147" y="374"/>
                    <a:pt x="147" y="374"/>
                  </a:cubicBezTo>
                  <a:cubicBezTo>
                    <a:pt x="148" y="375"/>
                    <a:pt x="148" y="375"/>
                    <a:pt x="149" y="376"/>
                  </a:cubicBezTo>
                  <a:close/>
                  <a:moveTo>
                    <a:pt x="136" y="368"/>
                  </a:moveTo>
                  <a:cubicBezTo>
                    <a:pt x="135" y="367"/>
                    <a:pt x="134" y="367"/>
                    <a:pt x="134" y="366"/>
                  </a:cubicBezTo>
                  <a:cubicBezTo>
                    <a:pt x="134" y="366"/>
                    <a:pt x="134" y="367"/>
                    <a:pt x="135" y="367"/>
                  </a:cubicBezTo>
                  <a:cubicBezTo>
                    <a:pt x="135" y="367"/>
                    <a:pt x="135" y="368"/>
                    <a:pt x="136" y="368"/>
                  </a:cubicBezTo>
                  <a:close/>
                  <a:moveTo>
                    <a:pt x="119" y="355"/>
                  </a:moveTo>
                  <a:cubicBezTo>
                    <a:pt x="113" y="350"/>
                    <a:pt x="108" y="345"/>
                    <a:pt x="102" y="340"/>
                  </a:cubicBezTo>
                  <a:cubicBezTo>
                    <a:pt x="103" y="341"/>
                    <a:pt x="105" y="341"/>
                    <a:pt x="106" y="342"/>
                  </a:cubicBezTo>
                  <a:cubicBezTo>
                    <a:pt x="108" y="340"/>
                    <a:pt x="108" y="340"/>
                    <a:pt x="108" y="340"/>
                  </a:cubicBezTo>
                  <a:cubicBezTo>
                    <a:pt x="106" y="338"/>
                    <a:pt x="104" y="336"/>
                    <a:pt x="102" y="334"/>
                  </a:cubicBezTo>
                  <a:cubicBezTo>
                    <a:pt x="111" y="342"/>
                    <a:pt x="118" y="350"/>
                    <a:pt x="126" y="358"/>
                  </a:cubicBezTo>
                  <a:cubicBezTo>
                    <a:pt x="125" y="357"/>
                    <a:pt x="124" y="357"/>
                    <a:pt x="123" y="357"/>
                  </a:cubicBezTo>
                  <a:cubicBezTo>
                    <a:pt x="122" y="356"/>
                    <a:pt x="121" y="355"/>
                    <a:pt x="119" y="355"/>
                  </a:cubicBezTo>
                  <a:close/>
                  <a:moveTo>
                    <a:pt x="43" y="298"/>
                  </a:moveTo>
                  <a:cubicBezTo>
                    <a:pt x="49" y="301"/>
                    <a:pt x="55" y="304"/>
                    <a:pt x="61" y="307"/>
                  </a:cubicBezTo>
                  <a:cubicBezTo>
                    <a:pt x="68" y="314"/>
                    <a:pt x="75" y="320"/>
                    <a:pt x="82" y="327"/>
                  </a:cubicBezTo>
                  <a:cubicBezTo>
                    <a:pt x="68" y="318"/>
                    <a:pt x="55" y="309"/>
                    <a:pt x="43" y="298"/>
                  </a:cubicBezTo>
                  <a:close/>
                  <a:moveTo>
                    <a:pt x="54" y="296"/>
                  </a:moveTo>
                  <a:cubicBezTo>
                    <a:pt x="54" y="296"/>
                    <a:pt x="55" y="295"/>
                    <a:pt x="55" y="295"/>
                  </a:cubicBezTo>
                  <a:cubicBezTo>
                    <a:pt x="60" y="298"/>
                    <a:pt x="65" y="302"/>
                    <a:pt x="70" y="306"/>
                  </a:cubicBezTo>
                  <a:cubicBezTo>
                    <a:pt x="66" y="305"/>
                    <a:pt x="62" y="303"/>
                    <a:pt x="59" y="301"/>
                  </a:cubicBezTo>
                  <a:cubicBezTo>
                    <a:pt x="57" y="299"/>
                    <a:pt x="56" y="298"/>
                    <a:pt x="54" y="296"/>
                  </a:cubicBezTo>
                  <a:close/>
                  <a:moveTo>
                    <a:pt x="52" y="294"/>
                  </a:moveTo>
                  <a:cubicBezTo>
                    <a:pt x="51" y="293"/>
                    <a:pt x="50" y="292"/>
                    <a:pt x="49" y="291"/>
                  </a:cubicBezTo>
                  <a:cubicBezTo>
                    <a:pt x="51" y="292"/>
                    <a:pt x="52" y="293"/>
                    <a:pt x="53" y="293"/>
                  </a:cubicBezTo>
                  <a:cubicBezTo>
                    <a:pt x="53" y="294"/>
                    <a:pt x="52" y="294"/>
                    <a:pt x="52" y="294"/>
                  </a:cubicBezTo>
                  <a:close/>
                  <a:moveTo>
                    <a:pt x="44" y="269"/>
                  </a:moveTo>
                  <a:cubicBezTo>
                    <a:pt x="45" y="270"/>
                    <a:pt x="47" y="271"/>
                    <a:pt x="49" y="272"/>
                  </a:cubicBezTo>
                  <a:cubicBezTo>
                    <a:pt x="48" y="272"/>
                    <a:pt x="48" y="272"/>
                    <a:pt x="47" y="272"/>
                  </a:cubicBezTo>
                  <a:cubicBezTo>
                    <a:pt x="46" y="271"/>
                    <a:pt x="45" y="270"/>
                    <a:pt x="44" y="269"/>
                  </a:cubicBezTo>
                  <a:close/>
                  <a:moveTo>
                    <a:pt x="141" y="337"/>
                  </a:moveTo>
                  <a:cubicBezTo>
                    <a:pt x="144" y="339"/>
                    <a:pt x="147" y="341"/>
                    <a:pt x="150" y="344"/>
                  </a:cubicBezTo>
                  <a:cubicBezTo>
                    <a:pt x="150" y="344"/>
                    <a:pt x="150" y="343"/>
                    <a:pt x="149" y="343"/>
                  </a:cubicBezTo>
                  <a:cubicBezTo>
                    <a:pt x="148" y="343"/>
                    <a:pt x="147" y="343"/>
                    <a:pt x="147" y="344"/>
                  </a:cubicBezTo>
                  <a:cubicBezTo>
                    <a:pt x="145" y="341"/>
                    <a:pt x="143" y="339"/>
                    <a:pt x="141" y="337"/>
                  </a:cubicBezTo>
                  <a:close/>
                  <a:moveTo>
                    <a:pt x="181" y="374"/>
                  </a:moveTo>
                  <a:cubicBezTo>
                    <a:pt x="181" y="374"/>
                    <a:pt x="181" y="375"/>
                    <a:pt x="180" y="375"/>
                  </a:cubicBezTo>
                  <a:cubicBezTo>
                    <a:pt x="179" y="375"/>
                    <a:pt x="177" y="374"/>
                    <a:pt x="175" y="374"/>
                  </a:cubicBezTo>
                  <a:cubicBezTo>
                    <a:pt x="175" y="374"/>
                    <a:pt x="175" y="374"/>
                    <a:pt x="175" y="374"/>
                  </a:cubicBezTo>
                  <a:cubicBezTo>
                    <a:pt x="177" y="373"/>
                    <a:pt x="178" y="370"/>
                    <a:pt x="176" y="368"/>
                  </a:cubicBezTo>
                  <a:cubicBezTo>
                    <a:pt x="175" y="367"/>
                    <a:pt x="174" y="366"/>
                    <a:pt x="173" y="365"/>
                  </a:cubicBezTo>
                  <a:cubicBezTo>
                    <a:pt x="173" y="365"/>
                    <a:pt x="173" y="365"/>
                    <a:pt x="174" y="365"/>
                  </a:cubicBezTo>
                  <a:cubicBezTo>
                    <a:pt x="176" y="368"/>
                    <a:pt x="179" y="371"/>
                    <a:pt x="181" y="374"/>
                  </a:cubicBezTo>
                  <a:close/>
                  <a:moveTo>
                    <a:pt x="174" y="377"/>
                  </a:moveTo>
                  <a:cubicBezTo>
                    <a:pt x="174" y="378"/>
                    <a:pt x="174" y="378"/>
                    <a:pt x="174" y="378"/>
                  </a:cubicBezTo>
                  <a:cubicBezTo>
                    <a:pt x="174" y="378"/>
                    <a:pt x="174" y="378"/>
                    <a:pt x="173" y="378"/>
                  </a:cubicBezTo>
                  <a:lnTo>
                    <a:pt x="174" y="377"/>
                  </a:lnTo>
                  <a:close/>
                  <a:moveTo>
                    <a:pt x="406" y="379"/>
                  </a:moveTo>
                  <a:cubicBezTo>
                    <a:pt x="410" y="380"/>
                    <a:pt x="414" y="380"/>
                    <a:pt x="419" y="380"/>
                  </a:cubicBezTo>
                  <a:cubicBezTo>
                    <a:pt x="415" y="380"/>
                    <a:pt x="412" y="380"/>
                    <a:pt x="409" y="380"/>
                  </a:cubicBezTo>
                  <a:cubicBezTo>
                    <a:pt x="408" y="380"/>
                    <a:pt x="407" y="380"/>
                    <a:pt x="406" y="379"/>
                  </a:cubicBezTo>
                  <a:close/>
                  <a:moveTo>
                    <a:pt x="447" y="382"/>
                  </a:moveTo>
                  <a:cubicBezTo>
                    <a:pt x="450" y="382"/>
                    <a:pt x="453" y="382"/>
                    <a:pt x="455" y="383"/>
                  </a:cubicBezTo>
                  <a:cubicBezTo>
                    <a:pt x="456" y="383"/>
                    <a:pt x="456" y="383"/>
                    <a:pt x="457" y="384"/>
                  </a:cubicBezTo>
                  <a:cubicBezTo>
                    <a:pt x="454" y="383"/>
                    <a:pt x="450" y="383"/>
                    <a:pt x="447" y="382"/>
                  </a:cubicBezTo>
                  <a:close/>
                  <a:moveTo>
                    <a:pt x="488" y="320"/>
                  </a:moveTo>
                  <a:cubicBezTo>
                    <a:pt x="487" y="319"/>
                    <a:pt x="487" y="319"/>
                    <a:pt x="486" y="319"/>
                  </a:cubicBezTo>
                  <a:cubicBezTo>
                    <a:pt x="486" y="319"/>
                    <a:pt x="486" y="319"/>
                    <a:pt x="486" y="319"/>
                  </a:cubicBezTo>
                  <a:cubicBezTo>
                    <a:pt x="486" y="318"/>
                    <a:pt x="486" y="318"/>
                    <a:pt x="487" y="318"/>
                  </a:cubicBezTo>
                  <a:cubicBezTo>
                    <a:pt x="487" y="318"/>
                    <a:pt x="488" y="319"/>
                    <a:pt x="488" y="319"/>
                  </a:cubicBezTo>
                  <a:cubicBezTo>
                    <a:pt x="488" y="319"/>
                    <a:pt x="488" y="320"/>
                    <a:pt x="488" y="320"/>
                  </a:cubicBezTo>
                  <a:close/>
                  <a:moveTo>
                    <a:pt x="623" y="199"/>
                  </a:moveTo>
                  <a:cubicBezTo>
                    <a:pt x="635" y="207"/>
                    <a:pt x="646" y="217"/>
                    <a:pt x="653" y="228"/>
                  </a:cubicBezTo>
                  <a:cubicBezTo>
                    <a:pt x="648" y="229"/>
                    <a:pt x="642" y="230"/>
                    <a:pt x="637" y="231"/>
                  </a:cubicBezTo>
                  <a:cubicBezTo>
                    <a:pt x="621" y="216"/>
                    <a:pt x="604" y="202"/>
                    <a:pt x="583" y="196"/>
                  </a:cubicBezTo>
                  <a:cubicBezTo>
                    <a:pt x="582" y="198"/>
                    <a:pt x="582" y="198"/>
                    <a:pt x="582" y="198"/>
                  </a:cubicBezTo>
                  <a:cubicBezTo>
                    <a:pt x="602" y="204"/>
                    <a:pt x="619" y="217"/>
                    <a:pt x="633" y="232"/>
                  </a:cubicBezTo>
                  <a:cubicBezTo>
                    <a:pt x="629" y="232"/>
                    <a:pt x="624" y="232"/>
                    <a:pt x="619" y="233"/>
                  </a:cubicBezTo>
                  <a:cubicBezTo>
                    <a:pt x="602" y="220"/>
                    <a:pt x="581" y="211"/>
                    <a:pt x="562" y="202"/>
                  </a:cubicBezTo>
                  <a:cubicBezTo>
                    <a:pt x="609" y="184"/>
                    <a:pt x="614" y="205"/>
                    <a:pt x="622" y="200"/>
                  </a:cubicBezTo>
                  <a:cubicBezTo>
                    <a:pt x="622" y="200"/>
                    <a:pt x="623" y="199"/>
                    <a:pt x="623" y="199"/>
                  </a:cubicBezTo>
                  <a:close/>
                  <a:moveTo>
                    <a:pt x="509" y="236"/>
                  </a:moveTo>
                  <a:cubicBezTo>
                    <a:pt x="510" y="237"/>
                    <a:pt x="511" y="237"/>
                    <a:pt x="512" y="238"/>
                  </a:cubicBezTo>
                  <a:cubicBezTo>
                    <a:pt x="510" y="240"/>
                    <a:pt x="509" y="242"/>
                    <a:pt x="508" y="243"/>
                  </a:cubicBezTo>
                  <a:cubicBezTo>
                    <a:pt x="507" y="245"/>
                    <a:pt x="506" y="246"/>
                    <a:pt x="506" y="247"/>
                  </a:cubicBezTo>
                  <a:cubicBezTo>
                    <a:pt x="504" y="246"/>
                    <a:pt x="502" y="246"/>
                    <a:pt x="501" y="245"/>
                  </a:cubicBezTo>
                  <a:cubicBezTo>
                    <a:pt x="503" y="242"/>
                    <a:pt x="506" y="239"/>
                    <a:pt x="509" y="236"/>
                  </a:cubicBezTo>
                  <a:close/>
                  <a:moveTo>
                    <a:pt x="462" y="295"/>
                  </a:moveTo>
                  <a:cubicBezTo>
                    <a:pt x="463" y="296"/>
                    <a:pt x="464" y="296"/>
                    <a:pt x="465" y="297"/>
                  </a:cubicBezTo>
                  <a:cubicBezTo>
                    <a:pt x="463" y="297"/>
                    <a:pt x="460" y="296"/>
                    <a:pt x="458" y="294"/>
                  </a:cubicBezTo>
                  <a:cubicBezTo>
                    <a:pt x="454" y="292"/>
                    <a:pt x="449" y="288"/>
                    <a:pt x="445" y="285"/>
                  </a:cubicBezTo>
                  <a:cubicBezTo>
                    <a:pt x="442" y="282"/>
                    <a:pt x="438" y="279"/>
                    <a:pt x="435" y="276"/>
                  </a:cubicBezTo>
                  <a:cubicBezTo>
                    <a:pt x="444" y="281"/>
                    <a:pt x="452" y="287"/>
                    <a:pt x="460" y="293"/>
                  </a:cubicBezTo>
                  <a:cubicBezTo>
                    <a:pt x="460" y="295"/>
                    <a:pt x="460" y="295"/>
                    <a:pt x="460" y="295"/>
                  </a:cubicBezTo>
                  <a:cubicBezTo>
                    <a:pt x="462" y="295"/>
                    <a:pt x="462" y="295"/>
                    <a:pt x="462" y="295"/>
                  </a:cubicBezTo>
                  <a:cubicBezTo>
                    <a:pt x="462" y="295"/>
                    <a:pt x="462" y="295"/>
                    <a:pt x="462" y="295"/>
                  </a:cubicBezTo>
                  <a:close/>
                  <a:moveTo>
                    <a:pt x="484" y="269"/>
                  </a:moveTo>
                  <a:cubicBezTo>
                    <a:pt x="484" y="269"/>
                    <a:pt x="484" y="269"/>
                    <a:pt x="484" y="269"/>
                  </a:cubicBezTo>
                  <a:cubicBezTo>
                    <a:pt x="484" y="269"/>
                    <a:pt x="484" y="269"/>
                    <a:pt x="484" y="269"/>
                  </a:cubicBezTo>
                  <a:cubicBezTo>
                    <a:pt x="484" y="269"/>
                    <a:pt x="484" y="269"/>
                    <a:pt x="484" y="269"/>
                  </a:cubicBezTo>
                  <a:close/>
                  <a:moveTo>
                    <a:pt x="480" y="292"/>
                  </a:moveTo>
                  <a:cubicBezTo>
                    <a:pt x="480" y="292"/>
                    <a:pt x="480" y="292"/>
                    <a:pt x="480" y="292"/>
                  </a:cubicBezTo>
                  <a:cubicBezTo>
                    <a:pt x="480" y="292"/>
                    <a:pt x="480" y="292"/>
                    <a:pt x="480" y="292"/>
                  </a:cubicBezTo>
                  <a:cubicBezTo>
                    <a:pt x="480" y="292"/>
                    <a:pt x="480" y="292"/>
                    <a:pt x="480" y="292"/>
                  </a:cubicBezTo>
                  <a:close/>
                  <a:moveTo>
                    <a:pt x="468" y="325"/>
                  </a:moveTo>
                  <a:cubicBezTo>
                    <a:pt x="469" y="325"/>
                    <a:pt x="469" y="325"/>
                    <a:pt x="470" y="325"/>
                  </a:cubicBezTo>
                  <a:cubicBezTo>
                    <a:pt x="470" y="325"/>
                    <a:pt x="470" y="326"/>
                    <a:pt x="470" y="326"/>
                  </a:cubicBezTo>
                  <a:cubicBezTo>
                    <a:pt x="469" y="326"/>
                    <a:pt x="469" y="325"/>
                    <a:pt x="468" y="325"/>
                  </a:cubicBezTo>
                  <a:close/>
                  <a:moveTo>
                    <a:pt x="494" y="284"/>
                  </a:moveTo>
                  <a:cubicBezTo>
                    <a:pt x="495" y="285"/>
                    <a:pt x="495" y="285"/>
                    <a:pt x="496" y="286"/>
                  </a:cubicBezTo>
                  <a:cubicBezTo>
                    <a:pt x="494" y="291"/>
                    <a:pt x="492" y="297"/>
                    <a:pt x="492" y="303"/>
                  </a:cubicBezTo>
                  <a:cubicBezTo>
                    <a:pt x="492" y="301"/>
                    <a:pt x="491" y="299"/>
                    <a:pt x="491" y="297"/>
                  </a:cubicBezTo>
                  <a:cubicBezTo>
                    <a:pt x="491" y="295"/>
                    <a:pt x="491" y="293"/>
                    <a:pt x="491" y="291"/>
                  </a:cubicBezTo>
                  <a:cubicBezTo>
                    <a:pt x="492" y="291"/>
                    <a:pt x="492" y="291"/>
                    <a:pt x="492" y="291"/>
                  </a:cubicBezTo>
                  <a:cubicBezTo>
                    <a:pt x="492" y="291"/>
                    <a:pt x="492" y="291"/>
                    <a:pt x="492" y="290"/>
                  </a:cubicBezTo>
                  <a:cubicBezTo>
                    <a:pt x="492" y="289"/>
                    <a:pt x="492" y="287"/>
                    <a:pt x="493" y="285"/>
                  </a:cubicBezTo>
                  <a:cubicBezTo>
                    <a:pt x="493" y="285"/>
                    <a:pt x="494" y="284"/>
                    <a:pt x="494" y="284"/>
                  </a:cubicBezTo>
                  <a:close/>
                  <a:moveTo>
                    <a:pt x="484" y="292"/>
                  </a:moveTo>
                  <a:cubicBezTo>
                    <a:pt x="484" y="294"/>
                    <a:pt x="485" y="295"/>
                    <a:pt x="485" y="297"/>
                  </a:cubicBezTo>
                  <a:cubicBezTo>
                    <a:pt x="484" y="296"/>
                    <a:pt x="483" y="295"/>
                    <a:pt x="483" y="295"/>
                  </a:cubicBezTo>
                  <a:cubicBezTo>
                    <a:pt x="483" y="294"/>
                    <a:pt x="484" y="293"/>
                    <a:pt x="484" y="292"/>
                  </a:cubicBezTo>
                  <a:close/>
                  <a:moveTo>
                    <a:pt x="464" y="311"/>
                  </a:moveTo>
                  <a:cubicBezTo>
                    <a:pt x="467" y="313"/>
                    <a:pt x="470" y="314"/>
                    <a:pt x="473" y="316"/>
                  </a:cubicBezTo>
                  <a:cubicBezTo>
                    <a:pt x="473" y="316"/>
                    <a:pt x="473" y="317"/>
                    <a:pt x="473" y="317"/>
                  </a:cubicBezTo>
                  <a:cubicBezTo>
                    <a:pt x="473" y="317"/>
                    <a:pt x="473" y="318"/>
                    <a:pt x="473" y="318"/>
                  </a:cubicBezTo>
                  <a:cubicBezTo>
                    <a:pt x="472" y="318"/>
                    <a:pt x="472" y="318"/>
                    <a:pt x="472" y="318"/>
                  </a:cubicBezTo>
                  <a:cubicBezTo>
                    <a:pt x="471" y="318"/>
                    <a:pt x="470" y="318"/>
                    <a:pt x="470" y="318"/>
                  </a:cubicBezTo>
                  <a:cubicBezTo>
                    <a:pt x="469" y="317"/>
                    <a:pt x="468" y="316"/>
                    <a:pt x="467" y="315"/>
                  </a:cubicBezTo>
                  <a:cubicBezTo>
                    <a:pt x="467" y="314"/>
                    <a:pt x="466" y="313"/>
                    <a:pt x="465" y="313"/>
                  </a:cubicBezTo>
                  <a:cubicBezTo>
                    <a:pt x="465" y="312"/>
                    <a:pt x="464" y="311"/>
                    <a:pt x="464" y="311"/>
                  </a:cubicBezTo>
                  <a:close/>
                  <a:moveTo>
                    <a:pt x="472" y="326"/>
                  </a:moveTo>
                  <a:cubicBezTo>
                    <a:pt x="472" y="326"/>
                    <a:pt x="472" y="326"/>
                    <a:pt x="472" y="326"/>
                  </a:cubicBezTo>
                  <a:cubicBezTo>
                    <a:pt x="474" y="328"/>
                    <a:pt x="476" y="330"/>
                    <a:pt x="477" y="333"/>
                  </a:cubicBezTo>
                  <a:cubicBezTo>
                    <a:pt x="476" y="332"/>
                    <a:pt x="475" y="332"/>
                    <a:pt x="473" y="331"/>
                  </a:cubicBezTo>
                  <a:cubicBezTo>
                    <a:pt x="473" y="330"/>
                    <a:pt x="472" y="329"/>
                    <a:pt x="472" y="329"/>
                  </a:cubicBezTo>
                  <a:cubicBezTo>
                    <a:pt x="472" y="328"/>
                    <a:pt x="472" y="328"/>
                    <a:pt x="472" y="327"/>
                  </a:cubicBezTo>
                  <a:cubicBezTo>
                    <a:pt x="472" y="327"/>
                    <a:pt x="472" y="326"/>
                    <a:pt x="472" y="326"/>
                  </a:cubicBezTo>
                  <a:close/>
                  <a:moveTo>
                    <a:pt x="472" y="347"/>
                  </a:moveTo>
                  <a:cubicBezTo>
                    <a:pt x="473" y="346"/>
                    <a:pt x="473" y="345"/>
                    <a:pt x="473" y="344"/>
                  </a:cubicBezTo>
                  <a:cubicBezTo>
                    <a:pt x="475" y="346"/>
                    <a:pt x="476" y="348"/>
                    <a:pt x="477" y="350"/>
                  </a:cubicBezTo>
                  <a:cubicBezTo>
                    <a:pt x="476" y="353"/>
                    <a:pt x="475" y="356"/>
                    <a:pt x="475" y="359"/>
                  </a:cubicBezTo>
                  <a:cubicBezTo>
                    <a:pt x="474" y="358"/>
                    <a:pt x="473" y="357"/>
                    <a:pt x="472" y="357"/>
                  </a:cubicBezTo>
                  <a:cubicBezTo>
                    <a:pt x="471" y="355"/>
                    <a:pt x="471" y="354"/>
                    <a:pt x="471" y="353"/>
                  </a:cubicBezTo>
                  <a:cubicBezTo>
                    <a:pt x="471" y="351"/>
                    <a:pt x="471" y="349"/>
                    <a:pt x="472" y="347"/>
                  </a:cubicBezTo>
                  <a:close/>
                  <a:moveTo>
                    <a:pt x="482" y="317"/>
                  </a:moveTo>
                  <a:cubicBezTo>
                    <a:pt x="480" y="317"/>
                    <a:pt x="479" y="316"/>
                    <a:pt x="478" y="315"/>
                  </a:cubicBezTo>
                  <a:cubicBezTo>
                    <a:pt x="478" y="315"/>
                    <a:pt x="478" y="315"/>
                    <a:pt x="478" y="315"/>
                  </a:cubicBezTo>
                  <a:cubicBezTo>
                    <a:pt x="479" y="314"/>
                    <a:pt x="480" y="313"/>
                    <a:pt x="481" y="313"/>
                  </a:cubicBezTo>
                  <a:cubicBezTo>
                    <a:pt x="481" y="314"/>
                    <a:pt x="482" y="315"/>
                    <a:pt x="482" y="317"/>
                  </a:cubicBezTo>
                  <a:cubicBezTo>
                    <a:pt x="482" y="317"/>
                    <a:pt x="482" y="317"/>
                    <a:pt x="482" y="317"/>
                  </a:cubicBezTo>
                  <a:close/>
                  <a:moveTo>
                    <a:pt x="484" y="310"/>
                  </a:moveTo>
                  <a:cubicBezTo>
                    <a:pt x="484" y="310"/>
                    <a:pt x="483" y="310"/>
                    <a:pt x="483" y="310"/>
                  </a:cubicBezTo>
                  <a:cubicBezTo>
                    <a:pt x="483" y="310"/>
                    <a:pt x="482" y="309"/>
                    <a:pt x="482" y="309"/>
                  </a:cubicBezTo>
                  <a:cubicBezTo>
                    <a:pt x="482" y="309"/>
                    <a:pt x="482" y="308"/>
                    <a:pt x="482" y="307"/>
                  </a:cubicBezTo>
                  <a:cubicBezTo>
                    <a:pt x="482" y="307"/>
                    <a:pt x="482" y="308"/>
                    <a:pt x="482" y="308"/>
                  </a:cubicBezTo>
                  <a:cubicBezTo>
                    <a:pt x="482" y="308"/>
                    <a:pt x="482" y="308"/>
                    <a:pt x="482" y="308"/>
                  </a:cubicBezTo>
                  <a:cubicBezTo>
                    <a:pt x="482" y="308"/>
                    <a:pt x="482" y="308"/>
                    <a:pt x="482" y="308"/>
                  </a:cubicBezTo>
                  <a:cubicBezTo>
                    <a:pt x="483" y="309"/>
                    <a:pt x="484" y="309"/>
                    <a:pt x="484" y="310"/>
                  </a:cubicBezTo>
                  <a:close/>
                  <a:moveTo>
                    <a:pt x="479" y="319"/>
                  </a:moveTo>
                  <a:cubicBezTo>
                    <a:pt x="478" y="318"/>
                    <a:pt x="477" y="318"/>
                    <a:pt x="476" y="318"/>
                  </a:cubicBezTo>
                  <a:cubicBezTo>
                    <a:pt x="476" y="318"/>
                    <a:pt x="476" y="318"/>
                    <a:pt x="476" y="317"/>
                  </a:cubicBezTo>
                  <a:cubicBezTo>
                    <a:pt x="477" y="318"/>
                    <a:pt x="478" y="318"/>
                    <a:pt x="479" y="319"/>
                  </a:cubicBezTo>
                  <a:close/>
                  <a:moveTo>
                    <a:pt x="485" y="323"/>
                  </a:moveTo>
                  <a:cubicBezTo>
                    <a:pt x="484" y="323"/>
                    <a:pt x="484" y="323"/>
                    <a:pt x="484" y="323"/>
                  </a:cubicBezTo>
                  <a:cubicBezTo>
                    <a:pt x="481" y="322"/>
                    <a:pt x="479" y="321"/>
                    <a:pt x="479" y="321"/>
                  </a:cubicBezTo>
                  <a:cubicBezTo>
                    <a:pt x="480" y="322"/>
                    <a:pt x="481" y="323"/>
                    <a:pt x="482" y="324"/>
                  </a:cubicBezTo>
                  <a:cubicBezTo>
                    <a:pt x="479" y="324"/>
                    <a:pt x="476" y="323"/>
                    <a:pt x="474" y="323"/>
                  </a:cubicBezTo>
                  <a:cubicBezTo>
                    <a:pt x="474" y="323"/>
                    <a:pt x="473" y="323"/>
                    <a:pt x="473" y="323"/>
                  </a:cubicBezTo>
                  <a:cubicBezTo>
                    <a:pt x="474" y="322"/>
                    <a:pt x="474" y="321"/>
                    <a:pt x="474" y="321"/>
                  </a:cubicBezTo>
                  <a:cubicBezTo>
                    <a:pt x="478" y="321"/>
                    <a:pt x="481" y="322"/>
                    <a:pt x="485" y="323"/>
                  </a:cubicBezTo>
                  <a:close/>
                  <a:moveTo>
                    <a:pt x="479" y="326"/>
                  </a:moveTo>
                  <a:cubicBezTo>
                    <a:pt x="479" y="326"/>
                    <a:pt x="479" y="326"/>
                    <a:pt x="479" y="326"/>
                  </a:cubicBezTo>
                  <a:cubicBezTo>
                    <a:pt x="479" y="326"/>
                    <a:pt x="479" y="326"/>
                    <a:pt x="479" y="326"/>
                  </a:cubicBezTo>
                  <a:cubicBezTo>
                    <a:pt x="479" y="326"/>
                    <a:pt x="479" y="326"/>
                    <a:pt x="479" y="326"/>
                  </a:cubicBezTo>
                  <a:close/>
                  <a:moveTo>
                    <a:pt x="485" y="335"/>
                  </a:moveTo>
                  <a:cubicBezTo>
                    <a:pt x="485" y="335"/>
                    <a:pt x="486" y="336"/>
                    <a:pt x="486" y="336"/>
                  </a:cubicBezTo>
                  <a:cubicBezTo>
                    <a:pt x="486" y="336"/>
                    <a:pt x="486" y="336"/>
                    <a:pt x="485" y="336"/>
                  </a:cubicBezTo>
                  <a:cubicBezTo>
                    <a:pt x="485" y="336"/>
                    <a:pt x="485" y="335"/>
                    <a:pt x="485" y="335"/>
                  </a:cubicBezTo>
                  <a:close/>
                  <a:moveTo>
                    <a:pt x="474" y="341"/>
                  </a:moveTo>
                  <a:cubicBezTo>
                    <a:pt x="474" y="341"/>
                    <a:pt x="474" y="341"/>
                    <a:pt x="475" y="341"/>
                  </a:cubicBezTo>
                  <a:cubicBezTo>
                    <a:pt x="475" y="342"/>
                    <a:pt x="476" y="342"/>
                    <a:pt x="477" y="343"/>
                  </a:cubicBezTo>
                  <a:cubicBezTo>
                    <a:pt x="477" y="343"/>
                    <a:pt x="477" y="344"/>
                    <a:pt x="477" y="344"/>
                  </a:cubicBezTo>
                  <a:cubicBezTo>
                    <a:pt x="476" y="343"/>
                    <a:pt x="475" y="342"/>
                    <a:pt x="474" y="341"/>
                  </a:cubicBezTo>
                  <a:close/>
                  <a:moveTo>
                    <a:pt x="480" y="339"/>
                  </a:moveTo>
                  <a:cubicBezTo>
                    <a:pt x="480" y="339"/>
                    <a:pt x="480" y="339"/>
                    <a:pt x="480" y="339"/>
                  </a:cubicBezTo>
                  <a:cubicBezTo>
                    <a:pt x="480" y="339"/>
                    <a:pt x="481" y="339"/>
                    <a:pt x="481" y="339"/>
                  </a:cubicBezTo>
                  <a:cubicBezTo>
                    <a:pt x="481" y="339"/>
                    <a:pt x="481" y="339"/>
                    <a:pt x="481" y="340"/>
                  </a:cubicBezTo>
                  <a:cubicBezTo>
                    <a:pt x="481" y="340"/>
                    <a:pt x="481" y="340"/>
                    <a:pt x="481" y="341"/>
                  </a:cubicBezTo>
                  <a:cubicBezTo>
                    <a:pt x="481" y="340"/>
                    <a:pt x="480" y="340"/>
                    <a:pt x="480" y="340"/>
                  </a:cubicBezTo>
                  <a:cubicBezTo>
                    <a:pt x="480" y="340"/>
                    <a:pt x="480" y="339"/>
                    <a:pt x="480" y="339"/>
                  </a:cubicBezTo>
                  <a:close/>
                  <a:moveTo>
                    <a:pt x="480" y="337"/>
                  </a:moveTo>
                  <a:cubicBezTo>
                    <a:pt x="480" y="337"/>
                    <a:pt x="480" y="337"/>
                    <a:pt x="480" y="336"/>
                  </a:cubicBezTo>
                  <a:cubicBezTo>
                    <a:pt x="481" y="337"/>
                    <a:pt x="481" y="337"/>
                    <a:pt x="481" y="337"/>
                  </a:cubicBezTo>
                  <a:cubicBezTo>
                    <a:pt x="481" y="337"/>
                    <a:pt x="481" y="337"/>
                    <a:pt x="481" y="337"/>
                  </a:cubicBezTo>
                  <a:cubicBezTo>
                    <a:pt x="480" y="337"/>
                    <a:pt x="480" y="337"/>
                    <a:pt x="480" y="337"/>
                  </a:cubicBezTo>
                  <a:close/>
                  <a:moveTo>
                    <a:pt x="479" y="331"/>
                  </a:moveTo>
                  <a:cubicBezTo>
                    <a:pt x="479" y="330"/>
                    <a:pt x="478" y="329"/>
                    <a:pt x="477" y="328"/>
                  </a:cubicBezTo>
                  <a:cubicBezTo>
                    <a:pt x="478" y="329"/>
                    <a:pt x="479" y="329"/>
                    <a:pt x="479" y="329"/>
                  </a:cubicBezTo>
                  <a:cubicBezTo>
                    <a:pt x="479" y="330"/>
                    <a:pt x="480" y="330"/>
                    <a:pt x="480" y="331"/>
                  </a:cubicBezTo>
                  <a:cubicBezTo>
                    <a:pt x="479" y="331"/>
                    <a:pt x="479" y="331"/>
                    <a:pt x="479" y="331"/>
                  </a:cubicBezTo>
                  <a:close/>
                  <a:moveTo>
                    <a:pt x="485" y="328"/>
                  </a:moveTo>
                  <a:cubicBezTo>
                    <a:pt x="486" y="330"/>
                    <a:pt x="486" y="331"/>
                    <a:pt x="487" y="333"/>
                  </a:cubicBezTo>
                  <a:cubicBezTo>
                    <a:pt x="486" y="332"/>
                    <a:pt x="486" y="331"/>
                    <a:pt x="485" y="331"/>
                  </a:cubicBezTo>
                  <a:cubicBezTo>
                    <a:pt x="485" y="330"/>
                    <a:pt x="485" y="329"/>
                    <a:pt x="485" y="328"/>
                  </a:cubicBezTo>
                  <a:close/>
                  <a:moveTo>
                    <a:pt x="488" y="340"/>
                  </a:moveTo>
                  <a:cubicBezTo>
                    <a:pt x="488" y="340"/>
                    <a:pt x="487" y="340"/>
                    <a:pt x="487" y="340"/>
                  </a:cubicBezTo>
                  <a:cubicBezTo>
                    <a:pt x="487" y="341"/>
                    <a:pt x="487" y="341"/>
                    <a:pt x="486" y="341"/>
                  </a:cubicBezTo>
                  <a:cubicBezTo>
                    <a:pt x="486" y="340"/>
                    <a:pt x="486" y="339"/>
                    <a:pt x="486" y="339"/>
                  </a:cubicBezTo>
                  <a:cubicBezTo>
                    <a:pt x="487" y="339"/>
                    <a:pt x="488" y="339"/>
                    <a:pt x="488" y="338"/>
                  </a:cubicBezTo>
                  <a:cubicBezTo>
                    <a:pt x="488" y="339"/>
                    <a:pt x="489" y="339"/>
                    <a:pt x="489" y="340"/>
                  </a:cubicBezTo>
                  <a:cubicBezTo>
                    <a:pt x="488" y="339"/>
                    <a:pt x="488" y="339"/>
                    <a:pt x="488" y="339"/>
                  </a:cubicBezTo>
                  <a:cubicBezTo>
                    <a:pt x="488" y="340"/>
                    <a:pt x="488" y="340"/>
                    <a:pt x="488" y="340"/>
                  </a:cubicBezTo>
                  <a:cubicBezTo>
                    <a:pt x="488" y="340"/>
                    <a:pt x="488" y="340"/>
                    <a:pt x="488" y="340"/>
                  </a:cubicBezTo>
                  <a:close/>
                  <a:moveTo>
                    <a:pt x="483" y="345"/>
                  </a:moveTo>
                  <a:cubicBezTo>
                    <a:pt x="483" y="345"/>
                    <a:pt x="483" y="345"/>
                    <a:pt x="483" y="345"/>
                  </a:cubicBezTo>
                  <a:cubicBezTo>
                    <a:pt x="483" y="345"/>
                    <a:pt x="483" y="345"/>
                    <a:pt x="483" y="345"/>
                  </a:cubicBezTo>
                  <a:cubicBezTo>
                    <a:pt x="483" y="345"/>
                    <a:pt x="483" y="345"/>
                    <a:pt x="483" y="345"/>
                  </a:cubicBezTo>
                  <a:close/>
                  <a:moveTo>
                    <a:pt x="473" y="364"/>
                  </a:moveTo>
                  <a:cubicBezTo>
                    <a:pt x="473" y="363"/>
                    <a:pt x="473" y="362"/>
                    <a:pt x="472" y="360"/>
                  </a:cubicBezTo>
                  <a:cubicBezTo>
                    <a:pt x="473" y="361"/>
                    <a:pt x="473" y="361"/>
                    <a:pt x="474" y="362"/>
                  </a:cubicBezTo>
                  <a:cubicBezTo>
                    <a:pt x="474" y="362"/>
                    <a:pt x="474" y="363"/>
                    <a:pt x="473" y="364"/>
                  </a:cubicBezTo>
                  <a:close/>
                  <a:moveTo>
                    <a:pt x="472" y="339"/>
                  </a:moveTo>
                  <a:cubicBezTo>
                    <a:pt x="472" y="339"/>
                    <a:pt x="472" y="339"/>
                    <a:pt x="472" y="339"/>
                  </a:cubicBezTo>
                  <a:cubicBezTo>
                    <a:pt x="472" y="339"/>
                    <a:pt x="472" y="339"/>
                    <a:pt x="472" y="339"/>
                  </a:cubicBezTo>
                  <a:cubicBezTo>
                    <a:pt x="472" y="339"/>
                    <a:pt x="472" y="339"/>
                    <a:pt x="472" y="339"/>
                  </a:cubicBezTo>
                  <a:close/>
                  <a:moveTo>
                    <a:pt x="471" y="333"/>
                  </a:moveTo>
                  <a:cubicBezTo>
                    <a:pt x="471" y="333"/>
                    <a:pt x="471" y="333"/>
                    <a:pt x="471" y="333"/>
                  </a:cubicBezTo>
                  <a:cubicBezTo>
                    <a:pt x="471" y="333"/>
                    <a:pt x="471" y="333"/>
                    <a:pt x="471" y="333"/>
                  </a:cubicBezTo>
                  <a:cubicBezTo>
                    <a:pt x="471" y="333"/>
                    <a:pt x="471" y="333"/>
                    <a:pt x="471" y="333"/>
                  </a:cubicBezTo>
                  <a:close/>
                  <a:moveTo>
                    <a:pt x="474" y="334"/>
                  </a:moveTo>
                  <a:cubicBezTo>
                    <a:pt x="475" y="335"/>
                    <a:pt x="477" y="335"/>
                    <a:pt x="478" y="336"/>
                  </a:cubicBezTo>
                  <a:cubicBezTo>
                    <a:pt x="478" y="336"/>
                    <a:pt x="478" y="336"/>
                    <a:pt x="478" y="337"/>
                  </a:cubicBezTo>
                  <a:cubicBezTo>
                    <a:pt x="477" y="337"/>
                    <a:pt x="477" y="337"/>
                    <a:pt x="476" y="336"/>
                  </a:cubicBezTo>
                  <a:cubicBezTo>
                    <a:pt x="475" y="335"/>
                    <a:pt x="475" y="335"/>
                    <a:pt x="475" y="335"/>
                  </a:cubicBezTo>
                  <a:cubicBezTo>
                    <a:pt x="475" y="336"/>
                    <a:pt x="475" y="336"/>
                    <a:pt x="475" y="336"/>
                  </a:cubicBezTo>
                  <a:cubicBezTo>
                    <a:pt x="475" y="336"/>
                    <a:pt x="475" y="336"/>
                    <a:pt x="475" y="336"/>
                  </a:cubicBezTo>
                  <a:cubicBezTo>
                    <a:pt x="474" y="335"/>
                    <a:pt x="474" y="335"/>
                    <a:pt x="474" y="334"/>
                  </a:cubicBezTo>
                  <a:close/>
                  <a:moveTo>
                    <a:pt x="466" y="321"/>
                  </a:moveTo>
                  <a:cubicBezTo>
                    <a:pt x="467" y="321"/>
                    <a:pt x="468" y="321"/>
                    <a:pt x="469" y="321"/>
                  </a:cubicBezTo>
                  <a:cubicBezTo>
                    <a:pt x="469" y="321"/>
                    <a:pt x="469" y="322"/>
                    <a:pt x="470" y="322"/>
                  </a:cubicBezTo>
                  <a:cubicBezTo>
                    <a:pt x="468" y="322"/>
                    <a:pt x="467" y="321"/>
                    <a:pt x="466" y="321"/>
                  </a:cubicBezTo>
                  <a:close/>
                  <a:moveTo>
                    <a:pt x="473" y="316"/>
                  </a:moveTo>
                  <a:cubicBezTo>
                    <a:pt x="473" y="316"/>
                    <a:pt x="473" y="316"/>
                    <a:pt x="474" y="316"/>
                  </a:cubicBezTo>
                  <a:cubicBezTo>
                    <a:pt x="474" y="317"/>
                    <a:pt x="473" y="317"/>
                    <a:pt x="473" y="317"/>
                  </a:cubicBezTo>
                  <a:cubicBezTo>
                    <a:pt x="473" y="317"/>
                    <a:pt x="473" y="316"/>
                    <a:pt x="473" y="316"/>
                  </a:cubicBezTo>
                  <a:close/>
                  <a:moveTo>
                    <a:pt x="472" y="313"/>
                  </a:moveTo>
                  <a:cubicBezTo>
                    <a:pt x="472" y="310"/>
                    <a:pt x="471" y="306"/>
                    <a:pt x="470" y="301"/>
                  </a:cubicBezTo>
                  <a:cubicBezTo>
                    <a:pt x="474" y="304"/>
                    <a:pt x="477" y="307"/>
                    <a:pt x="480" y="311"/>
                  </a:cubicBezTo>
                  <a:cubicBezTo>
                    <a:pt x="479" y="311"/>
                    <a:pt x="478" y="312"/>
                    <a:pt x="476" y="313"/>
                  </a:cubicBezTo>
                  <a:cubicBezTo>
                    <a:pt x="476" y="313"/>
                    <a:pt x="476" y="314"/>
                    <a:pt x="475" y="314"/>
                  </a:cubicBezTo>
                  <a:cubicBezTo>
                    <a:pt x="474" y="314"/>
                    <a:pt x="473" y="313"/>
                    <a:pt x="472" y="313"/>
                  </a:cubicBezTo>
                  <a:close/>
                  <a:moveTo>
                    <a:pt x="472" y="300"/>
                  </a:moveTo>
                  <a:cubicBezTo>
                    <a:pt x="473" y="300"/>
                    <a:pt x="474" y="299"/>
                    <a:pt x="475" y="299"/>
                  </a:cubicBezTo>
                  <a:cubicBezTo>
                    <a:pt x="476" y="298"/>
                    <a:pt x="476" y="297"/>
                    <a:pt x="477" y="296"/>
                  </a:cubicBezTo>
                  <a:cubicBezTo>
                    <a:pt x="478" y="298"/>
                    <a:pt x="478" y="300"/>
                    <a:pt x="479" y="302"/>
                  </a:cubicBezTo>
                  <a:cubicBezTo>
                    <a:pt x="478" y="302"/>
                    <a:pt x="478" y="302"/>
                    <a:pt x="478" y="302"/>
                  </a:cubicBezTo>
                  <a:cubicBezTo>
                    <a:pt x="478" y="303"/>
                    <a:pt x="478" y="304"/>
                    <a:pt x="479" y="306"/>
                  </a:cubicBezTo>
                  <a:cubicBezTo>
                    <a:pt x="477" y="304"/>
                    <a:pt x="474" y="302"/>
                    <a:pt x="472" y="300"/>
                  </a:cubicBezTo>
                  <a:close/>
                  <a:moveTo>
                    <a:pt x="480" y="296"/>
                  </a:moveTo>
                  <a:cubicBezTo>
                    <a:pt x="482" y="298"/>
                    <a:pt x="484" y="300"/>
                    <a:pt x="487" y="302"/>
                  </a:cubicBezTo>
                  <a:cubicBezTo>
                    <a:pt x="487" y="302"/>
                    <a:pt x="487" y="303"/>
                    <a:pt x="487" y="304"/>
                  </a:cubicBezTo>
                  <a:cubicBezTo>
                    <a:pt x="487" y="305"/>
                    <a:pt x="487" y="307"/>
                    <a:pt x="487" y="308"/>
                  </a:cubicBezTo>
                  <a:cubicBezTo>
                    <a:pt x="487" y="309"/>
                    <a:pt x="487" y="309"/>
                    <a:pt x="487" y="309"/>
                  </a:cubicBezTo>
                  <a:cubicBezTo>
                    <a:pt x="486" y="308"/>
                    <a:pt x="485" y="307"/>
                    <a:pt x="484" y="306"/>
                  </a:cubicBezTo>
                  <a:cubicBezTo>
                    <a:pt x="482" y="303"/>
                    <a:pt x="480" y="300"/>
                    <a:pt x="480" y="296"/>
                  </a:cubicBezTo>
                  <a:close/>
                  <a:moveTo>
                    <a:pt x="499" y="289"/>
                  </a:moveTo>
                  <a:cubicBezTo>
                    <a:pt x="499" y="289"/>
                    <a:pt x="499" y="289"/>
                    <a:pt x="499" y="289"/>
                  </a:cubicBezTo>
                  <a:cubicBezTo>
                    <a:pt x="499" y="294"/>
                    <a:pt x="498" y="298"/>
                    <a:pt x="496" y="302"/>
                  </a:cubicBezTo>
                  <a:cubicBezTo>
                    <a:pt x="495" y="302"/>
                    <a:pt x="495" y="303"/>
                    <a:pt x="495" y="303"/>
                  </a:cubicBezTo>
                  <a:cubicBezTo>
                    <a:pt x="495" y="298"/>
                    <a:pt x="496" y="293"/>
                    <a:pt x="497" y="288"/>
                  </a:cubicBezTo>
                  <a:cubicBezTo>
                    <a:pt x="498" y="288"/>
                    <a:pt x="498" y="289"/>
                    <a:pt x="499" y="289"/>
                  </a:cubicBezTo>
                  <a:close/>
                  <a:moveTo>
                    <a:pt x="502" y="294"/>
                  </a:moveTo>
                  <a:cubicBezTo>
                    <a:pt x="502" y="295"/>
                    <a:pt x="501" y="296"/>
                    <a:pt x="500" y="296"/>
                  </a:cubicBezTo>
                  <a:cubicBezTo>
                    <a:pt x="501" y="295"/>
                    <a:pt x="501" y="294"/>
                    <a:pt x="501" y="292"/>
                  </a:cubicBezTo>
                  <a:cubicBezTo>
                    <a:pt x="501" y="293"/>
                    <a:pt x="502" y="293"/>
                    <a:pt x="502" y="294"/>
                  </a:cubicBezTo>
                  <a:close/>
                  <a:moveTo>
                    <a:pt x="507" y="289"/>
                  </a:moveTo>
                  <a:cubicBezTo>
                    <a:pt x="509" y="286"/>
                    <a:pt x="511" y="282"/>
                    <a:pt x="513" y="279"/>
                  </a:cubicBezTo>
                  <a:cubicBezTo>
                    <a:pt x="515" y="280"/>
                    <a:pt x="516" y="281"/>
                    <a:pt x="517" y="282"/>
                  </a:cubicBezTo>
                  <a:cubicBezTo>
                    <a:pt x="513" y="284"/>
                    <a:pt x="510" y="287"/>
                    <a:pt x="507" y="289"/>
                  </a:cubicBezTo>
                  <a:close/>
                  <a:moveTo>
                    <a:pt x="487" y="289"/>
                  </a:moveTo>
                  <a:cubicBezTo>
                    <a:pt x="487" y="290"/>
                    <a:pt x="487" y="290"/>
                    <a:pt x="487" y="290"/>
                  </a:cubicBezTo>
                  <a:cubicBezTo>
                    <a:pt x="487" y="290"/>
                    <a:pt x="487" y="290"/>
                    <a:pt x="487" y="290"/>
                  </a:cubicBezTo>
                  <a:cubicBezTo>
                    <a:pt x="487" y="291"/>
                    <a:pt x="487" y="291"/>
                    <a:pt x="487" y="291"/>
                  </a:cubicBezTo>
                  <a:cubicBezTo>
                    <a:pt x="487" y="293"/>
                    <a:pt x="488" y="295"/>
                    <a:pt x="488" y="297"/>
                  </a:cubicBezTo>
                  <a:cubicBezTo>
                    <a:pt x="488" y="297"/>
                    <a:pt x="488" y="297"/>
                    <a:pt x="488" y="298"/>
                  </a:cubicBezTo>
                  <a:cubicBezTo>
                    <a:pt x="487" y="294"/>
                    <a:pt x="487" y="292"/>
                    <a:pt x="487" y="290"/>
                  </a:cubicBezTo>
                  <a:cubicBezTo>
                    <a:pt x="487" y="290"/>
                    <a:pt x="487" y="289"/>
                    <a:pt x="487" y="289"/>
                  </a:cubicBezTo>
                  <a:close/>
                  <a:moveTo>
                    <a:pt x="496" y="283"/>
                  </a:moveTo>
                  <a:cubicBezTo>
                    <a:pt x="496" y="282"/>
                    <a:pt x="497" y="282"/>
                    <a:pt x="497" y="282"/>
                  </a:cubicBezTo>
                  <a:cubicBezTo>
                    <a:pt x="497" y="282"/>
                    <a:pt x="497" y="283"/>
                    <a:pt x="497" y="283"/>
                  </a:cubicBezTo>
                  <a:cubicBezTo>
                    <a:pt x="496" y="283"/>
                    <a:pt x="496" y="283"/>
                    <a:pt x="496" y="283"/>
                  </a:cubicBezTo>
                  <a:close/>
                  <a:moveTo>
                    <a:pt x="502" y="290"/>
                  </a:moveTo>
                  <a:cubicBezTo>
                    <a:pt x="503" y="285"/>
                    <a:pt x="505" y="280"/>
                    <a:pt x="509" y="275"/>
                  </a:cubicBezTo>
                  <a:cubicBezTo>
                    <a:pt x="510" y="276"/>
                    <a:pt x="511" y="276"/>
                    <a:pt x="511" y="277"/>
                  </a:cubicBezTo>
                  <a:cubicBezTo>
                    <a:pt x="508" y="282"/>
                    <a:pt x="505" y="286"/>
                    <a:pt x="504" y="292"/>
                  </a:cubicBezTo>
                  <a:cubicBezTo>
                    <a:pt x="503" y="291"/>
                    <a:pt x="503" y="291"/>
                    <a:pt x="502" y="290"/>
                  </a:cubicBezTo>
                  <a:close/>
                  <a:moveTo>
                    <a:pt x="511" y="273"/>
                  </a:moveTo>
                  <a:cubicBezTo>
                    <a:pt x="512" y="273"/>
                    <a:pt x="513" y="272"/>
                    <a:pt x="514" y="271"/>
                  </a:cubicBezTo>
                  <a:cubicBezTo>
                    <a:pt x="515" y="272"/>
                    <a:pt x="515" y="272"/>
                    <a:pt x="515" y="272"/>
                  </a:cubicBezTo>
                  <a:cubicBezTo>
                    <a:pt x="515" y="272"/>
                    <a:pt x="516" y="271"/>
                    <a:pt x="517" y="271"/>
                  </a:cubicBezTo>
                  <a:cubicBezTo>
                    <a:pt x="516" y="272"/>
                    <a:pt x="514" y="274"/>
                    <a:pt x="513" y="275"/>
                  </a:cubicBezTo>
                  <a:cubicBezTo>
                    <a:pt x="512" y="275"/>
                    <a:pt x="512" y="274"/>
                    <a:pt x="511" y="273"/>
                  </a:cubicBezTo>
                  <a:close/>
                  <a:moveTo>
                    <a:pt x="520" y="266"/>
                  </a:moveTo>
                  <a:cubicBezTo>
                    <a:pt x="521" y="265"/>
                    <a:pt x="523" y="264"/>
                    <a:pt x="525" y="263"/>
                  </a:cubicBezTo>
                  <a:cubicBezTo>
                    <a:pt x="526" y="263"/>
                    <a:pt x="526" y="263"/>
                    <a:pt x="526" y="263"/>
                  </a:cubicBezTo>
                  <a:cubicBezTo>
                    <a:pt x="524" y="264"/>
                    <a:pt x="522" y="265"/>
                    <a:pt x="520" y="266"/>
                  </a:cubicBezTo>
                  <a:close/>
                  <a:moveTo>
                    <a:pt x="528" y="261"/>
                  </a:moveTo>
                  <a:cubicBezTo>
                    <a:pt x="530" y="260"/>
                    <a:pt x="532" y="259"/>
                    <a:pt x="534" y="258"/>
                  </a:cubicBezTo>
                  <a:cubicBezTo>
                    <a:pt x="532" y="259"/>
                    <a:pt x="530" y="260"/>
                    <a:pt x="528" y="262"/>
                  </a:cubicBezTo>
                  <a:cubicBezTo>
                    <a:pt x="528" y="261"/>
                    <a:pt x="528" y="261"/>
                    <a:pt x="528" y="261"/>
                  </a:cubicBezTo>
                  <a:close/>
                  <a:moveTo>
                    <a:pt x="538" y="262"/>
                  </a:moveTo>
                  <a:cubicBezTo>
                    <a:pt x="540" y="264"/>
                    <a:pt x="541" y="265"/>
                    <a:pt x="542" y="267"/>
                  </a:cubicBezTo>
                  <a:cubicBezTo>
                    <a:pt x="541" y="268"/>
                    <a:pt x="539" y="269"/>
                    <a:pt x="538" y="270"/>
                  </a:cubicBezTo>
                  <a:cubicBezTo>
                    <a:pt x="536" y="267"/>
                    <a:pt x="533" y="265"/>
                    <a:pt x="531" y="264"/>
                  </a:cubicBezTo>
                  <a:cubicBezTo>
                    <a:pt x="533" y="263"/>
                    <a:pt x="535" y="262"/>
                    <a:pt x="537" y="261"/>
                  </a:cubicBezTo>
                  <a:cubicBezTo>
                    <a:pt x="537" y="262"/>
                    <a:pt x="537" y="262"/>
                    <a:pt x="537" y="262"/>
                  </a:cubicBezTo>
                  <a:cubicBezTo>
                    <a:pt x="537" y="262"/>
                    <a:pt x="538" y="262"/>
                    <a:pt x="538" y="262"/>
                  </a:cubicBezTo>
                  <a:close/>
                  <a:moveTo>
                    <a:pt x="535" y="271"/>
                  </a:moveTo>
                  <a:cubicBezTo>
                    <a:pt x="529" y="274"/>
                    <a:pt x="524" y="277"/>
                    <a:pt x="519" y="281"/>
                  </a:cubicBezTo>
                  <a:cubicBezTo>
                    <a:pt x="518" y="279"/>
                    <a:pt x="516" y="278"/>
                    <a:pt x="515" y="277"/>
                  </a:cubicBezTo>
                  <a:cubicBezTo>
                    <a:pt x="516" y="275"/>
                    <a:pt x="518" y="273"/>
                    <a:pt x="520" y="272"/>
                  </a:cubicBezTo>
                  <a:cubicBezTo>
                    <a:pt x="522" y="269"/>
                    <a:pt x="525" y="267"/>
                    <a:pt x="528" y="265"/>
                  </a:cubicBezTo>
                  <a:cubicBezTo>
                    <a:pt x="531" y="267"/>
                    <a:pt x="533" y="269"/>
                    <a:pt x="535" y="271"/>
                  </a:cubicBezTo>
                  <a:close/>
                  <a:moveTo>
                    <a:pt x="486" y="312"/>
                  </a:moveTo>
                  <a:cubicBezTo>
                    <a:pt x="486" y="312"/>
                    <a:pt x="486" y="313"/>
                    <a:pt x="486" y="313"/>
                  </a:cubicBezTo>
                  <a:cubicBezTo>
                    <a:pt x="485" y="312"/>
                    <a:pt x="485" y="312"/>
                    <a:pt x="485" y="312"/>
                  </a:cubicBezTo>
                  <a:cubicBezTo>
                    <a:pt x="485" y="312"/>
                    <a:pt x="486" y="312"/>
                    <a:pt x="486" y="312"/>
                  </a:cubicBezTo>
                  <a:close/>
                  <a:moveTo>
                    <a:pt x="480" y="362"/>
                  </a:moveTo>
                  <a:cubicBezTo>
                    <a:pt x="480" y="362"/>
                    <a:pt x="480" y="362"/>
                    <a:pt x="479" y="362"/>
                  </a:cubicBezTo>
                  <a:cubicBezTo>
                    <a:pt x="480" y="362"/>
                    <a:pt x="480" y="361"/>
                    <a:pt x="480" y="361"/>
                  </a:cubicBezTo>
                  <a:cubicBezTo>
                    <a:pt x="480" y="362"/>
                    <a:pt x="480" y="362"/>
                    <a:pt x="480" y="362"/>
                  </a:cubicBezTo>
                  <a:close/>
                  <a:moveTo>
                    <a:pt x="476" y="366"/>
                  </a:moveTo>
                  <a:cubicBezTo>
                    <a:pt x="476" y="367"/>
                    <a:pt x="475" y="367"/>
                    <a:pt x="475" y="368"/>
                  </a:cubicBezTo>
                  <a:cubicBezTo>
                    <a:pt x="475" y="368"/>
                    <a:pt x="475" y="368"/>
                    <a:pt x="475" y="368"/>
                  </a:cubicBezTo>
                  <a:cubicBezTo>
                    <a:pt x="475" y="368"/>
                    <a:pt x="475" y="367"/>
                    <a:pt x="475" y="367"/>
                  </a:cubicBezTo>
                  <a:cubicBezTo>
                    <a:pt x="475" y="366"/>
                    <a:pt x="476" y="366"/>
                    <a:pt x="476" y="366"/>
                  </a:cubicBezTo>
                  <a:close/>
                  <a:moveTo>
                    <a:pt x="470" y="345"/>
                  </a:moveTo>
                  <a:cubicBezTo>
                    <a:pt x="470" y="343"/>
                    <a:pt x="470" y="342"/>
                    <a:pt x="470" y="340"/>
                  </a:cubicBezTo>
                  <a:cubicBezTo>
                    <a:pt x="470" y="341"/>
                    <a:pt x="471" y="341"/>
                    <a:pt x="471" y="341"/>
                  </a:cubicBezTo>
                  <a:cubicBezTo>
                    <a:pt x="471" y="342"/>
                    <a:pt x="470" y="343"/>
                    <a:pt x="470" y="345"/>
                  </a:cubicBezTo>
                  <a:close/>
                  <a:moveTo>
                    <a:pt x="466" y="318"/>
                  </a:moveTo>
                  <a:cubicBezTo>
                    <a:pt x="466" y="318"/>
                    <a:pt x="466" y="318"/>
                    <a:pt x="466" y="318"/>
                  </a:cubicBezTo>
                  <a:cubicBezTo>
                    <a:pt x="467" y="318"/>
                    <a:pt x="467" y="318"/>
                    <a:pt x="467" y="318"/>
                  </a:cubicBezTo>
                  <a:cubicBezTo>
                    <a:pt x="466" y="318"/>
                    <a:pt x="466" y="318"/>
                    <a:pt x="466" y="318"/>
                  </a:cubicBezTo>
                  <a:close/>
                  <a:moveTo>
                    <a:pt x="462" y="317"/>
                  </a:moveTo>
                  <a:cubicBezTo>
                    <a:pt x="462" y="317"/>
                    <a:pt x="462" y="317"/>
                    <a:pt x="462" y="317"/>
                  </a:cubicBezTo>
                  <a:cubicBezTo>
                    <a:pt x="462" y="317"/>
                    <a:pt x="462" y="317"/>
                    <a:pt x="463" y="317"/>
                  </a:cubicBezTo>
                  <a:cubicBezTo>
                    <a:pt x="463" y="317"/>
                    <a:pt x="463" y="317"/>
                    <a:pt x="463" y="317"/>
                  </a:cubicBezTo>
                  <a:cubicBezTo>
                    <a:pt x="463" y="317"/>
                    <a:pt x="462" y="317"/>
                    <a:pt x="462" y="317"/>
                  </a:cubicBezTo>
                  <a:close/>
                  <a:moveTo>
                    <a:pt x="451" y="313"/>
                  </a:moveTo>
                  <a:cubicBezTo>
                    <a:pt x="448" y="311"/>
                    <a:pt x="446" y="310"/>
                    <a:pt x="443" y="308"/>
                  </a:cubicBezTo>
                  <a:cubicBezTo>
                    <a:pt x="436" y="303"/>
                    <a:pt x="428" y="297"/>
                    <a:pt x="423" y="292"/>
                  </a:cubicBezTo>
                  <a:cubicBezTo>
                    <a:pt x="437" y="299"/>
                    <a:pt x="447" y="303"/>
                    <a:pt x="452" y="303"/>
                  </a:cubicBezTo>
                  <a:cubicBezTo>
                    <a:pt x="453" y="304"/>
                    <a:pt x="454" y="305"/>
                    <a:pt x="455" y="306"/>
                  </a:cubicBezTo>
                  <a:cubicBezTo>
                    <a:pt x="457" y="308"/>
                    <a:pt x="458" y="310"/>
                    <a:pt x="460" y="313"/>
                  </a:cubicBezTo>
                  <a:cubicBezTo>
                    <a:pt x="460" y="313"/>
                    <a:pt x="460" y="313"/>
                    <a:pt x="460" y="313"/>
                  </a:cubicBezTo>
                  <a:cubicBezTo>
                    <a:pt x="460" y="313"/>
                    <a:pt x="460" y="313"/>
                    <a:pt x="460" y="313"/>
                  </a:cubicBezTo>
                  <a:cubicBezTo>
                    <a:pt x="457" y="313"/>
                    <a:pt x="454" y="313"/>
                    <a:pt x="451" y="313"/>
                  </a:cubicBezTo>
                  <a:close/>
                  <a:moveTo>
                    <a:pt x="441" y="293"/>
                  </a:moveTo>
                  <a:cubicBezTo>
                    <a:pt x="435" y="288"/>
                    <a:pt x="429" y="283"/>
                    <a:pt x="424" y="278"/>
                  </a:cubicBezTo>
                  <a:cubicBezTo>
                    <a:pt x="430" y="283"/>
                    <a:pt x="436" y="288"/>
                    <a:pt x="442" y="293"/>
                  </a:cubicBezTo>
                  <a:cubicBezTo>
                    <a:pt x="442" y="293"/>
                    <a:pt x="442" y="293"/>
                    <a:pt x="441" y="293"/>
                  </a:cubicBezTo>
                  <a:close/>
                  <a:moveTo>
                    <a:pt x="444" y="288"/>
                  </a:moveTo>
                  <a:cubicBezTo>
                    <a:pt x="448" y="291"/>
                    <a:pt x="453" y="294"/>
                    <a:pt x="457" y="296"/>
                  </a:cubicBezTo>
                  <a:cubicBezTo>
                    <a:pt x="461" y="299"/>
                    <a:pt x="464" y="300"/>
                    <a:pt x="468" y="300"/>
                  </a:cubicBezTo>
                  <a:cubicBezTo>
                    <a:pt x="469" y="304"/>
                    <a:pt x="470" y="308"/>
                    <a:pt x="472" y="312"/>
                  </a:cubicBezTo>
                  <a:cubicBezTo>
                    <a:pt x="467" y="310"/>
                    <a:pt x="462" y="307"/>
                    <a:pt x="457" y="304"/>
                  </a:cubicBezTo>
                  <a:cubicBezTo>
                    <a:pt x="457" y="304"/>
                    <a:pt x="457" y="303"/>
                    <a:pt x="457" y="303"/>
                  </a:cubicBezTo>
                  <a:cubicBezTo>
                    <a:pt x="453" y="298"/>
                    <a:pt x="449" y="293"/>
                    <a:pt x="444" y="288"/>
                  </a:cubicBezTo>
                  <a:close/>
                  <a:moveTo>
                    <a:pt x="469" y="295"/>
                  </a:moveTo>
                  <a:cubicBezTo>
                    <a:pt x="471" y="295"/>
                    <a:pt x="472" y="295"/>
                    <a:pt x="474" y="295"/>
                  </a:cubicBezTo>
                  <a:cubicBezTo>
                    <a:pt x="474" y="295"/>
                    <a:pt x="475" y="295"/>
                    <a:pt x="475" y="295"/>
                  </a:cubicBezTo>
                  <a:cubicBezTo>
                    <a:pt x="475" y="296"/>
                    <a:pt x="474" y="296"/>
                    <a:pt x="473" y="297"/>
                  </a:cubicBezTo>
                  <a:cubicBezTo>
                    <a:pt x="472" y="297"/>
                    <a:pt x="471" y="298"/>
                    <a:pt x="470" y="298"/>
                  </a:cubicBezTo>
                  <a:cubicBezTo>
                    <a:pt x="470" y="298"/>
                    <a:pt x="470" y="298"/>
                    <a:pt x="470" y="298"/>
                  </a:cubicBezTo>
                  <a:cubicBezTo>
                    <a:pt x="470" y="297"/>
                    <a:pt x="470" y="296"/>
                    <a:pt x="469" y="295"/>
                  </a:cubicBezTo>
                  <a:close/>
                  <a:moveTo>
                    <a:pt x="467" y="295"/>
                  </a:moveTo>
                  <a:cubicBezTo>
                    <a:pt x="467" y="295"/>
                    <a:pt x="466" y="295"/>
                    <a:pt x="466" y="295"/>
                  </a:cubicBezTo>
                  <a:cubicBezTo>
                    <a:pt x="466" y="295"/>
                    <a:pt x="466" y="295"/>
                    <a:pt x="467" y="295"/>
                  </a:cubicBezTo>
                  <a:cubicBezTo>
                    <a:pt x="467" y="295"/>
                    <a:pt x="467" y="295"/>
                    <a:pt x="467" y="295"/>
                  </a:cubicBezTo>
                  <a:close/>
                  <a:moveTo>
                    <a:pt x="483" y="290"/>
                  </a:moveTo>
                  <a:cubicBezTo>
                    <a:pt x="483" y="285"/>
                    <a:pt x="484" y="280"/>
                    <a:pt x="485" y="274"/>
                  </a:cubicBezTo>
                  <a:cubicBezTo>
                    <a:pt x="486" y="274"/>
                    <a:pt x="486" y="275"/>
                    <a:pt x="486" y="275"/>
                  </a:cubicBezTo>
                  <a:cubicBezTo>
                    <a:pt x="488" y="277"/>
                    <a:pt x="490" y="279"/>
                    <a:pt x="491" y="281"/>
                  </a:cubicBezTo>
                  <a:cubicBezTo>
                    <a:pt x="491" y="282"/>
                    <a:pt x="491" y="282"/>
                    <a:pt x="491" y="283"/>
                  </a:cubicBezTo>
                  <a:cubicBezTo>
                    <a:pt x="490" y="284"/>
                    <a:pt x="489" y="284"/>
                    <a:pt x="488" y="285"/>
                  </a:cubicBezTo>
                  <a:cubicBezTo>
                    <a:pt x="488" y="285"/>
                    <a:pt x="487" y="286"/>
                    <a:pt x="486" y="287"/>
                  </a:cubicBezTo>
                  <a:cubicBezTo>
                    <a:pt x="484" y="286"/>
                    <a:pt x="484" y="286"/>
                    <a:pt x="484" y="286"/>
                  </a:cubicBezTo>
                  <a:cubicBezTo>
                    <a:pt x="484" y="287"/>
                    <a:pt x="484" y="288"/>
                    <a:pt x="484" y="288"/>
                  </a:cubicBezTo>
                  <a:cubicBezTo>
                    <a:pt x="484" y="289"/>
                    <a:pt x="483" y="290"/>
                    <a:pt x="483" y="290"/>
                  </a:cubicBezTo>
                  <a:close/>
                  <a:moveTo>
                    <a:pt x="494" y="280"/>
                  </a:moveTo>
                  <a:cubicBezTo>
                    <a:pt x="495" y="276"/>
                    <a:pt x="497" y="272"/>
                    <a:pt x="499" y="267"/>
                  </a:cubicBezTo>
                  <a:cubicBezTo>
                    <a:pt x="502" y="269"/>
                    <a:pt x="504" y="272"/>
                    <a:pt x="507" y="274"/>
                  </a:cubicBezTo>
                  <a:cubicBezTo>
                    <a:pt x="504" y="277"/>
                    <a:pt x="502" y="281"/>
                    <a:pt x="501" y="285"/>
                  </a:cubicBezTo>
                  <a:cubicBezTo>
                    <a:pt x="500" y="283"/>
                    <a:pt x="500" y="281"/>
                    <a:pt x="499" y="279"/>
                  </a:cubicBezTo>
                  <a:cubicBezTo>
                    <a:pt x="499" y="277"/>
                    <a:pt x="499" y="277"/>
                    <a:pt x="499" y="277"/>
                  </a:cubicBezTo>
                  <a:cubicBezTo>
                    <a:pt x="497" y="279"/>
                    <a:pt x="497" y="279"/>
                    <a:pt x="497" y="279"/>
                  </a:cubicBezTo>
                  <a:cubicBezTo>
                    <a:pt x="496" y="279"/>
                    <a:pt x="496" y="280"/>
                    <a:pt x="495" y="281"/>
                  </a:cubicBezTo>
                  <a:cubicBezTo>
                    <a:pt x="494" y="280"/>
                    <a:pt x="494" y="280"/>
                    <a:pt x="494" y="280"/>
                  </a:cubicBezTo>
                  <a:close/>
                  <a:moveTo>
                    <a:pt x="500" y="265"/>
                  </a:moveTo>
                  <a:cubicBezTo>
                    <a:pt x="500" y="263"/>
                    <a:pt x="501" y="262"/>
                    <a:pt x="502" y="260"/>
                  </a:cubicBezTo>
                  <a:cubicBezTo>
                    <a:pt x="503" y="257"/>
                    <a:pt x="505" y="254"/>
                    <a:pt x="507" y="251"/>
                  </a:cubicBezTo>
                  <a:cubicBezTo>
                    <a:pt x="512" y="254"/>
                    <a:pt x="518" y="257"/>
                    <a:pt x="523" y="261"/>
                  </a:cubicBezTo>
                  <a:cubicBezTo>
                    <a:pt x="519" y="263"/>
                    <a:pt x="515" y="266"/>
                    <a:pt x="512" y="269"/>
                  </a:cubicBezTo>
                  <a:cubicBezTo>
                    <a:pt x="511" y="270"/>
                    <a:pt x="510" y="271"/>
                    <a:pt x="509" y="272"/>
                  </a:cubicBezTo>
                  <a:cubicBezTo>
                    <a:pt x="506" y="269"/>
                    <a:pt x="503" y="267"/>
                    <a:pt x="500" y="265"/>
                  </a:cubicBezTo>
                  <a:close/>
                  <a:moveTo>
                    <a:pt x="508" y="248"/>
                  </a:moveTo>
                  <a:cubicBezTo>
                    <a:pt x="510" y="245"/>
                    <a:pt x="512" y="242"/>
                    <a:pt x="514" y="240"/>
                  </a:cubicBezTo>
                  <a:cubicBezTo>
                    <a:pt x="520" y="245"/>
                    <a:pt x="527" y="250"/>
                    <a:pt x="533" y="256"/>
                  </a:cubicBezTo>
                  <a:cubicBezTo>
                    <a:pt x="530" y="257"/>
                    <a:pt x="528" y="258"/>
                    <a:pt x="526" y="260"/>
                  </a:cubicBezTo>
                  <a:cubicBezTo>
                    <a:pt x="520" y="255"/>
                    <a:pt x="514" y="252"/>
                    <a:pt x="508" y="248"/>
                  </a:cubicBezTo>
                  <a:close/>
                  <a:moveTo>
                    <a:pt x="515" y="238"/>
                  </a:moveTo>
                  <a:cubicBezTo>
                    <a:pt x="520" y="231"/>
                    <a:pt x="525" y="226"/>
                    <a:pt x="530" y="222"/>
                  </a:cubicBezTo>
                  <a:cubicBezTo>
                    <a:pt x="541" y="229"/>
                    <a:pt x="553" y="237"/>
                    <a:pt x="562" y="245"/>
                  </a:cubicBezTo>
                  <a:cubicBezTo>
                    <a:pt x="561" y="246"/>
                    <a:pt x="559" y="246"/>
                    <a:pt x="557" y="247"/>
                  </a:cubicBezTo>
                  <a:cubicBezTo>
                    <a:pt x="550" y="249"/>
                    <a:pt x="542" y="252"/>
                    <a:pt x="535" y="255"/>
                  </a:cubicBezTo>
                  <a:cubicBezTo>
                    <a:pt x="529" y="248"/>
                    <a:pt x="522" y="243"/>
                    <a:pt x="515" y="238"/>
                  </a:cubicBezTo>
                  <a:close/>
                  <a:moveTo>
                    <a:pt x="532" y="220"/>
                  </a:moveTo>
                  <a:cubicBezTo>
                    <a:pt x="538" y="216"/>
                    <a:pt x="543" y="213"/>
                    <a:pt x="549" y="212"/>
                  </a:cubicBezTo>
                  <a:cubicBezTo>
                    <a:pt x="560" y="218"/>
                    <a:pt x="571" y="225"/>
                    <a:pt x="579" y="232"/>
                  </a:cubicBezTo>
                  <a:cubicBezTo>
                    <a:pt x="582" y="234"/>
                    <a:pt x="584" y="236"/>
                    <a:pt x="585" y="239"/>
                  </a:cubicBezTo>
                  <a:cubicBezTo>
                    <a:pt x="584" y="239"/>
                    <a:pt x="582" y="240"/>
                    <a:pt x="580" y="240"/>
                  </a:cubicBezTo>
                  <a:cubicBezTo>
                    <a:pt x="575" y="241"/>
                    <a:pt x="570" y="243"/>
                    <a:pt x="565" y="244"/>
                  </a:cubicBezTo>
                  <a:cubicBezTo>
                    <a:pt x="555" y="236"/>
                    <a:pt x="543" y="227"/>
                    <a:pt x="532" y="220"/>
                  </a:cubicBezTo>
                  <a:close/>
                  <a:moveTo>
                    <a:pt x="564" y="247"/>
                  </a:moveTo>
                  <a:cubicBezTo>
                    <a:pt x="566" y="249"/>
                    <a:pt x="567" y="250"/>
                    <a:pt x="568" y="251"/>
                  </a:cubicBezTo>
                  <a:cubicBezTo>
                    <a:pt x="568" y="251"/>
                    <a:pt x="568" y="251"/>
                    <a:pt x="568" y="251"/>
                  </a:cubicBezTo>
                  <a:cubicBezTo>
                    <a:pt x="559" y="252"/>
                    <a:pt x="550" y="254"/>
                    <a:pt x="541" y="257"/>
                  </a:cubicBezTo>
                  <a:cubicBezTo>
                    <a:pt x="546" y="255"/>
                    <a:pt x="551" y="252"/>
                    <a:pt x="557" y="250"/>
                  </a:cubicBezTo>
                  <a:cubicBezTo>
                    <a:pt x="559" y="249"/>
                    <a:pt x="561" y="248"/>
                    <a:pt x="564" y="248"/>
                  </a:cubicBezTo>
                  <a:cubicBezTo>
                    <a:pt x="564" y="248"/>
                    <a:pt x="564" y="247"/>
                    <a:pt x="564" y="247"/>
                  </a:cubicBezTo>
                  <a:close/>
                  <a:moveTo>
                    <a:pt x="559" y="259"/>
                  </a:moveTo>
                  <a:cubicBezTo>
                    <a:pt x="554" y="261"/>
                    <a:pt x="549" y="264"/>
                    <a:pt x="544" y="266"/>
                  </a:cubicBezTo>
                  <a:cubicBezTo>
                    <a:pt x="543" y="264"/>
                    <a:pt x="542" y="263"/>
                    <a:pt x="541" y="261"/>
                  </a:cubicBezTo>
                  <a:cubicBezTo>
                    <a:pt x="548" y="260"/>
                    <a:pt x="556" y="258"/>
                    <a:pt x="563" y="257"/>
                  </a:cubicBezTo>
                  <a:cubicBezTo>
                    <a:pt x="562" y="258"/>
                    <a:pt x="561" y="258"/>
                    <a:pt x="559" y="259"/>
                  </a:cubicBezTo>
                  <a:close/>
                  <a:moveTo>
                    <a:pt x="489" y="345"/>
                  </a:moveTo>
                  <a:cubicBezTo>
                    <a:pt x="489" y="345"/>
                    <a:pt x="488" y="345"/>
                    <a:pt x="488" y="344"/>
                  </a:cubicBezTo>
                  <a:cubicBezTo>
                    <a:pt x="488" y="344"/>
                    <a:pt x="489" y="343"/>
                    <a:pt x="489" y="343"/>
                  </a:cubicBezTo>
                  <a:cubicBezTo>
                    <a:pt x="489" y="343"/>
                    <a:pt x="489" y="344"/>
                    <a:pt x="489" y="345"/>
                  </a:cubicBezTo>
                  <a:close/>
                  <a:moveTo>
                    <a:pt x="485" y="358"/>
                  </a:moveTo>
                  <a:cubicBezTo>
                    <a:pt x="485" y="358"/>
                    <a:pt x="485" y="358"/>
                    <a:pt x="485" y="359"/>
                  </a:cubicBezTo>
                  <a:cubicBezTo>
                    <a:pt x="485" y="358"/>
                    <a:pt x="484" y="357"/>
                    <a:pt x="484" y="356"/>
                  </a:cubicBezTo>
                  <a:cubicBezTo>
                    <a:pt x="484" y="355"/>
                    <a:pt x="484" y="355"/>
                    <a:pt x="484" y="355"/>
                  </a:cubicBezTo>
                  <a:cubicBezTo>
                    <a:pt x="485" y="356"/>
                    <a:pt x="485" y="357"/>
                    <a:pt x="485" y="358"/>
                  </a:cubicBezTo>
                  <a:close/>
                  <a:moveTo>
                    <a:pt x="477" y="372"/>
                  </a:moveTo>
                  <a:cubicBezTo>
                    <a:pt x="477" y="372"/>
                    <a:pt x="477" y="372"/>
                    <a:pt x="477" y="372"/>
                  </a:cubicBezTo>
                  <a:cubicBezTo>
                    <a:pt x="478" y="369"/>
                    <a:pt x="478" y="367"/>
                    <a:pt x="479" y="365"/>
                  </a:cubicBezTo>
                  <a:cubicBezTo>
                    <a:pt x="479" y="365"/>
                    <a:pt x="480" y="365"/>
                    <a:pt x="480" y="365"/>
                  </a:cubicBezTo>
                  <a:cubicBezTo>
                    <a:pt x="480" y="367"/>
                    <a:pt x="480" y="369"/>
                    <a:pt x="480" y="371"/>
                  </a:cubicBezTo>
                  <a:cubicBezTo>
                    <a:pt x="480" y="372"/>
                    <a:pt x="479" y="372"/>
                    <a:pt x="479" y="373"/>
                  </a:cubicBezTo>
                  <a:cubicBezTo>
                    <a:pt x="478" y="373"/>
                    <a:pt x="478" y="372"/>
                    <a:pt x="477" y="372"/>
                  </a:cubicBezTo>
                  <a:close/>
                  <a:moveTo>
                    <a:pt x="468" y="353"/>
                  </a:moveTo>
                  <a:cubicBezTo>
                    <a:pt x="466" y="352"/>
                    <a:pt x="465" y="351"/>
                    <a:pt x="464" y="350"/>
                  </a:cubicBezTo>
                  <a:cubicBezTo>
                    <a:pt x="465" y="346"/>
                    <a:pt x="465" y="341"/>
                    <a:pt x="465" y="336"/>
                  </a:cubicBezTo>
                  <a:cubicBezTo>
                    <a:pt x="465" y="337"/>
                    <a:pt x="465" y="337"/>
                    <a:pt x="465" y="337"/>
                  </a:cubicBezTo>
                  <a:cubicBezTo>
                    <a:pt x="466" y="337"/>
                    <a:pt x="467" y="338"/>
                    <a:pt x="468" y="338"/>
                  </a:cubicBezTo>
                  <a:cubicBezTo>
                    <a:pt x="467" y="340"/>
                    <a:pt x="467" y="343"/>
                    <a:pt x="467" y="345"/>
                  </a:cubicBezTo>
                  <a:cubicBezTo>
                    <a:pt x="467" y="346"/>
                    <a:pt x="467" y="347"/>
                    <a:pt x="467" y="349"/>
                  </a:cubicBezTo>
                  <a:cubicBezTo>
                    <a:pt x="467" y="349"/>
                    <a:pt x="467" y="349"/>
                    <a:pt x="467" y="350"/>
                  </a:cubicBezTo>
                  <a:cubicBezTo>
                    <a:pt x="468" y="350"/>
                    <a:pt x="468" y="350"/>
                    <a:pt x="468" y="350"/>
                  </a:cubicBezTo>
                  <a:cubicBezTo>
                    <a:pt x="468" y="351"/>
                    <a:pt x="468" y="352"/>
                    <a:pt x="468" y="353"/>
                  </a:cubicBezTo>
                  <a:close/>
                  <a:moveTo>
                    <a:pt x="461" y="348"/>
                  </a:moveTo>
                  <a:cubicBezTo>
                    <a:pt x="455" y="342"/>
                    <a:pt x="449" y="337"/>
                    <a:pt x="443" y="333"/>
                  </a:cubicBezTo>
                  <a:cubicBezTo>
                    <a:pt x="440" y="331"/>
                    <a:pt x="436" y="329"/>
                    <a:pt x="433" y="328"/>
                  </a:cubicBezTo>
                  <a:cubicBezTo>
                    <a:pt x="448" y="328"/>
                    <a:pt x="458" y="330"/>
                    <a:pt x="459" y="331"/>
                  </a:cubicBezTo>
                  <a:cubicBezTo>
                    <a:pt x="459" y="332"/>
                    <a:pt x="459" y="333"/>
                    <a:pt x="460" y="334"/>
                  </a:cubicBezTo>
                  <a:cubicBezTo>
                    <a:pt x="460" y="334"/>
                    <a:pt x="460" y="334"/>
                    <a:pt x="460" y="334"/>
                  </a:cubicBezTo>
                  <a:cubicBezTo>
                    <a:pt x="460" y="334"/>
                    <a:pt x="460" y="334"/>
                    <a:pt x="460" y="334"/>
                  </a:cubicBezTo>
                  <a:cubicBezTo>
                    <a:pt x="461" y="338"/>
                    <a:pt x="461" y="343"/>
                    <a:pt x="461" y="348"/>
                  </a:cubicBezTo>
                  <a:close/>
                  <a:moveTo>
                    <a:pt x="463" y="329"/>
                  </a:moveTo>
                  <a:cubicBezTo>
                    <a:pt x="463" y="329"/>
                    <a:pt x="463" y="329"/>
                    <a:pt x="464" y="329"/>
                  </a:cubicBezTo>
                  <a:cubicBezTo>
                    <a:pt x="465" y="331"/>
                    <a:pt x="467" y="332"/>
                    <a:pt x="468" y="334"/>
                  </a:cubicBezTo>
                  <a:cubicBezTo>
                    <a:pt x="468" y="334"/>
                    <a:pt x="468" y="335"/>
                    <a:pt x="468" y="335"/>
                  </a:cubicBezTo>
                  <a:cubicBezTo>
                    <a:pt x="467" y="335"/>
                    <a:pt x="467" y="335"/>
                    <a:pt x="466" y="334"/>
                  </a:cubicBezTo>
                  <a:cubicBezTo>
                    <a:pt x="466" y="334"/>
                    <a:pt x="465" y="334"/>
                    <a:pt x="464" y="333"/>
                  </a:cubicBezTo>
                  <a:cubicBezTo>
                    <a:pt x="464" y="332"/>
                    <a:pt x="463" y="330"/>
                    <a:pt x="463" y="329"/>
                  </a:cubicBezTo>
                  <a:close/>
                  <a:moveTo>
                    <a:pt x="457" y="323"/>
                  </a:moveTo>
                  <a:cubicBezTo>
                    <a:pt x="455" y="321"/>
                    <a:pt x="453" y="320"/>
                    <a:pt x="452" y="319"/>
                  </a:cubicBezTo>
                  <a:cubicBezTo>
                    <a:pt x="452" y="319"/>
                    <a:pt x="452" y="319"/>
                    <a:pt x="453" y="319"/>
                  </a:cubicBezTo>
                  <a:cubicBezTo>
                    <a:pt x="454" y="319"/>
                    <a:pt x="454" y="318"/>
                    <a:pt x="454" y="317"/>
                  </a:cubicBezTo>
                  <a:cubicBezTo>
                    <a:pt x="457" y="318"/>
                    <a:pt x="459" y="319"/>
                    <a:pt x="461" y="319"/>
                  </a:cubicBezTo>
                  <a:cubicBezTo>
                    <a:pt x="461" y="319"/>
                    <a:pt x="461" y="319"/>
                    <a:pt x="461" y="319"/>
                  </a:cubicBezTo>
                  <a:cubicBezTo>
                    <a:pt x="458" y="320"/>
                    <a:pt x="458" y="320"/>
                    <a:pt x="458" y="320"/>
                  </a:cubicBezTo>
                  <a:cubicBezTo>
                    <a:pt x="460" y="322"/>
                    <a:pt x="460" y="322"/>
                    <a:pt x="460" y="322"/>
                  </a:cubicBezTo>
                  <a:cubicBezTo>
                    <a:pt x="461" y="322"/>
                    <a:pt x="462" y="322"/>
                    <a:pt x="462" y="323"/>
                  </a:cubicBezTo>
                  <a:cubicBezTo>
                    <a:pt x="462" y="323"/>
                    <a:pt x="462" y="323"/>
                    <a:pt x="462" y="323"/>
                  </a:cubicBezTo>
                  <a:cubicBezTo>
                    <a:pt x="462" y="323"/>
                    <a:pt x="463" y="323"/>
                    <a:pt x="463" y="323"/>
                  </a:cubicBezTo>
                  <a:cubicBezTo>
                    <a:pt x="465" y="325"/>
                    <a:pt x="467" y="327"/>
                    <a:pt x="469" y="329"/>
                  </a:cubicBezTo>
                  <a:cubicBezTo>
                    <a:pt x="469" y="329"/>
                    <a:pt x="469" y="329"/>
                    <a:pt x="469" y="329"/>
                  </a:cubicBezTo>
                  <a:cubicBezTo>
                    <a:pt x="468" y="329"/>
                    <a:pt x="467" y="328"/>
                    <a:pt x="465" y="327"/>
                  </a:cubicBezTo>
                  <a:cubicBezTo>
                    <a:pt x="465" y="327"/>
                    <a:pt x="464" y="326"/>
                    <a:pt x="463" y="325"/>
                  </a:cubicBezTo>
                  <a:cubicBezTo>
                    <a:pt x="463" y="324"/>
                    <a:pt x="462" y="324"/>
                    <a:pt x="461" y="323"/>
                  </a:cubicBezTo>
                  <a:cubicBezTo>
                    <a:pt x="461" y="323"/>
                    <a:pt x="461" y="323"/>
                    <a:pt x="461" y="323"/>
                  </a:cubicBezTo>
                  <a:cubicBezTo>
                    <a:pt x="461" y="323"/>
                    <a:pt x="461" y="323"/>
                    <a:pt x="461" y="323"/>
                  </a:cubicBezTo>
                  <a:cubicBezTo>
                    <a:pt x="460" y="324"/>
                    <a:pt x="460" y="324"/>
                    <a:pt x="460" y="324"/>
                  </a:cubicBezTo>
                  <a:cubicBezTo>
                    <a:pt x="460" y="323"/>
                    <a:pt x="460" y="323"/>
                    <a:pt x="459" y="323"/>
                  </a:cubicBezTo>
                  <a:cubicBezTo>
                    <a:pt x="459" y="323"/>
                    <a:pt x="458" y="323"/>
                    <a:pt x="457" y="323"/>
                  </a:cubicBezTo>
                  <a:close/>
                  <a:moveTo>
                    <a:pt x="443" y="313"/>
                  </a:moveTo>
                  <a:cubicBezTo>
                    <a:pt x="438" y="309"/>
                    <a:pt x="433" y="305"/>
                    <a:pt x="428" y="300"/>
                  </a:cubicBezTo>
                  <a:cubicBezTo>
                    <a:pt x="427" y="300"/>
                    <a:pt x="427" y="299"/>
                    <a:pt x="426" y="298"/>
                  </a:cubicBezTo>
                  <a:cubicBezTo>
                    <a:pt x="426" y="298"/>
                    <a:pt x="426" y="299"/>
                    <a:pt x="427" y="299"/>
                  </a:cubicBezTo>
                  <a:cubicBezTo>
                    <a:pt x="432" y="303"/>
                    <a:pt x="439" y="309"/>
                    <a:pt x="446" y="313"/>
                  </a:cubicBezTo>
                  <a:cubicBezTo>
                    <a:pt x="445" y="313"/>
                    <a:pt x="444" y="313"/>
                    <a:pt x="443" y="313"/>
                  </a:cubicBezTo>
                  <a:close/>
                  <a:moveTo>
                    <a:pt x="404" y="274"/>
                  </a:moveTo>
                  <a:cubicBezTo>
                    <a:pt x="399" y="266"/>
                    <a:pt x="395" y="259"/>
                    <a:pt x="392" y="252"/>
                  </a:cubicBezTo>
                  <a:cubicBezTo>
                    <a:pt x="398" y="252"/>
                    <a:pt x="404" y="255"/>
                    <a:pt x="411" y="259"/>
                  </a:cubicBezTo>
                  <a:cubicBezTo>
                    <a:pt x="414" y="262"/>
                    <a:pt x="418" y="264"/>
                    <a:pt x="421" y="267"/>
                  </a:cubicBezTo>
                  <a:cubicBezTo>
                    <a:pt x="420" y="268"/>
                    <a:pt x="420" y="268"/>
                    <a:pt x="420" y="268"/>
                  </a:cubicBezTo>
                  <a:cubicBezTo>
                    <a:pt x="423" y="270"/>
                    <a:pt x="427" y="273"/>
                    <a:pt x="430" y="276"/>
                  </a:cubicBezTo>
                  <a:cubicBezTo>
                    <a:pt x="431" y="276"/>
                    <a:pt x="431" y="277"/>
                    <a:pt x="432" y="277"/>
                  </a:cubicBezTo>
                  <a:cubicBezTo>
                    <a:pt x="436" y="282"/>
                    <a:pt x="440" y="287"/>
                    <a:pt x="444" y="291"/>
                  </a:cubicBezTo>
                  <a:cubicBezTo>
                    <a:pt x="433" y="282"/>
                    <a:pt x="422" y="273"/>
                    <a:pt x="412" y="267"/>
                  </a:cubicBezTo>
                  <a:cubicBezTo>
                    <a:pt x="410" y="269"/>
                    <a:pt x="410" y="269"/>
                    <a:pt x="410" y="269"/>
                  </a:cubicBezTo>
                  <a:cubicBezTo>
                    <a:pt x="416" y="274"/>
                    <a:pt x="422" y="280"/>
                    <a:pt x="429" y="286"/>
                  </a:cubicBezTo>
                  <a:cubicBezTo>
                    <a:pt x="422" y="282"/>
                    <a:pt x="414" y="278"/>
                    <a:pt x="404" y="274"/>
                  </a:cubicBezTo>
                  <a:close/>
                  <a:moveTo>
                    <a:pt x="463" y="292"/>
                  </a:moveTo>
                  <a:cubicBezTo>
                    <a:pt x="463" y="289"/>
                    <a:pt x="464" y="286"/>
                    <a:pt x="464" y="282"/>
                  </a:cubicBezTo>
                  <a:cubicBezTo>
                    <a:pt x="465" y="286"/>
                    <a:pt x="465" y="289"/>
                    <a:pt x="466" y="292"/>
                  </a:cubicBezTo>
                  <a:cubicBezTo>
                    <a:pt x="466" y="292"/>
                    <a:pt x="465" y="292"/>
                    <a:pt x="465" y="292"/>
                  </a:cubicBezTo>
                  <a:cubicBezTo>
                    <a:pt x="464" y="292"/>
                    <a:pt x="464" y="292"/>
                    <a:pt x="463" y="292"/>
                  </a:cubicBezTo>
                  <a:close/>
                  <a:moveTo>
                    <a:pt x="477" y="237"/>
                  </a:moveTo>
                  <a:cubicBezTo>
                    <a:pt x="476" y="248"/>
                    <a:pt x="474" y="259"/>
                    <a:pt x="474" y="269"/>
                  </a:cubicBezTo>
                  <a:cubicBezTo>
                    <a:pt x="474" y="274"/>
                    <a:pt x="475" y="279"/>
                    <a:pt x="476" y="284"/>
                  </a:cubicBezTo>
                  <a:cubicBezTo>
                    <a:pt x="478" y="284"/>
                    <a:pt x="478" y="284"/>
                    <a:pt x="478" y="284"/>
                  </a:cubicBezTo>
                  <a:cubicBezTo>
                    <a:pt x="479" y="280"/>
                    <a:pt x="481" y="276"/>
                    <a:pt x="482" y="272"/>
                  </a:cubicBezTo>
                  <a:cubicBezTo>
                    <a:pt x="483" y="272"/>
                    <a:pt x="483" y="272"/>
                    <a:pt x="483" y="272"/>
                  </a:cubicBezTo>
                  <a:cubicBezTo>
                    <a:pt x="482" y="278"/>
                    <a:pt x="480" y="285"/>
                    <a:pt x="480" y="291"/>
                  </a:cubicBezTo>
                  <a:cubicBezTo>
                    <a:pt x="479" y="292"/>
                    <a:pt x="479" y="292"/>
                    <a:pt x="479" y="292"/>
                  </a:cubicBezTo>
                  <a:cubicBezTo>
                    <a:pt x="477" y="290"/>
                    <a:pt x="477" y="290"/>
                    <a:pt x="477" y="290"/>
                  </a:cubicBezTo>
                  <a:cubicBezTo>
                    <a:pt x="477" y="292"/>
                    <a:pt x="477" y="292"/>
                    <a:pt x="477" y="292"/>
                  </a:cubicBezTo>
                  <a:cubicBezTo>
                    <a:pt x="476" y="292"/>
                    <a:pt x="475" y="292"/>
                    <a:pt x="474" y="292"/>
                  </a:cubicBezTo>
                  <a:cubicBezTo>
                    <a:pt x="472" y="292"/>
                    <a:pt x="471" y="292"/>
                    <a:pt x="469" y="292"/>
                  </a:cubicBezTo>
                  <a:cubicBezTo>
                    <a:pt x="468" y="281"/>
                    <a:pt x="469" y="266"/>
                    <a:pt x="472" y="252"/>
                  </a:cubicBezTo>
                  <a:cubicBezTo>
                    <a:pt x="474" y="248"/>
                    <a:pt x="475" y="244"/>
                    <a:pt x="476" y="240"/>
                  </a:cubicBezTo>
                  <a:cubicBezTo>
                    <a:pt x="476" y="239"/>
                    <a:pt x="477" y="238"/>
                    <a:pt x="477" y="237"/>
                  </a:cubicBezTo>
                  <a:close/>
                  <a:moveTo>
                    <a:pt x="478" y="252"/>
                  </a:moveTo>
                  <a:cubicBezTo>
                    <a:pt x="480" y="254"/>
                    <a:pt x="483" y="256"/>
                    <a:pt x="486" y="258"/>
                  </a:cubicBezTo>
                  <a:cubicBezTo>
                    <a:pt x="484" y="261"/>
                    <a:pt x="483" y="264"/>
                    <a:pt x="481" y="268"/>
                  </a:cubicBezTo>
                  <a:cubicBezTo>
                    <a:pt x="481" y="268"/>
                    <a:pt x="481" y="267"/>
                    <a:pt x="481" y="267"/>
                  </a:cubicBezTo>
                  <a:cubicBezTo>
                    <a:pt x="480" y="270"/>
                    <a:pt x="480" y="270"/>
                    <a:pt x="480" y="270"/>
                  </a:cubicBezTo>
                  <a:cubicBezTo>
                    <a:pt x="480" y="270"/>
                    <a:pt x="480" y="270"/>
                    <a:pt x="480" y="270"/>
                  </a:cubicBezTo>
                  <a:cubicBezTo>
                    <a:pt x="479" y="273"/>
                    <a:pt x="478" y="275"/>
                    <a:pt x="477" y="278"/>
                  </a:cubicBezTo>
                  <a:cubicBezTo>
                    <a:pt x="477" y="275"/>
                    <a:pt x="477" y="272"/>
                    <a:pt x="477" y="269"/>
                  </a:cubicBezTo>
                  <a:cubicBezTo>
                    <a:pt x="477" y="264"/>
                    <a:pt x="477" y="258"/>
                    <a:pt x="478" y="252"/>
                  </a:cubicBezTo>
                  <a:close/>
                  <a:moveTo>
                    <a:pt x="488" y="260"/>
                  </a:moveTo>
                  <a:cubicBezTo>
                    <a:pt x="488" y="260"/>
                    <a:pt x="488" y="261"/>
                    <a:pt x="488" y="261"/>
                  </a:cubicBezTo>
                  <a:cubicBezTo>
                    <a:pt x="488" y="261"/>
                    <a:pt x="488" y="260"/>
                    <a:pt x="488" y="260"/>
                  </a:cubicBezTo>
                  <a:cubicBezTo>
                    <a:pt x="488" y="260"/>
                    <a:pt x="488" y="260"/>
                    <a:pt x="488" y="260"/>
                  </a:cubicBezTo>
                  <a:close/>
                  <a:moveTo>
                    <a:pt x="489" y="260"/>
                  </a:moveTo>
                  <a:cubicBezTo>
                    <a:pt x="491" y="262"/>
                    <a:pt x="494" y="264"/>
                    <a:pt x="496" y="266"/>
                  </a:cubicBezTo>
                  <a:cubicBezTo>
                    <a:pt x="495" y="270"/>
                    <a:pt x="493" y="274"/>
                    <a:pt x="492" y="278"/>
                  </a:cubicBezTo>
                  <a:cubicBezTo>
                    <a:pt x="490" y="275"/>
                    <a:pt x="488" y="273"/>
                    <a:pt x="486" y="271"/>
                  </a:cubicBezTo>
                  <a:cubicBezTo>
                    <a:pt x="486" y="268"/>
                    <a:pt x="487" y="265"/>
                    <a:pt x="488" y="262"/>
                  </a:cubicBezTo>
                  <a:cubicBezTo>
                    <a:pt x="488" y="262"/>
                    <a:pt x="488" y="261"/>
                    <a:pt x="489" y="260"/>
                  </a:cubicBezTo>
                  <a:close/>
                  <a:moveTo>
                    <a:pt x="490" y="258"/>
                  </a:moveTo>
                  <a:cubicBezTo>
                    <a:pt x="492" y="255"/>
                    <a:pt x="495" y="251"/>
                    <a:pt x="499" y="247"/>
                  </a:cubicBezTo>
                  <a:cubicBezTo>
                    <a:pt x="501" y="248"/>
                    <a:pt x="503" y="249"/>
                    <a:pt x="504" y="249"/>
                  </a:cubicBezTo>
                  <a:cubicBezTo>
                    <a:pt x="502" y="254"/>
                    <a:pt x="500" y="259"/>
                    <a:pt x="497" y="263"/>
                  </a:cubicBezTo>
                  <a:cubicBezTo>
                    <a:pt x="495" y="262"/>
                    <a:pt x="493" y="260"/>
                    <a:pt x="490" y="258"/>
                  </a:cubicBezTo>
                  <a:close/>
                  <a:moveTo>
                    <a:pt x="511" y="234"/>
                  </a:moveTo>
                  <a:cubicBezTo>
                    <a:pt x="516" y="230"/>
                    <a:pt x="521" y="225"/>
                    <a:pt x="528" y="220"/>
                  </a:cubicBezTo>
                  <a:cubicBezTo>
                    <a:pt x="528" y="220"/>
                    <a:pt x="528" y="220"/>
                    <a:pt x="528" y="220"/>
                  </a:cubicBezTo>
                  <a:cubicBezTo>
                    <a:pt x="523" y="225"/>
                    <a:pt x="518" y="230"/>
                    <a:pt x="513" y="236"/>
                  </a:cubicBezTo>
                  <a:cubicBezTo>
                    <a:pt x="512" y="235"/>
                    <a:pt x="511" y="235"/>
                    <a:pt x="511" y="234"/>
                  </a:cubicBezTo>
                  <a:close/>
                  <a:moveTo>
                    <a:pt x="538" y="213"/>
                  </a:moveTo>
                  <a:cubicBezTo>
                    <a:pt x="540" y="212"/>
                    <a:pt x="543" y="211"/>
                    <a:pt x="545" y="210"/>
                  </a:cubicBezTo>
                  <a:cubicBezTo>
                    <a:pt x="545" y="210"/>
                    <a:pt x="546" y="210"/>
                    <a:pt x="546" y="210"/>
                  </a:cubicBezTo>
                  <a:cubicBezTo>
                    <a:pt x="543" y="211"/>
                    <a:pt x="541" y="212"/>
                    <a:pt x="538" y="213"/>
                  </a:cubicBezTo>
                  <a:close/>
                  <a:moveTo>
                    <a:pt x="548" y="208"/>
                  </a:moveTo>
                  <a:cubicBezTo>
                    <a:pt x="551" y="207"/>
                    <a:pt x="555" y="205"/>
                    <a:pt x="558" y="203"/>
                  </a:cubicBezTo>
                  <a:cubicBezTo>
                    <a:pt x="559" y="203"/>
                    <a:pt x="559" y="203"/>
                    <a:pt x="559" y="203"/>
                  </a:cubicBezTo>
                  <a:cubicBezTo>
                    <a:pt x="559" y="203"/>
                    <a:pt x="559" y="203"/>
                    <a:pt x="559" y="203"/>
                  </a:cubicBezTo>
                  <a:cubicBezTo>
                    <a:pt x="578" y="212"/>
                    <a:pt x="599" y="221"/>
                    <a:pt x="615" y="233"/>
                  </a:cubicBezTo>
                  <a:cubicBezTo>
                    <a:pt x="607" y="234"/>
                    <a:pt x="597" y="236"/>
                    <a:pt x="588" y="238"/>
                  </a:cubicBezTo>
                  <a:cubicBezTo>
                    <a:pt x="586" y="235"/>
                    <a:pt x="584" y="232"/>
                    <a:pt x="581" y="230"/>
                  </a:cubicBezTo>
                  <a:cubicBezTo>
                    <a:pt x="576" y="226"/>
                    <a:pt x="571" y="223"/>
                    <a:pt x="566" y="219"/>
                  </a:cubicBezTo>
                  <a:cubicBezTo>
                    <a:pt x="562" y="216"/>
                    <a:pt x="557" y="214"/>
                    <a:pt x="553" y="211"/>
                  </a:cubicBezTo>
                  <a:cubicBezTo>
                    <a:pt x="554" y="211"/>
                    <a:pt x="555" y="211"/>
                    <a:pt x="557" y="211"/>
                  </a:cubicBezTo>
                  <a:cubicBezTo>
                    <a:pt x="557" y="211"/>
                    <a:pt x="557" y="211"/>
                    <a:pt x="557" y="211"/>
                  </a:cubicBezTo>
                  <a:cubicBezTo>
                    <a:pt x="557" y="209"/>
                    <a:pt x="557" y="209"/>
                    <a:pt x="557" y="209"/>
                  </a:cubicBezTo>
                  <a:cubicBezTo>
                    <a:pt x="557" y="209"/>
                    <a:pt x="557" y="209"/>
                    <a:pt x="557" y="209"/>
                  </a:cubicBezTo>
                  <a:cubicBezTo>
                    <a:pt x="554" y="209"/>
                    <a:pt x="552" y="209"/>
                    <a:pt x="549" y="209"/>
                  </a:cubicBezTo>
                  <a:cubicBezTo>
                    <a:pt x="549" y="209"/>
                    <a:pt x="548" y="209"/>
                    <a:pt x="548" y="208"/>
                  </a:cubicBezTo>
                  <a:close/>
                  <a:moveTo>
                    <a:pt x="622" y="235"/>
                  </a:moveTo>
                  <a:cubicBezTo>
                    <a:pt x="622" y="235"/>
                    <a:pt x="622" y="235"/>
                    <a:pt x="622" y="235"/>
                  </a:cubicBezTo>
                  <a:cubicBezTo>
                    <a:pt x="622" y="235"/>
                    <a:pt x="622" y="235"/>
                    <a:pt x="622" y="235"/>
                  </a:cubicBezTo>
                  <a:cubicBezTo>
                    <a:pt x="622" y="235"/>
                    <a:pt x="622" y="235"/>
                    <a:pt x="622" y="235"/>
                  </a:cubicBezTo>
                  <a:close/>
                  <a:moveTo>
                    <a:pt x="609" y="239"/>
                  </a:moveTo>
                  <a:cubicBezTo>
                    <a:pt x="609" y="239"/>
                    <a:pt x="609" y="239"/>
                    <a:pt x="608" y="239"/>
                  </a:cubicBezTo>
                  <a:cubicBezTo>
                    <a:pt x="607" y="239"/>
                    <a:pt x="605" y="239"/>
                    <a:pt x="604" y="239"/>
                  </a:cubicBezTo>
                  <a:cubicBezTo>
                    <a:pt x="600" y="239"/>
                    <a:pt x="597" y="239"/>
                    <a:pt x="592" y="240"/>
                  </a:cubicBezTo>
                  <a:cubicBezTo>
                    <a:pt x="601" y="238"/>
                    <a:pt x="610" y="236"/>
                    <a:pt x="618" y="235"/>
                  </a:cubicBezTo>
                  <a:cubicBezTo>
                    <a:pt x="619" y="236"/>
                    <a:pt x="619" y="236"/>
                    <a:pt x="619" y="236"/>
                  </a:cubicBezTo>
                  <a:cubicBezTo>
                    <a:pt x="616" y="237"/>
                    <a:pt x="613" y="238"/>
                    <a:pt x="609" y="239"/>
                  </a:cubicBezTo>
                  <a:close/>
                  <a:moveTo>
                    <a:pt x="602" y="242"/>
                  </a:moveTo>
                  <a:cubicBezTo>
                    <a:pt x="595" y="244"/>
                    <a:pt x="588" y="247"/>
                    <a:pt x="581" y="250"/>
                  </a:cubicBezTo>
                  <a:cubicBezTo>
                    <a:pt x="580" y="250"/>
                    <a:pt x="580" y="250"/>
                    <a:pt x="580" y="250"/>
                  </a:cubicBezTo>
                  <a:cubicBezTo>
                    <a:pt x="580" y="250"/>
                    <a:pt x="580" y="250"/>
                    <a:pt x="580" y="250"/>
                  </a:cubicBezTo>
                  <a:cubicBezTo>
                    <a:pt x="579" y="250"/>
                    <a:pt x="579" y="250"/>
                    <a:pt x="579" y="250"/>
                  </a:cubicBezTo>
                  <a:cubicBezTo>
                    <a:pt x="576" y="250"/>
                    <a:pt x="574" y="250"/>
                    <a:pt x="571" y="251"/>
                  </a:cubicBezTo>
                  <a:cubicBezTo>
                    <a:pt x="571" y="250"/>
                    <a:pt x="571" y="250"/>
                    <a:pt x="571" y="250"/>
                  </a:cubicBezTo>
                  <a:cubicBezTo>
                    <a:pt x="571" y="250"/>
                    <a:pt x="571" y="250"/>
                    <a:pt x="571" y="250"/>
                  </a:cubicBezTo>
                  <a:cubicBezTo>
                    <a:pt x="570" y="249"/>
                    <a:pt x="568" y="248"/>
                    <a:pt x="567" y="247"/>
                  </a:cubicBezTo>
                  <a:cubicBezTo>
                    <a:pt x="580" y="244"/>
                    <a:pt x="593" y="242"/>
                    <a:pt x="602" y="242"/>
                  </a:cubicBezTo>
                  <a:close/>
                  <a:moveTo>
                    <a:pt x="496" y="311"/>
                  </a:moveTo>
                  <a:cubicBezTo>
                    <a:pt x="496" y="312"/>
                    <a:pt x="496" y="313"/>
                    <a:pt x="496" y="314"/>
                  </a:cubicBezTo>
                  <a:cubicBezTo>
                    <a:pt x="496" y="314"/>
                    <a:pt x="495" y="314"/>
                    <a:pt x="495" y="313"/>
                  </a:cubicBezTo>
                  <a:cubicBezTo>
                    <a:pt x="495" y="312"/>
                    <a:pt x="495" y="311"/>
                    <a:pt x="495" y="310"/>
                  </a:cubicBezTo>
                  <a:cubicBezTo>
                    <a:pt x="495" y="310"/>
                    <a:pt x="495" y="311"/>
                    <a:pt x="496" y="311"/>
                  </a:cubicBezTo>
                  <a:close/>
                  <a:moveTo>
                    <a:pt x="489" y="348"/>
                  </a:moveTo>
                  <a:cubicBezTo>
                    <a:pt x="490" y="350"/>
                    <a:pt x="489" y="352"/>
                    <a:pt x="489" y="354"/>
                  </a:cubicBezTo>
                  <a:cubicBezTo>
                    <a:pt x="489" y="353"/>
                    <a:pt x="488" y="352"/>
                    <a:pt x="488" y="352"/>
                  </a:cubicBezTo>
                  <a:cubicBezTo>
                    <a:pt x="488" y="350"/>
                    <a:pt x="487" y="349"/>
                    <a:pt x="487" y="347"/>
                  </a:cubicBezTo>
                  <a:cubicBezTo>
                    <a:pt x="488" y="347"/>
                    <a:pt x="489" y="348"/>
                    <a:pt x="489" y="348"/>
                  </a:cubicBezTo>
                  <a:close/>
                  <a:moveTo>
                    <a:pt x="489" y="358"/>
                  </a:moveTo>
                  <a:cubicBezTo>
                    <a:pt x="489" y="359"/>
                    <a:pt x="488" y="361"/>
                    <a:pt x="488" y="363"/>
                  </a:cubicBezTo>
                  <a:cubicBezTo>
                    <a:pt x="488" y="361"/>
                    <a:pt x="487" y="360"/>
                    <a:pt x="487" y="358"/>
                  </a:cubicBezTo>
                  <a:cubicBezTo>
                    <a:pt x="487" y="357"/>
                    <a:pt x="487" y="357"/>
                    <a:pt x="488" y="356"/>
                  </a:cubicBezTo>
                  <a:cubicBezTo>
                    <a:pt x="488" y="356"/>
                    <a:pt x="488" y="357"/>
                    <a:pt x="489" y="358"/>
                  </a:cubicBezTo>
                  <a:close/>
                  <a:moveTo>
                    <a:pt x="485" y="369"/>
                  </a:moveTo>
                  <a:cubicBezTo>
                    <a:pt x="485" y="369"/>
                    <a:pt x="485" y="369"/>
                    <a:pt x="485" y="369"/>
                  </a:cubicBezTo>
                  <a:cubicBezTo>
                    <a:pt x="485" y="369"/>
                    <a:pt x="485" y="368"/>
                    <a:pt x="485" y="368"/>
                  </a:cubicBezTo>
                  <a:cubicBezTo>
                    <a:pt x="485" y="368"/>
                    <a:pt x="485" y="368"/>
                    <a:pt x="485" y="368"/>
                  </a:cubicBezTo>
                  <a:cubicBezTo>
                    <a:pt x="485" y="368"/>
                    <a:pt x="485" y="368"/>
                    <a:pt x="485" y="368"/>
                  </a:cubicBezTo>
                  <a:cubicBezTo>
                    <a:pt x="485" y="368"/>
                    <a:pt x="485" y="368"/>
                    <a:pt x="485" y="369"/>
                  </a:cubicBezTo>
                  <a:close/>
                  <a:moveTo>
                    <a:pt x="378" y="320"/>
                  </a:moveTo>
                  <a:cubicBezTo>
                    <a:pt x="381" y="320"/>
                    <a:pt x="384" y="319"/>
                    <a:pt x="388" y="319"/>
                  </a:cubicBezTo>
                  <a:cubicBezTo>
                    <a:pt x="388" y="319"/>
                    <a:pt x="388" y="319"/>
                    <a:pt x="389" y="319"/>
                  </a:cubicBezTo>
                  <a:cubicBezTo>
                    <a:pt x="408" y="320"/>
                    <a:pt x="428" y="320"/>
                    <a:pt x="447" y="319"/>
                  </a:cubicBezTo>
                  <a:cubicBezTo>
                    <a:pt x="449" y="320"/>
                    <a:pt x="450" y="321"/>
                    <a:pt x="452" y="322"/>
                  </a:cubicBezTo>
                  <a:cubicBezTo>
                    <a:pt x="439" y="322"/>
                    <a:pt x="411" y="321"/>
                    <a:pt x="378" y="320"/>
                  </a:cubicBezTo>
                  <a:close/>
                  <a:moveTo>
                    <a:pt x="611" y="158"/>
                  </a:moveTo>
                  <a:cubicBezTo>
                    <a:pt x="610" y="158"/>
                    <a:pt x="609" y="157"/>
                    <a:pt x="608" y="157"/>
                  </a:cubicBezTo>
                  <a:cubicBezTo>
                    <a:pt x="606" y="156"/>
                    <a:pt x="605" y="155"/>
                    <a:pt x="603" y="154"/>
                  </a:cubicBezTo>
                  <a:cubicBezTo>
                    <a:pt x="606" y="155"/>
                    <a:pt x="608" y="156"/>
                    <a:pt x="611" y="158"/>
                  </a:cubicBezTo>
                  <a:cubicBezTo>
                    <a:pt x="611" y="158"/>
                    <a:pt x="611" y="158"/>
                    <a:pt x="611" y="158"/>
                  </a:cubicBezTo>
                  <a:close/>
                  <a:moveTo>
                    <a:pt x="584" y="146"/>
                  </a:moveTo>
                  <a:cubicBezTo>
                    <a:pt x="583" y="145"/>
                    <a:pt x="582" y="145"/>
                    <a:pt x="581" y="144"/>
                  </a:cubicBezTo>
                  <a:cubicBezTo>
                    <a:pt x="576" y="140"/>
                    <a:pt x="571" y="136"/>
                    <a:pt x="566" y="132"/>
                  </a:cubicBezTo>
                  <a:cubicBezTo>
                    <a:pt x="572" y="137"/>
                    <a:pt x="578" y="141"/>
                    <a:pt x="584" y="146"/>
                  </a:cubicBezTo>
                  <a:close/>
                  <a:moveTo>
                    <a:pt x="599" y="156"/>
                  </a:moveTo>
                  <a:cubicBezTo>
                    <a:pt x="603" y="158"/>
                    <a:pt x="606" y="160"/>
                    <a:pt x="609" y="162"/>
                  </a:cubicBezTo>
                  <a:cubicBezTo>
                    <a:pt x="607" y="161"/>
                    <a:pt x="605" y="161"/>
                    <a:pt x="603" y="160"/>
                  </a:cubicBezTo>
                  <a:cubicBezTo>
                    <a:pt x="603" y="160"/>
                    <a:pt x="602" y="159"/>
                    <a:pt x="602" y="159"/>
                  </a:cubicBezTo>
                  <a:cubicBezTo>
                    <a:pt x="599" y="157"/>
                    <a:pt x="597" y="155"/>
                    <a:pt x="594" y="153"/>
                  </a:cubicBezTo>
                  <a:cubicBezTo>
                    <a:pt x="596" y="154"/>
                    <a:pt x="598" y="155"/>
                    <a:pt x="599" y="156"/>
                  </a:cubicBezTo>
                  <a:close/>
                  <a:moveTo>
                    <a:pt x="574" y="145"/>
                  </a:moveTo>
                  <a:cubicBezTo>
                    <a:pt x="572" y="144"/>
                    <a:pt x="571" y="143"/>
                    <a:pt x="570" y="142"/>
                  </a:cubicBezTo>
                  <a:cubicBezTo>
                    <a:pt x="571" y="143"/>
                    <a:pt x="573" y="144"/>
                    <a:pt x="574" y="145"/>
                  </a:cubicBezTo>
                  <a:close/>
                  <a:moveTo>
                    <a:pt x="611" y="165"/>
                  </a:moveTo>
                  <a:cubicBezTo>
                    <a:pt x="611" y="165"/>
                    <a:pt x="611" y="165"/>
                    <a:pt x="611" y="165"/>
                  </a:cubicBezTo>
                  <a:cubicBezTo>
                    <a:pt x="611" y="165"/>
                    <a:pt x="611" y="165"/>
                    <a:pt x="610" y="165"/>
                  </a:cubicBezTo>
                  <a:cubicBezTo>
                    <a:pt x="611" y="165"/>
                    <a:pt x="611" y="165"/>
                    <a:pt x="611" y="165"/>
                  </a:cubicBezTo>
                  <a:close/>
                  <a:moveTo>
                    <a:pt x="665" y="195"/>
                  </a:moveTo>
                  <a:cubicBezTo>
                    <a:pt x="662" y="195"/>
                    <a:pt x="659" y="196"/>
                    <a:pt x="658" y="192"/>
                  </a:cubicBezTo>
                  <a:cubicBezTo>
                    <a:pt x="657" y="189"/>
                    <a:pt x="657" y="186"/>
                    <a:pt x="655" y="184"/>
                  </a:cubicBezTo>
                  <a:cubicBezTo>
                    <a:pt x="660" y="187"/>
                    <a:pt x="663" y="191"/>
                    <a:pt x="665" y="195"/>
                  </a:cubicBezTo>
                  <a:close/>
                  <a:moveTo>
                    <a:pt x="649" y="211"/>
                  </a:moveTo>
                  <a:cubicBezTo>
                    <a:pt x="640" y="206"/>
                    <a:pt x="632" y="201"/>
                    <a:pt x="624" y="196"/>
                  </a:cubicBezTo>
                  <a:cubicBezTo>
                    <a:pt x="623" y="193"/>
                    <a:pt x="619" y="190"/>
                    <a:pt x="611" y="188"/>
                  </a:cubicBezTo>
                  <a:cubicBezTo>
                    <a:pt x="610" y="187"/>
                    <a:pt x="609" y="187"/>
                    <a:pt x="607" y="186"/>
                  </a:cubicBezTo>
                  <a:cubicBezTo>
                    <a:pt x="607" y="188"/>
                    <a:pt x="607" y="188"/>
                    <a:pt x="607" y="188"/>
                  </a:cubicBezTo>
                  <a:cubicBezTo>
                    <a:pt x="596" y="187"/>
                    <a:pt x="581" y="188"/>
                    <a:pt x="560" y="196"/>
                  </a:cubicBezTo>
                  <a:cubicBezTo>
                    <a:pt x="553" y="198"/>
                    <a:pt x="547" y="201"/>
                    <a:pt x="541" y="204"/>
                  </a:cubicBezTo>
                  <a:cubicBezTo>
                    <a:pt x="539" y="203"/>
                    <a:pt x="537" y="202"/>
                    <a:pt x="535" y="201"/>
                  </a:cubicBezTo>
                  <a:cubicBezTo>
                    <a:pt x="534" y="203"/>
                    <a:pt x="534" y="203"/>
                    <a:pt x="534" y="203"/>
                  </a:cubicBezTo>
                  <a:cubicBezTo>
                    <a:pt x="535" y="204"/>
                    <a:pt x="537" y="205"/>
                    <a:pt x="538" y="206"/>
                  </a:cubicBezTo>
                  <a:cubicBezTo>
                    <a:pt x="533" y="209"/>
                    <a:pt x="529" y="212"/>
                    <a:pt x="525" y="216"/>
                  </a:cubicBezTo>
                  <a:cubicBezTo>
                    <a:pt x="520" y="213"/>
                    <a:pt x="515" y="210"/>
                    <a:pt x="512" y="209"/>
                  </a:cubicBezTo>
                  <a:cubicBezTo>
                    <a:pt x="511" y="211"/>
                    <a:pt x="511" y="211"/>
                    <a:pt x="511" y="211"/>
                  </a:cubicBezTo>
                  <a:cubicBezTo>
                    <a:pt x="514" y="213"/>
                    <a:pt x="518" y="215"/>
                    <a:pt x="522" y="217"/>
                  </a:cubicBezTo>
                  <a:cubicBezTo>
                    <a:pt x="517" y="222"/>
                    <a:pt x="512" y="227"/>
                    <a:pt x="508" y="232"/>
                  </a:cubicBezTo>
                  <a:cubicBezTo>
                    <a:pt x="503" y="229"/>
                    <a:pt x="498" y="225"/>
                    <a:pt x="494" y="222"/>
                  </a:cubicBezTo>
                  <a:cubicBezTo>
                    <a:pt x="493" y="224"/>
                    <a:pt x="493" y="224"/>
                    <a:pt x="493" y="224"/>
                  </a:cubicBezTo>
                  <a:cubicBezTo>
                    <a:pt x="497" y="227"/>
                    <a:pt x="501" y="231"/>
                    <a:pt x="506" y="234"/>
                  </a:cubicBezTo>
                  <a:cubicBezTo>
                    <a:pt x="503" y="237"/>
                    <a:pt x="501" y="240"/>
                    <a:pt x="498" y="244"/>
                  </a:cubicBezTo>
                  <a:cubicBezTo>
                    <a:pt x="498" y="243"/>
                    <a:pt x="497" y="243"/>
                    <a:pt x="496" y="243"/>
                  </a:cubicBezTo>
                  <a:cubicBezTo>
                    <a:pt x="496" y="243"/>
                    <a:pt x="496" y="243"/>
                    <a:pt x="496" y="243"/>
                  </a:cubicBezTo>
                  <a:cubicBezTo>
                    <a:pt x="496" y="242"/>
                    <a:pt x="496" y="242"/>
                    <a:pt x="496" y="242"/>
                  </a:cubicBezTo>
                  <a:cubicBezTo>
                    <a:pt x="495" y="242"/>
                    <a:pt x="494" y="242"/>
                    <a:pt x="494" y="242"/>
                  </a:cubicBezTo>
                  <a:cubicBezTo>
                    <a:pt x="493" y="242"/>
                    <a:pt x="493" y="242"/>
                    <a:pt x="492" y="241"/>
                  </a:cubicBezTo>
                  <a:cubicBezTo>
                    <a:pt x="492" y="242"/>
                    <a:pt x="492" y="242"/>
                    <a:pt x="492" y="242"/>
                  </a:cubicBezTo>
                  <a:cubicBezTo>
                    <a:pt x="491" y="242"/>
                    <a:pt x="491" y="242"/>
                    <a:pt x="491" y="242"/>
                  </a:cubicBezTo>
                  <a:cubicBezTo>
                    <a:pt x="491" y="242"/>
                    <a:pt x="490" y="243"/>
                    <a:pt x="490" y="243"/>
                  </a:cubicBezTo>
                  <a:cubicBezTo>
                    <a:pt x="491" y="243"/>
                    <a:pt x="491" y="244"/>
                    <a:pt x="491" y="244"/>
                  </a:cubicBezTo>
                  <a:cubicBezTo>
                    <a:pt x="491" y="244"/>
                    <a:pt x="491" y="244"/>
                    <a:pt x="491" y="244"/>
                  </a:cubicBezTo>
                  <a:cubicBezTo>
                    <a:pt x="491" y="244"/>
                    <a:pt x="492" y="245"/>
                    <a:pt x="492" y="245"/>
                  </a:cubicBezTo>
                  <a:cubicBezTo>
                    <a:pt x="493" y="245"/>
                    <a:pt x="494" y="246"/>
                    <a:pt x="495" y="247"/>
                  </a:cubicBezTo>
                  <a:cubicBezTo>
                    <a:pt x="496" y="245"/>
                    <a:pt x="496" y="245"/>
                    <a:pt x="496" y="245"/>
                  </a:cubicBezTo>
                  <a:cubicBezTo>
                    <a:pt x="496" y="245"/>
                    <a:pt x="497" y="246"/>
                    <a:pt x="497" y="246"/>
                  </a:cubicBezTo>
                  <a:cubicBezTo>
                    <a:pt x="494" y="250"/>
                    <a:pt x="491" y="255"/>
                    <a:pt x="490" y="258"/>
                  </a:cubicBezTo>
                  <a:cubicBezTo>
                    <a:pt x="486" y="255"/>
                    <a:pt x="482" y="253"/>
                    <a:pt x="479" y="250"/>
                  </a:cubicBezTo>
                  <a:cubicBezTo>
                    <a:pt x="478" y="250"/>
                    <a:pt x="478" y="250"/>
                    <a:pt x="478" y="250"/>
                  </a:cubicBezTo>
                  <a:cubicBezTo>
                    <a:pt x="479" y="244"/>
                    <a:pt x="480" y="237"/>
                    <a:pt x="481" y="230"/>
                  </a:cubicBezTo>
                  <a:cubicBezTo>
                    <a:pt x="491" y="210"/>
                    <a:pt x="511" y="192"/>
                    <a:pt x="544" y="182"/>
                  </a:cubicBezTo>
                  <a:cubicBezTo>
                    <a:pt x="574" y="174"/>
                    <a:pt x="596" y="171"/>
                    <a:pt x="613" y="172"/>
                  </a:cubicBezTo>
                  <a:cubicBezTo>
                    <a:pt x="619" y="175"/>
                    <a:pt x="624" y="179"/>
                    <a:pt x="630" y="182"/>
                  </a:cubicBezTo>
                  <a:cubicBezTo>
                    <a:pt x="631" y="180"/>
                    <a:pt x="631" y="180"/>
                    <a:pt x="631" y="180"/>
                  </a:cubicBezTo>
                  <a:cubicBezTo>
                    <a:pt x="628" y="177"/>
                    <a:pt x="624" y="175"/>
                    <a:pt x="620" y="172"/>
                  </a:cubicBezTo>
                  <a:cubicBezTo>
                    <a:pt x="624" y="173"/>
                    <a:pt x="628" y="173"/>
                    <a:pt x="632" y="174"/>
                  </a:cubicBezTo>
                  <a:cubicBezTo>
                    <a:pt x="633" y="174"/>
                    <a:pt x="634" y="175"/>
                    <a:pt x="636" y="176"/>
                  </a:cubicBezTo>
                  <a:cubicBezTo>
                    <a:pt x="636" y="176"/>
                    <a:pt x="637" y="176"/>
                    <a:pt x="637" y="176"/>
                  </a:cubicBezTo>
                  <a:cubicBezTo>
                    <a:pt x="638" y="176"/>
                    <a:pt x="638" y="175"/>
                    <a:pt x="638" y="175"/>
                  </a:cubicBezTo>
                  <a:cubicBezTo>
                    <a:pt x="642" y="177"/>
                    <a:pt x="645" y="178"/>
                    <a:pt x="648" y="179"/>
                  </a:cubicBezTo>
                  <a:cubicBezTo>
                    <a:pt x="649" y="180"/>
                    <a:pt x="650" y="182"/>
                    <a:pt x="651" y="184"/>
                  </a:cubicBezTo>
                  <a:cubicBezTo>
                    <a:pt x="653" y="187"/>
                    <a:pt x="654" y="191"/>
                    <a:pt x="654" y="195"/>
                  </a:cubicBezTo>
                  <a:cubicBezTo>
                    <a:pt x="655" y="196"/>
                    <a:pt x="655" y="198"/>
                    <a:pt x="656" y="199"/>
                  </a:cubicBezTo>
                  <a:cubicBezTo>
                    <a:pt x="658" y="201"/>
                    <a:pt x="661" y="199"/>
                    <a:pt x="664" y="199"/>
                  </a:cubicBezTo>
                  <a:cubicBezTo>
                    <a:pt x="665" y="198"/>
                    <a:pt x="661" y="204"/>
                    <a:pt x="661" y="204"/>
                  </a:cubicBezTo>
                  <a:cubicBezTo>
                    <a:pt x="660" y="205"/>
                    <a:pt x="660" y="206"/>
                    <a:pt x="660" y="207"/>
                  </a:cubicBezTo>
                  <a:cubicBezTo>
                    <a:pt x="660" y="207"/>
                    <a:pt x="660" y="208"/>
                    <a:pt x="660" y="208"/>
                  </a:cubicBezTo>
                  <a:cubicBezTo>
                    <a:pt x="656" y="210"/>
                    <a:pt x="652" y="211"/>
                    <a:pt x="649" y="211"/>
                  </a:cubicBezTo>
                  <a:close/>
                  <a:moveTo>
                    <a:pt x="673" y="225"/>
                  </a:moveTo>
                  <a:cubicBezTo>
                    <a:pt x="667" y="225"/>
                    <a:pt x="661" y="226"/>
                    <a:pt x="655" y="227"/>
                  </a:cubicBezTo>
                  <a:cubicBezTo>
                    <a:pt x="655" y="227"/>
                    <a:pt x="655" y="227"/>
                    <a:pt x="655" y="227"/>
                  </a:cubicBezTo>
                  <a:cubicBezTo>
                    <a:pt x="652" y="221"/>
                    <a:pt x="646" y="215"/>
                    <a:pt x="640" y="209"/>
                  </a:cubicBezTo>
                  <a:cubicBezTo>
                    <a:pt x="651" y="215"/>
                    <a:pt x="661" y="221"/>
                    <a:pt x="673" y="225"/>
                  </a:cubicBezTo>
                  <a:close/>
                  <a:moveTo>
                    <a:pt x="493" y="322"/>
                  </a:moveTo>
                  <a:cubicBezTo>
                    <a:pt x="493" y="320"/>
                    <a:pt x="492" y="319"/>
                    <a:pt x="491" y="318"/>
                  </a:cubicBezTo>
                  <a:cubicBezTo>
                    <a:pt x="490" y="317"/>
                    <a:pt x="490" y="316"/>
                    <a:pt x="490" y="315"/>
                  </a:cubicBezTo>
                  <a:cubicBezTo>
                    <a:pt x="490" y="315"/>
                    <a:pt x="490" y="315"/>
                    <a:pt x="490" y="315"/>
                  </a:cubicBezTo>
                  <a:cubicBezTo>
                    <a:pt x="491" y="315"/>
                    <a:pt x="491" y="315"/>
                    <a:pt x="492" y="316"/>
                  </a:cubicBezTo>
                  <a:cubicBezTo>
                    <a:pt x="492" y="316"/>
                    <a:pt x="492" y="316"/>
                    <a:pt x="492" y="316"/>
                  </a:cubicBezTo>
                  <a:cubicBezTo>
                    <a:pt x="492" y="316"/>
                    <a:pt x="493" y="317"/>
                    <a:pt x="493" y="317"/>
                  </a:cubicBezTo>
                  <a:cubicBezTo>
                    <a:pt x="493" y="319"/>
                    <a:pt x="494" y="321"/>
                    <a:pt x="494" y="322"/>
                  </a:cubicBezTo>
                  <a:lnTo>
                    <a:pt x="493" y="322"/>
                  </a:lnTo>
                  <a:close/>
                  <a:moveTo>
                    <a:pt x="495" y="368"/>
                  </a:moveTo>
                  <a:cubicBezTo>
                    <a:pt x="495" y="367"/>
                    <a:pt x="495" y="367"/>
                    <a:pt x="495" y="367"/>
                  </a:cubicBezTo>
                  <a:cubicBezTo>
                    <a:pt x="495" y="367"/>
                    <a:pt x="495" y="367"/>
                    <a:pt x="496" y="368"/>
                  </a:cubicBezTo>
                  <a:cubicBezTo>
                    <a:pt x="495" y="368"/>
                    <a:pt x="495" y="368"/>
                    <a:pt x="495" y="368"/>
                  </a:cubicBezTo>
                  <a:close/>
                  <a:moveTo>
                    <a:pt x="475" y="376"/>
                  </a:moveTo>
                  <a:cubicBezTo>
                    <a:pt x="475" y="375"/>
                    <a:pt x="476" y="375"/>
                    <a:pt x="476" y="375"/>
                  </a:cubicBezTo>
                  <a:cubicBezTo>
                    <a:pt x="476" y="375"/>
                    <a:pt x="476" y="375"/>
                    <a:pt x="476" y="375"/>
                  </a:cubicBezTo>
                  <a:cubicBezTo>
                    <a:pt x="476" y="375"/>
                    <a:pt x="476" y="376"/>
                    <a:pt x="475" y="376"/>
                  </a:cubicBezTo>
                  <a:close/>
                  <a:moveTo>
                    <a:pt x="473" y="464"/>
                  </a:moveTo>
                  <a:cubicBezTo>
                    <a:pt x="472" y="463"/>
                    <a:pt x="471" y="462"/>
                    <a:pt x="469" y="461"/>
                  </a:cubicBezTo>
                  <a:cubicBezTo>
                    <a:pt x="471" y="461"/>
                    <a:pt x="472" y="460"/>
                    <a:pt x="473" y="459"/>
                  </a:cubicBezTo>
                  <a:cubicBezTo>
                    <a:pt x="473" y="461"/>
                    <a:pt x="473" y="463"/>
                    <a:pt x="473" y="464"/>
                  </a:cubicBezTo>
                  <a:close/>
                  <a:moveTo>
                    <a:pt x="460" y="463"/>
                  </a:moveTo>
                  <a:cubicBezTo>
                    <a:pt x="459" y="461"/>
                    <a:pt x="459" y="459"/>
                    <a:pt x="459" y="458"/>
                  </a:cubicBezTo>
                  <a:cubicBezTo>
                    <a:pt x="461" y="459"/>
                    <a:pt x="462" y="460"/>
                    <a:pt x="464" y="461"/>
                  </a:cubicBezTo>
                  <a:cubicBezTo>
                    <a:pt x="464" y="461"/>
                    <a:pt x="464" y="461"/>
                    <a:pt x="464" y="461"/>
                  </a:cubicBezTo>
                  <a:cubicBezTo>
                    <a:pt x="463" y="462"/>
                    <a:pt x="462" y="463"/>
                    <a:pt x="462" y="463"/>
                  </a:cubicBezTo>
                  <a:cubicBezTo>
                    <a:pt x="461" y="463"/>
                    <a:pt x="460" y="463"/>
                    <a:pt x="460" y="463"/>
                  </a:cubicBezTo>
                  <a:close/>
                  <a:moveTo>
                    <a:pt x="457" y="463"/>
                  </a:moveTo>
                  <a:cubicBezTo>
                    <a:pt x="453" y="462"/>
                    <a:pt x="448" y="462"/>
                    <a:pt x="444" y="461"/>
                  </a:cubicBezTo>
                  <a:cubicBezTo>
                    <a:pt x="444" y="461"/>
                    <a:pt x="444" y="461"/>
                    <a:pt x="444" y="461"/>
                  </a:cubicBezTo>
                  <a:cubicBezTo>
                    <a:pt x="444" y="461"/>
                    <a:pt x="443" y="461"/>
                    <a:pt x="443" y="461"/>
                  </a:cubicBezTo>
                  <a:cubicBezTo>
                    <a:pt x="443" y="461"/>
                    <a:pt x="443" y="461"/>
                    <a:pt x="442" y="461"/>
                  </a:cubicBezTo>
                  <a:cubicBezTo>
                    <a:pt x="442" y="461"/>
                    <a:pt x="442" y="461"/>
                    <a:pt x="442" y="461"/>
                  </a:cubicBezTo>
                  <a:cubicBezTo>
                    <a:pt x="439" y="458"/>
                    <a:pt x="438" y="457"/>
                    <a:pt x="438" y="457"/>
                  </a:cubicBezTo>
                  <a:cubicBezTo>
                    <a:pt x="437" y="457"/>
                    <a:pt x="437" y="457"/>
                    <a:pt x="437" y="457"/>
                  </a:cubicBezTo>
                  <a:cubicBezTo>
                    <a:pt x="438" y="457"/>
                    <a:pt x="439" y="457"/>
                    <a:pt x="440" y="457"/>
                  </a:cubicBezTo>
                  <a:cubicBezTo>
                    <a:pt x="444" y="457"/>
                    <a:pt x="448" y="457"/>
                    <a:pt x="452" y="457"/>
                  </a:cubicBezTo>
                  <a:cubicBezTo>
                    <a:pt x="452" y="454"/>
                    <a:pt x="452" y="454"/>
                    <a:pt x="452" y="454"/>
                  </a:cubicBezTo>
                  <a:cubicBezTo>
                    <a:pt x="453" y="455"/>
                    <a:pt x="453" y="455"/>
                    <a:pt x="454" y="455"/>
                  </a:cubicBezTo>
                  <a:cubicBezTo>
                    <a:pt x="455" y="456"/>
                    <a:pt x="456" y="456"/>
                    <a:pt x="456" y="456"/>
                  </a:cubicBezTo>
                  <a:cubicBezTo>
                    <a:pt x="456" y="458"/>
                    <a:pt x="457" y="461"/>
                    <a:pt x="457" y="463"/>
                  </a:cubicBezTo>
                  <a:close/>
                  <a:moveTo>
                    <a:pt x="500" y="512"/>
                  </a:moveTo>
                  <a:cubicBezTo>
                    <a:pt x="501" y="512"/>
                    <a:pt x="501" y="512"/>
                    <a:pt x="501" y="512"/>
                  </a:cubicBezTo>
                  <a:cubicBezTo>
                    <a:pt x="505" y="516"/>
                    <a:pt x="508" y="520"/>
                    <a:pt x="509" y="525"/>
                  </a:cubicBezTo>
                  <a:cubicBezTo>
                    <a:pt x="504" y="519"/>
                    <a:pt x="498" y="513"/>
                    <a:pt x="491" y="506"/>
                  </a:cubicBezTo>
                  <a:cubicBezTo>
                    <a:pt x="494" y="508"/>
                    <a:pt x="497" y="510"/>
                    <a:pt x="500" y="512"/>
                  </a:cubicBezTo>
                  <a:close/>
                  <a:moveTo>
                    <a:pt x="504" y="555"/>
                  </a:moveTo>
                  <a:cubicBezTo>
                    <a:pt x="504" y="554"/>
                    <a:pt x="504" y="554"/>
                    <a:pt x="504" y="554"/>
                  </a:cubicBezTo>
                  <a:cubicBezTo>
                    <a:pt x="504" y="554"/>
                    <a:pt x="504" y="554"/>
                    <a:pt x="504" y="555"/>
                  </a:cubicBezTo>
                  <a:close/>
                  <a:moveTo>
                    <a:pt x="506" y="559"/>
                  </a:moveTo>
                  <a:cubicBezTo>
                    <a:pt x="508" y="555"/>
                    <a:pt x="510" y="550"/>
                    <a:pt x="512" y="546"/>
                  </a:cubicBezTo>
                  <a:cubicBezTo>
                    <a:pt x="512" y="549"/>
                    <a:pt x="512" y="554"/>
                    <a:pt x="511" y="560"/>
                  </a:cubicBezTo>
                  <a:cubicBezTo>
                    <a:pt x="508" y="568"/>
                    <a:pt x="506" y="576"/>
                    <a:pt x="506" y="584"/>
                  </a:cubicBezTo>
                  <a:cubicBezTo>
                    <a:pt x="505" y="588"/>
                    <a:pt x="504" y="592"/>
                    <a:pt x="503" y="594"/>
                  </a:cubicBezTo>
                  <a:cubicBezTo>
                    <a:pt x="503" y="595"/>
                    <a:pt x="503" y="595"/>
                    <a:pt x="503" y="595"/>
                  </a:cubicBezTo>
                  <a:cubicBezTo>
                    <a:pt x="500" y="590"/>
                    <a:pt x="499" y="584"/>
                    <a:pt x="499" y="577"/>
                  </a:cubicBezTo>
                  <a:cubicBezTo>
                    <a:pt x="499" y="577"/>
                    <a:pt x="499" y="577"/>
                    <a:pt x="499" y="576"/>
                  </a:cubicBezTo>
                  <a:cubicBezTo>
                    <a:pt x="502" y="571"/>
                    <a:pt x="505" y="565"/>
                    <a:pt x="506" y="559"/>
                  </a:cubicBezTo>
                  <a:close/>
                  <a:moveTo>
                    <a:pt x="457" y="523"/>
                  </a:moveTo>
                  <a:cubicBezTo>
                    <a:pt x="457" y="523"/>
                    <a:pt x="457" y="523"/>
                    <a:pt x="457" y="523"/>
                  </a:cubicBezTo>
                  <a:cubicBezTo>
                    <a:pt x="457" y="523"/>
                    <a:pt x="458" y="523"/>
                    <a:pt x="458" y="523"/>
                  </a:cubicBezTo>
                  <a:cubicBezTo>
                    <a:pt x="458" y="523"/>
                    <a:pt x="457" y="523"/>
                    <a:pt x="457" y="523"/>
                  </a:cubicBezTo>
                  <a:close/>
                  <a:moveTo>
                    <a:pt x="456" y="526"/>
                  </a:moveTo>
                  <a:cubicBezTo>
                    <a:pt x="455" y="526"/>
                    <a:pt x="454" y="526"/>
                    <a:pt x="453" y="526"/>
                  </a:cubicBezTo>
                  <a:cubicBezTo>
                    <a:pt x="454" y="526"/>
                    <a:pt x="455" y="526"/>
                    <a:pt x="455" y="526"/>
                  </a:cubicBezTo>
                  <a:cubicBezTo>
                    <a:pt x="456" y="526"/>
                    <a:pt x="456" y="526"/>
                    <a:pt x="456" y="526"/>
                  </a:cubicBezTo>
                  <a:close/>
                  <a:moveTo>
                    <a:pt x="371" y="507"/>
                  </a:moveTo>
                  <a:cubicBezTo>
                    <a:pt x="358" y="505"/>
                    <a:pt x="345" y="503"/>
                    <a:pt x="332" y="501"/>
                  </a:cubicBezTo>
                  <a:cubicBezTo>
                    <a:pt x="331" y="500"/>
                    <a:pt x="331" y="500"/>
                    <a:pt x="331" y="500"/>
                  </a:cubicBezTo>
                  <a:cubicBezTo>
                    <a:pt x="330" y="500"/>
                    <a:pt x="330" y="499"/>
                    <a:pt x="330" y="499"/>
                  </a:cubicBezTo>
                  <a:cubicBezTo>
                    <a:pt x="347" y="503"/>
                    <a:pt x="365" y="505"/>
                    <a:pt x="382" y="507"/>
                  </a:cubicBezTo>
                  <a:cubicBezTo>
                    <a:pt x="383" y="507"/>
                    <a:pt x="383" y="507"/>
                    <a:pt x="383" y="507"/>
                  </a:cubicBezTo>
                  <a:cubicBezTo>
                    <a:pt x="387" y="509"/>
                    <a:pt x="387" y="509"/>
                    <a:pt x="387" y="509"/>
                  </a:cubicBezTo>
                  <a:cubicBezTo>
                    <a:pt x="386" y="508"/>
                    <a:pt x="386" y="508"/>
                    <a:pt x="386" y="508"/>
                  </a:cubicBezTo>
                  <a:cubicBezTo>
                    <a:pt x="388" y="508"/>
                    <a:pt x="391" y="508"/>
                    <a:pt x="393" y="508"/>
                  </a:cubicBezTo>
                  <a:cubicBezTo>
                    <a:pt x="395" y="510"/>
                    <a:pt x="398" y="511"/>
                    <a:pt x="400" y="513"/>
                  </a:cubicBezTo>
                  <a:cubicBezTo>
                    <a:pt x="390" y="511"/>
                    <a:pt x="380" y="509"/>
                    <a:pt x="371" y="507"/>
                  </a:cubicBezTo>
                  <a:close/>
                  <a:moveTo>
                    <a:pt x="206" y="477"/>
                  </a:moveTo>
                  <a:cubicBezTo>
                    <a:pt x="210" y="478"/>
                    <a:pt x="214" y="478"/>
                    <a:pt x="218" y="479"/>
                  </a:cubicBezTo>
                  <a:cubicBezTo>
                    <a:pt x="216" y="479"/>
                    <a:pt x="214" y="480"/>
                    <a:pt x="212" y="480"/>
                  </a:cubicBezTo>
                  <a:cubicBezTo>
                    <a:pt x="212" y="480"/>
                    <a:pt x="212" y="480"/>
                    <a:pt x="212" y="480"/>
                  </a:cubicBezTo>
                  <a:cubicBezTo>
                    <a:pt x="210" y="479"/>
                    <a:pt x="208" y="478"/>
                    <a:pt x="207" y="477"/>
                  </a:cubicBezTo>
                  <a:cubicBezTo>
                    <a:pt x="207" y="477"/>
                    <a:pt x="207" y="477"/>
                    <a:pt x="206" y="477"/>
                  </a:cubicBezTo>
                  <a:close/>
                  <a:moveTo>
                    <a:pt x="196" y="465"/>
                  </a:moveTo>
                  <a:cubicBezTo>
                    <a:pt x="205" y="463"/>
                    <a:pt x="214" y="462"/>
                    <a:pt x="224" y="462"/>
                  </a:cubicBezTo>
                  <a:cubicBezTo>
                    <a:pt x="230" y="462"/>
                    <a:pt x="237" y="463"/>
                    <a:pt x="244" y="463"/>
                  </a:cubicBezTo>
                  <a:cubicBezTo>
                    <a:pt x="244" y="465"/>
                    <a:pt x="244" y="465"/>
                    <a:pt x="244" y="465"/>
                  </a:cubicBezTo>
                  <a:cubicBezTo>
                    <a:pt x="248" y="465"/>
                    <a:pt x="253" y="465"/>
                    <a:pt x="258" y="466"/>
                  </a:cubicBezTo>
                  <a:cubicBezTo>
                    <a:pt x="261" y="468"/>
                    <a:pt x="263" y="471"/>
                    <a:pt x="266" y="473"/>
                  </a:cubicBezTo>
                  <a:cubicBezTo>
                    <a:pt x="265" y="473"/>
                    <a:pt x="265" y="474"/>
                    <a:pt x="264" y="474"/>
                  </a:cubicBezTo>
                  <a:cubicBezTo>
                    <a:pt x="261" y="474"/>
                    <a:pt x="258" y="474"/>
                    <a:pt x="255" y="473"/>
                  </a:cubicBezTo>
                  <a:cubicBezTo>
                    <a:pt x="249" y="471"/>
                    <a:pt x="244" y="468"/>
                    <a:pt x="238" y="466"/>
                  </a:cubicBezTo>
                  <a:cubicBezTo>
                    <a:pt x="237" y="468"/>
                    <a:pt x="237" y="468"/>
                    <a:pt x="237" y="468"/>
                  </a:cubicBezTo>
                  <a:cubicBezTo>
                    <a:pt x="240" y="470"/>
                    <a:pt x="243" y="471"/>
                    <a:pt x="246" y="473"/>
                  </a:cubicBezTo>
                  <a:cubicBezTo>
                    <a:pt x="245" y="473"/>
                    <a:pt x="244" y="473"/>
                    <a:pt x="243" y="473"/>
                  </a:cubicBezTo>
                  <a:cubicBezTo>
                    <a:pt x="243" y="476"/>
                    <a:pt x="243" y="476"/>
                    <a:pt x="243" y="476"/>
                  </a:cubicBezTo>
                  <a:cubicBezTo>
                    <a:pt x="246" y="476"/>
                    <a:pt x="250" y="477"/>
                    <a:pt x="254" y="478"/>
                  </a:cubicBezTo>
                  <a:cubicBezTo>
                    <a:pt x="259" y="481"/>
                    <a:pt x="265" y="485"/>
                    <a:pt x="269" y="489"/>
                  </a:cubicBezTo>
                  <a:cubicBezTo>
                    <a:pt x="266" y="488"/>
                    <a:pt x="264" y="487"/>
                    <a:pt x="261" y="486"/>
                  </a:cubicBezTo>
                  <a:cubicBezTo>
                    <a:pt x="262" y="484"/>
                    <a:pt x="262" y="484"/>
                    <a:pt x="262" y="484"/>
                  </a:cubicBezTo>
                  <a:cubicBezTo>
                    <a:pt x="257" y="483"/>
                    <a:pt x="252" y="482"/>
                    <a:pt x="247" y="481"/>
                  </a:cubicBezTo>
                  <a:cubicBezTo>
                    <a:pt x="236" y="476"/>
                    <a:pt x="225" y="470"/>
                    <a:pt x="213" y="465"/>
                  </a:cubicBezTo>
                  <a:cubicBezTo>
                    <a:pt x="212" y="468"/>
                    <a:pt x="212" y="468"/>
                    <a:pt x="212" y="468"/>
                  </a:cubicBezTo>
                  <a:cubicBezTo>
                    <a:pt x="220" y="471"/>
                    <a:pt x="228" y="475"/>
                    <a:pt x="236" y="479"/>
                  </a:cubicBezTo>
                  <a:cubicBezTo>
                    <a:pt x="233" y="479"/>
                    <a:pt x="231" y="479"/>
                    <a:pt x="228" y="479"/>
                  </a:cubicBezTo>
                  <a:cubicBezTo>
                    <a:pt x="220" y="477"/>
                    <a:pt x="212" y="475"/>
                    <a:pt x="203" y="473"/>
                  </a:cubicBezTo>
                  <a:cubicBezTo>
                    <a:pt x="201" y="471"/>
                    <a:pt x="199" y="468"/>
                    <a:pt x="196" y="465"/>
                  </a:cubicBezTo>
                  <a:close/>
                  <a:moveTo>
                    <a:pt x="191" y="459"/>
                  </a:moveTo>
                  <a:cubicBezTo>
                    <a:pt x="213" y="458"/>
                    <a:pt x="238" y="458"/>
                    <a:pt x="261" y="459"/>
                  </a:cubicBezTo>
                  <a:cubicBezTo>
                    <a:pt x="261" y="459"/>
                    <a:pt x="261" y="459"/>
                    <a:pt x="261" y="459"/>
                  </a:cubicBezTo>
                  <a:cubicBezTo>
                    <a:pt x="256" y="459"/>
                    <a:pt x="252" y="459"/>
                    <a:pt x="248" y="459"/>
                  </a:cubicBezTo>
                  <a:cubicBezTo>
                    <a:pt x="245" y="459"/>
                    <a:pt x="241" y="459"/>
                    <a:pt x="238" y="459"/>
                  </a:cubicBezTo>
                  <a:cubicBezTo>
                    <a:pt x="233" y="459"/>
                    <a:pt x="228" y="459"/>
                    <a:pt x="223" y="459"/>
                  </a:cubicBezTo>
                  <a:cubicBezTo>
                    <a:pt x="223" y="459"/>
                    <a:pt x="223" y="459"/>
                    <a:pt x="223" y="459"/>
                  </a:cubicBezTo>
                  <a:cubicBezTo>
                    <a:pt x="223" y="459"/>
                    <a:pt x="223" y="459"/>
                    <a:pt x="223" y="459"/>
                  </a:cubicBezTo>
                  <a:cubicBezTo>
                    <a:pt x="223" y="459"/>
                    <a:pt x="223" y="459"/>
                    <a:pt x="223" y="459"/>
                  </a:cubicBezTo>
                  <a:cubicBezTo>
                    <a:pt x="223" y="460"/>
                    <a:pt x="223" y="460"/>
                    <a:pt x="223" y="460"/>
                  </a:cubicBezTo>
                  <a:cubicBezTo>
                    <a:pt x="213" y="460"/>
                    <a:pt x="203" y="461"/>
                    <a:pt x="194" y="463"/>
                  </a:cubicBezTo>
                  <a:cubicBezTo>
                    <a:pt x="193" y="462"/>
                    <a:pt x="192" y="460"/>
                    <a:pt x="191" y="459"/>
                  </a:cubicBezTo>
                  <a:close/>
                  <a:moveTo>
                    <a:pt x="161" y="474"/>
                  </a:moveTo>
                  <a:cubicBezTo>
                    <a:pt x="157" y="471"/>
                    <a:pt x="154" y="468"/>
                    <a:pt x="150" y="465"/>
                  </a:cubicBezTo>
                  <a:cubicBezTo>
                    <a:pt x="149" y="464"/>
                    <a:pt x="148" y="464"/>
                    <a:pt x="148" y="463"/>
                  </a:cubicBezTo>
                  <a:cubicBezTo>
                    <a:pt x="149" y="463"/>
                    <a:pt x="149" y="463"/>
                    <a:pt x="150" y="463"/>
                  </a:cubicBezTo>
                  <a:cubicBezTo>
                    <a:pt x="154" y="467"/>
                    <a:pt x="158" y="471"/>
                    <a:pt x="161" y="474"/>
                  </a:cubicBezTo>
                  <a:close/>
                  <a:moveTo>
                    <a:pt x="136" y="447"/>
                  </a:moveTo>
                  <a:cubicBezTo>
                    <a:pt x="140" y="452"/>
                    <a:pt x="144" y="456"/>
                    <a:pt x="148" y="461"/>
                  </a:cubicBezTo>
                  <a:cubicBezTo>
                    <a:pt x="148" y="461"/>
                    <a:pt x="147" y="461"/>
                    <a:pt x="146" y="461"/>
                  </a:cubicBezTo>
                  <a:cubicBezTo>
                    <a:pt x="138" y="453"/>
                    <a:pt x="130" y="445"/>
                    <a:pt x="122" y="436"/>
                  </a:cubicBezTo>
                  <a:cubicBezTo>
                    <a:pt x="124" y="438"/>
                    <a:pt x="126" y="439"/>
                    <a:pt x="128" y="440"/>
                  </a:cubicBezTo>
                  <a:cubicBezTo>
                    <a:pt x="131" y="443"/>
                    <a:pt x="133" y="445"/>
                    <a:pt x="136" y="447"/>
                  </a:cubicBezTo>
                  <a:close/>
                  <a:moveTo>
                    <a:pt x="54" y="360"/>
                  </a:moveTo>
                  <a:cubicBezTo>
                    <a:pt x="55" y="361"/>
                    <a:pt x="56" y="361"/>
                    <a:pt x="58" y="362"/>
                  </a:cubicBezTo>
                  <a:cubicBezTo>
                    <a:pt x="62" y="364"/>
                    <a:pt x="66" y="366"/>
                    <a:pt x="71" y="369"/>
                  </a:cubicBezTo>
                  <a:cubicBezTo>
                    <a:pt x="80" y="375"/>
                    <a:pt x="90" y="382"/>
                    <a:pt x="100" y="391"/>
                  </a:cubicBezTo>
                  <a:cubicBezTo>
                    <a:pt x="108" y="398"/>
                    <a:pt x="116" y="406"/>
                    <a:pt x="125" y="413"/>
                  </a:cubicBezTo>
                  <a:cubicBezTo>
                    <a:pt x="110" y="401"/>
                    <a:pt x="95" y="390"/>
                    <a:pt x="83" y="380"/>
                  </a:cubicBezTo>
                  <a:cubicBezTo>
                    <a:pt x="81" y="382"/>
                    <a:pt x="81" y="382"/>
                    <a:pt x="81" y="382"/>
                  </a:cubicBezTo>
                  <a:cubicBezTo>
                    <a:pt x="94" y="393"/>
                    <a:pt x="109" y="404"/>
                    <a:pt x="124" y="416"/>
                  </a:cubicBezTo>
                  <a:cubicBezTo>
                    <a:pt x="139" y="428"/>
                    <a:pt x="152" y="441"/>
                    <a:pt x="160" y="456"/>
                  </a:cubicBezTo>
                  <a:cubicBezTo>
                    <a:pt x="162" y="455"/>
                    <a:pt x="162" y="455"/>
                    <a:pt x="162" y="455"/>
                  </a:cubicBezTo>
                  <a:cubicBezTo>
                    <a:pt x="157" y="445"/>
                    <a:pt x="150" y="437"/>
                    <a:pt x="142" y="429"/>
                  </a:cubicBezTo>
                  <a:cubicBezTo>
                    <a:pt x="151" y="438"/>
                    <a:pt x="159" y="446"/>
                    <a:pt x="164" y="453"/>
                  </a:cubicBezTo>
                  <a:cubicBezTo>
                    <a:pt x="165" y="454"/>
                    <a:pt x="166" y="456"/>
                    <a:pt x="167" y="457"/>
                  </a:cubicBezTo>
                  <a:cubicBezTo>
                    <a:pt x="163" y="458"/>
                    <a:pt x="159" y="458"/>
                    <a:pt x="156" y="459"/>
                  </a:cubicBezTo>
                  <a:cubicBezTo>
                    <a:pt x="153" y="457"/>
                    <a:pt x="150" y="455"/>
                    <a:pt x="147" y="453"/>
                  </a:cubicBezTo>
                  <a:cubicBezTo>
                    <a:pt x="147" y="453"/>
                    <a:pt x="149" y="455"/>
                    <a:pt x="154" y="459"/>
                  </a:cubicBezTo>
                  <a:cubicBezTo>
                    <a:pt x="153" y="460"/>
                    <a:pt x="152" y="460"/>
                    <a:pt x="151" y="460"/>
                  </a:cubicBezTo>
                  <a:cubicBezTo>
                    <a:pt x="151" y="459"/>
                    <a:pt x="150" y="458"/>
                    <a:pt x="149" y="458"/>
                  </a:cubicBezTo>
                  <a:cubicBezTo>
                    <a:pt x="146" y="454"/>
                    <a:pt x="142" y="450"/>
                    <a:pt x="138" y="446"/>
                  </a:cubicBezTo>
                  <a:cubicBezTo>
                    <a:pt x="140" y="447"/>
                    <a:pt x="141" y="448"/>
                    <a:pt x="143" y="449"/>
                  </a:cubicBezTo>
                  <a:cubicBezTo>
                    <a:pt x="144" y="446"/>
                    <a:pt x="144" y="446"/>
                    <a:pt x="144" y="446"/>
                  </a:cubicBezTo>
                  <a:cubicBezTo>
                    <a:pt x="139" y="444"/>
                    <a:pt x="135" y="441"/>
                    <a:pt x="130" y="438"/>
                  </a:cubicBezTo>
                  <a:cubicBezTo>
                    <a:pt x="124" y="433"/>
                    <a:pt x="119" y="428"/>
                    <a:pt x="113" y="425"/>
                  </a:cubicBezTo>
                  <a:cubicBezTo>
                    <a:pt x="111" y="423"/>
                    <a:pt x="109" y="422"/>
                    <a:pt x="107" y="421"/>
                  </a:cubicBezTo>
                  <a:cubicBezTo>
                    <a:pt x="98" y="412"/>
                    <a:pt x="88" y="402"/>
                    <a:pt x="78" y="393"/>
                  </a:cubicBezTo>
                  <a:cubicBezTo>
                    <a:pt x="68" y="382"/>
                    <a:pt x="60" y="372"/>
                    <a:pt x="54" y="360"/>
                  </a:cubicBezTo>
                  <a:close/>
                  <a:moveTo>
                    <a:pt x="137" y="424"/>
                  </a:moveTo>
                  <a:cubicBezTo>
                    <a:pt x="139" y="425"/>
                    <a:pt x="140" y="426"/>
                    <a:pt x="141" y="427"/>
                  </a:cubicBezTo>
                  <a:cubicBezTo>
                    <a:pt x="139" y="426"/>
                    <a:pt x="138" y="424"/>
                    <a:pt x="136" y="423"/>
                  </a:cubicBezTo>
                  <a:cubicBezTo>
                    <a:pt x="137" y="423"/>
                    <a:pt x="137" y="424"/>
                    <a:pt x="137" y="424"/>
                  </a:cubicBezTo>
                  <a:close/>
                  <a:moveTo>
                    <a:pt x="53" y="332"/>
                  </a:moveTo>
                  <a:cubicBezTo>
                    <a:pt x="52" y="332"/>
                    <a:pt x="52" y="332"/>
                    <a:pt x="52" y="332"/>
                  </a:cubicBezTo>
                  <a:cubicBezTo>
                    <a:pt x="52" y="330"/>
                    <a:pt x="52" y="329"/>
                    <a:pt x="52" y="327"/>
                  </a:cubicBezTo>
                  <a:cubicBezTo>
                    <a:pt x="53" y="328"/>
                    <a:pt x="53" y="329"/>
                    <a:pt x="53" y="330"/>
                  </a:cubicBezTo>
                  <a:cubicBezTo>
                    <a:pt x="53" y="331"/>
                    <a:pt x="53" y="331"/>
                    <a:pt x="53" y="332"/>
                  </a:cubicBezTo>
                  <a:close/>
                  <a:moveTo>
                    <a:pt x="50" y="356"/>
                  </a:moveTo>
                  <a:cubicBezTo>
                    <a:pt x="50" y="356"/>
                    <a:pt x="50" y="356"/>
                    <a:pt x="50" y="357"/>
                  </a:cubicBezTo>
                  <a:cubicBezTo>
                    <a:pt x="49" y="357"/>
                    <a:pt x="49" y="356"/>
                    <a:pt x="48" y="356"/>
                  </a:cubicBezTo>
                  <a:cubicBezTo>
                    <a:pt x="48" y="356"/>
                    <a:pt x="47" y="356"/>
                    <a:pt x="47" y="357"/>
                  </a:cubicBezTo>
                  <a:cubicBezTo>
                    <a:pt x="47" y="354"/>
                    <a:pt x="47" y="352"/>
                    <a:pt x="48" y="349"/>
                  </a:cubicBezTo>
                  <a:cubicBezTo>
                    <a:pt x="48" y="352"/>
                    <a:pt x="49" y="354"/>
                    <a:pt x="50" y="356"/>
                  </a:cubicBezTo>
                  <a:close/>
                  <a:moveTo>
                    <a:pt x="48" y="359"/>
                  </a:moveTo>
                  <a:cubicBezTo>
                    <a:pt x="49" y="359"/>
                    <a:pt x="49" y="359"/>
                    <a:pt x="50" y="359"/>
                  </a:cubicBezTo>
                  <a:cubicBezTo>
                    <a:pt x="50" y="363"/>
                    <a:pt x="49" y="366"/>
                    <a:pt x="49" y="369"/>
                  </a:cubicBezTo>
                  <a:cubicBezTo>
                    <a:pt x="48" y="366"/>
                    <a:pt x="47" y="363"/>
                    <a:pt x="47" y="359"/>
                  </a:cubicBezTo>
                  <a:cubicBezTo>
                    <a:pt x="47" y="359"/>
                    <a:pt x="48" y="359"/>
                    <a:pt x="48" y="359"/>
                  </a:cubicBezTo>
                  <a:close/>
                  <a:moveTo>
                    <a:pt x="45" y="332"/>
                  </a:moveTo>
                  <a:cubicBezTo>
                    <a:pt x="46" y="335"/>
                    <a:pt x="47" y="338"/>
                    <a:pt x="48" y="341"/>
                  </a:cubicBezTo>
                  <a:cubicBezTo>
                    <a:pt x="47" y="338"/>
                    <a:pt x="46" y="335"/>
                    <a:pt x="45" y="332"/>
                  </a:cubicBezTo>
                  <a:close/>
                  <a:moveTo>
                    <a:pt x="47" y="311"/>
                  </a:moveTo>
                  <a:cubicBezTo>
                    <a:pt x="70" y="327"/>
                    <a:pt x="94" y="342"/>
                    <a:pt x="118" y="357"/>
                  </a:cubicBezTo>
                  <a:cubicBezTo>
                    <a:pt x="118" y="357"/>
                    <a:pt x="118" y="357"/>
                    <a:pt x="118" y="357"/>
                  </a:cubicBezTo>
                  <a:cubicBezTo>
                    <a:pt x="118" y="357"/>
                    <a:pt x="118" y="357"/>
                    <a:pt x="117" y="357"/>
                  </a:cubicBezTo>
                  <a:cubicBezTo>
                    <a:pt x="118" y="359"/>
                    <a:pt x="118" y="359"/>
                    <a:pt x="118" y="359"/>
                  </a:cubicBezTo>
                  <a:cubicBezTo>
                    <a:pt x="118" y="359"/>
                    <a:pt x="119" y="359"/>
                    <a:pt x="120" y="359"/>
                  </a:cubicBezTo>
                  <a:cubicBezTo>
                    <a:pt x="120" y="359"/>
                    <a:pt x="121" y="359"/>
                    <a:pt x="121" y="359"/>
                  </a:cubicBezTo>
                  <a:cubicBezTo>
                    <a:pt x="130" y="367"/>
                    <a:pt x="139" y="374"/>
                    <a:pt x="148" y="382"/>
                  </a:cubicBezTo>
                  <a:cubicBezTo>
                    <a:pt x="150" y="380"/>
                    <a:pt x="150" y="380"/>
                    <a:pt x="150" y="380"/>
                  </a:cubicBezTo>
                  <a:cubicBezTo>
                    <a:pt x="149" y="379"/>
                    <a:pt x="149" y="379"/>
                    <a:pt x="148" y="378"/>
                  </a:cubicBezTo>
                  <a:cubicBezTo>
                    <a:pt x="149" y="379"/>
                    <a:pt x="151" y="379"/>
                    <a:pt x="152" y="379"/>
                  </a:cubicBezTo>
                  <a:cubicBezTo>
                    <a:pt x="151" y="380"/>
                    <a:pt x="151" y="381"/>
                    <a:pt x="151" y="382"/>
                  </a:cubicBezTo>
                  <a:cubicBezTo>
                    <a:pt x="151" y="382"/>
                    <a:pt x="151" y="382"/>
                    <a:pt x="151" y="382"/>
                  </a:cubicBezTo>
                  <a:cubicBezTo>
                    <a:pt x="147" y="385"/>
                    <a:pt x="147" y="385"/>
                    <a:pt x="147" y="385"/>
                  </a:cubicBezTo>
                  <a:cubicBezTo>
                    <a:pt x="140" y="385"/>
                    <a:pt x="134" y="385"/>
                    <a:pt x="130" y="385"/>
                  </a:cubicBezTo>
                  <a:cubicBezTo>
                    <a:pt x="130" y="385"/>
                    <a:pt x="129" y="385"/>
                    <a:pt x="129" y="384"/>
                  </a:cubicBezTo>
                  <a:cubicBezTo>
                    <a:pt x="105" y="361"/>
                    <a:pt x="80" y="336"/>
                    <a:pt x="72" y="329"/>
                  </a:cubicBezTo>
                  <a:cubicBezTo>
                    <a:pt x="71" y="331"/>
                    <a:pt x="71" y="331"/>
                    <a:pt x="71" y="331"/>
                  </a:cubicBezTo>
                  <a:cubicBezTo>
                    <a:pt x="76" y="336"/>
                    <a:pt x="91" y="351"/>
                    <a:pt x="108" y="368"/>
                  </a:cubicBezTo>
                  <a:cubicBezTo>
                    <a:pt x="95" y="357"/>
                    <a:pt x="81" y="347"/>
                    <a:pt x="67" y="337"/>
                  </a:cubicBezTo>
                  <a:cubicBezTo>
                    <a:pt x="66" y="339"/>
                    <a:pt x="66" y="339"/>
                    <a:pt x="66" y="339"/>
                  </a:cubicBezTo>
                  <a:cubicBezTo>
                    <a:pt x="87" y="354"/>
                    <a:pt x="107" y="369"/>
                    <a:pt x="126" y="385"/>
                  </a:cubicBezTo>
                  <a:cubicBezTo>
                    <a:pt x="124" y="385"/>
                    <a:pt x="123" y="385"/>
                    <a:pt x="123" y="385"/>
                  </a:cubicBezTo>
                  <a:cubicBezTo>
                    <a:pt x="123" y="385"/>
                    <a:pt x="124" y="385"/>
                    <a:pt x="126" y="386"/>
                  </a:cubicBezTo>
                  <a:cubicBezTo>
                    <a:pt x="127" y="386"/>
                    <a:pt x="128" y="387"/>
                    <a:pt x="129" y="388"/>
                  </a:cubicBezTo>
                  <a:cubicBezTo>
                    <a:pt x="138" y="396"/>
                    <a:pt x="146" y="404"/>
                    <a:pt x="153" y="411"/>
                  </a:cubicBezTo>
                  <a:cubicBezTo>
                    <a:pt x="162" y="420"/>
                    <a:pt x="170" y="426"/>
                    <a:pt x="173" y="429"/>
                  </a:cubicBezTo>
                  <a:cubicBezTo>
                    <a:pt x="174" y="430"/>
                    <a:pt x="175" y="431"/>
                    <a:pt x="176" y="431"/>
                  </a:cubicBezTo>
                  <a:cubicBezTo>
                    <a:pt x="176" y="431"/>
                    <a:pt x="176" y="431"/>
                    <a:pt x="176" y="431"/>
                  </a:cubicBezTo>
                  <a:cubicBezTo>
                    <a:pt x="177" y="431"/>
                    <a:pt x="177" y="431"/>
                    <a:pt x="177" y="431"/>
                  </a:cubicBezTo>
                  <a:cubicBezTo>
                    <a:pt x="176" y="430"/>
                    <a:pt x="176" y="430"/>
                    <a:pt x="176" y="430"/>
                  </a:cubicBezTo>
                  <a:cubicBezTo>
                    <a:pt x="176" y="429"/>
                    <a:pt x="176" y="429"/>
                    <a:pt x="176" y="429"/>
                  </a:cubicBezTo>
                  <a:cubicBezTo>
                    <a:pt x="176" y="429"/>
                    <a:pt x="176" y="429"/>
                    <a:pt x="176" y="429"/>
                  </a:cubicBezTo>
                  <a:cubicBezTo>
                    <a:pt x="178" y="430"/>
                    <a:pt x="179" y="432"/>
                    <a:pt x="181" y="433"/>
                  </a:cubicBezTo>
                  <a:cubicBezTo>
                    <a:pt x="182" y="431"/>
                    <a:pt x="182" y="431"/>
                    <a:pt x="182" y="431"/>
                  </a:cubicBezTo>
                  <a:cubicBezTo>
                    <a:pt x="182" y="431"/>
                    <a:pt x="181" y="430"/>
                    <a:pt x="181" y="430"/>
                  </a:cubicBezTo>
                  <a:cubicBezTo>
                    <a:pt x="331" y="436"/>
                    <a:pt x="331" y="436"/>
                    <a:pt x="331" y="436"/>
                  </a:cubicBezTo>
                  <a:cubicBezTo>
                    <a:pt x="331" y="436"/>
                    <a:pt x="224" y="419"/>
                    <a:pt x="180" y="429"/>
                  </a:cubicBezTo>
                  <a:cubicBezTo>
                    <a:pt x="178" y="427"/>
                    <a:pt x="177" y="425"/>
                    <a:pt x="175" y="424"/>
                  </a:cubicBezTo>
                  <a:cubicBezTo>
                    <a:pt x="174" y="424"/>
                    <a:pt x="174" y="424"/>
                    <a:pt x="174" y="424"/>
                  </a:cubicBezTo>
                  <a:cubicBezTo>
                    <a:pt x="160" y="411"/>
                    <a:pt x="146" y="398"/>
                    <a:pt x="131" y="386"/>
                  </a:cubicBezTo>
                  <a:cubicBezTo>
                    <a:pt x="131" y="386"/>
                    <a:pt x="131" y="386"/>
                    <a:pt x="131" y="386"/>
                  </a:cubicBezTo>
                  <a:cubicBezTo>
                    <a:pt x="139" y="386"/>
                    <a:pt x="155" y="387"/>
                    <a:pt x="175" y="388"/>
                  </a:cubicBezTo>
                  <a:cubicBezTo>
                    <a:pt x="175" y="388"/>
                    <a:pt x="175" y="389"/>
                    <a:pt x="175" y="389"/>
                  </a:cubicBezTo>
                  <a:cubicBezTo>
                    <a:pt x="176" y="388"/>
                    <a:pt x="176" y="388"/>
                    <a:pt x="176" y="388"/>
                  </a:cubicBezTo>
                  <a:cubicBezTo>
                    <a:pt x="181" y="389"/>
                    <a:pt x="185" y="389"/>
                    <a:pt x="190" y="389"/>
                  </a:cubicBezTo>
                  <a:cubicBezTo>
                    <a:pt x="190" y="390"/>
                    <a:pt x="191" y="391"/>
                    <a:pt x="192" y="391"/>
                  </a:cubicBezTo>
                  <a:cubicBezTo>
                    <a:pt x="193" y="390"/>
                    <a:pt x="194" y="390"/>
                    <a:pt x="195" y="389"/>
                  </a:cubicBezTo>
                  <a:cubicBezTo>
                    <a:pt x="203" y="390"/>
                    <a:pt x="212" y="390"/>
                    <a:pt x="220" y="391"/>
                  </a:cubicBezTo>
                  <a:cubicBezTo>
                    <a:pt x="224" y="392"/>
                    <a:pt x="228" y="393"/>
                    <a:pt x="232" y="395"/>
                  </a:cubicBezTo>
                  <a:cubicBezTo>
                    <a:pt x="233" y="393"/>
                    <a:pt x="233" y="393"/>
                    <a:pt x="233" y="393"/>
                  </a:cubicBezTo>
                  <a:cubicBezTo>
                    <a:pt x="232" y="392"/>
                    <a:pt x="231" y="392"/>
                    <a:pt x="229" y="391"/>
                  </a:cubicBezTo>
                  <a:cubicBezTo>
                    <a:pt x="282" y="394"/>
                    <a:pt x="341" y="396"/>
                    <a:pt x="373" y="396"/>
                  </a:cubicBezTo>
                  <a:cubicBezTo>
                    <a:pt x="386" y="397"/>
                    <a:pt x="398" y="397"/>
                    <a:pt x="408" y="398"/>
                  </a:cubicBezTo>
                  <a:cubicBezTo>
                    <a:pt x="417" y="399"/>
                    <a:pt x="425" y="401"/>
                    <a:pt x="434" y="403"/>
                  </a:cubicBezTo>
                  <a:cubicBezTo>
                    <a:pt x="433" y="403"/>
                    <a:pt x="433" y="403"/>
                    <a:pt x="432" y="403"/>
                  </a:cubicBezTo>
                  <a:cubicBezTo>
                    <a:pt x="432" y="405"/>
                    <a:pt x="432" y="405"/>
                    <a:pt x="432" y="405"/>
                  </a:cubicBezTo>
                  <a:cubicBezTo>
                    <a:pt x="429" y="405"/>
                    <a:pt x="426" y="404"/>
                    <a:pt x="423" y="404"/>
                  </a:cubicBezTo>
                  <a:cubicBezTo>
                    <a:pt x="422" y="404"/>
                    <a:pt x="421" y="404"/>
                    <a:pt x="420" y="404"/>
                  </a:cubicBezTo>
                  <a:cubicBezTo>
                    <a:pt x="411" y="403"/>
                    <a:pt x="402" y="402"/>
                    <a:pt x="393" y="402"/>
                  </a:cubicBezTo>
                  <a:cubicBezTo>
                    <a:pt x="393" y="402"/>
                    <a:pt x="393" y="402"/>
                    <a:pt x="393" y="402"/>
                  </a:cubicBezTo>
                  <a:cubicBezTo>
                    <a:pt x="369" y="399"/>
                    <a:pt x="346" y="397"/>
                    <a:pt x="322" y="395"/>
                  </a:cubicBezTo>
                  <a:cubicBezTo>
                    <a:pt x="322" y="398"/>
                    <a:pt x="322" y="398"/>
                    <a:pt x="322" y="398"/>
                  </a:cubicBezTo>
                  <a:cubicBezTo>
                    <a:pt x="333" y="399"/>
                    <a:pt x="343" y="399"/>
                    <a:pt x="354" y="400"/>
                  </a:cubicBezTo>
                  <a:cubicBezTo>
                    <a:pt x="354" y="402"/>
                    <a:pt x="354" y="402"/>
                    <a:pt x="354" y="402"/>
                  </a:cubicBezTo>
                  <a:cubicBezTo>
                    <a:pt x="354" y="402"/>
                    <a:pt x="355" y="403"/>
                    <a:pt x="355" y="403"/>
                  </a:cubicBezTo>
                  <a:cubicBezTo>
                    <a:pt x="355" y="403"/>
                    <a:pt x="354" y="403"/>
                    <a:pt x="354" y="403"/>
                  </a:cubicBezTo>
                  <a:cubicBezTo>
                    <a:pt x="354" y="405"/>
                    <a:pt x="354" y="405"/>
                    <a:pt x="354" y="405"/>
                  </a:cubicBezTo>
                  <a:cubicBezTo>
                    <a:pt x="354" y="405"/>
                    <a:pt x="354" y="405"/>
                    <a:pt x="354" y="405"/>
                  </a:cubicBezTo>
                  <a:cubicBezTo>
                    <a:pt x="354" y="405"/>
                    <a:pt x="354" y="405"/>
                    <a:pt x="354" y="405"/>
                  </a:cubicBezTo>
                  <a:cubicBezTo>
                    <a:pt x="354" y="405"/>
                    <a:pt x="354" y="405"/>
                    <a:pt x="354" y="405"/>
                  </a:cubicBezTo>
                  <a:cubicBezTo>
                    <a:pt x="357" y="405"/>
                    <a:pt x="360" y="405"/>
                    <a:pt x="363" y="405"/>
                  </a:cubicBezTo>
                  <a:cubicBezTo>
                    <a:pt x="364" y="405"/>
                    <a:pt x="365" y="405"/>
                    <a:pt x="366" y="405"/>
                  </a:cubicBezTo>
                  <a:cubicBezTo>
                    <a:pt x="376" y="408"/>
                    <a:pt x="387" y="410"/>
                    <a:pt x="397" y="411"/>
                  </a:cubicBezTo>
                  <a:cubicBezTo>
                    <a:pt x="397" y="413"/>
                    <a:pt x="397" y="413"/>
                    <a:pt x="397" y="413"/>
                  </a:cubicBezTo>
                  <a:cubicBezTo>
                    <a:pt x="398" y="413"/>
                    <a:pt x="399" y="414"/>
                    <a:pt x="400" y="414"/>
                  </a:cubicBezTo>
                  <a:cubicBezTo>
                    <a:pt x="327" y="407"/>
                    <a:pt x="213" y="398"/>
                    <a:pt x="198" y="409"/>
                  </a:cubicBezTo>
                  <a:cubicBezTo>
                    <a:pt x="198" y="409"/>
                    <a:pt x="331" y="410"/>
                    <a:pt x="411" y="420"/>
                  </a:cubicBezTo>
                  <a:cubicBezTo>
                    <a:pt x="407" y="420"/>
                    <a:pt x="403" y="420"/>
                    <a:pt x="399" y="421"/>
                  </a:cubicBezTo>
                  <a:cubicBezTo>
                    <a:pt x="394" y="421"/>
                    <a:pt x="388" y="421"/>
                    <a:pt x="383" y="421"/>
                  </a:cubicBezTo>
                  <a:cubicBezTo>
                    <a:pt x="378" y="421"/>
                    <a:pt x="372" y="421"/>
                    <a:pt x="368" y="421"/>
                  </a:cubicBezTo>
                  <a:cubicBezTo>
                    <a:pt x="360" y="421"/>
                    <a:pt x="353" y="421"/>
                    <a:pt x="348" y="421"/>
                  </a:cubicBezTo>
                  <a:cubicBezTo>
                    <a:pt x="348" y="423"/>
                    <a:pt x="348" y="423"/>
                    <a:pt x="348" y="423"/>
                  </a:cubicBezTo>
                  <a:cubicBezTo>
                    <a:pt x="353" y="423"/>
                    <a:pt x="360" y="423"/>
                    <a:pt x="368" y="423"/>
                  </a:cubicBezTo>
                  <a:cubicBezTo>
                    <a:pt x="371" y="423"/>
                    <a:pt x="376" y="423"/>
                    <a:pt x="380" y="423"/>
                  </a:cubicBezTo>
                  <a:cubicBezTo>
                    <a:pt x="365" y="426"/>
                    <a:pt x="351" y="429"/>
                    <a:pt x="342" y="431"/>
                  </a:cubicBezTo>
                  <a:cubicBezTo>
                    <a:pt x="343" y="433"/>
                    <a:pt x="343" y="433"/>
                    <a:pt x="343" y="433"/>
                  </a:cubicBezTo>
                  <a:cubicBezTo>
                    <a:pt x="355" y="431"/>
                    <a:pt x="377" y="426"/>
                    <a:pt x="399" y="423"/>
                  </a:cubicBezTo>
                  <a:cubicBezTo>
                    <a:pt x="410" y="423"/>
                    <a:pt x="421" y="424"/>
                    <a:pt x="431" y="424"/>
                  </a:cubicBezTo>
                  <a:cubicBezTo>
                    <a:pt x="432" y="424"/>
                    <a:pt x="433" y="424"/>
                    <a:pt x="435" y="425"/>
                  </a:cubicBezTo>
                  <a:cubicBezTo>
                    <a:pt x="439" y="426"/>
                    <a:pt x="444" y="429"/>
                    <a:pt x="448" y="431"/>
                  </a:cubicBezTo>
                  <a:cubicBezTo>
                    <a:pt x="447" y="434"/>
                    <a:pt x="447" y="438"/>
                    <a:pt x="448" y="442"/>
                  </a:cubicBezTo>
                  <a:cubicBezTo>
                    <a:pt x="445" y="442"/>
                    <a:pt x="442" y="442"/>
                    <a:pt x="439" y="442"/>
                  </a:cubicBezTo>
                  <a:cubicBezTo>
                    <a:pt x="438" y="442"/>
                    <a:pt x="437" y="442"/>
                    <a:pt x="436" y="442"/>
                  </a:cubicBezTo>
                  <a:cubicBezTo>
                    <a:pt x="437" y="442"/>
                    <a:pt x="437" y="442"/>
                    <a:pt x="437" y="442"/>
                  </a:cubicBezTo>
                  <a:cubicBezTo>
                    <a:pt x="434" y="441"/>
                    <a:pt x="434" y="441"/>
                    <a:pt x="434" y="441"/>
                  </a:cubicBezTo>
                  <a:cubicBezTo>
                    <a:pt x="430" y="439"/>
                    <a:pt x="426" y="438"/>
                    <a:pt x="422" y="436"/>
                  </a:cubicBezTo>
                  <a:cubicBezTo>
                    <a:pt x="421" y="439"/>
                    <a:pt x="421" y="439"/>
                    <a:pt x="421" y="439"/>
                  </a:cubicBezTo>
                  <a:cubicBezTo>
                    <a:pt x="424" y="440"/>
                    <a:pt x="427" y="441"/>
                    <a:pt x="430" y="442"/>
                  </a:cubicBezTo>
                  <a:cubicBezTo>
                    <a:pt x="429" y="442"/>
                    <a:pt x="427" y="442"/>
                    <a:pt x="425" y="442"/>
                  </a:cubicBezTo>
                  <a:cubicBezTo>
                    <a:pt x="408" y="437"/>
                    <a:pt x="391" y="434"/>
                    <a:pt x="379" y="434"/>
                  </a:cubicBezTo>
                  <a:cubicBezTo>
                    <a:pt x="376" y="434"/>
                    <a:pt x="374" y="434"/>
                    <a:pt x="372" y="434"/>
                  </a:cubicBezTo>
                  <a:cubicBezTo>
                    <a:pt x="372" y="436"/>
                    <a:pt x="372" y="436"/>
                    <a:pt x="372" y="436"/>
                  </a:cubicBezTo>
                  <a:cubicBezTo>
                    <a:pt x="388" y="441"/>
                    <a:pt x="406" y="443"/>
                    <a:pt x="423" y="444"/>
                  </a:cubicBezTo>
                  <a:cubicBezTo>
                    <a:pt x="421" y="445"/>
                    <a:pt x="419" y="445"/>
                    <a:pt x="416" y="446"/>
                  </a:cubicBezTo>
                  <a:cubicBezTo>
                    <a:pt x="413" y="446"/>
                    <a:pt x="410" y="446"/>
                    <a:pt x="407" y="447"/>
                  </a:cubicBezTo>
                  <a:cubicBezTo>
                    <a:pt x="406" y="447"/>
                    <a:pt x="406" y="447"/>
                    <a:pt x="405" y="447"/>
                  </a:cubicBezTo>
                  <a:cubicBezTo>
                    <a:pt x="402" y="447"/>
                    <a:pt x="399" y="447"/>
                    <a:pt x="397" y="447"/>
                  </a:cubicBezTo>
                  <a:cubicBezTo>
                    <a:pt x="396" y="447"/>
                    <a:pt x="396" y="447"/>
                    <a:pt x="396" y="447"/>
                  </a:cubicBezTo>
                  <a:cubicBezTo>
                    <a:pt x="391" y="446"/>
                    <a:pt x="387" y="445"/>
                    <a:pt x="383" y="444"/>
                  </a:cubicBezTo>
                  <a:cubicBezTo>
                    <a:pt x="382" y="446"/>
                    <a:pt x="382" y="446"/>
                    <a:pt x="382" y="446"/>
                  </a:cubicBezTo>
                  <a:cubicBezTo>
                    <a:pt x="387" y="449"/>
                    <a:pt x="393" y="451"/>
                    <a:pt x="399" y="453"/>
                  </a:cubicBezTo>
                  <a:cubicBezTo>
                    <a:pt x="371" y="450"/>
                    <a:pt x="371" y="450"/>
                    <a:pt x="371" y="450"/>
                  </a:cubicBezTo>
                  <a:cubicBezTo>
                    <a:pt x="371" y="450"/>
                    <a:pt x="397" y="459"/>
                    <a:pt x="420" y="459"/>
                  </a:cubicBezTo>
                  <a:cubicBezTo>
                    <a:pt x="420" y="460"/>
                    <a:pt x="420" y="460"/>
                    <a:pt x="421" y="460"/>
                  </a:cubicBezTo>
                  <a:cubicBezTo>
                    <a:pt x="420" y="461"/>
                    <a:pt x="420" y="461"/>
                    <a:pt x="420" y="461"/>
                  </a:cubicBezTo>
                  <a:cubicBezTo>
                    <a:pt x="420" y="461"/>
                    <a:pt x="421" y="461"/>
                    <a:pt x="421" y="461"/>
                  </a:cubicBezTo>
                  <a:cubicBezTo>
                    <a:pt x="413" y="461"/>
                    <a:pt x="406" y="461"/>
                    <a:pt x="399" y="460"/>
                  </a:cubicBezTo>
                  <a:cubicBezTo>
                    <a:pt x="398" y="458"/>
                    <a:pt x="398" y="458"/>
                    <a:pt x="398" y="458"/>
                  </a:cubicBezTo>
                  <a:cubicBezTo>
                    <a:pt x="382" y="457"/>
                    <a:pt x="365" y="456"/>
                    <a:pt x="349" y="456"/>
                  </a:cubicBezTo>
                  <a:cubicBezTo>
                    <a:pt x="340" y="456"/>
                    <a:pt x="332" y="456"/>
                    <a:pt x="323" y="457"/>
                  </a:cubicBezTo>
                  <a:cubicBezTo>
                    <a:pt x="317" y="456"/>
                    <a:pt x="311" y="455"/>
                    <a:pt x="304" y="455"/>
                  </a:cubicBezTo>
                  <a:cubicBezTo>
                    <a:pt x="253" y="450"/>
                    <a:pt x="214" y="451"/>
                    <a:pt x="186" y="454"/>
                  </a:cubicBezTo>
                  <a:cubicBezTo>
                    <a:pt x="183" y="451"/>
                    <a:pt x="180" y="449"/>
                    <a:pt x="180" y="449"/>
                  </a:cubicBezTo>
                  <a:cubicBezTo>
                    <a:pt x="180" y="449"/>
                    <a:pt x="181" y="451"/>
                    <a:pt x="183" y="455"/>
                  </a:cubicBezTo>
                  <a:cubicBezTo>
                    <a:pt x="178" y="455"/>
                    <a:pt x="174" y="456"/>
                    <a:pt x="169" y="456"/>
                  </a:cubicBezTo>
                  <a:cubicBezTo>
                    <a:pt x="169" y="455"/>
                    <a:pt x="168" y="454"/>
                    <a:pt x="167" y="453"/>
                  </a:cubicBezTo>
                  <a:cubicBezTo>
                    <a:pt x="165" y="450"/>
                    <a:pt x="161" y="445"/>
                    <a:pt x="157" y="441"/>
                  </a:cubicBezTo>
                  <a:cubicBezTo>
                    <a:pt x="158" y="442"/>
                    <a:pt x="159" y="443"/>
                    <a:pt x="160" y="443"/>
                  </a:cubicBezTo>
                  <a:cubicBezTo>
                    <a:pt x="162" y="441"/>
                    <a:pt x="162" y="441"/>
                    <a:pt x="162" y="441"/>
                  </a:cubicBezTo>
                  <a:cubicBezTo>
                    <a:pt x="157" y="437"/>
                    <a:pt x="149" y="430"/>
                    <a:pt x="139" y="422"/>
                  </a:cubicBezTo>
                  <a:cubicBezTo>
                    <a:pt x="135" y="418"/>
                    <a:pt x="131" y="414"/>
                    <a:pt x="127" y="410"/>
                  </a:cubicBezTo>
                  <a:cubicBezTo>
                    <a:pt x="119" y="403"/>
                    <a:pt x="110" y="396"/>
                    <a:pt x="102" y="389"/>
                  </a:cubicBezTo>
                  <a:cubicBezTo>
                    <a:pt x="99" y="386"/>
                    <a:pt x="96" y="383"/>
                    <a:pt x="93" y="380"/>
                  </a:cubicBezTo>
                  <a:cubicBezTo>
                    <a:pt x="92" y="381"/>
                    <a:pt x="92" y="381"/>
                    <a:pt x="92" y="381"/>
                  </a:cubicBezTo>
                  <a:cubicBezTo>
                    <a:pt x="80" y="372"/>
                    <a:pt x="69" y="364"/>
                    <a:pt x="60" y="360"/>
                  </a:cubicBezTo>
                  <a:cubicBezTo>
                    <a:pt x="58" y="359"/>
                    <a:pt x="55" y="358"/>
                    <a:pt x="53" y="357"/>
                  </a:cubicBezTo>
                  <a:cubicBezTo>
                    <a:pt x="53" y="357"/>
                    <a:pt x="53" y="356"/>
                    <a:pt x="52" y="356"/>
                  </a:cubicBezTo>
                  <a:cubicBezTo>
                    <a:pt x="52" y="352"/>
                    <a:pt x="52" y="349"/>
                    <a:pt x="51" y="346"/>
                  </a:cubicBezTo>
                  <a:cubicBezTo>
                    <a:pt x="52" y="344"/>
                    <a:pt x="53" y="342"/>
                    <a:pt x="54" y="340"/>
                  </a:cubicBezTo>
                  <a:cubicBezTo>
                    <a:pt x="55" y="340"/>
                    <a:pt x="55" y="340"/>
                    <a:pt x="55" y="340"/>
                  </a:cubicBezTo>
                  <a:cubicBezTo>
                    <a:pt x="55" y="339"/>
                    <a:pt x="54" y="338"/>
                    <a:pt x="54" y="338"/>
                  </a:cubicBezTo>
                  <a:cubicBezTo>
                    <a:pt x="54" y="337"/>
                    <a:pt x="55" y="337"/>
                    <a:pt x="55" y="336"/>
                  </a:cubicBezTo>
                  <a:cubicBezTo>
                    <a:pt x="69" y="343"/>
                    <a:pt x="84" y="355"/>
                    <a:pt x="98" y="368"/>
                  </a:cubicBezTo>
                  <a:cubicBezTo>
                    <a:pt x="114" y="383"/>
                    <a:pt x="129" y="398"/>
                    <a:pt x="142" y="410"/>
                  </a:cubicBezTo>
                  <a:cubicBezTo>
                    <a:pt x="144" y="408"/>
                    <a:pt x="144" y="408"/>
                    <a:pt x="144" y="408"/>
                  </a:cubicBezTo>
                  <a:cubicBezTo>
                    <a:pt x="131" y="396"/>
                    <a:pt x="116" y="381"/>
                    <a:pt x="100" y="366"/>
                  </a:cubicBezTo>
                  <a:cubicBezTo>
                    <a:pt x="85" y="353"/>
                    <a:pt x="70" y="341"/>
                    <a:pt x="55" y="333"/>
                  </a:cubicBezTo>
                  <a:cubicBezTo>
                    <a:pt x="55" y="332"/>
                    <a:pt x="55" y="331"/>
                    <a:pt x="55" y="330"/>
                  </a:cubicBezTo>
                  <a:cubicBezTo>
                    <a:pt x="55" y="325"/>
                    <a:pt x="54" y="320"/>
                    <a:pt x="53" y="315"/>
                  </a:cubicBezTo>
                  <a:cubicBezTo>
                    <a:pt x="50" y="316"/>
                    <a:pt x="50" y="316"/>
                    <a:pt x="50" y="316"/>
                  </a:cubicBezTo>
                  <a:cubicBezTo>
                    <a:pt x="50" y="321"/>
                    <a:pt x="50" y="326"/>
                    <a:pt x="50" y="331"/>
                  </a:cubicBezTo>
                  <a:cubicBezTo>
                    <a:pt x="50" y="331"/>
                    <a:pt x="50" y="331"/>
                    <a:pt x="50" y="331"/>
                  </a:cubicBezTo>
                  <a:cubicBezTo>
                    <a:pt x="48" y="324"/>
                    <a:pt x="48" y="315"/>
                    <a:pt x="47" y="311"/>
                  </a:cubicBezTo>
                  <a:close/>
                  <a:moveTo>
                    <a:pt x="382" y="436"/>
                  </a:moveTo>
                  <a:cubicBezTo>
                    <a:pt x="390" y="437"/>
                    <a:pt x="400" y="438"/>
                    <a:pt x="411" y="441"/>
                  </a:cubicBezTo>
                  <a:cubicBezTo>
                    <a:pt x="401" y="440"/>
                    <a:pt x="391" y="438"/>
                    <a:pt x="382" y="436"/>
                  </a:cubicBezTo>
                  <a:close/>
                  <a:moveTo>
                    <a:pt x="38" y="293"/>
                  </a:moveTo>
                  <a:cubicBezTo>
                    <a:pt x="33" y="288"/>
                    <a:pt x="28" y="283"/>
                    <a:pt x="24" y="278"/>
                  </a:cubicBezTo>
                  <a:cubicBezTo>
                    <a:pt x="24" y="278"/>
                    <a:pt x="24" y="278"/>
                    <a:pt x="24" y="278"/>
                  </a:cubicBezTo>
                  <a:cubicBezTo>
                    <a:pt x="25" y="277"/>
                    <a:pt x="25" y="277"/>
                    <a:pt x="26" y="276"/>
                  </a:cubicBezTo>
                  <a:cubicBezTo>
                    <a:pt x="26" y="276"/>
                    <a:pt x="27" y="276"/>
                    <a:pt x="27" y="276"/>
                  </a:cubicBezTo>
                  <a:cubicBezTo>
                    <a:pt x="29" y="277"/>
                    <a:pt x="31" y="278"/>
                    <a:pt x="32" y="279"/>
                  </a:cubicBezTo>
                  <a:cubicBezTo>
                    <a:pt x="33" y="280"/>
                    <a:pt x="33" y="281"/>
                    <a:pt x="34" y="282"/>
                  </a:cubicBezTo>
                  <a:cubicBezTo>
                    <a:pt x="34" y="282"/>
                    <a:pt x="34" y="282"/>
                    <a:pt x="34" y="282"/>
                  </a:cubicBezTo>
                  <a:cubicBezTo>
                    <a:pt x="33" y="282"/>
                    <a:pt x="33" y="283"/>
                    <a:pt x="32" y="283"/>
                  </a:cubicBezTo>
                  <a:cubicBezTo>
                    <a:pt x="34" y="285"/>
                    <a:pt x="34" y="285"/>
                    <a:pt x="34" y="285"/>
                  </a:cubicBezTo>
                  <a:cubicBezTo>
                    <a:pt x="34" y="284"/>
                    <a:pt x="35" y="284"/>
                    <a:pt x="35" y="284"/>
                  </a:cubicBezTo>
                  <a:cubicBezTo>
                    <a:pt x="35" y="284"/>
                    <a:pt x="35" y="284"/>
                    <a:pt x="36" y="284"/>
                  </a:cubicBezTo>
                  <a:cubicBezTo>
                    <a:pt x="37" y="284"/>
                    <a:pt x="39" y="285"/>
                    <a:pt x="42" y="286"/>
                  </a:cubicBezTo>
                  <a:cubicBezTo>
                    <a:pt x="42" y="286"/>
                    <a:pt x="42" y="286"/>
                    <a:pt x="42" y="287"/>
                  </a:cubicBezTo>
                  <a:cubicBezTo>
                    <a:pt x="43" y="289"/>
                    <a:pt x="44" y="290"/>
                    <a:pt x="45" y="292"/>
                  </a:cubicBezTo>
                  <a:cubicBezTo>
                    <a:pt x="46" y="291"/>
                    <a:pt x="46" y="291"/>
                    <a:pt x="46" y="291"/>
                  </a:cubicBezTo>
                  <a:cubicBezTo>
                    <a:pt x="48" y="293"/>
                    <a:pt x="49" y="295"/>
                    <a:pt x="51" y="297"/>
                  </a:cubicBezTo>
                  <a:cubicBezTo>
                    <a:pt x="51" y="297"/>
                    <a:pt x="51" y="298"/>
                    <a:pt x="50" y="298"/>
                  </a:cubicBezTo>
                  <a:cubicBezTo>
                    <a:pt x="50" y="299"/>
                    <a:pt x="50" y="299"/>
                    <a:pt x="50" y="299"/>
                  </a:cubicBezTo>
                  <a:cubicBezTo>
                    <a:pt x="46" y="297"/>
                    <a:pt x="42" y="295"/>
                    <a:pt x="38" y="293"/>
                  </a:cubicBezTo>
                  <a:close/>
                  <a:moveTo>
                    <a:pt x="60" y="279"/>
                  </a:moveTo>
                  <a:cubicBezTo>
                    <a:pt x="60" y="279"/>
                    <a:pt x="60" y="279"/>
                    <a:pt x="60" y="279"/>
                  </a:cubicBezTo>
                  <a:cubicBezTo>
                    <a:pt x="57" y="278"/>
                    <a:pt x="54" y="276"/>
                    <a:pt x="51" y="275"/>
                  </a:cubicBezTo>
                  <a:cubicBezTo>
                    <a:pt x="52" y="275"/>
                    <a:pt x="52" y="275"/>
                    <a:pt x="53" y="275"/>
                  </a:cubicBezTo>
                  <a:cubicBezTo>
                    <a:pt x="53" y="275"/>
                    <a:pt x="53" y="275"/>
                    <a:pt x="53" y="275"/>
                  </a:cubicBezTo>
                  <a:cubicBezTo>
                    <a:pt x="56" y="276"/>
                    <a:pt x="58" y="278"/>
                    <a:pt x="60" y="279"/>
                  </a:cubicBezTo>
                  <a:close/>
                  <a:moveTo>
                    <a:pt x="91" y="284"/>
                  </a:moveTo>
                  <a:cubicBezTo>
                    <a:pt x="105" y="292"/>
                    <a:pt x="120" y="303"/>
                    <a:pt x="134" y="316"/>
                  </a:cubicBezTo>
                  <a:cubicBezTo>
                    <a:pt x="152" y="332"/>
                    <a:pt x="169" y="350"/>
                    <a:pt x="183" y="364"/>
                  </a:cubicBezTo>
                  <a:cubicBezTo>
                    <a:pt x="182" y="364"/>
                    <a:pt x="180" y="364"/>
                    <a:pt x="179" y="364"/>
                  </a:cubicBezTo>
                  <a:cubicBezTo>
                    <a:pt x="179" y="364"/>
                    <a:pt x="181" y="364"/>
                    <a:pt x="183" y="365"/>
                  </a:cubicBezTo>
                  <a:cubicBezTo>
                    <a:pt x="186" y="367"/>
                    <a:pt x="188" y="370"/>
                    <a:pt x="191" y="372"/>
                  </a:cubicBezTo>
                  <a:cubicBezTo>
                    <a:pt x="191" y="371"/>
                    <a:pt x="191" y="371"/>
                    <a:pt x="191" y="371"/>
                  </a:cubicBezTo>
                  <a:cubicBezTo>
                    <a:pt x="190" y="373"/>
                    <a:pt x="191" y="377"/>
                    <a:pt x="195" y="377"/>
                  </a:cubicBezTo>
                  <a:cubicBezTo>
                    <a:pt x="195" y="377"/>
                    <a:pt x="196" y="377"/>
                    <a:pt x="196" y="377"/>
                  </a:cubicBezTo>
                  <a:cubicBezTo>
                    <a:pt x="196" y="377"/>
                    <a:pt x="196" y="377"/>
                    <a:pt x="196" y="377"/>
                  </a:cubicBezTo>
                  <a:cubicBezTo>
                    <a:pt x="189" y="377"/>
                    <a:pt x="182" y="377"/>
                    <a:pt x="174" y="377"/>
                  </a:cubicBezTo>
                  <a:cubicBezTo>
                    <a:pt x="174" y="377"/>
                    <a:pt x="174" y="376"/>
                    <a:pt x="173" y="376"/>
                  </a:cubicBezTo>
                  <a:cubicBezTo>
                    <a:pt x="174" y="376"/>
                    <a:pt x="174" y="376"/>
                    <a:pt x="174" y="376"/>
                  </a:cubicBezTo>
                  <a:cubicBezTo>
                    <a:pt x="174" y="376"/>
                    <a:pt x="174" y="376"/>
                    <a:pt x="175" y="377"/>
                  </a:cubicBezTo>
                  <a:cubicBezTo>
                    <a:pt x="175" y="376"/>
                    <a:pt x="175" y="376"/>
                    <a:pt x="175" y="376"/>
                  </a:cubicBezTo>
                  <a:cubicBezTo>
                    <a:pt x="177" y="377"/>
                    <a:pt x="178" y="377"/>
                    <a:pt x="180" y="377"/>
                  </a:cubicBezTo>
                  <a:cubicBezTo>
                    <a:pt x="182" y="377"/>
                    <a:pt x="183" y="377"/>
                    <a:pt x="184" y="376"/>
                  </a:cubicBezTo>
                  <a:cubicBezTo>
                    <a:pt x="186" y="376"/>
                    <a:pt x="186" y="376"/>
                    <a:pt x="186" y="376"/>
                  </a:cubicBezTo>
                  <a:cubicBezTo>
                    <a:pt x="185" y="374"/>
                    <a:pt x="185" y="374"/>
                    <a:pt x="185" y="374"/>
                  </a:cubicBezTo>
                  <a:cubicBezTo>
                    <a:pt x="182" y="371"/>
                    <a:pt x="180" y="369"/>
                    <a:pt x="177" y="366"/>
                  </a:cubicBezTo>
                  <a:cubicBezTo>
                    <a:pt x="179" y="365"/>
                    <a:pt x="180" y="362"/>
                    <a:pt x="178" y="361"/>
                  </a:cubicBezTo>
                  <a:cubicBezTo>
                    <a:pt x="173" y="357"/>
                    <a:pt x="167" y="354"/>
                    <a:pt x="162" y="350"/>
                  </a:cubicBezTo>
                  <a:cubicBezTo>
                    <a:pt x="154" y="344"/>
                    <a:pt x="147" y="338"/>
                    <a:pt x="139" y="332"/>
                  </a:cubicBezTo>
                  <a:cubicBezTo>
                    <a:pt x="139" y="332"/>
                    <a:pt x="139" y="332"/>
                    <a:pt x="139" y="332"/>
                  </a:cubicBezTo>
                  <a:cubicBezTo>
                    <a:pt x="125" y="318"/>
                    <a:pt x="108" y="300"/>
                    <a:pt x="91" y="284"/>
                  </a:cubicBezTo>
                  <a:close/>
                  <a:moveTo>
                    <a:pt x="83" y="277"/>
                  </a:moveTo>
                  <a:cubicBezTo>
                    <a:pt x="68" y="265"/>
                    <a:pt x="52" y="254"/>
                    <a:pt x="35" y="249"/>
                  </a:cubicBezTo>
                  <a:cubicBezTo>
                    <a:pt x="37" y="248"/>
                    <a:pt x="37" y="248"/>
                    <a:pt x="37" y="248"/>
                  </a:cubicBezTo>
                  <a:cubicBezTo>
                    <a:pt x="37" y="244"/>
                    <a:pt x="36" y="240"/>
                    <a:pt x="35" y="236"/>
                  </a:cubicBezTo>
                  <a:cubicBezTo>
                    <a:pt x="64" y="254"/>
                    <a:pt x="91" y="276"/>
                    <a:pt x="118" y="299"/>
                  </a:cubicBezTo>
                  <a:cubicBezTo>
                    <a:pt x="106" y="290"/>
                    <a:pt x="95" y="282"/>
                    <a:pt x="83" y="277"/>
                  </a:cubicBezTo>
                  <a:close/>
                  <a:moveTo>
                    <a:pt x="32" y="207"/>
                  </a:moveTo>
                  <a:cubicBezTo>
                    <a:pt x="36" y="210"/>
                    <a:pt x="40" y="213"/>
                    <a:pt x="45" y="216"/>
                  </a:cubicBezTo>
                  <a:cubicBezTo>
                    <a:pt x="92" y="254"/>
                    <a:pt x="148" y="294"/>
                    <a:pt x="192" y="335"/>
                  </a:cubicBezTo>
                  <a:cubicBezTo>
                    <a:pt x="192" y="338"/>
                    <a:pt x="191" y="342"/>
                    <a:pt x="190" y="345"/>
                  </a:cubicBezTo>
                  <a:cubicBezTo>
                    <a:pt x="143" y="305"/>
                    <a:pt x="98" y="265"/>
                    <a:pt x="44" y="234"/>
                  </a:cubicBezTo>
                  <a:cubicBezTo>
                    <a:pt x="43" y="237"/>
                    <a:pt x="43" y="237"/>
                    <a:pt x="43" y="237"/>
                  </a:cubicBezTo>
                  <a:cubicBezTo>
                    <a:pt x="97" y="267"/>
                    <a:pt x="142" y="307"/>
                    <a:pt x="189" y="347"/>
                  </a:cubicBezTo>
                  <a:cubicBezTo>
                    <a:pt x="189" y="349"/>
                    <a:pt x="188" y="351"/>
                    <a:pt x="188" y="352"/>
                  </a:cubicBezTo>
                  <a:cubicBezTo>
                    <a:pt x="187" y="354"/>
                    <a:pt x="190" y="356"/>
                    <a:pt x="191" y="354"/>
                  </a:cubicBezTo>
                  <a:cubicBezTo>
                    <a:pt x="195" y="344"/>
                    <a:pt x="197" y="334"/>
                    <a:pt x="200" y="323"/>
                  </a:cubicBezTo>
                  <a:cubicBezTo>
                    <a:pt x="232" y="324"/>
                    <a:pt x="356" y="324"/>
                    <a:pt x="420" y="327"/>
                  </a:cubicBezTo>
                  <a:cubicBezTo>
                    <a:pt x="421" y="328"/>
                    <a:pt x="421" y="328"/>
                    <a:pt x="421" y="328"/>
                  </a:cubicBezTo>
                  <a:cubicBezTo>
                    <a:pt x="425" y="333"/>
                    <a:pt x="429" y="337"/>
                    <a:pt x="434" y="341"/>
                  </a:cubicBezTo>
                  <a:cubicBezTo>
                    <a:pt x="398" y="340"/>
                    <a:pt x="251" y="336"/>
                    <a:pt x="200" y="344"/>
                  </a:cubicBezTo>
                  <a:cubicBezTo>
                    <a:pt x="438" y="344"/>
                    <a:pt x="438" y="344"/>
                    <a:pt x="438" y="344"/>
                  </a:cubicBezTo>
                  <a:cubicBezTo>
                    <a:pt x="445" y="351"/>
                    <a:pt x="454" y="357"/>
                    <a:pt x="462" y="363"/>
                  </a:cubicBezTo>
                  <a:cubicBezTo>
                    <a:pt x="452" y="358"/>
                    <a:pt x="442" y="352"/>
                    <a:pt x="433" y="345"/>
                  </a:cubicBezTo>
                  <a:cubicBezTo>
                    <a:pt x="433" y="345"/>
                    <a:pt x="433" y="345"/>
                    <a:pt x="433" y="345"/>
                  </a:cubicBezTo>
                  <a:cubicBezTo>
                    <a:pt x="431" y="348"/>
                    <a:pt x="431" y="348"/>
                    <a:pt x="431" y="348"/>
                  </a:cubicBezTo>
                  <a:cubicBezTo>
                    <a:pt x="431" y="348"/>
                    <a:pt x="431" y="348"/>
                    <a:pt x="431" y="348"/>
                  </a:cubicBezTo>
                  <a:cubicBezTo>
                    <a:pt x="431" y="348"/>
                    <a:pt x="431" y="348"/>
                    <a:pt x="431" y="348"/>
                  </a:cubicBezTo>
                  <a:cubicBezTo>
                    <a:pt x="444" y="356"/>
                    <a:pt x="457" y="366"/>
                    <a:pt x="471" y="373"/>
                  </a:cubicBezTo>
                  <a:cubicBezTo>
                    <a:pt x="471" y="374"/>
                    <a:pt x="471" y="374"/>
                    <a:pt x="471" y="375"/>
                  </a:cubicBezTo>
                  <a:cubicBezTo>
                    <a:pt x="446" y="372"/>
                    <a:pt x="349" y="368"/>
                    <a:pt x="274" y="367"/>
                  </a:cubicBezTo>
                  <a:cubicBezTo>
                    <a:pt x="273" y="366"/>
                    <a:pt x="272" y="365"/>
                    <a:pt x="271" y="365"/>
                  </a:cubicBezTo>
                  <a:cubicBezTo>
                    <a:pt x="263" y="365"/>
                    <a:pt x="256" y="365"/>
                    <a:pt x="248" y="366"/>
                  </a:cubicBezTo>
                  <a:cubicBezTo>
                    <a:pt x="223" y="365"/>
                    <a:pt x="203" y="365"/>
                    <a:pt x="191" y="365"/>
                  </a:cubicBezTo>
                  <a:cubicBezTo>
                    <a:pt x="201" y="365"/>
                    <a:pt x="217" y="366"/>
                    <a:pt x="236" y="367"/>
                  </a:cubicBezTo>
                  <a:cubicBezTo>
                    <a:pt x="232" y="368"/>
                    <a:pt x="227" y="369"/>
                    <a:pt x="223" y="370"/>
                  </a:cubicBezTo>
                  <a:cubicBezTo>
                    <a:pt x="223" y="370"/>
                    <a:pt x="223" y="370"/>
                    <a:pt x="223" y="370"/>
                  </a:cubicBezTo>
                  <a:cubicBezTo>
                    <a:pt x="213" y="370"/>
                    <a:pt x="204" y="370"/>
                    <a:pt x="194" y="370"/>
                  </a:cubicBezTo>
                  <a:cubicBezTo>
                    <a:pt x="193" y="370"/>
                    <a:pt x="193" y="370"/>
                    <a:pt x="192" y="370"/>
                  </a:cubicBezTo>
                  <a:cubicBezTo>
                    <a:pt x="193" y="370"/>
                    <a:pt x="193" y="370"/>
                    <a:pt x="193" y="370"/>
                  </a:cubicBezTo>
                  <a:cubicBezTo>
                    <a:pt x="191" y="368"/>
                    <a:pt x="189" y="366"/>
                    <a:pt x="187" y="365"/>
                  </a:cubicBezTo>
                  <a:cubicBezTo>
                    <a:pt x="188" y="365"/>
                    <a:pt x="189" y="365"/>
                    <a:pt x="191" y="365"/>
                  </a:cubicBezTo>
                  <a:cubicBezTo>
                    <a:pt x="189" y="365"/>
                    <a:pt x="188" y="365"/>
                    <a:pt x="187" y="365"/>
                  </a:cubicBezTo>
                  <a:cubicBezTo>
                    <a:pt x="174" y="352"/>
                    <a:pt x="159" y="335"/>
                    <a:pt x="142" y="320"/>
                  </a:cubicBezTo>
                  <a:cubicBezTo>
                    <a:pt x="148" y="325"/>
                    <a:pt x="153" y="329"/>
                    <a:pt x="158" y="334"/>
                  </a:cubicBezTo>
                  <a:cubicBezTo>
                    <a:pt x="159" y="332"/>
                    <a:pt x="159" y="332"/>
                    <a:pt x="159" y="332"/>
                  </a:cubicBezTo>
                  <a:cubicBezTo>
                    <a:pt x="120" y="297"/>
                    <a:pt x="79" y="261"/>
                    <a:pt x="35" y="232"/>
                  </a:cubicBezTo>
                  <a:cubicBezTo>
                    <a:pt x="34" y="226"/>
                    <a:pt x="33" y="219"/>
                    <a:pt x="32" y="212"/>
                  </a:cubicBezTo>
                  <a:cubicBezTo>
                    <a:pt x="34" y="215"/>
                    <a:pt x="35" y="218"/>
                    <a:pt x="35" y="222"/>
                  </a:cubicBezTo>
                  <a:cubicBezTo>
                    <a:pt x="35" y="222"/>
                    <a:pt x="35" y="222"/>
                    <a:pt x="35" y="223"/>
                  </a:cubicBezTo>
                  <a:cubicBezTo>
                    <a:pt x="37" y="223"/>
                    <a:pt x="37" y="223"/>
                    <a:pt x="37" y="223"/>
                  </a:cubicBezTo>
                  <a:cubicBezTo>
                    <a:pt x="37" y="222"/>
                    <a:pt x="37" y="222"/>
                    <a:pt x="37" y="222"/>
                  </a:cubicBezTo>
                  <a:cubicBezTo>
                    <a:pt x="37" y="216"/>
                    <a:pt x="35" y="211"/>
                    <a:pt x="32" y="20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5" name="Freeform 177"/>
            <p:cNvSpPr>
              <a:spLocks/>
            </p:cNvSpPr>
            <p:nvPr/>
          </p:nvSpPr>
          <p:spPr bwMode="auto">
            <a:xfrm>
              <a:off x="2982479" y="5120060"/>
              <a:ext cx="353585" cy="164578"/>
            </a:xfrm>
            <a:custGeom>
              <a:avLst/>
              <a:gdLst>
                <a:gd name="T0" fmla="*/ 0 w 116"/>
                <a:gd name="T1" fmla="*/ 2 h 54"/>
                <a:gd name="T2" fmla="*/ 0 w 116"/>
                <a:gd name="T3" fmla="*/ 1 h 54"/>
                <a:gd name="T4" fmla="*/ 1 w 116"/>
                <a:gd name="T5" fmla="*/ 0 h 54"/>
                <a:gd name="T6" fmla="*/ 2 w 116"/>
                <a:gd name="T7" fmla="*/ 0 h 54"/>
                <a:gd name="T8" fmla="*/ 3 w 116"/>
                <a:gd name="T9" fmla="*/ 0 h 54"/>
                <a:gd name="T10" fmla="*/ 3 w 116"/>
                <a:gd name="T11" fmla="*/ 1 h 54"/>
                <a:gd name="T12" fmla="*/ 5 w 116"/>
                <a:gd name="T13" fmla="*/ 6 h 54"/>
                <a:gd name="T14" fmla="*/ 15 w 116"/>
                <a:gd name="T15" fmla="*/ 5 h 54"/>
                <a:gd name="T16" fmla="*/ 66 w 116"/>
                <a:gd name="T17" fmla="*/ 20 h 54"/>
                <a:gd name="T18" fmla="*/ 116 w 116"/>
                <a:gd name="T19" fmla="*/ 37 h 54"/>
                <a:gd name="T20" fmla="*/ 116 w 116"/>
                <a:gd name="T21" fmla="*/ 39 h 54"/>
                <a:gd name="T22" fmla="*/ 65 w 116"/>
                <a:gd name="T23" fmla="*/ 22 h 54"/>
                <a:gd name="T24" fmla="*/ 15 w 116"/>
                <a:gd name="T25" fmla="*/ 7 h 54"/>
                <a:gd name="T26" fmla="*/ 5 w 116"/>
                <a:gd name="T27" fmla="*/ 8 h 54"/>
                <a:gd name="T28" fmla="*/ 6 w 116"/>
                <a:gd name="T29" fmla="*/ 9 h 54"/>
                <a:gd name="T30" fmla="*/ 8 w 116"/>
                <a:gd name="T31" fmla="*/ 26 h 54"/>
                <a:gd name="T32" fmla="*/ 81 w 116"/>
                <a:gd name="T33" fmla="*/ 52 h 54"/>
                <a:gd name="T34" fmla="*/ 80 w 116"/>
                <a:gd name="T35" fmla="*/ 54 h 54"/>
                <a:gd name="T36" fmla="*/ 9 w 116"/>
                <a:gd name="T37" fmla="*/ 29 h 54"/>
                <a:gd name="T38" fmla="*/ 10 w 116"/>
                <a:gd name="T39" fmla="*/ 40 h 54"/>
                <a:gd name="T40" fmla="*/ 8 w 116"/>
                <a:gd name="T41" fmla="*/ 40 h 54"/>
                <a:gd name="T42" fmla="*/ 7 w 116"/>
                <a:gd name="T43" fmla="*/ 32 h 54"/>
                <a:gd name="T44" fmla="*/ 6 w 116"/>
                <a:gd name="T45" fmla="*/ 28 h 54"/>
                <a:gd name="T46" fmla="*/ 3 w 116"/>
                <a:gd name="T47" fmla="*/ 26 h 54"/>
                <a:gd name="T48" fmla="*/ 4 w 116"/>
                <a:gd name="T49" fmla="*/ 24 h 54"/>
                <a:gd name="T50" fmla="*/ 6 w 116"/>
                <a:gd name="T51" fmla="*/ 25 h 54"/>
                <a:gd name="T52" fmla="*/ 4 w 116"/>
                <a:gd name="T53" fmla="*/ 12 h 54"/>
                <a:gd name="T54" fmla="*/ 2 w 116"/>
                <a:gd name="T55" fmla="*/ 4 h 54"/>
                <a:gd name="T56" fmla="*/ 1 w 116"/>
                <a:gd name="T57" fmla="*/ 2 h 54"/>
                <a:gd name="T58" fmla="*/ 1 w 116"/>
                <a:gd name="T59" fmla="*/ 2 h 54"/>
                <a:gd name="T60" fmla="*/ 0 w 116"/>
                <a:gd name="T61"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 h="54">
                  <a:moveTo>
                    <a:pt x="0" y="2"/>
                  </a:moveTo>
                  <a:cubicBezTo>
                    <a:pt x="0" y="1"/>
                    <a:pt x="0" y="1"/>
                    <a:pt x="0" y="1"/>
                  </a:cubicBezTo>
                  <a:cubicBezTo>
                    <a:pt x="1" y="0"/>
                    <a:pt x="1" y="0"/>
                    <a:pt x="1" y="0"/>
                  </a:cubicBezTo>
                  <a:cubicBezTo>
                    <a:pt x="1" y="0"/>
                    <a:pt x="1" y="0"/>
                    <a:pt x="2" y="0"/>
                  </a:cubicBezTo>
                  <a:cubicBezTo>
                    <a:pt x="2" y="0"/>
                    <a:pt x="3" y="0"/>
                    <a:pt x="3" y="0"/>
                  </a:cubicBezTo>
                  <a:cubicBezTo>
                    <a:pt x="3" y="0"/>
                    <a:pt x="3" y="1"/>
                    <a:pt x="3" y="1"/>
                  </a:cubicBezTo>
                  <a:cubicBezTo>
                    <a:pt x="4" y="2"/>
                    <a:pt x="4" y="4"/>
                    <a:pt x="5" y="6"/>
                  </a:cubicBezTo>
                  <a:cubicBezTo>
                    <a:pt x="8" y="5"/>
                    <a:pt x="11" y="5"/>
                    <a:pt x="15" y="5"/>
                  </a:cubicBezTo>
                  <a:cubicBezTo>
                    <a:pt x="31" y="5"/>
                    <a:pt x="48" y="12"/>
                    <a:pt x="66" y="20"/>
                  </a:cubicBezTo>
                  <a:cubicBezTo>
                    <a:pt x="83" y="28"/>
                    <a:pt x="100" y="35"/>
                    <a:pt x="116" y="37"/>
                  </a:cubicBezTo>
                  <a:cubicBezTo>
                    <a:pt x="116" y="39"/>
                    <a:pt x="116" y="39"/>
                    <a:pt x="116" y="39"/>
                  </a:cubicBezTo>
                  <a:cubicBezTo>
                    <a:pt x="99" y="38"/>
                    <a:pt x="82" y="30"/>
                    <a:pt x="65" y="22"/>
                  </a:cubicBezTo>
                  <a:cubicBezTo>
                    <a:pt x="47" y="15"/>
                    <a:pt x="30" y="7"/>
                    <a:pt x="15" y="7"/>
                  </a:cubicBezTo>
                  <a:cubicBezTo>
                    <a:pt x="11" y="7"/>
                    <a:pt x="8" y="8"/>
                    <a:pt x="5" y="8"/>
                  </a:cubicBezTo>
                  <a:cubicBezTo>
                    <a:pt x="5" y="8"/>
                    <a:pt x="5" y="9"/>
                    <a:pt x="6" y="9"/>
                  </a:cubicBezTo>
                  <a:cubicBezTo>
                    <a:pt x="7" y="14"/>
                    <a:pt x="8" y="20"/>
                    <a:pt x="8" y="26"/>
                  </a:cubicBezTo>
                  <a:cubicBezTo>
                    <a:pt x="32" y="36"/>
                    <a:pt x="56" y="44"/>
                    <a:pt x="81" y="52"/>
                  </a:cubicBezTo>
                  <a:cubicBezTo>
                    <a:pt x="80" y="54"/>
                    <a:pt x="80" y="54"/>
                    <a:pt x="80" y="54"/>
                  </a:cubicBezTo>
                  <a:cubicBezTo>
                    <a:pt x="56" y="46"/>
                    <a:pt x="32" y="39"/>
                    <a:pt x="9" y="29"/>
                  </a:cubicBezTo>
                  <a:cubicBezTo>
                    <a:pt x="10" y="34"/>
                    <a:pt x="10" y="38"/>
                    <a:pt x="10" y="40"/>
                  </a:cubicBezTo>
                  <a:cubicBezTo>
                    <a:pt x="8" y="40"/>
                    <a:pt x="8" y="40"/>
                    <a:pt x="8" y="40"/>
                  </a:cubicBezTo>
                  <a:cubicBezTo>
                    <a:pt x="8" y="39"/>
                    <a:pt x="7" y="36"/>
                    <a:pt x="7" y="32"/>
                  </a:cubicBezTo>
                  <a:cubicBezTo>
                    <a:pt x="7" y="30"/>
                    <a:pt x="6" y="29"/>
                    <a:pt x="6" y="28"/>
                  </a:cubicBezTo>
                  <a:cubicBezTo>
                    <a:pt x="5" y="27"/>
                    <a:pt x="4" y="27"/>
                    <a:pt x="3" y="26"/>
                  </a:cubicBezTo>
                  <a:cubicBezTo>
                    <a:pt x="4" y="24"/>
                    <a:pt x="4" y="24"/>
                    <a:pt x="4" y="24"/>
                  </a:cubicBezTo>
                  <a:cubicBezTo>
                    <a:pt x="5" y="24"/>
                    <a:pt x="5" y="24"/>
                    <a:pt x="6" y="25"/>
                  </a:cubicBezTo>
                  <a:cubicBezTo>
                    <a:pt x="5" y="20"/>
                    <a:pt x="4" y="16"/>
                    <a:pt x="4" y="12"/>
                  </a:cubicBezTo>
                  <a:cubicBezTo>
                    <a:pt x="3" y="9"/>
                    <a:pt x="2" y="6"/>
                    <a:pt x="2" y="4"/>
                  </a:cubicBezTo>
                  <a:cubicBezTo>
                    <a:pt x="2" y="3"/>
                    <a:pt x="1" y="3"/>
                    <a:pt x="1" y="2"/>
                  </a:cubicBezTo>
                  <a:cubicBezTo>
                    <a:pt x="1" y="2"/>
                    <a:pt x="1" y="2"/>
                    <a:pt x="1" y="2"/>
                  </a:cubicBezTo>
                  <a:lnTo>
                    <a:pt x="0"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6" name="Freeform 178"/>
            <p:cNvSpPr>
              <a:spLocks/>
            </p:cNvSpPr>
            <p:nvPr/>
          </p:nvSpPr>
          <p:spPr bwMode="auto">
            <a:xfrm>
              <a:off x="3010765" y="5168919"/>
              <a:ext cx="249438" cy="109290"/>
            </a:xfrm>
            <a:custGeom>
              <a:avLst/>
              <a:gdLst>
                <a:gd name="T0" fmla="*/ 82 w 82"/>
                <a:gd name="T1" fmla="*/ 36 h 36"/>
                <a:gd name="T2" fmla="*/ 81 w 82"/>
                <a:gd name="T3" fmla="*/ 36 h 36"/>
                <a:gd name="T4" fmla="*/ 76 w 82"/>
                <a:gd name="T5" fmla="*/ 34 h 36"/>
                <a:gd name="T6" fmla="*/ 39 w 82"/>
                <a:gd name="T7" fmla="*/ 16 h 36"/>
                <a:gd name="T8" fmla="*/ 17 w 82"/>
                <a:gd name="T9" fmla="*/ 7 h 36"/>
                <a:gd name="T10" fmla="*/ 0 w 82"/>
                <a:gd name="T11" fmla="*/ 3 h 36"/>
                <a:gd name="T12" fmla="*/ 0 w 82"/>
                <a:gd name="T13" fmla="*/ 0 h 36"/>
                <a:gd name="T14" fmla="*/ 22 w 82"/>
                <a:gd name="T15" fmla="*/ 5 h 36"/>
                <a:gd name="T16" fmla="*/ 61 w 82"/>
                <a:gd name="T17" fmla="*/ 23 h 36"/>
                <a:gd name="T18" fmla="*/ 75 w 82"/>
                <a:gd name="T19" fmla="*/ 30 h 36"/>
                <a:gd name="T20" fmla="*/ 80 w 82"/>
                <a:gd name="T21" fmla="*/ 33 h 36"/>
                <a:gd name="T22" fmla="*/ 81 w 82"/>
                <a:gd name="T23" fmla="*/ 33 h 36"/>
                <a:gd name="T24" fmla="*/ 82 w 82"/>
                <a:gd name="T25" fmla="*/ 33 h 36"/>
                <a:gd name="T26" fmla="*/ 82 w 82"/>
                <a:gd name="T27" fmla="*/ 33 h 36"/>
                <a:gd name="T28" fmla="*/ 82 w 82"/>
                <a:gd name="T29" fmla="*/ 34 h 36"/>
                <a:gd name="T30" fmla="*/ 82 w 82"/>
                <a:gd name="T31" fmla="*/ 34 h 36"/>
                <a:gd name="T32" fmla="*/ 81 w 82"/>
                <a:gd name="T33" fmla="*/ 33 h 36"/>
                <a:gd name="T34" fmla="*/ 82 w 82"/>
                <a:gd name="T3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36">
                  <a:moveTo>
                    <a:pt x="82" y="36"/>
                  </a:moveTo>
                  <a:cubicBezTo>
                    <a:pt x="81" y="36"/>
                    <a:pt x="81" y="36"/>
                    <a:pt x="81" y="36"/>
                  </a:cubicBezTo>
                  <a:cubicBezTo>
                    <a:pt x="80" y="36"/>
                    <a:pt x="78" y="35"/>
                    <a:pt x="76" y="34"/>
                  </a:cubicBezTo>
                  <a:cubicBezTo>
                    <a:pt x="69" y="30"/>
                    <a:pt x="54" y="22"/>
                    <a:pt x="39" y="16"/>
                  </a:cubicBezTo>
                  <a:cubicBezTo>
                    <a:pt x="32" y="12"/>
                    <a:pt x="24" y="9"/>
                    <a:pt x="17" y="7"/>
                  </a:cubicBezTo>
                  <a:cubicBezTo>
                    <a:pt x="11" y="4"/>
                    <a:pt x="4" y="3"/>
                    <a:pt x="0" y="3"/>
                  </a:cubicBezTo>
                  <a:cubicBezTo>
                    <a:pt x="0" y="0"/>
                    <a:pt x="0" y="0"/>
                    <a:pt x="0" y="0"/>
                  </a:cubicBezTo>
                  <a:cubicBezTo>
                    <a:pt x="6" y="0"/>
                    <a:pt x="14" y="2"/>
                    <a:pt x="22" y="5"/>
                  </a:cubicBezTo>
                  <a:cubicBezTo>
                    <a:pt x="35" y="10"/>
                    <a:pt x="49" y="17"/>
                    <a:pt x="61" y="23"/>
                  </a:cubicBezTo>
                  <a:cubicBezTo>
                    <a:pt x="67" y="26"/>
                    <a:pt x="72" y="29"/>
                    <a:pt x="75" y="30"/>
                  </a:cubicBezTo>
                  <a:cubicBezTo>
                    <a:pt x="77" y="31"/>
                    <a:pt x="79" y="32"/>
                    <a:pt x="80" y="33"/>
                  </a:cubicBezTo>
                  <a:cubicBezTo>
                    <a:pt x="80" y="33"/>
                    <a:pt x="81" y="33"/>
                    <a:pt x="81" y="33"/>
                  </a:cubicBezTo>
                  <a:cubicBezTo>
                    <a:pt x="82" y="33"/>
                    <a:pt x="82" y="33"/>
                    <a:pt x="82" y="33"/>
                  </a:cubicBezTo>
                  <a:cubicBezTo>
                    <a:pt x="82" y="33"/>
                    <a:pt x="82" y="33"/>
                    <a:pt x="82" y="33"/>
                  </a:cubicBezTo>
                  <a:cubicBezTo>
                    <a:pt x="82" y="34"/>
                    <a:pt x="82" y="34"/>
                    <a:pt x="82" y="34"/>
                  </a:cubicBezTo>
                  <a:cubicBezTo>
                    <a:pt x="82" y="34"/>
                    <a:pt x="82" y="34"/>
                    <a:pt x="82" y="34"/>
                  </a:cubicBezTo>
                  <a:cubicBezTo>
                    <a:pt x="81" y="33"/>
                    <a:pt x="81" y="33"/>
                    <a:pt x="81" y="33"/>
                  </a:cubicBezTo>
                  <a:cubicBezTo>
                    <a:pt x="82" y="36"/>
                    <a:pt x="82" y="36"/>
                    <a:pt x="82" y="3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7" name="Freeform 179"/>
            <p:cNvSpPr>
              <a:spLocks/>
            </p:cNvSpPr>
            <p:nvPr/>
          </p:nvSpPr>
          <p:spPr bwMode="auto">
            <a:xfrm>
              <a:off x="3111055" y="4058020"/>
              <a:ext cx="96432" cy="102861"/>
            </a:xfrm>
            <a:custGeom>
              <a:avLst/>
              <a:gdLst>
                <a:gd name="T0" fmla="*/ 22 w 32"/>
                <a:gd name="T1" fmla="*/ 13 h 34"/>
                <a:gd name="T2" fmla="*/ 32 w 32"/>
                <a:gd name="T3" fmla="*/ 34 h 34"/>
                <a:gd name="T4" fmla="*/ 32 w 32"/>
                <a:gd name="T5" fmla="*/ 34 h 34"/>
                <a:gd name="T6" fmla="*/ 29 w 32"/>
                <a:gd name="T7" fmla="*/ 34 h 34"/>
                <a:gd name="T8" fmla="*/ 29 w 32"/>
                <a:gd name="T9" fmla="*/ 34 h 34"/>
                <a:gd name="T10" fmla="*/ 20 w 32"/>
                <a:gd name="T11" fmla="*/ 15 h 34"/>
                <a:gd name="T12" fmla="*/ 0 w 32"/>
                <a:gd name="T13" fmla="*/ 2 h 34"/>
                <a:gd name="T14" fmla="*/ 0 w 32"/>
                <a:gd name="T15" fmla="*/ 0 h 34"/>
                <a:gd name="T16" fmla="*/ 22 w 32"/>
                <a:gd name="T17" fmla="*/ 1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4">
                  <a:moveTo>
                    <a:pt x="22" y="13"/>
                  </a:moveTo>
                  <a:cubicBezTo>
                    <a:pt x="28" y="19"/>
                    <a:pt x="32" y="27"/>
                    <a:pt x="32" y="34"/>
                  </a:cubicBezTo>
                  <a:cubicBezTo>
                    <a:pt x="32" y="34"/>
                    <a:pt x="32" y="34"/>
                    <a:pt x="32" y="34"/>
                  </a:cubicBezTo>
                  <a:cubicBezTo>
                    <a:pt x="29" y="34"/>
                    <a:pt x="29" y="34"/>
                    <a:pt x="29" y="34"/>
                  </a:cubicBezTo>
                  <a:cubicBezTo>
                    <a:pt x="29" y="34"/>
                    <a:pt x="29" y="34"/>
                    <a:pt x="29" y="34"/>
                  </a:cubicBezTo>
                  <a:cubicBezTo>
                    <a:pt x="30" y="28"/>
                    <a:pt x="26" y="21"/>
                    <a:pt x="20" y="15"/>
                  </a:cubicBezTo>
                  <a:cubicBezTo>
                    <a:pt x="15" y="9"/>
                    <a:pt x="7" y="4"/>
                    <a:pt x="0" y="2"/>
                  </a:cubicBezTo>
                  <a:cubicBezTo>
                    <a:pt x="0" y="0"/>
                    <a:pt x="0" y="0"/>
                    <a:pt x="0" y="0"/>
                  </a:cubicBezTo>
                  <a:cubicBezTo>
                    <a:pt x="8" y="1"/>
                    <a:pt x="16" y="7"/>
                    <a:pt x="2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8" name="Freeform 180"/>
            <p:cNvSpPr>
              <a:spLocks/>
            </p:cNvSpPr>
            <p:nvPr/>
          </p:nvSpPr>
          <p:spPr bwMode="auto">
            <a:xfrm>
              <a:off x="3509641" y="3982160"/>
              <a:ext cx="100289" cy="189007"/>
            </a:xfrm>
            <a:custGeom>
              <a:avLst/>
              <a:gdLst>
                <a:gd name="T0" fmla="*/ 3 w 33"/>
                <a:gd name="T1" fmla="*/ 60 h 62"/>
                <a:gd name="T2" fmla="*/ 1 w 33"/>
                <a:gd name="T3" fmla="*/ 59 h 62"/>
                <a:gd name="T4" fmla="*/ 28 w 33"/>
                <a:gd name="T5" fmla="*/ 2 h 62"/>
                <a:gd name="T6" fmla="*/ 32 w 33"/>
                <a:gd name="T7" fmla="*/ 4 h 62"/>
                <a:gd name="T8" fmla="*/ 3 w 33"/>
                <a:gd name="T9" fmla="*/ 60 h 62"/>
              </a:gdLst>
              <a:ahLst/>
              <a:cxnLst>
                <a:cxn ang="0">
                  <a:pos x="T0" y="T1"/>
                </a:cxn>
                <a:cxn ang="0">
                  <a:pos x="T2" y="T3"/>
                </a:cxn>
                <a:cxn ang="0">
                  <a:pos x="T4" y="T5"/>
                </a:cxn>
                <a:cxn ang="0">
                  <a:pos x="T6" y="T7"/>
                </a:cxn>
                <a:cxn ang="0">
                  <a:pos x="T8" y="T9"/>
                </a:cxn>
              </a:cxnLst>
              <a:rect l="0" t="0" r="r" b="b"/>
              <a:pathLst>
                <a:path w="33" h="62">
                  <a:moveTo>
                    <a:pt x="3" y="60"/>
                  </a:moveTo>
                  <a:cubicBezTo>
                    <a:pt x="3" y="62"/>
                    <a:pt x="0" y="60"/>
                    <a:pt x="1" y="59"/>
                  </a:cubicBezTo>
                  <a:cubicBezTo>
                    <a:pt x="7" y="39"/>
                    <a:pt x="20" y="21"/>
                    <a:pt x="28" y="2"/>
                  </a:cubicBezTo>
                  <a:cubicBezTo>
                    <a:pt x="29" y="0"/>
                    <a:pt x="33" y="2"/>
                    <a:pt x="32" y="4"/>
                  </a:cubicBezTo>
                  <a:cubicBezTo>
                    <a:pt x="23" y="23"/>
                    <a:pt x="11" y="40"/>
                    <a:pt x="3" y="6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9" name="Freeform 181"/>
            <p:cNvSpPr>
              <a:spLocks/>
            </p:cNvSpPr>
            <p:nvPr/>
          </p:nvSpPr>
          <p:spPr bwMode="auto">
            <a:xfrm>
              <a:off x="3035195" y="3705721"/>
              <a:ext cx="276439" cy="263581"/>
            </a:xfrm>
            <a:custGeom>
              <a:avLst/>
              <a:gdLst>
                <a:gd name="T0" fmla="*/ 82 w 91"/>
                <a:gd name="T1" fmla="*/ 13 h 87"/>
                <a:gd name="T2" fmla="*/ 60 w 91"/>
                <a:gd name="T3" fmla="*/ 23 h 87"/>
                <a:gd name="T4" fmla="*/ 39 w 91"/>
                <a:gd name="T5" fmla="*/ 38 h 87"/>
                <a:gd name="T6" fmla="*/ 4 w 91"/>
                <a:gd name="T7" fmla="*/ 84 h 87"/>
                <a:gd name="T8" fmla="*/ 0 w 91"/>
                <a:gd name="T9" fmla="*/ 83 h 87"/>
                <a:gd name="T10" fmla="*/ 29 w 91"/>
                <a:gd name="T11" fmla="*/ 41 h 87"/>
                <a:gd name="T12" fmla="*/ 55 w 91"/>
                <a:gd name="T13" fmla="*/ 21 h 87"/>
                <a:gd name="T14" fmla="*/ 66 w 91"/>
                <a:gd name="T15" fmla="*/ 15 h 87"/>
                <a:gd name="T16" fmla="*/ 81 w 91"/>
                <a:gd name="T17" fmla="*/ 7 h 87"/>
                <a:gd name="T18" fmla="*/ 82 w 91"/>
                <a:gd name="T19" fmla="*/ 1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87">
                  <a:moveTo>
                    <a:pt x="82" y="13"/>
                  </a:moveTo>
                  <a:cubicBezTo>
                    <a:pt x="77" y="11"/>
                    <a:pt x="64" y="20"/>
                    <a:pt x="60" y="23"/>
                  </a:cubicBezTo>
                  <a:cubicBezTo>
                    <a:pt x="53" y="27"/>
                    <a:pt x="46" y="32"/>
                    <a:pt x="39" y="38"/>
                  </a:cubicBezTo>
                  <a:cubicBezTo>
                    <a:pt x="24" y="49"/>
                    <a:pt x="8" y="65"/>
                    <a:pt x="4" y="84"/>
                  </a:cubicBezTo>
                  <a:cubicBezTo>
                    <a:pt x="4" y="87"/>
                    <a:pt x="0" y="86"/>
                    <a:pt x="0" y="83"/>
                  </a:cubicBezTo>
                  <a:cubicBezTo>
                    <a:pt x="3" y="66"/>
                    <a:pt x="16" y="52"/>
                    <a:pt x="29" y="41"/>
                  </a:cubicBezTo>
                  <a:cubicBezTo>
                    <a:pt x="37" y="33"/>
                    <a:pt x="46" y="27"/>
                    <a:pt x="55" y="21"/>
                  </a:cubicBezTo>
                  <a:cubicBezTo>
                    <a:pt x="58" y="18"/>
                    <a:pt x="62" y="16"/>
                    <a:pt x="66" y="15"/>
                  </a:cubicBezTo>
                  <a:cubicBezTo>
                    <a:pt x="70" y="12"/>
                    <a:pt x="78" y="11"/>
                    <a:pt x="81" y="7"/>
                  </a:cubicBezTo>
                  <a:cubicBezTo>
                    <a:pt x="87" y="0"/>
                    <a:pt x="91" y="16"/>
                    <a:pt x="8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0" name="Freeform 182"/>
            <p:cNvSpPr>
              <a:spLocks/>
            </p:cNvSpPr>
            <p:nvPr/>
          </p:nvSpPr>
          <p:spPr bwMode="auto">
            <a:xfrm>
              <a:off x="2886046" y="4529895"/>
              <a:ext cx="738028" cy="57859"/>
            </a:xfrm>
            <a:custGeom>
              <a:avLst/>
              <a:gdLst>
                <a:gd name="T0" fmla="*/ 2 w 243"/>
                <a:gd name="T1" fmla="*/ 13 h 19"/>
                <a:gd name="T2" fmla="*/ 123 w 243"/>
                <a:gd name="T3" fmla="*/ 7 h 19"/>
                <a:gd name="T4" fmla="*/ 181 w 243"/>
                <a:gd name="T5" fmla="*/ 3 h 19"/>
                <a:gd name="T6" fmla="*/ 241 w 243"/>
                <a:gd name="T7" fmla="*/ 2 h 19"/>
                <a:gd name="T8" fmla="*/ 240 w 243"/>
                <a:gd name="T9" fmla="*/ 7 h 19"/>
                <a:gd name="T10" fmla="*/ 182 w 243"/>
                <a:gd name="T11" fmla="*/ 9 h 19"/>
                <a:gd name="T12" fmla="*/ 123 w 243"/>
                <a:gd name="T13" fmla="*/ 12 h 19"/>
                <a:gd name="T14" fmla="*/ 32 w 243"/>
                <a:gd name="T15" fmla="*/ 16 h 19"/>
                <a:gd name="T16" fmla="*/ 30 w 243"/>
                <a:gd name="T17" fmla="*/ 18 h 19"/>
                <a:gd name="T18" fmla="*/ 3 w 243"/>
                <a:gd name="T19" fmla="*/ 17 h 19"/>
                <a:gd name="T20" fmla="*/ 2 w 243"/>
                <a:gd name="T21"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19">
                  <a:moveTo>
                    <a:pt x="2" y="13"/>
                  </a:moveTo>
                  <a:cubicBezTo>
                    <a:pt x="42" y="12"/>
                    <a:pt x="83" y="9"/>
                    <a:pt x="123" y="7"/>
                  </a:cubicBezTo>
                  <a:cubicBezTo>
                    <a:pt x="142" y="5"/>
                    <a:pt x="162" y="4"/>
                    <a:pt x="181" y="3"/>
                  </a:cubicBezTo>
                  <a:cubicBezTo>
                    <a:pt x="201" y="2"/>
                    <a:pt x="221" y="0"/>
                    <a:pt x="241" y="2"/>
                  </a:cubicBezTo>
                  <a:cubicBezTo>
                    <a:pt x="243" y="3"/>
                    <a:pt x="243" y="6"/>
                    <a:pt x="240" y="7"/>
                  </a:cubicBezTo>
                  <a:cubicBezTo>
                    <a:pt x="221" y="9"/>
                    <a:pt x="201" y="8"/>
                    <a:pt x="182" y="9"/>
                  </a:cubicBezTo>
                  <a:cubicBezTo>
                    <a:pt x="162" y="10"/>
                    <a:pt x="143" y="11"/>
                    <a:pt x="123" y="12"/>
                  </a:cubicBezTo>
                  <a:cubicBezTo>
                    <a:pt x="93" y="14"/>
                    <a:pt x="62" y="16"/>
                    <a:pt x="32" y="16"/>
                  </a:cubicBezTo>
                  <a:cubicBezTo>
                    <a:pt x="32" y="17"/>
                    <a:pt x="32" y="19"/>
                    <a:pt x="30" y="18"/>
                  </a:cubicBezTo>
                  <a:cubicBezTo>
                    <a:pt x="21" y="17"/>
                    <a:pt x="12" y="17"/>
                    <a:pt x="3" y="17"/>
                  </a:cubicBezTo>
                  <a:cubicBezTo>
                    <a:pt x="0" y="17"/>
                    <a:pt x="0" y="13"/>
                    <a:pt x="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grpSp>
      <p:pic>
        <p:nvPicPr>
          <p:cNvPr id="3" name="图片 2"/>
          <p:cNvPicPr>
            <a:picLocks noChangeAspect="1"/>
          </p:cNvPicPr>
          <p:nvPr/>
        </p:nvPicPr>
        <p:blipFill>
          <a:blip r:embed="rId2"/>
          <a:stretch>
            <a:fillRect/>
          </a:stretch>
        </p:blipFill>
        <p:spPr>
          <a:xfrm>
            <a:off x="700199" y="2864626"/>
            <a:ext cx="10992446" cy="2582732"/>
          </a:xfrm>
          <a:prstGeom prst="rect">
            <a:avLst/>
          </a:prstGeom>
        </p:spPr>
      </p:pic>
    </p:spTree>
    <p:extLst>
      <p:ext uri="{BB962C8B-B14F-4D97-AF65-F5344CB8AC3E}">
        <p14:creationId xmlns:p14="http://schemas.microsoft.com/office/powerpoint/2010/main" val="31393170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95187" y="854095"/>
            <a:ext cx="10528558" cy="4524315"/>
          </a:xfrm>
          <a:prstGeom prst="rect">
            <a:avLst/>
          </a:prstGeom>
        </p:spPr>
        <p:txBody>
          <a:bodyPr wrap="square">
            <a:spAutoFit/>
          </a:bodyPr>
          <a:lstStyle/>
          <a:p>
            <a:endParaRPr lang="en-US" altLang="zh-CN" dirty="0" smtClean="0">
              <a:solidFill>
                <a:schemeClr val="bg1"/>
              </a:solidFill>
              <a:latin typeface="楷体" panose="02010609060101010101" pitchFamily="49" charset="-122"/>
              <a:ea typeface="楷体" panose="02010609060101010101" pitchFamily="49" charset="-122"/>
            </a:endParaRPr>
          </a:p>
          <a:p>
            <a:r>
              <a:rPr lang="en-US" altLang="zh-CN" dirty="0" smtClean="0">
                <a:solidFill>
                  <a:schemeClr val="bg1"/>
                </a:solidFill>
                <a:latin typeface="楷体" panose="02010609060101010101" pitchFamily="49" charset="-122"/>
                <a:ea typeface="楷体" panose="02010609060101010101" pitchFamily="49" charset="-122"/>
              </a:rPr>
              <a:t>(2)EXPLAIN SELECT COUNT(*) FROM </a:t>
            </a:r>
            <a:r>
              <a:rPr lang="en-US" altLang="zh-CN" dirty="0" err="1" smtClean="0">
                <a:solidFill>
                  <a:schemeClr val="bg1"/>
                </a:solidFill>
                <a:latin typeface="楷体" panose="02010609060101010101" pitchFamily="49" charset="-122"/>
                <a:ea typeface="楷体" panose="02010609060101010101" pitchFamily="49" charset="-122"/>
              </a:rPr>
              <a:t>ob_check_m</a:t>
            </a:r>
            <a:r>
              <a:rPr lang="en-US" altLang="zh-CN" dirty="0" smtClean="0">
                <a:solidFill>
                  <a:schemeClr val="bg1"/>
                </a:solidFill>
                <a:latin typeface="楷体" panose="02010609060101010101" pitchFamily="49" charset="-122"/>
                <a:ea typeface="楷体" panose="02010609060101010101" pitchFamily="49" charset="-122"/>
              </a:rPr>
              <a:t> WHERE </a:t>
            </a:r>
            <a:r>
              <a:rPr lang="en-US" altLang="zh-CN" dirty="0" err="1" smtClean="0">
                <a:solidFill>
                  <a:schemeClr val="bg1"/>
                </a:solidFill>
                <a:latin typeface="楷体" panose="02010609060101010101" pitchFamily="49" charset="-122"/>
                <a:ea typeface="楷体" panose="02010609060101010101" pitchFamily="49" charset="-122"/>
              </a:rPr>
              <a:t>outbound_no</a:t>
            </a:r>
            <a:r>
              <a:rPr lang="en-US" altLang="zh-CN" dirty="0" smtClean="0">
                <a:solidFill>
                  <a:schemeClr val="bg1"/>
                </a:solidFill>
                <a:latin typeface="楷体" panose="02010609060101010101" pitchFamily="49" charset="-122"/>
                <a:ea typeface="楷体" panose="02010609060101010101" pitchFamily="49" charset="-122"/>
              </a:rPr>
              <a:t> =</a:t>
            </a:r>
            <a:r>
              <a:rPr lang="en-US" altLang="zh-CN" dirty="0">
                <a:solidFill>
                  <a:schemeClr val="bg1"/>
                </a:solidFill>
                <a:latin typeface="楷体" panose="02010609060101010101" pitchFamily="49" charset="-122"/>
                <a:ea typeface="楷体" panose="02010609060101010101" pitchFamily="49" charset="-122"/>
              </a:rPr>
              <a:t>'11089612689</a:t>
            </a:r>
            <a:r>
              <a:rPr lang="en-US" altLang="zh-CN" dirty="0" smtClean="0">
                <a:solidFill>
                  <a:schemeClr val="bg1"/>
                </a:solidFill>
                <a:latin typeface="楷体" panose="02010609060101010101" pitchFamily="49" charset="-122"/>
                <a:ea typeface="楷体" panose="02010609060101010101" pitchFamily="49" charset="-122"/>
              </a:rPr>
              <a:t>' or </a:t>
            </a:r>
            <a:r>
              <a:rPr lang="en-US" altLang="zh-CN" dirty="0" err="1" smtClean="0">
                <a:solidFill>
                  <a:schemeClr val="bg1"/>
                </a:solidFill>
                <a:latin typeface="楷体" panose="02010609060101010101" pitchFamily="49" charset="-122"/>
                <a:ea typeface="楷体" panose="02010609060101010101" pitchFamily="49" charset="-122"/>
              </a:rPr>
              <a:t>wave_no</a:t>
            </a:r>
            <a:r>
              <a:rPr lang="en-US" altLang="zh-CN" dirty="0">
                <a:solidFill>
                  <a:schemeClr val="bg1"/>
                </a:solidFill>
                <a:latin typeface="楷体" panose="02010609060101010101" pitchFamily="49" charset="-122"/>
                <a:ea typeface="楷体" panose="02010609060101010101" pitchFamily="49" charset="-122"/>
              </a:rPr>
              <a:t>='BC32915111100068723</a:t>
            </a:r>
            <a:r>
              <a:rPr lang="en-US" altLang="zh-CN" dirty="0" smtClean="0">
                <a:solidFill>
                  <a:schemeClr val="bg1"/>
                </a:solidFill>
                <a:latin typeface="楷体" panose="02010609060101010101" pitchFamily="49" charset="-122"/>
                <a:ea typeface="楷体" panose="02010609060101010101" pitchFamily="49" charset="-122"/>
              </a:rPr>
              <a:t>'; </a:t>
            </a:r>
          </a:p>
          <a:p>
            <a:endParaRPr lang="en-US" altLang="zh-CN" dirty="0" smtClean="0">
              <a:solidFill>
                <a:schemeClr val="bg1"/>
              </a:solidFill>
              <a:latin typeface="楷体" panose="02010609060101010101" pitchFamily="49" charset="-122"/>
              <a:ea typeface="楷体" panose="02010609060101010101" pitchFamily="49" charset="-122"/>
            </a:endParaRPr>
          </a:p>
          <a:p>
            <a:endParaRPr lang="en-US" altLang="zh-CN" dirty="0">
              <a:solidFill>
                <a:schemeClr val="bg1"/>
              </a:solidFill>
              <a:latin typeface="楷体" panose="02010609060101010101" pitchFamily="49" charset="-122"/>
              <a:ea typeface="楷体" panose="02010609060101010101" pitchFamily="49" charset="-122"/>
            </a:endParaRPr>
          </a:p>
          <a:p>
            <a:endParaRPr lang="en-US" altLang="zh-CN" dirty="0" smtClean="0">
              <a:solidFill>
                <a:schemeClr val="bg1"/>
              </a:solidFill>
              <a:latin typeface="楷体" panose="02010609060101010101" pitchFamily="49" charset="-122"/>
              <a:ea typeface="楷体" panose="02010609060101010101" pitchFamily="49" charset="-122"/>
            </a:endParaRPr>
          </a:p>
          <a:p>
            <a:endParaRPr lang="en-US" altLang="zh-CN" dirty="0">
              <a:solidFill>
                <a:schemeClr val="bg1"/>
              </a:solidFill>
              <a:latin typeface="楷体" panose="02010609060101010101" pitchFamily="49" charset="-122"/>
              <a:ea typeface="楷体" panose="02010609060101010101" pitchFamily="49" charset="-122"/>
            </a:endParaRPr>
          </a:p>
          <a:p>
            <a:endParaRPr lang="en-US" altLang="zh-CN" dirty="0" smtClean="0">
              <a:solidFill>
                <a:schemeClr val="bg1"/>
              </a:solidFill>
              <a:latin typeface="楷体" panose="02010609060101010101" pitchFamily="49" charset="-122"/>
              <a:ea typeface="楷体" panose="02010609060101010101" pitchFamily="49" charset="-122"/>
            </a:endParaRPr>
          </a:p>
          <a:p>
            <a:endParaRPr lang="en-US" altLang="zh-CN" dirty="0">
              <a:solidFill>
                <a:schemeClr val="bg1"/>
              </a:solidFill>
              <a:latin typeface="楷体" panose="02010609060101010101" pitchFamily="49" charset="-122"/>
              <a:ea typeface="楷体" panose="02010609060101010101" pitchFamily="49" charset="-122"/>
            </a:endParaRPr>
          </a:p>
          <a:p>
            <a:endParaRPr lang="en-US" altLang="zh-CN" dirty="0">
              <a:solidFill>
                <a:schemeClr val="bg1"/>
              </a:solidFill>
              <a:latin typeface="楷体" panose="02010609060101010101" pitchFamily="49" charset="-122"/>
              <a:ea typeface="楷体" panose="02010609060101010101" pitchFamily="49" charset="-122"/>
            </a:endParaRPr>
          </a:p>
          <a:p>
            <a:r>
              <a:rPr lang="en-US" altLang="zh-CN" dirty="0" smtClean="0">
                <a:solidFill>
                  <a:schemeClr val="bg1"/>
                </a:solidFill>
                <a:latin typeface="楷体" panose="02010609060101010101" pitchFamily="49" charset="-122"/>
                <a:ea typeface="楷体" panose="02010609060101010101" pitchFamily="49" charset="-122"/>
              </a:rPr>
              <a:t>(3)EXPLAIN SELECT COUNT(*) FROM </a:t>
            </a:r>
            <a:r>
              <a:rPr lang="en-US" altLang="zh-CN" dirty="0" err="1" smtClean="0">
                <a:solidFill>
                  <a:schemeClr val="bg1"/>
                </a:solidFill>
                <a:latin typeface="楷体" panose="02010609060101010101" pitchFamily="49" charset="-122"/>
                <a:ea typeface="楷体" panose="02010609060101010101" pitchFamily="49" charset="-122"/>
              </a:rPr>
              <a:t>ob_check_m</a:t>
            </a:r>
            <a:r>
              <a:rPr lang="en-US" altLang="zh-CN" dirty="0" smtClean="0">
                <a:solidFill>
                  <a:schemeClr val="bg1"/>
                </a:solidFill>
                <a:latin typeface="楷体" panose="02010609060101010101" pitchFamily="49" charset="-122"/>
                <a:ea typeface="楷体" panose="02010609060101010101" pitchFamily="49" charset="-122"/>
              </a:rPr>
              <a:t> WHERE </a:t>
            </a:r>
            <a:r>
              <a:rPr lang="en-US" altLang="zh-CN" dirty="0" err="1" smtClean="0">
                <a:solidFill>
                  <a:schemeClr val="bg1"/>
                </a:solidFill>
                <a:latin typeface="楷体" panose="02010609060101010101" pitchFamily="49" charset="-122"/>
                <a:ea typeface="楷体" panose="02010609060101010101" pitchFamily="49" charset="-122"/>
              </a:rPr>
              <a:t>outbound_no</a:t>
            </a:r>
            <a:r>
              <a:rPr lang="en-US" altLang="zh-CN" dirty="0" smtClean="0">
                <a:solidFill>
                  <a:schemeClr val="bg1"/>
                </a:solidFill>
                <a:latin typeface="楷体" panose="02010609060101010101" pitchFamily="49" charset="-122"/>
                <a:ea typeface="楷体" panose="02010609060101010101" pitchFamily="49" charset="-122"/>
              </a:rPr>
              <a:t> =</a:t>
            </a:r>
            <a:r>
              <a:rPr lang="en-US" altLang="zh-CN" dirty="0">
                <a:solidFill>
                  <a:schemeClr val="bg1"/>
                </a:solidFill>
                <a:latin typeface="楷体" panose="02010609060101010101" pitchFamily="49" charset="-122"/>
                <a:ea typeface="楷体" panose="02010609060101010101" pitchFamily="49" charset="-122"/>
              </a:rPr>
              <a:t>'11089612689</a:t>
            </a:r>
            <a:r>
              <a:rPr lang="en-US" altLang="zh-CN" dirty="0" smtClean="0">
                <a:solidFill>
                  <a:schemeClr val="bg1"/>
                </a:solidFill>
                <a:latin typeface="楷体" panose="02010609060101010101" pitchFamily="49" charset="-122"/>
                <a:ea typeface="楷体" panose="02010609060101010101" pitchFamily="49" charset="-122"/>
              </a:rPr>
              <a:t>'  UNION  SELECT COUNT(*) FROM </a:t>
            </a:r>
            <a:r>
              <a:rPr lang="en-US" altLang="zh-CN" dirty="0" err="1" smtClean="0">
                <a:solidFill>
                  <a:schemeClr val="bg1"/>
                </a:solidFill>
                <a:latin typeface="楷体" panose="02010609060101010101" pitchFamily="49" charset="-122"/>
                <a:ea typeface="楷体" panose="02010609060101010101" pitchFamily="49" charset="-122"/>
              </a:rPr>
              <a:t>ob_check_m</a:t>
            </a:r>
            <a:r>
              <a:rPr lang="en-US" altLang="zh-CN" dirty="0" smtClean="0">
                <a:solidFill>
                  <a:schemeClr val="bg1"/>
                </a:solidFill>
                <a:latin typeface="楷体" panose="02010609060101010101" pitchFamily="49" charset="-122"/>
                <a:ea typeface="楷体" panose="02010609060101010101" pitchFamily="49" charset="-122"/>
              </a:rPr>
              <a:t> WHERE </a:t>
            </a:r>
            <a:r>
              <a:rPr lang="en-US" altLang="zh-CN" dirty="0" err="1" smtClean="0">
                <a:solidFill>
                  <a:schemeClr val="bg1"/>
                </a:solidFill>
                <a:latin typeface="楷体" panose="02010609060101010101" pitchFamily="49" charset="-122"/>
                <a:ea typeface="楷体" panose="02010609060101010101" pitchFamily="49" charset="-122"/>
              </a:rPr>
              <a:t>outbound_no</a:t>
            </a:r>
            <a:r>
              <a:rPr lang="en-US" altLang="zh-CN" dirty="0" smtClean="0">
                <a:solidFill>
                  <a:schemeClr val="bg1"/>
                </a:solidFill>
                <a:latin typeface="楷体" panose="02010609060101010101" pitchFamily="49" charset="-122"/>
                <a:ea typeface="楷体" panose="02010609060101010101" pitchFamily="49" charset="-122"/>
              </a:rPr>
              <a:t> =</a:t>
            </a:r>
            <a:r>
              <a:rPr lang="en-US" altLang="zh-CN" dirty="0">
                <a:solidFill>
                  <a:schemeClr val="bg1"/>
                </a:solidFill>
                <a:latin typeface="楷体" panose="02010609060101010101" pitchFamily="49" charset="-122"/>
                <a:ea typeface="楷体" panose="02010609060101010101" pitchFamily="49" charset="-122"/>
              </a:rPr>
              <a:t>'11085788208</a:t>
            </a:r>
            <a:r>
              <a:rPr lang="en-US" altLang="zh-CN" dirty="0" smtClean="0">
                <a:solidFill>
                  <a:schemeClr val="bg1"/>
                </a:solidFill>
                <a:latin typeface="楷体" panose="02010609060101010101" pitchFamily="49" charset="-122"/>
                <a:ea typeface="楷体" panose="02010609060101010101" pitchFamily="49" charset="-122"/>
              </a:rPr>
              <a:t>';</a:t>
            </a:r>
          </a:p>
          <a:p>
            <a:endParaRPr lang="en-US" altLang="zh-CN" dirty="0">
              <a:solidFill>
                <a:schemeClr val="bg1"/>
              </a:solidFill>
              <a:latin typeface="楷体" panose="02010609060101010101" pitchFamily="49" charset="-122"/>
              <a:ea typeface="楷体" panose="02010609060101010101" pitchFamily="49" charset="-122"/>
            </a:endParaRPr>
          </a:p>
          <a:p>
            <a:endParaRPr lang="en-US" altLang="zh-CN" dirty="0" smtClean="0">
              <a:solidFill>
                <a:schemeClr val="bg1"/>
              </a:solidFill>
              <a:latin typeface="楷体" panose="02010609060101010101" pitchFamily="49" charset="-122"/>
              <a:ea typeface="楷体" panose="02010609060101010101" pitchFamily="49" charset="-122"/>
            </a:endParaRPr>
          </a:p>
          <a:p>
            <a:endParaRPr lang="en-US" altLang="zh-CN" dirty="0">
              <a:solidFill>
                <a:schemeClr val="bg1"/>
              </a:solidFill>
              <a:latin typeface="楷体" panose="02010609060101010101" pitchFamily="49" charset="-122"/>
              <a:ea typeface="楷体" panose="02010609060101010101" pitchFamily="49" charset="-122"/>
            </a:endParaRPr>
          </a:p>
          <a:p>
            <a:endParaRPr lang="zh-CN" altLang="en-US" dirty="0"/>
          </a:p>
        </p:txBody>
      </p:sp>
      <p:sp>
        <p:nvSpPr>
          <p:cNvPr id="6" name="标题 3"/>
          <p:cNvSpPr>
            <a:spLocks noGrp="1"/>
          </p:cNvSpPr>
          <p:nvPr>
            <p:ph type="ctrTitle"/>
          </p:nvPr>
        </p:nvSpPr>
        <p:spPr>
          <a:xfrm>
            <a:off x="958467" y="5692"/>
            <a:ext cx="7062388" cy="819990"/>
          </a:xfrm>
        </p:spPr>
        <p:txBody>
          <a:bodyPr/>
          <a:lstStyle/>
          <a:p>
            <a:r>
              <a:rPr lang="en-US" altLang="zh-CN" dirty="0" smtClean="0">
                <a:solidFill>
                  <a:schemeClr val="bg1"/>
                </a:solidFill>
                <a:latin typeface="楷体" panose="02010609060101010101" pitchFamily="49" charset="-122"/>
                <a:ea typeface="楷体" panose="02010609060101010101" pitchFamily="49" charset="-122"/>
              </a:rPr>
              <a:t>Index</a:t>
            </a:r>
            <a:endParaRPr lang="zh-CN" altLang="en-US" dirty="0">
              <a:solidFill>
                <a:schemeClr val="bg1"/>
              </a:solidFill>
              <a:latin typeface="楷体" panose="02010609060101010101" pitchFamily="49" charset="-122"/>
              <a:ea typeface="楷体" panose="02010609060101010101" pitchFamily="49" charset="-122"/>
            </a:endParaRPr>
          </a:p>
        </p:txBody>
      </p:sp>
      <p:grpSp>
        <p:nvGrpSpPr>
          <p:cNvPr id="7" name="组合 6"/>
          <p:cNvGrpSpPr/>
          <p:nvPr/>
        </p:nvGrpSpPr>
        <p:grpSpPr>
          <a:xfrm>
            <a:off x="373638" y="231260"/>
            <a:ext cx="584829" cy="505442"/>
            <a:chOff x="2340883" y="3617004"/>
            <a:chExt cx="2169081" cy="1874642"/>
          </a:xfrm>
        </p:grpSpPr>
        <p:sp>
          <p:nvSpPr>
            <p:cNvPr id="8" name="Freeform 167"/>
            <p:cNvSpPr>
              <a:spLocks/>
            </p:cNvSpPr>
            <p:nvPr/>
          </p:nvSpPr>
          <p:spPr bwMode="auto">
            <a:xfrm>
              <a:off x="3084054" y="5287210"/>
              <a:ext cx="60431" cy="9000"/>
            </a:xfrm>
            <a:custGeom>
              <a:avLst/>
              <a:gdLst>
                <a:gd name="T0" fmla="*/ 20 w 20"/>
                <a:gd name="T1" fmla="*/ 3 h 3"/>
                <a:gd name="T2" fmla="*/ 0 w 20"/>
                <a:gd name="T3" fmla="*/ 0 h 3"/>
                <a:gd name="T4" fmla="*/ 20 w 20"/>
                <a:gd name="T5" fmla="*/ 3 h 3"/>
              </a:gdLst>
              <a:ahLst/>
              <a:cxnLst>
                <a:cxn ang="0">
                  <a:pos x="T0" y="T1"/>
                </a:cxn>
                <a:cxn ang="0">
                  <a:pos x="T2" y="T3"/>
                </a:cxn>
                <a:cxn ang="0">
                  <a:pos x="T4" y="T5"/>
                </a:cxn>
              </a:cxnLst>
              <a:rect l="0" t="0" r="r" b="b"/>
              <a:pathLst>
                <a:path w="20" h="3">
                  <a:moveTo>
                    <a:pt x="20" y="3"/>
                  </a:moveTo>
                  <a:cubicBezTo>
                    <a:pt x="8" y="1"/>
                    <a:pt x="0" y="0"/>
                    <a:pt x="0" y="0"/>
                  </a:cubicBezTo>
                  <a:cubicBezTo>
                    <a:pt x="4" y="0"/>
                    <a:pt x="11" y="1"/>
                    <a:pt x="2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9" name="Freeform 168"/>
            <p:cNvSpPr>
              <a:spLocks/>
            </p:cNvSpPr>
            <p:nvPr/>
          </p:nvSpPr>
          <p:spPr bwMode="auto">
            <a:xfrm>
              <a:off x="3390065" y="5213921"/>
              <a:ext cx="465446" cy="200579"/>
            </a:xfrm>
            <a:custGeom>
              <a:avLst/>
              <a:gdLst>
                <a:gd name="T0" fmla="*/ 148 w 153"/>
                <a:gd name="T1" fmla="*/ 9 h 66"/>
                <a:gd name="T2" fmla="*/ 148 w 153"/>
                <a:gd name="T3" fmla="*/ 12 h 66"/>
                <a:gd name="T4" fmla="*/ 143 w 153"/>
                <a:gd name="T5" fmla="*/ 27 h 66"/>
                <a:gd name="T6" fmla="*/ 140 w 153"/>
                <a:gd name="T7" fmla="*/ 42 h 66"/>
                <a:gd name="T8" fmla="*/ 130 w 153"/>
                <a:gd name="T9" fmla="*/ 65 h 66"/>
                <a:gd name="T10" fmla="*/ 131 w 153"/>
                <a:gd name="T11" fmla="*/ 50 h 66"/>
                <a:gd name="T12" fmla="*/ 0 w 153"/>
                <a:gd name="T13" fmla="*/ 19 h 66"/>
                <a:gd name="T14" fmla="*/ 129 w 153"/>
                <a:gd name="T15" fmla="*/ 43 h 66"/>
                <a:gd name="T16" fmla="*/ 130 w 153"/>
                <a:gd name="T17" fmla="*/ 40 h 66"/>
                <a:gd name="T18" fmla="*/ 68 w 153"/>
                <a:gd name="T19" fmla="*/ 24 h 66"/>
                <a:gd name="T20" fmla="*/ 132 w 153"/>
                <a:gd name="T21" fmla="*/ 38 h 66"/>
                <a:gd name="T22" fmla="*/ 134 w 153"/>
                <a:gd name="T23" fmla="*/ 32 h 66"/>
                <a:gd name="T24" fmla="*/ 2 w 153"/>
                <a:gd name="T25" fmla="*/ 0 h 66"/>
                <a:gd name="T26" fmla="*/ 132 w 153"/>
                <a:gd name="T27" fmla="*/ 25 h 66"/>
                <a:gd name="T28" fmla="*/ 147 w 153"/>
                <a:gd name="T29" fmla="*/ 12 h 66"/>
                <a:gd name="T30" fmla="*/ 129 w 153"/>
                <a:gd name="T31" fmla="*/ 6 h 66"/>
                <a:gd name="T32" fmla="*/ 147 w 153"/>
                <a:gd name="T33" fmla="*/ 12 h 66"/>
                <a:gd name="T34" fmla="*/ 148 w 153"/>
                <a:gd name="T35"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 h="66">
                  <a:moveTo>
                    <a:pt x="148" y="9"/>
                  </a:moveTo>
                  <a:cubicBezTo>
                    <a:pt x="148" y="12"/>
                    <a:pt x="148" y="12"/>
                    <a:pt x="148" y="12"/>
                  </a:cubicBezTo>
                  <a:cubicBezTo>
                    <a:pt x="148" y="12"/>
                    <a:pt x="153" y="23"/>
                    <a:pt x="143" y="27"/>
                  </a:cubicBezTo>
                  <a:cubicBezTo>
                    <a:pt x="133" y="30"/>
                    <a:pt x="146" y="37"/>
                    <a:pt x="140" y="42"/>
                  </a:cubicBezTo>
                  <a:cubicBezTo>
                    <a:pt x="133" y="48"/>
                    <a:pt x="144" y="66"/>
                    <a:pt x="130" y="65"/>
                  </a:cubicBezTo>
                  <a:cubicBezTo>
                    <a:pt x="130" y="65"/>
                    <a:pt x="133" y="56"/>
                    <a:pt x="131" y="50"/>
                  </a:cubicBezTo>
                  <a:cubicBezTo>
                    <a:pt x="0" y="19"/>
                    <a:pt x="0" y="19"/>
                    <a:pt x="0" y="19"/>
                  </a:cubicBezTo>
                  <a:cubicBezTo>
                    <a:pt x="129" y="43"/>
                    <a:pt x="129" y="43"/>
                    <a:pt x="129" y="43"/>
                  </a:cubicBezTo>
                  <a:cubicBezTo>
                    <a:pt x="129" y="42"/>
                    <a:pt x="129" y="41"/>
                    <a:pt x="130" y="40"/>
                  </a:cubicBezTo>
                  <a:cubicBezTo>
                    <a:pt x="68" y="24"/>
                    <a:pt x="68" y="24"/>
                    <a:pt x="68" y="24"/>
                  </a:cubicBezTo>
                  <a:cubicBezTo>
                    <a:pt x="132" y="38"/>
                    <a:pt x="132" y="38"/>
                    <a:pt x="132" y="38"/>
                  </a:cubicBezTo>
                  <a:cubicBezTo>
                    <a:pt x="133" y="36"/>
                    <a:pt x="134" y="33"/>
                    <a:pt x="134" y="32"/>
                  </a:cubicBezTo>
                  <a:cubicBezTo>
                    <a:pt x="2" y="0"/>
                    <a:pt x="2" y="0"/>
                    <a:pt x="2" y="0"/>
                  </a:cubicBezTo>
                  <a:cubicBezTo>
                    <a:pt x="132" y="25"/>
                    <a:pt x="132" y="25"/>
                    <a:pt x="132" y="25"/>
                  </a:cubicBezTo>
                  <a:cubicBezTo>
                    <a:pt x="135" y="23"/>
                    <a:pt x="145" y="22"/>
                    <a:pt x="147" y="12"/>
                  </a:cubicBezTo>
                  <a:cubicBezTo>
                    <a:pt x="146" y="11"/>
                    <a:pt x="139" y="9"/>
                    <a:pt x="129" y="6"/>
                  </a:cubicBezTo>
                  <a:cubicBezTo>
                    <a:pt x="139" y="9"/>
                    <a:pt x="146" y="10"/>
                    <a:pt x="147" y="12"/>
                  </a:cubicBezTo>
                  <a:cubicBezTo>
                    <a:pt x="148" y="11"/>
                    <a:pt x="148" y="10"/>
                    <a:pt x="148"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0" name="Freeform 169"/>
            <p:cNvSpPr>
              <a:spLocks/>
            </p:cNvSpPr>
            <p:nvPr/>
          </p:nvSpPr>
          <p:spPr bwMode="auto">
            <a:xfrm>
              <a:off x="3636932" y="4015590"/>
              <a:ext cx="267439" cy="258438"/>
            </a:xfrm>
            <a:custGeom>
              <a:avLst/>
              <a:gdLst>
                <a:gd name="T0" fmla="*/ 75 w 88"/>
                <a:gd name="T1" fmla="*/ 26 h 85"/>
                <a:gd name="T2" fmla="*/ 0 w 88"/>
                <a:gd name="T3" fmla="*/ 85 h 85"/>
                <a:gd name="T4" fmla="*/ 34 w 88"/>
                <a:gd name="T5" fmla="*/ 34 h 85"/>
                <a:gd name="T6" fmla="*/ 75 w 88"/>
                <a:gd name="T7" fmla="*/ 26 h 85"/>
              </a:gdLst>
              <a:ahLst/>
              <a:cxnLst>
                <a:cxn ang="0">
                  <a:pos x="T0" y="T1"/>
                </a:cxn>
                <a:cxn ang="0">
                  <a:pos x="T2" y="T3"/>
                </a:cxn>
                <a:cxn ang="0">
                  <a:pos x="T4" y="T5"/>
                </a:cxn>
                <a:cxn ang="0">
                  <a:pos x="T6" y="T7"/>
                </a:cxn>
              </a:cxnLst>
              <a:rect l="0" t="0" r="r" b="b"/>
              <a:pathLst>
                <a:path w="88" h="85">
                  <a:moveTo>
                    <a:pt x="75" y="26"/>
                  </a:moveTo>
                  <a:cubicBezTo>
                    <a:pt x="62" y="30"/>
                    <a:pt x="29" y="35"/>
                    <a:pt x="0" y="85"/>
                  </a:cubicBezTo>
                  <a:cubicBezTo>
                    <a:pt x="0" y="85"/>
                    <a:pt x="0" y="68"/>
                    <a:pt x="34" y="34"/>
                  </a:cubicBezTo>
                  <a:cubicBezTo>
                    <a:pt x="68" y="0"/>
                    <a:pt x="88" y="22"/>
                    <a:pt x="75"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1" name="Freeform 170"/>
            <p:cNvSpPr>
              <a:spLocks/>
            </p:cNvSpPr>
            <p:nvPr/>
          </p:nvSpPr>
          <p:spPr bwMode="auto">
            <a:xfrm>
              <a:off x="2946477" y="4688044"/>
              <a:ext cx="735456" cy="27001"/>
            </a:xfrm>
            <a:custGeom>
              <a:avLst/>
              <a:gdLst>
                <a:gd name="T0" fmla="*/ 242 w 242"/>
                <a:gd name="T1" fmla="*/ 6 h 9"/>
                <a:gd name="T2" fmla="*/ 242 w 242"/>
                <a:gd name="T3" fmla="*/ 9 h 9"/>
                <a:gd name="T4" fmla="*/ 0 w 242"/>
                <a:gd name="T5" fmla="*/ 9 h 9"/>
                <a:gd name="T6" fmla="*/ 242 w 242"/>
                <a:gd name="T7" fmla="*/ 6 h 9"/>
              </a:gdLst>
              <a:ahLst/>
              <a:cxnLst>
                <a:cxn ang="0">
                  <a:pos x="T0" y="T1"/>
                </a:cxn>
                <a:cxn ang="0">
                  <a:pos x="T2" y="T3"/>
                </a:cxn>
                <a:cxn ang="0">
                  <a:pos x="T4" y="T5"/>
                </a:cxn>
                <a:cxn ang="0">
                  <a:pos x="T6" y="T7"/>
                </a:cxn>
              </a:cxnLst>
              <a:rect l="0" t="0" r="r" b="b"/>
              <a:pathLst>
                <a:path w="242" h="9">
                  <a:moveTo>
                    <a:pt x="242" y="6"/>
                  </a:moveTo>
                  <a:cubicBezTo>
                    <a:pt x="242" y="9"/>
                    <a:pt x="242" y="9"/>
                    <a:pt x="242" y="9"/>
                  </a:cubicBezTo>
                  <a:cubicBezTo>
                    <a:pt x="0" y="9"/>
                    <a:pt x="0" y="9"/>
                    <a:pt x="0" y="9"/>
                  </a:cubicBezTo>
                  <a:cubicBezTo>
                    <a:pt x="58" y="0"/>
                    <a:pt x="242" y="6"/>
                    <a:pt x="242" y="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2" name="Freeform 171"/>
            <p:cNvSpPr>
              <a:spLocks/>
            </p:cNvSpPr>
            <p:nvPr/>
          </p:nvSpPr>
          <p:spPr bwMode="auto">
            <a:xfrm>
              <a:off x="3117484" y="4454035"/>
              <a:ext cx="205722" cy="38573"/>
            </a:xfrm>
            <a:custGeom>
              <a:avLst/>
              <a:gdLst>
                <a:gd name="T0" fmla="*/ 0 w 68"/>
                <a:gd name="T1" fmla="*/ 11 h 13"/>
                <a:gd name="T2" fmla="*/ 68 w 68"/>
                <a:gd name="T3" fmla="*/ 6 h 13"/>
                <a:gd name="T4" fmla="*/ 0 w 68"/>
                <a:gd name="T5" fmla="*/ 11 h 13"/>
              </a:gdLst>
              <a:ahLst/>
              <a:cxnLst>
                <a:cxn ang="0">
                  <a:pos x="T0" y="T1"/>
                </a:cxn>
                <a:cxn ang="0">
                  <a:pos x="T2" y="T3"/>
                </a:cxn>
                <a:cxn ang="0">
                  <a:pos x="T4" y="T5"/>
                </a:cxn>
              </a:cxnLst>
              <a:rect l="0" t="0" r="r" b="b"/>
              <a:pathLst>
                <a:path w="68" h="13">
                  <a:moveTo>
                    <a:pt x="0" y="11"/>
                  </a:moveTo>
                  <a:cubicBezTo>
                    <a:pt x="26" y="0"/>
                    <a:pt x="68" y="6"/>
                    <a:pt x="68" y="6"/>
                  </a:cubicBezTo>
                  <a:cubicBezTo>
                    <a:pt x="62" y="13"/>
                    <a:pt x="0" y="11"/>
                    <a:pt x="0" y="1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3" name="Freeform 172"/>
            <p:cNvSpPr>
              <a:spLocks/>
            </p:cNvSpPr>
            <p:nvPr/>
          </p:nvSpPr>
          <p:spPr bwMode="auto">
            <a:xfrm>
              <a:off x="3527642" y="3993732"/>
              <a:ext cx="100289" cy="186436"/>
            </a:xfrm>
            <a:custGeom>
              <a:avLst/>
              <a:gdLst>
                <a:gd name="T0" fmla="*/ 31 w 33"/>
                <a:gd name="T1" fmla="*/ 0 h 61"/>
                <a:gd name="T2" fmla="*/ 0 w 33"/>
                <a:gd name="T3" fmla="*/ 61 h 61"/>
                <a:gd name="T4" fmla="*/ 31 w 33"/>
                <a:gd name="T5" fmla="*/ 0 h 61"/>
              </a:gdLst>
              <a:ahLst/>
              <a:cxnLst>
                <a:cxn ang="0">
                  <a:pos x="T0" y="T1"/>
                </a:cxn>
                <a:cxn ang="0">
                  <a:pos x="T2" y="T3"/>
                </a:cxn>
                <a:cxn ang="0">
                  <a:pos x="T4" y="T5"/>
                </a:cxn>
              </a:cxnLst>
              <a:rect l="0" t="0" r="r" b="b"/>
              <a:pathLst>
                <a:path w="33" h="61">
                  <a:moveTo>
                    <a:pt x="31" y="0"/>
                  </a:moveTo>
                  <a:cubicBezTo>
                    <a:pt x="33" y="9"/>
                    <a:pt x="0" y="61"/>
                    <a:pt x="0" y="61"/>
                  </a:cubicBezTo>
                  <a:cubicBezTo>
                    <a:pt x="4" y="33"/>
                    <a:pt x="31" y="0"/>
                    <a:pt x="3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4" name="Freeform 173"/>
            <p:cNvSpPr>
              <a:spLocks/>
            </p:cNvSpPr>
            <p:nvPr/>
          </p:nvSpPr>
          <p:spPr bwMode="auto">
            <a:xfrm>
              <a:off x="3451782" y="3966731"/>
              <a:ext cx="100289" cy="185150"/>
            </a:xfrm>
            <a:custGeom>
              <a:avLst/>
              <a:gdLst>
                <a:gd name="T0" fmla="*/ 30 w 33"/>
                <a:gd name="T1" fmla="*/ 0 h 61"/>
                <a:gd name="T2" fmla="*/ 0 w 33"/>
                <a:gd name="T3" fmla="*/ 61 h 61"/>
                <a:gd name="T4" fmla="*/ 30 w 33"/>
                <a:gd name="T5" fmla="*/ 0 h 61"/>
              </a:gdLst>
              <a:ahLst/>
              <a:cxnLst>
                <a:cxn ang="0">
                  <a:pos x="T0" y="T1"/>
                </a:cxn>
                <a:cxn ang="0">
                  <a:pos x="T2" y="T3"/>
                </a:cxn>
                <a:cxn ang="0">
                  <a:pos x="T4" y="T5"/>
                </a:cxn>
              </a:cxnLst>
              <a:rect l="0" t="0" r="r" b="b"/>
              <a:pathLst>
                <a:path w="33" h="61">
                  <a:moveTo>
                    <a:pt x="30" y="0"/>
                  </a:moveTo>
                  <a:cubicBezTo>
                    <a:pt x="33" y="8"/>
                    <a:pt x="0" y="61"/>
                    <a:pt x="0" y="61"/>
                  </a:cubicBezTo>
                  <a:cubicBezTo>
                    <a:pt x="4" y="33"/>
                    <a:pt x="30" y="0"/>
                    <a:pt x="3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5" name="Freeform 174"/>
            <p:cNvSpPr>
              <a:spLocks/>
            </p:cNvSpPr>
            <p:nvPr/>
          </p:nvSpPr>
          <p:spPr bwMode="auto">
            <a:xfrm>
              <a:off x="2940048" y="4374318"/>
              <a:ext cx="398586" cy="33430"/>
            </a:xfrm>
            <a:custGeom>
              <a:avLst/>
              <a:gdLst>
                <a:gd name="T0" fmla="*/ 126 w 131"/>
                <a:gd name="T1" fmla="*/ 4 h 11"/>
                <a:gd name="T2" fmla="*/ 0 w 131"/>
                <a:gd name="T3" fmla="*/ 11 h 11"/>
                <a:gd name="T4" fmla="*/ 126 w 131"/>
                <a:gd name="T5" fmla="*/ 4 h 11"/>
              </a:gdLst>
              <a:ahLst/>
              <a:cxnLst>
                <a:cxn ang="0">
                  <a:pos x="T0" y="T1"/>
                </a:cxn>
                <a:cxn ang="0">
                  <a:pos x="T2" y="T3"/>
                </a:cxn>
                <a:cxn ang="0">
                  <a:pos x="T4" y="T5"/>
                </a:cxn>
              </a:cxnLst>
              <a:rect l="0" t="0" r="r" b="b"/>
              <a:pathLst>
                <a:path w="131" h="11">
                  <a:moveTo>
                    <a:pt x="126" y="4"/>
                  </a:moveTo>
                  <a:cubicBezTo>
                    <a:pt x="131" y="7"/>
                    <a:pt x="0" y="11"/>
                    <a:pt x="0" y="11"/>
                  </a:cubicBezTo>
                  <a:cubicBezTo>
                    <a:pt x="0" y="11"/>
                    <a:pt x="121" y="0"/>
                    <a:pt x="126" y="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6" name="Freeform 175"/>
            <p:cNvSpPr>
              <a:spLocks/>
            </p:cNvSpPr>
            <p:nvPr/>
          </p:nvSpPr>
          <p:spPr bwMode="auto">
            <a:xfrm>
              <a:off x="2879618" y="4243170"/>
              <a:ext cx="231437" cy="57859"/>
            </a:xfrm>
            <a:custGeom>
              <a:avLst/>
              <a:gdLst>
                <a:gd name="T0" fmla="*/ 60 w 76"/>
                <a:gd name="T1" fmla="*/ 17 h 19"/>
                <a:gd name="T2" fmla="*/ 57 w 76"/>
                <a:gd name="T3" fmla="*/ 10 h 19"/>
                <a:gd name="T4" fmla="*/ 0 w 76"/>
                <a:gd name="T5" fmla="*/ 6 h 19"/>
                <a:gd name="T6" fmla="*/ 76 w 76"/>
                <a:gd name="T7" fmla="*/ 10 h 19"/>
                <a:gd name="T8" fmla="*/ 60 w 76"/>
                <a:gd name="T9" fmla="*/ 17 h 19"/>
              </a:gdLst>
              <a:ahLst/>
              <a:cxnLst>
                <a:cxn ang="0">
                  <a:pos x="T0" y="T1"/>
                </a:cxn>
                <a:cxn ang="0">
                  <a:pos x="T2" y="T3"/>
                </a:cxn>
                <a:cxn ang="0">
                  <a:pos x="T4" y="T5"/>
                </a:cxn>
                <a:cxn ang="0">
                  <a:pos x="T6" y="T7"/>
                </a:cxn>
                <a:cxn ang="0">
                  <a:pos x="T8" y="T9"/>
                </a:cxn>
              </a:cxnLst>
              <a:rect l="0" t="0" r="r" b="b"/>
              <a:pathLst>
                <a:path w="76" h="19">
                  <a:moveTo>
                    <a:pt x="60" y="17"/>
                  </a:moveTo>
                  <a:cubicBezTo>
                    <a:pt x="60" y="17"/>
                    <a:pt x="68" y="9"/>
                    <a:pt x="57" y="10"/>
                  </a:cubicBezTo>
                  <a:cubicBezTo>
                    <a:pt x="46" y="10"/>
                    <a:pt x="0" y="6"/>
                    <a:pt x="0" y="6"/>
                  </a:cubicBezTo>
                  <a:cubicBezTo>
                    <a:pt x="0" y="6"/>
                    <a:pt x="75" y="0"/>
                    <a:pt x="76" y="10"/>
                  </a:cubicBezTo>
                  <a:cubicBezTo>
                    <a:pt x="76" y="19"/>
                    <a:pt x="60" y="17"/>
                    <a:pt x="60" y="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7" name="Freeform 176"/>
            <p:cNvSpPr>
              <a:spLocks noEditPoints="1"/>
            </p:cNvSpPr>
            <p:nvPr/>
          </p:nvSpPr>
          <p:spPr bwMode="auto">
            <a:xfrm>
              <a:off x="2340883" y="3617004"/>
              <a:ext cx="2169081" cy="1874642"/>
            </a:xfrm>
            <a:custGeom>
              <a:avLst/>
              <a:gdLst>
                <a:gd name="T0" fmla="*/ 27 w 713"/>
                <a:gd name="T1" fmla="*/ 260 h 616"/>
                <a:gd name="T2" fmla="*/ 136 w 713"/>
                <a:gd name="T3" fmla="*/ 455 h 616"/>
                <a:gd name="T4" fmla="*/ 191 w 713"/>
                <a:gd name="T5" fmla="*/ 470 h 616"/>
                <a:gd name="T6" fmla="*/ 513 w 713"/>
                <a:gd name="T7" fmla="*/ 527 h 616"/>
                <a:gd name="T8" fmla="*/ 493 w 713"/>
                <a:gd name="T9" fmla="*/ 383 h 616"/>
                <a:gd name="T10" fmla="*/ 497 w 713"/>
                <a:gd name="T11" fmla="*/ 316 h 616"/>
                <a:gd name="T12" fmla="*/ 680 w 713"/>
                <a:gd name="T13" fmla="*/ 200 h 616"/>
                <a:gd name="T14" fmla="*/ 197 w 713"/>
                <a:gd name="T15" fmla="*/ 156 h 616"/>
                <a:gd name="T16" fmla="*/ 212 w 713"/>
                <a:gd name="T17" fmla="*/ 189 h 616"/>
                <a:gd name="T18" fmla="*/ 215 w 713"/>
                <a:gd name="T19" fmla="*/ 158 h 616"/>
                <a:gd name="T20" fmla="*/ 461 w 713"/>
                <a:gd name="T21" fmla="*/ 279 h 616"/>
                <a:gd name="T22" fmla="*/ 13 w 713"/>
                <a:gd name="T23" fmla="*/ 185 h 616"/>
                <a:gd name="T24" fmla="*/ 208 w 713"/>
                <a:gd name="T25" fmla="*/ 169 h 616"/>
                <a:gd name="T26" fmla="*/ 469 w 713"/>
                <a:gd name="T27" fmla="*/ 414 h 616"/>
                <a:gd name="T28" fmla="*/ 274 w 713"/>
                <a:gd name="T29" fmla="*/ 476 h 616"/>
                <a:gd name="T30" fmla="*/ 427 w 713"/>
                <a:gd name="T31" fmla="*/ 461 h 616"/>
                <a:gd name="T32" fmla="*/ 361 w 713"/>
                <a:gd name="T33" fmla="*/ 485 h 616"/>
                <a:gd name="T34" fmla="*/ 402 w 713"/>
                <a:gd name="T35" fmla="*/ 471 h 616"/>
                <a:gd name="T36" fmla="*/ 393 w 713"/>
                <a:gd name="T37" fmla="*/ 481 h 616"/>
                <a:gd name="T38" fmla="*/ 431 w 713"/>
                <a:gd name="T39" fmla="*/ 490 h 616"/>
                <a:gd name="T40" fmla="*/ 419 w 713"/>
                <a:gd name="T41" fmla="*/ 493 h 616"/>
                <a:gd name="T42" fmla="*/ 462 w 713"/>
                <a:gd name="T43" fmla="*/ 492 h 616"/>
                <a:gd name="T44" fmla="*/ 314 w 713"/>
                <a:gd name="T45" fmla="*/ 464 h 616"/>
                <a:gd name="T46" fmla="*/ 322 w 713"/>
                <a:gd name="T47" fmla="*/ 488 h 616"/>
                <a:gd name="T48" fmla="*/ 388 w 713"/>
                <a:gd name="T49" fmla="*/ 502 h 616"/>
                <a:gd name="T50" fmla="*/ 261 w 713"/>
                <a:gd name="T51" fmla="*/ 489 h 616"/>
                <a:gd name="T52" fmla="*/ 434 w 713"/>
                <a:gd name="T53" fmla="*/ 445 h 616"/>
                <a:gd name="T54" fmla="*/ 63 w 713"/>
                <a:gd name="T55" fmla="*/ 287 h 616"/>
                <a:gd name="T56" fmla="*/ 168 w 713"/>
                <a:gd name="T57" fmla="*/ 377 h 616"/>
                <a:gd name="T58" fmla="*/ 84 w 713"/>
                <a:gd name="T59" fmla="*/ 318 h 616"/>
                <a:gd name="T60" fmla="*/ 467 w 713"/>
                <a:gd name="T61" fmla="*/ 437 h 616"/>
                <a:gd name="T62" fmla="*/ 476 w 713"/>
                <a:gd name="T63" fmla="*/ 444 h 616"/>
                <a:gd name="T64" fmla="*/ 144 w 713"/>
                <a:gd name="T65" fmla="*/ 373 h 616"/>
                <a:gd name="T66" fmla="*/ 147 w 713"/>
                <a:gd name="T67" fmla="*/ 344 h 616"/>
                <a:gd name="T68" fmla="*/ 509 w 713"/>
                <a:gd name="T69" fmla="*/ 236 h 616"/>
                <a:gd name="T70" fmla="*/ 483 w 713"/>
                <a:gd name="T71" fmla="*/ 295 h 616"/>
                <a:gd name="T72" fmla="*/ 484 w 713"/>
                <a:gd name="T73" fmla="*/ 310 h 616"/>
                <a:gd name="T74" fmla="*/ 479 w 713"/>
                <a:gd name="T75" fmla="*/ 331 h 616"/>
                <a:gd name="T76" fmla="*/ 475 w 713"/>
                <a:gd name="T77" fmla="*/ 335 h 616"/>
                <a:gd name="T78" fmla="*/ 502 w 713"/>
                <a:gd name="T79" fmla="*/ 294 h 616"/>
                <a:gd name="T80" fmla="*/ 528 w 713"/>
                <a:gd name="T81" fmla="*/ 261 h 616"/>
                <a:gd name="T82" fmla="*/ 463 w 713"/>
                <a:gd name="T83" fmla="*/ 317 h 616"/>
                <a:gd name="T84" fmla="*/ 488 w 713"/>
                <a:gd name="T85" fmla="*/ 285 h 616"/>
                <a:gd name="T86" fmla="*/ 532 w 713"/>
                <a:gd name="T87" fmla="*/ 220 h 616"/>
                <a:gd name="T88" fmla="*/ 468 w 713"/>
                <a:gd name="T89" fmla="*/ 353 h 616"/>
                <a:gd name="T90" fmla="*/ 428 w 713"/>
                <a:gd name="T91" fmla="*/ 300 h 616"/>
                <a:gd name="T92" fmla="*/ 486 w 713"/>
                <a:gd name="T93" fmla="*/ 258 h 616"/>
                <a:gd name="T94" fmla="*/ 581 w 713"/>
                <a:gd name="T95" fmla="*/ 230 h 616"/>
                <a:gd name="T96" fmla="*/ 487 w 713"/>
                <a:gd name="T97" fmla="*/ 347 h 616"/>
                <a:gd name="T98" fmla="*/ 611 w 713"/>
                <a:gd name="T99" fmla="*/ 165 h 616"/>
                <a:gd name="T100" fmla="*/ 496 w 713"/>
                <a:gd name="T101" fmla="*/ 245 h 616"/>
                <a:gd name="T102" fmla="*/ 495 w 713"/>
                <a:gd name="T103" fmla="*/ 368 h 616"/>
                <a:gd name="T104" fmla="*/ 504 w 713"/>
                <a:gd name="T105" fmla="*/ 554 h 616"/>
                <a:gd name="T106" fmla="*/ 244 w 713"/>
                <a:gd name="T107" fmla="*/ 463 h 616"/>
                <a:gd name="T108" fmla="*/ 161 w 713"/>
                <a:gd name="T109" fmla="*/ 474 h 616"/>
                <a:gd name="T110" fmla="*/ 52 w 713"/>
                <a:gd name="T111" fmla="*/ 332 h 616"/>
                <a:gd name="T112" fmla="*/ 66 w 713"/>
                <a:gd name="T113" fmla="*/ 339 h 616"/>
                <a:gd name="T114" fmla="*/ 420 w 713"/>
                <a:gd name="T115" fmla="*/ 404 h 616"/>
                <a:gd name="T116" fmla="*/ 422 w 713"/>
                <a:gd name="T117" fmla="*/ 436 h 616"/>
                <a:gd name="T118" fmla="*/ 92 w 713"/>
                <a:gd name="T119" fmla="*/ 381 h 616"/>
                <a:gd name="T120" fmla="*/ 46 w 713"/>
                <a:gd name="T121" fmla="*/ 291 h 616"/>
                <a:gd name="T122" fmla="*/ 37 w 713"/>
                <a:gd name="T123" fmla="*/ 248 h 616"/>
                <a:gd name="T124" fmla="*/ 191 w 713"/>
                <a:gd name="T125" fmla="*/ 365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3" h="616">
                  <a:moveTo>
                    <a:pt x="9" y="180"/>
                  </a:moveTo>
                  <a:cubicBezTo>
                    <a:pt x="8" y="181"/>
                    <a:pt x="8" y="181"/>
                    <a:pt x="8" y="181"/>
                  </a:cubicBezTo>
                  <a:cubicBezTo>
                    <a:pt x="7" y="183"/>
                    <a:pt x="7" y="183"/>
                    <a:pt x="7" y="183"/>
                  </a:cubicBezTo>
                  <a:cubicBezTo>
                    <a:pt x="7" y="183"/>
                    <a:pt x="8" y="184"/>
                    <a:pt x="9" y="184"/>
                  </a:cubicBezTo>
                  <a:cubicBezTo>
                    <a:pt x="9" y="187"/>
                    <a:pt x="10" y="188"/>
                    <a:pt x="11" y="189"/>
                  </a:cubicBezTo>
                  <a:cubicBezTo>
                    <a:pt x="11" y="190"/>
                    <a:pt x="11" y="190"/>
                    <a:pt x="12" y="191"/>
                  </a:cubicBezTo>
                  <a:cubicBezTo>
                    <a:pt x="14" y="193"/>
                    <a:pt x="17" y="195"/>
                    <a:pt x="20" y="197"/>
                  </a:cubicBezTo>
                  <a:cubicBezTo>
                    <a:pt x="23" y="200"/>
                    <a:pt x="26" y="202"/>
                    <a:pt x="30" y="205"/>
                  </a:cubicBezTo>
                  <a:cubicBezTo>
                    <a:pt x="30" y="208"/>
                    <a:pt x="30" y="208"/>
                    <a:pt x="30" y="208"/>
                  </a:cubicBezTo>
                  <a:cubicBezTo>
                    <a:pt x="30" y="216"/>
                    <a:pt x="31" y="224"/>
                    <a:pt x="32" y="232"/>
                  </a:cubicBezTo>
                  <a:cubicBezTo>
                    <a:pt x="31" y="227"/>
                    <a:pt x="30" y="221"/>
                    <a:pt x="29" y="215"/>
                  </a:cubicBezTo>
                  <a:cubicBezTo>
                    <a:pt x="27" y="215"/>
                    <a:pt x="27" y="215"/>
                    <a:pt x="27" y="215"/>
                  </a:cubicBezTo>
                  <a:cubicBezTo>
                    <a:pt x="27" y="217"/>
                    <a:pt x="27" y="219"/>
                    <a:pt x="27" y="221"/>
                  </a:cubicBezTo>
                  <a:cubicBezTo>
                    <a:pt x="27" y="223"/>
                    <a:pt x="27" y="226"/>
                    <a:pt x="27" y="228"/>
                  </a:cubicBezTo>
                  <a:cubicBezTo>
                    <a:pt x="27" y="231"/>
                    <a:pt x="27" y="233"/>
                    <a:pt x="27" y="235"/>
                  </a:cubicBezTo>
                  <a:cubicBezTo>
                    <a:pt x="29" y="235"/>
                    <a:pt x="29" y="235"/>
                    <a:pt x="29" y="235"/>
                  </a:cubicBezTo>
                  <a:cubicBezTo>
                    <a:pt x="29" y="234"/>
                    <a:pt x="29" y="232"/>
                    <a:pt x="29" y="230"/>
                  </a:cubicBezTo>
                  <a:cubicBezTo>
                    <a:pt x="31" y="236"/>
                    <a:pt x="32" y="242"/>
                    <a:pt x="34" y="248"/>
                  </a:cubicBezTo>
                  <a:cubicBezTo>
                    <a:pt x="32" y="248"/>
                    <a:pt x="30" y="247"/>
                    <a:pt x="28" y="247"/>
                  </a:cubicBezTo>
                  <a:cubicBezTo>
                    <a:pt x="28" y="249"/>
                    <a:pt x="28" y="249"/>
                    <a:pt x="28" y="249"/>
                  </a:cubicBezTo>
                  <a:cubicBezTo>
                    <a:pt x="44" y="253"/>
                    <a:pt x="60" y="262"/>
                    <a:pt x="76" y="274"/>
                  </a:cubicBezTo>
                  <a:cubicBezTo>
                    <a:pt x="74" y="274"/>
                    <a:pt x="71" y="273"/>
                    <a:pt x="69" y="273"/>
                  </a:cubicBezTo>
                  <a:cubicBezTo>
                    <a:pt x="69" y="275"/>
                    <a:pt x="69" y="275"/>
                    <a:pt x="69" y="275"/>
                  </a:cubicBezTo>
                  <a:cubicBezTo>
                    <a:pt x="73" y="276"/>
                    <a:pt x="78" y="278"/>
                    <a:pt x="82" y="280"/>
                  </a:cubicBezTo>
                  <a:cubicBezTo>
                    <a:pt x="84" y="281"/>
                    <a:pt x="85" y="282"/>
                    <a:pt x="87" y="283"/>
                  </a:cubicBezTo>
                  <a:cubicBezTo>
                    <a:pt x="98" y="294"/>
                    <a:pt x="109" y="305"/>
                    <a:pt x="119" y="315"/>
                  </a:cubicBezTo>
                  <a:cubicBezTo>
                    <a:pt x="100" y="299"/>
                    <a:pt x="78" y="285"/>
                    <a:pt x="60" y="273"/>
                  </a:cubicBezTo>
                  <a:cubicBezTo>
                    <a:pt x="57" y="271"/>
                    <a:pt x="57" y="271"/>
                    <a:pt x="57" y="271"/>
                  </a:cubicBezTo>
                  <a:cubicBezTo>
                    <a:pt x="58" y="275"/>
                    <a:pt x="58" y="275"/>
                    <a:pt x="58" y="275"/>
                  </a:cubicBezTo>
                  <a:cubicBezTo>
                    <a:pt x="58" y="275"/>
                    <a:pt x="58" y="275"/>
                    <a:pt x="59" y="275"/>
                  </a:cubicBezTo>
                  <a:cubicBezTo>
                    <a:pt x="58" y="275"/>
                    <a:pt x="57" y="274"/>
                    <a:pt x="56" y="274"/>
                  </a:cubicBezTo>
                  <a:cubicBezTo>
                    <a:pt x="56" y="272"/>
                    <a:pt x="56" y="272"/>
                    <a:pt x="56" y="272"/>
                  </a:cubicBezTo>
                  <a:cubicBezTo>
                    <a:pt x="55" y="272"/>
                    <a:pt x="55" y="272"/>
                    <a:pt x="54" y="272"/>
                  </a:cubicBezTo>
                  <a:cubicBezTo>
                    <a:pt x="47" y="268"/>
                    <a:pt x="40" y="264"/>
                    <a:pt x="35" y="261"/>
                  </a:cubicBezTo>
                  <a:cubicBezTo>
                    <a:pt x="34" y="262"/>
                    <a:pt x="34" y="262"/>
                    <a:pt x="34" y="262"/>
                  </a:cubicBezTo>
                  <a:cubicBezTo>
                    <a:pt x="33" y="261"/>
                    <a:pt x="33" y="261"/>
                    <a:pt x="32" y="260"/>
                  </a:cubicBezTo>
                  <a:cubicBezTo>
                    <a:pt x="31" y="260"/>
                    <a:pt x="29" y="260"/>
                    <a:pt x="28" y="261"/>
                  </a:cubicBezTo>
                  <a:cubicBezTo>
                    <a:pt x="28" y="261"/>
                    <a:pt x="28" y="261"/>
                    <a:pt x="27" y="260"/>
                  </a:cubicBezTo>
                  <a:cubicBezTo>
                    <a:pt x="25" y="259"/>
                    <a:pt x="23" y="261"/>
                    <a:pt x="22" y="263"/>
                  </a:cubicBezTo>
                  <a:cubicBezTo>
                    <a:pt x="21" y="262"/>
                    <a:pt x="19" y="261"/>
                    <a:pt x="17" y="260"/>
                  </a:cubicBezTo>
                  <a:cubicBezTo>
                    <a:pt x="13" y="259"/>
                    <a:pt x="10" y="264"/>
                    <a:pt x="13" y="266"/>
                  </a:cubicBezTo>
                  <a:cubicBezTo>
                    <a:pt x="16" y="268"/>
                    <a:pt x="18" y="270"/>
                    <a:pt x="20" y="272"/>
                  </a:cubicBezTo>
                  <a:cubicBezTo>
                    <a:pt x="20" y="272"/>
                    <a:pt x="20" y="272"/>
                    <a:pt x="20" y="272"/>
                  </a:cubicBezTo>
                  <a:cubicBezTo>
                    <a:pt x="21" y="273"/>
                    <a:pt x="22" y="273"/>
                    <a:pt x="22" y="273"/>
                  </a:cubicBezTo>
                  <a:cubicBezTo>
                    <a:pt x="23" y="273"/>
                    <a:pt x="23" y="273"/>
                    <a:pt x="24" y="274"/>
                  </a:cubicBezTo>
                  <a:cubicBezTo>
                    <a:pt x="24" y="274"/>
                    <a:pt x="24" y="274"/>
                    <a:pt x="24" y="274"/>
                  </a:cubicBezTo>
                  <a:cubicBezTo>
                    <a:pt x="24" y="275"/>
                    <a:pt x="24" y="275"/>
                    <a:pt x="24" y="275"/>
                  </a:cubicBezTo>
                  <a:cubicBezTo>
                    <a:pt x="24" y="275"/>
                    <a:pt x="24" y="275"/>
                    <a:pt x="24" y="275"/>
                  </a:cubicBezTo>
                  <a:cubicBezTo>
                    <a:pt x="23" y="275"/>
                    <a:pt x="23" y="275"/>
                    <a:pt x="23" y="276"/>
                  </a:cubicBezTo>
                  <a:cubicBezTo>
                    <a:pt x="22" y="276"/>
                    <a:pt x="21" y="277"/>
                    <a:pt x="21" y="277"/>
                  </a:cubicBezTo>
                  <a:cubicBezTo>
                    <a:pt x="20" y="278"/>
                    <a:pt x="20" y="278"/>
                    <a:pt x="20" y="278"/>
                  </a:cubicBezTo>
                  <a:cubicBezTo>
                    <a:pt x="21" y="279"/>
                    <a:pt x="21" y="279"/>
                    <a:pt x="21" y="279"/>
                  </a:cubicBezTo>
                  <a:cubicBezTo>
                    <a:pt x="24" y="283"/>
                    <a:pt x="28" y="287"/>
                    <a:pt x="32" y="290"/>
                  </a:cubicBezTo>
                  <a:cubicBezTo>
                    <a:pt x="28" y="289"/>
                    <a:pt x="25" y="288"/>
                    <a:pt x="23" y="287"/>
                  </a:cubicBezTo>
                  <a:cubicBezTo>
                    <a:pt x="21" y="290"/>
                    <a:pt x="21" y="290"/>
                    <a:pt x="21" y="290"/>
                  </a:cubicBezTo>
                  <a:cubicBezTo>
                    <a:pt x="29" y="296"/>
                    <a:pt x="37" y="303"/>
                    <a:pt x="45" y="309"/>
                  </a:cubicBezTo>
                  <a:cubicBezTo>
                    <a:pt x="45" y="313"/>
                    <a:pt x="45" y="321"/>
                    <a:pt x="47" y="329"/>
                  </a:cubicBezTo>
                  <a:cubicBezTo>
                    <a:pt x="46" y="326"/>
                    <a:pt x="45" y="324"/>
                    <a:pt x="44" y="322"/>
                  </a:cubicBezTo>
                  <a:cubicBezTo>
                    <a:pt x="42" y="323"/>
                    <a:pt x="42" y="323"/>
                    <a:pt x="42" y="323"/>
                  </a:cubicBezTo>
                  <a:cubicBezTo>
                    <a:pt x="42" y="323"/>
                    <a:pt x="42" y="324"/>
                    <a:pt x="42" y="324"/>
                  </a:cubicBezTo>
                  <a:cubicBezTo>
                    <a:pt x="42" y="331"/>
                    <a:pt x="44" y="338"/>
                    <a:pt x="46" y="344"/>
                  </a:cubicBezTo>
                  <a:cubicBezTo>
                    <a:pt x="45" y="349"/>
                    <a:pt x="44" y="353"/>
                    <a:pt x="44" y="357"/>
                  </a:cubicBezTo>
                  <a:cubicBezTo>
                    <a:pt x="44" y="363"/>
                    <a:pt x="45" y="369"/>
                    <a:pt x="47" y="374"/>
                  </a:cubicBezTo>
                  <a:cubicBezTo>
                    <a:pt x="49" y="377"/>
                    <a:pt x="49" y="377"/>
                    <a:pt x="49" y="377"/>
                  </a:cubicBezTo>
                  <a:cubicBezTo>
                    <a:pt x="50" y="374"/>
                    <a:pt x="50" y="374"/>
                    <a:pt x="50" y="374"/>
                  </a:cubicBezTo>
                  <a:cubicBezTo>
                    <a:pt x="51" y="370"/>
                    <a:pt x="52" y="366"/>
                    <a:pt x="52" y="362"/>
                  </a:cubicBezTo>
                  <a:cubicBezTo>
                    <a:pt x="58" y="374"/>
                    <a:pt x="67" y="384"/>
                    <a:pt x="76" y="395"/>
                  </a:cubicBezTo>
                  <a:cubicBezTo>
                    <a:pt x="84" y="402"/>
                    <a:pt x="92" y="410"/>
                    <a:pt x="100" y="417"/>
                  </a:cubicBezTo>
                  <a:cubicBezTo>
                    <a:pt x="96" y="416"/>
                    <a:pt x="93" y="415"/>
                    <a:pt x="90" y="415"/>
                  </a:cubicBezTo>
                  <a:cubicBezTo>
                    <a:pt x="89" y="415"/>
                    <a:pt x="88" y="415"/>
                    <a:pt x="87" y="416"/>
                  </a:cubicBezTo>
                  <a:cubicBezTo>
                    <a:pt x="87" y="418"/>
                    <a:pt x="87" y="418"/>
                    <a:pt x="87" y="418"/>
                  </a:cubicBezTo>
                  <a:cubicBezTo>
                    <a:pt x="88" y="418"/>
                    <a:pt x="89" y="418"/>
                    <a:pt x="90" y="418"/>
                  </a:cubicBezTo>
                  <a:cubicBezTo>
                    <a:pt x="94" y="418"/>
                    <a:pt x="100" y="420"/>
                    <a:pt x="105" y="423"/>
                  </a:cubicBezTo>
                  <a:cubicBezTo>
                    <a:pt x="110" y="428"/>
                    <a:pt x="115" y="433"/>
                    <a:pt x="119" y="438"/>
                  </a:cubicBezTo>
                  <a:cubicBezTo>
                    <a:pt x="120" y="438"/>
                    <a:pt x="120" y="438"/>
                    <a:pt x="120" y="438"/>
                  </a:cubicBezTo>
                  <a:cubicBezTo>
                    <a:pt x="125" y="443"/>
                    <a:pt x="131" y="449"/>
                    <a:pt x="136" y="455"/>
                  </a:cubicBezTo>
                  <a:cubicBezTo>
                    <a:pt x="130" y="450"/>
                    <a:pt x="124" y="446"/>
                    <a:pt x="118" y="441"/>
                  </a:cubicBezTo>
                  <a:cubicBezTo>
                    <a:pt x="117" y="443"/>
                    <a:pt x="117" y="443"/>
                    <a:pt x="117" y="443"/>
                  </a:cubicBezTo>
                  <a:cubicBezTo>
                    <a:pt x="125" y="450"/>
                    <a:pt x="134" y="456"/>
                    <a:pt x="142" y="462"/>
                  </a:cubicBezTo>
                  <a:cubicBezTo>
                    <a:pt x="135" y="464"/>
                    <a:pt x="130" y="466"/>
                    <a:pt x="127" y="467"/>
                  </a:cubicBezTo>
                  <a:cubicBezTo>
                    <a:pt x="124" y="464"/>
                    <a:pt x="121" y="463"/>
                    <a:pt x="121" y="463"/>
                  </a:cubicBezTo>
                  <a:cubicBezTo>
                    <a:pt x="122" y="464"/>
                    <a:pt x="123" y="466"/>
                    <a:pt x="125" y="468"/>
                  </a:cubicBezTo>
                  <a:cubicBezTo>
                    <a:pt x="125" y="468"/>
                    <a:pt x="125" y="468"/>
                    <a:pt x="125" y="468"/>
                  </a:cubicBezTo>
                  <a:cubicBezTo>
                    <a:pt x="125" y="468"/>
                    <a:pt x="125" y="468"/>
                    <a:pt x="125" y="468"/>
                  </a:cubicBezTo>
                  <a:cubicBezTo>
                    <a:pt x="142" y="489"/>
                    <a:pt x="211" y="545"/>
                    <a:pt x="211" y="545"/>
                  </a:cubicBezTo>
                  <a:cubicBezTo>
                    <a:pt x="211" y="529"/>
                    <a:pt x="147" y="481"/>
                    <a:pt x="127" y="467"/>
                  </a:cubicBezTo>
                  <a:cubicBezTo>
                    <a:pt x="132" y="466"/>
                    <a:pt x="137" y="465"/>
                    <a:pt x="144" y="464"/>
                  </a:cubicBezTo>
                  <a:cubicBezTo>
                    <a:pt x="145" y="465"/>
                    <a:pt x="147" y="466"/>
                    <a:pt x="148" y="467"/>
                  </a:cubicBezTo>
                  <a:cubicBezTo>
                    <a:pt x="150" y="469"/>
                    <a:pt x="152" y="471"/>
                    <a:pt x="154" y="473"/>
                  </a:cubicBezTo>
                  <a:cubicBezTo>
                    <a:pt x="153" y="473"/>
                    <a:pt x="151" y="472"/>
                    <a:pt x="150" y="472"/>
                  </a:cubicBezTo>
                  <a:cubicBezTo>
                    <a:pt x="149" y="471"/>
                    <a:pt x="148" y="469"/>
                    <a:pt x="147" y="467"/>
                  </a:cubicBezTo>
                  <a:cubicBezTo>
                    <a:pt x="145" y="469"/>
                    <a:pt x="145" y="469"/>
                    <a:pt x="145" y="469"/>
                  </a:cubicBezTo>
                  <a:cubicBezTo>
                    <a:pt x="146" y="471"/>
                    <a:pt x="147" y="473"/>
                    <a:pt x="149" y="474"/>
                  </a:cubicBezTo>
                  <a:cubicBezTo>
                    <a:pt x="151" y="475"/>
                    <a:pt x="152" y="476"/>
                    <a:pt x="154" y="476"/>
                  </a:cubicBezTo>
                  <a:cubicBezTo>
                    <a:pt x="155" y="476"/>
                    <a:pt x="156" y="475"/>
                    <a:pt x="157" y="475"/>
                  </a:cubicBezTo>
                  <a:cubicBezTo>
                    <a:pt x="158" y="475"/>
                    <a:pt x="158" y="475"/>
                    <a:pt x="158" y="475"/>
                  </a:cubicBezTo>
                  <a:cubicBezTo>
                    <a:pt x="171" y="486"/>
                    <a:pt x="184" y="498"/>
                    <a:pt x="196" y="510"/>
                  </a:cubicBezTo>
                  <a:cubicBezTo>
                    <a:pt x="198" y="508"/>
                    <a:pt x="198" y="508"/>
                    <a:pt x="198" y="508"/>
                  </a:cubicBezTo>
                  <a:cubicBezTo>
                    <a:pt x="191" y="501"/>
                    <a:pt x="184" y="495"/>
                    <a:pt x="177" y="488"/>
                  </a:cubicBezTo>
                  <a:cubicBezTo>
                    <a:pt x="177" y="488"/>
                    <a:pt x="177" y="488"/>
                    <a:pt x="177" y="488"/>
                  </a:cubicBezTo>
                  <a:cubicBezTo>
                    <a:pt x="171" y="482"/>
                    <a:pt x="163" y="473"/>
                    <a:pt x="153" y="462"/>
                  </a:cubicBezTo>
                  <a:cubicBezTo>
                    <a:pt x="154" y="462"/>
                    <a:pt x="155" y="462"/>
                    <a:pt x="156" y="462"/>
                  </a:cubicBezTo>
                  <a:cubicBezTo>
                    <a:pt x="171" y="475"/>
                    <a:pt x="198" y="501"/>
                    <a:pt x="201" y="509"/>
                  </a:cubicBezTo>
                  <a:cubicBezTo>
                    <a:pt x="201" y="509"/>
                    <a:pt x="200" y="490"/>
                    <a:pt x="159" y="462"/>
                  </a:cubicBezTo>
                  <a:cubicBezTo>
                    <a:pt x="162" y="461"/>
                    <a:pt x="166" y="461"/>
                    <a:pt x="169" y="461"/>
                  </a:cubicBezTo>
                  <a:cubicBezTo>
                    <a:pt x="169" y="462"/>
                    <a:pt x="170" y="463"/>
                    <a:pt x="170" y="463"/>
                  </a:cubicBezTo>
                  <a:cubicBezTo>
                    <a:pt x="173" y="463"/>
                    <a:pt x="173" y="463"/>
                    <a:pt x="173" y="463"/>
                  </a:cubicBezTo>
                  <a:cubicBezTo>
                    <a:pt x="172" y="462"/>
                    <a:pt x="172" y="461"/>
                    <a:pt x="172" y="460"/>
                  </a:cubicBezTo>
                  <a:cubicBezTo>
                    <a:pt x="176" y="460"/>
                    <a:pt x="181" y="460"/>
                    <a:pt x="185" y="460"/>
                  </a:cubicBezTo>
                  <a:cubicBezTo>
                    <a:pt x="186" y="461"/>
                    <a:pt x="187" y="463"/>
                    <a:pt x="188" y="465"/>
                  </a:cubicBezTo>
                  <a:cubicBezTo>
                    <a:pt x="184" y="466"/>
                    <a:pt x="180" y="467"/>
                    <a:pt x="176" y="469"/>
                  </a:cubicBezTo>
                  <a:cubicBezTo>
                    <a:pt x="177" y="472"/>
                    <a:pt x="177" y="472"/>
                    <a:pt x="177" y="472"/>
                  </a:cubicBezTo>
                  <a:cubicBezTo>
                    <a:pt x="181" y="470"/>
                    <a:pt x="185" y="468"/>
                    <a:pt x="189" y="467"/>
                  </a:cubicBezTo>
                  <a:cubicBezTo>
                    <a:pt x="190" y="468"/>
                    <a:pt x="190" y="469"/>
                    <a:pt x="191" y="470"/>
                  </a:cubicBezTo>
                  <a:cubicBezTo>
                    <a:pt x="190" y="470"/>
                    <a:pt x="190" y="469"/>
                    <a:pt x="190" y="469"/>
                  </a:cubicBezTo>
                  <a:cubicBezTo>
                    <a:pt x="189" y="472"/>
                    <a:pt x="189" y="472"/>
                    <a:pt x="189" y="472"/>
                  </a:cubicBezTo>
                  <a:cubicBezTo>
                    <a:pt x="190" y="472"/>
                    <a:pt x="191" y="473"/>
                    <a:pt x="193" y="473"/>
                  </a:cubicBezTo>
                  <a:cubicBezTo>
                    <a:pt x="198" y="480"/>
                    <a:pt x="204" y="486"/>
                    <a:pt x="211" y="487"/>
                  </a:cubicBezTo>
                  <a:cubicBezTo>
                    <a:pt x="225" y="489"/>
                    <a:pt x="413" y="518"/>
                    <a:pt x="474" y="531"/>
                  </a:cubicBezTo>
                  <a:cubicBezTo>
                    <a:pt x="469" y="530"/>
                    <a:pt x="464" y="528"/>
                    <a:pt x="458" y="527"/>
                  </a:cubicBezTo>
                  <a:cubicBezTo>
                    <a:pt x="459" y="526"/>
                    <a:pt x="459" y="526"/>
                    <a:pt x="459" y="526"/>
                  </a:cubicBezTo>
                  <a:cubicBezTo>
                    <a:pt x="459" y="526"/>
                    <a:pt x="459" y="526"/>
                    <a:pt x="459" y="526"/>
                  </a:cubicBezTo>
                  <a:cubicBezTo>
                    <a:pt x="469" y="527"/>
                    <a:pt x="480" y="528"/>
                    <a:pt x="490" y="528"/>
                  </a:cubicBezTo>
                  <a:cubicBezTo>
                    <a:pt x="493" y="529"/>
                    <a:pt x="496" y="529"/>
                    <a:pt x="499" y="530"/>
                  </a:cubicBezTo>
                  <a:cubicBezTo>
                    <a:pt x="505" y="536"/>
                    <a:pt x="509" y="540"/>
                    <a:pt x="510" y="542"/>
                  </a:cubicBezTo>
                  <a:cubicBezTo>
                    <a:pt x="510" y="545"/>
                    <a:pt x="508" y="548"/>
                    <a:pt x="507" y="551"/>
                  </a:cubicBezTo>
                  <a:cubicBezTo>
                    <a:pt x="507" y="549"/>
                    <a:pt x="507" y="547"/>
                    <a:pt x="507" y="545"/>
                  </a:cubicBezTo>
                  <a:cubicBezTo>
                    <a:pt x="505" y="545"/>
                    <a:pt x="505" y="545"/>
                    <a:pt x="505" y="545"/>
                  </a:cubicBezTo>
                  <a:cubicBezTo>
                    <a:pt x="503" y="549"/>
                    <a:pt x="501" y="555"/>
                    <a:pt x="499" y="561"/>
                  </a:cubicBezTo>
                  <a:cubicBezTo>
                    <a:pt x="499" y="563"/>
                    <a:pt x="498" y="566"/>
                    <a:pt x="498" y="569"/>
                  </a:cubicBezTo>
                  <a:cubicBezTo>
                    <a:pt x="495" y="573"/>
                    <a:pt x="493" y="578"/>
                    <a:pt x="492" y="583"/>
                  </a:cubicBezTo>
                  <a:cubicBezTo>
                    <a:pt x="494" y="584"/>
                    <a:pt x="494" y="584"/>
                    <a:pt x="494" y="584"/>
                  </a:cubicBezTo>
                  <a:cubicBezTo>
                    <a:pt x="494" y="584"/>
                    <a:pt x="494" y="583"/>
                    <a:pt x="494" y="583"/>
                  </a:cubicBezTo>
                  <a:cubicBezTo>
                    <a:pt x="497" y="584"/>
                    <a:pt x="497" y="584"/>
                    <a:pt x="497" y="584"/>
                  </a:cubicBezTo>
                  <a:cubicBezTo>
                    <a:pt x="497" y="583"/>
                    <a:pt x="497" y="583"/>
                    <a:pt x="497" y="583"/>
                  </a:cubicBezTo>
                  <a:cubicBezTo>
                    <a:pt x="498" y="588"/>
                    <a:pt x="499" y="593"/>
                    <a:pt x="501" y="598"/>
                  </a:cubicBezTo>
                  <a:cubicBezTo>
                    <a:pt x="432" y="577"/>
                    <a:pt x="312" y="559"/>
                    <a:pt x="264" y="552"/>
                  </a:cubicBezTo>
                  <a:cubicBezTo>
                    <a:pt x="337" y="565"/>
                    <a:pt x="545" y="616"/>
                    <a:pt x="545" y="616"/>
                  </a:cubicBezTo>
                  <a:cubicBezTo>
                    <a:pt x="537" y="610"/>
                    <a:pt x="523" y="605"/>
                    <a:pt x="505" y="599"/>
                  </a:cubicBezTo>
                  <a:cubicBezTo>
                    <a:pt x="506" y="598"/>
                    <a:pt x="507" y="598"/>
                    <a:pt x="508" y="597"/>
                  </a:cubicBezTo>
                  <a:cubicBezTo>
                    <a:pt x="508" y="600"/>
                    <a:pt x="508" y="600"/>
                    <a:pt x="508" y="600"/>
                  </a:cubicBezTo>
                  <a:cubicBezTo>
                    <a:pt x="510" y="596"/>
                    <a:pt x="510" y="596"/>
                    <a:pt x="510" y="596"/>
                  </a:cubicBezTo>
                  <a:cubicBezTo>
                    <a:pt x="510" y="595"/>
                    <a:pt x="510" y="594"/>
                    <a:pt x="510" y="593"/>
                  </a:cubicBezTo>
                  <a:cubicBezTo>
                    <a:pt x="520" y="578"/>
                    <a:pt x="522" y="546"/>
                    <a:pt x="522" y="540"/>
                  </a:cubicBezTo>
                  <a:cubicBezTo>
                    <a:pt x="522" y="539"/>
                    <a:pt x="520" y="536"/>
                    <a:pt x="517" y="532"/>
                  </a:cubicBezTo>
                  <a:cubicBezTo>
                    <a:pt x="520" y="533"/>
                    <a:pt x="524" y="533"/>
                    <a:pt x="528" y="533"/>
                  </a:cubicBezTo>
                  <a:cubicBezTo>
                    <a:pt x="528" y="531"/>
                    <a:pt x="528" y="531"/>
                    <a:pt x="528" y="531"/>
                  </a:cubicBezTo>
                  <a:cubicBezTo>
                    <a:pt x="523" y="530"/>
                    <a:pt x="518" y="529"/>
                    <a:pt x="513" y="528"/>
                  </a:cubicBezTo>
                  <a:cubicBezTo>
                    <a:pt x="513" y="528"/>
                    <a:pt x="513" y="527"/>
                    <a:pt x="513" y="527"/>
                  </a:cubicBezTo>
                  <a:cubicBezTo>
                    <a:pt x="513" y="527"/>
                    <a:pt x="513" y="527"/>
                    <a:pt x="513" y="527"/>
                  </a:cubicBezTo>
                  <a:cubicBezTo>
                    <a:pt x="513" y="527"/>
                    <a:pt x="513" y="527"/>
                    <a:pt x="513" y="527"/>
                  </a:cubicBezTo>
                  <a:cubicBezTo>
                    <a:pt x="513" y="527"/>
                    <a:pt x="513" y="527"/>
                    <a:pt x="513" y="527"/>
                  </a:cubicBezTo>
                  <a:cubicBezTo>
                    <a:pt x="512" y="522"/>
                    <a:pt x="509" y="518"/>
                    <a:pt x="506" y="514"/>
                  </a:cubicBezTo>
                  <a:cubicBezTo>
                    <a:pt x="507" y="515"/>
                    <a:pt x="508" y="515"/>
                    <a:pt x="508" y="515"/>
                  </a:cubicBezTo>
                  <a:cubicBezTo>
                    <a:pt x="509" y="513"/>
                    <a:pt x="509" y="513"/>
                    <a:pt x="509" y="513"/>
                  </a:cubicBezTo>
                  <a:cubicBezTo>
                    <a:pt x="507" y="512"/>
                    <a:pt x="506" y="511"/>
                    <a:pt x="504" y="511"/>
                  </a:cubicBezTo>
                  <a:cubicBezTo>
                    <a:pt x="504" y="510"/>
                    <a:pt x="504" y="510"/>
                    <a:pt x="504" y="510"/>
                  </a:cubicBezTo>
                  <a:cubicBezTo>
                    <a:pt x="501" y="508"/>
                    <a:pt x="497" y="505"/>
                    <a:pt x="494" y="502"/>
                  </a:cubicBezTo>
                  <a:cubicBezTo>
                    <a:pt x="489" y="497"/>
                    <a:pt x="483" y="493"/>
                    <a:pt x="477" y="490"/>
                  </a:cubicBezTo>
                  <a:cubicBezTo>
                    <a:pt x="473" y="487"/>
                    <a:pt x="469" y="485"/>
                    <a:pt x="466" y="482"/>
                  </a:cubicBezTo>
                  <a:cubicBezTo>
                    <a:pt x="463" y="480"/>
                    <a:pt x="460" y="477"/>
                    <a:pt x="457" y="474"/>
                  </a:cubicBezTo>
                  <a:cubicBezTo>
                    <a:pt x="456" y="473"/>
                    <a:pt x="455" y="472"/>
                    <a:pt x="454" y="471"/>
                  </a:cubicBezTo>
                  <a:cubicBezTo>
                    <a:pt x="452" y="469"/>
                    <a:pt x="449" y="466"/>
                    <a:pt x="448" y="464"/>
                  </a:cubicBezTo>
                  <a:cubicBezTo>
                    <a:pt x="451" y="465"/>
                    <a:pt x="454" y="465"/>
                    <a:pt x="458" y="465"/>
                  </a:cubicBezTo>
                  <a:cubicBezTo>
                    <a:pt x="458" y="468"/>
                    <a:pt x="459" y="470"/>
                    <a:pt x="460" y="472"/>
                  </a:cubicBezTo>
                  <a:cubicBezTo>
                    <a:pt x="463" y="476"/>
                    <a:pt x="467" y="479"/>
                    <a:pt x="473" y="479"/>
                  </a:cubicBezTo>
                  <a:cubicBezTo>
                    <a:pt x="475" y="479"/>
                    <a:pt x="478" y="478"/>
                    <a:pt x="481" y="477"/>
                  </a:cubicBezTo>
                  <a:cubicBezTo>
                    <a:pt x="480" y="475"/>
                    <a:pt x="480" y="475"/>
                    <a:pt x="480" y="475"/>
                  </a:cubicBezTo>
                  <a:cubicBezTo>
                    <a:pt x="477" y="476"/>
                    <a:pt x="475" y="476"/>
                    <a:pt x="473" y="476"/>
                  </a:cubicBezTo>
                  <a:cubicBezTo>
                    <a:pt x="468" y="476"/>
                    <a:pt x="465" y="474"/>
                    <a:pt x="462" y="470"/>
                  </a:cubicBezTo>
                  <a:cubicBezTo>
                    <a:pt x="462" y="469"/>
                    <a:pt x="461" y="467"/>
                    <a:pt x="460" y="465"/>
                  </a:cubicBezTo>
                  <a:cubicBezTo>
                    <a:pt x="464" y="466"/>
                    <a:pt x="468" y="466"/>
                    <a:pt x="472" y="466"/>
                  </a:cubicBezTo>
                  <a:cubicBezTo>
                    <a:pt x="473" y="466"/>
                    <a:pt x="473" y="466"/>
                    <a:pt x="473" y="466"/>
                  </a:cubicBezTo>
                  <a:cubicBezTo>
                    <a:pt x="472" y="469"/>
                    <a:pt x="472" y="469"/>
                    <a:pt x="472" y="469"/>
                  </a:cubicBezTo>
                  <a:cubicBezTo>
                    <a:pt x="475" y="466"/>
                    <a:pt x="475" y="466"/>
                    <a:pt x="475" y="466"/>
                  </a:cubicBezTo>
                  <a:cubicBezTo>
                    <a:pt x="484" y="457"/>
                    <a:pt x="491" y="443"/>
                    <a:pt x="491" y="429"/>
                  </a:cubicBezTo>
                  <a:cubicBezTo>
                    <a:pt x="491" y="426"/>
                    <a:pt x="490" y="423"/>
                    <a:pt x="489" y="420"/>
                  </a:cubicBezTo>
                  <a:cubicBezTo>
                    <a:pt x="488" y="412"/>
                    <a:pt x="485" y="404"/>
                    <a:pt x="483" y="399"/>
                  </a:cubicBezTo>
                  <a:cubicBezTo>
                    <a:pt x="483" y="399"/>
                    <a:pt x="483" y="399"/>
                    <a:pt x="483" y="399"/>
                  </a:cubicBezTo>
                  <a:cubicBezTo>
                    <a:pt x="484" y="397"/>
                    <a:pt x="484" y="395"/>
                    <a:pt x="483" y="394"/>
                  </a:cubicBezTo>
                  <a:cubicBezTo>
                    <a:pt x="479" y="390"/>
                    <a:pt x="475" y="387"/>
                    <a:pt x="472" y="384"/>
                  </a:cubicBezTo>
                  <a:cubicBezTo>
                    <a:pt x="472" y="384"/>
                    <a:pt x="472" y="383"/>
                    <a:pt x="472" y="383"/>
                  </a:cubicBezTo>
                  <a:cubicBezTo>
                    <a:pt x="476" y="383"/>
                    <a:pt x="478" y="383"/>
                    <a:pt x="479" y="383"/>
                  </a:cubicBezTo>
                  <a:cubicBezTo>
                    <a:pt x="480" y="383"/>
                    <a:pt x="481" y="383"/>
                    <a:pt x="481" y="383"/>
                  </a:cubicBezTo>
                  <a:cubicBezTo>
                    <a:pt x="481" y="385"/>
                    <a:pt x="482" y="387"/>
                    <a:pt x="482" y="388"/>
                  </a:cubicBezTo>
                  <a:cubicBezTo>
                    <a:pt x="483" y="392"/>
                    <a:pt x="483" y="392"/>
                    <a:pt x="483" y="392"/>
                  </a:cubicBezTo>
                  <a:cubicBezTo>
                    <a:pt x="484" y="388"/>
                    <a:pt x="484" y="388"/>
                    <a:pt x="484" y="388"/>
                  </a:cubicBezTo>
                  <a:cubicBezTo>
                    <a:pt x="485" y="386"/>
                    <a:pt x="486" y="383"/>
                    <a:pt x="486" y="380"/>
                  </a:cubicBezTo>
                  <a:cubicBezTo>
                    <a:pt x="487" y="380"/>
                    <a:pt x="487" y="380"/>
                    <a:pt x="487" y="380"/>
                  </a:cubicBezTo>
                  <a:cubicBezTo>
                    <a:pt x="489" y="381"/>
                    <a:pt x="491" y="382"/>
                    <a:pt x="493" y="383"/>
                  </a:cubicBezTo>
                  <a:cubicBezTo>
                    <a:pt x="493" y="385"/>
                    <a:pt x="493" y="385"/>
                    <a:pt x="493" y="385"/>
                  </a:cubicBezTo>
                  <a:cubicBezTo>
                    <a:pt x="494" y="385"/>
                    <a:pt x="495" y="385"/>
                    <a:pt x="496" y="386"/>
                  </a:cubicBezTo>
                  <a:cubicBezTo>
                    <a:pt x="497" y="386"/>
                    <a:pt x="497" y="386"/>
                    <a:pt x="498" y="386"/>
                  </a:cubicBezTo>
                  <a:cubicBezTo>
                    <a:pt x="498" y="386"/>
                    <a:pt x="498" y="386"/>
                    <a:pt x="498" y="386"/>
                  </a:cubicBezTo>
                  <a:cubicBezTo>
                    <a:pt x="498" y="386"/>
                    <a:pt x="499" y="386"/>
                    <a:pt x="499" y="385"/>
                  </a:cubicBezTo>
                  <a:cubicBezTo>
                    <a:pt x="499" y="385"/>
                    <a:pt x="499" y="385"/>
                    <a:pt x="499" y="384"/>
                  </a:cubicBezTo>
                  <a:cubicBezTo>
                    <a:pt x="499" y="384"/>
                    <a:pt x="499" y="384"/>
                    <a:pt x="499" y="384"/>
                  </a:cubicBezTo>
                  <a:cubicBezTo>
                    <a:pt x="499" y="383"/>
                    <a:pt x="499" y="383"/>
                    <a:pt x="499" y="383"/>
                  </a:cubicBezTo>
                  <a:cubicBezTo>
                    <a:pt x="499" y="383"/>
                    <a:pt x="498" y="383"/>
                    <a:pt x="498" y="383"/>
                  </a:cubicBezTo>
                  <a:cubicBezTo>
                    <a:pt x="498" y="382"/>
                    <a:pt x="497" y="382"/>
                    <a:pt x="496" y="382"/>
                  </a:cubicBezTo>
                  <a:cubicBezTo>
                    <a:pt x="496" y="382"/>
                    <a:pt x="496" y="382"/>
                    <a:pt x="496" y="382"/>
                  </a:cubicBezTo>
                  <a:cubicBezTo>
                    <a:pt x="496" y="382"/>
                    <a:pt x="496" y="382"/>
                    <a:pt x="496" y="382"/>
                  </a:cubicBezTo>
                  <a:cubicBezTo>
                    <a:pt x="494" y="380"/>
                    <a:pt x="491" y="379"/>
                    <a:pt x="489" y="378"/>
                  </a:cubicBezTo>
                  <a:cubicBezTo>
                    <a:pt x="491" y="376"/>
                    <a:pt x="492" y="373"/>
                    <a:pt x="494" y="370"/>
                  </a:cubicBezTo>
                  <a:cubicBezTo>
                    <a:pt x="495" y="370"/>
                    <a:pt x="495" y="370"/>
                    <a:pt x="496" y="370"/>
                  </a:cubicBezTo>
                  <a:cubicBezTo>
                    <a:pt x="497" y="370"/>
                    <a:pt x="498" y="370"/>
                    <a:pt x="498" y="370"/>
                  </a:cubicBezTo>
                  <a:cubicBezTo>
                    <a:pt x="500" y="370"/>
                    <a:pt x="500" y="370"/>
                    <a:pt x="500" y="370"/>
                  </a:cubicBezTo>
                  <a:cubicBezTo>
                    <a:pt x="499" y="368"/>
                    <a:pt x="499" y="368"/>
                    <a:pt x="499" y="368"/>
                  </a:cubicBezTo>
                  <a:cubicBezTo>
                    <a:pt x="498" y="367"/>
                    <a:pt x="497" y="365"/>
                    <a:pt x="496" y="364"/>
                  </a:cubicBezTo>
                  <a:cubicBezTo>
                    <a:pt x="499" y="354"/>
                    <a:pt x="499" y="344"/>
                    <a:pt x="498" y="338"/>
                  </a:cubicBezTo>
                  <a:cubicBezTo>
                    <a:pt x="498" y="334"/>
                    <a:pt x="496" y="331"/>
                    <a:pt x="494" y="329"/>
                  </a:cubicBezTo>
                  <a:cubicBezTo>
                    <a:pt x="493" y="328"/>
                    <a:pt x="493" y="327"/>
                    <a:pt x="492" y="326"/>
                  </a:cubicBezTo>
                  <a:cubicBezTo>
                    <a:pt x="494" y="325"/>
                    <a:pt x="494" y="325"/>
                    <a:pt x="494" y="325"/>
                  </a:cubicBezTo>
                  <a:cubicBezTo>
                    <a:pt x="492" y="324"/>
                    <a:pt x="492" y="324"/>
                    <a:pt x="492" y="324"/>
                  </a:cubicBezTo>
                  <a:cubicBezTo>
                    <a:pt x="492" y="324"/>
                    <a:pt x="492" y="324"/>
                    <a:pt x="492" y="324"/>
                  </a:cubicBezTo>
                  <a:cubicBezTo>
                    <a:pt x="492" y="324"/>
                    <a:pt x="492" y="324"/>
                    <a:pt x="492" y="324"/>
                  </a:cubicBezTo>
                  <a:cubicBezTo>
                    <a:pt x="494" y="324"/>
                    <a:pt x="494" y="324"/>
                    <a:pt x="494" y="324"/>
                  </a:cubicBezTo>
                  <a:cubicBezTo>
                    <a:pt x="495" y="325"/>
                    <a:pt x="495" y="325"/>
                    <a:pt x="495" y="325"/>
                  </a:cubicBezTo>
                  <a:cubicBezTo>
                    <a:pt x="496" y="325"/>
                    <a:pt x="496" y="325"/>
                    <a:pt x="496" y="325"/>
                  </a:cubicBezTo>
                  <a:cubicBezTo>
                    <a:pt x="498" y="330"/>
                    <a:pt x="500" y="336"/>
                    <a:pt x="502" y="341"/>
                  </a:cubicBezTo>
                  <a:cubicBezTo>
                    <a:pt x="505" y="340"/>
                    <a:pt x="505" y="340"/>
                    <a:pt x="505" y="340"/>
                  </a:cubicBezTo>
                  <a:cubicBezTo>
                    <a:pt x="504" y="339"/>
                    <a:pt x="504" y="338"/>
                    <a:pt x="504" y="337"/>
                  </a:cubicBezTo>
                  <a:cubicBezTo>
                    <a:pt x="505" y="339"/>
                    <a:pt x="506" y="342"/>
                    <a:pt x="508" y="343"/>
                  </a:cubicBezTo>
                  <a:cubicBezTo>
                    <a:pt x="510" y="342"/>
                    <a:pt x="510" y="342"/>
                    <a:pt x="510" y="342"/>
                  </a:cubicBezTo>
                  <a:cubicBezTo>
                    <a:pt x="505" y="336"/>
                    <a:pt x="500" y="327"/>
                    <a:pt x="496" y="318"/>
                  </a:cubicBezTo>
                  <a:cubicBezTo>
                    <a:pt x="496" y="318"/>
                    <a:pt x="496" y="317"/>
                    <a:pt x="496" y="317"/>
                  </a:cubicBezTo>
                  <a:cubicBezTo>
                    <a:pt x="496" y="317"/>
                    <a:pt x="496" y="317"/>
                    <a:pt x="496" y="317"/>
                  </a:cubicBezTo>
                  <a:cubicBezTo>
                    <a:pt x="497" y="316"/>
                    <a:pt x="497" y="316"/>
                    <a:pt x="497" y="316"/>
                  </a:cubicBezTo>
                  <a:cubicBezTo>
                    <a:pt x="501" y="332"/>
                    <a:pt x="514" y="330"/>
                    <a:pt x="528" y="307"/>
                  </a:cubicBezTo>
                  <a:cubicBezTo>
                    <a:pt x="540" y="288"/>
                    <a:pt x="575" y="265"/>
                    <a:pt x="604" y="251"/>
                  </a:cubicBezTo>
                  <a:cubicBezTo>
                    <a:pt x="612" y="251"/>
                    <a:pt x="619" y="252"/>
                    <a:pt x="626" y="252"/>
                  </a:cubicBezTo>
                  <a:cubicBezTo>
                    <a:pt x="626" y="249"/>
                    <a:pt x="626" y="249"/>
                    <a:pt x="626" y="249"/>
                  </a:cubicBezTo>
                  <a:cubicBezTo>
                    <a:pt x="625" y="249"/>
                    <a:pt x="624" y="249"/>
                    <a:pt x="623" y="249"/>
                  </a:cubicBezTo>
                  <a:cubicBezTo>
                    <a:pt x="627" y="249"/>
                    <a:pt x="631" y="249"/>
                    <a:pt x="635" y="249"/>
                  </a:cubicBezTo>
                  <a:cubicBezTo>
                    <a:pt x="640" y="249"/>
                    <a:pt x="645" y="249"/>
                    <a:pt x="649" y="249"/>
                  </a:cubicBezTo>
                  <a:cubicBezTo>
                    <a:pt x="649" y="247"/>
                    <a:pt x="649" y="247"/>
                    <a:pt x="649" y="247"/>
                  </a:cubicBezTo>
                  <a:cubicBezTo>
                    <a:pt x="645" y="247"/>
                    <a:pt x="640" y="246"/>
                    <a:pt x="635" y="246"/>
                  </a:cubicBezTo>
                  <a:cubicBezTo>
                    <a:pt x="628" y="246"/>
                    <a:pt x="621" y="247"/>
                    <a:pt x="613" y="247"/>
                  </a:cubicBezTo>
                  <a:cubicBezTo>
                    <a:pt x="618" y="245"/>
                    <a:pt x="622" y="244"/>
                    <a:pt x="626" y="242"/>
                  </a:cubicBezTo>
                  <a:cubicBezTo>
                    <a:pt x="627" y="243"/>
                    <a:pt x="627" y="243"/>
                    <a:pt x="628" y="244"/>
                  </a:cubicBezTo>
                  <a:cubicBezTo>
                    <a:pt x="630" y="242"/>
                    <a:pt x="630" y="242"/>
                    <a:pt x="630" y="242"/>
                  </a:cubicBezTo>
                  <a:cubicBezTo>
                    <a:pt x="630" y="242"/>
                    <a:pt x="629" y="242"/>
                    <a:pt x="629" y="242"/>
                  </a:cubicBezTo>
                  <a:cubicBezTo>
                    <a:pt x="632" y="241"/>
                    <a:pt x="634" y="240"/>
                    <a:pt x="637" y="240"/>
                  </a:cubicBezTo>
                  <a:cubicBezTo>
                    <a:pt x="638" y="239"/>
                    <a:pt x="639" y="239"/>
                    <a:pt x="641" y="239"/>
                  </a:cubicBezTo>
                  <a:cubicBezTo>
                    <a:pt x="648" y="238"/>
                    <a:pt x="655" y="236"/>
                    <a:pt x="662" y="234"/>
                  </a:cubicBezTo>
                  <a:cubicBezTo>
                    <a:pt x="662" y="234"/>
                    <a:pt x="662" y="234"/>
                    <a:pt x="662" y="234"/>
                  </a:cubicBezTo>
                  <a:cubicBezTo>
                    <a:pt x="663" y="234"/>
                    <a:pt x="663" y="234"/>
                    <a:pt x="664" y="234"/>
                  </a:cubicBezTo>
                  <a:cubicBezTo>
                    <a:pt x="664" y="234"/>
                    <a:pt x="664" y="234"/>
                    <a:pt x="664" y="234"/>
                  </a:cubicBezTo>
                  <a:cubicBezTo>
                    <a:pt x="672" y="235"/>
                    <a:pt x="679" y="234"/>
                    <a:pt x="687" y="233"/>
                  </a:cubicBezTo>
                  <a:cubicBezTo>
                    <a:pt x="692" y="233"/>
                    <a:pt x="697" y="234"/>
                    <a:pt x="702" y="234"/>
                  </a:cubicBezTo>
                  <a:cubicBezTo>
                    <a:pt x="695" y="236"/>
                    <a:pt x="688" y="236"/>
                    <a:pt x="680" y="236"/>
                  </a:cubicBezTo>
                  <a:cubicBezTo>
                    <a:pt x="678" y="237"/>
                    <a:pt x="678" y="239"/>
                    <a:pt x="680" y="239"/>
                  </a:cubicBezTo>
                  <a:cubicBezTo>
                    <a:pt x="688" y="239"/>
                    <a:pt x="696" y="239"/>
                    <a:pt x="704" y="237"/>
                  </a:cubicBezTo>
                  <a:cubicBezTo>
                    <a:pt x="705" y="241"/>
                    <a:pt x="703" y="247"/>
                    <a:pt x="695" y="256"/>
                  </a:cubicBezTo>
                  <a:cubicBezTo>
                    <a:pt x="695" y="256"/>
                    <a:pt x="711" y="255"/>
                    <a:pt x="710" y="236"/>
                  </a:cubicBezTo>
                  <a:cubicBezTo>
                    <a:pt x="710" y="236"/>
                    <a:pt x="710" y="236"/>
                    <a:pt x="709" y="235"/>
                  </a:cubicBezTo>
                  <a:cubicBezTo>
                    <a:pt x="710" y="235"/>
                    <a:pt x="711" y="235"/>
                    <a:pt x="711" y="235"/>
                  </a:cubicBezTo>
                  <a:cubicBezTo>
                    <a:pt x="713" y="234"/>
                    <a:pt x="713" y="231"/>
                    <a:pt x="711" y="231"/>
                  </a:cubicBezTo>
                  <a:cubicBezTo>
                    <a:pt x="710" y="231"/>
                    <a:pt x="708" y="230"/>
                    <a:pt x="707" y="230"/>
                  </a:cubicBezTo>
                  <a:cubicBezTo>
                    <a:pt x="702" y="225"/>
                    <a:pt x="692" y="224"/>
                    <a:pt x="679" y="224"/>
                  </a:cubicBezTo>
                  <a:cubicBezTo>
                    <a:pt x="670" y="221"/>
                    <a:pt x="661" y="217"/>
                    <a:pt x="652" y="213"/>
                  </a:cubicBezTo>
                  <a:cubicBezTo>
                    <a:pt x="659" y="214"/>
                    <a:pt x="670" y="214"/>
                    <a:pt x="676" y="209"/>
                  </a:cubicBezTo>
                  <a:cubicBezTo>
                    <a:pt x="676" y="210"/>
                    <a:pt x="676" y="211"/>
                    <a:pt x="676" y="211"/>
                  </a:cubicBezTo>
                  <a:cubicBezTo>
                    <a:pt x="673" y="210"/>
                    <a:pt x="672" y="213"/>
                    <a:pt x="674" y="214"/>
                  </a:cubicBezTo>
                  <a:cubicBezTo>
                    <a:pt x="680" y="218"/>
                    <a:pt x="681" y="205"/>
                    <a:pt x="679" y="201"/>
                  </a:cubicBezTo>
                  <a:cubicBezTo>
                    <a:pt x="679" y="201"/>
                    <a:pt x="680" y="200"/>
                    <a:pt x="680" y="200"/>
                  </a:cubicBezTo>
                  <a:cubicBezTo>
                    <a:pt x="680" y="191"/>
                    <a:pt x="669" y="181"/>
                    <a:pt x="649" y="173"/>
                  </a:cubicBezTo>
                  <a:cubicBezTo>
                    <a:pt x="644" y="167"/>
                    <a:pt x="637" y="161"/>
                    <a:pt x="630" y="156"/>
                  </a:cubicBezTo>
                  <a:cubicBezTo>
                    <a:pt x="610" y="140"/>
                    <a:pt x="586" y="127"/>
                    <a:pt x="563" y="116"/>
                  </a:cubicBezTo>
                  <a:cubicBezTo>
                    <a:pt x="561" y="114"/>
                    <a:pt x="559" y="119"/>
                    <a:pt x="561" y="120"/>
                  </a:cubicBezTo>
                  <a:cubicBezTo>
                    <a:pt x="576" y="127"/>
                    <a:pt x="590" y="135"/>
                    <a:pt x="603" y="144"/>
                  </a:cubicBezTo>
                  <a:cubicBezTo>
                    <a:pt x="603" y="145"/>
                    <a:pt x="603" y="145"/>
                    <a:pt x="603" y="145"/>
                  </a:cubicBezTo>
                  <a:cubicBezTo>
                    <a:pt x="604" y="145"/>
                    <a:pt x="606" y="146"/>
                    <a:pt x="607" y="146"/>
                  </a:cubicBezTo>
                  <a:cubicBezTo>
                    <a:pt x="618" y="153"/>
                    <a:pt x="628" y="160"/>
                    <a:pt x="638" y="168"/>
                  </a:cubicBezTo>
                  <a:cubicBezTo>
                    <a:pt x="639" y="168"/>
                    <a:pt x="640" y="168"/>
                    <a:pt x="640" y="168"/>
                  </a:cubicBezTo>
                  <a:cubicBezTo>
                    <a:pt x="642" y="169"/>
                    <a:pt x="643" y="170"/>
                    <a:pt x="644" y="172"/>
                  </a:cubicBezTo>
                  <a:cubicBezTo>
                    <a:pt x="639" y="170"/>
                    <a:pt x="633" y="168"/>
                    <a:pt x="626" y="167"/>
                  </a:cubicBezTo>
                  <a:cubicBezTo>
                    <a:pt x="624" y="166"/>
                    <a:pt x="621" y="165"/>
                    <a:pt x="619" y="163"/>
                  </a:cubicBezTo>
                  <a:cubicBezTo>
                    <a:pt x="619" y="162"/>
                    <a:pt x="619" y="162"/>
                    <a:pt x="619" y="162"/>
                  </a:cubicBezTo>
                  <a:cubicBezTo>
                    <a:pt x="622" y="163"/>
                    <a:pt x="624" y="164"/>
                    <a:pt x="626" y="165"/>
                  </a:cubicBezTo>
                  <a:cubicBezTo>
                    <a:pt x="627" y="166"/>
                    <a:pt x="629" y="163"/>
                    <a:pt x="627" y="162"/>
                  </a:cubicBezTo>
                  <a:cubicBezTo>
                    <a:pt x="617" y="157"/>
                    <a:pt x="607" y="151"/>
                    <a:pt x="597" y="145"/>
                  </a:cubicBezTo>
                  <a:cubicBezTo>
                    <a:pt x="593" y="142"/>
                    <a:pt x="589" y="139"/>
                    <a:pt x="586" y="137"/>
                  </a:cubicBezTo>
                  <a:cubicBezTo>
                    <a:pt x="602" y="145"/>
                    <a:pt x="612" y="149"/>
                    <a:pt x="612" y="149"/>
                  </a:cubicBezTo>
                  <a:cubicBezTo>
                    <a:pt x="612" y="149"/>
                    <a:pt x="597" y="142"/>
                    <a:pt x="575" y="130"/>
                  </a:cubicBezTo>
                  <a:cubicBezTo>
                    <a:pt x="568" y="124"/>
                    <a:pt x="560" y="120"/>
                    <a:pt x="552" y="116"/>
                  </a:cubicBezTo>
                  <a:cubicBezTo>
                    <a:pt x="539" y="107"/>
                    <a:pt x="526" y="98"/>
                    <a:pt x="512" y="88"/>
                  </a:cubicBezTo>
                  <a:cubicBezTo>
                    <a:pt x="511" y="87"/>
                    <a:pt x="508" y="90"/>
                    <a:pt x="510" y="91"/>
                  </a:cubicBezTo>
                  <a:cubicBezTo>
                    <a:pt x="516" y="95"/>
                    <a:pt x="521" y="99"/>
                    <a:pt x="527" y="103"/>
                  </a:cubicBezTo>
                  <a:cubicBezTo>
                    <a:pt x="459" y="66"/>
                    <a:pt x="372" y="20"/>
                    <a:pt x="355" y="14"/>
                  </a:cubicBezTo>
                  <a:cubicBezTo>
                    <a:pt x="326" y="3"/>
                    <a:pt x="285" y="6"/>
                    <a:pt x="285" y="6"/>
                  </a:cubicBezTo>
                  <a:cubicBezTo>
                    <a:pt x="285" y="6"/>
                    <a:pt x="257" y="0"/>
                    <a:pt x="220" y="39"/>
                  </a:cubicBezTo>
                  <a:cubicBezTo>
                    <a:pt x="205" y="56"/>
                    <a:pt x="201" y="78"/>
                    <a:pt x="202" y="98"/>
                  </a:cubicBezTo>
                  <a:cubicBezTo>
                    <a:pt x="201" y="98"/>
                    <a:pt x="200" y="99"/>
                    <a:pt x="200" y="100"/>
                  </a:cubicBezTo>
                  <a:cubicBezTo>
                    <a:pt x="200" y="100"/>
                    <a:pt x="200" y="100"/>
                    <a:pt x="200" y="100"/>
                  </a:cubicBezTo>
                  <a:cubicBezTo>
                    <a:pt x="200" y="100"/>
                    <a:pt x="200" y="101"/>
                    <a:pt x="200" y="101"/>
                  </a:cubicBezTo>
                  <a:cubicBezTo>
                    <a:pt x="201" y="104"/>
                    <a:pt x="200" y="107"/>
                    <a:pt x="200" y="110"/>
                  </a:cubicBezTo>
                  <a:cubicBezTo>
                    <a:pt x="200" y="111"/>
                    <a:pt x="202" y="112"/>
                    <a:pt x="202" y="111"/>
                  </a:cubicBezTo>
                  <a:cubicBezTo>
                    <a:pt x="203" y="113"/>
                    <a:pt x="203" y="115"/>
                    <a:pt x="204" y="116"/>
                  </a:cubicBezTo>
                  <a:cubicBezTo>
                    <a:pt x="204" y="117"/>
                    <a:pt x="204" y="118"/>
                    <a:pt x="204" y="119"/>
                  </a:cubicBezTo>
                  <a:cubicBezTo>
                    <a:pt x="203" y="117"/>
                    <a:pt x="200" y="118"/>
                    <a:pt x="200" y="121"/>
                  </a:cubicBezTo>
                  <a:cubicBezTo>
                    <a:pt x="200" y="133"/>
                    <a:pt x="200" y="145"/>
                    <a:pt x="200" y="157"/>
                  </a:cubicBezTo>
                  <a:cubicBezTo>
                    <a:pt x="200" y="157"/>
                    <a:pt x="199" y="157"/>
                    <a:pt x="199" y="157"/>
                  </a:cubicBezTo>
                  <a:cubicBezTo>
                    <a:pt x="198" y="157"/>
                    <a:pt x="198" y="157"/>
                    <a:pt x="197" y="156"/>
                  </a:cubicBezTo>
                  <a:cubicBezTo>
                    <a:pt x="197" y="156"/>
                    <a:pt x="196" y="157"/>
                    <a:pt x="195" y="157"/>
                  </a:cubicBezTo>
                  <a:cubicBezTo>
                    <a:pt x="195" y="157"/>
                    <a:pt x="195" y="157"/>
                    <a:pt x="195" y="158"/>
                  </a:cubicBezTo>
                  <a:cubicBezTo>
                    <a:pt x="192" y="158"/>
                    <a:pt x="189" y="158"/>
                    <a:pt x="186" y="159"/>
                  </a:cubicBezTo>
                  <a:cubicBezTo>
                    <a:pt x="170" y="155"/>
                    <a:pt x="152" y="159"/>
                    <a:pt x="135" y="164"/>
                  </a:cubicBezTo>
                  <a:cubicBezTo>
                    <a:pt x="114" y="165"/>
                    <a:pt x="93" y="167"/>
                    <a:pt x="76" y="174"/>
                  </a:cubicBezTo>
                  <a:cubicBezTo>
                    <a:pt x="73" y="174"/>
                    <a:pt x="70" y="175"/>
                    <a:pt x="67" y="175"/>
                  </a:cubicBezTo>
                  <a:cubicBezTo>
                    <a:pt x="51" y="175"/>
                    <a:pt x="35" y="174"/>
                    <a:pt x="19" y="177"/>
                  </a:cubicBezTo>
                  <a:cubicBezTo>
                    <a:pt x="18" y="177"/>
                    <a:pt x="17" y="177"/>
                    <a:pt x="15" y="177"/>
                  </a:cubicBezTo>
                  <a:cubicBezTo>
                    <a:pt x="14" y="176"/>
                    <a:pt x="13" y="175"/>
                    <a:pt x="11" y="174"/>
                  </a:cubicBezTo>
                  <a:cubicBezTo>
                    <a:pt x="10" y="173"/>
                    <a:pt x="6" y="171"/>
                    <a:pt x="4" y="171"/>
                  </a:cubicBezTo>
                  <a:cubicBezTo>
                    <a:pt x="3" y="171"/>
                    <a:pt x="2" y="172"/>
                    <a:pt x="2" y="173"/>
                  </a:cubicBezTo>
                  <a:cubicBezTo>
                    <a:pt x="3" y="174"/>
                    <a:pt x="4" y="175"/>
                    <a:pt x="4" y="175"/>
                  </a:cubicBezTo>
                  <a:cubicBezTo>
                    <a:pt x="4" y="176"/>
                    <a:pt x="5" y="176"/>
                    <a:pt x="5" y="176"/>
                  </a:cubicBezTo>
                  <a:cubicBezTo>
                    <a:pt x="6" y="176"/>
                    <a:pt x="6" y="176"/>
                    <a:pt x="6" y="177"/>
                  </a:cubicBezTo>
                  <a:cubicBezTo>
                    <a:pt x="6" y="177"/>
                    <a:pt x="7" y="177"/>
                    <a:pt x="7" y="178"/>
                  </a:cubicBezTo>
                  <a:cubicBezTo>
                    <a:pt x="5" y="178"/>
                    <a:pt x="2" y="178"/>
                    <a:pt x="0" y="178"/>
                  </a:cubicBezTo>
                  <a:cubicBezTo>
                    <a:pt x="0" y="180"/>
                    <a:pt x="0" y="180"/>
                    <a:pt x="0" y="180"/>
                  </a:cubicBezTo>
                  <a:cubicBezTo>
                    <a:pt x="3" y="180"/>
                    <a:pt x="6" y="180"/>
                    <a:pt x="9" y="180"/>
                  </a:cubicBezTo>
                  <a:close/>
                  <a:moveTo>
                    <a:pt x="21" y="182"/>
                  </a:moveTo>
                  <a:cubicBezTo>
                    <a:pt x="23" y="182"/>
                    <a:pt x="25" y="181"/>
                    <a:pt x="27" y="181"/>
                  </a:cubicBezTo>
                  <a:cubicBezTo>
                    <a:pt x="30" y="181"/>
                    <a:pt x="33" y="181"/>
                    <a:pt x="37" y="181"/>
                  </a:cubicBezTo>
                  <a:cubicBezTo>
                    <a:pt x="36" y="181"/>
                    <a:pt x="36" y="182"/>
                    <a:pt x="37" y="183"/>
                  </a:cubicBezTo>
                  <a:cubicBezTo>
                    <a:pt x="33" y="183"/>
                    <a:pt x="28" y="184"/>
                    <a:pt x="24" y="184"/>
                  </a:cubicBezTo>
                  <a:cubicBezTo>
                    <a:pt x="23" y="183"/>
                    <a:pt x="22" y="183"/>
                    <a:pt x="21" y="182"/>
                  </a:cubicBezTo>
                  <a:close/>
                  <a:moveTo>
                    <a:pt x="195" y="177"/>
                  </a:moveTo>
                  <a:cubicBezTo>
                    <a:pt x="196" y="177"/>
                    <a:pt x="196" y="177"/>
                    <a:pt x="196" y="177"/>
                  </a:cubicBezTo>
                  <a:cubicBezTo>
                    <a:pt x="180" y="182"/>
                    <a:pt x="162" y="184"/>
                    <a:pt x="142" y="184"/>
                  </a:cubicBezTo>
                  <a:cubicBezTo>
                    <a:pt x="138" y="184"/>
                    <a:pt x="133" y="184"/>
                    <a:pt x="129" y="183"/>
                  </a:cubicBezTo>
                  <a:cubicBezTo>
                    <a:pt x="135" y="183"/>
                    <a:pt x="140" y="181"/>
                    <a:pt x="146" y="180"/>
                  </a:cubicBezTo>
                  <a:cubicBezTo>
                    <a:pt x="162" y="180"/>
                    <a:pt x="184" y="179"/>
                    <a:pt x="199" y="176"/>
                  </a:cubicBezTo>
                  <a:cubicBezTo>
                    <a:pt x="199" y="176"/>
                    <a:pt x="199" y="176"/>
                    <a:pt x="200" y="176"/>
                  </a:cubicBezTo>
                  <a:cubicBezTo>
                    <a:pt x="198" y="176"/>
                    <a:pt x="197" y="177"/>
                    <a:pt x="196" y="177"/>
                  </a:cubicBezTo>
                  <a:lnTo>
                    <a:pt x="195" y="177"/>
                  </a:lnTo>
                  <a:close/>
                  <a:moveTo>
                    <a:pt x="212" y="189"/>
                  </a:moveTo>
                  <a:cubicBezTo>
                    <a:pt x="212" y="189"/>
                    <a:pt x="213" y="189"/>
                    <a:pt x="214" y="189"/>
                  </a:cubicBezTo>
                  <a:cubicBezTo>
                    <a:pt x="218" y="191"/>
                    <a:pt x="222" y="193"/>
                    <a:pt x="226" y="195"/>
                  </a:cubicBezTo>
                  <a:cubicBezTo>
                    <a:pt x="225" y="195"/>
                    <a:pt x="225" y="195"/>
                    <a:pt x="224" y="195"/>
                  </a:cubicBezTo>
                  <a:cubicBezTo>
                    <a:pt x="220" y="193"/>
                    <a:pt x="216" y="191"/>
                    <a:pt x="212" y="189"/>
                  </a:cubicBezTo>
                  <a:close/>
                  <a:moveTo>
                    <a:pt x="215" y="187"/>
                  </a:moveTo>
                  <a:cubicBezTo>
                    <a:pt x="212" y="185"/>
                    <a:pt x="209" y="183"/>
                    <a:pt x="206" y="181"/>
                  </a:cubicBezTo>
                  <a:cubicBezTo>
                    <a:pt x="206" y="181"/>
                    <a:pt x="206" y="181"/>
                    <a:pt x="207" y="181"/>
                  </a:cubicBezTo>
                  <a:cubicBezTo>
                    <a:pt x="209" y="181"/>
                    <a:pt x="212" y="182"/>
                    <a:pt x="214" y="183"/>
                  </a:cubicBezTo>
                  <a:cubicBezTo>
                    <a:pt x="214" y="183"/>
                    <a:pt x="214" y="183"/>
                    <a:pt x="214" y="183"/>
                  </a:cubicBezTo>
                  <a:cubicBezTo>
                    <a:pt x="225" y="187"/>
                    <a:pt x="236" y="191"/>
                    <a:pt x="247" y="195"/>
                  </a:cubicBezTo>
                  <a:cubicBezTo>
                    <a:pt x="248" y="193"/>
                    <a:pt x="248" y="193"/>
                    <a:pt x="248" y="193"/>
                  </a:cubicBezTo>
                  <a:cubicBezTo>
                    <a:pt x="241" y="189"/>
                    <a:pt x="233" y="186"/>
                    <a:pt x="226" y="183"/>
                  </a:cubicBezTo>
                  <a:cubicBezTo>
                    <a:pt x="227" y="183"/>
                    <a:pt x="227" y="181"/>
                    <a:pt x="226" y="180"/>
                  </a:cubicBezTo>
                  <a:cubicBezTo>
                    <a:pt x="222" y="178"/>
                    <a:pt x="217" y="176"/>
                    <a:pt x="212" y="174"/>
                  </a:cubicBezTo>
                  <a:cubicBezTo>
                    <a:pt x="212" y="174"/>
                    <a:pt x="212" y="174"/>
                    <a:pt x="212" y="174"/>
                  </a:cubicBezTo>
                  <a:cubicBezTo>
                    <a:pt x="220" y="177"/>
                    <a:pt x="230" y="181"/>
                    <a:pt x="238" y="186"/>
                  </a:cubicBezTo>
                  <a:cubicBezTo>
                    <a:pt x="251" y="194"/>
                    <a:pt x="262" y="202"/>
                    <a:pt x="269" y="210"/>
                  </a:cubicBezTo>
                  <a:cubicBezTo>
                    <a:pt x="256" y="207"/>
                    <a:pt x="241" y="203"/>
                    <a:pt x="228" y="197"/>
                  </a:cubicBezTo>
                  <a:cubicBezTo>
                    <a:pt x="228" y="197"/>
                    <a:pt x="228" y="197"/>
                    <a:pt x="228" y="197"/>
                  </a:cubicBezTo>
                  <a:cubicBezTo>
                    <a:pt x="228" y="196"/>
                    <a:pt x="228" y="196"/>
                    <a:pt x="227" y="196"/>
                  </a:cubicBezTo>
                  <a:cubicBezTo>
                    <a:pt x="235" y="199"/>
                    <a:pt x="243" y="202"/>
                    <a:pt x="251" y="205"/>
                  </a:cubicBezTo>
                  <a:cubicBezTo>
                    <a:pt x="252" y="203"/>
                    <a:pt x="252" y="203"/>
                    <a:pt x="252" y="203"/>
                  </a:cubicBezTo>
                  <a:cubicBezTo>
                    <a:pt x="240" y="197"/>
                    <a:pt x="227" y="190"/>
                    <a:pt x="215" y="187"/>
                  </a:cubicBezTo>
                  <a:close/>
                  <a:moveTo>
                    <a:pt x="207" y="178"/>
                  </a:moveTo>
                  <a:cubicBezTo>
                    <a:pt x="207" y="178"/>
                    <a:pt x="207" y="178"/>
                    <a:pt x="208" y="177"/>
                  </a:cubicBezTo>
                  <a:cubicBezTo>
                    <a:pt x="213" y="178"/>
                    <a:pt x="218" y="180"/>
                    <a:pt x="222" y="182"/>
                  </a:cubicBezTo>
                  <a:cubicBezTo>
                    <a:pt x="217" y="181"/>
                    <a:pt x="212" y="179"/>
                    <a:pt x="207" y="178"/>
                  </a:cubicBezTo>
                  <a:close/>
                  <a:moveTo>
                    <a:pt x="201" y="166"/>
                  </a:moveTo>
                  <a:cubicBezTo>
                    <a:pt x="201" y="166"/>
                    <a:pt x="201" y="167"/>
                    <a:pt x="201" y="168"/>
                  </a:cubicBezTo>
                  <a:cubicBezTo>
                    <a:pt x="201" y="168"/>
                    <a:pt x="201" y="168"/>
                    <a:pt x="201" y="168"/>
                  </a:cubicBezTo>
                  <a:cubicBezTo>
                    <a:pt x="200" y="167"/>
                    <a:pt x="200" y="166"/>
                    <a:pt x="200" y="166"/>
                  </a:cubicBezTo>
                  <a:cubicBezTo>
                    <a:pt x="200" y="166"/>
                    <a:pt x="201" y="166"/>
                    <a:pt x="201" y="166"/>
                  </a:cubicBezTo>
                  <a:close/>
                  <a:moveTo>
                    <a:pt x="190" y="169"/>
                  </a:moveTo>
                  <a:cubicBezTo>
                    <a:pt x="191" y="169"/>
                    <a:pt x="192" y="168"/>
                    <a:pt x="193" y="168"/>
                  </a:cubicBezTo>
                  <a:cubicBezTo>
                    <a:pt x="193" y="169"/>
                    <a:pt x="193" y="169"/>
                    <a:pt x="193" y="169"/>
                  </a:cubicBezTo>
                  <a:cubicBezTo>
                    <a:pt x="192" y="169"/>
                    <a:pt x="191" y="169"/>
                    <a:pt x="190" y="169"/>
                  </a:cubicBezTo>
                  <a:close/>
                  <a:moveTo>
                    <a:pt x="189" y="167"/>
                  </a:moveTo>
                  <a:cubicBezTo>
                    <a:pt x="188" y="167"/>
                    <a:pt x="186" y="168"/>
                    <a:pt x="185" y="168"/>
                  </a:cubicBezTo>
                  <a:cubicBezTo>
                    <a:pt x="183" y="167"/>
                    <a:pt x="181" y="167"/>
                    <a:pt x="179" y="166"/>
                  </a:cubicBezTo>
                  <a:cubicBezTo>
                    <a:pt x="182" y="166"/>
                    <a:pt x="186" y="166"/>
                    <a:pt x="189" y="167"/>
                  </a:cubicBezTo>
                  <a:close/>
                  <a:moveTo>
                    <a:pt x="209" y="159"/>
                  </a:moveTo>
                  <a:cubicBezTo>
                    <a:pt x="211" y="158"/>
                    <a:pt x="213" y="158"/>
                    <a:pt x="215" y="158"/>
                  </a:cubicBezTo>
                  <a:cubicBezTo>
                    <a:pt x="213" y="159"/>
                    <a:pt x="211" y="160"/>
                    <a:pt x="209" y="160"/>
                  </a:cubicBezTo>
                  <a:cubicBezTo>
                    <a:pt x="209" y="160"/>
                    <a:pt x="209" y="159"/>
                    <a:pt x="209" y="159"/>
                  </a:cubicBezTo>
                  <a:close/>
                  <a:moveTo>
                    <a:pt x="115" y="183"/>
                  </a:moveTo>
                  <a:cubicBezTo>
                    <a:pt x="111" y="183"/>
                    <a:pt x="106" y="182"/>
                    <a:pt x="102" y="182"/>
                  </a:cubicBezTo>
                  <a:cubicBezTo>
                    <a:pt x="100" y="181"/>
                    <a:pt x="98" y="181"/>
                    <a:pt x="96" y="181"/>
                  </a:cubicBezTo>
                  <a:cubicBezTo>
                    <a:pt x="99" y="180"/>
                    <a:pt x="102" y="180"/>
                    <a:pt x="106" y="179"/>
                  </a:cubicBezTo>
                  <a:cubicBezTo>
                    <a:pt x="124" y="175"/>
                    <a:pt x="141" y="170"/>
                    <a:pt x="158" y="168"/>
                  </a:cubicBezTo>
                  <a:cubicBezTo>
                    <a:pt x="159" y="168"/>
                    <a:pt x="160" y="168"/>
                    <a:pt x="160" y="168"/>
                  </a:cubicBezTo>
                  <a:cubicBezTo>
                    <a:pt x="167" y="168"/>
                    <a:pt x="173" y="169"/>
                    <a:pt x="179" y="170"/>
                  </a:cubicBezTo>
                  <a:cubicBezTo>
                    <a:pt x="178" y="170"/>
                    <a:pt x="177" y="170"/>
                    <a:pt x="176" y="171"/>
                  </a:cubicBezTo>
                  <a:cubicBezTo>
                    <a:pt x="172" y="170"/>
                    <a:pt x="168" y="170"/>
                    <a:pt x="164" y="170"/>
                  </a:cubicBezTo>
                  <a:cubicBezTo>
                    <a:pt x="162" y="169"/>
                    <a:pt x="162" y="171"/>
                    <a:pt x="162" y="172"/>
                  </a:cubicBezTo>
                  <a:cubicBezTo>
                    <a:pt x="144" y="174"/>
                    <a:pt x="128" y="176"/>
                    <a:pt x="129" y="178"/>
                  </a:cubicBezTo>
                  <a:cubicBezTo>
                    <a:pt x="129" y="179"/>
                    <a:pt x="131" y="179"/>
                    <a:pt x="135" y="180"/>
                  </a:cubicBezTo>
                  <a:cubicBezTo>
                    <a:pt x="128" y="181"/>
                    <a:pt x="122" y="182"/>
                    <a:pt x="115" y="183"/>
                  </a:cubicBezTo>
                  <a:close/>
                  <a:moveTo>
                    <a:pt x="96" y="184"/>
                  </a:moveTo>
                  <a:cubicBezTo>
                    <a:pt x="95" y="184"/>
                    <a:pt x="95" y="184"/>
                    <a:pt x="95" y="184"/>
                  </a:cubicBezTo>
                  <a:cubicBezTo>
                    <a:pt x="89" y="184"/>
                    <a:pt x="84" y="184"/>
                    <a:pt x="80" y="183"/>
                  </a:cubicBezTo>
                  <a:cubicBezTo>
                    <a:pt x="85" y="183"/>
                    <a:pt x="90" y="184"/>
                    <a:pt x="96" y="184"/>
                  </a:cubicBezTo>
                  <a:close/>
                  <a:moveTo>
                    <a:pt x="98" y="170"/>
                  </a:moveTo>
                  <a:cubicBezTo>
                    <a:pt x="103" y="169"/>
                    <a:pt x="109" y="169"/>
                    <a:pt x="115" y="168"/>
                  </a:cubicBezTo>
                  <a:cubicBezTo>
                    <a:pt x="109" y="169"/>
                    <a:pt x="103" y="170"/>
                    <a:pt x="98" y="170"/>
                  </a:cubicBezTo>
                  <a:close/>
                  <a:moveTo>
                    <a:pt x="193" y="160"/>
                  </a:moveTo>
                  <a:cubicBezTo>
                    <a:pt x="193" y="161"/>
                    <a:pt x="193" y="161"/>
                    <a:pt x="193" y="161"/>
                  </a:cubicBezTo>
                  <a:cubicBezTo>
                    <a:pt x="192" y="161"/>
                    <a:pt x="192" y="161"/>
                    <a:pt x="192" y="160"/>
                  </a:cubicBezTo>
                  <a:cubicBezTo>
                    <a:pt x="192" y="160"/>
                    <a:pt x="193" y="160"/>
                    <a:pt x="193" y="160"/>
                  </a:cubicBezTo>
                  <a:close/>
                  <a:moveTo>
                    <a:pt x="544" y="117"/>
                  </a:moveTo>
                  <a:cubicBezTo>
                    <a:pt x="552" y="124"/>
                    <a:pt x="559" y="130"/>
                    <a:pt x="567" y="137"/>
                  </a:cubicBezTo>
                  <a:cubicBezTo>
                    <a:pt x="566" y="136"/>
                    <a:pt x="566" y="136"/>
                    <a:pt x="565" y="135"/>
                  </a:cubicBezTo>
                  <a:cubicBezTo>
                    <a:pt x="563" y="134"/>
                    <a:pt x="562" y="133"/>
                    <a:pt x="561" y="132"/>
                  </a:cubicBezTo>
                  <a:cubicBezTo>
                    <a:pt x="559" y="134"/>
                    <a:pt x="559" y="134"/>
                    <a:pt x="559" y="134"/>
                  </a:cubicBezTo>
                  <a:cubicBezTo>
                    <a:pt x="559" y="134"/>
                    <a:pt x="559" y="134"/>
                    <a:pt x="559" y="134"/>
                  </a:cubicBezTo>
                  <a:cubicBezTo>
                    <a:pt x="559" y="135"/>
                    <a:pt x="559" y="135"/>
                    <a:pt x="559" y="135"/>
                  </a:cubicBezTo>
                  <a:cubicBezTo>
                    <a:pt x="566" y="144"/>
                    <a:pt x="579" y="152"/>
                    <a:pt x="593" y="158"/>
                  </a:cubicBezTo>
                  <a:cubicBezTo>
                    <a:pt x="596" y="161"/>
                    <a:pt x="600" y="163"/>
                    <a:pt x="603" y="165"/>
                  </a:cubicBezTo>
                  <a:cubicBezTo>
                    <a:pt x="584" y="165"/>
                    <a:pt x="561" y="168"/>
                    <a:pt x="538" y="177"/>
                  </a:cubicBezTo>
                  <a:cubicBezTo>
                    <a:pt x="479" y="198"/>
                    <a:pt x="459" y="227"/>
                    <a:pt x="463" y="270"/>
                  </a:cubicBezTo>
                  <a:cubicBezTo>
                    <a:pt x="462" y="273"/>
                    <a:pt x="461" y="276"/>
                    <a:pt x="461" y="279"/>
                  </a:cubicBezTo>
                  <a:cubicBezTo>
                    <a:pt x="462" y="279"/>
                    <a:pt x="462" y="279"/>
                    <a:pt x="462" y="279"/>
                  </a:cubicBezTo>
                  <a:cubicBezTo>
                    <a:pt x="461" y="283"/>
                    <a:pt x="461" y="287"/>
                    <a:pt x="461" y="290"/>
                  </a:cubicBezTo>
                  <a:cubicBezTo>
                    <a:pt x="450" y="282"/>
                    <a:pt x="438" y="275"/>
                    <a:pt x="427" y="269"/>
                  </a:cubicBezTo>
                  <a:cubicBezTo>
                    <a:pt x="422" y="264"/>
                    <a:pt x="417" y="260"/>
                    <a:pt x="412" y="257"/>
                  </a:cubicBezTo>
                  <a:cubicBezTo>
                    <a:pt x="405" y="252"/>
                    <a:pt x="398" y="249"/>
                    <a:pt x="391" y="249"/>
                  </a:cubicBezTo>
                  <a:cubicBezTo>
                    <a:pt x="390" y="249"/>
                    <a:pt x="390" y="249"/>
                    <a:pt x="390" y="249"/>
                  </a:cubicBezTo>
                  <a:cubicBezTo>
                    <a:pt x="388" y="249"/>
                    <a:pt x="388" y="249"/>
                    <a:pt x="388" y="249"/>
                  </a:cubicBezTo>
                  <a:cubicBezTo>
                    <a:pt x="389" y="251"/>
                    <a:pt x="389" y="251"/>
                    <a:pt x="389" y="251"/>
                  </a:cubicBezTo>
                  <a:cubicBezTo>
                    <a:pt x="391" y="258"/>
                    <a:pt x="395" y="265"/>
                    <a:pt x="400" y="272"/>
                  </a:cubicBezTo>
                  <a:cubicBezTo>
                    <a:pt x="399" y="271"/>
                    <a:pt x="398" y="271"/>
                    <a:pt x="397" y="270"/>
                  </a:cubicBezTo>
                  <a:cubicBezTo>
                    <a:pt x="361" y="239"/>
                    <a:pt x="329" y="204"/>
                    <a:pt x="298" y="168"/>
                  </a:cubicBezTo>
                  <a:cubicBezTo>
                    <a:pt x="296" y="170"/>
                    <a:pt x="296" y="170"/>
                    <a:pt x="296" y="170"/>
                  </a:cubicBezTo>
                  <a:cubicBezTo>
                    <a:pt x="325" y="204"/>
                    <a:pt x="355" y="237"/>
                    <a:pt x="389" y="267"/>
                  </a:cubicBezTo>
                  <a:cubicBezTo>
                    <a:pt x="337" y="243"/>
                    <a:pt x="273" y="216"/>
                    <a:pt x="273" y="216"/>
                  </a:cubicBezTo>
                  <a:cubicBezTo>
                    <a:pt x="279" y="220"/>
                    <a:pt x="361" y="263"/>
                    <a:pt x="412" y="287"/>
                  </a:cubicBezTo>
                  <a:cubicBezTo>
                    <a:pt x="416" y="292"/>
                    <a:pt x="421" y="297"/>
                    <a:pt x="426" y="302"/>
                  </a:cubicBezTo>
                  <a:cubicBezTo>
                    <a:pt x="430" y="306"/>
                    <a:pt x="435" y="309"/>
                    <a:pt x="439" y="313"/>
                  </a:cubicBezTo>
                  <a:cubicBezTo>
                    <a:pt x="422" y="313"/>
                    <a:pt x="405" y="314"/>
                    <a:pt x="389" y="315"/>
                  </a:cubicBezTo>
                  <a:cubicBezTo>
                    <a:pt x="388" y="315"/>
                    <a:pt x="388" y="315"/>
                    <a:pt x="388" y="315"/>
                  </a:cubicBezTo>
                  <a:cubicBezTo>
                    <a:pt x="388" y="315"/>
                    <a:pt x="388" y="315"/>
                    <a:pt x="388" y="315"/>
                  </a:cubicBezTo>
                  <a:cubicBezTo>
                    <a:pt x="375" y="316"/>
                    <a:pt x="362" y="317"/>
                    <a:pt x="348" y="319"/>
                  </a:cubicBezTo>
                  <a:cubicBezTo>
                    <a:pt x="289" y="318"/>
                    <a:pt x="224" y="318"/>
                    <a:pt x="201" y="321"/>
                  </a:cubicBezTo>
                  <a:cubicBezTo>
                    <a:pt x="201" y="321"/>
                    <a:pt x="201" y="321"/>
                    <a:pt x="201" y="321"/>
                  </a:cubicBezTo>
                  <a:cubicBezTo>
                    <a:pt x="202" y="319"/>
                    <a:pt x="201" y="318"/>
                    <a:pt x="199" y="318"/>
                  </a:cubicBezTo>
                  <a:cubicBezTo>
                    <a:pt x="195" y="319"/>
                    <a:pt x="194" y="321"/>
                    <a:pt x="193" y="323"/>
                  </a:cubicBezTo>
                  <a:cubicBezTo>
                    <a:pt x="193" y="323"/>
                    <a:pt x="192" y="323"/>
                    <a:pt x="192" y="323"/>
                  </a:cubicBezTo>
                  <a:cubicBezTo>
                    <a:pt x="192" y="323"/>
                    <a:pt x="192" y="323"/>
                    <a:pt x="193" y="323"/>
                  </a:cubicBezTo>
                  <a:cubicBezTo>
                    <a:pt x="192" y="324"/>
                    <a:pt x="191" y="325"/>
                    <a:pt x="191" y="326"/>
                  </a:cubicBezTo>
                  <a:cubicBezTo>
                    <a:pt x="189" y="328"/>
                    <a:pt x="192" y="330"/>
                    <a:pt x="193" y="328"/>
                  </a:cubicBezTo>
                  <a:cubicBezTo>
                    <a:pt x="194" y="327"/>
                    <a:pt x="194" y="326"/>
                    <a:pt x="195" y="325"/>
                  </a:cubicBezTo>
                  <a:cubicBezTo>
                    <a:pt x="194" y="327"/>
                    <a:pt x="193" y="330"/>
                    <a:pt x="193" y="332"/>
                  </a:cubicBezTo>
                  <a:cubicBezTo>
                    <a:pt x="151" y="293"/>
                    <a:pt x="98" y="255"/>
                    <a:pt x="52" y="219"/>
                  </a:cubicBezTo>
                  <a:cubicBezTo>
                    <a:pt x="53" y="218"/>
                    <a:pt x="53" y="217"/>
                    <a:pt x="52" y="216"/>
                  </a:cubicBezTo>
                  <a:cubicBezTo>
                    <a:pt x="45" y="211"/>
                    <a:pt x="38" y="206"/>
                    <a:pt x="31" y="201"/>
                  </a:cubicBezTo>
                  <a:cubicBezTo>
                    <a:pt x="32" y="200"/>
                    <a:pt x="33" y="199"/>
                    <a:pt x="31" y="198"/>
                  </a:cubicBezTo>
                  <a:cubicBezTo>
                    <a:pt x="30" y="198"/>
                    <a:pt x="28" y="197"/>
                    <a:pt x="26" y="196"/>
                  </a:cubicBezTo>
                  <a:cubicBezTo>
                    <a:pt x="22" y="193"/>
                    <a:pt x="18" y="189"/>
                    <a:pt x="14" y="186"/>
                  </a:cubicBezTo>
                  <a:cubicBezTo>
                    <a:pt x="14" y="185"/>
                    <a:pt x="14" y="185"/>
                    <a:pt x="13" y="185"/>
                  </a:cubicBezTo>
                  <a:cubicBezTo>
                    <a:pt x="13" y="184"/>
                    <a:pt x="13" y="184"/>
                    <a:pt x="14" y="183"/>
                  </a:cubicBezTo>
                  <a:cubicBezTo>
                    <a:pt x="16" y="184"/>
                    <a:pt x="17" y="185"/>
                    <a:pt x="18" y="186"/>
                  </a:cubicBezTo>
                  <a:cubicBezTo>
                    <a:pt x="18" y="188"/>
                    <a:pt x="19" y="189"/>
                    <a:pt x="21" y="189"/>
                  </a:cubicBezTo>
                  <a:cubicBezTo>
                    <a:pt x="21" y="189"/>
                    <a:pt x="21" y="189"/>
                    <a:pt x="22" y="189"/>
                  </a:cubicBezTo>
                  <a:cubicBezTo>
                    <a:pt x="25" y="192"/>
                    <a:pt x="29" y="194"/>
                    <a:pt x="32" y="197"/>
                  </a:cubicBezTo>
                  <a:cubicBezTo>
                    <a:pt x="43" y="205"/>
                    <a:pt x="53" y="214"/>
                    <a:pt x="65" y="222"/>
                  </a:cubicBezTo>
                  <a:cubicBezTo>
                    <a:pt x="68" y="224"/>
                    <a:pt x="71" y="220"/>
                    <a:pt x="68" y="218"/>
                  </a:cubicBezTo>
                  <a:cubicBezTo>
                    <a:pt x="56" y="209"/>
                    <a:pt x="44" y="199"/>
                    <a:pt x="32" y="190"/>
                  </a:cubicBezTo>
                  <a:cubicBezTo>
                    <a:pt x="31" y="189"/>
                    <a:pt x="30" y="189"/>
                    <a:pt x="29" y="188"/>
                  </a:cubicBezTo>
                  <a:cubicBezTo>
                    <a:pt x="41" y="187"/>
                    <a:pt x="52" y="186"/>
                    <a:pt x="64" y="186"/>
                  </a:cubicBezTo>
                  <a:cubicBezTo>
                    <a:pt x="66" y="186"/>
                    <a:pt x="66" y="183"/>
                    <a:pt x="64" y="183"/>
                  </a:cubicBezTo>
                  <a:cubicBezTo>
                    <a:pt x="63" y="183"/>
                    <a:pt x="62" y="183"/>
                    <a:pt x="60" y="183"/>
                  </a:cubicBezTo>
                  <a:cubicBezTo>
                    <a:pt x="62" y="182"/>
                    <a:pt x="64" y="182"/>
                    <a:pt x="66" y="182"/>
                  </a:cubicBezTo>
                  <a:cubicBezTo>
                    <a:pt x="67" y="182"/>
                    <a:pt x="68" y="182"/>
                    <a:pt x="69" y="182"/>
                  </a:cubicBezTo>
                  <a:cubicBezTo>
                    <a:pt x="75" y="185"/>
                    <a:pt x="84" y="187"/>
                    <a:pt x="95" y="187"/>
                  </a:cubicBezTo>
                  <a:cubicBezTo>
                    <a:pt x="99" y="187"/>
                    <a:pt x="103" y="186"/>
                    <a:pt x="108" y="186"/>
                  </a:cubicBezTo>
                  <a:cubicBezTo>
                    <a:pt x="114" y="188"/>
                    <a:pt x="119" y="190"/>
                    <a:pt x="122" y="193"/>
                  </a:cubicBezTo>
                  <a:cubicBezTo>
                    <a:pt x="124" y="191"/>
                    <a:pt x="124" y="191"/>
                    <a:pt x="124" y="191"/>
                  </a:cubicBezTo>
                  <a:cubicBezTo>
                    <a:pt x="121" y="189"/>
                    <a:pt x="118" y="187"/>
                    <a:pt x="114" y="185"/>
                  </a:cubicBezTo>
                  <a:cubicBezTo>
                    <a:pt x="114" y="185"/>
                    <a:pt x="115" y="185"/>
                    <a:pt x="115" y="185"/>
                  </a:cubicBezTo>
                  <a:cubicBezTo>
                    <a:pt x="124" y="186"/>
                    <a:pt x="133" y="186"/>
                    <a:pt x="142" y="186"/>
                  </a:cubicBezTo>
                  <a:cubicBezTo>
                    <a:pt x="162" y="186"/>
                    <a:pt x="182" y="184"/>
                    <a:pt x="198" y="179"/>
                  </a:cubicBezTo>
                  <a:cubicBezTo>
                    <a:pt x="199" y="180"/>
                    <a:pt x="199" y="180"/>
                    <a:pt x="199" y="180"/>
                  </a:cubicBezTo>
                  <a:cubicBezTo>
                    <a:pt x="201" y="182"/>
                    <a:pt x="204" y="184"/>
                    <a:pt x="207" y="185"/>
                  </a:cubicBezTo>
                  <a:cubicBezTo>
                    <a:pt x="206" y="185"/>
                    <a:pt x="206" y="185"/>
                    <a:pt x="205" y="185"/>
                  </a:cubicBezTo>
                  <a:cubicBezTo>
                    <a:pt x="204" y="187"/>
                    <a:pt x="204" y="187"/>
                    <a:pt x="204" y="187"/>
                  </a:cubicBezTo>
                  <a:cubicBezTo>
                    <a:pt x="209" y="190"/>
                    <a:pt x="213" y="193"/>
                    <a:pt x="218" y="195"/>
                  </a:cubicBezTo>
                  <a:cubicBezTo>
                    <a:pt x="203" y="196"/>
                    <a:pt x="173" y="204"/>
                    <a:pt x="173" y="204"/>
                  </a:cubicBezTo>
                  <a:cubicBezTo>
                    <a:pt x="173" y="204"/>
                    <a:pt x="208" y="203"/>
                    <a:pt x="215" y="201"/>
                  </a:cubicBezTo>
                  <a:cubicBezTo>
                    <a:pt x="222" y="200"/>
                    <a:pt x="219" y="207"/>
                    <a:pt x="219" y="207"/>
                  </a:cubicBezTo>
                  <a:cubicBezTo>
                    <a:pt x="219" y="207"/>
                    <a:pt x="227" y="204"/>
                    <a:pt x="228" y="200"/>
                  </a:cubicBezTo>
                  <a:cubicBezTo>
                    <a:pt x="243" y="206"/>
                    <a:pt x="258" y="211"/>
                    <a:pt x="273" y="214"/>
                  </a:cubicBezTo>
                  <a:cubicBezTo>
                    <a:pt x="276" y="214"/>
                    <a:pt x="276" y="214"/>
                    <a:pt x="276" y="214"/>
                  </a:cubicBezTo>
                  <a:cubicBezTo>
                    <a:pt x="274" y="212"/>
                    <a:pt x="274" y="212"/>
                    <a:pt x="274" y="212"/>
                  </a:cubicBezTo>
                  <a:cubicBezTo>
                    <a:pt x="267" y="203"/>
                    <a:pt x="254" y="193"/>
                    <a:pt x="240" y="184"/>
                  </a:cubicBezTo>
                  <a:cubicBezTo>
                    <a:pt x="230" y="179"/>
                    <a:pt x="221" y="174"/>
                    <a:pt x="212" y="171"/>
                  </a:cubicBezTo>
                  <a:cubicBezTo>
                    <a:pt x="213" y="170"/>
                    <a:pt x="214" y="169"/>
                    <a:pt x="214" y="169"/>
                  </a:cubicBezTo>
                  <a:cubicBezTo>
                    <a:pt x="214" y="169"/>
                    <a:pt x="212" y="169"/>
                    <a:pt x="208" y="169"/>
                  </a:cubicBezTo>
                  <a:cubicBezTo>
                    <a:pt x="209" y="167"/>
                    <a:pt x="209" y="165"/>
                    <a:pt x="209" y="163"/>
                  </a:cubicBezTo>
                  <a:cubicBezTo>
                    <a:pt x="215" y="161"/>
                    <a:pt x="220" y="159"/>
                    <a:pt x="223" y="157"/>
                  </a:cubicBezTo>
                  <a:cubicBezTo>
                    <a:pt x="223" y="155"/>
                    <a:pt x="223" y="155"/>
                    <a:pt x="223" y="155"/>
                  </a:cubicBezTo>
                  <a:cubicBezTo>
                    <a:pt x="218" y="155"/>
                    <a:pt x="213" y="156"/>
                    <a:pt x="208" y="156"/>
                  </a:cubicBezTo>
                  <a:cubicBezTo>
                    <a:pt x="208" y="150"/>
                    <a:pt x="207" y="144"/>
                    <a:pt x="206" y="138"/>
                  </a:cubicBezTo>
                  <a:cubicBezTo>
                    <a:pt x="206" y="137"/>
                    <a:pt x="205" y="137"/>
                    <a:pt x="205" y="137"/>
                  </a:cubicBezTo>
                  <a:cubicBezTo>
                    <a:pt x="204" y="132"/>
                    <a:pt x="204" y="126"/>
                    <a:pt x="204" y="121"/>
                  </a:cubicBezTo>
                  <a:cubicBezTo>
                    <a:pt x="208" y="139"/>
                    <a:pt x="213" y="152"/>
                    <a:pt x="213" y="152"/>
                  </a:cubicBezTo>
                  <a:cubicBezTo>
                    <a:pt x="211" y="146"/>
                    <a:pt x="210" y="141"/>
                    <a:pt x="209" y="135"/>
                  </a:cubicBezTo>
                  <a:cubicBezTo>
                    <a:pt x="211" y="135"/>
                    <a:pt x="212" y="134"/>
                    <a:pt x="212" y="132"/>
                  </a:cubicBezTo>
                  <a:cubicBezTo>
                    <a:pt x="210" y="127"/>
                    <a:pt x="209" y="121"/>
                    <a:pt x="207" y="115"/>
                  </a:cubicBezTo>
                  <a:cubicBezTo>
                    <a:pt x="204" y="44"/>
                    <a:pt x="253" y="29"/>
                    <a:pt x="270" y="21"/>
                  </a:cubicBezTo>
                  <a:cubicBezTo>
                    <a:pt x="289" y="11"/>
                    <a:pt x="314" y="13"/>
                    <a:pt x="337" y="20"/>
                  </a:cubicBezTo>
                  <a:cubicBezTo>
                    <a:pt x="352" y="24"/>
                    <a:pt x="468" y="80"/>
                    <a:pt x="544" y="117"/>
                  </a:cubicBezTo>
                  <a:close/>
                  <a:moveTo>
                    <a:pt x="442" y="344"/>
                  </a:moveTo>
                  <a:cubicBezTo>
                    <a:pt x="442" y="341"/>
                    <a:pt x="442" y="341"/>
                    <a:pt x="442" y="341"/>
                  </a:cubicBezTo>
                  <a:cubicBezTo>
                    <a:pt x="442" y="341"/>
                    <a:pt x="440" y="341"/>
                    <a:pt x="438" y="341"/>
                  </a:cubicBezTo>
                  <a:cubicBezTo>
                    <a:pt x="433" y="337"/>
                    <a:pt x="429" y="333"/>
                    <a:pt x="425" y="329"/>
                  </a:cubicBezTo>
                  <a:cubicBezTo>
                    <a:pt x="434" y="329"/>
                    <a:pt x="442" y="334"/>
                    <a:pt x="450" y="341"/>
                  </a:cubicBezTo>
                  <a:cubicBezTo>
                    <a:pt x="454" y="345"/>
                    <a:pt x="458" y="348"/>
                    <a:pt x="461" y="351"/>
                  </a:cubicBezTo>
                  <a:cubicBezTo>
                    <a:pt x="461" y="355"/>
                    <a:pt x="461" y="358"/>
                    <a:pt x="461" y="358"/>
                  </a:cubicBezTo>
                  <a:cubicBezTo>
                    <a:pt x="461" y="358"/>
                    <a:pt x="462" y="356"/>
                    <a:pt x="463" y="353"/>
                  </a:cubicBezTo>
                  <a:cubicBezTo>
                    <a:pt x="465" y="354"/>
                    <a:pt x="467" y="356"/>
                    <a:pt x="468" y="357"/>
                  </a:cubicBezTo>
                  <a:cubicBezTo>
                    <a:pt x="469" y="361"/>
                    <a:pt x="470" y="365"/>
                    <a:pt x="471" y="368"/>
                  </a:cubicBezTo>
                  <a:cubicBezTo>
                    <a:pt x="462" y="360"/>
                    <a:pt x="451" y="352"/>
                    <a:pt x="442" y="344"/>
                  </a:cubicBezTo>
                  <a:close/>
                  <a:moveTo>
                    <a:pt x="28" y="292"/>
                  </a:moveTo>
                  <a:cubicBezTo>
                    <a:pt x="31" y="293"/>
                    <a:pt x="33" y="294"/>
                    <a:pt x="36" y="295"/>
                  </a:cubicBezTo>
                  <a:cubicBezTo>
                    <a:pt x="53" y="311"/>
                    <a:pt x="72" y="325"/>
                    <a:pt x="92" y="335"/>
                  </a:cubicBezTo>
                  <a:cubicBezTo>
                    <a:pt x="96" y="338"/>
                    <a:pt x="100" y="342"/>
                    <a:pt x="104" y="345"/>
                  </a:cubicBezTo>
                  <a:cubicBezTo>
                    <a:pt x="84" y="333"/>
                    <a:pt x="65" y="321"/>
                    <a:pt x="47" y="307"/>
                  </a:cubicBezTo>
                  <a:cubicBezTo>
                    <a:pt x="47" y="307"/>
                    <a:pt x="47" y="307"/>
                    <a:pt x="47" y="307"/>
                  </a:cubicBezTo>
                  <a:cubicBezTo>
                    <a:pt x="47" y="307"/>
                    <a:pt x="47" y="307"/>
                    <a:pt x="47" y="307"/>
                  </a:cubicBezTo>
                  <a:cubicBezTo>
                    <a:pt x="40" y="302"/>
                    <a:pt x="34" y="297"/>
                    <a:pt x="28" y="292"/>
                  </a:cubicBezTo>
                  <a:close/>
                  <a:moveTo>
                    <a:pt x="435" y="400"/>
                  </a:moveTo>
                  <a:cubicBezTo>
                    <a:pt x="454" y="403"/>
                    <a:pt x="467" y="408"/>
                    <a:pt x="475" y="415"/>
                  </a:cubicBezTo>
                  <a:cubicBezTo>
                    <a:pt x="474" y="416"/>
                    <a:pt x="473" y="417"/>
                    <a:pt x="472" y="417"/>
                  </a:cubicBezTo>
                  <a:cubicBezTo>
                    <a:pt x="472" y="416"/>
                    <a:pt x="472" y="416"/>
                    <a:pt x="472" y="415"/>
                  </a:cubicBezTo>
                  <a:cubicBezTo>
                    <a:pt x="469" y="414"/>
                    <a:pt x="469" y="414"/>
                    <a:pt x="469" y="414"/>
                  </a:cubicBezTo>
                  <a:cubicBezTo>
                    <a:pt x="469" y="416"/>
                    <a:pt x="468" y="418"/>
                    <a:pt x="468" y="419"/>
                  </a:cubicBezTo>
                  <a:cubicBezTo>
                    <a:pt x="465" y="421"/>
                    <a:pt x="462" y="422"/>
                    <a:pt x="458" y="422"/>
                  </a:cubicBezTo>
                  <a:cubicBezTo>
                    <a:pt x="459" y="422"/>
                    <a:pt x="459" y="421"/>
                    <a:pt x="460" y="420"/>
                  </a:cubicBezTo>
                  <a:cubicBezTo>
                    <a:pt x="460" y="420"/>
                    <a:pt x="455" y="420"/>
                    <a:pt x="445" y="419"/>
                  </a:cubicBezTo>
                  <a:cubicBezTo>
                    <a:pt x="448" y="418"/>
                    <a:pt x="450" y="418"/>
                    <a:pt x="453" y="417"/>
                  </a:cubicBezTo>
                  <a:cubicBezTo>
                    <a:pt x="455" y="417"/>
                    <a:pt x="456" y="417"/>
                    <a:pt x="458" y="417"/>
                  </a:cubicBezTo>
                  <a:cubicBezTo>
                    <a:pt x="458" y="416"/>
                    <a:pt x="458" y="416"/>
                    <a:pt x="458" y="416"/>
                  </a:cubicBezTo>
                  <a:cubicBezTo>
                    <a:pt x="460" y="415"/>
                    <a:pt x="460" y="415"/>
                    <a:pt x="460" y="415"/>
                  </a:cubicBezTo>
                  <a:cubicBezTo>
                    <a:pt x="457" y="414"/>
                    <a:pt x="457" y="414"/>
                    <a:pt x="457" y="414"/>
                  </a:cubicBezTo>
                  <a:cubicBezTo>
                    <a:pt x="452" y="411"/>
                    <a:pt x="446" y="409"/>
                    <a:pt x="440" y="408"/>
                  </a:cubicBezTo>
                  <a:cubicBezTo>
                    <a:pt x="443" y="408"/>
                    <a:pt x="445" y="408"/>
                    <a:pt x="448" y="408"/>
                  </a:cubicBezTo>
                  <a:cubicBezTo>
                    <a:pt x="448" y="406"/>
                    <a:pt x="448" y="406"/>
                    <a:pt x="448" y="406"/>
                  </a:cubicBezTo>
                  <a:cubicBezTo>
                    <a:pt x="448" y="406"/>
                    <a:pt x="448" y="406"/>
                    <a:pt x="448" y="406"/>
                  </a:cubicBezTo>
                  <a:cubicBezTo>
                    <a:pt x="448" y="406"/>
                    <a:pt x="448" y="406"/>
                    <a:pt x="448" y="406"/>
                  </a:cubicBezTo>
                  <a:cubicBezTo>
                    <a:pt x="448" y="406"/>
                    <a:pt x="448" y="406"/>
                    <a:pt x="448" y="406"/>
                  </a:cubicBezTo>
                  <a:cubicBezTo>
                    <a:pt x="444" y="405"/>
                    <a:pt x="440" y="405"/>
                    <a:pt x="436" y="405"/>
                  </a:cubicBezTo>
                  <a:cubicBezTo>
                    <a:pt x="438" y="405"/>
                    <a:pt x="440" y="405"/>
                    <a:pt x="442" y="405"/>
                  </a:cubicBezTo>
                  <a:cubicBezTo>
                    <a:pt x="443" y="402"/>
                    <a:pt x="443" y="402"/>
                    <a:pt x="443" y="402"/>
                  </a:cubicBezTo>
                  <a:cubicBezTo>
                    <a:pt x="440" y="401"/>
                    <a:pt x="438" y="401"/>
                    <a:pt x="435" y="400"/>
                  </a:cubicBezTo>
                  <a:close/>
                  <a:moveTo>
                    <a:pt x="453" y="434"/>
                  </a:moveTo>
                  <a:cubicBezTo>
                    <a:pt x="455" y="436"/>
                    <a:pt x="458" y="437"/>
                    <a:pt x="460" y="439"/>
                  </a:cubicBezTo>
                  <a:cubicBezTo>
                    <a:pt x="459" y="440"/>
                    <a:pt x="459" y="441"/>
                    <a:pt x="459" y="441"/>
                  </a:cubicBezTo>
                  <a:cubicBezTo>
                    <a:pt x="457" y="442"/>
                    <a:pt x="454" y="442"/>
                    <a:pt x="452" y="442"/>
                  </a:cubicBezTo>
                  <a:cubicBezTo>
                    <a:pt x="452" y="439"/>
                    <a:pt x="452" y="437"/>
                    <a:pt x="453" y="434"/>
                  </a:cubicBezTo>
                  <a:close/>
                  <a:moveTo>
                    <a:pt x="228" y="482"/>
                  </a:moveTo>
                  <a:cubicBezTo>
                    <a:pt x="234" y="483"/>
                    <a:pt x="239" y="484"/>
                    <a:pt x="245" y="485"/>
                  </a:cubicBezTo>
                  <a:cubicBezTo>
                    <a:pt x="246" y="485"/>
                    <a:pt x="248" y="486"/>
                    <a:pt x="249" y="487"/>
                  </a:cubicBezTo>
                  <a:cubicBezTo>
                    <a:pt x="249" y="487"/>
                    <a:pt x="249" y="487"/>
                    <a:pt x="249" y="488"/>
                  </a:cubicBezTo>
                  <a:cubicBezTo>
                    <a:pt x="239" y="486"/>
                    <a:pt x="229" y="485"/>
                    <a:pt x="219" y="482"/>
                  </a:cubicBezTo>
                  <a:cubicBezTo>
                    <a:pt x="221" y="482"/>
                    <a:pt x="224" y="482"/>
                    <a:pt x="227" y="482"/>
                  </a:cubicBezTo>
                  <a:cubicBezTo>
                    <a:pt x="227" y="482"/>
                    <a:pt x="228" y="482"/>
                    <a:pt x="228" y="482"/>
                  </a:cubicBezTo>
                  <a:close/>
                  <a:moveTo>
                    <a:pt x="272" y="474"/>
                  </a:moveTo>
                  <a:cubicBezTo>
                    <a:pt x="273" y="474"/>
                    <a:pt x="275" y="474"/>
                    <a:pt x="276" y="474"/>
                  </a:cubicBezTo>
                  <a:cubicBezTo>
                    <a:pt x="279" y="474"/>
                    <a:pt x="282" y="474"/>
                    <a:pt x="285" y="474"/>
                  </a:cubicBezTo>
                  <a:cubicBezTo>
                    <a:pt x="288" y="476"/>
                    <a:pt x="290" y="478"/>
                    <a:pt x="293" y="480"/>
                  </a:cubicBezTo>
                  <a:cubicBezTo>
                    <a:pt x="295" y="481"/>
                    <a:pt x="296" y="482"/>
                    <a:pt x="298" y="483"/>
                  </a:cubicBezTo>
                  <a:cubicBezTo>
                    <a:pt x="296" y="483"/>
                    <a:pt x="294" y="483"/>
                    <a:pt x="292" y="482"/>
                  </a:cubicBezTo>
                  <a:cubicBezTo>
                    <a:pt x="287" y="480"/>
                    <a:pt x="281" y="478"/>
                    <a:pt x="274" y="476"/>
                  </a:cubicBezTo>
                  <a:cubicBezTo>
                    <a:pt x="273" y="475"/>
                    <a:pt x="272" y="475"/>
                    <a:pt x="272" y="474"/>
                  </a:cubicBezTo>
                  <a:close/>
                  <a:moveTo>
                    <a:pt x="292" y="490"/>
                  </a:moveTo>
                  <a:cubicBezTo>
                    <a:pt x="291" y="489"/>
                    <a:pt x="290" y="489"/>
                    <a:pt x="290" y="488"/>
                  </a:cubicBezTo>
                  <a:cubicBezTo>
                    <a:pt x="291" y="489"/>
                    <a:pt x="293" y="489"/>
                    <a:pt x="295" y="490"/>
                  </a:cubicBezTo>
                  <a:cubicBezTo>
                    <a:pt x="294" y="490"/>
                    <a:pt x="294" y="490"/>
                    <a:pt x="294" y="490"/>
                  </a:cubicBezTo>
                  <a:cubicBezTo>
                    <a:pt x="293" y="490"/>
                    <a:pt x="292" y="490"/>
                    <a:pt x="292" y="490"/>
                  </a:cubicBezTo>
                  <a:close/>
                  <a:moveTo>
                    <a:pt x="292" y="485"/>
                  </a:moveTo>
                  <a:cubicBezTo>
                    <a:pt x="294" y="486"/>
                    <a:pt x="296" y="487"/>
                    <a:pt x="298" y="488"/>
                  </a:cubicBezTo>
                  <a:cubicBezTo>
                    <a:pt x="293" y="487"/>
                    <a:pt x="288" y="485"/>
                    <a:pt x="284" y="483"/>
                  </a:cubicBezTo>
                  <a:cubicBezTo>
                    <a:pt x="284" y="483"/>
                    <a:pt x="283" y="483"/>
                    <a:pt x="283" y="483"/>
                  </a:cubicBezTo>
                  <a:cubicBezTo>
                    <a:pt x="286" y="484"/>
                    <a:pt x="289" y="484"/>
                    <a:pt x="292" y="485"/>
                  </a:cubicBezTo>
                  <a:close/>
                  <a:moveTo>
                    <a:pt x="299" y="486"/>
                  </a:moveTo>
                  <a:cubicBezTo>
                    <a:pt x="300" y="486"/>
                    <a:pt x="301" y="486"/>
                    <a:pt x="302" y="486"/>
                  </a:cubicBezTo>
                  <a:cubicBezTo>
                    <a:pt x="305" y="488"/>
                    <a:pt x="307" y="490"/>
                    <a:pt x="310" y="492"/>
                  </a:cubicBezTo>
                  <a:cubicBezTo>
                    <a:pt x="308" y="491"/>
                    <a:pt x="306" y="491"/>
                    <a:pt x="305" y="490"/>
                  </a:cubicBezTo>
                  <a:cubicBezTo>
                    <a:pt x="305" y="490"/>
                    <a:pt x="305" y="490"/>
                    <a:pt x="305" y="490"/>
                  </a:cubicBezTo>
                  <a:cubicBezTo>
                    <a:pt x="303" y="489"/>
                    <a:pt x="301" y="487"/>
                    <a:pt x="299" y="486"/>
                  </a:cubicBezTo>
                  <a:close/>
                  <a:moveTo>
                    <a:pt x="284" y="487"/>
                  </a:moveTo>
                  <a:cubicBezTo>
                    <a:pt x="282" y="486"/>
                    <a:pt x="279" y="485"/>
                    <a:pt x="277" y="484"/>
                  </a:cubicBezTo>
                  <a:cubicBezTo>
                    <a:pt x="279" y="484"/>
                    <a:pt x="280" y="485"/>
                    <a:pt x="282" y="486"/>
                  </a:cubicBezTo>
                  <a:cubicBezTo>
                    <a:pt x="283" y="486"/>
                    <a:pt x="284" y="487"/>
                    <a:pt x="284" y="487"/>
                  </a:cubicBezTo>
                  <a:close/>
                  <a:moveTo>
                    <a:pt x="270" y="478"/>
                  </a:moveTo>
                  <a:cubicBezTo>
                    <a:pt x="271" y="478"/>
                    <a:pt x="272" y="478"/>
                    <a:pt x="273" y="479"/>
                  </a:cubicBezTo>
                  <a:cubicBezTo>
                    <a:pt x="273" y="479"/>
                    <a:pt x="273" y="479"/>
                    <a:pt x="273" y="479"/>
                  </a:cubicBezTo>
                  <a:cubicBezTo>
                    <a:pt x="273" y="479"/>
                    <a:pt x="272" y="478"/>
                    <a:pt x="271" y="478"/>
                  </a:cubicBezTo>
                  <a:cubicBezTo>
                    <a:pt x="270" y="478"/>
                    <a:pt x="270" y="478"/>
                    <a:pt x="270" y="478"/>
                  </a:cubicBezTo>
                  <a:close/>
                  <a:moveTo>
                    <a:pt x="291" y="476"/>
                  </a:moveTo>
                  <a:cubicBezTo>
                    <a:pt x="293" y="476"/>
                    <a:pt x="295" y="476"/>
                    <a:pt x="296" y="477"/>
                  </a:cubicBezTo>
                  <a:cubicBezTo>
                    <a:pt x="301" y="479"/>
                    <a:pt x="306" y="482"/>
                    <a:pt x="310" y="485"/>
                  </a:cubicBezTo>
                  <a:cubicBezTo>
                    <a:pt x="308" y="484"/>
                    <a:pt x="306" y="484"/>
                    <a:pt x="303" y="484"/>
                  </a:cubicBezTo>
                  <a:cubicBezTo>
                    <a:pt x="300" y="482"/>
                    <a:pt x="297" y="480"/>
                    <a:pt x="295" y="478"/>
                  </a:cubicBezTo>
                  <a:cubicBezTo>
                    <a:pt x="294" y="477"/>
                    <a:pt x="292" y="476"/>
                    <a:pt x="291" y="476"/>
                  </a:cubicBezTo>
                  <a:close/>
                  <a:moveTo>
                    <a:pt x="426" y="509"/>
                  </a:moveTo>
                  <a:cubicBezTo>
                    <a:pt x="426" y="509"/>
                    <a:pt x="425" y="509"/>
                    <a:pt x="425" y="508"/>
                  </a:cubicBezTo>
                  <a:cubicBezTo>
                    <a:pt x="431" y="510"/>
                    <a:pt x="438" y="511"/>
                    <a:pt x="444" y="511"/>
                  </a:cubicBezTo>
                  <a:cubicBezTo>
                    <a:pt x="445" y="512"/>
                    <a:pt x="446" y="513"/>
                    <a:pt x="447" y="514"/>
                  </a:cubicBezTo>
                  <a:cubicBezTo>
                    <a:pt x="440" y="513"/>
                    <a:pt x="433" y="511"/>
                    <a:pt x="426" y="509"/>
                  </a:cubicBezTo>
                  <a:close/>
                  <a:moveTo>
                    <a:pt x="427" y="461"/>
                  </a:moveTo>
                  <a:cubicBezTo>
                    <a:pt x="426" y="461"/>
                    <a:pt x="426" y="461"/>
                    <a:pt x="426" y="461"/>
                  </a:cubicBezTo>
                  <a:cubicBezTo>
                    <a:pt x="427" y="461"/>
                    <a:pt x="427" y="461"/>
                    <a:pt x="428" y="462"/>
                  </a:cubicBezTo>
                  <a:cubicBezTo>
                    <a:pt x="428" y="461"/>
                    <a:pt x="427" y="461"/>
                    <a:pt x="427" y="461"/>
                  </a:cubicBezTo>
                  <a:close/>
                  <a:moveTo>
                    <a:pt x="440" y="467"/>
                  </a:moveTo>
                  <a:cubicBezTo>
                    <a:pt x="439" y="469"/>
                    <a:pt x="439" y="469"/>
                    <a:pt x="439" y="469"/>
                  </a:cubicBezTo>
                  <a:cubicBezTo>
                    <a:pt x="439" y="469"/>
                    <a:pt x="438" y="469"/>
                    <a:pt x="437" y="468"/>
                  </a:cubicBezTo>
                  <a:cubicBezTo>
                    <a:pt x="435" y="467"/>
                    <a:pt x="433" y="466"/>
                    <a:pt x="431" y="464"/>
                  </a:cubicBezTo>
                  <a:cubicBezTo>
                    <a:pt x="432" y="464"/>
                    <a:pt x="432" y="464"/>
                    <a:pt x="433" y="464"/>
                  </a:cubicBezTo>
                  <a:cubicBezTo>
                    <a:pt x="433" y="462"/>
                    <a:pt x="433" y="462"/>
                    <a:pt x="433" y="462"/>
                  </a:cubicBezTo>
                  <a:cubicBezTo>
                    <a:pt x="434" y="463"/>
                    <a:pt x="435" y="463"/>
                    <a:pt x="436" y="463"/>
                  </a:cubicBezTo>
                  <a:cubicBezTo>
                    <a:pt x="437" y="464"/>
                    <a:pt x="438" y="466"/>
                    <a:pt x="440" y="467"/>
                  </a:cubicBezTo>
                  <a:close/>
                  <a:moveTo>
                    <a:pt x="317" y="485"/>
                  </a:moveTo>
                  <a:cubicBezTo>
                    <a:pt x="316" y="484"/>
                    <a:pt x="315" y="484"/>
                    <a:pt x="313" y="483"/>
                  </a:cubicBezTo>
                  <a:cubicBezTo>
                    <a:pt x="312" y="482"/>
                    <a:pt x="311" y="481"/>
                    <a:pt x="310" y="480"/>
                  </a:cubicBezTo>
                  <a:cubicBezTo>
                    <a:pt x="315" y="482"/>
                    <a:pt x="320" y="484"/>
                    <a:pt x="324" y="485"/>
                  </a:cubicBezTo>
                  <a:cubicBezTo>
                    <a:pt x="323" y="485"/>
                    <a:pt x="322" y="485"/>
                    <a:pt x="321" y="485"/>
                  </a:cubicBezTo>
                  <a:cubicBezTo>
                    <a:pt x="319" y="485"/>
                    <a:pt x="318" y="485"/>
                    <a:pt x="317" y="485"/>
                  </a:cubicBezTo>
                  <a:close/>
                  <a:moveTo>
                    <a:pt x="420" y="508"/>
                  </a:moveTo>
                  <a:cubicBezTo>
                    <a:pt x="420" y="508"/>
                    <a:pt x="420" y="508"/>
                    <a:pt x="420" y="507"/>
                  </a:cubicBezTo>
                  <a:cubicBezTo>
                    <a:pt x="420" y="508"/>
                    <a:pt x="420" y="508"/>
                    <a:pt x="420" y="508"/>
                  </a:cubicBezTo>
                  <a:cubicBezTo>
                    <a:pt x="420" y="508"/>
                    <a:pt x="420" y="508"/>
                    <a:pt x="420" y="508"/>
                  </a:cubicBezTo>
                  <a:close/>
                  <a:moveTo>
                    <a:pt x="435" y="469"/>
                  </a:moveTo>
                  <a:cubicBezTo>
                    <a:pt x="435" y="470"/>
                    <a:pt x="435" y="470"/>
                    <a:pt x="435" y="470"/>
                  </a:cubicBezTo>
                  <a:cubicBezTo>
                    <a:pt x="435" y="470"/>
                    <a:pt x="435" y="470"/>
                    <a:pt x="435" y="470"/>
                  </a:cubicBezTo>
                  <a:cubicBezTo>
                    <a:pt x="434" y="470"/>
                    <a:pt x="434" y="470"/>
                    <a:pt x="434" y="470"/>
                  </a:cubicBezTo>
                  <a:cubicBezTo>
                    <a:pt x="434" y="469"/>
                    <a:pt x="434" y="469"/>
                    <a:pt x="435" y="469"/>
                  </a:cubicBezTo>
                  <a:close/>
                  <a:moveTo>
                    <a:pt x="393" y="500"/>
                  </a:moveTo>
                  <a:cubicBezTo>
                    <a:pt x="389" y="498"/>
                    <a:pt x="384" y="496"/>
                    <a:pt x="380" y="495"/>
                  </a:cubicBezTo>
                  <a:cubicBezTo>
                    <a:pt x="383" y="494"/>
                    <a:pt x="385" y="494"/>
                    <a:pt x="388" y="494"/>
                  </a:cubicBezTo>
                  <a:cubicBezTo>
                    <a:pt x="391" y="496"/>
                    <a:pt x="393" y="498"/>
                    <a:pt x="396" y="500"/>
                  </a:cubicBezTo>
                  <a:cubicBezTo>
                    <a:pt x="395" y="500"/>
                    <a:pt x="394" y="500"/>
                    <a:pt x="393" y="500"/>
                  </a:cubicBezTo>
                  <a:close/>
                  <a:moveTo>
                    <a:pt x="389" y="492"/>
                  </a:moveTo>
                  <a:cubicBezTo>
                    <a:pt x="388" y="490"/>
                    <a:pt x="386" y="489"/>
                    <a:pt x="385" y="488"/>
                  </a:cubicBezTo>
                  <a:cubicBezTo>
                    <a:pt x="390" y="489"/>
                    <a:pt x="395" y="489"/>
                    <a:pt x="400" y="489"/>
                  </a:cubicBezTo>
                  <a:cubicBezTo>
                    <a:pt x="401" y="490"/>
                    <a:pt x="402" y="491"/>
                    <a:pt x="403" y="492"/>
                  </a:cubicBezTo>
                  <a:cubicBezTo>
                    <a:pt x="398" y="492"/>
                    <a:pt x="394" y="492"/>
                    <a:pt x="389" y="492"/>
                  </a:cubicBezTo>
                  <a:cubicBezTo>
                    <a:pt x="389" y="492"/>
                    <a:pt x="389" y="492"/>
                    <a:pt x="389" y="492"/>
                  </a:cubicBezTo>
                  <a:close/>
                  <a:moveTo>
                    <a:pt x="361" y="485"/>
                  </a:moveTo>
                  <a:cubicBezTo>
                    <a:pt x="361" y="485"/>
                    <a:pt x="362" y="485"/>
                    <a:pt x="362" y="485"/>
                  </a:cubicBezTo>
                  <a:cubicBezTo>
                    <a:pt x="366" y="488"/>
                    <a:pt x="370" y="491"/>
                    <a:pt x="374" y="494"/>
                  </a:cubicBezTo>
                  <a:cubicBezTo>
                    <a:pt x="373" y="494"/>
                    <a:pt x="373" y="494"/>
                    <a:pt x="373" y="494"/>
                  </a:cubicBezTo>
                  <a:cubicBezTo>
                    <a:pt x="369" y="491"/>
                    <a:pt x="365" y="488"/>
                    <a:pt x="361" y="485"/>
                  </a:cubicBezTo>
                  <a:close/>
                  <a:moveTo>
                    <a:pt x="378" y="473"/>
                  </a:moveTo>
                  <a:cubicBezTo>
                    <a:pt x="378" y="473"/>
                    <a:pt x="377" y="472"/>
                    <a:pt x="376" y="472"/>
                  </a:cubicBezTo>
                  <a:cubicBezTo>
                    <a:pt x="376" y="473"/>
                    <a:pt x="376" y="473"/>
                    <a:pt x="376" y="473"/>
                  </a:cubicBezTo>
                  <a:cubicBezTo>
                    <a:pt x="372" y="472"/>
                    <a:pt x="368" y="472"/>
                    <a:pt x="364" y="471"/>
                  </a:cubicBezTo>
                  <a:cubicBezTo>
                    <a:pt x="373" y="471"/>
                    <a:pt x="382" y="472"/>
                    <a:pt x="391" y="473"/>
                  </a:cubicBezTo>
                  <a:cubicBezTo>
                    <a:pt x="388" y="473"/>
                    <a:pt x="386" y="473"/>
                    <a:pt x="383" y="473"/>
                  </a:cubicBezTo>
                  <a:cubicBezTo>
                    <a:pt x="381" y="473"/>
                    <a:pt x="380" y="473"/>
                    <a:pt x="378" y="473"/>
                  </a:cubicBezTo>
                  <a:close/>
                  <a:moveTo>
                    <a:pt x="352" y="472"/>
                  </a:moveTo>
                  <a:cubicBezTo>
                    <a:pt x="353" y="472"/>
                    <a:pt x="354" y="472"/>
                    <a:pt x="356" y="472"/>
                  </a:cubicBezTo>
                  <a:cubicBezTo>
                    <a:pt x="355" y="471"/>
                    <a:pt x="355" y="471"/>
                    <a:pt x="355" y="471"/>
                  </a:cubicBezTo>
                  <a:cubicBezTo>
                    <a:pt x="356" y="471"/>
                    <a:pt x="357" y="471"/>
                    <a:pt x="357" y="471"/>
                  </a:cubicBezTo>
                  <a:cubicBezTo>
                    <a:pt x="357" y="472"/>
                    <a:pt x="357" y="472"/>
                    <a:pt x="357" y="472"/>
                  </a:cubicBezTo>
                  <a:cubicBezTo>
                    <a:pt x="357" y="472"/>
                    <a:pt x="357" y="472"/>
                    <a:pt x="357" y="473"/>
                  </a:cubicBezTo>
                  <a:cubicBezTo>
                    <a:pt x="355" y="472"/>
                    <a:pt x="353" y="472"/>
                    <a:pt x="352" y="472"/>
                  </a:cubicBezTo>
                  <a:close/>
                  <a:moveTo>
                    <a:pt x="377" y="477"/>
                  </a:moveTo>
                  <a:cubicBezTo>
                    <a:pt x="375" y="477"/>
                    <a:pt x="373" y="477"/>
                    <a:pt x="371" y="477"/>
                  </a:cubicBezTo>
                  <a:cubicBezTo>
                    <a:pt x="370" y="477"/>
                    <a:pt x="370" y="477"/>
                    <a:pt x="369" y="477"/>
                  </a:cubicBezTo>
                  <a:cubicBezTo>
                    <a:pt x="369" y="477"/>
                    <a:pt x="369" y="476"/>
                    <a:pt x="368" y="476"/>
                  </a:cubicBezTo>
                  <a:cubicBezTo>
                    <a:pt x="371" y="476"/>
                    <a:pt x="374" y="477"/>
                    <a:pt x="377" y="477"/>
                  </a:cubicBezTo>
                  <a:close/>
                  <a:moveTo>
                    <a:pt x="371" y="481"/>
                  </a:moveTo>
                  <a:cubicBezTo>
                    <a:pt x="367" y="481"/>
                    <a:pt x="362" y="480"/>
                    <a:pt x="358" y="479"/>
                  </a:cubicBezTo>
                  <a:cubicBezTo>
                    <a:pt x="356" y="477"/>
                    <a:pt x="354" y="476"/>
                    <a:pt x="351" y="475"/>
                  </a:cubicBezTo>
                  <a:cubicBezTo>
                    <a:pt x="355" y="475"/>
                    <a:pt x="359" y="475"/>
                    <a:pt x="363" y="475"/>
                  </a:cubicBezTo>
                  <a:cubicBezTo>
                    <a:pt x="363" y="476"/>
                    <a:pt x="364" y="476"/>
                    <a:pt x="365" y="477"/>
                  </a:cubicBezTo>
                  <a:cubicBezTo>
                    <a:pt x="365" y="477"/>
                    <a:pt x="365" y="477"/>
                    <a:pt x="365" y="477"/>
                  </a:cubicBezTo>
                  <a:cubicBezTo>
                    <a:pt x="364" y="477"/>
                    <a:pt x="364" y="477"/>
                    <a:pt x="363" y="477"/>
                  </a:cubicBezTo>
                  <a:cubicBezTo>
                    <a:pt x="363" y="480"/>
                    <a:pt x="363" y="480"/>
                    <a:pt x="363" y="480"/>
                  </a:cubicBezTo>
                  <a:cubicBezTo>
                    <a:pt x="365" y="479"/>
                    <a:pt x="367" y="479"/>
                    <a:pt x="369" y="479"/>
                  </a:cubicBezTo>
                  <a:cubicBezTo>
                    <a:pt x="370" y="480"/>
                    <a:pt x="370" y="481"/>
                    <a:pt x="371" y="481"/>
                  </a:cubicBezTo>
                  <a:close/>
                  <a:moveTo>
                    <a:pt x="342" y="470"/>
                  </a:moveTo>
                  <a:cubicBezTo>
                    <a:pt x="344" y="470"/>
                    <a:pt x="346" y="470"/>
                    <a:pt x="348" y="470"/>
                  </a:cubicBezTo>
                  <a:cubicBezTo>
                    <a:pt x="346" y="470"/>
                    <a:pt x="345" y="470"/>
                    <a:pt x="343" y="470"/>
                  </a:cubicBezTo>
                  <a:cubicBezTo>
                    <a:pt x="343" y="470"/>
                    <a:pt x="342" y="470"/>
                    <a:pt x="342" y="470"/>
                  </a:cubicBezTo>
                  <a:close/>
                  <a:moveTo>
                    <a:pt x="402" y="471"/>
                  </a:moveTo>
                  <a:cubicBezTo>
                    <a:pt x="397" y="471"/>
                    <a:pt x="393" y="470"/>
                    <a:pt x="388" y="470"/>
                  </a:cubicBezTo>
                  <a:cubicBezTo>
                    <a:pt x="394" y="470"/>
                    <a:pt x="399" y="470"/>
                    <a:pt x="405" y="470"/>
                  </a:cubicBezTo>
                  <a:cubicBezTo>
                    <a:pt x="404" y="470"/>
                    <a:pt x="403" y="471"/>
                    <a:pt x="402" y="471"/>
                  </a:cubicBezTo>
                  <a:close/>
                  <a:moveTo>
                    <a:pt x="359" y="468"/>
                  </a:moveTo>
                  <a:cubicBezTo>
                    <a:pt x="360" y="468"/>
                    <a:pt x="361" y="468"/>
                    <a:pt x="362" y="467"/>
                  </a:cubicBezTo>
                  <a:cubicBezTo>
                    <a:pt x="366" y="468"/>
                    <a:pt x="371" y="469"/>
                    <a:pt x="375" y="469"/>
                  </a:cubicBezTo>
                  <a:cubicBezTo>
                    <a:pt x="370" y="469"/>
                    <a:pt x="365" y="468"/>
                    <a:pt x="359" y="468"/>
                  </a:cubicBezTo>
                  <a:close/>
                  <a:moveTo>
                    <a:pt x="387" y="480"/>
                  </a:moveTo>
                  <a:cubicBezTo>
                    <a:pt x="389" y="482"/>
                    <a:pt x="392" y="483"/>
                    <a:pt x="394" y="485"/>
                  </a:cubicBezTo>
                  <a:cubicBezTo>
                    <a:pt x="388" y="484"/>
                    <a:pt x="383" y="483"/>
                    <a:pt x="377" y="482"/>
                  </a:cubicBezTo>
                  <a:cubicBezTo>
                    <a:pt x="376" y="481"/>
                    <a:pt x="374" y="480"/>
                    <a:pt x="373" y="479"/>
                  </a:cubicBezTo>
                  <a:cubicBezTo>
                    <a:pt x="378" y="479"/>
                    <a:pt x="382" y="480"/>
                    <a:pt x="387" y="480"/>
                  </a:cubicBezTo>
                  <a:close/>
                  <a:moveTo>
                    <a:pt x="375" y="485"/>
                  </a:moveTo>
                  <a:cubicBezTo>
                    <a:pt x="371" y="484"/>
                    <a:pt x="367" y="483"/>
                    <a:pt x="363" y="483"/>
                  </a:cubicBezTo>
                  <a:cubicBezTo>
                    <a:pt x="363" y="483"/>
                    <a:pt x="363" y="483"/>
                    <a:pt x="363" y="482"/>
                  </a:cubicBezTo>
                  <a:cubicBezTo>
                    <a:pt x="367" y="483"/>
                    <a:pt x="371" y="484"/>
                    <a:pt x="375" y="485"/>
                  </a:cubicBezTo>
                  <a:close/>
                  <a:moveTo>
                    <a:pt x="349" y="477"/>
                  </a:moveTo>
                  <a:cubicBezTo>
                    <a:pt x="348" y="476"/>
                    <a:pt x="347" y="476"/>
                    <a:pt x="346" y="475"/>
                  </a:cubicBezTo>
                  <a:cubicBezTo>
                    <a:pt x="346" y="475"/>
                    <a:pt x="346" y="475"/>
                    <a:pt x="346" y="475"/>
                  </a:cubicBezTo>
                  <a:cubicBezTo>
                    <a:pt x="348" y="476"/>
                    <a:pt x="349" y="477"/>
                    <a:pt x="351" y="477"/>
                  </a:cubicBezTo>
                  <a:cubicBezTo>
                    <a:pt x="350" y="477"/>
                    <a:pt x="350" y="477"/>
                    <a:pt x="349" y="477"/>
                  </a:cubicBezTo>
                  <a:close/>
                  <a:moveTo>
                    <a:pt x="342" y="475"/>
                  </a:moveTo>
                  <a:cubicBezTo>
                    <a:pt x="341" y="475"/>
                    <a:pt x="340" y="475"/>
                    <a:pt x="340" y="475"/>
                  </a:cubicBezTo>
                  <a:cubicBezTo>
                    <a:pt x="340" y="475"/>
                    <a:pt x="340" y="475"/>
                    <a:pt x="341" y="475"/>
                  </a:cubicBezTo>
                  <a:cubicBezTo>
                    <a:pt x="341" y="475"/>
                    <a:pt x="341" y="475"/>
                    <a:pt x="342" y="475"/>
                  </a:cubicBezTo>
                  <a:close/>
                  <a:moveTo>
                    <a:pt x="411" y="471"/>
                  </a:moveTo>
                  <a:cubicBezTo>
                    <a:pt x="412" y="471"/>
                    <a:pt x="413" y="472"/>
                    <a:pt x="415" y="472"/>
                  </a:cubicBezTo>
                  <a:cubicBezTo>
                    <a:pt x="413" y="472"/>
                    <a:pt x="411" y="472"/>
                    <a:pt x="409" y="472"/>
                  </a:cubicBezTo>
                  <a:cubicBezTo>
                    <a:pt x="409" y="471"/>
                    <a:pt x="410" y="471"/>
                    <a:pt x="411" y="471"/>
                  </a:cubicBezTo>
                  <a:close/>
                  <a:moveTo>
                    <a:pt x="425" y="476"/>
                  </a:moveTo>
                  <a:cubicBezTo>
                    <a:pt x="421" y="477"/>
                    <a:pt x="416" y="477"/>
                    <a:pt x="411" y="477"/>
                  </a:cubicBezTo>
                  <a:cubicBezTo>
                    <a:pt x="403" y="477"/>
                    <a:pt x="395" y="476"/>
                    <a:pt x="386" y="475"/>
                  </a:cubicBezTo>
                  <a:cubicBezTo>
                    <a:pt x="392" y="475"/>
                    <a:pt x="397" y="475"/>
                    <a:pt x="402" y="473"/>
                  </a:cubicBezTo>
                  <a:cubicBezTo>
                    <a:pt x="410" y="474"/>
                    <a:pt x="418" y="475"/>
                    <a:pt x="425" y="476"/>
                  </a:cubicBezTo>
                  <a:close/>
                  <a:moveTo>
                    <a:pt x="402" y="483"/>
                  </a:moveTo>
                  <a:cubicBezTo>
                    <a:pt x="406" y="484"/>
                    <a:pt x="409" y="486"/>
                    <a:pt x="413" y="487"/>
                  </a:cubicBezTo>
                  <a:cubicBezTo>
                    <a:pt x="408" y="487"/>
                    <a:pt x="404" y="486"/>
                    <a:pt x="399" y="486"/>
                  </a:cubicBezTo>
                  <a:cubicBezTo>
                    <a:pt x="397" y="484"/>
                    <a:pt x="395" y="482"/>
                    <a:pt x="393" y="481"/>
                  </a:cubicBezTo>
                  <a:cubicBezTo>
                    <a:pt x="396" y="481"/>
                    <a:pt x="399" y="482"/>
                    <a:pt x="402" y="483"/>
                  </a:cubicBezTo>
                  <a:close/>
                  <a:moveTo>
                    <a:pt x="380" y="488"/>
                  </a:moveTo>
                  <a:cubicBezTo>
                    <a:pt x="382" y="489"/>
                    <a:pt x="383" y="490"/>
                    <a:pt x="385" y="492"/>
                  </a:cubicBezTo>
                  <a:cubicBezTo>
                    <a:pt x="382" y="492"/>
                    <a:pt x="379" y="492"/>
                    <a:pt x="377" y="493"/>
                  </a:cubicBezTo>
                  <a:cubicBezTo>
                    <a:pt x="374" y="491"/>
                    <a:pt x="371" y="488"/>
                    <a:pt x="368" y="486"/>
                  </a:cubicBezTo>
                  <a:cubicBezTo>
                    <a:pt x="372" y="487"/>
                    <a:pt x="376" y="487"/>
                    <a:pt x="380" y="488"/>
                  </a:cubicBezTo>
                  <a:close/>
                  <a:moveTo>
                    <a:pt x="331" y="473"/>
                  </a:moveTo>
                  <a:cubicBezTo>
                    <a:pt x="332" y="473"/>
                    <a:pt x="333" y="473"/>
                    <a:pt x="335" y="473"/>
                  </a:cubicBezTo>
                  <a:cubicBezTo>
                    <a:pt x="335" y="473"/>
                    <a:pt x="334" y="473"/>
                    <a:pt x="334" y="473"/>
                  </a:cubicBezTo>
                  <a:cubicBezTo>
                    <a:pt x="332" y="473"/>
                    <a:pt x="332" y="473"/>
                    <a:pt x="332" y="473"/>
                  </a:cubicBezTo>
                  <a:cubicBezTo>
                    <a:pt x="332" y="473"/>
                    <a:pt x="331" y="473"/>
                    <a:pt x="331" y="473"/>
                  </a:cubicBezTo>
                  <a:close/>
                  <a:moveTo>
                    <a:pt x="422" y="470"/>
                  </a:moveTo>
                  <a:cubicBezTo>
                    <a:pt x="426" y="471"/>
                    <a:pt x="430" y="472"/>
                    <a:pt x="434" y="474"/>
                  </a:cubicBezTo>
                  <a:cubicBezTo>
                    <a:pt x="433" y="474"/>
                    <a:pt x="433" y="474"/>
                    <a:pt x="432" y="474"/>
                  </a:cubicBezTo>
                  <a:cubicBezTo>
                    <a:pt x="431" y="474"/>
                    <a:pt x="429" y="474"/>
                    <a:pt x="428" y="474"/>
                  </a:cubicBezTo>
                  <a:cubicBezTo>
                    <a:pt x="424" y="472"/>
                    <a:pt x="421" y="471"/>
                    <a:pt x="417" y="470"/>
                  </a:cubicBezTo>
                  <a:cubicBezTo>
                    <a:pt x="419" y="470"/>
                    <a:pt x="420" y="470"/>
                    <a:pt x="422" y="470"/>
                  </a:cubicBezTo>
                  <a:close/>
                  <a:moveTo>
                    <a:pt x="441" y="478"/>
                  </a:moveTo>
                  <a:cubicBezTo>
                    <a:pt x="441" y="478"/>
                    <a:pt x="440" y="478"/>
                    <a:pt x="440" y="478"/>
                  </a:cubicBezTo>
                  <a:cubicBezTo>
                    <a:pt x="440" y="478"/>
                    <a:pt x="440" y="478"/>
                    <a:pt x="441" y="478"/>
                  </a:cubicBezTo>
                  <a:cubicBezTo>
                    <a:pt x="441" y="478"/>
                    <a:pt x="441" y="478"/>
                    <a:pt x="441" y="478"/>
                  </a:cubicBezTo>
                  <a:close/>
                  <a:moveTo>
                    <a:pt x="432" y="478"/>
                  </a:moveTo>
                  <a:cubicBezTo>
                    <a:pt x="432" y="479"/>
                    <a:pt x="432" y="479"/>
                    <a:pt x="432" y="479"/>
                  </a:cubicBezTo>
                  <a:cubicBezTo>
                    <a:pt x="433" y="480"/>
                    <a:pt x="437" y="482"/>
                    <a:pt x="442" y="485"/>
                  </a:cubicBezTo>
                  <a:cubicBezTo>
                    <a:pt x="447" y="489"/>
                    <a:pt x="452" y="493"/>
                    <a:pt x="458" y="497"/>
                  </a:cubicBezTo>
                  <a:cubicBezTo>
                    <a:pt x="461" y="499"/>
                    <a:pt x="464" y="502"/>
                    <a:pt x="467" y="504"/>
                  </a:cubicBezTo>
                  <a:cubicBezTo>
                    <a:pt x="463" y="503"/>
                    <a:pt x="459" y="502"/>
                    <a:pt x="454" y="501"/>
                  </a:cubicBezTo>
                  <a:cubicBezTo>
                    <a:pt x="451" y="499"/>
                    <a:pt x="448" y="496"/>
                    <a:pt x="445" y="494"/>
                  </a:cubicBezTo>
                  <a:cubicBezTo>
                    <a:pt x="436" y="488"/>
                    <a:pt x="426" y="482"/>
                    <a:pt x="420" y="480"/>
                  </a:cubicBezTo>
                  <a:cubicBezTo>
                    <a:pt x="419" y="482"/>
                    <a:pt x="419" y="482"/>
                    <a:pt x="419" y="482"/>
                  </a:cubicBezTo>
                  <a:cubicBezTo>
                    <a:pt x="425" y="485"/>
                    <a:pt x="435" y="490"/>
                    <a:pt x="444" y="496"/>
                  </a:cubicBezTo>
                  <a:cubicBezTo>
                    <a:pt x="445" y="497"/>
                    <a:pt x="447" y="498"/>
                    <a:pt x="449" y="500"/>
                  </a:cubicBezTo>
                  <a:cubicBezTo>
                    <a:pt x="442" y="498"/>
                    <a:pt x="436" y="497"/>
                    <a:pt x="430" y="495"/>
                  </a:cubicBezTo>
                  <a:cubicBezTo>
                    <a:pt x="430" y="495"/>
                    <a:pt x="430" y="495"/>
                    <a:pt x="430" y="495"/>
                  </a:cubicBezTo>
                  <a:cubicBezTo>
                    <a:pt x="429" y="494"/>
                    <a:pt x="428" y="494"/>
                    <a:pt x="427" y="493"/>
                  </a:cubicBezTo>
                  <a:cubicBezTo>
                    <a:pt x="428" y="493"/>
                    <a:pt x="429" y="493"/>
                    <a:pt x="430" y="493"/>
                  </a:cubicBezTo>
                  <a:cubicBezTo>
                    <a:pt x="433" y="492"/>
                    <a:pt x="433" y="492"/>
                    <a:pt x="433" y="492"/>
                  </a:cubicBezTo>
                  <a:cubicBezTo>
                    <a:pt x="431" y="490"/>
                    <a:pt x="431" y="490"/>
                    <a:pt x="431" y="490"/>
                  </a:cubicBezTo>
                  <a:cubicBezTo>
                    <a:pt x="422" y="486"/>
                    <a:pt x="412" y="482"/>
                    <a:pt x="403" y="480"/>
                  </a:cubicBezTo>
                  <a:cubicBezTo>
                    <a:pt x="402" y="480"/>
                    <a:pt x="401" y="480"/>
                    <a:pt x="400" y="479"/>
                  </a:cubicBezTo>
                  <a:cubicBezTo>
                    <a:pt x="404" y="479"/>
                    <a:pt x="407" y="480"/>
                    <a:pt x="411" y="480"/>
                  </a:cubicBezTo>
                  <a:cubicBezTo>
                    <a:pt x="418" y="480"/>
                    <a:pt x="425" y="479"/>
                    <a:pt x="431" y="477"/>
                  </a:cubicBezTo>
                  <a:cubicBezTo>
                    <a:pt x="431" y="477"/>
                    <a:pt x="432" y="478"/>
                    <a:pt x="432" y="478"/>
                  </a:cubicBezTo>
                  <a:close/>
                  <a:moveTo>
                    <a:pt x="426" y="491"/>
                  </a:moveTo>
                  <a:cubicBezTo>
                    <a:pt x="426" y="491"/>
                    <a:pt x="425" y="491"/>
                    <a:pt x="425" y="491"/>
                  </a:cubicBezTo>
                  <a:cubicBezTo>
                    <a:pt x="423" y="490"/>
                    <a:pt x="420" y="489"/>
                    <a:pt x="418" y="487"/>
                  </a:cubicBezTo>
                  <a:cubicBezTo>
                    <a:pt x="421" y="489"/>
                    <a:pt x="424" y="490"/>
                    <a:pt x="426" y="491"/>
                  </a:cubicBezTo>
                  <a:close/>
                  <a:moveTo>
                    <a:pt x="466" y="506"/>
                  </a:moveTo>
                  <a:cubicBezTo>
                    <a:pt x="464" y="506"/>
                    <a:pt x="462" y="506"/>
                    <a:pt x="460" y="506"/>
                  </a:cubicBezTo>
                  <a:cubicBezTo>
                    <a:pt x="460" y="506"/>
                    <a:pt x="459" y="505"/>
                    <a:pt x="459" y="505"/>
                  </a:cubicBezTo>
                  <a:cubicBezTo>
                    <a:pt x="461" y="505"/>
                    <a:pt x="464" y="506"/>
                    <a:pt x="466" y="506"/>
                  </a:cubicBezTo>
                  <a:close/>
                  <a:moveTo>
                    <a:pt x="456" y="510"/>
                  </a:moveTo>
                  <a:cubicBezTo>
                    <a:pt x="453" y="509"/>
                    <a:pt x="449" y="509"/>
                    <a:pt x="446" y="508"/>
                  </a:cubicBezTo>
                  <a:cubicBezTo>
                    <a:pt x="448" y="508"/>
                    <a:pt x="450" y="508"/>
                    <a:pt x="451" y="508"/>
                  </a:cubicBezTo>
                  <a:cubicBezTo>
                    <a:pt x="453" y="509"/>
                    <a:pt x="454" y="509"/>
                    <a:pt x="456" y="510"/>
                  </a:cubicBezTo>
                  <a:close/>
                  <a:moveTo>
                    <a:pt x="459" y="508"/>
                  </a:moveTo>
                  <a:cubicBezTo>
                    <a:pt x="459" y="508"/>
                    <a:pt x="459" y="508"/>
                    <a:pt x="459" y="508"/>
                  </a:cubicBezTo>
                  <a:cubicBezTo>
                    <a:pt x="459" y="509"/>
                    <a:pt x="459" y="509"/>
                    <a:pt x="459" y="509"/>
                  </a:cubicBezTo>
                  <a:cubicBezTo>
                    <a:pt x="459" y="509"/>
                    <a:pt x="459" y="508"/>
                    <a:pt x="459" y="508"/>
                  </a:cubicBezTo>
                  <a:close/>
                  <a:moveTo>
                    <a:pt x="441" y="504"/>
                  </a:moveTo>
                  <a:cubicBezTo>
                    <a:pt x="442" y="505"/>
                    <a:pt x="443" y="505"/>
                    <a:pt x="444" y="505"/>
                  </a:cubicBezTo>
                  <a:cubicBezTo>
                    <a:pt x="443" y="505"/>
                    <a:pt x="442" y="505"/>
                    <a:pt x="442" y="505"/>
                  </a:cubicBezTo>
                  <a:cubicBezTo>
                    <a:pt x="441" y="505"/>
                    <a:pt x="441" y="504"/>
                    <a:pt x="441" y="504"/>
                  </a:cubicBezTo>
                  <a:close/>
                  <a:moveTo>
                    <a:pt x="436" y="500"/>
                  </a:moveTo>
                  <a:cubicBezTo>
                    <a:pt x="436" y="500"/>
                    <a:pt x="435" y="499"/>
                    <a:pt x="435" y="499"/>
                  </a:cubicBezTo>
                  <a:cubicBezTo>
                    <a:pt x="441" y="501"/>
                    <a:pt x="447" y="502"/>
                    <a:pt x="453" y="503"/>
                  </a:cubicBezTo>
                  <a:cubicBezTo>
                    <a:pt x="454" y="504"/>
                    <a:pt x="455" y="505"/>
                    <a:pt x="456" y="506"/>
                  </a:cubicBezTo>
                  <a:cubicBezTo>
                    <a:pt x="455" y="506"/>
                    <a:pt x="453" y="506"/>
                    <a:pt x="452" y="505"/>
                  </a:cubicBezTo>
                  <a:cubicBezTo>
                    <a:pt x="447" y="504"/>
                    <a:pt x="442" y="502"/>
                    <a:pt x="436" y="500"/>
                  </a:cubicBezTo>
                  <a:close/>
                  <a:moveTo>
                    <a:pt x="429" y="498"/>
                  </a:moveTo>
                  <a:cubicBezTo>
                    <a:pt x="422" y="496"/>
                    <a:pt x="415" y="494"/>
                    <a:pt x="408" y="493"/>
                  </a:cubicBezTo>
                  <a:cubicBezTo>
                    <a:pt x="407" y="492"/>
                    <a:pt x="405" y="491"/>
                    <a:pt x="404" y="490"/>
                  </a:cubicBezTo>
                  <a:cubicBezTo>
                    <a:pt x="408" y="490"/>
                    <a:pt x="412" y="490"/>
                    <a:pt x="416" y="490"/>
                  </a:cubicBezTo>
                  <a:cubicBezTo>
                    <a:pt x="416" y="489"/>
                    <a:pt x="416" y="489"/>
                    <a:pt x="416" y="489"/>
                  </a:cubicBezTo>
                  <a:cubicBezTo>
                    <a:pt x="418" y="490"/>
                    <a:pt x="420" y="491"/>
                    <a:pt x="421" y="492"/>
                  </a:cubicBezTo>
                  <a:cubicBezTo>
                    <a:pt x="421" y="492"/>
                    <a:pt x="420" y="492"/>
                    <a:pt x="419" y="493"/>
                  </a:cubicBezTo>
                  <a:cubicBezTo>
                    <a:pt x="419" y="495"/>
                    <a:pt x="419" y="495"/>
                    <a:pt x="419" y="495"/>
                  </a:cubicBezTo>
                  <a:cubicBezTo>
                    <a:pt x="422" y="496"/>
                    <a:pt x="426" y="497"/>
                    <a:pt x="429" y="498"/>
                  </a:cubicBezTo>
                  <a:cubicBezTo>
                    <a:pt x="429" y="498"/>
                    <a:pt x="429" y="498"/>
                    <a:pt x="429" y="498"/>
                  </a:cubicBezTo>
                  <a:close/>
                  <a:moveTo>
                    <a:pt x="377" y="497"/>
                  </a:moveTo>
                  <a:cubicBezTo>
                    <a:pt x="377" y="496"/>
                    <a:pt x="376" y="496"/>
                    <a:pt x="375" y="496"/>
                  </a:cubicBezTo>
                  <a:cubicBezTo>
                    <a:pt x="375" y="496"/>
                    <a:pt x="374" y="495"/>
                    <a:pt x="374" y="495"/>
                  </a:cubicBezTo>
                  <a:cubicBezTo>
                    <a:pt x="375" y="496"/>
                    <a:pt x="375" y="496"/>
                    <a:pt x="375" y="496"/>
                  </a:cubicBezTo>
                  <a:cubicBezTo>
                    <a:pt x="376" y="496"/>
                    <a:pt x="376" y="496"/>
                    <a:pt x="377" y="496"/>
                  </a:cubicBezTo>
                  <a:cubicBezTo>
                    <a:pt x="377" y="496"/>
                    <a:pt x="377" y="496"/>
                    <a:pt x="377" y="497"/>
                  </a:cubicBezTo>
                  <a:close/>
                  <a:moveTo>
                    <a:pt x="370" y="495"/>
                  </a:moveTo>
                  <a:cubicBezTo>
                    <a:pt x="366" y="495"/>
                    <a:pt x="362" y="494"/>
                    <a:pt x="357" y="493"/>
                  </a:cubicBezTo>
                  <a:cubicBezTo>
                    <a:pt x="344" y="487"/>
                    <a:pt x="331" y="479"/>
                    <a:pt x="317" y="472"/>
                  </a:cubicBezTo>
                  <a:cubicBezTo>
                    <a:pt x="324" y="474"/>
                    <a:pt x="331" y="476"/>
                    <a:pt x="337" y="477"/>
                  </a:cubicBezTo>
                  <a:cubicBezTo>
                    <a:pt x="343" y="480"/>
                    <a:pt x="348" y="481"/>
                    <a:pt x="354" y="483"/>
                  </a:cubicBezTo>
                  <a:cubicBezTo>
                    <a:pt x="360" y="487"/>
                    <a:pt x="365" y="491"/>
                    <a:pt x="370" y="495"/>
                  </a:cubicBezTo>
                  <a:close/>
                  <a:moveTo>
                    <a:pt x="313" y="468"/>
                  </a:moveTo>
                  <a:cubicBezTo>
                    <a:pt x="319" y="469"/>
                    <a:pt x="325" y="469"/>
                    <a:pt x="331" y="469"/>
                  </a:cubicBezTo>
                  <a:cubicBezTo>
                    <a:pt x="331" y="470"/>
                    <a:pt x="332" y="470"/>
                    <a:pt x="332" y="470"/>
                  </a:cubicBezTo>
                  <a:cubicBezTo>
                    <a:pt x="327" y="470"/>
                    <a:pt x="322" y="470"/>
                    <a:pt x="317" y="470"/>
                  </a:cubicBezTo>
                  <a:cubicBezTo>
                    <a:pt x="316" y="469"/>
                    <a:pt x="315" y="469"/>
                    <a:pt x="313" y="468"/>
                  </a:cubicBezTo>
                  <a:close/>
                  <a:moveTo>
                    <a:pt x="272" y="464"/>
                  </a:moveTo>
                  <a:cubicBezTo>
                    <a:pt x="272" y="464"/>
                    <a:pt x="271" y="464"/>
                    <a:pt x="271" y="464"/>
                  </a:cubicBezTo>
                  <a:cubicBezTo>
                    <a:pt x="274" y="464"/>
                    <a:pt x="276" y="464"/>
                    <a:pt x="279" y="464"/>
                  </a:cubicBezTo>
                  <a:cubicBezTo>
                    <a:pt x="279" y="464"/>
                    <a:pt x="279" y="464"/>
                    <a:pt x="279" y="464"/>
                  </a:cubicBezTo>
                  <a:cubicBezTo>
                    <a:pt x="278" y="464"/>
                    <a:pt x="277" y="464"/>
                    <a:pt x="276" y="464"/>
                  </a:cubicBezTo>
                  <a:cubicBezTo>
                    <a:pt x="274" y="464"/>
                    <a:pt x="273" y="464"/>
                    <a:pt x="272" y="464"/>
                  </a:cubicBezTo>
                  <a:close/>
                  <a:moveTo>
                    <a:pt x="430" y="470"/>
                  </a:moveTo>
                  <a:cubicBezTo>
                    <a:pt x="430" y="470"/>
                    <a:pt x="430" y="470"/>
                    <a:pt x="430" y="470"/>
                  </a:cubicBezTo>
                  <a:cubicBezTo>
                    <a:pt x="430" y="470"/>
                    <a:pt x="430" y="470"/>
                    <a:pt x="430" y="470"/>
                  </a:cubicBezTo>
                  <a:cubicBezTo>
                    <a:pt x="430" y="470"/>
                    <a:pt x="430" y="470"/>
                    <a:pt x="430" y="470"/>
                  </a:cubicBezTo>
                  <a:close/>
                  <a:moveTo>
                    <a:pt x="469" y="498"/>
                  </a:moveTo>
                  <a:cubicBezTo>
                    <a:pt x="472" y="501"/>
                    <a:pt x="475" y="504"/>
                    <a:pt x="478" y="507"/>
                  </a:cubicBezTo>
                  <a:cubicBezTo>
                    <a:pt x="476" y="506"/>
                    <a:pt x="474" y="506"/>
                    <a:pt x="472" y="505"/>
                  </a:cubicBezTo>
                  <a:cubicBezTo>
                    <a:pt x="471" y="504"/>
                    <a:pt x="470" y="503"/>
                    <a:pt x="469" y="502"/>
                  </a:cubicBezTo>
                  <a:cubicBezTo>
                    <a:pt x="460" y="495"/>
                    <a:pt x="450" y="488"/>
                    <a:pt x="443" y="483"/>
                  </a:cubicBezTo>
                  <a:cubicBezTo>
                    <a:pt x="441" y="482"/>
                    <a:pt x="439" y="481"/>
                    <a:pt x="437" y="480"/>
                  </a:cubicBezTo>
                  <a:cubicBezTo>
                    <a:pt x="441" y="481"/>
                    <a:pt x="445" y="483"/>
                    <a:pt x="449" y="484"/>
                  </a:cubicBezTo>
                  <a:cubicBezTo>
                    <a:pt x="453" y="487"/>
                    <a:pt x="458" y="490"/>
                    <a:pt x="462" y="492"/>
                  </a:cubicBezTo>
                  <a:cubicBezTo>
                    <a:pt x="465" y="494"/>
                    <a:pt x="467" y="496"/>
                    <a:pt x="469" y="498"/>
                  </a:cubicBezTo>
                  <a:close/>
                  <a:moveTo>
                    <a:pt x="480" y="509"/>
                  </a:moveTo>
                  <a:cubicBezTo>
                    <a:pt x="482" y="512"/>
                    <a:pt x="485" y="515"/>
                    <a:pt x="488" y="518"/>
                  </a:cubicBezTo>
                  <a:cubicBezTo>
                    <a:pt x="486" y="517"/>
                    <a:pt x="485" y="517"/>
                    <a:pt x="484" y="517"/>
                  </a:cubicBezTo>
                  <a:cubicBezTo>
                    <a:pt x="482" y="514"/>
                    <a:pt x="480" y="512"/>
                    <a:pt x="477" y="510"/>
                  </a:cubicBezTo>
                  <a:cubicBezTo>
                    <a:pt x="478" y="510"/>
                    <a:pt x="479" y="510"/>
                    <a:pt x="479" y="510"/>
                  </a:cubicBezTo>
                  <a:lnTo>
                    <a:pt x="480" y="509"/>
                  </a:lnTo>
                  <a:close/>
                  <a:moveTo>
                    <a:pt x="479" y="515"/>
                  </a:moveTo>
                  <a:cubicBezTo>
                    <a:pt x="475" y="514"/>
                    <a:pt x="470" y="513"/>
                    <a:pt x="466" y="512"/>
                  </a:cubicBezTo>
                  <a:cubicBezTo>
                    <a:pt x="465" y="511"/>
                    <a:pt x="464" y="510"/>
                    <a:pt x="463" y="509"/>
                  </a:cubicBezTo>
                  <a:cubicBezTo>
                    <a:pt x="466" y="509"/>
                    <a:pt x="470" y="509"/>
                    <a:pt x="473" y="510"/>
                  </a:cubicBezTo>
                  <a:cubicBezTo>
                    <a:pt x="475" y="512"/>
                    <a:pt x="477" y="513"/>
                    <a:pt x="479" y="515"/>
                  </a:cubicBezTo>
                  <a:close/>
                  <a:moveTo>
                    <a:pt x="421" y="505"/>
                  </a:moveTo>
                  <a:cubicBezTo>
                    <a:pt x="418" y="502"/>
                    <a:pt x="415" y="499"/>
                    <a:pt x="412" y="496"/>
                  </a:cubicBezTo>
                  <a:cubicBezTo>
                    <a:pt x="419" y="498"/>
                    <a:pt x="427" y="500"/>
                    <a:pt x="435" y="502"/>
                  </a:cubicBezTo>
                  <a:cubicBezTo>
                    <a:pt x="436" y="503"/>
                    <a:pt x="437" y="504"/>
                    <a:pt x="438" y="505"/>
                  </a:cubicBezTo>
                  <a:cubicBezTo>
                    <a:pt x="437" y="505"/>
                    <a:pt x="436" y="505"/>
                    <a:pt x="434" y="505"/>
                  </a:cubicBezTo>
                  <a:cubicBezTo>
                    <a:pt x="434" y="507"/>
                    <a:pt x="434" y="507"/>
                    <a:pt x="434" y="507"/>
                  </a:cubicBezTo>
                  <a:cubicBezTo>
                    <a:pt x="430" y="507"/>
                    <a:pt x="425" y="506"/>
                    <a:pt x="421" y="505"/>
                  </a:cubicBezTo>
                  <a:close/>
                  <a:moveTo>
                    <a:pt x="416" y="504"/>
                  </a:moveTo>
                  <a:cubicBezTo>
                    <a:pt x="411" y="503"/>
                    <a:pt x="406" y="502"/>
                    <a:pt x="401" y="501"/>
                  </a:cubicBezTo>
                  <a:cubicBezTo>
                    <a:pt x="400" y="500"/>
                    <a:pt x="399" y="500"/>
                    <a:pt x="398" y="499"/>
                  </a:cubicBezTo>
                  <a:cubicBezTo>
                    <a:pt x="396" y="497"/>
                    <a:pt x="394" y="496"/>
                    <a:pt x="392" y="494"/>
                  </a:cubicBezTo>
                  <a:cubicBezTo>
                    <a:pt x="397" y="494"/>
                    <a:pt x="402" y="495"/>
                    <a:pt x="407" y="496"/>
                  </a:cubicBezTo>
                  <a:cubicBezTo>
                    <a:pt x="410" y="498"/>
                    <a:pt x="413" y="501"/>
                    <a:pt x="416" y="504"/>
                  </a:cubicBezTo>
                  <a:close/>
                  <a:moveTo>
                    <a:pt x="347" y="494"/>
                  </a:moveTo>
                  <a:cubicBezTo>
                    <a:pt x="343" y="490"/>
                    <a:pt x="338" y="487"/>
                    <a:pt x="334" y="484"/>
                  </a:cubicBezTo>
                  <a:cubicBezTo>
                    <a:pt x="339" y="487"/>
                    <a:pt x="345" y="490"/>
                    <a:pt x="350" y="493"/>
                  </a:cubicBezTo>
                  <a:cubicBezTo>
                    <a:pt x="349" y="492"/>
                    <a:pt x="348" y="492"/>
                    <a:pt x="347" y="492"/>
                  </a:cubicBezTo>
                  <a:lnTo>
                    <a:pt x="347" y="494"/>
                  </a:lnTo>
                  <a:close/>
                  <a:moveTo>
                    <a:pt x="302" y="468"/>
                  </a:moveTo>
                  <a:cubicBezTo>
                    <a:pt x="304" y="468"/>
                    <a:pt x="305" y="468"/>
                    <a:pt x="307" y="468"/>
                  </a:cubicBezTo>
                  <a:cubicBezTo>
                    <a:pt x="307" y="468"/>
                    <a:pt x="307" y="468"/>
                    <a:pt x="307" y="468"/>
                  </a:cubicBezTo>
                  <a:cubicBezTo>
                    <a:pt x="305" y="468"/>
                    <a:pt x="304" y="468"/>
                    <a:pt x="302" y="468"/>
                  </a:cubicBezTo>
                  <a:close/>
                  <a:moveTo>
                    <a:pt x="281" y="462"/>
                  </a:moveTo>
                  <a:cubicBezTo>
                    <a:pt x="295" y="462"/>
                    <a:pt x="310" y="462"/>
                    <a:pt x="324" y="462"/>
                  </a:cubicBezTo>
                  <a:cubicBezTo>
                    <a:pt x="330" y="462"/>
                    <a:pt x="334" y="463"/>
                    <a:pt x="338" y="463"/>
                  </a:cubicBezTo>
                  <a:cubicBezTo>
                    <a:pt x="330" y="463"/>
                    <a:pt x="322" y="464"/>
                    <a:pt x="314" y="464"/>
                  </a:cubicBezTo>
                  <a:cubicBezTo>
                    <a:pt x="303" y="463"/>
                    <a:pt x="292" y="462"/>
                    <a:pt x="281" y="462"/>
                  </a:cubicBezTo>
                  <a:close/>
                  <a:moveTo>
                    <a:pt x="422" y="465"/>
                  </a:moveTo>
                  <a:cubicBezTo>
                    <a:pt x="421" y="464"/>
                    <a:pt x="421" y="464"/>
                    <a:pt x="421" y="464"/>
                  </a:cubicBezTo>
                  <a:cubicBezTo>
                    <a:pt x="422" y="464"/>
                    <a:pt x="423" y="464"/>
                    <a:pt x="424" y="464"/>
                  </a:cubicBezTo>
                  <a:cubicBezTo>
                    <a:pt x="425" y="465"/>
                    <a:pt x="426" y="466"/>
                    <a:pt x="427" y="467"/>
                  </a:cubicBezTo>
                  <a:cubicBezTo>
                    <a:pt x="425" y="467"/>
                    <a:pt x="423" y="467"/>
                    <a:pt x="420" y="466"/>
                  </a:cubicBezTo>
                  <a:lnTo>
                    <a:pt x="422" y="465"/>
                  </a:lnTo>
                  <a:close/>
                  <a:moveTo>
                    <a:pt x="445" y="473"/>
                  </a:moveTo>
                  <a:cubicBezTo>
                    <a:pt x="446" y="474"/>
                    <a:pt x="448" y="475"/>
                    <a:pt x="449" y="477"/>
                  </a:cubicBezTo>
                  <a:cubicBezTo>
                    <a:pt x="449" y="477"/>
                    <a:pt x="449" y="477"/>
                    <a:pt x="449" y="477"/>
                  </a:cubicBezTo>
                  <a:cubicBezTo>
                    <a:pt x="446" y="474"/>
                    <a:pt x="442" y="472"/>
                    <a:pt x="439" y="469"/>
                  </a:cubicBezTo>
                  <a:cubicBezTo>
                    <a:pt x="439" y="469"/>
                    <a:pt x="439" y="469"/>
                    <a:pt x="439" y="469"/>
                  </a:cubicBezTo>
                  <a:cubicBezTo>
                    <a:pt x="441" y="470"/>
                    <a:pt x="443" y="471"/>
                    <a:pt x="445" y="473"/>
                  </a:cubicBezTo>
                  <a:close/>
                  <a:moveTo>
                    <a:pt x="491" y="521"/>
                  </a:moveTo>
                  <a:cubicBezTo>
                    <a:pt x="492" y="522"/>
                    <a:pt x="492" y="523"/>
                    <a:pt x="493" y="523"/>
                  </a:cubicBezTo>
                  <a:cubicBezTo>
                    <a:pt x="491" y="523"/>
                    <a:pt x="490" y="523"/>
                    <a:pt x="489" y="522"/>
                  </a:cubicBezTo>
                  <a:cubicBezTo>
                    <a:pt x="488" y="522"/>
                    <a:pt x="487" y="521"/>
                    <a:pt x="487" y="520"/>
                  </a:cubicBezTo>
                  <a:cubicBezTo>
                    <a:pt x="488" y="520"/>
                    <a:pt x="490" y="521"/>
                    <a:pt x="491" y="521"/>
                  </a:cubicBezTo>
                  <a:close/>
                  <a:moveTo>
                    <a:pt x="474" y="522"/>
                  </a:moveTo>
                  <a:cubicBezTo>
                    <a:pt x="476" y="523"/>
                    <a:pt x="478" y="523"/>
                    <a:pt x="480" y="523"/>
                  </a:cubicBezTo>
                  <a:cubicBezTo>
                    <a:pt x="479" y="523"/>
                    <a:pt x="479" y="523"/>
                    <a:pt x="478" y="523"/>
                  </a:cubicBezTo>
                  <a:cubicBezTo>
                    <a:pt x="477" y="523"/>
                    <a:pt x="476" y="523"/>
                    <a:pt x="474" y="522"/>
                  </a:cubicBezTo>
                  <a:close/>
                  <a:moveTo>
                    <a:pt x="451" y="515"/>
                  </a:moveTo>
                  <a:cubicBezTo>
                    <a:pt x="450" y="514"/>
                    <a:pt x="449" y="513"/>
                    <a:pt x="448" y="512"/>
                  </a:cubicBezTo>
                  <a:cubicBezTo>
                    <a:pt x="451" y="512"/>
                    <a:pt x="454" y="512"/>
                    <a:pt x="456" y="513"/>
                  </a:cubicBezTo>
                  <a:cubicBezTo>
                    <a:pt x="459" y="513"/>
                    <a:pt x="462" y="514"/>
                    <a:pt x="465" y="514"/>
                  </a:cubicBezTo>
                  <a:cubicBezTo>
                    <a:pt x="465" y="515"/>
                    <a:pt x="466" y="516"/>
                    <a:pt x="467" y="517"/>
                  </a:cubicBezTo>
                  <a:cubicBezTo>
                    <a:pt x="469" y="516"/>
                    <a:pt x="469" y="516"/>
                    <a:pt x="469" y="516"/>
                  </a:cubicBezTo>
                  <a:cubicBezTo>
                    <a:pt x="469" y="516"/>
                    <a:pt x="469" y="515"/>
                    <a:pt x="468" y="515"/>
                  </a:cubicBezTo>
                  <a:cubicBezTo>
                    <a:pt x="473" y="516"/>
                    <a:pt x="478" y="518"/>
                    <a:pt x="482" y="519"/>
                  </a:cubicBezTo>
                  <a:cubicBezTo>
                    <a:pt x="483" y="520"/>
                    <a:pt x="484" y="521"/>
                    <a:pt x="485" y="522"/>
                  </a:cubicBezTo>
                  <a:cubicBezTo>
                    <a:pt x="474" y="520"/>
                    <a:pt x="462" y="518"/>
                    <a:pt x="451" y="515"/>
                  </a:cubicBezTo>
                  <a:close/>
                  <a:moveTo>
                    <a:pt x="379" y="503"/>
                  </a:moveTo>
                  <a:cubicBezTo>
                    <a:pt x="375" y="502"/>
                    <a:pt x="371" y="500"/>
                    <a:pt x="367" y="498"/>
                  </a:cubicBezTo>
                  <a:cubicBezTo>
                    <a:pt x="370" y="498"/>
                    <a:pt x="372" y="499"/>
                    <a:pt x="375" y="499"/>
                  </a:cubicBezTo>
                  <a:cubicBezTo>
                    <a:pt x="376" y="501"/>
                    <a:pt x="378" y="502"/>
                    <a:pt x="379" y="503"/>
                  </a:cubicBezTo>
                  <a:close/>
                  <a:moveTo>
                    <a:pt x="346" y="497"/>
                  </a:moveTo>
                  <a:cubicBezTo>
                    <a:pt x="338" y="494"/>
                    <a:pt x="330" y="491"/>
                    <a:pt x="322" y="488"/>
                  </a:cubicBezTo>
                  <a:cubicBezTo>
                    <a:pt x="325" y="488"/>
                    <a:pt x="327" y="487"/>
                    <a:pt x="330" y="487"/>
                  </a:cubicBezTo>
                  <a:cubicBezTo>
                    <a:pt x="330" y="485"/>
                    <a:pt x="330" y="485"/>
                    <a:pt x="330" y="485"/>
                  </a:cubicBezTo>
                  <a:cubicBezTo>
                    <a:pt x="326" y="483"/>
                    <a:pt x="316" y="480"/>
                    <a:pt x="306" y="477"/>
                  </a:cubicBezTo>
                  <a:cubicBezTo>
                    <a:pt x="305" y="476"/>
                    <a:pt x="304" y="476"/>
                    <a:pt x="303" y="476"/>
                  </a:cubicBezTo>
                  <a:cubicBezTo>
                    <a:pt x="299" y="473"/>
                    <a:pt x="296" y="471"/>
                    <a:pt x="292" y="469"/>
                  </a:cubicBezTo>
                  <a:cubicBezTo>
                    <a:pt x="298" y="470"/>
                    <a:pt x="304" y="471"/>
                    <a:pt x="310" y="471"/>
                  </a:cubicBezTo>
                  <a:cubicBezTo>
                    <a:pt x="322" y="479"/>
                    <a:pt x="336" y="487"/>
                    <a:pt x="346" y="497"/>
                  </a:cubicBezTo>
                  <a:close/>
                  <a:moveTo>
                    <a:pt x="286" y="472"/>
                  </a:moveTo>
                  <a:cubicBezTo>
                    <a:pt x="283" y="470"/>
                    <a:pt x="281" y="469"/>
                    <a:pt x="278" y="467"/>
                  </a:cubicBezTo>
                  <a:cubicBezTo>
                    <a:pt x="279" y="468"/>
                    <a:pt x="280" y="468"/>
                    <a:pt x="281" y="468"/>
                  </a:cubicBezTo>
                  <a:cubicBezTo>
                    <a:pt x="284" y="469"/>
                    <a:pt x="287" y="471"/>
                    <a:pt x="289" y="473"/>
                  </a:cubicBezTo>
                  <a:cubicBezTo>
                    <a:pt x="288" y="472"/>
                    <a:pt x="287" y="472"/>
                    <a:pt x="286" y="472"/>
                  </a:cubicBezTo>
                  <a:close/>
                  <a:moveTo>
                    <a:pt x="432" y="459"/>
                  </a:moveTo>
                  <a:cubicBezTo>
                    <a:pt x="432" y="459"/>
                    <a:pt x="432" y="459"/>
                    <a:pt x="432" y="459"/>
                  </a:cubicBezTo>
                  <a:cubicBezTo>
                    <a:pt x="432" y="459"/>
                    <a:pt x="431" y="459"/>
                    <a:pt x="431" y="459"/>
                  </a:cubicBezTo>
                  <a:cubicBezTo>
                    <a:pt x="431" y="459"/>
                    <a:pt x="431" y="459"/>
                    <a:pt x="432" y="459"/>
                  </a:cubicBezTo>
                  <a:close/>
                  <a:moveTo>
                    <a:pt x="422" y="518"/>
                  </a:moveTo>
                  <a:cubicBezTo>
                    <a:pt x="416" y="517"/>
                    <a:pt x="410" y="515"/>
                    <a:pt x="404" y="514"/>
                  </a:cubicBezTo>
                  <a:cubicBezTo>
                    <a:pt x="405" y="513"/>
                    <a:pt x="405" y="513"/>
                    <a:pt x="405" y="513"/>
                  </a:cubicBezTo>
                  <a:cubicBezTo>
                    <a:pt x="402" y="512"/>
                    <a:pt x="400" y="510"/>
                    <a:pt x="398" y="509"/>
                  </a:cubicBezTo>
                  <a:cubicBezTo>
                    <a:pt x="402" y="509"/>
                    <a:pt x="405" y="509"/>
                    <a:pt x="408" y="510"/>
                  </a:cubicBezTo>
                  <a:cubicBezTo>
                    <a:pt x="411" y="512"/>
                    <a:pt x="414" y="514"/>
                    <a:pt x="416" y="515"/>
                  </a:cubicBezTo>
                  <a:cubicBezTo>
                    <a:pt x="417" y="513"/>
                    <a:pt x="417" y="513"/>
                    <a:pt x="417" y="513"/>
                  </a:cubicBezTo>
                  <a:cubicBezTo>
                    <a:pt x="416" y="512"/>
                    <a:pt x="415" y="511"/>
                    <a:pt x="413" y="510"/>
                  </a:cubicBezTo>
                  <a:cubicBezTo>
                    <a:pt x="415" y="510"/>
                    <a:pt x="418" y="510"/>
                    <a:pt x="420" y="510"/>
                  </a:cubicBezTo>
                  <a:cubicBezTo>
                    <a:pt x="422" y="511"/>
                    <a:pt x="423" y="511"/>
                    <a:pt x="425" y="512"/>
                  </a:cubicBezTo>
                  <a:cubicBezTo>
                    <a:pt x="426" y="513"/>
                    <a:pt x="427" y="514"/>
                    <a:pt x="429" y="515"/>
                  </a:cubicBezTo>
                  <a:cubicBezTo>
                    <a:pt x="430" y="513"/>
                    <a:pt x="430" y="513"/>
                    <a:pt x="430" y="513"/>
                  </a:cubicBezTo>
                  <a:cubicBezTo>
                    <a:pt x="437" y="515"/>
                    <a:pt x="443" y="516"/>
                    <a:pt x="450" y="518"/>
                  </a:cubicBezTo>
                  <a:cubicBezTo>
                    <a:pt x="450" y="518"/>
                    <a:pt x="451" y="519"/>
                    <a:pt x="452" y="520"/>
                  </a:cubicBezTo>
                  <a:cubicBezTo>
                    <a:pt x="442" y="519"/>
                    <a:pt x="432" y="518"/>
                    <a:pt x="422" y="517"/>
                  </a:cubicBezTo>
                  <a:lnTo>
                    <a:pt x="422" y="518"/>
                  </a:lnTo>
                  <a:close/>
                  <a:moveTo>
                    <a:pt x="454" y="523"/>
                  </a:moveTo>
                  <a:cubicBezTo>
                    <a:pt x="454" y="523"/>
                    <a:pt x="454" y="523"/>
                    <a:pt x="454" y="523"/>
                  </a:cubicBezTo>
                  <a:cubicBezTo>
                    <a:pt x="451" y="523"/>
                    <a:pt x="447" y="522"/>
                    <a:pt x="444" y="522"/>
                  </a:cubicBezTo>
                  <a:cubicBezTo>
                    <a:pt x="447" y="522"/>
                    <a:pt x="451" y="523"/>
                    <a:pt x="454" y="523"/>
                  </a:cubicBezTo>
                  <a:close/>
                  <a:moveTo>
                    <a:pt x="394" y="506"/>
                  </a:moveTo>
                  <a:cubicBezTo>
                    <a:pt x="392" y="505"/>
                    <a:pt x="390" y="503"/>
                    <a:pt x="388" y="502"/>
                  </a:cubicBezTo>
                  <a:cubicBezTo>
                    <a:pt x="391" y="502"/>
                    <a:pt x="394" y="503"/>
                    <a:pt x="397" y="504"/>
                  </a:cubicBezTo>
                  <a:cubicBezTo>
                    <a:pt x="399" y="504"/>
                    <a:pt x="401" y="505"/>
                    <a:pt x="403" y="505"/>
                  </a:cubicBezTo>
                  <a:cubicBezTo>
                    <a:pt x="403" y="506"/>
                    <a:pt x="403" y="506"/>
                    <a:pt x="403" y="506"/>
                  </a:cubicBezTo>
                  <a:cubicBezTo>
                    <a:pt x="404" y="506"/>
                    <a:pt x="404" y="507"/>
                    <a:pt x="404" y="507"/>
                  </a:cubicBezTo>
                  <a:cubicBezTo>
                    <a:pt x="401" y="507"/>
                    <a:pt x="397" y="506"/>
                    <a:pt x="394" y="506"/>
                  </a:cubicBezTo>
                  <a:close/>
                  <a:moveTo>
                    <a:pt x="389" y="505"/>
                  </a:moveTo>
                  <a:cubicBezTo>
                    <a:pt x="387" y="505"/>
                    <a:pt x="385" y="505"/>
                    <a:pt x="384" y="505"/>
                  </a:cubicBezTo>
                  <a:cubicBezTo>
                    <a:pt x="382" y="503"/>
                    <a:pt x="381" y="502"/>
                    <a:pt x="379" y="500"/>
                  </a:cubicBezTo>
                  <a:cubicBezTo>
                    <a:pt x="380" y="500"/>
                    <a:pt x="382" y="500"/>
                    <a:pt x="383" y="501"/>
                  </a:cubicBezTo>
                  <a:cubicBezTo>
                    <a:pt x="385" y="502"/>
                    <a:pt x="387" y="504"/>
                    <a:pt x="389" y="505"/>
                  </a:cubicBezTo>
                  <a:close/>
                  <a:moveTo>
                    <a:pt x="373" y="504"/>
                  </a:moveTo>
                  <a:cubicBezTo>
                    <a:pt x="358" y="502"/>
                    <a:pt x="342" y="499"/>
                    <a:pt x="327" y="496"/>
                  </a:cubicBezTo>
                  <a:cubicBezTo>
                    <a:pt x="325" y="494"/>
                    <a:pt x="323" y="492"/>
                    <a:pt x="321" y="490"/>
                  </a:cubicBezTo>
                  <a:cubicBezTo>
                    <a:pt x="331" y="494"/>
                    <a:pt x="340" y="498"/>
                    <a:pt x="350" y="500"/>
                  </a:cubicBezTo>
                  <a:cubicBezTo>
                    <a:pt x="354" y="501"/>
                    <a:pt x="354" y="501"/>
                    <a:pt x="354" y="501"/>
                  </a:cubicBezTo>
                  <a:cubicBezTo>
                    <a:pt x="351" y="498"/>
                    <a:pt x="351" y="498"/>
                    <a:pt x="351" y="498"/>
                  </a:cubicBezTo>
                  <a:cubicBezTo>
                    <a:pt x="350" y="497"/>
                    <a:pt x="349" y="496"/>
                    <a:pt x="348" y="495"/>
                  </a:cubicBezTo>
                  <a:cubicBezTo>
                    <a:pt x="352" y="496"/>
                    <a:pt x="355" y="496"/>
                    <a:pt x="358" y="497"/>
                  </a:cubicBezTo>
                  <a:cubicBezTo>
                    <a:pt x="363" y="499"/>
                    <a:pt x="368" y="501"/>
                    <a:pt x="373" y="504"/>
                  </a:cubicBezTo>
                  <a:close/>
                  <a:moveTo>
                    <a:pt x="322" y="495"/>
                  </a:moveTo>
                  <a:cubicBezTo>
                    <a:pt x="321" y="495"/>
                    <a:pt x="319" y="494"/>
                    <a:pt x="318" y="494"/>
                  </a:cubicBezTo>
                  <a:cubicBezTo>
                    <a:pt x="315" y="492"/>
                    <a:pt x="311" y="489"/>
                    <a:pt x="308" y="487"/>
                  </a:cubicBezTo>
                  <a:cubicBezTo>
                    <a:pt x="310" y="487"/>
                    <a:pt x="312" y="487"/>
                    <a:pt x="314" y="487"/>
                  </a:cubicBezTo>
                  <a:cubicBezTo>
                    <a:pt x="317" y="490"/>
                    <a:pt x="320" y="492"/>
                    <a:pt x="322" y="495"/>
                  </a:cubicBezTo>
                  <a:close/>
                  <a:moveTo>
                    <a:pt x="325" y="500"/>
                  </a:moveTo>
                  <a:cubicBezTo>
                    <a:pt x="304" y="497"/>
                    <a:pt x="282" y="494"/>
                    <a:pt x="263" y="492"/>
                  </a:cubicBezTo>
                  <a:cubicBezTo>
                    <a:pt x="266" y="492"/>
                    <a:pt x="269" y="492"/>
                    <a:pt x="272" y="492"/>
                  </a:cubicBezTo>
                  <a:cubicBezTo>
                    <a:pt x="272" y="492"/>
                    <a:pt x="272" y="492"/>
                    <a:pt x="273" y="492"/>
                  </a:cubicBezTo>
                  <a:cubicBezTo>
                    <a:pt x="277" y="493"/>
                    <a:pt x="277" y="493"/>
                    <a:pt x="277" y="493"/>
                  </a:cubicBezTo>
                  <a:cubicBezTo>
                    <a:pt x="276" y="492"/>
                    <a:pt x="276" y="492"/>
                    <a:pt x="276" y="492"/>
                  </a:cubicBezTo>
                  <a:cubicBezTo>
                    <a:pt x="280" y="492"/>
                    <a:pt x="285" y="492"/>
                    <a:pt x="289" y="492"/>
                  </a:cubicBezTo>
                  <a:cubicBezTo>
                    <a:pt x="291" y="493"/>
                    <a:pt x="292" y="494"/>
                    <a:pt x="294" y="495"/>
                  </a:cubicBezTo>
                  <a:cubicBezTo>
                    <a:pt x="295" y="493"/>
                    <a:pt x="295" y="493"/>
                    <a:pt x="295" y="493"/>
                  </a:cubicBezTo>
                  <a:cubicBezTo>
                    <a:pt x="295" y="493"/>
                    <a:pt x="295" y="493"/>
                    <a:pt x="295" y="492"/>
                  </a:cubicBezTo>
                  <a:cubicBezTo>
                    <a:pt x="297" y="492"/>
                    <a:pt x="300" y="492"/>
                    <a:pt x="303" y="492"/>
                  </a:cubicBezTo>
                  <a:cubicBezTo>
                    <a:pt x="307" y="494"/>
                    <a:pt x="312" y="495"/>
                    <a:pt x="317" y="496"/>
                  </a:cubicBezTo>
                  <a:cubicBezTo>
                    <a:pt x="320" y="498"/>
                    <a:pt x="322" y="499"/>
                    <a:pt x="325" y="500"/>
                  </a:cubicBezTo>
                  <a:close/>
                  <a:moveTo>
                    <a:pt x="261" y="489"/>
                  </a:moveTo>
                  <a:cubicBezTo>
                    <a:pt x="258" y="489"/>
                    <a:pt x="255" y="488"/>
                    <a:pt x="252" y="488"/>
                  </a:cubicBezTo>
                  <a:cubicBezTo>
                    <a:pt x="252" y="487"/>
                    <a:pt x="252" y="486"/>
                    <a:pt x="251" y="485"/>
                  </a:cubicBezTo>
                  <a:cubicBezTo>
                    <a:pt x="251" y="486"/>
                    <a:pt x="252" y="486"/>
                    <a:pt x="252" y="486"/>
                  </a:cubicBezTo>
                  <a:cubicBezTo>
                    <a:pt x="255" y="487"/>
                    <a:pt x="258" y="488"/>
                    <a:pt x="261" y="489"/>
                  </a:cubicBezTo>
                  <a:close/>
                  <a:moveTo>
                    <a:pt x="260" y="479"/>
                  </a:moveTo>
                  <a:cubicBezTo>
                    <a:pt x="261" y="479"/>
                    <a:pt x="261" y="479"/>
                    <a:pt x="261" y="479"/>
                  </a:cubicBezTo>
                  <a:cubicBezTo>
                    <a:pt x="269" y="483"/>
                    <a:pt x="276" y="486"/>
                    <a:pt x="284" y="490"/>
                  </a:cubicBezTo>
                  <a:cubicBezTo>
                    <a:pt x="280" y="490"/>
                    <a:pt x="277" y="490"/>
                    <a:pt x="273" y="490"/>
                  </a:cubicBezTo>
                  <a:cubicBezTo>
                    <a:pt x="270" y="486"/>
                    <a:pt x="265" y="482"/>
                    <a:pt x="260" y="479"/>
                  </a:cubicBezTo>
                  <a:close/>
                  <a:moveTo>
                    <a:pt x="268" y="475"/>
                  </a:moveTo>
                  <a:cubicBezTo>
                    <a:pt x="268" y="475"/>
                    <a:pt x="268" y="475"/>
                    <a:pt x="268" y="475"/>
                  </a:cubicBezTo>
                  <a:cubicBezTo>
                    <a:pt x="269" y="475"/>
                    <a:pt x="269" y="475"/>
                    <a:pt x="269" y="475"/>
                  </a:cubicBezTo>
                  <a:cubicBezTo>
                    <a:pt x="269" y="475"/>
                    <a:pt x="268" y="475"/>
                    <a:pt x="268" y="475"/>
                  </a:cubicBezTo>
                  <a:close/>
                  <a:moveTo>
                    <a:pt x="262" y="466"/>
                  </a:moveTo>
                  <a:cubicBezTo>
                    <a:pt x="265" y="466"/>
                    <a:pt x="267" y="466"/>
                    <a:pt x="270" y="466"/>
                  </a:cubicBezTo>
                  <a:cubicBezTo>
                    <a:pt x="273" y="468"/>
                    <a:pt x="277" y="469"/>
                    <a:pt x="280" y="471"/>
                  </a:cubicBezTo>
                  <a:cubicBezTo>
                    <a:pt x="279" y="471"/>
                    <a:pt x="277" y="471"/>
                    <a:pt x="276" y="471"/>
                  </a:cubicBezTo>
                  <a:cubicBezTo>
                    <a:pt x="274" y="471"/>
                    <a:pt x="271" y="471"/>
                    <a:pt x="269" y="472"/>
                  </a:cubicBezTo>
                  <a:cubicBezTo>
                    <a:pt x="267" y="470"/>
                    <a:pt x="264" y="468"/>
                    <a:pt x="262" y="466"/>
                  </a:cubicBezTo>
                  <a:close/>
                  <a:moveTo>
                    <a:pt x="361" y="459"/>
                  </a:moveTo>
                  <a:cubicBezTo>
                    <a:pt x="371" y="459"/>
                    <a:pt x="380" y="459"/>
                    <a:pt x="390" y="460"/>
                  </a:cubicBezTo>
                  <a:cubicBezTo>
                    <a:pt x="389" y="460"/>
                    <a:pt x="387" y="460"/>
                    <a:pt x="386" y="460"/>
                  </a:cubicBezTo>
                  <a:cubicBezTo>
                    <a:pt x="380" y="460"/>
                    <a:pt x="375" y="459"/>
                    <a:pt x="369" y="459"/>
                  </a:cubicBezTo>
                  <a:cubicBezTo>
                    <a:pt x="366" y="459"/>
                    <a:pt x="364" y="459"/>
                    <a:pt x="361" y="459"/>
                  </a:cubicBezTo>
                  <a:close/>
                  <a:moveTo>
                    <a:pt x="407" y="450"/>
                  </a:moveTo>
                  <a:cubicBezTo>
                    <a:pt x="418" y="450"/>
                    <a:pt x="428" y="452"/>
                    <a:pt x="439" y="454"/>
                  </a:cubicBezTo>
                  <a:cubicBezTo>
                    <a:pt x="429" y="454"/>
                    <a:pt x="419" y="454"/>
                    <a:pt x="409" y="452"/>
                  </a:cubicBezTo>
                  <a:cubicBezTo>
                    <a:pt x="407" y="451"/>
                    <a:pt x="405" y="451"/>
                    <a:pt x="404" y="450"/>
                  </a:cubicBezTo>
                  <a:cubicBezTo>
                    <a:pt x="405" y="450"/>
                    <a:pt x="406" y="450"/>
                    <a:pt x="407" y="450"/>
                  </a:cubicBezTo>
                  <a:close/>
                  <a:moveTo>
                    <a:pt x="418" y="448"/>
                  </a:moveTo>
                  <a:cubicBezTo>
                    <a:pt x="422" y="447"/>
                    <a:pt x="425" y="447"/>
                    <a:pt x="429" y="445"/>
                  </a:cubicBezTo>
                  <a:cubicBezTo>
                    <a:pt x="437" y="448"/>
                    <a:pt x="445" y="451"/>
                    <a:pt x="452" y="454"/>
                  </a:cubicBezTo>
                  <a:cubicBezTo>
                    <a:pt x="441" y="452"/>
                    <a:pt x="430" y="449"/>
                    <a:pt x="418" y="448"/>
                  </a:cubicBezTo>
                  <a:close/>
                  <a:moveTo>
                    <a:pt x="434" y="445"/>
                  </a:moveTo>
                  <a:cubicBezTo>
                    <a:pt x="436" y="445"/>
                    <a:pt x="437" y="445"/>
                    <a:pt x="439" y="445"/>
                  </a:cubicBezTo>
                  <a:cubicBezTo>
                    <a:pt x="442" y="445"/>
                    <a:pt x="445" y="445"/>
                    <a:pt x="448" y="445"/>
                  </a:cubicBezTo>
                  <a:cubicBezTo>
                    <a:pt x="449" y="447"/>
                    <a:pt x="450" y="449"/>
                    <a:pt x="451" y="451"/>
                  </a:cubicBezTo>
                  <a:cubicBezTo>
                    <a:pt x="446" y="449"/>
                    <a:pt x="440" y="447"/>
                    <a:pt x="434" y="445"/>
                  </a:cubicBezTo>
                  <a:close/>
                  <a:moveTo>
                    <a:pt x="452" y="444"/>
                  </a:moveTo>
                  <a:cubicBezTo>
                    <a:pt x="454" y="444"/>
                    <a:pt x="456" y="444"/>
                    <a:pt x="458" y="444"/>
                  </a:cubicBezTo>
                  <a:cubicBezTo>
                    <a:pt x="457" y="447"/>
                    <a:pt x="457" y="450"/>
                    <a:pt x="456" y="454"/>
                  </a:cubicBezTo>
                  <a:cubicBezTo>
                    <a:pt x="456" y="453"/>
                    <a:pt x="456" y="453"/>
                    <a:pt x="455" y="453"/>
                  </a:cubicBezTo>
                  <a:cubicBezTo>
                    <a:pt x="455" y="453"/>
                    <a:pt x="454" y="452"/>
                    <a:pt x="453" y="452"/>
                  </a:cubicBezTo>
                  <a:cubicBezTo>
                    <a:pt x="453" y="450"/>
                    <a:pt x="453" y="448"/>
                    <a:pt x="452" y="444"/>
                  </a:cubicBezTo>
                  <a:close/>
                  <a:moveTo>
                    <a:pt x="465" y="463"/>
                  </a:moveTo>
                  <a:cubicBezTo>
                    <a:pt x="465" y="462"/>
                    <a:pt x="466" y="462"/>
                    <a:pt x="466" y="462"/>
                  </a:cubicBezTo>
                  <a:cubicBezTo>
                    <a:pt x="467" y="463"/>
                    <a:pt x="467" y="463"/>
                    <a:pt x="468" y="463"/>
                  </a:cubicBezTo>
                  <a:cubicBezTo>
                    <a:pt x="467" y="463"/>
                    <a:pt x="466" y="463"/>
                    <a:pt x="465" y="463"/>
                  </a:cubicBezTo>
                  <a:close/>
                  <a:moveTo>
                    <a:pt x="464" y="463"/>
                  </a:moveTo>
                  <a:cubicBezTo>
                    <a:pt x="464" y="463"/>
                    <a:pt x="463" y="463"/>
                    <a:pt x="463" y="463"/>
                  </a:cubicBezTo>
                  <a:cubicBezTo>
                    <a:pt x="463" y="463"/>
                    <a:pt x="464" y="463"/>
                    <a:pt x="464" y="463"/>
                  </a:cubicBezTo>
                  <a:close/>
                  <a:moveTo>
                    <a:pt x="125" y="349"/>
                  </a:moveTo>
                  <a:cubicBezTo>
                    <a:pt x="127" y="350"/>
                    <a:pt x="129" y="351"/>
                    <a:pt x="131" y="352"/>
                  </a:cubicBezTo>
                  <a:cubicBezTo>
                    <a:pt x="135" y="354"/>
                    <a:pt x="139" y="357"/>
                    <a:pt x="143" y="359"/>
                  </a:cubicBezTo>
                  <a:cubicBezTo>
                    <a:pt x="144" y="359"/>
                    <a:pt x="144" y="360"/>
                    <a:pt x="145" y="360"/>
                  </a:cubicBezTo>
                  <a:cubicBezTo>
                    <a:pt x="147" y="362"/>
                    <a:pt x="149" y="364"/>
                    <a:pt x="151" y="366"/>
                  </a:cubicBezTo>
                  <a:cubicBezTo>
                    <a:pt x="151" y="366"/>
                    <a:pt x="150" y="366"/>
                    <a:pt x="150" y="367"/>
                  </a:cubicBezTo>
                  <a:cubicBezTo>
                    <a:pt x="148" y="368"/>
                    <a:pt x="147" y="368"/>
                    <a:pt x="146" y="369"/>
                  </a:cubicBezTo>
                  <a:cubicBezTo>
                    <a:pt x="140" y="363"/>
                    <a:pt x="133" y="357"/>
                    <a:pt x="125" y="349"/>
                  </a:cubicBezTo>
                  <a:close/>
                  <a:moveTo>
                    <a:pt x="96" y="304"/>
                  </a:moveTo>
                  <a:cubicBezTo>
                    <a:pt x="100" y="307"/>
                    <a:pt x="104" y="310"/>
                    <a:pt x="107" y="313"/>
                  </a:cubicBezTo>
                  <a:cubicBezTo>
                    <a:pt x="105" y="312"/>
                    <a:pt x="103" y="311"/>
                    <a:pt x="101" y="310"/>
                  </a:cubicBezTo>
                  <a:cubicBezTo>
                    <a:pt x="98" y="307"/>
                    <a:pt x="95" y="304"/>
                    <a:pt x="93" y="302"/>
                  </a:cubicBezTo>
                  <a:cubicBezTo>
                    <a:pt x="94" y="302"/>
                    <a:pt x="95" y="303"/>
                    <a:pt x="96" y="304"/>
                  </a:cubicBezTo>
                  <a:close/>
                  <a:moveTo>
                    <a:pt x="131" y="336"/>
                  </a:moveTo>
                  <a:cubicBezTo>
                    <a:pt x="131" y="336"/>
                    <a:pt x="131" y="336"/>
                    <a:pt x="131" y="336"/>
                  </a:cubicBezTo>
                  <a:cubicBezTo>
                    <a:pt x="129" y="334"/>
                    <a:pt x="128" y="333"/>
                    <a:pt x="126" y="332"/>
                  </a:cubicBezTo>
                  <a:cubicBezTo>
                    <a:pt x="122" y="328"/>
                    <a:pt x="117" y="324"/>
                    <a:pt x="112" y="320"/>
                  </a:cubicBezTo>
                  <a:cubicBezTo>
                    <a:pt x="111" y="319"/>
                    <a:pt x="110" y="318"/>
                    <a:pt x="109" y="317"/>
                  </a:cubicBezTo>
                  <a:cubicBezTo>
                    <a:pt x="109" y="317"/>
                    <a:pt x="108" y="316"/>
                    <a:pt x="108" y="316"/>
                  </a:cubicBezTo>
                  <a:cubicBezTo>
                    <a:pt x="110" y="317"/>
                    <a:pt x="113" y="318"/>
                    <a:pt x="116" y="320"/>
                  </a:cubicBezTo>
                  <a:cubicBezTo>
                    <a:pt x="121" y="325"/>
                    <a:pt x="127" y="330"/>
                    <a:pt x="131" y="336"/>
                  </a:cubicBezTo>
                  <a:close/>
                  <a:moveTo>
                    <a:pt x="64" y="286"/>
                  </a:moveTo>
                  <a:cubicBezTo>
                    <a:pt x="65" y="287"/>
                    <a:pt x="65" y="288"/>
                    <a:pt x="66" y="289"/>
                  </a:cubicBezTo>
                  <a:cubicBezTo>
                    <a:pt x="65" y="288"/>
                    <a:pt x="65" y="288"/>
                    <a:pt x="64" y="288"/>
                  </a:cubicBezTo>
                  <a:cubicBezTo>
                    <a:pt x="64" y="287"/>
                    <a:pt x="64" y="287"/>
                    <a:pt x="63" y="287"/>
                  </a:cubicBezTo>
                  <a:cubicBezTo>
                    <a:pt x="63" y="287"/>
                    <a:pt x="63" y="287"/>
                    <a:pt x="63" y="287"/>
                  </a:cubicBezTo>
                  <a:cubicBezTo>
                    <a:pt x="64" y="286"/>
                    <a:pt x="64" y="286"/>
                    <a:pt x="64" y="286"/>
                  </a:cubicBezTo>
                  <a:close/>
                  <a:moveTo>
                    <a:pt x="104" y="321"/>
                  </a:moveTo>
                  <a:cubicBezTo>
                    <a:pt x="106" y="323"/>
                    <a:pt x="109" y="325"/>
                    <a:pt x="111" y="327"/>
                  </a:cubicBezTo>
                  <a:cubicBezTo>
                    <a:pt x="108" y="325"/>
                    <a:pt x="106" y="324"/>
                    <a:pt x="103" y="322"/>
                  </a:cubicBezTo>
                  <a:cubicBezTo>
                    <a:pt x="102" y="321"/>
                    <a:pt x="101" y="320"/>
                    <a:pt x="99" y="319"/>
                  </a:cubicBezTo>
                  <a:cubicBezTo>
                    <a:pt x="100" y="319"/>
                    <a:pt x="101" y="319"/>
                    <a:pt x="101" y="319"/>
                  </a:cubicBezTo>
                  <a:cubicBezTo>
                    <a:pt x="102" y="319"/>
                    <a:pt x="103" y="320"/>
                    <a:pt x="104" y="321"/>
                  </a:cubicBezTo>
                  <a:close/>
                  <a:moveTo>
                    <a:pt x="120" y="345"/>
                  </a:moveTo>
                  <a:cubicBezTo>
                    <a:pt x="118" y="343"/>
                    <a:pt x="115" y="340"/>
                    <a:pt x="112" y="338"/>
                  </a:cubicBezTo>
                  <a:cubicBezTo>
                    <a:pt x="115" y="340"/>
                    <a:pt x="118" y="342"/>
                    <a:pt x="122" y="345"/>
                  </a:cubicBezTo>
                  <a:cubicBezTo>
                    <a:pt x="121" y="345"/>
                    <a:pt x="121" y="345"/>
                    <a:pt x="121" y="345"/>
                  </a:cubicBezTo>
                  <a:lnTo>
                    <a:pt x="120" y="345"/>
                  </a:lnTo>
                  <a:close/>
                  <a:moveTo>
                    <a:pt x="68" y="287"/>
                  </a:moveTo>
                  <a:cubicBezTo>
                    <a:pt x="73" y="290"/>
                    <a:pt x="77" y="293"/>
                    <a:pt x="82" y="295"/>
                  </a:cubicBezTo>
                  <a:cubicBezTo>
                    <a:pt x="85" y="298"/>
                    <a:pt x="89" y="302"/>
                    <a:pt x="93" y="305"/>
                  </a:cubicBezTo>
                  <a:cubicBezTo>
                    <a:pt x="93" y="305"/>
                    <a:pt x="94" y="306"/>
                    <a:pt x="94" y="306"/>
                  </a:cubicBezTo>
                  <a:cubicBezTo>
                    <a:pt x="94" y="306"/>
                    <a:pt x="93" y="306"/>
                    <a:pt x="93" y="306"/>
                  </a:cubicBezTo>
                  <a:cubicBezTo>
                    <a:pt x="89" y="303"/>
                    <a:pt x="86" y="301"/>
                    <a:pt x="82" y="299"/>
                  </a:cubicBezTo>
                  <a:cubicBezTo>
                    <a:pt x="82" y="298"/>
                    <a:pt x="82" y="297"/>
                    <a:pt x="81" y="296"/>
                  </a:cubicBezTo>
                  <a:cubicBezTo>
                    <a:pt x="78" y="294"/>
                    <a:pt x="74" y="293"/>
                    <a:pt x="71" y="291"/>
                  </a:cubicBezTo>
                  <a:cubicBezTo>
                    <a:pt x="70" y="290"/>
                    <a:pt x="69" y="289"/>
                    <a:pt x="68" y="287"/>
                  </a:cubicBezTo>
                  <a:close/>
                  <a:moveTo>
                    <a:pt x="129" y="329"/>
                  </a:moveTo>
                  <a:cubicBezTo>
                    <a:pt x="132" y="332"/>
                    <a:pt x="135" y="335"/>
                    <a:pt x="138" y="339"/>
                  </a:cubicBezTo>
                  <a:cubicBezTo>
                    <a:pt x="137" y="338"/>
                    <a:pt x="137" y="338"/>
                    <a:pt x="137" y="338"/>
                  </a:cubicBezTo>
                  <a:cubicBezTo>
                    <a:pt x="134" y="335"/>
                    <a:pt x="132" y="332"/>
                    <a:pt x="129" y="329"/>
                  </a:cubicBezTo>
                  <a:close/>
                  <a:moveTo>
                    <a:pt x="141" y="342"/>
                  </a:moveTo>
                  <a:cubicBezTo>
                    <a:pt x="141" y="343"/>
                    <a:pt x="142" y="344"/>
                    <a:pt x="142" y="344"/>
                  </a:cubicBezTo>
                  <a:cubicBezTo>
                    <a:pt x="142" y="344"/>
                    <a:pt x="142" y="344"/>
                    <a:pt x="142" y="344"/>
                  </a:cubicBezTo>
                  <a:cubicBezTo>
                    <a:pt x="142" y="344"/>
                    <a:pt x="142" y="344"/>
                    <a:pt x="142" y="344"/>
                  </a:cubicBezTo>
                  <a:cubicBezTo>
                    <a:pt x="141" y="343"/>
                    <a:pt x="140" y="342"/>
                    <a:pt x="139" y="341"/>
                  </a:cubicBezTo>
                  <a:cubicBezTo>
                    <a:pt x="140" y="341"/>
                    <a:pt x="140" y="341"/>
                    <a:pt x="140" y="341"/>
                  </a:cubicBezTo>
                  <a:cubicBezTo>
                    <a:pt x="140" y="341"/>
                    <a:pt x="141" y="342"/>
                    <a:pt x="141" y="342"/>
                  </a:cubicBezTo>
                  <a:close/>
                  <a:moveTo>
                    <a:pt x="167" y="375"/>
                  </a:moveTo>
                  <a:cubicBezTo>
                    <a:pt x="168" y="376"/>
                    <a:pt x="169" y="377"/>
                    <a:pt x="170" y="378"/>
                  </a:cubicBezTo>
                  <a:cubicBezTo>
                    <a:pt x="169" y="378"/>
                    <a:pt x="169" y="378"/>
                    <a:pt x="168" y="378"/>
                  </a:cubicBezTo>
                  <a:cubicBezTo>
                    <a:pt x="168" y="378"/>
                    <a:pt x="168" y="378"/>
                    <a:pt x="168" y="378"/>
                  </a:cubicBezTo>
                  <a:cubicBezTo>
                    <a:pt x="168" y="377"/>
                    <a:pt x="168" y="377"/>
                    <a:pt x="168" y="377"/>
                  </a:cubicBezTo>
                  <a:cubicBezTo>
                    <a:pt x="168" y="377"/>
                    <a:pt x="167" y="377"/>
                    <a:pt x="167" y="377"/>
                  </a:cubicBezTo>
                  <a:cubicBezTo>
                    <a:pt x="166" y="377"/>
                    <a:pt x="165" y="376"/>
                    <a:pt x="165" y="375"/>
                  </a:cubicBezTo>
                  <a:cubicBezTo>
                    <a:pt x="164" y="374"/>
                    <a:pt x="164" y="374"/>
                    <a:pt x="164" y="374"/>
                  </a:cubicBezTo>
                  <a:cubicBezTo>
                    <a:pt x="163" y="375"/>
                    <a:pt x="163" y="375"/>
                    <a:pt x="163" y="375"/>
                  </a:cubicBezTo>
                  <a:cubicBezTo>
                    <a:pt x="162" y="375"/>
                    <a:pt x="162" y="375"/>
                    <a:pt x="161" y="376"/>
                  </a:cubicBezTo>
                  <a:cubicBezTo>
                    <a:pt x="160" y="373"/>
                    <a:pt x="159" y="371"/>
                    <a:pt x="158" y="369"/>
                  </a:cubicBezTo>
                  <a:cubicBezTo>
                    <a:pt x="160" y="369"/>
                    <a:pt x="161" y="370"/>
                    <a:pt x="163" y="371"/>
                  </a:cubicBezTo>
                  <a:cubicBezTo>
                    <a:pt x="164" y="372"/>
                    <a:pt x="165" y="373"/>
                    <a:pt x="167" y="375"/>
                  </a:cubicBezTo>
                  <a:close/>
                  <a:moveTo>
                    <a:pt x="405" y="388"/>
                  </a:moveTo>
                  <a:cubicBezTo>
                    <a:pt x="391" y="388"/>
                    <a:pt x="377" y="387"/>
                    <a:pt x="363" y="387"/>
                  </a:cubicBezTo>
                  <a:cubicBezTo>
                    <a:pt x="366" y="386"/>
                    <a:pt x="369" y="386"/>
                    <a:pt x="372" y="386"/>
                  </a:cubicBezTo>
                  <a:cubicBezTo>
                    <a:pt x="379" y="386"/>
                    <a:pt x="387" y="386"/>
                    <a:pt x="395" y="387"/>
                  </a:cubicBezTo>
                  <a:cubicBezTo>
                    <a:pt x="395" y="387"/>
                    <a:pt x="395" y="387"/>
                    <a:pt x="396" y="387"/>
                  </a:cubicBezTo>
                  <a:cubicBezTo>
                    <a:pt x="399" y="387"/>
                    <a:pt x="402" y="388"/>
                    <a:pt x="405" y="388"/>
                  </a:cubicBezTo>
                  <a:close/>
                  <a:moveTo>
                    <a:pt x="164" y="378"/>
                  </a:moveTo>
                  <a:cubicBezTo>
                    <a:pt x="163" y="378"/>
                    <a:pt x="163" y="378"/>
                    <a:pt x="162" y="378"/>
                  </a:cubicBezTo>
                  <a:cubicBezTo>
                    <a:pt x="163" y="378"/>
                    <a:pt x="163" y="378"/>
                    <a:pt x="163" y="377"/>
                  </a:cubicBezTo>
                  <a:cubicBezTo>
                    <a:pt x="164" y="378"/>
                    <a:pt x="164" y="378"/>
                    <a:pt x="164" y="378"/>
                  </a:cubicBezTo>
                  <a:close/>
                  <a:moveTo>
                    <a:pt x="154" y="377"/>
                  </a:moveTo>
                  <a:cubicBezTo>
                    <a:pt x="152" y="375"/>
                    <a:pt x="150" y="373"/>
                    <a:pt x="148" y="371"/>
                  </a:cubicBezTo>
                  <a:cubicBezTo>
                    <a:pt x="149" y="370"/>
                    <a:pt x="150" y="370"/>
                    <a:pt x="151" y="369"/>
                  </a:cubicBezTo>
                  <a:cubicBezTo>
                    <a:pt x="152" y="368"/>
                    <a:pt x="153" y="368"/>
                    <a:pt x="153" y="367"/>
                  </a:cubicBezTo>
                  <a:cubicBezTo>
                    <a:pt x="154" y="368"/>
                    <a:pt x="155" y="368"/>
                    <a:pt x="155" y="369"/>
                  </a:cubicBezTo>
                  <a:cubicBezTo>
                    <a:pt x="157" y="372"/>
                    <a:pt x="158" y="374"/>
                    <a:pt x="159" y="377"/>
                  </a:cubicBezTo>
                  <a:cubicBezTo>
                    <a:pt x="158" y="377"/>
                    <a:pt x="158" y="377"/>
                    <a:pt x="157" y="378"/>
                  </a:cubicBezTo>
                  <a:cubicBezTo>
                    <a:pt x="156" y="378"/>
                    <a:pt x="155" y="377"/>
                    <a:pt x="154" y="377"/>
                  </a:cubicBezTo>
                  <a:close/>
                  <a:moveTo>
                    <a:pt x="132" y="360"/>
                  </a:moveTo>
                  <a:cubicBezTo>
                    <a:pt x="130" y="358"/>
                    <a:pt x="128" y="356"/>
                    <a:pt x="126" y="354"/>
                  </a:cubicBezTo>
                  <a:cubicBezTo>
                    <a:pt x="129" y="356"/>
                    <a:pt x="131" y="359"/>
                    <a:pt x="133" y="361"/>
                  </a:cubicBezTo>
                  <a:cubicBezTo>
                    <a:pt x="133" y="360"/>
                    <a:pt x="132" y="360"/>
                    <a:pt x="132" y="360"/>
                  </a:cubicBezTo>
                  <a:close/>
                  <a:moveTo>
                    <a:pt x="102" y="337"/>
                  </a:moveTo>
                  <a:cubicBezTo>
                    <a:pt x="99" y="336"/>
                    <a:pt x="96" y="335"/>
                    <a:pt x="93" y="333"/>
                  </a:cubicBezTo>
                  <a:cubicBezTo>
                    <a:pt x="85" y="326"/>
                    <a:pt x="78" y="319"/>
                    <a:pt x="70" y="312"/>
                  </a:cubicBezTo>
                  <a:cubicBezTo>
                    <a:pt x="83" y="320"/>
                    <a:pt x="94" y="329"/>
                    <a:pt x="102" y="337"/>
                  </a:cubicBezTo>
                  <a:close/>
                  <a:moveTo>
                    <a:pt x="67" y="308"/>
                  </a:moveTo>
                  <a:cubicBezTo>
                    <a:pt x="70" y="309"/>
                    <a:pt x="73" y="310"/>
                    <a:pt x="76" y="311"/>
                  </a:cubicBezTo>
                  <a:cubicBezTo>
                    <a:pt x="79" y="313"/>
                    <a:pt x="82" y="316"/>
                    <a:pt x="85" y="318"/>
                  </a:cubicBezTo>
                  <a:cubicBezTo>
                    <a:pt x="84" y="318"/>
                    <a:pt x="84" y="318"/>
                    <a:pt x="84" y="318"/>
                  </a:cubicBezTo>
                  <a:cubicBezTo>
                    <a:pt x="79" y="315"/>
                    <a:pt x="74" y="312"/>
                    <a:pt x="69" y="308"/>
                  </a:cubicBezTo>
                  <a:cubicBezTo>
                    <a:pt x="68" y="308"/>
                    <a:pt x="68" y="308"/>
                    <a:pt x="67" y="308"/>
                  </a:cubicBezTo>
                  <a:close/>
                  <a:moveTo>
                    <a:pt x="158" y="354"/>
                  </a:moveTo>
                  <a:cubicBezTo>
                    <a:pt x="160" y="355"/>
                    <a:pt x="162" y="356"/>
                    <a:pt x="163" y="357"/>
                  </a:cubicBezTo>
                  <a:cubicBezTo>
                    <a:pt x="163" y="357"/>
                    <a:pt x="163" y="357"/>
                    <a:pt x="162" y="357"/>
                  </a:cubicBezTo>
                  <a:cubicBezTo>
                    <a:pt x="161" y="356"/>
                    <a:pt x="160" y="355"/>
                    <a:pt x="158" y="354"/>
                  </a:cubicBezTo>
                  <a:close/>
                  <a:moveTo>
                    <a:pt x="481" y="424"/>
                  </a:moveTo>
                  <a:cubicBezTo>
                    <a:pt x="478" y="430"/>
                    <a:pt x="474" y="436"/>
                    <a:pt x="472" y="442"/>
                  </a:cubicBezTo>
                  <a:cubicBezTo>
                    <a:pt x="472" y="442"/>
                    <a:pt x="472" y="442"/>
                    <a:pt x="472" y="441"/>
                  </a:cubicBezTo>
                  <a:cubicBezTo>
                    <a:pt x="472" y="440"/>
                    <a:pt x="472" y="439"/>
                    <a:pt x="471" y="437"/>
                  </a:cubicBezTo>
                  <a:cubicBezTo>
                    <a:pt x="472" y="434"/>
                    <a:pt x="472" y="430"/>
                    <a:pt x="472" y="426"/>
                  </a:cubicBezTo>
                  <a:cubicBezTo>
                    <a:pt x="472" y="425"/>
                    <a:pt x="472" y="425"/>
                    <a:pt x="472" y="425"/>
                  </a:cubicBezTo>
                  <a:cubicBezTo>
                    <a:pt x="472" y="425"/>
                    <a:pt x="472" y="425"/>
                    <a:pt x="472" y="425"/>
                  </a:cubicBezTo>
                  <a:cubicBezTo>
                    <a:pt x="472" y="425"/>
                    <a:pt x="472" y="425"/>
                    <a:pt x="472" y="425"/>
                  </a:cubicBezTo>
                  <a:cubicBezTo>
                    <a:pt x="472" y="423"/>
                    <a:pt x="472" y="422"/>
                    <a:pt x="472" y="420"/>
                  </a:cubicBezTo>
                  <a:cubicBezTo>
                    <a:pt x="474" y="419"/>
                    <a:pt x="475" y="418"/>
                    <a:pt x="477" y="417"/>
                  </a:cubicBezTo>
                  <a:cubicBezTo>
                    <a:pt x="479" y="419"/>
                    <a:pt x="480" y="421"/>
                    <a:pt x="481" y="424"/>
                  </a:cubicBezTo>
                  <a:close/>
                  <a:moveTo>
                    <a:pt x="462" y="441"/>
                  </a:moveTo>
                  <a:cubicBezTo>
                    <a:pt x="462" y="441"/>
                    <a:pt x="462" y="441"/>
                    <a:pt x="462" y="441"/>
                  </a:cubicBezTo>
                  <a:cubicBezTo>
                    <a:pt x="462" y="441"/>
                    <a:pt x="462" y="441"/>
                    <a:pt x="462" y="441"/>
                  </a:cubicBezTo>
                  <a:cubicBezTo>
                    <a:pt x="462" y="441"/>
                    <a:pt x="462" y="441"/>
                    <a:pt x="462" y="441"/>
                  </a:cubicBezTo>
                  <a:close/>
                  <a:moveTo>
                    <a:pt x="463" y="439"/>
                  </a:moveTo>
                  <a:cubicBezTo>
                    <a:pt x="463" y="437"/>
                    <a:pt x="464" y="436"/>
                    <a:pt x="465" y="435"/>
                  </a:cubicBezTo>
                  <a:cubicBezTo>
                    <a:pt x="465" y="436"/>
                    <a:pt x="465" y="436"/>
                    <a:pt x="465" y="437"/>
                  </a:cubicBezTo>
                  <a:cubicBezTo>
                    <a:pt x="465" y="438"/>
                    <a:pt x="465" y="440"/>
                    <a:pt x="465" y="441"/>
                  </a:cubicBezTo>
                  <a:cubicBezTo>
                    <a:pt x="464" y="440"/>
                    <a:pt x="464" y="439"/>
                    <a:pt x="463" y="439"/>
                  </a:cubicBezTo>
                  <a:close/>
                  <a:moveTo>
                    <a:pt x="467" y="455"/>
                  </a:moveTo>
                  <a:cubicBezTo>
                    <a:pt x="467" y="455"/>
                    <a:pt x="467" y="454"/>
                    <a:pt x="467" y="453"/>
                  </a:cubicBezTo>
                  <a:cubicBezTo>
                    <a:pt x="468" y="454"/>
                    <a:pt x="468" y="454"/>
                    <a:pt x="468" y="454"/>
                  </a:cubicBezTo>
                  <a:cubicBezTo>
                    <a:pt x="468" y="453"/>
                    <a:pt x="468" y="453"/>
                    <a:pt x="468" y="453"/>
                  </a:cubicBezTo>
                  <a:cubicBezTo>
                    <a:pt x="468" y="453"/>
                    <a:pt x="468" y="453"/>
                    <a:pt x="468" y="453"/>
                  </a:cubicBezTo>
                  <a:cubicBezTo>
                    <a:pt x="468" y="454"/>
                    <a:pt x="467" y="455"/>
                    <a:pt x="467" y="455"/>
                  </a:cubicBezTo>
                  <a:cubicBezTo>
                    <a:pt x="467" y="455"/>
                    <a:pt x="467" y="455"/>
                    <a:pt x="467" y="455"/>
                  </a:cubicBezTo>
                  <a:close/>
                  <a:moveTo>
                    <a:pt x="467" y="437"/>
                  </a:moveTo>
                  <a:cubicBezTo>
                    <a:pt x="467" y="435"/>
                    <a:pt x="468" y="433"/>
                    <a:pt x="468" y="431"/>
                  </a:cubicBezTo>
                  <a:cubicBezTo>
                    <a:pt x="468" y="432"/>
                    <a:pt x="468" y="433"/>
                    <a:pt x="468" y="433"/>
                  </a:cubicBezTo>
                  <a:cubicBezTo>
                    <a:pt x="468" y="435"/>
                    <a:pt x="468" y="437"/>
                    <a:pt x="468" y="439"/>
                  </a:cubicBezTo>
                  <a:cubicBezTo>
                    <a:pt x="468" y="438"/>
                    <a:pt x="467" y="438"/>
                    <a:pt x="467" y="437"/>
                  </a:cubicBezTo>
                  <a:close/>
                  <a:moveTo>
                    <a:pt x="469" y="425"/>
                  </a:moveTo>
                  <a:cubicBezTo>
                    <a:pt x="469" y="425"/>
                    <a:pt x="469" y="425"/>
                    <a:pt x="469" y="425"/>
                  </a:cubicBezTo>
                  <a:cubicBezTo>
                    <a:pt x="469" y="425"/>
                    <a:pt x="469" y="425"/>
                    <a:pt x="469" y="425"/>
                  </a:cubicBezTo>
                  <a:cubicBezTo>
                    <a:pt x="469" y="424"/>
                    <a:pt x="469" y="424"/>
                    <a:pt x="469" y="424"/>
                  </a:cubicBezTo>
                  <a:cubicBezTo>
                    <a:pt x="469" y="424"/>
                    <a:pt x="469" y="425"/>
                    <a:pt x="469" y="425"/>
                  </a:cubicBezTo>
                  <a:cubicBezTo>
                    <a:pt x="469" y="425"/>
                    <a:pt x="469" y="425"/>
                    <a:pt x="469" y="425"/>
                  </a:cubicBezTo>
                  <a:cubicBezTo>
                    <a:pt x="469" y="425"/>
                    <a:pt x="469" y="425"/>
                    <a:pt x="469" y="425"/>
                  </a:cubicBezTo>
                  <a:close/>
                  <a:moveTo>
                    <a:pt x="455" y="427"/>
                  </a:moveTo>
                  <a:cubicBezTo>
                    <a:pt x="455" y="426"/>
                    <a:pt x="456" y="426"/>
                    <a:pt x="456" y="425"/>
                  </a:cubicBezTo>
                  <a:cubicBezTo>
                    <a:pt x="456" y="425"/>
                    <a:pt x="457" y="426"/>
                    <a:pt x="458" y="426"/>
                  </a:cubicBezTo>
                  <a:cubicBezTo>
                    <a:pt x="461" y="426"/>
                    <a:pt x="464" y="426"/>
                    <a:pt x="466" y="427"/>
                  </a:cubicBezTo>
                  <a:cubicBezTo>
                    <a:pt x="466" y="428"/>
                    <a:pt x="466" y="429"/>
                    <a:pt x="466" y="430"/>
                  </a:cubicBezTo>
                  <a:cubicBezTo>
                    <a:pt x="465" y="431"/>
                    <a:pt x="464" y="432"/>
                    <a:pt x="463" y="433"/>
                  </a:cubicBezTo>
                  <a:cubicBezTo>
                    <a:pt x="461" y="431"/>
                    <a:pt x="458" y="428"/>
                    <a:pt x="455" y="427"/>
                  </a:cubicBezTo>
                  <a:close/>
                  <a:moveTo>
                    <a:pt x="408" y="413"/>
                  </a:moveTo>
                  <a:cubicBezTo>
                    <a:pt x="420" y="415"/>
                    <a:pt x="432" y="416"/>
                    <a:pt x="444" y="417"/>
                  </a:cubicBezTo>
                  <a:cubicBezTo>
                    <a:pt x="442" y="417"/>
                    <a:pt x="440" y="418"/>
                    <a:pt x="438" y="418"/>
                  </a:cubicBezTo>
                  <a:cubicBezTo>
                    <a:pt x="432" y="417"/>
                    <a:pt x="425" y="417"/>
                    <a:pt x="418" y="416"/>
                  </a:cubicBezTo>
                  <a:cubicBezTo>
                    <a:pt x="415" y="415"/>
                    <a:pt x="411" y="414"/>
                    <a:pt x="408" y="413"/>
                  </a:cubicBezTo>
                  <a:close/>
                  <a:moveTo>
                    <a:pt x="463" y="424"/>
                  </a:moveTo>
                  <a:cubicBezTo>
                    <a:pt x="464" y="423"/>
                    <a:pt x="466" y="423"/>
                    <a:pt x="467" y="423"/>
                  </a:cubicBezTo>
                  <a:cubicBezTo>
                    <a:pt x="467" y="423"/>
                    <a:pt x="467" y="424"/>
                    <a:pt x="467" y="424"/>
                  </a:cubicBezTo>
                  <a:cubicBezTo>
                    <a:pt x="467" y="424"/>
                    <a:pt x="467" y="424"/>
                    <a:pt x="467" y="424"/>
                  </a:cubicBezTo>
                  <a:cubicBezTo>
                    <a:pt x="467" y="425"/>
                    <a:pt x="467" y="425"/>
                    <a:pt x="467" y="425"/>
                  </a:cubicBezTo>
                  <a:cubicBezTo>
                    <a:pt x="466" y="424"/>
                    <a:pt x="464" y="424"/>
                    <a:pt x="463" y="424"/>
                  </a:cubicBezTo>
                  <a:close/>
                  <a:moveTo>
                    <a:pt x="478" y="445"/>
                  </a:moveTo>
                  <a:cubicBezTo>
                    <a:pt x="479" y="441"/>
                    <a:pt x="480" y="437"/>
                    <a:pt x="481" y="433"/>
                  </a:cubicBezTo>
                  <a:cubicBezTo>
                    <a:pt x="479" y="433"/>
                    <a:pt x="479" y="433"/>
                    <a:pt x="479" y="433"/>
                  </a:cubicBezTo>
                  <a:cubicBezTo>
                    <a:pt x="480" y="431"/>
                    <a:pt x="481" y="429"/>
                    <a:pt x="482" y="427"/>
                  </a:cubicBezTo>
                  <a:cubicBezTo>
                    <a:pt x="484" y="433"/>
                    <a:pt x="482" y="440"/>
                    <a:pt x="478" y="445"/>
                  </a:cubicBezTo>
                  <a:close/>
                  <a:moveTo>
                    <a:pt x="481" y="454"/>
                  </a:moveTo>
                  <a:cubicBezTo>
                    <a:pt x="479" y="457"/>
                    <a:pt x="478" y="459"/>
                    <a:pt x="476" y="462"/>
                  </a:cubicBezTo>
                  <a:cubicBezTo>
                    <a:pt x="476" y="460"/>
                    <a:pt x="476" y="459"/>
                    <a:pt x="476" y="458"/>
                  </a:cubicBezTo>
                  <a:cubicBezTo>
                    <a:pt x="478" y="457"/>
                    <a:pt x="479" y="455"/>
                    <a:pt x="481" y="454"/>
                  </a:cubicBezTo>
                  <a:close/>
                  <a:moveTo>
                    <a:pt x="475" y="450"/>
                  </a:moveTo>
                  <a:cubicBezTo>
                    <a:pt x="473" y="453"/>
                    <a:pt x="471" y="454"/>
                    <a:pt x="470" y="456"/>
                  </a:cubicBezTo>
                  <a:cubicBezTo>
                    <a:pt x="470" y="456"/>
                    <a:pt x="470" y="456"/>
                    <a:pt x="470" y="456"/>
                  </a:cubicBezTo>
                  <a:cubicBezTo>
                    <a:pt x="472" y="452"/>
                    <a:pt x="474" y="448"/>
                    <a:pt x="476" y="444"/>
                  </a:cubicBezTo>
                  <a:cubicBezTo>
                    <a:pt x="476" y="446"/>
                    <a:pt x="475" y="448"/>
                    <a:pt x="475" y="450"/>
                  </a:cubicBezTo>
                  <a:close/>
                  <a:moveTo>
                    <a:pt x="459" y="455"/>
                  </a:moveTo>
                  <a:cubicBezTo>
                    <a:pt x="459" y="451"/>
                    <a:pt x="460" y="447"/>
                    <a:pt x="461" y="444"/>
                  </a:cubicBezTo>
                  <a:cubicBezTo>
                    <a:pt x="462" y="444"/>
                    <a:pt x="463" y="444"/>
                    <a:pt x="465" y="443"/>
                  </a:cubicBezTo>
                  <a:cubicBezTo>
                    <a:pt x="465" y="443"/>
                    <a:pt x="465" y="443"/>
                    <a:pt x="465" y="443"/>
                  </a:cubicBezTo>
                  <a:cubicBezTo>
                    <a:pt x="466" y="444"/>
                    <a:pt x="466" y="446"/>
                    <a:pt x="466" y="447"/>
                  </a:cubicBezTo>
                  <a:cubicBezTo>
                    <a:pt x="465" y="450"/>
                    <a:pt x="465" y="454"/>
                    <a:pt x="464" y="458"/>
                  </a:cubicBezTo>
                  <a:cubicBezTo>
                    <a:pt x="463" y="457"/>
                    <a:pt x="461" y="456"/>
                    <a:pt x="459" y="455"/>
                  </a:cubicBezTo>
                  <a:close/>
                  <a:moveTo>
                    <a:pt x="453" y="431"/>
                  </a:moveTo>
                  <a:cubicBezTo>
                    <a:pt x="454" y="430"/>
                    <a:pt x="454" y="430"/>
                    <a:pt x="454" y="429"/>
                  </a:cubicBezTo>
                  <a:cubicBezTo>
                    <a:pt x="457" y="431"/>
                    <a:pt x="460" y="433"/>
                    <a:pt x="462" y="435"/>
                  </a:cubicBezTo>
                  <a:cubicBezTo>
                    <a:pt x="461" y="436"/>
                    <a:pt x="461" y="436"/>
                    <a:pt x="461" y="437"/>
                  </a:cubicBezTo>
                  <a:cubicBezTo>
                    <a:pt x="459" y="435"/>
                    <a:pt x="456" y="433"/>
                    <a:pt x="453" y="431"/>
                  </a:cubicBezTo>
                  <a:close/>
                  <a:moveTo>
                    <a:pt x="448" y="428"/>
                  </a:moveTo>
                  <a:cubicBezTo>
                    <a:pt x="446" y="427"/>
                    <a:pt x="445" y="426"/>
                    <a:pt x="443" y="425"/>
                  </a:cubicBezTo>
                  <a:cubicBezTo>
                    <a:pt x="444" y="426"/>
                    <a:pt x="444" y="426"/>
                    <a:pt x="445" y="426"/>
                  </a:cubicBezTo>
                  <a:cubicBezTo>
                    <a:pt x="446" y="426"/>
                    <a:pt x="447" y="426"/>
                    <a:pt x="448" y="426"/>
                  </a:cubicBezTo>
                  <a:cubicBezTo>
                    <a:pt x="448" y="426"/>
                    <a:pt x="448" y="427"/>
                    <a:pt x="448" y="428"/>
                  </a:cubicBezTo>
                  <a:close/>
                  <a:moveTo>
                    <a:pt x="379" y="405"/>
                  </a:moveTo>
                  <a:cubicBezTo>
                    <a:pt x="386" y="406"/>
                    <a:pt x="394" y="406"/>
                    <a:pt x="402" y="406"/>
                  </a:cubicBezTo>
                  <a:cubicBezTo>
                    <a:pt x="416" y="408"/>
                    <a:pt x="431" y="411"/>
                    <a:pt x="445" y="414"/>
                  </a:cubicBezTo>
                  <a:cubicBezTo>
                    <a:pt x="423" y="413"/>
                    <a:pt x="400" y="410"/>
                    <a:pt x="379" y="405"/>
                  </a:cubicBezTo>
                  <a:close/>
                  <a:moveTo>
                    <a:pt x="190" y="385"/>
                  </a:moveTo>
                  <a:cubicBezTo>
                    <a:pt x="185" y="385"/>
                    <a:pt x="181" y="385"/>
                    <a:pt x="176" y="385"/>
                  </a:cubicBezTo>
                  <a:cubicBezTo>
                    <a:pt x="176" y="385"/>
                    <a:pt x="176" y="384"/>
                    <a:pt x="175" y="384"/>
                  </a:cubicBezTo>
                  <a:cubicBezTo>
                    <a:pt x="176" y="384"/>
                    <a:pt x="176" y="384"/>
                    <a:pt x="176" y="384"/>
                  </a:cubicBezTo>
                  <a:cubicBezTo>
                    <a:pt x="180" y="384"/>
                    <a:pt x="185" y="385"/>
                    <a:pt x="190" y="385"/>
                  </a:cubicBezTo>
                  <a:close/>
                  <a:moveTo>
                    <a:pt x="172" y="385"/>
                  </a:moveTo>
                  <a:cubicBezTo>
                    <a:pt x="163" y="385"/>
                    <a:pt x="154" y="385"/>
                    <a:pt x="147" y="385"/>
                  </a:cubicBezTo>
                  <a:cubicBezTo>
                    <a:pt x="152" y="384"/>
                    <a:pt x="152" y="384"/>
                    <a:pt x="152" y="384"/>
                  </a:cubicBezTo>
                  <a:cubicBezTo>
                    <a:pt x="153" y="384"/>
                    <a:pt x="154" y="384"/>
                    <a:pt x="155" y="383"/>
                  </a:cubicBezTo>
                  <a:cubicBezTo>
                    <a:pt x="155" y="383"/>
                    <a:pt x="156" y="383"/>
                    <a:pt x="157" y="383"/>
                  </a:cubicBezTo>
                  <a:cubicBezTo>
                    <a:pt x="157" y="384"/>
                    <a:pt x="157" y="384"/>
                    <a:pt x="158" y="385"/>
                  </a:cubicBezTo>
                  <a:cubicBezTo>
                    <a:pt x="159" y="383"/>
                    <a:pt x="159" y="383"/>
                    <a:pt x="159" y="383"/>
                  </a:cubicBezTo>
                  <a:cubicBezTo>
                    <a:pt x="163" y="383"/>
                    <a:pt x="166" y="383"/>
                    <a:pt x="170" y="383"/>
                  </a:cubicBezTo>
                  <a:cubicBezTo>
                    <a:pt x="171" y="384"/>
                    <a:pt x="172" y="385"/>
                    <a:pt x="172" y="385"/>
                  </a:cubicBezTo>
                  <a:close/>
                  <a:moveTo>
                    <a:pt x="149" y="376"/>
                  </a:moveTo>
                  <a:cubicBezTo>
                    <a:pt x="147" y="375"/>
                    <a:pt x="146" y="374"/>
                    <a:pt x="144" y="373"/>
                  </a:cubicBezTo>
                  <a:cubicBezTo>
                    <a:pt x="144" y="373"/>
                    <a:pt x="144" y="373"/>
                    <a:pt x="144" y="373"/>
                  </a:cubicBezTo>
                  <a:cubicBezTo>
                    <a:pt x="144" y="373"/>
                    <a:pt x="144" y="373"/>
                    <a:pt x="144" y="373"/>
                  </a:cubicBezTo>
                  <a:cubicBezTo>
                    <a:pt x="145" y="373"/>
                    <a:pt x="146" y="374"/>
                    <a:pt x="147" y="375"/>
                  </a:cubicBezTo>
                  <a:cubicBezTo>
                    <a:pt x="147" y="374"/>
                    <a:pt x="147" y="374"/>
                    <a:pt x="147" y="374"/>
                  </a:cubicBezTo>
                  <a:cubicBezTo>
                    <a:pt x="148" y="375"/>
                    <a:pt x="148" y="375"/>
                    <a:pt x="149" y="376"/>
                  </a:cubicBezTo>
                  <a:close/>
                  <a:moveTo>
                    <a:pt x="136" y="368"/>
                  </a:moveTo>
                  <a:cubicBezTo>
                    <a:pt x="135" y="367"/>
                    <a:pt x="134" y="367"/>
                    <a:pt x="134" y="366"/>
                  </a:cubicBezTo>
                  <a:cubicBezTo>
                    <a:pt x="134" y="366"/>
                    <a:pt x="134" y="367"/>
                    <a:pt x="135" y="367"/>
                  </a:cubicBezTo>
                  <a:cubicBezTo>
                    <a:pt x="135" y="367"/>
                    <a:pt x="135" y="368"/>
                    <a:pt x="136" y="368"/>
                  </a:cubicBezTo>
                  <a:close/>
                  <a:moveTo>
                    <a:pt x="119" y="355"/>
                  </a:moveTo>
                  <a:cubicBezTo>
                    <a:pt x="113" y="350"/>
                    <a:pt x="108" y="345"/>
                    <a:pt x="102" y="340"/>
                  </a:cubicBezTo>
                  <a:cubicBezTo>
                    <a:pt x="103" y="341"/>
                    <a:pt x="105" y="341"/>
                    <a:pt x="106" y="342"/>
                  </a:cubicBezTo>
                  <a:cubicBezTo>
                    <a:pt x="108" y="340"/>
                    <a:pt x="108" y="340"/>
                    <a:pt x="108" y="340"/>
                  </a:cubicBezTo>
                  <a:cubicBezTo>
                    <a:pt x="106" y="338"/>
                    <a:pt x="104" y="336"/>
                    <a:pt x="102" y="334"/>
                  </a:cubicBezTo>
                  <a:cubicBezTo>
                    <a:pt x="111" y="342"/>
                    <a:pt x="118" y="350"/>
                    <a:pt x="126" y="358"/>
                  </a:cubicBezTo>
                  <a:cubicBezTo>
                    <a:pt x="125" y="357"/>
                    <a:pt x="124" y="357"/>
                    <a:pt x="123" y="357"/>
                  </a:cubicBezTo>
                  <a:cubicBezTo>
                    <a:pt x="122" y="356"/>
                    <a:pt x="121" y="355"/>
                    <a:pt x="119" y="355"/>
                  </a:cubicBezTo>
                  <a:close/>
                  <a:moveTo>
                    <a:pt x="43" y="298"/>
                  </a:moveTo>
                  <a:cubicBezTo>
                    <a:pt x="49" y="301"/>
                    <a:pt x="55" y="304"/>
                    <a:pt x="61" y="307"/>
                  </a:cubicBezTo>
                  <a:cubicBezTo>
                    <a:pt x="68" y="314"/>
                    <a:pt x="75" y="320"/>
                    <a:pt x="82" y="327"/>
                  </a:cubicBezTo>
                  <a:cubicBezTo>
                    <a:pt x="68" y="318"/>
                    <a:pt x="55" y="309"/>
                    <a:pt x="43" y="298"/>
                  </a:cubicBezTo>
                  <a:close/>
                  <a:moveTo>
                    <a:pt x="54" y="296"/>
                  </a:moveTo>
                  <a:cubicBezTo>
                    <a:pt x="54" y="296"/>
                    <a:pt x="55" y="295"/>
                    <a:pt x="55" y="295"/>
                  </a:cubicBezTo>
                  <a:cubicBezTo>
                    <a:pt x="60" y="298"/>
                    <a:pt x="65" y="302"/>
                    <a:pt x="70" y="306"/>
                  </a:cubicBezTo>
                  <a:cubicBezTo>
                    <a:pt x="66" y="305"/>
                    <a:pt x="62" y="303"/>
                    <a:pt x="59" y="301"/>
                  </a:cubicBezTo>
                  <a:cubicBezTo>
                    <a:pt x="57" y="299"/>
                    <a:pt x="56" y="298"/>
                    <a:pt x="54" y="296"/>
                  </a:cubicBezTo>
                  <a:close/>
                  <a:moveTo>
                    <a:pt x="52" y="294"/>
                  </a:moveTo>
                  <a:cubicBezTo>
                    <a:pt x="51" y="293"/>
                    <a:pt x="50" y="292"/>
                    <a:pt x="49" y="291"/>
                  </a:cubicBezTo>
                  <a:cubicBezTo>
                    <a:pt x="51" y="292"/>
                    <a:pt x="52" y="293"/>
                    <a:pt x="53" y="293"/>
                  </a:cubicBezTo>
                  <a:cubicBezTo>
                    <a:pt x="53" y="294"/>
                    <a:pt x="52" y="294"/>
                    <a:pt x="52" y="294"/>
                  </a:cubicBezTo>
                  <a:close/>
                  <a:moveTo>
                    <a:pt x="44" y="269"/>
                  </a:moveTo>
                  <a:cubicBezTo>
                    <a:pt x="45" y="270"/>
                    <a:pt x="47" y="271"/>
                    <a:pt x="49" y="272"/>
                  </a:cubicBezTo>
                  <a:cubicBezTo>
                    <a:pt x="48" y="272"/>
                    <a:pt x="48" y="272"/>
                    <a:pt x="47" y="272"/>
                  </a:cubicBezTo>
                  <a:cubicBezTo>
                    <a:pt x="46" y="271"/>
                    <a:pt x="45" y="270"/>
                    <a:pt x="44" y="269"/>
                  </a:cubicBezTo>
                  <a:close/>
                  <a:moveTo>
                    <a:pt x="141" y="337"/>
                  </a:moveTo>
                  <a:cubicBezTo>
                    <a:pt x="144" y="339"/>
                    <a:pt x="147" y="341"/>
                    <a:pt x="150" y="344"/>
                  </a:cubicBezTo>
                  <a:cubicBezTo>
                    <a:pt x="150" y="344"/>
                    <a:pt x="150" y="343"/>
                    <a:pt x="149" y="343"/>
                  </a:cubicBezTo>
                  <a:cubicBezTo>
                    <a:pt x="148" y="343"/>
                    <a:pt x="147" y="343"/>
                    <a:pt x="147" y="344"/>
                  </a:cubicBezTo>
                  <a:cubicBezTo>
                    <a:pt x="145" y="341"/>
                    <a:pt x="143" y="339"/>
                    <a:pt x="141" y="337"/>
                  </a:cubicBezTo>
                  <a:close/>
                  <a:moveTo>
                    <a:pt x="181" y="374"/>
                  </a:moveTo>
                  <a:cubicBezTo>
                    <a:pt x="181" y="374"/>
                    <a:pt x="181" y="375"/>
                    <a:pt x="180" y="375"/>
                  </a:cubicBezTo>
                  <a:cubicBezTo>
                    <a:pt x="179" y="375"/>
                    <a:pt x="177" y="374"/>
                    <a:pt x="175" y="374"/>
                  </a:cubicBezTo>
                  <a:cubicBezTo>
                    <a:pt x="175" y="374"/>
                    <a:pt x="175" y="374"/>
                    <a:pt x="175" y="374"/>
                  </a:cubicBezTo>
                  <a:cubicBezTo>
                    <a:pt x="177" y="373"/>
                    <a:pt x="178" y="370"/>
                    <a:pt x="176" y="368"/>
                  </a:cubicBezTo>
                  <a:cubicBezTo>
                    <a:pt x="175" y="367"/>
                    <a:pt x="174" y="366"/>
                    <a:pt x="173" y="365"/>
                  </a:cubicBezTo>
                  <a:cubicBezTo>
                    <a:pt x="173" y="365"/>
                    <a:pt x="173" y="365"/>
                    <a:pt x="174" y="365"/>
                  </a:cubicBezTo>
                  <a:cubicBezTo>
                    <a:pt x="176" y="368"/>
                    <a:pt x="179" y="371"/>
                    <a:pt x="181" y="374"/>
                  </a:cubicBezTo>
                  <a:close/>
                  <a:moveTo>
                    <a:pt x="174" y="377"/>
                  </a:moveTo>
                  <a:cubicBezTo>
                    <a:pt x="174" y="378"/>
                    <a:pt x="174" y="378"/>
                    <a:pt x="174" y="378"/>
                  </a:cubicBezTo>
                  <a:cubicBezTo>
                    <a:pt x="174" y="378"/>
                    <a:pt x="174" y="378"/>
                    <a:pt x="173" y="378"/>
                  </a:cubicBezTo>
                  <a:lnTo>
                    <a:pt x="174" y="377"/>
                  </a:lnTo>
                  <a:close/>
                  <a:moveTo>
                    <a:pt x="406" y="379"/>
                  </a:moveTo>
                  <a:cubicBezTo>
                    <a:pt x="410" y="380"/>
                    <a:pt x="414" y="380"/>
                    <a:pt x="419" y="380"/>
                  </a:cubicBezTo>
                  <a:cubicBezTo>
                    <a:pt x="415" y="380"/>
                    <a:pt x="412" y="380"/>
                    <a:pt x="409" y="380"/>
                  </a:cubicBezTo>
                  <a:cubicBezTo>
                    <a:pt x="408" y="380"/>
                    <a:pt x="407" y="380"/>
                    <a:pt x="406" y="379"/>
                  </a:cubicBezTo>
                  <a:close/>
                  <a:moveTo>
                    <a:pt x="447" y="382"/>
                  </a:moveTo>
                  <a:cubicBezTo>
                    <a:pt x="450" y="382"/>
                    <a:pt x="453" y="382"/>
                    <a:pt x="455" y="383"/>
                  </a:cubicBezTo>
                  <a:cubicBezTo>
                    <a:pt x="456" y="383"/>
                    <a:pt x="456" y="383"/>
                    <a:pt x="457" y="384"/>
                  </a:cubicBezTo>
                  <a:cubicBezTo>
                    <a:pt x="454" y="383"/>
                    <a:pt x="450" y="383"/>
                    <a:pt x="447" y="382"/>
                  </a:cubicBezTo>
                  <a:close/>
                  <a:moveTo>
                    <a:pt x="488" y="320"/>
                  </a:moveTo>
                  <a:cubicBezTo>
                    <a:pt x="487" y="319"/>
                    <a:pt x="487" y="319"/>
                    <a:pt x="486" y="319"/>
                  </a:cubicBezTo>
                  <a:cubicBezTo>
                    <a:pt x="486" y="319"/>
                    <a:pt x="486" y="319"/>
                    <a:pt x="486" y="319"/>
                  </a:cubicBezTo>
                  <a:cubicBezTo>
                    <a:pt x="486" y="318"/>
                    <a:pt x="486" y="318"/>
                    <a:pt x="487" y="318"/>
                  </a:cubicBezTo>
                  <a:cubicBezTo>
                    <a:pt x="487" y="318"/>
                    <a:pt x="488" y="319"/>
                    <a:pt x="488" y="319"/>
                  </a:cubicBezTo>
                  <a:cubicBezTo>
                    <a:pt x="488" y="319"/>
                    <a:pt x="488" y="320"/>
                    <a:pt x="488" y="320"/>
                  </a:cubicBezTo>
                  <a:close/>
                  <a:moveTo>
                    <a:pt x="623" y="199"/>
                  </a:moveTo>
                  <a:cubicBezTo>
                    <a:pt x="635" y="207"/>
                    <a:pt x="646" y="217"/>
                    <a:pt x="653" y="228"/>
                  </a:cubicBezTo>
                  <a:cubicBezTo>
                    <a:pt x="648" y="229"/>
                    <a:pt x="642" y="230"/>
                    <a:pt x="637" y="231"/>
                  </a:cubicBezTo>
                  <a:cubicBezTo>
                    <a:pt x="621" y="216"/>
                    <a:pt x="604" y="202"/>
                    <a:pt x="583" y="196"/>
                  </a:cubicBezTo>
                  <a:cubicBezTo>
                    <a:pt x="582" y="198"/>
                    <a:pt x="582" y="198"/>
                    <a:pt x="582" y="198"/>
                  </a:cubicBezTo>
                  <a:cubicBezTo>
                    <a:pt x="602" y="204"/>
                    <a:pt x="619" y="217"/>
                    <a:pt x="633" y="232"/>
                  </a:cubicBezTo>
                  <a:cubicBezTo>
                    <a:pt x="629" y="232"/>
                    <a:pt x="624" y="232"/>
                    <a:pt x="619" y="233"/>
                  </a:cubicBezTo>
                  <a:cubicBezTo>
                    <a:pt x="602" y="220"/>
                    <a:pt x="581" y="211"/>
                    <a:pt x="562" y="202"/>
                  </a:cubicBezTo>
                  <a:cubicBezTo>
                    <a:pt x="609" y="184"/>
                    <a:pt x="614" y="205"/>
                    <a:pt x="622" y="200"/>
                  </a:cubicBezTo>
                  <a:cubicBezTo>
                    <a:pt x="622" y="200"/>
                    <a:pt x="623" y="199"/>
                    <a:pt x="623" y="199"/>
                  </a:cubicBezTo>
                  <a:close/>
                  <a:moveTo>
                    <a:pt x="509" y="236"/>
                  </a:moveTo>
                  <a:cubicBezTo>
                    <a:pt x="510" y="237"/>
                    <a:pt x="511" y="237"/>
                    <a:pt x="512" y="238"/>
                  </a:cubicBezTo>
                  <a:cubicBezTo>
                    <a:pt x="510" y="240"/>
                    <a:pt x="509" y="242"/>
                    <a:pt x="508" y="243"/>
                  </a:cubicBezTo>
                  <a:cubicBezTo>
                    <a:pt x="507" y="245"/>
                    <a:pt x="506" y="246"/>
                    <a:pt x="506" y="247"/>
                  </a:cubicBezTo>
                  <a:cubicBezTo>
                    <a:pt x="504" y="246"/>
                    <a:pt x="502" y="246"/>
                    <a:pt x="501" y="245"/>
                  </a:cubicBezTo>
                  <a:cubicBezTo>
                    <a:pt x="503" y="242"/>
                    <a:pt x="506" y="239"/>
                    <a:pt x="509" y="236"/>
                  </a:cubicBezTo>
                  <a:close/>
                  <a:moveTo>
                    <a:pt x="462" y="295"/>
                  </a:moveTo>
                  <a:cubicBezTo>
                    <a:pt x="463" y="296"/>
                    <a:pt x="464" y="296"/>
                    <a:pt x="465" y="297"/>
                  </a:cubicBezTo>
                  <a:cubicBezTo>
                    <a:pt x="463" y="297"/>
                    <a:pt x="460" y="296"/>
                    <a:pt x="458" y="294"/>
                  </a:cubicBezTo>
                  <a:cubicBezTo>
                    <a:pt x="454" y="292"/>
                    <a:pt x="449" y="288"/>
                    <a:pt x="445" y="285"/>
                  </a:cubicBezTo>
                  <a:cubicBezTo>
                    <a:pt x="442" y="282"/>
                    <a:pt x="438" y="279"/>
                    <a:pt x="435" y="276"/>
                  </a:cubicBezTo>
                  <a:cubicBezTo>
                    <a:pt x="444" y="281"/>
                    <a:pt x="452" y="287"/>
                    <a:pt x="460" y="293"/>
                  </a:cubicBezTo>
                  <a:cubicBezTo>
                    <a:pt x="460" y="295"/>
                    <a:pt x="460" y="295"/>
                    <a:pt x="460" y="295"/>
                  </a:cubicBezTo>
                  <a:cubicBezTo>
                    <a:pt x="462" y="295"/>
                    <a:pt x="462" y="295"/>
                    <a:pt x="462" y="295"/>
                  </a:cubicBezTo>
                  <a:cubicBezTo>
                    <a:pt x="462" y="295"/>
                    <a:pt x="462" y="295"/>
                    <a:pt x="462" y="295"/>
                  </a:cubicBezTo>
                  <a:close/>
                  <a:moveTo>
                    <a:pt x="484" y="269"/>
                  </a:moveTo>
                  <a:cubicBezTo>
                    <a:pt x="484" y="269"/>
                    <a:pt x="484" y="269"/>
                    <a:pt x="484" y="269"/>
                  </a:cubicBezTo>
                  <a:cubicBezTo>
                    <a:pt x="484" y="269"/>
                    <a:pt x="484" y="269"/>
                    <a:pt x="484" y="269"/>
                  </a:cubicBezTo>
                  <a:cubicBezTo>
                    <a:pt x="484" y="269"/>
                    <a:pt x="484" y="269"/>
                    <a:pt x="484" y="269"/>
                  </a:cubicBezTo>
                  <a:close/>
                  <a:moveTo>
                    <a:pt x="480" y="292"/>
                  </a:moveTo>
                  <a:cubicBezTo>
                    <a:pt x="480" y="292"/>
                    <a:pt x="480" y="292"/>
                    <a:pt x="480" y="292"/>
                  </a:cubicBezTo>
                  <a:cubicBezTo>
                    <a:pt x="480" y="292"/>
                    <a:pt x="480" y="292"/>
                    <a:pt x="480" y="292"/>
                  </a:cubicBezTo>
                  <a:cubicBezTo>
                    <a:pt x="480" y="292"/>
                    <a:pt x="480" y="292"/>
                    <a:pt x="480" y="292"/>
                  </a:cubicBezTo>
                  <a:close/>
                  <a:moveTo>
                    <a:pt x="468" y="325"/>
                  </a:moveTo>
                  <a:cubicBezTo>
                    <a:pt x="469" y="325"/>
                    <a:pt x="469" y="325"/>
                    <a:pt x="470" y="325"/>
                  </a:cubicBezTo>
                  <a:cubicBezTo>
                    <a:pt x="470" y="325"/>
                    <a:pt x="470" y="326"/>
                    <a:pt x="470" y="326"/>
                  </a:cubicBezTo>
                  <a:cubicBezTo>
                    <a:pt x="469" y="326"/>
                    <a:pt x="469" y="325"/>
                    <a:pt x="468" y="325"/>
                  </a:cubicBezTo>
                  <a:close/>
                  <a:moveTo>
                    <a:pt x="494" y="284"/>
                  </a:moveTo>
                  <a:cubicBezTo>
                    <a:pt x="495" y="285"/>
                    <a:pt x="495" y="285"/>
                    <a:pt x="496" y="286"/>
                  </a:cubicBezTo>
                  <a:cubicBezTo>
                    <a:pt x="494" y="291"/>
                    <a:pt x="492" y="297"/>
                    <a:pt x="492" y="303"/>
                  </a:cubicBezTo>
                  <a:cubicBezTo>
                    <a:pt x="492" y="301"/>
                    <a:pt x="491" y="299"/>
                    <a:pt x="491" y="297"/>
                  </a:cubicBezTo>
                  <a:cubicBezTo>
                    <a:pt x="491" y="295"/>
                    <a:pt x="491" y="293"/>
                    <a:pt x="491" y="291"/>
                  </a:cubicBezTo>
                  <a:cubicBezTo>
                    <a:pt x="492" y="291"/>
                    <a:pt x="492" y="291"/>
                    <a:pt x="492" y="291"/>
                  </a:cubicBezTo>
                  <a:cubicBezTo>
                    <a:pt x="492" y="291"/>
                    <a:pt x="492" y="291"/>
                    <a:pt x="492" y="290"/>
                  </a:cubicBezTo>
                  <a:cubicBezTo>
                    <a:pt x="492" y="289"/>
                    <a:pt x="492" y="287"/>
                    <a:pt x="493" y="285"/>
                  </a:cubicBezTo>
                  <a:cubicBezTo>
                    <a:pt x="493" y="285"/>
                    <a:pt x="494" y="284"/>
                    <a:pt x="494" y="284"/>
                  </a:cubicBezTo>
                  <a:close/>
                  <a:moveTo>
                    <a:pt x="484" y="292"/>
                  </a:moveTo>
                  <a:cubicBezTo>
                    <a:pt x="484" y="294"/>
                    <a:pt x="485" y="295"/>
                    <a:pt x="485" y="297"/>
                  </a:cubicBezTo>
                  <a:cubicBezTo>
                    <a:pt x="484" y="296"/>
                    <a:pt x="483" y="295"/>
                    <a:pt x="483" y="295"/>
                  </a:cubicBezTo>
                  <a:cubicBezTo>
                    <a:pt x="483" y="294"/>
                    <a:pt x="484" y="293"/>
                    <a:pt x="484" y="292"/>
                  </a:cubicBezTo>
                  <a:close/>
                  <a:moveTo>
                    <a:pt x="464" y="311"/>
                  </a:moveTo>
                  <a:cubicBezTo>
                    <a:pt x="467" y="313"/>
                    <a:pt x="470" y="314"/>
                    <a:pt x="473" y="316"/>
                  </a:cubicBezTo>
                  <a:cubicBezTo>
                    <a:pt x="473" y="316"/>
                    <a:pt x="473" y="317"/>
                    <a:pt x="473" y="317"/>
                  </a:cubicBezTo>
                  <a:cubicBezTo>
                    <a:pt x="473" y="317"/>
                    <a:pt x="473" y="318"/>
                    <a:pt x="473" y="318"/>
                  </a:cubicBezTo>
                  <a:cubicBezTo>
                    <a:pt x="472" y="318"/>
                    <a:pt x="472" y="318"/>
                    <a:pt x="472" y="318"/>
                  </a:cubicBezTo>
                  <a:cubicBezTo>
                    <a:pt x="471" y="318"/>
                    <a:pt x="470" y="318"/>
                    <a:pt x="470" y="318"/>
                  </a:cubicBezTo>
                  <a:cubicBezTo>
                    <a:pt x="469" y="317"/>
                    <a:pt x="468" y="316"/>
                    <a:pt x="467" y="315"/>
                  </a:cubicBezTo>
                  <a:cubicBezTo>
                    <a:pt x="467" y="314"/>
                    <a:pt x="466" y="313"/>
                    <a:pt x="465" y="313"/>
                  </a:cubicBezTo>
                  <a:cubicBezTo>
                    <a:pt x="465" y="312"/>
                    <a:pt x="464" y="311"/>
                    <a:pt x="464" y="311"/>
                  </a:cubicBezTo>
                  <a:close/>
                  <a:moveTo>
                    <a:pt x="472" y="326"/>
                  </a:moveTo>
                  <a:cubicBezTo>
                    <a:pt x="472" y="326"/>
                    <a:pt x="472" y="326"/>
                    <a:pt x="472" y="326"/>
                  </a:cubicBezTo>
                  <a:cubicBezTo>
                    <a:pt x="474" y="328"/>
                    <a:pt x="476" y="330"/>
                    <a:pt x="477" y="333"/>
                  </a:cubicBezTo>
                  <a:cubicBezTo>
                    <a:pt x="476" y="332"/>
                    <a:pt x="475" y="332"/>
                    <a:pt x="473" y="331"/>
                  </a:cubicBezTo>
                  <a:cubicBezTo>
                    <a:pt x="473" y="330"/>
                    <a:pt x="472" y="329"/>
                    <a:pt x="472" y="329"/>
                  </a:cubicBezTo>
                  <a:cubicBezTo>
                    <a:pt x="472" y="328"/>
                    <a:pt x="472" y="328"/>
                    <a:pt x="472" y="327"/>
                  </a:cubicBezTo>
                  <a:cubicBezTo>
                    <a:pt x="472" y="327"/>
                    <a:pt x="472" y="326"/>
                    <a:pt x="472" y="326"/>
                  </a:cubicBezTo>
                  <a:close/>
                  <a:moveTo>
                    <a:pt x="472" y="347"/>
                  </a:moveTo>
                  <a:cubicBezTo>
                    <a:pt x="473" y="346"/>
                    <a:pt x="473" y="345"/>
                    <a:pt x="473" y="344"/>
                  </a:cubicBezTo>
                  <a:cubicBezTo>
                    <a:pt x="475" y="346"/>
                    <a:pt x="476" y="348"/>
                    <a:pt x="477" y="350"/>
                  </a:cubicBezTo>
                  <a:cubicBezTo>
                    <a:pt x="476" y="353"/>
                    <a:pt x="475" y="356"/>
                    <a:pt x="475" y="359"/>
                  </a:cubicBezTo>
                  <a:cubicBezTo>
                    <a:pt x="474" y="358"/>
                    <a:pt x="473" y="357"/>
                    <a:pt x="472" y="357"/>
                  </a:cubicBezTo>
                  <a:cubicBezTo>
                    <a:pt x="471" y="355"/>
                    <a:pt x="471" y="354"/>
                    <a:pt x="471" y="353"/>
                  </a:cubicBezTo>
                  <a:cubicBezTo>
                    <a:pt x="471" y="351"/>
                    <a:pt x="471" y="349"/>
                    <a:pt x="472" y="347"/>
                  </a:cubicBezTo>
                  <a:close/>
                  <a:moveTo>
                    <a:pt x="482" y="317"/>
                  </a:moveTo>
                  <a:cubicBezTo>
                    <a:pt x="480" y="317"/>
                    <a:pt x="479" y="316"/>
                    <a:pt x="478" y="315"/>
                  </a:cubicBezTo>
                  <a:cubicBezTo>
                    <a:pt x="478" y="315"/>
                    <a:pt x="478" y="315"/>
                    <a:pt x="478" y="315"/>
                  </a:cubicBezTo>
                  <a:cubicBezTo>
                    <a:pt x="479" y="314"/>
                    <a:pt x="480" y="313"/>
                    <a:pt x="481" y="313"/>
                  </a:cubicBezTo>
                  <a:cubicBezTo>
                    <a:pt x="481" y="314"/>
                    <a:pt x="482" y="315"/>
                    <a:pt x="482" y="317"/>
                  </a:cubicBezTo>
                  <a:cubicBezTo>
                    <a:pt x="482" y="317"/>
                    <a:pt x="482" y="317"/>
                    <a:pt x="482" y="317"/>
                  </a:cubicBezTo>
                  <a:close/>
                  <a:moveTo>
                    <a:pt x="484" y="310"/>
                  </a:moveTo>
                  <a:cubicBezTo>
                    <a:pt x="484" y="310"/>
                    <a:pt x="483" y="310"/>
                    <a:pt x="483" y="310"/>
                  </a:cubicBezTo>
                  <a:cubicBezTo>
                    <a:pt x="483" y="310"/>
                    <a:pt x="482" y="309"/>
                    <a:pt x="482" y="309"/>
                  </a:cubicBezTo>
                  <a:cubicBezTo>
                    <a:pt x="482" y="309"/>
                    <a:pt x="482" y="308"/>
                    <a:pt x="482" y="307"/>
                  </a:cubicBezTo>
                  <a:cubicBezTo>
                    <a:pt x="482" y="307"/>
                    <a:pt x="482" y="308"/>
                    <a:pt x="482" y="308"/>
                  </a:cubicBezTo>
                  <a:cubicBezTo>
                    <a:pt x="482" y="308"/>
                    <a:pt x="482" y="308"/>
                    <a:pt x="482" y="308"/>
                  </a:cubicBezTo>
                  <a:cubicBezTo>
                    <a:pt x="482" y="308"/>
                    <a:pt x="482" y="308"/>
                    <a:pt x="482" y="308"/>
                  </a:cubicBezTo>
                  <a:cubicBezTo>
                    <a:pt x="483" y="309"/>
                    <a:pt x="484" y="309"/>
                    <a:pt x="484" y="310"/>
                  </a:cubicBezTo>
                  <a:close/>
                  <a:moveTo>
                    <a:pt x="479" y="319"/>
                  </a:moveTo>
                  <a:cubicBezTo>
                    <a:pt x="478" y="318"/>
                    <a:pt x="477" y="318"/>
                    <a:pt x="476" y="318"/>
                  </a:cubicBezTo>
                  <a:cubicBezTo>
                    <a:pt x="476" y="318"/>
                    <a:pt x="476" y="318"/>
                    <a:pt x="476" y="317"/>
                  </a:cubicBezTo>
                  <a:cubicBezTo>
                    <a:pt x="477" y="318"/>
                    <a:pt x="478" y="318"/>
                    <a:pt x="479" y="319"/>
                  </a:cubicBezTo>
                  <a:close/>
                  <a:moveTo>
                    <a:pt x="485" y="323"/>
                  </a:moveTo>
                  <a:cubicBezTo>
                    <a:pt x="484" y="323"/>
                    <a:pt x="484" y="323"/>
                    <a:pt x="484" y="323"/>
                  </a:cubicBezTo>
                  <a:cubicBezTo>
                    <a:pt x="481" y="322"/>
                    <a:pt x="479" y="321"/>
                    <a:pt x="479" y="321"/>
                  </a:cubicBezTo>
                  <a:cubicBezTo>
                    <a:pt x="480" y="322"/>
                    <a:pt x="481" y="323"/>
                    <a:pt x="482" y="324"/>
                  </a:cubicBezTo>
                  <a:cubicBezTo>
                    <a:pt x="479" y="324"/>
                    <a:pt x="476" y="323"/>
                    <a:pt x="474" y="323"/>
                  </a:cubicBezTo>
                  <a:cubicBezTo>
                    <a:pt x="474" y="323"/>
                    <a:pt x="473" y="323"/>
                    <a:pt x="473" y="323"/>
                  </a:cubicBezTo>
                  <a:cubicBezTo>
                    <a:pt x="474" y="322"/>
                    <a:pt x="474" y="321"/>
                    <a:pt x="474" y="321"/>
                  </a:cubicBezTo>
                  <a:cubicBezTo>
                    <a:pt x="478" y="321"/>
                    <a:pt x="481" y="322"/>
                    <a:pt x="485" y="323"/>
                  </a:cubicBezTo>
                  <a:close/>
                  <a:moveTo>
                    <a:pt x="479" y="326"/>
                  </a:moveTo>
                  <a:cubicBezTo>
                    <a:pt x="479" y="326"/>
                    <a:pt x="479" y="326"/>
                    <a:pt x="479" y="326"/>
                  </a:cubicBezTo>
                  <a:cubicBezTo>
                    <a:pt x="479" y="326"/>
                    <a:pt x="479" y="326"/>
                    <a:pt x="479" y="326"/>
                  </a:cubicBezTo>
                  <a:cubicBezTo>
                    <a:pt x="479" y="326"/>
                    <a:pt x="479" y="326"/>
                    <a:pt x="479" y="326"/>
                  </a:cubicBezTo>
                  <a:close/>
                  <a:moveTo>
                    <a:pt x="485" y="335"/>
                  </a:moveTo>
                  <a:cubicBezTo>
                    <a:pt x="485" y="335"/>
                    <a:pt x="486" y="336"/>
                    <a:pt x="486" y="336"/>
                  </a:cubicBezTo>
                  <a:cubicBezTo>
                    <a:pt x="486" y="336"/>
                    <a:pt x="486" y="336"/>
                    <a:pt x="485" y="336"/>
                  </a:cubicBezTo>
                  <a:cubicBezTo>
                    <a:pt x="485" y="336"/>
                    <a:pt x="485" y="335"/>
                    <a:pt x="485" y="335"/>
                  </a:cubicBezTo>
                  <a:close/>
                  <a:moveTo>
                    <a:pt x="474" y="341"/>
                  </a:moveTo>
                  <a:cubicBezTo>
                    <a:pt x="474" y="341"/>
                    <a:pt x="474" y="341"/>
                    <a:pt x="475" y="341"/>
                  </a:cubicBezTo>
                  <a:cubicBezTo>
                    <a:pt x="475" y="342"/>
                    <a:pt x="476" y="342"/>
                    <a:pt x="477" y="343"/>
                  </a:cubicBezTo>
                  <a:cubicBezTo>
                    <a:pt x="477" y="343"/>
                    <a:pt x="477" y="344"/>
                    <a:pt x="477" y="344"/>
                  </a:cubicBezTo>
                  <a:cubicBezTo>
                    <a:pt x="476" y="343"/>
                    <a:pt x="475" y="342"/>
                    <a:pt x="474" y="341"/>
                  </a:cubicBezTo>
                  <a:close/>
                  <a:moveTo>
                    <a:pt x="480" y="339"/>
                  </a:moveTo>
                  <a:cubicBezTo>
                    <a:pt x="480" y="339"/>
                    <a:pt x="480" y="339"/>
                    <a:pt x="480" y="339"/>
                  </a:cubicBezTo>
                  <a:cubicBezTo>
                    <a:pt x="480" y="339"/>
                    <a:pt x="481" y="339"/>
                    <a:pt x="481" y="339"/>
                  </a:cubicBezTo>
                  <a:cubicBezTo>
                    <a:pt x="481" y="339"/>
                    <a:pt x="481" y="339"/>
                    <a:pt x="481" y="340"/>
                  </a:cubicBezTo>
                  <a:cubicBezTo>
                    <a:pt x="481" y="340"/>
                    <a:pt x="481" y="340"/>
                    <a:pt x="481" y="341"/>
                  </a:cubicBezTo>
                  <a:cubicBezTo>
                    <a:pt x="481" y="340"/>
                    <a:pt x="480" y="340"/>
                    <a:pt x="480" y="340"/>
                  </a:cubicBezTo>
                  <a:cubicBezTo>
                    <a:pt x="480" y="340"/>
                    <a:pt x="480" y="339"/>
                    <a:pt x="480" y="339"/>
                  </a:cubicBezTo>
                  <a:close/>
                  <a:moveTo>
                    <a:pt x="480" y="337"/>
                  </a:moveTo>
                  <a:cubicBezTo>
                    <a:pt x="480" y="337"/>
                    <a:pt x="480" y="337"/>
                    <a:pt x="480" y="336"/>
                  </a:cubicBezTo>
                  <a:cubicBezTo>
                    <a:pt x="481" y="337"/>
                    <a:pt x="481" y="337"/>
                    <a:pt x="481" y="337"/>
                  </a:cubicBezTo>
                  <a:cubicBezTo>
                    <a:pt x="481" y="337"/>
                    <a:pt x="481" y="337"/>
                    <a:pt x="481" y="337"/>
                  </a:cubicBezTo>
                  <a:cubicBezTo>
                    <a:pt x="480" y="337"/>
                    <a:pt x="480" y="337"/>
                    <a:pt x="480" y="337"/>
                  </a:cubicBezTo>
                  <a:close/>
                  <a:moveTo>
                    <a:pt x="479" y="331"/>
                  </a:moveTo>
                  <a:cubicBezTo>
                    <a:pt x="479" y="330"/>
                    <a:pt x="478" y="329"/>
                    <a:pt x="477" y="328"/>
                  </a:cubicBezTo>
                  <a:cubicBezTo>
                    <a:pt x="478" y="329"/>
                    <a:pt x="479" y="329"/>
                    <a:pt x="479" y="329"/>
                  </a:cubicBezTo>
                  <a:cubicBezTo>
                    <a:pt x="479" y="330"/>
                    <a:pt x="480" y="330"/>
                    <a:pt x="480" y="331"/>
                  </a:cubicBezTo>
                  <a:cubicBezTo>
                    <a:pt x="479" y="331"/>
                    <a:pt x="479" y="331"/>
                    <a:pt x="479" y="331"/>
                  </a:cubicBezTo>
                  <a:close/>
                  <a:moveTo>
                    <a:pt x="485" y="328"/>
                  </a:moveTo>
                  <a:cubicBezTo>
                    <a:pt x="486" y="330"/>
                    <a:pt x="486" y="331"/>
                    <a:pt x="487" y="333"/>
                  </a:cubicBezTo>
                  <a:cubicBezTo>
                    <a:pt x="486" y="332"/>
                    <a:pt x="486" y="331"/>
                    <a:pt x="485" y="331"/>
                  </a:cubicBezTo>
                  <a:cubicBezTo>
                    <a:pt x="485" y="330"/>
                    <a:pt x="485" y="329"/>
                    <a:pt x="485" y="328"/>
                  </a:cubicBezTo>
                  <a:close/>
                  <a:moveTo>
                    <a:pt x="488" y="340"/>
                  </a:moveTo>
                  <a:cubicBezTo>
                    <a:pt x="488" y="340"/>
                    <a:pt x="487" y="340"/>
                    <a:pt x="487" y="340"/>
                  </a:cubicBezTo>
                  <a:cubicBezTo>
                    <a:pt x="487" y="341"/>
                    <a:pt x="487" y="341"/>
                    <a:pt x="486" y="341"/>
                  </a:cubicBezTo>
                  <a:cubicBezTo>
                    <a:pt x="486" y="340"/>
                    <a:pt x="486" y="339"/>
                    <a:pt x="486" y="339"/>
                  </a:cubicBezTo>
                  <a:cubicBezTo>
                    <a:pt x="487" y="339"/>
                    <a:pt x="488" y="339"/>
                    <a:pt x="488" y="338"/>
                  </a:cubicBezTo>
                  <a:cubicBezTo>
                    <a:pt x="488" y="339"/>
                    <a:pt x="489" y="339"/>
                    <a:pt x="489" y="340"/>
                  </a:cubicBezTo>
                  <a:cubicBezTo>
                    <a:pt x="488" y="339"/>
                    <a:pt x="488" y="339"/>
                    <a:pt x="488" y="339"/>
                  </a:cubicBezTo>
                  <a:cubicBezTo>
                    <a:pt x="488" y="340"/>
                    <a:pt x="488" y="340"/>
                    <a:pt x="488" y="340"/>
                  </a:cubicBezTo>
                  <a:cubicBezTo>
                    <a:pt x="488" y="340"/>
                    <a:pt x="488" y="340"/>
                    <a:pt x="488" y="340"/>
                  </a:cubicBezTo>
                  <a:close/>
                  <a:moveTo>
                    <a:pt x="483" y="345"/>
                  </a:moveTo>
                  <a:cubicBezTo>
                    <a:pt x="483" y="345"/>
                    <a:pt x="483" y="345"/>
                    <a:pt x="483" y="345"/>
                  </a:cubicBezTo>
                  <a:cubicBezTo>
                    <a:pt x="483" y="345"/>
                    <a:pt x="483" y="345"/>
                    <a:pt x="483" y="345"/>
                  </a:cubicBezTo>
                  <a:cubicBezTo>
                    <a:pt x="483" y="345"/>
                    <a:pt x="483" y="345"/>
                    <a:pt x="483" y="345"/>
                  </a:cubicBezTo>
                  <a:close/>
                  <a:moveTo>
                    <a:pt x="473" y="364"/>
                  </a:moveTo>
                  <a:cubicBezTo>
                    <a:pt x="473" y="363"/>
                    <a:pt x="473" y="362"/>
                    <a:pt x="472" y="360"/>
                  </a:cubicBezTo>
                  <a:cubicBezTo>
                    <a:pt x="473" y="361"/>
                    <a:pt x="473" y="361"/>
                    <a:pt x="474" y="362"/>
                  </a:cubicBezTo>
                  <a:cubicBezTo>
                    <a:pt x="474" y="362"/>
                    <a:pt x="474" y="363"/>
                    <a:pt x="473" y="364"/>
                  </a:cubicBezTo>
                  <a:close/>
                  <a:moveTo>
                    <a:pt x="472" y="339"/>
                  </a:moveTo>
                  <a:cubicBezTo>
                    <a:pt x="472" y="339"/>
                    <a:pt x="472" y="339"/>
                    <a:pt x="472" y="339"/>
                  </a:cubicBezTo>
                  <a:cubicBezTo>
                    <a:pt x="472" y="339"/>
                    <a:pt x="472" y="339"/>
                    <a:pt x="472" y="339"/>
                  </a:cubicBezTo>
                  <a:cubicBezTo>
                    <a:pt x="472" y="339"/>
                    <a:pt x="472" y="339"/>
                    <a:pt x="472" y="339"/>
                  </a:cubicBezTo>
                  <a:close/>
                  <a:moveTo>
                    <a:pt x="471" y="333"/>
                  </a:moveTo>
                  <a:cubicBezTo>
                    <a:pt x="471" y="333"/>
                    <a:pt x="471" y="333"/>
                    <a:pt x="471" y="333"/>
                  </a:cubicBezTo>
                  <a:cubicBezTo>
                    <a:pt x="471" y="333"/>
                    <a:pt x="471" y="333"/>
                    <a:pt x="471" y="333"/>
                  </a:cubicBezTo>
                  <a:cubicBezTo>
                    <a:pt x="471" y="333"/>
                    <a:pt x="471" y="333"/>
                    <a:pt x="471" y="333"/>
                  </a:cubicBezTo>
                  <a:close/>
                  <a:moveTo>
                    <a:pt x="474" y="334"/>
                  </a:moveTo>
                  <a:cubicBezTo>
                    <a:pt x="475" y="335"/>
                    <a:pt x="477" y="335"/>
                    <a:pt x="478" y="336"/>
                  </a:cubicBezTo>
                  <a:cubicBezTo>
                    <a:pt x="478" y="336"/>
                    <a:pt x="478" y="336"/>
                    <a:pt x="478" y="337"/>
                  </a:cubicBezTo>
                  <a:cubicBezTo>
                    <a:pt x="477" y="337"/>
                    <a:pt x="477" y="337"/>
                    <a:pt x="476" y="336"/>
                  </a:cubicBezTo>
                  <a:cubicBezTo>
                    <a:pt x="475" y="335"/>
                    <a:pt x="475" y="335"/>
                    <a:pt x="475" y="335"/>
                  </a:cubicBezTo>
                  <a:cubicBezTo>
                    <a:pt x="475" y="336"/>
                    <a:pt x="475" y="336"/>
                    <a:pt x="475" y="336"/>
                  </a:cubicBezTo>
                  <a:cubicBezTo>
                    <a:pt x="475" y="336"/>
                    <a:pt x="475" y="336"/>
                    <a:pt x="475" y="336"/>
                  </a:cubicBezTo>
                  <a:cubicBezTo>
                    <a:pt x="474" y="335"/>
                    <a:pt x="474" y="335"/>
                    <a:pt x="474" y="334"/>
                  </a:cubicBezTo>
                  <a:close/>
                  <a:moveTo>
                    <a:pt x="466" y="321"/>
                  </a:moveTo>
                  <a:cubicBezTo>
                    <a:pt x="467" y="321"/>
                    <a:pt x="468" y="321"/>
                    <a:pt x="469" y="321"/>
                  </a:cubicBezTo>
                  <a:cubicBezTo>
                    <a:pt x="469" y="321"/>
                    <a:pt x="469" y="322"/>
                    <a:pt x="470" y="322"/>
                  </a:cubicBezTo>
                  <a:cubicBezTo>
                    <a:pt x="468" y="322"/>
                    <a:pt x="467" y="321"/>
                    <a:pt x="466" y="321"/>
                  </a:cubicBezTo>
                  <a:close/>
                  <a:moveTo>
                    <a:pt x="473" y="316"/>
                  </a:moveTo>
                  <a:cubicBezTo>
                    <a:pt x="473" y="316"/>
                    <a:pt x="473" y="316"/>
                    <a:pt x="474" y="316"/>
                  </a:cubicBezTo>
                  <a:cubicBezTo>
                    <a:pt x="474" y="317"/>
                    <a:pt x="473" y="317"/>
                    <a:pt x="473" y="317"/>
                  </a:cubicBezTo>
                  <a:cubicBezTo>
                    <a:pt x="473" y="317"/>
                    <a:pt x="473" y="316"/>
                    <a:pt x="473" y="316"/>
                  </a:cubicBezTo>
                  <a:close/>
                  <a:moveTo>
                    <a:pt x="472" y="313"/>
                  </a:moveTo>
                  <a:cubicBezTo>
                    <a:pt x="472" y="310"/>
                    <a:pt x="471" y="306"/>
                    <a:pt x="470" y="301"/>
                  </a:cubicBezTo>
                  <a:cubicBezTo>
                    <a:pt x="474" y="304"/>
                    <a:pt x="477" y="307"/>
                    <a:pt x="480" y="311"/>
                  </a:cubicBezTo>
                  <a:cubicBezTo>
                    <a:pt x="479" y="311"/>
                    <a:pt x="478" y="312"/>
                    <a:pt x="476" y="313"/>
                  </a:cubicBezTo>
                  <a:cubicBezTo>
                    <a:pt x="476" y="313"/>
                    <a:pt x="476" y="314"/>
                    <a:pt x="475" y="314"/>
                  </a:cubicBezTo>
                  <a:cubicBezTo>
                    <a:pt x="474" y="314"/>
                    <a:pt x="473" y="313"/>
                    <a:pt x="472" y="313"/>
                  </a:cubicBezTo>
                  <a:close/>
                  <a:moveTo>
                    <a:pt x="472" y="300"/>
                  </a:moveTo>
                  <a:cubicBezTo>
                    <a:pt x="473" y="300"/>
                    <a:pt x="474" y="299"/>
                    <a:pt x="475" y="299"/>
                  </a:cubicBezTo>
                  <a:cubicBezTo>
                    <a:pt x="476" y="298"/>
                    <a:pt x="476" y="297"/>
                    <a:pt x="477" y="296"/>
                  </a:cubicBezTo>
                  <a:cubicBezTo>
                    <a:pt x="478" y="298"/>
                    <a:pt x="478" y="300"/>
                    <a:pt x="479" y="302"/>
                  </a:cubicBezTo>
                  <a:cubicBezTo>
                    <a:pt x="478" y="302"/>
                    <a:pt x="478" y="302"/>
                    <a:pt x="478" y="302"/>
                  </a:cubicBezTo>
                  <a:cubicBezTo>
                    <a:pt x="478" y="303"/>
                    <a:pt x="478" y="304"/>
                    <a:pt x="479" y="306"/>
                  </a:cubicBezTo>
                  <a:cubicBezTo>
                    <a:pt x="477" y="304"/>
                    <a:pt x="474" y="302"/>
                    <a:pt x="472" y="300"/>
                  </a:cubicBezTo>
                  <a:close/>
                  <a:moveTo>
                    <a:pt x="480" y="296"/>
                  </a:moveTo>
                  <a:cubicBezTo>
                    <a:pt x="482" y="298"/>
                    <a:pt x="484" y="300"/>
                    <a:pt x="487" y="302"/>
                  </a:cubicBezTo>
                  <a:cubicBezTo>
                    <a:pt x="487" y="302"/>
                    <a:pt x="487" y="303"/>
                    <a:pt x="487" y="304"/>
                  </a:cubicBezTo>
                  <a:cubicBezTo>
                    <a:pt x="487" y="305"/>
                    <a:pt x="487" y="307"/>
                    <a:pt x="487" y="308"/>
                  </a:cubicBezTo>
                  <a:cubicBezTo>
                    <a:pt x="487" y="309"/>
                    <a:pt x="487" y="309"/>
                    <a:pt x="487" y="309"/>
                  </a:cubicBezTo>
                  <a:cubicBezTo>
                    <a:pt x="486" y="308"/>
                    <a:pt x="485" y="307"/>
                    <a:pt x="484" y="306"/>
                  </a:cubicBezTo>
                  <a:cubicBezTo>
                    <a:pt x="482" y="303"/>
                    <a:pt x="480" y="300"/>
                    <a:pt x="480" y="296"/>
                  </a:cubicBezTo>
                  <a:close/>
                  <a:moveTo>
                    <a:pt x="499" y="289"/>
                  </a:moveTo>
                  <a:cubicBezTo>
                    <a:pt x="499" y="289"/>
                    <a:pt x="499" y="289"/>
                    <a:pt x="499" y="289"/>
                  </a:cubicBezTo>
                  <a:cubicBezTo>
                    <a:pt x="499" y="294"/>
                    <a:pt x="498" y="298"/>
                    <a:pt x="496" y="302"/>
                  </a:cubicBezTo>
                  <a:cubicBezTo>
                    <a:pt x="495" y="302"/>
                    <a:pt x="495" y="303"/>
                    <a:pt x="495" y="303"/>
                  </a:cubicBezTo>
                  <a:cubicBezTo>
                    <a:pt x="495" y="298"/>
                    <a:pt x="496" y="293"/>
                    <a:pt x="497" y="288"/>
                  </a:cubicBezTo>
                  <a:cubicBezTo>
                    <a:pt x="498" y="288"/>
                    <a:pt x="498" y="289"/>
                    <a:pt x="499" y="289"/>
                  </a:cubicBezTo>
                  <a:close/>
                  <a:moveTo>
                    <a:pt x="502" y="294"/>
                  </a:moveTo>
                  <a:cubicBezTo>
                    <a:pt x="502" y="295"/>
                    <a:pt x="501" y="296"/>
                    <a:pt x="500" y="296"/>
                  </a:cubicBezTo>
                  <a:cubicBezTo>
                    <a:pt x="501" y="295"/>
                    <a:pt x="501" y="294"/>
                    <a:pt x="501" y="292"/>
                  </a:cubicBezTo>
                  <a:cubicBezTo>
                    <a:pt x="501" y="293"/>
                    <a:pt x="502" y="293"/>
                    <a:pt x="502" y="294"/>
                  </a:cubicBezTo>
                  <a:close/>
                  <a:moveTo>
                    <a:pt x="507" y="289"/>
                  </a:moveTo>
                  <a:cubicBezTo>
                    <a:pt x="509" y="286"/>
                    <a:pt x="511" y="282"/>
                    <a:pt x="513" y="279"/>
                  </a:cubicBezTo>
                  <a:cubicBezTo>
                    <a:pt x="515" y="280"/>
                    <a:pt x="516" y="281"/>
                    <a:pt x="517" y="282"/>
                  </a:cubicBezTo>
                  <a:cubicBezTo>
                    <a:pt x="513" y="284"/>
                    <a:pt x="510" y="287"/>
                    <a:pt x="507" y="289"/>
                  </a:cubicBezTo>
                  <a:close/>
                  <a:moveTo>
                    <a:pt x="487" y="289"/>
                  </a:moveTo>
                  <a:cubicBezTo>
                    <a:pt x="487" y="290"/>
                    <a:pt x="487" y="290"/>
                    <a:pt x="487" y="290"/>
                  </a:cubicBezTo>
                  <a:cubicBezTo>
                    <a:pt x="487" y="290"/>
                    <a:pt x="487" y="290"/>
                    <a:pt x="487" y="290"/>
                  </a:cubicBezTo>
                  <a:cubicBezTo>
                    <a:pt x="487" y="291"/>
                    <a:pt x="487" y="291"/>
                    <a:pt x="487" y="291"/>
                  </a:cubicBezTo>
                  <a:cubicBezTo>
                    <a:pt x="487" y="293"/>
                    <a:pt x="488" y="295"/>
                    <a:pt x="488" y="297"/>
                  </a:cubicBezTo>
                  <a:cubicBezTo>
                    <a:pt x="488" y="297"/>
                    <a:pt x="488" y="297"/>
                    <a:pt x="488" y="298"/>
                  </a:cubicBezTo>
                  <a:cubicBezTo>
                    <a:pt x="487" y="294"/>
                    <a:pt x="487" y="292"/>
                    <a:pt x="487" y="290"/>
                  </a:cubicBezTo>
                  <a:cubicBezTo>
                    <a:pt x="487" y="290"/>
                    <a:pt x="487" y="289"/>
                    <a:pt x="487" y="289"/>
                  </a:cubicBezTo>
                  <a:close/>
                  <a:moveTo>
                    <a:pt x="496" y="283"/>
                  </a:moveTo>
                  <a:cubicBezTo>
                    <a:pt x="496" y="282"/>
                    <a:pt x="497" y="282"/>
                    <a:pt x="497" y="282"/>
                  </a:cubicBezTo>
                  <a:cubicBezTo>
                    <a:pt x="497" y="282"/>
                    <a:pt x="497" y="283"/>
                    <a:pt x="497" y="283"/>
                  </a:cubicBezTo>
                  <a:cubicBezTo>
                    <a:pt x="496" y="283"/>
                    <a:pt x="496" y="283"/>
                    <a:pt x="496" y="283"/>
                  </a:cubicBezTo>
                  <a:close/>
                  <a:moveTo>
                    <a:pt x="502" y="290"/>
                  </a:moveTo>
                  <a:cubicBezTo>
                    <a:pt x="503" y="285"/>
                    <a:pt x="505" y="280"/>
                    <a:pt x="509" y="275"/>
                  </a:cubicBezTo>
                  <a:cubicBezTo>
                    <a:pt x="510" y="276"/>
                    <a:pt x="511" y="276"/>
                    <a:pt x="511" y="277"/>
                  </a:cubicBezTo>
                  <a:cubicBezTo>
                    <a:pt x="508" y="282"/>
                    <a:pt x="505" y="286"/>
                    <a:pt x="504" y="292"/>
                  </a:cubicBezTo>
                  <a:cubicBezTo>
                    <a:pt x="503" y="291"/>
                    <a:pt x="503" y="291"/>
                    <a:pt x="502" y="290"/>
                  </a:cubicBezTo>
                  <a:close/>
                  <a:moveTo>
                    <a:pt x="511" y="273"/>
                  </a:moveTo>
                  <a:cubicBezTo>
                    <a:pt x="512" y="273"/>
                    <a:pt x="513" y="272"/>
                    <a:pt x="514" y="271"/>
                  </a:cubicBezTo>
                  <a:cubicBezTo>
                    <a:pt x="515" y="272"/>
                    <a:pt x="515" y="272"/>
                    <a:pt x="515" y="272"/>
                  </a:cubicBezTo>
                  <a:cubicBezTo>
                    <a:pt x="515" y="272"/>
                    <a:pt x="516" y="271"/>
                    <a:pt x="517" y="271"/>
                  </a:cubicBezTo>
                  <a:cubicBezTo>
                    <a:pt x="516" y="272"/>
                    <a:pt x="514" y="274"/>
                    <a:pt x="513" y="275"/>
                  </a:cubicBezTo>
                  <a:cubicBezTo>
                    <a:pt x="512" y="275"/>
                    <a:pt x="512" y="274"/>
                    <a:pt x="511" y="273"/>
                  </a:cubicBezTo>
                  <a:close/>
                  <a:moveTo>
                    <a:pt x="520" y="266"/>
                  </a:moveTo>
                  <a:cubicBezTo>
                    <a:pt x="521" y="265"/>
                    <a:pt x="523" y="264"/>
                    <a:pt x="525" y="263"/>
                  </a:cubicBezTo>
                  <a:cubicBezTo>
                    <a:pt x="526" y="263"/>
                    <a:pt x="526" y="263"/>
                    <a:pt x="526" y="263"/>
                  </a:cubicBezTo>
                  <a:cubicBezTo>
                    <a:pt x="524" y="264"/>
                    <a:pt x="522" y="265"/>
                    <a:pt x="520" y="266"/>
                  </a:cubicBezTo>
                  <a:close/>
                  <a:moveTo>
                    <a:pt x="528" y="261"/>
                  </a:moveTo>
                  <a:cubicBezTo>
                    <a:pt x="530" y="260"/>
                    <a:pt x="532" y="259"/>
                    <a:pt x="534" y="258"/>
                  </a:cubicBezTo>
                  <a:cubicBezTo>
                    <a:pt x="532" y="259"/>
                    <a:pt x="530" y="260"/>
                    <a:pt x="528" y="262"/>
                  </a:cubicBezTo>
                  <a:cubicBezTo>
                    <a:pt x="528" y="261"/>
                    <a:pt x="528" y="261"/>
                    <a:pt x="528" y="261"/>
                  </a:cubicBezTo>
                  <a:close/>
                  <a:moveTo>
                    <a:pt x="538" y="262"/>
                  </a:moveTo>
                  <a:cubicBezTo>
                    <a:pt x="540" y="264"/>
                    <a:pt x="541" y="265"/>
                    <a:pt x="542" y="267"/>
                  </a:cubicBezTo>
                  <a:cubicBezTo>
                    <a:pt x="541" y="268"/>
                    <a:pt x="539" y="269"/>
                    <a:pt x="538" y="270"/>
                  </a:cubicBezTo>
                  <a:cubicBezTo>
                    <a:pt x="536" y="267"/>
                    <a:pt x="533" y="265"/>
                    <a:pt x="531" y="264"/>
                  </a:cubicBezTo>
                  <a:cubicBezTo>
                    <a:pt x="533" y="263"/>
                    <a:pt x="535" y="262"/>
                    <a:pt x="537" y="261"/>
                  </a:cubicBezTo>
                  <a:cubicBezTo>
                    <a:pt x="537" y="262"/>
                    <a:pt x="537" y="262"/>
                    <a:pt x="537" y="262"/>
                  </a:cubicBezTo>
                  <a:cubicBezTo>
                    <a:pt x="537" y="262"/>
                    <a:pt x="538" y="262"/>
                    <a:pt x="538" y="262"/>
                  </a:cubicBezTo>
                  <a:close/>
                  <a:moveTo>
                    <a:pt x="535" y="271"/>
                  </a:moveTo>
                  <a:cubicBezTo>
                    <a:pt x="529" y="274"/>
                    <a:pt x="524" y="277"/>
                    <a:pt x="519" y="281"/>
                  </a:cubicBezTo>
                  <a:cubicBezTo>
                    <a:pt x="518" y="279"/>
                    <a:pt x="516" y="278"/>
                    <a:pt x="515" y="277"/>
                  </a:cubicBezTo>
                  <a:cubicBezTo>
                    <a:pt x="516" y="275"/>
                    <a:pt x="518" y="273"/>
                    <a:pt x="520" y="272"/>
                  </a:cubicBezTo>
                  <a:cubicBezTo>
                    <a:pt x="522" y="269"/>
                    <a:pt x="525" y="267"/>
                    <a:pt x="528" y="265"/>
                  </a:cubicBezTo>
                  <a:cubicBezTo>
                    <a:pt x="531" y="267"/>
                    <a:pt x="533" y="269"/>
                    <a:pt x="535" y="271"/>
                  </a:cubicBezTo>
                  <a:close/>
                  <a:moveTo>
                    <a:pt x="486" y="312"/>
                  </a:moveTo>
                  <a:cubicBezTo>
                    <a:pt x="486" y="312"/>
                    <a:pt x="486" y="313"/>
                    <a:pt x="486" y="313"/>
                  </a:cubicBezTo>
                  <a:cubicBezTo>
                    <a:pt x="485" y="312"/>
                    <a:pt x="485" y="312"/>
                    <a:pt x="485" y="312"/>
                  </a:cubicBezTo>
                  <a:cubicBezTo>
                    <a:pt x="485" y="312"/>
                    <a:pt x="486" y="312"/>
                    <a:pt x="486" y="312"/>
                  </a:cubicBezTo>
                  <a:close/>
                  <a:moveTo>
                    <a:pt x="480" y="362"/>
                  </a:moveTo>
                  <a:cubicBezTo>
                    <a:pt x="480" y="362"/>
                    <a:pt x="480" y="362"/>
                    <a:pt x="479" y="362"/>
                  </a:cubicBezTo>
                  <a:cubicBezTo>
                    <a:pt x="480" y="362"/>
                    <a:pt x="480" y="361"/>
                    <a:pt x="480" y="361"/>
                  </a:cubicBezTo>
                  <a:cubicBezTo>
                    <a:pt x="480" y="362"/>
                    <a:pt x="480" y="362"/>
                    <a:pt x="480" y="362"/>
                  </a:cubicBezTo>
                  <a:close/>
                  <a:moveTo>
                    <a:pt x="476" y="366"/>
                  </a:moveTo>
                  <a:cubicBezTo>
                    <a:pt x="476" y="367"/>
                    <a:pt x="475" y="367"/>
                    <a:pt x="475" y="368"/>
                  </a:cubicBezTo>
                  <a:cubicBezTo>
                    <a:pt x="475" y="368"/>
                    <a:pt x="475" y="368"/>
                    <a:pt x="475" y="368"/>
                  </a:cubicBezTo>
                  <a:cubicBezTo>
                    <a:pt x="475" y="368"/>
                    <a:pt x="475" y="367"/>
                    <a:pt x="475" y="367"/>
                  </a:cubicBezTo>
                  <a:cubicBezTo>
                    <a:pt x="475" y="366"/>
                    <a:pt x="476" y="366"/>
                    <a:pt x="476" y="366"/>
                  </a:cubicBezTo>
                  <a:close/>
                  <a:moveTo>
                    <a:pt x="470" y="345"/>
                  </a:moveTo>
                  <a:cubicBezTo>
                    <a:pt x="470" y="343"/>
                    <a:pt x="470" y="342"/>
                    <a:pt x="470" y="340"/>
                  </a:cubicBezTo>
                  <a:cubicBezTo>
                    <a:pt x="470" y="341"/>
                    <a:pt x="471" y="341"/>
                    <a:pt x="471" y="341"/>
                  </a:cubicBezTo>
                  <a:cubicBezTo>
                    <a:pt x="471" y="342"/>
                    <a:pt x="470" y="343"/>
                    <a:pt x="470" y="345"/>
                  </a:cubicBezTo>
                  <a:close/>
                  <a:moveTo>
                    <a:pt x="466" y="318"/>
                  </a:moveTo>
                  <a:cubicBezTo>
                    <a:pt x="466" y="318"/>
                    <a:pt x="466" y="318"/>
                    <a:pt x="466" y="318"/>
                  </a:cubicBezTo>
                  <a:cubicBezTo>
                    <a:pt x="467" y="318"/>
                    <a:pt x="467" y="318"/>
                    <a:pt x="467" y="318"/>
                  </a:cubicBezTo>
                  <a:cubicBezTo>
                    <a:pt x="466" y="318"/>
                    <a:pt x="466" y="318"/>
                    <a:pt x="466" y="318"/>
                  </a:cubicBezTo>
                  <a:close/>
                  <a:moveTo>
                    <a:pt x="462" y="317"/>
                  </a:moveTo>
                  <a:cubicBezTo>
                    <a:pt x="462" y="317"/>
                    <a:pt x="462" y="317"/>
                    <a:pt x="462" y="317"/>
                  </a:cubicBezTo>
                  <a:cubicBezTo>
                    <a:pt x="462" y="317"/>
                    <a:pt x="462" y="317"/>
                    <a:pt x="463" y="317"/>
                  </a:cubicBezTo>
                  <a:cubicBezTo>
                    <a:pt x="463" y="317"/>
                    <a:pt x="463" y="317"/>
                    <a:pt x="463" y="317"/>
                  </a:cubicBezTo>
                  <a:cubicBezTo>
                    <a:pt x="463" y="317"/>
                    <a:pt x="462" y="317"/>
                    <a:pt x="462" y="317"/>
                  </a:cubicBezTo>
                  <a:close/>
                  <a:moveTo>
                    <a:pt x="451" y="313"/>
                  </a:moveTo>
                  <a:cubicBezTo>
                    <a:pt x="448" y="311"/>
                    <a:pt x="446" y="310"/>
                    <a:pt x="443" y="308"/>
                  </a:cubicBezTo>
                  <a:cubicBezTo>
                    <a:pt x="436" y="303"/>
                    <a:pt x="428" y="297"/>
                    <a:pt x="423" y="292"/>
                  </a:cubicBezTo>
                  <a:cubicBezTo>
                    <a:pt x="437" y="299"/>
                    <a:pt x="447" y="303"/>
                    <a:pt x="452" y="303"/>
                  </a:cubicBezTo>
                  <a:cubicBezTo>
                    <a:pt x="453" y="304"/>
                    <a:pt x="454" y="305"/>
                    <a:pt x="455" y="306"/>
                  </a:cubicBezTo>
                  <a:cubicBezTo>
                    <a:pt x="457" y="308"/>
                    <a:pt x="458" y="310"/>
                    <a:pt x="460" y="313"/>
                  </a:cubicBezTo>
                  <a:cubicBezTo>
                    <a:pt x="460" y="313"/>
                    <a:pt x="460" y="313"/>
                    <a:pt x="460" y="313"/>
                  </a:cubicBezTo>
                  <a:cubicBezTo>
                    <a:pt x="460" y="313"/>
                    <a:pt x="460" y="313"/>
                    <a:pt x="460" y="313"/>
                  </a:cubicBezTo>
                  <a:cubicBezTo>
                    <a:pt x="457" y="313"/>
                    <a:pt x="454" y="313"/>
                    <a:pt x="451" y="313"/>
                  </a:cubicBezTo>
                  <a:close/>
                  <a:moveTo>
                    <a:pt x="441" y="293"/>
                  </a:moveTo>
                  <a:cubicBezTo>
                    <a:pt x="435" y="288"/>
                    <a:pt x="429" y="283"/>
                    <a:pt x="424" y="278"/>
                  </a:cubicBezTo>
                  <a:cubicBezTo>
                    <a:pt x="430" y="283"/>
                    <a:pt x="436" y="288"/>
                    <a:pt x="442" y="293"/>
                  </a:cubicBezTo>
                  <a:cubicBezTo>
                    <a:pt x="442" y="293"/>
                    <a:pt x="442" y="293"/>
                    <a:pt x="441" y="293"/>
                  </a:cubicBezTo>
                  <a:close/>
                  <a:moveTo>
                    <a:pt x="444" y="288"/>
                  </a:moveTo>
                  <a:cubicBezTo>
                    <a:pt x="448" y="291"/>
                    <a:pt x="453" y="294"/>
                    <a:pt x="457" y="296"/>
                  </a:cubicBezTo>
                  <a:cubicBezTo>
                    <a:pt x="461" y="299"/>
                    <a:pt x="464" y="300"/>
                    <a:pt x="468" y="300"/>
                  </a:cubicBezTo>
                  <a:cubicBezTo>
                    <a:pt x="469" y="304"/>
                    <a:pt x="470" y="308"/>
                    <a:pt x="472" y="312"/>
                  </a:cubicBezTo>
                  <a:cubicBezTo>
                    <a:pt x="467" y="310"/>
                    <a:pt x="462" y="307"/>
                    <a:pt x="457" y="304"/>
                  </a:cubicBezTo>
                  <a:cubicBezTo>
                    <a:pt x="457" y="304"/>
                    <a:pt x="457" y="303"/>
                    <a:pt x="457" y="303"/>
                  </a:cubicBezTo>
                  <a:cubicBezTo>
                    <a:pt x="453" y="298"/>
                    <a:pt x="449" y="293"/>
                    <a:pt x="444" y="288"/>
                  </a:cubicBezTo>
                  <a:close/>
                  <a:moveTo>
                    <a:pt x="469" y="295"/>
                  </a:moveTo>
                  <a:cubicBezTo>
                    <a:pt x="471" y="295"/>
                    <a:pt x="472" y="295"/>
                    <a:pt x="474" y="295"/>
                  </a:cubicBezTo>
                  <a:cubicBezTo>
                    <a:pt x="474" y="295"/>
                    <a:pt x="475" y="295"/>
                    <a:pt x="475" y="295"/>
                  </a:cubicBezTo>
                  <a:cubicBezTo>
                    <a:pt x="475" y="296"/>
                    <a:pt x="474" y="296"/>
                    <a:pt x="473" y="297"/>
                  </a:cubicBezTo>
                  <a:cubicBezTo>
                    <a:pt x="472" y="297"/>
                    <a:pt x="471" y="298"/>
                    <a:pt x="470" y="298"/>
                  </a:cubicBezTo>
                  <a:cubicBezTo>
                    <a:pt x="470" y="298"/>
                    <a:pt x="470" y="298"/>
                    <a:pt x="470" y="298"/>
                  </a:cubicBezTo>
                  <a:cubicBezTo>
                    <a:pt x="470" y="297"/>
                    <a:pt x="470" y="296"/>
                    <a:pt x="469" y="295"/>
                  </a:cubicBezTo>
                  <a:close/>
                  <a:moveTo>
                    <a:pt x="467" y="295"/>
                  </a:moveTo>
                  <a:cubicBezTo>
                    <a:pt x="467" y="295"/>
                    <a:pt x="466" y="295"/>
                    <a:pt x="466" y="295"/>
                  </a:cubicBezTo>
                  <a:cubicBezTo>
                    <a:pt x="466" y="295"/>
                    <a:pt x="466" y="295"/>
                    <a:pt x="467" y="295"/>
                  </a:cubicBezTo>
                  <a:cubicBezTo>
                    <a:pt x="467" y="295"/>
                    <a:pt x="467" y="295"/>
                    <a:pt x="467" y="295"/>
                  </a:cubicBezTo>
                  <a:close/>
                  <a:moveTo>
                    <a:pt x="483" y="290"/>
                  </a:moveTo>
                  <a:cubicBezTo>
                    <a:pt x="483" y="285"/>
                    <a:pt x="484" y="280"/>
                    <a:pt x="485" y="274"/>
                  </a:cubicBezTo>
                  <a:cubicBezTo>
                    <a:pt x="486" y="274"/>
                    <a:pt x="486" y="275"/>
                    <a:pt x="486" y="275"/>
                  </a:cubicBezTo>
                  <a:cubicBezTo>
                    <a:pt x="488" y="277"/>
                    <a:pt x="490" y="279"/>
                    <a:pt x="491" y="281"/>
                  </a:cubicBezTo>
                  <a:cubicBezTo>
                    <a:pt x="491" y="282"/>
                    <a:pt x="491" y="282"/>
                    <a:pt x="491" y="283"/>
                  </a:cubicBezTo>
                  <a:cubicBezTo>
                    <a:pt x="490" y="284"/>
                    <a:pt x="489" y="284"/>
                    <a:pt x="488" y="285"/>
                  </a:cubicBezTo>
                  <a:cubicBezTo>
                    <a:pt x="488" y="285"/>
                    <a:pt x="487" y="286"/>
                    <a:pt x="486" y="287"/>
                  </a:cubicBezTo>
                  <a:cubicBezTo>
                    <a:pt x="484" y="286"/>
                    <a:pt x="484" y="286"/>
                    <a:pt x="484" y="286"/>
                  </a:cubicBezTo>
                  <a:cubicBezTo>
                    <a:pt x="484" y="287"/>
                    <a:pt x="484" y="288"/>
                    <a:pt x="484" y="288"/>
                  </a:cubicBezTo>
                  <a:cubicBezTo>
                    <a:pt x="484" y="289"/>
                    <a:pt x="483" y="290"/>
                    <a:pt x="483" y="290"/>
                  </a:cubicBezTo>
                  <a:close/>
                  <a:moveTo>
                    <a:pt x="494" y="280"/>
                  </a:moveTo>
                  <a:cubicBezTo>
                    <a:pt x="495" y="276"/>
                    <a:pt x="497" y="272"/>
                    <a:pt x="499" y="267"/>
                  </a:cubicBezTo>
                  <a:cubicBezTo>
                    <a:pt x="502" y="269"/>
                    <a:pt x="504" y="272"/>
                    <a:pt x="507" y="274"/>
                  </a:cubicBezTo>
                  <a:cubicBezTo>
                    <a:pt x="504" y="277"/>
                    <a:pt x="502" y="281"/>
                    <a:pt x="501" y="285"/>
                  </a:cubicBezTo>
                  <a:cubicBezTo>
                    <a:pt x="500" y="283"/>
                    <a:pt x="500" y="281"/>
                    <a:pt x="499" y="279"/>
                  </a:cubicBezTo>
                  <a:cubicBezTo>
                    <a:pt x="499" y="277"/>
                    <a:pt x="499" y="277"/>
                    <a:pt x="499" y="277"/>
                  </a:cubicBezTo>
                  <a:cubicBezTo>
                    <a:pt x="497" y="279"/>
                    <a:pt x="497" y="279"/>
                    <a:pt x="497" y="279"/>
                  </a:cubicBezTo>
                  <a:cubicBezTo>
                    <a:pt x="496" y="279"/>
                    <a:pt x="496" y="280"/>
                    <a:pt x="495" y="281"/>
                  </a:cubicBezTo>
                  <a:cubicBezTo>
                    <a:pt x="494" y="280"/>
                    <a:pt x="494" y="280"/>
                    <a:pt x="494" y="280"/>
                  </a:cubicBezTo>
                  <a:close/>
                  <a:moveTo>
                    <a:pt x="500" y="265"/>
                  </a:moveTo>
                  <a:cubicBezTo>
                    <a:pt x="500" y="263"/>
                    <a:pt x="501" y="262"/>
                    <a:pt x="502" y="260"/>
                  </a:cubicBezTo>
                  <a:cubicBezTo>
                    <a:pt x="503" y="257"/>
                    <a:pt x="505" y="254"/>
                    <a:pt x="507" y="251"/>
                  </a:cubicBezTo>
                  <a:cubicBezTo>
                    <a:pt x="512" y="254"/>
                    <a:pt x="518" y="257"/>
                    <a:pt x="523" y="261"/>
                  </a:cubicBezTo>
                  <a:cubicBezTo>
                    <a:pt x="519" y="263"/>
                    <a:pt x="515" y="266"/>
                    <a:pt x="512" y="269"/>
                  </a:cubicBezTo>
                  <a:cubicBezTo>
                    <a:pt x="511" y="270"/>
                    <a:pt x="510" y="271"/>
                    <a:pt x="509" y="272"/>
                  </a:cubicBezTo>
                  <a:cubicBezTo>
                    <a:pt x="506" y="269"/>
                    <a:pt x="503" y="267"/>
                    <a:pt x="500" y="265"/>
                  </a:cubicBezTo>
                  <a:close/>
                  <a:moveTo>
                    <a:pt x="508" y="248"/>
                  </a:moveTo>
                  <a:cubicBezTo>
                    <a:pt x="510" y="245"/>
                    <a:pt x="512" y="242"/>
                    <a:pt x="514" y="240"/>
                  </a:cubicBezTo>
                  <a:cubicBezTo>
                    <a:pt x="520" y="245"/>
                    <a:pt x="527" y="250"/>
                    <a:pt x="533" y="256"/>
                  </a:cubicBezTo>
                  <a:cubicBezTo>
                    <a:pt x="530" y="257"/>
                    <a:pt x="528" y="258"/>
                    <a:pt x="526" y="260"/>
                  </a:cubicBezTo>
                  <a:cubicBezTo>
                    <a:pt x="520" y="255"/>
                    <a:pt x="514" y="252"/>
                    <a:pt x="508" y="248"/>
                  </a:cubicBezTo>
                  <a:close/>
                  <a:moveTo>
                    <a:pt x="515" y="238"/>
                  </a:moveTo>
                  <a:cubicBezTo>
                    <a:pt x="520" y="231"/>
                    <a:pt x="525" y="226"/>
                    <a:pt x="530" y="222"/>
                  </a:cubicBezTo>
                  <a:cubicBezTo>
                    <a:pt x="541" y="229"/>
                    <a:pt x="553" y="237"/>
                    <a:pt x="562" y="245"/>
                  </a:cubicBezTo>
                  <a:cubicBezTo>
                    <a:pt x="561" y="246"/>
                    <a:pt x="559" y="246"/>
                    <a:pt x="557" y="247"/>
                  </a:cubicBezTo>
                  <a:cubicBezTo>
                    <a:pt x="550" y="249"/>
                    <a:pt x="542" y="252"/>
                    <a:pt x="535" y="255"/>
                  </a:cubicBezTo>
                  <a:cubicBezTo>
                    <a:pt x="529" y="248"/>
                    <a:pt x="522" y="243"/>
                    <a:pt x="515" y="238"/>
                  </a:cubicBezTo>
                  <a:close/>
                  <a:moveTo>
                    <a:pt x="532" y="220"/>
                  </a:moveTo>
                  <a:cubicBezTo>
                    <a:pt x="538" y="216"/>
                    <a:pt x="543" y="213"/>
                    <a:pt x="549" y="212"/>
                  </a:cubicBezTo>
                  <a:cubicBezTo>
                    <a:pt x="560" y="218"/>
                    <a:pt x="571" y="225"/>
                    <a:pt x="579" y="232"/>
                  </a:cubicBezTo>
                  <a:cubicBezTo>
                    <a:pt x="582" y="234"/>
                    <a:pt x="584" y="236"/>
                    <a:pt x="585" y="239"/>
                  </a:cubicBezTo>
                  <a:cubicBezTo>
                    <a:pt x="584" y="239"/>
                    <a:pt x="582" y="240"/>
                    <a:pt x="580" y="240"/>
                  </a:cubicBezTo>
                  <a:cubicBezTo>
                    <a:pt x="575" y="241"/>
                    <a:pt x="570" y="243"/>
                    <a:pt x="565" y="244"/>
                  </a:cubicBezTo>
                  <a:cubicBezTo>
                    <a:pt x="555" y="236"/>
                    <a:pt x="543" y="227"/>
                    <a:pt x="532" y="220"/>
                  </a:cubicBezTo>
                  <a:close/>
                  <a:moveTo>
                    <a:pt x="564" y="247"/>
                  </a:moveTo>
                  <a:cubicBezTo>
                    <a:pt x="566" y="249"/>
                    <a:pt x="567" y="250"/>
                    <a:pt x="568" y="251"/>
                  </a:cubicBezTo>
                  <a:cubicBezTo>
                    <a:pt x="568" y="251"/>
                    <a:pt x="568" y="251"/>
                    <a:pt x="568" y="251"/>
                  </a:cubicBezTo>
                  <a:cubicBezTo>
                    <a:pt x="559" y="252"/>
                    <a:pt x="550" y="254"/>
                    <a:pt x="541" y="257"/>
                  </a:cubicBezTo>
                  <a:cubicBezTo>
                    <a:pt x="546" y="255"/>
                    <a:pt x="551" y="252"/>
                    <a:pt x="557" y="250"/>
                  </a:cubicBezTo>
                  <a:cubicBezTo>
                    <a:pt x="559" y="249"/>
                    <a:pt x="561" y="248"/>
                    <a:pt x="564" y="248"/>
                  </a:cubicBezTo>
                  <a:cubicBezTo>
                    <a:pt x="564" y="248"/>
                    <a:pt x="564" y="247"/>
                    <a:pt x="564" y="247"/>
                  </a:cubicBezTo>
                  <a:close/>
                  <a:moveTo>
                    <a:pt x="559" y="259"/>
                  </a:moveTo>
                  <a:cubicBezTo>
                    <a:pt x="554" y="261"/>
                    <a:pt x="549" y="264"/>
                    <a:pt x="544" y="266"/>
                  </a:cubicBezTo>
                  <a:cubicBezTo>
                    <a:pt x="543" y="264"/>
                    <a:pt x="542" y="263"/>
                    <a:pt x="541" y="261"/>
                  </a:cubicBezTo>
                  <a:cubicBezTo>
                    <a:pt x="548" y="260"/>
                    <a:pt x="556" y="258"/>
                    <a:pt x="563" y="257"/>
                  </a:cubicBezTo>
                  <a:cubicBezTo>
                    <a:pt x="562" y="258"/>
                    <a:pt x="561" y="258"/>
                    <a:pt x="559" y="259"/>
                  </a:cubicBezTo>
                  <a:close/>
                  <a:moveTo>
                    <a:pt x="489" y="345"/>
                  </a:moveTo>
                  <a:cubicBezTo>
                    <a:pt x="489" y="345"/>
                    <a:pt x="488" y="345"/>
                    <a:pt x="488" y="344"/>
                  </a:cubicBezTo>
                  <a:cubicBezTo>
                    <a:pt x="488" y="344"/>
                    <a:pt x="489" y="343"/>
                    <a:pt x="489" y="343"/>
                  </a:cubicBezTo>
                  <a:cubicBezTo>
                    <a:pt x="489" y="343"/>
                    <a:pt x="489" y="344"/>
                    <a:pt x="489" y="345"/>
                  </a:cubicBezTo>
                  <a:close/>
                  <a:moveTo>
                    <a:pt x="485" y="358"/>
                  </a:moveTo>
                  <a:cubicBezTo>
                    <a:pt x="485" y="358"/>
                    <a:pt x="485" y="358"/>
                    <a:pt x="485" y="359"/>
                  </a:cubicBezTo>
                  <a:cubicBezTo>
                    <a:pt x="485" y="358"/>
                    <a:pt x="484" y="357"/>
                    <a:pt x="484" y="356"/>
                  </a:cubicBezTo>
                  <a:cubicBezTo>
                    <a:pt x="484" y="355"/>
                    <a:pt x="484" y="355"/>
                    <a:pt x="484" y="355"/>
                  </a:cubicBezTo>
                  <a:cubicBezTo>
                    <a:pt x="485" y="356"/>
                    <a:pt x="485" y="357"/>
                    <a:pt x="485" y="358"/>
                  </a:cubicBezTo>
                  <a:close/>
                  <a:moveTo>
                    <a:pt x="477" y="372"/>
                  </a:moveTo>
                  <a:cubicBezTo>
                    <a:pt x="477" y="372"/>
                    <a:pt x="477" y="372"/>
                    <a:pt x="477" y="372"/>
                  </a:cubicBezTo>
                  <a:cubicBezTo>
                    <a:pt x="478" y="369"/>
                    <a:pt x="478" y="367"/>
                    <a:pt x="479" y="365"/>
                  </a:cubicBezTo>
                  <a:cubicBezTo>
                    <a:pt x="479" y="365"/>
                    <a:pt x="480" y="365"/>
                    <a:pt x="480" y="365"/>
                  </a:cubicBezTo>
                  <a:cubicBezTo>
                    <a:pt x="480" y="367"/>
                    <a:pt x="480" y="369"/>
                    <a:pt x="480" y="371"/>
                  </a:cubicBezTo>
                  <a:cubicBezTo>
                    <a:pt x="480" y="372"/>
                    <a:pt x="479" y="372"/>
                    <a:pt x="479" y="373"/>
                  </a:cubicBezTo>
                  <a:cubicBezTo>
                    <a:pt x="478" y="373"/>
                    <a:pt x="478" y="372"/>
                    <a:pt x="477" y="372"/>
                  </a:cubicBezTo>
                  <a:close/>
                  <a:moveTo>
                    <a:pt x="468" y="353"/>
                  </a:moveTo>
                  <a:cubicBezTo>
                    <a:pt x="466" y="352"/>
                    <a:pt x="465" y="351"/>
                    <a:pt x="464" y="350"/>
                  </a:cubicBezTo>
                  <a:cubicBezTo>
                    <a:pt x="465" y="346"/>
                    <a:pt x="465" y="341"/>
                    <a:pt x="465" y="336"/>
                  </a:cubicBezTo>
                  <a:cubicBezTo>
                    <a:pt x="465" y="337"/>
                    <a:pt x="465" y="337"/>
                    <a:pt x="465" y="337"/>
                  </a:cubicBezTo>
                  <a:cubicBezTo>
                    <a:pt x="466" y="337"/>
                    <a:pt x="467" y="338"/>
                    <a:pt x="468" y="338"/>
                  </a:cubicBezTo>
                  <a:cubicBezTo>
                    <a:pt x="467" y="340"/>
                    <a:pt x="467" y="343"/>
                    <a:pt x="467" y="345"/>
                  </a:cubicBezTo>
                  <a:cubicBezTo>
                    <a:pt x="467" y="346"/>
                    <a:pt x="467" y="347"/>
                    <a:pt x="467" y="349"/>
                  </a:cubicBezTo>
                  <a:cubicBezTo>
                    <a:pt x="467" y="349"/>
                    <a:pt x="467" y="349"/>
                    <a:pt x="467" y="350"/>
                  </a:cubicBezTo>
                  <a:cubicBezTo>
                    <a:pt x="468" y="350"/>
                    <a:pt x="468" y="350"/>
                    <a:pt x="468" y="350"/>
                  </a:cubicBezTo>
                  <a:cubicBezTo>
                    <a:pt x="468" y="351"/>
                    <a:pt x="468" y="352"/>
                    <a:pt x="468" y="353"/>
                  </a:cubicBezTo>
                  <a:close/>
                  <a:moveTo>
                    <a:pt x="461" y="348"/>
                  </a:moveTo>
                  <a:cubicBezTo>
                    <a:pt x="455" y="342"/>
                    <a:pt x="449" y="337"/>
                    <a:pt x="443" y="333"/>
                  </a:cubicBezTo>
                  <a:cubicBezTo>
                    <a:pt x="440" y="331"/>
                    <a:pt x="436" y="329"/>
                    <a:pt x="433" y="328"/>
                  </a:cubicBezTo>
                  <a:cubicBezTo>
                    <a:pt x="448" y="328"/>
                    <a:pt x="458" y="330"/>
                    <a:pt x="459" y="331"/>
                  </a:cubicBezTo>
                  <a:cubicBezTo>
                    <a:pt x="459" y="332"/>
                    <a:pt x="459" y="333"/>
                    <a:pt x="460" y="334"/>
                  </a:cubicBezTo>
                  <a:cubicBezTo>
                    <a:pt x="460" y="334"/>
                    <a:pt x="460" y="334"/>
                    <a:pt x="460" y="334"/>
                  </a:cubicBezTo>
                  <a:cubicBezTo>
                    <a:pt x="460" y="334"/>
                    <a:pt x="460" y="334"/>
                    <a:pt x="460" y="334"/>
                  </a:cubicBezTo>
                  <a:cubicBezTo>
                    <a:pt x="461" y="338"/>
                    <a:pt x="461" y="343"/>
                    <a:pt x="461" y="348"/>
                  </a:cubicBezTo>
                  <a:close/>
                  <a:moveTo>
                    <a:pt x="463" y="329"/>
                  </a:moveTo>
                  <a:cubicBezTo>
                    <a:pt x="463" y="329"/>
                    <a:pt x="463" y="329"/>
                    <a:pt x="464" y="329"/>
                  </a:cubicBezTo>
                  <a:cubicBezTo>
                    <a:pt x="465" y="331"/>
                    <a:pt x="467" y="332"/>
                    <a:pt x="468" y="334"/>
                  </a:cubicBezTo>
                  <a:cubicBezTo>
                    <a:pt x="468" y="334"/>
                    <a:pt x="468" y="335"/>
                    <a:pt x="468" y="335"/>
                  </a:cubicBezTo>
                  <a:cubicBezTo>
                    <a:pt x="467" y="335"/>
                    <a:pt x="467" y="335"/>
                    <a:pt x="466" y="334"/>
                  </a:cubicBezTo>
                  <a:cubicBezTo>
                    <a:pt x="466" y="334"/>
                    <a:pt x="465" y="334"/>
                    <a:pt x="464" y="333"/>
                  </a:cubicBezTo>
                  <a:cubicBezTo>
                    <a:pt x="464" y="332"/>
                    <a:pt x="463" y="330"/>
                    <a:pt x="463" y="329"/>
                  </a:cubicBezTo>
                  <a:close/>
                  <a:moveTo>
                    <a:pt x="457" y="323"/>
                  </a:moveTo>
                  <a:cubicBezTo>
                    <a:pt x="455" y="321"/>
                    <a:pt x="453" y="320"/>
                    <a:pt x="452" y="319"/>
                  </a:cubicBezTo>
                  <a:cubicBezTo>
                    <a:pt x="452" y="319"/>
                    <a:pt x="452" y="319"/>
                    <a:pt x="453" y="319"/>
                  </a:cubicBezTo>
                  <a:cubicBezTo>
                    <a:pt x="454" y="319"/>
                    <a:pt x="454" y="318"/>
                    <a:pt x="454" y="317"/>
                  </a:cubicBezTo>
                  <a:cubicBezTo>
                    <a:pt x="457" y="318"/>
                    <a:pt x="459" y="319"/>
                    <a:pt x="461" y="319"/>
                  </a:cubicBezTo>
                  <a:cubicBezTo>
                    <a:pt x="461" y="319"/>
                    <a:pt x="461" y="319"/>
                    <a:pt x="461" y="319"/>
                  </a:cubicBezTo>
                  <a:cubicBezTo>
                    <a:pt x="458" y="320"/>
                    <a:pt x="458" y="320"/>
                    <a:pt x="458" y="320"/>
                  </a:cubicBezTo>
                  <a:cubicBezTo>
                    <a:pt x="460" y="322"/>
                    <a:pt x="460" y="322"/>
                    <a:pt x="460" y="322"/>
                  </a:cubicBezTo>
                  <a:cubicBezTo>
                    <a:pt x="461" y="322"/>
                    <a:pt x="462" y="322"/>
                    <a:pt x="462" y="323"/>
                  </a:cubicBezTo>
                  <a:cubicBezTo>
                    <a:pt x="462" y="323"/>
                    <a:pt x="462" y="323"/>
                    <a:pt x="462" y="323"/>
                  </a:cubicBezTo>
                  <a:cubicBezTo>
                    <a:pt x="462" y="323"/>
                    <a:pt x="463" y="323"/>
                    <a:pt x="463" y="323"/>
                  </a:cubicBezTo>
                  <a:cubicBezTo>
                    <a:pt x="465" y="325"/>
                    <a:pt x="467" y="327"/>
                    <a:pt x="469" y="329"/>
                  </a:cubicBezTo>
                  <a:cubicBezTo>
                    <a:pt x="469" y="329"/>
                    <a:pt x="469" y="329"/>
                    <a:pt x="469" y="329"/>
                  </a:cubicBezTo>
                  <a:cubicBezTo>
                    <a:pt x="468" y="329"/>
                    <a:pt x="467" y="328"/>
                    <a:pt x="465" y="327"/>
                  </a:cubicBezTo>
                  <a:cubicBezTo>
                    <a:pt x="465" y="327"/>
                    <a:pt x="464" y="326"/>
                    <a:pt x="463" y="325"/>
                  </a:cubicBezTo>
                  <a:cubicBezTo>
                    <a:pt x="463" y="324"/>
                    <a:pt x="462" y="324"/>
                    <a:pt x="461" y="323"/>
                  </a:cubicBezTo>
                  <a:cubicBezTo>
                    <a:pt x="461" y="323"/>
                    <a:pt x="461" y="323"/>
                    <a:pt x="461" y="323"/>
                  </a:cubicBezTo>
                  <a:cubicBezTo>
                    <a:pt x="461" y="323"/>
                    <a:pt x="461" y="323"/>
                    <a:pt x="461" y="323"/>
                  </a:cubicBezTo>
                  <a:cubicBezTo>
                    <a:pt x="460" y="324"/>
                    <a:pt x="460" y="324"/>
                    <a:pt x="460" y="324"/>
                  </a:cubicBezTo>
                  <a:cubicBezTo>
                    <a:pt x="460" y="323"/>
                    <a:pt x="460" y="323"/>
                    <a:pt x="459" y="323"/>
                  </a:cubicBezTo>
                  <a:cubicBezTo>
                    <a:pt x="459" y="323"/>
                    <a:pt x="458" y="323"/>
                    <a:pt x="457" y="323"/>
                  </a:cubicBezTo>
                  <a:close/>
                  <a:moveTo>
                    <a:pt x="443" y="313"/>
                  </a:moveTo>
                  <a:cubicBezTo>
                    <a:pt x="438" y="309"/>
                    <a:pt x="433" y="305"/>
                    <a:pt x="428" y="300"/>
                  </a:cubicBezTo>
                  <a:cubicBezTo>
                    <a:pt x="427" y="300"/>
                    <a:pt x="427" y="299"/>
                    <a:pt x="426" y="298"/>
                  </a:cubicBezTo>
                  <a:cubicBezTo>
                    <a:pt x="426" y="298"/>
                    <a:pt x="426" y="299"/>
                    <a:pt x="427" y="299"/>
                  </a:cubicBezTo>
                  <a:cubicBezTo>
                    <a:pt x="432" y="303"/>
                    <a:pt x="439" y="309"/>
                    <a:pt x="446" y="313"/>
                  </a:cubicBezTo>
                  <a:cubicBezTo>
                    <a:pt x="445" y="313"/>
                    <a:pt x="444" y="313"/>
                    <a:pt x="443" y="313"/>
                  </a:cubicBezTo>
                  <a:close/>
                  <a:moveTo>
                    <a:pt x="404" y="274"/>
                  </a:moveTo>
                  <a:cubicBezTo>
                    <a:pt x="399" y="266"/>
                    <a:pt x="395" y="259"/>
                    <a:pt x="392" y="252"/>
                  </a:cubicBezTo>
                  <a:cubicBezTo>
                    <a:pt x="398" y="252"/>
                    <a:pt x="404" y="255"/>
                    <a:pt x="411" y="259"/>
                  </a:cubicBezTo>
                  <a:cubicBezTo>
                    <a:pt x="414" y="262"/>
                    <a:pt x="418" y="264"/>
                    <a:pt x="421" y="267"/>
                  </a:cubicBezTo>
                  <a:cubicBezTo>
                    <a:pt x="420" y="268"/>
                    <a:pt x="420" y="268"/>
                    <a:pt x="420" y="268"/>
                  </a:cubicBezTo>
                  <a:cubicBezTo>
                    <a:pt x="423" y="270"/>
                    <a:pt x="427" y="273"/>
                    <a:pt x="430" y="276"/>
                  </a:cubicBezTo>
                  <a:cubicBezTo>
                    <a:pt x="431" y="276"/>
                    <a:pt x="431" y="277"/>
                    <a:pt x="432" y="277"/>
                  </a:cubicBezTo>
                  <a:cubicBezTo>
                    <a:pt x="436" y="282"/>
                    <a:pt x="440" y="287"/>
                    <a:pt x="444" y="291"/>
                  </a:cubicBezTo>
                  <a:cubicBezTo>
                    <a:pt x="433" y="282"/>
                    <a:pt x="422" y="273"/>
                    <a:pt x="412" y="267"/>
                  </a:cubicBezTo>
                  <a:cubicBezTo>
                    <a:pt x="410" y="269"/>
                    <a:pt x="410" y="269"/>
                    <a:pt x="410" y="269"/>
                  </a:cubicBezTo>
                  <a:cubicBezTo>
                    <a:pt x="416" y="274"/>
                    <a:pt x="422" y="280"/>
                    <a:pt x="429" y="286"/>
                  </a:cubicBezTo>
                  <a:cubicBezTo>
                    <a:pt x="422" y="282"/>
                    <a:pt x="414" y="278"/>
                    <a:pt x="404" y="274"/>
                  </a:cubicBezTo>
                  <a:close/>
                  <a:moveTo>
                    <a:pt x="463" y="292"/>
                  </a:moveTo>
                  <a:cubicBezTo>
                    <a:pt x="463" y="289"/>
                    <a:pt x="464" y="286"/>
                    <a:pt x="464" y="282"/>
                  </a:cubicBezTo>
                  <a:cubicBezTo>
                    <a:pt x="465" y="286"/>
                    <a:pt x="465" y="289"/>
                    <a:pt x="466" y="292"/>
                  </a:cubicBezTo>
                  <a:cubicBezTo>
                    <a:pt x="466" y="292"/>
                    <a:pt x="465" y="292"/>
                    <a:pt x="465" y="292"/>
                  </a:cubicBezTo>
                  <a:cubicBezTo>
                    <a:pt x="464" y="292"/>
                    <a:pt x="464" y="292"/>
                    <a:pt x="463" y="292"/>
                  </a:cubicBezTo>
                  <a:close/>
                  <a:moveTo>
                    <a:pt x="477" y="237"/>
                  </a:moveTo>
                  <a:cubicBezTo>
                    <a:pt x="476" y="248"/>
                    <a:pt x="474" y="259"/>
                    <a:pt x="474" y="269"/>
                  </a:cubicBezTo>
                  <a:cubicBezTo>
                    <a:pt x="474" y="274"/>
                    <a:pt x="475" y="279"/>
                    <a:pt x="476" y="284"/>
                  </a:cubicBezTo>
                  <a:cubicBezTo>
                    <a:pt x="478" y="284"/>
                    <a:pt x="478" y="284"/>
                    <a:pt x="478" y="284"/>
                  </a:cubicBezTo>
                  <a:cubicBezTo>
                    <a:pt x="479" y="280"/>
                    <a:pt x="481" y="276"/>
                    <a:pt x="482" y="272"/>
                  </a:cubicBezTo>
                  <a:cubicBezTo>
                    <a:pt x="483" y="272"/>
                    <a:pt x="483" y="272"/>
                    <a:pt x="483" y="272"/>
                  </a:cubicBezTo>
                  <a:cubicBezTo>
                    <a:pt x="482" y="278"/>
                    <a:pt x="480" y="285"/>
                    <a:pt x="480" y="291"/>
                  </a:cubicBezTo>
                  <a:cubicBezTo>
                    <a:pt x="479" y="292"/>
                    <a:pt x="479" y="292"/>
                    <a:pt x="479" y="292"/>
                  </a:cubicBezTo>
                  <a:cubicBezTo>
                    <a:pt x="477" y="290"/>
                    <a:pt x="477" y="290"/>
                    <a:pt x="477" y="290"/>
                  </a:cubicBezTo>
                  <a:cubicBezTo>
                    <a:pt x="477" y="292"/>
                    <a:pt x="477" y="292"/>
                    <a:pt x="477" y="292"/>
                  </a:cubicBezTo>
                  <a:cubicBezTo>
                    <a:pt x="476" y="292"/>
                    <a:pt x="475" y="292"/>
                    <a:pt x="474" y="292"/>
                  </a:cubicBezTo>
                  <a:cubicBezTo>
                    <a:pt x="472" y="292"/>
                    <a:pt x="471" y="292"/>
                    <a:pt x="469" y="292"/>
                  </a:cubicBezTo>
                  <a:cubicBezTo>
                    <a:pt x="468" y="281"/>
                    <a:pt x="469" y="266"/>
                    <a:pt x="472" y="252"/>
                  </a:cubicBezTo>
                  <a:cubicBezTo>
                    <a:pt x="474" y="248"/>
                    <a:pt x="475" y="244"/>
                    <a:pt x="476" y="240"/>
                  </a:cubicBezTo>
                  <a:cubicBezTo>
                    <a:pt x="476" y="239"/>
                    <a:pt x="477" y="238"/>
                    <a:pt x="477" y="237"/>
                  </a:cubicBezTo>
                  <a:close/>
                  <a:moveTo>
                    <a:pt x="478" y="252"/>
                  </a:moveTo>
                  <a:cubicBezTo>
                    <a:pt x="480" y="254"/>
                    <a:pt x="483" y="256"/>
                    <a:pt x="486" y="258"/>
                  </a:cubicBezTo>
                  <a:cubicBezTo>
                    <a:pt x="484" y="261"/>
                    <a:pt x="483" y="264"/>
                    <a:pt x="481" y="268"/>
                  </a:cubicBezTo>
                  <a:cubicBezTo>
                    <a:pt x="481" y="268"/>
                    <a:pt x="481" y="267"/>
                    <a:pt x="481" y="267"/>
                  </a:cubicBezTo>
                  <a:cubicBezTo>
                    <a:pt x="480" y="270"/>
                    <a:pt x="480" y="270"/>
                    <a:pt x="480" y="270"/>
                  </a:cubicBezTo>
                  <a:cubicBezTo>
                    <a:pt x="480" y="270"/>
                    <a:pt x="480" y="270"/>
                    <a:pt x="480" y="270"/>
                  </a:cubicBezTo>
                  <a:cubicBezTo>
                    <a:pt x="479" y="273"/>
                    <a:pt x="478" y="275"/>
                    <a:pt x="477" y="278"/>
                  </a:cubicBezTo>
                  <a:cubicBezTo>
                    <a:pt x="477" y="275"/>
                    <a:pt x="477" y="272"/>
                    <a:pt x="477" y="269"/>
                  </a:cubicBezTo>
                  <a:cubicBezTo>
                    <a:pt x="477" y="264"/>
                    <a:pt x="477" y="258"/>
                    <a:pt x="478" y="252"/>
                  </a:cubicBezTo>
                  <a:close/>
                  <a:moveTo>
                    <a:pt x="488" y="260"/>
                  </a:moveTo>
                  <a:cubicBezTo>
                    <a:pt x="488" y="260"/>
                    <a:pt x="488" y="261"/>
                    <a:pt x="488" y="261"/>
                  </a:cubicBezTo>
                  <a:cubicBezTo>
                    <a:pt x="488" y="261"/>
                    <a:pt x="488" y="260"/>
                    <a:pt x="488" y="260"/>
                  </a:cubicBezTo>
                  <a:cubicBezTo>
                    <a:pt x="488" y="260"/>
                    <a:pt x="488" y="260"/>
                    <a:pt x="488" y="260"/>
                  </a:cubicBezTo>
                  <a:close/>
                  <a:moveTo>
                    <a:pt x="489" y="260"/>
                  </a:moveTo>
                  <a:cubicBezTo>
                    <a:pt x="491" y="262"/>
                    <a:pt x="494" y="264"/>
                    <a:pt x="496" y="266"/>
                  </a:cubicBezTo>
                  <a:cubicBezTo>
                    <a:pt x="495" y="270"/>
                    <a:pt x="493" y="274"/>
                    <a:pt x="492" y="278"/>
                  </a:cubicBezTo>
                  <a:cubicBezTo>
                    <a:pt x="490" y="275"/>
                    <a:pt x="488" y="273"/>
                    <a:pt x="486" y="271"/>
                  </a:cubicBezTo>
                  <a:cubicBezTo>
                    <a:pt x="486" y="268"/>
                    <a:pt x="487" y="265"/>
                    <a:pt x="488" y="262"/>
                  </a:cubicBezTo>
                  <a:cubicBezTo>
                    <a:pt x="488" y="262"/>
                    <a:pt x="488" y="261"/>
                    <a:pt x="489" y="260"/>
                  </a:cubicBezTo>
                  <a:close/>
                  <a:moveTo>
                    <a:pt x="490" y="258"/>
                  </a:moveTo>
                  <a:cubicBezTo>
                    <a:pt x="492" y="255"/>
                    <a:pt x="495" y="251"/>
                    <a:pt x="499" y="247"/>
                  </a:cubicBezTo>
                  <a:cubicBezTo>
                    <a:pt x="501" y="248"/>
                    <a:pt x="503" y="249"/>
                    <a:pt x="504" y="249"/>
                  </a:cubicBezTo>
                  <a:cubicBezTo>
                    <a:pt x="502" y="254"/>
                    <a:pt x="500" y="259"/>
                    <a:pt x="497" y="263"/>
                  </a:cubicBezTo>
                  <a:cubicBezTo>
                    <a:pt x="495" y="262"/>
                    <a:pt x="493" y="260"/>
                    <a:pt x="490" y="258"/>
                  </a:cubicBezTo>
                  <a:close/>
                  <a:moveTo>
                    <a:pt x="511" y="234"/>
                  </a:moveTo>
                  <a:cubicBezTo>
                    <a:pt x="516" y="230"/>
                    <a:pt x="521" y="225"/>
                    <a:pt x="528" y="220"/>
                  </a:cubicBezTo>
                  <a:cubicBezTo>
                    <a:pt x="528" y="220"/>
                    <a:pt x="528" y="220"/>
                    <a:pt x="528" y="220"/>
                  </a:cubicBezTo>
                  <a:cubicBezTo>
                    <a:pt x="523" y="225"/>
                    <a:pt x="518" y="230"/>
                    <a:pt x="513" y="236"/>
                  </a:cubicBezTo>
                  <a:cubicBezTo>
                    <a:pt x="512" y="235"/>
                    <a:pt x="511" y="235"/>
                    <a:pt x="511" y="234"/>
                  </a:cubicBezTo>
                  <a:close/>
                  <a:moveTo>
                    <a:pt x="538" y="213"/>
                  </a:moveTo>
                  <a:cubicBezTo>
                    <a:pt x="540" y="212"/>
                    <a:pt x="543" y="211"/>
                    <a:pt x="545" y="210"/>
                  </a:cubicBezTo>
                  <a:cubicBezTo>
                    <a:pt x="545" y="210"/>
                    <a:pt x="546" y="210"/>
                    <a:pt x="546" y="210"/>
                  </a:cubicBezTo>
                  <a:cubicBezTo>
                    <a:pt x="543" y="211"/>
                    <a:pt x="541" y="212"/>
                    <a:pt x="538" y="213"/>
                  </a:cubicBezTo>
                  <a:close/>
                  <a:moveTo>
                    <a:pt x="548" y="208"/>
                  </a:moveTo>
                  <a:cubicBezTo>
                    <a:pt x="551" y="207"/>
                    <a:pt x="555" y="205"/>
                    <a:pt x="558" y="203"/>
                  </a:cubicBezTo>
                  <a:cubicBezTo>
                    <a:pt x="559" y="203"/>
                    <a:pt x="559" y="203"/>
                    <a:pt x="559" y="203"/>
                  </a:cubicBezTo>
                  <a:cubicBezTo>
                    <a:pt x="559" y="203"/>
                    <a:pt x="559" y="203"/>
                    <a:pt x="559" y="203"/>
                  </a:cubicBezTo>
                  <a:cubicBezTo>
                    <a:pt x="578" y="212"/>
                    <a:pt x="599" y="221"/>
                    <a:pt x="615" y="233"/>
                  </a:cubicBezTo>
                  <a:cubicBezTo>
                    <a:pt x="607" y="234"/>
                    <a:pt x="597" y="236"/>
                    <a:pt x="588" y="238"/>
                  </a:cubicBezTo>
                  <a:cubicBezTo>
                    <a:pt x="586" y="235"/>
                    <a:pt x="584" y="232"/>
                    <a:pt x="581" y="230"/>
                  </a:cubicBezTo>
                  <a:cubicBezTo>
                    <a:pt x="576" y="226"/>
                    <a:pt x="571" y="223"/>
                    <a:pt x="566" y="219"/>
                  </a:cubicBezTo>
                  <a:cubicBezTo>
                    <a:pt x="562" y="216"/>
                    <a:pt x="557" y="214"/>
                    <a:pt x="553" y="211"/>
                  </a:cubicBezTo>
                  <a:cubicBezTo>
                    <a:pt x="554" y="211"/>
                    <a:pt x="555" y="211"/>
                    <a:pt x="557" y="211"/>
                  </a:cubicBezTo>
                  <a:cubicBezTo>
                    <a:pt x="557" y="211"/>
                    <a:pt x="557" y="211"/>
                    <a:pt x="557" y="211"/>
                  </a:cubicBezTo>
                  <a:cubicBezTo>
                    <a:pt x="557" y="209"/>
                    <a:pt x="557" y="209"/>
                    <a:pt x="557" y="209"/>
                  </a:cubicBezTo>
                  <a:cubicBezTo>
                    <a:pt x="557" y="209"/>
                    <a:pt x="557" y="209"/>
                    <a:pt x="557" y="209"/>
                  </a:cubicBezTo>
                  <a:cubicBezTo>
                    <a:pt x="554" y="209"/>
                    <a:pt x="552" y="209"/>
                    <a:pt x="549" y="209"/>
                  </a:cubicBezTo>
                  <a:cubicBezTo>
                    <a:pt x="549" y="209"/>
                    <a:pt x="548" y="209"/>
                    <a:pt x="548" y="208"/>
                  </a:cubicBezTo>
                  <a:close/>
                  <a:moveTo>
                    <a:pt x="622" y="235"/>
                  </a:moveTo>
                  <a:cubicBezTo>
                    <a:pt x="622" y="235"/>
                    <a:pt x="622" y="235"/>
                    <a:pt x="622" y="235"/>
                  </a:cubicBezTo>
                  <a:cubicBezTo>
                    <a:pt x="622" y="235"/>
                    <a:pt x="622" y="235"/>
                    <a:pt x="622" y="235"/>
                  </a:cubicBezTo>
                  <a:cubicBezTo>
                    <a:pt x="622" y="235"/>
                    <a:pt x="622" y="235"/>
                    <a:pt x="622" y="235"/>
                  </a:cubicBezTo>
                  <a:close/>
                  <a:moveTo>
                    <a:pt x="609" y="239"/>
                  </a:moveTo>
                  <a:cubicBezTo>
                    <a:pt x="609" y="239"/>
                    <a:pt x="609" y="239"/>
                    <a:pt x="608" y="239"/>
                  </a:cubicBezTo>
                  <a:cubicBezTo>
                    <a:pt x="607" y="239"/>
                    <a:pt x="605" y="239"/>
                    <a:pt x="604" y="239"/>
                  </a:cubicBezTo>
                  <a:cubicBezTo>
                    <a:pt x="600" y="239"/>
                    <a:pt x="597" y="239"/>
                    <a:pt x="592" y="240"/>
                  </a:cubicBezTo>
                  <a:cubicBezTo>
                    <a:pt x="601" y="238"/>
                    <a:pt x="610" y="236"/>
                    <a:pt x="618" y="235"/>
                  </a:cubicBezTo>
                  <a:cubicBezTo>
                    <a:pt x="619" y="236"/>
                    <a:pt x="619" y="236"/>
                    <a:pt x="619" y="236"/>
                  </a:cubicBezTo>
                  <a:cubicBezTo>
                    <a:pt x="616" y="237"/>
                    <a:pt x="613" y="238"/>
                    <a:pt x="609" y="239"/>
                  </a:cubicBezTo>
                  <a:close/>
                  <a:moveTo>
                    <a:pt x="602" y="242"/>
                  </a:moveTo>
                  <a:cubicBezTo>
                    <a:pt x="595" y="244"/>
                    <a:pt x="588" y="247"/>
                    <a:pt x="581" y="250"/>
                  </a:cubicBezTo>
                  <a:cubicBezTo>
                    <a:pt x="580" y="250"/>
                    <a:pt x="580" y="250"/>
                    <a:pt x="580" y="250"/>
                  </a:cubicBezTo>
                  <a:cubicBezTo>
                    <a:pt x="580" y="250"/>
                    <a:pt x="580" y="250"/>
                    <a:pt x="580" y="250"/>
                  </a:cubicBezTo>
                  <a:cubicBezTo>
                    <a:pt x="579" y="250"/>
                    <a:pt x="579" y="250"/>
                    <a:pt x="579" y="250"/>
                  </a:cubicBezTo>
                  <a:cubicBezTo>
                    <a:pt x="576" y="250"/>
                    <a:pt x="574" y="250"/>
                    <a:pt x="571" y="251"/>
                  </a:cubicBezTo>
                  <a:cubicBezTo>
                    <a:pt x="571" y="250"/>
                    <a:pt x="571" y="250"/>
                    <a:pt x="571" y="250"/>
                  </a:cubicBezTo>
                  <a:cubicBezTo>
                    <a:pt x="571" y="250"/>
                    <a:pt x="571" y="250"/>
                    <a:pt x="571" y="250"/>
                  </a:cubicBezTo>
                  <a:cubicBezTo>
                    <a:pt x="570" y="249"/>
                    <a:pt x="568" y="248"/>
                    <a:pt x="567" y="247"/>
                  </a:cubicBezTo>
                  <a:cubicBezTo>
                    <a:pt x="580" y="244"/>
                    <a:pt x="593" y="242"/>
                    <a:pt x="602" y="242"/>
                  </a:cubicBezTo>
                  <a:close/>
                  <a:moveTo>
                    <a:pt x="496" y="311"/>
                  </a:moveTo>
                  <a:cubicBezTo>
                    <a:pt x="496" y="312"/>
                    <a:pt x="496" y="313"/>
                    <a:pt x="496" y="314"/>
                  </a:cubicBezTo>
                  <a:cubicBezTo>
                    <a:pt x="496" y="314"/>
                    <a:pt x="495" y="314"/>
                    <a:pt x="495" y="313"/>
                  </a:cubicBezTo>
                  <a:cubicBezTo>
                    <a:pt x="495" y="312"/>
                    <a:pt x="495" y="311"/>
                    <a:pt x="495" y="310"/>
                  </a:cubicBezTo>
                  <a:cubicBezTo>
                    <a:pt x="495" y="310"/>
                    <a:pt x="495" y="311"/>
                    <a:pt x="496" y="311"/>
                  </a:cubicBezTo>
                  <a:close/>
                  <a:moveTo>
                    <a:pt x="489" y="348"/>
                  </a:moveTo>
                  <a:cubicBezTo>
                    <a:pt x="490" y="350"/>
                    <a:pt x="489" y="352"/>
                    <a:pt x="489" y="354"/>
                  </a:cubicBezTo>
                  <a:cubicBezTo>
                    <a:pt x="489" y="353"/>
                    <a:pt x="488" y="352"/>
                    <a:pt x="488" y="352"/>
                  </a:cubicBezTo>
                  <a:cubicBezTo>
                    <a:pt x="488" y="350"/>
                    <a:pt x="487" y="349"/>
                    <a:pt x="487" y="347"/>
                  </a:cubicBezTo>
                  <a:cubicBezTo>
                    <a:pt x="488" y="347"/>
                    <a:pt x="489" y="348"/>
                    <a:pt x="489" y="348"/>
                  </a:cubicBezTo>
                  <a:close/>
                  <a:moveTo>
                    <a:pt x="489" y="358"/>
                  </a:moveTo>
                  <a:cubicBezTo>
                    <a:pt x="489" y="359"/>
                    <a:pt x="488" y="361"/>
                    <a:pt x="488" y="363"/>
                  </a:cubicBezTo>
                  <a:cubicBezTo>
                    <a:pt x="488" y="361"/>
                    <a:pt x="487" y="360"/>
                    <a:pt x="487" y="358"/>
                  </a:cubicBezTo>
                  <a:cubicBezTo>
                    <a:pt x="487" y="357"/>
                    <a:pt x="487" y="357"/>
                    <a:pt x="488" y="356"/>
                  </a:cubicBezTo>
                  <a:cubicBezTo>
                    <a:pt x="488" y="356"/>
                    <a:pt x="488" y="357"/>
                    <a:pt x="489" y="358"/>
                  </a:cubicBezTo>
                  <a:close/>
                  <a:moveTo>
                    <a:pt x="485" y="369"/>
                  </a:moveTo>
                  <a:cubicBezTo>
                    <a:pt x="485" y="369"/>
                    <a:pt x="485" y="369"/>
                    <a:pt x="485" y="369"/>
                  </a:cubicBezTo>
                  <a:cubicBezTo>
                    <a:pt x="485" y="369"/>
                    <a:pt x="485" y="368"/>
                    <a:pt x="485" y="368"/>
                  </a:cubicBezTo>
                  <a:cubicBezTo>
                    <a:pt x="485" y="368"/>
                    <a:pt x="485" y="368"/>
                    <a:pt x="485" y="368"/>
                  </a:cubicBezTo>
                  <a:cubicBezTo>
                    <a:pt x="485" y="368"/>
                    <a:pt x="485" y="368"/>
                    <a:pt x="485" y="368"/>
                  </a:cubicBezTo>
                  <a:cubicBezTo>
                    <a:pt x="485" y="368"/>
                    <a:pt x="485" y="368"/>
                    <a:pt x="485" y="369"/>
                  </a:cubicBezTo>
                  <a:close/>
                  <a:moveTo>
                    <a:pt x="378" y="320"/>
                  </a:moveTo>
                  <a:cubicBezTo>
                    <a:pt x="381" y="320"/>
                    <a:pt x="384" y="319"/>
                    <a:pt x="388" y="319"/>
                  </a:cubicBezTo>
                  <a:cubicBezTo>
                    <a:pt x="388" y="319"/>
                    <a:pt x="388" y="319"/>
                    <a:pt x="389" y="319"/>
                  </a:cubicBezTo>
                  <a:cubicBezTo>
                    <a:pt x="408" y="320"/>
                    <a:pt x="428" y="320"/>
                    <a:pt x="447" y="319"/>
                  </a:cubicBezTo>
                  <a:cubicBezTo>
                    <a:pt x="449" y="320"/>
                    <a:pt x="450" y="321"/>
                    <a:pt x="452" y="322"/>
                  </a:cubicBezTo>
                  <a:cubicBezTo>
                    <a:pt x="439" y="322"/>
                    <a:pt x="411" y="321"/>
                    <a:pt x="378" y="320"/>
                  </a:cubicBezTo>
                  <a:close/>
                  <a:moveTo>
                    <a:pt x="611" y="158"/>
                  </a:moveTo>
                  <a:cubicBezTo>
                    <a:pt x="610" y="158"/>
                    <a:pt x="609" y="157"/>
                    <a:pt x="608" y="157"/>
                  </a:cubicBezTo>
                  <a:cubicBezTo>
                    <a:pt x="606" y="156"/>
                    <a:pt x="605" y="155"/>
                    <a:pt x="603" y="154"/>
                  </a:cubicBezTo>
                  <a:cubicBezTo>
                    <a:pt x="606" y="155"/>
                    <a:pt x="608" y="156"/>
                    <a:pt x="611" y="158"/>
                  </a:cubicBezTo>
                  <a:cubicBezTo>
                    <a:pt x="611" y="158"/>
                    <a:pt x="611" y="158"/>
                    <a:pt x="611" y="158"/>
                  </a:cubicBezTo>
                  <a:close/>
                  <a:moveTo>
                    <a:pt x="584" y="146"/>
                  </a:moveTo>
                  <a:cubicBezTo>
                    <a:pt x="583" y="145"/>
                    <a:pt x="582" y="145"/>
                    <a:pt x="581" y="144"/>
                  </a:cubicBezTo>
                  <a:cubicBezTo>
                    <a:pt x="576" y="140"/>
                    <a:pt x="571" y="136"/>
                    <a:pt x="566" y="132"/>
                  </a:cubicBezTo>
                  <a:cubicBezTo>
                    <a:pt x="572" y="137"/>
                    <a:pt x="578" y="141"/>
                    <a:pt x="584" y="146"/>
                  </a:cubicBezTo>
                  <a:close/>
                  <a:moveTo>
                    <a:pt x="599" y="156"/>
                  </a:moveTo>
                  <a:cubicBezTo>
                    <a:pt x="603" y="158"/>
                    <a:pt x="606" y="160"/>
                    <a:pt x="609" y="162"/>
                  </a:cubicBezTo>
                  <a:cubicBezTo>
                    <a:pt x="607" y="161"/>
                    <a:pt x="605" y="161"/>
                    <a:pt x="603" y="160"/>
                  </a:cubicBezTo>
                  <a:cubicBezTo>
                    <a:pt x="603" y="160"/>
                    <a:pt x="602" y="159"/>
                    <a:pt x="602" y="159"/>
                  </a:cubicBezTo>
                  <a:cubicBezTo>
                    <a:pt x="599" y="157"/>
                    <a:pt x="597" y="155"/>
                    <a:pt x="594" y="153"/>
                  </a:cubicBezTo>
                  <a:cubicBezTo>
                    <a:pt x="596" y="154"/>
                    <a:pt x="598" y="155"/>
                    <a:pt x="599" y="156"/>
                  </a:cubicBezTo>
                  <a:close/>
                  <a:moveTo>
                    <a:pt x="574" y="145"/>
                  </a:moveTo>
                  <a:cubicBezTo>
                    <a:pt x="572" y="144"/>
                    <a:pt x="571" y="143"/>
                    <a:pt x="570" y="142"/>
                  </a:cubicBezTo>
                  <a:cubicBezTo>
                    <a:pt x="571" y="143"/>
                    <a:pt x="573" y="144"/>
                    <a:pt x="574" y="145"/>
                  </a:cubicBezTo>
                  <a:close/>
                  <a:moveTo>
                    <a:pt x="611" y="165"/>
                  </a:moveTo>
                  <a:cubicBezTo>
                    <a:pt x="611" y="165"/>
                    <a:pt x="611" y="165"/>
                    <a:pt x="611" y="165"/>
                  </a:cubicBezTo>
                  <a:cubicBezTo>
                    <a:pt x="611" y="165"/>
                    <a:pt x="611" y="165"/>
                    <a:pt x="610" y="165"/>
                  </a:cubicBezTo>
                  <a:cubicBezTo>
                    <a:pt x="611" y="165"/>
                    <a:pt x="611" y="165"/>
                    <a:pt x="611" y="165"/>
                  </a:cubicBezTo>
                  <a:close/>
                  <a:moveTo>
                    <a:pt x="665" y="195"/>
                  </a:moveTo>
                  <a:cubicBezTo>
                    <a:pt x="662" y="195"/>
                    <a:pt x="659" y="196"/>
                    <a:pt x="658" y="192"/>
                  </a:cubicBezTo>
                  <a:cubicBezTo>
                    <a:pt x="657" y="189"/>
                    <a:pt x="657" y="186"/>
                    <a:pt x="655" y="184"/>
                  </a:cubicBezTo>
                  <a:cubicBezTo>
                    <a:pt x="660" y="187"/>
                    <a:pt x="663" y="191"/>
                    <a:pt x="665" y="195"/>
                  </a:cubicBezTo>
                  <a:close/>
                  <a:moveTo>
                    <a:pt x="649" y="211"/>
                  </a:moveTo>
                  <a:cubicBezTo>
                    <a:pt x="640" y="206"/>
                    <a:pt x="632" y="201"/>
                    <a:pt x="624" y="196"/>
                  </a:cubicBezTo>
                  <a:cubicBezTo>
                    <a:pt x="623" y="193"/>
                    <a:pt x="619" y="190"/>
                    <a:pt x="611" y="188"/>
                  </a:cubicBezTo>
                  <a:cubicBezTo>
                    <a:pt x="610" y="187"/>
                    <a:pt x="609" y="187"/>
                    <a:pt x="607" y="186"/>
                  </a:cubicBezTo>
                  <a:cubicBezTo>
                    <a:pt x="607" y="188"/>
                    <a:pt x="607" y="188"/>
                    <a:pt x="607" y="188"/>
                  </a:cubicBezTo>
                  <a:cubicBezTo>
                    <a:pt x="596" y="187"/>
                    <a:pt x="581" y="188"/>
                    <a:pt x="560" y="196"/>
                  </a:cubicBezTo>
                  <a:cubicBezTo>
                    <a:pt x="553" y="198"/>
                    <a:pt x="547" y="201"/>
                    <a:pt x="541" y="204"/>
                  </a:cubicBezTo>
                  <a:cubicBezTo>
                    <a:pt x="539" y="203"/>
                    <a:pt x="537" y="202"/>
                    <a:pt x="535" y="201"/>
                  </a:cubicBezTo>
                  <a:cubicBezTo>
                    <a:pt x="534" y="203"/>
                    <a:pt x="534" y="203"/>
                    <a:pt x="534" y="203"/>
                  </a:cubicBezTo>
                  <a:cubicBezTo>
                    <a:pt x="535" y="204"/>
                    <a:pt x="537" y="205"/>
                    <a:pt x="538" y="206"/>
                  </a:cubicBezTo>
                  <a:cubicBezTo>
                    <a:pt x="533" y="209"/>
                    <a:pt x="529" y="212"/>
                    <a:pt x="525" y="216"/>
                  </a:cubicBezTo>
                  <a:cubicBezTo>
                    <a:pt x="520" y="213"/>
                    <a:pt x="515" y="210"/>
                    <a:pt x="512" y="209"/>
                  </a:cubicBezTo>
                  <a:cubicBezTo>
                    <a:pt x="511" y="211"/>
                    <a:pt x="511" y="211"/>
                    <a:pt x="511" y="211"/>
                  </a:cubicBezTo>
                  <a:cubicBezTo>
                    <a:pt x="514" y="213"/>
                    <a:pt x="518" y="215"/>
                    <a:pt x="522" y="217"/>
                  </a:cubicBezTo>
                  <a:cubicBezTo>
                    <a:pt x="517" y="222"/>
                    <a:pt x="512" y="227"/>
                    <a:pt x="508" y="232"/>
                  </a:cubicBezTo>
                  <a:cubicBezTo>
                    <a:pt x="503" y="229"/>
                    <a:pt x="498" y="225"/>
                    <a:pt x="494" y="222"/>
                  </a:cubicBezTo>
                  <a:cubicBezTo>
                    <a:pt x="493" y="224"/>
                    <a:pt x="493" y="224"/>
                    <a:pt x="493" y="224"/>
                  </a:cubicBezTo>
                  <a:cubicBezTo>
                    <a:pt x="497" y="227"/>
                    <a:pt x="501" y="231"/>
                    <a:pt x="506" y="234"/>
                  </a:cubicBezTo>
                  <a:cubicBezTo>
                    <a:pt x="503" y="237"/>
                    <a:pt x="501" y="240"/>
                    <a:pt x="498" y="244"/>
                  </a:cubicBezTo>
                  <a:cubicBezTo>
                    <a:pt x="498" y="243"/>
                    <a:pt x="497" y="243"/>
                    <a:pt x="496" y="243"/>
                  </a:cubicBezTo>
                  <a:cubicBezTo>
                    <a:pt x="496" y="243"/>
                    <a:pt x="496" y="243"/>
                    <a:pt x="496" y="243"/>
                  </a:cubicBezTo>
                  <a:cubicBezTo>
                    <a:pt x="496" y="242"/>
                    <a:pt x="496" y="242"/>
                    <a:pt x="496" y="242"/>
                  </a:cubicBezTo>
                  <a:cubicBezTo>
                    <a:pt x="495" y="242"/>
                    <a:pt x="494" y="242"/>
                    <a:pt x="494" y="242"/>
                  </a:cubicBezTo>
                  <a:cubicBezTo>
                    <a:pt x="493" y="242"/>
                    <a:pt x="493" y="242"/>
                    <a:pt x="492" y="241"/>
                  </a:cubicBezTo>
                  <a:cubicBezTo>
                    <a:pt x="492" y="242"/>
                    <a:pt x="492" y="242"/>
                    <a:pt x="492" y="242"/>
                  </a:cubicBezTo>
                  <a:cubicBezTo>
                    <a:pt x="491" y="242"/>
                    <a:pt x="491" y="242"/>
                    <a:pt x="491" y="242"/>
                  </a:cubicBezTo>
                  <a:cubicBezTo>
                    <a:pt x="491" y="242"/>
                    <a:pt x="490" y="243"/>
                    <a:pt x="490" y="243"/>
                  </a:cubicBezTo>
                  <a:cubicBezTo>
                    <a:pt x="491" y="243"/>
                    <a:pt x="491" y="244"/>
                    <a:pt x="491" y="244"/>
                  </a:cubicBezTo>
                  <a:cubicBezTo>
                    <a:pt x="491" y="244"/>
                    <a:pt x="491" y="244"/>
                    <a:pt x="491" y="244"/>
                  </a:cubicBezTo>
                  <a:cubicBezTo>
                    <a:pt x="491" y="244"/>
                    <a:pt x="492" y="245"/>
                    <a:pt x="492" y="245"/>
                  </a:cubicBezTo>
                  <a:cubicBezTo>
                    <a:pt x="493" y="245"/>
                    <a:pt x="494" y="246"/>
                    <a:pt x="495" y="247"/>
                  </a:cubicBezTo>
                  <a:cubicBezTo>
                    <a:pt x="496" y="245"/>
                    <a:pt x="496" y="245"/>
                    <a:pt x="496" y="245"/>
                  </a:cubicBezTo>
                  <a:cubicBezTo>
                    <a:pt x="496" y="245"/>
                    <a:pt x="497" y="246"/>
                    <a:pt x="497" y="246"/>
                  </a:cubicBezTo>
                  <a:cubicBezTo>
                    <a:pt x="494" y="250"/>
                    <a:pt x="491" y="255"/>
                    <a:pt x="490" y="258"/>
                  </a:cubicBezTo>
                  <a:cubicBezTo>
                    <a:pt x="486" y="255"/>
                    <a:pt x="482" y="253"/>
                    <a:pt x="479" y="250"/>
                  </a:cubicBezTo>
                  <a:cubicBezTo>
                    <a:pt x="478" y="250"/>
                    <a:pt x="478" y="250"/>
                    <a:pt x="478" y="250"/>
                  </a:cubicBezTo>
                  <a:cubicBezTo>
                    <a:pt x="479" y="244"/>
                    <a:pt x="480" y="237"/>
                    <a:pt x="481" y="230"/>
                  </a:cubicBezTo>
                  <a:cubicBezTo>
                    <a:pt x="491" y="210"/>
                    <a:pt x="511" y="192"/>
                    <a:pt x="544" y="182"/>
                  </a:cubicBezTo>
                  <a:cubicBezTo>
                    <a:pt x="574" y="174"/>
                    <a:pt x="596" y="171"/>
                    <a:pt x="613" y="172"/>
                  </a:cubicBezTo>
                  <a:cubicBezTo>
                    <a:pt x="619" y="175"/>
                    <a:pt x="624" y="179"/>
                    <a:pt x="630" y="182"/>
                  </a:cubicBezTo>
                  <a:cubicBezTo>
                    <a:pt x="631" y="180"/>
                    <a:pt x="631" y="180"/>
                    <a:pt x="631" y="180"/>
                  </a:cubicBezTo>
                  <a:cubicBezTo>
                    <a:pt x="628" y="177"/>
                    <a:pt x="624" y="175"/>
                    <a:pt x="620" y="172"/>
                  </a:cubicBezTo>
                  <a:cubicBezTo>
                    <a:pt x="624" y="173"/>
                    <a:pt x="628" y="173"/>
                    <a:pt x="632" y="174"/>
                  </a:cubicBezTo>
                  <a:cubicBezTo>
                    <a:pt x="633" y="174"/>
                    <a:pt x="634" y="175"/>
                    <a:pt x="636" y="176"/>
                  </a:cubicBezTo>
                  <a:cubicBezTo>
                    <a:pt x="636" y="176"/>
                    <a:pt x="637" y="176"/>
                    <a:pt x="637" y="176"/>
                  </a:cubicBezTo>
                  <a:cubicBezTo>
                    <a:pt x="638" y="176"/>
                    <a:pt x="638" y="175"/>
                    <a:pt x="638" y="175"/>
                  </a:cubicBezTo>
                  <a:cubicBezTo>
                    <a:pt x="642" y="177"/>
                    <a:pt x="645" y="178"/>
                    <a:pt x="648" y="179"/>
                  </a:cubicBezTo>
                  <a:cubicBezTo>
                    <a:pt x="649" y="180"/>
                    <a:pt x="650" y="182"/>
                    <a:pt x="651" y="184"/>
                  </a:cubicBezTo>
                  <a:cubicBezTo>
                    <a:pt x="653" y="187"/>
                    <a:pt x="654" y="191"/>
                    <a:pt x="654" y="195"/>
                  </a:cubicBezTo>
                  <a:cubicBezTo>
                    <a:pt x="655" y="196"/>
                    <a:pt x="655" y="198"/>
                    <a:pt x="656" y="199"/>
                  </a:cubicBezTo>
                  <a:cubicBezTo>
                    <a:pt x="658" y="201"/>
                    <a:pt x="661" y="199"/>
                    <a:pt x="664" y="199"/>
                  </a:cubicBezTo>
                  <a:cubicBezTo>
                    <a:pt x="665" y="198"/>
                    <a:pt x="661" y="204"/>
                    <a:pt x="661" y="204"/>
                  </a:cubicBezTo>
                  <a:cubicBezTo>
                    <a:pt x="660" y="205"/>
                    <a:pt x="660" y="206"/>
                    <a:pt x="660" y="207"/>
                  </a:cubicBezTo>
                  <a:cubicBezTo>
                    <a:pt x="660" y="207"/>
                    <a:pt x="660" y="208"/>
                    <a:pt x="660" y="208"/>
                  </a:cubicBezTo>
                  <a:cubicBezTo>
                    <a:pt x="656" y="210"/>
                    <a:pt x="652" y="211"/>
                    <a:pt x="649" y="211"/>
                  </a:cubicBezTo>
                  <a:close/>
                  <a:moveTo>
                    <a:pt x="673" y="225"/>
                  </a:moveTo>
                  <a:cubicBezTo>
                    <a:pt x="667" y="225"/>
                    <a:pt x="661" y="226"/>
                    <a:pt x="655" y="227"/>
                  </a:cubicBezTo>
                  <a:cubicBezTo>
                    <a:pt x="655" y="227"/>
                    <a:pt x="655" y="227"/>
                    <a:pt x="655" y="227"/>
                  </a:cubicBezTo>
                  <a:cubicBezTo>
                    <a:pt x="652" y="221"/>
                    <a:pt x="646" y="215"/>
                    <a:pt x="640" y="209"/>
                  </a:cubicBezTo>
                  <a:cubicBezTo>
                    <a:pt x="651" y="215"/>
                    <a:pt x="661" y="221"/>
                    <a:pt x="673" y="225"/>
                  </a:cubicBezTo>
                  <a:close/>
                  <a:moveTo>
                    <a:pt x="493" y="322"/>
                  </a:moveTo>
                  <a:cubicBezTo>
                    <a:pt x="493" y="320"/>
                    <a:pt x="492" y="319"/>
                    <a:pt x="491" y="318"/>
                  </a:cubicBezTo>
                  <a:cubicBezTo>
                    <a:pt x="490" y="317"/>
                    <a:pt x="490" y="316"/>
                    <a:pt x="490" y="315"/>
                  </a:cubicBezTo>
                  <a:cubicBezTo>
                    <a:pt x="490" y="315"/>
                    <a:pt x="490" y="315"/>
                    <a:pt x="490" y="315"/>
                  </a:cubicBezTo>
                  <a:cubicBezTo>
                    <a:pt x="491" y="315"/>
                    <a:pt x="491" y="315"/>
                    <a:pt x="492" y="316"/>
                  </a:cubicBezTo>
                  <a:cubicBezTo>
                    <a:pt x="492" y="316"/>
                    <a:pt x="492" y="316"/>
                    <a:pt x="492" y="316"/>
                  </a:cubicBezTo>
                  <a:cubicBezTo>
                    <a:pt x="492" y="316"/>
                    <a:pt x="493" y="317"/>
                    <a:pt x="493" y="317"/>
                  </a:cubicBezTo>
                  <a:cubicBezTo>
                    <a:pt x="493" y="319"/>
                    <a:pt x="494" y="321"/>
                    <a:pt x="494" y="322"/>
                  </a:cubicBezTo>
                  <a:lnTo>
                    <a:pt x="493" y="322"/>
                  </a:lnTo>
                  <a:close/>
                  <a:moveTo>
                    <a:pt x="495" y="368"/>
                  </a:moveTo>
                  <a:cubicBezTo>
                    <a:pt x="495" y="367"/>
                    <a:pt x="495" y="367"/>
                    <a:pt x="495" y="367"/>
                  </a:cubicBezTo>
                  <a:cubicBezTo>
                    <a:pt x="495" y="367"/>
                    <a:pt x="495" y="367"/>
                    <a:pt x="496" y="368"/>
                  </a:cubicBezTo>
                  <a:cubicBezTo>
                    <a:pt x="495" y="368"/>
                    <a:pt x="495" y="368"/>
                    <a:pt x="495" y="368"/>
                  </a:cubicBezTo>
                  <a:close/>
                  <a:moveTo>
                    <a:pt x="475" y="376"/>
                  </a:moveTo>
                  <a:cubicBezTo>
                    <a:pt x="475" y="375"/>
                    <a:pt x="476" y="375"/>
                    <a:pt x="476" y="375"/>
                  </a:cubicBezTo>
                  <a:cubicBezTo>
                    <a:pt x="476" y="375"/>
                    <a:pt x="476" y="375"/>
                    <a:pt x="476" y="375"/>
                  </a:cubicBezTo>
                  <a:cubicBezTo>
                    <a:pt x="476" y="375"/>
                    <a:pt x="476" y="376"/>
                    <a:pt x="475" y="376"/>
                  </a:cubicBezTo>
                  <a:close/>
                  <a:moveTo>
                    <a:pt x="473" y="464"/>
                  </a:moveTo>
                  <a:cubicBezTo>
                    <a:pt x="472" y="463"/>
                    <a:pt x="471" y="462"/>
                    <a:pt x="469" y="461"/>
                  </a:cubicBezTo>
                  <a:cubicBezTo>
                    <a:pt x="471" y="461"/>
                    <a:pt x="472" y="460"/>
                    <a:pt x="473" y="459"/>
                  </a:cubicBezTo>
                  <a:cubicBezTo>
                    <a:pt x="473" y="461"/>
                    <a:pt x="473" y="463"/>
                    <a:pt x="473" y="464"/>
                  </a:cubicBezTo>
                  <a:close/>
                  <a:moveTo>
                    <a:pt x="460" y="463"/>
                  </a:moveTo>
                  <a:cubicBezTo>
                    <a:pt x="459" y="461"/>
                    <a:pt x="459" y="459"/>
                    <a:pt x="459" y="458"/>
                  </a:cubicBezTo>
                  <a:cubicBezTo>
                    <a:pt x="461" y="459"/>
                    <a:pt x="462" y="460"/>
                    <a:pt x="464" y="461"/>
                  </a:cubicBezTo>
                  <a:cubicBezTo>
                    <a:pt x="464" y="461"/>
                    <a:pt x="464" y="461"/>
                    <a:pt x="464" y="461"/>
                  </a:cubicBezTo>
                  <a:cubicBezTo>
                    <a:pt x="463" y="462"/>
                    <a:pt x="462" y="463"/>
                    <a:pt x="462" y="463"/>
                  </a:cubicBezTo>
                  <a:cubicBezTo>
                    <a:pt x="461" y="463"/>
                    <a:pt x="460" y="463"/>
                    <a:pt x="460" y="463"/>
                  </a:cubicBezTo>
                  <a:close/>
                  <a:moveTo>
                    <a:pt x="457" y="463"/>
                  </a:moveTo>
                  <a:cubicBezTo>
                    <a:pt x="453" y="462"/>
                    <a:pt x="448" y="462"/>
                    <a:pt x="444" y="461"/>
                  </a:cubicBezTo>
                  <a:cubicBezTo>
                    <a:pt x="444" y="461"/>
                    <a:pt x="444" y="461"/>
                    <a:pt x="444" y="461"/>
                  </a:cubicBezTo>
                  <a:cubicBezTo>
                    <a:pt x="444" y="461"/>
                    <a:pt x="443" y="461"/>
                    <a:pt x="443" y="461"/>
                  </a:cubicBezTo>
                  <a:cubicBezTo>
                    <a:pt x="443" y="461"/>
                    <a:pt x="443" y="461"/>
                    <a:pt x="442" y="461"/>
                  </a:cubicBezTo>
                  <a:cubicBezTo>
                    <a:pt x="442" y="461"/>
                    <a:pt x="442" y="461"/>
                    <a:pt x="442" y="461"/>
                  </a:cubicBezTo>
                  <a:cubicBezTo>
                    <a:pt x="439" y="458"/>
                    <a:pt x="438" y="457"/>
                    <a:pt x="438" y="457"/>
                  </a:cubicBezTo>
                  <a:cubicBezTo>
                    <a:pt x="437" y="457"/>
                    <a:pt x="437" y="457"/>
                    <a:pt x="437" y="457"/>
                  </a:cubicBezTo>
                  <a:cubicBezTo>
                    <a:pt x="438" y="457"/>
                    <a:pt x="439" y="457"/>
                    <a:pt x="440" y="457"/>
                  </a:cubicBezTo>
                  <a:cubicBezTo>
                    <a:pt x="444" y="457"/>
                    <a:pt x="448" y="457"/>
                    <a:pt x="452" y="457"/>
                  </a:cubicBezTo>
                  <a:cubicBezTo>
                    <a:pt x="452" y="454"/>
                    <a:pt x="452" y="454"/>
                    <a:pt x="452" y="454"/>
                  </a:cubicBezTo>
                  <a:cubicBezTo>
                    <a:pt x="453" y="455"/>
                    <a:pt x="453" y="455"/>
                    <a:pt x="454" y="455"/>
                  </a:cubicBezTo>
                  <a:cubicBezTo>
                    <a:pt x="455" y="456"/>
                    <a:pt x="456" y="456"/>
                    <a:pt x="456" y="456"/>
                  </a:cubicBezTo>
                  <a:cubicBezTo>
                    <a:pt x="456" y="458"/>
                    <a:pt x="457" y="461"/>
                    <a:pt x="457" y="463"/>
                  </a:cubicBezTo>
                  <a:close/>
                  <a:moveTo>
                    <a:pt x="500" y="512"/>
                  </a:moveTo>
                  <a:cubicBezTo>
                    <a:pt x="501" y="512"/>
                    <a:pt x="501" y="512"/>
                    <a:pt x="501" y="512"/>
                  </a:cubicBezTo>
                  <a:cubicBezTo>
                    <a:pt x="505" y="516"/>
                    <a:pt x="508" y="520"/>
                    <a:pt x="509" y="525"/>
                  </a:cubicBezTo>
                  <a:cubicBezTo>
                    <a:pt x="504" y="519"/>
                    <a:pt x="498" y="513"/>
                    <a:pt x="491" y="506"/>
                  </a:cubicBezTo>
                  <a:cubicBezTo>
                    <a:pt x="494" y="508"/>
                    <a:pt x="497" y="510"/>
                    <a:pt x="500" y="512"/>
                  </a:cubicBezTo>
                  <a:close/>
                  <a:moveTo>
                    <a:pt x="504" y="555"/>
                  </a:moveTo>
                  <a:cubicBezTo>
                    <a:pt x="504" y="554"/>
                    <a:pt x="504" y="554"/>
                    <a:pt x="504" y="554"/>
                  </a:cubicBezTo>
                  <a:cubicBezTo>
                    <a:pt x="504" y="554"/>
                    <a:pt x="504" y="554"/>
                    <a:pt x="504" y="555"/>
                  </a:cubicBezTo>
                  <a:close/>
                  <a:moveTo>
                    <a:pt x="506" y="559"/>
                  </a:moveTo>
                  <a:cubicBezTo>
                    <a:pt x="508" y="555"/>
                    <a:pt x="510" y="550"/>
                    <a:pt x="512" y="546"/>
                  </a:cubicBezTo>
                  <a:cubicBezTo>
                    <a:pt x="512" y="549"/>
                    <a:pt x="512" y="554"/>
                    <a:pt x="511" y="560"/>
                  </a:cubicBezTo>
                  <a:cubicBezTo>
                    <a:pt x="508" y="568"/>
                    <a:pt x="506" y="576"/>
                    <a:pt x="506" y="584"/>
                  </a:cubicBezTo>
                  <a:cubicBezTo>
                    <a:pt x="505" y="588"/>
                    <a:pt x="504" y="592"/>
                    <a:pt x="503" y="594"/>
                  </a:cubicBezTo>
                  <a:cubicBezTo>
                    <a:pt x="503" y="595"/>
                    <a:pt x="503" y="595"/>
                    <a:pt x="503" y="595"/>
                  </a:cubicBezTo>
                  <a:cubicBezTo>
                    <a:pt x="500" y="590"/>
                    <a:pt x="499" y="584"/>
                    <a:pt x="499" y="577"/>
                  </a:cubicBezTo>
                  <a:cubicBezTo>
                    <a:pt x="499" y="577"/>
                    <a:pt x="499" y="577"/>
                    <a:pt x="499" y="576"/>
                  </a:cubicBezTo>
                  <a:cubicBezTo>
                    <a:pt x="502" y="571"/>
                    <a:pt x="505" y="565"/>
                    <a:pt x="506" y="559"/>
                  </a:cubicBezTo>
                  <a:close/>
                  <a:moveTo>
                    <a:pt x="457" y="523"/>
                  </a:moveTo>
                  <a:cubicBezTo>
                    <a:pt x="457" y="523"/>
                    <a:pt x="457" y="523"/>
                    <a:pt x="457" y="523"/>
                  </a:cubicBezTo>
                  <a:cubicBezTo>
                    <a:pt x="457" y="523"/>
                    <a:pt x="458" y="523"/>
                    <a:pt x="458" y="523"/>
                  </a:cubicBezTo>
                  <a:cubicBezTo>
                    <a:pt x="458" y="523"/>
                    <a:pt x="457" y="523"/>
                    <a:pt x="457" y="523"/>
                  </a:cubicBezTo>
                  <a:close/>
                  <a:moveTo>
                    <a:pt x="456" y="526"/>
                  </a:moveTo>
                  <a:cubicBezTo>
                    <a:pt x="455" y="526"/>
                    <a:pt x="454" y="526"/>
                    <a:pt x="453" y="526"/>
                  </a:cubicBezTo>
                  <a:cubicBezTo>
                    <a:pt x="454" y="526"/>
                    <a:pt x="455" y="526"/>
                    <a:pt x="455" y="526"/>
                  </a:cubicBezTo>
                  <a:cubicBezTo>
                    <a:pt x="456" y="526"/>
                    <a:pt x="456" y="526"/>
                    <a:pt x="456" y="526"/>
                  </a:cubicBezTo>
                  <a:close/>
                  <a:moveTo>
                    <a:pt x="371" y="507"/>
                  </a:moveTo>
                  <a:cubicBezTo>
                    <a:pt x="358" y="505"/>
                    <a:pt x="345" y="503"/>
                    <a:pt x="332" y="501"/>
                  </a:cubicBezTo>
                  <a:cubicBezTo>
                    <a:pt x="331" y="500"/>
                    <a:pt x="331" y="500"/>
                    <a:pt x="331" y="500"/>
                  </a:cubicBezTo>
                  <a:cubicBezTo>
                    <a:pt x="330" y="500"/>
                    <a:pt x="330" y="499"/>
                    <a:pt x="330" y="499"/>
                  </a:cubicBezTo>
                  <a:cubicBezTo>
                    <a:pt x="347" y="503"/>
                    <a:pt x="365" y="505"/>
                    <a:pt x="382" y="507"/>
                  </a:cubicBezTo>
                  <a:cubicBezTo>
                    <a:pt x="383" y="507"/>
                    <a:pt x="383" y="507"/>
                    <a:pt x="383" y="507"/>
                  </a:cubicBezTo>
                  <a:cubicBezTo>
                    <a:pt x="387" y="509"/>
                    <a:pt x="387" y="509"/>
                    <a:pt x="387" y="509"/>
                  </a:cubicBezTo>
                  <a:cubicBezTo>
                    <a:pt x="386" y="508"/>
                    <a:pt x="386" y="508"/>
                    <a:pt x="386" y="508"/>
                  </a:cubicBezTo>
                  <a:cubicBezTo>
                    <a:pt x="388" y="508"/>
                    <a:pt x="391" y="508"/>
                    <a:pt x="393" y="508"/>
                  </a:cubicBezTo>
                  <a:cubicBezTo>
                    <a:pt x="395" y="510"/>
                    <a:pt x="398" y="511"/>
                    <a:pt x="400" y="513"/>
                  </a:cubicBezTo>
                  <a:cubicBezTo>
                    <a:pt x="390" y="511"/>
                    <a:pt x="380" y="509"/>
                    <a:pt x="371" y="507"/>
                  </a:cubicBezTo>
                  <a:close/>
                  <a:moveTo>
                    <a:pt x="206" y="477"/>
                  </a:moveTo>
                  <a:cubicBezTo>
                    <a:pt x="210" y="478"/>
                    <a:pt x="214" y="478"/>
                    <a:pt x="218" y="479"/>
                  </a:cubicBezTo>
                  <a:cubicBezTo>
                    <a:pt x="216" y="479"/>
                    <a:pt x="214" y="480"/>
                    <a:pt x="212" y="480"/>
                  </a:cubicBezTo>
                  <a:cubicBezTo>
                    <a:pt x="212" y="480"/>
                    <a:pt x="212" y="480"/>
                    <a:pt x="212" y="480"/>
                  </a:cubicBezTo>
                  <a:cubicBezTo>
                    <a:pt x="210" y="479"/>
                    <a:pt x="208" y="478"/>
                    <a:pt x="207" y="477"/>
                  </a:cubicBezTo>
                  <a:cubicBezTo>
                    <a:pt x="207" y="477"/>
                    <a:pt x="207" y="477"/>
                    <a:pt x="206" y="477"/>
                  </a:cubicBezTo>
                  <a:close/>
                  <a:moveTo>
                    <a:pt x="196" y="465"/>
                  </a:moveTo>
                  <a:cubicBezTo>
                    <a:pt x="205" y="463"/>
                    <a:pt x="214" y="462"/>
                    <a:pt x="224" y="462"/>
                  </a:cubicBezTo>
                  <a:cubicBezTo>
                    <a:pt x="230" y="462"/>
                    <a:pt x="237" y="463"/>
                    <a:pt x="244" y="463"/>
                  </a:cubicBezTo>
                  <a:cubicBezTo>
                    <a:pt x="244" y="465"/>
                    <a:pt x="244" y="465"/>
                    <a:pt x="244" y="465"/>
                  </a:cubicBezTo>
                  <a:cubicBezTo>
                    <a:pt x="248" y="465"/>
                    <a:pt x="253" y="465"/>
                    <a:pt x="258" y="466"/>
                  </a:cubicBezTo>
                  <a:cubicBezTo>
                    <a:pt x="261" y="468"/>
                    <a:pt x="263" y="471"/>
                    <a:pt x="266" y="473"/>
                  </a:cubicBezTo>
                  <a:cubicBezTo>
                    <a:pt x="265" y="473"/>
                    <a:pt x="265" y="474"/>
                    <a:pt x="264" y="474"/>
                  </a:cubicBezTo>
                  <a:cubicBezTo>
                    <a:pt x="261" y="474"/>
                    <a:pt x="258" y="474"/>
                    <a:pt x="255" y="473"/>
                  </a:cubicBezTo>
                  <a:cubicBezTo>
                    <a:pt x="249" y="471"/>
                    <a:pt x="244" y="468"/>
                    <a:pt x="238" y="466"/>
                  </a:cubicBezTo>
                  <a:cubicBezTo>
                    <a:pt x="237" y="468"/>
                    <a:pt x="237" y="468"/>
                    <a:pt x="237" y="468"/>
                  </a:cubicBezTo>
                  <a:cubicBezTo>
                    <a:pt x="240" y="470"/>
                    <a:pt x="243" y="471"/>
                    <a:pt x="246" y="473"/>
                  </a:cubicBezTo>
                  <a:cubicBezTo>
                    <a:pt x="245" y="473"/>
                    <a:pt x="244" y="473"/>
                    <a:pt x="243" y="473"/>
                  </a:cubicBezTo>
                  <a:cubicBezTo>
                    <a:pt x="243" y="476"/>
                    <a:pt x="243" y="476"/>
                    <a:pt x="243" y="476"/>
                  </a:cubicBezTo>
                  <a:cubicBezTo>
                    <a:pt x="246" y="476"/>
                    <a:pt x="250" y="477"/>
                    <a:pt x="254" y="478"/>
                  </a:cubicBezTo>
                  <a:cubicBezTo>
                    <a:pt x="259" y="481"/>
                    <a:pt x="265" y="485"/>
                    <a:pt x="269" y="489"/>
                  </a:cubicBezTo>
                  <a:cubicBezTo>
                    <a:pt x="266" y="488"/>
                    <a:pt x="264" y="487"/>
                    <a:pt x="261" y="486"/>
                  </a:cubicBezTo>
                  <a:cubicBezTo>
                    <a:pt x="262" y="484"/>
                    <a:pt x="262" y="484"/>
                    <a:pt x="262" y="484"/>
                  </a:cubicBezTo>
                  <a:cubicBezTo>
                    <a:pt x="257" y="483"/>
                    <a:pt x="252" y="482"/>
                    <a:pt x="247" y="481"/>
                  </a:cubicBezTo>
                  <a:cubicBezTo>
                    <a:pt x="236" y="476"/>
                    <a:pt x="225" y="470"/>
                    <a:pt x="213" y="465"/>
                  </a:cubicBezTo>
                  <a:cubicBezTo>
                    <a:pt x="212" y="468"/>
                    <a:pt x="212" y="468"/>
                    <a:pt x="212" y="468"/>
                  </a:cubicBezTo>
                  <a:cubicBezTo>
                    <a:pt x="220" y="471"/>
                    <a:pt x="228" y="475"/>
                    <a:pt x="236" y="479"/>
                  </a:cubicBezTo>
                  <a:cubicBezTo>
                    <a:pt x="233" y="479"/>
                    <a:pt x="231" y="479"/>
                    <a:pt x="228" y="479"/>
                  </a:cubicBezTo>
                  <a:cubicBezTo>
                    <a:pt x="220" y="477"/>
                    <a:pt x="212" y="475"/>
                    <a:pt x="203" y="473"/>
                  </a:cubicBezTo>
                  <a:cubicBezTo>
                    <a:pt x="201" y="471"/>
                    <a:pt x="199" y="468"/>
                    <a:pt x="196" y="465"/>
                  </a:cubicBezTo>
                  <a:close/>
                  <a:moveTo>
                    <a:pt x="191" y="459"/>
                  </a:moveTo>
                  <a:cubicBezTo>
                    <a:pt x="213" y="458"/>
                    <a:pt x="238" y="458"/>
                    <a:pt x="261" y="459"/>
                  </a:cubicBezTo>
                  <a:cubicBezTo>
                    <a:pt x="261" y="459"/>
                    <a:pt x="261" y="459"/>
                    <a:pt x="261" y="459"/>
                  </a:cubicBezTo>
                  <a:cubicBezTo>
                    <a:pt x="256" y="459"/>
                    <a:pt x="252" y="459"/>
                    <a:pt x="248" y="459"/>
                  </a:cubicBezTo>
                  <a:cubicBezTo>
                    <a:pt x="245" y="459"/>
                    <a:pt x="241" y="459"/>
                    <a:pt x="238" y="459"/>
                  </a:cubicBezTo>
                  <a:cubicBezTo>
                    <a:pt x="233" y="459"/>
                    <a:pt x="228" y="459"/>
                    <a:pt x="223" y="459"/>
                  </a:cubicBezTo>
                  <a:cubicBezTo>
                    <a:pt x="223" y="459"/>
                    <a:pt x="223" y="459"/>
                    <a:pt x="223" y="459"/>
                  </a:cubicBezTo>
                  <a:cubicBezTo>
                    <a:pt x="223" y="459"/>
                    <a:pt x="223" y="459"/>
                    <a:pt x="223" y="459"/>
                  </a:cubicBezTo>
                  <a:cubicBezTo>
                    <a:pt x="223" y="459"/>
                    <a:pt x="223" y="459"/>
                    <a:pt x="223" y="459"/>
                  </a:cubicBezTo>
                  <a:cubicBezTo>
                    <a:pt x="223" y="460"/>
                    <a:pt x="223" y="460"/>
                    <a:pt x="223" y="460"/>
                  </a:cubicBezTo>
                  <a:cubicBezTo>
                    <a:pt x="213" y="460"/>
                    <a:pt x="203" y="461"/>
                    <a:pt x="194" y="463"/>
                  </a:cubicBezTo>
                  <a:cubicBezTo>
                    <a:pt x="193" y="462"/>
                    <a:pt x="192" y="460"/>
                    <a:pt x="191" y="459"/>
                  </a:cubicBezTo>
                  <a:close/>
                  <a:moveTo>
                    <a:pt x="161" y="474"/>
                  </a:moveTo>
                  <a:cubicBezTo>
                    <a:pt x="157" y="471"/>
                    <a:pt x="154" y="468"/>
                    <a:pt x="150" y="465"/>
                  </a:cubicBezTo>
                  <a:cubicBezTo>
                    <a:pt x="149" y="464"/>
                    <a:pt x="148" y="464"/>
                    <a:pt x="148" y="463"/>
                  </a:cubicBezTo>
                  <a:cubicBezTo>
                    <a:pt x="149" y="463"/>
                    <a:pt x="149" y="463"/>
                    <a:pt x="150" y="463"/>
                  </a:cubicBezTo>
                  <a:cubicBezTo>
                    <a:pt x="154" y="467"/>
                    <a:pt x="158" y="471"/>
                    <a:pt x="161" y="474"/>
                  </a:cubicBezTo>
                  <a:close/>
                  <a:moveTo>
                    <a:pt x="136" y="447"/>
                  </a:moveTo>
                  <a:cubicBezTo>
                    <a:pt x="140" y="452"/>
                    <a:pt x="144" y="456"/>
                    <a:pt x="148" y="461"/>
                  </a:cubicBezTo>
                  <a:cubicBezTo>
                    <a:pt x="148" y="461"/>
                    <a:pt x="147" y="461"/>
                    <a:pt x="146" y="461"/>
                  </a:cubicBezTo>
                  <a:cubicBezTo>
                    <a:pt x="138" y="453"/>
                    <a:pt x="130" y="445"/>
                    <a:pt x="122" y="436"/>
                  </a:cubicBezTo>
                  <a:cubicBezTo>
                    <a:pt x="124" y="438"/>
                    <a:pt x="126" y="439"/>
                    <a:pt x="128" y="440"/>
                  </a:cubicBezTo>
                  <a:cubicBezTo>
                    <a:pt x="131" y="443"/>
                    <a:pt x="133" y="445"/>
                    <a:pt x="136" y="447"/>
                  </a:cubicBezTo>
                  <a:close/>
                  <a:moveTo>
                    <a:pt x="54" y="360"/>
                  </a:moveTo>
                  <a:cubicBezTo>
                    <a:pt x="55" y="361"/>
                    <a:pt x="56" y="361"/>
                    <a:pt x="58" y="362"/>
                  </a:cubicBezTo>
                  <a:cubicBezTo>
                    <a:pt x="62" y="364"/>
                    <a:pt x="66" y="366"/>
                    <a:pt x="71" y="369"/>
                  </a:cubicBezTo>
                  <a:cubicBezTo>
                    <a:pt x="80" y="375"/>
                    <a:pt x="90" y="382"/>
                    <a:pt x="100" y="391"/>
                  </a:cubicBezTo>
                  <a:cubicBezTo>
                    <a:pt x="108" y="398"/>
                    <a:pt x="116" y="406"/>
                    <a:pt x="125" y="413"/>
                  </a:cubicBezTo>
                  <a:cubicBezTo>
                    <a:pt x="110" y="401"/>
                    <a:pt x="95" y="390"/>
                    <a:pt x="83" y="380"/>
                  </a:cubicBezTo>
                  <a:cubicBezTo>
                    <a:pt x="81" y="382"/>
                    <a:pt x="81" y="382"/>
                    <a:pt x="81" y="382"/>
                  </a:cubicBezTo>
                  <a:cubicBezTo>
                    <a:pt x="94" y="393"/>
                    <a:pt x="109" y="404"/>
                    <a:pt x="124" y="416"/>
                  </a:cubicBezTo>
                  <a:cubicBezTo>
                    <a:pt x="139" y="428"/>
                    <a:pt x="152" y="441"/>
                    <a:pt x="160" y="456"/>
                  </a:cubicBezTo>
                  <a:cubicBezTo>
                    <a:pt x="162" y="455"/>
                    <a:pt x="162" y="455"/>
                    <a:pt x="162" y="455"/>
                  </a:cubicBezTo>
                  <a:cubicBezTo>
                    <a:pt x="157" y="445"/>
                    <a:pt x="150" y="437"/>
                    <a:pt x="142" y="429"/>
                  </a:cubicBezTo>
                  <a:cubicBezTo>
                    <a:pt x="151" y="438"/>
                    <a:pt x="159" y="446"/>
                    <a:pt x="164" y="453"/>
                  </a:cubicBezTo>
                  <a:cubicBezTo>
                    <a:pt x="165" y="454"/>
                    <a:pt x="166" y="456"/>
                    <a:pt x="167" y="457"/>
                  </a:cubicBezTo>
                  <a:cubicBezTo>
                    <a:pt x="163" y="458"/>
                    <a:pt x="159" y="458"/>
                    <a:pt x="156" y="459"/>
                  </a:cubicBezTo>
                  <a:cubicBezTo>
                    <a:pt x="153" y="457"/>
                    <a:pt x="150" y="455"/>
                    <a:pt x="147" y="453"/>
                  </a:cubicBezTo>
                  <a:cubicBezTo>
                    <a:pt x="147" y="453"/>
                    <a:pt x="149" y="455"/>
                    <a:pt x="154" y="459"/>
                  </a:cubicBezTo>
                  <a:cubicBezTo>
                    <a:pt x="153" y="460"/>
                    <a:pt x="152" y="460"/>
                    <a:pt x="151" y="460"/>
                  </a:cubicBezTo>
                  <a:cubicBezTo>
                    <a:pt x="151" y="459"/>
                    <a:pt x="150" y="458"/>
                    <a:pt x="149" y="458"/>
                  </a:cubicBezTo>
                  <a:cubicBezTo>
                    <a:pt x="146" y="454"/>
                    <a:pt x="142" y="450"/>
                    <a:pt x="138" y="446"/>
                  </a:cubicBezTo>
                  <a:cubicBezTo>
                    <a:pt x="140" y="447"/>
                    <a:pt x="141" y="448"/>
                    <a:pt x="143" y="449"/>
                  </a:cubicBezTo>
                  <a:cubicBezTo>
                    <a:pt x="144" y="446"/>
                    <a:pt x="144" y="446"/>
                    <a:pt x="144" y="446"/>
                  </a:cubicBezTo>
                  <a:cubicBezTo>
                    <a:pt x="139" y="444"/>
                    <a:pt x="135" y="441"/>
                    <a:pt x="130" y="438"/>
                  </a:cubicBezTo>
                  <a:cubicBezTo>
                    <a:pt x="124" y="433"/>
                    <a:pt x="119" y="428"/>
                    <a:pt x="113" y="425"/>
                  </a:cubicBezTo>
                  <a:cubicBezTo>
                    <a:pt x="111" y="423"/>
                    <a:pt x="109" y="422"/>
                    <a:pt x="107" y="421"/>
                  </a:cubicBezTo>
                  <a:cubicBezTo>
                    <a:pt x="98" y="412"/>
                    <a:pt x="88" y="402"/>
                    <a:pt x="78" y="393"/>
                  </a:cubicBezTo>
                  <a:cubicBezTo>
                    <a:pt x="68" y="382"/>
                    <a:pt x="60" y="372"/>
                    <a:pt x="54" y="360"/>
                  </a:cubicBezTo>
                  <a:close/>
                  <a:moveTo>
                    <a:pt x="137" y="424"/>
                  </a:moveTo>
                  <a:cubicBezTo>
                    <a:pt x="139" y="425"/>
                    <a:pt x="140" y="426"/>
                    <a:pt x="141" y="427"/>
                  </a:cubicBezTo>
                  <a:cubicBezTo>
                    <a:pt x="139" y="426"/>
                    <a:pt x="138" y="424"/>
                    <a:pt x="136" y="423"/>
                  </a:cubicBezTo>
                  <a:cubicBezTo>
                    <a:pt x="137" y="423"/>
                    <a:pt x="137" y="424"/>
                    <a:pt x="137" y="424"/>
                  </a:cubicBezTo>
                  <a:close/>
                  <a:moveTo>
                    <a:pt x="53" y="332"/>
                  </a:moveTo>
                  <a:cubicBezTo>
                    <a:pt x="52" y="332"/>
                    <a:pt x="52" y="332"/>
                    <a:pt x="52" y="332"/>
                  </a:cubicBezTo>
                  <a:cubicBezTo>
                    <a:pt x="52" y="330"/>
                    <a:pt x="52" y="329"/>
                    <a:pt x="52" y="327"/>
                  </a:cubicBezTo>
                  <a:cubicBezTo>
                    <a:pt x="53" y="328"/>
                    <a:pt x="53" y="329"/>
                    <a:pt x="53" y="330"/>
                  </a:cubicBezTo>
                  <a:cubicBezTo>
                    <a:pt x="53" y="331"/>
                    <a:pt x="53" y="331"/>
                    <a:pt x="53" y="332"/>
                  </a:cubicBezTo>
                  <a:close/>
                  <a:moveTo>
                    <a:pt x="50" y="356"/>
                  </a:moveTo>
                  <a:cubicBezTo>
                    <a:pt x="50" y="356"/>
                    <a:pt x="50" y="356"/>
                    <a:pt x="50" y="357"/>
                  </a:cubicBezTo>
                  <a:cubicBezTo>
                    <a:pt x="49" y="357"/>
                    <a:pt x="49" y="356"/>
                    <a:pt x="48" y="356"/>
                  </a:cubicBezTo>
                  <a:cubicBezTo>
                    <a:pt x="48" y="356"/>
                    <a:pt x="47" y="356"/>
                    <a:pt x="47" y="357"/>
                  </a:cubicBezTo>
                  <a:cubicBezTo>
                    <a:pt x="47" y="354"/>
                    <a:pt x="47" y="352"/>
                    <a:pt x="48" y="349"/>
                  </a:cubicBezTo>
                  <a:cubicBezTo>
                    <a:pt x="48" y="352"/>
                    <a:pt x="49" y="354"/>
                    <a:pt x="50" y="356"/>
                  </a:cubicBezTo>
                  <a:close/>
                  <a:moveTo>
                    <a:pt x="48" y="359"/>
                  </a:moveTo>
                  <a:cubicBezTo>
                    <a:pt x="49" y="359"/>
                    <a:pt x="49" y="359"/>
                    <a:pt x="50" y="359"/>
                  </a:cubicBezTo>
                  <a:cubicBezTo>
                    <a:pt x="50" y="363"/>
                    <a:pt x="49" y="366"/>
                    <a:pt x="49" y="369"/>
                  </a:cubicBezTo>
                  <a:cubicBezTo>
                    <a:pt x="48" y="366"/>
                    <a:pt x="47" y="363"/>
                    <a:pt x="47" y="359"/>
                  </a:cubicBezTo>
                  <a:cubicBezTo>
                    <a:pt x="47" y="359"/>
                    <a:pt x="48" y="359"/>
                    <a:pt x="48" y="359"/>
                  </a:cubicBezTo>
                  <a:close/>
                  <a:moveTo>
                    <a:pt x="45" y="332"/>
                  </a:moveTo>
                  <a:cubicBezTo>
                    <a:pt x="46" y="335"/>
                    <a:pt x="47" y="338"/>
                    <a:pt x="48" y="341"/>
                  </a:cubicBezTo>
                  <a:cubicBezTo>
                    <a:pt x="47" y="338"/>
                    <a:pt x="46" y="335"/>
                    <a:pt x="45" y="332"/>
                  </a:cubicBezTo>
                  <a:close/>
                  <a:moveTo>
                    <a:pt x="47" y="311"/>
                  </a:moveTo>
                  <a:cubicBezTo>
                    <a:pt x="70" y="327"/>
                    <a:pt x="94" y="342"/>
                    <a:pt x="118" y="357"/>
                  </a:cubicBezTo>
                  <a:cubicBezTo>
                    <a:pt x="118" y="357"/>
                    <a:pt x="118" y="357"/>
                    <a:pt x="118" y="357"/>
                  </a:cubicBezTo>
                  <a:cubicBezTo>
                    <a:pt x="118" y="357"/>
                    <a:pt x="118" y="357"/>
                    <a:pt x="117" y="357"/>
                  </a:cubicBezTo>
                  <a:cubicBezTo>
                    <a:pt x="118" y="359"/>
                    <a:pt x="118" y="359"/>
                    <a:pt x="118" y="359"/>
                  </a:cubicBezTo>
                  <a:cubicBezTo>
                    <a:pt x="118" y="359"/>
                    <a:pt x="119" y="359"/>
                    <a:pt x="120" y="359"/>
                  </a:cubicBezTo>
                  <a:cubicBezTo>
                    <a:pt x="120" y="359"/>
                    <a:pt x="121" y="359"/>
                    <a:pt x="121" y="359"/>
                  </a:cubicBezTo>
                  <a:cubicBezTo>
                    <a:pt x="130" y="367"/>
                    <a:pt x="139" y="374"/>
                    <a:pt x="148" y="382"/>
                  </a:cubicBezTo>
                  <a:cubicBezTo>
                    <a:pt x="150" y="380"/>
                    <a:pt x="150" y="380"/>
                    <a:pt x="150" y="380"/>
                  </a:cubicBezTo>
                  <a:cubicBezTo>
                    <a:pt x="149" y="379"/>
                    <a:pt x="149" y="379"/>
                    <a:pt x="148" y="378"/>
                  </a:cubicBezTo>
                  <a:cubicBezTo>
                    <a:pt x="149" y="379"/>
                    <a:pt x="151" y="379"/>
                    <a:pt x="152" y="379"/>
                  </a:cubicBezTo>
                  <a:cubicBezTo>
                    <a:pt x="151" y="380"/>
                    <a:pt x="151" y="381"/>
                    <a:pt x="151" y="382"/>
                  </a:cubicBezTo>
                  <a:cubicBezTo>
                    <a:pt x="151" y="382"/>
                    <a:pt x="151" y="382"/>
                    <a:pt x="151" y="382"/>
                  </a:cubicBezTo>
                  <a:cubicBezTo>
                    <a:pt x="147" y="385"/>
                    <a:pt x="147" y="385"/>
                    <a:pt x="147" y="385"/>
                  </a:cubicBezTo>
                  <a:cubicBezTo>
                    <a:pt x="140" y="385"/>
                    <a:pt x="134" y="385"/>
                    <a:pt x="130" y="385"/>
                  </a:cubicBezTo>
                  <a:cubicBezTo>
                    <a:pt x="130" y="385"/>
                    <a:pt x="129" y="385"/>
                    <a:pt x="129" y="384"/>
                  </a:cubicBezTo>
                  <a:cubicBezTo>
                    <a:pt x="105" y="361"/>
                    <a:pt x="80" y="336"/>
                    <a:pt x="72" y="329"/>
                  </a:cubicBezTo>
                  <a:cubicBezTo>
                    <a:pt x="71" y="331"/>
                    <a:pt x="71" y="331"/>
                    <a:pt x="71" y="331"/>
                  </a:cubicBezTo>
                  <a:cubicBezTo>
                    <a:pt x="76" y="336"/>
                    <a:pt x="91" y="351"/>
                    <a:pt x="108" y="368"/>
                  </a:cubicBezTo>
                  <a:cubicBezTo>
                    <a:pt x="95" y="357"/>
                    <a:pt x="81" y="347"/>
                    <a:pt x="67" y="337"/>
                  </a:cubicBezTo>
                  <a:cubicBezTo>
                    <a:pt x="66" y="339"/>
                    <a:pt x="66" y="339"/>
                    <a:pt x="66" y="339"/>
                  </a:cubicBezTo>
                  <a:cubicBezTo>
                    <a:pt x="87" y="354"/>
                    <a:pt x="107" y="369"/>
                    <a:pt x="126" y="385"/>
                  </a:cubicBezTo>
                  <a:cubicBezTo>
                    <a:pt x="124" y="385"/>
                    <a:pt x="123" y="385"/>
                    <a:pt x="123" y="385"/>
                  </a:cubicBezTo>
                  <a:cubicBezTo>
                    <a:pt x="123" y="385"/>
                    <a:pt x="124" y="385"/>
                    <a:pt x="126" y="386"/>
                  </a:cubicBezTo>
                  <a:cubicBezTo>
                    <a:pt x="127" y="386"/>
                    <a:pt x="128" y="387"/>
                    <a:pt x="129" y="388"/>
                  </a:cubicBezTo>
                  <a:cubicBezTo>
                    <a:pt x="138" y="396"/>
                    <a:pt x="146" y="404"/>
                    <a:pt x="153" y="411"/>
                  </a:cubicBezTo>
                  <a:cubicBezTo>
                    <a:pt x="162" y="420"/>
                    <a:pt x="170" y="426"/>
                    <a:pt x="173" y="429"/>
                  </a:cubicBezTo>
                  <a:cubicBezTo>
                    <a:pt x="174" y="430"/>
                    <a:pt x="175" y="431"/>
                    <a:pt x="176" y="431"/>
                  </a:cubicBezTo>
                  <a:cubicBezTo>
                    <a:pt x="176" y="431"/>
                    <a:pt x="176" y="431"/>
                    <a:pt x="176" y="431"/>
                  </a:cubicBezTo>
                  <a:cubicBezTo>
                    <a:pt x="177" y="431"/>
                    <a:pt x="177" y="431"/>
                    <a:pt x="177" y="431"/>
                  </a:cubicBezTo>
                  <a:cubicBezTo>
                    <a:pt x="176" y="430"/>
                    <a:pt x="176" y="430"/>
                    <a:pt x="176" y="430"/>
                  </a:cubicBezTo>
                  <a:cubicBezTo>
                    <a:pt x="176" y="429"/>
                    <a:pt x="176" y="429"/>
                    <a:pt x="176" y="429"/>
                  </a:cubicBezTo>
                  <a:cubicBezTo>
                    <a:pt x="176" y="429"/>
                    <a:pt x="176" y="429"/>
                    <a:pt x="176" y="429"/>
                  </a:cubicBezTo>
                  <a:cubicBezTo>
                    <a:pt x="178" y="430"/>
                    <a:pt x="179" y="432"/>
                    <a:pt x="181" y="433"/>
                  </a:cubicBezTo>
                  <a:cubicBezTo>
                    <a:pt x="182" y="431"/>
                    <a:pt x="182" y="431"/>
                    <a:pt x="182" y="431"/>
                  </a:cubicBezTo>
                  <a:cubicBezTo>
                    <a:pt x="182" y="431"/>
                    <a:pt x="181" y="430"/>
                    <a:pt x="181" y="430"/>
                  </a:cubicBezTo>
                  <a:cubicBezTo>
                    <a:pt x="331" y="436"/>
                    <a:pt x="331" y="436"/>
                    <a:pt x="331" y="436"/>
                  </a:cubicBezTo>
                  <a:cubicBezTo>
                    <a:pt x="331" y="436"/>
                    <a:pt x="224" y="419"/>
                    <a:pt x="180" y="429"/>
                  </a:cubicBezTo>
                  <a:cubicBezTo>
                    <a:pt x="178" y="427"/>
                    <a:pt x="177" y="425"/>
                    <a:pt x="175" y="424"/>
                  </a:cubicBezTo>
                  <a:cubicBezTo>
                    <a:pt x="174" y="424"/>
                    <a:pt x="174" y="424"/>
                    <a:pt x="174" y="424"/>
                  </a:cubicBezTo>
                  <a:cubicBezTo>
                    <a:pt x="160" y="411"/>
                    <a:pt x="146" y="398"/>
                    <a:pt x="131" y="386"/>
                  </a:cubicBezTo>
                  <a:cubicBezTo>
                    <a:pt x="131" y="386"/>
                    <a:pt x="131" y="386"/>
                    <a:pt x="131" y="386"/>
                  </a:cubicBezTo>
                  <a:cubicBezTo>
                    <a:pt x="139" y="386"/>
                    <a:pt x="155" y="387"/>
                    <a:pt x="175" y="388"/>
                  </a:cubicBezTo>
                  <a:cubicBezTo>
                    <a:pt x="175" y="388"/>
                    <a:pt x="175" y="389"/>
                    <a:pt x="175" y="389"/>
                  </a:cubicBezTo>
                  <a:cubicBezTo>
                    <a:pt x="176" y="388"/>
                    <a:pt x="176" y="388"/>
                    <a:pt x="176" y="388"/>
                  </a:cubicBezTo>
                  <a:cubicBezTo>
                    <a:pt x="181" y="389"/>
                    <a:pt x="185" y="389"/>
                    <a:pt x="190" y="389"/>
                  </a:cubicBezTo>
                  <a:cubicBezTo>
                    <a:pt x="190" y="390"/>
                    <a:pt x="191" y="391"/>
                    <a:pt x="192" y="391"/>
                  </a:cubicBezTo>
                  <a:cubicBezTo>
                    <a:pt x="193" y="390"/>
                    <a:pt x="194" y="390"/>
                    <a:pt x="195" y="389"/>
                  </a:cubicBezTo>
                  <a:cubicBezTo>
                    <a:pt x="203" y="390"/>
                    <a:pt x="212" y="390"/>
                    <a:pt x="220" y="391"/>
                  </a:cubicBezTo>
                  <a:cubicBezTo>
                    <a:pt x="224" y="392"/>
                    <a:pt x="228" y="393"/>
                    <a:pt x="232" y="395"/>
                  </a:cubicBezTo>
                  <a:cubicBezTo>
                    <a:pt x="233" y="393"/>
                    <a:pt x="233" y="393"/>
                    <a:pt x="233" y="393"/>
                  </a:cubicBezTo>
                  <a:cubicBezTo>
                    <a:pt x="232" y="392"/>
                    <a:pt x="231" y="392"/>
                    <a:pt x="229" y="391"/>
                  </a:cubicBezTo>
                  <a:cubicBezTo>
                    <a:pt x="282" y="394"/>
                    <a:pt x="341" y="396"/>
                    <a:pt x="373" y="396"/>
                  </a:cubicBezTo>
                  <a:cubicBezTo>
                    <a:pt x="386" y="397"/>
                    <a:pt x="398" y="397"/>
                    <a:pt x="408" y="398"/>
                  </a:cubicBezTo>
                  <a:cubicBezTo>
                    <a:pt x="417" y="399"/>
                    <a:pt x="425" y="401"/>
                    <a:pt x="434" y="403"/>
                  </a:cubicBezTo>
                  <a:cubicBezTo>
                    <a:pt x="433" y="403"/>
                    <a:pt x="433" y="403"/>
                    <a:pt x="432" y="403"/>
                  </a:cubicBezTo>
                  <a:cubicBezTo>
                    <a:pt x="432" y="405"/>
                    <a:pt x="432" y="405"/>
                    <a:pt x="432" y="405"/>
                  </a:cubicBezTo>
                  <a:cubicBezTo>
                    <a:pt x="429" y="405"/>
                    <a:pt x="426" y="404"/>
                    <a:pt x="423" y="404"/>
                  </a:cubicBezTo>
                  <a:cubicBezTo>
                    <a:pt x="422" y="404"/>
                    <a:pt x="421" y="404"/>
                    <a:pt x="420" y="404"/>
                  </a:cubicBezTo>
                  <a:cubicBezTo>
                    <a:pt x="411" y="403"/>
                    <a:pt x="402" y="402"/>
                    <a:pt x="393" y="402"/>
                  </a:cubicBezTo>
                  <a:cubicBezTo>
                    <a:pt x="393" y="402"/>
                    <a:pt x="393" y="402"/>
                    <a:pt x="393" y="402"/>
                  </a:cubicBezTo>
                  <a:cubicBezTo>
                    <a:pt x="369" y="399"/>
                    <a:pt x="346" y="397"/>
                    <a:pt x="322" y="395"/>
                  </a:cubicBezTo>
                  <a:cubicBezTo>
                    <a:pt x="322" y="398"/>
                    <a:pt x="322" y="398"/>
                    <a:pt x="322" y="398"/>
                  </a:cubicBezTo>
                  <a:cubicBezTo>
                    <a:pt x="333" y="399"/>
                    <a:pt x="343" y="399"/>
                    <a:pt x="354" y="400"/>
                  </a:cubicBezTo>
                  <a:cubicBezTo>
                    <a:pt x="354" y="402"/>
                    <a:pt x="354" y="402"/>
                    <a:pt x="354" y="402"/>
                  </a:cubicBezTo>
                  <a:cubicBezTo>
                    <a:pt x="354" y="402"/>
                    <a:pt x="355" y="403"/>
                    <a:pt x="355" y="403"/>
                  </a:cubicBezTo>
                  <a:cubicBezTo>
                    <a:pt x="355" y="403"/>
                    <a:pt x="354" y="403"/>
                    <a:pt x="354" y="403"/>
                  </a:cubicBezTo>
                  <a:cubicBezTo>
                    <a:pt x="354" y="405"/>
                    <a:pt x="354" y="405"/>
                    <a:pt x="354" y="405"/>
                  </a:cubicBezTo>
                  <a:cubicBezTo>
                    <a:pt x="354" y="405"/>
                    <a:pt x="354" y="405"/>
                    <a:pt x="354" y="405"/>
                  </a:cubicBezTo>
                  <a:cubicBezTo>
                    <a:pt x="354" y="405"/>
                    <a:pt x="354" y="405"/>
                    <a:pt x="354" y="405"/>
                  </a:cubicBezTo>
                  <a:cubicBezTo>
                    <a:pt x="354" y="405"/>
                    <a:pt x="354" y="405"/>
                    <a:pt x="354" y="405"/>
                  </a:cubicBezTo>
                  <a:cubicBezTo>
                    <a:pt x="357" y="405"/>
                    <a:pt x="360" y="405"/>
                    <a:pt x="363" y="405"/>
                  </a:cubicBezTo>
                  <a:cubicBezTo>
                    <a:pt x="364" y="405"/>
                    <a:pt x="365" y="405"/>
                    <a:pt x="366" y="405"/>
                  </a:cubicBezTo>
                  <a:cubicBezTo>
                    <a:pt x="376" y="408"/>
                    <a:pt x="387" y="410"/>
                    <a:pt x="397" y="411"/>
                  </a:cubicBezTo>
                  <a:cubicBezTo>
                    <a:pt x="397" y="413"/>
                    <a:pt x="397" y="413"/>
                    <a:pt x="397" y="413"/>
                  </a:cubicBezTo>
                  <a:cubicBezTo>
                    <a:pt x="398" y="413"/>
                    <a:pt x="399" y="414"/>
                    <a:pt x="400" y="414"/>
                  </a:cubicBezTo>
                  <a:cubicBezTo>
                    <a:pt x="327" y="407"/>
                    <a:pt x="213" y="398"/>
                    <a:pt x="198" y="409"/>
                  </a:cubicBezTo>
                  <a:cubicBezTo>
                    <a:pt x="198" y="409"/>
                    <a:pt x="331" y="410"/>
                    <a:pt x="411" y="420"/>
                  </a:cubicBezTo>
                  <a:cubicBezTo>
                    <a:pt x="407" y="420"/>
                    <a:pt x="403" y="420"/>
                    <a:pt x="399" y="421"/>
                  </a:cubicBezTo>
                  <a:cubicBezTo>
                    <a:pt x="394" y="421"/>
                    <a:pt x="388" y="421"/>
                    <a:pt x="383" y="421"/>
                  </a:cubicBezTo>
                  <a:cubicBezTo>
                    <a:pt x="378" y="421"/>
                    <a:pt x="372" y="421"/>
                    <a:pt x="368" y="421"/>
                  </a:cubicBezTo>
                  <a:cubicBezTo>
                    <a:pt x="360" y="421"/>
                    <a:pt x="353" y="421"/>
                    <a:pt x="348" y="421"/>
                  </a:cubicBezTo>
                  <a:cubicBezTo>
                    <a:pt x="348" y="423"/>
                    <a:pt x="348" y="423"/>
                    <a:pt x="348" y="423"/>
                  </a:cubicBezTo>
                  <a:cubicBezTo>
                    <a:pt x="353" y="423"/>
                    <a:pt x="360" y="423"/>
                    <a:pt x="368" y="423"/>
                  </a:cubicBezTo>
                  <a:cubicBezTo>
                    <a:pt x="371" y="423"/>
                    <a:pt x="376" y="423"/>
                    <a:pt x="380" y="423"/>
                  </a:cubicBezTo>
                  <a:cubicBezTo>
                    <a:pt x="365" y="426"/>
                    <a:pt x="351" y="429"/>
                    <a:pt x="342" y="431"/>
                  </a:cubicBezTo>
                  <a:cubicBezTo>
                    <a:pt x="343" y="433"/>
                    <a:pt x="343" y="433"/>
                    <a:pt x="343" y="433"/>
                  </a:cubicBezTo>
                  <a:cubicBezTo>
                    <a:pt x="355" y="431"/>
                    <a:pt x="377" y="426"/>
                    <a:pt x="399" y="423"/>
                  </a:cubicBezTo>
                  <a:cubicBezTo>
                    <a:pt x="410" y="423"/>
                    <a:pt x="421" y="424"/>
                    <a:pt x="431" y="424"/>
                  </a:cubicBezTo>
                  <a:cubicBezTo>
                    <a:pt x="432" y="424"/>
                    <a:pt x="433" y="424"/>
                    <a:pt x="435" y="425"/>
                  </a:cubicBezTo>
                  <a:cubicBezTo>
                    <a:pt x="439" y="426"/>
                    <a:pt x="444" y="429"/>
                    <a:pt x="448" y="431"/>
                  </a:cubicBezTo>
                  <a:cubicBezTo>
                    <a:pt x="447" y="434"/>
                    <a:pt x="447" y="438"/>
                    <a:pt x="448" y="442"/>
                  </a:cubicBezTo>
                  <a:cubicBezTo>
                    <a:pt x="445" y="442"/>
                    <a:pt x="442" y="442"/>
                    <a:pt x="439" y="442"/>
                  </a:cubicBezTo>
                  <a:cubicBezTo>
                    <a:pt x="438" y="442"/>
                    <a:pt x="437" y="442"/>
                    <a:pt x="436" y="442"/>
                  </a:cubicBezTo>
                  <a:cubicBezTo>
                    <a:pt x="437" y="442"/>
                    <a:pt x="437" y="442"/>
                    <a:pt x="437" y="442"/>
                  </a:cubicBezTo>
                  <a:cubicBezTo>
                    <a:pt x="434" y="441"/>
                    <a:pt x="434" y="441"/>
                    <a:pt x="434" y="441"/>
                  </a:cubicBezTo>
                  <a:cubicBezTo>
                    <a:pt x="430" y="439"/>
                    <a:pt x="426" y="438"/>
                    <a:pt x="422" y="436"/>
                  </a:cubicBezTo>
                  <a:cubicBezTo>
                    <a:pt x="421" y="439"/>
                    <a:pt x="421" y="439"/>
                    <a:pt x="421" y="439"/>
                  </a:cubicBezTo>
                  <a:cubicBezTo>
                    <a:pt x="424" y="440"/>
                    <a:pt x="427" y="441"/>
                    <a:pt x="430" y="442"/>
                  </a:cubicBezTo>
                  <a:cubicBezTo>
                    <a:pt x="429" y="442"/>
                    <a:pt x="427" y="442"/>
                    <a:pt x="425" y="442"/>
                  </a:cubicBezTo>
                  <a:cubicBezTo>
                    <a:pt x="408" y="437"/>
                    <a:pt x="391" y="434"/>
                    <a:pt x="379" y="434"/>
                  </a:cubicBezTo>
                  <a:cubicBezTo>
                    <a:pt x="376" y="434"/>
                    <a:pt x="374" y="434"/>
                    <a:pt x="372" y="434"/>
                  </a:cubicBezTo>
                  <a:cubicBezTo>
                    <a:pt x="372" y="436"/>
                    <a:pt x="372" y="436"/>
                    <a:pt x="372" y="436"/>
                  </a:cubicBezTo>
                  <a:cubicBezTo>
                    <a:pt x="388" y="441"/>
                    <a:pt x="406" y="443"/>
                    <a:pt x="423" y="444"/>
                  </a:cubicBezTo>
                  <a:cubicBezTo>
                    <a:pt x="421" y="445"/>
                    <a:pt x="419" y="445"/>
                    <a:pt x="416" y="446"/>
                  </a:cubicBezTo>
                  <a:cubicBezTo>
                    <a:pt x="413" y="446"/>
                    <a:pt x="410" y="446"/>
                    <a:pt x="407" y="447"/>
                  </a:cubicBezTo>
                  <a:cubicBezTo>
                    <a:pt x="406" y="447"/>
                    <a:pt x="406" y="447"/>
                    <a:pt x="405" y="447"/>
                  </a:cubicBezTo>
                  <a:cubicBezTo>
                    <a:pt x="402" y="447"/>
                    <a:pt x="399" y="447"/>
                    <a:pt x="397" y="447"/>
                  </a:cubicBezTo>
                  <a:cubicBezTo>
                    <a:pt x="396" y="447"/>
                    <a:pt x="396" y="447"/>
                    <a:pt x="396" y="447"/>
                  </a:cubicBezTo>
                  <a:cubicBezTo>
                    <a:pt x="391" y="446"/>
                    <a:pt x="387" y="445"/>
                    <a:pt x="383" y="444"/>
                  </a:cubicBezTo>
                  <a:cubicBezTo>
                    <a:pt x="382" y="446"/>
                    <a:pt x="382" y="446"/>
                    <a:pt x="382" y="446"/>
                  </a:cubicBezTo>
                  <a:cubicBezTo>
                    <a:pt x="387" y="449"/>
                    <a:pt x="393" y="451"/>
                    <a:pt x="399" y="453"/>
                  </a:cubicBezTo>
                  <a:cubicBezTo>
                    <a:pt x="371" y="450"/>
                    <a:pt x="371" y="450"/>
                    <a:pt x="371" y="450"/>
                  </a:cubicBezTo>
                  <a:cubicBezTo>
                    <a:pt x="371" y="450"/>
                    <a:pt x="397" y="459"/>
                    <a:pt x="420" y="459"/>
                  </a:cubicBezTo>
                  <a:cubicBezTo>
                    <a:pt x="420" y="460"/>
                    <a:pt x="420" y="460"/>
                    <a:pt x="421" y="460"/>
                  </a:cubicBezTo>
                  <a:cubicBezTo>
                    <a:pt x="420" y="461"/>
                    <a:pt x="420" y="461"/>
                    <a:pt x="420" y="461"/>
                  </a:cubicBezTo>
                  <a:cubicBezTo>
                    <a:pt x="420" y="461"/>
                    <a:pt x="421" y="461"/>
                    <a:pt x="421" y="461"/>
                  </a:cubicBezTo>
                  <a:cubicBezTo>
                    <a:pt x="413" y="461"/>
                    <a:pt x="406" y="461"/>
                    <a:pt x="399" y="460"/>
                  </a:cubicBezTo>
                  <a:cubicBezTo>
                    <a:pt x="398" y="458"/>
                    <a:pt x="398" y="458"/>
                    <a:pt x="398" y="458"/>
                  </a:cubicBezTo>
                  <a:cubicBezTo>
                    <a:pt x="382" y="457"/>
                    <a:pt x="365" y="456"/>
                    <a:pt x="349" y="456"/>
                  </a:cubicBezTo>
                  <a:cubicBezTo>
                    <a:pt x="340" y="456"/>
                    <a:pt x="332" y="456"/>
                    <a:pt x="323" y="457"/>
                  </a:cubicBezTo>
                  <a:cubicBezTo>
                    <a:pt x="317" y="456"/>
                    <a:pt x="311" y="455"/>
                    <a:pt x="304" y="455"/>
                  </a:cubicBezTo>
                  <a:cubicBezTo>
                    <a:pt x="253" y="450"/>
                    <a:pt x="214" y="451"/>
                    <a:pt x="186" y="454"/>
                  </a:cubicBezTo>
                  <a:cubicBezTo>
                    <a:pt x="183" y="451"/>
                    <a:pt x="180" y="449"/>
                    <a:pt x="180" y="449"/>
                  </a:cubicBezTo>
                  <a:cubicBezTo>
                    <a:pt x="180" y="449"/>
                    <a:pt x="181" y="451"/>
                    <a:pt x="183" y="455"/>
                  </a:cubicBezTo>
                  <a:cubicBezTo>
                    <a:pt x="178" y="455"/>
                    <a:pt x="174" y="456"/>
                    <a:pt x="169" y="456"/>
                  </a:cubicBezTo>
                  <a:cubicBezTo>
                    <a:pt x="169" y="455"/>
                    <a:pt x="168" y="454"/>
                    <a:pt x="167" y="453"/>
                  </a:cubicBezTo>
                  <a:cubicBezTo>
                    <a:pt x="165" y="450"/>
                    <a:pt x="161" y="445"/>
                    <a:pt x="157" y="441"/>
                  </a:cubicBezTo>
                  <a:cubicBezTo>
                    <a:pt x="158" y="442"/>
                    <a:pt x="159" y="443"/>
                    <a:pt x="160" y="443"/>
                  </a:cubicBezTo>
                  <a:cubicBezTo>
                    <a:pt x="162" y="441"/>
                    <a:pt x="162" y="441"/>
                    <a:pt x="162" y="441"/>
                  </a:cubicBezTo>
                  <a:cubicBezTo>
                    <a:pt x="157" y="437"/>
                    <a:pt x="149" y="430"/>
                    <a:pt x="139" y="422"/>
                  </a:cubicBezTo>
                  <a:cubicBezTo>
                    <a:pt x="135" y="418"/>
                    <a:pt x="131" y="414"/>
                    <a:pt x="127" y="410"/>
                  </a:cubicBezTo>
                  <a:cubicBezTo>
                    <a:pt x="119" y="403"/>
                    <a:pt x="110" y="396"/>
                    <a:pt x="102" y="389"/>
                  </a:cubicBezTo>
                  <a:cubicBezTo>
                    <a:pt x="99" y="386"/>
                    <a:pt x="96" y="383"/>
                    <a:pt x="93" y="380"/>
                  </a:cubicBezTo>
                  <a:cubicBezTo>
                    <a:pt x="92" y="381"/>
                    <a:pt x="92" y="381"/>
                    <a:pt x="92" y="381"/>
                  </a:cubicBezTo>
                  <a:cubicBezTo>
                    <a:pt x="80" y="372"/>
                    <a:pt x="69" y="364"/>
                    <a:pt x="60" y="360"/>
                  </a:cubicBezTo>
                  <a:cubicBezTo>
                    <a:pt x="58" y="359"/>
                    <a:pt x="55" y="358"/>
                    <a:pt x="53" y="357"/>
                  </a:cubicBezTo>
                  <a:cubicBezTo>
                    <a:pt x="53" y="357"/>
                    <a:pt x="53" y="356"/>
                    <a:pt x="52" y="356"/>
                  </a:cubicBezTo>
                  <a:cubicBezTo>
                    <a:pt x="52" y="352"/>
                    <a:pt x="52" y="349"/>
                    <a:pt x="51" y="346"/>
                  </a:cubicBezTo>
                  <a:cubicBezTo>
                    <a:pt x="52" y="344"/>
                    <a:pt x="53" y="342"/>
                    <a:pt x="54" y="340"/>
                  </a:cubicBezTo>
                  <a:cubicBezTo>
                    <a:pt x="55" y="340"/>
                    <a:pt x="55" y="340"/>
                    <a:pt x="55" y="340"/>
                  </a:cubicBezTo>
                  <a:cubicBezTo>
                    <a:pt x="55" y="339"/>
                    <a:pt x="54" y="338"/>
                    <a:pt x="54" y="338"/>
                  </a:cubicBezTo>
                  <a:cubicBezTo>
                    <a:pt x="54" y="337"/>
                    <a:pt x="55" y="337"/>
                    <a:pt x="55" y="336"/>
                  </a:cubicBezTo>
                  <a:cubicBezTo>
                    <a:pt x="69" y="343"/>
                    <a:pt x="84" y="355"/>
                    <a:pt x="98" y="368"/>
                  </a:cubicBezTo>
                  <a:cubicBezTo>
                    <a:pt x="114" y="383"/>
                    <a:pt x="129" y="398"/>
                    <a:pt x="142" y="410"/>
                  </a:cubicBezTo>
                  <a:cubicBezTo>
                    <a:pt x="144" y="408"/>
                    <a:pt x="144" y="408"/>
                    <a:pt x="144" y="408"/>
                  </a:cubicBezTo>
                  <a:cubicBezTo>
                    <a:pt x="131" y="396"/>
                    <a:pt x="116" y="381"/>
                    <a:pt x="100" y="366"/>
                  </a:cubicBezTo>
                  <a:cubicBezTo>
                    <a:pt x="85" y="353"/>
                    <a:pt x="70" y="341"/>
                    <a:pt x="55" y="333"/>
                  </a:cubicBezTo>
                  <a:cubicBezTo>
                    <a:pt x="55" y="332"/>
                    <a:pt x="55" y="331"/>
                    <a:pt x="55" y="330"/>
                  </a:cubicBezTo>
                  <a:cubicBezTo>
                    <a:pt x="55" y="325"/>
                    <a:pt x="54" y="320"/>
                    <a:pt x="53" y="315"/>
                  </a:cubicBezTo>
                  <a:cubicBezTo>
                    <a:pt x="50" y="316"/>
                    <a:pt x="50" y="316"/>
                    <a:pt x="50" y="316"/>
                  </a:cubicBezTo>
                  <a:cubicBezTo>
                    <a:pt x="50" y="321"/>
                    <a:pt x="50" y="326"/>
                    <a:pt x="50" y="331"/>
                  </a:cubicBezTo>
                  <a:cubicBezTo>
                    <a:pt x="50" y="331"/>
                    <a:pt x="50" y="331"/>
                    <a:pt x="50" y="331"/>
                  </a:cubicBezTo>
                  <a:cubicBezTo>
                    <a:pt x="48" y="324"/>
                    <a:pt x="48" y="315"/>
                    <a:pt x="47" y="311"/>
                  </a:cubicBezTo>
                  <a:close/>
                  <a:moveTo>
                    <a:pt x="382" y="436"/>
                  </a:moveTo>
                  <a:cubicBezTo>
                    <a:pt x="390" y="437"/>
                    <a:pt x="400" y="438"/>
                    <a:pt x="411" y="441"/>
                  </a:cubicBezTo>
                  <a:cubicBezTo>
                    <a:pt x="401" y="440"/>
                    <a:pt x="391" y="438"/>
                    <a:pt x="382" y="436"/>
                  </a:cubicBezTo>
                  <a:close/>
                  <a:moveTo>
                    <a:pt x="38" y="293"/>
                  </a:moveTo>
                  <a:cubicBezTo>
                    <a:pt x="33" y="288"/>
                    <a:pt x="28" y="283"/>
                    <a:pt x="24" y="278"/>
                  </a:cubicBezTo>
                  <a:cubicBezTo>
                    <a:pt x="24" y="278"/>
                    <a:pt x="24" y="278"/>
                    <a:pt x="24" y="278"/>
                  </a:cubicBezTo>
                  <a:cubicBezTo>
                    <a:pt x="25" y="277"/>
                    <a:pt x="25" y="277"/>
                    <a:pt x="26" y="276"/>
                  </a:cubicBezTo>
                  <a:cubicBezTo>
                    <a:pt x="26" y="276"/>
                    <a:pt x="27" y="276"/>
                    <a:pt x="27" y="276"/>
                  </a:cubicBezTo>
                  <a:cubicBezTo>
                    <a:pt x="29" y="277"/>
                    <a:pt x="31" y="278"/>
                    <a:pt x="32" y="279"/>
                  </a:cubicBezTo>
                  <a:cubicBezTo>
                    <a:pt x="33" y="280"/>
                    <a:pt x="33" y="281"/>
                    <a:pt x="34" y="282"/>
                  </a:cubicBezTo>
                  <a:cubicBezTo>
                    <a:pt x="34" y="282"/>
                    <a:pt x="34" y="282"/>
                    <a:pt x="34" y="282"/>
                  </a:cubicBezTo>
                  <a:cubicBezTo>
                    <a:pt x="33" y="282"/>
                    <a:pt x="33" y="283"/>
                    <a:pt x="32" y="283"/>
                  </a:cubicBezTo>
                  <a:cubicBezTo>
                    <a:pt x="34" y="285"/>
                    <a:pt x="34" y="285"/>
                    <a:pt x="34" y="285"/>
                  </a:cubicBezTo>
                  <a:cubicBezTo>
                    <a:pt x="34" y="284"/>
                    <a:pt x="35" y="284"/>
                    <a:pt x="35" y="284"/>
                  </a:cubicBezTo>
                  <a:cubicBezTo>
                    <a:pt x="35" y="284"/>
                    <a:pt x="35" y="284"/>
                    <a:pt x="36" y="284"/>
                  </a:cubicBezTo>
                  <a:cubicBezTo>
                    <a:pt x="37" y="284"/>
                    <a:pt x="39" y="285"/>
                    <a:pt x="42" y="286"/>
                  </a:cubicBezTo>
                  <a:cubicBezTo>
                    <a:pt x="42" y="286"/>
                    <a:pt x="42" y="286"/>
                    <a:pt x="42" y="287"/>
                  </a:cubicBezTo>
                  <a:cubicBezTo>
                    <a:pt x="43" y="289"/>
                    <a:pt x="44" y="290"/>
                    <a:pt x="45" y="292"/>
                  </a:cubicBezTo>
                  <a:cubicBezTo>
                    <a:pt x="46" y="291"/>
                    <a:pt x="46" y="291"/>
                    <a:pt x="46" y="291"/>
                  </a:cubicBezTo>
                  <a:cubicBezTo>
                    <a:pt x="48" y="293"/>
                    <a:pt x="49" y="295"/>
                    <a:pt x="51" y="297"/>
                  </a:cubicBezTo>
                  <a:cubicBezTo>
                    <a:pt x="51" y="297"/>
                    <a:pt x="51" y="298"/>
                    <a:pt x="50" y="298"/>
                  </a:cubicBezTo>
                  <a:cubicBezTo>
                    <a:pt x="50" y="299"/>
                    <a:pt x="50" y="299"/>
                    <a:pt x="50" y="299"/>
                  </a:cubicBezTo>
                  <a:cubicBezTo>
                    <a:pt x="46" y="297"/>
                    <a:pt x="42" y="295"/>
                    <a:pt x="38" y="293"/>
                  </a:cubicBezTo>
                  <a:close/>
                  <a:moveTo>
                    <a:pt x="60" y="279"/>
                  </a:moveTo>
                  <a:cubicBezTo>
                    <a:pt x="60" y="279"/>
                    <a:pt x="60" y="279"/>
                    <a:pt x="60" y="279"/>
                  </a:cubicBezTo>
                  <a:cubicBezTo>
                    <a:pt x="57" y="278"/>
                    <a:pt x="54" y="276"/>
                    <a:pt x="51" y="275"/>
                  </a:cubicBezTo>
                  <a:cubicBezTo>
                    <a:pt x="52" y="275"/>
                    <a:pt x="52" y="275"/>
                    <a:pt x="53" y="275"/>
                  </a:cubicBezTo>
                  <a:cubicBezTo>
                    <a:pt x="53" y="275"/>
                    <a:pt x="53" y="275"/>
                    <a:pt x="53" y="275"/>
                  </a:cubicBezTo>
                  <a:cubicBezTo>
                    <a:pt x="56" y="276"/>
                    <a:pt x="58" y="278"/>
                    <a:pt x="60" y="279"/>
                  </a:cubicBezTo>
                  <a:close/>
                  <a:moveTo>
                    <a:pt x="91" y="284"/>
                  </a:moveTo>
                  <a:cubicBezTo>
                    <a:pt x="105" y="292"/>
                    <a:pt x="120" y="303"/>
                    <a:pt x="134" y="316"/>
                  </a:cubicBezTo>
                  <a:cubicBezTo>
                    <a:pt x="152" y="332"/>
                    <a:pt x="169" y="350"/>
                    <a:pt x="183" y="364"/>
                  </a:cubicBezTo>
                  <a:cubicBezTo>
                    <a:pt x="182" y="364"/>
                    <a:pt x="180" y="364"/>
                    <a:pt x="179" y="364"/>
                  </a:cubicBezTo>
                  <a:cubicBezTo>
                    <a:pt x="179" y="364"/>
                    <a:pt x="181" y="364"/>
                    <a:pt x="183" y="365"/>
                  </a:cubicBezTo>
                  <a:cubicBezTo>
                    <a:pt x="186" y="367"/>
                    <a:pt x="188" y="370"/>
                    <a:pt x="191" y="372"/>
                  </a:cubicBezTo>
                  <a:cubicBezTo>
                    <a:pt x="191" y="371"/>
                    <a:pt x="191" y="371"/>
                    <a:pt x="191" y="371"/>
                  </a:cubicBezTo>
                  <a:cubicBezTo>
                    <a:pt x="190" y="373"/>
                    <a:pt x="191" y="377"/>
                    <a:pt x="195" y="377"/>
                  </a:cubicBezTo>
                  <a:cubicBezTo>
                    <a:pt x="195" y="377"/>
                    <a:pt x="196" y="377"/>
                    <a:pt x="196" y="377"/>
                  </a:cubicBezTo>
                  <a:cubicBezTo>
                    <a:pt x="196" y="377"/>
                    <a:pt x="196" y="377"/>
                    <a:pt x="196" y="377"/>
                  </a:cubicBezTo>
                  <a:cubicBezTo>
                    <a:pt x="189" y="377"/>
                    <a:pt x="182" y="377"/>
                    <a:pt x="174" y="377"/>
                  </a:cubicBezTo>
                  <a:cubicBezTo>
                    <a:pt x="174" y="377"/>
                    <a:pt x="174" y="376"/>
                    <a:pt x="173" y="376"/>
                  </a:cubicBezTo>
                  <a:cubicBezTo>
                    <a:pt x="174" y="376"/>
                    <a:pt x="174" y="376"/>
                    <a:pt x="174" y="376"/>
                  </a:cubicBezTo>
                  <a:cubicBezTo>
                    <a:pt x="174" y="376"/>
                    <a:pt x="174" y="376"/>
                    <a:pt x="175" y="377"/>
                  </a:cubicBezTo>
                  <a:cubicBezTo>
                    <a:pt x="175" y="376"/>
                    <a:pt x="175" y="376"/>
                    <a:pt x="175" y="376"/>
                  </a:cubicBezTo>
                  <a:cubicBezTo>
                    <a:pt x="177" y="377"/>
                    <a:pt x="178" y="377"/>
                    <a:pt x="180" y="377"/>
                  </a:cubicBezTo>
                  <a:cubicBezTo>
                    <a:pt x="182" y="377"/>
                    <a:pt x="183" y="377"/>
                    <a:pt x="184" y="376"/>
                  </a:cubicBezTo>
                  <a:cubicBezTo>
                    <a:pt x="186" y="376"/>
                    <a:pt x="186" y="376"/>
                    <a:pt x="186" y="376"/>
                  </a:cubicBezTo>
                  <a:cubicBezTo>
                    <a:pt x="185" y="374"/>
                    <a:pt x="185" y="374"/>
                    <a:pt x="185" y="374"/>
                  </a:cubicBezTo>
                  <a:cubicBezTo>
                    <a:pt x="182" y="371"/>
                    <a:pt x="180" y="369"/>
                    <a:pt x="177" y="366"/>
                  </a:cubicBezTo>
                  <a:cubicBezTo>
                    <a:pt x="179" y="365"/>
                    <a:pt x="180" y="362"/>
                    <a:pt x="178" y="361"/>
                  </a:cubicBezTo>
                  <a:cubicBezTo>
                    <a:pt x="173" y="357"/>
                    <a:pt x="167" y="354"/>
                    <a:pt x="162" y="350"/>
                  </a:cubicBezTo>
                  <a:cubicBezTo>
                    <a:pt x="154" y="344"/>
                    <a:pt x="147" y="338"/>
                    <a:pt x="139" y="332"/>
                  </a:cubicBezTo>
                  <a:cubicBezTo>
                    <a:pt x="139" y="332"/>
                    <a:pt x="139" y="332"/>
                    <a:pt x="139" y="332"/>
                  </a:cubicBezTo>
                  <a:cubicBezTo>
                    <a:pt x="125" y="318"/>
                    <a:pt x="108" y="300"/>
                    <a:pt x="91" y="284"/>
                  </a:cubicBezTo>
                  <a:close/>
                  <a:moveTo>
                    <a:pt x="83" y="277"/>
                  </a:moveTo>
                  <a:cubicBezTo>
                    <a:pt x="68" y="265"/>
                    <a:pt x="52" y="254"/>
                    <a:pt x="35" y="249"/>
                  </a:cubicBezTo>
                  <a:cubicBezTo>
                    <a:pt x="37" y="248"/>
                    <a:pt x="37" y="248"/>
                    <a:pt x="37" y="248"/>
                  </a:cubicBezTo>
                  <a:cubicBezTo>
                    <a:pt x="37" y="244"/>
                    <a:pt x="36" y="240"/>
                    <a:pt x="35" y="236"/>
                  </a:cubicBezTo>
                  <a:cubicBezTo>
                    <a:pt x="64" y="254"/>
                    <a:pt x="91" y="276"/>
                    <a:pt x="118" y="299"/>
                  </a:cubicBezTo>
                  <a:cubicBezTo>
                    <a:pt x="106" y="290"/>
                    <a:pt x="95" y="282"/>
                    <a:pt x="83" y="277"/>
                  </a:cubicBezTo>
                  <a:close/>
                  <a:moveTo>
                    <a:pt x="32" y="207"/>
                  </a:moveTo>
                  <a:cubicBezTo>
                    <a:pt x="36" y="210"/>
                    <a:pt x="40" y="213"/>
                    <a:pt x="45" y="216"/>
                  </a:cubicBezTo>
                  <a:cubicBezTo>
                    <a:pt x="92" y="254"/>
                    <a:pt x="148" y="294"/>
                    <a:pt x="192" y="335"/>
                  </a:cubicBezTo>
                  <a:cubicBezTo>
                    <a:pt x="192" y="338"/>
                    <a:pt x="191" y="342"/>
                    <a:pt x="190" y="345"/>
                  </a:cubicBezTo>
                  <a:cubicBezTo>
                    <a:pt x="143" y="305"/>
                    <a:pt x="98" y="265"/>
                    <a:pt x="44" y="234"/>
                  </a:cubicBezTo>
                  <a:cubicBezTo>
                    <a:pt x="43" y="237"/>
                    <a:pt x="43" y="237"/>
                    <a:pt x="43" y="237"/>
                  </a:cubicBezTo>
                  <a:cubicBezTo>
                    <a:pt x="97" y="267"/>
                    <a:pt x="142" y="307"/>
                    <a:pt x="189" y="347"/>
                  </a:cubicBezTo>
                  <a:cubicBezTo>
                    <a:pt x="189" y="349"/>
                    <a:pt x="188" y="351"/>
                    <a:pt x="188" y="352"/>
                  </a:cubicBezTo>
                  <a:cubicBezTo>
                    <a:pt x="187" y="354"/>
                    <a:pt x="190" y="356"/>
                    <a:pt x="191" y="354"/>
                  </a:cubicBezTo>
                  <a:cubicBezTo>
                    <a:pt x="195" y="344"/>
                    <a:pt x="197" y="334"/>
                    <a:pt x="200" y="323"/>
                  </a:cubicBezTo>
                  <a:cubicBezTo>
                    <a:pt x="232" y="324"/>
                    <a:pt x="356" y="324"/>
                    <a:pt x="420" y="327"/>
                  </a:cubicBezTo>
                  <a:cubicBezTo>
                    <a:pt x="421" y="328"/>
                    <a:pt x="421" y="328"/>
                    <a:pt x="421" y="328"/>
                  </a:cubicBezTo>
                  <a:cubicBezTo>
                    <a:pt x="425" y="333"/>
                    <a:pt x="429" y="337"/>
                    <a:pt x="434" y="341"/>
                  </a:cubicBezTo>
                  <a:cubicBezTo>
                    <a:pt x="398" y="340"/>
                    <a:pt x="251" y="336"/>
                    <a:pt x="200" y="344"/>
                  </a:cubicBezTo>
                  <a:cubicBezTo>
                    <a:pt x="438" y="344"/>
                    <a:pt x="438" y="344"/>
                    <a:pt x="438" y="344"/>
                  </a:cubicBezTo>
                  <a:cubicBezTo>
                    <a:pt x="445" y="351"/>
                    <a:pt x="454" y="357"/>
                    <a:pt x="462" y="363"/>
                  </a:cubicBezTo>
                  <a:cubicBezTo>
                    <a:pt x="452" y="358"/>
                    <a:pt x="442" y="352"/>
                    <a:pt x="433" y="345"/>
                  </a:cubicBezTo>
                  <a:cubicBezTo>
                    <a:pt x="433" y="345"/>
                    <a:pt x="433" y="345"/>
                    <a:pt x="433" y="345"/>
                  </a:cubicBezTo>
                  <a:cubicBezTo>
                    <a:pt x="431" y="348"/>
                    <a:pt x="431" y="348"/>
                    <a:pt x="431" y="348"/>
                  </a:cubicBezTo>
                  <a:cubicBezTo>
                    <a:pt x="431" y="348"/>
                    <a:pt x="431" y="348"/>
                    <a:pt x="431" y="348"/>
                  </a:cubicBezTo>
                  <a:cubicBezTo>
                    <a:pt x="431" y="348"/>
                    <a:pt x="431" y="348"/>
                    <a:pt x="431" y="348"/>
                  </a:cubicBezTo>
                  <a:cubicBezTo>
                    <a:pt x="444" y="356"/>
                    <a:pt x="457" y="366"/>
                    <a:pt x="471" y="373"/>
                  </a:cubicBezTo>
                  <a:cubicBezTo>
                    <a:pt x="471" y="374"/>
                    <a:pt x="471" y="374"/>
                    <a:pt x="471" y="375"/>
                  </a:cubicBezTo>
                  <a:cubicBezTo>
                    <a:pt x="446" y="372"/>
                    <a:pt x="349" y="368"/>
                    <a:pt x="274" y="367"/>
                  </a:cubicBezTo>
                  <a:cubicBezTo>
                    <a:pt x="273" y="366"/>
                    <a:pt x="272" y="365"/>
                    <a:pt x="271" y="365"/>
                  </a:cubicBezTo>
                  <a:cubicBezTo>
                    <a:pt x="263" y="365"/>
                    <a:pt x="256" y="365"/>
                    <a:pt x="248" y="366"/>
                  </a:cubicBezTo>
                  <a:cubicBezTo>
                    <a:pt x="223" y="365"/>
                    <a:pt x="203" y="365"/>
                    <a:pt x="191" y="365"/>
                  </a:cubicBezTo>
                  <a:cubicBezTo>
                    <a:pt x="201" y="365"/>
                    <a:pt x="217" y="366"/>
                    <a:pt x="236" y="367"/>
                  </a:cubicBezTo>
                  <a:cubicBezTo>
                    <a:pt x="232" y="368"/>
                    <a:pt x="227" y="369"/>
                    <a:pt x="223" y="370"/>
                  </a:cubicBezTo>
                  <a:cubicBezTo>
                    <a:pt x="223" y="370"/>
                    <a:pt x="223" y="370"/>
                    <a:pt x="223" y="370"/>
                  </a:cubicBezTo>
                  <a:cubicBezTo>
                    <a:pt x="213" y="370"/>
                    <a:pt x="204" y="370"/>
                    <a:pt x="194" y="370"/>
                  </a:cubicBezTo>
                  <a:cubicBezTo>
                    <a:pt x="193" y="370"/>
                    <a:pt x="193" y="370"/>
                    <a:pt x="192" y="370"/>
                  </a:cubicBezTo>
                  <a:cubicBezTo>
                    <a:pt x="193" y="370"/>
                    <a:pt x="193" y="370"/>
                    <a:pt x="193" y="370"/>
                  </a:cubicBezTo>
                  <a:cubicBezTo>
                    <a:pt x="191" y="368"/>
                    <a:pt x="189" y="366"/>
                    <a:pt x="187" y="365"/>
                  </a:cubicBezTo>
                  <a:cubicBezTo>
                    <a:pt x="188" y="365"/>
                    <a:pt x="189" y="365"/>
                    <a:pt x="191" y="365"/>
                  </a:cubicBezTo>
                  <a:cubicBezTo>
                    <a:pt x="189" y="365"/>
                    <a:pt x="188" y="365"/>
                    <a:pt x="187" y="365"/>
                  </a:cubicBezTo>
                  <a:cubicBezTo>
                    <a:pt x="174" y="352"/>
                    <a:pt x="159" y="335"/>
                    <a:pt x="142" y="320"/>
                  </a:cubicBezTo>
                  <a:cubicBezTo>
                    <a:pt x="148" y="325"/>
                    <a:pt x="153" y="329"/>
                    <a:pt x="158" y="334"/>
                  </a:cubicBezTo>
                  <a:cubicBezTo>
                    <a:pt x="159" y="332"/>
                    <a:pt x="159" y="332"/>
                    <a:pt x="159" y="332"/>
                  </a:cubicBezTo>
                  <a:cubicBezTo>
                    <a:pt x="120" y="297"/>
                    <a:pt x="79" y="261"/>
                    <a:pt x="35" y="232"/>
                  </a:cubicBezTo>
                  <a:cubicBezTo>
                    <a:pt x="34" y="226"/>
                    <a:pt x="33" y="219"/>
                    <a:pt x="32" y="212"/>
                  </a:cubicBezTo>
                  <a:cubicBezTo>
                    <a:pt x="34" y="215"/>
                    <a:pt x="35" y="218"/>
                    <a:pt x="35" y="222"/>
                  </a:cubicBezTo>
                  <a:cubicBezTo>
                    <a:pt x="35" y="222"/>
                    <a:pt x="35" y="222"/>
                    <a:pt x="35" y="223"/>
                  </a:cubicBezTo>
                  <a:cubicBezTo>
                    <a:pt x="37" y="223"/>
                    <a:pt x="37" y="223"/>
                    <a:pt x="37" y="223"/>
                  </a:cubicBezTo>
                  <a:cubicBezTo>
                    <a:pt x="37" y="222"/>
                    <a:pt x="37" y="222"/>
                    <a:pt x="37" y="222"/>
                  </a:cubicBezTo>
                  <a:cubicBezTo>
                    <a:pt x="37" y="216"/>
                    <a:pt x="35" y="211"/>
                    <a:pt x="32" y="20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8" name="Freeform 177"/>
            <p:cNvSpPr>
              <a:spLocks/>
            </p:cNvSpPr>
            <p:nvPr/>
          </p:nvSpPr>
          <p:spPr bwMode="auto">
            <a:xfrm>
              <a:off x="2982479" y="5120060"/>
              <a:ext cx="353585" cy="164578"/>
            </a:xfrm>
            <a:custGeom>
              <a:avLst/>
              <a:gdLst>
                <a:gd name="T0" fmla="*/ 0 w 116"/>
                <a:gd name="T1" fmla="*/ 2 h 54"/>
                <a:gd name="T2" fmla="*/ 0 w 116"/>
                <a:gd name="T3" fmla="*/ 1 h 54"/>
                <a:gd name="T4" fmla="*/ 1 w 116"/>
                <a:gd name="T5" fmla="*/ 0 h 54"/>
                <a:gd name="T6" fmla="*/ 2 w 116"/>
                <a:gd name="T7" fmla="*/ 0 h 54"/>
                <a:gd name="T8" fmla="*/ 3 w 116"/>
                <a:gd name="T9" fmla="*/ 0 h 54"/>
                <a:gd name="T10" fmla="*/ 3 w 116"/>
                <a:gd name="T11" fmla="*/ 1 h 54"/>
                <a:gd name="T12" fmla="*/ 5 w 116"/>
                <a:gd name="T13" fmla="*/ 6 h 54"/>
                <a:gd name="T14" fmla="*/ 15 w 116"/>
                <a:gd name="T15" fmla="*/ 5 h 54"/>
                <a:gd name="T16" fmla="*/ 66 w 116"/>
                <a:gd name="T17" fmla="*/ 20 h 54"/>
                <a:gd name="T18" fmla="*/ 116 w 116"/>
                <a:gd name="T19" fmla="*/ 37 h 54"/>
                <a:gd name="T20" fmla="*/ 116 w 116"/>
                <a:gd name="T21" fmla="*/ 39 h 54"/>
                <a:gd name="T22" fmla="*/ 65 w 116"/>
                <a:gd name="T23" fmla="*/ 22 h 54"/>
                <a:gd name="T24" fmla="*/ 15 w 116"/>
                <a:gd name="T25" fmla="*/ 7 h 54"/>
                <a:gd name="T26" fmla="*/ 5 w 116"/>
                <a:gd name="T27" fmla="*/ 8 h 54"/>
                <a:gd name="T28" fmla="*/ 6 w 116"/>
                <a:gd name="T29" fmla="*/ 9 h 54"/>
                <a:gd name="T30" fmla="*/ 8 w 116"/>
                <a:gd name="T31" fmla="*/ 26 h 54"/>
                <a:gd name="T32" fmla="*/ 81 w 116"/>
                <a:gd name="T33" fmla="*/ 52 h 54"/>
                <a:gd name="T34" fmla="*/ 80 w 116"/>
                <a:gd name="T35" fmla="*/ 54 h 54"/>
                <a:gd name="T36" fmla="*/ 9 w 116"/>
                <a:gd name="T37" fmla="*/ 29 h 54"/>
                <a:gd name="T38" fmla="*/ 10 w 116"/>
                <a:gd name="T39" fmla="*/ 40 h 54"/>
                <a:gd name="T40" fmla="*/ 8 w 116"/>
                <a:gd name="T41" fmla="*/ 40 h 54"/>
                <a:gd name="T42" fmla="*/ 7 w 116"/>
                <a:gd name="T43" fmla="*/ 32 h 54"/>
                <a:gd name="T44" fmla="*/ 6 w 116"/>
                <a:gd name="T45" fmla="*/ 28 h 54"/>
                <a:gd name="T46" fmla="*/ 3 w 116"/>
                <a:gd name="T47" fmla="*/ 26 h 54"/>
                <a:gd name="T48" fmla="*/ 4 w 116"/>
                <a:gd name="T49" fmla="*/ 24 h 54"/>
                <a:gd name="T50" fmla="*/ 6 w 116"/>
                <a:gd name="T51" fmla="*/ 25 h 54"/>
                <a:gd name="T52" fmla="*/ 4 w 116"/>
                <a:gd name="T53" fmla="*/ 12 h 54"/>
                <a:gd name="T54" fmla="*/ 2 w 116"/>
                <a:gd name="T55" fmla="*/ 4 h 54"/>
                <a:gd name="T56" fmla="*/ 1 w 116"/>
                <a:gd name="T57" fmla="*/ 2 h 54"/>
                <a:gd name="T58" fmla="*/ 1 w 116"/>
                <a:gd name="T59" fmla="*/ 2 h 54"/>
                <a:gd name="T60" fmla="*/ 0 w 116"/>
                <a:gd name="T61"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 h="54">
                  <a:moveTo>
                    <a:pt x="0" y="2"/>
                  </a:moveTo>
                  <a:cubicBezTo>
                    <a:pt x="0" y="1"/>
                    <a:pt x="0" y="1"/>
                    <a:pt x="0" y="1"/>
                  </a:cubicBezTo>
                  <a:cubicBezTo>
                    <a:pt x="1" y="0"/>
                    <a:pt x="1" y="0"/>
                    <a:pt x="1" y="0"/>
                  </a:cubicBezTo>
                  <a:cubicBezTo>
                    <a:pt x="1" y="0"/>
                    <a:pt x="1" y="0"/>
                    <a:pt x="2" y="0"/>
                  </a:cubicBezTo>
                  <a:cubicBezTo>
                    <a:pt x="2" y="0"/>
                    <a:pt x="3" y="0"/>
                    <a:pt x="3" y="0"/>
                  </a:cubicBezTo>
                  <a:cubicBezTo>
                    <a:pt x="3" y="0"/>
                    <a:pt x="3" y="1"/>
                    <a:pt x="3" y="1"/>
                  </a:cubicBezTo>
                  <a:cubicBezTo>
                    <a:pt x="4" y="2"/>
                    <a:pt x="4" y="4"/>
                    <a:pt x="5" y="6"/>
                  </a:cubicBezTo>
                  <a:cubicBezTo>
                    <a:pt x="8" y="5"/>
                    <a:pt x="11" y="5"/>
                    <a:pt x="15" y="5"/>
                  </a:cubicBezTo>
                  <a:cubicBezTo>
                    <a:pt x="31" y="5"/>
                    <a:pt x="48" y="12"/>
                    <a:pt x="66" y="20"/>
                  </a:cubicBezTo>
                  <a:cubicBezTo>
                    <a:pt x="83" y="28"/>
                    <a:pt x="100" y="35"/>
                    <a:pt x="116" y="37"/>
                  </a:cubicBezTo>
                  <a:cubicBezTo>
                    <a:pt x="116" y="39"/>
                    <a:pt x="116" y="39"/>
                    <a:pt x="116" y="39"/>
                  </a:cubicBezTo>
                  <a:cubicBezTo>
                    <a:pt x="99" y="38"/>
                    <a:pt x="82" y="30"/>
                    <a:pt x="65" y="22"/>
                  </a:cubicBezTo>
                  <a:cubicBezTo>
                    <a:pt x="47" y="15"/>
                    <a:pt x="30" y="7"/>
                    <a:pt x="15" y="7"/>
                  </a:cubicBezTo>
                  <a:cubicBezTo>
                    <a:pt x="11" y="7"/>
                    <a:pt x="8" y="8"/>
                    <a:pt x="5" y="8"/>
                  </a:cubicBezTo>
                  <a:cubicBezTo>
                    <a:pt x="5" y="8"/>
                    <a:pt x="5" y="9"/>
                    <a:pt x="6" y="9"/>
                  </a:cubicBezTo>
                  <a:cubicBezTo>
                    <a:pt x="7" y="14"/>
                    <a:pt x="8" y="20"/>
                    <a:pt x="8" y="26"/>
                  </a:cubicBezTo>
                  <a:cubicBezTo>
                    <a:pt x="32" y="36"/>
                    <a:pt x="56" y="44"/>
                    <a:pt x="81" y="52"/>
                  </a:cubicBezTo>
                  <a:cubicBezTo>
                    <a:pt x="80" y="54"/>
                    <a:pt x="80" y="54"/>
                    <a:pt x="80" y="54"/>
                  </a:cubicBezTo>
                  <a:cubicBezTo>
                    <a:pt x="56" y="46"/>
                    <a:pt x="32" y="39"/>
                    <a:pt x="9" y="29"/>
                  </a:cubicBezTo>
                  <a:cubicBezTo>
                    <a:pt x="10" y="34"/>
                    <a:pt x="10" y="38"/>
                    <a:pt x="10" y="40"/>
                  </a:cubicBezTo>
                  <a:cubicBezTo>
                    <a:pt x="8" y="40"/>
                    <a:pt x="8" y="40"/>
                    <a:pt x="8" y="40"/>
                  </a:cubicBezTo>
                  <a:cubicBezTo>
                    <a:pt x="8" y="39"/>
                    <a:pt x="7" y="36"/>
                    <a:pt x="7" y="32"/>
                  </a:cubicBezTo>
                  <a:cubicBezTo>
                    <a:pt x="7" y="30"/>
                    <a:pt x="6" y="29"/>
                    <a:pt x="6" y="28"/>
                  </a:cubicBezTo>
                  <a:cubicBezTo>
                    <a:pt x="5" y="27"/>
                    <a:pt x="4" y="27"/>
                    <a:pt x="3" y="26"/>
                  </a:cubicBezTo>
                  <a:cubicBezTo>
                    <a:pt x="4" y="24"/>
                    <a:pt x="4" y="24"/>
                    <a:pt x="4" y="24"/>
                  </a:cubicBezTo>
                  <a:cubicBezTo>
                    <a:pt x="5" y="24"/>
                    <a:pt x="5" y="24"/>
                    <a:pt x="6" y="25"/>
                  </a:cubicBezTo>
                  <a:cubicBezTo>
                    <a:pt x="5" y="20"/>
                    <a:pt x="4" y="16"/>
                    <a:pt x="4" y="12"/>
                  </a:cubicBezTo>
                  <a:cubicBezTo>
                    <a:pt x="3" y="9"/>
                    <a:pt x="2" y="6"/>
                    <a:pt x="2" y="4"/>
                  </a:cubicBezTo>
                  <a:cubicBezTo>
                    <a:pt x="2" y="3"/>
                    <a:pt x="1" y="3"/>
                    <a:pt x="1" y="2"/>
                  </a:cubicBezTo>
                  <a:cubicBezTo>
                    <a:pt x="1" y="2"/>
                    <a:pt x="1" y="2"/>
                    <a:pt x="1" y="2"/>
                  </a:cubicBezTo>
                  <a:lnTo>
                    <a:pt x="0"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9" name="Freeform 178"/>
            <p:cNvSpPr>
              <a:spLocks/>
            </p:cNvSpPr>
            <p:nvPr/>
          </p:nvSpPr>
          <p:spPr bwMode="auto">
            <a:xfrm>
              <a:off x="3010765" y="5168919"/>
              <a:ext cx="249438" cy="109290"/>
            </a:xfrm>
            <a:custGeom>
              <a:avLst/>
              <a:gdLst>
                <a:gd name="T0" fmla="*/ 82 w 82"/>
                <a:gd name="T1" fmla="*/ 36 h 36"/>
                <a:gd name="T2" fmla="*/ 81 w 82"/>
                <a:gd name="T3" fmla="*/ 36 h 36"/>
                <a:gd name="T4" fmla="*/ 76 w 82"/>
                <a:gd name="T5" fmla="*/ 34 h 36"/>
                <a:gd name="T6" fmla="*/ 39 w 82"/>
                <a:gd name="T7" fmla="*/ 16 h 36"/>
                <a:gd name="T8" fmla="*/ 17 w 82"/>
                <a:gd name="T9" fmla="*/ 7 h 36"/>
                <a:gd name="T10" fmla="*/ 0 w 82"/>
                <a:gd name="T11" fmla="*/ 3 h 36"/>
                <a:gd name="T12" fmla="*/ 0 w 82"/>
                <a:gd name="T13" fmla="*/ 0 h 36"/>
                <a:gd name="T14" fmla="*/ 22 w 82"/>
                <a:gd name="T15" fmla="*/ 5 h 36"/>
                <a:gd name="T16" fmla="*/ 61 w 82"/>
                <a:gd name="T17" fmla="*/ 23 h 36"/>
                <a:gd name="T18" fmla="*/ 75 w 82"/>
                <a:gd name="T19" fmla="*/ 30 h 36"/>
                <a:gd name="T20" fmla="*/ 80 w 82"/>
                <a:gd name="T21" fmla="*/ 33 h 36"/>
                <a:gd name="T22" fmla="*/ 81 w 82"/>
                <a:gd name="T23" fmla="*/ 33 h 36"/>
                <a:gd name="T24" fmla="*/ 82 w 82"/>
                <a:gd name="T25" fmla="*/ 33 h 36"/>
                <a:gd name="T26" fmla="*/ 82 w 82"/>
                <a:gd name="T27" fmla="*/ 33 h 36"/>
                <a:gd name="T28" fmla="*/ 82 w 82"/>
                <a:gd name="T29" fmla="*/ 34 h 36"/>
                <a:gd name="T30" fmla="*/ 82 w 82"/>
                <a:gd name="T31" fmla="*/ 34 h 36"/>
                <a:gd name="T32" fmla="*/ 81 w 82"/>
                <a:gd name="T33" fmla="*/ 33 h 36"/>
                <a:gd name="T34" fmla="*/ 82 w 82"/>
                <a:gd name="T3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36">
                  <a:moveTo>
                    <a:pt x="82" y="36"/>
                  </a:moveTo>
                  <a:cubicBezTo>
                    <a:pt x="81" y="36"/>
                    <a:pt x="81" y="36"/>
                    <a:pt x="81" y="36"/>
                  </a:cubicBezTo>
                  <a:cubicBezTo>
                    <a:pt x="80" y="36"/>
                    <a:pt x="78" y="35"/>
                    <a:pt x="76" y="34"/>
                  </a:cubicBezTo>
                  <a:cubicBezTo>
                    <a:pt x="69" y="30"/>
                    <a:pt x="54" y="22"/>
                    <a:pt x="39" y="16"/>
                  </a:cubicBezTo>
                  <a:cubicBezTo>
                    <a:pt x="32" y="12"/>
                    <a:pt x="24" y="9"/>
                    <a:pt x="17" y="7"/>
                  </a:cubicBezTo>
                  <a:cubicBezTo>
                    <a:pt x="11" y="4"/>
                    <a:pt x="4" y="3"/>
                    <a:pt x="0" y="3"/>
                  </a:cubicBezTo>
                  <a:cubicBezTo>
                    <a:pt x="0" y="0"/>
                    <a:pt x="0" y="0"/>
                    <a:pt x="0" y="0"/>
                  </a:cubicBezTo>
                  <a:cubicBezTo>
                    <a:pt x="6" y="0"/>
                    <a:pt x="14" y="2"/>
                    <a:pt x="22" y="5"/>
                  </a:cubicBezTo>
                  <a:cubicBezTo>
                    <a:pt x="35" y="10"/>
                    <a:pt x="49" y="17"/>
                    <a:pt x="61" y="23"/>
                  </a:cubicBezTo>
                  <a:cubicBezTo>
                    <a:pt x="67" y="26"/>
                    <a:pt x="72" y="29"/>
                    <a:pt x="75" y="30"/>
                  </a:cubicBezTo>
                  <a:cubicBezTo>
                    <a:pt x="77" y="31"/>
                    <a:pt x="79" y="32"/>
                    <a:pt x="80" y="33"/>
                  </a:cubicBezTo>
                  <a:cubicBezTo>
                    <a:pt x="80" y="33"/>
                    <a:pt x="81" y="33"/>
                    <a:pt x="81" y="33"/>
                  </a:cubicBezTo>
                  <a:cubicBezTo>
                    <a:pt x="82" y="33"/>
                    <a:pt x="82" y="33"/>
                    <a:pt x="82" y="33"/>
                  </a:cubicBezTo>
                  <a:cubicBezTo>
                    <a:pt x="82" y="33"/>
                    <a:pt x="82" y="33"/>
                    <a:pt x="82" y="33"/>
                  </a:cubicBezTo>
                  <a:cubicBezTo>
                    <a:pt x="82" y="34"/>
                    <a:pt x="82" y="34"/>
                    <a:pt x="82" y="34"/>
                  </a:cubicBezTo>
                  <a:cubicBezTo>
                    <a:pt x="82" y="34"/>
                    <a:pt x="82" y="34"/>
                    <a:pt x="82" y="34"/>
                  </a:cubicBezTo>
                  <a:cubicBezTo>
                    <a:pt x="81" y="33"/>
                    <a:pt x="81" y="33"/>
                    <a:pt x="81" y="33"/>
                  </a:cubicBezTo>
                  <a:cubicBezTo>
                    <a:pt x="82" y="36"/>
                    <a:pt x="82" y="36"/>
                    <a:pt x="82" y="3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0" name="Freeform 179"/>
            <p:cNvSpPr>
              <a:spLocks/>
            </p:cNvSpPr>
            <p:nvPr/>
          </p:nvSpPr>
          <p:spPr bwMode="auto">
            <a:xfrm>
              <a:off x="3111055" y="4058020"/>
              <a:ext cx="96432" cy="102861"/>
            </a:xfrm>
            <a:custGeom>
              <a:avLst/>
              <a:gdLst>
                <a:gd name="T0" fmla="*/ 22 w 32"/>
                <a:gd name="T1" fmla="*/ 13 h 34"/>
                <a:gd name="T2" fmla="*/ 32 w 32"/>
                <a:gd name="T3" fmla="*/ 34 h 34"/>
                <a:gd name="T4" fmla="*/ 32 w 32"/>
                <a:gd name="T5" fmla="*/ 34 h 34"/>
                <a:gd name="T6" fmla="*/ 29 w 32"/>
                <a:gd name="T7" fmla="*/ 34 h 34"/>
                <a:gd name="T8" fmla="*/ 29 w 32"/>
                <a:gd name="T9" fmla="*/ 34 h 34"/>
                <a:gd name="T10" fmla="*/ 20 w 32"/>
                <a:gd name="T11" fmla="*/ 15 h 34"/>
                <a:gd name="T12" fmla="*/ 0 w 32"/>
                <a:gd name="T13" fmla="*/ 2 h 34"/>
                <a:gd name="T14" fmla="*/ 0 w 32"/>
                <a:gd name="T15" fmla="*/ 0 h 34"/>
                <a:gd name="T16" fmla="*/ 22 w 32"/>
                <a:gd name="T17" fmla="*/ 1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4">
                  <a:moveTo>
                    <a:pt x="22" y="13"/>
                  </a:moveTo>
                  <a:cubicBezTo>
                    <a:pt x="28" y="19"/>
                    <a:pt x="32" y="27"/>
                    <a:pt x="32" y="34"/>
                  </a:cubicBezTo>
                  <a:cubicBezTo>
                    <a:pt x="32" y="34"/>
                    <a:pt x="32" y="34"/>
                    <a:pt x="32" y="34"/>
                  </a:cubicBezTo>
                  <a:cubicBezTo>
                    <a:pt x="29" y="34"/>
                    <a:pt x="29" y="34"/>
                    <a:pt x="29" y="34"/>
                  </a:cubicBezTo>
                  <a:cubicBezTo>
                    <a:pt x="29" y="34"/>
                    <a:pt x="29" y="34"/>
                    <a:pt x="29" y="34"/>
                  </a:cubicBezTo>
                  <a:cubicBezTo>
                    <a:pt x="30" y="28"/>
                    <a:pt x="26" y="21"/>
                    <a:pt x="20" y="15"/>
                  </a:cubicBezTo>
                  <a:cubicBezTo>
                    <a:pt x="15" y="9"/>
                    <a:pt x="7" y="4"/>
                    <a:pt x="0" y="2"/>
                  </a:cubicBezTo>
                  <a:cubicBezTo>
                    <a:pt x="0" y="0"/>
                    <a:pt x="0" y="0"/>
                    <a:pt x="0" y="0"/>
                  </a:cubicBezTo>
                  <a:cubicBezTo>
                    <a:pt x="8" y="1"/>
                    <a:pt x="16" y="7"/>
                    <a:pt x="2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1" name="Freeform 180"/>
            <p:cNvSpPr>
              <a:spLocks/>
            </p:cNvSpPr>
            <p:nvPr/>
          </p:nvSpPr>
          <p:spPr bwMode="auto">
            <a:xfrm>
              <a:off x="3509641" y="3982160"/>
              <a:ext cx="100289" cy="189007"/>
            </a:xfrm>
            <a:custGeom>
              <a:avLst/>
              <a:gdLst>
                <a:gd name="T0" fmla="*/ 3 w 33"/>
                <a:gd name="T1" fmla="*/ 60 h 62"/>
                <a:gd name="T2" fmla="*/ 1 w 33"/>
                <a:gd name="T3" fmla="*/ 59 h 62"/>
                <a:gd name="T4" fmla="*/ 28 w 33"/>
                <a:gd name="T5" fmla="*/ 2 h 62"/>
                <a:gd name="T6" fmla="*/ 32 w 33"/>
                <a:gd name="T7" fmla="*/ 4 h 62"/>
                <a:gd name="T8" fmla="*/ 3 w 33"/>
                <a:gd name="T9" fmla="*/ 60 h 62"/>
              </a:gdLst>
              <a:ahLst/>
              <a:cxnLst>
                <a:cxn ang="0">
                  <a:pos x="T0" y="T1"/>
                </a:cxn>
                <a:cxn ang="0">
                  <a:pos x="T2" y="T3"/>
                </a:cxn>
                <a:cxn ang="0">
                  <a:pos x="T4" y="T5"/>
                </a:cxn>
                <a:cxn ang="0">
                  <a:pos x="T6" y="T7"/>
                </a:cxn>
                <a:cxn ang="0">
                  <a:pos x="T8" y="T9"/>
                </a:cxn>
              </a:cxnLst>
              <a:rect l="0" t="0" r="r" b="b"/>
              <a:pathLst>
                <a:path w="33" h="62">
                  <a:moveTo>
                    <a:pt x="3" y="60"/>
                  </a:moveTo>
                  <a:cubicBezTo>
                    <a:pt x="3" y="62"/>
                    <a:pt x="0" y="60"/>
                    <a:pt x="1" y="59"/>
                  </a:cubicBezTo>
                  <a:cubicBezTo>
                    <a:pt x="7" y="39"/>
                    <a:pt x="20" y="21"/>
                    <a:pt x="28" y="2"/>
                  </a:cubicBezTo>
                  <a:cubicBezTo>
                    <a:pt x="29" y="0"/>
                    <a:pt x="33" y="2"/>
                    <a:pt x="32" y="4"/>
                  </a:cubicBezTo>
                  <a:cubicBezTo>
                    <a:pt x="23" y="23"/>
                    <a:pt x="11" y="40"/>
                    <a:pt x="3" y="6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2" name="Freeform 181"/>
            <p:cNvSpPr>
              <a:spLocks/>
            </p:cNvSpPr>
            <p:nvPr/>
          </p:nvSpPr>
          <p:spPr bwMode="auto">
            <a:xfrm>
              <a:off x="3035195" y="3705721"/>
              <a:ext cx="276439" cy="263581"/>
            </a:xfrm>
            <a:custGeom>
              <a:avLst/>
              <a:gdLst>
                <a:gd name="T0" fmla="*/ 82 w 91"/>
                <a:gd name="T1" fmla="*/ 13 h 87"/>
                <a:gd name="T2" fmla="*/ 60 w 91"/>
                <a:gd name="T3" fmla="*/ 23 h 87"/>
                <a:gd name="T4" fmla="*/ 39 w 91"/>
                <a:gd name="T5" fmla="*/ 38 h 87"/>
                <a:gd name="T6" fmla="*/ 4 w 91"/>
                <a:gd name="T7" fmla="*/ 84 h 87"/>
                <a:gd name="T8" fmla="*/ 0 w 91"/>
                <a:gd name="T9" fmla="*/ 83 h 87"/>
                <a:gd name="T10" fmla="*/ 29 w 91"/>
                <a:gd name="T11" fmla="*/ 41 h 87"/>
                <a:gd name="T12" fmla="*/ 55 w 91"/>
                <a:gd name="T13" fmla="*/ 21 h 87"/>
                <a:gd name="T14" fmla="*/ 66 w 91"/>
                <a:gd name="T15" fmla="*/ 15 h 87"/>
                <a:gd name="T16" fmla="*/ 81 w 91"/>
                <a:gd name="T17" fmla="*/ 7 h 87"/>
                <a:gd name="T18" fmla="*/ 82 w 91"/>
                <a:gd name="T19" fmla="*/ 1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87">
                  <a:moveTo>
                    <a:pt x="82" y="13"/>
                  </a:moveTo>
                  <a:cubicBezTo>
                    <a:pt x="77" y="11"/>
                    <a:pt x="64" y="20"/>
                    <a:pt x="60" y="23"/>
                  </a:cubicBezTo>
                  <a:cubicBezTo>
                    <a:pt x="53" y="27"/>
                    <a:pt x="46" y="32"/>
                    <a:pt x="39" y="38"/>
                  </a:cubicBezTo>
                  <a:cubicBezTo>
                    <a:pt x="24" y="49"/>
                    <a:pt x="8" y="65"/>
                    <a:pt x="4" y="84"/>
                  </a:cubicBezTo>
                  <a:cubicBezTo>
                    <a:pt x="4" y="87"/>
                    <a:pt x="0" y="86"/>
                    <a:pt x="0" y="83"/>
                  </a:cubicBezTo>
                  <a:cubicBezTo>
                    <a:pt x="3" y="66"/>
                    <a:pt x="16" y="52"/>
                    <a:pt x="29" y="41"/>
                  </a:cubicBezTo>
                  <a:cubicBezTo>
                    <a:pt x="37" y="33"/>
                    <a:pt x="46" y="27"/>
                    <a:pt x="55" y="21"/>
                  </a:cubicBezTo>
                  <a:cubicBezTo>
                    <a:pt x="58" y="18"/>
                    <a:pt x="62" y="16"/>
                    <a:pt x="66" y="15"/>
                  </a:cubicBezTo>
                  <a:cubicBezTo>
                    <a:pt x="70" y="12"/>
                    <a:pt x="78" y="11"/>
                    <a:pt x="81" y="7"/>
                  </a:cubicBezTo>
                  <a:cubicBezTo>
                    <a:pt x="87" y="0"/>
                    <a:pt x="91" y="16"/>
                    <a:pt x="8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3" name="Freeform 182"/>
            <p:cNvSpPr>
              <a:spLocks/>
            </p:cNvSpPr>
            <p:nvPr/>
          </p:nvSpPr>
          <p:spPr bwMode="auto">
            <a:xfrm>
              <a:off x="2886046" y="4529895"/>
              <a:ext cx="738028" cy="57859"/>
            </a:xfrm>
            <a:custGeom>
              <a:avLst/>
              <a:gdLst>
                <a:gd name="T0" fmla="*/ 2 w 243"/>
                <a:gd name="T1" fmla="*/ 13 h 19"/>
                <a:gd name="T2" fmla="*/ 123 w 243"/>
                <a:gd name="T3" fmla="*/ 7 h 19"/>
                <a:gd name="T4" fmla="*/ 181 w 243"/>
                <a:gd name="T5" fmla="*/ 3 h 19"/>
                <a:gd name="T6" fmla="*/ 241 w 243"/>
                <a:gd name="T7" fmla="*/ 2 h 19"/>
                <a:gd name="T8" fmla="*/ 240 w 243"/>
                <a:gd name="T9" fmla="*/ 7 h 19"/>
                <a:gd name="T10" fmla="*/ 182 w 243"/>
                <a:gd name="T11" fmla="*/ 9 h 19"/>
                <a:gd name="T12" fmla="*/ 123 w 243"/>
                <a:gd name="T13" fmla="*/ 12 h 19"/>
                <a:gd name="T14" fmla="*/ 32 w 243"/>
                <a:gd name="T15" fmla="*/ 16 h 19"/>
                <a:gd name="T16" fmla="*/ 30 w 243"/>
                <a:gd name="T17" fmla="*/ 18 h 19"/>
                <a:gd name="T18" fmla="*/ 3 w 243"/>
                <a:gd name="T19" fmla="*/ 17 h 19"/>
                <a:gd name="T20" fmla="*/ 2 w 243"/>
                <a:gd name="T21"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19">
                  <a:moveTo>
                    <a:pt x="2" y="13"/>
                  </a:moveTo>
                  <a:cubicBezTo>
                    <a:pt x="42" y="12"/>
                    <a:pt x="83" y="9"/>
                    <a:pt x="123" y="7"/>
                  </a:cubicBezTo>
                  <a:cubicBezTo>
                    <a:pt x="142" y="5"/>
                    <a:pt x="162" y="4"/>
                    <a:pt x="181" y="3"/>
                  </a:cubicBezTo>
                  <a:cubicBezTo>
                    <a:pt x="201" y="2"/>
                    <a:pt x="221" y="0"/>
                    <a:pt x="241" y="2"/>
                  </a:cubicBezTo>
                  <a:cubicBezTo>
                    <a:pt x="243" y="3"/>
                    <a:pt x="243" y="6"/>
                    <a:pt x="240" y="7"/>
                  </a:cubicBezTo>
                  <a:cubicBezTo>
                    <a:pt x="221" y="9"/>
                    <a:pt x="201" y="8"/>
                    <a:pt x="182" y="9"/>
                  </a:cubicBezTo>
                  <a:cubicBezTo>
                    <a:pt x="162" y="10"/>
                    <a:pt x="143" y="11"/>
                    <a:pt x="123" y="12"/>
                  </a:cubicBezTo>
                  <a:cubicBezTo>
                    <a:pt x="93" y="14"/>
                    <a:pt x="62" y="16"/>
                    <a:pt x="32" y="16"/>
                  </a:cubicBezTo>
                  <a:cubicBezTo>
                    <a:pt x="32" y="17"/>
                    <a:pt x="32" y="19"/>
                    <a:pt x="30" y="18"/>
                  </a:cubicBezTo>
                  <a:cubicBezTo>
                    <a:pt x="21" y="17"/>
                    <a:pt x="12" y="17"/>
                    <a:pt x="3" y="17"/>
                  </a:cubicBezTo>
                  <a:cubicBezTo>
                    <a:pt x="0" y="17"/>
                    <a:pt x="0" y="13"/>
                    <a:pt x="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grpSp>
      <p:grpSp>
        <p:nvGrpSpPr>
          <p:cNvPr id="24" name="组合 6"/>
          <p:cNvGrpSpPr/>
          <p:nvPr/>
        </p:nvGrpSpPr>
        <p:grpSpPr>
          <a:xfrm>
            <a:off x="10072819" y="5915707"/>
            <a:ext cx="1466490" cy="942293"/>
            <a:chOff x="2340883" y="3617004"/>
            <a:chExt cx="2169081" cy="1874642"/>
          </a:xfrm>
        </p:grpSpPr>
        <p:sp>
          <p:nvSpPr>
            <p:cNvPr id="25" name="Freeform 167"/>
            <p:cNvSpPr>
              <a:spLocks/>
            </p:cNvSpPr>
            <p:nvPr/>
          </p:nvSpPr>
          <p:spPr bwMode="auto">
            <a:xfrm>
              <a:off x="3084054" y="5287210"/>
              <a:ext cx="60431" cy="9000"/>
            </a:xfrm>
            <a:custGeom>
              <a:avLst/>
              <a:gdLst>
                <a:gd name="T0" fmla="*/ 20 w 20"/>
                <a:gd name="T1" fmla="*/ 3 h 3"/>
                <a:gd name="T2" fmla="*/ 0 w 20"/>
                <a:gd name="T3" fmla="*/ 0 h 3"/>
                <a:gd name="T4" fmla="*/ 20 w 20"/>
                <a:gd name="T5" fmla="*/ 3 h 3"/>
              </a:gdLst>
              <a:ahLst/>
              <a:cxnLst>
                <a:cxn ang="0">
                  <a:pos x="T0" y="T1"/>
                </a:cxn>
                <a:cxn ang="0">
                  <a:pos x="T2" y="T3"/>
                </a:cxn>
                <a:cxn ang="0">
                  <a:pos x="T4" y="T5"/>
                </a:cxn>
              </a:cxnLst>
              <a:rect l="0" t="0" r="r" b="b"/>
              <a:pathLst>
                <a:path w="20" h="3">
                  <a:moveTo>
                    <a:pt x="20" y="3"/>
                  </a:moveTo>
                  <a:cubicBezTo>
                    <a:pt x="8" y="1"/>
                    <a:pt x="0" y="0"/>
                    <a:pt x="0" y="0"/>
                  </a:cubicBezTo>
                  <a:cubicBezTo>
                    <a:pt x="4" y="0"/>
                    <a:pt x="11" y="1"/>
                    <a:pt x="2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6" name="Freeform 168"/>
            <p:cNvSpPr>
              <a:spLocks/>
            </p:cNvSpPr>
            <p:nvPr/>
          </p:nvSpPr>
          <p:spPr bwMode="auto">
            <a:xfrm>
              <a:off x="3390065" y="5213921"/>
              <a:ext cx="465446" cy="200579"/>
            </a:xfrm>
            <a:custGeom>
              <a:avLst/>
              <a:gdLst>
                <a:gd name="T0" fmla="*/ 148 w 153"/>
                <a:gd name="T1" fmla="*/ 9 h 66"/>
                <a:gd name="T2" fmla="*/ 148 w 153"/>
                <a:gd name="T3" fmla="*/ 12 h 66"/>
                <a:gd name="T4" fmla="*/ 143 w 153"/>
                <a:gd name="T5" fmla="*/ 27 h 66"/>
                <a:gd name="T6" fmla="*/ 140 w 153"/>
                <a:gd name="T7" fmla="*/ 42 h 66"/>
                <a:gd name="T8" fmla="*/ 130 w 153"/>
                <a:gd name="T9" fmla="*/ 65 h 66"/>
                <a:gd name="T10" fmla="*/ 131 w 153"/>
                <a:gd name="T11" fmla="*/ 50 h 66"/>
                <a:gd name="T12" fmla="*/ 0 w 153"/>
                <a:gd name="T13" fmla="*/ 19 h 66"/>
                <a:gd name="T14" fmla="*/ 129 w 153"/>
                <a:gd name="T15" fmla="*/ 43 h 66"/>
                <a:gd name="T16" fmla="*/ 130 w 153"/>
                <a:gd name="T17" fmla="*/ 40 h 66"/>
                <a:gd name="T18" fmla="*/ 68 w 153"/>
                <a:gd name="T19" fmla="*/ 24 h 66"/>
                <a:gd name="T20" fmla="*/ 132 w 153"/>
                <a:gd name="T21" fmla="*/ 38 h 66"/>
                <a:gd name="T22" fmla="*/ 134 w 153"/>
                <a:gd name="T23" fmla="*/ 32 h 66"/>
                <a:gd name="T24" fmla="*/ 2 w 153"/>
                <a:gd name="T25" fmla="*/ 0 h 66"/>
                <a:gd name="T26" fmla="*/ 132 w 153"/>
                <a:gd name="T27" fmla="*/ 25 h 66"/>
                <a:gd name="T28" fmla="*/ 147 w 153"/>
                <a:gd name="T29" fmla="*/ 12 h 66"/>
                <a:gd name="T30" fmla="*/ 129 w 153"/>
                <a:gd name="T31" fmla="*/ 6 h 66"/>
                <a:gd name="T32" fmla="*/ 147 w 153"/>
                <a:gd name="T33" fmla="*/ 12 h 66"/>
                <a:gd name="T34" fmla="*/ 148 w 153"/>
                <a:gd name="T35"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 h="66">
                  <a:moveTo>
                    <a:pt x="148" y="9"/>
                  </a:moveTo>
                  <a:cubicBezTo>
                    <a:pt x="148" y="12"/>
                    <a:pt x="148" y="12"/>
                    <a:pt x="148" y="12"/>
                  </a:cubicBezTo>
                  <a:cubicBezTo>
                    <a:pt x="148" y="12"/>
                    <a:pt x="153" y="23"/>
                    <a:pt x="143" y="27"/>
                  </a:cubicBezTo>
                  <a:cubicBezTo>
                    <a:pt x="133" y="30"/>
                    <a:pt x="146" y="37"/>
                    <a:pt x="140" y="42"/>
                  </a:cubicBezTo>
                  <a:cubicBezTo>
                    <a:pt x="133" y="48"/>
                    <a:pt x="144" y="66"/>
                    <a:pt x="130" y="65"/>
                  </a:cubicBezTo>
                  <a:cubicBezTo>
                    <a:pt x="130" y="65"/>
                    <a:pt x="133" y="56"/>
                    <a:pt x="131" y="50"/>
                  </a:cubicBezTo>
                  <a:cubicBezTo>
                    <a:pt x="0" y="19"/>
                    <a:pt x="0" y="19"/>
                    <a:pt x="0" y="19"/>
                  </a:cubicBezTo>
                  <a:cubicBezTo>
                    <a:pt x="129" y="43"/>
                    <a:pt x="129" y="43"/>
                    <a:pt x="129" y="43"/>
                  </a:cubicBezTo>
                  <a:cubicBezTo>
                    <a:pt x="129" y="42"/>
                    <a:pt x="129" y="41"/>
                    <a:pt x="130" y="40"/>
                  </a:cubicBezTo>
                  <a:cubicBezTo>
                    <a:pt x="68" y="24"/>
                    <a:pt x="68" y="24"/>
                    <a:pt x="68" y="24"/>
                  </a:cubicBezTo>
                  <a:cubicBezTo>
                    <a:pt x="132" y="38"/>
                    <a:pt x="132" y="38"/>
                    <a:pt x="132" y="38"/>
                  </a:cubicBezTo>
                  <a:cubicBezTo>
                    <a:pt x="133" y="36"/>
                    <a:pt x="134" y="33"/>
                    <a:pt x="134" y="32"/>
                  </a:cubicBezTo>
                  <a:cubicBezTo>
                    <a:pt x="2" y="0"/>
                    <a:pt x="2" y="0"/>
                    <a:pt x="2" y="0"/>
                  </a:cubicBezTo>
                  <a:cubicBezTo>
                    <a:pt x="132" y="25"/>
                    <a:pt x="132" y="25"/>
                    <a:pt x="132" y="25"/>
                  </a:cubicBezTo>
                  <a:cubicBezTo>
                    <a:pt x="135" y="23"/>
                    <a:pt x="145" y="22"/>
                    <a:pt x="147" y="12"/>
                  </a:cubicBezTo>
                  <a:cubicBezTo>
                    <a:pt x="146" y="11"/>
                    <a:pt x="139" y="9"/>
                    <a:pt x="129" y="6"/>
                  </a:cubicBezTo>
                  <a:cubicBezTo>
                    <a:pt x="139" y="9"/>
                    <a:pt x="146" y="10"/>
                    <a:pt x="147" y="12"/>
                  </a:cubicBezTo>
                  <a:cubicBezTo>
                    <a:pt x="148" y="11"/>
                    <a:pt x="148" y="10"/>
                    <a:pt x="148"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7" name="Freeform 169"/>
            <p:cNvSpPr>
              <a:spLocks/>
            </p:cNvSpPr>
            <p:nvPr/>
          </p:nvSpPr>
          <p:spPr bwMode="auto">
            <a:xfrm>
              <a:off x="3636932" y="4015590"/>
              <a:ext cx="267439" cy="258438"/>
            </a:xfrm>
            <a:custGeom>
              <a:avLst/>
              <a:gdLst>
                <a:gd name="T0" fmla="*/ 75 w 88"/>
                <a:gd name="T1" fmla="*/ 26 h 85"/>
                <a:gd name="T2" fmla="*/ 0 w 88"/>
                <a:gd name="T3" fmla="*/ 85 h 85"/>
                <a:gd name="T4" fmla="*/ 34 w 88"/>
                <a:gd name="T5" fmla="*/ 34 h 85"/>
                <a:gd name="T6" fmla="*/ 75 w 88"/>
                <a:gd name="T7" fmla="*/ 26 h 85"/>
              </a:gdLst>
              <a:ahLst/>
              <a:cxnLst>
                <a:cxn ang="0">
                  <a:pos x="T0" y="T1"/>
                </a:cxn>
                <a:cxn ang="0">
                  <a:pos x="T2" y="T3"/>
                </a:cxn>
                <a:cxn ang="0">
                  <a:pos x="T4" y="T5"/>
                </a:cxn>
                <a:cxn ang="0">
                  <a:pos x="T6" y="T7"/>
                </a:cxn>
              </a:cxnLst>
              <a:rect l="0" t="0" r="r" b="b"/>
              <a:pathLst>
                <a:path w="88" h="85">
                  <a:moveTo>
                    <a:pt x="75" y="26"/>
                  </a:moveTo>
                  <a:cubicBezTo>
                    <a:pt x="62" y="30"/>
                    <a:pt x="29" y="35"/>
                    <a:pt x="0" y="85"/>
                  </a:cubicBezTo>
                  <a:cubicBezTo>
                    <a:pt x="0" y="85"/>
                    <a:pt x="0" y="68"/>
                    <a:pt x="34" y="34"/>
                  </a:cubicBezTo>
                  <a:cubicBezTo>
                    <a:pt x="68" y="0"/>
                    <a:pt x="88" y="22"/>
                    <a:pt x="75"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8" name="Freeform 170"/>
            <p:cNvSpPr>
              <a:spLocks/>
            </p:cNvSpPr>
            <p:nvPr/>
          </p:nvSpPr>
          <p:spPr bwMode="auto">
            <a:xfrm>
              <a:off x="2946477" y="4688044"/>
              <a:ext cx="735456" cy="27001"/>
            </a:xfrm>
            <a:custGeom>
              <a:avLst/>
              <a:gdLst>
                <a:gd name="T0" fmla="*/ 242 w 242"/>
                <a:gd name="T1" fmla="*/ 6 h 9"/>
                <a:gd name="T2" fmla="*/ 242 w 242"/>
                <a:gd name="T3" fmla="*/ 9 h 9"/>
                <a:gd name="T4" fmla="*/ 0 w 242"/>
                <a:gd name="T5" fmla="*/ 9 h 9"/>
                <a:gd name="T6" fmla="*/ 242 w 242"/>
                <a:gd name="T7" fmla="*/ 6 h 9"/>
              </a:gdLst>
              <a:ahLst/>
              <a:cxnLst>
                <a:cxn ang="0">
                  <a:pos x="T0" y="T1"/>
                </a:cxn>
                <a:cxn ang="0">
                  <a:pos x="T2" y="T3"/>
                </a:cxn>
                <a:cxn ang="0">
                  <a:pos x="T4" y="T5"/>
                </a:cxn>
                <a:cxn ang="0">
                  <a:pos x="T6" y="T7"/>
                </a:cxn>
              </a:cxnLst>
              <a:rect l="0" t="0" r="r" b="b"/>
              <a:pathLst>
                <a:path w="242" h="9">
                  <a:moveTo>
                    <a:pt x="242" y="6"/>
                  </a:moveTo>
                  <a:cubicBezTo>
                    <a:pt x="242" y="9"/>
                    <a:pt x="242" y="9"/>
                    <a:pt x="242" y="9"/>
                  </a:cubicBezTo>
                  <a:cubicBezTo>
                    <a:pt x="0" y="9"/>
                    <a:pt x="0" y="9"/>
                    <a:pt x="0" y="9"/>
                  </a:cubicBezTo>
                  <a:cubicBezTo>
                    <a:pt x="58" y="0"/>
                    <a:pt x="242" y="6"/>
                    <a:pt x="242" y="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9" name="Freeform 171"/>
            <p:cNvSpPr>
              <a:spLocks/>
            </p:cNvSpPr>
            <p:nvPr/>
          </p:nvSpPr>
          <p:spPr bwMode="auto">
            <a:xfrm>
              <a:off x="3117484" y="4454035"/>
              <a:ext cx="205722" cy="38573"/>
            </a:xfrm>
            <a:custGeom>
              <a:avLst/>
              <a:gdLst>
                <a:gd name="T0" fmla="*/ 0 w 68"/>
                <a:gd name="T1" fmla="*/ 11 h 13"/>
                <a:gd name="T2" fmla="*/ 68 w 68"/>
                <a:gd name="T3" fmla="*/ 6 h 13"/>
                <a:gd name="T4" fmla="*/ 0 w 68"/>
                <a:gd name="T5" fmla="*/ 11 h 13"/>
              </a:gdLst>
              <a:ahLst/>
              <a:cxnLst>
                <a:cxn ang="0">
                  <a:pos x="T0" y="T1"/>
                </a:cxn>
                <a:cxn ang="0">
                  <a:pos x="T2" y="T3"/>
                </a:cxn>
                <a:cxn ang="0">
                  <a:pos x="T4" y="T5"/>
                </a:cxn>
              </a:cxnLst>
              <a:rect l="0" t="0" r="r" b="b"/>
              <a:pathLst>
                <a:path w="68" h="13">
                  <a:moveTo>
                    <a:pt x="0" y="11"/>
                  </a:moveTo>
                  <a:cubicBezTo>
                    <a:pt x="26" y="0"/>
                    <a:pt x="68" y="6"/>
                    <a:pt x="68" y="6"/>
                  </a:cubicBezTo>
                  <a:cubicBezTo>
                    <a:pt x="62" y="13"/>
                    <a:pt x="0" y="11"/>
                    <a:pt x="0" y="1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0" name="Freeform 172"/>
            <p:cNvSpPr>
              <a:spLocks/>
            </p:cNvSpPr>
            <p:nvPr/>
          </p:nvSpPr>
          <p:spPr bwMode="auto">
            <a:xfrm>
              <a:off x="3527642" y="3993732"/>
              <a:ext cx="100289" cy="186436"/>
            </a:xfrm>
            <a:custGeom>
              <a:avLst/>
              <a:gdLst>
                <a:gd name="T0" fmla="*/ 31 w 33"/>
                <a:gd name="T1" fmla="*/ 0 h 61"/>
                <a:gd name="T2" fmla="*/ 0 w 33"/>
                <a:gd name="T3" fmla="*/ 61 h 61"/>
                <a:gd name="T4" fmla="*/ 31 w 33"/>
                <a:gd name="T5" fmla="*/ 0 h 61"/>
              </a:gdLst>
              <a:ahLst/>
              <a:cxnLst>
                <a:cxn ang="0">
                  <a:pos x="T0" y="T1"/>
                </a:cxn>
                <a:cxn ang="0">
                  <a:pos x="T2" y="T3"/>
                </a:cxn>
                <a:cxn ang="0">
                  <a:pos x="T4" y="T5"/>
                </a:cxn>
              </a:cxnLst>
              <a:rect l="0" t="0" r="r" b="b"/>
              <a:pathLst>
                <a:path w="33" h="61">
                  <a:moveTo>
                    <a:pt x="31" y="0"/>
                  </a:moveTo>
                  <a:cubicBezTo>
                    <a:pt x="33" y="9"/>
                    <a:pt x="0" y="61"/>
                    <a:pt x="0" y="61"/>
                  </a:cubicBezTo>
                  <a:cubicBezTo>
                    <a:pt x="4" y="33"/>
                    <a:pt x="31" y="0"/>
                    <a:pt x="3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1" name="Freeform 173"/>
            <p:cNvSpPr>
              <a:spLocks/>
            </p:cNvSpPr>
            <p:nvPr/>
          </p:nvSpPr>
          <p:spPr bwMode="auto">
            <a:xfrm>
              <a:off x="3451782" y="3966731"/>
              <a:ext cx="100289" cy="185150"/>
            </a:xfrm>
            <a:custGeom>
              <a:avLst/>
              <a:gdLst>
                <a:gd name="T0" fmla="*/ 30 w 33"/>
                <a:gd name="T1" fmla="*/ 0 h 61"/>
                <a:gd name="T2" fmla="*/ 0 w 33"/>
                <a:gd name="T3" fmla="*/ 61 h 61"/>
                <a:gd name="T4" fmla="*/ 30 w 33"/>
                <a:gd name="T5" fmla="*/ 0 h 61"/>
              </a:gdLst>
              <a:ahLst/>
              <a:cxnLst>
                <a:cxn ang="0">
                  <a:pos x="T0" y="T1"/>
                </a:cxn>
                <a:cxn ang="0">
                  <a:pos x="T2" y="T3"/>
                </a:cxn>
                <a:cxn ang="0">
                  <a:pos x="T4" y="T5"/>
                </a:cxn>
              </a:cxnLst>
              <a:rect l="0" t="0" r="r" b="b"/>
              <a:pathLst>
                <a:path w="33" h="61">
                  <a:moveTo>
                    <a:pt x="30" y="0"/>
                  </a:moveTo>
                  <a:cubicBezTo>
                    <a:pt x="33" y="8"/>
                    <a:pt x="0" y="61"/>
                    <a:pt x="0" y="61"/>
                  </a:cubicBezTo>
                  <a:cubicBezTo>
                    <a:pt x="4" y="33"/>
                    <a:pt x="30" y="0"/>
                    <a:pt x="3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2" name="Freeform 174"/>
            <p:cNvSpPr>
              <a:spLocks/>
            </p:cNvSpPr>
            <p:nvPr/>
          </p:nvSpPr>
          <p:spPr bwMode="auto">
            <a:xfrm>
              <a:off x="2940048" y="4374318"/>
              <a:ext cx="398586" cy="33430"/>
            </a:xfrm>
            <a:custGeom>
              <a:avLst/>
              <a:gdLst>
                <a:gd name="T0" fmla="*/ 126 w 131"/>
                <a:gd name="T1" fmla="*/ 4 h 11"/>
                <a:gd name="T2" fmla="*/ 0 w 131"/>
                <a:gd name="T3" fmla="*/ 11 h 11"/>
                <a:gd name="T4" fmla="*/ 126 w 131"/>
                <a:gd name="T5" fmla="*/ 4 h 11"/>
              </a:gdLst>
              <a:ahLst/>
              <a:cxnLst>
                <a:cxn ang="0">
                  <a:pos x="T0" y="T1"/>
                </a:cxn>
                <a:cxn ang="0">
                  <a:pos x="T2" y="T3"/>
                </a:cxn>
                <a:cxn ang="0">
                  <a:pos x="T4" y="T5"/>
                </a:cxn>
              </a:cxnLst>
              <a:rect l="0" t="0" r="r" b="b"/>
              <a:pathLst>
                <a:path w="131" h="11">
                  <a:moveTo>
                    <a:pt x="126" y="4"/>
                  </a:moveTo>
                  <a:cubicBezTo>
                    <a:pt x="131" y="7"/>
                    <a:pt x="0" y="11"/>
                    <a:pt x="0" y="11"/>
                  </a:cubicBezTo>
                  <a:cubicBezTo>
                    <a:pt x="0" y="11"/>
                    <a:pt x="121" y="0"/>
                    <a:pt x="126" y="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3" name="Freeform 175"/>
            <p:cNvSpPr>
              <a:spLocks/>
            </p:cNvSpPr>
            <p:nvPr/>
          </p:nvSpPr>
          <p:spPr bwMode="auto">
            <a:xfrm>
              <a:off x="2879618" y="4243170"/>
              <a:ext cx="231437" cy="57859"/>
            </a:xfrm>
            <a:custGeom>
              <a:avLst/>
              <a:gdLst>
                <a:gd name="T0" fmla="*/ 60 w 76"/>
                <a:gd name="T1" fmla="*/ 17 h 19"/>
                <a:gd name="T2" fmla="*/ 57 w 76"/>
                <a:gd name="T3" fmla="*/ 10 h 19"/>
                <a:gd name="T4" fmla="*/ 0 w 76"/>
                <a:gd name="T5" fmla="*/ 6 h 19"/>
                <a:gd name="T6" fmla="*/ 76 w 76"/>
                <a:gd name="T7" fmla="*/ 10 h 19"/>
                <a:gd name="T8" fmla="*/ 60 w 76"/>
                <a:gd name="T9" fmla="*/ 17 h 19"/>
              </a:gdLst>
              <a:ahLst/>
              <a:cxnLst>
                <a:cxn ang="0">
                  <a:pos x="T0" y="T1"/>
                </a:cxn>
                <a:cxn ang="0">
                  <a:pos x="T2" y="T3"/>
                </a:cxn>
                <a:cxn ang="0">
                  <a:pos x="T4" y="T5"/>
                </a:cxn>
                <a:cxn ang="0">
                  <a:pos x="T6" y="T7"/>
                </a:cxn>
                <a:cxn ang="0">
                  <a:pos x="T8" y="T9"/>
                </a:cxn>
              </a:cxnLst>
              <a:rect l="0" t="0" r="r" b="b"/>
              <a:pathLst>
                <a:path w="76" h="19">
                  <a:moveTo>
                    <a:pt x="60" y="17"/>
                  </a:moveTo>
                  <a:cubicBezTo>
                    <a:pt x="60" y="17"/>
                    <a:pt x="68" y="9"/>
                    <a:pt x="57" y="10"/>
                  </a:cubicBezTo>
                  <a:cubicBezTo>
                    <a:pt x="46" y="10"/>
                    <a:pt x="0" y="6"/>
                    <a:pt x="0" y="6"/>
                  </a:cubicBezTo>
                  <a:cubicBezTo>
                    <a:pt x="0" y="6"/>
                    <a:pt x="75" y="0"/>
                    <a:pt x="76" y="10"/>
                  </a:cubicBezTo>
                  <a:cubicBezTo>
                    <a:pt x="76" y="19"/>
                    <a:pt x="60" y="17"/>
                    <a:pt x="60" y="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4" name="Freeform 176"/>
            <p:cNvSpPr>
              <a:spLocks noEditPoints="1"/>
            </p:cNvSpPr>
            <p:nvPr/>
          </p:nvSpPr>
          <p:spPr bwMode="auto">
            <a:xfrm>
              <a:off x="2340883" y="3617004"/>
              <a:ext cx="2169081" cy="1874642"/>
            </a:xfrm>
            <a:custGeom>
              <a:avLst/>
              <a:gdLst>
                <a:gd name="T0" fmla="*/ 27 w 713"/>
                <a:gd name="T1" fmla="*/ 260 h 616"/>
                <a:gd name="T2" fmla="*/ 136 w 713"/>
                <a:gd name="T3" fmla="*/ 455 h 616"/>
                <a:gd name="T4" fmla="*/ 191 w 713"/>
                <a:gd name="T5" fmla="*/ 470 h 616"/>
                <a:gd name="T6" fmla="*/ 513 w 713"/>
                <a:gd name="T7" fmla="*/ 527 h 616"/>
                <a:gd name="T8" fmla="*/ 493 w 713"/>
                <a:gd name="T9" fmla="*/ 383 h 616"/>
                <a:gd name="T10" fmla="*/ 497 w 713"/>
                <a:gd name="T11" fmla="*/ 316 h 616"/>
                <a:gd name="T12" fmla="*/ 680 w 713"/>
                <a:gd name="T13" fmla="*/ 200 h 616"/>
                <a:gd name="T14" fmla="*/ 197 w 713"/>
                <a:gd name="T15" fmla="*/ 156 h 616"/>
                <a:gd name="T16" fmla="*/ 212 w 713"/>
                <a:gd name="T17" fmla="*/ 189 h 616"/>
                <a:gd name="T18" fmla="*/ 215 w 713"/>
                <a:gd name="T19" fmla="*/ 158 h 616"/>
                <a:gd name="T20" fmla="*/ 461 w 713"/>
                <a:gd name="T21" fmla="*/ 279 h 616"/>
                <a:gd name="T22" fmla="*/ 13 w 713"/>
                <a:gd name="T23" fmla="*/ 185 h 616"/>
                <a:gd name="T24" fmla="*/ 208 w 713"/>
                <a:gd name="T25" fmla="*/ 169 h 616"/>
                <a:gd name="T26" fmla="*/ 469 w 713"/>
                <a:gd name="T27" fmla="*/ 414 h 616"/>
                <a:gd name="T28" fmla="*/ 274 w 713"/>
                <a:gd name="T29" fmla="*/ 476 h 616"/>
                <a:gd name="T30" fmla="*/ 427 w 713"/>
                <a:gd name="T31" fmla="*/ 461 h 616"/>
                <a:gd name="T32" fmla="*/ 361 w 713"/>
                <a:gd name="T33" fmla="*/ 485 h 616"/>
                <a:gd name="T34" fmla="*/ 402 w 713"/>
                <a:gd name="T35" fmla="*/ 471 h 616"/>
                <a:gd name="T36" fmla="*/ 393 w 713"/>
                <a:gd name="T37" fmla="*/ 481 h 616"/>
                <a:gd name="T38" fmla="*/ 431 w 713"/>
                <a:gd name="T39" fmla="*/ 490 h 616"/>
                <a:gd name="T40" fmla="*/ 419 w 713"/>
                <a:gd name="T41" fmla="*/ 493 h 616"/>
                <a:gd name="T42" fmla="*/ 462 w 713"/>
                <a:gd name="T43" fmla="*/ 492 h 616"/>
                <a:gd name="T44" fmla="*/ 314 w 713"/>
                <a:gd name="T45" fmla="*/ 464 h 616"/>
                <a:gd name="T46" fmla="*/ 322 w 713"/>
                <a:gd name="T47" fmla="*/ 488 h 616"/>
                <a:gd name="T48" fmla="*/ 388 w 713"/>
                <a:gd name="T49" fmla="*/ 502 h 616"/>
                <a:gd name="T50" fmla="*/ 261 w 713"/>
                <a:gd name="T51" fmla="*/ 489 h 616"/>
                <a:gd name="T52" fmla="*/ 434 w 713"/>
                <a:gd name="T53" fmla="*/ 445 h 616"/>
                <a:gd name="T54" fmla="*/ 63 w 713"/>
                <a:gd name="T55" fmla="*/ 287 h 616"/>
                <a:gd name="T56" fmla="*/ 168 w 713"/>
                <a:gd name="T57" fmla="*/ 377 h 616"/>
                <a:gd name="T58" fmla="*/ 84 w 713"/>
                <a:gd name="T59" fmla="*/ 318 h 616"/>
                <a:gd name="T60" fmla="*/ 467 w 713"/>
                <a:gd name="T61" fmla="*/ 437 h 616"/>
                <a:gd name="T62" fmla="*/ 476 w 713"/>
                <a:gd name="T63" fmla="*/ 444 h 616"/>
                <a:gd name="T64" fmla="*/ 144 w 713"/>
                <a:gd name="T65" fmla="*/ 373 h 616"/>
                <a:gd name="T66" fmla="*/ 147 w 713"/>
                <a:gd name="T67" fmla="*/ 344 h 616"/>
                <a:gd name="T68" fmla="*/ 509 w 713"/>
                <a:gd name="T69" fmla="*/ 236 h 616"/>
                <a:gd name="T70" fmla="*/ 483 w 713"/>
                <a:gd name="T71" fmla="*/ 295 h 616"/>
                <a:gd name="T72" fmla="*/ 484 w 713"/>
                <a:gd name="T73" fmla="*/ 310 h 616"/>
                <a:gd name="T74" fmla="*/ 479 w 713"/>
                <a:gd name="T75" fmla="*/ 331 h 616"/>
                <a:gd name="T76" fmla="*/ 475 w 713"/>
                <a:gd name="T77" fmla="*/ 335 h 616"/>
                <a:gd name="T78" fmla="*/ 502 w 713"/>
                <a:gd name="T79" fmla="*/ 294 h 616"/>
                <a:gd name="T80" fmla="*/ 528 w 713"/>
                <a:gd name="T81" fmla="*/ 261 h 616"/>
                <a:gd name="T82" fmla="*/ 463 w 713"/>
                <a:gd name="T83" fmla="*/ 317 h 616"/>
                <a:gd name="T84" fmla="*/ 488 w 713"/>
                <a:gd name="T85" fmla="*/ 285 h 616"/>
                <a:gd name="T86" fmla="*/ 532 w 713"/>
                <a:gd name="T87" fmla="*/ 220 h 616"/>
                <a:gd name="T88" fmla="*/ 468 w 713"/>
                <a:gd name="T89" fmla="*/ 353 h 616"/>
                <a:gd name="T90" fmla="*/ 428 w 713"/>
                <a:gd name="T91" fmla="*/ 300 h 616"/>
                <a:gd name="T92" fmla="*/ 486 w 713"/>
                <a:gd name="T93" fmla="*/ 258 h 616"/>
                <a:gd name="T94" fmla="*/ 581 w 713"/>
                <a:gd name="T95" fmla="*/ 230 h 616"/>
                <a:gd name="T96" fmla="*/ 487 w 713"/>
                <a:gd name="T97" fmla="*/ 347 h 616"/>
                <a:gd name="T98" fmla="*/ 611 w 713"/>
                <a:gd name="T99" fmla="*/ 165 h 616"/>
                <a:gd name="T100" fmla="*/ 496 w 713"/>
                <a:gd name="T101" fmla="*/ 245 h 616"/>
                <a:gd name="T102" fmla="*/ 495 w 713"/>
                <a:gd name="T103" fmla="*/ 368 h 616"/>
                <a:gd name="T104" fmla="*/ 504 w 713"/>
                <a:gd name="T105" fmla="*/ 554 h 616"/>
                <a:gd name="T106" fmla="*/ 244 w 713"/>
                <a:gd name="T107" fmla="*/ 463 h 616"/>
                <a:gd name="T108" fmla="*/ 161 w 713"/>
                <a:gd name="T109" fmla="*/ 474 h 616"/>
                <a:gd name="T110" fmla="*/ 52 w 713"/>
                <a:gd name="T111" fmla="*/ 332 h 616"/>
                <a:gd name="T112" fmla="*/ 66 w 713"/>
                <a:gd name="T113" fmla="*/ 339 h 616"/>
                <a:gd name="T114" fmla="*/ 420 w 713"/>
                <a:gd name="T115" fmla="*/ 404 h 616"/>
                <a:gd name="T116" fmla="*/ 422 w 713"/>
                <a:gd name="T117" fmla="*/ 436 h 616"/>
                <a:gd name="T118" fmla="*/ 92 w 713"/>
                <a:gd name="T119" fmla="*/ 381 h 616"/>
                <a:gd name="T120" fmla="*/ 46 w 713"/>
                <a:gd name="T121" fmla="*/ 291 h 616"/>
                <a:gd name="T122" fmla="*/ 37 w 713"/>
                <a:gd name="T123" fmla="*/ 248 h 616"/>
                <a:gd name="T124" fmla="*/ 191 w 713"/>
                <a:gd name="T125" fmla="*/ 365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3" h="616">
                  <a:moveTo>
                    <a:pt x="9" y="180"/>
                  </a:moveTo>
                  <a:cubicBezTo>
                    <a:pt x="8" y="181"/>
                    <a:pt x="8" y="181"/>
                    <a:pt x="8" y="181"/>
                  </a:cubicBezTo>
                  <a:cubicBezTo>
                    <a:pt x="7" y="183"/>
                    <a:pt x="7" y="183"/>
                    <a:pt x="7" y="183"/>
                  </a:cubicBezTo>
                  <a:cubicBezTo>
                    <a:pt x="7" y="183"/>
                    <a:pt x="8" y="184"/>
                    <a:pt x="9" y="184"/>
                  </a:cubicBezTo>
                  <a:cubicBezTo>
                    <a:pt x="9" y="187"/>
                    <a:pt x="10" y="188"/>
                    <a:pt x="11" y="189"/>
                  </a:cubicBezTo>
                  <a:cubicBezTo>
                    <a:pt x="11" y="190"/>
                    <a:pt x="11" y="190"/>
                    <a:pt x="12" y="191"/>
                  </a:cubicBezTo>
                  <a:cubicBezTo>
                    <a:pt x="14" y="193"/>
                    <a:pt x="17" y="195"/>
                    <a:pt x="20" y="197"/>
                  </a:cubicBezTo>
                  <a:cubicBezTo>
                    <a:pt x="23" y="200"/>
                    <a:pt x="26" y="202"/>
                    <a:pt x="30" y="205"/>
                  </a:cubicBezTo>
                  <a:cubicBezTo>
                    <a:pt x="30" y="208"/>
                    <a:pt x="30" y="208"/>
                    <a:pt x="30" y="208"/>
                  </a:cubicBezTo>
                  <a:cubicBezTo>
                    <a:pt x="30" y="216"/>
                    <a:pt x="31" y="224"/>
                    <a:pt x="32" y="232"/>
                  </a:cubicBezTo>
                  <a:cubicBezTo>
                    <a:pt x="31" y="227"/>
                    <a:pt x="30" y="221"/>
                    <a:pt x="29" y="215"/>
                  </a:cubicBezTo>
                  <a:cubicBezTo>
                    <a:pt x="27" y="215"/>
                    <a:pt x="27" y="215"/>
                    <a:pt x="27" y="215"/>
                  </a:cubicBezTo>
                  <a:cubicBezTo>
                    <a:pt x="27" y="217"/>
                    <a:pt x="27" y="219"/>
                    <a:pt x="27" y="221"/>
                  </a:cubicBezTo>
                  <a:cubicBezTo>
                    <a:pt x="27" y="223"/>
                    <a:pt x="27" y="226"/>
                    <a:pt x="27" y="228"/>
                  </a:cubicBezTo>
                  <a:cubicBezTo>
                    <a:pt x="27" y="231"/>
                    <a:pt x="27" y="233"/>
                    <a:pt x="27" y="235"/>
                  </a:cubicBezTo>
                  <a:cubicBezTo>
                    <a:pt x="29" y="235"/>
                    <a:pt x="29" y="235"/>
                    <a:pt x="29" y="235"/>
                  </a:cubicBezTo>
                  <a:cubicBezTo>
                    <a:pt x="29" y="234"/>
                    <a:pt x="29" y="232"/>
                    <a:pt x="29" y="230"/>
                  </a:cubicBezTo>
                  <a:cubicBezTo>
                    <a:pt x="31" y="236"/>
                    <a:pt x="32" y="242"/>
                    <a:pt x="34" y="248"/>
                  </a:cubicBezTo>
                  <a:cubicBezTo>
                    <a:pt x="32" y="248"/>
                    <a:pt x="30" y="247"/>
                    <a:pt x="28" y="247"/>
                  </a:cubicBezTo>
                  <a:cubicBezTo>
                    <a:pt x="28" y="249"/>
                    <a:pt x="28" y="249"/>
                    <a:pt x="28" y="249"/>
                  </a:cubicBezTo>
                  <a:cubicBezTo>
                    <a:pt x="44" y="253"/>
                    <a:pt x="60" y="262"/>
                    <a:pt x="76" y="274"/>
                  </a:cubicBezTo>
                  <a:cubicBezTo>
                    <a:pt x="74" y="274"/>
                    <a:pt x="71" y="273"/>
                    <a:pt x="69" y="273"/>
                  </a:cubicBezTo>
                  <a:cubicBezTo>
                    <a:pt x="69" y="275"/>
                    <a:pt x="69" y="275"/>
                    <a:pt x="69" y="275"/>
                  </a:cubicBezTo>
                  <a:cubicBezTo>
                    <a:pt x="73" y="276"/>
                    <a:pt x="78" y="278"/>
                    <a:pt x="82" y="280"/>
                  </a:cubicBezTo>
                  <a:cubicBezTo>
                    <a:pt x="84" y="281"/>
                    <a:pt x="85" y="282"/>
                    <a:pt x="87" y="283"/>
                  </a:cubicBezTo>
                  <a:cubicBezTo>
                    <a:pt x="98" y="294"/>
                    <a:pt x="109" y="305"/>
                    <a:pt x="119" y="315"/>
                  </a:cubicBezTo>
                  <a:cubicBezTo>
                    <a:pt x="100" y="299"/>
                    <a:pt x="78" y="285"/>
                    <a:pt x="60" y="273"/>
                  </a:cubicBezTo>
                  <a:cubicBezTo>
                    <a:pt x="57" y="271"/>
                    <a:pt x="57" y="271"/>
                    <a:pt x="57" y="271"/>
                  </a:cubicBezTo>
                  <a:cubicBezTo>
                    <a:pt x="58" y="275"/>
                    <a:pt x="58" y="275"/>
                    <a:pt x="58" y="275"/>
                  </a:cubicBezTo>
                  <a:cubicBezTo>
                    <a:pt x="58" y="275"/>
                    <a:pt x="58" y="275"/>
                    <a:pt x="59" y="275"/>
                  </a:cubicBezTo>
                  <a:cubicBezTo>
                    <a:pt x="58" y="275"/>
                    <a:pt x="57" y="274"/>
                    <a:pt x="56" y="274"/>
                  </a:cubicBezTo>
                  <a:cubicBezTo>
                    <a:pt x="56" y="272"/>
                    <a:pt x="56" y="272"/>
                    <a:pt x="56" y="272"/>
                  </a:cubicBezTo>
                  <a:cubicBezTo>
                    <a:pt x="55" y="272"/>
                    <a:pt x="55" y="272"/>
                    <a:pt x="54" y="272"/>
                  </a:cubicBezTo>
                  <a:cubicBezTo>
                    <a:pt x="47" y="268"/>
                    <a:pt x="40" y="264"/>
                    <a:pt x="35" y="261"/>
                  </a:cubicBezTo>
                  <a:cubicBezTo>
                    <a:pt x="34" y="262"/>
                    <a:pt x="34" y="262"/>
                    <a:pt x="34" y="262"/>
                  </a:cubicBezTo>
                  <a:cubicBezTo>
                    <a:pt x="33" y="261"/>
                    <a:pt x="33" y="261"/>
                    <a:pt x="32" y="260"/>
                  </a:cubicBezTo>
                  <a:cubicBezTo>
                    <a:pt x="31" y="260"/>
                    <a:pt x="29" y="260"/>
                    <a:pt x="28" y="261"/>
                  </a:cubicBezTo>
                  <a:cubicBezTo>
                    <a:pt x="28" y="261"/>
                    <a:pt x="28" y="261"/>
                    <a:pt x="27" y="260"/>
                  </a:cubicBezTo>
                  <a:cubicBezTo>
                    <a:pt x="25" y="259"/>
                    <a:pt x="23" y="261"/>
                    <a:pt x="22" y="263"/>
                  </a:cubicBezTo>
                  <a:cubicBezTo>
                    <a:pt x="21" y="262"/>
                    <a:pt x="19" y="261"/>
                    <a:pt x="17" y="260"/>
                  </a:cubicBezTo>
                  <a:cubicBezTo>
                    <a:pt x="13" y="259"/>
                    <a:pt x="10" y="264"/>
                    <a:pt x="13" y="266"/>
                  </a:cubicBezTo>
                  <a:cubicBezTo>
                    <a:pt x="16" y="268"/>
                    <a:pt x="18" y="270"/>
                    <a:pt x="20" y="272"/>
                  </a:cubicBezTo>
                  <a:cubicBezTo>
                    <a:pt x="20" y="272"/>
                    <a:pt x="20" y="272"/>
                    <a:pt x="20" y="272"/>
                  </a:cubicBezTo>
                  <a:cubicBezTo>
                    <a:pt x="21" y="273"/>
                    <a:pt x="22" y="273"/>
                    <a:pt x="22" y="273"/>
                  </a:cubicBezTo>
                  <a:cubicBezTo>
                    <a:pt x="23" y="273"/>
                    <a:pt x="23" y="273"/>
                    <a:pt x="24" y="274"/>
                  </a:cubicBezTo>
                  <a:cubicBezTo>
                    <a:pt x="24" y="274"/>
                    <a:pt x="24" y="274"/>
                    <a:pt x="24" y="274"/>
                  </a:cubicBezTo>
                  <a:cubicBezTo>
                    <a:pt x="24" y="275"/>
                    <a:pt x="24" y="275"/>
                    <a:pt x="24" y="275"/>
                  </a:cubicBezTo>
                  <a:cubicBezTo>
                    <a:pt x="24" y="275"/>
                    <a:pt x="24" y="275"/>
                    <a:pt x="24" y="275"/>
                  </a:cubicBezTo>
                  <a:cubicBezTo>
                    <a:pt x="23" y="275"/>
                    <a:pt x="23" y="275"/>
                    <a:pt x="23" y="276"/>
                  </a:cubicBezTo>
                  <a:cubicBezTo>
                    <a:pt x="22" y="276"/>
                    <a:pt x="21" y="277"/>
                    <a:pt x="21" y="277"/>
                  </a:cubicBezTo>
                  <a:cubicBezTo>
                    <a:pt x="20" y="278"/>
                    <a:pt x="20" y="278"/>
                    <a:pt x="20" y="278"/>
                  </a:cubicBezTo>
                  <a:cubicBezTo>
                    <a:pt x="21" y="279"/>
                    <a:pt x="21" y="279"/>
                    <a:pt x="21" y="279"/>
                  </a:cubicBezTo>
                  <a:cubicBezTo>
                    <a:pt x="24" y="283"/>
                    <a:pt x="28" y="287"/>
                    <a:pt x="32" y="290"/>
                  </a:cubicBezTo>
                  <a:cubicBezTo>
                    <a:pt x="28" y="289"/>
                    <a:pt x="25" y="288"/>
                    <a:pt x="23" y="287"/>
                  </a:cubicBezTo>
                  <a:cubicBezTo>
                    <a:pt x="21" y="290"/>
                    <a:pt x="21" y="290"/>
                    <a:pt x="21" y="290"/>
                  </a:cubicBezTo>
                  <a:cubicBezTo>
                    <a:pt x="29" y="296"/>
                    <a:pt x="37" y="303"/>
                    <a:pt x="45" y="309"/>
                  </a:cubicBezTo>
                  <a:cubicBezTo>
                    <a:pt x="45" y="313"/>
                    <a:pt x="45" y="321"/>
                    <a:pt x="47" y="329"/>
                  </a:cubicBezTo>
                  <a:cubicBezTo>
                    <a:pt x="46" y="326"/>
                    <a:pt x="45" y="324"/>
                    <a:pt x="44" y="322"/>
                  </a:cubicBezTo>
                  <a:cubicBezTo>
                    <a:pt x="42" y="323"/>
                    <a:pt x="42" y="323"/>
                    <a:pt x="42" y="323"/>
                  </a:cubicBezTo>
                  <a:cubicBezTo>
                    <a:pt x="42" y="323"/>
                    <a:pt x="42" y="324"/>
                    <a:pt x="42" y="324"/>
                  </a:cubicBezTo>
                  <a:cubicBezTo>
                    <a:pt x="42" y="331"/>
                    <a:pt x="44" y="338"/>
                    <a:pt x="46" y="344"/>
                  </a:cubicBezTo>
                  <a:cubicBezTo>
                    <a:pt x="45" y="349"/>
                    <a:pt x="44" y="353"/>
                    <a:pt x="44" y="357"/>
                  </a:cubicBezTo>
                  <a:cubicBezTo>
                    <a:pt x="44" y="363"/>
                    <a:pt x="45" y="369"/>
                    <a:pt x="47" y="374"/>
                  </a:cubicBezTo>
                  <a:cubicBezTo>
                    <a:pt x="49" y="377"/>
                    <a:pt x="49" y="377"/>
                    <a:pt x="49" y="377"/>
                  </a:cubicBezTo>
                  <a:cubicBezTo>
                    <a:pt x="50" y="374"/>
                    <a:pt x="50" y="374"/>
                    <a:pt x="50" y="374"/>
                  </a:cubicBezTo>
                  <a:cubicBezTo>
                    <a:pt x="51" y="370"/>
                    <a:pt x="52" y="366"/>
                    <a:pt x="52" y="362"/>
                  </a:cubicBezTo>
                  <a:cubicBezTo>
                    <a:pt x="58" y="374"/>
                    <a:pt x="67" y="384"/>
                    <a:pt x="76" y="395"/>
                  </a:cubicBezTo>
                  <a:cubicBezTo>
                    <a:pt x="84" y="402"/>
                    <a:pt x="92" y="410"/>
                    <a:pt x="100" y="417"/>
                  </a:cubicBezTo>
                  <a:cubicBezTo>
                    <a:pt x="96" y="416"/>
                    <a:pt x="93" y="415"/>
                    <a:pt x="90" y="415"/>
                  </a:cubicBezTo>
                  <a:cubicBezTo>
                    <a:pt x="89" y="415"/>
                    <a:pt x="88" y="415"/>
                    <a:pt x="87" y="416"/>
                  </a:cubicBezTo>
                  <a:cubicBezTo>
                    <a:pt x="87" y="418"/>
                    <a:pt x="87" y="418"/>
                    <a:pt x="87" y="418"/>
                  </a:cubicBezTo>
                  <a:cubicBezTo>
                    <a:pt x="88" y="418"/>
                    <a:pt x="89" y="418"/>
                    <a:pt x="90" y="418"/>
                  </a:cubicBezTo>
                  <a:cubicBezTo>
                    <a:pt x="94" y="418"/>
                    <a:pt x="100" y="420"/>
                    <a:pt x="105" y="423"/>
                  </a:cubicBezTo>
                  <a:cubicBezTo>
                    <a:pt x="110" y="428"/>
                    <a:pt x="115" y="433"/>
                    <a:pt x="119" y="438"/>
                  </a:cubicBezTo>
                  <a:cubicBezTo>
                    <a:pt x="120" y="438"/>
                    <a:pt x="120" y="438"/>
                    <a:pt x="120" y="438"/>
                  </a:cubicBezTo>
                  <a:cubicBezTo>
                    <a:pt x="125" y="443"/>
                    <a:pt x="131" y="449"/>
                    <a:pt x="136" y="455"/>
                  </a:cubicBezTo>
                  <a:cubicBezTo>
                    <a:pt x="130" y="450"/>
                    <a:pt x="124" y="446"/>
                    <a:pt x="118" y="441"/>
                  </a:cubicBezTo>
                  <a:cubicBezTo>
                    <a:pt x="117" y="443"/>
                    <a:pt x="117" y="443"/>
                    <a:pt x="117" y="443"/>
                  </a:cubicBezTo>
                  <a:cubicBezTo>
                    <a:pt x="125" y="450"/>
                    <a:pt x="134" y="456"/>
                    <a:pt x="142" y="462"/>
                  </a:cubicBezTo>
                  <a:cubicBezTo>
                    <a:pt x="135" y="464"/>
                    <a:pt x="130" y="466"/>
                    <a:pt x="127" y="467"/>
                  </a:cubicBezTo>
                  <a:cubicBezTo>
                    <a:pt x="124" y="464"/>
                    <a:pt x="121" y="463"/>
                    <a:pt x="121" y="463"/>
                  </a:cubicBezTo>
                  <a:cubicBezTo>
                    <a:pt x="122" y="464"/>
                    <a:pt x="123" y="466"/>
                    <a:pt x="125" y="468"/>
                  </a:cubicBezTo>
                  <a:cubicBezTo>
                    <a:pt x="125" y="468"/>
                    <a:pt x="125" y="468"/>
                    <a:pt x="125" y="468"/>
                  </a:cubicBezTo>
                  <a:cubicBezTo>
                    <a:pt x="125" y="468"/>
                    <a:pt x="125" y="468"/>
                    <a:pt x="125" y="468"/>
                  </a:cubicBezTo>
                  <a:cubicBezTo>
                    <a:pt x="142" y="489"/>
                    <a:pt x="211" y="545"/>
                    <a:pt x="211" y="545"/>
                  </a:cubicBezTo>
                  <a:cubicBezTo>
                    <a:pt x="211" y="529"/>
                    <a:pt x="147" y="481"/>
                    <a:pt x="127" y="467"/>
                  </a:cubicBezTo>
                  <a:cubicBezTo>
                    <a:pt x="132" y="466"/>
                    <a:pt x="137" y="465"/>
                    <a:pt x="144" y="464"/>
                  </a:cubicBezTo>
                  <a:cubicBezTo>
                    <a:pt x="145" y="465"/>
                    <a:pt x="147" y="466"/>
                    <a:pt x="148" y="467"/>
                  </a:cubicBezTo>
                  <a:cubicBezTo>
                    <a:pt x="150" y="469"/>
                    <a:pt x="152" y="471"/>
                    <a:pt x="154" y="473"/>
                  </a:cubicBezTo>
                  <a:cubicBezTo>
                    <a:pt x="153" y="473"/>
                    <a:pt x="151" y="472"/>
                    <a:pt x="150" y="472"/>
                  </a:cubicBezTo>
                  <a:cubicBezTo>
                    <a:pt x="149" y="471"/>
                    <a:pt x="148" y="469"/>
                    <a:pt x="147" y="467"/>
                  </a:cubicBezTo>
                  <a:cubicBezTo>
                    <a:pt x="145" y="469"/>
                    <a:pt x="145" y="469"/>
                    <a:pt x="145" y="469"/>
                  </a:cubicBezTo>
                  <a:cubicBezTo>
                    <a:pt x="146" y="471"/>
                    <a:pt x="147" y="473"/>
                    <a:pt x="149" y="474"/>
                  </a:cubicBezTo>
                  <a:cubicBezTo>
                    <a:pt x="151" y="475"/>
                    <a:pt x="152" y="476"/>
                    <a:pt x="154" y="476"/>
                  </a:cubicBezTo>
                  <a:cubicBezTo>
                    <a:pt x="155" y="476"/>
                    <a:pt x="156" y="475"/>
                    <a:pt x="157" y="475"/>
                  </a:cubicBezTo>
                  <a:cubicBezTo>
                    <a:pt x="158" y="475"/>
                    <a:pt x="158" y="475"/>
                    <a:pt x="158" y="475"/>
                  </a:cubicBezTo>
                  <a:cubicBezTo>
                    <a:pt x="171" y="486"/>
                    <a:pt x="184" y="498"/>
                    <a:pt x="196" y="510"/>
                  </a:cubicBezTo>
                  <a:cubicBezTo>
                    <a:pt x="198" y="508"/>
                    <a:pt x="198" y="508"/>
                    <a:pt x="198" y="508"/>
                  </a:cubicBezTo>
                  <a:cubicBezTo>
                    <a:pt x="191" y="501"/>
                    <a:pt x="184" y="495"/>
                    <a:pt x="177" y="488"/>
                  </a:cubicBezTo>
                  <a:cubicBezTo>
                    <a:pt x="177" y="488"/>
                    <a:pt x="177" y="488"/>
                    <a:pt x="177" y="488"/>
                  </a:cubicBezTo>
                  <a:cubicBezTo>
                    <a:pt x="171" y="482"/>
                    <a:pt x="163" y="473"/>
                    <a:pt x="153" y="462"/>
                  </a:cubicBezTo>
                  <a:cubicBezTo>
                    <a:pt x="154" y="462"/>
                    <a:pt x="155" y="462"/>
                    <a:pt x="156" y="462"/>
                  </a:cubicBezTo>
                  <a:cubicBezTo>
                    <a:pt x="171" y="475"/>
                    <a:pt x="198" y="501"/>
                    <a:pt x="201" y="509"/>
                  </a:cubicBezTo>
                  <a:cubicBezTo>
                    <a:pt x="201" y="509"/>
                    <a:pt x="200" y="490"/>
                    <a:pt x="159" y="462"/>
                  </a:cubicBezTo>
                  <a:cubicBezTo>
                    <a:pt x="162" y="461"/>
                    <a:pt x="166" y="461"/>
                    <a:pt x="169" y="461"/>
                  </a:cubicBezTo>
                  <a:cubicBezTo>
                    <a:pt x="169" y="462"/>
                    <a:pt x="170" y="463"/>
                    <a:pt x="170" y="463"/>
                  </a:cubicBezTo>
                  <a:cubicBezTo>
                    <a:pt x="173" y="463"/>
                    <a:pt x="173" y="463"/>
                    <a:pt x="173" y="463"/>
                  </a:cubicBezTo>
                  <a:cubicBezTo>
                    <a:pt x="172" y="462"/>
                    <a:pt x="172" y="461"/>
                    <a:pt x="172" y="460"/>
                  </a:cubicBezTo>
                  <a:cubicBezTo>
                    <a:pt x="176" y="460"/>
                    <a:pt x="181" y="460"/>
                    <a:pt x="185" y="460"/>
                  </a:cubicBezTo>
                  <a:cubicBezTo>
                    <a:pt x="186" y="461"/>
                    <a:pt x="187" y="463"/>
                    <a:pt x="188" y="465"/>
                  </a:cubicBezTo>
                  <a:cubicBezTo>
                    <a:pt x="184" y="466"/>
                    <a:pt x="180" y="467"/>
                    <a:pt x="176" y="469"/>
                  </a:cubicBezTo>
                  <a:cubicBezTo>
                    <a:pt x="177" y="472"/>
                    <a:pt x="177" y="472"/>
                    <a:pt x="177" y="472"/>
                  </a:cubicBezTo>
                  <a:cubicBezTo>
                    <a:pt x="181" y="470"/>
                    <a:pt x="185" y="468"/>
                    <a:pt x="189" y="467"/>
                  </a:cubicBezTo>
                  <a:cubicBezTo>
                    <a:pt x="190" y="468"/>
                    <a:pt x="190" y="469"/>
                    <a:pt x="191" y="470"/>
                  </a:cubicBezTo>
                  <a:cubicBezTo>
                    <a:pt x="190" y="470"/>
                    <a:pt x="190" y="469"/>
                    <a:pt x="190" y="469"/>
                  </a:cubicBezTo>
                  <a:cubicBezTo>
                    <a:pt x="189" y="472"/>
                    <a:pt x="189" y="472"/>
                    <a:pt x="189" y="472"/>
                  </a:cubicBezTo>
                  <a:cubicBezTo>
                    <a:pt x="190" y="472"/>
                    <a:pt x="191" y="473"/>
                    <a:pt x="193" y="473"/>
                  </a:cubicBezTo>
                  <a:cubicBezTo>
                    <a:pt x="198" y="480"/>
                    <a:pt x="204" y="486"/>
                    <a:pt x="211" y="487"/>
                  </a:cubicBezTo>
                  <a:cubicBezTo>
                    <a:pt x="225" y="489"/>
                    <a:pt x="413" y="518"/>
                    <a:pt x="474" y="531"/>
                  </a:cubicBezTo>
                  <a:cubicBezTo>
                    <a:pt x="469" y="530"/>
                    <a:pt x="464" y="528"/>
                    <a:pt x="458" y="527"/>
                  </a:cubicBezTo>
                  <a:cubicBezTo>
                    <a:pt x="459" y="526"/>
                    <a:pt x="459" y="526"/>
                    <a:pt x="459" y="526"/>
                  </a:cubicBezTo>
                  <a:cubicBezTo>
                    <a:pt x="459" y="526"/>
                    <a:pt x="459" y="526"/>
                    <a:pt x="459" y="526"/>
                  </a:cubicBezTo>
                  <a:cubicBezTo>
                    <a:pt x="469" y="527"/>
                    <a:pt x="480" y="528"/>
                    <a:pt x="490" y="528"/>
                  </a:cubicBezTo>
                  <a:cubicBezTo>
                    <a:pt x="493" y="529"/>
                    <a:pt x="496" y="529"/>
                    <a:pt x="499" y="530"/>
                  </a:cubicBezTo>
                  <a:cubicBezTo>
                    <a:pt x="505" y="536"/>
                    <a:pt x="509" y="540"/>
                    <a:pt x="510" y="542"/>
                  </a:cubicBezTo>
                  <a:cubicBezTo>
                    <a:pt x="510" y="545"/>
                    <a:pt x="508" y="548"/>
                    <a:pt x="507" y="551"/>
                  </a:cubicBezTo>
                  <a:cubicBezTo>
                    <a:pt x="507" y="549"/>
                    <a:pt x="507" y="547"/>
                    <a:pt x="507" y="545"/>
                  </a:cubicBezTo>
                  <a:cubicBezTo>
                    <a:pt x="505" y="545"/>
                    <a:pt x="505" y="545"/>
                    <a:pt x="505" y="545"/>
                  </a:cubicBezTo>
                  <a:cubicBezTo>
                    <a:pt x="503" y="549"/>
                    <a:pt x="501" y="555"/>
                    <a:pt x="499" y="561"/>
                  </a:cubicBezTo>
                  <a:cubicBezTo>
                    <a:pt x="499" y="563"/>
                    <a:pt x="498" y="566"/>
                    <a:pt x="498" y="569"/>
                  </a:cubicBezTo>
                  <a:cubicBezTo>
                    <a:pt x="495" y="573"/>
                    <a:pt x="493" y="578"/>
                    <a:pt x="492" y="583"/>
                  </a:cubicBezTo>
                  <a:cubicBezTo>
                    <a:pt x="494" y="584"/>
                    <a:pt x="494" y="584"/>
                    <a:pt x="494" y="584"/>
                  </a:cubicBezTo>
                  <a:cubicBezTo>
                    <a:pt x="494" y="584"/>
                    <a:pt x="494" y="583"/>
                    <a:pt x="494" y="583"/>
                  </a:cubicBezTo>
                  <a:cubicBezTo>
                    <a:pt x="497" y="584"/>
                    <a:pt x="497" y="584"/>
                    <a:pt x="497" y="584"/>
                  </a:cubicBezTo>
                  <a:cubicBezTo>
                    <a:pt x="497" y="583"/>
                    <a:pt x="497" y="583"/>
                    <a:pt x="497" y="583"/>
                  </a:cubicBezTo>
                  <a:cubicBezTo>
                    <a:pt x="498" y="588"/>
                    <a:pt x="499" y="593"/>
                    <a:pt x="501" y="598"/>
                  </a:cubicBezTo>
                  <a:cubicBezTo>
                    <a:pt x="432" y="577"/>
                    <a:pt x="312" y="559"/>
                    <a:pt x="264" y="552"/>
                  </a:cubicBezTo>
                  <a:cubicBezTo>
                    <a:pt x="337" y="565"/>
                    <a:pt x="545" y="616"/>
                    <a:pt x="545" y="616"/>
                  </a:cubicBezTo>
                  <a:cubicBezTo>
                    <a:pt x="537" y="610"/>
                    <a:pt x="523" y="605"/>
                    <a:pt x="505" y="599"/>
                  </a:cubicBezTo>
                  <a:cubicBezTo>
                    <a:pt x="506" y="598"/>
                    <a:pt x="507" y="598"/>
                    <a:pt x="508" y="597"/>
                  </a:cubicBezTo>
                  <a:cubicBezTo>
                    <a:pt x="508" y="600"/>
                    <a:pt x="508" y="600"/>
                    <a:pt x="508" y="600"/>
                  </a:cubicBezTo>
                  <a:cubicBezTo>
                    <a:pt x="510" y="596"/>
                    <a:pt x="510" y="596"/>
                    <a:pt x="510" y="596"/>
                  </a:cubicBezTo>
                  <a:cubicBezTo>
                    <a:pt x="510" y="595"/>
                    <a:pt x="510" y="594"/>
                    <a:pt x="510" y="593"/>
                  </a:cubicBezTo>
                  <a:cubicBezTo>
                    <a:pt x="520" y="578"/>
                    <a:pt x="522" y="546"/>
                    <a:pt x="522" y="540"/>
                  </a:cubicBezTo>
                  <a:cubicBezTo>
                    <a:pt x="522" y="539"/>
                    <a:pt x="520" y="536"/>
                    <a:pt x="517" y="532"/>
                  </a:cubicBezTo>
                  <a:cubicBezTo>
                    <a:pt x="520" y="533"/>
                    <a:pt x="524" y="533"/>
                    <a:pt x="528" y="533"/>
                  </a:cubicBezTo>
                  <a:cubicBezTo>
                    <a:pt x="528" y="531"/>
                    <a:pt x="528" y="531"/>
                    <a:pt x="528" y="531"/>
                  </a:cubicBezTo>
                  <a:cubicBezTo>
                    <a:pt x="523" y="530"/>
                    <a:pt x="518" y="529"/>
                    <a:pt x="513" y="528"/>
                  </a:cubicBezTo>
                  <a:cubicBezTo>
                    <a:pt x="513" y="528"/>
                    <a:pt x="513" y="527"/>
                    <a:pt x="513" y="527"/>
                  </a:cubicBezTo>
                  <a:cubicBezTo>
                    <a:pt x="513" y="527"/>
                    <a:pt x="513" y="527"/>
                    <a:pt x="513" y="527"/>
                  </a:cubicBezTo>
                  <a:cubicBezTo>
                    <a:pt x="513" y="527"/>
                    <a:pt x="513" y="527"/>
                    <a:pt x="513" y="527"/>
                  </a:cubicBezTo>
                  <a:cubicBezTo>
                    <a:pt x="513" y="527"/>
                    <a:pt x="513" y="527"/>
                    <a:pt x="513" y="527"/>
                  </a:cubicBezTo>
                  <a:cubicBezTo>
                    <a:pt x="512" y="522"/>
                    <a:pt x="509" y="518"/>
                    <a:pt x="506" y="514"/>
                  </a:cubicBezTo>
                  <a:cubicBezTo>
                    <a:pt x="507" y="515"/>
                    <a:pt x="508" y="515"/>
                    <a:pt x="508" y="515"/>
                  </a:cubicBezTo>
                  <a:cubicBezTo>
                    <a:pt x="509" y="513"/>
                    <a:pt x="509" y="513"/>
                    <a:pt x="509" y="513"/>
                  </a:cubicBezTo>
                  <a:cubicBezTo>
                    <a:pt x="507" y="512"/>
                    <a:pt x="506" y="511"/>
                    <a:pt x="504" y="511"/>
                  </a:cubicBezTo>
                  <a:cubicBezTo>
                    <a:pt x="504" y="510"/>
                    <a:pt x="504" y="510"/>
                    <a:pt x="504" y="510"/>
                  </a:cubicBezTo>
                  <a:cubicBezTo>
                    <a:pt x="501" y="508"/>
                    <a:pt x="497" y="505"/>
                    <a:pt x="494" y="502"/>
                  </a:cubicBezTo>
                  <a:cubicBezTo>
                    <a:pt x="489" y="497"/>
                    <a:pt x="483" y="493"/>
                    <a:pt x="477" y="490"/>
                  </a:cubicBezTo>
                  <a:cubicBezTo>
                    <a:pt x="473" y="487"/>
                    <a:pt x="469" y="485"/>
                    <a:pt x="466" y="482"/>
                  </a:cubicBezTo>
                  <a:cubicBezTo>
                    <a:pt x="463" y="480"/>
                    <a:pt x="460" y="477"/>
                    <a:pt x="457" y="474"/>
                  </a:cubicBezTo>
                  <a:cubicBezTo>
                    <a:pt x="456" y="473"/>
                    <a:pt x="455" y="472"/>
                    <a:pt x="454" y="471"/>
                  </a:cubicBezTo>
                  <a:cubicBezTo>
                    <a:pt x="452" y="469"/>
                    <a:pt x="449" y="466"/>
                    <a:pt x="448" y="464"/>
                  </a:cubicBezTo>
                  <a:cubicBezTo>
                    <a:pt x="451" y="465"/>
                    <a:pt x="454" y="465"/>
                    <a:pt x="458" y="465"/>
                  </a:cubicBezTo>
                  <a:cubicBezTo>
                    <a:pt x="458" y="468"/>
                    <a:pt x="459" y="470"/>
                    <a:pt x="460" y="472"/>
                  </a:cubicBezTo>
                  <a:cubicBezTo>
                    <a:pt x="463" y="476"/>
                    <a:pt x="467" y="479"/>
                    <a:pt x="473" y="479"/>
                  </a:cubicBezTo>
                  <a:cubicBezTo>
                    <a:pt x="475" y="479"/>
                    <a:pt x="478" y="478"/>
                    <a:pt x="481" y="477"/>
                  </a:cubicBezTo>
                  <a:cubicBezTo>
                    <a:pt x="480" y="475"/>
                    <a:pt x="480" y="475"/>
                    <a:pt x="480" y="475"/>
                  </a:cubicBezTo>
                  <a:cubicBezTo>
                    <a:pt x="477" y="476"/>
                    <a:pt x="475" y="476"/>
                    <a:pt x="473" y="476"/>
                  </a:cubicBezTo>
                  <a:cubicBezTo>
                    <a:pt x="468" y="476"/>
                    <a:pt x="465" y="474"/>
                    <a:pt x="462" y="470"/>
                  </a:cubicBezTo>
                  <a:cubicBezTo>
                    <a:pt x="462" y="469"/>
                    <a:pt x="461" y="467"/>
                    <a:pt x="460" y="465"/>
                  </a:cubicBezTo>
                  <a:cubicBezTo>
                    <a:pt x="464" y="466"/>
                    <a:pt x="468" y="466"/>
                    <a:pt x="472" y="466"/>
                  </a:cubicBezTo>
                  <a:cubicBezTo>
                    <a:pt x="473" y="466"/>
                    <a:pt x="473" y="466"/>
                    <a:pt x="473" y="466"/>
                  </a:cubicBezTo>
                  <a:cubicBezTo>
                    <a:pt x="472" y="469"/>
                    <a:pt x="472" y="469"/>
                    <a:pt x="472" y="469"/>
                  </a:cubicBezTo>
                  <a:cubicBezTo>
                    <a:pt x="475" y="466"/>
                    <a:pt x="475" y="466"/>
                    <a:pt x="475" y="466"/>
                  </a:cubicBezTo>
                  <a:cubicBezTo>
                    <a:pt x="484" y="457"/>
                    <a:pt x="491" y="443"/>
                    <a:pt x="491" y="429"/>
                  </a:cubicBezTo>
                  <a:cubicBezTo>
                    <a:pt x="491" y="426"/>
                    <a:pt x="490" y="423"/>
                    <a:pt x="489" y="420"/>
                  </a:cubicBezTo>
                  <a:cubicBezTo>
                    <a:pt x="488" y="412"/>
                    <a:pt x="485" y="404"/>
                    <a:pt x="483" y="399"/>
                  </a:cubicBezTo>
                  <a:cubicBezTo>
                    <a:pt x="483" y="399"/>
                    <a:pt x="483" y="399"/>
                    <a:pt x="483" y="399"/>
                  </a:cubicBezTo>
                  <a:cubicBezTo>
                    <a:pt x="484" y="397"/>
                    <a:pt x="484" y="395"/>
                    <a:pt x="483" y="394"/>
                  </a:cubicBezTo>
                  <a:cubicBezTo>
                    <a:pt x="479" y="390"/>
                    <a:pt x="475" y="387"/>
                    <a:pt x="472" y="384"/>
                  </a:cubicBezTo>
                  <a:cubicBezTo>
                    <a:pt x="472" y="384"/>
                    <a:pt x="472" y="383"/>
                    <a:pt x="472" y="383"/>
                  </a:cubicBezTo>
                  <a:cubicBezTo>
                    <a:pt x="476" y="383"/>
                    <a:pt x="478" y="383"/>
                    <a:pt x="479" y="383"/>
                  </a:cubicBezTo>
                  <a:cubicBezTo>
                    <a:pt x="480" y="383"/>
                    <a:pt x="481" y="383"/>
                    <a:pt x="481" y="383"/>
                  </a:cubicBezTo>
                  <a:cubicBezTo>
                    <a:pt x="481" y="385"/>
                    <a:pt x="482" y="387"/>
                    <a:pt x="482" y="388"/>
                  </a:cubicBezTo>
                  <a:cubicBezTo>
                    <a:pt x="483" y="392"/>
                    <a:pt x="483" y="392"/>
                    <a:pt x="483" y="392"/>
                  </a:cubicBezTo>
                  <a:cubicBezTo>
                    <a:pt x="484" y="388"/>
                    <a:pt x="484" y="388"/>
                    <a:pt x="484" y="388"/>
                  </a:cubicBezTo>
                  <a:cubicBezTo>
                    <a:pt x="485" y="386"/>
                    <a:pt x="486" y="383"/>
                    <a:pt x="486" y="380"/>
                  </a:cubicBezTo>
                  <a:cubicBezTo>
                    <a:pt x="487" y="380"/>
                    <a:pt x="487" y="380"/>
                    <a:pt x="487" y="380"/>
                  </a:cubicBezTo>
                  <a:cubicBezTo>
                    <a:pt x="489" y="381"/>
                    <a:pt x="491" y="382"/>
                    <a:pt x="493" y="383"/>
                  </a:cubicBezTo>
                  <a:cubicBezTo>
                    <a:pt x="493" y="385"/>
                    <a:pt x="493" y="385"/>
                    <a:pt x="493" y="385"/>
                  </a:cubicBezTo>
                  <a:cubicBezTo>
                    <a:pt x="494" y="385"/>
                    <a:pt x="495" y="385"/>
                    <a:pt x="496" y="386"/>
                  </a:cubicBezTo>
                  <a:cubicBezTo>
                    <a:pt x="497" y="386"/>
                    <a:pt x="497" y="386"/>
                    <a:pt x="498" y="386"/>
                  </a:cubicBezTo>
                  <a:cubicBezTo>
                    <a:pt x="498" y="386"/>
                    <a:pt x="498" y="386"/>
                    <a:pt x="498" y="386"/>
                  </a:cubicBezTo>
                  <a:cubicBezTo>
                    <a:pt x="498" y="386"/>
                    <a:pt x="499" y="386"/>
                    <a:pt x="499" y="385"/>
                  </a:cubicBezTo>
                  <a:cubicBezTo>
                    <a:pt x="499" y="385"/>
                    <a:pt x="499" y="385"/>
                    <a:pt x="499" y="384"/>
                  </a:cubicBezTo>
                  <a:cubicBezTo>
                    <a:pt x="499" y="384"/>
                    <a:pt x="499" y="384"/>
                    <a:pt x="499" y="384"/>
                  </a:cubicBezTo>
                  <a:cubicBezTo>
                    <a:pt x="499" y="383"/>
                    <a:pt x="499" y="383"/>
                    <a:pt x="499" y="383"/>
                  </a:cubicBezTo>
                  <a:cubicBezTo>
                    <a:pt x="499" y="383"/>
                    <a:pt x="498" y="383"/>
                    <a:pt x="498" y="383"/>
                  </a:cubicBezTo>
                  <a:cubicBezTo>
                    <a:pt x="498" y="382"/>
                    <a:pt x="497" y="382"/>
                    <a:pt x="496" y="382"/>
                  </a:cubicBezTo>
                  <a:cubicBezTo>
                    <a:pt x="496" y="382"/>
                    <a:pt x="496" y="382"/>
                    <a:pt x="496" y="382"/>
                  </a:cubicBezTo>
                  <a:cubicBezTo>
                    <a:pt x="496" y="382"/>
                    <a:pt x="496" y="382"/>
                    <a:pt x="496" y="382"/>
                  </a:cubicBezTo>
                  <a:cubicBezTo>
                    <a:pt x="494" y="380"/>
                    <a:pt x="491" y="379"/>
                    <a:pt x="489" y="378"/>
                  </a:cubicBezTo>
                  <a:cubicBezTo>
                    <a:pt x="491" y="376"/>
                    <a:pt x="492" y="373"/>
                    <a:pt x="494" y="370"/>
                  </a:cubicBezTo>
                  <a:cubicBezTo>
                    <a:pt x="495" y="370"/>
                    <a:pt x="495" y="370"/>
                    <a:pt x="496" y="370"/>
                  </a:cubicBezTo>
                  <a:cubicBezTo>
                    <a:pt x="497" y="370"/>
                    <a:pt x="498" y="370"/>
                    <a:pt x="498" y="370"/>
                  </a:cubicBezTo>
                  <a:cubicBezTo>
                    <a:pt x="500" y="370"/>
                    <a:pt x="500" y="370"/>
                    <a:pt x="500" y="370"/>
                  </a:cubicBezTo>
                  <a:cubicBezTo>
                    <a:pt x="499" y="368"/>
                    <a:pt x="499" y="368"/>
                    <a:pt x="499" y="368"/>
                  </a:cubicBezTo>
                  <a:cubicBezTo>
                    <a:pt x="498" y="367"/>
                    <a:pt x="497" y="365"/>
                    <a:pt x="496" y="364"/>
                  </a:cubicBezTo>
                  <a:cubicBezTo>
                    <a:pt x="499" y="354"/>
                    <a:pt x="499" y="344"/>
                    <a:pt x="498" y="338"/>
                  </a:cubicBezTo>
                  <a:cubicBezTo>
                    <a:pt x="498" y="334"/>
                    <a:pt x="496" y="331"/>
                    <a:pt x="494" y="329"/>
                  </a:cubicBezTo>
                  <a:cubicBezTo>
                    <a:pt x="493" y="328"/>
                    <a:pt x="493" y="327"/>
                    <a:pt x="492" y="326"/>
                  </a:cubicBezTo>
                  <a:cubicBezTo>
                    <a:pt x="494" y="325"/>
                    <a:pt x="494" y="325"/>
                    <a:pt x="494" y="325"/>
                  </a:cubicBezTo>
                  <a:cubicBezTo>
                    <a:pt x="492" y="324"/>
                    <a:pt x="492" y="324"/>
                    <a:pt x="492" y="324"/>
                  </a:cubicBezTo>
                  <a:cubicBezTo>
                    <a:pt x="492" y="324"/>
                    <a:pt x="492" y="324"/>
                    <a:pt x="492" y="324"/>
                  </a:cubicBezTo>
                  <a:cubicBezTo>
                    <a:pt x="492" y="324"/>
                    <a:pt x="492" y="324"/>
                    <a:pt x="492" y="324"/>
                  </a:cubicBezTo>
                  <a:cubicBezTo>
                    <a:pt x="494" y="324"/>
                    <a:pt x="494" y="324"/>
                    <a:pt x="494" y="324"/>
                  </a:cubicBezTo>
                  <a:cubicBezTo>
                    <a:pt x="495" y="325"/>
                    <a:pt x="495" y="325"/>
                    <a:pt x="495" y="325"/>
                  </a:cubicBezTo>
                  <a:cubicBezTo>
                    <a:pt x="496" y="325"/>
                    <a:pt x="496" y="325"/>
                    <a:pt x="496" y="325"/>
                  </a:cubicBezTo>
                  <a:cubicBezTo>
                    <a:pt x="498" y="330"/>
                    <a:pt x="500" y="336"/>
                    <a:pt x="502" y="341"/>
                  </a:cubicBezTo>
                  <a:cubicBezTo>
                    <a:pt x="505" y="340"/>
                    <a:pt x="505" y="340"/>
                    <a:pt x="505" y="340"/>
                  </a:cubicBezTo>
                  <a:cubicBezTo>
                    <a:pt x="504" y="339"/>
                    <a:pt x="504" y="338"/>
                    <a:pt x="504" y="337"/>
                  </a:cubicBezTo>
                  <a:cubicBezTo>
                    <a:pt x="505" y="339"/>
                    <a:pt x="506" y="342"/>
                    <a:pt x="508" y="343"/>
                  </a:cubicBezTo>
                  <a:cubicBezTo>
                    <a:pt x="510" y="342"/>
                    <a:pt x="510" y="342"/>
                    <a:pt x="510" y="342"/>
                  </a:cubicBezTo>
                  <a:cubicBezTo>
                    <a:pt x="505" y="336"/>
                    <a:pt x="500" y="327"/>
                    <a:pt x="496" y="318"/>
                  </a:cubicBezTo>
                  <a:cubicBezTo>
                    <a:pt x="496" y="318"/>
                    <a:pt x="496" y="317"/>
                    <a:pt x="496" y="317"/>
                  </a:cubicBezTo>
                  <a:cubicBezTo>
                    <a:pt x="496" y="317"/>
                    <a:pt x="496" y="317"/>
                    <a:pt x="496" y="317"/>
                  </a:cubicBezTo>
                  <a:cubicBezTo>
                    <a:pt x="497" y="316"/>
                    <a:pt x="497" y="316"/>
                    <a:pt x="497" y="316"/>
                  </a:cubicBezTo>
                  <a:cubicBezTo>
                    <a:pt x="501" y="332"/>
                    <a:pt x="514" y="330"/>
                    <a:pt x="528" y="307"/>
                  </a:cubicBezTo>
                  <a:cubicBezTo>
                    <a:pt x="540" y="288"/>
                    <a:pt x="575" y="265"/>
                    <a:pt x="604" y="251"/>
                  </a:cubicBezTo>
                  <a:cubicBezTo>
                    <a:pt x="612" y="251"/>
                    <a:pt x="619" y="252"/>
                    <a:pt x="626" y="252"/>
                  </a:cubicBezTo>
                  <a:cubicBezTo>
                    <a:pt x="626" y="249"/>
                    <a:pt x="626" y="249"/>
                    <a:pt x="626" y="249"/>
                  </a:cubicBezTo>
                  <a:cubicBezTo>
                    <a:pt x="625" y="249"/>
                    <a:pt x="624" y="249"/>
                    <a:pt x="623" y="249"/>
                  </a:cubicBezTo>
                  <a:cubicBezTo>
                    <a:pt x="627" y="249"/>
                    <a:pt x="631" y="249"/>
                    <a:pt x="635" y="249"/>
                  </a:cubicBezTo>
                  <a:cubicBezTo>
                    <a:pt x="640" y="249"/>
                    <a:pt x="645" y="249"/>
                    <a:pt x="649" y="249"/>
                  </a:cubicBezTo>
                  <a:cubicBezTo>
                    <a:pt x="649" y="247"/>
                    <a:pt x="649" y="247"/>
                    <a:pt x="649" y="247"/>
                  </a:cubicBezTo>
                  <a:cubicBezTo>
                    <a:pt x="645" y="247"/>
                    <a:pt x="640" y="246"/>
                    <a:pt x="635" y="246"/>
                  </a:cubicBezTo>
                  <a:cubicBezTo>
                    <a:pt x="628" y="246"/>
                    <a:pt x="621" y="247"/>
                    <a:pt x="613" y="247"/>
                  </a:cubicBezTo>
                  <a:cubicBezTo>
                    <a:pt x="618" y="245"/>
                    <a:pt x="622" y="244"/>
                    <a:pt x="626" y="242"/>
                  </a:cubicBezTo>
                  <a:cubicBezTo>
                    <a:pt x="627" y="243"/>
                    <a:pt x="627" y="243"/>
                    <a:pt x="628" y="244"/>
                  </a:cubicBezTo>
                  <a:cubicBezTo>
                    <a:pt x="630" y="242"/>
                    <a:pt x="630" y="242"/>
                    <a:pt x="630" y="242"/>
                  </a:cubicBezTo>
                  <a:cubicBezTo>
                    <a:pt x="630" y="242"/>
                    <a:pt x="629" y="242"/>
                    <a:pt x="629" y="242"/>
                  </a:cubicBezTo>
                  <a:cubicBezTo>
                    <a:pt x="632" y="241"/>
                    <a:pt x="634" y="240"/>
                    <a:pt x="637" y="240"/>
                  </a:cubicBezTo>
                  <a:cubicBezTo>
                    <a:pt x="638" y="239"/>
                    <a:pt x="639" y="239"/>
                    <a:pt x="641" y="239"/>
                  </a:cubicBezTo>
                  <a:cubicBezTo>
                    <a:pt x="648" y="238"/>
                    <a:pt x="655" y="236"/>
                    <a:pt x="662" y="234"/>
                  </a:cubicBezTo>
                  <a:cubicBezTo>
                    <a:pt x="662" y="234"/>
                    <a:pt x="662" y="234"/>
                    <a:pt x="662" y="234"/>
                  </a:cubicBezTo>
                  <a:cubicBezTo>
                    <a:pt x="663" y="234"/>
                    <a:pt x="663" y="234"/>
                    <a:pt x="664" y="234"/>
                  </a:cubicBezTo>
                  <a:cubicBezTo>
                    <a:pt x="664" y="234"/>
                    <a:pt x="664" y="234"/>
                    <a:pt x="664" y="234"/>
                  </a:cubicBezTo>
                  <a:cubicBezTo>
                    <a:pt x="672" y="235"/>
                    <a:pt x="679" y="234"/>
                    <a:pt x="687" y="233"/>
                  </a:cubicBezTo>
                  <a:cubicBezTo>
                    <a:pt x="692" y="233"/>
                    <a:pt x="697" y="234"/>
                    <a:pt x="702" y="234"/>
                  </a:cubicBezTo>
                  <a:cubicBezTo>
                    <a:pt x="695" y="236"/>
                    <a:pt x="688" y="236"/>
                    <a:pt x="680" y="236"/>
                  </a:cubicBezTo>
                  <a:cubicBezTo>
                    <a:pt x="678" y="237"/>
                    <a:pt x="678" y="239"/>
                    <a:pt x="680" y="239"/>
                  </a:cubicBezTo>
                  <a:cubicBezTo>
                    <a:pt x="688" y="239"/>
                    <a:pt x="696" y="239"/>
                    <a:pt x="704" y="237"/>
                  </a:cubicBezTo>
                  <a:cubicBezTo>
                    <a:pt x="705" y="241"/>
                    <a:pt x="703" y="247"/>
                    <a:pt x="695" y="256"/>
                  </a:cubicBezTo>
                  <a:cubicBezTo>
                    <a:pt x="695" y="256"/>
                    <a:pt x="711" y="255"/>
                    <a:pt x="710" y="236"/>
                  </a:cubicBezTo>
                  <a:cubicBezTo>
                    <a:pt x="710" y="236"/>
                    <a:pt x="710" y="236"/>
                    <a:pt x="709" y="235"/>
                  </a:cubicBezTo>
                  <a:cubicBezTo>
                    <a:pt x="710" y="235"/>
                    <a:pt x="711" y="235"/>
                    <a:pt x="711" y="235"/>
                  </a:cubicBezTo>
                  <a:cubicBezTo>
                    <a:pt x="713" y="234"/>
                    <a:pt x="713" y="231"/>
                    <a:pt x="711" y="231"/>
                  </a:cubicBezTo>
                  <a:cubicBezTo>
                    <a:pt x="710" y="231"/>
                    <a:pt x="708" y="230"/>
                    <a:pt x="707" y="230"/>
                  </a:cubicBezTo>
                  <a:cubicBezTo>
                    <a:pt x="702" y="225"/>
                    <a:pt x="692" y="224"/>
                    <a:pt x="679" y="224"/>
                  </a:cubicBezTo>
                  <a:cubicBezTo>
                    <a:pt x="670" y="221"/>
                    <a:pt x="661" y="217"/>
                    <a:pt x="652" y="213"/>
                  </a:cubicBezTo>
                  <a:cubicBezTo>
                    <a:pt x="659" y="214"/>
                    <a:pt x="670" y="214"/>
                    <a:pt x="676" y="209"/>
                  </a:cubicBezTo>
                  <a:cubicBezTo>
                    <a:pt x="676" y="210"/>
                    <a:pt x="676" y="211"/>
                    <a:pt x="676" y="211"/>
                  </a:cubicBezTo>
                  <a:cubicBezTo>
                    <a:pt x="673" y="210"/>
                    <a:pt x="672" y="213"/>
                    <a:pt x="674" y="214"/>
                  </a:cubicBezTo>
                  <a:cubicBezTo>
                    <a:pt x="680" y="218"/>
                    <a:pt x="681" y="205"/>
                    <a:pt x="679" y="201"/>
                  </a:cubicBezTo>
                  <a:cubicBezTo>
                    <a:pt x="679" y="201"/>
                    <a:pt x="680" y="200"/>
                    <a:pt x="680" y="200"/>
                  </a:cubicBezTo>
                  <a:cubicBezTo>
                    <a:pt x="680" y="191"/>
                    <a:pt x="669" y="181"/>
                    <a:pt x="649" y="173"/>
                  </a:cubicBezTo>
                  <a:cubicBezTo>
                    <a:pt x="644" y="167"/>
                    <a:pt x="637" y="161"/>
                    <a:pt x="630" y="156"/>
                  </a:cubicBezTo>
                  <a:cubicBezTo>
                    <a:pt x="610" y="140"/>
                    <a:pt x="586" y="127"/>
                    <a:pt x="563" y="116"/>
                  </a:cubicBezTo>
                  <a:cubicBezTo>
                    <a:pt x="561" y="114"/>
                    <a:pt x="559" y="119"/>
                    <a:pt x="561" y="120"/>
                  </a:cubicBezTo>
                  <a:cubicBezTo>
                    <a:pt x="576" y="127"/>
                    <a:pt x="590" y="135"/>
                    <a:pt x="603" y="144"/>
                  </a:cubicBezTo>
                  <a:cubicBezTo>
                    <a:pt x="603" y="145"/>
                    <a:pt x="603" y="145"/>
                    <a:pt x="603" y="145"/>
                  </a:cubicBezTo>
                  <a:cubicBezTo>
                    <a:pt x="604" y="145"/>
                    <a:pt x="606" y="146"/>
                    <a:pt x="607" y="146"/>
                  </a:cubicBezTo>
                  <a:cubicBezTo>
                    <a:pt x="618" y="153"/>
                    <a:pt x="628" y="160"/>
                    <a:pt x="638" y="168"/>
                  </a:cubicBezTo>
                  <a:cubicBezTo>
                    <a:pt x="639" y="168"/>
                    <a:pt x="640" y="168"/>
                    <a:pt x="640" y="168"/>
                  </a:cubicBezTo>
                  <a:cubicBezTo>
                    <a:pt x="642" y="169"/>
                    <a:pt x="643" y="170"/>
                    <a:pt x="644" y="172"/>
                  </a:cubicBezTo>
                  <a:cubicBezTo>
                    <a:pt x="639" y="170"/>
                    <a:pt x="633" y="168"/>
                    <a:pt x="626" y="167"/>
                  </a:cubicBezTo>
                  <a:cubicBezTo>
                    <a:pt x="624" y="166"/>
                    <a:pt x="621" y="165"/>
                    <a:pt x="619" y="163"/>
                  </a:cubicBezTo>
                  <a:cubicBezTo>
                    <a:pt x="619" y="162"/>
                    <a:pt x="619" y="162"/>
                    <a:pt x="619" y="162"/>
                  </a:cubicBezTo>
                  <a:cubicBezTo>
                    <a:pt x="622" y="163"/>
                    <a:pt x="624" y="164"/>
                    <a:pt x="626" y="165"/>
                  </a:cubicBezTo>
                  <a:cubicBezTo>
                    <a:pt x="627" y="166"/>
                    <a:pt x="629" y="163"/>
                    <a:pt x="627" y="162"/>
                  </a:cubicBezTo>
                  <a:cubicBezTo>
                    <a:pt x="617" y="157"/>
                    <a:pt x="607" y="151"/>
                    <a:pt x="597" y="145"/>
                  </a:cubicBezTo>
                  <a:cubicBezTo>
                    <a:pt x="593" y="142"/>
                    <a:pt x="589" y="139"/>
                    <a:pt x="586" y="137"/>
                  </a:cubicBezTo>
                  <a:cubicBezTo>
                    <a:pt x="602" y="145"/>
                    <a:pt x="612" y="149"/>
                    <a:pt x="612" y="149"/>
                  </a:cubicBezTo>
                  <a:cubicBezTo>
                    <a:pt x="612" y="149"/>
                    <a:pt x="597" y="142"/>
                    <a:pt x="575" y="130"/>
                  </a:cubicBezTo>
                  <a:cubicBezTo>
                    <a:pt x="568" y="124"/>
                    <a:pt x="560" y="120"/>
                    <a:pt x="552" y="116"/>
                  </a:cubicBezTo>
                  <a:cubicBezTo>
                    <a:pt x="539" y="107"/>
                    <a:pt x="526" y="98"/>
                    <a:pt x="512" y="88"/>
                  </a:cubicBezTo>
                  <a:cubicBezTo>
                    <a:pt x="511" y="87"/>
                    <a:pt x="508" y="90"/>
                    <a:pt x="510" y="91"/>
                  </a:cubicBezTo>
                  <a:cubicBezTo>
                    <a:pt x="516" y="95"/>
                    <a:pt x="521" y="99"/>
                    <a:pt x="527" y="103"/>
                  </a:cubicBezTo>
                  <a:cubicBezTo>
                    <a:pt x="459" y="66"/>
                    <a:pt x="372" y="20"/>
                    <a:pt x="355" y="14"/>
                  </a:cubicBezTo>
                  <a:cubicBezTo>
                    <a:pt x="326" y="3"/>
                    <a:pt x="285" y="6"/>
                    <a:pt x="285" y="6"/>
                  </a:cubicBezTo>
                  <a:cubicBezTo>
                    <a:pt x="285" y="6"/>
                    <a:pt x="257" y="0"/>
                    <a:pt x="220" y="39"/>
                  </a:cubicBezTo>
                  <a:cubicBezTo>
                    <a:pt x="205" y="56"/>
                    <a:pt x="201" y="78"/>
                    <a:pt x="202" y="98"/>
                  </a:cubicBezTo>
                  <a:cubicBezTo>
                    <a:pt x="201" y="98"/>
                    <a:pt x="200" y="99"/>
                    <a:pt x="200" y="100"/>
                  </a:cubicBezTo>
                  <a:cubicBezTo>
                    <a:pt x="200" y="100"/>
                    <a:pt x="200" y="100"/>
                    <a:pt x="200" y="100"/>
                  </a:cubicBezTo>
                  <a:cubicBezTo>
                    <a:pt x="200" y="100"/>
                    <a:pt x="200" y="101"/>
                    <a:pt x="200" y="101"/>
                  </a:cubicBezTo>
                  <a:cubicBezTo>
                    <a:pt x="201" y="104"/>
                    <a:pt x="200" y="107"/>
                    <a:pt x="200" y="110"/>
                  </a:cubicBezTo>
                  <a:cubicBezTo>
                    <a:pt x="200" y="111"/>
                    <a:pt x="202" y="112"/>
                    <a:pt x="202" y="111"/>
                  </a:cubicBezTo>
                  <a:cubicBezTo>
                    <a:pt x="203" y="113"/>
                    <a:pt x="203" y="115"/>
                    <a:pt x="204" y="116"/>
                  </a:cubicBezTo>
                  <a:cubicBezTo>
                    <a:pt x="204" y="117"/>
                    <a:pt x="204" y="118"/>
                    <a:pt x="204" y="119"/>
                  </a:cubicBezTo>
                  <a:cubicBezTo>
                    <a:pt x="203" y="117"/>
                    <a:pt x="200" y="118"/>
                    <a:pt x="200" y="121"/>
                  </a:cubicBezTo>
                  <a:cubicBezTo>
                    <a:pt x="200" y="133"/>
                    <a:pt x="200" y="145"/>
                    <a:pt x="200" y="157"/>
                  </a:cubicBezTo>
                  <a:cubicBezTo>
                    <a:pt x="200" y="157"/>
                    <a:pt x="199" y="157"/>
                    <a:pt x="199" y="157"/>
                  </a:cubicBezTo>
                  <a:cubicBezTo>
                    <a:pt x="198" y="157"/>
                    <a:pt x="198" y="157"/>
                    <a:pt x="197" y="156"/>
                  </a:cubicBezTo>
                  <a:cubicBezTo>
                    <a:pt x="197" y="156"/>
                    <a:pt x="196" y="157"/>
                    <a:pt x="195" y="157"/>
                  </a:cubicBezTo>
                  <a:cubicBezTo>
                    <a:pt x="195" y="157"/>
                    <a:pt x="195" y="157"/>
                    <a:pt x="195" y="158"/>
                  </a:cubicBezTo>
                  <a:cubicBezTo>
                    <a:pt x="192" y="158"/>
                    <a:pt x="189" y="158"/>
                    <a:pt x="186" y="159"/>
                  </a:cubicBezTo>
                  <a:cubicBezTo>
                    <a:pt x="170" y="155"/>
                    <a:pt x="152" y="159"/>
                    <a:pt x="135" y="164"/>
                  </a:cubicBezTo>
                  <a:cubicBezTo>
                    <a:pt x="114" y="165"/>
                    <a:pt x="93" y="167"/>
                    <a:pt x="76" y="174"/>
                  </a:cubicBezTo>
                  <a:cubicBezTo>
                    <a:pt x="73" y="174"/>
                    <a:pt x="70" y="175"/>
                    <a:pt x="67" y="175"/>
                  </a:cubicBezTo>
                  <a:cubicBezTo>
                    <a:pt x="51" y="175"/>
                    <a:pt x="35" y="174"/>
                    <a:pt x="19" y="177"/>
                  </a:cubicBezTo>
                  <a:cubicBezTo>
                    <a:pt x="18" y="177"/>
                    <a:pt x="17" y="177"/>
                    <a:pt x="15" y="177"/>
                  </a:cubicBezTo>
                  <a:cubicBezTo>
                    <a:pt x="14" y="176"/>
                    <a:pt x="13" y="175"/>
                    <a:pt x="11" y="174"/>
                  </a:cubicBezTo>
                  <a:cubicBezTo>
                    <a:pt x="10" y="173"/>
                    <a:pt x="6" y="171"/>
                    <a:pt x="4" y="171"/>
                  </a:cubicBezTo>
                  <a:cubicBezTo>
                    <a:pt x="3" y="171"/>
                    <a:pt x="2" y="172"/>
                    <a:pt x="2" y="173"/>
                  </a:cubicBezTo>
                  <a:cubicBezTo>
                    <a:pt x="3" y="174"/>
                    <a:pt x="4" y="175"/>
                    <a:pt x="4" y="175"/>
                  </a:cubicBezTo>
                  <a:cubicBezTo>
                    <a:pt x="4" y="176"/>
                    <a:pt x="5" y="176"/>
                    <a:pt x="5" y="176"/>
                  </a:cubicBezTo>
                  <a:cubicBezTo>
                    <a:pt x="6" y="176"/>
                    <a:pt x="6" y="176"/>
                    <a:pt x="6" y="177"/>
                  </a:cubicBezTo>
                  <a:cubicBezTo>
                    <a:pt x="6" y="177"/>
                    <a:pt x="7" y="177"/>
                    <a:pt x="7" y="178"/>
                  </a:cubicBezTo>
                  <a:cubicBezTo>
                    <a:pt x="5" y="178"/>
                    <a:pt x="2" y="178"/>
                    <a:pt x="0" y="178"/>
                  </a:cubicBezTo>
                  <a:cubicBezTo>
                    <a:pt x="0" y="180"/>
                    <a:pt x="0" y="180"/>
                    <a:pt x="0" y="180"/>
                  </a:cubicBezTo>
                  <a:cubicBezTo>
                    <a:pt x="3" y="180"/>
                    <a:pt x="6" y="180"/>
                    <a:pt x="9" y="180"/>
                  </a:cubicBezTo>
                  <a:close/>
                  <a:moveTo>
                    <a:pt x="21" y="182"/>
                  </a:moveTo>
                  <a:cubicBezTo>
                    <a:pt x="23" y="182"/>
                    <a:pt x="25" y="181"/>
                    <a:pt x="27" y="181"/>
                  </a:cubicBezTo>
                  <a:cubicBezTo>
                    <a:pt x="30" y="181"/>
                    <a:pt x="33" y="181"/>
                    <a:pt x="37" y="181"/>
                  </a:cubicBezTo>
                  <a:cubicBezTo>
                    <a:pt x="36" y="181"/>
                    <a:pt x="36" y="182"/>
                    <a:pt x="37" y="183"/>
                  </a:cubicBezTo>
                  <a:cubicBezTo>
                    <a:pt x="33" y="183"/>
                    <a:pt x="28" y="184"/>
                    <a:pt x="24" y="184"/>
                  </a:cubicBezTo>
                  <a:cubicBezTo>
                    <a:pt x="23" y="183"/>
                    <a:pt x="22" y="183"/>
                    <a:pt x="21" y="182"/>
                  </a:cubicBezTo>
                  <a:close/>
                  <a:moveTo>
                    <a:pt x="195" y="177"/>
                  </a:moveTo>
                  <a:cubicBezTo>
                    <a:pt x="196" y="177"/>
                    <a:pt x="196" y="177"/>
                    <a:pt x="196" y="177"/>
                  </a:cubicBezTo>
                  <a:cubicBezTo>
                    <a:pt x="180" y="182"/>
                    <a:pt x="162" y="184"/>
                    <a:pt x="142" y="184"/>
                  </a:cubicBezTo>
                  <a:cubicBezTo>
                    <a:pt x="138" y="184"/>
                    <a:pt x="133" y="184"/>
                    <a:pt x="129" y="183"/>
                  </a:cubicBezTo>
                  <a:cubicBezTo>
                    <a:pt x="135" y="183"/>
                    <a:pt x="140" y="181"/>
                    <a:pt x="146" y="180"/>
                  </a:cubicBezTo>
                  <a:cubicBezTo>
                    <a:pt x="162" y="180"/>
                    <a:pt x="184" y="179"/>
                    <a:pt x="199" y="176"/>
                  </a:cubicBezTo>
                  <a:cubicBezTo>
                    <a:pt x="199" y="176"/>
                    <a:pt x="199" y="176"/>
                    <a:pt x="200" y="176"/>
                  </a:cubicBezTo>
                  <a:cubicBezTo>
                    <a:pt x="198" y="176"/>
                    <a:pt x="197" y="177"/>
                    <a:pt x="196" y="177"/>
                  </a:cubicBezTo>
                  <a:lnTo>
                    <a:pt x="195" y="177"/>
                  </a:lnTo>
                  <a:close/>
                  <a:moveTo>
                    <a:pt x="212" y="189"/>
                  </a:moveTo>
                  <a:cubicBezTo>
                    <a:pt x="212" y="189"/>
                    <a:pt x="213" y="189"/>
                    <a:pt x="214" y="189"/>
                  </a:cubicBezTo>
                  <a:cubicBezTo>
                    <a:pt x="218" y="191"/>
                    <a:pt x="222" y="193"/>
                    <a:pt x="226" y="195"/>
                  </a:cubicBezTo>
                  <a:cubicBezTo>
                    <a:pt x="225" y="195"/>
                    <a:pt x="225" y="195"/>
                    <a:pt x="224" y="195"/>
                  </a:cubicBezTo>
                  <a:cubicBezTo>
                    <a:pt x="220" y="193"/>
                    <a:pt x="216" y="191"/>
                    <a:pt x="212" y="189"/>
                  </a:cubicBezTo>
                  <a:close/>
                  <a:moveTo>
                    <a:pt x="215" y="187"/>
                  </a:moveTo>
                  <a:cubicBezTo>
                    <a:pt x="212" y="185"/>
                    <a:pt x="209" y="183"/>
                    <a:pt x="206" y="181"/>
                  </a:cubicBezTo>
                  <a:cubicBezTo>
                    <a:pt x="206" y="181"/>
                    <a:pt x="206" y="181"/>
                    <a:pt x="207" y="181"/>
                  </a:cubicBezTo>
                  <a:cubicBezTo>
                    <a:pt x="209" y="181"/>
                    <a:pt x="212" y="182"/>
                    <a:pt x="214" y="183"/>
                  </a:cubicBezTo>
                  <a:cubicBezTo>
                    <a:pt x="214" y="183"/>
                    <a:pt x="214" y="183"/>
                    <a:pt x="214" y="183"/>
                  </a:cubicBezTo>
                  <a:cubicBezTo>
                    <a:pt x="225" y="187"/>
                    <a:pt x="236" y="191"/>
                    <a:pt x="247" y="195"/>
                  </a:cubicBezTo>
                  <a:cubicBezTo>
                    <a:pt x="248" y="193"/>
                    <a:pt x="248" y="193"/>
                    <a:pt x="248" y="193"/>
                  </a:cubicBezTo>
                  <a:cubicBezTo>
                    <a:pt x="241" y="189"/>
                    <a:pt x="233" y="186"/>
                    <a:pt x="226" y="183"/>
                  </a:cubicBezTo>
                  <a:cubicBezTo>
                    <a:pt x="227" y="183"/>
                    <a:pt x="227" y="181"/>
                    <a:pt x="226" y="180"/>
                  </a:cubicBezTo>
                  <a:cubicBezTo>
                    <a:pt x="222" y="178"/>
                    <a:pt x="217" y="176"/>
                    <a:pt x="212" y="174"/>
                  </a:cubicBezTo>
                  <a:cubicBezTo>
                    <a:pt x="212" y="174"/>
                    <a:pt x="212" y="174"/>
                    <a:pt x="212" y="174"/>
                  </a:cubicBezTo>
                  <a:cubicBezTo>
                    <a:pt x="220" y="177"/>
                    <a:pt x="230" y="181"/>
                    <a:pt x="238" y="186"/>
                  </a:cubicBezTo>
                  <a:cubicBezTo>
                    <a:pt x="251" y="194"/>
                    <a:pt x="262" y="202"/>
                    <a:pt x="269" y="210"/>
                  </a:cubicBezTo>
                  <a:cubicBezTo>
                    <a:pt x="256" y="207"/>
                    <a:pt x="241" y="203"/>
                    <a:pt x="228" y="197"/>
                  </a:cubicBezTo>
                  <a:cubicBezTo>
                    <a:pt x="228" y="197"/>
                    <a:pt x="228" y="197"/>
                    <a:pt x="228" y="197"/>
                  </a:cubicBezTo>
                  <a:cubicBezTo>
                    <a:pt x="228" y="196"/>
                    <a:pt x="228" y="196"/>
                    <a:pt x="227" y="196"/>
                  </a:cubicBezTo>
                  <a:cubicBezTo>
                    <a:pt x="235" y="199"/>
                    <a:pt x="243" y="202"/>
                    <a:pt x="251" y="205"/>
                  </a:cubicBezTo>
                  <a:cubicBezTo>
                    <a:pt x="252" y="203"/>
                    <a:pt x="252" y="203"/>
                    <a:pt x="252" y="203"/>
                  </a:cubicBezTo>
                  <a:cubicBezTo>
                    <a:pt x="240" y="197"/>
                    <a:pt x="227" y="190"/>
                    <a:pt x="215" y="187"/>
                  </a:cubicBezTo>
                  <a:close/>
                  <a:moveTo>
                    <a:pt x="207" y="178"/>
                  </a:moveTo>
                  <a:cubicBezTo>
                    <a:pt x="207" y="178"/>
                    <a:pt x="207" y="178"/>
                    <a:pt x="208" y="177"/>
                  </a:cubicBezTo>
                  <a:cubicBezTo>
                    <a:pt x="213" y="178"/>
                    <a:pt x="218" y="180"/>
                    <a:pt x="222" y="182"/>
                  </a:cubicBezTo>
                  <a:cubicBezTo>
                    <a:pt x="217" y="181"/>
                    <a:pt x="212" y="179"/>
                    <a:pt x="207" y="178"/>
                  </a:cubicBezTo>
                  <a:close/>
                  <a:moveTo>
                    <a:pt x="201" y="166"/>
                  </a:moveTo>
                  <a:cubicBezTo>
                    <a:pt x="201" y="166"/>
                    <a:pt x="201" y="167"/>
                    <a:pt x="201" y="168"/>
                  </a:cubicBezTo>
                  <a:cubicBezTo>
                    <a:pt x="201" y="168"/>
                    <a:pt x="201" y="168"/>
                    <a:pt x="201" y="168"/>
                  </a:cubicBezTo>
                  <a:cubicBezTo>
                    <a:pt x="200" y="167"/>
                    <a:pt x="200" y="166"/>
                    <a:pt x="200" y="166"/>
                  </a:cubicBezTo>
                  <a:cubicBezTo>
                    <a:pt x="200" y="166"/>
                    <a:pt x="201" y="166"/>
                    <a:pt x="201" y="166"/>
                  </a:cubicBezTo>
                  <a:close/>
                  <a:moveTo>
                    <a:pt x="190" y="169"/>
                  </a:moveTo>
                  <a:cubicBezTo>
                    <a:pt x="191" y="169"/>
                    <a:pt x="192" y="168"/>
                    <a:pt x="193" y="168"/>
                  </a:cubicBezTo>
                  <a:cubicBezTo>
                    <a:pt x="193" y="169"/>
                    <a:pt x="193" y="169"/>
                    <a:pt x="193" y="169"/>
                  </a:cubicBezTo>
                  <a:cubicBezTo>
                    <a:pt x="192" y="169"/>
                    <a:pt x="191" y="169"/>
                    <a:pt x="190" y="169"/>
                  </a:cubicBezTo>
                  <a:close/>
                  <a:moveTo>
                    <a:pt x="189" y="167"/>
                  </a:moveTo>
                  <a:cubicBezTo>
                    <a:pt x="188" y="167"/>
                    <a:pt x="186" y="168"/>
                    <a:pt x="185" y="168"/>
                  </a:cubicBezTo>
                  <a:cubicBezTo>
                    <a:pt x="183" y="167"/>
                    <a:pt x="181" y="167"/>
                    <a:pt x="179" y="166"/>
                  </a:cubicBezTo>
                  <a:cubicBezTo>
                    <a:pt x="182" y="166"/>
                    <a:pt x="186" y="166"/>
                    <a:pt x="189" y="167"/>
                  </a:cubicBezTo>
                  <a:close/>
                  <a:moveTo>
                    <a:pt x="209" y="159"/>
                  </a:moveTo>
                  <a:cubicBezTo>
                    <a:pt x="211" y="158"/>
                    <a:pt x="213" y="158"/>
                    <a:pt x="215" y="158"/>
                  </a:cubicBezTo>
                  <a:cubicBezTo>
                    <a:pt x="213" y="159"/>
                    <a:pt x="211" y="160"/>
                    <a:pt x="209" y="160"/>
                  </a:cubicBezTo>
                  <a:cubicBezTo>
                    <a:pt x="209" y="160"/>
                    <a:pt x="209" y="159"/>
                    <a:pt x="209" y="159"/>
                  </a:cubicBezTo>
                  <a:close/>
                  <a:moveTo>
                    <a:pt x="115" y="183"/>
                  </a:moveTo>
                  <a:cubicBezTo>
                    <a:pt x="111" y="183"/>
                    <a:pt x="106" y="182"/>
                    <a:pt x="102" y="182"/>
                  </a:cubicBezTo>
                  <a:cubicBezTo>
                    <a:pt x="100" y="181"/>
                    <a:pt x="98" y="181"/>
                    <a:pt x="96" y="181"/>
                  </a:cubicBezTo>
                  <a:cubicBezTo>
                    <a:pt x="99" y="180"/>
                    <a:pt x="102" y="180"/>
                    <a:pt x="106" y="179"/>
                  </a:cubicBezTo>
                  <a:cubicBezTo>
                    <a:pt x="124" y="175"/>
                    <a:pt x="141" y="170"/>
                    <a:pt x="158" y="168"/>
                  </a:cubicBezTo>
                  <a:cubicBezTo>
                    <a:pt x="159" y="168"/>
                    <a:pt x="160" y="168"/>
                    <a:pt x="160" y="168"/>
                  </a:cubicBezTo>
                  <a:cubicBezTo>
                    <a:pt x="167" y="168"/>
                    <a:pt x="173" y="169"/>
                    <a:pt x="179" y="170"/>
                  </a:cubicBezTo>
                  <a:cubicBezTo>
                    <a:pt x="178" y="170"/>
                    <a:pt x="177" y="170"/>
                    <a:pt x="176" y="171"/>
                  </a:cubicBezTo>
                  <a:cubicBezTo>
                    <a:pt x="172" y="170"/>
                    <a:pt x="168" y="170"/>
                    <a:pt x="164" y="170"/>
                  </a:cubicBezTo>
                  <a:cubicBezTo>
                    <a:pt x="162" y="169"/>
                    <a:pt x="162" y="171"/>
                    <a:pt x="162" y="172"/>
                  </a:cubicBezTo>
                  <a:cubicBezTo>
                    <a:pt x="144" y="174"/>
                    <a:pt x="128" y="176"/>
                    <a:pt x="129" y="178"/>
                  </a:cubicBezTo>
                  <a:cubicBezTo>
                    <a:pt x="129" y="179"/>
                    <a:pt x="131" y="179"/>
                    <a:pt x="135" y="180"/>
                  </a:cubicBezTo>
                  <a:cubicBezTo>
                    <a:pt x="128" y="181"/>
                    <a:pt x="122" y="182"/>
                    <a:pt x="115" y="183"/>
                  </a:cubicBezTo>
                  <a:close/>
                  <a:moveTo>
                    <a:pt x="96" y="184"/>
                  </a:moveTo>
                  <a:cubicBezTo>
                    <a:pt x="95" y="184"/>
                    <a:pt x="95" y="184"/>
                    <a:pt x="95" y="184"/>
                  </a:cubicBezTo>
                  <a:cubicBezTo>
                    <a:pt x="89" y="184"/>
                    <a:pt x="84" y="184"/>
                    <a:pt x="80" y="183"/>
                  </a:cubicBezTo>
                  <a:cubicBezTo>
                    <a:pt x="85" y="183"/>
                    <a:pt x="90" y="184"/>
                    <a:pt x="96" y="184"/>
                  </a:cubicBezTo>
                  <a:close/>
                  <a:moveTo>
                    <a:pt x="98" y="170"/>
                  </a:moveTo>
                  <a:cubicBezTo>
                    <a:pt x="103" y="169"/>
                    <a:pt x="109" y="169"/>
                    <a:pt x="115" y="168"/>
                  </a:cubicBezTo>
                  <a:cubicBezTo>
                    <a:pt x="109" y="169"/>
                    <a:pt x="103" y="170"/>
                    <a:pt x="98" y="170"/>
                  </a:cubicBezTo>
                  <a:close/>
                  <a:moveTo>
                    <a:pt x="193" y="160"/>
                  </a:moveTo>
                  <a:cubicBezTo>
                    <a:pt x="193" y="161"/>
                    <a:pt x="193" y="161"/>
                    <a:pt x="193" y="161"/>
                  </a:cubicBezTo>
                  <a:cubicBezTo>
                    <a:pt x="192" y="161"/>
                    <a:pt x="192" y="161"/>
                    <a:pt x="192" y="160"/>
                  </a:cubicBezTo>
                  <a:cubicBezTo>
                    <a:pt x="192" y="160"/>
                    <a:pt x="193" y="160"/>
                    <a:pt x="193" y="160"/>
                  </a:cubicBezTo>
                  <a:close/>
                  <a:moveTo>
                    <a:pt x="544" y="117"/>
                  </a:moveTo>
                  <a:cubicBezTo>
                    <a:pt x="552" y="124"/>
                    <a:pt x="559" y="130"/>
                    <a:pt x="567" y="137"/>
                  </a:cubicBezTo>
                  <a:cubicBezTo>
                    <a:pt x="566" y="136"/>
                    <a:pt x="566" y="136"/>
                    <a:pt x="565" y="135"/>
                  </a:cubicBezTo>
                  <a:cubicBezTo>
                    <a:pt x="563" y="134"/>
                    <a:pt x="562" y="133"/>
                    <a:pt x="561" y="132"/>
                  </a:cubicBezTo>
                  <a:cubicBezTo>
                    <a:pt x="559" y="134"/>
                    <a:pt x="559" y="134"/>
                    <a:pt x="559" y="134"/>
                  </a:cubicBezTo>
                  <a:cubicBezTo>
                    <a:pt x="559" y="134"/>
                    <a:pt x="559" y="134"/>
                    <a:pt x="559" y="134"/>
                  </a:cubicBezTo>
                  <a:cubicBezTo>
                    <a:pt x="559" y="135"/>
                    <a:pt x="559" y="135"/>
                    <a:pt x="559" y="135"/>
                  </a:cubicBezTo>
                  <a:cubicBezTo>
                    <a:pt x="566" y="144"/>
                    <a:pt x="579" y="152"/>
                    <a:pt x="593" y="158"/>
                  </a:cubicBezTo>
                  <a:cubicBezTo>
                    <a:pt x="596" y="161"/>
                    <a:pt x="600" y="163"/>
                    <a:pt x="603" y="165"/>
                  </a:cubicBezTo>
                  <a:cubicBezTo>
                    <a:pt x="584" y="165"/>
                    <a:pt x="561" y="168"/>
                    <a:pt x="538" y="177"/>
                  </a:cubicBezTo>
                  <a:cubicBezTo>
                    <a:pt x="479" y="198"/>
                    <a:pt x="459" y="227"/>
                    <a:pt x="463" y="270"/>
                  </a:cubicBezTo>
                  <a:cubicBezTo>
                    <a:pt x="462" y="273"/>
                    <a:pt x="461" y="276"/>
                    <a:pt x="461" y="279"/>
                  </a:cubicBezTo>
                  <a:cubicBezTo>
                    <a:pt x="462" y="279"/>
                    <a:pt x="462" y="279"/>
                    <a:pt x="462" y="279"/>
                  </a:cubicBezTo>
                  <a:cubicBezTo>
                    <a:pt x="461" y="283"/>
                    <a:pt x="461" y="287"/>
                    <a:pt x="461" y="290"/>
                  </a:cubicBezTo>
                  <a:cubicBezTo>
                    <a:pt x="450" y="282"/>
                    <a:pt x="438" y="275"/>
                    <a:pt x="427" y="269"/>
                  </a:cubicBezTo>
                  <a:cubicBezTo>
                    <a:pt x="422" y="264"/>
                    <a:pt x="417" y="260"/>
                    <a:pt x="412" y="257"/>
                  </a:cubicBezTo>
                  <a:cubicBezTo>
                    <a:pt x="405" y="252"/>
                    <a:pt x="398" y="249"/>
                    <a:pt x="391" y="249"/>
                  </a:cubicBezTo>
                  <a:cubicBezTo>
                    <a:pt x="390" y="249"/>
                    <a:pt x="390" y="249"/>
                    <a:pt x="390" y="249"/>
                  </a:cubicBezTo>
                  <a:cubicBezTo>
                    <a:pt x="388" y="249"/>
                    <a:pt x="388" y="249"/>
                    <a:pt x="388" y="249"/>
                  </a:cubicBezTo>
                  <a:cubicBezTo>
                    <a:pt x="389" y="251"/>
                    <a:pt x="389" y="251"/>
                    <a:pt x="389" y="251"/>
                  </a:cubicBezTo>
                  <a:cubicBezTo>
                    <a:pt x="391" y="258"/>
                    <a:pt x="395" y="265"/>
                    <a:pt x="400" y="272"/>
                  </a:cubicBezTo>
                  <a:cubicBezTo>
                    <a:pt x="399" y="271"/>
                    <a:pt x="398" y="271"/>
                    <a:pt x="397" y="270"/>
                  </a:cubicBezTo>
                  <a:cubicBezTo>
                    <a:pt x="361" y="239"/>
                    <a:pt x="329" y="204"/>
                    <a:pt x="298" y="168"/>
                  </a:cubicBezTo>
                  <a:cubicBezTo>
                    <a:pt x="296" y="170"/>
                    <a:pt x="296" y="170"/>
                    <a:pt x="296" y="170"/>
                  </a:cubicBezTo>
                  <a:cubicBezTo>
                    <a:pt x="325" y="204"/>
                    <a:pt x="355" y="237"/>
                    <a:pt x="389" y="267"/>
                  </a:cubicBezTo>
                  <a:cubicBezTo>
                    <a:pt x="337" y="243"/>
                    <a:pt x="273" y="216"/>
                    <a:pt x="273" y="216"/>
                  </a:cubicBezTo>
                  <a:cubicBezTo>
                    <a:pt x="279" y="220"/>
                    <a:pt x="361" y="263"/>
                    <a:pt x="412" y="287"/>
                  </a:cubicBezTo>
                  <a:cubicBezTo>
                    <a:pt x="416" y="292"/>
                    <a:pt x="421" y="297"/>
                    <a:pt x="426" y="302"/>
                  </a:cubicBezTo>
                  <a:cubicBezTo>
                    <a:pt x="430" y="306"/>
                    <a:pt x="435" y="309"/>
                    <a:pt x="439" y="313"/>
                  </a:cubicBezTo>
                  <a:cubicBezTo>
                    <a:pt x="422" y="313"/>
                    <a:pt x="405" y="314"/>
                    <a:pt x="389" y="315"/>
                  </a:cubicBezTo>
                  <a:cubicBezTo>
                    <a:pt x="388" y="315"/>
                    <a:pt x="388" y="315"/>
                    <a:pt x="388" y="315"/>
                  </a:cubicBezTo>
                  <a:cubicBezTo>
                    <a:pt x="388" y="315"/>
                    <a:pt x="388" y="315"/>
                    <a:pt x="388" y="315"/>
                  </a:cubicBezTo>
                  <a:cubicBezTo>
                    <a:pt x="375" y="316"/>
                    <a:pt x="362" y="317"/>
                    <a:pt x="348" y="319"/>
                  </a:cubicBezTo>
                  <a:cubicBezTo>
                    <a:pt x="289" y="318"/>
                    <a:pt x="224" y="318"/>
                    <a:pt x="201" y="321"/>
                  </a:cubicBezTo>
                  <a:cubicBezTo>
                    <a:pt x="201" y="321"/>
                    <a:pt x="201" y="321"/>
                    <a:pt x="201" y="321"/>
                  </a:cubicBezTo>
                  <a:cubicBezTo>
                    <a:pt x="202" y="319"/>
                    <a:pt x="201" y="318"/>
                    <a:pt x="199" y="318"/>
                  </a:cubicBezTo>
                  <a:cubicBezTo>
                    <a:pt x="195" y="319"/>
                    <a:pt x="194" y="321"/>
                    <a:pt x="193" y="323"/>
                  </a:cubicBezTo>
                  <a:cubicBezTo>
                    <a:pt x="193" y="323"/>
                    <a:pt x="192" y="323"/>
                    <a:pt x="192" y="323"/>
                  </a:cubicBezTo>
                  <a:cubicBezTo>
                    <a:pt x="192" y="323"/>
                    <a:pt x="192" y="323"/>
                    <a:pt x="193" y="323"/>
                  </a:cubicBezTo>
                  <a:cubicBezTo>
                    <a:pt x="192" y="324"/>
                    <a:pt x="191" y="325"/>
                    <a:pt x="191" y="326"/>
                  </a:cubicBezTo>
                  <a:cubicBezTo>
                    <a:pt x="189" y="328"/>
                    <a:pt x="192" y="330"/>
                    <a:pt x="193" y="328"/>
                  </a:cubicBezTo>
                  <a:cubicBezTo>
                    <a:pt x="194" y="327"/>
                    <a:pt x="194" y="326"/>
                    <a:pt x="195" y="325"/>
                  </a:cubicBezTo>
                  <a:cubicBezTo>
                    <a:pt x="194" y="327"/>
                    <a:pt x="193" y="330"/>
                    <a:pt x="193" y="332"/>
                  </a:cubicBezTo>
                  <a:cubicBezTo>
                    <a:pt x="151" y="293"/>
                    <a:pt x="98" y="255"/>
                    <a:pt x="52" y="219"/>
                  </a:cubicBezTo>
                  <a:cubicBezTo>
                    <a:pt x="53" y="218"/>
                    <a:pt x="53" y="217"/>
                    <a:pt x="52" y="216"/>
                  </a:cubicBezTo>
                  <a:cubicBezTo>
                    <a:pt x="45" y="211"/>
                    <a:pt x="38" y="206"/>
                    <a:pt x="31" y="201"/>
                  </a:cubicBezTo>
                  <a:cubicBezTo>
                    <a:pt x="32" y="200"/>
                    <a:pt x="33" y="199"/>
                    <a:pt x="31" y="198"/>
                  </a:cubicBezTo>
                  <a:cubicBezTo>
                    <a:pt x="30" y="198"/>
                    <a:pt x="28" y="197"/>
                    <a:pt x="26" y="196"/>
                  </a:cubicBezTo>
                  <a:cubicBezTo>
                    <a:pt x="22" y="193"/>
                    <a:pt x="18" y="189"/>
                    <a:pt x="14" y="186"/>
                  </a:cubicBezTo>
                  <a:cubicBezTo>
                    <a:pt x="14" y="185"/>
                    <a:pt x="14" y="185"/>
                    <a:pt x="13" y="185"/>
                  </a:cubicBezTo>
                  <a:cubicBezTo>
                    <a:pt x="13" y="184"/>
                    <a:pt x="13" y="184"/>
                    <a:pt x="14" y="183"/>
                  </a:cubicBezTo>
                  <a:cubicBezTo>
                    <a:pt x="16" y="184"/>
                    <a:pt x="17" y="185"/>
                    <a:pt x="18" y="186"/>
                  </a:cubicBezTo>
                  <a:cubicBezTo>
                    <a:pt x="18" y="188"/>
                    <a:pt x="19" y="189"/>
                    <a:pt x="21" y="189"/>
                  </a:cubicBezTo>
                  <a:cubicBezTo>
                    <a:pt x="21" y="189"/>
                    <a:pt x="21" y="189"/>
                    <a:pt x="22" y="189"/>
                  </a:cubicBezTo>
                  <a:cubicBezTo>
                    <a:pt x="25" y="192"/>
                    <a:pt x="29" y="194"/>
                    <a:pt x="32" y="197"/>
                  </a:cubicBezTo>
                  <a:cubicBezTo>
                    <a:pt x="43" y="205"/>
                    <a:pt x="53" y="214"/>
                    <a:pt x="65" y="222"/>
                  </a:cubicBezTo>
                  <a:cubicBezTo>
                    <a:pt x="68" y="224"/>
                    <a:pt x="71" y="220"/>
                    <a:pt x="68" y="218"/>
                  </a:cubicBezTo>
                  <a:cubicBezTo>
                    <a:pt x="56" y="209"/>
                    <a:pt x="44" y="199"/>
                    <a:pt x="32" y="190"/>
                  </a:cubicBezTo>
                  <a:cubicBezTo>
                    <a:pt x="31" y="189"/>
                    <a:pt x="30" y="189"/>
                    <a:pt x="29" y="188"/>
                  </a:cubicBezTo>
                  <a:cubicBezTo>
                    <a:pt x="41" y="187"/>
                    <a:pt x="52" y="186"/>
                    <a:pt x="64" y="186"/>
                  </a:cubicBezTo>
                  <a:cubicBezTo>
                    <a:pt x="66" y="186"/>
                    <a:pt x="66" y="183"/>
                    <a:pt x="64" y="183"/>
                  </a:cubicBezTo>
                  <a:cubicBezTo>
                    <a:pt x="63" y="183"/>
                    <a:pt x="62" y="183"/>
                    <a:pt x="60" y="183"/>
                  </a:cubicBezTo>
                  <a:cubicBezTo>
                    <a:pt x="62" y="182"/>
                    <a:pt x="64" y="182"/>
                    <a:pt x="66" y="182"/>
                  </a:cubicBezTo>
                  <a:cubicBezTo>
                    <a:pt x="67" y="182"/>
                    <a:pt x="68" y="182"/>
                    <a:pt x="69" y="182"/>
                  </a:cubicBezTo>
                  <a:cubicBezTo>
                    <a:pt x="75" y="185"/>
                    <a:pt x="84" y="187"/>
                    <a:pt x="95" y="187"/>
                  </a:cubicBezTo>
                  <a:cubicBezTo>
                    <a:pt x="99" y="187"/>
                    <a:pt x="103" y="186"/>
                    <a:pt x="108" y="186"/>
                  </a:cubicBezTo>
                  <a:cubicBezTo>
                    <a:pt x="114" y="188"/>
                    <a:pt x="119" y="190"/>
                    <a:pt x="122" y="193"/>
                  </a:cubicBezTo>
                  <a:cubicBezTo>
                    <a:pt x="124" y="191"/>
                    <a:pt x="124" y="191"/>
                    <a:pt x="124" y="191"/>
                  </a:cubicBezTo>
                  <a:cubicBezTo>
                    <a:pt x="121" y="189"/>
                    <a:pt x="118" y="187"/>
                    <a:pt x="114" y="185"/>
                  </a:cubicBezTo>
                  <a:cubicBezTo>
                    <a:pt x="114" y="185"/>
                    <a:pt x="115" y="185"/>
                    <a:pt x="115" y="185"/>
                  </a:cubicBezTo>
                  <a:cubicBezTo>
                    <a:pt x="124" y="186"/>
                    <a:pt x="133" y="186"/>
                    <a:pt x="142" y="186"/>
                  </a:cubicBezTo>
                  <a:cubicBezTo>
                    <a:pt x="162" y="186"/>
                    <a:pt x="182" y="184"/>
                    <a:pt x="198" y="179"/>
                  </a:cubicBezTo>
                  <a:cubicBezTo>
                    <a:pt x="199" y="180"/>
                    <a:pt x="199" y="180"/>
                    <a:pt x="199" y="180"/>
                  </a:cubicBezTo>
                  <a:cubicBezTo>
                    <a:pt x="201" y="182"/>
                    <a:pt x="204" y="184"/>
                    <a:pt x="207" y="185"/>
                  </a:cubicBezTo>
                  <a:cubicBezTo>
                    <a:pt x="206" y="185"/>
                    <a:pt x="206" y="185"/>
                    <a:pt x="205" y="185"/>
                  </a:cubicBezTo>
                  <a:cubicBezTo>
                    <a:pt x="204" y="187"/>
                    <a:pt x="204" y="187"/>
                    <a:pt x="204" y="187"/>
                  </a:cubicBezTo>
                  <a:cubicBezTo>
                    <a:pt x="209" y="190"/>
                    <a:pt x="213" y="193"/>
                    <a:pt x="218" y="195"/>
                  </a:cubicBezTo>
                  <a:cubicBezTo>
                    <a:pt x="203" y="196"/>
                    <a:pt x="173" y="204"/>
                    <a:pt x="173" y="204"/>
                  </a:cubicBezTo>
                  <a:cubicBezTo>
                    <a:pt x="173" y="204"/>
                    <a:pt x="208" y="203"/>
                    <a:pt x="215" y="201"/>
                  </a:cubicBezTo>
                  <a:cubicBezTo>
                    <a:pt x="222" y="200"/>
                    <a:pt x="219" y="207"/>
                    <a:pt x="219" y="207"/>
                  </a:cubicBezTo>
                  <a:cubicBezTo>
                    <a:pt x="219" y="207"/>
                    <a:pt x="227" y="204"/>
                    <a:pt x="228" y="200"/>
                  </a:cubicBezTo>
                  <a:cubicBezTo>
                    <a:pt x="243" y="206"/>
                    <a:pt x="258" y="211"/>
                    <a:pt x="273" y="214"/>
                  </a:cubicBezTo>
                  <a:cubicBezTo>
                    <a:pt x="276" y="214"/>
                    <a:pt x="276" y="214"/>
                    <a:pt x="276" y="214"/>
                  </a:cubicBezTo>
                  <a:cubicBezTo>
                    <a:pt x="274" y="212"/>
                    <a:pt x="274" y="212"/>
                    <a:pt x="274" y="212"/>
                  </a:cubicBezTo>
                  <a:cubicBezTo>
                    <a:pt x="267" y="203"/>
                    <a:pt x="254" y="193"/>
                    <a:pt x="240" y="184"/>
                  </a:cubicBezTo>
                  <a:cubicBezTo>
                    <a:pt x="230" y="179"/>
                    <a:pt x="221" y="174"/>
                    <a:pt x="212" y="171"/>
                  </a:cubicBezTo>
                  <a:cubicBezTo>
                    <a:pt x="213" y="170"/>
                    <a:pt x="214" y="169"/>
                    <a:pt x="214" y="169"/>
                  </a:cubicBezTo>
                  <a:cubicBezTo>
                    <a:pt x="214" y="169"/>
                    <a:pt x="212" y="169"/>
                    <a:pt x="208" y="169"/>
                  </a:cubicBezTo>
                  <a:cubicBezTo>
                    <a:pt x="209" y="167"/>
                    <a:pt x="209" y="165"/>
                    <a:pt x="209" y="163"/>
                  </a:cubicBezTo>
                  <a:cubicBezTo>
                    <a:pt x="215" y="161"/>
                    <a:pt x="220" y="159"/>
                    <a:pt x="223" y="157"/>
                  </a:cubicBezTo>
                  <a:cubicBezTo>
                    <a:pt x="223" y="155"/>
                    <a:pt x="223" y="155"/>
                    <a:pt x="223" y="155"/>
                  </a:cubicBezTo>
                  <a:cubicBezTo>
                    <a:pt x="218" y="155"/>
                    <a:pt x="213" y="156"/>
                    <a:pt x="208" y="156"/>
                  </a:cubicBezTo>
                  <a:cubicBezTo>
                    <a:pt x="208" y="150"/>
                    <a:pt x="207" y="144"/>
                    <a:pt x="206" y="138"/>
                  </a:cubicBezTo>
                  <a:cubicBezTo>
                    <a:pt x="206" y="137"/>
                    <a:pt x="205" y="137"/>
                    <a:pt x="205" y="137"/>
                  </a:cubicBezTo>
                  <a:cubicBezTo>
                    <a:pt x="204" y="132"/>
                    <a:pt x="204" y="126"/>
                    <a:pt x="204" y="121"/>
                  </a:cubicBezTo>
                  <a:cubicBezTo>
                    <a:pt x="208" y="139"/>
                    <a:pt x="213" y="152"/>
                    <a:pt x="213" y="152"/>
                  </a:cubicBezTo>
                  <a:cubicBezTo>
                    <a:pt x="211" y="146"/>
                    <a:pt x="210" y="141"/>
                    <a:pt x="209" y="135"/>
                  </a:cubicBezTo>
                  <a:cubicBezTo>
                    <a:pt x="211" y="135"/>
                    <a:pt x="212" y="134"/>
                    <a:pt x="212" y="132"/>
                  </a:cubicBezTo>
                  <a:cubicBezTo>
                    <a:pt x="210" y="127"/>
                    <a:pt x="209" y="121"/>
                    <a:pt x="207" y="115"/>
                  </a:cubicBezTo>
                  <a:cubicBezTo>
                    <a:pt x="204" y="44"/>
                    <a:pt x="253" y="29"/>
                    <a:pt x="270" y="21"/>
                  </a:cubicBezTo>
                  <a:cubicBezTo>
                    <a:pt x="289" y="11"/>
                    <a:pt x="314" y="13"/>
                    <a:pt x="337" y="20"/>
                  </a:cubicBezTo>
                  <a:cubicBezTo>
                    <a:pt x="352" y="24"/>
                    <a:pt x="468" y="80"/>
                    <a:pt x="544" y="117"/>
                  </a:cubicBezTo>
                  <a:close/>
                  <a:moveTo>
                    <a:pt x="442" y="344"/>
                  </a:moveTo>
                  <a:cubicBezTo>
                    <a:pt x="442" y="341"/>
                    <a:pt x="442" y="341"/>
                    <a:pt x="442" y="341"/>
                  </a:cubicBezTo>
                  <a:cubicBezTo>
                    <a:pt x="442" y="341"/>
                    <a:pt x="440" y="341"/>
                    <a:pt x="438" y="341"/>
                  </a:cubicBezTo>
                  <a:cubicBezTo>
                    <a:pt x="433" y="337"/>
                    <a:pt x="429" y="333"/>
                    <a:pt x="425" y="329"/>
                  </a:cubicBezTo>
                  <a:cubicBezTo>
                    <a:pt x="434" y="329"/>
                    <a:pt x="442" y="334"/>
                    <a:pt x="450" y="341"/>
                  </a:cubicBezTo>
                  <a:cubicBezTo>
                    <a:pt x="454" y="345"/>
                    <a:pt x="458" y="348"/>
                    <a:pt x="461" y="351"/>
                  </a:cubicBezTo>
                  <a:cubicBezTo>
                    <a:pt x="461" y="355"/>
                    <a:pt x="461" y="358"/>
                    <a:pt x="461" y="358"/>
                  </a:cubicBezTo>
                  <a:cubicBezTo>
                    <a:pt x="461" y="358"/>
                    <a:pt x="462" y="356"/>
                    <a:pt x="463" y="353"/>
                  </a:cubicBezTo>
                  <a:cubicBezTo>
                    <a:pt x="465" y="354"/>
                    <a:pt x="467" y="356"/>
                    <a:pt x="468" y="357"/>
                  </a:cubicBezTo>
                  <a:cubicBezTo>
                    <a:pt x="469" y="361"/>
                    <a:pt x="470" y="365"/>
                    <a:pt x="471" y="368"/>
                  </a:cubicBezTo>
                  <a:cubicBezTo>
                    <a:pt x="462" y="360"/>
                    <a:pt x="451" y="352"/>
                    <a:pt x="442" y="344"/>
                  </a:cubicBezTo>
                  <a:close/>
                  <a:moveTo>
                    <a:pt x="28" y="292"/>
                  </a:moveTo>
                  <a:cubicBezTo>
                    <a:pt x="31" y="293"/>
                    <a:pt x="33" y="294"/>
                    <a:pt x="36" y="295"/>
                  </a:cubicBezTo>
                  <a:cubicBezTo>
                    <a:pt x="53" y="311"/>
                    <a:pt x="72" y="325"/>
                    <a:pt x="92" y="335"/>
                  </a:cubicBezTo>
                  <a:cubicBezTo>
                    <a:pt x="96" y="338"/>
                    <a:pt x="100" y="342"/>
                    <a:pt x="104" y="345"/>
                  </a:cubicBezTo>
                  <a:cubicBezTo>
                    <a:pt x="84" y="333"/>
                    <a:pt x="65" y="321"/>
                    <a:pt x="47" y="307"/>
                  </a:cubicBezTo>
                  <a:cubicBezTo>
                    <a:pt x="47" y="307"/>
                    <a:pt x="47" y="307"/>
                    <a:pt x="47" y="307"/>
                  </a:cubicBezTo>
                  <a:cubicBezTo>
                    <a:pt x="47" y="307"/>
                    <a:pt x="47" y="307"/>
                    <a:pt x="47" y="307"/>
                  </a:cubicBezTo>
                  <a:cubicBezTo>
                    <a:pt x="40" y="302"/>
                    <a:pt x="34" y="297"/>
                    <a:pt x="28" y="292"/>
                  </a:cubicBezTo>
                  <a:close/>
                  <a:moveTo>
                    <a:pt x="435" y="400"/>
                  </a:moveTo>
                  <a:cubicBezTo>
                    <a:pt x="454" y="403"/>
                    <a:pt x="467" y="408"/>
                    <a:pt x="475" y="415"/>
                  </a:cubicBezTo>
                  <a:cubicBezTo>
                    <a:pt x="474" y="416"/>
                    <a:pt x="473" y="417"/>
                    <a:pt x="472" y="417"/>
                  </a:cubicBezTo>
                  <a:cubicBezTo>
                    <a:pt x="472" y="416"/>
                    <a:pt x="472" y="416"/>
                    <a:pt x="472" y="415"/>
                  </a:cubicBezTo>
                  <a:cubicBezTo>
                    <a:pt x="469" y="414"/>
                    <a:pt x="469" y="414"/>
                    <a:pt x="469" y="414"/>
                  </a:cubicBezTo>
                  <a:cubicBezTo>
                    <a:pt x="469" y="416"/>
                    <a:pt x="468" y="418"/>
                    <a:pt x="468" y="419"/>
                  </a:cubicBezTo>
                  <a:cubicBezTo>
                    <a:pt x="465" y="421"/>
                    <a:pt x="462" y="422"/>
                    <a:pt x="458" y="422"/>
                  </a:cubicBezTo>
                  <a:cubicBezTo>
                    <a:pt x="459" y="422"/>
                    <a:pt x="459" y="421"/>
                    <a:pt x="460" y="420"/>
                  </a:cubicBezTo>
                  <a:cubicBezTo>
                    <a:pt x="460" y="420"/>
                    <a:pt x="455" y="420"/>
                    <a:pt x="445" y="419"/>
                  </a:cubicBezTo>
                  <a:cubicBezTo>
                    <a:pt x="448" y="418"/>
                    <a:pt x="450" y="418"/>
                    <a:pt x="453" y="417"/>
                  </a:cubicBezTo>
                  <a:cubicBezTo>
                    <a:pt x="455" y="417"/>
                    <a:pt x="456" y="417"/>
                    <a:pt x="458" y="417"/>
                  </a:cubicBezTo>
                  <a:cubicBezTo>
                    <a:pt x="458" y="416"/>
                    <a:pt x="458" y="416"/>
                    <a:pt x="458" y="416"/>
                  </a:cubicBezTo>
                  <a:cubicBezTo>
                    <a:pt x="460" y="415"/>
                    <a:pt x="460" y="415"/>
                    <a:pt x="460" y="415"/>
                  </a:cubicBezTo>
                  <a:cubicBezTo>
                    <a:pt x="457" y="414"/>
                    <a:pt x="457" y="414"/>
                    <a:pt x="457" y="414"/>
                  </a:cubicBezTo>
                  <a:cubicBezTo>
                    <a:pt x="452" y="411"/>
                    <a:pt x="446" y="409"/>
                    <a:pt x="440" y="408"/>
                  </a:cubicBezTo>
                  <a:cubicBezTo>
                    <a:pt x="443" y="408"/>
                    <a:pt x="445" y="408"/>
                    <a:pt x="448" y="408"/>
                  </a:cubicBezTo>
                  <a:cubicBezTo>
                    <a:pt x="448" y="406"/>
                    <a:pt x="448" y="406"/>
                    <a:pt x="448" y="406"/>
                  </a:cubicBezTo>
                  <a:cubicBezTo>
                    <a:pt x="448" y="406"/>
                    <a:pt x="448" y="406"/>
                    <a:pt x="448" y="406"/>
                  </a:cubicBezTo>
                  <a:cubicBezTo>
                    <a:pt x="448" y="406"/>
                    <a:pt x="448" y="406"/>
                    <a:pt x="448" y="406"/>
                  </a:cubicBezTo>
                  <a:cubicBezTo>
                    <a:pt x="448" y="406"/>
                    <a:pt x="448" y="406"/>
                    <a:pt x="448" y="406"/>
                  </a:cubicBezTo>
                  <a:cubicBezTo>
                    <a:pt x="444" y="405"/>
                    <a:pt x="440" y="405"/>
                    <a:pt x="436" y="405"/>
                  </a:cubicBezTo>
                  <a:cubicBezTo>
                    <a:pt x="438" y="405"/>
                    <a:pt x="440" y="405"/>
                    <a:pt x="442" y="405"/>
                  </a:cubicBezTo>
                  <a:cubicBezTo>
                    <a:pt x="443" y="402"/>
                    <a:pt x="443" y="402"/>
                    <a:pt x="443" y="402"/>
                  </a:cubicBezTo>
                  <a:cubicBezTo>
                    <a:pt x="440" y="401"/>
                    <a:pt x="438" y="401"/>
                    <a:pt x="435" y="400"/>
                  </a:cubicBezTo>
                  <a:close/>
                  <a:moveTo>
                    <a:pt x="453" y="434"/>
                  </a:moveTo>
                  <a:cubicBezTo>
                    <a:pt x="455" y="436"/>
                    <a:pt x="458" y="437"/>
                    <a:pt x="460" y="439"/>
                  </a:cubicBezTo>
                  <a:cubicBezTo>
                    <a:pt x="459" y="440"/>
                    <a:pt x="459" y="441"/>
                    <a:pt x="459" y="441"/>
                  </a:cubicBezTo>
                  <a:cubicBezTo>
                    <a:pt x="457" y="442"/>
                    <a:pt x="454" y="442"/>
                    <a:pt x="452" y="442"/>
                  </a:cubicBezTo>
                  <a:cubicBezTo>
                    <a:pt x="452" y="439"/>
                    <a:pt x="452" y="437"/>
                    <a:pt x="453" y="434"/>
                  </a:cubicBezTo>
                  <a:close/>
                  <a:moveTo>
                    <a:pt x="228" y="482"/>
                  </a:moveTo>
                  <a:cubicBezTo>
                    <a:pt x="234" y="483"/>
                    <a:pt x="239" y="484"/>
                    <a:pt x="245" y="485"/>
                  </a:cubicBezTo>
                  <a:cubicBezTo>
                    <a:pt x="246" y="485"/>
                    <a:pt x="248" y="486"/>
                    <a:pt x="249" y="487"/>
                  </a:cubicBezTo>
                  <a:cubicBezTo>
                    <a:pt x="249" y="487"/>
                    <a:pt x="249" y="487"/>
                    <a:pt x="249" y="488"/>
                  </a:cubicBezTo>
                  <a:cubicBezTo>
                    <a:pt x="239" y="486"/>
                    <a:pt x="229" y="485"/>
                    <a:pt x="219" y="482"/>
                  </a:cubicBezTo>
                  <a:cubicBezTo>
                    <a:pt x="221" y="482"/>
                    <a:pt x="224" y="482"/>
                    <a:pt x="227" y="482"/>
                  </a:cubicBezTo>
                  <a:cubicBezTo>
                    <a:pt x="227" y="482"/>
                    <a:pt x="228" y="482"/>
                    <a:pt x="228" y="482"/>
                  </a:cubicBezTo>
                  <a:close/>
                  <a:moveTo>
                    <a:pt x="272" y="474"/>
                  </a:moveTo>
                  <a:cubicBezTo>
                    <a:pt x="273" y="474"/>
                    <a:pt x="275" y="474"/>
                    <a:pt x="276" y="474"/>
                  </a:cubicBezTo>
                  <a:cubicBezTo>
                    <a:pt x="279" y="474"/>
                    <a:pt x="282" y="474"/>
                    <a:pt x="285" y="474"/>
                  </a:cubicBezTo>
                  <a:cubicBezTo>
                    <a:pt x="288" y="476"/>
                    <a:pt x="290" y="478"/>
                    <a:pt x="293" y="480"/>
                  </a:cubicBezTo>
                  <a:cubicBezTo>
                    <a:pt x="295" y="481"/>
                    <a:pt x="296" y="482"/>
                    <a:pt x="298" y="483"/>
                  </a:cubicBezTo>
                  <a:cubicBezTo>
                    <a:pt x="296" y="483"/>
                    <a:pt x="294" y="483"/>
                    <a:pt x="292" y="482"/>
                  </a:cubicBezTo>
                  <a:cubicBezTo>
                    <a:pt x="287" y="480"/>
                    <a:pt x="281" y="478"/>
                    <a:pt x="274" y="476"/>
                  </a:cubicBezTo>
                  <a:cubicBezTo>
                    <a:pt x="273" y="475"/>
                    <a:pt x="272" y="475"/>
                    <a:pt x="272" y="474"/>
                  </a:cubicBezTo>
                  <a:close/>
                  <a:moveTo>
                    <a:pt x="292" y="490"/>
                  </a:moveTo>
                  <a:cubicBezTo>
                    <a:pt x="291" y="489"/>
                    <a:pt x="290" y="489"/>
                    <a:pt x="290" y="488"/>
                  </a:cubicBezTo>
                  <a:cubicBezTo>
                    <a:pt x="291" y="489"/>
                    <a:pt x="293" y="489"/>
                    <a:pt x="295" y="490"/>
                  </a:cubicBezTo>
                  <a:cubicBezTo>
                    <a:pt x="294" y="490"/>
                    <a:pt x="294" y="490"/>
                    <a:pt x="294" y="490"/>
                  </a:cubicBezTo>
                  <a:cubicBezTo>
                    <a:pt x="293" y="490"/>
                    <a:pt x="292" y="490"/>
                    <a:pt x="292" y="490"/>
                  </a:cubicBezTo>
                  <a:close/>
                  <a:moveTo>
                    <a:pt x="292" y="485"/>
                  </a:moveTo>
                  <a:cubicBezTo>
                    <a:pt x="294" y="486"/>
                    <a:pt x="296" y="487"/>
                    <a:pt x="298" y="488"/>
                  </a:cubicBezTo>
                  <a:cubicBezTo>
                    <a:pt x="293" y="487"/>
                    <a:pt x="288" y="485"/>
                    <a:pt x="284" y="483"/>
                  </a:cubicBezTo>
                  <a:cubicBezTo>
                    <a:pt x="284" y="483"/>
                    <a:pt x="283" y="483"/>
                    <a:pt x="283" y="483"/>
                  </a:cubicBezTo>
                  <a:cubicBezTo>
                    <a:pt x="286" y="484"/>
                    <a:pt x="289" y="484"/>
                    <a:pt x="292" y="485"/>
                  </a:cubicBezTo>
                  <a:close/>
                  <a:moveTo>
                    <a:pt x="299" y="486"/>
                  </a:moveTo>
                  <a:cubicBezTo>
                    <a:pt x="300" y="486"/>
                    <a:pt x="301" y="486"/>
                    <a:pt x="302" y="486"/>
                  </a:cubicBezTo>
                  <a:cubicBezTo>
                    <a:pt x="305" y="488"/>
                    <a:pt x="307" y="490"/>
                    <a:pt x="310" y="492"/>
                  </a:cubicBezTo>
                  <a:cubicBezTo>
                    <a:pt x="308" y="491"/>
                    <a:pt x="306" y="491"/>
                    <a:pt x="305" y="490"/>
                  </a:cubicBezTo>
                  <a:cubicBezTo>
                    <a:pt x="305" y="490"/>
                    <a:pt x="305" y="490"/>
                    <a:pt x="305" y="490"/>
                  </a:cubicBezTo>
                  <a:cubicBezTo>
                    <a:pt x="303" y="489"/>
                    <a:pt x="301" y="487"/>
                    <a:pt x="299" y="486"/>
                  </a:cubicBezTo>
                  <a:close/>
                  <a:moveTo>
                    <a:pt x="284" y="487"/>
                  </a:moveTo>
                  <a:cubicBezTo>
                    <a:pt x="282" y="486"/>
                    <a:pt x="279" y="485"/>
                    <a:pt x="277" y="484"/>
                  </a:cubicBezTo>
                  <a:cubicBezTo>
                    <a:pt x="279" y="484"/>
                    <a:pt x="280" y="485"/>
                    <a:pt x="282" y="486"/>
                  </a:cubicBezTo>
                  <a:cubicBezTo>
                    <a:pt x="283" y="486"/>
                    <a:pt x="284" y="487"/>
                    <a:pt x="284" y="487"/>
                  </a:cubicBezTo>
                  <a:close/>
                  <a:moveTo>
                    <a:pt x="270" y="478"/>
                  </a:moveTo>
                  <a:cubicBezTo>
                    <a:pt x="271" y="478"/>
                    <a:pt x="272" y="478"/>
                    <a:pt x="273" y="479"/>
                  </a:cubicBezTo>
                  <a:cubicBezTo>
                    <a:pt x="273" y="479"/>
                    <a:pt x="273" y="479"/>
                    <a:pt x="273" y="479"/>
                  </a:cubicBezTo>
                  <a:cubicBezTo>
                    <a:pt x="273" y="479"/>
                    <a:pt x="272" y="478"/>
                    <a:pt x="271" y="478"/>
                  </a:cubicBezTo>
                  <a:cubicBezTo>
                    <a:pt x="270" y="478"/>
                    <a:pt x="270" y="478"/>
                    <a:pt x="270" y="478"/>
                  </a:cubicBezTo>
                  <a:close/>
                  <a:moveTo>
                    <a:pt x="291" y="476"/>
                  </a:moveTo>
                  <a:cubicBezTo>
                    <a:pt x="293" y="476"/>
                    <a:pt x="295" y="476"/>
                    <a:pt x="296" y="477"/>
                  </a:cubicBezTo>
                  <a:cubicBezTo>
                    <a:pt x="301" y="479"/>
                    <a:pt x="306" y="482"/>
                    <a:pt x="310" y="485"/>
                  </a:cubicBezTo>
                  <a:cubicBezTo>
                    <a:pt x="308" y="484"/>
                    <a:pt x="306" y="484"/>
                    <a:pt x="303" y="484"/>
                  </a:cubicBezTo>
                  <a:cubicBezTo>
                    <a:pt x="300" y="482"/>
                    <a:pt x="297" y="480"/>
                    <a:pt x="295" y="478"/>
                  </a:cubicBezTo>
                  <a:cubicBezTo>
                    <a:pt x="294" y="477"/>
                    <a:pt x="292" y="476"/>
                    <a:pt x="291" y="476"/>
                  </a:cubicBezTo>
                  <a:close/>
                  <a:moveTo>
                    <a:pt x="426" y="509"/>
                  </a:moveTo>
                  <a:cubicBezTo>
                    <a:pt x="426" y="509"/>
                    <a:pt x="425" y="509"/>
                    <a:pt x="425" y="508"/>
                  </a:cubicBezTo>
                  <a:cubicBezTo>
                    <a:pt x="431" y="510"/>
                    <a:pt x="438" y="511"/>
                    <a:pt x="444" y="511"/>
                  </a:cubicBezTo>
                  <a:cubicBezTo>
                    <a:pt x="445" y="512"/>
                    <a:pt x="446" y="513"/>
                    <a:pt x="447" y="514"/>
                  </a:cubicBezTo>
                  <a:cubicBezTo>
                    <a:pt x="440" y="513"/>
                    <a:pt x="433" y="511"/>
                    <a:pt x="426" y="509"/>
                  </a:cubicBezTo>
                  <a:close/>
                  <a:moveTo>
                    <a:pt x="427" y="461"/>
                  </a:moveTo>
                  <a:cubicBezTo>
                    <a:pt x="426" y="461"/>
                    <a:pt x="426" y="461"/>
                    <a:pt x="426" y="461"/>
                  </a:cubicBezTo>
                  <a:cubicBezTo>
                    <a:pt x="427" y="461"/>
                    <a:pt x="427" y="461"/>
                    <a:pt x="428" y="462"/>
                  </a:cubicBezTo>
                  <a:cubicBezTo>
                    <a:pt x="428" y="461"/>
                    <a:pt x="427" y="461"/>
                    <a:pt x="427" y="461"/>
                  </a:cubicBezTo>
                  <a:close/>
                  <a:moveTo>
                    <a:pt x="440" y="467"/>
                  </a:moveTo>
                  <a:cubicBezTo>
                    <a:pt x="439" y="469"/>
                    <a:pt x="439" y="469"/>
                    <a:pt x="439" y="469"/>
                  </a:cubicBezTo>
                  <a:cubicBezTo>
                    <a:pt x="439" y="469"/>
                    <a:pt x="438" y="469"/>
                    <a:pt x="437" y="468"/>
                  </a:cubicBezTo>
                  <a:cubicBezTo>
                    <a:pt x="435" y="467"/>
                    <a:pt x="433" y="466"/>
                    <a:pt x="431" y="464"/>
                  </a:cubicBezTo>
                  <a:cubicBezTo>
                    <a:pt x="432" y="464"/>
                    <a:pt x="432" y="464"/>
                    <a:pt x="433" y="464"/>
                  </a:cubicBezTo>
                  <a:cubicBezTo>
                    <a:pt x="433" y="462"/>
                    <a:pt x="433" y="462"/>
                    <a:pt x="433" y="462"/>
                  </a:cubicBezTo>
                  <a:cubicBezTo>
                    <a:pt x="434" y="463"/>
                    <a:pt x="435" y="463"/>
                    <a:pt x="436" y="463"/>
                  </a:cubicBezTo>
                  <a:cubicBezTo>
                    <a:pt x="437" y="464"/>
                    <a:pt x="438" y="466"/>
                    <a:pt x="440" y="467"/>
                  </a:cubicBezTo>
                  <a:close/>
                  <a:moveTo>
                    <a:pt x="317" y="485"/>
                  </a:moveTo>
                  <a:cubicBezTo>
                    <a:pt x="316" y="484"/>
                    <a:pt x="315" y="484"/>
                    <a:pt x="313" y="483"/>
                  </a:cubicBezTo>
                  <a:cubicBezTo>
                    <a:pt x="312" y="482"/>
                    <a:pt x="311" y="481"/>
                    <a:pt x="310" y="480"/>
                  </a:cubicBezTo>
                  <a:cubicBezTo>
                    <a:pt x="315" y="482"/>
                    <a:pt x="320" y="484"/>
                    <a:pt x="324" y="485"/>
                  </a:cubicBezTo>
                  <a:cubicBezTo>
                    <a:pt x="323" y="485"/>
                    <a:pt x="322" y="485"/>
                    <a:pt x="321" y="485"/>
                  </a:cubicBezTo>
                  <a:cubicBezTo>
                    <a:pt x="319" y="485"/>
                    <a:pt x="318" y="485"/>
                    <a:pt x="317" y="485"/>
                  </a:cubicBezTo>
                  <a:close/>
                  <a:moveTo>
                    <a:pt x="420" y="508"/>
                  </a:moveTo>
                  <a:cubicBezTo>
                    <a:pt x="420" y="508"/>
                    <a:pt x="420" y="508"/>
                    <a:pt x="420" y="507"/>
                  </a:cubicBezTo>
                  <a:cubicBezTo>
                    <a:pt x="420" y="508"/>
                    <a:pt x="420" y="508"/>
                    <a:pt x="420" y="508"/>
                  </a:cubicBezTo>
                  <a:cubicBezTo>
                    <a:pt x="420" y="508"/>
                    <a:pt x="420" y="508"/>
                    <a:pt x="420" y="508"/>
                  </a:cubicBezTo>
                  <a:close/>
                  <a:moveTo>
                    <a:pt x="435" y="469"/>
                  </a:moveTo>
                  <a:cubicBezTo>
                    <a:pt x="435" y="470"/>
                    <a:pt x="435" y="470"/>
                    <a:pt x="435" y="470"/>
                  </a:cubicBezTo>
                  <a:cubicBezTo>
                    <a:pt x="435" y="470"/>
                    <a:pt x="435" y="470"/>
                    <a:pt x="435" y="470"/>
                  </a:cubicBezTo>
                  <a:cubicBezTo>
                    <a:pt x="434" y="470"/>
                    <a:pt x="434" y="470"/>
                    <a:pt x="434" y="470"/>
                  </a:cubicBezTo>
                  <a:cubicBezTo>
                    <a:pt x="434" y="469"/>
                    <a:pt x="434" y="469"/>
                    <a:pt x="435" y="469"/>
                  </a:cubicBezTo>
                  <a:close/>
                  <a:moveTo>
                    <a:pt x="393" y="500"/>
                  </a:moveTo>
                  <a:cubicBezTo>
                    <a:pt x="389" y="498"/>
                    <a:pt x="384" y="496"/>
                    <a:pt x="380" y="495"/>
                  </a:cubicBezTo>
                  <a:cubicBezTo>
                    <a:pt x="383" y="494"/>
                    <a:pt x="385" y="494"/>
                    <a:pt x="388" y="494"/>
                  </a:cubicBezTo>
                  <a:cubicBezTo>
                    <a:pt x="391" y="496"/>
                    <a:pt x="393" y="498"/>
                    <a:pt x="396" y="500"/>
                  </a:cubicBezTo>
                  <a:cubicBezTo>
                    <a:pt x="395" y="500"/>
                    <a:pt x="394" y="500"/>
                    <a:pt x="393" y="500"/>
                  </a:cubicBezTo>
                  <a:close/>
                  <a:moveTo>
                    <a:pt x="389" y="492"/>
                  </a:moveTo>
                  <a:cubicBezTo>
                    <a:pt x="388" y="490"/>
                    <a:pt x="386" y="489"/>
                    <a:pt x="385" y="488"/>
                  </a:cubicBezTo>
                  <a:cubicBezTo>
                    <a:pt x="390" y="489"/>
                    <a:pt x="395" y="489"/>
                    <a:pt x="400" y="489"/>
                  </a:cubicBezTo>
                  <a:cubicBezTo>
                    <a:pt x="401" y="490"/>
                    <a:pt x="402" y="491"/>
                    <a:pt x="403" y="492"/>
                  </a:cubicBezTo>
                  <a:cubicBezTo>
                    <a:pt x="398" y="492"/>
                    <a:pt x="394" y="492"/>
                    <a:pt x="389" y="492"/>
                  </a:cubicBezTo>
                  <a:cubicBezTo>
                    <a:pt x="389" y="492"/>
                    <a:pt x="389" y="492"/>
                    <a:pt x="389" y="492"/>
                  </a:cubicBezTo>
                  <a:close/>
                  <a:moveTo>
                    <a:pt x="361" y="485"/>
                  </a:moveTo>
                  <a:cubicBezTo>
                    <a:pt x="361" y="485"/>
                    <a:pt x="362" y="485"/>
                    <a:pt x="362" y="485"/>
                  </a:cubicBezTo>
                  <a:cubicBezTo>
                    <a:pt x="366" y="488"/>
                    <a:pt x="370" y="491"/>
                    <a:pt x="374" y="494"/>
                  </a:cubicBezTo>
                  <a:cubicBezTo>
                    <a:pt x="373" y="494"/>
                    <a:pt x="373" y="494"/>
                    <a:pt x="373" y="494"/>
                  </a:cubicBezTo>
                  <a:cubicBezTo>
                    <a:pt x="369" y="491"/>
                    <a:pt x="365" y="488"/>
                    <a:pt x="361" y="485"/>
                  </a:cubicBezTo>
                  <a:close/>
                  <a:moveTo>
                    <a:pt x="378" y="473"/>
                  </a:moveTo>
                  <a:cubicBezTo>
                    <a:pt x="378" y="473"/>
                    <a:pt x="377" y="472"/>
                    <a:pt x="376" y="472"/>
                  </a:cubicBezTo>
                  <a:cubicBezTo>
                    <a:pt x="376" y="473"/>
                    <a:pt x="376" y="473"/>
                    <a:pt x="376" y="473"/>
                  </a:cubicBezTo>
                  <a:cubicBezTo>
                    <a:pt x="372" y="472"/>
                    <a:pt x="368" y="472"/>
                    <a:pt x="364" y="471"/>
                  </a:cubicBezTo>
                  <a:cubicBezTo>
                    <a:pt x="373" y="471"/>
                    <a:pt x="382" y="472"/>
                    <a:pt x="391" y="473"/>
                  </a:cubicBezTo>
                  <a:cubicBezTo>
                    <a:pt x="388" y="473"/>
                    <a:pt x="386" y="473"/>
                    <a:pt x="383" y="473"/>
                  </a:cubicBezTo>
                  <a:cubicBezTo>
                    <a:pt x="381" y="473"/>
                    <a:pt x="380" y="473"/>
                    <a:pt x="378" y="473"/>
                  </a:cubicBezTo>
                  <a:close/>
                  <a:moveTo>
                    <a:pt x="352" y="472"/>
                  </a:moveTo>
                  <a:cubicBezTo>
                    <a:pt x="353" y="472"/>
                    <a:pt x="354" y="472"/>
                    <a:pt x="356" y="472"/>
                  </a:cubicBezTo>
                  <a:cubicBezTo>
                    <a:pt x="355" y="471"/>
                    <a:pt x="355" y="471"/>
                    <a:pt x="355" y="471"/>
                  </a:cubicBezTo>
                  <a:cubicBezTo>
                    <a:pt x="356" y="471"/>
                    <a:pt x="357" y="471"/>
                    <a:pt x="357" y="471"/>
                  </a:cubicBezTo>
                  <a:cubicBezTo>
                    <a:pt x="357" y="472"/>
                    <a:pt x="357" y="472"/>
                    <a:pt x="357" y="472"/>
                  </a:cubicBezTo>
                  <a:cubicBezTo>
                    <a:pt x="357" y="472"/>
                    <a:pt x="357" y="472"/>
                    <a:pt x="357" y="473"/>
                  </a:cubicBezTo>
                  <a:cubicBezTo>
                    <a:pt x="355" y="472"/>
                    <a:pt x="353" y="472"/>
                    <a:pt x="352" y="472"/>
                  </a:cubicBezTo>
                  <a:close/>
                  <a:moveTo>
                    <a:pt x="377" y="477"/>
                  </a:moveTo>
                  <a:cubicBezTo>
                    <a:pt x="375" y="477"/>
                    <a:pt x="373" y="477"/>
                    <a:pt x="371" y="477"/>
                  </a:cubicBezTo>
                  <a:cubicBezTo>
                    <a:pt x="370" y="477"/>
                    <a:pt x="370" y="477"/>
                    <a:pt x="369" y="477"/>
                  </a:cubicBezTo>
                  <a:cubicBezTo>
                    <a:pt x="369" y="477"/>
                    <a:pt x="369" y="476"/>
                    <a:pt x="368" y="476"/>
                  </a:cubicBezTo>
                  <a:cubicBezTo>
                    <a:pt x="371" y="476"/>
                    <a:pt x="374" y="477"/>
                    <a:pt x="377" y="477"/>
                  </a:cubicBezTo>
                  <a:close/>
                  <a:moveTo>
                    <a:pt x="371" y="481"/>
                  </a:moveTo>
                  <a:cubicBezTo>
                    <a:pt x="367" y="481"/>
                    <a:pt x="362" y="480"/>
                    <a:pt x="358" y="479"/>
                  </a:cubicBezTo>
                  <a:cubicBezTo>
                    <a:pt x="356" y="477"/>
                    <a:pt x="354" y="476"/>
                    <a:pt x="351" y="475"/>
                  </a:cubicBezTo>
                  <a:cubicBezTo>
                    <a:pt x="355" y="475"/>
                    <a:pt x="359" y="475"/>
                    <a:pt x="363" y="475"/>
                  </a:cubicBezTo>
                  <a:cubicBezTo>
                    <a:pt x="363" y="476"/>
                    <a:pt x="364" y="476"/>
                    <a:pt x="365" y="477"/>
                  </a:cubicBezTo>
                  <a:cubicBezTo>
                    <a:pt x="365" y="477"/>
                    <a:pt x="365" y="477"/>
                    <a:pt x="365" y="477"/>
                  </a:cubicBezTo>
                  <a:cubicBezTo>
                    <a:pt x="364" y="477"/>
                    <a:pt x="364" y="477"/>
                    <a:pt x="363" y="477"/>
                  </a:cubicBezTo>
                  <a:cubicBezTo>
                    <a:pt x="363" y="480"/>
                    <a:pt x="363" y="480"/>
                    <a:pt x="363" y="480"/>
                  </a:cubicBezTo>
                  <a:cubicBezTo>
                    <a:pt x="365" y="479"/>
                    <a:pt x="367" y="479"/>
                    <a:pt x="369" y="479"/>
                  </a:cubicBezTo>
                  <a:cubicBezTo>
                    <a:pt x="370" y="480"/>
                    <a:pt x="370" y="481"/>
                    <a:pt x="371" y="481"/>
                  </a:cubicBezTo>
                  <a:close/>
                  <a:moveTo>
                    <a:pt x="342" y="470"/>
                  </a:moveTo>
                  <a:cubicBezTo>
                    <a:pt x="344" y="470"/>
                    <a:pt x="346" y="470"/>
                    <a:pt x="348" y="470"/>
                  </a:cubicBezTo>
                  <a:cubicBezTo>
                    <a:pt x="346" y="470"/>
                    <a:pt x="345" y="470"/>
                    <a:pt x="343" y="470"/>
                  </a:cubicBezTo>
                  <a:cubicBezTo>
                    <a:pt x="343" y="470"/>
                    <a:pt x="342" y="470"/>
                    <a:pt x="342" y="470"/>
                  </a:cubicBezTo>
                  <a:close/>
                  <a:moveTo>
                    <a:pt x="402" y="471"/>
                  </a:moveTo>
                  <a:cubicBezTo>
                    <a:pt x="397" y="471"/>
                    <a:pt x="393" y="470"/>
                    <a:pt x="388" y="470"/>
                  </a:cubicBezTo>
                  <a:cubicBezTo>
                    <a:pt x="394" y="470"/>
                    <a:pt x="399" y="470"/>
                    <a:pt x="405" y="470"/>
                  </a:cubicBezTo>
                  <a:cubicBezTo>
                    <a:pt x="404" y="470"/>
                    <a:pt x="403" y="471"/>
                    <a:pt x="402" y="471"/>
                  </a:cubicBezTo>
                  <a:close/>
                  <a:moveTo>
                    <a:pt x="359" y="468"/>
                  </a:moveTo>
                  <a:cubicBezTo>
                    <a:pt x="360" y="468"/>
                    <a:pt x="361" y="468"/>
                    <a:pt x="362" y="467"/>
                  </a:cubicBezTo>
                  <a:cubicBezTo>
                    <a:pt x="366" y="468"/>
                    <a:pt x="371" y="469"/>
                    <a:pt x="375" y="469"/>
                  </a:cubicBezTo>
                  <a:cubicBezTo>
                    <a:pt x="370" y="469"/>
                    <a:pt x="365" y="468"/>
                    <a:pt x="359" y="468"/>
                  </a:cubicBezTo>
                  <a:close/>
                  <a:moveTo>
                    <a:pt x="387" y="480"/>
                  </a:moveTo>
                  <a:cubicBezTo>
                    <a:pt x="389" y="482"/>
                    <a:pt x="392" y="483"/>
                    <a:pt x="394" y="485"/>
                  </a:cubicBezTo>
                  <a:cubicBezTo>
                    <a:pt x="388" y="484"/>
                    <a:pt x="383" y="483"/>
                    <a:pt x="377" y="482"/>
                  </a:cubicBezTo>
                  <a:cubicBezTo>
                    <a:pt x="376" y="481"/>
                    <a:pt x="374" y="480"/>
                    <a:pt x="373" y="479"/>
                  </a:cubicBezTo>
                  <a:cubicBezTo>
                    <a:pt x="378" y="479"/>
                    <a:pt x="382" y="480"/>
                    <a:pt x="387" y="480"/>
                  </a:cubicBezTo>
                  <a:close/>
                  <a:moveTo>
                    <a:pt x="375" y="485"/>
                  </a:moveTo>
                  <a:cubicBezTo>
                    <a:pt x="371" y="484"/>
                    <a:pt x="367" y="483"/>
                    <a:pt x="363" y="483"/>
                  </a:cubicBezTo>
                  <a:cubicBezTo>
                    <a:pt x="363" y="483"/>
                    <a:pt x="363" y="483"/>
                    <a:pt x="363" y="482"/>
                  </a:cubicBezTo>
                  <a:cubicBezTo>
                    <a:pt x="367" y="483"/>
                    <a:pt x="371" y="484"/>
                    <a:pt x="375" y="485"/>
                  </a:cubicBezTo>
                  <a:close/>
                  <a:moveTo>
                    <a:pt x="349" y="477"/>
                  </a:moveTo>
                  <a:cubicBezTo>
                    <a:pt x="348" y="476"/>
                    <a:pt x="347" y="476"/>
                    <a:pt x="346" y="475"/>
                  </a:cubicBezTo>
                  <a:cubicBezTo>
                    <a:pt x="346" y="475"/>
                    <a:pt x="346" y="475"/>
                    <a:pt x="346" y="475"/>
                  </a:cubicBezTo>
                  <a:cubicBezTo>
                    <a:pt x="348" y="476"/>
                    <a:pt x="349" y="477"/>
                    <a:pt x="351" y="477"/>
                  </a:cubicBezTo>
                  <a:cubicBezTo>
                    <a:pt x="350" y="477"/>
                    <a:pt x="350" y="477"/>
                    <a:pt x="349" y="477"/>
                  </a:cubicBezTo>
                  <a:close/>
                  <a:moveTo>
                    <a:pt x="342" y="475"/>
                  </a:moveTo>
                  <a:cubicBezTo>
                    <a:pt x="341" y="475"/>
                    <a:pt x="340" y="475"/>
                    <a:pt x="340" y="475"/>
                  </a:cubicBezTo>
                  <a:cubicBezTo>
                    <a:pt x="340" y="475"/>
                    <a:pt x="340" y="475"/>
                    <a:pt x="341" y="475"/>
                  </a:cubicBezTo>
                  <a:cubicBezTo>
                    <a:pt x="341" y="475"/>
                    <a:pt x="341" y="475"/>
                    <a:pt x="342" y="475"/>
                  </a:cubicBezTo>
                  <a:close/>
                  <a:moveTo>
                    <a:pt x="411" y="471"/>
                  </a:moveTo>
                  <a:cubicBezTo>
                    <a:pt x="412" y="471"/>
                    <a:pt x="413" y="472"/>
                    <a:pt x="415" y="472"/>
                  </a:cubicBezTo>
                  <a:cubicBezTo>
                    <a:pt x="413" y="472"/>
                    <a:pt x="411" y="472"/>
                    <a:pt x="409" y="472"/>
                  </a:cubicBezTo>
                  <a:cubicBezTo>
                    <a:pt x="409" y="471"/>
                    <a:pt x="410" y="471"/>
                    <a:pt x="411" y="471"/>
                  </a:cubicBezTo>
                  <a:close/>
                  <a:moveTo>
                    <a:pt x="425" y="476"/>
                  </a:moveTo>
                  <a:cubicBezTo>
                    <a:pt x="421" y="477"/>
                    <a:pt x="416" y="477"/>
                    <a:pt x="411" y="477"/>
                  </a:cubicBezTo>
                  <a:cubicBezTo>
                    <a:pt x="403" y="477"/>
                    <a:pt x="395" y="476"/>
                    <a:pt x="386" y="475"/>
                  </a:cubicBezTo>
                  <a:cubicBezTo>
                    <a:pt x="392" y="475"/>
                    <a:pt x="397" y="475"/>
                    <a:pt x="402" y="473"/>
                  </a:cubicBezTo>
                  <a:cubicBezTo>
                    <a:pt x="410" y="474"/>
                    <a:pt x="418" y="475"/>
                    <a:pt x="425" y="476"/>
                  </a:cubicBezTo>
                  <a:close/>
                  <a:moveTo>
                    <a:pt x="402" y="483"/>
                  </a:moveTo>
                  <a:cubicBezTo>
                    <a:pt x="406" y="484"/>
                    <a:pt x="409" y="486"/>
                    <a:pt x="413" y="487"/>
                  </a:cubicBezTo>
                  <a:cubicBezTo>
                    <a:pt x="408" y="487"/>
                    <a:pt x="404" y="486"/>
                    <a:pt x="399" y="486"/>
                  </a:cubicBezTo>
                  <a:cubicBezTo>
                    <a:pt x="397" y="484"/>
                    <a:pt x="395" y="482"/>
                    <a:pt x="393" y="481"/>
                  </a:cubicBezTo>
                  <a:cubicBezTo>
                    <a:pt x="396" y="481"/>
                    <a:pt x="399" y="482"/>
                    <a:pt x="402" y="483"/>
                  </a:cubicBezTo>
                  <a:close/>
                  <a:moveTo>
                    <a:pt x="380" y="488"/>
                  </a:moveTo>
                  <a:cubicBezTo>
                    <a:pt x="382" y="489"/>
                    <a:pt x="383" y="490"/>
                    <a:pt x="385" y="492"/>
                  </a:cubicBezTo>
                  <a:cubicBezTo>
                    <a:pt x="382" y="492"/>
                    <a:pt x="379" y="492"/>
                    <a:pt x="377" y="493"/>
                  </a:cubicBezTo>
                  <a:cubicBezTo>
                    <a:pt x="374" y="491"/>
                    <a:pt x="371" y="488"/>
                    <a:pt x="368" y="486"/>
                  </a:cubicBezTo>
                  <a:cubicBezTo>
                    <a:pt x="372" y="487"/>
                    <a:pt x="376" y="487"/>
                    <a:pt x="380" y="488"/>
                  </a:cubicBezTo>
                  <a:close/>
                  <a:moveTo>
                    <a:pt x="331" y="473"/>
                  </a:moveTo>
                  <a:cubicBezTo>
                    <a:pt x="332" y="473"/>
                    <a:pt x="333" y="473"/>
                    <a:pt x="335" y="473"/>
                  </a:cubicBezTo>
                  <a:cubicBezTo>
                    <a:pt x="335" y="473"/>
                    <a:pt x="334" y="473"/>
                    <a:pt x="334" y="473"/>
                  </a:cubicBezTo>
                  <a:cubicBezTo>
                    <a:pt x="332" y="473"/>
                    <a:pt x="332" y="473"/>
                    <a:pt x="332" y="473"/>
                  </a:cubicBezTo>
                  <a:cubicBezTo>
                    <a:pt x="332" y="473"/>
                    <a:pt x="331" y="473"/>
                    <a:pt x="331" y="473"/>
                  </a:cubicBezTo>
                  <a:close/>
                  <a:moveTo>
                    <a:pt x="422" y="470"/>
                  </a:moveTo>
                  <a:cubicBezTo>
                    <a:pt x="426" y="471"/>
                    <a:pt x="430" y="472"/>
                    <a:pt x="434" y="474"/>
                  </a:cubicBezTo>
                  <a:cubicBezTo>
                    <a:pt x="433" y="474"/>
                    <a:pt x="433" y="474"/>
                    <a:pt x="432" y="474"/>
                  </a:cubicBezTo>
                  <a:cubicBezTo>
                    <a:pt x="431" y="474"/>
                    <a:pt x="429" y="474"/>
                    <a:pt x="428" y="474"/>
                  </a:cubicBezTo>
                  <a:cubicBezTo>
                    <a:pt x="424" y="472"/>
                    <a:pt x="421" y="471"/>
                    <a:pt x="417" y="470"/>
                  </a:cubicBezTo>
                  <a:cubicBezTo>
                    <a:pt x="419" y="470"/>
                    <a:pt x="420" y="470"/>
                    <a:pt x="422" y="470"/>
                  </a:cubicBezTo>
                  <a:close/>
                  <a:moveTo>
                    <a:pt x="441" y="478"/>
                  </a:moveTo>
                  <a:cubicBezTo>
                    <a:pt x="441" y="478"/>
                    <a:pt x="440" y="478"/>
                    <a:pt x="440" y="478"/>
                  </a:cubicBezTo>
                  <a:cubicBezTo>
                    <a:pt x="440" y="478"/>
                    <a:pt x="440" y="478"/>
                    <a:pt x="441" y="478"/>
                  </a:cubicBezTo>
                  <a:cubicBezTo>
                    <a:pt x="441" y="478"/>
                    <a:pt x="441" y="478"/>
                    <a:pt x="441" y="478"/>
                  </a:cubicBezTo>
                  <a:close/>
                  <a:moveTo>
                    <a:pt x="432" y="478"/>
                  </a:moveTo>
                  <a:cubicBezTo>
                    <a:pt x="432" y="479"/>
                    <a:pt x="432" y="479"/>
                    <a:pt x="432" y="479"/>
                  </a:cubicBezTo>
                  <a:cubicBezTo>
                    <a:pt x="433" y="480"/>
                    <a:pt x="437" y="482"/>
                    <a:pt x="442" y="485"/>
                  </a:cubicBezTo>
                  <a:cubicBezTo>
                    <a:pt x="447" y="489"/>
                    <a:pt x="452" y="493"/>
                    <a:pt x="458" y="497"/>
                  </a:cubicBezTo>
                  <a:cubicBezTo>
                    <a:pt x="461" y="499"/>
                    <a:pt x="464" y="502"/>
                    <a:pt x="467" y="504"/>
                  </a:cubicBezTo>
                  <a:cubicBezTo>
                    <a:pt x="463" y="503"/>
                    <a:pt x="459" y="502"/>
                    <a:pt x="454" y="501"/>
                  </a:cubicBezTo>
                  <a:cubicBezTo>
                    <a:pt x="451" y="499"/>
                    <a:pt x="448" y="496"/>
                    <a:pt x="445" y="494"/>
                  </a:cubicBezTo>
                  <a:cubicBezTo>
                    <a:pt x="436" y="488"/>
                    <a:pt x="426" y="482"/>
                    <a:pt x="420" y="480"/>
                  </a:cubicBezTo>
                  <a:cubicBezTo>
                    <a:pt x="419" y="482"/>
                    <a:pt x="419" y="482"/>
                    <a:pt x="419" y="482"/>
                  </a:cubicBezTo>
                  <a:cubicBezTo>
                    <a:pt x="425" y="485"/>
                    <a:pt x="435" y="490"/>
                    <a:pt x="444" y="496"/>
                  </a:cubicBezTo>
                  <a:cubicBezTo>
                    <a:pt x="445" y="497"/>
                    <a:pt x="447" y="498"/>
                    <a:pt x="449" y="500"/>
                  </a:cubicBezTo>
                  <a:cubicBezTo>
                    <a:pt x="442" y="498"/>
                    <a:pt x="436" y="497"/>
                    <a:pt x="430" y="495"/>
                  </a:cubicBezTo>
                  <a:cubicBezTo>
                    <a:pt x="430" y="495"/>
                    <a:pt x="430" y="495"/>
                    <a:pt x="430" y="495"/>
                  </a:cubicBezTo>
                  <a:cubicBezTo>
                    <a:pt x="429" y="494"/>
                    <a:pt x="428" y="494"/>
                    <a:pt x="427" y="493"/>
                  </a:cubicBezTo>
                  <a:cubicBezTo>
                    <a:pt x="428" y="493"/>
                    <a:pt x="429" y="493"/>
                    <a:pt x="430" y="493"/>
                  </a:cubicBezTo>
                  <a:cubicBezTo>
                    <a:pt x="433" y="492"/>
                    <a:pt x="433" y="492"/>
                    <a:pt x="433" y="492"/>
                  </a:cubicBezTo>
                  <a:cubicBezTo>
                    <a:pt x="431" y="490"/>
                    <a:pt x="431" y="490"/>
                    <a:pt x="431" y="490"/>
                  </a:cubicBezTo>
                  <a:cubicBezTo>
                    <a:pt x="422" y="486"/>
                    <a:pt x="412" y="482"/>
                    <a:pt x="403" y="480"/>
                  </a:cubicBezTo>
                  <a:cubicBezTo>
                    <a:pt x="402" y="480"/>
                    <a:pt x="401" y="480"/>
                    <a:pt x="400" y="479"/>
                  </a:cubicBezTo>
                  <a:cubicBezTo>
                    <a:pt x="404" y="479"/>
                    <a:pt x="407" y="480"/>
                    <a:pt x="411" y="480"/>
                  </a:cubicBezTo>
                  <a:cubicBezTo>
                    <a:pt x="418" y="480"/>
                    <a:pt x="425" y="479"/>
                    <a:pt x="431" y="477"/>
                  </a:cubicBezTo>
                  <a:cubicBezTo>
                    <a:pt x="431" y="477"/>
                    <a:pt x="432" y="478"/>
                    <a:pt x="432" y="478"/>
                  </a:cubicBezTo>
                  <a:close/>
                  <a:moveTo>
                    <a:pt x="426" y="491"/>
                  </a:moveTo>
                  <a:cubicBezTo>
                    <a:pt x="426" y="491"/>
                    <a:pt x="425" y="491"/>
                    <a:pt x="425" y="491"/>
                  </a:cubicBezTo>
                  <a:cubicBezTo>
                    <a:pt x="423" y="490"/>
                    <a:pt x="420" y="489"/>
                    <a:pt x="418" y="487"/>
                  </a:cubicBezTo>
                  <a:cubicBezTo>
                    <a:pt x="421" y="489"/>
                    <a:pt x="424" y="490"/>
                    <a:pt x="426" y="491"/>
                  </a:cubicBezTo>
                  <a:close/>
                  <a:moveTo>
                    <a:pt x="466" y="506"/>
                  </a:moveTo>
                  <a:cubicBezTo>
                    <a:pt x="464" y="506"/>
                    <a:pt x="462" y="506"/>
                    <a:pt x="460" y="506"/>
                  </a:cubicBezTo>
                  <a:cubicBezTo>
                    <a:pt x="460" y="506"/>
                    <a:pt x="459" y="505"/>
                    <a:pt x="459" y="505"/>
                  </a:cubicBezTo>
                  <a:cubicBezTo>
                    <a:pt x="461" y="505"/>
                    <a:pt x="464" y="506"/>
                    <a:pt x="466" y="506"/>
                  </a:cubicBezTo>
                  <a:close/>
                  <a:moveTo>
                    <a:pt x="456" y="510"/>
                  </a:moveTo>
                  <a:cubicBezTo>
                    <a:pt x="453" y="509"/>
                    <a:pt x="449" y="509"/>
                    <a:pt x="446" y="508"/>
                  </a:cubicBezTo>
                  <a:cubicBezTo>
                    <a:pt x="448" y="508"/>
                    <a:pt x="450" y="508"/>
                    <a:pt x="451" y="508"/>
                  </a:cubicBezTo>
                  <a:cubicBezTo>
                    <a:pt x="453" y="509"/>
                    <a:pt x="454" y="509"/>
                    <a:pt x="456" y="510"/>
                  </a:cubicBezTo>
                  <a:close/>
                  <a:moveTo>
                    <a:pt x="459" y="508"/>
                  </a:moveTo>
                  <a:cubicBezTo>
                    <a:pt x="459" y="508"/>
                    <a:pt x="459" y="508"/>
                    <a:pt x="459" y="508"/>
                  </a:cubicBezTo>
                  <a:cubicBezTo>
                    <a:pt x="459" y="509"/>
                    <a:pt x="459" y="509"/>
                    <a:pt x="459" y="509"/>
                  </a:cubicBezTo>
                  <a:cubicBezTo>
                    <a:pt x="459" y="509"/>
                    <a:pt x="459" y="508"/>
                    <a:pt x="459" y="508"/>
                  </a:cubicBezTo>
                  <a:close/>
                  <a:moveTo>
                    <a:pt x="441" y="504"/>
                  </a:moveTo>
                  <a:cubicBezTo>
                    <a:pt x="442" y="505"/>
                    <a:pt x="443" y="505"/>
                    <a:pt x="444" y="505"/>
                  </a:cubicBezTo>
                  <a:cubicBezTo>
                    <a:pt x="443" y="505"/>
                    <a:pt x="442" y="505"/>
                    <a:pt x="442" y="505"/>
                  </a:cubicBezTo>
                  <a:cubicBezTo>
                    <a:pt x="441" y="505"/>
                    <a:pt x="441" y="504"/>
                    <a:pt x="441" y="504"/>
                  </a:cubicBezTo>
                  <a:close/>
                  <a:moveTo>
                    <a:pt x="436" y="500"/>
                  </a:moveTo>
                  <a:cubicBezTo>
                    <a:pt x="436" y="500"/>
                    <a:pt x="435" y="499"/>
                    <a:pt x="435" y="499"/>
                  </a:cubicBezTo>
                  <a:cubicBezTo>
                    <a:pt x="441" y="501"/>
                    <a:pt x="447" y="502"/>
                    <a:pt x="453" y="503"/>
                  </a:cubicBezTo>
                  <a:cubicBezTo>
                    <a:pt x="454" y="504"/>
                    <a:pt x="455" y="505"/>
                    <a:pt x="456" y="506"/>
                  </a:cubicBezTo>
                  <a:cubicBezTo>
                    <a:pt x="455" y="506"/>
                    <a:pt x="453" y="506"/>
                    <a:pt x="452" y="505"/>
                  </a:cubicBezTo>
                  <a:cubicBezTo>
                    <a:pt x="447" y="504"/>
                    <a:pt x="442" y="502"/>
                    <a:pt x="436" y="500"/>
                  </a:cubicBezTo>
                  <a:close/>
                  <a:moveTo>
                    <a:pt x="429" y="498"/>
                  </a:moveTo>
                  <a:cubicBezTo>
                    <a:pt x="422" y="496"/>
                    <a:pt x="415" y="494"/>
                    <a:pt x="408" y="493"/>
                  </a:cubicBezTo>
                  <a:cubicBezTo>
                    <a:pt x="407" y="492"/>
                    <a:pt x="405" y="491"/>
                    <a:pt x="404" y="490"/>
                  </a:cubicBezTo>
                  <a:cubicBezTo>
                    <a:pt x="408" y="490"/>
                    <a:pt x="412" y="490"/>
                    <a:pt x="416" y="490"/>
                  </a:cubicBezTo>
                  <a:cubicBezTo>
                    <a:pt x="416" y="489"/>
                    <a:pt x="416" y="489"/>
                    <a:pt x="416" y="489"/>
                  </a:cubicBezTo>
                  <a:cubicBezTo>
                    <a:pt x="418" y="490"/>
                    <a:pt x="420" y="491"/>
                    <a:pt x="421" y="492"/>
                  </a:cubicBezTo>
                  <a:cubicBezTo>
                    <a:pt x="421" y="492"/>
                    <a:pt x="420" y="492"/>
                    <a:pt x="419" y="493"/>
                  </a:cubicBezTo>
                  <a:cubicBezTo>
                    <a:pt x="419" y="495"/>
                    <a:pt x="419" y="495"/>
                    <a:pt x="419" y="495"/>
                  </a:cubicBezTo>
                  <a:cubicBezTo>
                    <a:pt x="422" y="496"/>
                    <a:pt x="426" y="497"/>
                    <a:pt x="429" y="498"/>
                  </a:cubicBezTo>
                  <a:cubicBezTo>
                    <a:pt x="429" y="498"/>
                    <a:pt x="429" y="498"/>
                    <a:pt x="429" y="498"/>
                  </a:cubicBezTo>
                  <a:close/>
                  <a:moveTo>
                    <a:pt x="377" y="497"/>
                  </a:moveTo>
                  <a:cubicBezTo>
                    <a:pt x="377" y="496"/>
                    <a:pt x="376" y="496"/>
                    <a:pt x="375" y="496"/>
                  </a:cubicBezTo>
                  <a:cubicBezTo>
                    <a:pt x="375" y="496"/>
                    <a:pt x="374" y="495"/>
                    <a:pt x="374" y="495"/>
                  </a:cubicBezTo>
                  <a:cubicBezTo>
                    <a:pt x="375" y="496"/>
                    <a:pt x="375" y="496"/>
                    <a:pt x="375" y="496"/>
                  </a:cubicBezTo>
                  <a:cubicBezTo>
                    <a:pt x="376" y="496"/>
                    <a:pt x="376" y="496"/>
                    <a:pt x="377" y="496"/>
                  </a:cubicBezTo>
                  <a:cubicBezTo>
                    <a:pt x="377" y="496"/>
                    <a:pt x="377" y="496"/>
                    <a:pt x="377" y="497"/>
                  </a:cubicBezTo>
                  <a:close/>
                  <a:moveTo>
                    <a:pt x="370" y="495"/>
                  </a:moveTo>
                  <a:cubicBezTo>
                    <a:pt x="366" y="495"/>
                    <a:pt x="362" y="494"/>
                    <a:pt x="357" y="493"/>
                  </a:cubicBezTo>
                  <a:cubicBezTo>
                    <a:pt x="344" y="487"/>
                    <a:pt x="331" y="479"/>
                    <a:pt x="317" y="472"/>
                  </a:cubicBezTo>
                  <a:cubicBezTo>
                    <a:pt x="324" y="474"/>
                    <a:pt x="331" y="476"/>
                    <a:pt x="337" y="477"/>
                  </a:cubicBezTo>
                  <a:cubicBezTo>
                    <a:pt x="343" y="480"/>
                    <a:pt x="348" y="481"/>
                    <a:pt x="354" y="483"/>
                  </a:cubicBezTo>
                  <a:cubicBezTo>
                    <a:pt x="360" y="487"/>
                    <a:pt x="365" y="491"/>
                    <a:pt x="370" y="495"/>
                  </a:cubicBezTo>
                  <a:close/>
                  <a:moveTo>
                    <a:pt x="313" y="468"/>
                  </a:moveTo>
                  <a:cubicBezTo>
                    <a:pt x="319" y="469"/>
                    <a:pt x="325" y="469"/>
                    <a:pt x="331" y="469"/>
                  </a:cubicBezTo>
                  <a:cubicBezTo>
                    <a:pt x="331" y="470"/>
                    <a:pt x="332" y="470"/>
                    <a:pt x="332" y="470"/>
                  </a:cubicBezTo>
                  <a:cubicBezTo>
                    <a:pt x="327" y="470"/>
                    <a:pt x="322" y="470"/>
                    <a:pt x="317" y="470"/>
                  </a:cubicBezTo>
                  <a:cubicBezTo>
                    <a:pt x="316" y="469"/>
                    <a:pt x="315" y="469"/>
                    <a:pt x="313" y="468"/>
                  </a:cubicBezTo>
                  <a:close/>
                  <a:moveTo>
                    <a:pt x="272" y="464"/>
                  </a:moveTo>
                  <a:cubicBezTo>
                    <a:pt x="272" y="464"/>
                    <a:pt x="271" y="464"/>
                    <a:pt x="271" y="464"/>
                  </a:cubicBezTo>
                  <a:cubicBezTo>
                    <a:pt x="274" y="464"/>
                    <a:pt x="276" y="464"/>
                    <a:pt x="279" y="464"/>
                  </a:cubicBezTo>
                  <a:cubicBezTo>
                    <a:pt x="279" y="464"/>
                    <a:pt x="279" y="464"/>
                    <a:pt x="279" y="464"/>
                  </a:cubicBezTo>
                  <a:cubicBezTo>
                    <a:pt x="278" y="464"/>
                    <a:pt x="277" y="464"/>
                    <a:pt x="276" y="464"/>
                  </a:cubicBezTo>
                  <a:cubicBezTo>
                    <a:pt x="274" y="464"/>
                    <a:pt x="273" y="464"/>
                    <a:pt x="272" y="464"/>
                  </a:cubicBezTo>
                  <a:close/>
                  <a:moveTo>
                    <a:pt x="430" y="470"/>
                  </a:moveTo>
                  <a:cubicBezTo>
                    <a:pt x="430" y="470"/>
                    <a:pt x="430" y="470"/>
                    <a:pt x="430" y="470"/>
                  </a:cubicBezTo>
                  <a:cubicBezTo>
                    <a:pt x="430" y="470"/>
                    <a:pt x="430" y="470"/>
                    <a:pt x="430" y="470"/>
                  </a:cubicBezTo>
                  <a:cubicBezTo>
                    <a:pt x="430" y="470"/>
                    <a:pt x="430" y="470"/>
                    <a:pt x="430" y="470"/>
                  </a:cubicBezTo>
                  <a:close/>
                  <a:moveTo>
                    <a:pt x="469" y="498"/>
                  </a:moveTo>
                  <a:cubicBezTo>
                    <a:pt x="472" y="501"/>
                    <a:pt x="475" y="504"/>
                    <a:pt x="478" y="507"/>
                  </a:cubicBezTo>
                  <a:cubicBezTo>
                    <a:pt x="476" y="506"/>
                    <a:pt x="474" y="506"/>
                    <a:pt x="472" y="505"/>
                  </a:cubicBezTo>
                  <a:cubicBezTo>
                    <a:pt x="471" y="504"/>
                    <a:pt x="470" y="503"/>
                    <a:pt x="469" y="502"/>
                  </a:cubicBezTo>
                  <a:cubicBezTo>
                    <a:pt x="460" y="495"/>
                    <a:pt x="450" y="488"/>
                    <a:pt x="443" y="483"/>
                  </a:cubicBezTo>
                  <a:cubicBezTo>
                    <a:pt x="441" y="482"/>
                    <a:pt x="439" y="481"/>
                    <a:pt x="437" y="480"/>
                  </a:cubicBezTo>
                  <a:cubicBezTo>
                    <a:pt x="441" y="481"/>
                    <a:pt x="445" y="483"/>
                    <a:pt x="449" y="484"/>
                  </a:cubicBezTo>
                  <a:cubicBezTo>
                    <a:pt x="453" y="487"/>
                    <a:pt x="458" y="490"/>
                    <a:pt x="462" y="492"/>
                  </a:cubicBezTo>
                  <a:cubicBezTo>
                    <a:pt x="465" y="494"/>
                    <a:pt x="467" y="496"/>
                    <a:pt x="469" y="498"/>
                  </a:cubicBezTo>
                  <a:close/>
                  <a:moveTo>
                    <a:pt x="480" y="509"/>
                  </a:moveTo>
                  <a:cubicBezTo>
                    <a:pt x="482" y="512"/>
                    <a:pt x="485" y="515"/>
                    <a:pt x="488" y="518"/>
                  </a:cubicBezTo>
                  <a:cubicBezTo>
                    <a:pt x="486" y="517"/>
                    <a:pt x="485" y="517"/>
                    <a:pt x="484" y="517"/>
                  </a:cubicBezTo>
                  <a:cubicBezTo>
                    <a:pt x="482" y="514"/>
                    <a:pt x="480" y="512"/>
                    <a:pt x="477" y="510"/>
                  </a:cubicBezTo>
                  <a:cubicBezTo>
                    <a:pt x="478" y="510"/>
                    <a:pt x="479" y="510"/>
                    <a:pt x="479" y="510"/>
                  </a:cubicBezTo>
                  <a:lnTo>
                    <a:pt x="480" y="509"/>
                  </a:lnTo>
                  <a:close/>
                  <a:moveTo>
                    <a:pt x="479" y="515"/>
                  </a:moveTo>
                  <a:cubicBezTo>
                    <a:pt x="475" y="514"/>
                    <a:pt x="470" y="513"/>
                    <a:pt x="466" y="512"/>
                  </a:cubicBezTo>
                  <a:cubicBezTo>
                    <a:pt x="465" y="511"/>
                    <a:pt x="464" y="510"/>
                    <a:pt x="463" y="509"/>
                  </a:cubicBezTo>
                  <a:cubicBezTo>
                    <a:pt x="466" y="509"/>
                    <a:pt x="470" y="509"/>
                    <a:pt x="473" y="510"/>
                  </a:cubicBezTo>
                  <a:cubicBezTo>
                    <a:pt x="475" y="512"/>
                    <a:pt x="477" y="513"/>
                    <a:pt x="479" y="515"/>
                  </a:cubicBezTo>
                  <a:close/>
                  <a:moveTo>
                    <a:pt x="421" y="505"/>
                  </a:moveTo>
                  <a:cubicBezTo>
                    <a:pt x="418" y="502"/>
                    <a:pt x="415" y="499"/>
                    <a:pt x="412" y="496"/>
                  </a:cubicBezTo>
                  <a:cubicBezTo>
                    <a:pt x="419" y="498"/>
                    <a:pt x="427" y="500"/>
                    <a:pt x="435" y="502"/>
                  </a:cubicBezTo>
                  <a:cubicBezTo>
                    <a:pt x="436" y="503"/>
                    <a:pt x="437" y="504"/>
                    <a:pt x="438" y="505"/>
                  </a:cubicBezTo>
                  <a:cubicBezTo>
                    <a:pt x="437" y="505"/>
                    <a:pt x="436" y="505"/>
                    <a:pt x="434" y="505"/>
                  </a:cubicBezTo>
                  <a:cubicBezTo>
                    <a:pt x="434" y="507"/>
                    <a:pt x="434" y="507"/>
                    <a:pt x="434" y="507"/>
                  </a:cubicBezTo>
                  <a:cubicBezTo>
                    <a:pt x="430" y="507"/>
                    <a:pt x="425" y="506"/>
                    <a:pt x="421" y="505"/>
                  </a:cubicBezTo>
                  <a:close/>
                  <a:moveTo>
                    <a:pt x="416" y="504"/>
                  </a:moveTo>
                  <a:cubicBezTo>
                    <a:pt x="411" y="503"/>
                    <a:pt x="406" y="502"/>
                    <a:pt x="401" y="501"/>
                  </a:cubicBezTo>
                  <a:cubicBezTo>
                    <a:pt x="400" y="500"/>
                    <a:pt x="399" y="500"/>
                    <a:pt x="398" y="499"/>
                  </a:cubicBezTo>
                  <a:cubicBezTo>
                    <a:pt x="396" y="497"/>
                    <a:pt x="394" y="496"/>
                    <a:pt x="392" y="494"/>
                  </a:cubicBezTo>
                  <a:cubicBezTo>
                    <a:pt x="397" y="494"/>
                    <a:pt x="402" y="495"/>
                    <a:pt x="407" y="496"/>
                  </a:cubicBezTo>
                  <a:cubicBezTo>
                    <a:pt x="410" y="498"/>
                    <a:pt x="413" y="501"/>
                    <a:pt x="416" y="504"/>
                  </a:cubicBezTo>
                  <a:close/>
                  <a:moveTo>
                    <a:pt x="347" y="494"/>
                  </a:moveTo>
                  <a:cubicBezTo>
                    <a:pt x="343" y="490"/>
                    <a:pt x="338" y="487"/>
                    <a:pt x="334" y="484"/>
                  </a:cubicBezTo>
                  <a:cubicBezTo>
                    <a:pt x="339" y="487"/>
                    <a:pt x="345" y="490"/>
                    <a:pt x="350" y="493"/>
                  </a:cubicBezTo>
                  <a:cubicBezTo>
                    <a:pt x="349" y="492"/>
                    <a:pt x="348" y="492"/>
                    <a:pt x="347" y="492"/>
                  </a:cubicBezTo>
                  <a:lnTo>
                    <a:pt x="347" y="494"/>
                  </a:lnTo>
                  <a:close/>
                  <a:moveTo>
                    <a:pt x="302" y="468"/>
                  </a:moveTo>
                  <a:cubicBezTo>
                    <a:pt x="304" y="468"/>
                    <a:pt x="305" y="468"/>
                    <a:pt x="307" y="468"/>
                  </a:cubicBezTo>
                  <a:cubicBezTo>
                    <a:pt x="307" y="468"/>
                    <a:pt x="307" y="468"/>
                    <a:pt x="307" y="468"/>
                  </a:cubicBezTo>
                  <a:cubicBezTo>
                    <a:pt x="305" y="468"/>
                    <a:pt x="304" y="468"/>
                    <a:pt x="302" y="468"/>
                  </a:cubicBezTo>
                  <a:close/>
                  <a:moveTo>
                    <a:pt x="281" y="462"/>
                  </a:moveTo>
                  <a:cubicBezTo>
                    <a:pt x="295" y="462"/>
                    <a:pt x="310" y="462"/>
                    <a:pt x="324" y="462"/>
                  </a:cubicBezTo>
                  <a:cubicBezTo>
                    <a:pt x="330" y="462"/>
                    <a:pt x="334" y="463"/>
                    <a:pt x="338" y="463"/>
                  </a:cubicBezTo>
                  <a:cubicBezTo>
                    <a:pt x="330" y="463"/>
                    <a:pt x="322" y="464"/>
                    <a:pt x="314" y="464"/>
                  </a:cubicBezTo>
                  <a:cubicBezTo>
                    <a:pt x="303" y="463"/>
                    <a:pt x="292" y="462"/>
                    <a:pt x="281" y="462"/>
                  </a:cubicBezTo>
                  <a:close/>
                  <a:moveTo>
                    <a:pt x="422" y="465"/>
                  </a:moveTo>
                  <a:cubicBezTo>
                    <a:pt x="421" y="464"/>
                    <a:pt x="421" y="464"/>
                    <a:pt x="421" y="464"/>
                  </a:cubicBezTo>
                  <a:cubicBezTo>
                    <a:pt x="422" y="464"/>
                    <a:pt x="423" y="464"/>
                    <a:pt x="424" y="464"/>
                  </a:cubicBezTo>
                  <a:cubicBezTo>
                    <a:pt x="425" y="465"/>
                    <a:pt x="426" y="466"/>
                    <a:pt x="427" y="467"/>
                  </a:cubicBezTo>
                  <a:cubicBezTo>
                    <a:pt x="425" y="467"/>
                    <a:pt x="423" y="467"/>
                    <a:pt x="420" y="466"/>
                  </a:cubicBezTo>
                  <a:lnTo>
                    <a:pt x="422" y="465"/>
                  </a:lnTo>
                  <a:close/>
                  <a:moveTo>
                    <a:pt x="445" y="473"/>
                  </a:moveTo>
                  <a:cubicBezTo>
                    <a:pt x="446" y="474"/>
                    <a:pt x="448" y="475"/>
                    <a:pt x="449" y="477"/>
                  </a:cubicBezTo>
                  <a:cubicBezTo>
                    <a:pt x="449" y="477"/>
                    <a:pt x="449" y="477"/>
                    <a:pt x="449" y="477"/>
                  </a:cubicBezTo>
                  <a:cubicBezTo>
                    <a:pt x="446" y="474"/>
                    <a:pt x="442" y="472"/>
                    <a:pt x="439" y="469"/>
                  </a:cubicBezTo>
                  <a:cubicBezTo>
                    <a:pt x="439" y="469"/>
                    <a:pt x="439" y="469"/>
                    <a:pt x="439" y="469"/>
                  </a:cubicBezTo>
                  <a:cubicBezTo>
                    <a:pt x="441" y="470"/>
                    <a:pt x="443" y="471"/>
                    <a:pt x="445" y="473"/>
                  </a:cubicBezTo>
                  <a:close/>
                  <a:moveTo>
                    <a:pt x="491" y="521"/>
                  </a:moveTo>
                  <a:cubicBezTo>
                    <a:pt x="492" y="522"/>
                    <a:pt x="492" y="523"/>
                    <a:pt x="493" y="523"/>
                  </a:cubicBezTo>
                  <a:cubicBezTo>
                    <a:pt x="491" y="523"/>
                    <a:pt x="490" y="523"/>
                    <a:pt x="489" y="522"/>
                  </a:cubicBezTo>
                  <a:cubicBezTo>
                    <a:pt x="488" y="522"/>
                    <a:pt x="487" y="521"/>
                    <a:pt x="487" y="520"/>
                  </a:cubicBezTo>
                  <a:cubicBezTo>
                    <a:pt x="488" y="520"/>
                    <a:pt x="490" y="521"/>
                    <a:pt x="491" y="521"/>
                  </a:cubicBezTo>
                  <a:close/>
                  <a:moveTo>
                    <a:pt x="474" y="522"/>
                  </a:moveTo>
                  <a:cubicBezTo>
                    <a:pt x="476" y="523"/>
                    <a:pt x="478" y="523"/>
                    <a:pt x="480" y="523"/>
                  </a:cubicBezTo>
                  <a:cubicBezTo>
                    <a:pt x="479" y="523"/>
                    <a:pt x="479" y="523"/>
                    <a:pt x="478" y="523"/>
                  </a:cubicBezTo>
                  <a:cubicBezTo>
                    <a:pt x="477" y="523"/>
                    <a:pt x="476" y="523"/>
                    <a:pt x="474" y="522"/>
                  </a:cubicBezTo>
                  <a:close/>
                  <a:moveTo>
                    <a:pt x="451" y="515"/>
                  </a:moveTo>
                  <a:cubicBezTo>
                    <a:pt x="450" y="514"/>
                    <a:pt x="449" y="513"/>
                    <a:pt x="448" y="512"/>
                  </a:cubicBezTo>
                  <a:cubicBezTo>
                    <a:pt x="451" y="512"/>
                    <a:pt x="454" y="512"/>
                    <a:pt x="456" y="513"/>
                  </a:cubicBezTo>
                  <a:cubicBezTo>
                    <a:pt x="459" y="513"/>
                    <a:pt x="462" y="514"/>
                    <a:pt x="465" y="514"/>
                  </a:cubicBezTo>
                  <a:cubicBezTo>
                    <a:pt x="465" y="515"/>
                    <a:pt x="466" y="516"/>
                    <a:pt x="467" y="517"/>
                  </a:cubicBezTo>
                  <a:cubicBezTo>
                    <a:pt x="469" y="516"/>
                    <a:pt x="469" y="516"/>
                    <a:pt x="469" y="516"/>
                  </a:cubicBezTo>
                  <a:cubicBezTo>
                    <a:pt x="469" y="516"/>
                    <a:pt x="469" y="515"/>
                    <a:pt x="468" y="515"/>
                  </a:cubicBezTo>
                  <a:cubicBezTo>
                    <a:pt x="473" y="516"/>
                    <a:pt x="478" y="518"/>
                    <a:pt x="482" y="519"/>
                  </a:cubicBezTo>
                  <a:cubicBezTo>
                    <a:pt x="483" y="520"/>
                    <a:pt x="484" y="521"/>
                    <a:pt x="485" y="522"/>
                  </a:cubicBezTo>
                  <a:cubicBezTo>
                    <a:pt x="474" y="520"/>
                    <a:pt x="462" y="518"/>
                    <a:pt x="451" y="515"/>
                  </a:cubicBezTo>
                  <a:close/>
                  <a:moveTo>
                    <a:pt x="379" y="503"/>
                  </a:moveTo>
                  <a:cubicBezTo>
                    <a:pt x="375" y="502"/>
                    <a:pt x="371" y="500"/>
                    <a:pt x="367" y="498"/>
                  </a:cubicBezTo>
                  <a:cubicBezTo>
                    <a:pt x="370" y="498"/>
                    <a:pt x="372" y="499"/>
                    <a:pt x="375" y="499"/>
                  </a:cubicBezTo>
                  <a:cubicBezTo>
                    <a:pt x="376" y="501"/>
                    <a:pt x="378" y="502"/>
                    <a:pt x="379" y="503"/>
                  </a:cubicBezTo>
                  <a:close/>
                  <a:moveTo>
                    <a:pt x="346" y="497"/>
                  </a:moveTo>
                  <a:cubicBezTo>
                    <a:pt x="338" y="494"/>
                    <a:pt x="330" y="491"/>
                    <a:pt x="322" y="488"/>
                  </a:cubicBezTo>
                  <a:cubicBezTo>
                    <a:pt x="325" y="488"/>
                    <a:pt x="327" y="487"/>
                    <a:pt x="330" y="487"/>
                  </a:cubicBezTo>
                  <a:cubicBezTo>
                    <a:pt x="330" y="485"/>
                    <a:pt x="330" y="485"/>
                    <a:pt x="330" y="485"/>
                  </a:cubicBezTo>
                  <a:cubicBezTo>
                    <a:pt x="326" y="483"/>
                    <a:pt x="316" y="480"/>
                    <a:pt x="306" y="477"/>
                  </a:cubicBezTo>
                  <a:cubicBezTo>
                    <a:pt x="305" y="476"/>
                    <a:pt x="304" y="476"/>
                    <a:pt x="303" y="476"/>
                  </a:cubicBezTo>
                  <a:cubicBezTo>
                    <a:pt x="299" y="473"/>
                    <a:pt x="296" y="471"/>
                    <a:pt x="292" y="469"/>
                  </a:cubicBezTo>
                  <a:cubicBezTo>
                    <a:pt x="298" y="470"/>
                    <a:pt x="304" y="471"/>
                    <a:pt x="310" y="471"/>
                  </a:cubicBezTo>
                  <a:cubicBezTo>
                    <a:pt x="322" y="479"/>
                    <a:pt x="336" y="487"/>
                    <a:pt x="346" y="497"/>
                  </a:cubicBezTo>
                  <a:close/>
                  <a:moveTo>
                    <a:pt x="286" y="472"/>
                  </a:moveTo>
                  <a:cubicBezTo>
                    <a:pt x="283" y="470"/>
                    <a:pt x="281" y="469"/>
                    <a:pt x="278" y="467"/>
                  </a:cubicBezTo>
                  <a:cubicBezTo>
                    <a:pt x="279" y="468"/>
                    <a:pt x="280" y="468"/>
                    <a:pt x="281" y="468"/>
                  </a:cubicBezTo>
                  <a:cubicBezTo>
                    <a:pt x="284" y="469"/>
                    <a:pt x="287" y="471"/>
                    <a:pt x="289" y="473"/>
                  </a:cubicBezTo>
                  <a:cubicBezTo>
                    <a:pt x="288" y="472"/>
                    <a:pt x="287" y="472"/>
                    <a:pt x="286" y="472"/>
                  </a:cubicBezTo>
                  <a:close/>
                  <a:moveTo>
                    <a:pt x="432" y="459"/>
                  </a:moveTo>
                  <a:cubicBezTo>
                    <a:pt x="432" y="459"/>
                    <a:pt x="432" y="459"/>
                    <a:pt x="432" y="459"/>
                  </a:cubicBezTo>
                  <a:cubicBezTo>
                    <a:pt x="432" y="459"/>
                    <a:pt x="431" y="459"/>
                    <a:pt x="431" y="459"/>
                  </a:cubicBezTo>
                  <a:cubicBezTo>
                    <a:pt x="431" y="459"/>
                    <a:pt x="431" y="459"/>
                    <a:pt x="432" y="459"/>
                  </a:cubicBezTo>
                  <a:close/>
                  <a:moveTo>
                    <a:pt x="422" y="518"/>
                  </a:moveTo>
                  <a:cubicBezTo>
                    <a:pt x="416" y="517"/>
                    <a:pt x="410" y="515"/>
                    <a:pt x="404" y="514"/>
                  </a:cubicBezTo>
                  <a:cubicBezTo>
                    <a:pt x="405" y="513"/>
                    <a:pt x="405" y="513"/>
                    <a:pt x="405" y="513"/>
                  </a:cubicBezTo>
                  <a:cubicBezTo>
                    <a:pt x="402" y="512"/>
                    <a:pt x="400" y="510"/>
                    <a:pt x="398" y="509"/>
                  </a:cubicBezTo>
                  <a:cubicBezTo>
                    <a:pt x="402" y="509"/>
                    <a:pt x="405" y="509"/>
                    <a:pt x="408" y="510"/>
                  </a:cubicBezTo>
                  <a:cubicBezTo>
                    <a:pt x="411" y="512"/>
                    <a:pt x="414" y="514"/>
                    <a:pt x="416" y="515"/>
                  </a:cubicBezTo>
                  <a:cubicBezTo>
                    <a:pt x="417" y="513"/>
                    <a:pt x="417" y="513"/>
                    <a:pt x="417" y="513"/>
                  </a:cubicBezTo>
                  <a:cubicBezTo>
                    <a:pt x="416" y="512"/>
                    <a:pt x="415" y="511"/>
                    <a:pt x="413" y="510"/>
                  </a:cubicBezTo>
                  <a:cubicBezTo>
                    <a:pt x="415" y="510"/>
                    <a:pt x="418" y="510"/>
                    <a:pt x="420" y="510"/>
                  </a:cubicBezTo>
                  <a:cubicBezTo>
                    <a:pt x="422" y="511"/>
                    <a:pt x="423" y="511"/>
                    <a:pt x="425" y="512"/>
                  </a:cubicBezTo>
                  <a:cubicBezTo>
                    <a:pt x="426" y="513"/>
                    <a:pt x="427" y="514"/>
                    <a:pt x="429" y="515"/>
                  </a:cubicBezTo>
                  <a:cubicBezTo>
                    <a:pt x="430" y="513"/>
                    <a:pt x="430" y="513"/>
                    <a:pt x="430" y="513"/>
                  </a:cubicBezTo>
                  <a:cubicBezTo>
                    <a:pt x="437" y="515"/>
                    <a:pt x="443" y="516"/>
                    <a:pt x="450" y="518"/>
                  </a:cubicBezTo>
                  <a:cubicBezTo>
                    <a:pt x="450" y="518"/>
                    <a:pt x="451" y="519"/>
                    <a:pt x="452" y="520"/>
                  </a:cubicBezTo>
                  <a:cubicBezTo>
                    <a:pt x="442" y="519"/>
                    <a:pt x="432" y="518"/>
                    <a:pt x="422" y="517"/>
                  </a:cubicBezTo>
                  <a:lnTo>
                    <a:pt x="422" y="518"/>
                  </a:lnTo>
                  <a:close/>
                  <a:moveTo>
                    <a:pt x="454" y="523"/>
                  </a:moveTo>
                  <a:cubicBezTo>
                    <a:pt x="454" y="523"/>
                    <a:pt x="454" y="523"/>
                    <a:pt x="454" y="523"/>
                  </a:cubicBezTo>
                  <a:cubicBezTo>
                    <a:pt x="451" y="523"/>
                    <a:pt x="447" y="522"/>
                    <a:pt x="444" y="522"/>
                  </a:cubicBezTo>
                  <a:cubicBezTo>
                    <a:pt x="447" y="522"/>
                    <a:pt x="451" y="523"/>
                    <a:pt x="454" y="523"/>
                  </a:cubicBezTo>
                  <a:close/>
                  <a:moveTo>
                    <a:pt x="394" y="506"/>
                  </a:moveTo>
                  <a:cubicBezTo>
                    <a:pt x="392" y="505"/>
                    <a:pt x="390" y="503"/>
                    <a:pt x="388" y="502"/>
                  </a:cubicBezTo>
                  <a:cubicBezTo>
                    <a:pt x="391" y="502"/>
                    <a:pt x="394" y="503"/>
                    <a:pt x="397" y="504"/>
                  </a:cubicBezTo>
                  <a:cubicBezTo>
                    <a:pt x="399" y="504"/>
                    <a:pt x="401" y="505"/>
                    <a:pt x="403" y="505"/>
                  </a:cubicBezTo>
                  <a:cubicBezTo>
                    <a:pt x="403" y="506"/>
                    <a:pt x="403" y="506"/>
                    <a:pt x="403" y="506"/>
                  </a:cubicBezTo>
                  <a:cubicBezTo>
                    <a:pt x="404" y="506"/>
                    <a:pt x="404" y="507"/>
                    <a:pt x="404" y="507"/>
                  </a:cubicBezTo>
                  <a:cubicBezTo>
                    <a:pt x="401" y="507"/>
                    <a:pt x="397" y="506"/>
                    <a:pt x="394" y="506"/>
                  </a:cubicBezTo>
                  <a:close/>
                  <a:moveTo>
                    <a:pt x="389" y="505"/>
                  </a:moveTo>
                  <a:cubicBezTo>
                    <a:pt x="387" y="505"/>
                    <a:pt x="385" y="505"/>
                    <a:pt x="384" y="505"/>
                  </a:cubicBezTo>
                  <a:cubicBezTo>
                    <a:pt x="382" y="503"/>
                    <a:pt x="381" y="502"/>
                    <a:pt x="379" y="500"/>
                  </a:cubicBezTo>
                  <a:cubicBezTo>
                    <a:pt x="380" y="500"/>
                    <a:pt x="382" y="500"/>
                    <a:pt x="383" y="501"/>
                  </a:cubicBezTo>
                  <a:cubicBezTo>
                    <a:pt x="385" y="502"/>
                    <a:pt x="387" y="504"/>
                    <a:pt x="389" y="505"/>
                  </a:cubicBezTo>
                  <a:close/>
                  <a:moveTo>
                    <a:pt x="373" y="504"/>
                  </a:moveTo>
                  <a:cubicBezTo>
                    <a:pt x="358" y="502"/>
                    <a:pt x="342" y="499"/>
                    <a:pt x="327" y="496"/>
                  </a:cubicBezTo>
                  <a:cubicBezTo>
                    <a:pt x="325" y="494"/>
                    <a:pt x="323" y="492"/>
                    <a:pt x="321" y="490"/>
                  </a:cubicBezTo>
                  <a:cubicBezTo>
                    <a:pt x="331" y="494"/>
                    <a:pt x="340" y="498"/>
                    <a:pt x="350" y="500"/>
                  </a:cubicBezTo>
                  <a:cubicBezTo>
                    <a:pt x="354" y="501"/>
                    <a:pt x="354" y="501"/>
                    <a:pt x="354" y="501"/>
                  </a:cubicBezTo>
                  <a:cubicBezTo>
                    <a:pt x="351" y="498"/>
                    <a:pt x="351" y="498"/>
                    <a:pt x="351" y="498"/>
                  </a:cubicBezTo>
                  <a:cubicBezTo>
                    <a:pt x="350" y="497"/>
                    <a:pt x="349" y="496"/>
                    <a:pt x="348" y="495"/>
                  </a:cubicBezTo>
                  <a:cubicBezTo>
                    <a:pt x="352" y="496"/>
                    <a:pt x="355" y="496"/>
                    <a:pt x="358" y="497"/>
                  </a:cubicBezTo>
                  <a:cubicBezTo>
                    <a:pt x="363" y="499"/>
                    <a:pt x="368" y="501"/>
                    <a:pt x="373" y="504"/>
                  </a:cubicBezTo>
                  <a:close/>
                  <a:moveTo>
                    <a:pt x="322" y="495"/>
                  </a:moveTo>
                  <a:cubicBezTo>
                    <a:pt x="321" y="495"/>
                    <a:pt x="319" y="494"/>
                    <a:pt x="318" y="494"/>
                  </a:cubicBezTo>
                  <a:cubicBezTo>
                    <a:pt x="315" y="492"/>
                    <a:pt x="311" y="489"/>
                    <a:pt x="308" y="487"/>
                  </a:cubicBezTo>
                  <a:cubicBezTo>
                    <a:pt x="310" y="487"/>
                    <a:pt x="312" y="487"/>
                    <a:pt x="314" y="487"/>
                  </a:cubicBezTo>
                  <a:cubicBezTo>
                    <a:pt x="317" y="490"/>
                    <a:pt x="320" y="492"/>
                    <a:pt x="322" y="495"/>
                  </a:cubicBezTo>
                  <a:close/>
                  <a:moveTo>
                    <a:pt x="325" y="500"/>
                  </a:moveTo>
                  <a:cubicBezTo>
                    <a:pt x="304" y="497"/>
                    <a:pt x="282" y="494"/>
                    <a:pt x="263" y="492"/>
                  </a:cubicBezTo>
                  <a:cubicBezTo>
                    <a:pt x="266" y="492"/>
                    <a:pt x="269" y="492"/>
                    <a:pt x="272" y="492"/>
                  </a:cubicBezTo>
                  <a:cubicBezTo>
                    <a:pt x="272" y="492"/>
                    <a:pt x="272" y="492"/>
                    <a:pt x="273" y="492"/>
                  </a:cubicBezTo>
                  <a:cubicBezTo>
                    <a:pt x="277" y="493"/>
                    <a:pt x="277" y="493"/>
                    <a:pt x="277" y="493"/>
                  </a:cubicBezTo>
                  <a:cubicBezTo>
                    <a:pt x="276" y="492"/>
                    <a:pt x="276" y="492"/>
                    <a:pt x="276" y="492"/>
                  </a:cubicBezTo>
                  <a:cubicBezTo>
                    <a:pt x="280" y="492"/>
                    <a:pt x="285" y="492"/>
                    <a:pt x="289" y="492"/>
                  </a:cubicBezTo>
                  <a:cubicBezTo>
                    <a:pt x="291" y="493"/>
                    <a:pt x="292" y="494"/>
                    <a:pt x="294" y="495"/>
                  </a:cubicBezTo>
                  <a:cubicBezTo>
                    <a:pt x="295" y="493"/>
                    <a:pt x="295" y="493"/>
                    <a:pt x="295" y="493"/>
                  </a:cubicBezTo>
                  <a:cubicBezTo>
                    <a:pt x="295" y="493"/>
                    <a:pt x="295" y="493"/>
                    <a:pt x="295" y="492"/>
                  </a:cubicBezTo>
                  <a:cubicBezTo>
                    <a:pt x="297" y="492"/>
                    <a:pt x="300" y="492"/>
                    <a:pt x="303" y="492"/>
                  </a:cubicBezTo>
                  <a:cubicBezTo>
                    <a:pt x="307" y="494"/>
                    <a:pt x="312" y="495"/>
                    <a:pt x="317" y="496"/>
                  </a:cubicBezTo>
                  <a:cubicBezTo>
                    <a:pt x="320" y="498"/>
                    <a:pt x="322" y="499"/>
                    <a:pt x="325" y="500"/>
                  </a:cubicBezTo>
                  <a:close/>
                  <a:moveTo>
                    <a:pt x="261" y="489"/>
                  </a:moveTo>
                  <a:cubicBezTo>
                    <a:pt x="258" y="489"/>
                    <a:pt x="255" y="488"/>
                    <a:pt x="252" y="488"/>
                  </a:cubicBezTo>
                  <a:cubicBezTo>
                    <a:pt x="252" y="487"/>
                    <a:pt x="252" y="486"/>
                    <a:pt x="251" y="485"/>
                  </a:cubicBezTo>
                  <a:cubicBezTo>
                    <a:pt x="251" y="486"/>
                    <a:pt x="252" y="486"/>
                    <a:pt x="252" y="486"/>
                  </a:cubicBezTo>
                  <a:cubicBezTo>
                    <a:pt x="255" y="487"/>
                    <a:pt x="258" y="488"/>
                    <a:pt x="261" y="489"/>
                  </a:cubicBezTo>
                  <a:close/>
                  <a:moveTo>
                    <a:pt x="260" y="479"/>
                  </a:moveTo>
                  <a:cubicBezTo>
                    <a:pt x="261" y="479"/>
                    <a:pt x="261" y="479"/>
                    <a:pt x="261" y="479"/>
                  </a:cubicBezTo>
                  <a:cubicBezTo>
                    <a:pt x="269" y="483"/>
                    <a:pt x="276" y="486"/>
                    <a:pt x="284" y="490"/>
                  </a:cubicBezTo>
                  <a:cubicBezTo>
                    <a:pt x="280" y="490"/>
                    <a:pt x="277" y="490"/>
                    <a:pt x="273" y="490"/>
                  </a:cubicBezTo>
                  <a:cubicBezTo>
                    <a:pt x="270" y="486"/>
                    <a:pt x="265" y="482"/>
                    <a:pt x="260" y="479"/>
                  </a:cubicBezTo>
                  <a:close/>
                  <a:moveTo>
                    <a:pt x="268" y="475"/>
                  </a:moveTo>
                  <a:cubicBezTo>
                    <a:pt x="268" y="475"/>
                    <a:pt x="268" y="475"/>
                    <a:pt x="268" y="475"/>
                  </a:cubicBezTo>
                  <a:cubicBezTo>
                    <a:pt x="269" y="475"/>
                    <a:pt x="269" y="475"/>
                    <a:pt x="269" y="475"/>
                  </a:cubicBezTo>
                  <a:cubicBezTo>
                    <a:pt x="269" y="475"/>
                    <a:pt x="268" y="475"/>
                    <a:pt x="268" y="475"/>
                  </a:cubicBezTo>
                  <a:close/>
                  <a:moveTo>
                    <a:pt x="262" y="466"/>
                  </a:moveTo>
                  <a:cubicBezTo>
                    <a:pt x="265" y="466"/>
                    <a:pt x="267" y="466"/>
                    <a:pt x="270" y="466"/>
                  </a:cubicBezTo>
                  <a:cubicBezTo>
                    <a:pt x="273" y="468"/>
                    <a:pt x="277" y="469"/>
                    <a:pt x="280" y="471"/>
                  </a:cubicBezTo>
                  <a:cubicBezTo>
                    <a:pt x="279" y="471"/>
                    <a:pt x="277" y="471"/>
                    <a:pt x="276" y="471"/>
                  </a:cubicBezTo>
                  <a:cubicBezTo>
                    <a:pt x="274" y="471"/>
                    <a:pt x="271" y="471"/>
                    <a:pt x="269" y="472"/>
                  </a:cubicBezTo>
                  <a:cubicBezTo>
                    <a:pt x="267" y="470"/>
                    <a:pt x="264" y="468"/>
                    <a:pt x="262" y="466"/>
                  </a:cubicBezTo>
                  <a:close/>
                  <a:moveTo>
                    <a:pt x="361" y="459"/>
                  </a:moveTo>
                  <a:cubicBezTo>
                    <a:pt x="371" y="459"/>
                    <a:pt x="380" y="459"/>
                    <a:pt x="390" y="460"/>
                  </a:cubicBezTo>
                  <a:cubicBezTo>
                    <a:pt x="389" y="460"/>
                    <a:pt x="387" y="460"/>
                    <a:pt x="386" y="460"/>
                  </a:cubicBezTo>
                  <a:cubicBezTo>
                    <a:pt x="380" y="460"/>
                    <a:pt x="375" y="459"/>
                    <a:pt x="369" y="459"/>
                  </a:cubicBezTo>
                  <a:cubicBezTo>
                    <a:pt x="366" y="459"/>
                    <a:pt x="364" y="459"/>
                    <a:pt x="361" y="459"/>
                  </a:cubicBezTo>
                  <a:close/>
                  <a:moveTo>
                    <a:pt x="407" y="450"/>
                  </a:moveTo>
                  <a:cubicBezTo>
                    <a:pt x="418" y="450"/>
                    <a:pt x="428" y="452"/>
                    <a:pt x="439" y="454"/>
                  </a:cubicBezTo>
                  <a:cubicBezTo>
                    <a:pt x="429" y="454"/>
                    <a:pt x="419" y="454"/>
                    <a:pt x="409" y="452"/>
                  </a:cubicBezTo>
                  <a:cubicBezTo>
                    <a:pt x="407" y="451"/>
                    <a:pt x="405" y="451"/>
                    <a:pt x="404" y="450"/>
                  </a:cubicBezTo>
                  <a:cubicBezTo>
                    <a:pt x="405" y="450"/>
                    <a:pt x="406" y="450"/>
                    <a:pt x="407" y="450"/>
                  </a:cubicBezTo>
                  <a:close/>
                  <a:moveTo>
                    <a:pt x="418" y="448"/>
                  </a:moveTo>
                  <a:cubicBezTo>
                    <a:pt x="422" y="447"/>
                    <a:pt x="425" y="447"/>
                    <a:pt x="429" y="445"/>
                  </a:cubicBezTo>
                  <a:cubicBezTo>
                    <a:pt x="437" y="448"/>
                    <a:pt x="445" y="451"/>
                    <a:pt x="452" y="454"/>
                  </a:cubicBezTo>
                  <a:cubicBezTo>
                    <a:pt x="441" y="452"/>
                    <a:pt x="430" y="449"/>
                    <a:pt x="418" y="448"/>
                  </a:cubicBezTo>
                  <a:close/>
                  <a:moveTo>
                    <a:pt x="434" y="445"/>
                  </a:moveTo>
                  <a:cubicBezTo>
                    <a:pt x="436" y="445"/>
                    <a:pt x="437" y="445"/>
                    <a:pt x="439" y="445"/>
                  </a:cubicBezTo>
                  <a:cubicBezTo>
                    <a:pt x="442" y="445"/>
                    <a:pt x="445" y="445"/>
                    <a:pt x="448" y="445"/>
                  </a:cubicBezTo>
                  <a:cubicBezTo>
                    <a:pt x="449" y="447"/>
                    <a:pt x="450" y="449"/>
                    <a:pt x="451" y="451"/>
                  </a:cubicBezTo>
                  <a:cubicBezTo>
                    <a:pt x="446" y="449"/>
                    <a:pt x="440" y="447"/>
                    <a:pt x="434" y="445"/>
                  </a:cubicBezTo>
                  <a:close/>
                  <a:moveTo>
                    <a:pt x="452" y="444"/>
                  </a:moveTo>
                  <a:cubicBezTo>
                    <a:pt x="454" y="444"/>
                    <a:pt x="456" y="444"/>
                    <a:pt x="458" y="444"/>
                  </a:cubicBezTo>
                  <a:cubicBezTo>
                    <a:pt x="457" y="447"/>
                    <a:pt x="457" y="450"/>
                    <a:pt x="456" y="454"/>
                  </a:cubicBezTo>
                  <a:cubicBezTo>
                    <a:pt x="456" y="453"/>
                    <a:pt x="456" y="453"/>
                    <a:pt x="455" y="453"/>
                  </a:cubicBezTo>
                  <a:cubicBezTo>
                    <a:pt x="455" y="453"/>
                    <a:pt x="454" y="452"/>
                    <a:pt x="453" y="452"/>
                  </a:cubicBezTo>
                  <a:cubicBezTo>
                    <a:pt x="453" y="450"/>
                    <a:pt x="453" y="448"/>
                    <a:pt x="452" y="444"/>
                  </a:cubicBezTo>
                  <a:close/>
                  <a:moveTo>
                    <a:pt x="465" y="463"/>
                  </a:moveTo>
                  <a:cubicBezTo>
                    <a:pt x="465" y="462"/>
                    <a:pt x="466" y="462"/>
                    <a:pt x="466" y="462"/>
                  </a:cubicBezTo>
                  <a:cubicBezTo>
                    <a:pt x="467" y="463"/>
                    <a:pt x="467" y="463"/>
                    <a:pt x="468" y="463"/>
                  </a:cubicBezTo>
                  <a:cubicBezTo>
                    <a:pt x="467" y="463"/>
                    <a:pt x="466" y="463"/>
                    <a:pt x="465" y="463"/>
                  </a:cubicBezTo>
                  <a:close/>
                  <a:moveTo>
                    <a:pt x="464" y="463"/>
                  </a:moveTo>
                  <a:cubicBezTo>
                    <a:pt x="464" y="463"/>
                    <a:pt x="463" y="463"/>
                    <a:pt x="463" y="463"/>
                  </a:cubicBezTo>
                  <a:cubicBezTo>
                    <a:pt x="463" y="463"/>
                    <a:pt x="464" y="463"/>
                    <a:pt x="464" y="463"/>
                  </a:cubicBezTo>
                  <a:close/>
                  <a:moveTo>
                    <a:pt x="125" y="349"/>
                  </a:moveTo>
                  <a:cubicBezTo>
                    <a:pt x="127" y="350"/>
                    <a:pt x="129" y="351"/>
                    <a:pt x="131" y="352"/>
                  </a:cubicBezTo>
                  <a:cubicBezTo>
                    <a:pt x="135" y="354"/>
                    <a:pt x="139" y="357"/>
                    <a:pt x="143" y="359"/>
                  </a:cubicBezTo>
                  <a:cubicBezTo>
                    <a:pt x="144" y="359"/>
                    <a:pt x="144" y="360"/>
                    <a:pt x="145" y="360"/>
                  </a:cubicBezTo>
                  <a:cubicBezTo>
                    <a:pt x="147" y="362"/>
                    <a:pt x="149" y="364"/>
                    <a:pt x="151" y="366"/>
                  </a:cubicBezTo>
                  <a:cubicBezTo>
                    <a:pt x="151" y="366"/>
                    <a:pt x="150" y="366"/>
                    <a:pt x="150" y="367"/>
                  </a:cubicBezTo>
                  <a:cubicBezTo>
                    <a:pt x="148" y="368"/>
                    <a:pt x="147" y="368"/>
                    <a:pt x="146" y="369"/>
                  </a:cubicBezTo>
                  <a:cubicBezTo>
                    <a:pt x="140" y="363"/>
                    <a:pt x="133" y="357"/>
                    <a:pt x="125" y="349"/>
                  </a:cubicBezTo>
                  <a:close/>
                  <a:moveTo>
                    <a:pt x="96" y="304"/>
                  </a:moveTo>
                  <a:cubicBezTo>
                    <a:pt x="100" y="307"/>
                    <a:pt x="104" y="310"/>
                    <a:pt x="107" y="313"/>
                  </a:cubicBezTo>
                  <a:cubicBezTo>
                    <a:pt x="105" y="312"/>
                    <a:pt x="103" y="311"/>
                    <a:pt x="101" y="310"/>
                  </a:cubicBezTo>
                  <a:cubicBezTo>
                    <a:pt x="98" y="307"/>
                    <a:pt x="95" y="304"/>
                    <a:pt x="93" y="302"/>
                  </a:cubicBezTo>
                  <a:cubicBezTo>
                    <a:pt x="94" y="302"/>
                    <a:pt x="95" y="303"/>
                    <a:pt x="96" y="304"/>
                  </a:cubicBezTo>
                  <a:close/>
                  <a:moveTo>
                    <a:pt x="131" y="336"/>
                  </a:moveTo>
                  <a:cubicBezTo>
                    <a:pt x="131" y="336"/>
                    <a:pt x="131" y="336"/>
                    <a:pt x="131" y="336"/>
                  </a:cubicBezTo>
                  <a:cubicBezTo>
                    <a:pt x="129" y="334"/>
                    <a:pt x="128" y="333"/>
                    <a:pt x="126" y="332"/>
                  </a:cubicBezTo>
                  <a:cubicBezTo>
                    <a:pt x="122" y="328"/>
                    <a:pt x="117" y="324"/>
                    <a:pt x="112" y="320"/>
                  </a:cubicBezTo>
                  <a:cubicBezTo>
                    <a:pt x="111" y="319"/>
                    <a:pt x="110" y="318"/>
                    <a:pt x="109" y="317"/>
                  </a:cubicBezTo>
                  <a:cubicBezTo>
                    <a:pt x="109" y="317"/>
                    <a:pt x="108" y="316"/>
                    <a:pt x="108" y="316"/>
                  </a:cubicBezTo>
                  <a:cubicBezTo>
                    <a:pt x="110" y="317"/>
                    <a:pt x="113" y="318"/>
                    <a:pt x="116" y="320"/>
                  </a:cubicBezTo>
                  <a:cubicBezTo>
                    <a:pt x="121" y="325"/>
                    <a:pt x="127" y="330"/>
                    <a:pt x="131" y="336"/>
                  </a:cubicBezTo>
                  <a:close/>
                  <a:moveTo>
                    <a:pt x="64" y="286"/>
                  </a:moveTo>
                  <a:cubicBezTo>
                    <a:pt x="65" y="287"/>
                    <a:pt x="65" y="288"/>
                    <a:pt x="66" y="289"/>
                  </a:cubicBezTo>
                  <a:cubicBezTo>
                    <a:pt x="65" y="288"/>
                    <a:pt x="65" y="288"/>
                    <a:pt x="64" y="288"/>
                  </a:cubicBezTo>
                  <a:cubicBezTo>
                    <a:pt x="64" y="287"/>
                    <a:pt x="64" y="287"/>
                    <a:pt x="63" y="287"/>
                  </a:cubicBezTo>
                  <a:cubicBezTo>
                    <a:pt x="63" y="287"/>
                    <a:pt x="63" y="287"/>
                    <a:pt x="63" y="287"/>
                  </a:cubicBezTo>
                  <a:cubicBezTo>
                    <a:pt x="64" y="286"/>
                    <a:pt x="64" y="286"/>
                    <a:pt x="64" y="286"/>
                  </a:cubicBezTo>
                  <a:close/>
                  <a:moveTo>
                    <a:pt x="104" y="321"/>
                  </a:moveTo>
                  <a:cubicBezTo>
                    <a:pt x="106" y="323"/>
                    <a:pt x="109" y="325"/>
                    <a:pt x="111" y="327"/>
                  </a:cubicBezTo>
                  <a:cubicBezTo>
                    <a:pt x="108" y="325"/>
                    <a:pt x="106" y="324"/>
                    <a:pt x="103" y="322"/>
                  </a:cubicBezTo>
                  <a:cubicBezTo>
                    <a:pt x="102" y="321"/>
                    <a:pt x="101" y="320"/>
                    <a:pt x="99" y="319"/>
                  </a:cubicBezTo>
                  <a:cubicBezTo>
                    <a:pt x="100" y="319"/>
                    <a:pt x="101" y="319"/>
                    <a:pt x="101" y="319"/>
                  </a:cubicBezTo>
                  <a:cubicBezTo>
                    <a:pt x="102" y="319"/>
                    <a:pt x="103" y="320"/>
                    <a:pt x="104" y="321"/>
                  </a:cubicBezTo>
                  <a:close/>
                  <a:moveTo>
                    <a:pt x="120" y="345"/>
                  </a:moveTo>
                  <a:cubicBezTo>
                    <a:pt x="118" y="343"/>
                    <a:pt x="115" y="340"/>
                    <a:pt x="112" y="338"/>
                  </a:cubicBezTo>
                  <a:cubicBezTo>
                    <a:pt x="115" y="340"/>
                    <a:pt x="118" y="342"/>
                    <a:pt x="122" y="345"/>
                  </a:cubicBezTo>
                  <a:cubicBezTo>
                    <a:pt x="121" y="345"/>
                    <a:pt x="121" y="345"/>
                    <a:pt x="121" y="345"/>
                  </a:cubicBezTo>
                  <a:lnTo>
                    <a:pt x="120" y="345"/>
                  </a:lnTo>
                  <a:close/>
                  <a:moveTo>
                    <a:pt x="68" y="287"/>
                  </a:moveTo>
                  <a:cubicBezTo>
                    <a:pt x="73" y="290"/>
                    <a:pt x="77" y="293"/>
                    <a:pt x="82" y="295"/>
                  </a:cubicBezTo>
                  <a:cubicBezTo>
                    <a:pt x="85" y="298"/>
                    <a:pt x="89" y="302"/>
                    <a:pt x="93" y="305"/>
                  </a:cubicBezTo>
                  <a:cubicBezTo>
                    <a:pt x="93" y="305"/>
                    <a:pt x="94" y="306"/>
                    <a:pt x="94" y="306"/>
                  </a:cubicBezTo>
                  <a:cubicBezTo>
                    <a:pt x="94" y="306"/>
                    <a:pt x="93" y="306"/>
                    <a:pt x="93" y="306"/>
                  </a:cubicBezTo>
                  <a:cubicBezTo>
                    <a:pt x="89" y="303"/>
                    <a:pt x="86" y="301"/>
                    <a:pt x="82" y="299"/>
                  </a:cubicBezTo>
                  <a:cubicBezTo>
                    <a:pt x="82" y="298"/>
                    <a:pt x="82" y="297"/>
                    <a:pt x="81" y="296"/>
                  </a:cubicBezTo>
                  <a:cubicBezTo>
                    <a:pt x="78" y="294"/>
                    <a:pt x="74" y="293"/>
                    <a:pt x="71" y="291"/>
                  </a:cubicBezTo>
                  <a:cubicBezTo>
                    <a:pt x="70" y="290"/>
                    <a:pt x="69" y="289"/>
                    <a:pt x="68" y="287"/>
                  </a:cubicBezTo>
                  <a:close/>
                  <a:moveTo>
                    <a:pt x="129" y="329"/>
                  </a:moveTo>
                  <a:cubicBezTo>
                    <a:pt x="132" y="332"/>
                    <a:pt x="135" y="335"/>
                    <a:pt x="138" y="339"/>
                  </a:cubicBezTo>
                  <a:cubicBezTo>
                    <a:pt x="137" y="338"/>
                    <a:pt x="137" y="338"/>
                    <a:pt x="137" y="338"/>
                  </a:cubicBezTo>
                  <a:cubicBezTo>
                    <a:pt x="134" y="335"/>
                    <a:pt x="132" y="332"/>
                    <a:pt x="129" y="329"/>
                  </a:cubicBezTo>
                  <a:close/>
                  <a:moveTo>
                    <a:pt x="141" y="342"/>
                  </a:moveTo>
                  <a:cubicBezTo>
                    <a:pt x="141" y="343"/>
                    <a:pt x="142" y="344"/>
                    <a:pt x="142" y="344"/>
                  </a:cubicBezTo>
                  <a:cubicBezTo>
                    <a:pt x="142" y="344"/>
                    <a:pt x="142" y="344"/>
                    <a:pt x="142" y="344"/>
                  </a:cubicBezTo>
                  <a:cubicBezTo>
                    <a:pt x="142" y="344"/>
                    <a:pt x="142" y="344"/>
                    <a:pt x="142" y="344"/>
                  </a:cubicBezTo>
                  <a:cubicBezTo>
                    <a:pt x="141" y="343"/>
                    <a:pt x="140" y="342"/>
                    <a:pt x="139" y="341"/>
                  </a:cubicBezTo>
                  <a:cubicBezTo>
                    <a:pt x="140" y="341"/>
                    <a:pt x="140" y="341"/>
                    <a:pt x="140" y="341"/>
                  </a:cubicBezTo>
                  <a:cubicBezTo>
                    <a:pt x="140" y="341"/>
                    <a:pt x="141" y="342"/>
                    <a:pt x="141" y="342"/>
                  </a:cubicBezTo>
                  <a:close/>
                  <a:moveTo>
                    <a:pt x="167" y="375"/>
                  </a:moveTo>
                  <a:cubicBezTo>
                    <a:pt x="168" y="376"/>
                    <a:pt x="169" y="377"/>
                    <a:pt x="170" y="378"/>
                  </a:cubicBezTo>
                  <a:cubicBezTo>
                    <a:pt x="169" y="378"/>
                    <a:pt x="169" y="378"/>
                    <a:pt x="168" y="378"/>
                  </a:cubicBezTo>
                  <a:cubicBezTo>
                    <a:pt x="168" y="378"/>
                    <a:pt x="168" y="378"/>
                    <a:pt x="168" y="378"/>
                  </a:cubicBezTo>
                  <a:cubicBezTo>
                    <a:pt x="168" y="377"/>
                    <a:pt x="168" y="377"/>
                    <a:pt x="168" y="377"/>
                  </a:cubicBezTo>
                  <a:cubicBezTo>
                    <a:pt x="168" y="377"/>
                    <a:pt x="167" y="377"/>
                    <a:pt x="167" y="377"/>
                  </a:cubicBezTo>
                  <a:cubicBezTo>
                    <a:pt x="166" y="377"/>
                    <a:pt x="165" y="376"/>
                    <a:pt x="165" y="375"/>
                  </a:cubicBezTo>
                  <a:cubicBezTo>
                    <a:pt x="164" y="374"/>
                    <a:pt x="164" y="374"/>
                    <a:pt x="164" y="374"/>
                  </a:cubicBezTo>
                  <a:cubicBezTo>
                    <a:pt x="163" y="375"/>
                    <a:pt x="163" y="375"/>
                    <a:pt x="163" y="375"/>
                  </a:cubicBezTo>
                  <a:cubicBezTo>
                    <a:pt x="162" y="375"/>
                    <a:pt x="162" y="375"/>
                    <a:pt x="161" y="376"/>
                  </a:cubicBezTo>
                  <a:cubicBezTo>
                    <a:pt x="160" y="373"/>
                    <a:pt x="159" y="371"/>
                    <a:pt x="158" y="369"/>
                  </a:cubicBezTo>
                  <a:cubicBezTo>
                    <a:pt x="160" y="369"/>
                    <a:pt x="161" y="370"/>
                    <a:pt x="163" y="371"/>
                  </a:cubicBezTo>
                  <a:cubicBezTo>
                    <a:pt x="164" y="372"/>
                    <a:pt x="165" y="373"/>
                    <a:pt x="167" y="375"/>
                  </a:cubicBezTo>
                  <a:close/>
                  <a:moveTo>
                    <a:pt x="405" y="388"/>
                  </a:moveTo>
                  <a:cubicBezTo>
                    <a:pt x="391" y="388"/>
                    <a:pt x="377" y="387"/>
                    <a:pt x="363" y="387"/>
                  </a:cubicBezTo>
                  <a:cubicBezTo>
                    <a:pt x="366" y="386"/>
                    <a:pt x="369" y="386"/>
                    <a:pt x="372" y="386"/>
                  </a:cubicBezTo>
                  <a:cubicBezTo>
                    <a:pt x="379" y="386"/>
                    <a:pt x="387" y="386"/>
                    <a:pt x="395" y="387"/>
                  </a:cubicBezTo>
                  <a:cubicBezTo>
                    <a:pt x="395" y="387"/>
                    <a:pt x="395" y="387"/>
                    <a:pt x="396" y="387"/>
                  </a:cubicBezTo>
                  <a:cubicBezTo>
                    <a:pt x="399" y="387"/>
                    <a:pt x="402" y="388"/>
                    <a:pt x="405" y="388"/>
                  </a:cubicBezTo>
                  <a:close/>
                  <a:moveTo>
                    <a:pt x="164" y="378"/>
                  </a:moveTo>
                  <a:cubicBezTo>
                    <a:pt x="163" y="378"/>
                    <a:pt x="163" y="378"/>
                    <a:pt x="162" y="378"/>
                  </a:cubicBezTo>
                  <a:cubicBezTo>
                    <a:pt x="163" y="378"/>
                    <a:pt x="163" y="378"/>
                    <a:pt x="163" y="377"/>
                  </a:cubicBezTo>
                  <a:cubicBezTo>
                    <a:pt x="164" y="378"/>
                    <a:pt x="164" y="378"/>
                    <a:pt x="164" y="378"/>
                  </a:cubicBezTo>
                  <a:close/>
                  <a:moveTo>
                    <a:pt x="154" y="377"/>
                  </a:moveTo>
                  <a:cubicBezTo>
                    <a:pt x="152" y="375"/>
                    <a:pt x="150" y="373"/>
                    <a:pt x="148" y="371"/>
                  </a:cubicBezTo>
                  <a:cubicBezTo>
                    <a:pt x="149" y="370"/>
                    <a:pt x="150" y="370"/>
                    <a:pt x="151" y="369"/>
                  </a:cubicBezTo>
                  <a:cubicBezTo>
                    <a:pt x="152" y="368"/>
                    <a:pt x="153" y="368"/>
                    <a:pt x="153" y="367"/>
                  </a:cubicBezTo>
                  <a:cubicBezTo>
                    <a:pt x="154" y="368"/>
                    <a:pt x="155" y="368"/>
                    <a:pt x="155" y="369"/>
                  </a:cubicBezTo>
                  <a:cubicBezTo>
                    <a:pt x="157" y="372"/>
                    <a:pt x="158" y="374"/>
                    <a:pt x="159" y="377"/>
                  </a:cubicBezTo>
                  <a:cubicBezTo>
                    <a:pt x="158" y="377"/>
                    <a:pt x="158" y="377"/>
                    <a:pt x="157" y="378"/>
                  </a:cubicBezTo>
                  <a:cubicBezTo>
                    <a:pt x="156" y="378"/>
                    <a:pt x="155" y="377"/>
                    <a:pt x="154" y="377"/>
                  </a:cubicBezTo>
                  <a:close/>
                  <a:moveTo>
                    <a:pt x="132" y="360"/>
                  </a:moveTo>
                  <a:cubicBezTo>
                    <a:pt x="130" y="358"/>
                    <a:pt x="128" y="356"/>
                    <a:pt x="126" y="354"/>
                  </a:cubicBezTo>
                  <a:cubicBezTo>
                    <a:pt x="129" y="356"/>
                    <a:pt x="131" y="359"/>
                    <a:pt x="133" y="361"/>
                  </a:cubicBezTo>
                  <a:cubicBezTo>
                    <a:pt x="133" y="360"/>
                    <a:pt x="132" y="360"/>
                    <a:pt x="132" y="360"/>
                  </a:cubicBezTo>
                  <a:close/>
                  <a:moveTo>
                    <a:pt x="102" y="337"/>
                  </a:moveTo>
                  <a:cubicBezTo>
                    <a:pt x="99" y="336"/>
                    <a:pt x="96" y="335"/>
                    <a:pt x="93" y="333"/>
                  </a:cubicBezTo>
                  <a:cubicBezTo>
                    <a:pt x="85" y="326"/>
                    <a:pt x="78" y="319"/>
                    <a:pt x="70" y="312"/>
                  </a:cubicBezTo>
                  <a:cubicBezTo>
                    <a:pt x="83" y="320"/>
                    <a:pt x="94" y="329"/>
                    <a:pt x="102" y="337"/>
                  </a:cubicBezTo>
                  <a:close/>
                  <a:moveTo>
                    <a:pt x="67" y="308"/>
                  </a:moveTo>
                  <a:cubicBezTo>
                    <a:pt x="70" y="309"/>
                    <a:pt x="73" y="310"/>
                    <a:pt x="76" y="311"/>
                  </a:cubicBezTo>
                  <a:cubicBezTo>
                    <a:pt x="79" y="313"/>
                    <a:pt x="82" y="316"/>
                    <a:pt x="85" y="318"/>
                  </a:cubicBezTo>
                  <a:cubicBezTo>
                    <a:pt x="84" y="318"/>
                    <a:pt x="84" y="318"/>
                    <a:pt x="84" y="318"/>
                  </a:cubicBezTo>
                  <a:cubicBezTo>
                    <a:pt x="79" y="315"/>
                    <a:pt x="74" y="312"/>
                    <a:pt x="69" y="308"/>
                  </a:cubicBezTo>
                  <a:cubicBezTo>
                    <a:pt x="68" y="308"/>
                    <a:pt x="68" y="308"/>
                    <a:pt x="67" y="308"/>
                  </a:cubicBezTo>
                  <a:close/>
                  <a:moveTo>
                    <a:pt x="158" y="354"/>
                  </a:moveTo>
                  <a:cubicBezTo>
                    <a:pt x="160" y="355"/>
                    <a:pt x="162" y="356"/>
                    <a:pt x="163" y="357"/>
                  </a:cubicBezTo>
                  <a:cubicBezTo>
                    <a:pt x="163" y="357"/>
                    <a:pt x="163" y="357"/>
                    <a:pt x="162" y="357"/>
                  </a:cubicBezTo>
                  <a:cubicBezTo>
                    <a:pt x="161" y="356"/>
                    <a:pt x="160" y="355"/>
                    <a:pt x="158" y="354"/>
                  </a:cubicBezTo>
                  <a:close/>
                  <a:moveTo>
                    <a:pt x="481" y="424"/>
                  </a:moveTo>
                  <a:cubicBezTo>
                    <a:pt x="478" y="430"/>
                    <a:pt x="474" y="436"/>
                    <a:pt x="472" y="442"/>
                  </a:cubicBezTo>
                  <a:cubicBezTo>
                    <a:pt x="472" y="442"/>
                    <a:pt x="472" y="442"/>
                    <a:pt x="472" y="441"/>
                  </a:cubicBezTo>
                  <a:cubicBezTo>
                    <a:pt x="472" y="440"/>
                    <a:pt x="472" y="439"/>
                    <a:pt x="471" y="437"/>
                  </a:cubicBezTo>
                  <a:cubicBezTo>
                    <a:pt x="472" y="434"/>
                    <a:pt x="472" y="430"/>
                    <a:pt x="472" y="426"/>
                  </a:cubicBezTo>
                  <a:cubicBezTo>
                    <a:pt x="472" y="425"/>
                    <a:pt x="472" y="425"/>
                    <a:pt x="472" y="425"/>
                  </a:cubicBezTo>
                  <a:cubicBezTo>
                    <a:pt x="472" y="425"/>
                    <a:pt x="472" y="425"/>
                    <a:pt x="472" y="425"/>
                  </a:cubicBezTo>
                  <a:cubicBezTo>
                    <a:pt x="472" y="425"/>
                    <a:pt x="472" y="425"/>
                    <a:pt x="472" y="425"/>
                  </a:cubicBezTo>
                  <a:cubicBezTo>
                    <a:pt x="472" y="423"/>
                    <a:pt x="472" y="422"/>
                    <a:pt x="472" y="420"/>
                  </a:cubicBezTo>
                  <a:cubicBezTo>
                    <a:pt x="474" y="419"/>
                    <a:pt x="475" y="418"/>
                    <a:pt x="477" y="417"/>
                  </a:cubicBezTo>
                  <a:cubicBezTo>
                    <a:pt x="479" y="419"/>
                    <a:pt x="480" y="421"/>
                    <a:pt x="481" y="424"/>
                  </a:cubicBezTo>
                  <a:close/>
                  <a:moveTo>
                    <a:pt x="462" y="441"/>
                  </a:moveTo>
                  <a:cubicBezTo>
                    <a:pt x="462" y="441"/>
                    <a:pt x="462" y="441"/>
                    <a:pt x="462" y="441"/>
                  </a:cubicBezTo>
                  <a:cubicBezTo>
                    <a:pt x="462" y="441"/>
                    <a:pt x="462" y="441"/>
                    <a:pt x="462" y="441"/>
                  </a:cubicBezTo>
                  <a:cubicBezTo>
                    <a:pt x="462" y="441"/>
                    <a:pt x="462" y="441"/>
                    <a:pt x="462" y="441"/>
                  </a:cubicBezTo>
                  <a:close/>
                  <a:moveTo>
                    <a:pt x="463" y="439"/>
                  </a:moveTo>
                  <a:cubicBezTo>
                    <a:pt x="463" y="437"/>
                    <a:pt x="464" y="436"/>
                    <a:pt x="465" y="435"/>
                  </a:cubicBezTo>
                  <a:cubicBezTo>
                    <a:pt x="465" y="436"/>
                    <a:pt x="465" y="436"/>
                    <a:pt x="465" y="437"/>
                  </a:cubicBezTo>
                  <a:cubicBezTo>
                    <a:pt x="465" y="438"/>
                    <a:pt x="465" y="440"/>
                    <a:pt x="465" y="441"/>
                  </a:cubicBezTo>
                  <a:cubicBezTo>
                    <a:pt x="464" y="440"/>
                    <a:pt x="464" y="439"/>
                    <a:pt x="463" y="439"/>
                  </a:cubicBezTo>
                  <a:close/>
                  <a:moveTo>
                    <a:pt x="467" y="455"/>
                  </a:moveTo>
                  <a:cubicBezTo>
                    <a:pt x="467" y="455"/>
                    <a:pt x="467" y="454"/>
                    <a:pt x="467" y="453"/>
                  </a:cubicBezTo>
                  <a:cubicBezTo>
                    <a:pt x="468" y="454"/>
                    <a:pt x="468" y="454"/>
                    <a:pt x="468" y="454"/>
                  </a:cubicBezTo>
                  <a:cubicBezTo>
                    <a:pt x="468" y="453"/>
                    <a:pt x="468" y="453"/>
                    <a:pt x="468" y="453"/>
                  </a:cubicBezTo>
                  <a:cubicBezTo>
                    <a:pt x="468" y="453"/>
                    <a:pt x="468" y="453"/>
                    <a:pt x="468" y="453"/>
                  </a:cubicBezTo>
                  <a:cubicBezTo>
                    <a:pt x="468" y="454"/>
                    <a:pt x="467" y="455"/>
                    <a:pt x="467" y="455"/>
                  </a:cubicBezTo>
                  <a:cubicBezTo>
                    <a:pt x="467" y="455"/>
                    <a:pt x="467" y="455"/>
                    <a:pt x="467" y="455"/>
                  </a:cubicBezTo>
                  <a:close/>
                  <a:moveTo>
                    <a:pt x="467" y="437"/>
                  </a:moveTo>
                  <a:cubicBezTo>
                    <a:pt x="467" y="435"/>
                    <a:pt x="468" y="433"/>
                    <a:pt x="468" y="431"/>
                  </a:cubicBezTo>
                  <a:cubicBezTo>
                    <a:pt x="468" y="432"/>
                    <a:pt x="468" y="433"/>
                    <a:pt x="468" y="433"/>
                  </a:cubicBezTo>
                  <a:cubicBezTo>
                    <a:pt x="468" y="435"/>
                    <a:pt x="468" y="437"/>
                    <a:pt x="468" y="439"/>
                  </a:cubicBezTo>
                  <a:cubicBezTo>
                    <a:pt x="468" y="438"/>
                    <a:pt x="467" y="438"/>
                    <a:pt x="467" y="437"/>
                  </a:cubicBezTo>
                  <a:close/>
                  <a:moveTo>
                    <a:pt x="469" y="425"/>
                  </a:moveTo>
                  <a:cubicBezTo>
                    <a:pt x="469" y="425"/>
                    <a:pt x="469" y="425"/>
                    <a:pt x="469" y="425"/>
                  </a:cubicBezTo>
                  <a:cubicBezTo>
                    <a:pt x="469" y="425"/>
                    <a:pt x="469" y="425"/>
                    <a:pt x="469" y="425"/>
                  </a:cubicBezTo>
                  <a:cubicBezTo>
                    <a:pt x="469" y="424"/>
                    <a:pt x="469" y="424"/>
                    <a:pt x="469" y="424"/>
                  </a:cubicBezTo>
                  <a:cubicBezTo>
                    <a:pt x="469" y="424"/>
                    <a:pt x="469" y="425"/>
                    <a:pt x="469" y="425"/>
                  </a:cubicBezTo>
                  <a:cubicBezTo>
                    <a:pt x="469" y="425"/>
                    <a:pt x="469" y="425"/>
                    <a:pt x="469" y="425"/>
                  </a:cubicBezTo>
                  <a:cubicBezTo>
                    <a:pt x="469" y="425"/>
                    <a:pt x="469" y="425"/>
                    <a:pt x="469" y="425"/>
                  </a:cubicBezTo>
                  <a:close/>
                  <a:moveTo>
                    <a:pt x="455" y="427"/>
                  </a:moveTo>
                  <a:cubicBezTo>
                    <a:pt x="455" y="426"/>
                    <a:pt x="456" y="426"/>
                    <a:pt x="456" y="425"/>
                  </a:cubicBezTo>
                  <a:cubicBezTo>
                    <a:pt x="456" y="425"/>
                    <a:pt x="457" y="426"/>
                    <a:pt x="458" y="426"/>
                  </a:cubicBezTo>
                  <a:cubicBezTo>
                    <a:pt x="461" y="426"/>
                    <a:pt x="464" y="426"/>
                    <a:pt x="466" y="427"/>
                  </a:cubicBezTo>
                  <a:cubicBezTo>
                    <a:pt x="466" y="428"/>
                    <a:pt x="466" y="429"/>
                    <a:pt x="466" y="430"/>
                  </a:cubicBezTo>
                  <a:cubicBezTo>
                    <a:pt x="465" y="431"/>
                    <a:pt x="464" y="432"/>
                    <a:pt x="463" y="433"/>
                  </a:cubicBezTo>
                  <a:cubicBezTo>
                    <a:pt x="461" y="431"/>
                    <a:pt x="458" y="428"/>
                    <a:pt x="455" y="427"/>
                  </a:cubicBezTo>
                  <a:close/>
                  <a:moveTo>
                    <a:pt x="408" y="413"/>
                  </a:moveTo>
                  <a:cubicBezTo>
                    <a:pt x="420" y="415"/>
                    <a:pt x="432" y="416"/>
                    <a:pt x="444" y="417"/>
                  </a:cubicBezTo>
                  <a:cubicBezTo>
                    <a:pt x="442" y="417"/>
                    <a:pt x="440" y="418"/>
                    <a:pt x="438" y="418"/>
                  </a:cubicBezTo>
                  <a:cubicBezTo>
                    <a:pt x="432" y="417"/>
                    <a:pt x="425" y="417"/>
                    <a:pt x="418" y="416"/>
                  </a:cubicBezTo>
                  <a:cubicBezTo>
                    <a:pt x="415" y="415"/>
                    <a:pt x="411" y="414"/>
                    <a:pt x="408" y="413"/>
                  </a:cubicBezTo>
                  <a:close/>
                  <a:moveTo>
                    <a:pt x="463" y="424"/>
                  </a:moveTo>
                  <a:cubicBezTo>
                    <a:pt x="464" y="423"/>
                    <a:pt x="466" y="423"/>
                    <a:pt x="467" y="423"/>
                  </a:cubicBezTo>
                  <a:cubicBezTo>
                    <a:pt x="467" y="423"/>
                    <a:pt x="467" y="424"/>
                    <a:pt x="467" y="424"/>
                  </a:cubicBezTo>
                  <a:cubicBezTo>
                    <a:pt x="467" y="424"/>
                    <a:pt x="467" y="424"/>
                    <a:pt x="467" y="424"/>
                  </a:cubicBezTo>
                  <a:cubicBezTo>
                    <a:pt x="467" y="425"/>
                    <a:pt x="467" y="425"/>
                    <a:pt x="467" y="425"/>
                  </a:cubicBezTo>
                  <a:cubicBezTo>
                    <a:pt x="466" y="424"/>
                    <a:pt x="464" y="424"/>
                    <a:pt x="463" y="424"/>
                  </a:cubicBezTo>
                  <a:close/>
                  <a:moveTo>
                    <a:pt x="478" y="445"/>
                  </a:moveTo>
                  <a:cubicBezTo>
                    <a:pt x="479" y="441"/>
                    <a:pt x="480" y="437"/>
                    <a:pt x="481" y="433"/>
                  </a:cubicBezTo>
                  <a:cubicBezTo>
                    <a:pt x="479" y="433"/>
                    <a:pt x="479" y="433"/>
                    <a:pt x="479" y="433"/>
                  </a:cubicBezTo>
                  <a:cubicBezTo>
                    <a:pt x="480" y="431"/>
                    <a:pt x="481" y="429"/>
                    <a:pt x="482" y="427"/>
                  </a:cubicBezTo>
                  <a:cubicBezTo>
                    <a:pt x="484" y="433"/>
                    <a:pt x="482" y="440"/>
                    <a:pt x="478" y="445"/>
                  </a:cubicBezTo>
                  <a:close/>
                  <a:moveTo>
                    <a:pt x="481" y="454"/>
                  </a:moveTo>
                  <a:cubicBezTo>
                    <a:pt x="479" y="457"/>
                    <a:pt x="478" y="459"/>
                    <a:pt x="476" y="462"/>
                  </a:cubicBezTo>
                  <a:cubicBezTo>
                    <a:pt x="476" y="460"/>
                    <a:pt x="476" y="459"/>
                    <a:pt x="476" y="458"/>
                  </a:cubicBezTo>
                  <a:cubicBezTo>
                    <a:pt x="478" y="457"/>
                    <a:pt x="479" y="455"/>
                    <a:pt x="481" y="454"/>
                  </a:cubicBezTo>
                  <a:close/>
                  <a:moveTo>
                    <a:pt x="475" y="450"/>
                  </a:moveTo>
                  <a:cubicBezTo>
                    <a:pt x="473" y="453"/>
                    <a:pt x="471" y="454"/>
                    <a:pt x="470" y="456"/>
                  </a:cubicBezTo>
                  <a:cubicBezTo>
                    <a:pt x="470" y="456"/>
                    <a:pt x="470" y="456"/>
                    <a:pt x="470" y="456"/>
                  </a:cubicBezTo>
                  <a:cubicBezTo>
                    <a:pt x="472" y="452"/>
                    <a:pt x="474" y="448"/>
                    <a:pt x="476" y="444"/>
                  </a:cubicBezTo>
                  <a:cubicBezTo>
                    <a:pt x="476" y="446"/>
                    <a:pt x="475" y="448"/>
                    <a:pt x="475" y="450"/>
                  </a:cubicBezTo>
                  <a:close/>
                  <a:moveTo>
                    <a:pt x="459" y="455"/>
                  </a:moveTo>
                  <a:cubicBezTo>
                    <a:pt x="459" y="451"/>
                    <a:pt x="460" y="447"/>
                    <a:pt x="461" y="444"/>
                  </a:cubicBezTo>
                  <a:cubicBezTo>
                    <a:pt x="462" y="444"/>
                    <a:pt x="463" y="444"/>
                    <a:pt x="465" y="443"/>
                  </a:cubicBezTo>
                  <a:cubicBezTo>
                    <a:pt x="465" y="443"/>
                    <a:pt x="465" y="443"/>
                    <a:pt x="465" y="443"/>
                  </a:cubicBezTo>
                  <a:cubicBezTo>
                    <a:pt x="466" y="444"/>
                    <a:pt x="466" y="446"/>
                    <a:pt x="466" y="447"/>
                  </a:cubicBezTo>
                  <a:cubicBezTo>
                    <a:pt x="465" y="450"/>
                    <a:pt x="465" y="454"/>
                    <a:pt x="464" y="458"/>
                  </a:cubicBezTo>
                  <a:cubicBezTo>
                    <a:pt x="463" y="457"/>
                    <a:pt x="461" y="456"/>
                    <a:pt x="459" y="455"/>
                  </a:cubicBezTo>
                  <a:close/>
                  <a:moveTo>
                    <a:pt x="453" y="431"/>
                  </a:moveTo>
                  <a:cubicBezTo>
                    <a:pt x="454" y="430"/>
                    <a:pt x="454" y="430"/>
                    <a:pt x="454" y="429"/>
                  </a:cubicBezTo>
                  <a:cubicBezTo>
                    <a:pt x="457" y="431"/>
                    <a:pt x="460" y="433"/>
                    <a:pt x="462" y="435"/>
                  </a:cubicBezTo>
                  <a:cubicBezTo>
                    <a:pt x="461" y="436"/>
                    <a:pt x="461" y="436"/>
                    <a:pt x="461" y="437"/>
                  </a:cubicBezTo>
                  <a:cubicBezTo>
                    <a:pt x="459" y="435"/>
                    <a:pt x="456" y="433"/>
                    <a:pt x="453" y="431"/>
                  </a:cubicBezTo>
                  <a:close/>
                  <a:moveTo>
                    <a:pt x="448" y="428"/>
                  </a:moveTo>
                  <a:cubicBezTo>
                    <a:pt x="446" y="427"/>
                    <a:pt x="445" y="426"/>
                    <a:pt x="443" y="425"/>
                  </a:cubicBezTo>
                  <a:cubicBezTo>
                    <a:pt x="444" y="426"/>
                    <a:pt x="444" y="426"/>
                    <a:pt x="445" y="426"/>
                  </a:cubicBezTo>
                  <a:cubicBezTo>
                    <a:pt x="446" y="426"/>
                    <a:pt x="447" y="426"/>
                    <a:pt x="448" y="426"/>
                  </a:cubicBezTo>
                  <a:cubicBezTo>
                    <a:pt x="448" y="426"/>
                    <a:pt x="448" y="427"/>
                    <a:pt x="448" y="428"/>
                  </a:cubicBezTo>
                  <a:close/>
                  <a:moveTo>
                    <a:pt x="379" y="405"/>
                  </a:moveTo>
                  <a:cubicBezTo>
                    <a:pt x="386" y="406"/>
                    <a:pt x="394" y="406"/>
                    <a:pt x="402" y="406"/>
                  </a:cubicBezTo>
                  <a:cubicBezTo>
                    <a:pt x="416" y="408"/>
                    <a:pt x="431" y="411"/>
                    <a:pt x="445" y="414"/>
                  </a:cubicBezTo>
                  <a:cubicBezTo>
                    <a:pt x="423" y="413"/>
                    <a:pt x="400" y="410"/>
                    <a:pt x="379" y="405"/>
                  </a:cubicBezTo>
                  <a:close/>
                  <a:moveTo>
                    <a:pt x="190" y="385"/>
                  </a:moveTo>
                  <a:cubicBezTo>
                    <a:pt x="185" y="385"/>
                    <a:pt x="181" y="385"/>
                    <a:pt x="176" y="385"/>
                  </a:cubicBezTo>
                  <a:cubicBezTo>
                    <a:pt x="176" y="385"/>
                    <a:pt x="176" y="384"/>
                    <a:pt x="175" y="384"/>
                  </a:cubicBezTo>
                  <a:cubicBezTo>
                    <a:pt x="176" y="384"/>
                    <a:pt x="176" y="384"/>
                    <a:pt x="176" y="384"/>
                  </a:cubicBezTo>
                  <a:cubicBezTo>
                    <a:pt x="180" y="384"/>
                    <a:pt x="185" y="385"/>
                    <a:pt x="190" y="385"/>
                  </a:cubicBezTo>
                  <a:close/>
                  <a:moveTo>
                    <a:pt x="172" y="385"/>
                  </a:moveTo>
                  <a:cubicBezTo>
                    <a:pt x="163" y="385"/>
                    <a:pt x="154" y="385"/>
                    <a:pt x="147" y="385"/>
                  </a:cubicBezTo>
                  <a:cubicBezTo>
                    <a:pt x="152" y="384"/>
                    <a:pt x="152" y="384"/>
                    <a:pt x="152" y="384"/>
                  </a:cubicBezTo>
                  <a:cubicBezTo>
                    <a:pt x="153" y="384"/>
                    <a:pt x="154" y="384"/>
                    <a:pt x="155" y="383"/>
                  </a:cubicBezTo>
                  <a:cubicBezTo>
                    <a:pt x="155" y="383"/>
                    <a:pt x="156" y="383"/>
                    <a:pt x="157" y="383"/>
                  </a:cubicBezTo>
                  <a:cubicBezTo>
                    <a:pt x="157" y="384"/>
                    <a:pt x="157" y="384"/>
                    <a:pt x="158" y="385"/>
                  </a:cubicBezTo>
                  <a:cubicBezTo>
                    <a:pt x="159" y="383"/>
                    <a:pt x="159" y="383"/>
                    <a:pt x="159" y="383"/>
                  </a:cubicBezTo>
                  <a:cubicBezTo>
                    <a:pt x="163" y="383"/>
                    <a:pt x="166" y="383"/>
                    <a:pt x="170" y="383"/>
                  </a:cubicBezTo>
                  <a:cubicBezTo>
                    <a:pt x="171" y="384"/>
                    <a:pt x="172" y="385"/>
                    <a:pt x="172" y="385"/>
                  </a:cubicBezTo>
                  <a:close/>
                  <a:moveTo>
                    <a:pt x="149" y="376"/>
                  </a:moveTo>
                  <a:cubicBezTo>
                    <a:pt x="147" y="375"/>
                    <a:pt x="146" y="374"/>
                    <a:pt x="144" y="373"/>
                  </a:cubicBezTo>
                  <a:cubicBezTo>
                    <a:pt x="144" y="373"/>
                    <a:pt x="144" y="373"/>
                    <a:pt x="144" y="373"/>
                  </a:cubicBezTo>
                  <a:cubicBezTo>
                    <a:pt x="144" y="373"/>
                    <a:pt x="144" y="373"/>
                    <a:pt x="144" y="373"/>
                  </a:cubicBezTo>
                  <a:cubicBezTo>
                    <a:pt x="145" y="373"/>
                    <a:pt x="146" y="374"/>
                    <a:pt x="147" y="375"/>
                  </a:cubicBezTo>
                  <a:cubicBezTo>
                    <a:pt x="147" y="374"/>
                    <a:pt x="147" y="374"/>
                    <a:pt x="147" y="374"/>
                  </a:cubicBezTo>
                  <a:cubicBezTo>
                    <a:pt x="148" y="375"/>
                    <a:pt x="148" y="375"/>
                    <a:pt x="149" y="376"/>
                  </a:cubicBezTo>
                  <a:close/>
                  <a:moveTo>
                    <a:pt x="136" y="368"/>
                  </a:moveTo>
                  <a:cubicBezTo>
                    <a:pt x="135" y="367"/>
                    <a:pt x="134" y="367"/>
                    <a:pt x="134" y="366"/>
                  </a:cubicBezTo>
                  <a:cubicBezTo>
                    <a:pt x="134" y="366"/>
                    <a:pt x="134" y="367"/>
                    <a:pt x="135" y="367"/>
                  </a:cubicBezTo>
                  <a:cubicBezTo>
                    <a:pt x="135" y="367"/>
                    <a:pt x="135" y="368"/>
                    <a:pt x="136" y="368"/>
                  </a:cubicBezTo>
                  <a:close/>
                  <a:moveTo>
                    <a:pt x="119" y="355"/>
                  </a:moveTo>
                  <a:cubicBezTo>
                    <a:pt x="113" y="350"/>
                    <a:pt x="108" y="345"/>
                    <a:pt x="102" y="340"/>
                  </a:cubicBezTo>
                  <a:cubicBezTo>
                    <a:pt x="103" y="341"/>
                    <a:pt x="105" y="341"/>
                    <a:pt x="106" y="342"/>
                  </a:cubicBezTo>
                  <a:cubicBezTo>
                    <a:pt x="108" y="340"/>
                    <a:pt x="108" y="340"/>
                    <a:pt x="108" y="340"/>
                  </a:cubicBezTo>
                  <a:cubicBezTo>
                    <a:pt x="106" y="338"/>
                    <a:pt x="104" y="336"/>
                    <a:pt x="102" y="334"/>
                  </a:cubicBezTo>
                  <a:cubicBezTo>
                    <a:pt x="111" y="342"/>
                    <a:pt x="118" y="350"/>
                    <a:pt x="126" y="358"/>
                  </a:cubicBezTo>
                  <a:cubicBezTo>
                    <a:pt x="125" y="357"/>
                    <a:pt x="124" y="357"/>
                    <a:pt x="123" y="357"/>
                  </a:cubicBezTo>
                  <a:cubicBezTo>
                    <a:pt x="122" y="356"/>
                    <a:pt x="121" y="355"/>
                    <a:pt x="119" y="355"/>
                  </a:cubicBezTo>
                  <a:close/>
                  <a:moveTo>
                    <a:pt x="43" y="298"/>
                  </a:moveTo>
                  <a:cubicBezTo>
                    <a:pt x="49" y="301"/>
                    <a:pt x="55" y="304"/>
                    <a:pt x="61" y="307"/>
                  </a:cubicBezTo>
                  <a:cubicBezTo>
                    <a:pt x="68" y="314"/>
                    <a:pt x="75" y="320"/>
                    <a:pt x="82" y="327"/>
                  </a:cubicBezTo>
                  <a:cubicBezTo>
                    <a:pt x="68" y="318"/>
                    <a:pt x="55" y="309"/>
                    <a:pt x="43" y="298"/>
                  </a:cubicBezTo>
                  <a:close/>
                  <a:moveTo>
                    <a:pt x="54" y="296"/>
                  </a:moveTo>
                  <a:cubicBezTo>
                    <a:pt x="54" y="296"/>
                    <a:pt x="55" y="295"/>
                    <a:pt x="55" y="295"/>
                  </a:cubicBezTo>
                  <a:cubicBezTo>
                    <a:pt x="60" y="298"/>
                    <a:pt x="65" y="302"/>
                    <a:pt x="70" y="306"/>
                  </a:cubicBezTo>
                  <a:cubicBezTo>
                    <a:pt x="66" y="305"/>
                    <a:pt x="62" y="303"/>
                    <a:pt x="59" y="301"/>
                  </a:cubicBezTo>
                  <a:cubicBezTo>
                    <a:pt x="57" y="299"/>
                    <a:pt x="56" y="298"/>
                    <a:pt x="54" y="296"/>
                  </a:cubicBezTo>
                  <a:close/>
                  <a:moveTo>
                    <a:pt x="52" y="294"/>
                  </a:moveTo>
                  <a:cubicBezTo>
                    <a:pt x="51" y="293"/>
                    <a:pt x="50" y="292"/>
                    <a:pt x="49" y="291"/>
                  </a:cubicBezTo>
                  <a:cubicBezTo>
                    <a:pt x="51" y="292"/>
                    <a:pt x="52" y="293"/>
                    <a:pt x="53" y="293"/>
                  </a:cubicBezTo>
                  <a:cubicBezTo>
                    <a:pt x="53" y="294"/>
                    <a:pt x="52" y="294"/>
                    <a:pt x="52" y="294"/>
                  </a:cubicBezTo>
                  <a:close/>
                  <a:moveTo>
                    <a:pt x="44" y="269"/>
                  </a:moveTo>
                  <a:cubicBezTo>
                    <a:pt x="45" y="270"/>
                    <a:pt x="47" y="271"/>
                    <a:pt x="49" y="272"/>
                  </a:cubicBezTo>
                  <a:cubicBezTo>
                    <a:pt x="48" y="272"/>
                    <a:pt x="48" y="272"/>
                    <a:pt x="47" y="272"/>
                  </a:cubicBezTo>
                  <a:cubicBezTo>
                    <a:pt x="46" y="271"/>
                    <a:pt x="45" y="270"/>
                    <a:pt x="44" y="269"/>
                  </a:cubicBezTo>
                  <a:close/>
                  <a:moveTo>
                    <a:pt x="141" y="337"/>
                  </a:moveTo>
                  <a:cubicBezTo>
                    <a:pt x="144" y="339"/>
                    <a:pt x="147" y="341"/>
                    <a:pt x="150" y="344"/>
                  </a:cubicBezTo>
                  <a:cubicBezTo>
                    <a:pt x="150" y="344"/>
                    <a:pt x="150" y="343"/>
                    <a:pt x="149" y="343"/>
                  </a:cubicBezTo>
                  <a:cubicBezTo>
                    <a:pt x="148" y="343"/>
                    <a:pt x="147" y="343"/>
                    <a:pt x="147" y="344"/>
                  </a:cubicBezTo>
                  <a:cubicBezTo>
                    <a:pt x="145" y="341"/>
                    <a:pt x="143" y="339"/>
                    <a:pt x="141" y="337"/>
                  </a:cubicBezTo>
                  <a:close/>
                  <a:moveTo>
                    <a:pt x="181" y="374"/>
                  </a:moveTo>
                  <a:cubicBezTo>
                    <a:pt x="181" y="374"/>
                    <a:pt x="181" y="375"/>
                    <a:pt x="180" y="375"/>
                  </a:cubicBezTo>
                  <a:cubicBezTo>
                    <a:pt x="179" y="375"/>
                    <a:pt x="177" y="374"/>
                    <a:pt x="175" y="374"/>
                  </a:cubicBezTo>
                  <a:cubicBezTo>
                    <a:pt x="175" y="374"/>
                    <a:pt x="175" y="374"/>
                    <a:pt x="175" y="374"/>
                  </a:cubicBezTo>
                  <a:cubicBezTo>
                    <a:pt x="177" y="373"/>
                    <a:pt x="178" y="370"/>
                    <a:pt x="176" y="368"/>
                  </a:cubicBezTo>
                  <a:cubicBezTo>
                    <a:pt x="175" y="367"/>
                    <a:pt x="174" y="366"/>
                    <a:pt x="173" y="365"/>
                  </a:cubicBezTo>
                  <a:cubicBezTo>
                    <a:pt x="173" y="365"/>
                    <a:pt x="173" y="365"/>
                    <a:pt x="174" y="365"/>
                  </a:cubicBezTo>
                  <a:cubicBezTo>
                    <a:pt x="176" y="368"/>
                    <a:pt x="179" y="371"/>
                    <a:pt x="181" y="374"/>
                  </a:cubicBezTo>
                  <a:close/>
                  <a:moveTo>
                    <a:pt x="174" y="377"/>
                  </a:moveTo>
                  <a:cubicBezTo>
                    <a:pt x="174" y="378"/>
                    <a:pt x="174" y="378"/>
                    <a:pt x="174" y="378"/>
                  </a:cubicBezTo>
                  <a:cubicBezTo>
                    <a:pt x="174" y="378"/>
                    <a:pt x="174" y="378"/>
                    <a:pt x="173" y="378"/>
                  </a:cubicBezTo>
                  <a:lnTo>
                    <a:pt x="174" y="377"/>
                  </a:lnTo>
                  <a:close/>
                  <a:moveTo>
                    <a:pt x="406" y="379"/>
                  </a:moveTo>
                  <a:cubicBezTo>
                    <a:pt x="410" y="380"/>
                    <a:pt x="414" y="380"/>
                    <a:pt x="419" y="380"/>
                  </a:cubicBezTo>
                  <a:cubicBezTo>
                    <a:pt x="415" y="380"/>
                    <a:pt x="412" y="380"/>
                    <a:pt x="409" y="380"/>
                  </a:cubicBezTo>
                  <a:cubicBezTo>
                    <a:pt x="408" y="380"/>
                    <a:pt x="407" y="380"/>
                    <a:pt x="406" y="379"/>
                  </a:cubicBezTo>
                  <a:close/>
                  <a:moveTo>
                    <a:pt x="447" y="382"/>
                  </a:moveTo>
                  <a:cubicBezTo>
                    <a:pt x="450" y="382"/>
                    <a:pt x="453" y="382"/>
                    <a:pt x="455" y="383"/>
                  </a:cubicBezTo>
                  <a:cubicBezTo>
                    <a:pt x="456" y="383"/>
                    <a:pt x="456" y="383"/>
                    <a:pt x="457" y="384"/>
                  </a:cubicBezTo>
                  <a:cubicBezTo>
                    <a:pt x="454" y="383"/>
                    <a:pt x="450" y="383"/>
                    <a:pt x="447" y="382"/>
                  </a:cubicBezTo>
                  <a:close/>
                  <a:moveTo>
                    <a:pt x="488" y="320"/>
                  </a:moveTo>
                  <a:cubicBezTo>
                    <a:pt x="487" y="319"/>
                    <a:pt x="487" y="319"/>
                    <a:pt x="486" y="319"/>
                  </a:cubicBezTo>
                  <a:cubicBezTo>
                    <a:pt x="486" y="319"/>
                    <a:pt x="486" y="319"/>
                    <a:pt x="486" y="319"/>
                  </a:cubicBezTo>
                  <a:cubicBezTo>
                    <a:pt x="486" y="318"/>
                    <a:pt x="486" y="318"/>
                    <a:pt x="487" y="318"/>
                  </a:cubicBezTo>
                  <a:cubicBezTo>
                    <a:pt x="487" y="318"/>
                    <a:pt x="488" y="319"/>
                    <a:pt x="488" y="319"/>
                  </a:cubicBezTo>
                  <a:cubicBezTo>
                    <a:pt x="488" y="319"/>
                    <a:pt x="488" y="320"/>
                    <a:pt x="488" y="320"/>
                  </a:cubicBezTo>
                  <a:close/>
                  <a:moveTo>
                    <a:pt x="623" y="199"/>
                  </a:moveTo>
                  <a:cubicBezTo>
                    <a:pt x="635" y="207"/>
                    <a:pt x="646" y="217"/>
                    <a:pt x="653" y="228"/>
                  </a:cubicBezTo>
                  <a:cubicBezTo>
                    <a:pt x="648" y="229"/>
                    <a:pt x="642" y="230"/>
                    <a:pt x="637" y="231"/>
                  </a:cubicBezTo>
                  <a:cubicBezTo>
                    <a:pt x="621" y="216"/>
                    <a:pt x="604" y="202"/>
                    <a:pt x="583" y="196"/>
                  </a:cubicBezTo>
                  <a:cubicBezTo>
                    <a:pt x="582" y="198"/>
                    <a:pt x="582" y="198"/>
                    <a:pt x="582" y="198"/>
                  </a:cubicBezTo>
                  <a:cubicBezTo>
                    <a:pt x="602" y="204"/>
                    <a:pt x="619" y="217"/>
                    <a:pt x="633" y="232"/>
                  </a:cubicBezTo>
                  <a:cubicBezTo>
                    <a:pt x="629" y="232"/>
                    <a:pt x="624" y="232"/>
                    <a:pt x="619" y="233"/>
                  </a:cubicBezTo>
                  <a:cubicBezTo>
                    <a:pt x="602" y="220"/>
                    <a:pt x="581" y="211"/>
                    <a:pt x="562" y="202"/>
                  </a:cubicBezTo>
                  <a:cubicBezTo>
                    <a:pt x="609" y="184"/>
                    <a:pt x="614" y="205"/>
                    <a:pt x="622" y="200"/>
                  </a:cubicBezTo>
                  <a:cubicBezTo>
                    <a:pt x="622" y="200"/>
                    <a:pt x="623" y="199"/>
                    <a:pt x="623" y="199"/>
                  </a:cubicBezTo>
                  <a:close/>
                  <a:moveTo>
                    <a:pt x="509" y="236"/>
                  </a:moveTo>
                  <a:cubicBezTo>
                    <a:pt x="510" y="237"/>
                    <a:pt x="511" y="237"/>
                    <a:pt x="512" y="238"/>
                  </a:cubicBezTo>
                  <a:cubicBezTo>
                    <a:pt x="510" y="240"/>
                    <a:pt x="509" y="242"/>
                    <a:pt x="508" y="243"/>
                  </a:cubicBezTo>
                  <a:cubicBezTo>
                    <a:pt x="507" y="245"/>
                    <a:pt x="506" y="246"/>
                    <a:pt x="506" y="247"/>
                  </a:cubicBezTo>
                  <a:cubicBezTo>
                    <a:pt x="504" y="246"/>
                    <a:pt x="502" y="246"/>
                    <a:pt x="501" y="245"/>
                  </a:cubicBezTo>
                  <a:cubicBezTo>
                    <a:pt x="503" y="242"/>
                    <a:pt x="506" y="239"/>
                    <a:pt x="509" y="236"/>
                  </a:cubicBezTo>
                  <a:close/>
                  <a:moveTo>
                    <a:pt x="462" y="295"/>
                  </a:moveTo>
                  <a:cubicBezTo>
                    <a:pt x="463" y="296"/>
                    <a:pt x="464" y="296"/>
                    <a:pt x="465" y="297"/>
                  </a:cubicBezTo>
                  <a:cubicBezTo>
                    <a:pt x="463" y="297"/>
                    <a:pt x="460" y="296"/>
                    <a:pt x="458" y="294"/>
                  </a:cubicBezTo>
                  <a:cubicBezTo>
                    <a:pt x="454" y="292"/>
                    <a:pt x="449" y="288"/>
                    <a:pt x="445" y="285"/>
                  </a:cubicBezTo>
                  <a:cubicBezTo>
                    <a:pt x="442" y="282"/>
                    <a:pt x="438" y="279"/>
                    <a:pt x="435" y="276"/>
                  </a:cubicBezTo>
                  <a:cubicBezTo>
                    <a:pt x="444" y="281"/>
                    <a:pt x="452" y="287"/>
                    <a:pt x="460" y="293"/>
                  </a:cubicBezTo>
                  <a:cubicBezTo>
                    <a:pt x="460" y="295"/>
                    <a:pt x="460" y="295"/>
                    <a:pt x="460" y="295"/>
                  </a:cubicBezTo>
                  <a:cubicBezTo>
                    <a:pt x="462" y="295"/>
                    <a:pt x="462" y="295"/>
                    <a:pt x="462" y="295"/>
                  </a:cubicBezTo>
                  <a:cubicBezTo>
                    <a:pt x="462" y="295"/>
                    <a:pt x="462" y="295"/>
                    <a:pt x="462" y="295"/>
                  </a:cubicBezTo>
                  <a:close/>
                  <a:moveTo>
                    <a:pt x="484" y="269"/>
                  </a:moveTo>
                  <a:cubicBezTo>
                    <a:pt x="484" y="269"/>
                    <a:pt x="484" y="269"/>
                    <a:pt x="484" y="269"/>
                  </a:cubicBezTo>
                  <a:cubicBezTo>
                    <a:pt x="484" y="269"/>
                    <a:pt x="484" y="269"/>
                    <a:pt x="484" y="269"/>
                  </a:cubicBezTo>
                  <a:cubicBezTo>
                    <a:pt x="484" y="269"/>
                    <a:pt x="484" y="269"/>
                    <a:pt x="484" y="269"/>
                  </a:cubicBezTo>
                  <a:close/>
                  <a:moveTo>
                    <a:pt x="480" y="292"/>
                  </a:moveTo>
                  <a:cubicBezTo>
                    <a:pt x="480" y="292"/>
                    <a:pt x="480" y="292"/>
                    <a:pt x="480" y="292"/>
                  </a:cubicBezTo>
                  <a:cubicBezTo>
                    <a:pt x="480" y="292"/>
                    <a:pt x="480" y="292"/>
                    <a:pt x="480" y="292"/>
                  </a:cubicBezTo>
                  <a:cubicBezTo>
                    <a:pt x="480" y="292"/>
                    <a:pt x="480" y="292"/>
                    <a:pt x="480" y="292"/>
                  </a:cubicBezTo>
                  <a:close/>
                  <a:moveTo>
                    <a:pt x="468" y="325"/>
                  </a:moveTo>
                  <a:cubicBezTo>
                    <a:pt x="469" y="325"/>
                    <a:pt x="469" y="325"/>
                    <a:pt x="470" y="325"/>
                  </a:cubicBezTo>
                  <a:cubicBezTo>
                    <a:pt x="470" y="325"/>
                    <a:pt x="470" y="326"/>
                    <a:pt x="470" y="326"/>
                  </a:cubicBezTo>
                  <a:cubicBezTo>
                    <a:pt x="469" y="326"/>
                    <a:pt x="469" y="325"/>
                    <a:pt x="468" y="325"/>
                  </a:cubicBezTo>
                  <a:close/>
                  <a:moveTo>
                    <a:pt x="494" y="284"/>
                  </a:moveTo>
                  <a:cubicBezTo>
                    <a:pt x="495" y="285"/>
                    <a:pt x="495" y="285"/>
                    <a:pt x="496" y="286"/>
                  </a:cubicBezTo>
                  <a:cubicBezTo>
                    <a:pt x="494" y="291"/>
                    <a:pt x="492" y="297"/>
                    <a:pt x="492" y="303"/>
                  </a:cubicBezTo>
                  <a:cubicBezTo>
                    <a:pt x="492" y="301"/>
                    <a:pt x="491" y="299"/>
                    <a:pt x="491" y="297"/>
                  </a:cubicBezTo>
                  <a:cubicBezTo>
                    <a:pt x="491" y="295"/>
                    <a:pt x="491" y="293"/>
                    <a:pt x="491" y="291"/>
                  </a:cubicBezTo>
                  <a:cubicBezTo>
                    <a:pt x="492" y="291"/>
                    <a:pt x="492" y="291"/>
                    <a:pt x="492" y="291"/>
                  </a:cubicBezTo>
                  <a:cubicBezTo>
                    <a:pt x="492" y="291"/>
                    <a:pt x="492" y="291"/>
                    <a:pt x="492" y="290"/>
                  </a:cubicBezTo>
                  <a:cubicBezTo>
                    <a:pt x="492" y="289"/>
                    <a:pt x="492" y="287"/>
                    <a:pt x="493" y="285"/>
                  </a:cubicBezTo>
                  <a:cubicBezTo>
                    <a:pt x="493" y="285"/>
                    <a:pt x="494" y="284"/>
                    <a:pt x="494" y="284"/>
                  </a:cubicBezTo>
                  <a:close/>
                  <a:moveTo>
                    <a:pt x="484" y="292"/>
                  </a:moveTo>
                  <a:cubicBezTo>
                    <a:pt x="484" y="294"/>
                    <a:pt x="485" y="295"/>
                    <a:pt x="485" y="297"/>
                  </a:cubicBezTo>
                  <a:cubicBezTo>
                    <a:pt x="484" y="296"/>
                    <a:pt x="483" y="295"/>
                    <a:pt x="483" y="295"/>
                  </a:cubicBezTo>
                  <a:cubicBezTo>
                    <a:pt x="483" y="294"/>
                    <a:pt x="484" y="293"/>
                    <a:pt x="484" y="292"/>
                  </a:cubicBezTo>
                  <a:close/>
                  <a:moveTo>
                    <a:pt x="464" y="311"/>
                  </a:moveTo>
                  <a:cubicBezTo>
                    <a:pt x="467" y="313"/>
                    <a:pt x="470" y="314"/>
                    <a:pt x="473" y="316"/>
                  </a:cubicBezTo>
                  <a:cubicBezTo>
                    <a:pt x="473" y="316"/>
                    <a:pt x="473" y="317"/>
                    <a:pt x="473" y="317"/>
                  </a:cubicBezTo>
                  <a:cubicBezTo>
                    <a:pt x="473" y="317"/>
                    <a:pt x="473" y="318"/>
                    <a:pt x="473" y="318"/>
                  </a:cubicBezTo>
                  <a:cubicBezTo>
                    <a:pt x="472" y="318"/>
                    <a:pt x="472" y="318"/>
                    <a:pt x="472" y="318"/>
                  </a:cubicBezTo>
                  <a:cubicBezTo>
                    <a:pt x="471" y="318"/>
                    <a:pt x="470" y="318"/>
                    <a:pt x="470" y="318"/>
                  </a:cubicBezTo>
                  <a:cubicBezTo>
                    <a:pt x="469" y="317"/>
                    <a:pt x="468" y="316"/>
                    <a:pt x="467" y="315"/>
                  </a:cubicBezTo>
                  <a:cubicBezTo>
                    <a:pt x="467" y="314"/>
                    <a:pt x="466" y="313"/>
                    <a:pt x="465" y="313"/>
                  </a:cubicBezTo>
                  <a:cubicBezTo>
                    <a:pt x="465" y="312"/>
                    <a:pt x="464" y="311"/>
                    <a:pt x="464" y="311"/>
                  </a:cubicBezTo>
                  <a:close/>
                  <a:moveTo>
                    <a:pt x="472" y="326"/>
                  </a:moveTo>
                  <a:cubicBezTo>
                    <a:pt x="472" y="326"/>
                    <a:pt x="472" y="326"/>
                    <a:pt x="472" y="326"/>
                  </a:cubicBezTo>
                  <a:cubicBezTo>
                    <a:pt x="474" y="328"/>
                    <a:pt x="476" y="330"/>
                    <a:pt x="477" y="333"/>
                  </a:cubicBezTo>
                  <a:cubicBezTo>
                    <a:pt x="476" y="332"/>
                    <a:pt x="475" y="332"/>
                    <a:pt x="473" y="331"/>
                  </a:cubicBezTo>
                  <a:cubicBezTo>
                    <a:pt x="473" y="330"/>
                    <a:pt x="472" y="329"/>
                    <a:pt x="472" y="329"/>
                  </a:cubicBezTo>
                  <a:cubicBezTo>
                    <a:pt x="472" y="328"/>
                    <a:pt x="472" y="328"/>
                    <a:pt x="472" y="327"/>
                  </a:cubicBezTo>
                  <a:cubicBezTo>
                    <a:pt x="472" y="327"/>
                    <a:pt x="472" y="326"/>
                    <a:pt x="472" y="326"/>
                  </a:cubicBezTo>
                  <a:close/>
                  <a:moveTo>
                    <a:pt x="472" y="347"/>
                  </a:moveTo>
                  <a:cubicBezTo>
                    <a:pt x="473" y="346"/>
                    <a:pt x="473" y="345"/>
                    <a:pt x="473" y="344"/>
                  </a:cubicBezTo>
                  <a:cubicBezTo>
                    <a:pt x="475" y="346"/>
                    <a:pt x="476" y="348"/>
                    <a:pt x="477" y="350"/>
                  </a:cubicBezTo>
                  <a:cubicBezTo>
                    <a:pt x="476" y="353"/>
                    <a:pt x="475" y="356"/>
                    <a:pt x="475" y="359"/>
                  </a:cubicBezTo>
                  <a:cubicBezTo>
                    <a:pt x="474" y="358"/>
                    <a:pt x="473" y="357"/>
                    <a:pt x="472" y="357"/>
                  </a:cubicBezTo>
                  <a:cubicBezTo>
                    <a:pt x="471" y="355"/>
                    <a:pt x="471" y="354"/>
                    <a:pt x="471" y="353"/>
                  </a:cubicBezTo>
                  <a:cubicBezTo>
                    <a:pt x="471" y="351"/>
                    <a:pt x="471" y="349"/>
                    <a:pt x="472" y="347"/>
                  </a:cubicBezTo>
                  <a:close/>
                  <a:moveTo>
                    <a:pt x="482" y="317"/>
                  </a:moveTo>
                  <a:cubicBezTo>
                    <a:pt x="480" y="317"/>
                    <a:pt x="479" y="316"/>
                    <a:pt x="478" y="315"/>
                  </a:cubicBezTo>
                  <a:cubicBezTo>
                    <a:pt x="478" y="315"/>
                    <a:pt x="478" y="315"/>
                    <a:pt x="478" y="315"/>
                  </a:cubicBezTo>
                  <a:cubicBezTo>
                    <a:pt x="479" y="314"/>
                    <a:pt x="480" y="313"/>
                    <a:pt x="481" y="313"/>
                  </a:cubicBezTo>
                  <a:cubicBezTo>
                    <a:pt x="481" y="314"/>
                    <a:pt x="482" y="315"/>
                    <a:pt x="482" y="317"/>
                  </a:cubicBezTo>
                  <a:cubicBezTo>
                    <a:pt x="482" y="317"/>
                    <a:pt x="482" y="317"/>
                    <a:pt x="482" y="317"/>
                  </a:cubicBezTo>
                  <a:close/>
                  <a:moveTo>
                    <a:pt x="484" y="310"/>
                  </a:moveTo>
                  <a:cubicBezTo>
                    <a:pt x="484" y="310"/>
                    <a:pt x="483" y="310"/>
                    <a:pt x="483" y="310"/>
                  </a:cubicBezTo>
                  <a:cubicBezTo>
                    <a:pt x="483" y="310"/>
                    <a:pt x="482" y="309"/>
                    <a:pt x="482" y="309"/>
                  </a:cubicBezTo>
                  <a:cubicBezTo>
                    <a:pt x="482" y="309"/>
                    <a:pt x="482" y="308"/>
                    <a:pt x="482" y="307"/>
                  </a:cubicBezTo>
                  <a:cubicBezTo>
                    <a:pt x="482" y="307"/>
                    <a:pt x="482" y="308"/>
                    <a:pt x="482" y="308"/>
                  </a:cubicBezTo>
                  <a:cubicBezTo>
                    <a:pt x="482" y="308"/>
                    <a:pt x="482" y="308"/>
                    <a:pt x="482" y="308"/>
                  </a:cubicBezTo>
                  <a:cubicBezTo>
                    <a:pt x="482" y="308"/>
                    <a:pt x="482" y="308"/>
                    <a:pt x="482" y="308"/>
                  </a:cubicBezTo>
                  <a:cubicBezTo>
                    <a:pt x="483" y="309"/>
                    <a:pt x="484" y="309"/>
                    <a:pt x="484" y="310"/>
                  </a:cubicBezTo>
                  <a:close/>
                  <a:moveTo>
                    <a:pt x="479" y="319"/>
                  </a:moveTo>
                  <a:cubicBezTo>
                    <a:pt x="478" y="318"/>
                    <a:pt x="477" y="318"/>
                    <a:pt x="476" y="318"/>
                  </a:cubicBezTo>
                  <a:cubicBezTo>
                    <a:pt x="476" y="318"/>
                    <a:pt x="476" y="318"/>
                    <a:pt x="476" y="317"/>
                  </a:cubicBezTo>
                  <a:cubicBezTo>
                    <a:pt x="477" y="318"/>
                    <a:pt x="478" y="318"/>
                    <a:pt x="479" y="319"/>
                  </a:cubicBezTo>
                  <a:close/>
                  <a:moveTo>
                    <a:pt x="485" y="323"/>
                  </a:moveTo>
                  <a:cubicBezTo>
                    <a:pt x="484" y="323"/>
                    <a:pt x="484" y="323"/>
                    <a:pt x="484" y="323"/>
                  </a:cubicBezTo>
                  <a:cubicBezTo>
                    <a:pt x="481" y="322"/>
                    <a:pt x="479" y="321"/>
                    <a:pt x="479" y="321"/>
                  </a:cubicBezTo>
                  <a:cubicBezTo>
                    <a:pt x="480" y="322"/>
                    <a:pt x="481" y="323"/>
                    <a:pt x="482" y="324"/>
                  </a:cubicBezTo>
                  <a:cubicBezTo>
                    <a:pt x="479" y="324"/>
                    <a:pt x="476" y="323"/>
                    <a:pt x="474" y="323"/>
                  </a:cubicBezTo>
                  <a:cubicBezTo>
                    <a:pt x="474" y="323"/>
                    <a:pt x="473" y="323"/>
                    <a:pt x="473" y="323"/>
                  </a:cubicBezTo>
                  <a:cubicBezTo>
                    <a:pt x="474" y="322"/>
                    <a:pt x="474" y="321"/>
                    <a:pt x="474" y="321"/>
                  </a:cubicBezTo>
                  <a:cubicBezTo>
                    <a:pt x="478" y="321"/>
                    <a:pt x="481" y="322"/>
                    <a:pt x="485" y="323"/>
                  </a:cubicBezTo>
                  <a:close/>
                  <a:moveTo>
                    <a:pt x="479" y="326"/>
                  </a:moveTo>
                  <a:cubicBezTo>
                    <a:pt x="479" y="326"/>
                    <a:pt x="479" y="326"/>
                    <a:pt x="479" y="326"/>
                  </a:cubicBezTo>
                  <a:cubicBezTo>
                    <a:pt x="479" y="326"/>
                    <a:pt x="479" y="326"/>
                    <a:pt x="479" y="326"/>
                  </a:cubicBezTo>
                  <a:cubicBezTo>
                    <a:pt x="479" y="326"/>
                    <a:pt x="479" y="326"/>
                    <a:pt x="479" y="326"/>
                  </a:cubicBezTo>
                  <a:close/>
                  <a:moveTo>
                    <a:pt x="485" y="335"/>
                  </a:moveTo>
                  <a:cubicBezTo>
                    <a:pt x="485" y="335"/>
                    <a:pt x="486" y="336"/>
                    <a:pt x="486" y="336"/>
                  </a:cubicBezTo>
                  <a:cubicBezTo>
                    <a:pt x="486" y="336"/>
                    <a:pt x="486" y="336"/>
                    <a:pt x="485" y="336"/>
                  </a:cubicBezTo>
                  <a:cubicBezTo>
                    <a:pt x="485" y="336"/>
                    <a:pt x="485" y="335"/>
                    <a:pt x="485" y="335"/>
                  </a:cubicBezTo>
                  <a:close/>
                  <a:moveTo>
                    <a:pt x="474" y="341"/>
                  </a:moveTo>
                  <a:cubicBezTo>
                    <a:pt x="474" y="341"/>
                    <a:pt x="474" y="341"/>
                    <a:pt x="475" y="341"/>
                  </a:cubicBezTo>
                  <a:cubicBezTo>
                    <a:pt x="475" y="342"/>
                    <a:pt x="476" y="342"/>
                    <a:pt x="477" y="343"/>
                  </a:cubicBezTo>
                  <a:cubicBezTo>
                    <a:pt x="477" y="343"/>
                    <a:pt x="477" y="344"/>
                    <a:pt x="477" y="344"/>
                  </a:cubicBezTo>
                  <a:cubicBezTo>
                    <a:pt x="476" y="343"/>
                    <a:pt x="475" y="342"/>
                    <a:pt x="474" y="341"/>
                  </a:cubicBezTo>
                  <a:close/>
                  <a:moveTo>
                    <a:pt x="480" y="339"/>
                  </a:moveTo>
                  <a:cubicBezTo>
                    <a:pt x="480" y="339"/>
                    <a:pt x="480" y="339"/>
                    <a:pt x="480" y="339"/>
                  </a:cubicBezTo>
                  <a:cubicBezTo>
                    <a:pt x="480" y="339"/>
                    <a:pt x="481" y="339"/>
                    <a:pt x="481" y="339"/>
                  </a:cubicBezTo>
                  <a:cubicBezTo>
                    <a:pt x="481" y="339"/>
                    <a:pt x="481" y="339"/>
                    <a:pt x="481" y="340"/>
                  </a:cubicBezTo>
                  <a:cubicBezTo>
                    <a:pt x="481" y="340"/>
                    <a:pt x="481" y="340"/>
                    <a:pt x="481" y="341"/>
                  </a:cubicBezTo>
                  <a:cubicBezTo>
                    <a:pt x="481" y="340"/>
                    <a:pt x="480" y="340"/>
                    <a:pt x="480" y="340"/>
                  </a:cubicBezTo>
                  <a:cubicBezTo>
                    <a:pt x="480" y="340"/>
                    <a:pt x="480" y="339"/>
                    <a:pt x="480" y="339"/>
                  </a:cubicBezTo>
                  <a:close/>
                  <a:moveTo>
                    <a:pt x="480" y="337"/>
                  </a:moveTo>
                  <a:cubicBezTo>
                    <a:pt x="480" y="337"/>
                    <a:pt x="480" y="337"/>
                    <a:pt x="480" y="336"/>
                  </a:cubicBezTo>
                  <a:cubicBezTo>
                    <a:pt x="481" y="337"/>
                    <a:pt x="481" y="337"/>
                    <a:pt x="481" y="337"/>
                  </a:cubicBezTo>
                  <a:cubicBezTo>
                    <a:pt x="481" y="337"/>
                    <a:pt x="481" y="337"/>
                    <a:pt x="481" y="337"/>
                  </a:cubicBezTo>
                  <a:cubicBezTo>
                    <a:pt x="480" y="337"/>
                    <a:pt x="480" y="337"/>
                    <a:pt x="480" y="337"/>
                  </a:cubicBezTo>
                  <a:close/>
                  <a:moveTo>
                    <a:pt x="479" y="331"/>
                  </a:moveTo>
                  <a:cubicBezTo>
                    <a:pt x="479" y="330"/>
                    <a:pt x="478" y="329"/>
                    <a:pt x="477" y="328"/>
                  </a:cubicBezTo>
                  <a:cubicBezTo>
                    <a:pt x="478" y="329"/>
                    <a:pt x="479" y="329"/>
                    <a:pt x="479" y="329"/>
                  </a:cubicBezTo>
                  <a:cubicBezTo>
                    <a:pt x="479" y="330"/>
                    <a:pt x="480" y="330"/>
                    <a:pt x="480" y="331"/>
                  </a:cubicBezTo>
                  <a:cubicBezTo>
                    <a:pt x="479" y="331"/>
                    <a:pt x="479" y="331"/>
                    <a:pt x="479" y="331"/>
                  </a:cubicBezTo>
                  <a:close/>
                  <a:moveTo>
                    <a:pt x="485" y="328"/>
                  </a:moveTo>
                  <a:cubicBezTo>
                    <a:pt x="486" y="330"/>
                    <a:pt x="486" y="331"/>
                    <a:pt x="487" y="333"/>
                  </a:cubicBezTo>
                  <a:cubicBezTo>
                    <a:pt x="486" y="332"/>
                    <a:pt x="486" y="331"/>
                    <a:pt x="485" y="331"/>
                  </a:cubicBezTo>
                  <a:cubicBezTo>
                    <a:pt x="485" y="330"/>
                    <a:pt x="485" y="329"/>
                    <a:pt x="485" y="328"/>
                  </a:cubicBezTo>
                  <a:close/>
                  <a:moveTo>
                    <a:pt x="488" y="340"/>
                  </a:moveTo>
                  <a:cubicBezTo>
                    <a:pt x="488" y="340"/>
                    <a:pt x="487" y="340"/>
                    <a:pt x="487" y="340"/>
                  </a:cubicBezTo>
                  <a:cubicBezTo>
                    <a:pt x="487" y="341"/>
                    <a:pt x="487" y="341"/>
                    <a:pt x="486" y="341"/>
                  </a:cubicBezTo>
                  <a:cubicBezTo>
                    <a:pt x="486" y="340"/>
                    <a:pt x="486" y="339"/>
                    <a:pt x="486" y="339"/>
                  </a:cubicBezTo>
                  <a:cubicBezTo>
                    <a:pt x="487" y="339"/>
                    <a:pt x="488" y="339"/>
                    <a:pt x="488" y="338"/>
                  </a:cubicBezTo>
                  <a:cubicBezTo>
                    <a:pt x="488" y="339"/>
                    <a:pt x="489" y="339"/>
                    <a:pt x="489" y="340"/>
                  </a:cubicBezTo>
                  <a:cubicBezTo>
                    <a:pt x="488" y="339"/>
                    <a:pt x="488" y="339"/>
                    <a:pt x="488" y="339"/>
                  </a:cubicBezTo>
                  <a:cubicBezTo>
                    <a:pt x="488" y="340"/>
                    <a:pt x="488" y="340"/>
                    <a:pt x="488" y="340"/>
                  </a:cubicBezTo>
                  <a:cubicBezTo>
                    <a:pt x="488" y="340"/>
                    <a:pt x="488" y="340"/>
                    <a:pt x="488" y="340"/>
                  </a:cubicBezTo>
                  <a:close/>
                  <a:moveTo>
                    <a:pt x="483" y="345"/>
                  </a:moveTo>
                  <a:cubicBezTo>
                    <a:pt x="483" y="345"/>
                    <a:pt x="483" y="345"/>
                    <a:pt x="483" y="345"/>
                  </a:cubicBezTo>
                  <a:cubicBezTo>
                    <a:pt x="483" y="345"/>
                    <a:pt x="483" y="345"/>
                    <a:pt x="483" y="345"/>
                  </a:cubicBezTo>
                  <a:cubicBezTo>
                    <a:pt x="483" y="345"/>
                    <a:pt x="483" y="345"/>
                    <a:pt x="483" y="345"/>
                  </a:cubicBezTo>
                  <a:close/>
                  <a:moveTo>
                    <a:pt x="473" y="364"/>
                  </a:moveTo>
                  <a:cubicBezTo>
                    <a:pt x="473" y="363"/>
                    <a:pt x="473" y="362"/>
                    <a:pt x="472" y="360"/>
                  </a:cubicBezTo>
                  <a:cubicBezTo>
                    <a:pt x="473" y="361"/>
                    <a:pt x="473" y="361"/>
                    <a:pt x="474" y="362"/>
                  </a:cubicBezTo>
                  <a:cubicBezTo>
                    <a:pt x="474" y="362"/>
                    <a:pt x="474" y="363"/>
                    <a:pt x="473" y="364"/>
                  </a:cubicBezTo>
                  <a:close/>
                  <a:moveTo>
                    <a:pt x="472" y="339"/>
                  </a:moveTo>
                  <a:cubicBezTo>
                    <a:pt x="472" y="339"/>
                    <a:pt x="472" y="339"/>
                    <a:pt x="472" y="339"/>
                  </a:cubicBezTo>
                  <a:cubicBezTo>
                    <a:pt x="472" y="339"/>
                    <a:pt x="472" y="339"/>
                    <a:pt x="472" y="339"/>
                  </a:cubicBezTo>
                  <a:cubicBezTo>
                    <a:pt x="472" y="339"/>
                    <a:pt x="472" y="339"/>
                    <a:pt x="472" y="339"/>
                  </a:cubicBezTo>
                  <a:close/>
                  <a:moveTo>
                    <a:pt x="471" y="333"/>
                  </a:moveTo>
                  <a:cubicBezTo>
                    <a:pt x="471" y="333"/>
                    <a:pt x="471" y="333"/>
                    <a:pt x="471" y="333"/>
                  </a:cubicBezTo>
                  <a:cubicBezTo>
                    <a:pt x="471" y="333"/>
                    <a:pt x="471" y="333"/>
                    <a:pt x="471" y="333"/>
                  </a:cubicBezTo>
                  <a:cubicBezTo>
                    <a:pt x="471" y="333"/>
                    <a:pt x="471" y="333"/>
                    <a:pt x="471" y="333"/>
                  </a:cubicBezTo>
                  <a:close/>
                  <a:moveTo>
                    <a:pt x="474" y="334"/>
                  </a:moveTo>
                  <a:cubicBezTo>
                    <a:pt x="475" y="335"/>
                    <a:pt x="477" y="335"/>
                    <a:pt x="478" y="336"/>
                  </a:cubicBezTo>
                  <a:cubicBezTo>
                    <a:pt x="478" y="336"/>
                    <a:pt x="478" y="336"/>
                    <a:pt x="478" y="337"/>
                  </a:cubicBezTo>
                  <a:cubicBezTo>
                    <a:pt x="477" y="337"/>
                    <a:pt x="477" y="337"/>
                    <a:pt x="476" y="336"/>
                  </a:cubicBezTo>
                  <a:cubicBezTo>
                    <a:pt x="475" y="335"/>
                    <a:pt x="475" y="335"/>
                    <a:pt x="475" y="335"/>
                  </a:cubicBezTo>
                  <a:cubicBezTo>
                    <a:pt x="475" y="336"/>
                    <a:pt x="475" y="336"/>
                    <a:pt x="475" y="336"/>
                  </a:cubicBezTo>
                  <a:cubicBezTo>
                    <a:pt x="475" y="336"/>
                    <a:pt x="475" y="336"/>
                    <a:pt x="475" y="336"/>
                  </a:cubicBezTo>
                  <a:cubicBezTo>
                    <a:pt x="474" y="335"/>
                    <a:pt x="474" y="335"/>
                    <a:pt x="474" y="334"/>
                  </a:cubicBezTo>
                  <a:close/>
                  <a:moveTo>
                    <a:pt x="466" y="321"/>
                  </a:moveTo>
                  <a:cubicBezTo>
                    <a:pt x="467" y="321"/>
                    <a:pt x="468" y="321"/>
                    <a:pt x="469" y="321"/>
                  </a:cubicBezTo>
                  <a:cubicBezTo>
                    <a:pt x="469" y="321"/>
                    <a:pt x="469" y="322"/>
                    <a:pt x="470" y="322"/>
                  </a:cubicBezTo>
                  <a:cubicBezTo>
                    <a:pt x="468" y="322"/>
                    <a:pt x="467" y="321"/>
                    <a:pt x="466" y="321"/>
                  </a:cubicBezTo>
                  <a:close/>
                  <a:moveTo>
                    <a:pt x="473" y="316"/>
                  </a:moveTo>
                  <a:cubicBezTo>
                    <a:pt x="473" y="316"/>
                    <a:pt x="473" y="316"/>
                    <a:pt x="474" y="316"/>
                  </a:cubicBezTo>
                  <a:cubicBezTo>
                    <a:pt x="474" y="317"/>
                    <a:pt x="473" y="317"/>
                    <a:pt x="473" y="317"/>
                  </a:cubicBezTo>
                  <a:cubicBezTo>
                    <a:pt x="473" y="317"/>
                    <a:pt x="473" y="316"/>
                    <a:pt x="473" y="316"/>
                  </a:cubicBezTo>
                  <a:close/>
                  <a:moveTo>
                    <a:pt x="472" y="313"/>
                  </a:moveTo>
                  <a:cubicBezTo>
                    <a:pt x="472" y="310"/>
                    <a:pt x="471" y="306"/>
                    <a:pt x="470" y="301"/>
                  </a:cubicBezTo>
                  <a:cubicBezTo>
                    <a:pt x="474" y="304"/>
                    <a:pt x="477" y="307"/>
                    <a:pt x="480" y="311"/>
                  </a:cubicBezTo>
                  <a:cubicBezTo>
                    <a:pt x="479" y="311"/>
                    <a:pt x="478" y="312"/>
                    <a:pt x="476" y="313"/>
                  </a:cubicBezTo>
                  <a:cubicBezTo>
                    <a:pt x="476" y="313"/>
                    <a:pt x="476" y="314"/>
                    <a:pt x="475" y="314"/>
                  </a:cubicBezTo>
                  <a:cubicBezTo>
                    <a:pt x="474" y="314"/>
                    <a:pt x="473" y="313"/>
                    <a:pt x="472" y="313"/>
                  </a:cubicBezTo>
                  <a:close/>
                  <a:moveTo>
                    <a:pt x="472" y="300"/>
                  </a:moveTo>
                  <a:cubicBezTo>
                    <a:pt x="473" y="300"/>
                    <a:pt x="474" y="299"/>
                    <a:pt x="475" y="299"/>
                  </a:cubicBezTo>
                  <a:cubicBezTo>
                    <a:pt x="476" y="298"/>
                    <a:pt x="476" y="297"/>
                    <a:pt x="477" y="296"/>
                  </a:cubicBezTo>
                  <a:cubicBezTo>
                    <a:pt x="478" y="298"/>
                    <a:pt x="478" y="300"/>
                    <a:pt x="479" y="302"/>
                  </a:cubicBezTo>
                  <a:cubicBezTo>
                    <a:pt x="478" y="302"/>
                    <a:pt x="478" y="302"/>
                    <a:pt x="478" y="302"/>
                  </a:cubicBezTo>
                  <a:cubicBezTo>
                    <a:pt x="478" y="303"/>
                    <a:pt x="478" y="304"/>
                    <a:pt x="479" y="306"/>
                  </a:cubicBezTo>
                  <a:cubicBezTo>
                    <a:pt x="477" y="304"/>
                    <a:pt x="474" y="302"/>
                    <a:pt x="472" y="300"/>
                  </a:cubicBezTo>
                  <a:close/>
                  <a:moveTo>
                    <a:pt x="480" y="296"/>
                  </a:moveTo>
                  <a:cubicBezTo>
                    <a:pt x="482" y="298"/>
                    <a:pt x="484" y="300"/>
                    <a:pt x="487" y="302"/>
                  </a:cubicBezTo>
                  <a:cubicBezTo>
                    <a:pt x="487" y="302"/>
                    <a:pt x="487" y="303"/>
                    <a:pt x="487" y="304"/>
                  </a:cubicBezTo>
                  <a:cubicBezTo>
                    <a:pt x="487" y="305"/>
                    <a:pt x="487" y="307"/>
                    <a:pt x="487" y="308"/>
                  </a:cubicBezTo>
                  <a:cubicBezTo>
                    <a:pt x="487" y="309"/>
                    <a:pt x="487" y="309"/>
                    <a:pt x="487" y="309"/>
                  </a:cubicBezTo>
                  <a:cubicBezTo>
                    <a:pt x="486" y="308"/>
                    <a:pt x="485" y="307"/>
                    <a:pt x="484" y="306"/>
                  </a:cubicBezTo>
                  <a:cubicBezTo>
                    <a:pt x="482" y="303"/>
                    <a:pt x="480" y="300"/>
                    <a:pt x="480" y="296"/>
                  </a:cubicBezTo>
                  <a:close/>
                  <a:moveTo>
                    <a:pt x="499" y="289"/>
                  </a:moveTo>
                  <a:cubicBezTo>
                    <a:pt x="499" y="289"/>
                    <a:pt x="499" y="289"/>
                    <a:pt x="499" y="289"/>
                  </a:cubicBezTo>
                  <a:cubicBezTo>
                    <a:pt x="499" y="294"/>
                    <a:pt x="498" y="298"/>
                    <a:pt x="496" y="302"/>
                  </a:cubicBezTo>
                  <a:cubicBezTo>
                    <a:pt x="495" y="302"/>
                    <a:pt x="495" y="303"/>
                    <a:pt x="495" y="303"/>
                  </a:cubicBezTo>
                  <a:cubicBezTo>
                    <a:pt x="495" y="298"/>
                    <a:pt x="496" y="293"/>
                    <a:pt x="497" y="288"/>
                  </a:cubicBezTo>
                  <a:cubicBezTo>
                    <a:pt x="498" y="288"/>
                    <a:pt x="498" y="289"/>
                    <a:pt x="499" y="289"/>
                  </a:cubicBezTo>
                  <a:close/>
                  <a:moveTo>
                    <a:pt x="502" y="294"/>
                  </a:moveTo>
                  <a:cubicBezTo>
                    <a:pt x="502" y="295"/>
                    <a:pt x="501" y="296"/>
                    <a:pt x="500" y="296"/>
                  </a:cubicBezTo>
                  <a:cubicBezTo>
                    <a:pt x="501" y="295"/>
                    <a:pt x="501" y="294"/>
                    <a:pt x="501" y="292"/>
                  </a:cubicBezTo>
                  <a:cubicBezTo>
                    <a:pt x="501" y="293"/>
                    <a:pt x="502" y="293"/>
                    <a:pt x="502" y="294"/>
                  </a:cubicBezTo>
                  <a:close/>
                  <a:moveTo>
                    <a:pt x="507" y="289"/>
                  </a:moveTo>
                  <a:cubicBezTo>
                    <a:pt x="509" y="286"/>
                    <a:pt x="511" y="282"/>
                    <a:pt x="513" y="279"/>
                  </a:cubicBezTo>
                  <a:cubicBezTo>
                    <a:pt x="515" y="280"/>
                    <a:pt x="516" y="281"/>
                    <a:pt x="517" y="282"/>
                  </a:cubicBezTo>
                  <a:cubicBezTo>
                    <a:pt x="513" y="284"/>
                    <a:pt x="510" y="287"/>
                    <a:pt x="507" y="289"/>
                  </a:cubicBezTo>
                  <a:close/>
                  <a:moveTo>
                    <a:pt x="487" y="289"/>
                  </a:moveTo>
                  <a:cubicBezTo>
                    <a:pt x="487" y="290"/>
                    <a:pt x="487" y="290"/>
                    <a:pt x="487" y="290"/>
                  </a:cubicBezTo>
                  <a:cubicBezTo>
                    <a:pt x="487" y="290"/>
                    <a:pt x="487" y="290"/>
                    <a:pt x="487" y="290"/>
                  </a:cubicBezTo>
                  <a:cubicBezTo>
                    <a:pt x="487" y="291"/>
                    <a:pt x="487" y="291"/>
                    <a:pt x="487" y="291"/>
                  </a:cubicBezTo>
                  <a:cubicBezTo>
                    <a:pt x="487" y="293"/>
                    <a:pt x="488" y="295"/>
                    <a:pt x="488" y="297"/>
                  </a:cubicBezTo>
                  <a:cubicBezTo>
                    <a:pt x="488" y="297"/>
                    <a:pt x="488" y="297"/>
                    <a:pt x="488" y="298"/>
                  </a:cubicBezTo>
                  <a:cubicBezTo>
                    <a:pt x="487" y="294"/>
                    <a:pt x="487" y="292"/>
                    <a:pt x="487" y="290"/>
                  </a:cubicBezTo>
                  <a:cubicBezTo>
                    <a:pt x="487" y="290"/>
                    <a:pt x="487" y="289"/>
                    <a:pt x="487" y="289"/>
                  </a:cubicBezTo>
                  <a:close/>
                  <a:moveTo>
                    <a:pt x="496" y="283"/>
                  </a:moveTo>
                  <a:cubicBezTo>
                    <a:pt x="496" y="282"/>
                    <a:pt x="497" y="282"/>
                    <a:pt x="497" y="282"/>
                  </a:cubicBezTo>
                  <a:cubicBezTo>
                    <a:pt x="497" y="282"/>
                    <a:pt x="497" y="283"/>
                    <a:pt x="497" y="283"/>
                  </a:cubicBezTo>
                  <a:cubicBezTo>
                    <a:pt x="496" y="283"/>
                    <a:pt x="496" y="283"/>
                    <a:pt x="496" y="283"/>
                  </a:cubicBezTo>
                  <a:close/>
                  <a:moveTo>
                    <a:pt x="502" y="290"/>
                  </a:moveTo>
                  <a:cubicBezTo>
                    <a:pt x="503" y="285"/>
                    <a:pt x="505" y="280"/>
                    <a:pt x="509" y="275"/>
                  </a:cubicBezTo>
                  <a:cubicBezTo>
                    <a:pt x="510" y="276"/>
                    <a:pt x="511" y="276"/>
                    <a:pt x="511" y="277"/>
                  </a:cubicBezTo>
                  <a:cubicBezTo>
                    <a:pt x="508" y="282"/>
                    <a:pt x="505" y="286"/>
                    <a:pt x="504" y="292"/>
                  </a:cubicBezTo>
                  <a:cubicBezTo>
                    <a:pt x="503" y="291"/>
                    <a:pt x="503" y="291"/>
                    <a:pt x="502" y="290"/>
                  </a:cubicBezTo>
                  <a:close/>
                  <a:moveTo>
                    <a:pt x="511" y="273"/>
                  </a:moveTo>
                  <a:cubicBezTo>
                    <a:pt x="512" y="273"/>
                    <a:pt x="513" y="272"/>
                    <a:pt x="514" y="271"/>
                  </a:cubicBezTo>
                  <a:cubicBezTo>
                    <a:pt x="515" y="272"/>
                    <a:pt x="515" y="272"/>
                    <a:pt x="515" y="272"/>
                  </a:cubicBezTo>
                  <a:cubicBezTo>
                    <a:pt x="515" y="272"/>
                    <a:pt x="516" y="271"/>
                    <a:pt x="517" y="271"/>
                  </a:cubicBezTo>
                  <a:cubicBezTo>
                    <a:pt x="516" y="272"/>
                    <a:pt x="514" y="274"/>
                    <a:pt x="513" y="275"/>
                  </a:cubicBezTo>
                  <a:cubicBezTo>
                    <a:pt x="512" y="275"/>
                    <a:pt x="512" y="274"/>
                    <a:pt x="511" y="273"/>
                  </a:cubicBezTo>
                  <a:close/>
                  <a:moveTo>
                    <a:pt x="520" y="266"/>
                  </a:moveTo>
                  <a:cubicBezTo>
                    <a:pt x="521" y="265"/>
                    <a:pt x="523" y="264"/>
                    <a:pt x="525" y="263"/>
                  </a:cubicBezTo>
                  <a:cubicBezTo>
                    <a:pt x="526" y="263"/>
                    <a:pt x="526" y="263"/>
                    <a:pt x="526" y="263"/>
                  </a:cubicBezTo>
                  <a:cubicBezTo>
                    <a:pt x="524" y="264"/>
                    <a:pt x="522" y="265"/>
                    <a:pt x="520" y="266"/>
                  </a:cubicBezTo>
                  <a:close/>
                  <a:moveTo>
                    <a:pt x="528" y="261"/>
                  </a:moveTo>
                  <a:cubicBezTo>
                    <a:pt x="530" y="260"/>
                    <a:pt x="532" y="259"/>
                    <a:pt x="534" y="258"/>
                  </a:cubicBezTo>
                  <a:cubicBezTo>
                    <a:pt x="532" y="259"/>
                    <a:pt x="530" y="260"/>
                    <a:pt x="528" y="262"/>
                  </a:cubicBezTo>
                  <a:cubicBezTo>
                    <a:pt x="528" y="261"/>
                    <a:pt x="528" y="261"/>
                    <a:pt x="528" y="261"/>
                  </a:cubicBezTo>
                  <a:close/>
                  <a:moveTo>
                    <a:pt x="538" y="262"/>
                  </a:moveTo>
                  <a:cubicBezTo>
                    <a:pt x="540" y="264"/>
                    <a:pt x="541" y="265"/>
                    <a:pt x="542" y="267"/>
                  </a:cubicBezTo>
                  <a:cubicBezTo>
                    <a:pt x="541" y="268"/>
                    <a:pt x="539" y="269"/>
                    <a:pt x="538" y="270"/>
                  </a:cubicBezTo>
                  <a:cubicBezTo>
                    <a:pt x="536" y="267"/>
                    <a:pt x="533" y="265"/>
                    <a:pt x="531" y="264"/>
                  </a:cubicBezTo>
                  <a:cubicBezTo>
                    <a:pt x="533" y="263"/>
                    <a:pt x="535" y="262"/>
                    <a:pt x="537" y="261"/>
                  </a:cubicBezTo>
                  <a:cubicBezTo>
                    <a:pt x="537" y="262"/>
                    <a:pt x="537" y="262"/>
                    <a:pt x="537" y="262"/>
                  </a:cubicBezTo>
                  <a:cubicBezTo>
                    <a:pt x="537" y="262"/>
                    <a:pt x="538" y="262"/>
                    <a:pt x="538" y="262"/>
                  </a:cubicBezTo>
                  <a:close/>
                  <a:moveTo>
                    <a:pt x="535" y="271"/>
                  </a:moveTo>
                  <a:cubicBezTo>
                    <a:pt x="529" y="274"/>
                    <a:pt x="524" y="277"/>
                    <a:pt x="519" y="281"/>
                  </a:cubicBezTo>
                  <a:cubicBezTo>
                    <a:pt x="518" y="279"/>
                    <a:pt x="516" y="278"/>
                    <a:pt x="515" y="277"/>
                  </a:cubicBezTo>
                  <a:cubicBezTo>
                    <a:pt x="516" y="275"/>
                    <a:pt x="518" y="273"/>
                    <a:pt x="520" y="272"/>
                  </a:cubicBezTo>
                  <a:cubicBezTo>
                    <a:pt x="522" y="269"/>
                    <a:pt x="525" y="267"/>
                    <a:pt x="528" y="265"/>
                  </a:cubicBezTo>
                  <a:cubicBezTo>
                    <a:pt x="531" y="267"/>
                    <a:pt x="533" y="269"/>
                    <a:pt x="535" y="271"/>
                  </a:cubicBezTo>
                  <a:close/>
                  <a:moveTo>
                    <a:pt x="486" y="312"/>
                  </a:moveTo>
                  <a:cubicBezTo>
                    <a:pt x="486" y="312"/>
                    <a:pt x="486" y="313"/>
                    <a:pt x="486" y="313"/>
                  </a:cubicBezTo>
                  <a:cubicBezTo>
                    <a:pt x="485" y="312"/>
                    <a:pt x="485" y="312"/>
                    <a:pt x="485" y="312"/>
                  </a:cubicBezTo>
                  <a:cubicBezTo>
                    <a:pt x="485" y="312"/>
                    <a:pt x="486" y="312"/>
                    <a:pt x="486" y="312"/>
                  </a:cubicBezTo>
                  <a:close/>
                  <a:moveTo>
                    <a:pt x="480" y="362"/>
                  </a:moveTo>
                  <a:cubicBezTo>
                    <a:pt x="480" y="362"/>
                    <a:pt x="480" y="362"/>
                    <a:pt x="479" y="362"/>
                  </a:cubicBezTo>
                  <a:cubicBezTo>
                    <a:pt x="480" y="362"/>
                    <a:pt x="480" y="361"/>
                    <a:pt x="480" y="361"/>
                  </a:cubicBezTo>
                  <a:cubicBezTo>
                    <a:pt x="480" y="362"/>
                    <a:pt x="480" y="362"/>
                    <a:pt x="480" y="362"/>
                  </a:cubicBezTo>
                  <a:close/>
                  <a:moveTo>
                    <a:pt x="476" y="366"/>
                  </a:moveTo>
                  <a:cubicBezTo>
                    <a:pt x="476" y="367"/>
                    <a:pt x="475" y="367"/>
                    <a:pt x="475" y="368"/>
                  </a:cubicBezTo>
                  <a:cubicBezTo>
                    <a:pt x="475" y="368"/>
                    <a:pt x="475" y="368"/>
                    <a:pt x="475" y="368"/>
                  </a:cubicBezTo>
                  <a:cubicBezTo>
                    <a:pt x="475" y="368"/>
                    <a:pt x="475" y="367"/>
                    <a:pt x="475" y="367"/>
                  </a:cubicBezTo>
                  <a:cubicBezTo>
                    <a:pt x="475" y="366"/>
                    <a:pt x="476" y="366"/>
                    <a:pt x="476" y="366"/>
                  </a:cubicBezTo>
                  <a:close/>
                  <a:moveTo>
                    <a:pt x="470" y="345"/>
                  </a:moveTo>
                  <a:cubicBezTo>
                    <a:pt x="470" y="343"/>
                    <a:pt x="470" y="342"/>
                    <a:pt x="470" y="340"/>
                  </a:cubicBezTo>
                  <a:cubicBezTo>
                    <a:pt x="470" y="341"/>
                    <a:pt x="471" y="341"/>
                    <a:pt x="471" y="341"/>
                  </a:cubicBezTo>
                  <a:cubicBezTo>
                    <a:pt x="471" y="342"/>
                    <a:pt x="470" y="343"/>
                    <a:pt x="470" y="345"/>
                  </a:cubicBezTo>
                  <a:close/>
                  <a:moveTo>
                    <a:pt x="466" y="318"/>
                  </a:moveTo>
                  <a:cubicBezTo>
                    <a:pt x="466" y="318"/>
                    <a:pt x="466" y="318"/>
                    <a:pt x="466" y="318"/>
                  </a:cubicBezTo>
                  <a:cubicBezTo>
                    <a:pt x="467" y="318"/>
                    <a:pt x="467" y="318"/>
                    <a:pt x="467" y="318"/>
                  </a:cubicBezTo>
                  <a:cubicBezTo>
                    <a:pt x="466" y="318"/>
                    <a:pt x="466" y="318"/>
                    <a:pt x="466" y="318"/>
                  </a:cubicBezTo>
                  <a:close/>
                  <a:moveTo>
                    <a:pt x="462" y="317"/>
                  </a:moveTo>
                  <a:cubicBezTo>
                    <a:pt x="462" y="317"/>
                    <a:pt x="462" y="317"/>
                    <a:pt x="462" y="317"/>
                  </a:cubicBezTo>
                  <a:cubicBezTo>
                    <a:pt x="462" y="317"/>
                    <a:pt x="462" y="317"/>
                    <a:pt x="463" y="317"/>
                  </a:cubicBezTo>
                  <a:cubicBezTo>
                    <a:pt x="463" y="317"/>
                    <a:pt x="463" y="317"/>
                    <a:pt x="463" y="317"/>
                  </a:cubicBezTo>
                  <a:cubicBezTo>
                    <a:pt x="463" y="317"/>
                    <a:pt x="462" y="317"/>
                    <a:pt x="462" y="317"/>
                  </a:cubicBezTo>
                  <a:close/>
                  <a:moveTo>
                    <a:pt x="451" y="313"/>
                  </a:moveTo>
                  <a:cubicBezTo>
                    <a:pt x="448" y="311"/>
                    <a:pt x="446" y="310"/>
                    <a:pt x="443" y="308"/>
                  </a:cubicBezTo>
                  <a:cubicBezTo>
                    <a:pt x="436" y="303"/>
                    <a:pt x="428" y="297"/>
                    <a:pt x="423" y="292"/>
                  </a:cubicBezTo>
                  <a:cubicBezTo>
                    <a:pt x="437" y="299"/>
                    <a:pt x="447" y="303"/>
                    <a:pt x="452" y="303"/>
                  </a:cubicBezTo>
                  <a:cubicBezTo>
                    <a:pt x="453" y="304"/>
                    <a:pt x="454" y="305"/>
                    <a:pt x="455" y="306"/>
                  </a:cubicBezTo>
                  <a:cubicBezTo>
                    <a:pt x="457" y="308"/>
                    <a:pt x="458" y="310"/>
                    <a:pt x="460" y="313"/>
                  </a:cubicBezTo>
                  <a:cubicBezTo>
                    <a:pt x="460" y="313"/>
                    <a:pt x="460" y="313"/>
                    <a:pt x="460" y="313"/>
                  </a:cubicBezTo>
                  <a:cubicBezTo>
                    <a:pt x="460" y="313"/>
                    <a:pt x="460" y="313"/>
                    <a:pt x="460" y="313"/>
                  </a:cubicBezTo>
                  <a:cubicBezTo>
                    <a:pt x="457" y="313"/>
                    <a:pt x="454" y="313"/>
                    <a:pt x="451" y="313"/>
                  </a:cubicBezTo>
                  <a:close/>
                  <a:moveTo>
                    <a:pt x="441" y="293"/>
                  </a:moveTo>
                  <a:cubicBezTo>
                    <a:pt x="435" y="288"/>
                    <a:pt x="429" y="283"/>
                    <a:pt x="424" y="278"/>
                  </a:cubicBezTo>
                  <a:cubicBezTo>
                    <a:pt x="430" y="283"/>
                    <a:pt x="436" y="288"/>
                    <a:pt x="442" y="293"/>
                  </a:cubicBezTo>
                  <a:cubicBezTo>
                    <a:pt x="442" y="293"/>
                    <a:pt x="442" y="293"/>
                    <a:pt x="441" y="293"/>
                  </a:cubicBezTo>
                  <a:close/>
                  <a:moveTo>
                    <a:pt x="444" y="288"/>
                  </a:moveTo>
                  <a:cubicBezTo>
                    <a:pt x="448" y="291"/>
                    <a:pt x="453" y="294"/>
                    <a:pt x="457" y="296"/>
                  </a:cubicBezTo>
                  <a:cubicBezTo>
                    <a:pt x="461" y="299"/>
                    <a:pt x="464" y="300"/>
                    <a:pt x="468" y="300"/>
                  </a:cubicBezTo>
                  <a:cubicBezTo>
                    <a:pt x="469" y="304"/>
                    <a:pt x="470" y="308"/>
                    <a:pt x="472" y="312"/>
                  </a:cubicBezTo>
                  <a:cubicBezTo>
                    <a:pt x="467" y="310"/>
                    <a:pt x="462" y="307"/>
                    <a:pt x="457" y="304"/>
                  </a:cubicBezTo>
                  <a:cubicBezTo>
                    <a:pt x="457" y="304"/>
                    <a:pt x="457" y="303"/>
                    <a:pt x="457" y="303"/>
                  </a:cubicBezTo>
                  <a:cubicBezTo>
                    <a:pt x="453" y="298"/>
                    <a:pt x="449" y="293"/>
                    <a:pt x="444" y="288"/>
                  </a:cubicBezTo>
                  <a:close/>
                  <a:moveTo>
                    <a:pt x="469" y="295"/>
                  </a:moveTo>
                  <a:cubicBezTo>
                    <a:pt x="471" y="295"/>
                    <a:pt x="472" y="295"/>
                    <a:pt x="474" y="295"/>
                  </a:cubicBezTo>
                  <a:cubicBezTo>
                    <a:pt x="474" y="295"/>
                    <a:pt x="475" y="295"/>
                    <a:pt x="475" y="295"/>
                  </a:cubicBezTo>
                  <a:cubicBezTo>
                    <a:pt x="475" y="296"/>
                    <a:pt x="474" y="296"/>
                    <a:pt x="473" y="297"/>
                  </a:cubicBezTo>
                  <a:cubicBezTo>
                    <a:pt x="472" y="297"/>
                    <a:pt x="471" y="298"/>
                    <a:pt x="470" y="298"/>
                  </a:cubicBezTo>
                  <a:cubicBezTo>
                    <a:pt x="470" y="298"/>
                    <a:pt x="470" y="298"/>
                    <a:pt x="470" y="298"/>
                  </a:cubicBezTo>
                  <a:cubicBezTo>
                    <a:pt x="470" y="297"/>
                    <a:pt x="470" y="296"/>
                    <a:pt x="469" y="295"/>
                  </a:cubicBezTo>
                  <a:close/>
                  <a:moveTo>
                    <a:pt x="467" y="295"/>
                  </a:moveTo>
                  <a:cubicBezTo>
                    <a:pt x="467" y="295"/>
                    <a:pt x="466" y="295"/>
                    <a:pt x="466" y="295"/>
                  </a:cubicBezTo>
                  <a:cubicBezTo>
                    <a:pt x="466" y="295"/>
                    <a:pt x="466" y="295"/>
                    <a:pt x="467" y="295"/>
                  </a:cubicBezTo>
                  <a:cubicBezTo>
                    <a:pt x="467" y="295"/>
                    <a:pt x="467" y="295"/>
                    <a:pt x="467" y="295"/>
                  </a:cubicBezTo>
                  <a:close/>
                  <a:moveTo>
                    <a:pt x="483" y="290"/>
                  </a:moveTo>
                  <a:cubicBezTo>
                    <a:pt x="483" y="285"/>
                    <a:pt x="484" y="280"/>
                    <a:pt x="485" y="274"/>
                  </a:cubicBezTo>
                  <a:cubicBezTo>
                    <a:pt x="486" y="274"/>
                    <a:pt x="486" y="275"/>
                    <a:pt x="486" y="275"/>
                  </a:cubicBezTo>
                  <a:cubicBezTo>
                    <a:pt x="488" y="277"/>
                    <a:pt x="490" y="279"/>
                    <a:pt x="491" y="281"/>
                  </a:cubicBezTo>
                  <a:cubicBezTo>
                    <a:pt x="491" y="282"/>
                    <a:pt x="491" y="282"/>
                    <a:pt x="491" y="283"/>
                  </a:cubicBezTo>
                  <a:cubicBezTo>
                    <a:pt x="490" y="284"/>
                    <a:pt x="489" y="284"/>
                    <a:pt x="488" y="285"/>
                  </a:cubicBezTo>
                  <a:cubicBezTo>
                    <a:pt x="488" y="285"/>
                    <a:pt x="487" y="286"/>
                    <a:pt x="486" y="287"/>
                  </a:cubicBezTo>
                  <a:cubicBezTo>
                    <a:pt x="484" y="286"/>
                    <a:pt x="484" y="286"/>
                    <a:pt x="484" y="286"/>
                  </a:cubicBezTo>
                  <a:cubicBezTo>
                    <a:pt x="484" y="287"/>
                    <a:pt x="484" y="288"/>
                    <a:pt x="484" y="288"/>
                  </a:cubicBezTo>
                  <a:cubicBezTo>
                    <a:pt x="484" y="289"/>
                    <a:pt x="483" y="290"/>
                    <a:pt x="483" y="290"/>
                  </a:cubicBezTo>
                  <a:close/>
                  <a:moveTo>
                    <a:pt x="494" y="280"/>
                  </a:moveTo>
                  <a:cubicBezTo>
                    <a:pt x="495" y="276"/>
                    <a:pt x="497" y="272"/>
                    <a:pt x="499" y="267"/>
                  </a:cubicBezTo>
                  <a:cubicBezTo>
                    <a:pt x="502" y="269"/>
                    <a:pt x="504" y="272"/>
                    <a:pt x="507" y="274"/>
                  </a:cubicBezTo>
                  <a:cubicBezTo>
                    <a:pt x="504" y="277"/>
                    <a:pt x="502" y="281"/>
                    <a:pt x="501" y="285"/>
                  </a:cubicBezTo>
                  <a:cubicBezTo>
                    <a:pt x="500" y="283"/>
                    <a:pt x="500" y="281"/>
                    <a:pt x="499" y="279"/>
                  </a:cubicBezTo>
                  <a:cubicBezTo>
                    <a:pt x="499" y="277"/>
                    <a:pt x="499" y="277"/>
                    <a:pt x="499" y="277"/>
                  </a:cubicBezTo>
                  <a:cubicBezTo>
                    <a:pt x="497" y="279"/>
                    <a:pt x="497" y="279"/>
                    <a:pt x="497" y="279"/>
                  </a:cubicBezTo>
                  <a:cubicBezTo>
                    <a:pt x="496" y="279"/>
                    <a:pt x="496" y="280"/>
                    <a:pt x="495" y="281"/>
                  </a:cubicBezTo>
                  <a:cubicBezTo>
                    <a:pt x="494" y="280"/>
                    <a:pt x="494" y="280"/>
                    <a:pt x="494" y="280"/>
                  </a:cubicBezTo>
                  <a:close/>
                  <a:moveTo>
                    <a:pt x="500" y="265"/>
                  </a:moveTo>
                  <a:cubicBezTo>
                    <a:pt x="500" y="263"/>
                    <a:pt x="501" y="262"/>
                    <a:pt x="502" y="260"/>
                  </a:cubicBezTo>
                  <a:cubicBezTo>
                    <a:pt x="503" y="257"/>
                    <a:pt x="505" y="254"/>
                    <a:pt x="507" y="251"/>
                  </a:cubicBezTo>
                  <a:cubicBezTo>
                    <a:pt x="512" y="254"/>
                    <a:pt x="518" y="257"/>
                    <a:pt x="523" y="261"/>
                  </a:cubicBezTo>
                  <a:cubicBezTo>
                    <a:pt x="519" y="263"/>
                    <a:pt x="515" y="266"/>
                    <a:pt x="512" y="269"/>
                  </a:cubicBezTo>
                  <a:cubicBezTo>
                    <a:pt x="511" y="270"/>
                    <a:pt x="510" y="271"/>
                    <a:pt x="509" y="272"/>
                  </a:cubicBezTo>
                  <a:cubicBezTo>
                    <a:pt x="506" y="269"/>
                    <a:pt x="503" y="267"/>
                    <a:pt x="500" y="265"/>
                  </a:cubicBezTo>
                  <a:close/>
                  <a:moveTo>
                    <a:pt x="508" y="248"/>
                  </a:moveTo>
                  <a:cubicBezTo>
                    <a:pt x="510" y="245"/>
                    <a:pt x="512" y="242"/>
                    <a:pt x="514" y="240"/>
                  </a:cubicBezTo>
                  <a:cubicBezTo>
                    <a:pt x="520" y="245"/>
                    <a:pt x="527" y="250"/>
                    <a:pt x="533" y="256"/>
                  </a:cubicBezTo>
                  <a:cubicBezTo>
                    <a:pt x="530" y="257"/>
                    <a:pt x="528" y="258"/>
                    <a:pt x="526" y="260"/>
                  </a:cubicBezTo>
                  <a:cubicBezTo>
                    <a:pt x="520" y="255"/>
                    <a:pt x="514" y="252"/>
                    <a:pt x="508" y="248"/>
                  </a:cubicBezTo>
                  <a:close/>
                  <a:moveTo>
                    <a:pt x="515" y="238"/>
                  </a:moveTo>
                  <a:cubicBezTo>
                    <a:pt x="520" y="231"/>
                    <a:pt x="525" y="226"/>
                    <a:pt x="530" y="222"/>
                  </a:cubicBezTo>
                  <a:cubicBezTo>
                    <a:pt x="541" y="229"/>
                    <a:pt x="553" y="237"/>
                    <a:pt x="562" y="245"/>
                  </a:cubicBezTo>
                  <a:cubicBezTo>
                    <a:pt x="561" y="246"/>
                    <a:pt x="559" y="246"/>
                    <a:pt x="557" y="247"/>
                  </a:cubicBezTo>
                  <a:cubicBezTo>
                    <a:pt x="550" y="249"/>
                    <a:pt x="542" y="252"/>
                    <a:pt x="535" y="255"/>
                  </a:cubicBezTo>
                  <a:cubicBezTo>
                    <a:pt x="529" y="248"/>
                    <a:pt x="522" y="243"/>
                    <a:pt x="515" y="238"/>
                  </a:cubicBezTo>
                  <a:close/>
                  <a:moveTo>
                    <a:pt x="532" y="220"/>
                  </a:moveTo>
                  <a:cubicBezTo>
                    <a:pt x="538" y="216"/>
                    <a:pt x="543" y="213"/>
                    <a:pt x="549" y="212"/>
                  </a:cubicBezTo>
                  <a:cubicBezTo>
                    <a:pt x="560" y="218"/>
                    <a:pt x="571" y="225"/>
                    <a:pt x="579" y="232"/>
                  </a:cubicBezTo>
                  <a:cubicBezTo>
                    <a:pt x="582" y="234"/>
                    <a:pt x="584" y="236"/>
                    <a:pt x="585" y="239"/>
                  </a:cubicBezTo>
                  <a:cubicBezTo>
                    <a:pt x="584" y="239"/>
                    <a:pt x="582" y="240"/>
                    <a:pt x="580" y="240"/>
                  </a:cubicBezTo>
                  <a:cubicBezTo>
                    <a:pt x="575" y="241"/>
                    <a:pt x="570" y="243"/>
                    <a:pt x="565" y="244"/>
                  </a:cubicBezTo>
                  <a:cubicBezTo>
                    <a:pt x="555" y="236"/>
                    <a:pt x="543" y="227"/>
                    <a:pt x="532" y="220"/>
                  </a:cubicBezTo>
                  <a:close/>
                  <a:moveTo>
                    <a:pt x="564" y="247"/>
                  </a:moveTo>
                  <a:cubicBezTo>
                    <a:pt x="566" y="249"/>
                    <a:pt x="567" y="250"/>
                    <a:pt x="568" y="251"/>
                  </a:cubicBezTo>
                  <a:cubicBezTo>
                    <a:pt x="568" y="251"/>
                    <a:pt x="568" y="251"/>
                    <a:pt x="568" y="251"/>
                  </a:cubicBezTo>
                  <a:cubicBezTo>
                    <a:pt x="559" y="252"/>
                    <a:pt x="550" y="254"/>
                    <a:pt x="541" y="257"/>
                  </a:cubicBezTo>
                  <a:cubicBezTo>
                    <a:pt x="546" y="255"/>
                    <a:pt x="551" y="252"/>
                    <a:pt x="557" y="250"/>
                  </a:cubicBezTo>
                  <a:cubicBezTo>
                    <a:pt x="559" y="249"/>
                    <a:pt x="561" y="248"/>
                    <a:pt x="564" y="248"/>
                  </a:cubicBezTo>
                  <a:cubicBezTo>
                    <a:pt x="564" y="248"/>
                    <a:pt x="564" y="247"/>
                    <a:pt x="564" y="247"/>
                  </a:cubicBezTo>
                  <a:close/>
                  <a:moveTo>
                    <a:pt x="559" y="259"/>
                  </a:moveTo>
                  <a:cubicBezTo>
                    <a:pt x="554" y="261"/>
                    <a:pt x="549" y="264"/>
                    <a:pt x="544" y="266"/>
                  </a:cubicBezTo>
                  <a:cubicBezTo>
                    <a:pt x="543" y="264"/>
                    <a:pt x="542" y="263"/>
                    <a:pt x="541" y="261"/>
                  </a:cubicBezTo>
                  <a:cubicBezTo>
                    <a:pt x="548" y="260"/>
                    <a:pt x="556" y="258"/>
                    <a:pt x="563" y="257"/>
                  </a:cubicBezTo>
                  <a:cubicBezTo>
                    <a:pt x="562" y="258"/>
                    <a:pt x="561" y="258"/>
                    <a:pt x="559" y="259"/>
                  </a:cubicBezTo>
                  <a:close/>
                  <a:moveTo>
                    <a:pt x="489" y="345"/>
                  </a:moveTo>
                  <a:cubicBezTo>
                    <a:pt x="489" y="345"/>
                    <a:pt x="488" y="345"/>
                    <a:pt x="488" y="344"/>
                  </a:cubicBezTo>
                  <a:cubicBezTo>
                    <a:pt x="488" y="344"/>
                    <a:pt x="489" y="343"/>
                    <a:pt x="489" y="343"/>
                  </a:cubicBezTo>
                  <a:cubicBezTo>
                    <a:pt x="489" y="343"/>
                    <a:pt x="489" y="344"/>
                    <a:pt x="489" y="345"/>
                  </a:cubicBezTo>
                  <a:close/>
                  <a:moveTo>
                    <a:pt x="485" y="358"/>
                  </a:moveTo>
                  <a:cubicBezTo>
                    <a:pt x="485" y="358"/>
                    <a:pt x="485" y="358"/>
                    <a:pt x="485" y="359"/>
                  </a:cubicBezTo>
                  <a:cubicBezTo>
                    <a:pt x="485" y="358"/>
                    <a:pt x="484" y="357"/>
                    <a:pt x="484" y="356"/>
                  </a:cubicBezTo>
                  <a:cubicBezTo>
                    <a:pt x="484" y="355"/>
                    <a:pt x="484" y="355"/>
                    <a:pt x="484" y="355"/>
                  </a:cubicBezTo>
                  <a:cubicBezTo>
                    <a:pt x="485" y="356"/>
                    <a:pt x="485" y="357"/>
                    <a:pt x="485" y="358"/>
                  </a:cubicBezTo>
                  <a:close/>
                  <a:moveTo>
                    <a:pt x="477" y="372"/>
                  </a:moveTo>
                  <a:cubicBezTo>
                    <a:pt x="477" y="372"/>
                    <a:pt x="477" y="372"/>
                    <a:pt x="477" y="372"/>
                  </a:cubicBezTo>
                  <a:cubicBezTo>
                    <a:pt x="478" y="369"/>
                    <a:pt x="478" y="367"/>
                    <a:pt x="479" y="365"/>
                  </a:cubicBezTo>
                  <a:cubicBezTo>
                    <a:pt x="479" y="365"/>
                    <a:pt x="480" y="365"/>
                    <a:pt x="480" y="365"/>
                  </a:cubicBezTo>
                  <a:cubicBezTo>
                    <a:pt x="480" y="367"/>
                    <a:pt x="480" y="369"/>
                    <a:pt x="480" y="371"/>
                  </a:cubicBezTo>
                  <a:cubicBezTo>
                    <a:pt x="480" y="372"/>
                    <a:pt x="479" y="372"/>
                    <a:pt x="479" y="373"/>
                  </a:cubicBezTo>
                  <a:cubicBezTo>
                    <a:pt x="478" y="373"/>
                    <a:pt x="478" y="372"/>
                    <a:pt x="477" y="372"/>
                  </a:cubicBezTo>
                  <a:close/>
                  <a:moveTo>
                    <a:pt x="468" y="353"/>
                  </a:moveTo>
                  <a:cubicBezTo>
                    <a:pt x="466" y="352"/>
                    <a:pt x="465" y="351"/>
                    <a:pt x="464" y="350"/>
                  </a:cubicBezTo>
                  <a:cubicBezTo>
                    <a:pt x="465" y="346"/>
                    <a:pt x="465" y="341"/>
                    <a:pt x="465" y="336"/>
                  </a:cubicBezTo>
                  <a:cubicBezTo>
                    <a:pt x="465" y="337"/>
                    <a:pt x="465" y="337"/>
                    <a:pt x="465" y="337"/>
                  </a:cubicBezTo>
                  <a:cubicBezTo>
                    <a:pt x="466" y="337"/>
                    <a:pt x="467" y="338"/>
                    <a:pt x="468" y="338"/>
                  </a:cubicBezTo>
                  <a:cubicBezTo>
                    <a:pt x="467" y="340"/>
                    <a:pt x="467" y="343"/>
                    <a:pt x="467" y="345"/>
                  </a:cubicBezTo>
                  <a:cubicBezTo>
                    <a:pt x="467" y="346"/>
                    <a:pt x="467" y="347"/>
                    <a:pt x="467" y="349"/>
                  </a:cubicBezTo>
                  <a:cubicBezTo>
                    <a:pt x="467" y="349"/>
                    <a:pt x="467" y="349"/>
                    <a:pt x="467" y="350"/>
                  </a:cubicBezTo>
                  <a:cubicBezTo>
                    <a:pt x="468" y="350"/>
                    <a:pt x="468" y="350"/>
                    <a:pt x="468" y="350"/>
                  </a:cubicBezTo>
                  <a:cubicBezTo>
                    <a:pt x="468" y="351"/>
                    <a:pt x="468" y="352"/>
                    <a:pt x="468" y="353"/>
                  </a:cubicBezTo>
                  <a:close/>
                  <a:moveTo>
                    <a:pt x="461" y="348"/>
                  </a:moveTo>
                  <a:cubicBezTo>
                    <a:pt x="455" y="342"/>
                    <a:pt x="449" y="337"/>
                    <a:pt x="443" y="333"/>
                  </a:cubicBezTo>
                  <a:cubicBezTo>
                    <a:pt x="440" y="331"/>
                    <a:pt x="436" y="329"/>
                    <a:pt x="433" y="328"/>
                  </a:cubicBezTo>
                  <a:cubicBezTo>
                    <a:pt x="448" y="328"/>
                    <a:pt x="458" y="330"/>
                    <a:pt x="459" y="331"/>
                  </a:cubicBezTo>
                  <a:cubicBezTo>
                    <a:pt x="459" y="332"/>
                    <a:pt x="459" y="333"/>
                    <a:pt x="460" y="334"/>
                  </a:cubicBezTo>
                  <a:cubicBezTo>
                    <a:pt x="460" y="334"/>
                    <a:pt x="460" y="334"/>
                    <a:pt x="460" y="334"/>
                  </a:cubicBezTo>
                  <a:cubicBezTo>
                    <a:pt x="460" y="334"/>
                    <a:pt x="460" y="334"/>
                    <a:pt x="460" y="334"/>
                  </a:cubicBezTo>
                  <a:cubicBezTo>
                    <a:pt x="461" y="338"/>
                    <a:pt x="461" y="343"/>
                    <a:pt x="461" y="348"/>
                  </a:cubicBezTo>
                  <a:close/>
                  <a:moveTo>
                    <a:pt x="463" y="329"/>
                  </a:moveTo>
                  <a:cubicBezTo>
                    <a:pt x="463" y="329"/>
                    <a:pt x="463" y="329"/>
                    <a:pt x="464" y="329"/>
                  </a:cubicBezTo>
                  <a:cubicBezTo>
                    <a:pt x="465" y="331"/>
                    <a:pt x="467" y="332"/>
                    <a:pt x="468" y="334"/>
                  </a:cubicBezTo>
                  <a:cubicBezTo>
                    <a:pt x="468" y="334"/>
                    <a:pt x="468" y="335"/>
                    <a:pt x="468" y="335"/>
                  </a:cubicBezTo>
                  <a:cubicBezTo>
                    <a:pt x="467" y="335"/>
                    <a:pt x="467" y="335"/>
                    <a:pt x="466" y="334"/>
                  </a:cubicBezTo>
                  <a:cubicBezTo>
                    <a:pt x="466" y="334"/>
                    <a:pt x="465" y="334"/>
                    <a:pt x="464" y="333"/>
                  </a:cubicBezTo>
                  <a:cubicBezTo>
                    <a:pt x="464" y="332"/>
                    <a:pt x="463" y="330"/>
                    <a:pt x="463" y="329"/>
                  </a:cubicBezTo>
                  <a:close/>
                  <a:moveTo>
                    <a:pt x="457" y="323"/>
                  </a:moveTo>
                  <a:cubicBezTo>
                    <a:pt x="455" y="321"/>
                    <a:pt x="453" y="320"/>
                    <a:pt x="452" y="319"/>
                  </a:cubicBezTo>
                  <a:cubicBezTo>
                    <a:pt x="452" y="319"/>
                    <a:pt x="452" y="319"/>
                    <a:pt x="453" y="319"/>
                  </a:cubicBezTo>
                  <a:cubicBezTo>
                    <a:pt x="454" y="319"/>
                    <a:pt x="454" y="318"/>
                    <a:pt x="454" y="317"/>
                  </a:cubicBezTo>
                  <a:cubicBezTo>
                    <a:pt x="457" y="318"/>
                    <a:pt x="459" y="319"/>
                    <a:pt x="461" y="319"/>
                  </a:cubicBezTo>
                  <a:cubicBezTo>
                    <a:pt x="461" y="319"/>
                    <a:pt x="461" y="319"/>
                    <a:pt x="461" y="319"/>
                  </a:cubicBezTo>
                  <a:cubicBezTo>
                    <a:pt x="458" y="320"/>
                    <a:pt x="458" y="320"/>
                    <a:pt x="458" y="320"/>
                  </a:cubicBezTo>
                  <a:cubicBezTo>
                    <a:pt x="460" y="322"/>
                    <a:pt x="460" y="322"/>
                    <a:pt x="460" y="322"/>
                  </a:cubicBezTo>
                  <a:cubicBezTo>
                    <a:pt x="461" y="322"/>
                    <a:pt x="462" y="322"/>
                    <a:pt x="462" y="323"/>
                  </a:cubicBezTo>
                  <a:cubicBezTo>
                    <a:pt x="462" y="323"/>
                    <a:pt x="462" y="323"/>
                    <a:pt x="462" y="323"/>
                  </a:cubicBezTo>
                  <a:cubicBezTo>
                    <a:pt x="462" y="323"/>
                    <a:pt x="463" y="323"/>
                    <a:pt x="463" y="323"/>
                  </a:cubicBezTo>
                  <a:cubicBezTo>
                    <a:pt x="465" y="325"/>
                    <a:pt x="467" y="327"/>
                    <a:pt x="469" y="329"/>
                  </a:cubicBezTo>
                  <a:cubicBezTo>
                    <a:pt x="469" y="329"/>
                    <a:pt x="469" y="329"/>
                    <a:pt x="469" y="329"/>
                  </a:cubicBezTo>
                  <a:cubicBezTo>
                    <a:pt x="468" y="329"/>
                    <a:pt x="467" y="328"/>
                    <a:pt x="465" y="327"/>
                  </a:cubicBezTo>
                  <a:cubicBezTo>
                    <a:pt x="465" y="327"/>
                    <a:pt x="464" y="326"/>
                    <a:pt x="463" y="325"/>
                  </a:cubicBezTo>
                  <a:cubicBezTo>
                    <a:pt x="463" y="324"/>
                    <a:pt x="462" y="324"/>
                    <a:pt x="461" y="323"/>
                  </a:cubicBezTo>
                  <a:cubicBezTo>
                    <a:pt x="461" y="323"/>
                    <a:pt x="461" y="323"/>
                    <a:pt x="461" y="323"/>
                  </a:cubicBezTo>
                  <a:cubicBezTo>
                    <a:pt x="461" y="323"/>
                    <a:pt x="461" y="323"/>
                    <a:pt x="461" y="323"/>
                  </a:cubicBezTo>
                  <a:cubicBezTo>
                    <a:pt x="460" y="324"/>
                    <a:pt x="460" y="324"/>
                    <a:pt x="460" y="324"/>
                  </a:cubicBezTo>
                  <a:cubicBezTo>
                    <a:pt x="460" y="323"/>
                    <a:pt x="460" y="323"/>
                    <a:pt x="459" y="323"/>
                  </a:cubicBezTo>
                  <a:cubicBezTo>
                    <a:pt x="459" y="323"/>
                    <a:pt x="458" y="323"/>
                    <a:pt x="457" y="323"/>
                  </a:cubicBezTo>
                  <a:close/>
                  <a:moveTo>
                    <a:pt x="443" y="313"/>
                  </a:moveTo>
                  <a:cubicBezTo>
                    <a:pt x="438" y="309"/>
                    <a:pt x="433" y="305"/>
                    <a:pt x="428" y="300"/>
                  </a:cubicBezTo>
                  <a:cubicBezTo>
                    <a:pt x="427" y="300"/>
                    <a:pt x="427" y="299"/>
                    <a:pt x="426" y="298"/>
                  </a:cubicBezTo>
                  <a:cubicBezTo>
                    <a:pt x="426" y="298"/>
                    <a:pt x="426" y="299"/>
                    <a:pt x="427" y="299"/>
                  </a:cubicBezTo>
                  <a:cubicBezTo>
                    <a:pt x="432" y="303"/>
                    <a:pt x="439" y="309"/>
                    <a:pt x="446" y="313"/>
                  </a:cubicBezTo>
                  <a:cubicBezTo>
                    <a:pt x="445" y="313"/>
                    <a:pt x="444" y="313"/>
                    <a:pt x="443" y="313"/>
                  </a:cubicBezTo>
                  <a:close/>
                  <a:moveTo>
                    <a:pt x="404" y="274"/>
                  </a:moveTo>
                  <a:cubicBezTo>
                    <a:pt x="399" y="266"/>
                    <a:pt x="395" y="259"/>
                    <a:pt x="392" y="252"/>
                  </a:cubicBezTo>
                  <a:cubicBezTo>
                    <a:pt x="398" y="252"/>
                    <a:pt x="404" y="255"/>
                    <a:pt x="411" y="259"/>
                  </a:cubicBezTo>
                  <a:cubicBezTo>
                    <a:pt x="414" y="262"/>
                    <a:pt x="418" y="264"/>
                    <a:pt x="421" y="267"/>
                  </a:cubicBezTo>
                  <a:cubicBezTo>
                    <a:pt x="420" y="268"/>
                    <a:pt x="420" y="268"/>
                    <a:pt x="420" y="268"/>
                  </a:cubicBezTo>
                  <a:cubicBezTo>
                    <a:pt x="423" y="270"/>
                    <a:pt x="427" y="273"/>
                    <a:pt x="430" y="276"/>
                  </a:cubicBezTo>
                  <a:cubicBezTo>
                    <a:pt x="431" y="276"/>
                    <a:pt x="431" y="277"/>
                    <a:pt x="432" y="277"/>
                  </a:cubicBezTo>
                  <a:cubicBezTo>
                    <a:pt x="436" y="282"/>
                    <a:pt x="440" y="287"/>
                    <a:pt x="444" y="291"/>
                  </a:cubicBezTo>
                  <a:cubicBezTo>
                    <a:pt x="433" y="282"/>
                    <a:pt x="422" y="273"/>
                    <a:pt x="412" y="267"/>
                  </a:cubicBezTo>
                  <a:cubicBezTo>
                    <a:pt x="410" y="269"/>
                    <a:pt x="410" y="269"/>
                    <a:pt x="410" y="269"/>
                  </a:cubicBezTo>
                  <a:cubicBezTo>
                    <a:pt x="416" y="274"/>
                    <a:pt x="422" y="280"/>
                    <a:pt x="429" y="286"/>
                  </a:cubicBezTo>
                  <a:cubicBezTo>
                    <a:pt x="422" y="282"/>
                    <a:pt x="414" y="278"/>
                    <a:pt x="404" y="274"/>
                  </a:cubicBezTo>
                  <a:close/>
                  <a:moveTo>
                    <a:pt x="463" y="292"/>
                  </a:moveTo>
                  <a:cubicBezTo>
                    <a:pt x="463" y="289"/>
                    <a:pt x="464" y="286"/>
                    <a:pt x="464" y="282"/>
                  </a:cubicBezTo>
                  <a:cubicBezTo>
                    <a:pt x="465" y="286"/>
                    <a:pt x="465" y="289"/>
                    <a:pt x="466" y="292"/>
                  </a:cubicBezTo>
                  <a:cubicBezTo>
                    <a:pt x="466" y="292"/>
                    <a:pt x="465" y="292"/>
                    <a:pt x="465" y="292"/>
                  </a:cubicBezTo>
                  <a:cubicBezTo>
                    <a:pt x="464" y="292"/>
                    <a:pt x="464" y="292"/>
                    <a:pt x="463" y="292"/>
                  </a:cubicBezTo>
                  <a:close/>
                  <a:moveTo>
                    <a:pt x="477" y="237"/>
                  </a:moveTo>
                  <a:cubicBezTo>
                    <a:pt x="476" y="248"/>
                    <a:pt x="474" y="259"/>
                    <a:pt x="474" y="269"/>
                  </a:cubicBezTo>
                  <a:cubicBezTo>
                    <a:pt x="474" y="274"/>
                    <a:pt x="475" y="279"/>
                    <a:pt x="476" y="284"/>
                  </a:cubicBezTo>
                  <a:cubicBezTo>
                    <a:pt x="478" y="284"/>
                    <a:pt x="478" y="284"/>
                    <a:pt x="478" y="284"/>
                  </a:cubicBezTo>
                  <a:cubicBezTo>
                    <a:pt x="479" y="280"/>
                    <a:pt x="481" y="276"/>
                    <a:pt x="482" y="272"/>
                  </a:cubicBezTo>
                  <a:cubicBezTo>
                    <a:pt x="483" y="272"/>
                    <a:pt x="483" y="272"/>
                    <a:pt x="483" y="272"/>
                  </a:cubicBezTo>
                  <a:cubicBezTo>
                    <a:pt x="482" y="278"/>
                    <a:pt x="480" y="285"/>
                    <a:pt x="480" y="291"/>
                  </a:cubicBezTo>
                  <a:cubicBezTo>
                    <a:pt x="479" y="292"/>
                    <a:pt x="479" y="292"/>
                    <a:pt x="479" y="292"/>
                  </a:cubicBezTo>
                  <a:cubicBezTo>
                    <a:pt x="477" y="290"/>
                    <a:pt x="477" y="290"/>
                    <a:pt x="477" y="290"/>
                  </a:cubicBezTo>
                  <a:cubicBezTo>
                    <a:pt x="477" y="292"/>
                    <a:pt x="477" y="292"/>
                    <a:pt x="477" y="292"/>
                  </a:cubicBezTo>
                  <a:cubicBezTo>
                    <a:pt x="476" y="292"/>
                    <a:pt x="475" y="292"/>
                    <a:pt x="474" y="292"/>
                  </a:cubicBezTo>
                  <a:cubicBezTo>
                    <a:pt x="472" y="292"/>
                    <a:pt x="471" y="292"/>
                    <a:pt x="469" y="292"/>
                  </a:cubicBezTo>
                  <a:cubicBezTo>
                    <a:pt x="468" y="281"/>
                    <a:pt x="469" y="266"/>
                    <a:pt x="472" y="252"/>
                  </a:cubicBezTo>
                  <a:cubicBezTo>
                    <a:pt x="474" y="248"/>
                    <a:pt x="475" y="244"/>
                    <a:pt x="476" y="240"/>
                  </a:cubicBezTo>
                  <a:cubicBezTo>
                    <a:pt x="476" y="239"/>
                    <a:pt x="477" y="238"/>
                    <a:pt x="477" y="237"/>
                  </a:cubicBezTo>
                  <a:close/>
                  <a:moveTo>
                    <a:pt x="478" y="252"/>
                  </a:moveTo>
                  <a:cubicBezTo>
                    <a:pt x="480" y="254"/>
                    <a:pt x="483" y="256"/>
                    <a:pt x="486" y="258"/>
                  </a:cubicBezTo>
                  <a:cubicBezTo>
                    <a:pt x="484" y="261"/>
                    <a:pt x="483" y="264"/>
                    <a:pt x="481" y="268"/>
                  </a:cubicBezTo>
                  <a:cubicBezTo>
                    <a:pt x="481" y="268"/>
                    <a:pt x="481" y="267"/>
                    <a:pt x="481" y="267"/>
                  </a:cubicBezTo>
                  <a:cubicBezTo>
                    <a:pt x="480" y="270"/>
                    <a:pt x="480" y="270"/>
                    <a:pt x="480" y="270"/>
                  </a:cubicBezTo>
                  <a:cubicBezTo>
                    <a:pt x="480" y="270"/>
                    <a:pt x="480" y="270"/>
                    <a:pt x="480" y="270"/>
                  </a:cubicBezTo>
                  <a:cubicBezTo>
                    <a:pt x="479" y="273"/>
                    <a:pt x="478" y="275"/>
                    <a:pt x="477" y="278"/>
                  </a:cubicBezTo>
                  <a:cubicBezTo>
                    <a:pt x="477" y="275"/>
                    <a:pt x="477" y="272"/>
                    <a:pt x="477" y="269"/>
                  </a:cubicBezTo>
                  <a:cubicBezTo>
                    <a:pt x="477" y="264"/>
                    <a:pt x="477" y="258"/>
                    <a:pt x="478" y="252"/>
                  </a:cubicBezTo>
                  <a:close/>
                  <a:moveTo>
                    <a:pt x="488" y="260"/>
                  </a:moveTo>
                  <a:cubicBezTo>
                    <a:pt x="488" y="260"/>
                    <a:pt x="488" y="261"/>
                    <a:pt x="488" y="261"/>
                  </a:cubicBezTo>
                  <a:cubicBezTo>
                    <a:pt x="488" y="261"/>
                    <a:pt x="488" y="260"/>
                    <a:pt x="488" y="260"/>
                  </a:cubicBezTo>
                  <a:cubicBezTo>
                    <a:pt x="488" y="260"/>
                    <a:pt x="488" y="260"/>
                    <a:pt x="488" y="260"/>
                  </a:cubicBezTo>
                  <a:close/>
                  <a:moveTo>
                    <a:pt x="489" y="260"/>
                  </a:moveTo>
                  <a:cubicBezTo>
                    <a:pt x="491" y="262"/>
                    <a:pt x="494" y="264"/>
                    <a:pt x="496" y="266"/>
                  </a:cubicBezTo>
                  <a:cubicBezTo>
                    <a:pt x="495" y="270"/>
                    <a:pt x="493" y="274"/>
                    <a:pt x="492" y="278"/>
                  </a:cubicBezTo>
                  <a:cubicBezTo>
                    <a:pt x="490" y="275"/>
                    <a:pt x="488" y="273"/>
                    <a:pt x="486" y="271"/>
                  </a:cubicBezTo>
                  <a:cubicBezTo>
                    <a:pt x="486" y="268"/>
                    <a:pt x="487" y="265"/>
                    <a:pt x="488" y="262"/>
                  </a:cubicBezTo>
                  <a:cubicBezTo>
                    <a:pt x="488" y="262"/>
                    <a:pt x="488" y="261"/>
                    <a:pt x="489" y="260"/>
                  </a:cubicBezTo>
                  <a:close/>
                  <a:moveTo>
                    <a:pt x="490" y="258"/>
                  </a:moveTo>
                  <a:cubicBezTo>
                    <a:pt x="492" y="255"/>
                    <a:pt x="495" y="251"/>
                    <a:pt x="499" y="247"/>
                  </a:cubicBezTo>
                  <a:cubicBezTo>
                    <a:pt x="501" y="248"/>
                    <a:pt x="503" y="249"/>
                    <a:pt x="504" y="249"/>
                  </a:cubicBezTo>
                  <a:cubicBezTo>
                    <a:pt x="502" y="254"/>
                    <a:pt x="500" y="259"/>
                    <a:pt x="497" y="263"/>
                  </a:cubicBezTo>
                  <a:cubicBezTo>
                    <a:pt x="495" y="262"/>
                    <a:pt x="493" y="260"/>
                    <a:pt x="490" y="258"/>
                  </a:cubicBezTo>
                  <a:close/>
                  <a:moveTo>
                    <a:pt x="511" y="234"/>
                  </a:moveTo>
                  <a:cubicBezTo>
                    <a:pt x="516" y="230"/>
                    <a:pt x="521" y="225"/>
                    <a:pt x="528" y="220"/>
                  </a:cubicBezTo>
                  <a:cubicBezTo>
                    <a:pt x="528" y="220"/>
                    <a:pt x="528" y="220"/>
                    <a:pt x="528" y="220"/>
                  </a:cubicBezTo>
                  <a:cubicBezTo>
                    <a:pt x="523" y="225"/>
                    <a:pt x="518" y="230"/>
                    <a:pt x="513" y="236"/>
                  </a:cubicBezTo>
                  <a:cubicBezTo>
                    <a:pt x="512" y="235"/>
                    <a:pt x="511" y="235"/>
                    <a:pt x="511" y="234"/>
                  </a:cubicBezTo>
                  <a:close/>
                  <a:moveTo>
                    <a:pt x="538" y="213"/>
                  </a:moveTo>
                  <a:cubicBezTo>
                    <a:pt x="540" y="212"/>
                    <a:pt x="543" y="211"/>
                    <a:pt x="545" y="210"/>
                  </a:cubicBezTo>
                  <a:cubicBezTo>
                    <a:pt x="545" y="210"/>
                    <a:pt x="546" y="210"/>
                    <a:pt x="546" y="210"/>
                  </a:cubicBezTo>
                  <a:cubicBezTo>
                    <a:pt x="543" y="211"/>
                    <a:pt x="541" y="212"/>
                    <a:pt x="538" y="213"/>
                  </a:cubicBezTo>
                  <a:close/>
                  <a:moveTo>
                    <a:pt x="548" y="208"/>
                  </a:moveTo>
                  <a:cubicBezTo>
                    <a:pt x="551" y="207"/>
                    <a:pt x="555" y="205"/>
                    <a:pt x="558" y="203"/>
                  </a:cubicBezTo>
                  <a:cubicBezTo>
                    <a:pt x="559" y="203"/>
                    <a:pt x="559" y="203"/>
                    <a:pt x="559" y="203"/>
                  </a:cubicBezTo>
                  <a:cubicBezTo>
                    <a:pt x="559" y="203"/>
                    <a:pt x="559" y="203"/>
                    <a:pt x="559" y="203"/>
                  </a:cubicBezTo>
                  <a:cubicBezTo>
                    <a:pt x="578" y="212"/>
                    <a:pt x="599" y="221"/>
                    <a:pt x="615" y="233"/>
                  </a:cubicBezTo>
                  <a:cubicBezTo>
                    <a:pt x="607" y="234"/>
                    <a:pt x="597" y="236"/>
                    <a:pt x="588" y="238"/>
                  </a:cubicBezTo>
                  <a:cubicBezTo>
                    <a:pt x="586" y="235"/>
                    <a:pt x="584" y="232"/>
                    <a:pt x="581" y="230"/>
                  </a:cubicBezTo>
                  <a:cubicBezTo>
                    <a:pt x="576" y="226"/>
                    <a:pt x="571" y="223"/>
                    <a:pt x="566" y="219"/>
                  </a:cubicBezTo>
                  <a:cubicBezTo>
                    <a:pt x="562" y="216"/>
                    <a:pt x="557" y="214"/>
                    <a:pt x="553" y="211"/>
                  </a:cubicBezTo>
                  <a:cubicBezTo>
                    <a:pt x="554" y="211"/>
                    <a:pt x="555" y="211"/>
                    <a:pt x="557" y="211"/>
                  </a:cubicBezTo>
                  <a:cubicBezTo>
                    <a:pt x="557" y="211"/>
                    <a:pt x="557" y="211"/>
                    <a:pt x="557" y="211"/>
                  </a:cubicBezTo>
                  <a:cubicBezTo>
                    <a:pt x="557" y="209"/>
                    <a:pt x="557" y="209"/>
                    <a:pt x="557" y="209"/>
                  </a:cubicBezTo>
                  <a:cubicBezTo>
                    <a:pt x="557" y="209"/>
                    <a:pt x="557" y="209"/>
                    <a:pt x="557" y="209"/>
                  </a:cubicBezTo>
                  <a:cubicBezTo>
                    <a:pt x="554" y="209"/>
                    <a:pt x="552" y="209"/>
                    <a:pt x="549" y="209"/>
                  </a:cubicBezTo>
                  <a:cubicBezTo>
                    <a:pt x="549" y="209"/>
                    <a:pt x="548" y="209"/>
                    <a:pt x="548" y="208"/>
                  </a:cubicBezTo>
                  <a:close/>
                  <a:moveTo>
                    <a:pt x="622" y="235"/>
                  </a:moveTo>
                  <a:cubicBezTo>
                    <a:pt x="622" y="235"/>
                    <a:pt x="622" y="235"/>
                    <a:pt x="622" y="235"/>
                  </a:cubicBezTo>
                  <a:cubicBezTo>
                    <a:pt x="622" y="235"/>
                    <a:pt x="622" y="235"/>
                    <a:pt x="622" y="235"/>
                  </a:cubicBezTo>
                  <a:cubicBezTo>
                    <a:pt x="622" y="235"/>
                    <a:pt x="622" y="235"/>
                    <a:pt x="622" y="235"/>
                  </a:cubicBezTo>
                  <a:close/>
                  <a:moveTo>
                    <a:pt x="609" y="239"/>
                  </a:moveTo>
                  <a:cubicBezTo>
                    <a:pt x="609" y="239"/>
                    <a:pt x="609" y="239"/>
                    <a:pt x="608" y="239"/>
                  </a:cubicBezTo>
                  <a:cubicBezTo>
                    <a:pt x="607" y="239"/>
                    <a:pt x="605" y="239"/>
                    <a:pt x="604" y="239"/>
                  </a:cubicBezTo>
                  <a:cubicBezTo>
                    <a:pt x="600" y="239"/>
                    <a:pt x="597" y="239"/>
                    <a:pt x="592" y="240"/>
                  </a:cubicBezTo>
                  <a:cubicBezTo>
                    <a:pt x="601" y="238"/>
                    <a:pt x="610" y="236"/>
                    <a:pt x="618" y="235"/>
                  </a:cubicBezTo>
                  <a:cubicBezTo>
                    <a:pt x="619" y="236"/>
                    <a:pt x="619" y="236"/>
                    <a:pt x="619" y="236"/>
                  </a:cubicBezTo>
                  <a:cubicBezTo>
                    <a:pt x="616" y="237"/>
                    <a:pt x="613" y="238"/>
                    <a:pt x="609" y="239"/>
                  </a:cubicBezTo>
                  <a:close/>
                  <a:moveTo>
                    <a:pt x="602" y="242"/>
                  </a:moveTo>
                  <a:cubicBezTo>
                    <a:pt x="595" y="244"/>
                    <a:pt x="588" y="247"/>
                    <a:pt x="581" y="250"/>
                  </a:cubicBezTo>
                  <a:cubicBezTo>
                    <a:pt x="580" y="250"/>
                    <a:pt x="580" y="250"/>
                    <a:pt x="580" y="250"/>
                  </a:cubicBezTo>
                  <a:cubicBezTo>
                    <a:pt x="580" y="250"/>
                    <a:pt x="580" y="250"/>
                    <a:pt x="580" y="250"/>
                  </a:cubicBezTo>
                  <a:cubicBezTo>
                    <a:pt x="579" y="250"/>
                    <a:pt x="579" y="250"/>
                    <a:pt x="579" y="250"/>
                  </a:cubicBezTo>
                  <a:cubicBezTo>
                    <a:pt x="576" y="250"/>
                    <a:pt x="574" y="250"/>
                    <a:pt x="571" y="251"/>
                  </a:cubicBezTo>
                  <a:cubicBezTo>
                    <a:pt x="571" y="250"/>
                    <a:pt x="571" y="250"/>
                    <a:pt x="571" y="250"/>
                  </a:cubicBezTo>
                  <a:cubicBezTo>
                    <a:pt x="571" y="250"/>
                    <a:pt x="571" y="250"/>
                    <a:pt x="571" y="250"/>
                  </a:cubicBezTo>
                  <a:cubicBezTo>
                    <a:pt x="570" y="249"/>
                    <a:pt x="568" y="248"/>
                    <a:pt x="567" y="247"/>
                  </a:cubicBezTo>
                  <a:cubicBezTo>
                    <a:pt x="580" y="244"/>
                    <a:pt x="593" y="242"/>
                    <a:pt x="602" y="242"/>
                  </a:cubicBezTo>
                  <a:close/>
                  <a:moveTo>
                    <a:pt x="496" y="311"/>
                  </a:moveTo>
                  <a:cubicBezTo>
                    <a:pt x="496" y="312"/>
                    <a:pt x="496" y="313"/>
                    <a:pt x="496" y="314"/>
                  </a:cubicBezTo>
                  <a:cubicBezTo>
                    <a:pt x="496" y="314"/>
                    <a:pt x="495" y="314"/>
                    <a:pt x="495" y="313"/>
                  </a:cubicBezTo>
                  <a:cubicBezTo>
                    <a:pt x="495" y="312"/>
                    <a:pt x="495" y="311"/>
                    <a:pt x="495" y="310"/>
                  </a:cubicBezTo>
                  <a:cubicBezTo>
                    <a:pt x="495" y="310"/>
                    <a:pt x="495" y="311"/>
                    <a:pt x="496" y="311"/>
                  </a:cubicBezTo>
                  <a:close/>
                  <a:moveTo>
                    <a:pt x="489" y="348"/>
                  </a:moveTo>
                  <a:cubicBezTo>
                    <a:pt x="490" y="350"/>
                    <a:pt x="489" y="352"/>
                    <a:pt x="489" y="354"/>
                  </a:cubicBezTo>
                  <a:cubicBezTo>
                    <a:pt x="489" y="353"/>
                    <a:pt x="488" y="352"/>
                    <a:pt x="488" y="352"/>
                  </a:cubicBezTo>
                  <a:cubicBezTo>
                    <a:pt x="488" y="350"/>
                    <a:pt x="487" y="349"/>
                    <a:pt x="487" y="347"/>
                  </a:cubicBezTo>
                  <a:cubicBezTo>
                    <a:pt x="488" y="347"/>
                    <a:pt x="489" y="348"/>
                    <a:pt x="489" y="348"/>
                  </a:cubicBezTo>
                  <a:close/>
                  <a:moveTo>
                    <a:pt x="489" y="358"/>
                  </a:moveTo>
                  <a:cubicBezTo>
                    <a:pt x="489" y="359"/>
                    <a:pt x="488" y="361"/>
                    <a:pt x="488" y="363"/>
                  </a:cubicBezTo>
                  <a:cubicBezTo>
                    <a:pt x="488" y="361"/>
                    <a:pt x="487" y="360"/>
                    <a:pt x="487" y="358"/>
                  </a:cubicBezTo>
                  <a:cubicBezTo>
                    <a:pt x="487" y="357"/>
                    <a:pt x="487" y="357"/>
                    <a:pt x="488" y="356"/>
                  </a:cubicBezTo>
                  <a:cubicBezTo>
                    <a:pt x="488" y="356"/>
                    <a:pt x="488" y="357"/>
                    <a:pt x="489" y="358"/>
                  </a:cubicBezTo>
                  <a:close/>
                  <a:moveTo>
                    <a:pt x="485" y="369"/>
                  </a:moveTo>
                  <a:cubicBezTo>
                    <a:pt x="485" y="369"/>
                    <a:pt x="485" y="369"/>
                    <a:pt x="485" y="369"/>
                  </a:cubicBezTo>
                  <a:cubicBezTo>
                    <a:pt x="485" y="369"/>
                    <a:pt x="485" y="368"/>
                    <a:pt x="485" y="368"/>
                  </a:cubicBezTo>
                  <a:cubicBezTo>
                    <a:pt x="485" y="368"/>
                    <a:pt x="485" y="368"/>
                    <a:pt x="485" y="368"/>
                  </a:cubicBezTo>
                  <a:cubicBezTo>
                    <a:pt x="485" y="368"/>
                    <a:pt x="485" y="368"/>
                    <a:pt x="485" y="368"/>
                  </a:cubicBezTo>
                  <a:cubicBezTo>
                    <a:pt x="485" y="368"/>
                    <a:pt x="485" y="368"/>
                    <a:pt x="485" y="369"/>
                  </a:cubicBezTo>
                  <a:close/>
                  <a:moveTo>
                    <a:pt x="378" y="320"/>
                  </a:moveTo>
                  <a:cubicBezTo>
                    <a:pt x="381" y="320"/>
                    <a:pt x="384" y="319"/>
                    <a:pt x="388" y="319"/>
                  </a:cubicBezTo>
                  <a:cubicBezTo>
                    <a:pt x="388" y="319"/>
                    <a:pt x="388" y="319"/>
                    <a:pt x="389" y="319"/>
                  </a:cubicBezTo>
                  <a:cubicBezTo>
                    <a:pt x="408" y="320"/>
                    <a:pt x="428" y="320"/>
                    <a:pt x="447" y="319"/>
                  </a:cubicBezTo>
                  <a:cubicBezTo>
                    <a:pt x="449" y="320"/>
                    <a:pt x="450" y="321"/>
                    <a:pt x="452" y="322"/>
                  </a:cubicBezTo>
                  <a:cubicBezTo>
                    <a:pt x="439" y="322"/>
                    <a:pt x="411" y="321"/>
                    <a:pt x="378" y="320"/>
                  </a:cubicBezTo>
                  <a:close/>
                  <a:moveTo>
                    <a:pt x="611" y="158"/>
                  </a:moveTo>
                  <a:cubicBezTo>
                    <a:pt x="610" y="158"/>
                    <a:pt x="609" y="157"/>
                    <a:pt x="608" y="157"/>
                  </a:cubicBezTo>
                  <a:cubicBezTo>
                    <a:pt x="606" y="156"/>
                    <a:pt x="605" y="155"/>
                    <a:pt x="603" y="154"/>
                  </a:cubicBezTo>
                  <a:cubicBezTo>
                    <a:pt x="606" y="155"/>
                    <a:pt x="608" y="156"/>
                    <a:pt x="611" y="158"/>
                  </a:cubicBezTo>
                  <a:cubicBezTo>
                    <a:pt x="611" y="158"/>
                    <a:pt x="611" y="158"/>
                    <a:pt x="611" y="158"/>
                  </a:cubicBezTo>
                  <a:close/>
                  <a:moveTo>
                    <a:pt x="584" y="146"/>
                  </a:moveTo>
                  <a:cubicBezTo>
                    <a:pt x="583" y="145"/>
                    <a:pt x="582" y="145"/>
                    <a:pt x="581" y="144"/>
                  </a:cubicBezTo>
                  <a:cubicBezTo>
                    <a:pt x="576" y="140"/>
                    <a:pt x="571" y="136"/>
                    <a:pt x="566" y="132"/>
                  </a:cubicBezTo>
                  <a:cubicBezTo>
                    <a:pt x="572" y="137"/>
                    <a:pt x="578" y="141"/>
                    <a:pt x="584" y="146"/>
                  </a:cubicBezTo>
                  <a:close/>
                  <a:moveTo>
                    <a:pt x="599" y="156"/>
                  </a:moveTo>
                  <a:cubicBezTo>
                    <a:pt x="603" y="158"/>
                    <a:pt x="606" y="160"/>
                    <a:pt x="609" y="162"/>
                  </a:cubicBezTo>
                  <a:cubicBezTo>
                    <a:pt x="607" y="161"/>
                    <a:pt x="605" y="161"/>
                    <a:pt x="603" y="160"/>
                  </a:cubicBezTo>
                  <a:cubicBezTo>
                    <a:pt x="603" y="160"/>
                    <a:pt x="602" y="159"/>
                    <a:pt x="602" y="159"/>
                  </a:cubicBezTo>
                  <a:cubicBezTo>
                    <a:pt x="599" y="157"/>
                    <a:pt x="597" y="155"/>
                    <a:pt x="594" y="153"/>
                  </a:cubicBezTo>
                  <a:cubicBezTo>
                    <a:pt x="596" y="154"/>
                    <a:pt x="598" y="155"/>
                    <a:pt x="599" y="156"/>
                  </a:cubicBezTo>
                  <a:close/>
                  <a:moveTo>
                    <a:pt x="574" y="145"/>
                  </a:moveTo>
                  <a:cubicBezTo>
                    <a:pt x="572" y="144"/>
                    <a:pt x="571" y="143"/>
                    <a:pt x="570" y="142"/>
                  </a:cubicBezTo>
                  <a:cubicBezTo>
                    <a:pt x="571" y="143"/>
                    <a:pt x="573" y="144"/>
                    <a:pt x="574" y="145"/>
                  </a:cubicBezTo>
                  <a:close/>
                  <a:moveTo>
                    <a:pt x="611" y="165"/>
                  </a:moveTo>
                  <a:cubicBezTo>
                    <a:pt x="611" y="165"/>
                    <a:pt x="611" y="165"/>
                    <a:pt x="611" y="165"/>
                  </a:cubicBezTo>
                  <a:cubicBezTo>
                    <a:pt x="611" y="165"/>
                    <a:pt x="611" y="165"/>
                    <a:pt x="610" y="165"/>
                  </a:cubicBezTo>
                  <a:cubicBezTo>
                    <a:pt x="611" y="165"/>
                    <a:pt x="611" y="165"/>
                    <a:pt x="611" y="165"/>
                  </a:cubicBezTo>
                  <a:close/>
                  <a:moveTo>
                    <a:pt x="665" y="195"/>
                  </a:moveTo>
                  <a:cubicBezTo>
                    <a:pt x="662" y="195"/>
                    <a:pt x="659" y="196"/>
                    <a:pt x="658" y="192"/>
                  </a:cubicBezTo>
                  <a:cubicBezTo>
                    <a:pt x="657" y="189"/>
                    <a:pt x="657" y="186"/>
                    <a:pt x="655" y="184"/>
                  </a:cubicBezTo>
                  <a:cubicBezTo>
                    <a:pt x="660" y="187"/>
                    <a:pt x="663" y="191"/>
                    <a:pt x="665" y="195"/>
                  </a:cubicBezTo>
                  <a:close/>
                  <a:moveTo>
                    <a:pt x="649" y="211"/>
                  </a:moveTo>
                  <a:cubicBezTo>
                    <a:pt x="640" y="206"/>
                    <a:pt x="632" y="201"/>
                    <a:pt x="624" y="196"/>
                  </a:cubicBezTo>
                  <a:cubicBezTo>
                    <a:pt x="623" y="193"/>
                    <a:pt x="619" y="190"/>
                    <a:pt x="611" y="188"/>
                  </a:cubicBezTo>
                  <a:cubicBezTo>
                    <a:pt x="610" y="187"/>
                    <a:pt x="609" y="187"/>
                    <a:pt x="607" y="186"/>
                  </a:cubicBezTo>
                  <a:cubicBezTo>
                    <a:pt x="607" y="188"/>
                    <a:pt x="607" y="188"/>
                    <a:pt x="607" y="188"/>
                  </a:cubicBezTo>
                  <a:cubicBezTo>
                    <a:pt x="596" y="187"/>
                    <a:pt x="581" y="188"/>
                    <a:pt x="560" y="196"/>
                  </a:cubicBezTo>
                  <a:cubicBezTo>
                    <a:pt x="553" y="198"/>
                    <a:pt x="547" y="201"/>
                    <a:pt x="541" y="204"/>
                  </a:cubicBezTo>
                  <a:cubicBezTo>
                    <a:pt x="539" y="203"/>
                    <a:pt x="537" y="202"/>
                    <a:pt x="535" y="201"/>
                  </a:cubicBezTo>
                  <a:cubicBezTo>
                    <a:pt x="534" y="203"/>
                    <a:pt x="534" y="203"/>
                    <a:pt x="534" y="203"/>
                  </a:cubicBezTo>
                  <a:cubicBezTo>
                    <a:pt x="535" y="204"/>
                    <a:pt x="537" y="205"/>
                    <a:pt x="538" y="206"/>
                  </a:cubicBezTo>
                  <a:cubicBezTo>
                    <a:pt x="533" y="209"/>
                    <a:pt x="529" y="212"/>
                    <a:pt x="525" y="216"/>
                  </a:cubicBezTo>
                  <a:cubicBezTo>
                    <a:pt x="520" y="213"/>
                    <a:pt x="515" y="210"/>
                    <a:pt x="512" y="209"/>
                  </a:cubicBezTo>
                  <a:cubicBezTo>
                    <a:pt x="511" y="211"/>
                    <a:pt x="511" y="211"/>
                    <a:pt x="511" y="211"/>
                  </a:cubicBezTo>
                  <a:cubicBezTo>
                    <a:pt x="514" y="213"/>
                    <a:pt x="518" y="215"/>
                    <a:pt x="522" y="217"/>
                  </a:cubicBezTo>
                  <a:cubicBezTo>
                    <a:pt x="517" y="222"/>
                    <a:pt x="512" y="227"/>
                    <a:pt x="508" y="232"/>
                  </a:cubicBezTo>
                  <a:cubicBezTo>
                    <a:pt x="503" y="229"/>
                    <a:pt x="498" y="225"/>
                    <a:pt x="494" y="222"/>
                  </a:cubicBezTo>
                  <a:cubicBezTo>
                    <a:pt x="493" y="224"/>
                    <a:pt x="493" y="224"/>
                    <a:pt x="493" y="224"/>
                  </a:cubicBezTo>
                  <a:cubicBezTo>
                    <a:pt x="497" y="227"/>
                    <a:pt x="501" y="231"/>
                    <a:pt x="506" y="234"/>
                  </a:cubicBezTo>
                  <a:cubicBezTo>
                    <a:pt x="503" y="237"/>
                    <a:pt x="501" y="240"/>
                    <a:pt x="498" y="244"/>
                  </a:cubicBezTo>
                  <a:cubicBezTo>
                    <a:pt x="498" y="243"/>
                    <a:pt x="497" y="243"/>
                    <a:pt x="496" y="243"/>
                  </a:cubicBezTo>
                  <a:cubicBezTo>
                    <a:pt x="496" y="243"/>
                    <a:pt x="496" y="243"/>
                    <a:pt x="496" y="243"/>
                  </a:cubicBezTo>
                  <a:cubicBezTo>
                    <a:pt x="496" y="242"/>
                    <a:pt x="496" y="242"/>
                    <a:pt x="496" y="242"/>
                  </a:cubicBezTo>
                  <a:cubicBezTo>
                    <a:pt x="495" y="242"/>
                    <a:pt x="494" y="242"/>
                    <a:pt x="494" y="242"/>
                  </a:cubicBezTo>
                  <a:cubicBezTo>
                    <a:pt x="493" y="242"/>
                    <a:pt x="493" y="242"/>
                    <a:pt x="492" y="241"/>
                  </a:cubicBezTo>
                  <a:cubicBezTo>
                    <a:pt x="492" y="242"/>
                    <a:pt x="492" y="242"/>
                    <a:pt x="492" y="242"/>
                  </a:cubicBezTo>
                  <a:cubicBezTo>
                    <a:pt x="491" y="242"/>
                    <a:pt x="491" y="242"/>
                    <a:pt x="491" y="242"/>
                  </a:cubicBezTo>
                  <a:cubicBezTo>
                    <a:pt x="491" y="242"/>
                    <a:pt x="490" y="243"/>
                    <a:pt x="490" y="243"/>
                  </a:cubicBezTo>
                  <a:cubicBezTo>
                    <a:pt x="491" y="243"/>
                    <a:pt x="491" y="244"/>
                    <a:pt x="491" y="244"/>
                  </a:cubicBezTo>
                  <a:cubicBezTo>
                    <a:pt x="491" y="244"/>
                    <a:pt x="491" y="244"/>
                    <a:pt x="491" y="244"/>
                  </a:cubicBezTo>
                  <a:cubicBezTo>
                    <a:pt x="491" y="244"/>
                    <a:pt x="492" y="245"/>
                    <a:pt x="492" y="245"/>
                  </a:cubicBezTo>
                  <a:cubicBezTo>
                    <a:pt x="493" y="245"/>
                    <a:pt x="494" y="246"/>
                    <a:pt x="495" y="247"/>
                  </a:cubicBezTo>
                  <a:cubicBezTo>
                    <a:pt x="496" y="245"/>
                    <a:pt x="496" y="245"/>
                    <a:pt x="496" y="245"/>
                  </a:cubicBezTo>
                  <a:cubicBezTo>
                    <a:pt x="496" y="245"/>
                    <a:pt x="497" y="246"/>
                    <a:pt x="497" y="246"/>
                  </a:cubicBezTo>
                  <a:cubicBezTo>
                    <a:pt x="494" y="250"/>
                    <a:pt x="491" y="255"/>
                    <a:pt x="490" y="258"/>
                  </a:cubicBezTo>
                  <a:cubicBezTo>
                    <a:pt x="486" y="255"/>
                    <a:pt x="482" y="253"/>
                    <a:pt x="479" y="250"/>
                  </a:cubicBezTo>
                  <a:cubicBezTo>
                    <a:pt x="478" y="250"/>
                    <a:pt x="478" y="250"/>
                    <a:pt x="478" y="250"/>
                  </a:cubicBezTo>
                  <a:cubicBezTo>
                    <a:pt x="479" y="244"/>
                    <a:pt x="480" y="237"/>
                    <a:pt x="481" y="230"/>
                  </a:cubicBezTo>
                  <a:cubicBezTo>
                    <a:pt x="491" y="210"/>
                    <a:pt x="511" y="192"/>
                    <a:pt x="544" y="182"/>
                  </a:cubicBezTo>
                  <a:cubicBezTo>
                    <a:pt x="574" y="174"/>
                    <a:pt x="596" y="171"/>
                    <a:pt x="613" y="172"/>
                  </a:cubicBezTo>
                  <a:cubicBezTo>
                    <a:pt x="619" y="175"/>
                    <a:pt x="624" y="179"/>
                    <a:pt x="630" y="182"/>
                  </a:cubicBezTo>
                  <a:cubicBezTo>
                    <a:pt x="631" y="180"/>
                    <a:pt x="631" y="180"/>
                    <a:pt x="631" y="180"/>
                  </a:cubicBezTo>
                  <a:cubicBezTo>
                    <a:pt x="628" y="177"/>
                    <a:pt x="624" y="175"/>
                    <a:pt x="620" y="172"/>
                  </a:cubicBezTo>
                  <a:cubicBezTo>
                    <a:pt x="624" y="173"/>
                    <a:pt x="628" y="173"/>
                    <a:pt x="632" y="174"/>
                  </a:cubicBezTo>
                  <a:cubicBezTo>
                    <a:pt x="633" y="174"/>
                    <a:pt x="634" y="175"/>
                    <a:pt x="636" y="176"/>
                  </a:cubicBezTo>
                  <a:cubicBezTo>
                    <a:pt x="636" y="176"/>
                    <a:pt x="637" y="176"/>
                    <a:pt x="637" y="176"/>
                  </a:cubicBezTo>
                  <a:cubicBezTo>
                    <a:pt x="638" y="176"/>
                    <a:pt x="638" y="175"/>
                    <a:pt x="638" y="175"/>
                  </a:cubicBezTo>
                  <a:cubicBezTo>
                    <a:pt x="642" y="177"/>
                    <a:pt x="645" y="178"/>
                    <a:pt x="648" y="179"/>
                  </a:cubicBezTo>
                  <a:cubicBezTo>
                    <a:pt x="649" y="180"/>
                    <a:pt x="650" y="182"/>
                    <a:pt x="651" y="184"/>
                  </a:cubicBezTo>
                  <a:cubicBezTo>
                    <a:pt x="653" y="187"/>
                    <a:pt x="654" y="191"/>
                    <a:pt x="654" y="195"/>
                  </a:cubicBezTo>
                  <a:cubicBezTo>
                    <a:pt x="655" y="196"/>
                    <a:pt x="655" y="198"/>
                    <a:pt x="656" y="199"/>
                  </a:cubicBezTo>
                  <a:cubicBezTo>
                    <a:pt x="658" y="201"/>
                    <a:pt x="661" y="199"/>
                    <a:pt x="664" y="199"/>
                  </a:cubicBezTo>
                  <a:cubicBezTo>
                    <a:pt x="665" y="198"/>
                    <a:pt x="661" y="204"/>
                    <a:pt x="661" y="204"/>
                  </a:cubicBezTo>
                  <a:cubicBezTo>
                    <a:pt x="660" y="205"/>
                    <a:pt x="660" y="206"/>
                    <a:pt x="660" y="207"/>
                  </a:cubicBezTo>
                  <a:cubicBezTo>
                    <a:pt x="660" y="207"/>
                    <a:pt x="660" y="208"/>
                    <a:pt x="660" y="208"/>
                  </a:cubicBezTo>
                  <a:cubicBezTo>
                    <a:pt x="656" y="210"/>
                    <a:pt x="652" y="211"/>
                    <a:pt x="649" y="211"/>
                  </a:cubicBezTo>
                  <a:close/>
                  <a:moveTo>
                    <a:pt x="673" y="225"/>
                  </a:moveTo>
                  <a:cubicBezTo>
                    <a:pt x="667" y="225"/>
                    <a:pt x="661" y="226"/>
                    <a:pt x="655" y="227"/>
                  </a:cubicBezTo>
                  <a:cubicBezTo>
                    <a:pt x="655" y="227"/>
                    <a:pt x="655" y="227"/>
                    <a:pt x="655" y="227"/>
                  </a:cubicBezTo>
                  <a:cubicBezTo>
                    <a:pt x="652" y="221"/>
                    <a:pt x="646" y="215"/>
                    <a:pt x="640" y="209"/>
                  </a:cubicBezTo>
                  <a:cubicBezTo>
                    <a:pt x="651" y="215"/>
                    <a:pt x="661" y="221"/>
                    <a:pt x="673" y="225"/>
                  </a:cubicBezTo>
                  <a:close/>
                  <a:moveTo>
                    <a:pt x="493" y="322"/>
                  </a:moveTo>
                  <a:cubicBezTo>
                    <a:pt x="493" y="320"/>
                    <a:pt x="492" y="319"/>
                    <a:pt x="491" y="318"/>
                  </a:cubicBezTo>
                  <a:cubicBezTo>
                    <a:pt x="490" y="317"/>
                    <a:pt x="490" y="316"/>
                    <a:pt x="490" y="315"/>
                  </a:cubicBezTo>
                  <a:cubicBezTo>
                    <a:pt x="490" y="315"/>
                    <a:pt x="490" y="315"/>
                    <a:pt x="490" y="315"/>
                  </a:cubicBezTo>
                  <a:cubicBezTo>
                    <a:pt x="491" y="315"/>
                    <a:pt x="491" y="315"/>
                    <a:pt x="492" y="316"/>
                  </a:cubicBezTo>
                  <a:cubicBezTo>
                    <a:pt x="492" y="316"/>
                    <a:pt x="492" y="316"/>
                    <a:pt x="492" y="316"/>
                  </a:cubicBezTo>
                  <a:cubicBezTo>
                    <a:pt x="492" y="316"/>
                    <a:pt x="493" y="317"/>
                    <a:pt x="493" y="317"/>
                  </a:cubicBezTo>
                  <a:cubicBezTo>
                    <a:pt x="493" y="319"/>
                    <a:pt x="494" y="321"/>
                    <a:pt x="494" y="322"/>
                  </a:cubicBezTo>
                  <a:lnTo>
                    <a:pt x="493" y="322"/>
                  </a:lnTo>
                  <a:close/>
                  <a:moveTo>
                    <a:pt x="495" y="368"/>
                  </a:moveTo>
                  <a:cubicBezTo>
                    <a:pt x="495" y="367"/>
                    <a:pt x="495" y="367"/>
                    <a:pt x="495" y="367"/>
                  </a:cubicBezTo>
                  <a:cubicBezTo>
                    <a:pt x="495" y="367"/>
                    <a:pt x="495" y="367"/>
                    <a:pt x="496" y="368"/>
                  </a:cubicBezTo>
                  <a:cubicBezTo>
                    <a:pt x="495" y="368"/>
                    <a:pt x="495" y="368"/>
                    <a:pt x="495" y="368"/>
                  </a:cubicBezTo>
                  <a:close/>
                  <a:moveTo>
                    <a:pt x="475" y="376"/>
                  </a:moveTo>
                  <a:cubicBezTo>
                    <a:pt x="475" y="375"/>
                    <a:pt x="476" y="375"/>
                    <a:pt x="476" y="375"/>
                  </a:cubicBezTo>
                  <a:cubicBezTo>
                    <a:pt x="476" y="375"/>
                    <a:pt x="476" y="375"/>
                    <a:pt x="476" y="375"/>
                  </a:cubicBezTo>
                  <a:cubicBezTo>
                    <a:pt x="476" y="375"/>
                    <a:pt x="476" y="376"/>
                    <a:pt x="475" y="376"/>
                  </a:cubicBezTo>
                  <a:close/>
                  <a:moveTo>
                    <a:pt x="473" y="464"/>
                  </a:moveTo>
                  <a:cubicBezTo>
                    <a:pt x="472" y="463"/>
                    <a:pt x="471" y="462"/>
                    <a:pt x="469" y="461"/>
                  </a:cubicBezTo>
                  <a:cubicBezTo>
                    <a:pt x="471" y="461"/>
                    <a:pt x="472" y="460"/>
                    <a:pt x="473" y="459"/>
                  </a:cubicBezTo>
                  <a:cubicBezTo>
                    <a:pt x="473" y="461"/>
                    <a:pt x="473" y="463"/>
                    <a:pt x="473" y="464"/>
                  </a:cubicBezTo>
                  <a:close/>
                  <a:moveTo>
                    <a:pt x="460" y="463"/>
                  </a:moveTo>
                  <a:cubicBezTo>
                    <a:pt x="459" y="461"/>
                    <a:pt x="459" y="459"/>
                    <a:pt x="459" y="458"/>
                  </a:cubicBezTo>
                  <a:cubicBezTo>
                    <a:pt x="461" y="459"/>
                    <a:pt x="462" y="460"/>
                    <a:pt x="464" y="461"/>
                  </a:cubicBezTo>
                  <a:cubicBezTo>
                    <a:pt x="464" y="461"/>
                    <a:pt x="464" y="461"/>
                    <a:pt x="464" y="461"/>
                  </a:cubicBezTo>
                  <a:cubicBezTo>
                    <a:pt x="463" y="462"/>
                    <a:pt x="462" y="463"/>
                    <a:pt x="462" y="463"/>
                  </a:cubicBezTo>
                  <a:cubicBezTo>
                    <a:pt x="461" y="463"/>
                    <a:pt x="460" y="463"/>
                    <a:pt x="460" y="463"/>
                  </a:cubicBezTo>
                  <a:close/>
                  <a:moveTo>
                    <a:pt x="457" y="463"/>
                  </a:moveTo>
                  <a:cubicBezTo>
                    <a:pt x="453" y="462"/>
                    <a:pt x="448" y="462"/>
                    <a:pt x="444" y="461"/>
                  </a:cubicBezTo>
                  <a:cubicBezTo>
                    <a:pt x="444" y="461"/>
                    <a:pt x="444" y="461"/>
                    <a:pt x="444" y="461"/>
                  </a:cubicBezTo>
                  <a:cubicBezTo>
                    <a:pt x="444" y="461"/>
                    <a:pt x="443" y="461"/>
                    <a:pt x="443" y="461"/>
                  </a:cubicBezTo>
                  <a:cubicBezTo>
                    <a:pt x="443" y="461"/>
                    <a:pt x="443" y="461"/>
                    <a:pt x="442" y="461"/>
                  </a:cubicBezTo>
                  <a:cubicBezTo>
                    <a:pt x="442" y="461"/>
                    <a:pt x="442" y="461"/>
                    <a:pt x="442" y="461"/>
                  </a:cubicBezTo>
                  <a:cubicBezTo>
                    <a:pt x="439" y="458"/>
                    <a:pt x="438" y="457"/>
                    <a:pt x="438" y="457"/>
                  </a:cubicBezTo>
                  <a:cubicBezTo>
                    <a:pt x="437" y="457"/>
                    <a:pt x="437" y="457"/>
                    <a:pt x="437" y="457"/>
                  </a:cubicBezTo>
                  <a:cubicBezTo>
                    <a:pt x="438" y="457"/>
                    <a:pt x="439" y="457"/>
                    <a:pt x="440" y="457"/>
                  </a:cubicBezTo>
                  <a:cubicBezTo>
                    <a:pt x="444" y="457"/>
                    <a:pt x="448" y="457"/>
                    <a:pt x="452" y="457"/>
                  </a:cubicBezTo>
                  <a:cubicBezTo>
                    <a:pt x="452" y="454"/>
                    <a:pt x="452" y="454"/>
                    <a:pt x="452" y="454"/>
                  </a:cubicBezTo>
                  <a:cubicBezTo>
                    <a:pt x="453" y="455"/>
                    <a:pt x="453" y="455"/>
                    <a:pt x="454" y="455"/>
                  </a:cubicBezTo>
                  <a:cubicBezTo>
                    <a:pt x="455" y="456"/>
                    <a:pt x="456" y="456"/>
                    <a:pt x="456" y="456"/>
                  </a:cubicBezTo>
                  <a:cubicBezTo>
                    <a:pt x="456" y="458"/>
                    <a:pt x="457" y="461"/>
                    <a:pt x="457" y="463"/>
                  </a:cubicBezTo>
                  <a:close/>
                  <a:moveTo>
                    <a:pt x="500" y="512"/>
                  </a:moveTo>
                  <a:cubicBezTo>
                    <a:pt x="501" y="512"/>
                    <a:pt x="501" y="512"/>
                    <a:pt x="501" y="512"/>
                  </a:cubicBezTo>
                  <a:cubicBezTo>
                    <a:pt x="505" y="516"/>
                    <a:pt x="508" y="520"/>
                    <a:pt x="509" y="525"/>
                  </a:cubicBezTo>
                  <a:cubicBezTo>
                    <a:pt x="504" y="519"/>
                    <a:pt x="498" y="513"/>
                    <a:pt x="491" y="506"/>
                  </a:cubicBezTo>
                  <a:cubicBezTo>
                    <a:pt x="494" y="508"/>
                    <a:pt x="497" y="510"/>
                    <a:pt x="500" y="512"/>
                  </a:cubicBezTo>
                  <a:close/>
                  <a:moveTo>
                    <a:pt x="504" y="555"/>
                  </a:moveTo>
                  <a:cubicBezTo>
                    <a:pt x="504" y="554"/>
                    <a:pt x="504" y="554"/>
                    <a:pt x="504" y="554"/>
                  </a:cubicBezTo>
                  <a:cubicBezTo>
                    <a:pt x="504" y="554"/>
                    <a:pt x="504" y="554"/>
                    <a:pt x="504" y="555"/>
                  </a:cubicBezTo>
                  <a:close/>
                  <a:moveTo>
                    <a:pt x="506" y="559"/>
                  </a:moveTo>
                  <a:cubicBezTo>
                    <a:pt x="508" y="555"/>
                    <a:pt x="510" y="550"/>
                    <a:pt x="512" y="546"/>
                  </a:cubicBezTo>
                  <a:cubicBezTo>
                    <a:pt x="512" y="549"/>
                    <a:pt x="512" y="554"/>
                    <a:pt x="511" y="560"/>
                  </a:cubicBezTo>
                  <a:cubicBezTo>
                    <a:pt x="508" y="568"/>
                    <a:pt x="506" y="576"/>
                    <a:pt x="506" y="584"/>
                  </a:cubicBezTo>
                  <a:cubicBezTo>
                    <a:pt x="505" y="588"/>
                    <a:pt x="504" y="592"/>
                    <a:pt x="503" y="594"/>
                  </a:cubicBezTo>
                  <a:cubicBezTo>
                    <a:pt x="503" y="595"/>
                    <a:pt x="503" y="595"/>
                    <a:pt x="503" y="595"/>
                  </a:cubicBezTo>
                  <a:cubicBezTo>
                    <a:pt x="500" y="590"/>
                    <a:pt x="499" y="584"/>
                    <a:pt x="499" y="577"/>
                  </a:cubicBezTo>
                  <a:cubicBezTo>
                    <a:pt x="499" y="577"/>
                    <a:pt x="499" y="577"/>
                    <a:pt x="499" y="576"/>
                  </a:cubicBezTo>
                  <a:cubicBezTo>
                    <a:pt x="502" y="571"/>
                    <a:pt x="505" y="565"/>
                    <a:pt x="506" y="559"/>
                  </a:cubicBezTo>
                  <a:close/>
                  <a:moveTo>
                    <a:pt x="457" y="523"/>
                  </a:moveTo>
                  <a:cubicBezTo>
                    <a:pt x="457" y="523"/>
                    <a:pt x="457" y="523"/>
                    <a:pt x="457" y="523"/>
                  </a:cubicBezTo>
                  <a:cubicBezTo>
                    <a:pt x="457" y="523"/>
                    <a:pt x="458" y="523"/>
                    <a:pt x="458" y="523"/>
                  </a:cubicBezTo>
                  <a:cubicBezTo>
                    <a:pt x="458" y="523"/>
                    <a:pt x="457" y="523"/>
                    <a:pt x="457" y="523"/>
                  </a:cubicBezTo>
                  <a:close/>
                  <a:moveTo>
                    <a:pt x="456" y="526"/>
                  </a:moveTo>
                  <a:cubicBezTo>
                    <a:pt x="455" y="526"/>
                    <a:pt x="454" y="526"/>
                    <a:pt x="453" y="526"/>
                  </a:cubicBezTo>
                  <a:cubicBezTo>
                    <a:pt x="454" y="526"/>
                    <a:pt x="455" y="526"/>
                    <a:pt x="455" y="526"/>
                  </a:cubicBezTo>
                  <a:cubicBezTo>
                    <a:pt x="456" y="526"/>
                    <a:pt x="456" y="526"/>
                    <a:pt x="456" y="526"/>
                  </a:cubicBezTo>
                  <a:close/>
                  <a:moveTo>
                    <a:pt x="371" y="507"/>
                  </a:moveTo>
                  <a:cubicBezTo>
                    <a:pt x="358" y="505"/>
                    <a:pt x="345" y="503"/>
                    <a:pt x="332" y="501"/>
                  </a:cubicBezTo>
                  <a:cubicBezTo>
                    <a:pt x="331" y="500"/>
                    <a:pt x="331" y="500"/>
                    <a:pt x="331" y="500"/>
                  </a:cubicBezTo>
                  <a:cubicBezTo>
                    <a:pt x="330" y="500"/>
                    <a:pt x="330" y="499"/>
                    <a:pt x="330" y="499"/>
                  </a:cubicBezTo>
                  <a:cubicBezTo>
                    <a:pt x="347" y="503"/>
                    <a:pt x="365" y="505"/>
                    <a:pt x="382" y="507"/>
                  </a:cubicBezTo>
                  <a:cubicBezTo>
                    <a:pt x="383" y="507"/>
                    <a:pt x="383" y="507"/>
                    <a:pt x="383" y="507"/>
                  </a:cubicBezTo>
                  <a:cubicBezTo>
                    <a:pt x="387" y="509"/>
                    <a:pt x="387" y="509"/>
                    <a:pt x="387" y="509"/>
                  </a:cubicBezTo>
                  <a:cubicBezTo>
                    <a:pt x="386" y="508"/>
                    <a:pt x="386" y="508"/>
                    <a:pt x="386" y="508"/>
                  </a:cubicBezTo>
                  <a:cubicBezTo>
                    <a:pt x="388" y="508"/>
                    <a:pt x="391" y="508"/>
                    <a:pt x="393" y="508"/>
                  </a:cubicBezTo>
                  <a:cubicBezTo>
                    <a:pt x="395" y="510"/>
                    <a:pt x="398" y="511"/>
                    <a:pt x="400" y="513"/>
                  </a:cubicBezTo>
                  <a:cubicBezTo>
                    <a:pt x="390" y="511"/>
                    <a:pt x="380" y="509"/>
                    <a:pt x="371" y="507"/>
                  </a:cubicBezTo>
                  <a:close/>
                  <a:moveTo>
                    <a:pt x="206" y="477"/>
                  </a:moveTo>
                  <a:cubicBezTo>
                    <a:pt x="210" y="478"/>
                    <a:pt x="214" y="478"/>
                    <a:pt x="218" y="479"/>
                  </a:cubicBezTo>
                  <a:cubicBezTo>
                    <a:pt x="216" y="479"/>
                    <a:pt x="214" y="480"/>
                    <a:pt x="212" y="480"/>
                  </a:cubicBezTo>
                  <a:cubicBezTo>
                    <a:pt x="212" y="480"/>
                    <a:pt x="212" y="480"/>
                    <a:pt x="212" y="480"/>
                  </a:cubicBezTo>
                  <a:cubicBezTo>
                    <a:pt x="210" y="479"/>
                    <a:pt x="208" y="478"/>
                    <a:pt x="207" y="477"/>
                  </a:cubicBezTo>
                  <a:cubicBezTo>
                    <a:pt x="207" y="477"/>
                    <a:pt x="207" y="477"/>
                    <a:pt x="206" y="477"/>
                  </a:cubicBezTo>
                  <a:close/>
                  <a:moveTo>
                    <a:pt x="196" y="465"/>
                  </a:moveTo>
                  <a:cubicBezTo>
                    <a:pt x="205" y="463"/>
                    <a:pt x="214" y="462"/>
                    <a:pt x="224" y="462"/>
                  </a:cubicBezTo>
                  <a:cubicBezTo>
                    <a:pt x="230" y="462"/>
                    <a:pt x="237" y="463"/>
                    <a:pt x="244" y="463"/>
                  </a:cubicBezTo>
                  <a:cubicBezTo>
                    <a:pt x="244" y="465"/>
                    <a:pt x="244" y="465"/>
                    <a:pt x="244" y="465"/>
                  </a:cubicBezTo>
                  <a:cubicBezTo>
                    <a:pt x="248" y="465"/>
                    <a:pt x="253" y="465"/>
                    <a:pt x="258" y="466"/>
                  </a:cubicBezTo>
                  <a:cubicBezTo>
                    <a:pt x="261" y="468"/>
                    <a:pt x="263" y="471"/>
                    <a:pt x="266" y="473"/>
                  </a:cubicBezTo>
                  <a:cubicBezTo>
                    <a:pt x="265" y="473"/>
                    <a:pt x="265" y="474"/>
                    <a:pt x="264" y="474"/>
                  </a:cubicBezTo>
                  <a:cubicBezTo>
                    <a:pt x="261" y="474"/>
                    <a:pt x="258" y="474"/>
                    <a:pt x="255" y="473"/>
                  </a:cubicBezTo>
                  <a:cubicBezTo>
                    <a:pt x="249" y="471"/>
                    <a:pt x="244" y="468"/>
                    <a:pt x="238" y="466"/>
                  </a:cubicBezTo>
                  <a:cubicBezTo>
                    <a:pt x="237" y="468"/>
                    <a:pt x="237" y="468"/>
                    <a:pt x="237" y="468"/>
                  </a:cubicBezTo>
                  <a:cubicBezTo>
                    <a:pt x="240" y="470"/>
                    <a:pt x="243" y="471"/>
                    <a:pt x="246" y="473"/>
                  </a:cubicBezTo>
                  <a:cubicBezTo>
                    <a:pt x="245" y="473"/>
                    <a:pt x="244" y="473"/>
                    <a:pt x="243" y="473"/>
                  </a:cubicBezTo>
                  <a:cubicBezTo>
                    <a:pt x="243" y="476"/>
                    <a:pt x="243" y="476"/>
                    <a:pt x="243" y="476"/>
                  </a:cubicBezTo>
                  <a:cubicBezTo>
                    <a:pt x="246" y="476"/>
                    <a:pt x="250" y="477"/>
                    <a:pt x="254" y="478"/>
                  </a:cubicBezTo>
                  <a:cubicBezTo>
                    <a:pt x="259" y="481"/>
                    <a:pt x="265" y="485"/>
                    <a:pt x="269" y="489"/>
                  </a:cubicBezTo>
                  <a:cubicBezTo>
                    <a:pt x="266" y="488"/>
                    <a:pt x="264" y="487"/>
                    <a:pt x="261" y="486"/>
                  </a:cubicBezTo>
                  <a:cubicBezTo>
                    <a:pt x="262" y="484"/>
                    <a:pt x="262" y="484"/>
                    <a:pt x="262" y="484"/>
                  </a:cubicBezTo>
                  <a:cubicBezTo>
                    <a:pt x="257" y="483"/>
                    <a:pt x="252" y="482"/>
                    <a:pt x="247" y="481"/>
                  </a:cubicBezTo>
                  <a:cubicBezTo>
                    <a:pt x="236" y="476"/>
                    <a:pt x="225" y="470"/>
                    <a:pt x="213" y="465"/>
                  </a:cubicBezTo>
                  <a:cubicBezTo>
                    <a:pt x="212" y="468"/>
                    <a:pt x="212" y="468"/>
                    <a:pt x="212" y="468"/>
                  </a:cubicBezTo>
                  <a:cubicBezTo>
                    <a:pt x="220" y="471"/>
                    <a:pt x="228" y="475"/>
                    <a:pt x="236" y="479"/>
                  </a:cubicBezTo>
                  <a:cubicBezTo>
                    <a:pt x="233" y="479"/>
                    <a:pt x="231" y="479"/>
                    <a:pt x="228" y="479"/>
                  </a:cubicBezTo>
                  <a:cubicBezTo>
                    <a:pt x="220" y="477"/>
                    <a:pt x="212" y="475"/>
                    <a:pt x="203" y="473"/>
                  </a:cubicBezTo>
                  <a:cubicBezTo>
                    <a:pt x="201" y="471"/>
                    <a:pt x="199" y="468"/>
                    <a:pt x="196" y="465"/>
                  </a:cubicBezTo>
                  <a:close/>
                  <a:moveTo>
                    <a:pt x="191" y="459"/>
                  </a:moveTo>
                  <a:cubicBezTo>
                    <a:pt x="213" y="458"/>
                    <a:pt x="238" y="458"/>
                    <a:pt x="261" y="459"/>
                  </a:cubicBezTo>
                  <a:cubicBezTo>
                    <a:pt x="261" y="459"/>
                    <a:pt x="261" y="459"/>
                    <a:pt x="261" y="459"/>
                  </a:cubicBezTo>
                  <a:cubicBezTo>
                    <a:pt x="256" y="459"/>
                    <a:pt x="252" y="459"/>
                    <a:pt x="248" y="459"/>
                  </a:cubicBezTo>
                  <a:cubicBezTo>
                    <a:pt x="245" y="459"/>
                    <a:pt x="241" y="459"/>
                    <a:pt x="238" y="459"/>
                  </a:cubicBezTo>
                  <a:cubicBezTo>
                    <a:pt x="233" y="459"/>
                    <a:pt x="228" y="459"/>
                    <a:pt x="223" y="459"/>
                  </a:cubicBezTo>
                  <a:cubicBezTo>
                    <a:pt x="223" y="459"/>
                    <a:pt x="223" y="459"/>
                    <a:pt x="223" y="459"/>
                  </a:cubicBezTo>
                  <a:cubicBezTo>
                    <a:pt x="223" y="459"/>
                    <a:pt x="223" y="459"/>
                    <a:pt x="223" y="459"/>
                  </a:cubicBezTo>
                  <a:cubicBezTo>
                    <a:pt x="223" y="459"/>
                    <a:pt x="223" y="459"/>
                    <a:pt x="223" y="459"/>
                  </a:cubicBezTo>
                  <a:cubicBezTo>
                    <a:pt x="223" y="460"/>
                    <a:pt x="223" y="460"/>
                    <a:pt x="223" y="460"/>
                  </a:cubicBezTo>
                  <a:cubicBezTo>
                    <a:pt x="213" y="460"/>
                    <a:pt x="203" y="461"/>
                    <a:pt x="194" y="463"/>
                  </a:cubicBezTo>
                  <a:cubicBezTo>
                    <a:pt x="193" y="462"/>
                    <a:pt x="192" y="460"/>
                    <a:pt x="191" y="459"/>
                  </a:cubicBezTo>
                  <a:close/>
                  <a:moveTo>
                    <a:pt x="161" y="474"/>
                  </a:moveTo>
                  <a:cubicBezTo>
                    <a:pt x="157" y="471"/>
                    <a:pt x="154" y="468"/>
                    <a:pt x="150" y="465"/>
                  </a:cubicBezTo>
                  <a:cubicBezTo>
                    <a:pt x="149" y="464"/>
                    <a:pt x="148" y="464"/>
                    <a:pt x="148" y="463"/>
                  </a:cubicBezTo>
                  <a:cubicBezTo>
                    <a:pt x="149" y="463"/>
                    <a:pt x="149" y="463"/>
                    <a:pt x="150" y="463"/>
                  </a:cubicBezTo>
                  <a:cubicBezTo>
                    <a:pt x="154" y="467"/>
                    <a:pt x="158" y="471"/>
                    <a:pt x="161" y="474"/>
                  </a:cubicBezTo>
                  <a:close/>
                  <a:moveTo>
                    <a:pt x="136" y="447"/>
                  </a:moveTo>
                  <a:cubicBezTo>
                    <a:pt x="140" y="452"/>
                    <a:pt x="144" y="456"/>
                    <a:pt x="148" y="461"/>
                  </a:cubicBezTo>
                  <a:cubicBezTo>
                    <a:pt x="148" y="461"/>
                    <a:pt x="147" y="461"/>
                    <a:pt x="146" y="461"/>
                  </a:cubicBezTo>
                  <a:cubicBezTo>
                    <a:pt x="138" y="453"/>
                    <a:pt x="130" y="445"/>
                    <a:pt x="122" y="436"/>
                  </a:cubicBezTo>
                  <a:cubicBezTo>
                    <a:pt x="124" y="438"/>
                    <a:pt x="126" y="439"/>
                    <a:pt x="128" y="440"/>
                  </a:cubicBezTo>
                  <a:cubicBezTo>
                    <a:pt x="131" y="443"/>
                    <a:pt x="133" y="445"/>
                    <a:pt x="136" y="447"/>
                  </a:cubicBezTo>
                  <a:close/>
                  <a:moveTo>
                    <a:pt x="54" y="360"/>
                  </a:moveTo>
                  <a:cubicBezTo>
                    <a:pt x="55" y="361"/>
                    <a:pt x="56" y="361"/>
                    <a:pt x="58" y="362"/>
                  </a:cubicBezTo>
                  <a:cubicBezTo>
                    <a:pt x="62" y="364"/>
                    <a:pt x="66" y="366"/>
                    <a:pt x="71" y="369"/>
                  </a:cubicBezTo>
                  <a:cubicBezTo>
                    <a:pt x="80" y="375"/>
                    <a:pt x="90" y="382"/>
                    <a:pt x="100" y="391"/>
                  </a:cubicBezTo>
                  <a:cubicBezTo>
                    <a:pt x="108" y="398"/>
                    <a:pt x="116" y="406"/>
                    <a:pt x="125" y="413"/>
                  </a:cubicBezTo>
                  <a:cubicBezTo>
                    <a:pt x="110" y="401"/>
                    <a:pt x="95" y="390"/>
                    <a:pt x="83" y="380"/>
                  </a:cubicBezTo>
                  <a:cubicBezTo>
                    <a:pt x="81" y="382"/>
                    <a:pt x="81" y="382"/>
                    <a:pt x="81" y="382"/>
                  </a:cubicBezTo>
                  <a:cubicBezTo>
                    <a:pt x="94" y="393"/>
                    <a:pt x="109" y="404"/>
                    <a:pt x="124" y="416"/>
                  </a:cubicBezTo>
                  <a:cubicBezTo>
                    <a:pt x="139" y="428"/>
                    <a:pt x="152" y="441"/>
                    <a:pt x="160" y="456"/>
                  </a:cubicBezTo>
                  <a:cubicBezTo>
                    <a:pt x="162" y="455"/>
                    <a:pt x="162" y="455"/>
                    <a:pt x="162" y="455"/>
                  </a:cubicBezTo>
                  <a:cubicBezTo>
                    <a:pt x="157" y="445"/>
                    <a:pt x="150" y="437"/>
                    <a:pt x="142" y="429"/>
                  </a:cubicBezTo>
                  <a:cubicBezTo>
                    <a:pt x="151" y="438"/>
                    <a:pt x="159" y="446"/>
                    <a:pt x="164" y="453"/>
                  </a:cubicBezTo>
                  <a:cubicBezTo>
                    <a:pt x="165" y="454"/>
                    <a:pt x="166" y="456"/>
                    <a:pt x="167" y="457"/>
                  </a:cubicBezTo>
                  <a:cubicBezTo>
                    <a:pt x="163" y="458"/>
                    <a:pt x="159" y="458"/>
                    <a:pt x="156" y="459"/>
                  </a:cubicBezTo>
                  <a:cubicBezTo>
                    <a:pt x="153" y="457"/>
                    <a:pt x="150" y="455"/>
                    <a:pt x="147" y="453"/>
                  </a:cubicBezTo>
                  <a:cubicBezTo>
                    <a:pt x="147" y="453"/>
                    <a:pt x="149" y="455"/>
                    <a:pt x="154" y="459"/>
                  </a:cubicBezTo>
                  <a:cubicBezTo>
                    <a:pt x="153" y="460"/>
                    <a:pt x="152" y="460"/>
                    <a:pt x="151" y="460"/>
                  </a:cubicBezTo>
                  <a:cubicBezTo>
                    <a:pt x="151" y="459"/>
                    <a:pt x="150" y="458"/>
                    <a:pt x="149" y="458"/>
                  </a:cubicBezTo>
                  <a:cubicBezTo>
                    <a:pt x="146" y="454"/>
                    <a:pt x="142" y="450"/>
                    <a:pt x="138" y="446"/>
                  </a:cubicBezTo>
                  <a:cubicBezTo>
                    <a:pt x="140" y="447"/>
                    <a:pt x="141" y="448"/>
                    <a:pt x="143" y="449"/>
                  </a:cubicBezTo>
                  <a:cubicBezTo>
                    <a:pt x="144" y="446"/>
                    <a:pt x="144" y="446"/>
                    <a:pt x="144" y="446"/>
                  </a:cubicBezTo>
                  <a:cubicBezTo>
                    <a:pt x="139" y="444"/>
                    <a:pt x="135" y="441"/>
                    <a:pt x="130" y="438"/>
                  </a:cubicBezTo>
                  <a:cubicBezTo>
                    <a:pt x="124" y="433"/>
                    <a:pt x="119" y="428"/>
                    <a:pt x="113" y="425"/>
                  </a:cubicBezTo>
                  <a:cubicBezTo>
                    <a:pt x="111" y="423"/>
                    <a:pt x="109" y="422"/>
                    <a:pt x="107" y="421"/>
                  </a:cubicBezTo>
                  <a:cubicBezTo>
                    <a:pt x="98" y="412"/>
                    <a:pt x="88" y="402"/>
                    <a:pt x="78" y="393"/>
                  </a:cubicBezTo>
                  <a:cubicBezTo>
                    <a:pt x="68" y="382"/>
                    <a:pt x="60" y="372"/>
                    <a:pt x="54" y="360"/>
                  </a:cubicBezTo>
                  <a:close/>
                  <a:moveTo>
                    <a:pt x="137" y="424"/>
                  </a:moveTo>
                  <a:cubicBezTo>
                    <a:pt x="139" y="425"/>
                    <a:pt x="140" y="426"/>
                    <a:pt x="141" y="427"/>
                  </a:cubicBezTo>
                  <a:cubicBezTo>
                    <a:pt x="139" y="426"/>
                    <a:pt x="138" y="424"/>
                    <a:pt x="136" y="423"/>
                  </a:cubicBezTo>
                  <a:cubicBezTo>
                    <a:pt x="137" y="423"/>
                    <a:pt x="137" y="424"/>
                    <a:pt x="137" y="424"/>
                  </a:cubicBezTo>
                  <a:close/>
                  <a:moveTo>
                    <a:pt x="53" y="332"/>
                  </a:moveTo>
                  <a:cubicBezTo>
                    <a:pt x="52" y="332"/>
                    <a:pt x="52" y="332"/>
                    <a:pt x="52" y="332"/>
                  </a:cubicBezTo>
                  <a:cubicBezTo>
                    <a:pt x="52" y="330"/>
                    <a:pt x="52" y="329"/>
                    <a:pt x="52" y="327"/>
                  </a:cubicBezTo>
                  <a:cubicBezTo>
                    <a:pt x="53" y="328"/>
                    <a:pt x="53" y="329"/>
                    <a:pt x="53" y="330"/>
                  </a:cubicBezTo>
                  <a:cubicBezTo>
                    <a:pt x="53" y="331"/>
                    <a:pt x="53" y="331"/>
                    <a:pt x="53" y="332"/>
                  </a:cubicBezTo>
                  <a:close/>
                  <a:moveTo>
                    <a:pt x="50" y="356"/>
                  </a:moveTo>
                  <a:cubicBezTo>
                    <a:pt x="50" y="356"/>
                    <a:pt x="50" y="356"/>
                    <a:pt x="50" y="357"/>
                  </a:cubicBezTo>
                  <a:cubicBezTo>
                    <a:pt x="49" y="357"/>
                    <a:pt x="49" y="356"/>
                    <a:pt x="48" y="356"/>
                  </a:cubicBezTo>
                  <a:cubicBezTo>
                    <a:pt x="48" y="356"/>
                    <a:pt x="47" y="356"/>
                    <a:pt x="47" y="357"/>
                  </a:cubicBezTo>
                  <a:cubicBezTo>
                    <a:pt x="47" y="354"/>
                    <a:pt x="47" y="352"/>
                    <a:pt x="48" y="349"/>
                  </a:cubicBezTo>
                  <a:cubicBezTo>
                    <a:pt x="48" y="352"/>
                    <a:pt x="49" y="354"/>
                    <a:pt x="50" y="356"/>
                  </a:cubicBezTo>
                  <a:close/>
                  <a:moveTo>
                    <a:pt x="48" y="359"/>
                  </a:moveTo>
                  <a:cubicBezTo>
                    <a:pt x="49" y="359"/>
                    <a:pt x="49" y="359"/>
                    <a:pt x="50" y="359"/>
                  </a:cubicBezTo>
                  <a:cubicBezTo>
                    <a:pt x="50" y="363"/>
                    <a:pt x="49" y="366"/>
                    <a:pt x="49" y="369"/>
                  </a:cubicBezTo>
                  <a:cubicBezTo>
                    <a:pt x="48" y="366"/>
                    <a:pt x="47" y="363"/>
                    <a:pt x="47" y="359"/>
                  </a:cubicBezTo>
                  <a:cubicBezTo>
                    <a:pt x="47" y="359"/>
                    <a:pt x="48" y="359"/>
                    <a:pt x="48" y="359"/>
                  </a:cubicBezTo>
                  <a:close/>
                  <a:moveTo>
                    <a:pt x="45" y="332"/>
                  </a:moveTo>
                  <a:cubicBezTo>
                    <a:pt x="46" y="335"/>
                    <a:pt x="47" y="338"/>
                    <a:pt x="48" y="341"/>
                  </a:cubicBezTo>
                  <a:cubicBezTo>
                    <a:pt x="47" y="338"/>
                    <a:pt x="46" y="335"/>
                    <a:pt x="45" y="332"/>
                  </a:cubicBezTo>
                  <a:close/>
                  <a:moveTo>
                    <a:pt x="47" y="311"/>
                  </a:moveTo>
                  <a:cubicBezTo>
                    <a:pt x="70" y="327"/>
                    <a:pt x="94" y="342"/>
                    <a:pt x="118" y="357"/>
                  </a:cubicBezTo>
                  <a:cubicBezTo>
                    <a:pt x="118" y="357"/>
                    <a:pt x="118" y="357"/>
                    <a:pt x="118" y="357"/>
                  </a:cubicBezTo>
                  <a:cubicBezTo>
                    <a:pt x="118" y="357"/>
                    <a:pt x="118" y="357"/>
                    <a:pt x="117" y="357"/>
                  </a:cubicBezTo>
                  <a:cubicBezTo>
                    <a:pt x="118" y="359"/>
                    <a:pt x="118" y="359"/>
                    <a:pt x="118" y="359"/>
                  </a:cubicBezTo>
                  <a:cubicBezTo>
                    <a:pt x="118" y="359"/>
                    <a:pt x="119" y="359"/>
                    <a:pt x="120" y="359"/>
                  </a:cubicBezTo>
                  <a:cubicBezTo>
                    <a:pt x="120" y="359"/>
                    <a:pt x="121" y="359"/>
                    <a:pt x="121" y="359"/>
                  </a:cubicBezTo>
                  <a:cubicBezTo>
                    <a:pt x="130" y="367"/>
                    <a:pt x="139" y="374"/>
                    <a:pt x="148" y="382"/>
                  </a:cubicBezTo>
                  <a:cubicBezTo>
                    <a:pt x="150" y="380"/>
                    <a:pt x="150" y="380"/>
                    <a:pt x="150" y="380"/>
                  </a:cubicBezTo>
                  <a:cubicBezTo>
                    <a:pt x="149" y="379"/>
                    <a:pt x="149" y="379"/>
                    <a:pt x="148" y="378"/>
                  </a:cubicBezTo>
                  <a:cubicBezTo>
                    <a:pt x="149" y="379"/>
                    <a:pt x="151" y="379"/>
                    <a:pt x="152" y="379"/>
                  </a:cubicBezTo>
                  <a:cubicBezTo>
                    <a:pt x="151" y="380"/>
                    <a:pt x="151" y="381"/>
                    <a:pt x="151" y="382"/>
                  </a:cubicBezTo>
                  <a:cubicBezTo>
                    <a:pt x="151" y="382"/>
                    <a:pt x="151" y="382"/>
                    <a:pt x="151" y="382"/>
                  </a:cubicBezTo>
                  <a:cubicBezTo>
                    <a:pt x="147" y="385"/>
                    <a:pt x="147" y="385"/>
                    <a:pt x="147" y="385"/>
                  </a:cubicBezTo>
                  <a:cubicBezTo>
                    <a:pt x="140" y="385"/>
                    <a:pt x="134" y="385"/>
                    <a:pt x="130" y="385"/>
                  </a:cubicBezTo>
                  <a:cubicBezTo>
                    <a:pt x="130" y="385"/>
                    <a:pt x="129" y="385"/>
                    <a:pt x="129" y="384"/>
                  </a:cubicBezTo>
                  <a:cubicBezTo>
                    <a:pt x="105" y="361"/>
                    <a:pt x="80" y="336"/>
                    <a:pt x="72" y="329"/>
                  </a:cubicBezTo>
                  <a:cubicBezTo>
                    <a:pt x="71" y="331"/>
                    <a:pt x="71" y="331"/>
                    <a:pt x="71" y="331"/>
                  </a:cubicBezTo>
                  <a:cubicBezTo>
                    <a:pt x="76" y="336"/>
                    <a:pt x="91" y="351"/>
                    <a:pt x="108" y="368"/>
                  </a:cubicBezTo>
                  <a:cubicBezTo>
                    <a:pt x="95" y="357"/>
                    <a:pt x="81" y="347"/>
                    <a:pt x="67" y="337"/>
                  </a:cubicBezTo>
                  <a:cubicBezTo>
                    <a:pt x="66" y="339"/>
                    <a:pt x="66" y="339"/>
                    <a:pt x="66" y="339"/>
                  </a:cubicBezTo>
                  <a:cubicBezTo>
                    <a:pt x="87" y="354"/>
                    <a:pt x="107" y="369"/>
                    <a:pt x="126" y="385"/>
                  </a:cubicBezTo>
                  <a:cubicBezTo>
                    <a:pt x="124" y="385"/>
                    <a:pt x="123" y="385"/>
                    <a:pt x="123" y="385"/>
                  </a:cubicBezTo>
                  <a:cubicBezTo>
                    <a:pt x="123" y="385"/>
                    <a:pt x="124" y="385"/>
                    <a:pt x="126" y="386"/>
                  </a:cubicBezTo>
                  <a:cubicBezTo>
                    <a:pt x="127" y="386"/>
                    <a:pt x="128" y="387"/>
                    <a:pt x="129" y="388"/>
                  </a:cubicBezTo>
                  <a:cubicBezTo>
                    <a:pt x="138" y="396"/>
                    <a:pt x="146" y="404"/>
                    <a:pt x="153" y="411"/>
                  </a:cubicBezTo>
                  <a:cubicBezTo>
                    <a:pt x="162" y="420"/>
                    <a:pt x="170" y="426"/>
                    <a:pt x="173" y="429"/>
                  </a:cubicBezTo>
                  <a:cubicBezTo>
                    <a:pt x="174" y="430"/>
                    <a:pt x="175" y="431"/>
                    <a:pt x="176" y="431"/>
                  </a:cubicBezTo>
                  <a:cubicBezTo>
                    <a:pt x="176" y="431"/>
                    <a:pt x="176" y="431"/>
                    <a:pt x="176" y="431"/>
                  </a:cubicBezTo>
                  <a:cubicBezTo>
                    <a:pt x="177" y="431"/>
                    <a:pt x="177" y="431"/>
                    <a:pt x="177" y="431"/>
                  </a:cubicBezTo>
                  <a:cubicBezTo>
                    <a:pt x="176" y="430"/>
                    <a:pt x="176" y="430"/>
                    <a:pt x="176" y="430"/>
                  </a:cubicBezTo>
                  <a:cubicBezTo>
                    <a:pt x="176" y="429"/>
                    <a:pt x="176" y="429"/>
                    <a:pt x="176" y="429"/>
                  </a:cubicBezTo>
                  <a:cubicBezTo>
                    <a:pt x="176" y="429"/>
                    <a:pt x="176" y="429"/>
                    <a:pt x="176" y="429"/>
                  </a:cubicBezTo>
                  <a:cubicBezTo>
                    <a:pt x="178" y="430"/>
                    <a:pt x="179" y="432"/>
                    <a:pt x="181" y="433"/>
                  </a:cubicBezTo>
                  <a:cubicBezTo>
                    <a:pt x="182" y="431"/>
                    <a:pt x="182" y="431"/>
                    <a:pt x="182" y="431"/>
                  </a:cubicBezTo>
                  <a:cubicBezTo>
                    <a:pt x="182" y="431"/>
                    <a:pt x="181" y="430"/>
                    <a:pt x="181" y="430"/>
                  </a:cubicBezTo>
                  <a:cubicBezTo>
                    <a:pt x="331" y="436"/>
                    <a:pt x="331" y="436"/>
                    <a:pt x="331" y="436"/>
                  </a:cubicBezTo>
                  <a:cubicBezTo>
                    <a:pt x="331" y="436"/>
                    <a:pt x="224" y="419"/>
                    <a:pt x="180" y="429"/>
                  </a:cubicBezTo>
                  <a:cubicBezTo>
                    <a:pt x="178" y="427"/>
                    <a:pt x="177" y="425"/>
                    <a:pt x="175" y="424"/>
                  </a:cubicBezTo>
                  <a:cubicBezTo>
                    <a:pt x="174" y="424"/>
                    <a:pt x="174" y="424"/>
                    <a:pt x="174" y="424"/>
                  </a:cubicBezTo>
                  <a:cubicBezTo>
                    <a:pt x="160" y="411"/>
                    <a:pt x="146" y="398"/>
                    <a:pt x="131" y="386"/>
                  </a:cubicBezTo>
                  <a:cubicBezTo>
                    <a:pt x="131" y="386"/>
                    <a:pt x="131" y="386"/>
                    <a:pt x="131" y="386"/>
                  </a:cubicBezTo>
                  <a:cubicBezTo>
                    <a:pt x="139" y="386"/>
                    <a:pt x="155" y="387"/>
                    <a:pt x="175" y="388"/>
                  </a:cubicBezTo>
                  <a:cubicBezTo>
                    <a:pt x="175" y="388"/>
                    <a:pt x="175" y="389"/>
                    <a:pt x="175" y="389"/>
                  </a:cubicBezTo>
                  <a:cubicBezTo>
                    <a:pt x="176" y="388"/>
                    <a:pt x="176" y="388"/>
                    <a:pt x="176" y="388"/>
                  </a:cubicBezTo>
                  <a:cubicBezTo>
                    <a:pt x="181" y="389"/>
                    <a:pt x="185" y="389"/>
                    <a:pt x="190" y="389"/>
                  </a:cubicBezTo>
                  <a:cubicBezTo>
                    <a:pt x="190" y="390"/>
                    <a:pt x="191" y="391"/>
                    <a:pt x="192" y="391"/>
                  </a:cubicBezTo>
                  <a:cubicBezTo>
                    <a:pt x="193" y="390"/>
                    <a:pt x="194" y="390"/>
                    <a:pt x="195" y="389"/>
                  </a:cubicBezTo>
                  <a:cubicBezTo>
                    <a:pt x="203" y="390"/>
                    <a:pt x="212" y="390"/>
                    <a:pt x="220" y="391"/>
                  </a:cubicBezTo>
                  <a:cubicBezTo>
                    <a:pt x="224" y="392"/>
                    <a:pt x="228" y="393"/>
                    <a:pt x="232" y="395"/>
                  </a:cubicBezTo>
                  <a:cubicBezTo>
                    <a:pt x="233" y="393"/>
                    <a:pt x="233" y="393"/>
                    <a:pt x="233" y="393"/>
                  </a:cubicBezTo>
                  <a:cubicBezTo>
                    <a:pt x="232" y="392"/>
                    <a:pt x="231" y="392"/>
                    <a:pt x="229" y="391"/>
                  </a:cubicBezTo>
                  <a:cubicBezTo>
                    <a:pt x="282" y="394"/>
                    <a:pt x="341" y="396"/>
                    <a:pt x="373" y="396"/>
                  </a:cubicBezTo>
                  <a:cubicBezTo>
                    <a:pt x="386" y="397"/>
                    <a:pt x="398" y="397"/>
                    <a:pt x="408" y="398"/>
                  </a:cubicBezTo>
                  <a:cubicBezTo>
                    <a:pt x="417" y="399"/>
                    <a:pt x="425" y="401"/>
                    <a:pt x="434" y="403"/>
                  </a:cubicBezTo>
                  <a:cubicBezTo>
                    <a:pt x="433" y="403"/>
                    <a:pt x="433" y="403"/>
                    <a:pt x="432" y="403"/>
                  </a:cubicBezTo>
                  <a:cubicBezTo>
                    <a:pt x="432" y="405"/>
                    <a:pt x="432" y="405"/>
                    <a:pt x="432" y="405"/>
                  </a:cubicBezTo>
                  <a:cubicBezTo>
                    <a:pt x="429" y="405"/>
                    <a:pt x="426" y="404"/>
                    <a:pt x="423" y="404"/>
                  </a:cubicBezTo>
                  <a:cubicBezTo>
                    <a:pt x="422" y="404"/>
                    <a:pt x="421" y="404"/>
                    <a:pt x="420" y="404"/>
                  </a:cubicBezTo>
                  <a:cubicBezTo>
                    <a:pt x="411" y="403"/>
                    <a:pt x="402" y="402"/>
                    <a:pt x="393" y="402"/>
                  </a:cubicBezTo>
                  <a:cubicBezTo>
                    <a:pt x="393" y="402"/>
                    <a:pt x="393" y="402"/>
                    <a:pt x="393" y="402"/>
                  </a:cubicBezTo>
                  <a:cubicBezTo>
                    <a:pt x="369" y="399"/>
                    <a:pt x="346" y="397"/>
                    <a:pt x="322" y="395"/>
                  </a:cubicBezTo>
                  <a:cubicBezTo>
                    <a:pt x="322" y="398"/>
                    <a:pt x="322" y="398"/>
                    <a:pt x="322" y="398"/>
                  </a:cubicBezTo>
                  <a:cubicBezTo>
                    <a:pt x="333" y="399"/>
                    <a:pt x="343" y="399"/>
                    <a:pt x="354" y="400"/>
                  </a:cubicBezTo>
                  <a:cubicBezTo>
                    <a:pt x="354" y="402"/>
                    <a:pt x="354" y="402"/>
                    <a:pt x="354" y="402"/>
                  </a:cubicBezTo>
                  <a:cubicBezTo>
                    <a:pt x="354" y="402"/>
                    <a:pt x="355" y="403"/>
                    <a:pt x="355" y="403"/>
                  </a:cubicBezTo>
                  <a:cubicBezTo>
                    <a:pt x="355" y="403"/>
                    <a:pt x="354" y="403"/>
                    <a:pt x="354" y="403"/>
                  </a:cubicBezTo>
                  <a:cubicBezTo>
                    <a:pt x="354" y="405"/>
                    <a:pt x="354" y="405"/>
                    <a:pt x="354" y="405"/>
                  </a:cubicBezTo>
                  <a:cubicBezTo>
                    <a:pt x="354" y="405"/>
                    <a:pt x="354" y="405"/>
                    <a:pt x="354" y="405"/>
                  </a:cubicBezTo>
                  <a:cubicBezTo>
                    <a:pt x="354" y="405"/>
                    <a:pt x="354" y="405"/>
                    <a:pt x="354" y="405"/>
                  </a:cubicBezTo>
                  <a:cubicBezTo>
                    <a:pt x="354" y="405"/>
                    <a:pt x="354" y="405"/>
                    <a:pt x="354" y="405"/>
                  </a:cubicBezTo>
                  <a:cubicBezTo>
                    <a:pt x="357" y="405"/>
                    <a:pt x="360" y="405"/>
                    <a:pt x="363" y="405"/>
                  </a:cubicBezTo>
                  <a:cubicBezTo>
                    <a:pt x="364" y="405"/>
                    <a:pt x="365" y="405"/>
                    <a:pt x="366" y="405"/>
                  </a:cubicBezTo>
                  <a:cubicBezTo>
                    <a:pt x="376" y="408"/>
                    <a:pt x="387" y="410"/>
                    <a:pt x="397" y="411"/>
                  </a:cubicBezTo>
                  <a:cubicBezTo>
                    <a:pt x="397" y="413"/>
                    <a:pt x="397" y="413"/>
                    <a:pt x="397" y="413"/>
                  </a:cubicBezTo>
                  <a:cubicBezTo>
                    <a:pt x="398" y="413"/>
                    <a:pt x="399" y="414"/>
                    <a:pt x="400" y="414"/>
                  </a:cubicBezTo>
                  <a:cubicBezTo>
                    <a:pt x="327" y="407"/>
                    <a:pt x="213" y="398"/>
                    <a:pt x="198" y="409"/>
                  </a:cubicBezTo>
                  <a:cubicBezTo>
                    <a:pt x="198" y="409"/>
                    <a:pt x="331" y="410"/>
                    <a:pt x="411" y="420"/>
                  </a:cubicBezTo>
                  <a:cubicBezTo>
                    <a:pt x="407" y="420"/>
                    <a:pt x="403" y="420"/>
                    <a:pt x="399" y="421"/>
                  </a:cubicBezTo>
                  <a:cubicBezTo>
                    <a:pt x="394" y="421"/>
                    <a:pt x="388" y="421"/>
                    <a:pt x="383" y="421"/>
                  </a:cubicBezTo>
                  <a:cubicBezTo>
                    <a:pt x="378" y="421"/>
                    <a:pt x="372" y="421"/>
                    <a:pt x="368" y="421"/>
                  </a:cubicBezTo>
                  <a:cubicBezTo>
                    <a:pt x="360" y="421"/>
                    <a:pt x="353" y="421"/>
                    <a:pt x="348" y="421"/>
                  </a:cubicBezTo>
                  <a:cubicBezTo>
                    <a:pt x="348" y="423"/>
                    <a:pt x="348" y="423"/>
                    <a:pt x="348" y="423"/>
                  </a:cubicBezTo>
                  <a:cubicBezTo>
                    <a:pt x="353" y="423"/>
                    <a:pt x="360" y="423"/>
                    <a:pt x="368" y="423"/>
                  </a:cubicBezTo>
                  <a:cubicBezTo>
                    <a:pt x="371" y="423"/>
                    <a:pt x="376" y="423"/>
                    <a:pt x="380" y="423"/>
                  </a:cubicBezTo>
                  <a:cubicBezTo>
                    <a:pt x="365" y="426"/>
                    <a:pt x="351" y="429"/>
                    <a:pt x="342" y="431"/>
                  </a:cubicBezTo>
                  <a:cubicBezTo>
                    <a:pt x="343" y="433"/>
                    <a:pt x="343" y="433"/>
                    <a:pt x="343" y="433"/>
                  </a:cubicBezTo>
                  <a:cubicBezTo>
                    <a:pt x="355" y="431"/>
                    <a:pt x="377" y="426"/>
                    <a:pt x="399" y="423"/>
                  </a:cubicBezTo>
                  <a:cubicBezTo>
                    <a:pt x="410" y="423"/>
                    <a:pt x="421" y="424"/>
                    <a:pt x="431" y="424"/>
                  </a:cubicBezTo>
                  <a:cubicBezTo>
                    <a:pt x="432" y="424"/>
                    <a:pt x="433" y="424"/>
                    <a:pt x="435" y="425"/>
                  </a:cubicBezTo>
                  <a:cubicBezTo>
                    <a:pt x="439" y="426"/>
                    <a:pt x="444" y="429"/>
                    <a:pt x="448" y="431"/>
                  </a:cubicBezTo>
                  <a:cubicBezTo>
                    <a:pt x="447" y="434"/>
                    <a:pt x="447" y="438"/>
                    <a:pt x="448" y="442"/>
                  </a:cubicBezTo>
                  <a:cubicBezTo>
                    <a:pt x="445" y="442"/>
                    <a:pt x="442" y="442"/>
                    <a:pt x="439" y="442"/>
                  </a:cubicBezTo>
                  <a:cubicBezTo>
                    <a:pt x="438" y="442"/>
                    <a:pt x="437" y="442"/>
                    <a:pt x="436" y="442"/>
                  </a:cubicBezTo>
                  <a:cubicBezTo>
                    <a:pt x="437" y="442"/>
                    <a:pt x="437" y="442"/>
                    <a:pt x="437" y="442"/>
                  </a:cubicBezTo>
                  <a:cubicBezTo>
                    <a:pt x="434" y="441"/>
                    <a:pt x="434" y="441"/>
                    <a:pt x="434" y="441"/>
                  </a:cubicBezTo>
                  <a:cubicBezTo>
                    <a:pt x="430" y="439"/>
                    <a:pt x="426" y="438"/>
                    <a:pt x="422" y="436"/>
                  </a:cubicBezTo>
                  <a:cubicBezTo>
                    <a:pt x="421" y="439"/>
                    <a:pt x="421" y="439"/>
                    <a:pt x="421" y="439"/>
                  </a:cubicBezTo>
                  <a:cubicBezTo>
                    <a:pt x="424" y="440"/>
                    <a:pt x="427" y="441"/>
                    <a:pt x="430" y="442"/>
                  </a:cubicBezTo>
                  <a:cubicBezTo>
                    <a:pt x="429" y="442"/>
                    <a:pt x="427" y="442"/>
                    <a:pt x="425" y="442"/>
                  </a:cubicBezTo>
                  <a:cubicBezTo>
                    <a:pt x="408" y="437"/>
                    <a:pt x="391" y="434"/>
                    <a:pt x="379" y="434"/>
                  </a:cubicBezTo>
                  <a:cubicBezTo>
                    <a:pt x="376" y="434"/>
                    <a:pt x="374" y="434"/>
                    <a:pt x="372" y="434"/>
                  </a:cubicBezTo>
                  <a:cubicBezTo>
                    <a:pt x="372" y="436"/>
                    <a:pt x="372" y="436"/>
                    <a:pt x="372" y="436"/>
                  </a:cubicBezTo>
                  <a:cubicBezTo>
                    <a:pt x="388" y="441"/>
                    <a:pt x="406" y="443"/>
                    <a:pt x="423" y="444"/>
                  </a:cubicBezTo>
                  <a:cubicBezTo>
                    <a:pt x="421" y="445"/>
                    <a:pt x="419" y="445"/>
                    <a:pt x="416" y="446"/>
                  </a:cubicBezTo>
                  <a:cubicBezTo>
                    <a:pt x="413" y="446"/>
                    <a:pt x="410" y="446"/>
                    <a:pt x="407" y="447"/>
                  </a:cubicBezTo>
                  <a:cubicBezTo>
                    <a:pt x="406" y="447"/>
                    <a:pt x="406" y="447"/>
                    <a:pt x="405" y="447"/>
                  </a:cubicBezTo>
                  <a:cubicBezTo>
                    <a:pt x="402" y="447"/>
                    <a:pt x="399" y="447"/>
                    <a:pt x="397" y="447"/>
                  </a:cubicBezTo>
                  <a:cubicBezTo>
                    <a:pt x="396" y="447"/>
                    <a:pt x="396" y="447"/>
                    <a:pt x="396" y="447"/>
                  </a:cubicBezTo>
                  <a:cubicBezTo>
                    <a:pt x="391" y="446"/>
                    <a:pt x="387" y="445"/>
                    <a:pt x="383" y="444"/>
                  </a:cubicBezTo>
                  <a:cubicBezTo>
                    <a:pt x="382" y="446"/>
                    <a:pt x="382" y="446"/>
                    <a:pt x="382" y="446"/>
                  </a:cubicBezTo>
                  <a:cubicBezTo>
                    <a:pt x="387" y="449"/>
                    <a:pt x="393" y="451"/>
                    <a:pt x="399" y="453"/>
                  </a:cubicBezTo>
                  <a:cubicBezTo>
                    <a:pt x="371" y="450"/>
                    <a:pt x="371" y="450"/>
                    <a:pt x="371" y="450"/>
                  </a:cubicBezTo>
                  <a:cubicBezTo>
                    <a:pt x="371" y="450"/>
                    <a:pt x="397" y="459"/>
                    <a:pt x="420" y="459"/>
                  </a:cubicBezTo>
                  <a:cubicBezTo>
                    <a:pt x="420" y="460"/>
                    <a:pt x="420" y="460"/>
                    <a:pt x="421" y="460"/>
                  </a:cubicBezTo>
                  <a:cubicBezTo>
                    <a:pt x="420" y="461"/>
                    <a:pt x="420" y="461"/>
                    <a:pt x="420" y="461"/>
                  </a:cubicBezTo>
                  <a:cubicBezTo>
                    <a:pt x="420" y="461"/>
                    <a:pt x="421" y="461"/>
                    <a:pt x="421" y="461"/>
                  </a:cubicBezTo>
                  <a:cubicBezTo>
                    <a:pt x="413" y="461"/>
                    <a:pt x="406" y="461"/>
                    <a:pt x="399" y="460"/>
                  </a:cubicBezTo>
                  <a:cubicBezTo>
                    <a:pt x="398" y="458"/>
                    <a:pt x="398" y="458"/>
                    <a:pt x="398" y="458"/>
                  </a:cubicBezTo>
                  <a:cubicBezTo>
                    <a:pt x="382" y="457"/>
                    <a:pt x="365" y="456"/>
                    <a:pt x="349" y="456"/>
                  </a:cubicBezTo>
                  <a:cubicBezTo>
                    <a:pt x="340" y="456"/>
                    <a:pt x="332" y="456"/>
                    <a:pt x="323" y="457"/>
                  </a:cubicBezTo>
                  <a:cubicBezTo>
                    <a:pt x="317" y="456"/>
                    <a:pt x="311" y="455"/>
                    <a:pt x="304" y="455"/>
                  </a:cubicBezTo>
                  <a:cubicBezTo>
                    <a:pt x="253" y="450"/>
                    <a:pt x="214" y="451"/>
                    <a:pt x="186" y="454"/>
                  </a:cubicBezTo>
                  <a:cubicBezTo>
                    <a:pt x="183" y="451"/>
                    <a:pt x="180" y="449"/>
                    <a:pt x="180" y="449"/>
                  </a:cubicBezTo>
                  <a:cubicBezTo>
                    <a:pt x="180" y="449"/>
                    <a:pt x="181" y="451"/>
                    <a:pt x="183" y="455"/>
                  </a:cubicBezTo>
                  <a:cubicBezTo>
                    <a:pt x="178" y="455"/>
                    <a:pt x="174" y="456"/>
                    <a:pt x="169" y="456"/>
                  </a:cubicBezTo>
                  <a:cubicBezTo>
                    <a:pt x="169" y="455"/>
                    <a:pt x="168" y="454"/>
                    <a:pt x="167" y="453"/>
                  </a:cubicBezTo>
                  <a:cubicBezTo>
                    <a:pt x="165" y="450"/>
                    <a:pt x="161" y="445"/>
                    <a:pt x="157" y="441"/>
                  </a:cubicBezTo>
                  <a:cubicBezTo>
                    <a:pt x="158" y="442"/>
                    <a:pt x="159" y="443"/>
                    <a:pt x="160" y="443"/>
                  </a:cubicBezTo>
                  <a:cubicBezTo>
                    <a:pt x="162" y="441"/>
                    <a:pt x="162" y="441"/>
                    <a:pt x="162" y="441"/>
                  </a:cubicBezTo>
                  <a:cubicBezTo>
                    <a:pt x="157" y="437"/>
                    <a:pt x="149" y="430"/>
                    <a:pt x="139" y="422"/>
                  </a:cubicBezTo>
                  <a:cubicBezTo>
                    <a:pt x="135" y="418"/>
                    <a:pt x="131" y="414"/>
                    <a:pt x="127" y="410"/>
                  </a:cubicBezTo>
                  <a:cubicBezTo>
                    <a:pt x="119" y="403"/>
                    <a:pt x="110" y="396"/>
                    <a:pt x="102" y="389"/>
                  </a:cubicBezTo>
                  <a:cubicBezTo>
                    <a:pt x="99" y="386"/>
                    <a:pt x="96" y="383"/>
                    <a:pt x="93" y="380"/>
                  </a:cubicBezTo>
                  <a:cubicBezTo>
                    <a:pt x="92" y="381"/>
                    <a:pt x="92" y="381"/>
                    <a:pt x="92" y="381"/>
                  </a:cubicBezTo>
                  <a:cubicBezTo>
                    <a:pt x="80" y="372"/>
                    <a:pt x="69" y="364"/>
                    <a:pt x="60" y="360"/>
                  </a:cubicBezTo>
                  <a:cubicBezTo>
                    <a:pt x="58" y="359"/>
                    <a:pt x="55" y="358"/>
                    <a:pt x="53" y="357"/>
                  </a:cubicBezTo>
                  <a:cubicBezTo>
                    <a:pt x="53" y="357"/>
                    <a:pt x="53" y="356"/>
                    <a:pt x="52" y="356"/>
                  </a:cubicBezTo>
                  <a:cubicBezTo>
                    <a:pt x="52" y="352"/>
                    <a:pt x="52" y="349"/>
                    <a:pt x="51" y="346"/>
                  </a:cubicBezTo>
                  <a:cubicBezTo>
                    <a:pt x="52" y="344"/>
                    <a:pt x="53" y="342"/>
                    <a:pt x="54" y="340"/>
                  </a:cubicBezTo>
                  <a:cubicBezTo>
                    <a:pt x="55" y="340"/>
                    <a:pt x="55" y="340"/>
                    <a:pt x="55" y="340"/>
                  </a:cubicBezTo>
                  <a:cubicBezTo>
                    <a:pt x="55" y="339"/>
                    <a:pt x="54" y="338"/>
                    <a:pt x="54" y="338"/>
                  </a:cubicBezTo>
                  <a:cubicBezTo>
                    <a:pt x="54" y="337"/>
                    <a:pt x="55" y="337"/>
                    <a:pt x="55" y="336"/>
                  </a:cubicBezTo>
                  <a:cubicBezTo>
                    <a:pt x="69" y="343"/>
                    <a:pt x="84" y="355"/>
                    <a:pt x="98" y="368"/>
                  </a:cubicBezTo>
                  <a:cubicBezTo>
                    <a:pt x="114" y="383"/>
                    <a:pt x="129" y="398"/>
                    <a:pt x="142" y="410"/>
                  </a:cubicBezTo>
                  <a:cubicBezTo>
                    <a:pt x="144" y="408"/>
                    <a:pt x="144" y="408"/>
                    <a:pt x="144" y="408"/>
                  </a:cubicBezTo>
                  <a:cubicBezTo>
                    <a:pt x="131" y="396"/>
                    <a:pt x="116" y="381"/>
                    <a:pt x="100" y="366"/>
                  </a:cubicBezTo>
                  <a:cubicBezTo>
                    <a:pt x="85" y="353"/>
                    <a:pt x="70" y="341"/>
                    <a:pt x="55" y="333"/>
                  </a:cubicBezTo>
                  <a:cubicBezTo>
                    <a:pt x="55" y="332"/>
                    <a:pt x="55" y="331"/>
                    <a:pt x="55" y="330"/>
                  </a:cubicBezTo>
                  <a:cubicBezTo>
                    <a:pt x="55" y="325"/>
                    <a:pt x="54" y="320"/>
                    <a:pt x="53" y="315"/>
                  </a:cubicBezTo>
                  <a:cubicBezTo>
                    <a:pt x="50" y="316"/>
                    <a:pt x="50" y="316"/>
                    <a:pt x="50" y="316"/>
                  </a:cubicBezTo>
                  <a:cubicBezTo>
                    <a:pt x="50" y="321"/>
                    <a:pt x="50" y="326"/>
                    <a:pt x="50" y="331"/>
                  </a:cubicBezTo>
                  <a:cubicBezTo>
                    <a:pt x="50" y="331"/>
                    <a:pt x="50" y="331"/>
                    <a:pt x="50" y="331"/>
                  </a:cubicBezTo>
                  <a:cubicBezTo>
                    <a:pt x="48" y="324"/>
                    <a:pt x="48" y="315"/>
                    <a:pt x="47" y="311"/>
                  </a:cubicBezTo>
                  <a:close/>
                  <a:moveTo>
                    <a:pt x="382" y="436"/>
                  </a:moveTo>
                  <a:cubicBezTo>
                    <a:pt x="390" y="437"/>
                    <a:pt x="400" y="438"/>
                    <a:pt x="411" y="441"/>
                  </a:cubicBezTo>
                  <a:cubicBezTo>
                    <a:pt x="401" y="440"/>
                    <a:pt x="391" y="438"/>
                    <a:pt x="382" y="436"/>
                  </a:cubicBezTo>
                  <a:close/>
                  <a:moveTo>
                    <a:pt x="38" y="293"/>
                  </a:moveTo>
                  <a:cubicBezTo>
                    <a:pt x="33" y="288"/>
                    <a:pt x="28" y="283"/>
                    <a:pt x="24" y="278"/>
                  </a:cubicBezTo>
                  <a:cubicBezTo>
                    <a:pt x="24" y="278"/>
                    <a:pt x="24" y="278"/>
                    <a:pt x="24" y="278"/>
                  </a:cubicBezTo>
                  <a:cubicBezTo>
                    <a:pt x="25" y="277"/>
                    <a:pt x="25" y="277"/>
                    <a:pt x="26" y="276"/>
                  </a:cubicBezTo>
                  <a:cubicBezTo>
                    <a:pt x="26" y="276"/>
                    <a:pt x="27" y="276"/>
                    <a:pt x="27" y="276"/>
                  </a:cubicBezTo>
                  <a:cubicBezTo>
                    <a:pt x="29" y="277"/>
                    <a:pt x="31" y="278"/>
                    <a:pt x="32" y="279"/>
                  </a:cubicBezTo>
                  <a:cubicBezTo>
                    <a:pt x="33" y="280"/>
                    <a:pt x="33" y="281"/>
                    <a:pt x="34" y="282"/>
                  </a:cubicBezTo>
                  <a:cubicBezTo>
                    <a:pt x="34" y="282"/>
                    <a:pt x="34" y="282"/>
                    <a:pt x="34" y="282"/>
                  </a:cubicBezTo>
                  <a:cubicBezTo>
                    <a:pt x="33" y="282"/>
                    <a:pt x="33" y="283"/>
                    <a:pt x="32" y="283"/>
                  </a:cubicBezTo>
                  <a:cubicBezTo>
                    <a:pt x="34" y="285"/>
                    <a:pt x="34" y="285"/>
                    <a:pt x="34" y="285"/>
                  </a:cubicBezTo>
                  <a:cubicBezTo>
                    <a:pt x="34" y="284"/>
                    <a:pt x="35" y="284"/>
                    <a:pt x="35" y="284"/>
                  </a:cubicBezTo>
                  <a:cubicBezTo>
                    <a:pt x="35" y="284"/>
                    <a:pt x="35" y="284"/>
                    <a:pt x="36" y="284"/>
                  </a:cubicBezTo>
                  <a:cubicBezTo>
                    <a:pt x="37" y="284"/>
                    <a:pt x="39" y="285"/>
                    <a:pt x="42" y="286"/>
                  </a:cubicBezTo>
                  <a:cubicBezTo>
                    <a:pt x="42" y="286"/>
                    <a:pt x="42" y="286"/>
                    <a:pt x="42" y="287"/>
                  </a:cubicBezTo>
                  <a:cubicBezTo>
                    <a:pt x="43" y="289"/>
                    <a:pt x="44" y="290"/>
                    <a:pt x="45" y="292"/>
                  </a:cubicBezTo>
                  <a:cubicBezTo>
                    <a:pt x="46" y="291"/>
                    <a:pt x="46" y="291"/>
                    <a:pt x="46" y="291"/>
                  </a:cubicBezTo>
                  <a:cubicBezTo>
                    <a:pt x="48" y="293"/>
                    <a:pt x="49" y="295"/>
                    <a:pt x="51" y="297"/>
                  </a:cubicBezTo>
                  <a:cubicBezTo>
                    <a:pt x="51" y="297"/>
                    <a:pt x="51" y="298"/>
                    <a:pt x="50" y="298"/>
                  </a:cubicBezTo>
                  <a:cubicBezTo>
                    <a:pt x="50" y="299"/>
                    <a:pt x="50" y="299"/>
                    <a:pt x="50" y="299"/>
                  </a:cubicBezTo>
                  <a:cubicBezTo>
                    <a:pt x="46" y="297"/>
                    <a:pt x="42" y="295"/>
                    <a:pt x="38" y="293"/>
                  </a:cubicBezTo>
                  <a:close/>
                  <a:moveTo>
                    <a:pt x="60" y="279"/>
                  </a:moveTo>
                  <a:cubicBezTo>
                    <a:pt x="60" y="279"/>
                    <a:pt x="60" y="279"/>
                    <a:pt x="60" y="279"/>
                  </a:cubicBezTo>
                  <a:cubicBezTo>
                    <a:pt x="57" y="278"/>
                    <a:pt x="54" y="276"/>
                    <a:pt x="51" y="275"/>
                  </a:cubicBezTo>
                  <a:cubicBezTo>
                    <a:pt x="52" y="275"/>
                    <a:pt x="52" y="275"/>
                    <a:pt x="53" y="275"/>
                  </a:cubicBezTo>
                  <a:cubicBezTo>
                    <a:pt x="53" y="275"/>
                    <a:pt x="53" y="275"/>
                    <a:pt x="53" y="275"/>
                  </a:cubicBezTo>
                  <a:cubicBezTo>
                    <a:pt x="56" y="276"/>
                    <a:pt x="58" y="278"/>
                    <a:pt x="60" y="279"/>
                  </a:cubicBezTo>
                  <a:close/>
                  <a:moveTo>
                    <a:pt x="91" y="284"/>
                  </a:moveTo>
                  <a:cubicBezTo>
                    <a:pt x="105" y="292"/>
                    <a:pt x="120" y="303"/>
                    <a:pt x="134" y="316"/>
                  </a:cubicBezTo>
                  <a:cubicBezTo>
                    <a:pt x="152" y="332"/>
                    <a:pt x="169" y="350"/>
                    <a:pt x="183" y="364"/>
                  </a:cubicBezTo>
                  <a:cubicBezTo>
                    <a:pt x="182" y="364"/>
                    <a:pt x="180" y="364"/>
                    <a:pt x="179" y="364"/>
                  </a:cubicBezTo>
                  <a:cubicBezTo>
                    <a:pt x="179" y="364"/>
                    <a:pt x="181" y="364"/>
                    <a:pt x="183" y="365"/>
                  </a:cubicBezTo>
                  <a:cubicBezTo>
                    <a:pt x="186" y="367"/>
                    <a:pt x="188" y="370"/>
                    <a:pt x="191" y="372"/>
                  </a:cubicBezTo>
                  <a:cubicBezTo>
                    <a:pt x="191" y="371"/>
                    <a:pt x="191" y="371"/>
                    <a:pt x="191" y="371"/>
                  </a:cubicBezTo>
                  <a:cubicBezTo>
                    <a:pt x="190" y="373"/>
                    <a:pt x="191" y="377"/>
                    <a:pt x="195" y="377"/>
                  </a:cubicBezTo>
                  <a:cubicBezTo>
                    <a:pt x="195" y="377"/>
                    <a:pt x="196" y="377"/>
                    <a:pt x="196" y="377"/>
                  </a:cubicBezTo>
                  <a:cubicBezTo>
                    <a:pt x="196" y="377"/>
                    <a:pt x="196" y="377"/>
                    <a:pt x="196" y="377"/>
                  </a:cubicBezTo>
                  <a:cubicBezTo>
                    <a:pt x="189" y="377"/>
                    <a:pt x="182" y="377"/>
                    <a:pt x="174" y="377"/>
                  </a:cubicBezTo>
                  <a:cubicBezTo>
                    <a:pt x="174" y="377"/>
                    <a:pt x="174" y="376"/>
                    <a:pt x="173" y="376"/>
                  </a:cubicBezTo>
                  <a:cubicBezTo>
                    <a:pt x="174" y="376"/>
                    <a:pt x="174" y="376"/>
                    <a:pt x="174" y="376"/>
                  </a:cubicBezTo>
                  <a:cubicBezTo>
                    <a:pt x="174" y="376"/>
                    <a:pt x="174" y="376"/>
                    <a:pt x="175" y="377"/>
                  </a:cubicBezTo>
                  <a:cubicBezTo>
                    <a:pt x="175" y="376"/>
                    <a:pt x="175" y="376"/>
                    <a:pt x="175" y="376"/>
                  </a:cubicBezTo>
                  <a:cubicBezTo>
                    <a:pt x="177" y="377"/>
                    <a:pt x="178" y="377"/>
                    <a:pt x="180" y="377"/>
                  </a:cubicBezTo>
                  <a:cubicBezTo>
                    <a:pt x="182" y="377"/>
                    <a:pt x="183" y="377"/>
                    <a:pt x="184" y="376"/>
                  </a:cubicBezTo>
                  <a:cubicBezTo>
                    <a:pt x="186" y="376"/>
                    <a:pt x="186" y="376"/>
                    <a:pt x="186" y="376"/>
                  </a:cubicBezTo>
                  <a:cubicBezTo>
                    <a:pt x="185" y="374"/>
                    <a:pt x="185" y="374"/>
                    <a:pt x="185" y="374"/>
                  </a:cubicBezTo>
                  <a:cubicBezTo>
                    <a:pt x="182" y="371"/>
                    <a:pt x="180" y="369"/>
                    <a:pt x="177" y="366"/>
                  </a:cubicBezTo>
                  <a:cubicBezTo>
                    <a:pt x="179" y="365"/>
                    <a:pt x="180" y="362"/>
                    <a:pt x="178" y="361"/>
                  </a:cubicBezTo>
                  <a:cubicBezTo>
                    <a:pt x="173" y="357"/>
                    <a:pt x="167" y="354"/>
                    <a:pt x="162" y="350"/>
                  </a:cubicBezTo>
                  <a:cubicBezTo>
                    <a:pt x="154" y="344"/>
                    <a:pt x="147" y="338"/>
                    <a:pt x="139" y="332"/>
                  </a:cubicBezTo>
                  <a:cubicBezTo>
                    <a:pt x="139" y="332"/>
                    <a:pt x="139" y="332"/>
                    <a:pt x="139" y="332"/>
                  </a:cubicBezTo>
                  <a:cubicBezTo>
                    <a:pt x="125" y="318"/>
                    <a:pt x="108" y="300"/>
                    <a:pt x="91" y="284"/>
                  </a:cubicBezTo>
                  <a:close/>
                  <a:moveTo>
                    <a:pt x="83" y="277"/>
                  </a:moveTo>
                  <a:cubicBezTo>
                    <a:pt x="68" y="265"/>
                    <a:pt x="52" y="254"/>
                    <a:pt x="35" y="249"/>
                  </a:cubicBezTo>
                  <a:cubicBezTo>
                    <a:pt x="37" y="248"/>
                    <a:pt x="37" y="248"/>
                    <a:pt x="37" y="248"/>
                  </a:cubicBezTo>
                  <a:cubicBezTo>
                    <a:pt x="37" y="244"/>
                    <a:pt x="36" y="240"/>
                    <a:pt x="35" y="236"/>
                  </a:cubicBezTo>
                  <a:cubicBezTo>
                    <a:pt x="64" y="254"/>
                    <a:pt x="91" y="276"/>
                    <a:pt x="118" y="299"/>
                  </a:cubicBezTo>
                  <a:cubicBezTo>
                    <a:pt x="106" y="290"/>
                    <a:pt x="95" y="282"/>
                    <a:pt x="83" y="277"/>
                  </a:cubicBezTo>
                  <a:close/>
                  <a:moveTo>
                    <a:pt x="32" y="207"/>
                  </a:moveTo>
                  <a:cubicBezTo>
                    <a:pt x="36" y="210"/>
                    <a:pt x="40" y="213"/>
                    <a:pt x="45" y="216"/>
                  </a:cubicBezTo>
                  <a:cubicBezTo>
                    <a:pt x="92" y="254"/>
                    <a:pt x="148" y="294"/>
                    <a:pt x="192" y="335"/>
                  </a:cubicBezTo>
                  <a:cubicBezTo>
                    <a:pt x="192" y="338"/>
                    <a:pt x="191" y="342"/>
                    <a:pt x="190" y="345"/>
                  </a:cubicBezTo>
                  <a:cubicBezTo>
                    <a:pt x="143" y="305"/>
                    <a:pt x="98" y="265"/>
                    <a:pt x="44" y="234"/>
                  </a:cubicBezTo>
                  <a:cubicBezTo>
                    <a:pt x="43" y="237"/>
                    <a:pt x="43" y="237"/>
                    <a:pt x="43" y="237"/>
                  </a:cubicBezTo>
                  <a:cubicBezTo>
                    <a:pt x="97" y="267"/>
                    <a:pt x="142" y="307"/>
                    <a:pt x="189" y="347"/>
                  </a:cubicBezTo>
                  <a:cubicBezTo>
                    <a:pt x="189" y="349"/>
                    <a:pt x="188" y="351"/>
                    <a:pt x="188" y="352"/>
                  </a:cubicBezTo>
                  <a:cubicBezTo>
                    <a:pt x="187" y="354"/>
                    <a:pt x="190" y="356"/>
                    <a:pt x="191" y="354"/>
                  </a:cubicBezTo>
                  <a:cubicBezTo>
                    <a:pt x="195" y="344"/>
                    <a:pt x="197" y="334"/>
                    <a:pt x="200" y="323"/>
                  </a:cubicBezTo>
                  <a:cubicBezTo>
                    <a:pt x="232" y="324"/>
                    <a:pt x="356" y="324"/>
                    <a:pt x="420" y="327"/>
                  </a:cubicBezTo>
                  <a:cubicBezTo>
                    <a:pt x="421" y="328"/>
                    <a:pt x="421" y="328"/>
                    <a:pt x="421" y="328"/>
                  </a:cubicBezTo>
                  <a:cubicBezTo>
                    <a:pt x="425" y="333"/>
                    <a:pt x="429" y="337"/>
                    <a:pt x="434" y="341"/>
                  </a:cubicBezTo>
                  <a:cubicBezTo>
                    <a:pt x="398" y="340"/>
                    <a:pt x="251" y="336"/>
                    <a:pt x="200" y="344"/>
                  </a:cubicBezTo>
                  <a:cubicBezTo>
                    <a:pt x="438" y="344"/>
                    <a:pt x="438" y="344"/>
                    <a:pt x="438" y="344"/>
                  </a:cubicBezTo>
                  <a:cubicBezTo>
                    <a:pt x="445" y="351"/>
                    <a:pt x="454" y="357"/>
                    <a:pt x="462" y="363"/>
                  </a:cubicBezTo>
                  <a:cubicBezTo>
                    <a:pt x="452" y="358"/>
                    <a:pt x="442" y="352"/>
                    <a:pt x="433" y="345"/>
                  </a:cubicBezTo>
                  <a:cubicBezTo>
                    <a:pt x="433" y="345"/>
                    <a:pt x="433" y="345"/>
                    <a:pt x="433" y="345"/>
                  </a:cubicBezTo>
                  <a:cubicBezTo>
                    <a:pt x="431" y="348"/>
                    <a:pt x="431" y="348"/>
                    <a:pt x="431" y="348"/>
                  </a:cubicBezTo>
                  <a:cubicBezTo>
                    <a:pt x="431" y="348"/>
                    <a:pt x="431" y="348"/>
                    <a:pt x="431" y="348"/>
                  </a:cubicBezTo>
                  <a:cubicBezTo>
                    <a:pt x="431" y="348"/>
                    <a:pt x="431" y="348"/>
                    <a:pt x="431" y="348"/>
                  </a:cubicBezTo>
                  <a:cubicBezTo>
                    <a:pt x="444" y="356"/>
                    <a:pt x="457" y="366"/>
                    <a:pt x="471" y="373"/>
                  </a:cubicBezTo>
                  <a:cubicBezTo>
                    <a:pt x="471" y="374"/>
                    <a:pt x="471" y="374"/>
                    <a:pt x="471" y="375"/>
                  </a:cubicBezTo>
                  <a:cubicBezTo>
                    <a:pt x="446" y="372"/>
                    <a:pt x="349" y="368"/>
                    <a:pt x="274" y="367"/>
                  </a:cubicBezTo>
                  <a:cubicBezTo>
                    <a:pt x="273" y="366"/>
                    <a:pt x="272" y="365"/>
                    <a:pt x="271" y="365"/>
                  </a:cubicBezTo>
                  <a:cubicBezTo>
                    <a:pt x="263" y="365"/>
                    <a:pt x="256" y="365"/>
                    <a:pt x="248" y="366"/>
                  </a:cubicBezTo>
                  <a:cubicBezTo>
                    <a:pt x="223" y="365"/>
                    <a:pt x="203" y="365"/>
                    <a:pt x="191" y="365"/>
                  </a:cubicBezTo>
                  <a:cubicBezTo>
                    <a:pt x="201" y="365"/>
                    <a:pt x="217" y="366"/>
                    <a:pt x="236" y="367"/>
                  </a:cubicBezTo>
                  <a:cubicBezTo>
                    <a:pt x="232" y="368"/>
                    <a:pt x="227" y="369"/>
                    <a:pt x="223" y="370"/>
                  </a:cubicBezTo>
                  <a:cubicBezTo>
                    <a:pt x="223" y="370"/>
                    <a:pt x="223" y="370"/>
                    <a:pt x="223" y="370"/>
                  </a:cubicBezTo>
                  <a:cubicBezTo>
                    <a:pt x="213" y="370"/>
                    <a:pt x="204" y="370"/>
                    <a:pt x="194" y="370"/>
                  </a:cubicBezTo>
                  <a:cubicBezTo>
                    <a:pt x="193" y="370"/>
                    <a:pt x="193" y="370"/>
                    <a:pt x="192" y="370"/>
                  </a:cubicBezTo>
                  <a:cubicBezTo>
                    <a:pt x="193" y="370"/>
                    <a:pt x="193" y="370"/>
                    <a:pt x="193" y="370"/>
                  </a:cubicBezTo>
                  <a:cubicBezTo>
                    <a:pt x="191" y="368"/>
                    <a:pt x="189" y="366"/>
                    <a:pt x="187" y="365"/>
                  </a:cubicBezTo>
                  <a:cubicBezTo>
                    <a:pt x="188" y="365"/>
                    <a:pt x="189" y="365"/>
                    <a:pt x="191" y="365"/>
                  </a:cubicBezTo>
                  <a:cubicBezTo>
                    <a:pt x="189" y="365"/>
                    <a:pt x="188" y="365"/>
                    <a:pt x="187" y="365"/>
                  </a:cubicBezTo>
                  <a:cubicBezTo>
                    <a:pt x="174" y="352"/>
                    <a:pt x="159" y="335"/>
                    <a:pt x="142" y="320"/>
                  </a:cubicBezTo>
                  <a:cubicBezTo>
                    <a:pt x="148" y="325"/>
                    <a:pt x="153" y="329"/>
                    <a:pt x="158" y="334"/>
                  </a:cubicBezTo>
                  <a:cubicBezTo>
                    <a:pt x="159" y="332"/>
                    <a:pt x="159" y="332"/>
                    <a:pt x="159" y="332"/>
                  </a:cubicBezTo>
                  <a:cubicBezTo>
                    <a:pt x="120" y="297"/>
                    <a:pt x="79" y="261"/>
                    <a:pt x="35" y="232"/>
                  </a:cubicBezTo>
                  <a:cubicBezTo>
                    <a:pt x="34" y="226"/>
                    <a:pt x="33" y="219"/>
                    <a:pt x="32" y="212"/>
                  </a:cubicBezTo>
                  <a:cubicBezTo>
                    <a:pt x="34" y="215"/>
                    <a:pt x="35" y="218"/>
                    <a:pt x="35" y="222"/>
                  </a:cubicBezTo>
                  <a:cubicBezTo>
                    <a:pt x="35" y="222"/>
                    <a:pt x="35" y="222"/>
                    <a:pt x="35" y="223"/>
                  </a:cubicBezTo>
                  <a:cubicBezTo>
                    <a:pt x="37" y="223"/>
                    <a:pt x="37" y="223"/>
                    <a:pt x="37" y="223"/>
                  </a:cubicBezTo>
                  <a:cubicBezTo>
                    <a:pt x="37" y="222"/>
                    <a:pt x="37" y="222"/>
                    <a:pt x="37" y="222"/>
                  </a:cubicBezTo>
                  <a:cubicBezTo>
                    <a:pt x="37" y="216"/>
                    <a:pt x="35" y="211"/>
                    <a:pt x="32" y="20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5" name="Freeform 177"/>
            <p:cNvSpPr>
              <a:spLocks/>
            </p:cNvSpPr>
            <p:nvPr/>
          </p:nvSpPr>
          <p:spPr bwMode="auto">
            <a:xfrm>
              <a:off x="2982479" y="5120060"/>
              <a:ext cx="353585" cy="164578"/>
            </a:xfrm>
            <a:custGeom>
              <a:avLst/>
              <a:gdLst>
                <a:gd name="T0" fmla="*/ 0 w 116"/>
                <a:gd name="T1" fmla="*/ 2 h 54"/>
                <a:gd name="T2" fmla="*/ 0 w 116"/>
                <a:gd name="T3" fmla="*/ 1 h 54"/>
                <a:gd name="T4" fmla="*/ 1 w 116"/>
                <a:gd name="T5" fmla="*/ 0 h 54"/>
                <a:gd name="T6" fmla="*/ 2 w 116"/>
                <a:gd name="T7" fmla="*/ 0 h 54"/>
                <a:gd name="T8" fmla="*/ 3 w 116"/>
                <a:gd name="T9" fmla="*/ 0 h 54"/>
                <a:gd name="T10" fmla="*/ 3 w 116"/>
                <a:gd name="T11" fmla="*/ 1 h 54"/>
                <a:gd name="T12" fmla="*/ 5 w 116"/>
                <a:gd name="T13" fmla="*/ 6 h 54"/>
                <a:gd name="T14" fmla="*/ 15 w 116"/>
                <a:gd name="T15" fmla="*/ 5 h 54"/>
                <a:gd name="T16" fmla="*/ 66 w 116"/>
                <a:gd name="T17" fmla="*/ 20 h 54"/>
                <a:gd name="T18" fmla="*/ 116 w 116"/>
                <a:gd name="T19" fmla="*/ 37 h 54"/>
                <a:gd name="T20" fmla="*/ 116 w 116"/>
                <a:gd name="T21" fmla="*/ 39 h 54"/>
                <a:gd name="T22" fmla="*/ 65 w 116"/>
                <a:gd name="T23" fmla="*/ 22 h 54"/>
                <a:gd name="T24" fmla="*/ 15 w 116"/>
                <a:gd name="T25" fmla="*/ 7 h 54"/>
                <a:gd name="T26" fmla="*/ 5 w 116"/>
                <a:gd name="T27" fmla="*/ 8 h 54"/>
                <a:gd name="T28" fmla="*/ 6 w 116"/>
                <a:gd name="T29" fmla="*/ 9 h 54"/>
                <a:gd name="T30" fmla="*/ 8 w 116"/>
                <a:gd name="T31" fmla="*/ 26 h 54"/>
                <a:gd name="T32" fmla="*/ 81 w 116"/>
                <a:gd name="T33" fmla="*/ 52 h 54"/>
                <a:gd name="T34" fmla="*/ 80 w 116"/>
                <a:gd name="T35" fmla="*/ 54 h 54"/>
                <a:gd name="T36" fmla="*/ 9 w 116"/>
                <a:gd name="T37" fmla="*/ 29 h 54"/>
                <a:gd name="T38" fmla="*/ 10 w 116"/>
                <a:gd name="T39" fmla="*/ 40 h 54"/>
                <a:gd name="T40" fmla="*/ 8 w 116"/>
                <a:gd name="T41" fmla="*/ 40 h 54"/>
                <a:gd name="T42" fmla="*/ 7 w 116"/>
                <a:gd name="T43" fmla="*/ 32 h 54"/>
                <a:gd name="T44" fmla="*/ 6 w 116"/>
                <a:gd name="T45" fmla="*/ 28 h 54"/>
                <a:gd name="T46" fmla="*/ 3 w 116"/>
                <a:gd name="T47" fmla="*/ 26 h 54"/>
                <a:gd name="T48" fmla="*/ 4 w 116"/>
                <a:gd name="T49" fmla="*/ 24 h 54"/>
                <a:gd name="T50" fmla="*/ 6 w 116"/>
                <a:gd name="T51" fmla="*/ 25 h 54"/>
                <a:gd name="T52" fmla="*/ 4 w 116"/>
                <a:gd name="T53" fmla="*/ 12 h 54"/>
                <a:gd name="T54" fmla="*/ 2 w 116"/>
                <a:gd name="T55" fmla="*/ 4 h 54"/>
                <a:gd name="T56" fmla="*/ 1 w 116"/>
                <a:gd name="T57" fmla="*/ 2 h 54"/>
                <a:gd name="T58" fmla="*/ 1 w 116"/>
                <a:gd name="T59" fmla="*/ 2 h 54"/>
                <a:gd name="T60" fmla="*/ 0 w 116"/>
                <a:gd name="T61"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 h="54">
                  <a:moveTo>
                    <a:pt x="0" y="2"/>
                  </a:moveTo>
                  <a:cubicBezTo>
                    <a:pt x="0" y="1"/>
                    <a:pt x="0" y="1"/>
                    <a:pt x="0" y="1"/>
                  </a:cubicBezTo>
                  <a:cubicBezTo>
                    <a:pt x="1" y="0"/>
                    <a:pt x="1" y="0"/>
                    <a:pt x="1" y="0"/>
                  </a:cubicBezTo>
                  <a:cubicBezTo>
                    <a:pt x="1" y="0"/>
                    <a:pt x="1" y="0"/>
                    <a:pt x="2" y="0"/>
                  </a:cubicBezTo>
                  <a:cubicBezTo>
                    <a:pt x="2" y="0"/>
                    <a:pt x="3" y="0"/>
                    <a:pt x="3" y="0"/>
                  </a:cubicBezTo>
                  <a:cubicBezTo>
                    <a:pt x="3" y="0"/>
                    <a:pt x="3" y="1"/>
                    <a:pt x="3" y="1"/>
                  </a:cubicBezTo>
                  <a:cubicBezTo>
                    <a:pt x="4" y="2"/>
                    <a:pt x="4" y="4"/>
                    <a:pt x="5" y="6"/>
                  </a:cubicBezTo>
                  <a:cubicBezTo>
                    <a:pt x="8" y="5"/>
                    <a:pt x="11" y="5"/>
                    <a:pt x="15" y="5"/>
                  </a:cubicBezTo>
                  <a:cubicBezTo>
                    <a:pt x="31" y="5"/>
                    <a:pt x="48" y="12"/>
                    <a:pt x="66" y="20"/>
                  </a:cubicBezTo>
                  <a:cubicBezTo>
                    <a:pt x="83" y="28"/>
                    <a:pt x="100" y="35"/>
                    <a:pt x="116" y="37"/>
                  </a:cubicBezTo>
                  <a:cubicBezTo>
                    <a:pt x="116" y="39"/>
                    <a:pt x="116" y="39"/>
                    <a:pt x="116" y="39"/>
                  </a:cubicBezTo>
                  <a:cubicBezTo>
                    <a:pt x="99" y="38"/>
                    <a:pt x="82" y="30"/>
                    <a:pt x="65" y="22"/>
                  </a:cubicBezTo>
                  <a:cubicBezTo>
                    <a:pt x="47" y="15"/>
                    <a:pt x="30" y="7"/>
                    <a:pt x="15" y="7"/>
                  </a:cubicBezTo>
                  <a:cubicBezTo>
                    <a:pt x="11" y="7"/>
                    <a:pt x="8" y="8"/>
                    <a:pt x="5" y="8"/>
                  </a:cubicBezTo>
                  <a:cubicBezTo>
                    <a:pt x="5" y="8"/>
                    <a:pt x="5" y="9"/>
                    <a:pt x="6" y="9"/>
                  </a:cubicBezTo>
                  <a:cubicBezTo>
                    <a:pt x="7" y="14"/>
                    <a:pt x="8" y="20"/>
                    <a:pt x="8" y="26"/>
                  </a:cubicBezTo>
                  <a:cubicBezTo>
                    <a:pt x="32" y="36"/>
                    <a:pt x="56" y="44"/>
                    <a:pt x="81" y="52"/>
                  </a:cubicBezTo>
                  <a:cubicBezTo>
                    <a:pt x="80" y="54"/>
                    <a:pt x="80" y="54"/>
                    <a:pt x="80" y="54"/>
                  </a:cubicBezTo>
                  <a:cubicBezTo>
                    <a:pt x="56" y="46"/>
                    <a:pt x="32" y="39"/>
                    <a:pt x="9" y="29"/>
                  </a:cubicBezTo>
                  <a:cubicBezTo>
                    <a:pt x="10" y="34"/>
                    <a:pt x="10" y="38"/>
                    <a:pt x="10" y="40"/>
                  </a:cubicBezTo>
                  <a:cubicBezTo>
                    <a:pt x="8" y="40"/>
                    <a:pt x="8" y="40"/>
                    <a:pt x="8" y="40"/>
                  </a:cubicBezTo>
                  <a:cubicBezTo>
                    <a:pt x="8" y="39"/>
                    <a:pt x="7" y="36"/>
                    <a:pt x="7" y="32"/>
                  </a:cubicBezTo>
                  <a:cubicBezTo>
                    <a:pt x="7" y="30"/>
                    <a:pt x="6" y="29"/>
                    <a:pt x="6" y="28"/>
                  </a:cubicBezTo>
                  <a:cubicBezTo>
                    <a:pt x="5" y="27"/>
                    <a:pt x="4" y="27"/>
                    <a:pt x="3" y="26"/>
                  </a:cubicBezTo>
                  <a:cubicBezTo>
                    <a:pt x="4" y="24"/>
                    <a:pt x="4" y="24"/>
                    <a:pt x="4" y="24"/>
                  </a:cubicBezTo>
                  <a:cubicBezTo>
                    <a:pt x="5" y="24"/>
                    <a:pt x="5" y="24"/>
                    <a:pt x="6" y="25"/>
                  </a:cubicBezTo>
                  <a:cubicBezTo>
                    <a:pt x="5" y="20"/>
                    <a:pt x="4" y="16"/>
                    <a:pt x="4" y="12"/>
                  </a:cubicBezTo>
                  <a:cubicBezTo>
                    <a:pt x="3" y="9"/>
                    <a:pt x="2" y="6"/>
                    <a:pt x="2" y="4"/>
                  </a:cubicBezTo>
                  <a:cubicBezTo>
                    <a:pt x="2" y="3"/>
                    <a:pt x="1" y="3"/>
                    <a:pt x="1" y="2"/>
                  </a:cubicBezTo>
                  <a:cubicBezTo>
                    <a:pt x="1" y="2"/>
                    <a:pt x="1" y="2"/>
                    <a:pt x="1" y="2"/>
                  </a:cubicBezTo>
                  <a:lnTo>
                    <a:pt x="0"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6" name="Freeform 178"/>
            <p:cNvSpPr>
              <a:spLocks/>
            </p:cNvSpPr>
            <p:nvPr/>
          </p:nvSpPr>
          <p:spPr bwMode="auto">
            <a:xfrm>
              <a:off x="3010765" y="5168919"/>
              <a:ext cx="249438" cy="109290"/>
            </a:xfrm>
            <a:custGeom>
              <a:avLst/>
              <a:gdLst>
                <a:gd name="T0" fmla="*/ 82 w 82"/>
                <a:gd name="T1" fmla="*/ 36 h 36"/>
                <a:gd name="T2" fmla="*/ 81 w 82"/>
                <a:gd name="T3" fmla="*/ 36 h 36"/>
                <a:gd name="T4" fmla="*/ 76 w 82"/>
                <a:gd name="T5" fmla="*/ 34 h 36"/>
                <a:gd name="T6" fmla="*/ 39 w 82"/>
                <a:gd name="T7" fmla="*/ 16 h 36"/>
                <a:gd name="T8" fmla="*/ 17 w 82"/>
                <a:gd name="T9" fmla="*/ 7 h 36"/>
                <a:gd name="T10" fmla="*/ 0 w 82"/>
                <a:gd name="T11" fmla="*/ 3 h 36"/>
                <a:gd name="T12" fmla="*/ 0 w 82"/>
                <a:gd name="T13" fmla="*/ 0 h 36"/>
                <a:gd name="T14" fmla="*/ 22 w 82"/>
                <a:gd name="T15" fmla="*/ 5 h 36"/>
                <a:gd name="T16" fmla="*/ 61 w 82"/>
                <a:gd name="T17" fmla="*/ 23 h 36"/>
                <a:gd name="T18" fmla="*/ 75 w 82"/>
                <a:gd name="T19" fmla="*/ 30 h 36"/>
                <a:gd name="T20" fmla="*/ 80 w 82"/>
                <a:gd name="T21" fmla="*/ 33 h 36"/>
                <a:gd name="T22" fmla="*/ 81 w 82"/>
                <a:gd name="T23" fmla="*/ 33 h 36"/>
                <a:gd name="T24" fmla="*/ 82 w 82"/>
                <a:gd name="T25" fmla="*/ 33 h 36"/>
                <a:gd name="T26" fmla="*/ 82 w 82"/>
                <a:gd name="T27" fmla="*/ 33 h 36"/>
                <a:gd name="T28" fmla="*/ 82 w 82"/>
                <a:gd name="T29" fmla="*/ 34 h 36"/>
                <a:gd name="T30" fmla="*/ 82 w 82"/>
                <a:gd name="T31" fmla="*/ 34 h 36"/>
                <a:gd name="T32" fmla="*/ 81 w 82"/>
                <a:gd name="T33" fmla="*/ 33 h 36"/>
                <a:gd name="T34" fmla="*/ 82 w 82"/>
                <a:gd name="T3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36">
                  <a:moveTo>
                    <a:pt x="82" y="36"/>
                  </a:moveTo>
                  <a:cubicBezTo>
                    <a:pt x="81" y="36"/>
                    <a:pt x="81" y="36"/>
                    <a:pt x="81" y="36"/>
                  </a:cubicBezTo>
                  <a:cubicBezTo>
                    <a:pt x="80" y="36"/>
                    <a:pt x="78" y="35"/>
                    <a:pt x="76" y="34"/>
                  </a:cubicBezTo>
                  <a:cubicBezTo>
                    <a:pt x="69" y="30"/>
                    <a:pt x="54" y="22"/>
                    <a:pt x="39" y="16"/>
                  </a:cubicBezTo>
                  <a:cubicBezTo>
                    <a:pt x="32" y="12"/>
                    <a:pt x="24" y="9"/>
                    <a:pt x="17" y="7"/>
                  </a:cubicBezTo>
                  <a:cubicBezTo>
                    <a:pt x="11" y="4"/>
                    <a:pt x="4" y="3"/>
                    <a:pt x="0" y="3"/>
                  </a:cubicBezTo>
                  <a:cubicBezTo>
                    <a:pt x="0" y="0"/>
                    <a:pt x="0" y="0"/>
                    <a:pt x="0" y="0"/>
                  </a:cubicBezTo>
                  <a:cubicBezTo>
                    <a:pt x="6" y="0"/>
                    <a:pt x="14" y="2"/>
                    <a:pt x="22" y="5"/>
                  </a:cubicBezTo>
                  <a:cubicBezTo>
                    <a:pt x="35" y="10"/>
                    <a:pt x="49" y="17"/>
                    <a:pt x="61" y="23"/>
                  </a:cubicBezTo>
                  <a:cubicBezTo>
                    <a:pt x="67" y="26"/>
                    <a:pt x="72" y="29"/>
                    <a:pt x="75" y="30"/>
                  </a:cubicBezTo>
                  <a:cubicBezTo>
                    <a:pt x="77" y="31"/>
                    <a:pt x="79" y="32"/>
                    <a:pt x="80" y="33"/>
                  </a:cubicBezTo>
                  <a:cubicBezTo>
                    <a:pt x="80" y="33"/>
                    <a:pt x="81" y="33"/>
                    <a:pt x="81" y="33"/>
                  </a:cubicBezTo>
                  <a:cubicBezTo>
                    <a:pt x="82" y="33"/>
                    <a:pt x="82" y="33"/>
                    <a:pt x="82" y="33"/>
                  </a:cubicBezTo>
                  <a:cubicBezTo>
                    <a:pt x="82" y="33"/>
                    <a:pt x="82" y="33"/>
                    <a:pt x="82" y="33"/>
                  </a:cubicBezTo>
                  <a:cubicBezTo>
                    <a:pt x="82" y="34"/>
                    <a:pt x="82" y="34"/>
                    <a:pt x="82" y="34"/>
                  </a:cubicBezTo>
                  <a:cubicBezTo>
                    <a:pt x="82" y="34"/>
                    <a:pt x="82" y="34"/>
                    <a:pt x="82" y="34"/>
                  </a:cubicBezTo>
                  <a:cubicBezTo>
                    <a:pt x="81" y="33"/>
                    <a:pt x="81" y="33"/>
                    <a:pt x="81" y="33"/>
                  </a:cubicBezTo>
                  <a:cubicBezTo>
                    <a:pt x="82" y="36"/>
                    <a:pt x="82" y="36"/>
                    <a:pt x="82" y="3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7" name="Freeform 179"/>
            <p:cNvSpPr>
              <a:spLocks/>
            </p:cNvSpPr>
            <p:nvPr/>
          </p:nvSpPr>
          <p:spPr bwMode="auto">
            <a:xfrm>
              <a:off x="3111055" y="4058020"/>
              <a:ext cx="96432" cy="102861"/>
            </a:xfrm>
            <a:custGeom>
              <a:avLst/>
              <a:gdLst>
                <a:gd name="T0" fmla="*/ 22 w 32"/>
                <a:gd name="T1" fmla="*/ 13 h 34"/>
                <a:gd name="T2" fmla="*/ 32 w 32"/>
                <a:gd name="T3" fmla="*/ 34 h 34"/>
                <a:gd name="T4" fmla="*/ 32 w 32"/>
                <a:gd name="T5" fmla="*/ 34 h 34"/>
                <a:gd name="T6" fmla="*/ 29 w 32"/>
                <a:gd name="T7" fmla="*/ 34 h 34"/>
                <a:gd name="T8" fmla="*/ 29 w 32"/>
                <a:gd name="T9" fmla="*/ 34 h 34"/>
                <a:gd name="T10" fmla="*/ 20 w 32"/>
                <a:gd name="T11" fmla="*/ 15 h 34"/>
                <a:gd name="T12" fmla="*/ 0 w 32"/>
                <a:gd name="T13" fmla="*/ 2 h 34"/>
                <a:gd name="T14" fmla="*/ 0 w 32"/>
                <a:gd name="T15" fmla="*/ 0 h 34"/>
                <a:gd name="T16" fmla="*/ 22 w 32"/>
                <a:gd name="T17" fmla="*/ 1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4">
                  <a:moveTo>
                    <a:pt x="22" y="13"/>
                  </a:moveTo>
                  <a:cubicBezTo>
                    <a:pt x="28" y="19"/>
                    <a:pt x="32" y="27"/>
                    <a:pt x="32" y="34"/>
                  </a:cubicBezTo>
                  <a:cubicBezTo>
                    <a:pt x="32" y="34"/>
                    <a:pt x="32" y="34"/>
                    <a:pt x="32" y="34"/>
                  </a:cubicBezTo>
                  <a:cubicBezTo>
                    <a:pt x="29" y="34"/>
                    <a:pt x="29" y="34"/>
                    <a:pt x="29" y="34"/>
                  </a:cubicBezTo>
                  <a:cubicBezTo>
                    <a:pt x="29" y="34"/>
                    <a:pt x="29" y="34"/>
                    <a:pt x="29" y="34"/>
                  </a:cubicBezTo>
                  <a:cubicBezTo>
                    <a:pt x="30" y="28"/>
                    <a:pt x="26" y="21"/>
                    <a:pt x="20" y="15"/>
                  </a:cubicBezTo>
                  <a:cubicBezTo>
                    <a:pt x="15" y="9"/>
                    <a:pt x="7" y="4"/>
                    <a:pt x="0" y="2"/>
                  </a:cubicBezTo>
                  <a:cubicBezTo>
                    <a:pt x="0" y="0"/>
                    <a:pt x="0" y="0"/>
                    <a:pt x="0" y="0"/>
                  </a:cubicBezTo>
                  <a:cubicBezTo>
                    <a:pt x="8" y="1"/>
                    <a:pt x="16" y="7"/>
                    <a:pt x="2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8" name="Freeform 180"/>
            <p:cNvSpPr>
              <a:spLocks/>
            </p:cNvSpPr>
            <p:nvPr/>
          </p:nvSpPr>
          <p:spPr bwMode="auto">
            <a:xfrm>
              <a:off x="3509641" y="3982160"/>
              <a:ext cx="100289" cy="189007"/>
            </a:xfrm>
            <a:custGeom>
              <a:avLst/>
              <a:gdLst>
                <a:gd name="T0" fmla="*/ 3 w 33"/>
                <a:gd name="T1" fmla="*/ 60 h 62"/>
                <a:gd name="T2" fmla="*/ 1 w 33"/>
                <a:gd name="T3" fmla="*/ 59 h 62"/>
                <a:gd name="T4" fmla="*/ 28 w 33"/>
                <a:gd name="T5" fmla="*/ 2 h 62"/>
                <a:gd name="T6" fmla="*/ 32 w 33"/>
                <a:gd name="T7" fmla="*/ 4 h 62"/>
                <a:gd name="T8" fmla="*/ 3 w 33"/>
                <a:gd name="T9" fmla="*/ 60 h 62"/>
              </a:gdLst>
              <a:ahLst/>
              <a:cxnLst>
                <a:cxn ang="0">
                  <a:pos x="T0" y="T1"/>
                </a:cxn>
                <a:cxn ang="0">
                  <a:pos x="T2" y="T3"/>
                </a:cxn>
                <a:cxn ang="0">
                  <a:pos x="T4" y="T5"/>
                </a:cxn>
                <a:cxn ang="0">
                  <a:pos x="T6" y="T7"/>
                </a:cxn>
                <a:cxn ang="0">
                  <a:pos x="T8" y="T9"/>
                </a:cxn>
              </a:cxnLst>
              <a:rect l="0" t="0" r="r" b="b"/>
              <a:pathLst>
                <a:path w="33" h="62">
                  <a:moveTo>
                    <a:pt x="3" y="60"/>
                  </a:moveTo>
                  <a:cubicBezTo>
                    <a:pt x="3" y="62"/>
                    <a:pt x="0" y="60"/>
                    <a:pt x="1" y="59"/>
                  </a:cubicBezTo>
                  <a:cubicBezTo>
                    <a:pt x="7" y="39"/>
                    <a:pt x="20" y="21"/>
                    <a:pt x="28" y="2"/>
                  </a:cubicBezTo>
                  <a:cubicBezTo>
                    <a:pt x="29" y="0"/>
                    <a:pt x="33" y="2"/>
                    <a:pt x="32" y="4"/>
                  </a:cubicBezTo>
                  <a:cubicBezTo>
                    <a:pt x="23" y="23"/>
                    <a:pt x="11" y="40"/>
                    <a:pt x="3" y="6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9" name="Freeform 181"/>
            <p:cNvSpPr>
              <a:spLocks/>
            </p:cNvSpPr>
            <p:nvPr/>
          </p:nvSpPr>
          <p:spPr bwMode="auto">
            <a:xfrm>
              <a:off x="3035195" y="3705721"/>
              <a:ext cx="276439" cy="263581"/>
            </a:xfrm>
            <a:custGeom>
              <a:avLst/>
              <a:gdLst>
                <a:gd name="T0" fmla="*/ 82 w 91"/>
                <a:gd name="T1" fmla="*/ 13 h 87"/>
                <a:gd name="T2" fmla="*/ 60 w 91"/>
                <a:gd name="T3" fmla="*/ 23 h 87"/>
                <a:gd name="T4" fmla="*/ 39 w 91"/>
                <a:gd name="T5" fmla="*/ 38 h 87"/>
                <a:gd name="T6" fmla="*/ 4 w 91"/>
                <a:gd name="T7" fmla="*/ 84 h 87"/>
                <a:gd name="T8" fmla="*/ 0 w 91"/>
                <a:gd name="T9" fmla="*/ 83 h 87"/>
                <a:gd name="T10" fmla="*/ 29 w 91"/>
                <a:gd name="T11" fmla="*/ 41 h 87"/>
                <a:gd name="T12" fmla="*/ 55 w 91"/>
                <a:gd name="T13" fmla="*/ 21 h 87"/>
                <a:gd name="T14" fmla="*/ 66 w 91"/>
                <a:gd name="T15" fmla="*/ 15 h 87"/>
                <a:gd name="T16" fmla="*/ 81 w 91"/>
                <a:gd name="T17" fmla="*/ 7 h 87"/>
                <a:gd name="T18" fmla="*/ 82 w 91"/>
                <a:gd name="T19" fmla="*/ 1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87">
                  <a:moveTo>
                    <a:pt x="82" y="13"/>
                  </a:moveTo>
                  <a:cubicBezTo>
                    <a:pt x="77" y="11"/>
                    <a:pt x="64" y="20"/>
                    <a:pt x="60" y="23"/>
                  </a:cubicBezTo>
                  <a:cubicBezTo>
                    <a:pt x="53" y="27"/>
                    <a:pt x="46" y="32"/>
                    <a:pt x="39" y="38"/>
                  </a:cubicBezTo>
                  <a:cubicBezTo>
                    <a:pt x="24" y="49"/>
                    <a:pt x="8" y="65"/>
                    <a:pt x="4" y="84"/>
                  </a:cubicBezTo>
                  <a:cubicBezTo>
                    <a:pt x="4" y="87"/>
                    <a:pt x="0" y="86"/>
                    <a:pt x="0" y="83"/>
                  </a:cubicBezTo>
                  <a:cubicBezTo>
                    <a:pt x="3" y="66"/>
                    <a:pt x="16" y="52"/>
                    <a:pt x="29" y="41"/>
                  </a:cubicBezTo>
                  <a:cubicBezTo>
                    <a:pt x="37" y="33"/>
                    <a:pt x="46" y="27"/>
                    <a:pt x="55" y="21"/>
                  </a:cubicBezTo>
                  <a:cubicBezTo>
                    <a:pt x="58" y="18"/>
                    <a:pt x="62" y="16"/>
                    <a:pt x="66" y="15"/>
                  </a:cubicBezTo>
                  <a:cubicBezTo>
                    <a:pt x="70" y="12"/>
                    <a:pt x="78" y="11"/>
                    <a:pt x="81" y="7"/>
                  </a:cubicBezTo>
                  <a:cubicBezTo>
                    <a:pt x="87" y="0"/>
                    <a:pt x="91" y="16"/>
                    <a:pt x="8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0" name="Freeform 182"/>
            <p:cNvSpPr>
              <a:spLocks/>
            </p:cNvSpPr>
            <p:nvPr/>
          </p:nvSpPr>
          <p:spPr bwMode="auto">
            <a:xfrm>
              <a:off x="2886046" y="4529895"/>
              <a:ext cx="738028" cy="57859"/>
            </a:xfrm>
            <a:custGeom>
              <a:avLst/>
              <a:gdLst>
                <a:gd name="T0" fmla="*/ 2 w 243"/>
                <a:gd name="T1" fmla="*/ 13 h 19"/>
                <a:gd name="T2" fmla="*/ 123 w 243"/>
                <a:gd name="T3" fmla="*/ 7 h 19"/>
                <a:gd name="T4" fmla="*/ 181 w 243"/>
                <a:gd name="T5" fmla="*/ 3 h 19"/>
                <a:gd name="T6" fmla="*/ 241 w 243"/>
                <a:gd name="T7" fmla="*/ 2 h 19"/>
                <a:gd name="T8" fmla="*/ 240 w 243"/>
                <a:gd name="T9" fmla="*/ 7 h 19"/>
                <a:gd name="T10" fmla="*/ 182 w 243"/>
                <a:gd name="T11" fmla="*/ 9 h 19"/>
                <a:gd name="T12" fmla="*/ 123 w 243"/>
                <a:gd name="T13" fmla="*/ 12 h 19"/>
                <a:gd name="T14" fmla="*/ 32 w 243"/>
                <a:gd name="T15" fmla="*/ 16 h 19"/>
                <a:gd name="T16" fmla="*/ 30 w 243"/>
                <a:gd name="T17" fmla="*/ 18 h 19"/>
                <a:gd name="T18" fmla="*/ 3 w 243"/>
                <a:gd name="T19" fmla="*/ 17 h 19"/>
                <a:gd name="T20" fmla="*/ 2 w 243"/>
                <a:gd name="T21"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19">
                  <a:moveTo>
                    <a:pt x="2" y="13"/>
                  </a:moveTo>
                  <a:cubicBezTo>
                    <a:pt x="42" y="12"/>
                    <a:pt x="83" y="9"/>
                    <a:pt x="123" y="7"/>
                  </a:cubicBezTo>
                  <a:cubicBezTo>
                    <a:pt x="142" y="5"/>
                    <a:pt x="162" y="4"/>
                    <a:pt x="181" y="3"/>
                  </a:cubicBezTo>
                  <a:cubicBezTo>
                    <a:pt x="201" y="2"/>
                    <a:pt x="221" y="0"/>
                    <a:pt x="241" y="2"/>
                  </a:cubicBezTo>
                  <a:cubicBezTo>
                    <a:pt x="243" y="3"/>
                    <a:pt x="243" y="6"/>
                    <a:pt x="240" y="7"/>
                  </a:cubicBezTo>
                  <a:cubicBezTo>
                    <a:pt x="221" y="9"/>
                    <a:pt x="201" y="8"/>
                    <a:pt x="182" y="9"/>
                  </a:cubicBezTo>
                  <a:cubicBezTo>
                    <a:pt x="162" y="10"/>
                    <a:pt x="143" y="11"/>
                    <a:pt x="123" y="12"/>
                  </a:cubicBezTo>
                  <a:cubicBezTo>
                    <a:pt x="93" y="14"/>
                    <a:pt x="62" y="16"/>
                    <a:pt x="32" y="16"/>
                  </a:cubicBezTo>
                  <a:cubicBezTo>
                    <a:pt x="32" y="17"/>
                    <a:pt x="32" y="19"/>
                    <a:pt x="30" y="18"/>
                  </a:cubicBezTo>
                  <a:cubicBezTo>
                    <a:pt x="21" y="17"/>
                    <a:pt x="12" y="17"/>
                    <a:pt x="3" y="17"/>
                  </a:cubicBezTo>
                  <a:cubicBezTo>
                    <a:pt x="0" y="17"/>
                    <a:pt x="0" y="13"/>
                    <a:pt x="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grpSp>
      <p:pic>
        <p:nvPicPr>
          <p:cNvPr id="3" name="图片 2"/>
          <p:cNvPicPr>
            <a:picLocks noChangeAspect="1"/>
          </p:cNvPicPr>
          <p:nvPr/>
        </p:nvPicPr>
        <p:blipFill>
          <a:blip r:embed="rId2"/>
          <a:stretch>
            <a:fillRect/>
          </a:stretch>
        </p:blipFill>
        <p:spPr>
          <a:xfrm>
            <a:off x="858263" y="1990633"/>
            <a:ext cx="10465482" cy="1210745"/>
          </a:xfrm>
          <a:prstGeom prst="rect">
            <a:avLst/>
          </a:prstGeom>
        </p:spPr>
      </p:pic>
      <p:pic>
        <p:nvPicPr>
          <p:cNvPr id="4" name="图片 3"/>
          <p:cNvPicPr>
            <a:picLocks noChangeAspect="1"/>
          </p:cNvPicPr>
          <p:nvPr/>
        </p:nvPicPr>
        <p:blipFill>
          <a:blip r:embed="rId3"/>
          <a:stretch>
            <a:fillRect/>
          </a:stretch>
        </p:blipFill>
        <p:spPr>
          <a:xfrm>
            <a:off x="795187" y="4452701"/>
            <a:ext cx="10974653" cy="1396855"/>
          </a:xfrm>
          <a:prstGeom prst="rect">
            <a:avLst/>
          </a:prstGeom>
        </p:spPr>
      </p:pic>
    </p:spTree>
    <p:extLst>
      <p:ext uri="{BB962C8B-B14F-4D97-AF65-F5344CB8AC3E}">
        <p14:creationId xmlns:p14="http://schemas.microsoft.com/office/powerpoint/2010/main" val="616953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09902" y="897924"/>
            <a:ext cx="10528558" cy="3139321"/>
          </a:xfrm>
          <a:prstGeom prst="rect">
            <a:avLst/>
          </a:prstGeom>
        </p:spPr>
        <p:txBody>
          <a:bodyPr wrap="square">
            <a:spAutoFit/>
          </a:bodyPr>
          <a:lstStyle/>
          <a:p>
            <a:endParaRPr lang="en-US" altLang="zh-CN" sz="2400" dirty="0" smtClean="0"/>
          </a:p>
          <a:p>
            <a:r>
              <a:rPr lang="en-US" altLang="zh-CN" dirty="0" smtClean="0">
                <a:solidFill>
                  <a:schemeClr val="bg1"/>
                </a:solidFill>
                <a:latin typeface="楷体" panose="02010609060101010101" pitchFamily="49" charset="-122"/>
                <a:ea typeface="楷体" panose="02010609060101010101" pitchFamily="49" charset="-122"/>
              </a:rPr>
              <a:t>4)</a:t>
            </a:r>
            <a:r>
              <a:rPr lang="zh-CN" altLang="en-US" dirty="0" smtClean="0">
                <a:solidFill>
                  <a:schemeClr val="bg1"/>
                </a:solidFill>
                <a:latin typeface="楷体" panose="02010609060101010101" pitchFamily="49" charset="-122"/>
                <a:ea typeface="楷体" panose="02010609060101010101" pitchFamily="49" charset="-122"/>
              </a:rPr>
              <a:t>、</a:t>
            </a:r>
            <a:r>
              <a:rPr lang="en-US" altLang="zh-CN" dirty="0" smtClean="0">
                <a:solidFill>
                  <a:schemeClr val="bg1"/>
                </a:solidFill>
                <a:latin typeface="楷体" panose="02010609060101010101" pitchFamily="49" charset="-122"/>
                <a:ea typeface="楷体" panose="02010609060101010101" pitchFamily="49" charset="-122"/>
              </a:rPr>
              <a:t>LIKE</a:t>
            </a:r>
            <a:endParaRPr lang="en-US" altLang="zh-CN" dirty="0">
              <a:solidFill>
                <a:schemeClr val="bg1"/>
              </a:solidFill>
              <a:latin typeface="楷体" panose="02010609060101010101" pitchFamily="49" charset="-122"/>
              <a:ea typeface="楷体" panose="02010609060101010101" pitchFamily="49" charset="-122"/>
            </a:endParaRPr>
          </a:p>
          <a:p>
            <a:r>
              <a:rPr lang="en-US" altLang="zh-CN" dirty="0" smtClean="0">
                <a:solidFill>
                  <a:schemeClr val="bg1"/>
                </a:solidFill>
                <a:latin typeface="楷体" panose="02010609060101010101" pitchFamily="49" charset="-122"/>
                <a:ea typeface="楷体" panose="02010609060101010101" pitchFamily="49" charset="-122"/>
              </a:rPr>
              <a:t>(</a:t>
            </a:r>
            <a:r>
              <a:rPr lang="zh-CN" altLang="en-US" dirty="0" smtClean="0">
                <a:solidFill>
                  <a:schemeClr val="bg1"/>
                </a:solidFill>
                <a:latin typeface="楷体" panose="02010609060101010101" pitchFamily="49" charset="-122"/>
                <a:ea typeface="楷体" panose="02010609060101010101" pitchFamily="49" charset="-122"/>
              </a:rPr>
              <a:t>全文索引</a:t>
            </a:r>
            <a:r>
              <a:rPr lang="en-US" altLang="zh-CN" dirty="0" smtClean="0">
                <a:solidFill>
                  <a:schemeClr val="bg1"/>
                </a:solidFill>
                <a:latin typeface="楷体" panose="02010609060101010101" pitchFamily="49" charset="-122"/>
                <a:ea typeface="楷体" panose="02010609060101010101" pitchFamily="49" charset="-122"/>
              </a:rPr>
              <a:t>5.6)</a:t>
            </a:r>
          </a:p>
          <a:p>
            <a:endParaRPr lang="en-US" altLang="zh-CN" dirty="0" smtClean="0">
              <a:solidFill>
                <a:schemeClr val="bg1"/>
              </a:solidFill>
              <a:latin typeface="楷体" panose="02010609060101010101" pitchFamily="49" charset="-122"/>
              <a:ea typeface="楷体" panose="02010609060101010101" pitchFamily="49" charset="-122"/>
            </a:endParaRPr>
          </a:p>
          <a:p>
            <a:r>
              <a:rPr lang="en-US" altLang="zh-CN" dirty="0" smtClean="0">
                <a:solidFill>
                  <a:schemeClr val="bg1"/>
                </a:solidFill>
                <a:latin typeface="楷体" panose="02010609060101010101" pitchFamily="49" charset="-122"/>
                <a:ea typeface="楷体" panose="02010609060101010101" pitchFamily="49" charset="-122"/>
              </a:rPr>
              <a:t>EXPLAIN SELECT COUNT(*) FROM </a:t>
            </a:r>
            <a:r>
              <a:rPr lang="en-US" altLang="zh-CN" dirty="0" err="1" smtClean="0">
                <a:solidFill>
                  <a:schemeClr val="bg1"/>
                </a:solidFill>
                <a:latin typeface="楷体" panose="02010609060101010101" pitchFamily="49" charset="-122"/>
                <a:ea typeface="楷体" panose="02010609060101010101" pitchFamily="49" charset="-122"/>
              </a:rPr>
              <a:t>ob_check_m</a:t>
            </a:r>
            <a:r>
              <a:rPr lang="en-US" altLang="zh-CN" dirty="0" smtClean="0">
                <a:solidFill>
                  <a:schemeClr val="bg1"/>
                </a:solidFill>
                <a:latin typeface="楷体" panose="02010609060101010101" pitchFamily="49" charset="-122"/>
                <a:ea typeface="楷体" panose="02010609060101010101" pitchFamily="49" charset="-122"/>
              </a:rPr>
              <a:t> WHERE </a:t>
            </a:r>
            <a:r>
              <a:rPr lang="en-US" altLang="zh-CN" dirty="0" err="1" smtClean="0">
                <a:solidFill>
                  <a:schemeClr val="bg1"/>
                </a:solidFill>
                <a:latin typeface="楷体" panose="02010609060101010101" pitchFamily="49" charset="-122"/>
                <a:ea typeface="楷体" panose="02010609060101010101" pitchFamily="49" charset="-122"/>
              </a:rPr>
              <a:t>outbound_no</a:t>
            </a:r>
            <a:r>
              <a:rPr lang="en-US" altLang="zh-CN" dirty="0" smtClean="0">
                <a:solidFill>
                  <a:schemeClr val="bg1"/>
                </a:solidFill>
                <a:latin typeface="楷体" panose="02010609060101010101" pitchFamily="49" charset="-122"/>
                <a:ea typeface="楷体" panose="02010609060101010101" pitchFamily="49" charset="-122"/>
              </a:rPr>
              <a:t> LIKE '1108961268%' ; </a:t>
            </a:r>
          </a:p>
          <a:p>
            <a:endParaRPr lang="en-US" altLang="zh-CN" dirty="0" smtClean="0">
              <a:solidFill>
                <a:schemeClr val="bg1"/>
              </a:solidFill>
              <a:latin typeface="楷体" panose="02010609060101010101" pitchFamily="49" charset="-122"/>
              <a:ea typeface="楷体" panose="02010609060101010101" pitchFamily="49" charset="-122"/>
            </a:endParaRPr>
          </a:p>
          <a:p>
            <a:endParaRPr lang="en-US" altLang="zh-CN" dirty="0" smtClean="0">
              <a:solidFill>
                <a:schemeClr val="bg1"/>
              </a:solidFill>
              <a:latin typeface="楷体" panose="02010609060101010101" pitchFamily="49" charset="-122"/>
              <a:ea typeface="楷体" panose="02010609060101010101" pitchFamily="49" charset="-122"/>
            </a:endParaRPr>
          </a:p>
          <a:p>
            <a:r>
              <a:rPr lang="en-US" altLang="zh-CN" dirty="0" smtClean="0">
                <a:solidFill>
                  <a:schemeClr val="bg1"/>
                </a:solidFill>
                <a:latin typeface="楷体" panose="02010609060101010101" pitchFamily="49" charset="-122"/>
                <a:ea typeface="楷体" panose="02010609060101010101" pitchFamily="49" charset="-122"/>
              </a:rPr>
              <a:t>EXPLAIN SELECT COUNT(*) FROM </a:t>
            </a:r>
            <a:r>
              <a:rPr lang="en-US" altLang="zh-CN" dirty="0" err="1" smtClean="0">
                <a:solidFill>
                  <a:schemeClr val="bg1"/>
                </a:solidFill>
                <a:latin typeface="楷体" panose="02010609060101010101" pitchFamily="49" charset="-122"/>
                <a:ea typeface="楷体" panose="02010609060101010101" pitchFamily="49" charset="-122"/>
              </a:rPr>
              <a:t>ob_check_m</a:t>
            </a:r>
            <a:r>
              <a:rPr lang="en-US" altLang="zh-CN" dirty="0" smtClean="0">
                <a:solidFill>
                  <a:schemeClr val="bg1"/>
                </a:solidFill>
                <a:latin typeface="楷体" panose="02010609060101010101" pitchFamily="49" charset="-122"/>
                <a:ea typeface="楷体" panose="02010609060101010101" pitchFamily="49" charset="-122"/>
              </a:rPr>
              <a:t> WHERE </a:t>
            </a:r>
            <a:r>
              <a:rPr lang="en-US" altLang="zh-CN" dirty="0" err="1" smtClean="0">
                <a:solidFill>
                  <a:schemeClr val="bg1"/>
                </a:solidFill>
                <a:latin typeface="楷体" panose="02010609060101010101" pitchFamily="49" charset="-122"/>
                <a:ea typeface="楷体" panose="02010609060101010101" pitchFamily="49" charset="-122"/>
              </a:rPr>
              <a:t>outbound_no</a:t>
            </a:r>
            <a:r>
              <a:rPr lang="en-US" altLang="zh-CN" dirty="0" smtClean="0">
                <a:solidFill>
                  <a:schemeClr val="bg1"/>
                </a:solidFill>
                <a:latin typeface="楷体" panose="02010609060101010101" pitchFamily="49" charset="-122"/>
                <a:ea typeface="楷体" panose="02010609060101010101" pitchFamily="49" charset="-122"/>
              </a:rPr>
              <a:t> LIKE '%</a:t>
            </a:r>
            <a:r>
              <a:rPr lang="en-US" altLang="zh-CN" dirty="0">
                <a:solidFill>
                  <a:schemeClr val="bg1"/>
                </a:solidFill>
                <a:latin typeface="楷体" panose="02010609060101010101" pitchFamily="49" charset="-122"/>
                <a:ea typeface="楷体" panose="02010609060101010101" pitchFamily="49" charset="-122"/>
              </a:rPr>
              <a:t>1089612689</a:t>
            </a:r>
            <a:r>
              <a:rPr lang="en-US" altLang="zh-CN" dirty="0" smtClean="0">
                <a:solidFill>
                  <a:schemeClr val="bg1"/>
                </a:solidFill>
                <a:latin typeface="楷体" panose="02010609060101010101" pitchFamily="49" charset="-122"/>
                <a:ea typeface="楷体" panose="02010609060101010101" pitchFamily="49" charset="-122"/>
              </a:rPr>
              <a:t>' ; </a:t>
            </a:r>
            <a:endParaRPr lang="en-US" altLang="zh-CN" dirty="0">
              <a:solidFill>
                <a:schemeClr val="bg1"/>
              </a:solidFill>
              <a:latin typeface="楷体" panose="02010609060101010101" pitchFamily="49" charset="-122"/>
              <a:ea typeface="楷体" panose="02010609060101010101" pitchFamily="49" charset="-122"/>
            </a:endParaRPr>
          </a:p>
          <a:p>
            <a:endParaRPr lang="en-US" altLang="zh-CN" sz="2400" dirty="0" smtClean="0"/>
          </a:p>
          <a:p>
            <a:endParaRPr lang="zh-CN" altLang="en-US" sz="2400" dirty="0"/>
          </a:p>
        </p:txBody>
      </p:sp>
      <p:sp>
        <p:nvSpPr>
          <p:cNvPr id="6" name="标题 3"/>
          <p:cNvSpPr>
            <a:spLocks noGrp="1"/>
          </p:cNvSpPr>
          <p:nvPr>
            <p:ph type="ctrTitle"/>
          </p:nvPr>
        </p:nvSpPr>
        <p:spPr>
          <a:xfrm>
            <a:off x="958467" y="5692"/>
            <a:ext cx="7062388" cy="819990"/>
          </a:xfrm>
        </p:spPr>
        <p:txBody>
          <a:bodyPr/>
          <a:lstStyle/>
          <a:p>
            <a:r>
              <a:rPr lang="en-US" altLang="zh-CN" dirty="0" smtClean="0">
                <a:solidFill>
                  <a:schemeClr val="bg1"/>
                </a:solidFill>
                <a:latin typeface="楷体" panose="02010609060101010101" pitchFamily="49" charset="-122"/>
                <a:ea typeface="楷体" panose="02010609060101010101" pitchFamily="49" charset="-122"/>
              </a:rPr>
              <a:t>Index</a:t>
            </a:r>
            <a:endParaRPr lang="zh-CN" altLang="en-US" dirty="0">
              <a:solidFill>
                <a:schemeClr val="bg1"/>
              </a:solidFill>
              <a:latin typeface="楷体" panose="02010609060101010101" pitchFamily="49" charset="-122"/>
              <a:ea typeface="楷体" panose="02010609060101010101" pitchFamily="49" charset="-122"/>
            </a:endParaRPr>
          </a:p>
        </p:txBody>
      </p:sp>
      <p:grpSp>
        <p:nvGrpSpPr>
          <p:cNvPr id="7" name="组合 6"/>
          <p:cNvGrpSpPr/>
          <p:nvPr/>
        </p:nvGrpSpPr>
        <p:grpSpPr>
          <a:xfrm>
            <a:off x="373638" y="231260"/>
            <a:ext cx="584829" cy="505442"/>
            <a:chOff x="2340883" y="3617004"/>
            <a:chExt cx="2169081" cy="1874642"/>
          </a:xfrm>
        </p:grpSpPr>
        <p:sp>
          <p:nvSpPr>
            <p:cNvPr id="8" name="Freeform 167"/>
            <p:cNvSpPr>
              <a:spLocks/>
            </p:cNvSpPr>
            <p:nvPr/>
          </p:nvSpPr>
          <p:spPr bwMode="auto">
            <a:xfrm>
              <a:off x="3084054" y="5287210"/>
              <a:ext cx="60431" cy="9000"/>
            </a:xfrm>
            <a:custGeom>
              <a:avLst/>
              <a:gdLst>
                <a:gd name="T0" fmla="*/ 20 w 20"/>
                <a:gd name="T1" fmla="*/ 3 h 3"/>
                <a:gd name="T2" fmla="*/ 0 w 20"/>
                <a:gd name="T3" fmla="*/ 0 h 3"/>
                <a:gd name="T4" fmla="*/ 20 w 20"/>
                <a:gd name="T5" fmla="*/ 3 h 3"/>
              </a:gdLst>
              <a:ahLst/>
              <a:cxnLst>
                <a:cxn ang="0">
                  <a:pos x="T0" y="T1"/>
                </a:cxn>
                <a:cxn ang="0">
                  <a:pos x="T2" y="T3"/>
                </a:cxn>
                <a:cxn ang="0">
                  <a:pos x="T4" y="T5"/>
                </a:cxn>
              </a:cxnLst>
              <a:rect l="0" t="0" r="r" b="b"/>
              <a:pathLst>
                <a:path w="20" h="3">
                  <a:moveTo>
                    <a:pt x="20" y="3"/>
                  </a:moveTo>
                  <a:cubicBezTo>
                    <a:pt x="8" y="1"/>
                    <a:pt x="0" y="0"/>
                    <a:pt x="0" y="0"/>
                  </a:cubicBezTo>
                  <a:cubicBezTo>
                    <a:pt x="4" y="0"/>
                    <a:pt x="11" y="1"/>
                    <a:pt x="2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9" name="Freeform 168"/>
            <p:cNvSpPr>
              <a:spLocks/>
            </p:cNvSpPr>
            <p:nvPr/>
          </p:nvSpPr>
          <p:spPr bwMode="auto">
            <a:xfrm>
              <a:off x="3390065" y="5213921"/>
              <a:ext cx="465446" cy="200579"/>
            </a:xfrm>
            <a:custGeom>
              <a:avLst/>
              <a:gdLst>
                <a:gd name="T0" fmla="*/ 148 w 153"/>
                <a:gd name="T1" fmla="*/ 9 h 66"/>
                <a:gd name="T2" fmla="*/ 148 w 153"/>
                <a:gd name="T3" fmla="*/ 12 h 66"/>
                <a:gd name="T4" fmla="*/ 143 w 153"/>
                <a:gd name="T5" fmla="*/ 27 h 66"/>
                <a:gd name="T6" fmla="*/ 140 w 153"/>
                <a:gd name="T7" fmla="*/ 42 h 66"/>
                <a:gd name="T8" fmla="*/ 130 w 153"/>
                <a:gd name="T9" fmla="*/ 65 h 66"/>
                <a:gd name="T10" fmla="*/ 131 w 153"/>
                <a:gd name="T11" fmla="*/ 50 h 66"/>
                <a:gd name="T12" fmla="*/ 0 w 153"/>
                <a:gd name="T13" fmla="*/ 19 h 66"/>
                <a:gd name="T14" fmla="*/ 129 w 153"/>
                <a:gd name="T15" fmla="*/ 43 h 66"/>
                <a:gd name="T16" fmla="*/ 130 w 153"/>
                <a:gd name="T17" fmla="*/ 40 h 66"/>
                <a:gd name="T18" fmla="*/ 68 w 153"/>
                <a:gd name="T19" fmla="*/ 24 h 66"/>
                <a:gd name="T20" fmla="*/ 132 w 153"/>
                <a:gd name="T21" fmla="*/ 38 h 66"/>
                <a:gd name="T22" fmla="*/ 134 w 153"/>
                <a:gd name="T23" fmla="*/ 32 h 66"/>
                <a:gd name="T24" fmla="*/ 2 w 153"/>
                <a:gd name="T25" fmla="*/ 0 h 66"/>
                <a:gd name="T26" fmla="*/ 132 w 153"/>
                <a:gd name="T27" fmla="*/ 25 h 66"/>
                <a:gd name="T28" fmla="*/ 147 w 153"/>
                <a:gd name="T29" fmla="*/ 12 h 66"/>
                <a:gd name="T30" fmla="*/ 129 w 153"/>
                <a:gd name="T31" fmla="*/ 6 h 66"/>
                <a:gd name="T32" fmla="*/ 147 w 153"/>
                <a:gd name="T33" fmla="*/ 12 h 66"/>
                <a:gd name="T34" fmla="*/ 148 w 153"/>
                <a:gd name="T35"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 h="66">
                  <a:moveTo>
                    <a:pt x="148" y="9"/>
                  </a:moveTo>
                  <a:cubicBezTo>
                    <a:pt x="148" y="12"/>
                    <a:pt x="148" y="12"/>
                    <a:pt x="148" y="12"/>
                  </a:cubicBezTo>
                  <a:cubicBezTo>
                    <a:pt x="148" y="12"/>
                    <a:pt x="153" y="23"/>
                    <a:pt x="143" y="27"/>
                  </a:cubicBezTo>
                  <a:cubicBezTo>
                    <a:pt x="133" y="30"/>
                    <a:pt x="146" y="37"/>
                    <a:pt x="140" y="42"/>
                  </a:cubicBezTo>
                  <a:cubicBezTo>
                    <a:pt x="133" y="48"/>
                    <a:pt x="144" y="66"/>
                    <a:pt x="130" y="65"/>
                  </a:cubicBezTo>
                  <a:cubicBezTo>
                    <a:pt x="130" y="65"/>
                    <a:pt x="133" y="56"/>
                    <a:pt x="131" y="50"/>
                  </a:cubicBezTo>
                  <a:cubicBezTo>
                    <a:pt x="0" y="19"/>
                    <a:pt x="0" y="19"/>
                    <a:pt x="0" y="19"/>
                  </a:cubicBezTo>
                  <a:cubicBezTo>
                    <a:pt x="129" y="43"/>
                    <a:pt x="129" y="43"/>
                    <a:pt x="129" y="43"/>
                  </a:cubicBezTo>
                  <a:cubicBezTo>
                    <a:pt x="129" y="42"/>
                    <a:pt x="129" y="41"/>
                    <a:pt x="130" y="40"/>
                  </a:cubicBezTo>
                  <a:cubicBezTo>
                    <a:pt x="68" y="24"/>
                    <a:pt x="68" y="24"/>
                    <a:pt x="68" y="24"/>
                  </a:cubicBezTo>
                  <a:cubicBezTo>
                    <a:pt x="132" y="38"/>
                    <a:pt x="132" y="38"/>
                    <a:pt x="132" y="38"/>
                  </a:cubicBezTo>
                  <a:cubicBezTo>
                    <a:pt x="133" y="36"/>
                    <a:pt x="134" y="33"/>
                    <a:pt x="134" y="32"/>
                  </a:cubicBezTo>
                  <a:cubicBezTo>
                    <a:pt x="2" y="0"/>
                    <a:pt x="2" y="0"/>
                    <a:pt x="2" y="0"/>
                  </a:cubicBezTo>
                  <a:cubicBezTo>
                    <a:pt x="132" y="25"/>
                    <a:pt x="132" y="25"/>
                    <a:pt x="132" y="25"/>
                  </a:cubicBezTo>
                  <a:cubicBezTo>
                    <a:pt x="135" y="23"/>
                    <a:pt x="145" y="22"/>
                    <a:pt x="147" y="12"/>
                  </a:cubicBezTo>
                  <a:cubicBezTo>
                    <a:pt x="146" y="11"/>
                    <a:pt x="139" y="9"/>
                    <a:pt x="129" y="6"/>
                  </a:cubicBezTo>
                  <a:cubicBezTo>
                    <a:pt x="139" y="9"/>
                    <a:pt x="146" y="10"/>
                    <a:pt x="147" y="12"/>
                  </a:cubicBezTo>
                  <a:cubicBezTo>
                    <a:pt x="148" y="11"/>
                    <a:pt x="148" y="10"/>
                    <a:pt x="148"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0" name="Freeform 169"/>
            <p:cNvSpPr>
              <a:spLocks/>
            </p:cNvSpPr>
            <p:nvPr/>
          </p:nvSpPr>
          <p:spPr bwMode="auto">
            <a:xfrm>
              <a:off x="3636932" y="4015590"/>
              <a:ext cx="267439" cy="258438"/>
            </a:xfrm>
            <a:custGeom>
              <a:avLst/>
              <a:gdLst>
                <a:gd name="T0" fmla="*/ 75 w 88"/>
                <a:gd name="T1" fmla="*/ 26 h 85"/>
                <a:gd name="T2" fmla="*/ 0 w 88"/>
                <a:gd name="T3" fmla="*/ 85 h 85"/>
                <a:gd name="T4" fmla="*/ 34 w 88"/>
                <a:gd name="T5" fmla="*/ 34 h 85"/>
                <a:gd name="T6" fmla="*/ 75 w 88"/>
                <a:gd name="T7" fmla="*/ 26 h 85"/>
              </a:gdLst>
              <a:ahLst/>
              <a:cxnLst>
                <a:cxn ang="0">
                  <a:pos x="T0" y="T1"/>
                </a:cxn>
                <a:cxn ang="0">
                  <a:pos x="T2" y="T3"/>
                </a:cxn>
                <a:cxn ang="0">
                  <a:pos x="T4" y="T5"/>
                </a:cxn>
                <a:cxn ang="0">
                  <a:pos x="T6" y="T7"/>
                </a:cxn>
              </a:cxnLst>
              <a:rect l="0" t="0" r="r" b="b"/>
              <a:pathLst>
                <a:path w="88" h="85">
                  <a:moveTo>
                    <a:pt x="75" y="26"/>
                  </a:moveTo>
                  <a:cubicBezTo>
                    <a:pt x="62" y="30"/>
                    <a:pt x="29" y="35"/>
                    <a:pt x="0" y="85"/>
                  </a:cubicBezTo>
                  <a:cubicBezTo>
                    <a:pt x="0" y="85"/>
                    <a:pt x="0" y="68"/>
                    <a:pt x="34" y="34"/>
                  </a:cubicBezTo>
                  <a:cubicBezTo>
                    <a:pt x="68" y="0"/>
                    <a:pt x="88" y="22"/>
                    <a:pt x="75"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1" name="Freeform 170"/>
            <p:cNvSpPr>
              <a:spLocks/>
            </p:cNvSpPr>
            <p:nvPr/>
          </p:nvSpPr>
          <p:spPr bwMode="auto">
            <a:xfrm>
              <a:off x="2946477" y="4688044"/>
              <a:ext cx="735456" cy="27001"/>
            </a:xfrm>
            <a:custGeom>
              <a:avLst/>
              <a:gdLst>
                <a:gd name="T0" fmla="*/ 242 w 242"/>
                <a:gd name="T1" fmla="*/ 6 h 9"/>
                <a:gd name="T2" fmla="*/ 242 w 242"/>
                <a:gd name="T3" fmla="*/ 9 h 9"/>
                <a:gd name="T4" fmla="*/ 0 w 242"/>
                <a:gd name="T5" fmla="*/ 9 h 9"/>
                <a:gd name="T6" fmla="*/ 242 w 242"/>
                <a:gd name="T7" fmla="*/ 6 h 9"/>
              </a:gdLst>
              <a:ahLst/>
              <a:cxnLst>
                <a:cxn ang="0">
                  <a:pos x="T0" y="T1"/>
                </a:cxn>
                <a:cxn ang="0">
                  <a:pos x="T2" y="T3"/>
                </a:cxn>
                <a:cxn ang="0">
                  <a:pos x="T4" y="T5"/>
                </a:cxn>
                <a:cxn ang="0">
                  <a:pos x="T6" y="T7"/>
                </a:cxn>
              </a:cxnLst>
              <a:rect l="0" t="0" r="r" b="b"/>
              <a:pathLst>
                <a:path w="242" h="9">
                  <a:moveTo>
                    <a:pt x="242" y="6"/>
                  </a:moveTo>
                  <a:cubicBezTo>
                    <a:pt x="242" y="9"/>
                    <a:pt x="242" y="9"/>
                    <a:pt x="242" y="9"/>
                  </a:cubicBezTo>
                  <a:cubicBezTo>
                    <a:pt x="0" y="9"/>
                    <a:pt x="0" y="9"/>
                    <a:pt x="0" y="9"/>
                  </a:cubicBezTo>
                  <a:cubicBezTo>
                    <a:pt x="58" y="0"/>
                    <a:pt x="242" y="6"/>
                    <a:pt x="242" y="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2" name="Freeform 171"/>
            <p:cNvSpPr>
              <a:spLocks/>
            </p:cNvSpPr>
            <p:nvPr/>
          </p:nvSpPr>
          <p:spPr bwMode="auto">
            <a:xfrm>
              <a:off x="3117484" y="4454035"/>
              <a:ext cx="205722" cy="38573"/>
            </a:xfrm>
            <a:custGeom>
              <a:avLst/>
              <a:gdLst>
                <a:gd name="T0" fmla="*/ 0 w 68"/>
                <a:gd name="T1" fmla="*/ 11 h 13"/>
                <a:gd name="T2" fmla="*/ 68 w 68"/>
                <a:gd name="T3" fmla="*/ 6 h 13"/>
                <a:gd name="T4" fmla="*/ 0 w 68"/>
                <a:gd name="T5" fmla="*/ 11 h 13"/>
              </a:gdLst>
              <a:ahLst/>
              <a:cxnLst>
                <a:cxn ang="0">
                  <a:pos x="T0" y="T1"/>
                </a:cxn>
                <a:cxn ang="0">
                  <a:pos x="T2" y="T3"/>
                </a:cxn>
                <a:cxn ang="0">
                  <a:pos x="T4" y="T5"/>
                </a:cxn>
              </a:cxnLst>
              <a:rect l="0" t="0" r="r" b="b"/>
              <a:pathLst>
                <a:path w="68" h="13">
                  <a:moveTo>
                    <a:pt x="0" y="11"/>
                  </a:moveTo>
                  <a:cubicBezTo>
                    <a:pt x="26" y="0"/>
                    <a:pt x="68" y="6"/>
                    <a:pt x="68" y="6"/>
                  </a:cubicBezTo>
                  <a:cubicBezTo>
                    <a:pt x="62" y="13"/>
                    <a:pt x="0" y="11"/>
                    <a:pt x="0" y="1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3" name="Freeform 172"/>
            <p:cNvSpPr>
              <a:spLocks/>
            </p:cNvSpPr>
            <p:nvPr/>
          </p:nvSpPr>
          <p:spPr bwMode="auto">
            <a:xfrm>
              <a:off x="3527642" y="3993732"/>
              <a:ext cx="100289" cy="186436"/>
            </a:xfrm>
            <a:custGeom>
              <a:avLst/>
              <a:gdLst>
                <a:gd name="T0" fmla="*/ 31 w 33"/>
                <a:gd name="T1" fmla="*/ 0 h 61"/>
                <a:gd name="T2" fmla="*/ 0 w 33"/>
                <a:gd name="T3" fmla="*/ 61 h 61"/>
                <a:gd name="T4" fmla="*/ 31 w 33"/>
                <a:gd name="T5" fmla="*/ 0 h 61"/>
              </a:gdLst>
              <a:ahLst/>
              <a:cxnLst>
                <a:cxn ang="0">
                  <a:pos x="T0" y="T1"/>
                </a:cxn>
                <a:cxn ang="0">
                  <a:pos x="T2" y="T3"/>
                </a:cxn>
                <a:cxn ang="0">
                  <a:pos x="T4" y="T5"/>
                </a:cxn>
              </a:cxnLst>
              <a:rect l="0" t="0" r="r" b="b"/>
              <a:pathLst>
                <a:path w="33" h="61">
                  <a:moveTo>
                    <a:pt x="31" y="0"/>
                  </a:moveTo>
                  <a:cubicBezTo>
                    <a:pt x="33" y="9"/>
                    <a:pt x="0" y="61"/>
                    <a:pt x="0" y="61"/>
                  </a:cubicBezTo>
                  <a:cubicBezTo>
                    <a:pt x="4" y="33"/>
                    <a:pt x="31" y="0"/>
                    <a:pt x="3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4" name="Freeform 173"/>
            <p:cNvSpPr>
              <a:spLocks/>
            </p:cNvSpPr>
            <p:nvPr/>
          </p:nvSpPr>
          <p:spPr bwMode="auto">
            <a:xfrm>
              <a:off x="3451782" y="3966731"/>
              <a:ext cx="100289" cy="185150"/>
            </a:xfrm>
            <a:custGeom>
              <a:avLst/>
              <a:gdLst>
                <a:gd name="T0" fmla="*/ 30 w 33"/>
                <a:gd name="T1" fmla="*/ 0 h 61"/>
                <a:gd name="T2" fmla="*/ 0 w 33"/>
                <a:gd name="T3" fmla="*/ 61 h 61"/>
                <a:gd name="T4" fmla="*/ 30 w 33"/>
                <a:gd name="T5" fmla="*/ 0 h 61"/>
              </a:gdLst>
              <a:ahLst/>
              <a:cxnLst>
                <a:cxn ang="0">
                  <a:pos x="T0" y="T1"/>
                </a:cxn>
                <a:cxn ang="0">
                  <a:pos x="T2" y="T3"/>
                </a:cxn>
                <a:cxn ang="0">
                  <a:pos x="T4" y="T5"/>
                </a:cxn>
              </a:cxnLst>
              <a:rect l="0" t="0" r="r" b="b"/>
              <a:pathLst>
                <a:path w="33" h="61">
                  <a:moveTo>
                    <a:pt x="30" y="0"/>
                  </a:moveTo>
                  <a:cubicBezTo>
                    <a:pt x="33" y="8"/>
                    <a:pt x="0" y="61"/>
                    <a:pt x="0" y="61"/>
                  </a:cubicBezTo>
                  <a:cubicBezTo>
                    <a:pt x="4" y="33"/>
                    <a:pt x="30" y="0"/>
                    <a:pt x="3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5" name="Freeform 174"/>
            <p:cNvSpPr>
              <a:spLocks/>
            </p:cNvSpPr>
            <p:nvPr/>
          </p:nvSpPr>
          <p:spPr bwMode="auto">
            <a:xfrm>
              <a:off x="2940048" y="4374318"/>
              <a:ext cx="398586" cy="33430"/>
            </a:xfrm>
            <a:custGeom>
              <a:avLst/>
              <a:gdLst>
                <a:gd name="T0" fmla="*/ 126 w 131"/>
                <a:gd name="T1" fmla="*/ 4 h 11"/>
                <a:gd name="T2" fmla="*/ 0 w 131"/>
                <a:gd name="T3" fmla="*/ 11 h 11"/>
                <a:gd name="T4" fmla="*/ 126 w 131"/>
                <a:gd name="T5" fmla="*/ 4 h 11"/>
              </a:gdLst>
              <a:ahLst/>
              <a:cxnLst>
                <a:cxn ang="0">
                  <a:pos x="T0" y="T1"/>
                </a:cxn>
                <a:cxn ang="0">
                  <a:pos x="T2" y="T3"/>
                </a:cxn>
                <a:cxn ang="0">
                  <a:pos x="T4" y="T5"/>
                </a:cxn>
              </a:cxnLst>
              <a:rect l="0" t="0" r="r" b="b"/>
              <a:pathLst>
                <a:path w="131" h="11">
                  <a:moveTo>
                    <a:pt x="126" y="4"/>
                  </a:moveTo>
                  <a:cubicBezTo>
                    <a:pt x="131" y="7"/>
                    <a:pt x="0" y="11"/>
                    <a:pt x="0" y="11"/>
                  </a:cubicBezTo>
                  <a:cubicBezTo>
                    <a:pt x="0" y="11"/>
                    <a:pt x="121" y="0"/>
                    <a:pt x="126" y="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6" name="Freeform 175"/>
            <p:cNvSpPr>
              <a:spLocks/>
            </p:cNvSpPr>
            <p:nvPr/>
          </p:nvSpPr>
          <p:spPr bwMode="auto">
            <a:xfrm>
              <a:off x="2879618" y="4243170"/>
              <a:ext cx="231437" cy="57859"/>
            </a:xfrm>
            <a:custGeom>
              <a:avLst/>
              <a:gdLst>
                <a:gd name="T0" fmla="*/ 60 w 76"/>
                <a:gd name="T1" fmla="*/ 17 h 19"/>
                <a:gd name="T2" fmla="*/ 57 w 76"/>
                <a:gd name="T3" fmla="*/ 10 h 19"/>
                <a:gd name="T4" fmla="*/ 0 w 76"/>
                <a:gd name="T5" fmla="*/ 6 h 19"/>
                <a:gd name="T6" fmla="*/ 76 w 76"/>
                <a:gd name="T7" fmla="*/ 10 h 19"/>
                <a:gd name="T8" fmla="*/ 60 w 76"/>
                <a:gd name="T9" fmla="*/ 17 h 19"/>
              </a:gdLst>
              <a:ahLst/>
              <a:cxnLst>
                <a:cxn ang="0">
                  <a:pos x="T0" y="T1"/>
                </a:cxn>
                <a:cxn ang="0">
                  <a:pos x="T2" y="T3"/>
                </a:cxn>
                <a:cxn ang="0">
                  <a:pos x="T4" y="T5"/>
                </a:cxn>
                <a:cxn ang="0">
                  <a:pos x="T6" y="T7"/>
                </a:cxn>
                <a:cxn ang="0">
                  <a:pos x="T8" y="T9"/>
                </a:cxn>
              </a:cxnLst>
              <a:rect l="0" t="0" r="r" b="b"/>
              <a:pathLst>
                <a:path w="76" h="19">
                  <a:moveTo>
                    <a:pt x="60" y="17"/>
                  </a:moveTo>
                  <a:cubicBezTo>
                    <a:pt x="60" y="17"/>
                    <a:pt x="68" y="9"/>
                    <a:pt x="57" y="10"/>
                  </a:cubicBezTo>
                  <a:cubicBezTo>
                    <a:pt x="46" y="10"/>
                    <a:pt x="0" y="6"/>
                    <a:pt x="0" y="6"/>
                  </a:cubicBezTo>
                  <a:cubicBezTo>
                    <a:pt x="0" y="6"/>
                    <a:pt x="75" y="0"/>
                    <a:pt x="76" y="10"/>
                  </a:cubicBezTo>
                  <a:cubicBezTo>
                    <a:pt x="76" y="19"/>
                    <a:pt x="60" y="17"/>
                    <a:pt x="60" y="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7" name="Freeform 176"/>
            <p:cNvSpPr>
              <a:spLocks noEditPoints="1"/>
            </p:cNvSpPr>
            <p:nvPr/>
          </p:nvSpPr>
          <p:spPr bwMode="auto">
            <a:xfrm>
              <a:off x="2340883" y="3617004"/>
              <a:ext cx="2169081" cy="1874642"/>
            </a:xfrm>
            <a:custGeom>
              <a:avLst/>
              <a:gdLst>
                <a:gd name="T0" fmla="*/ 27 w 713"/>
                <a:gd name="T1" fmla="*/ 260 h 616"/>
                <a:gd name="T2" fmla="*/ 136 w 713"/>
                <a:gd name="T3" fmla="*/ 455 h 616"/>
                <a:gd name="T4" fmla="*/ 191 w 713"/>
                <a:gd name="T5" fmla="*/ 470 h 616"/>
                <a:gd name="T6" fmla="*/ 513 w 713"/>
                <a:gd name="T7" fmla="*/ 527 h 616"/>
                <a:gd name="T8" fmla="*/ 493 w 713"/>
                <a:gd name="T9" fmla="*/ 383 h 616"/>
                <a:gd name="T10" fmla="*/ 497 w 713"/>
                <a:gd name="T11" fmla="*/ 316 h 616"/>
                <a:gd name="T12" fmla="*/ 680 w 713"/>
                <a:gd name="T13" fmla="*/ 200 h 616"/>
                <a:gd name="T14" fmla="*/ 197 w 713"/>
                <a:gd name="T15" fmla="*/ 156 h 616"/>
                <a:gd name="T16" fmla="*/ 212 w 713"/>
                <a:gd name="T17" fmla="*/ 189 h 616"/>
                <a:gd name="T18" fmla="*/ 215 w 713"/>
                <a:gd name="T19" fmla="*/ 158 h 616"/>
                <a:gd name="T20" fmla="*/ 461 w 713"/>
                <a:gd name="T21" fmla="*/ 279 h 616"/>
                <a:gd name="T22" fmla="*/ 13 w 713"/>
                <a:gd name="T23" fmla="*/ 185 h 616"/>
                <a:gd name="T24" fmla="*/ 208 w 713"/>
                <a:gd name="T25" fmla="*/ 169 h 616"/>
                <a:gd name="T26" fmla="*/ 469 w 713"/>
                <a:gd name="T27" fmla="*/ 414 h 616"/>
                <a:gd name="T28" fmla="*/ 274 w 713"/>
                <a:gd name="T29" fmla="*/ 476 h 616"/>
                <a:gd name="T30" fmla="*/ 427 w 713"/>
                <a:gd name="T31" fmla="*/ 461 h 616"/>
                <a:gd name="T32" fmla="*/ 361 w 713"/>
                <a:gd name="T33" fmla="*/ 485 h 616"/>
                <a:gd name="T34" fmla="*/ 402 w 713"/>
                <a:gd name="T35" fmla="*/ 471 h 616"/>
                <a:gd name="T36" fmla="*/ 393 w 713"/>
                <a:gd name="T37" fmla="*/ 481 h 616"/>
                <a:gd name="T38" fmla="*/ 431 w 713"/>
                <a:gd name="T39" fmla="*/ 490 h 616"/>
                <a:gd name="T40" fmla="*/ 419 w 713"/>
                <a:gd name="T41" fmla="*/ 493 h 616"/>
                <a:gd name="T42" fmla="*/ 462 w 713"/>
                <a:gd name="T43" fmla="*/ 492 h 616"/>
                <a:gd name="T44" fmla="*/ 314 w 713"/>
                <a:gd name="T45" fmla="*/ 464 h 616"/>
                <a:gd name="T46" fmla="*/ 322 w 713"/>
                <a:gd name="T47" fmla="*/ 488 h 616"/>
                <a:gd name="T48" fmla="*/ 388 w 713"/>
                <a:gd name="T49" fmla="*/ 502 h 616"/>
                <a:gd name="T50" fmla="*/ 261 w 713"/>
                <a:gd name="T51" fmla="*/ 489 h 616"/>
                <a:gd name="T52" fmla="*/ 434 w 713"/>
                <a:gd name="T53" fmla="*/ 445 h 616"/>
                <a:gd name="T54" fmla="*/ 63 w 713"/>
                <a:gd name="T55" fmla="*/ 287 h 616"/>
                <a:gd name="T56" fmla="*/ 168 w 713"/>
                <a:gd name="T57" fmla="*/ 377 h 616"/>
                <a:gd name="T58" fmla="*/ 84 w 713"/>
                <a:gd name="T59" fmla="*/ 318 h 616"/>
                <a:gd name="T60" fmla="*/ 467 w 713"/>
                <a:gd name="T61" fmla="*/ 437 h 616"/>
                <a:gd name="T62" fmla="*/ 476 w 713"/>
                <a:gd name="T63" fmla="*/ 444 h 616"/>
                <a:gd name="T64" fmla="*/ 144 w 713"/>
                <a:gd name="T65" fmla="*/ 373 h 616"/>
                <a:gd name="T66" fmla="*/ 147 w 713"/>
                <a:gd name="T67" fmla="*/ 344 h 616"/>
                <a:gd name="T68" fmla="*/ 509 w 713"/>
                <a:gd name="T69" fmla="*/ 236 h 616"/>
                <a:gd name="T70" fmla="*/ 483 w 713"/>
                <a:gd name="T71" fmla="*/ 295 h 616"/>
                <a:gd name="T72" fmla="*/ 484 w 713"/>
                <a:gd name="T73" fmla="*/ 310 h 616"/>
                <a:gd name="T74" fmla="*/ 479 w 713"/>
                <a:gd name="T75" fmla="*/ 331 h 616"/>
                <a:gd name="T76" fmla="*/ 475 w 713"/>
                <a:gd name="T77" fmla="*/ 335 h 616"/>
                <a:gd name="T78" fmla="*/ 502 w 713"/>
                <a:gd name="T79" fmla="*/ 294 h 616"/>
                <a:gd name="T80" fmla="*/ 528 w 713"/>
                <a:gd name="T81" fmla="*/ 261 h 616"/>
                <a:gd name="T82" fmla="*/ 463 w 713"/>
                <a:gd name="T83" fmla="*/ 317 h 616"/>
                <a:gd name="T84" fmla="*/ 488 w 713"/>
                <a:gd name="T85" fmla="*/ 285 h 616"/>
                <a:gd name="T86" fmla="*/ 532 w 713"/>
                <a:gd name="T87" fmla="*/ 220 h 616"/>
                <a:gd name="T88" fmla="*/ 468 w 713"/>
                <a:gd name="T89" fmla="*/ 353 h 616"/>
                <a:gd name="T90" fmla="*/ 428 w 713"/>
                <a:gd name="T91" fmla="*/ 300 h 616"/>
                <a:gd name="T92" fmla="*/ 486 w 713"/>
                <a:gd name="T93" fmla="*/ 258 h 616"/>
                <a:gd name="T94" fmla="*/ 581 w 713"/>
                <a:gd name="T95" fmla="*/ 230 h 616"/>
                <a:gd name="T96" fmla="*/ 487 w 713"/>
                <a:gd name="T97" fmla="*/ 347 h 616"/>
                <a:gd name="T98" fmla="*/ 611 w 713"/>
                <a:gd name="T99" fmla="*/ 165 h 616"/>
                <a:gd name="T100" fmla="*/ 496 w 713"/>
                <a:gd name="T101" fmla="*/ 245 h 616"/>
                <a:gd name="T102" fmla="*/ 495 w 713"/>
                <a:gd name="T103" fmla="*/ 368 h 616"/>
                <a:gd name="T104" fmla="*/ 504 w 713"/>
                <a:gd name="T105" fmla="*/ 554 h 616"/>
                <a:gd name="T106" fmla="*/ 244 w 713"/>
                <a:gd name="T107" fmla="*/ 463 h 616"/>
                <a:gd name="T108" fmla="*/ 161 w 713"/>
                <a:gd name="T109" fmla="*/ 474 h 616"/>
                <a:gd name="T110" fmla="*/ 52 w 713"/>
                <a:gd name="T111" fmla="*/ 332 h 616"/>
                <a:gd name="T112" fmla="*/ 66 w 713"/>
                <a:gd name="T113" fmla="*/ 339 h 616"/>
                <a:gd name="T114" fmla="*/ 420 w 713"/>
                <a:gd name="T115" fmla="*/ 404 h 616"/>
                <a:gd name="T116" fmla="*/ 422 w 713"/>
                <a:gd name="T117" fmla="*/ 436 h 616"/>
                <a:gd name="T118" fmla="*/ 92 w 713"/>
                <a:gd name="T119" fmla="*/ 381 h 616"/>
                <a:gd name="T120" fmla="*/ 46 w 713"/>
                <a:gd name="T121" fmla="*/ 291 h 616"/>
                <a:gd name="T122" fmla="*/ 37 w 713"/>
                <a:gd name="T123" fmla="*/ 248 h 616"/>
                <a:gd name="T124" fmla="*/ 191 w 713"/>
                <a:gd name="T125" fmla="*/ 365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3" h="616">
                  <a:moveTo>
                    <a:pt x="9" y="180"/>
                  </a:moveTo>
                  <a:cubicBezTo>
                    <a:pt x="8" y="181"/>
                    <a:pt x="8" y="181"/>
                    <a:pt x="8" y="181"/>
                  </a:cubicBezTo>
                  <a:cubicBezTo>
                    <a:pt x="7" y="183"/>
                    <a:pt x="7" y="183"/>
                    <a:pt x="7" y="183"/>
                  </a:cubicBezTo>
                  <a:cubicBezTo>
                    <a:pt x="7" y="183"/>
                    <a:pt x="8" y="184"/>
                    <a:pt x="9" y="184"/>
                  </a:cubicBezTo>
                  <a:cubicBezTo>
                    <a:pt x="9" y="187"/>
                    <a:pt x="10" y="188"/>
                    <a:pt x="11" y="189"/>
                  </a:cubicBezTo>
                  <a:cubicBezTo>
                    <a:pt x="11" y="190"/>
                    <a:pt x="11" y="190"/>
                    <a:pt x="12" y="191"/>
                  </a:cubicBezTo>
                  <a:cubicBezTo>
                    <a:pt x="14" y="193"/>
                    <a:pt x="17" y="195"/>
                    <a:pt x="20" y="197"/>
                  </a:cubicBezTo>
                  <a:cubicBezTo>
                    <a:pt x="23" y="200"/>
                    <a:pt x="26" y="202"/>
                    <a:pt x="30" y="205"/>
                  </a:cubicBezTo>
                  <a:cubicBezTo>
                    <a:pt x="30" y="208"/>
                    <a:pt x="30" y="208"/>
                    <a:pt x="30" y="208"/>
                  </a:cubicBezTo>
                  <a:cubicBezTo>
                    <a:pt x="30" y="216"/>
                    <a:pt x="31" y="224"/>
                    <a:pt x="32" y="232"/>
                  </a:cubicBezTo>
                  <a:cubicBezTo>
                    <a:pt x="31" y="227"/>
                    <a:pt x="30" y="221"/>
                    <a:pt x="29" y="215"/>
                  </a:cubicBezTo>
                  <a:cubicBezTo>
                    <a:pt x="27" y="215"/>
                    <a:pt x="27" y="215"/>
                    <a:pt x="27" y="215"/>
                  </a:cubicBezTo>
                  <a:cubicBezTo>
                    <a:pt x="27" y="217"/>
                    <a:pt x="27" y="219"/>
                    <a:pt x="27" y="221"/>
                  </a:cubicBezTo>
                  <a:cubicBezTo>
                    <a:pt x="27" y="223"/>
                    <a:pt x="27" y="226"/>
                    <a:pt x="27" y="228"/>
                  </a:cubicBezTo>
                  <a:cubicBezTo>
                    <a:pt x="27" y="231"/>
                    <a:pt x="27" y="233"/>
                    <a:pt x="27" y="235"/>
                  </a:cubicBezTo>
                  <a:cubicBezTo>
                    <a:pt x="29" y="235"/>
                    <a:pt x="29" y="235"/>
                    <a:pt x="29" y="235"/>
                  </a:cubicBezTo>
                  <a:cubicBezTo>
                    <a:pt x="29" y="234"/>
                    <a:pt x="29" y="232"/>
                    <a:pt x="29" y="230"/>
                  </a:cubicBezTo>
                  <a:cubicBezTo>
                    <a:pt x="31" y="236"/>
                    <a:pt x="32" y="242"/>
                    <a:pt x="34" y="248"/>
                  </a:cubicBezTo>
                  <a:cubicBezTo>
                    <a:pt x="32" y="248"/>
                    <a:pt x="30" y="247"/>
                    <a:pt x="28" y="247"/>
                  </a:cubicBezTo>
                  <a:cubicBezTo>
                    <a:pt x="28" y="249"/>
                    <a:pt x="28" y="249"/>
                    <a:pt x="28" y="249"/>
                  </a:cubicBezTo>
                  <a:cubicBezTo>
                    <a:pt x="44" y="253"/>
                    <a:pt x="60" y="262"/>
                    <a:pt x="76" y="274"/>
                  </a:cubicBezTo>
                  <a:cubicBezTo>
                    <a:pt x="74" y="274"/>
                    <a:pt x="71" y="273"/>
                    <a:pt x="69" y="273"/>
                  </a:cubicBezTo>
                  <a:cubicBezTo>
                    <a:pt x="69" y="275"/>
                    <a:pt x="69" y="275"/>
                    <a:pt x="69" y="275"/>
                  </a:cubicBezTo>
                  <a:cubicBezTo>
                    <a:pt x="73" y="276"/>
                    <a:pt x="78" y="278"/>
                    <a:pt x="82" y="280"/>
                  </a:cubicBezTo>
                  <a:cubicBezTo>
                    <a:pt x="84" y="281"/>
                    <a:pt x="85" y="282"/>
                    <a:pt x="87" y="283"/>
                  </a:cubicBezTo>
                  <a:cubicBezTo>
                    <a:pt x="98" y="294"/>
                    <a:pt x="109" y="305"/>
                    <a:pt x="119" y="315"/>
                  </a:cubicBezTo>
                  <a:cubicBezTo>
                    <a:pt x="100" y="299"/>
                    <a:pt x="78" y="285"/>
                    <a:pt x="60" y="273"/>
                  </a:cubicBezTo>
                  <a:cubicBezTo>
                    <a:pt x="57" y="271"/>
                    <a:pt x="57" y="271"/>
                    <a:pt x="57" y="271"/>
                  </a:cubicBezTo>
                  <a:cubicBezTo>
                    <a:pt x="58" y="275"/>
                    <a:pt x="58" y="275"/>
                    <a:pt x="58" y="275"/>
                  </a:cubicBezTo>
                  <a:cubicBezTo>
                    <a:pt x="58" y="275"/>
                    <a:pt x="58" y="275"/>
                    <a:pt x="59" y="275"/>
                  </a:cubicBezTo>
                  <a:cubicBezTo>
                    <a:pt x="58" y="275"/>
                    <a:pt x="57" y="274"/>
                    <a:pt x="56" y="274"/>
                  </a:cubicBezTo>
                  <a:cubicBezTo>
                    <a:pt x="56" y="272"/>
                    <a:pt x="56" y="272"/>
                    <a:pt x="56" y="272"/>
                  </a:cubicBezTo>
                  <a:cubicBezTo>
                    <a:pt x="55" y="272"/>
                    <a:pt x="55" y="272"/>
                    <a:pt x="54" y="272"/>
                  </a:cubicBezTo>
                  <a:cubicBezTo>
                    <a:pt x="47" y="268"/>
                    <a:pt x="40" y="264"/>
                    <a:pt x="35" y="261"/>
                  </a:cubicBezTo>
                  <a:cubicBezTo>
                    <a:pt x="34" y="262"/>
                    <a:pt x="34" y="262"/>
                    <a:pt x="34" y="262"/>
                  </a:cubicBezTo>
                  <a:cubicBezTo>
                    <a:pt x="33" y="261"/>
                    <a:pt x="33" y="261"/>
                    <a:pt x="32" y="260"/>
                  </a:cubicBezTo>
                  <a:cubicBezTo>
                    <a:pt x="31" y="260"/>
                    <a:pt x="29" y="260"/>
                    <a:pt x="28" y="261"/>
                  </a:cubicBezTo>
                  <a:cubicBezTo>
                    <a:pt x="28" y="261"/>
                    <a:pt x="28" y="261"/>
                    <a:pt x="27" y="260"/>
                  </a:cubicBezTo>
                  <a:cubicBezTo>
                    <a:pt x="25" y="259"/>
                    <a:pt x="23" y="261"/>
                    <a:pt x="22" y="263"/>
                  </a:cubicBezTo>
                  <a:cubicBezTo>
                    <a:pt x="21" y="262"/>
                    <a:pt x="19" y="261"/>
                    <a:pt x="17" y="260"/>
                  </a:cubicBezTo>
                  <a:cubicBezTo>
                    <a:pt x="13" y="259"/>
                    <a:pt x="10" y="264"/>
                    <a:pt x="13" y="266"/>
                  </a:cubicBezTo>
                  <a:cubicBezTo>
                    <a:pt x="16" y="268"/>
                    <a:pt x="18" y="270"/>
                    <a:pt x="20" y="272"/>
                  </a:cubicBezTo>
                  <a:cubicBezTo>
                    <a:pt x="20" y="272"/>
                    <a:pt x="20" y="272"/>
                    <a:pt x="20" y="272"/>
                  </a:cubicBezTo>
                  <a:cubicBezTo>
                    <a:pt x="21" y="273"/>
                    <a:pt x="22" y="273"/>
                    <a:pt x="22" y="273"/>
                  </a:cubicBezTo>
                  <a:cubicBezTo>
                    <a:pt x="23" y="273"/>
                    <a:pt x="23" y="273"/>
                    <a:pt x="24" y="274"/>
                  </a:cubicBezTo>
                  <a:cubicBezTo>
                    <a:pt x="24" y="274"/>
                    <a:pt x="24" y="274"/>
                    <a:pt x="24" y="274"/>
                  </a:cubicBezTo>
                  <a:cubicBezTo>
                    <a:pt x="24" y="275"/>
                    <a:pt x="24" y="275"/>
                    <a:pt x="24" y="275"/>
                  </a:cubicBezTo>
                  <a:cubicBezTo>
                    <a:pt x="24" y="275"/>
                    <a:pt x="24" y="275"/>
                    <a:pt x="24" y="275"/>
                  </a:cubicBezTo>
                  <a:cubicBezTo>
                    <a:pt x="23" y="275"/>
                    <a:pt x="23" y="275"/>
                    <a:pt x="23" y="276"/>
                  </a:cubicBezTo>
                  <a:cubicBezTo>
                    <a:pt x="22" y="276"/>
                    <a:pt x="21" y="277"/>
                    <a:pt x="21" y="277"/>
                  </a:cubicBezTo>
                  <a:cubicBezTo>
                    <a:pt x="20" y="278"/>
                    <a:pt x="20" y="278"/>
                    <a:pt x="20" y="278"/>
                  </a:cubicBezTo>
                  <a:cubicBezTo>
                    <a:pt x="21" y="279"/>
                    <a:pt x="21" y="279"/>
                    <a:pt x="21" y="279"/>
                  </a:cubicBezTo>
                  <a:cubicBezTo>
                    <a:pt x="24" y="283"/>
                    <a:pt x="28" y="287"/>
                    <a:pt x="32" y="290"/>
                  </a:cubicBezTo>
                  <a:cubicBezTo>
                    <a:pt x="28" y="289"/>
                    <a:pt x="25" y="288"/>
                    <a:pt x="23" y="287"/>
                  </a:cubicBezTo>
                  <a:cubicBezTo>
                    <a:pt x="21" y="290"/>
                    <a:pt x="21" y="290"/>
                    <a:pt x="21" y="290"/>
                  </a:cubicBezTo>
                  <a:cubicBezTo>
                    <a:pt x="29" y="296"/>
                    <a:pt x="37" y="303"/>
                    <a:pt x="45" y="309"/>
                  </a:cubicBezTo>
                  <a:cubicBezTo>
                    <a:pt x="45" y="313"/>
                    <a:pt x="45" y="321"/>
                    <a:pt x="47" y="329"/>
                  </a:cubicBezTo>
                  <a:cubicBezTo>
                    <a:pt x="46" y="326"/>
                    <a:pt x="45" y="324"/>
                    <a:pt x="44" y="322"/>
                  </a:cubicBezTo>
                  <a:cubicBezTo>
                    <a:pt x="42" y="323"/>
                    <a:pt x="42" y="323"/>
                    <a:pt x="42" y="323"/>
                  </a:cubicBezTo>
                  <a:cubicBezTo>
                    <a:pt x="42" y="323"/>
                    <a:pt x="42" y="324"/>
                    <a:pt x="42" y="324"/>
                  </a:cubicBezTo>
                  <a:cubicBezTo>
                    <a:pt x="42" y="331"/>
                    <a:pt x="44" y="338"/>
                    <a:pt x="46" y="344"/>
                  </a:cubicBezTo>
                  <a:cubicBezTo>
                    <a:pt x="45" y="349"/>
                    <a:pt x="44" y="353"/>
                    <a:pt x="44" y="357"/>
                  </a:cubicBezTo>
                  <a:cubicBezTo>
                    <a:pt x="44" y="363"/>
                    <a:pt x="45" y="369"/>
                    <a:pt x="47" y="374"/>
                  </a:cubicBezTo>
                  <a:cubicBezTo>
                    <a:pt x="49" y="377"/>
                    <a:pt x="49" y="377"/>
                    <a:pt x="49" y="377"/>
                  </a:cubicBezTo>
                  <a:cubicBezTo>
                    <a:pt x="50" y="374"/>
                    <a:pt x="50" y="374"/>
                    <a:pt x="50" y="374"/>
                  </a:cubicBezTo>
                  <a:cubicBezTo>
                    <a:pt x="51" y="370"/>
                    <a:pt x="52" y="366"/>
                    <a:pt x="52" y="362"/>
                  </a:cubicBezTo>
                  <a:cubicBezTo>
                    <a:pt x="58" y="374"/>
                    <a:pt x="67" y="384"/>
                    <a:pt x="76" y="395"/>
                  </a:cubicBezTo>
                  <a:cubicBezTo>
                    <a:pt x="84" y="402"/>
                    <a:pt x="92" y="410"/>
                    <a:pt x="100" y="417"/>
                  </a:cubicBezTo>
                  <a:cubicBezTo>
                    <a:pt x="96" y="416"/>
                    <a:pt x="93" y="415"/>
                    <a:pt x="90" y="415"/>
                  </a:cubicBezTo>
                  <a:cubicBezTo>
                    <a:pt x="89" y="415"/>
                    <a:pt x="88" y="415"/>
                    <a:pt x="87" y="416"/>
                  </a:cubicBezTo>
                  <a:cubicBezTo>
                    <a:pt x="87" y="418"/>
                    <a:pt x="87" y="418"/>
                    <a:pt x="87" y="418"/>
                  </a:cubicBezTo>
                  <a:cubicBezTo>
                    <a:pt x="88" y="418"/>
                    <a:pt x="89" y="418"/>
                    <a:pt x="90" y="418"/>
                  </a:cubicBezTo>
                  <a:cubicBezTo>
                    <a:pt x="94" y="418"/>
                    <a:pt x="100" y="420"/>
                    <a:pt x="105" y="423"/>
                  </a:cubicBezTo>
                  <a:cubicBezTo>
                    <a:pt x="110" y="428"/>
                    <a:pt x="115" y="433"/>
                    <a:pt x="119" y="438"/>
                  </a:cubicBezTo>
                  <a:cubicBezTo>
                    <a:pt x="120" y="438"/>
                    <a:pt x="120" y="438"/>
                    <a:pt x="120" y="438"/>
                  </a:cubicBezTo>
                  <a:cubicBezTo>
                    <a:pt x="125" y="443"/>
                    <a:pt x="131" y="449"/>
                    <a:pt x="136" y="455"/>
                  </a:cubicBezTo>
                  <a:cubicBezTo>
                    <a:pt x="130" y="450"/>
                    <a:pt x="124" y="446"/>
                    <a:pt x="118" y="441"/>
                  </a:cubicBezTo>
                  <a:cubicBezTo>
                    <a:pt x="117" y="443"/>
                    <a:pt x="117" y="443"/>
                    <a:pt x="117" y="443"/>
                  </a:cubicBezTo>
                  <a:cubicBezTo>
                    <a:pt x="125" y="450"/>
                    <a:pt x="134" y="456"/>
                    <a:pt x="142" y="462"/>
                  </a:cubicBezTo>
                  <a:cubicBezTo>
                    <a:pt x="135" y="464"/>
                    <a:pt x="130" y="466"/>
                    <a:pt x="127" y="467"/>
                  </a:cubicBezTo>
                  <a:cubicBezTo>
                    <a:pt x="124" y="464"/>
                    <a:pt x="121" y="463"/>
                    <a:pt x="121" y="463"/>
                  </a:cubicBezTo>
                  <a:cubicBezTo>
                    <a:pt x="122" y="464"/>
                    <a:pt x="123" y="466"/>
                    <a:pt x="125" y="468"/>
                  </a:cubicBezTo>
                  <a:cubicBezTo>
                    <a:pt x="125" y="468"/>
                    <a:pt x="125" y="468"/>
                    <a:pt x="125" y="468"/>
                  </a:cubicBezTo>
                  <a:cubicBezTo>
                    <a:pt x="125" y="468"/>
                    <a:pt x="125" y="468"/>
                    <a:pt x="125" y="468"/>
                  </a:cubicBezTo>
                  <a:cubicBezTo>
                    <a:pt x="142" y="489"/>
                    <a:pt x="211" y="545"/>
                    <a:pt x="211" y="545"/>
                  </a:cubicBezTo>
                  <a:cubicBezTo>
                    <a:pt x="211" y="529"/>
                    <a:pt x="147" y="481"/>
                    <a:pt x="127" y="467"/>
                  </a:cubicBezTo>
                  <a:cubicBezTo>
                    <a:pt x="132" y="466"/>
                    <a:pt x="137" y="465"/>
                    <a:pt x="144" y="464"/>
                  </a:cubicBezTo>
                  <a:cubicBezTo>
                    <a:pt x="145" y="465"/>
                    <a:pt x="147" y="466"/>
                    <a:pt x="148" y="467"/>
                  </a:cubicBezTo>
                  <a:cubicBezTo>
                    <a:pt x="150" y="469"/>
                    <a:pt x="152" y="471"/>
                    <a:pt x="154" y="473"/>
                  </a:cubicBezTo>
                  <a:cubicBezTo>
                    <a:pt x="153" y="473"/>
                    <a:pt x="151" y="472"/>
                    <a:pt x="150" y="472"/>
                  </a:cubicBezTo>
                  <a:cubicBezTo>
                    <a:pt x="149" y="471"/>
                    <a:pt x="148" y="469"/>
                    <a:pt x="147" y="467"/>
                  </a:cubicBezTo>
                  <a:cubicBezTo>
                    <a:pt x="145" y="469"/>
                    <a:pt x="145" y="469"/>
                    <a:pt x="145" y="469"/>
                  </a:cubicBezTo>
                  <a:cubicBezTo>
                    <a:pt x="146" y="471"/>
                    <a:pt x="147" y="473"/>
                    <a:pt x="149" y="474"/>
                  </a:cubicBezTo>
                  <a:cubicBezTo>
                    <a:pt x="151" y="475"/>
                    <a:pt x="152" y="476"/>
                    <a:pt x="154" y="476"/>
                  </a:cubicBezTo>
                  <a:cubicBezTo>
                    <a:pt x="155" y="476"/>
                    <a:pt x="156" y="475"/>
                    <a:pt x="157" y="475"/>
                  </a:cubicBezTo>
                  <a:cubicBezTo>
                    <a:pt x="158" y="475"/>
                    <a:pt x="158" y="475"/>
                    <a:pt x="158" y="475"/>
                  </a:cubicBezTo>
                  <a:cubicBezTo>
                    <a:pt x="171" y="486"/>
                    <a:pt x="184" y="498"/>
                    <a:pt x="196" y="510"/>
                  </a:cubicBezTo>
                  <a:cubicBezTo>
                    <a:pt x="198" y="508"/>
                    <a:pt x="198" y="508"/>
                    <a:pt x="198" y="508"/>
                  </a:cubicBezTo>
                  <a:cubicBezTo>
                    <a:pt x="191" y="501"/>
                    <a:pt x="184" y="495"/>
                    <a:pt x="177" y="488"/>
                  </a:cubicBezTo>
                  <a:cubicBezTo>
                    <a:pt x="177" y="488"/>
                    <a:pt x="177" y="488"/>
                    <a:pt x="177" y="488"/>
                  </a:cubicBezTo>
                  <a:cubicBezTo>
                    <a:pt x="171" y="482"/>
                    <a:pt x="163" y="473"/>
                    <a:pt x="153" y="462"/>
                  </a:cubicBezTo>
                  <a:cubicBezTo>
                    <a:pt x="154" y="462"/>
                    <a:pt x="155" y="462"/>
                    <a:pt x="156" y="462"/>
                  </a:cubicBezTo>
                  <a:cubicBezTo>
                    <a:pt x="171" y="475"/>
                    <a:pt x="198" y="501"/>
                    <a:pt x="201" y="509"/>
                  </a:cubicBezTo>
                  <a:cubicBezTo>
                    <a:pt x="201" y="509"/>
                    <a:pt x="200" y="490"/>
                    <a:pt x="159" y="462"/>
                  </a:cubicBezTo>
                  <a:cubicBezTo>
                    <a:pt x="162" y="461"/>
                    <a:pt x="166" y="461"/>
                    <a:pt x="169" y="461"/>
                  </a:cubicBezTo>
                  <a:cubicBezTo>
                    <a:pt x="169" y="462"/>
                    <a:pt x="170" y="463"/>
                    <a:pt x="170" y="463"/>
                  </a:cubicBezTo>
                  <a:cubicBezTo>
                    <a:pt x="173" y="463"/>
                    <a:pt x="173" y="463"/>
                    <a:pt x="173" y="463"/>
                  </a:cubicBezTo>
                  <a:cubicBezTo>
                    <a:pt x="172" y="462"/>
                    <a:pt x="172" y="461"/>
                    <a:pt x="172" y="460"/>
                  </a:cubicBezTo>
                  <a:cubicBezTo>
                    <a:pt x="176" y="460"/>
                    <a:pt x="181" y="460"/>
                    <a:pt x="185" y="460"/>
                  </a:cubicBezTo>
                  <a:cubicBezTo>
                    <a:pt x="186" y="461"/>
                    <a:pt x="187" y="463"/>
                    <a:pt x="188" y="465"/>
                  </a:cubicBezTo>
                  <a:cubicBezTo>
                    <a:pt x="184" y="466"/>
                    <a:pt x="180" y="467"/>
                    <a:pt x="176" y="469"/>
                  </a:cubicBezTo>
                  <a:cubicBezTo>
                    <a:pt x="177" y="472"/>
                    <a:pt x="177" y="472"/>
                    <a:pt x="177" y="472"/>
                  </a:cubicBezTo>
                  <a:cubicBezTo>
                    <a:pt x="181" y="470"/>
                    <a:pt x="185" y="468"/>
                    <a:pt x="189" y="467"/>
                  </a:cubicBezTo>
                  <a:cubicBezTo>
                    <a:pt x="190" y="468"/>
                    <a:pt x="190" y="469"/>
                    <a:pt x="191" y="470"/>
                  </a:cubicBezTo>
                  <a:cubicBezTo>
                    <a:pt x="190" y="470"/>
                    <a:pt x="190" y="469"/>
                    <a:pt x="190" y="469"/>
                  </a:cubicBezTo>
                  <a:cubicBezTo>
                    <a:pt x="189" y="472"/>
                    <a:pt x="189" y="472"/>
                    <a:pt x="189" y="472"/>
                  </a:cubicBezTo>
                  <a:cubicBezTo>
                    <a:pt x="190" y="472"/>
                    <a:pt x="191" y="473"/>
                    <a:pt x="193" y="473"/>
                  </a:cubicBezTo>
                  <a:cubicBezTo>
                    <a:pt x="198" y="480"/>
                    <a:pt x="204" y="486"/>
                    <a:pt x="211" y="487"/>
                  </a:cubicBezTo>
                  <a:cubicBezTo>
                    <a:pt x="225" y="489"/>
                    <a:pt x="413" y="518"/>
                    <a:pt x="474" y="531"/>
                  </a:cubicBezTo>
                  <a:cubicBezTo>
                    <a:pt x="469" y="530"/>
                    <a:pt x="464" y="528"/>
                    <a:pt x="458" y="527"/>
                  </a:cubicBezTo>
                  <a:cubicBezTo>
                    <a:pt x="459" y="526"/>
                    <a:pt x="459" y="526"/>
                    <a:pt x="459" y="526"/>
                  </a:cubicBezTo>
                  <a:cubicBezTo>
                    <a:pt x="459" y="526"/>
                    <a:pt x="459" y="526"/>
                    <a:pt x="459" y="526"/>
                  </a:cubicBezTo>
                  <a:cubicBezTo>
                    <a:pt x="469" y="527"/>
                    <a:pt x="480" y="528"/>
                    <a:pt x="490" y="528"/>
                  </a:cubicBezTo>
                  <a:cubicBezTo>
                    <a:pt x="493" y="529"/>
                    <a:pt x="496" y="529"/>
                    <a:pt x="499" y="530"/>
                  </a:cubicBezTo>
                  <a:cubicBezTo>
                    <a:pt x="505" y="536"/>
                    <a:pt x="509" y="540"/>
                    <a:pt x="510" y="542"/>
                  </a:cubicBezTo>
                  <a:cubicBezTo>
                    <a:pt x="510" y="545"/>
                    <a:pt x="508" y="548"/>
                    <a:pt x="507" y="551"/>
                  </a:cubicBezTo>
                  <a:cubicBezTo>
                    <a:pt x="507" y="549"/>
                    <a:pt x="507" y="547"/>
                    <a:pt x="507" y="545"/>
                  </a:cubicBezTo>
                  <a:cubicBezTo>
                    <a:pt x="505" y="545"/>
                    <a:pt x="505" y="545"/>
                    <a:pt x="505" y="545"/>
                  </a:cubicBezTo>
                  <a:cubicBezTo>
                    <a:pt x="503" y="549"/>
                    <a:pt x="501" y="555"/>
                    <a:pt x="499" y="561"/>
                  </a:cubicBezTo>
                  <a:cubicBezTo>
                    <a:pt x="499" y="563"/>
                    <a:pt x="498" y="566"/>
                    <a:pt x="498" y="569"/>
                  </a:cubicBezTo>
                  <a:cubicBezTo>
                    <a:pt x="495" y="573"/>
                    <a:pt x="493" y="578"/>
                    <a:pt x="492" y="583"/>
                  </a:cubicBezTo>
                  <a:cubicBezTo>
                    <a:pt x="494" y="584"/>
                    <a:pt x="494" y="584"/>
                    <a:pt x="494" y="584"/>
                  </a:cubicBezTo>
                  <a:cubicBezTo>
                    <a:pt x="494" y="584"/>
                    <a:pt x="494" y="583"/>
                    <a:pt x="494" y="583"/>
                  </a:cubicBezTo>
                  <a:cubicBezTo>
                    <a:pt x="497" y="584"/>
                    <a:pt x="497" y="584"/>
                    <a:pt x="497" y="584"/>
                  </a:cubicBezTo>
                  <a:cubicBezTo>
                    <a:pt x="497" y="583"/>
                    <a:pt x="497" y="583"/>
                    <a:pt x="497" y="583"/>
                  </a:cubicBezTo>
                  <a:cubicBezTo>
                    <a:pt x="498" y="588"/>
                    <a:pt x="499" y="593"/>
                    <a:pt x="501" y="598"/>
                  </a:cubicBezTo>
                  <a:cubicBezTo>
                    <a:pt x="432" y="577"/>
                    <a:pt x="312" y="559"/>
                    <a:pt x="264" y="552"/>
                  </a:cubicBezTo>
                  <a:cubicBezTo>
                    <a:pt x="337" y="565"/>
                    <a:pt x="545" y="616"/>
                    <a:pt x="545" y="616"/>
                  </a:cubicBezTo>
                  <a:cubicBezTo>
                    <a:pt x="537" y="610"/>
                    <a:pt x="523" y="605"/>
                    <a:pt x="505" y="599"/>
                  </a:cubicBezTo>
                  <a:cubicBezTo>
                    <a:pt x="506" y="598"/>
                    <a:pt x="507" y="598"/>
                    <a:pt x="508" y="597"/>
                  </a:cubicBezTo>
                  <a:cubicBezTo>
                    <a:pt x="508" y="600"/>
                    <a:pt x="508" y="600"/>
                    <a:pt x="508" y="600"/>
                  </a:cubicBezTo>
                  <a:cubicBezTo>
                    <a:pt x="510" y="596"/>
                    <a:pt x="510" y="596"/>
                    <a:pt x="510" y="596"/>
                  </a:cubicBezTo>
                  <a:cubicBezTo>
                    <a:pt x="510" y="595"/>
                    <a:pt x="510" y="594"/>
                    <a:pt x="510" y="593"/>
                  </a:cubicBezTo>
                  <a:cubicBezTo>
                    <a:pt x="520" y="578"/>
                    <a:pt x="522" y="546"/>
                    <a:pt x="522" y="540"/>
                  </a:cubicBezTo>
                  <a:cubicBezTo>
                    <a:pt x="522" y="539"/>
                    <a:pt x="520" y="536"/>
                    <a:pt x="517" y="532"/>
                  </a:cubicBezTo>
                  <a:cubicBezTo>
                    <a:pt x="520" y="533"/>
                    <a:pt x="524" y="533"/>
                    <a:pt x="528" y="533"/>
                  </a:cubicBezTo>
                  <a:cubicBezTo>
                    <a:pt x="528" y="531"/>
                    <a:pt x="528" y="531"/>
                    <a:pt x="528" y="531"/>
                  </a:cubicBezTo>
                  <a:cubicBezTo>
                    <a:pt x="523" y="530"/>
                    <a:pt x="518" y="529"/>
                    <a:pt x="513" y="528"/>
                  </a:cubicBezTo>
                  <a:cubicBezTo>
                    <a:pt x="513" y="528"/>
                    <a:pt x="513" y="527"/>
                    <a:pt x="513" y="527"/>
                  </a:cubicBezTo>
                  <a:cubicBezTo>
                    <a:pt x="513" y="527"/>
                    <a:pt x="513" y="527"/>
                    <a:pt x="513" y="527"/>
                  </a:cubicBezTo>
                  <a:cubicBezTo>
                    <a:pt x="513" y="527"/>
                    <a:pt x="513" y="527"/>
                    <a:pt x="513" y="527"/>
                  </a:cubicBezTo>
                  <a:cubicBezTo>
                    <a:pt x="513" y="527"/>
                    <a:pt x="513" y="527"/>
                    <a:pt x="513" y="527"/>
                  </a:cubicBezTo>
                  <a:cubicBezTo>
                    <a:pt x="512" y="522"/>
                    <a:pt x="509" y="518"/>
                    <a:pt x="506" y="514"/>
                  </a:cubicBezTo>
                  <a:cubicBezTo>
                    <a:pt x="507" y="515"/>
                    <a:pt x="508" y="515"/>
                    <a:pt x="508" y="515"/>
                  </a:cubicBezTo>
                  <a:cubicBezTo>
                    <a:pt x="509" y="513"/>
                    <a:pt x="509" y="513"/>
                    <a:pt x="509" y="513"/>
                  </a:cubicBezTo>
                  <a:cubicBezTo>
                    <a:pt x="507" y="512"/>
                    <a:pt x="506" y="511"/>
                    <a:pt x="504" y="511"/>
                  </a:cubicBezTo>
                  <a:cubicBezTo>
                    <a:pt x="504" y="510"/>
                    <a:pt x="504" y="510"/>
                    <a:pt x="504" y="510"/>
                  </a:cubicBezTo>
                  <a:cubicBezTo>
                    <a:pt x="501" y="508"/>
                    <a:pt x="497" y="505"/>
                    <a:pt x="494" y="502"/>
                  </a:cubicBezTo>
                  <a:cubicBezTo>
                    <a:pt x="489" y="497"/>
                    <a:pt x="483" y="493"/>
                    <a:pt x="477" y="490"/>
                  </a:cubicBezTo>
                  <a:cubicBezTo>
                    <a:pt x="473" y="487"/>
                    <a:pt x="469" y="485"/>
                    <a:pt x="466" y="482"/>
                  </a:cubicBezTo>
                  <a:cubicBezTo>
                    <a:pt x="463" y="480"/>
                    <a:pt x="460" y="477"/>
                    <a:pt x="457" y="474"/>
                  </a:cubicBezTo>
                  <a:cubicBezTo>
                    <a:pt x="456" y="473"/>
                    <a:pt x="455" y="472"/>
                    <a:pt x="454" y="471"/>
                  </a:cubicBezTo>
                  <a:cubicBezTo>
                    <a:pt x="452" y="469"/>
                    <a:pt x="449" y="466"/>
                    <a:pt x="448" y="464"/>
                  </a:cubicBezTo>
                  <a:cubicBezTo>
                    <a:pt x="451" y="465"/>
                    <a:pt x="454" y="465"/>
                    <a:pt x="458" y="465"/>
                  </a:cubicBezTo>
                  <a:cubicBezTo>
                    <a:pt x="458" y="468"/>
                    <a:pt x="459" y="470"/>
                    <a:pt x="460" y="472"/>
                  </a:cubicBezTo>
                  <a:cubicBezTo>
                    <a:pt x="463" y="476"/>
                    <a:pt x="467" y="479"/>
                    <a:pt x="473" y="479"/>
                  </a:cubicBezTo>
                  <a:cubicBezTo>
                    <a:pt x="475" y="479"/>
                    <a:pt x="478" y="478"/>
                    <a:pt x="481" y="477"/>
                  </a:cubicBezTo>
                  <a:cubicBezTo>
                    <a:pt x="480" y="475"/>
                    <a:pt x="480" y="475"/>
                    <a:pt x="480" y="475"/>
                  </a:cubicBezTo>
                  <a:cubicBezTo>
                    <a:pt x="477" y="476"/>
                    <a:pt x="475" y="476"/>
                    <a:pt x="473" y="476"/>
                  </a:cubicBezTo>
                  <a:cubicBezTo>
                    <a:pt x="468" y="476"/>
                    <a:pt x="465" y="474"/>
                    <a:pt x="462" y="470"/>
                  </a:cubicBezTo>
                  <a:cubicBezTo>
                    <a:pt x="462" y="469"/>
                    <a:pt x="461" y="467"/>
                    <a:pt x="460" y="465"/>
                  </a:cubicBezTo>
                  <a:cubicBezTo>
                    <a:pt x="464" y="466"/>
                    <a:pt x="468" y="466"/>
                    <a:pt x="472" y="466"/>
                  </a:cubicBezTo>
                  <a:cubicBezTo>
                    <a:pt x="473" y="466"/>
                    <a:pt x="473" y="466"/>
                    <a:pt x="473" y="466"/>
                  </a:cubicBezTo>
                  <a:cubicBezTo>
                    <a:pt x="472" y="469"/>
                    <a:pt x="472" y="469"/>
                    <a:pt x="472" y="469"/>
                  </a:cubicBezTo>
                  <a:cubicBezTo>
                    <a:pt x="475" y="466"/>
                    <a:pt x="475" y="466"/>
                    <a:pt x="475" y="466"/>
                  </a:cubicBezTo>
                  <a:cubicBezTo>
                    <a:pt x="484" y="457"/>
                    <a:pt x="491" y="443"/>
                    <a:pt x="491" y="429"/>
                  </a:cubicBezTo>
                  <a:cubicBezTo>
                    <a:pt x="491" y="426"/>
                    <a:pt x="490" y="423"/>
                    <a:pt x="489" y="420"/>
                  </a:cubicBezTo>
                  <a:cubicBezTo>
                    <a:pt x="488" y="412"/>
                    <a:pt x="485" y="404"/>
                    <a:pt x="483" y="399"/>
                  </a:cubicBezTo>
                  <a:cubicBezTo>
                    <a:pt x="483" y="399"/>
                    <a:pt x="483" y="399"/>
                    <a:pt x="483" y="399"/>
                  </a:cubicBezTo>
                  <a:cubicBezTo>
                    <a:pt x="484" y="397"/>
                    <a:pt x="484" y="395"/>
                    <a:pt x="483" y="394"/>
                  </a:cubicBezTo>
                  <a:cubicBezTo>
                    <a:pt x="479" y="390"/>
                    <a:pt x="475" y="387"/>
                    <a:pt x="472" y="384"/>
                  </a:cubicBezTo>
                  <a:cubicBezTo>
                    <a:pt x="472" y="384"/>
                    <a:pt x="472" y="383"/>
                    <a:pt x="472" y="383"/>
                  </a:cubicBezTo>
                  <a:cubicBezTo>
                    <a:pt x="476" y="383"/>
                    <a:pt x="478" y="383"/>
                    <a:pt x="479" y="383"/>
                  </a:cubicBezTo>
                  <a:cubicBezTo>
                    <a:pt x="480" y="383"/>
                    <a:pt x="481" y="383"/>
                    <a:pt x="481" y="383"/>
                  </a:cubicBezTo>
                  <a:cubicBezTo>
                    <a:pt x="481" y="385"/>
                    <a:pt x="482" y="387"/>
                    <a:pt x="482" y="388"/>
                  </a:cubicBezTo>
                  <a:cubicBezTo>
                    <a:pt x="483" y="392"/>
                    <a:pt x="483" y="392"/>
                    <a:pt x="483" y="392"/>
                  </a:cubicBezTo>
                  <a:cubicBezTo>
                    <a:pt x="484" y="388"/>
                    <a:pt x="484" y="388"/>
                    <a:pt x="484" y="388"/>
                  </a:cubicBezTo>
                  <a:cubicBezTo>
                    <a:pt x="485" y="386"/>
                    <a:pt x="486" y="383"/>
                    <a:pt x="486" y="380"/>
                  </a:cubicBezTo>
                  <a:cubicBezTo>
                    <a:pt x="487" y="380"/>
                    <a:pt x="487" y="380"/>
                    <a:pt x="487" y="380"/>
                  </a:cubicBezTo>
                  <a:cubicBezTo>
                    <a:pt x="489" y="381"/>
                    <a:pt x="491" y="382"/>
                    <a:pt x="493" y="383"/>
                  </a:cubicBezTo>
                  <a:cubicBezTo>
                    <a:pt x="493" y="385"/>
                    <a:pt x="493" y="385"/>
                    <a:pt x="493" y="385"/>
                  </a:cubicBezTo>
                  <a:cubicBezTo>
                    <a:pt x="494" y="385"/>
                    <a:pt x="495" y="385"/>
                    <a:pt x="496" y="386"/>
                  </a:cubicBezTo>
                  <a:cubicBezTo>
                    <a:pt x="497" y="386"/>
                    <a:pt x="497" y="386"/>
                    <a:pt x="498" y="386"/>
                  </a:cubicBezTo>
                  <a:cubicBezTo>
                    <a:pt x="498" y="386"/>
                    <a:pt x="498" y="386"/>
                    <a:pt x="498" y="386"/>
                  </a:cubicBezTo>
                  <a:cubicBezTo>
                    <a:pt x="498" y="386"/>
                    <a:pt x="499" y="386"/>
                    <a:pt x="499" y="385"/>
                  </a:cubicBezTo>
                  <a:cubicBezTo>
                    <a:pt x="499" y="385"/>
                    <a:pt x="499" y="385"/>
                    <a:pt x="499" y="384"/>
                  </a:cubicBezTo>
                  <a:cubicBezTo>
                    <a:pt x="499" y="384"/>
                    <a:pt x="499" y="384"/>
                    <a:pt x="499" y="384"/>
                  </a:cubicBezTo>
                  <a:cubicBezTo>
                    <a:pt x="499" y="383"/>
                    <a:pt x="499" y="383"/>
                    <a:pt x="499" y="383"/>
                  </a:cubicBezTo>
                  <a:cubicBezTo>
                    <a:pt x="499" y="383"/>
                    <a:pt x="498" y="383"/>
                    <a:pt x="498" y="383"/>
                  </a:cubicBezTo>
                  <a:cubicBezTo>
                    <a:pt x="498" y="382"/>
                    <a:pt x="497" y="382"/>
                    <a:pt x="496" y="382"/>
                  </a:cubicBezTo>
                  <a:cubicBezTo>
                    <a:pt x="496" y="382"/>
                    <a:pt x="496" y="382"/>
                    <a:pt x="496" y="382"/>
                  </a:cubicBezTo>
                  <a:cubicBezTo>
                    <a:pt x="496" y="382"/>
                    <a:pt x="496" y="382"/>
                    <a:pt x="496" y="382"/>
                  </a:cubicBezTo>
                  <a:cubicBezTo>
                    <a:pt x="494" y="380"/>
                    <a:pt x="491" y="379"/>
                    <a:pt x="489" y="378"/>
                  </a:cubicBezTo>
                  <a:cubicBezTo>
                    <a:pt x="491" y="376"/>
                    <a:pt x="492" y="373"/>
                    <a:pt x="494" y="370"/>
                  </a:cubicBezTo>
                  <a:cubicBezTo>
                    <a:pt x="495" y="370"/>
                    <a:pt x="495" y="370"/>
                    <a:pt x="496" y="370"/>
                  </a:cubicBezTo>
                  <a:cubicBezTo>
                    <a:pt x="497" y="370"/>
                    <a:pt x="498" y="370"/>
                    <a:pt x="498" y="370"/>
                  </a:cubicBezTo>
                  <a:cubicBezTo>
                    <a:pt x="500" y="370"/>
                    <a:pt x="500" y="370"/>
                    <a:pt x="500" y="370"/>
                  </a:cubicBezTo>
                  <a:cubicBezTo>
                    <a:pt x="499" y="368"/>
                    <a:pt x="499" y="368"/>
                    <a:pt x="499" y="368"/>
                  </a:cubicBezTo>
                  <a:cubicBezTo>
                    <a:pt x="498" y="367"/>
                    <a:pt x="497" y="365"/>
                    <a:pt x="496" y="364"/>
                  </a:cubicBezTo>
                  <a:cubicBezTo>
                    <a:pt x="499" y="354"/>
                    <a:pt x="499" y="344"/>
                    <a:pt x="498" y="338"/>
                  </a:cubicBezTo>
                  <a:cubicBezTo>
                    <a:pt x="498" y="334"/>
                    <a:pt x="496" y="331"/>
                    <a:pt x="494" y="329"/>
                  </a:cubicBezTo>
                  <a:cubicBezTo>
                    <a:pt x="493" y="328"/>
                    <a:pt x="493" y="327"/>
                    <a:pt x="492" y="326"/>
                  </a:cubicBezTo>
                  <a:cubicBezTo>
                    <a:pt x="494" y="325"/>
                    <a:pt x="494" y="325"/>
                    <a:pt x="494" y="325"/>
                  </a:cubicBezTo>
                  <a:cubicBezTo>
                    <a:pt x="492" y="324"/>
                    <a:pt x="492" y="324"/>
                    <a:pt x="492" y="324"/>
                  </a:cubicBezTo>
                  <a:cubicBezTo>
                    <a:pt x="492" y="324"/>
                    <a:pt x="492" y="324"/>
                    <a:pt x="492" y="324"/>
                  </a:cubicBezTo>
                  <a:cubicBezTo>
                    <a:pt x="492" y="324"/>
                    <a:pt x="492" y="324"/>
                    <a:pt x="492" y="324"/>
                  </a:cubicBezTo>
                  <a:cubicBezTo>
                    <a:pt x="494" y="324"/>
                    <a:pt x="494" y="324"/>
                    <a:pt x="494" y="324"/>
                  </a:cubicBezTo>
                  <a:cubicBezTo>
                    <a:pt x="495" y="325"/>
                    <a:pt x="495" y="325"/>
                    <a:pt x="495" y="325"/>
                  </a:cubicBezTo>
                  <a:cubicBezTo>
                    <a:pt x="496" y="325"/>
                    <a:pt x="496" y="325"/>
                    <a:pt x="496" y="325"/>
                  </a:cubicBezTo>
                  <a:cubicBezTo>
                    <a:pt x="498" y="330"/>
                    <a:pt x="500" y="336"/>
                    <a:pt x="502" y="341"/>
                  </a:cubicBezTo>
                  <a:cubicBezTo>
                    <a:pt x="505" y="340"/>
                    <a:pt x="505" y="340"/>
                    <a:pt x="505" y="340"/>
                  </a:cubicBezTo>
                  <a:cubicBezTo>
                    <a:pt x="504" y="339"/>
                    <a:pt x="504" y="338"/>
                    <a:pt x="504" y="337"/>
                  </a:cubicBezTo>
                  <a:cubicBezTo>
                    <a:pt x="505" y="339"/>
                    <a:pt x="506" y="342"/>
                    <a:pt x="508" y="343"/>
                  </a:cubicBezTo>
                  <a:cubicBezTo>
                    <a:pt x="510" y="342"/>
                    <a:pt x="510" y="342"/>
                    <a:pt x="510" y="342"/>
                  </a:cubicBezTo>
                  <a:cubicBezTo>
                    <a:pt x="505" y="336"/>
                    <a:pt x="500" y="327"/>
                    <a:pt x="496" y="318"/>
                  </a:cubicBezTo>
                  <a:cubicBezTo>
                    <a:pt x="496" y="318"/>
                    <a:pt x="496" y="317"/>
                    <a:pt x="496" y="317"/>
                  </a:cubicBezTo>
                  <a:cubicBezTo>
                    <a:pt x="496" y="317"/>
                    <a:pt x="496" y="317"/>
                    <a:pt x="496" y="317"/>
                  </a:cubicBezTo>
                  <a:cubicBezTo>
                    <a:pt x="497" y="316"/>
                    <a:pt x="497" y="316"/>
                    <a:pt x="497" y="316"/>
                  </a:cubicBezTo>
                  <a:cubicBezTo>
                    <a:pt x="501" y="332"/>
                    <a:pt x="514" y="330"/>
                    <a:pt x="528" y="307"/>
                  </a:cubicBezTo>
                  <a:cubicBezTo>
                    <a:pt x="540" y="288"/>
                    <a:pt x="575" y="265"/>
                    <a:pt x="604" y="251"/>
                  </a:cubicBezTo>
                  <a:cubicBezTo>
                    <a:pt x="612" y="251"/>
                    <a:pt x="619" y="252"/>
                    <a:pt x="626" y="252"/>
                  </a:cubicBezTo>
                  <a:cubicBezTo>
                    <a:pt x="626" y="249"/>
                    <a:pt x="626" y="249"/>
                    <a:pt x="626" y="249"/>
                  </a:cubicBezTo>
                  <a:cubicBezTo>
                    <a:pt x="625" y="249"/>
                    <a:pt x="624" y="249"/>
                    <a:pt x="623" y="249"/>
                  </a:cubicBezTo>
                  <a:cubicBezTo>
                    <a:pt x="627" y="249"/>
                    <a:pt x="631" y="249"/>
                    <a:pt x="635" y="249"/>
                  </a:cubicBezTo>
                  <a:cubicBezTo>
                    <a:pt x="640" y="249"/>
                    <a:pt x="645" y="249"/>
                    <a:pt x="649" y="249"/>
                  </a:cubicBezTo>
                  <a:cubicBezTo>
                    <a:pt x="649" y="247"/>
                    <a:pt x="649" y="247"/>
                    <a:pt x="649" y="247"/>
                  </a:cubicBezTo>
                  <a:cubicBezTo>
                    <a:pt x="645" y="247"/>
                    <a:pt x="640" y="246"/>
                    <a:pt x="635" y="246"/>
                  </a:cubicBezTo>
                  <a:cubicBezTo>
                    <a:pt x="628" y="246"/>
                    <a:pt x="621" y="247"/>
                    <a:pt x="613" y="247"/>
                  </a:cubicBezTo>
                  <a:cubicBezTo>
                    <a:pt x="618" y="245"/>
                    <a:pt x="622" y="244"/>
                    <a:pt x="626" y="242"/>
                  </a:cubicBezTo>
                  <a:cubicBezTo>
                    <a:pt x="627" y="243"/>
                    <a:pt x="627" y="243"/>
                    <a:pt x="628" y="244"/>
                  </a:cubicBezTo>
                  <a:cubicBezTo>
                    <a:pt x="630" y="242"/>
                    <a:pt x="630" y="242"/>
                    <a:pt x="630" y="242"/>
                  </a:cubicBezTo>
                  <a:cubicBezTo>
                    <a:pt x="630" y="242"/>
                    <a:pt x="629" y="242"/>
                    <a:pt x="629" y="242"/>
                  </a:cubicBezTo>
                  <a:cubicBezTo>
                    <a:pt x="632" y="241"/>
                    <a:pt x="634" y="240"/>
                    <a:pt x="637" y="240"/>
                  </a:cubicBezTo>
                  <a:cubicBezTo>
                    <a:pt x="638" y="239"/>
                    <a:pt x="639" y="239"/>
                    <a:pt x="641" y="239"/>
                  </a:cubicBezTo>
                  <a:cubicBezTo>
                    <a:pt x="648" y="238"/>
                    <a:pt x="655" y="236"/>
                    <a:pt x="662" y="234"/>
                  </a:cubicBezTo>
                  <a:cubicBezTo>
                    <a:pt x="662" y="234"/>
                    <a:pt x="662" y="234"/>
                    <a:pt x="662" y="234"/>
                  </a:cubicBezTo>
                  <a:cubicBezTo>
                    <a:pt x="663" y="234"/>
                    <a:pt x="663" y="234"/>
                    <a:pt x="664" y="234"/>
                  </a:cubicBezTo>
                  <a:cubicBezTo>
                    <a:pt x="664" y="234"/>
                    <a:pt x="664" y="234"/>
                    <a:pt x="664" y="234"/>
                  </a:cubicBezTo>
                  <a:cubicBezTo>
                    <a:pt x="672" y="235"/>
                    <a:pt x="679" y="234"/>
                    <a:pt x="687" y="233"/>
                  </a:cubicBezTo>
                  <a:cubicBezTo>
                    <a:pt x="692" y="233"/>
                    <a:pt x="697" y="234"/>
                    <a:pt x="702" y="234"/>
                  </a:cubicBezTo>
                  <a:cubicBezTo>
                    <a:pt x="695" y="236"/>
                    <a:pt x="688" y="236"/>
                    <a:pt x="680" y="236"/>
                  </a:cubicBezTo>
                  <a:cubicBezTo>
                    <a:pt x="678" y="237"/>
                    <a:pt x="678" y="239"/>
                    <a:pt x="680" y="239"/>
                  </a:cubicBezTo>
                  <a:cubicBezTo>
                    <a:pt x="688" y="239"/>
                    <a:pt x="696" y="239"/>
                    <a:pt x="704" y="237"/>
                  </a:cubicBezTo>
                  <a:cubicBezTo>
                    <a:pt x="705" y="241"/>
                    <a:pt x="703" y="247"/>
                    <a:pt x="695" y="256"/>
                  </a:cubicBezTo>
                  <a:cubicBezTo>
                    <a:pt x="695" y="256"/>
                    <a:pt x="711" y="255"/>
                    <a:pt x="710" y="236"/>
                  </a:cubicBezTo>
                  <a:cubicBezTo>
                    <a:pt x="710" y="236"/>
                    <a:pt x="710" y="236"/>
                    <a:pt x="709" y="235"/>
                  </a:cubicBezTo>
                  <a:cubicBezTo>
                    <a:pt x="710" y="235"/>
                    <a:pt x="711" y="235"/>
                    <a:pt x="711" y="235"/>
                  </a:cubicBezTo>
                  <a:cubicBezTo>
                    <a:pt x="713" y="234"/>
                    <a:pt x="713" y="231"/>
                    <a:pt x="711" y="231"/>
                  </a:cubicBezTo>
                  <a:cubicBezTo>
                    <a:pt x="710" y="231"/>
                    <a:pt x="708" y="230"/>
                    <a:pt x="707" y="230"/>
                  </a:cubicBezTo>
                  <a:cubicBezTo>
                    <a:pt x="702" y="225"/>
                    <a:pt x="692" y="224"/>
                    <a:pt x="679" y="224"/>
                  </a:cubicBezTo>
                  <a:cubicBezTo>
                    <a:pt x="670" y="221"/>
                    <a:pt x="661" y="217"/>
                    <a:pt x="652" y="213"/>
                  </a:cubicBezTo>
                  <a:cubicBezTo>
                    <a:pt x="659" y="214"/>
                    <a:pt x="670" y="214"/>
                    <a:pt x="676" y="209"/>
                  </a:cubicBezTo>
                  <a:cubicBezTo>
                    <a:pt x="676" y="210"/>
                    <a:pt x="676" y="211"/>
                    <a:pt x="676" y="211"/>
                  </a:cubicBezTo>
                  <a:cubicBezTo>
                    <a:pt x="673" y="210"/>
                    <a:pt x="672" y="213"/>
                    <a:pt x="674" y="214"/>
                  </a:cubicBezTo>
                  <a:cubicBezTo>
                    <a:pt x="680" y="218"/>
                    <a:pt x="681" y="205"/>
                    <a:pt x="679" y="201"/>
                  </a:cubicBezTo>
                  <a:cubicBezTo>
                    <a:pt x="679" y="201"/>
                    <a:pt x="680" y="200"/>
                    <a:pt x="680" y="200"/>
                  </a:cubicBezTo>
                  <a:cubicBezTo>
                    <a:pt x="680" y="191"/>
                    <a:pt x="669" y="181"/>
                    <a:pt x="649" y="173"/>
                  </a:cubicBezTo>
                  <a:cubicBezTo>
                    <a:pt x="644" y="167"/>
                    <a:pt x="637" y="161"/>
                    <a:pt x="630" y="156"/>
                  </a:cubicBezTo>
                  <a:cubicBezTo>
                    <a:pt x="610" y="140"/>
                    <a:pt x="586" y="127"/>
                    <a:pt x="563" y="116"/>
                  </a:cubicBezTo>
                  <a:cubicBezTo>
                    <a:pt x="561" y="114"/>
                    <a:pt x="559" y="119"/>
                    <a:pt x="561" y="120"/>
                  </a:cubicBezTo>
                  <a:cubicBezTo>
                    <a:pt x="576" y="127"/>
                    <a:pt x="590" y="135"/>
                    <a:pt x="603" y="144"/>
                  </a:cubicBezTo>
                  <a:cubicBezTo>
                    <a:pt x="603" y="145"/>
                    <a:pt x="603" y="145"/>
                    <a:pt x="603" y="145"/>
                  </a:cubicBezTo>
                  <a:cubicBezTo>
                    <a:pt x="604" y="145"/>
                    <a:pt x="606" y="146"/>
                    <a:pt x="607" y="146"/>
                  </a:cubicBezTo>
                  <a:cubicBezTo>
                    <a:pt x="618" y="153"/>
                    <a:pt x="628" y="160"/>
                    <a:pt x="638" y="168"/>
                  </a:cubicBezTo>
                  <a:cubicBezTo>
                    <a:pt x="639" y="168"/>
                    <a:pt x="640" y="168"/>
                    <a:pt x="640" y="168"/>
                  </a:cubicBezTo>
                  <a:cubicBezTo>
                    <a:pt x="642" y="169"/>
                    <a:pt x="643" y="170"/>
                    <a:pt x="644" y="172"/>
                  </a:cubicBezTo>
                  <a:cubicBezTo>
                    <a:pt x="639" y="170"/>
                    <a:pt x="633" y="168"/>
                    <a:pt x="626" y="167"/>
                  </a:cubicBezTo>
                  <a:cubicBezTo>
                    <a:pt x="624" y="166"/>
                    <a:pt x="621" y="165"/>
                    <a:pt x="619" y="163"/>
                  </a:cubicBezTo>
                  <a:cubicBezTo>
                    <a:pt x="619" y="162"/>
                    <a:pt x="619" y="162"/>
                    <a:pt x="619" y="162"/>
                  </a:cubicBezTo>
                  <a:cubicBezTo>
                    <a:pt x="622" y="163"/>
                    <a:pt x="624" y="164"/>
                    <a:pt x="626" y="165"/>
                  </a:cubicBezTo>
                  <a:cubicBezTo>
                    <a:pt x="627" y="166"/>
                    <a:pt x="629" y="163"/>
                    <a:pt x="627" y="162"/>
                  </a:cubicBezTo>
                  <a:cubicBezTo>
                    <a:pt x="617" y="157"/>
                    <a:pt x="607" y="151"/>
                    <a:pt x="597" y="145"/>
                  </a:cubicBezTo>
                  <a:cubicBezTo>
                    <a:pt x="593" y="142"/>
                    <a:pt x="589" y="139"/>
                    <a:pt x="586" y="137"/>
                  </a:cubicBezTo>
                  <a:cubicBezTo>
                    <a:pt x="602" y="145"/>
                    <a:pt x="612" y="149"/>
                    <a:pt x="612" y="149"/>
                  </a:cubicBezTo>
                  <a:cubicBezTo>
                    <a:pt x="612" y="149"/>
                    <a:pt x="597" y="142"/>
                    <a:pt x="575" y="130"/>
                  </a:cubicBezTo>
                  <a:cubicBezTo>
                    <a:pt x="568" y="124"/>
                    <a:pt x="560" y="120"/>
                    <a:pt x="552" y="116"/>
                  </a:cubicBezTo>
                  <a:cubicBezTo>
                    <a:pt x="539" y="107"/>
                    <a:pt x="526" y="98"/>
                    <a:pt x="512" y="88"/>
                  </a:cubicBezTo>
                  <a:cubicBezTo>
                    <a:pt x="511" y="87"/>
                    <a:pt x="508" y="90"/>
                    <a:pt x="510" y="91"/>
                  </a:cubicBezTo>
                  <a:cubicBezTo>
                    <a:pt x="516" y="95"/>
                    <a:pt x="521" y="99"/>
                    <a:pt x="527" y="103"/>
                  </a:cubicBezTo>
                  <a:cubicBezTo>
                    <a:pt x="459" y="66"/>
                    <a:pt x="372" y="20"/>
                    <a:pt x="355" y="14"/>
                  </a:cubicBezTo>
                  <a:cubicBezTo>
                    <a:pt x="326" y="3"/>
                    <a:pt x="285" y="6"/>
                    <a:pt x="285" y="6"/>
                  </a:cubicBezTo>
                  <a:cubicBezTo>
                    <a:pt x="285" y="6"/>
                    <a:pt x="257" y="0"/>
                    <a:pt x="220" y="39"/>
                  </a:cubicBezTo>
                  <a:cubicBezTo>
                    <a:pt x="205" y="56"/>
                    <a:pt x="201" y="78"/>
                    <a:pt x="202" y="98"/>
                  </a:cubicBezTo>
                  <a:cubicBezTo>
                    <a:pt x="201" y="98"/>
                    <a:pt x="200" y="99"/>
                    <a:pt x="200" y="100"/>
                  </a:cubicBezTo>
                  <a:cubicBezTo>
                    <a:pt x="200" y="100"/>
                    <a:pt x="200" y="100"/>
                    <a:pt x="200" y="100"/>
                  </a:cubicBezTo>
                  <a:cubicBezTo>
                    <a:pt x="200" y="100"/>
                    <a:pt x="200" y="101"/>
                    <a:pt x="200" y="101"/>
                  </a:cubicBezTo>
                  <a:cubicBezTo>
                    <a:pt x="201" y="104"/>
                    <a:pt x="200" y="107"/>
                    <a:pt x="200" y="110"/>
                  </a:cubicBezTo>
                  <a:cubicBezTo>
                    <a:pt x="200" y="111"/>
                    <a:pt x="202" y="112"/>
                    <a:pt x="202" y="111"/>
                  </a:cubicBezTo>
                  <a:cubicBezTo>
                    <a:pt x="203" y="113"/>
                    <a:pt x="203" y="115"/>
                    <a:pt x="204" y="116"/>
                  </a:cubicBezTo>
                  <a:cubicBezTo>
                    <a:pt x="204" y="117"/>
                    <a:pt x="204" y="118"/>
                    <a:pt x="204" y="119"/>
                  </a:cubicBezTo>
                  <a:cubicBezTo>
                    <a:pt x="203" y="117"/>
                    <a:pt x="200" y="118"/>
                    <a:pt x="200" y="121"/>
                  </a:cubicBezTo>
                  <a:cubicBezTo>
                    <a:pt x="200" y="133"/>
                    <a:pt x="200" y="145"/>
                    <a:pt x="200" y="157"/>
                  </a:cubicBezTo>
                  <a:cubicBezTo>
                    <a:pt x="200" y="157"/>
                    <a:pt x="199" y="157"/>
                    <a:pt x="199" y="157"/>
                  </a:cubicBezTo>
                  <a:cubicBezTo>
                    <a:pt x="198" y="157"/>
                    <a:pt x="198" y="157"/>
                    <a:pt x="197" y="156"/>
                  </a:cubicBezTo>
                  <a:cubicBezTo>
                    <a:pt x="197" y="156"/>
                    <a:pt x="196" y="157"/>
                    <a:pt x="195" y="157"/>
                  </a:cubicBezTo>
                  <a:cubicBezTo>
                    <a:pt x="195" y="157"/>
                    <a:pt x="195" y="157"/>
                    <a:pt x="195" y="158"/>
                  </a:cubicBezTo>
                  <a:cubicBezTo>
                    <a:pt x="192" y="158"/>
                    <a:pt x="189" y="158"/>
                    <a:pt x="186" y="159"/>
                  </a:cubicBezTo>
                  <a:cubicBezTo>
                    <a:pt x="170" y="155"/>
                    <a:pt x="152" y="159"/>
                    <a:pt x="135" y="164"/>
                  </a:cubicBezTo>
                  <a:cubicBezTo>
                    <a:pt x="114" y="165"/>
                    <a:pt x="93" y="167"/>
                    <a:pt x="76" y="174"/>
                  </a:cubicBezTo>
                  <a:cubicBezTo>
                    <a:pt x="73" y="174"/>
                    <a:pt x="70" y="175"/>
                    <a:pt x="67" y="175"/>
                  </a:cubicBezTo>
                  <a:cubicBezTo>
                    <a:pt x="51" y="175"/>
                    <a:pt x="35" y="174"/>
                    <a:pt x="19" y="177"/>
                  </a:cubicBezTo>
                  <a:cubicBezTo>
                    <a:pt x="18" y="177"/>
                    <a:pt x="17" y="177"/>
                    <a:pt x="15" y="177"/>
                  </a:cubicBezTo>
                  <a:cubicBezTo>
                    <a:pt x="14" y="176"/>
                    <a:pt x="13" y="175"/>
                    <a:pt x="11" y="174"/>
                  </a:cubicBezTo>
                  <a:cubicBezTo>
                    <a:pt x="10" y="173"/>
                    <a:pt x="6" y="171"/>
                    <a:pt x="4" y="171"/>
                  </a:cubicBezTo>
                  <a:cubicBezTo>
                    <a:pt x="3" y="171"/>
                    <a:pt x="2" y="172"/>
                    <a:pt x="2" y="173"/>
                  </a:cubicBezTo>
                  <a:cubicBezTo>
                    <a:pt x="3" y="174"/>
                    <a:pt x="4" y="175"/>
                    <a:pt x="4" y="175"/>
                  </a:cubicBezTo>
                  <a:cubicBezTo>
                    <a:pt x="4" y="176"/>
                    <a:pt x="5" y="176"/>
                    <a:pt x="5" y="176"/>
                  </a:cubicBezTo>
                  <a:cubicBezTo>
                    <a:pt x="6" y="176"/>
                    <a:pt x="6" y="176"/>
                    <a:pt x="6" y="177"/>
                  </a:cubicBezTo>
                  <a:cubicBezTo>
                    <a:pt x="6" y="177"/>
                    <a:pt x="7" y="177"/>
                    <a:pt x="7" y="178"/>
                  </a:cubicBezTo>
                  <a:cubicBezTo>
                    <a:pt x="5" y="178"/>
                    <a:pt x="2" y="178"/>
                    <a:pt x="0" y="178"/>
                  </a:cubicBezTo>
                  <a:cubicBezTo>
                    <a:pt x="0" y="180"/>
                    <a:pt x="0" y="180"/>
                    <a:pt x="0" y="180"/>
                  </a:cubicBezTo>
                  <a:cubicBezTo>
                    <a:pt x="3" y="180"/>
                    <a:pt x="6" y="180"/>
                    <a:pt x="9" y="180"/>
                  </a:cubicBezTo>
                  <a:close/>
                  <a:moveTo>
                    <a:pt x="21" y="182"/>
                  </a:moveTo>
                  <a:cubicBezTo>
                    <a:pt x="23" y="182"/>
                    <a:pt x="25" y="181"/>
                    <a:pt x="27" y="181"/>
                  </a:cubicBezTo>
                  <a:cubicBezTo>
                    <a:pt x="30" y="181"/>
                    <a:pt x="33" y="181"/>
                    <a:pt x="37" y="181"/>
                  </a:cubicBezTo>
                  <a:cubicBezTo>
                    <a:pt x="36" y="181"/>
                    <a:pt x="36" y="182"/>
                    <a:pt x="37" y="183"/>
                  </a:cubicBezTo>
                  <a:cubicBezTo>
                    <a:pt x="33" y="183"/>
                    <a:pt x="28" y="184"/>
                    <a:pt x="24" y="184"/>
                  </a:cubicBezTo>
                  <a:cubicBezTo>
                    <a:pt x="23" y="183"/>
                    <a:pt x="22" y="183"/>
                    <a:pt x="21" y="182"/>
                  </a:cubicBezTo>
                  <a:close/>
                  <a:moveTo>
                    <a:pt x="195" y="177"/>
                  </a:moveTo>
                  <a:cubicBezTo>
                    <a:pt x="196" y="177"/>
                    <a:pt x="196" y="177"/>
                    <a:pt x="196" y="177"/>
                  </a:cubicBezTo>
                  <a:cubicBezTo>
                    <a:pt x="180" y="182"/>
                    <a:pt x="162" y="184"/>
                    <a:pt x="142" y="184"/>
                  </a:cubicBezTo>
                  <a:cubicBezTo>
                    <a:pt x="138" y="184"/>
                    <a:pt x="133" y="184"/>
                    <a:pt x="129" y="183"/>
                  </a:cubicBezTo>
                  <a:cubicBezTo>
                    <a:pt x="135" y="183"/>
                    <a:pt x="140" y="181"/>
                    <a:pt x="146" y="180"/>
                  </a:cubicBezTo>
                  <a:cubicBezTo>
                    <a:pt x="162" y="180"/>
                    <a:pt x="184" y="179"/>
                    <a:pt x="199" y="176"/>
                  </a:cubicBezTo>
                  <a:cubicBezTo>
                    <a:pt x="199" y="176"/>
                    <a:pt x="199" y="176"/>
                    <a:pt x="200" y="176"/>
                  </a:cubicBezTo>
                  <a:cubicBezTo>
                    <a:pt x="198" y="176"/>
                    <a:pt x="197" y="177"/>
                    <a:pt x="196" y="177"/>
                  </a:cubicBezTo>
                  <a:lnTo>
                    <a:pt x="195" y="177"/>
                  </a:lnTo>
                  <a:close/>
                  <a:moveTo>
                    <a:pt x="212" y="189"/>
                  </a:moveTo>
                  <a:cubicBezTo>
                    <a:pt x="212" y="189"/>
                    <a:pt x="213" y="189"/>
                    <a:pt x="214" y="189"/>
                  </a:cubicBezTo>
                  <a:cubicBezTo>
                    <a:pt x="218" y="191"/>
                    <a:pt x="222" y="193"/>
                    <a:pt x="226" y="195"/>
                  </a:cubicBezTo>
                  <a:cubicBezTo>
                    <a:pt x="225" y="195"/>
                    <a:pt x="225" y="195"/>
                    <a:pt x="224" y="195"/>
                  </a:cubicBezTo>
                  <a:cubicBezTo>
                    <a:pt x="220" y="193"/>
                    <a:pt x="216" y="191"/>
                    <a:pt x="212" y="189"/>
                  </a:cubicBezTo>
                  <a:close/>
                  <a:moveTo>
                    <a:pt x="215" y="187"/>
                  </a:moveTo>
                  <a:cubicBezTo>
                    <a:pt x="212" y="185"/>
                    <a:pt x="209" y="183"/>
                    <a:pt x="206" y="181"/>
                  </a:cubicBezTo>
                  <a:cubicBezTo>
                    <a:pt x="206" y="181"/>
                    <a:pt x="206" y="181"/>
                    <a:pt x="207" y="181"/>
                  </a:cubicBezTo>
                  <a:cubicBezTo>
                    <a:pt x="209" y="181"/>
                    <a:pt x="212" y="182"/>
                    <a:pt x="214" y="183"/>
                  </a:cubicBezTo>
                  <a:cubicBezTo>
                    <a:pt x="214" y="183"/>
                    <a:pt x="214" y="183"/>
                    <a:pt x="214" y="183"/>
                  </a:cubicBezTo>
                  <a:cubicBezTo>
                    <a:pt x="225" y="187"/>
                    <a:pt x="236" y="191"/>
                    <a:pt x="247" y="195"/>
                  </a:cubicBezTo>
                  <a:cubicBezTo>
                    <a:pt x="248" y="193"/>
                    <a:pt x="248" y="193"/>
                    <a:pt x="248" y="193"/>
                  </a:cubicBezTo>
                  <a:cubicBezTo>
                    <a:pt x="241" y="189"/>
                    <a:pt x="233" y="186"/>
                    <a:pt x="226" y="183"/>
                  </a:cubicBezTo>
                  <a:cubicBezTo>
                    <a:pt x="227" y="183"/>
                    <a:pt x="227" y="181"/>
                    <a:pt x="226" y="180"/>
                  </a:cubicBezTo>
                  <a:cubicBezTo>
                    <a:pt x="222" y="178"/>
                    <a:pt x="217" y="176"/>
                    <a:pt x="212" y="174"/>
                  </a:cubicBezTo>
                  <a:cubicBezTo>
                    <a:pt x="212" y="174"/>
                    <a:pt x="212" y="174"/>
                    <a:pt x="212" y="174"/>
                  </a:cubicBezTo>
                  <a:cubicBezTo>
                    <a:pt x="220" y="177"/>
                    <a:pt x="230" y="181"/>
                    <a:pt x="238" y="186"/>
                  </a:cubicBezTo>
                  <a:cubicBezTo>
                    <a:pt x="251" y="194"/>
                    <a:pt x="262" y="202"/>
                    <a:pt x="269" y="210"/>
                  </a:cubicBezTo>
                  <a:cubicBezTo>
                    <a:pt x="256" y="207"/>
                    <a:pt x="241" y="203"/>
                    <a:pt x="228" y="197"/>
                  </a:cubicBezTo>
                  <a:cubicBezTo>
                    <a:pt x="228" y="197"/>
                    <a:pt x="228" y="197"/>
                    <a:pt x="228" y="197"/>
                  </a:cubicBezTo>
                  <a:cubicBezTo>
                    <a:pt x="228" y="196"/>
                    <a:pt x="228" y="196"/>
                    <a:pt x="227" y="196"/>
                  </a:cubicBezTo>
                  <a:cubicBezTo>
                    <a:pt x="235" y="199"/>
                    <a:pt x="243" y="202"/>
                    <a:pt x="251" y="205"/>
                  </a:cubicBezTo>
                  <a:cubicBezTo>
                    <a:pt x="252" y="203"/>
                    <a:pt x="252" y="203"/>
                    <a:pt x="252" y="203"/>
                  </a:cubicBezTo>
                  <a:cubicBezTo>
                    <a:pt x="240" y="197"/>
                    <a:pt x="227" y="190"/>
                    <a:pt x="215" y="187"/>
                  </a:cubicBezTo>
                  <a:close/>
                  <a:moveTo>
                    <a:pt x="207" y="178"/>
                  </a:moveTo>
                  <a:cubicBezTo>
                    <a:pt x="207" y="178"/>
                    <a:pt x="207" y="178"/>
                    <a:pt x="208" y="177"/>
                  </a:cubicBezTo>
                  <a:cubicBezTo>
                    <a:pt x="213" y="178"/>
                    <a:pt x="218" y="180"/>
                    <a:pt x="222" y="182"/>
                  </a:cubicBezTo>
                  <a:cubicBezTo>
                    <a:pt x="217" y="181"/>
                    <a:pt x="212" y="179"/>
                    <a:pt x="207" y="178"/>
                  </a:cubicBezTo>
                  <a:close/>
                  <a:moveTo>
                    <a:pt x="201" y="166"/>
                  </a:moveTo>
                  <a:cubicBezTo>
                    <a:pt x="201" y="166"/>
                    <a:pt x="201" y="167"/>
                    <a:pt x="201" y="168"/>
                  </a:cubicBezTo>
                  <a:cubicBezTo>
                    <a:pt x="201" y="168"/>
                    <a:pt x="201" y="168"/>
                    <a:pt x="201" y="168"/>
                  </a:cubicBezTo>
                  <a:cubicBezTo>
                    <a:pt x="200" y="167"/>
                    <a:pt x="200" y="166"/>
                    <a:pt x="200" y="166"/>
                  </a:cubicBezTo>
                  <a:cubicBezTo>
                    <a:pt x="200" y="166"/>
                    <a:pt x="201" y="166"/>
                    <a:pt x="201" y="166"/>
                  </a:cubicBezTo>
                  <a:close/>
                  <a:moveTo>
                    <a:pt x="190" y="169"/>
                  </a:moveTo>
                  <a:cubicBezTo>
                    <a:pt x="191" y="169"/>
                    <a:pt x="192" y="168"/>
                    <a:pt x="193" y="168"/>
                  </a:cubicBezTo>
                  <a:cubicBezTo>
                    <a:pt x="193" y="169"/>
                    <a:pt x="193" y="169"/>
                    <a:pt x="193" y="169"/>
                  </a:cubicBezTo>
                  <a:cubicBezTo>
                    <a:pt x="192" y="169"/>
                    <a:pt x="191" y="169"/>
                    <a:pt x="190" y="169"/>
                  </a:cubicBezTo>
                  <a:close/>
                  <a:moveTo>
                    <a:pt x="189" y="167"/>
                  </a:moveTo>
                  <a:cubicBezTo>
                    <a:pt x="188" y="167"/>
                    <a:pt x="186" y="168"/>
                    <a:pt x="185" y="168"/>
                  </a:cubicBezTo>
                  <a:cubicBezTo>
                    <a:pt x="183" y="167"/>
                    <a:pt x="181" y="167"/>
                    <a:pt x="179" y="166"/>
                  </a:cubicBezTo>
                  <a:cubicBezTo>
                    <a:pt x="182" y="166"/>
                    <a:pt x="186" y="166"/>
                    <a:pt x="189" y="167"/>
                  </a:cubicBezTo>
                  <a:close/>
                  <a:moveTo>
                    <a:pt x="209" y="159"/>
                  </a:moveTo>
                  <a:cubicBezTo>
                    <a:pt x="211" y="158"/>
                    <a:pt x="213" y="158"/>
                    <a:pt x="215" y="158"/>
                  </a:cubicBezTo>
                  <a:cubicBezTo>
                    <a:pt x="213" y="159"/>
                    <a:pt x="211" y="160"/>
                    <a:pt x="209" y="160"/>
                  </a:cubicBezTo>
                  <a:cubicBezTo>
                    <a:pt x="209" y="160"/>
                    <a:pt x="209" y="159"/>
                    <a:pt x="209" y="159"/>
                  </a:cubicBezTo>
                  <a:close/>
                  <a:moveTo>
                    <a:pt x="115" y="183"/>
                  </a:moveTo>
                  <a:cubicBezTo>
                    <a:pt x="111" y="183"/>
                    <a:pt x="106" y="182"/>
                    <a:pt x="102" y="182"/>
                  </a:cubicBezTo>
                  <a:cubicBezTo>
                    <a:pt x="100" y="181"/>
                    <a:pt x="98" y="181"/>
                    <a:pt x="96" y="181"/>
                  </a:cubicBezTo>
                  <a:cubicBezTo>
                    <a:pt x="99" y="180"/>
                    <a:pt x="102" y="180"/>
                    <a:pt x="106" y="179"/>
                  </a:cubicBezTo>
                  <a:cubicBezTo>
                    <a:pt x="124" y="175"/>
                    <a:pt x="141" y="170"/>
                    <a:pt x="158" y="168"/>
                  </a:cubicBezTo>
                  <a:cubicBezTo>
                    <a:pt x="159" y="168"/>
                    <a:pt x="160" y="168"/>
                    <a:pt x="160" y="168"/>
                  </a:cubicBezTo>
                  <a:cubicBezTo>
                    <a:pt x="167" y="168"/>
                    <a:pt x="173" y="169"/>
                    <a:pt x="179" y="170"/>
                  </a:cubicBezTo>
                  <a:cubicBezTo>
                    <a:pt x="178" y="170"/>
                    <a:pt x="177" y="170"/>
                    <a:pt x="176" y="171"/>
                  </a:cubicBezTo>
                  <a:cubicBezTo>
                    <a:pt x="172" y="170"/>
                    <a:pt x="168" y="170"/>
                    <a:pt x="164" y="170"/>
                  </a:cubicBezTo>
                  <a:cubicBezTo>
                    <a:pt x="162" y="169"/>
                    <a:pt x="162" y="171"/>
                    <a:pt x="162" y="172"/>
                  </a:cubicBezTo>
                  <a:cubicBezTo>
                    <a:pt x="144" y="174"/>
                    <a:pt x="128" y="176"/>
                    <a:pt x="129" y="178"/>
                  </a:cubicBezTo>
                  <a:cubicBezTo>
                    <a:pt x="129" y="179"/>
                    <a:pt x="131" y="179"/>
                    <a:pt x="135" y="180"/>
                  </a:cubicBezTo>
                  <a:cubicBezTo>
                    <a:pt x="128" y="181"/>
                    <a:pt x="122" y="182"/>
                    <a:pt x="115" y="183"/>
                  </a:cubicBezTo>
                  <a:close/>
                  <a:moveTo>
                    <a:pt x="96" y="184"/>
                  </a:moveTo>
                  <a:cubicBezTo>
                    <a:pt x="95" y="184"/>
                    <a:pt x="95" y="184"/>
                    <a:pt x="95" y="184"/>
                  </a:cubicBezTo>
                  <a:cubicBezTo>
                    <a:pt x="89" y="184"/>
                    <a:pt x="84" y="184"/>
                    <a:pt x="80" y="183"/>
                  </a:cubicBezTo>
                  <a:cubicBezTo>
                    <a:pt x="85" y="183"/>
                    <a:pt x="90" y="184"/>
                    <a:pt x="96" y="184"/>
                  </a:cubicBezTo>
                  <a:close/>
                  <a:moveTo>
                    <a:pt x="98" y="170"/>
                  </a:moveTo>
                  <a:cubicBezTo>
                    <a:pt x="103" y="169"/>
                    <a:pt x="109" y="169"/>
                    <a:pt x="115" y="168"/>
                  </a:cubicBezTo>
                  <a:cubicBezTo>
                    <a:pt x="109" y="169"/>
                    <a:pt x="103" y="170"/>
                    <a:pt x="98" y="170"/>
                  </a:cubicBezTo>
                  <a:close/>
                  <a:moveTo>
                    <a:pt x="193" y="160"/>
                  </a:moveTo>
                  <a:cubicBezTo>
                    <a:pt x="193" y="161"/>
                    <a:pt x="193" y="161"/>
                    <a:pt x="193" y="161"/>
                  </a:cubicBezTo>
                  <a:cubicBezTo>
                    <a:pt x="192" y="161"/>
                    <a:pt x="192" y="161"/>
                    <a:pt x="192" y="160"/>
                  </a:cubicBezTo>
                  <a:cubicBezTo>
                    <a:pt x="192" y="160"/>
                    <a:pt x="193" y="160"/>
                    <a:pt x="193" y="160"/>
                  </a:cubicBezTo>
                  <a:close/>
                  <a:moveTo>
                    <a:pt x="544" y="117"/>
                  </a:moveTo>
                  <a:cubicBezTo>
                    <a:pt x="552" y="124"/>
                    <a:pt x="559" y="130"/>
                    <a:pt x="567" y="137"/>
                  </a:cubicBezTo>
                  <a:cubicBezTo>
                    <a:pt x="566" y="136"/>
                    <a:pt x="566" y="136"/>
                    <a:pt x="565" y="135"/>
                  </a:cubicBezTo>
                  <a:cubicBezTo>
                    <a:pt x="563" y="134"/>
                    <a:pt x="562" y="133"/>
                    <a:pt x="561" y="132"/>
                  </a:cubicBezTo>
                  <a:cubicBezTo>
                    <a:pt x="559" y="134"/>
                    <a:pt x="559" y="134"/>
                    <a:pt x="559" y="134"/>
                  </a:cubicBezTo>
                  <a:cubicBezTo>
                    <a:pt x="559" y="134"/>
                    <a:pt x="559" y="134"/>
                    <a:pt x="559" y="134"/>
                  </a:cubicBezTo>
                  <a:cubicBezTo>
                    <a:pt x="559" y="135"/>
                    <a:pt x="559" y="135"/>
                    <a:pt x="559" y="135"/>
                  </a:cubicBezTo>
                  <a:cubicBezTo>
                    <a:pt x="566" y="144"/>
                    <a:pt x="579" y="152"/>
                    <a:pt x="593" y="158"/>
                  </a:cubicBezTo>
                  <a:cubicBezTo>
                    <a:pt x="596" y="161"/>
                    <a:pt x="600" y="163"/>
                    <a:pt x="603" y="165"/>
                  </a:cubicBezTo>
                  <a:cubicBezTo>
                    <a:pt x="584" y="165"/>
                    <a:pt x="561" y="168"/>
                    <a:pt x="538" y="177"/>
                  </a:cubicBezTo>
                  <a:cubicBezTo>
                    <a:pt x="479" y="198"/>
                    <a:pt x="459" y="227"/>
                    <a:pt x="463" y="270"/>
                  </a:cubicBezTo>
                  <a:cubicBezTo>
                    <a:pt x="462" y="273"/>
                    <a:pt x="461" y="276"/>
                    <a:pt x="461" y="279"/>
                  </a:cubicBezTo>
                  <a:cubicBezTo>
                    <a:pt x="462" y="279"/>
                    <a:pt x="462" y="279"/>
                    <a:pt x="462" y="279"/>
                  </a:cubicBezTo>
                  <a:cubicBezTo>
                    <a:pt x="461" y="283"/>
                    <a:pt x="461" y="287"/>
                    <a:pt x="461" y="290"/>
                  </a:cubicBezTo>
                  <a:cubicBezTo>
                    <a:pt x="450" y="282"/>
                    <a:pt x="438" y="275"/>
                    <a:pt x="427" y="269"/>
                  </a:cubicBezTo>
                  <a:cubicBezTo>
                    <a:pt x="422" y="264"/>
                    <a:pt x="417" y="260"/>
                    <a:pt x="412" y="257"/>
                  </a:cubicBezTo>
                  <a:cubicBezTo>
                    <a:pt x="405" y="252"/>
                    <a:pt x="398" y="249"/>
                    <a:pt x="391" y="249"/>
                  </a:cubicBezTo>
                  <a:cubicBezTo>
                    <a:pt x="390" y="249"/>
                    <a:pt x="390" y="249"/>
                    <a:pt x="390" y="249"/>
                  </a:cubicBezTo>
                  <a:cubicBezTo>
                    <a:pt x="388" y="249"/>
                    <a:pt x="388" y="249"/>
                    <a:pt x="388" y="249"/>
                  </a:cubicBezTo>
                  <a:cubicBezTo>
                    <a:pt x="389" y="251"/>
                    <a:pt x="389" y="251"/>
                    <a:pt x="389" y="251"/>
                  </a:cubicBezTo>
                  <a:cubicBezTo>
                    <a:pt x="391" y="258"/>
                    <a:pt x="395" y="265"/>
                    <a:pt x="400" y="272"/>
                  </a:cubicBezTo>
                  <a:cubicBezTo>
                    <a:pt x="399" y="271"/>
                    <a:pt x="398" y="271"/>
                    <a:pt x="397" y="270"/>
                  </a:cubicBezTo>
                  <a:cubicBezTo>
                    <a:pt x="361" y="239"/>
                    <a:pt x="329" y="204"/>
                    <a:pt x="298" y="168"/>
                  </a:cubicBezTo>
                  <a:cubicBezTo>
                    <a:pt x="296" y="170"/>
                    <a:pt x="296" y="170"/>
                    <a:pt x="296" y="170"/>
                  </a:cubicBezTo>
                  <a:cubicBezTo>
                    <a:pt x="325" y="204"/>
                    <a:pt x="355" y="237"/>
                    <a:pt x="389" y="267"/>
                  </a:cubicBezTo>
                  <a:cubicBezTo>
                    <a:pt x="337" y="243"/>
                    <a:pt x="273" y="216"/>
                    <a:pt x="273" y="216"/>
                  </a:cubicBezTo>
                  <a:cubicBezTo>
                    <a:pt x="279" y="220"/>
                    <a:pt x="361" y="263"/>
                    <a:pt x="412" y="287"/>
                  </a:cubicBezTo>
                  <a:cubicBezTo>
                    <a:pt x="416" y="292"/>
                    <a:pt x="421" y="297"/>
                    <a:pt x="426" y="302"/>
                  </a:cubicBezTo>
                  <a:cubicBezTo>
                    <a:pt x="430" y="306"/>
                    <a:pt x="435" y="309"/>
                    <a:pt x="439" y="313"/>
                  </a:cubicBezTo>
                  <a:cubicBezTo>
                    <a:pt x="422" y="313"/>
                    <a:pt x="405" y="314"/>
                    <a:pt x="389" y="315"/>
                  </a:cubicBezTo>
                  <a:cubicBezTo>
                    <a:pt x="388" y="315"/>
                    <a:pt x="388" y="315"/>
                    <a:pt x="388" y="315"/>
                  </a:cubicBezTo>
                  <a:cubicBezTo>
                    <a:pt x="388" y="315"/>
                    <a:pt x="388" y="315"/>
                    <a:pt x="388" y="315"/>
                  </a:cubicBezTo>
                  <a:cubicBezTo>
                    <a:pt x="375" y="316"/>
                    <a:pt x="362" y="317"/>
                    <a:pt x="348" y="319"/>
                  </a:cubicBezTo>
                  <a:cubicBezTo>
                    <a:pt x="289" y="318"/>
                    <a:pt x="224" y="318"/>
                    <a:pt x="201" y="321"/>
                  </a:cubicBezTo>
                  <a:cubicBezTo>
                    <a:pt x="201" y="321"/>
                    <a:pt x="201" y="321"/>
                    <a:pt x="201" y="321"/>
                  </a:cubicBezTo>
                  <a:cubicBezTo>
                    <a:pt x="202" y="319"/>
                    <a:pt x="201" y="318"/>
                    <a:pt x="199" y="318"/>
                  </a:cubicBezTo>
                  <a:cubicBezTo>
                    <a:pt x="195" y="319"/>
                    <a:pt x="194" y="321"/>
                    <a:pt x="193" y="323"/>
                  </a:cubicBezTo>
                  <a:cubicBezTo>
                    <a:pt x="193" y="323"/>
                    <a:pt x="192" y="323"/>
                    <a:pt x="192" y="323"/>
                  </a:cubicBezTo>
                  <a:cubicBezTo>
                    <a:pt x="192" y="323"/>
                    <a:pt x="192" y="323"/>
                    <a:pt x="193" y="323"/>
                  </a:cubicBezTo>
                  <a:cubicBezTo>
                    <a:pt x="192" y="324"/>
                    <a:pt x="191" y="325"/>
                    <a:pt x="191" y="326"/>
                  </a:cubicBezTo>
                  <a:cubicBezTo>
                    <a:pt x="189" y="328"/>
                    <a:pt x="192" y="330"/>
                    <a:pt x="193" y="328"/>
                  </a:cubicBezTo>
                  <a:cubicBezTo>
                    <a:pt x="194" y="327"/>
                    <a:pt x="194" y="326"/>
                    <a:pt x="195" y="325"/>
                  </a:cubicBezTo>
                  <a:cubicBezTo>
                    <a:pt x="194" y="327"/>
                    <a:pt x="193" y="330"/>
                    <a:pt x="193" y="332"/>
                  </a:cubicBezTo>
                  <a:cubicBezTo>
                    <a:pt x="151" y="293"/>
                    <a:pt x="98" y="255"/>
                    <a:pt x="52" y="219"/>
                  </a:cubicBezTo>
                  <a:cubicBezTo>
                    <a:pt x="53" y="218"/>
                    <a:pt x="53" y="217"/>
                    <a:pt x="52" y="216"/>
                  </a:cubicBezTo>
                  <a:cubicBezTo>
                    <a:pt x="45" y="211"/>
                    <a:pt x="38" y="206"/>
                    <a:pt x="31" y="201"/>
                  </a:cubicBezTo>
                  <a:cubicBezTo>
                    <a:pt x="32" y="200"/>
                    <a:pt x="33" y="199"/>
                    <a:pt x="31" y="198"/>
                  </a:cubicBezTo>
                  <a:cubicBezTo>
                    <a:pt x="30" y="198"/>
                    <a:pt x="28" y="197"/>
                    <a:pt x="26" y="196"/>
                  </a:cubicBezTo>
                  <a:cubicBezTo>
                    <a:pt x="22" y="193"/>
                    <a:pt x="18" y="189"/>
                    <a:pt x="14" y="186"/>
                  </a:cubicBezTo>
                  <a:cubicBezTo>
                    <a:pt x="14" y="185"/>
                    <a:pt x="14" y="185"/>
                    <a:pt x="13" y="185"/>
                  </a:cubicBezTo>
                  <a:cubicBezTo>
                    <a:pt x="13" y="184"/>
                    <a:pt x="13" y="184"/>
                    <a:pt x="14" y="183"/>
                  </a:cubicBezTo>
                  <a:cubicBezTo>
                    <a:pt x="16" y="184"/>
                    <a:pt x="17" y="185"/>
                    <a:pt x="18" y="186"/>
                  </a:cubicBezTo>
                  <a:cubicBezTo>
                    <a:pt x="18" y="188"/>
                    <a:pt x="19" y="189"/>
                    <a:pt x="21" y="189"/>
                  </a:cubicBezTo>
                  <a:cubicBezTo>
                    <a:pt x="21" y="189"/>
                    <a:pt x="21" y="189"/>
                    <a:pt x="22" y="189"/>
                  </a:cubicBezTo>
                  <a:cubicBezTo>
                    <a:pt x="25" y="192"/>
                    <a:pt x="29" y="194"/>
                    <a:pt x="32" y="197"/>
                  </a:cubicBezTo>
                  <a:cubicBezTo>
                    <a:pt x="43" y="205"/>
                    <a:pt x="53" y="214"/>
                    <a:pt x="65" y="222"/>
                  </a:cubicBezTo>
                  <a:cubicBezTo>
                    <a:pt x="68" y="224"/>
                    <a:pt x="71" y="220"/>
                    <a:pt x="68" y="218"/>
                  </a:cubicBezTo>
                  <a:cubicBezTo>
                    <a:pt x="56" y="209"/>
                    <a:pt x="44" y="199"/>
                    <a:pt x="32" y="190"/>
                  </a:cubicBezTo>
                  <a:cubicBezTo>
                    <a:pt x="31" y="189"/>
                    <a:pt x="30" y="189"/>
                    <a:pt x="29" y="188"/>
                  </a:cubicBezTo>
                  <a:cubicBezTo>
                    <a:pt x="41" y="187"/>
                    <a:pt x="52" y="186"/>
                    <a:pt x="64" y="186"/>
                  </a:cubicBezTo>
                  <a:cubicBezTo>
                    <a:pt x="66" y="186"/>
                    <a:pt x="66" y="183"/>
                    <a:pt x="64" y="183"/>
                  </a:cubicBezTo>
                  <a:cubicBezTo>
                    <a:pt x="63" y="183"/>
                    <a:pt x="62" y="183"/>
                    <a:pt x="60" y="183"/>
                  </a:cubicBezTo>
                  <a:cubicBezTo>
                    <a:pt x="62" y="182"/>
                    <a:pt x="64" y="182"/>
                    <a:pt x="66" y="182"/>
                  </a:cubicBezTo>
                  <a:cubicBezTo>
                    <a:pt x="67" y="182"/>
                    <a:pt x="68" y="182"/>
                    <a:pt x="69" y="182"/>
                  </a:cubicBezTo>
                  <a:cubicBezTo>
                    <a:pt x="75" y="185"/>
                    <a:pt x="84" y="187"/>
                    <a:pt x="95" y="187"/>
                  </a:cubicBezTo>
                  <a:cubicBezTo>
                    <a:pt x="99" y="187"/>
                    <a:pt x="103" y="186"/>
                    <a:pt x="108" y="186"/>
                  </a:cubicBezTo>
                  <a:cubicBezTo>
                    <a:pt x="114" y="188"/>
                    <a:pt x="119" y="190"/>
                    <a:pt x="122" y="193"/>
                  </a:cubicBezTo>
                  <a:cubicBezTo>
                    <a:pt x="124" y="191"/>
                    <a:pt x="124" y="191"/>
                    <a:pt x="124" y="191"/>
                  </a:cubicBezTo>
                  <a:cubicBezTo>
                    <a:pt x="121" y="189"/>
                    <a:pt x="118" y="187"/>
                    <a:pt x="114" y="185"/>
                  </a:cubicBezTo>
                  <a:cubicBezTo>
                    <a:pt x="114" y="185"/>
                    <a:pt x="115" y="185"/>
                    <a:pt x="115" y="185"/>
                  </a:cubicBezTo>
                  <a:cubicBezTo>
                    <a:pt x="124" y="186"/>
                    <a:pt x="133" y="186"/>
                    <a:pt x="142" y="186"/>
                  </a:cubicBezTo>
                  <a:cubicBezTo>
                    <a:pt x="162" y="186"/>
                    <a:pt x="182" y="184"/>
                    <a:pt x="198" y="179"/>
                  </a:cubicBezTo>
                  <a:cubicBezTo>
                    <a:pt x="199" y="180"/>
                    <a:pt x="199" y="180"/>
                    <a:pt x="199" y="180"/>
                  </a:cubicBezTo>
                  <a:cubicBezTo>
                    <a:pt x="201" y="182"/>
                    <a:pt x="204" y="184"/>
                    <a:pt x="207" y="185"/>
                  </a:cubicBezTo>
                  <a:cubicBezTo>
                    <a:pt x="206" y="185"/>
                    <a:pt x="206" y="185"/>
                    <a:pt x="205" y="185"/>
                  </a:cubicBezTo>
                  <a:cubicBezTo>
                    <a:pt x="204" y="187"/>
                    <a:pt x="204" y="187"/>
                    <a:pt x="204" y="187"/>
                  </a:cubicBezTo>
                  <a:cubicBezTo>
                    <a:pt x="209" y="190"/>
                    <a:pt x="213" y="193"/>
                    <a:pt x="218" y="195"/>
                  </a:cubicBezTo>
                  <a:cubicBezTo>
                    <a:pt x="203" y="196"/>
                    <a:pt x="173" y="204"/>
                    <a:pt x="173" y="204"/>
                  </a:cubicBezTo>
                  <a:cubicBezTo>
                    <a:pt x="173" y="204"/>
                    <a:pt x="208" y="203"/>
                    <a:pt x="215" y="201"/>
                  </a:cubicBezTo>
                  <a:cubicBezTo>
                    <a:pt x="222" y="200"/>
                    <a:pt x="219" y="207"/>
                    <a:pt x="219" y="207"/>
                  </a:cubicBezTo>
                  <a:cubicBezTo>
                    <a:pt x="219" y="207"/>
                    <a:pt x="227" y="204"/>
                    <a:pt x="228" y="200"/>
                  </a:cubicBezTo>
                  <a:cubicBezTo>
                    <a:pt x="243" y="206"/>
                    <a:pt x="258" y="211"/>
                    <a:pt x="273" y="214"/>
                  </a:cubicBezTo>
                  <a:cubicBezTo>
                    <a:pt x="276" y="214"/>
                    <a:pt x="276" y="214"/>
                    <a:pt x="276" y="214"/>
                  </a:cubicBezTo>
                  <a:cubicBezTo>
                    <a:pt x="274" y="212"/>
                    <a:pt x="274" y="212"/>
                    <a:pt x="274" y="212"/>
                  </a:cubicBezTo>
                  <a:cubicBezTo>
                    <a:pt x="267" y="203"/>
                    <a:pt x="254" y="193"/>
                    <a:pt x="240" y="184"/>
                  </a:cubicBezTo>
                  <a:cubicBezTo>
                    <a:pt x="230" y="179"/>
                    <a:pt x="221" y="174"/>
                    <a:pt x="212" y="171"/>
                  </a:cubicBezTo>
                  <a:cubicBezTo>
                    <a:pt x="213" y="170"/>
                    <a:pt x="214" y="169"/>
                    <a:pt x="214" y="169"/>
                  </a:cubicBezTo>
                  <a:cubicBezTo>
                    <a:pt x="214" y="169"/>
                    <a:pt x="212" y="169"/>
                    <a:pt x="208" y="169"/>
                  </a:cubicBezTo>
                  <a:cubicBezTo>
                    <a:pt x="209" y="167"/>
                    <a:pt x="209" y="165"/>
                    <a:pt x="209" y="163"/>
                  </a:cubicBezTo>
                  <a:cubicBezTo>
                    <a:pt x="215" y="161"/>
                    <a:pt x="220" y="159"/>
                    <a:pt x="223" y="157"/>
                  </a:cubicBezTo>
                  <a:cubicBezTo>
                    <a:pt x="223" y="155"/>
                    <a:pt x="223" y="155"/>
                    <a:pt x="223" y="155"/>
                  </a:cubicBezTo>
                  <a:cubicBezTo>
                    <a:pt x="218" y="155"/>
                    <a:pt x="213" y="156"/>
                    <a:pt x="208" y="156"/>
                  </a:cubicBezTo>
                  <a:cubicBezTo>
                    <a:pt x="208" y="150"/>
                    <a:pt x="207" y="144"/>
                    <a:pt x="206" y="138"/>
                  </a:cubicBezTo>
                  <a:cubicBezTo>
                    <a:pt x="206" y="137"/>
                    <a:pt x="205" y="137"/>
                    <a:pt x="205" y="137"/>
                  </a:cubicBezTo>
                  <a:cubicBezTo>
                    <a:pt x="204" y="132"/>
                    <a:pt x="204" y="126"/>
                    <a:pt x="204" y="121"/>
                  </a:cubicBezTo>
                  <a:cubicBezTo>
                    <a:pt x="208" y="139"/>
                    <a:pt x="213" y="152"/>
                    <a:pt x="213" y="152"/>
                  </a:cubicBezTo>
                  <a:cubicBezTo>
                    <a:pt x="211" y="146"/>
                    <a:pt x="210" y="141"/>
                    <a:pt x="209" y="135"/>
                  </a:cubicBezTo>
                  <a:cubicBezTo>
                    <a:pt x="211" y="135"/>
                    <a:pt x="212" y="134"/>
                    <a:pt x="212" y="132"/>
                  </a:cubicBezTo>
                  <a:cubicBezTo>
                    <a:pt x="210" y="127"/>
                    <a:pt x="209" y="121"/>
                    <a:pt x="207" y="115"/>
                  </a:cubicBezTo>
                  <a:cubicBezTo>
                    <a:pt x="204" y="44"/>
                    <a:pt x="253" y="29"/>
                    <a:pt x="270" y="21"/>
                  </a:cubicBezTo>
                  <a:cubicBezTo>
                    <a:pt x="289" y="11"/>
                    <a:pt x="314" y="13"/>
                    <a:pt x="337" y="20"/>
                  </a:cubicBezTo>
                  <a:cubicBezTo>
                    <a:pt x="352" y="24"/>
                    <a:pt x="468" y="80"/>
                    <a:pt x="544" y="117"/>
                  </a:cubicBezTo>
                  <a:close/>
                  <a:moveTo>
                    <a:pt x="442" y="344"/>
                  </a:moveTo>
                  <a:cubicBezTo>
                    <a:pt x="442" y="341"/>
                    <a:pt x="442" y="341"/>
                    <a:pt x="442" y="341"/>
                  </a:cubicBezTo>
                  <a:cubicBezTo>
                    <a:pt x="442" y="341"/>
                    <a:pt x="440" y="341"/>
                    <a:pt x="438" y="341"/>
                  </a:cubicBezTo>
                  <a:cubicBezTo>
                    <a:pt x="433" y="337"/>
                    <a:pt x="429" y="333"/>
                    <a:pt x="425" y="329"/>
                  </a:cubicBezTo>
                  <a:cubicBezTo>
                    <a:pt x="434" y="329"/>
                    <a:pt x="442" y="334"/>
                    <a:pt x="450" y="341"/>
                  </a:cubicBezTo>
                  <a:cubicBezTo>
                    <a:pt x="454" y="345"/>
                    <a:pt x="458" y="348"/>
                    <a:pt x="461" y="351"/>
                  </a:cubicBezTo>
                  <a:cubicBezTo>
                    <a:pt x="461" y="355"/>
                    <a:pt x="461" y="358"/>
                    <a:pt x="461" y="358"/>
                  </a:cubicBezTo>
                  <a:cubicBezTo>
                    <a:pt x="461" y="358"/>
                    <a:pt x="462" y="356"/>
                    <a:pt x="463" y="353"/>
                  </a:cubicBezTo>
                  <a:cubicBezTo>
                    <a:pt x="465" y="354"/>
                    <a:pt x="467" y="356"/>
                    <a:pt x="468" y="357"/>
                  </a:cubicBezTo>
                  <a:cubicBezTo>
                    <a:pt x="469" y="361"/>
                    <a:pt x="470" y="365"/>
                    <a:pt x="471" y="368"/>
                  </a:cubicBezTo>
                  <a:cubicBezTo>
                    <a:pt x="462" y="360"/>
                    <a:pt x="451" y="352"/>
                    <a:pt x="442" y="344"/>
                  </a:cubicBezTo>
                  <a:close/>
                  <a:moveTo>
                    <a:pt x="28" y="292"/>
                  </a:moveTo>
                  <a:cubicBezTo>
                    <a:pt x="31" y="293"/>
                    <a:pt x="33" y="294"/>
                    <a:pt x="36" y="295"/>
                  </a:cubicBezTo>
                  <a:cubicBezTo>
                    <a:pt x="53" y="311"/>
                    <a:pt x="72" y="325"/>
                    <a:pt x="92" y="335"/>
                  </a:cubicBezTo>
                  <a:cubicBezTo>
                    <a:pt x="96" y="338"/>
                    <a:pt x="100" y="342"/>
                    <a:pt x="104" y="345"/>
                  </a:cubicBezTo>
                  <a:cubicBezTo>
                    <a:pt x="84" y="333"/>
                    <a:pt x="65" y="321"/>
                    <a:pt x="47" y="307"/>
                  </a:cubicBezTo>
                  <a:cubicBezTo>
                    <a:pt x="47" y="307"/>
                    <a:pt x="47" y="307"/>
                    <a:pt x="47" y="307"/>
                  </a:cubicBezTo>
                  <a:cubicBezTo>
                    <a:pt x="47" y="307"/>
                    <a:pt x="47" y="307"/>
                    <a:pt x="47" y="307"/>
                  </a:cubicBezTo>
                  <a:cubicBezTo>
                    <a:pt x="40" y="302"/>
                    <a:pt x="34" y="297"/>
                    <a:pt x="28" y="292"/>
                  </a:cubicBezTo>
                  <a:close/>
                  <a:moveTo>
                    <a:pt x="435" y="400"/>
                  </a:moveTo>
                  <a:cubicBezTo>
                    <a:pt x="454" y="403"/>
                    <a:pt x="467" y="408"/>
                    <a:pt x="475" y="415"/>
                  </a:cubicBezTo>
                  <a:cubicBezTo>
                    <a:pt x="474" y="416"/>
                    <a:pt x="473" y="417"/>
                    <a:pt x="472" y="417"/>
                  </a:cubicBezTo>
                  <a:cubicBezTo>
                    <a:pt x="472" y="416"/>
                    <a:pt x="472" y="416"/>
                    <a:pt x="472" y="415"/>
                  </a:cubicBezTo>
                  <a:cubicBezTo>
                    <a:pt x="469" y="414"/>
                    <a:pt x="469" y="414"/>
                    <a:pt x="469" y="414"/>
                  </a:cubicBezTo>
                  <a:cubicBezTo>
                    <a:pt x="469" y="416"/>
                    <a:pt x="468" y="418"/>
                    <a:pt x="468" y="419"/>
                  </a:cubicBezTo>
                  <a:cubicBezTo>
                    <a:pt x="465" y="421"/>
                    <a:pt x="462" y="422"/>
                    <a:pt x="458" y="422"/>
                  </a:cubicBezTo>
                  <a:cubicBezTo>
                    <a:pt x="459" y="422"/>
                    <a:pt x="459" y="421"/>
                    <a:pt x="460" y="420"/>
                  </a:cubicBezTo>
                  <a:cubicBezTo>
                    <a:pt x="460" y="420"/>
                    <a:pt x="455" y="420"/>
                    <a:pt x="445" y="419"/>
                  </a:cubicBezTo>
                  <a:cubicBezTo>
                    <a:pt x="448" y="418"/>
                    <a:pt x="450" y="418"/>
                    <a:pt x="453" y="417"/>
                  </a:cubicBezTo>
                  <a:cubicBezTo>
                    <a:pt x="455" y="417"/>
                    <a:pt x="456" y="417"/>
                    <a:pt x="458" y="417"/>
                  </a:cubicBezTo>
                  <a:cubicBezTo>
                    <a:pt x="458" y="416"/>
                    <a:pt x="458" y="416"/>
                    <a:pt x="458" y="416"/>
                  </a:cubicBezTo>
                  <a:cubicBezTo>
                    <a:pt x="460" y="415"/>
                    <a:pt x="460" y="415"/>
                    <a:pt x="460" y="415"/>
                  </a:cubicBezTo>
                  <a:cubicBezTo>
                    <a:pt x="457" y="414"/>
                    <a:pt x="457" y="414"/>
                    <a:pt x="457" y="414"/>
                  </a:cubicBezTo>
                  <a:cubicBezTo>
                    <a:pt x="452" y="411"/>
                    <a:pt x="446" y="409"/>
                    <a:pt x="440" y="408"/>
                  </a:cubicBezTo>
                  <a:cubicBezTo>
                    <a:pt x="443" y="408"/>
                    <a:pt x="445" y="408"/>
                    <a:pt x="448" y="408"/>
                  </a:cubicBezTo>
                  <a:cubicBezTo>
                    <a:pt x="448" y="406"/>
                    <a:pt x="448" y="406"/>
                    <a:pt x="448" y="406"/>
                  </a:cubicBezTo>
                  <a:cubicBezTo>
                    <a:pt x="448" y="406"/>
                    <a:pt x="448" y="406"/>
                    <a:pt x="448" y="406"/>
                  </a:cubicBezTo>
                  <a:cubicBezTo>
                    <a:pt x="448" y="406"/>
                    <a:pt x="448" y="406"/>
                    <a:pt x="448" y="406"/>
                  </a:cubicBezTo>
                  <a:cubicBezTo>
                    <a:pt x="448" y="406"/>
                    <a:pt x="448" y="406"/>
                    <a:pt x="448" y="406"/>
                  </a:cubicBezTo>
                  <a:cubicBezTo>
                    <a:pt x="444" y="405"/>
                    <a:pt x="440" y="405"/>
                    <a:pt x="436" y="405"/>
                  </a:cubicBezTo>
                  <a:cubicBezTo>
                    <a:pt x="438" y="405"/>
                    <a:pt x="440" y="405"/>
                    <a:pt x="442" y="405"/>
                  </a:cubicBezTo>
                  <a:cubicBezTo>
                    <a:pt x="443" y="402"/>
                    <a:pt x="443" y="402"/>
                    <a:pt x="443" y="402"/>
                  </a:cubicBezTo>
                  <a:cubicBezTo>
                    <a:pt x="440" y="401"/>
                    <a:pt x="438" y="401"/>
                    <a:pt x="435" y="400"/>
                  </a:cubicBezTo>
                  <a:close/>
                  <a:moveTo>
                    <a:pt x="453" y="434"/>
                  </a:moveTo>
                  <a:cubicBezTo>
                    <a:pt x="455" y="436"/>
                    <a:pt x="458" y="437"/>
                    <a:pt x="460" y="439"/>
                  </a:cubicBezTo>
                  <a:cubicBezTo>
                    <a:pt x="459" y="440"/>
                    <a:pt x="459" y="441"/>
                    <a:pt x="459" y="441"/>
                  </a:cubicBezTo>
                  <a:cubicBezTo>
                    <a:pt x="457" y="442"/>
                    <a:pt x="454" y="442"/>
                    <a:pt x="452" y="442"/>
                  </a:cubicBezTo>
                  <a:cubicBezTo>
                    <a:pt x="452" y="439"/>
                    <a:pt x="452" y="437"/>
                    <a:pt x="453" y="434"/>
                  </a:cubicBezTo>
                  <a:close/>
                  <a:moveTo>
                    <a:pt x="228" y="482"/>
                  </a:moveTo>
                  <a:cubicBezTo>
                    <a:pt x="234" y="483"/>
                    <a:pt x="239" y="484"/>
                    <a:pt x="245" y="485"/>
                  </a:cubicBezTo>
                  <a:cubicBezTo>
                    <a:pt x="246" y="485"/>
                    <a:pt x="248" y="486"/>
                    <a:pt x="249" y="487"/>
                  </a:cubicBezTo>
                  <a:cubicBezTo>
                    <a:pt x="249" y="487"/>
                    <a:pt x="249" y="487"/>
                    <a:pt x="249" y="488"/>
                  </a:cubicBezTo>
                  <a:cubicBezTo>
                    <a:pt x="239" y="486"/>
                    <a:pt x="229" y="485"/>
                    <a:pt x="219" y="482"/>
                  </a:cubicBezTo>
                  <a:cubicBezTo>
                    <a:pt x="221" y="482"/>
                    <a:pt x="224" y="482"/>
                    <a:pt x="227" y="482"/>
                  </a:cubicBezTo>
                  <a:cubicBezTo>
                    <a:pt x="227" y="482"/>
                    <a:pt x="228" y="482"/>
                    <a:pt x="228" y="482"/>
                  </a:cubicBezTo>
                  <a:close/>
                  <a:moveTo>
                    <a:pt x="272" y="474"/>
                  </a:moveTo>
                  <a:cubicBezTo>
                    <a:pt x="273" y="474"/>
                    <a:pt x="275" y="474"/>
                    <a:pt x="276" y="474"/>
                  </a:cubicBezTo>
                  <a:cubicBezTo>
                    <a:pt x="279" y="474"/>
                    <a:pt x="282" y="474"/>
                    <a:pt x="285" y="474"/>
                  </a:cubicBezTo>
                  <a:cubicBezTo>
                    <a:pt x="288" y="476"/>
                    <a:pt x="290" y="478"/>
                    <a:pt x="293" y="480"/>
                  </a:cubicBezTo>
                  <a:cubicBezTo>
                    <a:pt x="295" y="481"/>
                    <a:pt x="296" y="482"/>
                    <a:pt x="298" y="483"/>
                  </a:cubicBezTo>
                  <a:cubicBezTo>
                    <a:pt x="296" y="483"/>
                    <a:pt x="294" y="483"/>
                    <a:pt x="292" y="482"/>
                  </a:cubicBezTo>
                  <a:cubicBezTo>
                    <a:pt x="287" y="480"/>
                    <a:pt x="281" y="478"/>
                    <a:pt x="274" y="476"/>
                  </a:cubicBezTo>
                  <a:cubicBezTo>
                    <a:pt x="273" y="475"/>
                    <a:pt x="272" y="475"/>
                    <a:pt x="272" y="474"/>
                  </a:cubicBezTo>
                  <a:close/>
                  <a:moveTo>
                    <a:pt x="292" y="490"/>
                  </a:moveTo>
                  <a:cubicBezTo>
                    <a:pt x="291" y="489"/>
                    <a:pt x="290" y="489"/>
                    <a:pt x="290" y="488"/>
                  </a:cubicBezTo>
                  <a:cubicBezTo>
                    <a:pt x="291" y="489"/>
                    <a:pt x="293" y="489"/>
                    <a:pt x="295" y="490"/>
                  </a:cubicBezTo>
                  <a:cubicBezTo>
                    <a:pt x="294" y="490"/>
                    <a:pt x="294" y="490"/>
                    <a:pt x="294" y="490"/>
                  </a:cubicBezTo>
                  <a:cubicBezTo>
                    <a:pt x="293" y="490"/>
                    <a:pt x="292" y="490"/>
                    <a:pt x="292" y="490"/>
                  </a:cubicBezTo>
                  <a:close/>
                  <a:moveTo>
                    <a:pt x="292" y="485"/>
                  </a:moveTo>
                  <a:cubicBezTo>
                    <a:pt x="294" y="486"/>
                    <a:pt x="296" y="487"/>
                    <a:pt x="298" y="488"/>
                  </a:cubicBezTo>
                  <a:cubicBezTo>
                    <a:pt x="293" y="487"/>
                    <a:pt x="288" y="485"/>
                    <a:pt x="284" y="483"/>
                  </a:cubicBezTo>
                  <a:cubicBezTo>
                    <a:pt x="284" y="483"/>
                    <a:pt x="283" y="483"/>
                    <a:pt x="283" y="483"/>
                  </a:cubicBezTo>
                  <a:cubicBezTo>
                    <a:pt x="286" y="484"/>
                    <a:pt x="289" y="484"/>
                    <a:pt x="292" y="485"/>
                  </a:cubicBezTo>
                  <a:close/>
                  <a:moveTo>
                    <a:pt x="299" y="486"/>
                  </a:moveTo>
                  <a:cubicBezTo>
                    <a:pt x="300" y="486"/>
                    <a:pt x="301" y="486"/>
                    <a:pt x="302" y="486"/>
                  </a:cubicBezTo>
                  <a:cubicBezTo>
                    <a:pt x="305" y="488"/>
                    <a:pt x="307" y="490"/>
                    <a:pt x="310" y="492"/>
                  </a:cubicBezTo>
                  <a:cubicBezTo>
                    <a:pt x="308" y="491"/>
                    <a:pt x="306" y="491"/>
                    <a:pt x="305" y="490"/>
                  </a:cubicBezTo>
                  <a:cubicBezTo>
                    <a:pt x="305" y="490"/>
                    <a:pt x="305" y="490"/>
                    <a:pt x="305" y="490"/>
                  </a:cubicBezTo>
                  <a:cubicBezTo>
                    <a:pt x="303" y="489"/>
                    <a:pt x="301" y="487"/>
                    <a:pt x="299" y="486"/>
                  </a:cubicBezTo>
                  <a:close/>
                  <a:moveTo>
                    <a:pt x="284" y="487"/>
                  </a:moveTo>
                  <a:cubicBezTo>
                    <a:pt x="282" y="486"/>
                    <a:pt x="279" y="485"/>
                    <a:pt x="277" y="484"/>
                  </a:cubicBezTo>
                  <a:cubicBezTo>
                    <a:pt x="279" y="484"/>
                    <a:pt x="280" y="485"/>
                    <a:pt x="282" y="486"/>
                  </a:cubicBezTo>
                  <a:cubicBezTo>
                    <a:pt x="283" y="486"/>
                    <a:pt x="284" y="487"/>
                    <a:pt x="284" y="487"/>
                  </a:cubicBezTo>
                  <a:close/>
                  <a:moveTo>
                    <a:pt x="270" y="478"/>
                  </a:moveTo>
                  <a:cubicBezTo>
                    <a:pt x="271" y="478"/>
                    <a:pt x="272" y="478"/>
                    <a:pt x="273" y="479"/>
                  </a:cubicBezTo>
                  <a:cubicBezTo>
                    <a:pt x="273" y="479"/>
                    <a:pt x="273" y="479"/>
                    <a:pt x="273" y="479"/>
                  </a:cubicBezTo>
                  <a:cubicBezTo>
                    <a:pt x="273" y="479"/>
                    <a:pt x="272" y="478"/>
                    <a:pt x="271" y="478"/>
                  </a:cubicBezTo>
                  <a:cubicBezTo>
                    <a:pt x="270" y="478"/>
                    <a:pt x="270" y="478"/>
                    <a:pt x="270" y="478"/>
                  </a:cubicBezTo>
                  <a:close/>
                  <a:moveTo>
                    <a:pt x="291" y="476"/>
                  </a:moveTo>
                  <a:cubicBezTo>
                    <a:pt x="293" y="476"/>
                    <a:pt x="295" y="476"/>
                    <a:pt x="296" y="477"/>
                  </a:cubicBezTo>
                  <a:cubicBezTo>
                    <a:pt x="301" y="479"/>
                    <a:pt x="306" y="482"/>
                    <a:pt x="310" y="485"/>
                  </a:cubicBezTo>
                  <a:cubicBezTo>
                    <a:pt x="308" y="484"/>
                    <a:pt x="306" y="484"/>
                    <a:pt x="303" y="484"/>
                  </a:cubicBezTo>
                  <a:cubicBezTo>
                    <a:pt x="300" y="482"/>
                    <a:pt x="297" y="480"/>
                    <a:pt x="295" y="478"/>
                  </a:cubicBezTo>
                  <a:cubicBezTo>
                    <a:pt x="294" y="477"/>
                    <a:pt x="292" y="476"/>
                    <a:pt x="291" y="476"/>
                  </a:cubicBezTo>
                  <a:close/>
                  <a:moveTo>
                    <a:pt x="426" y="509"/>
                  </a:moveTo>
                  <a:cubicBezTo>
                    <a:pt x="426" y="509"/>
                    <a:pt x="425" y="509"/>
                    <a:pt x="425" y="508"/>
                  </a:cubicBezTo>
                  <a:cubicBezTo>
                    <a:pt x="431" y="510"/>
                    <a:pt x="438" y="511"/>
                    <a:pt x="444" y="511"/>
                  </a:cubicBezTo>
                  <a:cubicBezTo>
                    <a:pt x="445" y="512"/>
                    <a:pt x="446" y="513"/>
                    <a:pt x="447" y="514"/>
                  </a:cubicBezTo>
                  <a:cubicBezTo>
                    <a:pt x="440" y="513"/>
                    <a:pt x="433" y="511"/>
                    <a:pt x="426" y="509"/>
                  </a:cubicBezTo>
                  <a:close/>
                  <a:moveTo>
                    <a:pt x="427" y="461"/>
                  </a:moveTo>
                  <a:cubicBezTo>
                    <a:pt x="426" y="461"/>
                    <a:pt x="426" y="461"/>
                    <a:pt x="426" y="461"/>
                  </a:cubicBezTo>
                  <a:cubicBezTo>
                    <a:pt x="427" y="461"/>
                    <a:pt x="427" y="461"/>
                    <a:pt x="428" y="462"/>
                  </a:cubicBezTo>
                  <a:cubicBezTo>
                    <a:pt x="428" y="461"/>
                    <a:pt x="427" y="461"/>
                    <a:pt x="427" y="461"/>
                  </a:cubicBezTo>
                  <a:close/>
                  <a:moveTo>
                    <a:pt x="440" y="467"/>
                  </a:moveTo>
                  <a:cubicBezTo>
                    <a:pt x="439" y="469"/>
                    <a:pt x="439" y="469"/>
                    <a:pt x="439" y="469"/>
                  </a:cubicBezTo>
                  <a:cubicBezTo>
                    <a:pt x="439" y="469"/>
                    <a:pt x="438" y="469"/>
                    <a:pt x="437" y="468"/>
                  </a:cubicBezTo>
                  <a:cubicBezTo>
                    <a:pt x="435" y="467"/>
                    <a:pt x="433" y="466"/>
                    <a:pt x="431" y="464"/>
                  </a:cubicBezTo>
                  <a:cubicBezTo>
                    <a:pt x="432" y="464"/>
                    <a:pt x="432" y="464"/>
                    <a:pt x="433" y="464"/>
                  </a:cubicBezTo>
                  <a:cubicBezTo>
                    <a:pt x="433" y="462"/>
                    <a:pt x="433" y="462"/>
                    <a:pt x="433" y="462"/>
                  </a:cubicBezTo>
                  <a:cubicBezTo>
                    <a:pt x="434" y="463"/>
                    <a:pt x="435" y="463"/>
                    <a:pt x="436" y="463"/>
                  </a:cubicBezTo>
                  <a:cubicBezTo>
                    <a:pt x="437" y="464"/>
                    <a:pt x="438" y="466"/>
                    <a:pt x="440" y="467"/>
                  </a:cubicBezTo>
                  <a:close/>
                  <a:moveTo>
                    <a:pt x="317" y="485"/>
                  </a:moveTo>
                  <a:cubicBezTo>
                    <a:pt x="316" y="484"/>
                    <a:pt x="315" y="484"/>
                    <a:pt x="313" y="483"/>
                  </a:cubicBezTo>
                  <a:cubicBezTo>
                    <a:pt x="312" y="482"/>
                    <a:pt x="311" y="481"/>
                    <a:pt x="310" y="480"/>
                  </a:cubicBezTo>
                  <a:cubicBezTo>
                    <a:pt x="315" y="482"/>
                    <a:pt x="320" y="484"/>
                    <a:pt x="324" y="485"/>
                  </a:cubicBezTo>
                  <a:cubicBezTo>
                    <a:pt x="323" y="485"/>
                    <a:pt x="322" y="485"/>
                    <a:pt x="321" y="485"/>
                  </a:cubicBezTo>
                  <a:cubicBezTo>
                    <a:pt x="319" y="485"/>
                    <a:pt x="318" y="485"/>
                    <a:pt x="317" y="485"/>
                  </a:cubicBezTo>
                  <a:close/>
                  <a:moveTo>
                    <a:pt x="420" y="508"/>
                  </a:moveTo>
                  <a:cubicBezTo>
                    <a:pt x="420" y="508"/>
                    <a:pt x="420" y="508"/>
                    <a:pt x="420" y="507"/>
                  </a:cubicBezTo>
                  <a:cubicBezTo>
                    <a:pt x="420" y="508"/>
                    <a:pt x="420" y="508"/>
                    <a:pt x="420" y="508"/>
                  </a:cubicBezTo>
                  <a:cubicBezTo>
                    <a:pt x="420" y="508"/>
                    <a:pt x="420" y="508"/>
                    <a:pt x="420" y="508"/>
                  </a:cubicBezTo>
                  <a:close/>
                  <a:moveTo>
                    <a:pt x="435" y="469"/>
                  </a:moveTo>
                  <a:cubicBezTo>
                    <a:pt x="435" y="470"/>
                    <a:pt x="435" y="470"/>
                    <a:pt x="435" y="470"/>
                  </a:cubicBezTo>
                  <a:cubicBezTo>
                    <a:pt x="435" y="470"/>
                    <a:pt x="435" y="470"/>
                    <a:pt x="435" y="470"/>
                  </a:cubicBezTo>
                  <a:cubicBezTo>
                    <a:pt x="434" y="470"/>
                    <a:pt x="434" y="470"/>
                    <a:pt x="434" y="470"/>
                  </a:cubicBezTo>
                  <a:cubicBezTo>
                    <a:pt x="434" y="469"/>
                    <a:pt x="434" y="469"/>
                    <a:pt x="435" y="469"/>
                  </a:cubicBezTo>
                  <a:close/>
                  <a:moveTo>
                    <a:pt x="393" y="500"/>
                  </a:moveTo>
                  <a:cubicBezTo>
                    <a:pt x="389" y="498"/>
                    <a:pt x="384" y="496"/>
                    <a:pt x="380" y="495"/>
                  </a:cubicBezTo>
                  <a:cubicBezTo>
                    <a:pt x="383" y="494"/>
                    <a:pt x="385" y="494"/>
                    <a:pt x="388" y="494"/>
                  </a:cubicBezTo>
                  <a:cubicBezTo>
                    <a:pt x="391" y="496"/>
                    <a:pt x="393" y="498"/>
                    <a:pt x="396" y="500"/>
                  </a:cubicBezTo>
                  <a:cubicBezTo>
                    <a:pt x="395" y="500"/>
                    <a:pt x="394" y="500"/>
                    <a:pt x="393" y="500"/>
                  </a:cubicBezTo>
                  <a:close/>
                  <a:moveTo>
                    <a:pt x="389" y="492"/>
                  </a:moveTo>
                  <a:cubicBezTo>
                    <a:pt x="388" y="490"/>
                    <a:pt x="386" y="489"/>
                    <a:pt x="385" y="488"/>
                  </a:cubicBezTo>
                  <a:cubicBezTo>
                    <a:pt x="390" y="489"/>
                    <a:pt x="395" y="489"/>
                    <a:pt x="400" y="489"/>
                  </a:cubicBezTo>
                  <a:cubicBezTo>
                    <a:pt x="401" y="490"/>
                    <a:pt x="402" y="491"/>
                    <a:pt x="403" y="492"/>
                  </a:cubicBezTo>
                  <a:cubicBezTo>
                    <a:pt x="398" y="492"/>
                    <a:pt x="394" y="492"/>
                    <a:pt x="389" y="492"/>
                  </a:cubicBezTo>
                  <a:cubicBezTo>
                    <a:pt x="389" y="492"/>
                    <a:pt x="389" y="492"/>
                    <a:pt x="389" y="492"/>
                  </a:cubicBezTo>
                  <a:close/>
                  <a:moveTo>
                    <a:pt x="361" y="485"/>
                  </a:moveTo>
                  <a:cubicBezTo>
                    <a:pt x="361" y="485"/>
                    <a:pt x="362" y="485"/>
                    <a:pt x="362" y="485"/>
                  </a:cubicBezTo>
                  <a:cubicBezTo>
                    <a:pt x="366" y="488"/>
                    <a:pt x="370" y="491"/>
                    <a:pt x="374" y="494"/>
                  </a:cubicBezTo>
                  <a:cubicBezTo>
                    <a:pt x="373" y="494"/>
                    <a:pt x="373" y="494"/>
                    <a:pt x="373" y="494"/>
                  </a:cubicBezTo>
                  <a:cubicBezTo>
                    <a:pt x="369" y="491"/>
                    <a:pt x="365" y="488"/>
                    <a:pt x="361" y="485"/>
                  </a:cubicBezTo>
                  <a:close/>
                  <a:moveTo>
                    <a:pt x="378" y="473"/>
                  </a:moveTo>
                  <a:cubicBezTo>
                    <a:pt x="378" y="473"/>
                    <a:pt x="377" y="472"/>
                    <a:pt x="376" y="472"/>
                  </a:cubicBezTo>
                  <a:cubicBezTo>
                    <a:pt x="376" y="473"/>
                    <a:pt x="376" y="473"/>
                    <a:pt x="376" y="473"/>
                  </a:cubicBezTo>
                  <a:cubicBezTo>
                    <a:pt x="372" y="472"/>
                    <a:pt x="368" y="472"/>
                    <a:pt x="364" y="471"/>
                  </a:cubicBezTo>
                  <a:cubicBezTo>
                    <a:pt x="373" y="471"/>
                    <a:pt x="382" y="472"/>
                    <a:pt x="391" y="473"/>
                  </a:cubicBezTo>
                  <a:cubicBezTo>
                    <a:pt x="388" y="473"/>
                    <a:pt x="386" y="473"/>
                    <a:pt x="383" y="473"/>
                  </a:cubicBezTo>
                  <a:cubicBezTo>
                    <a:pt x="381" y="473"/>
                    <a:pt x="380" y="473"/>
                    <a:pt x="378" y="473"/>
                  </a:cubicBezTo>
                  <a:close/>
                  <a:moveTo>
                    <a:pt x="352" y="472"/>
                  </a:moveTo>
                  <a:cubicBezTo>
                    <a:pt x="353" y="472"/>
                    <a:pt x="354" y="472"/>
                    <a:pt x="356" y="472"/>
                  </a:cubicBezTo>
                  <a:cubicBezTo>
                    <a:pt x="355" y="471"/>
                    <a:pt x="355" y="471"/>
                    <a:pt x="355" y="471"/>
                  </a:cubicBezTo>
                  <a:cubicBezTo>
                    <a:pt x="356" y="471"/>
                    <a:pt x="357" y="471"/>
                    <a:pt x="357" y="471"/>
                  </a:cubicBezTo>
                  <a:cubicBezTo>
                    <a:pt x="357" y="472"/>
                    <a:pt x="357" y="472"/>
                    <a:pt x="357" y="472"/>
                  </a:cubicBezTo>
                  <a:cubicBezTo>
                    <a:pt x="357" y="472"/>
                    <a:pt x="357" y="472"/>
                    <a:pt x="357" y="473"/>
                  </a:cubicBezTo>
                  <a:cubicBezTo>
                    <a:pt x="355" y="472"/>
                    <a:pt x="353" y="472"/>
                    <a:pt x="352" y="472"/>
                  </a:cubicBezTo>
                  <a:close/>
                  <a:moveTo>
                    <a:pt x="377" y="477"/>
                  </a:moveTo>
                  <a:cubicBezTo>
                    <a:pt x="375" y="477"/>
                    <a:pt x="373" y="477"/>
                    <a:pt x="371" y="477"/>
                  </a:cubicBezTo>
                  <a:cubicBezTo>
                    <a:pt x="370" y="477"/>
                    <a:pt x="370" y="477"/>
                    <a:pt x="369" y="477"/>
                  </a:cubicBezTo>
                  <a:cubicBezTo>
                    <a:pt x="369" y="477"/>
                    <a:pt x="369" y="476"/>
                    <a:pt x="368" y="476"/>
                  </a:cubicBezTo>
                  <a:cubicBezTo>
                    <a:pt x="371" y="476"/>
                    <a:pt x="374" y="477"/>
                    <a:pt x="377" y="477"/>
                  </a:cubicBezTo>
                  <a:close/>
                  <a:moveTo>
                    <a:pt x="371" y="481"/>
                  </a:moveTo>
                  <a:cubicBezTo>
                    <a:pt x="367" y="481"/>
                    <a:pt x="362" y="480"/>
                    <a:pt x="358" y="479"/>
                  </a:cubicBezTo>
                  <a:cubicBezTo>
                    <a:pt x="356" y="477"/>
                    <a:pt x="354" y="476"/>
                    <a:pt x="351" y="475"/>
                  </a:cubicBezTo>
                  <a:cubicBezTo>
                    <a:pt x="355" y="475"/>
                    <a:pt x="359" y="475"/>
                    <a:pt x="363" y="475"/>
                  </a:cubicBezTo>
                  <a:cubicBezTo>
                    <a:pt x="363" y="476"/>
                    <a:pt x="364" y="476"/>
                    <a:pt x="365" y="477"/>
                  </a:cubicBezTo>
                  <a:cubicBezTo>
                    <a:pt x="365" y="477"/>
                    <a:pt x="365" y="477"/>
                    <a:pt x="365" y="477"/>
                  </a:cubicBezTo>
                  <a:cubicBezTo>
                    <a:pt x="364" y="477"/>
                    <a:pt x="364" y="477"/>
                    <a:pt x="363" y="477"/>
                  </a:cubicBezTo>
                  <a:cubicBezTo>
                    <a:pt x="363" y="480"/>
                    <a:pt x="363" y="480"/>
                    <a:pt x="363" y="480"/>
                  </a:cubicBezTo>
                  <a:cubicBezTo>
                    <a:pt x="365" y="479"/>
                    <a:pt x="367" y="479"/>
                    <a:pt x="369" y="479"/>
                  </a:cubicBezTo>
                  <a:cubicBezTo>
                    <a:pt x="370" y="480"/>
                    <a:pt x="370" y="481"/>
                    <a:pt x="371" y="481"/>
                  </a:cubicBezTo>
                  <a:close/>
                  <a:moveTo>
                    <a:pt x="342" y="470"/>
                  </a:moveTo>
                  <a:cubicBezTo>
                    <a:pt x="344" y="470"/>
                    <a:pt x="346" y="470"/>
                    <a:pt x="348" y="470"/>
                  </a:cubicBezTo>
                  <a:cubicBezTo>
                    <a:pt x="346" y="470"/>
                    <a:pt x="345" y="470"/>
                    <a:pt x="343" y="470"/>
                  </a:cubicBezTo>
                  <a:cubicBezTo>
                    <a:pt x="343" y="470"/>
                    <a:pt x="342" y="470"/>
                    <a:pt x="342" y="470"/>
                  </a:cubicBezTo>
                  <a:close/>
                  <a:moveTo>
                    <a:pt x="402" y="471"/>
                  </a:moveTo>
                  <a:cubicBezTo>
                    <a:pt x="397" y="471"/>
                    <a:pt x="393" y="470"/>
                    <a:pt x="388" y="470"/>
                  </a:cubicBezTo>
                  <a:cubicBezTo>
                    <a:pt x="394" y="470"/>
                    <a:pt x="399" y="470"/>
                    <a:pt x="405" y="470"/>
                  </a:cubicBezTo>
                  <a:cubicBezTo>
                    <a:pt x="404" y="470"/>
                    <a:pt x="403" y="471"/>
                    <a:pt x="402" y="471"/>
                  </a:cubicBezTo>
                  <a:close/>
                  <a:moveTo>
                    <a:pt x="359" y="468"/>
                  </a:moveTo>
                  <a:cubicBezTo>
                    <a:pt x="360" y="468"/>
                    <a:pt x="361" y="468"/>
                    <a:pt x="362" y="467"/>
                  </a:cubicBezTo>
                  <a:cubicBezTo>
                    <a:pt x="366" y="468"/>
                    <a:pt x="371" y="469"/>
                    <a:pt x="375" y="469"/>
                  </a:cubicBezTo>
                  <a:cubicBezTo>
                    <a:pt x="370" y="469"/>
                    <a:pt x="365" y="468"/>
                    <a:pt x="359" y="468"/>
                  </a:cubicBezTo>
                  <a:close/>
                  <a:moveTo>
                    <a:pt x="387" y="480"/>
                  </a:moveTo>
                  <a:cubicBezTo>
                    <a:pt x="389" y="482"/>
                    <a:pt x="392" y="483"/>
                    <a:pt x="394" y="485"/>
                  </a:cubicBezTo>
                  <a:cubicBezTo>
                    <a:pt x="388" y="484"/>
                    <a:pt x="383" y="483"/>
                    <a:pt x="377" y="482"/>
                  </a:cubicBezTo>
                  <a:cubicBezTo>
                    <a:pt x="376" y="481"/>
                    <a:pt x="374" y="480"/>
                    <a:pt x="373" y="479"/>
                  </a:cubicBezTo>
                  <a:cubicBezTo>
                    <a:pt x="378" y="479"/>
                    <a:pt x="382" y="480"/>
                    <a:pt x="387" y="480"/>
                  </a:cubicBezTo>
                  <a:close/>
                  <a:moveTo>
                    <a:pt x="375" y="485"/>
                  </a:moveTo>
                  <a:cubicBezTo>
                    <a:pt x="371" y="484"/>
                    <a:pt x="367" y="483"/>
                    <a:pt x="363" y="483"/>
                  </a:cubicBezTo>
                  <a:cubicBezTo>
                    <a:pt x="363" y="483"/>
                    <a:pt x="363" y="483"/>
                    <a:pt x="363" y="482"/>
                  </a:cubicBezTo>
                  <a:cubicBezTo>
                    <a:pt x="367" y="483"/>
                    <a:pt x="371" y="484"/>
                    <a:pt x="375" y="485"/>
                  </a:cubicBezTo>
                  <a:close/>
                  <a:moveTo>
                    <a:pt x="349" y="477"/>
                  </a:moveTo>
                  <a:cubicBezTo>
                    <a:pt x="348" y="476"/>
                    <a:pt x="347" y="476"/>
                    <a:pt x="346" y="475"/>
                  </a:cubicBezTo>
                  <a:cubicBezTo>
                    <a:pt x="346" y="475"/>
                    <a:pt x="346" y="475"/>
                    <a:pt x="346" y="475"/>
                  </a:cubicBezTo>
                  <a:cubicBezTo>
                    <a:pt x="348" y="476"/>
                    <a:pt x="349" y="477"/>
                    <a:pt x="351" y="477"/>
                  </a:cubicBezTo>
                  <a:cubicBezTo>
                    <a:pt x="350" y="477"/>
                    <a:pt x="350" y="477"/>
                    <a:pt x="349" y="477"/>
                  </a:cubicBezTo>
                  <a:close/>
                  <a:moveTo>
                    <a:pt x="342" y="475"/>
                  </a:moveTo>
                  <a:cubicBezTo>
                    <a:pt x="341" y="475"/>
                    <a:pt x="340" y="475"/>
                    <a:pt x="340" y="475"/>
                  </a:cubicBezTo>
                  <a:cubicBezTo>
                    <a:pt x="340" y="475"/>
                    <a:pt x="340" y="475"/>
                    <a:pt x="341" y="475"/>
                  </a:cubicBezTo>
                  <a:cubicBezTo>
                    <a:pt x="341" y="475"/>
                    <a:pt x="341" y="475"/>
                    <a:pt x="342" y="475"/>
                  </a:cubicBezTo>
                  <a:close/>
                  <a:moveTo>
                    <a:pt x="411" y="471"/>
                  </a:moveTo>
                  <a:cubicBezTo>
                    <a:pt x="412" y="471"/>
                    <a:pt x="413" y="472"/>
                    <a:pt x="415" y="472"/>
                  </a:cubicBezTo>
                  <a:cubicBezTo>
                    <a:pt x="413" y="472"/>
                    <a:pt x="411" y="472"/>
                    <a:pt x="409" y="472"/>
                  </a:cubicBezTo>
                  <a:cubicBezTo>
                    <a:pt x="409" y="471"/>
                    <a:pt x="410" y="471"/>
                    <a:pt x="411" y="471"/>
                  </a:cubicBezTo>
                  <a:close/>
                  <a:moveTo>
                    <a:pt x="425" y="476"/>
                  </a:moveTo>
                  <a:cubicBezTo>
                    <a:pt x="421" y="477"/>
                    <a:pt x="416" y="477"/>
                    <a:pt x="411" y="477"/>
                  </a:cubicBezTo>
                  <a:cubicBezTo>
                    <a:pt x="403" y="477"/>
                    <a:pt x="395" y="476"/>
                    <a:pt x="386" y="475"/>
                  </a:cubicBezTo>
                  <a:cubicBezTo>
                    <a:pt x="392" y="475"/>
                    <a:pt x="397" y="475"/>
                    <a:pt x="402" y="473"/>
                  </a:cubicBezTo>
                  <a:cubicBezTo>
                    <a:pt x="410" y="474"/>
                    <a:pt x="418" y="475"/>
                    <a:pt x="425" y="476"/>
                  </a:cubicBezTo>
                  <a:close/>
                  <a:moveTo>
                    <a:pt x="402" y="483"/>
                  </a:moveTo>
                  <a:cubicBezTo>
                    <a:pt x="406" y="484"/>
                    <a:pt x="409" y="486"/>
                    <a:pt x="413" y="487"/>
                  </a:cubicBezTo>
                  <a:cubicBezTo>
                    <a:pt x="408" y="487"/>
                    <a:pt x="404" y="486"/>
                    <a:pt x="399" y="486"/>
                  </a:cubicBezTo>
                  <a:cubicBezTo>
                    <a:pt x="397" y="484"/>
                    <a:pt x="395" y="482"/>
                    <a:pt x="393" y="481"/>
                  </a:cubicBezTo>
                  <a:cubicBezTo>
                    <a:pt x="396" y="481"/>
                    <a:pt x="399" y="482"/>
                    <a:pt x="402" y="483"/>
                  </a:cubicBezTo>
                  <a:close/>
                  <a:moveTo>
                    <a:pt x="380" y="488"/>
                  </a:moveTo>
                  <a:cubicBezTo>
                    <a:pt x="382" y="489"/>
                    <a:pt x="383" y="490"/>
                    <a:pt x="385" y="492"/>
                  </a:cubicBezTo>
                  <a:cubicBezTo>
                    <a:pt x="382" y="492"/>
                    <a:pt x="379" y="492"/>
                    <a:pt x="377" y="493"/>
                  </a:cubicBezTo>
                  <a:cubicBezTo>
                    <a:pt x="374" y="491"/>
                    <a:pt x="371" y="488"/>
                    <a:pt x="368" y="486"/>
                  </a:cubicBezTo>
                  <a:cubicBezTo>
                    <a:pt x="372" y="487"/>
                    <a:pt x="376" y="487"/>
                    <a:pt x="380" y="488"/>
                  </a:cubicBezTo>
                  <a:close/>
                  <a:moveTo>
                    <a:pt x="331" y="473"/>
                  </a:moveTo>
                  <a:cubicBezTo>
                    <a:pt x="332" y="473"/>
                    <a:pt x="333" y="473"/>
                    <a:pt x="335" y="473"/>
                  </a:cubicBezTo>
                  <a:cubicBezTo>
                    <a:pt x="335" y="473"/>
                    <a:pt x="334" y="473"/>
                    <a:pt x="334" y="473"/>
                  </a:cubicBezTo>
                  <a:cubicBezTo>
                    <a:pt x="332" y="473"/>
                    <a:pt x="332" y="473"/>
                    <a:pt x="332" y="473"/>
                  </a:cubicBezTo>
                  <a:cubicBezTo>
                    <a:pt x="332" y="473"/>
                    <a:pt x="331" y="473"/>
                    <a:pt x="331" y="473"/>
                  </a:cubicBezTo>
                  <a:close/>
                  <a:moveTo>
                    <a:pt x="422" y="470"/>
                  </a:moveTo>
                  <a:cubicBezTo>
                    <a:pt x="426" y="471"/>
                    <a:pt x="430" y="472"/>
                    <a:pt x="434" y="474"/>
                  </a:cubicBezTo>
                  <a:cubicBezTo>
                    <a:pt x="433" y="474"/>
                    <a:pt x="433" y="474"/>
                    <a:pt x="432" y="474"/>
                  </a:cubicBezTo>
                  <a:cubicBezTo>
                    <a:pt x="431" y="474"/>
                    <a:pt x="429" y="474"/>
                    <a:pt x="428" y="474"/>
                  </a:cubicBezTo>
                  <a:cubicBezTo>
                    <a:pt x="424" y="472"/>
                    <a:pt x="421" y="471"/>
                    <a:pt x="417" y="470"/>
                  </a:cubicBezTo>
                  <a:cubicBezTo>
                    <a:pt x="419" y="470"/>
                    <a:pt x="420" y="470"/>
                    <a:pt x="422" y="470"/>
                  </a:cubicBezTo>
                  <a:close/>
                  <a:moveTo>
                    <a:pt x="441" y="478"/>
                  </a:moveTo>
                  <a:cubicBezTo>
                    <a:pt x="441" y="478"/>
                    <a:pt x="440" y="478"/>
                    <a:pt x="440" y="478"/>
                  </a:cubicBezTo>
                  <a:cubicBezTo>
                    <a:pt x="440" y="478"/>
                    <a:pt x="440" y="478"/>
                    <a:pt x="441" y="478"/>
                  </a:cubicBezTo>
                  <a:cubicBezTo>
                    <a:pt x="441" y="478"/>
                    <a:pt x="441" y="478"/>
                    <a:pt x="441" y="478"/>
                  </a:cubicBezTo>
                  <a:close/>
                  <a:moveTo>
                    <a:pt x="432" y="478"/>
                  </a:moveTo>
                  <a:cubicBezTo>
                    <a:pt x="432" y="479"/>
                    <a:pt x="432" y="479"/>
                    <a:pt x="432" y="479"/>
                  </a:cubicBezTo>
                  <a:cubicBezTo>
                    <a:pt x="433" y="480"/>
                    <a:pt x="437" y="482"/>
                    <a:pt x="442" y="485"/>
                  </a:cubicBezTo>
                  <a:cubicBezTo>
                    <a:pt x="447" y="489"/>
                    <a:pt x="452" y="493"/>
                    <a:pt x="458" y="497"/>
                  </a:cubicBezTo>
                  <a:cubicBezTo>
                    <a:pt x="461" y="499"/>
                    <a:pt x="464" y="502"/>
                    <a:pt x="467" y="504"/>
                  </a:cubicBezTo>
                  <a:cubicBezTo>
                    <a:pt x="463" y="503"/>
                    <a:pt x="459" y="502"/>
                    <a:pt x="454" y="501"/>
                  </a:cubicBezTo>
                  <a:cubicBezTo>
                    <a:pt x="451" y="499"/>
                    <a:pt x="448" y="496"/>
                    <a:pt x="445" y="494"/>
                  </a:cubicBezTo>
                  <a:cubicBezTo>
                    <a:pt x="436" y="488"/>
                    <a:pt x="426" y="482"/>
                    <a:pt x="420" y="480"/>
                  </a:cubicBezTo>
                  <a:cubicBezTo>
                    <a:pt x="419" y="482"/>
                    <a:pt x="419" y="482"/>
                    <a:pt x="419" y="482"/>
                  </a:cubicBezTo>
                  <a:cubicBezTo>
                    <a:pt x="425" y="485"/>
                    <a:pt x="435" y="490"/>
                    <a:pt x="444" y="496"/>
                  </a:cubicBezTo>
                  <a:cubicBezTo>
                    <a:pt x="445" y="497"/>
                    <a:pt x="447" y="498"/>
                    <a:pt x="449" y="500"/>
                  </a:cubicBezTo>
                  <a:cubicBezTo>
                    <a:pt x="442" y="498"/>
                    <a:pt x="436" y="497"/>
                    <a:pt x="430" y="495"/>
                  </a:cubicBezTo>
                  <a:cubicBezTo>
                    <a:pt x="430" y="495"/>
                    <a:pt x="430" y="495"/>
                    <a:pt x="430" y="495"/>
                  </a:cubicBezTo>
                  <a:cubicBezTo>
                    <a:pt x="429" y="494"/>
                    <a:pt x="428" y="494"/>
                    <a:pt x="427" y="493"/>
                  </a:cubicBezTo>
                  <a:cubicBezTo>
                    <a:pt x="428" y="493"/>
                    <a:pt x="429" y="493"/>
                    <a:pt x="430" y="493"/>
                  </a:cubicBezTo>
                  <a:cubicBezTo>
                    <a:pt x="433" y="492"/>
                    <a:pt x="433" y="492"/>
                    <a:pt x="433" y="492"/>
                  </a:cubicBezTo>
                  <a:cubicBezTo>
                    <a:pt x="431" y="490"/>
                    <a:pt x="431" y="490"/>
                    <a:pt x="431" y="490"/>
                  </a:cubicBezTo>
                  <a:cubicBezTo>
                    <a:pt x="422" y="486"/>
                    <a:pt x="412" y="482"/>
                    <a:pt x="403" y="480"/>
                  </a:cubicBezTo>
                  <a:cubicBezTo>
                    <a:pt x="402" y="480"/>
                    <a:pt x="401" y="480"/>
                    <a:pt x="400" y="479"/>
                  </a:cubicBezTo>
                  <a:cubicBezTo>
                    <a:pt x="404" y="479"/>
                    <a:pt x="407" y="480"/>
                    <a:pt x="411" y="480"/>
                  </a:cubicBezTo>
                  <a:cubicBezTo>
                    <a:pt x="418" y="480"/>
                    <a:pt x="425" y="479"/>
                    <a:pt x="431" y="477"/>
                  </a:cubicBezTo>
                  <a:cubicBezTo>
                    <a:pt x="431" y="477"/>
                    <a:pt x="432" y="478"/>
                    <a:pt x="432" y="478"/>
                  </a:cubicBezTo>
                  <a:close/>
                  <a:moveTo>
                    <a:pt x="426" y="491"/>
                  </a:moveTo>
                  <a:cubicBezTo>
                    <a:pt x="426" y="491"/>
                    <a:pt x="425" y="491"/>
                    <a:pt x="425" y="491"/>
                  </a:cubicBezTo>
                  <a:cubicBezTo>
                    <a:pt x="423" y="490"/>
                    <a:pt x="420" y="489"/>
                    <a:pt x="418" y="487"/>
                  </a:cubicBezTo>
                  <a:cubicBezTo>
                    <a:pt x="421" y="489"/>
                    <a:pt x="424" y="490"/>
                    <a:pt x="426" y="491"/>
                  </a:cubicBezTo>
                  <a:close/>
                  <a:moveTo>
                    <a:pt x="466" y="506"/>
                  </a:moveTo>
                  <a:cubicBezTo>
                    <a:pt x="464" y="506"/>
                    <a:pt x="462" y="506"/>
                    <a:pt x="460" y="506"/>
                  </a:cubicBezTo>
                  <a:cubicBezTo>
                    <a:pt x="460" y="506"/>
                    <a:pt x="459" y="505"/>
                    <a:pt x="459" y="505"/>
                  </a:cubicBezTo>
                  <a:cubicBezTo>
                    <a:pt x="461" y="505"/>
                    <a:pt x="464" y="506"/>
                    <a:pt x="466" y="506"/>
                  </a:cubicBezTo>
                  <a:close/>
                  <a:moveTo>
                    <a:pt x="456" y="510"/>
                  </a:moveTo>
                  <a:cubicBezTo>
                    <a:pt x="453" y="509"/>
                    <a:pt x="449" y="509"/>
                    <a:pt x="446" y="508"/>
                  </a:cubicBezTo>
                  <a:cubicBezTo>
                    <a:pt x="448" y="508"/>
                    <a:pt x="450" y="508"/>
                    <a:pt x="451" y="508"/>
                  </a:cubicBezTo>
                  <a:cubicBezTo>
                    <a:pt x="453" y="509"/>
                    <a:pt x="454" y="509"/>
                    <a:pt x="456" y="510"/>
                  </a:cubicBezTo>
                  <a:close/>
                  <a:moveTo>
                    <a:pt x="459" y="508"/>
                  </a:moveTo>
                  <a:cubicBezTo>
                    <a:pt x="459" y="508"/>
                    <a:pt x="459" y="508"/>
                    <a:pt x="459" y="508"/>
                  </a:cubicBezTo>
                  <a:cubicBezTo>
                    <a:pt x="459" y="509"/>
                    <a:pt x="459" y="509"/>
                    <a:pt x="459" y="509"/>
                  </a:cubicBezTo>
                  <a:cubicBezTo>
                    <a:pt x="459" y="509"/>
                    <a:pt x="459" y="508"/>
                    <a:pt x="459" y="508"/>
                  </a:cubicBezTo>
                  <a:close/>
                  <a:moveTo>
                    <a:pt x="441" y="504"/>
                  </a:moveTo>
                  <a:cubicBezTo>
                    <a:pt x="442" y="505"/>
                    <a:pt x="443" y="505"/>
                    <a:pt x="444" y="505"/>
                  </a:cubicBezTo>
                  <a:cubicBezTo>
                    <a:pt x="443" y="505"/>
                    <a:pt x="442" y="505"/>
                    <a:pt x="442" y="505"/>
                  </a:cubicBezTo>
                  <a:cubicBezTo>
                    <a:pt x="441" y="505"/>
                    <a:pt x="441" y="504"/>
                    <a:pt x="441" y="504"/>
                  </a:cubicBezTo>
                  <a:close/>
                  <a:moveTo>
                    <a:pt x="436" y="500"/>
                  </a:moveTo>
                  <a:cubicBezTo>
                    <a:pt x="436" y="500"/>
                    <a:pt x="435" y="499"/>
                    <a:pt x="435" y="499"/>
                  </a:cubicBezTo>
                  <a:cubicBezTo>
                    <a:pt x="441" y="501"/>
                    <a:pt x="447" y="502"/>
                    <a:pt x="453" y="503"/>
                  </a:cubicBezTo>
                  <a:cubicBezTo>
                    <a:pt x="454" y="504"/>
                    <a:pt x="455" y="505"/>
                    <a:pt x="456" y="506"/>
                  </a:cubicBezTo>
                  <a:cubicBezTo>
                    <a:pt x="455" y="506"/>
                    <a:pt x="453" y="506"/>
                    <a:pt x="452" y="505"/>
                  </a:cubicBezTo>
                  <a:cubicBezTo>
                    <a:pt x="447" y="504"/>
                    <a:pt x="442" y="502"/>
                    <a:pt x="436" y="500"/>
                  </a:cubicBezTo>
                  <a:close/>
                  <a:moveTo>
                    <a:pt x="429" y="498"/>
                  </a:moveTo>
                  <a:cubicBezTo>
                    <a:pt x="422" y="496"/>
                    <a:pt x="415" y="494"/>
                    <a:pt x="408" y="493"/>
                  </a:cubicBezTo>
                  <a:cubicBezTo>
                    <a:pt x="407" y="492"/>
                    <a:pt x="405" y="491"/>
                    <a:pt x="404" y="490"/>
                  </a:cubicBezTo>
                  <a:cubicBezTo>
                    <a:pt x="408" y="490"/>
                    <a:pt x="412" y="490"/>
                    <a:pt x="416" y="490"/>
                  </a:cubicBezTo>
                  <a:cubicBezTo>
                    <a:pt x="416" y="489"/>
                    <a:pt x="416" y="489"/>
                    <a:pt x="416" y="489"/>
                  </a:cubicBezTo>
                  <a:cubicBezTo>
                    <a:pt x="418" y="490"/>
                    <a:pt x="420" y="491"/>
                    <a:pt x="421" y="492"/>
                  </a:cubicBezTo>
                  <a:cubicBezTo>
                    <a:pt x="421" y="492"/>
                    <a:pt x="420" y="492"/>
                    <a:pt x="419" y="493"/>
                  </a:cubicBezTo>
                  <a:cubicBezTo>
                    <a:pt x="419" y="495"/>
                    <a:pt x="419" y="495"/>
                    <a:pt x="419" y="495"/>
                  </a:cubicBezTo>
                  <a:cubicBezTo>
                    <a:pt x="422" y="496"/>
                    <a:pt x="426" y="497"/>
                    <a:pt x="429" y="498"/>
                  </a:cubicBezTo>
                  <a:cubicBezTo>
                    <a:pt x="429" y="498"/>
                    <a:pt x="429" y="498"/>
                    <a:pt x="429" y="498"/>
                  </a:cubicBezTo>
                  <a:close/>
                  <a:moveTo>
                    <a:pt x="377" y="497"/>
                  </a:moveTo>
                  <a:cubicBezTo>
                    <a:pt x="377" y="496"/>
                    <a:pt x="376" y="496"/>
                    <a:pt x="375" y="496"/>
                  </a:cubicBezTo>
                  <a:cubicBezTo>
                    <a:pt x="375" y="496"/>
                    <a:pt x="374" y="495"/>
                    <a:pt x="374" y="495"/>
                  </a:cubicBezTo>
                  <a:cubicBezTo>
                    <a:pt x="375" y="496"/>
                    <a:pt x="375" y="496"/>
                    <a:pt x="375" y="496"/>
                  </a:cubicBezTo>
                  <a:cubicBezTo>
                    <a:pt x="376" y="496"/>
                    <a:pt x="376" y="496"/>
                    <a:pt x="377" y="496"/>
                  </a:cubicBezTo>
                  <a:cubicBezTo>
                    <a:pt x="377" y="496"/>
                    <a:pt x="377" y="496"/>
                    <a:pt x="377" y="497"/>
                  </a:cubicBezTo>
                  <a:close/>
                  <a:moveTo>
                    <a:pt x="370" y="495"/>
                  </a:moveTo>
                  <a:cubicBezTo>
                    <a:pt x="366" y="495"/>
                    <a:pt x="362" y="494"/>
                    <a:pt x="357" y="493"/>
                  </a:cubicBezTo>
                  <a:cubicBezTo>
                    <a:pt x="344" y="487"/>
                    <a:pt x="331" y="479"/>
                    <a:pt x="317" y="472"/>
                  </a:cubicBezTo>
                  <a:cubicBezTo>
                    <a:pt x="324" y="474"/>
                    <a:pt x="331" y="476"/>
                    <a:pt x="337" y="477"/>
                  </a:cubicBezTo>
                  <a:cubicBezTo>
                    <a:pt x="343" y="480"/>
                    <a:pt x="348" y="481"/>
                    <a:pt x="354" y="483"/>
                  </a:cubicBezTo>
                  <a:cubicBezTo>
                    <a:pt x="360" y="487"/>
                    <a:pt x="365" y="491"/>
                    <a:pt x="370" y="495"/>
                  </a:cubicBezTo>
                  <a:close/>
                  <a:moveTo>
                    <a:pt x="313" y="468"/>
                  </a:moveTo>
                  <a:cubicBezTo>
                    <a:pt x="319" y="469"/>
                    <a:pt x="325" y="469"/>
                    <a:pt x="331" y="469"/>
                  </a:cubicBezTo>
                  <a:cubicBezTo>
                    <a:pt x="331" y="470"/>
                    <a:pt x="332" y="470"/>
                    <a:pt x="332" y="470"/>
                  </a:cubicBezTo>
                  <a:cubicBezTo>
                    <a:pt x="327" y="470"/>
                    <a:pt x="322" y="470"/>
                    <a:pt x="317" y="470"/>
                  </a:cubicBezTo>
                  <a:cubicBezTo>
                    <a:pt x="316" y="469"/>
                    <a:pt x="315" y="469"/>
                    <a:pt x="313" y="468"/>
                  </a:cubicBezTo>
                  <a:close/>
                  <a:moveTo>
                    <a:pt x="272" y="464"/>
                  </a:moveTo>
                  <a:cubicBezTo>
                    <a:pt x="272" y="464"/>
                    <a:pt x="271" y="464"/>
                    <a:pt x="271" y="464"/>
                  </a:cubicBezTo>
                  <a:cubicBezTo>
                    <a:pt x="274" y="464"/>
                    <a:pt x="276" y="464"/>
                    <a:pt x="279" y="464"/>
                  </a:cubicBezTo>
                  <a:cubicBezTo>
                    <a:pt x="279" y="464"/>
                    <a:pt x="279" y="464"/>
                    <a:pt x="279" y="464"/>
                  </a:cubicBezTo>
                  <a:cubicBezTo>
                    <a:pt x="278" y="464"/>
                    <a:pt x="277" y="464"/>
                    <a:pt x="276" y="464"/>
                  </a:cubicBezTo>
                  <a:cubicBezTo>
                    <a:pt x="274" y="464"/>
                    <a:pt x="273" y="464"/>
                    <a:pt x="272" y="464"/>
                  </a:cubicBezTo>
                  <a:close/>
                  <a:moveTo>
                    <a:pt x="430" y="470"/>
                  </a:moveTo>
                  <a:cubicBezTo>
                    <a:pt x="430" y="470"/>
                    <a:pt x="430" y="470"/>
                    <a:pt x="430" y="470"/>
                  </a:cubicBezTo>
                  <a:cubicBezTo>
                    <a:pt x="430" y="470"/>
                    <a:pt x="430" y="470"/>
                    <a:pt x="430" y="470"/>
                  </a:cubicBezTo>
                  <a:cubicBezTo>
                    <a:pt x="430" y="470"/>
                    <a:pt x="430" y="470"/>
                    <a:pt x="430" y="470"/>
                  </a:cubicBezTo>
                  <a:close/>
                  <a:moveTo>
                    <a:pt x="469" y="498"/>
                  </a:moveTo>
                  <a:cubicBezTo>
                    <a:pt x="472" y="501"/>
                    <a:pt x="475" y="504"/>
                    <a:pt x="478" y="507"/>
                  </a:cubicBezTo>
                  <a:cubicBezTo>
                    <a:pt x="476" y="506"/>
                    <a:pt x="474" y="506"/>
                    <a:pt x="472" y="505"/>
                  </a:cubicBezTo>
                  <a:cubicBezTo>
                    <a:pt x="471" y="504"/>
                    <a:pt x="470" y="503"/>
                    <a:pt x="469" y="502"/>
                  </a:cubicBezTo>
                  <a:cubicBezTo>
                    <a:pt x="460" y="495"/>
                    <a:pt x="450" y="488"/>
                    <a:pt x="443" y="483"/>
                  </a:cubicBezTo>
                  <a:cubicBezTo>
                    <a:pt x="441" y="482"/>
                    <a:pt x="439" y="481"/>
                    <a:pt x="437" y="480"/>
                  </a:cubicBezTo>
                  <a:cubicBezTo>
                    <a:pt x="441" y="481"/>
                    <a:pt x="445" y="483"/>
                    <a:pt x="449" y="484"/>
                  </a:cubicBezTo>
                  <a:cubicBezTo>
                    <a:pt x="453" y="487"/>
                    <a:pt x="458" y="490"/>
                    <a:pt x="462" y="492"/>
                  </a:cubicBezTo>
                  <a:cubicBezTo>
                    <a:pt x="465" y="494"/>
                    <a:pt x="467" y="496"/>
                    <a:pt x="469" y="498"/>
                  </a:cubicBezTo>
                  <a:close/>
                  <a:moveTo>
                    <a:pt x="480" y="509"/>
                  </a:moveTo>
                  <a:cubicBezTo>
                    <a:pt x="482" y="512"/>
                    <a:pt x="485" y="515"/>
                    <a:pt x="488" y="518"/>
                  </a:cubicBezTo>
                  <a:cubicBezTo>
                    <a:pt x="486" y="517"/>
                    <a:pt x="485" y="517"/>
                    <a:pt x="484" y="517"/>
                  </a:cubicBezTo>
                  <a:cubicBezTo>
                    <a:pt x="482" y="514"/>
                    <a:pt x="480" y="512"/>
                    <a:pt x="477" y="510"/>
                  </a:cubicBezTo>
                  <a:cubicBezTo>
                    <a:pt x="478" y="510"/>
                    <a:pt x="479" y="510"/>
                    <a:pt x="479" y="510"/>
                  </a:cubicBezTo>
                  <a:lnTo>
                    <a:pt x="480" y="509"/>
                  </a:lnTo>
                  <a:close/>
                  <a:moveTo>
                    <a:pt x="479" y="515"/>
                  </a:moveTo>
                  <a:cubicBezTo>
                    <a:pt x="475" y="514"/>
                    <a:pt x="470" y="513"/>
                    <a:pt x="466" y="512"/>
                  </a:cubicBezTo>
                  <a:cubicBezTo>
                    <a:pt x="465" y="511"/>
                    <a:pt x="464" y="510"/>
                    <a:pt x="463" y="509"/>
                  </a:cubicBezTo>
                  <a:cubicBezTo>
                    <a:pt x="466" y="509"/>
                    <a:pt x="470" y="509"/>
                    <a:pt x="473" y="510"/>
                  </a:cubicBezTo>
                  <a:cubicBezTo>
                    <a:pt x="475" y="512"/>
                    <a:pt x="477" y="513"/>
                    <a:pt x="479" y="515"/>
                  </a:cubicBezTo>
                  <a:close/>
                  <a:moveTo>
                    <a:pt x="421" y="505"/>
                  </a:moveTo>
                  <a:cubicBezTo>
                    <a:pt x="418" y="502"/>
                    <a:pt x="415" y="499"/>
                    <a:pt x="412" y="496"/>
                  </a:cubicBezTo>
                  <a:cubicBezTo>
                    <a:pt x="419" y="498"/>
                    <a:pt x="427" y="500"/>
                    <a:pt x="435" y="502"/>
                  </a:cubicBezTo>
                  <a:cubicBezTo>
                    <a:pt x="436" y="503"/>
                    <a:pt x="437" y="504"/>
                    <a:pt x="438" y="505"/>
                  </a:cubicBezTo>
                  <a:cubicBezTo>
                    <a:pt x="437" y="505"/>
                    <a:pt x="436" y="505"/>
                    <a:pt x="434" y="505"/>
                  </a:cubicBezTo>
                  <a:cubicBezTo>
                    <a:pt x="434" y="507"/>
                    <a:pt x="434" y="507"/>
                    <a:pt x="434" y="507"/>
                  </a:cubicBezTo>
                  <a:cubicBezTo>
                    <a:pt x="430" y="507"/>
                    <a:pt x="425" y="506"/>
                    <a:pt x="421" y="505"/>
                  </a:cubicBezTo>
                  <a:close/>
                  <a:moveTo>
                    <a:pt x="416" y="504"/>
                  </a:moveTo>
                  <a:cubicBezTo>
                    <a:pt x="411" y="503"/>
                    <a:pt x="406" y="502"/>
                    <a:pt x="401" y="501"/>
                  </a:cubicBezTo>
                  <a:cubicBezTo>
                    <a:pt x="400" y="500"/>
                    <a:pt x="399" y="500"/>
                    <a:pt x="398" y="499"/>
                  </a:cubicBezTo>
                  <a:cubicBezTo>
                    <a:pt x="396" y="497"/>
                    <a:pt x="394" y="496"/>
                    <a:pt x="392" y="494"/>
                  </a:cubicBezTo>
                  <a:cubicBezTo>
                    <a:pt x="397" y="494"/>
                    <a:pt x="402" y="495"/>
                    <a:pt x="407" y="496"/>
                  </a:cubicBezTo>
                  <a:cubicBezTo>
                    <a:pt x="410" y="498"/>
                    <a:pt x="413" y="501"/>
                    <a:pt x="416" y="504"/>
                  </a:cubicBezTo>
                  <a:close/>
                  <a:moveTo>
                    <a:pt x="347" y="494"/>
                  </a:moveTo>
                  <a:cubicBezTo>
                    <a:pt x="343" y="490"/>
                    <a:pt x="338" y="487"/>
                    <a:pt x="334" y="484"/>
                  </a:cubicBezTo>
                  <a:cubicBezTo>
                    <a:pt x="339" y="487"/>
                    <a:pt x="345" y="490"/>
                    <a:pt x="350" y="493"/>
                  </a:cubicBezTo>
                  <a:cubicBezTo>
                    <a:pt x="349" y="492"/>
                    <a:pt x="348" y="492"/>
                    <a:pt x="347" y="492"/>
                  </a:cubicBezTo>
                  <a:lnTo>
                    <a:pt x="347" y="494"/>
                  </a:lnTo>
                  <a:close/>
                  <a:moveTo>
                    <a:pt x="302" y="468"/>
                  </a:moveTo>
                  <a:cubicBezTo>
                    <a:pt x="304" y="468"/>
                    <a:pt x="305" y="468"/>
                    <a:pt x="307" y="468"/>
                  </a:cubicBezTo>
                  <a:cubicBezTo>
                    <a:pt x="307" y="468"/>
                    <a:pt x="307" y="468"/>
                    <a:pt x="307" y="468"/>
                  </a:cubicBezTo>
                  <a:cubicBezTo>
                    <a:pt x="305" y="468"/>
                    <a:pt x="304" y="468"/>
                    <a:pt x="302" y="468"/>
                  </a:cubicBezTo>
                  <a:close/>
                  <a:moveTo>
                    <a:pt x="281" y="462"/>
                  </a:moveTo>
                  <a:cubicBezTo>
                    <a:pt x="295" y="462"/>
                    <a:pt x="310" y="462"/>
                    <a:pt x="324" y="462"/>
                  </a:cubicBezTo>
                  <a:cubicBezTo>
                    <a:pt x="330" y="462"/>
                    <a:pt x="334" y="463"/>
                    <a:pt x="338" y="463"/>
                  </a:cubicBezTo>
                  <a:cubicBezTo>
                    <a:pt x="330" y="463"/>
                    <a:pt x="322" y="464"/>
                    <a:pt x="314" y="464"/>
                  </a:cubicBezTo>
                  <a:cubicBezTo>
                    <a:pt x="303" y="463"/>
                    <a:pt x="292" y="462"/>
                    <a:pt x="281" y="462"/>
                  </a:cubicBezTo>
                  <a:close/>
                  <a:moveTo>
                    <a:pt x="422" y="465"/>
                  </a:moveTo>
                  <a:cubicBezTo>
                    <a:pt x="421" y="464"/>
                    <a:pt x="421" y="464"/>
                    <a:pt x="421" y="464"/>
                  </a:cubicBezTo>
                  <a:cubicBezTo>
                    <a:pt x="422" y="464"/>
                    <a:pt x="423" y="464"/>
                    <a:pt x="424" y="464"/>
                  </a:cubicBezTo>
                  <a:cubicBezTo>
                    <a:pt x="425" y="465"/>
                    <a:pt x="426" y="466"/>
                    <a:pt x="427" y="467"/>
                  </a:cubicBezTo>
                  <a:cubicBezTo>
                    <a:pt x="425" y="467"/>
                    <a:pt x="423" y="467"/>
                    <a:pt x="420" y="466"/>
                  </a:cubicBezTo>
                  <a:lnTo>
                    <a:pt x="422" y="465"/>
                  </a:lnTo>
                  <a:close/>
                  <a:moveTo>
                    <a:pt x="445" y="473"/>
                  </a:moveTo>
                  <a:cubicBezTo>
                    <a:pt x="446" y="474"/>
                    <a:pt x="448" y="475"/>
                    <a:pt x="449" y="477"/>
                  </a:cubicBezTo>
                  <a:cubicBezTo>
                    <a:pt x="449" y="477"/>
                    <a:pt x="449" y="477"/>
                    <a:pt x="449" y="477"/>
                  </a:cubicBezTo>
                  <a:cubicBezTo>
                    <a:pt x="446" y="474"/>
                    <a:pt x="442" y="472"/>
                    <a:pt x="439" y="469"/>
                  </a:cubicBezTo>
                  <a:cubicBezTo>
                    <a:pt x="439" y="469"/>
                    <a:pt x="439" y="469"/>
                    <a:pt x="439" y="469"/>
                  </a:cubicBezTo>
                  <a:cubicBezTo>
                    <a:pt x="441" y="470"/>
                    <a:pt x="443" y="471"/>
                    <a:pt x="445" y="473"/>
                  </a:cubicBezTo>
                  <a:close/>
                  <a:moveTo>
                    <a:pt x="491" y="521"/>
                  </a:moveTo>
                  <a:cubicBezTo>
                    <a:pt x="492" y="522"/>
                    <a:pt x="492" y="523"/>
                    <a:pt x="493" y="523"/>
                  </a:cubicBezTo>
                  <a:cubicBezTo>
                    <a:pt x="491" y="523"/>
                    <a:pt x="490" y="523"/>
                    <a:pt x="489" y="522"/>
                  </a:cubicBezTo>
                  <a:cubicBezTo>
                    <a:pt x="488" y="522"/>
                    <a:pt x="487" y="521"/>
                    <a:pt x="487" y="520"/>
                  </a:cubicBezTo>
                  <a:cubicBezTo>
                    <a:pt x="488" y="520"/>
                    <a:pt x="490" y="521"/>
                    <a:pt x="491" y="521"/>
                  </a:cubicBezTo>
                  <a:close/>
                  <a:moveTo>
                    <a:pt x="474" y="522"/>
                  </a:moveTo>
                  <a:cubicBezTo>
                    <a:pt x="476" y="523"/>
                    <a:pt x="478" y="523"/>
                    <a:pt x="480" y="523"/>
                  </a:cubicBezTo>
                  <a:cubicBezTo>
                    <a:pt x="479" y="523"/>
                    <a:pt x="479" y="523"/>
                    <a:pt x="478" y="523"/>
                  </a:cubicBezTo>
                  <a:cubicBezTo>
                    <a:pt x="477" y="523"/>
                    <a:pt x="476" y="523"/>
                    <a:pt x="474" y="522"/>
                  </a:cubicBezTo>
                  <a:close/>
                  <a:moveTo>
                    <a:pt x="451" y="515"/>
                  </a:moveTo>
                  <a:cubicBezTo>
                    <a:pt x="450" y="514"/>
                    <a:pt x="449" y="513"/>
                    <a:pt x="448" y="512"/>
                  </a:cubicBezTo>
                  <a:cubicBezTo>
                    <a:pt x="451" y="512"/>
                    <a:pt x="454" y="512"/>
                    <a:pt x="456" y="513"/>
                  </a:cubicBezTo>
                  <a:cubicBezTo>
                    <a:pt x="459" y="513"/>
                    <a:pt x="462" y="514"/>
                    <a:pt x="465" y="514"/>
                  </a:cubicBezTo>
                  <a:cubicBezTo>
                    <a:pt x="465" y="515"/>
                    <a:pt x="466" y="516"/>
                    <a:pt x="467" y="517"/>
                  </a:cubicBezTo>
                  <a:cubicBezTo>
                    <a:pt x="469" y="516"/>
                    <a:pt x="469" y="516"/>
                    <a:pt x="469" y="516"/>
                  </a:cubicBezTo>
                  <a:cubicBezTo>
                    <a:pt x="469" y="516"/>
                    <a:pt x="469" y="515"/>
                    <a:pt x="468" y="515"/>
                  </a:cubicBezTo>
                  <a:cubicBezTo>
                    <a:pt x="473" y="516"/>
                    <a:pt x="478" y="518"/>
                    <a:pt x="482" y="519"/>
                  </a:cubicBezTo>
                  <a:cubicBezTo>
                    <a:pt x="483" y="520"/>
                    <a:pt x="484" y="521"/>
                    <a:pt x="485" y="522"/>
                  </a:cubicBezTo>
                  <a:cubicBezTo>
                    <a:pt x="474" y="520"/>
                    <a:pt x="462" y="518"/>
                    <a:pt x="451" y="515"/>
                  </a:cubicBezTo>
                  <a:close/>
                  <a:moveTo>
                    <a:pt x="379" y="503"/>
                  </a:moveTo>
                  <a:cubicBezTo>
                    <a:pt x="375" y="502"/>
                    <a:pt x="371" y="500"/>
                    <a:pt x="367" y="498"/>
                  </a:cubicBezTo>
                  <a:cubicBezTo>
                    <a:pt x="370" y="498"/>
                    <a:pt x="372" y="499"/>
                    <a:pt x="375" y="499"/>
                  </a:cubicBezTo>
                  <a:cubicBezTo>
                    <a:pt x="376" y="501"/>
                    <a:pt x="378" y="502"/>
                    <a:pt x="379" y="503"/>
                  </a:cubicBezTo>
                  <a:close/>
                  <a:moveTo>
                    <a:pt x="346" y="497"/>
                  </a:moveTo>
                  <a:cubicBezTo>
                    <a:pt x="338" y="494"/>
                    <a:pt x="330" y="491"/>
                    <a:pt x="322" y="488"/>
                  </a:cubicBezTo>
                  <a:cubicBezTo>
                    <a:pt x="325" y="488"/>
                    <a:pt x="327" y="487"/>
                    <a:pt x="330" y="487"/>
                  </a:cubicBezTo>
                  <a:cubicBezTo>
                    <a:pt x="330" y="485"/>
                    <a:pt x="330" y="485"/>
                    <a:pt x="330" y="485"/>
                  </a:cubicBezTo>
                  <a:cubicBezTo>
                    <a:pt x="326" y="483"/>
                    <a:pt x="316" y="480"/>
                    <a:pt x="306" y="477"/>
                  </a:cubicBezTo>
                  <a:cubicBezTo>
                    <a:pt x="305" y="476"/>
                    <a:pt x="304" y="476"/>
                    <a:pt x="303" y="476"/>
                  </a:cubicBezTo>
                  <a:cubicBezTo>
                    <a:pt x="299" y="473"/>
                    <a:pt x="296" y="471"/>
                    <a:pt x="292" y="469"/>
                  </a:cubicBezTo>
                  <a:cubicBezTo>
                    <a:pt x="298" y="470"/>
                    <a:pt x="304" y="471"/>
                    <a:pt x="310" y="471"/>
                  </a:cubicBezTo>
                  <a:cubicBezTo>
                    <a:pt x="322" y="479"/>
                    <a:pt x="336" y="487"/>
                    <a:pt x="346" y="497"/>
                  </a:cubicBezTo>
                  <a:close/>
                  <a:moveTo>
                    <a:pt x="286" y="472"/>
                  </a:moveTo>
                  <a:cubicBezTo>
                    <a:pt x="283" y="470"/>
                    <a:pt x="281" y="469"/>
                    <a:pt x="278" y="467"/>
                  </a:cubicBezTo>
                  <a:cubicBezTo>
                    <a:pt x="279" y="468"/>
                    <a:pt x="280" y="468"/>
                    <a:pt x="281" y="468"/>
                  </a:cubicBezTo>
                  <a:cubicBezTo>
                    <a:pt x="284" y="469"/>
                    <a:pt x="287" y="471"/>
                    <a:pt x="289" y="473"/>
                  </a:cubicBezTo>
                  <a:cubicBezTo>
                    <a:pt x="288" y="472"/>
                    <a:pt x="287" y="472"/>
                    <a:pt x="286" y="472"/>
                  </a:cubicBezTo>
                  <a:close/>
                  <a:moveTo>
                    <a:pt x="432" y="459"/>
                  </a:moveTo>
                  <a:cubicBezTo>
                    <a:pt x="432" y="459"/>
                    <a:pt x="432" y="459"/>
                    <a:pt x="432" y="459"/>
                  </a:cubicBezTo>
                  <a:cubicBezTo>
                    <a:pt x="432" y="459"/>
                    <a:pt x="431" y="459"/>
                    <a:pt x="431" y="459"/>
                  </a:cubicBezTo>
                  <a:cubicBezTo>
                    <a:pt x="431" y="459"/>
                    <a:pt x="431" y="459"/>
                    <a:pt x="432" y="459"/>
                  </a:cubicBezTo>
                  <a:close/>
                  <a:moveTo>
                    <a:pt x="422" y="518"/>
                  </a:moveTo>
                  <a:cubicBezTo>
                    <a:pt x="416" y="517"/>
                    <a:pt x="410" y="515"/>
                    <a:pt x="404" y="514"/>
                  </a:cubicBezTo>
                  <a:cubicBezTo>
                    <a:pt x="405" y="513"/>
                    <a:pt x="405" y="513"/>
                    <a:pt x="405" y="513"/>
                  </a:cubicBezTo>
                  <a:cubicBezTo>
                    <a:pt x="402" y="512"/>
                    <a:pt x="400" y="510"/>
                    <a:pt x="398" y="509"/>
                  </a:cubicBezTo>
                  <a:cubicBezTo>
                    <a:pt x="402" y="509"/>
                    <a:pt x="405" y="509"/>
                    <a:pt x="408" y="510"/>
                  </a:cubicBezTo>
                  <a:cubicBezTo>
                    <a:pt x="411" y="512"/>
                    <a:pt x="414" y="514"/>
                    <a:pt x="416" y="515"/>
                  </a:cubicBezTo>
                  <a:cubicBezTo>
                    <a:pt x="417" y="513"/>
                    <a:pt x="417" y="513"/>
                    <a:pt x="417" y="513"/>
                  </a:cubicBezTo>
                  <a:cubicBezTo>
                    <a:pt x="416" y="512"/>
                    <a:pt x="415" y="511"/>
                    <a:pt x="413" y="510"/>
                  </a:cubicBezTo>
                  <a:cubicBezTo>
                    <a:pt x="415" y="510"/>
                    <a:pt x="418" y="510"/>
                    <a:pt x="420" y="510"/>
                  </a:cubicBezTo>
                  <a:cubicBezTo>
                    <a:pt x="422" y="511"/>
                    <a:pt x="423" y="511"/>
                    <a:pt x="425" y="512"/>
                  </a:cubicBezTo>
                  <a:cubicBezTo>
                    <a:pt x="426" y="513"/>
                    <a:pt x="427" y="514"/>
                    <a:pt x="429" y="515"/>
                  </a:cubicBezTo>
                  <a:cubicBezTo>
                    <a:pt x="430" y="513"/>
                    <a:pt x="430" y="513"/>
                    <a:pt x="430" y="513"/>
                  </a:cubicBezTo>
                  <a:cubicBezTo>
                    <a:pt x="437" y="515"/>
                    <a:pt x="443" y="516"/>
                    <a:pt x="450" y="518"/>
                  </a:cubicBezTo>
                  <a:cubicBezTo>
                    <a:pt x="450" y="518"/>
                    <a:pt x="451" y="519"/>
                    <a:pt x="452" y="520"/>
                  </a:cubicBezTo>
                  <a:cubicBezTo>
                    <a:pt x="442" y="519"/>
                    <a:pt x="432" y="518"/>
                    <a:pt x="422" y="517"/>
                  </a:cubicBezTo>
                  <a:lnTo>
                    <a:pt x="422" y="518"/>
                  </a:lnTo>
                  <a:close/>
                  <a:moveTo>
                    <a:pt x="454" y="523"/>
                  </a:moveTo>
                  <a:cubicBezTo>
                    <a:pt x="454" y="523"/>
                    <a:pt x="454" y="523"/>
                    <a:pt x="454" y="523"/>
                  </a:cubicBezTo>
                  <a:cubicBezTo>
                    <a:pt x="451" y="523"/>
                    <a:pt x="447" y="522"/>
                    <a:pt x="444" y="522"/>
                  </a:cubicBezTo>
                  <a:cubicBezTo>
                    <a:pt x="447" y="522"/>
                    <a:pt x="451" y="523"/>
                    <a:pt x="454" y="523"/>
                  </a:cubicBezTo>
                  <a:close/>
                  <a:moveTo>
                    <a:pt x="394" y="506"/>
                  </a:moveTo>
                  <a:cubicBezTo>
                    <a:pt x="392" y="505"/>
                    <a:pt x="390" y="503"/>
                    <a:pt x="388" y="502"/>
                  </a:cubicBezTo>
                  <a:cubicBezTo>
                    <a:pt x="391" y="502"/>
                    <a:pt x="394" y="503"/>
                    <a:pt x="397" y="504"/>
                  </a:cubicBezTo>
                  <a:cubicBezTo>
                    <a:pt x="399" y="504"/>
                    <a:pt x="401" y="505"/>
                    <a:pt x="403" y="505"/>
                  </a:cubicBezTo>
                  <a:cubicBezTo>
                    <a:pt x="403" y="506"/>
                    <a:pt x="403" y="506"/>
                    <a:pt x="403" y="506"/>
                  </a:cubicBezTo>
                  <a:cubicBezTo>
                    <a:pt x="404" y="506"/>
                    <a:pt x="404" y="507"/>
                    <a:pt x="404" y="507"/>
                  </a:cubicBezTo>
                  <a:cubicBezTo>
                    <a:pt x="401" y="507"/>
                    <a:pt x="397" y="506"/>
                    <a:pt x="394" y="506"/>
                  </a:cubicBezTo>
                  <a:close/>
                  <a:moveTo>
                    <a:pt x="389" y="505"/>
                  </a:moveTo>
                  <a:cubicBezTo>
                    <a:pt x="387" y="505"/>
                    <a:pt x="385" y="505"/>
                    <a:pt x="384" y="505"/>
                  </a:cubicBezTo>
                  <a:cubicBezTo>
                    <a:pt x="382" y="503"/>
                    <a:pt x="381" y="502"/>
                    <a:pt x="379" y="500"/>
                  </a:cubicBezTo>
                  <a:cubicBezTo>
                    <a:pt x="380" y="500"/>
                    <a:pt x="382" y="500"/>
                    <a:pt x="383" y="501"/>
                  </a:cubicBezTo>
                  <a:cubicBezTo>
                    <a:pt x="385" y="502"/>
                    <a:pt x="387" y="504"/>
                    <a:pt x="389" y="505"/>
                  </a:cubicBezTo>
                  <a:close/>
                  <a:moveTo>
                    <a:pt x="373" y="504"/>
                  </a:moveTo>
                  <a:cubicBezTo>
                    <a:pt x="358" y="502"/>
                    <a:pt x="342" y="499"/>
                    <a:pt x="327" y="496"/>
                  </a:cubicBezTo>
                  <a:cubicBezTo>
                    <a:pt x="325" y="494"/>
                    <a:pt x="323" y="492"/>
                    <a:pt x="321" y="490"/>
                  </a:cubicBezTo>
                  <a:cubicBezTo>
                    <a:pt x="331" y="494"/>
                    <a:pt x="340" y="498"/>
                    <a:pt x="350" y="500"/>
                  </a:cubicBezTo>
                  <a:cubicBezTo>
                    <a:pt x="354" y="501"/>
                    <a:pt x="354" y="501"/>
                    <a:pt x="354" y="501"/>
                  </a:cubicBezTo>
                  <a:cubicBezTo>
                    <a:pt x="351" y="498"/>
                    <a:pt x="351" y="498"/>
                    <a:pt x="351" y="498"/>
                  </a:cubicBezTo>
                  <a:cubicBezTo>
                    <a:pt x="350" y="497"/>
                    <a:pt x="349" y="496"/>
                    <a:pt x="348" y="495"/>
                  </a:cubicBezTo>
                  <a:cubicBezTo>
                    <a:pt x="352" y="496"/>
                    <a:pt x="355" y="496"/>
                    <a:pt x="358" y="497"/>
                  </a:cubicBezTo>
                  <a:cubicBezTo>
                    <a:pt x="363" y="499"/>
                    <a:pt x="368" y="501"/>
                    <a:pt x="373" y="504"/>
                  </a:cubicBezTo>
                  <a:close/>
                  <a:moveTo>
                    <a:pt x="322" y="495"/>
                  </a:moveTo>
                  <a:cubicBezTo>
                    <a:pt x="321" y="495"/>
                    <a:pt x="319" y="494"/>
                    <a:pt x="318" y="494"/>
                  </a:cubicBezTo>
                  <a:cubicBezTo>
                    <a:pt x="315" y="492"/>
                    <a:pt x="311" y="489"/>
                    <a:pt x="308" y="487"/>
                  </a:cubicBezTo>
                  <a:cubicBezTo>
                    <a:pt x="310" y="487"/>
                    <a:pt x="312" y="487"/>
                    <a:pt x="314" y="487"/>
                  </a:cubicBezTo>
                  <a:cubicBezTo>
                    <a:pt x="317" y="490"/>
                    <a:pt x="320" y="492"/>
                    <a:pt x="322" y="495"/>
                  </a:cubicBezTo>
                  <a:close/>
                  <a:moveTo>
                    <a:pt x="325" y="500"/>
                  </a:moveTo>
                  <a:cubicBezTo>
                    <a:pt x="304" y="497"/>
                    <a:pt x="282" y="494"/>
                    <a:pt x="263" y="492"/>
                  </a:cubicBezTo>
                  <a:cubicBezTo>
                    <a:pt x="266" y="492"/>
                    <a:pt x="269" y="492"/>
                    <a:pt x="272" y="492"/>
                  </a:cubicBezTo>
                  <a:cubicBezTo>
                    <a:pt x="272" y="492"/>
                    <a:pt x="272" y="492"/>
                    <a:pt x="273" y="492"/>
                  </a:cubicBezTo>
                  <a:cubicBezTo>
                    <a:pt x="277" y="493"/>
                    <a:pt x="277" y="493"/>
                    <a:pt x="277" y="493"/>
                  </a:cubicBezTo>
                  <a:cubicBezTo>
                    <a:pt x="276" y="492"/>
                    <a:pt x="276" y="492"/>
                    <a:pt x="276" y="492"/>
                  </a:cubicBezTo>
                  <a:cubicBezTo>
                    <a:pt x="280" y="492"/>
                    <a:pt x="285" y="492"/>
                    <a:pt x="289" y="492"/>
                  </a:cubicBezTo>
                  <a:cubicBezTo>
                    <a:pt x="291" y="493"/>
                    <a:pt x="292" y="494"/>
                    <a:pt x="294" y="495"/>
                  </a:cubicBezTo>
                  <a:cubicBezTo>
                    <a:pt x="295" y="493"/>
                    <a:pt x="295" y="493"/>
                    <a:pt x="295" y="493"/>
                  </a:cubicBezTo>
                  <a:cubicBezTo>
                    <a:pt x="295" y="493"/>
                    <a:pt x="295" y="493"/>
                    <a:pt x="295" y="492"/>
                  </a:cubicBezTo>
                  <a:cubicBezTo>
                    <a:pt x="297" y="492"/>
                    <a:pt x="300" y="492"/>
                    <a:pt x="303" y="492"/>
                  </a:cubicBezTo>
                  <a:cubicBezTo>
                    <a:pt x="307" y="494"/>
                    <a:pt x="312" y="495"/>
                    <a:pt x="317" y="496"/>
                  </a:cubicBezTo>
                  <a:cubicBezTo>
                    <a:pt x="320" y="498"/>
                    <a:pt x="322" y="499"/>
                    <a:pt x="325" y="500"/>
                  </a:cubicBezTo>
                  <a:close/>
                  <a:moveTo>
                    <a:pt x="261" y="489"/>
                  </a:moveTo>
                  <a:cubicBezTo>
                    <a:pt x="258" y="489"/>
                    <a:pt x="255" y="488"/>
                    <a:pt x="252" y="488"/>
                  </a:cubicBezTo>
                  <a:cubicBezTo>
                    <a:pt x="252" y="487"/>
                    <a:pt x="252" y="486"/>
                    <a:pt x="251" y="485"/>
                  </a:cubicBezTo>
                  <a:cubicBezTo>
                    <a:pt x="251" y="486"/>
                    <a:pt x="252" y="486"/>
                    <a:pt x="252" y="486"/>
                  </a:cubicBezTo>
                  <a:cubicBezTo>
                    <a:pt x="255" y="487"/>
                    <a:pt x="258" y="488"/>
                    <a:pt x="261" y="489"/>
                  </a:cubicBezTo>
                  <a:close/>
                  <a:moveTo>
                    <a:pt x="260" y="479"/>
                  </a:moveTo>
                  <a:cubicBezTo>
                    <a:pt x="261" y="479"/>
                    <a:pt x="261" y="479"/>
                    <a:pt x="261" y="479"/>
                  </a:cubicBezTo>
                  <a:cubicBezTo>
                    <a:pt x="269" y="483"/>
                    <a:pt x="276" y="486"/>
                    <a:pt x="284" y="490"/>
                  </a:cubicBezTo>
                  <a:cubicBezTo>
                    <a:pt x="280" y="490"/>
                    <a:pt x="277" y="490"/>
                    <a:pt x="273" y="490"/>
                  </a:cubicBezTo>
                  <a:cubicBezTo>
                    <a:pt x="270" y="486"/>
                    <a:pt x="265" y="482"/>
                    <a:pt x="260" y="479"/>
                  </a:cubicBezTo>
                  <a:close/>
                  <a:moveTo>
                    <a:pt x="268" y="475"/>
                  </a:moveTo>
                  <a:cubicBezTo>
                    <a:pt x="268" y="475"/>
                    <a:pt x="268" y="475"/>
                    <a:pt x="268" y="475"/>
                  </a:cubicBezTo>
                  <a:cubicBezTo>
                    <a:pt x="269" y="475"/>
                    <a:pt x="269" y="475"/>
                    <a:pt x="269" y="475"/>
                  </a:cubicBezTo>
                  <a:cubicBezTo>
                    <a:pt x="269" y="475"/>
                    <a:pt x="268" y="475"/>
                    <a:pt x="268" y="475"/>
                  </a:cubicBezTo>
                  <a:close/>
                  <a:moveTo>
                    <a:pt x="262" y="466"/>
                  </a:moveTo>
                  <a:cubicBezTo>
                    <a:pt x="265" y="466"/>
                    <a:pt x="267" y="466"/>
                    <a:pt x="270" y="466"/>
                  </a:cubicBezTo>
                  <a:cubicBezTo>
                    <a:pt x="273" y="468"/>
                    <a:pt x="277" y="469"/>
                    <a:pt x="280" y="471"/>
                  </a:cubicBezTo>
                  <a:cubicBezTo>
                    <a:pt x="279" y="471"/>
                    <a:pt x="277" y="471"/>
                    <a:pt x="276" y="471"/>
                  </a:cubicBezTo>
                  <a:cubicBezTo>
                    <a:pt x="274" y="471"/>
                    <a:pt x="271" y="471"/>
                    <a:pt x="269" y="472"/>
                  </a:cubicBezTo>
                  <a:cubicBezTo>
                    <a:pt x="267" y="470"/>
                    <a:pt x="264" y="468"/>
                    <a:pt x="262" y="466"/>
                  </a:cubicBezTo>
                  <a:close/>
                  <a:moveTo>
                    <a:pt x="361" y="459"/>
                  </a:moveTo>
                  <a:cubicBezTo>
                    <a:pt x="371" y="459"/>
                    <a:pt x="380" y="459"/>
                    <a:pt x="390" y="460"/>
                  </a:cubicBezTo>
                  <a:cubicBezTo>
                    <a:pt x="389" y="460"/>
                    <a:pt x="387" y="460"/>
                    <a:pt x="386" y="460"/>
                  </a:cubicBezTo>
                  <a:cubicBezTo>
                    <a:pt x="380" y="460"/>
                    <a:pt x="375" y="459"/>
                    <a:pt x="369" y="459"/>
                  </a:cubicBezTo>
                  <a:cubicBezTo>
                    <a:pt x="366" y="459"/>
                    <a:pt x="364" y="459"/>
                    <a:pt x="361" y="459"/>
                  </a:cubicBezTo>
                  <a:close/>
                  <a:moveTo>
                    <a:pt x="407" y="450"/>
                  </a:moveTo>
                  <a:cubicBezTo>
                    <a:pt x="418" y="450"/>
                    <a:pt x="428" y="452"/>
                    <a:pt x="439" y="454"/>
                  </a:cubicBezTo>
                  <a:cubicBezTo>
                    <a:pt x="429" y="454"/>
                    <a:pt x="419" y="454"/>
                    <a:pt x="409" y="452"/>
                  </a:cubicBezTo>
                  <a:cubicBezTo>
                    <a:pt x="407" y="451"/>
                    <a:pt x="405" y="451"/>
                    <a:pt x="404" y="450"/>
                  </a:cubicBezTo>
                  <a:cubicBezTo>
                    <a:pt x="405" y="450"/>
                    <a:pt x="406" y="450"/>
                    <a:pt x="407" y="450"/>
                  </a:cubicBezTo>
                  <a:close/>
                  <a:moveTo>
                    <a:pt x="418" y="448"/>
                  </a:moveTo>
                  <a:cubicBezTo>
                    <a:pt x="422" y="447"/>
                    <a:pt x="425" y="447"/>
                    <a:pt x="429" y="445"/>
                  </a:cubicBezTo>
                  <a:cubicBezTo>
                    <a:pt x="437" y="448"/>
                    <a:pt x="445" y="451"/>
                    <a:pt x="452" y="454"/>
                  </a:cubicBezTo>
                  <a:cubicBezTo>
                    <a:pt x="441" y="452"/>
                    <a:pt x="430" y="449"/>
                    <a:pt x="418" y="448"/>
                  </a:cubicBezTo>
                  <a:close/>
                  <a:moveTo>
                    <a:pt x="434" y="445"/>
                  </a:moveTo>
                  <a:cubicBezTo>
                    <a:pt x="436" y="445"/>
                    <a:pt x="437" y="445"/>
                    <a:pt x="439" y="445"/>
                  </a:cubicBezTo>
                  <a:cubicBezTo>
                    <a:pt x="442" y="445"/>
                    <a:pt x="445" y="445"/>
                    <a:pt x="448" y="445"/>
                  </a:cubicBezTo>
                  <a:cubicBezTo>
                    <a:pt x="449" y="447"/>
                    <a:pt x="450" y="449"/>
                    <a:pt x="451" y="451"/>
                  </a:cubicBezTo>
                  <a:cubicBezTo>
                    <a:pt x="446" y="449"/>
                    <a:pt x="440" y="447"/>
                    <a:pt x="434" y="445"/>
                  </a:cubicBezTo>
                  <a:close/>
                  <a:moveTo>
                    <a:pt x="452" y="444"/>
                  </a:moveTo>
                  <a:cubicBezTo>
                    <a:pt x="454" y="444"/>
                    <a:pt x="456" y="444"/>
                    <a:pt x="458" y="444"/>
                  </a:cubicBezTo>
                  <a:cubicBezTo>
                    <a:pt x="457" y="447"/>
                    <a:pt x="457" y="450"/>
                    <a:pt x="456" y="454"/>
                  </a:cubicBezTo>
                  <a:cubicBezTo>
                    <a:pt x="456" y="453"/>
                    <a:pt x="456" y="453"/>
                    <a:pt x="455" y="453"/>
                  </a:cubicBezTo>
                  <a:cubicBezTo>
                    <a:pt x="455" y="453"/>
                    <a:pt x="454" y="452"/>
                    <a:pt x="453" y="452"/>
                  </a:cubicBezTo>
                  <a:cubicBezTo>
                    <a:pt x="453" y="450"/>
                    <a:pt x="453" y="448"/>
                    <a:pt x="452" y="444"/>
                  </a:cubicBezTo>
                  <a:close/>
                  <a:moveTo>
                    <a:pt x="465" y="463"/>
                  </a:moveTo>
                  <a:cubicBezTo>
                    <a:pt x="465" y="462"/>
                    <a:pt x="466" y="462"/>
                    <a:pt x="466" y="462"/>
                  </a:cubicBezTo>
                  <a:cubicBezTo>
                    <a:pt x="467" y="463"/>
                    <a:pt x="467" y="463"/>
                    <a:pt x="468" y="463"/>
                  </a:cubicBezTo>
                  <a:cubicBezTo>
                    <a:pt x="467" y="463"/>
                    <a:pt x="466" y="463"/>
                    <a:pt x="465" y="463"/>
                  </a:cubicBezTo>
                  <a:close/>
                  <a:moveTo>
                    <a:pt x="464" y="463"/>
                  </a:moveTo>
                  <a:cubicBezTo>
                    <a:pt x="464" y="463"/>
                    <a:pt x="463" y="463"/>
                    <a:pt x="463" y="463"/>
                  </a:cubicBezTo>
                  <a:cubicBezTo>
                    <a:pt x="463" y="463"/>
                    <a:pt x="464" y="463"/>
                    <a:pt x="464" y="463"/>
                  </a:cubicBezTo>
                  <a:close/>
                  <a:moveTo>
                    <a:pt x="125" y="349"/>
                  </a:moveTo>
                  <a:cubicBezTo>
                    <a:pt x="127" y="350"/>
                    <a:pt x="129" y="351"/>
                    <a:pt x="131" y="352"/>
                  </a:cubicBezTo>
                  <a:cubicBezTo>
                    <a:pt x="135" y="354"/>
                    <a:pt x="139" y="357"/>
                    <a:pt x="143" y="359"/>
                  </a:cubicBezTo>
                  <a:cubicBezTo>
                    <a:pt x="144" y="359"/>
                    <a:pt x="144" y="360"/>
                    <a:pt x="145" y="360"/>
                  </a:cubicBezTo>
                  <a:cubicBezTo>
                    <a:pt x="147" y="362"/>
                    <a:pt x="149" y="364"/>
                    <a:pt x="151" y="366"/>
                  </a:cubicBezTo>
                  <a:cubicBezTo>
                    <a:pt x="151" y="366"/>
                    <a:pt x="150" y="366"/>
                    <a:pt x="150" y="367"/>
                  </a:cubicBezTo>
                  <a:cubicBezTo>
                    <a:pt x="148" y="368"/>
                    <a:pt x="147" y="368"/>
                    <a:pt x="146" y="369"/>
                  </a:cubicBezTo>
                  <a:cubicBezTo>
                    <a:pt x="140" y="363"/>
                    <a:pt x="133" y="357"/>
                    <a:pt x="125" y="349"/>
                  </a:cubicBezTo>
                  <a:close/>
                  <a:moveTo>
                    <a:pt x="96" y="304"/>
                  </a:moveTo>
                  <a:cubicBezTo>
                    <a:pt x="100" y="307"/>
                    <a:pt x="104" y="310"/>
                    <a:pt x="107" y="313"/>
                  </a:cubicBezTo>
                  <a:cubicBezTo>
                    <a:pt x="105" y="312"/>
                    <a:pt x="103" y="311"/>
                    <a:pt x="101" y="310"/>
                  </a:cubicBezTo>
                  <a:cubicBezTo>
                    <a:pt x="98" y="307"/>
                    <a:pt x="95" y="304"/>
                    <a:pt x="93" y="302"/>
                  </a:cubicBezTo>
                  <a:cubicBezTo>
                    <a:pt x="94" y="302"/>
                    <a:pt x="95" y="303"/>
                    <a:pt x="96" y="304"/>
                  </a:cubicBezTo>
                  <a:close/>
                  <a:moveTo>
                    <a:pt x="131" y="336"/>
                  </a:moveTo>
                  <a:cubicBezTo>
                    <a:pt x="131" y="336"/>
                    <a:pt x="131" y="336"/>
                    <a:pt x="131" y="336"/>
                  </a:cubicBezTo>
                  <a:cubicBezTo>
                    <a:pt x="129" y="334"/>
                    <a:pt x="128" y="333"/>
                    <a:pt x="126" y="332"/>
                  </a:cubicBezTo>
                  <a:cubicBezTo>
                    <a:pt x="122" y="328"/>
                    <a:pt x="117" y="324"/>
                    <a:pt x="112" y="320"/>
                  </a:cubicBezTo>
                  <a:cubicBezTo>
                    <a:pt x="111" y="319"/>
                    <a:pt x="110" y="318"/>
                    <a:pt x="109" y="317"/>
                  </a:cubicBezTo>
                  <a:cubicBezTo>
                    <a:pt x="109" y="317"/>
                    <a:pt x="108" y="316"/>
                    <a:pt x="108" y="316"/>
                  </a:cubicBezTo>
                  <a:cubicBezTo>
                    <a:pt x="110" y="317"/>
                    <a:pt x="113" y="318"/>
                    <a:pt x="116" y="320"/>
                  </a:cubicBezTo>
                  <a:cubicBezTo>
                    <a:pt x="121" y="325"/>
                    <a:pt x="127" y="330"/>
                    <a:pt x="131" y="336"/>
                  </a:cubicBezTo>
                  <a:close/>
                  <a:moveTo>
                    <a:pt x="64" y="286"/>
                  </a:moveTo>
                  <a:cubicBezTo>
                    <a:pt x="65" y="287"/>
                    <a:pt x="65" y="288"/>
                    <a:pt x="66" y="289"/>
                  </a:cubicBezTo>
                  <a:cubicBezTo>
                    <a:pt x="65" y="288"/>
                    <a:pt x="65" y="288"/>
                    <a:pt x="64" y="288"/>
                  </a:cubicBezTo>
                  <a:cubicBezTo>
                    <a:pt x="64" y="287"/>
                    <a:pt x="64" y="287"/>
                    <a:pt x="63" y="287"/>
                  </a:cubicBezTo>
                  <a:cubicBezTo>
                    <a:pt x="63" y="287"/>
                    <a:pt x="63" y="287"/>
                    <a:pt x="63" y="287"/>
                  </a:cubicBezTo>
                  <a:cubicBezTo>
                    <a:pt x="64" y="286"/>
                    <a:pt x="64" y="286"/>
                    <a:pt x="64" y="286"/>
                  </a:cubicBezTo>
                  <a:close/>
                  <a:moveTo>
                    <a:pt x="104" y="321"/>
                  </a:moveTo>
                  <a:cubicBezTo>
                    <a:pt x="106" y="323"/>
                    <a:pt x="109" y="325"/>
                    <a:pt x="111" y="327"/>
                  </a:cubicBezTo>
                  <a:cubicBezTo>
                    <a:pt x="108" y="325"/>
                    <a:pt x="106" y="324"/>
                    <a:pt x="103" y="322"/>
                  </a:cubicBezTo>
                  <a:cubicBezTo>
                    <a:pt x="102" y="321"/>
                    <a:pt x="101" y="320"/>
                    <a:pt x="99" y="319"/>
                  </a:cubicBezTo>
                  <a:cubicBezTo>
                    <a:pt x="100" y="319"/>
                    <a:pt x="101" y="319"/>
                    <a:pt x="101" y="319"/>
                  </a:cubicBezTo>
                  <a:cubicBezTo>
                    <a:pt x="102" y="319"/>
                    <a:pt x="103" y="320"/>
                    <a:pt x="104" y="321"/>
                  </a:cubicBezTo>
                  <a:close/>
                  <a:moveTo>
                    <a:pt x="120" y="345"/>
                  </a:moveTo>
                  <a:cubicBezTo>
                    <a:pt x="118" y="343"/>
                    <a:pt x="115" y="340"/>
                    <a:pt x="112" y="338"/>
                  </a:cubicBezTo>
                  <a:cubicBezTo>
                    <a:pt x="115" y="340"/>
                    <a:pt x="118" y="342"/>
                    <a:pt x="122" y="345"/>
                  </a:cubicBezTo>
                  <a:cubicBezTo>
                    <a:pt x="121" y="345"/>
                    <a:pt x="121" y="345"/>
                    <a:pt x="121" y="345"/>
                  </a:cubicBezTo>
                  <a:lnTo>
                    <a:pt x="120" y="345"/>
                  </a:lnTo>
                  <a:close/>
                  <a:moveTo>
                    <a:pt x="68" y="287"/>
                  </a:moveTo>
                  <a:cubicBezTo>
                    <a:pt x="73" y="290"/>
                    <a:pt x="77" y="293"/>
                    <a:pt x="82" y="295"/>
                  </a:cubicBezTo>
                  <a:cubicBezTo>
                    <a:pt x="85" y="298"/>
                    <a:pt x="89" y="302"/>
                    <a:pt x="93" y="305"/>
                  </a:cubicBezTo>
                  <a:cubicBezTo>
                    <a:pt x="93" y="305"/>
                    <a:pt x="94" y="306"/>
                    <a:pt x="94" y="306"/>
                  </a:cubicBezTo>
                  <a:cubicBezTo>
                    <a:pt x="94" y="306"/>
                    <a:pt x="93" y="306"/>
                    <a:pt x="93" y="306"/>
                  </a:cubicBezTo>
                  <a:cubicBezTo>
                    <a:pt x="89" y="303"/>
                    <a:pt x="86" y="301"/>
                    <a:pt x="82" y="299"/>
                  </a:cubicBezTo>
                  <a:cubicBezTo>
                    <a:pt x="82" y="298"/>
                    <a:pt x="82" y="297"/>
                    <a:pt x="81" y="296"/>
                  </a:cubicBezTo>
                  <a:cubicBezTo>
                    <a:pt x="78" y="294"/>
                    <a:pt x="74" y="293"/>
                    <a:pt x="71" y="291"/>
                  </a:cubicBezTo>
                  <a:cubicBezTo>
                    <a:pt x="70" y="290"/>
                    <a:pt x="69" y="289"/>
                    <a:pt x="68" y="287"/>
                  </a:cubicBezTo>
                  <a:close/>
                  <a:moveTo>
                    <a:pt x="129" y="329"/>
                  </a:moveTo>
                  <a:cubicBezTo>
                    <a:pt x="132" y="332"/>
                    <a:pt x="135" y="335"/>
                    <a:pt x="138" y="339"/>
                  </a:cubicBezTo>
                  <a:cubicBezTo>
                    <a:pt x="137" y="338"/>
                    <a:pt x="137" y="338"/>
                    <a:pt x="137" y="338"/>
                  </a:cubicBezTo>
                  <a:cubicBezTo>
                    <a:pt x="134" y="335"/>
                    <a:pt x="132" y="332"/>
                    <a:pt x="129" y="329"/>
                  </a:cubicBezTo>
                  <a:close/>
                  <a:moveTo>
                    <a:pt x="141" y="342"/>
                  </a:moveTo>
                  <a:cubicBezTo>
                    <a:pt x="141" y="343"/>
                    <a:pt x="142" y="344"/>
                    <a:pt x="142" y="344"/>
                  </a:cubicBezTo>
                  <a:cubicBezTo>
                    <a:pt x="142" y="344"/>
                    <a:pt x="142" y="344"/>
                    <a:pt x="142" y="344"/>
                  </a:cubicBezTo>
                  <a:cubicBezTo>
                    <a:pt x="142" y="344"/>
                    <a:pt x="142" y="344"/>
                    <a:pt x="142" y="344"/>
                  </a:cubicBezTo>
                  <a:cubicBezTo>
                    <a:pt x="141" y="343"/>
                    <a:pt x="140" y="342"/>
                    <a:pt x="139" y="341"/>
                  </a:cubicBezTo>
                  <a:cubicBezTo>
                    <a:pt x="140" y="341"/>
                    <a:pt x="140" y="341"/>
                    <a:pt x="140" y="341"/>
                  </a:cubicBezTo>
                  <a:cubicBezTo>
                    <a:pt x="140" y="341"/>
                    <a:pt x="141" y="342"/>
                    <a:pt x="141" y="342"/>
                  </a:cubicBezTo>
                  <a:close/>
                  <a:moveTo>
                    <a:pt x="167" y="375"/>
                  </a:moveTo>
                  <a:cubicBezTo>
                    <a:pt x="168" y="376"/>
                    <a:pt x="169" y="377"/>
                    <a:pt x="170" y="378"/>
                  </a:cubicBezTo>
                  <a:cubicBezTo>
                    <a:pt x="169" y="378"/>
                    <a:pt x="169" y="378"/>
                    <a:pt x="168" y="378"/>
                  </a:cubicBezTo>
                  <a:cubicBezTo>
                    <a:pt x="168" y="378"/>
                    <a:pt x="168" y="378"/>
                    <a:pt x="168" y="378"/>
                  </a:cubicBezTo>
                  <a:cubicBezTo>
                    <a:pt x="168" y="377"/>
                    <a:pt x="168" y="377"/>
                    <a:pt x="168" y="377"/>
                  </a:cubicBezTo>
                  <a:cubicBezTo>
                    <a:pt x="168" y="377"/>
                    <a:pt x="167" y="377"/>
                    <a:pt x="167" y="377"/>
                  </a:cubicBezTo>
                  <a:cubicBezTo>
                    <a:pt x="166" y="377"/>
                    <a:pt x="165" y="376"/>
                    <a:pt x="165" y="375"/>
                  </a:cubicBezTo>
                  <a:cubicBezTo>
                    <a:pt x="164" y="374"/>
                    <a:pt x="164" y="374"/>
                    <a:pt x="164" y="374"/>
                  </a:cubicBezTo>
                  <a:cubicBezTo>
                    <a:pt x="163" y="375"/>
                    <a:pt x="163" y="375"/>
                    <a:pt x="163" y="375"/>
                  </a:cubicBezTo>
                  <a:cubicBezTo>
                    <a:pt x="162" y="375"/>
                    <a:pt x="162" y="375"/>
                    <a:pt x="161" y="376"/>
                  </a:cubicBezTo>
                  <a:cubicBezTo>
                    <a:pt x="160" y="373"/>
                    <a:pt x="159" y="371"/>
                    <a:pt x="158" y="369"/>
                  </a:cubicBezTo>
                  <a:cubicBezTo>
                    <a:pt x="160" y="369"/>
                    <a:pt x="161" y="370"/>
                    <a:pt x="163" y="371"/>
                  </a:cubicBezTo>
                  <a:cubicBezTo>
                    <a:pt x="164" y="372"/>
                    <a:pt x="165" y="373"/>
                    <a:pt x="167" y="375"/>
                  </a:cubicBezTo>
                  <a:close/>
                  <a:moveTo>
                    <a:pt x="405" y="388"/>
                  </a:moveTo>
                  <a:cubicBezTo>
                    <a:pt x="391" y="388"/>
                    <a:pt x="377" y="387"/>
                    <a:pt x="363" y="387"/>
                  </a:cubicBezTo>
                  <a:cubicBezTo>
                    <a:pt x="366" y="386"/>
                    <a:pt x="369" y="386"/>
                    <a:pt x="372" y="386"/>
                  </a:cubicBezTo>
                  <a:cubicBezTo>
                    <a:pt x="379" y="386"/>
                    <a:pt x="387" y="386"/>
                    <a:pt x="395" y="387"/>
                  </a:cubicBezTo>
                  <a:cubicBezTo>
                    <a:pt x="395" y="387"/>
                    <a:pt x="395" y="387"/>
                    <a:pt x="396" y="387"/>
                  </a:cubicBezTo>
                  <a:cubicBezTo>
                    <a:pt x="399" y="387"/>
                    <a:pt x="402" y="388"/>
                    <a:pt x="405" y="388"/>
                  </a:cubicBezTo>
                  <a:close/>
                  <a:moveTo>
                    <a:pt x="164" y="378"/>
                  </a:moveTo>
                  <a:cubicBezTo>
                    <a:pt x="163" y="378"/>
                    <a:pt x="163" y="378"/>
                    <a:pt x="162" y="378"/>
                  </a:cubicBezTo>
                  <a:cubicBezTo>
                    <a:pt x="163" y="378"/>
                    <a:pt x="163" y="378"/>
                    <a:pt x="163" y="377"/>
                  </a:cubicBezTo>
                  <a:cubicBezTo>
                    <a:pt x="164" y="378"/>
                    <a:pt x="164" y="378"/>
                    <a:pt x="164" y="378"/>
                  </a:cubicBezTo>
                  <a:close/>
                  <a:moveTo>
                    <a:pt x="154" y="377"/>
                  </a:moveTo>
                  <a:cubicBezTo>
                    <a:pt x="152" y="375"/>
                    <a:pt x="150" y="373"/>
                    <a:pt x="148" y="371"/>
                  </a:cubicBezTo>
                  <a:cubicBezTo>
                    <a:pt x="149" y="370"/>
                    <a:pt x="150" y="370"/>
                    <a:pt x="151" y="369"/>
                  </a:cubicBezTo>
                  <a:cubicBezTo>
                    <a:pt x="152" y="368"/>
                    <a:pt x="153" y="368"/>
                    <a:pt x="153" y="367"/>
                  </a:cubicBezTo>
                  <a:cubicBezTo>
                    <a:pt x="154" y="368"/>
                    <a:pt x="155" y="368"/>
                    <a:pt x="155" y="369"/>
                  </a:cubicBezTo>
                  <a:cubicBezTo>
                    <a:pt x="157" y="372"/>
                    <a:pt x="158" y="374"/>
                    <a:pt x="159" y="377"/>
                  </a:cubicBezTo>
                  <a:cubicBezTo>
                    <a:pt x="158" y="377"/>
                    <a:pt x="158" y="377"/>
                    <a:pt x="157" y="378"/>
                  </a:cubicBezTo>
                  <a:cubicBezTo>
                    <a:pt x="156" y="378"/>
                    <a:pt x="155" y="377"/>
                    <a:pt x="154" y="377"/>
                  </a:cubicBezTo>
                  <a:close/>
                  <a:moveTo>
                    <a:pt x="132" y="360"/>
                  </a:moveTo>
                  <a:cubicBezTo>
                    <a:pt x="130" y="358"/>
                    <a:pt x="128" y="356"/>
                    <a:pt x="126" y="354"/>
                  </a:cubicBezTo>
                  <a:cubicBezTo>
                    <a:pt x="129" y="356"/>
                    <a:pt x="131" y="359"/>
                    <a:pt x="133" y="361"/>
                  </a:cubicBezTo>
                  <a:cubicBezTo>
                    <a:pt x="133" y="360"/>
                    <a:pt x="132" y="360"/>
                    <a:pt x="132" y="360"/>
                  </a:cubicBezTo>
                  <a:close/>
                  <a:moveTo>
                    <a:pt x="102" y="337"/>
                  </a:moveTo>
                  <a:cubicBezTo>
                    <a:pt x="99" y="336"/>
                    <a:pt x="96" y="335"/>
                    <a:pt x="93" y="333"/>
                  </a:cubicBezTo>
                  <a:cubicBezTo>
                    <a:pt x="85" y="326"/>
                    <a:pt x="78" y="319"/>
                    <a:pt x="70" y="312"/>
                  </a:cubicBezTo>
                  <a:cubicBezTo>
                    <a:pt x="83" y="320"/>
                    <a:pt x="94" y="329"/>
                    <a:pt x="102" y="337"/>
                  </a:cubicBezTo>
                  <a:close/>
                  <a:moveTo>
                    <a:pt x="67" y="308"/>
                  </a:moveTo>
                  <a:cubicBezTo>
                    <a:pt x="70" y="309"/>
                    <a:pt x="73" y="310"/>
                    <a:pt x="76" y="311"/>
                  </a:cubicBezTo>
                  <a:cubicBezTo>
                    <a:pt x="79" y="313"/>
                    <a:pt x="82" y="316"/>
                    <a:pt x="85" y="318"/>
                  </a:cubicBezTo>
                  <a:cubicBezTo>
                    <a:pt x="84" y="318"/>
                    <a:pt x="84" y="318"/>
                    <a:pt x="84" y="318"/>
                  </a:cubicBezTo>
                  <a:cubicBezTo>
                    <a:pt x="79" y="315"/>
                    <a:pt x="74" y="312"/>
                    <a:pt x="69" y="308"/>
                  </a:cubicBezTo>
                  <a:cubicBezTo>
                    <a:pt x="68" y="308"/>
                    <a:pt x="68" y="308"/>
                    <a:pt x="67" y="308"/>
                  </a:cubicBezTo>
                  <a:close/>
                  <a:moveTo>
                    <a:pt x="158" y="354"/>
                  </a:moveTo>
                  <a:cubicBezTo>
                    <a:pt x="160" y="355"/>
                    <a:pt x="162" y="356"/>
                    <a:pt x="163" y="357"/>
                  </a:cubicBezTo>
                  <a:cubicBezTo>
                    <a:pt x="163" y="357"/>
                    <a:pt x="163" y="357"/>
                    <a:pt x="162" y="357"/>
                  </a:cubicBezTo>
                  <a:cubicBezTo>
                    <a:pt x="161" y="356"/>
                    <a:pt x="160" y="355"/>
                    <a:pt x="158" y="354"/>
                  </a:cubicBezTo>
                  <a:close/>
                  <a:moveTo>
                    <a:pt x="481" y="424"/>
                  </a:moveTo>
                  <a:cubicBezTo>
                    <a:pt x="478" y="430"/>
                    <a:pt x="474" y="436"/>
                    <a:pt x="472" y="442"/>
                  </a:cubicBezTo>
                  <a:cubicBezTo>
                    <a:pt x="472" y="442"/>
                    <a:pt x="472" y="442"/>
                    <a:pt x="472" y="441"/>
                  </a:cubicBezTo>
                  <a:cubicBezTo>
                    <a:pt x="472" y="440"/>
                    <a:pt x="472" y="439"/>
                    <a:pt x="471" y="437"/>
                  </a:cubicBezTo>
                  <a:cubicBezTo>
                    <a:pt x="472" y="434"/>
                    <a:pt x="472" y="430"/>
                    <a:pt x="472" y="426"/>
                  </a:cubicBezTo>
                  <a:cubicBezTo>
                    <a:pt x="472" y="425"/>
                    <a:pt x="472" y="425"/>
                    <a:pt x="472" y="425"/>
                  </a:cubicBezTo>
                  <a:cubicBezTo>
                    <a:pt x="472" y="425"/>
                    <a:pt x="472" y="425"/>
                    <a:pt x="472" y="425"/>
                  </a:cubicBezTo>
                  <a:cubicBezTo>
                    <a:pt x="472" y="425"/>
                    <a:pt x="472" y="425"/>
                    <a:pt x="472" y="425"/>
                  </a:cubicBezTo>
                  <a:cubicBezTo>
                    <a:pt x="472" y="423"/>
                    <a:pt x="472" y="422"/>
                    <a:pt x="472" y="420"/>
                  </a:cubicBezTo>
                  <a:cubicBezTo>
                    <a:pt x="474" y="419"/>
                    <a:pt x="475" y="418"/>
                    <a:pt x="477" y="417"/>
                  </a:cubicBezTo>
                  <a:cubicBezTo>
                    <a:pt x="479" y="419"/>
                    <a:pt x="480" y="421"/>
                    <a:pt x="481" y="424"/>
                  </a:cubicBezTo>
                  <a:close/>
                  <a:moveTo>
                    <a:pt x="462" y="441"/>
                  </a:moveTo>
                  <a:cubicBezTo>
                    <a:pt x="462" y="441"/>
                    <a:pt x="462" y="441"/>
                    <a:pt x="462" y="441"/>
                  </a:cubicBezTo>
                  <a:cubicBezTo>
                    <a:pt x="462" y="441"/>
                    <a:pt x="462" y="441"/>
                    <a:pt x="462" y="441"/>
                  </a:cubicBezTo>
                  <a:cubicBezTo>
                    <a:pt x="462" y="441"/>
                    <a:pt x="462" y="441"/>
                    <a:pt x="462" y="441"/>
                  </a:cubicBezTo>
                  <a:close/>
                  <a:moveTo>
                    <a:pt x="463" y="439"/>
                  </a:moveTo>
                  <a:cubicBezTo>
                    <a:pt x="463" y="437"/>
                    <a:pt x="464" y="436"/>
                    <a:pt x="465" y="435"/>
                  </a:cubicBezTo>
                  <a:cubicBezTo>
                    <a:pt x="465" y="436"/>
                    <a:pt x="465" y="436"/>
                    <a:pt x="465" y="437"/>
                  </a:cubicBezTo>
                  <a:cubicBezTo>
                    <a:pt x="465" y="438"/>
                    <a:pt x="465" y="440"/>
                    <a:pt x="465" y="441"/>
                  </a:cubicBezTo>
                  <a:cubicBezTo>
                    <a:pt x="464" y="440"/>
                    <a:pt x="464" y="439"/>
                    <a:pt x="463" y="439"/>
                  </a:cubicBezTo>
                  <a:close/>
                  <a:moveTo>
                    <a:pt x="467" y="455"/>
                  </a:moveTo>
                  <a:cubicBezTo>
                    <a:pt x="467" y="455"/>
                    <a:pt x="467" y="454"/>
                    <a:pt x="467" y="453"/>
                  </a:cubicBezTo>
                  <a:cubicBezTo>
                    <a:pt x="468" y="454"/>
                    <a:pt x="468" y="454"/>
                    <a:pt x="468" y="454"/>
                  </a:cubicBezTo>
                  <a:cubicBezTo>
                    <a:pt x="468" y="453"/>
                    <a:pt x="468" y="453"/>
                    <a:pt x="468" y="453"/>
                  </a:cubicBezTo>
                  <a:cubicBezTo>
                    <a:pt x="468" y="453"/>
                    <a:pt x="468" y="453"/>
                    <a:pt x="468" y="453"/>
                  </a:cubicBezTo>
                  <a:cubicBezTo>
                    <a:pt x="468" y="454"/>
                    <a:pt x="467" y="455"/>
                    <a:pt x="467" y="455"/>
                  </a:cubicBezTo>
                  <a:cubicBezTo>
                    <a:pt x="467" y="455"/>
                    <a:pt x="467" y="455"/>
                    <a:pt x="467" y="455"/>
                  </a:cubicBezTo>
                  <a:close/>
                  <a:moveTo>
                    <a:pt x="467" y="437"/>
                  </a:moveTo>
                  <a:cubicBezTo>
                    <a:pt x="467" y="435"/>
                    <a:pt x="468" y="433"/>
                    <a:pt x="468" y="431"/>
                  </a:cubicBezTo>
                  <a:cubicBezTo>
                    <a:pt x="468" y="432"/>
                    <a:pt x="468" y="433"/>
                    <a:pt x="468" y="433"/>
                  </a:cubicBezTo>
                  <a:cubicBezTo>
                    <a:pt x="468" y="435"/>
                    <a:pt x="468" y="437"/>
                    <a:pt x="468" y="439"/>
                  </a:cubicBezTo>
                  <a:cubicBezTo>
                    <a:pt x="468" y="438"/>
                    <a:pt x="467" y="438"/>
                    <a:pt x="467" y="437"/>
                  </a:cubicBezTo>
                  <a:close/>
                  <a:moveTo>
                    <a:pt x="469" y="425"/>
                  </a:moveTo>
                  <a:cubicBezTo>
                    <a:pt x="469" y="425"/>
                    <a:pt x="469" y="425"/>
                    <a:pt x="469" y="425"/>
                  </a:cubicBezTo>
                  <a:cubicBezTo>
                    <a:pt x="469" y="425"/>
                    <a:pt x="469" y="425"/>
                    <a:pt x="469" y="425"/>
                  </a:cubicBezTo>
                  <a:cubicBezTo>
                    <a:pt x="469" y="424"/>
                    <a:pt x="469" y="424"/>
                    <a:pt x="469" y="424"/>
                  </a:cubicBezTo>
                  <a:cubicBezTo>
                    <a:pt x="469" y="424"/>
                    <a:pt x="469" y="425"/>
                    <a:pt x="469" y="425"/>
                  </a:cubicBezTo>
                  <a:cubicBezTo>
                    <a:pt x="469" y="425"/>
                    <a:pt x="469" y="425"/>
                    <a:pt x="469" y="425"/>
                  </a:cubicBezTo>
                  <a:cubicBezTo>
                    <a:pt x="469" y="425"/>
                    <a:pt x="469" y="425"/>
                    <a:pt x="469" y="425"/>
                  </a:cubicBezTo>
                  <a:close/>
                  <a:moveTo>
                    <a:pt x="455" y="427"/>
                  </a:moveTo>
                  <a:cubicBezTo>
                    <a:pt x="455" y="426"/>
                    <a:pt x="456" y="426"/>
                    <a:pt x="456" y="425"/>
                  </a:cubicBezTo>
                  <a:cubicBezTo>
                    <a:pt x="456" y="425"/>
                    <a:pt x="457" y="426"/>
                    <a:pt x="458" y="426"/>
                  </a:cubicBezTo>
                  <a:cubicBezTo>
                    <a:pt x="461" y="426"/>
                    <a:pt x="464" y="426"/>
                    <a:pt x="466" y="427"/>
                  </a:cubicBezTo>
                  <a:cubicBezTo>
                    <a:pt x="466" y="428"/>
                    <a:pt x="466" y="429"/>
                    <a:pt x="466" y="430"/>
                  </a:cubicBezTo>
                  <a:cubicBezTo>
                    <a:pt x="465" y="431"/>
                    <a:pt x="464" y="432"/>
                    <a:pt x="463" y="433"/>
                  </a:cubicBezTo>
                  <a:cubicBezTo>
                    <a:pt x="461" y="431"/>
                    <a:pt x="458" y="428"/>
                    <a:pt x="455" y="427"/>
                  </a:cubicBezTo>
                  <a:close/>
                  <a:moveTo>
                    <a:pt x="408" y="413"/>
                  </a:moveTo>
                  <a:cubicBezTo>
                    <a:pt x="420" y="415"/>
                    <a:pt x="432" y="416"/>
                    <a:pt x="444" y="417"/>
                  </a:cubicBezTo>
                  <a:cubicBezTo>
                    <a:pt x="442" y="417"/>
                    <a:pt x="440" y="418"/>
                    <a:pt x="438" y="418"/>
                  </a:cubicBezTo>
                  <a:cubicBezTo>
                    <a:pt x="432" y="417"/>
                    <a:pt x="425" y="417"/>
                    <a:pt x="418" y="416"/>
                  </a:cubicBezTo>
                  <a:cubicBezTo>
                    <a:pt x="415" y="415"/>
                    <a:pt x="411" y="414"/>
                    <a:pt x="408" y="413"/>
                  </a:cubicBezTo>
                  <a:close/>
                  <a:moveTo>
                    <a:pt x="463" y="424"/>
                  </a:moveTo>
                  <a:cubicBezTo>
                    <a:pt x="464" y="423"/>
                    <a:pt x="466" y="423"/>
                    <a:pt x="467" y="423"/>
                  </a:cubicBezTo>
                  <a:cubicBezTo>
                    <a:pt x="467" y="423"/>
                    <a:pt x="467" y="424"/>
                    <a:pt x="467" y="424"/>
                  </a:cubicBezTo>
                  <a:cubicBezTo>
                    <a:pt x="467" y="424"/>
                    <a:pt x="467" y="424"/>
                    <a:pt x="467" y="424"/>
                  </a:cubicBezTo>
                  <a:cubicBezTo>
                    <a:pt x="467" y="425"/>
                    <a:pt x="467" y="425"/>
                    <a:pt x="467" y="425"/>
                  </a:cubicBezTo>
                  <a:cubicBezTo>
                    <a:pt x="466" y="424"/>
                    <a:pt x="464" y="424"/>
                    <a:pt x="463" y="424"/>
                  </a:cubicBezTo>
                  <a:close/>
                  <a:moveTo>
                    <a:pt x="478" y="445"/>
                  </a:moveTo>
                  <a:cubicBezTo>
                    <a:pt x="479" y="441"/>
                    <a:pt x="480" y="437"/>
                    <a:pt x="481" y="433"/>
                  </a:cubicBezTo>
                  <a:cubicBezTo>
                    <a:pt x="479" y="433"/>
                    <a:pt x="479" y="433"/>
                    <a:pt x="479" y="433"/>
                  </a:cubicBezTo>
                  <a:cubicBezTo>
                    <a:pt x="480" y="431"/>
                    <a:pt x="481" y="429"/>
                    <a:pt x="482" y="427"/>
                  </a:cubicBezTo>
                  <a:cubicBezTo>
                    <a:pt x="484" y="433"/>
                    <a:pt x="482" y="440"/>
                    <a:pt x="478" y="445"/>
                  </a:cubicBezTo>
                  <a:close/>
                  <a:moveTo>
                    <a:pt x="481" y="454"/>
                  </a:moveTo>
                  <a:cubicBezTo>
                    <a:pt x="479" y="457"/>
                    <a:pt x="478" y="459"/>
                    <a:pt x="476" y="462"/>
                  </a:cubicBezTo>
                  <a:cubicBezTo>
                    <a:pt x="476" y="460"/>
                    <a:pt x="476" y="459"/>
                    <a:pt x="476" y="458"/>
                  </a:cubicBezTo>
                  <a:cubicBezTo>
                    <a:pt x="478" y="457"/>
                    <a:pt x="479" y="455"/>
                    <a:pt x="481" y="454"/>
                  </a:cubicBezTo>
                  <a:close/>
                  <a:moveTo>
                    <a:pt x="475" y="450"/>
                  </a:moveTo>
                  <a:cubicBezTo>
                    <a:pt x="473" y="453"/>
                    <a:pt x="471" y="454"/>
                    <a:pt x="470" y="456"/>
                  </a:cubicBezTo>
                  <a:cubicBezTo>
                    <a:pt x="470" y="456"/>
                    <a:pt x="470" y="456"/>
                    <a:pt x="470" y="456"/>
                  </a:cubicBezTo>
                  <a:cubicBezTo>
                    <a:pt x="472" y="452"/>
                    <a:pt x="474" y="448"/>
                    <a:pt x="476" y="444"/>
                  </a:cubicBezTo>
                  <a:cubicBezTo>
                    <a:pt x="476" y="446"/>
                    <a:pt x="475" y="448"/>
                    <a:pt x="475" y="450"/>
                  </a:cubicBezTo>
                  <a:close/>
                  <a:moveTo>
                    <a:pt x="459" y="455"/>
                  </a:moveTo>
                  <a:cubicBezTo>
                    <a:pt x="459" y="451"/>
                    <a:pt x="460" y="447"/>
                    <a:pt x="461" y="444"/>
                  </a:cubicBezTo>
                  <a:cubicBezTo>
                    <a:pt x="462" y="444"/>
                    <a:pt x="463" y="444"/>
                    <a:pt x="465" y="443"/>
                  </a:cubicBezTo>
                  <a:cubicBezTo>
                    <a:pt x="465" y="443"/>
                    <a:pt x="465" y="443"/>
                    <a:pt x="465" y="443"/>
                  </a:cubicBezTo>
                  <a:cubicBezTo>
                    <a:pt x="466" y="444"/>
                    <a:pt x="466" y="446"/>
                    <a:pt x="466" y="447"/>
                  </a:cubicBezTo>
                  <a:cubicBezTo>
                    <a:pt x="465" y="450"/>
                    <a:pt x="465" y="454"/>
                    <a:pt x="464" y="458"/>
                  </a:cubicBezTo>
                  <a:cubicBezTo>
                    <a:pt x="463" y="457"/>
                    <a:pt x="461" y="456"/>
                    <a:pt x="459" y="455"/>
                  </a:cubicBezTo>
                  <a:close/>
                  <a:moveTo>
                    <a:pt x="453" y="431"/>
                  </a:moveTo>
                  <a:cubicBezTo>
                    <a:pt x="454" y="430"/>
                    <a:pt x="454" y="430"/>
                    <a:pt x="454" y="429"/>
                  </a:cubicBezTo>
                  <a:cubicBezTo>
                    <a:pt x="457" y="431"/>
                    <a:pt x="460" y="433"/>
                    <a:pt x="462" y="435"/>
                  </a:cubicBezTo>
                  <a:cubicBezTo>
                    <a:pt x="461" y="436"/>
                    <a:pt x="461" y="436"/>
                    <a:pt x="461" y="437"/>
                  </a:cubicBezTo>
                  <a:cubicBezTo>
                    <a:pt x="459" y="435"/>
                    <a:pt x="456" y="433"/>
                    <a:pt x="453" y="431"/>
                  </a:cubicBezTo>
                  <a:close/>
                  <a:moveTo>
                    <a:pt x="448" y="428"/>
                  </a:moveTo>
                  <a:cubicBezTo>
                    <a:pt x="446" y="427"/>
                    <a:pt x="445" y="426"/>
                    <a:pt x="443" y="425"/>
                  </a:cubicBezTo>
                  <a:cubicBezTo>
                    <a:pt x="444" y="426"/>
                    <a:pt x="444" y="426"/>
                    <a:pt x="445" y="426"/>
                  </a:cubicBezTo>
                  <a:cubicBezTo>
                    <a:pt x="446" y="426"/>
                    <a:pt x="447" y="426"/>
                    <a:pt x="448" y="426"/>
                  </a:cubicBezTo>
                  <a:cubicBezTo>
                    <a:pt x="448" y="426"/>
                    <a:pt x="448" y="427"/>
                    <a:pt x="448" y="428"/>
                  </a:cubicBezTo>
                  <a:close/>
                  <a:moveTo>
                    <a:pt x="379" y="405"/>
                  </a:moveTo>
                  <a:cubicBezTo>
                    <a:pt x="386" y="406"/>
                    <a:pt x="394" y="406"/>
                    <a:pt x="402" y="406"/>
                  </a:cubicBezTo>
                  <a:cubicBezTo>
                    <a:pt x="416" y="408"/>
                    <a:pt x="431" y="411"/>
                    <a:pt x="445" y="414"/>
                  </a:cubicBezTo>
                  <a:cubicBezTo>
                    <a:pt x="423" y="413"/>
                    <a:pt x="400" y="410"/>
                    <a:pt x="379" y="405"/>
                  </a:cubicBezTo>
                  <a:close/>
                  <a:moveTo>
                    <a:pt x="190" y="385"/>
                  </a:moveTo>
                  <a:cubicBezTo>
                    <a:pt x="185" y="385"/>
                    <a:pt x="181" y="385"/>
                    <a:pt x="176" y="385"/>
                  </a:cubicBezTo>
                  <a:cubicBezTo>
                    <a:pt x="176" y="385"/>
                    <a:pt x="176" y="384"/>
                    <a:pt x="175" y="384"/>
                  </a:cubicBezTo>
                  <a:cubicBezTo>
                    <a:pt x="176" y="384"/>
                    <a:pt x="176" y="384"/>
                    <a:pt x="176" y="384"/>
                  </a:cubicBezTo>
                  <a:cubicBezTo>
                    <a:pt x="180" y="384"/>
                    <a:pt x="185" y="385"/>
                    <a:pt x="190" y="385"/>
                  </a:cubicBezTo>
                  <a:close/>
                  <a:moveTo>
                    <a:pt x="172" y="385"/>
                  </a:moveTo>
                  <a:cubicBezTo>
                    <a:pt x="163" y="385"/>
                    <a:pt x="154" y="385"/>
                    <a:pt x="147" y="385"/>
                  </a:cubicBezTo>
                  <a:cubicBezTo>
                    <a:pt x="152" y="384"/>
                    <a:pt x="152" y="384"/>
                    <a:pt x="152" y="384"/>
                  </a:cubicBezTo>
                  <a:cubicBezTo>
                    <a:pt x="153" y="384"/>
                    <a:pt x="154" y="384"/>
                    <a:pt x="155" y="383"/>
                  </a:cubicBezTo>
                  <a:cubicBezTo>
                    <a:pt x="155" y="383"/>
                    <a:pt x="156" y="383"/>
                    <a:pt x="157" y="383"/>
                  </a:cubicBezTo>
                  <a:cubicBezTo>
                    <a:pt x="157" y="384"/>
                    <a:pt x="157" y="384"/>
                    <a:pt x="158" y="385"/>
                  </a:cubicBezTo>
                  <a:cubicBezTo>
                    <a:pt x="159" y="383"/>
                    <a:pt x="159" y="383"/>
                    <a:pt x="159" y="383"/>
                  </a:cubicBezTo>
                  <a:cubicBezTo>
                    <a:pt x="163" y="383"/>
                    <a:pt x="166" y="383"/>
                    <a:pt x="170" y="383"/>
                  </a:cubicBezTo>
                  <a:cubicBezTo>
                    <a:pt x="171" y="384"/>
                    <a:pt x="172" y="385"/>
                    <a:pt x="172" y="385"/>
                  </a:cubicBezTo>
                  <a:close/>
                  <a:moveTo>
                    <a:pt x="149" y="376"/>
                  </a:moveTo>
                  <a:cubicBezTo>
                    <a:pt x="147" y="375"/>
                    <a:pt x="146" y="374"/>
                    <a:pt x="144" y="373"/>
                  </a:cubicBezTo>
                  <a:cubicBezTo>
                    <a:pt x="144" y="373"/>
                    <a:pt x="144" y="373"/>
                    <a:pt x="144" y="373"/>
                  </a:cubicBezTo>
                  <a:cubicBezTo>
                    <a:pt x="144" y="373"/>
                    <a:pt x="144" y="373"/>
                    <a:pt x="144" y="373"/>
                  </a:cubicBezTo>
                  <a:cubicBezTo>
                    <a:pt x="145" y="373"/>
                    <a:pt x="146" y="374"/>
                    <a:pt x="147" y="375"/>
                  </a:cubicBezTo>
                  <a:cubicBezTo>
                    <a:pt x="147" y="374"/>
                    <a:pt x="147" y="374"/>
                    <a:pt x="147" y="374"/>
                  </a:cubicBezTo>
                  <a:cubicBezTo>
                    <a:pt x="148" y="375"/>
                    <a:pt x="148" y="375"/>
                    <a:pt x="149" y="376"/>
                  </a:cubicBezTo>
                  <a:close/>
                  <a:moveTo>
                    <a:pt x="136" y="368"/>
                  </a:moveTo>
                  <a:cubicBezTo>
                    <a:pt x="135" y="367"/>
                    <a:pt x="134" y="367"/>
                    <a:pt x="134" y="366"/>
                  </a:cubicBezTo>
                  <a:cubicBezTo>
                    <a:pt x="134" y="366"/>
                    <a:pt x="134" y="367"/>
                    <a:pt x="135" y="367"/>
                  </a:cubicBezTo>
                  <a:cubicBezTo>
                    <a:pt x="135" y="367"/>
                    <a:pt x="135" y="368"/>
                    <a:pt x="136" y="368"/>
                  </a:cubicBezTo>
                  <a:close/>
                  <a:moveTo>
                    <a:pt x="119" y="355"/>
                  </a:moveTo>
                  <a:cubicBezTo>
                    <a:pt x="113" y="350"/>
                    <a:pt x="108" y="345"/>
                    <a:pt x="102" y="340"/>
                  </a:cubicBezTo>
                  <a:cubicBezTo>
                    <a:pt x="103" y="341"/>
                    <a:pt x="105" y="341"/>
                    <a:pt x="106" y="342"/>
                  </a:cubicBezTo>
                  <a:cubicBezTo>
                    <a:pt x="108" y="340"/>
                    <a:pt x="108" y="340"/>
                    <a:pt x="108" y="340"/>
                  </a:cubicBezTo>
                  <a:cubicBezTo>
                    <a:pt x="106" y="338"/>
                    <a:pt x="104" y="336"/>
                    <a:pt x="102" y="334"/>
                  </a:cubicBezTo>
                  <a:cubicBezTo>
                    <a:pt x="111" y="342"/>
                    <a:pt x="118" y="350"/>
                    <a:pt x="126" y="358"/>
                  </a:cubicBezTo>
                  <a:cubicBezTo>
                    <a:pt x="125" y="357"/>
                    <a:pt x="124" y="357"/>
                    <a:pt x="123" y="357"/>
                  </a:cubicBezTo>
                  <a:cubicBezTo>
                    <a:pt x="122" y="356"/>
                    <a:pt x="121" y="355"/>
                    <a:pt x="119" y="355"/>
                  </a:cubicBezTo>
                  <a:close/>
                  <a:moveTo>
                    <a:pt x="43" y="298"/>
                  </a:moveTo>
                  <a:cubicBezTo>
                    <a:pt x="49" y="301"/>
                    <a:pt x="55" y="304"/>
                    <a:pt x="61" y="307"/>
                  </a:cubicBezTo>
                  <a:cubicBezTo>
                    <a:pt x="68" y="314"/>
                    <a:pt x="75" y="320"/>
                    <a:pt x="82" y="327"/>
                  </a:cubicBezTo>
                  <a:cubicBezTo>
                    <a:pt x="68" y="318"/>
                    <a:pt x="55" y="309"/>
                    <a:pt x="43" y="298"/>
                  </a:cubicBezTo>
                  <a:close/>
                  <a:moveTo>
                    <a:pt x="54" y="296"/>
                  </a:moveTo>
                  <a:cubicBezTo>
                    <a:pt x="54" y="296"/>
                    <a:pt x="55" y="295"/>
                    <a:pt x="55" y="295"/>
                  </a:cubicBezTo>
                  <a:cubicBezTo>
                    <a:pt x="60" y="298"/>
                    <a:pt x="65" y="302"/>
                    <a:pt x="70" y="306"/>
                  </a:cubicBezTo>
                  <a:cubicBezTo>
                    <a:pt x="66" y="305"/>
                    <a:pt x="62" y="303"/>
                    <a:pt x="59" y="301"/>
                  </a:cubicBezTo>
                  <a:cubicBezTo>
                    <a:pt x="57" y="299"/>
                    <a:pt x="56" y="298"/>
                    <a:pt x="54" y="296"/>
                  </a:cubicBezTo>
                  <a:close/>
                  <a:moveTo>
                    <a:pt x="52" y="294"/>
                  </a:moveTo>
                  <a:cubicBezTo>
                    <a:pt x="51" y="293"/>
                    <a:pt x="50" y="292"/>
                    <a:pt x="49" y="291"/>
                  </a:cubicBezTo>
                  <a:cubicBezTo>
                    <a:pt x="51" y="292"/>
                    <a:pt x="52" y="293"/>
                    <a:pt x="53" y="293"/>
                  </a:cubicBezTo>
                  <a:cubicBezTo>
                    <a:pt x="53" y="294"/>
                    <a:pt x="52" y="294"/>
                    <a:pt x="52" y="294"/>
                  </a:cubicBezTo>
                  <a:close/>
                  <a:moveTo>
                    <a:pt x="44" y="269"/>
                  </a:moveTo>
                  <a:cubicBezTo>
                    <a:pt x="45" y="270"/>
                    <a:pt x="47" y="271"/>
                    <a:pt x="49" y="272"/>
                  </a:cubicBezTo>
                  <a:cubicBezTo>
                    <a:pt x="48" y="272"/>
                    <a:pt x="48" y="272"/>
                    <a:pt x="47" y="272"/>
                  </a:cubicBezTo>
                  <a:cubicBezTo>
                    <a:pt x="46" y="271"/>
                    <a:pt x="45" y="270"/>
                    <a:pt x="44" y="269"/>
                  </a:cubicBezTo>
                  <a:close/>
                  <a:moveTo>
                    <a:pt x="141" y="337"/>
                  </a:moveTo>
                  <a:cubicBezTo>
                    <a:pt x="144" y="339"/>
                    <a:pt x="147" y="341"/>
                    <a:pt x="150" y="344"/>
                  </a:cubicBezTo>
                  <a:cubicBezTo>
                    <a:pt x="150" y="344"/>
                    <a:pt x="150" y="343"/>
                    <a:pt x="149" y="343"/>
                  </a:cubicBezTo>
                  <a:cubicBezTo>
                    <a:pt x="148" y="343"/>
                    <a:pt x="147" y="343"/>
                    <a:pt x="147" y="344"/>
                  </a:cubicBezTo>
                  <a:cubicBezTo>
                    <a:pt x="145" y="341"/>
                    <a:pt x="143" y="339"/>
                    <a:pt x="141" y="337"/>
                  </a:cubicBezTo>
                  <a:close/>
                  <a:moveTo>
                    <a:pt x="181" y="374"/>
                  </a:moveTo>
                  <a:cubicBezTo>
                    <a:pt x="181" y="374"/>
                    <a:pt x="181" y="375"/>
                    <a:pt x="180" y="375"/>
                  </a:cubicBezTo>
                  <a:cubicBezTo>
                    <a:pt x="179" y="375"/>
                    <a:pt x="177" y="374"/>
                    <a:pt x="175" y="374"/>
                  </a:cubicBezTo>
                  <a:cubicBezTo>
                    <a:pt x="175" y="374"/>
                    <a:pt x="175" y="374"/>
                    <a:pt x="175" y="374"/>
                  </a:cubicBezTo>
                  <a:cubicBezTo>
                    <a:pt x="177" y="373"/>
                    <a:pt x="178" y="370"/>
                    <a:pt x="176" y="368"/>
                  </a:cubicBezTo>
                  <a:cubicBezTo>
                    <a:pt x="175" y="367"/>
                    <a:pt x="174" y="366"/>
                    <a:pt x="173" y="365"/>
                  </a:cubicBezTo>
                  <a:cubicBezTo>
                    <a:pt x="173" y="365"/>
                    <a:pt x="173" y="365"/>
                    <a:pt x="174" y="365"/>
                  </a:cubicBezTo>
                  <a:cubicBezTo>
                    <a:pt x="176" y="368"/>
                    <a:pt x="179" y="371"/>
                    <a:pt x="181" y="374"/>
                  </a:cubicBezTo>
                  <a:close/>
                  <a:moveTo>
                    <a:pt x="174" y="377"/>
                  </a:moveTo>
                  <a:cubicBezTo>
                    <a:pt x="174" y="378"/>
                    <a:pt x="174" y="378"/>
                    <a:pt x="174" y="378"/>
                  </a:cubicBezTo>
                  <a:cubicBezTo>
                    <a:pt x="174" y="378"/>
                    <a:pt x="174" y="378"/>
                    <a:pt x="173" y="378"/>
                  </a:cubicBezTo>
                  <a:lnTo>
                    <a:pt x="174" y="377"/>
                  </a:lnTo>
                  <a:close/>
                  <a:moveTo>
                    <a:pt x="406" y="379"/>
                  </a:moveTo>
                  <a:cubicBezTo>
                    <a:pt x="410" y="380"/>
                    <a:pt x="414" y="380"/>
                    <a:pt x="419" y="380"/>
                  </a:cubicBezTo>
                  <a:cubicBezTo>
                    <a:pt x="415" y="380"/>
                    <a:pt x="412" y="380"/>
                    <a:pt x="409" y="380"/>
                  </a:cubicBezTo>
                  <a:cubicBezTo>
                    <a:pt x="408" y="380"/>
                    <a:pt x="407" y="380"/>
                    <a:pt x="406" y="379"/>
                  </a:cubicBezTo>
                  <a:close/>
                  <a:moveTo>
                    <a:pt x="447" y="382"/>
                  </a:moveTo>
                  <a:cubicBezTo>
                    <a:pt x="450" y="382"/>
                    <a:pt x="453" y="382"/>
                    <a:pt x="455" y="383"/>
                  </a:cubicBezTo>
                  <a:cubicBezTo>
                    <a:pt x="456" y="383"/>
                    <a:pt x="456" y="383"/>
                    <a:pt x="457" y="384"/>
                  </a:cubicBezTo>
                  <a:cubicBezTo>
                    <a:pt x="454" y="383"/>
                    <a:pt x="450" y="383"/>
                    <a:pt x="447" y="382"/>
                  </a:cubicBezTo>
                  <a:close/>
                  <a:moveTo>
                    <a:pt x="488" y="320"/>
                  </a:moveTo>
                  <a:cubicBezTo>
                    <a:pt x="487" y="319"/>
                    <a:pt x="487" y="319"/>
                    <a:pt x="486" y="319"/>
                  </a:cubicBezTo>
                  <a:cubicBezTo>
                    <a:pt x="486" y="319"/>
                    <a:pt x="486" y="319"/>
                    <a:pt x="486" y="319"/>
                  </a:cubicBezTo>
                  <a:cubicBezTo>
                    <a:pt x="486" y="318"/>
                    <a:pt x="486" y="318"/>
                    <a:pt x="487" y="318"/>
                  </a:cubicBezTo>
                  <a:cubicBezTo>
                    <a:pt x="487" y="318"/>
                    <a:pt x="488" y="319"/>
                    <a:pt x="488" y="319"/>
                  </a:cubicBezTo>
                  <a:cubicBezTo>
                    <a:pt x="488" y="319"/>
                    <a:pt x="488" y="320"/>
                    <a:pt x="488" y="320"/>
                  </a:cubicBezTo>
                  <a:close/>
                  <a:moveTo>
                    <a:pt x="623" y="199"/>
                  </a:moveTo>
                  <a:cubicBezTo>
                    <a:pt x="635" y="207"/>
                    <a:pt x="646" y="217"/>
                    <a:pt x="653" y="228"/>
                  </a:cubicBezTo>
                  <a:cubicBezTo>
                    <a:pt x="648" y="229"/>
                    <a:pt x="642" y="230"/>
                    <a:pt x="637" y="231"/>
                  </a:cubicBezTo>
                  <a:cubicBezTo>
                    <a:pt x="621" y="216"/>
                    <a:pt x="604" y="202"/>
                    <a:pt x="583" y="196"/>
                  </a:cubicBezTo>
                  <a:cubicBezTo>
                    <a:pt x="582" y="198"/>
                    <a:pt x="582" y="198"/>
                    <a:pt x="582" y="198"/>
                  </a:cubicBezTo>
                  <a:cubicBezTo>
                    <a:pt x="602" y="204"/>
                    <a:pt x="619" y="217"/>
                    <a:pt x="633" y="232"/>
                  </a:cubicBezTo>
                  <a:cubicBezTo>
                    <a:pt x="629" y="232"/>
                    <a:pt x="624" y="232"/>
                    <a:pt x="619" y="233"/>
                  </a:cubicBezTo>
                  <a:cubicBezTo>
                    <a:pt x="602" y="220"/>
                    <a:pt x="581" y="211"/>
                    <a:pt x="562" y="202"/>
                  </a:cubicBezTo>
                  <a:cubicBezTo>
                    <a:pt x="609" y="184"/>
                    <a:pt x="614" y="205"/>
                    <a:pt x="622" y="200"/>
                  </a:cubicBezTo>
                  <a:cubicBezTo>
                    <a:pt x="622" y="200"/>
                    <a:pt x="623" y="199"/>
                    <a:pt x="623" y="199"/>
                  </a:cubicBezTo>
                  <a:close/>
                  <a:moveTo>
                    <a:pt x="509" y="236"/>
                  </a:moveTo>
                  <a:cubicBezTo>
                    <a:pt x="510" y="237"/>
                    <a:pt x="511" y="237"/>
                    <a:pt x="512" y="238"/>
                  </a:cubicBezTo>
                  <a:cubicBezTo>
                    <a:pt x="510" y="240"/>
                    <a:pt x="509" y="242"/>
                    <a:pt x="508" y="243"/>
                  </a:cubicBezTo>
                  <a:cubicBezTo>
                    <a:pt x="507" y="245"/>
                    <a:pt x="506" y="246"/>
                    <a:pt x="506" y="247"/>
                  </a:cubicBezTo>
                  <a:cubicBezTo>
                    <a:pt x="504" y="246"/>
                    <a:pt x="502" y="246"/>
                    <a:pt x="501" y="245"/>
                  </a:cubicBezTo>
                  <a:cubicBezTo>
                    <a:pt x="503" y="242"/>
                    <a:pt x="506" y="239"/>
                    <a:pt x="509" y="236"/>
                  </a:cubicBezTo>
                  <a:close/>
                  <a:moveTo>
                    <a:pt x="462" y="295"/>
                  </a:moveTo>
                  <a:cubicBezTo>
                    <a:pt x="463" y="296"/>
                    <a:pt x="464" y="296"/>
                    <a:pt x="465" y="297"/>
                  </a:cubicBezTo>
                  <a:cubicBezTo>
                    <a:pt x="463" y="297"/>
                    <a:pt x="460" y="296"/>
                    <a:pt x="458" y="294"/>
                  </a:cubicBezTo>
                  <a:cubicBezTo>
                    <a:pt x="454" y="292"/>
                    <a:pt x="449" y="288"/>
                    <a:pt x="445" y="285"/>
                  </a:cubicBezTo>
                  <a:cubicBezTo>
                    <a:pt x="442" y="282"/>
                    <a:pt x="438" y="279"/>
                    <a:pt x="435" y="276"/>
                  </a:cubicBezTo>
                  <a:cubicBezTo>
                    <a:pt x="444" y="281"/>
                    <a:pt x="452" y="287"/>
                    <a:pt x="460" y="293"/>
                  </a:cubicBezTo>
                  <a:cubicBezTo>
                    <a:pt x="460" y="295"/>
                    <a:pt x="460" y="295"/>
                    <a:pt x="460" y="295"/>
                  </a:cubicBezTo>
                  <a:cubicBezTo>
                    <a:pt x="462" y="295"/>
                    <a:pt x="462" y="295"/>
                    <a:pt x="462" y="295"/>
                  </a:cubicBezTo>
                  <a:cubicBezTo>
                    <a:pt x="462" y="295"/>
                    <a:pt x="462" y="295"/>
                    <a:pt x="462" y="295"/>
                  </a:cubicBezTo>
                  <a:close/>
                  <a:moveTo>
                    <a:pt x="484" y="269"/>
                  </a:moveTo>
                  <a:cubicBezTo>
                    <a:pt x="484" y="269"/>
                    <a:pt x="484" y="269"/>
                    <a:pt x="484" y="269"/>
                  </a:cubicBezTo>
                  <a:cubicBezTo>
                    <a:pt x="484" y="269"/>
                    <a:pt x="484" y="269"/>
                    <a:pt x="484" y="269"/>
                  </a:cubicBezTo>
                  <a:cubicBezTo>
                    <a:pt x="484" y="269"/>
                    <a:pt x="484" y="269"/>
                    <a:pt x="484" y="269"/>
                  </a:cubicBezTo>
                  <a:close/>
                  <a:moveTo>
                    <a:pt x="480" y="292"/>
                  </a:moveTo>
                  <a:cubicBezTo>
                    <a:pt x="480" y="292"/>
                    <a:pt x="480" y="292"/>
                    <a:pt x="480" y="292"/>
                  </a:cubicBezTo>
                  <a:cubicBezTo>
                    <a:pt x="480" y="292"/>
                    <a:pt x="480" y="292"/>
                    <a:pt x="480" y="292"/>
                  </a:cubicBezTo>
                  <a:cubicBezTo>
                    <a:pt x="480" y="292"/>
                    <a:pt x="480" y="292"/>
                    <a:pt x="480" y="292"/>
                  </a:cubicBezTo>
                  <a:close/>
                  <a:moveTo>
                    <a:pt x="468" y="325"/>
                  </a:moveTo>
                  <a:cubicBezTo>
                    <a:pt x="469" y="325"/>
                    <a:pt x="469" y="325"/>
                    <a:pt x="470" y="325"/>
                  </a:cubicBezTo>
                  <a:cubicBezTo>
                    <a:pt x="470" y="325"/>
                    <a:pt x="470" y="326"/>
                    <a:pt x="470" y="326"/>
                  </a:cubicBezTo>
                  <a:cubicBezTo>
                    <a:pt x="469" y="326"/>
                    <a:pt x="469" y="325"/>
                    <a:pt x="468" y="325"/>
                  </a:cubicBezTo>
                  <a:close/>
                  <a:moveTo>
                    <a:pt x="494" y="284"/>
                  </a:moveTo>
                  <a:cubicBezTo>
                    <a:pt x="495" y="285"/>
                    <a:pt x="495" y="285"/>
                    <a:pt x="496" y="286"/>
                  </a:cubicBezTo>
                  <a:cubicBezTo>
                    <a:pt x="494" y="291"/>
                    <a:pt x="492" y="297"/>
                    <a:pt x="492" y="303"/>
                  </a:cubicBezTo>
                  <a:cubicBezTo>
                    <a:pt x="492" y="301"/>
                    <a:pt x="491" y="299"/>
                    <a:pt x="491" y="297"/>
                  </a:cubicBezTo>
                  <a:cubicBezTo>
                    <a:pt x="491" y="295"/>
                    <a:pt x="491" y="293"/>
                    <a:pt x="491" y="291"/>
                  </a:cubicBezTo>
                  <a:cubicBezTo>
                    <a:pt x="492" y="291"/>
                    <a:pt x="492" y="291"/>
                    <a:pt x="492" y="291"/>
                  </a:cubicBezTo>
                  <a:cubicBezTo>
                    <a:pt x="492" y="291"/>
                    <a:pt x="492" y="291"/>
                    <a:pt x="492" y="290"/>
                  </a:cubicBezTo>
                  <a:cubicBezTo>
                    <a:pt x="492" y="289"/>
                    <a:pt x="492" y="287"/>
                    <a:pt x="493" y="285"/>
                  </a:cubicBezTo>
                  <a:cubicBezTo>
                    <a:pt x="493" y="285"/>
                    <a:pt x="494" y="284"/>
                    <a:pt x="494" y="284"/>
                  </a:cubicBezTo>
                  <a:close/>
                  <a:moveTo>
                    <a:pt x="484" y="292"/>
                  </a:moveTo>
                  <a:cubicBezTo>
                    <a:pt x="484" y="294"/>
                    <a:pt x="485" y="295"/>
                    <a:pt x="485" y="297"/>
                  </a:cubicBezTo>
                  <a:cubicBezTo>
                    <a:pt x="484" y="296"/>
                    <a:pt x="483" y="295"/>
                    <a:pt x="483" y="295"/>
                  </a:cubicBezTo>
                  <a:cubicBezTo>
                    <a:pt x="483" y="294"/>
                    <a:pt x="484" y="293"/>
                    <a:pt x="484" y="292"/>
                  </a:cubicBezTo>
                  <a:close/>
                  <a:moveTo>
                    <a:pt x="464" y="311"/>
                  </a:moveTo>
                  <a:cubicBezTo>
                    <a:pt x="467" y="313"/>
                    <a:pt x="470" y="314"/>
                    <a:pt x="473" y="316"/>
                  </a:cubicBezTo>
                  <a:cubicBezTo>
                    <a:pt x="473" y="316"/>
                    <a:pt x="473" y="317"/>
                    <a:pt x="473" y="317"/>
                  </a:cubicBezTo>
                  <a:cubicBezTo>
                    <a:pt x="473" y="317"/>
                    <a:pt x="473" y="318"/>
                    <a:pt x="473" y="318"/>
                  </a:cubicBezTo>
                  <a:cubicBezTo>
                    <a:pt x="472" y="318"/>
                    <a:pt x="472" y="318"/>
                    <a:pt x="472" y="318"/>
                  </a:cubicBezTo>
                  <a:cubicBezTo>
                    <a:pt x="471" y="318"/>
                    <a:pt x="470" y="318"/>
                    <a:pt x="470" y="318"/>
                  </a:cubicBezTo>
                  <a:cubicBezTo>
                    <a:pt x="469" y="317"/>
                    <a:pt x="468" y="316"/>
                    <a:pt x="467" y="315"/>
                  </a:cubicBezTo>
                  <a:cubicBezTo>
                    <a:pt x="467" y="314"/>
                    <a:pt x="466" y="313"/>
                    <a:pt x="465" y="313"/>
                  </a:cubicBezTo>
                  <a:cubicBezTo>
                    <a:pt x="465" y="312"/>
                    <a:pt x="464" y="311"/>
                    <a:pt x="464" y="311"/>
                  </a:cubicBezTo>
                  <a:close/>
                  <a:moveTo>
                    <a:pt x="472" y="326"/>
                  </a:moveTo>
                  <a:cubicBezTo>
                    <a:pt x="472" y="326"/>
                    <a:pt x="472" y="326"/>
                    <a:pt x="472" y="326"/>
                  </a:cubicBezTo>
                  <a:cubicBezTo>
                    <a:pt x="474" y="328"/>
                    <a:pt x="476" y="330"/>
                    <a:pt x="477" y="333"/>
                  </a:cubicBezTo>
                  <a:cubicBezTo>
                    <a:pt x="476" y="332"/>
                    <a:pt x="475" y="332"/>
                    <a:pt x="473" y="331"/>
                  </a:cubicBezTo>
                  <a:cubicBezTo>
                    <a:pt x="473" y="330"/>
                    <a:pt x="472" y="329"/>
                    <a:pt x="472" y="329"/>
                  </a:cubicBezTo>
                  <a:cubicBezTo>
                    <a:pt x="472" y="328"/>
                    <a:pt x="472" y="328"/>
                    <a:pt x="472" y="327"/>
                  </a:cubicBezTo>
                  <a:cubicBezTo>
                    <a:pt x="472" y="327"/>
                    <a:pt x="472" y="326"/>
                    <a:pt x="472" y="326"/>
                  </a:cubicBezTo>
                  <a:close/>
                  <a:moveTo>
                    <a:pt x="472" y="347"/>
                  </a:moveTo>
                  <a:cubicBezTo>
                    <a:pt x="473" y="346"/>
                    <a:pt x="473" y="345"/>
                    <a:pt x="473" y="344"/>
                  </a:cubicBezTo>
                  <a:cubicBezTo>
                    <a:pt x="475" y="346"/>
                    <a:pt x="476" y="348"/>
                    <a:pt x="477" y="350"/>
                  </a:cubicBezTo>
                  <a:cubicBezTo>
                    <a:pt x="476" y="353"/>
                    <a:pt x="475" y="356"/>
                    <a:pt x="475" y="359"/>
                  </a:cubicBezTo>
                  <a:cubicBezTo>
                    <a:pt x="474" y="358"/>
                    <a:pt x="473" y="357"/>
                    <a:pt x="472" y="357"/>
                  </a:cubicBezTo>
                  <a:cubicBezTo>
                    <a:pt x="471" y="355"/>
                    <a:pt x="471" y="354"/>
                    <a:pt x="471" y="353"/>
                  </a:cubicBezTo>
                  <a:cubicBezTo>
                    <a:pt x="471" y="351"/>
                    <a:pt x="471" y="349"/>
                    <a:pt x="472" y="347"/>
                  </a:cubicBezTo>
                  <a:close/>
                  <a:moveTo>
                    <a:pt x="482" y="317"/>
                  </a:moveTo>
                  <a:cubicBezTo>
                    <a:pt x="480" y="317"/>
                    <a:pt x="479" y="316"/>
                    <a:pt x="478" y="315"/>
                  </a:cubicBezTo>
                  <a:cubicBezTo>
                    <a:pt x="478" y="315"/>
                    <a:pt x="478" y="315"/>
                    <a:pt x="478" y="315"/>
                  </a:cubicBezTo>
                  <a:cubicBezTo>
                    <a:pt x="479" y="314"/>
                    <a:pt x="480" y="313"/>
                    <a:pt x="481" y="313"/>
                  </a:cubicBezTo>
                  <a:cubicBezTo>
                    <a:pt x="481" y="314"/>
                    <a:pt x="482" y="315"/>
                    <a:pt x="482" y="317"/>
                  </a:cubicBezTo>
                  <a:cubicBezTo>
                    <a:pt x="482" y="317"/>
                    <a:pt x="482" y="317"/>
                    <a:pt x="482" y="317"/>
                  </a:cubicBezTo>
                  <a:close/>
                  <a:moveTo>
                    <a:pt x="484" y="310"/>
                  </a:moveTo>
                  <a:cubicBezTo>
                    <a:pt x="484" y="310"/>
                    <a:pt x="483" y="310"/>
                    <a:pt x="483" y="310"/>
                  </a:cubicBezTo>
                  <a:cubicBezTo>
                    <a:pt x="483" y="310"/>
                    <a:pt x="482" y="309"/>
                    <a:pt x="482" y="309"/>
                  </a:cubicBezTo>
                  <a:cubicBezTo>
                    <a:pt x="482" y="309"/>
                    <a:pt x="482" y="308"/>
                    <a:pt x="482" y="307"/>
                  </a:cubicBezTo>
                  <a:cubicBezTo>
                    <a:pt x="482" y="307"/>
                    <a:pt x="482" y="308"/>
                    <a:pt x="482" y="308"/>
                  </a:cubicBezTo>
                  <a:cubicBezTo>
                    <a:pt x="482" y="308"/>
                    <a:pt x="482" y="308"/>
                    <a:pt x="482" y="308"/>
                  </a:cubicBezTo>
                  <a:cubicBezTo>
                    <a:pt x="482" y="308"/>
                    <a:pt x="482" y="308"/>
                    <a:pt x="482" y="308"/>
                  </a:cubicBezTo>
                  <a:cubicBezTo>
                    <a:pt x="483" y="309"/>
                    <a:pt x="484" y="309"/>
                    <a:pt x="484" y="310"/>
                  </a:cubicBezTo>
                  <a:close/>
                  <a:moveTo>
                    <a:pt x="479" y="319"/>
                  </a:moveTo>
                  <a:cubicBezTo>
                    <a:pt x="478" y="318"/>
                    <a:pt x="477" y="318"/>
                    <a:pt x="476" y="318"/>
                  </a:cubicBezTo>
                  <a:cubicBezTo>
                    <a:pt x="476" y="318"/>
                    <a:pt x="476" y="318"/>
                    <a:pt x="476" y="317"/>
                  </a:cubicBezTo>
                  <a:cubicBezTo>
                    <a:pt x="477" y="318"/>
                    <a:pt x="478" y="318"/>
                    <a:pt x="479" y="319"/>
                  </a:cubicBezTo>
                  <a:close/>
                  <a:moveTo>
                    <a:pt x="485" y="323"/>
                  </a:moveTo>
                  <a:cubicBezTo>
                    <a:pt x="484" y="323"/>
                    <a:pt x="484" y="323"/>
                    <a:pt x="484" y="323"/>
                  </a:cubicBezTo>
                  <a:cubicBezTo>
                    <a:pt x="481" y="322"/>
                    <a:pt x="479" y="321"/>
                    <a:pt x="479" y="321"/>
                  </a:cubicBezTo>
                  <a:cubicBezTo>
                    <a:pt x="480" y="322"/>
                    <a:pt x="481" y="323"/>
                    <a:pt x="482" y="324"/>
                  </a:cubicBezTo>
                  <a:cubicBezTo>
                    <a:pt x="479" y="324"/>
                    <a:pt x="476" y="323"/>
                    <a:pt x="474" y="323"/>
                  </a:cubicBezTo>
                  <a:cubicBezTo>
                    <a:pt x="474" y="323"/>
                    <a:pt x="473" y="323"/>
                    <a:pt x="473" y="323"/>
                  </a:cubicBezTo>
                  <a:cubicBezTo>
                    <a:pt x="474" y="322"/>
                    <a:pt x="474" y="321"/>
                    <a:pt x="474" y="321"/>
                  </a:cubicBezTo>
                  <a:cubicBezTo>
                    <a:pt x="478" y="321"/>
                    <a:pt x="481" y="322"/>
                    <a:pt x="485" y="323"/>
                  </a:cubicBezTo>
                  <a:close/>
                  <a:moveTo>
                    <a:pt x="479" y="326"/>
                  </a:moveTo>
                  <a:cubicBezTo>
                    <a:pt x="479" y="326"/>
                    <a:pt x="479" y="326"/>
                    <a:pt x="479" y="326"/>
                  </a:cubicBezTo>
                  <a:cubicBezTo>
                    <a:pt x="479" y="326"/>
                    <a:pt x="479" y="326"/>
                    <a:pt x="479" y="326"/>
                  </a:cubicBezTo>
                  <a:cubicBezTo>
                    <a:pt x="479" y="326"/>
                    <a:pt x="479" y="326"/>
                    <a:pt x="479" y="326"/>
                  </a:cubicBezTo>
                  <a:close/>
                  <a:moveTo>
                    <a:pt x="485" y="335"/>
                  </a:moveTo>
                  <a:cubicBezTo>
                    <a:pt x="485" y="335"/>
                    <a:pt x="486" y="336"/>
                    <a:pt x="486" y="336"/>
                  </a:cubicBezTo>
                  <a:cubicBezTo>
                    <a:pt x="486" y="336"/>
                    <a:pt x="486" y="336"/>
                    <a:pt x="485" y="336"/>
                  </a:cubicBezTo>
                  <a:cubicBezTo>
                    <a:pt x="485" y="336"/>
                    <a:pt x="485" y="335"/>
                    <a:pt x="485" y="335"/>
                  </a:cubicBezTo>
                  <a:close/>
                  <a:moveTo>
                    <a:pt x="474" y="341"/>
                  </a:moveTo>
                  <a:cubicBezTo>
                    <a:pt x="474" y="341"/>
                    <a:pt x="474" y="341"/>
                    <a:pt x="475" y="341"/>
                  </a:cubicBezTo>
                  <a:cubicBezTo>
                    <a:pt x="475" y="342"/>
                    <a:pt x="476" y="342"/>
                    <a:pt x="477" y="343"/>
                  </a:cubicBezTo>
                  <a:cubicBezTo>
                    <a:pt x="477" y="343"/>
                    <a:pt x="477" y="344"/>
                    <a:pt x="477" y="344"/>
                  </a:cubicBezTo>
                  <a:cubicBezTo>
                    <a:pt x="476" y="343"/>
                    <a:pt x="475" y="342"/>
                    <a:pt x="474" y="341"/>
                  </a:cubicBezTo>
                  <a:close/>
                  <a:moveTo>
                    <a:pt x="480" y="339"/>
                  </a:moveTo>
                  <a:cubicBezTo>
                    <a:pt x="480" y="339"/>
                    <a:pt x="480" y="339"/>
                    <a:pt x="480" y="339"/>
                  </a:cubicBezTo>
                  <a:cubicBezTo>
                    <a:pt x="480" y="339"/>
                    <a:pt x="481" y="339"/>
                    <a:pt x="481" y="339"/>
                  </a:cubicBezTo>
                  <a:cubicBezTo>
                    <a:pt x="481" y="339"/>
                    <a:pt x="481" y="339"/>
                    <a:pt x="481" y="340"/>
                  </a:cubicBezTo>
                  <a:cubicBezTo>
                    <a:pt x="481" y="340"/>
                    <a:pt x="481" y="340"/>
                    <a:pt x="481" y="341"/>
                  </a:cubicBezTo>
                  <a:cubicBezTo>
                    <a:pt x="481" y="340"/>
                    <a:pt x="480" y="340"/>
                    <a:pt x="480" y="340"/>
                  </a:cubicBezTo>
                  <a:cubicBezTo>
                    <a:pt x="480" y="340"/>
                    <a:pt x="480" y="339"/>
                    <a:pt x="480" y="339"/>
                  </a:cubicBezTo>
                  <a:close/>
                  <a:moveTo>
                    <a:pt x="480" y="337"/>
                  </a:moveTo>
                  <a:cubicBezTo>
                    <a:pt x="480" y="337"/>
                    <a:pt x="480" y="337"/>
                    <a:pt x="480" y="336"/>
                  </a:cubicBezTo>
                  <a:cubicBezTo>
                    <a:pt x="481" y="337"/>
                    <a:pt x="481" y="337"/>
                    <a:pt x="481" y="337"/>
                  </a:cubicBezTo>
                  <a:cubicBezTo>
                    <a:pt x="481" y="337"/>
                    <a:pt x="481" y="337"/>
                    <a:pt x="481" y="337"/>
                  </a:cubicBezTo>
                  <a:cubicBezTo>
                    <a:pt x="480" y="337"/>
                    <a:pt x="480" y="337"/>
                    <a:pt x="480" y="337"/>
                  </a:cubicBezTo>
                  <a:close/>
                  <a:moveTo>
                    <a:pt x="479" y="331"/>
                  </a:moveTo>
                  <a:cubicBezTo>
                    <a:pt x="479" y="330"/>
                    <a:pt x="478" y="329"/>
                    <a:pt x="477" y="328"/>
                  </a:cubicBezTo>
                  <a:cubicBezTo>
                    <a:pt x="478" y="329"/>
                    <a:pt x="479" y="329"/>
                    <a:pt x="479" y="329"/>
                  </a:cubicBezTo>
                  <a:cubicBezTo>
                    <a:pt x="479" y="330"/>
                    <a:pt x="480" y="330"/>
                    <a:pt x="480" y="331"/>
                  </a:cubicBezTo>
                  <a:cubicBezTo>
                    <a:pt x="479" y="331"/>
                    <a:pt x="479" y="331"/>
                    <a:pt x="479" y="331"/>
                  </a:cubicBezTo>
                  <a:close/>
                  <a:moveTo>
                    <a:pt x="485" y="328"/>
                  </a:moveTo>
                  <a:cubicBezTo>
                    <a:pt x="486" y="330"/>
                    <a:pt x="486" y="331"/>
                    <a:pt x="487" y="333"/>
                  </a:cubicBezTo>
                  <a:cubicBezTo>
                    <a:pt x="486" y="332"/>
                    <a:pt x="486" y="331"/>
                    <a:pt x="485" y="331"/>
                  </a:cubicBezTo>
                  <a:cubicBezTo>
                    <a:pt x="485" y="330"/>
                    <a:pt x="485" y="329"/>
                    <a:pt x="485" y="328"/>
                  </a:cubicBezTo>
                  <a:close/>
                  <a:moveTo>
                    <a:pt x="488" y="340"/>
                  </a:moveTo>
                  <a:cubicBezTo>
                    <a:pt x="488" y="340"/>
                    <a:pt x="487" y="340"/>
                    <a:pt x="487" y="340"/>
                  </a:cubicBezTo>
                  <a:cubicBezTo>
                    <a:pt x="487" y="341"/>
                    <a:pt x="487" y="341"/>
                    <a:pt x="486" y="341"/>
                  </a:cubicBezTo>
                  <a:cubicBezTo>
                    <a:pt x="486" y="340"/>
                    <a:pt x="486" y="339"/>
                    <a:pt x="486" y="339"/>
                  </a:cubicBezTo>
                  <a:cubicBezTo>
                    <a:pt x="487" y="339"/>
                    <a:pt x="488" y="339"/>
                    <a:pt x="488" y="338"/>
                  </a:cubicBezTo>
                  <a:cubicBezTo>
                    <a:pt x="488" y="339"/>
                    <a:pt x="489" y="339"/>
                    <a:pt x="489" y="340"/>
                  </a:cubicBezTo>
                  <a:cubicBezTo>
                    <a:pt x="488" y="339"/>
                    <a:pt x="488" y="339"/>
                    <a:pt x="488" y="339"/>
                  </a:cubicBezTo>
                  <a:cubicBezTo>
                    <a:pt x="488" y="340"/>
                    <a:pt x="488" y="340"/>
                    <a:pt x="488" y="340"/>
                  </a:cubicBezTo>
                  <a:cubicBezTo>
                    <a:pt x="488" y="340"/>
                    <a:pt x="488" y="340"/>
                    <a:pt x="488" y="340"/>
                  </a:cubicBezTo>
                  <a:close/>
                  <a:moveTo>
                    <a:pt x="483" y="345"/>
                  </a:moveTo>
                  <a:cubicBezTo>
                    <a:pt x="483" y="345"/>
                    <a:pt x="483" y="345"/>
                    <a:pt x="483" y="345"/>
                  </a:cubicBezTo>
                  <a:cubicBezTo>
                    <a:pt x="483" y="345"/>
                    <a:pt x="483" y="345"/>
                    <a:pt x="483" y="345"/>
                  </a:cubicBezTo>
                  <a:cubicBezTo>
                    <a:pt x="483" y="345"/>
                    <a:pt x="483" y="345"/>
                    <a:pt x="483" y="345"/>
                  </a:cubicBezTo>
                  <a:close/>
                  <a:moveTo>
                    <a:pt x="473" y="364"/>
                  </a:moveTo>
                  <a:cubicBezTo>
                    <a:pt x="473" y="363"/>
                    <a:pt x="473" y="362"/>
                    <a:pt x="472" y="360"/>
                  </a:cubicBezTo>
                  <a:cubicBezTo>
                    <a:pt x="473" y="361"/>
                    <a:pt x="473" y="361"/>
                    <a:pt x="474" y="362"/>
                  </a:cubicBezTo>
                  <a:cubicBezTo>
                    <a:pt x="474" y="362"/>
                    <a:pt x="474" y="363"/>
                    <a:pt x="473" y="364"/>
                  </a:cubicBezTo>
                  <a:close/>
                  <a:moveTo>
                    <a:pt x="472" y="339"/>
                  </a:moveTo>
                  <a:cubicBezTo>
                    <a:pt x="472" y="339"/>
                    <a:pt x="472" y="339"/>
                    <a:pt x="472" y="339"/>
                  </a:cubicBezTo>
                  <a:cubicBezTo>
                    <a:pt x="472" y="339"/>
                    <a:pt x="472" y="339"/>
                    <a:pt x="472" y="339"/>
                  </a:cubicBezTo>
                  <a:cubicBezTo>
                    <a:pt x="472" y="339"/>
                    <a:pt x="472" y="339"/>
                    <a:pt x="472" y="339"/>
                  </a:cubicBezTo>
                  <a:close/>
                  <a:moveTo>
                    <a:pt x="471" y="333"/>
                  </a:moveTo>
                  <a:cubicBezTo>
                    <a:pt x="471" y="333"/>
                    <a:pt x="471" y="333"/>
                    <a:pt x="471" y="333"/>
                  </a:cubicBezTo>
                  <a:cubicBezTo>
                    <a:pt x="471" y="333"/>
                    <a:pt x="471" y="333"/>
                    <a:pt x="471" y="333"/>
                  </a:cubicBezTo>
                  <a:cubicBezTo>
                    <a:pt x="471" y="333"/>
                    <a:pt x="471" y="333"/>
                    <a:pt x="471" y="333"/>
                  </a:cubicBezTo>
                  <a:close/>
                  <a:moveTo>
                    <a:pt x="474" y="334"/>
                  </a:moveTo>
                  <a:cubicBezTo>
                    <a:pt x="475" y="335"/>
                    <a:pt x="477" y="335"/>
                    <a:pt x="478" y="336"/>
                  </a:cubicBezTo>
                  <a:cubicBezTo>
                    <a:pt x="478" y="336"/>
                    <a:pt x="478" y="336"/>
                    <a:pt x="478" y="337"/>
                  </a:cubicBezTo>
                  <a:cubicBezTo>
                    <a:pt x="477" y="337"/>
                    <a:pt x="477" y="337"/>
                    <a:pt x="476" y="336"/>
                  </a:cubicBezTo>
                  <a:cubicBezTo>
                    <a:pt x="475" y="335"/>
                    <a:pt x="475" y="335"/>
                    <a:pt x="475" y="335"/>
                  </a:cubicBezTo>
                  <a:cubicBezTo>
                    <a:pt x="475" y="336"/>
                    <a:pt x="475" y="336"/>
                    <a:pt x="475" y="336"/>
                  </a:cubicBezTo>
                  <a:cubicBezTo>
                    <a:pt x="475" y="336"/>
                    <a:pt x="475" y="336"/>
                    <a:pt x="475" y="336"/>
                  </a:cubicBezTo>
                  <a:cubicBezTo>
                    <a:pt x="474" y="335"/>
                    <a:pt x="474" y="335"/>
                    <a:pt x="474" y="334"/>
                  </a:cubicBezTo>
                  <a:close/>
                  <a:moveTo>
                    <a:pt x="466" y="321"/>
                  </a:moveTo>
                  <a:cubicBezTo>
                    <a:pt x="467" y="321"/>
                    <a:pt x="468" y="321"/>
                    <a:pt x="469" y="321"/>
                  </a:cubicBezTo>
                  <a:cubicBezTo>
                    <a:pt x="469" y="321"/>
                    <a:pt x="469" y="322"/>
                    <a:pt x="470" y="322"/>
                  </a:cubicBezTo>
                  <a:cubicBezTo>
                    <a:pt x="468" y="322"/>
                    <a:pt x="467" y="321"/>
                    <a:pt x="466" y="321"/>
                  </a:cubicBezTo>
                  <a:close/>
                  <a:moveTo>
                    <a:pt x="473" y="316"/>
                  </a:moveTo>
                  <a:cubicBezTo>
                    <a:pt x="473" y="316"/>
                    <a:pt x="473" y="316"/>
                    <a:pt x="474" y="316"/>
                  </a:cubicBezTo>
                  <a:cubicBezTo>
                    <a:pt x="474" y="317"/>
                    <a:pt x="473" y="317"/>
                    <a:pt x="473" y="317"/>
                  </a:cubicBezTo>
                  <a:cubicBezTo>
                    <a:pt x="473" y="317"/>
                    <a:pt x="473" y="316"/>
                    <a:pt x="473" y="316"/>
                  </a:cubicBezTo>
                  <a:close/>
                  <a:moveTo>
                    <a:pt x="472" y="313"/>
                  </a:moveTo>
                  <a:cubicBezTo>
                    <a:pt x="472" y="310"/>
                    <a:pt x="471" y="306"/>
                    <a:pt x="470" y="301"/>
                  </a:cubicBezTo>
                  <a:cubicBezTo>
                    <a:pt x="474" y="304"/>
                    <a:pt x="477" y="307"/>
                    <a:pt x="480" y="311"/>
                  </a:cubicBezTo>
                  <a:cubicBezTo>
                    <a:pt x="479" y="311"/>
                    <a:pt x="478" y="312"/>
                    <a:pt x="476" y="313"/>
                  </a:cubicBezTo>
                  <a:cubicBezTo>
                    <a:pt x="476" y="313"/>
                    <a:pt x="476" y="314"/>
                    <a:pt x="475" y="314"/>
                  </a:cubicBezTo>
                  <a:cubicBezTo>
                    <a:pt x="474" y="314"/>
                    <a:pt x="473" y="313"/>
                    <a:pt x="472" y="313"/>
                  </a:cubicBezTo>
                  <a:close/>
                  <a:moveTo>
                    <a:pt x="472" y="300"/>
                  </a:moveTo>
                  <a:cubicBezTo>
                    <a:pt x="473" y="300"/>
                    <a:pt x="474" y="299"/>
                    <a:pt x="475" y="299"/>
                  </a:cubicBezTo>
                  <a:cubicBezTo>
                    <a:pt x="476" y="298"/>
                    <a:pt x="476" y="297"/>
                    <a:pt x="477" y="296"/>
                  </a:cubicBezTo>
                  <a:cubicBezTo>
                    <a:pt x="478" y="298"/>
                    <a:pt x="478" y="300"/>
                    <a:pt x="479" y="302"/>
                  </a:cubicBezTo>
                  <a:cubicBezTo>
                    <a:pt x="478" y="302"/>
                    <a:pt x="478" y="302"/>
                    <a:pt x="478" y="302"/>
                  </a:cubicBezTo>
                  <a:cubicBezTo>
                    <a:pt x="478" y="303"/>
                    <a:pt x="478" y="304"/>
                    <a:pt x="479" y="306"/>
                  </a:cubicBezTo>
                  <a:cubicBezTo>
                    <a:pt x="477" y="304"/>
                    <a:pt x="474" y="302"/>
                    <a:pt x="472" y="300"/>
                  </a:cubicBezTo>
                  <a:close/>
                  <a:moveTo>
                    <a:pt x="480" y="296"/>
                  </a:moveTo>
                  <a:cubicBezTo>
                    <a:pt x="482" y="298"/>
                    <a:pt x="484" y="300"/>
                    <a:pt x="487" y="302"/>
                  </a:cubicBezTo>
                  <a:cubicBezTo>
                    <a:pt x="487" y="302"/>
                    <a:pt x="487" y="303"/>
                    <a:pt x="487" y="304"/>
                  </a:cubicBezTo>
                  <a:cubicBezTo>
                    <a:pt x="487" y="305"/>
                    <a:pt x="487" y="307"/>
                    <a:pt x="487" y="308"/>
                  </a:cubicBezTo>
                  <a:cubicBezTo>
                    <a:pt x="487" y="309"/>
                    <a:pt x="487" y="309"/>
                    <a:pt x="487" y="309"/>
                  </a:cubicBezTo>
                  <a:cubicBezTo>
                    <a:pt x="486" y="308"/>
                    <a:pt x="485" y="307"/>
                    <a:pt x="484" y="306"/>
                  </a:cubicBezTo>
                  <a:cubicBezTo>
                    <a:pt x="482" y="303"/>
                    <a:pt x="480" y="300"/>
                    <a:pt x="480" y="296"/>
                  </a:cubicBezTo>
                  <a:close/>
                  <a:moveTo>
                    <a:pt x="499" y="289"/>
                  </a:moveTo>
                  <a:cubicBezTo>
                    <a:pt x="499" y="289"/>
                    <a:pt x="499" y="289"/>
                    <a:pt x="499" y="289"/>
                  </a:cubicBezTo>
                  <a:cubicBezTo>
                    <a:pt x="499" y="294"/>
                    <a:pt x="498" y="298"/>
                    <a:pt x="496" y="302"/>
                  </a:cubicBezTo>
                  <a:cubicBezTo>
                    <a:pt x="495" y="302"/>
                    <a:pt x="495" y="303"/>
                    <a:pt x="495" y="303"/>
                  </a:cubicBezTo>
                  <a:cubicBezTo>
                    <a:pt x="495" y="298"/>
                    <a:pt x="496" y="293"/>
                    <a:pt x="497" y="288"/>
                  </a:cubicBezTo>
                  <a:cubicBezTo>
                    <a:pt x="498" y="288"/>
                    <a:pt x="498" y="289"/>
                    <a:pt x="499" y="289"/>
                  </a:cubicBezTo>
                  <a:close/>
                  <a:moveTo>
                    <a:pt x="502" y="294"/>
                  </a:moveTo>
                  <a:cubicBezTo>
                    <a:pt x="502" y="295"/>
                    <a:pt x="501" y="296"/>
                    <a:pt x="500" y="296"/>
                  </a:cubicBezTo>
                  <a:cubicBezTo>
                    <a:pt x="501" y="295"/>
                    <a:pt x="501" y="294"/>
                    <a:pt x="501" y="292"/>
                  </a:cubicBezTo>
                  <a:cubicBezTo>
                    <a:pt x="501" y="293"/>
                    <a:pt x="502" y="293"/>
                    <a:pt x="502" y="294"/>
                  </a:cubicBezTo>
                  <a:close/>
                  <a:moveTo>
                    <a:pt x="507" y="289"/>
                  </a:moveTo>
                  <a:cubicBezTo>
                    <a:pt x="509" y="286"/>
                    <a:pt x="511" y="282"/>
                    <a:pt x="513" y="279"/>
                  </a:cubicBezTo>
                  <a:cubicBezTo>
                    <a:pt x="515" y="280"/>
                    <a:pt x="516" y="281"/>
                    <a:pt x="517" y="282"/>
                  </a:cubicBezTo>
                  <a:cubicBezTo>
                    <a:pt x="513" y="284"/>
                    <a:pt x="510" y="287"/>
                    <a:pt x="507" y="289"/>
                  </a:cubicBezTo>
                  <a:close/>
                  <a:moveTo>
                    <a:pt x="487" y="289"/>
                  </a:moveTo>
                  <a:cubicBezTo>
                    <a:pt x="487" y="290"/>
                    <a:pt x="487" y="290"/>
                    <a:pt x="487" y="290"/>
                  </a:cubicBezTo>
                  <a:cubicBezTo>
                    <a:pt x="487" y="290"/>
                    <a:pt x="487" y="290"/>
                    <a:pt x="487" y="290"/>
                  </a:cubicBezTo>
                  <a:cubicBezTo>
                    <a:pt x="487" y="291"/>
                    <a:pt x="487" y="291"/>
                    <a:pt x="487" y="291"/>
                  </a:cubicBezTo>
                  <a:cubicBezTo>
                    <a:pt x="487" y="293"/>
                    <a:pt x="488" y="295"/>
                    <a:pt x="488" y="297"/>
                  </a:cubicBezTo>
                  <a:cubicBezTo>
                    <a:pt x="488" y="297"/>
                    <a:pt x="488" y="297"/>
                    <a:pt x="488" y="298"/>
                  </a:cubicBezTo>
                  <a:cubicBezTo>
                    <a:pt x="487" y="294"/>
                    <a:pt x="487" y="292"/>
                    <a:pt x="487" y="290"/>
                  </a:cubicBezTo>
                  <a:cubicBezTo>
                    <a:pt x="487" y="290"/>
                    <a:pt x="487" y="289"/>
                    <a:pt x="487" y="289"/>
                  </a:cubicBezTo>
                  <a:close/>
                  <a:moveTo>
                    <a:pt x="496" y="283"/>
                  </a:moveTo>
                  <a:cubicBezTo>
                    <a:pt x="496" y="282"/>
                    <a:pt x="497" y="282"/>
                    <a:pt x="497" y="282"/>
                  </a:cubicBezTo>
                  <a:cubicBezTo>
                    <a:pt x="497" y="282"/>
                    <a:pt x="497" y="283"/>
                    <a:pt x="497" y="283"/>
                  </a:cubicBezTo>
                  <a:cubicBezTo>
                    <a:pt x="496" y="283"/>
                    <a:pt x="496" y="283"/>
                    <a:pt x="496" y="283"/>
                  </a:cubicBezTo>
                  <a:close/>
                  <a:moveTo>
                    <a:pt x="502" y="290"/>
                  </a:moveTo>
                  <a:cubicBezTo>
                    <a:pt x="503" y="285"/>
                    <a:pt x="505" y="280"/>
                    <a:pt x="509" y="275"/>
                  </a:cubicBezTo>
                  <a:cubicBezTo>
                    <a:pt x="510" y="276"/>
                    <a:pt x="511" y="276"/>
                    <a:pt x="511" y="277"/>
                  </a:cubicBezTo>
                  <a:cubicBezTo>
                    <a:pt x="508" y="282"/>
                    <a:pt x="505" y="286"/>
                    <a:pt x="504" y="292"/>
                  </a:cubicBezTo>
                  <a:cubicBezTo>
                    <a:pt x="503" y="291"/>
                    <a:pt x="503" y="291"/>
                    <a:pt x="502" y="290"/>
                  </a:cubicBezTo>
                  <a:close/>
                  <a:moveTo>
                    <a:pt x="511" y="273"/>
                  </a:moveTo>
                  <a:cubicBezTo>
                    <a:pt x="512" y="273"/>
                    <a:pt x="513" y="272"/>
                    <a:pt x="514" y="271"/>
                  </a:cubicBezTo>
                  <a:cubicBezTo>
                    <a:pt x="515" y="272"/>
                    <a:pt x="515" y="272"/>
                    <a:pt x="515" y="272"/>
                  </a:cubicBezTo>
                  <a:cubicBezTo>
                    <a:pt x="515" y="272"/>
                    <a:pt x="516" y="271"/>
                    <a:pt x="517" y="271"/>
                  </a:cubicBezTo>
                  <a:cubicBezTo>
                    <a:pt x="516" y="272"/>
                    <a:pt x="514" y="274"/>
                    <a:pt x="513" y="275"/>
                  </a:cubicBezTo>
                  <a:cubicBezTo>
                    <a:pt x="512" y="275"/>
                    <a:pt x="512" y="274"/>
                    <a:pt x="511" y="273"/>
                  </a:cubicBezTo>
                  <a:close/>
                  <a:moveTo>
                    <a:pt x="520" y="266"/>
                  </a:moveTo>
                  <a:cubicBezTo>
                    <a:pt x="521" y="265"/>
                    <a:pt x="523" y="264"/>
                    <a:pt x="525" y="263"/>
                  </a:cubicBezTo>
                  <a:cubicBezTo>
                    <a:pt x="526" y="263"/>
                    <a:pt x="526" y="263"/>
                    <a:pt x="526" y="263"/>
                  </a:cubicBezTo>
                  <a:cubicBezTo>
                    <a:pt x="524" y="264"/>
                    <a:pt x="522" y="265"/>
                    <a:pt x="520" y="266"/>
                  </a:cubicBezTo>
                  <a:close/>
                  <a:moveTo>
                    <a:pt x="528" y="261"/>
                  </a:moveTo>
                  <a:cubicBezTo>
                    <a:pt x="530" y="260"/>
                    <a:pt x="532" y="259"/>
                    <a:pt x="534" y="258"/>
                  </a:cubicBezTo>
                  <a:cubicBezTo>
                    <a:pt x="532" y="259"/>
                    <a:pt x="530" y="260"/>
                    <a:pt x="528" y="262"/>
                  </a:cubicBezTo>
                  <a:cubicBezTo>
                    <a:pt x="528" y="261"/>
                    <a:pt x="528" y="261"/>
                    <a:pt x="528" y="261"/>
                  </a:cubicBezTo>
                  <a:close/>
                  <a:moveTo>
                    <a:pt x="538" y="262"/>
                  </a:moveTo>
                  <a:cubicBezTo>
                    <a:pt x="540" y="264"/>
                    <a:pt x="541" y="265"/>
                    <a:pt x="542" y="267"/>
                  </a:cubicBezTo>
                  <a:cubicBezTo>
                    <a:pt x="541" y="268"/>
                    <a:pt x="539" y="269"/>
                    <a:pt x="538" y="270"/>
                  </a:cubicBezTo>
                  <a:cubicBezTo>
                    <a:pt x="536" y="267"/>
                    <a:pt x="533" y="265"/>
                    <a:pt x="531" y="264"/>
                  </a:cubicBezTo>
                  <a:cubicBezTo>
                    <a:pt x="533" y="263"/>
                    <a:pt x="535" y="262"/>
                    <a:pt x="537" y="261"/>
                  </a:cubicBezTo>
                  <a:cubicBezTo>
                    <a:pt x="537" y="262"/>
                    <a:pt x="537" y="262"/>
                    <a:pt x="537" y="262"/>
                  </a:cubicBezTo>
                  <a:cubicBezTo>
                    <a:pt x="537" y="262"/>
                    <a:pt x="538" y="262"/>
                    <a:pt x="538" y="262"/>
                  </a:cubicBezTo>
                  <a:close/>
                  <a:moveTo>
                    <a:pt x="535" y="271"/>
                  </a:moveTo>
                  <a:cubicBezTo>
                    <a:pt x="529" y="274"/>
                    <a:pt x="524" y="277"/>
                    <a:pt x="519" y="281"/>
                  </a:cubicBezTo>
                  <a:cubicBezTo>
                    <a:pt x="518" y="279"/>
                    <a:pt x="516" y="278"/>
                    <a:pt x="515" y="277"/>
                  </a:cubicBezTo>
                  <a:cubicBezTo>
                    <a:pt x="516" y="275"/>
                    <a:pt x="518" y="273"/>
                    <a:pt x="520" y="272"/>
                  </a:cubicBezTo>
                  <a:cubicBezTo>
                    <a:pt x="522" y="269"/>
                    <a:pt x="525" y="267"/>
                    <a:pt x="528" y="265"/>
                  </a:cubicBezTo>
                  <a:cubicBezTo>
                    <a:pt x="531" y="267"/>
                    <a:pt x="533" y="269"/>
                    <a:pt x="535" y="271"/>
                  </a:cubicBezTo>
                  <a:close/>
                  <a:moveTo>
                    <a:pt x="486" y="312"/>
                  </a:moveTo>
                  <a:cubicBezTo>
                    <a:pt x="486" y="312"/>
                    <a:pt x="486" y="313"/>
                    <a:pt x="486" y="313"/>
                  </a:cubicBezTo>
                  <a:cubicBezTo>
                    <a:pt x="485" y="312"/>
                    <a:pt x="485" y="312"/>
                    <a:pt x="485" y="312"/>
                  </a:cubicBezTo>
                  <a:cubicBezTo>
                    <a:pt x="485" y="312"/>
                    <a:pt x="486" y="312"/>
                    <a:pt x="486" y="312"/>
                  </a:cubicBezTo>
                  <a:close/>
                  <a:moveTo>
                    <a:pt x="480" y="362"/>
                  </a:moveTo>
                  <a:cubicBezTo>
                    <a:pt x="480" y="362"/>
                    <a:pt x="480" y="362"/>
                    <a:pt x="479" y="362"/>
                  </a:cubicBezTo>
                  <a:cubicBezTo>
                    <a:pt x="480" y="362"/>
                    <a:pt x="480" y="361"/>
                    <a:pt x="480" y="361"/>
                  </a:cubicBezTo>
                  <a:cubicBezTo>
                    <a:pt x="480" y="362"/>
                    <a:pt x="480" y="362"/>
                    <a:pt x="480" y="362"/>
                  </a:cubicBezTo>
                  <a:close/>
                  <a:moveTo>
                    <a:pt x="476" y="366"/>
                  </a:moveTo>
                  <a:cubicBezTo>
                    <a:pt x="476" y="367"/>
                    <a:pt x="475" y="367"/>
                    <a:pt x="475" y="368"/>
                  </a:cubicBezTo>
                  <a:cubicBezTo>
                    <a:pt x="475" y="368"/>
                    <a:pt x="475" y="368"/>
                    <a:pt x="475" y="368"/>
                  </a:cubicBezTo>
                  <a:cubicBezTo>
                    <a:pt x="475" y="368"/>
                    <a:pt x="475" y="367"/>
                    <a:pt x="475" y="367"/>
                  </a:cubicBezTo>
                  <a:cubicBezTo>
                    <a:pt x="475" y="366"/>
                    <a:pt x="476" y="366"/>
                    <a:pt x="476" y="366"/>
                  </a:cubicBezTo>
                  <a:close/>
                  <a:moveTo>
                    <a:pt x="470" y="345"/>
                  </a:moveTo>
                  <a:cubicBezTo>
                    <a:pt x="470" y="343"/>
                    <a:pt x="470" y="342"/>
                    <a:pt x="470" y="340"/>
                  </a:cubicBezTo>
                  <a:cubicBezTo>
                    <a:pt x="470" y="341"/>
                    <a:pt x="471" y="341"/>
                    <a:pt x="471" y="341"/>
                  </a:cubicBezTo>
                  <a:cubicBezTo>
                    <a:pt x="471" y="342"/>
                    <a:pt x="470" y="343"/>
                    <a:pt x="470" y="345"/>
                  </a:cubicBezTo>
                  <a:close/>
                  <a:moveTo>
                    <a:pt x="466" y="318"/>
                  </a:moveTo>
                  <a:cubicBezTo>
                    <a:pt x="466" y="318"/>
                    <a:pt x="466" y="318"/>
                    <a:pt x="466" y="318"/>
                  </a:cubicBezTo>
                  <a:cubicBezTo>
                    <a:pt x="467" y="318"/>
                    <a:pt x="467" y="318"/>
                    <a:pt x="467" y="318"/>
                  </a:cubicBezTo>
                  <a:cubicBezTo>
                    <a:pt x="466" y="318"/>
                    <a:pt x="466" y="318"/>
                    <a:pt x="466" y="318"/>
                  </a:cubicBezTo>
                  <a:close/>
                  <a:moveTo>
                    <a:pt x="462" y="317"/>
                  </a:moveTo>
                  <a:cubicBezTo>
                    <a:pt x="462" y="317"/>
                    <a:pt x="462" y="317"/>
                    <a:pt x="462" y="317"/>
                  </a:cubicBezTo>
                  <a:cubicBezTo>
                    <a:pt x="462" y="317"/>
                    <a:pt x="462" y="317"/>
                    <a:pt x="463" y="317"/>
                  </a:cubicBezTo>
                  <a:cubicBezTo>
                    <a:pt x="463" y="317"/>
                    <a:pt x="463" y="317"/>
                    <a:pt x="463" y="317"/>
                  </a:cubicBezTo>
                  <a:cubicBezTo>
                    <a:pt x="463" y="317"/>
                    <a:pt x="462" y="317"/>
                    <a:pt x="462" y="317"/>
                  </a:cubicBezTo>
                  <a:close/>
                  <a:moveTo>
                    <a:pt x="451" y="313"/>
                  </a:moveTo>
                  <a:cubicBezTo>
                    <a:pt x="448" y="311"/>
                    <a:pt x="446" y="310"/>
                    <a:pt x="443" y="308"/>
                  </a:cubicBezTo>
                  <a:cubicBezTo>
                    <a:pt x="436" y="303"/>
                    <a:pt x="428" y="297"/>
                    <a:pt x="423" y="292"/>
                  </a:cubicBezTo>
                  <a:cubicBezTo>
                    <a:pt x="437" y="299"/>
                    <a:pt x="447" y="303"/>
                    <a:pt x="452" y="303"/>
                  </a:cubicBezTo>
                  <a:cubicBezTo>
                    <a:pt x="453" y="304"/>
                    <a:pt x="454" y="305"/>
                    <a:pt x="455" y="306"/>
                  </a:cubicBezTo>
                  <a:cubicBezTo>
                    <a:pt x="457" y="308"/>
                    <a:pt x="458" y="310"/>
                    <a:pt x="460" y="313"/>
                  </a:cubicBezTo>
                  <a:cubicBezTo>
                    <a:pt x="460" y="313"/>
                    <a:pt x="460" y="313"/>
                    <a:pt x="460" y="313"/>
                  </a:cubicBezTo>
                  <a:cubicBezTo>
                    <a:pt x="460" y="313"/>
                    <a:pt x="460" y="313"/>
                    <a:pt x="460" y="313"/>
                  </a:cubicBezTo>
                  <a:cubicBezTo>
                    <a:pt x="457" y="313"/>
                    <a:pt x="454" y="313"/>
                    <a:pt x="451" y="313"/>
                  </a:cubicBezTo>
                  <a:close/>
                  <a:moveTo>
                    <a:pt x="441" y="293"/>
                  </a:moveTo>
                  <a:cubicBezTo>
                    <a:pt x="435" y="288"/>
                    <a:pt x="429" y="283"/>
                    <a:pt x="424" y="278"/>
                  </a:cubicBezTo>
                  <a:cubicBezTo>
                    <a:pt x="430" y="283"/>
                    <a:pt x="436" y="288"/>
                    <a:pt x="442" y="293"/>
                  </a:cubicBezTo>
                  <a:cubicBezTo>
                    <a:pt x="442" y="293"/>
                    <a:pt x="442" y="293"/>
                    <a:pt x="441" y="293"/>
                  </a:cubicBezTo>
                  <a:close/>
                  <a:moveTo>
                    <a:pt x="444" y="288"/>
                  </a:moveTo>
                  <a:cubicBezTo>
                    <a:pt x="448" y="291"/>
                    <a:pt x="453" y="294"/>
                    <a:pt x="457" y="296"/>
                  </a:cubicBezTo>
                  <a:cubicBezTo>
                    <a:pt x="461" y="299"/>
                    <a:pt x="464" y="300"/>
                    <a:pt x="468" y="300"/>
                  </a:cubicBezTo>
                  <a:cubicBezTo>
                    <a:pt x="469" y="304"/>
                    <a:pt x="470" y="308"/>
                    <a:pt x="472" y="312"/>
                  </a:cubicBezTo>
                  <a:cubicBezTo>
                    <a:pt x="467" y="310"/>
                    <a:pt x="462" y="307"/>
                    <a:pt x="457" y="304"/>
                  </a:cubicBezTo>
                  <a:cubicBezTo>
                    <a:pt x="457" y="304"/>
                    <a:pt x="457" y="303"/>
                    <a:pt x="457" y="303"/>
                  </a:cubicBezTo>
                  <a:cubicBezTo>
                    <a:pt x="453" y="298"/>
                    <a:pt x="449" y="293"/>
                    <a:pt x="444" y="288"/>
                  </a:cubicBezTo>
                  <a:close/>
                  <a:moveTo>
                    <a:pt x="469" y="295"/>
                  </a:moveTo>
                  <a:cubicBezTo>
                    <a:pt x="471" y="295"/>
                    <a:pt x="472" y="295"/>
                    <a:pt x="474" y="295"/>
                  </a:cubicBezTo>
                  <a:cubicBezTo>
                    <a:pt x="474" y="295"/>
                    <a:pt x="475" y="295"/>
                    <a:pt x="475" y="295"/>
                  </a:cubicBezTo>
                  <a:cubicBezTo>
                    <a:pt x="475" y="296"/>
                    <a:pt x="474" y="296"/>
                    <a:pt x="473" y="297"/>
                  </a:cubicBezTo>
                  <a:cubicBezTo>
                    <a:pt x="472" y="297"/>
                    <a:pt x="471" y="298"/>
                    <a:pt x="470" y="298"/>
                  </a:cubicBezTo>
                  <a:cubicBezTo>
                    <a:pt x="470" y="298"/>
                    <a:pt x="470" y="298"/>
                    <a:pt x="470" y="298"/>
                  </a:cubicBezTo>
                  <a:cubicBezTo>
                    <a:pt x="470" y="297"/>
                    <a:pt x="470" y="296"/>
                    <a:pt x="469" y="295"/>
                  </a:cubicBezTo>
                  <a:close/>
                  <a:moveTo>
                    <a:pt x="467" y="295"/>
                  </a:moveTo>
                  <a:cubicBezTo>
                    <a:pt x="467" y="295"/>
                    <a:pt x="466" y="295"/>
                    <a:pt x="466" y="295"/>
                  </a:cubicBezTo>
                  <a:cubicBezTo>
                    <a:pt x="466" y="295"/>
                    <a:pt x="466" y="295"/>
                    <a:pt x="467" y="295"/>
                  </a:cubicBezTo>
                  <a:cubicBezTo>
                    <a:pt x="467" y="295"/>
                    <a:pt x="467" y="295"/>
                    <a:pt x="467" y="295"/>
                  </a:cubicBezTo>
                  <a:close/>
                  <a:moveTo>
                    <a:pt x="483" y="290"/>
                  </a:moveTo>
                  <a:cubicBezTo>
                    <a:pt x="483" y="285"/>
                    <a:pt x="484" y="280"/>
                    <a:pt x="485" y="274"/>
                  </a:cubicBezTo>
                  <a:cubicBezTo>
                    <a:pt x="486" y="274"/>
                    <a:pt x="486" y="275"/>
                    <a:pt x="486" y="275"/>
                  </a:cubicBezTo>
                  <a:cubicBezTo>
                    <a:pt x="488" y="277"/>
                    <a:pt x="490" y="279"/>
                    <a:pt x="491" y="281"/>
                  </a:cubicBezTo>
                  <a:cubicBezTo>
                    <a:pt x="491" y="282"/>
                    <a:pt x="491" y="282"/>
                    <a:pt x="491" y="283"/>
                  </a:cubicBezTo>
                  <a:cubicBezTo>
                    <a:pt x="490" y="284"/>
                    <a:pt x="489" y="284"/>
                    <a:pt x="488" y="285"/>
                  </a:cubicBezTo>
                  <a:cubicBezTo>
                    <a:pt x="488" y="285"/>
                    <a:pt x="487" y="286"/>
                    <a:pt x="486" y="287"/>
                  </a:cubicBezTo>
                  <a:cubicBezTo>
                    <a:pt x="484" y="286"/>
                    <a:pt x="484" y="286"/>
                    <a:pt x="484" y="286"/>
                  </a:cubicBezTo>
                  <a:cubicBezTo>
                    <a:pt x="484" y="287"/>
                    <a:pt x="484" y="288"/>
                    <a:pt x="484" y="288"/>
                  </a:cubicBezTo>
                  <a:cubicBezTo>
                    <a:pt x="484" y="289"/>
                    <a:pt x="483" y="290"/>
                    <a:pt x="483" y="290"/>
                  </a:cubicBezTo>
                  <a:close/>
                  <a:moveTo>
                    <a:pt x="494" y="280"/>
                  </a:moveTo>
                  <a:cubicBezTo>
                    <a:pt x="495" y="276"/>
                    <a:pt x="497" y="272"/>
                    <a:pt x="499" y="267"/>
                  </a:cubicBezTo>
                  <a:cubicBezTo>
                    <a:pt x="502" y="269"/>
                    <a:pt x="504" y="272"/>
                    <a:pt x="507" y="274"/>
                  </a:cubicBezTo>
                  <a:cubicBezTo>
                    <a:pt x="504" y="277"/>
                    <a:pt x="502" y="281"/>
                    <a:pt x="501" y="285"/>
                  </a:cubicBezTo>
                  <a:cubicBezTo>
                    <a:pt x="500" y="283"/>
                    <a:pt x="500" y="281"/>
                    <a:pt x="499" y="279"/>
                  </a:cubicBezTo>
                  <a:cubicBezTo>
                    <a:pt x="499" y="277"/>
                    <a:pt x="499" y="277"/>
                    <a:pt x="499" y="277"/>
                  </a:cubicBezTo>
                  <a:cubicBezTo>
                    <a:pt x="497" y="279"/>
                    <a:pt x="497" y="279"/>
                    <a:pt x="497" y="279"/>
                  </a:cubicBezTo>
                  <a:cubicBezTo>
                    <a:pt x="496" y="279"/>
                    <a:pt x="496" y="280"/>
                    <a:pt x="495" y="281"/>
                  </a:cubicBezTo>
                  <a:cubicBezTo>
                    <a:pt x="494" y="280"/>
                    <a:pt x="494" y="280"/>
                    <a:pt x="494" y="280"/>
                  </a:cubicBezTo>
                  <a:close/>
                  <a:moveTo>
                    <a:pt x="500" y="265"/>
                  </a:moveTo>
                  <a:cubicBezTo>
                    <a:pt x="500" y="263"/>
                    <a:pt x="501" y="262"/>
                    <a:pt x="502" y="260"/>
                  </a:cubicBezTo>
                  <a:cubicBezTo>
                    <a:pt x="503" y="257"/>
                    <a:pt x="505" y="254"/>
                    <a:pt x="507" y="251"/>
                  </a:cubicBezTo>
                  <a:cubicBezTo>
                    <a:pt x="512" y="254"/>
                    <a:pt x="518" y="257"/>
                    <a:pt x="523" y="261"/>
                  </a:cubicBezTo>
                  <a:cubicBezTo>
                    <a:pt x="519" y="263"/>
                    <a:pt x="515" y="266"/>
                    <a:pt x="512" y="269"/>
                  </a:cubicBezTo>
                  <a:cubicBezTo>
                    <a:pt x="511" y="270"/>
                    <a:pt x="510" y="271"/>
                    <a:pt x="509" y="272"/>
                  </a:cubicBezTo>
                  <a:cubicBezTo>
                    <a:pt x="506" y="269"/>
                    <a:pt x="503" y="267"/>
                    <a:pt x="500" y="265"/>
                  </a:cubicBezTo>
                  <a:close/>
                  <a:moveTo>
                    <a:pt x="508" y="248"/>
                  </a:moveTo>
                  <a:cubicBezTo>
                    <a:pt x="510" y="245"/>
                    <a:pt x="512" y="242"/>
                    <a:pt x="514" y="240"/>
                  </a:cubicBezTo>
                  <a:cubicBezTo>
                    <a:pt x="520" y="245"/>
                    <a:pt x="527" y="250"/>
                    <a:pt x="533" y="256"/>
                  </a:cubicBezTo>
                  <a:cubicBezTo>
                    <a:pt x="530" y="257"/>
                    <a:pt x="528" y="258"/>
                    <a:pt x="526" y="260"/>
                  </a:cubicBezTo>
                  <a:cubicBezTo>
                    <a:pt x="520" y="255"/>
                    <a:pt x="514" y="252"/>
                    <a:pt x="508" y="248"/>
                  </a:cubicBezTo>
                  <a:close/>
                  <a:moveTo>
                    <a:pt x="515" y="238"/>
                  </a:moveTo>
                  <a:cubicBezTo>
                    <a:pt x="520" y="231"/>
                    <a:pt x="525" y="226"/>
                    <a:pt x="530" y="222"/>
                  </a:cubicBezTo>
                  <a:cubicBezTo>
                    <a:pt x="541" y="229"/>
                    <a:pt x="553" y="237"/>
                    <a:pt x="562" y="245"/>
                  </a:cubicBezTo>
                  <a:cubicBezTo>
                    <a:pt x="561" y="246"/>
                    <a:pt x="559" y="246"/>
                    <a:pt x="557" y="247"/>
                  </a:cubicBezTo>
                  <a:cubicBezTo>
                    <a:pt x="550" y="249"/>
                    <a:pt x="542" y="252"/>
                    <a:pt x="535" y="255"/>
                  </a:cubicBezTo>
                  <a:cubicBezTo>
                    <a:pt x="529" y="248"/>
                    <a:pt x="522" y="243"/>
                    <a:pt x="515" y="238"/>
                  </a:cubicBezTo>
                  <a:close/>
                  <a:moveTo>
                    <a:pt x="532" y="220"/>
                  </a:moveTo>
                  <a:cubicBezTo>
                    <a:pt x="538" y="216"/>
                    <a:pt x="543" y="213"/>
                    <a:pt x="549" y="212"/>
                  </a:cubicBezTo>
                  <a:cubicBezTo>
                    <a:pt x="560" y="218"/>
                    <a:pt x="571" y="225"/>
                    <a:pt x="579" y="232"/>
                  </a:cubicBezTo>
                  <a:cubicBezTo>
                    <a:pt x="582" y="234"/>
                    <a:pt x="584" y="236"/>
                    <a:pt x="585" y="239"/>
                  </a:cubicBezTo>
                  <a:cubicBezTo>
                    <a:pt x="584" y="239"/>
                    <a:pt x="582" y="240"/>
                    <a:pt x="580" y="240"/>
                  </a:cubicBezTo>
                  <a:cubicBezTo>
                    <a:pt x="575" y="241"/>
                    <a:pt x="570" y="243"/>
                    <a:pt x="565" y="244"/>
                  </a:cubicBezTo>
                  <a:cubicBezTo>
                    <a:pt x="555" y="236"/>
                    <a:pt x="543" y="227"/>
                    <a:pt x="532" y="220"/>
                  </a:cubicBezTo>
                  <a:close/>
                  <a:moveTo>
                    <a:pt x="564" y="247"/>
                  </a:moveTo>
                  <a:cubicBezTo>
                    <a:pt x="566" y="249"/>
                    <a:pt x="567" y="250"/>
                    <a:pt x="568" y="251"/>
                  </a:cubicBezTo>
                  <a:cubicBezTo>
                    <a:pt x="568" y="251"/>
                    <a:pt x="568" y="251"/>
                    <a:pt x="568" y="251"/>
                  </a:cubicBezTo>
                  <a:cubicBezTo>
                    <a:pt x="559" y="252"/>
                    <a:pt x="550" y="254"/>
                    <a:pt x="541" y="257"/>
                  </a:cubicBezTo>
                  <a:cubicBezTo>
                    <a:pt x="546" y="255"/>
                    <a:pt x="551" y="252"/>
                    <a:pt x="557" y="250"/>
                  </a:cubicBezTo>
                  <a:cubicBezTo>
                    <a:pt x="559" y="249"/>
                    <a:pt x="561" y="248"/>
                    <a:pt x="564" y="248"/>
                  </a:cubicBezTo>
                  <a:cubicBezTo>
                    <a:pt x="564" y="248"/>
                    <a:pt x="564" y="247"/>
                    <a:pt x="564" y="247"/>
                  </a:cubicBezTo>
                  <a:close/>
                  <a:moveTo>
                    <a:pt x="559" y="259"/>
                  </a:moveTo>
                  <a:cubicBezTo>
                    <a:pt x="554" y="261"/>
                    <a:pt x="549" y="264"/>
                    <a:pt x="544" y="266"/>
                  </a:cubicBezTo>
                  <a:cubicBezTo>
                    <a:pt x="543" y="264"/>
                    <a:pt x="542" y="263"/>
                    <a:pt x="541" y="261"/>
                  </a:cubicBezTo>
                  <a:cubicBezTo>
                    <a:pt x="548" y="260"/>
                    <a:pt x="556" y="258"/>
                    <a:pt x="563" y="257"/>
                  </a:cubicBezTo>
                  <a:cubicBezTo>
                    <a:pt x="562" y="258"/>
                    <a:pt x="561" y="258"/>
                    <a:pt x="559" y="259"/>
                  </a:cubicBezTo>
                  <a:close/>
                  <a:moveTo>
                    <a:pt x="489" y="345"/>
                  </a:moveTo>
                  <a:cubicBezTo>
                    <a:pt x="489" y="345"/>
                    <a:pt x="488" y="345"/>
                    <a:pt x="488" y="344"/>
                  </a:cubicBezTo>
                  <a:cubicBezTo>
                    <a:pt x="488" y="344"/>
                    <a:pt x="489" y="343"/>
                    <a:pt x="489" y="343"/>
                  </a:cubicBezTo>
                  <a:cubicBezTo>
                    <a:pt x="489" y="343"/>
                    <a:pt x="489" y="344"/>
                    <a:pt x="489" y="345"/>
                  </a:cubicBezTo>
                  <a:close/>
                  <a:moveTo>
                    <a:pt x="485" y="358"/>
                  </a:moveTo>
                  <a:cubicBezTo>
                    <a:pt x="485" y="358"/>
                    <a:pt x="485" y="358"/>
                    <a:pt x="485" y="359"/>
                  </a:cubicBezTo>
                  <a:cubicBezTo>
                    <a:pt x="485" y="358"/>
                    <a:pt x="484" y="357"/>
                    <a:pt x="484" y="356"/>
                  </a:cubicBezTo>
                  <a:cubicBezTo>
                    <a:pt x="484" y="355"/>
                    <a:pt x="484" y="355"/>
                    <a:pt x="484" y="355"/>
                  </a:cubicBezTo>
                  <a:cubicBezTo>
                    <a:pt x="485" y="356"/>
                    <a:pt x="485" y="357"/>
                    <a:pt x="485" y="358"/>
                  </a:cubicBezTo>
                  <a:close/>
                  <a:moveTo>
                    <a:pt x="477" y="372"/>
                  </a:moveTo>
                  <a:cubicBezTo>
                    <a:pt x="477" y="372"/>
                    <a:pt x="477" y="372"/>
                    <a:pt x="477" y="372"/>
                  </a:cubicBezTo>
                  <a:cubicBezTo>
                    <a:pt x="478" y="369"/>
                    <a:pt x="478" y="367"/>
                    <a:pt x="479" y="365"/>
                  </a:cubicBezTo>
                  <a:cubicBezTo>
                    <a:pt x="479" y="365"/>
                    <a:pt x="480" y="365"/>
                    <a:pt x="480" y="365"/>
                  </a:cubicBezTo>
                  <a:cubicBezTo>
                    <a:pt x="480" y="367"/>
                    <a:pt x="480" y="369"/>
                    <a:pt x="480" y="371"/>
                  </a:cubicBezTo>
                  <a:cubicBezTo>
                    <a:pt x="480" y="372"/>
                    <a:pt x="479" y="372"/>
                    <a:pt x="479" y="373"/>
                  </a:cubicBezTo>
                  <a:cubicBezTo>
                    <a:pt x="478" y="373"/>
                    <a:pt x="478" y="372"/>
                    <a:pt x="477" y="372"/>
                  </a:cubicBezTo>
                  <a:close/>
                  <a:moveTo>
                    <a:pt x="468" y="353"/>
                  </a:moveTo>
                  <a:cubicBezTo>
                    <a:pt x="466" y="352"/>
                    <a:pt x="465" y="351"/>
                    <a:pt x="464" y="350"/>
                  </a:cubicBezTo>
                  <a:cubicBezTo>
                    <a:pt x="465" y="346"/>
                    <a:pt x="465" y="341"/>
                    <a:pt x="465" y="336"/>
                  </a:cubicBezTo>
                  <a:cubicBezTo>
                    <a:pt x="465" y="337"/>
                    <a:pt x="465" y="337"/>
                    <a:pt x="465" y="337"/>
                  </a:cubicBezTo>
                  <a:cubicBezTo>
                    <a:pt x="466" y="337"/>
                    <a:pt x="467" y="338"/>
                    <a:pt x="468" y="338"/>
                  </a:cubicBezTo>
                  <a:cubicBezTo>
                    <a:pt x="467" y="340"/>
                    <a:pt x="467" y="343"/>
                    <a:pt x="467" y="345"/>
                  </a:cubicBezTo>
                  <a:cubicBezTo>
                    <a:pt x="467" y="346"/>
                    <a:pt x="467" y="347"/>
                    <a:pt x="467" y="349"/>
                  </a:cubicBezTo>
                  <a:cubicBezTo>
                    <a:pt x="467" y="349"/>
                    <a:pt x="467" y="349"/>
                    <a:pt x="467" y="350"/>
                  </a:cubicBezTo>
                  <a:cubicBezTo>
                    <a:pt x="468" y="350"/>
                    <a:pt x="468" y="350"/>
                    <a:pt x="468" y="350"/>
                  </a:cubicBezTo>
                  <a:cubicBezTo>
                    <a:pt x="468" y="351"/>
                    <a:pt x="468" y="352"/>
                    <a:pt x="468" y="353"/>
                  </a:cubicBezTo>
                  <a:close/>
                  <a:moveTo>
                    <a:pt x="461" y="348"/>
                  </a:moveTo>
                  <a:cubicBezTo>
                    <a:pt x="455" y="342"/>
                    <a:pt x="449" y="337"/>
                    <a:pt x="443" y="333"/>
                  </a:cubicBezTo>
                  <a:cubicBezTo>
                    <a:pt x="440" y="331"/>
                    <a:pt x="436" y="329"/>
                    <a:pt x="433" y="328"/>
                  </a:cubicBezTo>
                  <a:cubicBezTo>
                    <a:pt x="448" y="328"/>
                    <a:pt x="458" y="330"/>
                    <a:pt x="459" y="331"/>
                  </a:cubicBezTo>
                  <a:cubicBezTo>
                    <a:pt x="459" y="332"/>
                    <a:pt x="459" y="333"/>
                    <a:pt x="460" y="334"/>
                  </a:cubicBezTo>
                  <a:cubicBezTo>
                    <a:pt x="460" y="334"/>
                    <a:pt x="460" y="334"/>
                    <a:pt x="460" y="334"/>
                  </a:cubicBezTo>
                  <a:cubicBezTo>
                    <a:pt x="460" y="334"/>
                    <a:pt x="460" y="334"/>
                    <a:pt x="460" y="334"/>
                  </a:cubicBezTo>
                  <a:cubicBezTo>
                    <a:pt x="461" y="338"/>
                    <a:pt x="461" y="343"/>
                    <a:pt x="461" y="348"/>
                  </a:cubicBezTo>
                  <a:close/>
                  <a:moveTo>
                    <a:pt x="463" y="329"/>
                  </a:moveTo>
                  <a:cubicBezTo>
                    <a:pt x="463" y="329"/>
                    <a:pt x="463" y="329"/>
                    <a:pt x="464" y="329"/>
                  </a:cubicBezTo>
                  <a:cubicBezTo>
                    <a:pt x="465" y="331"/>
                    <a:pt x="467" y="332"/>
                    <a:pt x="468" y="334"/>
                  </a:cubicBezTo>
                  <a:cubicBezTo>
                    <a:pt x="468" y="334"/>
                    <a:pt x="468" y="335"/>
                    <a:pt x="468" y="335"/>
                  </a:cubicBezTo>
                  <a:cubicBezTo>
                    <a:pt x="467" y="335"/>
                    <a:pt x="467" y="335"/>
                    <a:pt x="466" y="334"/>
                  </a:cubicBezTo>
                  <a:cubicBezTo>
                    <a:pt x="466" y="334"/>
                    <a:pt x="465" y="334"/>
                    <a:pt x="464" y="333"/>
                  </a:cubicBezTo>
                  <a:cubicBezTo>
                    <a:pt x="464" y="332"/>
                    <a:pt x="463" y="330"/>
                    <a:pt x="463" y="329"/>
                  </a:cubicBezTo>
                  <a:close/>
                  <a:moveTo>
                    <a:pt x="457" y="323"/>
                  </a:moveTo>
                  <a:cubicBezTo>
                    <a:pt x="455" y="321"/>
                    <a:pt x="453" y="320"/>
                    <a:pt x="452" y="319"/>
                  </a:cubicBezTo>
                  <a:cubicBezTo>
                    <a:pt x="452" y="319"/>
                    <a:pt x="452" y="319"/>
                    <a:pt x="453" y="319"/>
                  </a:cubicBezTo>
                  <a:cubicBezTo>
                    <a:pt x="454" y="319"/>
                    <a:pt x="454" y="318"/>
                    <a:pt x="454" y="317"/>
                  </a:cubicBezTo>
                  <a:cubicBezTo>
                    <a:pt x="457" y="318"/>
                    <a:pt x="459" y="319"/>
                    <a:pt x="461" y="319"/>
                  </a:cubicBezTo>
                  <a:cubicBezTo>
                    <a:pt x="461" y="319"/>
                    <a:pt x="461" y="319"/>
                    <a:pt x="461" y="319"/>
                  </a:cubicBezTo>
                  <a:cubicBezTo>
                    <a:pt x="458" y="320"/>
                    <a:pt x="458" y="320"/>
                    <a:pt x="458" y="320"/>
                  </a:cubicBezTo>
                  <a:cubicBezTo>
                    <a:pt x="460" y="322"/>
                    <a:pt x="460" y="322"/>
                    <a:pt x="460" y="322"/>
                  </a:cubicBezTo>
                  <a:cubicBezTo>
                    <a:pt x="461" y="322"/>
                    <a:pt x="462" y="322"/>
                    <a:pt x="462" y="323"/>
                  </a:cubicBezTo>
                  <a:cubicBezTo>
                    <a:pt x="462" y="323"/>
                    <a:pt x="462" y="323"/>
                    <a:pt x="462" y="323"/>
                  </a:cubicBezTo>
                  <a:cubicBezTo>
                    <a:pt x="462" y="323"/>
                    <a:pt x="463" y="323"/>
                    <a:pt x="463" y="323"/>
                  </a:cubicBezTo>
                  <a:cubicBezTo>
                    <a:pt x="465" y="325"/>
                    <a:pt x="467" y="327"/>
                    <a:pt x="469" y="329"/>
                  </a:cubicBezTo>
                  <a:cubicBezTo>
                    <a:pt x="469" y="329"/>
                    <a:pt x="469" y="329"/>
                    <a:pt x="469" y="329"/>
                  </a:cubicBezTo>
                  <a:cubicBezTo>
                    <a:pt x="468" y="329"/>
                    <a:pt x="467" y="328"/>
                    <a:pt x="465" y="327"/>
                  </a:cubicBezTo>
                  <a:cubicBezTo>
                    <a:pt x="465" y="327"/>
                    <a:pt x="464" y="326"/>
                    <a:pt x="463" y="325"/>
                  </a:cubicBezTo>
                  <a:cubicBezTo>
                    <a:pt x="463" y="324"/>
                    <a:pt x="462" y="324"/>
                    <a:pt x="461" y="323"/>
                  </a:cubicBezTo>
                  <a:cubicBezTo>
                    <a:pt x="461" y="323"/>
                    <a:pt x="461" y="323"/>
                    <a:pt x="461" y="323"/>
                  </a:cubicBezTo>
                  <a:cubicBezTo>
                    <a:pt x="461" y="323"/>
                    <a:pt x="461" y="323"/>
                    <a:pt x="461" y="323"/>
                  </a:cubicBezTo>
                  <a:cubicBezTo>
                    <a:pt x="460" y="324"/>
                    <a:pt x="460" y="324"/>
                    <a:pt x="460" y="324"/>
                  </a:cubicBezTo>
                  <a:cubicBezTo>
                    <a:pt x="460" y="323"/>
                    <a:pt x="460" y="323"/>
                    <a:pt x="459" y="323"/>
                  </a:cubicBezTo>
                  <a:cubicBezTo>
                    <a:pt x="459" y="323"/>
                    <a:pt x="458" y="323"/>
                    <a:pt x="457" y="323"/>
                  </a:cubicBezTo>
                  <a:close/>
                  <a:moveTo>
                    <a:pt x="443" y="313"/>
                  </a:moveTo>
                  <a:cubicBezTo>
                    <a:pt x="438" y="309"/>
                    <a:pt x="433" y="305"/>
                    <a:pt x="428" y="300"/>
                  </a:cubicBezTo>
                  <a:cubicBezTo>
                    <a:pt x="427" y="300"/>
                    <a:pt x="427" y="299"/>
                    <a:pt x="426" y="298"/>
                  </a:cubicBezTo>
                  <a:cubicBezTo>
                    <a:pt x="426" y="298"/>
                    <a:pt x="426" y="299"/>
                    <a:pt x="427" y="299"/>
                  </a:cubicBezTo>
                  <a:cubicBezTo>
                    <a:pt x="432" y="303"/>
                    <a:pt x="439" y="309"/>
                    <a:pt x="446" y="313"/>
                  </a:cubicBezTo>
                  <a:cubicBezTo>
                    <a:pt x="445" y="313"/>
                    <a:pt x="444" y="313"/>
                    <a:pt x="443" y="313"/>
                  </a:cubicBezTo>
                  <a:close/>
                  <a:moveTo>
                    <a:pt x="404" y="274"/>
                  </a:moveTo>
                  <a:cubicBezTo>
                    <a:pt x="399" y="266"/>
                    <a:pt x="395" y="259"/>
                    <a:pt x="392" y="252"/>
                  </a:cubicBezTo>
                  <a:cubicBezTo>
                    <a:pt x="398" y="252"/>
                    <a:pt x="404" y="255"/>
                    <a:pt x="411" y="259"/>
                  </a:cubicBezTo>
                  <a:cubicBezTo>
                    <a:pt x="414" y="262"/>
                    <a:pt x="418" y="264"/>
                    <a:pt x="421" y="267"/>
                  </a:cubicBezTo>
                  <a:cubicBezTo>
                    <a:pt x="420" y="268"/>
                    <a:pt x="420" y="268"/>
                    <a:pt x="420" y="268"/>
                  </a:cubicBezTo>
                  <a:cubicBezTo>
                    <a:pt x="423" y="270"/>
                    <a:pt x="427" y="273"/>
                    <a:pt x="430" y="276"/>
                  </a:cubicBezTo>
                  <a:cubicBezTo>
                    <a:pt x="431" y="276"/>
                    <a:pt x="431" y="277"/>
                    <a:pt x="432" y="277"/>
                  </a:cubicBezTo>
                  <a:cubicBezTo>
                    <a:pt x="436" y="282"/>
                    <a:pt x="440" y="287"/>
                    <a:pt x="444" y="291"/>
                  </a:cubicBezTo>
                  <a:cubicBezTo>
                    <a:pt x="433" y="282"/>
                    <a:pt x="422" y="273"/>
                    <a:pt x="412" y="267"/>
                  </a:cubicBezTo>
                  <a:cubicBezTo>
                    <a:pt x="410" y="269"/>
                    <a:pt x="410" y="269"/>
                    <a:pt x="410" y="269"/>
                  </a:cubicBezTo>
                  <a:cubicBezTo>
                    <a:pt x="416" y="274"/>
                    <a:pt x="422" y="280"/>
                    <a:pt x="429" y="286"/>
                  </a:cubicBezTo>
                  <a:cubicBezTo>
                    <a:pt x="422" y="282"/>
                    <a:pt x="414" y="278"/>
                    <a:pt x="404" y="274"/>
                  </a:cubicBezTo>
                  <a:close/>
                  <a:moveTo>
                    <a:pt x="463" y="292"/>
                  </a:moveTo>
                  <a:cubicBezTo>
                    <a:pt x="463" y="289"/>
                    <a:pt x="464" y="286"/>
                    <a:pt x="464" y="282"/>
                  </a:cubicBezTo>
                  <a:cubicBezTo>
                    <a:pt x="465" y="286"/>
                    <a:pt x="465" y="289"/>
                    <a:pt x="466" y="292"/>
                  </a:cubicBezTo>
                  <a:cubicBezTo>
                    <a:pt x="466" y="292"/>
                    <a:pt x="465" y="292"/>
                    <a:pt x="465" y="292"/>
                  </a:cubicBezTo>
                  <a:cubicBezTo>
                    <a:pt x="464" y="292"/>
                    <a:pt x="464" y="292"/>
                    <a:pt x="463" y="292"/>
                  </a:cubicBezTo>
                  <a:close/>
                  <a:moveTo>
                    <a:pt x="477" y="237"/>
                  </a:moveTo>
                  <a:cubicBezTo>
                    <a:pt x="476" y="248"/>
                    <a:pt x="474" y="259"/>
                    <a:pt x="474" y="269"/>
                  </a:cubicBezTo>
                  <a:cubicBezTo>
                    <a:pt x="474" y="274"/>
                    <a:pt x="475" y="279"/>
                    <a:pt x="476" y="284"/>
                  </a:cubicBezTo>
                  <a:cubicBezTo>
                    <a:pt x="478" y="284"/>
                    <a:pt x="478" y="284"/>
                    <a:pt x="478" y="284"/>
                  </a:cubicBezTo>
                  <a:cubicBezTo>
                    <a:pt x="479" y="280"/>
                    <a:pt x="481" y="276"/>
                    <a:pt x="482" y="272"/>
                  </a:cubicBezTo>
                  <a:cubicBezTo>
                    <a:pt x="483" y="272"/>
                    <a:pt x="483" y="272"/>
                    <a:pt x="483" y="272"/>
                  </a:cubicBezTo>
                  <a:cubicBezTo>
                    <a:pt x="482" y="278"/>
                    <a:pt x="480" y="285"/>
                    <a:pt x="480" y="291"/>
                  </a:cubicBezTo>
                  <a:cubicBezTo>
                    <a:pt x="479" y="292"/>
                    <a:pt x="479" y="292"/>
                    <a:pt x="479" y="292"/>
                  </a:cubicBezTo>
                  <a:cubicBezTo>
                    <a:pt x="477" y="290"/>
                    <a:pt x="477" y="290"/>
                    <a:pt x="477" y="290"/>
                  </a:cubicBezTo>
                  <a:cubicBezTo>
                    <a:pt x="477" y="292"/>
                    <a:pt x="477" y="292"/>
                    <a:pt x="477" y="292"/>
                  </a:cubicBezTo>
                  <a:cubicBezTo>
                    <a:pt x="476" y="292"/>
                    <a:pt x="475" y="292"/>
                    <a:pt x="474" y="292"/>
                  </a:cubicBezTo>
                  <a:cubicBezTo>
                    <a:pt x="472" y="292"/>
                    <a:pt x="471" y="292"/>
                    <a:pt x="469" y="292"/>
                  </a:cubicBezTo>
                  <a:cubicBezTo>
                    <a:pt x="468" y="281"/>
                    <a:pt x="469" y="266"/>
                    <a:pt x="472" y="252"/>
                  </a:cubicBezTo>
                  <a:cubicBezTo>
                    <a:pt x="474" y="248"/>
                    <a:pt x="475" y="244"/>
                    <a:pt x="476" y="240"/>
                  </a:cubicBezTo>
                  <a:cubicBezTo>
                    <a:pt x="476" y="239"/>
                    <a:pt x="477" y="238"/>
                    <a:pt x="477" y="237"/>
                  </a:cubicBezTo>
                  <a:close/>
                  <a:moveTo>
                    <a:pt x="478" y="252"/>
                  </a:moveTo>
                  <a:cubicBezTo>
                    <a:pt x="480" y="254"/>
                    <a:pt x="483" y="256"/>
                    <a:pt x="486" y="258"/>
                  </a:cubicBezTo>
                  <a:cubicBezTo>
                    <a:pt x="484" y="261"/>
                    <a:pt x="483" y="264"/>
                    <a:pt x="481" y="268"/>
                  </a:cubicBezTo>
                  <a:cubicBezTo>
                    <a:pt x="481" y="268"/>
                    <a:pt x="481" y="267"/>
                    <a:pt x="481" y="267"/>
                  </a:cubicBezTo>
                  <a:cubicBezTo>
                    <a:pt x="480" y="270"/>
                    <a:pt x="480" y="270"/>
                    <a:pt x="480" y="270"/>
                  </a:cubicBezTo>
                  <a:cubicBezTo>
                    <a:pt x="480" y="270"/>
                    <a:pt x="480" y="270"/>
                    <a:pt x="480" y="270"/>
                  </a:cubicBezTo>
                  <a:cubicBezTo>
                    <a:pt x="479" y="273"/>
                    <a:pt x="478" y="275"/>
                    <a:pt x="477" y="278"/>
                  </a:cubicBezTo>
                  <a:cubicBezTo>
                    <a:pt x="477" y="275"/>
                    <a:pt x="477" y="272"/>
                    <a:pt x="477" y="269"/>
                  </a:cubicBezTo>
                  <a:cubicBezTo>
                    <a:pt x="477" y="264"/>
                    <a:pt x="477" y="258"/>
                    <a:pt x="478" y="252"/>
                  </a:cubicBezTo>
                  <a:close/>
                  <a:moveTo>
                    <a:pt x="488" y="260"/>
                  </a:moveTo>
                  <a:cubicBezTo>
                    <a:pt x="488" y="260"/>
                    <a:pt x="488" y="261"/>
                    <a:pt x="488" y="261"/>
                  </a:cubicBezTo>
                  <a:cubicBezTo>
                    <a:pt x="488" y="261"/>
                    <a:pt x="488" y="260"/>
                    <a:pt x="488" y="260"/>
                  </a:cubicBezTo>
                  <a:cubicBezTo>
                    <a:pt x="488" y="260"/>
                    <a:pt x="488" y="260"/>
                    <a:pt x="488" y="260"/>
                  </a:cubicBezTo>
                  <a:close/>
                  <a:moveTo>
                    <a:pt x="489" y="260"/>
                  </a:moveTo>
                  <a:cubicBezTo>
                    <a:pt x="491" y="262"/>
                    <a:pt x="494" y="264"/>
                    <a:pt x="496" y="266"/>
                  </a:cubicBezTo>
                  <a:cubicBezTo>
                    <a:pt x="495" y="270"/>
                    <a:pt x="493" y="274"/>
                    <a:pt x="492" y="278"/>
                  </a:cubicBezTo>
                  <a:cubicBezTo>
                    <a:pt x="490" y="275"/>
                    <a:pt x="488" y="273"/>
                    <a:pt x="486" y="271"/>
                  </a:cubicBezTo>
                  <a:cubicBezTo>
                    <a:pt x="486" y="268"/>
                    <a:pt x="487" y="265"/>
                    <a:pt x="488" y="262"/>
                  </a:cubicBezTo>
                  <a:cubicBezTo>
                    <a:pt x="488" y="262"/>
                    <a:pt x="488" y="261"/>
                    <a:pt x="489" y="260"/>
                  </a:cubicBezTo>
                  <a:close/>
                  <a:moveTo>
                    <a:pt x="490" y="258"/>
                  </a:moveTo>
                  <a:cubicBezTo>
                    <a:pt x="492" y="255"/>
                    <a:pt x="495" y="251"/>
                    <a:pt x="499" y="247"/>
                  </a:cubicBezTo>
                  <a:cubicBezTo>
                    <a:pt x="501" y="248"/>
                    <a:pt x="503" y="249"/>
                    <a:pt x="504" y="249"/>
                  </a:cubicBezTo>
                  <a:cubicBezTo>
                    <a:pt x="502" y="254"/>
                    <a:pt x="500" y="259"/>
                    <a:pt x="497" y="263"/>
                  </a:cubicBezTo>
                  <a:cubicBezTo>
                    <a:pt x="495" y="262"/>
                    <a:pt x="493" y="260"/>
                    <a:pt x="490" y="258"/>
                  </a:cubicBezTo>
                  <a:close/>
                  <a:moveTo>
                    <a:pt x="511" y="234"/>
                  </a:moveTo>
                  <a:cubicBezTo>
                    <a:pt x="516" y="230"/>
                    <a:pt x="521" y="225"/>
                    <a:pt x="528" y="220"/>
                  </a:cubicBezTo>
                  <a:cubicBezTo>
                    <a:pt x="528" y="220"/>
                    <a:pt x="528" y="220"/>
                    <a:pt x="528" y="220"/>
                  </a:cubicBezTo>
                  <a:cubicBezTo>
                    <a:pt x="523" y="225"/>
                    <a:pt x="518" y="230"/>
                    <a:pt x="513" y="236"/>
                  </a:cubicBezTo>
                  <a:cubicBezTo>
                    <a:pt x="512" y="235"/>
                    <a:pt x="511" y="235"/>
                    <a:pt x="511" y="234"/>
                  </a:cubicBezTo>
                  <a:close/>
                  <a:moveTo>
                    <a:pt x="538" y="213"/>
                  </a:moveTo>
                  <a:cubicBezTo>
                    <a:pt x="540" y="212"/>
                    <a:pt x="543" y="211"/>
                    <a:pt x="545" y="210"/>
                  </a:cubicBezTo>
                  <a:cubicBezTo>
                    <a:pt x="545" y="210"/>
                    <a:pt x="546" y="210"/>
                    <a:pt x="546" y="210"/>
                  </a:cubicBezTo>
                  <a:cubicBezTo>
                    <a:pt x="543" y="211"/>
                    <a:pt x="541" y="212"/>
                    <a:pt x="538" y="213"/>
                  </a:cubicBezTo>
                  <a:close/>
                  <a:moveTo>
                    <a:pt x="548" y="208"/>
                  </a:moveTo>
                  <a:cubicBezTo>
                    <a:pt x="551" y="207"/>
                    <a:pt x="555" y="205"/>
                    <a:pt x="558" y="203"/>
                  </a:cubicBezTo>
                  <a:cubicBezTo>
                    <a:pt x="559" y="203"/>
                    <a:pt x="559" y="203"/>
                    <a:pt x="559" y="203"/>
                  </a:cubicBezTo>
                  <a:cubicBezTo>
                    <a:pt x="559" y="203"/>
                    <a:pt x="559" y="203"/>
                    <a:pt x="559" y="203"/>
                  </a:cubicBezTo>
                  <a:cubicBezTo>
                    <a:pt x="578" y="212"/>
                    <a:pt x="599" y="221"/>
                    <a:pt x="615" y="233"/>
                  </a:cubicBezTo>
                  <a:cubicBezTo>
                    <a:pt x="607" y="234"/>
                    <a:pt x="597" y="236"/>
                    <a:pt x="588" y="238"/>
                  </a:cubicBezTo>
                  <a:cubicBezTo>
                    <a:pt x="586" y="235"/>
                    <a:pt x="584" y="232"/>
                    <a:pt x="581" y="230"/>
                  </a:cubicBezTo>
                  <a:cubicBezTo>
                    <a:pt x="576" y="226"/>
                    <a:pt x="571" y="223"/>
                    <a:pt x="566" y="219"/>
                  </a:cubicBezTo>
                  <a:cubicBezTo>
                    <a:pt x="562" y="216"/>
                    <a:pt x="557" y="214"/>
                    <a:pt x="553" y="211"/>
                  </a:cubicBezTo>
                  <a:cubicBezTo>
                    <a:pt x="554" y="211"/>
                    <a:pt x="555" y="211"/>
                    <a:pt x="557" y="211"/>
                  </a:cubicBezTo>
                  <a:cubicBezTo>
                    <a:pt x="557" y="211"/>
                    <a:pt x="557" y="211"/>
                    <a:pt x="557" y="211"/>
                  </a:cubicBezTo>
                  <a:cubicBezTo>
                    <a:pt x="557" y="209"/>
                    <a:pt x="557" y="209"/>
                    <a:pt x="557" y="209"/>
                  </a:cubicBezTo>
                  <a:cubicBezTo>
                    <a:pt x="557" y="209"/>
                    <a:pt x="557" y="209"/>
                    <a:pt x="557" y="209"/>
                  </a:cubicBezTo>
                  <a:cubicBezTo>
                    <a:pt x="554" y="209"/>
                    <a:pt x="552" y="209"/>
                    <a:pt x="549" y="209"/>
                  </a:cubicBezTo>
                  <a:cubicBezTo>
                    <a:pt x="549" y="209"/>
                    <a:pt x="548" y="209"/>
                    <a:pt x="548" y="208"/>
                  </a:cubicBezTo>
                  <a:close/>
                  <a:moveTo>
                    <a:pt x="622" y="235"/>
                  </a:moveTo>
                  <a:cubicBezTo>
                    <a:pt x="622" y="235"/>
                    <a:pt x="622" y="235"/>
                    <a:pt x="622" y="235"/>
                  </a:cubicBezTo>
                  <a:cubicBezTo>
                    <a:pt x="622" y="235"/>
                    <a:pt x="622" y="235"/>
                    <a:pt x="622" y="235"/>
                  </a:cubicBezTo>
                  <a:cubicBezTo>
                    <a:pt x="622" y="235"/>
                    <a:pt x="622" y="235"/>
                    <a:pt x="622" y="235"/>
                  </a:cubicBezTo>
                  <a:close/>
                  <a:moveTo>
                    <a:pt x="609" y="239"/>
                  </a:moveTo>
                  <a:cubicBezTo>
                    <a:pt x="609" y="239"/>
                    <a:pt x="609" y="239"/>
                    <a:pt x="608" y="239"/>
                  </a:cubicBezTo>
                  <a:cubicBezTo>
                    <a:pt x="607" y="239"/>
                    <a:pt x="605" y="239"/>
                    <a:pt x="604" y="239"/>
                  </a:cubicBezTo>
                  <a:cubicBezTo>
                    <a:pt x="600" y="239"/>
                    <a:pt x="597" y="239"/>
                    <a:pt x="592" y="240"/>
                  </a:cubicBezTo>
                  <a:cubicBezTo>
                    <a:pt x="601" y="238"/>
                    <a:pt x="610" y="236"/>
                    <a:pt x="618" y="235"/>
                  </a:cubicBezTo>
                  <a:cubicBezTo>
                    <a:pt x="619" y="236"/>
                    <a:pt x="619" y="236"/>
                    <a:pt x="619" y="236"/>
                  </a:cubicBezTo>
                  <a:cubicBezTo>
                    <a:pt x="616" y="237"/>
                    <a:pt x="613" y="238"/>
                    <a:pt x="609" y="239"/>
                  </a:cubicBezTo>
                  <a:close/>
                  <a:moveTo>
                    <a:pt x="602" y="242"/>
                  </a:moveTo>
                  <a:cubicBezTo>
                    <a:pt x="595" y="244"/>
                    <a:pt x="588" y="247"/>
                    <a:pt x="581" y="250"/>
                  </a:cubicBezTo>
                  <a:cubicBezTo>
                    <a:pt x="580" y="250"/>
                    <a:pt x="580" y="250"/>
                    <a:pt x="580" y="250"/>
                  </a:cubicBezTo>
                  <a:cubicBezTo>
                    <a:pt x="580" y="250"/>
                    <a:pt x="580" y="250"/>
                    <a:pt x="580" y="250"/>
                  </a:cubicBezTo>
                  <a:cubicBezTo>
                    <a:pt x="579" y="250"/>
                    <a:pt x="579" y="250"/>
                    <a:pt x="579" y="250"/>
                  </a:cubicBezTo>
                  <a:cubicBezTo>
                    <a:pt x="576" y="250"/>
                    <a:pt x="574" y="250"/>
                    <a:pt x="571" y="251"/>
                  </a:cubicBezTo>
                  <a:cubicBezTo>
                    <a:pt x="571" y="250"/>
                    <a:pt x="571" y="250"/>
                    <a:pt x="571" y="250"/>
                  </a:cubicBezTo>
                  <a:cubicBezTo>
                    <a:pt x="571" y="250"/>
                    <a:pt x="571" y="250"/>
                    <a:pt x="571" y="250"/>
                  </a:cubicBezTo>
                  <a:cubicBezTo>
                    <a:pt x="570" y="249"/>
                    <a:pt x="568" y="248"/>
                    <a:pt x="567" y="247"/>
                  </a:cubicBezTo>
                  <a:cubicBezTo>
                    <a:pt x="580" y="244"/>
                    <a:pt x="593" y="242"/>
                    <a:pt x="602" y="242"/>
                  </a:cubicBezTo>
                  <a:close/>
                  <a:moveTo>
                    <a:pt x="496" y="311"/>
                  </a:moveTo>
                  <a:cubicBezTo>
                    <a:pt x="496" y="312"/>
                    <a:pt x="496" y="313"/>
                    <a:pt x="496" y="314"/>
                  </a:cubicBezTo>
                  <a:cubicBezTo>
                    <a:pt x="496" y="314"/>
                    <a:pt x="495" y="314"/>
                    <a:pt x="495" y="313"/>
                  </a:cubicBezTo>
                  <a:cubicBezTo>
                    <a:pt x="495" y="312"/>
                    <a:pt x="495" y="311"/>
                    <a:pt x="495" y="310"/>
                  </a:cubicBezTo>
                  <a:cubicBezTo>
                    <a:pt x="495" y="310"/>
                    <a:pt x="495" y="311"/>
                    <a:pt x="496" y="311"/>
                  </a:cubicBezTo>
                  <a:close/>
                  <a:moveTo>
                    <a:pt x="489" y="348"/>
                  </a:moveTo>
                  <a:cubicBezTo>
                    <a:pt x="490" y="350"/>
                    <a:pt x="489" y="352"/>
                    <a:pt x="489" y="354"/>
                  </a:cubicBezTo>
                  <a:cubicBezTo>
                    <a:pt x="489" y="353"/>
                    <a:pt x="488" y="352"/>
                    <a:pt x="488" y="352"/>
                  </a:cubicBezTo>
                  <a:cubicBezTo>
                    <a:pt x="488" y="350"/>
                    <a:pt x="487" y="349"/>
                    <a:pt x="487" y="347"/>
                  </a:cubicBezTo>
                  <a:cubicBezTo>
                    <a:pt x="488" y="347"/>
                    <a:pt x="489" y="348"/>
                    <a:pt x="489" y="348"/>
                  </a:cubicBezTo>
                  <a:close/>
                  <a:moveTo>
                    <a:pt x="489" y="358"/>
                  </a:moveTo>
                  <a:cubicBezTo>
                    <a:pt x="489" y="359"/>
                    <a:pt x="488" y="361"/>
                    <a:pt x="488" y="363"/>
                  </a:cubicBezTo>
                  <a:cubicBezTo>
                    <a:pt x="488" y="361"/>
                    <a:pt x="487" y="360"/>
                    <a:pt x="487" y="358"/>
                  </a:cubicBezTo>
                  <a:cubicBezTo>
                    <a:pt x="487" y="357"/>
                    <a:pt x="487" y="357"/>
                    <a:pt x="488" y="356"/>
                  </a:cubicBezTo>
                  <a:cubicBezTo>
                    <a:pt x="488" y="356"/>
                    <a:pt x="488" y="357"/>
                    <a:pt x="489" y="358"/>
                  </a:cubicBezTo>
                  <a:close/>
                  <a:moveTo>
                    <a:pt x="485" y="369"/>
                  </a:moveTo>
                  <a:cubicBezTo>
                    <a:pt x="485" y="369"/>
                    <a:pt x="485" y="369"/>
                    <a:pt x="485" y="369"/>
                  </a:cubicBezTo>
                  <a:cubicBezTo>
                    <a:pt x="485" y="369"/>
                    <a:pt x="485" y="368"/>
                    <a:pt x="485" y="368"/>
                  </a:cubicBezTo>
                  <a:cubicBezTo>
                    <a:pt x="485" y="368"/>
                    <a:pt x="485" y="368"/>
                    <a:pt x="485" y="368"/>
                  </a:cubicBezTo>
                  <a:cubicBezTo>
                    <a:pt x="485" y="368"/>
                    <a:pt x="485" y="368"/>
                    <a:pt x="485" y="368"/>
                  </a:cubicBezTo>
                  <a:cubicBezTo>
                    <a:pt x="485" y="368"/>
                    <a:pt x="485" y="368"/>
                    <a:pt x="485" y="369"/>
                  </a:cubicBezTo>
                  <a:close/>
                  <a:moveTo>
                    <a:pt x="378" y="320"/>
                  </a:moveTo>
                  <a:cubicBezTo>
                    <a:pt x="381" y="320"/>
                    <a:pt x="384" y="319"/>
                    <a:pt x="388" y="319"/>
                  </a:cubicBezTo>
                  <a:cubicBezTo>
                    <a:pt x="388" y="319"/>
                    <a:pt x="388" y="319"/>
                    <a:pt x="389" y="319"/>
                  </a:cubicBezTo>
                  <a:cubicBezTo>
                    <a:pt x="408" y="320"/>
                    <a:pt x="428" y="320"/>
                    <a:pt x="447" y="319"/>
                  </a:cubicBezTo>
                  <a:cubicBezTo>
                    <a:pt x="449" y="320"/>
                    <a:pt x="450" y="321"/>
                    <a:pt x="452" y="322"/>
                  </a:cubicBezTo>
                  <a:cubicBezTo>
                    <a:pt x="439" y="322"/>
                    <a:pt x="411" y="321"/>
                    <a:pt x="378" y="320"/>
                  </a:cubicBezTo>
                  <a:close/>
                  <a:moveTo>
                    <a:pt x="611" y="158"/>
                  </a:moveTo>
                  <a:cubicBezTo>
                    <a:pt x="610" y="158"/>
                    <a:pt x="609" y="157"/>
                    <a:pt x="608" y="157"/>
                  </a:cubicBezTo>
                  <a:cubicBezTo>
                    <a:pt x="606" y="156"/>
                    <a:pt x="605" y="155"/>
                    <a:pt x="603" y="154"/>
                  </a:cubicBezTo>
                  <a:cubicBezTo>
                    <a:pt x="606" y="155"/>
                    <a:pt x="608" y="156"/>
                    <a:pt x="611" y="158"/>
                  </a:cubicBezTo>
                  <a:cubicBezTo>
                    <a:pt x="611" y="158"/>
                    <a:pt x="611" y="158"/>
                    <a:pt x="611" y="158"/>
                  </a:cubicBezTo>
                  <a:close/>
                  <a:moveTo>
                    <a:pt x="584" y="146"/>
                  </a:moveTo>
                  <a:cubicBezTo>
                    <a:pt x="583" y="145"/>
                    <a:pt x="582" y="145"/>
                    <a:pt x="581" y="144"/>
                  </a:cubicBezTo>
                  <a:cubicBezTo>
                    <a:pt x="576" y="140"/>
                    <a:pt x="571" y="136"/>
                    <a:pt x="566" y="132"/>
                  </a:cubicBezTo>
                  <a:cubicBezTo>
                    <a:pt x="572" y="137"/>
                    <a:pt x="578" y="141"/>
                    <a:pt x="584" y="146"/>
                  </a:cubicBezTo>
                  <a:close/>
                  <a:moveTo>
                    <a:pt x="599" y="156"/>
                  </a:moveTo>
                  <a:cubicBezTo>
                    <a:pt x="603" y="158"/>
                    <a:pt x="606" y="160"/>
                    <a:pt x="609" y="162"/>
                  </a:cubicBezTo>
                  <a:cubicBezTo>
                    <a:pt x="607" y="161"/>
                    <a:pt x="605" y="161"/>
                    <a:pt x="603" y="160"/>
                  </a:cubicBezTo>
                  <a:cubicBezTo>
                    <a:pt x="603" y="160"/>
                    <a:pt x="602" y="159"/>
                    <a:pt x="602" y="159"/>
                  </a:cubicBezTo>
                  <a:cubicBezTo>
                    <a:pt x="599" y="157"/>
                    <a:pt x="597" y="155"/>
                    <a:pt x="594" y="153"/>
                  </a:cubicBezTo>
                  <a:cubicBezTo>
                    <a:pt x="596" y="154"/>
                    <a:pt x="598" y="155"/>
                    <a:pt x="599" y="156"/>
                  </a:cubicBezTo>
                  <a:close/>
                  <a:moveTo>
                    <a:pt x="574" y="145"/>
                  </a:moveTo>
                  <a:cubicBezTo>
                    <a:pt x="572" y="144"/>
                    <a:pt x="571" y="143"/>
                    <a:pt x="570" y="142"/>
                  </a:cubicBezTo>
                  <a:cubicBezTo>
                    <a:pt x="571" y="143"/>
                    <a:pt x="573" y="144"/>
                    <a:pt x="574" y="145"/>
                  </a:cubicBezTo>
                  <a:close/>
                  <a:moveTo>
                    <a:pt x="611" y="165"/>
                  </a:moveTo>
                  <a:cubicBezTo>
                    <a:pt x="611" y="165"/>
                    <a:pt x="611" y="165"/>
                    <a:pt x="611" y="165"/>
                  </a:cubicBezTo>
                  <a:cubicBezTo>
                    <a:pt x="611" y="165"/>
                    <a:pt x="611" y="165"/>
                    <a:pt x="610" y="165"/>
                  </a:cubicBezTo>
                  <a:cubicBezTo>
                    <a:pt x="611" y="165"/>
                    <a:pt x="611" y="165"/>
                    <a:pt x="611" y="165"/>
                  </a:cubicBezTo>
                  <a:close/>
                  <a:moveTo>
                    <a:pt x="665" y="195"/>
                  </a:moveTo>
                  <a:cubicBezTo>
                    <a:pt x="662" y="195"/>
                    <a:pt x="659" y="196"/>
                    <a:pt x="658" y="192"/>
                  </a:cubicBezTo>
                  <a:cubicBezTo>
                    <a:pt x="657" y="189"/>
                    <a:pt x="657" y="186"/>
                    <a:pt x="655" y="184"/>
                  </a:cubicBezTo>
                  <a:cubicBezTo>
                    <a:pt x="660" y="187"/>
                    <a:pt x="663" y="191"/>
                    <a:pt x="665" y="195"/>
                  </a:cubicBezTo>
                  <a:close/>
                  <a:moveTo>
                    <a:pt x="649" y="211"/>
                  </a:moveTo>
                  <a:cubicBezTo>
                    <a:pt x="640" y="206"/>
                    <a:pt x="632" y="201"/>
                    <a:pt x="624" y="196"/>
                  </a:cubicBezTo>
                  <a:cubicBezTo>
                    <a:pt x="623" y="193"/>
                    <a:pt x="619" y="190"/>
                    <a:pt x="611" y="188"/>
                  </a:cubicBezTo>
                  <a:cubicBezTo>
                    <a:pt x="610" y="187"/>
                    <a:pt x="609" y="187"/>
                    <a:pt x="607" y="186"/>
                  </a:cubicBezTo>
                  <a:cubicBezTo>
                    <a:pt x="607" y="188"/>
                    <a:pt x="607" y="188"/>
                    <a:pt x="607" y="188"/>
                  </a:cubicBezTo>
                  <a:cubicBezTo>
                    <a:pt x="596" y="187"/>
                    <a:pt x="581" y="188"/>
                    <a:pt x="560" y="196"/>
                  </a:cubicBezTo>
                  <a:cubicBezTo>
                    <a:pt x="553" y="198"/>
                    <a:pt x="547" y="201"/>
                    <a:pt x="541" y="204"/>
                  </a:cubicBezTo>
                  <a:cubicBezTo>
                    <a:pt x="539" y="203"/>
                    <a:pt x="537" y="202"/>
                    <a:pt x="535" y="201"/>
                  </a:cubicBezTo>
                  <a:cubicBezTo>
                    <a:pt x="534" y="203"/>
                    <a:pt x="534" y="203"/>
                    <a:pt x="534" y="203"/>
                  </a:cubicBezTo>
                  <a:cubicBezTo>
                    <a:pt x="535" y="204"/>
                    <a:pt x="537" y="205"/>
                    <a:pt x="538" y="206"/>
                  </a:cubicBezTo>
                  <a:cubicBezTo>
                    <a:pt x="533" y="209"/>
                    <a:pt x="529" y="212"/>
                    <a:pt x="525" y="216"/>
                  </a:cubicBezTo>
                  <a:cubicBezTo>
                    <a:pt x="520" y="213"/>
                    <a:pt x="515" y="210"/>
                    <a:pt x="512" y="209"/>
                  </a:cubicBezTo>
                  <a:cubicBezTo>
                    <a:pt x="511" y="211"/>
                    <a:pt x="511" y="211"/>
                    <a:pt x="511" y="211"/>
                  </a:cubicBezTo>
                  <a:cubicBezTo>
                    <a:pt x="514" y="213"/>
                    <a:pt x="518" y="215"/>
                    <a:pt x="522" y="217"/>
                  </a:cubicBezTo>
                  <a:cubicBezTo>
                    <a:pt x="517" y="222"/>
                    <a:pt x="512" y="227"/>
                    <a:pt x="508" y="232"/>
                  </a:cubicBezTo>
                  <a:cubicBezTo>
                    <a:pt x="503" y="229"/>
                    <a:pt x="498" y="225"/>
                    <a:pt x="494" y="222"/>
                  </a:cubicBezTo>
                  <a:cubicBezTo>
                    <a:pt x="493" y="224"/>
                    <a:pt x="493" y="224"/>
                    <a:pt x="493" y="224"/>
                  </a:cubicBezTo>
                  <a:cubicBezTo>
                    <a:pt x="497" y="227"/>
                    <a:pt x="501" y="231"/>
                    <a:pt x="506" y="234"/>
                  </a:cubicBezTo>
                  <a:cubicBezTo>
                    <a:pt x="503" y="237"/>
                    <a:pt x="501" y="240"/>
                    <a:pt x="498" y="244"/>
                  </a:cubicBezTo>
                  <a:cubicBezTo>
                    <a:pt x="498" y="243"/>
                    <a:pt x="497" y="243"/>
                    <a:pt x="496" y="243"/>
                  </a:cubicBezTo>
                  <a:cubicBezTo>
                    <a:pt x="496" y="243"/>
                    <a:pt x="496" y="243"/>
                    <a:pt x="496" y="243"/>
                  </a:cubicBezTo>
                  <a:cubicBezTo>
                    <a:pt x="496" y="242"/>
                    <a:pt x="496" y="242"/>
                    <a:pt x="496" y="242"/>
                  </a:cubicBezTo>
                  <a:cubicBezTo>
                    <a:pt x="495" y="242"/>
                    <a:pt x="494" y="242"/>
                    <a:pt x="494" y="242"/>
                  </a:cubicBezTo>
                  <a:cubicBezTo>
                    <a:pt x="493" y="242"/>
                    <a:pt x="493" y="242"/>
                    <a:pt x="492" y="241"/>
                  </a:cubicBezTo>
                  <a:cubicBezTo>
                    <a:pt x="492" y="242"/>
                    <a:pt x="492" y="242"/>
                    <a:pt x="492" y="242"/>
                  </a:cubicBezTo>
                  <a:cubicBezTo>
                    <a:pt x="491" y="242"/>
                    <a:pt x="491" y="242"/>
                    <a:pt x="491" y="242"/>
                  </a:cubicBezTo>
                  <a:cubicBezTo>
                    <a:pt x="491" y="242"/>
                    <a:pt x="490" y="243"/>
                    <a:pt x="490" y="243"/>
                  </a:cubicBezTo>
                  <a:cubicBezTo>
                    <a:pt x="491" y="243"/>
                    <a:pt x="491" y="244"/>
                    <a:pt x="491" y="244"/>
                  </a:cubicBezTo>
                  <a:cubicBezTo>
                    <a:pt x="491" y="244"/>
                    <a:pt x="491" y="244"/>
                    <a:pt x="491" y="244"/>
                  </a:cubicBezTo>
                  <a:cubicBezTo>
                    <a:pt x="491" y="244"/>
                    <a:pt x="492" y="245"/>
                    <a:pt x="492" y="245"/>
                  </a:cubicBezTo>
                  <a:cubicBezTo>
                    <a:pt x="493" y="245"/>
                    <a:pt x="494" y="246"/>
                    <a:pt x="495" y="247"/>
                  </a:cubicBezTo>
                  <a:cubicBezTo>
                    <a:pt x="496" y="245"/>
                    <a:pt x="496" y="245"/>
                    <a:pt x="496" y="245"/>
                  </a:cubicBezTo>
                  <a:cubicBezTo>
                    <a:pt x="496" y="245"/>
                    <a:pt x="497" y="246"/>
                    <a:pt x="497" y="246"/>
                  </a:cubicBezTo>
                  <a:cubicBezTo>
                    <a:pt x="494" y="250"/>
                    <a:pt x="491" y="255"/>
                    <a:pt x="490" y="258"/>
                  </a:cubicBezTo>
                  <a:cubicBezTo>
                    <a:pt x="486" y="255"/>
                    <a:pt x="482" y="253"/>
                    <a:pt x="479" y="250"/>
                  </a:cubicBezTo>
                  <a:cubicBezTo>
                    <a:pt x="478" y="250"/>
                    <a:pt x="478" y="250"/>
                    <a:pt x="478" y="250"/>
                  </a:cubicBezTo>
                  <a:cubicBezTo>
                    <a:pt x="479" y="244"/>
                    <a:pt x="480" y="237"/>
                    <a:pt x="481" y="230"/>
                  </a:cubicBezTo>
                  <a:cubicBezTo>
                    <a:pt x="491" y="210"/>
                    <a:pt x="511" y="192"/>
                    <a:pt x="544" y="182"/>
                  </a:cubicBezTo>
                  <a:cubicBezTo>
                    <a:pt x="574" y="174"/>
                    <a:pt x="596" y="171"/>
                    <a:pt x="613" y="172"/>
                  </a:cubicBezTo>
                  <a:cubicBezTo>
                    <a:pt x="619" y="175"/>
                    <a:pt x="624" y="179"/>
                    <a:pt x="630" y="182"/>
                  </a:cubicBezTo>
                  <a:cubicBezTo>
                    <a:pt x="631" y="180"/>
                    <a:pt x="631" y="180"/>
                    <a:pt x="631" y="180"/>
                  </a:cubicBezTo>
                  <a:cubicBezTo>
                    <a:pt x="628" y="177"/>
                    <a:pt x="624" y="175"/>
                    <a:pt x="620" y="172"/>
                  </a:cubicBezTo>
                  <a:cubicBezTo>
                    <a:pt x="624" y="173"/>
                    <a:pt x="628" y="173"/>
                    <a:pt x="632" y="174"/>
                  </a:cubicBezTo>
                  <a:cubicBezTo>
                    <a:pt x="633" y="174"/>
                    <a:pt x="634" y="175"/>
                    <a:pt x="636" y="176"/>
                  </a:cubicBezTo>
                  <a:cubicBezTo>
                    <a:pt x="636" y="176"/>
                    <a:pt x="637" y="176"/>
                    <a:pt x="637" y="176"/>
                  </a:cubicBezTo>
                  <a:cubicBezTo>
                    <a:pt x="638" y="176"/>
                    <a:pt x="638" y="175"/>
                    <a:pt x="638" y="175"/>
                  </a:cubicBezTo>
                  <a:cubicBezTo>
                    <a:pt x="642" y="177"/>
                    <a:pt x="645" y="178"/>
                    <a:pt x="648" y="179"/>
                  </a:cubicBezTo>
                  <a:cubicBezTo>
                    <a:pt x="649" y="180"/>
                    <a:pt x="650" y="182"/>
                    <a:pt x="651" y="184"/>
                  </a:cubicBezTo>
                  <a:cubicBezTo>
                    <a:pt x="653" y="187"/>
                    <a:pt x="654" y="191"/>
                    <a:pt x="654" y="195"/>
                  </a:cubicBezTo>
                  <a:cubicBezTo>
                    <a:pt x="655" y="196"/>
                    <a:pt x="655" y="198"/>
                    <a:pt x="656" y="199"/>
                  </a:cubicBezTo>
                  <a:cubicBezTo>
                    <a:pt x="658" y="201"/>
                    <a:pt x="661" y="199"/>
                    <a:pt x="664" y="199"/>
                  </a:cubicBezTo>
                  <a:cubicBezTo>
                    <a:pt x="665" y="198"/>
                    <a:pt x="661" y="204"/>
                    <a:pt x="661" y="204"/>
                  </a:cubicBezTo>
                  <a:cubicBezTo>
                    <a:pt x="660" y="205"/>
                    <a:pt x="660" y="206"/>
                    <a:pt x="660" y="207"/>
                  </a:cubicBezTo>
                  <a:cubicBezTo>
                    <a:pt x="660" y="207"/>
                    <a:pt x="660" y="208"/>
                    <a:pt x="660" y="208"/>
                  </a:cubicBezTo>
                  <a:cubicBezTo>
                    <a:pt x="656" y="210"/>
                    <a:pt x="652" y="211"/>
                    <a:pt x="649" y="211"/>
                  </a:cubicBezTo>
                  <a:close/>
                  <a:moveTo>
                    <a:pt x="673" y="225"/>
                  </a:moveTo>
                  <a:cubicBezTo>
                    <a:pt x="667" y="225"/>
                    <a:pt x="661" y="226"/>
                    <a:pt x="655" y="227"/>
                  </a:cubicBezTo>
                  <a:cubicBezTo>
                    <a:pt x="655" y="227"/>
                    <a:pt x="655" y="227"/>
                    <a:pt x="655" y="227"/>
                  </a:cubicBezTo>
                  <a:cubicBezTo>
                    <a:pt x="652" y="221"/>
                    <a:pt x="646" y="215"/>
                    <a:pt x="640" y="209"/>
                  </a:cubicBezTo>
                  <a:cubicBezTo>
                    <a:pt x="651" y="215"/>
                    <a:pt x="661" y="221"/>
                    <a:pt x="673" y="225"/>
                  </a:cubicBezTo>
                  <a:close/>
                  <a:moveTo>
                    <a:pt x="493" y="322"/>
                  </a:moveTo>
                  <a:cubicBezTo>
                    <a:pt x="493" y="320"/>
                    <a:pt x="492" y="319"/>
                    <a:pt x="491" y="318"/>
                  </a:cubicBezTo>
                  <a:cubicBezTo>
                    <a:pt x="490" y="317"/>
                    <a:pt x="490" y="316"/>
                    <a:pt x="490" y="315"/>
                  </a:cubicBezTo>
                  <a:cubicBezTo>
                    <a:pt x="490" y="315"/>
                    <a:pt x="490" y="315"/>
                    <a:pt x="490" y="315"/>
                  </a:cubicBezTo>
                  <a:cubicBezTo>
                    <a:pt x="491" y="315"/>
                    <a:pt x="491" y="315"/>
                    <a:pt x="492" y="316"/>
                  </a:cubicBezTo>
                  <a:cubicBezTo>
                    <a:pt x="492" y="316"/>
                    <a:pt x="492" y="316"/>
                    <a:pt x="492" y="316"/>
                  </a:cubicBezTo>
                  <a:cubicBezTo>
                    <a:pt x="492" y="316"/>
                    <a:pt x="493" y="317"/>
                    <a:pt x="493" y="317"/>
                  </a:cubicBezTo>
                  <a:cubicBezTo>
                    <a:pt x="493" y="319"/>
                    <a:pt x="494" y="321"/>
                    <a:pt x="494" y="322"/>
                  </a:cubicBezTo>
                  <a:lnTo>
                    <a:pt x="493" y="322"/>
                  </a:lnTo>
                  <a:close/>
                  <a:moveTo>
                    <a:pt x="495" y="368"/>
                  </a:moveTo>
                  <a:cubicBezTo>
                    <a:pt x="495" y="367"/>
                    <a:pt x="495" y="367"/>
                    <a:pt x="495" y="367"/>
                  </a:cubicBezTo>
                  <a:cubicBezTo>
                    <a:pt x="495" y="367"/>
                    <a:pt x="495" y="367"/>
                    <a:pt x="496" y="368"/>
                  </a:cubicBezTo>
                  <a:cubicBezTo>
                    <a:pt x="495" y="368"/>
                    <a:pt x="495" y="368"/>
                    <a:pt x="495" y="368"/>
                  </a:cubicBezTo>
                  <a:close/>
                  <a:moveTo>
                    <a:pt x="475" y="376"/>
                  </a:moveTo>
                  <a:cubicBezTo>
                    <a:pt x="475" y="375"/>
                    <a:pt x="476" y="375"/>
                    <a:pt x="476" y="375"/>
                  </a:cubicBezTo>
                  <a:cubicBezTo>
                    <a:pt x="476" y="375"/>
                    <a:pt x="476" y="375"/>
                    <a:pt x="476" y="375"/>
                  </a:cubicBezTo>
                  <a:cubicBezTo>
                    <a:pt x="476" y="375"/>
                    <a:pt x="476" y="376"/>
                    <a:pt x="475" y="376"/>
                  </a:cubicBezTo>
                  <a:close/>
                  <a:moveTo>
                    <a:pt x="473" y="464"/>
                  </a:moveTo>
                  <a:cubicBezTo>
                    <a:pt x="472" y="463"/>
                    <a:pt x="471" y="462"/>
                    <a:pt x="469" y="461"/>
                  </a:cubicBezTo>
                  <a:cubicBezTo>
                    <a:pt x="471" y="461"/>
                    <a:pt x="472" y="460"/>
                    <a:pt x="473" y="459"/>
                  </a:cubicBezTo>
                  <a:cubicBezTo>
                    <a:pt x="473" y="461"/>
                    <a:pt x="473" y="463"/>
                    <a:pt x="473" y="464"/>
                  </a:cubicBezTo>
                  <a:close/>
                  <a:moveTo>
                    <a:pt x="460" y="463"/>
                  </a:moveTo>
                  <a:cubicBezTo>
                    <a:pt x="459" y="461"/>
                    <a:pt x="459" y="459"/>
                    <a:pt x="459" y="458"/>
                  </a:cubicBezTo>
                  <a:cubicBezTo>
                    <a:pt x="461" y="459"/>
                    <a:pt x="462" y="460"/>
                    <a:pt x="464" y="461"/>
                  </a:cubicBezTo>
                  <a:cubicBezTo>
                    <a:pt x="464" y="461"/>
                    <a:pt x="464" y="461"/>
                    <a:pt x="464" y="461"/>
                  </a:cubicBezTo>
                  <a:cubicBezTo>
                    <a:pt x="463" y="462"/>
                    <a:pt x="462" y="463"/>
                    <a:pt x="462" y="463"/>
                  </a:cubicBezTo>
                  <a:cubicBezTo>
                    <a:pt x="461" y="463"/>
                    <a:pt x="460" y="463"/>
                    <a:pt x="460" y="463"/>
                  </a:cubicBezTo>
                  <a:close/>
                  <a:moveTo>
                    <a:pt x="457" y="463"/>
                  </a:moveTo>
                  <a:cubicBezTo>
                    <a:pt x="453" y="462"/>
                    <a:pt x="448" y="462"/>
                    <a:pt x="444" y="461"/>
                  </a:cubicBezTo>
                  <a:cubicBezTo>
                    <a:pt x="444" y="461"/>
                    <a:pt x="444" y="461"/>
                    <a:pt x="444" y="461"/>
                  </a:cubicBezTo>
                  <a:cubicBezTo>
                    <a:pt x="444" y="461"/>
                    <a:pt x="443" y="461"/>
                    <a:pt x="443" y="461"/>
                  </a:cubicBezTo>
                  <a:cubicBezTo>
                    <a:pt x="443" y="461"/>
                    <a:pt x="443" y="461"/>
                    <a:pt x="442" y="461"/>
                  </a:cubicBezTo>
                  <a:cubicBezTo>
                    <a:pt x="442" y="461"/>
                    <a:pt x="442" y="461"/>
                    <a:pt x="442" y="461"/>
                  </a:cubicBezTo>
                  <a:cubicBezTo>
                    <a:pt x="439" y="458"/>
                    <a:pt x="438" y="457"/>
                    <a:pt x="438" y="457"/>
                  </a:cubicBezTo>
                  <a:cubicBezTo>
                    <a:pt x="437" y="457"/>
                    <a:pt x="437" y="457"/>
                    <a:pt x="437" y="457"/>
                  </a:cubicBezTo>
                  <a:cubicBezTo>
                    <a:pt x="438" y="457"/>
                    <a:pt x="439" y="457"/>
                    <a:pt x="440" y="457"/>
                  </a:cubicBezTo>
                  <a:cubicBezTo>
                    <a:pt x="444" y="457"/>
                    <a:pt x="448" y="457"/>
                    <a:pt x="452" y="457"/>
                  </a:cubicBezTo>
                  <a:cubicBezTo>
                    <a:pt x="452" y="454"/>
                    <a:pt x="452" y="454"/>
                    <a:pt x="452" y="454"/>
                  </a:cubicBezTo>
                  <a:cubicBezTo>
                    <a:pt x="453" y="455"/>
                    <a:pt x="453" y="455"/>
                    <a:pt x="454" y="455"/>
                  </a:cubicBezTo>
                  <a:cubicBezTo>
                    <a:pt x="455" y="456"/>
                    <a:pt x="456" y="456"/>
                    <a:pt x="456" y="456"/>
                  </a:cubicBezTo>
                  <a:cubicBezTo>
                    <a:pt x="456" y="458"/>
                    <a:pt x="457" y="461"/>
                    <a:pt x="457" y="463"/>
                  </a:cubicBezTo>
                  <a:close/>
                  <a:moveTo>
                    <a:pt x="500" y="512"/>
                  </a:moveTo>
                  <a:cubicBezTo>
                    <a:pt x="501" y="512"/>
                    <a:pt x="501" y="512"/>
                    <a:pt x="501" y="512"/>
                  </a:cubicBezTo>
                  <a:cubicBezTo>
                    <a:pt x="505" y="516"/>
                    <a:pt x="508" y="520"/>
                    <a:pt x="509" y="525"/>
                  </a:cubicBezTo>
                  <a:cubicBezTo>
                    <a:pt x="504" y="519"/>
                    <a:pt x="498" y="513"/>
                    <a:pt x="491" y="506"/>
                  </a:cubicBezTo>
                  <a:cubicBezTo>
                    <a:pt x="494" y="508"/>
                    <a:pt x="497" y="510"/>
                    <a:pt x="500" y="512"/>
                  </a:cubicBezTo>
                  <a:close/>
                  <a:moveTo>
                    <a:pt x="504" y="555"/>
                  </a:moveTo>
                  <a:cubicBezTo>
                    <a:pt x="504" y="554"/>
                    <a:pt x="504" y="554"/>
                    <a:pt x="504" y="554"/>
                  </a:cubicBezTo>
                  <a:cubicBezTo>
                    <a:pt x="504" y="554"/>
                    <a:pt x="504" y="554"/>
                    <a:pt x="504" y="555"/>
                  </a:cubicBezTo>
                  <a:close/>
                  <a:moveTo>
                    <a:pt x="506" y="559"/>
                  </a:moveTo>
                  <a:cubicBezTo>
                    <a:pt x="508" y="555"/>
                    <a:pt x="510" y="550"/>
                    <a:pt x="512" y="546"/>
                  </a:cubicBezTo>
                  <a:cubicBezTo>
                    <a:pt x="512" y="549"/>
                    <a:pt x="512" y="554"/>
                    <a:pt x="511" y="560"/>
                  </a:cubicBezTo>
                  <a:cubicBezTo>
                    <a:pt x="508" y="568"/>
                    <a:pt x="506" y="576"/>
                    <a:pt x="506" y="584"/>
                  </a:cubicBezTo>
                  <a:cubicBezTo>
                    <a:pt x="505" y="588"/>
                    <a:pt x="504" y="592"/>
                    <a:pt x="503" y="594"/>
                  </a:cubicBezTo>
                  <a:cubicBezTo>
                    <a:pt x="503" y="595"/>
                    <a:pt x="503" y="595"/>
                    <a:pt x="503" y="595"/>
                  </a:cubicBezTo>
                  <a:cubicBezTo>
                    <a:pt x="500" y="590"/>
                    <a:pt x="499" y="584"/>
                    <a:pt x="499" y="577"/>
                  </a:cubicBezTo>
                  <a:cubicBezTo>
                    <a:pt x="499" y="577"/>
                    <a:pt x="499" y="577"/>
                    <a:pt x="499" y="576"/>
                  </a:cubicBezTo>
                  <a:cubicBezTo>
                    <a:pt x="502" y="571"/>
                    <a:pt x="505" y="565"/>
                    <a:pt x="506" y="559"/>
                  </a:cubicBezTo>
                  <a:close/>
                  <a:moveTo>
                    <a:pt x="457" y="523"/>
                  </a:moveTo>
                  <a:cubicBezTo>
                    <a:pt x="457" y="523"/>
                    <a:pt x="457" y="523"/>
                    <a:pt x="457" y="523"/>
                  </a:cubicBezTo>
                  <a:cubicBezTo>
                    <a:pt x="457" y="523"/>
                    <a:pt x="458" y="523"/>
                    <a:pt x="458" y="523"/>
                  </a:cubicBezTo>
                  <a:cubicBezTo>
                    <a:pt x="458" y="523"/>
                    <a:pt x="457" y="523"/>
                    <a:pt x="457" y="523"/>
                  </a:cubicBezTo>
                  <a:close/>
                  <a:moveTo>
                    <a:pt x="456" y="526"/>
                  </a:moveTo>
                  <a:cubicBezTo>
                    <a:pt x="455" y="526"/>
                    <a:pt x="454" y="526"/>
                    <a:pt x="453" y="526"/>
                  </a:cubicBezTo>
                  <a:cubicBezTo>
                    <a:pt x="454" y="526"/>
                    <a:pt x="455" y="526"/>
                    <a:pt x="455" y="526"/>
                  </a:cubicBezTo>
                  <a:cubicBezTo>
                    <a:pt x="456" y="526"/>
                    <a:pt x="456" y="526"/>
                    <a:pt x="456" y="526"/>
                  </a:cubicBezTo>
                  <a:close/>
                  <a:moveTo>
                    <a:pt x="371" y="507"/>
                  </a:moveTo>
                  <a:cubicBezTo>
                    <a:pt x="358" y="505"/>
                    <a:pt x="345" y="503"/>
                    <a:pt x="332" y="501"/>
                  </a:cubicBezTo>
                  <a:cubicBezTo>
                    <a:pt x="331" y="500"/>
                    <a:pt x="331" y="500"/>
                    <a:pt x="331" y="500"/>
                  </a:cubicBezTo>
                  <a:cubicBezTo>
                    <a:pt x="330" y="500"/>
                    <a:pt x="330" y="499"/>
                    <a:pt x="330" y="499"/>
                  </a:cubicBezTo>
                  <a:cubicBezTo>
                    <a:pt x="347" y="503"/>
                    <a:pt x="365" y="505"/>
                    <a:pt x="382" y="507"/>
                  </a:cubicBezTo>
                  <a:cubicBezTo>
                    <a:pt x="383" y="507"/>
                    <a:pt x="383" y="507"/>
                    <a:pt x="383" y="507"/>
                  </a:cubicBezTo>
                  <a:cubicBezTo>
                    <a:pt x="387" y="509"/>
                    <a:pt x="387" y="509"/>
                    <a:pt x="387" y="509"/>
                  </a:cubicBezTo>
                  <a:cubicBezTo>
                    <a:pt x="386" y="508"/>
                    <a:pt x="386" y="508"/>
                    <a:pt x="386" y="508"/>
                  </a:cubicBezTo>
                  <a:cubicBezTo>
                    <a:pt x="388" y="508"/>
                    <a:pt x="391" y="508"/>
                    <a:pt x="393" y="508"/>
                  </a:cubicBezTo>
                  <a:cubicBezTo>
                    <a:pt x="395" y="510"/>
                    <a:pt x="398" y="511"/>
                    <a:pt x="400" y="513"/>
                  </a:cubicBezTo>
                  <a:cubicBezTo>
                    <a:pt x="390" y="511"/>
                    <a:pt x="380" y="509"/>
                    <a:pt x="371" y="507"/>
                  </a:cubicBezTo>
                  <a:close/>
                  <a:moveTo>
                    <a:pt x="206" y="477"/>
                  </a:moveTo>
                  <a:cubicBezTo>
                    <a:pt x="210" y="478"/>
                    <a:pt x="214" y="478"/>
                    <a:pt x="218" y="479"/>
                  </a:cubicBezTo>
                  <a:cubicBezTo>
                    <a:pt x="216" y="479"/>
                    <a:pt x="214" y="480"/>
                    <a:pt x="212" y="480"/>
                  </a:cubicBezTo>
                  <a:cubicBezTo>
                    <a:pt x="212" y="480"/>
                    <a:pt x="212" y="480"/>
                    <a:pt x="212" y="480"/>
                  </a:cubicBezTo>
                  <a:cubicBezTo>
                    <a:pt x="210" y="479"/>
                    <a:pt x="208" y="478"/>
                    <a:pt x="207" y="477"/>
                  </a:cubicBezTo>
                  <a:cubicBezTo>
                    <a:pt x="207" y="477"/>
                    <a:pt x="207" y="477"/>
                    <a:pt x="206" y="477"/>
                  </a:cubicBezTo>
                  <a:close/>
                  <a:moveTo>
                    <a:pt x="196" y="465"/>
                  </a:moveTo>
                  <a:cubicBezTo>
                    <a:pt x="205" y="463"/>
                    <a:pt x="214" y="462"/>
                    <a:pt x="224" y="462"/>
                  </a:cubicBezTo>
                  <a:cubicBezTo>
                    <a:pt x="230" y="462"/>
                    <a:pt x="237" y="463"/>
                    <a:pt x="244" y="463"/>
                  </a:cubicBezTo>
                  <a:cubicBezTo>
                    <a:pt x="244" y="465"/>
                    <a:pt x="244" y="465"/>
                    <a:pt x="244" y="465"/>
                  </a:cubicBezTo>
                  <a:cubicBezTo>
                    <a:pt x="248" y="465"/>
                    <a:pt x="253" y="465"/>
                    <a:pt x="258" y="466"/>
                  </a:cubicBezTo>
                  <a:cubicBezTo>
                    <a:pt x="261" y="468"/>
                    <a:pt x="263" y="471"/>
                    <a:pt x="266" y="473"/>
                  </a:cubicBezTo>
                  <a:cubicBezTo>
                    <a:pt x="265" y="473"/>
                    <a:pt x="265" y="474"/>
                    <a:pt x="264" y="474"/>
                  </a:cubicBezTo>
                  <a:cubicBezTo>
                    <a:pt x="261" y="474"/>
                    <a:pt x="258" y="474"/>
                    <a:pt x="255" y="473"/>
                  </a:cubicBezTo>
                  <a:cubicBezTo>
                    <a:pt x="249" y="471"/>
                    <a:pt x="244" y="468"/>
                    <a:pt x="238" y="466"/>
                  </a:cubicBezTo>
                  <a:cubicBezTo>
                    <a:pt x="237" y="468"/>
                    <a:pt x="237" y="468"/>
                    <a:pt x="237" y="468"/>
                  </a:cubicBezTo>
                  <a:cubicBezTo>
                    <a:pt x="240" y="470"/>
                    <a:pt x="243" y="471"/>
                    <a:pt x="246" y="473"/>
                  </a:cubicBezTo>
                  <a:cubicBezTo>
                    <a:pt x="245" y="473"/>
                    <a:pt x="244" y="473"/>
                    <a:pt x="243" y="473"/>
                  </a:cubicBezTo>
                  <a:cubicBezTo>
                    <a:pt x="243" y="476"/>
                    <a:pt x="243" y="476"/>
                    <a:pt x="243" y="476"/>
                  </a:cubicBezTo>
                  <a:cubicBezTo>
                    <a:pt x="246" y="476"/>
                    <a:pt x="250" y="477"/>
                    <a:pt x="254" y="478"/>
                  </a:cubicBezTo>
                  <a:cubicBezTo>
                    <a:pt x="259" y="481"/>
                    <a:pt x="265" y="485"/>
                    <a:pt x="269" y="489"/>
                  </a:cubicBezTo>
                  <a:cubicBezTo>
                    <a:pt x="266" y="488"/>
                    <a:pt x="264" y="487"/>
                    <a:pt x="261" y="486"/>
                  </a:cubicBezTo>
                  <a:cubicBezTo>
                    <a:pt x="262" y="484"/>
                    <a:pt x="262" y="484"/>
                    <a:pt x="262" y="484"/>
                  </a:cubicBezTo>
                  <a:cubicBezTo>
                    <a:pt x="257" y="483"/>
                    <a:pt x="252" y="482"/>
                    <a:pt x="247" y="481"/>
                  </a:cubicBezTo>
                  <a:cubicBezTo>
                    <a:pt x="236" y="476"/>
                    <a:pt x="225" y="470"/>
                    <a:pt x="213" y="465"/>
                  </a:cubicBezTo>
                  <a:cubicBezTo>
                    <a:pt x="212" y="468"/>
                    <a:pt x="212" y="468"/>
                    <a:pt x="212" y="468"/>
                  </a:cubicBezTo>
                  <a:cubicBezTo>
                    <a:pt x="220" y="471"/>
                    <a:pt x="228" y="475"/>
                    <a:pt x="236" y="479"/>
                  </a:cubicBezTo>
                  <a:cubicBezTo>
                    <a:pt x="233" y="479"/>
                    <a:pt x="231" y="479"/>
                    <a:pt x="228" y="479"/>
                  </a:cubicBezTo>
                  <a:cubicBezTo>
                    <a:pt x="220" y="477"/>
                    <a:pt x="212" y="475"/>
                    <a:pt x="203" y="473"/>
                  </a:cubicBezTo>
                  <a:cubicBezTo>
                    <a:pt x="201" y="471"/>
                    <a:pt x="199" y="468"/>
                    <a:pt x="196" y="465"/>
                  </a:cubicBezTo>
                  <a:close/>
                  <a:moveTo>
                    <a:pt x="191" y="459"/>
                  </a:moveTo>
                  <a:cubicBezTo>
                    <a:pt x="213" y="458"/>
                    <a:pt x="238" y="458"/>
                    <a:pt x="261" y="459"/>
                  </a:cubicBezTo>
                  <a:cubicBezTo>
                    <a:pt x="261" y="459"/>
                    <a:pt x="261" y="459"/>
                    <a:pt x="261" y="459"/>
                  </a:cubicBezTo>
                  <a:cubicBezTo>
                    <a:pt x="256" y="459"/>
                    <a:pt x="252" y="459"/>
                    <a:pt x="248" y="459"/>
                  </a:cubicBezTo>
                  <a:cubicBezTo>
                    <a:pt x="245" y="459"/>
                    <a:pt x="241" y="459"/>
                    <a:pt x="238" y="459"/>
                  </a:cubicBezTo>
                  <a:cubicBezTo>
                    <a:pt x="233" y="459"/>
                    <a:pt x="228" y="459"/>
                    <a:pt x="223" y="459"/>
                  </a:cubicBezTo>
                  <a:cubicBezTo>
                    <a:pt x="223" y="459"/>
                    <a:pt x="223" y="459"/>
                    <a:pt x="223" y="459"/>
                  </a:cubicBezTo>
                  <a:cubicBezTo>
                    <a:pt x="223" y="459"/>
                    <a:pt x="223" y="459"/>
                    <a:pt x="223" y="459"/>
                  </a:cubicBezTo>
                  <a:cubicBezTo>
                    <a:pt x="223" y="459"/>
                    <a:pt x="223" y="459"/>
                    <a:pt x="223" y="459"/>
                  </a:cubicBezTo>
                  <a:cubicBezTo>
                    <a:pt x="223" y="460"/>
                    <a:pt x="223" y="460"/>
                    <a:pt x="223" y="460"/>
                  </a:cubicBezTo>
                  <a:cubicBezTo>
                    <a:pt x="213" y="460"/>
                    <a:pt x="203" y="461"/>
                    <a:pt x="194" y="463"/>
                  </a:cubicBezTo>
                  <a:cubicBezTo>
                    <a:pt x="193" y="462"/>
                    <a:pt x="192" y="460"/>
                    <a:pt x="191" y="459"/>
                  </a:cubicBezTo>
                  <a:close/>
                  <a:moveTo>
                    <a:pt x="161" y="474"/>
                  </a:moveTo>
                  <a:cubicBezTo>
                    <a:pt x="157" y="471"/>
                    <a:pt x="154" y="468"/>
                    <a:pt x="150" y="465"/>
                  </a:cubicBezTo>
                  <a:cubicBezTo>
                    <a:pt x="149" y="464"/>
                    <a:pt x="148" y="464"/>
                    <a:pt x="148" y="463"/>
                  </a:cubicBezTo>
                  <a:cubicBezTo>
                    <a:pt x="149" y="463"/>
                    <a:pt x="149" y="463"/>
                    <a:pt x="150" y="463"/>
                  </a:cubicBezTo>
                  <a:cubicBezTo>
                    <a:pt x="154" y="467"/>
                    <a:pt x="158" y="471"/>
                    <a:pt x="161" y="474"/>
                  </a:cubicBezTo>
                  <a:close/>
                  <a:moveTo>
                    <a:pt x="136" y="447"/>
                  </a:moveTo>
                  <a:cubicBezTo>
                    <a:pt x="140" y="452"/>
                    <a:pt x="144" y="456"/>
                    <a:pt x="148" y="461"/>
                  </a:cubicBezTo>
                  <a:cubicBezTo>
                    <a:pt x="148" y="461"/>
                    <a:pt x="147" y="461"/>
                    <a:pt x="146" y="461"/>
                  </a:cubicBezTo>
                  <a:cubicBezTo>
                    <a:pt x="138" y="453"/>
                    <a:pt x="130" y="445"/>
                    <a:pt x="122" y="436"/>
                  </a:cubicBezTo>
                  <a:cubicBezTo>
                    <a:pt x="124" y="438"/>
                    <a:pt x="126" y="439"/>
                    <a:pt x="128" y="440"/>
                  </a:cubicBezTo>
                  <a:cubicBezTo>
                    <a:pt x="131" y="443"/>
                    <a:pt x="133" y="445"/>
                    <a:pt x="136" y="447"/>
                  </a:cubicBezTo>
                  <a:close/>
                  <a:moveTo>
                    <a:pt x="54" y="360"/>
                  </a:moveTo>
                  <a:cubicBezTo>
                    <a:pt x="55" y="361"/>
                    <a:pt x="56" y="361"/>
                    <a:pt x="58" y="362"/>
                  </a:cubicBezTo>
                  <a:cubicBezTo>
                    <a:pt x="62" y="364"/>
                    <a:pt x="66" y="366"/>
                    <a:pt x="71" y="369"/>
                  </a:cubicBezTo>
                  <a:cubicBezTo>
                    <a:pt x="80" y="375"/>
                    <a:pt x="90" y="382"/>
                    <a:pt x="100" y="391"/>
                  </a:cubicBezTo>
                  <a:cubicBezTo>
                    <a:pt x="108" y="398"/>
                    <a:pt x="116" y="406"/>
                    <a:pt x="125" y="413"/>
                  </a:cubicBezTo>
                  <a:cubicBezTo>
                    <a:pt x="110" y="401"/>
                    <a:pt x="95" y="390"/>
                    <a:pt x="83" y="380"/>
                  </a:cubicBezTo>
                  <a:cubicBezTo>
                    <a:pt x="81" y="382"/>
                    <a:pt x="81" y="382"/>
                    <a:pt x="81" y="382"/>
                  </a:cubicBezTo>
                  <a:cubicBezTo>
                    <a:pt x="94" y="393"/>
                    <a:pt x="109" y="404"/>
                    <a:pt x="124" y="416"/>
                  </a:cubicBezTo>
                  <a:cubicBezTo>
                    <a:pt x="139" y="428"/>
                    <a:pt x="152" y="441"/>
                    <a:pt x="160" y="456"/>
                  </a:cubicBezTo>
                  <a:cubicBezTo>
                    <a:pt x="162" y="455"/>
                    <a:pt x="162" y="455"/>
                    <a:pt x="162" y="455"/>
                  </a:cubicBezTo>
                  <a:cubicBezTo>
                    <a:pt x="157" y="445"/>
                    <a:pt x="150" y="437"/>
                    <a:pt x="142" y="429"/>
                  </a:cubicBezTo>
                  <a:cubicBezTo>
                    <a:pt x="151" y="438"/>
                    <a:pt x="159" y="446"/>
                    <a:pt x="164" y="453"/>
                  </a:cubicBezTo>
                  <a:cubicBezTo>
                    <a:pt x="165" y="454"/>
                    <a:pt x="166" y="456"/>
                    <a:pt x="167" y="457"/>
                  </a:cubicBezTo>
                  <a:cubicBezTo>
                    <a:pt x="163" y="458"/>
                    <a:pt x="159" y="458"/>
                    <a:pt x="156" y="459"/>
                  </a:cubicBezTo>
                  <a:cubicBezTo>
                    <a:pt x="153" y="457"/>
                    <a:pt x="150" y="455"/>
                    <a:pt x="147" y="453"/>
                  </a:cubicBezTo>
                  <a:cubicBezTo>
                    <a:pt x="147" y="453"/>
                    <a:pt x="149" y="455"/>
                    <a:pt x="154" y="459"/>
                  </a:cubicBezTo>
                  <a:cubicBezTo>
                    <a:pt x="153" y="460"/>
                    <a:pt x="152" y="460"/>
                    <a:pt x="151" y="460"/>
                  </a:cubicBezTo>
                  <a:cubicBezTo>
                    <a:pt x="151" y="459"/>
                    <a:pt x="150" y="458"/>
                    <a:pt x="149" y="458"/>
                  </a:cubicBezTo>
                  <a:cubicBezTo>
                    <a:pt x="146" y="454"/>
                    <a:pt x="142" y="450"/>
                    <a:pt x="138" y="446"/>
                  </a:cubicBezTo>
                  <a:cubicBezTo>
                    <a:pt x="140" y="447"/>
                    <a:pt x="141" y="448"/>
                    <a:pt x="143" y="449"/>
                  </a:cubicBezTo>
                  <a:cubicBezTo>
                    <a:pt x="144" y="446"/>
                    <a:pt x="144" y="446"/>
                    <a:pt x="144" y="446"/>
                  </a:cubicBezTo>
                  <a:cubicBezTo>
                    <a:pt x="139" y="444"/>
                    <a:pt x="135" y="441"/>
                    <a:pt x="130" y="438"/>
                  </a:cubicBezTo>
                  <a:cubicBezTo>
                    <a:pt x="124" y="433"/>
                    <a:pt x="119" y="428"/>
                    <a:pt x="113" y="425"/>
                  </a:cubicBezTo>
                  <a:cubicBezTo>
                    <a:pt x="111" y="423"/>
                    <a:pt x="109" y="422"/>
                    <a:pt x="107" y="421"/>
                  </a:cubicBezTo>
                  <a:cubicBezTo>
                    <a:pt x="98" y="412"/>
                    <a:pt x="88" y="402"/>
                    <a:pt x="78" y="393"/>
                  </a:cubicBezTo>
                  <a:cubicBezTo>
                    <a:pt x="68" y="382"/>
                    <a:pt x="60" y="372"/>
                    <a:pt x="54" y="360"/>
                  </a:cubicBezTo>
                  <a:close/>
                  <a:moveTo>
                    <a:pt x="137" y="424"/>
                  </a:moveTo>
                  <a:cubicBezTo>
                    <a:pt x="139" y="425"/>
                    <a:pt x="140" y="426"/>
                    <a:pt x="141" y="427"/>
                  </a:cubicBezTo>
                  <a:cubicBezTo>
                    <a:pt x="139" y="426"/>
                    <a:pt x="138" y="424"/>
                    <a:pt x="136" y="423"/>
                  </a:cubicBezTo>
                  <a:cubicBezTo>
                    <a:pt x="137" y="423"/>
                    <a:pt x="137" y="424"/>
                    <a:pt x="137" y="424"/>
                  </a:cubicBezTo>
                  <a:close/>
                  <a:moveTo>
                    <a:pt x="53" y="332"/>
                  </a:moveTo>
                  <a:cubicBezTo>
                    <a:pt x="52" y="332"/>
                    <a:pt x="52" y="332"/>
                    <a:pt x="52" y="332"/>
                  </a:cubicBezTo>
                  <a:cubicBezTo>
                    <a:pt x="52" y="330"/>
                    <a:pt x="52" y="329"/>
                    <a:pt x="52" y="327"/>
                  </a:cubicBezTo>
                  <a:cubicBezTo>
                    <a:pt x="53" y="328"/>
                    <a:pt x="53" y="329"/>
                    <a:pt x="53" y="330"/>
                  </a:cubicBezTo>
                  <a:cubicBezTo>
                    <a:pt x="53" y="331"/>
                    <a:pt x="53" y="331"/>
                    <a:pt x="53" y="332"/>
                  </a:cubicBezTo>
                  <a:close/>
                  <a:moveTo>
                    <a:pt x="50" y="356"/>
                  </a:moveTo>
                  <a:cubicBezTo>
                    <a:pt x="50" y="356"/>
                    <a:pt x="50" y="356"/>
                    <a:pt x="50" y="357"/>
                  </a:cubicBezTo>
                  <a:cubicBezTo>
                    <a:pt x="49" y="357"/>
                    <a:pt x="49" y="356"/>
                    <a:pt x="48" y="356"/>
                  </a:cubicBezTo>
                  <a:cubicBezTo>
                    <a:pt x="48" y="356"/>
                    <a:pt x="47" y="356"/>
                    <a:pt x="47" y="357"/>
                  </a:cubicBezTo>
                  <a:cubicBezTo>
                    <a:pt x="47" y="354"/>
                    <a:pt x="47" y="352"/>
                    <a:pt x="48" y="349"/>
                  </a:cubicBezTo>
                  <a:cubicBezTo>
                    <a:pt x="48" y="352"/>
                    <a:pt x="49" y="354"/>
                    <a:pt x="50" y="356"/>
                  </a:cubicBezTo>
                  <a:close/>
                  <a:moveTo>
                    <a:pt x="48" y="359"/>
                  </a:moveTo>
                  <a:cubicBezTo>
                    <a:pt x="49" y="359"/>
                    <a:pt x="49" y="359"/>
                    <a:pt x="50" y="359"/>
                  </a:cubicBezTo>
                  <a:cubicBezTo>
                    <a:pt x="50" y="363"/>
                    <a:pt x="49" y="366"/>
                    <a:pt x="49" y="369"/>
                  </a:cubicBezTo>
                  <a:cubicBezTo>
                    <a:pt x="48" y="366"/>
                    <a:pt x="47" y="363"/>
                    <a:pt x="47" y="359"/>
                  </a:cubicBezTo>
                  <a:cubicBezTo>
                    <a:pt x="47" y="359"/>
                    <a:pt x="48" y="359"/>
                    <a:pt x="48" y="359"/>
                  </a:cubicBezTo>
                  <a:close/>
                  <a:moveTo>
                    <a:pt x="45" y="332"/>
                  </a:moveTo>
                  <a:cubicBezTo>
                    <a:pt x="46" y="335"/>
                    <a:pt x="47" y="338"/>
                    <a:pt x="48" y="341"/>
                  </a:cubicBezTo>
                  <a:cubicBezTo>
                    <a:pt x="47" y="338"/>
                    <a:pt x="46" y="335"/>
                    <a:pt x="45" y="332"/>
                  </a:cubicBezTo>
                  <a:close/>
                  <a:moveTo>
                    <a:pt x="47" y="311"/>
                  </a:moveTo>
                  <a:cubicBezTo>
                    <a:pt x="70" y="327"/>
                    <a:pt x="94" y="342"/>
                    <a:pt x="118" y="357"/>
                  </a:cubicBezTo>
                  <a:cubicBezTo>
                    <a:pt x="118" y="357"/>
                    <a:pt x="118" y="357"/>
                    <a:pt x="118" y="357"/>
                  </a:cubicBezTo>
                  <a:cubicBezTo>
                    <a:pt x="118" y="357"/>
                    <a:pt x="118" y="357"/>
                    <a:pt x="117" y="357"/>
                  </a:cubicBezTo>
                  <a:cubicBezTo>
                    <a:pt x="118" y="359"/>
                    <a:pt x="118" y="359"/>
                    <a:pt x="118" y="359"/>
                  </a:cubicBezTo>
                  <a:cubicBezTo>
                    <a:pt x="118" y="359"/>
                    <a:pt x="119" y="359"/>
                    <a:pt x="120" y="359"/>
                  </a:cubicBezTo>
                  <a:cubicBezTo>
                    <a:pt x="120" y="359"/>
                    <a:pt x="121" y="359"/>
                    <a:pt x="121" y="359"/>
                  </a:cubicBezTo>
                  <a:cubicBezTo>
                    <a:pt x="130" y="367"/>
                    <a:pt x="139" y="374"/>
                    <a:pt x="148" y="382"/>
                  </a:cubicBezTo>
                  <a:cubicBezTo>
                    <a:pt x="150" y="380"/>
                    <a:pt x="150" y="380"/>
                    <a:pt x="150" y="380"/>
                  </a:cubicBezTo>
                  <a:cubicBezTo>
                    <a:pt x="149" y="379"/>
                    <a:pt x="149" y="379"/>
                    <a:pt x="148" y="378"/>
                  </a:cubicBezTo>
                  <a:cubicBezTo>
                    <a:pt x="149" y="379"/>
                    <a:pt x="151" y="379"/>
                    <a:pt x="152" y="379"/>
                  </a:cubicBezTo>
                  <a:cubicBezTo>
                    <a:pt x="151" y="380"/>
                    <a:pt x="151" y="381"/>
                    <a:pt x="151" y="382"/>
                  </a:cubicBezTo>
                  <a:cubicBezTo>
                    <a:pt x="151" y="382"/>
                    <a:pt x="151" y="382"/>
                    <a:pt x="151" y="382"/>
                  </a:cubicBezTo>
                  <a:cubicBezTo>
                    <a:pt x="147" y="385"/>
                    <a:pt x="147" y="385"/>
                    <a:pt x="147" y="385"/>
                  </a:cubicBezTo>
                  <a:cubicBezTo>
                    <a:pt x="140" y="385"/>
                    <a:pt x="134" y="385"/>
                    <a:pt x="130" y="385"/>
                  </a:cubicBezTo>
                  <a:cubicBezTo>
                    <a:pt x="130" y="385"/>
                    <a:pt x="129" y="385"/>
                    <a:pt x="129" y="384"/>
                  </a:cubicBezTo>
                  <a:cubicBezTo>
                    <a:pt x="105" y="361"/>
                    <a:pt x="80" y="336"/>
                    <a:pt x="72" y="329"/>
                  </a:cubicBezTo>
                  <a:cubicBezTo>
                    <a:pt x="71" y="331"/>
                    <a:pt x="71" y="331"/>
                    <a:pt x="71" y="331"/>
                  </a:cubicBezTo>
                  <a:cubicBezTo>
                    <a:pt x="76" y="336"/>
                    <a:pt x="91" y="351"/>
                    <a:pt x="108" y="368"/>
                  </a:cubicBezTo>
                  <a:cubicBezTo>
                    <a:pt x="95" y="357"/>
                    <a:pt x="81" y="347"/>
                    <a:pt x="67" y="337"/>
                  </a:cubicBezTo>
                  <a:cubicBezTo>
                    <a:pt x="66" y="339"/>
                    <a:pt x="66" y="339"/>
                    <a:pt x="66" y="339"/>
                  </a:cubicBezTo>
                  <a:cubicBezTo>
                    <a:pt x="87" y="354"/>
                    <a:pt x="107" y="369"/>
                    <a:pt x="126" y="385"/>
                  </a:cubicBezTo>
                  <a:cubicBezTo>
                    <a:pt x="124" y="385"/>
                    <a:pt x="123" y="385"/>
                    <a:pt x="123" y="385"/>
                  </a:cubicBezTo>
                  <a:cubicBezTo>
                    <a:pt x="123" y="385"/>
                    <a:pt x="124" y="385"/>
                    <a:pt x="126" y="386"/>
                  </a:cubicBezTo>
                  <a:cubicBezTo>
                    <a:pt x="127" y="386"/>
                    <a:pt x="128" y="387"/>
                    <a:pt x="129" y="388"/>
                  </a:cubicBezTo>
                  <a:cubicBezTo>
                    <a:pt x="138" y="396"/>
                    <a:pt x="146" y="404"/>
                    <a:pt x="153" y="411"/>
                  </a:cubicBezTo>
                  <a:cubicBezTo>
                    <a:pt x="162" y="420"/>
                    <a:pt x="170" y="426"/>
                    <a:pt x="173" y="429"/>
                  </a:cubicBezTo>
                  <a:cubicBezTo>
                    <a:pt x="174" y="430"/>
                    <a:pt x="175" y="431"/>
                    <a:pt x="176" y="431"/>
                  </a:cubicBezTo>
                  <a:cubicBezTo>
                    <a:pt x="176" y="431"/>
                    <a:pt x="176" y="431"/>
                    <a:pt x="176" y="431"/>
                  </a:cubicBezTo>
                  <a:cubicBezTo>
                    <a:pt x="177" y="431"/>
                    <a:pt x="177" y="431"/>
                    <a:pt x="177" y="431"/>
                  </a:cubicBezTo>
                  <a:cubicBezTo>
                    <a:pt x="176" y="430"/>
                    <a:pt x="176" y="430"/>
                    <a:pt x="176" y="430"/>
                  </a:cubicBezTo>
                  <a:cubicBezTo>
                    <a:pt x="176" y="429"/>
                    <a:pt x="176" y="429"/>
                    <a:pt x="176" y="429"/>
                  </a:cubicBezTo>
                  <a:cubicBezTo>
                    <a:pt x="176" y="429"/>
                    <a:pt x="176" y="429"/>
                    <a:pt x="176" y="429"/>
                  </a:cubicBezTo>
                  <a:cubicBezTo>
                    <a:pt x="178" y="430"/>
                    <a:pt x="179" y="432"/>
                    <a:pt x="181" y="433"/>
                  </a:cubicBezTo>
                  <a:cubicBezTo>
                    <a:pt x="182" y="431"/>
                    <a:pt x="182" y="431"/>
                    <a:pt x="182" y="431"/>
                  </a:cubicBezTo>
                  <a:cubicBezTo>
                    <a:pt x="182" y="431"/>
                    <a:pt x="181" y="430"/>
                    <a:pt x="181" y="430"/>
                  </a:cubicBezTo>
                  <a:cubicBezTo>
                    <a:pt x="331" y="436"/>
                    <a:pt x="331" y="436"/>
                    <a:pt x="331" y="436"/>
                  </a:cubicBezTo>
                  <a:cubicBezTo>
                    <a:pt x="331" y="436"/>
                    <a:pt x="224" y="419"/>
                    <a:pt x="180" y="429"/>
                  </a:cubicBezTo>
                  <a:cubicBezTo>
                    <a:pt x="178" y="427"/>
                    <a:pt x="177" y="425"/>
                    <a:pt x="175" y="424"/>
                  </a:cubicBezTo>
                  <a:cubicBezTo>
                    <a:pt x="174" y="424"/>
                    <a:pt x="174" y="424"/>
                    <a:pt x="174" y="424"/>
                  </a:cubicBezTo>
                  <a:cubicBezTo>
                    <a:pt x="160" y="411"/>
                    <a:pt x="146" y="398"/>
                    <a:pt x="131" y="386"/>
                  </a:cubicBezTo>
                  <a:cubicBezTo>
                    <a:pt x="131" y="386"/>
                    <a:pt x="131" y="386"/>
                    <a:pt x="131" y="386"/>
                  </a:cubicBezTo>
                  <a:cubicBezTo>
                    <a:pt x="139" y="386"/>
                    <a:pt x="155" y="387"/>
                    <a:pt x="175" y="388"/>
                  </a:cubicBezTo>
                  <a:cubicBezTo>
                    <a:pt x="175" y="388"/>
                    <a:pt x="175" y="389"/>
                    <a:pt x="175" y="389"/>
                  </a:cubicBezTo>
                  <a:cubicBezTo>
                    <a:pt x="176" y="388"/>
                    <a:pt x="176" y="388"/>
                    <a:pt x="176" y="388"/>
                  </a:cubicBezTo>
                  <a:cubicBezTo>
                    <a:pt x="181" y="389"/>
                    <a:pt x="185" y="389"/>
                    <a:pt x="190" y="389"/>
                  </a:cubicBezTo>
                  <a:cubicBezTo>
                    <a:pt x="190" y="390"/>
                    <a:pt x="191" y="391"/>
                    <a:pt x="192" y="391"/>
                  </a:cubicBezTo>
                  <a:cubicBezTo>
                    <a:pt x="193" y="390"/>
                    <a:pt x="194" y="390"/>
                    <a:pt x="195" y="389"/>
                  </a:cubicBezTo>
                  <a:cubicBezTo>
                    <a:pt x="203" y="390"/>
                    <a:pt x="212" y="390"/>
                    <a:pt x="220" y="391"/>
                  </a:cubicBezTo>
                  <a:cubicBezTo>
                    <a:pt x="224" y="392"/>
                    <a:pt x="228" y="393"/>
                    <a:pt x="232" y="395"/>
                  </a:cubicBezTo>
                  <a:cubicBezTo>
                    <a:pt x="233" y="393"/>
                    <a:pt x="233" y="393"/>
                    <a:pt x="233" y="393"/>
                  </a:cubicBezTo>
                  <a:cubicBezTo>
                    <a:pt x="232" y="392"/>
                    <a:pt x="231" y="392"/>
                    <a:pt x="229" y="391"/>
                  </a:cubicBezTo>
                  <a:cubicBezTo>
                    <a:pt x="282" y="394"/>
                    <a:pt x="341" y="396"/>
                    <a:pt x="373" y="396"/>
                  </a:cubicBezTo>
                  <a:cubicBezTo>
                    <a:pt x="386" y="397"/>
                    <a:pt x="398" y="397"/>
                    <a:pt x="408" y="398"/>
                  </a:cubicBezTo>
                  <a:cubicBezTo>
                    <a:pt x="417" y="399"/>
                    <a:pt x="425" y="401"/>
                    <a:pt x="434" y="403"/>
                  </a:cubicBezTo>
                  <a:cubicBezTo>
                    <a:pt x="433" y="403"/>
                    <a:pt x="433" y="403"/>
                    <a:pt x="432" y="403"/>
                  </a:cubicBezTo>
                  <a:cubicBezTo>
                    <a:pt x="432" y="405"/>
                    <a:pt x="432" y="405"/>
                    <a:pt x="432" y="405"/>
                  </a:cubicBezTo>
                  <a:cubicBezTo>
                    <a:pt x="429" y="405"/>
                    <a:pt x="426" y="404"/>
                    <a:pt x="423" y="404"/>
                  </a:cubicBezTo>
                  <a:cubicBezTo>
                    <a:pt x="422" y="404"/>
                    <a:pt x="421" y="404"/>
                    <a:pt x="420" y="404"/>
                  </a:cubicBezTo>
                  <a:cubicBezTo>
                    <a:pt x="411" y="403"/>
                    <a:pt x="402" y="402"/>
                    <a:pt x="393" y="402"/>
                  </a:cubicBezTo>
                  <a:cubicBezTo>
                    <a:pt x="393" y="402"/>
                    <a:pt x="393" y="402"/>
                    <a:pt x="393" y="402"/>
                  </a:cubicBezTo>
                  <a:cubicBezTo>
                    <a:pt x="369" y="399"/>
                    <a:pt x="346" y="397"/>
                    <a:pt x="322" y="395"/>
                  </a:cubicBezTo>
                  <a:cubicBezTo>
                    <a:pt x="322" y="398"/>
                    <a:pt x="322" y="398"/>
                    <a:pt x="322" y="398"/>
                  </a:cubicBezTo>
                  <a:cubicBezTo>
                    <a:pt x="333" y="399"/>
                    <a:pt x="343" y="399"/>
                    <a:pt x="354" y="400"/>
                  </a:cubicBezTo>
                  <a:cubicBezTo>
                    <a:pt x="354" y="402"/>
                    <a:pt x="354" y="402"/>
                    <a:pt x="354" y="402"/>
                  </a:cubicBezTo>
                  <a:cubicBezTo>
                    <a:pt x="354" y="402"/>
                    <a:pt x="355" y="403"/>
                    <a:pt x="355" y="403"/>
                  </a:cubicBezTo>
                  <a:cubicBezTo>
                    <a:pt x="355" y="403"/>
                    <a:pt x="354" y="403"/>
                    <a:pt x="354" y="403"/>
                  </a:cubicBezTo>
                  <a:cubicBezTo>
                    <a:pt x="354" y="405"/>
                    <a:pt x="354" y="405"/>
                    <a:pt x="354" y="405"/>
                  </a:cubicBezTo>
                  <a:cubicBezTo>
                    <a:pt x="354" y="405"/>
                    <a:pt x="354" y="405"/>
                    <a:pt x="354" y="405"/>
                  </a:cubicBezTo>
                  <a:cubicBezTo>
                    <a:pt x="354" y="405"/>
                    <a:pt x="354" y="405"/>
                    <a:pt x="354" y="405"/>
                  </a:cubicBezTo>
                  <a:cubicBezTo>
                    <a:pt x="354" y="405"/>
                    <a:pt x="354" y="405"/>
                    <a:pt x="354" y="405"/>
                  </a:cubicBezTo>
                  <a:cubicBezTo>
                    <a:pt x="357" y="405"/>
                    <a:pt x="360" y="405"/>
                    <a:pt x="363" y="405"/>
                  </a:cubicBezTo>
                  <a:cubicBezTo>
                    <a:pt x="364" y="405"/>
                    <a:pt x="365" y="405"/>
                    <a:pt x="366" y="405"/>
                  </a:cubicBezTo>
                  <a:cubicBezTo>
                    <a:pt x="376" y="408"/>
                    <a:pt x="387" y="410"/>
                    <a:pt x="397" y="411"/>
                  </a:cubicBezTo>
                  <a:cubicBezTo>
                    <a:pt x="397" y="413"/>
                    <a:pt x="397" y="413"/>
                    <a:pt x="397" y="413"/>
                  </a:cubicBezTo>
                  <a:cubicBezTo>
                    <a:pt x="398" y="413"/>
                    <a:pt x="399" y="414"/>
                    <a:pt x="400" y="414"/>
                  </a:cubicBezTo>
                  <a:cubicBezTo>
                    <a:pt x="327" y="407"/>
                    <a:pt x="213" y="398"/>
                    <a:pt x="198" y="409"/>
                  </a:cubicBezTo>
                  <a:cubicBezTo>
                    <a:pt x="198" y="409"/>
                    <a:pt x="331" y="410"/>
                    <a:pt x="411" y="420"/>
                  </a:cubicBezTo>
                  <a:cubicBezTo>
                    <a:pt x="407" y="420"/>
                    <a:pt x="403" y="420"/>
                    <a:pt x="399" y="421"/>
                  </a:cubicBezTo>
                  <a:cubicBezTo>
                    <a:pt x="394" y="421"/>
                    <a:pt x="388" y="421"/>
                    <a:pt x="383" y="421"/>
                  </a:cubicBezTo>
                  <a:cubicBezTo>
                    <a:pt x="378" y="421"/>
                    <a:pt x="372" y="421"/>
                    <a:pt x="368" y="421"/>
                  </a:cubicBezTo>
                  <a:cubicBezTo>
                    <a:pt x="360" y="421"/>
                    <a:pt x="353" y="421"/>
                    <a:pt x="348" y="421"/>
                  </a:cubicBezTo>
                  <a:cubicBezTo>
                    <a:pt x="348" y="423"/>
                    <a:pt x="348" y="423"/>
                    <a:pt x="348" y="423"/>
                  </a:cubicBezTo>
                  <a:cubicBezTo>
                    <a:pt x="353" y="423"/>
                    <a:pt x="360" y="423"/>
                    <a:pt x="368" y="423"/>
                  </a:cubicBezTo>
                  <a:cubicBezTo>
                    <a:pt x="371" y="423"/>
                    <a:pt x="376" y="423"/>
                    <a:pt x="380" y="423"/>
                  </a:cubicBezTo>
                  <a:cubicBezTo>
                    <a:pt x="365" y="426"/>
                    <a:pt x="351" y="429"/>
                    <a:pt x="342" y="431"/>
                  </a:cubicBezTo>
                  <a:cubicBezTo>
                    <a:pt x="343" y="433"/>
                    <a:pt x="343" y="433"/>
                    <a:pt x="343" y="433"/>
                  </a:cubicBezTo>
                  <a:cubicBezTo>
                    <a:pt x="355" y="431"/>
                    <a:pt x="377" y="426"/>
                    <a:pt x="399" y="423"/>
                  </a:cubicBezTo>
                  <a:cubicBezTo>
                    <a:pt x="410" y="423"/>
                    <a:pt x="421" y="424"/>
                    <a:pt x="431" y="424"/>
                  </a:cubicBezTo>
                  <a:cubicBezTo>
                    <a:pt x="432" y="424"/>
                    <a:pt x="433" y="424"/>
                    <a:pt x="435" y="425"/>
                  </a:cubicBezTo>
                  <a:cubicBezTo>
                    <a:pt x="439" y="426"/>
                    <a:pt x="444" y="429"/>
                    <a:pt x="448" y="431"/>
                  </a:cubicBezTo>
                  <a:cubicBezTo>
                    <a:pt x="447" y="434"/>
                    <a:pt x="447" y="438"/>
                    <a:pt x="448" y="442"/>
                  </a:cubicBezTo>
                  <a:cubicBezTo>
                    <a:pt x="445" y="442"/>
                    <a:pt x="442" y="442"/>
                    <a:pt x="439" y="442"/>
                  </a:cubicBezTo>
                  <a:cubicBezTo>
                    <a:pt x="438" y="442"/>
                    <a:pt x="437" y="442"/>
                    <a:pt x="436" y="442"/>
                  </a:cubicBezTo>
                  <a:cubicBezTo>
                    <a:pt x="437" y="442"/>
                    <a:pt x="437" y="442"/>
                    <a:pt x="437" y="442"/>
                  </a:cubicBezTo>
                  <a:cubicBezTo>
                    <a:pt x="434" y="441"/>
                    <a:pt x="434" y="441"/>
                    <a:pt x="434" y="441"/>
                  </a:cubicBezTo>
                  <a:cubicBezTo>
                    <a:pt x="430" y="439"/>
                    <a:pt x="426" y="438"/>
                    <a:pt x="422" y="436"/>
                  </a:cubicBezTo>
                  <a:cubicBezTo>
                    <a:pt x="421" y="439"/>
                    <a:pt x="421" y="439"/>
                    <a:pt x="421" y="439"/>
                  </a:cubicBezTo>
                  <a:cubicBezTo>
                    <a:pt x="424" y="440"/>
                    <a:pt x="427" y="441"/>
                    <a:pt x="430" y="442"/>
                  </a:cubicBezTo>
                  <a:cubicBezTo>
                    <a:pt x="429" y="442"/>
                    <a:pt x="427" y="442"/>
                    <a:pt x="425" y="442"/>
                  </a:cubicBezTo>
                  <a:cubicBezTo>
                    <a:pt x="408" y="437"/>
                    <a:pt x="391" y="434"/>
                    <a:pt x="379" y="434"/>
                  </a:cubicBezTo>
                  <a:cubicBezTo>
                    <a:pt x="376" y="434"/>
                    <a:pt x="374" y="434"/>
                    <a:pt x="372" y="434"/>
                  </a:cubicBezTo>
                  <a:cubicBezTo>
                    <a:pt x="372" y="436"/>
                    <a:pt x="372" y="436"/>
                    <a:pt x="372" y="436"/>
                  </a:cubicBezTo>
                  <a:cubicBezTo>
                    <a:pt x="388" y="441"/>
                    <a:pt x="406" y="443"/>
                    <a:pt x="423" y="444"/>
                  </a:cubicBezTo>
                  <a:cubicBezTo>
                    <a:pt x="421" y="445"/>
                    <a:pt x="419" y="445"/>
                    <a:pt x="416" y="446"/>
                  </a:cubicBezTo>
                  <a:cubicBezTo>
                    <a:pt x="413" y="446"/>
                    <a:pt x="410" y="446"/>
                    <a:pt x="407" y="447"/>
                  </a:cubicBezTo>
                  <a:cubicBezTo>
                    <a:pt x="406" y="447"/>
                    <a:pt x="406" y="447"/>
                    <a:pt x="405" y="447"/>
                  </a:cubicBezTo>
                  <a:cubicBezTo>
                    <a:pt x="402" y="447"/>
                    <a:pt x="399" y="447"/>
                    <a:pt x="397" y="447"/>
                  </a:cubicBezTo>
                  <a:cubicBezTo>
                    <a:pt x="396" y="447"/>
                    <a:pt x="396" y="447"/>
                    <a:pt x="396" y="447"/>
                  </a:cubicBezTo>
                  <a:cubicBezTo>
                    <a:pt x="391" y="446"/>
                    <a:pt x="387" y="445"/>
                    <a:pt x="383" y="444"/>
                  </a:cubicBezTo>
                  <a:cubicBezTo>
                    <a:pt x="382" y="446"/>
                    <a:pt x="382" y="446"/>
                    <a:pt x="382" y="446"/>
                  </a:cubicBezTo>
                  <a:cubicBezTo>
                    <a:pt x="387" y="449"/>
                    <a:pt x="393" y="451"/>
                    <a:pt x="399" y="453"/>
                  </a:cubicBezTo>
                  <a:cubicBezTo>
                    <a:pt x="371" y="450"/>
                    <a:pt x="371" y="450"/>
                    <a:pt x="371" y="450"/>
                  </a:cubicBezTo>
                  <a:cubicBezTo>
                    <a:pt x="371" y="450"/>
                    <a:pt x="397" y="459"/>
                    <a:pt x="420" y="459"/>
                  </a:cubicBezTo>
                  <a:cubicBezTo>
                    <a:pt x="420" y="460"/>
                    <a:pt x="420" y="460"/>
                    <a:pt x="421" y="460"/>
                  </a:cubicBezTo>
                  <a:cubicBezTo>
                    <a:pt x="420" y="461"/>
                    <a:pt x="420" y="461"/>
                    <a:pt x="420" y="461"/>
                  </a:cubicBezTo>
                  <a:cubicBezTo>
                    <a:pt x="420" y="461"/>
                    <a:pt x="421" y="461"/>
                    <a:pt x="421" y="461"/>
                  </a:cubicBezTo>
                  <a:cubicBezTo>
                    <a:pt x="413" y="461"/>
                    <a:pt x="406" y="461"/>
                    <a:pt x="399" y="460"/>
                  </a:cubicBezTo>
                  <a:cubicBezTo>
                    <a:pt x="398" y="458"/>
                    <a:pt x="398" y="458"/>
                    <a:pt x="398" y="458"/>
                  </a:cubicBezTo>
                  <a:cubicBezTo>
                    <a:pt x="382" y="457"/>
                    <a:pt x="365" y="456"/>
                    <a:pt x="349" y="456"/>
                  </a:cubicBezTo>
                  <a:cubicBezTo>
                    <a:pt x="340" y="456"/>
                    <a:pt x="332" y="456"/>
                    <a:pt x="323" y="457"/>
                  </a:cubicBezTo>
                  <a:cubicBezTo>
                    <a:pt x="317" y="456"/>
                    <a:pt x="311" y="455"/>
                    <a:pt x="304" y="455"/>
                  </a:cubicBezTo>
                  <a:cubicBezTo>
                    <a:pt x="253" y="450"/>
                    <a:pt x="214" y="451"/>
                    <a:pt x="186" y="454"/>
                  </a:cubicBezTo>
                  <a:cubicBezTo>
                    <a:pt x="183" y="451"/>
                    <a:pt x="180" y="449"/>
                    <a:pt x="180" y="449"/>
                  </a:cubicBezTo>
                  <a:cubicBezTo>
                    <a:pt x="180" y="449"/>
                    <a:pt x="181" y="451"/>
                    <a:pt x="183" y="455"/>
                  </a:cubicBezTo>
                  <a:cubicBezTo>
                    <a:pt x="178" y="455"/>
                    <a:pt x="174" y="456"/>
                    <a:pt x="169" y="456"/>
                  </a:cubicBezTo>
                  <a:cubicBezTo>
                    <a:pt x="169" y="455"/>
                    <a:pt x="168" y="454"/>
                    <a:pt x="167" y="453"/>
                  </a:cubicBezTo>
                  <a:cubicBezTo>
                    <a:pt x="165" y="450"/>
                    <a:pt x="161" y="445"/>
                    <a:pt x="157" y="441"/>
                  </a:cubicBezTo>
                  <a:cubicBezTo>
                    <a:pt x="158" y="442"/>
                    <a:pt x="159" y="443"/>
                    <a:pt x="160" y="443"/>
                  </a:cubicBezTo>
                  <a:cubicBezTo>
                    <a:pt x="162" y="441"/>
                    <a:pt x="162" y="441"/>
                    <a:pt x="162" y="441"/>
                  </a:cubicBezTo>
                  <a:cubicBezTo>
                    <a:pt x="157" y="437"/>
                    <a:pt x="149" y="430"/>
                    <a:pt x="139" y="422"/>
                  </a:cubicBezTo>
                  <a:cubicBezTo>
                    <a:pt x="135" y="418"/>
                    <a:pt x="131" y="414"/>
                    <a:pt x="127" y="410"/>
                  </a:cubicBezTo>
                  <a:cubicBezTo>
                    <a:pt x="119" y="403"/>
                    <a:pt x="110" y="396"/>
                    <a:pt x="102" y="389"/>
                  </a:cubicBezTo>
                  <a:cubicBezTo>
                    <a:pt x="99" y="386"/>
                    <a:pt x="96" y="383"/>
                    <a:pt x="93" y="380"/>
                  </a:cubicBezTo>
                  <a:cubicBezTo>
                    <a:pt x="92" y="381"/>
                    <a:pt x="92" y="381"/>
                    <a:pt x="92" y="381"/>
                  </a:cubicBezTo>
                  <a:cubicBezTo>
                    <a:pt x="80" y="372"/>
                    <a:pt x="69" y="364"/>
                    <a:pt x="60" y="360"/>
                  </a:cubicBezTo>
                  <a:cubicBezTo>
                    <a:pt x="58" y="359"/>
                    <a:pt x="55" y="358"/>
                    <a:pt x="53" y="357"/>
                  </a:cubicBezTo>
                  <a:cubicBezTo>
                    <a:pt x="53" y="357"/>
                    <a:pt x="53" y="356"/>
                    <a:pt x="52" y="356"/>
                  </a:cubicBezTo>
                  <a:cubicBezTo>
                    <a:pt x="52" y="352"/>
                    <a:pt x="52" y="349"/>
                    <a:pt x="51" y="346"/>
                  </a:cubicBezTo>
                  <a:cubicBezTo>
                    <a:pt x="52" y="344"/>
                    <a:pt x="53" y="342"/>
                    <a:pt x="54" y="340"/>
                  </a:cubicBezTo>
                  <a:cubicBezTo>
                    <a:pt x="55" y="340"/>
                    <a:pt x="55" y="340"/>
                    <a:pt x="55" y="340"/>
                  </a:cubicBezTo>
                  <a:cubicBezTo>
                    <a:pt x="55" y="339"/>
                    <a:pt x="54" y="338"/>
                    <a:pt x="54" y="338"/>
                  </a:cubicBezTo>
                  <a:cubicBezTo>
                    <a:pt x="54" y="337"/>
                    <a:pt x="55" y="337"/>
                    <a:pt x="55" y="336"/>
                  </a:cubicBezTo>
                  <a:cubicBezTo>
                    <a:pt x="69" y="343"/>
                    <a:pt x="84" y="355"/>
                    <a:pt x="98" y="368"/>
                  </a:cubicBezTo>
                  <a:cubicBezTo>
                    <a:pt x="114" y="383"/>
                    <a:pt x="129" y="398"/>
                    <a:pt x="142" y="410"/>
                  </a:cubicBezTo>
                  <a:cubicBezTo>
                    <a:pt x="144" y="408"/>
                    <a:pt x="144" y="408"/>
                    <a:pt x="144" y="408"/>
                  </a:cubicBezTo>
                  <a:cubicBezTo>
                    <a:pt x="131" y="396"/>
                    <a:pt x="116" y="381"/>
                    <a:pt x="100" y="366"/>
                  </a:cubicBezTo>
                  <a:cubicBezTo>
                    <a:pt x="85" y="353"/>
                    <a:pt x="70" y="341"/>
                    <a:pt x="55" y="333"/>
                  </a:cubicBezTo>
                  <a:cubicBezTo>
                    <a:pt x="55" y="332"/>
                    <a:pt x="55" y="331"/>
                    <a:pt x="55" y="330"/>
                  </a:cubicBezTo>
                  <a:cubicBezTo>
                    <a:pt x="55" y="325"/>
                    <a:pt x="54" y="320"/>
                    <a:pt x="53" y="315"/>
                  </a:cubicBezTo>
                  <a:cubicBezTo>
                    <a:pt x="50" y="316"/>
                    <a:pt x="50" y="316"/>
                    <a:pt x="50" y="316"/>
                  </a:cubicBezTo>
                  <a:cubicBezTo>
                    <a:pt x="50" y="321"/>
                    <a:pt x="50" y="326"/>
                    <a:pt x="50" y="331"/>
                  </a:cubicBezTo>
                  <a:cubicBezTo>
                    <a:pt x="50" y="331"/>
                    <a:pt x="50" y="331"/>
                    <a:pt x="50" y="331"/>
                  </a:cubicBezTo>
                  <a:cubicBezTo>
                    <a:pt x="48" y="324"/>
                    <a:pt x="48" y="315"/>
                    <a:pt x="47" y="311"/>
                  </a:cubicBezTo>
                  <a:close/>
                  <a:moveTo>
                    <a:pt x="382" y="436"/>
                  </a:moveTo>
                  <a:cubicBezTo>
                    <a:pt x="390" y="437"/>
                    <a:pt x="400" y="438"/>
                    <a:pt x="411" y="441"/>
                  </a:cubicBezTo>
                  <a:cubicBezTo>
                    <a:pt x="401" y="440"/>
                    <a:pt x="391" y="438"/>
                    <a:pt x="382" y="436"/>
                  </a:cubicBezTo>
                  <a:close/>
                  <a:moveTo>
                    <a:pt x="38" y="293"/>
                  </a:moveTo>
                  <a:cubicBezTo>
                    <a:pt x="33" y="288"/>
                    <a:pt x="28" y="283"/>
                    <a:pt x="24" y="278"/>
                  </a:cubicBezTo>
                  <a:cubicBezTo>
                    <a:pt x="24" y="278"/>
                    <a:pt x="24" y="278"/>
                    <a:pt x="24" y="278"/>
                  </a:cubicBezTo>
                  <a:cubicBezTo>
                    <a:pt x="25" y="277"/>
                    <a:pt x="25" y="277"/>
                    <a:pt x="26" y="276"/>
                  </a:cubicBezTo>
                  <a:cubicBezTo>
                    <a:pt x="26" y="276"/>
                    <a:pt x="27" y="276"/>
                    <a:pt x="27" y="276"/>
                  </a:cubicBezTo>
                  <a:cubicBezTo>
                    <a:pt x="29" y="277"/>
                    <a:pt x="31" y="278"/>
                    <a:pt x="32" y="279"/>
                  </a:cubicBezTo>
                  <a:cubicBezTo>
                    <a:pt x="33" y="280"/>
                    <a:pt x="33" y="281"/>
                    <a:pt x="34" y="282"/>
                  </a:cubicBezTo>
                  <a:cubicBezTo>
                    <a:pt x="34" y="282"/>
                    <a:pt x="34" y="282"/>
                    <a:pt x="34" y="282"/>
                  </a:cubicBezTo>
                  <a:cubicBezTo>
                    <a:pt x="33" y="282"/>
                    <a:pt x="33" y="283"/>
                    <a:pt x="32" y="283"/>
                  </a:cubicBezTo>
                  <a:cubicBezTo>
                    <a:pt x="34" y="285"/>
                    <a:pt x="34" y="285"/>
                    <a:pt x="34" y="285"/>
                  </a:cubicBezTo>
                  <a:cubicBezTo>
                    <a:pt x="34" y="284"/>
                    <a:pt x="35" y="284"/>
                    <a:pt x="35" y="284"/>
                  </a:cubicBezTo>
                  <a:cubicBezTo>
                    <a:pt x="35" y="284"/>
                    <a:pt x="35" y="284"/>
                    <a:pt x="36" y="284"/>
                  </a:cubicBezTo>
                  <a:cubicBezTo>
                    <a:pt x="37" y="284"/>
                    <a:pt x="39" y="285"/>
                    <a:pt x="42" y="286"/>
                  </a:cubicBezTo>
                  <a:cubicBezTo>
                    <a:pt x="42" y="286"/>
                    <a:pt x="42" y="286"/>
                    <a:pt x="42" y="287"/>
                  </a:cubicBezTo>
                  <a:cubicBezTo>
                    <a:pt x="43" y="289"/>
                    <a:pt x="44" y="290"/>
                    <a:pt x="45" y="292"/>
                  </a:cubicBezTo>
                  <a:cubicBezTo>
                    <a:pt x="46" y="291"/>
                    <a:pt x="46" y="291"/>
                    <a:pt x="46" y="291"/>
                  </a:cubicBezTo>
                  <a:cubicBezTo>
                    <a:pt x="48" y="293"/>
                    <a:pt x="49" y="295"/>
                    <a:pt x="51" y="297"/>
                  </a:cubicBezTo>
                  <a:cubicBezTo>
                    <a:pt x="51" y="297"/>
                    <a:pt x="51" y="298"/>
                    <a:pt x="50" y="298"/>
                  </a:cubicBezTo>
                  <a:cubicBezTo>
                    <a:pt x="50" y="299"/>
                    <a:pt x="50" y="299"/>
                    <a:pt x="50" y="299"/>
                  </a:cubicBezTo>
                  <a:cubicBezTo>
                    <a:pt x="46" y="297"/>
                    <a:pt x="42" y="295"/>
                    <a:pt x="38" y="293"/>
                  </a:cubicBezTo>
                  <a:close/>
                  <a:moveTo>
                    <a:pt x="60" y="279"/>
                  </a:moveTo>
                  <a:cubicBezTo>
                    <a:pt x="60" y="279"/>
                    <a:pt x="60" y="279"/>
                    <a:pt x="60" y="279"/>
                  </a:cubicBezTo>
                  <a:cubicBezTo>
                    <a:pt x="57" y="278"/>
                    <a:pt x="54" y="276"/>
                    <a:pt x="51" y="275"/>
                  </a:cubicBezTo>
                  <a:cubicBezTo>
                    <a:pt x="52" y="275"/>
                    <a:pt x="52" y="275"/>
                    <a:pt x="53" y="275"/>
                  </a:cubicBezTo>
                  <a:cubicBezTo>
                    <a:pt x="53" y="275"/>
                    <a:pt x="53" y="275"/>
                    <a:pt x="53" y="275"/>
                  </a:cubicBezTo>
                  <a:cubicBezTo>
                    <a:pt x="56" y="276"/>
                    <a:pt x="58" y="278"/>
                    <a:pt x="60" y="279"/>
                  </a:cubicBezTo>
                  <a:close/>
                  <a:moveTo>
                    <a:pt x="91" y="284"/>
                  </a:moveTo>
                  <a:cubicBezTo>
                    <a:pt x="105" y="292"/>
                    <a:pt x="120" y="303"/>
                    <a:pt x="134" y="316"/>
                  </a:cubicBezTo>
                  <a:cubicBezTo>
                    <a:pt x="152" y="332"/>
                    <a:pt x="169" y="350"/>
                    <a:pt x="183" y="364"/>
                  </a:cubicBezTo>
                  <a:cubicBezTo>
                    <a:pt x="182" y="364"/>
                    <a:pt x="180" y="364"/>
                    <a:pt x="179" y="364"/>
                  </a:cubicBezTo>
                  <a:cubicBezTo>
                    <a:pt x="179" y="364"/>
                    <a:pt x="181" y="364"/>
                    <a:pt x="183" y="365"/>
                  </a:cubicBezTo>
                  <a:cubicBezTo>
                    <a:pt x="186" y="367"/>
                    <a:pt x="188" y="370"/>
                    <a:pt x="191" y="372"/>
                  </a:cubicBezTo>
                  <a:cubicBezTo>
                    <a:pt x="191" y="371"/>
                    <a:pt x="191" y="371"/>
                    <a:pt x="191" y="371"/>
                  </a:cubicBezTo>
                  <a:cubicBezTo>
                    <a:pt x="190" y="373"/>
                    <a:pt x="191" y="377"/>
                    <a:pt x="195" y="377"/>
                  </a:cubicBezTo>
                  <a:cubicBezTo>
                    <a:pt x="195" y="377"/>
                    <a:pt x="196" y="377"/>
                    <a:pt x="196" y="377"/>
                  </a:cubicBezTo>
                  <a:cubicBezTo>
                    <a:pt x="196" y="377"/>
                    <a:pt x="196" y="377"/>
                    <a:pt x="196" y="377"/>
                  </a:cubicBezTo>
                  <a:cubicBezTo>
                    <a:pt x="189" y="377"/>
                    <a:pt x="182" y="377"/>
                    <a:pt x="174" y="377"/>
                  </a:cubicBezTo>
                  <a:cubicBezTo>
                    <a:pt x="174" y="377"/>
                    <a:pt x="174" y="376"/>
                    <a:pt x="173" y="376"/>
                  </a:cubicBezTo>
                  <a:cubicBezTo>
                    <a:pt x="174" y="376"/>
                    <a:pt x="174" y="376"/>
                    <a:pt x="174" y="376"/>
                  </a:cubicBezTo>
                  <a:cubicBezTo>
                    <a:pt x="174" y="376"/>
                    <a:pt x="174" y="376"/>
                    <a:pt x="175" y="377"/>
                  </a:cubicBezTo>
                  <a:cubicBezTo>
                    <a:pt x="175" y="376"/>
                    <a:pt x="175" y="376"/>
                    <a:pt x="175" y="376"/>
                  </a:cubicBezTo>
                  <a:cubicBezTo>
                    <a:pt x="177" y="377"/>
                    <a:pt x="178" y="377"/>
                    <a:pt x="180" y="377"/>
                  </a:cubicBezTo>
                  <a:cubicBezTo>
                    <a:pt x="182" y="377"/>
                    <a:pt x="183" y="377"/>
                    <a:pt x="184" y="376"/>
                  </a:cubicBezTo>
                  <a:cubicBezTo>
                    <a:pt x="186" y="376"/>
                    <a:pt x="186" y="376"/>
                    <a:pt x="186" y="376"/>
                  </a:cubicBezTo>
                  <a:cubicBezTo>
                    <a:pt x="185" y="374"/>
                    <a:pt x="185" y="374"/>
                    <a:pt x="185" y="374"/>
                  </a:cubicBezTo>
                  <a:cubicBezTo>
                    <a:pt x="182" y="371"/>
                    <a:pt x="180" y="369"/>
                    <a:pt x="177" y="366"/>
                  </a:cubicBezTo>
                  <a:cubicBezTo>
                    <a:pt x="179" y="365"/>
                    <a:pt x="180" y="362"/>
                    <a:pt x="178" y="361"/>
                  </a:cubicBezTo>
                  <a:cubicBezTo>
                    <a:pt x="173" y="357"/>
                    <a:pt x="167" y="354"/>
                    <a:pt x="162" y="350"/>
                  </a:cubicBezTo>
                  <a:cubicBezTo>
                    <a:pt x="154" y="344"/>
                    <a:pt x="147" y="338"/>
                    <a:pt x="139" y="332"/>
                  </a:cubicBezTo>
                  <a:cubicBezTo>
                    <a:pt x="139" y="332"/>
                    <a:pt x="139" y="332"/>
                    <a:pt x="139" y="332"/>
                  </a:cubicBezTo>
                  <a:cubicBezTo>
                    <a:pt x="125" y="318"/>
                    <a:pt x="108" y="300"/>
                    <a:pt x="91" y="284"/>
                  </a:cubicBezTo>
                  <a:close/>
                  <a:moveTo>
                    <a:pt x="83" y="277"/>
                  </a:moveTo>
                  <a:cubicBezTo>
                    <a:pt x="68" y="265"/>
                    <a:pt x="52" y="254"/>
                    <a:pt x="35" y="249"/>
                  </a:cubicBezTo>
                  <a:cubicBezTo>
                    <a:pt x="37" y="248"/>
                    <a:pt x="37" y="248"/>
                    <a:pt x="37" y="248"/>
                  </a:cubicBezTo>
                  <a:cubicBezTo>
                    <a:pt x="37" y="244"/>
                    <a:pt x="36" y="240"/>
                    <a:pt x="35" y="236"/>
                  </a:cubicBezTo>
                  <a:cubicBezTo>
                    <a:pt x="64" y="254"/>
                    <a:pt x="91" y="276"/>
                    <a:pt x="118" y="299"/>
                  </a:cubicBezTo>
                  <a:cubicBezTo>
                    <a:pt x="106" y="290"/>
                    <a:pt x="95" y="282"/>
                    <a:pt x="83" y="277"/>
                  </a:cubicBezTo>
                  <a:close/>
                  <a:moveTo>
                    <a:pt x="32" y="207"/>
                  </a:moveTo>
                  <a:cubicBezTo>
                    <a:pt x="36" y="210"/>
                    <a:pt x="40" y="213"/>
                    <a:pt x="45" y="216"/>
                  </a:cubicBezTo>
                  <a:cubicBezTo>
                    <a:pt x="92" y="254"/>
                    <a:pt x="148" y="294"/>
                    <a:pt x="192" y="335"/>
                  </a:cubicBezTo>
                  <a:cubicBezTo>
                    <a:pt x="192" y="338"/>
                    <a:pt x="191" y="342"/>
                    <a:pt x="190" y="345"/>
                  </a:cubicBezTo>
                  <a:cubicBezTo>
                    <a:pt x="143" y="305"/>
                    <a:pt x="98" y="265"/>
                    <a:pt x="44" y="234"/>
                  </a:cubicBezTo>
                  <a:cubicBezTo>
                    <a:pt x="43" y="237"/>
                    <a:pt x="43" y="237"/>
                    <a:pt x="43" y="237"/>
                  </a:cubicBezTo>
                  <a:cubicBezTo>
                    <a:pt x="97" y="267"/>
                    <a:pt x="142" y="307"/>
                    <a:pt x="189" y="347"/>
                  </a:cubicBezTo>
                  <a:cubicBezTo>
                    <a:pt x="189" y="349"/>
                    <a:pt x="188" y="351"/>
                    <a:pt x="188" y="352"/>
                  </a:cubicBezTo>
                  <a:cubicBezTo>
                    <a:pt x="187" y="354"/>
                    <a:pt x="190" y="356"/>
                    <a:pt x="191" y="354"/>
                  </a:cubicBezTo>
                  <a:cubicBezTo>
                    <a:pt x="195" y="344"/>
                    <a:pt x="197" y="334"/>
                    <a:pt x="200" y="323"/>
                  </a:cubicBezTo>
                  <a:cubicBezTo>
                    <a:pt x="232" y="324"/>
                    <a:pt x="356" y="324"/>
                    <a:pt x="420" y="327"/>
                  </a:cubicBezTo>
                  <a:cubicBezTo>
                    <a:pt x="421" y="328"/>
                    <a:pt x="421" y="328"/>
                    <a:pt x="421" y="328"/>
                  </a:cubicBezTo>
                  <a:cubicBezTo>
                    <a:pt x="425" y="333"/>
                    <a:pt x="429" y="337"/>
                    <a:pt x="434" y="341"/>
                  </a:cubicBezTo>
                  <a:cubicBezTo>
                    <a:pt x="398" y="340"/>
                    <a:pt x="251" y="336"/>
                    <a:pt x="200" y="344"/>
                  </a:cubicBezTo>
                  <a:cubicBezTo>
                    <a:pt x="438" y="344"/>
                    <a:pt x="438" y="344"/>
                    <a:pt x="438" y="344"/>
                  </a:cubicBezTo>
                  <a:cubicBezTo>
                    <a:pt x="445" y="351"/>
                    <a:pt x="454" y="357"/>
                    <a:pt x="462" y="363"/>
                  </a:cubicBezTo>
                  <a:cubicBezTo>
                    <a:pt x="452" y="358"/>
                    <a:pt x="442" y="352"/>
                    <a:pt x="433" y="345"/>
                  </a:cubicBezTo>
                  <a:cubicBezTo>
                    <a:pt x="433" y="345"/>
                    <a:pt x="433" y="345"/>
                    <a:pt x="433" y="345"/>
                  </a:cubicBezTo>
                  <a:cubicBezTo>
                    <a:pt x="431" y="348"/>
                    <a:pt x="431" y="348"/>
                    <a:pt x="431" y="348"/>
                  </a:cubicBezTo>
                  <a:cubicBezTo>
                    <a:pt x="431" y="348"/>
                    <a:pt x="431" y="348"/>
                    <a:pt x="431" y="348"/>
                  </a:cubicBezTo>
                  <a:cubicBezTo>
                    <a:pt x="431" y="348"/>
                    <a:pt x="431" y="348"/>
                    <a:pt x="431" y="348"/>
                  </a:cubicBezTo>
                  <a:cubicBezTo>
                    <a:pt x="444" y="356"/>
                    <a:pt x="457" y="366"/>
                    <a:pt x="471" y="373"/>
                  </a:cubicBezTo>
                  <a:cubicBezTo>
                    <a:pt x="471" y="374"/>
                    <a:pt x="471" y="374"/>
                    <a:pt x="471" y="375"/>
                  </a:cubicBezTo>
                  <a:cubicBezTo>
                    <a:pt x="446" y="372"/>
                    <a:pt x="349" y="368"/>
                    <a:pt x="274" y="367"/>
                  </a:cubicBezTo>
                  <a:cubicBezTo>
                    <a:pt x="273" y="366"/>
                    <a:pt x="272" y="365"/>
                    <a:pt x="271" y="365"/>
                  </a:cubicBezTo>
                  <a:cubicBezTo>
                    <a:pt x="263" y="365"/>
                    <a:pt x="256" y="365"/>
                    <a:pt x="248" y="366"/>
                  </a:cubicBezTo>
                  <a:cubicBezTo>
                    <a:pt x="223" y="365"/>
                    <a:pt x="203" y="365"/>
                    <a:pt x="191" y="365"/>
                  </a:cubicBezTo>
                  <a:cubicBezTo>
                    <a:pt x="201" y="365"/>
                    <a:pt x="217" y="366"/>
                    <a:pt x="236" y="367"/>
                  </a:cubicBezTo>
                  <a:cubicBezTo>
                    <a:pt x="232" y="368"/>
                    <a:pt x="227" y="369"/>
                    <a:pt x="223" y="370"/>
                  </a:cubicBezTo>
                  <a:cubicBezTo>
                    <a:pt x="223" y="370"/>
                    <a:pt x="223" y="370"/>
                    <a:pt x="223" y="370"/>
                  </a:cubicBezTo>
                  <a:cubicBezTo>
                    <a:pt x="213" y="370"/>
                    <a:pt x="204" y="370"/>
                    <a:pt x="194" y="370"/>
                  </a:cubicBezTo>
                  <a:cubicBezTo>
                    <a:pt x="193" y="370"/>
                    <a:pt x="193" y="370"/>
                    <a:pt x="192" y="370"/>
                  </a:cubicBezTo>
                  <a:cubicBezTo>
                    <a:pt x="193" y="370"/>
                    <a:pt x="193" y="370"/>
                    <a:pt x="193" y="370"/>
                  </a:cubicBezTo>
                  <a:cubicBezTo>
                    <a:pt x="191" y="368"/>
                    <a:pt x="189" y="366"/>
                    <a:pt x="187" y="365"/>
                  </a:cubicBezTo>
                  <a:cubicBezTo>
                    <a:pt x="188" y="365"/>
                    <a:pt x="189" y="365"/>
                    <a:pt x="191" y="365"/>
                  </a:cubicBezTo>
                  <a:cubicBezTo>
                    <a:pt x="189" y="365"/>
                    <a:pt x="188" y="365"/>
                    <a:pt x="187" y="365"/>
                  </a:cubicBezTo>
                  <a:cubicBezTo>
                    <a:pt x="174" y="352"/>
                    <a:pt x="159" y="335"/>
                    <a:pt x="142" y="320"/>
                  </a:cubicBezTo>
                  <a:cubicBezTo>
                    <a:pt x="148" y="325"/>
                    <a:pt x="153" y="329"/>
                    <a:pt x="158" y="334"/>
                  </a:cubicBezTo>
                  <a:cubicBezTo>
                    <a:pt x="159" y="332"/>
                    <a:pt x="159" y="332"/>
                    <a:pt x="159" y="332"/>
                  </a:cubicBezTo>
                  <a:cubicBezTo>
                    <a:pt x="120" y="297"/>
                    <a:pt x="79" y="261"/>
                    <a:pt x="35" y="232"/>
                  </a:cubicBezTo>
                  <a:cubicBezTo>
                    <a:pt x="34" y="226"/>
                    <a:pt x="33" y="219"/>
                    <a:pt x="32" y="212"/>
                  </a:cubicBezTo>
                  <a:cubicBezTo>
                    <a:pt x="34" y="215"/>
                    <a:pt x="35" y="218"/>
                    <a:pt x="35" y="222"/>
                  </a:cubicBezTo>
                  <a:cubicBezTo>
                    <a:pt x="35" y="222"/>
                    <a:pt x="35" y="222"/>
                    <a:pt x="35" y="223"/>
                  </a:cubicBezTo>
                  <a:cubicBezTo>
                    <a:pt x="37" y="223"/>
                    <a:pt x="37" y="223"/>
                    <a:pt x="37" y="223"/>
                  </a:cubicBezTo>
                  <a:cubicBezTo>
                    <a:pt x="37" y="222"/>
                    <a:pt x="37" y="222"/>
                    <a:pt x="37" y="222"/>
                  </a:cubicBezTo>
                  <a:cubicBezTo>
                    <a:pt x="37" y="216"/>
                    <a:pt x="35" y="211"/>
                    <a:pt x="32" y="20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8" name="Freeform 177"/>
            <p:cNvSpPr>
              <a:spLocks/>
            </p:cNvSpPr>
            <p:nvPr/>
          </p:nvSpPr>
          <p:spPr bwMode="auto">
            <a:xfrm>
              <a:off x="2982479" y="5120060"/>
              <a:ext cx="353585" cy="164578"/>
            </a:xfrm>
            <a:custGeom>
              <a:avLst/>
              <a:gdLst>
                <a:gd name="T0" fmla="*/ 0 w 116"/>
                <a:gd name="T1" fmla="*/ 2 h 54"/>
                <a:gd name="T2" fmla="*/ 0 w 116"/>
                <a:gd name="T3" fmla="*/ 1 h 54"/>
                <a:gd name="T4" fmla="*/ 1 w 116"/>
                <a:gd name="T5" fmla="*/ 0 h 54"/>
                <a:gd name="T6" fmla="*/ 2 w 116"/>
                <a:gd name="T7" fmla="*/ 0 h 54"/>
                <a:gd name="T8" fmla="*/ 3 w 116"/>
                <a:gd name="T9" fmla="*/ 0 h 54"/>
                <a:gd name="T10" fmla="*/ 3 w 116"/>
                <a:gd name="T11" fmla="*/ 1 h 54"/>
                <a:gd name="T12" fmla="*/ 5 w 116"/>
                <a:gd name="T13" fmla="*/ 6 h 54"/>
                <a:gd name="T14" fmla="*/ 15 w 116"/>
                <a:gd name="T15" fmla="*/ 5 h 54"/>
                <a:gd name="T16" fmla="*/ 66 w 116"/>
                <a:gd name="T17" fmla="*/ 20 h 54"/>
                <a:gd name="T18" fmla="*/ 116 w 116"/>
                <a:gd name="T19" fmla="*/ 37 h 54"/>
                <a:gd name="T20" fmla="*/ 116 w 116"/>
                <a:gd name="T21" fmla="*/ 39 h 54"/>
                <a:gd name="T22" fmla="*/ 65 w 116"/>
                <a:gd name="T23" fmla="*/ 22 h 54"/>
                <a:gd name="T24" fmla="*/ 15 w 116"/>
                <a:gd name="T25" fmla="*/ 7 h 54"/>
                <a:gd name="T26" fmla="*/ 5 w 116"/>
                <a:gd name="T27" fmla="*/ 8 h 54"/>
                <a:gd name="T28" fmla="*/ 6 w 116"/>
                <a:gd name="T29" fmla="*/ 9 h 54"/>
                <a:gd name="T30" fmla="*/ 8 w 116"/>
                <a:gd name="T31" fmla="*/ 26 h 54"/>
                <a:gd name="T32" fmla="*/ 81 w 116"/>
                <a:gd name="T33" fmla="*/ 52 h 54"/>
                <a:gd name="T34" fmla="*/ 80 w 116"/>
                <a:gd name="T35" fmla="*/ 54 h 54"/>
                <a:gd name="T36" fmla="*/ 9 w 116"/>
                <a:gd name="T37" fmla="*/ 29 h 54"/>
                <a:gd name="T38" fmla="*/ 10 w 116"/>
                <a:gd name="T39" fmla="*/ 40 h 54"/>
                <a:gd name="T40" fmla="*/ 8 w 116"/>
                <a:gd name="T41" fmla="*/ 40 h 54"/>
                <a:gd name="T42" fmla="*/ 7 w 116"/>
                <a:gd name="T43" fmla="*/ 32 h 54"/>
                <a:gd name="T44" fmla="*/ 6 w 116"/>
                <a:gd name="T45" fmla="*/ 28 h 54"/>
                <a:gd name="T46" fmla="*/ 3 w 116"/>
                <a:gd name="T47" fmla="*/ 26 h 54"/>
                <a:gd name="T48" fmla="*/ 4 w 116"/>
                <a:gd name="T49" fmla="*/ 24 h 54"/>
                <a:gd name="T50" fmla="*/ 6 w 116"/>
                <a:gd name="T51" fmla="*/ 25 h 54"/>
                <a:gd name="T52" fmla="*/ 4 w 116"/>
                <a:gd name="T53" fmla="*/ 12 h 54"/>
                <a:gd name="T54" fmla="*/ 2 w 116"/>
                <a:gd name="T55" fmla="*/ 4 h 54"/>
                <a:gd name="T56" fmla="*/ 1 w 116"/>
                <a:gd name="T57" fmla="*/ 2 h 54"/>
                <a:gd name="T58" fmla="*/ 1 w 116"/>
                <a:gd name="T59" fmla="*/ 2 h 54"/>
                <a:gd name="T60" fmla="*/ 0 w 116"/>
                <a:gd name="T61"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 h="54">
                  <a:moveTo>
                    <a:pt x="0" y="2"/>
                  </a:moveTo>
                  <a:cubicBezTo>
                    <a:pt x="0" y="1"/>
                    <a:pt x="0" y="1"/>
                    <a:pt x="0" y="1"/>
                  </a:cubicBezTo>
                  <a:cubicBezTo>
                    <a:pt x="1" y="0"/>
                    <a:pt x="1" y="0"/>
                    <a:pt x="1" y="0"/>
                  </a:cubicBezTo>
                  <a:cubicBezTo>
                    <a:pt x="1" y="0"/>
                    <a:pt x="1" y="0"/>
                    <a:pt x="2" y="0"/>
                  </a:cubicBezTo>
                  <a:cubicBezTo>
                    <a:pt x="2" y="0"/>
                    <a:pt x="3" y="0"/>
                    <a:pt x="3" y="0"/>
                  </a:cubicBezTo>
                  <a:cubicBezTo>
                    <a:pt x="3" y="0"/>
                    <a:pt x="3" y="1"/>
                    <a:pt x="3" y="1"/>
                  </a:cubicBezTo>
                  <a:cubicBezTo>
                    <a:pt x="4" y="2"/>
                    <a:pt x="4" y="4"/>
                    <a:pt x="5" y="6"/>
                  </a:cubicBezTo>
                  <a:cubicBezTo>
                    <a:pt x="8" y="5"/>
                    <a:pt x="11" y="5"/>
                    <a:pt x="15" y="5"/>
                  </a:cubicBezTo>
                  <a:cubicBezTo>
                    <a:pt x="31" y="5"/>
                    <a:pt x="48" y="12"/>
                    <a:pt x="66" y="20"/>
                  </a:cubicBezTo>
                  <a:cubicBezTo>
                    <a:pt x="83" y="28"/>
                    <a:pt x="100" y="35"/>
                    <a:pt x="116" y="37"/>
                  </a:cubicBezTo>
                  <a:cubicBezTo>
                    <a:pt x="116" y="39"/>
                    <a:pt x="116" y="39"/>
                    <a:pt x="116" y="39"/>
                  </a:cubicBezTo>
                  <a:cubicBezTo>
                    <a:pt x="99" y="38"/>
                    <a:pt x="82" y="30"/>
                    <a:pt x="65" y="22"/>
                  </a:cubicBezTo>
                  <a:cubicBezTo>
                    <a:pt x="47" y="15"/>
                    <a:pt x="30" y="7"/>
                    <a:pt x="15" y="7"/>
                  </a:cubicBezTo>
                  <a:cubicBezTo>
                    <a:pt x="11" y="7"/>
                    <a:pt x="8" y="8"/>
                    <a:pt x="5" y="8"/>
                  </a:cubicBezTo>
                  <a:cubicBezTo>
                    <a:pt x="5" y="8"/>
                    <a:pt x="5" y="9"/>
                    <a:pt x="6" y="9"/>
                  </a:cubicBezTo>
                  <a:cubicBezTo>
                    <a:pt x="7" y="14"/>
                    <a:pt x="8" y="20"/>
                    <a:pt x="8" y="26"/>
                  </a:cubicBezTo>
                  <a:cubicBezTo>
                    <a:pt x="32" y="36"/>
                    <a:pt x="56" y="44"/>
                    <a:pt x="81" y="52"/>
                  </a:cubicBezTo>
                  <a:cubicBezTo>
                    <a:pt x="80" y="54"/>
                    <a:pt x="80" y="54"/>
                    <a:pt x="80" y="54"/>
                  </a:cubicBezTo>
                  <a:cubicBezTo>
                    <a:pt x="56" y="46"/>
                    <a:pt x="32" y="39"/>
                    <a:pt x="9" y="29"/>
                  </a:cubicBezTo>
                  <a:cubicBezTo>
                    <a:pt x="10" y="34"/>
                    <a:pt x="10" y="38"/>
                    <a:pt x="10" y="40"/>
                  </a:cubicBezTo>
                  <a:cubicBezTo>
                    <a:pt x="8" y="40"/>
                    <a:pt x="8" y="40"/>
                    <a:pt x="8" y="40"/>
                  </a:cubicBezTo>
                  <a:cubicBezTo>
                    <a:pt x="8" y="39"/>
                    <a:pt x="7" y="36"/>
                    <a:pt x="7" y="32"/>
                  </a:cubicBezTo>
                  <a:cubicBezTo>
                    <a:pt x="7" y="30"/>
                    <a:pt x="6" y="29"/>
                    <a:pt x="6" y="28"/>
                  </a:cubicBezTo>
                  <a:cubicBezTo>
                    <a:pt x="5" y="27"/>
                    <a:pt x="4" y="27"/>
                    <a:pt x="3" y="26"/>
                  </a:cubicBezTo>
                  <a:cubicBezTo>
                    <a:pt x="4" y="24"/>
                    <a:pt x="4" y="24"/>
                    <a:pt x="4" y="24"/>
                  </a:cubicBezTo>
                  <a:cubicBezTo>
                    <a:pt x="5" y="24"/>
                    <a:pt x="5" y="24"/>
                    <a:pt x="6" y="25"/>
                  </a:cubicBezTo>
                  <a:cubicBezTo>
                    <a:pt x="5" y="20"/>
                    <a:pt x="4" y="16"/>
                    <a:pt x="4" y="12"/>
                  </a:cubicBezTo>
                  <a:cubicBezTo>
                    <a:pt x="3" y="9"/>
                    <a:pt x="2" y="6"/>
                    <a:pt x="2" y="4"/>
                  </a:cubicBezTo>
                  <a:cubicBezTo>
                    <a:pt x="2" y="3"/>
                    <a:pt x="1" y="3"/>
                    <a:pt x="1" y="2"/>
                  </a:cubicBezTo>
                  <a:cubicBezTo>
                    <a:pt x="1" y="2"/>
                    <a:pt x="1" y="2"/>
                    <a:pt x="1" y="2"/>
                  </a:cubicBezTo>
                  <a:lnTo>
                    <a:pt x="0"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9" name="Freeform 178"/>
            <p:cNvSpPr>
              <a:spLocks/>
            </p:cNvSpPr>
            <p:nvPr/>
          </p:nvSpPr>
          <p:spPr bwMode="auto">
            <a:xfrm>
              <a:off x="3010765" y="5168919"/>
              <a:ext cx="249438" cy="109290"/>
            </a:xfrm>
            <a:custGeom>
              <a:avLst/>
              <a:gdLst>
                <a:gd name="T0" fmla="*/ 82 w 82"/>
                <a:gd name="T1" fmla="*/ 36 h 36"/>
                <a:gd name="T2" fmla="*/ 81 w 82"/>
                <a:gd name="T3" fmla="*/ 36 h 36"/>
                <a:gd name="T4" fmla="*/ 76 w 82"/>
                <a:gd name="T5" fmla="*/ 34 h 36"/>
                <a:gd name="T6" fmla="*/ 39 w 82"/>
                <a:gd name="T7" fmla="*/ 16 h 36"/>
                <a:gd name="T8" fmla="*/ 17 w 82"/>
                <a:gd name="T9" fmla="*/ 7 h 36"/>
                <a:gd name="T10" fmla="*/ 0 w 82"/>
                <a:gd name="T11" fmla="*/ 3 h 36"/>
                <a:gd name="T12" fmla="*/ 0 w 82"/>
                <a:gd name="T13" fmla="*/ 0 h 36"/>
                <a:gd name="T14" fmla="*/ 22 w 82"/>
                <a:gd name="T15" fmla="*/ 5 h 36"/>
                <a:gd name="T16" fmla="*/ 61 w 82"/>
                <a:gd name="T17" fmla="*/ 23 h 36"/>
                <a:gd name="T18" fmla="*/ 75 w 82"/>
                <a:gd name="T19" fmla="*/ 30 h 36"/>
                <a:gd name="T20" fmla="*/ 80 w 82"/>
                <a:gd name="T21" fmla="*/ 33 h 36"/>
                <a:gd name="T22" fmla="*/ 81 w 82"/>
                <a:gd name="T23" fmla="*/ 33 h 36"/>
                <a:gd name="T24" fmla="*/ 82 w 82"/>
                <a:gd name="T25" fmla="*/ 33 h 36"/>
                <a:gd name="T26" fmla="*/ 82 w 82"/>
                <a:gd name="T27" fmla="*/ 33 h 36"/>
                <a:gd name="T28" fmla="*/ 82 w 82"/>
                <a:gd name="T29" fmla="*/ 34 h 36"/>
                <a:gd name="T30" fmla="*/ 82 w 82"/>
                <a:gd name="T31" fmla="*/ 34 h 36"/>
                <a:gd name="T32" fmla="*/ 81 w 82"/>
                <a:gd name="T33" fmla="*/ 33 h 36"/>
                <a:gd name="T34" fmla="*/ 82 w 82"/>
                <a:gd name="T3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36">
                  <a:moveTo>
                    <a:pt x="82" y="36"/>
                  </a:moveTo>
                  <a:cubicBezTo>
                    <a:pt x="81" y="36"/>
                    <a:pt x="81" y="36"/>
                    <a:pt x="81" y="36"/>
                  </a:cubicBezTo>
                  <a:cubicBezTo>
                    <a:pt x="80" y="36"/>
                    <a:pt x="78" y="35"/>
                    <a:pt x="76" y="34"/>
                  </a:cubicBezTo>
                  <a:cubicBezTo>
                    <a:pt x="69" y="30"/>
                    <a:pt x="54" y="22"/>
                    <a:pt x="39" y="16"/>
                  </a:cubicBezTo>
                  <a:cubicBezTo>
                    <a:pt x="32" y="12"/>
                    <a:pt x="24" y="9"/>
                    <a:pt x="17" y="7"/>
                  </a:cubicBezTo>
                  <a:cubicBezTo>
                    <a:pt x="11" y="4"/>
                    <a:pt x="4" y="3"/>
                    <a:pt x="0" y="3"/>
                  </a:cubicBezTo>
                  <a:cubicBezTo>
                    <a:pt x="0" y="0"/>
                    <a:pt x="0" y="0"/>
                    <a:pt x="0" y="0"/>
                  </a:cubicBezTo>
                  <a:cubicBezTo>
                    <a:pt x="6" y="0"/>
                    <a:pt x="14" y="2"/>
                    <a:pt x="22" y="5"/>
                  </a:cubicBezTo>
                  <a:cubicBezTo>
                    <a:pt x="35" y="10"/>
                    <a:pt x="49" y="17"/>
                    <a:pt x="61" y="23"/>
                  </a:cubicBezTo>
                  <a:cubicBezTo>
                    <a:pt x="67" y="26"/>
                    <a:pt x="72" y="29"/>
                    <a:pt x="75" y="30"/>
                  </a:cubicBezTo>
                  <a:cubicBezTo>
                    <a:pt x="77" y="31"/>
                    <a:pt x="79" y="32"/>
                    <a:pt x="80" y="33"/>
                  </a:cubicBezTo>
                  <a:cubicBezTo>
                    <a:pt x="80" y="33"/>
                    <a:pt x="81" y="33"/>
                    <a:pt x="81" y="33"/>
                  </a:cubicBezTo>
                  <a:cubicBezTo>
                    <a:pt x="82" y="33"/>
                    <a:pt x="82" y="33"/>
                    <a:pt x="82" y="33"/>
                  </a:cubicBezTo>
                  <a:cubicBezTo>
                    <a:pt x="82" y="33"/>
                    <a:pt x="82" y="33"/>
                    <a:pt x="82" y="33"/>
                  </a:cubicBezTo>
                  <a:cubicBezTo>
                    <a:pt x="82" y="34"/>
                    <a:pt x="82" y="34"/>
                    <a:pt x="82" y="34"/>
                  </a:cubicBezTo>
                  <a:cubicBezTo>
                    <a:pt x="82" y="34"/>
                    <a:pt x="82" y="34"/>
                    <a:pt x="82" y="34"/>
                  </a:cubicBezTo>
                  <a:cubicBezTo>
                    <a:pt x="81" y="33"/>
                    <a:pt x="81" y="33"/>
                    <a:pt x="81" y="33"/>
                  </a:cubicBezTo>
                  <a:cubicBezTo>
                    <a:pt x="82" y="36"/>
                    <a:pt x="82" y="36"/>
                    <a:pt x="82" y="3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0" name="Freeform 179"/>
            <p:cNvSpPr>
              <a:spLocks/>
            </p:cNvSpPr>
            <p:nvPr/>
          </p:nvSpPr>
          <p:spPr bwMode="auto">
            <a:xfrm>
              <a:off x="3111055" y="4058020"/>
              <a:ext cx="96432" cy="102861"/>
            </a:xfrm>
            <a:custGeom>
              <a:avLst/>
              <a:gdLst>
                <a:gd name="T0" fmla="*/ 22 w 32"/>
                <a:gd name="T1" fmla="*/ 13 h 34"/>
                <a:gd name="T2" fmla="*/ 32 w 32"/>
                <a:gd name="T3" fmla="*/ 34 h 34"/>
                <a:gd name="T4" fmla="*/ 32 w 32"/>
                <a:gd name="T5" fmla="*/ 34 h 34"/>
                <a:gd name="T6" fmla="*/ 29 w 32"/>
                <a:gd name="T7" fmla="*/ 34 h 34"/>
                <a:gd name="T8" fmla="*/ 29 w 32"/>
                <a:gd name="T9" fmla="*/ 34 h 34"/>
                <a:gd name="T10" fmla="*/ 20 w 32"/>
                <a:gd name="T11" fmla="*/ 15 h 34"/>
                <a:gd name="T12" fmla="*/ 0 w 32"/>
                <a:gd name="T13" fmla="*/ 2 h 34"/>
                <a:gd name="T14" fmla="*/ 0 w 32"/>
                <a:gd name="T15" fmla="*/ 0 h 34"/>
                <a:gd name="T16" fmla="*/ 22 w 32"/>
                <a:gd name="T17" fmla="*/ 1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4">
                  <a:moveTo>
                    <a:pt x="22" y="13"/>
                  </a:moveTo>
                  <a:cubicBezTo>
                    <a:pt x="28" y="19"/>
                    <a:pt x="32" y="27"/>
                    <a:pt x="32" y="34"/>
                  </a:cubicBezTo>
                  <a:cubicBezTo>
                    <a:pt x="32" y="34"/>
                    <a:pt x="32" y="34"/>
                    <a:pt x="32" y="34"/>
                  </a:cubicBezTo>
                  <a:cubicBezTo>
                    <a:pt x="29" y="34"/>
                    <a:pt x="29" y="34"/>
                    <a:pt x="29" y="34"/>
                  </a:cubicBezTo>
                  <a:cubicBezTo>
                    <a:pt x="29" y="34"/>
                    <a:pt x="29" y="34"/>
                    <a:pt x="29" y="34"/>
                  </a:cubicBezTo>
                  <a:cubicBezTo>
                    <a:pt x="30" y="28"/>
                    <a:pt x="26" y="21"/>
                    <a:pt x="20" y="15"/>
                  </a:cubicBezTo>
                  <a:cubicBezTo>
                    <a:pt x="15" y="9"/>
                    <a:pt x="7" y="4"/>
                    <a:pt x="0" y="2"/>
                  </a:cubicBezTo>
                  <a:cubicBezTo>
                    <a:pt x="0" y="0"/>
                    <a:pt x="0" y="0"/>
                    <a:pt x="0" y="0"/>
                  </a:cubicBezTo>
                  <a:cubicBezTo>
                    <a:pt x="8" y="1"/>
                    <a:pt x="16" y="7"/>
                    <a:pt x="2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1" name="Freeform 180"/>
            <p:cNvSpPr>
              <a:spLocks/>
            </p:cNvSpPr>
            <p:nvPr/>
          </p:nvSpPr>
          <p:spPr bwMode="auto">
            <a:xfrm>
              <a:off x="3509641" y="3982160"/>
              <a:ext cx="100289" cy="189007"/>
            </a:xfrm>
            <a:custGeom>
              <a:avLst/>
              <a:gdLst>
                <a:gd name="T0" fmla="*/ 3 w 33"/>
                <a:gd name="T1" fmla="*/ 60 h 62"/>
                <a:gd name="T2" fmla="*/ 1 w 33"/>
                <a:gd name="T3" fmla="*/ 59 h 62"/>
                <a:gd name="T4" fmla="*/ 28 w 33"/>
                <a:gd name="T5" fmla="*/ 2 h 62"/>
                <a:gd name="T6" fmla="*/ 32 w 33"/>
                <a:gd name="T7" fmla="*/ 4 h 62"/>
                <a:gd name="T8" fmla="*/ 3 w 33"/>
                <a:gd name="T9" fmla="*/ 60 h 62"/>
              </a:gdLst>
              <a:ahLst/>
              <a:cxnLst>
                <a:cxn ang="0">
                  <a:pos x="T0" y="T1"/>
                </a:cxn>
                <a:cxn ang="0">
                  <a:pos x="T2" y="T3"/>
                </a:cxn>
                <a:cxn ang="0">
                  <a:pos x="T4" y="T5"/>
                </a:cxn>
                <a:cxn ang="0">
                  <a:pos x="T6" y="T7"/>
                </a:cxn>
                <a:cxn ang="0">
                  <a:pos x="T8" y="T9"/>
                </a:cxn>
              </a:cxnLst>
              <a:rect l="0" t="0" r="r" b="b"/>
              <a:pathLst>
                <a:path w="33" h="62">
                  <a:moveTo>
                    <a:pt x="3" y="60"/>
                  </a:moveTo>
                  <a:cubicBezTo>
                    <a:pt x="3" y="62"/>
                    <a:pt x="0" y="60"/>
                    <a:pt x="1" y="59"/>
                  </a:cubicBezTo>
                  <a:cubicBezTo>
                    <a:pt x="7" y="39"/>
                    <a:pt x="20" y="21"/>
                    <a:pt x="28" y="2"/>
                  </a:cubicBezTo>
                  <a:cubicBezTo>
                    <a:pt x="29" y="0"/>
                    <a:pt x="33" y="2"/>
                    <a:pt x="32" y="4"/>
                  </a:cubicBezTo>
                  <a:cubicBezTo>
                    <a:pt x="23" y="23"/>
                    <a:pt x="11" y="40"/>
                    <a:pt x="3" y="6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2" name="Freeform 181"/>
            <p:cNvSpPr>
              <a:spLocks/>
            </p:cNvSpPr>
            <p:nvPr/>
          </p:nvSpPr>
          <p:spPr bwMode="auto">
            <a:xfrm>
              <a:off x="3035195" y="3705721"/>
              <a:ext cx="276439" cy="263581"/>
            </a:xfrm>
            <a:custGeom>
              <a:avLst/>
              <a:gdLst>
                <a:gd name="T0" fmla="*/ 82 w 91"/>
                <a:gd name="T1" fmla="*/ 13 h 87"/>
                <a:gd name="T2" fmla="*/ 60 w 91"/>
                <a:gd name="T3" fmla="*/ 23 h 87"/>
                <a:gd name="T4" fmla="*/ 39 w 91"/>
                <a:gd name="T5" fmla="*/ 38 h 87"/>
                <a:gd name="T6" fmla="*/ 4 w 91"/>
                <a:gd name="T7" fmla="*/ 84 h 87"/>
                <a:gd name="T8" fmla="*/ 0 w 91"/>
                <a:gd name="T9" fmla="*/ 83 h 87"/>
                <a:gd name="T10" fmla="*/ 29 w 91"/>
                <a:gd name="T11" fmla="*/ 41 h 87"/>
                <a:gd name="T12" fmla="*/ 55 w 91"/>
                <a:gd name="T13" fmla="*/ 21 h 87"/>
                <a:gd name="T14" fmla="*/ 66 w 91"/>
                <a:gd name="T15" fmla="*/ 15 h 87"/>
                <a:gd name="T16" fmla="*/ 81 w 91"/>
                <a:gd name="T17" fmla="*/ 7 h 87"/>
                <a:gd name="T18" fmla="*/ 82 w 91"/>
                <a:gd name="T19" fmla="*/ 1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87">
                  <a:moveTo>
                    <a:pt x="82" y="13"/>
                  </a:moveTo>
                  <a:cubicBezTo>
                    <a:pt x="77" y="11"/>
                    <a:pt x="64" y="20"/>
                    <a:pt x="60" y="23"/>
                  </a:cubicBezTo>
                  <a:cubicBezTo>
                    <a:pt x="53" y="27"/>
                    <a:pt x="46" y="32"/>
                    <a:pt x="39" y="38"/>
                  </a:cubicBezTo>
                  <a:cubicBezTo>
                    <a:pt x="24" y="49"/>
                    <a:pt x="8" y="65"/>
                    <a:pt x="4" y="84"/>
                  </a:cubicBezTo>
                  <a:cubicBezTo>
                    <a:pt x="4" y="87"/>
                    <a:pt x="0" y="86"/>
                    <a:pt x="0" y="83"/>
                  </a:cubicBezTo>
                  <a:cubicBezTo>
                    <a:pt x="3" y="66"/>
                    <a:pt x="16" y="52"/>
                    <a:pt x="29" y="41"/>
                  </a:cubicBezTo>
                  <a:cubicBezTo>
                    <a:pt x="37" y="33"/>
                    <a:pt x="46" y="27"/>
                    <a:pt x="55" y="21"/>
                  </a:cubicBezTo>
                  <a:cubicBezTo>
                    <a:pt x="58" y="18"/>
                    <a:pt x="62" y="16"/>
                    <a:pt x="66" y="15"/>
                  </a:cubicBezTo>
                  <a:cubicBezTo>
                    <a:pt x="70" y="12"/>
                    <a:pt x="78" y="11"/>
                    <a:pt x="81" y="7"/>
                  </a:cubicBezTo>
                  <a:cubicBezTo>
                    <a:pt x="87" y="0"/>
                    <a:pt x="91" y="16"/>
                    <a:pt x="8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3" name="Freeform 182"/>
            <p:cNvSpPr>
              <a:spLocks/>
            </p:cNvSpPr>
            <p:nvPr/>
          </p:nvSpPr>
          <p:spPr bwMode="auto">
            <a:xfrm>
              <a:off x="2886046" y="4529895"/>
              <a:ext cx="738028" cy="57859"/>
            </a:xfrm>
            <a:custGeom>
              <a:avLst/>
              <a:gdLst>
                <a:gd name="T0" fmla="*/ 2 w 243"/>
                <a:gd name="T1" fmla="*/ 13 h 19"/>
                <a:gd name="T2" fmla="*/ 123 w 243"/>
                <a:gd name="T3" fmla="*/ 7 h 19"/>
                <a:gd name="T4" fmla="*/ 181 w 243"/>
                <a:gd name="T5" fmla="*/ 3 h 19"/>
                <a:gd name="T6" fmla="*/ 241 w 243"/>
                <a:gd name="T7" fmla="*/ 2 h 19"/>
                <a:gd name="T8" fmla="*/ 240 w 243"/>
                <a:gd name="T9" fmla="*/ 7 h 19"/>
                <a:gd name="T10" fmla="*/ 182 w 243"/>
                <a:gd name="T11" fmla="*/ 9 h 19"/>
                <a:gd name="T12" fmla="*/ 123 w 243"/>
                <a:gd name="T13" fmla="*/ 12 h 19"/>
                <a:gd name="T14" fmla="*/ 32 w 243"/>
                <a:gd name="T15" fmla="*/ 16 h 19"/>
                <a:gd name="T16" fmla="*/ 30 w 243"/>
                <a:gd name="T17" fmla="*/ 18 h 19"/>
                <a:gd name="T18" fmla="*/ 3 w 243"/>
                <a:gd name="T19" fmla="*/ 17 h 19"/>
                <a:gd name="T20" fmla="*/ 2 w 243"/>
                <a:gd name="T21"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19">
                  <a:moveTo>
                    <a:pt x="2" y="13"/>
                  </a:moveTo>
                  <a:cubicBezTo>
                    <a:pt x="42" y="12"/>
                    <a:pt x="83" y="9"/>
                    <a:pt x="123" y="7"/>
                  </a:cubicBezTo>
                  <a:cubicBezTo>
                    <a:pt x="142" y="5"/>
                    <a:pt x="162" y="4"/>
                    <a:pt x="181" y="3"/>
                  </a:cubicBezTo>
                  <a:cubicBezTo>
                    <a:pt x="201" y="2"/>
                    <a:pt x="221" y="0"/>
                    <a:pt x="241" y="2"/>
                  </a:cubicBezTo>
                  <a:cubicBezTo>
                    <a:pt x="243" y="3"/>
                    <a:pt x="243" y="6"/>
                    <a:pt x="240" y="7"/>
                  </a:cubicBezTo>
                  <a:cubicBezTo>
                    <a:pt x="221" y="9"/>
                    <a:pt x="201" y="8"/>
                    <a:pt x="182" y="9"/>
                  </a:cubicBezTo>
                  <a:cubicBezTo>
                    <a:pt x="162" y="10"/>
                    <a:pt x="143" y="11"/>
                    <a:pt x="123" y="12"/>
                  </a:cubicBezTo>
                  <a:cubicBezTo>
                    <a:pt x="93" y="14"/>
                    <a:pt x="62" y="16"/>
                    <a:pt x="32" y="16"/>
                  </a:cubicBezTo>
                  <a:cubicBezTo>
                    <a:pt x="32" y="17"/>
                    <a:pt x="32" y="19"/>
                    <a:pt x="30" y="18"/>
                  </a:cubicBezTo>
                  <a:cubicBezTo>
                    <a:pt x="21" y="17"/>
                    <a:pt x="12" y="17"/>
                    <a:pt x="3" y="17"/>
                  </a:cubicBezTo>
                  <a:cubicBezTo>
                    <a:pt x="0" y="17"/>
                    <a:pt x="0" y="13"/>
                    <a:pt x="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grpSp>
      <p:grpSp>
        <p:nvGrpSpPr>
          <p:cNvPr id="24" name="组 46"/>
          <p:cNvGrpSpPr/>
          <p:nvPr/>
        </p:nvGrpSpPr>
        <p:grpSpPr>
          <a:xfrm>
            <a:off x="9985014" y="5444742"/>
            <a:ext cx="1366969" cy="977250"/>
            <a:chOff x="6622770" y="2015845"/>
            <a:chExt cx="4670456" cy="3156790"/>
          </a:xfrm>
        </p:grpSpPr>
        <p:grpSp>
          <p:nvGrpSpPr>
            <p:cNvPr id="25" name="组 40"/>
            <p:cNvGrpSpPr/>
            <p:nvPr/>
          </p:nvGrpSpPr>
          <p:grpSpPr>
            <a:xfrm>
              <a:off x="6622770" y="2015845"/>
              <a:ext cx="4670456" cy="3156790"/>
              <a:chOff x="2379663" y="2697163"/>
              <a:chExt cx="1489075" cy="1006475"/>
            </a:xfrm>
          </p:grpSpPr>
          <p:sp>
            <p:nvSpPr>
              <p:cNvPr id="31" name="Freeform 184"/>
              <p:cNvSpPr>
                <a:spLocks noEditPoints="1"/>
              </p:cNvSpPr>
              <p:nvPr/>
            </p:nvSpPr>
            <p:spPr bwMode="auto">
              <a:xfrm>
                <a:off x="2379663" y="2697163"/>
                <a:ext cx="1489075" cy="1006475"/>
              </a:xfrm>
              <a:custGeom>
                <a:avLst/>
                <a:gdLst>
                  <a:gd name="T0" fmla="*/ 98 w 185"/>
                  <a:gd name="T1" fmla="*/ 2 h 125"/>
                  <a:gd name="T2" fmla="*/ 184 w 185"/>
                  <a:gd name="T3" fmla="*/ 82 h 125"/>
                  <a:gd name="T4" fmla="*/ 118 w 185"/>
                  <a:gd name="T5" fmla="*/ 119 h 125"/>
                  <a:gd name="T6" fmla="*/ 92 w 185"/>
                  <a:gd name="T7" fmla="*/ 109 h 125"/>
                  <a:gd name="T8" fmla="*/ 4 w 185"/>
                  <a:gd name="T9" fmla="*/ 120 h 125"/>
                  <a:gd name="T10" fmla="*/ 5 w 185"/>
                  <a:gd name="T11" fmla="*/ 4 h 125"/>
                  <a:gd name="T12" fmla="*/ 91 w 185"/>
                  <a:gd name="T13" fmla="*/ 8 h 125"/>
                  <a:gd name="T14" fmla="*/ 106 w 185"/>
                  <a:gd name="T15" fmla="*/ 10 h 125"/>
                  <a:gd name="T16" fmla="*/ 98 w 185"/>
                  <a:gd name="T17" fmla="*/ 19 h 125"/>
                  <a:gd name="T18" fmla="*/ 98 w 185"/>
                  <a:gd name="T19" fmla="*/ 22 h 125"/>
                  <a:gd name="T20" fmla="*/ 99 w 185"/>
                  <a:gd name="T21" fmla="*/ 32 h 125"/>
                  <a:gd name="T22" fmla="*/ 99 w 185"/>
                  <a:gd name="T23" fmla="*/ 46 h 125"/>
                  <a:gd name="T24" fmla="*/ 104 w 185"/>
                  <a:gd name="T25" fmla="*/ 59 h 125"/>
                  <a:gd name="T26" fmla="*/ 105 w 185"/>
                  <a:gd name="T27" fmla="*/ 66 h 125"/>
                  <a:gd name="T28" fmla="*/ 99 w 185"/>
                  <a:gd name="T29" fmla="*/ 79 h 125"/>
                  <a:gd name="T30" fmla="*/ 99 w 185"/>
                  <a:gd name="T31" fmla="*/ 92 h 125"/>
                  <a:gd name="T32" fmla="*/ 99 w 185"/>
                  <a:gd name="T33" fmla="*/ 94 h 125"/>
                  <a:gd name="T34" fmla="*/ 104 w 185"/>
                  <a:gd name="T35" fmla="*/ 111 h 125"/>
                  <a:gd name="T36" fmla="*/ 173 w 185"/>
                  <a:gd name="T37" fmla="*/ 116 h 125"/>
                  <a:gd name="T38" fmla="*/ 11 w 185"/>
                  <a:gd name="T39" fmla="*/ 5 h 125"/>
                  <a:gd name="T40" fmla="*/ 89 w 185"/>
                  <a:gd name="T41" fmla="*/ 115 h 125"/>
                  <a:gd name="T42" fmla="*/ 82 w 185"/>
                  <a:gd name="T43" fmla="*/ 104 h 125"/>
                  <a:gd name="T44" fmla="*/ 80 w 185"/>
                  <a:gd name="T45" fmla="*/ 90 h 125"/>
                  <a:gd name="T46" fmla="*/ 80 w 185"/>
                  <a:gd name="T47" fmla="*/ 78 h 125"/>
                  <a:gd name="T48" fmla="*/ 89 w 185"/>
                  <a:gd name="T49" fmla="*/ 69 h 125"/>
                  <a:gd name="T50" fmla="*/ 88 w 185"/>
                  <a:gd name="T51" fmla="*/ 67 h 125"/>
                  <a:gd name="T52" fmla="*/ 81 w 185"/>
                  <a:gd name="T53" fmla="*/ 52 h 125"/>
                  <a:gd name="T54" fmla="*/ 82 w 185"/>
                  <a:gd name="T55" fmla="*/ 45 h 125"/>
                  <a:gd name="T56" fmla="*/ 88 w 185"/>
                  <a:gd name="T57" fmla="*/ 33 h 125"/>
                  <a:gd name="T58" fmla="*/ 88 w 185"/>
                  <a:gd name="T59" fmla="*/ 21 h 125"/>
                  <a:gd name="T60" fmla="*/ 88 w 185"/>
                  <a:gd name="T61" fmla="*/ 18 h 125"/>
                  <a:gd name="T62" fmla="*/ 79 w 185"/>
                  <a:gd name="T63" fmla="*/ 8 h 125"/>
                  <a:gd name="T64" fmla="*/ 11 w 185"/>
                  <a:gd name="T65" fmla="*/ 5 h 125"/>
                  <a:gd name="T66" fmla="*/ 7 w 185"/>
                  <a:gd name="T67" fmla="*/ 6 h 125"/>
                  <a:gd name="T68" fmla="*/ 7 w 185"/>
                  <a:gd name="T69" fmla="*/ 119 h 125"/>
                  <a:gd name="T70" fmla="*/ 179 w 185"/>
                  <a:gd name="T71" fmla="*/ 11 h 125"/>
                  <a:gd name="T72" fmla="*/ 180 w 185"/>
                  <a:gd name="T73" fmla="*/ 10 h 125"/>
                  <a:gd name="T74" fmla="*/ 90 w 185"/>
                  <a:gd name="T75" fmla="*/ 11 h 125"/>
                  <a:gd name="T76" fmla="*/ 96 w 185"/>
                  <a:gd name="T77" fmla="*/ 11 h 125"/>
                  <a:gd name="T78" fmla="*/ 182 w 185"/>
                  <a:gd name="T79" fmla="*/ 109 h 125"/>
                  <a:gd name="T80" fmla="*/ 181 w 185"/>
                  <a:gd name="T81" fmla="*/ 116 h 125"/>
                  <a:gd name="T82" fmla="*/ 96 w 185"/>
                  <a:gd name="T83" fmla="*/ 22 h 125"/>
                  <a:gd name="T84" fmla="*/ 91 w 185"/>
                  <a:gd name="T85" fmla="*/ 43 h 125"/>
                  <a:gd name="T86" fmla="*/ 91 w 185"/>
                  <a:gd name="T87" fmla="*/ 43 h 125"/>
                  <a:gd name="T88" fmla="*/ 97 w 185"/>
                  <a:gd name="T89" fmla="*/ 45 h 125"/>
                  <a:gd name="T90" fmla="*/ 91 w 185"/>
                  <a:gd name="T91" fmla="*/ 66 h 125"/>
                  <a:gd name="T92" fmla="*/ 91 w 185"/>
                  <a:gd name="T93" fmla="*/ 56 h 125"/>
                  <a:gd name="T94" fmla="*/ 178 w 185"/>
                  <a:gd name="T95" fmla="*/ 63 h 125"/>
                  <a:gd name="T96" fmla="*/ 178 w 185"/>
                  <a:gd name="T97" fmla="*/ 120 h 125"/>
                  <a:gd name="T98" fmla="*/ 97 w 185"/>
                  <a:gd name="T99" fmla="*/ 79 h 125"/>
                  <a:gd name="T100" fmla="*/ 91 w 185"/>
                  <a:gd name="T101" fmla="*/ 79 h 125"/>
                  <a:gd name="T102" fmla="*/ 97 w 185"/>
                  <a:gd name="T103" fmla="*/ 92 h 125"/>
                  <a:gd name="T104" fmla="*/ 91 w 185"/>
                  <a:gd name="T105" fmla="*/ 107 h 125"/>
                  <a:gd name="T106" fmla="*/ 91 w 185"/>
                  <a:gd name="T107" fmla="*/ 94 h 125"/>
                  <a:gd name="T108" fmla="*/ 40 w 185"/>
                  <a:gd name="T109" fmla="*/ 12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5" h="125">
                    <a:moveTo>
                      <a:pt x="91" y="8"/>
                    </a:moveTo>
                    <a:cubicBezTo>
                      <a:pt x="92" y="9"/>
                      <a:pt x="94" y="9"/>
                      <a:pt x="96" y="9"/>
                    </a:cubicBezTo>
                    <a:cubicBezTo>
                      <a:pt x="97" y="6"/>
                      <a:pt x="96" y="4"/>
                      <a:pt x="98" y="2"/>
                    </a:cubicBezTo>
                    <a:cubicBezTo>
                      <a:pt x="123" y="1"/>
                      <a:pt x="151" y="0"/>
                      <a:pt x="177" y="3"/>
                    </a:cubicBezTo>
                    <a:cubicBezTo>
                      <a:pt x="179" y="6"/>
                      <a:pt x="181" y="8"/>
                      <a:pt x="185" y="8"/>
                    </a:cubicBezTo>
                    <a:cubicBezTo>
                      <a:pt x="182" y="32"/>
                      <a:pt x="185" y="56"/>
                      <a:pt x="184" y="82"/>
                    </a:cubicBezTo>
                    <a:cubicBezTo>
                      <a:pt x="184" y="92"/>
                      <a:pt x="185" y="105"/>
                      <a:pt x="185" y="116"/>
                    </a:cubicBezTo>
                    <a:cubicBezTo>
                      <a:pt x="183" y="118"/>
                      <a:pt x="179" y="119"/>
                      <a:pt x="180" y="123"/>
                    </a:cubicBezTo>
                    <a:cubicBezTo>
                      <a:pt x="160" y="124"/>
                      <a:pt x="138" y="120"/>
                      <a:pt x="118" y="119"/>
                    </a:cubicBezTo>
                    <a:cubicBezTo>
                      <a:pt x="111" y="119"/>
                      <a:pt x="104" y="119"/>
                      <a:pt x="98" y="118"/>
                    </a:cubicBezTo>
                    <a:cubicBezTo>
                      <a:pt x="97" y="116"/>
                      <a:pt x="98" y="113"/>
                      <a:pt x="98" y="110"/>
                    </a:cubicBezTo>
                    <a:cubicBezTo>
                      <a:pt x="96" y="109"/>
                      <a:pt x="94" y="110"/>
                      <a:pt x="92" y="109"/>
                    </a:cubicBezTo>
                    <a:cubicBezTo>
                      <a:pt x="92" y="111"/>
                      <a:pt x="92" y="115"/>
                      <a:pt x="92" y="118"/>
                    </a:cubicBezTo>
                    <a:cubicBezTo>
                      <a:pt x="64" y="120"/>
                      <a:pt x="37" y="124"/>
                      <a:pt x="9" y="125"/>
                    </a:cubicBezTo>
                    <a:cubicBezTo>
                      <a:pt x="8" y="123"/>
                      <a:pt x="5" y="122"/>
                      <a:pt x="4" y="120"/>
                    </a:cubicBezTo>
                    <a:cubicBezTo>
                      <a:pt x="2" y="116"/>
                      <a:pt x="3" y="107"/>
                      <a:pt x="3" y="102"/>
                    </a:cubicBezTo>
                    <a:cubicBezTo>
                      <a:pt x="3" y="71"/>
                      <a:pt x="0" y="35"/>
                      <a:pt x="2" y="2"/>
                    </a:cubicBezTo>
                    <a:cubicBezTo>
                      <a:pt x="4" y="1"/>
                      <a:pt x="4" y="4"/>
                      <a:pt x="5" y="4"/>
                    </a:cubicBezTo>
                    <a:cubicBezTo>
                      <a:pt x="7" y="4"/>
                      <a:pt x="8" y="3"/>
                      <a:pt x="9" y="2"/>
                    </a:cubicBezTo>
                    <a:cubicBezTo>
                      <a:pt x="35" y="2"/>
                      <a:pt x="62" y="3"/>
                      <a:pt x="89" y="1"/>
                    </a:cubicBezTo>
                    <a:cubicBezTo>
                      <a:pt x="92" y="2"/>
                      <a:pt x="90" y="5"/>
                      <a:pt x="91" y="8"/>
                    </a:cubicBezTo>
                    <a:close/>
                    <a:moveTo>
                      <a:pt x="98" y="5"/>
                    </a:moveTo>
                    <a:cubicBezTo>
                      <a:pt x="98" y="6"/>
                      <a:pt x="99" y="7"/>
                      <a:pt x="99" y="8"/>
                    </a:cubicBezTo>
                    <a:cubicBezTo>
                      <a:pt x="101" y="7"/>
                      <a:pt x="105" y="6"/>
                      <a:pt x="106" y="10"/>
                    </a:cubicBezTo>
                    <a:cubicBezTo>
                      <a:pt x="105" y="11"/>
                      <a:pt x="105" y="13"/>
                      <a:pt x="102" y="13"/>
                    </a:cubicBezTo>
                    <a:cubicBezTo>
                      <a:pt x="101" y="13"/>
                      <a:pt x="100" y="10"/>
                      <a:pt x="99" y="11"/>
                    </a:cubicBezTo>
                    <a:cubicBezTo>
                      <a:pt x="98" y="14"/>
                      <a:pt x="99" y="17"/>
                      <a:pt x="98" y="19"/>
                    </a:cubicBezTo>
                    <a:cubicBezTo>
                      <a:pt x="101" y="20"/>
                      <a:pt x="104" y="17"/>
                      <a:pt x="106" y="20"/>
                    </a:cubicBezTo>
                    <a:cubicBezTo>
                      <a:pt x="106" y="22"/>
                      <a:pt x="105" y="23"/>
                      <a:pt x="103" y="23"/>
                    </a:cubicBezTo>
                    <a:cubicBezTo>
                      <a:pt x="102" y="23"/>
                      <a:pt x="101" y="21"/>
                      <a:pt x="98" y="22"/>
                    </a:cubicBezTo>
                    <a:cubicBezTo>
                      <a:pt x="98" y="25"/>
                      <a:pt x="98" y="28"/>
                      <a:pt x="99" y="30"/>
                    </a:cubicBezTo>
                    <a:cubicBezTo>
                      <a:pt x="101" y="29"/>
                      <a:pt x="107" y="27"/>
                      <a:pt x="107" y="31"/>
                    </a:cubicBezTo>
                    <a:cubicBezTo>
                      <a:pt x="106" y="34"/>
                      <a:pt x="101" y="32"/>
                      <a:pt x="99" y="32"/>
                    </a:cubicBezTo>
                    <a:cubicBezTo>
                      <a:pt x="99" y="37"/>
                      <a:pt x="98" y="41"/>
                      <a:pt x="100" y="43"/>
                    </a:cubicBezTo>
                    <a:cubicBezTo>
                      <a:pt x="101" y="42"/>
                      <a:pt x="107" y="40"/>
                      <a:pt x="107" y="45"/>
                    </a:cubicBezTo>
                    <a:cubicBezTo>
                      <a:pt x="105" y="47"/>
                      <a:pt x="102" y="46"/>
                      <a:pt x="99" y="46"/>
                    </a:cubicBezTo>
                    <a:cubicBezTo>
                      <a:pt x="99" y="49"/>
                      <a:pt x="99" y="51"/>
                      <a:pt x="99" y="54"/>
                    </a:cubicBezTo>
                    <a:cubicBezTo>
                      <a:pt x="101" y="54"/>
                      <a:pt x="102" y="54"/>
                      <a:pt x="104" y="53"/>
                    </a:cubicBezTo>
                    <a:cubicBezTo>
                      <a:pt x="106" y="54"/>
                      <a:pt x="108" y="58"/>
                      <a:pt x="104" y="59"/>
                    </a:cubicBezTo>
                    <a:cubicBezTo>
                      <a:pt x="102" y="58"/>
                      <a:pt x="102" y="56"/>
                      <a:pt x="99" y="56"/>
                    </a:cubicBezTo>
                    <a:cubicBezTo>
                      <a:pt x="99" y="60"/>
                      <a:pt x="99" y="62"/>
                      <a:pt x="99" y="66"/>
                    </a:cubicBezTo>
                    <a:cubicBezTo>
                      <a:pt x="101" y="67"/>
                      <a:pt x="102" y="66"/>
                      <a:pt x="105" y="66"/>
                    </a:cubicBezTo>
                    <a:cubicBezTo>
                      <a:pt x="106" y="67"/>
                      <a:pt x="106" y="70"/>
                      <a:pt x="104" y="71"/>
                    </a:cubicBezTo>
                    <a:cubicBezTo>
                      <a:pt x="101" y="71"/>
                      <a:pt x="102" y="69"/>
                      <a:pt x="99" y="69"/>
                    </a:cubicBezTo>
                    <a:cubicBezTo>
                      <a:pt x="99" y="72"/>
                      <a:pt x="99" y="75"/>
                      <a:pt x="99" y="79"/>
                    </a:cubicBezTo>
                    <a:cubicBezTo>
                      <a:pt x="104" y="75"/>
                      <a:pt x="109" y="82"/>
                      <a:pt x="104" y="83"/>
                    </a:cubicBezTo>
                    <a:cubicBezTo>
                      <a:pt x="102" y="83"/>
                      <a:pt x="102" y="81"/>
                      <a:pt x="99" y="81"/>
                    </a:cubicBezTo>
                    <a:cubicBezTo>
                      <a:pt x="98" y="84"/>
                      <a:pt x="99" y="89"/>
                      <a:pt x="99" y="92"/>
                    </a:cubicBezTo>
                    <a:cubicBezTo>
                      <a:pt x="102" y="90"/>
                      <a:pt x="107" y="90"/>
                      <a:pt x="107" y="94"/>
                    </a:cubicBezTo>
                    <a:cubicBezTo>
                      <a:pt x="106" y="95"/>
                      <a:pt x="106" y="96"/>
                      <a:pt x="104" y="96"/>
                    </a:cubicBezTo>
                    <a:cubicBezTo>
                      <a:pt x="101" y="97"/>
                      <a:pt x="102" y="93"/>
                      <a:pt x="99" y="94"/>
                    </a:cubicBezTo>
                    <a:cubicBezTo>
                      <a:pt x="99" y="100"/>
                      <a:pt x="99" y="103"/>
                      <a:pt x="100" y="108"/>
                    </a:cubicBezTo>
                    <a:cubicBezTo>
                      <a:pt x="102" y="107"/>
                      <a:pt x="102" y="105"/>
                      <a:pt x="104" y="105"/>
                    </a:cubicBezTo>
                    <a:cubicBezTo>
                      <a:pt x="107" y="106"/>
                      <a:pt x="108" y="110"/>
                      <a:pt x="104" y="111"/>
                    </a:cubicBezTo>
                    <a:cubicBezTo>
                      <a:pt x="103" y="111"/>
                      <a:pt x="102" y="109"/>
                      <a:pt x="100" y="109"/>
                    </a:cubicBezTo>
                    <a:cubicBezTo>
                      <a:pt x="99" y="111"/>
                      <a:pt x="100" y="114"/>
                      <a:pt x="100" y="115"/>
                    </a:cubicBezTo>
                    <a:cubicBezTo>
                      <a:pt x="124" y="116"/>
                      <a:pt x="152" y="116"/>
                      <a:pt x="173" y="116"/>
                    </a:cubicBezTo>
                    <a:cubicBezTo>
                      <a:pt x="176" y="77"/>
                      <a:pt x="175" y="38"/>
                      <a:pt x="176" y="6"/>
                    </a:cubicBezTo>
                    <a:cubicBezTo>
                      <a:pt x="150" y="2"/>
                      <a:pt x="124" y="3"/>
                      <a:pt x="98" y="5"/>
                    </a:cubicBezTo>
                    <a:close/>
                    <a:moveTo>
                      <a:pt x="11" y="5"/>
                    </a:moveTo>
                    <a:cubicBezTo>
                      <a:pt x="11" y="43"/>
                      <a:pt x="14" y="80"/>
                      <a:pt x="12" y="117"/>
                    </a:cubicBezTo>
                    <a:cubicBezTo>
                      <a:pt x="24" y="118"/>
                      <a:pt x="31" y="118"/>
                      <a:pt x="46" y="118"/>
                    </a:cubicBezTo>
                    <a:cubicBezTo>
                      <a:pt x="60" y="118"/>
                      <a:pt x="75" y="117"/>
                      <a:pt x="89" y="115"/>
                    </a:cubicBezTo>
                    <a:cubicBezTo>
                      <a:pt x="90" y="112"/>
                      <a:pt x="90" y="112"/>
                      <a:pt x="89" y="109"/>
                    </a:cubicBezTo>
                    <a:cubicBezTo>
                      <a:pt x="85" y="109"/>
                      <a:pt x="80" y="110"/>
                      <a:pt x="80" y="106"/>
                    </a:cubicBezTo>
                    <a:cubicBezTo>
                      <a:pt x="80" y="105"/>
                      <a:pt x="81" y="104"/>
                      <a:pt x="82" y="104"/>
                    </a:cubicBezTo>
                    <a:cubicBezTo>
                      <a:pt x="85" y="103"/>
                      <a:pt x="85" y="107"/>
                      <a:pt x="88" y="107"/>
                    </a:cubicBezTo>
                    <a:cubicBezTo>
                      <a:pt x="89" y="103"/>
                      <a:pt x="89" y="97"/>
                      <a:pt x="89" y="94"/>
                    </a:cubicBezTo>
                    <a:cubicBezTo>
                      <a:pt x="85" y="94"/>
                      <a:pt x="80" y="95"/>
                      <a:pt x="80" y="90"/>
                    </a:cubicBezTo>
                    <a:cubicBezTo>
                      <a:pt x="84" y="86"/>
                      <a:pt x="85" y="93"/>
                      <a:pt x="89" y="92"/>
                    </a:cubicBezTo>
                    <a:cubicBezTo>
                      <a:pt x="90" y="89"/>
                      <a:pt x="89" y="83"/>
                      <a:pt x="89" y="81"/>
                    </a:cubicBezTo>
                    <a:cubicBezTo>
                      <a:pt x="85" y="81"/>
                      <a:pt x="80" y="83"/>
                      <a:pt x="80" y="78"/>
                    </a:cubicBezTo>
                    <a:cubicBezTo>
                      <a:pt x="81" y="77"/>
                      <a:pt x="82" y="77"/>
                      <a:pt x="83" y="77"/>
                    </a:cubicBezTo>
                    <a:cubicBezTo>
                      <a:pt x="86" y="77"/>
                      <a:pt x="85" y="80"/>
                      <a:pt x="89" y="79"/>
                    </a:cubicBezTo>
                    <a:cubicBezTo>
                      <a:pt x="89" y="76"/>
                      <a:pt x="89" y="73"/>
                      <a:pt x="89" y="69"/>
                    </a:cubicBezTo>
                    <a:cubicBezTo>
                      <a:pt x="86" y="69"/>
                      <a:pt x="82" y="70"/>
                      <a:pt x="81" y="68"/>
                    </a:cubicBezTo>
                    <a:cubicBezTo>
                      <a:pt x="81" y="67"/>
                      <a:pt x="80" y="67"/>
                      <a:pt x="80" y="65"/>
                    </a:cubicBezTo>
                    <a:cubicBezTo>
                      <a:pt x="84" y="62"/>
                      <a:pt x="86" y="67"/>
                      <a:pt x="88" y="67"/>
                    </a:cubicBezTo>
                    <a:cubicBezTo>
                      <a:pt x="89" y="65"/>
                      <a:pt x="89" y="58"/>
                      <a:pt x="88" y="56"/>
                    </a:cubicBezTo>
                    <a:cubicBezTo>
                      <a:pt x="85" y="55"/>
                      <a:pt x="84" y="57"/>
                      <a:pt x="82" y="56"/>
                    </a:cubicBezTo>
                    <a:cubicBezTo>
                      <a:pt x="81" y="55"/>
                      <a:pt x="80" y="53"/>
                      <a:pt x="81" y="52"/>
                    </a:cubicBezTo>
                    <a:cubicBezTo>
                      <a:pt x="85" y="50"/>
                      <a:pt x="85" y="55"/>
                      <a:pt x="88" y="53"/>
                    </a:cubicBezTo>
                    <a:cubicBezTo>
                      <a:pt x="88" y="51"/>
                      <a:pt x="89" y="47"/>
                      <a:pt x="88" y="45"/>
                    </a:cubicBezTo>
                    <a:cubicBezTo>
                      <a:pt x="86" y="45"/>
                      <a:pt x="84" y="46"/>
                      <a:pt x="82" y="45"/>
                    </a:cubicBezTo>
                    <a:cubicBezTo>
                      <a:pt x="82" y="44"/>
                      <a:pt x="80" y="43"/>
                      <a:pt x="80" y="41"/>
                    </a:cubicBezTo>
                    <a:cubicBezTo>
                      <a:pt x="83" y="38"/>
                      <a:pt x="85" y="42"/>
                      <a:pt x="88" y="42"/>
                    </a:cubicBezTo>
                    <a:cubicBezTo>
                      <a:pt x="89" y="40"/>
                      <a:pt x="89" y="35"/>
                      <a:pt x="88" y="33"/>
                    </a:cubicBezTo>
                    <a:cubicBezTo>
                      <a:pt x="85" y="34"/>
                      <a:pt x="80" y="34"/>
                      <a:pt x="80" y="30"/>
                    </a:cubicBezTo>
                    <a:cubicBezTo>
                      <a:pt x="83" y="26"/>
                      <a:pt x="85" y="30"/>
                      <a:pt x="88" y="31"/>
                    </a:cubicBezTo>
                    <a:cubicBezTo>
                      <a:pt x="89" y="27"/>
                      <a:pt x="88" y="25"/>
                      <a:pt x="88" y="21"/>
                    </a:cubicBezTo>
                    <a:cubicBezTo>
                      <a:pt x="85" y="20"/>
                      <a:pt x="84" y="23"/>
                      <a:pt x="83" y="22"/>
                    </a:cubicBezTo>
                    <a:cubicBezTo>
                      <a:pt x="81" y="21"/>
                      <a:pt x="81" y="20"/>
                      <a:pt x="80" y="19"/>
                    </a:cubicBezTo>
                    <a:cubicBezTo>
                      <a:pt x="81" y="16"/>
                      <a:pt x="85" y="19"/>
                      <a:pt x="88" y="18"/>
                    </a:cubicBezTo>
                    <a:cubicBezTo>
                      <a:pt x="88" y="16"/>
                      <a:pt x="88" y="12"/>
                      <a:pt x="88" y="11"/>
                    </a:cubicBezTo>
                    <a:cubicBezTo>
                      <a:pt x="85" y="11"/>
                      <a:pt x="85" y="11"/>
                      <a:pt x="82" y="12"/>
                    </a:cubicBezTo>
                    <a:cubicBezTo>
                      <a:pt x="81" y="11"/>
                      <a:pt x="79" y="10"/>
                      <a:pt x="79" y="8"/>
                    </a:cubicBezTo>
                    <a:cubicBezTo>
                      <a:pt x="82" y="5"/>
                      <a:pt x="85" y="9"/>
                      <a:pt x="88" y="9"/>
                    </a:cubicBezTo>
                    <a:cubicBezTo>
                      <a:pt x="88" y="7"/>
                      <a:pt x="88" y="5"/>
                      <a:pt x="88" y="4"/>
                    </a:cubicBezTo>
                    <a:cubicBezTo>
                      <a:pt x="64" y="5"/>
                      <a:pt x="35" y="4"/>
                      <a:pt x="11" y="5"/>
                    </a:cubicBezTo>
                    <a:close/>
                    <a:moveTo>
                      <a:pt x="9" y="118"/>
                    </a:moveTo>
                    <a:cubicBezTo>
                      <a:pt x="12" y="81"/>
                      <a:pt x="9" y="43"/>
                      <a:pt x="8" y="7"/>
                    </a:cubicBezTo>
                    <a:cubicBezTo>
                      <a:pt x="8" y="6"/>
                      <a:pt x="8" y="6"/>
                      <a:pt x="7" y="6"/>
                    </a:cubicBezTo>
                    <a:cubicBezTo>
                      <a:pt x="7" y="47"/>
                      <a:pt x="9" y="81"/>
                      <a:pt x="9" y="118"/>
                    </a:cubicBezTo>
                    <a:close/>
                    <a:moveTo>
                      <a:pt x="4" y="58"/>
                    </a:moveTo>
                    <a:cubicBezTo>
                      <a:pt x="5" y="80"/>
                      <a:pt x="4" y="102"/>
                      <a:pt x="7" y="119"/>
                    </a:cubicBezTo>
                    <a:cubicBezTo>
                      <a:pt x="7" y="82"/>
                      <a:pt x="6" y="47"/>
                      <a:pt x="4" y="8"/>
                    </a:cubicBezTo>
                    <a:cubicBezTo>
                      <a:pt x="3" y="24"/>
                      <a:pt x="4" y="41"/>
                      <a:pt x="4" y="58"/>
                    </a:cubicBezTo>
                    <a:close/>
                    <a:moveTo>
                      <a:pt x="179" y="11"/>
                    </a:moveTo>
                    <a:cubicBezTo>
                      <a:pt x="178" y="25"/>
                      <a:pt x="177" y="44"/>
                      <a:pt x="178" y="60"/>
                    </a:cubicBezTo>
                    <a:cubicBezTo>
                      <a:pt x="178" y="61"/>
                      <a:pt x="178" y="60"/>
                      <a:pt x="178" y="60"/>
                    </a:cubicBezTo>
                    <a:cubicBezTo>
                      <a:pt x="180" y="43"/>
                      <a:pt x="177" y="24"/>
                      <a:pt x="180" y="10"/>
                    </a:cubicBezTo>
                    <a:cubicBezTo>
                      <a:pt x="179" y="10"/>
                      <a:pt x="179" y="10"/>
                      <a:pt x="179" y="10"/>
                    </a:cubicBezTo>
                    <a:cubicBezTo>
                      <a:pt x="179" y="10"/>
                      <a:pt x="179" y="11"/>
                      <a:pt x="179" y="11"/>
                    </a:cubicBezTo>
                    <a:close/>
                    <a:moveTo>
                      <a:pt x="90" y="11"/>
                    </a:moveTo>
                    <a:cubicBezTo>
                      <a:pt x="90" y="15"/>
                      <a:pt x="90" y="16"/>
                      <a:pt x="90" y="18"/>
                    </a:cubicBezTo>
                    <a:cubicBezTo>
                      <a:pt x="92" y="19"/>
                      <a:pt x="94" y="19"/>
                      <a:pt x="96" y="19"/>
                    </a:cubicBezTo>
                    <a:cubicBezTo>
                      <a:pt x="96" y="17"/>
                      <a:pt x="96" y="14"/>
                      <a:pt x="96" y="11"/>
                    </a:cubicBezTo>
                    <a:cubicBezTo>
                      <a:pt x="95" y="12"/>
                      <a:pt x="92" y="10"/>
                      <a:pt x="90" y="11"/>
                    </a:cubicBezTo>
                    <a:close/>
                    <a:moveTo>
                      <a:pt x="181" y="116"/>
                    </a:moveTo>
                    <a:cubicBezTo>
                      <a:pt x="183" y="115"/>
                      <a:pt x="182" y="111"/>
                      <a:pt x="182" y="109"/>
                    </a:cubicBezTo>
                    <a:cubicBezTo>
                      <a:pt x="183" y="78"/>
                      <a:pt x="181" y="41"/>
                      <a:pt x="183" y="12"/>
                    </a:cubicBezTo>
                    <a:cubicBezTo>
                      <a:pt x="183" y="11"/>
                      <a:pt x="182" y="11"/>
                      <a:pt x="182" y="11"/>
                    </a:cubicBezTo>
                    <a:cubicBezTo>
                      <a:pt x="179" y="44"/>
                      <a:pt x="181" y="81"/>
                      <a:pt x="181" y="116"/>
                    </a:cubicBezTo>
                    <a:close/>
                    <a:moveTo>
                      <a:pt x="91" y="31"/>
                    </a:moveTo>
                    <a:cubicBezTo>
                      <a:pt x="93" y="31"/>
                      <a:pt x="94" y="30"/>
                      <a:pt x="96" y="30"/>
                    </a:cubicBezTo>
                    <a:cubicBezTo>
                      <a:pt x="96" y="26"/>
                      <a:pt x="96" y="25"/>
                      <a:pt x="96" y="22"/>
                    </a:cubicBezTo>
                    <a:cubicBezTo>
                      <a:pt x="94" y="21"/>
                      <a:pt x="93" y="21"/>
                      <a:pt x="91" y="21"/>
                    </a:cubicBezTo>
                    <a:cubicBezTo>
                      <a:pt x="90" y="23"/>
                      <a:pt x="91" y="27"/>
                      <a:pt x="91" y="31"/>
                    </a:cubicBezTo>
                    <a:close/>
                    <a:moveTo>
                      <a:pt x="91" y="43"/>
                    </a:moveTo>
                    <a:cubicBezTo>
                      <a:pt x="93" y="43"/>
                      <a:pt x="95" y="43"/>
                      <a:pt x="97" y="43"/>
                    </a:cubicBezTo>
                    <a:cubicBezTo>
                      <a:pt x="97" y="38"/>
                      <a:pt x="97" y="37"/>
                      <a:pt x="96" y="33"/>
                    </a:cubicBezTo>
                    <a:cubicBezTo>
                      <a:pt x="88" y="32"/>
                      <a:pt x="91" y="37"/>
                      <a:pt x="91" y="43"/>
                    </a:cubicBezTo>
                    <a:close/>
                    <a:moveTo>
                      <a:pt x="91" y="53"/>
                    </a:moveTo>
                    <a:cubicBezTo>
                      <a:pt x="94" y="53"/>
                      <a:pt x="94" y="54"/>
                      <a:pt x="96" y="54"/>
                    </a:cubicBezTo>
                    <a:cubicBezTo>
                      <a:pt x="98" y="52"/>
                      <a:pt x="96" y="47"/>
                      <a:pt x="97" y="45"/>
                    </a:cubicBezTo>
                    <a:cubicBezTo>
                      <a:pt x="95" y="45"/>
                      <a:pt x="92" y="45"/>
                      <a:pt x="91" y="45"/>
                    </a:cubicBezTo>
                    <a:cubicBezTo>
                      <a:pt x="91" y="48"/>
                      <a:pt x="91" y="51"/>
                      <a:pt x="91" y="53"/>
                    </a:cubicBezTo>
                    <a:close/>
                    <a:moveTo>
                      <a:pt x="91" y="66"/>
                    </a:moveTo>
                    <a:cubicBezTo>
                      <a:pt x="94" y="67"/>
                      <a:pt x="95" y="67"/>
                      <a:pt x="97" y="66"/>
                    </a:cubicBezTo>
                    <a:cubicBezTo>
                      <a:pt x="97" y="63"/>
                      <a:pt x="97" y="60"/>
                      <a:pt x="97" y="56"/>
                    </a:cubicBezTo>
                    <a:cubicBezTo>
                      <a:pt x="95" y="56"/>
                      <a:pt x="93" y="56"/>
                      <a:pt x="91" y="56"/>
                    </a:cubicBezTo>
                    <a:cubicBezTo>
                      <a:pt x="90" y="60"/>
                      <a:pt x="91" y="63"/>
                      <a:pt x="91" y="66"/>
                    </a:cubicBezTo>
                    <a:close/>
                    <a:moveTo>
                      <a:pt x="178" y="62"/>
                    </a:moveTo>
                    <a:cubicBezTo>
                      <a:pt x="178" y="63"/>
                      <a:pt x="178" y="63"/>
                      <a:pt x="178" y="63"/>
                    </a:cubicBezTo>
                    <a:cubicBezTo>
                      <a:pt x="176" y="81"/>
                      <a:pt x="178" y="102"/>
                      <a:pt x="176" y="118"/>
                    </a:cubicBezTo>
                    <a:cubicBezTo>
                      <a:pt x="159" y="119"/>
                      <a:pt x="152" y="117"/>
                      <a:pt x="139" y="119"/>
                    </a:cubicBezTo>
                    <a:cubicBezTo>
                      <a:pt x="154" y="120"/>
                      <a:pt x="164" y="122"/>
                      <a:pt x="178" y="120"/>
                    </a:cubicBezTo>
                    <a:cubicBezTo>
                      <a:pt x="179" y="103"/>
                      <a:pt x="179" y="78"/>
                      <a:pt x="178" y="62"/>
                    </a:cubicBezTo>
                    <a:close/>
                    <a:moveTo>
                      <a:pt x="91" y="79"/>
                    </a:moveTo>
                    <a:cubicBezTo>
                      <a:pt x="94" y="79"/>
                      <a:pt x="96" y="79"/>
                      <a:pt x="97" y="79"/>
                    </a:cubicBezTo>
                    <a:cubicBezTo>
                      <a:pt x="96" y="75"/>
                      <a:pt x="98" y="71"/>
                      <a:pt x="97" y="69"/>
                    </a:cubicBezTo>
                    <a:cubicBezTo>
                      <a:pt x="95" y="69"/>
                      <a:pt x="92" y="69"/>
                      <a:pt x="91" y="69"/>
                    </a:cubicBezTo>
                    <a:cubicBezTo>
                      <a:pt x="91" y="73"/>
                      <a:pt x="91" y="75"/>
                      <a:pt x="91" y="79"/>
                    </a:cubicBezTo>
                    <a:close/>
                    <a:moveTo>
                      <a:pt x="91" y="81"/>
                    </a:moveTo>
                    <a:cubicBezTo>
                      <a:pt x="91" y="85"/>
                      <a:pt x="91" y="88"/>
                      <a:pt x="91" y="92"/>
                    </a:cubicBezTo>
                    <a:cubicBezTo>
                      <a:pt x="93" y="92"/>
                      <a:pt x="95" y="92"/>
                      <a:pt x="97" y="92"/>
                    </a:cubicBezTo>
                    <a:cubicBezTo>
                      <a:pt x="97" y="88"/>
                      <a:pt x="97" y="85"/>
                      <a:pt x="97" y="81"/>
                    </a:cubicBezTo>
                    <a:cubicBezTo>
                      <a:pt x="95" y="82"/>
                      <a:pt x="92" y="81"/>
                      <a:pt x="91" y="81"/>
                    </a:cubicBezTo>
                    <a:close/>
                    <a:moveTo>
                      <a:pt x="91" y="107"/>
                    </a:moveTo>
                    <a:cubicBezTo>
                      <a:pt x="93" y="108"/>
                      <a:pt x="96" y="107"/>
                      <a:pt x="98" y="108"/>
                    </a:cubicBezTo>
                    <a:cubicBezTo>
                      <a:pt x="97" y="104"/>
                      <a:pt x="97" y="99"/>
                      <a:pt x="97" y="94"/>
                    </a:cubicBezTo>
                    <a:cubicBezTo>
                      <a:pt x="96" y="94"/>
                      <a:pt x="93" y="94"/>
                      <a:pt x="91" y="94"/>
                    </a:cubicBezTo>
                    <a:cubicBezTo>
                      <a:pt x="91" y="98"/>
                      <a:pt x="91" y="103"/>
                      <a:pt x="91" y="107"/>
                    </a:cubicBezTo>
                    <a:close/>
                    <a:moveTo>
                      <a:pt x="10" y="122"/>
                    </a:moveTo>
                    <a:cubicBezTo>
                      <a:pt x="21" y="124"/>
                      <a:pt x="31" y="122"/>
                      <a:pt x="40" y="120"/>
                    </a:cubicBezTo>
                    <a:cubicBezTo>
                      <a:pt x="32" y="119"/>
                      <a:pt x="16" y="121"/>
                      <a:pt x="9" y="119"/>
                    </a:cubicBezTo>
                    <a:cubicBezTo>
                      <a:pt x="9" y="121"/>
                      <a:pt x="10" y="121"/>
                      <a:pt x="10" y="122"/>
                    </a:cubicBezTo>
                    <a:close/>
                  </a:path>
                </a:pathLst>
              </a:custGeom>
              <a:solidFill>
                <a:srgbClr val="F6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2" name="Freeform 185"/>
              <p:cNvSpPr>
                <a:spLocks/>
              </p:cNvSpPr>
              <p:nvPr/>
            </p:nvSpPr>
            <p:spPr bwMode="auto">
              <a:xfrm>
                <a:off x="3289301" y="2736850"/>
                <a:ext cx="403225" cy="80963"/>
              </a:xfrm>
              <a:custGeom>
                <a:avLst/>
                <a:gdLst>
                  <a:gd name="T0" fmla="*/ 37 w 50"/>
                  <a:gd name="T1" fmla="*/ 0 h 10"/>
                  <a:gd name="T2" fmla="*/ 35 w 50"/>
                  <a:gd name="T3" fmla="*/ 6 h 10"/>
                  <a:gd name="T4" fmla="*/ 50 w 50"/>
                  <a:gd name="T5" fmla="*/ 8 h 10"/>
                  <a:gd name="T6" fmla="*/ 49 w 50"/>
                  <a:gd name="T7" fmla="*/ 10 h 10"/>
                  <a:gd name="T8" fmla="*/ 35 w 50"/>
                  <a:gd name="T9" fmla="*/ 9 h 10"/>
                  <a:gd name="T10" fmla="*/ 32 w 50"/>
                  <a:gd name="T11" fmla="*/ 7 h 10"/>
                  <a:gd name="T12" fmla="*/ 31 w 50"/>
                  <a:gd name="T13" fmla="*/ 8 h 10"/>
                  <a:gd name="T14" fmla="*/ 9 w 50"/>
                  <a:gd name="T15" fmla="*/ 10 h 10"/>
                  <a:gd name="T16" fmla="*/ 7 w 50"/>
                  <a:gd name="T17" fmla="*/ 8 h 10"/>
                  <a:gd name="T18" fmla="*/ 4 w 50"/>
                  <a:gd name="T19" fmla="*/ 10 h 10"/>
                  <a:gd name="T20" fmla="*/ 4 w 50"/>
                  <a:gd name="T21" fmla="*/ 4 h 10"/>
                  <a:gd name="T22" fmla="*/ 4 w 50"/>
                  <a:gd name="T23" fmla="*/ 7 h 10"/>
                  <a:gd name="T24" fmla="*/ 9 w 50"/>
                  <a:gd name="T25" fmla="*/ 4 h 10"/>
                  <a:gd name="T26" fmla="*/ 9 w 50"/>
                  <a:gd name="T27" fmla="*/ 7 h 10"/>
                  <a:gd name="T28" fmla="*/ 14 w 50"/>
                  <a:gd name="T29" fmla="*/ 5 h 10"/>
                  <a:gd name="T30" fmla="*/ 15 w 50"/>
                  <a:gd name="T31" fmla="*/ 7 h 10"/>
                  <a:gd name="T32" fmla="*/ 19 w 50"/>
                  <a:gd name="T33" fmla="*/ 4 h 10"/>
                  <a:gd name="T34" fmla="*/ 21 w 50"/>
                  <a:gd name="T35" fmla="*/ 5 h 10"/>
                  <a:gd name="T36" fmla="*/ 28 w 50"/>
                  <a:gd name="T37" fmla="*/ 5 h 10"/>
                  <a:gd name="T38" fmla="*/ 29 w 50"/>
                  <a:gd name="T39" fmla="*/ 3 h 10"/>
                  <a:gd name="T40" fmla="*/ 31 w 50"/>
                  <a:gd name="T41" fmla="*/ 3 h 10"/>
                  <a:gd name="T42" fmla="*/ 37 w 50"/>
                  <a:gd name="T4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10">
                    <a:moveTo>
                      <a:pt x="37" y="0"/>
                    </a:moveTo>
                    <a:cubicBezTo>
                      <a:pt x="39" y="3"/>
                      <a:pt x="35" y="4"/>
                      <a:pt x="35" y="6"/>
                    </a:cubicBezTo>
                    <a:cubicBezTo>
                      <a:pt x="39" y="5"/>
                      <a:pt x="44" y="6"/>
                      <a:pt x="50" y="8"/>
                    </a:cubicBezTo>
                    <a:cubicBezTo>
                      <a:pt x="50" y="9"/>
                      <a:pt x="49" y="9"/>
                      <a:pt x="49" y="10"/>
                    </a:cubicBezTo>
                    <a:cubicBezTo>
                      <a:pt x="44" y="9"/>
                      <a:pt x="39" y="7"/>
                      <a:pt x="35" y="9"/>
                    </a:cubicBezTo>
                    <a:cubicBezTo>
                      <a:pt x="33" y="9"/>
                      <a:pt x="34" y="7"/>
                      <a:pt x="32" y="7"/>
                    </a:cubicBezTo>
                    <a:cubicBezTo>
                      <a:pt x="32" y="7"/>
                      <a:pt x="31" y="8"/>
                      <a:pt x="31" y="8"/>
                    </a:cubicBezTo>
                    <a:cubicBezTo>
                      <a:pt x="23" y="7"/>
                      <a:pt x="16" y="9"/>
                      <a:pt x="9" y="10"/>
                    </a:cubicBezTo>
                    <a:cubicBezTo>
                      <a:pt x="8" y="10"/>
                      <a:pt x="7" y="9"/>
                      <a:pt x="7" y="8"/>
                    </a:cubicBezTo>
                    <a:cubicBezTo>
                      <a:pt x="6" y="9"/>
                      <a:pt x="5" y="9"/>
                      <a:pt x="4" y="10"/>
                    </a:cubicBezTo>
                    <a:cubicBezTo>
                      <a:pt x="0" y="10"/>
                      <a:pt x="0" y="4"/>
                      <a:pt x="4" y="4"/>
                    </a:cubicBezTo>
                    <a:cubicBezTo>
                      <a:pt x="4" y="5"/>
                      <a:pt x="4" y="6"/>
                      <a:pt x="4" y="7"/>
                    </a:cubicBezTo>
                    <a:cubicBezTo>
                      <a:pt x="7" y="7"/>
                      <a:pt x="6" y="3"/>
                      <a:pt x="9" y="4"/>
                    </a:cubicBezTo>
                    <a:cubicBezTo>
                      <a:pt x="10" y="5"/>
                      <a:pt x="9" y="6"/>
                      <a:pt x="9" y="7"/>
                    </a:cubicBezTo>
                    <a:cubicBezTo>
                      <a:pt x="11" y="8"/>
                      <a:pt x="13" y="6"/>
                      <a:pt x="14" y="5"/>
                    </a:cubicBezTo>
                    <a:cubicBezTo>
                      <a:pt x="14" y="5"/>
                      <a:pt x="15" y="5"/>
                      <a:pt x="15" y="7"/>
                    </a:cubicBezTo>
                    <a:cubicBezTo>
                      <a:pt x="17" y="7"/>
                      <a:pt x="18" y="5"/>
                      <a:pt x="19" y="4"/>
                    </a:cubicBezTo>
                    <a:cubicBezTo>
                      <a:pt x="20" y="4"/>
                      <a:pt x="20" y="5"/>
                      <a:pt x="21" y="5"/>
                    </a:cubicBezTo>
                    <a:cubicBezTo>
                      <a:pt x="23" y="4"/>
                      <a:pt x="26" y="5"/>
                      <a:pt x="28" y="5"/>
                    </a:cubicBezTo>
                    <a:cubicBezTo>
                      <a:pt x="28" y="4"/>
                      <a:pt x="28" y="3"/>
                      <a:pt x="29" y="3"/>
                    </a:cubicBezTo>
                    <a:cubicBezTo>
                      <a:pt x="30" y="2"/>
                      <a:pt x="31" y="3"/>
                      <a:pt x="31" y="3"/>
                    </a:cubicBezTo>
                    <a:cubicBezTo>
                      <a:pt x="33" y="1"/>
                      <a:pt x="34" y="0"/>
                      <a:pt x="37" y="0"/>
                    </a:cubicBezTo>
                    <a:close/>
                  </a:path>
                </a:pathLst>
              </a:custGeom>
              <a:solidFill>
                <a:srgbClr val="F6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3" name="Freeform 186"/>
              <p:cNvSpPr>
                <a:spLocks/>
              </p:cNvSpPr>
              <p:nvPr/>
            </p:nvSpPr>
            <p:spPr bwMode="auto">
              <a:xfrm>
                <a:off x="2508251" y="2778125"/>
                <a:ext cx="193675" cy="55563"/>
              </a:xfrm>
              <a:custGeom>
                <a:avLst/>
                <a:gdLst>
                  <a:gd name="T0" fmla="*/ 18 w 24"/>
                  <a:gd name="T1" fmla="*/ 1 h 7"/>
                  <a:gd name="T2" fmla="*/ 19 w 24"/>
                  <a:gd name="T3" fmla="*/ 3 h 7"/>
                  <a:gd name="T4" fmla="*/ 23 w 24"/>
                  <a:gd name="T5" fmla="*/ 1 h 7"/>
                  <a:gd name="T6" fmla="*/ 24 w 24"/>
                  <a:gd name="T7" fmla="*/ 5 h 7"/>
                  <a:gd name="T8" fmla="*/ 0 w 24"/>
                  <a:gd name="T9" fmla="*/ 7 h 7"/>
                  <a:gd name="T10" fmla="*/ 5 w 24"/>
                  <a:gd name="T11" fmla="*/ 2 h 7"/>
                  <a:gd name="T12" fmla="*/ 6 w 24"/>
                  <a:gd name="T13" fmla="*/ 4 h 7"/>
                  <a:gd name="T14" fmla="*/ 8 w 24"/>
                  <a:gd name="T15" fmla="*/ 2 h 7"/>
                  <a:gd name="T16" fmla="*/ 9 w 24"/>
                  <a:gd name="T17" fmla="*/ 2 h 7"/>
                  <a:gd name="T18" fmla="*/ 10 w 24"/>
                  <a:gd name="T19" fmla="*/ 4 h 7"/>
                  <a:gd name="T20" fmla="*/ 13 w 24"/>
                  <a:gd name="T21" fmla="*/ 1 h 7"/>
                  <a:gd name="T22" fmla="*/ 15 w 24"/>
                  <a:gd name="T23" fmla="*/ 3 h 7"/>
                  <a:gd name="T24" fmla="*/ 18 w 24"/>
                  <a:gd name="T25"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7">
                    <a:moveTo>
                      <a:pt x="18" y="1"/>
                    </a:moveTo>
                    <a:cubicBezTo>
                      <a:pt x="19" y="2"/>
                      <a:pt x="20" y="3"/>
                      <a:pt x="19" y="3"/>
                    </a:cubicBezTo>
                    <a:cubicBezTo>
                      <a:pt x="21" y="4"/>
                      <a:pt x="21" y="2"/>
                      <a:pt x="23" y="1"/>
                    </a:cubicBezTo>
                    <a:cubicBezTo>
                      <a:pt x="24" y="2"/>
                      <a:pt x="24" y="3"/>
                      <a:pt x="24" y="5"/>
                    </a:cubicBezTo>
                    <a:cubicBezTo>
                      <a:pt x="14" y="5"/>
                      <a:pt x="8" y="7"/>
                      <a:pt x="0" y="7"/>
                    </a:cubicBezTo>
                    <a:cubicBezTo>
                      <a:pt x="1" y="3"/>
                      <a:pt x="2" y="3"/>
                      <a:pt x="5" y="2"/>
                    </a:cubicBezTo>
                    <a:cubicBezTo>
                      <a:pt x="6" y="2"/>
                      <a:pt x="6" y="3"/>
                      <a:pt x="6" y="4"/>
                    </a:cubicBezTo>
                    <a:cubicBezTo>
                      <a:pt x="8" y="5"/>
                      <a:pt x="7" y="3"/>
                      <a:pt x="8" y="2"/>
                    </a:cubicBezTo>
                    <a:cubicBezTo>
                      <a:pt x="9" y="2"/>
                      <a:pt x="9" y="2"/>
                      <a:pt x="9" y="2"/>
                    </a:cubicBezTo>
                    <a:cubicBezTo>
                      <a:pt x="10" y="2"/>
                      <a:pt x="10" y="3"/>
                      <a:pt x="10" y="4"/>
                    </a:cubicBezTo>
                    <a:cubicBezTo>
                      <a:pt x="12" y="4"/>
                      <a:pt x="12" y="2"/>
                      <a:pt x="13" y="1"/>
                    </a:cubicBezTo>
                    <a:cubicBezTo>
                      <a:pt x="15" y="1"/>
                      <a:pt x="14" y="3"/>
                      <a:pt x="15" y="3"/>
                    </a:cubicBezTo>
                    <a:cubicBezTo>
                      <a:pt x="17" y="3"/>
                      <a:pt x="16" y="0"/>
                      <a:pt x="18" y="1"/>
                    </a:cubicBezTo>
                    <a:close/>
                  </a:path>
                </a:pathLst>
              </a:custGeom>
              <a:solidFill>
                <a:srgbClr val="F6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4" name="Freeform 187"/>
              <p:cNvSpPr>
                <a:spLocks/>
              </p:cNvSpPr>
              <p:nvPr/>
            </p:nvSpPr>
            <p:spPr bwMode="auto">
              <a:xfrm>
                <a:off x="2749551" y="2770188"/>
                <a:ext cx="217488" cy="55563"/>
              </a:xfrm>
              <a:custGeom>
                <a:avLst/>
                <a:gdLst>
                  <a:gd name="T0" fmla="*/ 11 w 27"/>
                  <a:gd name="T1" fmla="*/ 4 h 7"/>
                  <a:gd name="T2" fmla="*/ 26 w 27"/>
                  <a:gd name="T3" fmla="*/ 3 h 7"/>
                  <a:gd name="T4" fmla="*/ 27 w 27"/>
                  <a:gd name="T5" fmla="*/ 5 h 7"/>
                  <a:gd name="T6" fmla="*/ 9 w 27"/>
                  <a:gd name="T7" fmla="*/ 5 h 7"/>
                  <a:gd name="T8" fmla="*/ 2 w 27"/>
                  <a:gd name="T9" fmla="*/ 7 h 7"/>
                  <a:gd name="T10" fmla="*/ 1 w 27"/>
                  <a:gd name="T11" fmla="*/ 2 h 7"/>
                  <a:gd name="T12" fmla="*/ 5 w 27"/>
                  <a:gd name="T13" fmla="*/ 2 h 7"/>
                  <a:gd name="T14" fmla="*/ 6 w 27"/>
                  <a:gd name="T15" fmla="*/ 4 h 7"/>
                  <a:gd name="T16" fmla="*/ 11 w 27"/>
                  <a:gd name="T1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7">
                    <a:moveTo>
                      <a:pt x="11" y="4"/>
                    </a:moveTo>
                    <a:cubicBezTo>
                      <a:pt x="16" y="2"/>
                      <a:pt x="20" y="6"/>
                      <a:pt x="26" y="3"/>
                    </a:cubicBezTo>
                    <a:cubicBezTo>
                      <a:pt x="26" y="4"/>
                      <a:pt x="27" y="4"/>
                      <a:pt x="27" y="5"/>
                    </a:cubicBezTo>
                    <a:cubicBezTo>
                      <a:pt x="20" y="7"/>
                      <a:pt x="15" y="6"/>
                      <a:pt x="9" y="5"/>
                    </a:cubicBezTo>
                    <a:cubicBezTo>
                      <a:pt x="7" y="7"/>
                      <a:pt x="6" y="7"/>
                      <a:pt x="2" y="7"/>
                    </a:cubicBezTo>
                    <a:cubicBezTo>
                      <a:pt x="1" y="5"/>
                      <a:pt x="0" y="4"/>
                      <a:pt x="1" y="2"/>
                    </a:cubicBezTo>
                    <a:cubicBezTo>
                      <a:pt x="3" y="2"/>
                      <a:pt x="4" y="5"/>
                      <a:pt x="5" y="2"/>
                    </a:cubicBezTo>
                    <a:cubicBezTo>
                      <a:pt x="5" y="3"/>
                      <a:pt x="6" y="3"/>
                      <a:pt x="6" y="4"/>
                    </a:cubicBezTo>
                    <a:cubicBezTo>
                      <a:pt x="8" y="3"/>
                      <a:pt x="11" y="0"/>
                      <a:pt x="11" y="4"/>
                    </a:cubicBezTo>
                    <a:close/>
                  </a:path>
                </a:pathLst>
              </a:custGeom>
              <a:solidFill>
                <a:srgbClr val="F6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5" name="Freeform 188"/>
              <p:cNvSpPr>
                <a:spLocks noEditPoints="1"/>
              </p:cNvSpPr>
              <p:nvPr/>
            </p:nvSpPr>
            <p:spPr bwMode="auto">
              <a:xfrm>
                <a:off x="2500313" y="2801938"/>
                <a:ext cx="419100" cy="144463"/>
              </a:xfrm>
              <a:custGeom>
                <a:avLst/>
                <a:gdLst>
                  <a:gd name="T0" fmla="*/ 25 w 52"/>
                  <a:gd name="T1" fmla="*/ 12 h 18"/>
                  <a:gd name="T2" fmla="*/ 27 w 52"/>
                  <a:gd name="T3" fmla="*/ 11 h 18"/>
                  <a:gd name="T4" fmla="*/ 28 w 52"/>
                  <a:gd name="T5" fmla="*/ 11 h 18"/>
                  <a:gd name="T6" fmla="*/ 28 w 52"/>
                  <a:gd name="T7" fmla="*/ 14 h 18"/>
                  <a:gd name="T8" fmla="*/ 32 w 52"/>
                  <a:gd name="T9" fmla="*/ 12 h 18"/>
                  <a:gd name="T10" fmla="*/ 33 w 52"/>
                  <a:gd name="T11" fmla="*/ 14 h 18"/>
                  <a:gd name="T12" fmla="*/ 36 w 52"/>
                  <a:gd name="T13" fmla="*/ 11 h 18"/>
                  <a:gd name="T14" fmla="*/ 38 w 52"/>
                  <a:gd name="T15" fmla="*/ 13 h 18"/>
                  <a:gd name="T16" fmla="*/ 41 w 52"/>
                  <a:gd name="T17" fmla="*/ 11 h 18"/>
                  <a:gd name="T18" fmla="*/ 41 w 52"/>
                  <a:gd name="T19" fmla="*/ 14 h 18"/>
                  <a:gd name="T20" fmla="*/ 45 w 52"/>
                  <a:gd name="T21" fmla="*/ 12 h 18"/>
                  <a:gd name="T22" fmla="*/ 46 w 52"/>
                  <a:gd name="T23" fmla="*/ 14 h 18"/>
                  <a:gd name="T24" fmla="*/ 52 w 52"/>
                  <a:gd name="T25" fmla="*/ 16 h 18"/>
                  <a:gd name="T26" fmla="*/ 41 w 52"/>
                  <a:gd name="T27" fmla="*/ 17 h 18"/>
                  <a:gd name="T28" fmla="*/ 40 w 52"/>
                  <a:gd name="T29" fmla="*/ 15 h 18"/>
                  <a:gd name="T30" fmla="*/ 25 w 52"/>
                  <a:gd name="T31" fmla="*/ 15 h 18"/>
                  <a:gd name="T32" fmla="*/ 1 w 52"/>
                  <a:gd name="T33" fmla="*/ 16 h 18"/>
                  <a:gd name="T34" fmla="*/ 1 w 52"/>
                  <a:gd name="T35" fmla="*/ 11 h 18"/>
                  <a:gd name="T36" fmla="*/ 5 w 52"/>
                  <a:gd name="T37" fmla="*/ 10 h 18"/>
                  <a:gd name="T38" fmla="*/ 6 w 52"/>
                  <a:gd name="T39" fmla="*/ 11 h 18"/>
                  <a:gd name="T40" fmla="*/ 6 w 52"/>
                  <a:gd name="T41" fmla="*/ 13 h 18"/>
                  <a:gd name="T42" fmla="*/ 11 w 52"/>
                  <a:gd name="T43" fmla="*/ 11 h 18"/>
                  <a:gd name="T44" fmla="*/ 11 w 52"/>
                  <a:gd name="T45" fmla="*/ 13 h 18"/>
                  <a:gd name="T46" fmla="*/ 15 w 52"/>
                  <a:gd name="T47" fmla="*/ 10 h 18"/>
                  <a:gd name="T48" fmla="*/ 16 w 52"/>
                  <a:gd name="T49" fmla="*/ 11 h 18"/>
                  <a:gd name="T50" fmla="*/ 16 w 52"/>
                  <a:gd name="T51" fmla="*/ 13 h 18"/>
                  <a:gd name="T52" fmla="*/ 21 w 52"/>
                  <a:gd name="T53" fmla="*/ 10 h 18"/>
                  <a:gd name="T54" fmla="*/ 25 w 52"/>
                  <a:gd name="T55" fmla="*/ 12 h 18"/>
                  <a:gd name="T56" fmla="*/ 23 w 52"/>
                  <a:gd name="T57" fmla="*/ 10 h 18"/>
                  <a:gd name="T58" fmla="*/ 24 w 52"/>
                  <a:gd name="T59" fmla="*/ 7 h 18"/>
                  <a:gd name="T60" fmla="*/ 23 w 52"/>
                  <a:gd name="T61"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18">
                    <a:moveTo>
                      <a:pt x="25" y="12"/>
                    </a:moveTo>
                    <a:cubicBezTo>
                      <a:pt x="26" y="12"/>
                      <a:pt x="26" y="11"/>
                      <a:pt x="27" y="11"/>
                    </a:cubicBezTo>
                    <a:cubicBezTo>
                      <a:pt x="27" y="11"/>
                      <a:pt x="28" y="11"/>
                      <a:pt x="28" y="11"/>
                    </a:cubicBezTo>
                    <a:cubicBezTo>
                      <a:pt x="29" y="12"/>
                      <a:pt x="28" y="12"/>
                      <a:pt x="28" y="14"/>
                    </a:cubicBezTo>
                    <a:cubicBezTo>
                      <a:pt x="30" y="14"/>
                      <a:pt x="30" y="12"/>
                      <a:pt x="32" y="12"/>
                    </a:cubicBezTo>
                    <a:cubicBezTo>
                      <a:pt x="33" y="12"/>
                      <a:pt x="34" y="13"/>
                      <a:pt x="33" y="14"/>
                    </a:cubicBezTo>
                    <a:cubicBezTo>
                      <a:pt x="34" y="13"/>
                      <a:pt x="35" y="12"/>
                      <a:pt x="36" y="11"/>
                    </a:cubicBezTo>
                    <a:cubicBezTo>
                      <a:pt x="37" y="12"/>
                      <a:pt x="37" y="13"/>
                      <a:pt x="38" y="13"/>
                    </a:cubicBezTo>
                    <a:cubicBezTo>
                      <a:pt x="39" y="13"/>
                      <a:pt x="39" y="11"/>
                      <a:pt x="41" y="11"/>
                    </a:cubicBezTo>
                    <a:cubicBezTo>
                      <a:pt x="43" y="12"/>
                      <a:pt x="42" y="13"/>
                      <a:pt x="41" y="14"/>
                    </a:cubicBezTo>
                    <a:cubicBezTo>
                      <a:pt x="43" y="14"/>
                      <a:pt x="43" y="12"/>
                      <a:pt x="45" y="12"/>
                    </a:cubicBezTo>
                    <a:cubicBezTo>
                      <a:pt x="45" y="13"/>
                      <a:pt x="46" y="13"/>
                      <a:pt x="46" y="14"/>
                    </a:cubicBezTo>
                    <a:cubicBezTo>
                      <a:pt x="48" y="15"/>
                      <a:pt x="52" y="12"/>
                      <a:pt x="52" y="16"/>
                    </a:cubicBezTo>
                    <a:cubicBezTo>
                      <a:pt x="47" y="17"/>
                      <a:pt x="45" y="16"/>
                      <a:pt x="41" y="17"/>
                    </a:cubicBezTo>
                    <a:cubicBezTo>
                      <a:pt x="41" y="16"/>
                      <a:pt x="39" y="17"/>
                      <a:pt x="40" y="15"/>
                    </a:cubicBezTo>
                    <a:cubicBezTo>
                      <a:pt x="35" y="15"/>
                      <a:pt x="29" y="18"/>
                      <a:pt x="25" y="15"/>
                    </a:cubicBezTo>
                    <a:cubicBezTo>
                      <a:pt x="16" y="17"/>
                      <a:pt x="9" y="14"/>
                      <a:pt x="1" y="16"/>
                    </a:cubicBezTo>
                    <a:cubicBezTo>
                      <a:pt x="0" y="14"/>
                      <a:pt x="0" y="11"/>
                      <a:pt x="1" y="11"/>
                    </a:cubicBezTo>
                    <a:cubicBezTo>
                      <a:pt x="4" y="11"/>
                      <a:pt x="3" y="11"/>
                      <a:pt x="5" y="10"/>
                    </a:cubicBezTo>
                    <a:cubicBezTo>
                      <a:pt x="5" y="11"/>
                      <a:pt x="6" y="10"/>
                      <a:pt x="6" y="11"/>
                    </a:cubicBezTo>
                    <a:cubicBezTo>
                      <a:pt x="6" y="12"/>
                      <a:pt x="6" y="12"/>
                      <a:pt x="6" y="13"/>
                    </a:cubicBezTo>
                    <a:cubicBezTo>
                      <a:pt x="9" y="13"/>
                      <a:pt x="9" y="9"/>
                      <a:pt x="11" y="11"/>
                    </a:cubicBezTo>
                    <a:cubicBezTo>
                      <a:pt x="11" y="12"/>
                      <a:pt x="11" y="12"/>
                      <a:pt x="11" y="13"/>
                    </a:cubicBezTo>
                    <a:cubicBezTo>
                      <a:pt x="13" y="13"/>
                      <a:pt x="14" y="12"/>
                      <a:pt x="15" y="10"/>
                    </a:cubicBezTo>
                    <a:cubicBezTo>
                      <a:pt x="15" y="10"/>
                      <a:pt x="15" y="11"/>
                      <a:pt x="16" y="11"/>
                    </a:cubicBezTo>
                    <a:cubicBezTo>
                      <a:pt x="17" y="12"/>
                      <a:pt x="16" y="12"/>
                      <a:pt x="16" y="13"/>
                    </a:cubicBezTo>
                    <a:cubicBezTo>
                      <a:pt x="18" y="14"/>
                      <a:pt x="18" y="9"/>
                      <a:pt x="21" y="10"/>
                    </a:cubicBezTo>
                    <a:cubicBezTo>
                      <a:pt x="20" y="0"/>
                      <a:pt x="31" y="6"/>
                      <a:pt x="25" y="12"/>
                    </a:cubicBezTo>
                    <a:close/>
                    <a:moveTo>
                      <a:pt x="23" y="10"/>
                    </a:moveTo>
                    <a:cubicBezTo>
                      <a:pt x="24" y="9"/>
                      <a:pt x="25" y="7"/>
                      <a:pt x="24" y="7"/>
                    </a:cubicBezTo>
                    <a:cubicBezTo>
                      <a:pt x="23" y="7"/>
                      <a:pt x="22" y="9"/>
                      <a:pt x="23" y="10"/>
                    </a:cubicBezTo>
                    <a:close/>
                  </a:path>
                </a:pathLst>
              </a:custGeom>
              <a:solidFill>
                <a:srgbClr val="F6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6" name="Freeform 189"/>
              <p:cNvSpPr>
                <a:spLocks/>
              </p:cNvSpPr>
              <p:nvPr/>
            </p:nvSpPr>
            <p:spPr bwMode="auto">
              <a:xfrm>
                <a:off x="3281363" y="2857500"/>
                <a:ext cx="257175" cy="57150"/>
              </a:xfrm>
              <a:custGeom>
                <a:avLst/>
                <a:gdLst>
                  <a:gd name="T0" fmla="*/ 8 w 32"/>
                  <a:gd name="T1" fmla="*/ 0 h 7"/>
                  <a:gd name="T2" fmla="*/ 8 w 32"/>
                  <a:gd name="T3" fmla="*/ 3 h 7"/>
                  <a:gd name="T4" fmla="*/ 12 w 32"/>
                  <a:gd name="T5" fmla="*/ 1 h 7"/>
                  <a:gd name="T6" fmla="*/ 12 w 32"/>
                  <a:gd name="T7" fmla="*/ 3 h 7"/>
                  <a:gd name="T8" fmla="*/ 15 w 32"/>
                  <a:gd name="T9" fmla="*/ 1 h 7"/>
                  <a:gd name="T10" fmla="*/ 18 w 32"/>
                  <a:gd name="T11" fmla="*/ 4 h 7"/>
                  <a:gd name="T12" fmla="*/ 23 w 32"/>
                  <a:gd name="T13" fmla="*/ 1 h 7"/>
                  <a:gd name="T14" fmla="*/ 24 w 32"/>
                  <a:gd name="T15" fmla="*/ 3 h 7"/>
                  <a:gd name="T16" fmla="*/ 27 w 32"/>
                  <a:gd name="T17" fmla="*/ 1 h 7"/>
                  <a:gd name="T18" fmla="*/ 32 w 32"/>
                  <a:gd name="T19" fmla="*/ 3 h 7"/>
                  <a:gd name="T20" fmla="*/ 21 w 32"/>
                  <a:gd name="T21" fmla="*/ 5 h 7"/>
                  <a:gd name="T22" fmla="*/ 5 w 32"/>
                  <a:gd name="T23" fmla="*/ 4 h 7"/>
                  <a:gd name="T24" fmla="*/ 1 w 32"/>
                  <a:gd name="T25" fmla="*/ 5 h 7"/>
                  <a:gd name="T26" fmla="*/ 3 w 32"/>
                  <a:gd name="T27" fmla="*/ 1 h 7"/>
                  <a:gd name="T28" fmla="*/ 8 w 32"/>
                  <a:gd name="T2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7">
                    <a:moveTo>
                      <a:pt x="8" y="0"/>
                    </a:moveTo>
                    <a:cubicBezTo>
                      <a:pt x="8" y="1"/>
                      <a:pt x="8" y="2"/>
                      <a:pt x="8" y="3"/>
                    </a:cubicBezTo>
                    <a:cubicBezTo>
                      <a:pt x="10" y="3"/>
                      <a:pt x="10" y="0"/>
                      <a:pt x="12" y="1"/>
                    </a:cubicBezTo>
                    <a:cubicBezTo>
                      <a:pt x="13" y="2"/>
                      <a:pt x="13" y="2"/>
                      <a:pt x="12" y="3"/>
                    </a:cubicBezTo>
                    <a:cubicBezTo>
                      <a:pt x="14" y="3"/>
                      <a:pt x="14" y="2"/>
                      <a:pt x="15" y="1"/>
                    </a:cubicBezTo>
                    <a:cubicBezTo>
                      <a:pt x="16" y="2"/>
                      <a:pt x="17" y="3"/>
                      <a:pt x="18" y="4"/>
                    </a:cubicBezTo>
                    <a:cubicBezTo>
                      <a:pt x="20" y="3"/>
                      <a:pt x="21" y="1"/>
                      <a:pt x="23" y="1"/>
                    </a:cubicBezTo>
                    <a:cubicBezTo>
                      <a:pt x="24" y="1"/>
                      <a:pt x="24" y="2"/>
                      <a:pt x="24" y="3"/>
                    </a:cubicBezTo>
                    <a:cubicBezTo>
                      <a:pt x="25" y="3"/>
                      <a:pt x="25" y="1"/>
                      <a:pt x="27" y="1"/>
                    </a:cubicBezTo>
                    <a:cubicBezTo>
                      <a:pt x="28" y="1"/>
                      <a:pt x="30" y="2"/>
                      <a:pt x="32" y="3"/>
                    </a:cubicBezTo>
                    <a:cubicBezTo>
                      <a:pt x="31" y="7"/>
                      <a:pt x="24" y="5"/>
                      <a:pt x="21" y="5"/>
                    </a:cubicBezTo>
                    <a:cubicBezTo>
                      <a:pt x="16" y="7"/>
                      <a:pt x="11" y="5"/>
                      <a:pt x="5" y="4"/>
                    </a:cubicBezTo>
                    <a:cubicBezTo>
                      <a:pt x="4" y="4"/>
                      <a:pt x="3" y="6"/>
                      <a:pt x="1" y="5"/>
                    </a:cubicBezTo>
                    <a:cubicBezTo>
                      <a:pt x="0" y="2"/>
                      <a:pt x="2" y="2"/>
                      <a:pt x="3" y="1"/>
                    </a:cubicBezTo>
                    <a:cubicBezTo>
                      <a:pt x="5" y="3"/>
                      <a:pt x="5" y="0"/>
                      <a:pt x="8" y="0"/>
                    </a:cubicBezTo>
                    <a:close/>
                  </a:path>
                </a:pathLst>
              </a:custGeom>
              <a:solidFill>
                <a:srgbClr val="F6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7" name="Freeform 190"/>
              <p:cNvSpPr>
                <a:spLocks/>
              </p:cNvSpPr>
              <p:nvPr/>
            </p:nvSpPr>
            <p:spPr bwMode="auto">
              <a:xfrm>
                <a:off x="3579813" y="2865438"/>
                <a:ext cx="152400" cy="49213"/>
              </a:xfrm>
              <a:custGeom>
                <a:avLst/>
                <a:gdLst>
                  <a:gd name="T0" fmla="*/ 7 w 19"/>
                  <a:gd name="T1" fmla="*/ 0 h 6"/>
                  <a:gd name="T2" fmla="*/ 8 w 19"/>
                  <a:gd name="T3" fmla="*/ 2 h 6"/>
                  <a:gd name="T4" fmla="*/ 19 w 19"/>
                  <a:gd name="T5" fmla="*/ 3 h 6"/>
                  <a:gd name="T6" fmla="*/ 11 w 19"/>
                  <a:gd name="T7" fmla="*/ 3 h 6"/>
                  <a:gd name="T8" fmla="*/ 1 w 19"/>
                  <a:gd name="T9" fmla="*/ 4 h 6"/>
                  <a:gd name="T10" fmla="*/ 0 w 19"/>
                  <a:gd name="T11" fmla="*/ 1 h 6"/>
                  <a:gd name="T12" fmla="*/ 2 w 19"/>
                  <a:gd name="T13" fmla="*/ 1 h 6"/>
                  <a:gd name="T14" fmla="*/ 3 w 19"/>
                  <a:gd name="T15" fmla="*/ 2 h 6"/>
                  <a:gd name="T16" fmla="*/ 7 w 19"/>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6">
                    <a:moveTo>
                      <a:pt x="7" y="0"/>
                    </a:moveTo>
                    <a:cubicBezTo>
                      <a:pt x="8" y="1"/>
                      <a:pt x="8" y="1"/>
                      <a:pt x="8" y="2"/>
                    </a:cubicBezTo>
                    <a:cubicBezTo>
                      <a:pt x="12" y="1"/>
                      <a:pt x="15" y="3"/>
                      <a:pt x="19" y="3"/>
                    </a:cubicBezTo>
                    <a:cubicBezTo>
                      <a:pt x="18" y="6"/>
                      <a:pt x="13" y="5"/>
                      <a:pt x="11" y="3"/>
                    </a:cubicBezTo>
                    <a:cubicBezTo>
                      <a:pt x="7" y="5"/>
                      <a:pt x="5" y="4"/>
                      <a:pt x="1" y="4"/>
                    </a:cubicBezTo>
                    <a:cubicBezTo>
                      <a:pt x="1" y="3"/>
                      <a:pt x="0" y="3"/>
                      <a:pt x="0" y="1"/>
                    </a:cubicBezTo>
                    <a:cubicBezTo>
                      <a:pt x="1" y="1"/>
                      <a:pt x="1" y="1"/>
                      <a:pt x="2" y="1"/>
                    </a:cubicBezTo>
                    <a:cubicBezTo>
                      <a:pt x="3" y="1"/>
                      <a:pt x="3" y="1"/>
                      <a:pt x="3" y="2"/>
                    </a:cubicBezTo>
                    <a:cubicBezTo>
                      <a:pt x="5" y="2"/>
                      <a:pt x="5" y="1"/>
                      <a:pt x="7" y="0"/>
                    </a:cubicBezTo>
                    <a:close/>
                  </a:path>
                </a:pathLst>
              </a:custGeom>
              <a:solidFill>
                <a:srgbClr val="F6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8" name="Freeform 191"/>
              <p:cNvSpPr>
                <a:spLocks/>
              </p:cNvSpPr>
              <p:nvPr/>
            </p:nvSpPr>
            <p:spPr bwMode="auto">
              <a:xfrm>
                <a:off x="3289301" y="2946400"/>
                <a:ext cx="144463" cy="57150"/>
              </a:xfrm>
              <a:custGeom>
                <a:avLst/>
                <a:gdLst>
                  <a:gd name="T0" fmla="*/ 4 w 18"/>
                  <a:gd name="T1" fmla="*/ 1 h 7"/>
                  <a:gd name="T2" fmla="*/ 4 w 18"/>
                  <a:gd name="T3" fmla="*/ 3 h 7"/>
                  <a:gd name="T4" fmla="*/ 7 w 18"/>
                  <a:gd name="T5" fmla="*/ 1 h 7"/>
                  <a:gd name="T6" fmla="*/ 8 w 18"/>
                  <a:gd name="T7" fmla="*/ 3 h 7"/>
                  <a:gd name="T8" fmla="*/ 11 w 18"/>
                  <a:gd name="T9" fmla="*/ 1 h 7"/>
                  <a:gd name="T10" fmla="*/ 18 w 18"/>
                  <a:gd name="T11" fmla="*/ 3 h 7"/>
                  <a:gd name="T12" fmla="*/ 11 w 18"/>
                  <a:gd name="T13" fmla="*/ 5 h 7"/>
                  <a:gd name="T14" fmla="*/ 0 w 18"/>
                  <a:gd name="T15" fmla="*/ 3 h 7"/>
                  <a:gd name="T16" fmla="*/ 4 w 18"/>
                  <a:gd name="T17"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7">
                    <a:moveTo>
                      <a:pt x="4" y="1"/>
                    </a:moveTo>
                    <a:cubicBezTo>
                      <a:pt x="3" y="2"/>
                      <a:pt x="4" y="1"/>
                      <a:pt x="4" y="3"/>
                    </a:cubicBezTo>
                    <a:cubicBezTo>
                      <a:pt x="5" y="2"/>
                      <a:pt x="5" y="1"/>
                      <a:pt x="7" y="1"/>
                    </a:cubicBezTo>
                    <a:cubicBezTo>
                      <a:pt x="8" y="1"/>
                      <a:pt x="8" y="2"/>
                      <a:pt x="8" y="3"/>
                    </a:cubicBezTo>
                    <a:cubicBezTo>
                      <a:pt x="9" y="3"/>
                      <a:pt x="10" y="2"/>
                      <a:pt x="11" y="1"/>
                    </a:cubicBezTo>
                    <a:cubicBezTo>
                      <a:pt x="13" y="3"/>
                      <a:pt x="16" y="2"/>
                      <a:pt x="18" y="3"/>
                    </a:cubicBezTo>
                    <a:cubicBezTo>
                      <a:pt x="18" y="6"/>
                      <a:pt x="13" y="6"/>
                      <a:pt x="11" y="5"/>
                    </a:cubicBezTo>
                    <a:cubicBezTo>
                      <a:pt x="8" y="7"/>
                      <a:pt x="3" y="6"/>
                      <a:pt x="0" y="3"/>
                    </a:cubicBezTo>
                    <a:cubicBezTo>
                      <a:pt x="0" y="2"/>
                      <a:pt x="1" y="0"/>
                      <a:pt x="4" y="1"/>
                    </a:cubicBezTo>
                    <a:close/>
                  </a:path>
                </a:pathLst>
              </a:custGeom>
              <a:solidFill>
                <a:srgbClr val="F6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9" name="Freeform 192"/>
              <p:cNvSpPr>
                <a:spLocks/>
              </p:cNvSpPr>
              <p:nvPr/>
            </p:nvSpPr>
            <p:spPr bwMode="auto">
              <a:xfrm>
                <a:off x="3482976" y="2954338"/>
                <a:ext cx="120650" cy="49213"/>
              </a:xfrm>
              <a:custGeom>
                <a:avLst/>
                <a:gdLst>
                  <a:gd name="T0" fmla="*/ 6 w 15"/>
                  <a:gd name="T1" fmla="*/ 1 h 6"/>
                  <a:gd name="T2" fmla="*/ 6 w 15"/>
                  <a:gd name="T3" fmla="*/ 2 h 6"/>
                  <a:gd name="T4" fmla="*/ 15 w 15"/>
                  <a:gd name="T5" fmla="*/ 2 h 6"/>
                  <a:gd name="T6" fmla="*/ 4 w 15"/>
                  <a:gd name="T7" fmla="*/ 5 h 6"/>
                  <a:gd name="T8" fmla="*/ 0 w 15"/>
                  <a:gd name="T9" fmla="*/ 2 h 6"/>
                  <a:gd name="T10" fmla="*/ 6 w 15"/>
                  <a:gd name="T11" fmla="*/ 1 h 6"/>
                </a:gdLst>
                <a:ahLst/>
                <a:cxnLst>
                  <a:cxn ang="0">
                    <a:pos x="T0" y="T1"/>
                  </a:cxn>
                  <a:cxn ang="0">
                    <a:pos x="T2" y="T3"/>
                  </a:cxn>
                  <a:cxn ang="0">
                    <a:pos x="T4" y="T5"/>
                  </a:cxn>
                  <a:cxn ang="0">
                    <a:pos x="T6" y="T7"/>
                  </a:cxn>
                  <a:cxn ang="0">
                    <a:pos x="T8" y="T9"/>
                  </a:cxn>
                  <a:cxn ang="0">
                    <a:pos x="T10" y="T11"/>
                  </a:cxn>
                </a:cxnLst>
                <a:rect l="0" t="0" r="r" b="b"/>
                <a:pathLst>
                  <a:path w="15" h="6">
                    <a:moveTo>
                      <a:pt x="6" y="1"/>
                    </a:moveTo>
                    <a:cubicBezTo>
                      <a:pt x="7" y="2"/>
                      <a:pt x="6" y="1"/>
                      <a:pt x="6" y="2"/>
                    </a:cubicBezTo>
                    <a:cubicBezTo>
                      <a:pt x="9" y="2"/>
                      <a:pt x="12" y="2"/>
                      <a:pt x="15" y="2"/>
                    </a:cubicBezTo>
                    <a:cubicBezTo>
                      <a:pt x="12" y="6"/>
                      <a:pt x="9" y="3"/>
                      <a:pt x="4" y="5"/>
                    </a:cubicBezTo>
                    <a:cubicBezTo>
                      <a:pt x="4" y="2"/>
                      <a:pt x="0" y="5"/>
                      <a:pt x="0" y="2"/>
                    </a:cubicBezTo>
                    <a:cubicBezTo>
                      <a:pt x="2" y="2"/>
                      <a:pt x="4" y="0"/>
                      <a:pt x="6" y="1"/>
                    </a:cubicBezTo>
                    <a:close/>
                  </a:path>
                </a:pathLst>
              </a:custGeom>
              <a:solidFill>
                <a:srgbClr val="F6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0" name="Freeform 193"/>
              <p:cNvSpPr>
                <a:spLocks/>
              </p:cNvSpPr>
              <p:nvPr/>
            </p:nvSpPr>
            <p:spPr bwMode="auto">
              <a:xfrm>
                <a:off x="2508251" y="2978150"/>
                <a:ext cx="411163" cy="57150"/>
              </a:xfrm>
              <a:custGeom>
                <a:avLst/>
                <a:gdLst>
                  <a:gd name="T0" fmla="*/ 12 w 51"/>
                  <a:gd name="T1" fmla="*/ 0 h 7"/>
                  <a:gd name="T2" fmla="*/ 13 w 51"/>
                  <a:gd name="T3" fmla="*/ 3 h 7"/>
                  <a:gd name="T4" fmla="*/ 16 w 51"/>
                  <a:gd name="T5" fmla="*/ 0 h 7"/>
                  <a:gd name="T6" fmla="*/ 19 w 51"/>
                  <a:gd name="T7" fmla="*/ 3 h 7"/>
                  <a:gd name="T8" fmla="*/ 23 w 51"/>
                  <a:gd name="T9" fmla="*/ 0 h 7"/>
                  <a:gd name="T10" fmla="*/ 23 w 51"/>
                  <a:gd name="T11" fmla="*/ 3 h 7"/>
                  <a:gd name="T12" fmla="*/ 29 w 51"/>
                  <a:gd name="T13" fmla="*/ 1 h 7"/>
                  <a:gd name="T14" fmla="*/ 29 w 51"/>
                  <a:gd name="T15" fmla="*/ 4 h 7"/>
                  <a:gd name="T16" fmla="*/ 32 w 51"/>
                  <a:gd name="T17" fmla="*/ 1 h 7"/>
                  <a:gd name="T18" fmla="*/ 33 w 51"/>
                  <a:gd name="T19" fmla="*/ 3 h 7"/>
                  <a:gd name="T20" fmla="*/ 38 w 51"/>
                  <a:gd name="T21" fmla="*/ 1 h 7"/>
                  <a:gd name="T22" fmla="*/ 39 w 51"/>
                  <a:gd name="T23" fmla="*/ 3 h 7"/>
                  <a:gd name="T24" fmla="*/ 42 w 51"/>
                  <a:gd name="T25" fmla="*/ 2 h 7"/>
                  <a:gd name="T26" fmla="*/ 51 w 51"/>
                  <a:gd name="T27" fmla="*/ 3 h 7"/>
                  <a:gd name="T28" fmla="*/ 44 w 51"/>
                  <a:gd name="T29" fmla="*/ 6 h 7"/>
                  <a:gd name="T30" fmla="*/ 37 w 51"/>
                  <a:gd name="T31" fmla="*/ 4 h 7"/>
                  <a:gd name="T32" fmla="*/ 29 w 51"/>
                  <a:gd name="T33" fmla="*/ 6 h 7"/>
                  <a:gd name="T34" fmla="*/ 24 w 51"/>
                  <a:gd name="T35" fmla="*/ 6 h 7"/>
                  <a:gd name="T36" fmla="*/ 22 w 51"/>
                  <a:gd name="T37" fmla="*/ 4 h 7"/>
                  <a:gd name="T38" fmla="*/ 16 w 51"/>
                  <a:gd name="T39" fmla="*/ 4 h 7"/>
                  <a:gd name="T40" fmla="*/ 11 w 51"/>
                  <a:gd name="T41" fmla="*/ 5 h 7"/>
                  <a:gd name="T42" fmla="*/ 1 w 51"/>
                  <a:gd name="T43" fmla="*/ 6 h 7"/>
                  <a:gd name="T44" fmla="*/ 1 w 51"/>
                  <a:gd name="T45" fmla="*/ 2 h 7"/>
                  <a:gd name="T46" fmla="*/ 4 w 51"/>
                  <a:gd name="T47" fmla="*/ 2 h 7"/>
                  <a:gd name="T48" fmla="*/ 6 w 51"/>
                  <a:gd name="T49" fmla="*/ 1 h 7"/>
                  <a:gd name="T50" fmla="*/ 7 w 51"/>
                  <a:gd name="T51" fmla="*/ 3 h 7"/>
                  <a:gd name="T52" fmla="*/ 12 w 51"/>
                  <a:gd name="T5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7">
                    <a:moveTo>
                      <a:pt x="12" y="0"/>
                    </a:moveTo>
                    <a:cubicBezTo>
                      <a:pt x="13" y="1"/>
                      <a:pt x="13" y="2"/>
                      <a:pt x="13" y="3"/>
                    </a:cubicBezTo>
                    <a:cubicBezTo>
                      <a:pt x="14" y="3"/>
                      <a:pt x="16" y="2"/>
                      <a:pt x="16" y="0"/>
                    </a:cubicBezTo>
                    <a:cubicBezTo>
                      <a:pt x="18" y="1"/>
                      <a:pt x="18" y="2"/>
                      <a:pt x="19" y="3"/>
                    </a:cubicBezTo>
                    <a:cubicBezTo>
                      <a:pt x="20" y="2"/>
                      <a:pt x="21" y="0"/>
                      <a:pt x="23" y="0"/>
                    </a:cubicBezTo>
                    <a:cubicBezTo>
                      <a:pt x="23" y="1"/>
                      <a:pt x="23" y="2"/>
                      <a:pt x="23" y="3"/>
                    </a:cubicBezTo>
                    <a:cubicBezTo>
                      <a:pt x="26" y="4"/>
                      <a:pt x="25" y="0"/>
                      <a:pt x="29" y="1"/>
                    </a:cubicBezTo>
                    <a:cubicBezTo>
                      <a:pt x="29" y="2"/>
                      <a:pt x="29" y="3"/>
                      <a:pt x="29" y="4"/>
                    </a:cubicBezTo>
                    <a:cubicBezTo>
                      <a:pt x="30" y="3"/>
                      <a:pt x="31" y="1"/>
                      <a:pt x="32" y="1"/>
                    </a:cubicBezTo>
                    <a:cubicBezTo>
                      <a:pt x="33" y="2"/>
                      <a:pt x="34" y="2"/>
                      <a:pt x="33" y="3"/>
                    </a:cubicBezTo>
                    <a:cubicBezTo>
                      <a:pt x="35" y="3"/>
                      <a:pt x="36" y="1"/>
                      <a:pt x="38" y="1"/>
                    </a:cubicBezTo>
                    <a:cubicBezTo>
                      <a:pt x="39" y="1"/>
                      <a:pt x="39" y="2"/>
                      <a:pt x="39" y="3"/>
                    </a:cubicBezTo>
                    <a:cubicBezTo>
                      <a:pt x="40" y="3"/>
                      <a:pt x="42" y="3"/>
                      <a:pt x="42" y="2"/>
                    </a:cubicBezTo>
                    <a:cubicBezTo>
                      <a:pt x="45" y="4"/>
                      <a:pt x="48" y="1"/>
                      <a:pt x="51" y="3"/>
                    </a:cubicBezTo>
                    <a:cubicBezTo>
                      <a:pt x="51" y="7"/>
                      <a:pt x="46" y="3"/>
                      <a:pt x="44" y="6"/>
                    </a:cubicBezTo>
                    <a:cubicBezTo>
                      <a:pt x="42" y="4"/>
                      <a:pt x="38" y="7"/>
                      <a:pt x="37" y="4"/>
                    </a:cubicBezTo>
                    <a:cubicBezTo>
                      <a:pt x="35" y="6"/>
                      <a:pt x="31" y="4"/>
                      <a:pt x="29" y="6"/>
                    </a:cubicBezTo>
                    <a:cubicBezTo>
                      <a:pt x="27" y="5"/>
                      <a:pt x="26" y="5"/>
                      <a:pt x="24" y="6"/>
                    </a:cubicBezTo>
                    <a:cubicBezTo>
                      <a:pt x="23" y="5"/>
                      <a:pt x="22" y="5"/>
                      <a:pt x="22" y="4"/>
                    </a:cubicBezTo>
                    <a:cubicBezTo>
                      <a:pt x="20" y="5"/>
                      <a:pt x="17" y="6"/>
                      <a:pt x="16" y="4"/>
                    </a:cubicBezTo>
                    <a:cubicBezTo>
                      <a:pt x="15" y="5"/>
                      <a:pt x="12" y="6"/>
                      <a:pt x="11" y="5"/>
                    </a:cubicBezTo>
                    <a:cubicBezTo>
                      <a:pt x="8" y="7"/>
                      <a:pt x="5" y="5"/>
                      <a:pt x="1" y="6"/>
                    </a:cubicBezTo>
                    <a:cubicBezTo>
                      <a:pt x="0" y="5"/>
                      <a:pt x="0" y="2"/>
                      <a:pt x="1" y="2"/>
                    </a:cubicBezTo>
                    <a:cubicBezTo>
                      <a:pt x="3" y="1"/>
                      <a:pt x="3" y="2"/>
                      <a:pt x="4" y="2"/>
                    </a:cubicBezTo>
                    <a:cubicBezTo>
                      <a:pt x="5" y="2"/>
                      <a:pt x="4" y="0"/>
                      <a:pt x="6" y="1"/>
                    </a:cubicBezTo>
                    <a:cubicBezTo>
                      <a:pt x="7" y="0"/>
                      <a:pt x="7" y="2"/>
                      <a:pt x="7" y="3"/>
                    </a:cubicBezTo>
                    <a:cubicBezTo>
                      <a:pt x="10" y="4"/>
                      <a:pt x="10" y="0"/>
                      <a:pt x="12" y="0"/>
                    </a:cubicBezTo>
                    <a:close/>
                  </a:path>
                </a:pathLst>
              </a:custGeom>
              <a:solidFill>
                <a:srgbClr val="F6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1" name="Freeform 194"/>
              <p:cNvSpPr>
                <a:spLocks/>
              </p:cNvSpPr>
              <p:nvPr/>
            </p:nvSpPr>
            <p:spPr bwMode="auto">
              <a:xfrm>
                <a:off x="2500313" y="3051175"/>
                <a:ext cx="298450" cy="265113"/>
              </a:xfrm>
              <a:custGeom>
                <a:avLst/>
                <a:gdLst>
                  <a:gd name="T0" fmla="*/ 8 w 37"/>
                  <a:gd name="T1" fmla="*/ 1 h 33"/>
                  <a:gd name="T2" fmla="*/ 10 w 37"/>
                  <a:gd name="T3" fmla="*/ 9 h 33"/>
                  <a:gd name="T4" fmla="*/ 7 w 37"/>
                  <a:gd name="T5" fmla="*/ 7 h 33"/>
                  <a:gd name="T6" fmla="*/ 7 w 37"/>
                  <a:gd name="T7" fmla="*/ 25 h 33"/>
                  <a:gd name="T8" fmla="*/ 21 w 37"/>
                  <a:gd name="T9" fmla="*/ 15 h 33"/>
                  <a:gd name="T10" fmla="*/ 25 w 37"/>
                  <a:gd name="T11" fmla="*/ 9 h 33"/>
                  <a:gd name="T12" fmla="*/ 25 w 37"/>
                  <a:gd name="T13" fmla="*/ 1 h 33"/>
                  <a:gd name="T14" fmla="*/ 28 w 37"/>
                  <a:gd name="T15" fmla="*/ 1 h 33"/>
                  <a:gd name="T16" fmla="*/ 28 w 37"/>
                  <a:gd name="T17" fmla="*/ 14 h 33"/>
                  <a:gd name="T18" fmla="*/ 15 w 37"/>
                  <a:gd name="T19" fmla="*/ 24 h 33"/>
                  <a:gd name="T20" fmla="*/ 29 w 37"/>
                  <a:gd name="T21" fmla="*/ 25 h 33"/>
                  <a:gd name="T22" fmla="*/ 29 w 37"/>
                  <a:gd name="T23" fmla="*/ 22 h 33"/>
                  <a:gd name="T24" fmla="*/ 37 w 37"/>
                  <a:gd name="T25" fmla="*/ 27 h 33"/>
                  <a:gd name="T26" fmla="*/ 28 w 37"/>
                  <a:gd name="T27" fmla="*/ 33 h 33"/>
                  <a:gd name="T28" fmla="*/ 28 w 37"/>
                  <a:gd name="T29" fmla="*/ 30 h 33"/>
                  <a:gd name="T30" fmla="*/ 32 w 37"/>
                  <a:gd name="T31" fmla="*/ 28 h 33"/>
                  <a:gd name="T32" fmla="*/ 6 w 37"/>
                  <a:gd name="T33" fmla="*/ 28 h 33"/>
                  <a:gd name="T34" fmla="*/ 4 w 37"/>
                  <a:gd name="T35" fmla="*/ 9 h 33"/>
                  <a:gd name="T36" fmla="*/ 0 w 37"/>
                  <a:gd name="T37" fmla="*/ 9 h 33"/>
                  <a:gd name="T38" fmla="*/ 8 w 37"/>
                  <a:gd name="T39"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 h="33">
                    <a:moveTo>
                      <a:pt x="8" y="1"/>
                    </a:moveTo>
                    <a:cubicBezTo>
                      <a:pt x="8" y="4"/>
                      <a:pt x="11" y="7"/>
                      <a:pt x="10" y="9"/>
                    </a:cubicBezTo>
                    <a:cubicBezTo>
                      <a:pt x="8" y="10"/>
                      <a:pt x="8" y="8"/>
                      <a:pt x="7" y="7"/>
                    </a:cubicBezTo>
                    <a:cubicBezTo>
                      <a:pt x="7" y="13"/>
                      <a:pt x="6" y="19"/>
                      <a:pt x="7" y="25"/>
                    </a:cubicBezTo>
                    <a:cubicBezTo>
                      <a:pt x="13" y="23"/>
                      <a:pt x="18" y="19"/>
                      <a:pt x="21" y="15"/>
                    </a:cubicBezTo>
                    <a:cubicBezTo>
                      <a:pt x="19" y="13"/>
                      <a:pt x="21" y="9"/>
                      <a:pt x="25" y="9"/>
                    </a:cubicBezTo>
                    <a:cubicBezTo>
                      <a:pt x="26" y="7"/>
                      <a:pt x="27" y="4"/>
                      <a:pt x="25" y="1"/>
                    </a:cubicBezTo>
                    <a:cubicBezTo>
                      <a:pt x="26" y="1"/>
                      <a:pt x="27" y="0"/>
                      <a:pt x="28" y="1"/>
                    </a:cubicBezTo>
                    <a:cubicBezTo>
                      <a:pt x="30" y="6"/>
                      <a:pt x="26" y="9"/>
                      <a:pt x="28" y="14"/>
                    </a:cubicBezTo>
                    <a:cubicBezTo>
                      <a:pt x="22" y="16"/>
                      <a:pt x="20" y="21"/>
                      <a:pt x="15" y="24"/>
                    </a:cubicBezTo>
                    <a:cubicBezTo>
                      <a:pt x="20" y="25"/>
                      <a:pt x="24" y="24"/>
                      <a:pt x="29" y="25"/>
                    </a:cubicBezTo>
                    <a:cubicBezTo>
                      <a:pt x="30" y="25"/>
                      <a:pt x="28" y="22"/>
                      <a:pt x="29" y="22"/>
                    </a:cubicBezTo>
                    <a:cubicBezTo>
                      <a:pt x="33" y="23"/>
                      <a:pt x="35" y="25"/>
                      <a:pt x="37" y="27"/>
                    </a:cubicBezTo>
                    <a:cubicBezTo>
                      <a:pt x="35" y="29"/>
                      <a:pt x="31" y="32"/>
                      <a:pt x="28" y="33"/>
                    </a:cubicBezTo>
                    <a:cubicBezTo>
                      <a:pt x="28" y="32"/>
                      <a:pt x="28" y="31"/>
                      <a:pt x="28" y="30"/>
                    </a:cubicBezTo>
                    <a:cubicBezTo>
                      <a:pt x="29" y="29"/>
                      <a:pt x="30" y="29"/>
                      <a:pt x="32" y="28"/>
                    </a:cubicBezTo>
                    <a:cubicBezTo>
                      <a:pt x="25" y="26"/>
                      <a:pt x="16" y="26"/>
                      <a:pt x="6" y="28"/>
                    </a:cubicBezTo>
                    <a:cubicBezTo>
                      <a:pt x="3" y="22"/>
                      <a:pt x="5" y="16"/>
                      <a:pt x="4" y="9"/>
                    </a:cubicBezTo>
                    <a:cubicBezTo>
                      <a:pt x="4" y="8"/>
                      <a:pt x="1" y="10"/>
                      <a:pt x="0" y="9"/>
                    </a:cubicBezTo>
                    <a:cubicBezTo>
                      <a:pt x="2" y="5"/>
                      <a:pt x="4" y="0"/>
                      <a:pt x="8" y="1"/>
                    </a:cubicBezTo>
                    <a:close/>
                  </a:path>
                </a:pathLst>
              </a:custGeom>
              <a:solidFill>
                <a:srgbClr val="F6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2" name="Freeform 195"/>
              <p:cNvSpPr>
                <a:spLocks/>
              </p:cNvSpPr>
              <p:nvPr/>
            </p:nvSpPr>
            <p:spPr bwMode="auto">
              <a:xfrm>
                <a:off x="2524126" y="3333751"/>
                <a:ext cx="387350" cy="71438"/>
              </a:xfrm>
              <a:custGeom>
                <a:avLst/>
                <a:gdLst>
                  <a:gd name="T0" fmla="*/ 7 w 48"/>
                  <a:gd name="T1" fmla="*/ 3 h 9"/>
                  <a:gd name="T2" fmla="*/ 10 w 48"/>
                  <a:gd name="T3" fmla="*/ 2 h 9"/>
                  <a:gd name="T4" fmla="*/ 11 w 48"/>
                  <a:gd name="T5" fmla="*/ 5 h 9"/>
                  <a:gd name="T6" fmla="*/ 18 w 48"/>
                  <a:gd name="T7" fmla="*/ 3 h 9"/>
                  <a:gd name="T8" fmla="*/ 20 w 48"/>
                  <a:gd name="T9" fmla="*/ 5 h 9"/>
                  <a:gd name="T10" fmla="*/ 23 w 48"/>
                  <a:gd name="T11" fmla="*/ 3 h 9"/>
                  <a:gd name="T12" fmla="*/ 25 w 48"/>
                  <a:gd name="T13" fmla="*/ 5 h 9"/>
                  <a:gd name="T14" fmla="*/ 27 w 48"/>
                  <a:gd name="T15" fmla="*/ 3 h 9"/>
                  <a:gd name="T16" fmla="*/ 28 w 48"/>
                  <a:gd name="T17" fmla="*/ 6 h 9"/>
                  <a:gd name="T18" fmla="*/ 34 w 48"/>
                  <a:gd name="T19" fmla="*/ 4 h 9"/>
                  <a:gd name="T20" fmla="*/ 36 w 48"/>
                  <a:gd name="T21" fmla="*/ 6 h 9"/>
                  <a:gd name="T22" fmla="*/ 38 w 48"/>
                  <a:gd name="T23" fmla="*/ 4 h 9"/>
                  <a:gd name="T24" fmla="*/ 40 w 48"/>
                  <a:gd name="T25" fmla="*/ 6 h 9"/>
                  <a:gd name="T26" fmla="*/ 47 w 48"/>
                  <a:gd name="T27" fmla="*/ 8 h 9"/>
                  <a:gd name="T28" fmla="*/ 40 w 48"/>
                  <a:gd name="T29" fmla="*/ 8 h 9"/>
                  <a:gd name="T30" fmla="*/ 38 w 48"/>
                  <a:gd name="T31" fmla="*/ 7 h 9"/>
                  <a:gd name="T32" fmla="*/ 36 w 48"/>
                  <a:gd name="T33" fmla="*/ 8 h 9"/>
                  <a:gd name="T34" fmla="*/ 26 w 48"/>
                  <a:gd name="T35" fmla="*/ 7 h 9"/>
                  <a:gd name="T36" fmla="*/ 18 w 48"/>
                  <a:gd name="T37" fmla="*/ 6 h 9"/>
                  <a:gd name="T38" fmla="*/ 9 w 48"/>
                  <a:gd name="T39" fmla="*/ 5 h 9"/>
                  <a:gd name="T40" fmla="*/ 5 w 48"/>
                  <a:gd name="T41" fmla="*/ 5 h 9"/>
                  <a:gd name="T42" fmla="*/ 4 w 48"/>
                  <a:gd name="T43" fmla="*/ 7 h 9"/>
                  <a:gd name="T44" fmla="*/ 1 w 48"/>
                  <a:gd name="T45" fmla="*/ 7 h 9"/>
                  <a:gd name="T46" fmla="*/ 1 w 48"/>
                  <a:gd name="T47" fmla="*/ 3 h 9"/>
                  <a:gd name="T48" fmla="*/ 3 w 48"/>
                  <a:gd name="T49" fmla="*/ 4 h 9"/>
                  <a:gd name="T50" fmla="*/ 7 w 48"/>
                  <a:gd name="T51"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9">
                    <a:moveTo>
                      <a:pt x="7" y="3"/>
                    </a:moveTo>
                    <a:cubicBezTo>
                      <a:pt x="8" y="3"/>
                      <a:pt x="8" y="2"/>
                      <a:pt x="10" y="2"/>
                    </a:cubicBezTo>
                    <a:cubicBezTo>
                      <a:pt x="10" y="3"/>
                      <a:pt x="12" y="3"/>
                      <a:pt x="11" y="5"/>
                    </a:cubicBezTo>
                    <a:cubicBezTo>
                      <a:pt x="14" y="2"/>
                      <a:pt x="16" y="6"/>
                      <a:pt x="18" y="3"/>
                    </a:cubicBezTo>
                    <a:cubicBezTo>
                      <a:pt x="19" y="4"/>
                      <a:pt x="19" y="4"/>
                      <a:pt x="20" y="5"/>
                    </a:cubicBezTo>
                    <a:cubicBezTo>
                      <a:pt x="22" y="5"/>
                      <a:pt x="22" y="4"/>
                      <a:pt x="23" y="3"/>
                    </a:cubicBezTo>
                    <a:cubicBezTo>
                      <a:pt x="24" y="4"/>
                      <a:pt x="25" y="4"/>
                      <a:pt x="25" y="5"/>
                    </a:cubicBezTo>
                    <a:cubicBezTo>
                      <a:pt x="26" y="5"/>
                      <a:pt x="25" y="4"/>
                      <a:pt x="27" y="3"/>
                    </a:cubicBezTo>
                    <a:cubicBezTo>
                      <a:pt x="28" y="3"/>
                      <a:pt x="28" y="5"/>
                      <a:pt x="28" y="6"/>
                    </a:cubicBezTo>
                    <a:cubicBezTo>
                      <a:pt x="30" y="3"/>
                      <a:pt x="33" y="6"/>
                      <a:pt x="34" y="4"/>
                    </a:cubicBezTo>
                    <a:cubicBezTo>
                      <a:pt x="34" y="4"/>
                      <a:pt x="36" y="4"/>
                      <a:pt x="36" y="6"/>
                    </a:cubicBezTo>
                    <a:cubicBezTo>
                      <a:pt x="37" y="5"/>
                      <a:pt x="38" y="5"/>
                      <a:pt x="38" y="4"/>
                    </a:cubicBezTo>
                    <a:cubicBezTo>
                      <a:pt x="39" y="4"/>
                      <a:pt x="40" y="4"/>
                      <a:pt x="40" y="6"/>
                    </a:cubicBezTo>
                    <a:cubicBezTo>
                      <a:pt x="42" y="6"/>
                      <a:pt x="48" y="4"/>
                      <a:pt x="47" y="8"/>
                    </a:cubicBezTo>
                    <a:cubicBezTo>
                      <a:pt x="45" y="7"/>
                      <a:pt x="42" y="8"/>
                      <a:pt x="40" y="8"/>
                    </a:cubicBezTo>
                    <a:cubicBezTo>
                      <a:pt x="39" y="8"/>
                      <a:pt x="38" y="7"/>
                      <a:pt x="38" y="7"/>
                    </a:cubicBezTo>
                    <a:cubicBezTo>
                      <a:pt x="38" y="7"/>
                      <a:pt x="37" y="8"/>
                      <a:pt x="36" y="8"/>
                    </a:cubicBezTo>
                    <a:cubicBezTo>
                      <a:pt x="34" y="9"/>
                      <a:pt x="27" y="8"/>
                      <a:pt x="26" y="7"/>
                    </a:cubicBezTo>
                    <a:cubicBezTo>
                      <a:pt x="24" y="8"/>
                      <a:pt x="20" y="8"/>
                      <a:pt x="18" y="6"/>
                    </a:cubicBezTo>
                    <a:cubicBezTo>
                      <a:pt x="15" y="7"/>
                      <a:pt x="10" y="8"/>
                      <a:pt x="9" y="5"/>
                    </a:cubicBezTo>
                    <a:cubicBezTo>
                      <a:pt x="8" y="5"/>
                      <a:pt x="6" y="6"/>
                      <a:pt x="5" y="5"/>
                    </a:cubicBezTo>
                    <a:cubicBezTo>
                      <a:pt x="4" y="6"/>
                      <a:pt x="4" y="7"/>
                      <a:pt x="4" y="7"/>
                    </a:cubicBezTo>
                    <a:cubicBezTo>
                      <a:pt x="3" y="7"/>
                      <a:pt x="2" y="7"/>
                      <a:pt x="1" y="7"/>
                    </a:cubicBezTo>
                    <a:cubicBezTo>
                      <a:pt x="0" y="6"/>
                      <a:pt x="1" y="5"/>
                      <a:pt x="1" y="3"/>
                    </a:cubicBezTo>
                    <a:cubicBezTo>
                      <a:pt x="2" y="3"/>
                      <a:pt x="3" y="3"/>
                      <a:pt x="3" y="4"/>
                    </a:cubicBezTo>
                    <a:cubicBezTo>
                      <a:pt x="4" y="3"/>
                      <a:pt x="6" y="0"/>
                      <a:pt x="7" y="3"/>
                    </a:cubicBezTo>
                    <a:close/>
                  </a:path>
                </a:pathLst>
              </a:custGeom>
              <a:solidFill>
                <a:srgbClr val="F6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3" name="Freeform 196"/>
              <p:cNvSpPr>
                <a:spLocks/>
              </p:cNvSpPr>
              <p:nvPr/>
            </p:nvSpPr>
            <p:spPr bwMode="auto">
              <a:xfrm>
                <a:off x="2967038" y="3421063"/>
                <a:ext cx="65088" cy="96838"/>
              </a:xfrm>
              <a:custGeom>
                <a:avLst/>
                <a:gdLst>
                  <a:gd name="T0" fmla="*/ 7 w 8"/>
                  <a:gd name="T1" fmla="*/ 4 h 12"/>
                  <a:gd name="T2" fmla="*/ 2 w 8"/>
                  <a:gd name="T3" fmla="*/ 12 h 12"/>
                  <a:gd name="T4" fmla="*/ 5 w 8"/>
                  <a:gd name="T5" fmla="*/ 6 h 12"/>
                  <a:gd name="T6" fmla="*/ 4 w 8"/>
                  <a:gd name="T7" fmla="*/ 5 h 12"/>
                  <a:gd name="T8" fmla="*/ 1 w 8"/>
                  <a:gd name="T9" fmla="*/ 5 h 12"/>
                  <a:gd name="T10" fmla="*/ 7 w 8"/>
                  <a:gd name="T11" fmla="*/ 4 h 12"/>
                </a:gdLst>
                <a:ahLst/>
                <a:cxnLst>
                  <a:cxn ang="0">
                    <a:pos x="T0" y="T1"/>
                  </a:cxn>
                  <a:cxn ang="0">
                    <a:pos x="T2" y="T3"/>
                  </a:cxn>
                  <a:cxn ang="0">
                    <a:pos x="T4" y="T5"/>
                  </a:cxn>
                  <a:cxn ang="0">
                    <a:pos x="T6" y="T7"/>
                  </a:cxn>
                  <a:cxn ang="0">
                    <a:pos x="T8" y="T9"/>
                  </a:cxn>
                  <a:cxn ang="0">
                    <a:pos x="T10" y="T11"/>
                  </a:cxn>
                </a:cxnLst>
                <a:rect l="0" t="0" r="r" b="b"/>
                <a:pathLst>
                  <a:path w="8" h="12">
                    <a:moveTo>
                      <a:pt x="7" y="4"/>
                    </a:moveTo>
                    <a:cubicBezTo>
                      <a:pt x="8" y="9"/>
                      <a:pt x="6" y="12"/>
                      <a:pt x="2" y="12"/>
                    </a:cubicBezTo>
                    <a:cubicBezTo>
                      <a:pt x="2" y="8"/>
                      <a:pt x="6" y="9"/>
                      <a:pt x="5" y="6"/>
                    </a:cubicBezTo>
                    <a:cubicBezTo>
                      <a:pt x="5" y="5"/>
                      <a:pt x="4" y="5"/>
                      <a:pt x="4" y="5"/>
                    </a:cubicBezTo>
                    <a:cubicBezTo>
                      <a:pt x="3" y="4"/>
                      <a:pt x="3" y="5"/>
                      <a:pt x="1" y="5"/>
                    </a:cubicBezTo>
                    <a:cubicBezTo>
                      <a:pt x="0" y="0"/>
                      <a:pt x="6" y="2"/>
                      <a:pt x="7" y="4"/>
                    </a:cubicBezTo>
                    <a:close/>
                  </a:path>
                </a:pathLst>
              </a:custGeom>
              <a:solidFill>
                <a:srgbClr val="F6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4" name="Freeform 197"/>
              <p:cNvSpPr>
                <a:spLocks/>
              </p:cNvSpPr>
              <p:nvPr/>
            </p:nvSpPr>
            <p:spPr bwMode="auto">
              <a:xfrm>
                <a:off x="2516188" y="3438526"/>
                <a:ext cx="65088" cy="128588"/>
              </a:xfrm>
              <a:custGeom>
                <a:avLst/>
                <a:gdLst>
                  <a:gd name="T0" fmla="*/ 7 w 8"/>
                  <a:gd name="T1" fmla="*/ 1 h 16"/>
                  <a:gd name="T2" fmla="*/ 5 w 8"/>
                  <a:gd name="T3" fmla="*/ 9 h 16"/>
                  <a:gd name="T4" fmla="*/ 8 w 8"/>
                  <a:gd name="T5" fmla="*/ 13 h 16"/>
                  <a:gd name="T6" fmla="*/ 0 w 8"/>
                  <a:gd name="T7" fmla="*/ 12 h 16"/>
                  <a:gd name="T8" fmla="*/ 3 w 8"/>
                  <a:gd name="T9" fmla="*/ 10 h 16"/>
                  <a:gd name="T10" fmla="*/ 1 w 8"/>
                  <a:gd name="T11" fmla="*/ 8 h 16"/>
                  <a:gd name="T12" fmla="*/ 5 w 8"/>
                  <a:gd name="T13" fmla="*/ 0 h 16"/>
                  <a:gd name="T14" fmla="*/ 7 w 8"/>
                  <a:gd name="T15" fmla="*/ 1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6">
                    <a:moveTo>
                      <a:pt x="7" y="1"/>
                    </a:moveTo>
                    <a:cubicBezTo>
                      <a:pt x="7" y="5"/>
                      <a:pt x="5" y="6"/>
                      <a:pt x="5" y="9"/>
                    </a:cubicBezTo>
                    <a:cubicBezTo>
                      <a:pt x="6" y="11"/>
                      <a:pt x="8" y="11"/>
                      <a:pt x="8" y="13"/>
                    </a:cubicBezTo>
                    <a:cubicBezTo>
                      <a:pt x="6" y="13"/>
                      <a:pt x="1" y="16"/>
                      <a:pt x="0" y="12"/>
                    </a:cubicBezTo>
                    <a:cubicBezTo>
                      <a:pt x="0" y="11"/>
                      <a:pt x="2" y="11"/>
                      <a:pt x="3" y="10"/>
                    </a:cubicBezTo>
                    <a:cubicBezTo>
                      <a:pt x="3" y="9"/>
                      <a:pt x="1" y="9"/>
                      <a:pt x="1" y="8"/>
                    </a:cubicBezTo>
                    <a:cubicBezTo>
                      <a:pt x="2" y="6"/>
                      <a:pt x="4" y="3"/>
                      <a:pt x="5" y="0"/>
                    </a:cubicBezTo>
                    <a:cubicBezTo>
                      <a:pt x="7" y="0"/>
                      <a:pt x="7" y="1"/>
                      <a:pt x="7" y="1"/>
                    </a:cubicBezTo>
                    <a:close/>
                  </a:path>
                </a:pathLst>
              </a:custGeom>
              <a:solidFill>
                <a:srgbClr val="F6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5" name="Freeform 198"/>
              <p:cNvSpPr>
                <a:spLocks/>
              </p:cNvSpPr>
              <p:nvPr/>
            </p:nvSpPr>
            <p:spPr bwMode="auto">
              <a:xfrm>
                <a:off x="2676526" y="3438526"/>
                <a:ext cx="65088" cy="112713"/>
              </a:xfrm>
              <a:custGeom>
                <a:avLst/>
                <a:gdLst>
                  <a:gd name="T0" fmla="*/ 8 w 8"/>
                  <a:gd name="T1" fmla="*/ 2 h 14"/>
                  <a:gd name="T2" fmla="*/ 3 w 8"/>
                  <a:gd name="T3" fmla="*/ 10 h 14"/>
                  <a:gd name="T4" fmla="*/ 7 w 8"/>
                  <a:gd name="T5" fmla="*/ 13 h 14"/>
                  <a:gd name="T6" fmla="*/ 1 w 8"/>
                  <a:gd name="T7" fmla="*/ 12 h 14"/>
                  <a:gd name="T8" fmla="*/ 5 w 8"/>
                  <a:gd name="T9" fmla="*/ 4 h 14"/>
                  <a:gd name="T10" fmla="*/ 1 w 8"/>
                  <a:gd name="T11" fmla="*/ 6 h 14"/>
                  <a:gd name="T12" fmla="*/ 1 w 8"/>
                  <a:gd name="T13" fmla="*/ 5 h 14"/>
                  <a:gd name="T14" fmla="*/ 8 w 8"/>
                  <a:gd name="T15" fmla="*/ 2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4">
                    <a:moveTo>
                      <a:pt x="8" y="2"/>
                    </a:moveTo>
                    <a:cubicBezTo>
                      <a:pt x="8" y="5"/>
                      <a:pt x="5" y="8"/>
                      <a:pt x="3" y="10"/>
                    </a:cubicBezTo>
                    <a:cubicBezTo>
                      <a:pt x="5" y="11"/>
                      <a:pt x="8" y="9"/>
                      <a:pt x="7" y="13"/>
                    </a:cubicBezTo>
                    <a:cubicBezTo>
                      <a:pt x="5" y="14"/>
                      <a:pt x="2" y="13"/>
                      <a:pt x="1" y="12"/>
                    </a:cubicBezTo>
                    <a:cubicBezTo>
                      <a:pt x="0" y="7"/>
                      <a:pt x="4" y="7"/>
                      <a:pt x="5" y="4"/>
                    </a:cubicBezTo>
                    <a:cubicBezTo>
                      <a:pt x="2" y="3"/>
                      <a:pt x="5" y="6"/>
                      <a:pt x="1" y="6"/>
                    </a:cubicBezTo>
                    <a:cubicBezTo>
                      <a:pt x="1" y="5"/>
                      <a:pt x="1" y="5"/>
                      <a:pt x="1" y="5"/>
                    </a:cubicBezTo>
                    <a:cubicBezTo>
                      <a:pt x="0" y="1"/>
                      <a:pt x="5" y="0"/>
                      <a:pt x="8" y="2"/>
                    </a:cubicBezTo>
                    <a:close/>
                  </a:path>
                </a:pathLst>
              </a:custGeom>
              <a:solidFill>
                <a:srgbClr val="F6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6" name="Freeform 199"/>
              <p:cNvSpPr>
                <a:spLocks/>
              </p:cNvSpPr>
              <p:nvPr/>
            </p:nvSpPr>
            <p:spPr bwMode="auto">
              <a:xfrm>
                <a:off x="2757488" y="3454401"/>
                <a:ext cx="65088" cy="79375"/>
              </a:xfrm>
              <a:custGeom>
                <a:avLst/>
                <a:gdLst>
                  <a:gd name="T0" fmla="*/ 5 w 8"/>
                  <a:gd name="T1" fmla="*/ 0 h 10"/>
                  <a:gd name="T2" fmla="*/ 7 w 8"/>
                  <a:gd name="T3" fmla="*/ 0 h 10"/>
                  <a:gd name="T4" fmla="*/ 5 w 8"/>
                  <a:gd name="T5" fmla="*/ 10 h 10"/>
                  <a:gd name="T6" fmla="*/ 4 w 8"/>
                  <a:gd name="T7" fmla="*/ 7 h 10"/>
                  <a:gd name="T8" fmla="*/ 0 w 8"/>
                  <a:gd name="T9" fmla="*/ 5 h 10"/>
                  <a:gd name="T10" fmla="*/ 4 w 8"/>
                  <a:gd name="T11" fmla="*/ 4 h 10"/>
                  <a:gd name="T12" fmla="*/ 5 w 8"/>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8" h="10">
                    <a:moveTo>
                      <a:pt x="5" y="0"/>
                    </a:moveTo>
                    <a:cubicBezTo>
                      <a:pt x="6" y="0"/>
                      <a:pt x="6" y="0"/>
                      <a:pt x="7" y="0"/>
                    </a:cubicBezTo>
                    <a:cubicBezTo>
                      <a:pt x="7" y="4"/>
                      <a:pt x="8" y="8"/>
                      <a:pt x="5" y="10"/>
                    </a:cubicBezTo>
                    <a:cubicBezTo>
                      <a:pt x="4" y="9"/>
                      <a:pt x="3" y="8"/>
                      <a:pt x="4" y="7"/>
                    </a:cubicBezTo>
                    <a:cubicBezTo>
                      <a:pt x="2" y="8"/>
                      <a:pt x="0" y="7"/>
                      <a:pt x="0" y="5"/>
                    </a:cubicBezTo>
                    <a:cubicBezTo>
                      <a:pt x="1" y="5"/>
                      <a:pt x="2" y="4"/>
                      <a:pt x="4" y="4"/>
                    </a:cubicBezTo>
                    <a:cubicBezTo>
                      <a:pt x="5" y="4"/>
                      <a:pt x="4" y="1"/>
                      <a:pt x="5" y="0"/>
                    </a:cubicBezTo>
                    <a:close/>
                  </a:path>
                </a:pathLst>
              </a:custGeom>
              <a:solidFill>
                <a:srgbClr val="F6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7" name="Freeform 200"/>
              <p:cNvSpPr>
                <a:spLocks/>
              </p:cNvSpPr>
              <p:nvPr/>
            </p:nvSpPr>
            <p:spPr bwMode="auto">
              <a:xfrm>
                <a:off x="2589213" y="3462338"/>
                <a:ext cx="63500" cy="63500"/>
              </a:xfrm>
              <a:custGeom>
                <a:avLst/>
                <a:gdLst>
                  <a:gd name="T0" fmla="*/ 4 w 8"/>
                  <a:gd name="T1" fmla="*/ 0 h 8"/>
                  <a:gd name="T2" fmla="*/ 6 w 8"/>
                  <a:gd name="T3" fmla="*/ 3 h 8"/>
                  <a:gd name="T4" fmla="*/ 8 w 8"/>
                  <a:gd name="T5" fmla="*/ 4 h 8"/>
                  <a:gd name="T6" fmla="*/ 4 w 8"/>
                  <a:gd name="T7" fmla="*/ 8 h 8"/>
                  <a:gd name="T8" fmla="*/ 4 w 8"/>
                  <a:gd name="T9" fmla="*/ 6 h 8"/>
                  <a:gd name="T10" fmla="*/ 0 w 8"/>
                  <a:gd name="T11" fmla="*/ 6 h 8"/>
                  <a:gd name="T12" fmla="*/ 0 w 8"/>
                  <a:gd name="T13" fmla="*/ 6 h 8"/>
                  <a:gd name="T14" fmla="*/ 4 w 8"/>
                  <a:gd name="T15" fmla="*/ 3 h 8"/>
                  <a:gd name="T16" fmla="*/ 4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4" y="0"/>
                    </a:moveTo>
                    <a:cubicBezTo>
                      <a:pt x="6" y="0"/>
                      <a:pt x="6" y="2"/>
                      <a:pt x="6" y="3"/>
                    </a:cubicBezTo>
                    <a:cubicBezTo>
                      <a:pt x="7" y="4"/>
                      <a:pt x="7" y="2"/>
                      <a:pt x="8" y="4"/>
                    </a:cubicBezTo>
                    <a:cubicBezTo>
                      <a:pt x="8" y="6"/>
                      <a:pt x="5" y="8"/>
                      <a:pt x="4" y="8"/>
                    </a:cubicBezTo>
                    <a:cubicBezTo>
                      <a:pt x="3" y="8"/>
                      <a:pt x="4" y="7"/>
                      <a:pt x="4" y="6"/>
                    </a:cubicBezTo>
                    <a:cubicBezTo>
                      <a:pt x="2" y="6"/>
                      <a:pt x="1" y="7"/>
                      <a:pt x="0" y="6"/>
                    </a:cubicBezTo>
                    <a:cubicBezTo>
                      <a:pt x="0" y="6"/>
                      <a:pt x="0" y="6"/>
                      <a:pt x="0" y="6"/>
                    </a:cubicBezTo>
                    <a:cubicBezTo>
                      <a:pt x="1" y="4"/>
                      <a:pt x="2" y="4"/>
                      <a:pt x="4" y="3"/>
                    </a:cubicBezTo>
                    <a:cubicBezTo>
                      <a:pt x="3" y="2"/>
                      <a:pt x="4" y="1"/>
                      <a:pt x="4" y="0"/>
                    </a:cubicBezTo>
                    <a:close/>
                  </a:path>
                </a:pathLst>
              </a:custGeom>
              <a:solidFill>
                <a:srgbClr val="F6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8" name="Freeform 201"/>
              <p:cNvSpPr>
                <a:spLocks/>
              </p:cNvSpPr>
              <p:nvPr/>
            </p:nvSpPr>
            <p:spPr bwMode="auto">
              <a:xfrm>
                <a:off x="2967038" y="3541713"/>
                <a:ext cx="23813" cy="33338"/>
              </a:xfrm>
              <a:custGeom>
                <a:avLst/>
                <a:gdLst>
                  <a:gd name="T0" fmla="*/ 3 w 3"/>
                  <a:gd name="T1" fmla="*/ 0 h 4"/>
                  <a:gd name="T2" fmla="*/ 3 w 3"/>
                  <a:gd name="T3" fmla="*/ 3 h 4"/>
                  <a:gd name="T4" fmla="*/ 3 w 3"/>
                  <a:gd name="T5" fmla="*/ 0 h 4"/>
                </a:gdLst>
                <a:ahLst/>
                <a:cxnLst>
                  <a:cxn ang="0">
                    <a:pos x="T0" y="T1"/>
                  </a:cxn>
                  <a:cxn ang="0">
                    <a:pos x="T2" y="T3"/>
                  </a:cxn>
                  <a:cxn ang="0">
                    <a:pos x="T4" y="T5"/>
                  </a:cxn>
                </a:cxnLst>
                <a:rect l="0" t="0" r="r" b="b"/>
                <a:pathLst>
                  <a:path w="3" h="4">
                    <a:moveTo>
                      <a:pt x="3" y="0"/>
                    </a:moveTo>
                    <a:cubicBezTo>
                      <a:pt x="3" y="1"/>
                      <a:pt x="3" y="3"/>
                      <a:pt x="3" y="3"/>
                    </a:cubicBezTo>
                    <a:cubicBezTo>
                      <a:pt x="0" y="4"/>
                      <a:pt x="0" y="0"/>
                      <a:pt x="3" y="0"/>
                    </a:cubicBezTo>
                    <a:close/>
                  </a:path>
                </a:pathLst>
              </a:custGeom>
              <a:solidFill>
                <a:srgbClr val="F6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9" name="Freeform 202"/>
              <p:cNvSpPr>
                <a:spLocks/>
              </p:cNvSpPr>
              <p:nvPr/>
            </p:nvSpPr>
            <p:spPr bwMode="auto">
              <a:xfrm>
                <a:off x="2830513" y="3446463"/>
                <a:ext cx="71438" cy="120650"/>
              </a:xfrm>
              <a:custGeom>
                <a:avLst/>
                <a:gdLst>
                  <a:gd name="T0" fmla="*/ 8 w 9"/>
                  <a:gd name="T1" fmla="*/ 2 h 15"/>
                  <a:gd name="T2" fmla="*/ 7 w 9"/>
                  <a:gd name="T3" fmla="*/ 5 h 15"/>
                  <a:gd name="T4" fmla="*/ 9 w 9"/>
                  <a:gd name="T5" fmla="*/ 9 h 15"/>
                  <a:gd name="T6" fmla="*/ 0 w 9"/>
                  <a:gd name="T7" fmla="*/ 12 h 15"/>
                  <a:gd name="T8" fmla="*/ 2 w 9"/>
                  <a:gd name="T9" fmla="*/ 10 h 15"/>
                  <a:gd name="T10" fmla="*/ 5 w 9"/>
                  <a:gd name="T11" fmla="*/ 11 h 15"/>
                  <a:gd name="T12" fmla="*/ 6 w 9"/>
                  <a:gd name="T13" fmla="*/ 8 h 15"/>
                  <a:gd name="T14" fmla="*/ 3 w 9"/>
                  <a:gd name="T15" fmla="*/ 9 h 15"/>
                  <a:gd name="T16" fmla="*/ 1 w 9"/>
                  <a:gd name="T17" fmla="*/ 5 h 15"/>
                  <a:gd name="T18" fmla="*/ 8 w 9"/>
                  <a:gd name="T19"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5">
                    <a:moveTo>
                      <a:pt x="8" y="2"/>
                    </a:moveTo>
                    <a:cubicBezTo>
                      <a:pt x="9" y="4"/>
                      <a:pt x="8" y="5"/>
                      <a:pt x="7" y="5"/>
                    </a:cubicBezTo>
                    <a:cubicBezTo>
                      <a:pt x="8" y="6"/>
                      <a:pt x="9" y="7"/>
                      <a:pt x="9" y="9"/>
                    </a:cubicBezTo>
                    <a:cubicBezTo>
                      <a:pt x="9" y="13"/>
                      <a:pt x="3" y="15"/>
                      <a:pt x="0" y="12"/>
                    </a:cubicBezTo>
                    <a:cubicBezTo>
                      <a:pt x="0" y="11"/>
                      <a:pt x="2" y="11"/>
                      <a:pt x="2" y="10"/>
                    </a:cubicBezTo>
                    <a:cubicBezTo>
                      <a:pt x="3" y="9"/>
                      <a:pt x="3" y="11"/>
                      <a:pt x="5" y="11"/>
                    </a:cubicBezTo>
                    <a:cubicBezTo>
                      <a:pt x="6" y="11"/>
                      <a:pt x="6" y="10"/>
                      <a:pt x="6" y="8"/>
                    </a:cubicBezTo>
                    <a:cubicBezTo>
                      <a:pt x="5" y="8"/>
                      <a:pt x="4" y="9"/>
                      <a:pt x="3" y="9"/>
                    </a:cubicBezTo>
                    <a:cubicBezTo>
                      <a:pt x="2" y="7"/>
                      <a:pt x="3" y="5"/>
                      <a:pt x="1" y="5"/>
                    </a:cubicBezTo>
                    <a:cubicBezTo>
                      <a:pt x="2" y="2"/>
                      <a:pt x="6" y="0"/>
                      <a:pt x="8" y="2"/>
                    </a:cubicBezTo>
                    <a:close/>
                  </a:path>
                </a:pathLst>
              </a:custGeom>
              <a:solidFill>
                <a:srgbClr val="F6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50" name="Freeform 203"/>
              <p:cNvSpPr>
                <a:spLocks/>
              </p:cNvSpPr>
              <p:nvPr/>
            </p:nvSpPr>
            <p:spPr bwMode="auto">
              <a:xfrm>
                <a:off x="2919413" y="3478213"/>
                <a:ext cx="55563" cy="39688"/>
              </a:xfrm>
              <a:custGeom>
                <a:avLst/>
                <a:gdLst>
                  <a:gd name="T0" fmla="*/ 2 w 7"/>
                  <a:gd name="T1" fmla="*/ 0 h 5"/>
                  <a:gd name="T2" fmla="*/ 6 w 7"/>
                  <a:gd name="T3" fmla="*/ 0 h 5"/>
                  <a:gd name="T4" fmla="*/ 6 w 7"/>
                  <a:gd name="T5" fmla="*/ 5 h 5"/>
                  <a:gd name="T6" fmla="*/ 0 w 7"/>
                  <a:gd name="T7" fmla="*/ 5 h 5"/>
                  <a:gd name="T8" fmla="*/ 2 w 7"/>
                  <a:gd name="T9" fmla="*/ 0 h 5"/>
                </a:gdLst>
                <a:ahLst/>
                <a:cxnLst>
                  <a:cxn ang="0">
                    <a:pos x="T0" y="T1"/>
                  </a:cxn>
                  <a:cxn ang="0">
                    <a:pos x="T2" y="T3"/>
                  </a:cxn>
                  <a:cxn ang="0">
                    <a:pos x="T4" y="T5"/>
                  </a:cxn>
                  <a:cxn ang="0">
                    <a:pos x="T6" y="T7"/>
                  </a:cxn>
                  <a:cxn ang="0">
                    <a:pos x="T8" y="T9"/>
                  </a:cxn>
                </a:cxnLst>
                <a:rect l="0" t="0" r="r" b="b"/>
                <a:pathLst>
                  <a:path w="7" h="5">
                    <a:moveTo>
                      <a:pt x="2" y="0"/>
                    </a:moveTo>
                    <a:cubicBezTo>
                      <a:pt x="3" y="0"/>
                      <a:pt x="4" y="0"/>
                      <a:pt x="6" y="0"/>
                    </a:cubicBezTo>
                    <a:cubicBezTo>
                      <a:pt x="7" y="2"/>
                      <a:pt x="7" y="3"/>
                      <a:pt x="6" y="5"/>
                    </a:cubicBezTo>
                    <a:cubicBezTo>
                      <a:pt x="5" y="5"/>
                      <a:pt x="2" y="5"/>
                      <a:pt x="0" y="5"/>
                    </a:cubicBezTo>
                    <a:cubicBezTo>
                      <a:pt x="0" y="3"/>
                      <a:pt x="0" y="1"/>
                      <a:pt x="2" y="0"/>
                    </a:cubicBezTo>
                    <a:close/>
                  </a:path>
                </a:pathLst>
              </a:custGeom>
              <a:solidFill>
                <a:srgbClr val="F6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grpSp>
        <p:grpSp>
          <p:nvGrpSpPr>
            <p:cNvPr id="26" name="组 45"/>
            <p:cNvGrpSpPr/>
            <p:nvPr/>
          </p:nvGrpSpPr>
          <p:grpSpPr>
            <a:xfrm rot="12600000">
              <a:off x="9401127" y="3806265"/>
              <a:ext cx="1463912" cy="412452"/>
              <a:chOff x="1171576" y="4017963"/>
              <a:chExt cx="1200150" cy="338138"/>
            </a:xfrm>
          </p:grpSpPr>
          <p:sp>
            <p:nvSpPr>
              <p:cNvPr id="27" name="Freeform 214"/>
              <p:cNvSpPr>
                <a:spLocks noEditPoints="1"/>
              </p:cNvSpPr>
              <p:nvPr/>
            </p:nvSpPr>
            <p:spPr bwMode="auto">
              <a:xfrm>
                <a:off x="1171576" y="4017963"/>
                <a:ext cx="1200150" cy="338138"/>
              </a:xfrm>
              <a:custGeom>
                <a:avLst/>
                <a:gdLst>
                  <a:gd name="T0" fmla="*/ 141 w 149"/>
                  <a:gd name="T1" fmla="*/ 39 h 42"/>
                  <a:gd name="T2" fmla="*/ 118 w 149"/>
                  <a:gd name="T3" fmla="*/ 40 h 42"/>
                  <a:gd name="T4" fmla="*/ 117 w 149"/>
                  <a:gd name="T5" fmla="*/ 42 h 42"/>
                  <a:gd name="T6" fmla="*/ 55 w 149"/>
                  <a:gd name="T7" fmla="*/ 30 h 42"/>
                  <a:gd name="T8" fmla="*/ 56 w 149"/>
                  <a:gd name="T9" fmla="*/ 40 h 42"/>
                  <a:gd name="T10" fmla="*/ 47 w 149"/>
                  <a:gd name="T11" fmla="*/ 31 h 42"/>
                  <a:gd name="T12" fmla="*/ 37 w 149"/>
                  <a:gd name="T13" fmla="*/ 33 h 42"/>
                  <a:gd name="T14" fmla="*/ 21 w 149"/>
                  <a:gd name="T15" fmla="*/ 33 h 42"/>
                  <a:gd name="T16" fmla="*/ 2 w 149"/>
                  <a:gd name="T17" fmla="*/ 23 h 42"/>
                  <a:gd name="T18" fmla="*/ 0 w 149"/>
                  <a:gd name="T19" fmla="*/ 19 h 42"/>
                  <a:gd name="T20" fmla="*/ 3 w 149"/>
                  <a:gd name="T21" fmla="*/ 1 h 42"/>
                  <a:gd name="T22" fmla="*/ 9 w 149"/>
                  <a:gd name="T23" fmla="*/ 1 h 42"/>
                  <a:gd name="T24" fmla="*/ 21 w 149"/>
                  <a:gd name="T25" fmla="*/ 2 h 42"/>
                  <a:gd name="T26" fmla="*/ 102 w 149"/>
                  <a:gd name="T27" fmla="*/ 20 h 42"/>
                  <a:gd name="T28" fmla="*/ 120 w 149"/>
                  <a:gd name="T29" fmla="*/ 22 h 42"/>
                  <a:gd name="T30" fmla="*/ 123 w 149"/>
                  <a:gd name="T31" fmla="*/ 24 h 42"/>
                  <a:gd name="T32" fmla="*/ 142 w 149"/>
                  <a:gd name="T33" fmla="*/ 33 h 42"/>
                  <a:gd name="T34" fmla="*/ 147 w 149"/>
                  <a:gd name="T35" fmla="*/ 34 h 42"/>
                  <a:gd name="T36" fmla="*/ 148 w 149"/>
                  <a:gd name="T37" fmla="*/ 37 h 42"/>
                  <a:gd name="T38" fmla="*/ 141 w 149"/>
                  <a:gd name="T39" fmla="*/ 39 h 42"/>
                  <a:gd name="T40" fmla="*/ 121 w 149"/>
                  <a:gd name="T41" fmla="*/ 26 h 42"/>
                  <a:gd name="T42" fmla="*/ 119 w 149"/>
                  <a:gd name="T43" fmla="*/ 38 h 42"/>
                  <a:gd name="T44" fmla="*/ 138 w 149"/>
                  <a:gd name="T45" fmla="*/ 35 h 42"/>
                  <a:gd name="T46" fmla="*/ 138 w 149"/>
                  <a:gd name="T47" fmla="*/ 34 h 42"/>
                  <a:gd name="T48" fmla="*/ 121 w 149"/>
                  <a:gd name="T49" fmla="*/ 26 h 42"/>
                  <a:gd name="T50" fmla="*/ 119 w 149"/>
                  <a:gd name="T51" fmla="*/ 24 h 42"/>
                  <a:gd name="T52" fmla="*/ 28 w 149"/>
                  <a:gd name="T53" fmla="*/ 6 h 42"/>
                  <a:gd name="T54" fmla="*/ 26 w 149"/>
                  <a:gd name="T55" fmla="*/ 23 h 42"/>
                  <a:gd name="T56" fmla="*/ 67 w 149"/>
                  <a:gd name="T57" fmla="*/ 31 h 42"/>
                  <a:gd name="T58" fmla="*/ 92 w 149"/>
                  <a:gd name="T59" fmla="*/ 36 h 42"/>
                  <a:gd name="T60" fmla="*/ 116 w 149"/>
                  <a:gd name="T61" fmla="*/ 39 h 42"/>
                  <a:gd name="T62" fmla="*/ 119 w 149"/>
                  <a:gd name="T63" fmla="*/ 24 h 42"/>
                  <a:gd name="T64" fmla="*/ 25 w 149"/>
                  <a:gd name="T65" fmla="*/ 25 h 42"/>
                  <a:gd name="T66" fmla="*/ 10 w 149"/>
                  <a:gd name="T67" fmla="*/ 25 h 42"/>
                  <a:gd name="T68" fmla="*/ 41 w 149"/>
                  <a:gd name="T69" fmla="*/ 28 h 42"/>
                  <a:gd name="T70" fmla="*/ 25 w 149"/>
                  <a:gd name="T71" fmla="*/ 25 h 42"/>
                  <a:gd name="T72" fmla="*/ 26 w 149"/>
                  <a:gd name="T73" fmla="*/ 5 h 42"/>
                  <a:gd name="T74" fmla="*/ 12 w 149"/>
                  <a:gd name="T75" fmla="*/ 3 h 42"/>
                  <a:gd name="T76" fmla="*/ 10 w 149"/>
                  <a:gd name="T77" fmla="*/ 22 h 42"/>
                  <a:gd name="T78" fmla="*/ 23 w 149"/>
                  <a:gd name="T79" fmla="*/ 24 h 42"/>
                  <a:gd name="T80" fmla="*/ 26 w 149"/>
                  <a:gd name="T81" fmla="*/ 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9" h="42">
                    <a:moveTo>
                      <a:pt x="141" y="39"/>
                    </a:moveTo>
                    <a:cubicBezTo>
                      <a:pt x="133" y="37"/>
                      <a:pt x="126" y="40"/>
                      <a:pt x="118" y="40"/>
                    </a:cubicBezTo>
                    <a:cubicBezTo>
                      <a:pt x="118" y="40"/>
                      <a:pt x="118" y="41"/>
                      <a:pt x="117" y="42"/>
                    </a:cubicBezTo>
                    <a:cubicBezTo>
                      <a:pt x="98" y="39"/>
                      <a:pt x="74" y="35"/>
                      <a:pt x="55" y="30"/>
                    </a:cubicBezTo>
                    <a:cubicBezTo>
                      <a:pt x="56" y="32"/>
                      <a:pt x="61" y="38"/>
                      <a:pt x="56" y="40"/>
                    </a:cubicBezTo>
                    <a:cubicBezTo>
                      <a:pt x="50" y="40"/>
                      <a:pt x="52" y="33"/>
                      <a:pt x="47" y="31"/>
                    </a:cubicBezTo>
                    <a:cubicBezTo>
                      <a:pt x="45" y="31"/>
                      <a:pt x="41" y="32"/>
                      <a:pt x="37" y="33"/>
                    </a:cubicBezTo>
                    <a:cubicBezTo>
                      <a:pt x="32" y="33"/>
                      <a:pt x="27" y="34"/>
                      <a:pt x="21" y="33"/>
                    </a:cubicBezTo>
                    <a:cubicBezTo>
                      <a:pt x="13" y="31"/>
                      <a:pt x="9" y="27"/>
                      <a:pt x="2" y="23"/>
                    </a:cubicBezTo>
                    <a:cubicBezTo>
                      <a:pt x="2" y="21"/>
                      <a:pt x="0" y="21"/>
                      <a:pt x="0" y="19"/>
                    </a:cubicBezTo>
                    <a:cubicBezTo>
                      <a:pt x="0" y="14"/>
                      <a:pt x="1" y="7"/>
                      <a:pt x="3" y="1"/>
                    </a:cubicBezTo>
                    <a:cubicBezTo>
                      <a:pt x="5" y="0"/>
                      <a:pt x="7" y="1"/>
                      <a:pt x="9" y="1"/>
                    </a:cubicBezTo>
                    <a:cubicBezTo>
                      <a:pt x="13" y="1"/>
                      <a:pt x="17" y="1"/>
                      <a:pt x="21" y="2"/>
                    </a:cubicBezTo>
                    <a:cubicBezTo>
                      <a:pt x="45" y="7"/>
                      <a:pt x="76" y="16"/>
                      <a:pt x="102" y="20"/>
                    </a:cubicBezTo>
                    <a:cubicBezTo>
                      <a:pt x="108" y="21"/>
                      <a:pt x="116" y="20"/>
                      <a:pt x="120" y="22"/>
                    </a:cubicBezTo>
                    <a:cubicBezTo>
                      <a:pt x="121" y="22"/>
                      <a:pt x="122" y="24"/>
                      <a:pt x="123" y="24"/>
                    </a:cubicBezTo>
                    <a:cubicBezTo>
                      <a:pt x="128" y="28"/>
                      <a:pt x="137" y="29"/>
                      <a:pt x="142" y="33"/>
                    </a:cubicBezTo>
                    <a:cubicBezTo>
                      <a:pt x="144" y="34"/>
                      <a:pt x="145" y="33"/>
                      <a:pt x="147" y="34"/>
                    </a:cubicBezTo>
                    <a:cubicBezTo>
                      <a:pt x="148" y="35"/>
                      <a:pt x="149" y="36"/>
                      <a:pt x="148" y="37"/>
                    </a:cubicBezTo>
                    <a:cubicBezTo>
                      <a:pt x="147" y="40"/>
                      <a:pt x="142" y="37"/>
                      <a:pt x="141" y="39"/>
                    </a:cubicBezTo>
                    <a:close/>
                    <a:moveTo>
                      <a:pt x="121" y="26"/>
                    </a:moveTo>
                    <a:cubicBezTo>
                      <a:pt x="121" y="30"/>
                      <a:pt x="120" y="34"/>
                      <a:pt x="119" y="38"/>
                    </a:cubicBezTo>
                    <a:cubicBezTo>
                      <a:pt x="125" y="37"/>
                      <a:pt x="132" y="35"/>
                      <a:pt x="138" y="35"/>
                    </a:cubicBezTo>
                    <a:cubicBezTo>
                      <a:pt x="138" y="34"/>
                      <a:pt x="138" y="34"/>
                      <a:pt x="138" y="34"/>
                    </a:cubicBezTo>
                    <a:cubicBezTo>
                      <a:pt x="133" y="31"/>
                      <a:pt x="128" y="29"/>
                      <a:pt x="121" y="26"/>
                    </a:cubicBezTo>
                    <a:close/>
                    <a:moveTo>
                      <a:pt x="119" y="24"/>
                    </a:moveTo>
                    <a:cubicBezTo>
                      <a:pt x="89" y="20"/>
                      <a:pt x="58" y="12"/>
                      <a:pt x="28" y="6"/>
                    </a:cubicBezTo>
                    <a:cubicBezTo>
                      <a:pt x="26" y="11"/>
                      <a:pt x="27" y="16"/>
                      <a:pt x="26" y="23"/>
                    </a:cubicBezTo>
                    <a:cubicBezTo>
                      <a:pt x="39" y="27"/>
                      <a:pt x="53" y="28"/>
                      <a:pt x="67" y="31"/>
                    </a:cubicBezTo>
                    <a:cubicBezTo>
                      <a:pt x="75" y="33"/>
                      <a:pt x="84" y="34"/>
                      <a:pt x="92" y="36"/>
                    </a:cubicBezTo>
                    <a:cubicBezTo>
                      <a:pt x="100" y="38"/>
                      <a:pt x="108" y="40"/>
                      <a:pt x="116" y="39"/>
                    </a:cubicBezTo>
                    <a:cubicBezTo>
                      <a:pt x="118" y="35"/>
                      <a:pt x="118" y="28"/>
                      <a:pt x="119" y="24"/>
                    </a:cubicBezTo>
                    <a:close/>
                    <a:moveTo>
                      <a:pt x="25" y="25"/>
                    </a:moveTo>
                    <a:cubicBezTo>
                      <a:pt x="22" y="28"/>
                      <a:pt x="15" y="23"/>
                      <a:pt x="10" y="25"/>
                    </a:cubicBezTo>
                    <a:cubicBezTo>
                      <a:pt x="18" y="33"/>
                      <a:pt x="32" y="31"/>
                      <a:pt x="41" y="28"/>
                    </a:cubicBezTo>
                    <a:cubicBezTo>
                      <a:pt x="36" y="27"/>
                      <a:pt x="29" y="27"/>
                      <a:pt x="25" y="25"/>
                    </a:cubicBezTo>
                    <a:close/>
                    <a:moveTo>
                      <a:pt x="26" y="5"/>
                    </a:moveTo>
                    <a:cubicBezTo>
                      <a:pt x="21" y="4"/>
                      <a:pt x="16" y="3"/>
                      <a:pt x="12" y="3"/>
                    </a:cubicBezTo>
                    <a:cubicBezTo>
                      <a:pt x="10" y="9"/>
                      <a:pt x="9" y="16"/>
                      <a:pt x="10" y="22"/>
                    </a:cubicBezTo>
                    <a:cubicBezTo>
                      <a:pt x="15" y="22"/>
                      <a:pt x="19" y="24"/>
                      <a:pt x="23" y="24"/>
                    </a:cubicBezTo>
                    <a:cubicBezTo>
                      <a:pt x="25" y="17"/>
                      <a:pt x="24" y="12"/>
                      <a:pt x="26" y="5"/>
                    </a:cubicBezTo>
                    <a:close/>
                  </a:path>
                </a:pathLst>
              </a:custGeom>
              <a:solidFill>
                <a:srgbClr val="F6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8" name="Freeform 215"/>
              <p:cNvSpPr>
                <a:spLocks/>
              </p:cNvSpPr>
              <p:nvPr/>
            </p:nvSpPr>
            <p:spPr bwMode="auto">
              <a:xfrm>
                <a:off x="1654176" y="4146550"/>
                <a:ext cx="120650" cy="96838"/>
              </a:xfrm>
              <a:custGeom>
                <a:avLst/>
                <a:gdLst>
                  <a:gd name="T0" fmla="*/ 6 w 15"/>
                  <a:gd name="T1" fmla="*/ 12 h 12"/>
                  <a:gd name="T2" fmla="*/ 4 w 15"/>
                  <a:gd name="T3" fmla="*/ 7 h 12"/>
                  <a:gd name="T4" fmla="*/ 1 w 15"/>
                  <a:gd name="T5" fmla="*/ 11 h 12"/>
                  <a:gd name="T6" fmla="*/ 4 w 15"/>
                  <a:gd name="T7" fmla="*/ 0 h 12"/>
                  <a:gd name="T8" fmla="*/ 7 w 15"/>
                  <a:gd name="T9" fmla="*/ 8 h 12"/>
                  <a:gd name="T10" fmla="*/ 14 w 15"/>
                  <a:gd name="T11" fmla="*/ 1 h 12"/>
                  <a:gd name="T12" fmla="*/ 15 w 15"/>
                  <a:gd name="T13" fmla="*/ 2 h 12"/>
                  <a:gd name="T14" fmla="*/ 15 w 15"/>
                  <a:gd name="T15" fmla="*/ 3 h 12"/>
                  <a:gd name="T16" fmla="*/ 6 w 15"/>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2">
                    <a:moveTo>
                      <a:pt x="6" y="12"/>
                    </a:moveTo>
                    <a:cubicBezTo>
                      <a:pt x="4" y="11"/>
                      <a:pt x="5" y="8"/>
                      <a:pt x="4" y="7"/>
                    </a:cubicBezTo>
                    <a:cubicBezTo>
                      <a:pt x="3" y="7"/>
                      <a:pt x="3" y="12"/>
                      <a:pt x="1" y="11"/>
                    </a:cubicBezTo>
                    <a:cubicBezTo>
                      <a:pt x="0" y="7"/>
                      <a:pt x="3" y="2"/>
                      <a:pt x="4" y="0"/>
                    </a:cubicBezTo>
                    <a:cubicBezTo>
                      <a:pt x="8" y="1"/>
                      <a:pt x="5" y="6"/>
                      <a:pt x="7" y="8"/>
                    </a:cubicBezTo>
                    <a:cubicBezTo>
                      <a:pt x="10" y="6"/>
                      <a:pt x="11" y="3"/>
                      <a:pt x="14" y="1"/>
                    </a:cubicBezTo>
                    <a:cubicBezTo>
                      <a:pt x="15" y="2"/>
                      <a:pt x="15" y="2"/>
                      <a:pt x="15" y="2"/>
                    </a:cubicBezTo>
                    <a:cubicBezTo>
                      <a:pt x="15" y="2"/>
                      <a:pt x="15" y="2"/>
                      <a:pt x="15" y="3"/>
                    </a:cubicBezTo>
                    <a:cubicBezTo>
                      <a:pt x="11" y="5"/>
                      <a:pt x="10" y="11"/>
                      <a:pt x="6" y="12"/>
                    </a:cubicBezTo>
                    <a:close/>
                  </a:path>
                </a:pathLst>
              </a:custGeom>
              <a:solidFill>
                <a:srgbClr val="F6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9" name="Freeform 216"/>
              <p:cNvSpPr>
                <a:spLocks/>
              </p:cNvSpPr>
              <p:nvPr/>
            </p:nvSpPr>
            <p:spPr bwMode="auto">
              <a:xfrm>
                <a:off x="1582738" y="4122738"/>
                <a:ext cx="63500" cy="104775"/>
              </a:xfrm>
              <a:custGeom>
                <a:avLst/>
                <a:gdLst>
                  <a:gd name="T0" fmla="*/ 7 w 8"/>
                  <a:gd name="T1" fmla="*/ 8 h 13"/>
                  <a:gd name="T2" fmla="*/ 3 w 8"/>
                  <a:gd name="T3" fmla="*/ 7 h 13"/>
                  <a:gd name="T4" fmla="*/ 2 w 8"/>
                  <a:gd name="T5" fmla="*/ 9 h 13"/>
                  <a:gd name="T6" fmla="*/ 6 w 8"/>
                  <a:gd name="T7" fmla="*/ 10 h 13"/>
                  <a:gd name="T8" fmla="*/ 0 w 8"/>
                  <a:gd name="T9" fmla="*/ 10 h 13"/>
                  <a:gd name="T10" fmla="*/ 2 w 8"/>
                  <a:gd name="T11" fmla="*/ 1 h 13"/>
                  <a:gd name="T12" fmla="*/ 8 w 8"/>
                  <a:gd name="T13" fmla="*/ 2 h 13"/>
                  <a:gd name="T14" fmla="*/ 5 w 8"/>
                  <a:gd name="T15" fmla="*/ 3 h 13"/>
                  <a:gd name="T16" fmla="*/ 4 w 8"/>
                  <a:gd name="T17" fmla="*/ 4 h 13"/>
                  <a:gd name="T18" fmla="*/ 8 w 8"/>
                  <a:gd name="T19" fmla="*/ 6 h 13"/>
                  <a:gd name="T20" fmla="*/ 7 w 8"/>
                  <a:gd name="T2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13">
                    <a:moveTo>
                      <a:pt x="7" y="8"/>
                    </a:moveTo>
                    <a:cubicBezTo>
                      <a:pt x="6" y="8"/>
                      <a:pt x="5" y="7"/>
                      <a:pt x="3" y="7"/>
                    </a:cubicBezTo>
                    <a:cubicBezTo>
                      <a:pt x="2" y="7"/>
                      <a:pt x="3" y="8"/>
                      <a:pt x="2" y="9"/>
                    </a:cubicBezTo>
                    <a:cubicBezTo>
                      <a:pt x="3" y="10"/>
                      <a:pt x="5" y="9"/>
                      <a:pt x="6" y="10"/>
                    </a:cubicBezTo>
                    <a:cubicBezTo>
                      <a:pt x="6" y="13"/>
                      <a:pt x="1" y="11"/>
                      <a:pt x="0" y="10"/>
                    </a:cubicBezTo>
                    <a:cubicBezTo>
                      <a:pt x="1" y="7"/>
                      <a:pt x="2" y="4"/>
                      <a:pt x="2" y="1"/>
                    </a:cubicBezTo>
                    <a:cubicBezTo>
                      <a:pt x="4" y="1"/>
                      <a:pt x="8" y="0"/>
                      <a:pt x="8" y="2"/>
                    </a:cubicBezTo>
                    <a:cubicBezTo>
                      <a:pt x="7" y="4"/>
                      <a:pt x="6" y="3"/>
                      <a:pt x="5" y="3"/>
                    </a:cubicBezTo>
                    <a:cubicBezTo>
                      <a:pt x="4" y="3"/>
                      <a:pt x="4" y="4"/>
                      <a:pt x="4" y="4"/>
                    </a:cubicBezTo>
                    <a:cubicBezTo>
                      <a:pt x="4" y="6"/>
                      <a:pt x="6" y="5"/>
                      <a:pt x="8" y="6"/>
                    </a:cubicBezTo>
                    <a:cubicBezTo>
                      <a:pt x="7" y="7"/>
                      <a:pt x="8" y="7"/>
                      <a:pt x="7" y="8"/>
                    </a:cubicBezTo>
                    <a:close/>
                  </a:path>
                </a:pathLst>
              </a:custGeom>
              <a:solidFill>
                <a:srgbClr val="F6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0" name="Freeform 217"/>
              <p:cNvSpPr>
                <a:spLocks noEditPoints="1"/>
              </p:cNvSpPr>
              <p:nvPr/>
            </p:nvSpPr>
            <p:spPr bwMode="auto">
              <a:xfrm>
                <a:off x="1501776" y="4106863"/>
                <a:ext cx="96838" cy="103188"/>
              </a:xfrm>
              <a:custGeom>
                <a:avLst/>
                <a:gdLst>
                  <a:gd name="T0" fmla="*/ 4 w 12"/>
                  <a:gd name="T1" fmla="*/ 8 h 13"/>
                  <a:gd name="T2" fmla="*/ 2 w 12"/>
                  <a:gd name="T3" fmla="*/ 13 h 13"/>
                  <a:gd name="T4" fmla="*/ 3 w 12"/>
                  <a:gd name="T5" fmla="*/ 2 h 13"/>
                  <a:gd name="T6" fmla="*/ 7 w 12"/>
                  <a:gd name="T7" fmla="*/ 0 h 13"/>
                  <a:gd name="T8" fmla="*/ 4 w 12"/>
                  <a:gd name="T9" fmla="*/ 8 h 13"/>
                  <a:gd name="T10" fmla="*/ 6 w 12"/>
                  <a:gd name="T11" fmla="*/ 3 h 13"/>
                  <a:gd name="T12" fmla="*/ 4 w 12"/>
                  <a:gd name="T13" fmla="*/ 6 h 13"/>
                  <a:gd name="T14" fmla="*/ 7 w 12"/>
                  <a:gd name="T15" fmla="*/ 6 h 13"/>
                  <a:gd name="T16" fmla="*/ 6 w 12"/>
                  <a:gd name="T17"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3">
                    <a:moveTo>
                      <a:pt x="4" y="8"/>
                    </a:moveTo>
                    <a:cubicBezTo>
                      <a:pt x="3" y="10"/>
                      <a:pt x="4" y="12"/>
                      <a:pt x="2" y="13"/>
                    </a:cubicBezTo>
                    <a:cubicBezTo>
                      <a:pt x="0" y="10"/>
                      <a:pt x="2" y="6"/>
                      <a:pt x="3" y="2"/>
                    </a:cubicBezTo>
                    <a:cubicBezTo>
                      <a:pt x="4" y="1"/>
                      <a:pt x="5" y="1"/>
                      <a:pt x="7" y="0"/>
                    </a:cubicBezTo>
                    <a:cubicBezTo>
                      <a:pt x="12" y="2"/>
                      <a:pt x="9" y="11"/>
                      <a:pt x="4" y="8"/>
                    </a:cubicBezTo>
                    <a:close/>
                    <a:moveTo>
                      <a:pt x="6" y="3"/>
                    </a:moveTo>
                    <a:cubicBezTo>
                      <a:pt x="5" y="3"/>
                      <a:pt x="5" y="5"/>
                      <a:pt x="4" y="6"/>
                    </a:cubicBezTo>
                    <a:cubicBezTo>
                      <a:pt x="5" y="6"/>
                      <a:pt x="6" y="7"/>
                      <a:pt x="7" y="6"/>
                    </a:cubicBezTo>
                    <a:cubicBezTo>
                      <a:pt x="8" y="4"/>
                      <a:pt x="8" y="3"/>
                      <a:pt x="6" y="3"/>
                    </a:cubicBezTo>
                    <a:close/>
                  </a:path>
                </a:pathLst>
              </a:custGeom>
              <a:solidFill>
                <a:srgbClr val="F6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grpSp>
      </p:grpSp>
    </p:spTree>
    <p:extLst>
      <p:ext uri="{BB962C8B-B14F-4D97-AF65-F5344CB8AC3E}">
        <p14:creationId xmlns:p14="http://schemas.microsoft.com/office/powerpoint/2010/main" val="10431815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09902" y="897923"/>
            <a:ext cx="10528558" cy="2308324"/>
          </a:xfrm>
          <a:prstGeom prst="rect">
            <a:avLst/>
          </a:prstGeom>
        </p:spPr>
        <p:txBody>
          <a:bodyPr wrap="square">
            <a:spAutoFit/>
          </a:bodyPr>
          <a:lstStyle/>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a:p>
          <a:p>
            <a:endParaRPr lang="zh-CN" altLang="en-US" sz="2400" dirty="0"/>
          </a:p>
        </p:txBody>
      </p:sp>
      <p:sp>
        <p:nvSpPr>
          <p:cNvPr id="6" name="标题 3"/>
          <p:cNvSpPr>
            <a:spLocks noGrp="1"/>
          </p:cNvSpPr>
          <p:nvPr>
            <p:ph type="ctrTitle"/>
          </p:nvPr>
        </p:nvSpPr>
        <p:spPr>
          <a:xfrm>
            <a:off x="958467" y="5692"/>
            <a:ext cx="7062388" cy="819990"/>
          </a:xfrm>
        </p:spPr>
        <p:txBody>
          <a:bodyPr/>
          <a:lstStyle/>
          <a:p>
            <a:r>
              <a:rPr lang="en-US" altLang="zh-CN" dirty="0" smtClean="0">
                <a:solidFill>
                  <a:schemeClr val="bg1"/>
                </a:solidFill>
                <a:latin typeface="楷体" panose="02010609060101010101" pitchFamily="49" charset="-122"/>
                <a:ea typeface="楷体" panose="02010609060101010101" pitchFamily="49" charset="-122"/>
              </a:rPr>
              <a:t>Index</a:t>
            </a:r>
            <a:endParaRPr lang="zh-CN" altLang="en-US" dirty="0">
              <a:solidFill>
                <a:schemeClr val="bg1"/>
              </a:solidFill>
              <a:latin typeface="楷体" panose="02010609060101010101" pitchFamily="49" charset="-122"/>
              <a:ea typeface="楷体" panose="02010609060101010101" pitchFamily="49" charset="-122"/>
            </a:endParaRPr>
          </a:p>
        </p:txBody>
      </p:sp>
      <p:grpSp>
        <p:nvGrpSpPr>
          <p:cNvPr id="7" name="组合 6"/>
          <p:cNvGrpSpPr/>
          <p:nvPr/>
        </p:nvGrpSpPr>
        <p:grpSpPr>
          <a:xfrm>
            <a:off x="373638" y="231260"/>
            <a:ext cx="584829" cy="505442"/>
            <a:chOff x="2340883" y="3617004"/>
            <a:chExt cx="2169081" cy="1874642"/>
          </a:xfrm>
        </p:grpSpPr>
        <p:sp>
          <p:nvSpPr>
            <p:cNvPr id="8" name="Freeform 167"/>
            <p:cNvSpPr>
              <a:spLocks/>
            </p:cNvSpPr>
            <p:nvPr/>
          </p:nvSpPr>
          <p:spPr bwMode="auto">
            <a:xfrm>
              <a:off x="3084054" y="5287210"/>
              <a:ext cx="60431" cy="9000"/>
            </a:xfrm>
            <a:custGeom>
              <a:avLst/>
              <a:gdLst>
                <a:gd name="T0" fmla="*/ 20 w 20"/>
                <a:gd name="T1" fmla="*/ 3 h 3"/>
                <a:gd name="T2" fmla="*/ 0 w 20"/>
                <a:gd name="T3" fmla="*/ 0 h 3"/>
                <a:gd name="T4" fmla="*/ 20 w 20"/>
                <a:gd name="T5" fmla="*/ 3 h 3"/>
              </a:gdLst>
              <a:ahLst/>
              <a:cxnLst>
                <a:cxn ang="0">
                  <a:pos x="T0" y="T1"/>
                </a:cxn>
                <a:cxn ang="0">
                  <a:pos x="T2" y="T3"/>
                </a:cxn>
                <a:cxn ang="0">
                  <a:pos x="T4" y="T5"/>
                </a:cxn>
              </a:cxnLst>
              <a:rect l="0" t="0" r="r" b="b"/>
              <a:pathLst>
                <a:path w="20" h="3">
                  <a:moveTo>
                    <a:pt x="20" y="3"/>
                  </a:moveTo>
                  <a:cubicBezTo>
                    <a:pt x="8" y="1"/>
                    <a:pt x="0" y="0"/>
                    <a:pt x="0" y="0"/>
                  </a:cubicBezTo>
                  <a:cubicBezTo>
                    <a:pt x="4" y="0"/>
                    <a:pt x="11" y="1"/>
                    <a:pt x="2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9" name="Freeform 168"/>
            <p:cNvSpPr>
              <a:spLocks/>
            </p:cNvSpPr>
            <p:nvPr/>
          </p:nvSpPr>
          <p:spPr bwMode="auto">
            <a:xfrm>
              <a:off x="3390065" y="5213921"/>
              <a:ext cx="465446" cy="200579"/>
            </a:xfrm>
            <a:custGeom>
              <a:avLst/>
              <a:gdLst>
                <a:gd name="T0" fmla="*/ 148 w 153"/>
                <a:gd name="T1" fmla="*/ 9 h 66"/>
                <a:gd name="T2" fmla="*/ 148 w 153"/>
                <a:gd name="T3" fmla="*/ 12 h 66"/>
                <a:gd name="T4" fmla="*/ 143 w 153"/>
                <a:gd name="T5" fmla="*/ 27 h 66"/>
                <a:gd name="T6" fmla="*/ 140 w 153"/>
                <a:gd name="T7" fmla="*/ 42 h 66"/>
                <a:gd name="T8" fmla="*/ 130 w 153"/>
                <a:gd name="T9" fmla="*/ 65 h 66"/>
                <a:gd name="T10" fmla="*/ 131 w 153"/>
                <a:gd name="T11" fmla="*/ 50 h 66"/>
                <a:gd name="T12" fmla="*/ 0 w 153"/>
                <a:gd name="T13" fmla="*/ 19 h 66"/>
                <a:gd name="T14" fmla="*/ 129 w 153"/>
                <a:gd name="T15" fmla="*/ 43 h 66"/>
                <a:gd name="T16" fmla="*/ 130 w 153"/>
                <a:gd name="T17" fmla="*/ 40 h 66"/>
                <a:gd name="T18" fmla="*/ 68 w 153"/>
                <a:gd name="T19" fmla="*/ 24 h 66"/>
                <a:gd name="T20" fmla="*/ 132 w 153"/>
                <a:gd name="T21" fmla="*/ 38 h 66"/>
                <a:gd name="T22" fmla="*/ 134 w 153"/>
                <a:gd name="T23" fmla="*/ 32 h 66"/>
                <a:gd name="T24" fmla="*/ 2 w 153"/>
                <a:gd name="T25" fmla="*/ 0 h 66"/>
                <a:gd name="T26" fmla="*/ 132 w 153"/>
                <a:gd name="T27" fmla="*/ 25 h 66"/>
                <a:gd name="T28" fmla="*/ 147 w 153"/>
                <a:gd name="T29" fmla="*/ 12 h 66"/>
                <a:gd name="T30" fmla="*/ 129 w 153"/>
                <a:gd name="T31" fmla="*/ 6 h 66"/>
                <a:gd name="T32" fmla="*/ 147 w 153"/>
                <a:gd name="T33" fmla="*/ 12 h 66"/>
                <a:gd name="T34" fmla="*/ 148 w 153"/>
                <a:gd name="T35"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 h="66">
                  <a:moveTo>
                    <a:pt x="148" y="9"/>
                  </a:moveTo>
                  <a:cubicBezTo>
                    <a:pt x="148" y="12"/>
                    <a:pt x="148" y="12"/>
                    <a:pt x="148" y="12"/>
                  </a:cubicBezTo>
                  <a:cubicBezTo>
                    <a:pt x="148" y="12"/>
                    <a:pt x="153" y="23"/>
                    <a:pt x="143" y="27"/>
                  </a:cubicBezTo>
                  <a:cubicBezTo>
                    <a:pt x="133" y="30"/>
                    <a:pt x="146" y="37"/>
                    <a:pt x="140" y="42"/>
                  </a:cubicBezTo>
                  <a:cubicBezTo>
                    <a:pt x="133" y="48"/>
                    <a:pt x="144" y="66"/>
                    <a:pt x="130" y="65"/>
                  </a:cubicBezTo>
                  <a:cubicBezTo>
                    <a:pt x="130" y="65"/>
                    <a:pt x="133" y="56"/>
                    <a:pt x="131" y="50"/>
                  </a:cubicBezTo>
                  <a:cubicBezTo>
                    <a:pt x="0" y="19"/>
                    <a:pt x="0" y="19"/>
                    <a:pt x="0" y="19"/>
                  </a:cubicBezTo>
                  <a:cubicBezTo>
                    <a:pt x="129" y="43"/>
                    <a:pt x="129" y="43"/>
                    <a:pt x="129" y="43"/>
                  </a:cubicBezTo>
                  <a:cubicBezTo>
                    <a:pt x="129" y="42"/>
                    <a:pt x="129" y="41"/>
                    <a:pt x="130" y="40"/>
                  </a:cubicBezTo>
                  <a:cubicBezTo>
                    <a:pt x="68" y="24"/>
                    <a:pt x="68" y="24"/>
                    <a:pt x="68" y="24"/>
                  </a:cubicBezTo>
                  <a:cubicBezTo>
                    <a:pt x="132" y="38"/>
                    <a:pt x="132" y="38"/>
                    <a:pt x="132" y="38"/>
                  </a:cubicBezTo>
                  <a:cubicBezTo>
                    <a:pt x="133" y="36"/>
                    <a:pt x="134" y="33"/>
                    <a:pt x="134" y="32"/>
                  </a:cubicBezTo>
                  <a:cubicBezTo>
                    <a:pt x="2" y="0"/>
                    <a:pt x="2" y="0"/>
                    <a:pt x="2" y="0"/>
                  </a:cubicBezTo>
                  <a:cubicBezTo>
                    <a:pt x="132" y="25"/>
                    <a:pt x="132" y="25"/>
                    <a:pt x="132" y="25"/>
                  </a:cubicBezTo>
                  <a:cubicBezTo>
                    <a:pt x="135" y="23"/>
                    <a:pt x="145" y="22"/>
                    <a:pt x="147" y="12"/>
                  </a:cubicBezTo>
                  <a:cubicBezTo>
                    <a:pt x="146" y="11"/>
                    <a:pt x="139" y="9"/>
                    <a:pt x="129" y="6"/>
                  </a:cubicBezTo>
                  <a:cubicBezTo>
                    <a:pt x="139" y="9"/>
                    <a:pt x="146" y="10"/>
                    <a:pt x="147" y="12"/>
                  </a:cubicBezTo>
                  <a:cubicBezTo>
                    <a:pt x="148" y="11"/>
                    <a:pt x="148" y="10"/>
                    <a:pt x="148"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0" name="Freeform 169"/>
            <p:cNvSpPr>
              <a:spLocks/>
            </p:cNvSpPr>
            <p:nvPr/>
          </p:nvSpPr>
          <p:spPr bwMode="auto">
            <a:xfrm>
              <a:off x="3636932" y="4015590"/>
              <a:ext cx="267439" cy="258438"/>
            </a:xfrm>
            <a:custGeom>
              <a:avLst/>
              <a:gdLst>
                <a:gd name="T0" fmla="*/ 75 w 88"/>
                <a:gd name="T1" fmla="*/ 26 h 85"/>
                <a:gd name="T2" fmla="*/ 0 w 88"/>
                <a:gd name="T3" fmla="*/ 85 h 85"/>
                <a:gd name="T4" fmla="*/ 34 w 88"/>
                <a:gd name="T5" fmla="*/ 34 h 85"/>
                <a:gd name="T6" fmla="*/ 75 w 88"/>
                <a:gd name="T7" fmla="*/ 26 h 85"/>
              </a:gdLst>
              <a:ahLst/>
              <a:cxnLst>
                <a:cxn ang="0">
                  <a:pos x="T0" y="T1"/>
                </a:cxn>
                <a:cxn ang="0">
                  <a:pos x="T2" y="T3"/>
                </a:cxn>
                <a:cxn ang="0">
                  <a:pos x="T4" y="T5"/>
                </a:cxn>
                <a:cxn ang="0">
                  <a:pos x="T6" y="T7"/>
                </a:cxn>
              </a:cxnLst>
              <a:rect l="0" t="0" r="r" b="b"/>
              <a:pathLst>
                <a:path w="88" h="85">
                  <a:moveTo>
                    <a:pt x="75" y="26"/>
                  </a:moveTo>
                  <a:cubicBezTo>
                    <a:pt x="62" y="30"/>
                    <a:pt x="29" y="35"/>
                    <a:pt x="0" y="85"/>
                  </a:cubicBezTo>
                  <a:cubicBezTo>
                    <a:pt x="0" y="85"/>
                    <a:pt x="0" y="68"/>
                    <a:pt x="34" y="34"/>
                  </a:cubicBezTo>
                  <a:cubicBezTo>
                    <a:pt x="68" y="0"/>
                    <a:pt x="88" y="22"/>
                    <a:pt x="75"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1" name="Freeform 170"/>
            <p:cNvSpPr>
              <a:spLocks/>
            </p:cNvSpPr>
            <p:nvPr/>
          </p:nvSpPr>
          <p:spPr bwMode="auto">
            <a:xfrm>
              <a:off x="2946477" y="4688044"/>
              <a:ext cx="735456" cy="27001"/>
            </a:xfrm>
            <a:custGeom>
              <a:avLst/>
              <a:gdLst>
                <a:gd name="T0" fmla="*/ 242 w 242"/>
                <a:gd name="T1" fmla="*/ 6 h 9"/>
                <a:gd name="T2" fmla="*/ 242 w 242"/>
                <a:gd name="T3" fmla="*/ 9 h 9"/>
                <a:gd name="T4" fmla="*/ 0 w 242"/>
                <a:gd name="T5" fmla="*/ 9 h 9"/>
                <a:gd name="T6" fmla="*/ 242 w 242"/>
                <a:gd name="T7" fmla="*/ 6 h 9"/>
              </a:gdLst>
              <a:ahLst/>
              <a:cxnLst>
                <a:cxn ang="0">
                  <a:pos x="T0" y="T1"/>
                </a:cxn>
                <a:cxn ang="0">
                  <a:pos x="T2" y="T3"/>
                </a:cxn>
                <a:cxn ang="0">
                  <a:pos x="T4" y="T5"/>
                </a:cxn>
                <a:cxn ang="0">
                  <a:pos x="T6" y="T7"/>
                </a:cxn>
              </a:cxnLst>
              <a:rect l="0" t="0" r="r" b="b"/>
              <a:pathLst>
                <a:path w="242" h="9">
                  <a:moveTo>
                    <a:pt x="242" y="6"/>
                  </a:moveTo>
                  <a:cubicBezTo>
                    <a:pt x="242" y="9"/>
                    <a:pt x="242" y="9"/>
                    <a:pt x="242" y="9"/>
                  </a:cubicBezTo>
                  <a:cubicBezTo>
                    <a:pt x="0" y="9"/>
                    <a:pt x="0" y="9"/>
                    <a:pt x="0" y="9"/>
                  </a:cubicBezTo>
                  <a:cubicBezTo>
                    <a:pt x="58" y="0"/>
                    <a:pt x="242" y="6"/>
                    <a:pt x="242" y="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2" name="Freeform 171"/>
            <p:cNvSpPr>
              <a:spLocks/>
            </p:cNvSpPr>
            <p:nvPr/>
          </p:nvSpPr>
          <p:spPr bwMode="auto">
            <a:xfrm>
              <a:off x="3117484" y="4454035"/>
              <a:ext cx="205722" cy="38573"/>
            </a:xfrm>
            <a:custGeom>
              <a:avLst/>
              <a:gdLst>
                <a:gd name="T0" fmla="*/ 0 w 68"/>
                <a:gd name="T1" fmla="*/ 11 h 13"/>
                <a:gd name="T2" fmla="*/ 68 w 68"/>
                <a:gd name="T3" fmla="*/ 6 h 13"/>
                <a:gd name="T4" fmla="*/ 0 w 68"/>
                <a:gd name="T5" fmla="*/ 11 h 13"/>
              </a:gdLst>
              <a:ahLst/>
              <a:cxnLst>
                <a:cxn ang="0">
                  <a:pos x="T0" y="T1"/>
                </a:cxn>
                <a:cxn ang="0">
                  <a:pos x="T2" y="T3"/>
                </a:cxn>
                <a:cxn ang="0">
                  <a:pos x="T4" y="T5"/>
                </a:cxn>
              </a:cxnLst>
              <a:rect l="0" t="0" r="r" b="b"/>
              <a:pathLst>
                <a:path w="68" h="13">
                  <a:moveTo>
                    <a:pt x="0" y="11"/>
                  </a:moveTo>
                  <a:cubicBezTo>
                    <a:pt x="26" y="0"/>
                    <a:pt x="68" y="6"/>
                    <a:pt x="68" y="6"/>
                  </a:cubicBezTo>
                  <a:cubicBezTo>
                    <a:pt x="62" y="13"/>
                    <a:pt x="0" y="11"/>
                    <a:pt x="0" y="1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3" name="Freeform 172"/>
            <p:cNvSpPr>
              <a:spLocks/>
            </p:cNvSpPr>
            <p:nvPr/>
          </p:nvSpPr>
          <p:spPr bwMode="auto">
            <a:xfrm>
              <a:off x="3527642" y="3993732"/>
              <a:ext cx="100289" cy="186436"/>
            </a:xfrm>
            <a:custGeom>
              <a:avLst/>
              <a:gdLst>
                <a:gd name="T0" fmla="*/ 31 w 33"/>
                <a:gd name="T1" fmla="*/ 0 h 61"/>
                <a:gd name="T2" fmla="*/ 0 w 33"/>
                <a:gd name="T3" fmla="*/ 61 h 61"/>
                <a:gd name="T4" fmla="*/ 31 w 33"/>
                <a:gd name="T5" fmla="*/ 0 h 61"/>
              </a:gdLst>
              <a:ahLst/>
              <a:cxnLst>
                <a:cxn ang="0">
                  <a:pos x="T0" y="T1"/>
                </a:cxn>
                <a:cxn ang="0">
                  <a:pos x="T2" y="T3"/>
                </a:cxn>
                <a:cxn ang="0">
                  <a:pos x="T4" y="T5"/>
                </a:cxn>
              </a:cxnLst>
              <a:rect l="0" t="0" r="r" b="b"/>
              <a:pathLst>
                <a:path w="33" h="61">
                  <a:moveTo>
                    <a:pt x="31" y="0"/>
                  </a:moveTo>
                  <a:cubicBezTo>
                    <a:pt x="33" y="9"/>
                    <a:pt x="0" y="61"/>
                    <a:pt x="0" y="61"/>
                  </a:cubicBezTo>
                  <a:cubicBezTo>
                    <a:pt x="4" y="33"/>
                    <a:pt x="31" y="0"/>
                    <a:pt x="3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4" name="Freeform 173"/>
            <p:cNvSpPr>
              <a:spLocks/>
            </p:cNvSpPr>
            <p:nvPr/>
          </p:nvSpPr>
          <p:spPr bwMode="auto">
            <a:xfrm>
              <a:off x="3451782" y="3966731"/>
              <a:ext cx="100289" cy="185150"/>
            </a:xfrm>
            <a:custGeom>
              <a:avLst/>
              <a:gdLst>
                <a:gd name="T0" fmla="*/ 30 w 33"/>
                <a:gd name="T1" fmla="*/ 0 h 61"/>
                <a:gd name="T2" fmla="*/ 0 w 33"/>
                <a:gd name="T3" fmla="*/ 61 h 61"/>
                <a:gd name="T4" fmla="*/ 30 w 33"/>
                <a:gd name="T5" fmla="*/ 0 h 61"/>
              </a:gdLst>
              <a:ahLst/>
              <a:cxnLst>
                <a:cxn ang="0">
                  <a:pos x="T0" y="T1"/>
                </a:cxn>
                <a:cxn ang="0">
                  <a:pos x="T2" y="T3"/>
                </a:cxn>
                <a:cxn ang="0">
                  <a:pos x="T4" y="T5"/>
                </a:cxn>
              </a:cxnLst>
              <a:rect l="0" t="0" r="r" b="b"/>
              <a:pathLst>
                <a:path w="33" h="61">
                  <a:moveTo>
                    <a:pt x="30" y="0"/>
                  </a:moveTo>
                  <a:cubicBezTo>
                    <a:pt x="33" y="8"/>
                    <a:pt x="0" y="61"/>
                    <a:pt x="0" y="61"/>
                  </a:cubicBezTo>
                  <a:cubicBezTo>
                    <a:pt x="4" y="33"/>
                    <a:pt x="30" y="0"/>
                    <a:pt x="3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5" name="Freeform 174"/>
            <p:cNvSpPr>
              <a:spLocks/>
            </p:cNvSpPr>
            <p:nvPr/>
          </p:nvSpPr>
          <p:spPr bwMode="auto">
            <a:xfrm>
              <a:off x="2940048" y="4374318"/>
              <a:ext cx="398586" cy="33430"/>
            </a:xfrm>
            <a:custGeom>
              <a:avLst/>
              <a:gdLst>
                <a:gd name="T0" fmla="*/ 126 w 131"/>
                <a:gd name="T1" fmla="*/ 4 h 11"/>
                <a:gd name="T2" fmla="*/ 0 w 131"/>
                <a:gd name="T3" fmla="*/ 11 h 11"/>
                <a:gd name="T4" fmla="*/ 126 w 131"/>
                <a:gd name="T5" fmla="*/ 4 h 11"/>
              </a:gdLst>
              <a:ahLst/>
              <a:cxnLst>
                <a:cxn ang="0">
                  <a:pos x="T0" y="T1"/>
                </a:cxn>
                <a:cxn ang="0">
                  <a:pos x="T2" y="T3"/>
                </a:cxn>
                <a:cxn ang="0">
                  <a:pos x="T4" y="T5"/>
                </a:cxn>
              </a:cxnLst>
              <a:rect l="0" t="0" r="r" b="b"/>
              <a:pathLst>
                <a:path w="131" h="11">
                  <a:moveTo>
                    <a:pt x="126" y="4"/>
                  </a:moveTo>
                  <a:cubicBezTo>
                    <a:pt x="131" y="7"/>
                    <a:pt x="0" y="11"/>
                    <a:pt x="0" y="11"/>
                  </a:cubicBezTo>
                  <a:cubicBezTo>
                    <a:pt x="0" y="11"/>
                    <a:pt x="121" y="0"/>
                    <a:pt x="126" y="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6" name="Freeform 175"/>
            <p:cNvSpPr>
              <a:spLocks/>
            </p:cNvSpPr>
            <p:nvPr/>
          </p:nvSpPr>
          <p:spPr bwMode="auto">
            <a:xfrm>
              <a:off x="2879618" y="4243170"/>
              <a:ext cx="231437" cy="57859"/>
            </a:xfrm>
            <a:custGeom>
              <a:avLst/>
              <a:gdLst>
                <a:gd name="T0" fmla="*/ 60 w 76"/>
                <a:gd name="T1" fmla="*/ 17 h 19"/>
                <a:gd name="T2" fmla="*/ 57 w 76"/>
                <a:gd name="T3" fmla="*/ 10 h 19"/>
                <a:gd name="T4" fmla="*/ 0 w 76"/>
                <a:gd name="T5" fmla="*/ 6 h 19"/>
                <a:gd name="T6" fmla="*/ 76 w 76"/>
                <a:gd name="T7" fmla="*/ 10 h 19"/>
                <a:gd name="T8" fmla="*/ 60 w 76"/>
                <a:gd name="T9" fmla="*/ 17 h 19"/>
              </a:gdLst>
              <a:ahLst/>
              <a:cxnLst>
                <a:cxn ang="0">
                  <a:pos x="T0" y="T1"/>
                </a:cxn>
                <a:cxn ang="0">
                  <a:pos x="T2" y="T3"/>
                </a:cxn>
                <a:cxn ang="0">
                  <a:pos x="T4" y="T5"/>
                </a:cxn>
                <a:cxn ang="0">
                  <a:pos x="T6" y="T7"/>
                </a:cxn>
                <a:cxn ang="0">
                  <a:pos x="T8" y="T9"/>
                </a:cxn>
              </a:cxnLst>
              <a:rect l="0" t="0" r="r" b="b"/>
              <a:pathLst>
                <a:path w="76" h="19">
                  <a:moveTo>
                    <a:pt x="60" y="17"/>
                  </a:moveTo>
                  <a:cubicBezTo>
                    <a:pt x="60" y="17"/>
                    <a:pt x="68" y="9"/>
                    <a:pt x="57" y="10"/>
                  </a:cubicBezTo>
                  <a:cubicBezTo>
                    <a:pt x="46" y="10"/>
                    <a:pt x="0" y="6"/>
                    <a:pt x="0" y="6"/>
                  </a:cubicBezTo>
                  <a:cubicBezTo>
                    <a:pt x="0" y="6"/>
                    <a:pt x="75" y="0"/>
                    <a:pt x="76" y="10"/>
                  </a:cubicBezTo>
                  <a:cubicBezTo>
                    <a:pt x="76" y="19"/>
                    <a:pt x="60" y="17"/>
                    <a:pt x="60" y="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7" name="Freeform 176"/>
            <p:cNvSpPr>
              <a:spLocks noEditPoints="1"/>
            </p:cNvSpPr>
            <p:nvPr/>
          </p:nvSpPr>
          <p:spPr bwMode="auto">
            <a:xfrm>
              <a:off x="2340883" y="3617004"/>
              <a:ext cx="2169081" cy="1874642"/>
            </a:xfrm>
            <a:custGeom>
              <a:avLst/>
              <a:gdLst>
                <a:gd name="T0" fmla="*/ 27 w 713"/>
                <a:gd name="T1" fmla="*/ 260 h 616"/>
                <a:gd name="T2" fmla="*/ 136 w 713"/>
                <a:gd name="T3" fmla="*/ 455 h 616"/>
                <a:gd name="T4" fmla="*/ 191 w 713"/>
                <a:gd name="T5" fmla="*/ 470 h 616"/>
                <a:gd name="T6" fmla="*/ 513 w 713"/>
                <a:gd name="T7" fmla="*/ 527 h 616"/>
                <a:gd name="T8" fmla="*/ 493 w 713"/>
                <a:gd name="T9" fmla="*/ 383 h 616"/>
                <a:gd name="T10" fmla="*/ 497 w 713"/>
                <a:gd name="T11" fmla="*/ 316 h 616"/>
                <a:gd name="T12" fmla="*/ 680 w 713"/>
                <a:gd name="T13" fmla="*/ 200 h 616"/>
                <a:gd name="T14" fmla="*/ 197 w 713"/>
                <a:gd name="T15" fmla="*/ 156 h 616"/>
                <a:gd name="T16" fmla="*/ 212 w 713"/>
                <a:gd name="T17" fmla="*/ 189 h 616"/>
                <a:gd name="T18" fmla="*/ 215 w 713"/>
                <a:gd name="T19" fmla="*/ 158 h 616"/>
                <a:gd name="T20" fmla="*/ 461 w 713"/>
                <a:gd name="T21" fmla="*/ 279 h 616"/>
                <a:gd name="T22" fmla="*/ 13 w 713"/>
                <a:gd name="T23" fmla="*/ 185 h 616"/>
                <a:gd name="T24" fmla="*/ 208 w 713"/>
                <a:gd name="T25" fmla="*/ 169 h 616"/>
                <a:gd name="T26" fmla="*/ 469 w 713"/>
                <a:gd name="T27" fmla="*/ 414 h 616"/>
                <a:gd name="T28" fmla="*/ 274 w 713"/>
                <a:gd name="T29" fmla="*/ 476 h 616"/>
                <a:gd name="T30" fmla="*/ 427 w 713"/>
                <a:gd name="T31" fmla="*/ 461 h 616"/>
                <a:gd name="T32" fmla="*/ 361 w 713"/>
                <a:gd name="T33" fmla="*/ 485 h 616"/>
                <a:gd name="T34" fmla="*/ 402 w 713"/>
                <a:gd name="T35" fmla="*/ 471 h 616"/>
                <a:gd name="T36" fmla="*/ 393 w 713"/>
                <a:gd name="T37" fmla="*/ 481 h 616"/>
                <a:gd name="T38" fmla="*/ 431 w 713"/>
                <a:gd name="T39" fmla="*/ 490 h 616"/>
                <a:gd name="T40" fmla="*/ 419 w 713"/>
                <a:gd name="T41" fmla="*/ 493 h 616"/>
                <a:gd name="T42" fmla="*/ 462 w 713"/>
                <a:gd name="T43" fmla="*/ 492 h 616"/>
                <a:gd name="T44" fmla="*/ 314 w 713"/>
                <a:gd name="T45" fmla="*/ 464 h 616"/>
                <a:gd name="T46" fmla="*/ 322 w 713"/>
                <a:gd name="T47" fmla="*/ 488 h 616"/>
                <a:gd name="T48" fmla="*/ 388 w 713"/>
                <a:gd name="T49" fmla="*/ 502 h 616"/>
                <a:gd name="T50" fmla="*/ 261 w 713"/>
                <a:gd name="T51" fmla="*/ 489 h 616"/>
                <a:gd name="T52" fmla="*/ 434 w 713"/>
                <a:gd name="T53" fmla="*/ 445 h 616"/>
                <a:gd name="T54" fmla="*/ 63 w 713"/>
                <a:gd name="T55" fmla="*/ 287 h 616"/>
                <a:gd name="T56" fmla="*/ 168 w 713"/>
                <a:gd name="T57" fmla="*/ 377 h 616"/>
                <a:gd name="T58" fmla="*/ 84 w 713"/>
                <a:gd name="T59" fmla="*/ 318 h 616"/>
                <a:gd name="T60" fmla="*/ 467 w 713"/>
                <a:gd name="T61" fmla="*/ 437 h 616"/>
                <a:gd name="T62" fmla="*/ 476 w 713"/>
                <a:gd name="T63" fmla="*/ 444 h 616"/>
                <a:gd name="T64" fmla="*/ 144 w 713"/>
                <a:gd name="T65" fmla="*/ 373 h 616"/>
                <a:gd name="T66" fmla="*/ 147 w 713"/>
                <a:gd name="T67" fmla="*/ 344 h 616"/>
                <a:gd name="T68" fmla="*/ 509 w 713"/>
                <a:gd name="T69" fmla="*/ 236 h 616"/>
                <a:gd name="T70" fmla="*/ 483 w 713"/>
                <a:gd name="T71" fmla="*/ 295 h 616"/>
                <a:gd name="T72" fmla="*/ 484 w 713"/>
                <a:gd name="T73" fmla="*/ 310 h 616"/>
                <a:gd name="T74" fmla="*/ 479 w 713"/>
                <a:gd name="T75" fmla="*/ 331 h 616"/>
                <a:gd name="T76" fmla="*/ 475 w 713"/>
                <a:gd name="T77" fmla="*/ 335 h 616"/>
                <a:gd name="T78" fmla="*/ 502 w 713"/>
                <a:gd name="T79" fmla="*/ 294 h 616"/>
                <a:gd name="T80" fmla="*/ 528 w 713"/>
                <a:gd name="T81" fmla="*/ 261 h 616"/>
                <a:gd name="T82" fmla="*/ 463 w 713"/>
                <a:gd name="T83" fmla="*/ 317 h 616"/>
                <a:gd name="T84" fmla="*/ 488 w 713"/>
                <a:gd name="T85" fmla="*/ 285 h 616"/>
                <a:gd name="T86" fmla="*/ 532 w 713"/>
                <a:gd name="T87" fmla="*/ 220 h 616"/>
                <a:gd name="T88" fmla="*/ 468 w 713"/>
                <a:gd name="T89" fmla="*/ 353 h 616"/>
                <a:gd name="T90" fmla="*/ 428 w 713"/>
                <a:gd name="T91" fmla="*/ 300 h 616"/>
                <a:gd name="T92" fmla="*/ 486 w 713"/>
                <a:gd name="T93" fmla="*/ 258 h 616"/>
                <a:gd name="T94" fmla="*/ 581 w 713"/>
                <a:gd name="T95" fmla="*/ 230 h 616"/>
                <a:gd name="T96" fmla="*/ 487 w 713"/>
                <a:gd name="T97" fmla="*/ 347 h 616"/>
                <a:gd name="T98" fmla="*/ 611 w 713"/>
                <a:gd name="T99" fmla="*/ 165 h 616"/>
                <a:gd name="T100" fmla="*/ 496 w 713"/>
                <a:gd name="T101" fmla="*/ 245 h 616"/>
                <a:gd name="T102" fmla="*/ 495 w 713"/>
                <a:gd name="T103" fmla="*/ 368 h 616"/>
                <a:gd name="T104" fmla="*/ 504 w 713"/>
                <a:gd name="T105" fmla="*/ 554 h 616"/>
                <a:gd name="T106" fmla="*/ 244 w 713"/>
                <a:gd name="T107" fmla="*/ 463 h 616"/>
                <a:gd name="T108" fmla="*/ 161 w 713"/>
                <a:gd name="T109" fmla="*/ 474 h 616"/>
                <a:gd name="T110" fmla="*/ 52 w 713"/>
                <a:gd name="T111" fmla="*/ 332 h 616"/>
                <a:gd name="T112" fmla="*/ 66 w 713"/>
                <a:gd name="T113" fmla="*/ 339 h 616"/>
                <a:gd name="T114" fmla="*/ 420 w 713"/>
                <a:gd name="T115" fmla="*/ 404 h 616"/>
                <a:gd name="T116" fmla="*/ 422 w 713"/>
                <a:gd name="T117" fmla="*/ 436 h 616"/>
                <a:gd name="T118" fmla="*/ 92 w 713"/>
                <a:gd name="T119" fmla="*/ 381 h 616"/>
                <a:gd name="T120" fmla="*/ 46 w 713"/>
                <a:gd name="T121" fmla="*/ 291 h 616"/>
                <a:gd name="T122" fmla="*/ 37 w 713"/>
                <a:gd name="T123" fmla="*/ 248 h 616"/>
                <a:gd name="T124" fmla="*/ 191 w 713"/>
                <a:gd name="T125" fmla="*/ 365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3" h="616">
                  <a:moveTo>
                    <a:pt x="9" y="180"/>
                  </a:moveTo>
                  <a:cubicBezTo>
                    <a:pt x="8" y="181"/>
                    <a:pt x="8" y="181"/>
                    <a:pt x="8" y="181"/>
                  </a:cubicBezTo>
                  <a:cubicBezTo>
                    <a:pt x="7" y="183"/>
                    <a:pt x="7" y="183"/>
                    <a:pt x="7" y="183"/>
                  </a:cubicBezTo>
                  <a:cubicBezTo>
                    <a:pt x="7" y="183"/>
                    <a:pt x="8" y="184"/>
                    <a:pt x="9" y="184"/>
                  </a:cubicBezTo>
                  <a:cubicBezTo>
                    <a:pt x="9" y="187"/>
                    <a:pt x="10" y="188"/>
                    <a:pt x="11" y="189"/>
                  </a:cubicBezTo>
                  <a:cubicBezTo>
                    <a:pt x="11" y="190"/>
                    <a:pt x="11" y="190"/>
                    <a:pt x="12" y="191"/>
                  </a:cubicBezTo>
                  <a:cubicBezTo>
                    <a:pt x="14" y="193"/>
                    <a:pt x="17" y="195"/>
                    <a:pt x="20" y="197"/>
                  </a:cubicBezTo>
                  <a:cubicBezTo>
                    <a:pt x="23" y="200"/>
                    <a:pt x="26" y="202"/>
                    <a:pt x="30" y="205"/>
                  </a:cubicBezTo>
                  <a:cubicBezTo>
                    <a:pt x="30" y="208"/>
                    <a:pt x="30" y="208"/>
                    <a:pt x="30" y="208"/>
                  </a:cubicBezTo>
                  <a:cubicBezTo>
                    <a:pt x="30" y="216"/>
                    <a:pt x="31" y="224"/>
                    <a:pt x="32" y="232"/>
                  </a:cubicBezTo>
                  <a:cubicBezTo>
                    <a:pt x="31" y="227"/>
                    <a:pt x="30" y="221"/>
                    <a:pt x="29" y="215"/>
                  </a:cubicBezTo>
                  <a:cubicBezTo>
                    <a:pt x="27" y="215"/>
                    <a:pt x="27" y="215"/>
                    <a:pt x="27" y="215"/>
                  </a:cubicBezTo>
                  <a:cubicBezTo>
                    <a:pt x="27" y="217"/>
                    <a:pt x="27" y="219"/>
                    <a:pt x="27" y="221"/>
                  </a:cubicBezTo>
                  <a:cubicBezTo>
                    <a:pt x="27" y="223"/>
                    <a:pt x="27" y="226"/>
                    <a:pt x="27" y="228"/>
                  </a:cubicBezTo>
                  <a:cubicBezTo>
                    <a:pt x="27" y="231"/>
                    <a:pt x="27" y="233"/>
                    <a:pt x="27" y="235"/>
                  </a:cubicBezTo>
                  <a:cubicBezTo>
                    <a:pt x="29" y="235"/>
                    <a:pt x="29" y="235"/>
                    <a:pt x="29" y="235"/>
                  </a:cubicBezTo>
                  <a:cubicBezTo>
                    <a:pt x="29" y="234"/>
                    <a:pt x="29" y="232"/>
                    <a:pt x="29" y="230"/>
                  </a:cubicBezTo>
                  <a:cubicBezTo>
                    <a:pt x="31" y="236"/>
                    <a:pt x="32" y="242"/>
                    <a:pt x="34" y="248"/>
                  </a:cubicBezTo>
                  <a:cubicBezTo>
                    <a:pt x="32" y="248"/>
                    <a:pt x="30" y="247"/>
                    <a:pt x="28" y="247"/>
                  </a:cubicBezTo>
                  <a:cubicBezTo>
                    <a:pt x="28" y="249"/>
                    <a:pt x="28" y="249"/>
                    <a:pt x="28" y="249"/>
                  </a:cubicBezTo>
                  <a:cubicBezTo>
                    <a:pt x="44" y="253"/>
                    <a:pt x="60" y="262"/>
                    <a:pt x="76" y="274"/>
                  </a:cubicBezTo>
                  <a:cubicBezTo>
                    <a:pt x="74" y="274"/>
                    <a:pt x="71" y="273"/>
                    <a:pt x="69" y="273"/>
                  </a:cubicBezTo>
                  <a:cubicBezTo>
                    <a:pt x="69" y="275"/>
                    <a:pt x="69" y="275"/>
                    <a:pt x="69" y="275"/>
                  </a:cubicBezTo>
                  <a:cubicBezTo>
                    <a:pt x="73" y="276"/>
                    <a:pt x="78" y="278"/>
                    <a:pt x="82" y="280"/>
                  </a:cubicBezTo>
                  <a:cubicBezTo>
                    <a:pt x="84" y="281"/>
                    <a:pt x="85" y="282"/>
                    <a:pt x="87" y="283"/>
                  </a:cubicBezTo>
                  <a:cubicBezTo>
                    <a:pt x="98" y="294"/>
                    <a:pt x="109" y="305"/>
                    <a:pt x="119" y="315"/>
                  </a:cubicBezTo>
                  <a:cubicBezTo>
                    <a:pt x="100" y="299"/>
                    <a:pt x="78" y="285"/>
                    <a:pt x="60" y="273"/>
                  </a:cubicBezTo>
                  <a:cubicBezTo>
                    <a:pt x="57" y="271"/>
                    <a:pt x="57" y="271"/>
                    <a:pt x="57" y="271"/>
                  </a:cubicBezTo>
                  <a:cubicBezTo>
                    <a:pt x="58" y="275"/>
                    <a:pt x="58" y="275"/>
                    <a:pt x="58" y="275"/>
                  </a:cubicBezTo>
                  <a:cubicBezTo>
                    <a:pt x="58" y="275"/>
                    <a:pt x="58" y="275"/>
                    <a:pt x="59" y="275"/>
                  </a:cubicBezTo>
                  <a:cubicBezTo>
                    <a:pt x="58" y="275"/>
                    <a:pt x="57" y="274"/>
                    <a:pt x="56" y="274"/>
                  </a:cubicBezTo>
                  <a:cubicBezTo>
                    <a:pt x="56" y="272"/>
                    <a:pt x="56" y="272"/>
                    <a:pt x="56" y="272"/>
                  </a:cubicBezTo>
                  <a:cubicBezTo>
                    <a:pt x="55" y="272"/>
                    <a:pt x="55" y="272"/>
                    <a:pt x="54" y="272"/>
                  </a:cubicBezTo>
                  <a:cubicBezTo>
                    <a:pt x="47" y="268"/>
                    <a:pt x="40" y="264"/>
                    <a:pt x="35" y="261"/>
                  </a:cubicBezTo>
                  <a:cubicBezTo>
                    <a:pt x="34" y="262"/>
                    <a:pt x="34" y="262"/>
                    <a:pt x="34" y="262"/>
                  </a:cubicBezTo>
                  <a:cubicBezTo>
                    <a:pt x="33" y="261"/>
                    <a:pt x="33" y="261"/>
                    <a:pt x="32" y="260"/>
                  </a:cubicBezTo>
                  <a:cubicBezTo>
                    <a:pt x="31" y="260"/>
                    <a:pt x="29" y="260"/>
                    <a:pt x="28" y="261"/>
                  </a:cubicBezTo>
                  <a:cubicBezTo>
                    <a:pt x="28" y="261"/>
                    <a:pt x="28" y="261"/>
                    <a:pt x="27" y="260"/>
                  </a:cubicBezTo>
                  <a:cubicBezTo>
                    <a:pt x="25" y="259"/>
                    <a:pt x="23" y="261"/>
                    <a:pt x="22" y="263"/>
                  </a:cubicBezTo>
                  <a:cubicBezTo>
                    <a:pt x="21" y="262"/>
                    <a:pt x="19" y="261"/>
                    <a:pt x="17" y="260"/>
                  </a:cubicBezTo>
                  <a:cubicBezTo>
                    <a:pt x="13" y="259"/>
                    <a:pt x="10" y="264"/>
                    <a:pt x="13" y="266"/>
                  </a:cubicBezTo>
                  <a:cubicBezTo>
                    <a:pt x="16" y="268"/>
                    <a:pt x="18" y="270"/>
                    <a:pt x="20" y="272"/>
                  </a:cubicBezTo>
                  <a:cubicBezTo>
                    <a:pt x="20" y="272"/>
                    <a:pt x="20" y="272"/>
                    <a:pt x="20" y="272"/>
                  </a:cubicBezTo>
                  <a:cubicBezTo>
                    <a:pt x="21" y="273"/>
                    <a:pt x="22" y="273"/>
                    <a:pt x="22" y="273"/>
                  </a:cubicBezTo>
                  <a:cubicBezTo>
                    <a:pt x="23" y="273"/>
                    <a:pt x="23" y="273"/>
                    <a:pt x="24" y="274"/>
                  </a:cubicBezTo>
                  <a:cubicBezTo>
                    <a:pt x="24" y="274"/>
                    <a:pt x="24" y="274"/>
                    <a:pt x="24" y="274"/>
                  </a:cubicBezTo>
                  <a:cubicBezTo>
                    <a:pt x="24" y="275"/>
                    <a:pt x="24" y="275"/>
                    <a:pt x="24" y="275"/>
                  </a:cubicBezTo>
                  <a:cubicBezTo>
                    <a:pt x="24" y="275"/>
                    <a:pt x="24" y="275"/>
                    <a:pt x="24" y="275"/>
                  </a:cubicBezTo>
                  <a:cubicBezTo>
                    <a:pt x="23" y="275"/>
                    <a:pt x="23" y="275"/>
                    <a:pt x="23" y="276"/>
                  </a:cubicBezTo>
                  <a:cubicBezTo>
                    <a:pt x="22" y="276"/>
                    <a:pt x="21" y="277"/>
                    <a:pt x="21" y="277"/>
                  </a:cubicBezTo>
                  <a:cubicBezTo>
                    <a:pt x="20" y="278"/>
                    <a:pt x="20" y="278"/>
                    <a:pt x="20" y="278"/>
                  </a:cubicBezTo>
                  <a:cubicBezTo>
                    <a:pt x="21" y="279"/>
                    <a:pt x="21" y="279"/>
                    <a:pt x="21" y="279"/>
                  </a:cubicBezTo>
                  <a:cubicBezTo>
                    <a:pt x="24" y="283"/>
                    <a:pt x="28" y="287"/>
                    <a:pt x="32" y="290"/>
                  </a:cubicBezTo>
                  <a:cubicBezTo>
                    <a:pt x="28" y="289"/>
                    <a:pt x="25" y="288"/>
                    <a:pt x="23" y="287"/>
                  </a:cubicBezTo>
                  <a:cubicBezTo>
                    <a:pt x="21" y="290"/>
                    <a:pt x="21" y="290"/>
                    <a:pt x="21" y="290"/>
                  </a:cubicBezTo>
                  <a:cubicBezTo>
                    <a:pt x="29" y="296"/>
                    <a:pt x="37" y="303"/>
                    <a:pt x="45" y="309"/>
                  </a:cubicBezTo>
                  <a:cubicBezTo>
                    <a:pt x="45" y="313"/>
                    <a:pt x="45" y="321"/>
                    <a:pt x="47" y="329"/>
                  </a:cubicBezTo>
                  <a:cubicBezTo>
                    <a:pt x="46" y="326"/>
                    <a:pt x="45" y="324"/>
                    <a:pt x="44" y="322"/>
                  </a:cubicBezTo>
                  <a:cubicBezTo>
                    <a:pt x="42" y="323"/>
                    <a:pt x="42" y="323"/>
                    <a:pt x="42" y="323"/>
                  </a:cubicBezTo>
                  <a:cubicBezTo>
                    <a:pt x="42" y="323"/>
                    <a:pt x="42" y="324"/>
                    <a:pt x="42" y="324"/>
                  </a:cubicBezTo>
                  <a:cubicBezTo>
                    <a:pt x="42" y="331"/>
                    <a:pt x="44" y="338"/>
                    <a:pt x="46" y="344"/>
                  </a:cubicBezTo>
                  <a:cubicBezTo>
                    <a:pt x="45" y="349"/>
                    <a:pt x="44" y="353"/>
                    <a:pt x="44" y="357"/>
                  </a:cubicBezTo>
                  <a:cubicBezTo>
                    <a:pt x="44" y="363"/>
                    <a:pt x="45" y="369"/>
                    <a:pt x="47" y="374"/>
                  </a:cubicBezTo>
                  <a:cubicBezTo>
                    <a:pt x="49" y="377"/>
                    <a:pt x="49" y="377"/>
                    <a:pt x="49" y="377"/>
                  </a:cubicBezTo>
                  <a:cubicBezTo>
                    <a:pt x="50" y="374"/>
                    <a:pt x="50" y="374"/>
                    <a:pt x="50" y="374"/>
                  </a:cubicBezTo>
                  <a:cubicBezTo>
                    <a:pt x="51" y="370"/>
                    <a:pt x="52" y="366"/>
                    <a:pt x="52" y="362"/>
                  </a:cubicBezTo>
                  <a:cubicBezTo>
                    <a:pt x="58" y="374"/>
                    <a:pt x="67" y="384"/>
                    <a:pt x="76" y="395"/>
                  </a:cubicBezTo>
                  <a:cubicBezTo>
                    <a:pt x="84" y="402"/>
                    <a:pt x="92" y="410"/>
                    <a:pt x="100" y="417"/>
                  </a:cubicBezTo>
                  <a:cubicBezTo>
                    <a:pt x="96" y="416"/>
                    <a:pt x="93" y="415"/>
                    <a:pt x="90" y="415"/>
                  </a:cubicBezTo>
                  <a:cubicBezTo>
                    <a:pt x="89" y="415"/>
                    <a:pt x="88" y="415"/>
                    <a:pt x="87" y="416"/>
                  </a:cubicBezTo>
                  <a:cubicBezTo>
                    <a:pt x="87" y="418"/>
                    <a:pt x="87" y="418"/>
                    <a:pt x="87" y="418"/>
                  </a:cubicBezTo>
                  <a:cubicBezTo>
                    <a:pt x="88" y="418"/>
                    <a:pt x="89" y="418"/>
                    <a:pt x="90" y="418"/>
                  </a:cubicBezTo>
                  <a:cubicBezTo>
                    <a:pt x="94" y="418"/>
                    <a:pt x="100" y="420"/>
                    <a:pt x="105" y="423"/>
                  </a:cubicBezTo>
                  <a:cubicBezTo>
                    <a:pt x="110" y="428"/>
                    <a:pt x="115" y="433"/>
                    <a:pt x="119" y="438"/>
                  </a:cubicBezTo>
                  <a:cubicBezTo>
                    <a:pt x="120" y="438"/>
                    <a:pt x="120" y="438"/>
                    <a:pt x="120" y="438"/>
                  </a:cubicBezTo>
                  <a:cubicBezTo>
                    <a:pt x="125" y="443"/>
                    <a:pt x="131" y="449"/>
                    <a:pt x="136" y="455"/>
                  </a:cubicBezTo>
                  <a:cubicBezTo>
                    <a:pt x="130" y="450"/>
                    <a:pt x="124" y="446"/>
                    <a:pt x="118" y="441"/>
                  </a:cubicBezTo>
                  <a:cubicBezTo>
                    <a:pt x="117" y="443"/>
                    <a:pt x="117" y="443"/>
                    <a:pt x="117" y="443"/>
                  </a:cubicBezTo>
                  <a:cubicBezTo>
                    <a:pt x="125" y="450"/>
                    <a:pt x="134" y="456"/>
                    <a:pt x="142" y="462"/>
                  </a:cubicBezTo>
                  <a:cubicBezTo>
                    <a:pt x="135" y="464"/>
                    <a:pt x="130" y="466"/>
                    <a:pt x="127" y="467"/>
                  </a:cubicBezTo>
                  <a:cubicBezTo>
                    <a:pt x="124" y="464"/>
                    <a:pt x="121" y="463"/>
                    <a:pt x="121" y="463"/>
                  </a:cubicBezTo>
                  <a:cubicBezTo>
                    <a:pt x="122" y="464"/>
                    <a:pt x="123" y="466"/>
                    <a:pt x="125" y="468"/>
                  </a:cubicBezTo>
                  <a:cubicBezTo>
                    <a:pt x="125" y="468"/>
                    <a:pt x="125" y="468"/>
                    <a:pt x="125" y="468"/>
                  </a:cubicBezTo>
                  <a:cubicBezTo>
                    <a:pt x="125" y="468"/>
                    <a:pt x="125" y="468"/>
                    <a:pt x="125" y="468"/>
                  </a:cubicBezTo>
                  <a:cubicBezTo>
                    <a:pt x="142" y="489"/>
                    <a:pt x="211" y="545"/>
                    <a:pt x="211" y="545"/>
                  </a:cubicBezTo>
                  <a:cubicBezTo>
                    <a:pt x="211" y="529"/>
                    <a:pt x="147" y="481"/>
                    <a:pt x="127" y="467"/>
                  </a:cubicBezTo>
                  <a:cubicBezTo>
                    <a:pt x="132" y="466"/>
                    <a:pt x="137" y="465"/>
                    <a:pt x="144" y="464"/>
                  </a:cubicBezTo>
                  <a:cubicBezTo>
                    <a:pt x="145" y="465"/>
                    <a:pt x="147" y="466"/>
                    <a:pt x="148" y="467"/>
                  </a:cubicBezTo>
                  <a:cubicBezTo>
                    <a:pt x="150" y="469"/>
                    <a:pt x="152" y="471"/>
                    <a:pt x="154" y="473"/>
                  </a:cubicBezTo>
                  <a:cubicBezTo>
                    <a:pt x="153" y="473"/>
                    <a:pt x="151" y="472"/>
                    <a:pt x="150" y="472"/>
                  </a:cubicBezTo>
                  <a:cubicBezTo>
                    <a:pt x="149" y="471"/>
                    <a:pt x="148" y="469"/>
                    <a:pt x="147" y="467"/>
                  </a:cubicBezTo>
                  <a:cubicBezTo>
                    <a:pt x="145" y="469"/>
                    <a:pt x="145" y="469"/>
                    <a:pt x="145" y="469"/>
                  </a:cubicBezTo>
                  <a:cubicBezTo>
                    <a:pt x="146" y="471"/>
                    <a:pt x="147" y="473"/>
                    <a:pt x="149" y="474"/>
                  </a:cubicBezTo>
                  <a:cubicBezTo>
                    <a:pt x="151" y="475"/>
                    <a:pt x="152" y="476"/>
                    <a:pt x="154" y="476"/>
                  </a:cubicBezTo>
                  <a:cubicBezTo>
                    <a:pt x="155" y="476"/>
                    <a:pt x="156" y="475"/>
                    <a:pt x="157" y="475"/>
                  </a:cubicBezTo>
                  <a:cubicBezTo>
                    <a:pt x="158" y="475"/>
                    <a:pt x="158" y="475"/>
                    <a:pt x="158" y="475"/>
                  </a:cubicBezTo>
                  <a:cubicBezTo>
                    <a:pt x="171" y="486"/>
                    <a:pt x="184" y="498"/>
                    <a:pt x="196" y="510"/>
                  </a:cubicBezTo>
                  <a:cubicBezTo>
                    <a:pt x="198" y="508"/>
                    <a:pt x="198" y="508"/>
                    <a:pt x="198" y="508"/>
                  </a:cubicBezTo>
                  <a:cubicBezTo>
                    <a:pt x="191" y="501"/>
                    <a:pt x="184" y="495"/>
                    <a:pt x="177" y="488"/>
                  </a:cubicBezTo>
                  <a:cubicBezTo>
                    <a:pt x="177" y="488"/>
                    <a:pt x="177" y="488"/>
                    <a:pt x="177" y="488"/>
                  </a:cubicBezTo>
                  <a:cubicBezTo>
                    <a:pt x="171" y="482"/>
                    <a:pt x="163" y="473"/>
                    <a:pt x="153" y="462"/>
                  </a:cubicBezTo>
                  <a:cubicBezTo>
                    <a:pt x="154" y="462"/>
                    <a:pt x="155" y="462"/>
                    <a:pt x="156" y="462"/>
                  </a:cubicBezTo>
                  <a:cubicBezTo>
                    <a:pt x="171" y="475"/>
                    <a:pt x="198" y="501"/>
                    <a:pt x="201" y="509"/>
                  </a:cubicBezTo>
                  <a:cubicBezTo>
                    <a:pt x="201" y="509"/>
                    <a:pt x="200" y="490"/>
                    <a:pt x="159" y="462"/>
                  </a:cubicBezTo>
                  <a:cubicBezTo>
                    <a:pt x="162" y="461"/>
                    <a:pt x="166" y="461"/>
                    <a:pt x="169" y="461"/>
                  </a:cubicBezTo>
                  <a:cubicBezTo>
                    <a:pt x="169" y="462"/>
                    <a:pt x="170" y="463"/>
                    <a:pt x="170" y="463"/>
                  </a:cubicBezTo>
                  <a:cubicBezTo>
                    <a:pt x="173" y="463"/>
                    <a:pt x="173" y="463"/>
                    <a:pt x="173" y="463"/>
                  </a:cubicBezTo>
                  <a:cubicBezTo>
                    <a:pt x="172" y="462"/>
                    <a:pt x="172" y="461"/>
                    <a:pt x="172" y="460"/>
                  </a:cubicBezTo>
                  <a:cubicBezTo>
                    <a:pt x="176" y="460"/>
                    <a:pt x="181" y="460"/>
                    <a:pt x="185" y="460"/>
                  </a:cubicBezTo>
                  <a:cubicBezTo>
                    <a:pt x="186" y="461"/>
                    <a:pt x="187" y="463"/>
                    <a:pt x="188" y="465"/>
                  </a:cubicBezTo>
                  <a:cubicBezTo>
                    <a:pt x="184" y="466"/>
                    <a:pt x="180" y="467"/>
                    <a:pt x="176" y="469"/>
                  </a:cubicBezTo>
                  <a:cubicBezTo>
                    <a:pt x="177" y="472"/>
                    <a:pt x="177" y="472"/>
                    <a:pt x="177" y="472"/>
                  </a:cubicBezTo>
                  <a:cubicBezTo>
                    <a:pt x="181" y="470"/>
                    <a:pt x="185" y="468"/>
                    <a:pt x="189" y="467"/>
                  </a:cubicBezTo>
                  <a:cubicBezTo>
                    <a:pt x="190" y="468"/>
                    <a:pt x="190" y="469"/>
                    <a:pt x="191" y="470"/>
                  </a:cubicBezTo>
                  <a:cubicBezTo>
                    <a:pt x="190" y="470"/>
                    <a:pt x="190" y="469"/>
                    <a:pt x="190" y="469"/>
                  </a:cubicBezTo>
                  <a:cubicBezTo>
                    <a:pt x="189" y="472"/>
                    <a:pt x="189" y="472"/>
                    <a:pt x="189" y="472"/>
                  </a:cubicBezTo>
                  <a:cubicBezTo>
                    <a:pt x="190" y="472"/>
                    <a:pt x="191" y="473"/>
                    <a:pt x="193" y="473"/>
                  </a:cubicBezTo>
                  <a:cubicBezTo>
                    <a:pt x="198" y="480"/>
                    <a:pt x="204" y="486"/>
                    <a:pt x="211" y="487"/>
                  </a:cubicBezTo>
                  <a:cubicBezTo>
                    <a:pt x="225" y="489"/>
                    <a:pt x="413" y="518"/>
                    <a:pt x="474" y="531"/>
                  </a:cubicBezTo>
                  <a:cubicBezTo>
                    <a:pt x="469" y="530"/>
                    <a:pt x="464" y="528"/>
                    <a:pt x="458" y="527"/>
                  </a:cubicBezTo>
                  <a:cubicBezTo>
                    <a:pt x="459" y="526"/>
                    <a:pt x="459" y="526"/>
                    <a:pt x="459" y="526"/>
                  </a:cubicBezTo>
                  <a:cubicBezTo>
                    <a:pt x="459" y="526"/>
                    <a:pt x="459" y="526"/>
                    <a:pt x="459" y="526"/>
                  </a:cubicBezTo>
                  <a:cubicBezTo>
                    <a:pt x="469" y="527"/>
                    <a:pt x="480" y="528"/>
                    <a:pt x="490" y="528"/>
                  </a:cubicBezTo>
                  <a:cubicBezTo>
                    <a:pt x="493" y="529"/>
                    <a:pt x="496" y="529"/>
                    <a:pt x="499" y="530"/>
                  </a:cubicBezTo>
                  <a:cubicBezTo>
                    <a:pt x="505" y="536"/>
                    <a:pt x="509" y="540"/>
                    <a:pt x="510" y="542"/>
                  </a:cubicBezTo>
                  <a:cubicBezTo>
                    <a:pt x="510" y="545"/>
                    <a:pt x="508" y="548"/>
                    <a:pt x="507" y="551"/>
                  </a:cubicBezTo>
                  <a:cubicBezTo>
                    <a:pt x="507" y="549"/>
                    <a:pt x="507" y="547"/>
                    <a:pt x="507" y="545"/>
                  </a:cubicBezTo>
                  <a:cubicBezTo>
                    <a:pt x="505" y="545"/>
                    <a:pt x="505" y="545"/>
                    <a:pt x="505" y="545"/>
                  </a:cubicBezTo>
                  <a:cubicBezTo>
                    <a:pt x="503" y="549"/>
                    <a:pt x="501" y="555"/>
                    <a:pt x="499" y="561"/>
                  </a:cubicBezTo>
                  <a:cubicBezTo>
                    <a:pt x="499" y="563"/>
                    <a:pt x="498" y="566"/>
                    <a:pt x="498" y="569"/>
                  </a:cubicBezTo>
                  <a:cubicBezTo>
                    <a:pt x="495" y="573"/>
                    <a:pt x="493" y="578"/>
                    <a:pt x="492" y="583"/>
                  </a:cubicBezTo>
                  <a:cubicBezTo>
                    <a:pt x="494" y="584"/>
                    <a:pt x="494" y="584"/>
                    <a:pt x="494" y="584"/>
                  </a:cubicBezTo>
                  <a:cubicBezTo>
                    <a:pt x="494" y="584"/>
                    <a:pt x="494" y="583"/>
                    <a:pt x="494" y="583"/>
                  </a:cubicBezTo>
                  <a:cubicBezTo>
                    <a:pt x="497" y="584"/>
                    <a:pt x="497" y="584"/>
                    <a:pt x="497" y="584"/>
                  </a:cubicBezTo>
                  <a:cubicBezTo>
                    <a:pt x="497" y="583"/>
                    <a:pt x="497" y="583"/>
                    <a:pt x="497" y="583"/>
                  </a:cubicBezTo>
                  <a:cubicBezTo>
                    <a:pt x="498" y="588"/>
                    <a:pt x="499" y="593"/>
                    <a:pt x="501" y="598"/>
                  </a:cubicBezTo>
                  <a:cubicBezTo>
                    <a:pt x="432" y="577"/>
                    <a:pt x="312" y="559"/>
                    <a:pt x="264" y="552"/>
                  </a:cubicBezTo>
                  <a:cubicBezTo>
                    <a:pt x="337" y="565"/>
                    <a:pt x="545" y="616"/>
                    <a:pt x="545" y="616"/>
                  </a:cubicBezTo>
                  <a:cubicBezTo>
                    <a:pt x="537" y="610"/>
                    <a:pt x="523" y="605"/>
                    <a:pt x="505" y="599"/>
                  </a:cubicBezTo>
                  <a:cubicBezTo>
                    <a:pt x="506" y="598"/>
                    <a:pt x="507" y="598"/>
                    <a:pt x="508" y="597"/>
                  </a:cubicBezTo>
                  <a:cubicBezTo>
                    <a:pt x="508" y="600"/>
                    <a:pt x="508" y="600"/>
                    <a:pt x="508" y="600"/>
                  </a:cubicBezTo>
                  <a:cubicBezTo>
                    <a:pt x="510" y="596"/>
                    <a:pt x="510" y="596"/>
                    <a:pt x="510" y="596"/>
                  </a:cubicBezTo>
                  <a:cubicBezTo>
                    <a:pt x="510" y="595"/>
                    <a:pt x="510" y="594"/>
                    <a:pt x="510" y="593"/>
                  </a:cubicBezTo>
                  <a:cubicBezTo>
                    <a:pt x="520" y="578"/>
                    <a:pt x="522" y="546"/>
                    <a:pt x="522" y="540"/>
                  </a:cubicBezTo>
                  <a:cubicBezTo>
                    <a:pt x="522" y="539"/>
                    <a:pt x="520" y="536"/>
                    <a:pt x="517" y="532"/>
                  </a:cubicBezTo>
                  <a:cubicBezTo>
                    <a:pt x="520" y="533"/>
                    <a:pt x="524" y="533"/>
                    <a:pt x="528" y="533"/>
                  </a:cubicBezTo>
                  <a:cubicBezTo>
                    <a:pt x="528" y="531"/>
                    <a:pt x="528" y="531"/>
                    <a:pt x="528" y="531"/>
                  </a:cubicBezTo>
                  <a:cubicBezTo>
                    <a:pt x="523" y="530"/>
                    <a:pt x="518" y="529"/>
                    <a:pt x="513" y="528"/>
                  </a:cubicBezTo>
                  <a:cubicBezTo>
                    <a:pt x="513" y="528"/>
                    <a:pt x="513" y="527"/>
                    <a:pt x="513" y="527"/>
                  </a:cubicBezTo>
                  <a:cubicBezTo>
                    <a:pt x="513" y="527"/>
                    <a:pt x="513" y="527"/>
                    <a:pt x="513" y="527"/>
                  </a:cubicBezTo>
                  <a:cubicBezTo>
                    <a:pt x="513" y="527"/>
                    <a:pt x="513" y="527"/>
                    <a:pt x="513" y="527"/>
                  </a:cubicBezTo>
                  <a:cubicBezTo>
                    <a:pt x="513" y="527"/>
                    <a:pt x="513" y="527"/>
                    <a:pt x="513" y="527"/>
                  </a:cubicBezTo>
                  <a:cubicBezTo>
                    <a:pt x="512" y="522"/>
                    <a:pt x="509" y="518"/>
                    <a:pt x="506" y="514"/>
                  </a:cubicBezTo>
                  <a:cubicBezTo>
                    <a:pt x="507" y="515"/>
                    <a:pt x="508" y="515"/>
                    <a:pt x="508" y="515"/>
                  </a:cubicBezTo>
                  <a:cubicBezTo>
                    <a:pt x="509" y="513"/>
                    <a:pt x="509" y="513"/>
                    <a:pt x="509" y="513"/>
                  </a:cubicBezTo>
                  <a:cubicBezTo>
                    <a:pt x="507" y="512"/>
                    <a:pt x="506" y="511"/>
                    <a:pt x="504" y="511"/>
                  </a:cubicBezTo>
                  <a:cubicBezTo>
                    <a:pt x="504" y="510"/>
                    <a:pt x="504" y="510"/>
                    <a:pt x="504" y="510"/>
                  </a:cubicBezTo>
                  <a:cubicBezTo>
                    <a:pt x="501" y="508"/>
                    <a:pt x="497" y="505"/>
                    <a:pt x="494" y="502"/>
                  </a:cubicBezTo>
                  <a:cubicBezTo>
                    <a:pt x="489" y="497"/>
                    <a:pt x="483" y="493"/>
                    <a:pt x="477" y="490"/>
                  </a:cubicBezTo>
                  <a:cubicBezTo>
                    <a:pt x="473" y="487"/>
                    <a:pt x="469" y="485"/>
                    <a:pt x="466" y="482"/>
                  </a:cubicBezTo>
                  <a:cubicBezTo>
                    <a:pt x="463" y="480"/>
                    <a:pt x="460" y="477"/>
                    <a:pt x="457" y="474"/>
                  </a:cubicBezTo>
                  <a:cubicBezTo>
                    <a:pt x="456" y="473"/>
                    <a:pt x="455" y="472"/>
                    <a:pt x="454" y="471"/>
                  </a:cubicBezTo>
                  <a:cubicBezTo>
                    <a:pt x="452" y="469"/>
                    <a:pt x="449" y="466"/>
                    <a:pt x="448" y="464"/>
                  </a:cubicBezTo>
                  <a:cubicBezTo>
                    <a:pt x="451" y="465"/>
                    <a:pt x="454" y="465"/>
                    <a:pt x="458" y="465"/>
                  </a:cubicBezTo>
                  <a:cubicBezTo>
                    <a:pt x="458" y="468"/>
                    <a:pt x="459" y="470"/>
                    <a:pt x="460" y="472"/>
                  </a:cubicBezTo>
                  <a:cubicBezTo>
                    <a:pt x="463" y="476"/>
                    <a:pt x="467" y="479"/>
                    <a:pt x="473" y="479"/>
                  </a:cubicBezTo>
                  <a:cubicBezTo>
                    <a:pt x="475" y="479"/>
                    <a:pt x="478" y="478"/>
                    <a:pt x="481" y="477"/>
                  </a:cubicBezTo>
                  <a:cubicBezTo>
                    <a:pt x="480" y="475"/>
                    <a:pt x="480" y="475"/>
                    <a:pt x="480" y="475"/>
                  </a:cubicBezTo>
                  <a:cubicBezTo>
                    <a:pt x="477" y="476"/>
                    <a:pt x="475" y="476"/>
                    <a:pt x="473" y="476"/>
                  </a:cubicBezTo>
                  <a:cubicBezTo>
                    <a:pt x="468" y="476"/>
                    <a:pt x="465" y="474"/>
                    <a:pt x="462" y="470"/>
                  </a:cubicBezTo>
                  <a:cubicBezTo>
                    <a:pt x="462" y="469"/>
                    <a:pt x="461" y="467"/>
                    <a:pt x="460" y="465"/>
                  </a:cubicBezTo>
                  <a:cubicBezTo>
                    <a:pt x="464" y="466"/>
                    <a:pt x="468" y="466"/>
                    <a:pt x="472" y="466"/>
                  </a:cubicBezTo>
                  <a:cubicBezTo>
                    <a:pt x="473" y="466"/>
                    <a:pt x="473" y="466"/>
                    <a:pt x="473" y="466"/>
                  </a:cubicBezTo>
                  <a:cubicBezTo>
                    <a:pt x="472" y="469"/>
                    <a:pt x="472" y="469"/>
                    <a:pt x="472" y="469"/>
                  </a:cubicBezTo>
                  <a:cubicBezTo>
                    <a:pt x="475" y="466"/>
                    <a:pt x="475" y="466"/>
                    <a:pt x="475" y="466"/>
                  </a:cubicBezTo>
                  <a:cubicBezTo>
                    <a:pt x="484" y="457"/>
                    <a:pt x="491" y="443"/>
                    <a:pt x="491" y="429"/>
                  </a:cubicBezTo>
                  <a:cubicBezTo>
                    <a:pt x="491" y="426"/>
                    <a:pt x="490" y="423"/>
                    <a:pt x="489" y="420"/>
                  </a:cubicBezTo>
                  <a:cubicBezTo>
                    <a:pt x="488" y="412"/>
                    <a:pt x="485" y="404"/>
                    <a:pt x="483" y="399"/>
                  </a:cubicBezTo>
                  <a:cubicBezTo>
                    <a:pt x="483" y="399"/>
                    <a:pt x="483" y="399"/>
                    <a:pt x="483" y="399"/>
                  </a:cubicBezTo>
                  <a:cubicBezTo>
                    <a:pt x="484" y="397"/>
                    <a:pt x="484" y="395"/>
                    <a:pt x="483" y="394"/>
                  </a:cubicBezTo>
                  <a:cubicBezTo>
                    <a:pt x="479" y="390"/>
                    <a:pt x="475" y="387"/>
                    <a:pt x="472" y="384"/>
                  </a:cubicBezTo>
                  <a:cubicBezTo>
                    <a:pt x="472" y="384"/>
                    <a:pt x="472" y="383"/>
                    <a:pt x="472" y="383"/>
                  </a:cubicBezTo>
                  <a:cubicBezTo>
                    <a:pt x="476" y="383"/>
                    <a:pt x="478" y="383"/>
                    <a:pt x="479" y="383"/>
                  </a:cubicBezTo>
                  <a:cubicBezTo>
                    <a:pt x="480" y="383"/>
                    <a:pt x="481" y="383"/>
                    <a:pt x="481" y="383"/>
                  </a:cubicBezTo>
                  <a:cubicBezTo>
                    <a:pt x="481" y="385"/>
                    <a:pt x="482" y="387"/>
                    <a:pt x="482" y="388"/>
                  </a:cubicBezTo>
                  <a:cubicBezTo>
                    <a:pt x="483" y="392"/>
                    <a:pt x="483" y="392"/>
                    <a:pt x="483" y="392"/>
                  </a:cubicBezTo>
                  <a:cubicBezTo>
                    <a:pt x="484" y="388"/>
                    <a:pt x="484" y="388"/>
                    <a:pt x="484" y="388"/>
                  </a:cubicBezTo>
                  <a:cubicBezTo>
                    <a:pt x="485" y="386"/>
                    <a:pt x="486" y="383"/>
                    <a:pt x="486" y="380"/>
                  </a:cubicBezTo>
                  <a:cubicBezTo>
                    <a:pt x="487" y="380"/>
                    <a:pt x="487" y="380"/>
                    <a:pt x="487" y="380"/>
                  </a:cubicBezTo>
                  <a:cubicBezTo>
                    <a:pt x="489" y="381"/>
                    <a:pt x="491" y="382"/>
                    <a:pt x="493" y="383"/>
                  </a:cubicBezTo>
                  <a:cubicBezTo>
                    <a:pt x="493" y="385"/>
                    <a:pt x="493" y="385"/>
                    <a:pt x="493" y="385"/>
                  </a:cubicBezTo>
                  <a:cubicBezTo>
                    <a:pt x="494" y="385"/>
                    <a:pt x="495" y="385"/>
                    <a:pt x="496" y="386"/>
                  </a:cubicBezTo>
                  <a:cubicBezTo>
                    <a:pt x="497" y="386"/>
                    <a:pt x="497" y="386"/>
                    <a:pt x="498" y="386"/>
                  </a:cubicBezTo>
                  <a:cubicBezTo>
                    <a:pt x="498" y="386"/>
                    <a:pt x="498" y="386"/>
                    <a:pt x="498" y="386"/>
                  </a:cubicBezTo>
                  <a:cubicBezTo>
                    <a:pt x="498" y="386"/>
                    <a:pt x="499" y="386"/>
                    <a:pt x="499" y="385"/>
                  </a:cubicBezTo>
                  <a:cubicBezTo>
                    <a:pt x="499" y="385"/>
                    <a:pt x="499" y="385"/>
                    <a:pt x="499" y="384"/>
                  </a:cubicBezTo>
                  <a:cubicBezTo>
                    <a:pt x="499" y="384"/>
                    <a:pt x="499" y="384"/>
                    <a:pt x="499" y="384"/>
                  </a:cubicBezTo>
                  <a:cubicBezTo>
                    <a:pt x="499" y="383"/>
                    <a:pt x="499" y="383"/>
                    <a:pt x="499" y="383"/>
                  </a:cubicBezTo>
                  <a:cubicBezTo>
                    <a:pt x="499" y="383"/>
                    <a:pt x="498" y="383"/>
                    <a:pt x="498" y="383"/>
                  </a:cubicBezTo>
                  <a:cubicBezTo>
                    <a:pt x="498" y="382"/>
                    <a:pt x="497" y="382"/>
                    <a:pt x="496" y="382"/>
                  </a:cubicBezTo>
                  <a:cubicBezTo>
                    <a:pt x="496" y="382"/>
                    <a:pt x="496" y="382"/>
                    <a:pt x="496" y="382"/>
                  </a:cubicBezTo>
                  <a:cubicBezTo>
                    <a:pt x="496" y="382"/>
                    <a:pt x="496" y="382"/>
                    <a:pt x="496" y="382"/>
                  </a:cubicBezTo>
                  <a:cubicBezTo>
                    <a:pt x="494" y="380"/>
                    <a:pt x="491" y="379"/>
                    <a:pt x="489" y="378"/>
                  </a:cubicBezTo>
                  <a:cubicBezTo>
                    <a:pt x="491" y="376"/>
                    <a:pt x="492" y="373"/>
                    <a:pt x="494" y="370"/>
                  </a:cubicBezTo>
                  <a:cubicBezTo>
                    <a:pt x="495" y="370"/>
                    <a:pt x="495" y="370"/>
                    <a:pt x="496" y="370"/>
                  </a:cubicBezTo>
                  <a:cubicBezTo>
                    <a:pt x="497" y="370"/>
                    <a:pt x="498" y="370"/>
                    <a:pt x="498" y="370"/>
                  </a:cubicBezTo>
                  <a:cubicBezTo>
                    <a:pt x="500" y="370"/>
                    <a:pt x="500" y="370"/>
                    <a:pt x="500" y="370"/>
                  </a:cubicBezTo>
                  <a:cubicBezTo>
                    <a:pt x="499" y="368"/>
                    <a:pt x="499" y="368"/>
                    <a:pt x="499" y="368"/>
                  </a:cubicBezTo>
                  <a:cubicBezTo>
                    <a:pt x="498" y="367"/>
                    <a:pt x="497" y="365"/>
                    <a:pt x="496" y="364"/>
                  </a:cubicBezTo>
                  <a:cubicBezTo>
                    <a:pt x="499" y="354"/>
                    <a:pt x="499" y="344"/>
                    <a:pt x="498" y="338"/>
                  </a:cubicBezTo>
                  <a:cubicBezTo>
                    <a:pt x="498" y="334"/>
                    <a:pt x="496" y="331"/>
                    <a:pt x="494" y="329"/>
                  </a:cubicBezTo>
                  <a:cubicBezTo>
                    <a:pt x="493" y="328"/>
                    <a:pt x="493" y="327"/>
                    <a:pt x="492" y="326"/>
                  </a:cubicBezTo>
                  <a:cubicBezTo>
                    <a:pt x="494" y="325"/>
                    <a:pt x="494" y="325"/>
                    <a:pt x="494" y="325"/>
                  </a:cubicBezTo>
                  <a:cubicBezTo>
                    <a:pt x="492" y="324"/>
                    <a:pt x="492" y="324"/>
                    <a:pt x="492" y="324"/>
                  </a:cubicBezTo>
                  <a:cubicBezTo>
                    <a:pt x="492" y="324"/>
                    <a:pt x="492" y="324"/>
                    <a:pt x="492" y="324"/>
                  </a:cubicBezTo>
                  <a:cubicBezTo>
                    <a:pt x="492" y="324"/>
                    <a:pt x="492" y="324"/>
                    <a:pt x="492" y="324"/>
                  </a:cubicBezTo>
                  <a:cubicBezTo>
                    <a:pt x="494" y="324"/>
                    <a:pt x="494" y="324"/>
                    <a:pt x="494" y="324"/>
                  </a:cubicBezTo>
                  <a:cubicBezTo>
                    <a:pt x="495" y="325"/>
                    <a:pt x="495" y="325"/>
                    <a:pt x="495" y="325"/>
                  </a:cubicBezTo>
                  <a:cubicBezTo>
                    <a:pt x="496" y="325"/>
                    <a:pt x="496" y="325"/>
                    <a:pt x="496" y="325"/>
                  </a:cubicBezTo>
                  <a:cubicBezTo>
                    <a:pt x="498" y="330"/>
                    <a:pt x="500" y="336"/>
                    <a:pt x="502" y="341"/>
                  </a:cubicBezTo>
                  <a:cubicBezTo>
                    <a:pt x="505" y="340"/>
                    <a:pt x="505" y="340"/>
                    <a:pt x="505" y="340"/>
                  </a:cubicBezTo>
                  <a:cubicBezTo>
                    <a:pt x="504" y="339"/>
                    <a:pt x="504" y="338"/>
                    <a:pt x="504" y="337"/>
                  </a:cubicBezTo>
                  <a:cubicBezTo>
                    <a:pt x="505" y="339"/>
                    <a:pt x="506" y="342"/>
                    <a:pt x="508" y="343"/>
                  </a:cubicBezTo>
                  <a:cubicBezTo>
                    <a:pt x="510" y="342"/>
                    <a:pt x="510" y="342"/>
                    <a:pt x="510" y="342"/>
                  </a:cubicBezTo>
                  <a:cubicBezTo>
                    <a:pt x="505" y="336"/>
                    <a:pt x="500" y="327"/>
                    <a:pt x="496" y="318"/>
                  </a:cubicBezTo>
                  <a:cubicBezTo>
                    <a:pt x="496" y="318"/>
                    <a:pt x="496" y="317"/>
                    <a:pt x="496" y="317"/>
                  </a:cubicBezTo>
                  <a:cubicBezTo>
                    <a:pt x="496" y="317"/>
                    <a:pt x="496" y="317"/>
                    <a:pt x="496" y="317"/>
                  </a:cubicBezTo>
                  <a:cubicBezTo>
                    <a:pt x="497" y="316"/>
                    <a:pt x="497" y="316"/>
                    <a:pt x="497" y="316"/>
                  </a:cubicBezTo>
                  <a:cubicBezTo>
                    <a:pt x="501" y="332"/>
                    <a:pt x="514" y="330"/>
                    <a:pt x="528" y="307"/>
                  </a:cubicBezTo>
                  <a:cubicBezTo>
                    <a:pt x="540" y="288"/>
                    <a:pt x="575" y="265"/>
                    <a:pt x="604" y="251"/>
                  </a:cubicBezTo>
                  <a:cubicBezTo>
                    <a:pt x="612" y="251"/>
                    <a:pt x="619" y="252"/>
                    <a:pt x="626" y="252"/>
                  </a:cubicBezTo>
                  <a:cubicBezTo>
                    <a:pt x="626" y="249"/>
                    <a:pt x="626" y="249"/>
                    <a:pt x="626" y="249"/>
                  </a:cubicBezTo>
                  <a:cubicBezTo>
                    <a:pt x="625" y="249"/>
                    <a:pt x="624" y="249"/>
                    <a:pt x="623" y="249"/>
                  </a:cubicBezTo>
                  <a:cubicBezTo>
                    <a:pt x="627" y="249"/>
                    <a:pt x="631" y="249"/>
                    <a:pt x="635" y="249"/>
                  </a:cubicBezTo>
                  <a:cubicBezTo>
                    <a:pt x="640" y="249"/>
                    <a:pt x="645" y="249"/>
                    <a:pt x="649" y="249"/>
                  </a:cubicBezTo>
                  <a:cubicBezTo>
                    <a:pt x="649" y="247"/>
                    <a:pt x="649" y="247"/>
                    <a:pt x="649" y="247"/>
                  </a:cubicBezTo>
                  <a:cubicBezTo>
                    <a:pt x="645" y="247"/>
                    <a:pt x="640" y="246"/>
                    <a:pt x="635" y="246"/>
                  </a:cubicBezTo>
                  <a:cubicBezTo>
                    <a:pt x="628" y="246"/>
                    <a:pt x="621" y="247"/>
                    <a:pt x="613" y="247"/>
                  </a:cubicBezTo>
                  <a:cubicBezTo>
                    <a:pt x="618" y="245"/>
                    <a:pt x="622" y="244"/>
                    <a:pt x="626" y="242"/>
                  </a:cubicBezTo>
                  <a:cubicBezTo>
                    <a:pt x="627" y="243"/>
                    <a:pt x="627" y="243"/>
                    <a:pt x="628" y="244"/>
                  </a:cubicBezTo>
                  <a:cubicBezTo>
                    <a:pt x="630" y="242"/>
                    <a:pt x="630" y="242"/>
                    <a:pt x="630" y="242"/>
                  </a:cubicBezTo>
                  <a:cubicBezTo>
                    <a:pt x="630" y="242"/>
                    <a:pt x="629" y="242"/>
                    <a:pt x="629" y="242"/>
                  </a:cubicBezTo>
                  <a:cubicBezTo>
                    <a:pt x="632" y="241"/>
                    <a:pt x="634" y="240"/>
                    <a:pt x="637" y="240"/>
                  </a:cubicBezTo>
                  <a:cubicBezTo>
                    <a:pt x="638" y="239"/>
                    <a:pt x="639" y="239"/>
                    <a:pt x="641" y="239"/>
                  </a:cubicBezTo>
                  <a:cubicBezTo>
                    <a:pt x="648" y="238"/>
                    <a:pt x="655" y="236"/>
                    <a:pt x="662" y="234"/>
                  </a:cubicBezTo>
                  <a:cubicBezTo>
                    <a:pt x="662" y="234"/>
                    <a:pt x="662" y="234"/>
                    <a:pt x="662" y="234"/>
                  </a:cubicBezTo>
                  <a:cubicBezTo>
                    <a:pt x="663" y="234"/>
                    <a:pt x="663" y="234"/>
                    <a:pt x="664" y="234"/>
                  </a:cubicBezTo>
                  <a:cubicBezTo>
                    <a:pt x="664" y="234"/>
                    <a:pt x="664" y="234"/>
                    <a:pt x="664" y="234"/>
                  </a:cubicBezTo>
                  <a:cubicBezTo>
                    <a:pt x="672" y="235"/>
                    <a:pt x="679" y="234"/>
                    <a:pt x="687" y="233"/>
                  </a:cubicBezTo>
                  <a:cubicBezTo>
                    <a:pt x="692" y="233"/>
                    <a:pt x="697" y="234"/>
                    <a:pt x="702" y="234"/>
                  </a:cubicBezTo>
                  <a:cubicBezTo>
                    <a:pt x="695" y="236"/>
                    <a:pt x="688" y="236"/>
                    <a:pt x="680" y="236"/>
                  </a:cubicBezTo>
                  <a:cubicBezTo>
                    <a:pt x="678" y="237"/>
                    <a:pt x="678" y="239"/>
                    <a:pt x="680" y="239"/>
                  </a:cubicBezTo>
                  <a:cubicBezTo>
                    <a:pt x="688" y="239"/>
                    <a:pt x="696" y="239"/>
                    <a:pt x="704" y="237"/>
                  </a:cubicBezTo>
                  <a:cubicBezTo>
                    <a:pt x="705" y="241"/>
                    <a:pt x="703" y="247"/>
                    <a:pt x="695" y="256"/>
                  </a:cubicBezTo>
                  <a:cubicBezTo>
                    <a:pt x="695" y="256"/>
                    <a:pt x="711" y="255"/>
                    <a:pt x="710" y="236"/>
                  </a:cubicBezTo>
                  <a:cubicBezTo>
                    <a:pt x="710" y="236"/>
                    <a:pt x="710" y="236"/>
                    <a:pt x="709" y="235"/>
                  </a:cubicBezTo>
                  <a:cubicBezTo>
                    <a:pt x="710" y="235"/>
                    <a:pt x="711" y="235"/>
                    <a:pt x="711" y="235"/>
                  </a:cubicBezTo>
                  <a:cubicBezTo>
                    <a:pt x="713" y="234"/>
                    <a:pt x="713" y="231"/>
                    <a:pt x="711" y="231"/>
                  </a:cubicBezTo>
                  <a:cubicBezTo>
                    <a:pt x="710" y="231"/>
                    <a:pt x="708" y="230"/>
                    <a:pt x="707" y="230"/>
                  </a:cubicBezTo>
                  <a:cubicBezTo>
                    <a:pt x="702" y="225"/>
                    <a:pt x="692" y="224"/>
                    <a:pt x="679" y="224"/>
                  </a:cubicBezTo>
                  <a:cubicBezTo>
                    <a:pt x="670" y="221"/>
                    <a:pt x="661" y="217"/>
                    <a:pt x="652" y="213"/>
                  </a:cubicBezTo>
                  <a:cubicBezTo>
                    <a:pt x="659" y="214"/>
                    <a:pt x="670" y="214"/>
                    <a:pt x="676" y="209"/>
                  </a:cubicBezTo>
                  <a:cubicBezTo>
                    <a:pt x="676" y="210"/>
                    <a:pt x="676" y="211"/>
                    <a:pt x="676" y="211"/>
                  </a:cubicBezTo>
                  <a:cubicBezTo>
                    <a:pt x="673" y="210"/>
                    <a:pt x="672" y="213"/>
                    <a:pt x="674" y="214"/>
                  </a:cubicBezTo>
                  <a:cubicBezTo>
                    <a:pt x="680" y="218"/>
                    <a:pt x="681" y="205"/>
                    <a:pt x="679" y="201"/>
                  </a:cubicBezTo>
                  <a:cubicBezTo>
                    <a:pt x="679" y="201"/>
                    <a:pt x="680" y="200"/>
                    <a:pt x="680" y="200"/>
                  </a:cubicBezTo>
                  <a:cubicBezTo>
                    <a:pt x="680" y="191"/>
                    <a:pt x="669" y="181"/>
                    <a:pt x="649" y="173"/>
                  </a:cubicBezTo>
                  <a:cubicBezTo>
                    <a:pt x="644" y="167"/>
                    <a:pt x="637" y="161"/>
                    <a:pt x="630" y="156"/>
                  </a:cubicBezTo>
                  <a:cubicBezTo>
                    <a:pt x="610" y="140"/>
                    <a:pt x="586" y="127"/>
                    <a:pt x="563" y="116"/>
                  </a:cubicBezTo>
                  <a:cubicBezTo>
                    <a:pt x="561" y="114"/>
                    <a:pt x="559" y="119"/>
                    <a:pt x="561" y="120"/>
                  </a:cubicBezTo>
                  <a:cubicBezTo>
                    <a:pt x="576" y="127"/>
                    <a:pt x="590" y="135"/>
                    <a:pt x="603" y="144"/>
                  </a:cubicBezTo>
                  <a:cubicBezTo>
                    <a:pt x="603" y="145"/>
                    <a:pt x="603" y="145"/>
                    <a:pt x="603" y="145"/>
                  </a:cubicBezTo>
                  <a:cubicBezTo>
                    <a:pt x="604" y="145"/>
                    <a:pt x="606" y="146"/>
                    <a:pt x="607" y="146"/>
                  </a:cubicBezTo>
                  <a:cubicBezTo>
                    <a:pt x="618" y="153"/>
                    <a:pt x="628" y="160"/>
                    <a:pt x="638" y="168"/>
                  </a:cubicBezTo>
                  <a:cubicBezTo>
                    <a:pt x="639" y="168"/>
                    <a:pt x="640" y="168"/>
                    <a:pt x="640" y="168"/>
                  </a:cubicBezTo>
                  <a:cubicBezTo>
                    <a:pt x="642" y="169"/>
                    <a:pt x="643" y="170"/>
                    <a:pt x="644" y="172"/>
                  </a:cubicBezTo>
                  <a:cubicBezTo>
                    <a:pt x="639" y="170"/>
                    <a:pt x="633" y="168"/>
                    <a:pt x="626" y="167"/>
                  </a:cubicBezTo>
                  <a:cubicBezTo>
                    <a:pt x="624" y="166"/>
                    <a:pt x="621" y="165"/>
                    <a:pt x="619" y="163"/>
                  </a:cubicBezTo>
                  <a:cubicBezTo>
                    <a:pt x="619" y="162"/>
                    <a:pt x="619" y="162"/>
                    <a:pt x="619" y="162"/>
                  </a:cubicBezTo>
                  <a:cubicBezTo>
                    <a:pt x="622" y="163"/>
                    <a:pt x="624" y="164"/>
                    <a:pt x="626" y="165"/>
                  </a:cubicBezTo>
                  <a:cubicBezTo>
                    <a:pt x="627" y="166"/>
                    <a:pt x="629" y="163"/>
                    <a:pt x="627" y="162"/>
                  </a:cubicBezTo>
                  <a:cubicBezTo>
                    <a:pt x="617" y="157"/>
                    <a:pt x="607" y="151"/>
                    <a:pt x="597" y="145"/>
                  </a:cubicBezTo>
                  <a:cubicBezTo>
                    <a:pt x="593" y="142"/>
                    <a:pt x="589" y="139"/>
                    <a:pt x="586" y="137"/>
                  </a:cubicBezTo>
                  <a:cubicBezTo>
                    <a:pt x="602" y="145"/>
                    <a:pt x="612" y="149"/>
                    <a:pt x="612" y="149"/>
                  </a:cubicBezTo>
                  <a:cubicBezTo>
                    <a:pt x="612" y="149"/>
                    <a:pt x="597" y="142"/>
                    <a:pt x="575" y="130"/>
                  </a:cubicBezTo>
                  <a:cubicBezTo>
                    <a:pt x="568" y="124"/>
                    <a:pt x="560" y="120"/>
                    <a:pt x="552" y="116"/>
                  </a:cubicBezTo>
                  <a:cubicBezTo>
                    <a:pt x="539" y="107"/>
                    <a:pt x="526" y="98"/>
                    <a:pt x="512" y="88"/>
                  </a:cubicBezTo>
                  <a:cubicBezTo>
                    <a:pt x="511" y="87"/>
                    <a:pt x="508" y="90"/>
                    <a:pt x="510" y="91"/>
                  </a:cubicBezTo>
                  <a:cubicBezTo>
                    <a:pt x="516" y="95"/>
                    <a:pt x="521" y="99"/>
                    <a:pt x="527" y="103"/>
                  </a:cubicBezTo>
                  <a:cubicBezTo>
                    <a:pt x="459" y="66"/>
                    <a:pt x="372" y="20"/>
                    <a:pt x="355" y="14"/>
                  </a:cubicBezTo>
                  <a:cubicBezTo>
                    <a:pt x="326" y="3"/>
                    <a:pt x="285" y="6"/>
                    <a:pt x="285" y="6"/>
                  </a:cubicBezTo>
                  <a:cubicBezTo>
                    <a:pt x="285" y="6"/>
                    <a:pt x="257" y="0"/>
                    <a:pt x="220" y="39"/>
                  </a:cubicBezTo>
                  <a:cubicBezTo>
                    <a:pt x="205" y="56"/>
                    <a:pt x="201" y="78"/>
                    <a:pt x="202" y="98"/>
                  </a:cubicBezTo>
                  <a:cubicBezTo>
                    <a:pt x="201" y="98"/>
                    <a:pt x="200" y="99"/>
                    <a:pt x="200" y="100"/>
                  </a:cubicBezTo>
                  <a:cubicBezTo>
                    <a:pt x="200" y="100"/>
                    <a:pt x="200" y="100"/>
                    <a:pt x="200" y="100"/>
                  </a:cubicBezTo>
                  <a:cubicBezTo>
                    <a:pt x="200" y="100"/>
                    <a:pt x="200" y="101"/>
                    <a:pt x="200" y="101"/>
                  </a:cubicBezTo>
                  <a:cubicBezTo>
                    <a:pt x="201" y="104"/>
                    <a:pt x="200" y="107"/>
                    <a:pt x="200" y="110"/>
                  </a:cubicBezTo>
                  <a:cubicBezTo>
                    <a:pt x="200" y="111"/>
                    <a:pt x="202" y="112"/>
                    <a:pt x="202" y="111"/>
                  </a:cubicBezTo>
                  <a:cubicBezTo>
                    <a:pt x="203" y="113"/>
                    <a:pt x="203" y="115"/>
                    <a:pt x="204" y="116"/>
                  </a:cubicBezTo>
                  <a:cubicBezTo>
                    <a:pt x="204" y="117"/>
                    <a:pt x="204" y="118"/>
                    <a:pt x="204" y="119"/>
                  </a:cubicBezTo>
                  <a:cubicBezTo>
                    <a:pt x="203" y="117"/>
                    <a:pt x="200" y="118"/>
                    <a:pt x="200" y="121"/>
                  </a:cubicBezTo>
                  <a:cubicBezTo>
                    <a:pt x="200" y="133"/>
                    <a:pt x="200" y="145"/>
                    <a:pt x="200" y="157"/>
                  </a:cubicBezTo>
                  <a:cubicBezTo>
                    <a:pt x="200" y="157"/>
                    <a:pt x="199" y="157"/>
                    <a:pt x="199" y="157"/>
                  </a:cubicBezTo>
                  <a:cubicBezTo>
                    <a:pt x="198" y="157"/>
                    <a:pt x="198" y="157"/>
                    <a:pt x="197" y="156"/>
                  </a:cubicBezTo>
                  <a:cubicBezTo>
                    <a:pt x="197" y="156"/>
                    <a:pt x="196" y="157"/>
                    <a:pt x="195" y="157"/>
                  </a:cubicBezTo>
                  <a:cubicBezTo>
                    <a:pt x="195" y="157"/>
                    <a:pt x="195" y="157"/>
                    <a:pt x="195" y="158"/>
                  </a:cubicBezTo>
                  <a:cubicBezTo>
                    <a:pt x="192" y="158"/>
                    <a:pt x="189" y="158"/>
                    <a:pt x="186" y="159"/>
                  </a:cubicBezTo>
                  <a:cubicBezTo>
                    <a:pt x="170" y="155"/>
                    <a:pt x="152" y="159"/>
                    <a:pt x="135" y="164"/>
                  </a:cubicBezTo>
                  <a:cubicBezTo>
                    <a:pt x="114" y="165"/>
                    <a:pt x="93" y="167"/>
                    <a:pt x="76" y="174"/>
                  </a:cubicBezTo>
                  <a:cubicBezTo>
                    <a:pt x="73" y="174"/>
                    <a:pt x="70" y="175"/>
                    <a:pt x="67" y="175"/>
                  </a:cubicBezTo>
                  <a:cubicBezTo>
                    <a:pt x="51" y="175"/>
                    <a:pt x="35" y="174"/>
                    <a:pt x="19" y="177"/>
                  </a:cubicBezTo>
                  <a:cubicBezTo>
                    <a:pt x="18" y="177"/>
                    <a:pt x="17" y="177"/>
                    <a:pt x="15" y="177"/>
                  </a:cubicBezTo>
                  <a:cubicBezTo>
                    <a:pt x="14" y="176"/>
                    <a:pt x="13" y="175"/>
                    <a:pt x="11" y="174"/>
                  </a:cubicBezTo>
                  <a:cubicBezTo>
                    <a:pt x="10" y="173"/>
                    <a:pt x="6" y="171"/>
                    <a:pt x="4" y="171"/>
                  </a:cubicBezTo>
                  <a:cubicBezTo>
                    <a:pt x="3" y="171"/>
                    <a:pt x="2" y="172"/>
                    <a:pt x="2" y="173"/>
                  </a:cubicBezTo>
                  <a:cubicBezTo>
                    <a:pt x="3" y="174"/>
                    <a:pt x="4" y="175"/>
                    <a:pt x="4" y="175"/>
                  </a:cubicBezTo>
                  <a:cubicBezTo>
                    <a:pt x="4" y="176"/>
                    <a:pt x="5" y="176"/>
                    <a:pt x="5" y="176"/>
                  </a:cubicBezTo>
                  <a:cubicBezTo>
                    <a:pt x="6" y="176"/>
                    <a:pt x="6" y="176"/>
                    <a:pt x="6" y="177"/>
                  </a:cubicBezTo>
                  <a:cubicBezTo>
                    <a:pt x="6" y="177"/>
                    <a:pt x="7" y="177"/>
                    <a:pt x="7" y="178"/>
                  </a:cubicBezTo>
                  <a:cubicBezTo>
                    <a:pt x="5" y="178"/>
                    <a:pt x="2" y="178"/>
                    <a:pt x="0" y="178"/>
                  </a:cubicBezTo>
                  <a:cubicBezTo>
                    <a:pt x="0" y="180"/>
                    <a:pt x="0" y="180"/>
                    <a:pt x="0" y="180"/>
                  </a:cubicBezTo>
                  <a:cubicBezTo>
                    <a:pt x="3" y="180"/>
                    <a:pt x="6" y="180"/>
                    <a:pt x="9" y="180"/>
                  </a:cubicBezTo>
                  <a:close/>
                  <a:moveTo>
                    <a:pt x="21" y="182"/>
                  </a:moveTo>
                  <a:cubicBezTo>
                    <a:pt x="23" y="182"/>
                    <a:pt x="25" y="181"/>
                    <a:pt x="27" y="181"/>
                  </a:cubicBezTo>
                  <a:cubicBezTo>
                    <a:pt x="30" y="181"/>
                    <a:pt x="33" y="181"/>
                    <a:pt x="37" y="181"/>
                  </a:cubicBezTo>
                  <a:cubicBezTo>
                    <a:pt x="36" y="181"/>
                    <a:pt x="36" y="182"/>
                    <a:pt x="37" y="183"/>
                  </a:cubicBezTo>
                  <a:cubicBezTo>
                    <a:pt x="33" y="183"/>
                    <a:pt x="28" y="184"/>
                    <a:pt x="24" y="184"/>
                  </a:cubicBezTo>
                  <a:cubicBezTo>
                    <a:pt x="23" y="183"/>
                    <a:pt x="22" y="183"/>
                    <a:pt x="21" y="182"/>
                  </a:cubicBezTo>
                  <a:close/>
                  <a:moveTo>
                    <a:pt x="195" y="177"/>
                  </a:moveTo>
                  <a:cubicBezTo>
                    <a:pt x="196" y="177"/>
                    <a:pt x="196" y="177"/>
                    <a:pt x="196" y="177"/>
                  </a:cubicBezTo>
                  <a:cubicBezTo>
                    <a:pt x="180" y="182"/>
                    <a:pt x="162" y="184"/>
                    <a:pt x="142" y="184"/>
                  </a:cubicBezTo>
                  <a:cubicBezTo>
                    <a:pt x="138" y="184"/>
                    <a:pt x="133" y="184"/>
                    <a:pt x="129" y="183"/>
                  </a:cubicBezTo>
                  <a:cubicBezTo>
                    <a:pt x="135" y="183"/>
                    <a:pt x="140" y="181"/>
                    <a:pt x="146" y="180"/>
                  </a:cubicBezTo>
                  <a:cubicBezTo>
                    <a:pt x="162" y="180"/>
                    <a:pt x="184" y="179"/>
                    <a:pt x="199" y="176"/>
                  </a:cubicBezTo>
                  <a:cubicBezTo>
                    <a:pt x="199" y="176"/>
                    <a:pt x="199" y="176"/>
                    <a:pt x="200" y="176"/>
                  </a:cubicBezTo>
                  <a:cubicBezTo>
                    <a:pt x="198" y="176"/>
                    <a:pt x="197" y="177"/>
                    <a:pt x="196" y="177"/>
                  </a:cubicBezTo>
                  <a:lnTo>
                    <a:pt x="195" y="177"/>
                  </a:lnTo>
                  <a:close/>
                  <a:moveTo>
                    <a:pt x="212" y="189"/>
                  </a:moveTo>
                  <a:cubicBezTo>
                    <a:pt x="212" y="189"/>
                    <a:pt x="213" y="189"/>
                    <a:pt x="214" y="189"/>
                  </a:cubicBezTo>
                  <a:cubicBezTo>
                    <a:pt x="218" y="191"/>
                    <a:pt x="222" y="193"/>
                    <a:pt x="226" y="195"/>
                  </a:cubicBezTo>
                  <a:cubicBezTo>
                    <a:pt x="225" y="195"/>
                    <a:pt x="225" y="195"/>
                    <a:pt x="224" y="195"/>
                  </a:cubicBezTo>
                  <a:cubicBezTo>
                    <a:pt x="220" y="193"/>
                    <a:pt x="216" y="191"/>
                    <a:pt x="212" y="189"/>
                  </a:cubicBezTo>
                  <a:close/>
                  <a:moveTo>
                    <a:pt x="215" y="187"/>
                  </a:moveTo>
                  <a:cubicBezTo>
                    <a:pt x="212" y="185"/>
                    <a:pt x="209" y="183"/>
                    <a:pt x="206" y="181"/>
                  </a:cubicBezTo>
                  <a:cubicBezTo>
                    <a:pt x="206" y="181"/>
                    <a:pt x="206" y="181"/>
                    <a:pt x="207" y="181"/>
                  </a:cubicBezTo>
                  <a:cubicBezTo>
                    <a:pt x="209" y="181"/>
                    <a:pt x="212" y="182"/>
                    <a:pt x="214" y="183"/>
                  </a:cubicBezTo>
                  <a:cubicBezTo>
                    <a:pt x="214" y="183"/>
                    <a:pt x="214" y="183"/>
                    <a:pt x="214" y="183"/>
                  </a:cubicBezTo>
                  <a:cubicBezTo>
                    <a:pt x="225" y="187"/>
                    <a:pt x="236" y="191"/>
                    <a:pt x="247" y="195"/>
                  </a:cubicBezTo>
                  <a:cubicBezTo>
                    <a:pt x="248" y="193"/>
                    <a:pt x="248" y="193"/>
                    <a:pt x="248" y="193"/>
                  </a:cubicBezTo>
                  <a:cubicBezTo>
                    <a:pt x="241" y="189"/>
                    <a:pt x="233" y="186"/>
                    <a:pt x="226" y="183"/>
                  </a:cubicBezTo>
                  <a:cubicBezTo>
                    <a:pt x="227" y="183"/>
                    <a:pt x="227" y="181"/>
                    <a:pt x="226" y="180"/>
                  </a:cubicBezTo>
                  <a:cubicBezTo>
                    <a:pt x="222" y="178"/>
                    <a:pt x="217" y="176"/>
                    <a:pt x="212" y="174"/>
                  </a:cubicBezTo>
                  <a:cubicBezTo>
                    <a:pt x="212" y="174"/>
                    <a:pt x="212" y="174"/>
                    <a:pt x="212" y="174"/>
                  </a:cubicBezTo>
                  <a:cubicBezTo>
                    <a:pt x="220" y="177"/>
                    <a:pt x="230" y="181"/>
                    <a:pt x="238" y="186"/>
                  </a:cubicBezTo>
                  <a:cubicBezTo>
                    <a:pt x="251" y="194"/>
                    <a:pt x="262" y="202"/>
                    <a:pt x="269" y="210"/>
                  </a:cubicBezTo>
                  <a:cubicBezTo>
                    <a:pt x="256" y="207"/>
                    <a:pt x="241" y="203"/>
                    <a:pt x="228" y="197"/>
                  </a:cubicBezTo>
                  <a:cubicBezTo>
                    <a:pt x="228" y="197"/>
                    <a:pt x="228" y="197"/>
                    <a:pt x="228" y="197"/>
                  </a:cubicBezTo>
                  <a:cubicBezTo>
                    <a:pt x="228" y="196"/>
                    <a:pt x="228" y="196"/>
                    <a:pt x="227" y="196"/>
                  </a:cubicBezTo>
                  <a:cubicBezTo>
                    <a:pt x="235" y="199"/>
                    <a:pt x="243" y="202"/>
                    <a:pt x="251" y="205"/>
                  </a:cubicBezTo>
                  <a:cubicBezTo>
                    <a:pt x="252" y="203"/>
                    <a:pt x="252" y="203"/>
                    <a:pt x="252" y="203"/>
                  </a:cubicBezTo>
                  <a:cubicBezTo>
                    <a:pt x="240" y="197"/>
                    <a:pt x="227" y="190"/>
                    <a:pt x="215" y="187"/>
                  </a:cubicBezTo>
                  <a:close/>
                  <a:moveTo>
                    <a:pt x="207" y="178"/>
                  </a:moveTo>
                  <a:cubicBezTo>
                    <a:pt x="207" y="178"/>
                    <a:pt x="207" y="178"/>
                    <a:pt x="208" y="177"/>
                  </a:cubicBezTo>
                  <a:cubicBezTo>
                    <a:pt x="213" y="178"/>
                    <a:pt x="218" y="180"/>
                    <a:pt x="222" y="182"/>
                  </a:cubicBezTo>
                  <a:cubicBezTo>
                    <a:pt x="217" y="181"/>
                    <a:pt x="212" y="179"/>
                    <a:pt x="207" y="178"/>
                  </a:cubicBezTo>
                  <a:close/>
                  <a:moveTo>
                    <a:pt x="201" y="166"/>
                  </a:moveTo>
                  <a:cubicBezTo>
                    <a:pt x="201" y="166"/>
                    <a:pt x="201" y="167"/>
                    <a:pt x="201" y="168"/>
                  </a:cubicBezTo>
                  <a:cubicBezTo>
                    <a:pt x="201" y="168"/>
                    <a:pt x="201" y="168"/>
                    <a:pt x="201" y="168"/>
                  </a:cubicBezTo>
                  <a:cubicBezTo>
                    <a:pt x="200" y="167"/>
                    <a:pt x="200" y="166"/>
                    <a:pt x="200" y="166"/>
                  </a:cubicBezTo>
                  <a:cubicBezTo>
                    <a:pt x="200" y="166"/>
                    <a:pt x="201" y="166"/>
                    <a:pt x="201" y="166"/>
                  </a:cubicBezTo>
                  <a:close/>
                  <a:moveTo>
                    <a:pt x="190" y="169"/>
                  </a:moveTo>
                  <a:cubicBezTo>
                    <a:pt x="191" y="169"/>
                    <a:pt x="192" y="168"/>
                    <a:pt x="193" y="168"/>
                  </a:cubicBezTo>
                  <a:cubicBezTo>
                    <a:pt x="193" y="169"/>
                    <a:pt x="193" y="169"/>
                    <a:pt x="193" y="169"/>
                  </a:cubicBezTo>
                  <a:cubicBezTo>
                    <a:pt x="192" y="169"/>
                    <a:pt x="191" y="169"/>
                    <a:pt x="190" y="169"/>
                  </a:cubicBezTo>
                  <a:close/>
                  <a:moveTo>
                    <a:pt x="189" y="167"/>
                  </a:moveTo>
                  <a:cubicBezTo>
                    <a:pt x="188" y="167"/>
                    <a:pt x="186" y="168"/>
                    <a:pt x="185" y="168"/>
                  </a:cubicBezTo>
                  <a:cubicBezTo>
                    <a:pt x="183" y="167"/>
                    <a:pt x="181" y="167"/>
                    <a:pt x="179" y="166"/>
                  </a:cubicBezTo>
                  <a:cubicBezTo>
                    <a:pt x="182" y="166"/>
                    <a:pt x="186" y="166"/>
                    <a:pt x="189" y="167"/>
                  </a:cubicBezTo>
                  <a:close/>
                  <a:moveTo>
                    <a:pt x="209" y="159"/>
                  </a:moveTo>
                  <a:cubicBezTo>
                    <a:pt x="211" y="158"/>
                    <a:pt x="213" y="158"/>
                    <a:pt x="215" y="158"/>
                  </a:cubicBezTo>
                  <a:cubicBezTo>
                    <a:pt x="213" y="159"/>
                    <a:pt x="211" y="160"/>
                    <a:pt x="209" y="160"/>
                  </a:cubicBezTo>
                  <a:cubicBezTo>
                    <a:pt x="209" y="160"/>
                    <a:pt x="209" y="159"/>
                    <a:pt x="209" y="159"/>
                  </a:cubicBezTo>
                  <a:close/>
                  <a:moveTo>
                    <a:pt x="115" y="183"/>
                  </a:moveTo>
                  <a:cubicBezTo>
                    <a:pt x="111" y="183"/>
                    <a:pt x="106" y="182"/>
                    <a:pt x="102" y="182"/>
                  </a:cubicBezTo>
                  <a:cubicBezTo>
                    <a:pt x="100" y="181"/>
                    <a:pt x="98" y="181"/>
                    <a:pt x="96" y="181"/>
                  </a:cubicBezTo>
                  <a:cubicBezTo>
                    <a:pt x="99" y="180"/>
                    <a:pt x="102" y="180"/>
                    <a:pt x="106" y="179"/>
                  </a:cubicBezTo>
                  <a:cubicBezTo>
                    <a:pt x="124" y="175"/>
                    <a:pt x="141" y="170"/>
                    <a:pt x="158" y="168"/>
                  </a:cubicBezTo>
                  <a:cubicBezTo>
                    <a:pt x="159" y="168"/>
                    <a:pt x="160" y="168"/>
                    <a:pt x="160" y="168"/>
                  </a:cubicBezTo>
                  <a:cubicBezTo>
                    <a:pt x="167" y="168"/>
                    <a:pt x="173" y="169"/>
                    <a:pt x="179" y="170"/>
                  </a:cubicBezTo>
                  <a:cubicBezTo>
                    <a:pt x="178" y="170"/>
                    <a:pt x="177" y="170"/>
                    <a:pt x="176" y="171"/>
                  </a:cubicBezTo>
                  <a:cubicBezTo>
                    <a:pt x="172" y="170"/>
                    <a:pt x="168" y="170"/>
                    <a:pt x="164" y="170"/>
                  </a:cubicBezTo>
                  <a:cubicBezTo>
                    <a:pt x="162" y="169"/>
                    <a:pt x="162" y="171"/>
                    <a:pt x="162" y="172"/>
                  </a:cubicBezTo>
                  <a:cubicBezTo>
                    <a:pt x="144" y="174"/>
                    <a:pt x="128" y="176"/>
                    <a:pt x="129" y="178"/>
                  </a:cubicBezTo>
                  <a:cubicBezTo>
                    <a:pt x="129" y="179"/>
                    <a:pt x="131" y="179"/>
                    <a:pt x="135" y="180"/>
                  </a:cubicBezTo>
                  <a:cubicBezTo>
                    <a:pt x="128" y="181"/>
                    <a:pt x="122" y="182"/>
                    <a:pt x="115" y="183"/>
                  </a:cubicBezTo>
                  <a:close/>
                  <a:moveTo>
                    <a:pt x="96" y="184"/>
                  </a:moveTo>
                  <a:cubicBezTo>
                    <a:pt x="95" y="184"/>
                    <a:pt x="95" y="184"/>
                    <a:pt x="95" y="184"/>
                  </a:cubicBezTo>
                  <a:cubicBezTo>
                    <a:pt x="89" y="184"/>
                    <a:pt x="84" y="184"/>
                    <a:pt x="80" y="183"/>
                  </a:cubicBezTo>
                  <a:cubicBezTo>
                    <a:pt x="85" y="183"/>
                    <a:pt x="90" y="184"/>
                    <a:pt x="96" y="184"/>
                  </a:cubicBezTo>
                  <a:close/>
                  <a:moveTo>
                    <a:pt x="98" y="170"/>
                  </a:moveTo>
                  <a:cubicBezTo>
                    <a:pt x="103" y="169"/>
                    <a:pt x="109" y="169"/>
                    <a:pt x="115" y="168"/>
                  </a:cubicBezTo>
                  <a:cubicBezTo>
                    <a:pt x="109" y="169"/>
                    <a:pt x="103" y="170"/>
                    <a:pt x="98" y="170"/>
                  </a:cubicBezTo>
                  <a:close/>
                  <a:moveTo>
                    <a:pt x="193" y="160"/>
                  </a:moveTo>
                  <a:cubicBezTo>
                    <a:pt x="193" y="161"/>
                    <a:pt x="193" y="161"/>
                    <a:pt x="193" y="161"/>
                  </a:cubicBezTo>
                  <a:cubicBezTo>
                    <a:pt x="192" y="161"/>
                    <a:pt x="192" y="161"/>
                    <a:pt x="192" y="160"/>
                  </a:cubicBezTo>
                  <a:cubicBezTo>
                    <a:pt x="192" y="160"/>
                    <a:pt x="193" y="160"/>
                    <a:pt x="193" y="160"/>
                  </a:cubicBezTo>
                  <a:close/>
                  <a:moveTo>
                    <a:pt x="544" y="117"/>
                  </a:moveTo>
                  <a:cubicBezTo>
                    <a:pt x="552" y="124"/>
                    <a:pt x="559" y="130"/>
                    <a:pt x="567" y="137"/>
                  </a:cubicBezTo>
                  <a:cubicBezTo>
                    <a:pt x="566" y="136"/>
                    <a:pt x="566" y="136"/>
                    <a:pt x="565" y="135"/>
                  </a:cubicBezTo>
                  <a:cubicBezTo>
                    <a:pt x="563" y="134"/>
                    <a:pt x="562" y="133"/>
                    <a:pt x="561" y="132"/>
                  </a:cubicBezTo>
                  <a:cubicBezTo>
                    <a:pt x="559" y="134"/>
                    <a:pt x="559" y="134"/>
                    <a:pt x="559" y="134"/>
                  </a:cubicBezTo>
                  <a:cubicBezTo>
                    <a:pt x="559" y="134"/>
                    <a:pt x="559" y="134"/>
                    <a:pt x="559" y="134"/>
                  </a:cubicBezTo>
                  <a:cubicBezTo>
                    <a:pt x="559" y="135"/>
                    <a:pt x="559" y="135"/>
                    <a:pt x="559" y="135"/>
                  </a:cubicBezTo>
                  <a:cubicBezTo>
                    <a:pt x="566" y="144"/>
                    <a:pt x="579" y="152"/>
                    <a:pt x="593" y="158"/>
                  </a:cubicBezTo>
                  <a:cubicBezTo>
                    <a:pt x="596" y="161"/>
                    <a:pt x="600" y="163"/>
                    <a:pt x="603" y="165"/>
                  </a:cubicBezTo>
                  <a:cubicBezTo>
                    <a:pt x="584" y="165"/>
                    <a:pt x="561" y="168"/>
                    <a:pt x="538" y="177"/>
                  </a:cubicBezTo>
                  <a:cubicBezTo>
                    <a:pt x="479" y="198"/>
                    <a:pt x="459" y="227"/>
                    <a:pt x="463" y="270"/>
                  </a:cubicBezTo>
                  <a:cubicBezTo>
                    <a:pt x="462" y="273"/>
                    <a:pt x="461" y="276"/>
                    <a:pt x="461" y="279"/>
                  </a:cubicBezTo>
                  <a:cubicBezTo>
                    <a:pt x="462" y="279"/>
                    <a:pt x="462" y="279"/>
                    <a:pt x="462" y="279"/>
                  </a:cubicBezTo>
                  <a:cubicBezTo>
                    <a:pt x="461" y="283"/>
                    <a:pt x="461" y="287"/>
                    <a:pt x="461" y="290"/>
                  </a:cubicBezTo>
                  <a:cubicBezTo>
                    <a:pt x="450" y="282"/>
                    <a:pt x="438" y="275"/>
                    <a:pt x="427" y="269"/>
                  </a:cubicBezTo>
                  <a:cubicBezTo>
                    <a:pt x="422" y="264"/>
                    <a:pt x="417" y="260"/>
                    <a:pt x="412" y="257"/>
                  </a:cubicBezTo>
                  <a:cubicBezTo>
                    <a:pt x="405" y="252"/>
                    <a:pt x="398" y="249"/>
                    <a:pt x="391" y="249"/>
                  </a:cubicBezTo>
                  <a:cubicBezTo>
                    <a:pt x="390" y="249"/>
                    <a:pt x="390" y="249"/>
                    <a:pt x="390" y="249"/>
                  </a:cubicBezTo>
                  <a:cubicBezTo>
                    <a:pt x="388" y="249"/>
                    <a:pt x="388" y="249"/>
                    <a:pt x="388" y="249"/>
                  </a:cubicBezTo>
                  <a:cubicBezTo>
                    <a:pt x="389" y="251"/>
                    <a:pt x="389" y="251"/>
                    <a:pt x="389" y="251"/>
                  </a:cubicBezTo>
                  <a:cubicBezTo>
                    <a:pt x="391" y="258"/>
                    <a:pt x="395" y="265"/>
                    <a:pt x="400" y="272"/>
                  </a:cubicBezTo>
                  <a:cubicBezTo>
                    <a:pt x="399" y="271"/>
                    <a:pt x="398" y="271"/>
                    <a:pt x="397" y="270"/>
                  </a:cubicBezTo>
                  <a:cubicBezTo>
                    <a:pt x="361" y="239"/>
                    <a:pt x="329" y="204"/>
                    <a:pt x="298" y="168"/>
                  </a:cubicBezTo>
                  <a:cubicBezTo>
                    <a:pt x="296" y="170"/>
                    <a:pt x="296" y="170"/>
                    <a:pt x="296" y="170"/>
                  </a:cubicBezTo>
                  <a:cubicBezTo>
                    <a:pt x="325" y="204"/>
                    <a:pt x="355" y="237"/>
                    <a:pt x="389" y="267"/>
                  </a:cubicBezTo>
                  <a:cubicBezTo>
                    <a:pt x="337" y="243"/>
                    <a:pt x="273" y="216"/>
                    <a:pt x="273" y="216"/>
                  </a:cubicBezTo>
                  <a:cubicBezTo>
                    <a:pt x="279" y="220"/>
                    <a:pt x="361" y="263"/>
                    <a:pt x="412" y="287"/>
                  </a:cubicBezTo>
                  <a:cubicBezTo>
                    <a:pt x="416" y="292"/>
                    <a:pt x="421" y="297"/>
                    <a:pt x="426" y="302"/>
                  </a:cubicBezTo>
                  <a:cubicBezTo>
                    <a:pt x="430" y="306"/>
                    <a:pt x="435" y="309"/>
                    <a:pt x="439" y="313"/>
                  </a:cubicBezTo>
                  <a:cubicBezTo>
                    <a:pt x="422" y="313"/>
                    <a:pt x="405" y="314"/>
                    <a:pt x="389" y="315"/>
                  </a:cubicBezTo>
                  <a:cubicBezTo>
                    <a:pt x="388" y="315"/>
                    <a:pt x="388" y="315"/>
                    <a:pt x="388" y="315"/>
                  </a:cubicBezTo>
                  <a:cubicBezTo>
                    <a:pt x="388" y="315"/>
                    <a:pt x="388" y="315"/>
                    <a:pt x="388" y="315"/>
                  </a:cubicBezTo>
                  <a:cubicBezTo>
                    <a:pt x="375" y="316"/>
                    <a:pt x="362" y="317"/>
                    <a:pt x="348" y="319"/>
                  </a:cubicBezTo>
                  <a:cubicBezTo>
                    <a:pt x="289" y="318"/>
                    <a:pt x="224" y="318"/>
                    <a:pt x="201" y="321"/>
                  </a:cubicBezTo>
                  <a:cubicBezTo>
                    <a:pt x="201" y="321"/>
                    <a:pt x="201" y="321"/>
                    <a:pt x="201" y="321"/>
                  </a:cubicBezTo>
                  <a:cubicBezTo>
                    <a:pt x="202" y="319"/>
                    <a:pt x="201" y="318"/>
                    <a:pt x="199" y="318"/>
                  </a:cubicBezTo>
                  <a:cubicBezTo>
                    <a:pt x="195" y="319"/>
                    <a:pt x="194" y="321"/>
                    <a:pt x="193" y="323"/>
                  </a:cubicBezTo>
                  <a:cubicBezTo>
                    <a:pt x="193" y="323"/>
                    <a:pt x="192" y="323"/>
                    <a:pt x="192" y="323"/>
                  </a:cubicBezTo>
                  <a:cubicBezTo>
                    <a:pt x="192" y="323"/>
                    <a:pt x="192" y="323"/>
                    <a:pt x="193" y="323"/>
                  </a:cubicBezTo>
                  <a:cubicBezTo>
                    <a:pt x="192" y="324"/>
                    <a:pt x="191" y="325"/>
                    <a:pt x="191" y="326"/>
                  </a:cubicBezTo>
                  <a:cubicBezTo>
                    <a:pt x="189" y="328"/>
                    <a:pt x="192" y="330"/>
                    <a:pt x="193" y="328"/>
                  </a:cubicBezTo>
                  <a:cubicBezTo>
                    <a:pt x="194" y="327"/>
                    <a:pt x="194" y="326"/>
                    <a:pt x="195" y="325"/>
                  </a:cubicBezTo>
                  <a:cubicBezTo>
                    <a:pt x="194" y="327"/>
                    <a:pt x="193" y="330"/>
                    <a:pt x="193" y="332"/>
                  </a:cubicBezTo>
                  <a:cubicBezTo>
                    <a:pt x="151" y="293"/>
                    <a:pt x="98" y="255"/>
                    <a:pt x="52" y="219"/>
                  </a:cubicBezTo>
                  <a:cubicBezTo>
                    <a:pt x="53" y="218"/>
                    <a:pt x="53" y="217"/>
                    <a:pt x="52" y="216"/>
                  </a:cubicBezTo>
                  <a:cubicBezTo>
                    <a:pt x="45" y="211"/>
                    <a:pt x="38" y="206"/>
                    <a:pt x="31" y="201"/>
                  </a:cubicBezTo>
                  <a:cubicBezTo>
                    <a:pt x="32" y="200"/>
                    <a:pt x="33" y="199"/>
                    <a:pt x="31" y="198"/>
                  </a:cubicBezTo>
                  <a:cubicBezTo>
                    <a:pt x="30" y="198"/>
                    <a:pt x="28" y="197"/>
                    <a:pt x="26" y="196"/>
                  </a:cubicBezTo>
                  <a:cubicBezTo>
                    <a:pt x="22" y="193"/>
                    <a:pt x="18" y="189"/>
                    <a:pt x="14" y="186"/>
                  </a:cubicBezTo>
                  <a:cubicBezTo>
                    <a:pt x="14" y="185"/>
                    <a:pt x="14" y="185"/>
                    <a:pt x="13" y="185"/>
                  </a:cubicBezTo>
                  <a:cubicBezTo>
                    <a:pt x="13" y="184"/>
                    <a:pt x="13" y="184"/>
                    <a:pt x="14" y="183"/>
                  </a:cubicBezTo>
                  <a:cubicBezTo>
                    <a:pt x="16" y="184"/>
                    <a:pt x="17" y="185"/>
                    <a:pt x="18" y="186"/>
                  </a:cubicBezTo>
                  <a:cubicBezTo>
                    <a:pt x="18" y="188"/>
                    <a:pt x="19" y="189"/>
                    <a:pt x="21" y="189"/>
                  </a:cubicBezTo>
                  <a:cubicBezTo>
                    <a:pt x="21" y="189"/>
                    <a:pt x="21" y="189"/>
                    <a:pt x="22" y="189"/>
                  </a:cubicBezTo>
                  <a:cubicBezTo>
                    <a:pt x="25" y="192"/>
                    <a:pt x="29" y="194"/>
                    <a:pt x="32" y="197"/>
                  </a:cubicBezTo>
                  <a:cubicBezTo>
                    <a:pt x="43" y="205"/>
                    <a:pt x="53" y="214"/>
                    <a:pt x="65" y="222"/>
                  </a:cubicBezTo>
                  <a:cubicBezTo>
                    <a:pt x="68" y="224"/>
                    <a:pt x="71" y="220"/>
                    <a:pt x="68" y="218"/>
                  </a:cubicBezTo>
                  <a:cubicBezTo>
                    <a:pt x="56" y="209"/>
                    <a:pt x="44" y="199"/>
                    <a:pt x="32" y="190"/>
                  </a:cubicBezTo>
                  <a:cubicBezTo>
                    <a:pt x="31" y="189"/>
                    <a:pt x="30" y="189"/>
                    <a:pt x="29" y="188"/>
                  </a:cubicBezTo>
                  <a:cubicBezTo>
                    <a:pt x="41" y="187"/>
                    <a:pt x="52" y="186"/>
                    <a:pt x="64" y="186"/>
                  </a:cubicBezTo>
                  <a:cubicBezTo>
                    <a:pt x="66" y="186"/>
                    <a:pt x="66" y="183"/>
                    <a:pt x="64" y="183"/>
                  </a:cubicBezTo>
                  <a:cubicBezTo>
                    <a:pt x="63" y="183"/>
                    <a:pt x="62" y="183"/>
                    <a:pt x="60" y="183"/>
                  </a:cubicBezTo>
                  <a:cubicBezTo>
                    <a:pt x="62" y="182"/>
                    <a:pt x="64" y="182"/>
                    <a:pt x="66" y="182"/>
                  </a:cubicBezTo>
                  <a:cubicBezTo>
                    <a:pt x="67" y="182"/>
                    <a:pt x="68" y="182"/>
                    <a:pt x="69" y="182"/>
                  </a:cubicBezTo>
                  <a:cubicBezTo>
                    <a:pt x="75" y="185"/>
                    <a:pt x="84" y="187"/>
                    <a:pt x="95" y="187"/>
                  </a:cubicBezTo>
                  <a:cubicBezTo>
                    <a:pt x="99" y="187"/>
                    <a:pt x="103" y="186"/>
                    <a:pt x="108" y="186"/>
                  </a:cubicBezTo>
                  <a:cubicBezTo>
                    <a:pt x="114" y="188"/>
                    <a:pt x="119" y="190"/>
                    <a:pt x="122" y="193"/>
                  </a:cubicBezTo>
                  <a:cubicBezTo>
                    <a:pt x="124" y="191"/>
                    <a:pt x="124" y="191"/>
                    <a:pt x="124" y="191"/>
                  </a:cubicBezTo>
                  <a:cubicBezTo>
                    <a:pt x="121" y="189"/>
                    <a:pt x="118" y="187"/>
                    <a:pt x="114" y="185"/>
                  </a:cubicBezTo>
                  <a:cubicBezTo>
                    <a:pt x="114" y="185"/>
                    <a:pt x="115" y="185"/>
                    <a:pt x="115" y="185"/>
                  </a:cubicBezTo>
                  <a:cubicBezTo>
                    <a:pt x="124" y="186"/>
                    <a:pt x="133" y="186"/>
                    <a:pt x="142" y="186"/>
                  </a:cubicBezTo>
                  <a:cubicBezTo>
                    <a:pt x="162" y="186"/>
                    <a:pt x="182" y="184"/>
                    <a:pt x="198" y="179"/>
                  </a:cubicBezTo>
                  <a:cubicBezTo>
                    <a:pt x="199" y="180"/>
                    <a:pt x="199" y="180"/>
                    <a:pt x="199" y="180"/>
                  </a:cubicBezTo>
                  <a:cubicBezTo>
                    <a:pt x="201" y="182"/>
                    <a:pt x="204" y="184"/>
                    <a:pt x="207" y="185"/>
                  </a:cubicBezTo>
                  <a:cubicBezTo>
                    <a:pt x="206" y="185"/>
                    <a:pt x="206" y="185"/>
                    <a:pt x="205" y="185"/>
                  </a:cubicBezTo>
                  <a:cubicBezTo>
                    <a:pt x="204" y="187"/>
                    <a:pt x="204" y="187"/>
                    <a:pt x="204" y="187"/>
                  </a:cubicBezTo>
                  <a:cubicBezTo>
                    <a:pt x="209" y="190"/>
                    <a:pt x="213" y="193"/>
                    <a:pt x="218" y="195"/>
                  </a:cubicBezTo>
                  <a:cubicBezTo>
                    <a:pt x="203" y="196"/>
                    <a:pt x="173" y="204"/>
                    <a:pt x="173" y="204"/>
                  </a:cubicBezTo>
                  <a:cubicBezTo>
                    <a:pt x="173" y="204"/>
                    <a:pt x="208" y="203"/>
                    <a:pt x="215" y="201"/>
                  </a:cubicBezTo>
                  <a:cubicBezTo>
                    <a:pt x="222" y="200"/>
                    <a:pt x="219" y="207"/>
                    <a:pt x="219" y="207"/>
                  </a:cubicBezTo>
                  <a:cubicBezTo>
                    <a:pt x="219" y="207"/>
                    <a:pt x="227" y="204"/>
                    <a:pt x="228" y="200"/>
                  </a:cubicBezTo>
                  <a:cubicBezTo>
                    <a:pt x="243" y="206"/>
                    <a:pt x="258" y="211"/>
                    <a:pt x="273" y="214"/>
                  </a:cubicBezTo>
                  <a:cubicBezTo>
                    <a:pt x="276" y="214"/>
                    <a:pt x="276" y="214"/>
                    <a:pt x="276" y="214"/>
                  </a:cubicBezTo>
                  <a:cubicBezTo>
                    <a:pt x="274" y="212"/>
                    <a:pt x="274" y="212"/>
                    <a:pt x="274" y="212"/>
                  </a:cubicBezTo>
                  <a:cubicBezTo>
                    <a:pt x="267" y="203"/>
                    <a:pt x="254" y="193"/>
                    <a:pt x="240" y="184"/>
                  </a:cubicBezTo>
                  <a:cubicBezTo>
                    <a:pt x="230" y="179"/>
                    <a:pt x="221" y="174"/>
                    <a:pt x="212" y="171"/>
                  </a:cubicBezTo>
                  <a:cubicBezTo>
                    <a:pt x="213" y="170"/>
                    <a:pt x="214" y="169"/>
                    <a:pt x="214" y="169"/>
                  </a:cubicBezTo>
                  <a:cubicBezTo>
                    <a:pt x="214" y="169"/>
                    <a:pt x="212" y="169"/>
                    <a:pt x="208" y="169"/>
                  </a:cubicBezTo>
                  <a:cubicBezTo>
                    <a:pt x="209" y="167"/>
                    <a:pt x="209" y="165"/>
                    <a:pt x="209" y="163"/>
                  </a:cubicBezTo>
                  <a:cubicBezTo>
                    <a:pt x="215" y="161"/>
                    <a:pt x="220" y="159"/>
                    <a:pt x="223" y="157"/>
                  </a:cubicBezTo>
                  <a:cubicBezTo>
                    <a:pt x="223" y="155"/>
                    <a:pt x="223" y="155"/>
                    <a:pt x="223" y="155"/>
                  </a:cubicBezTo>
                  <a:cubicBezTo>
                    <a:pt x="218" y="155"/>
                    <a:pt x="213" y="156"/>
                    <a:pt x="208" y="156"/>
                  </a:cubicBezTo>
                  <a:cubicBezTo>
                    <a:pt x="208" y="150"/>
                    <a:pt x="207" y="144"/>
                    <a:pt x="206" y="138"/>
                  </a:cubicBezTo>
                  <a:cubicBezTo>
                    <a:pt x="206" y="137"/>
                    <a:pt x="205" y="137"/>
                    <a:pt x="205" y="137"/>
                  </a:cubicBezTo>
                  <a:cubicBezTo>
                    <a:pt x="204" y="132"/>
                    <a:pt x="204" y="126"/>
                    <a:pt x="204" y="121"/>
                  </a:cubicBezTo>
                  <a:cubicBezTo>
                    <a:pt x="208" y="139"/>
                    <a:pt x="213" y="152"/>
                    <a:pt x="213" y="152"/>
                  </a:cubicBezTo>
                  <a:cubicBezTo>
                    <a:pt x="211" y="146"/>
                    <a:pt x="210" y="141"/>
                    <a:pt x="209" y="135"/>
                  </a:cubicBezTo>
                  <a:cubicBezTo>
                    <a:pt x="211" y="135"/>
                    <a:pt x="212" y="134"/>
                    <a:pt x="212" y="132"/>
                  </a:cubicBezTo>
                  <a:cubicBezTo>
                    <a:pt x="210" y="127"/>
                    <a:pt x="209" y="121"/>
                    <a:pt x="207" y="115"/>
                  </a:cubicBezTo>
                  <a:cubicBezTo>
                    <a:pt x="204" y="44"/>
                    <a:pt x="253" y="29"/>
                    <a:pt x="270" y="21"/>
                  </a:cubicBezTo>
                  <a:cubicBezTo>
                    <a:pt x="289" y="11"/>
                    <a:pt x="314" y="13"/>
                    <a:pt x="337" y="20"/>
                  </a:cubicBezTo>
                  <a:cubicBezTo>
                    <a:pt x="352" y="24"/>
                    <a:pt x="468" y="80"/>
                    <a:pt x="544" y="117"/>
                  </a:cubicBezTo>
                  <a:close/>
                  <a:moveTo>
                    <a:pt x="442" y="344"/>
                  </a:moveTo>
                  <a:cubicBezTo>
                    <a:pt x="442" y="341"/>
                    <a:pt x="442" y="341"/>
                    <a:pt x="442" y="341"/>
                  </a:cubicBezTo>
                  <a:cubicBezTo>
                    <a:pt x="442" y="341"/>
                    <a:pt x="440" y="341"/>
                    <a:pt x="438" y="341"/>
                  </a:cubicBezTo>
                  <a:cubicBezTo>
                    <a:pt x="433" y="337"/>
                    <a:pt x="429" y="333"/>
                    <a:pt x="425" y="329"/>
                  </a:cubicBezTo>
                  <a:cubicBezTo>
                    <a:pt x="434" y="329"/>
                    <a:pt x="442" y="334"/>
                    <a:pt x="450" y="341"/>
                  </a:cubicBezTo>
                  <a:cubicBezTo>
                    <a:pt x="454" y="345"/>
                    <a:pt x="458" y="348"/>
                    <a:pt x="461" y="351"/>
                  </a:cubicBezTo>
                  <a:cubicBezTo>
                    <a:pt x="461" y="355"/>
                    <a:pt x="461" y="358"/>
                    <a:pt x="461" y="358"/>
                  </a:cubicBezTo>
                  <a:cubicBezTo>
                    <a:pt x="461" y="358"/>
                    <a:pt x="462" y="356"/>
                    <a:pt x="463" y="353"/>
                  </a:cubicBezTo>
                  <a:cubicBezTo>
                    <a:pt x="465" y="354"/>
                    <a:pt x="467" y="356"/>
                    <a:pt x="468" y="357"/>
                  </a:cubicBezTo>
                  <a:cubicBezTo>
                    <a:pt x="469" y="361"/>
                    <a:pt x="470" y="365"/>
                    <a:pt x="471" y="368"/>
                  </a:cubicBezTo>
                  <a:cubicBezTo>
                    <a:pt x="462" y="360"/>
                    <a:pt x="451" y="352"/>
                    <a:pt x="442" y="344"/>
                  </a:cubicBezTo>
                  <a:close/>
                  <a:moveTo>
                    <a:pt x="28" y="292"/>
                  </a:moveTo>
                  <a:cubicBezTo>
                    <a:pt x="31" y="293"/>
                    <a:pt x="33" y="294"/>
                    <a:pt x="36" y="295"/>
                  </a:cubicBezTo>
                  <a:cubicBezTo>
                    <a:pt x="53" y="311"/>
                    <a:pt x="72" y="325"/>
                    <a:pt x="92" y="335"/>
                  </a:cubicBezTo>
                  <a:cubicBezTo>
                    <a:pt x="96" y="338"/>
                    <a:pt x="100" y="342"/>
                    <a:pt x="104" y="345"/>
                  </a:cubicBezTo>
                  <a:cubicBezTo>
                    <a:pt x="84" y="333"/>
                    <a:pt x="65" y="321"/>
                    <a:pt x="47" y="307"/>
                  </a:cubicBezTo>
                  <a:cubicBezTo>
                    <a:pt x="47" y="307"/>
                    <a:pt x="47" y="307"/>
                    <a:pt x="47" y="307"/>
                  </a:cubicBezTo>
                  <a:cubicBezTo>
                    <a:pt x="47" y="307"/>
                    <a:pt x="47" y="307"/>
                    <a:pt x="47" y="307"/>
                  </a:cubicBezTo>
                  <a:cubicBezTo>
                    <a:pt x="40" y="302"/>
                    <a:pt x="34" y="297"/>
                    <a:pt x="28" y="292"/>
                  </a:cubicBezTo>
                  <a:close/>
                  <a:moveTo>
                    <a:pt x="435" y="400"/>
                  </a:moveTo>
                  <a:cubicBezTo>
                    <a:pt x="454" y="403"/>
                    <a:pt x="467" y="408"/>
                    <a:pt x="475" y="415"/>
                  </a:cubicBezTo>
                  <a:cubicBezTo>
                    <a:pt x="474" y="416"/>
                    <a:pt x="473" y="417"/>
                    <a:pt x="472" y="417"/>
                  </a:cubicBezTo>
                  <a:cubicBezTo>
                    <a:pt x="472" y="416"/>
                    <a:pt x="472" y="416"/>
                    <a:pt x="472" y="415"/>
                  </a:cubicBezTo>
                  <a:cubicBezTo>
                    <a:pt x="469" y="414"/>
                    <a:pt x="469" y="414"/>
                    <a:pt x="469" y="414"/>
                  </a:cubicBezTo>
                  <a:cubicBezTo>
                    <a:pt x="469" y="416"/>
                    <a:pt x="468" y="418"/>
                    <a:pt x="468" y="419"/>
                  </a:cubicBezTo>
                  <a:cubicBezTo>
                    <a:pt x="465" y="421"/>
                    <a:pt x="462" y="422"/>
                    <a:pt x="458" y="422"/>
                  </a:cubicBezTo>
                  <a:cubicBezTo>
                    <a:pt x="459" y="422"/>
                    <a:pt x="459" y="421"/>
                    <a:pt x="460" y="420"/>
                  </a:cubicBezTo>
                  <a:cubicBezTo>
                    <a:pt x="460" y="420"/>
                    <a:pt x="455" y="420"/>
                    <a:pt x="445" y="419"/>
                  </a:cubicBezTo>
                  <a:cubicBezTo>
                    <a:pt x="448" y="418"/>
                    <a:pt x="450" y="418"/>
                    <a:pt x="453" y="417"/>
                  </a:cubicBezTo>
                  <a:cubicBezTo>
                    <a:pt x="455" y="417"/>
                    <a:pt x="456" y="417"/>
                    <a:pt x="458" y="417"/>
                  </a:cubicBezTo>
                  <a:cubicBezTo>
                    <a:pt x="458" y="416"/>
                    <a:pt x="458" y="416"/>
                    <a:pt x="458" y="416"/>
                  </a:cubicBezTo>
                  <a:cubicBezTo>
                    <a:pt x="460" y="415"/>
                    <a:pt x="460" y="415"/>
                    <a:pt x="460" y="415"/>
                  </a:cubicBezTo>
                  <a:cubicBezTo>
                    <a:pt x="457" y="414"/>
                    <a:pt x="457" y="414"/>
                    <a:pt x="457" y="414"/>
                  </a:cubicBezTo>
                  <a:cubicBezTo>
                    <a:pt x="452" y="411"/>
                    <a:pt x="446" y="409"/>
                    <a:pt x="440" y="408"/>
                  </a:cubicBezTo>
                  <a:cubicBezTo>
                    <a:pt x="443" y="408"/>
                    <a:pt x="445" y="408"/>
                    <a:pt x="448" y="408"/>
                  </a:cubicBezTo>
                  <a:cubicBezTo>
                    <a:pt x="448" y="406"/>
                    <a:pt x="448" y="406"/>
                    <a:pt x="448" y="406"/>
                  </a:cubicBezTo>
                  <a:cubicBezTo>
                    <a:pt x="448" y="406"/>
                    <a:pt x="448" y="406"/>
                    <a:pt x="448" y="406"/>
                  </a:cubicBezTo>
                  <a:cubicBezTo>
                    <a:pt x="448" y="406"/>
                    <a:pt x="448" y="406"/>
                    <a:pt x="448" y="406"/>
                  </a:cubicBezTo>
                  <a:cubicBezTo>
                    <a:pt x="448" y="406"/>
                    <a:pt x="448" y="406"/>
                    <a:pt x="448" y="406"/>
                  </a:cubicBezTo>
                  <a:cubicBezTo>
                    <a:pt x="444" y="405"/>
                    <a:pt x="440" y="405"/>
                    <a:pt x="436" y="405"/>
                  </a:cubicBezTo>
                  <a:cubicBezTo>
                    <a:pt x="438" y="405"/>
                    <a:pt x="440" y="405"/>
                    <a:pt x="442" y="405"/>
                  </a:cubicBezTo>
                  <a:cubicBezTo>
                    <a:pt x="443" y="402"/>
                    <a:pt x="443" y="402"/>
                    <a:pt x="443" y="402"/>
                  </a:cubicBezTo>
                  <a:cubicBezTo>
                    <a:pt x="440" y="401"/>
                    <a:pt x="438" y="401"/>
                    <a:pt x="435" y="400"/>
                  </a:cubicBezTo>
                  <a:close/>
                  <a:moveTo>
                    <a:pt x="453" y="434"/>
                  </a:moveTo>
                  <a:cubicBezTo>
                    <a:pt x="455" y="436"/>
                    <a:pt x="458" y="437"/>
                    <a:pt x="460" y="439"/>
                  </a:cubicBezTo>
                  <a:cubicBezTo>
                    <a:pt x="459" y="440"/>
                    <a:pt x="459" y="441"/>
                    <a:pt x="459" y="441"/>
                  </a:cubicBezTo>
                  <a:cubicBezTo>
                    <a:pt x="457" y="442"/>
                    <a:pt x="454" y="442"/>
                    <a:pt x="452" y="442"/>
                  </a:cubicBezTo>
                  <a:cubicBezTo>
                    <a:pt x="452" y="439"/>
                    <a:pt x="452" y="437"/>
                    <a:pt x="453" y="434"/>
                  </a:cubicBezTo>
                  <a:close/>
                  <a:moveTo>
                    <a:pt x="228" y="482"/>
                  </a:moveTo>
                  <a:cubicBezTo>
                    <a:pt x="234" y="483"/>
                    <a:pt x="239" y="484"/>
                    <a:pt x="245" y="485"/>
                  </a:cubicBezTo>
                  <a:cubicBezTo>
                    <a:pt x="246" y="485"/>
                    <a:pt x="248" y="486"/>
                    <a:pt x="249" y="487"/>
                  </a:cubicBezTo>
                  <a:cubicBezTo>
                    <a:pt x="249" y="487"/>
                    <a:pt x="249" y="487"/>
                    <a:pt x="249" y="488"/>
                  </a:cubicBezTo>
                  <a:cubicBezTo>
                    <a:pt x="239" y="486"/>
                    <a:pt x="229" y="485"/>
                    <a:pt x="219" y="482"/>
                  </a:cubicBezTo>
                  <a:cubicBezTo>
                    <a:pt x="221" y="482"/>
                    <a:pt x="224" y="482"/>
                    <a:pt x="227" y="482"/>
                  </a:cubicBezTo>
                  <a:cubicBezTo>
                    <a:pt x="227" y="482"/>
                    <a:pt x="228" y="482"/>
                    <a:pt x="228" y="482"/>
                  </a:cubicBezTo>
                  <a:close/>
                  <a:moveTo>
                    <a:pt x="272" y="474"/>
                  </a:moveTo>
                  <a:cubicBezTo>
                    <a:pt x="273" y="474"/>
                    <a:pt x="275" y="474"/>
                    <a:pt x="276" y="474"/>
                  </a:cubicBezTo>
                  <a:cubicBezTo>
                    <a:pt x="279" y="474"/>
                    <a:pt x="282" y="474"/>
                    <a:pt x="285" y="474"/>
                  </a:cubicBezTo>
                  <a:cubicBezTo>
                    <a:pt x="288" y="476"/>
                    <a:pt x="290" y="478"/>
                    <a:pt x="293" y="480"/>
                  </a:cubicBezTo>
                  <a:cubicBezTo>
                    <a:pt x="295" y="481"/>
                    <a:pt x="296" y="482"/>
                    <a:pt x="298" y="483"/>
                  </a:cubicBezTo>
                  <a:cubicBezTo>
                    <a:pt x="296" y="483"/>
                    <a:pt x="294" y="483"/>
                    <a:pt x="292" y="482"/>
                  </a:cubicBezTo>
                  <a:cubicBezTo>
                    <a:pt x="287" y="480"/>
                    <a:pt x="281" y="478"/>
                    <a:pt x="274" y="476"/>
                  </a:cubicBezTo>
                  <a:cubicBezTo>
                    <a:pt x="273" y="475"/>
                    <a:pt x="272" y="475"/>
                    <a:pt x="272" y="474"/>
                  </a:cubicBezTo>
                  <a:close/>
                  <a:moveTo>
                    <a:pt x="292" y="490"/>
                  </a:moveTo>
                  <a:cubicBezTo>
                    <a:pt x="291" y="489"/>
                    <a:pt x="290" y="489"/>
                    <a:pt x="290" y="488"/>
                  </a:cubicBezTo>
                  <a:cubicBezTo>
                    <a:pt x="291" y="489"/>
                    <a:pt x="293" y="489"/>
                    <a:pt x="295" y="490"/>
                  </a:cubicBezTo>
                  <a:cubicBezTo>
                    <a:pt x="294" y="490"/>
                    <a:pt x="294" y="490"/>
                    <a:pt x="294" y="490"/>
                  </a:cubicBezTo>
                  <a:cubicBezTo>
                    <a:pt x="293" y="490"/>
                    <a:pt x="292" y="490"/>
                    <a:pt x="292" y="490"/>
                  </a:cubicBezTo>
                  <a:close/>
                  <a:moveTo>
                    <a:pt x="292" y="485"/>
                  </a:moveTo>
                  <a:cubicBezTo>
                    <a:pt x="294" y="486"/>
                    <a:pt x="296" y="487"/>
                    <a:pt x="298" y="488"/>
                  </a:cubicBezTo>
                  <a:cubicBezTo>
                    <a:pt x="293" y="487"/>
                    <a:pt x="288" y="485"/>
                    <a:pt x="284" y="483"/>
                  </a:cubicBezTo>
                  <a:cubicBezTo>
                    <a:pt x="284" y="483"/>
                    <a:pt x="283" y="483"/>
                    <a:pt x="283" y="483"/>
                  </a:cubicBezTo>
                  <a:cubicBezTo>
                    <a:pt x="286" y="484"/>
                    <a:pt x="289" y="484"/>
                    <a:pt x="292" y="485"/>
                  </a:cubicBezTo>
                  <a:close/>
                  <a:moveTo>
                    <a:pt x="299" y="486"/>
                  </a:moveTo>
                  <a:cubicBezTo>
                    <a:pt x="300" y="486"/>
                    <a:pt x="301" y="486"/>
                    <a:pt x="302" y="486"/>
                  </a:cubicBezTo>
                  <a:cubicBezTo>
                    <a:pt x="305" y="488"/>
                    <a:pt x="307" y="490"/>
                    <a:pt x="310" y="492"/>
                  </a:cubicBezTo>
                  <a:cubicBezTo>
                    <a:pt x="308" y="491"/>
                    <a:pt x="306" y="491"/>
                    <a:pt x="305" y="490"/>
                  </a:cubicBezTo>
                  <a:cubicBezTo>
                    <a:pt x="305" y="490"/>
                    <a:pt x="305" y="490"/>
                    <a:pt x="305" y="490"/>
                  </a:cubicBezTo>
                  <a:cubicBezTo>
                    <a:pt x="303" y="489"/>
                    <a:pt x="301" y="487"/>
                    <a:pt x="299" y="486"/>
                  </a:cubicBezTo>
                  <a:close/>
                  <a:moveTo>
                    <a:pt x="284" y="487"/>
                  </a:moveTo>
                  <a:cubicBezTo>
                    <a:pt x="282" y="486"/>
                    <a:pt x="279" y="485"/>
                    <a:pt x="277" y="484"/>
                  </a:cubicBezTo>
                  <a:cubicBezTo>
                    <a:pt x="279" y="484"/>
                    <a:pt x="280" y="485"/>
                    <a:pt x="282" y="486"/>
                  </a:cubicBezTo>
                  <a:cubicBezTo>
                    <a:pt x="283" y="486"/>
                    <a:pt x="284" y="487"/>
                    <a:pt x="284" y="487"/>
                  </a:cubicBezTo>
                  <a:close/>
                  <a:moveTo>
                    <a:pt x="270" y="478"/>
                  </a:moveTo>
                  <a:cubicBezTo>
                    <a:pt x="271" y="478"/>
                    <a:pt x="272" y="478"/>
                    <a:pt x="273" y="479"/>
                  </a:cubicBezTo>
                  <a:cubicBezTo>
                    <a:pt x="273" y="479"/>
                    <a:pt x="273" y="479"/>
                    <a:pt x="273" y="479"/>
                  </a:cubicBezTo>
                  <a:cubicBezTo>
                    <a:pt x="273" y="479"/>
                    <a:pt x="272" y="478"/>
                    <a:pt x="271" y="478"/>
                  </a:cubicBezTo>
                  <a:cubicBezTo>
                    <a:pt x="270" y="478"/>
                    <a:pt x="270" y="478"/>
                    <a:pt x="270" y="478"/>
                  </a:cubicBezTo>
                  <a:close/>
                  <a:moveTo>
                    <a:pt x="291" y="476"/>
                  </a:moveTo>
                  <a:cubicBezTo>
                    <a:pt x="293" y="476"/>
                    <a:pt x="295" y="476"/>
                    <a:pt x="296" y="477"/>
                  </a:cubicBezTo>
                  <a:cubicBezTo>
                    <a:pt x="301" y="479"/>
                    <a:pt x="306" y="482"/>
                    <a:pt x="310" y="485"/>
                  </a:cubicBezTo>
                  <a:cubicBezTo>
                    <a:pt x="308" y="484"/>
                    <a:pt x="306" y="484"/>
                    <a:pt x="303" y="484"/>
                  </a:cubicBezTo>
                  <a:cubicBezTo>
                    <a:pt x="300" y="482"/>
                    <a:pt x="297" y="480"/>
                    <a:pt x="295" y="478"/>
                  </a:cubicBezTo>
                  <a:cubicBezTo>
                    <a:pt x="294" y="477"/>
                    <a:pt x="292" y="476"/>
                    <a:pt x="291" y="476"/>
                  </a:cubicBezTo>
                  <a:close/>
                  <a:moveTo>
                    <a:pt x="426" y="509"/>
                  </a:moveTo>
                  <a:cubicBezTo>
                    <a:pt x="426" y="509"/>
                    <a:pt x="425" y="509"/>
                    <a:pt x="425" y="508"/>
                  </a:cubicBezTo>
                  <a:cubicBezTo>
                    <a:pt x="431" y="510"/>
                    <a:pt x="438" y="511"/>
                    <a:pt x="444" y="511"/>
                  </a:cubicBezTo>
                  <a:cubicBezTo>
                    <a:pt x="445" y="512"/>
                    <a:pt x="446" y="513"/>
                    <a:pt x="447" y="514"/>
                  </a:cubicBezTo>
                  <a:cubicBezTo>
                    <a:pt x="440" y="513"/>
                    <a:pt x="433" y="511"/>
                    <a:pt x="426" y="509"/>
                  </a:cubicBezTo>
                  <a:close/>
                  <a:moveTo>
                    <a:pt x="427" y="461"/>
                  </a:moveTo>
                  <a:cubicBezTo>
                    <a:pt x="426" y="461"/>
                    <a:pt x="426" y="461"/>
                    <a:pt x="426" y="461"/>
                  </a:cubicBezTo>
                  <a:cubicBezTo>
                    <a:pt x="427" y="461"/>
                    <a:pt x="427" y="461"/>
                    <a:pt x="428" y="462"/>
                  </a:cubicBezTo>
                  <a:cubicBezTo>
                    <a:pt x="428" y="461"/>
                    <a:pt x="427" y="461"/>
                    <a:pt x="427" y="461"/>
                  </a:cubicBezTo>
                  <a:close/>
                  <a:moveTo>
                    <a:pt x="440" y="467"/>
                  </a:moveTo>
                  <a:cubicBezTo>
                    <a:pt x="439" y="469"/>
                    <a:pt x="439" y="469"/>
                    <a:pt x="439" y="469"/>
                  </a:cubicBezTo>
                  <a:cubicBezTo>
                    <a:pt x="439" y="469"/>
                    <a:pt x="438" y="469"/>
                    <a:pt x="437" y="468"/>
                  </a:cubicBezTo>
                  <a:cubicBezTo>
                    <a:pt x="435" y="467"/>
                    <a:pt x="433" y="466"/>
                    <a:pt x="431" y="464"/>
                  </a:cubicBezTo>
                  <a:cubicBezTo>
                    <a:pt x="432" y="464"/>
                    <a:pt x="432" y="464"/>
                    <a:pt x="433" y="464"/>
                  </a:cubicBezTo>
                  <a:cubicBezTo>
                    <a:pt x="433" y="462"/>
                    <a:pt x="433" y="462"/>
                    <a:pt x="433" y="462"/>
                  </a:cubicBezTo>
                  <a:cubicBezTo>
                    <a:pt x="434" y="463"/>
                    <a:pt x="435" y="463"/>
                    <a:pt x="436" y="463"/>
                  </a:cubicBezTo>
                  <a:cubicBezTo>
                    <a:pt x="437" y="464"/>
                    <a:pt x="438" y="466"/>
                    <a:pt x="440" y="467"/>
                  </a:cubicBezTo>
                  <a:close/>
                  <a:moveTo>
                    <a:pt x="317" y="485"/>
                  </a:moveTo>
                  <a:cubicBezTo>
                    <a:pt x="316" y="484"/>
                    <a:pt x="315" y="484"/>
                    <a:pt x="313" y="483"/>
                  </a:cubicBezTo>
                  <a:cubicBezTo>
                    <a:pt x="312" y="482"/>
                    <a:pt x="311" y="481"/>
                    <a:pt x="310" y="480"/>
                  </a:cubicBezTo>
                  <a:cubicBezTo>
                    <a:pt x="315" y="482"/>
                    <a:pt x="320" y="484"/>
                    <a:pt x="324" y="485"/>
                  </a:cubicBezTo>
                  <a:cubicBezTo>
                    <a:pt x="323" y="485"/>
                    <a:pt x="322" y="485"/>
                    <a:pt x="321" y="485"/>
                  </a:cubicBezTo>
                  <a:cubicBezTo>
                    <a:pt x="319" y="485"/>
                    <a:pt x="318" y="485"/>
                    <a:pt x="317" y="485"/>
                  </a:cubicBezTo>
                  <a:close/>
                  <a:moveTo>
                    <a:pt x="420" y="508"/>
                  </a:moveTo>
                  <a:cubicBezTo>
                    <a:pt x="420" y="508"/>
                    <a:pt x="420" y="508"/>
                    <a:pt x="420" y="507"/>
                  </a:cubicBezTo>
                  <a:cubicBezTo>
                    <a:pt x="420" y="508"/>
                    <a:pt x="420" y="508"/>
                    <a:pt x="420" y="508"/>
                  </a:cubicBezTo>
                  <a:cubicBezTo>
                    <a:pt x="420" y="508"/>
                    <a:pt x="420" y="508"/>
                    <a:pt x="420" y="508"/>
                  </a:cubicBezTo>
                  <a:close/>
                  <a:moveTo>
                    <a:pt x="435" y="469"/>
                  </a:moveTo>
                  <a:cubicBezTo>
                    <a:pt x="435" y="470"/>
                    <a:pt x="435" y="470"/>
                    <a:pt x="435" y="470"/>
                  </a:cubicBezTo>
                  <a:cubicBezTo>
                    <a:pt x="435" y="470"/>
                    <a:pt x="435" y="470"/>
                    <a:pt x="435" y="470"/>
                  </a:cubicBezTo>
                  <a:cubicBezTo>
                    <a:pt x="434" y="470"/>
                    <a:pt x="434" y="470"/>
                    <a:pt x="434" y="470"/>
                  </a:cubicBezTo>
                  <a:cubicBezTo>
                    <a:pt x="434" y="469"/>
                    <a:pt x="434" y="469"/>
                    <a:pt x="435" y="469"/>
                  </a:cubicBezTo>
                  <a:close/>
                  <a:moveTo>
                    <a:pt x="393" y="500"/>
                  </a:moveTo>
                  <a:cubicBezTo>
                    <a:pt x="389" y="498"/>
                    <a:pt x="384" y="496"/>
                    <a:pt x="380" y="495"/>
                  </a:cubicBezTo>
                  <a:cubicBezTo>
                    <a:pt x="383" y="494"/>
                    <a:pt x="385" y="494"/>
                    <a:pt x="388" y="494"/>
                  </a:cubicBezTo>
                  <a:cubicBezTo>
                    <a:pt x="391" y="496"/>
                    <a:pt x="393" y="498"/>
                    <a:pt x="396" y="500"/>
                  </a:cubicBezTo>
                  <a:cubicBezTo>
                    <a:pt x="395" y="500"/>
                    <a:pt x="394" y="500"/>
                    <a:pt x="393" y="500"/>
                  </a:cubicBezTo>
                  <a:close/>
                  <a:moveTo>
                    <a:pt x="389" y="492"/>
                  </a:moveTo>
                  <a:cubicBezTo>
                    <a:pt x="388" y="490"/>
                    <a:pt x="386" y="489"/>
                    <a:pt x="385" y="488"/>
                  </a:cubicBezTo>
                  <a:cubicBezTo>
                    <a:pt x="390" y="489"/>
                    <a:pt x="395" y="489"/>
                    <a:pt x="400" y="489"/>
                  </a:cubicBezTo>
                  <a:cubicBezTo>
                    <a:pt x="401" y="490"/>
                    <a:pt x="402" y="491"/>
                    <a:pt x="403" y="492"/>
                  </a:cubicBezTo>
                  <a:cubicBezTo>
                    <a:pt x="398" y="492"/>
                    <a:pt x="394" y="492"/>
                    <a:pt x="389" y="492"/>
                  </a:cubicBezTo>
                  <a:cubicBezTo>
                    <a:pt x="389" y="492"/>
                    <a:pt x="389" y="492"/>
                    <a:pt x="389" y="492"/>
                  </a:cubicBezTo>
                  <a:close/>
                  <a:moveTo>
                    <a:pt x="361" y="485"/>
                  </a:moveTo>
                  <a:cubicBezTo>
                    <a:pt x="361" y="485"/>
                    <a:pt x="362" y="485"/>
                    <a:pt x="362" y="485"/>
                  </a:cubicBezTo>
                  <a:cubicBezTo>
                    <a:pt x="366" y="488"/>
                    <a:pt x="370" y="491"/>
                    <a:pt x="374" y="494"/>
                  </a:cubicBezTo>
                  <a:cubicBezTo>
                    <a:pt x="373" y="494"/>
                    <a:pt x="373" y="494"/>
                    <a:pt x="373" y="494"/>
                  </a:cubicBezTo>
                  <a:cubicBezTo>
                    <a:pt x="369" y="491"/>
                    <a:pt x="365" y="488"/>
                    <a:pt x="361" y="485"/>
                  </a:cubicBezTo>
                  <a:close/>
                  <a:moveTo>
                    <a:pt x="378" y="473"/>
                  </a:moveTo>
                  <a:cubicBezTo>
                    <a:pt x="378" y="473"/>
                    <a:pt x="377" y="472"/>
                    <a:pt x="376" y="472"/>
                  </a:cubicBezTo>
                  <a:cubicBezTo>
                    <a:pt x="376" y="473"/>
                    <a:pt x="376" y="473"/>
                    <a:pt x="376" y="473"/>
                  </a:cubicBezTo>
                  <a:cubicBezTo>
                    <a:pt x="372" y="472"/>
                    <a:pt x="368" y="472"/>
                    <a:pt x="364" y="471"/>
                  </a:cubicBezTo>
                  <a:cubicBezTo>
                    <a:pt x="373" y="471"/>
                    <a:pt x="382" y="472"/>
                    <a:pt x="391" y="473"/>
                  </a:cubicBezTo>
                  <a:cubicBezTo>
                    <a:pt x="388" y="473"/>
                    <a:pt x="386" y="473"/>
                    <a:pt x="383" y="473"/>
                  </a:cubicBezTo>
                  <a:cubicBezTo>
                    <a:pt x="381" y="473"/>
                    <a:pt x="380" y="473"/>
                    <a:pt x="378" y="473"/>
                  </a:cubicBezTo>
                  <a:close/>
                  <a:moveTo>
                    <a:pt x="352" y="472"/>
                  </a:moveTo>
                  <a:cubicBezTo>
                    <a:pt x="353" y="472"/>
                    <a:pt x="354" y="472"/>
                    <a:pt x="356" y="472"/>
                  </a:cubicBezTo>
                  <a:cubicBezTo>
                    <a:pt x="355" y="471"/>
                    <a:pt x="355" y="471"/>
                    <a:pt x="355" y="471"/>
                  </a:cubicBezTo>
                  <a:cubicBezTo>
                    <a:pt x="356" y="471"/>
                    <a:pt x="357" y="471"/>
                    <a:pt x="357" y="471"/>
                  </a:cubicBezTo>
                  <a:cubicBezTo>
                    <a:pt x="357" y="472"/>
                    <a:pt x="357" y="472"/>
                    <a:pt x="357" y="472"/>
                  </a:cubicBezTo>
                  <a:cubicBezTo>
                    <a:pt x="357" y="472"/>
                    <a:pt x="357" y="472"/>
                    <a:pt x="357" y="473"/>
                  </a:cubicBezTo>
                  <a:cubicBezTo>
                    <a:pt x="355" y="472"/>
                    <a:pt x="353" y="472"/>
                    <a:pt x="352" y="472"/>
                  </a:cubicBezTo>
                  <a:close/>
                  <a:moveTo>
                    <a:pt x="377" y="477"/>
                  </a:moveTo>
                  <a:cubicBezTo>
                    <a:pt x="375" y="477"/>
                    <a:pt x="373" y="477"/>
                    <a:pt x="371" y="477"/>
                  </a:cubicBezTo>
                  <a:cubicBezTo>
                    <a:pt x="370" y="477"/>
                    <a:pt x="370" y="477"/>
                    <a:pt x="369" y="477"/>
                  </a:cubicBezTo>
                  <a:cubicBezTo>
                    <a:pt x="369" y="477"/>
                    <a:pt x="369" y="476"/>
                    <a:pt x="368" y="476"/>
                  </a:cubicBezTo>
                  <a:cubicBezTo>
                    <a:pt x="371" y="476"/>
                    <a:pt x="374" y="477"/>
                    <a:pt x="377" y="477"/>
                  </a:cubicBezTo>
                  <a:close/>
                  <a:moveTo>
                    <a:pt x="371" y="481"/>
                  </a:moveTo>
                  <a:cubicBezTo>
                    <a:pt x="367" y="481"/>
                    <a:pt x="362" y="480"/>
                    <a:pt x="358" y="479"/>
                  </a:cubicBezTo>
                  <a:cubicBezTo>
                    <a:pt x="356" y="477"/>
                    <a:pt x="354" y="476"/>
                    <a:pt x="351" y="475"/>
                  </a:cubicBezTo>
                  <a:cubicBezTo>
                    <a:pt x="355" y="475"/>
                    <a:pt x="359" y="475"/>
                    <a:pt x="363" y="475"/>
                  </a:cubicBezTo>
                  <a:cubicBezTo>
                    <a:pt x="363" y="476"/>
                    <a:pt x="364" y="476"/>
                    <a:pt x="365" y="477"/>
                  </a:cubicBezTo>
                  <a:cubicBezTo>
                    <a:pt x="365" y="477"/>
                    <a:pt x="365" y="477"/>
                    <a:pt x="365" y="477"/>
                  </a:cubicBezTo>
                  <a:cubicBezTo>
                    <a:pt x="364" y="477"/>
                    <a:pt x="364" y="477"/>
                    <a:pt x="363" y="477"/>
                  </a:cubicBezTo>
                  <a:cubicBezTo>
                    <a:pt x="363" y="480"/>
                    <a:pt x="363" y="480"/>
                    <a:pt x="363" y="480"/>
                  </a:cubicBezTo>
                  <a:cubicBezTo>
                    <a:pt x="365" y="479"/>
                    <a:pt x="367" y="479"/>
                    <a:pt x="369" y="479"/>
                  </a:cubicBezTo>
                  <a:cubicBezTo>
                    <a:pt x="370" y="480"/>
                    <a:pt x="370" y="481"/>
                    <a:pt x="371" y="481"/>
                  </a:cubicBezTo>
                  <a:close/>
                  <a:moveTo>
                    <a:pt x="342" y="470"/>
                  </a:moveTo>
                  <a:cubicBezTo>
                    <a:pt x="344" y="470"/>
                    <a:pt x="346" y="470"/>
                    <a:pt x="348" y="470"/>
                  </a:cubicBezTo>
                  <a:cubicBezTo>
                    <a:pt x="346" y="470"/>
                    <a:pt x="345" y="470"/>
                    <a:pt x="343" y="470"/>
                  </a:cubicBezTo>
                  <a:cubicBezTo>
                    <a:pt x="343" y="470"/>
                    <a:pt x="342" y="470"/>
                    <a:pt x="342" y="470"/>
                  </a:cubicBezTo>
                  <a:close/>
                  <a:moveTo>
                    <a:pt x="402" y="471"/>
                  </a:moveTo>
                  <a:cubicBezTo>
                    <a:pt x="397" y="471"/>
                    <a:pt x="393" y="470"/>
                    <a:pt x="388" y="470"/>
                  </a:cubicBezTo>
                  <a:cubicBezTo>
                    <a:pt x="394" y="470"/>
                    <a:pt x="399" y="470"/>
                    <a:pt x="405" y="470"/>
                  </a:cubicBezTo>
                  <a:cubicBezTo>
                    <a:pt x="404" y="470"/>
                    <a:pt x="403" y="471"/>
                    <a:pt x="402" y="471"/>
                  </a:cubicBezTo>
                  <a:close/>
                  <a:moveTo>
                    <a:pt x="359" y="468"/>
                  </a:moveTo>
                  <a:cubicBezTo>
                    <a:pt x="360" y="468"/>
                    <a:pt x="361" y="468"/>
                    <a:pt x="362" y="467"/>
                  </a:cubicBezTo>
                  <a:cubicBezTo>
                    <a:pt x="366" y="468"/>
                    <a:pt x="371" y="469"/>
                    <a:pt x="375" y="469"/>
                  </a:cubicBezTo>
                  <a:cubicBezTo>
                    <a:pt x="370" y="469"/>
                    <a:pt x="365" y="468"/>
                    <a:pt x="359" y="468"/>
                  </a:cubicBezTo>
                  <a:close/>
                  <a:moveTo>
                    <a:pt x="387" y="480"/>
                  </a:moveTo>
                  <a:cubicBezTo>
                    <a:pt x="389" y="482"/>
                    <a:pt x="392" y="483"/>
                    <a:pt x="394" y="485"/>
                  </a:cubicBezTo>
                  <a:cubicBezTo>
                    <a:pt x="388" y="484"/>
                    <a:pt x="383" y="483"/>
                    <a:pt x="377" y="482"/>
                  </a:cubicBezTo>
                  <a:cubicBezTo>
                    <a:pt x="376" y="481"/>
                    <a:pt x="374" y="480"/>
                    <a:pt x="373" y="479"/>
                  </a:cubicBezTo>
                  <a:cubicBezTo>
                    <a:pt x="378" y="479"/>
                    <a:pt x="382" y="480"/>
                    <a:pt x="387" y="480"/>
                  </a:cubicBezTo>
                  <a:close/>
                  <a:moveTo>
                    <a:pt x="375" y="485"/>
                  </a:moveTo>
                  <a:cubicBezTo>
                    <a:pt x="371" y="484"/>
                    <a:pt x="367" y="483"/>
                    <a:pt x="363" y="483"/>
                  </a:cubicBezTo>
                  <a:cubicBezTo>
                    <a:pt x="363" y="483"/>
                    <a:pt x="363" y="483"/>
                    <a:pt x="363" y="482"/>
                  </a:cubicBezTo>
                  <a:cubicBezTo>
                    <a:pt x="367" y="483"/>
                    <a:pt x="371" y="484"/>
                    <a:pt x="375" y="485"/>
                  </a:cubicBezTo>
                  <a:close/>
                  <a:moveTo>
                    <a:pt x="349" y="477"/>
                  </a:moveTo>
                  <a:cubicBezTo>
                    <a:pt x="348" y="476"/>
                    <a:pt x="347" y="476"/>
                    <a:pt x="346" y="475"/>
                  </a:cubicBezTo>
                  <a:cubicBezTo>
                    <a:pt x="346" y="475"/>
                    <a:pt x="346" y="475"/>
                    <a:pt x="346" y="475"/>
                  </a:cubicBezTo>
                  <a:cubicBezTo>
                    <a:pt x="348" y="476"/>
                    <a:pt x="349" y="477"/>
                    <a:pt x="351" y="477"/>
                  </a:cubicBezTo>
                  <a:cubicBezTo>
                    <a:pt x="350" y="477"/>
                    <a:pt x="350" y="477"/>
                    <a:pt x="349" y="477"/>
                  </a:cubicBezTo>
                  <a:close/>
                  <a:moveTo>
                    <a:pt x="342" y="475"/>
                  </a:moveTo>
                  <a:cubicBezTo>
                    <a:pt x="341" y="475"/>
                    <a:pt x="340" y="475"/>
                    <a:pt x="340" y="475"/>
                  </a:cubicBezTo>
                  <a:cubicBezTo>
                    <a:pt x="340" y="475"/>
                    <a:pt x="340" y="475"/>
                    <a:pt x="341" y="475"/>
                  </a:cubicBezTo>
                  <a:cubicBezTo>
                    <a:pt x="341" y="475"/>
                    <a:pt x="341" y="475"/>
                    <a:pt x="342" y="475"/>
                  </a:cubicBezTo>
                  <a:close/>
                  <a:moveTo>
                    <a:pt x="411" y="471"/>
                  </a:moveTo>
                  <a:cubicBezTo>
                    <a:pt x="412" y="471"/>
                    <a:pt x="413" y="472"/>
                    <a:pt x="415" y="472"/>
                  </a:cubicBezTo>
                  <a:cubicBezTo>
                    <a:pt x="413" y="472"/>
                    <a:pt x="411" y="472"/>
                    <a:pt x="409" y="472"/>
                  </a:cubicBezTo>
                  <a:cubicBezTo>
                    <a:pt x="409" y="471"/>
                    <a:pt x="410" y="471"/>
                    <a:pt x="411" y="471"/>
                  </a:cubicBezTo>
                  <a:close/>
                  <a:moveTo>
                    <a:pt x="425" y="476"/>
                  </a:moveTo>
                  <a:cubicBezTo>
                    <a:pt x="421" y="477"/>
                    <a:pt x="416" y="477"/>
                    <a:pt x="411" y="477"/>
                  </a:cubicBezTo>
                  <a:cubicBezTo>
                    <a:pt x="403" y="477"/>
                    <a:pt x="395" y="476"/>
                    <a:pt x="386" y="475"/>
                  </a:cubicBezTo>
                  <a:cubicBezTo>
                    <a:pt x="392" y="475"/>
                    <a:pt x="397" y="475"/>
                    <a:pt x="402" y="473"/>
                  </a:cubicBezTo>
                  <a:cubicBezTo>
                    <a:pt x="410" y="474"/>
                    <a:pt x="418" y="475"/>
                    <a:pt x="425" y="476"/>
                  </a:cubicBezTo>
                  <a:close/>
                  <a:moveTo>
                    <a:pt x="402" y="483"/>
                  </a:moveTo>
                  <a:cubicBezTo>
                    <a:pt x="406" y="484"/>
                    <a:pt x="409" y="486"/>
                    <a:pt x="413" y="487"/>
                  </a:cubicBezTo>
                  <a:cubicBezTo>
                    <a:pt x="408" y="487"/>
                    <a:pt x="404" y="486"/>
                    <a:pt x="399" y="486"/>
                  </a:cubicBezTo>
                  <a:cubicBezTo>
                    <a:pt x="397" y="484"/>
                    <a:pt x="395" y="482"/>
                    <a:pt x="393" y="481"/>
                  </a:cubicBezTo>
                  <a:cubicBezTo>
                    <a:pt x="396" y="481"/>
                    <a:pt x="399" y="482"/>
                    <a:pt x="402" y="483"/>
                  </a:cubicBezTo>
                  <a:close/>
                  <a:moveTo>
                    <a:pt x="380" y="488"/>
                  </a:moveTo>
                  <a:cubicBezTo>
                    <a:pt x="382" y="489"/>
                    <a:pt x="383" y="490"/>
                    <a:pt x="385" y="492"/>
                  </a:cubicBezTo>
                  <a:cubicBezTo>
                    <a:pt x="382" y="492"/>
                    <a:pt x="379" y="492"/>
                    <a:pt x="377" y="493"/>
                  </a:cubicBezTo>
                  <a:cubicBezTo>
                    <a:pt x="374" y="491"/>
                    <a:pt x="371" y="488"/>
                    <a:pt x="368" y="486"/>
                  </a:cubicBezTo>
                  <a:cubicBezTo>
                    <a:pt x="372" y="487"/>
                    <a:pt x="376" y="487"/>
                    <a:pt x="380" y="488"/>
                  </a:cubicBezTo>
                  <a:close/>
                  <a:moveTo>
                    <a:pt x="331" y="473"/>
                  </a:moveTo>
                  <a:cubicBezTo>
                    <a:pt x="332" y="473"/>
                    <a:pt x="333" y="473"/>
                    <a:pt x="335" y="473"/>
                  </a:cubicBezTo>
                  <a:cubicBezTo>
                    <a:pt x="335" y="473"/>
                    <a:pt x="334" y="473"/>
                    <a:pt x="334" y="473"/>
                  </a:cubicBezTo>
                  <a:cubicBezTo>
                    <a:pt x="332" y="473"/>
                    <a:pt x="332" y="473"/>
                    <a:pt x="332" y="473"/>
                  </a:cubicBezTo>
                  <a:cubicBezTo>
                    <a:pt x="332" y="473"/>
                    <a:pt x="331" y="473"/>
                    <a:pt x="331" y="473"/>
                  </a:cubicBezTo>
                  <a:close/>
                  <a:moveTo>
                    <a:pt x="422" y="470"/>
                  </a:moveTo>
                  <a:cubicBezTo>
                    <a:pt x="426" y="471"/>
                    <a:pt x="430" y="472"/>
                    <a:pt x="434" y="474"/>
                  </a:cubicBezTo>
                  <a:cubicBezTo>
                    <a:pt x="433" y="474"/>
                    <a:pt x="433" y="474"/>
                    <a:pt x="432" y="474"/>
                  </a:cubicBezTo>
                  <a:cubicBezTo>
                    <a:pt x="431" y="474"/>
                    <a:pt x="429" y="474"/>
                    <a:pt x="428" y="474"/>
                  </a:cubicBezTo>
                  <a:cubicBezTo>
                    <a:pt x="424" y="472"/>
                    <a:pt x="421" y="471"/>
                    <a:pt x="417" y="470"/>
                  </a:cubicBezTo>
                  <a:cubicBezTo>
                    <a:pt x="419" y="470"/>
                    <a:pt x="420" y="470"/>
                    <a:pt x="422" y="470"/>
                  </a:cubicBezTo>
                  <a:close/>
                  <a:moveTo>
                    <a:pt x="441" y="478"/>
                  </a:moveTo>
                  <a:cubicBezTo>
                    <a:pt x="441" y="478"/>
                    <a:pt x="440" y="478"/>
                    <a:pt x="440" y="478"/>
                  </a:cubicBezTo>
                  <a:cubicBezTo>
                    <a:pt x="440" y="478"/>
                    <a:pt x="440" y="478"/>
                    <a:pt x="441" y="478"/>
                  </a:cubicBezTo>
                  <a:cubicBezTo>
                    <a:pt x="441" y="478"/>
                    <a:pt x="441" y="478"/>
                    <a:pt x="441" y="478"/>
                  </a:cubicBezTo>
                  <a:close/>
                  <a:moveTo>
                    <a:pt x="432" y="478"/>
                  </a:moveTo>
                  <a:cubicBezTo>
                    <a:pt x="432" y="479"/>
                    <a:pt x="432" y="479"/>
                    <a:pt x="432" y="479"/>
                  </a:cubicBezTo>
                  <a:cubicBezTo>
                    <a:pt x="433" y="480"/>
                    <a:pt x="437" y="482"/>
                    <a:pt x="442" y="485"/>
                  </a:cubicBezTo>
                  <a:cubicBezTo>
                    <a:pt x="447" y="489"/>
                    <a:pt x="452" y="493"/>
                    <a:pt x="458" y="497"/>
                  </a:cubicBezTo>
                  <a:cubicBezTo>
                    <a:pt x="461" y="499"/>
                    <a:pt x="464" y="502"/>
                    <a:pt x="467" y="504"/>
                  </a:cubicBezTo>
                  <a:cubicBezTo>
                    <a:pt x="463" y="503"/>
                    <a:pt x="459" y="502"/>
                    <a:pt x="454" y="501"/>
                  </a:cubicBezTo>
                  <a:cubicBezTo>
                    <a:pt x="451" y="499"/>
                    <a:pt x="448" y="496"/>
                    <a:pt x="445" y="494"/>
                  </a:cubicBezTo>
                  <a:cubicBezTo>
                    <a:pt x="436" y="488"/>
                    <a:pt x="426" y="482"/>
                    <a:pt x="420" y="480"/>
                  </a:cubicBezTo>
                  <a:cubicBezTo>
                    <a:pt x="419" y="482"/>
                    <a:pt x="419" y="482"/>
                    <a:pt x="419" y="482"/>
                  </a:cubicBezTo>
                  <a:cubicBezTo>
                    <a:pt x="425" y="485"/>
                    <a:pt x="435" y="490"/>
                    <a:pt x="444" y="496"/>
                  </a:cubicBezTo>
                  <a:cubicBezTo>
                    <a:pt x="445" y="497"/>
                    <a:pt x="447" y="498"/>
                    <a:pt x="449" y="500"/>
                  </a:cubicBezTo>
                  <a:cubicBezTo>
                    <a:pt x="442" y="498"/>
                    <a:pt x="436" y="497"/>
                    <a:pt x="430" y="495"/>
                  </a:cubicBezTo>
                  <a:cubicBezTo>
                    <a:pt x="430" y="495"/>
                    <a:pt x="430" y="495"/>
                    <a:pt x="430" y="495"/>
                  </a:cubicBezTo>
                  <a:cubicBezTo>
                    <a:pt x="429" y="494"/>
                    <a:pt x="428" y="494"/>
                    <a:pt x="427" y="493"/>
                  </a:cubicBezTo>
                  <a:cubicBezTo>
                    <a:pt x="428" y="493"/>
                    <a:pt x="429" y="493"/>
                    <a:pt x="430" y="493"/>
                  </a:cubicBezTo>
                  <a:cubicBezTo>
                    <a:pt x="433" y="492"/>
                    <a:pt x="433" y="492"/>
                    <a:pt x="433" y="492"/>
                  </a:cubicBezTo>
                  <a:cubicBezTo>
                    <a:pt x="431" y="490"/>
                    <a:pt x="431" y="490"/>
                    <a:pt x="431" y="490"/>
                  </a:cubicBezTo>
                  <a:cubicBezTo>
                    <a:pt x="422" y="486"/>
                    <a:pt x="412" y="482"/>
                    <a:pt x="403" y="480"/>
                  </a:cubicBezTo>
                  <a:cubicBezTo>
                    <a:pt x="402" y="480"/>
                    <a:pt x="401" y="480"/>
                    <a:pt x="400" y="479"/>
                  </a:cubicBezTo>
                  <a:cubicBezTo>
                    <a:pt x="404" y="479"/>
                    <a:pt x="407" y="480"/>
                    <a:pt x="411" y="480"/>
                  </a:cubicBezTo>
                  <a:cubicBezTo>
                    <a:pt x="418" y="480"/>
                    <a:pt x="425" y="479"/>
                    <a:pt x="431" y="477"/>
                  </a:cubicBezTo>
                  <a:cubicBezTo>
                    <a:pt x="431" y="477"/>
                    <a:pt x="432" y="478"/>
                    <a:pt x="432" y="478"/>
                  </a:cubicBezTo>
                  <a:close/>
                  <a:moveTo>
                    <a:pt x="426" y="491"/>
                  </a:moveTo>
                  <a:cubicBezTo>
                    <a:pt x="426" y="491"/>
                    <a:pt x="425" y="491"/>
                    <a:pt x="425" y="491"/>
                  </a:cubicBezTo>
                  <a:cubicBezTo>
                    <a:pt x="423" y="490"/>
                    <a:pt x="420" y="489"/>
                    <a:pt x="418" y="487"/>
                  </a:cubicBezTo>
                  <a:cubicBezTo>
                    <a:pt x="421" y="489"/>
                    <a:pt x="424" y="490"/>
                    <a:pt x="426" y="491"/>
                  </a:cubicBezTo>
                  <a:close/>
                  <a:moveTo>
                    <a:pt x="466" y="506"/>
                  </a:moveTo>
                  <a:cubicBezTo>
                    <a:pt x="464" y="506"/>
                    <a:pt x="462" y="506"/>
                    <a:pt x="460" y="506"/>
                  </a:cubicBezTo>
                  <a:cubicBezTo>
                    <a:pt x="460" y="506"/>
                    <a:pt x="459" y="505"/>
                    <a:pt x="459" y="505"/>
                  </a:cubicBezTo>
                  <a:cubicBezTo>
                    <a:pt x="461" y="505"/>
                    <a:pt x="464" y="506"/>
                    <a:pt x="466" y="506"/>
                  </a:cubicBezTo>
                  <a:close/>
                  <a:moveTo>
                    <a:pt x="456" y="510"/>
                  </a:moveTo>
                  <a:cubicBezTo>
                    <a:pt x="453" y="509"/>
                    <a:pt x="449" y="509"/>
                    <a:pt x="446" y="508"/>
                  </a:cubicBezTo>
                  <a:cubicBezTo>
                    <a:pt x="448" y="508"/>
                    <a:pt x="450" y="508"/>
                    <a:pt x="451" y="508"/>
                  </a:cubicBezTo>
                  <a:cubicBezTo>
                    <a:pt x="453" y="509"/>
                    <a:pt x="454" y="509"/>
                    <a:pt x="456" y="510"/>
                  </a:cubicBezTo>
                  <a:close/>
                  <a:moveTo>
                    <a:pt x="459" y="508"/>
                  </a:moveTo>
                  <a:cubicBezTo>
                    <a:pt x="459" y="508"/>
                    <a:pt x="459" y="508"/>
                    <a:pt x="459" y="508"/>
                  </a:cubicBezTo>
                  <a:cubicBezTo>
                    <a:pt x="459" y="509"/>
                    <a:pt x="459" y="509"/>
                    <a:pt x="459" y="509"/>
                  </a:cubicBezTo>
                  <a:cubicBezTo>
                    <a:pt x="459" y="509"/>
                    <a:pt x="459" y="508"/>
                    <a:pt x="459" y="508"/>
                  </a:cubicBezTo>
                  <a:close/>
                  <a:moveTo>
                    <a:pt x="441" y="504"/>
                  </a:moveTo>
                  <a:cubicBezTo>
                    <a:pt x="442" y="505"/>
                    <a:pt x="443" y="505"/>
                    <a:pt x="444" y="505"/>
                  </a:cubicBezTo>
                  <a:cubicBezTo>
                    <a:pt x="443" y="505"/>
                    <a:pt x="442" y="505"/>
                    <a:pt x="442" y="505"/>
                  </a:cubicBezTo>
                  <a:cubicBezTo>
                    <a:pt x="441" y="505"/>
                    <a:pt x="441" y="504"/>
                    <a:pt x="441" y="504"/>
                  </a:cubicBezTo>
                  <a:close/>
                  <a:moveTo>
                    <a:pt x="436" y="500"/>
                  </a:moveTo>
                  <a:cubicBezTo>
                    <a:pt x="436" y="500"/>
                    <a:pt x="435" y="499"/>
                    <a:pt x="435" y="499"/>
                  </a:cubicBezTo>
                  <a:cubicBezTo>
                    <a:pt x="441" y="501"/>
                    <a:pt x="447" y="502"/>
                    <a:pt x="453" y="503"/>
                  </a:cubicBezTo>
                  <a:cubicBezTo>
                    <a:pt x="454" y="504"/>
                    <a:pt x="455" y="505"/>
                    <a:pt x="456" y="506"/>
                  </a:cubicBezTo>
                  <a:cubicBezTo>
                    <a:pt x="455" y="506"/>
                    <a:pt x="453" y="506"/>
                    <a:pt x="452" y="505"/>
                  </a:cubicBezTo>
                  <a:cubicBezTo>
                    <a:pt x="447" y="504"/>
                    <a:pt x="442" y="502"/>
                    <a:pt x="436" y="500"/>
                  </a:cubicBezTo>
                  <a:close/>
                  <a:moveTo>
                    <a:pt x="429" y="498"/>
                  </a:moveTo>
                  <a:cubicBezTo>
                    <a:pt x="422" y="496"/>
                    <a:pt x="415" y="494"/>
                    <a:pt x="408" y="493"/>
                  </a:cubicBezTo>
                  <a:cubicBezTo>
                    <a:pt x="407" y="492"/>
                    <a:pt x="405" y="491"/>
                    <a:pt x="404" y="490"/>
                  </a:cubicBezTo>
                  <a:cubicBezTo>
                    <a:pt x="408" y="490"/>
                    <a:pt x="412" y="490"/>
                    <a:pt x="416" y="490"/>
                  </a:cubicBezTo>
                  <a:cubicBezTo>
                    <a:pt x="416" y="489"/>
                    <a:pt x="416" y="489"/>
                    <a:pt x="416" y="489"/>
                  </a:cubicBezTo>
                  <a:cubicBezTo>
                    <a:pt x="418" y="490"/>
                    <a:pt x="420" y="491"/>
                    <a:pt x="421" y="492"/>
                  </a:cubicBezTo>
                  <a:cubicBezTo>
                    <a:pt x="421" y="492"/>
                    <a:pt x="420" y="492"/>
                    <a:pt x="419" y="493"/>
                  </a:cubicBezTo>
                  <a:cubicBezTo>
                    <a:pt x="419" y="495"/>
                    <a:pt x="419" y="495"/>
                    <a:pt x="419" y="495"/>
                  </a:cubicBezTo>
                  <a:cubicBezTo>
                    <a:pt x="422" y="496"/>
                    <a:pt x="426" y="497"/>
                    <a:pt x="429" y="498"/>
                  </a:cubicBezTo>
                  <a:cubicBezTo>
                    <a:pt x="429" y="498"/>
                    <a:pt x="429" y="498"/>
                    <a:pt x="429" y="498"/>
                  </a:cubicBezTo>
                  <a:close/>
                  <a:moveTo>
                    <a:pt x="377" y="497"/>
                  </a:moveTo>
                  <a:cubicBezTo>
                    <a:pt x="377" y="496"/>
                    <a:pt x="376" y="496"/>
                    <a:pt x="375" y="496"/>
                  </a:cubicBezTo>
                  <a:cubicBezTo>
                    <a:pt x="375" y="496"/>
                    <a:pt x="374" y="495"/>
                    <a:pt x="374" y="495"/>
                  </a:cubicBezTo>
                  <a:cubicBezTo>
                    <a:pt x="375" y="496"/>
                    <a:pt x="375" y="496"/>
                    <a:pt x="375" y="496"/>
                  </a:cubicBezTo>
                  <a:cubicBezTo>
                    <a:pt x="376" y="496"/>
                    <a:pt x="376" y="496"/>
                    <a:pt x="377" y="496"/>
                  </a:cubicBezTo>
                  <a:cubicBezTo>
                    <a:pt x="377" y="496"/>
                    <a:pt x="377" y="496"/>
                    <a:pt x="377" y="497"/>
                  </a:cubicBezTo>
                  <a:close/>
                  <a:moveTo>
                    <a:pt x="370" y="495"/>
                  </a:moveTo>
                  <a:cubicBezTo>
                    <a:pt x="366" y="495"/>
                    <a:pt x="362" y="494"/>
                    <a:pt x="357" y="493"/>
                  </a:cubicBezTo>
                  <a:cubicBezTo>
                    <a:pt x="344" y="487"/>
                    <a:pt x="331" y="479"/>
                    <a:pt x="317" y="472"/>
                  </a:cubicBezTo>
                  <a:cubicBezTo>
                    <a:pt x="324" y="474"/>
                    <a:pt x="331" y="476"/>
                    <a:pt x="337" y="477"/>
                  </a:cubicBezTo>
                  <a:cubicBezTo>
                    <a:pt x="343" y="480"/>
                    <a:pt x="348" y="481"/>
                    <a:pt x="354" y="483"/>
                  </a:cubicBezTo>
                  <a:cubicBezTo>
                    <a:pt x="360" y="487"/>
                    <a:pt x="365" y="491"/>
                    <a:pt x="370" y="495"/>
                  </a:cubicBezTo>
                  <a:close/>
                  <a:moveTo>
                    <a:pt x="313" y="468"/>
                  </a:moveTo>
                  <a:cubicBezTo>
                    <a:pt x="319" y="469"/>
                    <a:pt x="325" y="469"/>
                    <a:pt x="331" y="469"/>
                  </a:cubicBezTo>
                  <a:cubicBezTo>
                    <a:pt x="331" y="470"/>
                    <a:pt x="332" y="470"/>
                    <a:pt x="332" y="470"/>
                  </a:cubicBezTo>
                  <a:cubicBezTo>
                    <a:pt x="327" y="470"/>
                    <a:pt x="322" y="470"/>
                    <a:pt x="317" y="470"/>
                  </a:cubicBezTo>
                  <a:cubicBezTo>
                    <a:pt x="316" y="469"/>
                    <a:pt x="315" y="469"/>
                    <a:pt x="313" y="468"/>
                  </a:cubicBezTo>
                  <a:close/>
                  <a:moveTo>
                    <a:pt x="272" y="464"/>
                  </a:moveTo>
                  <a:cubicBezTo>
                    <a:pt x="272" y="464"/>
                    <a:pt x="271" y="464"/>
                    <a:pt x="271" y="464"/>
                  </a:cubicBezTo>
                  <a:cubicBezTo>
                    <a:pt x="274" y="464"/>
                    <a:pt x="276" y="464"/>
                    <a:pt x="279" y="464"/>
                  </a:cubicBezTo>
                  <a:cubicBezTo>
                    <a:pt x="279" y="464"/>
                    <a:pt x="279" y="464"/>
                    <a:pt x="279" y="464"/>
                  </a:cubicBezTo>
                  <a:cubicBezTo>
                    <a:pt x="278" y="464"/>
                    <a:pt x="277" y="464"/>
                    <a:pt x="276" y="464"/>
                  </a:cubicBezTo>
                  <a:cubicBezTo>
                    <a:pt x="274" y="464"/>
                    <a:pt x="273" y="464"/>
                    <a:pt x="272" y="464"/>
                  </a:cubicBezTo>
                  <a:close/>
                  <a:moveTo>
                    <a:pt x="430" y="470"/>
                  </a:moveTo>
                  <a:cubicBezTo>
                    <a:pt x="430" y="470"/>
                    <a:pt x="430" y="470"/>
                    <a:pt x="430" y="470"/>
                  </a:cubicBezTo>
                  <a:cubicBezTo>
                    <a:pt x="430" y="470"/>
                    <a:pt x="430" y="470"/>
                    <a:pt x="430" y="470"/>
                  </a:cubicBezTo>
                  <a:cubicBezTo>
                    <a:pt x="430" y="470"/>
                    <a:pt x="430" y="470"/>
                    <a:pt x="430" y="470"/>
                  </a:cubicBezTo>
                  <a:close/>
                  <a:moveTo>
                    <a:pt x="469" y="498"/>
                  </a:moveTo>
                  <a:cubicBezTo>
                    <a:pt x="472" y="501"/>
                    <a:pt x="475" y="504"/>
                    <a:pt x="478" y="507"/>
                  </a:cubicBezTo>
                  <a:cubicBezTo>
                    <a:pt x="476" y="506"/>
                    <a:pt x="474" y="506"/>
                    <a:pt x="472" y="505"/>
                  </a:cubicBezTo>
                  <a:cubicBezTo>
                    <a:pt x="471" y="504"/>
                    <a:pt x="470" y="503"/>
                    <a:pt x="469" y="502"/>
                  </a:cubicBezTo>
                  <a:cubicBezTo>
                    <a:pt x="460" y="495"/>
                    <a:pt x="450" y="488"/>
                    <a:pt x="443" y="483"/>
                  </a:cubicBezTo>
                  <a:cubicBezTo>
                    <a:pt x="441" y="482"/>
                    <a:pt x="439" y="481"/>
                    <a:pt x="437" y="480"/>
                  </a:cubicBezTo>
                  <a:cubicBezTo>
                    <a:pt x="441" y="481"/>
                    <a:pt x="445" y="483"/>
                    <a:pt x="449" y="484"/>
                  </a:cubicBezTo>
                  <a:cubicBezTo>
                    <a:pt x="453" y="487"/>
                    <a:pt x="458" y="490"/>
                    <a:pt x="462" y="492"/>
                  </a:cubicBezTo>
                  <a:cubicBezTo>
                    <a:pt x="465" y="494"/>
                    <a:pt x="467" y="496"/>
                    <a:pt x="469" y="498"/>
                  </a:cubicBezTo>
                  <a:close/>
                  <a:moveTo>
                    <a:pt x="480" y="509"/>
                  </a:moveTo>
                  <a:cubicBezTo>
                    <a:pt x="482" y="512"/>
                    <a:pt x="485" y="515"/>
                    <a:pt x="488" y="518"/>
                  </a:cubicBezTo>
                  <a:cubicBezTo>
                    <a:pt x="486" y="517"/>
                    <a:pt x="485" y="517"/>
                    <a:pt x="484" y="517"/>
                  </a:cubicBezTo>
                  <a:cubicBezTo>
                    <a:pt x="482" y="514"/>
                    <a:pt x="480" y="512"/>
                    <a:pt x="477" y="510"/>
                  </a:cubicBezTo>
                  <a:cubicBezTo>
                    <a:pt x="478" y="510"/>
                    <a:pt x="479" y="510"/>
                    <a:pt x="479" y="510"/>
                  </a:cubicBezTo>
                  <a:lnTo>
                    <a:pt x="480" y="509"/>
                  </a:lnTo>
                  <a:close/>
                  <a:moveTo>
                    <a:pt x="479" y="515"/>
                  </a:moveTo>
                  <a:cubicBezTo>
                    <a:pt x="475" y="514"/>
                    <a:pt x="470" y="513"/>
                    <a:pt x="466" y="512"/>
                  </a:cubicBezTo>
                  <a:cubicBezTo>
                    <a:pt x="465" y="511"/>
                    <a:pt x="464" y="510"/>
                    <a:pt x="463" y="509"/>
                  </a:cubicBezTo>
                  <a:cubicBezTo>
                    <a:pt x="466" y="509"/>
                    <a:pt x="470" y="509"/>
                    <a:pt x="473" y="510"/>
                  </a:cubicBezTo>
                  <a:cubicBezTo>
                    <a:pt x="475" y="512"/>
                    <a:pt x="477" y="513"/>
                    <a:pt x="479" y="515"/>
                  </a:cubicBezTo>
                  <a:close/>
                  <a:moveTo>
                    <a:pt x="421" y="505"/>
                  </a:moveTo>
                  <a:cubicBezTo>
                    <a:pt x="418" y="502"/>
                    <a:pt x="415" y="499"/>
                    <a:pt x="412" y="496"/>
                  </a:cubicBezTo>
                  <a:cubicBezTo>
                    <a:pt x="419" y="498"/>
                    <a:pt x="427" y="500"/>
                    <a:pt x="435" y="502"/>
                  </a:cubicBezTo>
                  <a:cubicBezTo>
                    <a:pt x="436" y="503"/>
                    <a:pt x="437" y="504"/>
                    <a:pt x="438" y="505"/>
                  </a:cubicBezTo>
                  <a:cubicBezTo>
                    <a:pt x="437" y="505"/>
                    <a:pt x="436" y="505"/>
                    <a:pt x="434" y="505"/>
                  </a:cubicBezTo>
                  <a:cubicBezTo>
                    <a:pt x="434" y="507"/>
                    <a:pt x="434" y="507"/>
                    <a:pt x="434" y="507"/>
                  </a:cubicBezTo>
                  <a:cubicBezTo>
                    <a:pt x="430" y="507"/>
                    <a:pt x="425" y="506"/>
                    <a:pt x="421" y="505"/>
                  </a:cubicBezTo>
                  <a:close/>
                  <a:moveTo>
                    <a:pt x="416" y="504"/>
                  </a:moveTo>
                  <a:cubicBezTo>
                    <a:pt x="411" y="503"/>
                    <a:pt x="406" y="502"/>
                    <a:pt x="401" y="501"/>
                  </a:cubicBezTo>
                  <a:cubicBezTo>
                    <a:pt x="400" y="500"/>
                    <a:pt x="399" y="500"/>
                    <a:pt x="398" y="499"/>
                  </a:cubicBezTo>
                  <a:cubicBezTo>
                    <a:pt x="396" y="497"/>
                    <a:pt x="394" y="496"/>
                    <a:pt x="392" y="494"/>
                  </a:cubicBezTo>
                  <a:cubicBezTo>
                    <a:pt x="397" y="494"/>
                    <a:pt x="402" y="495"/>
                    <a:pt x="407" y="496"/>
                  </a:cubicBezTo>
                  <a:cubicBezTo>
                    <a:pt x="410" y="498"/>
                    <a:pt x="413" y="501"/>
                    <a:pt x="416" y="504"/>
                  </a:cubicBezTo>
                  <a:close/>
                  <a:moveTo>
                    <a:pt x="347" y="494"/>
                  </a:moveTo>
                  <a:cubicBezTo>
                    <a:pt x="343" y="490"/>
                    <a:pt x="338" y="487"/>
                    <a:pt x="334" y="484"/>
                  </a:cubicBezTo>
                  <a:cubicBezTo>
                    <a:pt x="339" y="487"/>
                    <a:pt x="345" y="490"/>
                    <a:pt x="350" y="493"/>
                  </a:cubicBezTo>
                  <a:cubicBezTo>
                    <a:pt x="349" y="492"/>
                    <a:pt x="348" y="492"/>
                    <a:pt x="347" y="492"/>
                  </a:cubicBezTo>
                  <a:lnTo>
                    <a:pt x="347" y="494"/>
                  </a:lnTo>
                  <a:close/>
                  <a:moveTo>
                    <a:pt x="302" y="468"/>
                  </a:moveTo>
                  <a:cubicBezTo>
                    <a:pt x="304" y="468"/>
                    <a:pt x="305" y="468"/>
                    <a:pt x="307" y="468"/>
                  </a:cubicBezTo>
                  <a:cubicBezTo>
                    <a:pt x="307" y="468"/>
                    <a:pt x="307" y="468"/>
                    <a:pt x="307" y="468"/>
                  </a:cubicBezTo>
                  <a:cubicBezTo>
                    <a:pt x="305" y="468"/>
                    <a:pt x="304" y="468"/>
                    <a:pt x="302" y="468"/>
                  </a:cubicBezTo>
                  <a:close/>
                  <a:moveTo>
                    <a:pt x="281" y="462"/>
                  </a:moveTo>
                  <a:cubicBezTo>
                    <a:pt x="295" y="462"/>
                    <a:pt x="310" y="462"/>
                    <a:pt x="324" y="462"/>
                  </a:cubicBezTo>
                  <a:cubicBezTo>
                    <a:pt x="330" y="462"/>
                    <a:pt x="334" y="463"/>
                    <a:pt x="338" y="463"/>
                  </a:cubicBezTo>
                  <a:cubicBezTo>
                    <a:pt x="330" y="463"/>
                    <a:pt x="322" y="464"/>
                    <a:pt x="314" y="464"/>
                  </a:cubicBezTo>
                  <a:cubicBezTo>
                    <a:pt x="303" y="463"/>
                    <a:pt x="292" y="462"/>
                    <a:pt x="281" y="462"/>
                  </a:cubicBezTo>
                  <a:close/>
                  <a:moveTo>
                    <a:pt x="422" y="465"/>
                  </a:moveTo>
                  <a:cubicBezTo>
                    <a:pt x="421" y="464"/>
                    <a:pt x="421" y="464"/>
                    <a:pt x="421" y="464"/>
                  </a:cubicBezTo>
                  <a:cubicBezTo>
                    <a:pt x="422" y="464"/>
                    <a:pt x="423" y="464"/>
                    <a:pt x="424" y="464"/>
                  </a:cubicBezTo>
                  <a:cubicBezTo>
                    <a:pt x="425" y="465"/>
                    <a:pt x="426" y="466"/>
                    <a:pt x="427" y="467"/>
                  </a:cubicBezTo>
                  <a:cubicBezTo>
                    <a:pt x="425" y="467"/>
                    <a:pt x="423" y="467"/>
                    <a:pt x="420" y="466"/>
                  </a:cubicBezTo>
                  <a:lnTo>
                    <a:pt x="422" y="465"/>
                  </a:lnTo>
                  <a:close/>
                  <a:moveTo>
                    <a:pt x="445" y="473"/>
                  </a:moveTo>
                  <a:cubicBezTo>
                    <a:pt x="446" y="474"/>
                    <a:pt x="448" y="475"/>
                    <a:pt x="449" y="477"/>
                  </a:cubicBezTo>
                  <a:cubicBezTo>
                    <a:pt x="449" y="477"/>
                    <a:pt x="449" y="477"/>
                    <a:pt x="449" y="477"/>
                  </a:cubicBezTo>
                  <a:cubicBezTo>
                    <a:pt x="446" y="474"/>
                    <a:pt x="442" y="472"/>
                    <a:pt x="439" y="469"/>
                  </a:cubicBezTo>
                  <a:cubicBezTo>
                    <a:pt x="439" y="469"/>
                    <a:pt x="439" y="469"/>
                    <a:pt x="439" y="469"/>
                  </a:cubicBezTo>
                  <a:cubicBezTo>
                    <a:pt x="441" y="470"/>
                    <a:pt x="443" y="471"/>
                    <a:pt x="445" y="473"/>
                  </a:cubicBezTo>
                  <a:close/>
                  <a:moveTo>
                    <a:pt x="491" y="521"/>
                  </a:moveTo>
                  <a:cubicBezTo>
                    <a:pt x="492" y="522"/>
                    <a:pt x="492" y="523"/>
                    <a:pt x="493" y="523"/>
                  </a:cubicBezTo>
                  <a:cubicBezTo>
                    <a:pt x="491" y="523"/>
                    <a:pt x="490" y="523"/>
                    <a:pt x="489" y="522"/>
                  </a:cubicBezTo>
                  <a:cubicBezTo>
                    <a:pt x="488" y="522"/>
                    <a:pt x="487" y="521"/>
                    <a:pt x="487" y="520"/>
                  </a:cubicBezTo>
                  <a:cubicBezTo>
                    <a:pt x="488" y="520"/>
                    <a:pt x="490" y="521"/>
                    <a:pt x="491" y="521"/>
                  </a:cubicBezTo>
                  <a:close/>
                  <a:moveTo>
                    <a:pt x="474" y="522"/>
                  </a:moveTo>
                  <a:cubicBezTo>
                    <a:pt x="476" y="523"/>
                    <a:pt x="478" y="523"/>
                    <a:pt x="480" y="523"/>
                  </a:cubicBezTo>
                  <a:cubicBezTo>
                    <a:pt x="479" y="523"/>
                    <a:pt x="479" y="523"/>
                    <a:pt x="478" y="523"/>
                  </a:cubicBezTo>
                  <a:cubicBezTo>
                    <a:pt x="477" y="523"/>
                    <a:pt x="476" y="523"/>
                    <a:pt x="474" y="522"/>
                  </a:cubicBezTo>
                  <a:close/>
                  <a:moveTo>
                    <a:pt x="451" y="515"/>
                  </a:moveTo>
                  <a:cubicBezTo>
                    <a:pt x="450" y="514"/>
                    <a:pt x="449" y="513"/>
                    <a:pt x="448" y="512"/>
                  </a:cubicBezTo>
                  <a:cubicBezTo>
                    <a:pt x="451" y="512"/>
                    <a:pt x="454" y="512"/>
                    <a:pt x="456" y="513"/>
                  </a:cubicBezTo>
                  <a:cubicBezTo>
                    <a:pt x="459" y="513"/>
                    <a:pt x="462" y="514"/>
                    <a:pt x="465" y="514"/>
                  </a:cubicBezTo>
                  <a:cubicBezTo>
                    <a:pt x="465" y="515"/>
                    <a:pt x="466" y="516"/>
                    <a:pt x="467" y="517"/>
                  </a:cubicBezTo>
                  <a:cubicBezTo>
                    <a:pt x="469" y="516"/>
                    <a:pt x="469" y="516"/>
                    <a:pt x="469" y="516"/>
                  </a:cubicBezTo>
                  <a:cubicBezTo>
                    <a:pt x="469" y="516"/>
                    <a:pt x="469" y="515"/>
                    <a:pt x="468" y="515"/>
                  </a:cubicBezTo>
                  <a:cubicBezTo>
                    <a:pt x="473" y="516"/>
                    <a:pt x="478" y="518"/>
                    <a:pt x="482" y="519"/>
                  </a:cubicBezTo>
                  <a:cubicBezTo>
                    <a:pt x="483" y="520"/>
                    <a:pt x="484" y="521"/>
                    <a:pt x="485" y="522"/>
                  </a:cubicBezTo>
                  <a:cubicBezTo>
                    <a:pt x="474" y="520"/>
                    <a:pt x="462" y="518"/>
                    <a:pt x="451" y="515"/>
                  </a:cubicBezTo>
                  <a:close/>
                  <a:moveTo>
                    <a:pt x="379" y="503"/>
                  </a:moveTo>
                  <a:cubicBezTo>
                    <a:pt x="375" y="502"/>
                    <a:pt x="371" y="500"/>
                    <a:pt x="367" y="498"/>
                  </a:cubicBezTo>
                  <a:cubicBezTo>
                    <a:pt x="370" y="498"/>
                    <a:pt x="372" y="499"/>
                    <a:pt x="375" y="499"/>
                  </a:cubicBezTo>
                  <a:cubicBezTo>
                    <a:pt x="376" y="501"/>
                    <a:pt x="378" y="502"/>
                    <a:pt x="379" y="503"/>
                  </a:cubicBezTo>
                  <a:close/>
                  <a:moveTo>
                    <a:pt x="346" y="497"/>
                  </a:moveTo>
                  <a:cubicBezTo>
                    <a:pt x="338" y="494"/>
                    <a:pt x="330" y="491"/>
                    <a:pt x="322" y="488"/>
                  </a:cubicBezTo>
                  <a:cubicBezTo>
                    <a:pt x="325" y="488"/>
                    <a:pt x="327" y="487"/>
                    <a:pt x="330" y="487"/>
                  </a:cubicBezTo>
                  <a:cubicBezTo>
                    <a:pt x="330" y="485"/>
                    <a:pt x="330" y="485"/>
                    <a:pt x="330" y="485"/>
                  </a:cubicBezTo>
                  <a:cubicBezTo>
                    <a:pt x="326" y="483"/>
                    <a:pt x="316" y="480"/>
                    <a:pt x="306" y="477"/>
                  </a:cubicBezTo>
                  <a:cubicBezTo>
                    <a:pt x="305" y="476"/>
                    <a:pt x="304" y="476"/>
                    <a:pt x="303" y="476"/>
                  </a:cubicBezTo>
                  <a:cubicBezTo>
                    <a:pt x="299" y="473"/>
                    <a:pt x="296" y="471"/>
                    <a:pt x="292" y="469"/>
                  </a:cubicBezTo>
                  <a:cubicBezTo>
                    <a:pt x="298" y="470"/>
                    <a:pt x="304" y="471"/>
                    <a:pt x="310" y="471"/>
                  </a:cubicBezTo>
                  <a:cubicBezTo>
                    <a:pt x="322" y="479"/>
                    <a:pt x="336" y="487"/>
                    <a:pt x="346" y="497"/>
                  </a:cubicBezTo>
                  <a:close/>
                  <a:moveTo>
                    <a:pt x="286" y="472"/>
                  </a:moveTo>
                  <a:cubicBezTo>
                    <a:pt x="283" y="470"/>
                    <a:pt x="281" y="469"/>
                    <a:pt x="278" y="467"/>
                  </a:cubicBezTo>
                  <a:cubicBezTo>
                    <a:pt x="279" y="468"/>
                    <a:pt x="280" y="468"/>
                    <a:pt x="281" y="468"/>
                  </a:cubicBezTo>
                  <a:cubicBezTo>
                    <a:pt x="284" y="469"/>
                    <a:pt x="287" y="471"/>
                    <a:pt x="289" y="473"/>
                  </a:cubicBezTo>
                  <a:cubicBezTo>
                    <a:pt x="288" y="472"/>
                    <a:pt x="287" y="472"/>
                    <a:pt x="286" y="472"/>
                  </a:cubicBezTo>
                  <a:close/>
                  <a:moveTo>
                    <a:pt x="432" y="459"/>
                  </a:moveTo>
                  <a:cubicBezTo>
                    <a:pt x="432" y="459"/>
                    <a:pt x="432" y="459"/>
                    <a:pt x="432" y="459"/>
                  </a:cubicBezTo>
                  <a:cubicBezTo>
                    <a:pt x="432" y="459"/>
                    <a:pt x="431" y="459"/>
                    <a:pt x="431" y="459"/>
                  </a:cubicBezTo>
                  <a:cubicBezTo>
                    <a:pt x="431" y="459"/>
                    <a:pt x="431" y="459"/>
                    <a:pt x="432" y="459"/>
                  </a:cubicBezTo>
                  <a:close/>
                  <a:moveTo>
                    <a:pt x="422" y="518"/>
                  </a:moveTo>
                  <a:cubicBezTo>
                    <a:pt x="416" y="517"/>
                    <a:pt x="410" y="515"/>
                    <a:pt x="404" y="514"/>
                  </a:cubicBezTo>
                  <a:cubicBezTo>
                    <a:pt x="405" y="513"/>
                    <a:pt x="405" y="513"/>
                    <a:pt x="405" y="513"/>
                  </a:cubicBezTo>
                  <a:cubicBezTo>
                    <a:pt x="402" y="512"/>
                    <a:pt x="400" y="510"/>
                    <a:pt x="398" y="509"/>
                  </a:cubicBezTo>
                  <a:cubicBezTo>
                    <a:pt x="402" y="509"/>
                    <a:pt x="405" y="509"/>
                    <a:pt x="408" y="510"/>
                  </a:cubicBezTo>
                  <a:cubicBezTo>
                    <a:pt x="411" y="512"/>
                    <a:pt x="414" y="514"/>
                    <a:pt x="416" y="515"/>
                  </a:cubicBezTo>
                  <a:cubicBezTo>
                    <a:pt x="417" y="513"/>
                    <a:pt x="417" y="513"/>
                    <a:pt x="417" y="513"/>
                  </a:cubicBezTo>
                  <a:cubicBezTo>
                    <a:pt x="416" y="512"/>
                    <a:pt x="415" y="511"/>
                    <a:pt x="413" y="510"/>
                  </a:cubicBezTo>
                  <a:cubicBezTo>
                    <a:pt x="415" y="510"/>
                    <a:pt x="418" y="510"/>
                    <a:pt x="420" y="510"/>
                  </a:cubicBezTo>
                  <a:cubicBezTo>
                    <a:pt x="422" y="511"/>
                    <a:pt x="423" y="511"/>
                    <a:pt x="425" y="512"/>
                  </a:cubicBezTo>
                  <a:cubicBezTo>
                    <a:pt x="426" y="513"/>
                    <a:pt x="427" y="514"/>
                    <a:pt x="429" y="515"/>
                  </a:cubicBezTo>
                  <a:cubicBezTo>
                    <a:pt x="430" y="513"/>
                    <a:pt x="430" y="513"/>
                    <a:pt x="430" y="513"/>
                  </a:cubicBezTo>
                  <a:cubicBezTo>
                    <a:pt x="437" y="515"/>
                    <a:pt x="443" y="516"/>
                    <a:pt x="450" y="518"/>
                  </a:cubicBezTo>
                  <a:cubicBezTo>
                    <a:pt x="450" y="518"/>
                    <a:pt x="451" y="519"/>
                    <a:pt x="452" y="520"/>
                  </a:cubicBezTo>
                  <a:cubicBezTo>
                    <a:pt x="442" y="519"/>
                    <a:pt x="432" y="518"/>
                    <a:pt x="422" y="517"/>
                  </a:cubicBezTo>
                  <a:lnTo>
                    <a:pt x="422" y="518"/>
                  </a:lnTo>
                  <a:close/>
                  <a:moveTo>
                    <a:pt x="454" y="523"/>
                  </a:moveTo>
                  <a:cubicBezTo>
                    <a:pt x="454" y="523"/>
                    <a:pt x="454" y="523"/>
                    <a:pt x="454" y="523"/>
                  </a:cubicBezTo>
                  <a:cubicBezTo>
                    <a:pt x="451" y="523"/>
                    <a:pt x="447" y="522"/>
                    <a:pt x="444" y="522"/>
                  </a:cubicBezTo>
                  <a:cubicBezTo>
                    <a:pt x="447" y="522"/>
                    <a:pt x="451" y="523"/>
                    <a:pt x="454" y="523"/>
                  </a:cubicBezTo>
                  <a:close/>
                  <a:moveTo>
                    <a:pt x="394" y="506"/>
                  </a:moveTo>
                  <a:cubicBezTo>
                    <a:pt x="392" y="505"/>
                    <a:pt x="390" y="503"/>
                    <a:pt x="388" y="502"/>
                  </a:cubicBezTo>
                  <a:cubicBezTo>
                    <a:pt x="391" y="502"/>
                    <a:pt x="394" y="503"/>
                    <a:pt x="397" y="504"/>
                  </a:cubicBezTo>
                  <a:cubicBezTo>
                    <a:pt x="399" y="504"/>
                    <a:pt x="401" y="505"/>
                    <a:pt x="403" y="505"/>
                  </a:cubicBezTo>
                  <a:cubicBezTo>
                    <a:pt x="403" y="506"/>
                    <a:pt x="403" y="506"/>
                    <a:pt x="403" y="506"/>
                  </a:cubicBezTo>
                  <a:cubicBezTo>
                    <a:pt x="404" y="506"/>
                    <a:pt x="404" y="507"/>
                    <a:pt x="404" y="507"/>
                  </a:cubicBezTo>
                  <a:cubicBezTo>
                    <a:pt x="401" y="507"/>
                    <a:pt x="397" y="506"/>
                    <a:pt x="394" y="506"/>
                  </a:cubicBezTo>
                  <a:close/>
                  <a:moveTo>
                    <a:pt x="389" y="505"/>
                  </a:moveTo>
                  <a:cubicBezTo>
                    <a:pt x="387" y="505"/>
                    <a:pt x="385" y="505"/>
                    <a:pt x="384" y="505"/>
                  </a:cubicBezTo>
                  <a:cubicBezTo>
                    <a:pt x="382" y="503"/>
                    <a:pt x="381" y="502"/>
                    <a:pt x="379" y="500"/>
                  </a:cubicBezTo>
                  <a:cubicBezTo>
                    <a:pt x="380" y="500"/>
                    <a:pt x="382" y="500"/>
                    <a:pt x="383" y="501"/>
                  </a:cubicBezTo>
                  <a:cubicBezTo>
                    <a:pt x="385" y="502"/>
                    <a:pt x="387" y="504"/>
                    <a:pt x="389" y="505"/>
                  </a:cubicBezTo>
                  <a:close/>
                  <a:moveTo>
                    <a:pt x="373" y="504"/>
                  </a:moveTo>
                  <a:cubicBezTo>
                    <a:pt x="358" y="502"/>
                    <a:pt x="342" y="499"/>
                    <a:pt x="327" y="496"/>
                  </a:cubicBezTo>
                  <a:cubicBezTo>
                    <a:pt x="325" y="494"/>
                    <a:pt x="323" y="492"/>
                    <a:pt x="321" y="490"/>
                  </a:cubicBezTo>
                  <a:cubicBezTo>
                    <a:pt x="331" y="494"/>
                    <a:pt x="340" y="498"/>
                    <a:pt x="350" y="500"/>
                  </a:cubicBezTo>
                  <a:cubicBezTo>
                    <a:pt x="354" y="501"/>
                    <a:pt x="354" y="501"/>
                    <a:pt x="354" y="501"/>
                  </a:cubicBezTo>
                  <a:cubicBezTo>
                    <a:pt x="351" y="498"/>
                    <a:pt x="351" y="498"/>
                    <a:pt x="351" y="498"/>
                  </a:cubicBezTo>
                  <a:cubicBezTo>
                    <a:pt x="350" y="497"/>
                    <a:pt x="349" y="496"/>
                    <a:pt x="348" y="495"/>
                  </a:cubicBezTo>
                  <a:cubicBezTo>
                    <a:pt x="352" y="496"/>
                    <a:pt x="355" y="496"/>
                    <a:pt x="358" y="497"/>
                  </a:cubicBezTo>
                  <a:cubicBezTo>
                    <a:pt x="363" y="499"/>
                    <a:pt x="368" y="501"/>
                    <a:pt x="373" y="504"/>
                  </a:cubicBezTo>
                  <a:close/>
                  <a:moveTo>
                    <a:pt x="322" y="495"/>
                  </a:moveTo>
                  <a:cubicBezTo>
                    <a:pt x="321" y="495"/>
                    <a:pt x="319" y="494"/>
                    <a:pt x="318" y="494"/>
                  </a:cubicBezTo>
                  <a:cubicBezTo>
                    <a:pt x="315" y="492"/>
                    <a:pt x="311" y="489"/>
                    <a:pt x="308" y="487"/>
                  </a:cubicBezTo>
                  <a:cubicBezTo>
                    <a:pt x="310" y="487"/>
                    <a:pt x="312" y="487"/>
                    <a:pt x="314" y="487"/>
                  </a:cubicBezTo>
                  <a:cubicBezTo>
                    <a:pt x="317" y="490"/>
                    <a:pt x="320" y="492"/>
                    <a:pt x="322" y="495"/>
                  </a:cubicBezTo>
                  <a:close/>
                  <a:moveTo>
                    <a:pt x="325" y="500"/>
                  </a:moveTo>
                  <a:cubicBezTo>
                    <a:pt x="304" y="497"/>
                    <a:pt x="282" y="494"/>
                    <a:pt x="263" y="492"/>
                  </a:cubicBezTo>
                  <a:cubicBezTo>
                    <a:pt x="266" y="492"/>
                    <a:pt x="269" y="492"/>
                    <a:pt x="272" y="492"/>
                  </a:cubicBezTo>
                  <a:cubicBezTo>
                    <a:pt x="272" y="492"/>
                    <a:pt x="272" y="492"/>
                    <a:pt x="273" y="492"/>
                  </a:cubicBezTo>
                  <a:cubicBezTo>
                    <a:pt x="277" y="493"/>
                    <a:pt x="277" y="493"/>
                    <a:pt x="277" y="493"/>
                  </a:cubicBezTo>
                  <a:cubicBezTo>
                    <a:pt x="276" y="492"/>
                    <a:pt x="276" y="492"/>
                    <a:pt x="276" y="492"/>
                  </a:cubicBezTo>
                  <a:cubicBezTo>
                    <a:pt x="280" y="492"/>
                    <a:pt x="285" y="492"/>
                    <a:pt x="289" y="492"/>
                  </a:cubicBezTo>
                  <a:cubicBezTo>
                    <a:pt x="291" y="493"/>
                    <a:pt x="292" y="494"/>
                    <a:pt x="294" y="495"/>
                  </a:cubicBezTo>
                  <a:cubicBezTo>
                    <a:pt x="295" y="493"/>
                    <a:pt x="295" y="493"/>
                    <a:pt x="295" y="493"/>
                  </a:cubicBezTo>
                  <a:cubicBezTo>
                    <a:pt x="295" y="493"/>
                    <a:pt x="295" y="493"/>
                    <a:pt x="295" y="492"/>
                  </a:cubicBezTo>
                  <a:cubicBezTo>
                    <a:pt x="297" y="492"/>
                    <a:pt x="300" y="492"/>
                    <a:pt x="303" y="492"/>
                  </a:cubicBezTo>
                  <a:cubicBezTo>
                    <a:pt x="307" y="494"/>
                    <a:pt x="312" y="495"/>
                    <a:pt x="317" y="496"/>
                  </a:cubicBezTo>
                  <a:cubicBezTo>
                    <a:pt x="320" y="498"/>
                    <a:pt x="322" y="499"/>
                    <a:pt x="325" y="500"/>
                  </a:cubicBezTo>
                  <a:close/>
                  <a:moveTo>
                    <a:pt x="261" y="489"/>
                  </a:moveTo>
                  <a:cubicBezTo>
                    <a:pt x="258" y="489"/>
                    <a:pt x="255" y="488"/>
                    <a:pt x="252" y="488"/>
                  </a:cubicBezTo>
                  <a:cubicBezTo>
                    <a:pt x="252" y="487"/>
                    <a:pt x="252" y="486"/>
                    <a:pt x="251" y="485"/>
                  </a:cubicBezTo>
                  <a:cubicBezTo>
                    <a:pt x="251" y="486"/>
                    <a:pt x="252" y="486"/>
                    <a:pt x="252" y="486"/>
                  </a:cubicBezTo>
                  <a:cubicBezTo>
                    <a:pt x="255" y="487"/>
                    <a:pt x="258" y="488"/>
                    <a:pt x="261" y="489"/>
                  </a:cubicBezTo>
                  <a:close/>
                  <a:moveTo>
                    <a:pt x="260" y="479"/>
                  </a:moveTo>
                  <a:cubicBezTo>
                    <a:pt x="261" y="479"/>
                    <a:pt x="261" y="479"/>
                    <a:pt x="261" y="479"/>
                  </a:cubicBezTo>
                  <a:cubicBezTo>
                    <a:pt x="269" y="483"/>
                    <a:pt x="276" y="486"/>
                    <a:pt x="284" y="490"/>
                  </a:cubicBezTo>
                  <a:cubicBezTo>
                    <a:pt x="280" y="490"/>
                    <a:pt x="277" y="490"/>
                    <a:pt x="273" y="490"/>
                  </a:cubicBezTo>
                  <a:cubicBezTo>
                    <a:pt x="270" y="486"/>
                    <a:pt x="265" y="482"/>
                    <a:pt x="260" y="479"/>
                  </a:cubicBezTo>
                  <a:close/>
                  <a:moveTo>
                    <a:pt x="268" y="475"/>
                  </a:moveTo>
                  <a:cubicBezTo>
                    <a:pt x="268" y="475"/>
                    <a:pt x="268" y="475"/>
                    <a:pt x="268" y="475"/>
                  </a:cubicBezTo>
                  <a:cubicBezTo>
                    <a:pt x="269" y="475"/>
                    <a:pt x="269" y="475"/>
                    <a:pt x="269" y="475"/>
                  </a:cubicBezTo>
                  <a:cubicBezTo>
                    <a:pt x="269" y="475"/>
                    <a:pt x="268" y="475"/>
                    <a:pt x="268" y="475"/>
                  </a:cubicBezTo>
                  <a:close/>
                  <a:moveTo>
                    <a:pt x="262" y="466"/>
                  </a:moveTo>
                  <a:cubicBezTo>
                    <a:pt x="265" y="466"/>
                    <a:pt x="267" y="466"/>
                    <a:pt x="270" y="466"/>
                  </a:cubicBezTo>
                  <a:cubicBezTo>
                    <a:pt x="273" y="468"/>
                    <a:pt x="277" y="469"/>
                    <a:pt x="280" y="471"/>
                  </a:cubicBezTo>
                  <a:cubicBezTo>
                    <a:pt x="279" y="471"/>
                    <a:pt x="277" y="471"/>
                    <a:pt x="276" y="471"/>
                  </a:cubicBezTo>
                  <a:cubicBezTo>
                    <a:pt x="274" y="471"/>
                    <a:pt x="271" y="471"/>
                    <a:pt x="269" y="472"/>
                  </a:cubicBezTo>
                  <a:cubicBezTo>
                    <a:pt x="267" y="470"/>
                    <a:pt x="264" y="468"/>
                    <a:pt x="262" y="466"/>
                  </a:cubicBezTo>
                  <a:close/>
                  <a:moveTo>
                    <a:pt x="361" y="459"/>
                  </a:moveTo>
                  <a:cubicBezTo>
                    <a:pt x="371" y="459"/>
                    <a:pt x="380" y="459"/>
                    <a:pt x="390" y="460"/>
                  </a:cubicBezTo>
                  <a:cubicBezTo>
                    <a:pt x="389" y="460"/>
                    <a:pt x="387" y="460"/>
                    <a:pt x="386" y="460"/>
                  </a:cubicBezTo>
                  <a:cubicBezTo>
                    <a:pt x="380" y="460"/>
                    <a:pt x="375" y="459"/>
                    <a:pt x="369" y="459"/>
                  </a:cubicBezTo>
                  <a:cubicBezTo>
                    <a:pt x="366" y="459"/>
                    <a:pt x="364" y="459"/>
                    <a:pt x="361" y="459"/>
                  </a:cubicBezTo>
                  <a:close/>
                  <a:moveTo>
                    <a:pt x="407" y="450"/>
                  </a:moveTo>
                  <a:cubicBezTo>
                    <a:pt x="418" y="450"/>
                    <a:pt x="428" y="452"/>
                    <a:pt x="439" y="454"/>
                  </a:cubicBezTo>
                  <a:cubicBezTo>
                    <a:pt x="429" y="454"/>
                    <a:pt x="419" y="454"/>
                    <a:pt x="409" y="452"/>
                  </a:cubicBezTo>
                  <a:cubicBezTo>
                    <a:pt x="407" y="451"/>
                    <a:pt x="405" y="451"/>
                    <a:pt x="404" y="450"/>
                  </a:cubicBezTo>
                  <a:cubicBezTo>
                    <a:pt x="405" y="450"/>
                    <a:pt x="406" y="450"/>
                    <a:pt x="407" y="450"/>
                  </a:cubicBezTo>
                  <a:close/>
                  <a:moveTo>
                    <a:pt x="418" y="448"/>
                  </a:moveTo>
                  <a:cubicBezTo>
                    <a:pt x="422" y="447"/>
                    <a:pt x="425" y="447"/>
                    <a:pt x="429" y="445"/>
                  </a:cubicBezTo>
                  <a:cubicBezTo>
                    <a:pt x="437" y="448"/>
                    <a:pt x="445" y="451"/>
                    <a:pt x="452" y="454"/>
                  </a:cubicBezTo>
                  <a:cubicBezTo>
                    <a:pt x="441" y="452"/>
                    <a:pt x="430" y="449"/>
                    <a:pt x="418" y="448"/>
                  </a:cubicBezTo>
                  <a:close/>
                  <a:moveTo>
                    <a:pt x="434" y="445"/>
                  </a:moveTo>
                  <a:cubicBezTo>
                    <a:pt x="436" y="445"/>
                    <a:pt x="437" y="445"/>
                    <a:pt x="439" y="445"/>
                  </a:cubicBezTo>
                  <a:cubicBezTo>
                    <a:pt x="442" y="445"/>
                    <a:pt x="445" y="445"/>
                    <a:pt x="448" y="445"/>
                  </a:cubicBezTo>
                  <a:cubicBezTo>
                    <a:pt x="449" y="447"/>
                    <a:pt x="450" y="449"/>
                    <a:pt x="451" y="451"/>
                  </a:cubicBezTo>
                  <a:cubicBezTo>
                    <a:pt x="446" y="449"/>
                    <a:pt x="440" y="447"/>
                    <a:pt x="434" y="445"/>
                  </a:cubicBezTo>
                  <a:close/>
                  <a:moveTo>
                    <a:pt x="452" y="444"/>
                  </a:moveTo>
                  <a:cubicBezTo>
                    <a:pt x="454" y="444"/>
                    <a:pt x="456" y="444"/>
                    <a:pt x="458" y="444"/>
                  </a:cubicBezTo>
                  <a:cubicBezTo>
                    <a:pt x="457" y="447"/>
                    <a:pt x="457" y="450"/>
                    <a:pt x="456" y="454"/>
                  </a:cubicBezTo>
                  <a:cubicBezTo>
                    <a:pt x="456" y="453"/>
                    <a:pt x="456" y="453"/>
                    <a:pt x="455" y="453"/>
                  </a:cubicBezTo>
                  <a:cubicBezTo>
                    <a:pt x="455" y="453"/>
                    <a:pt x="454" y="452"/>
                    <a:pt x="453" y="452"/>
                  </a:cubicBezTo>
                  <a:cubicBezTo>
                    <a:pt x="453" y="450"/>
                    <a:pt x="453" y="448"/>
                    <a:pt x="452" y="444"/>
                  </a:cubicBezTo>
                  <a:close/>
                  <a:moveTo>
                    <a:pt x="465" y="463"/>
                  </a:moveTo>
                  <a:cubicBezTo>
                    <a:pt x="465" y="462"/>
                    <a:pt x="466" y="462"/>
                    <a:pt x="466" y="462"/>
                  </a:cubicBezTo>
                  <a:cubicBezTo>
                    <a:pt x="467" y="463"/>
                    <a:pt x="467" y="463"/>
                    <a:pt x="468" y="463"/>
                  </a:cubicBezTo>
                  <a:cubicBezTo>
                    <a:pt x="467" y="463"/>
                    <a:pt x="466" y="463"/>
                    <a:pt x="465" y="463"/>
                  </a:cubicBezTo>
                  <a:close/>
                  <a:moveTo>
                    <a:pt x="464" y="463"/>
                  </a:moveTo>
                  <a:cubicBezTo>
                    <a:pt x="464" y="463"/>
                    <a:pt x="463" y="463"/>
                    <a:pt x="463" y="463"/>
                  </a:cubicBezTo>
                  <a:cubicBezTo>
                    <a:pt x="463" y="463"/>
                    <a:pt x="464" y="463"/>
                    <a:pt x="464" y="463"/>
                  </a:cubicBezTo>
                  <a:close/>
                  <a:moveTo>
                    <a:pt x="125" y="349"/>
                  </a:moveTo>
                  <a:cubicBezTo>
                    <a:pt x="127" y="350"/>
                    <a:pt x="129" y="351"/>
                    <a:pt x="131" y="352"/>
                  </a:cubicBezTo>
                  <a:cubicBezTo>
                    <a:pt x="135" y="354"/>
                    <a:pt x="139" y="357"/>
                    <a:pt x="143" y="359"/>
                  </a:cubicBezTo>
                  <a:cubicBezTo>
                    <a:pt x="144" y="359"/>
                    <a:pt x="144" y="360"/>
                    <a:pt x="145" y="360"/>
                  </a:cubicBezTo>
                  <a:cubicBezTo>
                    <a:pt x="147" y="362"/>
                    <a:pt x="149" y="364"/>
                    <a:pt x="151" y="366"/>
                  </a:cubicBezTo>
                  <a:cubicBezTo>
                    <a:pt x="151" y="366"/>
                    <a:pt x="150" y="366"/>
                    <a:pt x="150" y="367"/>
                  </a:cubicBezTo>
                  <a:cubicBezTo>
                    <a:pt x="148" y="368"/>
                    <a:pt x="147" y="368"/>
                    <a:pt x="146" y="369"/>
                  </a:cubicBezTo>
                  <a:cubicBezTo>
                    <a:pt x="140" y="363"/>
                    <a:pt x="133" y="357"/>
                    <a:pt x="125" y="349"/>
                  </a:cubicBezTo>
                  <a:close/>
                  <a:moveTo>
                    <a:pt x="96" y="304"/>
                  </a:moveTo>
                  <a:cubicBezTo>
                    <a:pt x="100" y="307"/>
                    <a:pt x="104" y="310"/>
                    <a:pt x="107" y="313"/>
                  </a:cubicBezTo>
                  <a:cubicBezTo>
                    <a:pt x="105" y="312"/>
                    <a:pt x="103" y="311"/>
                    <a:pt x="101" y="310"/>
                  </a:cubicBezTo>
                  <a:cubicBezTo>
                    <a:pt x="98" y="307"/>
                    <a:pt x="95" y="304"/>
                    <a:pt x="93" y="302"/>
                  </a:cubicBezTo>
                  <a:cubicBezTo>
                    <a:pt x="94" y="302"/>
                    <a:pt x="95" y="303"/>
                    <a:pt x="96" y="304"/>
                  </a:cubicBezTo>
                  <a:close/>
                  <a:moveTo>
                    <a:pt x="131" y="336"/>
                  </a:moveTo>
                  <a:cubicBezTo>
                    <a:pt x="131" y="336"/>
                    <a:pt x="131" y="336"/>
                    <a:pt x="131" y="336"/>
                  </a:cubicBezTo>
                  <a:cubicBezTo>
                    <a:pt x="129" y="334"/>
                    <a:pt x="128" y="333"/>
                    <a:pt x="126" y="332"/>
                  </a:cubicBezTo>
                  <a:cubicBezTo>
                    <a:pt x="122" y="328"/>
                    <a:pt x="117" y="324"/>
                    <a:pt x="112" y="320"/>
                  </a:cubicBezTo>
                  <a:cubicBezTo>
                    <a:pt x="111" y="319"/>
                    <a:pt x="110" y="318"/>
                    <a:pt x="109" y="317"/>
                  </a:cubicBezTo>
                  <a:cubicBezTo>
                    <a:pt x="109" y="317"/>
                    <a:pt x="108" y="316"/>
                    <a:pt x="108" y="316"/>
                  </a:cubicBezTo>
                  <a:cubicBezTo>
                    <a:pt x="110" y="317"/>
                    <a:pt x="113" y="318"/>
                    <a:pt x="116" y="320"/>
                  </a:cubicBezTo>
                  <a:cubicBezTo>
                    <a:pt x="121" y="325"/>
                    <a:pt x="127" y="330"/>
                    <a:pt x="131" y="336"/>
                  </a:cubicBezTo>
                  <a:close/>
                  <a:moveTo>
                    <a:pt x="64" y="286"/>
                  </a:moveTo>
                  <a:cubicBezTo>
                    <a:pt x="65" y="287"/>
                    <a:pt x="65" y="288"/>
                    <a:pt x="66" y="289"/>
                  </a:cubicBezTo>
                  <a:cubicBezTo>
                    <a:pt x="65" y="288"/>
                    <a:pt x="65" y="288"/>
                    <a:pt x="64" y="288"/>
                  </a:cubicBezTo>
                  <a:cubicBezTo>
                    <a:pt x="64" y="287"/>
                    <a:pt x="64" y="287"/>
                    <a:pt x="63" y="287"/>
                  </a:cubicBezTo>
                  <a:cubicBezTo>
                    <a:pt x="63" y="287"/>
                    <a:pt x="63" y="287"/>
                    <a:pt x="63" y="287"/>
                  </a:cubicBezTo>
                  <a:cubicBezTo>
                    <a:pt x="64" y="286"/>
                    <a:pt x="64" y="286"/>
                    <a:pt x="64" y="286"/>
                  </a:cubicBezTo>
                  <a:close/>
                  <a:moveTo>
                    <a:pt x="104" y="321"/>
                  </a:moveTo>
                  <a:cubicBezTo>
                    <a:pt x="106" y="323"/>
                    <a:pt x="109" y="325"/>
                    <a:pt x="111" y="327"/>
                  </a:cubicBezTo>
                  <a:cubicBezTo>
                    <a:pt x="108" y="325"/>
                    <a:pt x="106" y="324"/>
                    <a:pt x="103" y="322"/>
                  </a:cubicBezTo>
                  <a:cubicBezTo>
                    <a:pt x="102" y="321"/>
                    <a:pt x="101" y="320"/>
                    <a:pt x="99" y="319"/>
                  </a:cubicBezTo>
                  <a:cubicBezTo>
                    <a:pt x="100" y="319"/>
                    <a:pt x="101" y="319"/>
                    <a:pt x="101" y="319"/>
                  </a:cubicBezTo>
                  <a:cubicBezTo>
                    <a:pt x="102" y="319"/>
                    <a:pt x="103" y="320"/>
                    <a:pt x="104" y="321"/>
                  </a:cubicBezTo>
                  <a:close/>
                  <a:moveTo>
                    <a:pt x="120" y="345"/>
                  </a:moveTo>
                  <a:cubicBezTo>
                    <a:pt x="118" y="343"/>
                    <a:pt x="115" y="340"/>
                    <a:pt x="112" y="338"/>
                  </a:cubicBezTo>
                  <a:cubicBezTo>
                    <a:pt x="115" y="340"/>
                    <a:pt x="118" y="342"/>
                    <a:pt x="122" y="345"/>
                  </a:cubicBezTo>
                  <a:cubicBezTo>
                    <a:pt x="121" y="345"/>
                    <a:pt x="121" y="345"/>
                    <a:pt x="121" y="345"/>
                  </a:cubicBezTo>
                  <a:lnTo>
                    <a:pt x="120" y="345"/>
                  </a:lnTo>
                  <a:close/>
                  <a:moveTo>
                    <a:pt x="68" y="287"/>
                  </a:moveTo>
                  <a:cubicBezTo>
                    <a:pt x="73" y="290"/>
                    <a:pt x="77" y="293"/>
                    <a:pt x="82" y="295"/>
                  </a:cubicBezTo>
                  <a:cubicBezTo>
                    <a:pt x="85" y="298"/>
                    <a:pt x="89" y="302"/>
                    <a:pt x="93" y="305"/>
                  </a:cubicBezTo>
                  <a:cubicBezTo>
                    <a:pt x="93" y="305"/>
                    <a:pt x="94" y="306"/>
                    <a:pt x="94" y="306"/>
                  </a:cubicBezTo>
                  <a:cubicBezTo>
                    <a:pt x="94" y="306"/>
                    <a:pt x="93" y="306"/>
                    <a:pt x="93" y="306"/>
                  </a:cubicBezTo>
                  <a:cubicBezTo>
                    <a:pt x="89" y="303"/>
                    <a:pt x="86" y="301"/>
                    <a:pt x="82" y="299"/>
                  </a:cubicBezTo>
                  <a:cubicBezTo>
                    <a:pt x="82" y="298"/>
                    <a:pt x="82" y="297"/>
                    <a:pt x="81" y="296"/>
                  </a:cubicBezTo>
                  <a:cubicBezTo>
                    <a:pt x="78" y="294"/>
                    <a:pt x="74" y="293"/>
                    <a:pt x="71" y="291"/>
                  </a:cubicBezTo>
                  <a:cubicBezTo>
                    <a:pt x="70" y="290"/>
                    <a:pt x="69" y="289"/>
                    <a:pt x="68" y="287"/>
                  </a:cubicBezTo>
                  <a:close/>
                  <a:moveTo>
                    <a:pt x="129" y="329"/>
                  </a:moveTo>
                  <a:cubicBezTo>
                    <a:pt x="132" y="332"/>
                    <a:pt x="135" y="335"/>
                    <a:pt x="138" y="339"/>
                  </a:cubicBezTo>
                  <a:cubicBezTo>
                    <a:pt x="137" y="338"/>
                    <a:pt x="137" y="338"/>
                    <a:pt x="137" y="338"/>
                  </a:cubicBezTo>
                  <a:cubicBezTo>
                    <a:pt x="134" y="335"/>
                    <a:pt x="132" y="332"/>
                    <a:pt x="129" y="329"/>
                  </a:cubicBezTo>
                  <a:close/>
                  <a:moveTo>
                    <a:pt x="141" y="342"/>
                  </a:moveTo>
                  <a:cubicBezTo>
                    <a:pt x="141" y="343"/>
                    <a:pt x="142" y="344"/>
                    <a:pt x="142" y="344"/>
                  </a:cubicBezTo>
                  <a:cubicBezTo>
                    <a:pt x="142" y="344"/>
                    <a:pt x="142" y="344"/>
                    <a:pt x="142" y="344"/>
                  </a:cubicBezTo>
                  <a:cubicBezTo>
                    <a:pt x="142" y="344"/>
                    <a:pt x="142" y="344"/>
                    <a:pt x="142" y="344"/>
                  </a:cubicBezTo>
                  <a:cubicBezTo>
                    <a:pt x="141" y="343"/>
                    <a:pt x="140" y="342"/>
                    <a:pt x="139" y="341"/>
                  </a:cubicBezTo>
                  <a:cubicBezTo>
                    <a:pt x="140" y="341"/>
                    <a:pt x="140" y="341"/>
                    <a:pt x="140" y="341"/>
                  </a:cubicBezTo>
                  <a:cubicBezTo>
                    <a:pt x="140" y="341"/>
                    <a:pt x="141" y="342"/>
                    <a:pt x="141" y="342"/>
                  </a:cubicBezTo>
                  <a:close/>
                  <a:moveTo>
                    <a:pt x="167" y="375"/>
                  </a:moveTo>
                  <a:cubicBezTo>
                    <a:pt x="168" y="376"/>
                    <a:pt x="169" y="377"/>
                    <a:pt x="170" y="378"/>
                  </a:cubicBezTo>
                  <a:cubicBezTo>
                    <a:pt x="169" y="378"/>
                    <a:pt x="169" y="378"/>
                    <a:pt x="168" y="378"/>
                  </a:cubicBezTo>
                  <a:cubicBezTo>
                    <a:pt x="168" y="378"/>
                    <a:pt x="168" y="378"/>
                    <a:pt x="168" y="378"/>
                  </a:cubicBezTo>
                  <a:cubicBezTo>
                    <a:pt x="168" y="377"/>
                    <a:pt x="168" y="377"/>
                    <a:pt x="168" y="377"/>
                  </a:cubicBezTo>
                  <a:cubicBezTo>
                    <a:pt x="168" y="377"/>
                    <a:pt x="167" y="377"/>
                    <a:pt x="167" y="377"/>
                  </a:cubicBezTo>
                  <a:cubicBezTo>
                    <a:pt x="166" y="377"/>
                    <a:pt x="165" y="376"/>
                    <a:pt x="165" y="375"/>
                  </a:cubicBezTo>
                  <a:cubicBezTo>
                    <a:pt x="164" y="374"/>
                    <a:pt x="164" y="374"/>
                    <a:pt x="164" y="374"/>
                  </a:cubicBezTo>
                  <a:cubicBezTo>
                    <a:pt x="163" y="375"/>
                    <a:pt x="163" y="375"/>
                    <a:pt x="163" y="375"/>
                  </a:cubicBezTo>
                  <a:cubicBezTo>
                    <a:pt x="162" y="375"/>
                    <a:pt x="162" y="375"/>
                    <a:pt x="161" y="376"/>
                  </a:cubicBezTo>
                  <a:cubicBezTo>
                    <a:pt x="160" y="373"/>
                    <a:pt x="159" y="371"/>
                    <a:pt x="158" y="369"/>
                  </a:cubicBezTo>
                  <a:cubicBezTo>
                    <a:pt x="160" y="369"/>
                    <a:pt x="161" y="370"/>
                    <a:pt x="163" y="371"/>
                  </a:cubicBezTo>
                  <a:cubicBezTo>
                    <a:pt x="164" y="372"/>
                    <a:pt x="165" y="373"/>
                    <a:pt x="167" y="375"/>
                  </a:cubicBezTo>
                  <a:close/>
                  <a:moveTo>
                    <a:pt x="405" y="388"/>
                  </a:moveTo>
                  <a:cubicBezTo>
                    <a:pt x="391" y="388"/>
                    <a:pt x="377" y="387"/>
                    <a:pt x="363" y="387"/>
                  </a:cubicBezTo>
                  <a:cubicBezTo>
                    <a:pt x="366" y="386"/>
                    <a:pt x="369" y="386"/>
                    <a:pt x="372" y="386"/>
                  </a:cubicBezTo>
                  <a:cubicBezTo>
                    <a:pt x="379" y="386"/>
                    <a:pt x="387" y="386"/>
                    <a:pt x="395" y="387"/>
                  </a:cubicBezTo>
                  <a:cubicBezTo>
                    <a:pt x="395" y="387"/>
                    <a:pt x="395" y="387"/>
                    <a:pt x="396" y="387"/>
                  </a:cubicBezTo>
                  <a:cubicBezTo>
                    <a:pt x="399" y="387"/>
                    <a:pt x="402" y="388"/>
                    <a:pt x="405" y="388"/>
                  </a:cubicBezTo>
                  <a:close/>
                  <a:moveTo>
                    <a:pt x="164" y="378"/>
                  </a:moveTo>
                  <a:cubicBezTo>
                    <a:pt x="163" y="378"/>
                    <a:pt x="163" y="378"/>
                    <a:pt x="162" y="378"/>
                  </a:cubicBezTo>
                  <a:cubicBezTo>
                    <a:pt x="163" y="378"/>
                    <a:pt x="163" y="378"/>
                    <a:pt x="163" y="377"/>
                  </a:cubicBezTo>
                  <a:cubicBezTo>
                    <a:pt x="164" y="378"/>
                    <a:pt x="164" y="378"/>
                    <a:pt x="164" y="378"/>
                  </a:cubicBezTo>
                  <a:close/>
                  <a:moveTo>
                    <a:pt x="154" y="377"/>
                  </a:moveTo>
                  <a:cubicBezTo>
                    <a:pt x="152" y="375"/>
                    <a:pt x="150" y="373"/>
                    <a:pt x="148" y="371"/>
                  </a:cubicBezTo>
                  <a:cubicBezTo>
                    <a:pt x="149" y="370"/>
                    <a:pt x="150" y="370"/>
                    <a:pt x="151" y="369"/>
                  </a:cubicBezTo>
                  <a:cubicBezTo>
                    <a:pt x="152" y="368"/>
                    <a:pt x="153" y="368"/>
                    <a:pt x="153" y="367"/>
                  </a:cubicBezTo>
                  <a:cubicBezTo>
                    <a:pt x="154" y="368"/>
                    <a:pt x="155" y="368"/>
                    <a:pt x="155" y="369"/>
                  </a:cubicBezTo>
                  <a:cubicBezTo>
                    <a:pt x="157" y="372"/>
                    <a:pt x="158" y="374"/>
                    <a:pt x="159" y="377"/>
                  </a:cubicBezTo>
                  <a:cubicBezTo>
                    <a:pt x="158" y="377"/>
                    <a:pt x="158" y="377"/>
                    <a:pt x="157" y="378"/>
                  </a:cubicBezTo>
                  <a:cubicBezTo>
                    <a:pt x="156" y="378"/>
                    <a:pt x="155" y="377"/>
                    <a:pt x="154" y="377"/>
                  </a:cubicBezTo>
                  <a:close/>
                  <a:moveTo>
                    <a:pt x="132" y="360"/>
                  </a:moveTo>
                  <a:cubicBezTo>
                    <a:pt x="130" y="358"/>
                    <a:pt x="128" y="356"/>
                    <a:pt x="126" y="354"/>
                  </a:cubicBezTo>
                  <a:cubicBezTo>
                    <a:pt x="129" y="356"/>
                    <a:pt x="131" y="359"/>
                    <a:pt x="133" y="361"/>
                  </a:cubicBezTo>
                  <a:cubicBezTo>
                    <a:pt x="133" y="360"/>
                    <a:pt x="132" y="360"/>
                    <a:pt x="132" y="360"/>
                  </a:cubicBezTo>
                  <a:close/>
                  <a:moveTo>
                    <a:pt x="102" y="337"/>
                  </a:moveTo>
                  <a:cubicBezTo>
                    <a:pt x="99" y="336"/>
                    <a:pt x="96" y="335"/>
                    <a:pt x="93" y="333"/>
                  </a:cubicBezTo>
                  <a:cubicBezTo>
                    <a:pt x="85" y="326"/>
                    <a:pt x="78" y="319"/>
                    <a:pt x="70" y="312"/>
                  </a:cubicBezTo>
                  <a:cubicBezTo>
                    <a:pt x="83" y="320"/>
                    <a:pt x="94" y="329"/>
                    <a:pt x="102" y="337"/>
                  </a:cubicBezTo>
                  <a:close/>
                  <a:moveTo>
                    <a:pt x="67" y="308"/>
                  </a:moveTo>
                  <a:cubicBezTo>
                    <a:pt x="70" y="309"/>
                    <a:pt x="73" y="310"/>
                    <a:pt x="76" y="311"/>
                  </a:cubicBezTo>
                  <a:cubicBezTo>
                    <a:pt x="79" y="313"/>
                    <a:pt x="82" y="316"/>
                    <a:pt x="85" y="318"/>
                  </a:cubicBezTo>
                  <a:cubicBezTo>
                    <a:pt x="84" y="318"/>
                    <a:pt x="84" y="318"/>
                    <a:pt x="84" y="318"/>
                  </a:cubicBezTo>
                  <a:cubicBezTo>
                    <a:pt x="79" y="315"/>
                    <a:pt x="74" y="312"/>
                    <a:pt x="69" y="308"/>
                  </a:cubicBezTo>
                  <a:cubicBezTo>
                    <a:pt x="68" y="308"/>
                    <a:pt x="68" y="308"/>
                    <a:pt x="67" y="308"/>
                  </a:cubicBezTo>
                  <a:close/>
                  <a:moveTo>
                    <a:pt x="158" y="354"/>
                  </a:moveTo>
                  <a:cubicBezTo>
                    <a:pt x="160" y="355"/>
                    <a:pt x="162" y="356"/>
                    <a:pt x="163" y="357"/>
                  </a:cubicBezTo>
                  <a:cubicBezTo>
                    <a:pt x="163" y="357"/>
                    <a:pt x="163" y="357"/>
                    <a:pt x="162" y="357"/>
                  </a:cubicBezTo>
                  <a:cubicBezTo>
                    <a:pt x="161" y="356"/>
                    <a:pt x="160" y="355"/>
                    <a:pt x="158" y="354"/>
                  </a:cubicBezTo>
                  <a:close/>
                  <a:moveTo>
                    <a:pt x="481" y="424"/>
                  </a:moveTo>
                  <a:cubicBezTo>
                    <a:pt x="478" y="430"/>
                    <a:pt x="474" y="436"/>
                    <a:pt x="472" y="442"/>
                  </a:cubicBezTo>
                  <a:cubicBezTo>
                    <a:pt x="472" y="442"/>
                    <a:pt x="472" y="442"/>
                    <a:pt x="472" y="441"/>
                  </a:cubicBezTo>
                  <a:cubicBezTo>
                    <a:pt x="472" y="440"/>
                    <a:pt x="472" y="439"/>
                    <a:pt x="471" y="437"/>
                  </a:cubicBezTo>
                  <a:cubicBezTo>
                    <a:pt x="472" y="434"/>
                    <a:pt x="472" y="430"/>
                    <a:pt x="472" y="426"/>
                  </a:cubicBezTo>
                  <a:cubicBezTo>
                    <a:pt x="472" y="425"/>
                    <a:pt x="472" y="425"/>
                    <a:pt x="472" y="425"/>
                  </a:cubicBezTo>
                  <a:cubicBezTo>
                    <a:pt x="472" y="425"/>
                    <a:pt x="472" y="425"/>
                    <a:pt x="472" y="425"/>
                  </a:cubicBezTo>
                  <a:cubicBezTo>
                    <a:pt x="472" y="425"/>
                    <a:pt x="472" y="425"/>
                    <a:pt x="472" y="425"/>
                  </a:cubicBezTo>
                  <a:cubicBezTo>
                    <a:pt x="472" y="423"/>
                    <a:pt x="472" y="422"/>
                    <a:pt x="472" y="420"/>
                  </a:cubicBezTo>
                  <a:cubicBezTo>
                    <a:pt x="474" y="419"/>
                    <a:pt x="475" y="418"/>
                    <a:pt x="477" y="417"/>
                  </a:cubicBezTo>
                  <a:cubicBezTo>
                    <a:pt x="479" y="419"/>
                    <a:pt x="480" y="421"/>
                    <a:pt x="481" y="424"/>
                  </a:cubicBezTo>
                  <a:close/>
                  <a:moveTo>
                    <a:pt x="462" y="441"/>
                  </a:moveTo>
                  <a:cubicBezTo>
                    <a:pt x="462" y="441"/>
                    <a:pt x="462" y="441"/>
                    <a:pt x="462" y="441"/>
                  </a:cubicBezTo>
                  <a:cubicBezTo>
                    <a:pt x="462" y="441"/>
                    <a:pt x="462" y="441"/>
                    <a:pt x="462" y="441"/>
                  </a:cubicBezTo>
                  <a:cubicBezTo>
                    <a:pt x="462" y="441"/>
                    <a:pt x="462" y="441"/>
                    <a:pt x="462" y="441"/>
                  </a:cubicBezTo>
                  <a:close/>
                  <a:moveTo>
                    <a:pt x="463" y="439"/>
                  </a:moveTo>
                  <a:cubicBezTo>
                    <a:pt x="463" y="437"/>
                    <a:pt x="464" y="436"/>
                    <a:pt x="465" y="435"/>
                  </a:cubicBezTo>
                  <a:cubicBezTo>
                    <a:pt x="465" y="436"/>
                    <a:pt x="465" y="436"/>
                    <a:pt x="465" y="437"/>
                  </a:cubicBezTo>
                  <a:cubicBezTo>
                    <a:pt x="465" y="438"/>
                    <a:pt x="465" y="440"/>
                    <a:pt x="465" y="441"/>
                  </a:cubicBezTo>
                  <a:cubicBezTo>
                    <a:pt x="464" y="440"/>
                    <a:pt x="464" y="439"/>
                    <a:pt x="463" y="439"/>
                  </a:cubicBezTo>
                  <a:close/>
                  <a:moveTo>
                    <a:pt x="467" y="455"/>
                  </a:moveTo>
                  <a:cubicBezTo>
                    <a:pt x="467" y="455"/>
                    <a:pt x="467" y="454"/>
                    <a:pt x="467" y="453"/>
                  </a:cubicBezTo>
                  <a:cubicBezTo>
                    <a:pt x="468" y="454"/>
                    <a:pt x="468" y="454"/>
                    <a:pt x="468" y="454"/>
                  </a:cubicBezTo>
                  <a:cubicBezTo>
                    <a:pt x="468" y="453"/>
                    <a:pt x="468" y="453"/>
                    <a:pt x="468" y="453"/>
                  </a:cubicBezTo>
                  <a:cubicBezTo>
                    <a:pt x="468" y="453"/>
                    <a:pt x="468" y="453"/>
                    <a:pt x="468" y="453"/>
                  </a:cubicBezTo>
                  <a:cubicBezTo>
                    <a:pt x="468" y="454"/>
                    <a:pt x="467" y="455"/>
                    <a:pt x="467" y="455"/>
                  </a:cubicBezTo>
                  <a:cubicBezTo>
                    <a:pt x="467" y="455"/>
                    <a:pt x="467" y="455"/>
                    <a:pt x="467" y="455"/>
                  </a:cubicBezTo>
                  <a:close/>
                  <a:moveTo>
                    <a:pt x="467" y="437"/>
                  </a:moveTo>
                  <a:cubicBezTo>
                    <a:pt x="467" y="435"/>
                    <a:pt x="468" y="433"/>
                    <a:pt x="468" y="431"/>
                  </a:cubicBezTo>
                  <a:cubicBezTo>
                    <a:pt x="468" y="432"/>
                    <a:pt x="468" y="433"/>
                    <a:pt x="468" y="433"/>
                  </a:cubicBezTo>
                  <a:cubicBezTo>
                    <a:pt x="468" y="435"/>
                    <a:pt x="468" y="437"/>
                    <a:pt x="468" y="439"/>
                  </a:cubicBezTo>
                  <a:cubicBezTo>
                    <a:pt x="468" y="438"/>
                    <a:pt x="467" y="438"/>
                    <a:pt x="467" y="437"/>
                  </a:cubicBezTo>
                  <a:close/>
                  <a:moveTo>
                    <a:pt x="469" y="425"/>
                  </a:moveTo>
                  <a:cubicBezTo>
                    <a:pt x="469" y="425"/>
                    <a:pt x="469" y="425"/>
                    <a:pt x="469" y="425"/>
                  </a:cubicBezTo>
                  <a:cubicBezTo>
                    <a:pt x="469" y="425"/>
                    <a:pt x="469" y="425"/>
                    <a:pt x="469" y="425"/>
                  </a:cubicBezTo>
                  <a:cubicBezTo>
                    <a:pt x="469" y="424"/>
                    <a:pt x="469" y="424"/>
                    <a:pt x="469" y="424"/>
                  </a:cubicBezTo>
                  <a:cubicBezTo>
                    <a:pt x="469" y="424"/>
                    <a:pt x="469" y="425"/>
                    <a:pt x="469" y="425"/>
                  </a:cubicBezTo>
                  <a:cubicBezTo>
                    <a:pt x="469" y="425"/>
                    <a:pt x="469" y="425"/>
                    <a:pt x="469" y="425"/>
                  </a:cubicBezTo>
                  <a:cubicBezTo>
                    <a:pt x="469" y="425"/>
                    <a:pt x="469" y="425"/>
                    <a:pt x="469" y="425"/>
                  </a:cubicBezTo>
                  <a:close/>
                  <a:moveTo>
                    <a:pt x="455" y="427"/>
                  </a:moveTo>
                  <a:cubicBezTo>
                    <a:pt x="455" y="426"/>
                    <a:pt x="456" y="426"/>
                    <a:pt x="456" y="425"/>
                  </a:cubicBezTo>
                  <a:cubicBezTo>
                    <a:pt x="456" y="425"/>
                    <a:pt x="457" y="426"/>
                    <a:pt x="458" y="426"/>
                  </a:cubicBezTo>
                  <a:cubicBezTo>
                    <a:pt x="461" y="426"/>
                    <a:pt x="464" y="426"/>
                    <a:pt x="466" y="427"/>
                  </a:cubicBezTo>
                  <a:cubicBezTo>
                    <a:pt x="466" y="428"/>
                    <a:pt x="466" y="429"/>
                    <a:pt x="466" y="430"/>
                  </a:cubicBezTo>
                  <a:cubicBezTo>
                    <a:pt x="465" y="431"/>
                    <a:pt x="464" y="432"/>
                    <a:pt x="463" y="433"/>
                  </a:cubicBezTo>
                  <a:cubicBezTo>
                    <a:pt x="461" y="431"/>
                    <a:pt x="458" y="428"/>
                    <a:pt x="455" y="427"/>
                  </a:cubicBezTo>
                  <a:close/>
                  <a:moveTo>
                    <a:pt x="408" y="413"/>
                  </a:moveTo>
                  <a:cubicBezTo>
                    <a:pt x="420" y="415"/>
                    <a:pt x="432" y="416"/>
                    <a:pt x="444" y="417"/>
                  </a:cubicBezTo>
                  <a:cubicBezTo>
                    <a:pt x="442" y="417"/>
                    <a:pt x="440" y="418"/>
                    <a:pt x="438" y="418"/>
                  </a:cubicBezTo>
                  <a:cubicBezTo>
                    <a:pt x="432" y="417"/>
                    <a:pt x="425" y="417"/>
                    <a:pt x="418" y="416"/>
                  </a:cubicBezTo>
                  <a:cubicBezTo>
                    <a:pt x="415" y="415"/>
                    <a:pt x="411" y="414"/>
                    <a:pt x="408" y="413"/>
                  </a:cubicBezTo>
                  <a:close/>
                  <a:moveTo>
                    <a:pt x="463" y="424"/>
                  </a:moveTo>
                  <a:cubicBezTo>
                    <a:pt x="464" y="423"/>
                    <a:pt x="466" y="423"/>
                    <a:pt x="467" y="423"/>
                  </a:cubicBezTo>
                  <a:cubicBezTo>
                    <a:pt x="467" y="423"/>
                    <a:pt x="467" y="424"/>
                    <a:pt x="467" y="424"/>
                  </a:cubicBezTo>
                  <a:cubicBezTo>
                    <a:pt x="467" y="424"/>
                    <a:pt x="467" y="424"/>
                    <a:pt x="467" y="424"/>
                  </a:cubicBezTo>
                  <a:cubicBezTo>
                    <a:pt x="467" y="425"/>
                    <a:pt x="467" y="425"/>
                    <a:pt x="467" y="425"/>
                  </a:cubicBezTo>
                  <a:cubicBezTo>
                    <a:pt x="466" y="424"/>
                    <a:pt x="464" y="424"/>
                    <a:pt x="463" y="424"/>
                  </a:cubicBezTo>
                  <a:close/>
                  <a:moveTo>
                    <a:pt x="478" y="445"/>
                  </a:moveTo>
                  <a:cubicBezTo>
                    <a:pt x="479" y="441"/>
                    <a:pt x="480" y="437"/>
                    <a:pt x="481" y="433"/>
                  </a:cubicBezTo>
                  <a:cubicBezTo>
                    <a:pt x="479" y="433"/>
                    <a:pt x="479" y="433"/>
                    <a:pt x="479" y="433"/>
                  </a:cubicBezTo>
                  <a:cubicBezTo>
                    <a:pt x="480" y="431"/>
                    <a:pt x="481" y="429"/>
                    <a:pt x="482" y="427"/>
                  </a:cubicBezTo>
                  <a:cubicBezTo>
                    <a:pt x="484" y="433"/>
                    <a:pt x="482" y="440"/>
                    <a:pt x="478" y="445"/>
                  </a:cubicBezTo>
                  <a:close/>
                  <a:moveTo>
                    <a:pt x="481" y="454"/>
                  </a:moveTo>
                  <a:cubicBezTo>
                    <a:pt x="479" y="457"/>
                    <a:pt x="478" y="459"/>
                    <a:pt x="476" y="462"/>
                  </a:cubicBezTo>
                  <a:cubicBezTo>
                    <a:pt x="476" y="460"/>
                    <a:pt x="476" y="459"/>
                    <a:pt x="476" y="458"/>
                  </a:cubicBezTo>
                  <a:cubicBezTo>
                    <a:pt x="478" y="457"/>
                    <a:pt x="479" y="455"/>
                    <a:pt x="481" y="454"/>
                  </a:cubicBezTo>
                  <a:close/>
                  <a:moveTo>
                    <a:pt x="475" y="450"/>
                  </a:moveTo>
                  <a:cubicBezTo>
                    <a:pt x="473" y="453"/>
                    <a:pt x="471" y="454"/>
                    <a:pt x="470" y="456"/>
                  </a:cubicBezTo>
                  <a:cubicBezTo>
                    <a:pt x="470" y="456"/>
                    <a:pt x="470" y="456"/>
                    <a:pt x="470" y="456"/>
                  </a:cubicBezTo>
                  <a:cubicBezTo>
                    <a:pt x="472" y="452"/>
                    <a:pt x="474" y="448"/>
                    <a:pt x="476" y="444"/>
                  </a:cubicBezTo>
                  <a:cubicBezTo>
                    <a:pt x="476" y="446"/>
                    <a:pt x="475" y="448"/>
                    <a:pt x="475" y="450"/>
                  </a:cubicBezTo>
                  <a:close/>
                  <a:moveTo>
                    <a:pt x="459" y="455"/>
                  </a:moveTo>
                  <a:cubicBezTo>
                    <a:pt x="459" y="451"/>
                    <a:pt x="460" y="447"/>
                    <a:pt x="461" y="444"/>
                  </a:cubicBezTo>
                  <a:cubicBezTo>
                    <a:pt x="462" y="444"/>
                    <a:pt x="463" y="444"/>
                    <a:pt x="465" y="443"/>
                  </a:cubicBezTo>
                  <a:cubicBezTo>
                    <a:pt x="465" y="443"/>
                    <a:pt x="465" y="443"/>
                    <a:pt x="465" y="443"/>
                  </a:cubicBezTo>
                  <a:cubicBezTo>
                    <a:pt x="466" y="444"/>
                    <a:pt x="466" y="446"/>
                    <a:pt x="466" y="447"/>
                  </a:cubicBezTo>
                  <a:cubicBezTo>
                    <a:pt x="465" y="450"/>
                    <a:pt x="465" y="454"/>
                    <a:pt x="464" y="458"/>
                  </a:cubicBezTo>
                  <a:cubicBezTo>
                    <a:pt x="463" y="457"/>
                    <a:pt x="461" y="456"/>
                    <a:pt x="459" y="455"/>
                  </a:cubicBezTo>
                  <a:close/>
                  <a:moveTo>
                    <a:pt x="453" y="431"/>
                  </a:moveTo>
                  <a:cubicBezTo>
                    <a:pt x="454" y="430"/>
                    <a:pt x="454" y="430"/>
                    <a:pt x="454" y="429"/>
                  </a:cubicBezTo>
                  <a:cubicBezTo>
                    <a:pt x="457" y="431"/>
                    <a:pt x="460" y="433"/>
                    <a:pt x="462" y="435"/>
                  </a:cubicBezTo>
                  <a:cubicBezTo>
                    <a:pt x="461" y="436"/>
                    <a:pt x="461" y="436"/>
                    <a:pt x="461" y="437"/>
                  </a:cubicBezTo>
                  <a:cubicBezTo>
                    <a:pt x="459" y="435"/>
                    <a:pt x="456" y="433"/>
                    <a:pt x="453" y="431"/>
                  </a:cubicBezTo>
                  <a:close/>
                  <a:moveTo>
                    <a:pt x="448" y="428"/>
                  </a:moveTo>
                  <a:cubicBezTo>
                    <a:pt x="446" y="427"/>
                    <a:pt x="445" y="426"/>
                    <a:pt x="443" y="425"/>
                  </a:cubicBezTo>
                  <a:cubicBezTo>
                    <a:pt x="444" y="426"/>
                    <a:pt x="444" y="426"/>
                    <a:pt x="445" y="426"/>
                  </a:cubicBezTo>
                  <a:cubicBezTo>
                    <a:pt x="446" y="426"/>
                    <a:pt x="447" y="426"/>
                    <a:pt x="448" y="426"/>
                  </a:cubicBezTo>
                  <a:cubicBezTo>
                    <a:pt x="448" y="426"/>
                    <a:pt x="448" y="427"/>
                    <a:pt x="448" y="428"/>
                  </a:cubicBezTo>
                  <a:close/>
                  <a:moveTo>
                    <a:pt x="379" y="405"/>
                  </a:moveTo>
                  <a:cubicBezTo>
                    <a:pt x="386" y="406"/>
                    <a:pt x="394" y="406"/>
                    <a:pt x="402" y="406"/>
                  </a:cubicBezTo>
                  <a:cubicBezTo>
                    <a:pt x="416" y="408"/>
                    <a:pt x="431" y="411"/>
                    <a:pt x="445" y="414"/>
                  </a:cubicBezTo>
                  <a:cubicBezTo>
                    <a:pt x="423" y="413"/>
                    <a:pt x="400" y="410"/>
                    <a:pt x="379" y="405"/>
                  </a:cubicBezTo>
                  <a:close/>
                  <a:moveTo>
                    <a:pt x="190" y="385"/>
                  </a:moveTo>
                  <a:cubicBezTo>
                    <a:pt x="185" y="385"/>
                    <a:pt x="181" y="385"/>
                    <a:pt x="176" y="385"/>
                  </a:cubicBezTo>
                  <a:cubicBezTo>
                    <a:pt x="176" y="385"/>
                    <a:pt x="176" y="384"/>
                    <a:pt x="175" y="384"/>
                  </a:cubicBezTo>
                  <a:cubicBezTo>
                    <a:pt x="176" y="384"/>
                    <a:pt x="176" y="384"/>
                    <a:pt x="176" y="384"/>
                  </a:cubicBezTo>
                  <a:cubicBezTo>
                    <a:pt x="180" y="384"/>
                    <a:pt x="185" y="385"/>
                    <a:pt x="190" y="385"/>
                  </a:cubicBezTo>
                  <a:close/>
                  <a:moveTo>
                    <a:pt x="172" y="385"/>
                  </a:moveTo>
                  <a:cubicBezTo>
                    <a:pt x="163" y="385"/>
                    <a:pt x="154" y="385"/>
                    <a:pt x="147" y="385"/>
                  </a:cubicBezTo>
                  <a:cubicBezTo>
                    <a:pt x="152" y="384"/>
                    <a:pt x="152" y="384"/>
                    <a:pt x="152" y="384"/>
                  </a:cubicBezTo>
                  <a:cubicBezTo>
                    <a:pt x="153" y="384"/>
                    <a:pt x="154" y="384"/>
                    <a:pt x="155" y="383"/>
                  </a:cubicBezTo>
                  <a:cubicBezTo>
                    <a:pt x="155" y="383"/>
                    <a:pt x="156" y="383"/>
                    <a:pt x="157" y="383"/>
                  </a:cubicBezTo>
                  <a:cubicBezTo>
                    <a:pt x="157" y="384"/>
                    <a:pt x="157" y="384"/>
                    <a:pt x="158" y="385"/>
                  </a:cubicBezTo>
                  <a:cubicBezTo>
                    <a:pt x="159" y="383"/>
                    <a:pt x="159" y="383"/>
                    <a:pt x="159" y="383"/>
                  </a:cubicBezTo>
                  <a:cubicBezTo>
                    <a:pt x="163" y="383"/>
                    <a:pt x="166" y="383"/>
                    <a:pt x="170" y="383"/>
                  </a:cubicBezTo>
                  <a:cubicBezTo>
                    <a:pt x="171" y="384"/>
                    <a:pt x="172" y="385"/>
                    <a:pt x="172" y="385"/>
                  </a:cubicBezTo>
                  <a:close/>
                  <a:moveTo>
                    <a:pt x="149" y="376"/>
                  </a:moveTo>
                  <a:cubicBezTo>
                    <a:pt x="147" y="375"/>
                    <a:pt x="146" y="374"/>
                    <a:pt x="144" y="373"/>
                  </a:cubicBezTo>
                  <a:cubicBezTo>
                    <a:pt x="144" y="373"/>
                    <a:pt x="144" y="373"/>
                    <a:pt x="144" y="373"/>
                  </a:cubicBezTo>
                  <a:cubicBezTo>
                    <a:pt x="144" y="373"/>
                    <a:pt x="144" y="373"/>
                    <a:pt x="144" y="373"/>
                  </a:cubicBezTo>
                  <a:cubicBezTo>
                    <a:pt x="145" y="373"/>
                    <a:pt x="146" y="374"/>
                    <a:pt x="147" y="375"/>
                  </a:cubicBezTo>
                  <a:cubicBezTo>
                    <a:pt x="147" y="374"/>
                    <a:pt x="147" y="374"/>
                    <a:pt x="147" y="374"/>
                  </a:cubicBezTo>
                  <a:cubicBezTo>
                    <a:pt x="148" y="375"/>
                    <a:pt x="148" y="375"/>
                    <a:pt x="149" y="376"/>
                  </a:cubicBezTo>
                  <a:close/>
                  <a:moveTo>
                    <a:pt x="136" y="368"/>
                  </a:moveTo>
                  <a:cubicBezTo>
                    <a:pt x="135" y="367"/>
                    <a:pt x="134" y="367"/>
                    <a:pt x="134" y="366"/>
                  </a:cubicBezTo>
                  <a:cubicBezTo>
                    <a:pt x="134" y="366"/>
                    <a:pt x="134" y="367"/>
                    <a:pt x="135" y="367"/>
                  </a:cubicBezTo>
                  <a:cubicBezTo>
                    <a:pt x="135" y="367"/>
                    <a:pt x="135" y="368"/>
                    <a:pt x="136" y="368"/>
                  </a:cubicBezTo>
                  <a:close/>
                  <a:moveTo>
                    <a:pt x="119" y="355"/>
                  </a:moveTo>
                  <a:cubicBezTo>
                    <a:pt x="113" y="350"/>
                    <a:pt x="108" y="345"/>
                    <a:pt x="102" y="340"/>
                  </a:cubicBezTo>
                  <a:cubicBezTo>
                    <a:pt x="103" y="341"/>
                    <a:pt x="105" y="341"/>
                    <a:pt x="106" y="342"/>
                  </a:cubicBezTo>
                  <a:cubicBezTo>
                    <a:pt x="108" y="340"/>
                    <a:pt x="108" y="340"/>
                    <a:pt x="108" y="340"/>
                  </a:cubicBezTo>
                  <a:cubicBezTo>
                    <a:pt x="106" y="338"/>
                    <a:pt x="104" y="336"/>
                    <a:pt x="102" y="334"/>
                  </a:cubicBezTo>
                  <a:cubicBezTo>
                    <a:pt x="111" y="342"/>
                    <a:pt x="118" y="350"/>
                    <a:pt x="126" y="358"/>
                  </a:cubicBezTo>
                  <a:cubicBezTo>
                    <a:pt x="125" y="357"/>
                    <a:pt x="124" y="357"/>
                    <a:pt x="123" y="357"/>
                  </a:cubicBezTo>
                  <a:cubicBezTo>
                    <a:pt x="122" y="356"/>
                    <a:pt x="121" y="355"/>
                    <a:pt x="119" y="355"/>
                  </a:cubicBezTo>
                  <a:close/>
                  <a:moveTo>
                    <a:pt x="43" y="298"/>
                  </a:moveTo>
                  <a:cubicBezTo>
                    <a:pt x="49" y="301"/>
                    <a:pt x="55" y="304"/>
                    <a:pt x="61" y="307"/>
                  </a:cubicBezTo>
                  <a:cubicBezTo>
                    <a:pt x="68" y="314"/>
                    <a:pt x="75" y="320"/>
                    <a:pt x="82" y="327"/>
                  </a:cubicBezTo>
                  <a:cubicBezTo>
                    <a:pt x="68" y="318"/>
                    <a:pt x="55" y="309"/>
                    <a:pt x="43" y="298"/>
                  </a:cubicBezTo>
                  <a:close/>
                  <a:moveTo>
                    <a:pt x="54" y="296"/>
                  </a:moveTo>
                  <a:cubicBezTo>
                    <a:pt x="54" y="296"/>
                    <a:pt x="55" y="295"/>
                    <a:pt x="55" y="295"/>
                  </a:cubicBezTo>
                  <a:cubicBezTo>
                    <a:pt x="60" y="298"/>
                    <a:pt x="65" y="302"/>
                    <a:pt x="70" y="306"/>
                  </a:cubicBezTo>
                  <a:cubicBezTo>
                    <a:pt x="66" y="305"/>
                    <a:pt x="62" y="303"/>
                    <a:pt x="59" y="301"/>
                  </a:cubicBezTo>
                  <a:cubicBezTo>
                    <a:pt x="57" y="299"/>
                    <a:pt x="56" y="298"/>
                    <a:pt x="54" y="296"/>
                  </a:cubicBezTo>
                  <a:close/>
                  <a:moveTo>
                    <a:pt x="52" y="294"/>
                  </a:moveTo>
                  <a:cubicBezTo>
                    <a:pt x="51" y="293"/>
                    <a:pt x="50" y="292"/>
                    <a:pt x="49" y="291"/>
                  </a:cubicBezTo>
                  <a:cubicBezTo>
                    <a:pt x="51" y="292"/>
                    <a:pt x="52" y="293"/>
                    <a:pt x="53" y="293"/>
                  </a:cubicBezTo>
                  <a:cubicBezTo>
                    <a:pt x="53" y="294"/>
                    <a:pt x="52" y="294"/>
                    <a:pt x="52" y="294"/>
                  </a:cubicBezTo>
                  <a:close/>
                  <a:moveTo>
                    <a:pt x="44" y="269"/>
                  </a:moveTo>
                  <a:cubicBezTo>
                    <a:pt x="45" y="270"/>
                    <a:pt x="47" y="271"/>
                    <a:pt x="49" y="272"/>
                  </a:cubicBezTo>
                  <a:cubicBezTo>
                    <a:pt x="48" y="272"/>
                    <a:pt x="48" y="272"/>
                    <a:pt x="47" y="272"/>
                  </a:cubicBezTo>
                  <a:cubicBezTo>
                    <a:pt x="46" y="271"/>
                    <a:pt x="45" y="270"/>
                    <a:pt x="44" y="269"/>
                  </a:cubicBezTo>
                  <a:close/>
                  <a:moveTo>
                    <a:pt x="141" y="337"/>
                  </a:moveTo>
                  <a:cubicBezTo>
                    <a:pt x="144" y="339"/>
                    <a:pt x="147" y="341"/>
                    <a:pt x="150" y="344"/>
                  </a:cubicBezTo>
                  <a:cubicBezTo>
                    <a:pt x="150" y="344"/>
                    <a:pt x="150" y="343"/>
                    <a:pt x="149" y="343"/>
                  </a:cubicBezTo>
                  <a:cubicBezTo>
                    <a:pt x="148" y="343"/>
                    <a:pt x="147" y="343"/>
                    <a:pt x="147" y="344"/>
                  </a:cubicBezTo>
                  <a:cubicBezTo>
                    <a:pt x="145" y="341"/>
                    <a:pt x="143" y="339"/>
                    <a:pt x="141" y="337"/>
                  </a:cubicBezTo>
                  <a:close/>
                  <a:moveTo>
                    <a:pt x="181" y="374"/>
                  </a:moveTo>
                  <a:cubicBezTo>
                    <a:pt x="181" y="374"/>
                    <a:pt x="181" y="375"/>
                    <a:pt x="180" y="375"/>
                  </a:cubicBezTo>
                  <a:cubicBezTo>
                    <a:pt x="179" y="375"/>
                    <a:pt x="177" y="374"/>
                    <a:pt x="175" y="374"/>
                  </a:cubicBezTo>
                  <a:cubicBezTo>
                    <a:pt x="175" y="374"/>
                    <a:pt x="175" y="374"/>
                    <a:pt x="175" y="374"/>
                  </a:cubicBezTo>
                  <a:cubicBezTo>
                    <a:pt x="177" y="373"/>
                    <a:pt x="178" y="370"/>
                    <a:pt x="176" y="368"/>
                  </a:cubicBezTo>
                  <a:cubicBezTo>
                    <a:pt x="175" y="367"/>
                    <a:pt x="174" y="366"/>
                    <a:pt x="173" y="365"/>
                  </a:cubicBezTo>
                  <a:cubicBezTo>
                    <a:pt x="173" y="365"/>
                    <a:pt x="173" y="365"/>
                    <a:pt x="174" y="365"/>
                  </a:cubicBezTo>
                  <a:cubicBezTo>
                    <a:pt x="176" y="368"/>
                    <a:pt x="179" y="371"/>
                    <a:pt x="181" y="374"/>
                  </a:cubicBezTo>
                  <a:close/>
                  <a:moveTo>
                    <a:pt x="174" y="377"/>
                  </a:moveTo>
                  <a:cubicBezTo>
                    <a:pt x="174" y="378"/>
                    <a:pt x="174" y="378"/>
                    <a:pt x="174" y="378"/>
                  </a:cubicBezTo>
                  <a:cubicBezTo>
                    <a:pt x="174" y="378"/>
                    <a:pt x="174" y="378"/>
                    <a:pt x="173" y="378"/>
                  </a:cubicBezTo>
                  <a:lnTo>
                    <a:pt x="174" y="377"/>
                  </a:lnTo>
                  <a:close/>
                  <a:moveTo>
                    <a:pt x="406" y="379"/>
                  </a:moveTo>
                  <a:cubicBezTo>
                    <a:pt x="410" y="380"/>
                    <a:pt x="414" y="380"/>
                    <a:pt x="419" y="380"/>
                  </a:cubicBezTo>
                  <a:cubicBezTo>
                    <a:pt x="415" y="380"/>
                    <a:pt x="412" y="380"/>
                    <a:pt x="409" y="380"/>
                  </a:cubicBezTo>
                  <a:cubicBezTo>
                    <a:pt x="408" y="380"/>
                    <a:pt x="407" y="380"/>
                    <a:pt x="406" y="379"/>
                  </a:cubicBezTo>
                  <a:close/>
                  <a:moveTo>
                    <a:pt x="447" y="382"/>
                  </a:moveTo>
                  <a:cubicBezTo>
                    <a:pt x="450" y="382"/>
                    <a:pt x="453" y="382"/>
                    <a:pt x="455" y="383"/>
                  </a:cubicBezTo>
                  <a:cubicBezTo>
                    <a:pt x="456" y="383"/>
                    <a:pt x="456" y="383"/>
                    <a:pt x="457" y="384"/>
                  </a:cubicBezTo>
                  <a:cubicBezTo>
                    <a:pt x="454" y="383"/>
                    <a:pt x="450" y="383"/>
                    <a:pt x="447" y="382"/>
                  </a:cubicBezTo>
                  <a:close/>
                  <a:moveTo>
                    <a:pt x="488" y="320"/>
                  </a:moveTo>
                  <a:cubicBezTo>
                    <a:pt x="487" y="319"/>
                    <a:pt x="487" y="319"/>
                    <a:pt x="486" y="319"/>
                  </a:cubicBezTo>
                  <a:cubicBezTo>
                    <a:pt x="486" y="319"/>
                    <a:pt x="486" y="319"/>
                    <a:pt x="486" y="319"/>
                  </a:cubicBezTo>
                  <a:cubicBezTo>
                    <a:pt x="486" y="318"/>
                    <a:pt x="486" y="318"/>
                    <a:pt x="487" y="318"/>
                  </a:cubicBezTo>
                  <a:cubicBezTo>
                    <a:pt x="487" y="318"/>
                    <a:pt x="488" y="319"/>
                    <a:pt x="488" y="319"/>
                  </a:cubicBezTo>
                  <a:cubicBezTo>
                    <a:pt x="488" y="319"/>
                    <a:pt x="488" y="320"/>
                    <a:pt x="488" y="320"/>
                  </a:cubicBezTo>
                  <a:close/>
                  <a:moveTo>
                    <a:pt x="623" y="199"/>
                  </a:moveTo>
                  <a:cubicBezTo>
                    <a:pt x="635" y="207"/>
                    <a:pt x="646" y="217"/>
                    <a:pt x="653" y="228"/>
                  </a:cubicBezTo>
                  <a:cubicBezTo>
                    <a:pt x="648" y="229"/>
                    <a:pt x="642" y="230"/>
                    <a:pt x="637" y="231"/>
                  </a:cubicBezTo>
                  <a:cubicBezTo>
                    <a:pt x="621" y="216"/>
                    <a:pt x="604" y="202"/>
                    <a:pt x="583" y="196"/>
                  </a:cubicBezTo>
                  <a:cubicBezTo>
                    <a:pt x="582" y="198"/>
                    <a:pt x="582" y="198"/>
                    <a:pt x="582" y="198"/>
                  </a:cubicBezTo>
                  <a:cubicBezTo>
                    <a:pt x="602" y="204"/>
                    <a:pt x="619" y="217"/>
                    <a:pt x="633" y="232"/>
                  </a:cubicBezTo>
                  <a:cubicBezTo>
                    <a:pt x="629" y="232"/>
                    <a:pt x="624" y="232"/>
                    <a:pt x="619" y="233"/>
                  </a:cubicBezTo>
                  <a:cubicBezTo>
                    <a:pt x="602" y="220"/>
                    <a:pt x="581" y="211"/>
                    <a:pt x="562" y="202"/>
                  </a:cubicBezTo>
                  <a:cubicBezTo>
                    <a:pt x="609" y="184"/>
                    <a:pt x="614" y="205"/>
                    <a:pt x="622" y="200"/>
                  </a:cubicBezTo>
                  <a:cubicBezTo>
                    <a:pt x="622" y="200"/>
                    <a:pt x="623" y="199"/>
                    <a:pt x="623" y="199"/>
                  </a:cubicBezTo>
                  <a:close/>
                  <a:moveTo>
                    <a:pt x="509" y="236"/>
                  </a:moveTo>
                  <a:cubicBezTo>
                    <a:pt x="510" y="237"/>
                    <a:pt x="511" y="237"/>
                    <a:pt x="512" y="238"/>
                  </a:cubicBezTo>
                  <a:cubicBezTo>
                    <a:pt x="510" y="240"/>
                    <a:pt x="509" y="242"/>
                    <a:pt x="508" y="243"/>
                  </a:cubicBezTo>
                  <a:cubicBezTo>
                    <a:pt x="507" y="245"/>
                    <a:pt x="506" y="246"/>
                    <a:pt x="506" y="247"/>
                  </a:cubicBezTo>
                  <a:cubicBezTo>
                    <a:pt x="504" y="246"/>
                    <a:pt x="502" y="246"/>
                    <a:pt x="501" y="245"/>
                  </a:cubicBezTo>
                  <a:cubicBezTo>
                    <a:pt x="503" y="242"/>
                    <a:pt x="506" y="239"/>
                    <a:pt x="509" y="236"/>
                  </a:cubicBezTo>
                  <a:close/>
                  <a:moveTo>
                    <a:pt x="462" y="295"/>
                  </a:moveTo>
                  <a:cubicBezTo>
                    <a:pt x="463" y="296"/>
                    <a:pt x="464" y="296"/>
                    <a:pt x="465" y="297"/>
                  </a:cubicBezTo>
                  <a:cubicBezTo>
                    <a:pt x="463" y="297"/>
                    <a:pt x="460" y="296"/>
                    <a:pt x="458" y="294"/>
                  </a:cubicBezTo>
                  <a:cubicBezTo>
                    <a:pt x="454" y="292"/>
                    <a:pt x="449" y="288"/>
                    <a:pt x="445" y="285"/>
                  </a:cubicBezTo>
                  <a:cubicBezTo>
                    <a:pt x="442" y="282"/>
                    <a:pt x="438" y="279"/>
                    <a:pt x="435" y="276"/>
                  </a:cubicBezTo>
                  <a:cubicBezTo>
                    <a:pt x="444" y="281"/>
                    <a:pt x="452" y="287"/>
                    <a:pt x="460" y="293"/>
                  </a:cubicBezTo>
                  <a:cubicBezTo>
                    <a:pt x="460" y="295"/>
                    <a:pt x="460" y="295"/>
                    <a:pt x="460" y="295"/>
                  </a:cubicBezTo>
                  <a:cubicBezTo>
                    <a:pt x="462" y="295"/>
                    <a:pt x="462" y="295"/>
                    <a:pt x="462" y="295"/>
                  </a:cubicBezTo>
                  <a:cubicBezTo>
                    <a:pt x="462" y="295"/>
                    <a:pt x="462" y="295"/>
                    <a:pt x="462" y="295"/>
                  </a:cubicBezTo>
                  <a:close/>
                  <a:moveTo>
                    <a:pt x="484" y="269"/>
                  </a:moveTo>
                  <a:cubicBezTo>
                    <a:pt x="484" y="269"/>
                    <a:pt x="484" y="269"/>
                    <a:pt x="484" y="269"/>
                  </a:cubicBezTo>
                  <a:cubicBezTo>
                    <a:pt x="484" y="269"/>
                    <a:pt x="484" y="269"/>
                    <a:pt x="484" y="269"/>
                  </a:cubicBezTo>
                  <a:cubicBezTo>
                    <a:pt x="484" y="269"/>
                    <a:pt x="484" y="269"/>
                    <a:pt x="484" y="269"/>
                  </a:cubicBezTo>
                  <a:close/>
                  <a:moveTo>
                    <a:pt x="480" y="292"/>
                  </a:moveTo>
                  <a:cubicBezTo>
                    <a:pt x="480" y="292"/>
                    <a:pt x="480" y="292"/>
                    <a:pt x="480" y="292"/>
                  </a:cubicBezTo>
                  <a:cubicBezTo>
                    <a:pt x="480" y="292"/>
                    <a:pt x="480" y="292"/>
                    <a:pt x="480" y="292"/>
                  </a:cubicBezTo>
                  <a:cubicBezTo>
                    <a:pt x="480" y="292"/>
                    <a:pt x="480" y="292"/>
                    <a:pt x="480" y="292"/>
                  </a:cubicBezTo>
                  <a:close/>
                  <a:moveTo>
                    <a:pt x="468" y="325"/>
                  </a:moveTo>
                  <a:cubicBezTo>
                    <a:pt x="469" y="325"/>
                    <a:pt x="469" y="325"/>
                    <a:pt x="470" y="325"/>
                  </a:cubicBezTo>
                  <a:cubicBezTo>
                    <a:pt x="470" y="325"/>
                    <a:pt x="470" y="326"/>
                    <a:pt x="470" y="326"/>
                  </a:cubicBezTo>
                  <a:cubicBezTo>
                    <a:pt x="469" y="326"/>
                    <a:pt x="469" y="325"/>
                    <a:pt x="468" y="325"/>
                  </a:cubicBezTo>
                  <a:close/>
                  <a:moveTo>
                    <a:pt x="494" y="284"/>
                  </a:moveTo>
                  <a:cubicBezTo>
                    <a:pt x="495" y="285"/>
                    <a:pt x="495" y="285"/>
                    <a:pt x="496" y="286"/>
                  </a:cubicBezTo>
                  <a:cubicBezTo>
                    <a:pt x="494" y="291"/>
                    <a:pt x="492" y="297"/>
                    <a:pt x="492" y="303"/>
                  </a:cubicBezTo>
                  <a:cubicBezTo>
                    <a:pt x="492" y="301"/>
                    <a:pt x="491" y="299"/>
                    <a:pt x="491" y="297"/>
                  </a:cubicBezTo>
                  <a:cubicBezTo>
                    <a:pt x="491" y="295"/>
                    <a:pt x="491" y="293"/>
                    <a:pt x="491" y="291"/>
                  </a:cubicBezTo>
                  <a:cubicBezTo>
                    <a:pt x="492" y="291"/>
                    <a:pt x="492" y="291"/>
                    <a:pt x="492" y="291"/>
                  </a:cubicBezTo>
                  <a:cubicBezTo>
                    <a:pt x="492" y="291"/>
                    <a:pt x="492" y="291"/>
                    <a:pt x="492" y="290"/>
                  </a:cubicBezTo>
                  <a:cubicBezTo>
                    <a:pt x="492" y="289"/>
                    <a:pt x="492" y="287"/>
                    <a:pt x="493" y="285"/>
                  </a:cubicBezTo>
                  <a:cubicBezTo>
                    <a:pt x="493" y="285"/>
                    <a:pt x="494" y="284"/>
                    <a:pt x="494" y="284"/>
                  </a:cubicBezTo>
                  <a:close/>
                  <a:moveTo>
                    <a:pt x="484" y="292"/>
                  </a:moveTo>
                  <a:cubicBezTo>
                    <a:pt x="484" y="294"/>
                    <a:pt x="485" y="295"/>
                    <a:pt x="485" y="297"/>
                  </a:cubicBezTo>
                  <a:cubicBezTo>
                    <a:pt x="484" y="296"/>
                    <a:pt x="483" y="295"/>
                    <a:pt x="483" y="295"/>
                  </a:cubicBezTo>
                  <a:cubicBezTo>
                    <a:pt x="483" y="294"/>
                    <a:pt x="484" y="293"/>
                    <a:pt x="484" y="292"/>
                  </a:cubicBezTo>
                  <a:close/>
                  <a:moveTo>
                    <a:pt x="464" y="311"/>
                  </a:moveTo>
                  <a:cubicBezTo>
                    <a:pt x="467" y="313"/>
                    <a:pt x="470" y="314"/>
                    <a:pt x="473" y="316"/>
                  </a:cubicBezTo>
                  <a:cubicBezTo>
                    <a:pt x="473" y="316"/>
                    <a:pt x="473" y="317"/>
                    <a:pt x="473" y="317"/>
                  </a:cubicBezTo>
                  <a:cubicBezTo>
                    <a:pt x="473" y="317"/>
                    <a:pt x="473" y="318"/>
                    <a:pt x="473" y="318"/>
                  </a:cubicBezTo>
                  <a:cubicBezTo>
                    <a:pt x="472" y="318"/>
                    <a:pt x="472" y="318"/>
                    <a:pt x="472" y="318"/>
                  </a:cubicBezTo>
                  <a:cubicBezTo>
                    <a:pt x="471" y="318"/>
                    <a:pt x="470" y="318"/>
                    <a:pt x="470" y="318"/>
                  </a:cubicBezTo>
                  <a:cubicBezTo>
                    <a:pt x="469" y="317"/>
                    <a:pt x="468" y="316"/>
                    <a:pt x="467" y="315"/>
                  </a:cubicBezTo>
                  <a:cubicBezTo>
                    <a:pt x="467" y="314"/>
                    <a:pt x="466" y="313"/>
                    <a:pt x="465" y="313"/>
                  </a:cubicBezTo>
                  <a:cubicBezTo>
                    <a:pt x="465" y="312"/>
                    <a:pt x="464" y="311"/>
                    <a:pt x="464" y="311"/>
                  </a:cubicBezTo>
                  <a:close/>
                  <a:moveTo>
                    <a:pt x="472" y="326"/>
                  </a:moveTo>
                  <a:cubicBezTo>
                    <a:pt x="472" y="326"/>
                    <a:pt x="472" y="326"/>
                    <a:pt x="472" y="326"/>
                  </a:cubicBezTo>
                  <a:cubicBezTo>
                    <a:pt x="474" y="328"/>
                    <a:pt x="476" y="330"/>
                    <a:pt x="477" y="333"/>
                  </a:cubicBezTo>
                  <a:cubicBezTo>
                    <a:pt x="476" y="332"/>
                    <a:pt x="475" y="332"/>
                    <a:pt x="473" y="331"/>
                  </a:cubicBezTo>
                  <a:cubicBezTo>
                    <a:pt x="473" y="330"/>
                    <a:pt x="472" y="329"/>
                    <a:pt x="472" y="329"/>
                  </a:cubicBezTo>
                  <a:cubicBezTo>
                    <a:pt x="472" y="328"/>
                    <a:pt x="472" y="328"/>
                    <a:pt x="472" y="327"/>
                  </a:cubicBezTo>
                  <a:cubicBezTo>
                    <a:pt x="472" y="327"/>
                    <a:pt x="472" y="326"/>
                    <a:pt x="472" y="326"/>
                  </a:cubicBezTo>
                  <a:close/>
                  <a:moveTo>
                    <a:pt x="472" y="347"/>
                  </a:moveTo>
                  <a:cubicBezTo>
                    <a:pt x="473" y="346"/>
                    <a:pt x="473" y="345"/>
                    <a:pt x="473" y="344"/>
                  </a:cubicBezTo>
                  <a:cubicBezTo>
                    <a:pt x="475" y="346"/>
                    <a:pt x="476" y="348"/>
                    <a:pt x="477" y="350"/>
                  </a:cubicBezTo>
                  <a:cubicBezTo>
                    <a:pt x="476" y="353"/>
                    <a:pt x="475" y="356"/>
                    <a:pt x="475" y="359"/>
                  </a:cubicBezTo>
                  <a:cubicBezTo>
                    <a:pt x="474" y="358"/>
                    <a:pt x="473" y="357"/>
                    <a:pt x="472" y="357"/>
                  </a:cubicBezTo>
                  <a:cubicBezTo>
                    <a:pt x="471" y="355"/>
                    <a:pt x="471" y="354"/>
                    <a:pt x="471" y="353"/>
                  </a:cubicBezTo>
                  <a:cubicBezTo>
                    <a:pt x="471" y="351"/>
                    <a:pt x="471" y="349"/>
                    <a:pt x="472" y="347"/>
                  </a:cubicBezTo>
                  <a:close/>
                  <a:moveTo>
                    <a:pt x="482" y="317"/>
                  </a:moveTo>
                  <a:cubicBezTo>
                    <a:pt x="480" y="317"/>
                    <a:pt x="479" y="316"/>
                    <a:pt x="478" y="315"/>
                  </a:cubicBezTo>
                  <a:cubicBezTo>
                    <a:pt x="478" y="315"/>
                    <a:pt x="478" y="315"/>
                    <a:pt x="478" y="315"/>
                  </a:cubicBezTo>
                  <a:cubicBezTo>
                    <a:pt x="479" y="314"/>
                    <a:pt x="480" y="313"/>
                    <a:pt x="481" y="313"/>
                  </a:cubicBezTo>
                  <a:cubicBezTo>
                    <a:pt x="481" y="314"/>
                    <a:pt x="482" y="315"/>
                    <a:pt x="482" y="317"/>
                  </a:cubicBezTo>
                  <a:cubicBezTo>
                    <a:pt x="482" y="317"/>
                    <a:pt x="482" y="317"/>
                    <a:pt x="482" y="317"/>
                  </a:cubicBezTo>
                  <a:close/>
                  <a:moveTo>
                    <a:pt x="484" y="310"/>
                  </a:moveTo>
                  <a:cubicBezTo>
                    <a:pt x="484" y="310"/>
                    <a:pt x="483" y="310"/>
                    <a:pt x="483" y="310"/>
                  </a:cubicBezTo>
                  <a:cubicBezTo>
                    <a:pt x="483" y="310"/>
                    <a:pt x="482" y="309"/>
                    <a:pt x="482" y="309"/>
                  </a:cubicBezTo>
                  <a:cubicBezTo>
                    <a:pt x="482" y="309"/>
                    <a:pt x="482" y="308"/>
                    <a:pt x="482" y="307"/>
                  </a:cubicBezTo>
                  <a:cubicBezTo>
                    <a:pt x="482" y="307"/>
                    <a:pt x="482" y="308"/>
                    <a:pt x="482" y="308"/>
                  </a:cubicBezTo>
                  <a:cubicBezTo>
                    <a:pt x="482" y="308"/>
                    <a:pt x="482" y="308"/>
                    <a:pt x="482" y="308"/>
                  </a:cubicBezTo>
                  <a:cubicBezTo>
                    <a:pt x="482" y="308"/>
                    <a:pt x="482" y="308"/>
                    <a:pt x="482" y="308"/>
                  </a:cubicBezTo>
                  <a:cubicBezTo>
                    <a:pt x="483" y="309"/>
                    <a:pt x="484" y="309"/>
                    <a:pt x="484" y="310"/>
                  </a:cubicBezTo>
                  <a:close/>
                  <a:moveTo>
                    <a:pt x="479" y="319"/>
                  </a:moveTo>
                  <a:cubicBezTo>
                    <a:pt x="478" y="318"/>
                    <a:pt x="477" y="318"/>
                    <a:pt x="476" y="318"/>
                  </a:cubicBezTo>
                  <a:cubicBezTo>
                    <a:pt x="476" y="318"/>
                    <a:pt x="476" y="318"/>
                    <a:pt x="476" y="317"/>
                  </a:cubicBezTo>
                  <a:cubicBezTo>
                    <a:pt x="477" y="318"/>
                    <a:pt x="478" y="318"/>
                    <a:pt x="479" y="319"/>
                  </a:cubicBezTo>
                  <a:close/>
                  <a:moveTo>
                    <a:pt x="485" y="323"/>
                  </a:moveTo>
                  <a:cubicBezTo>
                    <a:pt x="484" y="323"/>
                    <a:pt x="484" y="323"/>
                    <a:pt x="484" y="323"/>
                  </a:cubicBezTo>
                  <a:cubicBezTo>
                    <a:pt x="481" y="322"/>
                    <a:pt x="479" y="321"/>
                    <a:pt x="479" y="321"/>
                  </a:cubicBezTo>
                  <a:cubicBezTo>
                    <a:pt x="480" y="322"/>
                    <a:pt x="481" y="323"/>
                    <a:pt x="482" y="324"/>
                  </a:cubicBezTo>
                  <a:cubicBezTo>
                    <a:pt x="479" y="324"/>
                    <a:pt x="476" y="323"/>
                    <a:pt x="474" y="323"/>
                  </a:cubicBezTo>
                  <a:cubicBezTo>
                    <a:pt x="474" y="323"/>
                    <a:pt x="473" y="323"/>
                    <a:pt x="473" y="323"/>
                  </a:cubicBezTo>
                  <a:cubicBezTo>
                    <a:pt x="474" y="322"/>
                    <a:pt x="474" y="321"/>
                    <a:pt x="474" y="321"/>
                  </a:cubicBezTo>
                  <a:cubicBezTo>
                    <a:pt x="478" y="321"/>
                    <a:pt x="481" y="322"/>
                    <a:pt x="485" y="323"/>
                  </a:cubicBezTo>
                  <a:close/>
                  <a:moveTo>
                    <a:pt x="479" y="326"/>
                  </a:moveTo>
                  <a:cubicBezTo>
                    <a:pt x="479" y="326"/>
                    <a:pt x="479" y="326"/>
                    <a:pt x="479" y="326"/>
                  </a:cubicBezTo>
                  <a:cubicBezTo>
                    <a:pt x="479" y="326"/>
                    <a:pt x="479" y="326"/>
                    <a:pt x="479" y="326"/>
                  </a:cubicBezTo>
                  <a:cubicBezTo>
                    <a:pt x="479" y="326"/>
                    <a:pt x="479" y="326"/>
                    <a:pt x="479" y="326"/>
                  </a:cubicBezTo>
                  <a:close/>
                  <a:moveTo>
                    <a:pt x="485" y="335"/>
                  </a:moveTo>
                  <a:cubicBezTo>
                    <a:pt x="485" y="335"/>
                    <a:pt x="486" y="336"/>
                    <a:pt x="486" y="336"/>
                  </a:cubicBezTo>
                  <a:cubicBezTo>
                    <a:pt x="486" y="336"/>
                    <a:pt x="486" y="336"/>
                    <a:pt x="485" y="336"/>
                  </a:cubicBezTo>
                  <a:cubicBezTo>
                    <a:pt x="485" y="336"/>
                    <a:pt x="485" y="335"/>
                    <a:pt x="485" y="335"/>
                  </a:cubicBezTo>
                  <a:close/>
                  <a:moveTo>
                    <a:pt x="474" y="341"/>
                  </a:moveTo>
                  <a:cubicBezTo>
                    <a:pt x="474" y="341"/>
                    <a:pt x="474" y="341"/>
                    <a:pt x="475" y="341"/>
                  </a:cubicBezTo>
                  <a:cubicBezTo>
                    <a:pt x="475" y="342"/>
                    <a:pt x="476" y="342"/>
                    <a:pt x="477" y="343"/>
                  </a:cubicBezTo>
                  <a:cubicBezTo>
                    <a:pt x="477" y="343"/>
                    <a:pt x="477" y="344"/>
                    <a:pt x="477" y="344"/>
                  </a:cubicBezTo>
                  <a:cubicBezTo>
                    <a:pt x="476" y="343"/>
                    <a:pt x="475" y="342"/>
                    <a:pt x="474" y="341"/>
                  </a:cubicBezTo>
                  <a:close/>
                  <a:moveTo>
                    <a:pt x="480" y="339"/>
                  </a:moveTo>
                  <a:cubicBezTo>
                    <a:pt x="480" y="339"/>
                    <a:pt x="480" y="339"/>
                    <a:pt x="480" y="339"/>
                  </a:cubicBezTo>
                  <a:cubicBezTo>
                    <a:pt x="480" y="339"/>
                    <a:pt x="481" y="339"/>
                    <a:pt x="481" y="339"/>
                  </a:cubicBezTo>
                  <a:cubicBezTo>
                    <a:pt x="481" y="339"/>
                    <a:pt x="481" y="339"/>
                    <a:pt x="481" y="340"/>
                  </a:cubicBezTo>
                  <a:cubicBezTo>
                    <a:pt x="481" y="340"/>
                    <a:pt x="481" y="340"/>
                    <a:pt x="481" y="341"/>
                  </a:cubicBezTo>
                  <a:cubicBezTo>
                    <a:pt x="481" y="340"/>
                    <a:pt x="480" y="340"/>
                    <a:pt x="480" y="340"/>
                  </a:cubicBezTo>
                  <a:cubicBezTo>
                    <a:pt x="480" y="340"/>
                    <a:pt x="480" y="339"/>
                    <a:pt x="480" y="339"/>
                  </a:cubicBezTo>
                  <a:close/>
                  <a:moveTo>
                    <a:pt x="480" y="337"/>
                  </a:moveTo>
                  <a:cubicBezTo>
                    <a:pt x="480" y="337"/>
                    <a:pt x="480" y="337"/>
                    <a:pt x="480" y="336"/>
                  </a:cubicBezTo>
                  <a:cubicBezTo>
                    <a:pt x="481" y="337"/>
                    <a:pt x="481" y="337"/>
                    <a:pt x="481" y="337"/>
                  </a:cubicBezTo>
                  <a:cubicBezTo>
                    <a:pt x="481" y="337"/>
                    <a:pt x="481" y="337"/>
                    <a:pt x="481" y="337"/>
                  </a:cubicBezTo>
                  <a:cubicBezTo>
                    <a:pt x="480" y="337"/>
                    <a:pt x="480" y="337"/>
                    <a:pt x="480" y="337"/>
                  </a:cubicBezTo>
                  <a:close/>
                  <a:moveTo>
                    <a:pt x="479" y="331"/>
                  </a:moveTo>
                  <a:cubicBezTo>
                    <a:pt x="479" y="330"/>
                    <a:pt x="478" y="329"/>
                    <a:pt x="477" y="328"/>
                  </a:cubicBezTo>
                  <a:cubicBezTo>
                    <a:pt x="478" y="329"/>
                    <a:pt x="479" y="329"/>
                    <a:pt x="479" y="329"/>
                  </a:cubicBezTo>
                  <a:cubicBezTo>
                    <a:pt x="479" y="330"/>
                    <a:pt x="480" y="330"/>
                    <a:pt x="480" y="331"/>
                  </a:cubicBezTo>
                  <a:cubicBezTo>
                    <a:pt x="479" y="331"/>
                    <a:pt x="479" y="331"/>
                    <a:pt x="479" y="331"/>
                  </a:cubicBezTo>
                  <a:close/>
                  <a:moveTo>
                    <a:pt x="485" y="328"/>
                  </a:moveTo>
                  <a:cubicBezTo>
                    <a:pt x="486" y="330"/>
                    <a:pt x="486" y="331"/>
                    <a:pt x="487" y="333"/>
                  </a:cubicBezTo>
                  <a:cubicBezTo>
                    <a:pt x="486" y="332"/>
                    <a:pt x="486" y="331"/>
                    <a:pt x="485" y="331"/>
                  </a:cubicBezTo>
                  <a:cubicBezTo>
                    <a:pt x="485" y="330"/>
                    <a:pt x="485" y="329"/>
                    <a:pt x="485" y="328"/>
                  </a:cubicBezTo>
                  <a:close/>
                  <a:moveTo>
                    <a:pt x="488" y="340"/>
                  </a:moveTo>
                  <a:cubicBezTo>
                    <a:pt x="488" y="340"/>
                    <a:pt x="487" y="340"/>
                    <a:pt x="487" y="340"/>
                  </a:cubicBezTo>
                  <a:cubicBezTo>
                    <a:pt x="487" y="341"/>
                    <a:pt x="487" y="341"/>
                    <a:pt x="486" y="341"/>
                  </a:cubicBezTo>
                  <a:cubicBezTo>
                    <a:pt x="486" y="340"/>
                    <a:pt x="486" y="339"/>
                    <a:pt x="486" y="339"/>
                  </a:cubicBezTo>
                  <a:cubicBezTo>
                    <a:pt x="487" y="339"/>
                    <a:pt x="488" y="339"/>
                    <a:pt x="488" y="338"/>
                  </a:cubicBezTo>
                  <a:cubicBezTo>
                    <a:pt x="488" y="339"/>
                    <a:pt x="489" y="339"/>
                    <a:pt x="489" y="340"/>
                  </a:cubicBezTo>
                  <a:cubicBezTo>
                    <a:pt x="488" y="339"/>
                    <a:pt x="488" y="339"/>
                    <a:pt x="488" y="339"/>
                  </a:cubicBezTo>
                  <a:cubicBezTo>
                    <a:pt x="488" y="340"/>
                    <a:pt x="488" y="340"/>
                    <a:pt x="488" y="340"/>
                  </a:cubicBezTo>
                  <a:cubicBezTo>
                    <a:pt x="488" y="340"/>
                    <a:pt x="488" y="340"/>
                    <a:pt x="488" y="340"/>
                  </a:cubicBezTo>
                  <a:close/>
                  <a:moveTo>
                    <a:pt x="483" y="345"/>
                  </a:moveTo>
                  <a:cubicBezTo>
                    <a:pt x="483" y="345"/>
                    <a:pt x="483" y="345"/>
                    <a:pt x="483" y="345"/>
                  </a:cubicBezTo>
                  <a:cubicBezTo>
                    <a:pt x="483" y="345"/>
                    <a:pt x="483" y="345"/>
                    <a:pt x="483" y="345"/>
                  </a:cubicBezTo>
                  <a:cubicBezTo>
                    <a:pt x="483" y="345"/>
                    <a:pt x="483" y="345"/>
                    <a:pt x="483" y="345"/>
                  </a:cubicBezTo>
                  <a:close/>
                  <a:moveTo>
                    <a:pt x="473" y="364"/>
                  </a:moveTo>
                  <a:cubicBezTo>
                    <a:pt x="473" y="363"/>
                    <a:pt x="473" y="362"/>
                    <a:pt x="472" y="360"/>
                  </a:cubicBezTo>
                  <a:cubicBezTo>
                    <a:pt x="473" y="361"/>
                    <a:pt x="473" y="361"/>
                    <a:pt x="474" y="362"/>
                  </a:cubicBezTo>
                  <a:cubicBezTo>
                    <a:pt x="474" y="362"/>
                    <a:pt x="474" y="363"/>
                    <a:pt x="473" y="364"/>
                  </a:cubicBezTo>
                  <a:close/>
                  <a:moveTo>
                    <a:pt x="472" y="339"/>
                  </a:moveTo>
                  <a:cubicBezTo>
                    <a:pt x="472" y="339"/>
                    <a:pt x="472" y="339"/>
                    <a:pt x="472" y="339"/>
                  </a:cubicBezTo>
                  <a:cubicBezTo>
                    <a:pt x="472" y="339"/>
                    <a:pt x="472" y="339"/>
                    <a:pt x="472" y="339"/>
                  </a:cubicBezTo>
                  <a:cubicBezTo>
                    <a:pt x="472" y="339"/>
                    <a:pt x="472" y="339"/>
                    <a:pt x="472" y="339"/>
                  </a:cubicBezTo>
                  <a:close/>
                  <a:moveTo>
                    <a:pt x="471" y="333"/>
                  </a:moveTo>
                  <a:cubicBezTo>
                    <a:pt x="471" y="333"/>
                    <a:pt x="471" y="333"/>
                    <a:pt x="471" y="333"/>
                  </a:cubicBezTo>
                  <a:cubicBezTo>
                    <a:pt x="471" y="333"/>
                    <a:pt x="471" y="333"/>
                    <a:pt x="471" y="333"/>
                  </a:cubicBezTo>
                  <a:cubicBezTo>
                    <a:pt x="471" y="333"/>
                    <a:pt x="471" y="333"/>
                    <a:pt x="471" y="333"/>
                  </a:cubicBezTo>
                  <a:close/>
                  <a:moveTo>
                    <a:pt x="474" y="334"/>
                  </a:moveTo>
                  <a:cubicBezTo>
                    <a:pt x="475" y="335"/>
                    <a:pt x="477" y="335"/>
                    <a:pt x="478" y="336"/>
                  </a:cubicBezTo>
                  <a:cubicBezTo>
                    <a:pt x="478" y="336"/>
                    <a:pt x="478" y="336"/>
                    <a:pt x="478" y="337"/>
                  </a:cubicBezTo>
                  <a:cubicBezTo>
                    <a:pt x="477" y="337"/>
                    <a:pt x="477" y="337"/>
                    <a:pt x="476" y="336"/>
                  </a:cubicBezTo>
                  <a:cubicBezTo>
                    <a:pt x="475" y="335"/>
                    <a:pt x="475" y="335"/>
                    <a:pt x="475" y="335"/>
                  </a:cubicBezTo>
                  <a:cubicBezTo>
                    <a:pt x="475" y="336"/>
                    <a:pt x="475" y="336"/>
                    <a:pt x="475" y="336"/>
                  </a:cubicBezTo>
                  <a:cubicBezTo>
                    <a:pt x="475" y="336"/>
                    <a:pt x="475" y="336"/>
                    <a:pt x="475" y="336"/>
                  </a:cubicBezTo>
                  <a:cubicBezTo>
                    <a:pt x="474" y="335"/>
                    <a:pt x="474" y="335"/>
                    <a:pt x="474" y="334"/>
                  </a:cubicBezTo>
                  <a:close/>
                  <a:moveTo>
                    <a:pt x="466" y="321"/>
                  </a:moveTo>
                  <a:cubicBezTo>
                    <a:pt x="467" y="321"/>
                    <a:pt x="468" y="321"/>
                    <a:pt x="469" y="321"/>
                  </a:cubicBezTo>
                  <a:cubicBezTo>
                    <a:pt x="469" y="321"/>
                    <a:pt x="469" y="322"/>
                    <a:pt x="470" y="322"/>
                  </a:cubicBezTo>
                  <a:cubicBezTo>
                    <a:pt x="468" y="322"/>
                    <a:pt x="467" y="321"/>
                    <a:pt x="466" y="321"/>
                  </a:cubicBezTo>
                  <a:close/>
                  <a:moveTo>
                    <a:pt x="473" y="316"/>
                  </a:moveTo>
                  <a:cubicBezTo>
                    <a:pt x="473" y="316"/>
                    <a:pt x="473" y="316"/>
                    <a:pt x="474" y="316"/>
                  </a:cubicBezTo>
                  <a:cubicBezTo>
                    <a:pt x="474" y="317"/>
                    <a:pt x="473" y="317"/>
                    <a:pt x="473" y="317"/>
                  </a:cubicBezTo>
                  <a:cubicBezTo>
                    <a:pt x="473" y="317"/>
                    <a:pt x="473" y="316"/>
                    <a:pt x="473" y="316"/>
                  </a:cubicBezTo>
                  <a:close/>
                  <a:moveTo>
                    <a:pt x="472" y="313"/>
                  </a:moveTo>
                  <a:cubicBezTo>
                    <a:pt x="472" y="310"/>
                    <a:pt x="471" y="306"/>
                    <a:pt x="470" y="301"/>
                  </a:cubicBezTo>
                  <a:cubicBezTo>
                    <a:pt x="474" y="304"/>
                    <a:pt x="477" y="307"/>
                    <a:pt x="480" y="311"/>
                  </a:cubicBezTo>
                  <a:cubicBezTo>
                    <a:pt x="479" y="311"/>
                    <a:pt x="478" y="312"/>
                    <a:pt x="476" y="313"/>
                  </a:cubicBezTo>
                  <a:cubicBezTo>
                    <a:pt x="476" y="313"/>
                    <a:pt x="476" y="314"/>
                    <a:pt x="475" y="314"/>
                  </a:cubicBezTo>
                  <a:cubicBezTo>
                    <a:pt x="474" y="314"/>
                    <a:pt x="473" y="313"/>
                    <a:pt x="472" y="313"/>
                  </a:cubicBezTo>
                  <a:close/>
                  <a:moveTo>
                    <a:pt x="472" y="300"/>
                  </a:moveTo>
                  <a:cubicBezTo>
                    <a:pt x="473" y="300"/>
                    <a:pt x="474" y="299"/>
                    <a:pt x="475" y="299"/>
                  </a:cubicBezTo>
                  <a:cubicBezTo>
                    <a:pt x="476" y="298"/>
                    <a:pt x="476" y="297"/>
                    <a:pt x="477" y="296"/>
                  </a:cubicBezTo>
                  <a:cubicBezTo>
                    <a:pt x="478" y="298"/>
                    <a:pt x="478" y="300"/>
                    <a:pt x="479" y="302"/>
                  </a:cubicBezTo>
                  <a:cubicBezTo>
                    <a:pt x="478" y="302"/>
                    <a:pt x="478" y="302"/>
                    <a:pt x="478" y="302"/>
                  </a:cubicBezTo>
                  <a:cubicBezTo>
                    <a:pt x="478" y="303"/>
                    <a:pt x="478" y="304"/>
                    <a:pt x="479" y="306"/>
                  </a:cubicBezTo>
                  <a:cubicBezTo>
                    <a:pt x="477" y="304"/>
                    <a:pt x="474" y="302"/>
                    <a:pt x="472" y="300"/>
                  </a:cubicBezTo>
                  <a:close/>
                  <a:moveTo>
                    <a:pt x="480" y="296"/>
                  </a:moveTo>
                  <a:cubicBezTo>
                    <a:pt x="482" y="298"/>
                    <a:pt x="484" y="300"/>
                    <a:pt x="487" y="302"/>
                  </a:cubicBezTo>
                  <a:cubicBezTo>
                    <a:pt x="487" y="302"/>
                    <a:pt x="487" y="303"/>
                    <a:pt x="487" y="304"/>
                  </a:cubicBezTo>
                  <a:cubicBezTo>
                    <a:pt x="487" y="305"/>
                    <a:pt x="487" y="307"/>
                    <a:pt x="487" y="308"/>
                  </a:cubicBezTo>
                  <a:cubicBezTo>
                    <a:pt x="487" y="309"/>
                    <a:pt x="487" y="309"/>
                    <a:pt x="487" y="309"/>
                  </a:cubicBezTo>
                  <a:cubicBezTo>
                    <a:pt x="486" y="308"/>
                    <a:pt x="485" y="307"/>
                    <a:pt x="484" y="306"/>
                  </a:cubicBezTo>
                  <a:cubicBezTo>
                    <a:pt x="482" y="303"/>
                    <a:pt x="480" y="300"/>
                    <a:pt x="480" y="296"/>
                  </a:cubicBezTo>
                  <a:close/>
                  <a:moveTo>
                    <a:pt x="499" y="289"/>
                  </a:moveTo>
                  <a:cubicBezTo>
                    <a:pt x="499" y="289"/>
                    <a:pt x="499" y="289"/>
                    <a:pt x="499" y="289"/>
                  </a:cubicBezTo>
                  <a:cubicBezTo>
                    <a:pt x="499" y="294"/>
                    <a:pt x="498" y="298"/>
                    <a:pt x="496" y="302"/>
                  </a:cubicBezTo>
                  <a:cubicBezTo>
                    <a:pt x="495" y="302"/>
                    <a:pt x="495" y="303"/>
                    <a:pt x="495" y="303"/>
                  </a:cubicBezTo>
                  <a:cubicBezTo>
                    <a:pt x="495" y="298"/>
                    <a:pt x="496" y="293"/>
                    <a:pt x="497" y="288"/>
                  </a:cubicBezTo>
                  <a:cubicBezTo>
                    <a:pt x="498" y="288"/>
                    <a:pt x="498" y="289"/>
                    <a:pt x="499" y="289"/>
                  </a:cubicBezTo>
                  <a:close/>
                  <a:moveTo>
                    <a:pt x="502" y="294"/>
                  </a:moveTo>
                  <a:cubicBezTo>
                    <a:pt x="502" y="295"/>
                    <a:pt x="501" y="296"/>
                    <a:pt x="500" y="296"/>
                  </a:cubicBezTo>
                  <a:cubicBezTo>
                    <a:pt x="501" y="295"/>
                    <a:pt x="501" y="294"/>
                    <a:pt x="501" y="292"/>
                  </a:cubicBezTo>
                  <a:cubicBezTo>
                    <a:pt x="501" y="293"/>
                    <a:pt x="502" y="293"/>
                    <a:pt x="502" y="294"/>
                  </a:cubicBezTo>
                  <a:close/>
                  <a:moveTo>
                    <a:pt x="507" y="289"/>
                  </a:moveTo>
                  <a:cubicBezTo>
                    <a:pt x="509" y="286"/>
                    <a:pt x="511" y="282"/>
                    <a:pt x="513" y="279"/>
                  </a:cubicBezTo>
                  <a:cubicBezTo>
                    <a:pt x="515" y="280"/>
                    <a:pt x="516" y="281"/>
                    <a:pt x="517" y="282"/>
                  </a:cubicBezTo>
                  <a:cubicBezTo>
                    <a:pt x="513" y="284"/>
                    <a:pt x="510" y="287"/>
                    <a:pt x="507" y="289"/>
                  </a:cubicBezTo>
                  <a:close/>
                  <a:moveTo>
                    <a:pt x="487" y="289"/>
                  </a:moveTo>
                  <a:cubicBezTo>
                    <a:pt x="487" y="290"/>
                    <a:pt x="487" y="290"/>
                    <a:pt x="487" y="290"/>
                  </a:cubicBezTo>
                  <a:cubicBezTo>
                    <a:pt x="487" y="290"/>
                    <a:pt x="487" y="290"/>
                    <a:pt x="487" y="290"/>
                  </a:cubicBezTo>
                  <a:cubicBezTo>
                    <a:pt x="487" y="291"/>
                    <a:pt x="487" y="291"/>
                    <a:pt x="487" y="291"/>
                  </a:cubicBezTo>
                  <a:cubicBezTo>
                    <a:pt x="487" y="293"/>
                    <a:pt x="488" y="295"/>
                    <a:pt x="488" y="297"/>
                  </a:cubicBezTo>
                  <a:cubicBezTo>
                    <a:pt x="488" y="297"/>
                    <a:pt x="488" y="297"/>
                    <a:pt x="488" y="298"/>
                  </a:cubicBezTo>
                  <a:cubicBezTo>
                    <a:pt x="487" y="294"/>
                    <a:pt x="487" y="292"/>
                    <a:pt x="487" y="290"/>
                  </a:cubicBezTo>
                  <a:cubicBezTo>
                    <a:pt x="487" y="290"/>
                    <a:pt x="487" y="289"/>
                    <a:pt x="487" y="289"/>
                  </a:cubicBezTo>
                  <a:close/>
                  <a:moveTo>
                    <a:pt x="496" y="283"/>
                  </a:moveTo>
                  <a:cubicBezTo>
                    <a:pt x="496" y="282"/>
                    <a:pt x="497" y="282"/>
                    <a:pt x="497" y="282"/>
                  </a:cubicBezTo>
                  <a:cubicBezTo>
                    <a:pt x="497" y="282"/>
                    <a:pt x="497" y="283"/>
                    <a:pt x="497" y="283"/>
                  </a:cubicBezTo>
                  <a:cubicBezTo>
                    <a:pt x="496" y="283"/>
                    <a:pt x="496" y="283"/>
                    <a:pt x="496" y="283"/>
                  </a:cubicBezTo>
                  <a:close/>
                  <a:moveTo>
                    <a:pt x="502" y="290"/>
                  </a:moveTo>
                  <a:cubicBezTo>
                    <a:pt x="503" y="285"/>
                    <a:pt x="505" y="280"/>
                    <a:pt x="509" y="275"/>
                  </a:cubicBezTo>
                  <a:cubicBezTo>
                    <a:pt x="510" y="276"/>
                    <a:pt x="511" y="276"/>
                    <a:pt x="511" y="277"/>
                  </a:cubicBezTo>
                  <a:cubicBezTo>
                    <a:pt x="508" y="282"/>
                    <a:pt x="505" y="286"/>
                    <a:pt x="504" y="292"/>
                  </a:cubicBezTo>
                  <a:cubicBezTo>
                    <a:pt x="503" y="291"/>
                    <a:pt x="503" y="291"/>
                    <a:pt x="502" y="290"/>
                  </a:cubicBezTo>
                  <a:close/>
                  <a:moveTo>
                    <a:pt x="511" y="273"/>
                  </a:moveTo>
                  <a:cubicBezTo>
                    <a:pt x="512" y="273"/>
                    <a:pt x="513" y="272"/>
                    <a:pt x="514" y="271"/>
                  </a:cubicBezTo>
                  <a:cubicBezTo>
                    <a:pt x="515" y="272"/>
                    <a:pt x="515" y="272"/>
                    <a:pt x="515" y="272"/>
                  </a:cubicBezTo>
                  <a:cubicBezTo>
                    <a:pt x="515" y="272"/>
                    <a:pt x="516" y="271"/>
                    <a:pt x="517" y="271"/>
                  </a:cubicBezTo>
                  <a:cubicBezTo>
                    <a:pt x="516" y="272"/>
                    <a:pt x="514" y="274"/>
                    <a:pt x="513" y="275"/>
                  </a:cubicBezTo>
                  <a:cubicBezTo>
                    <a:pt x="512" y="275"/>
                    <a:pt x="512" y="274"/>
                    <a:pt x="511" y="273"/>
                  </a:cubicBezTo>
                  <a:close/>
                  <a:moveTo>
                    <a:pt x="520" y="266"/>
                  </a:moveTo>
                  <a:cubicBezTo>
                    <a:pt x="521" y="265"/>
                    <a:pt x="523" y="264"/>
                    <a:pt x="525" y="263"/>
                  </a:cubicBezTo>
                  <a:cubicBezTo>
                    <a:pt x="526" y="263"/>
                    <a:pt x="526" y="263"/>
                    <a:pt x="526" y="263"/>
                  </a:cubicBezTo>
                  <a:cubicBezTo>
                    <a:pt x="524" y="264"/>
                    <a:pt x="522" y="265"/>
                    <a:pt x="520" y="266"/>
                  </a:cubicBezTo>
                  <a:close/>
                  <a:moveTo>
                    <a:pt x="528" y="261"/>
                  </a:moveTo>
                  <a:cubicBezTo>
                    <a:pt x="530" y="260"/>
                    <a:pt x="532" y="259"/>
                    <a:pt x="534" y="258"/>
                  </a:cubicBezTo>
                  <a:cubicBezTo>
                    <a:pt x="532" y="259"/>
                    <a:pt x="530" y="260"/>
                    <a:pt x="528" y="262"/>
                  </a:cubicBezTo>
                  <a:cubicBezTo>
                    <a:pt x="528" y="261"/>
                    <a:pt x="528" y="261"/>
                    <a:pt x="528" y="261"/>
                  </a:cubicBezTo>
                  <a:close/>
                  <a:moveTo>
                    <a:pt x="538" y="262"/>
                  </a:moveTo>
                  <a:cubicBezTo>
                    <a:pt x="540" y="264"/>
                    <a:pt x="541" y="265"/>
                    <a:pt x="542" y="267"/>
                  </a:cubicBezTo>
                  <a:cubicBezTo>
                    <a:pt x="541" y="268"/>
                    <a:pt x="539" y="269"/>
                    <a:pt x="538" y="270"/>
                  </a:cubicBezTo>
                  <a:cubicBezTo>
                    <a:pt x="536" y="267"/>
                    <a:pt x="533" y="265"/>
                    <a:pt x="531" y="264"/>
                  </a:cubicBezTo>
                  <a:cubicBezTo>
                    <a:pt x="533" y="263"/>
                    <a:pt x="535" y="262"/>
                    <a:pt x="537" y="261"/>
                  </a:cubicBezTo>
                  <a:cubicBezTo>
                    <a:pt x="537" y="262"/>
                    <a:pt x="537" y="262"/>
                    <a:pt x="537" y="262"/>
                  </a:cubicBezTo>
                  <a:cubicBezTo>
                    <a:pt x="537" y="262"/>
                    <a:pt x="538" y="262"/>
                    <a:pt x="538" y="262"/>
                  </a:cubicBezTo>
                  <a:close/>
                  <a:moveTo>
                    <a:pt x="535" y="271"/>
                  </a:moveTo>
                  <a:cubicBezTo>
                    <a:pt x="529" y="274"/>
                    <a:pt x="524" y="277"/>
                    <a:pt x="519" y="281"/>
                  </a:cubicBezTo>
                  <a:cubicBezTo>
                    <a:pt x="518" y="279"/>
                    <a:pt x="516" y="278"/>
                    <a:pt x="515" y="277"/>
                  </a:cubicBezTo>
                  <a:cubicBezTo>
                    <a:pt x="516" y="275"/>
                    <a:pt x="518" y="273"/>
                    <a:pt x="520" y="272"/>
                  </a:cubicBezTo>
                  <a:cubicBezTo>
                    <a:pt x="522" y="269"/>
                    <a:pt x="525" y="267"/>
                    <a:pt x="528" y="265"/>
                  </a:cubicBezTo>
                  <a:cubicBezTo>
                    <a:pt x="531" y="267"/>
                    <a:pt x="533" y="269"/>
                    <a:pt x="535" y="271"/>
                  </a:cubicBezTo>
                  <a:close/>
                  <a:moveTo>
                    <a:pt x="486" y="312"/>
                  </a:moveTo>
                  <a:cubicBezTo>
                    <a:pt x="486" y="312"/>
                    <a:pt x="486" y="313"/>
                    <a:pt x="486" y="313"/>
                  </a:cubicBezTo>
                  <a:cubicBezTo>
                    <a:pt x="485" y="312"/>
                    <a:pt x="485" y="312"/>
                    <a:pt x="485" y="312"/>
                  </a:cubicBezTo>
                  <a:cubicBezTo>
                    <a:pt x="485" y="312"/>
                    <a:pt x="486" y="312"/>
                    <a:pt x="486" y="312"/>
                  </a:cubicBezTo>
                  <a:close/>
                  <a:moveTo>
                    <a:pt x="480" y="362"/>
                  </a:moveTo>
                  <a:cubicBezTo>
                    <a:pt x="480" y="362"/>
                    <a:pt x="480" y="362"/>
                    <a:pt x="479" y="362"/>
                  </a:cubicBezTo>
                  <a:cubicBezTo>
                    <a:pt x="480" y="362"/>
                    <a:pt x="480" y="361"/>
                    <a:pt x="480" y="361"/>
                  </a:cubicBezTo>
                  <a:cubicBezTo>
                    <a:pt x="480" y="362"/>
                    <a:pt x="480" y="362"/>
                    <a:pt x="480" y="362"/>
                  </a:cubicBezTo>
                  <a:close/>
                  <a:moveTo>
                    <a:pt x="476" y="366"/>
                  </a:moveTo>
                  <a:cubicBezTo>
                    <a:pt x="476" y="367"/>
                    <a:pt x="475" y="367"/>
                    <a:pt x="475" y="368"/>
                  </a:cubicBezTo>
                  <a:cubicBezTo>
                    <a:pt x="475" y="368"/>
                    <a:pt x="475" y="368"/>
                    <a:pt x="475" y="368"/>
                  </a:cubicBezTo>
                  <a:cubicBezTo>
                    <a:pt x="475" y="368"/>
                    <a:pt x="475" y="367"/>
                    <a:pt x="475" y="367"/>
                  </a:cubicBezTo>
                  <a:cubicBezTo>
                    <a:pt x="475" y="366"/>
                    <a:pt x="476" y="366"/>
                    <a:pt x="476" y="366"/>
                  </a:cubicBezTo>
                  <a:close/>
                  <a:moveTo>
                    <a:pt x="470" y="345"/>
                  </a:moveTo>
                  <a:cubicBezTo>
                    <a:pt x="470" y="343"/>
                    <a:pt x="470" y="342"/>
                    <a:pt x="470" y="340"/>
                  </a:cubicBezTo>
                  <a:cubicBezTo>
                    <a:pt x="470" y="341"/>
                    <a:pt x="471" y="341"/>
                    <a:pt x="471" y="341"/>
                  </a:cubicBezTo>
                  <a:cubicBezTo>
                    <a:pt x="471" y="342"/>
                    <a:pt x="470" y="343"/>
                    <a:pt x="470" y="345"/>
                  </a:cubicBezTo>
                  <a:close/>
                  <a:moveTo>
                    <a:pt x="466" y="318"/>
                  </a:moveTo>
                  <a:cubicBezTo>
                    <a:pt x="466" y="318"/>
                    <a:pt x="466" y="318"/>
                    <a:pt x="466" y="318"/>
                  </a:cubicBezTo>
                  <a:cubicBezTo>
                    <a:pt x="467" y="318"/>
                    <a:pt x="467" y="318"/>
                    <a:pt x="467" y="318"/>
                  </a:cubicBezTo>
                  <a:cubicBezTo>
                    <a:pt x="466" y="318"/>
                    <a:pt x="466" y="318"/>
                    <a:pt x="466" y="318"/>
                  </a:cubicBezTo>
                  <a:close/>
                  <a:moveTo>
                    <a:pt x="462" y="317"/>
                  </a:moveTo>
                  <a:cubicBezTo>
                    <a:pt x="462" y="317"/>
                    <a:pt x="462" y="317"/>
                    <a:pt x="462" y="317"/>
                  </a:cubicBezTo>
                  <a:cubicBezTo>
                    <a:pt x="462" y="317"/>
                    <a:pt x="462" y="317"/>
                    <a:pt x="463" y="317"/>
                  </a:cubicBezTo>
                  <a:cubicBezTo>
                    <a:pt x="463" y="317"/>
                    <a:pt x="463" y="317"/>
                    <a:pt x="463" y="317"/>
                  </a:cubicBezTo>
                  <a:cubicBezTo>
                    <a:pt x="463" y="317"/>
                    <a:pt x="462" y="317"/>
                    <a:pt x="462" y="317"/>
                  </a:cubicBezTo>
                  <a:close/>
                  <a:moveTo>
                    <a:pt x="451" y="313"/>
                  </a:moveTo>
                  <a:cubicBezTo>
                    <a:pt x="448" y="311"/>
                    <a:pt x="446" y="310"/>
                    <a:pt x="443" y="308"/>
                  </a:cubicBezTo>
                  <a:cubicBezTo>
                    <a:pt x="436" y="303"/>
                    <a:pt x="428" y="297"/>
                    <a:pt x="423" y="292"/>
                  </a:cubicBezTo>
                  <a:cubicBezTo>
                    <a:pt x="437" y="299"/>
                    <a:pt x="447" y="303"/>
                    <a:pt x="452" y="303"/>
                  </a:cubicBezTo>
                  <a:cubicBezTo>
                    <a:pt x="453" y="304"/>
                    <a:pt x="454" y="305"/>
                    <a:pt x="455" y="306"/>
                  </a:cubicBezTo>
                  <a:cubicBezTo>
                    <a:pt x="457" y="308"/>
                    <a:pt x="458" y="310"/>
                    <a:pt x="460" y="313"/>
                  </a:cubicBezTo>
                  <a:cubicBezTo>
                    <a:pt x="460" y="313"/>
                    <a:pt x="460" y="313"/>
                    <a:pt x="460" y="313"/>
                  </a:cubicBezTo>
                  <a:cubicBezTo>
                    <a:pt x="460" y="313"/>
                    <a:pt x="460" y="313"/>
                    <a:pt x="460" y="313"/>
                  </a:cubicBezTo>
                  <a:cubicBezTo>
                    <a:pt x="457" y="313"/>
                    <a:pt x="454" y="313"/>
                    <a:pt x="451" y="313"/>
                  </a:cubicBezTo>
                  <a:close/>
                  <a:moveTo>
                    <a:pt x="441" y="293"/>
                  </a:moveTo>
                  <a:cubicBezTo>
                    <a:pt x="435" y="288"/>
                    <a:pt x="429" y="283"/>
                    <a:pt x="424" y="278"/>
                  </a:cubicBezTo>
                  <a:cubicBezTo>
                    <a:pt x="430" y="283"/>
                    <a:pt x="436" y="288"/>
                    <a:pt x="442" y="293"/>
                  </a:cubicBezTo>
                  <a:cubicBezTo>
                    <a:pt x="442" y="293"/>
                    <a:pt x="442" y="293"/>
                    <a:pt x="441" y="293"/>
                  </a:cubicBezTo>
                  <a:close/>
                  <a:moveTo>
                    <a:pt x="444" y="288"/>
                  </a:moveTo>
                  <a:cubicBezTo>
                    <a:pt x="448" y="291"/>
                    <a:pt x="453" y="294"/>
                    <a:pt x="457" y="296"/>
                  </a:cubicBezTo>
                  <a:cubicBezTo>
                    <a:pt x="461" y="299"/>
                    <a:pt x="464" y="300"/>
                    <a:pt x="468" y="300"/>
                  </a:cubicBezTo>
                  <a:cubicBezTo>
                    <a:pt x="469" y="304"/>
                    <a:pt x="470" y="308"/>
                    <a:pt x="472" y="312"/>
                  </a:cubicBezTo>
                  <a:cubicBezTo>
                    <a:pt x="467" y="310"/>
                    <a:pt x="462" y="307"/>
                    <a:pt x="457" y="304"/>
                  </a:cubicBezTo>
                  <a:cubicBezTo>
                    <a:pt x="457" y="304"/>
                    <a:pt x="457" y="303"/>
                    <a:pt x="457" y="303"/>
                  </a:cubicBezTo>
                  <a:cubicBezTo>
                    <a:pt x="453" y="298"/>
                    <a:pt x="449" y="293"/>
                    <a:pt x="444" y="288"/>
                  </a:cubicBezTo>
                  <a:close/>
                  <a:moveTo>
                    <a:pt x="469" y="295"/>
                  </a:moveTo>
                  <a:cubicBezTo>
                    <a:pt x="471" y="295"/>
                    <a:pt x="472" y="295"/>
                    <a:pt x="474" y="295"/>
                  </a:cubicBezTo>
                  <a:cubicBezTo>
                    <a:pt x="474" y="295"/>
                    <a:pt x="475" y="295"/>
                    <a:pt x="475" y="295"/>
                  </a:cubicBezTo>
                  <a:cubicBezTo>
                    <a:pt x="475" y="296"/>
                    <a:pt x="474" y="296"/>
                    <a:pt x="473" y="297"/>
                  </a:cubicBezTo>
                  <a:cubicBezTo>
                    <a:pt x="472" y="297"/>
                    <a:pt x="471" y="298"/>
                    <a:pt x="470" y="298"/>
                  </a:cubicBezTo>
                  <a:cubicBezTo>
                    <a:pt x="470" y="298"/>
                    <a:pt x="470" y="298"/>
                    <a:pt x="470" y="298"/>
                  </a:cubicBezTo>
                  <a:cubicBezTo>
                    <a:pt x="470" y="297"/>
                    <a:pt x="470" y="296"/>
                    <a:pt x="469" y="295"/>
                  </a:cubicBezTo>
                  <a:close/>
                  <a:moveTo>
                    <a:pt x="467" y="295"/>
                  </a:moveTo>
                  <a:cubicBezTo>
                    <a:pt x="467" y="295"/>
                    <a:pt x="466" y="295"/>
                    <a:pt x="466" y="295"/>
                  </a:cubicBezTo>
                  <a:cubicBezTo>
                    <a:pt x="466" y="295"/>
                    <a:pt x="466" y="295"/>
                    <a:pt x="467" y="295"/>
                  </a:cubicBezTo>
                  <a:cubicBezTo>
                    <a:pt x="467" y="295"/>
                    <a:pt x="467" y="295"/>
                    <a:pt x="467" y="295"/>
                  </a:cubicBezTo>
                  <a:close/>
                  <a:moveTo>
                    <a:pt x="483" y="290"/>
                  </a:moveTo>
                  <a:cubicBezTo>
                    <a:pt x="483" y="285"/>
                    <a:pt x="484" y="280"/>
                    <a:pt x="485" y="274"/>
                  </a:cubicBezTo>
                  <a:cubicBezTo>
                    <a:pt x="486" y="274"/>
                    <a:pt x="486" y="275"/>
                    <a:pt x="486" y="275"/>
                  </a:cubicBezTo>
                  <a:cubicBezTo>
                    <a:pt x="488" y="277"/>
                    <a:pt x="490" y="279"/>
                    <a:pt x="491" y="281"/>
                  </a:cubicBezTo>
                  <a:cubicBezTo>
                    <a:pt x="491" y="282"/>
                    <a:pt x="491" y="282"/>
                    <a:pt x="491" y="283"/>
                  </a:cubicBezTo>
                  <a:cubicBezTo>
                    <a:pt x="490" y="284"/>
                    <a:pt x="489" y="284"/>
                    <a:pt x="488" y="285"/>
                  </a:cubicBezTo>
                  <a:cubicBezTo>
                    <a:pt x="488" y="285"/>
                    <a:pt x="487" y="286"/>
                    <a:pt x="486" y="287"/>
                  </a:cubicBezTo>
                  <a:cubicBezTo>
                    <a:pt x="484" y="286"/>
                    <a:pt x="484" y="286"/>
                    <a:pt x="484" y="286"/>
                  </a:cubicBezTo>
                  <a:cubicBezTo>
                    <a:pt x="484" y="287"/>
                    <a:pt x="484" y="288"/>
                    <a:pt x="484" y="288"/>
                  </a:cubicBezTo>
                  <a:cubicBezTo>
                    <a:pt x="484" y="289"/>
                    <a:pt x="483" y="290"/>
                    <a:pt x="483" y="290"/>
                  </a:cubicBezTo>
                  <a:close/>
                  <a:moveTo>
                    <a:pt x="494" y="280"/>
                  </a:moveTo>
                  <a:cubicBezTo>
                    <a:pt x="495" y="276"/>
                    <a:pt x="497" y="272"/>
                    <a:pt x="499" y="267"/>
                  </a:cubicBezTo>
                  <a:cubicBezTo>
                    <a:pt x="502" y="269"/>
                    <a:pt x="504" y="272"/>
                    <a:pt x="507" y="274"/>
                  </a:cubicBezTo>
                  <a:cubicBezTo>
                    <a:pt x="504" y="277"/>
                    <a:pt x="502" y="281"/>
                    <a:pt x="501" y="285"/>
                  </a:cubicBezTo>
                  <a:cubicBezTo>
                    <a:pt x="500" y="283"/>
                    <a:pt x="500" y="281"/>
                    <a:pt x="499" y="279"/>
                  </a:cubicBezTo>
                  <a:cubicBezTo>
                    <a:pt x="499" y="277"/>
                    <a:pt x="499" y="277"/>
                    <a:pt x="499" y="277"/>
                  </a:cubicBezTo>
                  <a:cubicBezTo>
                    <a:pt x="497" y="279"/>
                    <a:pt x="497" y="279"/>
                    <a:pt x="497" y="279"/>
                  </a:cubicBezTo>
                  <a:cubicBezTo>
                    <a:pt x="496" y="279"/>
                    <a:pt x="496" y="280"/>
                    <a:pt x="495" y="281"/>
                  </a:cubicBezTo>
                  <a:cubicBezTo>
                    <a:pt x="494" y="280"/>
                    <a:pt x="494" y="280"/>
                    <a:pt x="494" y="280"/>
                  </a:cubicBezTo>
                  <a:close/>
                  <a:moveTo>
                    <a:pt x="500" y="265"/>
                  </a:moveTo>
                  <a:cubicBezTo>
                    <a:pt x="500" y="263"/>
                    <a:pt x="501" y="262"/>
                    <a:pt x="502" y="260"/>
                  </a:cubicBezTo>
                  <a:cubicBezTo>
                    <a:pt x="503" y="257"/>
                    <a:pt x="505" y="254"/>
                    <a:pt x="507" y="251"/>
                  </a:cubicBezTo>
                  <a:cubicBezTo>
                    <a:pt x="512" y="254"/>
                    <a:pt x="518" y="257"/>
                    <a:pt x="523" y="261"/>
                  </a:cubicBezTo>
                  <a:cubicBezTo>
                    <a:pt x="519" y="263"/>
                    <a:pt x="515" y="266"/>
                    <a:pt x="512" y="269"/>
                  </a:cubicBezTo>
                  <a:cubicBezTo>
                    <a:pt x="511" y="270"/>
                    <a:pt x="510" y="271"/>
                    <a:pt x="509" y="272"/>
                  </a:cubicBezTo>
                  <a:cubicBezTo>
                    <a:pt x="506" y="269"/>
                    <a:pt x="503" y="267"/>
                    <a:pt x="500" y="265"/>
                  </a:cubicBezTo>
                  <a:close/>
                  <a:moveTo>
                    <a:pt x="508" y="248"/>
                  </a:moveTo>
                  <a:cubicBezTo>
                    <a:pt x="510" y="245"/>
                    <a:pt x="512" y="242"/>
                    <a:pt x="514" y="240"/>
                  </a:cubicBezTo>
                  <a:cubicBezTo>
                    <a:pt x="520" y="245"/>
                    <a:pt x="527" y="250"/>
                    <a:pt x="533" y="256"/>
                  </a:cubicBezTo>
                  <a:cubicBezTo>
                    <a:pt x="530" y="257"/>
                    <a:pt x="528" y="258"/>
                    <a:pt x="526" y="260"/>
                  </a:cubicBezTo>
                  <a:cubicBezTo>
                    <a:pt x="520" y="255"/>
                    <a:pt x="514" y="252"/>
                    <a:pt x="508" y="248"/>
                  </a:cubicBezTo>
                  <a:close/>
                  <a:moveTo>
                    <a:pt x="515" y="238"/>
                  </a:moveTo>
                  <a:cubicBezTo>
                    <a:pt x="520" y="231"/>
                    <a:pt x="525" y="226"/>
                    <a:pt x="530" y="222"/>
                  </a:cubicBezTo>
                  <a:cubicBezTo>
                    <a:pt x="541" y="229"/>
                    <a:pt x="553" y="237"/>
                    <a:pt x="562" y="245"/>
                  </a:cubicBezTo>
                  <a:cubicBezTo>
                    <a:pt x="561" y="246"/>
                    <a:pt x="559" y="246"/>
                    <a:pt x="557" y="247"/>
                  </a:cubicBezTo>
                  <a:cubicBezTo>
                    <a:pt x="550" y="249"/>
                    <a:pt x="542" y="252"/>
                    <a:pt x="535" y="255"/>
                  </a:cubicBezTo>
                  <a:cubicBezTo>
                    <a:pt x="529" y="248"/>
                    <a:pt x="522" y="243"/>
                    <a:pt x="515" y="238"/>
                  </a:cubicBezTo>
                  <a:close/>
                  <a:moveTo>
                    <a:pt x="532" y="220"/>
                  </a:moveTo>
                  <a:cubicBezTo>
                    <a:pt x="538" y="216"/>
                    <a:pt x="543" y="213"/>
                    <a:pt x="549" y="212"/>
                  </a:cubicBezTo>
                  <a:cubicBezTo>
                    <a:pt x="560" y="218"/>
                    <a:pt x="571" y="225"/>
                    <a:pt x="579" y="232"/>
                  </a:cubicBezTo>
                  <a:cubicBezTo>
                    <a:pt x="582" y="234"/>
                    <a:pt x="584" y="236"/>
                    <a:pt x="585" y="239"/>
                  </a:cubicBezTo>
                  <a:cubicBezTo>
                    <a:pt x="584" y="239"/>
                    <a:pt x="582" y="240"/>
                    <a:pt x="580" y="240"/>
                  </a:cubicBezTo>
                  <a:cubicBezTo>
                    <a:pt x="575" y="241"/>
                    <a:pt x="570" y="243"/>
                    <a:pt x="565" y="244"/>
                  </a:cubicBezTo>
                  <a:cubicBezTo>
                    <a:pt x="555" y="236"/>
                    <a:pt x="543" y="227"/>
                    <a:pt x="532" y="220"/>
                  </a:cubicBezTo>
                  <a:close/>
                  <a:moveTo>
                    <a:pt x="564" y="247"/>
                  </a:moveTo>
                  <a:cubicBezTo>
                    <a:pt x="566" y="249"/>
                    <a:pt x="567" y="250"/>
                    <a:pt x="568" y="251"/>
                  </a:cubicBezTo>
                  <a:cubicBezTo>
                    <a:pt x="568" y="251"/>
                    <a:pt x="568" y="251"/>
                    <a:pt x="568" y="251"/>
                  </a:cubicBezTo>
                  <a:cubicBezTo>
                    <a:pt x="559" y="252"/>
                    <a:pt x="550" y="254"/>
                    <a:pt x="541" y="257"/>
                  </a:cubicBezTo>
                  <a:cubicBezTo>
                    <a:pt x="546" y="255"/>
                    <a:pt x="551" y="252"/>
                    <a:pt x="557" y="250"/>
                  </a:cubicBezTo>
                  <a:cubicBezTo>
                    <a:pt x="559" y="249"/>
                    <a:pt x="561" y="248"/>
                    <a:pt x="564" y="248"/>
                  </a:cubicBezTo>
                  <a:cubicBezTo>
                    <a:pt x="564" y="248"/>
                    <a:pt x="564" y="247"/>
                    <a:pt x="564" y="247"/>
                  </a:cubicBezTo>
                  <a:close/>
                  <a:moveTo>
                    <a:pt x="559" y="259"/>
                  </a:moveTo>
                  <a:cubicBezTo>
                    <a:pt x="554" y="261"/>
                    <a:pt x="549" y="264"/>
                    <a:pt x="544" y="266"/>
                  </a:cubicBezTo>
                  <a:cubicBezTo>
                    <a:pt x="543" y="264"/>
                    <a:pt x="542" y="263"/>
                    <a:pt x="541" y="261"/>
                  </a:cubicBezTo>
                  <a:cubicBezTo>
                    <a:pt x="548" y="260"/>
                    <a:pt x="556" y="258"/>
                    <a:pt x="563" y="257"/>
                  </a:cubicBezTo>
                  <a:cubicBezTo>
                    <a:pt x="562" y="258"/>
                    <a:pt x="561" y="258"/>
                    <a:pt x="559" y="259"/>
                  </a:cubicBezTo>
                  <a:close/>
                  <a:moveTo>
                    <a:pt x="489" y="345"/>
                  </a:moveTo>
                  <a:cubicBezTo>
                    <a:pt x="489" y="345"/>
                    <a:pt x="488" y="345"/>
                    <a:pt x="488" y="344"/>
                  </a:cubicBezTo>
                  <a:cubicBezTo>
                    <a:pt x="488" y="344"/>
                    <a:pt x="489" y="343"/>
                    <a:pt x="489" y="343"/>
                  </a:cubicBezTo>
                  <a:cubicBezTo>
                    <a:pt x="489" y="343"/>
                    <a:pt x="489" y="344"/>
                    <a:pt x="489" y="345"/>
                  </a:cubicBezTo>
                  <a:close/>
                  <a:moveTo>
                    <a:pt x="485" y="358"/>
                  </a:moveTo>
                  <a:cubicBezTo>
                    <a:pt x="485" y="358"/>
                    <a:pt x="485" y="358"/>
                    <a:pt x="485" y="359"/>
                  </a:cubicBezTo>
                  <a:cubicBezTo>
                    <a:pt x="485" y="358"/>
                    <a:pt x="484" y="357"/>
                    <a:pt x="484" y="356"/>
                  </a:cubicBezTo>
                  <a:cubicBezTo>
                    <a:pt x="484" y="355"/>
                    <a:pt x="484" y="355"/>
                    <a:pt x="484" y="355"/>
                  </a:cubicBezTo>
                  <a:cubicBezTo>
                    <a:pt x="485" y="356"/>
                    <a:pt x="485" y="357"/>
                    <a:pt x="485" y="358"/>
                  </a:cubicBezTo>
                  <a:close/>
                  <a:moveTo>
                    <a:pt x="477" y="372"/>
                  </a:moveTo>
                  <a:cubicBezTo>
                    <a:pt x="477" y="372"/>
                    <a:pt x="477" y="372"/>
                    <a:pt x="477" y="372"/>
                  </a:cubicBezTo>
                  <a:cubicBezTo>
                    <a:pt x="478" y="369"/>
                    <a:pt x="478" y="367"/>
                    <a:pt x="479" y="365"/>
                  </a:cubicBezTo>
                  <a:cubicBezTo>
                    <a:pt x="479" y="365"/>
                    <a:pt x="480" y="365"/>
                    <a:pt x="480" y="365"/>
                  </a:cubicBezTo>
                  <a:cubicBezTo>
                    <a:pt x="480" y="367"/>
                    <a:pt x="480" y="369"/>
                    <a:pt x="480" y="371"/>
                  </a:cubicBezTo>
                  <a:cubicBezTo>
                    <a:pt x="480" y="372"/>
                    <a:pt x="479" y="372"/>
                    <a:pt x="479" y="373"/>
                  </a:cubicBezTo>
                  <a:cubicBezTo>
                    <a:pt x="478" y="373"/>
                    <a:pt x="478" y="372"/>
                    <a:pt x="477" y="372"/>
                  </a:cubicBezTo>
                  <a:close/>
                  <a:moveTo>
                    <a:pt x="468" y="353"/>
                  </a:moveTo>
                  <a:cubicBezTo>
                    <a:pt x="466" y="352"/>
                    <a:pt x="465" y="351"/>
                    <a:pt x="464" y="350"/>
                  </a:cubicBezTo>
                  <a:cubicBezTo>
                    <a:pt x="465" y="346"/>
                    <a:pt x="465" y="341"/>
                    <a:pt x="465" y="336"/>
                  </a:cubicBezTo>
                  <a:cubicBezTo>
                    <a:pt x="465" y="337"/>
                    <a:pt x="465" y="337"/>
                    <a:pt x="465" y="337"/>
                  </a:cubicBezTo>
                  <a:cubicBezTo>
                    <a:pt x="466" y="337"/>
                    <a:pt x="467" y="338"/>
                    <a:pt x="468" y="338"/>
                  </a:cubicBezTo>
                  <a:cubicBezTo>
                    <a:pt x="467" y="340"/>
                    <a:pt x="467" y="343"/>
                    <a:pt x="467" y="345"/>
                  </a:cubicBezTo>
                  <a:cubicBezTo>
                    <a:pt x="467" y="346"/>
                    <a:pt x="467" y="347"/>
                    <a:pt x="467" y="349"/>
                  </a:cubicBezTo>
                  <a:cubicBezTo>
                    <a:pt x="467" y="349"/>
                    <a:pt x="467" y="349"/>
                    <a:pt x="467" y="350"/>
                  </a:cubicBezTo>
                  <a:cubicBezTo>
                    <a:pt x="468" y="350"/>
                    <a:pt x="468" y="350"/>
                    <a:pt x="468" y="350"/>
                  </a:cubicBezTo>
                  <a:cubicBezTo>
                    <a:pt x="468" y="351"/>
                    <a:pt x="468" y="352"/>
                    <a:pt x="468" y="353"/>
                  </a:cubicBezTo>
                  <a:close/>
                  <a:moveTo>
                    <a:pt x="461" y="348"/>
                  </a:moveTo>
                  <a:cubicBezTo>
                    <a:pt x="455" y="342"/>
                    <a:pt x="449" y="337"/>
                    <a:pt x="443" y="333"/>
                  </a:cubicBezTo>
                  <a:cubicBezTo>
                    <a:pt x="440" y="331"/>
                    <a:pt x="436" y="329"/>
                    <a:pt x="433" y="328"/>
                  </a:cubicBezTo>
                  <a:cubicBezTo>
                    <a:pt x="448" y="328"/>
                    <a:pt x="458" y="330"/>
                    <a:pt x="459" y="331"/>
                  </a:cubicBezTo>
                  <a:cubicBezTo>
                    <a:pt x="459" y="332"/>
                    <a:pt x="459" y="333"/>
                    <a:pt x="460" y="334"/>
                  </a:cubicBezTo>
                  <a:cubicBezTo>
                    <a:pt x="460" y="334"/>
                    <a:pt x="460" y="334"/>
                    <a:pt x="460" y="334"/>
                  </a:cubicBezTo>
                  <a:cubicBezTo>
                    <a:pt x="460" y="334"/>
                    <a:pt x="460" y="334"/>
                    <a:pt x="460" y="334"/>
                  </a:cubicBezTo>
                  <a:cubicBezTo>
                    <a:pt x="461" y="338"/>
                    <a:pt x="461" y="343"/>
                    <a:pt x="461" y="348"/>
                  </a:cubicBezTo>
                  <a:close/>
                  <a:moveTo>
                    <a:pt x="463" y="329"/>
                  </a:moveTo>
                  <a:cubicBezTo>
                    <a:pt x="463" y="329"/>
                    <a:pt x="463" y="329"/>
                    <a:pt x="464" y="329"/>
                  </a:cubicBezTo>
                  <a:cubicBezTo>
                    <a:pt x="465" y="331"/>
                    <a:pt x="467" y="332"/>
                    <a:pt x="468" y="334"/>
                  </a:cubicBezTo>
                  <a:cubicBezTo>
                    <a:pt x="468" y="334"/>
                    <a:pt x="468" y="335"/>
                    <a:pt x="468" y="335"/>
                  </a:cubicBezTo>
                  <a:cubicBezTo>
                    <a:pt x="467" y="335"/>
                    <a:pt x="467" y="335"/>
                    <a:pt x="466" y="334"/>
                  </a:cubicBezTo>
                  <a:cubicBezTo>
                    <a:pt x="466" y="334"/>
                    <a:pt x="465" y="334"/>
                    <a:pt x="464" y="333"/>
                  </a:cubicBezTo>
                  <a:cubicBezTo>
                    <a:pt x="464" y="332"/>
                    <a:pt x="463" y="330"/>
                    <a:pt x="463" y="329"/>
                  </a:cubicBezTo>
                  <a:close/>
                  <a:moveTo>
                    <a:pt x="457" y="323"/>
                  </a:moveTo>
                  <a:cubicBezTo>
                    <a:pt x="455" y="321"/>
                    <a:pt x="453" y="320"/>
                    <a:pt x="452" y="319"/>
                  </a:cubicBezTo>
                  <a:cubicBezTo>
                    <a:pt x="452" y="319"/>
                    <a:pt x="452" y="319"/>
                    <a:pt x="453" y="319"/>
                  </a:cubicBezTo>
                  <a:cubicBezTo>
                    <a:pt x="454" y="319"/>
                    <a:pt x="454" y="318"/>
                    <a:pt x="454" y="317"/>
                  </a:cubicBezTo>
                  <a:cubicBezTo>
                    <a:pt x="457" y="318"/>
                    <a:pt x="459" y="319"/>
                    <a:pt x="461" y="319"/>
                  </a:cubicBezTo>
                  <a:cubicBezTo>
                    <a:pt x="461" y="319"/>
                    <a:pt x="461" y="319"/>
                    <a:pt x="461" y="319"/>
                  </a:cubicBezTo>
                  <a:cubicBezTo>
                    <a:pt x="458" y="320"/>
                    <a:pt x="458" y="320"/>
                    <a:pt x="458" y="320"/>
                  </a:cubicBezTo>
                  <a:cubicBezTo>
                    <a:pt x="460" y="322"/>
                    <a:pt x="460" y="322"/>
                    <a:pt x="460" y="322"/>
                  </a:cubicBezTo>
                  <a:cubicBezTo>
                    <a:pt x="461" y="322"/>
                    <a:pt x="462" y="322"/>
                    <a:pt x="462" y="323"/>
                  </a:cubicBezTo>
                  <a:cubicBezTo>
                    <a:pt x="462" y="323"/>
                    <a:pt x="462" y="323"/>
                    <a:pt x="462" y="323"/>
                  </a:cubicBezTo>
                  <a:cubicBezTo>
                    <a:pt x="462" y="323"/>
                    <a:pt x="463" y="323"/>
                    <a:pt x="463" y="323"/>
                  </a:cubicBezTo>
                  <a:cubicBezTo>
                    <a:pt x="465" y="325"/>
                    <a:pt x="467" y="327"/>
                    <a:pt x="469" y="329"/>
                  </a:cubicBezTo>
                  <a:cubicBezTo>
                    <a:pt x="469" y="329"/>
                    <a:pt x="469" y="329"/>
                    <a:pt x="469" y="329"/>
                  </a:cubicBezTo>
                  <a:cubicBezTo>
                    <a:pt x="468" y="329"/>
                    <a:pt x="467" y="328"/>
                    <a:pt x="465" y="327"/>
                  </a:cubicBezTo>
                  <a:cubicBezTo>
                    <a:pt x="465" y="327"/>
                    <a:pt x="464" y="326"/>
                    <a:pt x="463" y="325"/>
                  </a:cubicBezTo>
                  <a:cubicBezTo>
                    <a:pt x="463" y="324"/>
                    <a:pt x="462" y="324"/>
                    <a:pt x="461" y="323"/>
                  </a:cubicBezTo>
                  <a:cubicBezTo>
                    <a:pt x="461" y="323"/>
                    <a:pt x="461" y="323"/>
                    <a:pt x="461" y="323"/>
                  </a:cubicBezTo>
                  <a:cubicBezTo>
                    <a:pt x="461" y="323"/>
                    <a:pt x="461" y="323"/>
                    <a:pt x="461" y="323"/>
                  </a:cubicBezTo>
                  <a:cubicBezTo>
                    <a:pt x="460" y="324"/>
                    <a:pt x="460" y="324"/>
                    <a:pt x="460" y="324"/>
                  </a:cubicBezTo>
                  <a:cubicBezTo>
                    <a:pt x="460" y="323"/>
                    <a:pt x="460" y="323"/>
                    <a:pt x="459" y="323"/>
                  </a:cubicBezTo>
                  <a:cubicBezTo>
                    <a:pt x="459" y="323"/>
                    <a:pt x="458" y="323"/>
                    <a:pt x="457" y="323"/>
                  </a:cubicBezTo>
                  <a:close/>
                  <a:moveTo>
                    <a:pt x="443" y="313"/>
                  </a:moveTo>
                  <a:cubicBezTo>
                    <a:pt x="438" y="309"/>
                    <a:pt x="433" y="305"/>
                    <a:pt x="428" y="300"/>
                  </a:cubicBezTo>
                  <a:cubicBezTo>
                    <a:pt x="427" y="300"/>
                    <a:pt x="427" y="299"/>
                    <a:pt x="426" y="298"/>
                  </a:cubicBezTo>
                  <a:cubicBezTo>
                    <a:pt x="426" y="298"/>
                    <a:pt x="426" y="299"/>
                    <a:pt x="427" y="299"/>
                  </a:cubicBezTo>
                  <a:cubicBezTo>
                    <a:pt x="432" y="303"/>
                    <a:pt x="439" y="309"/>
                    <a:pt x="446" y="313"/>
                  </a:cubicBezTo>
                  <a:cubicBezTo>
                    <a:pt x="445" y="313"/>
                    <a:pt x="444" y="313"/>
                    <a:pt x="443" y="313"/>
                  </a:cubicBezTo>
                  <a:close/>
                  <a:moveTo>
                    <a:pt x="404" y="274"/>
                  </a:moveTo>
                  <a:cubicBezTo>
                    <a:pt x="399" y="266"/>
                    <a:pt x="395" y="259"/>
                    <a:pt x="392" y="252"/>
                  </a:cubicBezTo>
                  <a:cubicBezTo>
                    <a:pt x="398" y="252"/>
                    <a:pt x="404" y="255"/>
                    <a:pt x="411" y="259"/>
                  </a:cubicBezTo>
                  <a:cubicBezTo>
                    <a:pt x="414" y="262"/>
                    <a:pt x="418" y="264"/>
                    <a:pt x="421" y="267"/>
                  </a:cubicBezTo>
                  <a:cubicBezTo>
                    <a:pt x="420" y="268"/>
                    <a:pt x="420" y="268"/>
                    <a:pt x="420" y="268"/>
                  </a:cubicBezTo>
                  <a:cubicBezTo>
                    <a:pt x="423" y="270"/>
                    <a:pt x="427" y="273"/>
                    <a:pt x="430" y="276"/>
                  </a:cubicBezTo>
                  <a:cubicBezTo>
                    <a:pt x="431" y="276"/>
                    <a:pt x="431" y="277"/>
                    <a:pt x="432" y="277"/>
                  </a:cubicBezTo>
                  <a:cubicBezTo>
                    <a:pt x="436" y="282"/>
                    <a:pt x="440" y="287"/>
                    <a:pt x="444" y="291"/>
                  </a:cubicBezTo>
                  <a:cubicBezTo>
                    <a:pt x="433" y="282"/>
                    <a:pt x="422" y="273"/>
                    <a:pt x="412" y="267"/>
                  </a:cubicBezTo>
                  <a:cubicBezTo>
                    <a:pt x="410" y="269"/>
                    <a:pt x="410" y="269"/>
                    <a:pt x="410" y="269"/>
                  </a:cubicBezTo>
                  <a:cubicBezTo>
                    <a:pt x="416" y="274"/>
                    <a:pt x="422" y="280"/>
                    <a:pt x="429" y="286"/>
                  </a:cubicBezTo>
                  <a:cubicBezTo>
                    <a:pt x="422" y="282"/>
                    <a:pt x="414" y="278"/>
                    <a:pt x="404" y="274"/>
                  </a:cubicBezTo>
                  <a:close/>
                  <a:moveTo>
                    <a:pt x="463" y="292"/>
                  </a:moveTo>
                  <a:cubicBezTo>
                    <a:pt x="463" y="289"/>
                    <a:pt x="464" y="286"/>
                    <a:pt x="464" y="282"/>
                  </a:cubicBezTo>
                  <a:cubicBezTo>
                    <a:pt x="465" y="286"/>
                    <a:pt x="465" y="289"/>
                    <a:pt x="466" y="292"/>
                  </a:cubicBezTo>
                  <a:cubicBezTo>
                    <a:pt x="466" y="292"/>
                    <a:pt x="465" y="292"/>
                    <a:pt x="465" y="292"/>
                  </a:cubicBezTo>
                  <a:cubicBezTo>
                    <a:pt x="464" y="292"/>
                    <a:pt x="464" y="292"/>
                    <a:pt x="463" y="292"/>
                  </a:cubicBezTo>
                  <a:close/>
                  <a:moveTo>
                    <a:pt x="477" y="237"/>
                  </a:moveTo>
                  <a:cubicBezTo>
                    <a:pt x="476" y="248"/>
                    <a:pt x="474" y="259"/>
                    <a:pt x="474" y="269"/>
                  </a:cubicBezTo>
                  <a:cubicBezTo>
                    <a:pt x="474" y="274"/>
                    <a:pt x="475" y="279"/>
                    <a:pt x="476" y="284"/>
                  </a:cubicBezTo>
                  <a:cubicBezTo>
                    <a:pt x="478" y="284"/>
                    <a:pt x="478" y="284"/>
                    <a:pt x="478" y="284"/>
                  </a:cubicBezTo>
                  <a:cubicBezTo>
                    <a:pt x="479" y="280"/>
                    <a:pt x="481" y="276"/>
                    <a:pt x="482" y="272"/>
                  </a:cubicBezTo>
                  <a:cubicBezTo>
                    <a:pt x="483" y="272"/>
                    <a:pt x="483" y="272"/>
                    <a:pt x="483" y="272"/>
                  </a:cubicBezTo>
                  <a:cubicBezTo>
                    <a:pt x="482" y="278"/>
                    <a:pt x="480" y="285"/>
                    <a:pt x="480" y="291"/>
                  </a:cubicBezTo>
                  <a:cubicBezTo>
                    <a:pt x="479" y="292"/>
                    <a:pt x="479" y="292"/>
                    <a:pt x="479" y="292"/>
                  </a:cubicBezTo>
                  <a:cubicBezTo>
                    <a:pt x="477" y="290"/>
                    <a:pt x="477" y="290"/>
                    <a:pt x="477" y="290"/>
                  </a:cubicBezTo>
                  <a:cubicBezTo>
                    <a:pt x="477" y="292"/>
                    <a:pt x="477" y="292"/>
                    <a:pt x="477" y="292"/>
                  </a:cubicBezTo>
                  <a:cubicBezTo>
                    <a:pt x="476" y="292"/>
                    <a:pt x="475" y="292"/>
                    <a:pt x="474" y="292"/>
                  </a:cubicBezTo>
                  <a:cubicBezTo>
                    <a:pt x="472" y="292"/>
                    <a:pt x="471" y="292"/>
                    <a:pt x="469" y="292"/>
                  </a:cubicBezTo>
                  <a:cubicBezTo>
                    <a:pt x="468" y="281"/>
                    <a:pt x="469" y="266"/>
                    <a:pt x="472" y="252"/>
                  </a:cubicBezTo>
                  <a:cubicBezTo>
                    <a:pt x="474" y="248"/>
                    <a:pt x="475" y="244"/>
                    <a:pt x="476" y="240"/>
                  </a:cubicBezTo>
                  <a:cubicBezTo>
                    <a:pt x="476" y="239"/>
                    <a:pt x="477" y="238"/>
                    <a:pt x="477" y="237"/>
                  </a:cubicBezTo>
                  <a:close/>
                  <a:moveTo>
                    <a:pt x="478" y="252"/>
                  </a:moveTo>
                  <a:cubicBezTo>
                    <a:pt x="480" y="254"/>
                    <a:pt x="483" y="256"/>
                    <a:pt x="486" y="258"/>
                  </a:cubicBezTo>
                  <a:cubicBezTo>
                    <a:pt x="484" y="261"/>
                    <a:pt x="483" y="264"/>
                    <a:pt x="481" y="268"/>
                  </a:cubicBezTo>
                  <a:cubicBezTo>
                    <a:pt x="481" y="268"/>
                    <a:pt x="481" y="267"/>
                    <a:pt x="481" y="267"/>
                  </a:cubicBezTo>
                  <a:cubicBezTo>
                    <a:pt x="480" y="270"/>
                    <a:pt x="480" y="270"/>
                    <a:pt x="480" y="270"/>
                  </a:cubicBezTo>
                  <a:cubicBezTo>
                    <a:pt x="480" y="270"/>
                    <a:pt x="480" y="270"/>
                    <a:pt x="480" y="270"/>
                  </a:cubicBezTo>
                  <a:cubicBezTo>
                    <a:pt x="479" y="273"/>
                    <a:pt x="478" y="275"/>
                    <a:pt x="477" y="278"/>
                  </a:cubicBezTo>
                  <a:cubicBezTo>
                    <a:pt x="477" y="275"/>
                    <a:pt x="477" y="272"/>
                    <a:pt x="477" y="269"/>
                  </a:cubicBezTo>
                  <a:cubicBezTo>
                    <a:pt x="477" y="264"/>
                    <a:pt x="477" y="258"/>
                    <a:pt x="478" y="252"/>
                  </a:cubicBezTo>
                  <a:close/>
                  <a:moveTo>
                    <a:pt x="488" y="260"/>
                  </a:moveTo>
                  <a:cubicBezTo>
                    <a:pt x="488" y="260"/>
                    <a:pt x="488" y="261"/>
                    <a:pt x="488" y="261"/>
                  </a:cubicBezTo>
                  <a:cubicBezTo>
                    <a:pt x="488" y="261"/>
                    <a:pt x="488" y="260"/>
                    <a:pt x="488" y="260"/>
                  </a:cubicBezTo>
                  <a:cubicBezTo>
                    <a:pt x="488" y="260"/>
                    <a:pt x="488" y="260"/>
                    <a:pt x="488" y="260"/>
                  </a:cubicBezTo>
                  <a:close/>
                  <a:moveTo>
                    <a:pt x="489" y="260"/>
                  </a:moveTo>
                  <a:cubicBezTo>
                    <a:pt x="491" y="262"/>
                    <a:pt x="494" y="264"/>
                    <a:pt x="496" y="266"/>
                  </a:cubicBezTo>
                  <a:cubicBezTo>
                    <a:pt x="495" y="270"/>
                    <a:pt x="493" y="274"/>
                    <a:pt x="492" y="278"/>
                  </a:cubicBezTo>
                  <a:cubicBezTo>
                    <a:pt x="490" y="275"/>
                    <a:pt x="488" y="273"/>
                    <a:pt x="486" y="271"/>
                  </a:cubicBezTo>
                  <a:cubicBezTo>
                    <a:pt x="486" y="268"/>
                    <a:pt x="487" y="265"/>
                    <a:pt x="488" y="262"/>
                  </a:cubicBezTo>
                  <a:cubicBezTo>
                    <a:pt x="488" y="262"/>
                    <a:pt x="488" y="261"/>
                    <a:pt x="489" y="260"/>
                  </a:cubicBezTo>
                  <a:close/>
                  <a:moveTo>
                    <a:pt x="490" y="258"/>
                  </a:moveTo>
                  <a:cubicBezTo>
                    <a:pt x="492" y="255"/>
                    <a:pt x="495" y="251"/>
                    <a:pt x="499" y="247"/>
                  </a:cubicBezTo>
                  <a:cubicBezTo>
                    <a:pt x="501" y="248"/>
                    <a:pt x="503" y="249"/>
                    <a:pt x="504" y="249"/>
                  </a:cubicBezTo>
                  <a:cubicBezTo>
                    <a:pt x="502" y="254"/>
                    <a:pt x="500" y="259"/>
                    <a:pt x="497" y="263"/>
                  </a:cubicBezTo>
                  <a:cubicBezTo>
                    <a:pt x="495" y="262"/>
                    <a:pt x="493" y="260"/>
                    <a:pt x="490" y="258"/>
                  </a:cubicBezTo>
                  <a:close/>
                  <a:moveTo>
                    <a:pt x="511" y="234"/>
                  </a:moveTo>
                  <a:cubicBezTo>
                    <a:pt x="516" y="230"/>
                    <a:pt x="521" y="225"/>
                    <a:pt x="528" y="220"/>
                  </a:cubicBezTo>
                  <a:cubicBezTo>
                    <a:pt x="528" y="220"/>
                    <a:pt x="528" y="220"/>
                    <a:pt x="528" y="220"/>
                  </a:cubicBezTo>
                  <a:cubicBezTo>
                    <a:pt x="523" y="225"/>
                    <a:pt x="518" y="230"/>
                    <a:pt x="513" y="236"/>
                  </a:cubicBezTo>
                  <a:cubicBezTo>
                    <a:pt x="512" y="235"/>
                    <a:pt x="511" y="235"/>
                    <a:pt x="511" y="234"/>
                  </a:cubicBezTo>
                  <a:close/>
                  <a:moveTo>
                    <a:pt x="538" y="213"/>
                  </a:moveTo>
                  <a:cubicBezTo>
                    <a:pt x="540" y="212"/>
                    <a:pt x="543" y="211"/>
                    <a:pt x="545" y="210"/>
                  </a:cubicBezTo>
                  <a:cubicBezTo>
                    <a:pt x="545" y="210"/>
                    <a:pt x="546" y="210"/>
                    <a:pt x="546" y="210"/>
                  </a:cubicBezTo>
                  <a:cubicBezTo>
                    <a:pt x="543" y="211"/>
                    <a:pt x="541" y="212"/>
                    <a:pt x="538" y="213"/>
                  </a:cubicBezTo>
                  <a:close/>
                  <a:moveTo>
                    <a:pt x="548" y="208"/>
                  </a:moveTo>
                  <a:cubicBezTo>
                    <a:pt x="551" y="207"/>
                    <a:pt x="555" y="205"/>
                    <a:pt x="558" y="203"/>
                  </a:cubicBezTo>
                  <a:cubicBezTo>
                    <a:pt x="559" y="203"/>
                    <a:pt x="559" y="203"/>
                    <a:pt x="559" y="203"/>
                  </a:cubicBezTo>
                  <a:cubicBezTo>
                    <a:pt x="559" y="203"/>
                    <a:pt x="559" y="203"/>
                    <a:pt x="559" y="203"/>
                  </a:cubicBezTo>
                  <a:cubicBezTo>
                    <a:pt x="578" y="212"/>
                    <a:pt x="599" y="221"/>
                    <a:pt x="615" y="233"/>
                  </a:cubicBezTo>
                  <a:cubicBezTo>
                    <a:pt x="607" y="234"/>
                    <a:pt x="597" y="236"/>
                    <a:pt x="588" y="238"/>
                  </a:cubicBezTo>
                  <a:cubicBezTo>
                    <a:pt x="586" y="235"/>
                    <a:pt x="584" y="232"/>
                    <a:pt x="581" y="230"/>
                  </a:cubicBezTo>
                  <a:cubicBezTo>
                    <a:pt x="576" y="226"/>
                    <a:pt x="571" y="223"/>
                    <a:pt x="566" y="219"/>
                  </a:cubicBezTo>
                  <a:cubicBezTo>
                    <a:pt x="562" y="216"/>
                    <a:pt x="557" y="214"/>
                    <a:pt x="553" y="211"/>
                  </a:cubicBezTo>
                  <a:cubicBezTo>
                    <a:pt x="554" y="211"/>
                    <a:pt x="555" y="211"/>
                    <a:pt x="557" y="211"/>
                  </a:cubicBezTo>
                  <a:cubicBezTo>
                    <a:pt x="557" y="211"/>
                    <a:pt x="557" y="211"/>
                    <a:pt x="557" y="211"/>
                  </a:cubicBezTo>
                  <a:cubicBezTo>
                    <a:pt x="557" y="209"/>
                    <a:pt x="557" y="209"/>
                    <a:pt x="557" y="209"/>
                  </a:cubicBezTo>
                  <a:cubicBezTo>
                    <a:pt x="557" y="209"/>
                    <a:pt x="557" y="209"/>
                    <a:pt x="557" y="209"/>
                  </a:cubicBezTo>
                  <a:cubicBezTo>
                    <a:pt x="554" y="209"/>
                    <a:pt x="552" y="209"/>
                    <a:pt x="549" y="209"/>
                  </a:cubicBezTo>
                  <a:cubicBezTo>
                    <a:pt x="549" y="209"/>
                    <a:pt x="548" y="209"/>
                    <a:pt x="548" y="208"/>
                  </a:cubicBezTo>
                  <a:close/>
                  <a:moveTo>
                    <a:pt x="622" y="235"/>
                  </a:moveTo>
                  <a:cubicBezTo>
                    <a:pt x="622" y="235"/>
                    <a:pt x="622" y="235"/>
                    <a:pt x="622" y="235"/>
                  </a:cubicBezTo>
                  <a:cubicBezTo>
                    <a:pt x="622" y="235"/>
                    <a:pt x="622" y="235"/>
                    <a:pt x="622" y="235"/>
                  </a:cubicBezTo>
                  <a:cubicBezTo>
                    <a:pt x="622" y="235"/>
                    <a:pt x="622" y="235"/>
                    <a:pt x="622" y="235"/>
                  </a:cubicBezTo>
                  <a:close/>
                  <a:moveTo>
                    <a:pt x="609" y="239"/>
                  </a:moveTo>
                  <a:cubicBezTo>
                    <a:pt x="609" y="239"/>
                    <a:pt x="609" y="239"/>
                    <a:pt x="608" y="239"/>
                  </a:cubicBezTo>
                  <a:cubicBezTo>
                    <a:pt x="607" y="239"/>
                    <a:pt x="605" y="239"/>
                    <a:pt x="604" y="239"/>
                  </a:cubicBezTo>
                  <a:cubicBezTo>
                    <a:pt x="600" y="239"/>
                    <a:pt x="597" y="239"/>
                    <a:pt x="592" y="240"/>
                  </a:cubicBezTo>
                  <a:cubicBezTo>
                    <a:pt x="601" y="238"/>
                    <a:pt x="610" y="236"/>
                    <a:pt x="618" y="235"/>
                  </a:cubicBezTo>
                  <a:cubicBezTo>
                    <a:pt x="619" y="236"/>
                    <a:pt x="619" y="236"/>
                    <a:pt x="619" y="236"/>
                  </a:cubicBezTo>
                  <a:cubicBezTo>
                    <a:pt x="616" y="237"/>
                    <a:pt x="613" y="238"/>
                    <a:pt x="609" y="239"/>
                  </a:cubicBezTo>
                  <a:close/>
                  <a:moveTo>
                    <a:pt x="602" y="242"/>
                  </a:moveTo>
                  <a:cubicBezTo>
                    <a:pt x="595" y="244"/>
                    <a:pt x="588" y="247"/>
                    <a:pt x="581" y="250"/>
                  </a:cubicBezTo>
                  <a:cubicBezTo>
                    <a:pt x="580" y="250"/>
                    <a:pt x="580" y="250"/>
                    <a:pt x="580" y="250"/>
                  </a:cubicBezTo>
                  <a:cubicBezTo>
                    <a:pt x="580" y="250"/>
                    <a:pt x="580" y="250"/>
                    <a:pt x="580" y="250"/>
                  </a:cubicBezTo>
                  <a:cubicBezTo>
                    <a:pt x="579" y="250"/>
                    <a:pt x="579" y="250"/>
                    <a:pt x="579" y="250"/>
                  </a:cubicBezTo>
                  <a:cubicBezTo>
                    <a:pt x="576" y="250"/>
                    <a:pt x="574" y="250"/>
                    <a:pt x="571" y="251"/>
                  </a:cubicBezTo>
                  <a:cubicBezTo>
                    <a:pt x="571" y="250"/>
                    <a:pt x="571" y="250"/>
                    <a:pt x="571" y="250"/>
                  </a:cubicBezTo>
                  <a:cubicBezTo>
                    <a:pt x="571" y="250"/>
                    <a:pt x="571" y="250"/>
                    <a:pt x="571" y="250"/>
                  </a:cubicBezTo>
                  <a:cubicBezTo>
                    <a:pt x="570" y="249"/>
                    <a:pt x="568" y="248"/>
                    <a:pt x="567" y="247"/>
                  </a:cubicBezTo>
                  <a:cubicBezTo>
                    <a:pt x="580" y="244"/>
                    <a:pt x="593" y="242"/>
                    <a:pt x="602" y="242"/>
                  </a:cubicBezTo>
                  <a:close/>
                  <a:moveTo>
                    <a:pt x="496" y="311"/>
                  </a:moveTo>
                  <a:cubicBezTo>
                    <a:pt x="496" y="312"/>
                    <a:pt x="496" y="313"/>
                    <a:pt x="496" y="314"/>
                  </a:cubicBezTo>
                  <a:cubicBezTo>
                    <a:pt x="496" y="314"/>
                    <a:pt x="495" y="314"/>
                    <a:pt x="495" y="313"/>
                  </a:cubicBezTo>
                  <a:cubicBezTo>
                    <a:pt x="495" y="312"/>
                    <a:pt x="495" y="311"/>
                    <a:pt x="495" y="310"/>
                  </a:cubicBezTo>
                  <a:cubicBezTo>
                    <a:pt x="495" y="310"/>
                    <a:pt x="495" y="311"/>
                    <a:pt x="496" y="311"/>
                  </a:cubicBezTo>
                  <a:close/>
                  <a:moveTo>
                    <a:pt x="489" y="348"/>
                  </a:moveTo>
                  <a:cubicBezTo>
                    <a:pt x="490" y="350"/>
                    <a:pt x="489" y="352"/>
                    <a:pt x="489" y="354"/>
                  </a:cubicBezTo>
                  <a:cubicBezTo>
                    <a:pt x="489" y="353"/>
                    <a:pt x="488" y="352"/>
                    <a:pt x="488" y="352"/>
                  </a:cubicBezTo>
                  <a:cubicBezTo>
                    <a:pt x="488" y="350"/>
                    <a:pt x="487" y="349"/>
                    <a:pt x="487" y="347"/>
                  </a:cubicBezTo>
                  <a:cubicBezTo>
                    <a:pt x="488" y="347"/>
                    <a:pt x="489" y="348"/>
                    <a:pt x="489" y="348"/>
                  </a:cubicBezTo>
                  <a:close/>
                  <a:moveTo>
                    <a:pt x="489" y="358"/>
                  </a:moveTo>
                  <a:cubicBezTo>
                    <a:pt x="489" y="359"/>
                    <a:pt x="488" y="361"/>
                    <a:pt x="488" y="363"/>
                  </a:cubicBezTo>
                  <a:cubicBezTo>
                    <a:pt x="488" y="361"/>
                    <a:pt x="487" y="360"/>
                    <a:pt x="487" y="358"/>
                  </a:cubicBezTo>
                  <a:cubicBezTo>
                    <a:pt x="487" y="357"/>
                    <a:pt x="487" y="357"/>
                    <a:pt x="488" y="356"/>
                  </a:cubicBezTo>
                  <a:cubicBezTo>
                    <a:pt x="488" y="356"/>
                    <a:pt x="488" y="357"/>
                    <a:pt x="489" y="358"/>
                  </a:cubicBezTo>
                  <a:close/>
                  <a:moveTo>
                    <a:pt x="485" y="369"/>
                  </a:moveTo>
                  <a:cubicBezTo>
                    <a:pt x="485" y="369"/>
                    <a:pt x="485" y="369"/>
                    <a:pt x="485" y="369"/>
                  </a:cubicBezTo>
                  <a:cubicBezTo>
                    <a:pt x="485" y="369"/>
                    <a:pt x="485" y="368"/>
                    <a:pt x="485" y="368"/>
                  </a:cubicBezTo>
                  <a:cubicBezTo>
                    <a:pt x="485" y="368"/>
                    <a:pt x="485" y="368"/>
                    <a:pt x="485" y="368"/>
                  </a:cubicBezTo>
                  <a:cubicBezTo>
                    <a:pt x="485" y="368"/>
                    <a:pt x="485" y="368"/>
                    <a:pt x="485" y="368"/>
                  </a:cubicBezTo>
                  <a:cubicBezTo>
                    <a:pt x="485" y="368"/>
                    <a:pt x="485" y="368"/>
                    <a:pt x="485" y="369"/>
                  </a:cubicBezTo>
                  <a:close/>
                  <a:moveTo>
                    <a:pt x="378" y="320"/>
                  </a:moveTo>
                  <a:cubicBezTo>
                    <a:pt x="381" y="320"/>
                    <a:pt x="384" y="319"/>
                    <a:pt x="388" y="319"/>
                  </a:cubicBezTo>
                  <a:cubicBezTo>
                    <a:pt x="388" y="319"/>
                    <a:pt x="388" y="319"/>
                    <a:pt x="389" y="319"/>
                  </a:cubicBezTo>
                  <a:cubicBezTo>
                    <a:pt x="408" y="320"/>
                    <a:pt x="428" y="320"/>
                    <a:pt x="447" y="319"/>
                  </a:cubicBezTo>
                  <a:cubicBezTo>
                    <a:pt x="449" y="320"/>
                    <a:pt x="450" y="321"/>
                    <a:pt x="452" y="322"/>
                  </a:cubicBezTo>
                  <a:cubicBezTo>
                    <a:pt x="439" y="322"/>
                    <a:pt x="411" y="321"/>
                    <a:pt x="378" y="320"/>
                  </a:cubicBezTo>
                  <a:close/>
                  <a:moveTo>
                    <a:pt x="611" y="158"/>
                  </a:moveTo>
                  <a:cubicBezTo>
                    <a:pt x="610" y="158"/>
                    <a:pt x="609" y="157"/>
                    <a:pt x="608" y="157"/>
                  </a:cubicBezTo>
                  <a:cubicBezTo>
                    <a:pt x="606" y="156"/>
                    <a:pt x="605" y="155"/>
                    <a:pt x="603" y="154"/>
                  </a:cubicBezTo>
                  <a:cubicBezTo>
                    <a:pt x="606" y="155"/>
                    <a:pt x="608" y="156"/>
                    <a:pt x="611" y="158"/>
                  </a:cubicBezTo>
                  <a:cubicBezTo>
                    <a:pt x="611" y="158"/>
                    <a:pt x="611" y="158"/>
                    <a:pt x="611" y="158"/>
                  </a:cubicBezTo>
                  <a:close/>
                  <a:moveTo>
                    <a:pt x="584" y="146"/>
                  </a:moveTo>
                  <a:cubicBezTo>
                    <a:pt x="583" y="145"/>
                    <a:pt x="582" y="145"/>
                    <a:pt x="581" y="144"/>
                  </a:cubicBezTo>
                  <a:cubicBezTo>
                    <a:pt x="576" y="140"/>
                    <a:pt x="571" y="136"/>
                    <a:pt x="566" y="132"/>
                  </a:cubicBezTo>
                  <a:cubicBezTo>
                    <a:pt x="572" y="137"/>
                    <a:pt x="578" y="141"/>
                    <a:pt x="584" y="146"/>
                  </a:cubicBezTo>
                  <a:close/>
                  <a:moveTo>
                    <a:pt x="599" y="156"/>
                  </a:moveTo>
                  <a:cubicBezTo>
                    <a:pt x="603" y="158"/>
                    <a:pt x="606" y="160"/>
                    <a:pt x="609" y="162"/>
                  </a:cubicBezTo>
                  <a:cubicBezTo>
                    <a:pt x="607" y="161"/>
                    <a:pt x="605" y="161"/>
                    <a:pt x="603" y="160"/>
                  </a:cubicBezTo>
                  <a:cubicBezTo>
                    <a:pt x="603" y="160"/>
                    <a:pt x="602" y="159"/>
                    <a:pt x="602" y="159"/>
                  </a:cubicBezTo>
                  <a:cubicBezTo>
                    <a:pt x="599" y="157"/>
                    <a:pt x="597" y="155"/>
                    <a:pt x="594" y="153"/>
                  </a:cubicBezTo>
                  <a:cubicBezTo>
                    <a:pt x="596" y="154"/>
                    <a:pt x="598" y="155"/>
                    <a:pt x="599" y="156"/>
                  </a:cubicBezTo>
                  <a:close/>
                  <a:moveTo>
                    <a:pt x="574" y="145"/>
                  </a:moveTo>
                  <a:cubicBezTo>
                    <a:pt x="572" y="144"/>
                    <a:pt x="571" y="143"/>
                    <a:pt x="570" y="142"/>
                  </a:cubicBezTo>
                  <a:cubicBezTo>
                    <a:pt x="571" y="143"/>
                    <a:pt x="573" y="144"/>
                    <a:pt x="574" y="145"/>
                  </a:cubicBezTo>
                  <a:close/>
                  <a:moveTo>
                    <a:pt x="611" y="165"/>
                  </a:moveTo>
                  <a:cubicBezTo>
                    <a:pt x="611" y="165"/>
                    <a:pt x="611" y="165"/>
                    <a:pt x="611" y="165"/>
                  </a:cubicBezTo>
                  <a:cubicBezTo>
                    <a:pt x="611" y="165"/>
                    <a:pt x="611" y="165"/>
                    <a:pt x="610" y="165"/>
                  </a:cubicBezTo>
                  <a:cubicBezTo>
                    <a:pt x="611" y="165"/>
                    <a:pt x="611" y="165"/>
                    <a:pt x="611" y="165"/>
                  </a:cubicBezTo>
                  <a:close/>
                  <a:moveTo>
                    <a:pt x="665" y="195"/>
                  </a:moveTo>
                  <a:cubicBezTo>
                    <a:pt x="662" y="195"/>
                    <a:pt x="659" y="196"/>
                    <a:pt x="658" y="192"/>
                  </a:cubicBezTo>
                  <a:cubicBezTo>
                    <a:pt x="657" y="189"/>
                    <a:pt x="657" y="186"/>
                    <a:pt x="655" y="184"/>
                  </a:cubicBezTo>
                  <a:cubicBezTo>
                    <a:pt x="660" y="187"/>
                    <a:pt x="663" y="191"/>
                    <a:pt x="665" y="195"/>
                  </a:cubicBezTo>
                  <a:close/>
                  <a:moveTo>
                    <a:pt x="649" y="211"/>
                  </a:moveTo>
                  <a:cubicBezTo>
                    <a:pt x="640" y="206"/>
                    <a:pt x="632" y="201"/>
                    <a:pt x="624" y="196"/>
                  </a:cubicBezTo>
                  <a:cubicBezTo>
                    <a:pt x="623" y="193"/>
                    <a:pt x="619" y="190"/>
                    <a:pt x="611" y="188"/>
                  </a:cubicBezTo>
                  <a:cubicBezTo>
                    <a:pt x="610" y="187"/>
                    <a:pt x="609" y="187"/>
                    <a:pt x="607" y="186"/>
                  </a:cubicBezTo>
                  <a:cubicBezTo>
                    <a:pt x="607" y="188"/>
                    <a:pt x="607" y="188"/>
                    <a:pt x="607" y="188"/>
                  </a:cubicBezTo>
                  <a:cubicBezTo>
                    <a:pt x="596" y="187"/>
                    <a:pt x="581" y="188"/>
                    <a:pt x="560" y="196"/>
                  </a:cubicBezTo>
                  <a:cubicBezTo>
                    <a:pt x="553" y="198"/>
                    <a:pt x="547" y="201"/>
                    <a:pt x="541" y="204"/>
                  </a:cubicBezTo>
                  <a:cubicBezTo>
                    <a:pt x="539" y="203"/>
                    <a:pt x="537" y="202"/>
                    <a:pt x="535" y="201"/>
                  </a:cubicBezTo>
                  <a:cubicBezTo>
                    <a:pt x="534" y="203"/>
                    <a:pt x="534" y="203"/>
                    <a:pt x="534" y="203"/>
                  </a:cubicBezTo>
                  <a:cubicBezTo>
                    <a:pt x="535" y="204"/>
                    <a:pt x="537" y="205"/>
                    <a:pt x="538" y="206"/>
                  </a:cubicBezTo>
                  <a:cubicBezTo>
                    <a:pt x="533" y="209"/>
                    <a:pt x="529" y="212"/>
                    <a:pt x="525" y="216"/>
                  </a:cubicBezTo>
                  <a:cubicBezTo>
                    <a:pt x="520" y="213"/>
                    <a:pt x="515" y="210"/>
                    <a:pt x="512" y="209"/>
                  </a:cubicBezTo>
                  <a:cubicBezTo>
                    <a:pt x="511" y="211"/>
                    <a:pt x="511" y="211"/>
                    <a:pt x="511" y="211"/>
                  </a:cubicBezTo>
                  <a:cubicBezTo>
                    <a:pt x="514" y="213"/>
                    <a:pt x="518" y="215"/>
                    <a:pt x="522" y="217"/>
                  </a:cubicBezTo>
                  <a:cubicBezTo>
                    <a:pt x="517" y="222"/>
                    <a:pt x="512" y="227"/>
                    <a:pt x="508" y="232"/>
                  </a:cubicBezTo>
                  <a:cubicBezTo>
                    <a:pt x="503" y="229"/>
                    <a:pt x="498" y="225"/>
                    <a:pt x="494" y="222"/>
                  </a:cubicBezTo>
                  <a:cubicBezTo>
                    <a:pt x="493" y="224"/>
                    <a:pt x="493" y="224"/>
                    <a:pt x="493" y="224"/>
                  </a:cubicBezTo>
                  <a:cubicBezTo>
                    <a:pt x="497" y="227"/>
                    <a:pt x="501" y="231"/>
                    <a:pt x="506" y="234"/>
                  </a:cubicBezTo>
                  <a:cubicBezTo>
                    <a:pt x="503" y="237"/>
                    <a:pt x="501" y="240"/>
                    <a:pt x="498" y="244"/>
                  </a:cubicBezTo>
                  <a:cubicBezTo>
                    <a:pt x="498" y="243"/>
                    <a:pt x="497" y="243"/>
                    <a:pt x="496" y="243"/>
                  </a:cubicBezTo>
                  <a:cubicBezTo>
                    <a:pt x="496" y="243"/>
                    <a:pt x="496" y="243"/>
                    <a:pt x="496" y="243"/>
                  </a:cubicBezTo>
                  <a:cubicBezTo>
                    <a:pt x="496" y="242"/>
                    <a:pt x="496" y="242"/>
                    <a:pt x="496" y="242"/>
                  </a:cubicBezTo>
                  <a:cubicBezTo>
                    <a:pt x="495" y="242"/>
                    <a:pt x="494" y="242"/>
                    <a:pt x="494" y="242"/>
                  </a:cubicBezTo>
                  <a:cubicBezTo>
                    <a:pt x="493" y="242"/>
                    <a:pt x="493" y="242"/>
                    <a:pt x="492" y="241"/>
                  </a:cubicBezTo>
                  <a:cubicBezTo>
                    <a:pt x="492" y="242"/>
                    <a:pt x="492" y="242"/>
                    <a:pt x="492" y="242"/>
                  </a:cubicBezTo>
                  <a:cubicBezTo>
                    <a:pt x="491" y="242"/>
                    <a:pt x="491" y="242"/>
                    <a:pt x="491" y="242"/>
                  </a:cubicBezTo>
                  <a:cubicBezTo>
                    <a:pt x="491" y="242"/>
                    <a:pt x="490" y="243"/>
                    <a:pt x="490" y="243"/>
                  </a:cubicBezTo>
                  <a:cubicBezTo>
                    <a:pt x="491" y="243"/>
                    <a:pt x="491" y="244"/>
                    <a:pt x="491" y="244"/>
                  </a:cubicBezTo>
                  <a:cubicBezTo>
                    <a:pt x="491" y="244"/>
                    <a:pt x="491" y="244"/>
                    <a:pt x="491" y="244"/>
                  </a:cubicBezTo>
                  <a:cubicBezTo>
                    <a:pt x="491" y="244"/>
                    <a:pt x="492" y="245"/>
                    <a:pt x="492" y="245"/>
                  </a:cubicBezTo>
                  <a:cubicBezTo>
                    <a:pt x="493" y="245"/>
                    <a:pt x="494" y="246"/>
                    <a:pt x="495" y="247"/>
                  </a:cubicBezTo>
                  <a:cubicBezTo>
                    <a:pt x="496" y="245"/>
                    <a:pt x="496" y="245"/>
                    <a:pt x="496" y="245"/>
                  </a:cubicBezTo>
                  <a:cubicBezTo>
                    <a:pt x="496" y="245"/>
                    <a:pt x="497" y="246"/>
                    <a:pt x="497" y="246"/>
                  </a:cubicBezTo>
                  <a:cubicBezTo>
                    <a:pt x="494" y="250"/>
                    <a:pt x="491" y="255"/>
                    <a:pt x="490" y="258"/>
                  </a:cubicBezTo>
                  <a:cubicBezTo>
                    <a:pt x="486" y="255"/>
                    <a:pt x="482" y="253"/>
                    <a:pt x="479" y="250"/>
                  </a:cubicBezTo>
                  <a:cubicBezTo>
                    <a:pt x="478" y="250"/>
                    <a:pt x="478" y="250"/>
                    <a:pt x="478" y="250"/>
                  </a:cubicBezTo>
                  <a:cubicBezTo>
                    <a:pt x="479" y="244"/>
                    <a:pt x="480" y="237"/>
                    <a:pt x="481" y="230"/>
                  </a:cubicBezTo>
                  <a:cubicBezTo>
                    <a:pt x="491" y="210"/>
                    <a:pt x="511" y="192"/>
                    <a:pt x="544" y="182"/>
                  </a:cubicBezTo>
                  <a:cubicBezTo>
                    <a:pt x="574" y="174"/>
                    <a:pt x="596" y="171"/>
                    <a:pt x="613" y="172"/>
                  </a:cubicBezTo>
                  <a:cubicBezTo>
                    <a:pt x="619" y="175"/>
                    <a:pt x="624" y="179"/>
                    <a:pt x="630" y="182"/>
                  </a:cubicBezTo>
                  <a:cubicBezTo>
                    <a:pt x="631" y="180"/>
                    <a:pt x="631" y="180"/>
                    <a:pt x="631" y="180"/>
                  </a:cubicBezTo>
                  <a:cubicBezTo>
                    <a:pt x="628" y="177"/>
                    <a:pt x="624" y="175"/>
                    <a:pt x="620" y="172"/>
                  </a:cubicBezTo>
                  <a:cubicBezTo>
                    <a:pt x="624" y="173"/>
                    <a:pt x="628" y="173"/>
                    <a:pt x="632" y="174"/>
                  </a:cubicBezTo>
                  <a:cubicBezTo>
                    <a:pt x="633" y="174"/>
                    <a:pt x="634" y="175"/>
                    <a:pt x="636" y="176"/>
                  </a:cubicBezTo>
                  <a:cubicBezTo>
                    <a:pt x="636" y="176"/>
                    <a:pt x="637" y="176"/>
                    <a:pt x="637" y="176"/>
                  </a:cubicBezTo>
                  <a:cubicBezTo>
                    <a:pt x="638" y="176"/>
                    <a:pt x="638" y="175"/>
                    <a:pt x="638" y="175"/>
                  </a:cubicBezTo>
                  <a:cubicBezTo>
                    <a:pt x="642" y="177"/>
                    <a:pt x="645" y="178"/>
                    <a:pt x="648" y="179"/>
                  </a:cubicBezTo>
                  <a:cubicBezTo>
                    <a:pt x="649" y="180"/>
                    <a:pt x="650" y="182"/>
                    <a:pt x="651" y="184"/>
                  </a:cubicBezTo>
                  <a:cubicBezTo>
                    <a:pt x="653" y="187"/>
                    <a:pt x="654" y="191"/>
                    <a:pt x="654" y="195"/>
                  </a:cubicBezTo>
                  <a:cubicBezTo>
                    <a:pt x="655" y="196"/>
                    <a:pt x="655" y="198"/>
                    <a:pt x="656" y="199"/>
                  </a:cubicBezTo>
                  <a:cubicBezTo>
                    <a:pt x="658" y="201"/>
                    <a:pt x="661" y="199"/>
                    <a:pt x="664" y="199"/>
                  </a:cubicBezTo>
                  <a:cubicBezTo>
                    <a:pt x="665" y="198"/>
                    <a:pt x="661" y="204"/>
                    <a:pt x="661" y="204"/>
                  </a:cubicBezTo>
                  <a:cubicBezTo>
                    <a:pt x="660" y="205"/>
                    <a:pt x="660" y="206"/>
                    <a:pt x="660" y="207"/>
                  </a:cubicBezTo>
                  <a:cubicBezTo>
                    <a:pt x="660" y="207"/>
                    <a:pt x="660" y="208"/>
                    <a:pt x="660" y="208"/>
                  </a:cubicBezTo>
                  <a:cubicBezTo>
                    <a:pt x="656" y="210"/>
                    <a:pt x="652" y="211"/>
                    <a:pt x="649" y="211"/>
                  </a:cubicBezTo>
                  <a:close/>
                  <a:moveTo>
                    <a:pt x="673" y="225"/>
                  </a:moveTo>
                  <a:cubicBezTo>
                    <a:pt x="667" y="225"/>
                    <a:pt x="661" y="226"/>
                    <a:pt x="655" y="227"/>
                  </a:cubicBezTo>
                  <a:cubicBezTo>
                    <a:pt x="655" y="227"/>
                    <a:pt x="655" y="227"/>
                    <a:pt x="655" y="227"/>
                  </a:cubicBezTo>
                  <a:cubicBezTo>
                    <a:pt x="652" y="221"/>
                    <a:pt x="646" y="215"/>
                    <a:pt x="640" y="209"/>
                  </a:cubicBezTo>
                  <a:cubicBezTo>
                    <a:pt x="651" y="215"/>
                    <a:pt x="661" y="221"/>
                    <a:pt x="673" y="225"/>
                  </a:cubicBezTo>
                  <a:close/>
                  <a:moveTo>
                    <a:pt x="493" y="322"/>
                  </a:moveTo>
                  <a:cubicBezTo>
                    <a:pt x="493" y="320"/>
                    <a:pt x="492" y="319"/>
                    <a:pt x="491" y="318"/>
                  </a:cubicBezTo>
                  <a:cubicBezTo>
                    <a:pt x="490" y="317"/>
                    <a:pt x="490" y="316"/>
                    <a:pt x="490" y="315"/>
                  </a:cubicBezTo>
                  <a:cubicBezTo>
                    <a:pt x="490" y="315"/>
                    <a:pt x="490" y="315"/>
                    <a:pt x="490" y="315"/>
                  </a:cubicBezTo>
                  <a:cubicBezTo>
                    <a:pt x="491" y="315"/>
                    <a:pt x="491" y="315"/>
                    <a:pt x="492" y="316"/>
                  </a:cubicBezTo>
                  <a:cubicBezTo>
                    <a:pt x="492" y="316"/>
                    <a:pt x="492" y="316"/>
                    <a:pt x="492" y="316"/>
                  </a:cubicBezTo>
                  <a:cubicBezTo>
                    <a:pt x="492" y="316"/>
                    <a:pt x="493" y="317"/>
                    <a:pt x="493" y="317"/>
                  </a:cubicBezTo>
                  <a:cubicBezTo>
                    <a:pt x="493" y="319"/>
                    <a:pt x="494" y="321"/>
                    <a:pt x="494" y="322"/>
                  </a:cubicBezTo>
                  <a:lnTo>
                    <a:pt x="493" y="322"/>
                  </a:lnTo>
                  <a:close/>
                  <a:moveTo>
                    <a:pt x="495" y="368"/>
                  </a:moveTo>
                  <a:cubicBezTo>
                    <a:pt x="495" y="367"/>
                    <a:pt x="495" y="367"/>
                    <a:pt x="495" y="367"/>
                  </a:cubicBezTo>
                  <a:cubicBezTo>
                    <a:pt x="495" y="367"/>
                    <a:pt x="495" y="367"/>
                    <a:pt x="496" y="368"/>
                  </a:cubicBezTo>
                  <a:cubicBezTo>
                    <a:pt x="495" y="368"/>
                    <a:pt x="495" y="368"/>
                    <a:pt x="495" y="368"/>
                  </a:cubicBezTo>
                  <a:close/>
                  <a:moveTo>
                    <a:pt x="475" y="376"/>
                  </a:moveTo>
                  <a:cubicBezTo>
                    <a:pt x="475" y="375"/>
                    <a:pt x="476" y="375"/>
                    <a:pt x="476" y="375"/>
                  </a:cubicBezTo>
                  <a:cubicBezTo>
                    <a:pt x="476" y="375"/>
                    <a:pt x="476" y="375"/>
                    <a:pt x="476" y="375"/>
                  </a:cubicBezTo>
                  <a:cubicBezTo>
                    <a:pt x="476" y="375"/>
                    <a:pt x="476" y="376"/>
                    <a:pt x="475" y="376"/>
                  </a:cubicBezTo>
                  <a:close/>
                  <a:moveTo>
                    <a:pt x="473" y="464"/>
                  </a:moveTo>
                  <a:cubicBezTo>
                    <a:pt x="472" y="463"/>
                    <a:pt x="471" y="462"/>
                    <a:pt x="469" y="461"/>
                  </a:cubicBezTo>
                  <a:cubicBezTo>
                    <a:pt x="471" y="461"/>
                    <a:pt x="472" y="460"/>
                    <a:pt x="473" y="459"/>
                  </a:cubicBezTo>
                  <a:cubicBezTo>
                    <a:pt x="473" y="461"/>
                    <a:pt x="473" y="463"/>
                    <a:pt x="473" y="464"/>
                  </a:cubicBezTo>
                  <a:close/>
                  <a:moveTo>
                    <a:pt x="460" y="463"/>
                  </a:moveTo>
                  <a:cubicBezTo>
                    <a:pt x="459" y="461"/>
                    <a:pt x="459" y="459"/>
                    <a:pt x="459" y="458"/>
                  </a:cubicBezTo>
                  <a:cubicBezTo>
                    <a:pt x="461" y="459"/>
                    <a:pt x="462" y="460"/>
                    <a:pt x="464" y="461"/>
                  </a:cubicBezTo>
                  <a:cubicBezTo>
                    <a:pt x="464" y="461"/>
                    <a:pt x="464" y="461"/>
                    <a:pt x="464" y="461"/>
                  </a:cubicBezTo>
                  <a:cubicBezTo>
                    <a:pt x="463" y="462"/>
                    <a:pt x="462" y="463"/>
                    <a:pt x="462" y="463"/>
                  </a:cubicBezTo>
                  <a:cubicBezTo>
                    <a:pt x="461" y="463"/>
                    <a:pt x="460" y="463"/>
                    <a:pt x="460" y="463"/>
                  </a:cubicBezTo>
                  <a:close/>
                  <a:moveTo>
                    <a:pt x="457" y="463"/>
                  </a:moveTo>
                  <a:cubicBezTo>
                    <a:pt x="453" y="462"/>
                    <a:pt x="448" y="462"/>
                    <a:pt x="444" y="461"/>
                  </a:cubicBezTo>
                  <a:cubicBezTo>
                    <a:pt x="444" y="461"/>
                    <a:pt x="444" y="461"/>
                    <a:pt x="444" y="461"/>
                  </a:cubicBezTo>
                  <a:cubicBezTo>
                    <a:pt x="444" y="461"/>
                    <a:pt x="443" y="461"/>
                    <a:pt x="443" y="461"/>
                  </a:cubicBezTo>
                  <a:cubicBezTo>
                    <a:pt x="443" y="461"/>
                    <a:pt x="443" y="461"/>
                    <a:pt x="442" y="461"/>
                  </a:cubicBezTo>
                  <a:cubicBezTo>
                    <a:pt x="442" y="461"/>
                    <a:pt x="442" y="461"/>
                    <a:pt x="442" y="461"/>
                  </a:cubicBezTo>
                  <a:cubicBezTo>
                    <a:pt x="439" y="458"/>
                    <a:pt x="438" y="457"/>
                    <a:pt x="438" y="457"/>
                  </a:cubicBezTo>
                  <a:cubicBezTo>
                    <a:pt x="437" y="457"/>
                    <a:pt x="437" y="457"/>
                    <a:pt x="437" y="457"/>
                  </a:cubicBezTo>
                  <a:cubicBezTo>
                    <a:pt x="438" y="457"/>
                    <a:pt x="439" y="457"/>
                    <a:pt x="440" y="457"/>
                  </a:cubicBezTo>
                  <a:cubicBezTo>
                    <a:pt x="444" y="457"/>
                    <a:pt x="448" y="457"/>
                    <a:pt x="452" y="457"/>
                  </a:cubicBezTo>
                  <a:cubicBezTo>
                    <a:pt x="452" y="454"/>
                    <a:pt x="452" y="454"/>
                    <a:pt x="452" y="454"/>
                  </a:cubicBezTo>
                  <a:cubicBezTo>
                    <a:pt x="453" y="455"/>
                    <a:pt x="453" y="455"/>
                    <a:pt x="454" y="455"/>
                  </a:cubicBezTo>
                  <a:cubicBezTo>
                    <a:pt x="455" y="456"/>
                    <a:pt x="456" y="456"/>
                    <a:pt x="456" y="456"/>
                  </a:cubicBezTo>
                  <a:cubicBezTo>
                    <a:pt x="456" y="458"/>
                    <a:pt x="457" y="461"/>
                    <a:pt x="457" y="463"/>
                  </a:cubicBezTo>
                  <a:close/>
                  <a:moveTo>
                    <a:pt x="500" y="512"/>
                  </a:moveTo>
                  <a:cubicBezTo>
                    <a:pt x="501" y="512"/>
                    <a:pt x="501" y="512"/>
                    <a:pt x="501" y="512"/>
                  </a:cubicBezTo>
                  <a:cubicBezTo>
                    <a:pt x="505" y="516"/>
                    <a:pt x="508" y="520"/>
                    <a:pt x="509" y="525"/>
                  </a:cubicBezTo>
                  <a:cubicBezTo>
                    <a:pt x="504" y="519"/>
                    <a:pt x="498" y="513"/>
                    <a:pt x="491" y="506"/>
                  </a:cubicBezTo>
                  <a:cubicBezTo>
                    <a:pt x="494" y="508"/>
                    <a:pt x="497" y="510"/>
                    <a:pt x="500" y="512"/>
                  </a:cubicBezTo>
                  <a:close/>
                  <a:moveTo>
                    <a:pt x="504" y="555"/>
                  </a:moveTo>
                  <a:cubicBezTo>
                    <a:pt x="504" y="554"/>
                    <a:pt x="504" y="554"/>
                    <a:pt x="504" y="554"/>
                  </a:cubicBezTo>
                  <a:cubicBezTo>
                    <a:pt x="504" y="554"/>
                    <a:pt x="504" y="554"/>
                    <a:pt x="504" y="555"/>
                  </a:cubicBezTo>
                  <a:close/>
                  <a:moveTo>
                    <a:pt x="506" y="559"/>
                  </a:moveTo>
                  <a:cubicBezTo>
                    <a:pt x="508" y="555"/>
                    <a:pt x="510" y="550"/>
                    <a:pt x="512" y="546"/>
                  </a:cubicBezTo>
                  <a:cubicBezTo>
                    <a:pt x="512" y="549"/>
                    <a:pt x="512" y="554"/>
                    <a:pt x="511" y="560"/>
                  </a:cubicBezTo>
                  <a:cubicBezTo>
                    <a:pt x="508" y="568"/>
                    <a:pt x="506" y="576"/>
                    <a:pt x="506" y="584"/>
                  </a:cubicBezTo>
                  <a:cubicBezTo>
                    <a:pt x="505" y="588"/>
                    <a:pt x="504" y="592"/>
                    <a:pt x="503" y="594"/>
                  </a:cubicBezTo>
                  <a:cubicBezTo>
                    <a:pt x="503" y="595"/>
                    <a:pt x="503" y="595"/>
                    <a:pt x="503" y="595"/>
                  </a:cubicBezTo>
                  <a:cubicBezTo>
                    <a:pt x="500" y="590"/>
                    <a:pt x="499" y="584"/>
                    <a:pt x="499" y="577"/>
                  </a:cubicBezTo>
                  <a:cubicBezTo>
                    <a:pt x="499" y="577"/>
                    <a:pt x="499" y="577"/>
                    <a:pt x="499" y="576"/>
                  </a:cubicBezTo>
                  <a:cubicBezTo>
                    <a:pt x="502" y="571"/>
                    <a:pt x="505" y="565"/>
                    <a:pt x="506" y="559"/>
                  </a:cubicBezTo>
                  <a:close/>
                  <a:moveTo>
                    <a:pt x="457" y="523"/>
                  </a:moveTo>
                  <a:cubicBezTo>
                    <a:pt x="457" y="523"/>
                    <a:pt x="457" y="523"/>
                    <a:pt x="457" y="523"/>
                  </a:cubicBezTo>
                  <a:cubicBezTo>
                    <a:pt x="457" y="523"/>
                    <a:pt x="458" y="523"/>
                    <a:pt x="458" y="523"/>
                  </a:cubicBezTo>
                  <a:cubicBezTo>
                    <a:pt x="458" y="523"/>
                    <a:pt x="457" y="523"/>
                    <a:pt x="457" y="523"/>
                  </a:cubicBezTo>
                  <a:close/>
                  <a:moveTo>
                    <a:pt x="456" y="526"/>
                  </a:moveTo>
                  <a:cubicBezTo>
                    <a:pt x="455" y="526"/>
                    <a:pt x="454" y="526"/>
                    <a:pt x="453" y="526"/>
                  </a:cubicBezTo>
                  <a:cubicBezTo>
                    <a:pt x="454" y="526"/>
                    <a:pt x="455" y="526"/>
                    <a:pt x="455" y="526"/>
                  </a:cubicBezTo>
                  <a:cubicBezTo>
                    <a:pt x="456" y="526"/>
                    <a:pt x="456" y="526"/>
                    <a:pt x="456" y="526"/>
                  </a:cubicBezTo>
                  <a:close/>
                  <a:moveTo>
                    <a:pt x="371" y="507"/>
                  </a:moveTo>
                  <a:cubicBezTo>
                    <a:pt x="358" y="505"/>
                    <a:pt x="345" y="503"/>
                    <a:pt x="332" y="501"/>
                  </a:cubicBezTo>
                  <a:cubicBezTo>
                    <a:pt x="331" y="500"/>
                    <a:pt x="331" y="500"/>
                    <a:pt x="331" y="500"/>
                  </a:cubicBezTo>
                  <a:cubicBezTo>
                    <a:pt x="330" y="500"/>
                    <a:pt x="330" y="499"/>
                    <a:pt x="330" y="499"/>
                  </a:cubicBezTo>
                  <a:cubicBezTo>
                    <a:pt x="347" y="503"/>
                    <a:pt x="365" y="505"/>
                    <a:pt x="382" y="507"/>
                  </a:cubicBezTo>
                  <a:cubicBezTo>
                    <a:pt x="383" y="507"/>
                    <a:pt x="383" y="507"/>
                    <a:pt x="383" y="507"/>
                  </a:cubicBezTo>
                  <a:cubicBezTo>
                    <a:pt x="387" y="509"/>
                    <a:pt x="387" y="509"/>
                    <a:pt x="387" y="509"/>
                  </a:cubicBezTo>
                  <a:cubicBezTo>
                    <a:pt x="386" y="508"/>
                    <a:pt x="386" y="508"/>
                    <a:pt x="386" y="508"/>
                  </a:cubicBezTo>
                  <a:cubicBezTo>
                    <a:pt x="388" y="508"/>
                    <a:pt x="391" y="508"/>
                    <a:pt x="393" y="508"/>
                  </a:cubicBezTo>
                  <a:cubicBezTo>
                    <a:pt x="395" y="510"/>
                    <a:pt x="398" y="511"/>
                    <a:pt x="400" y="513"/>
                  </a:cubicBezTo>
                  <a:cubicBezTo>
                    <a:pt x="390" y="511"/>
                    <a:pt x="380" y="509"/>
                    <a:pt x="371" y="507"/>
                  </a:cubicBezTo>
                  <a:close/>
                  <a:moveTo>
                    <a:pt x="206" y="477"/>
                  </a:moveTo>
                  <a:cubicBezTo>
                    <a:pt x="210" y="478"/>
                    <a:pt x="214" y="478"/>
                    <a:pt x="218" y="479"/>
                  </a:cubicBezTo>
                  <a:cubicBezTo>
                    <a:pt x="216" y="479"/>
                    <a:pt x="214" y="480"/>
                    <a:pt x="212" y="480"/>
                  </a:cubicBezTo>
                  <a:cubicBezTo>
                    <a:pt x="212" y="480"/>
                    <a:pt x="212" y="480"/>
                    <a:pt x="212" y="480"/>
                  </a:cubicBezTo>
                  <a:cubicBezTo>
                    <a:pt x="210" y="479"/>
                    <a:pt x="208" y="478"/>
                    <a:pt x="207" y="477"/>
                  </a:cubicBezTo>
                  <a:cubicBezTo>
                    <a:pt x="207" y="477"/>
                    <a:pt x="207" y="477"/>
                    <a:pt x="206" y="477"/>
                  </a:cubicBezTo>
                  <a:close/>
                  <a:moveTo>
                    <a:pt x="196" y="465"/>
                  </a:moveTo>
                  <a:cubicBezTo>
                    <a:pt x="205" y="463"/>
                    <a:pt x="214" y="462"/>
                    <a:pt x="224" y="462"/>
                  </a:cubicBezTo>
                  <a:cubicBezTo>
                    <a:pt x="230" y="462"/>
                    <a:pt x="237" y="463"/>
                    <a:pt x="244" y="463"/>
                  </a:cubicBezTo>
                  <a:cubicBezTo>
                    <a:pt x="244" y="465"/>
                    <a:pt x="244" y="465"/>
                    <a:pt x="244" y="465"/>
                  </a:cubicBezTo>
                  <a:cubicBezTo>
                    <a:pt x="248" y="465"/>
                    <a:pt x="253" y="465"/>
                    <a:pt x="258" y="466"/>
                  </a:cubicBezTo>
                  <a:cubicBezTo>
                    <a:pt x="261" y="468"/>
                    <a:pt x="263" y="471"/>
                    <a:pt x="266" y="473"/>
                  </a:cubicBezTo>
                  <a:cubicBezTo>
                    <a:pt x="265" y="473"/>
                    <a:pt x="265" y="474"/>
                    <a:pt x="264" y="474"/>
                  </a:cubicBezTo>
                  <a:cubicBezTo>
                    <a:pt x="261" y="474"/>
                    <a:pt x="258" y="474"/>
                    <a:pt x="255" y="473"/>
                  </a:cubicBezTo>
                  <a:cubicBezTo>
                    <a:pt x="249" y="471"/>
                    <a:pt x="244" y="468"/>
                    <a:pt x="238" y="466"/>
                  </a:cubicBezTo>
                  <a:cubicBezTo>
                    <a:pt x="237" y="468"/>
                    <a:pt x="237" y="468"/>
                    <a:pt x="237" y="468"/>
                  </a:cubicBezTo>
                  <a:cubicBezTo>
                    <a:pt x="240" y="470"/>
                    <a:pt x="243" y="471"/>
                    <a:pt x="246" y="473"/>
                  </a:cubicBezTo>
                  <a:cubicBezTo>
                    <a:pt x="245" y="473"/>
                    <a:pt x="244" y="473"/>
                    <a:pt x="243" y="473"/>
                  </a:cubicBezTo>
                  <a:cubicBezTo>
                    <a:pt x="243" y="476"/>
                    <a:pt x="243" y="476"/>
                    <a:pt x="243" y="476"/>
                  </a:cubicBezTo>
                  <a:cubicBezTo>
                    <a:pt x="246" y="476"/>
                    <a:pt x="250" y="477"/>
                    <a:pt x="254" y="478"/>
                  </a:cubicBezTo>
                  <a:cubicBezTo>
                    <a:pt x="259" y="481"/>
                    <a:pt x="265" y="485"/>
                    <a:pt x="269" y="489"/>
                  </a:cubicBezTo>
                  <a:cubicBezTo>
                    <a:pt x="266" y="488"/>
                    <a:pt x="264" y="487"/>
                    <a:pt x="261" y="486"/>
                  </a:cubicBezTo>
                  <a:cubicBezTo>
                    <a:pt x="262" y="484"/>
                    <a:pt x="262" y="484"/>
                    <a:pt x="262" y="484"/>
                  </a:cubicBezTo>
                  <a:cubicBezTo>
                    <a:pt x="257" y="483"/>
                    <a:pt x="252" y="482"/>
                    <a:pt x="247" y="481"/>
                  </a:cubicBezTo>
                  <a:cubicBezTo>
                    <a:pt x="236" y="476"/>
                    <a:pt x="225" y="470"/>
                    <a:pt x="213" y="465"/>
                  </a:cubicBezTo>
                  <a:cubicBezTo>
                    <a:pt x="212" y="468"/>
                    <a:pt x="212" y="468"/>
                    <a:pt x="212" y="468"/>
                  </a:cubicBezTo>
                  <a:cubicBezTo>
                    <a:pt x="220" y="471"/>
                    <a:pt x="228" y="475"/>
                    <a:pt x="236" y="479"/>
                  </a:cubicBezTo>
                  <a:cubicBezTo>
                    <a:pt x="233" y="479"/>
                    <a:pt x="231" y="479"/>
                    <a:pt x="228" y="479"/>
                  </a:cubicBezTo>
                  <a:cubicBezTo>
                    <a:pt x="220" y="477"/>
                    <a:pt x="212" y="475"/>
                    <a:pt x="203" y="473"/>
                  </a:cubicBezTo>
                  <a:cubicBezTo>
                    <a:pt x="201" y="471"/>
                    <a:pt x="199" y="468"/>
                    <a:pt x="196" y="465"/>
                  </a:cubicBezTo>
                  <a:close/>
                  <a:moveTo>
                    <a:pt x="191" y="459"/>
                  </a:moveTo>
                  <a:cubicBezTo>
                    <a:pt x="213" y="458"/>
                    <a:pt x="238" y="458"/>
                    <a:pt x="261" y="459"/>
                  </a:cubicBezTo>
                  <a:cubicBezTo>
                    <a:pt x="261" y="459"/>
                    <a:pt x="261" y="459"/>
                    <a:pt x="261" y="459"/>
                  </a:cubicBezTo>
                  <a:cubicBezTo>
                    <a:pt x="256" y="459"/>
                    <a:pt x="252" y="459"/>
                    <a:pt x="248" y="459"/>
                  </a:cubicBezTo>
                  <a:cubicBezTo>
                    <a:pt x="245" y="459"/>
                    <a:pt x="241" y="459"/>
                    <a:pt x="238" y="459"/>
                  </a:cubicBezTo>
                  <a:cubicBezTo>
                    <a:pt x="233" y="459"/>
                    <a:pt x="228" y="459"/>
                    <a:pt x="223" y="459"/>
                  </a:cubicBezTo>
                  <a:cubicBezTo>
                    <a:pt x="223" y="459"/>
                    <a:pt x="223" y="459"/>
                    <a:pt x="223" y="459"/>
                  </a:cubicBezTo>
                  <a:cubicBezTo>
                    <a:pt x="223" y="459"/>
                    <a:pt x="223" y="459"/>
                    <a:pt x="223" y="459"/>
                  </a:cubicBezTo>
                  <a:cubicBezTo>
                    <a:pt x="223" y="459"/>
                    <a:pt x="223" y="459"/>
                    <a:pt x="223" y="459"/>
                  </a:cubicBezTo>
                  <a:cubicBezTo>
                    <a:pt x="223" y="460"/>
                    <a:pt x="223" y="460"/>
                    <a:pt x="223" y="460"/>
                  </a:cubicBezTo>
                  <a:cubicBezTo>
                    <a:pt x="213" y="460"/>
                    <a:pt x="203" y="461"/>
                    <a:pt x="194" y="463"/>
                  </a:cubicBezTo>
                  <a:cubicBezTo>
                    <a:pt x="193" y="462"/>
                    <a:pt x="192" y="460"/>
                    <a:pt x="191" y="459"/>
                  </a:cubicBezTo>
                  <a:close/>
                  <a:moveTo>
                    <a:pt x="161" y="474"/>
                  </a:moveTo>
                  <a:cubicBezTo>
                    <a:pt x="157" y="471"/>
                    <a:pt x="154" y="468"/>
                    <a:pt x="150" y="465"/>
                  </a:cubicBezTo>
                  <a:cubicBezTo>
                    <a:pt x="149" y="464"/>
                    <a:pt x="148" y="464"/>
                    <a:pt x="148" y="463"/>
                  </a:cubicBezTo>
                  <a:cubicBezTo>
                    <a:pt x="149" y="463"/>
                    <a:pt x="149" y="463"/>
                    <a:pt x="150" y="463"/>
                  </a:cubicBezTo>
                  <a:cubicBezTo>
                    <a:pt x="154" y="467"/>
                    <a:pt x="158" y="471"/>
                    <a:pt x="161" y="474"/>
                  </a:cubicBezTo>
                  <a:close/>
                  <a:moveTo>
                    <a:pt x="136" y="447"/>
                  </a:moveTo>
                  <a:cubicBezTo>
                    <a:pt x="140" y="452"/>
                    <a:pt x="144" y="456"/>
                    <a:pt x="148" y="461"/>
                  </a:cubicBezTo>
                  <a:cubicBezTo>
                    <a:pt x="148" y="461"/>
                    <a:pt x="147" y="461"/>
                    <a:pt x="146" y="461"/>
                  </a:cubicBezTo>
                  <a:cubicBezTo>
                    <a:pt x="138" y="453"/>
                    <a:pt x="130" y="445"/>
                    <a:pt x="122" y="436"/>
                  </a:cubicBezTo>
                  <a:cubicBezTo>
                    <a:pt x="124" y="438"/>
                    <a:pt x="126" y="439"/>
                    <a:pt x="128" y="440"/>
                  </a:cubicBezTo>
                  <a:cubicBezTo>
                    <a:pt x="131" y="443"/>
                    <a:pt x="133" y="445"/>
                    <a:pt x="136" y="447"/>
                  </a:cubicBezTo>
                  <a:close/>
                  <a:moveTo>
                    <a:pt x="54" y="360"/>
                  </a:moveTo>
                  <a:cubicBezTo>
                    <a:pt x="55" y="361"/>
                    <a:pt x="56" y="361"/>
                    <a:pt x="58" y="362"/>
                  </a:cubicBezTo>
                  <a:cubicBezTo>
                    <a:pt x="62" y="364"/>
                    <a:pt x="66" y="366"/>
                    <a:pt x="71" y="369"/>
                  </a:cubicBezTo>
                  <a:cubicBezTo>
                    <a:pt x="80" y="375"/>
                    <a:pt x="90" y="382"/>
                    <a:pt x="100" y="391"/>
                  </a:cubicBezTo>
                  <a:cubicBezTo>
                    <a:pt x="108" y="398"/>
                    <a:pt x="116" y="406"/>
                    <a:pt x="125" y="413"/>
                  </a:cubicBezTo>
                  <a:cubicBezTo>
                    <a:pt x="110" y="401"/>
                    <a:pt x="95" y="390"/>
                    <a:pt x="83" y="380"/>
                  </a:cubicBezTo>
                  <a:cubicBezTo>
                    <a:pt x="81" y="382"/>
                    <a:pt x="81" y="382"/>
                    <a:pt x="81" y="382"/>
                  </a:cubicBezTo>
                  <a:cubicBezTo>
                    <a:pt x="94" y="393"/>
                    <a:pt x="109" y="404"/>
                    <a:pt x="124" y="416"/>
                  </a:cubicBezTo>
                  <a:cubicBezTo>
                    <a:pt x="139" y="428"/>
                    <a:pt x="152" y="441"/>
                    <a:pt x="160" y="456"/>
                  </a:cubicBezTo>
                  <a:cubicBezTo>
                    <a:pt x="162" y="455"/>
                    <a:pt x="162" y="455"/>
                    <a:pt x="162" y="455"/>
                  </a:cubicBezTo>
                  <a:cubicBezTo>
                    <a:pt x="157" y="445"/>
                    <a:pt x="150" y="437"/>
                    <a:pt x="142" y="429"/>
                  </a:cubicBezTo>
                  <a:cubicBezTo>
                    <a:pt x="151" y="438"/>
                    <a:pt x="159" y="446"/>
                    <a:pt x="164" y="453"/>
                  </a:cubicBezTo>
                  <a:cubicBezTo>
                    <a:pt x="165" y="454"/>
                    <a:pt x="166" y="456"/>
                    <a:pt x="167" y="457"/>
                  </a:cubicBezTo>
                  <a:cubicBezTo>
                    <a:pt x="163" y="458"/>
                    <a:pt x="159" y="458"/>
                    <a:pt x="156" y="459"/>
                  </a:cubicBezTo>
                  <a:cubicBezTo>
                    <a:pt x="153" y="457"/>
                    <a:pt x="150" y="455"/>
                    <a:pt x="147" y="453"/>
                  </a:cubicBezTo>
                  <a:cubicBezTo>
                    <a:pt x="147" y="453"/>
                    <a:pt x="149" y="455"/>
                    <a:pt x="154" y="459"/>
                  </a:cubicBezTo>
                  <a:cubicBezTo>
                    <a:pt x="153" y="460"/>
                    <a:pt x="152" y="460"/>
                    <a:pt x="151" y="460"/>
                  </a:cubicBezTo>
                  <a:cubicBezTo>
                    <a:pt x="151" y="459"/>
                    <a:pt x="150" y="458"/>
                    <a:pt x="149" y="458"/>
                  </a:cubicBezTo>
                  <a:cubicBezTo>
                    <a:pt x="146" y="454"/>
                    <a:pt x="142" y="450"/>
                    <a:pt x="138" y="446"/>
                  </a:cubicBezTo>
                  <a:cubicBezTo>
                    <a:pt x="140" y="447"/>
                    <a:pt x="141" y="448"/>
                    <a:pt x="143" y="449"/>
                  </a:cubicBezTo>
                  <a:cubicBezTo>
                    <a:pt x="144" y="446"/>
                    <a:pt x="144" y="446"/>
                    <a:pt x="144" y="446"/>
                  </a:cubicBezTo>
                  <a:cubicBezTo>
                    <a:pt x="139" y="444"/>
                    <a:pt x="135" y="441"/>
                    <a:pt x="130" y="438"/>
                  </a:cubicBezTo>
                  <a:cubicBezTo>
                    <a:pt x="124" y="433"/>
                    <a:pt x="119" y="428"/>
                    <a:pt x="113" y="425"/>
                  </a:cubicBezTo>
                  <a:cubicBezTo>
                    <a:pt x="111" y="423"/>
                    <a:pt x="109" y="422"/>
                    <a:pt x="107" y="421"/>
                  </a:cubicBezTo>
                  <a:cubicBezTo>
                    <a:pt x="98" y="412"/>
                    <a:pt x="88" y="402"/>
                    <a:pt x="78" y="393"/>
                  </a:cubicBezTo>
                  <a:cubicBezTo>
                    <a:pt x="68" y="382"/>
                    <a:pt x="60" y="372"/>
                    <a:pt x="54" y="360"/>
                  </a:cubicBezTo>
                  <a:close/>
                  <a:moveTo>
                    <a:pt x="137" y="424"/>
                  </a:moveTo>
                  <a:cubicBezTo>
                    <a:pt x="139" y="425"/>
                    <a:pt x="140" y="426"/>
                    <a:pt x="141" y="427"/>
                  </a:cubicBezTo>
                  <a:cubicBezTo>
                    <a:pt x="139" y="426"/>
                    <a:pt x="138" y="424"/>
                    <a:pt x="136" y="423"/>
                  </a:cubicBezTo>
                  <a:cubicBezTo>
                    <a:pt x="137" y="423"/>
                    <a:pt x="137" y="424"/>
                    <a:pt x="137" y="424"/>
                  </a:cubicBezTo>
                  <a:close/>
                  <a:moveTo>
                    <a:pt x="53" y="332"/>
                  </a:moveTo>
                  <a:cubicBezTo>
                    <a:pt x="52" y="332"/>
                    <a:pt x="52" y="332"/>
                    <a:pt x="52" y="332"/>
                  </a:cubicBezTo>
                  <a:cubicBezTo>
                    <a:pt x="52" y="330"/>
                    <a:pt x="52" y="329"/>
                    <a:pt x="52" y="327"/>
                  </a:cubicBezTo>
                  <a:cubicBezTo>
                    <a:pt x="53" y="328"/>
                    <a:pt x="53" y="329"/>
                    <a:pt x="53" y="330"/>
                  </a:cubicBezTo>
                  <a:cubicBezTo>
                    <a:pt x="53" y="331"/>
                    <a:pt x="53" y="331"/>
                    <a:pt x="53" y="332"/>
                  </a:cubicBezTo>
                  <a:close/>
                  <a:moveTo>
                    <a:pt x="50" y="356"/>
                  </a:moveTo>
                  <a:cubicBezTo>
                    <a:pt x="50" y="356"/>
                    <a:pt x="50" y="356"/>
                    <a:pt x="50" y="357"/>
                  </a:cubicBezTo>
                  <a:cubicBezTo>
                    <a:pt x="49" y="357"/>
                    <a:pt x="49" y="356"/>
                    <a:pt x="48" y="356"/>
                  </a:cubicBezTo>
                  <a:cubicBezTo>
                    <a:pt x="48" y="356"/>
                    <a:pt x="47" y="356"/>
                    <a:pt x="47" y="357"/>
                  </a:cubicBezTo>
                  <a:cubicBezTo>
                    <a:pt x="47" y="354"/>
                    <a:pt x="47" y="352"/>
                    <a:pt x="48" y="349"/>
                  </a:cubicBezTo>
                  <a:cubicBezTo>
                    <a:pt x="48" y="352"/>
                    <a:pt x="49" y="354"/>
                    <a:pt x="50" y="356"/>
                  </a:cubicBezTo>
                  <a:close/>
                  <a:moveTo>
                    <a:pt x="48" y="359"/>
                  </a:moveTo>
                  <a:cubicBezTo>
                    <a:pt x="49" y="359"/>
                    <a:pt x="49" y="359"/>
                    <a:pt x="50" y="359"/>
                  </a:cubicBezTo>
                  <a:cubicBezTo>
                    <a:pt x="50" y="363"/>
                    <a:pt x="49" y="366"/>
                    <a:pt x="49" y="369"/>
                  </a:cubicBezTo>
                  <a:cubicBezTo>
                    <a:pt x="48" y="366"/>
                    <a:pt x="47" y="363"/>
                    <a:pt x="47" y="359"/>
                  </a:cubicBezTo>
                  <a:cubicBezTo>
                    <a:pt x="47" y="359"/>
                    <a:pt x="48" y="359"/>
                    <a:pt x="48" y="359"/>
                  </a:cubicBezTo>
                  <a:close/>
                  <a:moveTo>
                    <a:pt x="45" y="332"/>
                  </a:moveTo>
                  <a:cubicBezTo>
                    <a:pt x="46" y="335"/>
                    <a:pt x="47" y="338"/>
                    <a:pt x="48" y="341"/>
                  </a:cubicBezTo>
                  <a:cubicBezTo>
                    <a:pt x="47" y="338"/>
                    <a:pt x="46" y="335"/>
                    <a:pt x="45" y="332"/>
                  </a:cubicBezTo>
                  <a:close/>
                  <a:moveTo>
                    <a:pt x="47" y="311"/>
                  </a:moveTo>
                  <a:cubicBezTo>
                    <a:pt x="70" y="327"/>
                    <a:pt x="94" y="342"/>
                    <a:pt x="118" y="357"/>
                  </a:cubicBezTo>
                  <a:cubicBezTo>
                    <a:pt x="118" y="357"/>
                    <a:pt x="118" y="357"/>
                    <a:pt x="118" y="357"/>
                  </a:cubicBezTo>
                  <a:cubicBezTo>
                    <a:pt x="118" y="357"/>
                    <a:pt x="118" y="357"/>
                    <a:pt x="117" y="357"/>
                  </a:cubicBezTo>
                  <a:cubicBezTo>
                    <a:pt x="118" y="359"/>
                    <a:pt x="118" y="359"/>
                    <a:pt x="118" y="359"/>
                  </a:cubicBezTo>
                  <a:cubicBezTo>
                    <a:pt x="118" y="359"/>
                    <a:pt x="119" y="359"/>
                    <a:pt x="120" y="359"/>
                  </a:cubicBezTo>
                  <a:cubicBezTo>
                    <a:pt x="120" y="359"/>
                    <a:pt x="121" y="359"/>
                    <a:pt x="121" y="359"/>
                  </a:cubicBezTo>
                  <a:cubicBezTo>
                    <a:pt x="130" y="367"/>
                    <a:pt x="139" y="374"/>
                    <a:pt x="148" y="382"/>
                  </a:cubicBezTo>
                  <a:cubicBezTo>
                    <a:pt x="150" y="380"/>
                    <a:pt x="150" y="380"/>
                    <a:pt x="150" y="380"/>
                  </a:cubicBezTo>
                  <a:cubicBezTo>
                    <a:pt x="149" y="379"/>
                    <a:pt x="149" y="379"/>
                    <a:pt x="148" y="378"/>
                  </a:cubicBezTo>
                  <a:cubicBezTo>
                    <a:pt x="149" y="379"/>
                    <a:pt x="151" y="379"/>
                    <a:pt x="152" y="379"/>
                  </a:cubicBezTo>
                  <a:cubicBezTo>
                    <a:pt x="151" y="380"/>
                    <a:pt x="151" y="381"/>
                    <a:pt x="151" y="382"/>
                  </a:cubicBezTo>
                  <a:cubicBezTo>
                    <a:pt x="151" y="382"/>
                    <a:pt x="151" y="382"/>
                    <a:pt x="151" y="382"/>
                  </a:cubicBezTo>
                  <a:cubicBezTo>
                    <a:pt x="147" y="385"/>
                    <a:pt x="147" y="385"/>
                    <a:pt x="147" y="385"/>
                  </a:cubicBezTo>
                  <a:cubicBezTo>
                    <a:pt x="140" y="385"/>
                    <a:pt x="134" y="385"/>
                    <a:pt x="130" y="385"/>
                  </a:cubicBezTo>
                  <a:cubicBezTo>
                    <a:pt x="130" y="385"/>
                    <a:pt x="129" y="385"/>
                    <a:pt x="129" y="384"/>
                  </a:cubicBezTo>
                  <a:cubicBezTo>
                    <a:pt x="105" y="361"/>
                    <a:pt x="80" y="336"/>
                    <a:pt x="72" y="329"/>
                  </a:cubicBezTo>
                  <a:cubicBezTo>
                    <a:pt x="71" y="331"/>
                    <a:pt x="71" y="331"/>
                    <a:pt x="71" y="331"/>
                  </a:cubicBezTo>
                  <a:cubicBezTo>
                    <a:pt x="76" y="336"/>
                    <a:pt x="91" y="351"/>
                    <a:pt x="108" y="368"/>
                  </a:cubicBezTo>
                  <a:cubicBezTo>
                    <a:pt x="95" y="357"/>
                    <a:pt x="81" y="347"/>
                    <a:pt x="67" y="337"/>
                  </a:cubicBezTo>
                  <a:cubicBezTo>
                    <a:pt x="66" y="339"/>
                    <a:pt x="66" y="339"/>
                    <a:pt x="66" y="339"/>
                  </a:cubicBezTo>
                  <a:cubicBezTo>
                    <a:pt x="87" y="354"/>
                    <a:pt x="107" y="369"/>
                    <a:pt x="126" y="385"/>
                  </a:cubicBezTo>
                  <a:cubicBezTo>
                    <a:pt x="124" y="385"/>
                    <a:pt x="123" y="385"/>
                    <a:pt x="123" y="385"/>
                  </a:cubicBezTo>
                  <a:cubicBezTo>
                    <a:pt x="123" y="385"/>
                    <a:pt x="124" y="385"/>
                    <a:pt x="126" y="386"/>
                  </a:cubicBezTo>
                  <a:cubicBezTo>
                    <a:pt x="127" y="386"/>
                    <a:pt x="128" y="387"/>
                    <a:pt x="129" y="388"/>
                  </a:cubicBezTo>
                  <a:cubicBezTo>
                    <a:pt x="138" y="396"/>
                    <a:pt x="146" y="404"/>
                    <a:pt x="153" y="411"/>
                  </a:cubicBezTo>
                  <a:cubicBezTo>
                    <a:pt x="162" y="420"/>
                    <a:pt x="170" y="426"/>
                    <a:pt x="173" y="429"/>
                  </a:cubicBezTo>
                  <a:cubicBezTo>
                    <a:pt x="174" y="430"/>
                    <a:pt x="175" y="431"/>
                    <a:pt x="176" y="431"/>
                  </a:cubicBezTo>
                  <a:cubicBezTo>
                    <a:pt x="176" y="431"/>
                    <a:pt x="176" y="431"/>
                    <a:pt x="176" y="431"/>
                  </a:cubicBezTo>
                  <a:cubicBezTo>
                    <a:pt x="177" y="431"/>
                    <a:pt x="177" y="431"/>
                    <a:pt x="177" y="431"/>
                  </a:cubicBezTo>
                  <a:cubicBezTo>
                    <a:pt x="176" y="430"/>
                    <a:pt x="176" y="430"/>
                    <a:pt x="176" y="430"/>
                  </a:cubicBezTo>
                  <a:cubicBezTo>
                    <a:pt x="176" y="429"/>
                    <a:pt x="176" y="429"/>
                    <a:pt x="176" y="429"/>
                  </a:cubicBezTo>
                  <a:cubicBezTo>
                    <a:pt x="176" y="429"/>
                    <a:pt x="176" y="429"/>
                    <a:pt x="176" y="429"/>
                  </a:cubicBezTo>
                  <a:cubicBezTo>
                    <a:pt x="178" y="430"/>
                    <a:pt x="179" y="432"/>
                    <a:pt x="181" y="433"/>
                  </a:cubicBezTo>
                  <a:cubicBezTo>
                    <a:pt x="182" y="431"/>
                    <a:pt x="182" y="431"/>
                    <a:pt x="182" y="431"/>
                  </a:cubicBezTo>
                  <a:cubicBezTo>
                    <a:pt x="182" y="431"/>
                    <a:pt x="181" y="430"/>
                    <a:pt x="181" y="430"/>
                  </a:cubicBezTo>
                  <a:cubicBezTo>
                    <a:pt x="331" y="436"/>
                    <a:pt x="331" y="436"/>
                    <a:pt x="331" y="436"/>
                  </a:cubicBezTo>
                  <a:cubicBezTo>
                    <a:pt x="331" y="436"/>
                    <a:pt x="224" y="419"/>
                    <a:pt x="180" y="429"/>
                  </a:cubicBezTo>
                  <a:cubicBezTo>
                    <a:pt x="178" y="427"/>
                    <a:pt x="177" y="425"/>
                    <a:pt x="175" y="424"/>
                  </a:cubicBezTo>
                  <a:cubicBezTo>
                    <a:pt x="174" y="424"/>
                    <a:pt x="174" y="424"/>
                    <a:pt x="174" y="424"/>
                  </a:cubicBezTo>
                  <a:cubicBezTo>
                    <a:pt x="160" y="411"/>
                    <a:pt x="146" y="398"/>
                    <a:pt x="131" y="386"/>
                  </a:cubicBezTo>
                  <a:cubicBezTo>
                    <a:pt x="131" y="386"/>
                    <a:pt x="131" y="386"/>
                    <a:pt x="131" y="386"/>
                  </a:cubicBezTo>
                  <a:cubicBezTo>
                    <a:pt x="139" y="386"/>
                    <a:pt x="155" y="387"/>
                    <a:pt x="175" y="388"/>
                  </a:cubicBezTo>
                  <a:cubicBezTo>
                    <a:pt x="175" y="388"/>
                    <a:pt x="175" y="389"/>
                    <a:pt x="175" y="389"/>
                  </a:cubicBezTo>
                  <a:cubicBezTo>
                    <a:pt x="176" y="388"/>
                    <a:pt x="176" y="388"/>
                    <a:pt x="176" y="388"/>
                  </a:cubicBezTo>
                  <a:cubicBezTo>
                    <a:pt x="181" y="389"/>
                    <a:pt x="185" y="389"/>
                    <a:pt x="190" y="389"/>
                  </a:cubicBezTo>
                  <a:cubicBezTo>
                    <a:pt x="190" y="390"/>
                    <a:pt x="191" y="391"/>
                    <a:pt x="192" y="391"/>
                  </a:cubicBezTo>
                  <a:cubicBezTo>
                    <a:pt x="193" y="390"/>
                    <a:pt x="194" y="390"/>
                    <a:pt x="195" y="389"/>
                  </a:cubicBezTo>
                  <a:cubicBezTo>
                    <a:pt x="203" y="390"/>
                    <a:pt x="212" y="390"/>
                    <a:pt x="220" y="391"/>
                  </a:cubicBezTo>
                  <a:cubicBezTo>
                    <a:pt x="224" y="392"/>
                    <a:pt x="228" y="393"/>
                    <a:pt x="232" y="395"/>
                  </a:cubicBezTo>
                  <a:cubicBezTo>
                    <a:pt x="233" y="393"/>
                    <a:pt x="233" y="393"/>
                    <a:pt x="233" y="393"/>
                  </a:cubicBezTo>
                  <a:cubicBezTo>
                    <a:pt x="232" y="392"/>
                    <a:pt x="231" y="392"/>
                    <a:pt x="229" y="391"/>
                  </a:cubicBezTo>
                  <a:cubicBezTo>
                    <a:pt x="282" y="394"/>
                    <a:pt x="341" y="396"/>
                    <a:pt x="373" y="396"/>
                  </a:cubicBezTo>
                  <a:cubicBezTo>
                    <a:pt x="386" y="397"/>
                    <a:pt x="398" y="397"/>
                    <a:pt x="408" y="398"/>
                  </a:cubicBezTo>
                  <a:cubicBezTo>
                    <a:pt x="417" y="399"/>
                    <a:pt x="425" y="401"/>
                    <a:pt x="434" y="403"/>
                  </a:cubicBezTo>
                  <a:cubicBezTo>
                    <a:pt x="433" y="403"/>
                    <a:pt x="433" y="403"/>
                    <a:pt x="432" y="403"/>
                  </a:cubicBezTo>
                  <a:cubicBezTo>
                    <a:pt x="432" y="405"/>
                    <a:pt x="432" y="405"/>
                    <a:pt x="432" y="405"/>
                  </a:cubicBezTo>
                  <a:cubicBezTo>
                    <a:pt x="429" y="405"/>
                    <a:pt x="426" y="404"/>
                    <a:pt x="423" y="404"/>
                  </a:cubicBezTo>
                  <a:cubicBezTo>
                    <a:pt x="422" y="404"/>
                    <a:pt x="421" y="404"/>
                    <a:pt x="420" y="404"/>
                  </a:cubicBezTo>
                  <a:cubicBezTo>
                    <a:pt x="411" y="403"/>
                    <a:pt x="402" y="402"/>
                    <a:pt x="393" y="402"/>
                  </a:cubicBezTo>
                  <a:cubicBezTo>
                    <a:pt x="393" y="402"/>
                    <a:pt x="393" y="402"/>
                    <a:pt x="393" y="402"/>
                  </a:cubicBezTo>
                  <a:cubicBezTo>
                    <a:pt x="369" y="399"/>
                    <a:pt x="346" y="397"/>
                    <a:pt x="322" y="395"/>
                  </a:cubicBezTo>
                  <a:cubicBezTo>
                    <a:pt x="322" y="398"/>
                    <a:pt x="322" y="398"/>
                    <a:pt x="322" y="398"/>
                  </a:cubicBezTo>
                  <a:cubicBezTo>
                    <a:pt x="333" y="399"/>
                    <a:pt x="343" y="399"/>
                    <a:pt x="354" y="400"/>
                  </a:cubicBezTo>
                  <a:cubicBezTo>
                    <a:pt x="354" y="402"/>
                    <a:pt x="354" y="402"/>
                    <a:pt x="354" y="402"/>
                  </a:cubicBezTo>
                  <a:cubicBezTo>
                    <a:pt x="354" y="402"/>
                    <a:pt x="355" y="403"/>
                    <a:pt x="355" y="403"/>
                  </a:cubicBezTo>
                  <a:cubicBezTo>
                    <a:pt x="355" y="403"/>
                    <a:pt x="354" y="403"/>
                    <a:pt x="354" y="403"/>
                  </a:cubicBezTo>
                  <a:cubicBezTo>
                    <a:pt x="354" y="405"/>
                    <a:pt x="354" y="405"/>
                    <a:pt x="354" y="405"/>
                  </a:cubicBezTo>
                  <a:cubicBezTo>
                    <a:pt x="354" y="405"/>
                    <a:pt x="354" y="405"/>
                    <a:pt x="354" y="405"/>
                  </a:cubicBezTo>
                  <a:cubicBezTo>
                    <a:pt x="354" y="405"/>
                    <a:pt x="354" y="405"/>
                    <a:pt x="354" y="405"/>
                  </a:cubicBezTo>
                  <a:cubicBezTo>
                    <a:pt x="354" y="405"/>
                    <a:pt x="354" y="405"/>
                    <a:pt x="354" y="405"/>
                  </a:cubicBezTo>
                  <a:cubicBezTo>
                    <a:pt x="357" y="405"/>
                    <a:pt x="360" y="405"/>
                    <a:pt x="363" y="405"/>
                  </a:cubicBezTo>
                  <a:cubicBezTo>
                    <a:pt x="364" y="405"/>
                    <a:pt x="365" y="405"/>
                    <a:pt x="366" y="405"/>
                  </a:cubicBezTo>
                  <a:cubicBezTo>
                    <a:pt x="376" y="408"/>
                    <a:pt x="387" y="410"/>
                    <a:pt x="397" y="411"/>
                  </a:cubicBezTo>
                  <a:cubicBezTo>
                    <a:pt x="397" y="413"/>
                    <a:pt x="397" y="413"/>
                    <a:pt x="397" y="413"/>
                  </a:cubicBezTo>
                  <a:cubicBezTo>
                    <a:pt x="398" y="413"/>
                    <a:pt x="399" y="414"/>
                    <a:pt x="400" y="414"/>
                  </a:cubicBezTo>
                  <a:cubicBezTo>
                    <a:pt x="327" y="407"/>
                    <a:pt x="213" y="398"/>
                    <a:pt x="198" y="409"/>
                  </a:cubicBezTo>
                  <a:cubicBezTo>
                    <a:pt x="198" y="409"/>
                    <a:pt x="331" y="410"/>
                    <a:pt x="411" y="420"/>
                  </a:cubicBezTo>
                  <a:cubicBezTo>
                    <a:pt x="407" y="420"/>
                    <a:pt x="403" y="420"/>
                    <a:pt x="399" y="421"/>
                  </a:cubicBezTo>
                  <a:cubicBezTo>
                    <a:pt x="394" y="421"/>
                    <a:pt x="388" y="421"/>
                    <a:pt x="383" y="421"/>
                  </a:cubicBezTo>
                  <a:cubicBezTo>
                    <a:pt x="378" y="421"/>
                    <a:pt x="372" y="421"/>
                    <a:pt x="368" y="421"/>
                  </a:cubicBezTo>
                  <a:cubicBezTo>
                    <a:pt x="360" y="421"/>
                    <a:pt x="353" y="421"/>
                    <a:pt x="348" y="421"/>
                  </a:cubicBezTo>
                  <a:cubicBezTo>
                    <a:pt x="348" y="423"/>
                    <a:pt x="348" y="423"/>
                    <a:pt x="348" y="423"/>
                  </a:cubicBezTo>
                  <a:cubicBezTo>
                    <a:pt x="353" y="423"/>
                    <a:pt x="360" y="423"/>
                    <a:pt x="368" y="423"/>
                  </a:cubicBezTo>
                  <a:cubicBezTo>
                    <a:pt x="371" y="423"/>
                    <a:pt x="376" y="423"/>
                    <a:pt x="380" y="423"/>
                  </a:cubicBezTo>
                  <a:cubicBezTo>
                    <a:pt x="365" y="426"/>
                    <a:pt x="351" y="429"/>
                    <a:pt x="342" y="431"/>
                  </a:cubicBezTo>
                  <a:cubicBezTo>
                    <a:pt x="343" y="433"/>
                    <a:pt x="343" y="433"/>
                    <a:pt x="343" y="433"/>
                  </a:cubicBezTo>
                  <a:cubicBezTo>
                    <a:pt x="355" y="431"/>
                    <a:pt x="377" y="426"/>
                    <a:pt x="399" y="423"/>
                  </a:cubicBezTo>
                  <a:cubicBezTo>
                    <a:pt x="410" y="423"/>
                    <a:pt x="421" y="424"/>
                    <a:pt x="431" y="424"/>
                  </a:cubicBezTo>
                  <a:cubicBezTo>
                    <a:pt x="432" y="424"/>
                    <a:pt x="433" y="424"/>
                    <a:pt x="435" y="425"/>
                  </a:cubicBezTo>
                  <a:cubicBezTo>
                    <a:pt x="439" y="426"/>
                    <a:pt x="444" y="429"/>
                    <a:pt x="448" y="431"/>
                  </a:cubicBezTo>
                  <a:cubicBezTo>
                    <a:pt x="447" y="434"/>
                    <a:pt x="447" y="438"/>
                    <a:pt x="448" y="442"/>
                  </a:cubicBezTo>
                  <a:cubicBezTo>
                    <a:pt x="445" y="442"/>
                    <a:pt x="442" y="442"/>
                    <a:pt x="439" y="442"/>
                  </a:cubicBezTo>
                  <a:cubicBezTo>
                    <a:pt x="438" y="442"/>
                    <a:pt x="437" y="442"/>
                    <a:pt x="436" y="442"/>
                  </a:cubicBezTo>
                  <a:cubicBezTo>
                    <a:pt x="437" y="442"/>
                    <a:pt x="437" y="442"/>
                    <a:pt x="437" y="442"/>
                  </a:cubicBezTo>
                  <a:cubicBezTo>
                    <a:pt x="434" y="441"/>
                    <a:pt x="434" y="441"/>
                    <a:pt x="434" y="441"/>
                  </a:cubicBezTo>
                  <a:cubicBezTo>
                    <a:pt x="430" y="439"/>
                    <a:pt x="426" y="438"/>
                    <a:pt x="422" y="436"/>
                  </a:cubicBezTo>
                  <a:cubicBezTo>
                    <a:pt x="421" y="439"/>
                    <a:pt x="421" y="439"/>
                    <a:pt x="421" y="439"/>
                  </a:cubicBezTo>
                  <a:cubicBezTo>
                    <a:pt x="424" y="440"/>
                    <a:pt x="427" y="441"/>
                    <a:pt x="430" y="442"/>
                  </a:cubicBezTo>
                  <a:cubicBezTo>
                    <a:pt x="429" y="442"/>
                    <a:pt x="427" y="442"/>
                    <a:pt x="425" y="442"/>
                  </a:cubicBezTo>
                  <a:cubicBezTo>
                    <a:pt x="408" y="437"/>
                    <a:pt x="391" y="434"/>
                    <a:pt x="379" y="434"/>
                  </a:cubicBezTo>
                  <a:cubicBezTo>
                    <a:pt x="376" y="434"/>
                    <a:pt x="374" y="434"/>
                    <a:pt x="372" y="434"/>
                  </a:cubicBezTo>
                  <a:cubicBezTo>
                    <a:pt x="372" y="436"/>
                    <a:pt x="372" y="436"/>
                    <a:pt x="372" y="436"/>
                  </a:cubicBezTo>
                  <a:cubicBezTo>
                    <a:pt x="388" y="441"/>
                    <a:pt x="406" y="443"/>
                    <a:pt x="423" y="444"/>
                  </a:cubicBezTo>
                  <a:cubicBezTo>
                    <a:pt x="421" y="445"/>
                    <a:pt x="419" y="445"/>
                    <a:pt x="416" y="446"/>
                  </a:cubicBezTo>
                  <a:cubicBezTo>
                    <a:pt x="413" y="446"/>
                    <a:pt x="410" y="446"/>
                    <a:pt x="407" y="447"/>
                  </a:cubicBezTo>
                  <a:cubicBezTo>
                    <a:pt x="406" y="447"/>
                    <a:pt x="406" y="447"/>
                    <a:pt x="405" y="447"/>
                  </a:cubicBezTo>
                  <a:cubicBezTo>
                    <a:pt x="402" y="447"/>
                    <a:pt x="399" y="447"/>
                    <a:pt x="397" y="447"/>
                  </a:cubicBezTo>
                  <a:cubicBezTo>
                    <a:pt x="396" y="447"/>
                    <a:pt x="396" y="447"/>
                    <a:pt x="396" y="447"/>
                  </a:cubicBezTo>
                  <a:cubicBezTo>
                    <a:pt x="391" y="446"/>
                    <a:pt x="387" y="445"/>
                    <a:pt x="383" y="444"/>
                  </a:cubicBezTo>
                  <a:cubicBezTo>
                    <a:pt x="382" y="446"/>
                    <a:pt x="382" y="446"/>
                    <a:pt x="382" y="446"/>
                  </a:cubicBezTo>
                  <a:cubicBezTo>
                    <a:pt x="387" y="449"/>
                    <a:pt x="393" y="451"/>
                    <a:pt x="399" y="453"/>
                  </a:cubicBezTo>
                  <a:cubicBezTo>
                    <a:pt x="371" y="450"/>
                    <a:pt x="371" y="450"/>
                    <a:pt x="371" y="450"/>
                  </a:cubicBezTo>
                  <a:cubicBezTo>
                    <a:pt x="371" y="450"/>
                    <a:pt x="397" y="459"/>
                    <a:pt x="420" y="459"/>
                  </a:cubicBezTo>
                  <a:cubicBezTo>
                    <a:pt x="420" y="460"/>
                    <a:pt x="420" y="460"/>
                    <a:pt x="421" y="460"/>
                  </a:cubicBezTo>
                  <a:cubicBezTo>
                    <a:pt x="420" y="461"/>
                    <a:pt x="420" y="461"/>
                    <a:pt x="420" y="461"/>
                  </a:cubicBezTo>
                  <a:cubicBezTo>
                    <a:pt x="420" y="461"/>
                    <a:pt x="421" y="461"/>
                    <a:pt x="421" y="461"/>
                  </a:cubicBezTo>
                  <a:cubicBezTo>
                    <a:pt x="413" y="461"/>
                    <a:pt x="406" y="461"/>
                    <a:pt x="399" y="460"/>
                  </a:cubicBezTo>
                  <a:cubicBezTo>
                    <a:pt x="398" y="458"/>
                    <a:pt x="398" y="458"/>
                    <a:pt x="398" y="458"/>
                  </a:cubicBezTo>
                  <a:cubicBezTo>
                    <a:pt x="382" y="457"/>
                    <a:pt x="365" y="456"/>
                    <a:pt x="349" y="456"/>
                  </a:cubicBezTo>
                  <a:cubicBezTo>
                    <a:pt x="340" y="456"/>
                    <a:pt x="332" y="456"/>
                    <a:pt x="323" y="457"/>
                  </a:cubicBezTo>
                  <a:cubicBezTo>
                    <a:pt x="317" y="456"/>
                    <a:pt x="311" y="455"/>
                    <a:pt x="304" y="455"/>
                  </a:cubicBezTo>
                  <a:cubicBezTo>
                    <a:pt x="253" y="450"/>
                    <a:pt x="214" y="451"/>
                    <a:pt x="186" y="454"/>
                  </a:cubicBezTo>
                  <a:cubicBezTo>
                    <a:pt x="183" y="451"/>
                    <a:pt x="180" y="449"/>
                    <a:pt x="180" y="449"/>
                  </a:cubicBezTo>
                  <a:cubicBezTo>
                    <a:pt x="180" y="449"/>
                    <a:pt x="181" y="451"/>
                    <a:pt x="183" y="455"/>
                  </a:cubicBezTo>
                  <a:cubicBezTo>
                    <a:pt x="178" y="455"/>
                    <a:pt x="174" y="456"/>
                    <a:pt x="169" y="456"/>
                  </a:cubicBezTo>
                  <a:cubicBezTo>
                    <a:pt x="169" y="455"/>
                    <a:pt x="168" y="454"/>
                    <a:pt x="167" y="453"/>
                  </a:cubicBezTo>
                  <a:cubicBezTo>
                    <a:pt x="165" y="450"/>
                    <a:pt x="161" y="445"/>
                    <a:pt x="157" y="441"/>
                  </a:cubicBezTo>
                  <a:cubicBezTo>
                    <a:pt x="158" y="442"/>
                    <a:pt x="159" y="443"/>
                    <a:pt x="160" y="443"/>
                  </a:cubicBezTo>
                  <a:cubicBezTo>
                    <a:pt x="162" y="441"/>
                    <a:pt x="162" y="441"/>
                    <a:pt x="162" y="441"/>
                  </a:cubicBezTo>
                  <a:cubicBezTo>
                    <a:pt x="157" y="437"/>
                    <a:pt x="149" y="430"/>
                    <a:pt x="139" y="422"/>
                  </a:cubicBezTo>
                  <a:cubicBezTo>
                    <a:pt x="135" y="418"/>
                    <a:pt x="131" y="414"/>
                    <a:pt x="127" y="410"/>
                  </a:cubicBezTo>
                  <a:cubicBezTo>
                    <a:pt x="119" y="403"/>
                    <a:pt x="110" y="396"/>
                    <a:pt x="102" y="389"/>
                  </a:cubicBezTo>
                  <a:cubicBezTo>
                    <a:pt x="99" y="386"/>
                    <a:pt x="96" y="383"/>
                    <a:pt x="93" y="380"/>
                  </a:cubicBezTo>
                  <a:cubicBezTo>
                    <a:pt x="92" y="381"/>
                    <a:pt x="92" y="381"/>
                    <a:pt x="92" y="381"/>
                  </a:cubicBezTo>
                  <a:cubicBezTo>
                    <a:pt x="80" y="372"/>
                    <a:pt x="69" y="364"/>
                    <a:pt x="60" y="360"/>
                  </a:cubicBezTo>
                  <a:cubicBezTo>
                    <a:pt x="58" y="359"/>
                    <a:pt x="55" y="358"/>
                    <a:pt x="53" y="357"/>
                  </a:cubicBezTo>
                  <a:cubicBezTo>
                    <a:pt x="53" y="357"/>
                    <a:pt x="53" y="356"/>
                    <a:pt x="52" y="356"/>
                  </a:cubicBezTo>
                  <a:cubicBezTo>
                    <a:pt x="52" y="352"/>
                    <a:pt x="52" y="349"/>
                    <a:pt x="51" y="346"/>
                  </a:cubicBezTo>
                  <a:cubicBezTo>
                    <a:pt x="52" y="344"/>
                    <a:pt x="53" y="342"/>
                    <a:pt x="54" y="340"/>
                  </a:cubicBezTo>
                  <a:cubicBezTo>
                    <a:pt x="55" y="340"/>
                    <a:pt x="55" y="340"/>
                    <a:pt x="55" y="340"/>
                  </a:cubicBezTo>
                  <a:cubicBezTo>
                    <a:pt x="55" y="339"/>
                    <a:pt x="54" y="338"/>
                    <a:pt x="54" y="338"/>
                  </a:cubicBezTo>
                  <a:cubicBezTo>
                    <a:pt x="54" y="337"/>
                    <a:pt x="55" y="337"/>
                    <a:pt x="55" y="336"/>
                  </a:cubicBezTo>
                  <a:cubicBezTo>
                    <a:pt x="69" y="343"/>
                    <a:pt x="84" y="355"/>
                    <a:pt x="98" y="368"/>
                  </a:cubicBezTo>
                  <a:cubicBezTo>
                    <a:pt x="114" y="383"/>
                    <a:pt x="129" y="398"/>
                    <a:pt x="142" y="410"/>
                  </a:cubicBezTo>
                  <a:cubicBezTo>
                    <a:pt x="144" y="408"/>
                    <a:pt x="144" y="408"/>
                    <a:pt x="144" y="408"/>
                  </a:cubicBezTo>
                  <a:cubicBezTo>
                    <a:pt x="131" y="396"/>
                    <a:pt x="116" y="381"/>
                    <a:pt x="100" y="366"/>
                  </a:cubicBezTo>
                  <a:cubicBezTo>
                    <a:pt x="85" y="353"/>
                    <a:pt x="70" y="341"/>
                    <a:pt x="55" y="333"/>
                  </a:cubicBezTo>
                  <a:cubicBezTo>
                    <a:pt x="55" y="332"/>
                    <a:pt x="55" y="331"/>
                    <a:pt x="55" y="330"/>
                  </a:cubicBezTo>
                  <a:cubicBezTo>
                    <a:pt x="55" y="325"/>
                    <a:pt x="54" y="320"/>
                    <a:pt x="53" y="315"/>
                  </a:cubicBezTo>
                  <a:cubicBezTo>
                    <a:pt x="50" y="316"/>
                    <a:pt x="50" y="316"/>
                    <a:pt x="50" y="316"/>
                  </a:cubicBezTo>
                  <a:cubicBezTo>
                    <a:pt x="50" y="321"/>
                    <a:pt x="50" y="326"/>
                    <a:pt x="50" y="331"/>
                  </a:cubicBezTo>
                  <a:cubicBezTo>
                    <a:pt x="50" y="331"/>
                    <a:pt x="50" y="331"/>
                    <a:pt x="50" y="331"/>
                  </a:cubicBezTo>
                  <a:cubicBezTo>
                    <a:pt x="48" y="324"/>
                    <a:pt x="48" y="315"/>
                    <a:pt x="47" y="311"/>
                  </a:cubicBezTo>
                  <a:close/>
                  <a:moveTo>
                    <a:pt x="382" y="436"/>
                  </a:moveTo>
                  <a:cubicBezTo>
                    <a:pt x="390" y="437"/>
                    <a:pt x="400" y="438"/>
                    <a:pt x="411" y="441"/>
                  </a:cubicBezTo>
                  <a:cubicBezTo>
                    <a:pt x="401" y="440"/>
                    <a:pt x="391" y="438"/>
                    <a:pt x="382" y="436"/>
                  </a:cubicBezTo>
                  <a:close/>
                  <a:moveTo>
                    <a:pt x="38" y="293"/>
                  </a:moveTo>
                  <a:cubicBezTo>
                    <a:pt x="33" y="288"/>
                    <a:pt x="28" y="283"/>
                    <a:pt x="24" y="278"/>
                  </a:cubicBezTo>
                  <a:cubicBezTo>
                    <a:pt x="24" y="278"/>
                    <a:pt x="24" y="278"/>
                    <a:pt x="24" y="278"/>
                  </a:cubicBezTo>
                  <a:cubicBezTo>
                    <a:pt x="25" y="277"/>
                    <a:pt x="25" y="277"/>
                    <a:pt x="26" y="276"/>
                  </a:cubicBezTo>
                  <a:cubicBezTo>
                    <a:pt x="26" y="276"/>
                    <a:pt x="27" y="276"/>
                    <a:pt x="27" y="276"/>
                  </a:cubicBezTo>
                  <a:cubicBezTo>
                    <a:pt x="29" y="277"/>
                    <a:pt x="31" y="278"/>
                    <a:pt x="32" y="279"/>
                  </a:cubicBezTo>
                  <a:cubicBezTo>
                    <a:pt x="33" y="280"/>
                    <a:pt x="33" y="281"/>
                    <a:pt x="34" y="282"/>
                  </a:cubicBezTo>
                  <a:cubicBezTo>
                    <a:pt x="34" y="282"/>
                    <a:pt x="34" y="282"/>
                    <a:pt x="34" y="282"/>
                  </a:cubicBezTo>
                  <a:cubicBezTo>
                    <a:pt x="33" y="282"/>
                    <a:pt x="33" y="283"/>
                    <a:pt x="32" y="283"/>
                  </a:cubicBezTo>
                  <a:cubicBezTo>
                    <a:pt x="34" y="285"/>
                    <a:pt x="34" y="285"/>
                    <a:pt x="34" y="285"/>
                  </a:cubicBezTo>
                  <a:cubicBezTo>
                    <a:pt x="34" y="284"/>
                    <a:pt x="35" y="284"/>
                    <a:pt x="35" y="284"/>
                  </a:cubicBezTo>
                  <a:cubicBezTo>
                    <a:pt x="35" y="284"/>
                    <a:pt x="35" y="284"/>
                    <a:pt x="36" y="284"/>
                  </a:cubicBezTo>
                  <a:cubicBezTo>
                    <a:pt x="37" y="284"/>
                    <a:pt x="39" y="285"/>
                    <a:pt x="42" y="286"/>
                  </a:cubicBezTo>
                  <a:cubicBezTo>
                    <a:pt x="42" y="286"/>
                    <a:pt x="42" y="286"/>
                    <a:pt x="42" y="287"/>
                  </a:cubicBezTo>
                  <a:cubicBezTo>
                    <a:pt x="43" y="289"/>
                    <a:pt x="44" y="290"/>
                    <a:pt x="45" y="292"/>
                  </a:cubicBezTo>
                  <a:cubicBezTo>
                    <a:pt x="46" y="291"/>
                    <a:pt x="46" y="291"/>
                    <a:pt x="46" y="291"/>
                  </a:cubicBezTo>
                  <a:cubicBezTo>
                    <a:pt x="48" y="293"/>
                    <a:pt x="49" y="295"/>
                    <a:pt x="51" y="297"/>
                  </a:cubicBezTo>
                  <a:cubicBezTo>
                    <a:pt x="51" y="297"/>
                    <a:pt x="51" y="298"/>
                    <a:pt x="50" y="298"/>
                  </a:cubicBezTo>
                  <a:cubicBezTo>
                    <a:pt x="50" y="299"/>
                    <a:pt x="50" y="299"/>
                    <a:pt x="50" y="299"/>
                  </a:cubicBezTo>
                  <a:cubicBezTo>
                    <a:pt x="46" y="297"/>
                    <a:pt x="42" y="295"/>
                    <a:pt x="38" y="293"/>
                  </a:cubicBezTo>
                  <a:close/>
                  <a:moveTo>
                    <a:pt x="60" y="279"/>
                  </a:moveTo>
                  <a:cubicBezTo>
                    <a:pt x="60" y="279"/>
                    <a:pt x="60" y="279"/>
                    <a:pt x="60" y="279"/>
                  </a:cubicBezTo>
                  <a:cubicBezTo>
                    <a:pt x="57" y="278"/>
                    <a:pt x="54" y="276"/>
                    <a:pt x="51" y="275"/>
                  </a:cubicBezTo>
                  <a:cubicBezTo>
                    <a:pt x="52" y="275"/>
                    <a:pt x="52" y="275"/>
                    <a:pt x="53" y="275"/>
                  </a:cubicBezTo>
                  <a:cubicBezTo>
                    <a:pt x="53" y="275"/>
                    <a:pt x="53" y="275"/>
                    <a:pt x="53" y="275"/>
                  </a:cubicBezTo>
                  <a:cubicBezTo>
                    <a:pt x="56" y="276"/>
                    <a:pt x="58" y="278"/>
                    <a:pt x="60" y="279"/>
                  </a:cubicBezTo>
                  <a:close/>
                  <a:moveTo>
                    <a:pt x="91" y="284"/>
                  </a:moveTo>
                  <a:cubicBezTo>
                    <a:pt x="105" y="292"/>
                    <a:pt x="120" y="303"/>
                    <a:pt x="134" y="316"/>
                  </a:cubicBezTo>
                  <a:cubicBezTo>
                    <a:pt x="152" y="332"/>
                    <a:pt x="169" y="350"/>
                    <a:pt x="183" y="364"/>
                  </a:cubicBezTo>
                  <a:cubicBezTo>
                    <a:pt x="182" y="364"/>
                    <a:pt x="180" y="364"/>
                    <a:pt x="179" y="364"/>
                  </a:cubicBezTo>
                  <a:cubicBezTo>
                    <a:pt x="179" y="364"/>
                    <a:pt x="181" y="364"/>
                    <a:pt x="183" y="365"/>
                  </a:cubicBezTo>
                  <a:cubicBezTo>
                    <a:pt x="186" y="367"/>
                    <a:pt x="188" y="370"/>
                    <a:pt x="191" y="372"/>
                  </a:cubicBezTo>
                  <a:cubicBezTo>
                    <a:pt x="191" y="371"/>
                    <a:pt x="191" y="371"/>
                    <a:pt x="191" y="371"/>
                  </a:cubicBezTo>
                  <a:cubicBezTo>
                    <a:pt x="190" y="373"/>
                    <a:pt x="191" y="377"/>
                    <a:pt x="195" y="377"/>
                  </a:cubicBezTo>
                  <a:cubicBezTo>
                    <a:pt x="195" y="377"/>
                    <a:pt x="196" y="377"/>
                    <a:pt x="196" y="377"/>
                  </a:cubicBezTo>
                  <a:cubicBezTo>
                    <a:pt x="196" y="377"/>
                    <a:pt x="196" y="377"/>
                    <a:pt x="196" y="377"/>
                  </a:cubicBezTo>
                  <a:cubicBezTo>
                    <a:pt x="189" y="377"/>
                    <a:pt x="182" y="377"/>
                    <a:pt x="174" y="377"/>
                  </a:cubicBezTo>
                  <a:cubicBezTo>
                    <a:pt x="174" y="377"/>
                    <a:pt x="174" y="376"/>
                    <a:pt x="173" y="376"/>
                  </a:cubicBezTo>
                  <a:cubicBezTo>
                    <a:pt x="174" y="376"/>
                    <a:pt x="174" y="376"/>
                    <a:pt x="174" y="376"/>
                  </a:cubicBezTo>
                  <a:cubicBezTo>
                    <a:pt x="174" y="376"/>
                    <a:pt x="174" y="376"/>
                    <a:pt x="175" y="377"/>
                  </a:cubicBezTo>
                  <a:cubicBezTo>
                    <a:pt x="175" y="376"/>
                    <a:pt x="175" y="376"/>
                    <a:pt x="175" y="376"/>
                  </a:cubicBezTo>
                  <a:cubicBezTo>
                    <a:pt x="177" y="377"/>
                    <a:pt x="178" y="377"/>
                    <a:pt x="180" y="377"/>
                  </a:cubicBezTo>
                  <a:cubicBezTo>
                    <a:pt x="182" y="377"/>
                    <a:pt x="183" y="377"/>
                    <a:pt x="184" y="376"/>
                  </a:cubicBezTo>
                  <a:cubicBezTo>
                    <a:pt x="186" y="376"/>
                    <a:pt x="186" y="376"/>
                    <a:pt x="186" y="376"/>
                  </a:cubicBezTo>
                  <a:cubicBezTo>
                    <a:pt x="185" y="374"/>
                    <a:pt x="185" y="374"/>
                    <a:pt x="185" y="374"/>
                  </a:cubicBezTo>
                  <a:cubicBezTo>
                    <a:pt x="182" y="371"/>
                    <a:pt x="180" y="369"/>
                    <a:pt x="177" y="366"/>
                  </a:cubicBezTo>
                  <a:cubicBezTo>
                    <a:pt x="179" y="365"/>
                    <a:pt x="180" y="362"/>
                    <a:pt x="178" y="361"/>
                  </a:cubicBezTo>
                  <a:cubicBezTo>
                    <a:pt x="173" y="357"/>
                    <a:pt x="167" y="354"/>
                    <a:pt x="162" y="350"/>
                  </a:cubicBezTo>
                  <a:cubicBezTo>
                    <a:pt x="154" y="344"/>
                    <a:pt x="147" y="338"/>
                    <a:pt x="139" y="332"/>
                  </a:cubicBezTo>
                  <a:cubicBezTo>
                    <a:pt x="139" y="332"/>
                    <a:pt x="139" y="332"/>
                    <a:pt x="139" y="332"/>
                  </a:cubicBezTo>
                  <a:cubicBezTo>
                    <a:pt x="125" y="318"/>
                    <a:pt x="108" y="300"/>
                    <a:pt x="91" y="284"/>
                  </a:cubicBezTo>
                  <a:close/>
                  <a:moveTo>
                    <a:pt x="83" y="277"/>
                  </a:moveTo>
                  <a:cubicBezTo>
                    <a:pt x="68" y="265"/>
                    <a:pt x="52" y="254"/>
                    <a:pt x="35" y="249"/>
                  </a:cubicBezTo>
                  <a:cubicBezTo>
                    <a:pt x="37" y="248"/>
                    <a:pt x="37" y="248"/>
                    <a:pt x="37" y="248"/>
                  </a:cubicBezTo>
                  <a:cubicBezTo>
                    <a:pt x="37" y="244"/>
                    <a:pt x="36" y="240"/>
                    <a:pt x="35" y="236"/>
                  </a:cubicBezTo>
                  <a:cubicBezTo>
                    <a:pt x="64" y="254"/>
                    <a:pt x="91" y="276"/>
                    <a:pt x="118" y="299"/>
                  </a:cubicBezTo>
                  <a:cubicBezTo>
                    <a:pt x="106" y="290"/>
                    <a:pt x="95" y="282"/>
                    <a:pt x="83" y="277"/>
                  </a:cubicBezTo>
                  <a:close/>
                  <a:moveTo>
                    <a:pt x="32" y="207"/>
                  </a:moveTo>
                  <a:cubicBezTo>
                    <a:pt x="36" y="210"/>
                    <a:pt x="40" y="213"/>
                    <a:pt x="45" y="216"/>
                  </a:cubicBezTo>
                  <a:cubicBezTo>
                    <a:pt x="92" y="254"/>
                    <a:pt x="148" y="294"/>
                    <a:pt x="192" y="335"/>
                  </a:cubicBezTo>
                  <a:cubicBezTo>
                    <a:pt x="192" y="338"/>
                    <a:pt x="191" y="342"/>
                    <a:pt x="190" y="345"/>
                  </a:cubicBezTo>
                  <a:cubicBezTo>
                    <a:pt x="143" y="305"/>
                    <a:pt x="98" y="265"/>
                    <a:pt x="44" y="234"/>
                  </a:cubicBezTo>
                  <a:cubicBezTo>
                    <a:pt x="43" y="237"/>
                    <a:pt x="43" y="237"/>
                    <a:pt x="43" y="237"/>
                  </a:cubicBezTo>
                  <a:cubicBezTo>
                    <a:pt x="97" y="267"/>
                    <a:pt x="142" y="307"/>
                    <a:pt x="189" y="347"/>
                  </a:cubicBezTo>
                  <a:cubicBezTo>
                    <a:pt x="189" y="349"/>
                    <a:pt x="188" y="351"/>
                    <a:pt x="188" y="352"/>
                  </a:cubicBezTo>
                  <a:cubicBezTo>
                    <a:pt x="187" y="354"/>
                    <a:pt x="190" y="356"/>
                    <a:pt x="191" y="354"/>
                  </a:cubicBezTo>
                  <a:cubicBezTo>
                    <a:pt x="195" y="344"/>
                    <a:pt x="197" y="334"/>
                    <a:pt x="200" y="323"/>
                  </a:cubicBezTo>
                  <a:cubicBezTo>
                    <a:pt x="232" y="324"/>
                    <a:pt x="356" y="324"/>
                    <a:pt x="420" y="327"/>
                  </a:cubicBezTo>
                  <a:cubicBezTo>
                    <a:pt x="421" y="328"/>
                    <a:pt x="421" y="328"/>
                    <a:pt x="421" y="328"/>
                  </a:cubicBezTo>
                  <a:cubicBezTo>
                    <a:pt x="425" y="333"/>
                    <a:pt x="429" y="337"/>
                    <a:pt x="434" y="341"/>
                  </a:cubicBezTo>
                  <a:cubicBezTo>
                    <a:pt x="398" y="340"/>
                    <a:pt x="251" y="336"/>
                    <a:pt x="200" y="344"/>
                  </a:cubicBezTo>
                  <a:cubicBezTo>
                    <a:pt x="438" y="344"/>
                    <a:pt x="438" y="344"/>
                    <a:pt x="438" y="344"/>
                  </a:cubicBezTo>
                  <a:cubicBezTo>
                    <a:pt x="445" y="351"/>
                    <a:pt x="454" y="357"/>
                    <a:pt x="462" y="363"/>
                  </a:cubicBezTo>
                  <a:cubicBezTo>
                    <a:pt x="452" y="358"/>
                    <a:pt x="442" y="352"/>
                    <a:pt x="433" y="345"/>
                  </a:cubicBezTo>
                  <a:cubicBezTo>
                    <a:pt x="433" y="345"/>
                    <a:pt x="433" y="345"/>
                    <a:pt x="433" y="345"/>
                  </a:cubicBezTo>
                  <a:cubicBezTo>
                    <a:pt x="431" y="348"/>
                    <a:pt x="431" y="348"/>
                    <a:pt x="431" y="348"/>
                  </a:cubicBezTo>
                  <a:cubicBezTo>
                    <a:pt x="431" y="348"/>
                    <a:pt x="431" y="348"/>
                    <a:pt x="431" y="348"/>
                  </a:cubicBezTo>
                  <a:cubicBezTo>
                    <a:pt x="431" y="348"/>
                    <a:pt x="431" y="348"/>
                    <a:pt x="431" y="348"/>
                  </a:cubicBezTo>
                  <a:cubicBezTo>
                    <a:pt x="444" y="356"/>
                    <a:pt x="457" y="366"/>
                    <a:pt x="471" y="373"/>
                  </a:cubicBezTo>
                  <a:cubicBezTo>
                    <a:pt x="471" y="374"/>
                    <a:pt x="471" y="374"/>
                    <a:pt x="471" y="375"/>
                  </a:cubicBezTo>
                  <a:cubicBezTo>
                    <a:pt x="446" y="372"/>
                    <a:pt x="349" y="368"/>
                    <a:pt x="274" y="367"/>
                  </a:cubicBezTo>
                  <a:cubicBezTo>
                    <a:pt x="273" y="366"/>
                    <a:pt x="272" y="365"/>
                    <a:pt x="271" y="365"/>
                  </a:cubicBezTo>
                  <a:cubicBezTo>
                    <a:pt x="263" y="365"/>
                    <a:pt x="256" y="365"/>
                    <a:pt x="248" y="366"/>
                  </a:cubicBezTo>
                  <a:cubicBezTo>
                    <a:pt x="223" y="365"/>
                    <a:pt x="203" y="365"/>
                    <a:pt x="191" y="365"/>
                  </a:cubicBezTo>
                  <a:cubicBezTo>
                    <a:pt x="201" y="365"/>
                    <a:pt x="217" y="366"/>
                    <a:pt x="236" y="367"/>
                  </a:cubicBezTo>
                  <a:cubicBezTo>
                    <a:pt x="232" y="368"/>
                    <a:pt x="227" y="369"/>
                    <a:pt x="223" y="370"/>
                  </a:cubicBezTo>
                  <a:cubicBezTo>
                    <a:pt x="223" y="370"/>
                    <a:pt x="223" y="370"/>
                    <a:pt x="223" y="370"/>
                  </a:cubicBezTo>
                  <a:cubicBezTo>
                    <a:pt x="213" y="370"/>
                    <a:pt x="204" y="370"/>
                    <a:pt x="194" y="370"/>
                  </a:cubicBezTo>
                  <a:cubicBezTo>
                    <a:pt x="193" y="370"/>
                    <a:pt x="193" y="370"/>
                    <a:pt x="192" y="370"/>
                  </a:cubicBezTo>
                  <a:cubicBezTo>
                    <a:pt x="193" y="370"/>
                    <a:pt x="193" y="370"/>
                    <a:pt x="193" y="370"/>
                  </a:cubicBezTo>
                  <a:cubicBezTo>
                    <a:pt x="191" y="368"/>
                    <a:pt x="189" y="366"/>
                    <a:pt x="187" y="365"/>
                  </a:cubicBezTo>
                  <a:cubicBezTo>
                    <a:pt x="188" y="365"/>
                    <a:pt x="189" y="365"/>
                    <a:pt x="191" y="365"/>
                  </a:cubicBezTo>
                  <a:cubicBezTo>
                    <a:pt x="189" y="365"/>
                    <a:pt x="188" y="365"/>
                    <a:pt x="187" y="365"/>
                  </a:cubicBezTo>
                  <a:cubicBezTo>
                    <a:pt x="174" y="352"/>
                    <a:pt x="159" y="335"/>
                    <a:pt x="142" y="320"/>
                  </a:cubicBezTo>
                  <a:cubicBezTo>
                    <a:pt x="148" y="325"/>
                    <a:pt x="153" y="329"/>
                    <a:pt x="158" y="334"/>
                  </a:cubicBezTo>
                  <a:cubicBezTo>
                    <a:pt x="159" y="332"/>
                    <a:pt x="159" y="332"/>
                    <a:pt x="159" y="332"/>
                  </a:cubicBezTo>
                  <a:cubicBezTo>
                    <a:pt x="120" y="297"/>
                    <a:pt x="79" y="261"/>
                    <a:pt x="35" y="232"/>
                  </a:cubicBezTo>
                  <a:cubicBezTo>
                    <a:pt x="34" y="226"/>
                    <a:pt x="33" y="219"/>
                    <a:pt x="32" y="212"/>
                  </a:cubicBezTo>
                  <a:cubicBezTo>
                    <a:pt x="34" y="215"/>
                    <a:pt x="35" y="218"/>
                    <a:pt x="35" y="222"/>
                  </a:cubicBezTo>
                  <a:cubicBezTo>
                    <a:pt x="35" y="222"/>
                    <a:pt x="35" y="222"/>
                    <a:pt x="35" y="223"/>
                  </a:cubicBezTo>
                  <a:cubicBezTo>
                    <a:pt x="37" y="223"/>
                    <a:pt x="37" y="223"/>
                    <a:pt x="37" y="223"/>
                  </a:cubicBezTo>
                  <a:cubicBezTo>
                    <a:pt x="37" y="222"/>
                    <a:pt x="37" y="222"/>
                    <a:pt x="37" y="222"/>
                  </a:cubicBezTo>
                  <a:cubicBezTo>
                    <a:pt x="37" y="216"/>
                    <a:pt x="35" y="211"/>
                    <a:pt x="32" y="20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8" name="Freeform 177"/>
            <p:cNvSpPr>
              <a:spLocks/>
            </p:cNvSpPr>
            <p:nvPr/>
          </p:nvSpPr>
          <p:spPr bwMode="auto">
            <a:xfrm>
              <a:off x="2982479" y="5120060"/>
              <a:ext cx="353585" cy="164578"/>
            </a:xfrm>
            <a:custGeom>
              <a:avLst/>
              <a:gdLst>
                <a:gd name="T0" fmla="*/ 0 w 116"/>
                <a:gd name="T1" fmla="*/ 2 h 54"/>
                <a:gd name="T2" fmla="*/ 0 w 116"/>
                <a:gd name="T3" fmla="*/ 1 h 54"/>
                <a:gd name="T4" fmla="*/ 1 w 116"/>
                <a:gd name="T5" fmla="*/ 0 h 54"/>
                <a:gd name="T6" fmla="*/ 2 w 116"/>
                <a:gd name="T7" fmla="*/ 0 h 54"/>
                <a:gd name="T8" fmla="*/ 3 w 116"/>
                <a:gd name="T9" fmla="*/ 0 h 54"/>
                <a:gd name="T10" fmla="*/ 3 w 116"/>
                <a:gd name="T11" fmla="*/ 1 h 54"/>
                <a:gd name="T12" fmla="*/ 5 w 116"/>
                <a:gd name="T13" fmla="*/ 6 h 54"/>
                <a:gd name="T14" fmla="*/ 15 w 116"/>
                <a:gd name="T15" fmla="*/ 5 h 54"/>
                <a:gd name="T16" fmla="*/ 66 w 116"/>
                <a:gd name="T17" fmla="*/ 20 h 54"/>
                <a:gd name="T18" fmla="*/ 116 w 116"/>
                <a:gd name="T19" fmla="*/ 37 h 54"/>
                <a:gd name="T20" fmla="*/ 116 w 116"/>
                <a:gd name="T21" fmla="*/ 39 h 54"/>
                <a:gd name="T22" fmla="*/ 65 w 116"/>
                <a:gd name="T23" fmla="*/ 22 h 54"/>
                <a:gd name="T24" fmla="*/ 15 w 116"/>
                <a:gd name="T25" fmla="*/ 7 h 54"/>
                <a:gd name="T26" fmla="*/ 5 w 116"/>
                <a:gd name="T27" fmla="*/ 8 h 54"/>
                <a:gd name="T28" fmla="*/ 6 w 116"/>
                <a:gd name="T29" fmla="*/ 9 h 54"/>
                <a:gd name="T30" fmla="*/ 8 w 116"/>
                <a:gd name="T31" fmla="*/ 26 h 54"/>
                <a:gd name="T32" fmla="*/ 81 w 116"/>
                <a:gd name="T33" fmla="*/ 52 h 54"/>
                <a:gd name="T34" fmla="*/ 80 w 116"/>
                <a:gd name="T35" fmla="*/ 54 h 54"/>
                <a:gd name="T36" fmla="*/ 9 w 116"/>
                <a:gd name="T37" fmla="*/ 29 h 54"/>
                <a:gd name="T38" fmla="*/ 10 w 116"/>
                <a:gd name="T39" fmla="*/ 40 h 54"/>
                <a:gd name="T40" fmla="*/ 8 w 116"/>
                <a:gd name="T41" fmla="*/ 40 h 54"/>
                <a:gd name="T42" fmla="*/ 7 w 116"/>
                <a:gd name="T43" fmla="*/ 32 h 54"/>
                <a:gd name="T44" fmla="*/ 6 w 116"/>
                <a:gd name="T45" fmla="*/ 28 h 54"/>
                <a:gd name="T46" fmla="*/ 3 w 116"/>
                <a:gd name="T47" fmla="*/ 26 h 54"/>
                <a:gd name="T48" fmla="*/ 4 w 116"/>
                <a:gd name="T49" fmla="*/ 24 h 54"/>
                <a:gd name="T50" fmla="*/ 6 w 116"/>
                <a:gd name="T51" fmla="*/ 25 h 54"/>
                <a:gd name="T52" fmla="*/ 4 w 116"/>
                <a:gd name="T53" fmla="*/ 12 h 54"/>
                <a:gd name="T54" fmla="*/ 2 w 116"/>
                <a:gd name="T55" fmla="*/ 4 h 54"/>
                <a:gd name="T56" fmla="*/ 1 w 116"/>
                <a:gd name="T57" fmla="*/ 2 h 54"/>
                <a:gd name="T58" fmla="*/ 1 w 116"/>
                <a:gd name="T59" fmla="*/ 2 h 54"/>
                <a:gd name="T60" fmla="*/ 0 w 116"/>
                <a:gd name="T61"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 h="54">
                  <a:moveTo>
                    <a:pt x="0" y="2"/>
                  </a:moveTo>
                  <a:cubicBezTo>
                    <a:pt x="0" y="1"/>
                    <a:pt x="0" y="1"/>
                    <a:pt x="0" y="1"/>
                  </a:cubicBezTo>
                  <a:cubicBezTo>
                    <a:pt x="1" y="0"/>
                    <a:pt x="1" y="0"/>
                    <a:pt x="1" y="0"/>
                  </a:cubicBezTo>
                  <a:cubicBezTo>
                    <a:pt x="1" y="0"/>
                    <a:pt x="1" y="0"/>
                    <a:pt x="2" y="0"/>
                  </a:cubicBezTo>
                  <a:cubicBezTo>
                    <a:pt x="2" y="0"/>
                    <a:pt x="3" y="0"/>
                    <a:pt x="3" y="0"/>
                  </a:cubicBezTo>
                  <a:cubicBezTo>
                    <a:pt x="3" y="0"/>
                    <a:pt x="3" y="1"/>
                    <a:pt x="3" y="1"/>
                  </a:cubicBezTo>
                  <a:cubicBezTo>
                    <a:pt x="4" y="2"/>
                    <a:pt x="4" y="4"/>
                    <a:pt x="5" y="6"/>
                  </a:cubicBezTo>
                  <a:cubicBezTo>
                    <a:pt x="8" y="5"/>
                    <a:pt x="11" y="5"/>
                    <a:pt x="15" y="5"/>
                  </a:cubicBezTo>
                  <a:cubicBezTo>
                    <a:pt x="31" y="5"/>
                    <a:pt x="48" y="12"/>
                    <a:pt x="66" y="20"/>
                  </a:cubicBezTo>
                  <a:cubicBezTo>
                    <a:pt x="83" y="28"/>
                    <a:pt x="100" y="35"/>
                    <a:pt x="116" y="37"/>
                  </a:cubicBezTo>
                  <a:cubicBezTo>
                    <a:pt x="116" y="39"/>
                    <a:pt x="116" y="39"/>
                    <a:pt x="116" y="39"/>
                  </a:cubicBezTo>
                  <a:cubicBezTo>
                    <a:pt x="99" y="38"/>
                    <a:pt x="82" y="30"/>
                    <a:pt x="65" y="22"/>
                  </a:cubicBezTo>
                  <a:cubicBezTo>
                    <a:pt x="47" y="15"/>
                    <a:pt x="30" y="7"/>
                    <a:pt x="15" y="7"/>
                  </a:cubicBezTo>
                  <a:cubicBezTo>
                    <a:pt x="11" y="7"/>
                    <a:pt x="8" y="8"/>
                    <a:pt x="5" y="8"/>
                  </a:cubicBezTo>
                  <a:cubicBezTo>
                    <a:pt x="5" y="8"/>
                    <a:pt x="5" y="9"/>
                    <a:pt x="6" y="9"/>
                  </a:cubicBezTo>
                  <a:cubicBezTo>
                    <a:pt x="7" y="14"/>
                    <a:pt x="8" y="20"/>
                    <a:pt x="8" y="26"/>
                  </a:cubicBezTo>
                  <a:cubicBezTo>
                    <a:pt x="32" y="36"/>
                    <a:pt x="56" y="44"/>
                    <a:pt x="81" y="52"/>
                  </a:cubicBezTo>
                  <a:cubicBezTo>
                    <a:pt x="80" y="54"/>
                    <a:pt x="80" y="54"/>
                    <a:pt x="80" y="54"/>
                  </a:cubicBezTo>
                  <a:cubicBezTo>
                    <a:pt x="56" y="46"/>
                    <a:pt x="32" y="39"/>
                    <a:pt x="9" y="29"/>
                  </a:cubicBezTo>
                  <a:cubicBezTo>
                    <a:pt x="10" y="34"/>
                    <a:pt x="10" y="38"/>
                    <a:pt x="10" y="40"/>
                  </a:cubicBezTo>
                  <a:cubicBezTo>
                    <a:pt x="8" y="40"/>
                    <a:pt x="8" y="40"/>
                    <a:pt x="8" y="40"/>
                  </a:cubicBezTo>
                  <a:cubicBezTo>
                    <a:pt x="8" y="39"/>
                    <a:pt x="7" y="36"/>
                    <a:pt x="7" y="32"/>
                  </a:cubicBezTo>
                  <a:cubicBezTo>
                    <a:pt x="7" y="30"/>
                    <a:pt x="6" y="29"/>
                    <a:pt x="6" y="28"/>
                  </a:cubicBezTo>
                  <a:cubicBezTo>
                    <a:pt x="5" y="27"/>
                    <a:pt x="4" y="27"/>
                    <a:pt x="3" y="26"/>
                  </a:cubicBezTo>
                  <a:cubicBezTo>
                    <a:pt x="4" y="24"/>
                    <a:pt x="4" y="24"/>
                    <a:pt x="4" y="24"/>
                  </a:cubicBezTo>
                  <a:cubicBezTo>
                    <a:pt x="5" y="24"/>
                    <a:pt x="5" y="24"/>
                    <a:pt x="6" y="25"/>
                  </a:cubicBezTo>
                  <a:cubicBezTo>
                    <a:pt x="5" y="20"/>
                    <a:pt x="4" y="16"/>
                    <a:pt x="4" y="12"/>
                  </a:cubicBezTo>
                  <a:cubicBezTo>
                    <a:pt x="3" y="9"/>
                    <a:pt x="2" y="6"/>
                    <a:pt x="2" y="4"/>
                  </a:cubicBezTo>
                  <a:cubicBezTo>
                    <a:pt x="2" y="3"/>
                    <a:pt x="1" y="3"/>
                    <a:pt x="1" y="2"/>
                  </a:cubicBezTo>
                  <a:cubicBezTo>
                    <a:pt x="1" y="2"/>
                    <a:pt x="1" y="2"/>
                    <a:pt x="1" y="2"/>
                  </a:cubicBezTo>
                  <a:lnTo>
                    <a:pt x="0"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9" name="Freeform 178"/>
            <p:cNvSpPr>
              <a:spLocks/>
            </p:cNvSpPr>
            <p:nvPr/>
          </p:nvSpPr>
          <p:spPr bwMode="auto">
            <a:xfrm>
              <a:off x="3010765" y="5168919"/>
              <a:ext cx="249438" cy="109290"/>
            </a:xfrm>
            <a:custGeom>
              <a:avLst/>
              <a:gdLst>
                <a:gd name="T0" fmla="*/ 82 w 82"/>
                <a:gd name="T1" fmla="*/ 36 h 36"/>
                <a:gd name="T2" fmla="*/ 81 w 82"/>
                <a:gd name="T3" fmla="*/ 36 h 36"/>
                <a:gd name="T4" fmla="*/ 76 w 82"/>
                <a:gd name="T5" fmla="*/ 34 h 36"/>
                <a:gd name="T6" fmla="*/ 39 w 82"/>
                <a:gd name="T7" fmla="*/ 16 h 36"/>
                <a:gd name="T8" fmla="*/ 17 w 82"/>
                <a:gd name="T9" fmla="*/ 7 h 36"/>
                <a:gd name="T10" fmla="*/ 0 w 82"/>
                <a:gd name="T11" fmla="*/ 3 h 36"/>
                <a:gd name="T12" fmla="*/ 0 w 82"/>
                <a:gd name="T13" fmla="*/ 0 h 36"/>
                <a:gd name="T14" fmla="*/ 22 w 82"/>
                <a:gd name="T15" fmla="*/ 5 h 36"/>
                <a:gd name="T16" fmla="*/ 61 w 82"/>
                <a:gd name="T17" fmla="*/ 23 h 36"/>
                <a:gd name="T18" fmla="*/ 75 w 82"/>
                <a:gd name="T19" fmla="*/ 30 h 36"/>
                <a:gd name="T20" fmla="*/ 80 w 82"/>
                <a:gd name="T21" fmla="*/ 33 h 36"/>
                <a:gd name="T22" fmla="*/ 81 w 82"/>
                <a:gd name="T23" fmla="*/ 33 h 36"/>
                <a:gd name="T24" fmla="*/ 82 w 82"/>
                <a:gd name="T25" fmla="*/ 33 h 36"/>
                <a:gd name="T26" fmla="*/ 82 w 82"/>
                <a:gd name="T27" fmla="*/ 33 h 36"/>
                <a:gd name="T28" fmla="*/ 82 w 82"/>
                <a:gd name="T29" fmla="*/ 34 h 36"/>
                <a:gd name="T30" fmla="*/ 82 w 82"/>
                <a:gd name="T31" fmla="*/ 34 h 36"/>
                <a:gd name="T32" fmla="*/ 81 w 82"/>
                <a:gd name="T33" fmla="*/ 33 h 36"/>
                <a:gd name="T34" fmla="*/ 82 w 82"/>
                <a:gd name="T3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36">
                  <a:moveTo>
                    <a:pt x="82" y="36"/>
                  </a:moveTo>
                  <a:cubicBezTo>
                    <a:pt x="81" y="36"/>
                    <a:pt x="81" y="36"/>
                    <a:pt x="81" y="36"/>
                  </a:cubicBezTo>
                  <a:cubicBezTo>
                    <a:pt x="80" y="36"/>
                    <a:pt x="78" y="35"/>
                    <a:pt x="76" y="34"/>
                  </a:cubicBezTo>
                  <a:cubicBezTo>
                    <a:pt x="69" y="30"/>
                    <a:pt x="54" y="22"/>
                    <a:pt x="39" y="16"/>
                  </a:cubicBezTo>
                  <a:cubicBezTo>
                    <a:pt x="32" y="12"/>
                    <a:pt x="24" y="9"/>
                    <a:pt x="17" y="7"/>
                  </a:cubicBezTo>
                  <a:cubicBezTo>
                    <a:pt x="11" y="4"/>
                    <a:pt x="4" y="3"/>
                    <a:pt x="0" y="3"/>
                  </a:cubicBezTo>
                  <a:cubicBezTo>
                    <a:pt x="0" y="0"/>
                    <a:pt x="0" y="0"/>
                    <a:pt x="0" y="0"/>
                  </a:cubicBezTo>
                  <a:cubicBezTo>
                    <a:pt x="6" y="0"/>
                    <a:pt x="14" y="2"/>
                    <a:pt x="22" y="5"/>
                  </a:cubicBezTo>
                  <a:cubicBezTo>
                    <a:pt x="35" y="10"/>
                    <a:pt x="49" y="17"/>
                    <a:pt x="61" y="23"/>
                  </a:cubicBezTo>
                  <a:cubicBezTo>
                    <a:pt x="67" y="26"/>
                    <a:pt x="72" y="29"/>
                    <a:pt x="75" y="30"/>
                  </a:cubicBezTo>
                  <a:cubicBezTo>
                    <a:pt x="77" y="31"/>
                    <a:pt x="79" y="32"/>
                    <a:pt x="80" y="33"/>
                  </a:cubicBezTo>
                  <a:cubicBezTo>
                    <a:pt x="80" y="33"/>
                    <a:pt x="81" y="33"/>
                    <a:pt x="81" y="33"/>
                  </a:cubicBezTo>
                  <a:cubicBezTo>
                    <a:pt x="82" y="33"/>
                    <a:pt x="82" y="33"/>
                    <a:pt x="82" y="33"/>
                  </a:cubicBezTo>
                  <a:cubicBezTo>
                    <a:pt x="82" y="33"/>
                    <a:pt x="82" y="33"/>
                    <a:pt x="82" y="33"/>
                  </a:cubicBezTo>
                  <a:cubicBezTo>
                    <a:pt x="82" y="34"/>
                    <a:pt x="82" y="34"/>
                    <a:pt x="82" y="34"/>
                  </a:cubicBezTo>
                  <a:cubicBezTo>
                    <a:pt x="82" y="34"/>
                    <a:pt x="82" y="34"/>
                    <a:pt x="82" y="34"/>
                  </a:cubicBezTo>
                  <a:cubicBezTo>
                    <a:pt x="81" y="33"/>
                    <a:pt x="81" y="33"/>
                    <a:pt x="81" y="33"/>
                  </a:cubicBezTo>
                  <a:cubicBezTo>
                    <a:pt x="82" y="36"/>
                    <a:pt x="82" y="36"/>
                    <a:pt x="82" y="3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0" name="Freeform 179"/>
            <p:cNvSpPr>
              <a:spLocks/>
            </p:cNvSpPr>
            <p:nvPr/>
          </p:nvSpPr>
          <p:spPr bwMode="auto">
            <a:xfrm>
              <a:off x="3111055" y="4058020"/>
              <a:ext cx="96432" cy="102861"/>
            </a:xfrm>
            <a:custGeom>
              <a:avLst/>
              <a:gdLst>
                <a:gd name="T0" fmla="*/ 22 w 32"/>
                <a:gd name="T1" fmla="*/ 13 h 34"/>
                <a:gd name="T2" fmla="*/ 32 w 32"/>
                <a:gd name="T3" fmla="*/ 34 h 34"/>
                <a:gd name="T4" fmla="*/ 32 w 32"/>
                <a:gd name="T5" fmla="*/ 34 h 34"/>
                <a:gd name="T6" fmla="*/ 29 w 32"/>
                <a:gd name="T7" fmla="*/ 34 h 34"/>
                <a:gd name="T8" fmla="*/ 29 w 32"/>
                <a:gd name="T9" fmla="*/ 34 h 34"/>
                <a:gd name="T10" fmla="*/ 20 w 32"/>
                <a:gd name="T11" fmla="*/ 15 h 34"/>
                <a:gd name="T12" fmla="*/ 0 w 32"/>
                <a:gd name="T13" fmla="*/ 2 h 34"/>
                <a:gd name="T14" fmla="*/ 0 w 32"/>
                <a:gd name="T15" fmla="*/ 0 h 34"/>
                <a:gd name="T16" fmla="*/ 22 w 32"/>
                <a:gd name="T17" fmla="*/ 1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4">
                  <a:moveTo>
                    <a:pt x="22" y="13"/>
                  </a:moveTo>
                  <a:cubicBezTo>
                    <a:pt x="28" y="19"/>
                    <a:pt x="32" y="27"/>
                    <a:pt x="32" y="34"/>
                  </a:cubicBezTo>
                  <a:cubicBezTo>
                    <a:pt x="32" y="34"/>
                    <a:pt x="32" y="34"/>
                    <a:pt x="32" y="34"/>
                  </a:cubicBezTo>
                  <a:cubicBezTo>
                    <a:pt x="29" y="34"/>
                    <a:pt x="29" y="34"/>
                    <a:pt x="29" y="34"/>
                  </a:cubicBezTo>
                  <a:cubicBezTo>
                    <a:pt x="29" y="34"/>
                    <a:pt x="29" y="34"/>
                    <a:pt x="29" y="34"/>
                  </a:cubicBezTo>
                  <a:cubicBezTo>
                    <a:pt x="30" y="28"/>
                    <a:pt x="26" y="21"/>
                    <a:pt x="20" y="15"/>
                  </a:cubicBezTo>
                  <a:cubicBezTo>
                    <a:pt x="15" y="9"/>
                    <a:pt x="7" y="4"/>
                    <a:pt x="0" y="2"/>
                  </a:cubicBezTo>
                  <a:cubicBezTo>
                    <a:pt x="0" y="0"/>
                    <a:pt x="0" y="0"/>
                    <a:pt x="0" y="0"/>
                  </a:cubicBezTo>
                  <a:cubicBezTo>
                    <a:pt x="8" y="1"/>
                    <a:pt x="16" y="7"/>
                    <a:pt x="2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1" name="Freeform 180"/>
            <p:cNvSpPr>
              <a:spLocks/>
            </p:cNvSpPr>
            <p:nvPr/>
          </p:nvSpPr>
          <p:spPr bwMode="auto">
            <a:xfrm>
              <a:off x="3509641" y="3982160"/>
              <a:ext cx="100289" cy="189007"/>
            </a:xfrm>
            <a:custGeom>
              <a:avLst/>
              <a:gdLst>
                <a:gd name="T0" fmla="*/ 3 w 33"/>
                <a:gd name="T1" fmla="*/ 60 h 62"/>
                <a:gd name="T2" fmla="*/ 1 w 33"/>
                <a:gd name="T3" fmla="*/ 59 h 62"/>
                <a:gd name="T4" fmla="*/ 28 w 33"/>
                <a:gd name="T5" fmla="*/ 2 h 62"/>
                <a:gd name="T6" fmla="*/ 32 w 33"/>
                <a:gd name="T7" fmla="*/ 4 h 62"/>
                <a:gd name="T8" fmla="*/ 3 w 33"/>
                <a:gd name="T9" fmla="*/ 60 h 62"/>
              </a:gdLst>
              <a:ahLst/>
              <a:cxnLst>
                <a:cxn ang="0">
                  <a:pos x="T0" y="T1"/>
                </a:cxn>
                <a:cxn ang="0">
                  <a:pos x="T2" y="T3"/>
                </a:cxn>
                <a:cxn ang="0">
                  <a:pos x="T4" y="T5"/>
                </a:cxn>
                <a:cxn ang="0">
                  <a:pos x="T6" y="T7"/>
                </a:cxn>
                <a:cxn ang="0">
                  <a:pos x="T8" y="T9"/>
                </a:cxn>
              </a:cxnLst>
              <a:rect l="0" t="0" r="r" b="b"/>
              <a:pathLst>
                <a:path w="33" h="62">
                  <a:moveTo>
                    <a:pt x="3" y="60"/>
                  </a:moveTo>
                  <a:cubicBezTo>
                    <a:pt x="3" y="62"/>
                    <a:pt x="0" y="60"/>
                    <a:pt x="1" y="59"/>
                  </a:cubicBezTo>
                  <a:cubicBezTo>
                    <a:pt x="7" y="39"/>
                    <a:pt x="20" y="21"/>
                    <a:pt x="28" y="2"/>
                  </a:cubicBezTo>
                  <a:cubicBezTo>
                    <a:pt x="29" y="0"/>
                    <a:pt x="33" y="2"/>
                    <a:pt x="32" y="4"/>
                  </a:cubicBezTo>
                  <a:cubicBezTo>
                    <a:pt x="23" y="23"/>
                    <a:pt x="11" y="40"/>
                    <a:pt x="3" y="6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2" name="Freeform 181"/>
            <p:cNvSpPr>
              <a:spLocks/>
            </p:cNvSpPr>
            <p:nvPr/>
          </p:nvSpPr>
          <p:spPr bwMode="auto">
            <a:xfrm>
              <a:off x="3035195" y="3705721"/>
              <a:ext cx="276439" cy="263581"/>
            </a:xfrm>
            <a:custGeom>
              <a:avLst/>
              <a:gdLst>
                <a:gd name="T0" fmla="*/ 82 w 91"/>
                <a:gd name="T1" fmla="*/ 13 h 87"/>
                <a:gd name="T2" fmla="*/ 60 w 91"/>
                <a:gd name="T3" fmla="*/ 23 h 87"/>
                <a:gd name="T4" fmla="*/ 39 w 91"/>
                <a:gd name="T5" fmla="*/ 38 h 87"/>
                <a:gd name="T6" fmla="*/ 4 w 91"/>
                <a:gd name="T7" fmla="*/ 84 h 87"/>
                <a:gd name="T8" fmla="*/ 0 w 91"/>
                <a:gd name="T9" fmla="*/ 83 h 87"/>
                <a:gd name="T10" fmla="*/ 29 w 91"/>
                <a:gd name="T11" fmla="*/ 41 h 87"/>
                <a:gd name="T12" fmla="*/ 55 w 91"/>
                <a:gd name="T13" fmla="*/ 21 h 87"/>
                <a:gd name="T14" fmla="*/ 66 w 91"/>
                <a:gd name="T15" fmla="*/ 15 h 87"/>
                <a:gd name="T16" fmla="*/ 81 w 91"/>
                <a:gd name="T17" fmla="*/ 7 h 87"/>
                <a:gd name="T18" fmla="*/ 82 w 91"/>
                <a:gd name="T19" fmla="*/ 1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87">
                  <a:moveTo>
                    <a:pt x="82" y="13"/>
                  </a:moveTo>
                  <a:cubicBezTo>
                    <a:pt x="77" y="11"/>
                    <a:pt x="64" y="20"/>
                    <a:pt x="60" y="23"/>
                  </a:cubicBezTo>
                  <a:cubicBezTo>
                    <a:pt x="53" y="27"/>
                    <a:pt x="46" y="32"/>
                    <a:pt x="39" y="38"/>
                  </a:cubicBezTo>
                  <a:cubicBezTo>
                    <a:pt x="24" y="49"/>
                    <a:pt x="8" y="65"/>
                    <a:pt x="4" y="84"/>
                  </a:cubicBezTo>
                  <a:cubicBezTo>
                    <a:pt x="4" y="87"/>
                    <a:pt x="0" y="86"/>
                    <a:pt x="0" y="83"/>
                  </a:cubicBezTo>
                  <a:cubicBezTo>
                    <a:pt x="3" y="66"/>
                    <a:pt x="16" y="52"/>
                    <a:pt x="29" y="41"/>
                  </a:cubicBezTo>
                  <a:cubicBezTo>
                    <a:pt x="37" y="33"/>
                    <a:pt x="46" y="27"/>
                    <a:pt x="55" y="21"/>
                  </a:cubicBezTo>
                  <a:cubicBezTo>
                    <a:pt x="58" y="18"/>
                    <a:pt x="62" y="16"/>
                    <a:pt x="66" y="15"/>
                  </a:cubicBezTo>
                  <a:cubicBezTo>
                    <a:pt x="70" y="12"/>
                    <a:pt x="78" y="11"/>
                    <a:pt x="81" y="7"/>
                  </a:cubicBezTo>
                  <a:cubicBezTo>
                    <a:pt x="87" y="0"/>
                    <a:pt x="91" y="16"/>
                    <a:pt x="8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3" name="Freeform 182"/>
            <p:cNvSpPr>
              <a:spLocks/>
            </p:cNvSpPr>
            <p:nvPr/>
          </p:nvSpPr>
          <p:spPr bwMode="auto">
            <a:xfrm>
              <a:off x="2886046" y="4529895"/>
              <a:ext cx="738028" cy="57859"/>
            </a:xfrm>
            <a:custGeom>
              <a:avLst/>
              <a:gdLst>
                <a:gd name="T0" fmla="*/ 2 w 243"/>
                <a:gd name="T1" fmla="*/ 13 h 19"/>
                <a:gd name="T2" fmla="*/ 123 w 243"/>
                <a:gd name="T3" fmla="*/ 7 h 19"/>
                <a:gd name="T4" fmla="*/ 181 w 243"/>
                <a:gd name="T5" fmla="*/ 3 h 19"/>
                <a:gd name="T6" fmla="*/ 241 w 243"/>
                <a:gd name="T7" fmla="*/ 2 h 19"/>
                <a:gd name="T8" fmla="*/ 240 w 243"/>
                <a:gd name="T9" fmla="*/ 7 h 19"/>
                <a:gd name="T10" fmla="*/ 182 w 243"/>
                <a:gd name="T11" fmla="*/ 9 h 19"/>
                <a:gd name="T12" fmla="*/ 123 w 243"/>
                <a:gd name="T13" fmla="*/ 12 h 19"/>
                <a:gd name="T14" fmla="*/ 32 w 243"/>
                <a:gd name="T15" fmla="*/ 16 h 19"/>
                <a:gd name="T16" fmla="*/ 30 w 243"/>
                <a:gd name="T17" fmla="*/ 18 h 19"/>
                <a:gd name="T18" fmla="*/ 3 w 243"/>
                <a:gd name="T19" fmla="*/ 17 h 19"/>
                <a:gd name="T20" fmla="*/ 2 w 243"/>
                <a:gd name="T21"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19">
                  <a:moveTo>
                    <a:pt x="2" y="13"/>
                  </a:moveTo>
                  <a:cubicBezTo>
                    <a:pt x="42" y="12"/>
                    <a:pt x="83" y="9"/>
                    <a:pt x="123" y="7"/>
                  </a:cubicBezTo>
                  <a:cubicBezTo>
                    <a:pt x="142" y="5"/>
                    <a:pt x="162" y="4"/>
                    <a:pt x="181" y="3"/>
                  </a:cubicBezTo>
                  <a:cubicBezTo>
                    <a:pt x="201" y="2"/>
                    <a:pt x="221" y="0"/>
                    <a:pt x="241" y="2"/>
                  </a:cubicBezTo>
                  <a:cubicBezTo>
                    <a:pt x="243" y="3"/>
                    <a:pt x="243" y="6"/>
                    <a:pt x="240" y="7"/>
                  </a:cubicBezTo>
                  <a:cubicBezTo>
                    <a:pt x="221" y="9"/>
                    <a:pt x="201" y="8"/>
                    <a:pt x="182" y="9"/>
                  </a:cubicBezTo>
                  <a:cubicBezTo>
                    <a:pt x="162" y="10"/>
                    <a:pt x="143" y="11"/>
                    <a:pt x="123" y="12"/>
                  </a:cubicBezTo>
                  <a:cubicBezTo>
                    <a:pt x="93" y="14"/>
                    <a:pt x="62" y="16"/>
                    <a:pt x="32" y="16"/>
                  </a:cubicBezTo>
                  <a:cubicBezTo>
                    <a:pt x="32" y="17"/>
                    <a:pt x="32" y="19"/>
                    <a:pt x="30" y="18"/>
                  </a:cubicBezTo>
                  <a:cubicBezTo>
                    <a:pt x="21" y="17"/>
                    <a:pt x="12" y="17"/>
                    <a:pt x="3" y="17"/>
                  </a:cubicBezTo>
                  <a:cubicBezTo>
                    <a:pt x="0" y="17"/>
                    <a:pt x="0" y="13"/>
                    <a:pt x="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grpSp>
      <p:grpSp>
        <p:nvGrpSpPr>
          <p:cNvPr id="24" name="组合 23"/>
          <p:cNvGrpSpPr/>
          <p:nvPr/>
        </p:nvGrpSpPr>
        <p:grpSpPr>
          <a:xfrm>
            <a:off x="10982638" y="5528676"/>
            <a:ext cx="741036" cy="865798"/>
            <a:chOff x="3443288" y="695325"/>
            <a:chExt cx="1404938" cy="1641476"/>
          </a:xfrm>
        </p:grpSpPr>
        <p:sp>
          <p:nvSpPr>
            <p:cNvPr id="25" name="AutoShape 3"/>
            <p:cNvSpPr>
              <a:spLocks noChangeAspect="1" noChangeArrowheads="1" noTextEdit="1"/>
            </p:cNvSpPr>
            <p:nvPr/>
          </p:nvSpPr>
          <p:spPr bwMode="auto">
            <a:xfrm>
              <a:off x="3444875" y="695325"/>
              <a:ext cx="1400175" cy="163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grpSp>
          <p:nvGrpSpPr>
            <p:cNvPr id="26" name="Group 205"/>
            <p:cNvGrpSpPr>
              <a:grpSpLocks/>
            </p:cNvGrpSpPr>
            <p:nvPr/>
          </p:nvGrpSpPr>
          <p:grpSpPr bwMode="auto">
            <a:xfrm>
              <a:off x="3443288" y="696913"/>
              <a:ext cx="1404938" cy="1387475"/>
              <a:chOff x="2169" y="439"/>
              <a:chExt cx="885" cy="874"/>
            </a:xfrm>
          </p:grpSpPr>
          <p:sp>
            <p:nvSpPr>
              <p:cNvPr id="274" name="Freeform 5"/>
              <p:cNvSpPr>
                <a:spLocks/>
              </p:cNvSpPr>
              <p:nvPr/>
            </p:nvSpPr>
            <p:spPr bwMode="auto">
              <a:xfrm>
                <a:off x="2456" y="923"/>
                <a:ext cx="7" cy="0"/>
              </a:xfrm>
              <a:custGeom>
                <a:avLst/>
                <a:gdLst>
                  <a:gd name="T0" fmla="*/ 0 w 6"/>
                  <a:gd name="T1" fmla="*/ 6 w 6"/>
                  <a:gd name="T2" fmla="*/ 0 w 6"/>
                </a:gdLst>
                <a:ahLst/>
                <a:cxnLst>
                  <a:cxn ang="0">
                    <a:pos x="T0" y="0"/>
                  </a:cxn>
                  <a:cxn ang="0">
                    <a:pos x="T1" y="0"/>
                  </a:cxn>
                  <a:cxn ang="0">
                    <a:pos x="T2" y="0"/>
                  </a:cxn>
                </a:cxnLst>
                <a:rect l="0" t="0" r="r" b="b"/>
                <a:pathLst>
                  <a:path w="6">
                    <a:moveTo>
                      <a:pt x="0" y="0"/>
                    </a:moveTo>
                    <a:cubicBezTo>
                      <a:pt x="1" y="0"/>
                      <a:pt x="3" y="0"/>
                      <a:pt x="6" y="0"/>
                    </a:cubicBezTo>
                    <a:cubicBezTo>
                      <a:pt x="3" y="0"/>
                      <a:pt x="2"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75" name="Freeform 6"/>
              <p:cNvSpPr>
                <a:spLocks/>
              </p:cNvSpPr>
              <p:nvPr/>
            </p:nvSpPr>
            <p:spPr bwMode="auto">
              <a:xfrm>
                <a:off x="2438" y="809"/>
                <a:ext cx="3" cy="0"/>
              </a:xfrm>
              <a:custGeom>
                <a:avLst/>
                <a:gdLst>
                  <a:gd name="T0" fmla="*/ 0 w 2"/>
                  <a:gd name="T1" fmla="*/ 0 w 2"/>
                  <a:gd name="T2" fmla="*/ 0 w 2"/>
                  <a:gd name="T3" fmla="*/ 0 w 2"/>
                  <a:gd name="T4" fmla="*/ 2 w 2"/>
                  <a:gd name="T5" fmla="*/ 2 w 2"/>
                  <a:gd name="T6" fmla="*/ 0 w 2"/>
                </a:gdLst>
                <a:ahLst/>
                <a:cxnLst>
                  <a:cxn ang="0">
                    <a:pos x="T0" y="0"/>
                  </a:cxn>
                  <a:cxn ang="0">
                    <a:pos x="T1" y="0"/>
                  </a:cxn>
                  <a:cxn ang="0">
                    <a:pos x="T2" y="0"/>
                  </a:cxn>
                  <a:cxn ang="0">
                    <a:pos x="T3" y="0"/>
                  </a:cxn>
                  <a:cxn ang="0">
                    <a:pos x="T4" y="0"/>
                  </a:cxn>
                  <a:cxn ang="0">
                    <a:pos x="T5" y="0"/>
                  </a:cxn>
                  <a:cxn ang="0">
                    <a:pos x="T6" y="0"/>
                  </a:cxn>
                </a:cxnLst>
                <a:rect l="0" t="0" r="r" b="b"/>
                <a:pathLst>
                  <a:path w="2">
                    <a:moveTo>
                      <a:pt x="0" y="0"/>
                    </a:moveTo>
                    <a:cubicBezTo>
                      <a:pt x="0" y="0"/>
                      <a:pt x="0" y="0"/>
                      <a:pt x="0" y="0"/>
                    </a:cubicBezTo>
                    <a:cubicBezTo>
                      <a:pt x="0" y="0"/>
                      <a:pt x="0" y="0"/>
                      <a:pt x="0" y="0"/>
                    </a:cubicBezTo>
                    <a:cubicBezTo>
                      <a:pt x="0" y="0"/>
                      <a:pt x="0" y="0"/>
                      <a:pt x="0" y="0"/>
                    </a:cubicBezTo>
                    <a:cubicBezTo>
                      <a:pt x="1" y="0"/>
                      <a:pt x="1" y="0"/>
                      <a:pt x="2" y="0"/>
                    </a:cubicBezTo>
                    <a:cubicBezTo>
                      <a:pt x="2" y="0"/>
                      <a:pt x="2" y="0"/>
                      <a:pt x="2" y="0"/>
                    </a:cubicBezTo>
                    <a:cubicBezTo>
                      <a:pt x="1" y="0"/>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76" name="Freeform 7"/>
              <p:cNvSpPr>
                <a:spLocks/>
              </p:cNvSpPr>
              <p:nvPr/>
            </p:nvSpPr>
            <p:spPr bwMode="auto">
              <a:xfrm>
                <a:off x="2459" y="815"/>
                <a:ext cx="0" cy="2"/>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77" name="Freeform 8"/>
              <p:cNvSpPr>
                <a:spLocks/>
              </p:cNvSpPr>
              <p:nvPr/>
            </p:nvSpPr>
            <p:spPr bwMode="auto">
              <a:xfrm>
                <a:off x="2433" y="809"/>
                <a:ext cx="3" cy="0"/>
              </a:xfrm>
              <a:custGeom>
                <a:avLst/>
                <a:gdLst>
                  <a:gd name="T0" fmla="*/ 3 w 3"/>
                  <a:gd name="T1" fmla="*/ 3 w 3"/>
                </a:gdLst>
                <a:ahLst/>
                <a:cxnLst>
                  <a:cxn ang="0">
                    <a:pos x="T0" y="0"/>
                  </a:cxn>
                  <a:cxn ang="0">
                    <a:pos x="T1" y="0"/>
                  </a:cxn>
                </a:cxnLst>
                <a:rect l="0" t="0" r="r" b="b"/>
                <a:pathLst>
                  <a:path w="3">
                    <a:moveTo>
                      <a:pt x="3" y="0"/>
                    </a:moveTo>
                    <a:cubicBezTo>
                      <a:pt x="0" y="0"/>
                      <a:pt x="1"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78" name="Freeform 9"/>
              <p:cNvSpPr>
                <a:spLocks/>
              </p:cNvSpPr>
              <p:nvPr/>
            </p:nvSpPr>
            <p:spPr bwMode="auto">
              <a:xfrm>
                <a:off x="2572" y="1033"/>
                <a:ext cx="1" cy="1"/>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1" y="0"/>
                    </a:cubicBezTo>
                    <a:cubicBezTo>
                      <a:pt x="0" y="0"/>
                      <a:pt x="1"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79" name="Freeform 10"/>
              <p:cNvSpPr>
                <a:spLocks/>
              </p:cNvSpPr>
              <p:nvPr/>
            </p:nvSpPr>
            <p:spPr bwMode="auto">
              <a:xfrm>
                <a:off x="2474" y="981"/>
                <a:ext cx="2" cy="1"/>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1" y="1"/>
                      <a:pt x="1" y="0"/>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80" name="Freeform 11"/>
              <p:cNvSpPr>
                <a:spLocks/>
              </p:cNvSpPr>
              <p:nvPr/>
            </p:nvSpPr>
            <p:spPr bwMode="auto">
              <a:xfrm>
                <a:off x="2423" y="951"/>
                <a:ext cx="2" cy="1"/>
              </a:xfrm>
              <a:custGeom>
                <a:avLst/>
                <a:gdLst>
                  <a:gd name="T0" fmla="*/ 1 w 1"/>
                  <a:gd name="T1" fmla="*/ 0 h 1"/>
                  <a:gd name="T2" fmla="*/ 0 w 1"/>
                  <a:gd name="T3" fmla="*/ 0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0" y="0"/>
                      <a:pt x="0" y="0"/>
                    </a:cubicBezTo>
                    <a:cubicBezTo>
                      <a:pt x="1" y="0"/>
                      <a:pt x="1" y="1"/>
                      <a:pt x="1" y="1"/>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81" name="Freeform 12"/>
              <p:cNvSpPr>
                <a:spLocks/>
              </p:cNvSpPr>
              <p:nvPr/>
            </p:nvSpPr>
            <p:spPr bwMode="auto">
              <a:xfrm>
                <a:off x="2457" y="810"/>
                <a:ext cx="5" cy="5"/>
              </a:xfrm>
              <a:custGeom>
                <a:avLst/>
                <a:gdLst>
                  <a:gd name="T0" fmla="*/ 1 w 4"/>
                  <a:gd name="T1" fmla="*/ 1 h 4"/>
                  <a:gd name="T2" fmla="*/ 1 w 4"/>
                  <a:gd name="T3" fmla="*/ 2 h 4"/>
                  <a:gd name="T4" fmla="*/ 0 w 4"/>
                  <a:gd name="T5" fmla="*/ 2 h 4"/>
                  <a:gd name="T6" fmla="*/ 2 w 4"/>
                  <a:gd name="T7" fmla="*/ 4 h 4"/>
                  <a:gd name="T8" fmla="*/ 2 w 4"/>
                  <a:gd name="T9" fmla="*/ 2 h 4"/>
                  <a:gd name="T10" fmla="*/ 3 w 4"/>
                  <a:gd name="T11" fmla="*/ 1 h 4"/>
                  <a:gd name="T12" fmla="*/ 4 w 4"/>
                  <a:gd name="T13" fmla="*/ 0 h 4"/>
                  <a:gd name="T14" fmla="*/ 4 w 4"/>
                  <a:gd name="T15" fmla="*/ 0 h 4"/>
                  <a:gd name="T16" fmla="*/ 4 w 4"/>
                  <a:gd name="T17" fmla="*/ 0 h 4"/>
                  <a:gd name="T18" fmla="*/ 2 w 4"/>
                  <a:gd name="T19" fmla="*/ 0 h 4"/>
                  <a:gd name="T20" fmla="*/ 2 w 4"/>
                  <a:gd name="T21" fmla="*/ 0 h 4"/>
                  <a:gd name="T22" fmla="*/ 1 w 4"/>
                  <a:gd name="T23"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4">
                    <a:moveTo>
                      <a:pt x="1" y="1"/>
                    </a:moveTo>
                    <a:cubicBezTo>
                      <a:pt x="1" y="2"/>
                      <a:pt x="1" y="2"/>
                      <a:pt x="1" y="2"/>
                    </a:cubicBezTo>
                    <a:cubicBezTo>
                      <a:pt x="1" y="2"/>
                      <a:pt x="0" y="2"/>
                      <a:pt x="0" y="2"/>
                    </a:cubicBezTo>
                    <a:cubicBezTo>
                      <a:pt x="1" y="2"/>
                      <a:pt x="2" y="3"/>
                      <a:pt x="2" y="4"/>
                    </a:cubicBezTo>
                    <a:cubicBezTo>
                      <a:pt x="2" y="3"/>
                      <a:pt x="2" y="3"/>
                      <a:pt x="2" y="2"/>
                    </a:cubicBezTo>
                    <a:cubicBezTo>
                      <a:pt x="3" y="1"/>
                      <a:pt x="3" y="1"/>
                      <a:pt x="3" y="1"/>
                    </a:cubicBezTo>
                    <a:cubicBezTo>
                      <a:pt x="4" y="0"/>
                      <a:pt x="4" y="0"/>
                      <a:pt x="4" y="0"/>
                    </a:cubicBezTo>
                    <a:cubicBezTo>
                      <a:pt x="4" y="0"/>
                      <a:pt x="4" y="0"/>
                      <a:pt x="4" y="0"/>
                    </a:cubicBezTo>
                    <a:cubicBezTo>
                      <a:pt x="4" y="0"/>
                      <a:pt x="4" y="0"/>
                      <a:pt x="4" y="0"/>
                    </a:cubicBezTo>
                    <a:cubicBezTo>
                      <a:pt x="3" y="0"/>
                      <a:pt x="2" y="0"/>
                      <a:pt x="2" y="0"/>
                    </a:cubicBezTo>
                    <a:cubicBezTo>
                      <a:pt x="2" y="0"/>
                      <a:pt x="2" y="0"/>
                      <a:pt x="2"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82" name="Freeform 13"/>
              <p:cNvSpPr>
                <a:spLocks/>
              </p:cNvSpPr>
              <p:nvPr/>
            </p:nvSpPr>
            <p:spPr bwMode="auto">
              <a:xfrm>
                <a:off x="2629" y="821"/>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83" name="Freeform 14"/>
              <p:cNvSpPr>
                <a:spLocks/>
              </p:cNvSpPr>
              <p:nvPr/>
            </p:nvSpPr>
            <p:spPr bwMode="auto">
              <a:xfrm>
                <a:off x="2566" y="744"/>
                <a:ext cx="1" cy="3"/>
              </a:xfrm>
              <a:custGeom>
                <a:avLst/>
                <a:gdLst>
                  <a:gd name="T0" fmla="*/ 0 w 1"/>
                  <a:gd name="T1" fmla="*/ 0 h 2"/>
                  <a:gd name="T2" fmla="*/ 0 w 1"/>
                  <a:gd name="T3" fmla="*/ 0 h 2"/>
                  <a:gd name="T4" fmla="*/ 1 w 1"/>
                  <a:gd name="T5" fmla="*/ 2 h 2"/>
                  <a:gd name="T6" fmla="*/ 0 w 1"/>
                  <a:gd name="T7" fmla="*/ 0 h 2"/>
                </a:gdLst>
                <a:ahLst/>
                <a:cxnLst>
                  <a:cxn ang="0">
                    <a:pos x="T0" y="T1"/>
                  </a:cxn>
                  <a:cxn ang="0">
                    <a:pos x="T2" y="T3"/>
                  </a:cxn>
                  <a:cxn ang="0">
                    <a:pos x="T4" y="T5"/>
                  </a:cxn>
                  <a:cxn ang="0">
                    <a:pos x="T6" y="T7"/>
                  </a:cxn>
                </a:cxnLst>
                <a:rect l="0" t="0" r="r" b="b"/>
                <a:pathLst>
                  <a:path w="1" h="2">
                    <a:moveTo>
                      <a:pt x="0" y="0"/>
                    </a:moveTo>
                    <a:cubicBezTo>
                      <a:pt x="0" y="0"/>
                      <a:pt x="0" y="0"/>
                      <a:pt x="0" y="0"/>
                    </a:cubicBezTo>
                    <a:cubicBezTo>
                      <a:pt x="0" y="1"/>
                      <a:pt x="0" y="2"/>
                      <a:pt x="1" y="2"/>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84" name="Freeform 15"/>
              <p:cNvSpPr>
                <a:spLocks/>
              </p:cNvSpPr>
              <p:nvPr/>
            </p:nvSpPr>
            <p:spPr bwMode="auto">
              <a:xfrm>
                <a:off x="2585" y="1126"/>
                <a:ext cx="0" cy="1"/>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cubicBezTo>
                      <a:pt x="0" y="1"/>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85" name="Freeform 16"/>
              <p:cNvSpPr>
                <a:spLocks/>
              </p:cNvSpPr>
              <p:nvPr/>
            </p:nvSpPr>
            <p:spPr bwMode="auto">
              <a:xfrm>
                <a:off x="2639" y="1165"/>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1"/>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86" name="Freeform 17"/>
              <p:cNvSpPr>
                <a:spLocks/>
              </p:cNvSpPr>
              <p:nvPr/>
            </p:nvSpPr>
            <p:spPr bwMode="auto">
              <a:xfrm>
                <a:off x="2585" y="1126"/>
                <a:ext cx="2" cy="1"/>
              </a:xfrm>
              <a:custGeom>
                <a:avLst/>
                <a:gdLst>
                  <a:gd name="T0" fmla="*/ 0 w 1"/>
                  <a:gd name="T1" fmla="*/ 1 h 1"/>
                  <a:gd name="T2" fmla="*/ 0 w 1"/>
                  <a:gd name="T3" fmla="*/ 1 h 1"/>
                  <a:gd name="T4" fmla="*/ 0 w 1"/>
                  <a:gd name="T5" fmla="*/ 1 h 1"/>
                </a:gdLst>
                <a:ahLst/>
                <a:cxnLst>
                  <a:cxn ang="0">
                    <a:pos x="T0" y="T1"/>
                  </a:cxn>
                  <a:cxn ang="0">
                    <a:pos x="T2" y="T3"/>
                  </a:cxn>
                  <a:cxn ang="0">
                    <a:pos x="T4" y="T5"/>
                  </a:cxn>
                </a:cxnLst>
                <a:rect l="0" t="0" r="r" b="b"/>
                <a:pathLst>
                  <a:path w="1" h="1">
                    <a:moveTo>
                      <a:pt x="0" y="1"/>
                    </a:moveTo>
                    <a:cubicBezTo>
                      <a:pt x="0" y="1"/>
                      <a:pt x="0" y="1"/>
                      <a:pt x="0" y="1"/>
                    </a:cubicBezTo>
                    <a:cubicBezTo>
                      <a:pt x="1" y="0"/>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87" name="Freeform 18"/>
              <p:cNvSpPr>
                <a:spLocks/>
              </p:cNvSpPr>
              <p:nvPr/>
            </p:nvSpPr>
            <p:spPr bwMode="auto">
              <a:xfrm>
                <a:off x="2754" y="98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88" name="Freeform 19"/>
              <p:cNvSpPr>
                <a:spLocks/>
              </p:cNvSpPr>
              <p:nvPr/>
            </p:nvSpPr>
            <p:spPr bwMode="auto">
              <a:xfrm>
                <a:off x="2700" y="983"/>
                <a:ext cx="1" cy="2"/>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0"/>
                      <a:pt x="1" y="0"/>
                      <a:pt x="1" y="0"/>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89" name="Freeform 20"/>
              <p:cNvSpPr>
                <a:spLocks/>
              </p:cNvSpPr>
              <p:nvPr/>
            </p:nvSpPr>
            <p:spPr bwMode="auto">
              <a:xfrm>
                <a:off x="2581" y="1123"/>
                <a:ext cx="1"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90" name="Freeform 21"/>
              <p:cNvSpPr>
                <a:spLocks/>
              </p:cNvSpPr>
              <p:nvPr/>
            </p:nvSpPr>
            <p:spPr bwMode="auto">
              <a:xfrm>
                <a:off x="2645" y="1037"/>
                <a:ext cx="0" cy="1"/>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1"/>
                      <a:pt x="0" y="0"/>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91" name="Freeform 22"/>
              <p:cNvSpPr>
                <a:spLocks/>
              </p:cNvSpPr>
              <p:nvPr/>
            </p:nvSpPr>
            <p:spPr bwMode="auto">
              <a:xfrm>
                <a:off x="2438" y="809"/>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92" name="Freeform 23"/>
              <p:cNvSpPr>
                <a:spLocks/>
              </p:cNvSpPr>
              <p:nvPr/>
            </p:nvSpPr>
            <p:spPr bwMode="auto">
              <a:xfrm>
                <a:off x="2278" y="116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93" name="Freeform 24"/>
              <p:cNvSpPr>
                <a:spLocks/>
              </p:cNvSpPr>
              <p:nvPr/>
            </p:nvSpPr>
            <p:spPr bwMode="auto">
              <a:xfrm>
                <a:off x="2323" y="1123"/>
                <a:ext cx="1" cy="3"/>
              </a:xfrm>
              <a:custGeom>
                <a:avLst/>
                <a:gdLst>
                  <a:gd name="T0" fmla="*/ 1 w 1"/>
                  <a:gd name="T1" fmla="*/ 2 h 2"/>
                  <a:gd name="T2" fmla="*/ 1 w 1"/>
                  <a:gd name="T3" fmla="*/ 1 h 2"/>
                  <a:gd name="T4" fmla="*/ 1 w 1"/>
                  <a:gd name="T5" fmla="*/ 1 h 2"/>
                  <a:gd name="T6" fmla="*/ 1 w 1"/>
                  <a:gd name="T7" fmla="*/ 2 h 2"/>
                </a:gdLst>
                <a:ahLst/>
                <a:cxnLst>
                  <a:cxn ang="0">
                    <a:pos x="T0" y="T1"/>
                  </a:cxn>
                  <a:cxn ang="0">
                    <a:pos x="T2" y="T3"/>
                  </a:cxn>
                  <a:cxn ang="0">
                    <a:pos x="T4" y="T5"/>
                  </a:cxn>
                  <a:cxn ang="0">
                    <a:pos x="T6" y="T7"/>
                  </a:cxn>
                </a:cxnLst>
                <a:rect l="0" t="0" r="r" b="b"/>
                <a:pathLst>
                  <a:path w="1" h="2">
                    <a:moveTo>
                      <a:pt x="1" y="2"/>
                    </a:moveTo>
                    <a:cubicBezTo>
                      <a:pt x="1" y="1"/>
                      <a:pt x="1" y="1"/>
                      <a:pt x="1" y="1"/>
                    </a:cubicBezTo>
                    <a:cubicBezTo>
                      <a:pt x="0" y="0"/>
                      <a:pt x="1" y="1"/>
                      <a:pt x="1" y="1"/>
                    </a:cubicBezTo>
                    <a:cubicBezTo>
                      <a:pt x="1" y="1"/>
                      <a:pt x="1"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94" name="Freeform 25"/>
              <p:cNvSpPr>
                <a:spLocks/>
              </p:cNvSpPr>
              <p:nvPr/>
            </p:nvSpPr>
            <p:spPr bwMode="auto">
              <a:xfrm>
                <a:off x="2320" y="1123"/>
                <a:ext cx="2" cy="3"/>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0"/>
                      <a:pt x="0" y="1"/>
                      <a:pt x="1" y="2"/>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95" name="Freeform 26"/>
              <p:cNvSpPr>
                <a:spLocks/>
              </p:cNvSpPr>
              <p:nvPr/>
            </p:nvSpPr>
            <p:spPr bwMode="auto">
              <a:xfrm>
                <a:off x="2317" y="1123"/>
                <a:ext cx="1" cy="3"/>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0" y="0"/>
                      <a:pt x="1" y="1"/>
                      <a:pt x="0" y="1"/>
                    </a:cubicBezTo>
                    <a:cubicBezTo>
                      <a:pt x="1" y="1"/>
                      <a:pt x="1"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96" name="Freeform 27"/>
              <p:cNvSpPr>
                <a:spLocks/>
              </p:cNvSpPr>
              <p:nvPr/>
            </p:nvSpPr>
            <p:spPr bwMode="auto">
              <a:xfrm>
                <a:off x="2338" y="1130"/>
                <a:ext cx="1" cy="2"/>
              </a:xfrm>
              <a:custGeom>
                <a:avLst/>
                <a:gdLst>
                  <a:gd name="T0" fmla="*/ 1 w 1"/>
                  <a:gd name="T1" fmla="*/ 2 h 2"/>
                  <a:gd name="T2" fmla="*/ 1 w 1"/>
                  <a:gd name="T3" fmla="*/ 1 h 2"/>
                  <a:gd name="T4" fmla="*/ 1 w 1"/>
                  <a:gd name="T5" fmla="*/ 2 h 2"/>
                </a:gdLst>
                <a:ahLst/>
                <a:cxnLst>
                  <a:cxn ang="0">
                    <a:pos x="T0" y="T1"/>
                  </a:cxn>
                  <a:cxn ang="0">
                    <a:pos x="T2" y="T3"/>
                  </a:cxn>
                  <a:cxn ang="0">
                    <a:pos x="T4" y="T5"/>
                  </a:cxn>
                </a:cxnLst>
                <a:rect l="0" t="0" r="r" b="b"/>
                <a:pathLst>
                  <a:path w="1" h="2">
                    <a:moveTo>
                      <a:pt x="1" y="2"/>
                    </a:moveTo>
                    <a:cubicBezTo>
                      <a:pt x="1" y="2"/>
                      <a:pt x="1" y="1"/>
                      <a:pt x="1" y="1"/>
                    </a:cubicBezTo>
                    <a:cubicBezTo>
                      <a:pt x="0" y="0"/>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97" name="Freeform 28"/>
              <p:cNvSpPr>
                <a:spLocks/>
              </p:cNvSpPr>
              <p:nvPr/>
            </p:nvSpPr>
            <p:spPr bwMode="auto">
              <a:xfrm>
                <a:off x="2337" y="1129"/>
                <a:ext cx="1" cy="3"/>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0"/>
                      <a:pt x="0" y="0"/>
                      <a:pt x="0" y="0"/>
                    </a:cubicBezTo>
                    <a:cubicBezTo>
                      <a:pt x="0" y="2"/>
                      <a:pt x="1" y="2"/>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98" name="Freeform 29"/>
              <p:cNvSpPr>
                <a:spLocks/>
              </p:cNvSpPr>
              <p:nvPr/>
            </p:nvSpPr>
            <p:spPr bwMode="auto">
              <a:xfrm>
                <a:off x="2310" y="1126"/>
                <a:ext cx="1" cy="2"/>
              </a:xfrm>
              <a:custGeom>
                <a:avLst/>
                <a:gdLst>
                  <a:gd name="T0" fmla="*/ 1 w 1"/>
                  <a:gd name="T1" fmla="*/ 1 h 2"/>
                  <a:gd name="T2" fmla="*/ 0 w 1"/>
                  <a:gd name="T3" fmla="*/ 0 h 2"/>
                  <a:gd name="T4" fmla="*/ 1 w 1"/>
                  <a:gd name="T5" fmla="*/ 2 h 2"/>
                  <a:gd name="T6" fmla="*/ 1 w 1"/>
                  <a:gd name="T7" fmla="*/ 1 h 2"/>
                </a:gdLst>
                <a:ahLst/>
                <a:cxnLst>
                  <a:cxn ang="0">
                    <a:pos x="T0" y="T1"/>
                  </a:cxn>
                  <a:cxn ang="0">
                    <a:pos x="T2" y="T3"/>
                  </a:cxn>
                  <a:cxn ang="0">
                    <a:pos x="T4" y="T5"/>
                  </a:cxn>
                  <a:cxn ang="0">
                    <a:pos x="T6" y="T7"/>
                  </a:cxn>
                </a:cxnLst>
                <a:rect l="0" t="0" r="r" b="b"/>
                <a:pathLst>
                  <a:path w="1" h="2">
                    <a:moveTo>
                      <a:pt x="1" y="1"/>
                    </a:moveTo>
                    <a:cubicBezTo>
                      <a:pt x="0" y="0"/>
                      <a:pt x="0" y="0"/>
                      <a:pt x="0" y="0"/>
                    </a:cubicBezTo>
                    <a:cubicBezTo>
                      <a:pt x="0" y="1"/>
                      <a:pt x="1" y="1"/>
                      <a:pt x="1" y="2"/>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99" name="Freeform 30"/>
              <p:cNvSpPr>
                <a:spLocks/>
              </p:cNvSpPr>
              <p:nvPr/>
            </p:nvSpPr>
            <p:spPr bwMode="auto">
              <a:xfrm>
                <a:off x="2573" y="1019"/>
                <a:ext cx="2" cy="3"/>
              </a:xfrm>
              <a:custGeom>
                <a:avLst/>
                <a:gdLst>
                  <a:gd name="T0" fmla="*/ 1 w 2"/>
                  <a:gd name="T1" fmla="*/ 0 h 2"/>
                  <a:gd name="T2" fmla="*/ 0 w 2"/>
                  <a:gd name="T3" fmla="*/ 1 h 2"/>
                  <a:gd name="T4" fmla="*/ 0 w 2"/>
                  <a:gd name="T5" fmla="*/ 2 h 2"/>
                  <a:gd name="T6" fmla="*/ 1 w 2"/>
                  <a:gd name="T7" fmla="*/ 0 h 2"/>
                </a:gdLst>
                <a:ahLst/>
                <a:cxnLst>
                  <a:cxn ang="0">
                    <a:pos x="T0" y="T1"/>
                  </a:cxn>
                  <a:cxn ang="0">
                    <a:pos x="T2" y="T3"/>
                  </a:cxn>
                  <a:cxn ang="0">
                    <a:pos x="T4" y="T5"/>
                  </a:cxn>
                  <a:cxn ang="0">
                    <a:pos x="T6" y="T7"/>
                  </a:cxn>
                </a:cxnLst>
                <a:rect l="0" t="0" r="r" b="b"/>
                <a:pathLst>
                  <a:path w="2" h="2">
                    <a:moveTo>
                      <a:pt x="1" y="0"/>
                    </a:moveTo>
                    <a:cubicBezTo>
                      <a:pt x="1" y="0"/>
                      <a:pt x="0" y="1"/>
                      <a:pt x="0" y="1"/>
                    </a:cubicBezTo>
                    <a:cubicBezTo>
                      <a:pt x="0" y="2"/>
                      <a:pt x="0" y="2"/>
                      <a:pt x="0" y="2"/>
                    </a:cubicBezTo>
                    <a:cubicBezTo>
                      <a:pt x="1" y="1"/>
                      <a:pt x="2"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00" name="Freeform 31"/>
              <p:cNvSpPr>
                <a:spLocks/>
              </p:cNvSpPr>
              <p:nvPr/>
            </p:nvSpPr>
            <p:spPr bwMode="auto">
              <a:xfrm>
                <a:off x="2283" y="1156"/>
                <a:ext cx="2" cy="1"/>
              </a:xfrm>
              <a:custGeom>
                <a:avLst/>
                <a:gdLst>
                  <a:gd name="T0" fmla="*/ 2 w 2"/>
                  <a:gd name="T1" fmla="*/ 1 h 1"/>
                  <a:gd name="T2" fmla="*/ 0 w 2"/>
                  <a:gd name="T3" fmla="*/ 0 h 1"/>
                  <a:gd name="T4" fmla="*/ 0 w 2"/>
                  <a:gd name="T5" fmla="*/ 0 h 1"/>
                  <a:gd name="T6" fmla="*/ 2 w 2"/>
                  <a:gd name="T7" fmla="*/ 1 h 1"/>
                </a:gdLst>
                <a:ahLst/>
                <a:cxnLst>
                  <a:cxn ang="0">
                    <a:pos x="T0" y="T1"/>
                  </a:cxn>
                  <a:cxn ang="0">
                    <a:pos x="T2" y="T3"/>
                  </a:cxn>
                  <a:cxn ang="0">
                    <a:pos x="T4" y="T5"/>
                  </a:cxn>
                  <a:cxn ang="0">
                    <a:pos x="T6" y="T7"/>
                  </a:cxn>
                </a:cxnLst>
                <a:rect l="0" t="0" r="r" b="b"/>
                <a:pathLst>
                  <a:path w="2" h="1">
                    <a:moveTo>
                      <a:pt x="2" y="1"/>
                    </a:moveTo>
                    <a:lnTo>
                      <a:pt x="0" y="0"/>
                    </a:lnTo>
                    <a:lnTo>
                      <a:pt x="0" y="0"/>
                    </a:lnTo>
                    <a:lnTo>
                      <a:pt x="2"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01" name="Freeform 32"/>
              <p:cNvSpPr>
                <a:spLocks/>
              </p:cNvSpPr>
              <p:nvPr/>
            </p:nvSpPr>
            <p:spPr bwMode="auto">
              <a:xfrm>
                <a:off x="2506" y="1301"/>
                <a:ext cx="3" cy="2"/>
              </a:xfrm>
              <a:custGeom>
                <a:avLst/>
                <a:gdLst>
                  <a:gd name="T0" fmla="*/ 2 w 3"/>
                  <a:gd name="T1" fmla="*/ 2 h 2"/>
                  <a:gd name="T2" fmla="*/ 2 w 3"/>
                  <a:gd name="T3" fmla="*/ 0 h 2"/>
                  <a:gd name="T4" fmla="*/ 2 w 3"/>
                  <a:gd name="T5" fmla="*/ 2 h 2"/>
                </a:gdLst>
                <a:ahLst/>
                <a:cxnLst>
                  <a:cxn ang="0">
                    <a:pos x="T0" y="T1"/>
                  </a:cxn>
                  <a:cxn ang="0">
                    <a:pos x="T2" y="T3"/>
                  </a:cxn>
                  <a:cxn ang="0">
                    <a:pos x="T4" y="T5"/>
                  </a:cxn>
                </a:cxnLst>
                <a:rect l="0" t="0" r="r" b="b"/>
                <a:pathLst>
                  <a:path w="3" h="2">
                    <a:moveTo>
                      <a:pt x="2" y="2"/>
                    </a:moveTo>
                    <a:cubicBezTo>
                      <a:pt x="3" y="1"/>
                      <a:pt x="2" y="0"/>
                      <a:pt x="2" y="0"/>
                    </a:cubicBezTo>
                    <a:cubicBezTo>
                      <a:pt x="0" y="0"/>
                      <a:pt x="3" y="1"/>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02" name="Freeform 33"/>
              <p:cNvSpPr>
                <a:spLocks/>
              </p:cNvSpPr>
              <p:nvPr/>
            </p:nvSpPr>
            <p:spPr bwMode="auto">
              <a:xfrm>
                <a:off x="3006" y="796"/>
                <a:ext cx="1" cy="1"/>
              </a:xfrm>
              <a:custGeom>
                <a:avLst/>
                <a:gdLst>
                  <a:gd name="T0" fmla="*/ 1 w 1"/>
                  <a:gd name="T1" fmla="*/ 1 h 1"/>
                  <a:gd name="T2" fmla="*/ 0 w 1"/>
                  <a:gd name="T3" fmla="*/ 1 h 1"/>
                  <a:gd name="T4" fmla="*/ 1 w 1"/>
                  <a:gd name="T5" fmla="*/ 1 h 1"/>
                </a:gdLst>
                <a:ahLst/>
                <a:cxnLst>
                  <a:cxn ang="0">
                    <a:pos x="T0" y="T1"/>
                  </a:cxn>
                  <a:cxn ang="0">
                    <a:pos x="T2" y="T3"/>
                  </a:cxn>
                  <a:cxn ang="0">
                    <a:pos x="T4" y="T5"/>
                  </a:cxn>
                </a:cxnLst>
                <a:rect l="0" t="0" r="r" b="b"/>
                <a:pathLst>
                  <a:path w="1" h="1">
                    <a:moveTo>
                      <a:pt x="1" y="1"/>
                    </a:moveTo>
                    <a:cubicBezTo>
                      <a:pt x="0" y="1"/>
                      <a:pt x="0" y="1"/>
                      <a:pt x="0" y="1"/>
                    </a:cubicBezTo>
                    <a:cubicBezTo>
                      <a:pt x="0" y="0"/>
                      <a:pt x="0"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03" name="Freeform 34"/>
              <p:cNvSpPr>
                <a:spLocks/>
              </p:cNvSpPr>
              <p:nvPr/>
            </p:nvSpPr>
            <p:spPr bwMode="auto">
              <a:xfrm>
                <a:off x="2267" y="1176"/>
                <a:ext cx="2" cy="3"/>
              </a:xfrm>
              <a:custGeom>
                <a:avLst/>
                <a:gdLst>
                  <a:gd name="T0" fmla="*/ 0 w 2"/>
                  <a:gd name="T1" fmla="*/ 2 h 3"/>
                  <a:gd name="T2" fmla="*/ 2 w 2"/>
                  <a:gd name="T3" fmla="*/ 3 h 3"/>
                  <a:gd name="T4" fmla="*/ 0 w 2"/>
                  <a:gd name="T5" fmla="*/ 0 h 3"/>
                  <a:gd name="T6" fmla="*/ 0 w 2"/>
                  <a:gd name="T7" fmla="*/ 2 h 3"/>
                </a:gdLst>
                <a:ahLst/>
                <a:cxnLst>
                  <a:cxn ang="0">
                    <a:pos x="T0" y="T1"/>
                  </a:cxn>
                  <a:cxn ang="0">
                    <a:pos x="T2" y="T3"/>
                  </a:cxn>
                  <a:cxn ang="0">
                    <a:pos x="T4" y="T5"/>
                  </a:cxn>
                  <a:cxn ang="0">
                    <a:pos x="T6" y="T7"/>
                  </a:cxn>
                </a:cxnLst>
                <a:rect l="0" t="0" r="r" b="b"/>
                <a:pathLst>
                  <a:path w="2" h="3">
                    <a:moveTo>
                      <a:pt x="0" y="2"/>
                    </a:moveTo>
                    <a:lnTo>
                      <a:pt x="2" y="3"/>
                    </a:lnTo>
                    <a:lnTo>
                      <a:pt x="0" y="0"/>
                    </a:ln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04" name="Freeform 35"/>
              <p:cNvSpPr>
                <a:spLocks/>
              </p:cNvSpPr>
              <p:nvPr/>
            </p:nvSpPr>
            <p:spPr bwMode="auto">
              <a:xfrm>
                <a:off x="2435" y="809"/>
                <a:ext cx="3" cy="3"/>
              </a:xfrm>
              <a:custGeom>
                <a:avLst/>
                <a:gdLst>
                  <a:gd name="T0" fmla="*/ 1 w 3"/>
                  <a:gd name="T1" fmla="*/ 0 h 3"/>
                  <a:gd name="T2" fmla="*/ 1 w 3"/>
                  <a:gd name="T3" fmla="*/ 0 h 3"/>
                  <a:gd name="T4" fmla="*/ 1 w 3"/>
                  <a:gd name="T5" fmla="*/ 0 h 3"/>
                  <a:gd name="T6" fmla="*/ 1 w 3"/>
                  <a:gd name="T7" fmla="*/ 0 h 3"/>
                  <a:gd name="T8" fmla="*/ 1 w 3"/>
                  <a:gd name="T9" fmla="*/ 0 h 3"/>
                  <a:gd name="T10" fmla="*/ 2 w 3"/>
                  <a:gd name="T11" fmla="*/ 1 h 3"/>
                  <a:gd name="T12" fmla="*/ 0 w 3"/>
                  <a:gd name="T13" fmla="*/ 2 h 3"/>
                  <a:gd name="T14" fmla="*/ 2 w 3"/>
                  <a:gd name="T15" fmla="*/ 2 h 3"/>
                  <a:gd name="T16" fmla="*/ 3 w 3"/>
                  <a:gd name="T17" fmla="*/ 0 h 3"/>
                  <a:gd name="T18" fmla="*/ 1 w 3"/>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1" y="0"/>
                    </a:moveTo>
                    <a:cubicBezTo>
                      <a:pt x="1" y="0"/>
                      <a:pt x="1" y="0"/>
                      <a:pt x="1" y="0"/>
                    </a:cubicBezTo>
                    <a:cubicBezTo>
                      <a:pt x="1" y="0"/>
                      <a:pt x="1" y="0"/>
                      <a:pt x="1" y="0"/>
                    </a:cubicBezTo>
                    <a:cubicBezTo>
                      <a:pt x="1" y="0"/>
                      <a:pt x="1" y="0"/>
                      <a:pt x="1" y="0"/>
                    </a:cubicBezTo>
                    <a:cubicBezTo>
                      <a:pt x="1" y="0"/>
                      <a:pt x="1" y="0"/>
                      <a:pt x="1" y="0"/>
                    </a:cubicBezTo>
                    <a:cubicBezTo>
                      <a:pt x="2" y="1"/>
                      <a:pt x="2" y="1"/>
                      <a:pt x="2" y="1"/>
                    </a:cubicBezTo>
                    <a:cubicBezTo>
                      <a:pt x="1" y="2"/>
                      <a:pt x="0" y="0"/>
                      <a:pt x="0" y="2"/>
                    </a:cubicBezTo>
                    <a:cubicBezTo>
                      <a:pt x="0" y="3"/>
                      <a:pt x="1" y="3"/>
                      <a:pt x="2" y="2"/>
                    </a:cubicBezTo>
                    <a:cubicBezTo>
                      <a:pt x="3" y="0"/>
                      <a:pt x="3" y="0"/>
                      <a:pt x="3" y="0"/>
                    </a:cubicBezTo>
                    <a:cubicBezTo>
                      <a:pt x="3" y="0"/>
                      <a:pt x="2"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05" name="Freeform 36"/>
              <p:cNvSpPr>
                <a:spLocks/>
              </p:cNvSpPr>
              <p:nvPr/>
            </p:nvSpPr>
            <p:spPr bwMode="auto">
              <a:xfrm>
                <a:off x="2237" y="1121"/>
                <a:ext cx="100" cy="95"/>
              </a:xfrm>
              <a:custGeom>
                <a:avLst/>
                <a:gdLst>
                  <a:gd name="T0" fmla="*/ 83 w 86"/>
                  <a:gd name="T1" fmla="*/ 5 h 82"/>
                  <a:gd name="T2" fmla="*/ 80 w 86"/>
                  <a:gd name="T3" fmla="*/ 4 h 82"/>
                  <a:gd name="T4" fmla="*/ 77 w 86"/>
                  <a:gd name="T5" fmla="*/ 8 h 82"/>
                  <a:gd name="T6" fmla="*/ 76 w 86"/>
                  <a:gd name="T7" fmla="*/ 6 h 82"/>
                  <a:gd name="T8" fmla="*/ 72 w 86"/>
                  <a:gd name="T9" fmla="*/ 7 h 82"/>
                  <a:gd name="T10" fmla="*/ 70 w 86"/>
                  <a:gd name="T11" fmla="*/ 4 h 82"/>
                  <a:gd name="T12" fmla="*/ 67 w 86"/>
                  <a:gd name="T13" fmla="*/ 1 h 82"/>
                  <a:gd name="T14" fmla="*/ 68 w 86"/>
                  <a:gd name="T15" fmla="*/ 6 h 82"/>
                  <a:gd name="T16" fmla="*/ 70 w 86"/>
                  <a:gd name="T17" fmla="*/ 10 h 82"/>
                  <a:gd name="T18" fmla="*/ 65 w 86"/>
                  <a:gd name="T19" fmla="*/ 6 h 82"/>
                  <a:gd name="T20" fmla="*/ 65 w 86"/>
                  <a:gd name="T21" fmla="*/ 8 h 82"/>
                  <a:gd name="T22" fmla="*/ 62 w 86"/>
                  <a:gd name="T23" fmla="*/ 6 h 82"/>
                  <a:gd name="T24" fmla="*/ 61 w 86"/>
                  <a:gd name="T25" fmla="*/ 8 h 82"/>
                  <a:gd name="T26" fmla="*/ 59 w 86"/>
                  <a:gd name="T27" fmla="*/ 9 h 82"/>
                  <a:gd name="T28" fmla="*/ 62 w 86"/>
                  <a:gd name="T29" fmla="*/ 15 h 82"/>
                  <a:gd name="T30" fmla="*/ 58 w 86"/>
                  <a:gd name="T31" fmla="*/ 10 h 82"/>
                  <a:gd name="T32" fmla="*/ 57 w 86"/>
                  <a:gd name="T33" fmla="*/ 12 h 82"/>
                  <a:gd name="T34" fmla="*/ 53 w 86"/>
                  <a:gd name="T35" fmla="*/ 17 h 82"/>
                  <a:gd name="T36" fmla="*/ 51 w 86"/>
                  <a:gd name="T37" fmla="*/ 19 h 82"/>
                  <a:gd name="T38" fmla="*/ 48 w 86"/>
                  <a:gd name="T39" fmla="*/ 22 h 82"/>
                  <a:gd name="T40" fmla="*/ 48 w 86"/>
                  <a:gd name="T41" fmla="*/ 24 h 82"/>
                  <a:gd name="T42" fmla="*/ 46 w 86"/>
                  <a:gd name="T43" fmla="*/ 24 h 82"/>
                  <a:gd name="T44" fmla="*/ 45 w 86"/>
                  <a:gd name="T45" fmla="*/ 25 h 82"/>
                  <a:gd name="T46" fmla="*/ 46 w 86"/>
                  <a:gd name="T47" fmla="*/ 27 h 82"/>
                  <a:gd name="T48" fmla="*/ 43 w 86"/>
                  <a:gd name="T49" fmla="*/ 28 h 82"/>
                  <a:gd name="T50" fmla="*/ 40 w 86"/>
                  <a:gd name="T51" fmla="*/ 30 h 82"/>
                  <a:gd name="T52" fmla="*/ 38 w 86"/>
                  <a:gd name="T53" fmla="*/ 32 h 82"/>
                  <a:gd name="T54" fmla="*/ 36 w 86"/>
                  <a:gd name="T55" fmla="*/ 34 h 82"/>
                  <a:gd name="T56" fmla="*/ 36 w 86"/>
                  <a:gd name="T57" fmla="*/ 37 h 82"/>
                  <a:gd name="T58" fmla="*/ 34 w 86"/>
                  <a:gd name="T59" fmla="*/ 36 h 82"/>
                  <a:gd name="T60" fmla="*/ 34 w 86"/>
                  <a:gd name="T61" fmla="*/ 37 h 82"/>
                  <a:gd name="T62" fmla="*/ 31 w 86"/>
                  <a:gd name="T63" fmla="*/ 41 h 82"/>
                  <a:gd name="T64" fmla="*/ 32 w 86"/>
                  <a:gd name="T65" fmla="*/ 45 h 82"/>
                  <a:gd name="T66" fmla="*/ 31 w 86"/>
                  <a:gd name="T67" fmla="*/ 48 h 82"/>
                  <a:gd name="T68" fmla="*/ 28 w 86"/>
                  <a:gd name="T69" fmla="*/ 47 h 82"/>
                  <a:gd name="T70" fmla="*/ 25 w 86"/>
                  <a:gd name="T71" fmla="*/ 53 h 82"/>
                  <a:gd name="T72" fmla="*/ 24 w 86"/>
                  <a:gd name="T73" fmla="*/ 55 h 82"/>
                  <a:gd name="T74" fmla="*/ 18 w 86"/>
                  <a:gd name="T75" fmla="*/ 59 h 82"/>
                  <a:gd name="T76" fmla="*/ 15 w 86"/>
                  <a:gd name="T77" fmla="*/ 59 h 82"/>
                  <a:gd name="T78" fmla="*/ 14 w 86"/>
                  <a:gd name="T79" fmla="*/ 60 h 82"/>
                  <a:gd name="T80" fmla="*/ 11 w 86"/>
                  <a:gd name="T81" fmla="*/ 69 h 82"/>
                  <a:gd name="T82" fmla="*/ 2 w 86"/>
                  <a:gd name="T83" fmla="*/ 75 h 82"/>
                  <a:gd name="T84" fmla="*/ 23 w 86"/>
                  <a:gd name="T85" fmla="*/ 72 h 82"/>
                  <a:gd name="T86" fmla="*/ 28 w 86"/>
                  <a:gd name="T87" fmla="*/ 68 h 82"/>
                  <a:gd name="T88" fmla="*/ 42 w 86"/>
                  <a:gd name="T89" fmla="*/ 48 h 82"/>
                  <a:gd name="T90" fmla="*/ 49 w 86"/>
                  <a:gd name="T91" fmla="*/ 45 h 82"/>
                  <a:gd name="T92" fmla="*/ 55 w 86"/>
                  <a:gd name="T93" fmla="*/ 43 h 82"/>
                  <a:gd name="T94" fmla="*/ 63 w 86"/>
                  <a:gd name="T95" fmla="*/ 35 h 82"/>
                  <a:gd name="T96" fmla="*/ 68 w 86"/>
                  <a:gd name="T97" fmla="*/ 31 h 82"/>
                  <a:gd name="T98" fmla="*/ 74 w 86"/>
                  <a:gd name="T99" fmla="*/ 23 h 82"/>
                  <a:gd name="T100" fmla="*/ 75 w 86"/>
                  <a:gd name="T101" fmla="*/ 16 h 82"/>
                  <a:gd name="T102" fmla="*/ 82 w 86"/>
                  <a:gd name="T103" fmla="*/ 14 h 82"/>
                  <a:gd name="T104" fmla="*/ 84 w 86"/>
                  <a:gd name="T105" fmla="*/ 13 h 82"/>
                  <a:gd name="T106" fmla="*/ 84 w 86"/>
                  <a:gd name="T107" fmla="*/ 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 h="82">
                    <a:moveTo>
                      <a:pt x="84" y="7"/>
                    </a:moveTo>
                    <a:cubicBezTo>
                      <a:pt x="85" y="8"/>
                      <a:pt x="85" y="9"/>
                      <a:pt x="86" y="10"/>
                    </a:cubicBezTo>
                    <a:cubicBezTo>
                      <a:pt x="85" y="6"/>
                      <a:pt x="85" y="6"/>
                      <a:pt x="85" y="6"/>
                    </a:cubicBezTo>
                    <a:cubicBezTo>
                      <a:pt x="85" y="7"/>
                      <a:pt x="85" y="6"/>
                      <a:pt x="84" y="5"/>
                    </a:cubicBezTo>
                    <a:cubicBezTo>
                      <a:pt x="84" y="6"/>
                      <a:pt x="84" y="6"/>
                      <a:pt x="84" y="6"/>
                    </a:cubicBezTo>
                    <a:cubicBezTo>
                      <a:pt x="83" y="5"/>
                      <a:pt x="83" y="5"/>
                      <a:pt x="83" y="5"/>
                    </a:cubicBezTo>
                    <a:cubicBezTo>
                      <a:pt x="83" y="5"/>
                      <a:pt x="82" y="4"/>
                      <a:pt x="82" y="6"/>
                    </a:cubicBezTo>
                    <a:cubicBezTo>
                      <a:pt x="83" y="7"/>
                      <a:pt x="83" y="7"/>
                      <a:pt x="83" y="7"/>
                    </a:cubicBezTo>
                    <a:cubicBezTo>
                      <a:pt x="83" y="7"/>
                      <a:pt x="84" y="9"/>
                      <a:pt x="83" y="8"/>
                    </a:cubicBezTo>
                    <a:cubicBezTo>
                      <a:pt x="82" y="6"/>
                      <a:pt x="82" y="6"/>
                      <a:pt x="82" y="6"/>
                    </a:cubicBezTo>
                    <a:cubicBezTo>
                      <a:pt x="82" y="6"/>
                      <a:pt x="82" y="6"/>
                      <a:pt x="82" y="6"/>
                    </a:cubicBezTo>
                    <a:cubicBezTo>
                      <a:pt x="80" y="4"/>
                      <a:pt x="80" y="4"/>
                      <a:pt x="80" y="4"/>
                    </a:cubicBezTo>
                    <a:cubicBezTo>
                      <a:pt x="82" y="7"/>
                      <a:pt x="80" y="5"/>
                      <a:pt x="81" y="6"/>
                    </a:cubicBezTo>
                    <a:cubicBezTo>
                      <a:pt x="80" y="6"/>
                      <a:pt x="80" y="6"/>
                      <a:pt x="80" y="6"/>
                    </a:cubicBezTo>
                    <a:cubicBezTo>
                      <a:pt x="79" y="5"/>
                      <a:pt x="81" y="7"/>
                      <a:pt x="81" y="7"/>
                    </a:cubicBezTo>
                    <a:cubicBezTo>
                      <a:pt x="80" y="7"/>
                      <a:pt x="79" y="5"/>
                      <a:pt x="79" y="4"/>
                    </a:cubicBezTo>
                    <a:cubicBezTo>
                      <a:pt x="78" y="4"/>
                      <a:pt x="79" y="6"/>
                      <a:pt x="77" y="5"/>
                    </a:cubicBezTo>
                    <a:cubicBezTo>
                      <a:pt x="77" y="5"/>
                      <a:pt x="77" y="6"/>
                      <a:pt x="77" y="8"/>
                    </a:cubicBezTo>
                    <a:cubicBezTo>
                      <a:pt x="77" y="8"/>
                      <a:pt x="76" y="5"/>
                      <a:pt x="76" y="6"/>
                    </a:cubicBezTo>
                    <a:cubicBezTo>
                      <a:pt x="75" y="5"/>
                      <a:pt x="74" y="3"/>
                      <a:pt x="74" y="2"/>
                    </a:cubicBezTo>
                    <a:cubicBezTo>
                      <a:pt x="74" y="2"/>
                      <a:pt x="73" y="1"/>
                      <a:pt x="73" y="2"/>
                    </a:cubicBezTo>
                    <a:cubicBezTo>
                      <a:pt x="73" y="1"/>
                      <a:pt x="72" y="0"/>
                      <a:pt x="72" y="0"/>
                    </a:cubicBezTo>
                    <a:cubicBezTo>
                      <a:pt x="73" y="1"/>
                      <a:pt x="74" y="3"/>
                      <a:pt x="74" y="3"/>
                    </a:cubicBezTo>
                    <a:cubicBezTo>
                      <a:pt x="76" y="5"/>
                      <a:pt x="74" y="4"/>
                      <a:pt x="76" y="6"/>
                    </a:cubicBezTo>
                    <a:cubicBezTo>
                      <a:pt x="75" y="6"/>
                      <a:pt x="74" y="6"/>
                      <a:pt x="74" y="7"/>
                    </a:cubicBezTo>
                    <a:cubicBezTo>
                      <a:pt x="74" y="7"/>
                      <a:pt x="73" y="5"/>
                      <a:pt x="73" y="4"/>
                    </a:cubicBezTo>
                    <a:cubicBezTo>
                      <a:pt x="73" y="6"/>
                      <a:pt x="73" y="7"/>
                      <a:pt x="73" y="7"/>
                    </a:cubicBezTo>
                    <a:cubicBezTo>
                      <a:pt x="74" y="8"/>
                      <a:pt x="74" y="8"/>
                      <a:pt x="75" y="10"/>
                    </a:cubicBezTo>
                    <a:cubicBezTo>
                      <a:pt x="75" y="10"/>
                      <a:pt x="75" y="11"/>
                      <a:pt x="75" y="11"/>
                    </a:cubicBezTo>
                    <a:cubicBezTo>
                      <a:pt x="74" y="9"/>
                      <a:pt x="72" y="7"/>
                      <a:pt x="72" y="7"/>
                    </a:cubicBezTo>
                    <a:cubicBezTo>
                      <a:pt x="71" y="5"/>
                      <a:pt x="73" y="7"/>
                      <a:pt x="71" y="5"/>
                    </a:cubicBezTo>
                    <a:cubicBezTo>
                      <a:pt x="70" y="3"/>
                      <a:pt x="71" y="2"/>
                      <a:pt x="72" y="3"/>
                    </a:cubicBezTo>
                    <a:cubicBezTo>
                      <a:pt x="71" y="1"/>
                      <a:pt x="71" y="3"/>
                      <a:pt x="70" y="1"/>
                    </a:cubicBezTo>
                    <a:cubicBezTo>
                      <a:pt x="70" y="1"/>
                      <a:pt x="70" y="3"/>
                      <a:pt x="70" y="3"/>
                    </a:cubicBezTo>
                    <a:cubicBezTo>
                      <a:pt x="71" y="4"/>
                      <a:pt x="71" y="4"/>
                      <a:pt x="71" y="5"/>
                    </a:cubicBezTo>
                    <a:cubicBezTo>
                      <a:pt x="72" y="8"/>
                      <a:pt x="70" y="4"/>
                      <a:pt x="70" y="4"/>
                    </a:cubicBezTo>
                    <a:cubicBezTo>
                      <a:pt x="69" y="3"/>
                      <a:pt x="69" y="3"/>
                      <a:pt x="69" y="3"/>
                    </a:cubicBezTo>
                    <a:cubicBezTo>
                      <a:pt x="69" y="3"/>
                      <a:pt x="69" y="4"/>
                      <a:pt x="69" y="4"/>
                    </a:cubicBezTo>
                    <a:cubicBezTo>
                      <a:pt x="67" y="2"/>
                      <a:pt x="69" y="4"/>
                      <a:pt x="68" y="2"/>
                    </a:cubicBezTo>
                    <a:cubicBezTo>
                      <a:pt x="67" y="0"/>
                      <a:pt x="67" y="0"/>
                      <a:pt x="67" y="0"/>
                    </a:cubicBezTo>
                    <a:cubicBezTo>
                      <a:pt x="66" y="0"/>
                      <a:pt x="68" y="2"/>
                      <a:pt x="67" y="2"/>
                    </a:cubicBezTo>
                    <a:cubicBezTo>
                      <a:pt x="67" y="1"/>
                      <a:pt x="67" y="1"/>
                      <a:pt x="67" y="1"/>
                    </a:cubicBezTo>
                    <a:cubicBezTo>
                      <a:pt x="67" y="2"/>
                      <a:pt x="67" y="2"/>
                      <a:pt x="67" y="2"/>
                    </a:cubicBezTo>
                    <a:cubicBezTo>
                      <a:pt x="68" y="3"/>
                      <a:pt x="69" y="4"/>
                      <a:pt x="69" y="4"/>
                    </a:cubicBezTo>
                    <a:cubicBezTo>
                      <a:pt x="70" y="7"/>
                      <a:pt x="69" y="4"/>
                      <a:pt x="69" y="5"/>
                    </a:cubicBezTo>
                    <a:cubicBezTo>
                      <a:pt x="69" y="7"/>
                      <a:pt x="69" y="5"/>
                      <a:pt x="70" y="6"/>
                    </a:cubicBezTo>
                    <a:cubicBezTo>
                      <a:pt x="71" y="8"/>
                      <a:pt x="70" y="8"/>
                      <a:pt x="70" y="8"/>
                    </a:cubicBezTo>
                    <a:cubicBezTo>
                      <a:pt x="70" y="9"/>
                      <a:pt x="69" y="7"/>
                      <a:pt x="68" y="6"/>
                    </a:cubicBezTo>
                    <a:cubicBezTo>
                      <a:pt x="68" y="6"/>
                      <a:pt x="68" y="5"/>
                      <a:pt x="69" y="6"/>
                    </a:cubicBezTo>
                    <a:cubicBezTo>
                      <a:pt x="68" y="4"/>
                      <a:pt x="67" y="3"/>
                      <a:pt x="66" y="2"/>
                    </a:cubicBezTo>
                    <a:cubicBezTo>
                      <a:pt x="65" y="1"/>
                      <a:pt x="67" y="4"/>
                      <a:pt x="67" y="4"/>
                    </a:cubicBezTo>
                    <a:cubicBezTo>
                      <a:pt x="67" y="3"/>
                      <a:pt x="68" y="5"/>
                      <a:pt x="68" y="6"/>
                    </a:cubicBezTo>
                    <a:cubicBezTo>
                      <a:pt x="70" y="10"/>
                      <a:pt x="66" y="3"/>
                      <a:pt x="66" y="4"/>
                    </a:cubicBezTo>
                    <a:cubicBezTo>
                      <a:pt x="68" y="6"/>
                      <a:pt x="67" y="8"/>
                      <a:pt x="70" y="10"/>
                    </a:cubicBezTo>
                    <a:cubicBezTo>
                      <a:pt x="70" y="11"/>
                      <a:pt x="70" y="12"/>
                      <a:pt x="70" y="12"/>
                    </a:cubicBezTo>
                    <a:cubicBezTo>
                      <a:pt x="69" y="10"/>
                      <a:pt x="69" y="10"/>
                      <a:pt x="68" y="8"/>
                    </a:cubicBezTo>
                    <a:cubicBezTo>
                      <a:pt x="68" y="9"/>
                      <a:pt x="68" y="9"/>
                      <a:pt x="68" y="9"/>
                    </a:cubicBezTo>
                    <a:cubicBezTo>
                      <a:pt x="66" y="6"/>
                      <a:pt x="66" y="6"/>
                      <a:pt x="66" y="6"/>
                    </a:cubicBezTo>
                    <a:cubicBezTo>
                      <a:pt x="64" y="3"/>
                      <a:pt x="64" y="3"/>
                      <a:pt x="64" y="3"/>
                    </a:cubicBezTo>
                    <a:cubicBezTo>
                      <a:pt x="64" y="4"/>
                      <a:pt x="65" y="5"/>
                      <a:pt x="65" y="6"/>
                    </a:cubicBezTo>
                    <a:cubicBezTo>
                      <a:pt x="64" y="5"/>
                      <a:pt x="64" y="4"/>
                      <a:pt x="64" y="4"/>
                    </a:cubicBezTo>
                    <a:cubicBezTo>
                      <a:pt x="64" y="5"/>
                      <a:pt x="65" y="7"/>
                      <a:pt x="65" y="7"/>
                    </a:cubicBezTo>
                    <a:cubicBezTo>
                      <a:pt x="65" y="7"/>
                      <a:pt x="64" y="6"/>
                      <a:pt x="63" y="5"/>
                    </a:cubicBezTo>
                    <a:cubicBezTo>
                      <a:pt x="63" y="4"/>
                      <a:pt x="63" y="4"/>
                      <a:pt x="63" y="4"/>
                    </a:cubicBezTo>
                    <a:cubicBezTo>
                      <a:pt x="63" y="5"/>
                      <a:pt x="62" y="3"/>
                      <a:pt x="62" y="4"/>
                    </a:cubicBezTo>
                    <a:cubicBezTo>
                      <a:pt x="63" y="5"/>
                      <a:pt x="64" y="6"/>
                      <a:pt x="65" y="8"/>
                    </a:cubicBezTo>
                    <a:cubicBezTo>
                      <a:pt x="65" y="8"/>
                      <a:pt x="64" y="7"/>
                      <a:pt x="64" y="7"/>
                    </a:cubicBezTo>
                    <a:cubicBezTo>
                      <a:pt x="63" y="6"/>
                      <a:pt x="63" y="6"/>
                      <a:pt x="63" y="6"/>
                    </a:cubicBezTo>
                    <a:cubicBezTo>
                      <a:pt x="63" y="7"/>
                      <a:pt x="62" y="4"/>
                      <a:pt x="62" y="5"/>
                    </a:cubicBezTo>
                    <a:cubicBezTo>
                      <a:pt x="62" y="6"/>
                      <a:pt x="62" y="6"/>
                      <a:pt x="62" y="6"/>
                    </a:cubicBezTo>
                    <a:cubicBezTo>
                      <a:pt x="62" y="6"/>
                      <a:pt x="62" y="5"/>
                      <a:pt x="61" y="5"/>
                    </a:cubicBezTo>
                    <a:cubicBezTo>
                      <a:pt x="62" y="6"/>
                      <a:pt x="62" y="6"/>
                      <a:pt x="62" y="6"/>
                    </a:cubicBezTo>
                    <a:cubicBezTo>
                      <a:pt x="61" y="5"/>
                      <a:pt x="61" y="5"/>
                      <a:pt x="61" y="5"/>
                    </a:cubicBezTo>
                    <a:cubicBezTo>
                      <a:pt x="62" y="6"/>
                      <a:pt x="63" y="8"/>
                      <a:pt x="61" y="6"/>
                    </a:cubicBezTo>
                    <a:cubicBezTo>
                      <a:pt x="63" y="8"/>
                      <a:pt x="61" y="6"/>
                      <a:pt x="62" y="7"/>
                    </a:cubicBezTo>
                    <a:cubicBezTo>
                      <a:pt x="64" y="9"/>
                      <a:pt x="63" y="9"/>
                      <a:pt x="63" y="9"/>
                    </a:cubicBezTo>
                    <a:cubicBezTo>
                      <a:pt x="62" y="7"/>
                      <a:pt x="63" y="9"/>
                      <a:pt x="63" y="9"/>
                    </a:cubicBezTo>
                    <a:cubicBezTo>
                      <a:pt x="61" y="8"/>
                      <a:pt x="61" y="8"/>
                      <a:pt x="61" y="8"/>
                    </a:cubicBezTo>
                    <a:cubicBezTo>
                      <a:pt x="62" y="9"/>
                      <a:pt x="62" y="9"/>
                      <a:pt x="62" y="9"/>
                    </a:cubicBezTo>
                    <a:cubicBezTo>
                      <a:pt x="60" y="6"/>
                      <a:pt x="62" y="10"/>
                      <a:pt x="61" y="10"/>
                    </a:cubicBezTo>
                    <a:cubicBezTo>
                      <a:pt x="61" y="9"/>
                      <a:pt x="60" y="7"/>
                      <a:pt x="60" y="7"/>
                    </a:cubicBezTo>
                    <a:cubicBezTo>
                      <a:pt x="61" y="9"/>
                      <a:pt x="61" y="10"/>
                      <a:pt x="62" y="11"/>
                    </a:cubicBezTo>
                    <a:cubicBezTo>
                      <a:pt x="61" y="11"/>
                      <a:pt x="60" y="9"/>
                      <a:pt x="59" y="7"/>
                    </a:cubicBezTo>
                    <a:cubicBezTo>
                      <a:pt x="60" y="9"/>
                      <a:pt x="58" y="7"/>
                      <a:pt x="59" y="9"/>
                    </a:cubicBezTo>
                    <a:cubicBezTo>
                      <a:pt x="60" y="9"/>
                      <a:pt x="60" y="10"/>
                      <a:pt x="61" y="11"/>
                    </a:cubicBezTo>
                    <a:cubicBezTo>
                      <a:pt x="61" y="11"/>
                      <a:pt x="60" y="10"/>
                      <a:pt x="60" y="10"/>
                    </a:cubicBezTo>
                    <a:cubicBezTo>
                      <a:pt x="60" y="10"/>
                      <a:pt x="61" y="12"/>
                      <a:pt x="61" y="12"/>
                    </a:cubicBezTo>
                    <a:cubicBezTo>
                      <a:pt x="61" y="12"/>
                      <a:pt x="62" y="14"/>
                      <a:pt x="61" y="13"/>
                    </a:cubicBezTo>
                    <a:cubicBezTo>
                      <a:pt x="60" y="12"/>
                      <a:pt x="61" y="12"/>
                      <a:pt x="60" y="11"/>
                    </a:cubicBezTo>
                    <a:cubicBezTo>
                      <a:pt x="60" y="11"/>
                      <a:pt x="62" y="15"/>
                      <a:pt x="62" y="15"/>
                    </a:cubicBezTo>
                    <a:cubicBezTo>
                      <a:pt x="63" y="16"/>
                      <a:pt x="65" y="18"/>
                      <a:pt x="65" y="19"/>
                    </a:cubicBezTo>
                    <a:cubicBezTo>
                      <a:pt x="64" y="19"/>
                      <a:pt x="65" y="18"/>
                      <a:pt x="63" y="17"/>
                    </a:cubicBezTo>
                    <a:cubicBezTo>
                      <a:pt x="63" y="17"/>
                      <a:pt x="63" y="17"/>
                      <a:pt x="63" y="17"/>
                    </a:cubicBezTo>
                    <a:cubicBezTo>
                      <a:pt x="61" y="15"/>
                      <a:pt x="61" y="13"/>
                      <a:pt x="59" y="11"/>
                    </a:cubicBezTo>
                    <a:cubicBezTo>
                      <a:pt x="60" y="12"/>
                      <a:pt x="60" y="12"/>
                      <a:pt x="60" y="12"/>
                    </a:cubicBezTo>
                    <a:cubicBezTo>
                      <a:pt x="59" y="12"/>
                      <a:pt x="58" y="10"/>
                      <a:pt x="58" y="10"/>
                    </a:cubicBezTo>
                    <a:cubicBezTo>
                      <a:pt x="59" y="12"/>
                      <a:pt x="57" y="11"/>
                      <a:pt x="58" y="11"/>
                    </a:cubicBezTo>
                    <a:cubicBezTo>
                      <a:pt x="59" y="12"/>
                      <a:pt x="58" y="11"/>
                      <a:pt x="58" y="12"/>
                    </a:cubicBezTo>
                    <a:cubicBezTo>
                      <a:pt x="58" y="12"/>
                      <a:pt x="60" y="14"/>
                      <a:pt x="59" y="14"/>
                    </a:cubicBezTo>
                    <a:cubicBezTo>
                      <a:pt x="57" y="11"/>
                      <a:pt x="57" y="11"/>
                      <a:pt x="57" y="11"/>
                    </a:cubicBezTo>
                    <a:cubicBezTo>
                      <a:pt x="56" y="11"/>
                      <a:pt x="58" y="13"/>
                      <a:pt x="57" y="12"/>
                    </a:cubicBezTo>
                    <a:cubicBezTo>
                      <a:pt x="57" y="12"/>
                      <a:pt x="57" y="12"/>
                      <a:pt x="57" y="12"/>
                    </a:cubicBezTo>
                    <a:cubicBezTo>
                      <a:pt x="56" y="12"/>
                      <a:pt x="55" y="13"/>
                      <a:pt x="57" y="17"/>
                    </a:cubicBezTo>
                    <a:cubicBezTo>
                      <a:pt x="56" y="16"/>
                      <a:pt x="55" y="16"/>
                      <a:pt x="54" y="15"/>
                    </a:cubicBezTo>
                    <a:cubicBezTo>
                      <a:pt x="55" y="16"/>
                      <a:pt x="55" y="17"/>
                      <a:pt x="55" y="17"/>
                    </a:cubicBezTo>
                    <a:cubicBezTo>
                      <a:pt x="54" y="16"/>
                      <a:pt x="54" y="16"/>
                      <a:pt x="54" y="16"/>
                    </a:cubicBezTo>
                    <a:cubicBezTo>
                      <a:pt x="53" y="15"/>
                      <a:pt x="54" y="17"/>
                      <a:pt x="54" y="18"/>
                    </a:cubicBezTo>
                    <a:cubicBezTo>
                      <a:pt x="53" y="17"/>
                      <a:pt x="53" y="17"/>
                      <a:pt x="53" y="17"/>
                    </a:cubicBezTo>
                    <a:cubicBezTo>
                      <a:pt x="52" y="16"/>
                      <a:pt x="54" y="18"/>
                      <a:pt x="54" y="18"/>
                    </a:cubicBezTo>
                    <a:cubicBezTo>
                      <a:pt x="53" y="17"/>
                      <a:pt x="53" y="17"/>
                      <a:pt x="53" y="17"/>
                    </a:cubicBezTo>
                    <a:cubicBezTo>
                      <a:pt x="54" y="18"/>
                      <a:pt x="54" y="18"/>
                      <a:pt x="54" y="18"/>
                    </a:cubicBezTo>
                    <a:cubicBezTo>
                      <a:pt x="54" y="19"/>
                      <a:pt x="53" y="19"/>
                      <a:pt x="52" y="17"/>
                    </a:cubicBezTo>
                    <a:cubicBezTo>
                      <a:pt x="53" y="18"/>
                      <a:pt x="53" y="18"/>
                      <a:pt x="53" y="18"/>
                    </a:cubicBezTo>
                    <a:cubicBezTo>
                      <a:pt x="52" y="18"/>
                      <a:pt x="51" y="18"/>
                      <a:pt x="51" y="19"/>
                    </a:cubicBezTo>
                    <a:cubicBezTo>
                      <a:pt x="52" y="19"/>
                      <a:pt x="52" y="20"/>
                      <a:pt x="53" y="21"/>
                    </a:cubicBezTo>
                    <a:cubicBezTo>
                      <a:pt x="55" y="22"/>
                      <a:pt x="53" y="20"/>
                      <a:pt x="54" y="22"/>
                    </a:cubicBezTo>
                    <a:cubicBezTo>
                      <a:pt x="53" y="21"/>
                      <a:pt x="52" y="20"/>
                      <a:pt x="52" y="20"/>
                    </a:cubicBezTo>
                    <a:cubicBezTo>
                      <a:pt x="49" y="18"/>
                      <a:pt x="50" y="21"/>
                      <a:pt x="50" y="20"/>
                    </a:cubicBezTo>
                    <a:cubicBezTo>
                      <a:pt x="50" y="21"/>
                      <a:pt x="50" y="21"/>
                      <a:pt x="50" y="21"/>
                    </a:cubicBezTo>
                    <a:cubicBezTo>
                      <a:pt x="48" y="20"/>
                      <a:pt x="50" y="22"/>
                      <a:pt x="48" y="22"/>
                    </a:cubicBezTo>
                    <a:cubicBezTo>
                      <a:pt x="49" y="22"/>
                      <a:pt x="51" y="25"/>
                      <a:pt x="51" y="25"/>
                    </a:cubicBezTo>
                    <a:cubicBezTo>
                      <a:pt x="52" y="26"/>
                      <a:pt x="49" y="23"/>
                      <a:pt x="48" y="22"/>
                    </a:cubicBezTo>
                    <a:cubicBezTo>
                      <a:pt x="48" y="23"/>
                      <a:pt x="48" y="23"/>
                      <a:pt x="48" y="23"/>
                    </a:cubicBezTo>
                    <a:cubicBezTo>
                      <a:pt x="48" y="23"/>
                      <a:pt x="48" y="23"/>
                      <a:pt x="48" y="23"/>
                    </a:cubicBezTo>
                    <a:cubicBezTo>
                      <a:pt x="48" y="24"/>
                      <a:pt x="49" y="25"/>
                      <a:pt x="48" y="24"/>
                    </a:cubicBezTo>
                    <a:cubicBezTo>
                      <a:pt x="48" y="24"/>
                      <a:pt x="48" y="24"/>
                      <a:pt x="48" y="24"/>
                    </a:cubicBezTo>
                    <a:cubicBezTo>
                      <a:pt x="48" y="24"/>
                      <a:pt x="47" y="23"/>
                      <a:pt x="47" y="23"/>
                    </a:cubicBezTo>
                    <a:cubicBezTo>
                      <a:pt x="48" y="25"/>
                      <a:pt x="47" y="24"/>
                      <a:pt x="48" y="25"/>
                    </a:cubicBezTo>
                    <a:cubicBezTo>
                      <a:pt x="47" y="25"/>
                      <a:pt x="47" y="25"/>
                      <a:pt x="47" y="25"/>
                    </a:cubicBezTo>
                    <a:cubicBezTo>
                      <a:pt x="48" y="26"/>
                      <a:pt x="48" y="26"/>
                      <a:pt x="48" y="26"/>
                    </a:cubicBezTo>
                    <a:cubicBezTo>
                      <a:pt x="47" y="26"/>
                      <a:pt x="47" y="26"/>
                      <a:pt x="47" y="26"/>
                    </a:cubicBezTo>
                    <a:cubicBezTo>
                      <a:pt x="46" y="24"/>
                      <a:pt x="46" y="24"/>
                      <a:pt x="46" y="24"/>
                    </a:cubicBezTo>
                    <a:cubicBezTo>
                      <a:pt x="45" y="24"/>
                      <a:pt x="47" y="25"/>
                      <a:pt x="47" y="26"/>
                    </a:cubicBezTo>
                    <a:cubicBezTo>
                      <a:pt x="48" y="27"/>
                      <a:pt x="47" y="26"/>
                      <a:pt x="46" y="26"/>
                    </a:cubicBezTo>
                    <a:cubicBezTo>
                      <a:pt x="46" y="25"/>
                      <a:pt x="47" y="26"/>
                      <a:pt x="47" y="25"/>
                    </a:cubicBezTo>
                    <a:cubicBezTo>
                      <a:pt x="46" y="24"/>
                      <a:pt x="46" y="25"/>
                      <a:pt x="46" y="25"/>
                    </a:cubicBezTo>
                    <a:cubicBezTo>
                      <a:pt x="46" y="25"/>
                      <a:pt x="47" y="26"/>
                      <a:pt x="46" y="26"/>
                    </a:cubicBezTo>
                    <a:cubicBezTo>
                      <a:pt x="46" y="26"/>
                      <a:pt x="46" y="26"/>
                      <a:pt x="45" y="25"/>
                    </a:cubicBezTo>
                    <a:cubicBezTo>
                      <a:pt x="46" y="26"/>
                      <a:pt x="45" y="26"/>
                      <a:pt x="46" y="27"/>
                    </a:cubicBezTo>
                    <a:cubicBezTo>
                      <a:pt x="46" y="27"/>
                      <a:pt x="47" y="27"/>
                      <a:pt x="47" y="28"/>
                    </a:cubicBezTo>
                    <a:cubicBezTo>
                      <a:pt x="47" y="28"/>
                      <a:pt x="47" y="28"/>
                      <a:pt x="47" y="28"/>
                    </a:cubicBezTo>
                    <a:cubicBezTo>
                      <a:pt x="47" y="27"/>
                      <a:pt x="47" y="27"/>
                      <a:pt x="47" y="27"/>
                    </a:cubicBezTo>
                    <a:cubicBezTo>
                      <a:pt x="47" y="28"/>
                      <a:pt x="46" y="28"/>
                      <a:pt x="47" y="29"/>
                    </a:cubicBezTo>
                    <a:cubicBezTo>
                      <a:pt x="46" y="27"/>
                      <a:pt x="46" y="27"/>
                      <a:pt x="46" y="27"/>
                    </a:cubicBezTo>
                    <a:cubicBezTo>
                      <a:pt x="47" y="28"/>
                      <a:pt x="46" y="28"/>
                      <a:pt x="46" y="29"/>
                    </a:cubicBezTo>
                    <a:cubicBezTo>
                      <a:pt x="45" y="27"/>
                      <a:pt x="44" y="26"/>
                      <a:pt x="44" y="26"/>
                    </a:cubicBezTo>
                    <a:cubicBezTo>
                      <a:pt x="44" y="27"/>
                      <a:pt x="44" y="27"/>
                      <a:pt x="44" y="27"/>
                    </a:cubicBezTo>
                    <a:cubicBezTo>
                      <a:pt x="44" y="28"/>
                      <a:pt x="44" y="27"/>
                      <a:pt x="43" y="27"/>
                    </a:cubicBezTo>
                    <a:cubicBezTo>
                      <a:pt x="42" y="26"/>
                      <a:pt x="46" y="31"/>
                      <a:pt x="45" y="30"/>
                    </a:cubicBezTo>
                    <a:cubicBezTo>
                      <a:pt x="44" y="28"/>
                      <a:pt x="43" y="28"/>
                      <a:pt x="43" y="28"/>
                    </a:cubicBezTo>
                    <a:cubicBezTo>
                      <a:pt x="43" y="29"/>
                      <a:pt x="43" y="29"/>
                      <a:pt x="43" y="29"/>
                    </a:cubicBezTo>
                    <a:cubicBezTo>
                      <a:pt x="44" y="29"/>
                      <a:pt x="42" y="28"/>
                      <a:pt x="44" y="28"/>
                    </a:cubicBezTo>
                    <a:cubicBezTo>
                      <a:pt x="44" y="29"/>
                      <a:pt x="44" y="29"/>
                      <a:pt x="44" y="30"/>
                    </a:cubicBezTo>
                    <a:cubicBezTo>
                      <a:pt x="41" y="27"/>
                      <a:pt x="42" y="30"/>
                      <a:pt x="40" y="29"/>
                    </a:cubicBezTo>
                    <a:cubicBezTo>
                      <a:pt x="42" y="30"/>
                      <a:pt x="41" y="29"/>
                      <a:pt x="41" y="30"/>
                    </a:cubicBezTo>
                    <a:cubicBezTo>
                      <a:pt x="39" y="28"/>
                      <a:pt x="41" y="31"/>
                      <a:pt x="40" y="30"/>
                    </a:cubicBezTo>
                    <a:cubicBezTo>
                      <a:pt x="42" y="32"/>
                      <a:pt x="42" y="32"/>
                      <a:pt x="42" y="32"/>
                    </a:cubicBezTo>
                    <a:cubicBezTo>
                      <a:pt x="40" y="31"/>
                      <a:pt x="44" y="35"/>
                      <a:pt x="41" y="33"/>
                    </a:cubicBezTo>
                    <a:cubicBezTo>
                      <a:pt x="40" y="31"/>
                      <a:pt x="40" y="31"/>
                      <a:pt x="40" y="31"/>
                    </a:cubicBezTo>
                    <a:cubicBezTo>
                      <a:pt x="38" y="29"/>
                      <a:pt x="41" y="33"/>
                      <a:pt x="39" y="31"/>
                    </a:cubicBezTo>
                    <a:cubicBezTo>
                      <a:pt x="39" y="32"/>
                      <a:pt x="40" y="33"/>
                      <a:pt x="41" y="34"/>
                    </a:cubicBezTo>
                    <a:cubicBezTo>
                      <a:pt x="40" y="33"/>
                      <a:pt x="39" y="33"/>
                      <a:pt x="38" y="32"/>
                    </a:cubicBezTo>
                    <a:cubicBezTo>
                      <a:pt x="39" y="33"/>
                      <a:pt x="39" y="33"/>
                      <a:pt x="38" y="33"/>
                    </a:cubicBezTo>
                    <a:cubicBezTo>
                      <a:pt x="38" y="32"/>
                      <a:pt x="38" y="32"/>
                      <a:pt x="38" y="32"/>
                    </a:cubicBezTo>
                    <a:cubicBezTo>
                      <a:pt x="37" y="32"/>
                      <a:pt x="38" y="33"/>
                      <a:pt x="38" y="33"/>
                    </a:cubicBezTo>
                    <a:cubicBezTo>
                      <a:pt x="37" y="32"/>
                      <a:pt x="37" y="33"/>
                      <a:pt x="36" y="33"/>
                    </a:cubicBezTo>
                    <a:cubicBezTo>
                      <a:pt x="37" y="35"/>
                      <a:pt x="35" y="32"/>
                      <a:pt x="37" y="35"/>
                    </a:cubicBezTo>
                    <a:cubicBezTo>
                      <a:pt x="36" y="34"/>
                      <a:pt x="36" y="34"/>
                      <a:pt x="36" y="34"/>
                    </a:cubicBezTo>
                    <a:cubicBezTo>
                      <a:pt x="37" y="35"/>
                      <a:pt x="38" y="36"/>
                      <a:pt x="38" y="37"/>
                    </a:cubicBezTo>
                    <a:cubicBezTo>
                      <a:pt x="36" y="35"/>
                      <a:pt x="36" y="35"/>
                      <a:pt x="36" y="35"/>
                    </a:cubicBezTo>
                    <a:cubicBezTo>
                      <a:pt x="35" y="33"/>
                      <a:pt x="36" y="35"/>
                      <a:pt x="35" y="34"/>
                    </a:cubicBezTo>
                    <a:cubicBezTo>
                      <a:pt x="36" y="35"/>
                      <a:pt x="35" y="34"/>
                      <a:pt x="36" y="35"/>
                    </a:cubicBezTo>
                    <a:cubicBezTo>
                      <a:pt x="36" y="36"/>
                      <a:pt x="36" y="36"/>
                      <a:pt x="36" y="36"/>
                    </a:cubicBezTo>
                    <a:cubicBezTo>
                      <a:pt x="36" y="37"/>
                      <a:pt x="36" y="37"/>
                      <a:pt x="36" y="37"/>
                    </a:cubicBezTo>
                    <a:cubicBezTo>
                      <a:pt x="36" y="38"/>
                      <a:pt x="35" y="36"/>
                      <a:pt x="35" y="36"/>
                    </a:cubicBezTo>
                    <a:cubicBezTo>
                      <a:pt x="34" y="35"/>
                      <a:pt x="34" y="36"/>
                      <a:pt x="35" y="36"/>
                    </a:cubicBezTo>
                    <a:cubicBezTo>
                      <a:pt x="35" y="36"/>
                      <a:pt x="35" y="36"/>
                      <a:pt x="35" y="37"/>
                    </a:cubicBezTo>
                    <a:cubicBezTo>
                      <a:pt x="35" y="36"/>
                      <a:pt x="35" y="36"/>
                      <a:pt x="35" y="36"/>
                    </a:cubicBezTo>
                    <a:cubicBezTo>
                      <a:pt x="35" y="36"/>
                      <a:pt x="35" y="36"/>
                      <a:pt x="35" y="37"/>
                    </a:cubicBezTo>
                    <a:cubicBezTo>
                      <a:pt x="35" y="36"/>
                      <a:pt x="35" y="36"/>
                      <a:pt x="34" y="36"/>
                    </a:cubicBezTo>
                    <a:cubicBezTo>
                      <a:pt x="34" y="36"/>
                      <a:pt x="34" y="36"/>
                      <a:pt x="35" y="36"/>
                    </a:cubicBezTo>
                    <a:cubicBezTo>
                      <a:pt x="34" y="36"/>
                      <a:pt x="34" y="36"/>
                      <a:pt x="34" y="36"/>
                    </a:cubicBezTo>
                    <a:cubicBezTo>
                      <a:pt x="34" y="36"/>
                      <a:pt x="34" y="36"/>
                      <a:pt x="34" y="36"/>
                    </a:cubicBezTo>
                    <a:cubicBezTo>
                      <a:pt x="34" y="36"/>
                      <a:pt x="34" y="36"/>
                      <a:pt x="34" y="36"/>
                    </a:cubicBezTo>
                    <a:cubicBezTo>
                      <a:pt x="33" y="35"/>
                      <a:pt x="33" y="35"/>
                      <a:pt x="33" y="35"/>
                    </a:cubicBezTo>
                    <a:cubicBezTo>
                      <a:pt x="33" y="35"/>
                      <a:pt x="33" y="36"/>
                      <a:pt x="34" y="37"/>
                    </a:cubicBezTo>
                    <a:cubicBezTo>
                      <a:pt x="32" y="36"/>
                      <a:pt x="33" y="38"/>
                      <a:pt x="33" y="39"/>
                    </a:cubicBezTo>
                    <a:cubicBezTo>
                      <a:pt x="33" y="39"/>
                      <a:pt x="32" y="38"/>
                      <a:pt x="33" y="38"/>
                    </a:cubicBezTo>
                    <a:cubicBezTo>
                      <a:pt x="33" y="39"/>
                      <a:pt x="33" y="40"/>
                      <a:pt x="33" y="39"/>
                    </a:cubicBezTo>
                    <a:cubicBezTo>
                      <a:pt x="33" y="40"/>
                      <a:pt x="32" y="38"/>
                      <a:pt x="32" y="38"/>
                    </a:cubicBezTo>
                    <a:cubicBezTo>
                      <a:pt x="31" y="38"/>
                      <a:pt x="33" y="40"/>
                      <a:pt x="32" y="40"/>
                    </a:cubicBezTo>
                    <a:cubicBezTo>
                      <a:pt x="30" y="38"/>
                      <a:pt x="33" y="42"/>
                      <a:pt x="31" y="41"/>
                    </a:cubicBezTo>
                    <a:cubicBezTo>
                      <a:pt x="31" y="41"/>
                      <a:pt x="31" y="40"/>
                      <a:pt x="30" y="39"/>
                    </a:cubicBezTo>
                    <a:cubicBezTo>
                      <a:pt x="30" y="40"/>
                      <a:pt x="30" y="41"/>
                      <a:pt x="31" y="43"/>
                    </a:cubicBezTo>
                    <a:cubicBezTo>
                      <a:pt x="30" y="41"/>
                      <a:pt x="30" y="41"/>
                      <a:pt x="30" y="41"/>
                    </a:cubicBezTo>
                    <a:cubicBezTo>
                      <a:pt x="30" y="41"/>
                      <a:pt x="30" y="42"/>
                      <a:pt x="31" y="43"/>
                    </a:cubicBezTo>
                    <a:cubicBezTo>
                      <a:pt x="32" y="44"/>
                      <a:pt x="32" y="45"/>
                      <a:pt x="32" y="45"/>
                    </a:cubicBezTo>
                    <a:cubicBezTo>
                      <a:pt x="32" y="45"/>
                      <a:pt x="32" y="45"/>
                      <a:pt x="32" y="45"/>
                    </a:cubicBezTo>
                    <a:cubicBezTo>
                      <a:pt x="32" y="46"/>
                      <a:pt x="32" y="46"/>
                      <a:pt x="32" y="46"/>
                    </a:cubicBezTo>
                    <a:cubicBezTo>
                      <a:pt x="31" y="45"/>
                      <a:pt x="31" y="45"/>
                      <a:pt x="31" y="45"/>
                    </a:cubicBezTo>
                    <a:cubicBezTo>
                      <a:pt x="29" y="43"/>
                      <a:pt x="29" y="44"/>
                      <a:pt x="29" y="44"/>
                    </a:cubicBezTo>
                    <a:cubicBezTo>
                      <a:pt x="30" y="45"/>
                      <a:pt x="30" y="45"/>
                      <a:pt x="30" y="45"/>
                    </a:cubicBezTo>
                    <a:cubicBezTo>
                      <a:pt x="30" y="46"/>
                      <a:pt x="29" y="44"/>
                      <a:pt x="29" y="44"/>
                    </a:cubicBezTo>
                    <a:cubicBezTo>
                      <a:pt x="31" y="48"/>
                      <a:pt x="31" y="48"/>
                      <a:pt x="31" y="48"/>
                    </a:cubicBezTo>
                    <a:cubicBezTo>
                      <a:pt x="31" y="48"/>
                      <a:pt x="30" y="47"/>
                      <a:pt x="29" y="46"/>
                    </a:cubicBezTo>
                    <a:cubicBezTo>
                      <a:pt x="29" y="46"/>
                      <a:pt x="31" y="49"/>
                      <a:pt x="31" y="50"/>
                    </a:cubicBezTo>
                    <a:cubicBezTo>
                      <a:pt x="31" y="50"/>
                      <a:pt x="31" y="51"/>
                      <a:pt x="31" y="51"/>
                    </a:cubicBezTo>
                    <a:cubicBezTo>
                      <a:pt x="30" y="50"/>
                      <a:pt x="31" y="51"/>
                      <a:pt x="31" y="51"/>
                    </a:cubicBezTo>
                    <a:cubicBezTo>
                      <a:pt x="30" y="50"/>
                      <a:pt x="30" y="50"/>
                      <a:pt x="30" y="50"/>
                    </a:cubicBezTo>
                    <a:cubicBezTo>
                      <a:pt x="30" y="49"/>
                      <a:pt x="28" y="48"/>
                      <a:pt x="28" y="47"/>
                    </a:cubicBezTo>
                    <a:cubicBezTo>
                      <a:pt x="28" y="48"/>
                      <a:pt x="27" y="47"/>
                      <a:pt x="26" y="47"/>
                    </a:cubicBezTo>
                    <a:cubicBezTo>
                      <a:pt x="28" y="49"/>
                      <a:pt x="27" y="49"/>
                      <a:pt x="28" y="51"/>
                    </a:cubicBezTo>
                    <a:cubicBezTo>
                      <a:pt x="28" y="51"/>
                      <a:pt x="27" y="49"/>
                      <a:pt x="26" y="49"/>
                    </a:cubicBezTo>
                    <a:cubicBezTo>
                      <a:pt x="27" y="50"/>
                      <a:pt x="26" y="50"/>
                      <a:pt x="25" y="50"/>
                    </a:cubicBezTo>
                    <a:cubicBezTo>
                      <a:pt x="25" y="50"/>
                      <a:pt x="25" y="50"/>
                      <a:pt x="25" y="50"/>
                    </a:cubicBezTo>
                    <a:cubicBezTo>
                      <a:pt x="25" y="51"/>
                      <a:pt x="24" y="51"/>
                      <a:pt x="25" y="53"/>
                    </a:cubicBezTo>
                    <a:cubicBezTo>
                      <a:pt x="25" y="52"/>
                      <a:pt x="25" y="52"/>
                      <a:pt x="25" y="52"/>
                    </a:cubicBezTo>
                    <a:cubicBezTo>
                      <a:pt x="24" y="51"/>
                      <a:pt x="27" y="54"/>
                      <a:pt x="25" y="53"/>
                    </a:cubicBezTo>
                    <a:cubicBezTo>
                      <a:pt x="25" y="52"/>
                      <a:pt x="25" y="52"/>
                      <a:pt x="25" y="52"/>
                    </a:cubicBezTo>
                    <a:cubicBezTo>
                      <a:pt x="25" y="53"/>
                      <a:pt x="23" y="52"/>
                      <a:pt x="24" y="54"/>
                    </a:cubicBezTo>
                    <a:cubicBezTo>
                      <a:pt x="24" y="53"/>
                      <a:pt x="24" y="53"/>
                      <a:pt x="24" y="53"/>
                    </a:cubicBezTo>
                    <a:cubicBezTo>
                      <a:pt x="24" y="53"/>
                      <a:pt x="23" y="53"/>
                      <a:pt x="24" y="55"/>
                    </a:cubicBezTo>
                    <a:cubicBezTo>
                      <a:pt x="23" y="53"/>
                      <a:pt x="23" y="53"/>
                      <a:pt x="23" y="53"/>
                    </a:cubicBezTo>
                    <a:cubicBezTo>
                      <a:pt x="22" y="52"/>
                      <a:pt x="24" y="55"/>
                      <a:pt x="23" y="55"/>
                    </a:cubicBezTo>
                    <a:cubicBezTo>
                      <a:pt x="23" y="55"/>
                      <a:pt x="22" y="54"/>
                      <a:pt x="22" y="54"/>
                    </a:cubicBezTo>
                    <a:cubicBezTo>
                      <a:pt x="23" y="55"/>
                      <a:pt x="22" y="55"/>
                      <a:pt x="23" y="55"/>
                    </a:cubicBezTo>
                    <a:cubicBezTo>
                      <a:pt x="21" y="54"/>
                      <a:pt x="21" y="54"/>
                      <a:pt x="21" y="54"/>
                    </a:cubicBezTo>
                    <a:cubicBezTo>
                      <a:pt x="20" y="55"/>
                      <a:pt x="18" y="56"/>
                      <a:pt x="18" y="59"/>
                    </a:cubicBezTo>
                    <a:cubicBezTo>
                      <a:pt x="16" y="57"/>
                      <a:pt x="17" y="57"/>
                      <a:pt x="16" y="56"/>
                    </a:cubicBezTo>
                    <a:cubicBezTo>
                      <a:pt x="18" y="58"/>
                      <a:pt x="16" y="57"/>
                      <a:pt x="16" y="58"/>
                    </a:cubicBezTo>
                    <a:cubicBezTo>
                      <a:pt x="16" y="57"/>
                      <a:pt x="16" y="57"/>
                      <a:pt x="16" y="57"/>
                    </a:cubicBezTo>
                    <a:cubicBezTo>
                      <a:pt x="16" y="58"/>
                      <a:pt x="15" y="57"/>
                      <a:pt x="16" y="58"/>
                    </a:cubicBezTo>
                    <a:cubicBezTo>
                      <a:pt x="16" y="58"/>
                      <a:pt x="16" y="58"/>
                      <a:pt x="16" y="58"/>
                    </a:cubicBezTo>
                    <a:cubicBezTo>
                      <a:pt x="17" y="59"/>
                      <a:pt x="14" y="56"/>
                      <a:pt x="15" y="59"/>
                    </a:cubicBezTo>
                    <a:cubicBezTo>
                      <a:pt x="14" y="57"/>
                      <a:pt x="14" y="57"/>
                      <a:pt x="14" y="57"/>
                    </a:cubicBezTo>
                    <a:cubicBezTo>
                      <a:pt x="16" y="60"/>
                      <a:pt x="13" y="57"/>
                      <a:pt x="15" y="59"/>
                    </a:cubicBezTo>
                    <a:cubicBezTo>
                      <a:pt x="14" y="59"/>
                      <a:pt x="14" y="59"/>
                      <a:pt x="14" y="59"/>
                    </a:cubicBezTo>
                    <a:cubicBezTo>
                      <a:pt x="13" y="58"/>
                      <a:pt x="15" y="61"/>
                      <a:pt x="14" y="60"/>
                    </a:cubicBezTo>
                    <a:cubicBezTo>
                      <a:pt x="14" y="60"/>
                      <a:pt x="14" y="61"/>
                      <a:pt x="15" y="63"/>
                    </a:cubicBezTo>
                    <a:cubicBezTo>
                      <a:pt x="14" y="60"/>
                      <a:pt x="14" y="60"/>
                      <a:pt x="14" y="60"/>
                    </a:cubicBezTo>
                    <a:cubicBezTo>
                      <a:pt x="13" y="62"/>
                      <a:pt x="12" y="63"/>
                      <a:pt x="13" y="65"/>
                    </a:cubicBezTo>
                    <a:cubicBezTo>
                      <a:pt x="12" y="65"/>
                      <a:pt x="12" y="65"/>
                      <a:pt x="12" y="65"/>
                    </a:cubicBezTo>
                    <a:cubicBezTo>
                      <a:pt x="13" y="67"/>
                      <a:pt x="9" y="64"/>
                      <a:pt x="12" y="67"/>
                    </a:cubicBezTo>
                    <a:cubicBezTo>
                      <a:pt x="13" y="69"/>
                      <a:pt x="13" y="69"/>
                      <a:pt x="13" y="69"/>
                    </a:cubicBezTo>
                    <a:cubicBezTo>
                      <a:pt x="11" y="67"/>
                      <a:pt x="11" y="67"/>
                      <a:pt x="11" y="67"/>
                    </a:cubicBezTo>
                    <a:cubicBezTo>
                      <a:pt x="11" y="68"/>
                      <a:pt x="10" y="68"/>
                      <a:pt x="11" y="69"/>
                    </a:cubicBezTo>
                    <a:cubicBezTo>
                      <a:pt x="10" y="68"/>
                      <a:pt x="10" y="68"/>
                      <a:pt x="10" y="68"/>
                    </a:cubicBezTo>
                    <a:cubicBezTo>
                      <a:pt x="10" y="68"/>
                      <a:pt x="11" y="70"/>
                      <a:pt x="11" y="70"/>
                    </a:cubicBezTo>
                    <a:cubicBezTo>
                      <a:pt x="10" y="69"/>
                      <a:pt x="10" y="69"/>
                      <a:pt x="10" y="69"/>
                    </a:cubicBezTo>
                    <a:cubicBezTo>
                      <a:pt x="7" y="68"/>
                      <a:pt x="4" y="67"/>
                      <a:pt x="5" y="71"/>
                    </a:cubicBezTo>
                    <a:cubicBezTo>
                      <a:pt x="5" y="72"/>
                      <a:pt x="3" y="70"/>
                      <a:pt x="3" y="70"/>
                    </a:cubicBezTo>
                    <a:cubicBezTo>
                      <a:pt x="5" y="73"/>
                      <a:pt x="0" y="70"/>
                      <a:pt x="2" y="75"/>
                    </a:cubicBezTo>
                    <a:cubicBezTo>
                      <a:pt x="2" y="77"/>
                      <a:pt x="6" y="82"/>
                      <a:pt x="6" y="82"/>
                    </a:cubicBezTo>
                    <a:cubicBezTo>
                      <a:pt x="7" y="78"/>
                      <a:pt x="10" y="79"/>
                      <a:pt x="14" y="80"/>
                    </a:cubicBezTo>
                    <a:cubicBezTo>
                      <a:pt x="14" y="79"/>
                      <a:pt x="14" y="77"/>
                      <a:pt x="15" y="78"/>
                    </a:cubicBezTo>
                    <a:cubicBezTo>
                      <a:pt x="18" y="75"/>
                      <a:pt x="23" y="77"/>
                      <a:pt x="24" y="73"/>
                    </a:cubicBezTo>
                    <a:cubicBezTo>
                      <a:pt x="23" y="73"/>
                      <a:pt x="23" y="72"/>
                      <a:pt x="23" y="71"/>
                    </a:cubicBezTo>
                    <a:cubicBezTo>
                      <a:pt x="23" y="72"/>
                      <a:pt x="23" y="72"/>
                      <a:pt x="23" y="72"/>
                    </a:cubicBezTo>
                    <a:cubicBezTo>
                      <a:pt x="22" y="71"/>
                      <a:pt x="22" y="71"/>
                      <a:pt x="22" y="71"/>
                    </a:cubicBezTo>
                    <a:cubicBezTo>
                      <a:pt x="23" y="70"/>
                      <a:pt x="24" y="72"/>
                      <a:pt x="24" y="72"/>
                    </a:cubicBezTo>
                    <a:cubicBezTo>
                      <a:pt x="25" y="71"/>
                      <a:pt x="25" y="70"/>
                      <a:pt x="26" y="70"/>
                    </a:cubicBezTo>
                    <a:cubicBezTo>
                      <a:pt x="25" y="68"/>
                      <a:pt x="27" y="69"/>
                      <a:pt x="25" y="67"/>
                    </a:cubicBezTo>
                    <a:cubicBezTo>
                      <a:pt x="26" y="68"/>
                      <a:pt x="26" y="68"/>
                      <a:pt x="26" y="68"/>
                    </a:cubicBezTo>
                    <a:cubicBezTo>
                      <a:pt x="26" y="67"/>
                      <a:pt x="26" y="67"/>
                      <a:pt x="28" y="68"/>
                    </a:cubicBezTo>
                    <a:cubicBezTo>
                      <a:pt x="32" y="68"/>
                      <a:pt x="33" y="64"/>
                      <a:pt x="36" y="63"/>
                    </a:cubicBezTo>
                    <a:cubicBezTo>
                      <a:pt x="39" y="60"/>
                      <a:pt x="40" y="57"/>
                      <a:pt x="43" y="54"/>
                    </a:cubicBezTo>
                    <a:cubicBezTo>
                      <a:pt x="41" y="51"/>
                      <a:pt x="42" y="52"/>
                      <a:pt x="41" y="49"/>
                    </a:cubicBezTo>
                    <a:cubicBezTo>
                      <a:pt x="42" y="50"/>
                      <a:pt x="42" y="50"/>
                      <a:pt x="42" y="50"/>
                    </a:cubicBezTo>
                    <a:cubicBezTo>
                      <a:pt x="41" y="48"/>
                      <a:pt x="42" y="49"/>
                      <a:pt x="44" y="50"/>
                    </a:cubicBezTo>
                    <a:cubicBezTo>
                      <a:pt x="43" y="49"/>
                      <a:pt x="44" y="50"/>
                      <a:pt x="42" y="48"/>
                    </a:cubicBezTo>
                    <a:cubicBezTo>
                      <a:pt x="41" y="47"/>
                      <a:pt x="44" y="50"/>
                      <a:pt x="44" y="49"/>
                    </a:cubicBezTo>
                    <a:cubicBezTo>
                      <a:pt x="45" y="50"/>
                      <a:pt x="43" y="48"/>
                      <a:pt x="44" y="49"/>
                    </a:cubicBezTo>
                    <a:cubicBezTo>
                      <a:pt x="43" y="46"/>
                      <a:pt x="44" y="50"/>
                      <a:pt x="47" y="50"/>
                    </a:cubicBezTo>
                    <a:cubicBezTo>
                      <a:pt x="47" y="49"/>
                      <a:pt x="47" y="46"/>
                      <a:pt x="49" y="46"/>
                    </a:cubicBezTo>
                    <a:cubicBezTo>
                      <a:pt x="49" y="46"/>
                      <a:pt x="48" y="45"/>
                      <a:pt x="48" y="45"/>
                    </a:cubicBezTo>
                    <a:cubicBezTo>
                      <a:pt x="50" y="47"/>
                      <a:pt x="48" y="44"/>
                      <a:pt x="49" y="45"/>
                    </a:cubicBezTo>
                    <a:cubicBezTo>
                      <a:pt x="50" y="46"/>
                      <a:pt x="50" y="46"/>
                      <a:pt x="50" y="46"/>
                    </a:cubicBezTo>
                    <a:cubicBezTo>
                      <a:pt x="51" y="46"/>
                      <a:pt x="50" y="45"/>
                      <a:pt x="52" y="45"/>
                    </a:cubicBezTo>
                    <a:cubicBezTo>
                      <a:pt x="51" y="44"/>
                      <a:pt x="54" y="45"/>
                      <a:pt x="53" y="44"/>
                    </a:cubicBezTo>
                    <a:cubicBezTo>
                      <a:pt x="54" y="45"/>
                      <a:pt x="54" y="44"/>
                      <a:pt x="54" y="45"/>
                    </a:cubicBezTo>
                    <a:cubicBezTo>
                      <a:pt x="52" y="42"/>
                      <a:pt x="56" y="45"/>
                      <a:pt x="55" y="43"/>
                    </a:cubicBezTo>
                    <a:cubicBezTo>
                      <a:pt x="55" y="43"/>
                      <a:pt x="55" y="43"/>
                      <a:pt x="55" y="43"/>
                    </a:cubicBezTo>
                    <a:cubicBezTo>
                      <a:pt x="56" y="42"/>
                      <a:pt x="58" y="42"/>
                      <a:pt x="58" y="39"/>
                    </a:cubicBezTo>
                    <a:cubicBezTo>
                      <a:pt x="59" y="38"/>
                      <a:pt x="62" y="40"/>
                      <a:pt x="62" y="38"/>
                    </a:cubicBezTo>
                    <a:cubicBezTo>
                      <a:pt x="61" y="37"/>
                      <a:pt x="61" y="37"/>
                      <a:pt x="61" y="37"/>
                    </a:cubicBezTo>
                    <a:cubicBezTo>
                      <a:pt x="61" y="36"/>
                      <a:pt x="62" y="37"/>
                      <a:pt x="62" y="38"/>
                    </a:cubicBezTo>
                    <a:cubicBezTo>
                      <a:pt x="61" y="36"/>
                      <a:pt x="63" y="37"/>
                      <a:pt x="64" y="37"/>
                    </a:cubicBezTo>
                    <a:cubicBezTo>
                      <a:pt x="63" y="36"/>
                      <a:pt x="63" y="36"/>
                      <a:pt x="63" y="35"/>
                    </a:cubicBezTo>
                    <a:cubicBezTo>
                      <a:pt x="66" y="36"/>
                      <a:pt x="63" y="33"/>
                      <a:pt x="66" y="34"/>
                    </a:cubicBezTo>
                    <a:cubicBezTo>
                      <a:pt x="63" y="32"/>
                      <a:pt x="65" y="33"/>
                      <a:pt x="64" y="32"/>
                    </a:cubicBezTo>
                    <a:cubicBezTo>
                      <a:pt x="64" y="32"/>
                      <a:pt x="65" y="33"/>
                      <a:pt x="65" y="33"/>
                    </a:cubicBezTo>
                    <a:cubicBezTo>
                      <a:pt x="66" y="33"/>
                      <a:pt x="66" y="32"/>
                      <a:pt x="67" y="33"/>
                    </a:cubicBezTo>
                    <a:cubicBezTo>
                      <a:pt x="67" y="32"/>
                      <a:pt x="66" y="31"/>
                      <a:pt x="66" y="31"/>
                    </a:cubicBezTo>
                    <a:cubicBezTo>
                      <a:pt x="68" y="33"/>
                      <a:pt x="67" y="31"/>
                      <a:pt x="68" y="31"/>
                    </a:cubicBezTo>
                    <a:cubicBezTo>
                      <a:pt x="66" y="29"/>
                      <a:pt x="66" y="28"/>
                      <a:pt x="66" y="28"/>
                    </a:cubicBezTo>
                    <a:cubicBezTo>
                      <a:pt x="68" y="31"/>
                      <a:pt x="68" y="31"/>
                      <a:pt x="68" y="31"/>
                    </a:cubicBezTo>
                    <a:cubicBezTo>
                      <a:pt x="68" y="29"/>
                      <a:pt x="71" y="30"/>
                      <a:pt x="70" y="27"/>
                    </a:cubicBezTo>
                    <a:cubicBezTo>
                      <a:pt x="71" y="28"/>
                      <a:pt x="71" y="28"/>
                      <a:pt x="71" y="28"/>
                    </a:cubicBezTo>
                    <a:cubicBezTo>
                      <a:pt x="71" y="25"/>
                      <a:pt x="73" y="26"/>
                      <a:pt x="72" y="23"/>
                    </a:cubicBezTo>
                    <a:cubicBezTo>
                      <a:pt x="73" y="23"/>
                      <a:pt x="73" y="24"/>
                      <a:pt x="74" y="23"/>
                    </a:cubicBezTo>
                    <a:cubicBezTo>
                      <a:pt x="73" y="22"/>
                      <a:pt x="73" y="22"/>
                      <a:pt x="72" y="20"/>
                    </a:cubicBezTo>
                    <a:cubicBezTo>
                      <a:pt x="72" y="20"/>
                      <a:pt x="73" y="21"/>
                      <a:pt x="74" y="21"/>
                    </a:cubicBezTo>
                    <a:cubicBezTo>
                      <a:pt x="74" y="21"/>
                      <a:pt x="76" y="23"/>
                      <a:pt x="75" y="20"/>
                    </a:cubicBezTo>
                    <a:cubicBezTo>
                      <a:pt x="76" y="21"/>
                      <a:pt x="76" y="21"/>
                      <a:pt x="76" y="21"/>
                    </a:cubicBezTo>
                    <a:cubicBezTo>
                      <a:pt x="76" y="20"/>
                      <a:pt x="75" y="18"/>
                      <a:pt x="76" y="19"/>
                    </a:cubicBezTo>
                    <a:cubicBezTo>
                      <a:pt x="76" y="18"/>
                      <a:pt x="76" y="17"/>
                      <a:pt x="75" y="16"/>
                    </a:cubicBezTo>
                    <a:cubicBezTo>
                      <a:pt x="75" y="16"/>
                      <a:pt x="76" y="18"/>
                      <a:pt x="76" y="17"/>
                    </a:cubicBezTo>
                    <a:cubicBezTo>
                      <a:pt x="77" y="19"/>
                      <a:pt x="77" y="19"/>
                      <a:pt x="77" y="19"/>
                    </a:cubicBezTo>
                    <a:cubicBezTo>
                      <a:pt x="78" y="18"/>
                      <a:pt x="78" y="17"/>
                      <a:pt x="79" y="15"/>
                    </a:cubicBezTo>
                    <a:cubicBezTo>
                      <a:pt x="80" y="17"/>
                      <a:pt x="80" y="15"/>
                      <a:pt x="81" y="15"/>
                    </a:cubicBezTo>
                    <a:cubicBezTo>
                      <a:pt x="81" y="14"/>
                      <a:pt x="82" y="15"/>
                      <a:pt x="81" y="13"/>
                    </a:cubicBezTo>
                    <a:cubicBezTo>
                      <a:pt x="82" y="14"/>
                      <a:pt x="82" y="14"/>
                      <a:pt x="82" y="14"/>
                    </a:cubicBezTo>
                    <a:cubicBezTo>
                      <a:pt x="82" y="14"/>
                      <a:pt x="83" y="13"/>
                      <a:pt x="84" y="14"/>
                    </a:cubicBezTo>
                    <a:cubicBezTo>
                      <a:pt x="84" y="14"/>
                      <a:pt x="83" y="12"/>
                      <a:pt x="83" y="11"/>
                    </a:cubicBezTo>
                    <a:cubicBezTo>
                      <a:pt x="84" y="12"/>
                      <a:pt x="84" y="12"/>
                      <a:pt x="84" y="12"/>
                    </a:cubicBezTo>
                    <a:cubicBezTo>
                      <a:pt x="84" y="11"/>
                      <a:pt x="83" y="10"/>
                      <a:pt x="82" y="8"/>
                    </a:cubicBezTo>
                    <a:cubicBezTo>
                      <a:pt x="83" y="9"/>
                      <a:pt x="82" y="8"/>
                      <a:pt x="83" y="9"/>
                    </a:cubicBezTo>
                    <a:cubicBezTo>
                      <a:pt x="83" y="10"/>
                      <a:pt x="84" y="11"/>
                      <a:pt x="84" y="13"/>
                    </a:cubicBezTo>
                    <a:cubicBezTo>
                      <a:pt x="85" y="13"/>
                      <a:pt x="84" y="10"/>
                      <a:pt x="85" y="11"/>
                    </a:cubicBezTo>
                    <a:cubicBezTo>
                      <a:pt x="86" y="12"/>
                      <a:pt x="86" y="11"/>
                      <a:pt x="85" y="9"/>
                    </a:cubicBezTo>
                    <a:cubicBezTo>
                      <a:pt x="85" y="10"/>
                      <a:pt x="85" y="10"/>
                      <a:pt x="86" y="11"/>
                    </a:cubicBezTo>
                    <a:cubicBezTo>
                      <a:pt x="86" y="11"/>
                      <a:pt x="86" y="11"/>
                      <a:pt x="86" y="10"/>
                    </a:cubicBezTo>
                    <a:cubicBezTo>
                      <a:pt x="86" y="10"/>
                      <a:pt x="85" y="10"/>
                      <a:pt x="85" y="10"/>
                    </a:cubicBezTo>
                    <a:cubicBezTo>
                      <a:pt x="85" y="9"/>
                      <a:pt x="85" y="8"/>
                      <a:pt x="84" y="7"/>
                    </a:cubicBezTo>
                    <a:cubicBezTo>
                      <a:pt x="84" y="7"/>
                      <a:pt x="84" y="7"/>
                      <a:pt x="84" y="7"/>
                    </a:cubicBezTo>
                    <a:cubicBezTo>
                      <a:pt x="83" y="6"/>
                      <a:pt x="84" y="5"/>
                      <a:pt x="84"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06" name="Freeform 37"/>
              <p:cNvSpPr>
                <a:spLocks/>
              </p:cNvSpPr>
              <p:nvPr/>
            </p:nvSpPr>
            <p:spPr bwMode="auto">
              <a:xfrm>
                <a:off x="2519" y="1013"/>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1"/>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07" name="Freeform 38"/>
              <p:cNvSpPr>
                <a:spLocks/>
              </p:cNvSpPr>
              <p:nvPr/>
            </p:nvSpPr>
            <p:spPr bwMode="auto">
              <a:xfrm>
                <a:off x="2383" y="909"/>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08" name="Freeform 39"/>
              <p:cNvSpPr>
                <a:spLocks/>
              </p:cNvSpPr>
              <p:nvPr/>
            </p:nvSpPr>
            <p:spPr bwMode="auto">
              <a:xfrm>
                <a:off x="2560" y="1198"/>
                <a:ext cx="1"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09" name="Freeform 40"/>
              <p:cNvSpPr>
                <a:spLocks/>
              </p:cNvSpPr>
              <p:nvPr/>
            </p:nvSpPr>
            <p:spPr bwMode="auto">
              <a:xfrm>
                <a:off x="2381" y="911"/>
                <a:ext cx="1" cy="1"/>
              </a:xfrm>
              <a:custGeom>
                <a:avLst/>
                <a:gdLst>
                  <a:gd name="T0" fmla="*/ 0 w 1"/>
                  <a:gd name="T1" fmla="*/ 1 h 1"/>
                  <a:gd name="T2" fmla="*/ 1 w 1"/>
                  <a:gd name="T3" fmla="*/ 0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1" y="0"/>
                      <a:pt x="1" y="0"/>
                    </a:cubicBezTo>
                    <a:cubicBezTo>
                      <a:pt x="1" y="0"/>
                      <a:pt x="1" y="0"/>
                      <a:pt x="1" y="0"/>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10" name="Freeform 41"/>
              <p:cNvSpPr>
                <a:spLocks/>
              </p:cNvSpPr>
              <p:nvPr/>
            </p:nvSpPr>
            <p:spPr bwMode="auto">
              <a:xfrm>
                <a:off x="2574" y="12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11" name="Freeform 42"/>
              <p:cNvSpPr>
                <a:spLocks/>
              </p:cNvSpPr>
              <p:nvPr/>
            </p:nvSpPr>
            <p:spPr bwMode="auto">
              <a:xfrm>
                <a:off x="2378" y="950"/>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12" name="Freeform 43"/>
              <p:cNvSpPr>
                <a:spLocks/>
              </p:cNvSpPr>
              <p:nvPr/>
            </p:nvSpPr>
            <p:spPr bwMode="auto">
              <a:xfrm>
                <a:off x="2624" y="1184"/>
                <a:ext cx="0" cy="2"/>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13" name="Freeform 44"/>
              <p:cNvSpPr>
                <a:spLocks/>
              </p:cNvSpPr>
              <p:nvPr/>
            </p:nvSpPr>
            <p:spPr bwMode="auto">
              <a:xfrm>
                <a:off x="2614" y="129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14" name="Freeform 45"/>
              <p:cNvSpPr>
                <a:spLocks/>
              </p:cNvSpPr>
              <p:nvPr/>
            </p:nvSpPr>
            <p:spPr bwMode="auto">
              <a:xfrm>
                <a:off x="2629" y="1184"/>
                <a:ext cx="2" cy="2"/>
              </a:xfrm>
              <a:custGeom>
                <a:avLst/>
                <a:gdLst>
                  <a:gd name="T0" fmla="*/ 0 w 1"/>
                  <a:gd name="T1" fmla="*/ 1 h 1"/>
                  <a:gd name="T2" fmla="*/ 1 w 1"/>
                  <a:gd name="T3" fmla="*/ 1 h 1"/>
                  <a:gd name="T4" fmla="*/ 0 w 1"/>
                  <a:gd name="T5" fmla="*/ 1 h 1"/>
                </a:gdLst>
                <a:ahLst/>
                <a:cxnLst>
                  <a:cxn ang="0">
                    <a:pos x="T0" y="T1"/>
                  </a:cxn>
                  <a:cxn ang="0">
                    <a:pos x="T2" y="T3"/>
                  </a:cxn>
                  <a:cxn ang="0">
                    <a:pos x="T4" y="T5"/>
                  </a:cxn>
                </a:cxnLst>
                <a:rect l="0" t="0" r="r" b="b"/>
                <a:pathLst>
                  <a:path w="1" h="1">
                    <a:moveTo>
                      <a:pt x="0" y="1"/>
                    </a:moveTo>
                    <a:cubicBezTo>
                      <a:pt x="0" y="1"/>
                      <a:pt x="0" y="1"/>
                      <a:pt x="1" y="1"/>
                    </a:cubicBezTo>
                    <a:cubicBezTo>
                      <a:pt x="1"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15" name="Freeform 46"/>
              <p:cNvSpPr>
                <a:spLocks/>
              </p:cNvSpPr>
              <p:nvPr/>
            </p:nvSpPr>
            <p:spPr bwMode="auto">
              <a:xfrm>
                <a:off x="2588" y="12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16" name="Freeform 47"/>
              <p:cNvSpPr>
                <a:spLocks/>
              </p:cNvSpPr>
              <p:nvPr/>
            </p:nvSpPr>
            <p:spPr bwMode="auto">
              <a:xfrm>
                <a:off x="2629" y="118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17" name="Freeform 48"/>
              <p:cNvSpPr>
                <a:spLocks/>
              </p:cNvSpPr>
              <p:nvPr/>
            </p:nvSpPr>
            <p:spPr bwMode="auto">
              <a:xfrm>
                <a:off x="2566" y="129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18" name="Freeform 49"/>
              <p:cNvSpPr>
                <a:spLocks/>
              </p:cNvSpPr>
              <p:nvPr/>
            </p:nvSpPr>
            <p:spPr bwMode="auto">
              <a:xfrm>
                <a:off x="2575" y="1015"/>
                <a:ext cx="1" cy="1"/>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1" y="0"/>
                    </a:cubicBezTo>
                    <a:cubicBezTo>
                      <a:pt x="0" y="0"/>
                      <a:pt x="1"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19" name="Freeform 50"/>
              <p:cNvSpPr>
                <a:spLocks/>
              </p:cNvSpPr>
              <p:nvPr/>
            </p:nvSpPr>
            <p:spPr bwMode="auto">
              <a:xfrm>
                <a:off x="2381" y="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20" name="Freeform 51"/>
              <p:cNvSpPr>
                <a:spLocks/>
              </p:cNvSpPr>
              <p:nvPr/>
            </p:nvSpPr>
            <p:spPr bwMode="auto">
              <a:xfrm>
                <a:off x="2941" y="1048"/>
                <a:ext cx="1" cy="2"/>
              </a:xfrm>
              <a:custGeom>
                <a:avLst/>
                <a:gdLst>
                  <a:gd name="T0" fmla="*/ 0 w 1"/>
                  <a:gd name="T1" fmla="*/ 2 h 2"/>
                  <a:gd name="T2" fmla="*/ 0 w 1"/>
                  <a:gd name="T3" fmla="*/ 1 h 2"/>
                  <a:gd name="T4" fmla="*/ 0 w 1"/>
                  <a:gd name="T5" fmla="*/ 2 h 2"/>
                </a:gdLst>
                <a:ahLst/>
                <a:cxnLst>
                  <a:cxn ang="0">
                    <a:pos x="T0" y="T1"/>
                  </a:cxn>
                  <a:cxn ang="0">
                    <a:pos x="T2" y="T3"/>
                  </a:cxn>
                  <a:cxn ang="0">
                    <a:pos x="T4" y="T5"/>
                  </a:cxn>
                </a:cxnLst>
                <a:rect l="0" t="0" r="r" b="b"/>
                <a:pathLst>
                  <a:path w="1" h="2">
                    <a:moveTo>
                      <a:pt x="0" y="2"/>
                    </a:moveTo>
                    <a:cubicBezTo>
                      <a:pt x="0" y="2"/>
                      <a:pt x="1" y="0"/>
                      <a:pt x="0" y="1"/>
                    </a:cubicBezTo>
                    <a:cubicBezTo>
                      <a:pt x="1" y="1"/>
                      <a:pt x="0" y="2"/>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21" name="Freeform 52"/>
              <p:cNvSpPr>
                <a:spLocks/>
              </p:cNvSpPr>
              <p:nvPr/>
            </p:nvSpPr>
            <p:spPr bwMode="auto">
              <a:xfrm>
                <a:off x="2925" y="1041"/>
                <a:ext cx="1" cy="1"/>
              </a:xfrm>
              <a:custGeom>
                <a:avLst/>
                <a:gdLst>
                  <a:gd name="T0" fmla="*/ 1 w 1"/>
                  <a:gd name="T1" fmla="*/ 1 h 1"/>
                  <a:gd name="T2" fmla="*/ 1 w 1"/>
                  <a:gd name="T3" fmla="*/ 0 h 1"/>
                  <a:gd name="T4" fmla="*/ 0 w 1"/>
                  <a:gd name="T5" fmla="*/ 1 h 1"/>
                  <a:gd name="T6" fmla="*/ 1 w 1"/>
                  <a:gd name="T7" fmla="*/ 1 h 1"/>
                </a:gdLst>
                <a:ahLst/>
                <a:cxnLst>
                  <a:cxn ang="0">
                    <a:pos x="T0" y="T1"/>
                  </a:cxn>
                  <a:cxn ang="0">
                    <a:pos x="T2" y="T3"/>
                  </a:cxn>
                  <a:cxn ang="0">
                    <a:pos x="T4" y="T5"/>
                  </a:cxn>
                  <a:cxn ang="0">
                    <a:pos x="T6" y="T7"/>
                  </a:cxn>
                </a:cxnLst>
                <a:rect l="0" t="0" r="r" b="b"/>
                <a:pathLst>
                  <a:path w="1" h="1">
                    <a:moveTo>
                      <a:pt x="1" y="1"/>
                    </a:moveTo>
                    <a:lnTo>
                      <a:pt x="1" y="0"/>
                    </a:lnTo>
                    <a:lnTo>
                      <a:pt x="0" y="1"/>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22" name="Freeform 53"/>
              <p:cNvSpPr>
                <a:spLocks/>
              </p:cNvSpPr>
              <p:nvPr/>
            </p:nvSpPr>
            <p:spPr bwMode="auto">
              <a:xfrm>
                <a:off x="2915" y="1015"/>
                <a:ext cx="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23" name="Freeform 54"/>
              <p:cNvSpPr>
                <a:spLocks/>
              </p:cNvSpPr>
              <p:nvPr/>
            </p:nvSpPr>
            <p:spPr bwMode="auto">
              <a:xfrm>
                <a:off x="2879" y="1025"/>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24" name="Freeform 55"/>
              <p:cNvSpPr>
                <a:spLocks/>
              </p:cNvSpPr>
              <p:nvPr/>
            </p:nvSpPr>
            <p:spPr bwMode="auto">
              <a:xfrm>
                <a:off x="2877" y="1018"/>
                <a:ext cx="2" cy="1"/>
              </a:xfrm>
              <a:custGeom>
                <a:avLst/>
                <a:gdLst>
                  <a:gd name="T0" fmla="*/ 1 w 2"/>
                  <a:gd name="T1" fmla="*/ 1 h 1"/>
                  <a:gd name="T2" fmla="*/ 1 w 2"/>
                  <a:gd name="T3" fmla="*/ 1 h 1"/>
                  <a:gd name="T4" fmla="*/ 1 w 2"/>
                  <a:gd name="T5" fmla="*/ 0 h 1"/>
                  <a:gd name="T6" fmla="*/ 1 w 2"/>
                  <a:gd name="T7" fmla="*/ 1 h 1"/>
                </a:gdLst>
                <a:ahLst/>
                <a:cxnLst>
                  <a:cxn ang="0">
                    <a:pos x="T0" y="T1"/>
                  </a:cxn>
                  <a:cxn ang="0">
                    <a:pos x="T2" y="T3"/>
                  </a:cxn>
                  <a:cxn ang="0">
                    <a:pos x="T4" y="T5"/>
                  </a:cxn>
                  <a:cxn ang="0">
                    <a:pos x="T6" y="T7"/>
                  </a:cxn>
                </a:cxnLst>
                <a:rect l="0" t="0" r="r" b="b"/>
                <a:pathLst>
                  <a:path w="2" h="1">
                    <a:moveTo>
                      <a:pt x="1" y="1"/>
                    </a:moveTo>
                    <a:cubicBezTo>
                      <a:pt x="0" y="1"/>
                      <a:pt x="1" y="1"/>
                      <a:pt x="1" y="1"/>
                    </a:cubicBezTo>
                    <a:cubicBezTo>
                      <a:pt x="1" y="0"/>
                      <a:pt x="2" y="0"/>
                      <a:pt x="1"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25" name="Freeform 56"/>
              <p:cNvSpPr>
                <a:spLocks/>
              </p:cNvSpPr>
              <p:nvPr/>
            </p:nvSpPr>
            <p:spPr bwMode="auto">
              <a:xfrm>
                <a:off x="2878" y="1020"/>
                <a:ext cx="3" cy="2"/>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0" y="1"/>
                      <a:pt x="0" y="1"/>
                      <a:pt x="0" y="1"/>
                    </a:cubicBezTo>
                    <a:cubicBezTo>
                      <a:pt x="0" y="1"/>
                      <a:pt x="1"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26" name="Freeform 57"/>
              <p:cNvSpPr>
                <a:spLocks/>
              </p:cNvSpPr>
              <p:nvPr/>
            </p:nvSpPr>
            <p:spPr bwMode="auto">
              <a:xfrm>
                <a:off x="2944" y="104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27" name="Freeform 58"/>
              <p:cNvSpPr>
                <a:spLocks/>
              </p:cNvSpPr>
              <p:nvPr/>
            </p:nvSpPr>
            <p:spPr bwMode="auto">
              <a:xfrm>
                <a:off x="2452" y="809"/>
                <a:ext cx="15" cy="1"/>
              </a:xfrm>
              <a:custGeom>
                <a:avLst/>
                <a:gdLst>
                  <a:gd name="T0" fmla="*/ 4 w 13"/>
                  <a:gd name="T1" fmla="*/ 1 h 1"/>
                  <a:gd name="T2" fmla="*/ 6 w 13"/>
                  <a:gd name="T3" fmla="*/ 1 h 1"/>
                  <a:gd name="T4" fmla="*/ 6 w 13"/>
                  <a:gd name="T5" fmla="*/ 1 h 1"/>
                  <a:gd name="T6" fmla="*/ 6 w 13"/>
                  <a:gd name="T7" fmla="*/ 1 h 1"/>
                  <a:gd name="T8" fmla="*/ 6 w 13"/>
                  <a:gd name="T9" fmla="*/ 1 h 1"/>
                  <a:gd name="T10" fmla="*/ 6 w 13"/>
                  <a:gd name="T11" fmla="*/ 1 h 1"/>
                  <a:gd name="T12" fmla="*/ 6 w 13"/>
                  <a:gd name="T13" fmla="*/ 1 h 1"/>
                  <a:gd name="T14" fmla="*/ 6 w 13"/>
                  <a:gd name="T15" fmla="*/ 1 h 1"/>
                  <a:gd name="T16" fmla="*/ 4 w 13"/>
                  <a:gd name="T17" fmla="*/ 1 h 1"/>
                  <a:gd name="T18" fmla="*/ 4 w 13"/>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
                    <a:moveTo>
                      <a:pt x="4" y="1"/>
                    </a:moveTo>
                    <a:cubicBezTo>
                      <a:pt x="4" y="1"/>
                      <a:pt x="5" y="1"/>
                      <a:pt x="6" y="1"/>
                    </a:cubicBezTo>
                    <a:cubicBezTo>
                      <a:pt x="6" y="1"/>
                      <a:pt x="6" y="1"/>
                      <a:pt x="6" y="1"/>
                    </a:cubicBezTo>
                    <a:cubicBezTo>
                      <a:pt x="6" y="1"/>
                      <a:pt x="6" y="1"/>
                      <a:pt x="6" y="1"/>
                    </a:cubicBezTo>
                    <a:cubicBezTo>
                      <a:pt x="6" y="1"/>
                      <a:pt x="6" y="1"/>
                      <a:pt x="6" y="1"/>
                    </a:cubicBezTo>
                    <a:cubicBezTo>
                      <a:pt x="6" y="1"/>
                      <a:pt x="6" y="1"/>
                      <a:pt x="6" y="1"/>
                    </a:cubicBezTo>
                    <a:cubicBezTo>
                      <a:pt x="6" y="1"/>
                      <a:pt x="6" y="1"/>
                      <a:pt x="6" y="1"/>
                    </a:cubicBezTo>
                    <a:cubicBezTo>
                      <a:pt x="6" y="1"/>
                      <a:pt x="6" y="1"/>
                      <a:pt x="6" y="1"/>
                    </a:cubicBezTo>
                    <a:cubicBezTo>
                      <a:pt x="0" y="0"/>
                      <a:pt x="13" y="1"/>
                      <a:pt x="4" y="1"/>
                    </a:cubicBezTo>
                    <a:cubicBezTo>
                      <a:pt x="4" y="1"/>
                      <a:pt x="4" y="1"/>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28" name="Freeform 59"/>
              <p:cNvSpPr>
                <a:spLocks/>
              </p:cNvSpPr>
              <p:nvPr/>
            </p:nvSpPr>
            <p:spPr bwMode="auto">
              <a:xfrm>
                <a:off x="2940" y="1048"/>
                <a:ext cx="1"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29" name="Freeform 60"/>
              <p:cNvSpPr>
                <a:spLocks/>
              </p:cNvSpPr>
              <p:nvPr/>
            </p:nvSpPr>
            <p:spPr bwMode="auto">
              <a:xfrm>
                <a:off x="2877" y="1018"/>
                <a:ext cx="2" cy="5"/>
              </a:xfrm>
              <a:custGeom>
                <a:avLst/>
                <a:gdLst>
                  <a:gd name="T0" fmla="*/ 2 w 2"/>
                  <a:gd name="T1" fmla="*/ 1 h 4"/>
                  <a:gd name="T2" fmla="*/ 2 w 2"/>
                  <a:gd name="T3" fmla="*/ 0 h 4"/>
                  <a:gd name="T4" fmla="*/ 1 w 2"/>
                  <a:gd name="T5" fmla="*/ 2 h 4"/>
                  <a:gd name="T6" fmla="*/ 1 w 2"/>
                  <a:gd name="T7" fmla="*/ 2 h 4"/>
                  <a:gd name="T8" fmla="*/ 0 w 2"/>
                  <a:gd name="T9" fmla="*/ 4 h 4"/>
                  <a:gd name="T10" fmla="*/ 2 w 2"/>
                  <a:gd name="T11" fmla="*/ 1 h 4"/>
                </a:gdLst>
                <a:ahLst/>
                <a:cxnLst>
                  <a:cxn ang="0">
                    <a:pos x="T0" y="T1"/>
                  </a:cxn>
                  <a:cxn ang="0">
                    <a:pos x="T2" y="T3"/>
                  </a:cxn>
                  <a:cxn ang="0">
                    <a:pos x="T4" y="T5"/>
                  </a:cxn>
                  <a:cxn ang="0">
                    <a:pos x="T6" y="T7"/>
                  </a:cxn>
                  <a:cxn ang="0">
                    <a:pos x="T8" y="T9"/>
                  </a:cxn>
                  <a:cxn ang="0">
                    <a:pos x="T10" y="T11"/>
                  </a:cxn>
                </a:cxnLst>
                <a:rect l="0" t="0" r="r" b="b"/>
                <a:pathLst>
                  <a:path w="2" h="4">
                    <a:moveTo>
                      <a:pt x="2" y="1"/>
                    </a:moveTo>
                    <a:cubicBezTo>
                      <a:pt x="2" y="1"/>
                      <a:pt x="2" y="0"/>
                      <a:pt x="2" y="0"/>
                    </a:cubicBezTo>
                    <a:cubicBezTo>
                      <a:pt x="1" y="1"/>
                      <a:pt x="1" y="1"/>
                      <a:pt x="1" y="2"/>
                    </a:cubicBezTo>
                    <a:cubicBezTo>
                      <a:pt x="1" y="2"/>
                      <a:pt x="0" y="3"/>
                      <a:pt x="1" y="2"/>
                    </a:cubicBezTo>
                    <a:cubicBezTo>
                      <a:pt x="0" y="3"/>
                      <a:pt x="0" y="4"/>
                      <a:pt x="0" y="4"/>
                    </a:cubicBezTo>
                    <a:cubicBezTo>
                      <a:pt x="1" y="3"/>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30" name="Freeform 61"/>
              <p:cNvSpPr>
                <a:spLocks/>
              </p:cNvSpPr>
              <p:nvPr/>
            </p:nvSpPr>
            <p:spPr bwMode="auto">
              <a:xfrm>
                <a:off x="2952" y="1046"/>
                <a:ext cx="2" cy="1"/>
              </a:xfrm>
              <a:custGeom>
                <a:avLst/>
                <a:gdLst>
                  <a:gd name="T0" fmla="*/ 0 w 2"/>
                  <a:gd name="T1" fmla="*/ 1 h 1"/>
                  <a:gd name="T2" fmla="*/ 0 w 2"/>
                  <a:gd name="T3" fmla="*/ 1 h 1"/>
                  <a:gd name="T4" fmla="*/ 2 w 2"/>
                  <a:gd name="T5" fmla="*/ 0 h 1"/>
                  <a:gd name="T6" fmla="*/ 0 w 2"/>
                  <a:gd name="T7" fmla="*/ 1 h 1"/>
                </a:gdLst>
                <a:ahLst/>
                <a:cxnLst>
                  <a:cxn ang="0">
                    <a:pos x="T0" y="T1"/>
                  </a:cxn>
                  <a:cxn ang="0">
                    <a:pos x="T2" y="T3"/>
                  </a:cxn>
                  <a:cxn ang="0">
                    <a:pos x="T4" y="T5"/>
                  </a:cxn>
                  <a:cxn ang="0">
                    <a:pos x="T6" y="T7"/>
                  </a:cxn>
                </a:cxnLst>
                <a:rect l="0" t="0" r="r" b="b"/>
                <a:pathLst>
                  <a:path w="2" h="1">
                    <a:moveTo>
                      <a:pt x="0" y="1"/>
                    </a:moveTo>
                    <a:lnTo>
                      <a:pt x="0" y="1"/>
                    </a:lnTo>
                    <a:lnTo>
                      <a:pt x="2" y="0"/>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31" name="Freeform 62"/>
              <p:cNvSpPr>
                <a:spLocks/>
              </p:cNvSpPr>
              <p:nvPr/>
            </p:nvSpPr>
            <p:spPr bwMode="auto">
              <a:xfrm>
                <a:off x="2944" y="1045"/>
                <a:ext cx="0" cy="1"/>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32" name="Freeform 63"/>
              <p:cNvSpPr>
                <a:spLocks/>
              </p:cNvSpPr>
              <p:nvPr/>
            </p:nvSpPr>
            <p:spPr bwMode="auto">
              <a:xfrm>
                <a:off x="2883" y="1027"/>
                <a:ext cx="2" cy="3"/>
              </a:xfrm>
              <a:custGeom>
                <a:avLst/>
                <a:gdLst>
                  <a:gd name="T0" fmla="*/ 1 w 2"/>
                  <a:gd name="T1" fmla="*/ 1 h 2"/>
                  <a:gd name="T2" fmla="*/ 1 w 2"/>
                  <a:gd name="T3" fmla="*/ 1 h 2"/>
                  <a:gd name="T4" fmla="*/ 1 w 2"/>
                  <a:gd name="T5" fmla="*/ 1 h 2"/>
                </a:gdLst>
                <a:ahLst/>
                <a:cxnLst>
                  <a:cxn ang="0">
                    <a:pos x="T0" y="T1"/>
                  </a:cxn>
                  <a:cxn ang="0">
                    <a:pos x="T2" y="T3"/>
                  </a:cxn>
                  <a:cxn ang="0">
                    <a:pos x="T4" y="T5"/>
                  </a:cxn>
                </a:cxnLst>
                <a:rect l="0" t="0" r="r" b="b"/>
                <a:pathLst>
                  <a:path w="2" h="2">
                    <a:moveTo>
                      <a:pt x="1" y="1"/>
                    </a:moveTo>
                    <a:cubicBezTo>
                      <a:pt x="0" y="2"/>
                      <a:pt x="1" y="1"/>
                      <a:pt x="1" y="1"/>
                    </a:cubicBezTo>
                    <a:cubicBezTo>
                      <a:pt x="2"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33" name="Freeform 64"/>
              <p:cNvSpPr>
                <a:spLocks/>
              </p:cNvSpPr>
              <p:nvPr/>
            </p:nvSpPr>
            <p:spPr bwMode="auto">
              <a:xfrm>
                <a:off x="2877" y="1020"/>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34" name="Freeform 65"/>
              <p:cNvSpPr>
                <a:spLocks/>
              </p:cNvSpPr>
              <p:nvPr/>
            </p:nvSpPr>
            <p:spPr bwMode="auto">
              <a:xfrm>
                <a:off x="2305" y="815"/>
                <a:ext cx="2" cy="3"/>
              </a:xfrm>
              <a:custGeom>
                <a:avLst/>
                <a:gdLst>
                  <a:gd name="T0" fmla="*/ 0 w 1"/>
                  <a:gd name="T1" fmla="*/ 3 h 3"/>
                  <a:gd name="T2" fmla="*/ 1 w 1"/>
                  <a:gd name="T3" fmla="*/ 3 h 3"/>
                  <a:gd name="T4" fmla="*/ 1 w 1"/>
                  <a:gd name="T5" fmla="*/ 0 h 3"/>
                  <a:gd name="T6" fmla="*/ 0 w 1"/>
                  <a:gd name="T7" fmla="*/ 3 h 3"/>
                </a:gdLst>
                <a:ahLst/>
                <a:cxnLst>
                  <a:cxn ang="0">
                    <a:pos x="T0" y="T1"/>
                  </a:cxn>
                  <a:cxn ang="0">
                    <a:pos x="T2" y="T3"/>
                  </a:cxn>
                  <a:cxn ang="0">
                    <a:pos x="T4" y="T5"/>
                  </a:cxn>
                  <a:cxn ang="0">
                    <a:pos x="T6" y="T7"/>
                  </a:cxn>
                </a:cxnLst>
                <a:rect l="0" t="0" r="r" b="b"/>
                <a:pathLst>
                  <a:path w="1" h="3">
                    <a:moveTo>
                      <a:pt x="0" y="3"/>
                    </a:moveTo>
                    <a:cubicBezTo>
                      <a:pt x="0" y="3"/>
                      <a:pt x="0" y="3"/>
                      <a:pt x="1" y="3"/>
                    </a:cubicBezTo>
                    <a:cubicBezTo>
                      <a:pt x="1" y="2"/>
                      <a:pt x="1" y="1"/>
                      <a:pt x="1" y="0"/>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35" name="Freeform 66"/>
              <p:cNvSpPr>
                <a:spLocks/>
              </p:cNvSpPr>
              <p:nvPr/>
            </p:nvSpPr>
            <p:spPr bwMode="auto">
              <a:xfrm>
                <a:off x="2433" y="1070"/>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1"/>
                      <a:pt x="0" y="0"/>
                    </a:cubicBezTo>
                    <a:cubicBezTo>
                      <a:pt x="0"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36" name="Freeform 67"/>
              <p:cNvSpPr>
                <a:spLocks/>
              </p:cNvSpPr>
              <p:nvPr/>
            </p:nvSpPr>
            <p:spPr bwMode="auto">
              <a:xfrm>
                <a:off x="2383" y="907"/>
                <a:ext cx="0" cy="1"/>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0"/>
                      <a:pt x="0" y="0"/>
                    </a:cubicBezTo>
                    <a:cubicBezTo>
                      <a:pt x="0" y="0"/>
                      <a:pt x="0" y="0"/>
                      <a:pt x="0" y="0"/>
                    </a:cubicBezTo>
                    <a:cubicBezTo>
                      <a:pt x="0"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37" name="Freeform 68"/>
              <p:cNvSpPr>
                <a:spLocks/>
              </p:cNvSpPr>
              <p:nvPr/>
            </p:nvSpPr>
            <p:spPr bwMode="auto">
              <a:xfrm>
                <a:off x="2702" y="632"/>
                <a:ext cx="2"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38" name="Freeform 69"/>
              <p:cNvSpPr>
                <a:spLocks/>
              </p:cNvSpPr>
              <p:nvPr/>
            </p:nvSpPr>
            <p:spPr bwMode="auto">
              <a:xfrm>
                <a:off x="2382" y="907"/>
                <a:ext cx="1"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0" y="0"/>
                      <a:pt x="0" y="0"/>
                    </a:cubicBezTo>
                    <a:cubicBezTo>
                      <a:pt x="0" y="0"/>
                      <a:pt x="0" y="0"/>
                      <a:pt x="0" y="0"/>
                    </a:cubicBezTo>
                    <a:cubicBezTo>
                      <a:pt x="0" y="0"/>
                      <a:pt x="0" y="0"/>
                      <a:pt x="1" y="0"/>
                    </a:cubicBezTo>
                    <a:cubicBezTo>
                      <a:pt x="1"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39" name="Freeform 70"/>
              <p:cNvSpPr>
                <a:spLocks/>
              </p:cNvSpPr>
              <p:nvPr/>
            </p:nvSpPr>
            <p:spPr bwMode="auto">
              <a:xfrm>
                <a:off x="2383" y="907"/>
                <a:ext cx="0" cy="1"/>
              </a:xfrm>
              <a:custGeom>
                <a:avLst/>
                <a:gdLst>
                  <a:gd name="T0" fmla="*/ 0 h 1"/>
                  <a:gd name="T1" fmla="*/ 1 h 1"/>
                  <a:gd name="T2" fmla="*/ 1 h 1"/>
                  <a:gd name="T3" fmla="*/ 1 h 1"/>
                  <a:gd name="T4" fmla="*/ 1 h 1"/>
                  <a:gd name="T5" fmla="*/ 1 h 1"/>
                  <a:gd name="T6" fmla="*/ 0 h 1"/>
                  <a:gd name="T7" fmla="*/ 0 h 1"/>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1">
                    <a:moveTo>
                      <a:pt x="0" y="0"/>
                    </a:move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40" name="Freeform 71"/>
              <p:cNvSpPr>
                <a:spLocks/>
              </p:cNvSpPr>
              <p:nvPr/>
            </p:nvSpPr>
            <p:spPr bwMode="auto">
              <a:xfrm>
                <a:off x="2507" y="611"/>
                <a:ext cx="2" cy="2"/>
              </a:xfrm>
              <a:custGeom>
                <a:avLst/>
                <a:gdLst>
                  <a:gd name="T0" fmla="*/ 0 w 2"/>
                  <a:gd name="T1" fmla="*/ 1 h 1"/>
                  <a:gd name="T2" fmla="*/ 0 w 2"/>
                  <a:gd name="T3" fmla="*/ 1 h 1"/>
                  <a:gd name="T4" fmla="*/ 2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0" y="1"/>
                      <a:pt x="0" y="1"/>
                    </a:cubicBezTo>
                    <a:cubicBezTo>
                      <a:pt x="0" y="1"/>
                      <a:pt x="1" y="0"/>
                      <a:pt x="2" y="0"/>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41" name="Freeform 72"/>
              <p:cNvSpPr>
                <a:spLocks/>
              </p:cNvSpPr>
              <p:nvPr/>
            </p:nvSpPr>
            <p:spPr bwMode="auto">
              <a:xfrm>
                <a:off x="2354" y="913"/>
                <a:ext cx="9" cy="8"/>
              </a:xfrm>
              <a:custGeom>
                <a:avLst/>
                <a:gdLst>
                  <a:gd name="T0" fmla="*/ 2 w 8"/>
                  <a:gd name="T1" fmla="*/ 5 h 7"/>
                  <a:gd name="T2" fmla="*/ 4 w 8"/>
                  <a:gd name="T3" fmla="*/ 2 h 7"/>
                  <a:gd name="T4" fmla="*/ 2 w 8"/>
                  <a:gd name="T5" fmla="*/ 5 h 7"/>
                </a:gdLst>
                <a:ahLst/>
                <a:cxnLst>
                  <a:cxn ang="0">
                    <a:pos x="T0" y="T1"/>
                  </a:cxn>
                  <a:cxn ang="0">
                    <a:pos x="T2" y="T3"/>
                  </a:cxn>
                  <a:cxn ang="0">
                    <a:pos x="T4" y="T5"/>
                  </a:cxn>
                </a:cxnLst>
                <a:rect l="0" t="0" r="r" b="b"/>
                <a:pathLst>
                  <a:path w="8" h="7">
                    <a:moveTo>
                      <a:pt x="2" y="5"/>
                    </a:moveTo>
                    <a:cubicBezTo>
                      <a:pt x="8" y="0"/>
                      <a:pt x="0" y="7"/>
                      <a:pt x="4" y="2"/>
                    </a:cubicBezTo>
                    <a:cubicBezTo>
                      <a:pt x="2" y="3"/>
                      <a:pt x="2" y="4"/>
                      <a:pt x="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42" name="Freeform 73"/>
              <p:cNvSpPr>
                <a:spLocks/>
              </p:cNvSpPr>
              <p:nvPr/>
            </p:nvSpPr>
            <p:spPr bwMode="auto">
              <a:xfrm>
                <a:off x="2877" y="1002"/>
                <a:ext cx="1" cy="2"/>
              </a:xfrm>
              <a:custGeom>
                <a:avLst/>
                <a:gdLst>
                  <a:gd name="T0" fmla="*/ 0 w 1"/>
                  <a:gd name="T1" fmla="*/ 1 h 2"/>
                  <a:gd name="T2" fmla="*/ 1 w 1"/>
                  <a:gd name="T3" fmla="*/ 0 h 2"/>
                  <a:gd name="T4" fmla="*/ 0 w 1"/>
                  <a:gd name="T5" fmla="*/ 1 h 2"/>
                </a:gdLst>
                <a:ahLst/>
                <a:cxnLst>
                  <a:cxn ang="0">
                    <a:pos x="T0" y="T1"/>
                  </a:cxn>
                  <a:cxn ang="0">
                    <a:pos x="T2" y="T3"/>
                  </a:cxn>
                  <a:cxn ang="0">
                    <a:pos x="T4" y="T5"/>
                  </a:cxn>
                </a:cxnLst>
                <a:rect l="0" t="0" r="r" b="b"/>
                <a:pathLst>
                  <a:path w="1" h="2">
                    <a:moveTo>
                      <a:pt x="0" y="1"/>
                    </a:moveTo>
                    <a:cubicBezTo>
                      <a:pt x="0" y="2"/>
                      <a:pt x="0" y="0"/>
                      <a:pt x="1" y="0"/>
                    </a:cubicBezTo>
                    <a:cubicBezTo>
                      <a:pt x="1" y="0"/>
                      <a:pt x="1"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43" name="Freeform 74"/>
              <p:cNvSpPr>
                <a:spLocks/>
              </p:cNvSpPr>
              <p:nvPr/>
            </p:nvSpPr>
            <p:spPr bwMode="auto">
              <a:xfrm>
                <a:off x="2877" y="1002"/>
                <a:ext cx="1" cy="3"/>
              </a:xfrm>
              <a:custGeom>
                <a:avLst/>
                <a:gdLst>
                  <a:gd name="T0" fmla="*/ 1 w 1"/>
                  <a:gd name="T1" fmla="*/ 0 h 3"/>
                  <a:gd name="T2" fmla="*/ 0 w 1"/>
                  <a:gd name="T3" fmla="*/ 3 h 3"/>
                  <a:gd name="T4" fmla="*/ 1 w 1"/>
                  <a:gd name="T5" fmla="*/ 0 h 3"/>
                </a:gdLst>
                <a:ahLst/>
                <a:cxnLst>
                  <a:cxn ang="0">
                    <a:pos x="T0" y="T1"/>
                  </a:cxn>
                  <a:cxn ang="0">
                    <a:pos x="T2" y="T3"/>
                  </a:cxn>
                  <a:cxn ang="0">
                    <a:pos x="T4" y="T5"/>
                  </a:cxn>
                </a:cxnLst>
                <a:rect l="0" t="0" r="r" b="b"/>
                <a:pathLst>
                  <a:path w="1" h="3">
                    <a:moveTo>
                      <a:pt x="1" y="0"/>
                    </a:moveTo>
                    <a:cubicBezTo>
                      <a:pt x="0" y="3"/>
                      <a:pt x="0" y="3"/>
                      <a:pt x="0" y="3"/>
                    </a:cubicBezTo>
                    <a:cubicBezTo>
                      <a:pt x="1" y="2"/>
                      <a:pt x="1" y="1"/>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44" name="Freeform 75"/>
              <p:cNvSpPr>
                <a:spLocks/>
              </p:cNvSpPr>
              <p:nvPr/>
            </p:nvSpPr>
            <p:spPr bwMode="auto">
              <a:xfrm>
                <a:off x="2623" y="6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45" name="Freeform 76"/>
              <p:cNvSpPr>
                <a:spLocks/>
              </p:cNvSpPr>
              <p:nvPr/>
            </p:nvSpPr>
            <p:spPr bwMode="auto">
              <a:xfrm>
                <a:off x="2297" y="591"/>
                <a:ext cx="580" cy="664"/>
              </a:xfrm>
              <a:custGeom>
                <a:avLst/>
                <a:gdLst>
                  <a:gd name="T0" fmla="*/ 307 w 501"/>
                  <a:gd name="T1" fmla="*/ 7 h 575"/>
                  <a:gd name="T2" fmla="*/ 204 w 501"/>
                  <a:gd name="T3" fmla="*/ 13 h 575"/>
                  <a:gd name="T4" fmla="*/ 130 w 501"/>
                  <a:gd name="T5" fmla="*/ 42 h 575"/>
                  <a:gd name="T6" fmla="*/ 23 w 501"/>
                  <a:gd name="T7" fmla="*/ 152 h 575"/>
                  <a:gd name="T8" fmla="*/ 0 w 501"/>
                  <a:gd name="T9" fmla="*/ 247 h 575"/>
                  <a:gd name="T10" fmla="*/ 50 w 501"/>
                  <a:gd name="T11" fmla="*/ 385 h 575"/>
                  <a:gd name="T12" fmla="*/ 111 w 501"/>
                  <a:gd name="T13" fmla="*/ 430 h 575"/>
                  <a:gd name="T14" fmla="*/ 184 w 501"/>
                  <a:gd name="T15" fmla="*/ 490 h 575"/>
                  <a:gd name="T16" fmla="*/ 202 w 501"/>
                  <a:gd name="T17" fmla="*/ 528 h 575"/>
                  <a:gd name="T18" fmla="*/ 213 w 501"/>
                  <a:gd name="T19" fmla="*/ 562 h 575"/>
                  <a:gd name="T20" fmla="*/ 214 w 501"/>
                  <a:gd name="T21" fmla="*/ 567 h 575"/>
                  <a:gd name="T22" fmla="*/ 211 w 501"/>
                  <a:gd name="T23" fmla="*/ 536 h 575"/>
                  <a:gd name="T24" fmla="*/ 199 w 501"/>
                  <a:gd name="T25" fmla="*/ 494 h 575"/>
                  <a:gd name="T26" fmla="*/ 165 w 501"/>
                  <a:gd name="T27" fmla="*/ 454 h 575"/>
                  <a:gd name="T28" fmla="*/ 164 w 501"/>
                  <a:gd name="T29" fmla="*/ 451 h 575"/>
                  <a:gd name="T30" fmla="*/ 135 w 501"/>
                  <a:gd name="T31" fmla="*/ 430 h 575"/>
                  <a:gd name="T32" fmla="*/ 134 w 501"/>
                  <a:gd name="T33" fmla="*/ 428 h 575"/>
                  <a:gd name="T34" fmla="*/ 125 w 501"/>
                  <a:gd name="T35" fmla="*/ 419 h 575"/>
                  <a:gd name="T36" fmla="*/ 97 w 501"/>
                  <a:gd name="T37" fmla="*/ 407 h 575"/>
                  <a:gd name="T38" fmla="*/ 85 w 501"/>
                  <a:gd name="T39" fmla="*/ 394 h 575"/>
                  <a:gd name="T40" fmla="*/ 77 w 501"/>
                  <a:gd name="T41" fmla="*/ 384 h 575"/>
                  <a:gd name="T42" fmla="*/ 63 w 501"/>
                  <a:gd name="T43" fmla="*/ 368 h 575"/>
                  <a:gd name="T44" fmla="*/ 49 w 501"/>
                  <a:gd name="T45" fmla="*/ 353 h 575"/>
                  <a:gd name="T46" fmla="*/ 40 w 501"/>
                  <a:gd name="T47" fmla="*/ 338 h 575"/>
                  <a:gd name="T48" fmla="*/ 25 w 501"/>
                  <a:gd name="T49" fmla="*/ 323 h 575"/>
                  <a:gd name="T50" fmla="*/ 29 w 501"/>
                  <a:gd name="T51" fmla="*/ 315 h 575"/>
                  <a:gd name="T52" fmla="*/ 21 w 501"/>
                  <a:gd name="T53" fmla="*/ 247 h 575"/>
                  <a:gd name="T54" fmla="*/ 23 w 501"/>
                  <a:gd name="T55" fmla="*/ 221 h 575"/>
                  <a:gd name="T56" fmla="*/ 26 w 501"/>
                  <a:gd name="T57" fmla="*/ 191 h 575"/>
                  <a:gd name="T58" fmla="*/ 56 w 501"/>
                  <a:gd name="T59" fmla="*/ 133 h 575"/>
                  <a:gd name="T60" fmla="*/ 74 w 501"/>
                  <a:gd name="T61" fmla="*/ 107 h 575"/>
                  <a:gd name="T62" fmla="*/ 84 w 501"/>
                  <a:gd name="T63" fmla="*/ 99 h 575"/>
                  <a:gd name="T64" fmla="*/ 90 w 501"/>
                  <a:gd name="T65" fmla="*/ 91 h 575"/>
                  <a:gd name="T66" fmla="*/ 110 w 501"/>
                  <a:gd name="T67" fmla="*/ 80 h 575"/>
                  <a:gd name="T68" fmla="*/ 129 w 501"/>
                  <a:gd name="T69" fmla="*/ 65 h 575"/>
                  <a:gd name="T70" fmla="*/ 182 w 501"/>
                  <a:gd name="T71" fmla="*/ 36 h 575"/>
                  <a:gd name="T72" fmla="*/ 211 w 501"/>
                  <a:gd name="T73" fmla="*/ 29 h 575"/>
                  <a:gd name="T74" fmla="*/ 253 w 501"/>
                  <a:gd name="T75" fmla="*/ 19 h 575"/>
                  <a:gd name="T76" fmla="*/ 281 w 501"/>
                  <a:gd name="T77" fmla="*/ 19 h 575"/>
                  <a:gd name="T78" fmla="*/ 284 w 501"/>
                  <a:gd name="T79" fmla="*/ 19 h 575"/>
                  <a:gd name="T80" fmla="*/ 320 w 501"/>
                  <a:gd name="T81" fmla="*/ 24 h 575"/>
                  <a:gd name="T82" fmla="*/ 369 w 501"/>
                  <a:gd name="T83" fmla="*/ 42 h 575"/>
                  <a:gd name="T84" fmla="*/ 388 w 501"/>
                  <a:gd name="T85" fmla="*/ 53 h 575"/>
                  <a:gd name="T86" fmla="*/ 407 w 501"/>
                  <a:gd name="T87" fmla="*/ 71 h 575"/>
                  <a:gd name="T88" fmla="*/ 435 w 501"/>
                  <a:gd name="T89" fmla="*/ 107 h 575"/>
                  <a:gd name="T90" fmla="*/ 462 w 501"/>
                  <a:gd name="T91" fmla="*/ 154 h 575"/>
                  <a:gd name="T92" fmla="*/ 471 w 501"/>
                  <a:gd name="T93" fmla="*/ 184 h 575"/>
                  <a:gd name="T94" fmla="*/ 464 w 501"/>
                  <a:gd name="T95" fmla="*/ 279 h 575"/>
                  <a:gd name="T96" fmla="*/ 451 w 501"/>
                  <a:gd name="T97" fmla="*/ 307 h 575"/>
                  <a:gd name="T98" fmla="*/ 395 w 501"/>
                  <a:gd name="T99" fmla="*/ 377 h 575"/>
                  <a:gd name="T100" fmla="*/ 368 w 501"/>
                  <a:gd name="T101" fmla="*/ 412 h 575"/>
                  <a:gd name="T102" fmla="*/ 363 w 501"/>
                  <a:gd name="T103" fmla="*/ 573 h 575"/>
                  <a:gd name="T104" fmla="*/ 446 w 501"/>
                  <a:gd name="T105" fmla="*/ 342 h 575"/>
                  <a:gd name="T106" fmla="*/ 463 w 501"/>
                  <a:gd name="T107" fmla="*/ 118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01" h="575">
                    <a:moveTo>
                      <a:pt x="463" y="118"/>
                    </a:moveTo>
                    <a:cubicBezTo>
                      <a:pt x="439" y="74"/>
                      <a:pt x="402" y="38"/>
                      <a:pt x="355" y="17"/>
                    </a:cubicBezTo>
                    <a:cubicBezTo>
                      <a:pt x="347" y="17"/>
                      <a:pt x="337" y="12"/>
                      <a:pt x="328" y="12"/>
                    </a:cubicBezTo>
                    <a:cubicBezTo>
                      <a:pt x="328" y="11"/>
                      <a:pt x="328" y="11"/>
                      <a:pt x="328" y="11"/>
                    </a:cubicBezTo>
                    <a:cubicBezTo>
                      <a:pt x="320" y="11"/>
                      <a:pt x="319" y="8"/>
                      <a:pt x="310" y="5"/>
                    </a:cubicBezTo>
                    <a:cubicBezTo>
                      <a:pt x="309" y="7"/>
                      <a:pt x="306" y="5"/>
                      <a:pt x="307" y="7"/>
                    </a:cubicBezTo>
                    <a:cubicBezTo>
                      <a:pt x="303" y="8"/>
                      <a:pt x="301" y="3"/>
                      <a:pt x="296" y="4"/>
                    </a:cubicBezTo>
                    <a:cubicBezTo>
                      <a:pt x="296" y="3"/>
                      <a:pt x="296" y="5"/>
                      <a:pt x="295" y="4"/>
                    </a:cubicBezTo>
                    <a:cubicBezTo>
                      <a:pt x="282" y="5"/>
                      <a:pt x="298" y="3"/>
                      <a:pt x="282" y="0"/>
                    </a:cubicBezTo>
                    <a:cubicBezTo>
                      <a:pt x="259" y="0"/>
                      <a:pt x="236" y="5"/>
                      <a:pt x="215" y="9"/>
                    </a:cubicBezTo>
                    <a:cubicBezTo>
                      <a:pt x="216" y="9"/>
                      <a:pt x="217" y="10"/>
                      <a:pt x="215" y="11"/>
                    </a:cubicBezTo>
                    <a:cubicBezTo>
                      <a:pt x="212" y="8"/>
                      <a:pt x="208" y="13"/>
                      <a:pt x="204" y="13"/>
                    </a:cubicBezTo>
                    <a:cubicBezTo>
                      <a:pt x="204" y="12"/>
                      <a:pt x="206" y="12"/>
                      <a:pt x="207" y="11"/>
                    </a:cubicBezTo>
                    <a:cubicBezTo>
                      <a:pt x="197" y="13"/>
                      <a:pt x="190" y="17"/>
                      <a:pt x="181" y="19"/>
                    </a:cubicBezTo>
                    <a:cubicBezTo>
                      <a:pt x="173" y="24"/>
                      <a:pt x="163" y="25"/>
                      <a:pt x="158" y="29"/>
                    </a:cubicBezTo>
                    <a:cubicBezTo>
                      <a:pt x="159" y="27"/>
                      <a:pt x="154" y="30"/>
                      <a:pt x="152" y="30"/>
                    </a:cubicBezTo>
                    <a:cubicBezTo>
                      <a:pt x="148" y="37"/>
                      <a:pt x="136" y="37"/>
                      <a:pt x="131" y="43"/>
                    </a:cubicBezTo>
                    <a:cubicBezTo>
                      <a:pt x="130" y="42"/>
                      <a:pt x="130" y="42"/>
                      <a:pt x="130" y="42"/>
                    </a:cubicBezTo>
                    <a:cubicBezTo>
                      <a:pt x="110" y="54"/>
                      <a:pt x="88" y="68"/>
                      <a:pt x="70" y="87"/>
                    </a:cubicBezTo>
                    <a:cubicBezTo>
                      <a:pt x="59" y="96"/>
                      <a:pt x="48" y="108"/>
                      <a:pt x="39" y="121"/>
                    </a:cubicBezTo>
                    <a:cubicBezTo>
                      <a:pt x="38" y="123"/>
                      <a:pt x="40" y="122"/>
                      <a:pt x="39" y="124"/>
                    </a:cubicBezTo>
                    <a:cubicBezTo>
                      <a:pt x="37" y="127"/>
                      <a:pt x="38" y="123"/>
                      <a:pt x="37" y="124"/>
                    </a:cubicBezTo>
                    <a:cubicBezTo>
                      <a:pt x="34" y="132"/>
                      <a:pt x="28" y="140"/>
                      <a:pt x="23" y="148"/>
                    </a:cubicBezTo>
                    <a:cubicBezTo>
                      <a:pt x="23" y="150"/>
                      <a:pt x="22" y="152"/>
                      <a:pt x="23" y="152"/>
                    </a:cubicBezTo>
                    <a:cubicBezTo>
                      <a:pt x="17" y="161"/>
                      <a:pt x="14" y="176"/>
                      <a:pt x="9" y="185"/>
                    </a:cubicBezTo>
                    <a:cubicBezTo>
                      <a:pt x="14" y="183"/>
                      <a:pt x="10" y="192"/>
                      <a:pt x="10" y="196"/>
                    </a:cubicBezTo>
                    <a:cubicBezTo>
                      <a:pt x="9" y="198"/>
                      <a:pt x="8" y="198"/>
                      <a:pt x="8" y="197"/>
                    </a:cubicBezTo>
                    <a:cubicBezTo>
                      <a:pt x="6" y="205"/>
                      <a:pt x="5" y="209"/>
                      <a:pt x="3" y="219"/>
                    </a:cubicBezTo>
                    <a:cubicBezTo>
                      <a:pt x="2" y="223"/>
                      <a:pt x="4" y="225"/>
                      <a:pt x="3" y="230"/>
                    </a:cubicBezTo>
                    <a:cubicBezTo>
                      <a:pt x="0" y="233"/>
                      <a:pt x="1" y="241"/>
                      <a:pt x="0" y="247"/>
                    </a:cubicBezTo>
                    <a:cubicBezTo>
                      <a:pt x="2" y="245"/>
                      <a:pt x="4" y="252"/>
                      <a:pt x="3" y="257"/>
                    </a:cubicBezTo>
                    <a:cubicBezTo>
                      <a:pt x="0" y="256"/>
                      <a:pt x="0" y="256"/>
                      <a:pt x="0" y="256"/>
                    </a:cubicBezTo>
                    <a:cubicBezTo>
                      <a:pt x="1" y="272"/>
                      <a:pt x="0" y="297"/>
                      <a:pt x="9" y="316"/>
                    </a:cubicBezTo>
                    <a:cubicBezTo>
                      <a:pt x="8" y="318"/>
                      <a:pt x="8" y="318"/>
                      <a:pt x="8" y="318"/>
                    </a:cubicBezTo>
                    <a:cubicBezTo>
                      <a:pt x="17" y="337"/>
                      <a:pt x="25" y="356"/>
                      <a:pt x="39" y="370"/>
                    </a:cubicBezTo>
                    <a:cubicBezTo>
                      <a:pt x="42" y="375"/>
                      <a:pt x="47" y="381"/>
                      <a:pt x="50" y="385"/>
                    </a:cubicBezTo>
                    <a:cubicBezTo>
                      <a:pt x="56" y="390"/>
                      <a:pt x="58" y="391"/>
                      <a:pt x="63" y="393"/>
                    </a:cubicBezTo>
                    <a:cubicBezTo>
                      <a:pt x="65" y="395"/>
                      <a:pt x="65" y="397"/>
                      <a:pt x="65" y="398"/>
                    </a:cubicBezTo>
                    <a:cubicBezTo>
                      <a:pt x="71" y="405"/>
                      <a:pt x="76" y="411"/>
                      <a:pt x="83" y="414"/>
                    </a:cubicBezTo>
                    <a:cubicBezTo>
                      <a:pt x="83" y="415"/>
                      <a:pt x="83" y="415"/>
                      <a:pt x="83" y="415"/>
                    </a:cubicBezTo>
                    <a:cubicBezTo>
                      <a:pt x="89" y="419"/>
                      <a:pt x="98" y="423"/>
                      <a:pt x="104" y="429"/>
                    </a:cubicBezTo>
                    <a:cubicBezTo>
                      <a:pt x="106" y="429"/>
                      <a:pt x="113" y="433"/>
                      <a:pt x="111" y="430"/>
                    </a:cubicBezTo>
                    <a:cubicBezTo>
                      <a:pt x="114" y="431"/>
                      <a:pt x="111" y="433"/>
                      <a:pt x="115" y="433"/>
                    </a:cubicBezTo>
                    <a:cubicBezTo>
                      <a:pt x="111" y="433"/>
                      <a:pt x="111" y="433"/>
                      <a:pt x="111" y="433"/>
                    </a:cubicBezTo>
                    <a:cubicBezTo>
                      <a:pt x="125" y="443"/>
                      <a:pt x="138" y="450"/>
                      <a:pt x="152" y="459"/>
                    </a:cubicBezTo>
                    <a:cubicBezTo>
                      <a:pt x="154" y="464"/>
                      <a:pt x="165" y="469"/>
                      <a:pt x="170" y="476"/>
                    </a:cubicBezTo>
                    <a:cubicBezTo>
                      <a:pt x="175" y="479"/>
                      <a:pt x="180" y="487"/>
                      <a:pt x="185" y="489"/>
                    </a:cubicBezTo>
                    <a:cubicBezTo>
                      <a:pt x="184" y="490"/>
                      <a:pt x="184" y="490"/>
                      <a:pt x="184" y="490"/>
                    </a:cubicBezTo>
                    <a:cubicBezTo>
                      <a:pt x="188" y="495"/>
                      <a:pt x="194" y="503"/>
                      <a:pt x="196" y="512"/>
                    </a:cubicBezTo>
                    <a:cubicBezTo>
                      <a:pt x="198" y="518"/>
                      <a:pt x="200" y="517"/>
                      <a:pt x="202" y="521"/>
                    </a:cubicBezTo>
                    <a:cubicBezTo>
                      <a:pt x="201" y="521"/>
                      <a:pt x="201" y="521"/>
                      <a:pt x="201" y="521"/>
                    </a:cubicBezTo>
                    <a:cubicBezTo>
                      <a:pt x="203" y="525"/>
                      <a:pt x="206" y="526"/>
                      <a:pt x="207" y="528"/>
                    </a:cubicBezTo>
                    <a:cubicBezTo>
                      <a:pt x="207" y="532"/>
                      <a:pt x="208" y="532"/>
                      <a:pt x="208" y="536"/>
                    </a:cubicBezTo>
                    <a:cubicBezTo>
                      <a:pt x="207" y="532"/>
                      <a:pt x="205" y="530"/>
                      <a:pt x="202" y="528"/>
                    </a:cubicBezTo>
                    <a:cubicBezTo>
                      <a:pt x="203" y="534"/>
                      <a:pt x="207" y="539"/>
                      <a:pt x="206" y="543"/>
                    </a:cubicBezTo>
                    <a:cubicBezTo>
                      <a:pt x="207" y="547"/>
                      <a:pt x="207" y="551"/>
                      <a:pt x="209" y="551"/>
                    </a:cubicBezTo>
                    <a:cubicBezTo>
                      <a:pt x="209" y="552"/>
                      <a:pt x="208" y="555"/>
                      <a:pt x="207" y="552"/>
                    </a:cubicBezTo>
                    <a:cubicBezTo>
                      <a:pt x="208" y="556"/>
                      <a:pt x="208" y="558"/>
                      <a:pt x="209" y="560"/>
                    </a:cubicBezTo>
                    <a:cubicBezTo>
                      <a:pt x="209" y="560"/>
                      <a:pt x="209" y="559"/>
                      <a:pt x="209" y="558"/>
                    </a:cubicBezTo>
                    <a:cubicBezTo>
                      <a:pt x="211" y="560"/>
                      <a:pt x="211" y="563"/>
                      <a:pt x="213" y="562"/>
                    </a:cubicBezTo>
                    <a:cubicBezTo>
                      <a:pt x="212" y="561"/>
                      <a:pt x="212" y="560"/>
                      <a:pt x="212" y="558"/>
                    </a:cubicBezTo>
                    <a:cubicBezTo>
                      <a:pt x="213" y="559"/>
                      <a:pt x="214" y="565"/>
                      <a:pt x="213" y="567"/>
                    </a:cubicBezTo>
                    <a:cubicBezTo>
                      <a:pt x="212" y="569"/>
                      <a:pt x="210" y="563"/>
                      <a:pt x="210" y="566"/>
                    </a:cubicBezTo>
                    <a:cubicBezTo>
                      <a:pt x="213" y="575"/>
                      <a:pt x="213" y="575"/>
                      <a:pt x="213" y="575"/>
                    </a:cubicBezTo>
                    <a:cubicBezTo>
                      <a:pt x="213" y="573"/>
                      <a:pt x="214" y="570"/>
                      <a:pt x="215" y="571"/>
                    </a:cubicBezTo>
                    <a:cubicBezTo>
                      <a:pt x="214" y="567"/>
                      <a:pt x="214" y="567"/>
                      <a:pt x="214" y="567"/>
                    </a:cubicBezTo>
                    <a:cubicBezTo>
                      <a:pt x="215" y="567"/>
                      <a:pt x="215" y="567"/>
                      <a:pt x="215" y="567"/>
                    </a:cubicBezTo>
                    <a:cubicBezTo>
                      <a:pt x="214" y="560"/>
                      <a:pt x="215" y="555"/>
                      <a:pt x="214" y="548"/>
                    </a:cubicBezTo>
                    <a:cubicBezTo>
                      <a:pt x="212" y="551"/>
                      <a:pt x="212" y="551"/>
                      <a:pt x="212" y="551"/>
                    </a:cubicBezTo>
                    <a:cubicBezTo>
                      <a:pt x="212" y="547"/>
                      <a:pt x="209" y="543"/>
                      <a:pt x="210" y="539"/>
                    </a:cubicBezTo>
                    <a:cubicBezTo>
                      <a:pt x="211" y="541"/>
                      <a:pt x="211" y="539"/>
                      <a:pt x="212" y="539"/>
                    </a:cubicBezTo>
                    <a:cubicBezTo>
                      <a:pt x="212" y="538"/>
                      <a:pt x="211" y="537"/>
                      <a:pt x="211" y="536"/>
                    </a:cubicBezTo>
                    <a:cubicBezTo>
                      <a:pt x="214" y="538"/>
                      <a:pt x="214" y="538"/>
                      <a:pt x="214" y="538"/>
                    </a:cubicBezTo>
                    <a:cubicBezTo>
                      <a:pt x="210" y="536"/>
                      <a:pt x="210" y="526"/>
                      <a:pt x="210" y="525"/>
                    </a:cubicBezTo>
                    <a:cubicBezTo>
                      <a:pt x="210" y="525"/>
                      <a:pt x="210" y="525"/>
                      <a:pt x="210" y="525"/>
                    </a:cubicBezTo>
                    <a:cubicBezTo>
                      <a:pt x="209" y="519"/>
                      <a:pt x="209" y="527"/>
                      <a:pt x="208" y="523"/>
                    </a:cubicBezTo>
                    <a:cubicBezTo>
                      <a:pt x="207" y="519"/>
                      <a:pt x="210" y="520"/>
                      <a:pt x="210" y="517"/>
                    </a:cubicBezTo>
                    <a:cubicBezTo>
                      <a:pt x="207" y="511"/>
                      <a:pt x="202" y="501"/>
                      <a:pt x="199" y="494"/>
                    </a:cubicBezTo>
                    <a:cubicBezTo>
                      <a:pt x="196" y="489"/>
                      <a:pt x="191" y="484"/>
                      <a:pt x="186" y="481"/>
                    </a:cubicBezTo>
                    <a:cubicBezTo>
                      <a:pt x="183" y="477"/>
                      <a:pt x="189" y="480"/>
                      <a:pt x="184" y="476"/>
                    </a:cubicBezTo>
                    <a:cubicBezTo>
                      <a:pt x="186" y="476"/>
                      <a:pt x="186" y="475"/>
                      <a:pt x="186" y="474"/>
                    </a:cubicBezTo>
                    <a:cubicBezTo>
                      <a:pt x="185" y="474"/>
                      <a:pt x="179" y="467"/>
                      <a:pt x="181" y="471"/>
                    </a:cubicBezTo>
                    <a:cubicBezTo>
                      <a:pt x="176" y="466"/>
                      <a:pt x="169" y="460"/>
                      <a:pt x="163" y="455"/>
                    </a:cubicBezTo>
                    <a:cubicBezTo>
                      <a:pt x="165" y="457"/>
                      <a:pt x="167" y="456"/>
                      <a:pt x="165" y="454"/>
                    </a:cubicBezTo>
                    <a:cubicBezTo>
                      <a:pt x="162" y="453"/>
                      <a:pt x="156" y="450"/>
                      <a:pt x="151" y="445"/>
                    </a:cubicBezTo>
                    <a:cubicBezTo>
                      <a:pt x="150" y="447"/>
                      <a:pt x="152" y="448"/>
                      <a:pt x="150" y="449"/>
                    </a:cubicBezTo>
                    <a:cubicBezTo>
                      <a:pt x="149" y="449"/>
                      <a:pt x="147" y="449"/>
                      <a:pt x="146" y="447"/>
                    </a:cubicBezTo>
                    <a:cubicBezTo>
                      <a:pt x="147" y="445"/>
                      <a:pt x="148" y="443"/>
                      <a:pt x="144" y="440"/>
                    </a:cubicBezTo>
                    <a:cubicBezTo>
                      <a:pt x="146" y="438"/>
                      <a:pt x="152" y="446"/>
                      <a:pt x="151" y="442"/>
                    </a:cubicBezTo>
                    <a:cubicBezTo>
                      <a:pt x="154" y="442"/>
                      <a:pt x="163" y="448"/>
                      <a:pt x="164" y="451"/>
                    </a:cubicBezTo>
                    <a:cubicBezTo>
                      <a:pt x="170" y="452"/>
                      <a:pt x="161" y="448"/>
                      <a:pt x="163" y="447"/>
                    </a:cubicBezTo>
                    <a:cubicBezTo>
                      <a:pt x="159" y="444"/>
                      <a:pt x="157" y="444"/>
                      <a:pt x="151" y="440"/>
                    </a:cubicBezTo>
                    <a:cubicBezTo>
                      <a:pt x="150" y="440"/>
                      <a:pt x="152" y="442"/>
                      <a:pt x="148" y="441"/>
                    </a:cubicBezTo>
                    <a:cubicBezTo>
                      <a:pt x="142" y="439"/>
                      <a:pt x="143" y="435"/>
                      <a:pt x="141" y="434"/>
                    </a:cubicBezTo>
                    <a:cubicBezTo>
                      <a:pt x="144" y="435"/>
                      <a:pt x="144" y="435"/>
                      <a:pt x="144" y="435"/>
                    </a:cubicBezTo>
                    <a:cubicBezTo>
                      <a:pt x="141" y="432"/>
                      <a:pt x="139" y="432"/>
                      <a:pt x="135" y="430"/>
                    </a:cubicBezTo>
                    <a:cubicBezTo>
                      <a:pt x="136" y="426"/>
                      <a:pt x="142" y="434"/>
                      <a:pt x="144" y="433"/>
                    </a:cubicBezTo>
                    <a:cubicBezTo>
                      <a:pt x="143" y="429"/>
                      <a:pt x="143" y="429"/>
                      <a:pt x="143" y="429"/>
                    </a:cubicBezTo>
                    <a:cubicBezTo>
                      <a:pt x="137" y="425"/>
                      <a:pt x="140" y="430"/>
                      <a:pt x="134" y="425"/>
                    </a:cubicBezTo>
                    <a:cubicBezTo>
                      <a:pt x="135" y="425"/>
                      <a:pt x="135" y="425"/>
                      <a:pt x="135" y="425"/>
                    </a:cubicBezTo>
                    <a:cubicBezTo>
                      <a:pt x="131" y="423"/>
                      <a:pt x="131" y="423"/>
                      <a:pt x="131" y="423"/>
                    </a:cubicBezTo>
                    <a:cubicBezTo>
                      <a:pt x="131" y="424"/>
                      <a:pt x="130" y="426"/>
                      <a:pt x="134" y="428"/>
                    </a:cubicBezTo>
                    <a:cubicBezTo>
                      <a:pt x="130" y="429"/>
                      <a:pt x="131" y="427"/>
                      <a:pt x="125" y="424"/>
                    </a:cubicBezTo>
                    <a:cubicBezTo>
                      <a:pt x="122" y="424"/>
                      <a:pt x="127" y="425"/>
                      <a:pt x="126" y="427"/>
                    </a:cubicBezTo>
                    <a:cubicBezTo>
                      <a:pt x="126" y="428"/>
                      <a:pt x="123" y="426"/>
                      <a:pt x="120" y="425"/>
                    </a:cubicBezTo>
                    <a:cubicBezTo>
                      <a:pt x="116" y="422"/>
                      <a:pt x="119" y="421"/>
                      <a:pt x="118" y="419"/>
                    </a:cubicBezTo>
                    <a:cubicBezTo>
                      <a:pt x="119" y="420"/>
                      <a:pt x="122" y="422"/>
                      <a:pt x="121" y="422"/>
                    </a:cubicBezTo>
                    <a:cubicBezTo>
                      <a:pt x="127" y="424"/>
                      <a:pt x="121" y="418"/>
                      <a:pt x="125" y="419"/>
                    </a:cubicBezTo>
                    <a:cubicBezTo>
                      <a:pt x="122" y="415"/>
                      <a:pt x="121" y="417"/>
                      <a:pt x="118" y="416"/>
                    </a:cubicBezTo>
                    <a:cubicBezTo>
                      <a:pt x="119" y="417"/>
                      <a:pt x="117" y="418"/>
                      <a:pt x="117" y="419"/>
                    </a:cubicBezTo>
                    <a:cubicBezTo>
                      <a:pt x="108" y="418"/>
                      <a:pt x="115" y="413"/>
                      <a:pt x="108" y="409"/>
                    </a:cubicBezTo>
                    <a:cubicBezTo>
                      <a:pt x="108" y="413"/>
                      <a:pt x="98" y="407"/>
                      <a:pt x="100" y="413"/>
                    </a:cubicBezTo>
                    <a:cubicBezTo>
                      <a:pt x="98" y="412"/>
                      <a:pt x="96" y="411"/>
                      <a:pt x="95" y="410"/>
                    </a:cubicBezTo>
                    <a:cubicBezTo>
                      <a:pt x="98" y="409"/>
                      <a:pt x="93" y="407"/>
                      <a:pt x="97" y="407"/>
                    </a:cubicBezTo>
                    <a:cubicBezTo>
                      <a:pt x="95" y="405"/>
                      <a:pt x="95" y="405"/>
                      <a:pt x="95" y="405"/>
                    </a:cubicBezTo>
                    <a:cubicBezTo>
                      <a:pt x="100" y="406"/>
                      <a:pt x="100" y="406"/>
                      <a:pt x="100" y="406"/>
                    </a:cubicBezTo>
                    <a:cubicBezTo>
                      <a:pt x="98" y="403"/>
                      <a:pt x="95" y="399"/>
                      <a:pt x="94" y="397"/>
                    </a:cubicBezTo>
                    <a:cubicBezTo>
                      <a:pt x="91" y="395"/>
                      <a:pt x="94" y="399"/>
                      <a:pt x="90" y="397"/>
                    </a:cubicBezTo>
                    <a:cubicBezTo>
                      <a:pt x="92" y="397"/>
                      <a:pt x="91" y="394"/>
                      <a:pt x="89" y="393"/>
                    </a:cubicBezTo>
                    <a:cubicBezTo>
                      <a:pt x="92" y="396"/>
                      <a:pt x="87" y="395"/>
                      <a:pt x="85" y="394"/>
                    </a:cubicBezTo>
                    <a:cubicBezTo>
                      <a:pt x="82" y="392"/>
                      <a:pt x="81" y="388"/>
                      <a:pt x="81" y="388"/>
                    </a:cubicBezTo>
                    <a:cubicBezTo>
                      <a:pt x="86" y="389"/>
                      <a:pt x="86" y="389"/>
                      <a:pt x="86" y="389"/>
                    </a:cubicBezTo>
                    <a:cubicBezTo>
                      <a:pt x="82" y="388"/>
                      <a:pt x="85" y="388"/>
                      <a:pt x="82" y="386"/>
                    </a:cubicBezTo>
                    <a:cubicBezTo>
                      <a:pt x="81" y="386"/>
                      <a:pt x="78" y="386"/>
                      <a:pt x="77" y="387"/>
                    </a:cubicBezTo>
                    <a:cubicBezTo>
                      <a:pt x="75" y="385"/>
                      <a:pt x="74" y="383"/>
                      <a:pt x="73" y="383"/>
                    </a:cubicBezTo>
                    <a:cubicBezTo>
                      <a:pt x="77" y="384"/>
                      <a:pt x="77" y="384"/>
                      <a:pt x="77" y="384"/>
                    </a:cubicBezTo>
                    <a:cubicBezTo>
                      <a:pt x="73" y="381"/>
                      <a:pt x="79" y="381"/>
                      <a:pt x="74" y="378"/>
                    </a:cubicBezTo>
                    <a:cubicBezTo>
                      <a:pt x="72" y="378"/>
                      <a:pt x="72" y="378"/>
                      <a:pt x="72" y="378"/>
                    </a:cubicBezTo>
                    <a:cubicBezTo>
                      <a:pt x="72" y="377"/>
                      <a:pt x="72" y="376"/>
                      <a:pt x="73" y="377"/>
                    </a:cubicBezTo>
                    <a:cubicBezTo>
                      <a:pt x="71" y="377"/>
                      <a:pt x="69" y="375"/>
                      <a:pt x="68" y="374"/>
                    </a:cubicBezTo>
                    <a:cubicBezTo>
                      <a:pt x="69" y="373"/>
                      <a:pt x="69" y="373"/>
                      <a:pt x="69" y="373"/>
                    </a:cubicBezTo>
                    <a:cubicBezTo>
                      <a:pt x="67" y="372"/>
                      <a:pt x="63" y="371"/>
                      <a:pt x="63" y="368"/>
                    </a:cubicBezTo>
                    <a:cubicBezTo>
                      <a:pt x="62" y="371"/>
                      <a:pt x="65" y="370"/>
                      <a:pt x="66" y="373"/>
                    </a:cubicBezTo>
                    <a:cubicBezTo>
                      <a:pt x="66" y="377"/>
                      <a:pt x="62" y="372"/>
                      <a:pt x="62" y="371"/>
                    </a:cubicBezTo>
                    <a:cubicBezTo>
                      <a:pt x="64" y="370"/>
                      <a:pt x="58" y="367"/>
                      <a:pt x="56" y="364"/>
                    </a:cubicBezTo>
                    <a:cubicBezTo>
                      <a:pt x="56" y="363"/>
                      <a:pt x="55" y="361"/>
                      <a:pt x="55" y="360"/>
                    </a:cubicBezTo>
                    <a:cubicBezTo>
                      <a:pt x="53" y="360"/>
                      <a:pt x="53" y="360"/>
                      <a:pt x="53" y="360"/>
                    </a:cubicBezTo>
                    <a:cubicBezTo>
                      <a:pt x="56" y="357"/>
                      <a:pt x="49" y="356"/>
                      <a:pt x="49" y="353"/>
                    </a:cubicBezTo>
                    <a:cubicBezTo>
                      <a:pt x="50" y="354"/>
                      <a:pt x="51" y="353"/>
                      <a:pt x="51" y="351"/>
                    </a:cubicBezTo>
                    <a:cubicBezTo>
                      <a:pt x="50" y="355"/>
                      <a:pt x="45" y="349"/>
                      <a:pt x="44" y="350"/>
                    </a:cubicBezTo>
                    <a:cubicBezTo>
                      <a:pt x="42" y="345"/>
                      <a:pt x="48" y="349"/>
                      <a:pt x="48" y="347"/>
                    </a:cubicBezTo>
                    <a:cubicBezTo>
                      <a:pt x="45" y="346"/>
                      <a:pt x="46" y="341"/>
                      <a:pt x="43" y="341"/>
                    </a:cubicBezTo>
                    <a:cubicBezTo>
                      <a:pt x="44" y="345"/>
                      <a:pt x="41" y="341"/>
                      <a:pt x="40" y="341"/>
                    </a:cubicBezTo>
                    <a:cubicBezTo>
                      <a:pt x="38" y="337"/>
                      <a:pt x="41" y="341"/>
                      <a:pt x="40" y="338"/>
                    </a:cubicBezTo>
                    <a:cubicBezTo>
                      <a:pt x="39" y="336"/>
                      <a:pt x="36" y="335"/>
                      <a:pt x="37" y="338"/>
                    </a:cubicBezTo>
                    <a:cubicBezTo>
                      <a:pt x="36" y="335"/>
                      <a:pt x="32" y="333"/>
                      <a:pt x="32" y="330"/>
                    </a:cubicBezTo>
                    <a:cubicBezTo>
                      <a:pt x="33" y="328"/>
                      <a:pt x="36" y="335"/>
                      <a:pt x="36" y="333"/>
                    </a:cubicBezTo>
                    <a:cubicBezTo>
                      <a:pt x="32" y="326"/>
                      <a:pt x="30" y="331"/>
                      <a:pt x="27" y="325"/>
                    </a:cubicBezTo>
                    <a:cubicBezTo>
                      <a:pt x="27" y="328"/>
                      <a:pt x="24" y="327"/>
                      <a:pt x="22" y="324"/>
                    </a:cubicBezTo>
                    <a:cubicBezTo>
                      <a:pt x="19" y="317"/>
                      <a:pt x="24" y="327"/>
                      <a:pt x="25" y="323"/>
                    </a:cubicBezTo>
                    <a:cubicBezTo>
                      <a:pt x="23" y="321"/>
                      <a:pt x="23" y="321"/>
                      <a:pt x="23" y="321"/>
                    </a:cubicBezTo>
                    <a:cubicBezTo>
                      <a:pt x="25" y="316"/>
                      <a:pt x="31" y="327"/>
                      <a:pt x="32" y="322"/>
                    </a:cubicBezTo>
                    <a:cubicBezTo>
                      <a:pt x="30" y="320"/>
                      <a:pt x="30" y="320"/>
                      <a:pt x="30" y="320"/>
                    </a:cubicBezTo>
                    <a:cubicBezTo>
                      <a:pt x="31" y="320"/>
                      <a:pt x="32" y="321"/>
                      <a:pt x="33" y="319"/>
                    </a:cubicBezTo>
                    <a:cubicBezTo>
                      <a:pt x="30" y="319"/>
                      <a:pt x="30" y="313"/>
                      <a:pt x="29" y="312"/>
                    </a:cubicBezTo>
                    <a:cubicBezTo>
                      <a:pt x="27" y="312"/>
                      <a:pt x="30" y="315"/>
                      <a:pt x="29" y="315"/>
                    </a:cubicBezTo>
                    <a:cubicBezTo>
                      <a:pt x="27" y="312"/>
                      <a:pt x="24" y="311"/>
                      <a:pt x="24" y="306"/>
                    </a:cubicBezTo>
                    <a:cubicBezTo>
                      <a:pt x="26" y="308"/>
                      <a:pt x="26" y="304"/>
                      <a:pt x="27" y="305"/>
                    </a:cubicBezTo>
                    <a:cubicBezTo>
                      <a:pt x="27" y="303"/>
                      <a:pt x="25" y="305"/>
                      <a:pt x="25" y="301"/>
                    </a:cubicBezTo>
                    <a:cubicBezTo>
                      <a:pt x="26" y="301"/>
                      <a:pt x="26" y="301"/>
                      <a:pt x="26" y="301"/>
                    </a:cubicBezTo>
                    <a:cubicBezTo>
                      <a:pt x="23" y="289"/>
                      <a:pt x="22" y="272"/>
                      <a:pt x="18" y="260"/>
                    </a:cubicBezTo>
                    <a:cubicBezTo>
                      <a:pt x="20" y="258"/>
                      <a:pt x="20" y="254"/>
                      <a:pt x="21" y="247"/>
                    </a:cubicBezTo>
                    <a:cubicBezTo>
                      <a:pt x="21" y="250"/>
                      <a:pt x="19" y="247"/>
                      <a:pt x="19" y="246"/>
                    </a:cubicBezTo>
                    <a:cubicBezTo>
                      <a:pt x="21" y="242"/>
                      <a:pt x="21" y="242"/>
                      <a:pt x="21" y="242"/>
                    </a:cubicBezTo>
                    <a:cubicBezTo>
                      <a:pt x="23" y="239"/>
                      <a:pt x="22" y="233"/>
                      <a:pt x="21" y="230"/>
                    </a:cubicBezTo>
                    <a:cubicBezTo>
                      <a:pt x="22" y="229"/>
                      <a:pt x="22" y="229"/>
                      <a:pt x="23" y="229"/>
                    </a:cubicBezTo>
                    <a:cubicBezTo>
                      <a:pt x="24" y="225"/>
                      <a:pt x="22" y="225"/>
                      <a:pt x="22" y="224"/>
                    </a:cubicBezTo>
                    <a:cubicBezTo>
                      <a:pt x="23" y="221"/>
                      <a:pt x="23" y="221"/>
                      <a:pt x="23" y="221"/>
                    </a:cubicBezTo>
                    <a:cubicBezTo>
                      <a:pt x="22" y="221"/>
                      <a:pt x="22" y="221"/>
                      <a:pt x="22" y="221"/>
                    </a:cubicBezTo>
                    <a:cubicBezTo>
                      <a:pt x="22" y="217"/>
                      <a:pt x="23" y="213"/>
                      <a:pt x="25" y="213"/>
                    </a:cubicBezTo>
                    <a:cubicBezTo>
                      <a:pt x="25" y="212"/>
                      <a:pt x="25" y="211"/>
                      <a:pt x="24" y="212"/>
                    </a:cubicBezTo>
                    <a:cubicBezTo>
                      <a:pt x="26" y="209"/>
                      <a:pt x="28" y="200"/>
                      <a:pt x="29" y="193"/>
                    </a:cubicBezTo>
                    <a:cubicBezTo>
                      <a:pt x="28" y="196"/>
                      <a:pt x="27" y="196"/>
                      <a:pt x="26" y="196"/>
                    </a:cubicBezTo>
                    <a:cubicBezTo>
                      <a:pt x="24" y="194"/>
                      <a:pt x="27" y="194"/>
                      <a:pt x="26" y="191"/>
                    </a:cubicBezTo>
                    <a:cubicBezTo>
                      <a:pt x="27" y="192"/>
                      <a:pt x="28" y="189"/>
                      <a:pt x="28" y="192"/>
                    </a:cubicBezTo>
                    <a:cubicBezTo>
                      <a:pt x="33" y="185"/>
                      <a:pt x="36" y="173"/>
                      <a:pt x="40" y="164"/>
                    </a:cubicBezTo>
                    <a:cubicBezTo>
                      <a:pt x="40" y="162"/>
                      <a:pt x="40" y="162"/>
                      <a:pt x="39" y="161"/>
                    </a:cubicBezTo>
                    <a:cubicBezTo>
                      <a:pt x="45" y="156"/>
                      <a:pt x="47" y="148"/>
                      <a:pt x="51" y="142"/>
                    </a:cubicBezTo>
                    <a:cubicBezTo>
                      <a:pt x="49" y="143"/>
                      <a:pt x="48" y="139"/>
                      <a:pt x="50" y="136"/>
                    </a:cubicBezTo>
                    <a:cubicBezTo>
                      <a:pt x="51" y="131"/>
                      <a:pt x="53" y="136"/>
                      <a:pt x="56" y="133"/>
                    </a:cubicBezTo>
                    <a:cubicBezTo>
                      <a:pt x="57" y="131"/>
                      <a:pt x="59" y="128"/>
                      <a:pt x="60" y="127"/>
                    </a:cubicBezTo>
                    <a:cubicBezTo>
                      <a:pt x="60" y="127"/>
                      <a:pt x="60" y="127"/>
                      <a:pt x="60" y="127"/>
                    </a:cubicBezTo>
                    <a:cubicBezTo>
                      <a:pt x="61" y="125"/>
                      <a:pt x="63" y="121"/>
                      <a:pt x="65" y="120"/>
                    </a:cubicBezTo>
                    <a:cubicBezTo>
                      <a:pt x="65" y="120"/>
                      <a:pt x="65" y="120"/>
                      <a:pt x="65" y="120"/>
                    </a:cubicBezTo>
                    <a:cubicBezTo>
                      <a:pt x="67" y="118"/>
                      <a:pt x="69" y="117"/>
                      <a:pt x="71" y="115"/>
                    </a:cubicBezTo>
                    <a:cubicBezTo>
                      <a:pt x="70" y="113"/>
                      <a:pt x="75" y="109"/>
                      <a:pt x="74" y="107"/>
                    </a:cubicBezTo>
                    <a:cubicBezTo>
                      <a:pt x="75" y="107"/>
                      <a:pt x="74" y="107"/>
                      <a:pt x="75" y="107"/>
                    </a:cubicBezTo>
                    <a:cubicBezTo>
                      <a:pt x="74" y="106"/>
                      <a:pt x="74" y="106"/>
                      <a:pt x="74" y="106"/>
                    </a:cubicBezTo>
                    <a:cubicBezTo>
                      <a:pt x="78" y="103"/>
                      <a:pt x="78" y="103"/>
                      <a:pt x="78" y="103"/>
                    </a:cubicBezTo>
                    <a:cubicBezTo>
                      <a:pt x="78" y="104"/>
                      <a:pt x="78" y="105"/>
                      <a:pt x="78" y="106"/>
                    </a:cubicBezTo>
                    <a:cubicBezTo>
                      <a:pt x="82" y="103"/>
                      <a:pt x="78" y="104"/>
                      <a:pt x="79" y="101"/>
                    </a:cubicBezTo>
                    <a:cubicBezTo>
                      <a:pt x="81" y="98"/>
                      <a:pt x="82" y="99"/>
                      <a:pt x="84" y="99"/>
                    </a:cubicBezTo>
                    <a:cubicBezTo>
                      <a:pt x="84" y="100"/>
                      <a:pt x="82" y="100"/>
                      <a:pt x="81" y="101"/>
                    </a:cubicBezTo>
                    <a:cubicBezTo>
                      <a:pt x="81" y="103"/>
                      <a:pt x="83" y="100"/>
                      <a:pt x="84" y="101"/>
                    </a:cubicBezTo>
                    <a:cubicBezTo>
                      <a:pt x="85" y="100"/>
                      <a:pt x="84" y="98"/>
                      <a:pt x="86" y="97"/>
                    </a:cubicBezTo>
                    <a:cubicBezTo>
                      <a:pt x="88" y="96"/>
                      <a:pt x="92" y="92"/>
                      <a:pt x="92" y="93"/>
                    </a:cubicBezTo>
                    <a:cubicBezTo>
                      <a:pt x="93" y="91"/>
                      <a:pt x="95" y="90"/>
                      <a:pt x="96" y="88"/>
                    </a:cubicBezTo>
                    <a:cubicBezTo>
                      <a:pt x="94" y="89"/>
                      <a:pt x="91" y="91"/>
                      <a:pt x="90" y="91"/>
                    </a:cubicBezTo>
                    <a:cubicBezTo>
                      <a:pt x="91" y="90"/>
                      <a:pt x="94" y="87"/>
                      <a:pt x="94" y="87"/>
                    </a:cubicBezTo>
                    <a:cubicBezTo>
                      <a:pt x="94" y="88"/>
                      <a:pt x="94" y="88"/>
                      <a:pt x="94" y="88"/>
                    </a:cubicBezTo>
                    <a:cubicBezTo>
                      <a:pt x="94" y="87"/>
                      <a:pt x="99" y="84"/>
                      <a:pt x="96" y="85"/>
                    </a:cubicBezTo>
                    <a:cubicBezTo>
                      <a:pt x="100" y="84"/>
                      <a:pt x="100" y="84"/>
                      <a:pt x="100" y="84"/>
                    </a:cubicBezTo>
                    <a:cubicBezTo>
                      <a:pt x="100" y="82"/>
                      <a:pt x="103" y="80"/>
                      <a:pt x="105" y="78"/>
                    </a:cubicBezTo>
                    <a:cubicBezTo>
                      <a:pt x="106" y="80"/>
                      <a:pt x="106" y="82"/>
                      <a:pt x="110" y="80"/>
                    </a:cubicBezTo>
                    <a:cubicBezTo>
                      <a:pt x="113" y="76"/>
                      <a:pt x="113" y="76"/>
                      <a:pt x="113" y="76"/>
                    </a:cubicBezTo>
                    <a:cubicBezTo>
                      <a:pt x="115" y="74"/>
                      <a:pt x="116" y="74"/>
                      <a:pt x="116" y="75"/>
                    </a:cubicBezTo>
                    <a:cubicBezTo>
                      <a:pt x="124" y="71"/>
                      <a:pt x="121" y="66"/>
                      <a:pt x="128" y="64"/>
                    </a:cubicBezTo>
                    <a:cubicBezTo>
                      <a:pt x="126" y="67"/>
                      <a:pt x="129" y="66"/>
                      <a:pt x="132" y="65"/>
                    </a:cubicBezTo>
                    <a:cubicBezTo>
                      <a:pt x="131" y="65"/>
                      <a:pt x="131" y="64"/>
                      <a:pt x="132" y="63"/>
                    </a:cubicBezTo>
                    <a:cubicBezTo>
                      <a:pt x="131" y="63"/>
                      <a:pt x="132" y="65"/>
                      <a:pt x="129" y="65"/>
                    </a:cubicBezTo>
                    <a:cubicBezTo>
                      <a:pt x="128" y="65"/>
                      <a:pt x="131" y="63"/>
                      <a:pt x="132" y="62"/>
                    </a:cubicBezTo>
                    <a:cubicBezTo>
                      <a:pt x="139" y="63"/>
                      <a:pt x="150" y="53"/>
                      <a:pt x="160" y="50"/>
                    </a:cubicBezTo>
                    <a:cubicBezTo>
                      <a:pt x="158" y="48"/>
                      <a:pt x="163" y="48"/>
                      <a:pt x="164" y="46"/>
                    </a:cubicBezTo>
                    <a:cubicBezTo>
                      <a:pt x="165" y="49"/>
                      <a:pt x="169" y="43"/>
                      <a:pt x="172" y="44"/>
                    </a:cubicBezTo>
                    <a:cubicBezTo>
                      <a:pt x="170" y="42"/>
                      <a:pt x="170" y="42"/>
                      <a:pt x="170" y="42"/>
                    </a:cubicBezTo>
                    <a:cubicBezTo>
                      <a:pt x="176" y="41"/>
                      <a:pt x="177" y="34"/>
                      <a:pt x="182" y="36"/>
                    </a:cubicBezTo>
                    <a:cubicBezTo>
                      <a:pt x="185" y="35"/>
                      <a:pt x="182" y="38"/>
                      <a:pt x="181" y="39"/>
                    </a:cubicBezTo>
                    <a:cubicBezTo>
                      <a:pt x="186" y="40"/>
                      <a:pt x="191" y="32"/>
                      <a:pt x="196" y="34"/>
                    </a:cubicBezTo>
                    <a:cubicBezTo>
                      <a:pt x="196" y="33"/>
                      <a:pt x="194" y="32"/>
                      <a:pt x="197" y="30"/>
                    </a:cubicBezTo>
                    <a:cubicBezTo>
                      <a:pt x="201" y="30"/>
                      <a:pt x="207" y="29"/>
                      <a:pt x="207" y="29"/>
                    </a:cubicBezTo>
                    <a:cubicBezTo>
                      <a:pt x="209" y="28"/>
                      <a:pt x="210" y="27"/>
                      <a:pt x="213" y="27"/>
                    </a:cubicBezTo>
                    <a:cubicBezTo>
                      <a:pt x="213" y="28"/>
                      <a:pt x="212" y="28"/>
                      <a:pt x="211" y="29"/>
                    </a:cubicBezTo>
                    <a:cubicBezTo>
                      <a:pt x="215" y="28"/>
                      <a:pt x="219" y="26"/>
                      <a:pt x="222" y="24"/>
                    </a:cubicBezTo>
                    <a:cubicBezTo>
                      <a:pt x="225" y="26"/>
                      <a:pt x="233" y="23"/>
                      <a:pt x="238" y="23"/>
                    </a:cubicBezTo>
                    <a:cubicBezTo>
                      <a:pt x="241" y="20"/>
                      <a:pt x="247" y="23"/>
                      <a:pt x="247" y="20"/>
                    </a:cubicBezTo>
                    <a:cubicBezTo>
                      <a:pt x="247" y="20"/>
                      <a:pt x="247" y="20"/>
                      <a:pt x="248" y="21"/>
                    </a:cubicBezTo>
                    <a:cubicBezTo>
                      <a:pt x="249" y="19"/>
                      <a:pt x="251" y="17"/>
                      <a:pt x="253" y="17"/>
                    </a:cubicBezTo>
                    <a:cubicBezTo>
                      <a:pt x="253" y="19"/>
                      <a:pt x="253" y="19"/>
                      <a:pt x="253" y="19"/>
                    </a:cubicBezTo>
                    <a:cubicBezTo>
                      <a:pt x="252" y="22"/>
                      <a:pt x="260" y="19"/>
                      <a:pt x="261" y="20"/>
                    </a:cubicBezTo>
                    <a:cubicBezTo>
                      <a:pt x="258" y="19"/>
                      <a:pt x="263" y="20"/>
                      <a:pt x="263" y="18"/>
                    </a:cubicBezTo>
                    <a:cubicBezTo>
                      <a:pt x="266" y="18"/>
                      <a:pt x="266" y="18"/>
                      <a:pt x="266" y="18"/>
                    </a:cubicBezTo>
                    <a:cubicBezTo>
                      <a:pt x="271" y="17"/>
                      <a:pt x="267" y="17"/>
                      <a:pt x="273" y="16"/>
                    </a:cubicBezTo>
                    <a:cubicBezTo>
                      <a:pt x="276" y="16"/>
                      <a:pt x="274" y="19"/>
                      <a:pt x="273" y="19"/>
                    </a:cubicBezTo>
                    <a:cubicBezTo>
                      <a:pt x="275" y="20"/>
                      <a:pt x="278" y="19"/>
                      <a:pt x="281" y="19"/>
                    </a:cubicBezTo>
                    <a:cubicBezTo>
                      <a:pt x="280" y="18"/>
                      <a:pt x="280" y="18"/>
                      <a:pt x="281" y="18"/>
                    </a:cubicBezTo>
                    <a:cubicBezTo>
                      <a:pt x="281" y="18"/>
                      <a:pt x="281" y="18"/>
                      <a:pt x="281" y="19"/>
                    </a:cubicBezTo>
                    <a:cubicBezTo>
                      <a:pt x="282" y="18"/>
                      <a:pt x="283" y="18"/>
                      <a:pt x="285" y="18"/>
                    </a:cubicBezTo>
                    <a:cubicBezTo>
                      <a:pt x="285" y="19"/>
                      <a:pt x="285" y="19"/>
                      <a:pt x="285" y="19"/>
                    </a:cubicBezTo>
                    <a:cubicBezTo>
                      <a:pt x="283" y="19"/>
                      <a:pt x="282" y="19"/>
                      <a:pt x="281" y="19"/>
                    </a:cubicBezTo>
                    <a:cubicBezTo>
                      <a:pt x="282" y="19"/>
                      <a:pt x="283" y="19"/>
                      <a:pt x="284" y="19"/>
                    </a:cubicBezTo>
                    <a:cubicBezTo>
                      <a:pt x="285" y="19"/>
                      <a:pt x="285" y="19"/>
                      <a:pt x="285" y="19"/>
                    </a:cubicBezTo>
                    <a:cubicBezTo>
                      <a:pt x="286" y="19"/>
                      <a:pt x="287" y="19"/>
                      <a:pt x="288" y="20"/>
                    </a:cubicBezTo>
                    <a:cubicBezTo>
                      <a:pt x="287" y="21"/>
                      <a:pt x="287" y="21"/>
                      <a:pt x="287" y="21"/>
                    </a:cubicBezTo>
                    <a:cubicBezTo>
                      <a:pt x="289" y="22"/>
                      <a:pt x="294" y="20"/>
                      <a:pt x="294" y="20"/>
                    </a:cubicBezTo>
                    <a:cubicBezTo>
                      <a:pt x="303" y="22"/>
                      <a:pt x="318" y="23"/>
                      <a:pt x="322" y="24"/>
                    </a:cubicBezTo>
                    <a:cubicBezTo>
                      <a:pt x="319" y="23"/>
                      <a:pt x="318" y="24"/>
                      <a:pt x="320" y="24"/>
                    </a:cubicBezTo>
                    <a:cubicBezTo>
                      <a:pt x="323" y="25"/>
                      <a:pt x="326" y="24"/>
                      <a:pt x="326" y="25"/>
                    </a:cubicBezTo>
                    <a:cubicBezTo>
                      <a:pt x="329" y="25"/>
                      <a:pt x="328" y="27"/>
                      <a:pt x="332" y="28"/>
                    </a:cubicBezTo>
                    <a:cubicBezTo>
                      <a:pt x="332" y="29"/>
                      <a:pt x="333" y="27"/>
                      <a:pt x="332" y="27"/>
                    </a:cubicBezTo>
                    <a:cubicBezTo>
                      <a:pt x="337" y="31"/>
                      <a:pt x="347" y="31"/>
                      <a:pt x="354" y="36"/>
                    </a:cubicBezTo>
                    <a:cubicBezTo>
                      <a:pt x="353" y="36"/>
                      <a:pt x="352" y="36"/>
                      <a:pt x="351" y="37"/>
                    </a:cubicBezTo>
                    <a:cubicBezTo>
                      <a:pt x="357" y="38"/>
                      <a:pt x="363" y="41"/>
                      <a:pt x="369" y="42"/>
                    </a:cubicBezTo>
                    <a:cubicBezTo>
                      <a:pt x="368" y="42"/>
                      <a:pt x="368" y="43"/>
                      <a:pt x="366" y="43"/>
                    </a:cubicBezTo>
                    <a:cubicBezTo>
                      <a:pt x="369" y="44"/>
                      <a:pt x="372" y="46"/>
                      <a:pt x="375" y="47"/>
                    </a:cubicBezTo>
                    <a:cubicBezTo>
                      <a:pt x="375" y="47"/>
                      <a:pt x="375" y="47"/>
                      <a:pt x="375" y="47"/>
                    </a:cubicBezTo>
                    <a:cubicBezTo>
                      <a:pt x="373" y="44"/>
                      <a:pt x="378" y="46"/>
                      <a:pt x="381" y="48"/>
                    </a:cubicBezTo>
                    <a:cubicBezTo>
                      <a:pt x="380" y="48"/>
                      <a:pt x="380" y="48"/>
                      <a:pt x="380" y="48"/>
                    </a:cubicBezTo>
                    <a:cubicBezTo>
                      <a:pt x="384" y="51"/>
                      <a:pt x="385" y="50"/>
                      <a:pt x="388" y="53"/>
                    </a:cubicBezTo>
                    <a:cubicBezTo>
                      <a:pt x="390" y="55"/>
                      <a:pt x="386" y="52"/>
                      <a:pt x="386" y="53"/>
                    </a:cubicBezTo>
                    <a:cubicBezTo>
                      <a:pt x="386" y="56"/>
                      <a:pt x="393" y="61"/>
                      <a:pt x="394" y="62"/>
                    </a:cubicBezTo>
                    <a:cubicBezTo>
                      <a:pt x="395" y="62"/>
                      <a:pt x="396" y="63"/>
                      <a:pt x="397" y="62"/>
                    </a:cubicBezTo>
                    <a:cubicBezTo>
                      <a:pt x="400" y="64"/>
                      <a:pt x="397" y="64"/>
                      <a:pt x="399" y="66"/>
                    </a:cubicBezTo>
                    <a:cubicBezTo>
                      <a:pt x="409" y="69"/>
                      <a:pt x="409" y="69"/>
                      <a:pt x="409" y="69"/>
                    </a:cubicBezTo>
                    <a:cubicBezTo>
                      <a:pt x="408" y="69"/>
                      <a:pt x="410" y="73"/>
                      <a:pt x="407" y="71"/>
                    </a:cubicBezTo>
                    <a:cubicBezTo>
                      <a:pt x="412" y="76"/>
                      <a:pt x="417" y="77"/>
                      <a:pt x="422" y="80"/>
                    </a:cubicBezTo>
                    <a:cubicBezTo>
                      <a:pt x="423" y="82"/>
                      <a:pt x="428" y="87"/>
                      <a:pt x="430" y="89"/>
                    </a:cubicBezTo>
                    <a:cubicBezTo>
                      <a:pt x="429" y="90"/>
                      <a:pt x="428" y="87"/>
                      <a:pt x="427" y="87"/>
                    </a:cubicBezTo>
                    <a:cubicBezTo>
                      <a:pt x="428" y="91"/>
                      <a:pt x="428" y="91"/>
                      <a:pt x="428" y="91"/>
                    </a:cubicBezTo>
                    <a:cubicBezTo>
                      <a:pt x="425" y="87"/>
                      <a:pt x="427" y="93"/>
                      <a:pt x="424" y="91"/>
                    </a:cubicBezTo>
                    <a:cubicBezTo>
                      <a:pt x="428" y="94"/>
                      <a:pt x="432" y="102"/>
                      <a:pt x="435" y="107"/>
                    </a:cubicBezTo>
                    <a:cubicBezTo>
                      <a:pt x="435" y="102"/>
                      <a:pt x="440" y="113"/>
                      <a:pt x="443" y="111"/>
                    </a:cubicBezTo>
                    <a:cubicBezTo>
                      <a:pt x="447" y="117"/>
                      <a:pt x="443" y="115"/>
                      <a:pt x="443" y="118"/>
                    </a:cubicBezTo>
                    <a:cubicBezTo>
                      <a:pt x="448" y="124"/>
                      <a:pt x="451" y="130"/>
                      <a:pt x="453" y="136"/>
                    </a:cubicBezTo>
                    <a:cubicBezTo>
                      <a:pt x="453" y="136"/>
                      <a:pt x="453" y="136"/>
                      <a:pt x="453" y="136"/>
                    </a:cubicBezTo>
                    <a:cubicBezTo>
                      <a:pt x="456" y="141"/>
                      <a:pt x="459" y="150"/>
                      <a:pt x="464" y="155"/>
                    </a:cubicBezTo>
                    <a:cubicBezTo>
                      <a:pt x="463" y="154"/>
                      <a:pt x="463" y="155"/>
                      <a:pt x="462" y="154"/>
                    </a:cubicBezTo>
                    <a:cubicBezTo>
                      <a:pt x="463" y="160"/>
                      <a:pt x="465" y="154"/>
                      <a:pt x="466" y="161"/>
                    </a:cubicBezTo>
                    <a:cubicBezTo>
                      <a:pt x="465" y="160"/>
                      <a:pt x="465" y="160"/>
                      <a:pt x="465" y="160"/>
                    </a:cubicBezTo>
                    <a:cubicBezTo>
                      <a:pt x="467" y="164"/>
                      <a:pt x="467" y="169"/>
                      <a:pt x="470" y="173"/>
                    </a:cubicBezTo>
                    <a:cubicBezTo>
                      <a:pt x="469" y="174"/>
                      <a:pt x="469" y="173"/>
                      <a:pt x="468" y="172"/>
                    </a:cubicBezTo>
                    <a:cubicBezTo>
                      <a:pt x="470" y="177"/>
                      <a:pt x="471" y="182"/>
                      <a:pt x="474" y="186"/>
                    </a:cubicBezTo>
                    <a:cubicBezTo>
                      <a:pt x="473" y="186"/>
                      <a:pt x="472" y="186"/>
                      <a:pt x="471" y="184"/>
                    </a:cubicBezTo>
                    <a:cubicBezTo>
                      <a:pt x="471" y="189"/>
                      <a:pt x="474" y="189"/>
                      <a:pt x="474" y="193"/>
                    </a:cubicBezTo>
                    <a:cubicBezTo>
                      <a:pt x="475" y="194"/>
                      <a:pt x="474" y="197"/>
                      <a:pt x="474" y="196"/>
                    </a:cubicBezTo>
                    <a:cubicBezTo>
                      <a:pt x="475" y="198"/>
                      <a:pt x="476" y="205"/>
                      <a:pt x="477" y="207"/>
                    </a:cubicBezTo>
                    <a:cubicBezTo>
                      <a:pt x="476" y="208"/>
                      <a:pt x="476" y="209"/>
                      <a:pt x="475" y="212"/>
                    </a:cubicBezTo>
                    <a:cubicBezTo>
                      <a:pt x="478" y="236"/>
                      <a:pt x="473" y="260"/>
                      <a:pt x="467" y="283"/>
                    </a:cubicBezTo>
                    <a:cubicBezTo>
                      <a:pt x="463" y="286"/>
                      <a:pt x="467" y="277"/>
                      <a:pt x="464" y="279"/>
                    </a:cubicBezTo>
                    <a:cubicBezTo>
                      <a:pt x="467" y="280"/>
                      <a:pt x="464" y="283"/>
                      <a:pt x="461" y="290"/>
                    </a:cubicBezTo>
                    <a:cubicBezTo>
                      <a:pt x="461" y="290"/>
                      <a:pt x="461" y="290"/>
                      <a:pt x="461" y="290"/>
                    </a:cubicBezTo>
                    <a:cubicBezTo>
                      <a:pt x="460" y="293"/>
                      <a:pt x="458" y="294"/>
                      <a:pt x="457" y="297"/>
                    </a:cubicBezTo>
                    <a:cubicBezTo>
                      <a:pt x="458" y="297"/>
                      <a:pt x="458" y="297"/>
                      <a:pt x="458" y="297"/>
                    </a:cubicBezTo>
                    <a:cubicBezTo>
                      <a:pt x="458" y="301"/>
                      <a:pt x="452" y="303"/>
                      <a:pt x="453" y="306"/>
                    </a:cubicBezTo>
                    <a:cubicBezTo>
                      <a:pt x="451" y="307"/>
                      <a:pt x="451" y="307"/>
                      <a:pt x="451" y="307"/>
                    </a:cubicBezTo>
                    <a:cubicBezTo>
                      <a:pt x="451" y="312"/>
                      <a:pt x="447" y="312"/>
                      <a:pt x="447" y="316"/>
                    </a:cubicBezTo>
                    <a:cubicBezTo>
                      <a:pt x="447" y="316"/>
                      <a:pt x="447" y="316"/>
                      <a:pt x="447" y="316"/>
                    </a:cubicBezTo>
                    <a:cubicBezTo>
                      <a:pt x="443" y="320"/>
                      <a:pt x="442" y="327"/>
                      <a:pt x="439" y="328"/>
                    </a:cubicBezTo>
                    <a:cubicBezTo>
                      <a:pt x="437" y="332"/>
                      <a:pt x="434" y="337"/>
                      <a:pt x="435" y="339"/>
                    </a:cubicBezTo>
                    <a:cubicBezTo>
                      <a:pt x="433" y="339"/>
                      <a:pt x="433" y="338"/>
                      <a:pt x="433" y="337"/>
                    </a:cubicBezTo>
                    <a:cubicBezTo>
                      <a:pt x="422" y="352"/>
                      <a:pt x="406" y="365"/>
                      <a:pt x="395" y="377"/>
                    </a:cubicBezTo>
                    <a:cubicBezTo>
                      <a:pt x="394" y="378"/>
                      <a:pt x="395" y="377"/>
                      <a:pt x="395" y="376"/>
                    </a:cubicBezTo>
                    <a:cubicBezTo>
                      <a:pt x="389" y="385"/>
                      <a:pt x="378" y="390"/>
                      <a:pt x="378" y="398"/>
                    </a:cubicBezTo>
                    <a:cubicBezTo>
                      <a:pt x="377" y="402"/>
                      <a:pt x="377" y="402"/>
                      <a:pt x="377" y="402"/>
                    </a:cubicBezTo>
                    <a:cubicBezTo>
                      <a:pt x="375" y="403"/>
                      <a:pt x="375" y="402"/>
                      <a:pt x="373" y="403"/>
                    </a:cubicBezTo>
                    <a:cubicBezTo>
                      <a:pt x="373" y="406"/>
                      <a:pt x="368" y="411"/>
                      <a:pt x="369" y="413"/>
                    </a:cubicBezTo>
                    <a:cubicBezTo>
                      <a:pt x="368" y="414"/>
                      <a:pt x="369" y="412"/>
                      <a:pt x="368" y="412"/>
                    </a:cubicBezTo>
                    <a:cubicBezTo>
                      <a:pt x="365" y="416"/>
                      <a:pt x="365" y="422"/>
                      <a:pt x="363" y="426"/>
                    </a:cubicBezTo>
                    <a:cubicBezTo>
                      <a:pt x="363" y="424"/>
                      <a:pt x="363" y="424"/>
                      <a:pt x="363" y="424"/>
                    </a:cubicBezTo>
                    <a:cubicBezTo>
                      <a:pt x="349" y="443"/>
                      <a:pt x="340" y="473"/>
                      <a:pt x="342" y="493"/>
                    </a:cubicBezTo>
                    <a:cubicBezTo>
                      <a:pt x="343" y="498"/>
                      <a:pt x="340" y="495"/>
                      <a:pt x="340" y="497"/>
                    </a:cubicBezTo>
                    <a:cubicBezTo>
                      <a:pt x="342" y="517"/>
                      <a:pt x="338" y="542"/>
                      <a:pt x="349" y="558"/>
                    </a:cubicBezTo>
                    <a:cubicBezTo>
                      <a:pt x="355" y="570"/>
                      <a:pt x="363" y="573"/>
                      <a:pt x="363" y="573"/>
                    </a:cubicBezTo>
                    <a:cubicBezTo>
                      <a:pt x="346" y="542"/>
                      <a:pt x="349" y="513"/>
                      <a:pt x="356" y="481"/>
                    </a:cubicBezTo>
                    <a:cubicBezTo>
                      <a:pt x="356" y="470"/>
                      <a:pt x="359" y="457"/>
                      <a:pt x="363" y="448"/>
                    </a:cubicBezTo>
                    <a:cubicBezTo>
                      <a:pt x="376" y="404"/>
                      <a:pt x="410" y="388"/>
                      <a:pt x="444" y="349"/>
                    </a:cubicBezTo>
                    <a:cubicBezTo>
                      <a:pt x="442" y="350"/>
                      <a:pt x="443" y="348"/>
                      <a:pt x="444" y="346"/>
                    </a:cubicBezTo>
                    <a:cubicBezTo>
                      <a:pt x="445" y="345"/>
                      <a:pt x="445" y="345"/>
                      <a:pt x="445" y="345"/>
                    </a:cubicBezTo>
                    <a:cubicBezTo>
                      <a:pt x="446" y="342"/>
                      <a:pt x="446" y="342"/>
                      <a:pt x="446" y="342"/>
                    </a:cubicBezTo>
                    <a:cubicBezTo>
                      <a:pt x="448" y="339"/>
                      <a:pt x="449" y="341"/>
                      <a:pt x="447" y="344"/>
                    </a:cubicBezTo>
                    <a:cubicBezTo>
                      <a:pt x="459" y="329"/>
                      <a:pt x="467" y="314"/>
                      <a:pt x="475" y="297"/>
                    </a:cubicBezTo>
                    <a:cubicBezTo>
                      <a:pt x="474" y="295"/>
                      <a:pt x="479" y="288"/>
                      <a:pt x="477" y="286"/>
                    </a:cubicBezTo>
                    <a:cubicBezTo>
                      <a:pt x="478" y="286"/>
                      <a:pt x="478" y="286"/>
                      <a:pt x="478" y="287"/>
                    </a:cubicBezTo>
                    <a:cubicBezTo>
                      <a:pt x="481" y="274"/>
                      <a:pt x="482" y="274"/>
                      <a:pt x="487" y="263"/>
                    </a:cubicBezTo>
                    <a:cubicBezTo>
                      <a:pt x="501" y="211"/>
                      <a:pt x="485" y="161"/>
                      <a:pt x="463" y="1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46" name="Rectangle 77"/>
              <p:cNvSpPr>
                <a:spLocks noChangeArrowheads="1"/>
              </p:cNvSpPr>
              <p:nvPr/>
            </p:nvSpPr>
            <p:spPr bwMode="auto">
              <a:xfrm>
                <a:off x="2989" y="809"/>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47" name="Freeform 78"/>
              <p:cNvSpPr>
                <a:spLocks/>
              </p:cNvSpPr>
              <p:nvPr/>
            </p:nvSpPr>
            <p:spPr bwMode="auto">
              <a:xfrm>
                <a:off x="2635" y="1313"/>
                <a:ext cx="1"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1"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48" name="Freeform 79"/>
              <p:cNvSpPr>
                <a:spLocks/>
              </p:cNvSpPr>
              <p:nvPr/>
            </p:nvSpPr>
            <p:spPr bwMode="auto">
              <a:xfrm>
                <a:off x="3013" y="790"/>
                <a:ext cx="1" cy="2"/>
              </a:xfrm>
              <a:custGeom>
                <a:avLst/>
                <a:gdLst>
                  <a:gd name="T0" fmla="*/ 1 w 1"/>
                  <a:gd name="T1" fmla="*/ 2 h 2"/>
                  <a:gd name="T2" fmla="*/ 1 w 1"/>
                  <a:gd name="T3" fmla="*/ 2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lnTo>
                      <a:pt x="1" y="2"/>
                    </a:lnTo>
                    <a:lnTo>
                      <a:pt x="0" y="0"/>
                    </a:ln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49" name="Freeform 80"/>
              <p:cNvSpPr>
                <a:spLocks/>
              </p:cNvSpPr>
              <p:nvPr/>
            </p:nvSpPr>
            <p:spPr bwMode="auto">
              <a:xfrm>
                <a:off x="2651" y="1310"/>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1"/>
                      <a:pt x="0" y="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50" name="Freeform 81"/>
              <p:cNvSpPr>
                <a:spLocks/>
              </p:cNvSpPr>
              <p:nvPr/>
            </p:nvSpPr>
            <p:spPr bwMode="auto">
              <a:xfrm>
                <a:off x="3007" y="801"/>
                <a:ext cx="1" cy="2"/>
              </a:xfrm>
              <a:custGeom>
                <a:avLst/>
                <a:gdLst>
                  <a:gd name="T0" fmla="*/ 0 w 1"/>
                  <a:gd name="T1" fmla="*/ 1 h 2"/>
                  <a:gd name="T2" fmla="*/ 1 w 1"/>
                  <a:gd name="T3" fmla="*/ 2 h 2"/>
                  <a:gd name="T4" fmla="*/ 0 w 1"/>
                  <a:gd name="T5" fmla="*/ 1 h 2"/>
                </a:gdLst>
                <a:ahLst/>
                <a:cxnLst>
                  <a:cxn ang="0">
                    <a:pos x="T0" y="T1"/>
                  </a:cxn>
                  <a:cxn ang="0">
                    <a:pos x="T2" y="T3"/>
                  </a:cxn>
                  <a:cxn ang="0">
                    <a:pos x="T4" y="T5"/>
                  </a:cxn>
                </a:cxnLst>
                <a:rect l="0" t="0" r="r" b="b"/>
                <a:pathLst>
                  <a:path w="1" h="2">
                    <a:moveTo>
                      <a:pt x="0" y="1"/>
                    </a:moveTo>
                    <a:cubicBezTo>
                      <a:pt x="0" y="0"/>
                      <a:pt x="1" y="2"/>
                      <a:pt x="1" y="2"/>
                    </a:cubicBezTo>
                    <a:cubicBezTo>
                      <a:pt x="1" y="1"/>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51" name="Freeform 82"/>
              <p:cNvSpPr>
                <a:spLocks/>
              </p:cNvSpPr>
              <p:nvPr/>
            </p:nvSpPr>
            <p:spPr bwMode="auto">
              <a:xfrm>
                <a:off x="2568" y="10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52" name="Freeform 83"/>
              <p:cNvSpPr>
                <a:spLocks/>
              </p:cNvSpPr>
              <p:nvPr/>
            </p:nvSpPr>
            <p:spPr bwMode="auto">
              <a:xfrm>
                <a:off x="2602" y="1106"/>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53" name="Freeform 84"/>
              <p:cNvSpPr>
                <a:spLocks/>
              </p:cNvSpPr>
              <p:nvPr/>
            </p:nvSpPr>
            <p:spPr bwMode="auto">
              <a:xfrm>
                <a:off x="3007" y="79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54" name="Freeform 85"/>
              <p:cNvSpPr>
                <a:spLocks/>
              </p:cNvSpPr>
              <p:nvPr/>
            </p:nvSpPr>
            <p:spPr bwMode="auto">
              <a:xfrm>
                <a:off x="2561" y="1016"/>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0"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55" name="Freeform 86"/>
              <p:cNvSpPr>
                <a:spLocks/>
              </p:cNvSpPr>
              <p:nvPr/>
            </p:nvSpPr>
            <p:spPr bwMode="auto">
              <a:xfrm>
                <a:off x="2565" y="1012"/>
                <a:ext cx="1" cy="1"/>
              </a:xfrm>
              <a:custGeom>
                <a:avLst/>
                <a:gdLst>
                  <a:gd name="T0" fmla="*/ 1 w 1"/>
                  <a:gd name="T1" fmla="*/ 0 h 1"/>
                  <a:gd name="T2" fmla="*/ 0 w 1"/>
                  <a:gd name="T3" fmla="*/ 0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0" y="0"/>
                    </a:cubicBezTo>
                    <a:cubicBezTo>
                      <a:pt x="1" y="0"/>
                      <a:pt x="1" y="1"/>
                      <a:pt x="1" y="1"/>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56" name="Freeform 87"/>
              <p:cNvSpPr>
                <a:spLocks/>
              </p:cNvSpPr>
              <p:nvPr/>
            </p:nvSpPr>
            <p:spPr bwMode="auto">
              <a:xfrm>
                <a:off x="2603" y="1082"/>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57" name="Freeform 88"/>
              <p:cNvSpPr>
                <a:spLocks/>
              </p:cNvSpPr>
              <p:nvPr/>
            </p:nvSpPr>
            <p:spPr bwMode="auto">
              <a:xfrm>
                <a:off x="2566" y="1012"/>
                <a:ext cx="3" cy="0"/>
              </a:xfrm>
              <a:custGeom>
                <a:avLst/>
                <a:gdLst>
                  <a:gd name="T0" fmla="*/ 1 w 3"/>
                  <a:gd name="T1" fmla="*/ 0 w 3"/>
                  <a:gd name="T2" fmla="*/ 1 w 3"/>
                </a:gdLst>
                <a:ahLst/>
                <a:cxnLst>
                  <a:cxn ang="0">
                    <a:pos x="T0" y="0"/>
                  </a:cxn>
                  <a:cxn ang="0">
                    <a:pos x="T1" y="0"/>
                  </a:cxn>
                  <a:cxn ang="0">
                    <a:pos x="T2" y="0"/>
                  </a:cxn>
                </a:cxnLst>
                <a:rect l="0" t="0" r="r" b="b"/>
                <a:pathLst>
                  <a:path w="3">
                    <a:moveTo>
                      <a:pt x="1" y="0"/>
                    </a:moveTo>
                    <a:cubicBezTo>
                      <a:pt x="0" y="0"/>
                      <a:pt x="0" y="0"/>
                      <a:pt x="0" y="0"/>
                    </a:cubicBezTo>
                    <a:cubicBezTo>
                      <a:pt x="3"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58" name="Freeform 89"/>
              <p:cNvSpPr>
                <a:spLocks/>
              </p:cNvSpPr>
              <p:nvPr/>
            </p:nvSpPr>
            <p:spPr bwMode="auto">
              <a:xfrm>
                <a:off x="2634" y="1002"/>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59" name="Freeform 90"/>
              <p:cNvSpPr>
                <a:spLocks/>
              </p:cNvSpPr>
              <p:nvPr/>
            </p:nvSpPr>
            <p:spPr bwMode="auto">
              <a:xfrm>
                <a:off x="2602" y="983"/>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60" name="Oval 91"/>
              <p:cNvSpPr>
                <a:spLocks noChangeArrowheads="1"/>
              </p:cNvSpPr>
              <p:nvPr/>
            </p:nvSpPr>
            <p:spPr bwMode="auto">
              <a:xfrm>
                <a:off x="2568" y="1012"/>
                <a:ext cx="1" cy="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61" name="Freeform 92"/>
              <p:cNvSpPr>
                <a:spLocks/>
              </p:cNvSpPr>
              <p:nvPr/>
            </p:nvSpPr>
            <p:spPr bwMode="auto">
              <a:xfrm>
                <a:off x="2561" y="871"/>
                <a:ext cx="2" cy="4"/>
              </a:xfrm>
              <a:custGeom>
                <a:avLst/>
                <a:gdLst>
                  <a:gd name="T0" fmla="*/ 1 w 2"/>
                  <a:gd name="T1" fmla="*/ 0 h 3"/>
                  <a:gd name="T2" fmla="*/ 2 w 2"/>
                  <a:gd name="T3" fmla="*/ 3 h 3"/>
                  <a:gd name="T4" fmla="*/ 1 w 2"/>
                  <a:gd name="T5" fmla="*/ 2 h 3"/>
                  <a:gd name="T6" fmla="*/ 1 w 2"/>
                  <a:gd name="T7" fmla="*/ 0 h 3"/>
                </a:gdLst>
                <a:ahLst/>
                <a:cxnLst>
                  <a:cxn ang="0">
                    <a:pos x="T0" y="T1"/>
                  </a:cxn>
                  <a:cxn ang="0">
                    <a:pos x="T2" y="T3"/>
                  </a:cxn>
                  <a:cxn ang="0">
                    <a:pos x="T4" y="T5"/>
                  </a:cxn>
                  <a:cxn ang="0">
                    <a:pos x="T6" y="T7"/>
                  </a:cxn>
                </a:cxnLst>
                <a:rect l="0" t="0" r="r" b="b"/>
                <a:pathLst>
                  <a:path w="2" h="3">
                    <a:moveTo>
                      <a:pt x="1" y="0"/>
                    </a:moveTo>
                    <a:cubicBezTo>
                      <a:pt x="0" y="0"/>
                      <a:pt x="0" y="1"/>
                      <a:pt x="2" y="3"/>
                    </a:cubicBezTo>
                    <a:cubicBezTo>
                      <a:pt x="1" y="2"/>
                      <a:pt x="1" y="2"/>
                      <a:pt x="1" y="2"/>
                    </a:cubicBezTo>
                    <a:cubicBezTo>
                      <a:pt x="1" y="1"/>
                      <a:pt x="1" y="1"/>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62" name="Freeform 93"/>
              <p:cNvSpPr>
                <a:spLocks/>
              </p:cNvSpPr>
              <p:nvPr/>
            </p:nvSpPr>
            <p:spPr bwMode="auto">
              <a:xfrm>
                <a:off x="2581" y="111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63" name="Freeform 94"/>
              <p:cNvSpPr>
                <a:spLocks/>
              </p:cNvSpPr>
              <p:nvPr/>
            </p:nvSpPr>
            <p:spPr bwMode="auto">
              <a:xfrm>
                <a:off x="2886" y="1028"/>
                <a:ext cx="2" cy="2"/>
              </a:xfrm>
              <a:custGeom>
                <a:avLst/>
                <a:gdLst>
                  <a:gd name="T0" fmla="*/ 0 w 1"/>
                  <a:gd name="T1" fmla="*/ 0 h 1"/>
                  <a:gd name="T2" fmla="*/ 0 w 1"/>
                  <a:gd name="T3" fmla="*/ 1 h 1"/>
                  <a:gd name="T4" fmla="*/ 1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0" y="1"/>
                      <a:pt x="0" y="1"/>
                      <a:pt x="0" y="1"/>
                    </a:cubicBezTo>
                    <a:cubicBezTo>
                      <a:pt x="0" y="1"/>
                      <a:pt x="0" y="0"/>
                      <a:pt x="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64" name="Freeform 95"/>
              <p:cNvSpPr>
                <a:spLocks/>
              </p:cNvSpPr>
              <p:nvPr/>
            </p:nvSpPr>
            <p:spPr bwMode="auto">
              <a:xfrm>
                <a:off x="2875" y="1003"/>
                <a:ext cx="124" cy="65"/>
              </a:xfrm>
              <a:custGeom>
                <a:avLst/>
                <a:gdLst>
                  <a:gd name="T0" fmla="*/ 90 w 107"/>
                  <a:gd name="T1" fmla="*/ 34 h 56"/>
                  <a:gd name="T2" fmla="*/ 75 w 107"/>
                  <a:gd name="T3" fmla="*/ 23 h 56"/>
                  <a:gd name="T4" fmla="*/ 59 w 107"/>
                  <a:gd name="T5" fmla="*/ 22 h 56"/>
                  <a:gd name="T6" fmla="*/ 54 w 107"/>
                  <a:gd name="T7" fmla="*/ 18 h 56"/>
                  <a:gd name="T8" fmla="*/ 44 w 107"/>
                  <a:gd name="T9" fmla="*/ 13 h 56"/>
                  <a:gd name="T10" fmla="*/ 37 w 107"/>
                  <a:gd name="T11" fmla="*/ 9 h 56"/>
                  <a:gd name="T12" fmla="*/ 30 w 107"/>
                  <a:gd name="T13" fmla="*/ 11 h 56"/>
                  <a:gd name="T14" fmla="*/ 20 w 107"/>
                  <a:gd name="T15" fmla="*/ 8 h 56"/>
                  <a:gd name="T16" fmla="*/ 15 w 107"/>
                  <a:gd name="T17" fmla="*/ 6 h 56"/>
                  <a:gd name="T18" fmla="*/ 9 w 107"/>
                  <a:gd name="T19" fmla="*/ 1 h 56"/>
                  <a:gd name="T20" fmla="*/ 6 w 107"/>
                  <a:gd name="T21" fmla="*/ 1 h 56"/>
                  <a:gd name="T22" fmla="*/ 3 w 107"/>
                  <a:gd name="T23" fmla="*/ 3 h 56"/>
                  <a:gd name="T24" fmla="*/ 0 w 107"/>
                  <a:gd name="T25" fmla="*/ 5 h 56"/>
                  <a:gd name="T26" fmla="*/ 1 w 107"/>
                  <a:gd name="T27" fmla="*/ 8 h 56"/>
                  <a:gd name="T28" fmla="*/ 6 w 107"/>
                  <a:gd name="T29" fmla="*/ 9 h 56"/>
                  <a:gd name="T30" fmla="*/ 8 w 107"/>
                  <a:gd name="T31" fmla="*/ 14 h 56"/>
                  <a:gd name="T32" fmla="*/ 3 w 107"/>
                  <a:gd name="T33" fmla="*/ 19 h 56"/>
                  <a:gd name="T34" fmla="*/ 5 w 107"/>
                  <a:gd name="T35" fmla="*/ 20 h 56"/>
                  <a:gd name="T36" fmla="*/ 8 w 107"/>
                  <a:gd name="T37" fmla="*/ 18 h 56"/>
                  <a:gd name="T38" fmla="*/ 8 w 107"/>
                  <a:gd name="T39" fmla="*/ 20 h 56"/>
                  <a:gd name="T40" fmla="*/ 12 w 107"/>
                  <a:gd name="T41" fmla="*/ 17 h 56"/>
                  <a:gd name="T42" fmla="*/ 11 w 107"/>
                  <a:gd name="T43" fmla="*/ 22 h 56"/>
                  <a:gd name="T44" fmla="*/ 11 w 107"/>
                  <a:gd name="T45" fmla="*/ 25 h 56"/>
                  <a:gd name="T46" fmla="*/ 13 w 107"/>
                  <a:gd name="T47" fmla="*/ 23 h 56"/>
                  <a:gd name="T48" fmla="*/ 14 w 107"/>
                  <a:gd name="T49" fmla="*/ 25 h 56"/>
                  <a:gd name="T50" fmla="*/ 17 w 107"/>
                  <a:gd name="T51" fmla="*/ 22 h 56"/>
                  <a:gd name="T52" fmla="*/ 21 w 107"/>
                  <a:gd name="T53" fmla="*/ 18 h 56"/>
                  <a:gd name="T54" fmla="*/ 20 w 107"/>
                  <a:gd name="T55" fmla="*/ 23 h 56"/>
                  <a:gd name="T56" fmla="*/ 24 w 107"/>
                  <a:gd name="T57" fmla="*/ 26 h 56"/>
                  <a:gd name="T58" fmla="*/ 26 w 107"/>
                  <a:gd name="T59" fmla="*/ 27 h 56"/>
                  <a:gd name="T60" fmla="*/ 28 w 107"/>
                  <a:gd name="T61" fmla="*/ 27 h 56"/>
                  <a:gd name="T62" fmla="*/ 33 w 107"/>
                  <a:gd name="T63" fmla="*/ 29 h 56"/>
                  <a:gd name="T64" fmla="*/ 35 w 107"/>
                  <a:gd name="T65" fmla="*/ 30 h 56"/>
                  <a:gd name="T66" fmla="*/ 36 w 107"/>
                  <a:gd name="T67" fmla="*/ 30 h 56"/>
                  <a:gd name="T68" fmla="*/ 38 w 107"/>
                  <a:gd name="T69" fmla="*/ 28 h 56"/>
                  <a:gd name="T70" fmla="*/ 39 w 107"/>
                  <a:gd name="T71" fmla="*/ 31 h 56"/>
                  <a:gd name="T72" fmla="*/ 41 w 107"/>
                  <a:gd name="T73" fmla="*/ 30 h 56"/>
                  <a:gd name="T74" fmla="*/ 44 w 107"/>
                  <a:gd name="T75" fmla="*/ 33 h 56"/>
                  <a:gd name="T76" fmla="*/ 48 w 107"/>
                  <a:gd name="T77" fmla="*/ 34 h 56"/>
                  <a:gd name="T78" fmla="*/ 50 w 107"/>
                  <a:gd name="T79" fmla="*/ 37 h 56"/>
                  <a:gd name="T80" fmla="*/ 52 w 107"/>
                  <a:gd name="T81" fmla="*/ 36 h 56"/>
                  <a:gd name="T82" fmla="*/ 52 w 107"/>
                  <a:gd name="T83" fmla="*/ 37 h 56"/>
                  <a:gd name="T84" fmla="*/ 55 w 107"/>
                  <a:gd name="T85" fmla="*/ 37 h 56"/>
                  <a:gd name="T86" fmla="*/ 58 w 107"/>
                  <a:gd name="T87" fmla="*/ 38 h 56"/>
                  <a:gd name="T88" fmla="*/ 61 w 107"/>
                  <a:gd name="T89" fmla="*/ 38 h 56"/>
                  <a:gd name="T90" fmla="*/ 67 w 107"/>
                  <a:gd name="T91" fmla="*/ 33 h 56"/>
                  <a:gd name="T92" fmla="*/ 67 w 107"/>
                  <a:gd name="T93" fmla="*/ 38 h 56"/>
                  <a:gd name="T94" fmla="*/ 71 w 107"/>
                  <a:gd name="T95" fmla="*/ 39 h 56"/>
                  <a:gd name="T96" fmla="*/ 73 w 107"/>
                  <a:gd name="T97" fmla="*/ 40 h 56"/>
                  <a:gd name="T98" fmla="*/ 79 w 107"/>
                  <a:gd name="T99" fmla="*/ 44 h 56"/>
                  <a:gd name="T100" fmla="*/ 81 w 107"/>
                  <a:gd name="T101" fmla="*/ 46 h 56"/>
                  <a:gd name="T102" fmla="*/ 90 w 107"/>
                  <a:gd name="T103" fmla="*/ 46 h 56"/>
                  <a:gd name="T104" fmla="*/ 93 w 107"/>
                  <a:gd name="T105" fmla="*/ 4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 h="56">
                    <a:moveTo>
                      <a:pt x="102" y="41"/>
                    </a:moveTo>
                    <a:cubicBezTo>
                      <a:pt x="101" y="41"/>
                      <a:pt x="100" y="41"/>
                      <a:pt x="100" y="40"/>
                    </a:cubicBezTo>
                    <a:cubicBezTo>
                      <a:pt x="96" y="38"/>
                      <a:pt x="96" y="32"/>
                      <a:pt x="92" y="32"/>
                    </a:cubicBezTo>
                    <a:cubicBezTo>
                      <a:pt x="91" y="33"/>
                      <a:pt x="91" y="34"/>
                      <a:pt x="90" y="34"/>
                    </a:cubicBezTo>
                    <a:cubicBezTo>
                      <a:pt x="91" y="33"/>
                      <a:pt x="91" y="33"/>
                      <a:pt x="91" y="33"/>
                    </a:cubicBezTo>
                    <a:cubicBezTo>
                      <a:pt x="90" y="34"/>
                      <a:pt x="90" y="34"/>
                      <a:pt x="90" y="34"/>
                    </a:cubicBezTo>
                    <a:cubicBezTo>
                      <a:pt x="89" y="34"/>
                      <a:pt x="90" y="33"/>
                      <a:pt x="91" y="33"/>
                    </a:cubicBezTo>
                    <a:cubicBezTo>
                      <a:pt x="89" y="32"/>
                      <a:pt x="88" y="32"/>
                      <a:pt x="87" y="31"/>
                    </a:cubicBezTo>
                    <a:cubicBezTo>
                      <a:pt x="86" y="32"/>
                      <a:pt x="86" y="30"/>
                      <a:pt x="85" y="32"/>
                    </a:cubicBezTo>
                    <a:cubicBezTo>
                      <a:pt x="86" y="31"/>
                      <a:pt x="86" y="31"/>
                      <a:pt x="86" y="31"/>
                    </a:cubicBezTo>
                    <a:cubicBezTo>
                      <a:pt x="84" y="32"/>
                      <a:pt x="84" y="32"/>
                      <a:pt x="85" y="29"/>
                    </a:cubicBezTo>
                    <a:cubicBezTo>
                      <a:pt x="82" y="25"/>
                      <a:pt x="78" y="26"/>
                      <a:pt x="75" y="23"/>
                    </a:cubicBezTo>
                    <a:cubicBezTo>
                      <a:pt x="72" y="22"/>
                      <a:pt x="68" y="22"/>
                      <a:pt x="64" y="21"/>
                    </a:cubicBezTo>
                    <a:cubicBezTo>
                      <a:pt x="62" y="24"/>
                      <a:pt x="62" y="23"/>
                      <a:pt x="60" y="25"/>
                    </a:cubicBezTo>
                    <a:cubicBezTo>
                      <a:pt x="61" y="24"/>
                      <a:pt x="61" y="24"/>
                      <a:pt x="61" y="24"/>
                    </a:cubicBezTo>
                    <a:cubicBezTo>
                      <a:pt x="60" y="25"/>
                      <a:pt x="60" y="24"/>
                      <a:pt x="60" y="22"/>
                    </a:cubicBezTo>
                    <a:cubicBezTo>
                      <a:pt x="60" y="23"/>
                      <a:pt x="60" y="22"/>
                      <a:pt x="59" y="24"/>
                    </a:cubicBezTo>
                    <a:cubicBezTo>
                      <a:pt x="58" y="26"/>
                      <a:pt x="60" y="21"/>
                      <a:pt x="59" y="22"/>
                    </a:cubicBezTo>
                    <a:cubicBezTo>
                      <a:pt x="60" y="21"/>
                      <a:pt x="59" y="23"/>
                      <a:pt x="59" y="22"/>
                    </a:cubicBezTo>
                    <a:cubicBezTo>
                      <a:pt x="57" y="24"/>
                      <a:pt x="60" y="22"/>
                      <a:pt x="59" y="19"/>
                    </a:cubicBezTo>
                    <a:cubicBezTo>
                      <a:pt x="57" y="19"/>
                      <a:pt x="55" y="20"/>
                      <a:pt x="54" y="19"/>
                    </a:cubicBezTo>
                    <a:cubicBezTo>
                      <a:pt x="54" y="19"/>
                      <a:pt x="54" y="20"/>
                      <a:pt x="54" y="20"/>
                    </a:cubicBezTo>
                    <a:cubicBezTo>
                      <a:pt x="55" y="17"/>
                      <a:pt x="53" y="21"/>
                      <a:pt x="53" y="19"/>
                    </a:cubicBezTo>
                    <a:cubicBezTo>
                      <a:pt x="53" y="19"/>
                      <a:pt x="53" y="19"/>
                      <a:pt x="54" y="18"/>
                    </a:cubicBezTo>
                    <a:cubicBezTo>
                      <a:pt x="54" y="17"/>
                      <a:pt x="52" y="18"/>
                      <a:pt x="52" y="17"/>
                    </a:cubicBezTo>
                    <a:cubicBezTo>
                      <a:pt x="51" y="18"/>
                      <a:pt x="52" y="15"/>
                      <a:pt x="51" y="16"/>
                    </a:cubicBezTo>
                    <a:cubicBezTo>
                      <a:pt x="51" y="15"/>
                      <a:pt x="51" y="15"/>
                      <a:pt x="51" y="15"/>
                    </a:cubicBezTo>
                    <a:cubicBezTo>
                      <a:pt x="49" y="18"/>
                      <a:pt x="50" y="13"/>
                      <a:pt x="49" y="15"/>
                    </a:cubicBezTo>
                    <a:cubicBezTo>
                      <a:pt x="49" y="14"/>
                      <a:pt x="49" y="14"/>
                      <a:pt x="49" y="14"/>
                    </a:cubicBezTo>
                    <a:cubicBezTo>
                      <a:pt x="47" y="14"/>
                      <a:pt x="46" y="12"/>
                      <a:pt x="44" y="13"/>
                    </a:cubicBezTo>
                    <a:cubicBezTo>
                      <a:pt x="43" y="13"/>
                      <a:pt x="43" y="10"/>
                      <a:pt x="41" y="11"/>
                    </a:cubicBezTo>
                    <a:cubicBezTo>
                      <a:pt x="40" y="12"/>
                      <a:pt x="40" y="12"/>
                      <a:pt x="40" y="12"/>
                    </a:cubicBezTo>
                    <a:cubicBezTo>
                      <a:pt x="40" y="12"/>
                      <a:pt x="41" y="11"/>
                      <a:pt x="41" y="11"/>
                    </a:cubicBezTo>
                    <a:cubicBezTo>
                      <a:pt x="40" y="12"/>
                      <a:pt x="40" y="10"/>
                      <a:pt x="39" y="10"/>
                    </a:cubicBezTo>
                    <a:cubicBezTo>
                      <a:pt x="39" y="10"/>
                      <a:pt x="39" y="10"/>
                      <a:pt x="39" y="11"/>
                    </a:cubicBezTo>
                    <a:cubicBezTo>
                      <a:pt x="39" y="9"/>
                      <a:pt x="37" y="11"/>
                      <a:pt x="37" y="9"/>
                    </a:cubicBezTo>
                    <a:cubicBezTo>
                      <a:pt x="35" y="12"/>
                      <a:pt x="35" y="11"/>
                      <a:pt x="35" y="11"/>
                    </a:cubicBezTo>
                    <a:cubicBezTo>
                      <a:pt x="35" y="11"/>
                      <a:pt x="35" y="10"/>
                      <a:pt x="35" y="10"/>
                    </a:cubicBezTo>
                    <a:cubicBezTo>
                      <a:pt x="35" y="10"/>
                      <a:pt x="34" y="10"/>
                      <a:pt x="34" y="9"/>
                    </a:cubicBezTo>
                    <a:cubicBezTo>
                      <a:pt x="34" y="9"/>
                      <a:pt x="33" y="11"/>
                      <a:pt x="33" y="10"/>
                    </a:cubicBezTo>
                    <a:cubicBezTo>
                      <a:pt x="34" y="8"/>
                      <a:pt x="32" y="10"/>
                      <a:pt x="32" y="9"/>
                    </a:cubicBezTo>
                    <a:cubicBezTo>
                      <a:pt x="31" y="10"/>
                      <a:pt x="30" y="12"/>
                      <a:pt x="30" y="11"/>
                    </a:cubicBezTo>
                    <a:cubicBezTo>
                      <a:pt x="32" y="8"/>
                      <a:pt x="32" y="8"/>
                      <a:pt x="32" y="8"/>
                    </a:cubicBezTo>
                    <a:cubicBezTo>
                      <a:pt x="30" y="9"/>
                      <a:pt x="30" y="6"/>
                      <a:pt x="27" y="8"/>
                    </a:cubicBezTo>
                    <a:cubicBezTo>
                      <a:pt x="28" y="7"/>
                      <a:pt x="28" y="7"/>
                      <a:pt x="28" y="7"/>
                    </a:cubicBezTo>
                    <a:cubicBezTo>
                      <a:pt x="26" y="8"/>
                      <a:pt x="25" y="5"/>
                      <a:pt x="23" y="7"/>
                    </a:cubicBezTo>
                    <a:cubicBezTo>
                      <a:pt x="23" y="6"/>
                      <a:pt x="23" y="6"/>
                      <a:pt x="22" y="5"/>
                    </a:cubicBezTo>
                    <a:cubicBezTo>
                      <a:pt x="21" y="7"/>
                      <a:pt x="21" y="6"/>
                      <a:pt x="20" y="8"/>
                    </a:cubicBezTo>
                    <a:cubicBezTo>
                      <a:pt x="19" y="8"/>
                      <a:pt x="20" y="7"/>
                      <a:pt x="20" y="6"/>
                    </a:cubicBezTo>
                    <a:cubicBezTo>
                      <a:pt x="20" y="6"/>
                      <a:pt x="21" y="3"/>
                      <a:pt x="19" y="5"/>
                    </a:cubicBezTo>
                    <a:cubicBezTo>
                      <a:pt x="20" y="4"/>
                      <a:pt x="20" y="4"/>
                      <a:pt x="20" y="4"/>
                    </a:cubicBezTo>
                    <a:cubicBezTo>
                      <a:pt x="18" y="5"/>
                      <a:pt x="17" y="6"/>
                      <a:pt x="17" y="5"/>
                    </a:cubicBezTo>
                    <a:cubicBezTo>
                      <a:pt x="16" y="6"/>
                      <a:pt x="16" y="6"/>
                      <a:pt x="15" y="7"/>
                    </a:cubicBezTo>
                    <a:cubicBezTo>
                      <a:pt x="15" y="7"/>
                      <a:pt x="16" y="5"/>
                      <a:pt x="15" y="6"/>
                    </a:cubicBezTo>
                    <a:cubicBezTo>
                      <a:pt x="16" y="5"/>
                      <a:pt x="16" y="5"/>
                      <a:pt x="16" y="5"/>
                    </a:cubicBezTo>
                    <a:cubicBezTo>
                      <a:pt x="16" y="4"/>
                      <a:pt x="14" y="4"/>
                      <a:pt x="13" y="4"/>
                    </a:cubicBezTo>
                    <a:cubicBezTo>
                      <a:pt x="14" y="2"/>
                      <a:pt x="11" y="4"/>
                      <a:pt x="12" y="2"/>
                    </a:cubicBezTo>
                    <a:cubicBezTo>
                      <a:pt x="11" y="3"/>
                      <a:pt x="11" y="1"/>
                      <a:pt x="9" y="4"/>
                    </a:cubicBezTo>
                    <a:cubicBezTo>
                      <a:pt x="10" y="3"/>
                      <a:pt x="10" y="3"/>
                      <a:pt x="10" y="3"/>
                    </a:cubicBezTo>
                    <a:cubicBezTo>
                      <a:pt x="9" y="2"/>
                      <a:pt x="9" y="2"/>
                      <a:pt x="9" y="1"/>
                    </a:cubicBezTo>
                    <a:cubicBezTo>
                      <a:pt x="8" y="0"/>
                      <a:pt x="7" y="2"/>
                      <a:pt x="7" y="3"/>
                    </a:cubicBezTo>
                    <a:cubicBezTo>
                      <a:pt x="7" y="1"/>
                      <a:pt x="7" y="1"/>
                      <a:pt x="7" y="1"/>
                    </a:cubicBezTo>
                    <a:cubicBezTo>
                      <a:pt x="7" y="2"/>
                      <a:pt x="5" y="4"/>
                      <a:pt x="4" y="5"/>
                    </a:cubicBezTo>
                    <a:cubicBezTo>
                      <a:pt x="5" y="4"/>
                      <a:pt x="4" y="5"/>
                      <a:pt x="4" y="4"/>
                    </a:cubicBezTo>
                    <a:cubicBezTo>
                      <a:pt x="5" y="3"/>
                      <a:pt x="6" y="2"/>
                      <a:pt x="7" y="1"/>
                    </a:cubicBezTo>
                    <a:cubicBezTo>
                      <a:pt x="7" y="0"/>
                      <a:pt x="5" y="3"/>
                      <a:pt x="6" y="1"/>
                    </a:cubicBezTo>
                    <a:cubicBezTo>
                      <a:pt x="6" y="0"/>
                      <a:pt x="5" y="0"/>
                      <a:pt x="4" y="2"/>
                    </a:cubicBezTo>
                    <a:cubicBezTo>
                      <a:pt x="5" y="1"/>
                      <a:pt x="5" y="1"/>
                      <a:pt x="5" y="0"/>
                    </a:cubicBezTo>
                    <a:cubicBezTo>
                      <a:pt x="5" y="0"/>
                      <a:pt x="5" y="0"/>
                      <a:pt x="4" y="1"/>
                    </a:cubicBezTo>
                    <a:cubicBezTo>
                      <a:pt x="4" y="1"/>
                      <a:pt x="4" y="1"/>
                      <a:pt x="4" y="1"/>
                    </a:cubicBezTo>
                    <a:cubicBezTo>
                      <a:pt x="3" y="2"/>
                      <a:pt x="3" y="2"/>
                      <a:pt x="2" y="4"/>
                    </a:cubicBezTo>
                    <a:cubicBezTo>
                      <a:pt x="2" y="3"/>
                      <a:pt x="3" y="3"/>
                      <a:pt x="3" y="3"/>
                    </a:cubicBezTo>
                    <a:cubicBezTo>
                      <a:pt x="2" y="4"/>
                      <a:pt x="1" y="5"/>
                      <a:pt x="2" y="3"/>
                    </a:cubicBezTo>
                    <a:cubicBezTo>
                      <a:pt x="2" y="2"/>
                      <a:pt x="3" y="2"/>
                      <a:pt x="4" y="1"/>
                    </a:cubicBezTo>
                    <a:cubicBezTo>
                      <a:pt x="1" y="3"/>
                      <a:pt x="1" y="3"/>
                      <a:pt x="1" y="3"/>
                    </a:cubicBezTo>
                    <a:cubicBezTo>
                      <a:pt x="2" y="2"/>
                      <a:pt x="1" y="3"/>
                      <a:pt x="0" y="5"/>
                    </a:cubicBezTo>
                    <a:cubicBezTo>
                      <a:pt x="1" y="4"/>
                      <a:pt x="1" y="4"/>
                      <a:pt x="1" y="4"/>
                    </a:cubicBezTo>
                    <a:cubicBezTo>
                      <a:pt x="0" y="5"/>
                      <a:pt x="0" y="5"/>
                      <a:pt x="0" y="5"/>
                    </a:cubicBezTo>
                    <a:cubicBezTo>
                      <a:pt x="1" y="5"/>
                      <a:pt x="0" y="6"/>
                      <a:pt x="2" y="6"/>
                    </a:cubicBezTo>
                    <a:cubicBezTo>
                      <a:pt x="2" y="4"/>
                      <a:pt x="2" y="4"/>
                      <a:pt x="2" y="4"/>
                    </a:cubicBezTo>
                    <a:cubicBezTo>
                      <a:pt x="3" y="4"/>
                      <a:pt x="4" y="3"/>
                      <a:pt x="3" y="4"/>
                    </a:cubicBezTo>
                    <a:cubicBezTo>
                      <a:pt x="2" y="6"/>
                      <a:pt x="2" y="6"/>
                      <a:pt x="2" y="6"/>
                    </a:cubicBezTo>
                    <a:cubicBezTo>
                      <a:pt x="2" y="6"/>
                      <a:pt x="3" y="6"/>
                      <a:pt x="3" y="6"/>
                    </a:cubicBezTo>
                    <a:cubicBezTo>
                      <a:pt x="1" y="8"/>
                      <a:pt x="1" y="8"/>
                      <a:pt x="1" y="8"/>
                    </a:cubicBezTo>
                    <a:cubicBezTo>
                      <a:pt x="3" y="5"/>
                      <a:pt x="3" y="7"/>
                      <a:pt x="3" y="7"/>
                    </a:cubicBezTo>
                    <a:cubicBezTo>
                      <a:pt x="3" y="7"/>
                      <a:pt x="3" y="7"/>
                      <a:pt x="3" y="7"/>
                    </a:cubicBezTo>
                    <a:cubicBezTo>
                      <a:pt x="2" y="9"/>
                      <a:pt x="3" y="6"/>
                      <a:pt x="4" y="6"/>
                    </a:cubicBezTo>
                    <a:cubicBezTo>
                      <a:pt x="4" y="7"/>
                      <a:pt x="2" y="9"/>
                      <a:pt x="2" y="10"/>
                    </a:cubicBezTo>
                    <a:cubicBezTo>
                      <a:pt x="2" y="10"/>
                      <a:pt x="4" y="9"/>
                      <a:pt x="3" y="11"/>
                    </a:cubicBezTo>
                    <a:cubicBezTo>
                      <a:pt x="4" y="10"/>
                      <a:pt x="5" y="10"/>
                      <a:pt x="6" y="9"/>
                    </a:cubicBezTo>
                    <a:cubicBezTo>
                      <a:pt x="6" y="9"/>
                      <a:pt x="4" y="11"/>
                      <a:pt x="5" y="11"/>
                    </a:cubicBezTo>
                    <a:cubicBezTo>
                      <a:pt x="5" y="11"/>
                      <a:pt x="4" y="12"/>
                      <a:pt x="4" y="13"/>
                    </a:cubicBezTo>
                    <a:cubicBezTo>
                      <a:pt x="5" y="12"/>
                      <a:pt x="4" y="13"/>
                      <a:pt x="5" y="11"/>
                    </a:cubicBezTo>
                    <a:cubicBezTo>
                      <a:pt x="6" y="12"/>
                      <a:pt x="6" y="13"/>
                      <a:pt x="7" y="12"/>
                    </a:cubicBezTo>
                    <a:cubicBezTo>
                      <a:pt x="7" y="12"/>
                      <a:pt x="6" y="14"/>
                      <a:pt x="5" y="15"/>
                    </a:cubicBezTo>
                    <a:cubicBezTo>
                      <a:pt x="6" y="13"/>
                      <a:pt x="7" y="13"/>
                      <a:pt x="8" y="14"/>
                    </a:cubicBezTo>
                    <a:cubicBezTo>
                      <a:pt x="9" y="12"/>
                      <a:pt x="8" y="12"/>
                      <a:pt x="9" y="11"/>
                    </a:cubicBezTo>
                    <a:cubicBezTo>
                      <a:pt x="10" y="10"/>
                      <a:pt x="10" y="10"/>
                      <a:pt x="10" y="10"/>
                    </a:cubicBezTo>
                    <a:cubicBezTo>
                      <a:pt x="9" y="11"/>
                      <a:pt x="8" y="14"/>
                      <a:pt x="8" y="14"/>
                    </a:cubicBezTo>
                    <a:cubicBezTo>
                      <a:pt x="6" y="16"/>
                      <a:pt x="8" y="13"/>
                      <a:pt x="6" y="16"/>
                    </a:cubicBezTo>
                    <a:cubicBezTo>
                      <a:pt x="5" y="18"/>
                      <a:pt x="4" y="17"/>
                      <a:pt x="5" y="16"/>
                    </a:cubicBezTo>
                    <a:cubicBezTo>
                      <a:pt x="3" y="18"/>
                      <a:pt x="5" y="17"/>
                      <a:pt x="3" y="19"/>
                    </a:cubicBezTo>
                    <a:cubicBezTo>
                      <a:pt x="4" y="19"/>
                      <a:pt x="5" y="18"/>
                      <a:pt x="5" y="18"/>
                    </a:cubicBezTo>
                    <a:cubicBezTo>
                      <a:pt x="6" y="17"/>
                      <a:pt x="6" y="16"/>
                      <a:pt x="7" y="16"/>
                    </a:cubicBezTo>
                    <a:cubicBezTo>
                      <a:pt x="8" y="14"/>
                      <a:pt x="6" y="17"/>
                      <a:pt x="6" y="18"/>
                    </a:cubicBezTo>
                    <a:cubicBezTo>
                      <a:pt x="6" y="18"/>
                      <a:pt x="6" y="18"/>
                      <a:pt x="6" y="18"/>
                    </a:cubicBezTo>
                    <a:cubicBezTo>
                      <a:pt x="6" y="19"/>
                      <a:pt x="7" y="18"/>
                      <a:pt x="7" y="18"/>
                    </a:cubicBezTo>
                    <a:cubicBezTo>
                      <a:pt x="5" y="21"/>
                      <a:pt x="6" y="18"/>
                      <a:pt x="5" y="20"/>
                    </a:cubicBezTo>
                    <a:cubicBezTo>
                      <a:pt x="4" y="22"/>
                      <a:pt x="4" y="22"/>
                      <a:pt x="4" y="22"/>
                    </a:cubicBezTo>
                    <a:cubicBezTo>
                      <a:pt x="4" y="22"/>
                      <a:pt x="6" y="19"/>
                      <a:pt x="6" y="20"/>
                    </a:cubicBezTo>
                    <a:cubicBezTo>
                      <a:pt x="5" y="21"/>
                      <a:pt x="5" y="21"/>
                      <a:pt x="5" y="21"/>
                    </a:cubicBezTo>
                    <a:cubicBezTo>
                      <a:pt x="6" y="21"/>
                      <a:pt x="6" y="21"/>
                      <a:pt x="6" y="21"/>
                    </a:cubicBezTo>
                    <a:cubicBezTo>
                      <a:pt x="6" y="20"/>
                      <a:pt x="7" y="18"/>
                      <a:pt x="7" y="18"/>
                    </a:cubicBezTo>
                    <a:cubicBezTo>
                      <a:pt x="9" y="16"/>
                      <a:pt x="7" y="18"/>
                      <a:pt x="8" y="18"/>
                    </a:cubicBezTo>
                    <a:cubicBezTo>
                      <a:pt x="9" y="16"/>
                      <a:pt x="8" y="18"/>
                      <a:pt x="9" y="16"/>
                    </a:cubicBezTo>
                    <a:cubicBezTo>
                      <a:pt x="9" y="15"/>
                      <a:pt x="10" y="15"/>
                      <a:pt x="10" y="15"/>
                    </a:cubicBezTo>
                    <a:cubicBezTo>
                      <a:pt x="10" y="15"/>
                      <a:pt x="9" y="17"/>
                      <a:pt x="9" y="18"/>
                    </a:cubicBezTo>
                    <a:cubicBezTo>
                      <a:pt x="9" y="18"/>
                      <a:pt x="8" y="18"/>
                      <a:pt x="9" y="17"/>
                    </a:cubicBezTo>
                    <a:cubicBezTo>
                      <a:pt x="7" y="19"/>
                      <a:pt x="7" y="21"/>
                      <a:pt x="6" y="21"/>
                    </a:cubicBezTo>
                    <a:cubicBezTo>
                      <a:pt x="6" y="23"/>
                      <a:pt x="7" y="20"/>
                      <a:pt x="8" y="20"/>
                    </a:cubicBezTo>
                    <a:cubicBezTo>
                      <a:pt x="7" y="21"/>
                      <a:pt x="8" y="19"/>
                      <a:pt x="9" y="18"/>
                    </a:cubicBezTo>
                    <a:cubicBezTo>
                      <a:pt x="12" y="14"/>
                      <a:pt x="7" y="21"/>
                      <a:pt x="8" y="21"/>
                    </a:cubicBezTo>
                    <a:cubicBezTo>
                      <a:pt x="10" y="18"/>
                      <a:pt x="11" y="18"/>
                      <a:pt x="12" y="15"/>
                    </a:cubicBezTo>
                    <a:cubicBezTo>
                      <a:pt x="13" y="14"/>
                      <a:pt x="13" y="14"/>
                      <a:pt x="13" y="14"/>
                    </a:cubicBezTo>
                    <a:cubicBezTo>
                      <a:pt x="12" y="16"/>
                      <a:pt x="13" y="16"/>
                      <a:pt x="11" y="17"/>
                    </a:cubicBezTo>
                    <a:cubicBezTo>
                      <a:pt x="12" y="17"/>
                      <a:pt x="12" y="17"/>
                      <a:pt x="12" y="17"/>
                    </a:cubicBezTo>
                    <a:cubicBezTo>
                      <a:pt x="10" y="19"/>
                      <a:pt x="10" y="19"/>
                      <a:pt x="10" y="19"/>
                    </a:cubicBezTo>
                    <a:cubicBezTo>
                      <a:pt x="10" y="21"/>
                      <a:pt x="9" y="22"/>
                      <a:pt x="9" y="23"/>
                    </a:cubicBezTo>
                    <a:cubicBezTo>
                      <a:pt x="10" y="22"/>
                      <a:pt x="10" y="21"/>
                      <a:pt x="10" y="21"/>
                    </a:cubicBezTo>
                    <a:cubicBezTo>
                      <a:pt x="10" y="22"/>
                      <a:pt x="9" y="23"/>
                      <a:pt x="10" y="23"/>
                    </a:cubicBezTo>
                    <a:cubicBezTo>
                      <a:pt x="10" y="22"/>
                      <a:pt x="11" y="20"/>
                      <a:pt x="11" y="20"/>
                    </a:cubicBezTo>
                    <a:cubicBezTo>
                      <a:pt x="12" y="20"/>
                      <a:pt x="11" y="22"/>
                      <a:pt x="11" y="22"/>
                    </a:cubicBezTo>
                    <a:cubicBezTo>
                      <a:pt x="10" y="24"/>
                      <a:pt x="10" y="24"/>
                      <a:pt x="10" y="24"/>
                    </a:cubicBezTo>
                    <a:cubicBezTo>
                      <a:pt x="11" y="23"/>
                      <a:pt x="9" y="24"/>
                      <a:pt x="10" y="24"/>
                    </a:cubicBezTo>
                    <a:cubicBezTo>
                      <a:pt x="12" y="20"/>
                      <a:pt x="12" y="20"/>
                      <a:pt x="12" y="20"/>
                    </a:cubicBezTo>
                    <a:cubicBezTo>
                      <a:pt x="13" y="20"/>
                      <a:pt x="12" y="21"/>
                      <a:pt x="12" y="21"/>
                    </a:cubicBezTo>
                    <a:cubicBezTo>
                      <a:pt x="11" y="22"/>
                      <a:pt x="11" y="22"/>
                      <a:pt x="11" y="22"/>
                    </a:cubicBezTo>
                    <a:cubicBezTo>
                      <a:pt x="12" y="22"/>
                      <a:pt x="10" y="25"/>
                      <a:pt x="11" y="25"/>
                    </a:cubicBezTo>
                    <a:cubicBezTo>
                      <a:pt x="12" y="23"/>
                      <a:pt x="12" y="23"/>
                      <a:pt x="12" y="23"/>
                    </a:cubicBezTo>
                    <a:cubicBezTo>
                      <a:pt x="11" y="25"/>
                      <a:pt x="11" y="25"/>
                      <a:pt x="11" y="25"/>
                    </a:cubicBezTo>
                    <a:cubicBezTo>
                      <a:pt x="11" y="24"/>
                      <a:pt x="12" y="24"/>
                      <a:pt x="12" y="24"/>
                    </a:cubicBezTo>
                    <a:cubicBezTo>
                      <a:pt x="11" y="25"/>
                      <a:pt x="11" y="25"/>
                      <a:pt x="11" y="25"/>
                    </a:cubicBezTo>
                    <a:cubicBezTo>
                      <a:pt x="12" y="24"/>
                      <a:pt x="13" y="22"/>
                      <a:pt x="12" y="24"/>
                    </a:cubicBezTo>
                    <a:cubicBezTo>
                      <a:pt x="14" y="22"/>
                      <a:pt x="12" y="24"/>
                      <a:pt x="13" y="23"/>
                    </a:cubicBezTo>
                    <a:cubicBezTo>
                      <a:pt x="13" y="21"/>
                      <a:pt x="14" y="21"/>
                      <a:pt x="14" y="21"/>
                    </a:cubicBezTo>
                    <a:cubicBezTo>
                      <a:pt x="13" y="24"/>
                      <a:pt x="14" y="22"/>
                      <a:pt x="14" y="22"/>
                    </a:cubicBezTo>
                    <a:cubicBezTo>
                      <a:pt x="14" y="23"/>
                      <a:pt x="14" y="23"/>
                      <a:pt x="14" y="24"/>
                    </a:cubicBezTo>
                    <a:cubicBezTo>
                      <a:pt x="15" y="22"/>
                      <a:pt x="15" y="22"/>
                      <a:pt x="15" y="22"/>
                    </a:cubicBezTo>
                    <a:cubicBezTo>
                      <a:pt x="13" y="25"/>
                      <a:pt x="15" y="22"/>
                      <a:pt x="15" y="23"/>
                    </a:cubicBezTo>
                    <a:cubicBezTo>
                      <a:pt x="14" y="24"/>
                      <a:pt x="14" y="25"/>
                      <a:pt x="14" y="25"/>
                    </a:cubicBezTo>
                    <a:cubicBezTo>
                      <a:pt x="15" y="23"/>
                      <a:pt x="16" y="23"/>
                      <a:pt x="16" y="21"/>
                    </a:cubicBezTo>
                    <a:cubicBezTo>
                      <a:pt x="16" y="22"/>
                      <a:pt x="15" y="24"/>
                      <a:pt x="14" y="26"/>
                    </a:cubicBezTo>
                    <a:cubicBezTo>
                      <a:pt x="15" y="24"/>
                      <a:pt x="14" y="27"/>
                      <a:pt x="15" y="25"/>
                    </a:cubicBezTo>
                    <a:cubicBezTo>
                      <a:pt x="15" y="24"/>
                      <a:pt x="16" y="23"/>
                      <a:pt x="17" y="22"/>
                    </a:cubicBezTo>
                    <a:cubicBezTo>
                      <a:pt x="17" y="23"/>
                      <a:pt x="16" y="23"/>
                      <a:pt x="16" y="24"/>
                    </a:cubicBezTo>
                    <a:cubicBezTo>
                      <a:pt x="16" y="24"/>
                      <a:pt x="17" y="23"/>
                      <a:pt x="17" y="22"/>
                    </a:cubicBezTo>
                    <a:cubicBezTo>
                      <a:pt x="17" y="22"/>
                      <a:pt x="19" y="20"/>
                      <a:pt x="18" y="22"/>
                    </a:cubicBezTo>
                    <a:cubicBezTo>
                      <a:pt x="18" y="23"/>
                      <a:pt x="17" y="22"/>
                      <a:pt x="17" y="23"/>
                    </a:cubicBezTo>
                    <a:cubicBezTo>
                      <a:pt x="17" y="24"/>
                      <a:pt x="19" y="20"/>
                      <a:pt x="20" y="20"/>
                    </a:cubicBezTo>
                    <a:cubicBezTo>
                      <a:pt x="20" y="19"/>
                      <a:pt x="22" y="16"/>
                      <a:pt x="22" y="15"/>
                    </a:cubicBezTo>
                    <a:cubicBezTo>
                      <a:pt x="23" y="16"/>
                      <a:pt x="22" y="16"/>
                      <a:pt x="21" y="18"/>
                    </a:cubicBezTo>
                    <a:cubicBezTo>
                      <a:pt x="21" y="18"/>
                      <a:pt x="21" y="18"/>
                      <a:pt x="21" y="18"/>
                    </a:cubicBezTo>
                    <a:cubicBezTo>
                      <a:pt x="20" y="21"/>
                      <a:pt x="18" y="22"/>
                      <a:pt x="18" y="24"/>
                    </a:cubicBezTo>
                    <a:cubicBezTo>
                      <a:pt x="18" y="23"/>
                      <a:pt x="18" y="23"/>
                      <a:pt x="18" y="23"/>
                    </a:cubicBezTo>
                    <a:cubicBezTo>
                      <a:pt x="17" y="26"/>
                      <a:pt x="17" y="26"/>
                      <a:pt x="17" y="26"/>
                    </a:cubicBezTo>
                    <a:cubicBezTo>
                      <a:pt x="18" y="24"/>
                      <a:pt x="18" y="26"/>
                      <a:pt x="18" y="26"/>
                    </a:cubicBezTo>
                    <a:cubicBezTo>
                      <a:pt x="19" y="24"/>
                      <a:pt x="17" y="26"/>
                      <a:pt x="18" y="25"/>
                    </a:cubicBezTo>
                    <a:cubicBezTo>
                      <a:pt x="19" y="25"/>
                      <a:pt x="20" y="22"/>
                      <a:pt x="20" y="23"/>
                    </a:cubicBezTo>
                    <a:cubicBezTo>
                      <a:pt x="18" y="26"/>
                      <a:pt x="18" y="26"/>
                      <a:pt x="18" y="26"/>
                    </a:cubicBezTo>
                    <a:cubicBezTo>
                      <a:pt x="18" y="27"/>
                      <a:pt x="19" y="24"/>
                      <a:pt x="19" y="25"/>
                    </a:cubicBezTo>
                    <a:cubicBezTo>
                      <a:pt x="19" y="26"/>
                      <a:pt x="19" y="26"/>
                      <a:pt x="19" y="26"/>
                    </a:cubicBezTo>
                    <a:cubicBezTo>
                      <a:pt x="19" y="27"/>
                      <a:pt x="21" y="28"/>
                      <a:pt x="23" y="24"/>
                    </a:cubicBezTo>
                    <a:cubicBezTo>
                      <a:pt x="23" y="26"/>
                      <a:pt x="23" y="26"/>
                      <a:pt x="23" y="27"/>
                    </a:cubicBezTo>
                    <a:cubicBezTo>
                      <a:pt x="23" y="27"/>
                      <a:pt x="24" y="26"/>
                      <a:pt x="24" y="26"/>
                    </a:cubicBezTo>
                    <a:cubicBezTo>
                      <a:pt x="23" y="28"/>
                      <a:pt x="23" y="28"/>
                      <a:pt x="23" y="28"/>
                    </a:cubicBezTo>
                    <a:cubicBezTo>
                      <a:pt x="23" y="29"/>
                      <a:pt x="24" y="27"/>
                      <a:pt x="25" y="26"/>
                    </a:cubicBezTo>
                    <a:cubicBezTo>
                      <a:pt x="25" y="28"/>
                      <a:pt x="25" y="28"/>
                      <a:pt x="25" y="28"/>
                    </a:cubicBezTo>
                    <a:cubicBezTo>
                      <a:pt x="24" y="29"/>
                      <a:pt x="25" y="27"/>
                      <a:pt x="26" y="26"/>
                    </a:cubicBezTo>
                    <a:cubicBezTo>
                      <a:pt x="25" y="28"/>
                      <a:pt x="25" y="28"/>
                      <a:pt x="25" y="28"/>
                    </a:cubicBezTo>
                    <a:cubicBezTo>
                      <a:pt x="26" y="27"/>
                      <a:pt x="26" y="27"/>
                      <a:pt x="26" y="27"/>
                    </a:cubicBezTo>
                    <a:cubicBezTo>
                      <a:pt x="26" y="26"/>
                      <a:pt x="27" y="26"/>
                      <a:pt x="26" y="28"/>
                    </a:cubicBezTo>
                    <a:cubicBezTo>
                      <a:pt x="26" y="27"/>
                      <a:pt x="26" y="27"/>
                      <a:pt x="26" y="27"/>
                    </a:cubicBezTo>
                    <a:cubicBezTo>
                      <a:pt x="26" y="28"/>
                      <a:pt x="27" y="29"/>
                      <a:pt x="27" y="28"/>
                    </a:cubicBezTo>
                    <a:cubicBezTo>
                      <a:pt x="28" y="28"/>
                      <a:pt x="28" y="27"/>
                      <a:pt x="28" y="26"/>
                    </a:cubicBezTo>
                    <a:cubicBezTo>
                      <a:pt x="29" y="24"/>
                      <a:pt x="28" y="26"/>
                      <a:pt x="29" y="25"/>
                    </a:cubicBezTo>
                    <a:cubicBezTo>
                      <a:pt x="28" y="27"/>
                      <a:pt x="28" y="27"/>
                      <a:pt x="28" y="27"/>
                    </a:cubicBezTo>
                    <a:cubicBezTo>
                      <a:pt x="27" y="30"/>
                      <a:pt x="29" y="28"/>
                      <a:pt x="30" y="29"/>
                    </a:cubicBezTo>
                    <a:cubicBezTo>
                      <a:pt x="31" y="28"/>
                      <a:pt x="31" y="28"/>
                      <a:pt x="31" y="28"/>
                    </a:cubicBezTo>
                    <a:cubicBezTo>
                      <a:pt x="30" y="30"/>
                      <a:pt x="32" y="28"/>
                      <a:pt x="32" y="30"/>
                    </a:cubicBezTo>
                    <a:cubicBezTo>
                      <a:pt x="32" y="29"/>
                      <a:pt x="33" y="26"/>
                      <a:pt x="34" y="26"/>
                    </a:cubicBezTo>
                    <a:cubicBezTo>
                      <a:pt x="35" y="25"/>
                      <a:pt x="33" y="29"/>
                      <a:pt x="32" y="30"/>
                    </a:cubicBezTo>
                    <a:cubicBezTo>
                      <a:pt x="33" y="29"/>
                      <a:pt x="33" y="29"/>
                      <a:pt x="33" y="29"/>
                    </a:cubicBezTo>
                    <a:cubicBezTo>
                      <a:pt x="33" y="30"/>
                      <a:pt x="33" y="30"/>
                      <a:pt x="33" y="30"/>
                    </a:cubicBezTo>
                    <a:cubicBezTo>
                      <a:pt x="34" y="29"/>
                      <a:pt x="34" y="28"/>
                      <a:pt x="34" y="29"/>
                    </a:cubicBezTo>
                    <a:cubicBezTo>
                      <a:pt x="34" y="29"/>
                      <a:pt x="34" y="29"/>
                      <a:pt x="34" y="29"/>
                    </a:cubicBezTo>
                    <a:cubicBezTo>
                      <a:pt x="34" y="30"/>
                      <a:pt x="34" y="31"/>
                      <a:pt x="34" y="31"/>
                    </a:cubicBezTo>
                    <a:cubicBezTo>
                      <a:pt x="35" y="29"/>
                      <a:pt x="35" y="30"/>
                      <a:pt x="36" y="29"/>
                    </a:cubicBezTo>
                    <a:cubicBezTo>
                      <a:pt x="35" y="30"/>
                      <a:pt x="35" y="30"/>
                      <a:pt x="35" y="30"/>
                    </a:cubicBezTo>
                    <a:cubicBezTo>
                      <a:pt x="36" y="28"/>
                      <a:pt x="36" y="28"/>
                      <a:pt x="36" y="28"/>
                    </a:cubicBezTo>
                    <a:cubicBezTo>
                      <a:pt x="36" y="29"/>
                      <a:pt x="36" y="29"/>
                      <a:pt x="36" y="29"/>
                    </a:cubicBezTo>
                    <a:cubicBezTo>
                      <a:pt x="35" y="31"/>
                      <a:pt x="35" y="31"/>
                      <a:pt x="35" y="31"/>
                    </a:cubicBezTo>
                    <a:cubicBezTo>
                      <a:pt x="35" y="32"/>
                      <a:pt x="36" y="29"/>
                      <a:pt x="36" y="29"/>
                    </a:cubicBezTo>
                    <a:cubicBezTo>
                      <a:pt x="37" y="28"/>
                      <a:pt x="37" y="29"/>
                      <a:pt x="36" y="30"/>
                    </a:cubicBezTo>
                    <a:cubicBezTo>
                      <a:pt x="36" y="30"/>
                      <a:pt x="36" y="29"/>
                      <a:pt x="36" y="30"/>
                    </a:cubicBezTo>
                    <a:cubicBezTo>
                      <a:pt x="35" y="31"/>
                      <a:pt x="36" y="30"/>
                      <a:pt x="36" y="31"/>
                    </a:cubicBezTo>
                    <a:cubicBezTo>
                      <a:pt x="36" y="31"/>
                      <a:pt x="37" y="29"/>
                      <a:pt x="37" y="30"/>
                    </a:cubicBezTo>
                    <a:cubicBezTo>
                      <a:pt x="37" y="30"/>
                      <a:pt x="37" y="30"/>
                      <a:pt x="37" y="31"/>
                    </a:cubicBezTo>
                    <a:cubicBezTo>
                      <a:pt x="37" y="30"/>
                      <a:pt x="37" y="31"/>
                      <a:pt x="38" y="30"/>
                    </a:cubicBezTo>
                    <a:cubicBezTo>
                      <a:pt x="38" y="30"/>
                      <a:pt x="38" y="29"/>
                      <a:pt x="38" y="28"/>
                    </a:cubicBezTo>
                    <a:cubicBezTo>
                      <a:pt x="38" y="28"/>
                      <a:pt x="39" y="28"/>
                      <a:pt x="38" y="28"/>
                    </a:cubicBezTo>
                    <a:cubicBezTo>
                      <a:pt x="38" y="29"/>
                      <a:pt x="38" y="29"/>
                      <a:pt x="38" y="29"/>
                    </a:cubicBezTo>
                    <a:cubicBezTo>
                      <a:pt x="38" y="28"/>
                      <a:pt x="38" y="29"/>
                      <a:pt x="39" y="28"/>
                    </a:cubicBezTo>
                    <a:cubicBezTo>
                      <a:pt x="38" y="30"/>
                      <a:pt x="38" y="30"/>
                      <a:pt x="38" y="30"/>
                    </a:cubicBezTo>
                    <a:cubicBezTo>
                      <a:pt x="39" y="29"/>
                      <a:pt x="39" y="29"/>
                      <a:pt x="39" y="29"/>
                    </a:cubicBezTo>
                    <a:cubicBezTo>
                      <a:pt x="39" y="30"/>
                      <a:pt x="38" y="32"/>
                      <a:pt x="38" y="32"/>
                    </a:cubicBezTo>
                    <a:cubicBezTo>
                      <a:pt x="39" y="31"/>
                      <a:pt x="39" y="31"/>
                      <a:pt x="39" y="31"/>
                    </a:cubicBezTo>
                    <a:cubicBezTo>
                      <a:pt x="39" y="31"/>
                      <a:pt x="39" y="31"/>
                      <a:pt x="39" y="32"/>
                    </a:cubicBezTo>
                    <a:cubicBezTo>
                      <a:pt x="39" y="33"/>
                      <a:pt x="41" y="28"/>
                      <a:pt x="41" y="30"/>
                    </a:cubicBezTo>
                    <a:cubicBezTo>
                      <a:pt x="40" y="31"/>
                      <a:pt x="40" y="32"/>
                      <a:pt x="40" y="32"/>
                    </a:cubicBezTo>
                    <a:cubicBezTo>
                      <a:pt x="40" y="32"/>
                      <a:pt x="41" y="31"/>
                      <a:pt x="41" y="31"/>
                    </a:cubicBezTo>
                    <a:cubicBezTo>
                      <a:pt x="41" y="31"/>
                      <a:pt x="40" y="33"/>
                      <a:pt x="40" y="31"/>
                    </a:cubicBezTo>
                    <a:cubicBezTo>
                      <a:pt x="41" y="30"/>
                      <a:pt x="41" y="31"/>
                      <a:pt x="41" y="30"/>
                    </a:cubicBezTo>
                    <a:cubicBezTo>
                      <a:pt x="40" y="35"/>
                      <a:pt x="42" y="32"/>
                      <a:pt x="42" y="34"/>
                    </a:cubicBezTo>
                    <a:cubicBezTo>
                      <a:pt x="43" y="32"/>
                      <a:pt x="43" y="34"/>
                      <a:pt x="43" y="33"/>
                    </a:cubicBezTo>
                    <a:cubicBezTo>
                      <a:pt x="42" y="35"/>
                      <a:pt x="44" y="33"/>
                      <a:pt x="43" y="34"/>
                    </a:cubicBezTo>
                    <a:cubicBezTo>
                      <a:pt x="44" y="32"/>
                      <a:pt x="44" y="32"/>
                      <a:pt x="44" y="32"/>
                    </a:cubicBezTo>
                    <a:cubicBezTo>
                      <a:pt x="44" y="33"/>
                      <a:pt x="46" y="29"/>
                      <a:pt x="45" y="31"/>
                    </a:cubicBezTo>
                    <a:cubicBezTo>
                      <a:pt x="45" y="32"/>
                      <a:pt x="45" y="33"/>
                      <a:pt x="44" y="33"/>
                    </a:cubicBezTo>
                    <a:cubicBezTo>
                      <a:pt x="44" y="36"/>
                      <a:pt x="46" y="32"/>
                      <a:pt x="45" y="35"/>
                    </a:cubicBezTo>
                    <a:cubicBezTo>
                      <a:pt x="46" y="34"/>
                      <a:pt x="46" y="32"/>
                      <a:pt x="47" y="31"/>
                    </a:cubicBezTo>
                    <a:cubicBezTo>
                      <a:pt x="47" y="33"/>
                      <a:pt x="47" y="34"/>
                      <a:pt x="46" y="34"/>
                    </a:cubicBezTo>
                    <a:cubicBezTo>
                      <a:pt x="47" y="34"/>
                      <a:pt x="47" y="33"/>
                      <a:pt x="47" y="34"/>
                    </a:cubicBezTo>
                    <a:cubicBezTo>
                      <a:pt x="47" y="35"/>
                      <a:pt x="47" y="35"/>
                      <a:pt x="46" y="35"/>
                    </a:cubicBezTo>
                    <a:cubicBezTo>
                      <a:pt x="46" y="36"/>
                      <a:pt x="47" y="35"/>
                      <a:pt x="48" y="34"/>
                    </a:cubicBezTo>
                    <a:cubicBezTo>
                      <a:pt x="47" y="36"/>
                      <a:pt x="48" y="35"/>
                      <a:pt x="48" y="37"/>
                    </a:cubicBezTo>
                    <a:cubicBezTo>
                      <a:pt x="49" y="35"/>
                      <a:pt x="48" y="38"/>
                      <a:pt x="49" y="35"/>
                    </a:cubicBezTo>
                    <a:cubicBezTo>
                      <a:pt x="49" y="36"/>
                      <a:pt x="49" y="36"/>
                      <a:pt x="49" y="36"/>
                    </a:cubicBezTo>
                    <a:cubicBezTo>
                      <a:pt x="50" y="35"/>
                      <a:pt x="51" y="33"/>
                      <a:pt x="51" y="33"/>
                    </a:cubicBezTo>
                    <a:cubicBezTo>
                      <a:pt x="50" y="35"/>
                      <a:pt x="50" y="35"/>
                      <a:pt x="50" y="35"/>
                    </a:cubicBezTo>
                    <a:cubicBezTo>
                      <a:pt x="49" y="37"/>
                      <a:pt x="50" y="36"/>
                      <a:pt x="50" y="37"/>
                    </a:cubicBezTo>
                    <a:cubicBezTo>
                      <a:pt x="50" y="35"/>
                      <a:pt x="50" y="37"/>
                      <a:pt x="51" y="36"/>
                    </a:cubicBezTo>
                    <a:cubicBezTo>
                      <a:pt x="51" y="35"/>
                      <a:pt x="51" y="35"/>
                      <a:pt x="51" y="35"/>
                    </a:cubicBezTo>
                    <a:cubicBezTo>
                      <a:pt x="52" y="35"/>
                      <a:pt x="52" y="34"/>
                      <a:pt x="52" y="34"/>
                    </a:cubicBezTo>
                    <a:cubicBezTo>
                      <a:pt x="52" y="34"/>
                      <a:pt x="51" y="36"/>
                      <a:pt x="51" y="36"/>
                    </a:cubicBezTo>
                    <a:cubicBezTo>
                      <a:pt x="51" y="37"/>
                      <a:pt x="51" y="37"/>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7"/>
                      <a:pt x="52" y="37"/>
                      <a:pt x="52" y="37"/>
                    </a:cubicBezTo>
                    <a:cubicBezTo>
                      <a:pt x="52" y="37"/>
                      <a:pt x="52" y="37"/>
                      <a:pt x="52" y="37"/>
                    </a:cubicBezTo>
                    <a:cubicBezTo>
                      <a:pt x="52" y="37"/>
                      <a:pt x="52" y="37"/>
                      <a:pt x="52" y="37"/>
                    </a:cubicBezTo>
                    <a:cubicBezTo>
                      <a:pt x="51" y="39"/>
                      <a:pt x="51" y="39"/>
                      <a:pt x="51" y="39"/>
                    </a:cubicBezTo>
                    <a:cubicBezTo>
                      <a:pt x="51" y="39"/>
                      <a:pt x="52" y="37"/>
                      <a:pt x="53" y="37"/>
                    </a:cubicBezTo>
                    <a:cubicBezTo>
                      <a:pt x="53" y="38"/>
                      <a:pt x="54" y="37"/>
                      <a:pt x="55" y="37"/>
                    </a:cubicBezTo>
                    <a:cubicBezTo>
                      <a:pt x="55" y="37"/>
                      <a:pt x="54" y="38"/>
                      <a:pt x="55" y="37"/>
                    </a:cubicBezTo>
                    <a:cubicBezTo>
                      <a:pt x="55" y="37"/>
                      <a:pt x="56" y="36"/>
                      <a:pt x="55" y="37"/>
                    </a:cubicBezTo>
                    <a:cubicBezTo>
                      <a:pt x="56" y="36"/>
                      <a:pt x="55" y="38"/>
                      <a:pt x="55" y="38"/>
                    </a:cubicBezTo>
                    <a:cubicBezTo>
                      <a:pt x="55" y="38"/>
                      <a:pt x="56" y="37"/>
                      <a:pt x="56" y="37"/>
                    </a:cubicBezTo>
                    <a:cubicBezTo>
                      <a:pt x="55" y="39"/>
                      <a:pt x="58" y="36"/>
                      <a:pt x="57" y="38"/>
                    </a:cubicBezTo>
                    <a:cubicBezTo>
                      <a:pt x="58" y="37"/>
                      <a:pt x="57" y="38"/>
                      <a:pt x="57" y="39"/>
                    </a:cubicBezTo>
                    <a:cubicBezTo>
                      <a:pt x="57" y="38"/>
                      <a:pt x="58" y="38"/>
                      <a:pt x="59" y="36"/>
                    </a:cubicBezTo>
                    <a:cubicBezTo>
                      <a:pt x="58" y="38"/>
                      <a:pt x="58" y="38"/>
                      <a:pt x="58" y="38"/>
                    </a:cubicBezTo>
                    <a:cubicBezTo>
                      <a:pt x="59" y="38"/>
                      <a:pt x="59" y="38"/>
                      <a:pt x="60" y="37"/>
                    </a:cubicBezTo>
                    <a:cubicBezTo>
                      <a:pt x="60" y="36"/>
                      <a:pt x="61" y="35"/>
                      <a:pt x="61" y="35"/>
                    </a:cubicBezTo>
                    <a:cubicBezTo>
                      <a:pt x="61" y="35"/>
                      <a:pt x="61" y="35"/>
                      <a:pt x="61" y="35"/>
                    </a:cubicBezTo>
                    <a:cubicBezTo>
                      <a:pt x="61" y="36"/>
                      <a:pt x="62" y="35"/>
                      <a:pt x="62" y="35"/>
                    </a:cubicBezTo>
                    <a:cubicBezTo>
                      <a:pt x="62" y="36"/>
                      <a:pt x="62" y="35"/>
                      <a:pt x="61" y="36"/>
                    </a:cubicBezTo>
                    <a:cubicBezTo>
                      <a:pt x="60" y="39"/>
                      <a:pt x="61" y="38"/>
                      <a:pt x="61" y="38"/>
                    </a:cubicBezTo>
                    <a:cubicBezTo>
                      <a:pt x="62" y="37"/>
                      <a:pt x="62" y="37"/>
                      <a:pt x="62" y="37"/>
                    </a:cubicBezTo>
                    <a:cubicBezTo>
                      <a:pt x="63" y="36"/>
                      <a:pt x="61" y="38"/>
                      <a:pt x="62" y="38"/>
                    </a:cubicBezTo>
                    <a:cubicBezTo>
                      <a:pt x="64" y="34"/>
                      <a:pt x="64" y="34"/>
                      <a:pt x="64" y="34"/>
                    </a:cubicBezTo>
                    <a:cubicBezTo>
                      <a:pt x="64" y="34"/>
                      <a:pt x="64" y="36"/>
                      <a:pt x="63" y="37"/>
                    </a:cubicBezTo>
                    <a:cubicBezTo>
                      <a:pt x="64" y="37"/>
                      <a:pt x="65" y="34"/>
                      <a:pt x="66" y="33"/>
                    </a:cubicBezTo>
                    <a:cubicBezTo>
                      <a:pt x="66" y="34"/>
                      <a:pt x="67" y="33"/>
                      <a:pt x="67" y="33"/>
                    </a:cubicBezTo>
                    <a:cubicBezTo>
                      <a:pt x="67" y="34"/>
                      <a:pt x="67" y="33"/>
                      <a:pt x="67" y="34"/>
                    </a:cubicBezTo>
                    <a:cubicBezTo>
                      <a:pt x="66" y="35"/>
                      <a:pt x="66" y="35"/>
                      <a:pt x="66" y="35"/>
                    </a:cubicBezTo>
                    <a:cubicBezTo>
                      <a:pt x="66" y="35"/>
                      <a:pt x="65" y="37"/>
                      <a:pt x="65" y="38"/>
                    </a:cubicBezTo>
                    <a:cubicBezTo>
                      <a:pt x="65" y="37"/>
                      <a:pt x="66" y="39"/>
                      <a:pt x="66" y="39"/>
                    </a:cubicBezTo>
                    <a:cubicBezTo>
                      <a:pt x="67" y="36"/>
                      <a:pt x="67" y="38"/>
                      <a:pt x="68" y="36"/>
                    </a:cubicBezTo>
                    <a:cubicBezTo>
                      <a:pt x="69" y="36"/>
                      <a:pt x="67" y="38"/>
                      <a:pt x="67" y="38"/>
                    </a:cubicBezTo>
                    <a:cubicBezTo>
                      <a:pt x="68" y="38"/>
                      <a:pt x="68" y="39"/>
                      <a:pt x="69" y="39"/>
                    </a:cubicBezTo>
                    <a:cubicBezTo>
                      <a:pt x="69" y="39"/>
                      <a:pt x="69" y="39"/>
                      <a:pt x="69" y="39"/>
                    </a:cubicBezTo>
                    <a:cubicBezTo>
                      <a:pt x="69" y="38"/>
                      <a:pt x="70" y="39"/>
                      <a:pt x="71" y="38"/>
                    </a:cubicBezTo>
                    <a:cubicBezTo>
                      <a:pt x="70" y="39"/>
                      <a:pt x="70" y="39"/>
                      <a:pt x="70" y="39"/>
                    </a:cubicBezTo>
                    <a:cubicBezTo>
                      <a:pt x="70" y="40"/>
                      <a:pt x="72" y="36"/>
                      <a:pt x="72" y="37"/>
                    </a:cubicBezTo>
                    <a:cubicBezTo>
                      <a:pt x="71" y="39"/>
                      <a:pt x="71" y="39"/>
                      <a:pt x="71" y="39"/>
                    </a:cubicBezTo>
                    <a:cubicBezTo>
                      <a:pt x="72" y="38"/>
                      <a:pt x="71" y="40"/>
                      <a:pt x="72" y="38"/>
                    </a:cubicBezTo>
                    <a:cubicBezTo>
                      <a:pt x="72" y="39"/>
                      <a:pt x="72" y="39"/>
                      <a:pt x="72" y="39"/>
                    </a:cubicBezTo>
                    <a:cubicBezTo>
                      <a:pt x="72" y="39"/>
                      <a:pt x="73" y="39"/>
                      <a:pt x="74" y="38"/>
                    </a:cubicBezTo>
                    <a:cubicBezTo>
                      <a:pt x="73" y="40"/>
                      <a:pt x="73" y="40"/>
                      <a:pt x="73" y="40"/>
                    </a:cubicBezTo>
                    <a:cubicBezTo>
                      <a:pt x="72" y="41"/>
                      <a:pt x="74" y="38"/>
                      <a:pt x="74" y="39"/>
                    </a:cubicBezTo>
                    <a:cubicBezTo>
                      <a:pt x="74" y="39"/>
                      <a:pt x="74" y="40"/>
                      <a:pt x="73" y="40"/>
                    </a:cubicBezTo>
                    <a:cubicBezTo>
                      <a:pt x="74" y="39"/>
                      <a:pt x="75" y="39"/>
                      <a:pt x="75" y="39"/>
                    </a:cubicBezTo>
                    <a:cubicBezTo>
                      <a:pt x="74" y="41"/>
                      <a:pt x="74" y="41"/>
                      <a:pt x="74" y="41"/>
                    </a:cubicBezTo>
                    <a:cubicBezTo>
                      <a:pt x="76" y="42"/>
                      <a:pt x="77" y="43"/>
                      <a:pt x="80" y="42"/>
                    </a:cubicBezTo>
                    <a:cubicBezTo>
                      <a:pt x="79" y="44"/>
                      <a:pt x="79" y="43"/>
                      <a:pt x="78" y="45"/>
                    </a:cubicBezTo>
                    <a:cubicBezTo>
                      <a:pt x="79" y="43"/>
                      <a:pt x="79" y="44"/>
                      <a:pt x="79" y="44"/>
                    </a:cubicBezTo>
                    <a:cubicBezTo>
                      <a:pt x="79" y="44"/>
                      <a:pt x="79" y="44"/>
                      <a:pt x="79" y="44"/>
                    </a:cubicBezTo>
                    <a:cubicBezTo>
                      <a:pt x="80" y="44"/>
                      <a:pt x="79" y="45"/>
                      <a:pt x="80" y="45"/>
                    </a:cubicBezTo>
                    <a:cubicBezTo>
                      <a:pt x="80" y="44"/>
                      <a:pt x="80" y="44"/>
                      <a:pt x="80" y="44"/>
                    </a:cubicBezTo>
                    <a:cubicBezTo>
                      <a:pt x="81" y="43"/>
                      <a:pt x="79" y="47"/>
                      <a:pt x="81" y="45"/>
                    </a:cubicBezTo>
                    <a:cubicBezTo>
                      <a:pt x="80" y="46"/>
                      <a:pt x="80" y="46"/>
                      <a:pt x="80" y="46"/>
                    </a:cubicBezTo>
                    <a:cubicBezTo>
                      <a:pt x="81" y="44"/>
                      <a:pt x="80" y="47"/>
                      <a:pt x="81" y="46"/>
                    </a:cubicBezTo>
                    <a:cubicBezTo>
                      <a:pt x="81" y="46"/>
                      <a:pt x="81" y="46"/>
                      <a:pt x="81" y="46"/>
                    </a:cubicBezTo>
                    <a:cubicBezTo>
                      <a:pt x="81" y="47"/>
                      <a:pt x="83" y="44"/>
                      <a:pt x="82" y="46"/>
                    </a:cubicBezTo>
                    <a:cubicBezTo>
                      <a:pt x="83" y="46"/>
                      <a:pt x="83" y="46"/>
                      <a:pt x="84" y="44"/>
                    </a:cubicBezTo>
                    <a:cubicBezTo>
                      <a:pt x="83" y="46"/>
                      <a:pt x="83" y="46"/>
                      <a:pt x="83" y="46"/>
                    </a:cubicBezTo>
                    <a:cubicBezTo>
                      <a:pt x="85" y="46"/>
                      <a:pt x="86" y="47"/>
                      <a:pt x="88" y="46"/>
                    </a:cubicBezTo>
                    <a:cubicBezTo>
                      <a:pt x="87" y="47"/>
                      <a:pt x="87" y="47"/>
                      <a:pt x="87" y="47"/>
                    </a:cubicBezTo>
                    <a:cubicBezTo>
                      <a:pt x="89" y="45"/>
                      <a:pt x="87" y="49"/>
                      <a:pt x="90" y="46"/>
                    </a:cubicBezTo>
                    <a:cubicBezTo>
                      <a:pt x="92" y="45"/>
                      <a:pt x="92" y="45"/>
                      <a:pt x="92" y="45"/>
                    </a:cubicBezTo>
                    <a:cubicBezTo>
                      <a:pt x="90" y="47"/>
                      <a:pt x="90" y="47"/>
                      <a:pt x="90" y="47"/>
                    </a:cubicBezTo>
                    <a:cubicBezTo>
                      <a:pt x="91" y="46"/>
                      <a:pt x="91" y="47"/>
                      <a:pt x="92" y="46"/>
                    </a:cubicBezTo>
                    <a:cubicBezTo>
                      <a:pt x="91" y="47"/>
                      <a:pt x="91" y="47"/>
                      <a:pt x="91" y="47"/>
                    </a:cubicBezTo>
                    <a:cubicBezTo>
                      <a:pt x="91" y="47"/>
                      <a:pt x="93" y="45"/>
                      <a:pt x="93" y="46"/>
                    </a:cubicBezTo>
                    <a:cubicBezTo>
                      <a:pt x="93" y="47"/>
                      <a:pt x="93" y="47"/>
                      <a:pt x="93" y="47"/>
                    </a:cubicBezTo>
                    <a:cubicBezTo>
                      <a:pt x="92" y="50"/>
                      <a:pt x="93" y="54"/>
                      <a:pt x="96" y="51"/>
                    </a:cubicBezTo>
                    <a:cubicBezTo>
                      <a:pt x="97" y="51"/>
                      <a:pt x="95" y="53"/>
                      <a:pt x="95" y="53"/>
                    </a:cubicBezTo>
                    <a:cubicBezTo>
                      <a:pt x="99" y="51"/>
                      <a:pt x="97" y="56"/>
                      <a:pt x="101" y="53"/>
                    </a:cubicBezTo>
                    <a:cubicBezTo>
                      <a:pt x="103" y="52"/>
                      <a:pt x="107" y="48"/>
                      <a:pt x="107" y="48"/>
                    </a:cubicBezTo>
                    <a:cubicBezTo>
                      <a:pt x="103" y="48"/>
                      <a:pt x="103" y="45"/>
                      <a:pt x="102" y="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65" name="Freeform 96"/>
              <p:cNvSpPr>
                <a:spLocks/>
              </p:cNvSpPr>
              <p:nvPr/>
            </p:nvSpPr>
            <p:spPr bwMode="auto">
              <a:xfrm>
                <a:off x="2734" y="99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66" name="Freeform 97"/>
              <p:cNvSpPr>
                <a:spLocks/>
              </p:cNvSpPr>
              <p:nvPr/>
            </p:nvSpPr>
            <p:spPr bwMode="auto">
              <a:xfrm>
                <a:off x="2935" y="104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67" name="Freeform 98"/>
              <p:cNvSpPr>
                <a:spLocks/>
              </p:cNvSpPr>
              <p:nvPr/>
            </p:nvSpPr>
            <p:spPr bwMode="auto">
              <a:xfrm>
                <a:off x="2881" y="1023"/>
                <a:ext cx="1" cy="2"/>
              </a:xfrm>
              <a:custGeom>
                <a:avLst/>
                <a:gdLst>
                  <a:gd name="T0" fmla="*/ 1 w 1"/>
                  <a:gd name="T1" fmla="*/ 0 h 2"/>
                  <a:gd name="T2" fmla="*/ 0 w 1"/>
                  <a:gd name="T3" fmla="*/ 1 h 2"/>
                  <a:gd name="T4" fmla="*/ 1 w 1"/>
                  <a:gd name="T5" fmla="*/ 0 h 2"/>
                </a:gdLst>
                <a:ahLst/>
                <a:cxnLst>
                  <a:cxn ang="0">
                    <a:pos x="T0" y="T1"/>
                  </a:cxn>
                  <a:cxn ang="0">
                    <a:pos x="T2" y="T3"/>
                  </a:cxn>
                  <a:cxn ang="0">
                    <a:pos x="T4" y="T5"/>
                  </a:cxn>
                </a:cxnLst>
                <a:rect l="0" t="0" r="r" b="b"/>
                <a:pathLst>
                  <a:path w="1" h="2">
                    <a:moveTo>
                      <a:pt x="1" y="0"/>
                    </a:moveTo>
                    <a:cubicBezTo>
                      <a:pt x="0" y="2"/>
                      <a:pt x="1" y="1"/>
                      <a:pt x="0" y="1"/>
                    </a:cubicBezTo>
                    <a:cubicBezTo>
                      <a:pt x="1" y="1"/>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68" name="Freeform 99"/>
              <p:cNvSpPr>
                <a:spLocks/>
              </p:cNvSpPr>
              <p:nvPr/>
            </p:nvSpPr>
            <p:spPr bwMode="auto">
              <a:xfrm>
                <a:off x="2947" y="831"/>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69" name="Freeform 100"/>
              <p:cNvSpPr>
                <a:spLocks/>
              </p:cNvSpPr>
              <p:nvPr/>
            </p:nvSpPr>
            <p:spPr bwMode="auto">
              <a:xfrm>
                <a:off x="2935" y="1023"/>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70" name="Freeform 101"/>
              <p:cNvSpPr>
                <a:spLocks/>
              </p:cNvSpPr>
              <p:nvPr/>
            </p:nvSpPr>
            <p:spPr bwMode="auto">
              <a:xfrm>
                <a:off x="2950" y="829"/>
                <a:ext cx="0" cy="2"/>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0"/>
                      <a:pt x="0" y="1"/>
                      <a:pt x="0" y="1"/>
                    </a:cubicBezTo>
                    <a:cubicBezTo>
                      <a:pt x="0" y="2"/>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71" name="Freeform 102"/>
              <p:cNvSpPr>
                <a:spLocks/>
              </p:cNvSpPr>
              <p:nvPr/>
            </p:nvSpPr>
            <p:spPr bwMode="auto">
              <a:xfrm>
                <a:off x="2945" y="827"/>
                <a:ext cx="0" cy="3"/>
              </a:xfrm>
              <a:custGeom>
                <a:avLst/>
                <a:gdLst>
                  <a:gd name="T0" fmla="*/ 1 h 2"/>
                  <a:gd name="T1" fmla="*/ 0 h 2"/>
                  <a:gd name="T2" fmla="*/ 1 h 2"/>
                </a:gdLst>
                <a:ahLst/>
                <a:cxnLst>
                  <a:cxn ang="0">
                    <a:pos x="0" y="T0"/>
                  </a:cxn>
                  <a:cxn ang="0">
                    <a:pos x="0" y="T1"/>
                  </a:cxn>
                  <a:cxn ang="0">
                    <a:pos x="0" y="T2"/>
                  </a:cxn>
                </a:cxnLst>
                <a:rect l="0" t="0" r="r" b="b"/>
                <a:pathLst>
                  <a:path h="2">
                    <a:moveTo>
                      <a:pt x="0" y="1"/>
                    </a:moveTo>
                    <a:cubicBezTo>
                      <a:pt x="0" y="1"/>
                      <a:pt x="0" y="0"/>
                      <a:pt x="0" y="0"/>
                    </a:cubicBezTo>
                    <a:cubicBezTo>
                      <a:pt x="0" y="2"/>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72" name="Freeform 103"/>
              <p:cNvSpPr>
                <a:spLocks/>
              </p:cNvSpPr>
              <p:nvPr/>
            </p:nvSpPr>
            <p:spPr bwMode="auto">
              <a:xfrm>
                <a:off x="2951" y="827"/>
                <a:ext cx="0" cy="2"/>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73" name="Freeform 104"/>
              <p:cNvSpPr>
                <a:spLocks/>
              </p:cNvSpPr>
              <p:nvPr/>
            </p:nvSpPr>
            <p:spPr bwMode="auto">
              <a:xfrm>
                <a:off x="2940" y="826"/>
                <a:ext cx="1" cy="3"/>
              </a:xfrm>
              <a:custGeom>
                <a:avLst/>
                <a:gdLst>
                  <a:gd name="T0" fmla="*/ 1 w 1"/>
                  <a:gd name="T1" fmla="*/ 1 h 2"/>
                  <a:gd name="T2" fmla="*/ 0 w 1"/>
                  <a:gd name="T3" fmla="*/ 0 h 2"/>
                  <a:gd name="T4" fmla="*/ 1 w 1"/>
                  <a:gd name="T5" fmla="*/ 1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0" y="0"/>
                      <a:pt x="0" y="0"/>
                    </a:cubicBezTo>
                    <a:cubicBezTo>
                      <a:pt x="1" y="1"/>
                      <a:pt x="1" y="1"/>
                      <a:pt x="1" y="1"/>
                    </a:cubicBezTo>
                    <a:cubicBezTo>
                      <a:pt x="1" y="2"/>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74" name="Freeform 105"/>
              <p:cNvSpPr>
                <a:spLocks/>
              </p:cNvSpPr>
              <p:nvPr/>
            </p:nvSpPr>
            <p:spPr bwMode="auto">
              <a:xfrm>
                <a:off x="2234" y="956"/>
                <a:ext cx="0" cy="2"/>
              </a:xfrm>
              <a:custGeom>
                <a:avLst/>
                <a:gdLst>
                  <a:gd name="T0" fmla="*/ 2 h 2"/>
                  <a:gd name="T1" fmla="*/ 1 h 2"/>
                  <a:gd name="T2" fmla="*/ 2 h 2"/>
                </a:gdLst>
                <a:ahLst/>
                <a:cxnLst>
                  <a:cxn ang="0">
                    <a:pos x="0" y="T0"/>
                  </a:cxn>
                  <a:cxn ang="0">
                    <a:pos x="0" y="T1"/>
                  </a:cxn>
                  <a:cxn ang="0">
                    <a:pos x="0" y="T2"/>
                  </a:cxn>
                </a:cxnLst>
                <a:rect l="0" t="0" r="r" b="b"/>
                <a:pathLst>
                  <a:path h="2">
                    <a:moveTo>
                      <a:pt x="0" y="2"/>
                    </a:moveTo>
                    <a:cubicBezTo>
                      <a:pt x="0" y="0"/>
                      <a:pt x="0" y="1"/>
                      <a:pt x="0" y="1"/>
                    </a:cubicBezTo>
                    <a:cubicBezTo>
                      <a:pt x="0" y="1"/>
                      <a:pt x="0" y="2"/>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75" name="Freeform 106"/>
              <p:cNvSpPr>
                <a:spLocks/>
              </p:cNvSpPr>
              <p:nvPr/>
            </p:nvSpPr>
            <p:spPr bwMode="auto">
              <a:xfrm>
                <a:off x="2421" y="618"/>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76" name="Freeform 107"/>
              <p:cNvSpPr>
                <a:spLocks/>
              </p:cNvSpPr>
              <p:nvPr/>
            </p:nvSpPr>
            <p:spPr bwMode="auto">
              <a:xfrm>
                <a:off x="2623" y="550"/>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0"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77" name="Freeform 108"/>
              <p:cNvSpPr>
                <a:spLocks/>
              </p:cNvSpPr>
              <p:nvPr/>
            </p:nvSpPr>
            <p:spPr bwMode="auto">
              <a:xfrm>
                <a:off x="2624" y="546"/>
                <a:ext cx="2" cy="1"/>
              </a:xfrm>
              <a:custGeom>
                <a:avLst/>
                <a:gdLst>
                  <a:gd name="T0" fmla="*/ 0 w 2"/>
                  <a:gd name="T1" fmla="*/ 1 h 1"/>
                  <a:gd name="T2" fmla="*/ 1 w 2"/>
                  <a:gd name="T3" fmla="*/ 0 h 1"/>
                  <a:gd name="T4" fmla="*/ 0 w 2"/>
                  <a:gd name="T5" fmla="*/ 1 h 1"/>
                </a:gdLst>
                <a:ahLst/>
                <a:cxnLst>
                  <a:cxn ang="0">
                    <a:pos x="T0" y="T1"/>
                  </a:cxn>
                  <a:cxn ang="0">
                    <a:pos x="T2" y="T3"/>
                  </a:cxn>
                  <a:cxn ang="0">
                    <a:pos x="T4" y="T5"/>
                  </a:cxn>
                </a:cxnLst>
                <a:rect l="0" t="0" r="r" b="b"/>
                <a:pathLst>
                  <a:path w="2" h="1">
                    <a:moveTo>
                      <a:pt x="0" y="1"/>
                    </a:moveTo>
                    <a:cubicBezTo>
                      <a:pt x="2" y="1"/>
                      <a:pt x="0" y="1"/>
                      <a:pt x="1" y="0"/>
                    </a:cubicBezTo>
                    <a:cubicBezTo>
                      <a:pt x="1" y="1"/>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78" name="Freeform 109"/>
              <p:cNvSpPr>
                <a:spLocks/>
              </p:cNvSpPr>
              <p:nvPr/>
            </p:nvSpPr>
            <p:spPr bwMode="auto">
              <a:xfrm>
                <a:off x="2611" y="563"/>
                <a:ext cx="2" cy="2"/>
              </a:xfrm>
              <a:custGeom>
                <a:avLst/>
                <a:gdLst>
                  <a:gd name="T0" fmla="*/ 2 w 2"/>
                  <a:gd name="T1" fmla="*/ 1 h 2"/>
                  <a:gd name="T2" fmla="*/ 1 w 2"/>
                  <a:gd name="T3" fmla="*/ 1 h 2"/>
                  <a:gd name="T4" fmla="*/ 2 w 2"/>
                  <a:gd name="T5" fmla="*/ 1 h 2"/>
                </a:gdLst>
                <a:ahLst/>
                <a:cxnLst>
                  <a:cxn ang="0">
                    <a:pos x="T0" y="T1"/>
                  </a:cxn>
                  <a:cxn ang="0">
                    <a:pos x="T2" y="T3"/>
                  </a:cxn>
                  <a:cxn ang="0">
                    <a:pos x="T4" y="T5"/>
                  </a:cxn>
                </a:cxnLst>
                <a:rect l="0" t="0" r="r" b="b"/>
                <a:pathLst>
                  <a:path w="2" h="2">
                    <a:moveTo>
                      <a:pt x="2" y="1"/>
                    </a:moveTo>
                    <a:cubicBezTo>
                      <a:pt x="2" y="0"/>
                      <a:pt x="1" y="1"/>
                      <a:pt x="1" y="1"/>
                    </a:cubicBezTo>
                    <a:cubicBezTo>
                      <a:pt x="0" y="2"/>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79" name="Freeform 110"/>
              <p:cNvSpPr>
                <a:spLocks/>
              </p:cNvSpPr>
              <p:nvPr/>
            </p:nvSpPr>
            <p:spPr bwMode="auto">
              <a:xfrm>
                <a:off x="2611" y="561"/>
                <a:ext cx="3" cy="3"/>
              </a:xfrm>
              <a:custGeom>
                <a:avLst/>
                <a:gdLst>
                  <a:gd name="T0" fmla="*/ 0 w 3"/>
                  <a:gd name="T1" fmla="*/ 3 h 3"/>
                  <a:gd name="T2" fmla="*/ 3 w 3"/>
                  <a:gd name="T3" fmla="*/ 0 h 3"/>
                  <a:gd name="T4" fmla="*/ 0 w 3"/>
                  <a:gd name="T5" fmla="*/ 3 h 3"/>
                </a:gdLst>
                <a:ahLst/>
                <a:cxnLst>
                  <a:cxn ang="0">
                    <a:pos x="T0" y="T1"/>
                  </a:cxn>
                  <a:cxn ang="0">
                    <a:pos x="T2" y="T3"/>
                  </a:cxn>
                  <a:cxn ang="0">
                    <a:pos x="T4" y="T5"/>
                  </a:cxn>
                </a:cxnLst>
                <a:rect l="0" t="0" r="r" b="b"/>
                <a:pathLst>
                  <a:path w="3" h="3">
                    <a:moveTo>
                      <a:pt x="0" y="3"/>
                    </a:moveTo>
                    <a:cubicBezTo>
                      <a:pt x="3" y="0"/>
                      <a:pt x="3" y="0"/>
                      <a:pt x="3" y="0"/>
                    </a:cubicBezTo>
                    <a:cubicBezTo>
                      <a:pt x="1" y="1"/>
                      <a:pt x="1" y="2"/>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80" name="Freeform 111"/>
              <p:cNvSpPr>
                <a:spLocks/>
              </p:cNvSpPr>
              <p:nvPr/>
            </p:nvSpPr>
            <p:spPr bwMode="auto">
              <a:xfrm>
                <a:off x="2620" y="550"/>
                <a:ext cx="3" cy="0"/>
              </a:xfrm>
              <a:custGeom>
                <a:avLst/>
                <a:gdLst>
                  <a:gd name="T0" fmla="*/ 0 w 2"/>
                  <a:gd name="T1" fmla="*/ 2 w 2"/>
                  <a:gd name="T2" fmla="*/ 1 w 2"/>
                  <a:gd name="T3" fmla="*/ 0 w 2"/>
                </a:gdLst>
                <a:ahLst/>
                <a:cxnLst>
                  <a:cxn ang="0">
                    <a:pos x="T0" y="0"/>
                  </a:cxn>
                  <a:cxn ang="0">
                    <a:pos x="T1" y="0"/>
                  </a:cxn>
                  <a:cxn ang="0">
                    <a:pos x="T2" y="0"/>
                  </a:cxn>
                  <a:cxn ang="0">
                    <a:pos x="T3" y="0"/>
                  </a:cxn>
                </a:cxnLst>
                <a:rect l="0" t="0" r="r" b="b"/>
                <a:pathLst>
                  <a:path w="2">
                    <a:moveTo>
                      <a:pt x="0" y="0"/>
                    </a:moveTo>
                    <a:cubicBezTo>
                      <a:pt x="1" y="0"/>
                      <a:pt x="1" y="0"/>
                      <a:pt x="2" y="0"/>
                    </a:cubicBezTo>
                    <a:cubicBezTo>
                      <a:pt x="2" y="0"/>
                      <a:pt x="1" y="0"/>
                      <a:pt x="1" y="0"/>
                    </a:cubicBezTo>
                    <a:cubicBezTo>
                      <a:pt x="1"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81" name="Freeform 112"/>
              <p:cNvSpPr>
                <a:spLocks/>
              </p:cNvSpPr>
              <p:nvPr/>
            </p:nvSpPr>
            <p:spPr bwMode="auto">
              <a:xfrm>
                <a:off x="2621" y="549"/>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2" y="0"/>
                      <a:pt x="1" y="0"/>
                      <a:pt x="0"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82" name="Freeform 113"/>
              <p:cNvSpPr>
                <a:spLocks/>
              </p:cNvSpPr>
              <p:nvPr/>
            </p:nvSpPr>
            <p:spPr bwMode="auto">
              <a:xfrm>
                <a:off x="2927" y="760"/>
                <a:ext cx="127" cy="73"/>
              </a:xfrm>
              <a:custGeom>
                <a:avLst/>
                <a:gdLst>
                  <a:gd name="T0" fmla="*/ 86 w 110"/>
                  <a:gd name="T1" fmla="*/ 5 h 63"/>
                  <a:gd name="T2" fmla="*/ 79 w 110"/>
                  <a:gd name="T3" fmla="*/ 7 h 63"/>
                  <a:gd name="T4" fmla="*/ 58 w 110"/>
                  <a:gd name="T5" fmla="*/ 24 h 63"/>
                  <a:gd name="T6" fmla="*/ 50 w 110"/>
                  <a:gd name="T7" fmla="*/ 26 h 63"/>
                  <a:gd name="T8" fmla="*/ 44 w 110"/>
                  <a:gd name="T9" fmla="*/ 26 h 63"/>
                  <a:gd name="T10" fmla="*/ 34 w 110"/>
                  <a:gd name="T11" fmla="*/ 31 h 63"/>
                  <a:gd name="T12" fmla="*/ 28 w 110"/>
                  <a:gd name="T13" fmla="*/ 33 h 63"/>
                  <a:gd name="T14" fmla="*/ 17 w 110"/>
                  <a:gd name="T15" fmla="*/ 38 h 63"/>
                  <a:gd name="T16" fmla="*/ 13 w 110"/>
                  <a:gd name="T17" fmla="*/ 45 h 63"/>
                  <a:gd name="T18" fmla="*/ 5 w 110"/>
                  <a:gd name="T19" fmla="*/ 47 h 63"/>
                  <a:gd name="T20" fmla="*/ 1 w 110"/>
                  <a:gd name="T21" fmla="*/ 50 h 63"/>
                  <a:gd name="T22" fmla="*/ 3 w 110"/>
                  <a:gd name="T23" fmla="*/ 55 h 63"/>
                  <a:gd name="T24" fmla="*/ 3 w 110"/>
                  <a:gd name="T25" fmla="*/ 56 h 63"/>
                  <a:gd name="T26" fmla="*/ 5 w 110"/>
                  <a:gd name="T27" fmla="*/ 55 h 63"/>
                  <a:gd name="T28" fmla="*/ 9 w 110"/>
                  <a:gd name="T29" fmla="*/ 56 h 63"/>
                  <a:gd name="T30" fmla="*/ 12 w 110"/>
                  <a:gd name="T31" fmla="*/ 58 h 63"/>
                  <a:gd name="T32" fmla="*/ 12 w 110"/>
                  <a:gd name="T33" fmla="*/ 51 h 63"/>
                  <a:gd name="T34" fmla="*/ 15 w 110"/>
                  <a:gd name="T35" fmla="*/ 57 h 63"/>
                  <a:gd name="T36" fmla="*/ 18 w 110"/>
                  <a:gd name="T37" fmla="*/ 61 h 63"/>
                  <a:gd name="T38" fmla="*/ 16 w 110"/>
                  <a:gd name="T39" fmla="*/ 54 h 63"/>
                  <a:gd name="T40" fmla="*/ 19 w 110"/>
                  <a:gd name="T41" fmla="*/ 59 h 63"/>
                  <a:gd name="T42" fmla="*/ 21 w 110"/>
                  <a:gd name="T43" fmla="*/ 60 h 63"/>
                  <a:gd name="T44" fmla="*/ 22 w 110"/>
                  <a:gd name="T45" fmla="*/ 60 h 63"/>
                  <a:gd name="T46" fmla="*/ 23 w 110"/>
                  <a:gd name="T47" fmla="*/ 60 h 63"/>
                  <a:gd name="T48" fmla="*/ 23 w 110"/>
                  <a:gd name="T49" fmla="*/ 55 h 63"/>
                  <a:gd name="T50" fmla="*/ 26 w 110"/>
                  <a:gd name="T51" fmla="*/ 58 h 63"/>
                  <a:gd name="T52" fmla="*/ 26 w 110"/>
                  <a:gd name="T53" fmla="*/ 54 h 63"/>
                  <a:gd name="T54" fmla="*/ 27 w 110"/>
                  <a:gd name="T55" fmla="*/ 54 h 63"/>
                  <a:gd name="T56" fmla="*/ 29 w 110"/>
                  <a:gd name="T57" fmla="*/ 54 h 63"/>
                  <a:gd name="T58" fmla="*/ 34 w 110"/>
                  <a:gd name="T59" fmla="*/ 51 h 63"/>
                  <a:gd name="T60" fmla="*/ 36 w 110"/>
                  <a:gd name="T61" fmla="*/ 51 h 63"/>
                  <a:gd name="T62" fmla="*/ 40 w 110"/>
                  <a:gd name="T63" fmla="*/ 49 h 63"/>
                  <a:gd name="T64" fmla="*/ 44 w 110"/>
                  <a:gd name="T65" fmla="*/ 47 h 63"/>
                  <a:gd name="T66" fmla="*/ 45 w 110"/>
                  <a:gd name="T67" fmla="*/ 45 h 63"/>
                  <a:gd name="T68" fmla="*/ 46 w 110"/>
                  <a:gd name="T69" fmla="*/ 45 h 63"/>
                  <a:gd name="T70" fmla="*/ 46 w 110"/>
                  <a:gd name="T71" fmla="*/ 42 h 63"/>
                  <a:gd name="T72" fmla="*/ 49 w 110"/>
                  <a:gd name="T73" fmla="*/ 42 h 63"/>
                  <a:gd name="T74" fmla="*/ 53 w 110"/>
                  <a:gd name="T75" fmla="*/ 42 h 63"/>
                  <a:gd name="T76" fmla="*/ 55 w 110"/>
                  <a:gd name="T77" fmla="*/ 39 h 63"/>
                  <a:gd name="T78" fmla="*/ 60 w 110"/>
                  <a:gd name="T79" fmla="*/ 39 h 63"/>
                  <a:gd name="T80" fmla="*/ 61 w 110"/>
                  <a:gd name="T81" fmla="*/ 38 h 63"/>
                  <a:gd name="T82" fmla="*/ 62 w 110"/>
                  <a:gd name="T83" fmla="*/ 38 h 63"/>
                  <a:gd name="T84" fmla="*/ 64 w 110"/>
                  <a:gd name="T85" fmla="*/ 40 h 63"/>
                  <a:gd name="T86" fmla="*/ 66 w 110"/>
                  <a:gd name="T87" fmla="*/ 35 h 63"/>
                  <a:gd name="T88" fmla="*/ 68 w 110"/>
                  <a:gd name="T89" fmla="*/ 30 h 63"/>
                  <a:gd name="T90" fmla="*/ 71 w 110"/>
                  <a:gd name="T91" fmla="*/ 31 h 63"/>
                  <a:gd name="T92" fmla="*/ 72 w 110"/>
                  <a:gd name="T93" fmla="*/ 26 h 63"/>
                  <a:gd name="T94" fmla="*/ 76 w 110"/>
                  <a:gd name="T95" fmla="*/ 26 h 63"/>
                  <a:gd name="T96" fmla="*/ 79 w 110"/>
                  <a:gd name="T97" fmla="*/ 24 h 63"/>
                  <a:gd name="T98" fmla="*/ 82 w 110"/>
                  <a:gd name="T99" fmla="*/ 23 h 63"/>
                  <a:gd name="T100" fmla="*/ 88 w 110"/>
                  <a:gd name="T101" fmla="*/ 20 h 63"/>
                  <a:gd name="T102" fmla="*/ 91 w 110"/>
                  <a:gd name="T103" fmla="*/ 16 h 63"/>
                  <a:gd name="T104" fmla="*/ 97 w 110"/>
                  <a:gd name="T105" fmla="*/ 13 h 63"/>
                  <a:gd name="T106" fmla="*/ 105 w 110"/>
                  <a:gd name="T107"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 h="63">
                    <a:moveTo>
                      <a:pt x="108" y="1"/>
                    </a:moveTo>
                    <a:cubicBezTo>
                      <a:pt x="106" y="4"/>
                      <a:pt x="103" y="2"/>
                      <a:pt x="100" y="0"/>
                    </a:cubicBezTo>
                    <a:cubicBezTo>
                      <a:pt x="99" y="1"/>
                      <a:pt x="98" y="2"/>
                      <a:pt x="97" y="1"/>
                    </a:cubicBezTo>
                    <a:cubicBezTo>
                      <a:pt x="94" y="3"/>
                      <a:pt x="88" y="0"/>
                      <a:pt x="85" y="3"/>
                    </a:cubicBezTo>
                    <a:cubicBezTo>
                      <a:pt x="86" y="4"/>
                      <a:pt x="86" y="5"/>
                      <a:pt x="86" y="5"/>
                    </a:cubicBezTo>
                    <a:cubicBezTo>
                      <a:pt x="86" y="5"/>
                      <a:pt x="86" y="5"/>
                      <a:pt x="86" y="5"/>
                    </a:cubicBezTo>
                    <a:cubicBezTo>
                      <a:pt x="86" y="6"/>
                      <a:pt x="86" y="6"/>
                      <a:pt x="86" y="6"/>
                    </a:cubicBezTo>
                    <a:cubicBezTo>
                      <a:pt x="86" y="7"/>
                      <a:pt x="85" y="5"/>
                      <a:pt x="85" y="5"/>
                    </a:cubicBezTo>
                    <a:cubicBezTo>
                      <a:pt x="84" y="5"/>
                      <a:pt x="83" y="6"/>
                      <a:pt x="82" y="6"/>
                    </a:cubicBezTo>
                    <a:cubicBezTo>
                      <a:pt x="82" y="8"/>
                      <a:pt x="81" y="7"/>
                      <a:pt x="82" y="9"/>
                    </a:cubicBezTo>
                    <a:cubicBezTo>
                      <a:pt x="81" y="8"/>
                      <a:pt x="81" y="8"/>
                      <a:pt x="81" y="8"/>
                    </a:cubicBezTo>
                    <a:cubicBezTo>
                      <a:pt x="81" y="10"/>
                      <a:pt x="81" y="10"/>
                      <a:pt x="79" y="7"/>
                    </a:cubicBezTo>
                    <a:cubicBezTo>
                      <a:pt x="75" y="7"/>
                      <a:pt x="72" y="10"/>
                      <a:pt x="68" y="11"/>
                    </a:cubicBezTo>
                    <a:cubicBezTo>
                      <a:pt x="65" y="13"/>
                      <a:pt x="63" y="16"/>
                      <a:pt x="60" y="19"/>
                    </a:cubicBezTo>
                    <a:cubicBezTo>
                      <a:pt x="60" y="22"/>
                      <a:pt x="59" y="21"/>
                      <a:pt x="60" y="24"/>
                    </a:cubicBezTo>
                    <a:cubicBezTo>
                      <a:pt x="59" y="23"/>
                      <a:pt x="59" y="23"/>
                      <a:pt x="59" y="23"/>
                    </a:cubicBezTo>
                    <a:cubicBezTo>
                      <a:pt x="59" y="24"/>
                      <a:pt x="59" y="23"/>
                      <a:pt x="57" y="22"/>
                    </a:cubicBezTo>
                    <a:cubicBezTo>
                      <a:pt x="58" y="23"/>
                      <a:pt x="57" y="22"/>
                      <a:pt x="58" y="24"/>
                    </a:cubicBezTo>
                    <a:cubicBezTo>
                      <a:pt x="59" y="26"/>
                      <a:pt x="57" y="22"/>
                      <a:pt x="57" y="23"/>
                    </a:cubicBezTo>
                    <a:cubicBezTo>
                      <a:pt x="56" y="22"/>
                      <a:pt x="57" y="24"/>
                      <a:pt x="57" y="23"/>
                    </a:cubicBezTo>
                    <a:cubicBezTo>
                      <a:pt x="57" y="26"/>
                      <a:pt x="56" y="22"/>
                      <a:pt x="55" y="21"/>
                    </a:cubicBezTo>
                    <a:cubicBezTo>
                      <a:pt x="53" y="22"/>
                      <a:pt x="53" y="25"/>
                      <a:pt x="51" y="25"/>
                    </a:cubicBezTo>
                    <a:cubicBezTo>
                      <a:pt x="51" y="24"/>
                      <a:pt x="51" y="26"/>
                      <a:pt x="51" y="26"/>
                    </a:cubicBezTo>
                    <a:cubicBezTo>
                      <a:pt x="50" y="23"/>
                      <a:pt x="51" y="27"/>
                      <a:pt x="50" y="26"/>
                    </a:cubicBezTo>
                    <a:cubicBezTo>
                      <a:pt x="50" y="25"/>
                      <a:pt x="50" y="25"/>
                      <a:pt x="50" y="25"/>
                    </a:cubicBezTo>
                    <a:cubicBezTo>
                      <a:pt x="49" y="24"/>
                      <a:pt x="49" y="26"/>
                      <a:pt x="48" y="25"/>
                    </a:cubicBezTo>
                    <a:cubicBezTo>
                      <a:pt x="48" y="26"/>
                      <a:pt x="46" y="24"/>
                      <a:pt x="46" y="26"/>
                    </a:cubicBezTo>
                    <a:cubicBezTo>
                      <a:pt x="46" y="24"/>
                      <a:pt x="46" y="25"/>
                      <a:pt x="45" y="24"/>
                    </a:cubicBezTo>
                    <a:cubicBezTo>
                      <a:pt x="46" y="28"/>
                      <a:pt x="44" y="24"/>
                      <a:pt x="44" y="26"/>
                    </a:cubicBezTo>
                    <a:cubicBezTo>
                      <a:pt x="44" y="26"/>
                      <a:pt x="44" y="26"/>
                      <a:pt x="44" y="26"/>
                    </a:cubicBezTo>
                    <a:cubicBezTo>
                      <a:pt x="42" y="26"/>
                      <a:pt x="40" y="26"/>
                      <a:pt x="39" y="29"/>
                    </a:cubicBezTo>
                    <a:cubicBezTo>
                      <a:pt x="39" y="29"/>
                      <a:pt x="36" y="27"/>
                      <a:pt x="36" y="29"/>
                    </a:cubicBezTo>
                    <a:cubicBezTo>
                      <a:pt x="36" y="30"/>
                      <a:pt x="36" y="30"/>
                      <a:pt x="36" y="30"/>
                    </a:cubicBezTo>
                    <a:cubicBezTo>
                      <a:pt x="36" y="30"/>
                      <a:pt x="36" y="29"/>
                      <a:pt x="36" y="29"/>
                    </a:cubicBezTo>
                    <a:cubicBezTo>
                      <a:pt x="36" y="30"/>
                      <a:pt x="34" y="29"/>
                      <a:pt x="34" y="29"/>
                    </a:cubicBezTo>
                    <a:cubicBezTo>
                      <a:pt x="34" y="30"/>
                      <a:pt x="34" y="30"/>
                      <a:pt x="34" y="31"/>
                    </a:cubicBezTo>
                    <a:cubicBezTo>
                      <a:pt x="32" y="29"/>
                      <a:pt x="33" y="33"/>
                      <a:pt x="31" y="31"/>
                    </a:cubicBezTo>
                    <a:cubicBezTo>
                      <a:pt x="32" y="34"/>
                      <a:pt x="32" y="33"/>
                      <a:pt x="32" y="34"/>
                    </a:cubicBezTo>
                    <a:cubicBezTo>
                      <a:pt x="32" y="33"/>
                      <a:pt x="31" y="33"/>
                      <a:pt x="31" y="32"/>
                    </a:cubicBezTo>
                    <a:cubicBezTo>
                      <a:pt x="31" y="32"/>
                      <a:pt x="30" y="33"/>
                      <a:pt x="30" y="32"/>
                    </a:cubicBezTo>
                    <a:cubicBezTo>
                      <a:pt x="29" y="32"/>
                      <a:pt x="30" y="34"/>
                      <a:pt x="29" y="34"/>
                    </a:cubicBezTo>
                    <a:cubicBezTo>
                      <a:pt x="28" y="32"/>
                      <a:pt x="28" y="34"/>
                      <a:pt x="28" y="33"/>
                    </a:cubicBezTo>
                    <a:cubicBezTo>
                      <a:pt x="28" y="35"/>
                      <a:pt x="28" y="37"/>
                      <a:pt x="28" y="36"/>
                    </a:cubicBezTo>
                    <a:cubicBezTo>
                      <a:pt x="27" y="33"/>
                      <a:pt x="27" y="33"/>
                      <a:pt x="27" y="33"/>
                    </a:cubicBezTo>
                    <a:cubicBezTo>
                      <a:pt x="26" y="35"/>
                      <a:pt x="24" y="32"/>
                      <a:pt x="23" y="36"/>
                    </a:cubicBezTo>
                    <a:cubicBezTo>
                      <a:pt x="23" y="35"/>
                      <a:pt x="23" y="35"/>
                      <a:pt x="23" y="35"/>
                    </a:cubicBezTo>
                    <a:cubicBezTo>
                      <a:pt x="22" y="37"/>
                      <a:pt x="20" y="36"/>
                      <a:pt x="19" y="39"/>
                    </a:cubicBezTo>
                    <a:cubicBezTo>
                      <a:pt x="18" y="38"/>
                      <a:pt x="18" y="38"/>
                      <a:pt x="17" y="38"/>
                    </a:cubicBezTo>
                    <a:cubicBezTo>
                      <a:pt x="17" y="40"/>
                      <a:pt x="17" y="40"/>
                      <a:pt x="17" y="42"/>
                    </a:cubicBezTo>
                    <a:cubicBezTo>
                      <a:pt x="17" y="42"/>
                      <a:pt x="16" y="41"/>
                      <a:pt x="16" y="40"/>
                    </a:cubicBezTo>
                    <a:cubicBezTo>
                      <a:pt x="15" y="40"/>
                      <a:pt x="14" y="38"/>
                      <a:pt x="14" y="41"/>
                    </a:cubicBezTo>
                    <a:cubicBezTo>
                      <a:pt x="14" y="39"/>
                      <a:pt x="14" y="39"/>
                      <a:pt x="14" y="39"/>
                    </a:cubicBezTo>
                    <a:cubicBezTo>
                      <a:pt x="14" y="41"/>
                      <a:pt x="13" y="43"/>
                      <a:pt x="12" y="42"/>
                    </a:cubicBezTo>
                    <a:cubicBezTo>
                      <a:pt x="13" y="43"/>
                      <a:pt x="12" y="44"/>
                      <a:pt x="13" y="45"/>
                    </a:cubicBezTo>
                    <a:cubicBezTo>
                      <a:pt x="13" y="45"/>
                      <a:pt x="12" y="43"/>
                      <a:pt x="12" y="44"/>
                    </a:cubicBezTo>
                    <a:cubicBezTo>
                      <a:pt x="12" y="42"/>
                      <a:pt x="12" y="42"/>
                      <a:pt x="12" y="42"/>
                    </a:cubicBezTo>
                    <a:cubicBezTo>
                      <a:pt x="10" y="43"/>
                      <a:pt x="9" y="44"/>
                      <a:pt x="8" y="46"/>
                    </a:cubicBezTo>
                    <a:cubicBezTo>
                      <a:pt x="7" y="44"/>
                      <a:pt x="7" y="46"/>
                      <a:pt x="6" y="45"/>
                    </a:cubicBezTo>
                    <a:cubicBezTo>
                      <a:pt x="6" y="47"/>
                      <a:pt x="4" y="46"/>
                      <a:pt x="6" y="48"/>
                    </a:cubicBezTo>
                    <a:cubicBezTo>
                      <a:pt x="5" y="47"/>
                      <a:pt x="5" y="47"/>
                      <a:pt x="5" y="47"/>
                    </a:cubicBezTo>
                    <a:cubicBezTo>
                      <a:pt x="4" y="47"/>
                      <a:pt x="4" y="48"/>
                      <a:pt x="2" y="48"/>
                    </a:cubicBezTo>
                    <a:cubicBezTo>
                      <a:pt x="2" y="48"/>
                      <a:pt x="3" y="50"/>
                      <a:pt x="3" y="51"/>
                    </a:cubicBezTo>
                    <a:cubicBezTo>
                      <a:pt x="2" y="50"/>
                      <a:pt x="2" y="50"/>
                      <a:pt x="2" y="50"/>
                    </a:cubicBezTo>
                    <a:cubicBezTo>
                      <a:pt x="2" y="51"/>
                      <a:pt x="4" y="52"/>
                      <a:pt x="5" y="53"/>
                    </a:cubicBezTo>
                    <a:cubicBezTo>
                      <a:pt x="4" y="53"/>
                      <a:pt x="4" y="54"/>
                      <a:pt x="4" y="53"/>
                    </a:cubicBezTo>
                    <a:cubicBezTo>
                      <a:pt x="3" y="52"/>
                      <a:pt x="2" y="51"/>
                      <a:pt x="1" y="50"/>
                    </a:cubicBezTo>
                    <a:cubicBezTo>
                      <a:pt x="0" y="50"/>
                      <a:pt x="2" y="53"/>
                      <a:pt x="1" y="51"/>
                    </a:cubicBezTo>
                    <a:cubicBezTo>
                      <a:pt x="0" y="51"/>
                      <a:pt x="0" y="52"/>
                      <a:pt x="1" y="53"/>
                    </a:cubicBezTo>
                    <a:cubicBezTo>
                      <a:pt x="1" y="53"/>
                      <a:pt x="0" y="53"/>
                      <a:pt x="0" y="52"/>
                    </a:cubicBezTo>
                    <a:cubicBezTo>
                      <a:pt x="0" y="52"/>
                      <a:pt x="0" y="53"/>
                      <a:pt x="0" y="53"/>
                    </a:cubicBezTo>
                    <a:cubicBezTo>
                      <a:pt x="0" y="53"/>
                      <a:pt x="0" y="53"/>
                      <a:pt x="0" y="53"/>
                    </a:cubicBezTo>
                    <a:cubicBezTo>
                      <a:pt x="1" y="54"/>
                      <a:pt x="1" y="54"/>
                      <a:pt x="3" y="55"/>
                    </a:cubicBezTo>
                    <a:cubicBezTo>
                      <a:pt x="3" y="55"/>
                      <a:pt x="2" y="55"/>
                      <a:pt x="3" y="55"/>
                    </a:cubicBezTo>
                    <a:cubicBezTo>
                      <a:pt x="4" y="56"/>
                      <a:pt x="4" y="56"/>
                      <a:pt x="3" y="56"/>
                    </a:cubicBezTo>
                    <a:cubicBezTo>
                      <a:pt x="1" y="55"/>
                      <a:pt x="1" y="54"/>
                      <a:pt x="0" y="54"/>
                    </a:cubicBezTo>
                    <a:cubicBezTo>
                      <a:pt x="2" y="56"/>
                      <a:pt x="2" y="56"/>
                      <a:pt x="2" y="56"/>
                    </a:cubicBezTo>
                    <a:cubicBezTo>
                      <a:pt x="2" y="56"/>
                      <a:pt x="3" y="56"/>
                      <a:pt x="4" y="57"/>
                    </a:cubicBezTo>
                    <a:cubicBezTo>
                      <a:pt x="3" y="56"/>
                      <a:pt x="3" y="56"/>
                      <a:pt x="3" y="56"/>
                    </a:cubicBezTo>
                    <a:cubicBezTo>
                      <a:pt x="4" y="57"/>
                      <a:pt x="4" y="57"/>
                      <a:pt x="4" y="57"/>
                    </a:cubicBezTo>
                    <a:cubicBezTo>
                      <a:pt x="4" y="56"/>
                      <a:pt x="6" y="57"/>
                      <a:pt x="5" y="56"/>
                    </a:cubicBezTo>
                    <a:cubicBezTo>
                      <a:pt x="4" y="55"/>
                      <a:pt x="4" y="55"/>
                      <a:pt x="4" y="55"/>
                    </a:cubicBezTo>
                    <a:cubicBezTo>
                      <a:pt x="4" y="55"/>
                      <a:pt x="3" y="53"/>
                      <a:pt x="4" y="54"/>
                    </a:cubicBezTo>
                    <a:cubicBezTo>
                      <a:pt x="6" y="56"/>
                      <a:pt x="6" y="56"/>
                      <a:pt x="6" y="56"/>
                    </a:cubicBezTo>
                    <a:cubicBezTo>
                      <a:pt x="6" y="56"/>
                      <a:pt x="5" y="55"/>
                      <a:pt x="5" y="55"/>
                    </a:cubicBezTo>
                    <a:cubicBezTo>
                      <a:pt x="7" y="57"/>
                      <a:pt x="7" y="57"/>
                      <a:pt x="7" y="57"/>
                    </a:cubicBezTo>
                    <a:cubicBezTo>
                      <a:pt x="5" y="55"/>
                      <a:pt x="7" y="56"/>
                      <a:pt x="7" y="55"/>
                    </a:cubicBezTo>
                    <a:cubicBezTo>
                      <a:pt x="7" y="56"/>
                      <a:pt x="7" y="56"/>
                      <a:pt x="7" y="56"/>
                    </a:cubicBezTo>
                    <a:cubicBezTo>
                      <a:pt x="8" y="56"/>
                      <a:pt x="6" y="55"/>
                      <a:pt x="6" y="54"/>
                    </a:cubicBezTo>
                    <a:cubicBezTo>
                      <a:pt x="6" y="55"/>
                      <a:pt x="8" y="56"/>
                      <a:pt x="9" y="57"/>
                    </a:cubicBezTo>
                    <a:cubicBezTo>
                      <a:pt x="9" y="57"/>
                      <a:pt x="8" y="55"/>
                      <a:pt x="9" y="56"/>
                    </a:cubicBezTo>
                    <a:cubicBezTo>
                      <a:pt x="9" y="56"/>
                      <a:pt x="9" y="55"/>
                      <a:pt x="9" y="53"/>
                    </a:cubicBezTo>
                    <a:cubicBezTo>
                      <a:pt x="9" y="53"/>
                      <a:pt x="10" y="56"/>
                      <a:pt x="10" y="55"/>
                    </a:cubicBezTo>
                    <a:cubicBezTo>
                      <a:pt x="11" y="56"/>
                      <a:pt x="12" y="58"/>
                      <a:pt x="12" y="59"/>
                    </a:cubicBezTo>
                    <a:cubicBezTo>
                      <a:pt x="13" y="59"/>
                      <a:pt x="14" y="60"/>
                      <a:pt x="13" y="60"/>
                    </a:cubicBezTo>
                    <a:cubicBezTo>
                      <a:pt x="13" y="60"/>
                      <a:pt x="14" y="61"/>
                      <a:pt x="14" y="61"/>
                    </a:cubicBezTo>
                    <a:cubicBezTo>
                      <a:pt x="14" y="60"/>
                      <a:pt x="12" y="58"/>
                      <a:pt x="12" y="58"/>
                    </a:cubicBezTo>
                    <a:cubicBezTo>
                      <a:pt x="11" y="56"/>
                      <a:pt x="12" y="57"/>
                      <a:pt x="11" y="55"/>
                    </a:cubicBezTo>
                    <a:cubicBezTo>
                      <a:pt x="11" y="55"/>
                      <a:pt x="12" y="55"/>
                      <a:pt x="12" y="55"/>
                    </a:cubicBezTo>
                    <a:cubicBezTo>
                      <a:pt x="12" y="55"/>
                      <a:pt x="13" y="56"/>
                      <a:pt x="14" y="57"/>
                    </a:cubicBezTo>
                    <a:cubicBezTo>
                      <a:pt x="13" y="56"/>
                      <a:pt x="13" y="55"/>
                      <a:pt x="14" y="55"/>
                    </a:cubicBezTo>
                    <a:cubicBezTo>
                      <a:pt x="13" y="53"/>
                      <a:pt x="13" y="53"/>
                      <a:pt x="12" y="52"/>
                    </a:cubicBezTo>
                    <a:cubicBezTo>
                      <a:pt x="12" y="51"/>
                      <a:pt x="12" y="51"/>
                      <a:pt x="12" y="51"/>
                    </a:cubicBezTo>
                    <a:cubicBezTo>
                      <a:pt x="13" y="52"/>
                      <a:pt x="14" y="55"/>
                      <a:pt x="14" y="55"/>
                    </a:cubicBezTo>
                    <a:cubicBezTo>
                      <a:pt x="15" y="57"/>
                      <a:pt x="14" y="55"/>
                      <a:pt x="15" y="57"/>
                    </a:cubicBezTo>
                    <a:cubicBezTo>
                      <a:pt x="16" y="59"/>
                      <a:pt x="15" y="60"/>
                      <a:pt x="14" y="58"/>
                    </a:cubicBezTo>
                    <a:cubicBezTo>
                      <a:pt x="15" y="61"/>
                      <a:pt x="15" y="59"/>
                      <a:pt x="16" y="61"/>
                    </a:cubicBezTo>
                    <a:cubicBezTo>
                      <a:pt x="16" y="61"/>
                      <a:pt x="15" y="59"/>
                      <a:pt x="16" y="59"/>
                    </a:cubicBezTo>
                    <a:cubicBezTo>
                      <a:pt x="15" y="58"/>
                      <a:pt x="15" y="58"/>
                      <a:pt x="15" y="57"/>
                    </a:cubicBezTo>
                    <a:cubicBezTo>
                      <a:pt x="14" y="54"/>
                      <a:pt x="16" y="58"/>
                      <a:pt x="16" y="58"/>
                    </a:cubicBezTo>
                    <a:cubicBezTo>
                      <a:pt x="16" y="59"/>
                      <a:pt x="16" y="59"/>
                      <a:pt x="16" y="59"/>
                    </a:cubicBezTo>
                    <a:cubicBezTo>
                      <a:pt x="17" y="60"/>
                      <a:pt x="16" y="58"/>
                      <a:pt x="17" y="58"/>
                    </a:cubicBezTo>
                    <a:cubicBezTo>
                      <a:pt x="18" y="61"/>
                      <a:pt x="16" y="58"/>
                      <a:pt x="17" y="60"/>
                    </a:cubicBezTo>
                    <a:cubicBezTo>
                      <a:pt x="18" y="62"/>
                      <a:pt x="18" y="62"/>
                      <a:pt x="18" y="62"/>
                    </a:cubicBezTo>
                    <a:cubicBezTo>
                      <a:pt x="19" y="63"/>
                      <a:pt x="17" y="60"/>
                      <a:pt x="18" y="61"/>
                    </a:cubicBezTo>
                    <a:cubicBezTo>
                      <a:pt x="18" y="62"/>
                      <a:pt x="18" y="62"/>
                      <a:pt x="18" y="62"/>
                    </a:cubicBezTo>
                    <a:cubicBezTo>
                      <a:pt x="18" y="61"/>
                      <a:pt x="18" y="61"/>
                      <a:pt x="18" y="61"/>
                    </a:cubicBezTo>
                    <a:cubicBezTo>
                      <a:pt x="18" y="60"/>
                      <a:pt x="17" y="58"/>
                      <a:pt x="17" y="58"/>
                    </a:cubicBezTo>
                    <a:cubicBezTo>
                      <a:pt x="16" y="55"/>
                      <a:pt x="17" y="58"/>
                      <a:pt x="17" y="57"/>
                    </a:cubicBezTo>
                    <a:cubicBezTo>
                      <a:pt x="16" y="55"/>
                      <a:pt x="17" y="57"/>
                      <a:pt x="16" y="56"/>
                    </a:cubicBezTo>
                    <a:cubicBezTo>
                      <a:pt x="16" y="54"/>
                      <a:pt x="16" y="54"/>
                      <a:pt x="16" y="54"/>
                    </a:cubicBezTo>
                    <a:cubicBezTo>
                      <a:pt x="16" y="54"/>
                      <a:pt x="17" y="55"/>
                      <a:pt x="17" y="57"/>
                    </a:cubicBezTo>
                    <a:cubicBezTo>
                      <a:pt x="17" y="57"/>
                      <a:pt x="17" y="57"/>
                      <a:pt x="17" y="56"/>
                    </a:cubicBezTo>
                    <a:cubicBezTo>
                      <a:pt x="17" y="58"/>
                      <a:pt x="18" y="60"/>
                      <a:pt x="19" y="61"/>
                    </a:cubicBezTo>
                    <a:cubicBezTo>
                      <a:pt x="19" y="62"/>
                      <a:pt x="18" y="60"/>
                      <a:pt x="18" y="59"/>
                    </a:cubicBezTo>
                    <a:cubicBezTo>
                      <a:pt x="18" y="59"/>
                      <a:pt x="18" y="57"/>
                      <a:pt x="18" y="57"/>
                    </a:cubicBezTo>
                    <a:cubicBezTo>
                      <a:pt x="16" y="52"/>
                      <a:pt x="19" y="60"/>
                      <a:pt x="19" y="59"/>
                    </a:cubicBezTo>
                    <a:cubicBezTo>
                      <a:pt x="18" y="56"/>
                      <a:pt x="18" y="55"/>
                      <a:pt x="17" y="52"/>
                    </a:cubicBezTo>
                    <a:cubicBezTo>
                      <a:pt x="17" y="51"/>
                      <a:pt x="17" y="50"/>
                      <a:pt x="17" y="51"/>
                    </a:cubicBezTo>
                    <a:cubicBezTo>
                      <a:pt x="18" y="53"/>
                      <a:pt x="18" y="52"/>
                      <a:pt x="18" y="54"/>
                    </a:cubicBezTo>
                    <a:cubicBezTo>
                      <a:pt x="18" y="54"/>
                      <a:pt x="18" y="54"/>
                      <a:pt x="18" y="54"/>
                    </a:cubicBezTo>
                    <a:cubicBezTo>
                      <a:pt x="19" y="56"/>
                      <a:pt x="19" y="56"/>
                      <a:pt x="19" y="56"/>
                    </a:cubicBezTo>
                    <a:cubicBezTo>
                      <a:pt x="21" y="60"/>
                      <a:pt x="21" y="60"/>
                      <a:pt x="21" y="60"/>
                    </a:cubicBezTo>
                    <a:cubicBezTo>
                      <a:pt x="21" y="59"/>
                      <a:pt x="20" y="58"/>
                      <a:pt x="20" y="57"/>
                    </a:cubicBezTo>
                    <a:cubicBezTo>
                      <a:pt x="20" y="58"/>
                      <a:pt x="21" y="59"/>
                      <a:pt x="21" y="59"/>
                    </a:cubicBezTo>
                    <a:cubicBezTo>
                      <a:pt x="20" y="59"/>
                      <a:pt x="20" y="56"/>
                      <a:pt x="20" y="56"/>
                    </a:cubicBezTo>
                    <a:cubicBezTo>
                      <a:pt x="20" y="56"/>
                      <a:pt x="21" y="58"/>
                      <a:pt x="21" y="58"/>
                    </a:cubicBezTo>
                    <a:cubicBezTo>
                      <a:pt x="22" y="60"/>
                      <a:pt x="22" y="60"/>
                      <a:pt x="22" y="60"/>
                    </a:cubicBezTo>
                    <a:cubicBezTo>
                      <a:pt x="21" y="58"/>
                      <a:pt x="22" y="61"/>
                      <a:pt x="22" y="60"/>
                    </a:cubicBezTo>
                    <a:cubicBezTo>
                      <a:pt x="22" y="59"/>
                      <a:pt x="21" y="57"/>
                      <a:pt x="21" y="56"/>
                    </a:cubicBezTo>
                    <a:cubicBezTo>
                      <a:pt x="21" y="55"/>
                      <a:pt x="22" y="56"/>
                      <a:pt x="22" y="56"/>
                    </a:cubicBezTo>
                    <a:cubicBezTo>
                      <a:pt x="22" y="57"/>
                      <a:pt x="22" y="57"/>
                      <a:pt x="22" y="57"/>
                    </a:cubicBezTo>
                    <a:cubicBezTo>
                      <a:pt x="22" y="57"/>
                      <a:pt x="23" y="61"/>
                      <a:pt x="23" y="60"/>
                    </a:cubicBezTo>
                    <a:cubicBezTo>
                      <a:pt x="22" y="58"/>
                      <a:pt x="22" y="58"/>
                      <a:pt x="22" y="58"/>
                    </a:cubicBezTo>
                    <a:cubicBezTo>
                      <a:pt x="23" y="58"/>
                      <a:pt x="23" y="59"/>
                      <a:pt x="23" y="60"/>
                    </a:cubicBezTo>
                    <a:cubicBezTo>
                      <a:pt x="23" y="58"/>
                      <a:pt x="23" y="59"/>
                      <a:pt x="23" y="58"/>
                    </a:cubicBezTo>
                    <a:cubicBezTo>
                      <a:pt x="23" y="59"/>
                      <a:pt x="23" y="59"/>
                      <a:pt x="23" y="59"/>
                    </a:cubicBezTo>
                    <a:cubicBezTo>
                      <a:pt x="23" y="58"/>
                      <a:pt x="23" y="56"/>
                      <a:pt x="24" y="58"/>
                    </a:cubicBezTo>
                    <a:cubicBezTo>
                      <a:pt x="23" y="56"/>
                      <a:pt x="23" y="58"/>
                      <a:pt x="23" y="57"/>
                    </a:cubicBezTo>
                    <a:cubicBezTo>
                      <a:pt x="22" y="55"/>
                      <a:pt x="22" y="55"/>
                      <a:pt x="22" y="55"/>
                    </a:cubicBezTo>
                    <a:cubicBezTo>
                      <a:pt x="23" y="58"/>
                      <a:pt x="23" y="55"/>
                      <a:pt x="23" y="55"/>
                    </a:cubicBezTo>
                    <a:cubicBezTo>
                      <a:pt x="24" y="56"/>
                      <a:pt x="24" y="56"/>
                      <a:pt x="24" y="57"/>
                    </a:cubicBezTo>
                    <a:cubicBezTo>
                      <a:pt x="24" y="55"/>
                      <a:pt x="24" y="55"/>
                      <a:pt x="24" y="55"/>
                    </a:cubicBezTo>
                    <a:cubicBezTo>
                      <a:pt x="25" y="59"/>
                      <a:pt x="24" y="54"/>
                      <a:pt x="24" y="55"/>
                    </a:cubicBezTo>
                    <a:cubicBezTo>
                      <a:pt x="25" y="56"/>
                      <a:pt x="25" y="58"/>
                      <a:pt x="25" y="58"/>
                    </a:cubicBezTo>
                    <a:cubicBezTo>
                      <a:pt x="24" y="56"/>
                      <a:pt x="25" y="55"/>
                      <a:pt x="24" y="53"/>
                    </a:cubicBezTo>
                    <a:cubicBezTo>
                      <a:pt x="25" y="54"/>
                      <a:pt x="25" y="56"/>
                      <a:pt x="26" y="58"/>
                    </a:cubicBezTo>
                    <a:cubicBezTo>
                      <a:pt x="25" y="56"/>
                      <a:pt x="26" y="59"/>
                      <a:pt x="26" y="57"/>
                    </a:cubicBezTo>
                    <a:cubicBezTo>
                      <a:pt x="25" y="56"/>
                      <a:pt x="25" y="55"/>
                      <a:pt x="25" y="54"/>
                    </a:cubicBezTo>
                    <a:cubicBezTo>
                      <a:pt x="26" y="54"/>
                      <a:pt x="25" y="55"/>
                      <a:pt x="26" y="56"/>
                    </a:cubicBezTo>
                    <a:cubicBezTo>
                      <a:pt x="26" y="56"/>
                      <a:pt x="26" y="54"/>
                      <a:pt x="25" y="53"/>
                    </a:cubicBezTo>
                    <a:cubicBezTo>
                      <a:pt x="26" y="53"/>
                      <a:pt x="25" y="51"/>
                      <a:pt x="26" y="52"/>
                    </a:cubicBezTo>
                    <a:cubicBezTo>
                      <a:pt x="26" y="54"/>
                      <a:pt x="26" y="53"/>
                      <a:pt x="26" y="54"/>
                    </a:cubicBezTo>
                    <a:cubicBezTo>
                      <a:pt x="27" y="54"/>
                      <a:pt x="25" y="50"/>
                      <a:pt x="26" y="50"/>
                    </a:cubicBezTo>
                    <a:cubicBezTo>
                      <a:pt x="25" y="49"/>
                      <a:pt x="25" y="46"/>
                      <a:pt x="25" y="45"/>
                    </a:cubicBezTo>
                    <a:cubicBezTo>
                      <a:pt x="25" y="45"/>
                      <a:pt x="25" y="46"/>
                      <a:pt x="25" y="48"/>
                    </a:cubicBezTo>
                    <a:cubicBezTo>
                      <a:pt x="25" y="48"/>
                      <a:pt x="25" y="48"/>
                      <a:pt x="25" y="48"/>
                    </a:cubicBezTo>
                    <a:cubicBezTo>
                      <a:pt x="27" y="50"/>
                      <a:pt x="26" y="52"/>
                      <a:pt x="27" y="55"/>
                    </a:cubicBezTo>
                    <a:cubicBezTo>
                      <a:pt x="27" y="54"/>
                      <a:pt x="27" y="54"/>
                      <a:pt x="27" y="54"/>
                    </a:cubicBezTo>
                    <a:cubicBezTo>
                      <a:pt x="28" y="57"/>
                      <a:pt x="28" y="57"/>
                      <a:pt x="28" y="57"/>
                    </a:cubicBezTo>
                    <a:cubicBezTo>
                      <a:pt x="27" y="55"/>
                      <a:pt x="28" y="56"/>
                      <a:pt x="28" y="55"/>
                    </a:cubicBezTo>
                    <a:cubicBezTo>
                      <a:pt x="28" y="54"/>
                      <a:pt x="28" y="56"/>
                      <a:pt x="28" y="55"/>
                    </a:cubicBezTo>
                    <a:cubicBezTo>
                      <a:pt x="28" y="54"/>
                      <a:pt x="27" y="51"/>
                      <a:pt x="28" y="52"/>
                    </a:cubicBezTo>
                    <a:cubicBezTo>
                      <a:pt x="29" y="55"/>
                      <a:pt x="29" y="55"/>
                      <a:pt x="29" y="55"/>
                    </a:cubicBezTo>
                    <a:cubicBezTo>
                      <a:pt x="29" y="56"/>
                      <a:pt x="28" y="53"/>
                      <a:pt x="29" y="54"/>
                    </a:cubicBezTo>
                    <a:cubicBezTo>
                      <a:pt x="29" y="55"/>
                      <a:pt x="29" y="55"/>
                      <a:pt x="29" y="55"/>
                    </a:cubicBezTo>
                    <a:cubicBezTo>
                      <a:pt x="30" y="55"/>
                      <a:pt x="32" y="55"/>
                      <a:pt x="31" y="51"/>
                    </a:cubicBezTo>
                    <a:cubicBezTo>
                      <a:pt x="32" y="52"/>
                      <a:pt x="32" y="52"/>
                      <a:pt x="33" y="53"/>
                    </a:cubicBezTo>
                    <a:cubicBezTo>
                      <a:pt x="33" y="53"/>
                      <a:pt x="33" y="51"/>
                      <a:pt x="33" y="51"/>
                    </a:cubicBezTo>
                    <a:cubicBezTo>
                      <a:pt x="34" y="53"/>
                      <a:pt x="34" y="53"/>
                      <a:pt x="34" y="53"/>
                    </a:cubicBezTo>
                    <a:cubicBezTo>
                      <a:pt x="34" y="54"/>
                      <a:pt x="34" y="52"/>
                      <a:pt x="34" y="51"/>
                    </a:cubicBezTo>
                    <a:cubicBezTo>
                      <a:pt x="35" y="52"/>
                      <a:pt x="35" y="52"/>
                      <a:pt x="35" y="52"/>
                    </a:cubicBezTo>
                    <a:cubicBezTo>
                      <a:pt x="35" y="54"/>
                      <a:pt x="35" y="51"/>
                      <a:pt x="35" y="51"/>
                    </a:cubicBezTo>
                    <a:cubicBezTo>
                      <a:pt x="35" y="52"/>
                      <a:pt x="35" y="52"/>
                      <a:pt x="35" y="52"/>
                    </a:cubicBezTo>
                    <a:cubicBezTo>
                      <a:pt x="35" y="51"/>
                      <a:pt x="35" y="51"/>
                      <a:pt x="35" y="51"/>
                    </a:cubicBezTo>
                    <a:cubicBezTo>
                      <a:pt x="35" y="50"/>
                      <a:pt x="35" y="50"/>
                      <a:pt x="36" y="52"/>
                    </a:cubicBezTo>
                    <a:cubicBezTo>
                      <a:pt x="36" y="51"/>
                      <a:pt x="36" y="51"/>
                      <a:pt x="36" y="51"/>
                    </a:cubicBezTo>
                    <a:cubicBezTo>
                      <a:pt x="37" y="52"/>
                      <a:pt x="37" y="52"/>
                      <a:pt x="38" y="51"/>
                    </a:cubicBezTo>
                    <a:cubicBezTo>
                      <a:pt x="37" y="51"/>
                      <a:pt x="37" y="50"/>
                      <a:pt x="37" y="49"/>
                    </a:cubicBezTo>
                    <a:cubicBezTo>
                      <a:pt x="36" y="46"/>
                      <a:pt x="37" y="49"/>
                      <a:pt x="37" y="47"/>
                    </a:cubicBezTo>
                    <a:cubicBezTo>
                      <a:pt x="37" y="48"/>
                      <a:pt x="38" y="49"/>
                      <a:pt x="38" y="50"/>
                    </a:cubicBezTo>
                    <a:cubicBezTo>
                      <a:pt x="39" y="52"/>
                      <a:pt x="39" y="50"/>
                      <a:pt x="40" y="50"/>
                    </a:cubicBezTo>
                    <a:cubicBezTo>
                      <a:pt x="40" y="49"/>
                      <a:pt x="40" y="49"/>
                      <a:pt x="40" y="49"/>
                    </a:cubicBezTo>
                    <a:cubicBezTo>
                      <a:pt x="42" y="51"/>
                      <a:pt x="41" y="48"/>
                      <a:pt x="42" y="49"/>
                    </a:cubicBezTo>
                    <a:cubicBezTo>
                      <a:pt x="42" y="48"/>
                      <a:pt x="41" y="45"/>
                      <a:pt x="41" y="45"/>
                    </a:cubicBezTo>
                    <a:cubicBezTo>
                      <a:pt x="41" y="43"/>
                      <a:pt x="42" y="47"/>
                      <a:pt x="43" y="48"/>
                    </a:cubicBezTo>
                    <a:cubicBezTo>
                      <a:pt x="43" y="48"/>
                      <a:pt x="43" y="47"/>
                      <a:pt x="43" y="47"/>
                    </a:cubicBezTo>
                    <a:cubicBezTo>
                      <a:pt x="43" y="48"/>
                      <a:pt x="43" y="48"/>
                      <a:pt x="43" y="48"/>
                    </a:cubicBezTo>
                    <a:cubicBezTo>
                      <a:pt x="43" y="47"/>
                      <a:pt x="43" y="46"/>
                      <a:pt x="44" y="47"/>
                    </a:cubicBezTo>
                    <a:cubicBezTo>
                      <a:pt x="44" y="47"/>
                      <a:pt x="44" y="47"/>
                      <a:pt x="44" y="47"/>
                    </a:cubicBezTo>
                    <a:cubicBezTo>
                      <a:pt x="44" y="47"/>
                      <a:pt x="45" y="48"/>
                      <a:pt x="45" y="48"/>
                    </a:cubicBezTo>
                    <a:cubicBezTo>
                      <a:pt x="44" y="46"/>
                      <a:pt x="45" y="47"/>
                      <a:pt x="45" y="45"/>
                    </a:cubicBezTo>
                    <a:cubicBezTo>
                      <a:pt x="45" y="46"/>
                      <a:pt x="45" y="46"/>
                      <a:pt x="45" y="46"/>
                    </a:cubicBezTo>
                    <a:cubicBezTo>
                      <a:pt x="45" y="44"/>
                      <a:pt x="45" y="44"/>
                      <a:pt x="45" y="44"/>
                    </a:cubicBezTo>
                    <a:cubicBezTo>
                      <a:pt x="45" y="45"/>
                      <a:pt x="45" y="45"/>
                      <a:pt x="45" y="45"/>
                    </a:cubicBezTo>
                    <a:cubicBezTo>
                      <a:pt x="46" y="47"/>
                      <a:pt x="46" y="47"/>
                      <a:pt x="46" y="47"/>
                    </a:cubicBezTo>
                    <a:cubicBezTo>
                      <a:pt x="46" y="48"/>
                      <a:pt x="45" y="45"/>
                      <a:pt x="45" y="45"/>
                    </a:cubicBezTo>
                    <a:cubicBezTo>
                      <a:pt x="45" y="43"/>
                      <a:pt x="46" y="45"/>
                      <a:pt x="46" y="45"/>
                    </a:cubicBezTo>
                    <a:cubicBezTo>
                      <a:pt x="46" y="46"/>
                      <a:pt x="46" y="45"/>
                      <a:pt x="46" y="45"/>
                    </a:cubicBezTo>
                    <a:cubicBezTo>
                      <a:pt x="46" y="47"/>
                      <a:pt x="46" y="46"/>
                      <a:pt x="46" y="47"/>
                    </a:cubicBezTo>
                    <a:cubicBezTo>
                      <a:pt x="46" y="47"/>
                      <a:pt x="46" y="45"/>
                      <a:pt x="46" y="45"/>
                    </a:cubicBezTo>
                    <a:cubicBezTo>
                      <a:pt x="46" y="45"/>
                      <a:pt x="47" y="45"/>
                      <a:pt x="47" y="46"/>
                    </a:cubicBezTo>
                    <a:cubicBezTo>
                      <a:pt x="47" y="45"/>
                      <a:pt x="47" y="45"/>
                      <a:pt x="47" y="45"/>
                    </a:cubicBezTo>
                    <a:cubicBezTo>
                      <a:pt x="47" y="44"/>
                      <a:pt x="46" y="44"/>
                      <a:pt x="46" y="43"/>
                    </a:cubicBezTo>
                    <a:cubicBezTo>
                      <a:pt x="46" y="43"/>
                      <a:pt x="46" y="42"/>
                      <a:pt x="46" y="43"/>
                    </a:cubicBezTo>
                    <a:cubicBezTo>
                      <a:pt x="46" y="43"/>
                      <a:pt x="46" y="43"/>
                      <a:pt x="46" y="43"/>
                    </a:cubicBezTo>
                    <a:cubicBezTo>
                      <a:pt x="46" y="43"/>
                      <a:pt x="47" y="43"/>
                      <a:pt x="46" y="42"/>
                    </a:cubicBezTo>
                    <a:cubicBezTo>
                      <a:pt x="47" y="44"/>
                      <a:pt x="47" y="44"/>
                      <a:pt x="47" y="44"/>
                    </a:cubicBezTo>
                    <a:cubicBezTo>
                      <a:pt x="47" y="43"/>
                      <a:pt x="47" y="43"/>
                      <a:pt x="47" y="42"/>
                    </a:cubicBezTo>
                    <a:cubicBezTo>
                      <a:pt x="48" y="44"/>
                      <a:pt x="49" y="46"/>
                      <a:pt x="49" y="46"/>
                    </a:cubicBezTo>
                    <a:cubicBezTo>
                      <a:pt x="49" y="44"/>
                      <a:pt x="49" y="44"/>
                      <a:pt x="49" y="44"/>
                    </a:cubicBezTo>
                    <a:cubicBezTo>
                      <a:pt x="49" y="44"/>
                      <a:pt x="49" y="44"/>
                      <a:pt x="50" y="45"/>
                    </a:cubicBezTo>
                    <a:cubicBezTo>
                      <a:pt x="51" y="46"/>
                      <a:pt x="48" y="40"/>
                      <a:pt x="49" y="42"/>
                    </a:cubicBezTo>
                    <a:cubicBezTo>
                      <a:pt x="50" y="44"/>
                      <a:pt x="50" y="44"/>
                      <a:pt x="51" y="44"/>
                    </a:cubicBezTo>
                    <a:cubicBezTo>
                      <a:pt x="50" y="43"/>
                      <a:pt x="50" y="43"/>
                      <a:pt x="50" y="43"/>
                    </a:cubicBezTo>
                    <a:cubicBezTo>
                      <a:pt x="50" y="42"/>
                      <a:pt x="51" y="45"/>
                      <a:pt x="50" y="43"/>
                    </a:cubicBezTo>
                    <a:cubicBezTo>
                      <a:pt x="50" y="42"/>
                      <a:pt x="50" y="42"/>
                      <a:pt x="50" y="42"/>
                    </a:cubicBezTo>
                    <a:cubicBezTo>
                      <a:pt x="52" y="46"/>
                      <a:pt x="52" y="42"/>
                      <a:pt x="54" y="44"/>
                    </a:cubicBezTo>
                    <a:cubicBezTo>
                      <a:pt x="52" y="42"/>
                      <a:pt x="54" y="43"/>
                      <a:pt x="53" y="42"/>
                    </a:cubicBezTo>
                    <a:cubicBezTo>
                      <a:pt x="54" y="45"/>
                      <a:pt x="54" y="42"/>
                      <a:pt x="54" y="43"/>
                    </a:cubicBezTo>
                    <a:cubicBezTo>
                      <a:pt x="53" y="41"/>
                      <a:pt x="53" y="41"/>
                      <a:pt x="53" y="41"/>
                    </a:cubicBezTo>
                    <a:cubicBezTo>
                      <a:pt x="54" y="42"/>
                      <a:pt x="53" y="37"/>
                      <a:pt x="54" y="40"/>
                    </a:cubicBezTo>
                    <a:cubicBezTo>
                      <a:pt x="55" y="40"/>
                      <a:pt x="55" y="41"/>
                      <a:pt x="55" y="42"/>
                    </a:cubicBezTo>
                    <a:cubicBezTo>
                      <a:pt x="56" y="44"/>
                      <a:pt x="55" y="39"/>
                      <a:pt x="56" y="42"/>
                    </a:cubicBezTo>
                    <a:cubicBezTo>
                      <a:pt x="56" y="41"/>
                      <a:pt x="55" y="40"/>
                      <a:pt x="55" y="39"/>
                    </a:cubicBezTo>
                    <a:cubicBezTo>
                      <a:pt x="56" y="40"/>
                      <a:pt x="57" y="41"/>
                      <a:pt x="57" y="41"/>
                    </a:cubicBezTo>
                    <a:cubicBezTo>
                      <a:pt x="57" y="41"/>
                      <a:pt x="57" y="40"/>
                      <a:pt x="57" y="40"/>
                    </a:cubicBezTo>
                    <a:cubicBezTo>
                      <a:pt x="57" y="41"/>
                      <a:pt x="57" y="41"/>
                      <a:pt x="57" y="42"/>
                    </a:cubicBezTo>
                    <a:cubicBezTo>
                      <a:pt x="58" y="42"/>
                      <a:pt x="58" y="41"/>
                      <a:pt x="58" y="40"/>
                    </a:cubicBezTo>
                    <a:cubicBezTo>
                      <a:pt x="59" y="41"/>
                      <a:pt x="59" y="40"/>
                      <a:pt x="60" y="41"/>
                    </a:cubicBezTo>
                    <a:cubicBezTo>
                      <a:pt x="59" y="39"/>
                      <a:pt x="61" y="42"/>
                      <a:pt x="60" y="39"/>
                    </a:cubicBezTo>
                    <a:cubicBezTo>
                      <a:pt x="60" y="40"/>
                      <a:pt x="60" y="40"/>
                      <a:pt x="60" y="40"/>
                    </a:cubicBezTo>
                    <a:cubicBezTo>
                      <a:pt x="60" y="39"/>
                      <a:pt x="59" y="37"/>
                      <a:pt x="59" y="37"/>
                    </a:cubicBezTo>
                    <a:cubicBezTo>
                      <a:pt x="60" y="39"/>
                      <a:pt x="60" y="39"/>
                      <a:pt x="60" y="39"/>
                    </a:cubicBezTo>
                    <a:cubicBezTo>
                      <a:pt x="61" y="41"/>
                      <a:pt x="61" y="39"/>
                      <a:pt x="61" y="40"/>
                    </a:cubicBezTo>
                    <a:cubicBezTo>
                      <a:pt x="60" y="38"/>
                      <a:pt x="62" y="40"/>
                      <a:pt x="61" y="38"/>
                    </a:cubicBezTo>
                    <a:cubicBezTo>
                      <a:pt x="61" y="38"/>
                      <a:pt x="61" y="38"/>
                      <a:pt x="61" y="38"/>
                    </a:cubicBezTo>
                    <a:cubicBezTo>
                      <a:pt x="61" y="37"/>
                      <a:pt x="60" y="37"/>
                      <a:pt x="61" y="36"/>
                    </a:cubicBezTo>
                    <a:cubicBezTo>
                      <a:pt x="61" y="36"/>
                      <a:pt x="62" y="38"/>
                      <a:pt x="62" y="38"/>
                    </a:cubicBezTo>
                    <a:cubicBezTo>
                      <a:pt x="62" y="39"/>
                      <a:pt x="62" y="38"/>
                      <a:pt x="62" y="38"/>
                    </a:cubicBezTo>
                    <a:cubicBezTo>
                      <a:pt x="62" y="38"/>
                      <a:pt x="62" y="38"/>
                      <a:pt x="62" y="37"/>
                    </a:cubicBezTo>
                    <a:cubicBezTo>
                      <a:pt x="62" y="38"/>
                      <a:pt x="62" y="38"/>
                      <a:pt x="62" y="38"/>
                    </a:cubicBezTo>
                    <a:cubicBezTo>
                      <a:pt x="62" y="38"/>
                      <a:pt x="62" y="38"/>
                      <a:pt x="62" y="38"/>
                    </a:cubicBezTo>
                    <a:cubicBezTo>
                      <a:pt x="62" y="38"/>
                      <a:pt x="62" y="38"/>
                      <a:pt x="62" y="38"/>
                    </a:cubicBezTo>
                    <a:cubicBezTo>
                      <a:pt x="62" y="38"/>
                      <a:pt x="62" y="38"/>
                      <a:pt x="62" y="38"/>
                    </a:cubicBezTo>
                    <a:cubicBezTo>
                      <a:pt x="62" y="38"/>
                      <a:pt x="63" y="38"/>
                      <a:pt x="63" y="38"/>
                    </a:cubicBezTo>
                    <a:cubicBezTo>
                      <a:pt x="63" y="38"/>
                      <a:pt x="63" y="38"/>
                      <a:pt x="63" y="38"/>
                    </a:cubicBezTo>
                    <a:cubicBezTo>
                      <a:pt x="63" y="38"/>
                      <a:pt x="63" y="38"/>
                      <a:pt x="63" y="38"/>
                    </a:cubicBezTo>
                    <a:cubicBezTo>
                      <a:pt x="64" y="40"/>
                      <a:pt x="64" y="40"/>
                      <a:pt x="64" y="40"/>
                    </a:cubicBezTo>
                    <a:cubicBezTo>
                      <a:pt x="64" y="40"/>
                      <a:pt x="64" y="38"/>
                      <a:pt x="63" y="37"/>
                    </a:cubicBezTo>
                    <a:cubicBezTo>
                      <a:pt x="64" y="38"/>
                      <a:pt x="65" y="36"/>
                      <a:pt x="65" y="36"/>
                    </a:cubicBezTo>
                    <a:cubicBezTo>
                      <a:pt x="65" y="36"/>
                      <a:pt x="65" y="37"/>
                      <a:pt x="65" y="36"/>
                    </a:cubicBezTo>
                    <a:cubicBezTo>
                      <a:pt x="65" y="36"/>
                      <a:pt x="65" y="34"/>
                      <a:pt x="65" y="35"/>
                    </a:cubicBezTo>
                    <a:cubicBezTo>
                      <a:pt x="65" y="35"/>
                      <a:pt x="66" y="36"/>
                      <a:pt x="66" y="36"/>
                    </a:cubicBezTo>
                    <a:cubicBezTo>
                      <a:pt x="66" y="37"/>
                      <a:pt x="66" y="35"/>
                      <a:pt x="66" y="35"/>
                    </a:cubicBezTo>
                    <a:cubicBezTo>
                      <a:pt x="67" y="37"/>
                      <a:pt x="66" y="33"/>
                      <a:pt x="67" y="34"/>
                    </a:cubicBezTo>
                    <a:cubicBezTo>
                      <a:pt x="67" y="34"/>
                      <a:pt x="68" y="35"/>
                      <a:pt x="68" y="36"/>
                    </a:cubicBezTo>
                    <a:cubicBezTo>
                      <a:pt x="68" y="35"/>
                      <a:pt x="68" y="34"/>
                      <a:pt x="68" y="32"/>
                    </a:cubicBezTo>
                    <a:cubicBezTo>
                      <a:pt x="68" y="34"/>
                      <a:pt x="68" y="34"/>
                      <a:pt x="68" y="34"/>
                    </a:cubicBezTo>
                    <a:cubicBezTo>
                      <a:pt x="69" y="34"/>
                      <a:pt x="69" y="33"/>
                      <a:pt x="69" y="32"/>
                    </a:cubicBezTo>
                    <a:cubicBezTo>
                      <a:pt x="68" y="31"/>
                      <a:pt x="68" y="30"/>
                      <a:pt x="68" y="30"/>
                    </a:cubicBezTo>
                    <a:cubicBezTo>
                      <a:pt x="68" y="30"/>
                      <a:pt x="68" y="30"/>
                      <a:pt x="68" y="30"/>
                    </a:cubicBezTo>
                    <a:cubicBezTo>
                      <a:pt x="68" y="29"/>
                      <a:pt x="68" y="29"/>
                      <a:pt x="68" y="29"/>
                    </a:cubicBezTo>
                    <a:cubicBezTo>
                      <a:pt x="69" y="30"/>
                      <a:pt x="68" y="30"/>
                      <a:pt x="69" y="30"/>
                    </a:cubicBezTo>
                    <a:cubicBezTo>
                      <a:pt x="70" y="33"/>
                      <a:pt x="70" y="31"/>
                      <a:pt x="70" y="32"/>
                    </a:cubicBezTo>
                    <a:cubicBezTo>
                      <a:pt x="70" y="30"/>
                      <a:pt x="70" y="30"/>
                      <a:pt x="70" y="30"/>
                    </a:cubicBezTo>
                    <a:cubicBezTo>
                      <a:pt x="70" y="29"/>
                      <a:pt x="71" y="31"/>
                      <a:pt x="71" y="31"/>
                    </a:cubicBezTo>
                    <a:cubicBezTo>
                      <a:pt x="69" y="26"/>
                      <a:pt x="69" y="26"/>
                      <a:pt x="69" y="26"/>
                    </a:cubicBezTo>
                    <a:cubicBezTo>
                      <a:pt x="69" y="27"/>
                      <a:pt x="71" y="28"/>
                      <a:pt x="71" y="29"/>
                    </a:cubicBezTo>
                    <a:cubicBezTo>
                      <a:pt x="71" y="29"/>
                      <a:pt x="70" y="26"/>
                      <a:pt x="70" y="24"/>
                    </a:cubicBezTo>
                    <a:cubicBezTo>
                      <a:pt x="70" y="25"/>
                      <a:pt x="70" y="24"/>
                      <a:pt x="70" y="23"/>
                    </a:cubicBezTo>
                    <a:cubicBezTo>
                      <a:pt x="71" y="25"/>
                      <a:pt x="70" y="23"/>
                      <a:pt x="71" y="24"/>
                    </a:cubicBezTo>
                    <a:cubicBezTo>
                      <a:pt x="72" y="26"/>
                      <a:pt x="72" y="26"/>
                      <a:pt x="72" y="26"/>
                    </a:cubicBezTo>
                    <a:cubicBezTo>
                      <a:pt x="71" y="26"/>
                      <a:pt x="73" y="28"/>
                      <a:pt x="73" y="29"/>
                    </a:cubicBezTo>
                    <a:cubicBezTo>
                      <a:pt x="73" y="28"/>
                      <a:pt x="74" y="28"/>
                      <a:pt x="75" y="29"/>
                    </a:cubicBezTo>
                    <a:cubicBezTo>
                      <a:pt x="73" y="26"/>
                      <a:pt x="74" y="27"/>
                      <a:pt x="73" y="25"/>
                    </a:cubicBezTo>
                    <a:cubicBezTo>
                      <a:pt x="74" y="24"/>
                      <a:pt x="74" y="27"/>
                      <a:pt x="75" y="27"/>
                    </a:cubicBezTo>
                    <a:cubicBezTo>
                      <a:pt x="75" y="26"/>
                      <a:pt x="76" y="26"/>
                      <a:pt x="76" y="26"/>
                    </a:cubicBezTo>
                    <a:cubicBezTo>
                      <a:pt x="76" y="26"/>
                      <a:pt x="76" y="26"/>
                      <a:pt x="76" y="26"/>
                    </a:cubicBezTo>
                    <a:cubicBezTo>
                      <a:pt x="76" y="25"/>
                      <a:pt x="77" y="26"/>
                      <a:pt x="77" y="23"/>
                    </a:cubicBezTo>
                    <a:cubicBezTo>
                      <a:pt x="77" y="25"/>
                      <a:pt x="77" y="25"/>
                      <a:pt x="77" y="25"/>
                    </a:cubicBezTo>
                    <a:cubicBezTo>
                      <a:pt x="78" y="25"/>
                      <a:pt x="76" y="22"/>
                      <a:pt x="77" y="23"/>
                    </a:cubicBezTo>
                    <a:cubicBezTo>
                      <a:pt x="78" y="24"/>
                      <a:pt x="78" y="24"/>
                      <a:pt x="78" y="24"/>
                    </a:cubicBezTo>
                    <a:cubicBezTo>
                      <a:pt x="78" y="23"/>
                      <a:pt x="79" y="25"/>
                      <a:pt x="78" y="23"/>
                    </a:cubicBezTo>
                    <a:cubicBezTo>
                      <a:pt x="79" y="24"/>
                      <a:pt x="79" y="24"/>
                      <a:pt x="79" y="24"/>
                    </a:cubicBezTo>
                    <a:cubicBezTo>
                      <a:pt x="79" y="23"/>
                      <a:pt x="79" y="24"/>
                      <a:pt x="79" y="22"/>
                    </a:cubicBezTo>
                    <a:cubicBezTo>
                      <a:pt x="80" y="24"/>
                      <a:pt x="80" y="24"/>
                      <a:pt x="80" y="24"/>
                    </a:cubicBezTo>
                    <a:cubicBezTo>
                      <a:pt x="80" y="25"/>
                      <a:pt x="79" y="22"/>
                      <a:pt x="80" y="22"/>
                    </a:cubicBezTo>
                    <a:cubicBezTo>
                      <a:pt x="80" y="22"/>
                      <a:pt x="81" y="23"/>
                      <a:pt x="81" y="23"/>
                    </a:cubicBezTo>
                    <a:cubicBezTo>
                      <a:pt x="80" y="22"/>
                      <a:pt x="81" y="22"/>
                      <a:pt x="81" y="21"/>
                    </a:cubicBezTo>
                    <a:cubicBezTo>
                      <a:pt x="82" y="23"/>
                      <a:pt x="82" y="23"/>
                      <a:pt x="82" y="23"/>
                    </a:cubicBezTo>
                    <a:cubicBezTo>
                      <a:pt x="84" y="22"/>
                      <a:pt x="86" y="22"/>
                      <a:pt x="86" y="19"/>
                    </a:cubicBezTo>
                    <a:cubicBezTo>
                      <a:pt x="88" y="21"/>
                      <a:pt x="87" y="21"/>
                      <a:pt x="87" y="22"/>
                    </a:cubicBezTo>
                    <a:cubicBezTo>
                      <a:pt x="87" y="20"/>
                      <a:pt x="87" y="22"/>
                      <a:pt x="88" y="21"/>
                    </a:cubicBezTo>
                    <a:cubicBezTo>
                      <a:pt x="88" y="21"/>
                      <a:pt x="88" y="21"/>
                      <a:pt x="88" y="21"/>
                    </a:cubicBezTo>
                    <a:cubicBezTo>
                      <a:pt x="88" y="20"/>
                      <a:pt x="89" y="22"/>
                      <a:pt x="89" y="21"/>
                    </a:cubicBezTo>
                    <a:cubicBezTo>
                      <a:pt x="88" y="20"/>
                      <a:pt x="88" y="20"/>
                      <a:pt x="88" y="20"/>
                    </a:cubicBezTo>
                    <a:cubicBezTo>
                      <a:pt x="88" y="19"/>
                      <a:pt x="90" y="23"/>
                      <a:pt x="89" y="20"/>
                    </a:cubicBezTo>
                    <a:cubicBezTo>
                      <a:pt x="90" y="22"/>
                      <a:pt x="90" y="22"/>
                      <a:pt x="90" y="22"/>
                    </a:cubicBezTo>
                    <a:cubicBezTo>
                      <a:pt x="89" y="19"/>
                      <a:pt x="91" y="22"/>
                      <a:pt x="90" y="20"/>
                    </a:cubicBezTo>
                    <a:cubicBezTo>
                      <a:pt x="90" y="20"/>
                      <a:pt x="90" y="20"/>
                      <a:pt x="90" y="20"/>
                    </a:cubicBezTo>
                    <a:cubicBezTo>
                      <a:pt x="91" y="21"/>
                      <a:pt x="90" y="17"/>
                      <a:pt x="91" y="19"/>
                    </a:cubicBezTo>
                    <a:cubicBezTo>
                      <a:pt x="91" y="19"/>
                      <a:pt x="91" y="18"/>
                      <a:pt x="91" y="16"/>
                    </a:cubicBezTo>
                    <a:cubicBezTo>
                      <a:pt x="92" y="19"/>
                      <a:pt x="92" y="19"/>
                      <a:pt x="92" y="19"/>
                    </a:cubicBezTo>
                    <a:cubicBezTo>
                      <a:pt x="93" y="17"/>
                      <a:pt x="94" y="17"/>
                      <a:pt x="94" y="14"/>
                    </a:cubicBezTo>
                    <a:cubicBezTo>
                      <a:pt x="95" y="15"/>
                      <a:pt x="95" y="15"/>
                      <a:pt x="95" y="15"/>
                    </a:cubicBezTo>
                    <a:cubicBezTo>
                      <a:pt x="95" y="13"/>
                      <a:pt x="97" y="17"/>
                      <a:pt x="96" y="13"/>
                    </a:cubicBezTo>
                    <a:cubicBezTo>
                      <a:pt x="96" y="11"/>
                      <a:pt x="96" y="11"/>
                      <a:pt x="96" y="11"/>
                    </a:cubicBezTo>
                    <a:cubicBezTo>
                      <a:pt x="97" y="13"/>
                      <a:pt x="97" y="13"/>
                      <a:pt x="97" y="13"/>
                    </a:cubicBezTo>
                    <a:cubicBezTo>
                      <a:pt x="97" y="12"/>
                      <a:pt x="98" y="13"/>
                      <a:pt x="97" y="11"/>
                    </a:cubicBezTo>
                    <a:cubicBezTo>
                      <a:pt x="98" y="13"/>
                      <a:pt x="98" y="13"/>
                      <a:pt x="98" y="13"/>
                    </a:cubicBezTo>
                    <a:cubicBezTo>
                      <a:pt x="98" y="13"/>
                      <a:pt x="98" y="10"/>
                      <a:pt x="98" y="11"/>
                    </a:cubicBezTo>
                    <a:cubicBezTo>
                      <a:pt x="98" y="11"/>
                      <a:pt x="98" y="11"/>
                      <a:pt x="98" y="11"/>
                    </a:cubicBezTo>
                    <a:cubicBezTo>
                      <a:pt x="101" y="14"/>
                      <a:pt x="104" y="15"/>
                      <a:pt x="104" y="11"/>
                    </a:cubicBezTo>
                    <a:cubicBezTo>
                      <a:pt x="104" y="10"/>
                      <a:pt x="105" y="13"/>
                      <a:pt x="105" y="13"/>
                    </a:cubicBezTo>
                    <a:cubicBezTo>
                      <a:pt x="106" y="9"/>
                      <a:pt x="109" y="14"/>
                      <a:pt x="109" y="8"/>
                    </a:cubicBezTo>
                    <a:cubicBezTo>
                      <a:pt x="110" y="6"/>
                      <a:pt x="108" y="1"/>
                      <a:pt x="10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83" name="Freeform 114"/>
              <p:cNvSpPr>
                <a:spLocks/>
              </p:cNvSpPr>
              <p:nvPr/>
            </p:nvSpPr>
            <p:spPr bwMode="auto">
              <a:xfrm>
                <a:off x="2613" y="469"/>
                <a:ext cx="4" cy="1"/>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lnTo>
                      <a:pt x="0" y="1"/>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84" name="Freeform 115"/>
              <p:cNvSpPr>
                <a:spLocks/>
              </p:cNvSpPr>
              <p:nvPr/>
            </p:nvSpPr>
            <p:spPr bwMode="auto">
              <a:xfrm>
                <a:off x="2634" y="439"/>
                <a:ext cx="43" cy="138"/>
              </a:xfrm>
              <a:custGeom>
                <a:avLst/>
                <a:gdLst>
                  <a:gd name="T0" fmla="*/ 15 w 37"/>
                  <a:gd name="T1" fmla="*/ 54 h 119"/>
                  <a:gd name="T2" fmla="*/ 12 w 37"/>
                  <a:gd name="T3" fmla="*/ 62 h 119"/>
                  <a:gd name="T4" fmla="*/ 8 w 37"/>
                  <a:gd name="T5" fmla="*/ 67 h 119"/>
                  <a:gd name="T6" fmla="*/ 6 w 37"/>
                  <a:gd name="T7" fmla="*/ 78 h 119"/>
                  <a:gd name="T8" fmla="*/ 4 w 37"/>
                  <a:gd name="T9" fmla="*/ 84 h 119"/>
                  <a:gd name="T10" fmla="*/ 2 w 37"/>
                  <a:gd name="T11" fmla="*/ 96 h 119"/>
                  <a:gd name="T12" fmla="*/ 5 w 37"/>
                  <a:gd name="T13" fmla="*/ 103 h 119"/>
                  <a:gd name="T14" fmla="*/ 2 w 37"/>
                  <a:gd name="T15" fmla="*/ 111 h 119"/>
                  <a:gd name="T16" fmla="*/ 2 w 37"/>
                  <a:gd name="T17" fmla="*/ 115 h 119"/>
                  <a:gd name="T18" fmla="*/ 7 w 37"/>
                  <a:gd name="T19" fmla="*/ 117 h 119"/>
                  <a:gd name="T20" fmla="*/ 8 w 37"/>
                  <a:gd name="T21" fmla="*/ 117 h 119"/>
                  <a:gd name="T22" fmla="*/ 9 w 37"/>
                  <a:gd name="T23" fmla="*/ 115 h 119"/>
                  <a:gd name="T24" fmla="*/ 12 w 37"/>
                  <a:gd name="T25" fmla="*/ 113 h 119"/>
                  <a:gd name="T26" fmla="*/ 15 w 37"/>
                  <a:gd name="T27" fmla="*/ 110 h 119"/>
                  <a:gd name="T28" fmla="*/ 17 w 37"/>
                  <a:gd name="T29" fmla="*/ 110 h 119"/>
                  <a:gd name="T30" fmla="*/ 17 w 37"/>
                  <a:gd name="T31" fmla="*/ 108 h 119"/>
                  <a:gd name="T32" fmla="*/ 18 w 37"/>
                  <a:gd name="T33" fmla="*/ 108 h 119"/>
                  <a:gd name="T34" fmla="*/ 21 w 37"/>
                  <a:gd name="T35" fmla="*/ 108 h 119"/>
                  <a:gd name="T36" fmla="*/ 15 w 37"/>
                  <a:gd name="T37" fmla="*/ 104 h 119"/>
                  <a:gd name="T38" fmla="*/ 18 w 37"/>
                  <a:gd name="T39" fmla="*/ 104 h 119"/>
                  <a:gd name="T40" fmla="*/ 20 w 37"/>
                  <a:gd name="T41" fmla="*/ 104 h 119"/>
                  <a:gd name="T42" fmla="*/ 22 w 37"/>
                  <a:gd name="T43" fmla="*/ 102 h 119"/>
                  <a:gd name="T44" fmla="*/ 20 w 37"/>
                  <a:gd name="T45" fmla="*/ 100 h 119"/>
                  <a:gd name="T46" fmla="*/ 22 w 37"/>
                  <a:gd name="T47" fmla="*/ 99 h 119"/>
                  <a:gd name="T48" fmla="*/ 15 w 37"/>
                  <a:gd name="T49" fmla="*/ 95 h 119"/>
                  <a:gd name="T50" fmla="*/ 21 w 37"/>
                  <a:gd name="T51" fmla="*/ 97 h 119"/>
                  <a:gd name="T52" fmla="*/ 24 w 37"/>
                  <a:gd name="T53" fmla="*/ 92 h 119"/>
                  <a:gd name="T54" fmla="*/ 24 w 37"/>
                  <a:gd name="T55" fmla="*/ 89 h 119"/>
                  <a:gd name="T56" fmla="*/ 21 w 37"/>
                  <a:gd name="T57" fmla="*/ 85 h 119"/>
                  <a:gd name="T58" fmla="*/ 26 w 37"/>
                  <a:gd name="T59" fmla="*/ 81 h 119"/>
                  <a:gd name="T60" fmla="*/ 24 w 37"/>
                  <a:gd name="T61" fmla="*/ 78 h 119"/>
                  <a:gd name="T62" fmla="*/ 25 w 37"/>
                  <a:gd name="T63" fmla="*/ 77 h 119"/>
                  <a:gd name="T64" fmla="*/ 23 w 37"/>
                  <a:gd name="T65" fmla="*/ 75 h 119"/>
                  <a:gd name="T66" fmla="*/ 27 w 37"/>
                  <a:gd name="T67" fmla="*/ 75 h 119"/>
                  <a:gd name="T68" fmla="*/ 26 w 37"/>
                  <a:gd name="T69" fmla="*/ 72 h 119"/>
                  <a:gd name="T70" fmla="*/ 25 w 37"/>
                  <a:gd name="T71" fmla="*/ 67 h 119"/>
                  <a:gd name="T72" fmla="*/ 29 w 37"/>
                  <a:gd name="T73" fmla="*/ 65 h 119"/>
                  <a:gd name="T74" fmla="*/ 28 w 37"/>
                  <a:gd name="T75" fmla="*/ 61 h 119"/>
                  <a:gd name="T76" fmla="*/ 29 w 37"/>
                  <a:gd name="T77" fmla="*/ 59 h 119"/>
                  <a:gd name="T78" fmla="*/ 29 w 37"/>
                  <a:gd name="T79" fmla="*/ 59 h 119"/>
                  <a:gd name="T80" fmla="*/ 29 w 37"/>
                  <a:gd name="T81" fmla="*/ 56 h 119"/>
                  <a:gd name="T82" fmla="*/ 27 w 37"/>
                  <a:gd name="T83" fmla="*/ 51 h 119"/>
                  <a:gd name="T84" fmla="*/ 25 w 37"/>
                  <a:gd name="T85" fmla="*/ 49 h 119"/>
                  <a:gd name="T86" fmla="*/ 27 w 37"/>
                  <a:gd name="T87" fmla="*/ 47 h 119"/>
                  <a:gd name="T88" fmla="*/ 29 w 37"/>
                  <a:gd name="T89" fmla="*/ 44 h 119"/>
                  <a:gd name="T90" fmla="*/ 27 w 37"/>
                  <a:gd name="T91" fmla="*/ 39 h 119"/>
                  <a:gd name="T92" fmla="*/ 28 w 37"/>
                  <a:gd name="T93" fmla="*/ 37 h 119"/>
                  <a:gd name="T94" fmla="*/ 31 w 37"/>
                  <a:gd name="T95" fmla="*/ 30 h 119"/>
                  <a:gd name="T96" fmla="*/ 32 w 37"/>
                  <a:gd name="T97" fmla="*/ 27 h 119"/>
                  <a:gd name="T98" fmla="*/ 29 w 37"/>
                  <a:gd name="T99" fmla="*/ 19 h 119"/>
                  <a:gd name="T100" fmla="*/ 30 w 37"/>
                  <a:gd name="T101" fmla="*/ 16 h 119"/>
                  <a:gd name="T102" fmla="*/ 26 w 37"/>
                  <a:gd name="T103" fmla="*/ 0 h 119"/>
                  <a:gd name="T104" fmla="*/ 18 w 37"/>
                  <a:gd name="T105" fmla="*/ 21 h 119"/>
                  <a:gd name="T106" fmla="*/ 11 w 37"/>
                  <a:gd name="T107" fmla="*/ 3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119">
                    <a:moveTo>
                      <a:pt x="11" y="38"/>
                    </a:moveTo>
                    <a:cubicBezTo>
                      <a:pt x="11" y="42"/>
                      <a:pt x="12" y="46"/>
                      <a:pt x="12" y="50"/>
                    </a:cubicBezTo>
                    <a:cubicBezTo>
                      <a:pt x="15" y="51"/>
                      <a:pt x="13" y="52"/>
                      <a:pt x="16" y="53"/>
                    </a:cubicBezTo>
                    <a:cubicBezTo>
                      <a:pt x="15" y="53"/>
                      <a:pt x="15" y="53"/>
                      <a:pt x="15" y="53"/>
                    </a:cubicBezTo>
                    <a:cubicBezTo>
                      <a:pt x="16" y="53"/>
                      <a:pt x="14" y="53"/>
                      <a:pt x="13" y="54"/>
                    </a:cubicBezTo>
                    <a:cubicBezTo>
                      <a:pt x="14" y="54"/>
                      <a:pt x="13" y="54"/>
                      <a:pt x="15" y="54"/>
                    </a:cubicBezTo>
                    <a:cubicBezTo>
                      <a:pt x="17" y="55"/>
                      <a:pt x="12" y="54"/>
                      <a:pt x="13" y="55"/>
                    </a:cubicBezTo>
                    <a:cubicBezTo>
                      <a:pt x="13" y="55"/>
                      <a:pt x="14" y="55"/>
                      <a:pt x="14" y="55"/>
                    </a:cubicBezTo>
                    <a:cubicBezTo>
                      <a:pt x="16" y="56"/>
                      <a:pt x="13" y="55"/>
                      <a:pt x="11" y="55"/>
                    </a:cubicBezTo>
                    <a:cubicBezTo>
                      <a:pt x="11" y="57"/>
                      <a:pt x="13" y="59"/>
                      <a:pt x="11" y="61"/>
                    </a:cubicBezTo>
                    <a:cubicBezTo>
                      <a:pt x="11" y="60"/>
                      <a:pt x="13" y="61"/>
                      <a:pt x="13" y="61"/>
                    </a:cubicBezTo>
                    <a:cubicBezTo>
                      <a:pt x="9" y="60"/>
                      <a:pt x="13" y="62"/>
                      <a:pt x="12" y="62"/>
                    </a:cubicBezTo>
                    <a:cubicBezTo>
                      <a:pt x="11" y="61"/>
                      <a:pt x="11" y="61"/>
                      <a:pt x="11" y="61"/>
                    </a:cubicBezTo>
                    <a:cubicBezTo>
                      <a:pt x="9" y="62"/>
                      <a:pt x="11" y="63"/>
                      <a:pt x="10" y="63"/>
                    </a:cubicBezTo>
                    <a:cubicBezTo>
                      <a:pt x="11" y="64"/>
                      <a:pt x="8" y="64"/>
                      <a:pt x="9" y="65"/>
                    </a:cubicBezTo>
                    <a:cubicBezTo>
                      <a:pt x="8" y="64"/>
                      <a:pt x="8" y="65"/>
                      <a:pt x="8" y="65"/>
                    </a:cubicBezTo>
                    <a:cubicBezTo>
                      <a:pt x="11" y="66"/>
                      <a:pt x="6" y="66"/>
                      <a:pt x="8" y="67"/>
                    </a:cubicBezTo>
                    <a:cubicBezTo>
                      <a:pt x="8" y="67"/>
                      <a:pt x="8" y="67"/>
                      <a:pt x="8" y="67"/>
                    </a:cubicBezTo>
                    <a:cubicBezTo>
                      <a:pt x="8" y="68"/>
                      <a:pt x="6" y="70"/>
                      <a:pt x="8" y="72"/>
                    </a:cubicBezTo>
                    <a:cubicBezTo>
                      <a:pt x="8" y="73"/>
                      <a:pt x="4" y="73"/>
                      <a:pt x="5" y="75"/>
                    </a:cubicBezTo>
                    <a:cubicBezTo>
                      <a:pt x="7" y="76"/>
                      <a:pt x="7" y="76"/>
                      <a:pt x="7" y="76"/>
                    </a:cubicBezTo>
                    <a:cubicBezTo>
                      <a:pt x="7" y="76"/>
                      <a:pt x="6" y="75"/>
                      <a:pt x="5" y="75"/>
                    </a:cubicBezTo>
                    <a:cubicBezTo>
                      <a:pt x="7" y="76"/>
                      <a:pt x="5" y="76"/>
                      <a:pt x="5" y="77"/>
                    </a:cubicBezTo>
                    <a:cubicBezTo>
                      <a:pt x="5" y="77"/>
                      <a:pt x="5" y="78"/>
                      <a:pt x="6" y="78"/>
                    </a:cubicBezTo>
                    <a:cubicBezTo>
                      <a:pt x="4" y="78"/>
                      <a:pt x="7" y="80"/>
                      <a:pt x="5" y="80"/>
                    </a:cubicBezTo>
                    <a:cubicBezTo>
                      <a:pt x="8" y="81"/>
                      <a:pt x="6" y="80"/>
                      <a:pt x="7" y="81"/>
                    </a:cubicBezTo>
                    <a:cubicBezTo>
                      <a:pt x="7" y="81"/>
                      <a:pt x="6" y="81"/>
                      <a:pt x="5" y="81"/>
                    </a:cubicBezTo>
                    <a:cubicBezTo>
                      <a:pt x="6" y="81"/>
                      <a:pt x="6" y="82"/>
                      <a:pt x="4" y="82"/>
                    </a:cubicBezTo>
                    <a:cubicBezTo>
                      <a:pt x="5" y="82"/>
                      <a:pt x="6" y="83"/>
                      <a:pt x="6" y="83"/>
                    </a:cubicBezTo>
                    <a:cubicBezTo>
                      <a:pt x="3" y="83"/>
                      <a:pt x="5" y="84"/>
                      <a:pt x="4" y="84"/>
                    </a:cubicBezTo>
                    <a:cubicBezTo>
                      <a:pt x="6" y="85"/>
                      <a:pt x="8" y="86"/>
                      <a:pt x="7" y="86"/>
                    </a:cubicBezTo>
                    <a:cubicBezTo>
                      <a:pt x="4" y="85"/>
                      <a:pt x="4" y="85"/>
                      <a:pt x="4" y="85"/>
                    </a:cubicBezTo>
                    <a:cubicBezTo>
                      <a:pt x="5" y="86"/>
                      <a:pt x="2" y="87"/>
                      <a:pt x="4" y="90"/>
                    </a:cubicBezTo>
                    <a:cubicBezTo>
                      <a:pt x="3" y="89"/>
                      <a:pt x="3" y="89"/>
                      <a:pt x="3" y="89"/>
                    </a:cubicBezTo>
                    <a:cubicBezTo>
                      <a:pt x="4" y="91"/>
                      <a:pt x="1" y="92"/>
                      <a:pt x="4" y="95"/>
                    </a:cubicBezTo>
                    <a:cubicBezTo>
                      <a:pt x="3" y="95"/>
                      <a:pt x="2" y="95"/>
                      <a:pt x="2" y="96"/>
                    </a:cubicBezTo>
                    <a:cubicBezTo>
                      <a:pt x="3" y="97"/>
                      <a:pt x="3" y="97"/>
                      <a:pt x="5" y="98"/>
                    </a:cubicBezTo>
                    <a:cubicBezTo>
                      <a:pt x="5" y="98"/>
                      <a:pt x="4" y="98"/>
                      <a:pt x="3" y="98"/>
                    </a:cubicBezTo>
                    <a:cubicBezTo>
                      <a:pt x="2" y="98"/>
                      <a:pt x="0" y="98"/>
                      <a:pt x="2" y="99"/>
                    </a:cubicBezTo>
                    <a:cubicBezTo>
                      <a:pt x="1" y="99"/>
                      <a:pt x="1" y="99"/>
                      <a:pt x="1" y="99"/>
                    </a:cubicBezTo>
                    <a:cubicBezTo>
                      <a:pt x="2" y="100"/>
                      <a:pt x="4" y="101"/>
                      <a:pt x="2" y="102"/>
                    </a:cubicBezTo>
                    <a:cubicBezTo>
                      <a:pt x="3" y="102"/>
                      <a:pt x="3" y="103"/>
                      <a:pt x="5" y="103"/>
                    </a:cubicBezTo>
                    <a:cubicBezTo>
                      <a:pt x="5" y="103"/>
                      <a:pt x="3" y="103"/>
                      <a:pt x="4" y="103"/>
                    </a:cubicBezTo>
                    <a:cubicBezTo>
                      <a:pt x="2" y="102"/>
                      <a:pt x="2" y="102"/>
                      <a:pt x="2" y="102"/>
                    </a:cubicBezTo>
                    <a:cubicBezTo>
                      <a:pt x="1" y="104"/>
                      <a:pt x="2" y="105"/>
                      <a:pt x="3" y="107"/>
                    </a:cubicBezTo>
                    <a:cubicBezTo>
                      <a:pt x="0" y="107"/>
                      <a:pt x="3" y="108"/>
                      <a:pt x="1" y="109"/>
                    </a:cubicBezTo>
                    <a:cubicBezTo>
                      <a:pt x="2" y="110"/>
                      <a:pt x="0" y="110"/>
                      <a:pt x="3" y="111"/>
                    </a:cubicBezTo>
                    <a:cubicBezTo>
                      <a:pt x="2" y="111"/>
                      <a:pt x="2" y="111"/>
                      <a:pt x="2" y="111"/>
                    </a:cubicBezTo>
                    <a:cubicBezTo>
                      <a:pt x="1" y="111"/>
                      <a:pt x="2" y="112"/>
                      <a:pt x="1" y="113"/>
                    </a:cubicBezTo>
                    <a:cubicBezTo>
                      <a:pt x="1" y="114"/>
                      <a:pt x="3" y="114"/>
                      <a:pt x="4" y="114"/>
                    </a:cubicBezTo>
                    <a:cubicBezTo>
                      <a:pt x="2" y="114"/>
                      <a:pt x="2" y="114"/>
                      <a:pt x="2" y="114"/>
                    </a:cubicBezTo>
                    <a:cubicBezTo>
                      <a:pt x="3" y="115"/>
                      <a:pt x="5" y="115"/>
                      <a:pt x="7" y="115"/>
                    </a:cubicBezTo>
                    <a:cubicBezTo>
                      <a:pt x="6" y="115"/>
                      <a:pt x="7" y="115"/>
                      <a:pt x="6" y="115"/>
                    </a:cubicBezTo>
                    <a:cubicBezTo>
                      <a:pt x="5" y="115"/>
                      <a:pt x="4" y="115"/>
                      <a:pt x="2" y="115"/>
                    </a:cubicBezTo>
                    <a:cubicBezTo>
                      <a:pt x="1" y="116"/>
                      <a:pt x="5" y="116"/>
                      <a:pt x="3" y="117"/>
                    </a:cubicBezTo>
                    <a:cubicBezTo>
                      <a:pt x="2" y="117"/>
                      <a:pt x="3" y="118"/>
                      <a:pt x="5" y="117"/>
                    </a:cubicBezTo>
                    <a:cubicBezTo>
                      <a:pt x="4" y="117"/>
                      <a:pt x="4" y="118"/>
                      <a:pt x="3" y="118"/>
                    </a:cubicBezTo>
                    <a:cubicBezTo>
                      <a:pt x="3" y="118"/>
                      <a:pt x="3" y="118"/>
                      <a:pt x="4" y="118"/>
                    </a:cubicBezTo>
                    <a:cubicBezTo>
                      <a:pt x="4" y="118"/>
                      <a:pt x="4" y="118"/>
                      <a:pt x="4" y="118"/>
                    </a:cubicBezTo>
                    <a:cubicBezTo>
                      <a:pt x="5" y="118"/>
                      <a:pt x="5" y="118"/>
                      <a:pt x="7" y="117"/>
                    </a:cubicBezTo>
                    <a:cubicBezTo>
                      <a:pt x="7" y="117"/>
                      <a:pt x="6" y="117"/>
                      <a:pt x="7" y="117"/>
                    </a:cubicBezTo>
                    <a:cubicBezTo>
                      <a:pt x="8" y="117"/>
                      <a:pt x="8" y="117"/>
                      <a:pt x="7" y="118"/>
                    </a:cubicBezTo>
                    <a:cubicBezTo>
                      <a:pt x="6" y="118"/>
                      <a:pt x="5" y="118"/>
                      <a:pt x="4" y="119"/>
                    </a:cubicBezTo>
                    <a:cubicBezTo>
                      <a:pt x="7" y="118"/>
                      <a:pt x="7" y="118"/>
                      <a:pt x="7" y="118"/>
                    </a:cubicBezTo>
                    <a:cubicBezTo>
                      <a:pt x="7" y="118"/>
                      <a:pt x="8" y="118"/>
                      <a:pt x="9" y="117"/>
                    </a:cubicBezTo>
                    <a:cubicBezTo>
                      <a:pt x="8" y="117"/>
                      <a:pt x="8" y="117"/>
                      <a:pt x="8" y="117"/>
                    </a:cubicBezTo>
                    <a:cubicBezTo>
                      <a:pt x="9" y="117"/>
                      <a:pt x="9" y="117"/>
                      <a:pt x="9" y="117"/>
                    </a:cubicBezTo>
                    <a:cubicBezTo>
                      <a:pt x="9" y="117"/>
                      <a:pt x="10" y="116"/>
                      <a:pt x="9" y="116"/>
                    </a:cubicBezTo>
                    <a:cubicBezTo>
                      <a:pt x="7" y="116"/>
                      <a:pt x="7" y="116"/>
                      <a:pt x="7" y="116"/>
                    </a:cubicBezTo>
                    <a:cubicBezTo>
                      <a:pt x="7" y="116"/>
                      <a:pt x="5" y="116"/>
                      <a:pt x="7" y="116"/>
                    </a:cubicBezTo>
                    <a:cubicBezTo>
                      <a:pt x="9" y="115"/>
                      <a:pt x="9" y="115"/>
                      <a:pt x="9" y="115"/>
                    </a:cubicBezTo>
                    <a:cubicBezTo>
                      <a:pt x="9" y="115"/>
                      <a:pt x="8" y="115"/>
                      <a:pt x="9" y="115"/>
                    </a:cubicBezTo>
                    <a:cubicBezTo>
                      <a:pt x="11" y="115"/>
                      <a:pt x="11" y="115"/>
                      <a:pt x="11" y="115"/>
                    </a:cubicBezTo>
                    <a:cubicBezTo>
                      <a:pt x="8" y="115"/>
                      <a:pt x="10" y="114"/>
                      <a:pt x="9" y="114"/>
                    </a:cubicBezTo>
                    <a:cubicBezTo>
                      <a:pt x="10" y="114"/>
                      <a:pt x="10" y="114"/>
                      <a:pt x="10" y="114"/>
                    </a:cubicBezTo>
                    <a:cubicBezTo>
                      <a:pt x="11" y="114"/>
                      <a:pt x="8" y="114"/>
                      <a:pt x="8" y="114"/>
                    </a:cubicBezTo>
                    <a:cubicBezTo>
                      <a:pt x="9" y="114"/>
                      <a:pt x="11" y="114"/>
                      <a:pt x="12" y="114"/>
                    </a:cubicBezTo>
                    <a:cubicBezTo>
                      <a:pt x="12" y="113"/>
                      <a:pt x="10" y="113"/>
                      <a:pt x="12" y="113"/>
                    </a:cubicBezTo>
                    <a:cubicBezTo>
                      <a:pt x="11" y="112"/>
                      <a:pt x="10" y="112"/>
                      <a:pt x="9" y="111"/>
                    </a:cubicBezTo>
                    <a:cubicBezTo>
                      <a:pt x="9" y="111"/>
                      <a:pt x="12" y="112"/>
                      <a:pt x="11" y="111"/>
                    </a:cubicBezTo>
                    <a:cubicBezTo>
                      <a:pt x="12" y="111"/>
                      <a:pt x="13" y="111"/>
                      <a:pt x="14" y="111"/>
                    </a:cubicBezTo>
                    <a:cubicBezTo>
                      <a:pt x="13" y="111"/>
                      <a:pt x="14" y="111"/>
                      <a:pt x="12" y="111"/>
                    </a:cubicBezTo>
                    <a:cubicBezTo>
                      <a:pt x="12" y="110"/>
                      <a:pt x="13" y="110"/>
                      <a:pt x="12" y="109"/>
                    </a:cubicBezTo>
                    <a:cubicBezTo>
                      <a:pt x="12" y="109"/>
                      <a:pt x="14" y="110"/>
                      <a:pt x="15" y="110"/>
                    </a:cubicBezTo>
                    <a:cubicBezTo>
                      <a:pt x="13" y="109"/>
                      <a:pt x="13" y="109"/>
                      <a:pt x="13" y="108"/>
                    </a:cubicBezTo>
                    <a:cubicBezTo>
                      <a:pt x="11" y="108"/>
                      <a:pt x="11" y="108"/>
                      <a:pt x="10" y="108"/>
                    </a:cubicBezTo>
                    <a:cubicBezTo>
                      <a:pt x="9" y="108"/>
                      <a:pt x="9" y="107"/>
                      <a:pt x="9" y="107"/>
                    </a:cubicBezTo>
                    <a:cubicBezTo>
                      <a:pt x="11" y="108"/>
                      <a:pt x="13" y="108"/>
                      <a:pt x="14" y="108"/>
                    </a:cubicBezTo>
                    <a:cubicBezTo>
                      <a:pt x="16" y="108"/>
                      <a:pt x="13" y="108"/>
                      <a:pt x="16" y="109"/>
                    </a:cubicBezTo>
                    <a:cubicBezTo>
                      <a:pt x="18" y="109"/>
                      <a:pt x="18" y="110"/>
                      <a:pt x="17" y="110"/>
                    </a:cubicBezTo>
                    <a:cubicBezTo>
                      <a:pt x="19" y="111"/>
                      <a:pt x="17" y="110"/>
                      <a:pt x="19" y="110"/>
                    </a:cubicBezTo>
                    <a:cubicBezTo>
                      <a:pt x="19" y="110"/>
                      <a:pt x="18" y="110"/>
                      <a:pt x="18" y="109"/>
                    </a:cubicBezTo>
                    <a:cubicBezTo>
                      <a:pt x="17" y="109"/>
                      <a:pt x="16" y="109"/>
                      <a:pt x="15" y="108"/>
                    </a:cubicBezTo>
                    <a:cubicBezTo>
                      <a:pt x="13" y="108"/>
                      <a:pt x="17" y="108"/>
                      <a:pt x="17" y="108"/>
                    </a:cubicBezTo>
                    <a:cubicBezTo>
                      <a:pt x="18" y="109"/>
                      <a:pt x="18" y="109"/>
                      <a:pt x="18" y="109"/>
                    </a:cubicBezTo>
                    <a:cubicBezTo>
                      <a:pt x="19" y="109"/>
                      <a:pt x="17" y="108"/>
                      <a:pt x="17" y="108"/>
                    </a:cubicBezTo>
                    <a:cubicBezTo>
                      <a:pt x="21" y="109"/>
                      <a:pt x="18" y="108"/>
                      <a:pt x="20" y="109"/>
                    </a:cubicBezTo>
                    <a:cubicBezTo>
                      <a:pt x="22" y="109"/>
                      <a:pt x="22" y="109"/>
                      <a:pt x="22" y="109"/>
                    </a:cubicBezTo>
                    <a:cubicBezTo>
                      <a:pt x="22" y="109"/>
                      <a:pt x="19" y="109"/>
                      <a:pt x="20" y="108"/>
                    </a:cubicBezTo>
                    <a:cubicBezTo>
                      <a:pt x="21" y="109"/>
                      <a:pt x="21" y="109"/>
                      <a:pt x="21" y="109"/>
                    </a:cubicBezTo>
                    <a:cubicBezTo>
                      <a:pt x="21" y="108"/>
                      <a:pt x="21" y="108"/>
                      <a:pt x="21" y="108"/>
                    </a:cubicBezTo>
                    <a:cubicBezTo>
                      <a:pt x="20" y="108"/>
                      <a:pt x="18" y="108"/>
                      <a:pt x="18" y="108"/>
                    </a:cubicBezTo>
                    <a:cubicBezTo>
                      <a:pt x="15" y="107"/>
                      <a:pt x="18" y="108"/>
                      <a:pt x="17" y="107"/>
                    </a:cubicBezTo>
                    <a:cubicBezTo>
                      <a:pt x="15" y="106"/>
                      <a:pt x="17" y="107"/>
                      <a:pt x="16" y="107"/>
                    </a:cubicBezTo>
                    <a:cubicBezTo>
                      <a:pt x="14" y="106"/>
                      <a:pt x="14" y="106"/>
                      <a:pt x="14" y="106"/>
                    </a:cubicBezTo>
                    <a:cubicBezTo>
                      <a:pt x="14" y="105"/>
                      <a:pt x="16" y="106"/>
                      <a:pt x="17" y="106"/>
                    </a:cubicBezTo>
                    <a:cubicBezTo>
                      <a:pt x="17" y="106"/>
                      <a:pt x="17" y="107"/>
                      <a:pt x="16" y="106"/>
                    </a:cubicBezTo>
                    <a:cubicBezTo>
                      <a:pt x="18" y="107"/>
                      <a:pt x="20" y="107"/>
                      <a:pt x="21" y="108"/>
                    </a:cubicBezTo>
                    <a:cubicBezTo>
                      <a:pt x="22" y="108"/>
                      <a:pt x="20" y="107"/>
                      <a:pt x="20" y="107"/>
                    </a:cubicBezTo>
                    <a:cubicBezTo>
                      <a:pt x="19" y="107"/>
                      <a:pt x="18" y="107"/>
                      <a:pt x="17" y="106"/>
                    </a:cubicBezTo>
                    <a:cubicBezTo>
                      <a:pt x="13" y="105"/>
                      <a:pt x="21" y="107"/>
                      <a:pt x="20" y="106"/>
                    </a:cubicBezTo>
                    <a:cubicBezTo>
                      <a:pt x="17" y="106"/>
                      <a:pt x="16" y="104"/>
                      <a:pt x="13" y="104"/>
                    </a:cubicBezTo>
                    <a:cubicBezTo>
                      <a:pt x="12" y="104"/>
                      <a:pt x="12" y="103"/>
                      <a:pt x="12" y="103"/>
                    </a:cubicBezTo>
                    <a:cubicBezTo>
                      <a:pt x="14" y="104"/>
                      <a:pt x="13" y="103"/>
                      <a:pt x="15" y="104"/>
                    </a:cubicBezTo>
                    <a:cubicBezTo>
                      <a:pt x="15" y="104"/>
                      <a:pt x="15" y="104"/>
                      <a:pt x="15" y="104"/>
                    </a:cubicBezTo>
                    <a:cubicBezTo>
                      <a:pt x="18" y="105"/>
                      <a:pt x="18" y="105"/>
                      <a:pt x="18" y="105"/>
                    </a:cubicBezTo>
                    <a:cubicBezTo>
                      <a:pt x="22" y="106"/>
                      <a:pt x="22" y="106"/>
                      <a:pt x="22" y="106"/>
                    </a:cubicBezTo>
                    <a:cubicBezTo>
                      <a:pt x="21" y="105"/>
                      <a:pt x="20" y="105"/>
                      <a:pt x="19" y="105"/>
                    </a:cubicBezTo>
                    <a:cubicBezTo>
                      <a:pt x="20" y="105"/>
                      <a:pt x="21" y="105"/>
                      <a:pt x="21" y="105"/>
                    </a:cubicBezTo>
                    <a:cubicBezTo>
                      <a:pt x="20" y="105"/>
                      <a:pt x="18" y="104"/>
                      <a:pt x="18" y="104"/>
                    </a:cubicBezTo>
                    <a:cubicBezTo>
                      <a:pt x="18" y="103"/>
                      <a:pt x="20" y="104"/>
                      <a:pt x="20" y="104"/>
                    </a:cubicBezTo>
                    <a:cubicBezTo>
                      <a:pt x="22" y="105"/>
                      <a:pt x="22" y="105"/>
                      <a:pt x="22" y="105"/>
                    </a:cubicBezTo>
                    <a:cubicBezTo>
                      <a:pt x="21" y="104"/>
                      <a:pt x="23" y="105"/>
                      <a:pt x="22" y="105"/>
                    </a:cubicBezTo>
                    <a:cubicBezTo>
                      <a:pt x="21" y="104"/>
                      <a:pt x="20" y="104"/>
                      <a:pt x="18" y="103"/>
                    </a:cubicBezTo>
                    <a:cubicBezTo>
                      <a:pt x="18" y="103"/>
                      <a:pt x="19" y="103"/>
                      <a:pt x="19" y="103"/>
                    </a:cubicBezTo>
                    <a:cubicBezTo>
                      <a:pt x="20" y="104"/>
                      <a:pt x="20" y="104"/>
                      <a:pt x="20" y="104"/>
                    </a:cubicBezTo>
                    <a:cubicBezTo>
                      <a:pt x="20" y="103"/>
                      <a:pt x="23" y="104"/>
                      <a:pt x="23" y="104"/>
                    </a:cubicBezTo>
                    <a:cubicBezTo>
                      <a:pt x="21" y="103"/>
                      <a:pt x="21" y="103"/>
                      <a:pt x="21" y="103"/>
                    </a:cubicBezTo>
                    <a:cubicBezTo>
                      <a:pt x="23" y="104"/>
                      <a:pt x="23" y="104"/>
                      <a:pt x="23" y="104"/>
                    </a:cubicBezTo>
                    <a:cubicBezTo>
                      <a:pt x="22" y="103"/>
                      <a:pt x="22" y="103"/>
                      <a:pt x="21" y="103"/>
                    </a:cubicBezTo>
                    <a:cubicBezTo>
                      <a:pt x="23" y="103"/>
                      <a:pt x="23" y="103"/>
                      <a:pt x="23" y="103"/>
                    </a:cubicBezTo>
                    <a:cubicBezTo>
                      <a:pt x="22" y="103"/>
                      <a:pt x="20" y="102"/>
                      <a:pt x="22" y="102"/>
                    </a:cubicBezTo>
                    <a:cubicBezTo>
                      <a:pt x="19" y="102"/>
                      <a:pt x="22" y="103"/>
                      <a:pt x="20" y="102"/>
                    </a:cubicBezTo>
                    <a:cubicBezTo>
                      <a:pt x="19" y="102"/>
                      <a:pt x="19" y="101"/>
                      <a:pt x="19" y="101"/>
                    </a:cubicBezTo>
                    <a:cubicBezTo>
                      <a:pt x="21" y="102"/>
                      <a:pt x="19" y="101"/>
                      <a:pt x="19" y="101"/>
                    </a:cubicBezTo>
                    <a:cubicBezTo>
                      <a:pt x="20" y="101"/>
                      <a:pt x="21" y="101"/>
                      <a:pt x="21" y="101"/>
                    </a:cubicBezTo>
                    <a:cubicBezTo>
                      <a:pt x="19" y="101"/>
                      <a:pt x="19" y="101"/>
                      <a:pt x="19" y="101"/>
                    </a:cubicBezTo>
                    <a:cubicBezTo>
                      <a:pt x="23" y="102"/>
                      <a:pt x="19" y="100"/>
                      <a:pt x="20" y="100"/>
                    </a:cubicBezTo>
                    <a:cubicBezTo>
                      <a:pt x="21" y="101"/>
                      <a:pt x="22" y="101"/>
                      <a:pt x="23" y="101"/>
                    </a:cubicBezTo>
                    <a:cubicBezTo>
                      <a:pt x="20" y="100"/>
                      <a:pt x="20" y="99"/>
                      <a:pt x="18" y="99"/>
                    </a:cubicBezTo>
                    <a:cubicBezTo>
                      <a:pt x="19" y="99"/>
                      <a:pt x="21" y="100"/>
                      <a:pt x="23" y="101"/>
                    </a:cubicBezTo>
                    <a:cubicBezTo>
                      <a:pt x="21" y="100"/>
                      <a:pt x="25" y="101"/>
                      <a:pt x="22" y="100"/>
                    </a:cubicBezTo>
                    <a:cubicBezTo>
                      <a:pt x="21" y="100"/>
                      <a:pt x="21" y="99"/>
                      <a:pt x="19" y="99"/>
                    </a:cubicBezTo>
                    <a:cubicBezTo>
                      <a:pt x="20" y="98"/>
                      <a:pt x="21" y="99"/>
                      <a:pt x="22" y="99"/>
                    </a:cubicBezTo>
                    <a:cubicBezTo>
                      <a:pt x="21" y="99"/>
                      <a:pt x="19" y="98"/>
                      <a:pt x="19" y="98"/>
                    </a:cubicBezTo>
                    <a:cubicBezTo>
                      <a:pt x="19" y="98"/>
                      <a:pt x="17" y="97"/>
                      <a:pt x="19" y="97"/>
                    </a:cubicBezTo>
                    <a:cubicBezTo>
                      <a:pt x="20" y="98"/>
                      <a:pt x="19" y="98"/>
                      <a:pt x="20" y="98"/>
                    </a:cubicBezTo>
                    <a:cubicBezTo>
                      <a:pt x="21" y="98"/>
                      <a:pt x="17" y="96"/>
                      <a:pt x="16" y="96"/>
                    </a:cubicBezTo>
                    <a:cubicBezTo>
                      <a:pt x="15" y="95"/>
                      <a:pt x="13" y="94"/>
                      <a:pt x="12" y="94"/>
                    </a:cubicBezTo>
                    <a:cubicBezTo>
                      <a:pt x="13" y="93"/>
                      <a:pt x="13" y="94"/>
                      <a:pt x="15" y="95"/>
                    </a:cubicBezTo>
                    <a:cubicBezTo>
                      <a:pt x="14" y="94"/>
                      <a:pt x="14" y="94"/>
                      <a:pt x="14" y="94"/>
                    </a:cubicBezTo>
                    <a:cubicBezTo>
                      <a:pt x="17" y="95"/>
                      <a:pt x="19" y="97"/>
                      <a:pt x="21" y="97"/>
                    </a:cubicBezTo>
                    <a:cubicBezTo>
                      <a:pt x="20" y="97"/>
                      <a:pt x="20" y="97"/>
                      <a:pt x="20" y="97"/>
                    </a:cubicBezTo>
                    <a:cubicBezTo>
                      <a:pt x="23" y="98"/>
                      <a:pt x="23" y="98"/>
                      <a:pt x="23" y="98"/>
                    </a:cubicBezTo>
                    <a:cubicBezTo>
                      <a:pt x="21" y="97"/>
                      <a:pt x="23" y="97"/>
                      <a:pt x="22" y="97"/>
                    </a:cubicBezTo>
                    <a:cubicBezTo>
                      <a:pt x="21" y="96"/>
                      <a:pt x="23" y="97"/>
                      <a:pt x="21" y="97"/>
                    </a:cubicBezTo>
                    <a:cubicBezTo>
                      <a:pt x="21" y="97"/>
                      <a:pt x="19" y="95"/>
                      <a:pt x="20" y="95"/>
                    </a:cubicBezTo>
                    <a:cubicBezTo>
                      <a:pt x="23" y="97"/>
                      <a:pt x="23" y="97"/>
                      <a:pt x="23" y="97"/>
                    </a:cubicBezTo>
                    <a:cubicBezTo>
                      <a:pt x="23" y="97"/>
                      <a:pt x="21" y="96"/>
                      <a:pt x="22" y="96"/>
                    </a:cubicBezTo>
                    <a:cubicBezTo>
                      <a:pt x="23" y="96"/>
                      <a:pt x="23" y="96"/>
                      <a:pt x="23" y="96"/>
                    </a:cubicBezTo>
                    <a:cubicBezTo>
                      <a:pt x="23" y="96"/>
                      <a:pt x="24" y="94"/>
                      <a:pt x="20" y="92"/>
                    </a:cubicBezTo>
                    <a:cubicBezTo>
                      <a:pt x="22" y="92"/>
                      <a:pt x="22" y="92"/>
                      <a:pt x="24" y="92"/>
                    </a:cubicBezTo>
                    <a:cubicBezTo>
                      <a:pt x="23" y="92"/>
                      <a:pt x="22" y="91"/>
                      <a:pt x="22" y="91"/>
                    </a:cubicBezTo>
                    <a:cubicBezTo>
                      <a:pt x="24" y="91"/>
                      <a:pt x="24" y="91"/>
                      <a:pt x="24" y="91"/>
                    </a:cubicBezTo>
                    <a:cubicBezTo>
                      <a:pt x="25" y="91"/>
                      <a:pt x="23" y="90"/>
                      <a:pt x="23" y="90"/>
                    </a:cubicBezTo>
                    <a:cubicBezTo>
                      <a:pt x="24" y="90"/>
                      <a:pt x="24" y="90"/>
                      <a:pt x="24" y="90"/>
                    </a:cubicBezTo>
                    <a:cubicBezTo>
                      <a:pt x="25" y="90"/>
                      <a:pt x="23" y="89"/>
                      <a:pt x="23" y="89"/>
                    </a:cubicBezTo>
                    <a:cubicBezTo>
                      <a:pt x="24" y="89"/>
                      <a:pt x="24" y="89"/>
                      <a:pt x="24" y="89"/>
                    </a:cubicBezTo>
                    <a:cubicBezTo>
                      <a:pt x="23" y="89"/>
                      <a:pt x="23" y="89"/>
                      <a:pt x="23" y="89"/>
                    </a:cubicBezTo>
                    <a:cubicBezTo>
                      <a:pt x="22" y="88"/>
                      <a:pt x="23" y="88"/>
                      <a:pt x="25" y="89"/>
                    </a:cubicBezTo>
                    <a:cubicBezTo>
                      <a:pt x="23" y="88"/>
                      <a:pt x="23" y="88"/>
                      <a:pt x="23" y="88"/>
                    </a:cubicBezTo>
                    <a:cubicBezTo>
                      <a:pt x="25" y="88"/>
                      <a:pt x="25" y="88"/>
                      <a:pt x="25" y="86"/>
                    </a:cubicBezTo>
                    <a:cubicBezTo>
                      <a:pt x="24" y="87"/>
                      <a:pt x="23" y="86"/>
                      <a:pt x="22" y="86"/>
                    </a:cubicBezTo>
                    <a:cubicBezTo>
                      <a:pt x="20" y="86"/>
                      <a:pt x="22" y="86"/>
                      <a:pt x="21" y="85"/>
                    </a:cubicBezTo>
                    <a:cubicBezTo>
                      <a:pt x="24" y="86"/>
                      <a:pt x="24" y="86"/>
                      <a:pt x="24" y="86"/>
                    </a:cubicBezTo>
                    <a:cubicBezTo>
                      <a:pt x="27" y="86"/>
                      <a:pt x="25" y="85"/>
                      <a:pt x="25" y="84"/>
                    </a:cubicBezTo>
                    <a:cubicBezTo>
                      <a:pt x="24" y="83"/>
                      <a:pt x="24" y="83"/>
                      <a:pt x="24" y="83"/>
                    </a:cubicBezTo>
                    <a:cubicBezTo>
                      <a:pt x="27" y="83"/>
                      <a:pt x="24" y="82"/>
                      <a:pt x="25" y="82"/>
                    </a:cubicBezTo>
                    <a:cubicBezTo>
                      <a:pt x="24" y="82"/>
                      <a:pt x="22" y="81"/>
                      <a:pt x="22" y="80"/>
                    </a:cubicBezTo>
                    <a:cubicBezTo>
                      <a:pt x="20" y="79"/>
                      <a:pt x="25" y="81"/>
                      <a:pt x="26" y="81"/>
                    </a:cubicBezTo>
                    <a:cubicBezTo>
                      <a:pt x="25" y="80"/>
                      <a:pt x="25" y="80"/>
                      <a:pt x="25" y="80"/>
                    </a:cubicBezTo>
                    <a:cubicBezTo>
                      <a:pt x="25" y="80"/>
                      <a:pt x="25" y="80"/>
                      <a:pt x="25" y="80"/>
                    </a:cubicBezTo>
                    <a:cubicBezTo>
                      <a:pt x="24" y="80"/>
                      <a:pt x="24" y="79"/>
                      <a:pt x="25" y="79"/>
                    </a:cubicBezTo>
                    <a:cubicBezTo>
                      <a:pt x="25" y="79"/>
                      <a:pt x="25" y="79"/>
                      <a:pt x="25" y="79"/>
                    </a:cubicBezTo>
                    <a:cubicBezTo>
                      <a:pt x="25" y="79"/>
                      <a:pt x="26" y="79"/>
                      <a:pt x="26" y="79"/>
                    </a:cubicBezTo>
                    <a:cubicBezTo>
                      <a:pt x="24" y="78"/>
                      <a:pt x="26" y="78"/>
                      <a:pt x="24" y="78"/>
                    </a:cubicBezTo>
                    <a:cubicBezTo>
                      <a:pt x="25" y="78"/>
                      <a:pt x="25" y="78"/>
                      <a:pt x="25" y="78"/>
                    </a:cubicBezTo>
                    <a:cubicBezTo>
                      <a:pt x="23" y="77"/>
                      <a:pt x="23" y="77"/>
                      <a:pt x="23" y="77"/>
                    </a:cubicBezTo>
                    <a:cubicBezTo>
                      <a:pt x="24" y="77"/>
                      <a:pt x="24" y="77"/>
                      <a:pt x="24" y="77"/>
                    </a:cubicBezTo>
                    <a:cubicBezTo>
                      <a:pt x="26" y="78"/>
                      <a:pt x="26" y="78"/>
                      <a:pt x="26" y="78"/>
                    </a:cubicBezTo>
                    <a:cubicBezTo>
                      <a:pt x="27" y="78"/>
                      <a:pt x="25" y="77"/>
                      <a:pt x="24" y="77"/>
                    </a:cubicBezTo>
                    <a:cubicBezTo>
                      <a:pt x="23" y="76"/>
                      <a:pt x="24" y="77"/>
                      <a:pt x="25" y="77"/>
                    </a:cubicBezTo>
                    <a:cubicBezTo>
                      <a:pt x="26" y="77"/>
                      <a:pt x="25" y="77"/>
                      <a:pt x="25" y="77"/>
                    </a:cubicBezTo>
                    <a:cubicBezTo>
                      <a:pt x="26" y="78"/>
                      <a:pt x="25" y="77"/>
                      <a:pt x="26" y="77"/>
                    </a:cubicBezTo>
                    <a:cubicBezTo>
                      <a:pt x="26" y="77"/>
                      <a:pt x="24" y="77"/>
                      <a:pt x="25" y="77"/>
                    </a:cubicBezTo>
                    <a:cubicBezTo>
                      <a:pt x="25" y="76"/>
                      <a:pt x="25" y="76"/>
                      <a:pt x="26" y="76"/>
                    </a:cubicBezTo>
                    <a:cubicBezTo>
                      <a:pt x="26" y="76"/>
                      <a:pt x="26" y="76"/>
                      <a:pt x="25" y="75"/>
                    </a:cubicBezTo>
                    <a:cubicBezTo>
                      <a:pt x="25" y="76"/>
                      <a:pt x="24" y="76"/>
                      <a:pt x="23" y="75"/>
                    </a:cubicBezTo>
                    <a:cubicBezTo>
                      <a:pt x="23" y="75"/>
                      <a:pt x="23" y="75"/>
                      <a:pt x="23" y="75"/>
                    </a:cubicBezTo>
                    <a:cubicBezTo>
                      <a:pt x="24" y="75"/>
                      <a:pt x="24" y="75"/>
                      <a:pt x="24" y="75"/>
                    </a:cubicBezTo>
                    <a:cubicBezTo>
                      <a:pt x="23" y="75"/>
                      <a:pt x="24" y="75"/>
                      <a:pt x="22" y="75"/>
                    </a:cubicBezTo>
                    <a:cubicBezTo>
                      <a:pt x="25" y="75"/>
                      <a:pt x="25" y="75"/>
                      <a:pt x="25" y="75"/>
                    </a:cubicBezTo>
                    <a:cubicBezTo>
                      <a:pt x="23" y="74"/>
                      <a:pt x="23" y="74"/>
                      <a:pt x="23" y="74"/>
                    </a:cubicBezTo>
                    <a:cubicBezTo>
                      <a:pt x="25" y="74"/>
                      <a:pt x="27" y="75"/>
                      <a:pt x="27" y="75"/>
                    </a:cubicBezTo>
                    <a:cubicBezTo>
                      <a:pt x="26" y="74"/>
                      <a:pt x="26" y="74"/>
                      <a:pt x="26" y="74"/>
                    </a:cubicBezTo>
                    <a:cubicBezTo>
                      <a:pt x="26" y="73"/>
                      <a:pt x="26" y="74"/>
                      <a:pt x="27" y="74"/>
                    </a:cubicBezTo>
                    <a:cubicBezTo>
                      <a:pt x="28" y="73"/>
                      <a:pt x="22" y="72"/>
                      <a:pt x="24" y="72"/>
                    </a:cubicBezTo>
                    <a:cubicBezTo>
                      <a:pt x="26" y="72"/>
                      <a:pt x="26" y="72"/>
                      <a:pt x="27" y="72"/>
                    </a:cubicBezTo>
                    <a:cubicBezTo>
                      <a:pt x="27" y="72"/>
                      <a:pt x="26" y="72"/>
                      <a:pt x="26" y="72"/>
                    </a:cubicBezTo>
                    <a:cubicBezTo>
                      <a:pt x="25" y="72"/>
                      <a:pt x="27" y="72"/>
                      <a:pt x="26" y="72"/>
                    </a:cubicBezTo>
                    <a:cubicBezTo>
                      <a:pt x="25" y="72"/>
                      <a:pt x="25" y="72"/>
                      <a:pt x="25" y="72"/>
                    </a:cubicBezTo>
                    <a:cubicBezTo>
                      <a:pt x="29" y="72"/>
                      <a:pt x="26" y="70"/>
                      <a:pt x="28" y="70"/>
                    </a:cubicBezTo>
                    <a:cubicBezTo>
                      <a:pt x="26" y="69"/>
                      <a:pt x="28" y="69"/>
                      <a:pt x="27" y="69"/>
                    </a:cubicBezTo>
                    <a:cubicBezTo>
                      <a:pt x="29" y="70"/>
                      <a:pt x="27" y="68"/>
                      <a:pt x="28" y="69"/>
                    </a:cubicBezTo>
                    <a:cubicBezTo>
                      <a:pt x="26" y="68"/>
                      <a:pt x="26" y="68"/>
                      <a:pt x="26" y="68"/>
                    </a:cubicBezTo>
                    <a:cubicBezTo>
                      <a:pt x="27" y="68"/>
                      <a:pt x="22" y="66"/>
                      <a:pt x="25" y="67"/>
                    </a:cubicBezTo>
                    <a:cubicBezTo>
                      <a:pt x="26" y="67"/>
                      <a:pt x="27" y="67"/>
                      <a:pt x="27" y="68"/>
                    </a:cubicBezTo>
                    <a:cubicBezTo>
                      <a:pt x="30" y="68"/>
                      <a:pt x="25" y="66"/>
                      <a:pt x="29" y="67"/>
                    </a:cubicBezTo>
                    <a:cubicBezTo>
                      <a:pt x="28" y="66"/>
                      <a:pt x="26" y="66"/>
                      <a:pt x="25" y="65"/>
                    </a:cubicBezTo>
                    <a:cubicBezTo>
                      <a:pt x="26" y="65"/>
                      <a:pt x="28" y="65"/>
                      <a:pt x="28" y="65"/>
                    </a:cubicBezTo>
                    <a:cubicBezTo>
                      <a:pt x="28" y="65"/>
                      <a:pt x="27" y="65"/>
                      <a:pt x="28" y="65"/>
                    </a:cubicBezTo>
                    <a:cubicBezTo>
                      <a:pt x="28" y="65"/>
                      <a:pt x="28" y="65"/>
                      <a:pt x="29" y="65"/>
                    </a:cubicBezTo>
                    <a:cubicBezTo>
                      <a:pt x="30" y="65"/>
                      <a:pt x="28" y="64"/>
                      <a:pt x="28" y="64"/>
                    </a:cubicBezTo>
                    <a:cubicBezTo>
                      <a:pt x="30" y="64"/>
                      <a:pt x="29" y="63"/>
                      <a:pt x="30" y="63"/>
                    </a:cubicBezTo>
                    <a:cubicBezTo>
                      <a:pt x="28" y="62"/>
                      <a:pt x="31" y="63"/>
                      <a:pt x="28" y="62"/>
                    </a:cubicBezTo>
                    <a:cubicBezTo>
                      <a:pt x="29" y="62"/>
                      <a:pt x="29" y="62"/>
                      <a:pt x="29" y="62"/>
                    </a:cubicBezTo>
                    <a:cubicBezTo>
                      <a:pt x="28" y="62"/>
                      <a:pt x="26" y="61"/>
                      <a:pt x="26" y="61"/>
                    </a:cubicBezTo>
                    <a:cubicBezTo>
                      <a:pt x="28" y="61"/>
                      <a:pt x="28" y="61"/>
                      <a:pt x="28" y="61"/>
                    </a:cubicBezTo>
                    <a:cubicBezTo>
                      <a:pt x="30" y="62"/>
                      <a:pt x="29" y="61"/>
                      <a:pt x="30" y="61"/>
                    </a:cubicBezTo>
                    <a:cubicBezTo>
                      <a:pt x="28" y="61"/>
                      <a:pt x="30" y="61"/>
                      <a:pt x="28" y="61"/>
                    </a:cubicBezTo>
                    <a:cubicBezTo>
                      <a:pt x="28" y="60"/>
                      <a:pt x="28" y="60"/>
                      <a:pt x="28" y="60"/>
                    </a:cubicBezTo>
                    <a:cubicBezTo>
                      <a:pt x="27" y="60"/>
                      <a:pt x="27" y="60"/>
                      <a:pt x="27" y="59"/>
                    </a:cubicBezTo>
                    <a:cubicBezTo>
                      <a:pt x="27" y="59"/>
                      <a:pt x="29" y="60"/>
                      <a:pt x="29" y="60"/>
                    </a:cubicBezTo>
                    <a:cubicBezTo>
                      <a:pt x="30" y="60"/>
                      <a:pt x="29" y="60"/>
                      <a:pt x="29" y="59"/>
                    </a:cubicBezTo>
                    <a:cubicBezTo>
                      <a:pt x="29" y="59"/>
                      <a:pt x="29" y="59"/>
                      <a:pt x="28" y="59"/>
                    </a:cubicBezTo>
                    <a:cubicBezTo>
                      <a:pt x="29" y="59"/>
                      <a:pt x="29" y="59"/>
                      <a:pt x="29" y="59"/>
                    </a:cubicBezTo>
                    <a:cubicBezTo>
                      <a:pt x="29" y="59"/>
                      <a:pt x="29" y="59"/>
                      <a:pt x="29" y="59"/>
                    </a:cubicBezTo>
                    <a:cubicBezTo>
                      <a:pt x="29" y="59"/>
                      <a:pt x="29" y="59"/>
                      <a:pt x="29" y="59"/>
                    </a:cubicBezTo>
                    <a:cubicBezTo>
                      <a:pt x="29" y="59"/>
                      <a:pt x="29" y="59"/>
                      <a:pt x="29" y="59"/>
                    </a:cubicBezTo>
                    <a:cubicBezTo>
                      <a:pt x="29" y="59"/>
                      <a:pt x="29" y="59"/>
                      <a:pt x="29" y="59"/>
                    </a:cubicBezTo>
                    <a:cubicBezTo>
                      <a:pt x="29" y="59"/>
                      <a:pt x="29" y="59"/>
                      <a:pt x="29" y="59"/>
                    </a:cubicBezTo>
                    <a:cubicBezTo>
                      <a:pt x="29" y="59"/>
                      <a:pt x="29" y="59"/>
                      <a:pt x="30" y="59"/>
                    </a:cubicBezTo>
                    <a:cubicBezTo>
                      <a:pt x="31" y="59"/>
                      <a:pt x="31" y="59"/>
                      <a:pt x="31" y="59"/>
                    </a:cubicBezTo>
                    <a:cubicBezTo>
                      <a:pt x="31" y="59"/>
                      <a:pt x="30" y="58"/>
                      <a:pt x="29" y="58"/>
                    </a:cubicBezTo>
                    <a:cubicBezTo>
                      <a:pt x="30" y="58"/>
                      <a:pt x="29" y="56"/>
                      <a:pt x="28" y="56"/>
                    </a:cubicBezTo>
                    <a:cubicBezTo>
                      <a:pt x="28" y="56"/>
                      <a:pt x="30" y="56"/>
                      <a:pt x="29" y="56"/>
                    </a:cubicBezTo>
                    <a:cubicBezTo>
                      <a:pt x="29" y="56"/>
                      <a:pt x="27" y="55"/>
                      <a:pt x="28" y="55"/>
                    </a:cubicBezTo>
                    <a:cubicBezTo>
                      <a:pt x="28" y="55"/>
                      <a:pt x="30" y="55"/>
                      <a:pt x="30" y="55"/>
                    </a:cubicBezTo>
                    <a:cubicBezTo>
                      <a:pt x="30" y="55"/>
                      <a:pt x="28" y="55"/>
                      <a:pt x="28" y="55"/>
                    </a:cubicBezTo>
                    <a:cubicBezTo>
                      <a:pt x="31" y="55"/>
                      <a:pt x="27" y="53"/>
                      <a:pt x="29" y="53"/>
                    </a:cubicBezTo>
                    <a:cubicBezTo>
                      <a:pt x="29" y="53"/>
                      <a:pt x="30" y="53"/>
                      <a:pt x="30" y="53"/>
                    </a:cubicBezTo>
                    <a:cubicBezTo>
                      <a:pt x="30" y="53"/>
                      <a:pt x="29" y="52"/>
                      <a:pt x="27" y="51"/>
                    </a:cubicBezTo>
                    <a:cubicBezTo>
                      <a:pt x="29" y="52"/>
                      <a:pt x="29" y="52"/>
                      <a:pt x="29" y="52"/>
                    </a:cubicBezTo>
                    <a:cubicBezTo>
                      <a:pt x="29" y="51"/>
                      <a:pt x="29" y="51"/>
                      <a:pt x="27" y="50"/>
                    </a:cubicBezTo>
                    <a:cubicBezTo>
                      <a:pt x="27" y="51"/>
                      <a:pt x="28" y="51"/>
                      <a:pt x="28" y="51"/>
                    </a:cubicBezTo>
                    <a:cubicBezTo>
                      <a:pt x="27" y="51"/>
                      <a:pt x="25" y="50"/>
                      <a:pt x="26" y="50"/>
                    </a:cubicBezTo>
                    <a:cubicBezTo>
                      <a:pt x="26" y="50"/>
                      <a:pt x="26" y="50"/>
                      <a:pt x="26" y="50"/>
                    </a:cubicBezTo>
                    <a:cubicBezTo>
                      <a:pt x="26" y="50"/>
                      <a:pt x="25" y="49"/>
                      <a:pt x="25" y="49"/>
                    </a:cubicBezTo>
                    <a:cubicBezTo>
                      <a:pt x="26" y="49"/>
                      <a:pt x="26" y="49"/>
                      <a:pt x="27" y="49"/>
                    </a:cubicBezTo>
                    <a:cubicBezTo>
                      <a:pt x="29" y="50"/>
                      <a:pt x="28" y="49"/>
                      <a:pt x="29" y="49"/>
                    </a:cubicBezTo>
                    <a:cubicBezTo>
                      <a:pt x="27" y="48"/>
                      <a:pt x="27" y="48"/>
                      <a:pt x="27" y="48"/>
                    </a:cubicBezTo>
                    <a:cubicBezTo>
                      <a:pt x="26" y="48"/>
                      <a:pt x="29" y="49"/>
                      <a:pt x="29" y="48"/>
                    </a:cubicBezTo>
                    <a:cubicBezTo>
                      <a:pt x="24" y="47"/>
                      <a:pt x="24" y="47"/>
                      <a:pt x="24" y="47"/>
                    </a:cubicBezTo>
                    <a:cubicBezTo>
                      <a:pt x="24" y="47"/>
                      <a:pt x="26" y="47"/>
                      <a:pt x="27" y="47"/>
                    </a:cubicBezTo>
                    <a:cubicBezTo>
                      <a:pt x="27" y="47"/>
                      <a:pt x="24" y="46"/>
                      <a:pt x="22" y="45"/>
                    </a:cubicBezTo>
                    <a:cubicBezTo>
                      <a:pt x="23" y="45"/>
                      <a:pt x="22" y="44"/>
                      <a:pt x="22" y="44"/>
                    </a:cubicBezTo>
                    <a:cubicBezTo>
                      <a:pt x="23" y="44"/>
                      <a:pt x="22" y="44"/>
                      <a:pt x="23" y="44"/>
                    </a:cubicBezTo>
                    <a:cubicBezTo>
                      <a:pt x="25" y="44"/>
                      <a:pt x="25" y="44"/>
                      <a:pt x="25" y="44"/>
                    </a:cubicBezTo>
                    <a:cubicBezTo>
                      <a:pt x="25" y="45"/>
                      <a:pt x="27" y="45"/>
                      <a:pt x="28" y="45"/>
                    </a:cubicBezTo>
                    <a:cubicBezTo>
                      <a:pt x="27" y="45"/>
                      <a:pt x="28" y="44"/>
                      <a:pt x="29" y="44"/>
                    </a:cubicBezTo>
                    <a:cubicBezTo>
                      <a:pt x="26" y="44"/>
                      <a:pt x="27" y="43"/>
                      <a:pt x="25" y="42"/>
                    </a:cubicBezTo>
                    <a:cubicBezTo>
                      <a:pt x="24" y="42"/>
                      <a:pt x="27" y="43"/>
                      <a:pt x="28" y="43"/>
                    </a:cubicBezTo>
                    <a:cubicBezTo>
                      <a:pt x="27" y="42"/>
                      <a:pt x="27" y="41"/>
                      <a:pt x="27" y="41"/>
                    </a:cubicBezTo>
                    <a:cubicBezTo>
                      <a:pt x="28" y="41"/>
                      <a:pt x="28" y="41"/>
                      <a:pt x="28" y="41"/>
                    </a:cubicBezTo>
                    <a:cubicBezTo>
                      <a:pt x="27" y="40"/>
                      <a:pt x="28" y="40"/>
                      <a:pt x="26" y="39"/>
                    </a:cubicBezTo>
                    <a:cubicBezTo>
                      <a:pt x="27" y="39"/>
                      <a:pt x="27" y="39"/>
                      <a:pt x="27" y="39"/>
                    </a:cubicBezTo>
                    <a:cubicBezTo>
                      <a:pt x="28" y="39"/>
                      <a:pt x="24" y="38"/>
                      <a:pt x="26" y="38"/>
                    </a:cubicBezTo>
                    <a:cubicBezTo>
                      <a:pt x="27" y="39"/>
                      <a:pt x="27" y="39"/>
                      <a:pt x="27" y="39"/>
                    </a:cubicBezTo>
                    <a:cubicBezTo>
                      <a:pt x="26" y="38"/>
                      <a:pt x="28" y="38"/>
                      <a:pt x="26" y="37"/>
                    </a:cubicBezTo>
                    <a:cubicBezTo>
                      <a:pt x="27" y="37"/>
                      <a:pt x="27" y="38"/>
                      <a:pt x="28" y="38"/>
                    </a:cubicBezTo>
                    <a:cubicBezTo>
                      <a:pt x="27" y="37"/>
                      <a:pt x="27" y="37"/>
                      <a:pt x="26" y="36"/>
                    </a:cubicBezTo>
                    <a:cubicBezTo>
                      <a:pt x="28" y="37"/>
                      <a:pt x="28" y="37"/>
                      <a:pt x="28" y="37"/>
                    </a:cubicBezTo>
                    <a:cubicBezTo>
                      <a:pt x="29" y="37"/>
                      <a:pt x="26" y="36"/>
                      <a:pt x="27" y="36"/>
                    </a:cubicBezTo>
                    <a:cubicBezTo>
                      <a:pt x="27" y="36"/>
                      <a:pt x="28" y="36"/>
                      <a:pt x="28" y="36"/>
                    </a:cubicBezTo>
                    <a:cubicBezTo>
                      <a:pt x="27" y="35"/>
                      <a:pt x="27" y="35"/>
                      <a:pt x="27" y="35"/>
                    </a:cubicBezTo>
                    <a:cubicBezTo>
                      <a:pt x="29" y="35"/>
                      <a:pt x="29" y="35"/>
                      <a:pt x="29" y="35"/>
                    </a:cubicBezTo>
                    <a:cubicBezTo>
                      <a:pt x="29" y="33"/>
                      <a:pt x="30" y="31"/>
                      <a:pt x="28" y="29"/>
                    </a:cubicBezTo>
                    <a:cubicBezTo>
                      <a:pt x="31" y="29"/>
                      <a:pt x="30" y="30"/>
                      <a:pt x="31" y="30"/>
                    </a:cubicBezTo>
                    <a:cubicBezTo>
                      <a:pt x="29" y="29"/>
                      <a:pt x="31" y="29"/>
                      <a:pt x="30" y="29"/>
                    </a:cubicBezTo>
                    <a:cubicBezTo>
                      <a:pt x="30" y="29"/>
                      <a:pt x="30" y="29"/>
                      <a:pt x="30" y="29"/>
                    </a:cubicBezTo>
                    <a:cubicBezTo>
                      <a:pt x="30" y="28"/>
                      <a:pt x="31" y="28"/>
                      <a:pt x="31" y="28"/>
                    </a:cubicBezTo>
                    <a:cubicBezTo>
                      <a:pt x="30" y="28"/>
                      <a:pt x="30" y="28"/>
                      <a:pt x="30" y="28"/>
                    </a:cubicBezTo>
                    <a:cubicBezTo>
                      <a:pt x="29" y="27"/>
                      <a:pt x="33" y="28"/>
                      <a:pt x="30" y="27"/>
                    </a:cubicBezTo>
                    <a:cubicBezTo>
                      <a:pt x="32" y="27"/>
                      <a:pt x="32" y="27"/>
                      <a:pt x="32" y="27"/>
                    </a:cubicBezTo>
                    <a:cubicBezTo>
                      <a:pt x="30" y="26"/>
                      <a:pt x="33" y="27"/>
                      <a:pt x="31" y="26"/>
                    </a:cubicBezTo>
                    <a:cubicBezTo>
                      <a:pt x="31" y="26"/>
                      <a:pt x="31" y="26"/>
                      <a:pt x="31" y="26"/>
                    </a:cubicBezTo>
                    <a:cubicBezTo>
                      <a:pt x="33" y="26"/>
                      <a:pt x="29" y="25"/>
                      <a:pt x="31" y="25"/>
                    </a:cubicBezTo>
                    <a:cubicBezTo>
                      <a:pt x="31" y="25"/>
                      <a:pt x="30" y="24"/>
                      <a:pt x="28" y="24"/>
                    </a:cubicBezTo>
                    <a:cubicBezTo>
                      <a:pt x="31" y="24"/>
                      <a:pt x="31" y="24"/>
                      <a:pt x="31" y="24"/>
                    </a:cubicBezTo>
                    <a:cubicBezTo>
                      <a:pt x="30" y="23"/>
                      <a:pt x="31" y="21"/>
                      <a:pt x="29" y="19"/>
                    </a:cubicBezTo>
                    <a:cubicBezTo>
                      <a:pt x="30" y="20"/>
                      <a:pt x="30" y="20"/>
                      <a:pt x="30" y="20"/>
                    </a:cubicBezTo>
                    <a:cubicBezTo>
                      <a:pt x="28" y="18"/>
                      <a:pt x="33" y="19"/>
                      <a:pt x="29" y="17"/>
                    </a:cubicBezTo>
                    <a:cubicBezTo>
                      <a:pt x="27" y="16"/>
                      <a:pt x="27" y="16"/>
                      <a:pt x="27" y="16"/>
                    </a:cubicBezTo>
                    <a:cubicBezTo>
                      <a:pt x="30" y="17"/>
                      <a:pt x="30" y="17"/>
                      <a:pt x="30" y="17"/>
                    </a:cubicBezTo>
                    <a:cubicBezTo>
                      <a:pt x="29" y="16"/>
                      <a:pt x="30" y="16"/>
                      <a:pt x="28" y="15"/>
                    </a:cubicBezTo>
                    <a:cubicBezTo>
                      <a:pt x="30" y="16"/>
                      <a:pt x="30" y="16"/>
                      <a:pt x="30" y="16"/>
                    </a:cubicBezTo>
                    <a:cubicBezTo>
                      <a:pt x="30" y="15"/>
                      <a:pt x="28" y="14"/>
                      <a:pt x="28" y="14"/>
                    </a:cubicBezTo>
                    <a:cubicBezTo>
                      <a:pt x="29" y="14"/>
                      <a:pt x="29" y="14"/>
                      <a:pt x="29" y="14"/>
                    </a:cubicBezTo>
                    <a:cubicBezTo>
                      <a:pt x="33" y="14"/>
                      <a:pt x="36" y="12"/>
                      <a:pt x="32" y="9"/>
                    </a:cubicBezTo>
                    <a:cubicBezTo>
                      <a:pt x="32" y="9"/>
                      <a:pt x="35" y="10"/>
                      <a:pt x="34" y="10"/>
                    </a:cubicBezTo>
                    <a:cubicBezTo>
                      <a:pt x="32" y="7"/>
                      <a:pt x="37" y="7"/>
                      <a:pt x="33" y="4"/>
                    </a:cubicBezTo>
                    <a:cubicBezTo>
                      <a:pt x="32" y="2"/>
                      <a:pt x="26" y="0"/>
                      <a:pt x="26" y="0"/>
                    </a:cubicBezTo>
                    <a:cubicBezTo>
                      <a:pt x="28" y="3"/>
                      <a:pt x="24" y="5"/>
                      <a:pt x="21" y="7"/>
                    </a:cubicBezTo>
                    <a:cubicBezTo>
                      <a:pt x="21" y="8"/>
                      <a:pt x="21" y="9"/>
                      <a:pt x="20" y="10"/>
                    </a:cubicBezTo>
                    <a:cubicBezTo>
                      <a:pt x="20" y="13"/>
                      <a:pt x="14" y="16"/>
                      <a:pt x="15" y="20"/>
                    </a:cubicBezTo>
                    <a:cubicBezTo>
                      <a:pt x="16" y="20"/>
                      <a:pt x="17" y="21"/>
                      <a:pt x="17" y="21"/>
                    </a:cubicBezTo>
                    <a:cubicBezTo>
                      <a:pt x="16" y="21"/>
                      <a:pt x="16" y="21"/>
                      <a:pt x="16" y="21"/>
                    </a:cubicBezTo>
                    <a:cubicBezTo>
                      <a:pt x="18" y="21"/>
                      <a:pt x="18" y="21"/>
                      <a:pt x="18" y="21"/>
                    </a:cubicBezTo>
                    <a:cubicBezTo>
                      <a:pt x="18" y="22"/>
                      <a:pt x="16" y="21"/>
                      <a:pt x="16" y="21"/>
                    </a:cubicBezTo>
                    <a:cubicBezTo>
                      <a:pt x="15" y="22"/>
                      <a:pt x="16" y="24"/>
                      <a:pt x="15" y="25"/>
                    </a:cubicBezTo>
                    <a:cubicBezTo>
                      <a:pt x="17" y="25"/>
                      <a:pt x="15" y="26"/>
                      <a:pt x="17" y="26"/>
                    </a:cubicBezTo>
                    <a:cubicBezTo>
                      <a:pt x="16" y="26"/>
                      <a:pt x="16" y="26"/>
                      <a:pt x="16" y="26"/>
                    </a:cubicBezTo>
                    <a:cubicBezTo>
                      <a:pt x="17" y="27"/>
                      <a:pt x="17" y="27"/>
                      <a:pt x="14" y="28"/>
                    </a:cubicBezTo>
                    <a:cubicBezTo>
                      <a:pt x="12" y="31"/>
                      <a:pt x="12" y="35"/>
                      <a:pt x="11"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85" name="Freeform 116"/>
              <p:cNvSpPr>
                <a:spLocks/>
              </p:cNvSpPr>
              <p:nvPr/>
            </p:nvSpPr>
            <p:spPr bwMode="auto">
              <a:xfrm>
                <a:off x="2623" y="4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86" name="Freeform 117"/>
              <p:cNvSpPr>
                <a:spLocks/>
              </p:cNvSpPr>
              <p:nvPr/>
            </p:nvSpPr>
            <p:spPr bwMode="auto">
              <a:xfrm>
                <a:off x="2323" y="112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87" name="Freeform 118"/>
              <p:cNvSpPr>
                <a:spLocks/>
              </p:cNvSpPr>
              <p:nvPr/>
            </p:nvSpPr>
            <p:spPr bwMode="auto">
              <a:xfrm>
                <a:off x="2626" y="542"/>
                <a:ext cx="2" cy="1"/>
              </a:xfrm>
              <a:custGeom>
                <a:avLst/>
                <a:gdLst>
                  <a:gd name="T0" fmla="*/ 1 w 2"/>
                  <a:gd name="T1" fmla="*/ 1 h 1"/>
                  <a:gd name="T2" fmla="*/ 1 w 2"/>
                  <a:gd name="T3" fmla="*/ 0 h 1"/>
                  <a:gd name="T4" fmla="*/ 1 w 2"/>
                  <a:gd name="T5" fmla="*/ 1 h 1"/>
                </a:gdLst>
                <a:ahLst/>
                <a:cxnLst>
                  <a:cxn ang="0">
                    <a:pos x="T0" y="T1"/>
                  </a:cxn>
                  <a:cxn ang="0">
                    <a:pos x="T2" y="T3"/>
                  </a:cxn>
                  <a:cxn ang="0">
                    <a:pos x="T4" y="T5"/>
                  </a:cxn>
                </a:cxnLst>
                <a:rect l="0" t="0" r="r" b="b"/>
                <a:pathLst>
                  <a:path w="2" h="1">
                    <a:moveTo>
                      <a:pt x="1" y="1"/>
                    </a:moveTo>
                    <a:cubicBezTo>
                      <a:pt x="2" y="1"/>
                      <a:pt x="0" y="0"/>
                      <a:pt x="1" y="0"/>
                    </a:cubicBezTo>
                    <a:cubicBezTo>
                      <a:pt x="0" y="0"/>
                      <a:pt x="1"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88" name="Freeform 119"/>
              <p:cNvSpPr>
                <a:spLocks/>
              </p:cNvSpPr>
              <p:nvPr/>
            </p:nvSpPr>
            <p:spPr bwMode="auto">
              <a:xfrm>
                <a:off x="2625" y="541"/>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2" y="0"/>
                      <a:pt x="2" y="0"/>
                      <a:pt x="2" y="0"/>
                    </a:cubicBezTo>
                    <a:cubicBezTo>
                      <a:pt x="2" y="0"/>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89" name="Freeform 120"/>
              <p:cNvSpPr>
                <a:spLocks/>
              </p:cNvSpPr>
              <p:nvPr/>
            </p:nvSpPr>
            <p:spPr bwMode="auto">
              <a:xfrm>
                <a:off x="2626" y="547"/>
                <a:ext cx="2"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2" y="0"/>
                      <a:pt x="1" y="0"/>
                      <a:pt x="0"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90" name="Freeform 121"/>
              <p:cNvSpPr>
                <a:spLocks/>
              </p:cNvSpPr>
              <p:nvPr/>
            </p:nvSpPr>
            <p:spPr bwMode="auto">
              <a:xfrm>
                <a:off x="2384" y="59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91" name="Freeform 122"/>
              <p:cNvSpPr>
                <a:spLocks/>
              </p:cNvSpPr>
              <p:nvPr/>
            </p:nvSpPr>
            <p:spPr bwMode="auto">
              <a:xfrm>
                <a:off x="2371" y="572"/>
                <a:ext cx="1"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92" name="Freeform 123"/>
              <p:cNvSpPr>
                <a:spLocks/>
              </p:cNvSpPr>
              <p:nvPr/>
            </p:nvSpPr>
            <p:spPr bwMode="auto">
              <a:xfrm>
                <a:off x="2384" y="552"/>
                <a:ext cx="1"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1"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93" name="Freeform 124"/>
              <p:cNvSpPr>
                <a:spLocks/>
              </p:cNvSpPr>
              <p:nvPr/>
            </p:nvSpPr>
            <p:spPr bwMode="auto">
              <a:xfrm>
                <a:off x="2999" y="80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94" name="Freeform 125"/>
              <p:cNvSpPr>
                <a:spLocks/>
              </p:cNvSpPr>
              <p:nvPr/>
            </p:nvSpPr>
            <p:spPr bwMode="auto">
              <a:xfrm>
                <a:off x="2419" y="611"/>
                <a:ext cx="2" cy="2"/>
              </a:xfrm>
              <a:custGeom>
                <a:avLst/>
                <a:gdLst>
                  <a:gd name="T0" fmla="*/ 1 w 2"/>
                  <a:gd name="T1" fmla="*/ 1 h 1"/>
                  <a:gd name="T2" fmla="*/ 1 w 2"/>
                  <a:gd name="T3" fmla="*/ 0 h 1"/>
                  <a:gd name="T4" fmla="*/ 1 w 2"/>
                  <a:gd name="T5" fmla="*/ 1 h 1"/>
                </a:gdLst>
                <a:ahLst/>
                <a:cxnLst>
                  <a:cxn ang="0">
                    <a:pos x="T0" y="T1"/>
                  </a:cxn>
                  <a:cxn ang="0">
                    <a:pos x="T2" y="T3"/>
                  </a:cxn>
                  <a:cxn ang="0">
                    <a:pos x="T4" y="T5"/>
                  </a:cxn>
                </a:cxnLst>
                <a:rect l="0" t="0" r="r" b="b"/>
                <a:pathLst>
                  <a:path w="2" h="1">
                    <a:moveTo>
                      <a:pt x="1" y="1"/>
                    </a:moveTo>
                    <a:cubicBezTo>
                      <a:pt x="2" y="0"/>
                      <a:pt x="0" y="0"/>
                      <a:pt x="1" y="0"/>
                    </a:cubicBezTo>
                    <a:cubicBezTo>
                      <a:pt x="0" y="0"/>
                      <a:pt x="1"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95" name="Rectangle 126"/>
              <p:cNvSpPr>
                <a:spLocks noChangeArrowheads="1"/>
              </p:cNvSpPr>
              <p:nvPr/>
            </p:nvSpPr>
            <p:spPr bwMode="auto">
              <a:xfrm>
                <a:off x="2391" y="563"/>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96" name="Freeform 127"/>
              <p:cNvSpPr>
                <a:spLocks/>
              </p:cNvSpPr>
              <p:nvPr/>
            </p:nvSpPr>
            <p:spPr bwMode="auto">
              <a:xfrm>
                <a:off x="2329" y="491"/>
                <a:ext cx="94" cy="147"/>
              </a:xfrm>
              <a:custGeom>
                <a:avLst/>
                <a:gdLst>
                  <a:gd name="T0" fmla="*/ 11 w 82"/>
                  <a:gd name="T1" fmla="*/ 27 h 127"/>
                  <a:gd name="T2" fmla="*/ 20 w 82"/>
                  <a:gd name="T3" fmla="*/ 47 h 127"/>
                  <a:gd name="T4" fmla="*/ 34 w 82"/>
                  <a:gd name="T5" fmla="*/ 60 h 127"/>
                  <a:gd name="T6" fmla="*/ 37 w 82"/>
                  <a:gd name="T7" fmla="*/ 68 h 127"/>
                  <a:gd name="T8" fmla="*/ 43 w 82"/>
                  <a:gd name="T9" fmla="*/ 80 h 127"/>
                  <a:gd name="T10" fmla="*/ 47 w 82"/>
                  <a:gd name="T11" fmla="*/ 89 h 127"/>
                  <a:gd name="T12" fmla="*/ 53 w 82"/>
                  <a:gd name="T13" fmla="*/ 94 h 127"/>
                  <a:gd name="T14" fmla="*/ 60 w 82"/>
                  <a:gd name="T15" fmla="*/ 105 h 127"/>
                  <a:gd name="T16" fmla="*/ 63 w 82"/>
                  <a:gd name="T17" fmla="*/ 111 h 127"/>
                  <a:gd name="T18" fmla="*/ 63 w 82"/>
                  <a:gd name="T19" fmla="*/ 121 h 127"/>
                  <a:gd name="T20" fmla="*/ 65 w 82"/>
                  <a:gd name="T21" fmla="*/ 124 h 127"/>
                  <a:gd name="T22" fmla="*/ 69 w 82"/>
                  <a:gd name="T23" fmla="*/ 126 h 127"/>
                  <a:gd name="T24" fmla="*/ 72 w 82"/>
                  <a:gd name="T25" fmla="*/ 126 h 127"/>
                  <a:gd name="T26" fmla="*/ 73 w 82"/>
                  <a:gd name="T27" fmla="*/ 123 h 127"/>
                  <a:gd name="T28" fmla="*/ 71 w 82"/>
                  <a:gd name="T29" fmla="*/ 118 h 127"/>
                  <a:gd name="T30" fmla="*/ 73 w 82"/>
                  <a:gd name="T31" fmla="*/ 112 h 127"/>
                  <a:gd name="T32" fmla="*/ 80 w 82"/>
                  <a:gd name="T33" fmla="*/ 112 h 127"/>
                  <a:gd name="T34" fmla="*/ 80 w 82"/>
                  <a:gd name="T35" fmla="*/ 109 h 127"/>
                  <a:gd name="T36" fmla="*/ 76 w 82"/>
                  <a:gd name="T37" fmla="*/ 108 h 127"/>
                  <a:gd name="T38" fmla="*/ 78 w 82"/>
                  <a:gd name="T39" fmla="*/ 107 h 127"/>
                  <a:gd name="T40" fmla="*/ 73 w 82"/>
                  <a:gd name="T41" fmla="*/ 105 h 127"/>
                  <a:gd name="T42" fmla="*/ 77 w 82"/>
                  <a:gd name="T43" fmla="*/ 102 h 127"/>
                  <a:gd name="T44" fmla="*/ 78 w 82"/>
                  <a:gd name="T45" fmla="*/ 100 h 127"/>
                  <a:gd name="T46" fmla="*/ 76 w 82"/>
                  <a:gd name="T47" fmla="*/ 100 h 127"/>
                  <a:gd name="T48" fmla="*/ 76 w 82"/>
                  <a:gd name="T49" fmla="*/ 96 h 127"/>
                  <a:gd name="T50" fmla="*/ 71 w 82"/>
                  <a:gd name="T51" fmla="*/ 96 h 127"/>
                  <a:gd name="T52" fmla="*/ 65 w 82"/>
                  <a:gd name="T53" fmla="*/ 95 h 127"/>
                  <a:gd name="T54" fmla="*/ 70 w 82"/>
                  <a:gd name="T55" fmla="*/ 92 h 127"/>
                  <a:gd name="T56" fmla="*/ 68 w 82"/>
                  <a:gd name="T57" fmla="*/ 86 h 127"/>
                  <a:gd name="T58" fmla="*/ 67 w 82"/>
                  <a:gd name="T59" fmla="*/ 84 h 127"/>
                  <a:gd name="T60" fmla="*/ 65 w 82"/>
                  <a:gd name="T61" fmla="*/ 81 h 127"/>
                  <a:gd name="T62" fmla="*/ 62 w 82"/>
                  <a:gd name="T63" fmla="*/ 75 h 127"/>
                  <a:gd name="T64" fmla="*/ 60 w 82"/>
                  <a:gd name="T65" fmla="*/ 73 h 127"/>
                  <a:gd name="T66" fmla="*/ 59 w 82"/>
                  <a:gd name="T67" fmla="*/ 72 h 127"/>
                  <a:gd name="T68" fmla="*/ 57 w 82"/>
                  <a:gd name="T69" fmla="*/ 71 h 127"/>
                  <a:gd name="T70" fmla="*/ 58 w 82"/>
                  <a:gd name="T71" fmla="*/ 68 h 127"/>
                  <a:gd name="T72" fmla="*/ 55 w 82"/>
                  <a:gd name="T73" fmla="*/ 67 h 127"/>
                  <a:gd name="T74" fmla="*/ 54 w 82"/>
                  <a:gd name="T75" fmla="*/ 62 h 127"/>
                  <a:gd name="T76" fmla="*/ 51 w 82"/>
                  <a:gd name="T77" fmla="*/ 58 h 127"/>
                  <a:gd name="T78" fmla="*/ 51 w 82"/>
                  <a:gd name="T79" fmla="*/ 54 h 127"/>
                  <a:gd name="T80" fmla="*/ 48 w 82"/>
                  <a:gd name="T81" fmla="*/ 53 h 127"/>
                  <a:gd name="T82" fmla="*/ 49 w 82"/>
                  <a:gd name="T83" fmla="*/ 53 h 127"/>
                  <a:gd name="T84" fmla="*/ 45 w 82"/>
                  <a:gd name="T85" fmla="*/ 50 h 127"/>
                  <a:gd name="T86" fmla="*/ 43 w 82"/>
                  <a:gd name="T87" fmla="*/ 46 h 127"/>
                  <a:gd name="T88" fmla="*/ 41 w 82"/>
                  <a:gd name="T89" fmla="*/ 44 h 127"/>
                  <a:gd name="T90" fmla="*/ 32 w 82"/>
                  <a:gd name="T91" fmla="*/ 44 h 127"/>
                  <a:gd name="T92" fmla="*/ 35 w 82"/>
                  <a:gd name="T93" fmla="*/ 39 h 127"/>
                  <a:gd name="T94" fmla="*/ 31 w 82"/>
                  <a:gd name="T95" fmla="*/ 36 h 127"/>
                  <a:gd name="T96" fmla="*/ 30 w 82"/>
                  <a:gd name="T97" fmla="*/ 32 h 127"/>
                  <a:gd name="T98" fmla="*/ 26 w 82"/>
                  <a:gd name="T99" fmla="*/ 24 h 127"/>
                  <a:gd name="T100" fmla="*/ 25 w 82"/>
                  <a:gd name="T101" fmla="*/ 21 h 127"/>
                  <a:gd name="T102" fmla="*/ 15 w 82"/>
                  <a:gd name="T103" fmla="*/ 15 h 127"/>
                  <a:gd name="T104" fmla="*/ 13 w 82"/>
                  <a:gd name="T105" fmla="*/ 1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 h="127">
                    <a:moveTo>
                      <a:pt x="1" y="12"/>
                    </a:moveTo>
                    <a:cubicBezTo>
                      <a:pt x="2" y="13"/>
                      <a:pt x="4" y="14"/>
                      <a:pt x="3" y="15"/>
                    </a:cubicBezTo>
                    <a:cubicBezTo>
                      <a:pt x="6" y="19"/>
                      <a:pt x="4" y="25"/>
                      <a:pt x="8" y="28"/>
                    </a:cubicBezTo>
                    <a:cubicBezTo>
                      <a:pt x="9" y="27"/>
                      <a:pt x="10" y="27"/>
                      <a:pt x="10" y="27"/>
                    </a:cubicBezTo>
                    <a:cubicBezTo>
                      <a:pt x="10" y="27"/>
                      <a:pt x="10" y="27"/>
                      <a:pt x="10" y="27"/>
                    </a:cubicBezTo>
                    <a:cubicBezTo>
                      <a:pt x="11" y="27"/>
                      <a:pt x="11" y="27"/>
                      <a:pt x="11" y="27"/>
                    </a:cubicBezTo>
                    <a:cubicBezTo>
                      <a:pt x="11" y="27"/>
                      <a:pt x="10" y="28"/>
                      <a:pt x="9" y="28"/>
                    </a:cubicBezTo>
                    <a:cubicBezTo>
                      <a:pt x="10" y="29"/>
                      <a:pt x="12" y="30"/>
                      <a:pt x="12" y="32"/>
                    </a:cubicBezTo>
                    <a:cubicBezTo>
                      <a:pt x="14" y="31"/>
                      <a:pt x="13" y="33"/>
                      <a:pt x="15" y="32"/>
                    </a:cubicBezTo>
                    <a:cubicBezTo>
                      <a:pt x="14" y="32"/>
                      <a:pt x="14" y="32"/>
                      <a:pt x="14" y="32"/>
                    </a:cubicBezTo>
                    <a:cubicBezTo>
                      <a:pt x="15" y="33"/>
                      <a:pt x="15" y="33"/>
                      <a:pt x="13" y="35"/>
                    </a:cubicBezTo>
                    <a:cubicBezTo>
                      <a:pt x="14" y="40"/>
                      <a:pt x="18" y="43"/>
                      <a:pt x="20" y="47"/>
                    </a:cubicBezTo>
                    <a:cubicBezTo>
                      <a:pt x="22" y="50"/>
                      <a:pt x="26" y="53"/>
                      <a:pt x="29" y="57"/>
                    </a:cubicBezTo>
                    <a:cubicBezTo>
                      <a:pt x="32" y="56"/>
                      <a:pt x="31" y="57"/>
                      <a:pt x="34" y="56"/>
                    </a:cubicBezTo>
                    <a:cubicBezTo>
                      <a:pt x="33" y="57"/>
                      <a:pt x="33" y="57"/>
                      <a:pt x="33" y="57"/>
                    </a:cubicBezTo>
                    <a:cubicBezTo>
                      <a:pt x="35" y="57"/>
                      <a:pt x="34" y="58"/>
                      <a:pt x="33" y="59"/>
                    </a:cubicBezTo>
                    <a:cubicBezTo>
                      <a:pt x="34" y="59"/>
                      <a:pt x="33" y="59"/>
                      <a:pt x="35" y="58"/>
                    </a:cubicBezTo>
                    <a:cubicBezTo>
                      <a:pt x="37" y="58"/>
                      <a:pt x="33" y="60"/>
                      <a:pt x="34" y="60"/>
                    </a:cubicBezTo>
                    <a:cubicBezTo>
                      <a:pt x="33" y="60"/>
                      <a:pt x="35" y="59"/>
                      <a:pt x="35" y="60"/>
                    </a:cubicBezTo>
                    <a:cubicBezTo>
                      <a:pt x="37" y="60"/>
                      <a:pt x="33" y="60"/>
                      <a:pt x="32" y="62"/>
                    </a:cubicBezTo>
                    <a:cubicBezTo>
                      <a:pt x="34" y="64"/>
                      <a:pt x="37" y="65"/>
                      <a:pt x="37" y="67"/>
                    </a:cubicBezTo>
                    <a:cubicBezTo>
                      <a:pt x="37" y="67"/>
                      <a:pt x="38" y="66"/>
                      <a:pt x="38" y="66"/>
                    </a:cubicBezTo>
                    <a:cubicBezTo>
                      <a:pt x="35" y="68"/>
                      <a:pt x="39" y="66"/>
                      <a:pt x="38" y="67"/>
                    </a:cubicBezTo>
                    <a:cubicBezTo>
                      <a:pt x="37" y="68"/>
                      <a:pt x="37" y="68"/>
                      <a:pt x="37" y="68"/>
                    </a:cubicBezTo>
                    <a:cubicBezTo>
                      <a:pt x="36" y="69"/>
                      <a:pt x="39" y="69"/>
                      <a:pt x="38" y="70"/>
                    </a:cubicBezTo>
                    <a:cubicBezTo>
                      <a:pt x="39" y="70"/>
                      <a:pt x="37" y="72"/>
                      <a:pt x="39" y="72"/>
                    </a:cubicBezTo>
                    <a:cubicBezTo>
                      <a:pt x="38" y="72"/>
                      <a:pt x="38" y="73"/>
                      <a:pt x="38" y="73"/>
                    </a:cubicBezTo>
                    <a:cubicBezTo>
                      <a:pt x="41" y="72"/>
                      <a:pt x="37" y="75"/>
                      <a:pt x="40" y="74"/>
                    </a:cubicBezTo>
                    <a:cubicBezTo>
                      <a:pt x="39" y="75"/>
                      <a:pt x="39" y="75"/>
                      <a:pt x="39" y="75"/>
                    </a:cubicBezTo>
                    <a:cubicBezTo>
                      <a:pt x="41" y="76"/>
                      <a:pt x="41" y="79"/>
                      <a:pt x="43" y="80"/>
                    </a:cubicBezTo>
                    <a:cubicBezTo>
                      <a:pt x="44" y="81"/>
                      <a:pt x="42" y="84"/>
                      <a:pt x="44" y="84"/>
                    </a:cubicBezTo>
                    <a:cubicBezTo>
                      <a:pt x="46" y="84"/>
                      <a:pt x="46" y="84"/>
                      <a:pt x="46" y="84"/>
                    </a:cubicBezTo>
                    <a:cubicBezTo>
                      <a:pt x="46" y="84"/>
                      <a:pt x="45" y="84"/>
                      <a:pt x="44" y="84"/>
                    </a:cubicBezTo>
                    <a:cubicBezTo>
                      <a:pt x="46" y="84"/>
                      <a:pt x="45" y="86"/>
                      <a:pt x="45" y="87"/>
                    </a:cubicBezTo>
                    <a:cubicBezTo>
                      <a:pt x="46" y="87"/>
                      <a:pt x="46" y="87"/>
                      <a:pt x="47" y="86"/>
                    </a:cubicBezTo>
                    <a:cubicBezTo>
                      <a:pt x="45" y="88"/>
                      <a:pt x="48" y="88"/>
                      <a:pt x="47" y="89"/>
                    </a:cubicBezTo>
                    <a:cubicBezTo>
                      <a:pt x="50" y="88"/>
                      <a:pt x="49" y="89"/>
                      <a:pt x="50" y="89"/>
                    </a:cubicBezTo>
                    <a:cubicBezTo>
                      <a:pt x="50" y="89"/>
                      <a:pt x="49" y="90"/>
                      <a:pt x="48" y="90"/>
                    </a:cubicBezTo>
                    <a:cubicBezTo>
                      <a:pt x="49" y="91"/>
                      <a:pt x="49" y="91"/>
                      <a:pt x="49" y="92"/>
                    </a:cubicBezTo>
                    <a:cubicBezTo>
                      <a:pt x="49" y="92"/>
                      <a:pt x="51" y="92"/>
                      <a:pt x="51" y="92"/>
                    </a:cubicBezTo>
                    <a:cubicBezTo>
                      <a:pt x="49" y="93"/>
                      <a:pt x="51" y="93"/>
                      <a:pt x="50" y="94"/>
                    </a:cubicBezTo>
                    <a:cubicBezTo>
                      <a:pt x="52" y="93"/>
                      <a:pt x="54" y="93"/>
                      <a:pt x="53" y="94"/>
                    </a:cubicBezTo>
                    <a:cubicBezTo>
                      <a:pt x="51" y="95"/>
                      <a:pt x="51" y="95"/>
                      <a:pt x="51" y="95"/>
                    </a:cubicBezTo>
                    <a:cubicBezTo>
                      <a:pt x="53" y="95"/>
                      <a:pt x="51" y="98"/>
                      <a:pt x="55" y="99"/>
                    </a:cubicBezTo>
                    <a:cubicBezTo>
                      <a:pt x="53" y="99"/>
                      <a:pt x="53" y="99"/>
                      <a:pt x="53" y="99"/>
                    </a:cubicBezTo>
                    <a:cubicBezTo>
                      <a:pt x="56" y="100"/>
                      <a:pt x="54" y="103"/>
                      <a:pt x="58" y="103"/>
                    </a:cubicBezTo>
                    <a:cubicBezTo>
                      <a:pt x="57" y="104"/>
                      <a:pt x="56" y="105"/>
                      <a:pt x="57" y="105"/>
                    </a:cubicBezTo>
                    <a:cubicBezTo>
                      <a:pt x="58" y="105"/>
                      <a:pt x="58" y="106"/>
                      <a:pt x="60" y="105"/>
                    </a:cubicBezTo>
                    <a:cubicBezTo>
                      <a:pt x="61" y="106"/>
                      <a:pt x="59" y="106"/>
                      <a:pt x="59" y="106"/>
                    </a:cubicBezTo>
                    <a:cubicBezTo>
                      <a:pt x="59" y="107"/>
                      <a:pt x="57" y="108"/>
                      <a:pt x="59" y="108"/>
                    </a:cubicBezTo>
                    <a:cubicBezTo>
                      <a:pt x="58" y="109"/>
                      <a:pt x="58" y="109"/>
                      <a:pt x="58" y="109"/>
                    </a:cubicBezTo>
                    <a:cubicBezTo>
                      <a:pt x="59" y="109"/>
                      <a:pt x="61" y="109"/>
                      <a:pt x="60" y="110"/>
                    </a:cubicBezTo>
                    <a:cubicBezTo>
                      <a:pt x="61" y="110"/>
                      <a:pt x="62" y="111"/>
                      <a:pt x="64" y="110"/>
                    </a:cubicBezTo>
                    <a:cubicBezTo>
                      <a:pt x="64" y="110"/>
                      <a:pt x="61" y="111"/>
                      <a:pt x="63" y="111"/>
                    </a:cubicBezTo>
                    <a:cubicBezTo>
                      <a:pt x="61" y="111"/>
                      <a:pt x="61" y="111"/>
                      <a:pt x="61" y="111"/>
                    </a:cubicBezTo>
                    <a:cubicBezTo>
                      <a:pt x="61" y="113"/>
                      <a:pt x="62" y="114"/>
                      <a:pt x="63" y="115"/>
                    </a:cubicBezTo>
                    <a:cubicBezTo>
                      <a:pt x="61" y="116"/>
                      <a:pt x="64" y="116"/>
                      <a:pt x="62" y="117"/>
                    </a:cubicBezTo>
                    <a:cubicBezTo>
                      <a:pt x="64" y="118"/>
                      <a:pt x="62" y="119"/>
                      <a:pt x="65" y="119"/>
                    </a:cubicBezTo>
                    <a:cubicBezTo>
                      <a:pt x="64" y="119"/>
                      <a:pt x="64" y="119"/>
                      <a:pt x="64" y="119"/>
                    </a:cubicBezTo>
                    <a:cubicBezTo>
                      <a:pt x="64" y="120"/>
                      <a:pt x="64" y="121"/>
                      <a:pt x="63" y="121"/>
                    </a:cubicBezTo>
                    <a:cubicBezTo>
                      <a:pt x="63" y="122"/>
                      <a:pt x="65" y="122"/>
                      <a:pt x="66" y="122"/>
                    </a:cubicBezTo>
                    <a:cubicBezTo>
                      <a:pt x="64" y="122"/>
                      <a:pt x="64" y="122"/>
                      <a:pt x="64" y="122"/>
                    </a:cubicBezTo>
                    <a:cubicBezTo>
                      <a:pt x="65" y="123"/>
                      <a:pt x="67" y="123"/>
                      <a:pt x="69" y="123"/>
                    </a:cubicBezTo>
                    <a:cubicBezTo>
                      <a:pt x="68" y="123"/>
                      <a:pt x="69" y="123"/>
                      <a:pt x="68" y="124"/>
                    </a:cubicBezTo>
                    <a:cubicBezTo>
                      <a:pt x="67" y="123"/>
                      <a:pt x="66" y="123"/>
                      <a:pt x="64" y="123"/>
                    </a:cubicBezTo>
                    <a:cubicBezTo>
                      <a:pt x="63" y="123"/>
                      <a:pt x="67" y="124"/>
                      <a:pt x="65" y="124"/>
                    </a:cubicBezTo>
                    <a:cubicBezTo>
                      <a:pt x="64" y="125"/>
                      <a:pt x="65" y="125"/>
                      <a:pt x="67" y="125"/>
                    </a:cubicBezTo>
                    <a:cubicBezTo>
                      <a:pt x="66" y="125"/>
                      <a:pt x="66" y="125"/>
                      <a:pt x="65" y="125"/>
                    </a:cubicBezTo>
                    <a:cubicBezTo>
                      <a:pt x="65" y="126"/>
                      <a:pt x="65" y="126"/>
                      <a:pt x="66" y="126"/>
                    </a:cubicBezTo>
                    <a:cubicBezTo>
                      <a:pt x="66" y="126"/>
                      <a:pt x="66" y="126"/>
                      <a:pt x="66" y="126"/>
                    </a:cubicBezTo>
                    <a:cubicBezTo>
                      <a:pt x="67" y="126"/>
                      <a:pt x="67" y="126"/>
                      <a:pt x="69" y="126"/>
                    </a:cubicBezTo>
                    <a:cubicBezTo>
                      <a:pt x="69" y="126"/>
                      <a:pt x="68" y="126"/>
                      <a:pt x="69" y="126"/>
                    </a:cubicBezTo>
                    <a:cubicBezTo>
                      <a:pt x="70" y="126"/>
                      <a:pt x="71" y="126"/>
                      <a:pt x="69" y="126"/>
                    </a:cubicBezTo>
                    <a:cubicBezTo>
                      <a:pt x="68" y="127"/>
                      <a:pt x="67" y="126"/>
                      <a:pt x="66" y="126"/>
                    </a:cubicBezTo>
                    <a:cubicBezTo>
                      <a:pt x="70" y="127"/>
                      <a:pt x="70" y="127"/>
                      <a:pt x="70" y="127"/>
                    </a:cubicBezTo>
                    <a:cubicBezTo>
                      <a:pt x="69" y="127"/>
                      <a:pt x="69" y="127"/>
                      <a:pt x="71" y="127"/>
                    </a:cubicBezTo>
                    <a:cubicBezTo>
                      <a:pt x="70" y="126"/>
                      <a:pt x="70" y="126"/>
                      <a:pt x="70" y="126"/>
                    </a:cubicBezTo>
                    <a:cubicBezTo>
                      <a:pt x="72" y="126"/>
                      <a:pt x="72" y="126"/>
                      <a:pt x="72" y="126"/>
                    </a:cubicBezTo>
                    <a:cubicBezTo>
                      <a:pt x="71" y="126"/>
                      <a:pt x="72" y="125"/>
                      <a:pt x="71" y="125"/>
                    </a:cubicBezTo>
                    <a:cubicBezTo>
                      <a:pt x="70" y="125"/>
                      <a:pt x="70" y="125"/>
                      <a:pt x="70" y="125"/>
                    </a:cubicBezTo>
                    <a:cubicBezTo>
                      <a:pt x="69" y="125"/>
                      <a:pt x="67" y="124"/>
                      <a:pt x="69" y="124"/>
                    </a:cubicBezTo>
                    <a:cubicBezTo>
                      <a:pt x="71" y="124"/>
                      <a:pt x="71" y="124"/>
                      <a:pt x="71" y="124"/>
                    </a:cubicBezTo>
                    <a:cubicBezTo>
                      <a:pt x="71" y="124"/>
                      <a:pt x="70" y="124"/>
                      <a:pt x="71" y="123"/>
                    </a:cubicBezTo>
                    <a:cubicBezTo>
                      <a:pt x="73" y="123"/>
                      <a:pt x="73" y="123"/>
                      <a:pt x="73" y="123"/>
                    </a:cubicBezTo>
                    <a:cubicBezTo>
                      <a:pt x="70" y="124"/>
                      <a:pt x="72" y="122"/>
                      <a:pt x="71" y="122"/>
                    </a:cubicBezTo>
                    <a:cubicBezTo>
                      <a:pt x="72" y="122"/>
                      <a:pt x="72" y="122"/>
                      <a:pt x="72" y="122"/>
                    </a:cubicBezTo>
                    <a:cubicBezTo>
                      <a:pt x="73" y="122"/>
                      <a:pt x="70" y="123"/>
                      <a:pt x="70" y="122"/>
                    </a:cubicBezTo>
                    <a:cubicBezTo>
                      <a:pt x="71" y="122"/>
                      <a:pt x="73" y="122"/>
                      <a:pt x="74" y="121"/>
                    </a:cubicBezTo>
                    <a:cubicBezTo>
                      <a:pt x="74" y="121"/>
                      <a:pt x="72" y="120"/>
                      <a:pt x="74" y="119"/>
                    </a:cubicBezTo>
                    <a:cubicBezTo>
                      <a:pt x="73" y="118"/>
                      <a:pt x="72" y="118"/>
                      <a:pt x="71" y="118"/>
                    </a:cubicBezTo>
                    <a:cubicBezTo>
                      <a:pt x="71" y="117"/>
                      <a:pt x="74" y="117"/>
                      <a:pt x="73" y="117"/>
                    </a:cubicBezTo>
                    <a:cubicBezTo>
                      <a:pt x="74" y="117"/>
                      <a:pt x="75" y="117"/>
                      <a:pt x="75" y="116"/>
                    </a:cubicBezTo>
                    <a:cubicBezTo>
                      <a:pt x="74" y="116"/>
                      <a:pt x="75" y="115"/>
                      <a:pt x="73" y="116"/>
                    </a:cubicBezTo>
                    <a:cubicBezTo>
                      <a:pt x="74" y="115"/>
                      <a:pt x="74" y="114"/>
                      <a:pt x="73" y="114"/>
                    </a:cubicBezTo>
                    <a:cubicBezTo>
                      <a:pt x="73" y="114"/>
                      <a:pt x="75" y="114"/>
                      <a:pt x="76" y="113"/>
                    </a:cubicBezTo>
                    <a:cubicBezTo>
                      <a:pt x="74" y="113"/>
                      <a:pt x="73" y="113"/>
                      <a:pt x="73" y="112"/>
                    </a:cubicBezTo>
                    <a:cubicBezTo>
                      <a:pt x="72" y="112"/>
                      <a:pt x="72" y="113"/>
                      <a:pt x="70" y="113"/>
                    </a:cubicBezTo>
                    <a:cubicBezTo>
                      <a:pt x="70" y="113"/>
                      <a:pt x="69" y="113"/>
                      <a:pt x="69" y="113"/>
                    </a:cubicBezTo>
                    <a:cubicBezTo>
                      <a:pt x="71" y="112"/>
                      <a:pt x="74" y="112"/>
                      <a:pt x="74" y="111"/>
                    </a:cubicBezTo>
                    <a:cubicBezTo>
                      <a:pt x="77" y="111"/>
                      <a:pt x="73" y="112"/>
                      <a:pt x="76" y="111"/>
                    </a:cubicBezTo>
                    <a:cubicBezTo>
                      <a:pt x="78" y="111"/>
                      <a:pt x="79" y="112"/>
                      <a:pt x="77" y="113"/>
                    </a:cubicBezTo>
                    <a:cubicBezTo>
                      <a:pt x="80" y="113"/>
                      <a:pt x="78" y="112"/>
                      <a:pt x="80" y="112"/>
                    </a:cubicBezTo>
                    <a:cubicBezTo>
                      <a:pt x="80" y="111"/>
                      <a:pt x="78" y="111"/>
                      <a:pt x="78" y="111"/>
                    </a:cubicBezTo>
                    <a:cubicBezTo>
                      <a:pt x="77" y="111"/>
                      <a:pt x="77" y="111"/>
                      <a:pt x="76" y="111"/>
                    </a:cubicBezTo>
                    <a:cubicBezTo>
                      <a:pt x="73" y="111"/>
                      <a:pt x="77" y="110"/>
                      <a:pt x="77" y="110"/>
                    </a:cubicBezTo>
                    <a:cubicBezTo>
                      <a:pt x="78" y="110"/>
                      <a:pt x="78" y="110"/>
                      <a:pt x="78" y="110"/>
                    </a:cubicBezTo>
                    <a:cubicBezTo>
                      <a:pt x="79" y="109"/>
                      <a:pt x="77" y="110"/>
                      <a:pt x="77" y="109"/>
                    </a:cubicBezTo>
                    <a:cubicBezTo>
                      <a:pt x="80" y="108"/>
                      <a:pt x="78" y="110"/>
                      <a:pt x="80" y="109"/>
                    </a:cubicBezTo>
                    <a:cubicBezTo>
                      <a:pt x="82" y="109"/>
                      <a:pt x="82" y="109"/>
                      <a:pt x="82" y="109"/>
                    </a:cubicBezTo>
                    <a:cubicBezTo>
                      <a:pt x="82" y="108"/>
                      <a:pt x="79" y="109"/>
                      <a:pt x="80" y="108"/>
                    </a:cubicBezTo>
                    <a:cubicBezTo>
                      <a:pt x="81" y="108"/>
                      <a:pt x="81" y="108"/>
                      <a:pt x="81" y="108"/>
                    </a:cubicBezTo>
                    <a:cubicBezTo>
                      <a:pt x="80" y="108"/>
                      <a:pt x="80" y="108"/>
                      <a:pt x="80" y="108"/>
                    </a:cubicBezTo>
                    <a:cubicBezTo>
                      <a:pt x="79" y="108"/>
                      <a:pt x="77" y="108"/>
                      <a:pt x="77" y="109"/>
                    </a:cubicBezTo>
                    <a:cubicBezTo>
                      <a:pt x="74" y="109"/>
                      <a:pt x="77" y="109"/>
                      <a:pt x="76" y="108"/>
                    </a:cubicBezTo>
                    <a:cubicBezTo>
                      <a:pt x="74" y="108"/>
                      <a:pt x="76" y="108"/>
                      <a:pt x="75" y="109"/>
                    </a:cubicBezTo>
                    <a:cubicBezTo>
                      <a:pt x="73" y="109"/>
                      <a:pt x="73" y="109"/>
                      <a:pt x="73" y="108"/>
                    </a:cubicBezTo>
                    <a:cubicBezTo>
                      <a:pt x="72" y="108"/>
                      <a:pt x="74" y="108"/>
                      <a:pt x="75" y="107"/>
                    </a:cubicBezTo>
                    <a:cubicBezTo>
                      <a:pt x="76" y="107"/>
                      <a:pt x="76" y="108"/>
                      <a:pt x="75" y="108"/>
                    </a:cubicBezTo>
                    <a:cubicBezTo>
                      <a:pt x="77" y="108"/>
                      <a:pt x="79" y="107"/>
                      <a:pt x="80" y="107"/>
                    </a:cubicBezTo>
                    <a:cubicBezTo>
                      <a:pt x="81" y="106"/>
                      <a:pt x="79" y="107"/>
                      <a:pt x="78" y="107"/>
                    </a:cubicBezTo>
                    <a:cubicBezTo>
                      <a:pt x="78" y="107"/>
                      <a:pt x="76" y="107"/>
                      <a:pt x="76" y="107"/>
                    </a:cubicBezTo>
                    <a:cubicBezTo>
                      <a:pt x="71" y="107"/>
                      <a:pt x="79" y="106"/>
                      <a:pt x="78" y="105"/>
                    </a:cubicBezTo>
                    <a:cubicBezTo>
                      <a:pt x="75" y="106"/>
                      <a:pt x="74" y="105"/>
                      <a:pt x="70" y="107"/>
                    </a:cubicBezTo>
                    <a:cubicBezTo>
                      <a:pt x="70" y="107"/>
                      <a:pt x="69" y="107"/>
                      <a:pt x="69" y="106"/>
                    </a:cubicBezTo>
                    <a:cubicBezTo>
                      <a:pt x="71" y="106"/>
                      <a:pt x="71" y="106"/>
                      <a:pt x="73" y="105"/>
                    </a:cubicBezTo>
                    <a:cubicBezTo>
                      <a:pt x="73" y="105"/>
                      <a:pt x="73" y="105"/>
                      <a:pt x="73" y="105"/>
                    </a:cubicBezTo>
                    <a:cubicBezTo>
                      <a:pt x="75" y="105"/>
                      <a:pt x="75" y="105"/>
                      <a:pt x="75" y="105"/>
                    </a:cubicBezTo>
                    <a:cubicBezTo>
                      <a:pt x="79" y="103"/>
                      <a:pt x="79" y="103"/>
                      <a:pt x="79" y="103"/>
                    </a:cubicBezTo>
                    <a:cubicBezTo>
                      <a:pt x="78" y="103"/>
                      <a:pt x="77" y="104"/>
                      <a:pt x="76" y="103"/>
                    </a:cubicBezTo>
                    <a:cubicBezTo>
                      <a:pt x="77" y="103"/>
                      <a:pt x="78" y="103"/>
                      <a:pt x="78" y="102"/>
                    </a:cubicBezTo>
                    <a:cubicBezTo>
                      <a:pt x="77" y="103"/>
                      <a:pt x="75" y="103"/>
                      <a:pt x="75" y="103"/>
                    </a:cubicBezTo>
                    <a:cubicBezTo>
                      <a:pt x="74" y="103"/>
                      <a:pt x="76" y="102"/>
                      <a:pt x="77" y="102"/>
                    </a:cubicBezTo>
                    <a:cubicBezTo>
                      <a:pt x="79" y="102"/>
                      <a:pt x="79" y="102"/>
                      <a:pt x="79" y="102"/>
                    </a:cubicBezTo>
                    <a:cubicBezTo>
                      <a:pt x="77" y="102"/>
                      <a:pt x="79" y="101"/>
                      <a:pt x="79" y="101"/>
                    </a:cubicBezTo>
                    <a:cubicBezTo>
                      <a:pt x="77" y="101"/>
                      <a:pt x="76" y="102"/>
                      <a:pt x="74" y="102"/>
                    </a:cubicBezTo>
                    <a:cubicBezTo>
                      <a:pt x="74" y="102"/>
                      <a:pt x="75" y="101"/>
                      <a:pt x="75" y="101"/>
                    </a:cubicBezTo>
                    <a:cubicBezTo>
                      <a:pt x="76" y="101"/>
                      <a:pt x="76" y="101"/>
                      <a:pt x="76" y="101"/>
                    </a:cubicBezTo>
                    <a:cubicBezTo>
                      <a:pt x="76" y="101"/>
                      <a:pt x="79" y="100"/>
                      <a:pt x="78" y="100"/>
                    </a:cubicBezTo>
                    <a:cubicBezTo>
                      <a:pt x="77" y="100"/>
                      <a:pt x="77" y="100"/>
                      <a:pt x="77" y="100"/>
                    </a:cubicBezTo>
                    <a:cubicBezTo>
                      <a:pt x="77" y="100"/>
                      <a:pt x="78" y="100"/>
                      <a:pt x="78" y="100"/>
                    </a:cubicBezTo>
                    <a:cubicBezTo>
                      <a:pt x="77" y="100"/>
                      <a:pt x="77" y="99"/>
                      <a:pt x="77" y="99"/>
                    </a:cubicBezTo>
                    <a:cubicBezTo>
                      <a:pt x="78" y="99"/>
                      <a:pt x="78" y="99"/>
                      <a:pt x="78" y="99"/>
                    </a:cubicBezTo>
                    <a:cubicBezTo>
                      <a:pt x="77" y="99"/>
                      <a:pt x="75" y="99"/>
                      <a:pt x="76" y="99"/>
                    </a:cubicBezTo>
                    <a:cubicBezTo>
                      <a:pt x="74" y="100"/>
                      <a:pt x="77" y="99"/>
                      <a:pt x="76" y="100"/>
                    </a:cubicBezTo>
                    <a:cubicBezTo>
                      <a:pt x="74" y="100"/>
                      <a:pt x="74" y="100"/>
                      <a:pt x="73" y="100"/>
                    </a:cubicBezTo>
                    <a:cubicBezTo>
                      <a:pt x="76" y="99"/>
                      <a:pt x="73" y="99"/>
                      <a:pt x="73" y="99"/>
                    </a:cubicBezTo>
                    <a:cubicBezTo>
                      <a:pt x="74" y="98"/>
                      <a:pt x="75" y="98"/>
                      <a:pt x="75" y="98"/>
                    </a:cubicBezTo>
                    <a:cubicBezTo>
                      <a:pt x="73" y="98"/>
                      <a:pt x="73" y="98"/>
                      <a:pt x="73" y="98"/>
                    </a:cubicBezTo>
                    <a:cubicBezTo>
                      <a:pt x="77" y="97"/>
                      <a:pt x="73" y="98"/>
                      <a:pt x="73" y="97"/>
                    </a:cubicBezTo>
                    <a:cubicBezTo>
                      <a:pt x="75" y="97"/>
                      <a:pt x="76" y="96"/>
                      <a:pt x="76" y="96"/>
                    </a:cubicBezTo>
                    <a:cubicBezTo>
                      <a:pt x="74" y="97"/>
                      <a:pt x="73" y="97"/>
                      <a:pt x="71" y="97"/>
                    </a:cubicBezTo>
                    <a:cubicBezTo>
                      <a:pt x="72" y="96"/>
                      <a:pt x="75" y="96"/>
                      <a:pt x="76" y="96"/>
                    </a:cubicBezTo>
                    <a:cubicBezTo>
                      <a:pt x="74" y="96"/>
                      <a:pt x="77" y="94"/>
                      <a:pt x="75" y="95"/>
                    </a:cubicBezTo>
                    <a:cubicBezTo>
                      <a:pt x="74" y="96"/>
                      <a:pt x="73" y="96"/>
                      <a:pt x="72" y="96"/>
                    </a:cubicBezTo>
                    <a:cubicBezTo>
                      <a:pt x="72" y="95"/>
                      <a:pt x="73" y="96"/>
                      <a:pt x="74" y="95"/>
                    </a:cubicBezTo>
                    <a:cubicBezTo>
                      <a:pt x="74" y="95"/>
                      <a:pt x="72" y="95"/>
                      <a:pt x="71" y="96"/>
                    </a:cubicBezTo>
                    <a:cubicBezTo>
                      <a:pt x="71" y="95"/>
                      <a:pt x="69" y="96"/>
                      <a:pt x="70" y="95"/>
                    </a:cubicBezTo>
                    <a:cubicBezTo>
                      <a:pt x="72" y="94"/>
                      <a:pt x="71" y="95"/>
                      <a:pt x="72" y="95"/>
                    </a:cubicBezTo>
                    <a:cubicBezTo>
                      <a:pt x="72" y="94"/>
                      <a:pt x="68" y="96"/>
                      <a:pt x="68" y="95"/>
                    </a:cubicBezTo>
                    <a:cubicBezTo>
                      <a:pt x="67" y="96"/>
                      <a:pt x="64" y="97"/>
                      <a:pt x="63" y="97"/>
                    </a:cubicBezTo>
                    <a:cubicBezTo>
                      <a:pt x="63" y="96"/>
                      <a:pt x="64" y="97"/>
                      <a:pt x="66" y="96"/>
                    </a:cubicBezTo>
                    <a:cubicBezTo>
                      <a:pt x="65" y="95"/>
                      <a:pt x="65" y="95"/>
                      <a:pt x="65" y="95"/>
                    </a:cubicBezTo>
                    <a:cubicBezTo>
                      <a:pt x="68" y="94"/>
                      <a:pt x="70" y="95"/>
                      <a:pt x="72" y="93"/>
                    </a:cubicBezTo>
                    <a:cubicBezTo>
                      <a:pt x="71" y="93"/>
                      <a:pt x="71" y="93"/>
                      <a:pt x="71" y="93"/>
                    </a:cubicBezTo>
                    <a:cubicBezTo>
                      <a:pt x="72" y="93"/>
                      <a:pt x="74" y="93"/>
                      <a:pt x="74" y="92"/>
                    </a:cubicBezTo>
                    <a:cubicBezTo>
                      <a:pt x="72" y="93"/>
                      <a:pt x="74" y="92"/>
                      <a:pt x="73" y="92"/>
                    </a:cubicBezTo>
                    <a:cubicBezTo>
                      <a:pt x="71" y="92"/>
                      <a:pt x="74" y="92"/>
                      <a:pt x="72" y="92"/>
                    </a:cubicBezTo>
                    <a:cubicBezTo>
                      <a:pt x="72" y="92"/>
                      <a:pt x="69" y="93"/>
                      <a:pt x="70" y="92"/>
                    </a:cubicBezTo>
                    <a:cubicBezTo>
                      <a:pt x="73" y="91"/>
                      <a:pt x="73" y="91"/>
                      <a:pt x="73" y="91"/>
                    </a:cubicBezTo>
                    <a:cubicBezTo>
                      <a:pt x="74" y="91"/>
                      <a:pt x="71" y="92"/>
                      <a:pt x="72" y="91"/>
                    </a:cubicBezTo>
                    <a:cubicBezTo>
                      <a:pt x="73" y="91"/>
                      <a:pt x="73" y="91"/>
                      <a:pt x="73" y="91"/>
                    </a:cubicBezTo>
                    <a:cubicBezTo>
                      <a:pt x="72" y="89"/>
                      <a:pt x="72" y="88"/>
                      <a:pt x="67" y="88"/>
                    </a:cubicBezTo>
                    <a:cubicBezTo>
                      <a:pt x="69" y="87"/>
                      <a:pt x="69" y="87"/>
                      <a:pt x="70" y="86"/>
                    </a:cubicBezTo>
                    <a:cubicBezTo>
                      <a:pt x="69" y="86"/>
                      <a:pt x="68" y="86"/>
                      <a:pt x="68" y="86"/>
                    </a:cubicBezTo>
                    <a:cubicBezTo>
                      <a:pt x="69" y="85"/>
                      <a:pt x="69" y="85"/>
                      <a:pt x="69" y="85"/>
                    </a:cubicBezTo>
                    <a:cubicBezTo>
                      <a:pt x="70" y="84"/>
                      <a:pt x="68" y="85"/>
                      <a:pt x="67" y="85"/>
                    </a:cubicBezTo>
                    <a:cubicBezTo>
                      <a:pt x="68" y="84"/>
                      <a:pt x="68" y="84"/>
                      <a:pt x="68" y="84"/>
                    </a:cubicBezTo>
                    <a:cubicBezTo>
                      <a:pt x="69" y="83"/>
                      <a:pt x="67" y="84"/>
                      <a:pt x="67" y="84"/>
                    </a:cubicBezTo>
                    <a:cubicBezTo>
                      <a:pt x="68" y="84"/>
                      <a:pt x="68" y="84"/>
                      <a:pt x="68" y="84"/>
                    </a:cubicBezTo>
                    <a:cubicBezTo>
                      <a:pt x="67" y="84"/>
                      <a:pt x="67" y="84"/>
                      <a:pt x="67" y="84"/>
                    </a:cubicBezTo>
                    <a:cubicBezTo>
                      <a:pt x="66" y="84"/>
                      <a:pt x="66" y="83"/>
                      <a:pt x="68" y="83"/>
                    </a:cubicBezTo>
                    <a:cubicBezTo>
                      <a:pt x="67" y="83"/>
                      <a:pt x="67" y="83"/>
                      <a:pt x="67" y="83"/>
                    </a:cubicBezTo>
                    <a:cubicBezTo>
                      <a:pt x="68" y="82"/>
                      <a:pt x="67" y="81"/>
                      <a:pt x="66" y="81"/>
                    </a:cubicBezTo>
                    <a:cubicBezTo>
                      <a:pt x="66" y="82"/>
                      <a:pt x="65" y="82"/>
                      <a:pt x="64" y="82"/>
                    </a:cubicBezTo>
                    <a:cubicBezTo>
                      <a:pt x="62" y="83"/>
                      <a:pt x="64" y="82"/>
                      <a:pt x="63" y="82"/>
                    </a:cubicBezTo>
                    <a:cubicBezTo>
                      <a:pt x="64" y="82"/>
                      <a:pt x="64" y="81"/>
                      <a:pt x="65" y="81"/>
                    </a:cubicBezTo>
                    <a:cubicBezTo>
                      <a:pt x="68" y="79"/>
                      <a:pt x="65" y="79"/>
                      <a:pt x="65" y="78"/>
                    </a:cubicBezTo>
                    <a:cubicBezTo>
                      <a:pt x="64" y="78"/>
                      <a:pt x="64" y="78"/>
                      <a:pt x="64" y="78"/>
                    </a:cubicBezTo>
                    <a:cubicBezTo>
                      <a:pt x="66" y="77"/>
                      <a:pt x="63" y="77"/>
                      <a:pt x="64" y="76"/>
                    </a:cubicBezTo>
                    <a:cubicBezTo>
                      <a:pt x="63" y="76"/>
                      <a:pt x="60" y="77"/>
                      <a:pt x="60" y="77"/>
                    </a:cubicBezTo>
                    <a:cubicBezTo>
                      <a:pt x="58" y="78"/>
                      <a:pt x="62" y="76"/>
                      <a:pt x="63" y="75"/>
                    </a:cubicBezTo>
                    <a:cubicBezTo>
                      <a:pt x="62" y="75"/>
                      <a:pt x="62" y="75"/>
                      <a:pt x="62" y="75"/>
                    </a:cubicBezTo>
                    <a:cubicBezTo>
                      <a:pt x="62" y="75"/>
                      <a:pt x="62" y="75"/>
                      <a:pt x="62" y="75"/>
                    </a:cubicBezTo>
                    <a:cubicBezTo>
                      <a:pt x="61" y="75"/>
                      <a:pt x="60" y="75"/>
                      <a:pt x="61" y="74"/>
                    </a:cubicBezTo>
                    <a:cubicBezTo>
                      <a:pt x="61" y="74"/>
                      <a:pt x="61" y="74"/>
                      <a:pt x="61" y="74"/>
                    </a:cubicBezTo>
                    <a:cubicBezTo>
                      <a:pt x="61" y="74"/>
                      <a:pt x="62" y="73"/>
                      <a:pt x="62" y="73"/>
                    </a:cubicBezTo>
                    <a:cubicBezTo>
                      <a:pt x="60" y="74"/>
                      <a:pt x="61" y="72"/>
                      <a:pt x="59" y="73"/>
                    </a:cubicBezTo>
                    <a:cubicBezTo>
                      <a:pt x="60" y="73"/>
                      <a:pt x="60" y="73"/>
                      <a:pt x="60" y="73"/>
                    </a:cubicBezTo>
                    <a:cubicBezTo>
                      <a:pt x="59" y="73"/>
                      <a:pt x="59" y="73"/>
                      <a:pt x="59" y="73"/>
                    </a:cubicBezTo>
                    <a:cubicBezTo>
                      <a:pt x="59" y="73"/>
                      <a:pt x="59" y="73"/>
                      <a:pt x="59" y="73"/>
                    </a:cubicBezTo>
                    <a:cubicBezTo>
                      <a:pt x="61" y="72"/>
                      <a:pt x="61" y="72"/>
                      <a:pt x="61" y="72"/>
                    </a:cubicBezTo>
                    <a:cubicBezTo>
                      <a:pt x="62" y="71"/>
                      <a:pt x="60" y="72"/>
                      <a:pt x="59" y="73"/>
                    </a:cubicBezTo>
                    <a:cubicBezTo>
                      <a:pt x="57" y="73"/>
                      <a:pt x="59" y="72"/>
                      <a:pt x="59" y="72"/>
                    </a:cubicBezTo>
                    <a:cubicBezTo>
                      <a:pt x="60" y="71"/>
                      <a:pt x="59" y="72"/>
                      <a:pt x="59" y="72"/>
                    </a:cubicBezTo>
                    <a:cubicBezTo>
                      <a:pt x="61" y="72"/>
                      <a:pt x="60" y="72"/>
                      <a:pt x="61" y="71"/>
                    </a:cubicBezTo>
                    <a:cubicBezTo>
                      <a:pt x="61" y="71"/>
                      <a:pt x="59" y="72"/>
                      <a:pt x="59" y="72"/>
                    </a:cubicBezTo>
                    <a:cubicBezTo>
                      <a:pt x="59" y="71"/>
                      <a:pt x="58" y="71"/>
                      <a:pt x="60" y="70"/>
                    </a:cubicBezTo>
                    <a:cubicBezTo>
                      <a:pt x="59" y="71"/>
                      <a:pt x="59" y="70"/>
                      <a:pt x="58" y="70"/>
                    </a:cubicBezTo>
                    <a:cubicBezTo>
                      <a:pt x="58" y="71"/>
                      <a:pt x="58" y="71"/>
                      <a:pt x="57" y="72"/>
                    </a:cubicBezTo>
                    <a:cubicBezTo>
                      <a:pt x="57" y="72"/>
                      <a:pt x="56" y="72"/>
                      <a:pt x="57" y="71"/>
                    </a:cubicBezTo>
                    <a:cubicBezTo>
                      <a:pt x="57" y="71"/>
                      <a:pt x="57" y="71"/>
                      <a:pt x="57" y="71"/>
                    </a:cubicBezTo>
                    <a:cubicBezTo>
                      <a:pt x="57" y="71"/>
                      <a:pt x="57" y="71"/>
                      <a:pt x="56" y="72"/>
                    </a:cubicBezTo>
                    <a:cubicBezTo>
                      <a:pt x="58" y="70"/>
                      <a:pt x="58" y="70"/>
                      <a:pt x="58" y="70"/>
                    </a:cubicBezTo>
                    <a:cubicBezTo>
                      <a:pt x="56" y="71"/>
                      <a:pt x="56" y="70"/>
                      <a:pt x="56" y="70"/>
                    </a:cubicBezTo>
                    <a:cubicBezTo>
                      <a:pt x="57" y="69"/>
                      <a:pt x="59" y="69"/>
                      <a:pt x="59" y="68"/>
                    </a:cubicBezTo>
                    <a:cubicBezTo>
                      <a:pt x="58" y="68"/>
                      <a:pt x="58" y="68"/>
                      <a:pt x="58" y="68"/>
                    </a:cubicBezTo>
                    <a:cubicBezTo>
                      <a:pt x="57" y="68"/>
                      <a:pt x="58" y="68"/>
                      <a:pt x="59" y="68"/>
                    </a:cubicBezTo>
                    <a:cubicBezTo>
                      <a:pt x="59" y="66"/>
                      <a:pt x="54" y="69"/>
                      <a:pt x="55" y="68"/>
                    </a:cubicBezTo>
                    <a:cubicBezTo>
                      <a:pt x="57" y="67"/>
                      <a:pt x="57" y="67"/>
                      <a:pt x="57" y="66"/>
                    </a:cubicBezTo>
                    <a:cubicBezTo>
                      <a:pt x="56" y="67"/>
                      <a:pt x="56" y="67"/>
                      <a:pt x="56" y="67"/>
                    </a:cubicBezTo>
                    <a:cubicBezTo>
                      <a:pt x="55" y="67"/>
                      <a:pt x="58" y="66"/>
                      <a:pt x="56" y="67"/>
                    </a:cubicBezTo>
                    <a:cubicBezTo>
                      <a:pt x="55" y="68"/>
                      <a:pt x="56" y="67"/>
                      <a:pt x="55" y="67"/>
                    </a:cubicBezTo>
                    <a:cubicBezTo>
                      <a:pt x="59" y="65"/>
                      <a:pt x="55" y="65"/>
                      <a:pt x="57" y="63"/>
                    </a:cubicBezTo>
                    <a:cubicBezTo>
                      <a:pt x="54" y="64"/>
                      <a:pt x="56" y="63"/>
                      <a:pt x="55" y="63"/>
                    </a:cubicBezTo>
                    <a:cubicBezTo>
                      <a:pt x="57" y="62"/>
                      <a:pt x="54" y="63"/>
                      <a:pt x="55" y="62"/>
                    </a:cubicBezTo>
                    <a:cubicBezTo>
                      <a:pt x="53" y="63"/>
                      <a:pt x="53" y="63"/>
                      <a:pt x="53" y="63"/>
                    </a:cubicBezTo>
                    <a:cubicBezTo>
                      <a:pt x="54" y="62"/>
                      <a:pt x="49" y="64"/>
                      <a:pt x="52" y="63"/>
                    </a:cubicBezTo>
                    <a:cubicBezTo>
                      <a:pt x="52" y="62"/>
                      <a:pt x="54" y="62"/>
                      <a:pt x="54" y="62"/>
                    </a:cubicBezTo>
                    <a:cubicBezTo>
                      <a:pt x="56" y="60"/>
                      <a:pt x="51" y="62"/>
                      <a:pt x="54" y="60"/>
                    </a:cubicBezTo>
                    <a:cubicBezTo>
                      <a:pt x="53" y="60"/>
                      <a:pt x="52" y="61"/>
                      <a:pt x="51" y="61"/>
                    </a:cubicBezTo>
                    <a:cubicBezTo>
                      <a:pt x="52" y="61"/>
                      <a:pt x="52" y="59"/>
                      <a:pt x="53" y="59"/>
                    </a:cubicBezTo>
                    <a:cubicBezTo>
                      <a:pt x="52" y="59"/>
                      <a:pt x="52" y="60"/>
                      <a:pt x="52" y="59"/>
                    </a:cubicBezTo>
                    <a:cubicBezTo>
                      <a:pt x="53" y="59"/>
                      <a:pt x="53" y="59"/>
                      <a:pt x="53" y="59"/>
                    </a:cubicBezTo>
                    <a:cubicBezTo>
                      <a:pt x="54" y="58"/>
                      <a:pt x="52" y="58"/>
                      <a:pt x="51" y="58"/>
                    </a:cubicBezTo>
                    <a:cubicBezTo>
                      <a:pt x="53" y="57"/>
                      <a:pt x="52" y="57"/>
                      <a:pt x="52" y="56"/>
                    </a:cubicBezTo>
                    <a:cubicBezTo>
                      <a:pt x="50" y="57"/>
                      <a:pt x="53" y="55"/>
                      <a:pt x="50" y="56"/>
                    </a:cubicBezTo>
                    <a:cubicBezTo>
                      <a:pt x="51" y="56"/>
                      <a:pt x="51" y="56"/>
                      <a:pt x="51" y="56"/>
                    </a:cubicBezTo>
                    <a:cubicBezTo>
                      <a:pt x="50" y="56"/>
                      <a:pt x="48" y="57"/>
                      <a:pt x="48" y="57"/>
                    </a:cubicBezTo>
                    <a:cubicBezTo>
                      <a:pt x="50" y="56"/>
                      <a:pt x="50" y="56"/>
                      <a:pt x="50" y="56"/>
                    </a:cubicBezTo>
                    <a:cubicBezTo>
                      <a:pt x="52" y="54"/>
                      <a:pt x="50" y="55"/>
                      <a:pt x="51" y="54"/>
                    </a:cubicBezTo>
                    <a:cubicBezTo>
                      <a:pt x="49" y="55"/>
                      <a:pt x="51" y="54"/>
                      <a:pt x="49" y="55"/>
                    </a:cubicBezTo>
                    <a:cubicBezTo>
                      <a:pt x="49" y="55"/>
                      <a:pt x="49" y="55"/>
                      <a:pt x="49" y="55"/>
                    </a:cubicBezTo>
                    <a:cubicBezTo>
                      <a:pt x="48" y="55"/>
                      <a:pt x="48" y="55"/>
                      <a:pt x="47" y="55"/>
                    </a:cubicBezTo>
                    <a:cubicBezTo>
                      <a:pt x="47" y="55"/>
                      <a:pt x="49" y="54"/>
                      <a:pt x="49" y="54"/>
                    </a:cubicBezTo>
                    <a:cubicBezTo>
                      <a:pt x="50" y="53"/>
                      <a:pt x="49" y="53"/>
                      <a:pt x="49" y="53"/>
                    </a:cubicBezTo>
                    <a:cubicBezTo>
                      <a:pt x="49" y="53"/>
                      <a:pt x="49" y="53"/>
                      <a:pt x="48" y="53"/>
                    </a:cubicBezTo>
                    <a:cubicBezTo>
                      <a:pt x="48" y="53"/>
                      <a:pt x="48" y="53"/>
                      <a:pt x="48" y="53"/>
                    </a:cubicBezTo>
                    <a:cubicBezTo>
                      <a:pt x="48" y="53"/>
                      <a:pt x="48" y="53"/>
                      <a:pt x="48" y="53"/>
                    </a:cubicBezTo>
                    <a:cubicBezTo>
                      <a:pt x="48" y="53"/>
                      <a:pt x="48" y="53"/>
                      <a:pt x="48" y="53"/>
                    </a:cubicBezTo>
                    <a:cubicBezTo>
                      <a:pt x="48" y="53"/>
                      <a:pt x="48" y="53"/>
                      <a:pt x="49" y="53"/>
                    </a:cubicBezTo>
                    <a:cubicBezTo>
                      <a:pt x="49" y="53"/>
                      <a:pt x="49" y="53"/>
                      <a:pt x="49" y="53"/>
                    </a:cubicBezTo>
                    <a:cubicBezTo>
                      <a:pt x="49" y="53"/>
                      <a:pt x="49" y="53"/>
                      <a:pt x="49" y="53"/>
                    </a:cubicBezTo>
                    <a:cubicBezTo>
                      <a:pt x="49" y="52"/>
                      <a:pt x="49" y="52"/>
                      <a:pt x="49" y="52"/>
                    </a:cubicBezTo>
                    <a:cubicBezTo>
                      <a:pt x="50" y="51"/>
                      <a:pt x="50" y="51"/>
                      <a:pt x="50" y="51"/>
                    </a:cubicBezTo>
                    <a:cubicBezTo>
                      <a:pt x="50" y="51"/>
                      <a:pt x="48" y="52"/>
                      <a:pt x="48" y="52"/>
                    </a:cubicBezTo>
                    <a:cubicBezTo>
                      <a:pt x="49" y="50"/>
                      <a:pt x="46" y="50"/>
                      <a:pt x="46" y="50"/>
                    </a:cubicBezTo>
                    <a:cubicBezTo>
                      <a:pt x="46" y="50"/>
                      <a:pt x="47" y="50"/>
                      <a:pt x="46" y="50"/>
                    </a:cubicBezTo>
                    <a:cubicBezTo>
                      <a:pt x="46" y="50"/>
                      <a:pt x="44" y="50"/>
                      <a:pt x="45" y="50"/>
                    </a:cubicBezTo>
                    <a:cubicBezTo>
                      <a:pt x="45" y="50"/>
                      <a:pt x="46" y="49"/>
                      <a:pt x="46" y="49"/>
                    </a:cubicBezTo>
                    <a:cubicBezTo>
                      <a:pt x="46" y="48"/>
                      <a:pt x="45" y="49"/>
                      <a:pt x="45" y="49"/>
                    </a:cubicBezTo>
                    <a:cubicBezTo>
                      <a:pt x="47" y="47"/>
                      <a:pt x="43" y="49"/>
                      <a:pt x="44" y="47"/>
                    </a:cubicBezTo>
                    <a:cubicBezTo>
                      <a:pt x="44" y="47"/>
                      <a:pt x="45" y="47"/>
                      <a:pt x="45" y="47"/>
                    </a:cubicBezTo>
                    <a:cubicBezTo>
                      <a:pt x="44" y="47"/>
                      <a:pt x="43" y="46"/>
                      <a:pt x="41" y="47"/>
                    </a:cubicBezTo>
                    <a:cubicBezTo>
                      <a:pt x="43" y="46"/>
                      <a:pt x="43" y="46"/>
                      <a:pt x="43" y="46"/>
                    </a:cubicBezTo>
                    <a:cubicBezTo>
                      <a:pt x="43" y="46"/>
                      <a:pt x="42" y="46"/>
                      <a:pt x="41" y="46"/>
                    </a:cubicBezTo>
                    <a:cubicBezTo>
                      <a:pt x="40" y="47"/>
                      <a:pt x="39" y="47"/>
                      <a:pt x="39" y="47"/>
                    </a:cubicBezTo>
                    <a:cubicBezTo>
                      <a:pt x="39" y="47"/>
                      <a:pt x="39" y="47"/>
                      <a:pt x="39" y="47"/>
                    </a:cubicBezTo>
                    <a:cubicBezTo>
                      <a:pt x="38" y="46"/>
                      <a:pt x="38" y="46"/>
                      <a:pt x="38" y="46"/>
                    </a:cubicBezTo>
                    <a:cubicBezTo>
                      <a:pt x="39" y="46"/>
                      <a:pt x="39" y="46"/>
                      <a:pt x="39" y="46"/>
                    </a:cubicBezTo>
                    <a:cubicBezTo>
                      <a:pt x="42" y="44"/>
                      <a:pt x="40" y="44"/>
                      <a:pt x="41" y="44"/>
                    </a:cubicBezTo>
                    <a:cubicBezTo>
                      <a:pt x="39" y="44"/>
                      <a:pt x="39" y="44"/>
                      <a:pt x="39" y="44"/>
                    </a:cubicBezTo>
                    <a:cubicBezTo>
                      <a:pt x="38" y="44"/>
                      <a:pt x="40" y="43"/>
                      <a:pt x="40" y="43"/>
                    </a:cubicBezTo>
                    <a:cubicBezTo>
                      <a:pt x="35" y="45"/>
                      <a:pt x="35" y="45"/>
                      <a:pt x="35" y="45"/>
                    </a:cubicBezTo>
                    <a:cubicBezTo>
                      <a:pt x="36" y="45"/>
                      <a:pt x="37" y="44"/>
                      <a:pt x="38" y="43"/>
                    </a:cubicBezTo>
                    <a:cubicBezTo>
                      <a:pt x="37" y="43"/>
                      <a:pt x="35" y="44"/>
                      <a:pt x="33" y="45"/>
                    </a:cubicBezTo>
                    <a:cubicBezTo>
                      <a:pt x="33" y="44"/>
                      <a:pt x="32" y="44"/>
                      <a:pt x="32" y="44"/>
                    </a:cubicBezTo>
                    <a:cubicBezTo>
                      <a:pt x="33" y="43"/>
                      <a:pt x="32" y="44"/>
                      <a:pt x="33" y="44"/>
                    </a:cubicBezTo>
                    <a:cubicBezTo>
                      <a:pt x="34" y="43"/>
                      <a:pt x="34" y="43"/>
                      <a:pt x="34" y="43"/>
                    </a:cubicBezTo>
                    <a:cubicBezTo>
                      <a:pt x="34" y="43"/>
                      <a:pt x="36" y="41"/>
                      <a:pt x="37" y="41"/>
                    </a:cubicBezTo>
                    <a:cubicBezTo>
                      <a:pt x="36" y="41"/>
                      <a:pt x="36" y="40"/>
                      <a:pt x="36" y="39"/>
                    </a:cubicBezTo>
                    <a:cubicBezTo>
                      <a:pt x="34" y="41"/>
                      <a:pt x="35" y="39"/>
                      <a:pt x="33" y="41"/>
                    </a:cubicBezTo>
                    <a:cubicBezTo>
                      <a:pt x="32" y="40"/>
                      <a:pt x="34" y="39"/>
                      <a:pt x="35" y="39"/>
                    </a:cubicBezTo>
                    <a:cubicBezTo>
                      <a:pt x="33" y="39"/>
                      <a:pt x="34" y="38"/>
                      <a:pt x="33" y="37"/>
                    </a:cubicBezTo>
                    <a:cubicBezTo>
                      <a:pt x="34" y="37"/>
                      <a:pt x="34" y="37"/>
                      <a:pt x="34" y="37"/>
                    </a:cubicBezTo>
                    <a:cubicBezTo>
                      <a:pt x="33" y="37"/>
                      <a:pt x="33" y="36"/>
                      <a:pt x="31" y="37"/>
                    </a:cubicBezTo>
                    <a:cubicBezTo>
                      <a:pt x="32" y="36"/>
                      <a:pt x="32" y="36"/>
                      <a:pt x="32" y="36"/>
                    </a:cubicBezTo>
                    <a:cubicBezTo>
                      <a:pt x="32" y="35"/>
                      <a:pt x="29" y="38"/>
                      <a:pt x="30" y="36"/>
                    </a:cubicBezTo>
                    <a:cubicBezTo>
                      <a:pt x="31" y="36"/>
                      <a:pt x="31" y="36"/>
                      <a:pt x="31" y="36"/>
                    </a:cubicBezTo>
                    <a:cubicBezTo>
                      <a:pt x="30" y="36"/>
                      <a:pt x="32" y="34"/>
                      <a:pt x="30" y="35"/>
                    </a:cubicBezTo>
                    <a:cubicBezTo>
                      <a:pt x="31" y="34"/>
                      <a:pt x="31" y="34"/>
                      <a:pt x="31" y="34"/>
                    </a:cubicBezTo>
                    <a:cubicBezTo>
                      <a:pt x="30" y="34"/>
                      <a:pt x="30" y="34"/>
                      <a:pt x="28" y="34"/>
                    </a:cubicBezTo>
                    <a:cubicBezTo>
                      <a:pt x="30" y="33"/>
                      <a:pt x="30" y="33"/>
                      <a:pt x="30" y="33"/>
                    </a:cubicBezTo>
                    <a:cubicBezTo>
                      <a:pt x="31" y="32"/>
                      <a:pt x="28" y="34"/>
                      <a:pt x="29" y="33"/>
                    </a:cubicBezTo>
                    <a:cubicBezTo>
                      <a:pt x="29" y="33"/>
                      <a:pt x="29" y="32"/>
                      <a:pt x="30" y="32"/>
                    </a:cubicBezTo>
                    <a:cubicBezTo>
                      <a:pt x="28" y="33"/>
                      <a:pt x="28" y="32"/>
                      <a:pt x="28" y="32"/>
                    </a:cubicBezTo>
                    <a:cubicBezTo>
                      <a:pt x="29" y="31"/>
                      <a:pt x="29" y="31"/>
                      <a:pt x="29" y="31"/>
                    </a:cubicBezTo>
                    <a:cubicBezTo>
                      <a:pt x="28" y="29"/>
                      <a:pt x="27" y="27"/>
                      <a:pt x="24" y="26"/>
                    </a:cubicBezTo>
                    <a:cubicBezTo>
                      <a:pt x="26" y="24"/>
                      <a:pt x="26" y="26"/>
                      <a:pt x="27" y="24"/>
                    </a:cubicBezTo>
                    <a:cubicBezTo>
                      <a:pt x="25" y="26"/>
                      <a:pt x="26" y="24"/>
                      <a:pt x="25" y="24"/>
                    </a:cubicBezTo>
                    <a:cubicBezTo>
                      <a:pt x="26" y="24"/>
                      <a:pt x="26" y="24"/>
                      <a:pt x="26" y="24"/>
                    </a:cubicBezTo>
                    <a:cubicBezTo>
                      <a:pt x="25" y="24"/>
                      <a:pt x="26" y="23"/>
                      <a:pt x="25" y="23"/>
                    </a:cubicBezTo>
                    <a:cubicBezTo>
                      <a:pt x="25" y="24"/>
                      <a:pt x="25" y="24"/>
                      <a:pt x="25" y="24"/>
                    </a:cubicBezTo>
                    <a:cubicBezTo>
                      <a:pt x="24" y="24"/>
                      <a:pt x="27" y="21"/>
                      <a:pt x="25" y="23"/>
                    </a:cubicBezTo>
                    <a:cubicBezTo>
                      <a:pt x="26" y="22"/>
                      <a:pt x="26" y="22"/>
                      <a:pt x="26" y="22"/>
                    </a:cubicBezTo>
                    <a:cubicBezTo>
                      <a:pt x="23" y="23"/>
                      <a:pt x="26" y="21"/>
                      <a:pt x="24" y="22"/>
                    </a:cubicBezTo>
                    <a:cubicBezTo>
                      <a:pt x="25" y="21"/>
                      <a:pt x="25" y="21"/>
                      <a:pt x="25" y="21"/>
                    </a:cubicBezTo>
                    <a:cubicBezTo>
                      <a:pt x="25" y="20"/>
                      <a:pt x="22" y="22"/>
                      <a:pt x="23" y="21"/>
                    </a:cubicBezTo>
                    <a:cubicBezTo>
                      <a:pt x="23" y="20"/>
                      <a:pt x="22" y="20"/>
                      <a:pt x="20" y="21"/>
                    </a:cubicBezTo>
                    <a:cubicBezTo>
                      <a:pt x="23" y="20"/>
                      <a:pt x="23" y="20"/>
                      <a:pt x="23" y="20"/>
                    </a:cubicBezTo>
                    <a:cubicBezTo>
                      <a:pt x="21" y="19"/>
                      <a:pt x="20" y="17"/>
                      <a:pt x="17" y="17"/>
                    </a:cubicBezTo>
                    <a:cubicBezTo>
                      <a:pt x="18" y="16"/>
                      <a:pt x="18" y="16"/>
                      <a:pt x="18" y="16"/>
                    </a:cubicBezTo>
                    <a:cubicBezTo>
                      <a:pt x="16" y="17"/>
                      <a:pt x="19" y="13"/>
                      <a:pt x="15" y="15"/>
                    </a:cubicBezTo>
                    <a:cubicBezTo>
                      <a:pt x="13" y="16"/>
                      <a:pt x="13" y="16"/>
                      <a:pt x="13" y="16"/>
                    </a:cubicBezTo>
                    <a:cubicBezTo>
                      <a:pt x="15" y="14"/>
                      <a:pt x="15" y="14"/>
                      <a:pt x="15" y="14"/>
                    </a:cubicBezTo>
                    <a:cubicBezTo>
                      <a:pt x="14" y="14"/>
                      <a:pt x="15" y="13"/>
                      <a:pt x="13" y="14"/>
                    </a:cubicBezTo>
                    <a:cubicBezTo>
                      <a:pt x="15" y="13"/>
                      <a:pt x="15" y="13"/>
                      <a:pt x="15" y="13"/>
                    </a:cubicBezTo>
                    <a:cubicBezTo>
                      <a:pt x="15" y="13"/>
                      <a:pt x="12" y="14"/>
                      <a:pt x="12" y="13"/>
                    </a:cubicBezTo>
                    <a:cubicBezTo>
                      <a:pt x="13" y="13"/>
                      <a:pt x="13" y="13"/>
                      <a:pt x="13" y="13"/>
                    </a:cubicBezTo>
                    <a:cubicBezTo>
                      <a:pt x="15" y="9"/>
                      <a:pt x="16" y="6"/>
                      <a:pt x="11" y="6"/>
                    </a:cubicBezTo>
                    <a:cubicBezTo>
                      <a:pt x="11" y="6"/>
                      <a:pt x="13" y="4"/>
                      <a:pt x="13" y="4"/>
                    </a:cubicBezTo>
                    <a:cubicBezTo>
                      <a:pt x="9" y="4"/>
                      <a:pt x="13" y="0"/>
                      <a:pt x="7" y="1"/>
                    </a:cubicBezTo>
                    <a:cubicBezTo>
                      <a:pt x="6" y="0"/>
                      <a:pt x="0" y="2"/>
                      <a:pt x="0" y="2"/>
                    </a:cubicBezTo>
                    <a:cubicBezTo>
                      <a:pt x="3" y="4"/>
                      <a:pt x="3" y="8"/>
                      <a:pt x="1"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97" name="Freeform 128"/>
              <p:cNvSpPr>
                <a:spLocks/>
              </p:cNvSpPr>
              <p:nvPr/>
            </p:nvSpPr>
            <p:spPr bwMode="auto">
              <a:xfrm>
                <a:off x="2418" y="609"/>
                <a:ext cx="1"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1" y="0"/>
                      <a:pt x="0" y="0"/>
                      <a:pt x="0" y="0"/>
                    </a:cubicBezTo>
                    <a:cubicBezTo>
                      <a:pt x="0" y="0"/>
                      <a:pt x="0" y="0"/>
                      <a:pt x="0"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98" name="Freeform 129"/>
              <p:cNvSpPr>
                <a:spLocks/>
              </p:cNvSpPr>
              <p:nvPr/>
            </p:nvSpPr>
            <p:spPr bwMode="auto">
              <a:xfrm>
                <a:off x="2375" y="544"/>
                <a:ext cx="1" cy="2"/>
              </a:xfrm>
              <a:custGeom>
                <a:avLst/>
                <a:gdLst>
                  <a:gd name="T0" fmla="*/ 1 w 1"/>
                  <a:gd name="T1" fmla="*/ 0 h 1"/>
                  <a:gd name="T2" fmla="*/ 1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0"/>
                      <a:pt x="1" y="0"/>
                    </a:cubicBezTo>
                    <a:cubicBezTo>
                      <a:pt x="0" y="1"/>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99" name="Freeform 130"/>
              <p:cNvSpPr>
                <a:spLocks/>
              </p:cNvSpPr>
              <p:nvPr/>
            </p:nvSpPr>
            <p:spPr bwMode="auto">
              <a:xfrm>
                <a:off x="2367" y="536"/>
                <a:ext cx="2" cy="1"/>
              </a:xfrm>
              <a:custGeom>
                <a:avLst/>
                <a:gdLst>
                  <a:gd name="T0" fmla="*/ 2 w 2"/>
                  <a:gd name="T1" fmla="*/ 0 h 1"/>
                  <a:gd name="T2" fmla="*/ 2 w 2"/>
                  <a:gd name="T3" fmla="*/ 0 h 1"/>
                  <a:gd name="T4" fmla="*/ 0 w 2"/>
                  <a:gd name="T5" fmla="*/ 1 h 1"/>
                  <a:gd name="T6" fmla="*/ 2 w 2"/>
                  <a:gd name="T7" fmla="*/ 0 h 1"/>
                </a:gdLst>
                <a:ahLst/>
                <a:cxnLst>
                  <a:cxn ang="0">
                    <a:pos x="T0" y="T1"/>
                  </a:cxn>
                  <a:cxn ang="0">
                    <a:pos x="T2" y="T3"/>
                  </a:cxn>
                  <a:cxn ang="0">
                    <a:pos x="T4" y="T5"/>
                  </a:cxn>
                  <a:cxn ang="0">
                    <a:pos x="T6" y="T7"/>
                  </a:cxn>
                </a:cxnLst>
                <a:rect l="0" t="0" r="r" b="b"/>
                <a:pathLst>
                  <a:path w="2" h="1">
                    <a:moveTo>
                      <a:pt x="2" y="0"/>
                    </a:moveTo>
                    <a:lnTo>
                      <a:pt x="2" y="0"/>
                    </a:lnTo>
                    <a:lnTo>
                      <a:pt x="0" y="1"/>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00" name="Freeform 131"/>
              <p:cNvSpPr>
                <a:spLocks/>
              </p:cNvSpPr>
              <p:nvPr/>
            </p:nvSpPr>
            <p:spPr bwMode="auto">
              <a:xfrm>
                <a:off x="2379" y="543"/>
                <a:ext cx="3" cy="0"/>
              </a:xfrm>
              <a:custGeom>
                <a:avLst/>
                <a:gdLst>
                  <a:gd name="T0" fmla="*/ 2 w 2"/>
                  <a:gd name="T1" fmla="*/ 1 w 2"/>
                  <a:gd name="T2" fmla="*/ 2 w 2"/>
                </a:gdLst>
                <a:ahLst/>
                <a:cxnLst>
                  <a:cxn ang="0">
                    <a:pos x="T0" y="0"/>
                  </a:cxn>
                  <a:cxn ang="0">
                    <a:pos x="T1" y="0"/>
                  </a:cxn>
                  <a:cxn ang="0">
                    <a:pos x="T2" y="0"/>
                  </a:cxn>
                </a:cxnLst>
                <a:rect l="0" t="0" r="r" b="b"/>
                <a:pathLst>
                  <a:path w="2">
                    <a:moveTo>
                      <a:pt x="2" y="0"/>
                    </a:moveTo>
                    <a:cubicBezTo>
                      <a:pt x="2" y="0"/>
                      <a:pt x="0" y="0"/>
                      <a:pt x="1" y="0"/>
                    </a:cubicBezTo>
                    <a:cubicBezTo>
                      <a:pt x="1" y="0"/>
                      <a:pt x="2"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01" name="Freeform 132"/>
              <p:cNvSpPr>
                <a:spLocks/>
              </p:cNvSpPr>
              <p:nvPr/>
            </p:nvSpPr>
            <p:spPr bwMode="auto">
              <a:xfrm>
                <a:off x="2405" y="63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02" name="Freeform 133"/>
              <p:cNvSpPr>
                <a:spLocks/>
              </p:cNvSpPr>
              <p:nvPr/>
            </p:nvSpPr>
            <p:spPr bwMode="auto">
              <a:xfrm>
                <a:off x="2381" y="544"/>
                <a:ext cx="1" cy="2"/>
              </a:xfrm>
              <a:custGeom>
                <a:avLst/>
                <a:gdLst>
                  <a:gd name="T0" fmla="*/ 0 w 1"/>
                  <a:gd name="T1" fmla="*/ 1 h 1"/>
                  <a:gd name="T2" fmla="*/ 0 w 1"/>
                  <a:gd name="T3" fmla="*/ 1 h 1"/>
                  <a:gd name="T4" fmla="*/ 0 w 1"/>
                  <a:gd name="T5" fmla="*/ 1 h 1"/>
                </a:gdLst>
                <a:ahLst/>
                <a:cxnLst>
                  <a:cxn ang="0">
                    <a:pos x="T0" y="T1"/>
                  </a:cxn>
                  <a:cxn ang="0">
                    <a:pos x="T2" y="T3"/>
                  </a:cxn>
                  <a:cxn ang="0">
                    <a:pos x="T4" y="T5"/>
                  </a:cxn>
                </a:cxnLst>
                <a:rect l="0" t="0" r="r" b="b"/>
                <a:pathLst>
                  <a:path w="1" h="1">
                    <a:moveTo>
                      <a:pt x="0" y="1"/>
                    </a:moveTo>
                    <a:cubicBezTo>
                      <a:pt x="0" y="1"/>
                      <a:pt x="0" y="1"/>
                      <a:pt x="0" y="1"/>
                    </a:cubicBezTo>
                    <a:cubicBezTo>
                      <a:pt x="1"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03" name="Freeform 134"/>
              <p:cNvSpPr>
                <a:spLocks/>
              </p:cNvSpPr>
              <p:nvPr/>
            </p:nvSpPr>
            <p:spPr bwMode="auto">
              <a:xfrm>
                <a:off x="2376" y="544"/>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04" name="Freeform 135"/>
              <p:cNvSpPr>
                <a:spLocks/>
              </p:cNvSpPr>
              <p:nvPr/>
            </p:nvSpPr>
            <p:spPr bwMode="auto">
              <a:xfrm>
                <a:off x="2620" y="549"/>
                <a:ext cx="6" cy="1"/>
              </a:xfrm>
              <a:custGeom>
                <a:avLst/>
                <a:gdLst>
                  <a:gd name="T0" fmla="*/ 1 w 5"/>
                  <a:gd name="T1" fmla="*/ 1 h 1"/>
                  <a:gd name="T2" fmla="*/ 0 w 5"/>
                  <a:gd name="T3" fmla="*/ 1 h 1"/>
                  <a:gd name="T4" fmla="*/ 2 w 5"/>
                  <a:gd name="T5" fmla="*/ 1 h 1"/>
                  <a:gd name="T6" fmla="*/ 3 w 5"/>
                  <a:gd name="T7" fmla="*/ 1 h 1"/>
                  <a:gd name="T8" fmla="*/ 5 w 5"/>
                  <a:gd name="T9" fmla="*/ 0 h 1"/>
                  <a:gd name="T10" fmla="*/ 1 w 5"/>
                  <a:gd name="T11" fmla="*/ 1 h 1"/>
                </a:gdLst>
                <a:ahLst/>
                <a:cxnLst>
                  <a:cxn ang="0">
                    <a:pos x="T0" y="T1"/>
                  </a:cxn>
                  <a:cxn ang="0">
                    <a:pos x="T2" y="T3"/>
                  </a:cxn>
                  <a:cxn ang="0">
                    <a:pos x="T4" y="T5"/>
                  </a:cxn>
                  <a:cxn ang="0">
                    <a:pos x="T6" y="T7"/>
                  </a:cxn>
                  <a:cxn ang="0">
                    <a:pos x="T8" y="T9"/>
                  </a:cxn>
                  <a:cxn ang="0">
                    <a:pos x="T10" y="T11"/>
                  </a:cxn>
                </a:cxnLst>
                <a:rect l="0" t="0" r="r" b="b"/>
                <a:pathLst>
                  <a:path w="5" h="1">
                    <a:moveTo>
                      <a:pt x="1" y="1"/>
                    </a:moveTo>
                    <a:cubicBezTo>
                      <a:pt x="1" y="1"/>
                      <a:pt x="1" y="1"/>
                      <a:pt x="0" y="1"/>
                    </a:cubicBezTo>
                    <a:cubicBezTo>
                      <a:pt x="1" y="1"/>
                      <a:pt x="2" y="1"/>
                      <a:pt x="2" y="1"/>
                    </a:cubicBezTo>
                    <a:cubicBezTo>
                      <a:pt x="3" y="1"/>
                      <a:pt x="4" y="1"/>
                      <a:pt x="3" y="1"/>
                    </a:cubicBezTo>
                    <a:cubicBezTo>
                      <a:pt x="4" y="0"/>
                      <a:pt x="5" y="0"/>
                      <a:pt x="5" y="0"/>
                    </a:cubicBezTo>
                    <a:cubicBezTo>
                      <a:pt x="4" y="0"/>
                      <a:pt x="2"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05" name="Freeform 136"/>
              <p:cNvSpPr>
                <a:spLocks/>
              </p:cNvSpPr>
              <p:nvPr/>
            </p:nvSpPr>
            <p:spPr bwMode="auto">
              <a:xfrm>
                <a:off x="2937" y="531"/>
                <a:ext cx="2" cy="2"/>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0" y="0"/>
                      <a:pt x="1" y="2"/>
                      <a:pt x="0" y="1"/>
                    </a:cubicBezTo>
                    <a:cubicBezTo>
                      <a:pt x="1" y="2"/>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06" name="Freeform 137"/>
              <p:cNvSpPr>
                <a:spLocks/>
              </p:cNvSpPr>
              <p:nvPr/>
            </p:nvSpPr>
            <p:spPr bwMode="auto">
              <a:xfrm>
                <a:off x="2870" y="586"/>
                <a:ext cx="1"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07" name="Freeform 138"/>
              <p:cNvSpPr>
                <a:spLocks/>
              </p:cNvSpPr>
              <p:nvPr/>
            </p:nvSpPr>
            <p:spPr bwMode="auto">
              <a:xfrm>
                <a:off x="2944" y="52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0"/>
                      <a:pt x="1" y="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08" name="Freeform 139"/>
              <p:cNvSpPr>
                <a:spLocks/>
              </p:cNvSpPr>
              <p:nvPr/>
            </p:nvSpPr>
            <p:spPr bwMode="auto">
              <a:xfrm>
                <a:off x="2945" y="531"/>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09" name="Freeform 140"/>
              <p:cNvSpPr>
                <a:spLocks/>
              </p:cNvSpPr>
              <p:nvPr/>
            </p:nvSpPr>
            <p:spPr bwMode="auto">
              <a:xfrm>
                <a:off x="2870" y="59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10" name="Freeform 141"/>
              <p:cNvSpPr>
                <a:spLocks/>
              </p:cNvSpPr>
              <p:nvPr/>
            </p:nvSpPr>
            <p:spPr bwMode="auto">
              <a:xfrm>
                <a:off x="2868" y="586"/>
                <a:ext cx="1" cy="2"/>
              </a:xfrm>
              <a:custGeom>
                <a:avLst/>
                <a:gdLst>
                  <a:gd name="T0" fmla="*/ 1 w 1"/>
                  <a:gd name="T1" fmla="*/ 1 h 2"/>
                  <a:gd name="T2" fmla="*/ 0 w 1"/>
                  <a:gd name="T3" fmla="*/ 0 h 2"/>
                  <a:gd name="T4" fmla="*/ 1 w 1"/>
                  <a:gd name="T5" fmla="*/ 1 h 2"/>
                </a:gdLst>
                <a:ahLst/>
                <a:cxnLst>
                  <a:cxn ang="0">
                    <a:pos x="T0" y="T1"/>
                  </a:cxn>
                  <a:cxn ang="0">
                    <a:pos x="T2" y="T3"/>
                  </a:cxn>
                  <a:cxn ang="0">
                    <a:pos x="T4" y="T5"/>
                  </a:cxn>
                </a:cxnLst>
                <a:rect l="0" t="0" r="r" b="b"/>
                <a:pathLst>
                  <a:path w="1" h="2">
                    <a:moveTo>
                      <a:pt x="1" y="1"/>
                    </a:moveTo>
                    <a:cubicBezTo>
                      <a:pt x="1" y="1"/>
                      <a:pt x="0" y="0"/>
                      <a:pt x="0" y="0"/>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11" name="Freeform 142"/>
              <p:cNvSpPr>
                <a:spLocks/>
              </p:cNvSpPr>
              <p:nvPr/>
            </p:nvSpPr>
            <p:spPr bwMode="auto">
              <a:xfrm>
                <a:off x="2870" y="591"/>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0" y="1"/>
                      <a:pt x="1" y="1"/>
                    </a:cubicBezTo>
                    <a:cubicBezTo>
                      <a:pt x="1" y="1"/>
                      <a:pt x="1" y="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12" name="Freeform 143"/>
              <p:cNvSpPr>
                <a:spLocks/>
              </p:cNvSpPr>
              <p:nvPr/>
            </p:nvSpPr>
            <p:spPr bwMode="auto">
              <a:xfrm>
                <a:off x="2935" y="534"/>
                <a:ext cx="1" cy="1"/>
              </a:xfrm>
              <a:custGeom>
                <a:avLst/>
                <a:gdLst>
                  <a:gd name="T0" fmla="*/ 1 w 1"/>
                  <a:gd name="T1" fmla="*/ 1 h 1"/>
                  <a:gd name="T2" fmla="*/ 0 w 1"/>
                  <a:gd name="T3" fmla="*/ 0 h 1"/>
                  <a:gd name="T4" fmla="*/ 0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0" y="0"/>
                      <a:pt x="0" y="0"/>
                      <a:pt x="0" y="0"/>
                    </a:cubicBezTo>
                    <a:cubicBezTo>
                      <a:pt x="0" y="0"/>
                      <a:pt x="0" y="1"/>
                      <a:pt x="0" y="1"/>
                    </a:cubicBezTo>
                    <a:cubicBezTo>
                      <a:pt x="0"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13" name="Freeform 144"/>
              <p:cNvSpPr>
                <a:spLocks/>
              </p:cNvSpPr>
              <p:nvPr/>
            </p:nvSpPr>
            <p:spPr bwMode="auto">
              <a:xfrm>
                <a:off x="2950" y="531"/>
                <a:ext cx="1" cy="2"/>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0"/>
                      <a:pt x="1" y="0"/>
                      <a:pt x="1" y="0"/>
                    </a:cubicBezTo>
                    <a:cubicBezTo>
                      <a:pt x="0"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14" name="Freeform 145"/>
              <p:cNvSpPr>
                <a:spLocks/>
              </p:cNvSpPr>
              <p:nvPr/>
            </p:nvSpPr>
            <p:spPr bwMode="auto">
              <a:xfrm>
                <a:off x="2969" y="539"/>
                <a:ext cx="1" cy="3"/>
              </a:xfrm>
              <a:custGeom>
                <a:avLst/>
                <a:gdLst>
                  <a:gd name="T0" fmla="*/ 0 w 1"/>
                  <a:gd name="T1" fmla="*/ 0 h 3"/>
                  <a:gd name="T2" fmla="*/ 1 w 1"/>
                  <a:gd name="T3" fmla="*/ 3 h 3"/>
                  <a:gd name="T4" fmla="*/ 0 w 1"/>
                  <a:gd name="T5" fmla="*/ 0 h 3"/>
                </a:gdLst>
                <a:ahLst/>
                <a:cxnLst>
                  <a:cxn ang="0">
                    <a:pos x="T0" y="T1"/>
                  </a:cxn>
                  <a:cxn ang="0">
                    <a:pos x="T2" y="T3"/>
                  </a:cxn>
                  <a:cxn ang="0">
                    <a:pos x="T4" y="T5"/>
                  </a:cxn>
                </a:cxnLst>
                <a:rect l="0" t="0" r="r" b="b"/>
                <a:pathLst>
                  <a:path w="1" h="3">
                    <a:moveTo>
                      <a:pt x="0" y="0"/>
                    </a:moveTo>
                    <a:cubicBezTo>
                      <a:pt x="0" y="1"/>
                      <a:pt x="1" y="2"/>
                      <a:pt x="1" y="3"/>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15" name="Freeform 146"/>
              <p:cNvSpPr>
                <a:spLocks/>
              </p:cNvSpPr>
              <p:nvPr/>
            </p:nvSpPr>
            <p:spPr bwMode="auto">
              <a:xfrm>
                <a:off x="2970" y="540"/>
                <a:ext cx="1" cy="2"/>
              </a:xfrm>
              <a:custGeom>
                <a:avLst/>
                <a:gdLst>
                  <a:gd name="T0" fmla="*/ 1 w 1"/>
                  <a:gd name="T1" fmla="*/ 2 h 2"/>
                  <a:gd name="T2" fmla="*/ 1 w 1"/>
                  <a:gd name="T3" fmla="*/ 1 h 2"/>
                  <a:gd name="T4" fmla="*/ 1 w 1"/>
                  <a:gd name="T5" fmla="*/ 2 h 2"/>
                </a:gdLst>
                <a:ahLst/>
                <a:cxnLst>
                  <a:cxn ang="0">
                    <a:pos x="T0" y="T1"/>
                  </a:cxn>
                  <a:cxn ang="0">
                    <a:pos x="T2" y="T3"/>
                  </a:cxn>
                  <a:cxn ang="0">
                    <a:pos x="T4" y="T5"/>
                  </a:cxn>
                </a:cxnLst>
                <a:rect l="0" t="0" r="r" b="b"/>
                <a:pathLst>
                  <a:path w="1" h="2">
                    <a:moveTo>
                      <a:pt x="1" y="2"/>
                    </a:moveTo>
                    <a:cubicBezTo>
                      <a:pt x="1" y="2"/>
                      <a:pt x="1" y="2"/>
                      <a:pt x="1" y="1"/>
                    </a:cubicBezTo>
                    <a:cubicBezTo>
                      <a:pt x="0" y="0"/>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16" name="Freeform 147"/>
              <p:cNvSpPr>
                <a:spLocks/>
              </p:cNvSpPr>
              <p:nvPr/>
            </p:nvSpPr>
            <p:spPr bwMode="auto">
              <a:xfrm>
                <a:off x="2954" y="531"/>
                <a:ext cx="0" cy="2"/>
              </a:xfrm>
              <a:custGeom>
                <a:avLst/>
                <a:gdLst>
                  <a:gd name="T0" fmla="*/ 2 h 2"/>
                  <a:gd name="T1" fmla="*/ 1 h 2"/>
                  <a:gd name="T2" fmla="*/ 1 h 2"/>
                  <a:gd name="T3" fmla="*/ 2 h 2"/>
                </a:gdLst>
                <a:ahLst/>
                <a:cxnLst>
                  <a:cxn ang="0">
                    <a:pos x="0" y="T0"/>
                  </a:cxn>
                  <a:cxn ang="0">
                    <a:pos x="0" y="T1"/>
                  </a:cxn>
                  <a:cxn ang="0">
                    <a:pos x="0" y="T2"/>
                  </a:cxn>
                  <a:cxn ang="0">
                    <a:pos x="0" y="T3"/>
                  </a:cxn>
                </a:cxnLst>
                <a:rect l="0" t="0" r="r" b="b"/>
                <a:pathLst>
                  <a:path h="2">
                    <a:moveTo>
                      <a:pt x="0" y="2"/>
                    </a:moveTo>
                    <a:cubicBezTo>
                      <a:pt x="0" y="1"/>
                      <a:pt x="0" y="1"/>
                      <a:pt x="0" y="1"/>
                    </a:cubicBezTo>
                    <a:cubicBezTo>
                      <a:pt x="0" y="0"/>
                      <a:pt x="0" y="1"/>
                      <a:pt x="0" y="1"/>
                    </a:cubicBezTo>
                    <a:cubicBezTo>
                      <a:pt x="0" y="1"/>
                      <a:pt x="0" y="2"/>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17" name="Freeform 148"/>
              <p:cNvSpPr>
                <a:spLocks/>
              </p:cNvSpPr>
              <p:nvPr/>
            </p:nvSpPr>
            <p:spPr bwMode="auto">
              <a:xfrm>
                <a:off x="2951" y="528"/>
                <a:ext cx="3" cy="5"/>
              </a:xfrm>
              <a:custGeom>
                <a:avLst/>
                <a:gdLst>
                  <a:gd name="T0" fmla="*/ 2 w 2"/>
                  <a:gd name="T1" fmla="*/ 4 h 4"/>
                  <a:gd name="T2" fmla="*/ 1 w 2"/>
                  <a:gd name="T3" fmla="*/ 2 h 4"/>
                  <a:gd name="T4" fmla="*/ 0 w 2"/>
                  <a:gd name="T5" fmla="*/ 2 h 4"/>
                  <a:gd name="T6" fmla="*/ 0 w 2"/>
                  <a:gd name="T7" fmla="*/ 0 h 4"/>
                  <a:gd name="T8" fmla="*/ 2 w 2"/>
                  <a:gd name="T9" fmla="*/ 4 h 4"/>
                  <a:gd name="T10" fmla="*/ 2 w 2"/>
                  <a:gd name="T11" fmla="*/ 4 h 4"/>
                </a:gdLst>
                <a:ahLst/>
                <a:cxnLst>
                  <a:cxn ang="0">
                    <a:pos x="T0" y="T1"/>
                  </a:cxn>
                  <a:cxn ang="0">
                    <a:pos x="T2" y="T3"/>
                  </a:cxn>
                  <a:cxn ang="0">
                    <a:pos x="T4" y="T5"/>
                  </a:cxn>
                  <a:cxn ang="0">
                    <a:pos x="T6" y="T7"/>
                  </a:cxn>
                  <a:cxn ang="0">
                    <a:pos x="T8" y="T9"/>
                  </a:cxn>
                  <a:cxn ang="0">
                    <a:pos x="T10" y="T11"/>
                  </a:cxn>
                </a:cxnLst>
                <a:rect l="0" t="0" r="r" b="b"/>
                <a:pathLst>
                  <a:path w="2" h="4">
                    <a:moveTo>
                      <a:pt x="2" y="4"/>
                    </a:moveTo>
                    <a:cubicBezTo>
                      <a:pt x="2" y="3"/>
                      <a:pt x="1" y="3"/>
                      <a:pt x="1" y="2"/>
                    </a:cubicBezTo>
                    <a:cubicBezTo>
                      <a:pt x="1" y="2"/>
                      <a:pt x="0" y="1"/>
                      <a:pt x="0" y="2"/>
                    </a:cubicBezTo>
                    <a:cubicBezTo>
                      <a:pt x="0" y="1"/>
                      <a:pt x="0" y="0"/>
                      <a:pt x="0" y="0"/>
                    </a:cubicBezTo>
                    <a:cubicBezTo>
                      <a:pt x="0" y="1"/>
                      <a:pt x="1" y="3"/>
                      <a:pt x="2" y="4"/>
                    </a:cubicBezTo>
                    <a:cubicBezTo>
                      <a:pt x="2" y="4"/>
                      <a:pt x="2" y="4"/>
                      <a:pt x="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18" name="Freeform 149"/>
              <p:cNvSpPr>
                <a:spLocks/>
              </p:cNvSpPr>
              <p:nvPr/>
            </p:nvSpPr>
            <p:spPr bwMode="auto">
              <a:xfrm>
                <a:off x="2952" y="529"/>
                <a:ext cx="2" cy="2"/>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1"/>
                      <a:pt x="0" y="1"/>
                      <a:pt x="0" y="1"/>
                    </a:cubicBezTo>
                    <a:cubicBezTo>
                      <a:pt x="0" y="1"/>
                      <a:pt x="1" y="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19" name="Freeform 150"/>
              <p:cNvSpPr>
                <a:spLocks/>
              </p:cNvSpPr>
              <p:nvPr/>
            </p:nvSpPr>
            <p:spPr bwMode="auto">
              <a:xfrm>
                <a:off x="2602" y="5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20" name="Freeform 151"/>
              <p:cNvSpPr>
                <a:spLocks/>
              </p:cNvSpPr>
              <p:nvPr/>
            </p:nvSpPr>
            <p:spPr bwMode="auto">
              <a:xfrm>
                <a:off x="2923" y="824"/>
                <a:ext cx="3" cy="0"/>
              </a:xfrm>
              <a:custGeom>
                <a:avLst/>
                <a:gdLst>
                  <a:gd name="T0" fmla="*/ 1 w 2"/>
                  <a:gd name="T1" fmla="*/ 1 w 2"/>
                  <a:gd name="T2" fmla="*/ 1 w 2"/>
                </a:gdLst>
                <a:ahLst/>
                <a:cxnLst>
                  <a:cxn ang="0">
                    <a:pos x="T0" y="0"/>
                  </a:cxn>
                  <a:cxn ang="0">
                    <a:pos x="T1" y="0"/>
                  </a:cxn>
                  <a:cxn ang="0">
                    <a:pos x="T2" y="0"/>
                  </a:cxn>
                </a:cxnLst>
                <a:rect l="0" t="0" r="r" b="b"/>
                <a:pathLst>
                  <a:path w="2">
                    <a:moveTo>
                      <a:pt x="1" y="0"/>
                    </a:moveTo>
                    <a:cubicBezTo>
                      <a:pt x="0" y="0"/>
                      <a:pt x="0" y="0"/>
                      <a:pt x="1" y="0"/>
                    </a:cubicBezTo>
                    <a:cubicBezTo>
                      <a:pt x="2"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21" name="Freeform 152"/>
              <p:cNvSpPr>
                <a:spLocks/>
              </p:cNvSpPr>
              <p:nvPr/>
            </p:nvSpPr>
            <p:spPr bwMode="auto">
              <a:xfrm>
                <a:off x="2925" y="823"/>
                <a:ext cx="3" cy="2"/>
              </a:xfrm>
              <a:custGeom>
                <a:avLst/>
                <a:gdLst>
                  <a:gd name="T0" fmla="*/ 0 w 3"/>
                  <a:gd name="T1" fmla="*/ 0 h 2"/>
                  <a:gd name="T2" fmla="*/ 3 w 3"/>
                  <a:gd name="T3" fmla="*/ 2 h 2"/>
                  <a:gd name="T4" fmla="*/ 0 w 3"/>
                  <a:gd name="T5" fmla="*/ 0 h 2"/>
                </a:gdLst>
                <a:ahLst/>
                <a:cxnLst>
                  <a:cxn ang="0">
                    <a:pos x="T0" y="T1"/>
                  </a:cxn>
                  <a:cxn ang="0">
                    <a:pos x="T2" y="T3"/>
                  </a:cxn>
                  <a:cxn ang="0">
                    <a:pos x="T4" y="T5"/>
                  </a:cxn>
                </a:cxnLst>
                <a:rect l="0" t="0" r="r" b="b"/>
                <a:pathLst>
                  <a:path w="3" h="2">
                    <a:moveTo>
                      <a:pt x="0" y="0"/>
                    </a:moveTo>
                    <a:cubicBezTo>
                      <a:pt x="3" y="2"/>
                      <a:pt x="3" y="2"/>
                      <a:pt x="3" y="2"/>
                    </a:cubicBezTo>
                    <a:cubicBezTo>
                      <a:pt x="2" y="1"/>
                      <a:pt x="1" y="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22" name="Freeform 153"/>
              <p:cNvSpPr>
                <a:spLocks/>
              </p:cNvSpPr>
              <p:nvPr/>
            </p:nvSpPr>
            <p:spPr bwMode="auto">
              <a:xfrm>
                <a:off x="2621" y="479"/>
                <a:ext cx="3" cy="1"/>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2" y="1"/>
                      <a:pt x="0" y="1"/>
                      <a:pt x="1" y="1"/>
                    </a:cubicBezTo>
                    <a:cubicBezTo>
                      <a:pt x="1" y="0"/>
                      <a:pt x="2" y="1"/>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23" name="Freeform 154"/>
              <p:cNvSpPr>
                <a:spLocks/>
              </p:cNvSpPr>
              <p:nvPr/>
            </p:nvSpPr>
            <p:spPr bwMode="auto">
              <a:xfrm>
                <a:off x="2602" y="49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24" name="Rectangle 155"/>
              <p:cNvSpPr>
                <a:spLocks noChangeArrowheads="1"/>
              </p:cNvSpPr>
              <p:nvPr/>
            </p:nvSpPr>
            <p:spPr bwMode="auto">
              <a:xfrm>
                <a:off x="2889" y="570"/>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25" name="Freeform 156"/>
              <p:cNvSpPr>
                <a:spLocks/>
              </p:cNvSpPr>
              <p:nvPr/>
            </p:nvSpPr>
            <p:spPr bwMode="auto">
              <a:xfrm>
                <a:off x="2967" y="541"/>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26" name="Freeform 157"/>
              <p:cNvSpPr>
                <a:spLocks/>
              </p:cNvSpPr>
              <p:nvPr/>
            </p:nvSpPr>
            <p:spPr bwMode="auto">
              <a:xfrm>
                <a:off x="2623" y="48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27" name="Freeform 158"/>
              <p:cNvSpPr>
                <a:spLocks/>
              </p:cNvSpPr>
              <p:nvPr/>
            </p:nvSpPr>
            <p:spPr bwMode="auto">
              <a:xfrm>
                <a:off x="2900" y="5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28" name="Freeform 159"/>
              <p:cNvSpPr>
                <a:spLocks/>
              </p:cNvSpPr>
              <p:nvPr/>
            </p:nvSpPr>
            <p:spPr bwMode="auto">
              <a:xfrm>
                <a:off x="2923" y="571"/>
                <a:ext cx="2"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29" name="Freeform 160"/>
              <p:cNvSpPr>
                <a:spLocks/>
              </p:cNvSpPr>
              <p:nvPr/>
            </p:nvSpPr>
            <p:spPr bwMode="auto">
              <a:xfrm>
                <a:off x="2863" y="600"/>
                <a:ext cx="3" cy="2"/>
              </a:xfrm>
              <a:custGeom>
                <a:avLst/>
                <a:gdLst>
                  <a:gd name="T0" fmla="*/ 0 w 3"/>
                  <a:gd name="T1" fmla="*/ 0 h 2"/>
                  <a:gd name="T2" fmla="*/ 0 w 3"/>
                  <a:gd name="T3" fmla="*/ 1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lnTo>
                      <a:pt x="0" y="1"/>
                    </a:lnTo>
                    <a:lnTo>
                      <a:pt x="3"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30" name="Freeform 161"/>
              <p:cNvSpPr>
                <a:spLocks/>
              </p:cNvSpPr>
              <p:nvPr/>
            </p:nvSpPr>
            <p:spPr bwMode="auto">
              <a:xfrm>
                <a:off x="2878" y="58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31" name="Freeform 162"/>
              <p:cNvSpPr>
                <a:spLocks/>
              </p:cNvSpPr>
              <p:nvPr/>
            </p:nvSpPr>
            <p:spPr bwMode="auto">
              <a:xfrm>
                <a:off x="2826" y="528"/>
                <a:ext cx="143" cy="130"/>
              </a:xfrm>
              <a:custGeom>
                <a:avLst/>
                <a:gdLst>
                  <a:gd name="T0" fmla="*/ 27 w 123"/>
                  <a:gd name="T1" fmla="*/ 92 h 112"/>
                  <a:gd name="T2" fmla="*/ 33 w 123"/>
                  <a:gd name="T3" fmla="*/ 85 h 112"/>
                  <a:gd name="T4" fmla="*/ 52 w 123"/>
                  <a:gd name="T5" fmla="*/ 57 h 112"/>
                  <a:gd name="T6" fmla="*/ 61 w 123"/>
                  <a:gd name="T7" fmla="*/ 52 h 112"/>
                  <a:gd name="T8" fmla="*/ 69 w 123"/>
                  <a:gd name="T9" fmla="*/ 49 h 112"/>
                  <a:gd name="T10" fmla="*/ 81 w 123"/>
                  <a:gd name="T11" fmla="*/ 39 h 112"/>
                  <a:gd name="T12" fmla="*/ 89 w 123"/>
                  <a:gd name="T13" fmla="*/ 34 h 112"/>
                  <a:gd name="T14" fmla="*/ 100 w 123"/>
                  <a:gd name="T15" fmla="*/ 25 h 112"/>
                  <a:gd name="T16" fmla="*/ 105 w 123"/>
                  <a:gd name="T17" fmla="*/ 17 h 112"/>
                  <a:gd name="T18" fmla="*/ 115 w 123"/>
                  <a:gd name="T19" fmla="*/ 15 h 112"/>
                  <a:gd name="T20" fmla="*/ 119 w 123"/>
                  <a:gd name="T21" fmla="*/ 14 h 112"/>
                  <a:gd name="T22" fmla="*/ 121 w 123"/>
                  <a:gd name="T23" fmla="*/ 8 h 112"/>
                  <a:gd name="T24" fmla="*/ 122 w 123"/>
                  <a:gd name="T25" fmla="*/ 7 h 112"/>
                  <a:gd name="T26" fmla="*/ 118 w 123"/>
                  <a:gd name="T27" fmla="*/ 7 h 112"/>
                  <a:gd name="T28" fmla="*/ 113 w 123"/>
                  <a:gd name="T29" fmla="*/ 5 h 112"/>
                  <a:gd name="T30" fmla="*/ 107 w 123"/>
                  <a:gd name="T31" fmla="*/ 4 h 112"/>
                  <a:gd name="T32" fmla="*/ 106 w 123"/>
                  <a:gd name="T33" fmla="*/ 3 h 112"/>
                  <a:gd name="T34" fmla="*/ 102 w 123"/>
                  <a:gd name="T35" fmla="*/ 4 h 112"/>
                  <a:gd name="T36" fmla="*/ 101 w 123"/>
                  <a:gd name="T37" fmla="*/ 4 h 112"/>
                  <a:gd name="T38" fmla="*/ 99 w 123"/>
                  <a:gd name="T39" fmla="*/ 2 h 112"/>
                  <a:gd name="T40" fmla="*/ 98 w 123"/>
                  <a:gd name="T41" fmla="*/ 9 h 112"/>
                  <a:gd name="T42" fmla="*/ 96 w 123"/>
                  <a:gd name="T43" fmla="*/ 8 h 112"/>
                  <a:gd name="T44" fmla="*/ 93 w 123"/>
                  <a:gd name="T45" fmla="*/ 7 h 112"/>
                  <a:gd name="T46" fmla="*/ 91 w 123"/>
                  <a:gd name="T47" fmla="*/ 7 h 112"/>
                  <a:gd name="T48" fmla="*/ 89 w 123"/>
                  <a:gd name="T49" fmla="*/ 10 h 112"/>
                  <a:gd name="T50" fmla="*/ 87 w 123"/>
                  <a:gd name="T51" fmla="*/ 10 h 112"/>
                  <a:gd name="T52" fmla="*/ 89 w 123"/>
                  <a:gd name="T53" fmla="*/ 18 h 112"/>
                  <a:gd name="T54" fmla="*/ 85 w 123"/>
                  <a:gd name="T55" fmla="*/ 12 h 112"/>
                  <a:gd name="T56" fmla="*/ 78 w 123"/>
                  <a:gd name="T57" fmla="*/ 16 h 112"/>
                  <a:gd name="T58" fmla="*/ 75 w 123"/>
                  <a:gd name="T59" fmla="*/ 18 h 112"/>
                  <a:gd name="T60" fmla="*/ 75 w 123"/>
                  <a:gd name="T61" fmla="*/ 24 h 112"/>
                  <a:gd name="T62" fmla="*/ 67 w 123"/>
                  <a:gd name="T63" fmla="*/ 25 h 112"/>
                  <a:gd name="T64" fmla="*/ 65 w 123"/>
                  <a:gd name="T65" fmla="*/ 29 h 112"/>
                  <a:gd name="T66" fmla="*/ 64 w 123"/>
                  <a:gd name="T67" fmla="*/ 29 h 112"/>
                  <a:gd name="T68" fmla="*/ 64 w 123"/>
                  <a:gd name="T69" fmla="*/ 32 h 112"/>
                  <a:gd name="T70" fmla="*/ 60 w 123"/>
                  <a:gd name="T71" fmla="*/ 30 h 112"/>
                  <a:gd name="T72" fmla="*/ 59 w 123"/>
                  <a:gd name="T73" fmla="*/ 34 h 112"/>
                  <a:gd name="T74" fmla="*/ 55 w 123"/>
                  <a:gd name="T75" fmla="*/ 39 h 112"/>
                  <a:gd name="T76" fmla="*/ 50 w 123"/>
                  <a:gd name="T77" fmla="*/ 39 h 112"/>
                  <a:gd name="T78" fmla="*/ 47 w 123"/>
                  <a:gd name="T79" fmla="*/ 43 h 112"/>
                  <a:gd name="T80" fmla="*/ 45 w 123"/>
                  <a:gd name="T81" fmla="*/ 45 h 112"/>
                  <a:gd name="T82" fmla="*/ 44 w 123"/>
                  <a:gd name="T83" fmla="*/ 45 h 112"/>
                  <a:gd name="T84" fmla="*/ 42 w 123"/>
                  <a:gd name="T85" fmla="*/ 48 h 112"/>
                  <a:gd name="T86" fmla="*/ 39 w 123"/>
                  <a:gd name="T87" fmla="*/ 54 h 112"/>
                  <a:gd name="T88" fmla="*/ 38 w 123"/>
                  <a:gd name="T89" fmla="*/ 56 h 112"/>
                  <a:gd name="T90" fmla="*/ 38 w 123"/>
                  <a:gd name="T91" fmla="*/ 63 h 112"/>
                  <a:gd name="T92" fmla="*/ 34 w 123"/>
                  <a:gd name="T93" fmla="*/ 65 h 112"/>
                  <a:gd name="T94" fmla="*/ 30 w 123"/>
                  <a:gd name="T95" fmla="*/ 69 h 112"/>
                  <a:gd name="T96" fmla="*/ 27 w 123"/>
                  <a:gd name="T97" fmla="*/ 71 h 112"/>
                  <a:gd name="T98" fmla="*/ 19 w 123"/>
                  <a:gd name="T99" fmla="*/ 78 h 112"/>
                  <a:gd name="T100" fmla="*/ 17 w 123"/>
                  <a:gd name="T101" fmla="*/ 80 h 112"/>
                  <a:gd name="T102" fmla="*/ 13 w 123"/>
                  <a:gd name="T103" fmla="*/ 88 h 112"/>
                  <a:gd name="T104" fmla="*/ 12 w 123"/>
                  <a:gd name="T105" fmla="*/ 9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3" h="112">
                    <a:moveTo>
                      <a:pt x="9" y="112"/>
                    </a:moveTo>
                    <a:cubicBezTo>
                      <a:pt x="9" y="108"/>
                      <a:pt x="13" y="106"/>
                      <a:pt x="17" y="105"/>
                    </a:cubicBezTo>
                    <a:cubicBezTo>
                      <a:pt x="17" y="104"/>
                      <a:pt x="17" y="102"/>
                      <a:pt x="18" y="102"/>
                    </a:cubicBezTo>
                    <a:cubicBezTo>
                      <a:pt x="20" y="98"/>
                      <a:pt x="27" y="98"/>
                      <a:pt x="28" y="93"/>
                    </a:cubicBezTo>
                    <a:cubicBezTo>
                      <a:pt x="27" y="93"/>
                      <a:pt x="27" y="92"/>
                      <a:pt x="26" y="91"/>
                    </a:cubicBezTo>
                    <a:cubicBezTo>
                      <a:pt x="27" y="92"/>
                      <a:pt x="27" y="92"/>
                      <a:pt x="27" y="92"/>
                    </a:cubicBezTo>
                    <a:cubicBezTo>
                      <a:pt x="26" y="91"/>
                      <a:pt x="26" y="91"/>
                      <a:pt x="26" y="91"/>
                    </a:cubicBezTo>
                    <a:cubicBezTo>
                      <a:pt x="26" y="90"/>
                      <a:pt x="28" y="92"/>
                      <a:pt x="28" y="92"/>
                    </a:cubicBezTo>
                    <a:cubicBezTo>
                      <a:pt x="29" y="91"/>
                      <a:pt x="29" y="89"/>
                      <a:pt x="31" y="88"/>
                    </a:cubicBezTo>
                    <a:cubicBezTo>
                      <a:pt x="29" y="86"/>
                      <a:pt x="31" y="87"/>
                      <a:pt x="29" y="85"/>
                    </a:cubicBezTo>
                    <a:cubicBezTo>
                      <a:pt x="30" y="86"/>
                      <a:pt x="30" y="86"/>
                      <a:pt x="30" y="86"/>
                    </a:cubicBezTo>
                    <a:cubicBezTo>
                      <a:pt x="30" y="84"/>
                      <a:pt x="30" y="84"/>
                      <a:pt x="33" y="85"/>
                    </a:cubicBezTo>
                    <a:cubicBezTo>
                      <a:pt x="38" y="83"/>
                      <a:pt x="40" y="79"/>
                      <a:pt x="43" y="76"/>
                    </a:cubicBezTo>
                    <a:cubicBezTo>
                      <a:pt x="46" y="72"/>
                      <a:pt x="48" y="68"/>
                      <a:pt x="52" y="64"/>
                    </a:cubicBezTo>
                    <a:cubicBezTo>
                      <a:pt x="50" y="61"/>
                      <a:pt x="52" y="61"/>
                      <a:pt x="50" y="59"/>
                    </a:cubicBezTo>
                    <a:cubicBezTo>
                      <a:pt x="51" y="59"/>
                      <a:pt x="51" y="59"/>
                      <a:pt x="51" y="59"/>
                    </a:cubicBezTo>
                    <a:cubicBezTo>
                      <a:pt x="51" y="58"/>
                      <a:pt x="52" y="59"/>
                      <a:pt x="54" y="59"/>
                    </a:cubicBezTo>
                    <a:cubicBezTo>
                      <a:pt x="53" y="58"/>
                      <a:pt x="54" y="59"/>
                      <a:pt x="52" y="57"/>
                    </a:cubicBezTo>
                    <a:cubicBezTo>
                      <a:pt x="51" y="56"/>
                      <a:pt x="55" y="59"/>
                      <a:pt x="54" y="58"/>
                    </a:cubicBezTo>
                    <a:cubicBezTo>
                      <a:pt x="55" y="59"/>
                      <a:pt x="53" y="57"/>
                      <a:pt x="54" y="58"/>
                    </a:cubicBezTo>
                    <a:cubicBezTo>
                      <a:pt x="53" y="55"/>
                      <a:pt x="55" y="59"/>
                      <a:pt x="57" y="59"/>
                    </a:cubicBezTo>
                    <a:cubicBezTo>
                      <a:pt x="58" y="57"/>
                      <a:pt x="58" y="54"/>
                      <a:pt x="61" y="54"/>
                    </a:cubicBezTo>
                    <a:cubicBezTo>
                      <a:pt x="61" y="54"/>
                      <a:pt x="60" y="52"/>
                      <a:pt x="60" y="52"/>
                    </a:cubicBezTo>
                    <a:cubicBezTo>
                      <a:pt x="62" y="55"/>
                      <a:pt x="60" y="51"/>
                      <a:pt x="61" y="52"/>
                    </a:cubicBezTo>
                    <a:cubicBezTo>
                      <a:pt x="62" y="53"/>
                      <a:pt x="62" y="53"/>
                      <a:pt x="62" y="53"/>
                    </a:cubicBezTo>
                    <a:cubicBezTo>
                      <a:pt x="63" y="54"/>
                      <a:pt x="63" y="51"/>
                      <a:pt x="64" y="52"/>
                    </a:cubicBezTo>
                    <a:cubicBezTo>
                      <a:pt x="64" y="50"/>
                      <a:pt x="67" y="52"/>
                      <a:pt x="66" y="50"/>
                    </a:cubicBezTo>
                    <a:cubicBezTo>
                      <a:pt x="67" y="52"/>
                      <a:pt x="67" y="51"/>
                      <a:pt x="68" y="51"/>
                    </a:cubicBezTo>
                    <a:cubicBezTo>
                      <a:pt x="66" y="48"/>
                      <a:pt x="70" y="51"/>
                      <a:pt x="69" y="49"/>
                    </a:cubicBezTo>
                    <a:cubicBezTo>
                      <a:pt x="69" y="49"/>
                      <a:pt x="69" y="49"/>
                      <a:pt x="69" y="49"/>
                    </a:cubicBezTo>
                    <a:cubicBezTo>
                      <a:pt x="71" y="48"/>
                      <a:pt x="73" y="47"/>
                      <a:pt x="74" y="44"/>
                    </a:cubicBezTo>
                    <a:cubicBezTo>
                      <a:pt x="75" y="43"/>
                      <a:pt x="78" y="45"/>
                      <a:pt x="79" y="42"/>
                    </a:cubicBezTo>
                    <a:cubicBezTo>
                      <a:pt x="78" y="41"/>
                      <a:pt x="78" y="41"/>
                      <a:pt x="78" y="41"/>
                    </a:cubicBezTo>
                    <a:cubicBezTo>
                      <a:pt x="78" y="41"/>
                      <a:pt x="79" y="42"/>
                      <a:pt x="79" y="42"/>
                    </a:cubicBezTo>
                    <a:cubicBezTo>
                      <a:pt x="79" y="40"/>
                      <a:pt x="81" y="41"/>
                      <a:pt x="81" y="41"/>
                    </a:cubicBezTo>
                    <a:cubicBezTo>
                      <a:pt x="81" y="40"/>
                      <a:pt x="81" y="40"/>
                      <a:pt x="81" y="39"/>
                    </a:cubicBezTo>
                    <a:cubicBezTo>
                      <a:pt x="83" y="41"/>
                      <a:pt x="82" y="37"/>
                      <a:pt x="84" y="38"/>
                    </a:cubicBezTo>
                    <a:cubicBezTo>
                      <a:pt x="82" y="36"/>
                      <a:pt x="84" y="37"/>
                      <a:pt x="84" y="36"/>
                    </a:cubicBezTo>
                    <a:cubicBezTo>
                      <a:pt x="84" y="36"/>
                      <a:pt x="84" y="36"/>
                      <a:pt x="85" y="37"/>
                    </a:cubicBezTo>
                    <a:cubicBezTo>
                      <a:pt x="85" y="36"/>
                      <a:pt x="85" y="36"/>
                      <a:pt x="87" y="36"/>
                    </a:cubicBezTo>
                    <a:cubicBezTo>
                      <a:pt x="87" y="36"/>
                      <a:pt x="86" y="34"/>
                      <a:pt x="87" y="34"/>
                    </a:cubicBezTo>
                    <a:cubicBezTo>
                      <a:pt x="88" y="36"/>
                      <a:pt x="88" y="34"/>
                      <a:pt x="89" y="34"/>
                    </a:cubicBezTo>
                    <a:cubicBezTo>
                      <a:pt x="87" y="32"/>
                      <a:pt x="87" y="31"/>
                      <a:pt x="88" y="31"/>
                    </a:cubicBezTo>
                    <a:cubicBezTo>
                      <a:pt x="89" y="34"/>
                      <a:pt x="89" y="34"/>
                      <a:pt x="89" y="34"/>
                    </a:cubicBezTo>
                    <a:cubicBezTo>
                      <a:pt x="90" y="31"/>
                      <a:pt x="93" y="33"/>
                      <a:pt x="93" y="29"/>
                    </a:cubicBezTo>
                    <a:cubicBezTo>
                      <a:pt x="94" y="30"/>
                      <a:pt x="94" y="30"/>
                      <a:pt x="94" y="30"/>
                    </a:cubicBezTo>
                    <a:cubicBezTo>
                      <a:pt x="95" y="28"/>
                      <a:pt x="98" y="29"/>
                      <a:pt x="98" y="25"/>
                    </a:cubicBezTo>
                    <a:cubicBezTo>
                      <a:pt x="99" y="25"/>
                      <a:pt x="100" y="26"/>
                      <a:pt x="100" y="25"/>
                    </a:cubicBezTo>
                    <a:cubicBezTo>
                      <a:pt x="100" y="24"/>
                      <a:pt x="101" y="24"/>
                      <a:pt x="100" y="22"/>
                    </a:cubicBezTo>
                    <a:cubicBezTo>
                      <a:pt x="100" y="21"/>
                      <a:pt x="101" y="22"/>
                      <a:pt x="101" y="23"/>
                    </a:cubicBezTo>
                    <a:cubicBezTo>
                      <a:pt x="102" y="23"/>
                      <a:pt x="104" y="25"/>
                      <a:pt x="103" y="22"/>
                    </a:cubicBezTo>
                    <a:cubicBezTo>
                      <a:pt x="104" y="23"/>
                      <a:pt x="104" y="23"/>
                      <a:pt x="104" y="23"/>
                    </a:cubicBezTo>
                    <a:cubicBezTo>
                      <a:pt x="104" y="22"/>
                      <a:pt x="104" y="20"/>
                      <a:pt x="106" y="21"/>
                    </a:cubicBezTo>
                    <a:cubicBezTo>
                      <a:pt x="105" y="19"/>
                      <a:pt x="106" y="19"/>
                      <a:pt x="105" y="17"/>
                    </a:cubicBezTo>
                    <a:cubicBezTo>
                      <a:pt x="105" y="17"/>
                      <a:pt x="106" y="19"/>
                      <a:pt x="106" y="18"/>
                    </a:cubicBezTo>
                    <a:cubicBezTo>
                      <a:pt x="106" y="20"/>
                      <a:pt x="106" y="20"/>
                      <a:pt x="106" y="20"/>
                    </a:cubicBezTo>
                    <a:cubicBezTo>
                      <a:pt x="108" y="20"/>
                      <a:pt x="109" y="18"/>
                      <a:pt x="110" y="16"/>
                    </a:cubicBezTo>
                    <a:cubicBezTo>
                      <a:pt x="112" y="19"/>
                      <a:pt x="112" y="16"/>
                      <a:pt x="113" y="17"/>
                    </a:cubicBezTo>
                    <a:cubicBezTo>
                      <a:pt x="113" y="15"/>
                      <a:pt x="115" y="17"/>
                      <a:pt x="114" y="14"/>
                    </a:cubicBezTo>
                    <a:cubicBezTo>
                      <a:pt x="115" y="15"/>
                      <a:pt x="115" y="15"/>
                      <a:pt x="115" y="15"/>
                    </a:cubicBezTo>
                    <a:cubicBezTo>
                      <a:pt x="115" y="15"/>
                      <a:pt x="116" y="15"/>
                      <a:pt x="117" y="15"/>
                    </a:cubicBezTo>
                    <a:cubicBezTo>
                      <a:pt x="118" y="16"/>
                      <a:pt x="118" y="14"/>
                      <a:pt x="118" y="13"/>
                    </a:cubicBezTo>
                    <a:cubicBezTo>
                      <a:pt x="118" y="14"/>
                      <a:pt x="118" y="14"/>
                      <a:pt x="118" y="14"/>
                    </a:cubicBezTo>
                    <a:cubicBezTo>
                      <a:pt x="118" y="13"/>
                      <a:pt x="118" y="11"/>
                      <a:pt x="118" y="9"/>
                    </a:cubicBezTo>
                    <a:cubicBezTo>
                      <a:pt x="119" y="10"/>
                      <a:pt x="118" y="9"/>
                      <a:pt x="119" y="10"/>
                    </a:cubicBezTo>
                    <a:cubicBezTo>
                      <a:pt x="119" y="11"/>
                      <a:pt x="119" y="13"/>
                      <a:pt x="119" y="14"/>
                    </a:cubicBezTo>
                    <a:cubicBezTo>
                      <a:pt x="120" y="15"/>
                      <a:pt x="119" y="11"/>
                      <a:pt x="120" y="13"/>
                    </a:cubicBezTo>
                    <a:cubicBezTo>
                      <a:pt x="121" y="14"/>
                      <a:pt x="121" y="13"/>
                      <a:pt x="121" y="11"/>
                    </a:cubicBezTo>
                    <a:cubicBezTo>
                      <a:pt x="121" y="12"/>
                      <a:pt x="121" y="12"/>
                      <a:pt x="121" y="13"/>
                    </a:cubicBezTo>
                    <a:cubicBezTo>
                      <a:pt x="122" y="13"/>
                      <a:pt x="122" y="13"/>
                      <a:pt x="122" y="12"/>
                    </a:cubicBezTo>
                    <a:cubicBezTo>
                      <a:pt x="122" y="12"/>
                      <a:pt x="122" y="12"/>
                      <a:pt x="122" y="12"/>
                    </a:cubicBezTo>
                    <a:cubicBezTo>
                      <a:pt x="122" y="10"/>
                      <a:pt x="122" y="10"/>
                      <a:pt x="121" y="8"/>
                    </a:cubicBezTo>
                    <a:cubicBezTo>
                      <a:pt x="121" y="9"/>
                      <a:pt x="121" y="9"/>
                      <a:pt x="121" y="9"/>
                    </a:cubicBezTo>
                    <a:cubicBezTo>
                      <a:pt x="121" y="7"/>
                      <a:pt x="121" y="7"/>
                      <a:pt x="122" y="8"/>
                    </a:cubicBezTo>
                    <a:cubicBezTo>
                      <a:pt x="122" y="10"/>
                      <a:pt x="122" y="11"/>
                      <a:pt x="122" y="11"/>
                    </a:cubicBezTo>
                    <a:cubicBezTo>
                      <a:pt x="123" y="7"/>
                      <a:pt x="123" y="7"/>
                      <a:pt x="123" y="7"/>
                    </a:cubicBezTo>
                    <a:cubicBezTo>
                      <a:pt x="123" y="9"/>
                      <a:pt x="122" y="8"/>
                      <a:pt x="122" y="6"/>
                    </a:cubicBezTo>
                    <a:cubicBezTo>
                      <a:pt x="122" y="7"/>
                      <a:pt x="122" y="7"/>
                      <a:pt x="122" y="7"/>
                    </a:cubicBezTo>
                    <a:cubicBezTo>
                      <a:pt x="122" y="6"/>
                      <a:pt x="122" y="6"/>
                      <a:pt x="122" y="6"/>
                    </a:cubicBezTo>
                    <a:cubicBezTo>
                      <a:pt x="121" y="7"/>
                      <a:pt x="120" y="5"/>
                      <a:pt x="120" y="7"/>
                    </a:cubicBezTo>
                    <a:cubicBezTo>
                      <a:pt x="120" y="8"/>
                      <a:pt x="120" y="8"/>
                      <a:pt x="120" y="8"/>
                    </a:cubicBezTo>
                    <a:cubicBezTo>
                      <a:pt x="120" y="8"/>
                      <a:pt x="120" y="11"/>
                      <a:pt x="119" y="9"/>
                    </a:cubicBezTo>
                    <a:cubicBezTo>
                      <a:pt x="119" y="7"/>
                      <a:pt x="119" y="7"/>
                      <a:pt x="119" y="7"/>
                    </a:cubicBezTo>
                    <a:cubicBezTo>
                      <a:pt x="119" y="7"/>
                      <a:pt x="119" y="8"/>
                      <a:pt x="118" y="7"/>
                    </a:cubicBezTo>
                    <a:cubicBezTo>
                      <a:pt x="118" y="5"/>
                      <a:pt x="118" y="5"/>
                      <a:pt x="118" y="5"/>
                    </a:cubicBezTo>
                    <a:cubicBezTo>
                      <a:pt x="119" y="8"/>
                      <a:pt x="117" y="6"/>
                      <a:pt x="117" y="7"/>
                    </a:cubicBezTo>
                    <a:cubicBezTo>
                      <a:pt x="117" y="6"/>
                      <a:pt x="117" y="6"/>
                      <a:pt x="117" y="6"/>
                    </a:cubicBezTo>
                    <a:cubicBezTo>
                      <a:pt x="116" y="6"/>
                      <a:pt x="117" y="8"/>
                      <a:pt x="117" y="8"/>
                    </a:cubicBezTo>
                    <a:cubicBezTo>
                      <a:pt x="117" y="8"/>
                      <a:pt x="116" y="5"/>
                      <a:pt x="115" y="4"/>
                    </a:cubicBezTo>
                    <a:cubicBezTo>
                      <a:pt x="115" y="5"/>
                      <a:pt x="114" y="7"/>
                      <a:pt x="113" y="5"/>
                    </a:cubicBezTo>
                    <a:cubicBezTo>
                      <a:pt x="112" y="6"/>
                      <a:pt x="112" y="7"/>
                      <a:pt x="112" y="8"/>
                    </a:cubicBezTo>
                    <a:cubicBezTo>
                      <a:pt x="111" y="8"/>
                      <a:pt x="111" y="6"/>
                      <a:pt x="111" y="7"/>
                    </a:cubicBezTo>
                    <a:cubicBezTo>
                      <a:pt x="111" y="6"/>
                      <a:pt x="110" y="5"/>
                      <a:pt x="110" y="4"/>
                    </a:cubicBezTo>
                    <a:cubicBezTo>
                      <a:pt x="110" y="5"/>
                      <a:pt x="109" y="4"/>
                      <a:pt x="110" y="7"/>
                    </a:cubicBezTo>
                    <a:cubicBezTo>
                      <a:pt x="109" y="6"/>
                      <a:pt x="108" y="6"/>
                      <a:pt x="107" y="7"/>
                    </a:cubicBezTo>
                    <a:cubicBezTo>
                      <a:pt x="108" y="7"/>
                      <a:pt x="107" y="5"/>
                      <a:pt x="107" y="4"/>
                    </a:cubicBezTo>
                    <a:cubicBezTo>
                      <a:pt x="107" y="6"/>
                      <a:pt x="106" y="7"/>
                      <a:pt x="106" y="7"/>
                    </a:cubicBezTo>
                    <a:cubicBezTo>
                      <a:pt x="106" y="9"/>
                      <a:pt x="106" y="9"/>
                      <a:pt x="107" y="10"/>
                    </a:cubicBezTo>
                    <a:cubicBezTo>
                      <a:pt x="107" y="10"/>
                      <a:pt x="107" y="11"/>
                      <a:pt x="107" y="11"/>
                    </a:cubicBezTo>
                    <a:cubicBezTo>
                      <a:pt x="106" y="9"/>
                      <a:pt x="105" y="7"/>
                      <a:pt x="104" y="7"/>
                    </a:cubicBezTo>
                    <a:cubicBezTo>
                      <a:pt x="104" y="4"/>
                      <a:pt x="106" y="7"/>
                      <a:pt x="104" y="4"/>
                    </a:cubicBezTo>
                    <a:cubicBezTo>
                      <a:pt x="104" y="2"/>
                      <a:pt x="105" y="2"/>
                      <a:pt x="106" y="3"/>
                    </a:cubicBezTo>
                    <a:cubicBezTo>
                      <a:pt x="105" y="1"/>
                      <a:pt x="105" y="3"/>
                      <a:pt x="104" y="1"/>
                    </a:cubicBezTo>
                    <a:cubicBezTo>
                      <a:pt x="104" y="1"/>
                      <a:pt x="104" y="2"/>
                      <a:pt x="103" y="3"/>
                    </a:cubicBezTo>
                    <a:cubicBezTo>
                      <a:pt x="104" y="4"/>
                      <a:pt x="104" y="4"/>
                      <a:pt x="104" y="5"/>
                    </a:cubicBezTo>
                    <a:cubicBezTo>
                      <a:pt x="105" y="8"/>
                      <a:pt x="103" y="4"/>
                      <a:pt x="103" y="4"/>
                    </a:cubicBezTo>
                    <a:cubicBezTo>
                      <a:pt x="103" y="3"/>
                      <a:pt x="103" y="3"/>
                      <a:pt x="103" y="3"/>
                    </a:cubicBezTo>
                    <a:cubicBezTo>
                      <a:pt x="102" y="2"/>
                      <a:pt x="102" y="4"/>
                      <a:pt x="102" y="4"/>
                    </a:cubicBezTo>
                    <a:cubicBezTo>
                      <a:pt x="100" y="1"/>
                      <a:pt x="102" y="3"/>
                      <a:pt x="102" y="1"/>
                    </a:cubicBezTo>
                    <a:cubicBezTo>
                      <a:pt x="101" y="0"/>
                      <a:pt x="101" y="0"/>
                      <a:pt x="101" y="0"/>
                    </a:cubicBezTo>
                    <a:cubicBezTo>
                      <a:pt x="100" y="0"/>
                      <a:pt x="101" y="2"/>
                      <a:pt x="100" y="2"/>
                    </a:cubicBezTo>
                    <a:cubicBezTo>
                      <a:pt x="100" y="1"/>
                      <a:pt x="100" y="1"/>
                      <a:pt x="100" y="1"/>
                    </a:cubicBezTo>
                    <a:cubicBezTo>
                      <a:pt x="100" y="1"/>
                      <a:pt x="100" y="1"/>
                      <a:pt x="100" y="1"/>
                    </a:cubicBezTo>
                    <a:cubicBezTo>
                      <a:pt x="100" y="3"/>
                      <a:pt x="101" y="4"/>
                      <a:pt x="101" y="4"/>
                    </a:cubicBezTo>
                    <a:cubicBezTo>
                      <a:pt x="102" y="7"/>
                      <a:pt x="101" y="4"/>
                      <a:pt x="101" y="5"/>
                    </a:cubicBezTo>
                    <a:cubicBezTo>
                      <a:pt x="101" y="7"/>
                      <a:pt x="101" y="5"/>
                      <a:pt x="102" y="7"/>
                    </a:cubicBezTo>
                    <a:cubicBezTo>
                      <a:pt x="102" y="8"/>
                      <a:pt x="102" y="8"/>
                      <a:pt x="102" y="9"/>
                    </a:cubicBezTo>
                    <a:cubicBezTo>
                      <a:pt x="101" y="9"/>
                      <a:pt x="101" y="7"/>
                      <a:pt x="100" y="6"/>
                    </a:cubicBezTo>
                    <a:cubicBezTo>
                      <a:pt x="100" y="6"/>
                      <a:pt x="100" y="5"/>
                      <a:pt x="101" y="6"/>
                    </a:cubicBezTo>
                    <a:cubicBezTo>
                      <a:pt x="101" y="4"/>
                      <a:pt x="99" y="3"/>
                      <a:pt x="99" y="2"/>
                    </a:cubicBezTo>
                    <a:cubicBezTo>
                      <a:pt x="98" y="1"/>
                      <a:pt x="99" y="4"/>
                      <a:pt x="99" y="4"/>
                    </a:cubicBezTo>
                    <a:cubicBezTo>
                      <a:pt x="99" y="3"/>
                      <a:pt x="99" y="5"/>
                      <a:pt x="100" y="6"/>
                    </a:cubicBezTo>
                    <a:cubicBezTo>
                      <a:pt x="101" y="11"/>
                      <a:pt x="98" y="3"/>
                      <a:pt x="97" y="4"/>
                    </a:cubicBezTo>
                    <a:cubicBezTo>
                      <a:pt x="99" y="7"/>
                      <a:pt x="98" y="8"/>
                      <a:pt x="100" y="11"/>
                    </a:cubicBezTo>
                    <a:cubicBezTo>
                      <a:pt x="100" y="12"/>
                      <a:pt x="100" y="13"/>
                      <a:pt x="100" y="12"/>
                    </a:cubicBezTo>
                    <a:cubicBezTo>
                      <a:pt x="99" y="10"/>
                      <a:pt x="99" y="11"/>
                      <a:pt x="98" y="9"/>
                    </a:cubicBezTo>
                    <a:cubicBezTo>
                      <a:pt x="98" y="9"/>
                      <a:pt x="98" y="9"/>
                      <a:pt x="98" y="9"/>
                    </a:cubicBezTo>
                    <a:cubicBezTo>
                      <a:pt x="98" y="7"/>
                      <a:pt x="98" y="7"/>
                      <a:pt x="98" y="7"/>
                    </a:cubicBezTo>
                    <a:cubicBezTo>
                      <a:pt x="97" y="5"/>
                      <a:pt x="95" y="4"/>
                      <a:pt x="95" y="4"/>
                    </a:cubicBezTo>
                    <a:cubicBezTo>
                      <a:pt x="95" y="5"/>
                      <a:pt x="96" y="5"/>
                      <a:pt x="96" y="6"/>
                    </a:cubicBezTo>
                    <a:cubicBezTo>
                      <a:pt x="95" y="5"/>
                      <a:pt x="95" y="4"/>
                      <a:pt x="94" y="4"/>
                    </a:cubicBezTo>
                    <a:cubicBezTo>
                      <a:pt x="95" y="5"/>
                      <a:pt x="96" y="7"/>
                      <a:pt x="96" y="8"/>
                    </a:cubicBezTo>
                    <a:cubicBezTo>
                      <a:pt x="95" y="8"/>
                      <a:pt x="94" y="6"/>
                      <a:pt x="94" y="6"/>
                    </a:cubicBezTo>
                    <a:cubicBezTo>
                      <a:pt x="94" y="4"/>
                      <a:pt x="94" y="4"/>
                      <a:pt x="94" y="4"/>
                    </a:cubicBezTo>
                    <a:cubicBezTo>
                      <a:pt x="94" y="6"/>
                      <a:pt x="93" y="3"/>
                      <a:pt x="93" y="4"/>
                    </a:cubicBezTo>
                    <a:cubicBezTo>
                      <a:pt x="93" y="5"/>
                      <a:pt x="94" y="7"/>
                      <a:pt x="94" y="8"/>
                    </a:cubicBezTo>
                    <a:cubicBezTo>
                      <a:pt x="94" y="9"/>
                      <a:pt x="94" y="8"/>
                      <a:pt x="94" y="8"/>
                    </a:cubicBezTo>
                    <a:cubicBezTo>
                      <a:pt x="93" y="7"/>
                      <a:pt x="93" y="7"/>
                      <a:pt x="93" y="7"/>
                    </a:cubicBezTo>
                    <a:cubicBezTo>
                      <a:pt x="93" y="7"/>
                      <a:pt x="92" y="4"/>
                      <a:pt x="92" y="5"/>
                    </a:cubicBezTo>
                    <a:cubicBezTo>
                      <a:pt x="92" y="6"/>
                      <a:pt x="92" y="6"/>
                      <a:pt x="92" y="6"/>
                    </a:cubicBezTo>
                    <a:cubicBezTo>
                      <a:pt x="92" y="6"/>
                      <a:pt x="92" y="6"/>
                      <a:pt x="91" y="5"/>
                    </a:cubicBezTo>
                    <a:cubicBezTo>
                      <a:pt x="92" y="6"/>
                      <a:pt x="91" y="6"/>
                      <a:pt x="92" y="6"/>
                    </a:cubicBezTo>
                    <a:cubicBezTo>
                      <a:pt x="91" y="5"/>
                      <a:pt x="91" y="5"/>
                      <a:pt x="91" y="5"/>
                    </a:cubicBezTo>
                    <a:cubicBezTo>
                      <a:pt x="91" y="6"/>
                      <a:pt x="92" y="9"/>
                      <a:pt x="91" y="7"/>
                    </a:cubicBezTo>
                    <a:cubicBezTo>
                      <a:pt x="92" y="9"/>
                      <a:pt x="91" y="7"/>
                      <a:pt x="92" y="8"/>
                    </a:cubicBezTo>
                    <a:cubicBezTo>
                      <a:pt x="93" y="9"/>
                      <a:pt x="92" y="9"/>
                      <a:pt x="92" y="10"/>
                    </a:cubicBezTo>
                    <a:cubicBezTo>
                      <a:pt x="91" y="7"/>
                      <a:pt x="91" y="10"/>
                      <a:pt x="91" y="10"/>
                    </a:cubicBezTo>
                    <a:cubicBezTo>
                      <a:pt x="91" y="9"/>
                      <a:pt x="90" y="9"/>
                      <a:pt x="90" y="8"/>
                    </a:cubicBezTo>
                    <a:cubicBezTo>
                      <a:pt x="91" y="10"/>
                      <a:pt x="91" y="10"/>
                      <a:pt x="91" y="10"/>
                    </a:cubicBezTo>
                    <a:cubicBezTo>
                      <a:pt x="89" y="7"/>
                      <a:pt x="90" y="11"/>
                      <a:pt x="89" y="10"/>
                    </a:cubicBezTo>
                    <a:cubicBezTo>
                      <a:pt x="89" y="9"/>
                      <a:pt x="88" y="8"/>
                      <a:pt x="88" y="7"/>
                    </a:cubicBezTo>
                    <a:cubicBezTo>
                      <a:pt x="90" y="10"/>
                      <a:pt x="89" y="11"/>
                      <a:pt x="90" y="12"/>
                    </a:cubicBezTo>
                    <a:cubicBezTo>
                      <a:pt x="89" y="12"/>
                      <a:pt x="88" y="9"/>
                      <a:pt x="87" y="8"/>
                    </a:cubicBezTo>
                    <a:cubicBezTo>
                      <a:pt x="88" y="10"/>
                      <a:pt x="86" y="7"/>
                      <a:pt x="87" y="9"/>
                    </a:cubicBezTo>
                    <a:cubicBezTo>
                      <a:pt x="88" y="10"/>
                      <a:pt x="88" y="11"/>
                      <a:pt x="88" y="12"/>
                    </a:cubicBezTo>
                    <a:cubicBezTo>
                      <a:pt x="88" y="12"/>
                      <a:pt x="88" y="11"/>
                      <a:pt x="87" y="10"/>
                    </a:cubicBezTo>
                    <a:cubicBezTo>
                      <a:pt x="87" y="10"/>
                      <a:pt x="88" y="12"/>
                      <a:pt x="88" y="13"/>
                    </a:cubicBezTo>
                    <a:cubicBezTo>
                      <a:pt x="88" y="13"/>
                      <a:pt x="89" y="15"/>
                      <a:pt x="88" y="14"/>
                    </a:cubicBezTo>
                    <a:cubicBezTo>
                      <a:pt x="87" y="12"/>
                      <a:pt x="88" y="13"/>
                      <a:pt x="87" y="12"/>
                    </a:cubicBezTo>
                    <a:cubicBezTo>
                      <a:pt x="86" y="12"/>
                      <a:pt x="89" y="16"/>
                      <a:pt x="88" y="16"/>
                    </a:cubicBezTo>
                    <a:cubicBezTo>
                      <a:pt x="89" y="17"/>
                      <a:pt x="90" y="20"/>
                      <a:pt x="90" y="21"/>
                    </a:cubicBezTo>
                    <a:cubicBezTo>
                      <a:pt x="89" y="21"/>
                      <a:pt x="90" y="20"/>
                      <a:pt x="89" y="18"/>
                    </a:cubicBezTo>
                    <a:cubicBezTo>
                      <a:pt x="89" y="18"/>
                      <a:pt x="89" y="18"/>
                      <a:pt x="89" y="18"/>
                    </a:cubicBezTo>
                    <a:cubicBezTo>
                      <a:pt x="87" y="16"/>
                      <a:pt x="87" y="14"/>
                      <a:pt x="86" y="12"/>
                    </a:cubicBezTo>
                    <a:cubicBezTo>
                      <a:pt x="86" y="13"/>
                      <a:pt x="86" y="13"/>
                      <a:pt x="86" y="13"/>
                    </a:cubicBezTo>
                    <a:cubicBezTo>
                      <a:pt x="85" y="12"/>
                      <a:pt x="85" y="11"/>
                      <a:pt x="84" y="10"/>
                    </a:cubicBezTo>
                    <a:cubicBezTo>
                      <a:pt x="85" y="12"/>
                      <a:pt x="84" y="11"/>
                      <a:pt x="84" y="11"/>
                    </a:cubicBezTo>
                    <a:cubicBezTo>
                      <a:pt x="85" y="13"/>
                      <a:pt x="84" y="11"/>
                      <a:pt x="85" y="12"/>
                    </a:cubicBezTo>
                    <a:cubicBezTo>
                      <a:pt x="84" y="13"/>
                      <a:pt x="86" y="15"/>
                      <a:pt x="85" y="15"/>
                    </a:cubicBezTo>
                    <a:cubicBezTo>
                      <a:pt x="83" y="12"/>
                      <a:pt x="83" y="12"/>
                      <a:pt x="83" y="12"/>
                    </a:cubicBezTo>
                    <a:cubicBezTo>
                      <a:pt x="82" y="11"/>
                      <a:pt x="84" y="14"/>
                      <a:pt x="83" y="13"/>
                    </a:cubicBezTo>
                    <a:cubicBezTo>
                      <a:pt x="83" y="12"/>
                      <a:pt x="83" y="12"/>
                      <a:pt x="83" y="12"/>
                    </a:cubicBezTo>
                    <a:cubicBezTo>
                      <a:pt x="81" y="13"/>
                      <a:pt x="80" y="14"/>
                      <a:pt x="81" y="18"/>
                    </a:cubicBezTo>
                    <a:cubicBezTo>
                      <a:pt x="80" y="17"/>
                      <a:pt x="79" y="17"/>
                      <a:pt x="78" y="16"/>
                    </a:cubicBezTo>
                    <a:cubicBezTo>
                      <a:pt x="78" y="17"/>
                      <a:pt x="79" y="18"/>
                      <a:pt x="79" y="18"/>
                    </a:cubicBezTo>
                    <a:cubicBezTo>
                      <a:pt x="77" y="17"/>
                      <a:pt x="77" y="17"/>
                      <a:pt x="77" y="17"/>
                    </a:cubicBezTo>
                    <a:cubicBezTo>
                      <a:pt x="76" y="16"/>
                      <a:pt x="77" y="18"/>
                      <a:pt x="77" y="19"/>
                    </a:cubicBezTo>
                    <a:cubicBezTo>
                      <a:pt x="76" y="18"/>
                      <a:pt x="76" y="18"/>
                      <a:pt x="76" y="18"/>
                    </a:cubicBezTo>
                    <a:cubicBezTo>
                      <a:pt x="75" y="17"/>
                      <a:pt x="76" y="19"/>
                      <a:pt x="76" y="19"/>
                    </a:cubicBezTo>
                    <a:cubicBezTo>
                      <a:pt x="75" y="18"/>
                      <a:pt x="75" y="18"/>
                      <a:pt x="75" y="18"/>
                    </a:cubicBezTo>
                    <a:cubicBezTo>
                      <a:pt x="76" y="20"/>
                      <a:pt x="76" y="20"/>
                      <a:pt x="76" y="20"/>
                    </a:cubicBezTo>
                    <a:cubicBezTo>
                      <a:pt x="76" y="20"/>
                      <a:pt x="76" y="20"/>
                      <a:pt x="74" y="19"/>
                    </a:cubicBezTo>
                    <a:cubicBezTo>
                      <a:pt x="75" y="19"/>
                      <a:pt x="75" y="19"/>
                      <a:pt x="75" y="20"/>
                    </a:cubicBezTo>
                    <a:cubicBezTo>
                      <a:pt x="74" y="19"/>
                      <a:pt x="73" y="20"/>
                      <a:pt x="73" y="21"/>
                    </a:cubicBezTo>
                    <a:cubicBezTo>
                      <a:pt x="74" y="21"/>
                      <a:pt x="74" y="21"/>
                      <a:pt x="75" y="23"/>
                    </a:cubicBezTo>
                    <a:cubicBezTo>
                      <a:pt x="76" y="25"/>
                      <a:pt x="74" y="22"/>
                      <a:pt x="75" y="24"/>
                    </a:cubicBezTo>
                    <a:cubicBezTo>
                      <a:pt x="74" y="23"/>
                      <a:pt x="74" y="22"/>
                      <a:pt x="73" y="22"/>
                    </a:cubicBezTo>
                    <a:cubicBezTo>
                      <a:pt x="71" y="20"/>
                      <a:pt x="71" y="22"/>
                      <a:pt x="70" y="23"/>
                    </a:cubicBezTo>
                    <a:cubicBezTo>
                      <a:pt x="70" y="24"/>
                      <a:pt x="70" y="24"/>
                      <a:pt x="70" y="24"/>
                    </a:cubicBezTo>
                    <a:cubicBezTo>
                      <a:pt x="68" y="22"/>
                      <a:pt x="69" y="25"/>
                      <a:pt x="68" y="24"/>
                    </a:cubicBezTo>
                    <a:cubicBezTo>
                      <a:pt x="68" y="25"/>
                      <a:pt x="70" y="28"/>
                      <a:pt x="69" y="28"/>
                    </a:cubicBezTo>
                    <a:cubicBezTo>
                      <a:pt x="70" y="30"/>
                      <a:pt x="68" y="26"/>
                      <a:pt x="67" y="25"/>
                    </a:cubicBezTo>
                    <a:cubicBezTo>
                      <a:pt x="67" y="26"/>
                      <a:pt x="67" y="26"/>
                      <a:pt x="67" y="26"/>
                    </a:cubicBezTo>
                    <a:cubicBezTo>
                      <a:pt x="66" y="26"/>
                      <a:pt x="66" y="26"/>
                      <a:pt x="66" y="26"/>
                    </a:cubicBezTo>
                    <a:cubicBezTo>
                      <a:pt x="67" y="27"/>
                      <a:pt x="67" y="28"/>
                      <a:pt x="66" y="27"/>
                    </a:cubicBezTo>
                    <a:cubicBezTo>
                      <a:pt x="66" y="27"/>
                      <a:pt x="66" y="27"/>
                      <a:pt x="66" y="27"/>
                    </a:cubicBezTo>
                    <a:cubicBezTo>
                      <a:pt x="66" y="27"/>
                      <a:pt x="65" y="26"/>
                      <a:pt x="64" y="27"/>
                    </a:cubicBezTo>
                    <a:cubicBezTo>
                      <a:pt x="65" y="28"/>
                      <a:pt x="64" y="28"/>
                      <a:pt x="65" y="29"/>
                    </a:cubicBezTo>
                    <a:cubicBezTo>
                      <a:pt x="65" y="28"/>
                      <a:pt x="65" y="28"/>
                      <a:pt x="65" y="28"/>
                    </a:cubicBezTo>
                    <a:cubicBezTo>
                      <a:pt x="65" y="30"/>
                      <a:pt x="65" y="30"/>
                      <a:pt x="65" y="30"/>
                    </a:cubicBezTo>
                    <a:cubicBezTo>
                      <a:pt x="65" y="29"/>
                      <a:pt x="65" y="29"/>
                      <a:pt x="65" y="29"/>
                    </a:cubicBezTo>
                    <a:cubicBezTo>
                      <a:pt x="64" y="28"/>
                      <a:pt x="64" y="28"/>
                      <a:pt x="64" y="28"/>
                    </a:cubicBezTo>
                    <a:cubicBezTo>
                      <a:pt x="63" y="27"/>
                      <a:pt x="64" y="29"/>
                      <a:pt x="65" y="30"/>
                    </a:cubicBezTo>
                    <a:cubicBezTo>
                      <a:pt x="65" y="31"/>
                      <a:pt x="64" y="30"/>
                      <a:pt x="64" y="29"/>
                    </a:cubicBezTo>
                    <a:cubicBezTo>
                      <a:pt x="63" y="29"/>
                      <a:pt x="64" y="30"/>
                      <a:pt x="64" y="29"/>
                    </a:cubicBezTo>
                    <a:cubicBezTo>
                      <a:pt x="63" y="28"/>
                      <a:pt x="63" y="29"/>
                      <a:pt x="63" y="28"/>
                    </a:cubicBezTo>
                    <a:cubicBezTo>
                      <a:pt x="63" y="28"/>
                      <a:pt x="64" y="30"/>
                      <a:pt x="63" y="30"/>
                    </a:cubicBezTo>
                    <a:cubicBezTo>
                      <a:pt x="63" y="30"/>
                      <a:pt x="63" y="31"/>
                      <a:pt x="62" y="29"/>
                    </a:cubicBezTo>
                    <a:cubicBezTo>
                      <a:pt x="62" y="30"/>
                      <a:pt x="62" y="30"/>
                      <a:pt x="62" y="31"/>
                    </a:cubicBezTo>
                    <a:cubicBezTo>
                      <a:pt x="63" y="31"/>
                      <a:pt x="63" y="31"/>
                      <a:pt x="64" y="32"/>
                    </a:cubicBezTo>
                    <a:cubicBezTo>
                      <a:pt x="64" y="32"/>
                      <a:pt x="64" y="33"/>
                      <a:pt x="63" y="32"/>
                    </a:cubicBezTo>
                    <a:cubicBezTo>
                      <a:pt x="63" y="32"/>
                      <a:pt x="63" y="32"/>
                      <a:pt x="63" y="32"/>
                    </a:cubicBezTo>
                    <a:cubicBezTo>
                      <a:pt x="63" y="32"/>
                      <a:pt x="63" y="32"/>
                      <a:pt x="64" y="33"/>
                    </a:cubicBezTo>
                    <a:cubicBezTo>
                      <a:pt x="62" y="32"/>
                      <a:pt x="62" y="32"/>
                      <a:pt x="62" y="32"/>
                    </a:cubicBezTo>
                    <a:cubicBezTo>
                      <a:pt x="63" y="33"/>
                      <a:pt x="62" y="33"/>
                      <a:pt x="62" y="33"/>
                    </a:cubicBezTo>
                    <a:cubicBezTo>
                      <a:pt x="61" y="32"/>
                      <a:pt x="60" y="30"/>
                      <a:pt x="60" y="30"/>
                    </a:cubicBezTo>
                    <a:cubicBezTo>
                      <a:pt x="60" y="32"/>
                      <a:pt x="60" y="32"/>
                      <a:pt x="60" y="32"/>
                    </a:cubicBezTo>
                    <a:cubicBezTo>
                      <a:pt x="60" y="32"/>
                      <a:pt x="60" y="32"/>
                      <a:pt x="59" y="31"/>
                    </a:cubicBezTo>
                    <a:cubicBezTo>
                      <a:pt x="58" y="31"/>
                      <a:pt x="61" y="36"/>
                      <a:pt x="60" y="35"/>
                    </a:cubicBezTo>
                    <a:cubicBezTo>
                      <a:pt x="59" y="33"/>
                      <a:pt x="59" y="33"/>
                      <a:pt x="58" y="33"/>
                    </a:cubicBezTo>
                    <a:cubicBezTo>
                      <a:pt x="58" y="34"/>
                      <a:pt x="58" y="34"/>
                      <a:pt x="58" y="34"/>
                    </a:cubicBezTo>
                    <a:cubicBezTo>
                      <a:pt x="59" y="35"/>
                      <a:pt x="58" y="33"/>
                      <a:pt x="59" y="34"/>
                    </a:cubicBezTo>
                    <a:cubicBezTo>
                      <a:pt x="60" y="34"/>
                      <a:pt x="59" y="34"/>
                      <a:pt x="59" y="35"/>
                    </a:cubicBezTo>
                    <a:cubicBezTo>
                      <a:pt x="56" y="32"/>
                      <a:pt x="57" y="35"/>
                      <a:pt x="55" y="34"/>
                    </a:cubicBezTo>
                    <a:cubicBezTo>
                      <a:pt x="56" y="36"/>
                      <a:pt x="55" y="35"/>
                      <a:pt x="55" y="36"/>
                    </a:cubicBezTo>
                    <a:cubicBezTo>
                      <a:pt x="54" y="34"/>
                      <a:pt x="55" y="37"/>
                      <a:pt x="54" y="36"/>
                    </a:cubicBezTo>
                    <a:cubicBezTo>
                      <a:pt x="55" y="38"/>
                      <a:pt x="55" y="38"/>
                      <a:pt x="55" y="38"/>
                    </a:cubicBezTo>
                    <a:cubicBezTo>
                      <a:pt x="54" y="37"/>
                      <a:pt x="57" y="41"/>
                      <a:pt x="55" y="39"/>
                    </a:cubicBezTo>
                    <a:cubicBezTo>
                      <a:pt x="54" y="39"/>
                      <a:pt x="54" y="38"/>
                      <a:pt x="53" y="37"/>
                    </a:cubicBezTo>
                    <a:cubicBezTo>
                      <a:pt x="51" y="35"/>
                      <a:pt x="54" y="40"/>
                      <a:pt x="52" y="38"/>
                    </a:cubicBezTo>
                    <a:cubicBezTo>
                      <a:pt x="52" y="38"/>
                      <a:pt x="53" y="40"/>
                      <a:pt x="54" y="41"/>
                    </a:cubicBezTo>
                    <a:cubicBezTo>
                      <a:pt x="53" y="40"/>
                      <a:pt x="51" y="39"/>
                      <a:pt x="51" y="39"/>
                    </a:cubicBezTo>
                    <a:cubicBezTo>
                      <a:pt x="51" y="40"/>
                      <a:pt x="51" y="40"/>
                      <a:pt x="51" y="40"/>
                    </a:cubicBezTo>
                    <a:cubicBezTo>
                      <a:pt x="50" y="39"/>
                      <a:pt x="50" y="39"/>
                      <a:pt x="50" y="39"/>
                    </a:cubicBezTo>
                    <a:cubicBezTo>
                      <a:pt x="49" y="39"/>
                      <a:pt x="50" y="40"/>
                      <a:pt x="50" y="41"/>
                    </a:cubicBezTo>
                    <a:cubicBezTo>
                      <a:pt x="49" y="39"/>
                      <a:pt x="48" y="41"/>
                      <a:pt x="47" y="40"/>
                    </a:cubicBezTo>
                    <a:cubicBezTo>
                      <a:pt x="49" y="42"/>
                      <a:pt x="46" y="40"/>
                      <a:pt x="48" y="43"/>
                    </a:cubicBezTo>
                    <a:cubicBezTo>
                      <a:pt x="47" y="42"/>
                      <a:pt x="47" y="42"/>
                      <a:pt x="47" y="42"/>
                    </a:cubicBezTo>
                    <a:cubicBezTo>
                      <a:pt x="48" y="43"/>
                      <a:pt x="49" y="44"/>
                      <a:pt x="49" y="45"/>
                    </a:cubicBezTo>
                    <a:cubicBezTo>
                      <a:pt x="47" y="43"/>
                      <a:pt x="47" y="43"/>
                      <a:pt x="47" y="43"/>
                    </a:cubicBezTo>
                    <a:cubicBezTo>
                      <a:pt x="46" y="41"/>
                      <a:pt x="47" y="43"/>
                      <a:pt x="46" y="42"/>
                    </a:cubicBezTo>
                    <a:cubicBezTo>
                      <a:pt x="47" y="43"/>
                      <a:pt x="45" y="42"/>
                      <a:pt x="46" y="44"/>
                    </a:cubicBezTo>
                    <a:cubicBezTo>
                      <a:pt x="47" y="44"/>
                      <a:pt x="47" y="44"/>
                      <a:pt x="47" y="44"/>
                    </a:cubicBezTo>
                    <a:cubicBezTo>
                      <a:pt x="47" y="45"/>
                      <a:pt x="47" y="45"/>
                      <a:pt x="47" y="46"/>
                    </a:cubicBezTo>
                    <a:cubicBezTo>
                      <a:pt x="47" y="46"/>
                      <a:pt x="45" y="44"/>
                      <a:pt x="45" y="44"/>
                    </a:cubicBezTo>
                    <a:cubicBezTo>
                      <a:pt x="45" y="44"/>
                      <a:pt x="45" y="44"/>
                      <a:pt x="45" y="45"/>
                    </a:cubicBezTo>
                    <a:cubicBezTo>
                      <a:pt x="45" y="45"/>
                      <a:pt x="45" y="45"/>
                      <a:pt x="45" y="45"/>
                    </a:cubicBezTo>
                    <a:cubicBezTo>
                      <a:pt x="45" y="45"/>
                      <a:pt x="45" y="45"/>
                      <a:pt x="45" y="45"/>
                    </a:cubicBezTo>
                    <a:cubicBezTo>
                      <a:pt x="45" y="45"/>
                      <a:pt x="45" y="45"/>
                      <a:pt x="45" y="45"/>
                    </a:cubicBezTo>
                    <a:cubicBezTo>
                      <a:pt x="45" y="45"/>
                      <a:pt x="45" y="45"/>
                      <a:pt x="45" y="45"/>
                    </a:cubicBezTo>
                    <a:cubicBezTo>
                      <a:pt x="45" y="45"/>
                      <a:pt x="45" y="45"/>
                      <a:pt x="45" y="45"/>
                    </a:cubicBezTo>
                    <a:cubicBezTo>
                      <a:pt x="45" y="45"/>
                      <a:pt x="44" y="45"/>
                      <a:pt x="44" y="45"/>
                    </a:cubicBezTo>
                    <a:cubicBezTo>
                      <a:pt x="44" y="45"/>
                      <a:pt x="44" y="45"/>
                      <a:pt x="44" y="45"/>
                    </a:cubicBezTo>
                    <a:cubicBezTo>
                      <a:pt x="44" y="45"/>
                      <a:pt x="44" y="45"/>
                      <a:pt x="44" y="45"/>
                    </a:cubicBezTo>
                    <a:cubicBezTo>
                      <a:pt x="43" y="44"/>
                      <a:pt x="43" y="44"/>
                      <a:pt x="43" y="44"/>
                    </a:cubicBezTo>
                    <a:cubicBezTo>
                      <a:pt x="43" y="44"/>
                      <a:pt x="43" y="45"/>
                      <a:pt x="44" y="46"/>
                    </a:cubicBezTo>
                    <a:cubicBezTo>
                      <a:pt x="42" y="46"/>
                      <a:pt x="42" y="48"/>
                      <a:pt x="42" y="49"/>
                    </a:cubicBezTo>
                    <a:cubicBezTo>
                      <a:pt x="42" y="49"/>
                      <a:pt x="41" y="48"/>
                      <a:pt x="42" y="48"/>
                    </a:cubicBezTo>
                    <a:cubicBezTo>
                      <a:pt x="42" y="49"/>
                      <a:pt x="42" y="50"/>
                      <a:pt x="42" y="49"/>
                    </a:cubicBezTo>
                    <a:cubicBezTo>
                      <a:pt x="42" y="50"/>
                      <a:pt x="41" y="48"/>
                      <a:pt x="40" y="49"/>
                    </a:cubicBezTo>
                    <a:cubicBezTo>
                      <a:pt x="40" y="48"/>
                      <a:pt x="41" y="50"/>
                      <a:pt x="41" y="50"/>
                    </a:cubicBezTo>
                    <a:cubicBezTo>
                      <a:pt x="39" y="48"/>
                      <a:pt x="41" y="52"/>
                      <a:pt x="39" y="51"/>
                    </a:cubicBezTo>
                    <a:cubicBezTo>
                      <a:pt x="40" y="52"/>
                      <a:pt x="39" y="51"/>
                      <a:pt x="39" y="50"/>
                    </a:cubicBezTo>
                    <a:cubicBezTo>
                      <a:pt x="39" y="51"/>
                      <a:pt x="38" y="52"/>
                      <a:pt x="39" y="54"/>
                    </a:cubicBezTo>
                    <a:cubicBezTo>
                      <a:pt x="38" y="53"/>
                      <a:pt x="38" y="53"/>
                      <a:pt x="38" y="53"/>
                    </a:cubicBezTo>
                    <a:cubicBezTo>
                      <a:pt x="38" y="53"/>
                      <a:pt x="38" y="53"/>
                      <a:pt x="38" y="54"/>
                    </a:cubicBezTo>
                    <a:cubicBezTo>
                      <a:pt x="39" y="55"/>
                      <a:pt x="40" y="56"/>
                      <a:pt x="39" y="56"/>
                    </a:cubicBezTo>
                    <a:cubicBezTo>
                      <a:pt x="39" y="56"/>
                      <a:pt x="39" y="56"/>
                      <a:pt x="39" y="56"/>
                    </a:cubicBezTo>
                    <a:cubicBezTo>
                      <a:pt x="39" y="56"/>
                      <a:pt x="39" y="57"/>
                      <a:pt x="39" y="57"/>
                    </a:cubicBezTo>
                    <a:cubicBezTo>
                      <a:pt x="38" y="57"/>
                      <a:pt x="39" y="57"/>
                      <a:pt x="38" y="56"/>
                    </a:cubicBezTo>
                    <a:cubicBezTo>
                      <a:pt x="36" y="54"/>
                      <a:pt x="36" y="56"/>
                      <a:pt x="36" y="56"/>
                    </a:cubicBezTo>
                    <a:cubicBezTo>
                      <a:pt x="37" y="57"/>
                      <a:pt x="37" y="57"/>
                      <a:pt x="37" y="57"/>
                    </a:cubicBezTo>
                    <a:cubicBezTo>
                      <a:pt x="37" y="58"/>
                      <a:pt x="36" y="56"/>
                      <a:pt x="36" y="56"/>
                    </a:cubicBezTo>
                    <a:cubicBezTo>
                      <a:pt x="38" y="61"/>
                      <a:pt x="38" y="61"/>
                      <a:pt x="38" y="61"/>
                    </a:cubicBezTo>
                    <a:cubicBezTo>
                      <a:pt x="38" y="60"/>
                      <a:pt x="37" y="59"/>
                      <a:pt x="36" y="58"/>
                    </a:cubicBezTo>
                    <a:cubicBezTo>
                      <a:pt x="36" y="59"/>
                      <a:pt x="37" y="61"/>
                      <a:pt x="38" y="63"/>
                    </a:cubicBezTo>
                    <a:cubicBezTo>
                      <a:pt x="38" y="63"/>
                      <a:pt x="38" y="64"/>
                      <a:pt x="38" y="64"/>
                    </a:cubicBezTo>
                    <a:cubicBezTo>
                      <a:pt x="37" y="63"/>
                      <a:pt x="38" y="64"/>
                      <a:pt x="37" y="63"/>
                    </a:cubicBezTo>
                    <a:cubicBezTo>
                      <a:pt x="36" y="63"/>
                      <a:pt x="36" y="63"/>
                      <a:pt x="36" y="63"/>
                    </a:cubicBezTo>
                    <a:cubicBezTo>
                      <a:pt x="36" y="62"/>
                      <a:pt x="34" y="61"/>
                      <a:pt x="34" y="60"/>
                    </a:cubicBezTo>
                    <a:cubicBezTo>
                      <a:pt x="34" y="61"/>
                      <a:pt x="33" y="61"/>
                      <a:pt x="32" y="61"/>
                    </a:cubicBezTo>
                    <a:cubicBezTo>
                      <a:pt x="34" y="63"/>
                      <a:pt x="32" y="63"/>
                      <a:pt x="34" y="65"/>
                    </a:cubicBezTo>
                    <a:cubicBezTo>
                      <a:pt x="34" y="65"/>
                      <a:pt x="32" y="63"/>
                      <a:pt x="32" y="63"/>
                    </a:cubicBezTo>
                    <a:cubicBezTo>
                      <a:pt x="32" y="64"/>
                      <a:pt x="31" y="64"/>
                      <a:pt x="31" y="65"/>
                    </a:cubicBezTo>
                    <a:cubicBezTo>
                      <a:pt x="30" y="65"/>
                      <a:pt x="30" y="65"/>
                      <a:pt x="30" y="65"/>
                    </a:cubicBezTo>
                    <a:cubicBezTo>
                      <a:pt x="30" y="66"/>
                      <a:pt x="29" y="66"/>
                      <a:pt x="30" y="68"/>
                    </a:cubicBezTo>
                    <a:cubicBezTo>
                      <a:pt x="30" y="67"/>
                      <a:pt x="30" y="67"/>
                      <a:pt x="30" y="67"/>
                    </a:cubicBezTo>
                    <a:cubicBezTo>
                      <a:pt x="28" y="67"/>
                      <a:pt x="32" y="69"/>
                      <a:pt x="30" y="69"/>
                    </a:cubicBezTo>
                    <a:cubicBezTo>
                      <a:pt x="29" y="68"/>
                      <a:pt x="29" y="68"/>
                      <a:pt x="29" y="68"/>
                    </a:cubicBezTo>
                    <a:cubicBezTo>
                      <a:pt x="30" y="69"/>
                      <a:pt x="28" y="68"/>
                      <a:pt x="29" y="70"/>
                    </a:cubicBezTo>
                    <a:cubicBezTo>
                      <a:pt x="28" y="68"/>
                      <a:pt x="28" y="68"/>
                      <a:pt x="28" y="68"/>
                    </a:cubicBezTo>
                    <a:cubicBezTo>
                      <a:pt x="28" y="69"/>
                      <a:pt x="28" y="69"/>
                      <a:pt x="28" y="71"/>
                    </a:cubicBezTo>
                    <a:cubicBezTo>
                      <a:pt x="27" y="69"/>
                      <a:pt x="27" y="69"/>
                      <a:pt x="27" y="69"/>
                    </a:cubicBezTo>
                    <a:cubicBezTo>
                      <a:pt x="26" y="69"/>
                      <a:pt x="28" y="71"/>
                      <a:pt x="27" y="71"/>
                    </a:cubicBezTo>
                    <a:cubicBezTo>
                      <a:pt x="27" y="71"/>
                      <a:pt x="26" y="71"/>
                      <a:pt x="26" y="70"/>
                    </a:cubicBezTo>
                    <a:cubicBezTo>
                      <a:pt x="27" y="71"/>
                      <a:pt x="26" y="72"/>
                      <a:pt x="27" y="72"/>
                    </a:cubicBezTo>
                    <a:cubicBezTo>
                      <a:pt x="25" y="71"/>
                      <a:pt x="25" y="71"/>
                      <a:pt x="25" y="71"/>
                    </a:cubicBezTo>
                    <a:cubicBezTo>
                      <a:pt x="23" y="73"/>
                      <a:pt x="21" y="75"/>
                      <a:pt x="21" y="78"/>
                    </a:cubicBezTo>
                    <a:cubicBezTo>
                      <a:pt x="19" y="77"/>
                      <a:pt x="20" y="77"/>
                      <a:pt x="19" y="76"/>
                    </a:cubicBezTo>
                    <a:cubicBezTo>
                      <a:pt x="20" y="77"/>
                      <a:pt x="19" y="77"/>
                      <a:pt x="19" y="78"/>
                    </a:cubicBezTo>
                    <a:cubicBezTo>
                      <a:pt x="19" y="77"/>
                      <a:pt x="19" y="77"/>
                      <a:pt x="19" y="77"/>
                    </a:cubicBezTo>
                    <a:cubicBezTo>
                      <a:pt x="19" y="78"/>
                      <a:pt x="18" y="77"/>
                      <a:pt x="18" y="78"/>
                    </a:cubicBezTo>
                    <a:cubicBezTo>
                      <a:pt x="18" y="78"/>
                      <a:pt x="18" y="78"/>
                      <a:pt x="18" y="78"/>
                    </a:cubicBezTo>
                    <a:cubicBezTo>
                      <a:pt x="19" y="80"/>
                      <a:pt x="16" y="77"/>
                      <a:pt x="18" y="79"/>
                    </a:cubicBezTo>
                    <a:cubicBezTo>
                      <a:pt x="16" y="78"/>
                      <a:pt x="16" y="78"/>
                      <a:pt x="16" y="78"/>
                    </a:cubicBezTo>
                    <a:cubicBezTo>
                      <a:pt x="18" y="80"/>
                      <a:pt x="15" y="78"/>
                      <a:pt x="17" y="80"/>
                    </a:cubicBezTo>
                    <a:cubicBezTo>
                      <a:pt x="16" y="80"/>
                      <a:pt x="16" y="80"/>
                      <a:pt x="16" y="80"/>
                    </a:cubicBezTo>
                    <a:cubicBezTo>
                      <a:pt x="15" y="79"/>
                      <a:pt x="18" y="82"/>
                      <a:pt x="16" y="81"/>
                    </a:cubicBezTo>
                    <a:cubicBezTo>
                      <a:pt x="16" y="82"/>
                      <a:pt x="16" y="83"/>
                      <a:pt x="17" y="84"/>
                    </a:cubicBezTo>
                    <a:cubicBezTo>
                      <a:pt x="15" y="82"/>
                      <a:pt x="15" y="82"/>
                      <a:pt x="15" y="82"/>
                    </a:cubicBezTo>
                    <a:cubicBezTo>
                      <a:pt x="15" y="85"/>
                      <a:pt x="13" y="86"/>
                      <a:pt x="14" y="89"/>
                    </a:cubicBezTo>
                    <a:cubicBezTo>
                      <a:pt x="13" y="88"/>
                      <a:pt x="13" y="88"/>
                      <a:pt x="13" y="88"/>
                    </a:cubicBezTo>
                    <a:cubicBezTo>
                      <a:pt x="14" y="90"/>
                      <a:pt x="10" y="89"/>
                      <a:pt x="13" y="92"/>
                    </a:cubicBezTo>
                    <a:cubicBezTo>
                      <a:pt x="14" y="93"/>
                      <a:pt x="14" y="93"/>
                      <a:pt x="14" y="93"/>
                    </a:cubicBezTo>
                    <a:cubicBezTo>
                      <a:pt x="12" y="92"/>
                      <a:pt x="12" y="92"/>
                      <a:pt x="12" y="92"/>
                    </a:cubicBezTo>
                    <a:cubicBezTo>
                      <a:pt x="13" y="93"/>
                      <a:pt x="11" y="93"/>
                      <a:pt x="13" y="94"/>
                    </a:cubicBezTo>
                    <a:cubicBezTo>
                      <a:pt x="12" y="94"/>
                      <a:pt x="12" y="93"/>
                      <a:pt x="12" y="93"/>
                    </a:cubicBezTo>
                    <a:cubicBezTo>
                      <a:pt x="11" y="93"/>
                      <a:pt x="13" y="95"/>
                      <a:pt x="12" y="95"/>
                    </a:cubicBezTo>
                    <a:cubicBezTo>
                      <a:pt x="11" y="95"/>
                      <a:pt x="11" y="95"/>
                      <a:pt x="11" y="95"/>
                    </a:cubicBezTo>
                    <a:cubicBezTo>
                      <a:pt x="8" y="95"/>
                      <a:pt x="4" y="96"/>
                      <a:pt x="6" y="100"/>
                    </a:cubicBezTo>
                    <a:cubicBezTo>
                      <a:pt x="6" y="101"/>
                      <a:pt x="4" y="99"/>
                      <a:pt x="4" y="99"/>
                    </a:cubicBezTo>
                    <a:cubicBezTo>
                      <a:pt x="6" y="103"/>
                      <a:pt x="0" y="102"/>
                      <a:pt x="3" y="107"/>
                    </a:cubicBezTo>
                    <a:cubicBezTo>
                      <a:pt x="4" y="109"/>
                      <a:pt x="9" y="112"/>
                      <a:pt x="9" y="1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32" name="Freeform 163"/>
              <p:cNvSpPr>
                <a:spLocks/>
              </p:cNvSpPr>
              <p:nvPr/>
            </p:nvSpPr>
            <p:spPr bwMode="auto">
              <a:xfrm>
                <a:off x="2942" y="826"/>
                <a:ext cx="1" cy="3"/>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2"/>
                      <a:pt x="1" y="2"/>
                      <a:pt x="1" y="2"/>
                    </a:cubicBezTo>
                    <a:cubicBezTo>
                      <a:pt x="1" y="2"/>
                      <a:pt x="1" y="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33" name="Freeform 164"/>
              <p:cNvSpPr>
                <a:spLocks/>
              </p:cNvSpPr>
              <p:nvPr/>
            </p:nvSpPr>
            <p:spPr bwMode="auto">
              <a:xfrm>
                <a:off x="2623" y="498"/>
                <a:ext cx="1"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34" name="Freeform 165"/>
              <p:cNvSpPr>
                <a:spLocks/>
              </p:cNvSpPr>
              <p:nvPr/>
            </p:nvSpPr>
            <p:spPr bwMode="auto">
              <a:xfrm>
                <a:off x="2191" y="975"/>
                <a:ext cx="1" cy="3"/>
              </a:xfrm>
              <a:custGeom>
                <a:avLst/>
                <a:gdLst>
                  <a:gd name="T0" fmla="*/ 0 w 1"/>
                  <a:gd name="T1" fmla="*/ 0 h 3"/>
                  <a:gd name="T2" fmla="*/ 0 w 1"/>
                  <a:gd name="T3" fmla="*/ 0 h 3"/>
                  <a:gd name="T4" fmla="*/ 1 w 1"/>
                  <a:gd name="T5" fmla="*/ 3 h 3"/>
                  <a:gd name="T6" fmla="*/ 0 w 1"/>
                  <a:gd name="T7" fmla="*/ 0 h 3"/>
                </a:gdLst>
                <a:ahLst/>
                <a:cxnLst>
                  <a:cxn ang="0">
                    <a:pos x="T0" y="T1"/>
                  </a:cxn>
                  <a:cxn ang="0">
                    <a:pos x="T2" y="T3"/>
                  </a:cxn>
                  <a:cxn ang="0">
                    <a:pos x="T4" y="T5"/>
                  </a:cxn>
                  <a:cxn ang="0">
                    <a:pos x="T6" y="T7"/>
                  </a:cxn>
                </a:cxnLst>
                <a:rect l="0" t="0" r="r" b="b"/>
                <a:pathLst>
                  <a:path w="1" h="3">
                    <a:moveTo>
                      <a:pt x="0" y="0"/>
                    </a:moveTo>
                    <a:lnTo>
                      <a:pt x="0" y="0"/>
                    </a:lnTo>
                    <a:lnTo>
                      <a:pt x="1"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35" name="Freeform 166"/>
              <p:cNvSpPr>
                <a:spLocks/>
              </p:cNvSpPr>
              <p:nvPr/>
            </p:nvSpPr>
            <p:spPr bwMode="auto">
              <a:xfrm>
                <a:off x="2193" y="967"/>
                <a:ext cx="1" cy="1"/>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0" y="0"/>
                    </a:cubicBezTo>
                    <a:cubicBezTo>
                      <a:pt x="0" y="0"/>
                      <a:pt x="1"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36" name="Freeform 167"/>
              <p:cNvSpPr>
                <a:spLocks/>
              </p:cNvSpPr>
              <p:nvPr/>
            </p:nvSpPr>
            <p:spPr bwMode="auto">
              <a:xfrm>
                <a:off x="2419" y="618"/>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0"/>
                      <a:pt x="0" y="0"/>
                      <a:pt x="1" y="0"/>
                    </a:cubicBezTo>
                    <a:cubicBezTo>
                      <a:pt x="0" y="0"/>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37" name="Freeform 168"/>
              <p:cNvSpPr>
                <a:spLocks/>
              </p:cNvSpPr>
              <p:nvPr/>
            </p:nvSpPr>
            <p:spPr bwMode="auto">
              <a:xfrm>
                <a:off x="2209" y="9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38" name="Freeform 169"/>
              <p:cNvSpPr>
                <a:spLocks/>
              </p:cNvSpPr>
              <p:nvPr/>
            </p:nvSpPr>
            <p:spPr bwMode="auto">
              <a:xfrm>
                <a:off x="2194" y="967"/>
                <a:ext cx="0" cy="1"/>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39" name="Freeform 170"/>
              <p:cNvSpPr>
                <a:spLocks/>
              </p:cNvSpPr>
              <p:nvPr/>
            </p:nvSpPr>
            <p:spPr bwMode="auto">
              <a:xfrm>
                <a:off x="2194" y="97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40" name="Freeform 171"/>
              <p:cNvSpPr>
                <a:spLocks/>
              </p:cNvSpPr>
              <p:nvPr/>
            </p:nvSpPr>
            <p:spPr bwMode="auto">
              <a:xfrm>
                <a:off x="2194" y="972"/>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41" name="Freeform 172"/>
              <p:cNvSpPr>
                <a:spLocks/>
              </p:cNvSpPr>
              <p:nvPr/>
            </p:nvSpPr>
            <p:spPr bwMode="auto">
              <a:xfrm>
                <a:off x="2236" y="956"/>
                <a:ext cx="1" cy="4"/>
              </a:xfrm>
              <a:custGeom>
                <a:avLst/>
                <a:gdLst>
                  <a:gd name="T0" fmla="*/ 1 w 1"/>
                  <a:gd name="T1" fmla="*/ 2 h 4"/>
                  <a:gd name="T2" fmla="*/ 1 w 1"/>
                  <a:gd name="T3" fmla="*/ 0 h 4"/>
                  <a:gd name="T4" fmla="*/ 1 w 1"/>
                  <a:gd name="T5" fmla="*/ 4 h 4"/>
                  <a:gd name="T6" fmla="*/ 1 w 1"/>
                  <a:gd name="T7" fmla="*/ 4 h 4"/>
                  <a:gd name="T8" fmla="*/ 1 w 1"/>
                  <a:gd name="T9" fmla="*/ 3 h 4"/>
                  <a:gd name="T10" fmla="*/ 1 w 1"/>
                  <a:gd name="T11" fmla="*/ 2 h 4"/>
                </a:gdLst>
                <a:ahLst/>
                <a:cxnLst>
                  <a:cxn ang="0">
                    <a:pos x="T0" y="T1"/>
                  </a:cxn>
                  <a:cxn ang="0">
                    <a:pos x="T2" y="T3"/>
                  </a:cxn>
                  <a:cxn ang="0">
                    <a:pos x="T4" y="T5"/>
                  </a:cxn>
                  <a:cxn ang="0">
                    <a:pos x="T6" y="T7"/>
                  </a:cxn>
                  <a:cxn ang="0">
                    <a:pos x="T8" y="T9"/>
                  </a:cxn>
                  <a:cxn ang="0">
                    <a:pos x="T10" y="T11"/>
                  </a:cxn>
                </a:cxnLst>
                <a:rect l="0" t="0" r="r" b="b"/>
                <a:pathLst>
                  <a:path w="1" h="4">
                    <a:moveTo>
                      <a:pt x="1" y="2"/>
                    </a:moveTo>
                    <a:cubicBezTo>
                      <a:pt x="1" y="1"/>
                      <a:pt x="1" y="0"/>
                      <a:pt x="1" y="0"/>
                    </a:cubicBezTo>
                    <a:cubicBezTo>
                      <a:pt x="1" y="1"/>
                      <a:pt x="0" y="3"/>
                      <a:pt x="1" y="4"/>
                    </a:cubicBezTo>
                    <a:cubicBezTo>
                      <a:pt x="1" y="4"/>
                      <a:pt x="1" y="4"/>
                      <a:pt x="1" y="4"/>
                    </a:cubicBezTo>
                    <a:cubicBezTo>
                      <a:pt x="1" y="4"/>
                      <a:pt x="1" y="3"/>
                      <a:pt x="1" y="3"/>
                    </a:cubicBezTo>
                    <a:cubicBezTo>
                      <a:pt x="1" y="3"/>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42" name="Freeform 173"/>
              <p:cNvSpPr>
                <a:spLocks/>
              </p:cNvSpPr>
              <p:nvPr/>
            </p:nvSpPr>
            <p:spPr bwMode="auto">
              <a:xfrm>
                <a:off x="2237" y="958"/>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0"/>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43" name="Freeform 174"/>
              <p:cNvSpPr>
                <a:spLocks/>
              </p:cNvSpPr>
              <p:nvPr/>
            </p:nvSpPr>
            <p:spPr bwMode="auto">
              <a:xfrm>
                <a:off x="2237" y="959"/>
                <a:ext cx="0" cy="2"/>
              </a:xfrm>
              <a:custGeom>
                <a:avLst/>
                <a:gdLst>
                  <a:gd name="T0" fmla="*/ 2 h 2"/>
                  <a:gd name="T1" fmla="*/ 1 h 2"/>
                  <a:gd name="T2" fmla="*/ 1 h 2"/>
                  <a:gd name="T3" fmla="*/ 2 h 2"/>
                </a:gdLst>
                <a:ahLst/>
                <a:cxnLst>
                  <a:cxn ang="0">
                    <a:pos x="0" y="T0"/>
                  </a:cxn>
                  <a:cxn ang="0">
                    <a:pos x="0" y="T1"/>
                  </a:cxn>
                  <a:cxn ang="0">
                    <a:pos x="0" y="T2"/>
                  </a:cxn>
                  <a:cxn ang="0">
                    <a:pos x="0" y="T3"/>
                  </a:cxn>
                </a:cxnLst>
                <a:rect l="0" t="0" r="r" b="b"/>
                <a:pathLst>
                  <a:path h="2">
                    <a:moveTo>
                      <a:pt x="0" y="2"/>
                    </a:moveTo>
                    <a:cubicBezTo>
                      <a:pt x="0" y="1"/>
                      <a:pt x="0" y="1"/>
                      <a:pt x="0" y="1"/>
                    </a:cubicBezTo>
                    <a:cubicBezTo>
                      <a:pt x="0" y="0"/>
                      <a:pt x="0" y="1"/>
                      <a:pt x="0" y="1"/>
                    </a:cubicBezTo>
                    <a:cubicBezTo>
                      <a:pt x="0" y="1"/>
                      <a:pt x="0" y="2"/>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44" name="Freeform 175"/>
              <p:cNvSpPr>
                <a:spLocks/>
              </p:cNvSpPr>
              <p:nvPr/>
            </p:nvSpPr>
            <p:spPr bwMode="auto">
              <a:xfrm>
                <a:off x="2230" y="952"/>
                <a:ext cx="0" cy="4"/>
              </a:xfrm>
              <a:custGeom>
                <a:avLst/>
                <a:gdLst>
                  <a:gd name="T0" fmla="*/ 2 h 3"/>
                  <a:gd name="T1" fmla="*/ 2 h 3"/>
                  <a:gd name="T2" fmla="*/ 2 h 3"/>
                </a:gdLst>
                <a:ahLst/>
                <a:cxnLst>
                  <a:cxn ang="0">
                    <a:pos x="0" y="T0"/>
                  </a:cxn>
                  <a:cxn ang="0">
                    <a:pos x="0" y="T1"/>
                  </a:cxn>
                  <a:cxn ang="0">
                    <a:pos x="0" y="T2"/>
                  </a:cxn>
                </a:cxnLst>
                <a:rect l="0" t="0" r="r" b="b"/>
                <a:pathLst>
                  <a:path h="3">
                    <a:moveTo>
                      <a:pt x="0" y="2"/>
                    </a:moveTo>
                    <a:cubicBezTo>
                      <a:pt x="0" y="0"/>
                      <a:pt x="0" y="2"/>
                      <a:pt x="0" y="2"/>
                    </a:cubicBezTo>
                    <a:cubicBezTo>
                      <a:pt x="0" y="3"/>
                      <a:pt x="0" y="2"/>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45" name="Freeform 176"/>
              <p:cNvSpPr>
                <a:spLocks/>
              </p:cNvSpPr>
              <p:nvPr/>
            </p:nvSpPr>
            <p:spPr bwMode="auto">
              <a:xfrm>
                <a:off x="2238" y="974"/>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0"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46" name="Freeform 177"/>
              <p:cNvSpPr>
                <a:spLocks/>
              </p:cNvSpPr>
              <p:nvPr/>
            </p:nvSpPr>
            <p:spPr bwMode="auto">
              <a:xfrm>
                <a:off x="2382" y="9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47" name="Freeform 178"/>
              <p:cNvSpPr>
                <a:spLocks/>
              </p:cNvSpPr>
              <p:nvPr/>
            </p:nvSpPr>
            <p:spPr bwMode="auto">
              <a:xfrm>
                <a:off x="2234" y="953"/>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48" name="Freeform 179"/>
              <p:cNvSpPr>
                <a:spLocks/>
              </p:cNvSpPr>
              <p:nvPr/>
            </p:nvSpPr>
            <p:spPr bwMode="auto">
              <a:xfrm>
                <a:off x="2239" y="973"/>
                <a:ext cx="2" cy="2"/>
              </a:xfrm>
              <a:custGeom>
                <a:avLst/>
                <a:gdLst>
                  <a:gd name="T0" fmla="*/ 1 w 1"/>
                  <a:gd name="T1" fmla="*/ 1 h 2"/>
                  <a:gd name="T2" fmla="*/ 0 w 1"/>
                  <a:gd name="T3" fmla="*/ 2 h 2"/>
                  <a:gd name="T4" fmla="*/ 1 w 1"/>
                  <a:gd name="T5" fmla="*/ 1 h 2"/>
                </a:gdLst>
                <a:ahLst/>
                <a:cxnLst>
                  <a:cxn ang="0">
                    <a:pos x="T0" y="T1"/>
                  </a:cxn>
                  <a:cxn ang="0">
                    <a:pos x="T2" y="T3"/>
                  </a:cxn>
                  <a:cxn ang="0">
                    <a:pos x="T4" y="T5"/>
                  </a:cxn>
                </a:cxnLst>
                <a:rect l="0" t="0" r="r" b="b"/>
                <a:pathLst>
                  <a:path w="1" h="2">
                    <a:moveTo>
                      <a:pt x="1" y="1"/>
                    </a:moveTo>
                    <a:cubicBezTo>
                      <a:pt x="1" y="0"/>
                      <a:pt x="1" y="1"/>
                      <a:pt x="0" y="2"/>
                    </a:cubicBezTo>
                    <a:cubicBezTo>
                      <a:pt x="0" y="2"/>
                      <a:pt x="0"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49" name="Freeform 180"/>
              <p:cNvSpPr>
                <a:spLocks/>
              </p:cNvSpPr>
              <p:nvPr/>
            </p:nvSpPr>
            <p:spPr bwMode="auto">
              <a:xfrm>
                <a:off x="2297" y="1173"/>
                <a:ext cx="0" cy="1"/>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0"/>
                      <a:pt x="0" y="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50" name="Freeform 181"/>
              <p:cNvSpPr>
                <a:spLocks/>
              </p:cNvSpPr>
              <p:nvPr/>
            </p:nvSpPr>
            <p:spPr bwMode="auto">
              <a:xfrm>
                <a:off x="2312" y="1159"/>
                <a:ext cx="1"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0" y="0"/>
                    </a:cubicBezTo>
                    <a:cubicBezTo>
                      <a:pt x="0" y="0"/>
                      <a:pt x="0" y="0"/>
                      <a:pt x="0"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51" name="Freeform 182"/>
              <p:cNvSpPr>
                <a:spLocks/>
              </p:cNvSpPr>
              <p:nvPr/>
            </p:nvSpPr>
            <p:spPr bwMode="auto">
              <a:xfrm>
                <a:off x="2239" y="972"/>
                <a:ext cx="2" cy="3"/>
              </a:xfrm>
              <a:custGeom>
                <a:avLst/>
                <a:gdLst>
                  <a:gd name="T0" fmla="*/ 0 w 1"/>
                  <a:gd name="T1" fmla="*/ 3 h 3"/>
                  <a:gd name="T2" fmla="*/ 1 w 1"/>
                  <a:gd name="T3" fmla="*/ 0 h 3"/>
                  <a:gd name="T4" fmla="*/ 0 w 1"/>
                  <a:gd name="T5" fmla="*/ 3 h 3"/>
                </a:gdLst>
                <a:ahLst/>
                <a:cxnLst>
                  <a:cxn ang="0">
                    <a:pos x="T0" y="T1"/>
                  </a:cxn>
                  <a:cxn ang="0">
                    <a:pos x="T2" y="T3"/>
                  </a:cxn>
                  <a:cxn ang="0">
                    <a:pos x="T4" y="T5"/>
                  </a:cxn>
                </a:cxnLst>
                <a:rect l="0" t="0" r="r" b="b"/>
                <a:pathLst>
                  <a:path w="1" h="3">
                    <a:moveTo>
                      <a:pt x="0" y="3"/>
                    </a:moveTo>
                    <a:cubicBezTo>
                      <a:pt x="1" y="0"/>
                      <a:pt x="1" y="0"/>
                      <a:pt x="1" y="0"/>
                    </a:cubicBezTo>
                    <a:cubicBezTo>
                      <a:pt x="0" y="1"/>
                      <a:pt x="0" y="2"/>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52" name="Freeform 183"/>
              <p:cNvSpPr>
                <a:spLocks/>
              </p:cNvSpPr>
              <p:nvPr/>
            </p:nvSpPr>
            <p:spPr bwMode="auto">
              <a:xfrm>
                <a:off x="2269" y="1166"/>
                <a:ext cx="2"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1" y="1"/>
                      <a:pt x="1" y="1"/>
                    </a:cubicBezTo>
                    <a:cubicBezTo>
                      <a:pt x="1" y="1"/>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53" name="Freeform 184"/>
              <p:cNvSpPr>
                <a:spLocks/>
              </p:cNvSpPr>
              <p:nvPr/>
            </p:nvSpPr>
            <p:spPr bwMode="auto">
              <a:xfrm>
                <a:off x="2272" y="116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54" name="Freeform 185"/>
              <p:cNvSpPr>
                <a:spLocks/>
              </p:cNvSpPr>
              <p:nvPr/>
            </p:nvSpPr>
            <p:spPr bwMode="auto">
              <a:xfrm>
                <a:off x="2273" y="1171"/>
                <a:ext cx="0" cy="1"/>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55" name="Freeform 186"/>
              <p:cNvSpPr>
                <a:spLocks/>
              </p:cNvSpPr>
              <p:nvPr/>
            </p:nvSpPr>
            <p:spPr bwMode="auto">
              <a:xfrm>
                <a:off x="2272" y="1171"/>
                <a:ext cx="1"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0"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56" name="Freeform 187"/>
              <p:cNvSpPr>
                <a:spLocks/>
              </p:cNvSpPr>
              <p:nvPr/>
            </p:nvSpPr>
            <p:spPr bwMode="auto">
              <a:xfrm>
                <a:off x="3006" y="80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57" name="Freeform 188"/>
              <p:cNvSpPr>
                <a:spLocks/>
              </p:cNvSpPr>
              <p:nvPr/>
            </p:nvSpPr>
            <p:spPr bwMode="auto">
              <a:xfrm>
                <a:off x="2220" y="982"/>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58" name="Freeform 189"/>
              <p:cNvSpPr>
                <a:spLocks/>
              </p:cNvSpPr>
              <p:nvPr/>
            </p:nvSpPr>
            <p:spPr bwMode="auto">
              <a:xfrm>
                <a:off x="2199" y="96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59" name="Freeform 190"/>
              <p:cNvSpPr>
                <a:spLocks/>
              </p:cNvSpPr>
              <p:nvPr/>
            </p:nvSpPr>
            <p:spPr bwMode="auto">
              <a:xfrm>
                <a:off x="2235" y="958"/>
                <a:ext cx="1" cy="2"/>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0"/>
                      <a:pt x="1" y="1"/>
                      <a:pt x="0" y="2"/>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60" name="Freeform 191"/>
              <p:cNvSpPr>
                <a:spLocks/>
              </p:cNvSpPr>
              <p:nvPr/>
            </p:nvSpPr>
            <p:spPr bwMode="auto">
              <a:xfrm>
                <a:off x="2941" y="829"/>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0"/>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61" name="Freeform 192"/>
              <p:cNvSpPr>
                <a:spLocks/>
              </p:cNvSpPr>
              <p:nvPr/>
            </p:nvSpPr>
            <p:spPr bwMode="auto">
              <a:xfrm>
                <a:off x="2169" y="952"/>
                <a:ext cx="72" cy="50"/>
              </a:xfrm>
              <a:custGeom>
                <a:avLst/>
                <a:gdLst>
                  <a:gd name="T0" fmla="*/ 46 w 62"/>
                  <a:gd name="T1" fmla="*/ 23 h 43"/>
                  <a:gd name="T2" fmla="*/ 51 w 62"/>
                  <a:gd name="T3" fmla="*/ 20 h 43"/>
                  <a:gd name="T4" fmla="*/ 54 w 62"/>
                  <a:gd name="T5" fmla="*/ 19 h 43"/>
                  <a:gd name="T6" fmla="*/ 58 w 62"/>
                  <a:gd name="T7" fmla="*/ 21 h 43"/>
                  <a:gd name="T8" fmla="*/ 60 w 62"/>
                  <a:gd name="T9" fmla="*/ 20 h 43"/>
                  <a:gd name="T10" fmla="*/ 61 w 62"/>
                  <a:gd name="T11" fmla="*/ 16 h 43"/>
                  <a:gd name="T12" fmla="*/ 62 w 62"/>
                  <a:gd name="T13" fmla="*/ 13 h 43"/>
                  <a:gd name="T14" fmla="*/ 62 w 62"/>
                  <a:gd name="T15" fmla="*/ 11 h 43"/>
                  <a:gd name="T16" fmla="*/ 58 w 62"/>
                  <a:gd name="T17" fmla="*/ 12 h 43"/>
                  <a:gd name="T18" fmla="*/ 56 w 62"/>
                  <a:gd name="T19" fmla="*/ 9 h 43"/>
                  <a:gd name="T20" fmla="*/ 57 w 62"/>
                  <a:gd name="T21" fmla="*/ 2 h 43"/>
                  <a:gd name="T22" fmla="*/ 56 w 62"/>
                  <a:gd name="T23" fmla="*/ 2 h 43"/>
                  <a:gd name="T24" fmla="*/ 55 w 62"/>
                  <a:gd name="T25" fmla="*/ 5 h 43"/>
                  <a:gd name="T26" fmla="*/ 54 w 62"/>
                  <a:gd name="T27" fmla="*/ 3 h 43"/>
                  <a:gd name="T28" fmla="*/ 53 w 62"/>
                  <a:gd name="T29" fmla="*/ 8 h 43"/>
                  <a:gd name="T30" fmla="*/ 51 w 62"/>
                  <a:gd name="T31" fmla="*/ 3 h 43"/>
                  <a:gd name="T32" fmla="*/ 51 w 62"/>
                  <a:gd name="T33" fmla="*/ 1 h 43"/>
                  <a:gd name="T34" fmla="*/ 50 w 62"/>
                  <a:gd name="T35" fmla="*/ 4 h 43"/>
                  <a:gd name="T36" fmla="*/ 49 w 62"/>
                  <a:gd name="T37" fmla="*/ 2 h 43"/>
                  <a:gd name="T38" fmla="*/ 48 w 62"/>
                  <a:gd name="T39" fmla="*/ 7 h 43"/>
                  <a:gd name="T40" fmla="*/ 47 w 62"/>
                  <a:gd name="T41" fmla="*/ 12 h 43"/>
                  <a:gd name="T42" fmla="*/ 46 w 62"/>
                  <a:gd name="T43" fmla="*/ 7 h 43"/>
                  <a:gd name="T44" fmla="*/ 43 w 62"/>
                  <a:gd name="T45" fmla="*/ 7 h 43"/>
                  <a:gd name="T46" fmla="*/ 42 w 62"/>
                  <a:gd name="T47" fmla="*/ 7 h 43"/>
                  <a:gd name="T48" fmla="*/ 40 w 62"/>
                  <a:gd name="T49" fmla="*/ 8 h 43"/>
                  <a:gd name="T50" fmla="*/ 37 w 62"/>
                  <a:gd name="T51" fmla="*/ 9 h 43"/>
                  <a:gd name="T52" fmla="*/ 36 w 62"/>
                  <a:gd name="T53" fmla="*/ 10 h 43"/>
                  <a:gd name="T54" fmla="*/ 36 w 62"/>
                  <a:gd name="T55" fmla="*/ 10 h 43"/>
                  <a:gd name="T56" fmla="*/ 35 w 62"/>
                  <a:gd name="T57" fmla="*/ 12 h 43"/>
                  <a:gd name="T58" fmla="*/ 34 w 62"/>
                  <a:gd name="T59" fmla="*/ 10 h 43"/>
                  <a:gd name="T60" fmla="*/ 33 w 62"/>
                  <a:gd name="T61" fmla="*/ 12 h 43"/>
                  <a:gd name="T62" fmla="*/ 30 w 62"/>
                  <a:gd name="T63" fmla="*/ 11 h 43"/>
                  <a:gd name="T64" fmla="*/ 28 w 62"/>
                  <a:gd name="T65" fmla="*/ 12 h 43"/>
                  <a:gd name="T66" fmla="*/ 26 w 62"/>
                  <a:gd name="T67" fmla="*/ 12 h 43"/>
                  <a:gd name="T68" fmla="*/ 26 w 62"/>
                  <a:gd name="T69" fmla="*/ 14 h 43"/>
                  <a:gd name="T70" fmla="*/ 25 w 62"/>
                  <a:gd name="T71" fmla="*/ 13 h 43"/>
                  <a:gd name="T72" fmla="*/ 24 w 62"/>
                  <a:gd name="T73" fmla="*/ 15 h 43"/>
                  <a:gd name="T74" fmla="*/ 22 w 62"/>
                  <a:gd name="T75" fmla="*/ 16 h 43"/>
                  <a:gd name="T76" fmla="*/ 21 w 62"/>
                  <a:gd name="T77" fmla="*/ 17 h 43"/>
                  <a:gd name="T78" fmla="*/ 22 w 62"/>
                  <a:gd name="T79" fmla="*/ 25 h 43"/>
                  <a:gd name="T80" fmla="*/ 19 w 62"/>
                  <a:gd name="T81" fmla="*/ 21 h 43"/>
                  <a:gd name="T82" fmla="*/ 17 w 62"/>
                  <a:gd name="T83" fmla="*/ 23 h 43"/>
                  <a:gd name="T84" fmla="*/ 16 w 62"/>
                  <a:gd name="T85" fmla="*/ 23 h 43"/>
                  <a:gd name="T86" fmla="*/ 11 w 62"/>
                  <a:gd name="T87" fmla="*/ 24 h 43"/>
                  <a:gd name="T88" fmla="*/ 10 w 62"/>
                  <a:gd name="T89" fmla="*/ 24 h 43"/>
                  <a:gd name="T90" fmla="*/ 8 w 62"/>
                  <a:gd name="T91" fmla="*/ 31 h 43"/>
                  <a:gd name="T92" fmla="*/ 7 w 62"/>
                  <a:gd name="T93" fmla="*/ 32 h 43"/>
                  <a:gd name="T94" fmla="*/ 12 w 62"/>
                  <a:gd name="T95" fmla="*/ 41 h 43"/>
                  <a:gd name="T96" fmla="*/ 18 w 62"/>
                  <a:gd name="T97" fmla="*/ 38 h 43"/>
                  <a:gd name="T98" fmla="*/ 28 w 62"/>
                  <a:gd name="T99" fmla="*/ 27 h 43"/>
                  <a:gd name="T100" fmla="*/ 31 w 62"/>
                  <a:gd name="T101" fmla="*/ 31 h 43"/>
                  <a:gd name="T102" fmla="*/ 36 w 62"/>
                  <a:gd name="T103" fmla="*/ 29 h 43"/>
                  <a:gd name="T104" fmla="*/ 41 w 62"/>
                  <a:gd name="T105" fmla="*/ 2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 h="43">
                    <a:moveTo>
                      <a:pt x="44" y="25"/>
                    </a:moveTo>
                    <a:cubicBezTo>
                      <a:pt x="44" y="25"/>
                      <a:pt x="44" y="26"/>
                      <a:pt x="44" y="26"/>
                    </a:cubicBezTo>
                    <a:cubicBezTo>
                      <a:pt x="44" y="26"/>
                      <a:pt x="44" y="26"/>
                      <a:pt x="45" y="27"/>
                    </a:cubicBezTo>
                    <a:cubicBezTo>
                      <a:pt x="45" y="26"/>
                      <a:pt x="45" y="25"/>
                      <a:pt x="45" y="25"/>
                    </a:cubicBezTo>
                    <a:cubicBezTo>
                      <a:pt x="46" y="27"/>
                      <a:pt x="46" y="25"/>
                      <a:pt x="46" y="26"/>
                    </a:cubicBezTo>
                    <a:cubicBezTo>
                      <a:pt x="46" y="24"/>
                      <a:pt x="46" y="22"/>
                      <a:pt x="46" y="23"/>
                    </a:cubicBezTo>
                    <a:cubicBezTo>
                      <a:pt x="46" y="26"/>
                      <a:pt x="46" y="26"/>
                      <a:pt x="46" y="26"/>
                    </a:cubicBezTo>
                    <a:cubicBezTo>
                      <a:pt x="47" y="24"/>
                      <a:pt x="48" y="27"/>
                      <a:pt x="48" y="23"/>
                    </a:cubicBezTo>
                    <a:cubicBezTo>
                      <a:pt x="48" y="25"/>
                      <a:pt x="48" y="25"/>
                      <a:pt x="48" y="25"/>
                    </a:cubicBezTo>
                    <a:cubicBezTo>
                      <a:pt x="49" y="23"/>
                      <a:pt x="50" y="25"/>
                      <a:pt x="50" y="22"/>
                    </a:cubicBezTo>
                    <a:cubicBezTo>
                      <a:pt x="50" y="23"/>
                      <a:pt x="51" y="23"/>
                      <a:pt x="51" y="23"/>
                    </a:cubicBezTo>
                    <a:cubicBezTo>
                      <a:pt x="51" y="22"/>
                      <a:pt x="51" y="22"/>
                      <a:pt x="51" y="20"/>
                    </a:cubicBezTo>
                    <a:cubicBezTo>
                      <a:pt x="51" y="20"/>
                      <a:pt x="52" y="21"/>
                      <a:pt x="52" y="21"/>
                    </a:cubicBezTo>
                    <a:cubicBezTo>
                      <a:pt x="52" y="22"/>
                      <a:pt x="52" y="24"/>
                      <a:pt x="52" y="22"/>
                    </a:cubicBezTo>
                    <a:cubicBezTo>
                      <a:pt x="52" y="23"/>
                      <a:pt x="52" y="23"/>
                      <a:pt x="52" y="23"/>
                    </a:cubicBezTo>
                    <a:cubicBezTo>
                      <a:pt x="53" y="22"/>
                      <a:pt x="53" y="20"/>
                      <a:pt x="53" y="21"/>
                    </a:cubicBezTo>
                    <a:cubicBezTo>
                      <a:pt x="54" y="20"/>
                      <a:pt x="54" y="20"/>
                      <a:pt x="54" y="18"/>
                    </a:cubicBezTo>
                    <a:cubicBezTo>
                      <a:pt x="54" y="18"/>
                      <a:pt x="54" y="20"/>
                      <a:pt x="54" y="19"/>
                    </a:cubicBezTo>
                    <a:cubicBezTo>
                      <a:pt x="54" y="21"/>
                      <a:pt x="54" y="21"/>
                      <a:pt x="54" y="21"/>
                    </a:cubicBezTo>
                    <a:cubicBezTo>
                      <a:pt x="54" y="21"/>
                      <a:pt x="55" y="20"/>
                      <a:pt x="56" y="19"/>
                    </a:cubicBezTo>
                    <a:cubicBezTo>
                      <a:pt x="56" y="22"/>
                      <a:pt x="56" y="19"/>
                      <a:pt x="57" y="21"/>
                    </a:cubicBezTo>
                    <a:cubicBezTo>
                      <a:pt x="57" y="19"/>
                      <a:pt x="57" y="21"/>
                      <a:pt x="58" y="18"/>
                    </a:cubicBezTo>
                    <a:cubicBezTo>
                      <a:pt x="57" y="20"/>
                      <a:pt x="57" y="20"/>
                      <a:pt x="57" y="20"/>
                    </a:cubicBezTo>
                    <a:cubicBezTo>
                      <a:pt x="58" y="20"/>
                      <a:pt x="58" y="20"/>
                      <a:pt x="58" y="21"/>
                    </a:cubicBezTo>
                    <a:cubicBezTo>
                      <a:pt x="58" y="21"/>
                      <a:pt x="59" y="19"/>
                      <a:pt x="59" y="18"/>
                    </a:cubicBezTo>
                    <a:cubicBezTo>
                      <a:pt x="59" y="20"/>
                      <a:pt x="59" y="20"/>
                      <a:pt x="59" y="20"/>
                    </a:cubicBezTo>
                    <a:cubicBezTo>
                      <a:pt x="59" y="19"/>
                      <a:pt x="60" y="17"/>
                      <a:pt x="60" y="15"/>
                    </a:cubicBezTo>
                    <a:cubicBezTo>
                      <a:pt x="60" y="16"/>
                      <a:pt x="60" y="15"/>
                      <a:pt x="60" y="16"/>
                    </a:cubicBezTo>
                    <a:cubicBezTo>
                      <a:pt x="60" y="17"/>
                      <a:pt x="59" y="19"/>
                      <a:pt x="59" y="20"/>
                    </a:cubicBezTo>
                    <a:cubicBezTo>
                      <a:pt x="59" y="21"/>
                      <a:pt x="60" y="18"/>
                      <a:pt x="60" y="20"/>
                    </a:cubicBezTo>
                    <a:cubicBezTo>
                      <a:pt x="60" y="20"/>
                      <a:pt x="60" y="20"/>
                      <a:pt x="60" y="18"/>
                    </a:cubicBezTo>
                    <a:cubicBezTo>
                      <a:pt x="60" y="20"/>
                      <a:pt x="60" y="20"/>
                      <a:pt x="60" y="20"/>
                    </a:cubicBezTo>
                    <a:cubicBezTo>
                      <a:pt x="60" y="20"/>
                      <a:pt x="60" y="20"/>
                      <a:pt x="60" y="19"/>
                    </a:cubicBezTo>
                    <a:cubicBezTo>
                      <a:pt x="60" y="19"/>
                      <a:pt x="60" y="19"/>
                      <a:pt x="60" y="19"/>
                    </a:cubicBezTo>
                    <a:cubicBezTo>
                      <a:pt x="61" y="17"/>
                      <a:pt x="61" y="17"/>
                      <a:pt x="62" y="15"/>
                    </a:cubicBezTo>
                    <a:cubicBezTo>
                      <a:pt x="61" y="16"/>
                      <a:pt x="61" y="16"/>
                      <a:pt x="61" y="16"/>
                    </a:cubicBezTo>
                    <a:cubicBezTo>
                      <a:pt x="62" y="15"/>
                      <a:pt x="62" y="14"/>
                      <a:pt x="62" y="16"/>
                    </a:cubicBezTo>
                    <a:cubicBezTo>
                      <a:pt x="61" y="17"/>
                      <a:pt x="61" y="18"/>
                      <a:pt x="61" y="19"/>
                    </a:cubicBezTo>
                    <a:cubicBezTo>
                      <a:pt x="62" y="15"/>
                      <a:pt x="62" y="15"/>
                      <a:pt x="62" y="15"/>
                    </a:cubicBezTo>
                    <a:cubicBezTo>
                      <a:pt x="62" y="16"/>
                      <a:pt x="62" y="16"/>
                      <a:pt x="62" y="14"/>
                    </a:cubicBezTo>
                    <a:cubicBezTo>
                      <a:pt x="62" y="15"/>
                      <a:pt x="62" y="15"/>
                      <a:pt x="62" y="15"/>
                    </a:cubicBezTo>
                    <a:cubicBezTo>
                      <a:pt x="62" y="13"/>
                      <a:pt x="62" y="13"/>
                      <a:pt x="62" y="13"/>
                    </a:cubicBezTo>
                    <a:cubicBezTo>
                      <a:pt x="62" y="14"/>
                      <a:pt x="62" y="12"/>
                      <a:pt x="61" y="14"/>
                    </a:cubicBezTo>
                    <a:cubicBezTo>
                      <a:pt x="61" y="15"/>
                      <a:pt x="61" y="15"/>
                      <a:pt x="61" y="15"/>
                    </a:cubicBezTo>
                    <a:cubicBezTo>
                      <a:pt x="61" y="15"/>
                      <a:pt x="60" y="17"/>
                      <a:pt x="61" y="15"/>
                    </a:cubicBezTo>
                    <a:cubicBezTo>
                      <a:pt x="61" y="13"/>
                      <a:pt x="61" y="13"/>
                      <a:pt x="61" y="13"/>
                    </a:cubicBezTo>
                    <a:cubicBezTo>
                      <a:pt x="61" y="13"/>
                      <a:pt x="61" y="14"/>
                      <a:pt x="61" y="14"/>
                    </a:cubicBezTo>
                    <a:cubicBezTo>
                      <a:pt x="62" y="11"/>
                      <a:pt x="62" y="11"/>
                      <a:pt x="62" y="11"/>
                    </a:cubicBezTo>
                    <a:cubicBezTo>
                      <a:pt x="61" y="15"/>
                      <a:pt x="61" y="12"/>
                      <a:pt x="60" y="13"/>
                    </a:cubicBezTo>
                    <a:cubicBezTo>
                      <a:pt x="61" y="12"/>
                      <a:pt x="61" y="12"/>
                      <a:pt x="61" y="12"/>
                    </a:cubicBezTo>
                    <a:cubicBezTo>
                      <a:pt x="61" y="11"/>
                      <a:pt x="60" y="14"/>
                      <a:pt x="60" y="14"/>
                    </a:cubicBezTo>
                    <a:cubicBezTo>
                      <a:pt x="60" y="13"/>
                      <a:pt x="61" y="11"/>
                      <a:pt x="61" y="10"/>
                    </a:cubicBezTo>
                    <a:cubicBezTo>
                      <a:pt x="60" y="10"/>
                      <a:pt x="59" y="12"/>
                      <a:pt x="59" y="10"/>
                    </a:cubicBezTo>
                    <a:cubicBezTo>
                      <a:pt x="59" y="10"/>
                      <a:pt x="59" y="11"/>
                      <a:pt x="58" y="12"/>
                    </a:cubicBezTo>
                    <a:cubicBezTo>
                      <a:pt x="58" y="12"/>
                      <a:pt x="59" y="9"/>
                      <a:pt x="58" y="11"/>
                    </a:cubicBezTo>
                    <a:cubicBezTo>
                      <a:pt x="58" y="10"/>
                      <a:pt x="58" y="9"/>
                      <a:pt x="59" y="8"/>
                    </a:cubicBezTo>
                    <a:cubicBezTo>
                      <a:pt x="58" y="9"/>
                      <a:pt x="58" y="8"/>
                      <a:pt x="58" y="10"/>
                    </a:cubicBezTo>
                    <a:cubicBezTo>
                      <a:pt x="58" y="9"/>
                      <a:pt x="57" y="9"/>
                      <a:pt x="57" y="9"/>
                    </a:cubicBezTo>
                    <a:cubicBezTo>
                      <a:pt x="57" y="9"/>
                      <a:pt x="57" y="8"/>
                      <a:pt x="57" y="7"/>
                    </a:cubicBezTo>
                    <a:cubicBezTo>
                      <a:pt x="57" y="8"/>
                      <a:pt x="56" y="9"/>
                      <a:pt x="56" y="9"/>
                    </a:cubicBezTo>
                    <a:cubicBezTo>
                      <a:pt x="56" y="11"/>
                      <a:pt x="56" y="11"/>
                      <a:pt x="56" y="12"/>
                    </a:cubicBezTo>
                    <a:cubicBezTo>
                      <a:pt x="56" y="13"/>
                      <a:pt x="56" y="13"/>
                      <a:pt x="56" y="13"/>
                    </a:cubicBezTo>
                    <a:cubicBezTo>
                      <a:pt x="56" y="11"/>
                      <a:pt x="56" y="9"/>
                      <a:pt x="56" y="9"/>
                    </a:cubicBezTo>
                    <a:cubicBezTo>
                      <a:pt x="56" y="6"/>
                      <a:pt x="56" y="9"/>
                      <a:pt x="56" y="6"/>
                    </a:cubicBezTo>
                    <a:cubicBezTo>
                      <a:pt x="56" y="4"/>
                      <a:pt x="57" y="4"/>
                      <a:pt x="57" y="5"/>
                    </a:cubicBezTo>
                    <a:cubicBezTo>
                      <a:pt x="58" y="3"/>
                      <a:pt x="57" y="5"/>
                      <a:pt x="57" y="2"/>
                    </a:cubicBezTo>
                    <a:cubicBezTo>
                      <a:pt x="57" y="3"/>
                      <a:pt x="57" y="4"/>
                      <a:pt x="56" y="4"/>
                    </a:cubicBezTo>
                    <a:cubicBezTo>
                      <a:pt x="56" y="5"/>
                      <a:pt x="56" y="6"/>
                      <a:pt x="56" y="7"/>
                    </a:cubicBezTo>
                    <a:cubicBezTo>
                      <a:pt x="56" y="9"/>
                      <a:pt x="56" y="5"/>
                      <a:pt x="56" y="5"/>
                    </a:cubicBezTo>
                    <a:cubicBezTo>
                      <a:pt x="56" y="4"/>
                      <a:pt x="56" y="4"/>
                      <a:pt x="56" y="4"/>
                    </a:cubicBezTo>
                    <a:cubicBezTo>
                      <a:pt x="56" y="3"/>
                      <a:pt x="55" y="5"/>
                      <a:pt x="55" y="5"/>
                    </a:cubicBezTo>
                    <a:cubicBezTo>
                      <a:pt x="55" y="1"/>
                      <a:pt x="56" y="4"/>
                      <a:pt x="56" y="2"/>
                    </a:cubicBezTo>
                    <a:cubicBezTo>
                      <a:pt x="56" y="0"/>
                      <a:pt x="56" y="0"/>
                      <a:pt x="56" y="0"/>
                    </a:cubicBezTo>
                    <a:cubicBezTo>
                      <a:pt x="55" y="0"/>
                      <a:pt x="56" y="3"/>
                      <a:pt x="55" y="2"/>
                    </a:cubicBezTo>
                    <a:cubicBezTo>
                      <a:pt x="55" y="1"/>
                      <a:pt x="55" y="1"/>
                      <a:pt x="55" y="1"/>
                    </a:cubicBezTo>
                    <a:cubicBezTo>
                      <a:pt x="55" y="1"/>
                      <a:pt x="55" y="1"/>
                      <a:pt x="55" y="1"/>
                    </a:cubicBezTo>
                    <a:cubicBezTo>
                      <a:pt x="55" y="3"/>
                      <a:pt x="55" y="4"/>
                      <a:pt x="55" y="4"/>
                    </a:cubicBezTo>
                    <a:cubicBezTo>
                      <a:pt x="55" y="7"/>
                      <a:pt x="55" y="5"/>
                      <a:pt x="55" y="5"/>
                    </a:cubicBezTo>
                    <a:cubicBezTo>
                      <a:pt x="54" y="7"/>
                      <a:pt x="55" y="5"/>
                      <a:pt x="55" y="7"/>
                    </a:cubicBezTo>
                    <a:cubicBezTo>
                      <a:pt x="55" y="8"/>
                      <a:pt x="54" y="9"/>
                      <a:pt x="54" y="9"/>
                    </a:cubicBezTo>
                    <a:cubicBezTo>
                      <a:pt x="54" y="9"/>
                      <a:pt x="54" y="7"/>
                      <a:pt x="54" y="6"/>
                    </a:cubicBezTo>
                    <a:cubicBezTo>
                      <a:pt x="54" y="5"/>
                      <a:pt x="54" y="5"/>
                      <a:pt x="54" y="6"/>
                    </a:cubicBezTo>
                    <a:cubicBezTo>
                      <a:pt x="55" y="4"/>
                      <a:pt x="54" y="3"/>
                      <a:pt x="55" y="1"/>
                    </a:cubicBezTo>
                    <a:cubicBezTo>
                      <a:pt x="54" y="0"/>
                      <a:pt x="54" y="2"/>
                      <a:pt x="54" y="3"/>
                    </a:cubicBezTo>
                    <a:cubicBezTo>
                      <a:pt x="54" y="3"/>
                      <a:pt x="54" y="5"/>
                      <a:pt x="54" y="5"/>
                    </a:cubicBezTo>
                    <a:cubicBezTo>
                      <a:pt x="54" y="10"/>
                      <a:pt x="54" y="2"/>
                      <a:pt x="53" y="3"/>
                    </a:cubicBezTo>
                    <a:cubicBezTo>
                      <a:pt x="53" y="6"/>
                      <a:pt x="53" y="7"/>
                      <a:pt x="53" y="10"/>
                    </a:cubicBezTo>
                    <a:cubicBezTo>
                      <a:pt x="53" y="11"/>
                      <a:pt x="53" y="12"/>
                      <a:pt x="53" y="11"/>
                    </a:cubicBezTo>
                    <a:cubicBezTo>
                      <a:pt x="53" y="9"/>
                      <a:pt x="53" y="10"/>
                      <a:pt x="53" y="8"/>
                    </a:cubicBezTo>
                    <a:cubicBezTo>
                      <a:pt x="53" y="8"/>
                      <a:pt x="53" y="8"/>
                      <a:pt x="53" y="8"/>
                    </a:cubicBezTo>
                    <a:cubicBezTo>
                      <a:pt x="53" y="5"/>
                      <a:pt x="53" y="5"/>
                      <a:pt x="53" y="5"/>
                    </a:cubicBezTo>
                    <a:cubicBezTo>
                      <a:pt x="53" y="4"/>
                      <a:pt x="52" y="2"/>
                      <a:pt x="52" y="1"/>
                    </a:cubicBezTo>
                    <a:cubicBezTo>
                      <a:pt x="52" y="2"/>
                      <a:pt x="52" y="3"/>
                      <a:pt x="52" y="4"/>
                    </a:cubicBezTo>
                    <a:cubicBezTo>
                      <a:pt x="52" y="3"/>
                      <a:pt x="52" y="2"/>
                      <a:pt x="52" y="2"/>
                    </a:cubicBezTo>
                    <a:cubicBezTo>
                      <a:pt x="52" y="3"/>
                      <a:pt x="52" y="5"/>
                      <a:pt x="52" y="5"/>
                    </a:cubicBezTo>
                    <a:cubicBezTo>
                      <a:pt x="52" y="5"/>
                      <a:pt x="51" y="3"/>
                      <a:pt x="51" y="3"/>
                    </a:cubicBezTo>
                    <a:cubicBezTo>
                      <a:pt x="52" y="1"/>
                      <a:pt x="52" y="1"/>
                      <a:pt x="52" y="1"/>
                    </a:cubicBezTo>
                    <a:cubicBezTo>
                      <a:pt x="52" y="3"/>
                      <a:pt x="52" y="0"/>
                      <a:pt x="51" y="1"/>
                    </a:cubicBezTo>
                    <a:cubicBezTo>
                      <a:pt x="51" y="2"/>
                      <a:pt x="51" y="4"/>
                      <a:pt x="51" y="5"/>
                    </a:cubicBezTo>
                    <a:cubicBezTo>
                      <a:pt x="51" y="6"/>
                      <a:pt x="51" y="4"/>
                      <a:pt x="51" y="5"/>
                    </a:cubicBezTo>
                    <a:cubicBezTo>
                      <a:pt x="51" y="3"/>
                      <a:pt x="51" y="3"/>
                      <a:pt x="51" y="3"/>
                    </a:cubicBezTo>
                    <a:cubicBezTo>
                      <a:pt x="51" y="4"/>
                      <a:pt x="51" y="0"/>
                      <a:pt x="51" y="1"/>
                    </a:cubicBezTo>
                    <a:cubicBezTo>
                      <a:pt x="51" y="3"/>
                      <a:pt x="51" y="3"/>
                      <a:pt x="51" y="3"/>
                    </a:cubicBezTo>
                    <a:cubicBezTo>
                      <a:pt x="51" y="2"/>
                      <a:pt x="51" y="2"/>
                      <a:pt x="51" y="1"/>
                    </a:cubicBezTo>
                    <a:cubicBezTo>
                      <a:pt x="51" y="2"/>
                      <a:pt x="50" y="2"/>
                      <a:pt x="50" y="2"/>
                    </a:cubicBezTo>
                    <a:cubicBezTo>
                      <a:pt x="50" y="1"/>
                      <a:pt x="50" y="1"/>
                      <a:pt x="50" y="1"/>
                    </a:cubicBezTo>
                    <a:cubicBezTo>
                      <a:pt x="50" y="2"/>
                      <a:pt x="50" y="4"/>
                      <a:pt x="50" y="2"/>
                    </a:cubicBezTo>
                    <a:cubicBezTo>
                      <a:pt x="50" y="5"/>
                      <a:pt x="50" y="2"/>
                      <a:pt x="50" y="4"/>
                    </a:cubicBezTo>
                    <a:cubicBezTo>
                      <a:pt x="51" y="5"/>
                      <a:pt x="50" y="5"/>
                      <a:pt x="50" y="6"/>
                    </a:cubicBezTo>
                    <a:cubicBezTo>
                      <a:pt x="50" y="3"/>
                      <a:pt x="50" y="5"/>
                      <a:pt x="50" y="5"/>
                    </a:cubicBezTo>
                    <a:cubicBezTo>
                      <a:pt x="50" y="4"/>
                      <a:pt x="49" y="4"/>
                      <a:pt x="49" y="3"/>
                    </a:cubicBezTo>
                    <a:cubicBezTo>
                      <a:pt x="49" y="5"/>
                      <a:pt x="49" y="5"/>
                      <a:pt x="49" y="5"/>
                    </a:cubicBezTo>
                    <a:cubicBezTo>
                      <a:pt x="49" y="2"/>
                      <a:pt x="49" y="6"/>
                      <a:pt x="49" y="5"/>
                    </a:cubicBezTo>
                    <a:cubicBezTo>
                      <a:pt x="49" y="4"/>
                      <a:pt x="49" y="2"/>
                      <a:pt x="49" y="2"/>
                    </a:cubicBezTo>
                    <a:cubicBezTo>
                      <a:pt x="49" y="4"/>
                      <a:pt x="49" y="5"/>
                      <a:pt x="49" y="7"/>
                    </a:cubicBezTo>
                    <a:cubicBezTo>
                      <a:pt x="48" y="6"/>
                      <a:pt x="49" y="4"/>
                      <a:pt x="48" y="2"/>
                    </a:cubicBezTo>
                    <a:cubicBezTo>
                      <a:pt x="48" y="4"/>
                      <a:pt x="48" y="0"/>
                      <a:pt x="48" y="3"/>
                    </a:cubicBezTo>
                    <a:cubicBezTo>
                      <a:pt x="48" y="6"/>
                      <a:pt x="48" y="6"/>
                      <a:pt x="48" y="6"/>
                    </a:cubicBezTo>
                    <a:cubicBezTo>
                      <a:pt x="48" y="6"/>
                      <a:pt x="48" y="5"/>
                      <a:pt x="48" y="4"/>
                    </a:cubicBezTo>
                    <a:cubicBezTo>
                      <a:pt x="48" y="4"/>
                      <a:pt x="48" y="6"/>
                      <a:pt x="48" y="7"/>
                    </a:cubicBezTo>
                    <a:cubicBezTo>
                      <a:pt x="48" y="6"/>
                      <a:pt x="48" y="9"/>
                      <a:pt x="47" y="7"/>
                    </a:cubicBezTo>
                    <a:cubicBezTo>
                      <a:pt x="47" y="6"/>
                      <a:pt x="48" y="7"/>
                      <a:pt x="48" y="5"/>
                    </a:cubicBezTo>
                    <a:cubicBezTo>
                      <a:pt x="47" y="5"/>
                      <a:pt x="48" y="9"/>
                      <a:pt x="47" y="10"/>
                    </a:cubicBezTo>
                    <a:cubicBezTo>
                      <a:pt x="48" y="11"/>
                      <a:pt x="48" y="14"/>
                      <a:pt x="48" y="15"/>
                    </a:cubicBezTo>
                    <a:cubicBezTo>
                      <a:pt x="47" y="14"/>
                      <a:pt x="48" y="14"/>
                      <a:pt x="47" y="12"/>
                    </a:cubicBezTo>
                    <a:cubicBezTo>
                      <a:pt x="47" y="12"/>
                      <a:pt x="47" y="12"/>
                      <a:pt x="47" y="12"/>
                    </a:cubicBezTo>
                    <a:cubicBezTo>
                      <a:pt x="47" y="9"/>
                      <a:pt x="47" y="7"/>
                      <a:pt x="47" y="5"/>
                    </a:cubicBezTo>
                    <a:cubicBezTo>
                      <a:pt x="47" y="6"/>
                      <a:pt x="47" y="6"/>
                      <a:pt x="47" y="6"/>
                    </a:cubicBezTo>
                    <a:cubicBezTo>
                      <a:pt x="47" y="3"/>
                      <a:pt x="47" y="3"/>
                      <a:pt x="47" y="3"/>
                    </a:cubicBezTo>
                    <a:cubicBezTo>
                      <a:pt x="47" y="5"/>
                      <a:pt x="46" y="3"/>
                      <a:pt x="46" y="4"/>
                    </a:cubicBezTo>
                    <a:cubicBezTo>
                      <a:pt x="46" y="6"/>
                      <a:pt x="46" y="3"/>
                      <a:pt x="46" y="5"/>
                    </a:cubicBezTo>
                    <a:cubicBezTo>
                      <a:pt x="46" y="5"/>
                      <a:pt x="47" y="8"/>
                      <a:pt x="46" y="7"/>
                    </a:cubicBezTo>
                    <a:cubicBezTo>
                      <a:pt x="46" y="4"/>
                      <a:pt x="46" y="4"/>
                      <a:pt x="46" y="4"/>
                    </a:cubicBezTo>
                    <a:cubicBezTo>
                      <a:pt x="46" y="3"/>
                      <a:pt x="46" y="6"/>
                      <a:pt x="46" y="5"/>
                    </a:cubicBezTo>
                    <a:cubicBezTo>
                      <a:pt x="46" y="4"/>
                      <a:pt x="46" y="4"/>
                      <a:pt x="46" y="4"/>
                    </a:cubicBezTo>
                    <a:cubicBezTo>
                      <a:pt x="45" y="4"/>
                      <a:pt x="44" y="4"/>
                      <a:pt x="44" y="8"/>
                    </a:cubicBezTo>
                    <a:cubicBezTo>
                      <a:pt x="44" y="6"/>
                      <a:pt x="43" y="6"/>
                      <a:pt x="43" y="5"/>
                    </a:cubicBezTo>
                    <a:cubicBezTo>
                      <a:pt x="43" y="6"/>
                      <a:pt x="43" y="7"/>
                      <a:pt x="43" y="7"/>
                    </a:cubicBezTo>
                    <a:cubicBezTo>
                      <a:pt x="43" y="5"/>
                      <a:pt x="43" y="5"/>
                      <a:pt x="43" y="5"/>
                    </a:cubicBezTo>
                    <a:cubicBezTo>
                      <a:pt x="42" y="4"/>
                      <a:pt x="42" y="6"/>
                      <a:pt x="42" y="7"/>
                    </a:cubicBezTo>
                    <a:cubicBezTo>
                      <a:pt x="42" y="6"/>
                      <a:pt x="42" y="6"/>
                      <a:pt x="42" y="6"/>
                    </a:cubicBezTo>
                    <a:cubicBezTo>
                      <a:pt x="42" y="4"/>
                      <a:pt x="42" y="7"/>
                      <a:pt x="42" y="7"/>
                    </a:cubicBezTo>
                    <a:cubicBezTo>
                      <a:pt x="42" y="6"/>
                      <a:pt x="42" y="6"/>
                      <a:pt x="42" y="6"/>
                    </a:cubicBezTo>
                    <a:cubicBezTo>
                      <a:pt x="42" y="7"/>
                      <a:pt x="42" y="7"/>
                      <a:pt x="42" y="7"/>
                    </a:cubicBezTo>
                    <a:cubicBezTo>
                      <a:pt x="42" y="8"/>
                      <a:pt x="42" y="8"/>
                      <a:pt x="41" y="6"/>
                    </a:cubicBezTo>
                    <a:cubicBezTo>
                      <a:pt x="41" y="7"/>
                      <a:pt x="41" y="7"/>
                      <a:pt x="41" y="7"/>
                    </a:cubicBezTo>
                    <a:cubicBezTo>
                      <a:pt x="41" y="6"/>
                      <a:pt x="41" y="6"/>
                      <a:pt x="40" y="7"/>
                    </a:cubicBezTo>
                    <a:cubicBezTo>
                      <a:pt x="41" y="7"/>
                      <a:pt x="41" y="8"/>
                      <a:pt x="41" y="9"/>
                    </a:cubicBezTo>
                    <a:cubicBezTo>
                      <a:pt x="41" y="12"/>
                      <a:pt x="41" y="9"/>
                      <a:pt x="41" y="10"/>
                    </a:cubicBezTo>
                    <a:cubicBezTo>
                      <a:pt x="40" y="8"/>
                      <a:pt x="40" y="8"/>
                      <a:pt x="40" y="8"/>
                    </a:cubicBezTo>
                    <a:cubicBezTo>
                      <a:pt x="40" y="5"/>
                      <a:pt x="39" y="7"/>
                      <a:pt x="39" y="7"/>
                    </a:cubicBezTo>
                    <a:cubicBezTo>
                      <a:pt x="39" y="8"/>
                      <a:pt x="39" y="8"/>
                      <a:pt x="39" y="8"/>
                    </a:cubicBezTo>
                    <a:cubicBezTo>
                      <a:pt x="38" y="6"/>
                      <a:pt x="38" y="8"/>
                      <a:pt x="38" y="8"/>
                    </a:cubicBezTo>
                    <a:cubicBezTo>
                      <a:pt x="38" y="9"/>
                      <a:pt x="38" y="11"/>
                      <a:pt x="38" y="11"/>
                    </a:cubicBezTo>
                    <a:cubicBezTo>
                      <a:pt x="38" y="13"/>
                      <a:pt x="38" y="9"/>
                      <a:pt x="37" y="8"/>
                    </a:cubicBezTo>
                    <a:cubicBezTo>
                      <a:pt x="37" y="9"/>
                      <a:pt x="37" y="9"/>
                      <a:pt x="37" y="9"/>
                    </a:cubicBezTo>
                    <a:cubicBezTo>
                      <a:pt x="37" y="8"/>
                      <a:pt x="37" y="8"/>
                      <a:pt x="37" y="8"/>
                    </a:cubicBezTo>
                    <a:cubicBezTo>
                      <a:pt x="37" y="9"/>
                      <a:pt x="37" y="10"/>
                      <a:pt x="37" y="9"/>
                    </a:cubicBezTo>
                    <a:cubicBezTo>
                      <a:pt x="37" y="9"/>
                      <a:pt x="37" y="9"/>
                      <a:pt x="37" y="9"/>
                    </a:cubicBezTo>
                    <a:cubicBezTo>
                      <a:pt x="36" y="9"/>
                      <a:pt x="36" y="8"/>
                      <a:pt x="36" y="8"/>
                    </a:cubicBezTo>
                    <a:cubicBezTo>
                      <a:pt x="36" y="10"/>
                      <a:pt x="36" y="9"/>
                      <a:pt x="36" y="10"/>
                    </a:cubicBezTo>
                    <a:cubicBezTo>
                      <a:pt x="36" y="10"/>
                      <a:pt x="36" y="10"/>
                      <a:pt x="36" y="10"/>
                    </a:cubicBezTo>
                    <a:cubicBezTo>
                      <a:pt x="36" y="11"/>
                      <a:pt x="36" y="11"/>
                      <a:pt x="36" y="11"/>
                    </a:cubicBezTo>
                    <a:cubicBezTo>
                      <a:pt x="36" y="10"/>
                      <a:pt x="36" y="10"/>
                      <a:pt x="36" y="10"/>
                    </a:cubicBezTo>
                    <a:cubicBezTo>
                      <a:pt x="36" y="9"/>
                      <a:pt x="36" y="9"/>
                      <a:pt x="36" y="9"/>
                    </a:cubicBezTo>
                    <a:cubicBezTo>
                      <a:pt x="35" y="8"/>
                      <a:pt x="36" y="10"/>
                      <a:pt x="36" y="11"/>
                    </a:cubicBezTo>
                    <a:cubicBezTo>
                      <a:pt x="36" y="12"/>
                      <a:pt x="36" y="11"/>
                      <a:pt x="35" y="10"/>
                    </a:cubicBezTo>
                    <a:cubicBezTo>
                      <a:pt x="35" y="9"/>
                      <a:pt x="36" y="10"/>
                      <a:pt x="36" y="10"/>
                    </a:cubicBezTo>
                    <a:cubicBezTo>
                      <a:pt x="35" y="9"/>
                      <a:pt x="35" y="9"/>
                      <a:pt x="35" y="9"/>
                    </a:cubicBezTo>
                    <a:cubicBezTo>
                      <a:pt x="35" y="9"/>
                      <a:pt x="36" y="10"/>
                      <a:pt x="35" y="10"/>
                    </a:cubicBezTo>
                    <a:cubicBezTo>
                      <a:pt x="35" y="10"/>
                      <a:pt x="35" y="10"/>
                      <a:pt x="35" y="9"/>
                    </a:cubicBezTo>
                    <a:cubicBezTo>
                      <a:pt x="35" y="10"/>
                      <a:pt x="35" y="10"/>
                      <a:pt x="35" y="10"/>
                    </a:cubicBezTo>
                    <a:cubicBezTo>
                      <a:pt x="35" y="11"/>
                      <a:pt x="35" y="11"/>
                      <a:pt x="35" y="12"/>
                    </a:cubicBezTo>
                    <a:cubicBezTo>
                      <a:pt x="35" y="12"/>
                      <a:pt x="35" y="13"/>
                      <a:pt x="35" y="12"/>
                    </a:cubicBezTo>
                    <a:cubicBezTo>
                      <a:pt x="35" y="12"/>
                      <a:pt x="35" y="12"/>
                      <a:pt x="35" y="12"/>
                    </a:cubicBezTo>
                    <a:cubicBezTo>
                      <a:pt x="35" y="12"/>
                      <a:pt x="35" y="12"/>
                      <a:pt x="35" y="13"/>
                    </a:cubicBezTo>
                    <a:cubicBezTo>
                      <a:pt x="35" y="11"/>
                      <a:pt x="35" y="11"/>
                      <a:pt x="35" y="11"/>
                    </a:cubicBezTo>
                    <a:cubicBezTo>
                      <a:pt x="35" y="12"/>
                      <a:pt x="35" y="12"/>
                      <a:pt x="35" y="13"/>
                    </a:cubicBezTo>
                    <a:cubicBezTo>
                      <a:pt x="34" y="11"/>
                      <a:pt x="34" y="9"/>
                      <a:pt x="33" y="9"/>
                    </a:cubicBezTo>
                    <a:cubicBezTo>
                      <a:pt x="34" y="10"/>
                      <a:pt x="34" y="10"/>
                      <a:pt x="34" y="10"/>
                    </a:cubicBezTo>
                    <a:cubicBezTo>
                      <a:pt x="34" y="11"/>
                      <a:pt x="33" y="10"/>
                      <a:pt x="33" y="9"/>
                    </a:cubicBezTo>
                    <a:cubicBezTo>
                      <a:pt x="33" y="8"/>
                      <a:pt x="34" y="14"/>
                      <a:pt x="33" y="13"/>
                    </a:cubicBezTo>
                    <a:cubicBezTo>
                      <a:pt x="33" y="11"/>
                      <a:pt x="33" y="10"/>
                      <a:pt x="32" y="10"/>
                    </a:cubicBezTo>
                    <a:cubicBezTo>
                      <a:pt x="33" y="10"/>
                      <a:pt x="33" y="11"/>
                      <a:pt x="33" y="11"/>
                    </a:cubicBezTo>
                    <a:cubicBezTo>
                      <a:pt x="33" y="12"/>
                      <a:pt x="32" y="10"/>
                      <a:pt x="33" y="11"/>
                    </a:cubicBezTo>
                    <a:cubicBezTo>
                      <a:pt x="33" y="12"/>
                      <a:pt x="33" y="12"/>
                      <a:pt x="33" y="12"/>
                    </a:cubicBezTo>
                    <a:cubicBezTo>
                      <a:pt x="32" y="8"/>
                      <a:pt x="32" y="11"/>
                      <a:pt x="31" y="9"/>
                    </a:cubicBezTo>
                    <a:cubicBezTo>
                      <a:pt x="31" y="12"/>
                      <a:pt x="31" y="10"/>
                      <a:pt x="31" y="11"/>
                    </a:cubicBezTo>
                    <a:cubicBezTo>
                      <a:pt x="30" y="9"/>
                      <a:pt x="31" y="12"/>
                      <a:pt x="30" y="10"/>
                    </a:cubicBezTo>
                    <a:cubicBezTo>
                      <a:pt x="31" y="13"/>
                      <a:pt x="31" y="13"/>
                      <a:pt x="31" y="13"/>
                    </a:cubicBezTo>
                    <a:cubicBezTo>
                      <a:pt x="30" y="11"/>
                      <a:pt x="32" y="16"/>
                      <a:pt x="31" y="13"/>
                    </a:cubicBezTo>
                    <a:cubicBezTo>
                      <a:pt x="30" y="13"/>
                      <a:pt x="30" y="12"/>
                      <a:pt x="30" y="11"/>
                    </a:cubicBezTo>
                    <a:cubicBezTo>
                      <a:pt x="29" y="9"/>
                      <a:pt x="30" y="14"/>
                      <a:pt x="29" y="11"/>
                    </a:cubicBezTo>
                    <a:cubicBezTo>
                      <a:pt x="30" y="14"/>
                      <a:pt x="30" y="14"/>
                      <a:pt x="30" y="14"/>
                    </a:cubicBezTo>
                    <a:cubicBezTo>
                      <a:pt x="30" y="13"/>
                      <a:pt x="29" y="12"/>
                      <a:pt x="29" y="11"/>
                    </a:cubicBezTo>
                    <a:cubicBezTo>
                      <a:pt x="29" y="12"/>
                      <a:pt x="29" y="13"/>
                      <a:pt x="29" y="12"/>
                    </a:cubicBezTo>
                    <a:cubicBezTo>
                      <a:pt x="28" y="11"/>
                      <a:pt x="28" y="11"/>
                      <a:pt x="28" y="11"/>
                    </a:cubicBezTo>
                    <a:cubicBezTo>
                      <a:pt x="28" y="10"/>
                      <a:pt x="28" y="11"/>
                      <a:pt x="28" y="12"/>
                    </a:cubicBezTo>
                    <a:cubicBezTo>
                      <a:pt x="28" y="11"/>
                      <a:pt x="28" y="12"/>
                      <a:pt x="27" y="11"/>
                    </a:cubicBezTo>
                    <a:cubicBezTo>
                      <a:pt x="28" y="13"/>
                      <a:pt x="26" y="10"/>
                      <a:pt x="27" y="13"/>
                    </a:cubicBezTo>
                    <a:cubicBezTo>
                      <a:pt x="27" y="12"/>
                      <a:pt x="27" y="12"/>
                      <a:pt x="27" y="12"/>
                    </a:cubicBezTo>
                    <a:cubicBezTo>
                      <a:pt x="27" y="13"/>
                      <a:pt x="28" y="15"/>
                      <a:pt x="28" y="15"/>
                    </a:cubicBezTo>
                    <a:cubicBezTo>
                      <a:pt x="27" y="13"/>
                      <a:pt x="27" y="13"/>
                      <a:pt x="27" y="13"/>
                    </a:cubicBezTo>
                    <a:cubicBezTo>
                      <a:pt x="26" y="11"/>
                      <a:pt x="27" y="13"/>
                      <a:pt x="26" y="12"/>
                    </a:cubicBezTo>
                    <a:cubicBezTo>
                      <a:pt x="27" y="13"/>
                      <a:pt x="26" y="12"/>
                      <a:pt x="26" y="13"/>
                    </a:cubicBezTo>
                    <a:cubicBezTo>
                      <a:pt x="26" y="14"/>
                      <a:pt x="26" y="14"/>
                      <a:pt x="26" y="14"/>
                    </a:cubicBezTo>
                    <a:cubicBezTo>
                      <a:pt x="27" y="15"/>
                      <a:pt x="27" y="15"/>
                      <a:pt x="27" y="15"/>
                    </a:cubicBezTo>
                    <a:cubicBezTo>
                      <a:pt x="26" y="15"/>
                      <a:pt x="26" y="13"/>
                      <a:pt x="26" y="13"/>
                    </a:cubicBezTo>
                    <a:cubicBezTo>
                      <a:pt x="25" y="12"/>
                      <a:pt x="26" y="13"/>
                      <a:pt x="26" y="13"/>
                    </a:cubicBezTo>
                    <a:cubicBezTo>
                      <a:pt x="26" y="13"/>
                      <a:pt x="26" y="13"/>
                      <a:pt x="26" y="14"/>
                    </a:cubicBezTo>
                    <a:cubicBezTo>
                      <a:pt x="26" y="13"/>
                      <a:pt x="26" y="13"/>
                      <a:pt x="26" y="13"/>
                    </a:cubicBezTo>
                    <a:cubicBezTo>
                      <a:pt x="26" y="13"/>
                      <a:pt x="26" y="13"/>
                      <a:pt x="26" y="14"/>
                    </a:cubicBezTo>
                    <a:cubicBezTo>
                      <a:pt x="26" y="13"/>
                      <a:pt x="26" y="13"/>
                      <a:pt x="25" y="13"/>
                    </a:cubicBezTo>
                    <a:cubicBezTo>
                      <a:pt x="26" y="13"/>
                      <a:pt x="26" y="13"/>
                      <a:pt x="26" y="13"/>
                    </a:cubicBezTo>
                    <a:cubicBezTo>
                      <a:pt x="25" y="13"/>
                      <a:pt x="25" y="13"/>
                      <a:pt x="25" y="13"/>
                    </a:cubicBezTo>
                    <a:cubicBezTo>
                      <a:pt x="25" y="13"/>
                      <a:pt x="25" y="13"/>
                      <a:pt x="25" y="13"/>
                    </a:cubicBezTo>
                    <a:cubicBezTo>
                      <a:pt x="25" y="13"/>
                      <a:pt x="25" y="13"/>
                      <a:pt x="25" y="13"/>
                    </a:cubicBezTo>
                    <a:cubicBezTo>
                      <a:pt x="25" y="11"/>
                      <a:pt x="25" y="11"/>
                      <a:pt x="25" y="11"/>
                    </a:cubicBezTo>
                    <a:cubicBezTo>
                      <a:pt x="24" y="11"/>
                      <a:pt x="25" y="13"/>
                      <a:pt x="25" y="13"/>
                    </a:cubicBezTo>
                    <a:cubicBezTo>
                      <a:pt x="24" y="12"/>
                      <a:pt x="24" y="14"/>
                      <a:pt x="24" y="15"/>
                    </a:cubicBezTo>
                    <a:cubicBezTo>
                      <a:pt x="24" y="15"/>
                      <a:pt x="24" y="14"/>
                      <a:pt x="24" y="14"/>
                    </a:cubicBezTo>
                    <a:cubicBezTo>
                      <a:pt x="24" y="15"/>
                      <a:pt x="24" y="16"/>
                      <a:pt x="24" y="15"/>
                    </a:cubicBezTo>
                    <a:cubicBezTo>
                      <a:pt x="24" y="16"/>
                      <a:pt x="23" y="14"/>
                      <a:pt x="23" y="14"/>
                    </a:cubicBezTo>
                    <a:cubicBezTo>
                      <a:pt x="23" y="14"/>
                      <a:pt x="24" y="15"/>
                      <a:pt x="24" y="15"/>
                    </a:cubicBezTo>
                    <a:cubicBezTo>
                      <a:pt x="23" y="13"/>
                      <a:pt x="23" y="17"/>
                      <a:pt x="23" y="15"/>
                    </a:cubicBezTo>
                    <a:cubicBezTo>
                      <a:pt x="23" y="15"/>
                      <a:pt x="22" y="14"/>
                      <a:pt x="22" y="14"/>
                    </a:cubicBezTo>
                    <a:cubicBezTo>
                      <a:pt x="22" y="15"/>
                      <a:pt x="22" y="16"/>
                      <a:pt x="23" y="17"/>
                    </a:cubicBezTo>
                    <a:cubicBezTo>
                      <a:pt x="22" y="16"/>
                      <a:pt x="22" y="16"/>
                      <a:pt x="22" y="16"/>
                    </a:cubicBezTo>
                    <a:cubicBezTo>
                      <a:pt x="22" y="16"/>
                      <a:pt x="22" y="16"/>
                      <a:pt x="22" y="17"/>
                    </a:cubicBezTo>
                    <a:cubicBezTo>
                      <a:pt x="23" y="18"/>
                      <a:pt x="23" y="20"/>
                      <a:pt x="23" y="19"/>
                    </a:cubicBezTo>
                    <a:cubicBezTo>
                      <a:pt x="23" y="19"/>
                      <a:pt x="23" y="19"/>
                      <a:pt x="23" y="19"/>
                    </a:cubicBezTo>
                    <a:cubicBezTo>
                      <a:pt x="22" y="20"/>
                      <a:pt x="22" y="20"/>
                      <a:pt x="22" y="20"/>
                    </a:cubicBezTo>
                    <a:cubicBezTo>
                      <a:pt x="22" y="19"/>
                      <a:pt x="22" y="20"/>
                      <a:pt x="22" y="19"/>
                    </a:cubicBezTo>
                    <a:cubicBezTo>
                      <a:pt x="21" y="16"/>
                      <a:pt x="21" y="17"/>
                      <a:pt x="21" y="17"/>
                    </a:cubicBezTo>
                    <a:cubicBezTo>
                      <a:pt x="21" y="19"/>
                      <a:pt x="21" y="19"/>
                      <a:pt x="21" y="19"/>
                    </a:cubicBezTo>
                    <a:cubicBezTo>
                      <a:pt x="21" y="19"/>
                      <a:pt x="21" y="17"/>
                      <a:pt x="21" y="17"/>
                    </a:cubicBezTo>
                    <a:cubicBezTo>
                      <a:pt x="22" y="22"/>
                      <a:pt x="22" y="22"/>
                      <a:pt x="22" y="22"/>
                    </a:cubicBezTo>
                    <a:cubicBezTo>
                      <a:pt x="22" y="22"/>
                      <a:pt x="21" y="20"/>
                      <a:pt x="21" y="19"/>
                    </a:cubicBezTo>
                    <a:cubicBezTo>
                      <a:pt x="21" y="20"/>
                      <a:pt x="22" y="22"/>
                      <a:pt x="22" y="24"/>
                    </a:cubicBezTo>
                    <a:cubicBezTo>
                      <a:pt x="22" y="24"/>
                      <a:pt x="22" y="25"/>
                      <a:pt x="22" y="25"/>
                    </a:cubicBezTo>
                    <a:cubicBezTo>
                      <a:pt x="21" y="24"/>
                      <a:pt x="22" y="25"/>
                      <a:pt x="22" y="24"/>
                    </a:cubicBezTo>
                    <a:cubicBezTo>
                      <a:pt x="21" y="22"/>
                      <a:pt x="21" y="22"/>
                      <a:pt x="21" y="22"/>
                    </a:cubicBezTo>
                    <a:cubicBezTo>
                      <a:pt x="21" y="22"/>
                      <a:pt x="20" y="20"/>
                      <a:pt x="20" y="19"/>
                    </a:cubicBezTo>
                    <a:cubicBezTo>
                      <a:pt x="20" y="20"/>
                      <a:pt x="19" y="19"/>
                      <a:pt x="19" y="19"/>
                    </a:cubicBezTo>
                    <a:cubicBezTo>
                      <a:pt x="20" y="22"/>
                      <a:pt x="19" y="21"/>
                      <a:pt x="20" y="23"/>
                    </a:cubicBezTo>
                    <a:cubicBezTo>
                      <a:pt x="20" y="24"/>
                      <a:pt x="19" y="21"/>
                      <a:pt x="19" y="21"/>
                    </a:cubicBezTo>
                    <a:cubicBezTo>
                      <a:pt x="19" y="22"/>
                      <a:pt x="18" y="21"/>
                      <a:pt x="18" y="22"/>
                    </a:cubicBezTo>
                    <a:cubicBezTo>
                      <a:pt x="18" y="21"/>
                      <a:pt x="18" y="21"/>
                      <a:pt x="18" y="21"/>
                    </a:cubicBezTo>
                    <a:cubicBezTo>
                      <a:pt x="18" y="22"/>
                      <a:pt x="17" y="21"/>
                      <a:pt x="18" y="24"/>
                    </a:cubicBezTo>
                    <a:cubicBezTo>
                      <a:pt x="17" y="22"/>
                      <a:pt x="17" y="22"/>
                      <a:pt x="17" y="22"/>
                    </a:cubicBezTo>
                    <a:cubicBezTo>
                      <a:pt x="17" y="22"/>
                      <a:pt x="19" y="25"/>
                      <a:pt x="18" y="24"/>
                    </a:cubicBezTo>
                    <a:cubicBezTo>
                      <a:pt x="17" y="23"/>
                      <a:pt x="17" y="23"/>
                      <a:pt x="17" y="23"/>
                    </a:cubicBezTo>
                    <a:cubicBezTo>
                      <a:pt x="18" y="24"/>
                      <a:pt x="16" y="22"/>
                      <a:pt x="17" y="24"/>
                    </a:cubicBezTo>
                    <a:cubicBezTo>
                      <a:pt x="17" y="23"/>
                      <a:pt x="17" y="23"/>
                      <a:pt x="17" y="23"/>
                    </a:cubicBezTo>
                    <a:cubicBezTo>
                      <a:pt x="17" y="23"/>
                      <a:pt x="16" y="23"/>
                      <a:pt x="17" y="25"/>
                    </a:cubicBezTo>
                    <a:cubicBezTo>
                      <a:pt x="16" y="23"/>
                      <a:pt x="16" y="23"/>
                      <a:pt x="16" y="23"/>
                    </a:cubicBezTo>
                    <a:cubicBezTo>
                      <a:pt x="15" y="22"/>
                      <a:pt x="17" y="25"/>
                      <a:pt x="16" y="24"/>
                    </a:cubicBezTo>
                    <a:cubicBezTo>
                      <a:pt x="16" y="24"/>
                      <a:pt x="16" y="23"/>
                      <a:pt x="16" y="23"/>
                    </a:cubicBezTo>
                    <a:cubicBezTo>
                      <a:pt x="16" y="24"/>
                      <a:pt x="16" y="24"/>
                      <a:pt x="16" y="25"/>
                    </a:cubicBezTo>
                    <a:cubicBezTo>
                      <a:pt x="15" y="23"/>
                      <a:pt x="15" y="23"/>
                      <a:pt x="15" y="23"/>
                    </a:cubicBezTo>
                    <a:cubicBezTo>
                      <a:pt x="14" y="23"/>
                      <a:pt x="13" y="23"/>
                      <a:pt x="13" y="26"/>
                    </a:cubicBezTo>
                    <a:cubicBezTo>
                      <a:pt x="11" y="24"/>
                      <a:pt x="12" y="24"/>
                      <a:pt x="11" y="23"/>
                    </a:cubicBezTo>
                    <a:cubicBezTo>
                      <a:pt x="12" y="25"/>
                      <a:pt x="11" y="24"/>
                      <a:pt x="11" y="24"/>
                    </a:cubicBezTo>
                    <a:cubicBezTo>
                      <a:pt x="11" y="24"/>
                      <a:pt x="11" y="24"/>
                      <a:pt x="11" y="24"/>
                    </a:cubicBezTo>
                    <a:cubicBezTo>
                      <a:pt x="11" y="25"/>
                      <a:pt x="11" y="23"/>
                      <a:pt x="11" y="24"/>
                    </a:cubicBezTo>
                    <a:cubicBezTo>
                      <a:pt x="11" y="25"/>
                      <a:pt x="11" y="25"/>
                      <a:pt x="11" y="25"/>
                    </a:cubicBezTo>
                    <a:cubicBezTo>
                      <a:pt x="12" y="26"/>
                      <a:pt x="10" y="22"/>
                      <a:pt x="11" y="25"/>
                    </a:cubicBezTo>
                    <a:cubicBezTo>
                      <a:pt x="10" y="23"/>
                      <a:pt x="10" y="23"/>
                      <a:pt x="10" y="23"/>
                    </a:cubicBezTo>
                    <a:cubicBezTo>
                      <a:pt x="11" y="26"/>
                      <a:pt x="9" y="23"/>
                      <a:pt x="10" y="25"/>
                    </a:cubicBezTo>
                    <a:cubicBezTo>
                      <a:pt x="10" y="24"/>
                      <a:pt x="10" y="24"/>
                      <a:pt x="10" y="24"/>
                    </a:cubicBezTo>
                    <a:cubicBezTo>
                      <a:pt x="9" y="24"/>
                      <a:pt x="11" y="27"/>
                      <a:pt x="10" y="25"/>
                    </a:cubicBezTo>
                    <a:cubicBezTo>
                      <a:pt x="10" y="26"/>
                      <a:pt x="10" y="26"/>
                      <a:pt x="11" y="28"/>
                    </a:cubicBezTo>
                    <a:cubicBezTo>
                      <a:pt x="9" y="26"/>
                      <a:pt x="9" y="26"/>
                      <a:pt x="9" y="26"/>
                    </a:cubicBezTo>
                    <a:cubicBezTo>
                      <a:pt x="9" y="27"/>
                      <a:pt x="8" y="27"/>
                      <a:pt x="9" y="30"/>
                    </a:cubicBezTo>
                    <a:cubicBezTo>
                      <a:pt x="8" y="29"/>
                      <a:pt x="8" y="29"/>
                      <a:pt x="8" y="29"/>
                    </a:cubicBezTo>
                    <a:cubicBezTo>
                      <a:pt x="9" y="31"/>
                      <a:pt x="6" y="27"/>
                      <a:pt x="8" y="31"/>
                    </a:cubicBezTo>
                    <a:cubicBezTo>
                      <a:pt x="9" y="33"/>
                      <a:pt x="9" y="33"/>
                      <a:pt x="9" y="33"/>
                    </a:cubicBezTo>
                    <a:cubicBezTo>
                      <a:pt x="8" y="30"/>
                      <a:pt x="8" y="30"/>
                      <a:pt x="8" y="30"/>
                    </a:cubicBezTo>
                    <a:cubicBezTo>
                      <a:pt x="8" y="32"/>
                      <a:pt x="7" y="31"/>
                      <a:pt x="8" y="32"/>
                    </a:cubicBezTo>
                    <a:cubicBezTo>
                      <a:pt x="7" y="31"/>
                      <a:pt x="7" y="31"/>
                      <a:pt x="7" y="31"/>
                    </a:cubicBezTo>
                    <a:cubicBezTo>
                      <a:pt x="7" y="31"/>
                      <a:pt x="8" y="33"/>
                      <a:pt x="8" y="33"/>
                    </a:cubicBezTo>
                    <a:cubicBezTo>
                      <a:pt x="7" y="32"/>
                      <a:pt x="7" y="32"/>
                      <a:pt x="7" y="32"/>
                    </a:cubicBezTo>
                    <a:cubicBezTo>
                      <a:pt x="5" y="30"/>
                      <a:pt x="2" y="29"/>
                      <a:pt x="4" y="33"/>
                    </a:cubicBezTo>
                    <a:cubicBezTo>
                      <a:pt x="4" y="33"/>
                      <a:pt x="3" y="31"/>
                      <a:pt x="3" y="31"/>
                    </a:cubicBezTo>
                    <a:cubicBezTo>
                      <a:pt x="4" y="34"/>
                      <a:pt x="0" y="30"/>
                      <a:pt x="2" y="35"/>
                    </a:cubicBezTo>
                    <a:cubicBezTo>
                      <a:pt x="3" y="36"/>
                      <a:pt x="6" y="41"/>
                      <a:pt x="6" y="41"/>
                    </a:cubicBezTo>
                    <a:cubicBezTo>
                      <a:pt x="6" y="39"/>
                      <a:pt x="9" y="40"/>
                      <a:pt x="11" y="42"/>
                    </a:cubicBezTo>
                    <a:cubicBezTo>
                      <a:pt x="11" y="41"/>
                      <a:pt x="11" y="40"/>
                      <a:pt x="12" y="41"/>
                    </a:cubicBezTo>
                    <a:cubicBezTo>
                      <a:pt x="13" y="40"/>
                      <a:pt x="17" y="43"/>
                      <a:pt x="17" y="40"/>
                    </a:cubicBezTo>
                    <a:cubicBezTo>
                      <a:pt x="17" y="40"/>
                      <a:pt x="16" y="39"/>
                      <a:pt x="16" y="38"/>
                    </a:cubicBezTo>
                    <a:cubicBezTo>
                      <a:pt x="17" y="39"/>
                      <a:pt x="17" y="39"/>
                      <a:pt x="17" y="39"/>
                    </a:cubicBezTo>
                    <a:cubicBezTo>
                      <a:pt x="16" y="38"/>
                      <a:pt x="16" y="38"/>
                      <a:pt x="16" y="38"/>
                    </a:cubicBezTo>
                    <a:cubicBezTo>
                      <a:pt x="16" y="37"/>
                      <a:pt x="17" y="39"/>
                      <a:pt x="17" y="39"/>
                    </a:cubicBezTo>
                    <a:cubicBezTo>
                      <a:pt x="17" y="39"/>
                      <a:pt x="18" y="38"/>
                      <a:pt x="18" y="38"/>
                    </a:cubicBezTo>
                    <a:cubicBezTo>
                      <a:pt x="18" y="36"/>
                      <a:pt x="19" y="38"/>
                      <a:pt x="18" y="36"/>
                    </a:cubicBezTo>
                    <a:cubicBezTo>
                      <a:pt x="18" y="37"/>
                      <a:pt x="18" y="37"/>
                      <a:pt x="18" y="37"/>
                    </a:cubicBezTo>
                    <a:cubicBezTo>
                      <a:pt x="18" y="36"/>
                      <a:pt x="18" y="35"/>
                      <a:pt x="20" y="38"/>
                    </a:cubicBezTo>
                    <a:cubicBezTo>
                      <a:pt x="22" y="39"/>
                      <a:pt x="23" y="37"/>
                      <a:pt x="25" y="37"/>
                    </a:cubicBezTo>
                    <a:cubicBezTo>
                      <a:pt x="26" y="35"/>
                      <a:pt x="27" y="33"/>
                      <a:pt x="29" y="32"/>
                    </a:cubicBezTo>
                    <a:cubicBezTo>
                      <a:pt x="28" y="28"/>
                      <a:pt x="29" y="30"/>
                      <a:pt x="28" y="27"/>
                    </a:cubicBezTo>
                    <a:cubicBezTo>
                      <a:pt x="29" y="28"/>
                      <a:pt x="29" y="28"/>
                      <a:pt x="29" y="28"/>
                    </a:cubicBezTo>
                    <a:cubicBezTo>
                      <a:pt x="28" y="26"/>
                      <a:pt x="29" y="28"/>
                      <a:pt x="30" y="29"/>
                    </a:cubicBezTo>
                    <a:cubicBezTo>
                      <a:pt x="29" y="28"/>
                      <a:pt x="30" y="29"/>
                      <a:pt x="29" y="27"/>
                    </a:cubicBezTo>
                    <a:cubicBezTo>
                      <a:pt x="29" y="25"/>
                      <a:pt x="30" y="30"/>
                      <a:pt x="30" y="29"/>
                    </a:cubicBezTo>
                    <a:cubicBezTo>
                      <a:pt x="30" y="29"/>
                      <a:pt x="30" y="27"/>
                      <a:pt x="30" y="28"/>
                    </a:cubicBezTo>
                    <a:cubicBezTo>
                      <a:pt x="30" y="26"/>
                      <a:pt x="30" y="29"/>
                      <a:pt x="31" y="31"/>
                    </a:cubicBezTo>
                    <a:cubicBezTo>
                      <a:pt x="32" y="30"/>
                      <a:pt x="32" y="28"/>
                      <a:pt x="33" y="29"/>
                    </a:cubicBezTo>
                    <a:cubicBezTo>
                      <a:pt x="33" y="29"/>
                      <a:pt x="33" y="27"/>
                      <a:pt x="33" y="27"/>
                    </a:cubicBezTo>
                    <a:cubicBezTo>
                      <a:pt x="34" y="30"/>
                      <a:pt x="33" y="26"/>
                      <a:pt x="33" y="27"/>
                    </a:cubicBezTo>
                    <a:cubicBezTo>
                      <a:pt x="34" y="28"/>
                      <a:pt x="34" y="28"/>
                      <a:pt x="34" y="28"/>
                    </a:cubicBezTo>
                    <a:cubicBezTo>
                      <a:pt x="34" y="30"/>
                      <a:pt x="34" y="28"/>
                      <a:pt x="35" y="29"/>
                    </a:cubicBezTo>
                    <a:cubicBezTo>
                      <a:pt x="35" y="28"/>
                      <a:pt x="36" y="30"/>
                      <a:pt x="36" y="29"/>
                    </a:cubicBezTo>
                    <a:cubicBezTo>
                      <a:pt x="36" y="30"/>
                      <a:pt x="36" y="29"/>
                      <a:pt x="36" y="30"/>
                    </a:cubicBezTo>
                    <a:cubicBezTo>
                      <a:pt x="36" y="26"/>
                      <a:pt x="37" y="31"/>
                      <a:pt x="37" y="29"/>
                    </a:cubicBezTo>
                    <a:cubicBezTo>
                      <a:pt x="37" y="29"/>
                      <a:pt x="37" y="29"/>
                      <a:pt x="37" y="29"/>
                    </a:cubicBezTo>
                    <a:cubicBezTo>
                      <a:pt x="38" y="29"/>
                      <a:pt x="39" y="29"/>
                      <a:pt x="40" y="27"/>
                    </a:cubicBezTo>
                    <a:cubicBezTo>
                      <a:pt x="40" y="27"/>
                      <a:pt x="41" y="30"/>
                      <a:pt x="41" y="28"/>
                    </a:cubicBezTo>
                    <a:cubicBezTo>
                      <a:pt x="41" y="27"/>
                      <a:pt x="41" y="27"/>
                      <a:pt x="41" y="27"/>
                    </a:cubicBezTo>
                    <a:cubicBezTo>
                      <a:pt x="41" y="27"/>
                      <a:pt x="41" y="28"/>
                      <a:pt x="42" y="28"/>
                    </a:cubicBezTo>
                    <a:cubicBezTo>
                      <a:pt x="42" y="27"/>
                      <a:pt x="42" y="28"/>
                      <a:pt x="43" y="28"/>
                    </a:cubicBezTo>
                    <a:cubicBezTo>
                      <a:pt x="43" y="28"/>
                      <a:pt x="43" y="27"/>
                      <a:pt x="42" y="27"/>
                    </a:cubicBezTo>
                    <a:cubicBezTo>
                      <a:pt x="43" y="29"/>
                      <a:pt x="43" y="26"/>
                      <a:pt x="44" y="27"/>
                    </a:cubicBezTo>
                    <a:cubicBezTo>
                      <a:pt x="43" y="24"/>
                      <a:pt x="44" y="26"/>
                      <a:pt x="44"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62" name="Freeform 193"/>
              <p:cNvSpPr>
                <a:spLocks/>
              </p:cNvSpPr>
              <p:nvPr/>
            </p:nvSpPr>
            <p:spPr bwMode="auto">
              <a:xfrm>
                <a:off x="2229" y="955"/>
                <a:ext cx="0" cy="1"/>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1"/>
                      <a:pt x="0" y="1"/>
                    </a:cubicBezTo>
                    <a:cubicBezTo>
                      <a:pt x="0" y="1"/>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63" name="Freeform 194"/>
              <p:cNvSpPr>
                <a:spLocks/>
              </p:cNvSpPr>
              <p:nvPr/>
            </p:nvSpPr>
            <p:spPr bwMode="auto">
              <a:xfrm>
                <a:off x="2203" y="964"/>
                <a:ext cx="2" cy="1"/>
              </a:xfrm>
              <a:custGeom>
                <a:avLst/>
                <a:gdLst>
                  <a:gd name="T0" fmla="*/ 0 w 2"/>
                  <a:gd name="T1" fmla="*/ 0 h 1"/>
                  <a:gd name="T2" fmla="*/ 0 w 2"/>
                  <a:gd name="T3" fmla="*/ 1 h 1"/>
                  <a:gd name="T4" fmla="*/ 2 w 2"/>
                  <a:gd name="T5" fmla="*/ 1 h 1"/>
                  <a:gd name="T6" fmla="*/ 0 w 2"/>
                  <a:gd name="T7" fmla="*/ 0 h 1"/>
                </a:gdLst>
                <a:ahLst/>
                <a:cxnLst>
                  <a:cxn ang="0">
                    <a:pos x="T0" y="T1"/>
                  </a:cxn>
                  <a:cxn ang="0">
                    <a:pos x="T2" y="T3"/>
                  </a:cxn>
                  <a:cxn ang="0">
                    <a:pos x="T4" y="T5"/>
                  </a:cxn>
                  <a:cxn ang="0">
                    <a:pos x="T6" y="T7"/>
                  </a:cxn>
                </a:cxnLst>
                <a:rect l="0" t="0" r="r" b="b"/>
                <a:pathLst>
                  <a:path w="2" h="1">
                    <a:moveTo>
                      <a:pt x="0" y="0"/>
                    </a:moveTo>
                    <a:lnTo>
                      <a:pt x="0" y="1"/>
                    </a:lnTo>
                    <a:lnTo>
                      <a:pt x="2"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64" name="Freeform 195"/>
              <p:cNvSpPr>
                <a:spLocks/>
              </p:cNvSpPr>
              <p:nvPr/>
            </p:nvSpPr>
            <p:spPr bwMode="auto">
              <a:xfrm>
                <a:off x="2268" y="787"/>
                <a:ext cx="1" cy="2"/>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1" y="0"/>
                      <a:pt x="0" y="2"/>
                      <a:pt x="0" y="1"/>
                    </a:cubicBezTo>
                    <a:cubicBezTo>
                      <a:pt x="0" y="2"/>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65" name="Freeform 196"/>
              <p:cNvSpPr>
                <a:spLocks/>
              </p:cNvSpPr>
              <p:nvPr/>
            </p:nvSpPr>
            <p:spPr bwMode="auto">
              <a:xfrm>
                <a:off x="2238" y="778"/>
                <a:ext cx="1" cy="1"/>
              </a:xfrm>
              <a:custGeom>
                <a:avLst/>
                <a:gdLst>
                  <a:gd name="T0" fmla="*/ 1 w 1"/>
                  <a:gd name="T1" fmla="*/ 0 h 1"/>
                  <a:gd name="T2" fmla="*/ 0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lnTo>
                      <a:pt x="0" y="0"/>
                    </a:lnTo>
                    <a:lnTo>
                      <a:pt x="0" y="1"/>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66" name="Freeform 197"/>
              <p:cNvSpPr>
                <a:spLocks/>
              </p:cNvSpPr>
              <p:nvPr/>
            </p:nvSpPr>
            <p:spPr bwMode="auto">
              <a:xfrm>
                <a:off x="2311" y="1123"/>
                <a:ext cx="1" cy="3"/>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0" y="0"/>
                      <a:pt x="1" y="2"/>
                      <a:pt x="0" y="1"/>
                    </a:cubicBezTo>
                    <a:cubicBezTo>
                      <a:pt x="1" y="2"/>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67" name="Freeform 198"/>
              <p:cNvSpPr>
                <a:spLocks/>
              </p:cNvSpPr>
              <p:nvPr/>
            </p:nvSpPr>
            <p:spPr bwMode="auto">
              <a:xfrm>
                <a:off x="2225" y="77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68" name="Freeform 199"/>
              <p:cNvSpPr>
                <a:spLocks/>
              </p:cNvSpPr>
              <p:nvPr/>
            </p:nvSpPr>
            <p:spPr bwMode="auto">
              <a:xfrm>
                <a:off x="2227" y="772"/>
                <a:ext cx="1" cy="2"/>
              </a:xfrm>
              <a:custGeom>
                <a:avLst/>
                <a:gdLst>
                  <a:gd name="T0" fmla="*/ 1 w 1"/>
                  <a:gd name="T1" fmla="*/ 0 h 2"/>
                  <a:gd name="T2" fmla="*/ 1 w 1"/>
                  <a:gd name="T3" fmla="*/ 1 h 2"/>
                  <a:gd name="T4" fmla="*/ 1 w 1"/>
                  <a:gd name="T5" fmla="*/ 0 h 2"/>
                </a:gdLst>
                <a:ahLst/>
                <a:cxnLst>
                  <a:cxn ang="0">
                    <a:pos x="T0" y="T1"/>
                  </a:cxn>
                  <a:cxn ang="0">
                    <a:pos x="T2" y="T3"/>
                  </a:cxn>
                  <a:cxn ang="0">
                    <a:pos x="T4" y="T5"/>
                  </a:cxn>
                </a:cxnLst>
                <a:rect l="0" t="0" r="r" b="b"/>
                <a:pathLst>
                  <a:path w="1" h="2">
                    <a:moveTo>
                      <a:pt x="1" y="0"/>
                    </a:moveTo>
                    <a:cubicBezTo>
                      <a:pt x="1" y="0"/>
                      <a:pt x="0" y="2"/>
                      <a:pt x="1" y="1"/>
                    </a:cubicBezTo>
                    <a:cubicBezTo>
                      <a:pt x="1" y="1"/>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69" name="Freeform 200"/>
              <p:cNvSpPr>
                <a:spLocks/>
              </p:cNvSpPr>
              <p:nvPr/>
            </p:nvSpPr>
            <p:spPr bwMode="auto">
              <a:xfrm>
                <a:off x="2224" y="777"/>
                <a:ext cx="1" cy="1"/>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0"/>
                      <a:pt x="0" y="0"/>
                    </a:cubicBezTo>
                    <a:cubicBezTo>
                      <a:pt x="0" y="1"/>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70" name="Freeform 201"/>
              <p:cNvSpPr>
                <a:spLocks/>
              </p:cNvSpPr>
              <p:nvPr/>
            </p:nvSpPr>
            <p:spPr bwMode="auto">
              <a:xfrm>
                <a:off x="2316" y="1121"/>
                <a:ext cx="1" cy="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0"/>
                      <a:pt x="0" y="1"/>
                      <a:pt x="1" y="2"/>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71" name="Freeform 202"/>
              <p:cNvSpPr>
                <a:spLocks/>
              </p:cNvSpPr>
              <p:nvPr/>
            </p:nvSpPr>
            <p:spPr bwMode="auto">
              <a:xfrm>
                <a:off x="2219" y="775"/>
                <a:ext cx="1" cy="3"/>
              </a:xfrm>
              <a:custGeom>
                <a:avLst/>
                <a:gdLst>
                  <a:gd name="T0" fmla="*/ 1 w 1"/>
                  <a:gd name="T1" fmla="*/ 0 h 3"/>
                  <a:gd name="T2" fmla="*/ 1 w 1"/>
                  <a:gd name="T3" fmla="*/ 0 h 3"/>
                  <a:gd name="T4" fmla="*/ 0 w 1"/>
                  <a:gd name="T5" fmla="*/ 3 h 3"/>
                  <a:gd name="T6" fmla="*/ 1 w 1"/>
                  <a:gd name="T7" fmla="*/ 0 h 3"/>
                </a:gdLst>
                <a:ahLst/>
                <a:cxnLst>
                  <a:cxn ang="0">
                    <a:pos x="T0" y="T1"/>
                  </a:cxn>
                  <a:cxn ang="0">
                    <a:pos x="T2" y="T3"/>
                  </a:cxn>
                  <a:cxn ang="0">
                    <a:pos x="T4" y="T5"/>
                  </a:cxn>
                  <a:cxn ang="0">
                    <a:pos x="T6" y="T7"/>
                  </a:cxn>
                </a:cxnLst>
                <a:rect l="0" t="0" r="r" b="b"/>
                <a:pathLst>
                  <a:path w="1" h="3">
                    <a:moveTo>
                      <a:pt x="1" y="0"/>
                    </a:moveTo>
                    <a:lnTo>
                      <a:pt x="1" y="0"/>
                    </a:lnTo>
                    <a:lnTo>
                      <a:pt x="0" y="3"/>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72" name="Freeform 203"/>
              <p:cNvSpPr>
                <a:spLocks/>
              </p:cNvSpPr>
              <p:nvPr/>
            </p:nvSpPr>
            <p:spPr bwMode="auto">
              <a:xfrm>
                <a:off x="2416" y="624"/>
                <a:ext cx="5" cy="1"/>
              </a:xfrm>
              <a:custGeom>
                <a:avLst/>
                <a:gdLst>
                  <a:gd name="T0" fmla="*/ 0 w 4"/>
                  <a:gd name="T1" fmla="*/ 1 h 1"/>
                  <a:gd name="T2" fmla="*/ 0 w 4"/>
                  <a:gd name="T3" fmla="*/ 1 h 1"/>
                  <a:gd name="T4" fmla="*/ 1 w 4"/>
                  <a:gd name="T5" fmla="*/ 1 h 1"/>
                  <a:gd name="T6" fmla="*/ 2 w 4"/>
                  <a:gd name="T7" fmla="*/ 0 h 1"/>
                  <a:gd name="T8" fmla="*/ 4 w 4"/>
                  <a:gd name="T9" fmla="*/ 0 h 1"/>
                  <a:gd name="T10" fmla="*/ 0 w 4"/>
                  <a:gd name="T11" fmla="*/ 1 h 1"/>
                </a:gdLst>
                <a:ahLst/>
                <a:cxnLst>
                  <a:cxn ang="0">
                    <a:pos x="T0" y="T1"/>
                  </a:cxn>
                  <a:cxn ang="0">
                    <a:pos x="T2" y="T3"/>
                  </a:cxn>
                  <a:cxn ang="0">
                    <a:pos x="T4" y="T5"/>
                  </a:cxn>
                  <a:cxn ang="0">
                    <a:pos x="T6" y="T7"/>
                  </a:cxn>
                  <a:cxn ang="0">
                    <a:pos x="T8" y="T9"/>
                  </a:cxn>
                  <a:cxn ang="0">
                    <a:pos x="T10" y="T11"/>
                  </a:cxn>
                </a:cxnLst>
                <a:rect l="0" t="0" r="r" b="b"/>
                <a:pathLst>
                  <a:path w="4" h="1">
                    <a:moveTo>
                      <a:pt x="0" y="1"/>
                    </a:moveTo>
                    <a:cubicBezTo>
                      <a:pt x="0" y="1"/>
                      <a:pt x="0" y="1"/>
                      <a:pt x="0" y="1"/>
                    </a:cubicBezTo>
                    <a:cubicBezTo>
                      <a:pt x="0" y="1"/>
                      <a:pt x="1" y="1"/>
                      <a:pt x="1" y="1"/>
                    </a:cubicBezTo>
                    <a:cubicBezTo>
                      <a:pt x="2" y="1"/>
                      <a:pt x="3" y="1"/>
                      <a:pt x="2" y="0"/>
                    </a:cubicBezTo>
                    <a:cubicBezTo>
                      <a:pt x="3" y="0"/>
                      <a:pt x="4" y="0"/>
                      <a:pt x="4" y="0"/>
                    </a:cubicBezTo>
                    <a:cubicBezTo>
                      <a:pt x="3" y="0"/>
                      <a:pt x="1"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73" name="Freeform 204"/>
              <p:cNvSpPr>
                <a:spLocks/>
              </p:cNvSpPr>
              <p:nvPr/>
            </p:nvSpPr>
            <p:spPr bwMode="auto">
              <a:xfrm>
                <a:off x="2418" y="625"/>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0"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grpSp>
        <p:grpSp>
          <p:nvGrpSpPr>
            <p:cNvPr id="27" name="Group 406"/>
            <p:cNvGrpSpPr>
              <a:grpSpLocks/>
            </p:cNvGrpSpPr>
            <p:nvPr/>
          </p:nvGrpSpPr>
          <p:grpSpPr bwMode="auto">
            <a:xfrm>
              <a:off x="3468688" y="989013"/>
              <a:ext cx="1266825" cy="1347788"/>
              <a:chOff x="2185" y="623"/>
              <a:chExt cx="798" cy="849"/>
            </a:xfrm>
          </p:grpSpPr>
          <p:sp>
            <p:nvSpPr>
              <p:cNvPr id="74" name="Freeform 206"/>
              <p:cNvSpPr>
                <a:spLocks/>
              </p:cNvSpPr>
              <p:nvPr/>
            </p:nvSpPr>
            <p:spPr bwMode="auto">
              <a:xfrm>
                <a:off x="2415" y="626"/>
                <a:ext cx="3" cy="0"/>
              </a:xfrm>
              <a:custGeom>
                <a:avLst/>
                <a:gdLst>
                  <a:gd name="T0" fmla="*/ 1 w 2"/>
                  <a:gd name="T1" fmla="*/ 2 w 2"/>
                  <a:gd name="T2" fmla="*/ 1 w 2"/>
                  <a:gd name="T3" fmla="*/ 1 w 2"/>
                </a:gdLst>
                <a:ahLst/>
                <a:cxnLst>
                  <a:cxn ang="0">
                    <a:pos x="T0" y="0"/>
                  </a:cxn>
                  <a:cxn ang="0">
                    <a:pos x="T1" y="0"/>
                  </a:cxn>
                  <a:cxn ang="0">
                    <a:pos x="T2" y="0"/>
                  </a:cxn>
                  <a:cxn ang="0">
                    <a:pos x="T3" y="0"/>
                  </a:cxn>
                </a:cxnLst>
                <a:rect l="0" t="0" r="r" b="b"/>
                <a:pathLst>
                  <a:path w="2">
                    <a:moveTo>
                      <a:pt x="1" y="0"/>
                    </a:moveTo>
                    <a:cubicBezTo>
                      <a:pt x="1" y="0"/>
                      <a:pt x="2" y="0"/>
                      <a:pt x="2" y="0"/>
                    </a:cubicBezTo>
                    <a:cubicBezTo>
                      <a:pt x="2" y="0"/>
                      <a:pt x="1" y="0"/>
                      <a:pt x="1" y="0"/>
                    </a:cubicBezTo>
                    <a:cubicBezTo>
                      <a:pt x="1"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75" name="Freeform 207"/>
              <p:cNvSpPr>
                <a:spLocks/>
              </p:cNvSpPr>
              <p:nvPr/>
            </p:nvSpPr>
            <p:spPr bwMode="auto">
              <a:xfrm>
                <a:off x="2404" y="639"/>
                <a:ext cx="2" cy="1"/>
              </a:xfrm>
              <a:custGeom>
                <a:avLst/>
                <a:gdLst>
                  <a:gd name="T0" fmla="*/ 1 w 2"/>
                  <a:gd name="T1" fmla="*/ 1 h 1"/>
                  <a:gd name="T2" fmla="*/ 0 w 2"/>
                  <a:gd name="T3" fmla="*/ 0 h 1"/>
                  <a:gd name="T4" fmla="*/ 1 w 2"/>
                  <a:gd name="T5" fmla="*/ 1 h 1"/>
                </a:gdLst>
                <a:ahLst/>
                <a:cxnLst>
                  <a:cxn ang="0">
                    <a:pos x="T0" y="T1"/>
                  </a:cxn>
                  <a:cxn ang="0">
                    <a:pos x="T2" y="T3"/>
                  </a:cxn>
                  <a:cxn ang="0">
                    <a:pos x="T4" y="T5"/>
                  </a:cxn>
                </a:cxnLst>
                <a:rect l="0" t="0" r="r" b="b"/>
                <a:pathLst>
                  <a:path w="2" h="1">
                    <a:moveTo>
                      <a:pt x="1" y="1"/>
                    </a:moveTo>
                    <a:cubicBezTo>
                      <a:pt x="2" y="0"/>
                      <a:pt x="1" y="1"/>
                      <a:pt x="0" y="0"/>
                    </a:cubicBezTo>
                    <a:cubicBezTo>
                      <a:pt x="0" y="1"/>
                      <a:pt x="0"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76" name="Freeform 208"/>
              <p:cNvSpPr>
                <a:spLocks/>
              </p:cNvSpPr>
              <p:nvPr/>
            </p:nvSpPr>
            <p:spPr bwMode="auto">
              <a:xfrm>
                <a:off x="2404" y="638"/>
                <a:ext cx="3" cy="1"/>
              </a:xfrm>
              <a:custGeom>
                <a:avLst/>
                <a:gdLst>
                  <a:gd name="T0" fmla="*/ 0 w 3"/>
                  <a:gd name="T1" fmla="*/ 1 h 1"/>
                  <a:gd name="T2" fmla="*/ 3 w 3"/>
                  <a:gd name="T3" fmla="*/ 1 h 1"/>
                  <a:gd name="T4" fmla="*/ 0 w 3"/>
                  <a:gd name="T5" fmla="*/ 1 h 1"/>
                </a:gdLst>
                <a:ahLst/>
                <a:cxnLst>
                  <a:cxn ang="0">
                    <a:pos x="T0" y="T1"/>
                  </a:cxn>
                  <a:cxn ang="0">
                    <a:pos x="T2" y="T3"/>
                  </a:cxn>
                  <a:cxn ang="0">
                    <a:pos x="T4" y="T5"/>
                  </a:cxn>
                </a:cxnLst>
                <a:rect l="0" t="0" r="r" b="b"/>
                <a:pathLst>
                  <a:path w="3" h="1">
                    <a:moveTo>
                      <a:pt x="0" y="1"/>
                    </a:moveTo>
                    <a:cubicBezTo>
                      <a:pt x="3" y="1"/>
                      <a:pt x="3" y="1"/>
                      <a:pt x="3" y="1"/>
                    </a:cubicBezTo>
                    <a:cubicBezTo>
                      <a:pt x="2" y="0"/>
                      <a:pt x="1"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77" name="Freeform 209"/>
              <p:cNvSpPr>
                <a:spLocks/>
              </p:cNvSpPr>
              <p:nvPr/>
            </p:nvSpPr>
            <p:spPr bwMode="auto">
              <a:xfrm>
                <a:off x="2416" y="623"/>
                <a:ext cx="3" cy="1"/>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lnTo>
                      <a:pt x="2"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78" name="Freeform 210"/>
              <p:cNvSpPr>
                <a:spLocks/>
              </p:cNvSpPr>
              <p:nvPr/>
            </p:nvSpPr>
            <p:spPr bwMode="auto">
              <a:xfrm>
                <a:off x="2185" y="764"/>
                <a:ext cx="88" cy="47"/>
              </a:xfrm>
              <a:custGeom>
                <a:avLst/>
                <a:gdLst>
                  <a:gd name="T0" fmla="*/ 12 w 76"/>
                  <a:gd name="T1" fmla="*/ 18 h 41"/>
                  <a:gd name="T2" fmla="*/ 22 w 76"/>
                  <a:gd name="T3" fmla="*/ 26 h 41"/>
                  <a:gd name="T4" fmla="*/ 33 w 76"/>
                  <a:gd name="T5" fmla="*/ 25 h 41"/>
                  <a:gd name="T6" fmla="*/ 37 w 76"/>
                  <a:gd name="T7" fmla="*/ 28 h 41"/>
                  <a:gd name="T8" fmla="*/ 43 w 76"/>
                  <a:gd name="T9" fmla="*/ 32 h 41"/>
                  <a:gd name="T10" fmla="*/ 48 w 76"/>
                  <a:gd name="T11" fmla="*/ 35 h 41"/>
                  <a:gd name="T12" fmla="*/ 53 w 76"/>
                  <a:gd name="T13" fmla="*/ 33 h 41"/>
                  <a:gd name="T14" fmla="*/ 60 w 76"/>
                  <a:gd name="T15" fmla="*/ 35 h 41"/>
                  <a:gd name="T16" fmla="*/ 63 w 76"/>
                  <a:gd name="T17" fmla="*/ 36 h 41"/>
                  <a:gd name="T18" fmla="*/ 67 w 76"/>
                  <a:gd name="T19" fmla="*/ 40 h 41"/>
                  <a:gd name="T20" fmla="*/ 69 w 76"/>
                  <a:gd name="T21" fmla="*/ 40 h 41"/>
                  <a:gd name="T22" fmla="*/ 72 w 76"/>
                  <a:gd name="T23" fmla="*/ 38 h 41"/>
                  <a:gd name="T24" fmla="*/ 74 w 76"/>
                  <a:gd name="T25" fmla="*/ 36 h 41"/>
                  <a:gd name="T26" fmla="*/ 75 w 76"/>
                  <a:gd name="T27" fmla="*/ 34 h 41"/>
                  <a:gd name="T28" fmla="*/ 71 w 76"/>
                  <a:gd name="T29" fmla="*/ 33 h 41"/>
                  <a:gd name="T30" fmla="*/ 72 w 76"/>
                  <a:gd name="T31" fmla="*/ 31 h 41"/>
                  <a:gd name="T32" fmla="*/ 71 w 76"/>
                  <a:gd name="T33" fmla="*/ 29 h 41"/>
                  <a:gd name="T34" fmla="*/ 73 w 76"/>
                  <a:gd name="T35" fmla="*/ 25 h 41"/>
                  <a:gd name="T36" fmla="*/ 75 w 76"/>
                  <a:gd name="T37" fmla="*/ 22 h 41"/>
                  <a:gd name="T38" fmla="*/ 71 w 76"/>
                  <a:gd name="T39" fmla="*/ 25 h 41"/>
                  <a:gd name="T40" fmla="*/ 67 w 76"/>
                  <a:gd name="T41" fmla="*/ 28 h 41"/>
                  <a:gd name="T42" fmla="*/ 70 w 76"/>
                  <a:gd name="T43" fmla="*/ 22 h 41"/>
                  <a:gd name="T44" fmla="*/ 69 w 76"/>
                  <a:gd name="T45" fmla="*/ 23 h 41"/>
                  <a:gd name="T46" fmla="*/ 70 w 76"/>
                  <a:gd name="T47" fmla="*/ 20 h 41"/>
                  <a:gd name="T48" fmla="*/ 68 w 76"/>
                  <a:gd name="T49" fmla="*/ 20 h 41"/>
                  <a:gd name="T50" fmla="*/ 67 w 76"/>
                  <a:gd name="T51" fmla="*/ 19 h 41"/>
                  <a:gd name="T52" fmla="*/ 62 w 76"/>
                  <a:gd name="T53" fmla="*/ 24 h 41"/>
                  <a:gd name="T54" fmla="*/ 66 w 76"/>
                  <a:gd name="T55" fmla="*/ 18 h 41"/>
                  <a:gd name="T56" fmla="*/ 65 w 76"/>
                  <a:gd name="T57" fmla="*/ 18 h 41"/>
                  <a:gd name="T58" fmla="*/ 60 w 76"/>
                  <a:gd name="T59" fmla="*/ 17 h 41"/>
                  <a:gd name="T60" fmla="*/ 58 w 76"/>
                  <a:gd name="T61" fmla="*/ 17 h 41"/>
                  <a:gd name="T62" fmla="*/ 55 w 76"/>
                  <a:gd name="T63" fmla="*/ 15 h 41"/>
                  <a:gd name="T64" fmla="*/ 53 w 76"/>
                  <a:gd name="T65" fmla="*/ 16 h 41"/>
                  <a:gd name="T66" fmla="*/ 53 w 76"/>
                  <a:gd name="T67" fmla="*/ 15 h 41"/>
                  <a:gd name="T68" fmla="*/ 52 w 76"/>
                  <a:gd name="T69" fmla="*/ 14 h 41"/>
                  <a:gd name="T70" fmla="*/ 50 w 76"/>
                  <a:gd name="T71" fmla="*/ 16 h 41"/>
                  <a:gd name="T72" fmla="*/ 49 w 76"/>
                  <a:gd name="T73" fmla="*/ 13 h 41"/>
                  <a:gd name="T74" fmla="*/ 47 w 76"/>
                  <a:gd name="T75" fmla="*/ 12 h 41"/>
                  <a:gd name="T76" fmla="*/ 45 w 76"/>
                  <a:gd name="T77" fmla="*/ 12 h 41"/>
                  <a:gd name="T78" fmla="*/ 43 w 76"/>
                  <a:gd name="T79" fmla="*/ 11 h 41"/>
                  <a:gd name="T80" fmla="*/ 40 w 76"/>
                  <a:gd name="T81" fmla="*/ 13 h 41"/>
                  <a:gd name="T82" fmla="*/ 40 w 76"/>
                  <a:gd name="T83" fmla="*/ 11 h 41"/>
                  <a:gd name="T84" fmla="*/ 40 w 76"/>
                  <a:gd name="T85" fmla="*/ 11 h 41"/>
                  <a:gd name="T86" fmla="*/ 37 w 76"/>
                  <a:gd name="T87" fmla="*/ 10 h 41"/>
                  <a:gd name="T88" fmla="*/ 34 w 76"/>
                  <a:gd name="T89" fmla="*/ 13 h 41"/>
                  <a:gd name="T90" fmla="*/ 31 w 76"/>
                  <a:gd name="T91" fmla="*/ 14 h 41"/>
                  <a:gd name="T92" fmla="*/ 31 w 76"/>
                  <a:gd name="T93" fmla="*/ 10 h 41"/>
                  <a:gd name="T94" fmla="*/ 26 w 76"/>
                  <a:gd name="T95" fmla="*/ 12 h 41"/>
                  <a:gd name="T96" fmla="*/ 24 w 76"/>
                  <a:gd name="T97" fmla="*/ 12 h 41"/>
                  <a:gd name="T98" fmla="*/ 20 w 76"/>
                  <a:gd name="T99" fmla="*/ 9 h 41"/>
                  <a:gd name="T100" fmla="*/ 20 w 76"/>
                  <a:gd name="T101" fmla="*/ 7 h 41"/>
                  <a:gd name="T102" fmla="*/ 18 w 76"/>
                  <a:gd name="T103" fmla="*/ 6 h 41"/>
                  <a:gd name="T104" fmla="*/ 11 w 76"/>
                  <a:gd name="T105" fmla="*/ 8 h 41"/>
                  <a:gd name="T106" fmla="*/ 4 w 76"/>
                  <a:gd name="T107" fmla="*/ 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6" h="41">
                    <a:moveTo>
                      <a:pt x="3" y="15"/>
                    </a:moveTo>
                    <a:cubicBezTo>
                      <a:pt x="4" y="15"/>
                      <a:pt x="5" y="15"/>
                      <a:pt x="5" y="16"/>
                    </a:cubicBezTo>
                    <a:cubicBezTo>
                      <a:pt x="7" y="16"/>
                      <a:pt x="8" y="22"/>
                      <a:pt x="11" y="21"/>
                    </a:cubicBezTo>
                    <a:cubicBezTo>
                      <a:pt x="11" y="20"/>
                      <a:pt x="11" y="19"/>
                      <a:pt x="12" y="19"/>
                    </a:cubicBezTo>
                    <a:cubicBezTo>
                      <a:pt x="11" y="20"/>
                      <a:pt x="11" y="20"/>
                      <a:pt x="11" y="20"/>
                    </a:cubicBezTo>
                    <a:cubicBezTo>
                      <a:pt x="12" y="18"/>
                      <a:pt x="12" y="18"/>
                      <a:pt x="12" y="18"/>
                    </a:cubicBezTo>
                    <a:cubicBezTo>
                      <a:pt x="13" y="18"/>
                      <a:pt x="12" y="20"/>
                      <a:pt x="11" y="20"/>
                    </a:cubicBezTo>
                    <a:cubicBezTo>
                      <a:pt x="12" y="21"/>
                      <a:pt x="13" y="20"/>
                      <a:pt x="14" y="21"/>
                    </a:cubicBezTo>
                    <a:cubicBezTo>
                      <a:pt x="15" y="19"/>
                      <a:pt x="15" y="21"/>
                      <a:pt x="15" y="19"/>
                    </a:cubicBezTo>
                    <a:cubicBezTo>
                      <a:pt x="15" y="20"/>
                      <a:pt x="15" y="20"/>
                      <a:pt x="15" y="20"/>
                    </a:cubicBezTo>
                    <a:cubicBezTo>
                      <a:pt x="16" y="19"/>
                      <a:pt x="16" y="19"/>
                      <a:pt x="16" y="22"/>
                    </a:cubicBezTo>
                    <a:cubicBezTo>
                      <a:pt x="17" y="25"/>
                      <a:pt x="20" y="24"/>
                      <a:pt x="22" y="26"/>
                    </a:cubicBezTo>
                    <a:cubicBezTo>
                      <a:pt x="24" y="27"/>
                      <a:pt x="27" y="26"/>
                      <a:pt x="30" y="26"/>
                    </a:cubicBezTo>
                    <a:cubicBezTo>
                      <a:pt x="31" y="23"/>
                      <a:pt x="31" y="25"/>
                      <a:pt x="33" y="22"/>
                    </a:cubicBezTo>
                    <a:cubicBezTo>
                      <a:pt x="32" y="23"/>
                      <a:pt x="32" y="23"/>
                      <a:pt x="32" y="23"/>
                    </a:cubicBezTo>
                    <a:cubicBezTo>
                      <a:pt x="33" y="22"/>
                      <a:pt x="33" y="24"/>
                      <a:pt x="33" y="25"/>
                    </a:cubicBezTo>
                    <a:cubicBezTo>
                      <a:pt x="33" y="24"/>
                      <a:pt x="33" y="25"/>
                      <a:pt x="34" y="23"/>
                    </a:cubicBezTo>
                    <a:cubicBezTo>
                      <a:pt x="34" y="22"/>
                      <a:pt x="33" y="26"/>
                      <a:pt x="33" y="25"/>
                    </a:cubicBezTo>
                    <a:cubicBezTo>
                      <a:pt x="33" y="26"/>
                      <a:pt x="34" y="24"/>
                      <a:pt x="34" y="24"/>
                    </a:cubicBezTo>
                    <a:cubicBezTo>
                      <a:pt x="35" y="23"/>
                      <a:pt x="33" y="25"/>
                      <a:pt x="33" y="28"/>
                    </a:cubicBezTo>
                    <a:cubicBezTo>
                      <a:pt x="34" y="27"/>
                      <a:pt x="36" y="26"/>
                      <a:pt x="37" y="27"/>
                    </a:cubicBezTo>
                    <a:cubicBezTo>
                      <a:pt x="36" y="28"/>
                      <a:pt x="37" y="26"/>
                      <a:pt x="37" y="26"/>
                    </a:cubicBezTo>
                    <a:cubicBezTo>
                      <a:pt x="36" y="29"/>
                      <a:pt x="38" y="25"/>
                      <a:pt x="37" y="27"/>
                    </a:cubicBezTo>
                    <a:cubicBezTo>
                      <a:pt x="37" y="27"/>
                      <a:pt x="37" y="27"/>
                      <a:pt x="37" y="28"/>
                    </a:cubicBezTo>
                    <a:cubicBezTo>
                      <a:pt x="37" y="29"/>
                      <a:pt x="38" y="27"/>
                      <a:pt x="38" y="29"/>
                    </a:cubicBezTo>
                    <a:cubicBezTo>
                      <a:pt x="39" y="28"/>
                      <a:pt x="38" y="31"/>
                      <a:pt x="39" y="29"/>
                    </a:cubicBezTo>
                    <a:cubicBezTo>
                      <a:pt x="38" y="31"/>
                      <a:pt x="39" y="30"/>
                      <a:pt x="38" y="31"/>
                    </a:cubicBezTo>
                    <a:cubicBezTo>
                      <a:pt x="40" y="28"/>
                      <a:pt x="38" y="33"/>
                      <a:pt x="40" y="30"/>
                    </a:cubicBezTo>
                    <a:cubicBezTo>
                      <a:pt x="40" y="31"/>
                      <a:pt x="40" y="31"/>
                      <a:pt x="40" y="31"/>
                    </a:cubicBezTo>
                    <a:cubicBezTo>
                      <a:pt x="41" y="31"/>
                      <a:pt x="41" y="33"/>
                      <a:pt x="43" y="32"/>
                    </a:cubicBezTo>
                    <a:cubicBezTo>
                      <a:pt x="44" y="31"/>
                      <a:pt x="43" y="35"/>
                      <a:pt x="44" y="34"/>
                    </a:cubicBezTo>
                    <a:cubicBezTo>
                      <a:pt x="45" y="32"/>
                      <a:pt x="45" y="32"/>
                      <a:pt x="45" y="32"/>
                    </a:cubicBezTo>
                    <a:cubicBezTo>
                      <a:pt x="45" y="32"/>
                      <a:pt x="45" y="33"/>
                      <a:pt x="45" y="34"/>
                    </a:cubicBezTo>
                    <a:cubicBezTo>
                      <a:pt x="46" y="33"/>
                      <a:pt x="45" y="34"/>
                      <a:pt x="46" y="35"/>
                    </a:cubicBezTo>
                    <a:cubicBezTo>
                      <a:pt x="46" y="34"/>
                      <a:pt x="46" y="34"/>
                      <a:pt x="47" y="33"/>
                    </a:cubicBezTo>
                    <a:cubicBezTo>
                      <a:pt x="46" y="36"/>
                      <a:pt x="48" y="33"/>
                      <a:pt x="48" y="35"/>
                    </a:cubicBezTo>
                    <a:cubicBezTo>
                      <a:pt x="49" y="32"/>
                      <a:pt x="49" y="33"/>
                      <a:pt x="49" y="33"/>
                    </a:cubicBezTo>
                    <a:cubicBezTo>
                      <a:pt x="49" y="33"/>
                      <a:pt x="49" y="34"/>
                      <a:pt x="48" y="34"/>
                    </a:cubicBezTo>
                    <a:cubicBezTo>
                      <a:pt x="49" y="34"/>
                      <a:pt x="49" y="34"/>
                      <a:pt x="49" y="35"/>
                    </a:cubicBezTo>
                    <a:cubicBezTo>
                      <a:pt x="50" y="35"/>
                      <a:pt x="51" y="33"/>
                      <a:pt x="50" y="34"/>
                    </a:cubicBezTo>
                    <a:cubicBezTo>
                      <a:pt x="49" y="36"/>
                      <a:pt x="51" y="34"/>
                      <a:pt x="51" y="35"/>
                    </a:cubicBezTo>
                    <a:cubicBezTo>
                      <a:pt x="52" y="33"/>
                      <a:pt x="53" y="32"/>
                      <a:pt x="53" y="33"/>
                    </a:cubicBezTo>
                    <a:cubicBezTo>
                      <a:pt x="51" y="35"/>
                      <a:pt x="51" y="35"/>
                      <a:pt x="51" y="35"/>
                    </a:cubicBezTo>
                    <a:cubicBezTo>
                      <a:pt x="53" y="34"/>
                      <a:pt x="52" y="37"/>
                      <a:pt x="55" y="35"/>
                    </a:cubicBezTo>
                    <a:cubicBezTo>
                      <a:pt x="54" y="36"/>
                      <a:pt x="54" y="36"/>
                      <a:pt x="54" y="36"/>
                    </a:cubicBezTo>
                    <a:cubicBezTo>
                      <a:pt x="56" y="35"/>
                      <a:pt x="55" y="38"/>
                      <a:pt x="58" y="35"/>
                    </a:cubicBezTo>
                    <a:cubicBezTo>
                      <a:pt x="57" y="36"/>
                      <a:pt x="57" y="37"/>
                      <a:pt x="57" y="37"/>
                    </a:cubicBezTo>
                    <a:cubicBezTo>
                      <a:pt x="58" y="36"/>
                      <a:pt x="58" y="36"/>
                      <a:pt x="60" y="35"/>
                    </a:cubicBezTo>
                    <a:cubicBezTo>
                      <a:pt x="60" y="35"/>
                      <a:pt x="59" y="36"/>
                      <a:pt x="59" y="36"/>
                    </a:cubicBezTo>
                    <a:cubicBezTo>
                      <a:pt x="59" y="37"/>
                      <a:pt x="58" y="39"/>
                      <a:pt x="60" y="37"/>
                    </a:cubicBezTo>
                    <a:cubicBezTo>
                      <a:pt x="59" y="38"/>
                      <a:pt x="59" y="38"/>
                      <a:pt x="59" y="38"/>
                    </a:cubicBezTo>
                    <a:cubicBezTo>
                      <a:pt x="60" y="37"/>
                      <a:pt x="62" y="36"/>
                      <a:pt x="61" y="38"/>
                    </a:cubicBezTo>
                    <a:cubicBezTo>
                      <a:pt x="62" y="37"/>
                      <a:pt x="62" y="36"/>
                      <a:pt x="63" y="35"/>
                    </a:cubicBezTo>
                    <a:cubicBezTo>
                      <a:pt x="64" y="35"/>
                      <a:pt x="62" y="37"/>
                      <a:pt x="63" y="36"/>
                    </a:cubicBezTo>
                    <a:cubicBezTo>
                      <a:pt x="62" y="37"/>
                      <a:pt x="62" y="37"/>
                      <a:pt x="62" y="37"/>
                    </a:cubicBezTo>
                    <a:cubicBezTo>
                      <a:pt x="62" y="38"/>
                      <a:pt x="63" y="38"/>
                      <a:pt x="64" y="38"/>
                    </a:cubicBezTo>
                    <a:cubicBezTo>
                      <a:pt x="63" y="40"/>
                      <a:pt x="65" y="38"/>
                      <a:pt x="65" y="39"/>
                    </a:cubicBezTo>
                    <a:cubicBezTo>
                      <a:pt x="66" y="38"/>
                      <a:pt x="65" y="40"/>
                      <a:pt x="67" y="38"/>
                    </a:cubicBezTo>
                    <a:cubicBezTo>
                      <a:pt x="66" y="39"/>
                      <a:pt x="66" y="39"/>
                      <a:pt x="66" y="39"/>
                    </a:cubicBezTo>
                    <a:cubicBezTo>
                      <a:pt x="66" y="39"/>
                      <a:pt x="67" y="40"/>
                      <a:pt x="67" y="40"/>
                    </a:cubicBezTo>
                    <a:cubicBezTo>
                      <a:pt x="67" y="41"/>
                      <a:pt x="68" y="39"/>
                      <a:pt x="69" y="39"/>
                    </a:cubicBezTo>
                    <a:cubicBezTo>
                      <a:pt x="68" y="40"/>
                      <a:pt x="68" y="40"/>
                      <a:pt x="68" y="40"/>
                    </a:cubicBezTo>
                    <a:cubicBezTo>
                      <a:pt x="68" y="39"/>
                      <a:pt x="70" y="38"/>
                      <a:pt x="71" y="37"/>
                    </a:cubicBezTo>
                    <a:cubicBezTo>
                      <a:pt x="71" y="38"/>
                      <a:pt x="71" y="37"/>
                      <a:pt x="71" y="38"/>
                    </a:cubicBezTo>
                    <a:cubicBezTo>
                      <a:pt x="70" y="38"/>
                      <a:pt x="69" y="39"/>
                      <a:pt x="68" y="41"/>
                    </a:cubicBezTo>
                    <a:cubicBezTo>
                      <a:pt x="67" y="41"/>
                      <a:pt x="70" y="39"/>
                      <a:pt x="69" y="40"/>
                    </a:cubicBezTo>
                    <a:cubicBezTo>
                      <a:pt x="69" y="41"/>
                      <a:pt x="69" y="41"/>
                      <a:pt x="70" y="39"/>
                    </a:cubicBezTo>
                    <a:cubicBezTo>
                      <a:pt x="69" y="41"/>
                      <a:pt x="69" y="41"/>
                      <a:pt x="69" y="41"/>
                    </a:cubicBezTo>
                    <a:cubicBezTo>
                      <a:pt x="69" y="41"/>
                      <a:pt x="69" y="41"/>
                      <a:pt x="70" y="40"/>
                    </a:cubicBezTo>
                    <a:cubicBezTo>
                      <a:pt x="70" y="41"/>
                      <a:pt x="70" y="40"/>
                      <a:pt x="70" y="40"/>
                    </a:cubicBezTo>
                    <a:cubicBezTo>
                      <a:pt x="71" y="39"/>
                      <a:pt x="71" y="39"/>
                      <a:pt x="73" y="38"/>
                    </a:cubicBezTo>
                    <a:cubicBezTo>
                      <a:pt x="72" y="38"/>
                      <a:pt x="72" y="38"/>
                      <a:pt x="72" y="38"/>
                    </a:cubicBezTo>
                    <a:cubicBezTo>
                      <a:pt x="73" y="37"/>
                      <a:pt x="74" y="37"/>
                      <a:pt x="73" y="38"/>
                    </a:cubicBezTo>
                    <a:cubicBezTo>
                      <a:pt x="72" y="39"/>
                      <a:pt x="71" y="40"/>
                      <a:pt x="70" y="40"/>
                    </a:cubicBezTo>
                    <a:cubicBezTo>
                      <a:pt x="74" y="38"/>
                      <a:pt x="74" y="38"/>
                      <a:pt x="74" y="38"/>
                    </a:cubicBezTo>
                    <a:cubicBezTo>
                      <a:pt x="73" y="39"/>
                      <a:pt x="73" y="38"/>
                      <a:pt x="74" y="37"/>
                    </a:cubicBezTo>
                    <a:cubicBezTo>
                      <a:pt x="73" y="38"/>
                      <a:pt x="73" y="38"/>
                      <a:pt x="73" y="38"/>
                    </a:cubicBezTo>
                    <a:cubicBezTo>
                      <a:pt x="74" y="36"/>
                      <a:pt x="74" y="36"/>
                      <a:pt x="74" y="36"/>
                    </a:cubicBezTo>
                    <a:cubicBezTo>
                      <a:pt x="74" y="37"/>
                      <a:pt x="75" y="35"/>
                      <a:pt x="73" y="36"/>
                    </a:cubicBezTo>
                    <a:cubicBezTo>
                      <a:pt x="72" y="37"/>
                      <a:pt x="72" y="37"/>
                      <a:pt x="72" y="37"/>
                    </a:cubicBezTo>
                    <a:cubicBezTo>
                      <a:pt x="72" y="37"/>
                      <a:pt x="71" y="39"/>
                      <a:pt x="72" y="37"/>
                    </a:cubicBezTo>
                    <a:cubicBezTo>
                      <a:pt x="73" y="36"/>
                      <a:pt x="73" y="36"/>
                      <a:pt x="73" y="36"/>
                    </a:cubicBezTo>
                    <a:cubicBezTo>
                      <a:pt x="73" y="36"/>
                      <a:pt x="73" y="36"/>
                      <a:pt x="73" y="36"/>
                    </a:cubicBezTo>
                    <a:cubicBezTo>
                      <a:pt x="75" y="34"/>
                      <a:pt x="75" y="34"/>
                      <a:pt x="75" y="34"/>
                    </a:cubicBezTo>
                    <a:cubicBezTo>
                      <a:pt x="72" y="37"/>
                      <a:pt x="73" y="35"/>
                      <a:pt x="73" y="35"/>
                    </a:cubicBezTo>
                    <a:cubicBezTo>
                      <a:pt x="73" y="35"/>
                      <a:pt x="73" y="35"/>
                      <a:pt x="73" y="35"/>
                    </a:cubicBezTo>
                    <a:cubicBezTo>
                      <a:pt x="74" y="34"/>
                      <a:pt x="72" y="36"/>
                      <a:pt x="72" y="36"/>
                    </a:cubicBezTo>
                    <a:cubicBezTo>
                      <a:pt x="72" y="35"/>
                      <a:pt x="74" y="33"/>
                      <a:pt x="75" y="33"/>
                    </a:cubicBezTo>
                    <a:cubicBezTo>
                      <a:pt x="74" y="32"/>
                      <a:pt x="72" y="33"/>
                      <a:pt x="73" y="32"/>
                    </a:cubicBezTo>
                    <a:cubicBezTo>
                      <a:pt x="73" y="32"/>
                      <a:pt x="72" y="32"/>
                      <a:pt x="71" y="33"/>
                    </a:cubicBezTo>
                    <a:cubicBezTo>
                      <a:pt x="71" y="33"/>
                      <a:pt x="73" y="31"/>
                      <a:pt x="72" y="32"/>
                    </a:cubicBezTo>
                    <a:cubicBezTo>
                      <a:pt x="73" y="30"/>
                      <a:pt x="74" y="29"/>
                      <a:pt x="75" y="28"/>
                    </a:cubicBezTo>
                    <a:cubicBezTo>
                      <a:pt x="75" y="28"/>
                      <a:pt x="76" y="27"/>
                      <a:pt x="75" y="27"/>
                    </a:cubicBezTo>
                    <a:cubicBezTo>
                      <a:pt x="76" y="27"/>
                      <a:pt x="76" y="26"/>
                      <a:pt x="76" y="26"/>
                    </a:cubicBezTo>
                    <a:cubicBezTo>
                      <a:pt x="75" y="27"/>
                      <a:pt x="74" y="28"/>
                      <a:pt x="74" y="29"/>
                    </a:cubicBezTo>
                    <a:cubicBezTo>
                      <a:pt x="73" y="31"/>
                      <a:pt x="74" y="29"/>
                      <a:pt x="72" y="31"/>
                    </a:cubicBezTo>
                    <a:cubicBezTo>
                      <a:pt x="72" y="30"/>
                      <a:pt x="72" y="30"/>
                      <a:pt x="71" y="30"/>
                    </a:cubicBezTo>
                    <a:cubicBezTo>
                      <a:pt x="71" y="30"/>
                      <a:pt x="72" y="29"/>
                      <a:pt x="73" y="28"/>
                    </a:cubicBezTo>
                    <a:cubicBezTo>
                      <a:pt x="72" y="29"/>
                      <a:pt x="71" y="30"/>
                      <a:pt x="71" y="29"/>
                    </a:cubicBezTo>
                    <a:cubicBezTo>
                      <a:pt x="70" y="31"/>
                      <a:pt x="70" y="31"/>
                      <a:pt x="69" y="32"/>
                    </a:cubicBezTo>
                    <a:cubicBezTo>
                      <a:pt x="68" y="32"/>
                      <a:pt x="68" y="33"/>
                      <a:pt x="68" y="33"/>
                    </a:cubicBezTo>
                    <a:cubicBezTo>
                      <a:pt x="69" y="31"/>
                      <a:pt x="71" y="29"/>
                      <a:pt x="71" y="29"/>
                    </a:cubicBezTo>
                    <a:cubicBezTo>
                      <a:pt x="72" y="27"/>
                      <a:pt x="71" y="29"/>
                      <a:pt x="72" y="27"/>
                    </a:cubicBezTo>
                    <a:cubicBezTo>
                      <a:pt x="74" y="25"/>
                      <a:pt x="75" y="26"/>
                      <a:pt x="74" y="27"/>
                    </a:cubicBezTo>
                    <a:cubicBezTo>
                      <a:pt x="76" y="25"/>
                      <a:pt x="74" y="26"/>
                      <a:pt x="75" y="25"/>
                    </a:cubicBezTo>
                    <a:cubicBezTo>
                      <a:pt x="75" y="25"/>
                      <a:pt x="74" y="25"/>
                      <a:pt x="73" y="26"/>
                    </a:cubicBezTo>
                    <a:cubicBezTo>
                      <a:pt x="73" y="26"/>
                      <a:pt x="73" y="27"/>
                      <a:pt x="72" y="27"/>
                    </a:cubicBezTo>
                    <a:cubicBezTo>
                      <a:pt x="70" y="29"/>
                      <a:pt x="73" y="26"/>
                      <a:pt x="73" y="25"/>
                    </a:cubicBezTo>
                    <a:cubicBezTo>
                      <a:pt x="73" y="25"/>
                      <a:pt x="73" y="25"/>
                      <a:pt x="73" y="25"/>
                    </a:cubicBezTo>
                    <a:cubicBezTo>
                      <a:pt x="74" y="24"/>
                      <a:pt x="72" y="26"/>
                      <a:pt x="72" y="25"/>
                    </a:cubicBezTo>
                    <a:cubicBezTo>
                      <a:pt x="74" y="23"/>
                      <a:pt x="73" y="25"/>
                      <a:pt x="74" y="24"/>
                    </a:cubicBezTo>
                    <a:cubicBezTo>
                      <a:pt x="76" y="22"/>
                      <a:pt x="76" y="22"/>
                      <a:pt x="76" y="22"/>
                    </a:cubicBezTo>
                    <a:cubicBezTo>
                      <a:pt x="75" y="21"/>
                      <a:pt x="74" y="24"/>
                      <a:pt x="74" y="23"/>
                    </a:cubicBezTo>
                    <a:cubicBezTo>
                      <a:pt x="75" y="22"/>
                      <a:pt x="75" y="22"/>
                      <a:pt x="75" y="22"/>
                    </a:cubicBezTo>
                    <a:cubicBezTo>
                      <a:pt x="74" y="22"/>
                      <a:pt x="74" y="22"/>
                      <a:pt x="74" y="22"/>
                    </a:cubicBezTo>
                    <a:cubicBezTo>
                      <a:pt x="73" y="23"/>
                      <a:pt x="72" y="25"/>
                      <a:pt x="73" y="25"/>
                    </a:cubicBezTo>
                    <a:cubicBezTo>
                      <a:pt x="70" y="27"/>
                      <a:pt x="72" y="25"/>
                      <a:pt x="71" y="25"/>
                    </a:cubicBezTo>
                    <a:cubicBezTo>
                      <a:pt x="70" y="27"/>
                      <a:pt x="72" y="25"/>
                      <a:pt x="71" y="27"/>
                    </a:cubicBezTo>
                    <a:cubicBezTo>
                      <a:pt x="70" y="28"/>
                      <a:pt x="69" y="28"/>
                      <a:pt x="69" y="28"/>
                    </a:cubicBezTo>
                    <a:cubicBezTo>
                      <a:pt x="69" y="28"/>
                      <a:pt x="70" y="26"/>
                      <a:pt x="71" y="25"/>
                    </a:cubicBezTo>
                    <a:cubicBezTo>
                      <a:pt x="71" y="25"/>
                      <a:pt x="71" y="25"/>
                      <a:pt x="71" y="26"/>
                    </a:cubicBezTo>
                    <a:cubicBezTo>
                      <a:pt x="72" y="25"/>
                      <a:pt x="73" y="23"/>
                      <a:pt x="74" y="22"/>
                    </a:cubicBezTo>
                    <a:cubicBezTo>
                      <a:pt x="74" y="21"/>
                      <a:pt x="72" y="24"/>
                      <a:pt x="72" y="23"/>
                    </a:cubicBezTo>
                    <a:cubicBezTo>
                      <a:pt x="73" y="23"/>
                      <a:pt x="71" y="24"/>
                      <a:pt x="71" y="25"/>
                    </a:cubicBezTo>
                    <a:cubicBezTo>
                      <a:pt x="68" y="29"/>
                      <a:pt x="73" y="22"/>
                      <a:pt x="72" y="22"/>
                    </a:cubicBezTo>
                    <a:cubicBezTo>
                      <a:pt x="70" y="25"/>
                      <a:pt x="69" y="25"/>
                      <a:pt x="67" y="28"/>
                    </a:cubicBezTo>
                    <a:cubicBezTo>
                      <a:pt x="67" y="29"/>
                      <a:pt x="66" y="29"/>
                      <a:pt x="66" y="29"/>
                    </a:cubicBezTo>
                    <a:cubicBezTo>
                      <a:pt x="68" y="27"/>
                      <a:pt x="67" y="27"/>
                      <a:pt x="69" y="26"/>
                    </a:cubicBezTo>
                    <a:cubicBezTo>
                      <a:pt x="68" y="26"/>
                      <a:pt x="68" y="26"/>
                      <a:pt x="68" y="26"/>
                    </a:cubicBezTo>
                    <a:cubicBezTo>
                      <a:pt x="70" y="24"/>
                      <a:pt x="70" y="24"/>
                      <a:pt x="70" y="24"/>
                    </a:cubicBezTo>
                    <a:cubicBezTo>
                      <a:pt x="71" y="23"/>
                      <a:pt x="71" y="21"/>
                      <a:pt x="72" y="21"/>
                    </a:cubicBezTo>
                    <a:cubicBezTo>
                      <a:pt x="71" y="21"/>
                      <a:pt x="71" y="22"/>
                      <a:pt x="70" y="22"/>
                    </a:cubicBezTo>
                    <a:cubicBezTo>
                      <a:pt x="71" y="22"/>
                      <a:pt x="71" y="21"/>
                      <a:pt x="71" y="21"/>
                    </a:cubicBezTo>
                    <a:cubicBezTo>
                      <a:pt x="71" y="22"/>
                      <a:pt x="69" y="23"/>
                      <a:pt x="69" y="23"/>
                    </a:cubicBezTo>
                    <a:cubicBezTo>
                      <a:pt x="69" y="23"/>
                      <a:pt x="70" y="22"/>
                      <a:pt x="70" y="21"/>
                    </a:cubicBezTo>
                    <a:cubicBezTo>
                      <a:pt x="71" y="20"/>
                      <a:pt x="71" y="20"/>
                      <a:pt x="71" y="20"/>
                    </a:cubicBezTo>
                    <a:cubicBezTo>
                      <a:pt x="70" y="21"/>
                      <a:pt x="72" y="19"/>
                      <a:pt x="71" y="20"/>
                    </a:cubicBezTo>
                    <a:cubicBezTo>
                      <a:pt x="69" y="23"/>
                      <a:pt x="69" y="23"/>
                      <a:pt x="69" y="23"/>
                    </a:cubicBezTo>
                    <a:cubicBezTo>
                      <a:pt x="68" y="23"/>
                      <a:pt x="69" y="22"/>
                      <a:pt x="69" y="22"/>
                    </a:cubicBezTo>
                    <a:cubicBezTo>
                      <a:pt x="70" y="21"/>
                      <a:pt x="70" y="21"/>
                      <a:pt x="70" y="21"/>
                    </a:cubicBezTo>
                    <a:cubicBezTo>
                      <a:pt x="69" y="22"/>
                      <a:pt x="71" y="19"/>
                      <a:pt x="71" y="19"/>
                    </a:cubicBezTo>
                    <a:cubicBezTo>
                      <a:pt x="70" y="21"/>
                      <a:pt x="70" y="21"/>
                      <a:pt x="70" y="21"/>
                    </a:cubicBezTo>
                    <a:cubicBezTo>
                      <a:pt x="71" y="19"/>
                      <a:pt x="71" y="19"/>
                      <a:pt x="71" y="19"/>
                    </a:cubicBezTo>
                    <a:cubicBezTo>
                      <a:pt x="70" y="20"/>
                      <a:pt x="70" y="20"/>
                      <a:pt x="70" y="20"/>
                    </a:cubicBezTo>
                    <a:cubicBezTo>
                      <a:pt x="70" y="19"/>
                      <a:pt x="70" y="19"/>
                      <a:pt x="70" y="19"/>
                    </a:cubicBezTo>
                    <a:cubicBezTo>
                      <a:pt x="70" y="20"/>
                      <a:pt x="68" y="22"/>
                      <a:pt x="69" y="20"/>
                    </a:cubicBezTo>
                    <a:cubicBezTo>
                      <a:pt x="68" y="22"/>
                      <a:pt x="69" y="20"/>
                      <a:pt x="69" y="21"/>
                    </a:cubicBezTo>
                    <a:cubicBezTo>
                      <a:pt x="68" y="23"/>
                      <a:pt x="68" y="22"/>
                      <a:pt x="67" y="22"/>
                    </a:cubicBezTo>
                    <a:cubicBezTo>
                      <a:pt x="69" y="20"/>
                      <a:pt x="67" y="22"/>
                      <a:pt x="67" y="22"/>
                    </a:cubicBezTo>
                    <a:cubicBezTo>
                      <a:pt x="68" y="20"/>
                      <a:pt x="68" y="20"/>
                      <a:pt x="68" y="20"/>
                    </a:cubicBezTo>
                    <a:cubicBezTo>
                      <a:pt x="67" y="22"/>
                      <a:pt x="67" y="22"/>
                      <a:pt x="67" y="22"/>
                    </a:cubicBezTo>
                    <a:cubicBezTo>
                      <a:pt x="69" y="19"/>
                      <a:pt x="66" y="22"/>
                      <a:pt x="67" y="21"/>
                    </a:cubicBezTo>
                    <a:cubicBezTo>
                      <a:pt x="67" y="20"/>
                      <a:pt x="68" y="19"/>
                      <a:pt x="68" y="18"/>
                    </a:cubicBezTo>
                    <a:cubicBezTo>
                      <a:pt x="67" y="21"/>
                      <a:pt x="66" y="21"/>
                      <a:pt x="65" y="23"/>
                    </a:cubicBezTo>
                    <a:cubicBezTo>
                      <a:pt x="66" y="22"/>
                      <a:pt x="67" y="20"/>
                      <a:pt x="68" y="18"/>
                    </a:cubicBezTo>
                    <a:cubicBezTo>
                      <a:pt x="67" y="20"/>
                      <a:pt x="69" y="17"/>
                      <a:pt x="67" y="19"/>
                    </a:cubicBezTo>
                    <a:cubicBezTo>
                      <a:pt x="67" y="20"/>
                      <a:pt x="66" y="20"/>
                      <a:pt x="65" y="21"/>
                    </a:cubicBezTo>
                    <a:cubicBezTo>
                      <a:pt x="65" y="21"/>
                      <a:pt x="66" y="20"/>
                      <a:pt x="66" y="19"/>
                    </a:cubicBezTo>
                    <a:cubicBezTo>
                      <a:pt x="66" y="20"/>
                      <a:pt x="65" y="21"/>
                      <a:pt x="65" y="22"/>
                    </a:cubicBezTo>
                    <a:cubicBezTo>
                      <a:pt x="65" y="21"/>
                      <a:pt x="63" y="23"/>
                      <a:pt x="64" y="22"/>
                    </a:cubicBezTo>
                    <a:cubicBezTo>
                      <a:pt x="65" y="21"/>
                      <a:pt x="65" y="22"/>
                      <a:pt x="65" y="20"/>
                    </a:cubicBezTo>
                    <a:cubicBezTo>
                      <a:pt x="65" y="20"/>
                      <a:pt x="63" y="24"/>
                      <a:pt x="62" y="24"/>
                    </a:cubicBezTo>
                    <a:cubicBezTo>
                      <a:pt x="62" y="25"/>
                      <a:pt x="60" y="27"/>
                      <a:pt x="60" y="28"/>
                    </a:cubicBezTo>
                    <a:cubicBezTo>
                      <a:pt x="60" y="27"/>
                      <a:pt x="60" y="27"/>
                      <a:pt x="61" y="25"/>
                    </a:cubicBezTo>
                    <a:cubicBezTo>
                      <a:pt x="61" y="26"/>
                      <a:pt x="61" y="26"/>
                      <a:pt x="61" y="26"/>
                    </a:cubicBezTo>
                    <a:cubicBezTo>
                      <a:pt x="62" y="23"/>
                      <a:pt x="64" y="22"/>
                      <a:pt x="65" y="20"/>
                    </a:cubicBezTo>
                    <a:cubicBezTo>
                      <a:pt x="64" y="20"/>
                      <a:pt x="64" y="20"/>
                      <a:pt x="64" y="20"/>
                    </a:cubicBezTo>
                    <a:cubicBezTo>
                      <a:pt x="66" y="18"/>
                      <a:pt x="66" y="18"/>
                      <a:pt x="66" y="18"/>
                    </a:cubicBezTo>
                    <a:cubicBezTo>
                      <a:pt x="65" y="19"/>
                      <a:pt x="65" y="18"/>
                      <a:pt x="65" y="18"/>
                    </a:cubicBezTo>
                    <a:cubicBezTo>
                      <a:pt x="64" y="20"/>
                      <a:pt x="65" y="18"/>
                      <a:pt x="65" y="19"/>
                    </a:cubicBezTo>
                    <a:cubicBezTo>
                      <a:pt x="64" y="19"/>
                      <a:pt x="63" y="22"/>
                      <a:pt x="63" y="21"/>
                    </a:cubicBezTo>
                    <a:cubicBezTo>
                      <a:pt x="65" y="18"/>
                      <a:pt x="65" y="18"/>
                      <a:pt x="65" y="18"/>
                    </a:cubicBezTo>
                    <a:cubicBezTo>
                      <a:pt x="65" y="17"/>
                      <a:pt x="64" y="20"/>
                      <a:pt x="64" y="19"/>
                    </a:cubicBezTo>
                    <a:cubicBezTo>
                      <a:pt x="65" y="18"/>
                      <a:pt x="65" y="18"/>
                      <a:pt x="65" y="18"/>
                    </a:cubicBezTo>
                    <a:cubicBezTo>
                      <a:pt x="64" y="17"/>
                      <a:pt x="63" y="17"/>
                      <a:pt x="60" y="20"/>
                    </a:cubicBezTo>
                    <a:cubicBezTo>
                      <a:pt x="61" y="19"/>
                      <a:pt x="61" y="18"/>
                      <a:pt x="61" y="17"/>
                    </a:cubicBezTo>
                    <a:cubicBezTo>
                      <a:pt x="61" y="18"/>
                      <a:pt x="60" y="19"/>
                      <a:pt x="60" y="19"/>
                    </a:cubicBezTo>
                    <a:cubicBezTo>
                      <a:pt x="61" y="17"/>
                      <a:pt x="61" y="17"/>
                      <a:pt x="61" y="17"/>
                    </a:cubicBezTo>
                    <a:cubicBezTo>
                      <a:pt x="61" y="16"/>
                      <a:pt x="60" y="17"/>
                      <a:pt x="59" y="18"/>
                    </a:cubicBezTo>
                    <a:cubicBezTo>
                      <a:pt x="60" y="17"/>
                      <a:pt x="60" y="17"/>
                      <a:pt x="60" y="17"/>
                    </a:cubicBezTo>
                    <a:cubicBezTo>
                      <a:pt x="61" y="16"/>
                      <a:pt x="59" y="18"/>
                      <a:pt x="59" y="18"/>
                    </a:cubicBezTo>
                    <a:cubicBezTo>
                      <a:pt x="60" y="17"/>
                      <a:pt x="60" y="17"/>
                      <a:pt x="60" y="17"/>
                    </a:cubicBezTo>
                    <a:cubicBezTo>
                      <a:pt x="59" y="18"/>
                      <a:pt x="59" y="18"/>
                      <a:pt x="59" y="18"/>
                    </a:cubicBezTo>
                    <a:cubicBezTo>
                      <a:pt x="58" y="19"/>
                      <a:pt x="58" y="18"/>
                      <a:pt x="60" y="16"/>
                    </a:cubicBezTo>
                    <a:cubicBezTo>
                      <a:pt x="59" y="18"/>
                      <a:pt x="59" y="18"/>
                      <a:pt x="59" y="18"/>
                    </a:cubicBezTo>
                    <a:cubicBezTo>
                      <a:pt x="59" y="16"/>
                      <a:pt x="59" y="16"/>
                      <a:pt x="58" y="17"/>
                    </a:cubicBezTo>
                    <a:cubicBezTo>
                      <a:pt x="58" y="17"/>
                      <a:pt x="58" y="18"/>
                      <a:pt x="57" y="19"/>
                    </a:cubicBezTo>
                    <a:cubicBezTo>
                      <a:pt x="56" y="21"/>
                      <a:pt x="57" y="19"/>
                      <a:pt x="56" y="20"/>
                    </a:cubicBezTo>
                    <a:cubicBezTo>
                      <a:pt x="57" y="18"/>
                      <a:pt x="57" y="18"/>
                      <a:pt x="57" y="18"/>
                    </a:cubicBezTo>
                    <a:cubicBezTo>
                      <a:pt x="59" y="15"/>
                      <a:pt x="57" y="17"/>
                      <a:pt x="56" y="16"/>
                    </a:cubicBezTo>
                    <a:cubicBezTo>
                      <a:pt x="56" y="17"/>
                      <a:pt x="56" y="17"/>
                      <a:pt x="56" y="17"/>
                    </a:cubicBezTo>
                    <a:cubicBezTo>
                      <a:pt x="57" y="15"/>
                      <a:pt x="55" y="17"/>
                      <a:pt x="55" y="15"/>
                    </a:cubicBezTo>
                    <a:cubicBezTo>
                      <a:pt x="55" y="16"/>
                      <a:pt x="53" y="19"/>
                      <a:pt x="53" y="19"/>
                    </a:cubicBezTo>
                    <a:cubicBezTo>
                      <a:pt x="52" y="20"/>
                      <a:pt x="54" y="16"/>
                      <a:pt x="55" y="15"/>
                    </a:cubicBezTo>
                    <a:cubicBezTo>
                      <a:pt x="54" y="16"/>
                      <a:pt x="54" y="16"/>
                      <a:pt x="54" y="16"/>
                    </a:cubicBezTo>
                    <a:cubicBezTo>
                      <a:pt x="54" y="16"/>
                      <a:pt x="54" y="16"/>
                      <a:pt x="54" y="16"/>
                    </a:cubicBezTo>
                    <a:cubicBezTo>
                      <a:pt x="53" y="16"/>
                      <a:pt x="53" y="17"/>
                      <a:pt x="53" y="16"/>
                    </a:cubicBezTo>
                    <a:cubicBezTo>
                      <a:pt x="53" y="16"/>
                      <a:pt x="53" y="16"/>
                      <a:pt x="53" y="16"/>
                    </a:cubicBezTo>
                    <a:cubicBezTo>
                      <a:pt x="53" y="16"/>
                      <a:pt x="54" y="14"/>
                      <a:pt x="53" y="15"/>
                    </a:cubicBezTo>
                    <a:cubicBezTo>
                      <a:pt x="52" y="16"/>
                      <a:pt x="53" y="15"/>
                      <a:pt x="52" y="16"/>
                    </a:cubicBezTo>
                    <a:cubicBezTo>
                      <a:pt x="52" y="16"/>
                      <a:pt x="52" y="16"/>
                      <a:pt x="52" y="16"/>
                    </a:cubicBezTo>
                    <a:cubicBezTo>
                      <a:pt x="51" y="17"/>
                      <a:pt x="51" y="17"/>
                      <a:pt x="51" y="17"/>
                    </a:cubicBezTo>
                    <a:cubicBezTo>
                      <a:pt x="52" y="16"/>
                      <a:pt x="52" y="16"/>
                      <a:pt x="52" y="16"/>
                    </a:cubicBezTo>
                    <a:cubicBezTo>
                      <a:pt x="53" y="15"/>
                      <a:pt x="53" y="15"/>
                      <a:pt x="53" y="15"/>
                    </a:cubicBezTo>
                    <a:cubicBezTo>
                      <a:pt x="53" y="14"/>
                      <a:pt x="52" y="16"/>
                      <a:pt x="51" y="17"/>
                    </a:cubicBezTo>
                    <a:cubicBezTo>
                      <a:pt x="51" y="18"/>
                      <a:pt x="51" y="16"/>
                      <a:pt x="51" y="16"/>
                    </a:cubicBezTo>
                    <a:cubicBezTo>
                      <a:pt x="52" y="15"/>
                      <a:pt x="51" y="16"/>
                      <a:pt x="52" y="16"/>
                    </a:cubicBezTo>
                    <a:cubicBezTo>
                      <a:pt x="52" y="15"/>
                      <a:pt x="52" y="15"/>
                      <a:pt x="52" y="14"/>
                    </a:cubicBezTo>
                    <a:cubicBezTo>
                      <a:pt x="52" y="14"/>
                      <a:pt x="51" y="16"/>
                      <a:pt x="51" y="16"/>
                    </a:cubicBezTo>
                    <a:cubicBezTo>
                      <a:pt x="51" y="15"/>
                      <a:pt x="51" y="16"/>
                      <a:pt x="52" y="14"/>
                    </a:cubicBezTo>
                    <a:cubicBezTo>
                      <a:pt x="51" y="15"/>
                      <a:pt x="51" y="15"/>
                      <a:pt x="51" y="15"/>
                    </a:cubicBezTo>
                    <a:cubicBezTo>
                      <a:pt x="51" y="16"/>
                      <a:pt x="51" y="16"/>
                      <a:pt x="50" y="17"/>
                    </a:cubicBezTo>
                    <a:cubicBezTo>
                      <a:pt x="50" y="17"/>
                      <a:pt x="49" y="18"/>
                      <a:pt x="50" y="17"/>
                    </a:cubicBezTo>
                    <a:cubicBezTo>
                      <a:pt x="50" y="17"/>
                      <a:pt x="50" y="17"/>
                      <a:pt x="50" y="17"/>
                    </a:cubicBezTo>
                    <a:cubicBezTo>
                      <a:pt x="50" y="17"/>
                      <a:pt x="50" y="16"/>
                      <a:pt x="49" y="18"/>
                    </a:cubicBezTo>
                    <a:cubicBezTo>
                      <a:pt x="50" y="16"/>
                      <a:pt x="50" y="16"/>
                      <a:pt x="50" y="16"/>
                    </a:cubicBezTo>
                    <a:cubicBezTo>
                      <a:pt x="49" y="17"/>
                      <a:pt x="49" y="17"/>
                      <a:pt x="49" y="17"/>
                    </a:cubicBezTo>
                    <a:cubicBezTo>
                      <a:pt x="50" y="15"/>
                      <a:pt x="51" y="14"/>
                      <a:pt x="51" y="13"/>
                    </a:cubicBezTo>
                    <a:cubicBezTo>
                      <a:pt x="50" y="15"/>
                      <a:pt x="50" y="15"/>
                      <a:pt x="50" y="15"/>
                    </a:cubicBezTo>
                    <a:cubicBezTo>
                      <a:pt x="49" y="15"/>
                      <a:pt x="50" y="14"/>
                      <a:pt x="50" y="14"/>
                    </a:cubicBezTo>
                    <a:cubicBezTo>
                      <a:pt x="50" y="12"/>
                      <a:pt x="47" y="18"/>
                      <a:pt x="48" y="16"/>
                    </a:cubicBezTo>
                    <a:cubicBezTo>
                      <a:pt x="49" y="14"/>
                      <a:pt x="49" y="14"/>
                      <a:pt x="49" y="13"/>
                    </a:cubicBezTo>
                    <a:cubicBezTo>
                      <a:pt x="49" y="14"/>
                      <a:pt x="48" y="14"/>
                      <a:pt x="48" y="14"/>
                    </a:cubicBezTo>
                    <a:cubicBezTo>
                      <a:pt x="48" y="15"/>
                      <a:pt x="49" y="13"/>
                      <a:pt x="49" y="14"/>
                    </a:cubicBezTo>
                    <a:cubicBezTo>
                      <a:pt x="48" y="16"/>
                      <a:pt x="48" y="15"/>
                      <a:pt x="48" y="15"/>
                    </a:cubicBezTo>
                    <a:cubicBezTo>
                      <a:pt x="50" y="11"/>
                      <a:pt x="47" y="14"/>
                      <a:pt x="48" y="12"/>
                    </a:cubicBezTo>
                    <a:cubicBezTo>
                      <a:pt x="47" y="14"/>
                      <a:pt x="47" y="12"/>
                      <a:pt x="47" y="13"/>
                    </a:cubicBezTo>
                    <a:cubicBezTo>
                      <a:pt x="48" y="11"/>
                      <a:pt x="46" y="13"/>
                      <a:pt x="47" y="12"/>
                    </a:cubicBezTo>
                    <a:cubicBezTo>
                      <a:pt x="46" y="14"/>
                      <a:pt x="46" y="14"/>
                      <a:pt x="46" y="14"/>
                    </a:cubicBezTo>
                    <a:cubicBezTo>
                      <a:pt x="46" y="13"/>
                      <a:pt x="44" y="18"/>
                      <a:pt x="45" y="15"/>
                    </a:cubicBezTo>
                    <a:cubicBezTo>
                      <a:pt x="45" y="14"/>
                      <a:pt x="46" y="13"/>
                      <a:pt x="46" y="13"/>
                    </a:cubicBezTo>
                    <a:cubicBezTo>
                      <a:pt x="47" y="10"/>
                      <a:pt x="44" y="14"/>
                      <a:pt x="46" y="12"/>
                    </a:cubicBezTo>
                    <a:cubicBezTo>
                      <a:pt x="45" y="12"/>
                      <a:pt x="44" y="14"/>
                      <a:pt x="44" y="15"/>
                    </a:cubicBezTo>
                    <a:cubicBezTo>
                      <a:pt x="44" y="14"/>
                      <a:pt x="44" y="12"/>
                      <a:pt x="45" y="12"/>
                    </a:cubicBezTo>
                    <a:cubicBezTo>
                      <a:pt x="44" y="12"/>
                      <a:pt x="44" y="13"/>
                      <a:pt x="44" y="12"/>
                    </a:cubicBezTo>
                    <a:cubicBezTo>
                      <a:pt x="44" y="11"/>
                      <a:pt x="45" y="11"/>
                      <a:pt x="45" y="11"/>
                    </a:cubicBezTo>
                    <a:cubicBezTo>
                      <a:pt x="45" y="10"/>
                      <a:pt x="44" y="11"/>
                      <a:pt x="44" y="12"/>
                    </a:cubicBezTo>
                    <a:cubicBezTo>
                      <a:pt x="44" y="10"/>
                      <a:pt x="43" y="11"/>
                      <a:pt x="44" y="10"/>
                    </a:cubicBezTo>
                    <a:cubicBezTo>
                      <a:pt x="42" y="12"/>
                      <a:pt x="44" y="9"/>
                      <a:pt x="42" y="12"/>
                    </a:cubicBezTo>
                    <a:cubicBezTo>
                      <a:pt x="43" y="11"/>
                      <a:pt x="43" y="11"/>
                      <a:pt x="43" y="11"/>
                    </a:cubicBezTo>
                    <a:cubicBezTo>
                      <a:pt x="42" y="12"/>
                      <a:pt x="41" y="13"/>
                      <a:pt x="41" y="13"/>
                    </a:cubicBezTo>
                    <a:cubicBezTo>
                      <a:pt x="42" y="12"/>
                      <a:pt x="42" y="12"/>
                      <a:pt x="42" y="12"/>
                    </a:cubicBezTo>
                    <a:cubicBezTo>
                      <a:pt x="43" y="9"/>
                      <a:pt x="42" y="11"/>
                      <a:pt x="42" y="10"/>
                    </a:cubicBezTo>
                    <a:cubicBezTo>
                      <a:pt x="42" y="11"/>
                      <a:pt x="42" y="10"/>
                      <a:pt x="42" y="11"/>
                    </a:cubicBezTo>
                    <a:cubicBezTo>
                      <a:pt x="41" y="12"/>
                      <a:pt x="41" y="12"/>
                      <a:pt x="41" y="12"/>
                    </a:cubicBezTo>
                    <a:cubicBezTo>
                      <a:pt x="40" y="13"/>
                      <a:pt x="40" y="13"/>
                      <a:pt x="40" y="13"/>
                    </a:cubicBezTo>
                    <a:cubicBezTo>
                      <a:pt x="40" y="13"/>
                      <a:pt x="41" y="11"/>
                      <a:pt x="41" y="11"/>
                    </a:cubicBezTo>
                    <a:cubicBezTo>
                      <a:pt x="41" y="10"/>
                      <a:pt x="41" y="10"/>
                      <a:pt x="41" y="11"/>
                    </a:cubicBezTo>
                    <a:cubicBezTo>
                      <a:pt x="41" y="11"/>
                      <a:pt x="41" y="11"/>
                      <a:pt x="41" y="11"/>
                    </a:cubicBezTo>
                    <a:cubicBezTo>
                      <a:pt x="41" y="11"/>
                      <a:pt x="41" y="11"/>
                      <a:pt x="41" y="11"/>
                    </a:cubicBezTo>
                    <a:cubicBezTo>
                      <a:pt x="41" y="11"/>
                      <a:pt x="40" y="11"/>
                      <a:pt x="40" y="11"/>
                    </a:cubicBezTo>
                    <a:cubicBezTo>
                      <a:pt x="40" y="11"/>
                      <a:pt x="40" y="11"/>
                      <a:pt x="40" y="11"/>
                    </a:cubicBezTo>
                    <a:cubicBezTo>
                      <a:pt x="41" y="11"/>
                      <a:pt x="41" y="11"/>
                      <a:pt x="41" y="11"/>
                    </a:cubicBezTo>
                    <a:cubicBezTo>
                      <a:pt x="41" y="10"/>
                      <a:pt x="41" y="10"/>
                      <a:pt x="41" y="10"/>
                    </a:cubicBezTo>
                    <a:cubicBezTo>
                      <a:pt x="41" y="10"/>
                      <a:pt x="41" y="10"/>
                      <a:pt x="41" y="10"/>
                    </a:cubicBezTo>
                    <a:cubicBezTo>
                      <a:pt x="41" y="10"/>
                      <a:pt x="41" y="10"/>
                      <a:pt x="41" y="10"/>
                    </a:cubicBezTo>
                    <a:cubicBezTo>
                      <a:pt x="41" y="8"/>
                      <a:pt x="41" y="8"/>
                      <a:pt x="41" y="8"/>
                    </a:cubicBezTo>
                    <a:cubicBezTo>
                      <a:pt x="41" y="8"/>
                      <a:pt x="40" y="10"/>
                      <a:pt x="40" y="11"/>
                    </a:cubicBezTo>
                    <a:cubicBezTo>
                      <a:pt x="40" y="9"/>
                      <a:pt x="39" y="10"/>
                      <a:pt x="38" y="11"/>
                    </a:cubicBezTo>
                    <a:cubicBezTo>
                      <a:pt x="38" y="11"/>
                      <a:pt x="39" y="10"/>
                      <a:pt x="39" y="10"/>
                    </a:cubicBezTo>
                    <a:cubicBezTo>
                      <a:pt x="38" y="10"/>
                      <a:pt x="38" y="12"/>
                      <a:pt x="38" y="11"/>
                    </a:cubicBezTo>
                    <a:cubicBezTo>
                      <a:pt x="38" y="11"/>
                      <a:pt x="38" y="10"/>
                      <a:pt x="38" y="9"/>
                    </a:cubicBezTo>
                    <a:cubicBezTo>
                      <a:pt x="38" y="9"/>
                      <a:pt x="38" y="11"/>
                      <a:pt x="38" y="11"/>
                    </a:cubicBezTo>
                    <a:cubicBezTo>
                      <a:pt x="38" y="8"/>
                      <a:pt x="36" y="12"/>
                      <a:pt x="37" y="10"/>
                    </a:cubicBezTo>
                    <a:cubicBezTo>
                      <a:pt x="36" y="10"/>
                      <a:pt x="37" y="9"/>
                      <a:pt x="37" y="9"/>
                    </a:cubicBezTo>
                    <a:cubicBezTo>
                      <a:pt x="37" y="9"/>
                      <a:pt x="36" y="10"/>
                      <a:pt x="35" y="11"/>
                    </a:cubicBezTo>
                    <a:cubicBezTo>
                      <a:pt x="36" y="10"/>
                      <a:pt x="36" y="10"/>
                      <a:pt x="36" y="10"/>
                    </a:cubicBezTo>
                    <a:cubicBezTo>
                      <a:pt x="36" y="10"/>
                      <a:pt x="35" y="10"/>
                      <a:pt x="35" y="11"/>
                    </a:cubicBezTo>
                    <a:cubicBezTo>
                      <a:pt x="34" y="12"/>
                      <a:pt x="34" y="13"/>
                      <a:pt x="34" y="13"/>
                    </a:cubicBezTo>
                    <a:cubicBezTo>
                      <a:pt x="34" y="13"/>
                      <a:pt x="34" y="13"/>
                      <a:pt x="34" y="13"/>
                    </a:cubicBezTo>
                    <a:cubicBezTo>
                      <a:pt x="33" y="12"/>
                      <a:pt x="33" y="13"/>
                      <a:pt x="33" y="13"/>
                    </a:cubicBezTo>
                    <a:cubicBezTo>
                      <a:pt x="33" y="12"/>
                      <a:pt x="33" y="13"/>
                      <a:pt x="34" y="12"/>
                    </a:cubicBezTo>
                    <a:cubicBezTo>
                      <a:pt x="35" y="10"/>
                      <a:pt x="34" y="10"/>
                      <a:pt x="34" y="10"/>
                    </a:cubicBezTo>
                    <a:cubicBezTo>
                      <a:pt x="33" y="11"/>
                      <a:pt x="33" y="11"/>
                      <a:pt x="33" y="11"/>
                    </a:cubicBezTo>
                    <a:cubicBezTo>
                      <a:pt x="33" y="12"/>
                      <a:pt x="34" y="10"/>
                      <a:pt x="33" y="10"/>
                    </a:cubicBezTo>
                    <a:cubicBezTo>
                      <a:pt x="31" y="14"/>
                      <a:pt x="31" y="14"/>
                      <a:pt x="31" y="14"/>
                    </a:cubicBezTo>
                    <a:cubicBezTo>
                      <a:pt x="31" y="14"/>
                      <a:pt x="32" y="12"/>
                      <a:pt x="32" y="11"/>
                    </a:cubicBezTo>
                    <a:cubicBezTo>
                      <a:pt x="32" y="12"/>
                      <a:pt x="30" y="14"/>
                      <a:pt x="29" y="15"/>
                    </a:cubicBezTo>
                    <a:cubicBezTo>
                      <a:pt x="30" y="15"/>
                      <a:pt x="29" y="16"/>
                      <a:pt x="29" y="16"/>
                    </a:cubicBezTo>
                    <a:cubicBezTo>
                      <a:pt x="29" y="15"/>
                      <a:pt x="29" y="16"/>
                      <a:pt x="29" y="15"/>
                    </a:cubicBezTo>
                    <a:cubicBezTo>
                      <a:pt x="30" y="14"/>
                      <a:pt x="30" y="14"/>
                      <a:pt x="30" y="14"/>
                    </a:cubicBezTo>
                    <a:cubicBezTo>
                      <a:pt x="30" y="13"/>
                      <a:pt x="31" y="11"/>
                      <a:pt x="31" y="10"/>
                    </a:cubicBezTo>
                    <a:cubicBezTo>
                      <a:pt x="31" y="11"/>
                      <a:pt x="31" y="10"/>
                      <a:pt x="30" y="10"/>
                    </a:cubicBezTo>
                    <a:cubicBezTo>
                      <a:pt x="29" y="12"/>
                      <a:pt x="29" y="11"/>
                      <a:pt x="28" y="13"/>
                    </a:cubicBezTo>
                    <a:cubicBezTo>
                      <a:pt x="28" y="13"/>
                      <a:pt x="29" y="11"/>
                      <a:pt x="29" y="11"/>
                    </a:cubicBezTo>
                    <a:cubicBezTo>
                      <a:pt x="28" y="11"/>
                      <a:pt x="28" y="10"/>
                      <a:pt x="28" y="11"/>
                    </a:cubicBezTo>
                    <a:cubicBezTo>
                      <a:pt x="28" y="10"/>
                      <a:pt x="28" y="10"/>
                      <a:pt x="28" y="10"/>
                    </a:cubicBezTo>
                    <a:cubicBezTo>
                      <a:pt x="28" y="11"/>
                      <a:pt x="27" y="10"/>
                      <a:pt x="26" y="12"/>
                    </a:cubicBezTo>
                    <a:cubicBezTo>
                      <a:pt x="27" y="11"/>
                      <a:pt x="27" y="11"/>
                      <a:pt x="27" y="11"/>
                    </a:cubicBezTo>
                    <a:cubicBezTo>
                      <a:pt x="27" y="10"/>
                      <a:pt x="25" y="14"/>
                      <a:pt x="26" y="12"/>
                    </a:cubicBezTo>
                    <a:cubicBezTo>
                      <a:pt x="26" y="11"/>
                      <a:pt x="26" y="11"/>
                      <a:pt x="26" y="11"/>
                    </a:cubicBezTo>
                    <a:cubicBezTo>
                      <a:pt x="26" y="12"/>
                      <a:pt x="26" y="10"/>
                      <a:pt x="25" y="11"/>
                    </a:cubicBezTo>
                    <a:cubicBezTo>
                      <a:pt x="26" y="10"/>
                      <a:pt x="26" y="10"/>
                      <a:pt x="26" y="10"/>
                    </a:cubicBezTo>
                    <a:cubicBezTo>
                      <a:pt x="26" y="11"/>
                      <a:pt x="25" y="10"/>
                      <a:pt x="24" y="12"/>
                    </a:cubicBezTo>
                    <a:cubicBezTo>
                      <a:pt x="25" y="10"/>
                      <a:pt x="25" y="10"/>
                      <a:pt x="25" y="10"/>
                    </a:cubicBezTo>
                    <a:cubicBezTo>
                      <a:pt x="26" y="9"/>
                      <a:pt x="24" y="12"/>
                      <a:pt x="24" y="11"/>
                    </a:cubicBezTo>
                    <a:cubicBezTo>
                      <a:pt x="24" y="11"/>
                      <a:pt x="25" y="10"/>
                      <a:pt x="25" y="10"/>
                    </a:cubicBezTo>
                    <a:cubicBezTo>
                      <a:pt x="24" y="11"/>
                      <a:pt x="24" y="11"/>
                      <a:pt x="24" y="11"/>
                    </a:cubicBezTo>
                    <a:cubicBezTo>
                      <a:pt x="24" y="9"/>
                      <a:pt x="24" y="9"/>
                      <a:pt x="24" y="9"/>
                    </a:cubicBezTo>
                    <a:cubicBezTo>
                      <a:pt x="23" y="8"/>
                      <a:pt x="22" y="8"/>
                      <a:pt x="20" y="9"/>
                    </a:cubicBezTo>
                    <a:cubicBezTo>
                      <a:pt x="21" y="7"/>
                      <a:pt x="21" y="8"/>
                      <a:pt x="22" y="6"/>
                    </a:cubicBezTo>
                    <a:cubicBezTo>
                      <a:pt x="21" y="8"/>
                      <a:pt x="21" y="7"/>
                      <a:pt x="21" y="7"/>
                    </a:cubicBezTo>
                    <a:cubicBezTo>
                      <a:pt x="21" y="7"/>
                      <a:pt x="21" y="7"/>
                      <a:pt x="21" y="7"/>
                    </a:cubicBezTo>
                    <a:cubicBezTo>
                      <a:pt x="20" y="7"/>
                      <a:pt x="21" y="6"/>
                      <a:pt x="20" y="6"/>
                    </a:cubicBezTo>
                    <a:cubicBezTo>
                      <a:pt x="20" y="7"/>
                      <a:pt x="20" y="7"/>
                      <a:pt x="20" y="7"/>
                    </a:cubicBezTo>
                    <a:cubicBezTo>
                      <a:pt x="19" y="8"/>
                      <a:pt x="21" y="4"/>
                      <a:pt x="20" y="7"/>
                    </a:cubicBezTo>
                    <a:cubicBezTo>
                      <a:pt x="20" y="5"/>
                      <a:pt x="20" y="5"/>
                      <a:pt x="20" y="5"/>
                    </a:cubicBezTo>
                    <a:cubicBezTo>
                      <a:pt x="19" y="7"/>
                      <a:pt x="20" y="4"/>
                      <a:pt x="19" y="6"/>
                    </a:cubicBezTo>
                    <a:cubicBezTo>
                      <a:pt x="19" y="6"/>
                      <a:pt x="19" y="6"/>
                      <a:pt x="19" y="6"/>
                    </a:cubicBezTo>
                    <a:cubicBezTo>
                      <a:pt x="20" y="5"/>
                      <a:pt x="18" y="8"/>
                      <a:pt x="18" y="6"/>
                    </a:cubicBezTo>
                    <a:cubicBezTo>
                      <a:pt x="18" y="6"/>
                      <a:pt x="18" y="7"/>
                      <a:pt x="17" y="8"/>
                    </a:cubicBezTo>
                    <a:cubicBezTo>
                      <a:pt x="18" y="6"/>
                      <a:pt x="18" y="6"/>
                      <a:pt x="18" y="6"/>
                    </a:cubicBezTo>
                    <a:cubicBezTo>
                      <a:pt x="17" y="7"/>
                      <a:pt x="16" y="6"/>
                      <a:pt x="14" y="8"/>
                    </a:cubicBezTo>
                    <a:cubicBezTo>
                      <a:pt x="14" y="7"/>
                      <a:pt x="14" y="7"/>
                      <a:pt x="14" y="7"/>
                    </a:cubicBezTo>
                    <a:cubicBezTo>
                      <a:pt x="13" y="8"/>
                      <a:pt x="15" y="4"/>
                      <a:pt x="12" y="8"/>
                    </a:cubicBezTo>
                    <a:cubicBezTo>
                      <a:pt x="11" y="9"/>
                      <a:pt x="11" y="9"/>
                      <a:pt x="11" y="9"/>
                    </a:cubicBezTo>
                    <a:cubicBezTo>
                      <a:pt x="12" y="7"/>
                      <a:pt x="12" y="7"/>
                      <a:pt x="12" y="7"/>
                    </a:cubicBezTo>
                    <a:cubicBezTo>
                      <a:pt x="12" y="8"/>
                      <a:pt x="12" y="7"/>
                      <a:pt x="11" y="8"/>
                    </a:cubicBezTo>
                    <a:cubicBezTo>
                      <a:pt x="12" y="7"/>
                      <a:pt x="12" y="7"/>
                      <a:pt x="12" y="7"/>
                    </a:cubicBezTo>
                    <a:cubicBezTo>
                      <a:pt x="12" y="7"/>
                      <a:pt x="10" y="9"/>
                      <a:pt x="10" y="8"/>
                    </a:cubicBezTo>
                    <a:cubicBezTo>
                      <a:pt x="11" y="8"/>
                      <a:pt x="11" y="8"/>
                      <a:pt x="11" y="8"/>
                    </a:cubicBezTo>
                    <a:cubicBezTo>
                      <a:pt x="11" y="4"/>
                      <a:pt x="11" y="1"/>
                      <a:pt x="8" y="5"/>
                    </a:cubicBezTo>
                    <a:cubicBezTo>
                      <a:pt x="7" y="5"/>
                      <a:pt x="9" y="2"/>
                      <a:pt x="9" y="3"/>
                    </a:cubicBezTo>
                    <a:cubicBezTo>
                      <a:pt x="6" y="5"/>
                      <a:pt x="8" y="0"/>
                      <a:pt x="4" y="4"/>
                    </a:cubicBezTo>
                    <a:cubicBezTo>
                      <a:pt x="3" y="5"/>
                      <a:pt x="0" y="10"/>
                      <a:pt x="0" y="10"/>
                    </a:cubicBezTo>
                    <a:cubicBezTo>
                      <a:pt x="3" y="9"/>
                      <a:pt x="3" y="12"/>
                      <a:pt x="3"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79" name="Freeform 211"/>
              <p:cNvSpPr>
                <a:spLocks/>
              </p:cNvSpPr>
              <p:nvPr/>
            </p:nvSpPr>
            <p:spPr bwMode="auto">
              <a:xfrm>
                <a:off x="2269" y="795"/>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0"/>
                      <a:pt x="1" y="0"/>
                      <a:pt x="0" y="1"/>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80" name="Freeform 212"/>
              <p:cNvSpPr>
                <a:spLocks/>
              </p:cNvSpPr>
              <p:nvPr/>
            </p:nvSpPr>
            <p:spPr bwMode="auto">
              <a:xfrm>
                <a:off x="2269" y="792"/>
                <a:ext cx="2" cy="2"/>
              </a:xfrm>
              <a:custGeom>
                <a:avLst/>
                <a:gdLst>
                  <a:gd name="T0" fmla="*/ 0 w 1"/>
                  <a:gd name="T1" fmla="*/ 2 h 2"/>
                  <a:gd name="T2" fmla="*/ 1 w 1"/>
                  <a:gd name="T3" fmla="*/ 1 h 2"/>
                  <a:gd name="T4" fmla="*/ 0 w 1"/>
                  <a:gd name="T5" fmla="*/ 2 h 2"/>
                </a:gdLst>
                <a:ahLst/>
                <a:cxnLst>
                  <a:cxn ang="0">
                    <a:pos x="T0" y="T1"/>
                  </a:cxn>
                  <a:cxn ang="0">
                    <a:pos x="T2" y="T3"/>
                  </a:cxn>
                  <a:cxn ang="0">
                    <a:pos x="T4" y="T5"/>
                  </a:cxn>
                </a:cxnLst>
                <a:rect l="0" t="0" r="r" b="b"/>
                <a:pathLst>
                  <a:path w="1" h="2">
                    <a:moveTo>
                      <a:pt x="0" y="2"/>
                    </a:moveTo>
                    <a:cubicBezTo>
                      <a:pt x="1" y="0"/>
                      <a:pt x="0" y="1"/>
                      <a:pt x="1" y="1"/>
                    </a:cubicBezTo>
                    <a:cubicBezTo>
                      <a:pt x="0" y="1"/>
                      <a:pt x="0" y="2"/>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81" name="Freeform 213"/>
              <p:cNvSpPr>
                <a:spLocks/>
              </p:cNvSpPr>
              <p:nvPr/>
            </p:nvSpPr>
            <p:spPr bwMode="auto">
              <a:xfrm>
                <a:off x="2266" y="788"/>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0"/>
                      <a:pt x="1" y="0"/>
                      <a:pt x="1" y="0"/>
                    </a:cubicBezTo>
                    <a:cubicBezTo>
                      <a:pt x="1" y="0"/>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82" name="Freeform 214"/>
              <p:cNvSpPr>
                <a:spLocks/>
              </p:cNvSpPr>
              <p:nvPr/>
            </p:nvSpPr>
            <p:spPr bwMode="auto">
              <a:xfrm>
                <a:off x="2266" y="809"/>
                <a:ext cx="2" cy="3"/>
              </a:xfrm>
              <a:custGeom>
                <a:avLst/>
                <a:gdLst>
                  <a:gd name="T0" fmla="*/ 0 w 2"/>
                  <a:gd name="T1" fmla="*/ 3 h 3"/>
                  <a:gd name="T2" fmla="*/ 2 w 2"/>
                  <a:gd name="T3" fmla="*/ 0 h 3"/>
                  <a:gd name="T4" fmla="*/ 0 w 2"/>
                  <a:gd name="T5" fmla="*/ 3 h 3"/>
                </a:gdLst>
                <a:ahLst/>
                <a:cxnLst>
                  <a:cxn ang="0">
                    <a:pos x="T0" y="T1"/>
                  </a:cxn>
                  <a:cxn ang="0">
                    <a:pos x="T2" y="T3"/>
                  </a:cxn>
                  <a:cxn ang="0">
                    <a:pos x="T4" y="T5"/>
                  </a:cxn>
                </a:cxnLst>
                <a:rect l="0" t="0" r="r" b="b"/>
                <a:pathLst>
                  <a:path w="2" h="3">
                    <a:moveTo>
                      <a:pt x="0" y="3"/>
                    </a:moveTo>
                    <a:cubicBezTo>
                      <a:pt x="2" y="0"/>
                      <a:pt x="2" y="0"/>
                      <a:pt x="2" y="0"/>
                    </a:cubicBezTo>
                    <a:cubicBezTo>
                      <a:pt x="1" y="1"/>
                      <a:pt x="1" y="2"/>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83" name="Freeform 215"/>
              <p:cNvSpPr>
                <a:spLocks/>
              </p:cNvSpPr>
              <p:nvPr/>
            </p:nvSpPr>
            <p:spPr bwMode="auto">
              <a:xfrm>
                <a:off x="2271" y="796"/>
                <a:ext cx="1" cy="3"/>
              </a:xfrm>
              <a:custGeom>
                <a:avLst/>
                <a:gdLst>
                  <a:gd name="T0" fmla="*/ 1 w 1"/>
                  <a:gd name="T1" fmla="*/ 1 h 2"/>
                  <a:gd name="T2" fmla="*/ 0 w 1"/>
                  <a:gd name="T3" fmla="*/ 1 h 2"/>
                  <a:gd name="T4" fmla="*/ 0 w 1"/>
                  <a:gd name="T5" fmla="*/ 2 h 2"/>
                  <a:gd name="T6" fmla="*/ 1 w 1"/>
                  <a:gd name="T7" fmla="*/ 1 h 2"/>
                </a:gdLst>
                <a:ahLst/>
                <a:cxnLst>
                  <a:cxn ang="0">
                    <a:pos x="T0" y="T1"/>
                  </a:cxn>
                  <a:cxn ang="0">
                    <a:pos x="T2" y="T3"/>
                  </a:cxn>
                  <a:cxn ang="0">
                    <a:pos x="T4" y="T5"/>
                  </a:cxn>
                  <a:cxn ang="0">
                    <a:pos x="T6" y="T7"/>
                  </a:cxn>
                </a:cxnLst>
                <a:rect l="0" t="0" r="r" b="b"/>
                <a:pathLst>
                  <a:path w="1" h="2">
                    <a:moveTo>
                      <a:pt x="1" y="1"/>
                    </a:moveTo>
                    <a:cubicBezTo>
                      <a:pt x="1" y="0"/>
                      <a:pt x="0" y="1"/>
                      <a:pt x="0" y="1"/>
                    </a:cubicBezTo>
                    <a:cubicBezTo>
                      <a:pt x="0" y="1"/>
                      <a:pt x="0" y="2"/>
                      <a:pt x="0" y="2"/>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84" name="Freeform 216"/>
              <p:cNvSpPr>
                <a:spLocks/>
              </p:cNvSpPr>
              <p:nvPr/>
            </p:nvSpPr>
            <p:spPr bwMode="auto">
              <a:xfrm>
                <a:off x="2266" y="810"/>
                <a:ext cx="2" cy="2"/>
              </a:xfrm>
              <a:custGeom>
                <a:avLst/>
                <a:gdLst>
                  <a:gd name="T0" fmla="*/ 1 w 2"/>
                  <a:gd name="T1" fmla="*/ 1 h 2"/>
                  <a:gd name="T2" fmla="*/ 1 w 2"/>
                  <a:gd name="T3" fmla="*/ 2 h 2"/>
                  <a:gd name="T4" fmla="*/ 1 w 2"/>
                  <a:gd name="T5" fmla="*/ 1 h 2"/>
                </a:gdLst>
                <a:ahLst/>
                <a:cxnLst>
                  <a:cxn ang="0">
                    <a:pos x="T0" y="T1"/>
                  </a:cxn>
                  <a:cxn ang="0">
                    <a:pos x="T2" y="T3"/>
                  </a:cxn>
                  <a:cxn ang="0">
                    <a:pos x="T4" y="T5"/>
                  </a:cxn>
                </a:cxnLst>
                <a:rect l="0" t="0" r="r" b="b"/>
                <a:pathLst>
                  <a:path w="2" h="2">
                    <a:moveTo>
                      <a:pt x="1" y="1"/>
                    </a:moveTo>
                    <a:cubicBezTo>
                      <a:pt x="2" y="0"/>
                      <a:pt x="1" y="2"/>
                      <a:pt x="1" y="2"/>
                    </a:cubicBezTo>
                    <a:cubicBezTo>
                      <a:pt x="0" y="2"/>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85" name="Freeform 217"/>
              <p:cNvSpPr>
                <a:spLocks/>
              </p:cNvSpPr>
              <p:nvPr/>
            </p:nvSpPr>
            <p:spPr bwMode="auto">
              <a:xfrm>
                <a:off x="2963" y="79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86" name="Freeform 218"/>
              <p:cNvSpPr>
                <a:spLocks/>
              </p:cNvSpPr>
              <p:nvPr/>
            </p:nvSpPr>
            <p:spPr bwMode="auto">
              <a:xfrm>
                <a:off x="2241" y="803"/>
                <a:ext cx="0" cy="1"/>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87" name="Freeform 219"/>
              <p:cNvSpPr>
                <a:spLocks/>
              </p:cNvSpPr>
              <p:nvPr/>
            </p:nvSpPr>
            <p:spPr bwMode="auto">
              <a:xfrm>
                <a:off x="2228" y="773"/>
                <a:ext cx="1" cy="1"/>
              </a:xfrm>
              <a:custGeom>
                <a:avLst/>
                <a:gdLst>
                  <a:gd name="T0" fmla="*/ 0 w 1"/>
                  <a:gd name="T1" fmla="*/ 1 h 1"/>
                  <a:gd name="T2" fmla="*/ 0 w 1"/>
                  <a:gd name="T3" fmla="*/ 1 h 1"/>
                  <a:gd name="T4" fmla="*/ 0 w 1"/>
                  <a:gd name="T5" fmla="*/ 1 h 1"/>
                </a:gdLst>
                <a:ahLst/>
                <a:cxnLst>
                  <a:cxn ang="0">
                    <a:pos x="T0" y="T1"/>
                  </a:cxn>
                  <a:cxn ang="0">
                    <a:pos x="T2" y="T3"/>
                  </a:cxn>
                  <a:cxn ang="0">
                    <a:pos x="T4" y="T5"/>
                  </a:cxn>
                </a:cxnLst>
                <a:rect l="0" t="0" r="r" b="b"/>
                <a:pathLst>
                  <a:path w="1" h="1">
                    <a:moveTo>
                      <a:pt x="0" y="1"/>
                    </a:moveTo>
                    <a:cubicBezTo>
                      <a:pt x="0" y="1"/>
                      <a:pt x="0" y="1"/>
                      <a:pt x="0" y="1"/>
                    </a:cubicBezTo>
                    <a:cubicBezTo>
                      <a:pt x="1"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88" name="Freeform 220"/>
              <p:cNvSpPr>
                <a:spLocks/>
              </p:cNvSpPr>
              <p:nvPr/>
            </p:nvSpPr>
            <p:spPr bwMode="auto">
              <a:xfrm>
                <a:off x="2272" y="796"/>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89" name="Freeform 221"/>
              <p:cNvSpPr>
                <a:spLocks/>
              </p:cNvSpPr>
              <p:nvPr/>
            </p:nvSpPr>
            <p:spPr bwMode="auto">
              <a:xfrm>
                <a:off x="2228" y="797"/>
                <a:ext cx="1"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90" name="Freeform 222"/>
              <p:cNvSpPr>
                <a:spLocks/>
              </p:cNvSpPr>
              <p:nvPr/>
            </p:nvSpPr>
            <p:spPr bwMode="auto">
              <a:xfrm>
                <a:off x="2983" y="788"/>
                <a:ext cx="0" cy="1"/>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1"/>
                      <a:pt x="0" y="0"/>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91" name="Freeform 223"/>
              <p:cNvSpPr>
                <a:spLocks/>
              </p:cNvSpPr>
              <p:nvPr/>
            </p:nvSpPr>
            <p:spPr bwMode="auto">
              <a:xfrm>
                <a:off x="2232" y="77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92" name="Freeform 224"/>
              <p:cNvSpPr>
                <a:spLocks/>
              </p:cNvSpPr>
              <p:nvPr/>
            </p:nvSpPr>
            <p:spPr bwMode="auto">
              <a:xfrm>
                <a:off x="2272" y="790"/>
                <a:ext cx="1"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93" name="Freeform 225"/>
              <p:cNvSpPr>
                <a:spLocks/>
              </p:cNvSpPr>
              <p:nvPr/>
            </p:nvSpPr>
            <p:spPr bwMode="auto">
              <a:xfrm>
                <a:off x="2529" y="1416"/>
                <a:ext cx="3" cy="4"/>
              </a:xfrm>
              <a:custGeom>
                <a:avLst/>
                <a:gdLst>
                  <a:gd name="T0" fmla="*/ 3 w 3"/>
                  <a:gd name="T1" fmla="*/ 0 h 4"/>
                  <a:gd name="T2" fmla="*/ 1 w 3"/>
                  <a:gd name="T3" fmla="*/ 1 h 4"/>
                  <a:gd name="T4" fmla="*/ 1 w 3"/>
                  <a:gd name="T5" fmla="*/ 3 h 4"/>
                  <a:gd name="T6" fmla="*/ 0 w 3"/>
                  <a:gd name="T7" fmla="*/ 4 h 4"/>
                  <a:gd name="T8" fmla="*/ 2 w 3"/>
                  <a:gd name="T9" fmla="*/ 1 h 4"/>
                  <a:gd name="T10" fmla="*/ 3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3" y="0"/>
                    </a:moveTo>
                    <a:cubicBezTo>
                      <a:pt x="2" y="1"/>
                      <a:pt x="2" y="1"/>
                      <a:pt x="1" y="1"/>
                    </a:cubicBezTo>
                    <a:cubicBezTo>
                      <a:pt x="1" y="2"/>
                      <a:pt x="0" y="3"/>
                      <a:pt x="1" y="3"/>
                    </a:cubicBezTo>
                    <a:cubicBezTo>
                      <a:pt x="1" y="3"/>
                      <a:pt x="0" y="4"/>
                      <a:pt x="0" y="4"/>
                    </a:cubicBezTo>
                    <a:cubicBezTo>
                      <a:pt x="1" y="4"/>
                      <a:pt x="2" y="2"/>
                      <a:pt x="2" y="1"/>
                    </a:cubicBezTo>
                    <a:cubicBezTo>
                      <a:pt x="3" y="1"/>
                      <a:pt x="3"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94" name="Freeform 226"/>
              <p:cNvSpPr>
                <a:spLocks/>
              </p:cNvSpPr>
              <p:nvPr/>
            </p:nvSpPr>
            <p:spPr bwMode="auto">
              <a:xfrm>
                <a:off x="2663" y="142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95" name="Freeform 227"/>
              <p:cNvSpPr>
                <a:spLocks/>
              </p:cNvSpPr>
              <p:nvPr/>
            </p:nvSpPr>
            <p:spPr bwMode="auto">
              <a:xfrm>
                <a:off x="2529" y="1417"/>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96" name="Rectangle 228"/>
              <p:cNvSpPr>
                <a:spLocks noChangeArrowheads="1"/>
              </p:cNvSpPr>
              <p:nvPr/>
            </p:nvSpPr>
            <p:spPr bwMode="auto">
              <a:xfrm>
                <a:off x="2532" y="1420"/>
                <a:ext cx="3"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97" name="Freeform 229"/>
              <p:cNvSpPr>
                <a:spLocks/>
              </p:cNvSpPr>
              <p:nvPr/>
            </p:nvSpPr>
            <p:spPr bwMode="auto">
              <a:xfrm>
                <a:off x="2530" y="1354"/>
                <a:ext cx="1" cy="6"/>
              </a:xfrm>
              <a:custGeom>
                <a:avLst/>
                <a:gdLst>
                  <a:gd name="T0" fmla="*/ 0 w 1"/>
                  <a:gd name="T1" fmla="*/ 2 h 5"/>
                  <a:gd name="T2" fmla="*/ 1 w 1"/>
                  <a:gd name="T3" fmla="*/ 3 h 5"/>
                  <a:gd name="T4" fmla="*/ 0 w 1"/>
                  <a:gd name="T5" fmla="*/ 5 h 5"/>
                  <a:gd name="T6" fmla="*/ 1 w 1"/>
                  <a:gd name="T7" fmla="*/ 1 h 5"/>
                  <a:gd name="T8" fmla="*/ 1 w 1"/>
                  <a:gd name="T9" fmla="*/ 0 h 5"/>
                  <a:gd name="T10" fmla="*/ 0 w 1"/>
                  <a:gd name="T11" fmla="*/ 2 h 5"/>
                </a:gdLst>
                <a:ahLst/>
                <a:cxnLst>
                  <a:cxn ang="0">
                    <a:pos x="T0" y="T1"/>
                  </a:cxn>
                  <a:cxn ang="0">
                    <a:pos x="T2" y="T3"/>
                  </a:cxn>
                  <a:cxn ang="0">
                    <a:pos x="T4" y="T5"/>
                  </a:cxn>
                  <a:cxn ang="0">
                    <a:pos x="T6" y="T7"/>
                  </a:cxn>
                  <a:cxn ang="0">
                    <a:pos x="T8" y="T9"/>
                  </a:cxn>
                  <a:cxn ang="0">
                    <a:pos x="T10" y="T11"/>
                  </a:cxn>
                </a:cxnLst>
                <a:rect l="0" t="0" r="r" b="b"/>
                <a:pathLst>
                  <a:path w="1" h="5">
                    <a:moveTo>
                      <a:pt x="0" y="2"/>
                    </a:moveTo>
                    <a:cubicBezTo>
                      <a:pt x="0" y="2"/>
                      <a:pt x="0" y="4"/>
                      <a:pt x="1" y="3"/>
                    </a:cubicBezTo>
                    <a:cubicBezTo>
                      <a:pt x="1" y="3"/>
                      <a:pt x="0" y="4"/>
                      <a:pt x="0" y="5"/>
                    </a:cubicBezTo>
                    <a:cubicBezTo>
                      <a:pt x="1" y="4"/>
                      <a:pt x="1" y="1"/>
                      <a:pt x="1" y="1"/>
                    </a:cubicBezTo>
                    <a:cubicBezTo>
                      <a:pt x="1" y="0"/>
                      <a:pt x="1" y="0"/>
                      <a:pt x="1" y="0"/>
                    </a:cubicBezTo>
                    <a:cubicBezTo>
                      <a:pt x="1" y="1"/>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98" name="Freeform 230"/>
              <p:cNvSpPr>
                <a:spLocks/>
              </p:cNvSpPr>
              <p:nvPr/>
            </p:nvSpPr>
            <p:spPr bwMode="auto">
              <a:xfrm>
                <a:off x="2530" y="1414"/>
                <a:ext cx="1" cy="2"/>
              </a:xfrm>
              <a:custGeom>
                <a:avLst/>
                <a:gdLst>
                  <a:gd name="T0" fmla="*/ 1 w 1"/>
                  <a:gd name="T1" fmla="*/ 1 h 1"/>
                  <a:gd name="T2" fmla="*/ 1 w 1"/>
                  <a:gd name="T3" fmla="*/ 0 h 1"/>
                  <a:gd name="T4" fmla="*/ 0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0"/>
                      <a:pt x="1" y="0"/>
                    </a:cubicBezTo>
                    <a:cubicBezTo>
                      <a:pt x="1" y="1"/>
                      <a:pt x="0" y="1"/>
                      <a:pt x="0" y="1"/>
                    </a:cubicBezTo>
                    <a:cubicBezTo>
                      <a:pt x="0"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99" name="Freeform 231"/>
              <p:cNvSpPr>
                <a:spLocks/>
              </p:cNvSpPr>
              <p:nvPr/>
            </p:nvSpPr>
            <p:spPr bwMode="auto">
              <a:xfrm>
                <a:off x="2529" y="1353"/>
                <a:ext cx="1" cy="2"/>
              </a:xfrm>
              <a:custGeom>
                <a:avLst/>
                <a:gdLst>
                  <a:gd name="T0" fmla="*/ 1 w 1"/>
                  <a:gd name="T1" fmla="*/ 1 h 2"/>
                  <a:gd name="T2" fmla="*/ 0 w 1"/>
                  <a:gd name="T3" fmla="*/ 2 h 2"/>
                  <a:gd name="T4" fmla="*/ 1 w 1"/>
                  <a:gd name="T5" fmla="*/ 1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2"/>
                      <a:pt x="0" y="2"/>
                    </a:cubicBezTo>
                    <a:cubicBezTo>
                      <a:pt x="0" y="2"/>
                      <a:pt x="1" y="1"/>
                      <a:pt x="1" y="1"/>
                    </a:cubicBezTo>
                    <a:cubicBezTo>
                      <a:pt x="1" y="1"/>
                      <a:pt x="1"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00" name="Freeform 232"/>
              <p:cNvSpPr>
                <a:spLocks/>
              </p:cNvSpPr>
              <p:nvPr/>
            </p:nvSpPr>
            <p:spPr bwMode="auto">
              <a:xfrm>
                <a:off x="2545" y="1433"/>
                <a:ext cx="2" cy="2"/>
              </a:xfrm>
              <a:custGeom>
                <a:avLst/>
                <a:gdLst>
                  <a:gd name="T0" fmla="*/ 1 w 2"/>
                  <a:gd name="T1" fmla="*/ 0 h 2"/>
                  <a:gd name="T2" fmla="*/ 2 w 2"/>
                  <a:gd name="T3" fmla="*/ 1 h 2"/>
                  <a:gd name="T4" fmla="*/ 1 w 2"/>
                  <a:gd name="T5" fmla="*/ 0 h 2"/>
                </a:gdLst>
                <a:ahLst/>
                <a:cxnLst>
                  <a:cxn ang="0">
                    <a:pos x="T0" y="T1"/>
                  </a:cxn>
                  <a:cxn ang="0">
                    <a:pos x="T2" y="T3"/>
                  </a:cxn>
                  <a:cxn ang="0">
                    <a:pos x="T4" y="T5"/>
                  </a:cxn>
                </a:cxnLst>
                <a:rect l="0" t="0" r="r" b="b"/>
                <a:pathLst>
                  <a:path w="2" h="2">
                    <a:moveTo>
                      <a:pt x="1" y="0"/>
                    </a:moveTo>
                    <a:cubicBezTo>
                      <a:pt x="0" y="2"/>
                      <a:pt x="2" y="0"/>
                      <a:pt x="2" y="1"/>
                    </a:cubicBezTo>
                    <a:cubicBezTo>
                      <a:pt x="2"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01" name="Freeform 233"/>
              <p:cNvSpPr>
                <a:spLocks/>
              </p:cNvSpPr>
              <p:nvPr/>
            </p:nvSpPr>
            <p:spPr bwMode="auto">
              <a:xfrm>
                <a:off x="2612" y="1457"/>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02" name="Freeform 234"/>
              <p:cNvSpPr>
                <a:spLocks/>
              </p:cNvSpPr>
              <p:nvPr/>
            </p:nvSpPr>
            <p:spPr bwMode="auto">
              <a:xfrm>
                <a:off x="2452" y="77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03" name="Freeform 235"/>
              <p:cNvSpPr>
                <a:spLocks/>
              </p:cNvSpPr>
              <p:nvPr/>
            </p:nvSpPr>
            <p:spPr bwMode="auto">
              <a:xfrm>
                <a:off x="2529" y="1357"/>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04" name="Freeform 236"/>
              <p:cNvSpPr>
                <a:spLocks/>
              </p:cNvSpPr>
              <p:nvPr/>
            </p:nvSpPr>
            <p:spPr bwMode="auto">
              <a:xfrm>
                <a:off x="2452" y="77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05" name="Freeform 237"/>
              <p:cNvSpPr>
                <a:spLocks/>
              </p:cNvSpPr>
              <p:nvPr/>
            </p:nvSpPr>
            <p:spPr bwMode="auto">
              <a:xfrm>
                <a:off x="2536" y="1427"/>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06" name="Oval 238"/>
              <p:cNvSpPr>
                <a:spLocks noChangeArrowheads="1"/>
              </p:cNvSpPr>
              <p:nvPr/>
            </p:nvSpPr>
            <p:spPr bwMode="auto">
              <a:xfrm>
                <a:off x="2452" y="771"/>
                <a:ext cx="1" cy="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07" name="Freeform 239"/>
              <p:cNvSpPr>
                <a:spLocks/>
              </p:cNvSpPr>
              <p:nvPr/>
            </p:nvSpPr>
            <p:spPr bwMode="auto">
              <a:xfrm>
                <a:off x="2627" y="1352"/>
                <a:ext cx="0" cy="1"/>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lnTo>
                      <a:pt x="0" y="0"/>
                    </a:lnTo>
                    <a:lnTo>
                      <a:pt x="0" y="1"/>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08" name="Freeform 240"/>
              <p:cNvSpPr>
                <a:spLocks/>
              </p:cNvSpPr>
              <p:nvPr/>
            </p:nvSpPr>
            <p:spPr bwMode="auto">
              <a:xfrm>
                <a:off x="2656" y="134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09" name="Freeform 241"/>
              <p:cNvSpPr>
                <a:spLocks/>
              </p:cNvSpPr>
              <p:nvPr/>
            </p:nvSpPr>
            <p:spPr bwMode="auto">
              <a:xfrm>
                <a:off x="2645" y="134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10" name="Freeform 242"/>
              <p:cNvSpPr>
                <a:spLocks/>
              </p:cNvSpPr>
              <p:nvPr/>
            </p:nvSpPr>
            <p:spPr bwMode="auto">
              <a:xfrm>
                <a:off x="2519" y="1282"/>
                <a:ext cx="218" cy="86"/>
              </a:xfrm>
              <a:custGeom>
                <a:avLst/>
                <a:gdLst>
                  <a:gd name="T0" fmla="*/ 11 w 188"/>
                  <a:gd name="T1" fmla="*/ 59 h 75"/>
                  <a:gd name="T2" fmla="*/ 17 w 188"/>
                  <a:gd name="T3" fmla="*/ 64 h 75"/>
                  <a:gd name="T4" fmla="*/ 14 w 188"/>
                  <a:gd name="T5" fmla="*/ 70 h 75"/>
                  <a:gd name="T6" fmla="*/ 17 w 188"/>
                  <a:gd name="T7" fmla="*/ 71 h 75"/>
                  <a:gd name="T8" fmla="*/ 21 w 188"/>
                  <a:gd name="T9" fmla="*/ 69 h 75"/>
                  <a:gd name="T10" fmla="*/ 22 w 188"/>
                  <a:gd name="T11" fmla="*/ 71 h 75"/>
                  <a:gd name="T12" fmla="*/ 27 w 188"/>
                  <a:gd name="T13" fmla="*/ 67 h 75"/>
                  <a:gd name="T14" fmla="*/ 30 w 188"/>
                  <a:gd name="T15" fmla="*/ 72 h 75"/>
                  <a:gd name="T16" fmla="*/ 31 w 188"/>
                  <a:gd name="T17" fmla="*/ 74 h 75"/>
                  <a:gd name="T18" fmla="*/ 33 w 188"/>
                  <a:gd name="T19" fmla="*/ 72 h 75"/>
                  <a:gd name="T20" fmla="*/ 37 w 188"/>
                  <a:gd name="T21" fmla="*/ 74 h 75"/>
                  <a:gd name="T22" fmla="*/ 40 w 188"/>
                  <a:gd name="T23" fmla="*/ 69 h 75"/>
                  <a:gd name="T24" fmla="*/ 43 w 188"/>
                  <a:gd name="T25" fmla="*/ 64 h 75"/>
                  <a:gd name="T26" fmla="*/ 45 w 188"/>
                  <a:gd name="T27" fmla="*/ 69 h 75"/>
                  <a:gd name="T28" fmla="*/ 54 w 188"/>
                  <a:gd name="T29" fmla="*/ 69 h 75"/>
                  <a:gd name="T30" fmla="*/ 58 w 188"/>
                  <a:gd name="T31" fmla="*/ 69 h 75"/>
                  <a:gd name="T32" fmla="*/ 62 w 188"/>
                  <a:gd name="T33" fmla="*/ 68 h 75"/>
                  <a:gd name="T34" fmla="*/ 73 w 188"/>
                  <a:gd name="T35" fmla="*/ 66 h 75"/>
                  <a:gd name="T36" fmla="*/ 76 w 188"/>
                  <a:gd name="T37" fmla="*/ 65 h 75"/>
                  <a:gd name="T38" fmla="*/ 77 w 188"/>
                  <a:gd name="T39" fmla="*/ 64 h 75"/>
                  <a:gd name="T40" fmla="*/ 80 w 188"/>
                  <a:gd name="T41" fmla="*/ 62 h 75"/>
                  <a:gd name="T42" fmla="*/ 83 w 188"/>
                  <a:gd name="T43" fmla="*/ 63 h 75"/>
                  <a:gd name="T44" fmla="*/ 86 w 188"/>
                  <a:gd name="T45" fmla="*/ 61 h 75"/>
                  <a:gd name="T46" fmla="*/ 94 w 188"/>
                  <a:gd name="T47" fmla="*/ 61 h 75"/>
                  <a:gd name="T48" fmla="*/ 100 w 188"/>
                  <a:gd name="T49" fmla="*/ 59 h 75"/>
                  <a:gd name="T50" fmla="*/ 105 w 188"/>
                  <a:gd name="T51" fmla="*/ 59 h 75"/>
                  <a:gd name="T52" fmla="*/ 108 w 188"/>
                  <a:gd name="T53" fmla="*/ 57 h 75"/>
                  <a:gd name="T54" fmla="*/ 109 w 188"/>
                  <a:gd name="T55" fmla="*/ 57 h 75"/>
                  <a:gd name="T56" fmla="*/ 114 w 188"/>
                  <a:gd name="T57" fmla="*/ 54 h 75"/>
                  <a:gd name="T58" fmla="*/ 120 w 188"/>
                  <a:gd name="T59" fmla="*/ 53 h 75"/>
                  <a:gd name="T60" fmla="*/ 124 w 188"/>
                  <a:gd name="T61" fmla="*/ 50 h 75"/>
                  <a:gd name="T62" fmla="*/ 127 w 188"/>
                  <a:gd name="T63" fmla="*/ 41 h 75"/>
                  <a:gd name="T64" fmla="*/ 133 w 188"/>
                  <a:gd name="T65" fmla="*/ 44 h 75"/>
                  <a:gd name="T66" fmla="*/ 139 w 188"/>
                  <a:gd name="T67" fmla="*/ 41 h 75"/>
                  <a:gd name="T68" fmla="*/ 144 w 188"/>
                  <a:gd name="T69" fmla="*/ 39 h 75"/>
                  <a:gd name="T70" fmla="*/ 156 w 188"/>
                  <a:gd name="T71" fmla="*/ 34 h 75"/>
                  <a:gd name="T72" fmla="*/ 160 w 188"/>
                  <a:gd name="T73" fmla="*/ 33 h 75"/>
                  <a:gd name="T74" fmla="*/ 170 w 188"/>
                  <a:gd name="T75" fmla="*/ 21 h 75"/>
                  <a:gd name="T76" fmla="*/ 173 w 188"/>
                  <a:gd name="T77" fmla="*/ 18 h 75"/>
                  <a:gd name="T78" fmla="*/ 169 w 188"/>
                  <a:gd name="T79" fmla="*/ 9 h 75"/>
                  <a:gd name="T80" fmla="*/ 149 w 188"/>
                  <a:gd name="T81" fmla="*/ 20 h 75"/>
                  <a:gd name="T82" fmla="*/ 110 w 188"/>
                  <a:gd name="T83" fmla="*/ 42 h 75"/>
                  <a:gd name="T84" fmla="*/ 103 w 188"/>
                  <a:gd name="T85" fmla="*/ 39 h 75"/>
                  <a:gd name="T86" fmla="*/ 88 w 188"/>
                  <a:gd name="T87" fmla="*/ 44 h 75"/>
                  <a:gd name="T88" fmla="*/ 69 w 188"/>
                  <a:gd name="T89" fmla="*/ 48 h 75"/>
                  <a:gd name="T90" fmla="*/ 59 w 188"/>
                  <a:gd name="T91" fmla="*/ 49 h 75"/>
                  <a:gd name="T92" fmla="*/ 44 w 188"/>
                  <a:gd name="T93" fmla="*/ 52 h 75"/>
                  <a:gd name="T94" fmla="*/ 29 w 188"/>
                  <a:gd name="T95" fmla="*/ 53 h 75"/>
                  <a:gd name="T96" fmla="*/ 19 w 188"/>
                  <a:gd name="T97" fmla="*/ 53 h 75"/>
                  <a:gd name="T98" fmla="*/ 10 w 188"/>
                  <a:gd name="T99" fmla="*/ 49 h 75"/>
                  <a:gd name="T100" fmla="*/ 7 w 188"/>
                  <a:gd name="T101" fmla="*/ 47 h 75"/>
                  <a:gd name="T102" fmla="*/ 5 w 188"/>
                  <a:gd name="T103" fmla="*/ 47 h 75"/>
                  <a:gd name="T104" fmla="*/ 3 w 188"/>
                  <a:gd name="T105" fmla="*/ 5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8" h="75">
                    <a:moveTo>
                      <a:pt x="5" y="55"/>
                    </a:moveTo>
                    <a:cubicBezTo>
                      <a:pt x="5" y="55"/>
                      <a:pt x="5" y="55"/>
                      <a:pt x="5" y="55"/>
                    </a:cubicBezTo>
                    <a:cubicBezTo>
                      <a:pt x="5" y="57"/>
                      <a:pt x="5" y="54"/>
                      <a:pt x="6" y="54"/>
                    </a:cubicBezTo>
                    <a:cubicBezTo>
                      <a:pt x="6" y="55"/>
                      <a:pt x="4" y="57"/>
                      <a:pt x="4" y="58"/>
                    </a:cubicBezTo>
                    <a:cubicBezTo>
                      <a:pt x="5" y="58"/>
                      <a:pt x="7" y="58"/>
                      <a:pt x="7" y="60"/>
                    </a:cubicBezTo>
                    <a:cubicBezTo>
                      <a:pt x="8" y="60"/>
                      <a:pt x="10" y="59"/>
                      <a:pt x="11" y="59"/>
                    </a:cubicBezTo>
                    <a:cubicBezTo>
                      <a:pt x="12" y="59"/>
                      <a:pt x="10" y="61"/>
                      <a:pt x="11" y="60"/>
                    </a:cubicBezTo>
                    <a:cubicBezTo>
                      <a:pt x="11" y="61"/>
                      <a:pt x="10" y="62"/>
                      <a:pt x="10" y="63"/>
                    </a:cubicBezTo>
                    <a:cubicBezTo>
                      <a:pt x="10" y="62"/>
                      <a:pt x="11" y="64"/>
                      <a:pt x="12" y="61"/>
                    </a:cubicBezTo>
                    <a:cubicBezTo>
                      <a:pt x="12" y="62"/>
                      <a:pt x="14" y="63"/>
                      <a:pt x="15" y="63"/>
                    </a:cubicBezTo>
                    <a:cubicBezTo>
                      <a:pt x="14" y="63"/>
                      <a:pt x="14" y="64"/>
                      <a:pt x="14" y="65"/>
                    </a:cubicBezTo>
                    <a:cubicBezTo>
                      <a:pt x="15" y="64"/>
                      <a:pt x="16" y="63"/>
                      <a:pt x="17" y="64"/>
                    </a:cubicBezTo>
                    <a:cubicBezTo>
                      <a:pt x="17" y="62"/>
                      <a:pt x="17" y="62"/>
                      <a:pt x="18" y="60"/>
                    </a:cubicBezTo>
                    <a:cubicBezTo>
                      <a:pt x="18" y="60"/>
                      <a:pt x="18" y="59"/>
                      <a:pt x="18" y="60"/>
                    </a:cubicBezTo>
                    <a:cubicBezTo>
                      <a:pt x="18" y="61"/>
                      <a:pt x="17" y="64"/>
                      <a:pt x="18" y="64"/>
                    </a:cubicBezTo>
                    <a:cubicBezTo>
                      <a:pt x="17" y="67"/>
                      <a:pt x="17" y="64"/>
                      <a:pt x="16" y="67"/>
                    </a:cubicBezTo>
                    <a:cubicBezTo>
                      <a:pt x="15" y="69"/>
                      <a:pt x="14" y="68"/>
                      <a:pt x="14" y="67"/>
                    </a:cubicBezTo>
                    <a:cubicBezTo>
                      <a:pt x="12" y="69"/>
                      <a:pt x="14" y="67"/>
                      <a:pt x="14" y="70"/>
                    </a:cubicBezTo>
                    <a:cubicBezTo>
                      <a:pt x="14" y="70"/>
                      <a:pt x="15" y="68"/>
                      <a:pt x="16" y="68"/>
                    </a:cubicBezTo>
                    <a:cubicBezTo>
                      <a:pt x="17" y="67"/>
                      <a:pt x="16" y="67"/>
                      <a:pt x="17" y="66"/>
                    </a:cubicBezTo>
                    <a:cubicBezTo>
                      <a:pt x="19" y="64"/>
                      <a:pt x="18" y="68"/>
                      <a:pt x="18" y="68"/>
                    </a:cubicBezTo>
                    <a:cubicBezTo>
                      <a:pt x="17" y="69"/>
                      <a:pt x="17" y="69"/>
                      <a:pt x="17" y="69"/>
                    </a:cubicBezTo>
                    <a:cubicBezTo>
                      <a:pt x="18" y="70"/>
                      <a:pt x="18" y="68"/>
                      <a:pt x="19" y="69"/>
                    </a:cubicBezTo>
                    <a:cubicBezTo>
                      <a:pt x="19" y="72"/>
                      <a:pt x="18" y="69"/>
                      <a:pt x="17" y="71"/>
                    </a:cubicBezTo>
                    <a:cubicBezTo>
                      <a:pt x="17" y="73"/>
                      <a:pt x="17" y="73"/>
                      <a:pt x="17" y="73"/>
                    </a:cubicBezTo>
                    <a:cubicBezTo>
                      <a:pt x="18" y="74"/>
                      <a:pt x="18" y="70"/>
                      <a:pt x="19" y="72"/>
                    </a:cubicBezTo>
                    <a:cubicBezTo>
                      <a:pt x="19" y="73"/>
                      <a:pt x="19" y="73"/>
                      <a:pt x="19" y="73"/>
                    </a:cubicBezTo>
                    <a:cubicBezTo>
                      <a:pt x="20" y="72"/>
                      <a:pt x="20" y="72"/>
                      <a:pt x="20" y="72"/>
                    </a:cubicBezTo>
                    <a:cubicBezTo>
                      <a:pt x="20" y="71"/>
                      <a:pt x="20" y="69"/>
                      <a:pt x="19" y="69"/>
                    </a:cubicBezTo>
                    <a:cubicBezTo>
                      <a:pt x="20" y="66"/>
                      <a:pt x="20" y="69"/>
                      <a:pt x="21" y="69"/>
                    </a:cubicBezTo>
                    <a:cubicBezTo>
                      <a:pt x="22" y="67"/>
                      <a:pt x="21" y="69"/>
                      <a:pt x="21" y="67"/>
                    </a:cubicBezTo>
                    <a:cubicBezTo>
                      <a:pt x="21" y="65"/>
                      <a:pt x="22" y="65"/>
                      <a:pt x="22" y="65"/>
                    </a:cubicBezTo>
                    <a:cubicBezTo>
                      <a:pt x="23" y="65"/>
                      <a:pt x="22" y="67"/>
                      <a:pt x="22" y="68"/>
                    </a:cubicBezTo>
                    <a:cubicBezTo>
                      <a:pt x="22" y="69"/>
                      <a:pt x="22" y="69"/>
                      <a:pt x="22" y="68"/>
                    </a:cubicBezTo>
                    <a:cubicBezTo>
                      <a:pt x="21" y="69"/>
                      <a:pt x="22" y="71"/>
                      <a:pt x="21" y="73"/>
                    </a:cubicBezTo>
                    <a:cubicBezTo>
                      <a:pt x="21" y="74"/>
                      <a:pt x="22" y="72"/>
                      <a:pt x="22" y="71"/>
                    </a:cubicBezTo>
                    <a:cubicBezTo>
                      <a:pt x="22" y="71"/>
                      <a:pt x="23" y="69"/>
                      <a:pt x="22" y="69"/>
                    </a:cubicBezTo>
                    <a:cubicBezTo>
                      <a:pt x="25" y="64"/>
                      <a:pt x="23" y="72"/>
                      <a:pt x="24" y="72"/>
                    </a:cubicBezTo>
                    <a:cubicBezTo>
                      <a:pt x="24" y="69"/>
                      <a:pt x="26" y="68"/>
                      <a:pt x="26" y="64"/>
                    </a:cubicBezTo>
                    <a:cubicBezTo>
                      <a:pt x="26" y="64"/>
                      <a:pt x="27" y="63"/>
                      <a:pt x="27" y="63"/>
                    </a:cubicBezTo>
                    <a:cubicBezTo>
                      <a:pt x="26" y="65"/>
                      <a:pt x="27" y="65"/>
                      <a:pt x="26" y="67"/>
                    </a:cubicBezTo>
                    <a:cubicBezTo>
                      <a:pt x="27" y="67"/>
                      <a:pt x="27" y="67"/>
                      <a:pt x="27" y="67"/>
                    </a:cubicBezTo>
                    <a:cubicBezTo>
                      <a:pt x="26" y="69"/>
                      <a:pt x="26" y="69"/>
                      <a:pt x="26" y="69"/>
                    </a:cubicBezTo>
                    <a:cubicBezTo>
                      <a:pt x="26" y="71"/>
                      <a:pt x="27" y="72"/>
                      <a:pt x="27" y="73"/>
                    </a:cubicBezTo>
                    <a:cubicBezTo>
                      <a:pt x="28" y="73"/>
                      <a:pt x="27" y="71"/>
                      <a:pt x="28" y="71"/>
                    </a:cubicBezTo>
                    <a:cubicBezTo>
                      <a:pt x="27" y="72"/>
                      <a:pt x="28" y="73"/>
                      <a:pt x="28" y="73"/>
                    </a:cubicBezTo>
                    <a:cubicBezTo>
                      <a:pt x="27" y="72"/>
                      <a:pt x="28" y="70"/>
                      <a:pt x="29" y="70"/>
                    </a:cubicBezTo>
                    <a:cubicBezTo>
                      <a:pt x="29" y="70"/>
                      <a:pt x="30" y="72"/>
                      <a:pt x="30" y="72"/>
                    </a:cubicBezTo>
                    <a:cubicBezTo>
                      <a:pt x="29" y="74"/>
                      <a:pt x="29" y="74"/>
                      <a:pt x="29" y="74"/>
                    </a:cubicBezTo>
                    <a:cubicBezTo>
                      <a:pt x="29" y="72"/>
                      <a:pt x="29" y="75"/>
                      <a:pt x="29" y="74"/>
                    </a:cubicBezTo>
                    <a:cubicBezTo>
                      <a:pt x="30" y="73"/>
                      <a:pt x="30" y="71"/>
                      <a:pt x="30" y="70"/>
                    </a:cubicBezTo>
                    <a:cubicBezTo>
                      <a:pt x="31" y="69"/>
                      <a:pt x="31" y="71"/>
                      <a:pt x="31" y="70"/>
                    </a:cubicBezTo>
                    <a:cubicBezTo>
                      <a:pt x="30" y="72"/>
                      <a:pt x="30" y="72"/>
                      <a:pt x="30" y="72"/>
                    </a:cubicBezTo>
                    <a:cubicBezTo>
                      <a:pt x="31" y="71"/>
                      <a:pt x="30" y="75"/>
                      <a:pt x="31" y="74"/>
                    </a:cubicBezTo>
                    <a:cubicBezTo>
                      <a:pt x="32" y="73"/>
                      <a:pt x="32" y="73"/>
                      <a:pt x="32" y="73"/>
                    </a:cubicBezTo>
                    <a:cubicBezTo>
                      <a:pt x="32" y="74"/>
                      <a:pt x="32" y="74"/>
                      <a:pt x="32" y="74"/>
                    </a:cubicBezTo>
                    <a:cubicBezTo>
                      <a:pt x="32" y="73"/>
                      <a:pt x="32" y="73"/>
                      <a:pt x="33" y="73"/>
                    </a:cubicBezTo>
                    <a:cubicBezTo>
                      <a:pt x="33" y="74"/>
                      <a:pt x="33" y="74"/>
                      <a:pt x="33" y="74"/>
                    </a:cubicBezTo>
                    <a:cubicBezTo>
                      <a:pt x="33" y="73"/>
                      <a:pt x="34" y="71"/>
                      <a:pt x="34" y="73"/>
                    </a:cubicBezTo>
                    <a:cubicBezTo>
                      <a:pt x="34" y="70"/>
                      <a:pt x="33" y="73"/>
                      <a:pt x="33" y="72"/>
                    </a:cubicBezTo>
                    <a:cubicBezTo>
                      <a:pt x="33" y="70"/>
                      <a:pt x="34" y="70"/>
                      <a:pt x="34" y="70"/>
                    </a:cubicBezTo>
                    <a:cubicBezTo>
                      <a:pt x="34" y="72"/>
                      <a:pt x="35" y="70"/>
                      <a:pt x="35" y="70"/>
                    </a:cubicBezTo>
                    <a:cubicBezTo>
                      <a:pt x="35" y="71"/>
                      <a:pt x="35" y="72"/>
                      <a:pt x="36" y="72"/>
                    </a:cubicBezTo>
                    <a:cubicBezTo>
                      <a:pt x="36" y="70"/>
                      <a:pt x="36" y="70"/>
                      <a:pt x="36" y="70"/>
                    </a:cubicBezTo>
                    <a:cubicBezTo>
                      <a:pt x="36" y="74"/>
                      <a:pt x="37" y="70"/>
                      <a:pt x="37" y="71"/>
                    </a:cubicBezTo>
                    <a:cubicBezTo>
                      <a:pt x="37" y="72"/>
                      <a:pt x="37" y="73"/>
                      <a:pt x="37" y="74"/>
                    </a:cubicBezTo>
                    <a:cubicBezTo>
                      <a:pt x="37" y="71"/>
                      <a:pt x="38" y="70"/>
                      <a:pt x="38" y="69"/>
                    </a:cubicBezTo>
                    <a:cubicBezTo>
                      <a:pt x="39" y="70"/>
                      <a:pt x="38" y="72"/>
                      <a:pt x="38" y="74"/>
                    </a:cubicBezTo>
                    <a:cubicBezTo>
                      <a:pt x="38" y="72"/>
                      <a:pt x="39" y="75"/>
                      <a:pt x="39" y="73"/>
                    </a:cubicBezTo>
                    <a:cubicBezTo>
                      <a:pt x="39" y="72"/>
                      <a:pt x="39" y="71"/>
                      <a:pt x="39" y="70"/>
                    </a:cubicBezTo>
                    <a:cubicBezTo>
                      <a:pt x="40" y="70"/>
                      <a:pt x="39" y="71"/>
                      <a:pt x="40" y="72"/>
                    </a:cubicBezTo>
                    <a:cubicBezTo>
                      <a:pt x="40" y="72"/>
                      <a:pt x="41" y="69"/>
                      <a:pt x="40" y="69"/>
                    </a:cubicBezTo>
                    <a:cubicBezTo>
                      <a:pt x="41" y="69"/>
                      <a:pt x="41" y="67"/>
                      <a:pt x="42" y="68"/>
                    </a:cubicBezTo>
                    <a:cubicBezTo>
                      <a:pt x="42" y="70"/>
                      <a:pt x="41" y="69"/>
                      <a:pt x="41" y="70"/>
                    </a:cubicBezTo>
                    <a:cubicBezTo>
                      <a:pt x="42" y="70"/>
                      <a:pt x="41" y="66"/>
                      <a:pt x="42" y="66"/>
                    </a:cubicBezTo>
                    <a:cubicBezTo>
                      <a:pt x="42" y="65"/>
                      <a:pt x="42" y="62"/>
                      <a:pt x="43" y="61"/>
                    </a:cubicBezTo>
                    <a:cubicBezTo>
                      <a:pt x="44" y="62"/>
                      <a:pt x="42" y="62"/>
                      <a:pt x="43" y="64"/>
                    </a:cubicBezTo>
                    <a:cubicBezTo>
                      <a:pt x="43" y="64"/>
                      <a:pt x="43" y="64"/>
                      <a:pt x="43" y="64"/>
                    </a:cubicBezTo>
                    <a:cubicBezTo>
                      <a:pt x="44" y="67"/>
                      <a:pt x="42" y="68"/>
                      <a:pt x="43" y="71"/>
                    </a:cubicBezTo>
                    <a:cubicBezTo>
                      <a:pt x="43" y="70"/>
                      <a:pt x="43" y="70"/>
                      <a:pt x="43" y="70"/>
                    </a:cubicBezTo>
                    <a:cubicBezTo>
                      <a:pt x="43" y="73"/>
                      <a:pt x="43" y="73"/>
                      <a:pt x="43" y="73"/>
                    </a:cubicBezTo>
                    <a:cubicBezTo>
                      <a:pt x="43" y="71"/>
                      <a:pt x="44" y="72"/>
                      <a:pt x="44" y="72"/>
                    </a:cubicBezTo>
                    <a:cubicBezTo>
                      <a:pt x="44" y="70"/>
                      <a:pt x="44" y="72"/>
                      <a:pt x="44" y="71"/>
                    </a:cubicBezTo>
                    <a:cubicBezTo>
                      <a:pt x="44" y="71"/>
                      <a:pt x="45" y="68"/>
                      <a:pt x="45" y="69"/>
                    </a:cubicBezTo>
                    <a:cubicBezTo>
                      <a:pt x="45" y="70"/>
                      <a:pt x="46" y="71"/>
                      <a:pt x="45" y="72"/>
                    </a:cubicBezTo>
                    <a:cubicBezTo>
                      <a:pt x="46" y="73"/>
                      <a:pt x="45" y="70"/>
                      <a:pt x="46" y="71"/>
                    </a:cubicBezTo>
                    <a:cubicBezTo>
                      <a:pt x="46" y="72"/>
                      <a:pt x="46" y="72"/>
                      <a:pt x="46" y="72"/>
                    </a:cubicBezTo>
                    <a:cubicBezTo>
                      <a:pt x="48" y="72"/>
                      <a:pt x="50" y="72"/>
                      <a:pt x="52" y="68"/>
                    </a:cubicBezTo>
                    <a:cubicBezTo>
                      <a:pt x="52" y="70"/>
                      <a:pt x="53" y="70"/>
                      <a:pt x="54" y="71"/>
                    </a:cubicBezTo>
                    <a:cubicBezTo>
                      <a:pt x="53" y="70"/>
                      <a:pt x="54" y="69"/>
                      <a:pt x="54" y="69"/>
                    </a:cubicBezTo>
                    <a:cubicBezTo>
                      <a:pt x="55" y="71"/>
                      <a:pt x="55" y="71"/>
                      <a:pt x="55" y="71"/>
                    </a:cubicBezTo>
                    <a:cubicBezTo>
                      <a:pt x="56" y="72"/>
                      <a:pt x="56" y="70"/>
                      <a:pt x="57" y="69"/>
                    </a:cubicBezTo>
                    <a:cubicBezTo>
                      <a:pt x="57" y="70"/>
                      <a:pt x="57" y="70"/>
                      <a:pt x="57" y="70"/>
                    </a:cubicBezTo>
                    <a:cubicBezTo>
                      <a:pt x="58" y="71"/>
                      <a:pt x="57" y="69"/>
                      <a:pt x="58" y="69"/>
                    </a:cubicBezTo>
                    <a:cubicBezTo>
                      <a:pt x="58" y="70"/>
                      <a:pt x="58" y="70"/>
                      <a:pt x="58" y="70"/>
                    </a:cubicBezTo>
                    <a:cubicBezTo>
                      <a:pt x="58" y="69"/>
                      <a:pt x="58" y="69"/>
                      <a:pt x="58" y="69"/>
                    </a:cubicBezTo>
                    <a:cubicBezTo>
                      <a:pt x="59" y="68"/>
                      <a:pt x="59" y="68"/>
                      <a:pt x="59" y="70"/>
                    </a:cubicBezTo>
                    <a:cubicBezTo>
                      <a:pt x="60" y="70"/>
                      <a:pt x="60" y="69"/>
                      <a:pt x="59" y="69"/>
                    </a:cubicBezTo>
                    <a:cubicBezTo>
                      <a:pt x="60" y="70"/>
                      <a:pt x="61" y="70"/>
                      <a:pt x="62" y="69"/>
                    </a:cubicBezTo>
                    <a:cubicBezTo>
                      <a:pt x="62" y="68"/>
                      <a:pt x="62" y="68"/>
                      <a:pt x="62" y="66"/>
                    </a:cubicBezTo>
                    <a:cubicBezTo>
                      <a:pt x="61" y="64"/>
                      <a:pt x="62" y="67"/>
                      <a:pt x="62" y="65"/>
                    </a:cubicBezTo>
                    <a:cubicBezTo>
                      <a:pt x="62" y="66"/>
                      <a:pt x="63" y="67"/>
                      <a:pt x="62" y="68"/>
                    </a:cubicBezTo>
                    <a:cubicBezTo>
                      <a:pt x="64" y="71"/>
                      <a:pt x="65" y="68"/>
                      <a:pt x="67" y="68"/>
                    </a:cubicBezTo>
                    <a:cubicBezTo>
                      <a:pt x="67" y="67"/>
                      <a:pt x="67" y="67"/>
                      <a:pt x="67" y="67"/>
                    </a:cubicBezTo>
                    <a:cubicBezTo>
                      <a:pt x="68" y="69"/>
                      <a:pt x="69" y="67"/>
                      <a:pt x="70" y="67"/>
                    </a:cubicBezTo>
                    <a:cubicBezTo>
                      <a:pt x="70" y="66"/>
                      <a:pt x="70" y="64"/>
                      <a:pt x="71" y="64"/>
                    </a:cubicBezTo>
                    <a:cubicBezTo>
                      <a:pt x="71" y="61"/>
                      <a:pt x="71" y="66"/>
                      <a:pt x="72" y="67"/>
                    </a:cubicBezTo>
                    <a:cubicBezTo>
                      <a:pt x="72" y="66"/>
                      <a:pt x="73" y="66"/>
                      <a:pt x="73" y="66"/>
                    </a:cubicBezTo>
                    <a:cubicBezTo>
                      <a:pt x="73" y="66"/>
                      <a:pt x="73" y="66"/>
                      <a:pt x="73" y="66"/>
                    </a:cubicBezTo>
                    <a:cubicBezTo>
                      <a:pt x="73" y="65"/>
                      <a:pt x="73" y="65"/>
                      <a:pt x="74" y="65"/>
                    </a:cubicBezTo>
                    <a:cubicBezTo>
                      <a:pt x="74" y="66"/>
                      <a:pt x="74" y="66"/>
                      <a:pt x="74" y="66"/>
                    </a:cubicBezTo>
                    <a:cubicBezTo>
                      <a:pt x="74" y="66"/>
                      <a:pt x="75" y="67"/>
                      <a:pt x="75" y="67"/>
                    </a:cubicBezTo>
                    <a:cubicBezTo>
                      <a:pt x="75" y="65"/>
                      <a:pt x="76" y="66"/>
                      <a:pt x="76" y="64"/>
                    </a:cubicBezTo>
                    <a:cubicBezTo>
                      <a:pt x="76" y="65"/>
                      <a:pt x="76" y="65"/>
                      <a:pt x="76" y="65"/>
                    </a:cubicBezTo>
                    <a:cubicBezTo>
                      <a:pt x="76" y="63"/>
                      <a:pt x="76" y="63"/>
                      <a:pt x="76" y="63"/>
                    </a:cubicBezTo>
                    <a:cubicBezTo>
                      <a:pt x="77" y="64"/>
                      <a:pt x="77" y="64"/>
                      <a:pt x="77" y="64"/>
                    </a:cubicBezTo>
                    <a:cubicBezTo>
                      <a:pt x="77" y="66"/>
                      <a:pt x="77" y="66"/>
                      <a:pt x="77" y="66"/>
                    </a:cubicBezTo>
                    <a:cubicBezTo>
                      <a:pt x="78" y="67"/>
                      <a:pt x="77" y="64"/>
                      <a:pt x="77" y="63"/>
                    </a:cubicBezTo>
                    <a:cubicBezTo>
                      <a:pt x="77" y="62"/>
                      <a:pt x="78" y="64"/>
                      <a:pt x="78" y="64"/>
                    </a:cubicBezTo>
                    <a:cubicBezTo>
                      <a:pt x="78" y="65"/>
                      <a:pt x="78" y="64"/>
                      <a:pt x="77" y="64"/>
                    </a:cubicBezTo>
                    <a:cubicBezTo>
                      <a:pt x="77" y="66"/>
                      <a:pt x="78" y="65"/>
                      <a:pt x="78" y="66"/>
                    </a:cubicBezTo>
                    <a:cubicBezTo>
                      <a:pt x="78" y="66"/>
                      <a:pt x="78" y="64"/>
                      <a:pt x="78" y="64"/>
                    </a:cubicBezTo>
                    <a:cubicBezTo>
                      <a:pt x="79" y="64"/>
                      <a:pt x="79" y="64"/>
                      <a:pt x="80" y="65"/>
                    </a:cubicBezTo>
                    <a:cubicBezTo>
                      <a:pt x="80" y="64"/>
                      <a:pt x="80" y="65"/>
                      <a:pt x="80" y="64"/>
                    </a:cubicBezTo>
                    <a:cubicBezTo>
                      <a:pt x="80" y="64"/>
                      <a:pt x="79" y="63"/>
                      <a:pt x="79" y="62"/>
                    </a:cubicBezTo>
                    <a:cubicBezTo>
                      <a:pt x="79" y="62"/>
                      <a:pt x="80" y="61"/>
                      <a:pt x="80" y="62"/>
                    </a:cubicBezTo>
                    <a:cubicBezTo>
                      <a:pt x="80" y="63"/>
                      <a:pt x="80" y="63"/>
                      <a:pt x="80" y="63"/>
                    </a:cubicBezTo>
                    <a:cubicBezTo>
                      <a:pt x="80" y="62"/>
                      <a:pt x="81" y="62"/>
                      <a:pt x="80" y="61"/>
                    </a:cubicBezTo>
                    <a:cubicBezTo>
                      <a:pt x="81" y="63"/>
                      <a:pt x="81" y="63"/>
                      <a:pt x="81" y="63"/>
                    </a:cubicBezTo>
                    <a:cubicBezTo>
                      <a:pt x="81" y="62"/>
                      <a:pt x="81" y="62"/>
                      <a:pt x="82" y="61"/>
                    </a:cubicBezTo>
                    <a:cubicBezTo>
                      <a:pt x="82" y="63"/>
                      <a:pt x="82" y="65"/>
                      <a:pt x="83" y="65"/>
                    </a:cubicBezTo>
                    <a:cubicBezTo>
                      <a:pt x="83" y="63"/>
                      <a:pt x="83" y="63"/>
                      <a:pt x="83" y="63"/>
                    </a:cubicBezTo>
                    <a:cubicBezTo>
                      <a:pt x="84" y="63"/>
                      <a:pt x="84" y="64"/>
                      <a:pt x="84" y="65"/>
                    </a:cubicBezTo>
                    <a:cubicBezTo>
                      <a:pt x="85" y="65"/>
                      <a:pt x="84" y="60"/>
                      <a:pt x="85" y="61"/>
                    </a:cubicBezTo>
                    <a:cubicBezTo>
                      <a:pt x="85" y="63"/>
                      <a:pt x="86" y="63"/>
                      <a:pt x="86" y="64"/>
                    </a:cubicBezTo>
                    <a:cubicBezTo>
                      <a:pt x="86" y="63"/>
                      <a:pt x="86" y="63"/>
                      <a:pt x="86" y="62"/>
                    </a:cubicBezTo>
                    <a:cubicBezTo>
                      <a:pt x="86" y="62"/>
                      <a:pt x="86" y="64"/>
                      <a:pt x="86" y="63"/>
                    </a:cubicBezTo>
                    <a:cubicBezTo>
                      <a:pt x="85" y="61"/>
                      <a:pt x="86" y="62"/>
                      <a:pt x="86" y="61"/>
                    </a:cubicBezTo>
                    <a:cubicBezTo>
                      <a:pt x="88" y="65"/>
                      <a:pt x="89" y="62"/>
                      <a:pt x="91" y="64"/>
                    </a:cubicBezTo>
                    <a:cubicBezTo>
                      <a:pt x="90" y="61"/>
                      <a:pt x="91" y="63"/>
                      <a:pt x="91" y="62"/>
                    </a:cubicBezTo>
                    <a:cubicBezTo>
                      <a:pt x="92" y="64"/>
                      <a:pt x="92" y="61"/>
                      <a:pt x="93" y="63"/>
                    </a:cubicBezTo>
                    <a:cubicBezTo>
                      <a:pt x="92" y="60"/>
                      <a:pt x="92" y="60"/>
                      <a:pt x="92" y="60"/>
                    </a:cubicBezTo>
                    <a:cubicBezTo>
                      <a:pt x="93" y="61"/>
                      <a:pt x="92" y="56"/>
                      <a:pt x="94" y="59"/>
                    </a:cubicBezTo>
                    <a:cubicBezTo>
                      <a:pt x="94" y="60"/>
                      <a:pt x="94" y="61"/>
                      <a:pt x="94" y="61"/>
                    </a:cubicBezTo>
                    <a:cubicBezTo>
                      <a:pt x="95" y="64"/>
                      <a:pt x="95" y="59"/>
                      <a:pt x="96" y="62"/>
                    </a:cubicBezTo>
                    <a:cubicBezTo>
                      <a:pt x="96" y="61"/>
                      <a:pt x="95" y="59"/>
                      <a:pt x="96" y="58"/>
                    </a:cubicBezTo>
                    <a:cubicBezTo>
                      <a:pt x="96" y="59"/>
                      <a:pt x="98" y="60"/>
                      <a:pt x="98" y="60"/>
                    </a:cubicBezTo>
                    <a:cubicBezTo>
                      <a:pt x="98" y="60"/>
                      <a:pt x="98" y="59"/>
                      <a:pt x="98" y="60"/>
                    </a:cubicBezTo>
                    <a:cubicBezTo>
                      <a:pt x="99" y="61"/>
                      <a:pt x="98" y="61"/>
                      <a:pt x="98" y="61"/>
                    </a:cubicBezTo>
                    <a:cubicBezTo>
                      <a:pt x="99" y="62"/>
                      <a:pt x="99" y="60"/>
                      <a:pt x="100" y="59"/>
                    </a:cubicBezTo>
                    <a:cubicBezTo>
                      <a:pt x="101" y="61"/>
                      <a:pt x="101" y="60"/>
                      <a:pt x="102" y="61"/>
                    </a:cubicBezTo>
                    <a:cubicBezTo>
                      <a:pt x="102" y="58"/>
                      <a:pt x="104" y="61"/>
                      <a:pt x="103" y="58"/>
                    </a:cubicBezTo>
                    <a:cubicBezTo>
                      <a:pt x="103" y="59"/>
                      <a:pt x="103" y="59"/>
                      <a:pt x="103" y="59"/>
                    </a:cubicBezTo>
                    <a:cubicBezTo>
                      <a:pt x="104" y="58"/>
                      <a:pt x="103" y="56"/>
                      <a:pt x="104" y="56"/>
                    </a:cubicBezTo>
                    <a:cubicBezTo>
                      <a:pt x="104" y="58"/>
                      <a:pt x="104" y="58"/>
                      <a:pt x="104" y="58"/>
                    </a:cubicBezTo>
                    <a:cubicBezTo>
                      <a:pt x="105" y="61"/>
                      <a:pt x="105" y="58"/>
                      <a:pt x="105" y="59"/>
                    </a:cubicBezTo>
                    <a:cubicBezTo>
                      <a:pt x="105" y="58"/>
                      <a:pt x="106" y="59"/>
                      <a:pt x="106" y="58"/>
                    </a:cubicBezTo>
                    <a:cubicBezTo>
                      <a:pt x="106" y="57"/>
                      <a:pt x="106" y="57"/>
                      <a:pt x="106" y="57"/>
                    </a:cubicBezTo>
                    <a:cubicBezTo>
                      <a:pt x="106" y="56"/>
                      <a:pt x="106" y="56"/>
                      <a:pt x="106" y="56"/>
                    </a:cubicBezTo>
                    <a:cubicBezTo>
                      <a:pt x="107" y="55"/>
                      <a:pt x="107" y="58"/>
                      <a:pt x="107" y="58"/>
                    </a:cubicBezTo>
                    <a:cubicBezTo>
                      <a:pt x="107" y="59"/>
                      <a:pt x="108" y="58"/>
                      <a:pt x="108" y="57"/>
                    </a:cubicBezTo>
                    <a:cubicBezTo>
                      <a:pt x="108" y="57"/>
                      <a:pt x="108" y="57"/>
                      <a:pt x="108" y="57"/>
                    </a:cubicBezTo>
                    <a:cubicBezTo>
                      <a:pt x="108" y="57"/>
                      <a:pt x="108" y="57"/>
                      <a:pt x="108" y="57"/>
                    </a:cubicBezTo>
                    <a:cubicBezTo>
                      <a:pt x="108" y="57"/>
                      <a:pt x="108" y="57"/>
                      <a:pt x="108" y="57"/>
                    </a:cubicBezTo>
                    <a:cubicBezTo>
                      <a:pt x="108" y="57"/>
                      <a:pt x="108" y="57"/>
                      <a:pt x="108" y="57"/>
                    </a:cubicBezTo>
                    <a:cubicBezTo>
                      <a:pt x="108" y="57"/>
                      <a:pt x="108" y="57"/>
                      <a:pt x="108" y="57"/>
                    </a:cubicBezTo>
                    <a:cubicBezTo>
                      <a:pt x="108" y="57"/>
                      <a:pt x="108" y="57"/>
                      <a:pt x="109" y="57"/>
                    </a:cubicBezTo>
                    <a:cubicBezTo>
                      <a:pt x="109" y="57"/>
                      <a:pt x="109" y="57"/>
                      <a:pt x="109" y="57"/>
                    </a:cubicBezTo>
                    <a:cubicBezTo>
                      <a:pt x="109" y="57"/>
                      <a:pt x="109" y="57"/>
                      <a:pt x="109" y="58"/>
                    </a:cubicBezTo>
                    <a:cubicBezTo>
                      <a:pt x="109" y="59"/>
                      <a:pt x="109" y="59"/>
                      <a:pt x="109" y="59"/>
                    </a:cubicBezTo>
                    <a:cubicBezTo>
                      <a:pt x="110" y="59"/>
                      <a:pt x="110" y="57"/>
                      <a:pt x="110" y="57"/>
                    </a:cubicBezTo>
                    <a:cubicBezTo>
                      <a:pt x="111" y="58"/>
                      <a:pt x="113" y="56"/>
                      <a:pt x="113" y="55"/>
                    </a:cubicBezTo>
                    <a:cubicBezTo>
                      <a:pt x="113" y="55"/>
                      <a:pt x="113" y="56"/>
                      <a:pt x="113" y="55"/>
                    </a:cubicBezTo>
                    <a:cubicBezTo>
                      <a:pt x="114" y="55"/>
                      <a:pt x="114" y="53"/>
                      <a:pt x="114" y="54"/>
                    </a:cubicBezTo>
                    <a:cubicBezTo>
                      <a:pt x="114" y="54"/>
                      <a:pt x="115" y="55"/>
                      <a:pt x="115" y="55"/>
                    </a:cubicBezTo>
                    <a:cubicBezTo>
                      <a:pt x="115" y="56"/>
                      <a:pt x="115" y="54"/>
                      <a:pt x="115" y="54"/>
                    </a:cubicBezTo>
                    <a:cubicBezTo>
                      <a:pt x="116" y="56"/>
                      <a:pt x="116" y="52"/>
                      <a:pt x="118" y="53"/>
                    </a:cubicBezTo>
                    <a:cubicBezTo>
                      <a:pt x="118" y="53"/>
                      <a:pt x="118" y="54"/>
                      <a:pt x="118" y="55"/>
                    </a:cubicBezTo>
                    <a:cubicBezTo>
                      <a:pt x="119" y="54"/>
                      <a:pt x="119" y="53"/>
                      <a:pt x="120" y="51"/>
                    </a:cubicBezTo>
                    <a:cubicBezTo>
                      <a:pt x="120" y="53"/>
                      <a:pt x="120" y="53"/>
                      <a:pt x="120" y="53"/>
                    </a:cubicBezTo>
                    <a:cubicBezTo>
                      <a:pt x="120" y="52"/>
                      <a:pt x="121" y="52"/>
                      <a:pt x="121" y="51"/>
                    </a:cubicBezTo>
                    <a:cubicBezTo>
                      <a:pt x="120" y="50"/>
                      <a:pt x="120" y="48"/>
                      <a:pt x="121" y="49"/>
                    </a:cubicBezTo>
                    <a:cubicBezTo>
                      <a:pt x="121" y="49"/>
                      <a:pt x="121" y="49"/>
                      <a:pt x="121" y="49"/>
                    </a:cubicBezTo>
                    <a:cubicBezTo>
                      <a:pt x="122" y="48"/>
                      <a:pt x="122" y="48"/>
                      <a:pt x="122" y="48"/>
                    </a:cubicBezTo>
                    <a:cubicBezTo>
                      <a:pt x="122" y="48"/>
                      <a:pt x="122" y="48"/>
                      <a:pt x="122" y="49"/>
                    </a:cubicBezTo>
                    <a:cubicBezTo>
                      <a:pt x="123" y="51"/>
                      <a:pt x="124" y="50"/>
                      <a:pt x="124" y="50"/>
                    </a:cubicBezTo>
                    <a:cubicBezTo>
                      <a:pt x="124" y="49"/>
                      <a:pt x="124" y="49"/>
                      <a:pt x="124" y="49"/>
                    </a:cubicBezTo>
                    <a:cubicBezTo>
                      <a:pt x="124" y="48"/>
                      <a:pt x="125" y="50"/>
                      <a:pt x="125" y="50"/>
                    </a:cubicBezTo>
                    <a:cubicBezTo>
                      <a:pt x="125" y="45"/>
                      <a:pt x="125" y="45"/>
                      <a:pt x="125" y="45"/>
                    </a:cubicBezTo>
                    <a:cubicBezTo>
                      <a:pt x="125" y="45"/>
                      <a:pt x="126" y="47"/>
                      <a:pt x="126" y="48"/>
                    </a:cubicBezTo>
                    <a:cubicBezTo>
                      <a:pt x="127" y="47"/>
                      <a:pt x="126" y="44"/>
                      <a:pt x="126" y="42"/>
                    </a:cubicBezTo>
                    <a:cubicBezTo>
                      <a:pt x="127" y="43"/>
                      <a:pt x="127" y="41"/>
                      <a:pt x="127" y="41"/>
                    </a:cubicBezTo>
                    <a:cubicBezTo>
                      <a:pt x="128" y="42"/>
                      <a:pt x="127" y="41"/>
                      <a:pt x="127" y="42"/>
                    </a:cubicBezTo>
                    <a:cubicBezTo>
                      <a:pt x="128" y="43"/>
                      <a:pt x="128" y="43"/>
                      <a:pt x="128" y="43"/>
                    </a:cubicBezTo>
                    <a:cubicBezTo>
                      <a:pt x="128" y="44"/>
                      <a:pt x="129" y="46"/>
                      <a:pt x="129" y="47"/>
                    </a:cubicBezTo>
                    <a:cubicBezTo>
                      <a:pt x="129" y="46"/>
                      <a:pt x="131" y="46"/>
                      <a:pt x="132" y="46"/>
                    </a:cubicBezTo>
                    <a:cubicBezTo>
                      <a:pt x="130" y="44"/>
                      <a:pt x="132" y="45"/>
                      <a:pt x="132" y="42"/>
                    </a:cubicBezTo>
                    <a:cubicBezTo>
                      <a:pt x="132" y="41"/>
                      <a:pt x="133" y="44"/>
                      <a:pt x="133" y="44"/>
                    </a:cubicBezTo>
                    <a:cubicBezTo>
                      <a:pt x="134" y="43"/>
                      <a:pt x="135" y="44"/>
                      <a:pt x="136" y="43"/>
                    </a:cubicBezTo>
                    <a:cubicBezTo>
                      <a:pt x="136" y="43"/>
                      <a:pt x="136" y="43"/>
                      <a:pt x="136" y="43"/>
                    </a:cubicBezTo>
                    <a:cubicBezTo>
                      <a:pt x="136" y="42"/>
                      <a:pt x="138" y="43"/>
                      <a:pt x="138" y="40"/>
                    </a:cubicBezTo>
                    <a:cubicBezTo>
                      <a:pt x="138" y="42"/>
                      <a:pt x="138" y="42"/>
                      <a:pt x="138" y="42"/>
                    </a:cubicBezTo>
                    <a:cubicBezTo>
                      <a:pt x="139" y="42"/>
                      <a:pt x="137" y="39"/>
                      <a:pt x="139" y="40"/>
                    </a:cubicBezTo>
                    <a:cubicBezTo>
                      <a:pt x="139" y="41"/>
                      <a:pt x="139" y="41"/>
                      <a:pt x="139" y="41"/>
                    </a:cubicBezTo>
                    <a:cubicBezTo>
                      <a:pt x="139" y="40"/>
                      <a:pt x="140" y="42"/>
                      <a:pt x="140" y="39"/>
                    </a:cubicBezTo>
                    <a:cubicBezTo>
                      <a:pt x="141" y="41"/>
                      <a:pt x="141" y="41"/>
                      <a:pt x="141" y="41"/>
                    </a:cubicBezTo>
                    <a:cubicBezTo>
                      <a:pt x="141" y="40"/>
                      <a:pt x="142" y="40"/>
                      <a:pt x="142" y="38"/>
                    </a:cubicBezTo>
                    <a:cubicBezTo>
                      <a:pt x="142" y="40"/>
                      <a:pt x="142" y="40"/>
                      <a:pt x="142" y="40"/>
                    </a:cubicBezTo>
                    <a:cubicBezTo>
                      <a:pt x="143" y="41"/>
                      <a:pt x="142" y="38"/>
                      <a:pt x="143" y="38"/>
                    </a:cubicBezTo>
                    <a:cubicBezTo>
                      <a:pt x="143" y="38"/>
                      <a:pt x="144" y="39"/>
                      <a:pt x="144" y="39"/>
                    </a:cubicBezTo>
                    <a:cubicBezTo>
                      <a:pt x="143" y="38"/>
                      <a:pt x="144" y="38"/>
                      <a:pt x="144" y="37"/>
                    </a:cubicBezTo>
                    <a:cubicBezTo>
                      <a:pt x="146" y="39"/>
                      <a:pt x="146" y="39"/>
                      <a:pt x="146" y="39"/>
                    </a:cubicBezTo>
                    <a:cubicBezTo>
                      <a:pt x="149" y="37"/>
                      <a:pt x="152" y="36"/>
                      <a:pt x="154" y="33"/>
                    </a:cubicBezTo>
                    <a:cubicBezTo>
                      <a:pt x="156" y="35"/>
                      <a:pt x="154" y="35"/>
                      <a:pt x="155" y="36"/>
                    </a:cubicBezTo>
                    <a:cubicBezTo>
                      <a:pt x="154" y="34"/>
                      <a:pt x="155" y="35"/>
                      <a:pt x="156" y="34"/>
                    </a:cubicBezTo>
                    <a:cubicBezTo>
                      <a:pt x="156" y="34"/>
                      <a:pt x="156" y="34"/>
                      <a:pt x="156" y="34"/>
                    </a:cubicBezTo>
                    <a:cubicBezTo>
                      <a:pt x="156" y="34"/>
                      <a:pt x="157" y="35"/>
                      <a:pt x="157" y="34"/>
                    </a:cubicBezTo>
                    <a:cubicBezTo>
                      <a:pt x="157" y="34"/>
                      <a:pt x="157" y="34"/>
                      <a:pt x="157" y="34"/>
                    </a:cubicBezTo>
                    <a:cubicBezTo>
                      <a:pt x="157" y="32"/>
                      <a:pt x="159" y="36"/>
                      <a:pt x="158" y="33"/>
                    </a:cubicBezTo>
                    <a:cubicBezTo>
                      <a:pt x="159" y="34"/>
                      <a:pt x="159" y="34"/>
                      <a:pt x="159" y="34"/>
                    </a:cubicBezTo>
                    <a:cubicBezTo>
                      <a:pt x="158" y="32"/>
                      <a:pt x="160" y="35"/>
                      <a:pt x="160" y="33"/>
                    </a:cubicBezTo>
                    <a:cubicBezTo>
                      <a:pt x="160" y="33"/>
                      <a:pt x="160" y="33"/>
                      <a:pt x="160" y="33"/>
                    </a:cubicBezTo>
                    <a:cubicBezTo>
                      <a:pt x="161" y="34"/>
                      <a:pt x="160" y="30"/>
                      <a:pt x="161" y="32"/>
                    </a:cubicBezTo>
                    <a:cubicBezTo>
                      <a:pt x="162" y="31"/>
                      <a:pt x="162" y="30"/>
                      <a:pt x="161" y="28"/>
                    </a:cubicBezTo>
                    <a:cubicBezTo>
                      <a:pt x="162" y="30"/>
                      <a:pt x="162" y="30"/>
                      <a:pt x="162" y="30"/>
                    </a:cubicBezTo>
                    <a:cubicBezTo>
                      <a:pt x="164" y="28"/>
                      <a:pt x="167" y="27"/>
                      <a:pt x="167" y="24"/>
                    </a:cubicBezTo>
                    <a:cubicBezTo>
                      <a:pt x="168" y="25"/>
                      <a:pt x="168" y="25"/>
                      <a:pt x="168" y="25"/>
                    </a:cubicBezTo>
                    <a:cubicBezTo>
                      <a:pt x="167" y="22"/>
                      <a:pt x="171" y="25"/>
                      <a:pt x="170" y="21"/>
                    </a:cubicBezTo>
                    <a:cubicBezTo>
                      <a:pt x="169" y="19"/>
                      <a:pt x="169" y="19"/>
                      <a:pt x="169" y="19"/>
                    </a:cubicBezTo>
                    <a:cubicBezTo>
                      <a:pt x="171" y="21"/>
                      <a:pt x="171" y="21"/>
                      <a:pt x="171" y="21"/>
                    </a:cubicBezTo>
                    <a:cubicBezTo>
                      <a:pt x="170" y="20"/>
                      <a:pt x="172" y="20"/>
                      <a:pt x="171" y="19"/>
                    </a:cubicBezTo>
                    <a:cubicBezTo>
                      <a:pt x="171" y="19"/>
                      <a:pt x="171" y="19"/>
                      <a:pt x="172" y="20"/>
                    </a:cubicBezTo>
                    <a:cubicBezTo>
                      <a:pt x="172" y="20"/>
                      <a:pt x="171" y="17"/>
                      <a:pt x="172" y="17"/>
                    </a:cubicBezTo>
                    <a:cubicBezTo>
                      <a:pt x="173" y="18"/>
                      <a:pt x="173" y="18"/>
                      <a:pt x="173" y="18"/>
                    </a:cubicBezTo>
                    <a:cubicBezTo>
                      <a:pt x="177" y="19"/>
                      <a:pt x="182" y="18"/>
                      <a:pt x="181" y="13"/>
                    </a:cubicBezTo>
                    <a:cubicBezTo>
                      <a:pt x="181" y="12"/>
                      <a:pt x="183" y="14"/>
                      <a:pt x="183" y="14"/>
                    </a:cubicBezTo>
                    <a:cubicBezTo>
                      <a:pt x="182" y="10"/>
                      <a:pt x="188" y="11"/>
                      <a:pt x="186" y="6"/>
                    </a:cubicBezTo>
                    <a:cubicBezTo>
                      <a:pt x="186" y="4"/>
                      <a:pt x="182" y="0"/>
                      <a:pt x="182" y="0"/>
                    </a:cubicBezTo>
                    <a:cubicBezTo>
                      <a:pt x="180" y="4"/>
                      <a:pt x="176" y="5"/>
                      <a:pt x="171" y="6"/>
                    </a:cubicBezTo>
                    <a:cubicBezTo>
                      <a:pt x="171" y="7"/>
                      <a:pt x="170" y="9"/>
                      <a:pt x="169" y="9"/>
                    </a:cubicBezTo>
                    <a:cubicBezTo>
                      <a:pt x="165" y="12"/>
                      <a:pt x="158" y="11"/>
                      <a:pt x="154" y="16"/>
                    </a:cubicBezTo>
                    <a:cubicBezTo>
                      <a:pt x="155" y="16"/>
                      <a:pt x="155" y="18"/>
                      <a:pt x="155" y="18"/>
                    </a:cubicBezTo>
                    <a:cubicBezTo>
                      <a:pt x="155" y="18"/>
                      <a:pt x="155" y="18"/>
                      <a:pt x="155" y="18"/>
                    </a:cubicBezTo>
                    <a:cubicBezTo>
                      <a:pt x="155" y="19"/>
                      <a:pt x="155" y="19"/>
                      <a:pt x="155" y="19"/>
                    </a:cubicBezTo>
                    <a:cubicBezTo>
                      <a:pt x="155" y="19"/>
                      <a:pt x="154" y="18"/>
                      <a:pt x="154" y="17"/>
                    </a:cubicBezTo>
                    <a:cubicBezTo>
                      <a:pt x="153" y="19"/>
                      <a:pt x="151" y="20"/>
                      <a:pt x="149" y="20"/>
                    </a:cubicBezTo>
                    <a:cubicBezTo>
                      <a:pt x="150" y="22"/>
                      <a:pt x="148" y="21"/>
                      <a:pt x="149" y="23"/>
                    </a:cubicBezTo>
                    <a:cubicBezTo>
                      <a:pt x="148" y="22"/>
                      <a:pt x="148" y="22"/>
                      <a:pt x="148" y="22"/>
                    </a:cubicBezTo>
                    <a:cubicBezTo>
                      <a:pt x="147" y="24"/>
                      <a:pt x="147" y="24"/>
                      <a:pt x="145" y="22"/>
                    </a:cubicBezTo>
                    <a:cubicBezTo>
                      <a:pt x="139" y="23"/>
                      <a:pt x="134" y="27"/>
                      <a:pt x="128" y="28"/>
                    </a:cubicBezTo>
                    <a:cubicBezTo>
                      <a:pt x="123" y="30"/>
                      <a:pt x="118" y="35"/>
                      <a:pt x="112" y="37"/>
                    </a:cubicBezTo>
                    <a:cubicBezTo>
                      <a:pt x="112" y="40"/>
                      <a:pt x="110" y="39"/>
                      <a:pt x="110" y="42"/>
                    </a:cubicBezTo>
                    <a:cubicBezTo>
                      <a:pt x="110" y="41"/>
                      <a:pt x="110" y="41"/>
                      <a:pt x="110" y="41"/>
                    </a:cubicBezTo>
                    <a:cubicBezTo>
                      <a:pt x="109" y="43"/>
                      <a:pt x="109" y="41"/>
                      <a:pt x="107" y="40"/>
                    </a:cubicBezTo>
                    <a:cubicBezTo>
                      <a:pt x="107" y="42"/>
                      <a:pt x="107" y="41"/>
                      <a:pt x="107" y="43"/>
                    </a:cubicBezTo>
                    <a:cubicBezTo>
                      <a:pt x="107" y="45"/>
                      <a:pt x="106" y="40"/>
                      <a:pt x="106" y="41"/>
                    </a:cubicBezTo>
                    <a:cubicBezTo>
                      <a:pt x="105" y="41"/>
                      <a:pt x="106" y="42"/>
                      <a:pt x="106" y="42"/>
                    </a:cubicBezTo>
                    <a:cubicBezTo>
                      <a:pt x="105" y="45"/>
                      <a:pt x="106" y="41"/>
                      <a:pt x="103" y="39"/>
                    </a:cubicBezTo>
                    <a:cubicBezTo>
                      <a:pt x="101" y="41"/>
                      <a:pt x="98" y="44"/>
                      <a:pt x="95" y="43"/>
                    </a:cubicBezTo>
                    <a:cubicBezTo>
                      <a:pt x="95" y="43"/>
                      <a:pt x="96" y="44"/>
                      <a:pt x="96" y="44"/>
                    </a:cubicBezTo>
                    <a:cubicBezTo>
                      <a:pt x="95" y="41"/>
                      <a:pt x="95" y="46"/>
                      <a:pt x="94" y="44"/>
                    </a:cubicBezTo>
                    <a:cubicBezTo>
                      <a:pt x="94" y="44"/>
                      <a:pt x="94" y="43"/>
                      <a:pt x="94" y="43"/>
                    </a:cubicBezTo>
                    <a:cubicBezTo>
                      <a:pt x="93" y="42"/>
                      <a:pt x="92" y="44"/>
                      <a:pt x="91" y="43"/>
                    </a:cubicBezTo>
                    <a:cubicBezTo>
                      <a:pt x="90" y="45"/>
                      <a:pt x="88" y="42"/>
                      <a:pt x="88" y="44"/>
                    </a:cubicBezTo>
                    <a:cubicBezTo>
                      <a:pt x="88" y="43"/>
                      <a:pt x="87" y="43"/>
                      <a:pt x="87" y="43"/>
                    </a:cubicBezTo>
                    <a:cubicBezTo>
                      <a:pt x="87" y="47"/>
                      <a:pt x="84" y="42"/>
                      <a:pt x="84" y="44"/>
                    </a:cubicBezTo>
                    <a:cubicBezTo>
                      <a:pt x="84" y="44"/>
                      <a:pt x="84" y="44"/>
                      <a:pt x="84" y="44"/>
                    </a:cubicBezTo>
                    <a:cubicBezTo>
                      <a:pt x="81" y="45"/>
                      <a:pt x="77" y="45"/>
                      <a:pt x="75" y="47"/>
                    </a:cubicBezTo>
                    <a:cubicBezTo>
                      <a:pt x="73" y="47"/>
                      <a:pt x="70" y="44"/>
                      <a:pt x="69" y="46"/>
                    </a:cubicBezTo>
                    <a:cubicBezTo>
                      <a:pt x="69" y="48"/>
                      <a:pt x="69" y="48"/>
                      <a:pt x="69" y="48"/>
                    </a:cubicBezTo>
                    <a:cubicBezTo>
                      <a:pt x="68" y="48"/>
                      <a:pt x="69" y="47"/>
                      <a:pt x="68" y="46"/>
                    </a:cubicBezTo>
                    <a:cubicBezTo>
                      <a:pt x="68" y="48"/>
                      <a:pt x="66" y="47"/>
                      <a:pt x="65" y="47"/>
                    </a:cubicBezTo>
                    <a:cubicBezTo>
                      <a:pt x="65" y="47"/>
                      <a:pt x="65" y="48"/>
                      <a:pt x="65" y="49"/>
                    </a:cubicBezTo>
                    <a:cubicBezTo>
                      <a:pt x="63" y="46"/>
                      <a:pt x="62" y="50"/>
                      <a:pt x="60" y="48"/>
                    </a:cubicBezTo>
                    <a:cubicBezTo>
                      <a:pt x="61" y="51"/>
                      <a:pt x="60" y="50"/>
                      <a:pt x="59" y="51"/>
                    </a:cubicBezTo>
                    <a:cubicBezTo>
                      <a:pt x="59" y="51"/>
                      <a:pt x="59" y="50"/>
                      <a:pt x="59" y="49"/>
                    </a:cubicBezTo>
                    <a:cubicBezTo>
                      <a:pt x="58" y="50"/>
                      <a:pt x="57" y="50"/>
                      <a:pt x="56" y="49"/>
                    </a:cubicBezTo>
                    <a:cubicBezTo>
                      <a:pt x="56" y="49"/>
                      <a:pt x="56" y="51"/>
                      <a:pt x="55" y="51"/>
                    </a:cubicBezTo>
                    <a:cubicBezTo>
                      <a:pt x="54" y="49"/>
                      <a:pt x="54" y="51"/>
                      <a:pt x="53" y="50"/>
                    </a:cubicBezTo>
                    <a:cubicBezTo>
                      <a:pt x="54" y="52"/>
                      <a:pt x="52" y="54"/>
                      <a:pt x="52" y="53"/>
                    </a:cubicBezTo>
                    <a:cubicBezTo>
                      <a:pt x="52" y="50"/>
                      <a:pt x="52" y="50"/>
                      <a:pt x="52" y="50"/>
                    </a:cubicBezTo>
                    <a:cubicBezTo>
                      <a:pt x="50" y="52"/>
                      <a:pt x="47" y="49"/>
                      <a:pt x="44" y="52"/>
                    </a:cubicBezTo>
                    <a:cubicBezTo>
                      <a:pt x="44" y="51"/>
                      <a:pt x="44" y="51"/>
                      <a:pt x="44" y="51"/>
                    </a:cubicBezTo>
                    <a:cubicBezTo>
                      <a:pt x="42" y="53"/>
                      <a:pt x="39" y="51"/>
                      <a:pt x="37" y="54"/>
                    </a:cubicBezTo>
                    <a:cubicBezTo>
                      <a:pt x="36" y="53"/>
                      <a:pt x="35" y="52"/>
                      <a:pt x="35" y="52"/>
                    </a:cubicBezTo>
                    <a:cubicBezTo>
                      <a:pt x="34" y="53"/>
                      <a:pt x="33" y="53"/>
                      <a:pt x="32" y="55"/>
                    </a:cubicBezTo>
                    <a:cubicBezTo>
                      <a:pt x="32" y="56"/>
                      <a:pt x="32" y="54"/>
                      <a:pt x="32" y="54"/>
                    </a:cubicBezTo>
                    <a:cubicBezTo>
                      <a:pt x="31" y="53"/>
                      <a:pt x="30" y="51"/>
                      <a:pt x="29" y="53"/>
                    </a:cubicBezTo>
                    <a:cubicBezTo>
                      <a:pt x="29" y="52"/>
                      <a:pt x="29" y="52"/>
                      <a:pt x="29" y="52"/>
                    </a:cubicBezTo>
                    <a:cubicBezTo>
                      <a:pt x="28" y="53"/>
                      <a:pt x="27" y="55"/>
                      <a:pt x="26" y="53"/>
                    </a:cubicBezTo>
                    <a:cubicBezTo>
                      <a:pt x="25" y="54"/>
                      <a:pt x="24" y="55"/>
                      <a:pt x="25" y="56"/>
                    </a:cubicBezTo>
                    <a:cubicBezTo>
                      <a:pt x="24" y="56"/>
                      <a:pt x="25" y="54"/>
                      <a:pt x="24" y="55"/>
                    </a:cubicBezTo>
                    <a:cubicBezTo>
                      <a:pt x="25" y="53"/>
                      <a:pt x="25" y="53"/>
                      <a:pt x="25" y="53"/>
                    </a:cubicBezTo>
                    <a:cubicBezTo>
                      <a:pt x="23" y="52"/>
                      <a:pt x="21" y="53"/>
                      <a:pt x="19" y="53"/>
                    </a:cubicBezTo>
                    <a:cubicBezTo>
                      <a:pt x="19" y="51"/>
                      <a:pt x="17" y="53"/>
                      <a:pt x="16" y="51"/>
                    </a:cubicBezTo>
                    <a:cubicBezTo>
                      <a:pt x="15" y="52"/>
                      <a:pt x="15" y="50"/>
                      <a:pt x="13" y="53"/>
                    </a:cubicBezTo>
                    <a:cubicBezTo>
                      <a:pt x="14" y="51"/>
                      <a:pt x="14" y="51"/>
                      <a:pt x="14" y="51"/>
                    </a:cubicBezTo>
                    <a:cubicBezTo>
                      <a:pt x="13" y="51"/>
                      <a:pt x="12" y="51"/>
                      <a:pt x="11" y="49"/>
                    </a:cubicBezTo>
                    <a:cubicBezTo>
                      <a:pt x="11" y="49"/>
                      <a:pt x="10" y="50"/>
                      <a:pt x="9" y="51"/>
                    </a:cubicBezTo>
                    <a:cubicBezTo>
                      <a:pt x="10" y="49"/>
                      <a:pt x="10" y="49"/>
                      <a:pt x="10" y="49"/>
                    </a:cubicBezTo>
                    <a:cubicBezTo>
                      <a:pt x="9" y="50"/>
                      <a:pt x="7" y="51"/>
                      <a:pt x="6" y="52"/>
                    </a:cubicBezTo>
                    <a:cubicBezTo>
                      <a:pt x="6" y="51"/>
                      <a:pt x="6" y="52"/>
                      <a:pt x="6" y="51"/>
                    </a:cubicBezTo>
                    <a:cubicBezTo>
                      <a:pt x="7" y="51"/>
                      <a:pt x="8" y="50"/>
                      <a:pt x="9" y="48"/>
                    </a:cubicBezTo>
                    <a:cubicBezTo>
                      <a:pt x="9" y="48"/>
                      <a:pt x="6" y="50"/>
                      <a:pt x="7" y="48"/>
                    </a:cubicBezTo>
                    <a:cubicBezTo>
                      <a:pt x="7" y="47"/>
                      <a:pt x="7" y="47"/>
                      <a:pt x="5" y="49"/>
                    </a:cubicBezTo>
                    <a:cubicBezTo>
                      <a:pt x="6" y="48"/>
                      <a:pt x="6" y="48"/>
                      <a:pt x="7" y="47"/>
                    </a:cubicBezTo>
                    <a:cubicBezTo>
                      <a:pt x="6" y="47"/>
                      <a:pt x="6" y="47"/>
                      <a:pt x="5" y="47"/>
                    </a:cubicBezTo>
                    <a:cubicBezTo>
                      <a:pt x="6" y="47"/>
                      <a:pt x="5" y="47"/>
                      <a:pt x="5" y="48"/>
                    </a:cubicBezTo>
                    <a:cubicBezTo>
                      <a:pt x="4" y="48"/>
                      <a:pt x="4" y="48"/>
                      <a:pt x="2" y="49"/>
                    </a:cubicBezTo>
                    <a:cubicBezTo>
                      <a:pt x="3" y="49"/>
                      <a:pt x="3" y="49"/>
                      <a:pt x="3" y="49"/>
                    </a:cubicBezTo>
                    <a:cubicBezTo>
                      <a:pt x="2" y="50"/>
                      <a:pt x="1" y="50"/>
                      <a:pt x="2" y="49"/>
                    </a:cubicBezTo>
                    <a:cubicBezTo>
                      <a:pt x="3" y="48"/>
                      <a:pt x="4" y="48"/>
                      <a:pt x="5" y="47"/>
                    </a:cubicBezTo>
                    <a:cubicBezTo>
                      <a:pt x="1" y="48"/>
                      <a:pt x="1" y="48"/>
                      <a:pt x="1" y="48"/>
                    </a:cubicBezTo>
                    <a:cubicBezTo>
                      <a:pt x="2" y="48"/>
                      <a:pt x="2" y="49"/>
                      <a:pt x="1" y="49"/>
                    </a:cubicBezTo>
                    <a:cubicBezTo>
                      <a:pt x="2" y="49"/>
                      <a:pt x="2" y="49"/>
                      <a:pt x="2" y="49"/>
                    </a:cubicBezTo>
                    <a:cubicBezTo>
                      <a:pt x="0" y="50"/>
                      <a:pt x="0" y="50"/>
                      <a:pt x="0" y="50"/>
                    </a:cubicBezTo>
                    <a:cubicBezTo>
                      <a:pt x="1" y="51"/>
                      <a:pt x="1" y="52"/>
                      <a:pt x="2" y="52"/>
                    </a:cubicBezTo>
                    <a:cubicBezTo>
                      <a:pt x="3" y="51"/>
                      <a:pt x="3" y="51"/>
                      <a:pt x="3" y="51"/>
                    </a:cubicBezTo>
                    <a:cubicBezTo>
                      <a:pt x="4" y="51"/>
                      <a:pt x="5" y="50"/>
                      <a:pt x="5" y="52"/>
                    </a:cubicBezTo>
                    <a:cubicBezTo>
                      <a:pt x="4" y="52"/>
                      <a:pt x="4" y="53"/>
                      <a:pt x="3" y="53"/>
                    </a:cubicBezTo>
                    <a:cubicBezTo>
                      <a:pt x="4" y="53"/>
                      <a:pt x="4" y="53"/>
                      <a:pt x="4" y="53"/>
                    </a:cubicBezTo>
                    <a:cubicBezTo>
                      <a:pt x="2" y="55"/>
                      <a:pt x="2" y="55"/>
                      <a:pt x="2" y="55"/>
                    </a:cubicBezTo>
                    <a:cubicBezTo>
                      <a:pt x="5" y="52"/>
                      <a:pt x="4" y="55"/>
                      <a:pt x="5"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11" name="Freeform 243"/>
              <p:cNvSpPr>
                <a:spLocks/>
              </p:cNvSpPr>
              <p:nvPr/>
            </p:nvSpPr>
            <p:spPr bwMode="auto">
              <a:xfrm>
                <a:off x="2672" y="1331"/>
                <a:ext cx="1" cy="3"/>
              </a:xfrm>
              <a:custGeom>
                <a:avLst/>
                <a:gdLst>
                  <a:gd name="T0" fmla="*/ 1 w 1"/>
                  <a:gd name="T1" fmla="*/ 3 h 3"/>
                  <a:gd name="T2" fmla="*/ 1 w 1"/>
                  <a:gd name="T3" fmla="*/ 3 h 3"/>
                  <a:gd name="T4" fmla="*/ 0 w 1"/>
                  <a:gd name="T5" fmla="*/ 0 h 3"/>
                  <a:gd name="T6" fmla="*/ 1 w 1"/>
                  <a:gd name="T7" fmla="*/ 3 h 3"/>
                </a:gdLst>
                <a:ahLst/>
                <a:cxnLst>
                  <a:cxn ang="0">
                    <a:pos x="T0" y="T1"/>
                  </a:cxn>
                  <a:cxn ang="0">
                    <a:pos x="T2" y="T3"/>
                  </a:cxn>
                  <a:cxn ang="0">
                    <a:pos x="T4" y="T5"/>
                  </a:cxn>
                  <a:cxn ang="0">
                    <a:pos x="T6" y="T7"/>
                  </a:cxn>
                </a:cxnLst>
                <a:rect l="0" t="0" r="r" b="b"/>
                <a:pathLst>
                  <a:path w="1" h="3">
                    <a:moveTo>
                      <a:pt x="1" y="3"/>
                    </a:moveTo>
                    <a:lnTo>
                      <a:pt x="1" y="3"/>
                    </a:lnTo>
                    <a:lnTo>
                      <a:pt x="0" y="0"/>
                    </a:ln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12" name="Freeform 244"/>
              <p:cNvSpPr>
                <a:spLocks/>
              </p:cNvSpPr>
              <p:nvPr/>
            </p:nvSpPr>
            <p:spPr bwMode="auto">
              <a:xfrm>
                <a:off x="2658" y="1339"/>
                <a:ext cx="2" cy="1"/>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1"/>
                      <a:pt x="1" y="0"/>
                    </a:cubicBezTo>
                    <a:cubicBezTo>
                      <a:pt x="0" y="0"/>
                      <a:pt x="1"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13" name="Freeform 245"/>
              <p:cNvSpPr>
                <a:spLocks/>
              </p:cNvSpPr>
              <p:nvPr/>
            </p:nvSpPr>
            <p:spPr bwMode="auto">
              <a:xfrm>
                <a:off x="2660" y="134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14" name="Freeform 246"/>
              <p:cNvSpPr>
                <a:spLocks/>
              </p:cNvSpPr>
              <p:nvPr/>
            </p:nvSpPr>
            <p:spPr bwMode="auto">
              <a:xfrm>
                <a:off x="2532" y="1357"/>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0" y="1"/>
                      <a:pt x="0" y="1"/>
                      <a:pt x="0" y="1"/>
                    </a:cubicBezTo>
                    <a:cubicBezTo>
                      <a:pt x="0" y="1"/>
                      <a:pt x="2" y="1"/>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15" name="Freeform 247"/>
              <p:cNvSpPr>
                <a:spLocks/>
              </p:cNvSpPr>
              <p:nvPr/>
            </p:nvSpPr>
            <p:spPr bwMode="auto">
              <a:xfrm>
                <a:off x="2658" y="1344"/>
                <a:ext cx="2" cy="2"/>
              </a:xfrm>
              <a:custGeom>
                <a:avLst/>
                <a:gdLst>
                  <a:gd name="T0" fmla="*/ 0 w 1"/>
                  <a:gd name="T1" fmla="*/ 1 h 2"/>
                  <a:gd name="T2" fmla="*/ 1 w 1"/>
                  <a:gd name="T3" fmla="*/ 2 h 2"/>
                  <a:gd name="T4" fmla="*/ 0 w 1"/>
                  <a:gd name="T5" fmla="*/ 1 h 2"/>
                </a:gdLst>
                <a:ahLst/>
                <a:cxnLst>
                  <a:cxn ang="0">
                    <a:pos x="T0" y="T1"/>
                  </a:cxn>
                  <a:cxn ang="0">
                    <a:pos x="T2" y="T3"/>
                  </a:cxn>
                  <a:cxn ang="0">
                    <a:pos x="T4" y="T5"/>
                  </a:cxn>
                </a:cxnLst>
                <a:rect l="0" t="0" r="r" b="b"/>
                <a:pathLst>
                  <a:path w="1" h="2">
                    <a:moveTo>
                      <a:pt x="0" y="1"/>
                    </a:moveTo>
                    <a:cubicBezTo>
                      <a:pt x="1" y="0"/>
                      <a:pt x="0" y="2"/>
                      <a:pt x="1" y="2"/>
                    </a:cubicBezTo>
                    <a:cubicBezTo>
                      <a:pt x="1" y="2"/>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16" name="Freeform 248"/>
              <p:cNvSpPr>
                <a:spLocks/>
              </p:cNvSpPr>
              <p:nvPr/>
            </p:nvSpPr>
            <p:spPr bwMode="auto">
              <a:xfrm>
                <a:off x="2537" y="1362"/>
                <a:ext cx="1" cy="3"/>
              </a:xfrm>
              <a:custGeom>
                <a:avLst/>
                <a:gdLst>
                  <a:gd name="T0" fmla="*/ 1 w 1"/>
                  <a:gd name="T1" fmla="*/ 0 h 2"/>
                  <a:gd name="T2" fmla="*/ 0 w 1"/>
                  <a:gd name="T3" fmla="*/ 1 h 2"/>
                  <a:gd name="T4" fmla="*/ 1 w 1"/>
                  <a:gd name="T5" fmla="*/ 0 h 2"/>
                </a:gdLst>
                <a:ahLst/>
                <a:cxnLst>
                  <a:cxn ang="0">
                    <a:pos x="T0" y="T1"/>
                  </a:cxn>
                  <a:cxn ang="0">
                    <a:pos x="T2" y="T3"/>
                  </a:cxn>
                  <a:cxn ang="0">
                    <a:pos x="T4" y="T5"/>
                  </a:cxn>
                </a:cxnLst>
                <a:rect l="0" t="0" r="r" b="b"/>
                <a:pathLst>
                  <a:path w="1" h="2">
                    <a:moveTo>
                      <a:pt x="1" y="0"/>
                    </a:moveTo>
                    <a:cubicBezTo>
                      <a:pt x="0" y="1"/>
                      <a:pt x="0" y="1"/>
                      <a:pt x="0" y="1"/>
                    </a:cubicBezTo>
                    <a:cubicBezTo>
                      <a:pt x="1" y="2"/>
                      <a:pt x="1" y="1"/>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17" name="Freeform 249"/>
              <p:cNvSpPr>
                <a:spLocks/>
              </p:cNvSpPr>
              <p:nvPr/>
            </p:nvSpPr>
            <p:spPr bwMode="auto">
              <a:xfrm>
                <a:off x="2547" y="1365"/>
                <a:ext cx="1" cy="2"/>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0" y="2"/>
                      <a:pt x="1" y="0"/>
                      <a:pt x="1" y="1"/>
                    </a:cubicBezTo>
                    <a:cubicBezTo>
                      <a:pt x="1" y="0"/>
                      <a:pt x="1"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18" name="Freeform 250"/>
              <p:cNvSpPr>
                <a:spLocks/>
              </p:cNvSpPr>
              <p:nvPr/>
            </p:nvSpPr>
            <p:spPr bwMode="auto">
              <a:xfrm>
                <a:off x="2538" y="1360"/>
                <a:ext cx="1" cy="2"/>
              </a:xfrm>
              <a:custGeom>
                <a:avLst/>
                <a:gdLst>
                  <a:gd name="T0" fmla="*/ 1 w 1"/>
                  <a:gd name="T1" fmla="*/ 0 h 2"/>
                  <a:gd name="T2" fmla="*/ 1 w 1"/>
                  <a:gd name="T3" fmla="*/ 1 h 2"/>
                  <a:gd name="T4" fmla="*/ 1 w 1"/>
                  <a:gd name="T5" fmla="*/ 0 h 2"/>
                </a:gdLst>
                <a:ahLst/>
                <a:cxnLst>
                  <a:cxn ang="0">
                    <a:pos x="T0" y="T1"/>
                  </a:cxn>
                  <a:cxn ang="0">
                    <a:pos x="T2" y="T3"/>
                  </a:cxn>
                  <a:cxn ang="0">
                    <a:pos x="T4" y="T5"/>
                  </a:cxn>
                </a:cxnLst>
                <a:rect l="0" t="0" r="r" b="b"/>
                <a:pathLst>
                  <a:path w="1" h="2">
                    <a:moveTo>
                      <a:pt x="1" y="0"/>
                    </a:moveTo>
                    <a:cubicBezTo>
                      <a:pt x="0" y="2"/>
                      <a:pt x="1" y="0"/>
                      <a:pt x="1" y="1"/>
                    </a:cubicBezTo>
                    <a:cubicBezTo>
                      <a:pt x="1" y="1"/>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19" name="Freeform 251"/>
              <p:cNvSpPr>
                <a:spLocks/>
              </p:cNvSpPr>
              <p:nvPr/>
            </p:nvSpPr>
            <p:spPr bwMode="auto">
              <a:xfrm>
                <a:off x="2611" y="1456"/>
                <a:ext cx="2" cy="5"/>
              </a:xfrm>
              <a:custGeom>
                <a:avLst/>
                <a:gdLst>
                  <a:gd name="T0" fmla="*/ 2 w 2"/>
                  <a:gd name="T1" fmla="*/ 0 h 4"/>
                  <a:gd name="T2" fmla="*/ 1 w 2"/>
                  <a:gd name="T3" fmla="*/ 1 h 4"/>
                  <a:gd name="T4" fmla="*/ 1 w 2"/>
                  <a:gd name="T5" fmla="*/ 2 h 4"/>
                  <a:gd name="T6" fmla="*/ 0 w 2"/>
                  <a:gd name="T7" fmla="*/ 4 h 4"/>
                  <a:gd name="T8" fmla="*/ 2 w 2"/>
                  <a:gd name="T9" fmla="*/ 1 h 4"/>
                  <a:gd name="T10" fmla="*/ 2 w 2"/>
                  <a:gd name="T11" fmla="*/ 0 h 4"/>
                </a:gdLst>
                <a:ahLst/>
                <a:cxnLst>
                  <a:cxn ang="0">
                    <a:pos x="T0" y="T1"/>
                  </a:cxn>
                  <a:cxn ang="0">
                    <a:pos x="T2" y="T3"/>
                  </a:cxn>
                  <a:cxn ang="0">
                    <a:pos x="T4" y="T5"/>
                  </a:cxn>
                  <a:cxn ang="0">
                    <a:pos x="T6" y="T7"/>
                  </a:cxn>
                  <a:cxn ang="0">
                    <a:pos x="T8" y="T9"/>
                  </a:cxn>
                  <a:cxn ang="0">
                    <a:pos x="T10" y="T11"/>
                  </a:cxn>
                </a:cxnLst>
                <a:rect l="0" t="0" r="r" b="b"/>
                <a:pathLst>
                  <a:path w="2" h="4">
                    <a:moveTo>
                      <a:pt x="2" y="0"/>
                    </a:moveTo>
                    <a:cubicBezTo>
                      <a:pt x="2" y="1"/>
                      <a:pt x="2" y="1"/>
                      <a:pt x="1" y="1"/>
                    </a:cubicBezTo>
                    <a:cubicBezTo>
                      <a:pt x="1" y="2"/>
                      <a:pt x="0" y="3"/>
                      <a:pt x="1" y="2"/>
                    </a:cubicBezTo>
                    <a:cubicBezTo>
                      <a:pt x="1" y="3"/>
                      <a:pt x="0" y="3"/>
                      <a:pt x="0" y="4"/>
                    </a:cubicBezTo>
                    <a:cubicBezTo>
                      <a:pt x="1" y="3"/>
                      <a:pt x="2" y="1"/>
                      <a:pt x="2" y="1"/>
                    </a:cubicBezTo>
                    <a:cubicBezTo>
                      <a:pt x="2" y="0"/>
                      <a:pt x="2"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20" name="Freeform 252"/>
              <p:cNvSpPr>
                <a:spLocks/>
              </p:cNvSpPr>
              <p:nvPr/>
            </p:nvSpPr>
            <p:spPr bwMode="auto">
              <a:xfrm>
                <a:off x="2553" y="1365"/>
                <a:ext cx="0" cy="1"/>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0"/>
                      <a:pt x="0" y="0"/>
                    </a:cubicBezTo>
                    <a:cubicBezTo>
                      <a:pt x="0" y="0"/>
                      <a:pt x="0" y="0"/>
                      <a:pt x="0" y="0"/>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21" name="Freeform 253"/>
              <p:cNvSpPr>
                <a:spLocks/>
              </p:cNvSpPr>
              <p:nvPr/>
            </p:nvSpPr>
            <p:spPr bwMode="auto">
              <a:xfrm>
                <a:off x="2643" y="144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22" name="Freeform 254"/>
              <p:cNvSpPr>
                <a:spLocks noEditPoints="1"/>
              </p:cNvSpPr>
              <p:nvPr/>
            </p:nvSpPr>
            <p:spPr bwMode="auto">
              <a:xfrm>
                <a:off x="2612" y="1420"/>
                <a:ext cx="83" cy="52"/>
              </a:xfrm>
              <a:custGeom>
                <a:avLst/>
                <a:gdLst>
                  <a:gd name="T0" fmla="*/ 54 w 72"/>
                  <a:gd name="T1" fmla="*/ 4 h 45"/>
                  <a:gd name="T2" fmla="*/ 55 w 72"/>
                  <a:gd name="T3" fmla="*/ 8 h 45"/>
                  <a:gd name="T4" fmla="*/ 44 w 72"/>
                  <a:gd name="T5" fmla="*/ 20 h 45"/>
                  <a:gd name="T6" fmla="*/ 38 w 72"/>
                  <a:gd name="T7" fmla="*/ 21 h 45"/>
                  <a:gd name="T8" fmla="*/ 35 w 72"/>
                  <a:gd name="T9" fmla="*/ 21 h 45"/>
                  <a:gd name="T10" fmla="*/ 30 w 72"/>
                  <a:gd name="T11" fmla="*/ 22 h 45"/>
                  <a:gd name="T12" fmla="*/ 27 w 72"/>
                  <a:gd name="T13" fmla="*/ 22 h 45"/>
                  <a:gd name="T14" fmla="*/ 21 w 72"/>
                  <a:gd name="T15" fmla="*/ 23 h 45"/>
                  <a:gd name="T16" fmla="*/ 16 w 72"/>
                  <a:gd name="T17" fmla="*/ 23 h 45"/>
                  <a:gd name="T18" fmla="*/ 11 w 72"/>
                  <a:gd name="T19" fmla="*/ 23 h 45"/>
                  <a:gd name="T20" fmla="*/ 9 w 72"/>
                  <a:gd name="T21" fmla="*/ 21 h 45"/>
                  <a:gd name="T22" fmla="*/ 8 w 72"/>
                  <a:gd name="T23" fmla="*/ 20 h 45"/>
                  <a:gd name="T24" fmla="*/ 7 w 72"/>
                  <a:gd name="T25" fmla="*/ 20 h 45"/>
                  <a:gd name="T26" fmla="*/ 4 w 72"/>
                  <a:gd name="T27" fmla="*/ 22 h 45"/>
                  <a:gd name="T28" fmla="*/ 2 w 72"/>
                  <a:gd name="T29" fmla="*/ 25 h 45"/>
                  <a:gd name="T30" fmla="*/ 2 w 72"/>
                  <a:gd name="T31" fmla="*/ 31 h 45"/>
                  <a:gd name="T32" fmla="*/ 8 w 72"/>
                  <a:gd name="T33" fmla="*/ 29 h 45"/>
                  <a:gd name="T34" fmla="*/ 4 w 72"/>
                  <a:gd name="T35" fmla="*/ 34 h 45"/>
                  <a:gd name="T36" fmla="*/ 3 w 72"/>
                  <a:gd name="T37" fmla="*/ 39 h 45"/>
                  <a:gd name="T38" fmla="*/ 8 w 72"/>
                  <a:gd name="T39" fmla="*/ 33 h 45"/>
                  <a:gd name="T40" fmla="*/ 6 w 72"/>
                  <a:gd name="T41" fmla="*/ 39 h 45"/>
                  <a:gd name="T42" fmla="*/ 7 w 72"/>
                  <a:gd name="T43" fmla="*/ 41 h 45"/>
                  <a:gd name="T44" fmla="*/ 8 w 72"/>
                  <a:gd name="T45" fmla="*/ 42 h 45"/>
                  <a:gd name="T46" fmla="*/ 9 w 72"/>
                  <a:gd name="T47" fmla="*/ 43 h 45"/>
                  <a:gd name="T48" fmla="*/ 12 w 72"/>
                  <a:gd name="T49" fmla="*/ 40 h 45"/>
                  <a:gd name="T50" fmla="*/ 13 w 72"/>
                  <a:gd name="T51" fmla="*/ 44 h 45"/>
                  <a:gd name="T52" fmla="*/ 15 w 72"/>
                  <a:gd name="T53" fmla="*/ 40 h 45"/>
                  <a:gd name="T54" fmla="*/ 16 w 72"/>
                  <a:gd name="T55" fmla="*/ 40 h 45"/>
                  <a:gd name="T56" fmla="*/ 17 w 72"/>
                  <a:gd name="T57" fmla="*/ 42 h 45"/>
                  <a:gd name="T58" fmla="*/ 23 w 72"/>
                  <a:gd name="T59" fmla="*/ 41 h 45"/>
                  <a:gd name="T60" fmla="*/ 24 w 72"/>
                  <a:gd name="T61" fmla="*/ 41 h 45"/>
                  <a:gd name="T62" fmla="*/ 28 w 72"/>
                  <a:gd name="T63" fmla="*/ 41 h 45"/>
                  <a:gd name="T64" fmla="*/ 31 w 72"/>
                  <a:gd name="T65" fmla="*/ 40 h 45"/>
                  <a:gd name="T66" fmla="*/ 33 w 72"/>
                  <a:gd name="T67" fmla="*/ 39 h 45"/>
                  <a:gd name="T68" fmla="*/ 34 w 72"/>
                  <a:gd name="T69" fmla="*/ 40 h 45"/>
                  <a:gd name="T70" fmla="*/ 34 w 72"/>
                  <a:gd name="T71" fmla="*/ 37 h 45"/>
                  <a:gd name="T72" fmla="*/ 37 w 72"/>
                  <a:gd name="T73" fmla="*/ 38 h 45"/>
                  <a:gd name="T74" fmla="*/ 41 w 72"/>
                  <a:gd name="T75" fmla="*/ 39 h 45"/>
                  <a:gd name="T76" fmla="*/ 43 w 72"/>
                  <a:gd name="T77" fmla="*/ 35 h 45"/>
                  <a:gd name="T78" fmla="*/ 46 w 72"/>
                  <a:gd name="T79" fmla="*/ 35 h 45"/>
                  <a:gd name="T80" fmla="*/ 47 w 72"/>
                  <a:gd name="T81" fmla="*/ 34 h 45"/>
                  <a:gd name="T82" fmla="*/ 49 w 72"/>
                  <a:gd name="T83" fmla="*/ 34 h 45"/>
                  <a:gd name="T84" fmla="*/ 50 w 72"/>
                  <a:gd name="T85" fmla="*/ 36 h 45"/>
                  <a:gd name="T86" fmla="*/ 51 w 72"/>
                  <a:gd name="T87" fmla="*/ 32 h 45"/>
                  <a:gd name="T88" fmla="*/ 52 w 72"/>
                  <a:gd name="T89" fmla="*/ 27 h 45"/>
                  <a:gd name="T90" fmla="*/ 54 w 72"/>
                  <a:gd name="T91" fmla="*/ 28 h 45"/>
                  <a:gd name="T92" fmla="*/ 54 w 72"/>
                  <a:gd name="T93" fmla="*/ 23 h 45"/>
                  <a:gd name="T94" fmla="*/ 58 w 72"/>
                  <a:gd name="T95" fmla="*/ 23 h 45"/>
                  <a:gd name="T96" fmla="*/ 59 w 72"/>
                  <a:gd name="T97" fmla="*/ 21 h 45"/>
                  <a:gd name="T98" fmla="*/ 61 w 72"/>
                  <a:gd name="T99" fmla="*/ 20 h 45"/>
                  <a:gd name="T100" fmla="*/ 65 w 72"/>
                  <a:gd name="T101" fmla="*/ 17 h 45"/>
                  <a:gd name="T102" fmla="*/ 65 w 72"/>
                  <a:gd name="T103" fmla="*/ 13 h 45"/>
                  <a:gd name="T104" fmla="*/ 67 w 72"/>
                  <a:gd name="T105" fmla="*/ 8 h 45"/>
                  <a:gd name="T106" fmla="*/ 61 w 72"/>
                  <a:gd name="T107" fmla="*/ 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2" h="45">
                    <a:moveTo>
                      <a:pt x="68" y="4"/>
                    </a:moveTo>
                    <a:cubicBezTo>
                      <a:pt x="67" y="4"/>
                      <a:pt x="70" y="3"/>
                      <a:pt x="70" y="3"/>
                    </a:cubicBezTo>
                    <a:cubicBezTo>
                      <a:pt x="66" y="4"/>
                      <a:pt x="69" y="0"/>
                      <a:pt x="65" y="3"/>
                    </a:cubicBezTo>
                    <a:cubicBezTo>
                      <a:pt x="64" y="3"/>
                      <a:pt x="63" y="5"/>
                      <a:pt x="63" y="6"/>
                    </a:cubicBezTo>
                    <a:cubicBezTo>
                      <a:pt x="62" y="6"/>
                      <a:pt x="61" y="6"/>
                      <a:pt x="61" y="6"/>
                    </a:cubicBezTo>
                    <a:cubicBezTo>
                      <a:pt x="59" y="4"/>
                      <a:pt x="51" y="2"/>
                      <a:pt x="54" y="4"/>
                    </a:cubicBezTo>
                    <a:cubicBezTo>
                      <a:pt x="55" y="4"/>
                      <a:pt x="56" y="5"/>
                      <a:pt x="56" y="5"/>
                    </a:cubicBezTo>
                    <a:cubicBezTo>
                      <a:pt x="56" y="5"/>
                      <a:pt x="56" y="5"/>
                      <a:pt x="56" y="5"/>
                    </a:cubicBezTo>
                    <a:cubicBezTo>
                      <a:pt x="57" y="6"/>
                      <a:pt x="57" y="6"/>
                      <a:pt x="57" y="6"/>
                    </a:cubicBezTo>
                    <a:cubicBezTo>
                      <a:pt x="57" y="6"/>
                      <a:pt x="55" y="5"/>
                      <a:pt x="55" y="4"/>
                    </a:cubicBezTo>
                    <a:cubicBezTo>
                      <a:pt x="55" y="5"/>
                      <a:pt x="55" y="6"/>
                      <a:pt x="54" y="6"/>
                    </a:cubicBezTo>
                    <a:cubicBezTo>
                      <a:pt x="55" y="7"/>
                      <a:pt x="54" y="6"/>
                      <a:pt x="55" y="8"/>
                    </a:cubicBezTo>
                    <a:cubicBezTo>
                      <a:pt x="55" y="7"/>
                      <a:pt x="55" y="7"/>
                      <a:pt x="55" y="7"/>
                    </a:cubicBezTo>
                    <a:cubicBezTo>
                      <a:pt x="55" y="8"/>
                      <a:pt x="55" y="8"/>
                      <a:pt x="53" y="7"/>
                    </a:cubicBezTo>
                    <a:cubicBezTo>
                      <a:pt x="50" y="7"/>
                      <a:pt x="49" y="9"/>
                      <a:pt x="47" y="10"/>
                    </a:cubicBezTo>
                    <a:cubicBezTo>
                      <a:pt x="46" y="12"/>
                      <a:pt x="45" y="14"/>
                      <a:pt x="43" y="16"/>
                    </a:cubicBezTo>
                    <a:cubicBezTo>
                      <a:pt x="44" y="19"/>
                      <a:pt x="43" y="18"/>
                      <a:pt x="44" y="21"/>
                    </a:cubicBezTo>
                    <a:cubicBezTo>
                      <a:pt x="44" y="20"/>
                      <a:pt x="44" y="20"/>
                      <a:pt x="44" y="20"/>
                    </a:cubicBezTo>
                    <a:cubicBezTo>
                      <a:pt x="44" y="22"/>
                      <a:pt x="43" y="20"/>
                      <a:pt x="42" y="19"/>
                    </a:cubicBezTo>
                    <a:cubicBezTo>
                      <a:pt x="43" y="21"/>
                      <a:pt x="42" y="20"/>
                      <a:pt x="43" y="22"/>
                    </a:cubicBezTo>
                    <a:cubicBezTo>
                      <a:pt x="44" y="23"/>
                      <a:pt x="41" y="19"/>
                      <a:pt x="42" y="20"/>
                    </a:cubicBezTo>
                    <a:cubicBezTo>
                      <a:pt x="41" y="20"/>
                      <a:pt x="42" y="21"/>
                      <a:pt x="42" y="21"/>
                    </a:cubicBezTo>
                    <a:cubicBezTo>
                      <a:pt x="42" y="23"/>
                      <a:pt x="41" y="20"/>
                      <a:pt x="40" y="18"/>
                    </a:cubicBezTo>
                    <a:cubicBezTo>
                      <a:pt x="39" y="19"/>
                      <a:pt x="39" y="22"/>
                      <a:pt x="38" y="21"/>
                    </a:cubicBezTo>
                    <a:cubicBezTo>
                      <a:pt x="38" y="21"/>
                      <a:pt x="38" y="22"/>
                      <a:pt x="38" y="22"/>
                    </a:cubicBezTo>
                    <a:cubicBezTo>
                      <a:pt x="37" y="19"/>
                      <a:pt x="38" y="23"/>
                      <a:pt x="38" y="22"/>
                    </a:cubicBezTo>
                    <a:cubicBezTo>
                      <a:pt x="37" y="21"/>
                      <a:pt x="37" y="21"/>
                      <a:pt x="37" y="21"/>
                    </a:cubicBezTo>
                    <a:cubicBezTo>
                      <a:pt x="36" y="20"/>
                      <a:pt x="37" y="22"/>
                      <a:pt x="36" y="21"/>
                    </a:cubicBezTo>
                    <a:cubicBezTo>
                      <a:pt x="36" y="21"/>
                      <a:pt x="36" y="21"/>
                      <a:pt x="36" y="21"/>
                    </a:cubicBezTo>
                    <a:cubicBezTo>
                      <a:pt x="36" y="23"/>
                      <a:pt x="35" y="20"/>
                      <a:pt x="35" y="21"/>
                    </a:cubicBezTo>
                    <a:cubicBezTo>
                      <a:pt x="35" y="20"/>
                      <a:pt x="35" y="21"/>
                      <a:pt x="35" y="20"/>
                    </a:cubicBezTo>
                    <a:cubicBezTo>
                      <a:pt x="36" y="24"/>
                      <a:pt x="34" y="19"/>
                      <a:pt x="34" y="21"/>
                    </a:cubicBezTo>
                    <a:cubicBezTo>
                      <a:pt x="34" y="21"/>
                      <a:pt x="34" y="21"/>
                      <a:pt x="34" y="21"/>
                    </a:cubicBezTo>
                    <a:cubicBezTo>
                      <a:pt x="34" y="21"/>
                      <a:pt x="34" y="20"/>
                      <a:pt x="32" y="22"/>
                    </a:cubicBezTo>
                    <a:cubicBezTo>
                      <a:pt x="32" y="22"/>
                      <a:pt x="31" y="19"/>
                      <a:pt x="30" y="21"/>
                    </a:cubicBezTo>
                    <a:cubicBezTo>
                      <a:pt x="30" y="22"/>
                      <a:pt x="30" y="22"/>
                      <a:pt x="30" y="22"/>
                    </a:cubicBezTo>
                    <a:cubicBezTo>
                      <a:pt x="30" y="22"/>
                      <a:pt x="30" y="21"/>
                      <a:pt x="30" y="21"/>
                    </a:cubicBezTo>
                    <a:cubicBezTo>
                      <a:pt x="30" y="22"/>
                      <a:pt x="30" y="20"/>
                      <a:pt x="29" y="20"/>
                    </a:cubicBezTo>
                    <a:cubicBezTo>
                      <a:pt x="29" y="21"/>
                      <a:pt x="29" y="21"/>
                      <a:pt x="29" y="22"/>
                    </a:cubicBezTo>
                    <a:cubicBezTo>
                      <a:pt x="29" y="20"/>
                      <a:pt x="28" y="23"/>
                      <a:pt x="27" y="21"/>
                    </a:cubicBezTo>
                    <a:cubicBezTo>
                      <a:pt x="27" y="25"/>
                      <a:pt x="27" y="23"/>
                      <a:pt x="27" y="24"/>
                    </a:cubicBezTo>
                    <a:cubicBezTo>
                      <a:pt x="27" y="24"/>
                      <a:pt x="27" y="23"/>
                      <a:pt x="27" y="22"/>
                    </a:cubicBezTo>
                    <a:cubicBezTo>
                      <a:pt x="26" y="22"/>
                      <a:pt x="26" y="22"/>
                      <a:pt x="26" y="21"/>
                    </a:cubicBezTo>
                    <a:cubicBezTo>
                      <a:pt x="26" y="22"/>
                      <a:pt x="25" y="24"/>
                      <a:pt x="25" y="23"/>
                    </a:cubicBezTo>
                    <a:cubicBezTo>
                      <a:pt x="25" y="21"/>
                      <a:pt x="25" y="23"/>
                      <a:pt x="25" y="22"/>
                    </a:cubicBezTo>
                    <a:cubicBezTo>
                      <a:pt x="24" y="24"/>
                      <a:pt x="24" y="25"/>
                      <a:pt x="24" y="25"/>
                    </a:cubicBezTo>
                    <a:cubicBezTo>
                      <a:pt x="24" y="22"/>
                      <a:pt x="24" y="22"/>
                      <a:pt x="24" y="22"/>
                    </a:cubicBezTo>
                    <a:cubicBezTo>
                      <a:pt x="23" y="23"/>
                      <a:pt x="23" y="20"/>
                      <a:pt x="21" y="23"/>
                    </a:cubicBezTo>
                    <a:cubicBezTo>
                      <a:pt x="22" y="22"/>
                      <a:pt x="22" y="22"/>
                      <a:pt x="22" y="22"/>
                    </a:cubicBezTo>
                    <a:cubicBezTo>
                      <a:pt x="20" y="23"/>
                      <a:pt x="20" y="21"/>
                      <a:pt x="18" y="24"/>
                    </a:cubicBezTo>
                    <a:cubicBezTo>
                      <a:pt x="18" y="23"/>
                      <a:pt x="18" y="22"/>
                      <a:pt x="18" y="22"/>
                    </a:cubicBezTo>
                    <a:cubicBezTo>
                      <a:pt x="17" y="24"/>
                      <a:pt x="17" y="23"/>
                      <a:pt x="16" y="25"/>
                    </a:cubicBezTo>
                    <a:cubicBezTo>
                      <a:pt x="16" y="25"/>
                      <a:pt x="16" y="24"/>
                      <a:pt x="16" y="24"/>
                    </a:cubicBezTo>
                    <a:cubicBezTo>
                      <a:pt x="16" y="23"/>
                      <a:pt x="17" y="21"/>
                      <a:pt x="16" y="23"/>
                    </a:cubicBezTo>
                    <a:cubicBezTo>
                      <a:pt x="16" y="22"/>
                      <a:pt x="16" y="22"/>
                      <a:pt x="16" y="22"/>
                    </a:cubicBezTo>
                    <a:cubicBezTo>
                      <a:pt x="15" y="23"/>
                      <a:pt x="14" y="24"/>
                      <a:pt x="15" y="23"/>
                    </a:cubicBezTo>
                    <a:cubicBezTo>
                      <a:pt x="14" y="24"/>
                      <a:pt x="13" y="24"/>
                      <a:pt x="13" y="26"/>
                    </a:cubicBezTo>
                    <a:cubicBezTo>
                      <a:pt x="12" y="26"/>
                      <a:pt x="14" y="23"/>
                      <a:pt x="13" y="25"/>
                    </a:cubicBezTo>
                    <a:cubicBezTo>
                      <a:pt x="14" y="23"/>
                      <a:pt x="14" y="23"/>
                      <a:pt x="14" y="23"/>
                    </a:cubicBezTo>
                    <a:cubicBezTo>
                      <a:pt x="14" y="22"/>
                      <a:pt x="12" y="23"/>
                      <a:pt x="11" y="23"/>
                    </a:cubicBezTo>
                    <a:cubicBezTo>
                      <a:pt x="12" y="21"/>
                      <a:pt x="10" y="23"/>
                      <a:pt x="11" y="22"/>
                    </a:cubicBezTo>
                    <a:cubicBezTo>
                      <a:pt x="10" y="23"/>
                      <a:pt x="11" y="21"/>
                      <a:pt x="9" y="23"/>
                    </a:cubicBezTo>
                    <a:cubicBezTo>
                      <a:pt x="10" y="22"/>
                      <a:pt x="10" y="22"/>
                      <a:pt x="10" y="22"/>
                    </a:cubicBezTo>
                    <a:cubicBezTo>
                      <a:pt x="10" y="22"/>
                      <a:pt x="10" y="21"/>
                      <a:pt x="10" y="21"/>
                    </a:cubicBezTo>
                    <a:cubicBezTo>
                      <a:pt x="10" y="20"/>
                      <a:pt x="8" y="21"/>
                      <a:pt x="8" y="22"/>
                    </a:cubicBezTo>
                    <a:cubicBezTo>
                      <a:pt x="9" y="21"/>
                      <a:pt x="9" y="21"/>
                      <a:pt x="9" y="21"/>
                    </a:cubicBezTo>
                    <a:cubicBezTo>
                      <a:pt x="8" y="21"/>
                      <a:pt x="6" y="22"/>
                      <a:pt x="5" y="23"/>
                    </a:cubicBezTo>
                    <a:cubicBezTo>
                      <a:pt x="6" y="22"/>
                      <a:pt x="5" y="23"/>
                      <a:pt x="5" y="22"/>
                    </a:cubicBezTo>
                    <a:cubicBezTo>
                      <a:pt x="6" y="22"/>
                      <a:pt x="8" y="21"/>
                      <a:pt x="9" y="20"/>
                    </a:cubicBezTo>
                    <a:cubicBezTo>
                      <a:pt x="10" y="20"/>
                      <a:pt x="6" y="21"/>
                      <a:pt x="8" y="20"/>
                    </a:cubicBezTo>
                    <a:cubicBezTo>
                      <a:pt x="9" y="20"/>
                      <a:pt x="8" y="20"/>
                      <a:pt x="6" y="21"/>
                    </a:cubicBezTo>
                    <a:cubicBezTo>
                      <a:pt x="8" y="20"/>
                      <a:pt x="8" y="20"/>
                      <a:pt x="8" y="20"/>
                    </a:cubicBezTo>
                    <a:cubicBezTo>
                      <a:pt x="8" y="20"/>
                      <a:pt x="8" y="20"/>
                      <a:pt x="7" y="20"/>
                    </a:cubicBezTo>
                    <a:cubicBezTo>
                      <a:pt x="7" y="20"/>
                      <a:pt x="7" y="20"/>
                      <a:pt x="7" y="20"/>
                    </a:cubicBezTo>
                    <a:cubicBezTo>
                      <a:pt x="5" y="21"/>
                      <a:pt x="5" y="20"/>
                      <a:pt x="3" y="21"/>
                    </a:cubicBezTo>
                    <a:cubicBezTo>
                      <a:pt x="4" y="21"/>
                      <a:pt x="4" y="21"/>
                      <a:pt x="4" y="21"/>
                    </a:cubicBezTo>
                    <a:cubicBezTo>
                      <a:pt x="3" y="22"/>
                      <a:pt x="2" y="22"/>
                      <a:pt x="3" y="21"/>
                    </a:cubicBezTo>
                    <a:cubicBezTo>
                      <a:pt x="5" y="20"/>
                      <a:pt x="6" y="20"/>
                      <a:pt x="7" y="20"/>
                    </a:cubicBezTo>
                    <a:cubicBezTo>
                      <a:pt x="3" y="21"/>
                      <a:pt x="3" y="21"/>
                      <a:pt x="3" y="21"/>
                    </a:cubicBezTo>
                    <a:cubicBezTo>
                      <a:pt x="4" y="20"/>
                      <a:pt x="3" y="21"/>
                      <a:pt x="2" y="21"/>
                    </a:cubicBezTo>
                    <a:cubicBezTo>
                      <a:pt x="3" y="21"/>
                      <a:pt x="3" y="21"/>
                      <a:pt x="3" y="21"/>
                    </a:cubicBezTo>
                    <a:cubicBezTo>
                      <a:pt x="1" y="22"/>
                      <a:pt x="1" y="22"/>
                      <a:pt x="1" y="22"/>
                    </a:cubicBezTo>
                    <a:cubicBezTo>
                      <a:pt x="2" y="22"/>
                      <a:pt x="1" y="23"/>
                      <a:pt x="2" y="23"/>
                    </a:cubicBezTo>
                    <a:cubicBezTo>
                      <a:pt x="4" y="22"/>
                      <a:pt x="4" y="22"/>
                      <a:pt x="4" y="22"/>
                    </a:cubicBezTo>
                    <a:cubicBezTo>
                      <a:pt x="4" y="22"/>
                      <a:pt x="6" y="21"/>
                      <a:pt x="4" y="22"/>
                    </a:cubicBezTo>
                    <a:cubicBezTo>
                      <a:pt x="2" y="23"/>
                      <a:pt x="2" y="23"/>
                      <a:pt x="2" y="23"/>
                    </a:cubicBezTo>
                    <a:cubicBezTo>
                      <a:pt x="3" y="23"/>
                      <a:pt x="3" y="23"/>
                      <a:pt x="3" y="23"/>
                    </a:cubicBezTo>
                    <a:cubicBezTo>
                      <a:pt x="1" y="25"/>
                      <a:pt x="1" y="25"/>
                      <a:pt x="1" y="25"/>
                    </a:cubicBezTo>
                    <a:cubicBezTo>
                      <a:pt x="4" y="23"/>
                      <a:pt x="2" y="25"/>
                      <a:pt x="3" y="24"/>
                    </a:cubicBezTo>
                    <a:cubicBezTo>
                      <a:pt x="2" y="25"/>
                      <a:pt x="2" y="25"/>
                      <a:pt x="2" y="25"/>
                    </a:cubicBezTo>
                    <a:cubicBezTo>
                      <a:pt x="2" y="26"/>
                      <a:pt x="4" y="24"/>
                      <a:pt x="4" y="24"/>
                    </a:cubicBezTo>
                    <a:cubicBezTo>
                      <a:pt x="4" y="24"/>
                      <a:pt x="1" y="26"/>
                      <a:pt x="1" y="27"/>
                    </a:cubicBezTo>
                    <a:cubicBezTo>
                      <a:pt x="1" y="27"/>
                      <a:pt x="3" y="26"/>
                      <a:pt x="2" y="28"/>
                    </a:cubicBezTo>
                    <a:cubicBezTo>
                      <a:pt x="2" y="28"/>
                      <a:pt x="4" y="28"/>
                      <a:pt x="5" y="27"/>
                    </a:cubicBezTo>
                    <a:cubicBezTo>
                      <a:pt x="5" y="28"/>
                      <a:pt x="3" y="29"/>
                      <a:pt x="4" y="29"/>
                    </a:cubicBezTo>
                    <a:cubicBezTo>
                      <a:pt x="3" y="29"/>
                      <a:pt x="2" y="30"/>
                      <a:pt x="2" y="31"/>
                    </a:cubicBezTo>
                    <a:cubicBezTo>
                      <a:pt x="3" y="30"/>
                      <a:pt x="2" y="32"/>
                      <a:pt x="4" y="30"/>
                    </a:cubicBezTo>
                    <a:cubicBezTo>
                      <a:pt x="4" y="30"/>
                      <a:pt x="4" y="31"/>
                      <a:pt x="5" y="31"/>
                    </a:cubicBezTo>
                    <a:cubicBezTo>
                      <a:pt x="4" y="31"/>
                      <a:pt x="3" y="33"/>
                      <a:pt x="3" y="33"/>
                    </a:cubicBezTo>
                    <a:cubicBezTo>
                      <a:pt x="4" y="32"/>
                      <a:pt x="5" y="32"/>
                      <a:pt x="5" y="32"/>
                    </a:cubicBezTo>
                    <a:cubicBezTo>
                      <a:pt x="6" y="31"/>
                      <a:pt x="6" y="31"/>
                      <a:pt x="7" y="29"/>
                    </a:cubicBezTo>
                    <a:cubicBezTo>
                      <a:pt x="7" y="29"/>
                      <a:pt x="8" y="28"/>
                      <a:pt x="8" y="29"/>
                    </a:cubicBezTo>
                    <a:cubicBezTo>
                      <a:pt x="7" y="30"/>
                      <a:pt x="5" y="32"/>
                      <a:pt x="6" y="33"/>
                    </a:cubicBezTo>
                    <a:cubicBezTo>
                      <a:pt x="4" y="35"/>
                      <a:pt x="5" y="32"/>
                      <a:pt x="4" y="34"/>
                    </a:cubicBezTo>
                    <a:cubicBezTo>
                      <a:pt x="2" y="36"/>
                      <a:pt x="2" y="36"/>
                      <a:pt x="2" y="35"/>
                    </a:cubicBezTo>
                    <a:cubicBezTo>
                      <a:pt x="0" y="36"/>
                      <a:pt x="2" y="35"/>
                      <a:pt x="1" y="37"/>
                    </a:cubicBezTo>
                    <a:cubicBezTo>
                      <a:pt x="1" y="37"/>
                      <a:pt x="2" y="36"/>
                      <a:pt x="3" y="36"/>
                    </a:cubicBezTo>
                    <a:cubicBezTo>
                      <a:pt x="4" y="35"/>
                      <a:pt x="4" y="35"/>
                      <a:pt x="4" y="34"/>
                    </a:cubicBezTo>
                    <a:cubicBezTo>
                      <a:pt x="6" y="32"/>
                      <a:pt x="4" y="36"/>
                      <a:pt x="4" y="36"/>
                    </a:cubicBezTo>
                    <a:cubicBezTo>
                      <a:pt x="3" y="36"/>
                      <a:pt x="3" y="36"/>
                      <a:pt x="3" y="36"/>
                    </a:cubicBezTo>
                    <a:cubicBezTo>
                      <a:pt x="3" y="37"/>
                      <a:pt x="4" y="36"/>
                      <a:pt x="4" y="36"/>
                    </a:cubicBezTo>
                    <a:cubicBezTo>
                      <a:pt x="3" y="39"/>
                      <a:pt x="4" y="36"/>
                      <a:pt x="3" y="38"/>
                    </a:cubicBezTo>
                    <a:cubicBezTo>
                      <a:pt x="1" y="40"/>
                      <a:pt x="1" y="40"/>
                      <a:pt x="1" y="40"/>
                    </a:cubicBezTo>
                    <a:cubicBezTo>
                      <a:pt x="2" y="41"/>
                      <a:pt x="3" y="38"/>
                      <a:pt x="3" y="39"/>
                    </a:cubicBezTo>
                    <a:cubicBezTo>
                      <a:pt x="2" y="40"/>
                      <a:pt x="2" y="40"/>
                      <a:pt x="2" y="40"/>
                    </a:cubicBezTo>
                    <a:cubicBezTo>
                      <a:pt x="3" y="39"/>
                      <a:pt x="3" y="39"/>
                      <a:pt x="3" y="39"/>
                    </a:cubicBezTo>
                    <a:cubicBezTo>
                      <a:pt x="4" y="38"/>
                      <a:pt x="5" y="37"/>
                      <a:pt x="4" y="37"/>
                    </a:cubicBezTo>
                    <a:cubicBezTo>
                      <a:pt x="6" y="34"/>
                      <a:pt x="5" y="37"/>
                      <a:pt x="6" y="36"/>
                    </a:cubicBezTo>
                    <a:cubicBezTo>
                      <a:pt x="7" y="35"/>
                      <a:pt x="5" y="36"/>
                      <a:pt x="6" y="35"/>
                    </a:cubicBezTo>
                    <a:cubicBezTo>
                      <a:pt x="7" y="33"/>
                      <a:pt x="7" y="34"/>
                      <a:pt x="8" y="33"/>
                    </a:cubicBezTo>
                    <a:cubicBezTo>
                      <a:pt x="8" y="34"/>
                      <a:pt x="7" y="35"/>
                      <a:pt x="6" y="36"/>
                    </a:cubicBezTo>
                    <a:cubicBezTo>
                      <a:pt x="6" y="36"/>
                      <a:pt x="6" y="36"/>
                      <a:pt x="6" y="36"/>
                    </a:cubicBezTo>
                    <a:cubicBezTo>
                      <a:pt x="5" y="37"/>
                      <a:pt x="5" y="39"/>
                      <a:pt x="4" y="40"/>
                    </a:cubicBezTo>
                    <a:cubicBezTo>
                      <a:pt x="4" y="41"/>
                      <a:pt x="5" y="38"/>
                      <a:pt x="5" y="39"/>
                    </a:cubicBezTo>
                    <a:cubicBezTo>
                      <a:pt x="5" y="39"/>
                      <a:pt x="6" y="37"/>
                      <a:pt x="6" y="37"/>
                    </a:cubicBezTo>
                    <a:cubicBezTo>
                      <a:pt x="9" y="33"/>
                      <a:pt x="5" y="40"/>
                      <a:pt x="6" y="39"/>
                    </a:cubicBezTo>
                    <a:cubicBezTo>
                      <a:pt x="7" y="37"/>
                      <a:pt x="9" y="36"/>
                      <a:pt x="10" y="33"/>
                    </a:cubicBezTo>
                    <a:cubicBezTo>
                      <a:pt x="10" y="32"/>
                      <a:pt x="11" y="32"/>
                      <a:pt x="11" y="32"/>
                    </a:cubicBezTo>
                    <a:cubicBezTo>
                      <a:pt x="10" y="34"/>
                      <a:pt x="10" y="34"/>
                      <a:pt x="9" y="35"/>
                    </a:cubicBezTo>
                    <a:cubicBezTo>
                      <a:pt x="9" y="35"/>
                      <a:pt x="9" y="35"/>
                      <a:pt x="9" y="35"/>
                    </a:cubicBezTo>
                    <a:cubicBezTo>
                      <a:pt x="8" y="38"/>
                      <a:pt x="8" y="38"/>
                      <a:pt x="8" y="38"/>
                    </a:cubicBezTo>
                    <a:cubicBezTo>
                      <a:pt x="7" y="39"/>
                      <a:pt x="7" y="40"/>
                      <a:pt x="7" y="41"/>
                    </a:cubicBezTo>
                    <a:cubicBezTo>
                      <a:pt x="8" y="41"/>
                      <a:pt x="8" y="40"/>
                      <a:pt x="8" y="39"/>
                    </a:cubicBezTo>
                    <a:cubicBezTo>
                      <a:pt x="8" y="40"/>
                      <a:pt x="7" y="41"/>
                      <a:pt x="8" y="41"/>
                    </a:cubicBezTo>
                    <a:cubicBezTo>
                      <a:pt x="8" y="40"/>
                      <a:pt x="9" y="38"/>
                      <a:pt x="9" y="38"/>
                    </a:cubicBezTo>
                    <a:cubicBezTo>
                      <a:pt x="10" y="38"/>
                      <a:pt x="9" y="40"/>
                      <a:pt x="9" y="41"/>
                    </a:cubicBezTo>
                    <a:cubicBezTo>
                      <a:pt x="8" y="42"/>
                      <a:pt x="8" y="42"/>
                      <a:pt x="8" y="42"/>
                    </a:cubicBezTo>
                    <a:cubicBezTo>
                      <a:pt x="9" y="41"/>
                      <a:pt x="8" y="43"/>
                      <a:pt x="8" y="42"/>
                    </a:cubicBezTo>
                    <a:cubicBezTo>
                      <a:pt x="9" y="41"/>
                      <a:pt x="9" y="40"/>
                      <a:pt x="10" y="38"/>
                    </a:cubicBezTo>
                    <a:cubicBezTo>
                      <a:pt x="11" y="38"/>
                      <a:pt x="10" y="40"/>
                      <a:pt x="10" y="39"/>
                    </a:cubicBezTo>
                    <a:cubicBezTo>
                      <a:pt x="9" y="40"/>
                      <a:pt x="9" y="40"/>
                      <a:pt x="9" y="40"/>
                    </a:cubicBezTo>
                    <a:cubicBezTo>
                      <a:pt x="10" y="40"/>
                      <a:pt x="8" y="43"/>
                      <a:pt x="9" y="43"/>
                    </a:cubicBezTo>
                    <a:cubicBezTo>
                      <a:pt x="10" y="41"/>
                      <a:pt x="10" y="41"/>
                      <a:pt x="10" y="41"/>
                    </a:cubicBezTo>
                    <a:cubicBezTo>
                      <a:pt x="9" y="43"/>
                      <a:pt x="9" y="43"/>
                      <a:pt x="9" y="43"/>
                    </a:cubicBezTo>
                    <a:cubicBezTo>
                      <a:pt x="10" y="42"/>
                      <a:pt x="10" y="42"/>
                      <a:pt x="10" y="42"/>
                    </a:cubicBezTo>
                    <a:cubicBezTo>
                      <a:pt x="10" y="43"/>
                      <a:pt x="10" y="43"/>
                      <a:pt x="10" y="43"/>
                    </a:cubicBezTo>
                    <a:cubicBezTo>
                      <a:pt x="10" y="42"/>
                      <a:pt x="11" y="40"/>
                      <a:pt x="11" y="42"/>
                    </a:cubicBezTo>
                    <a:cubicBezTo>
                      <a:pt x="12" y="40"/>
                      <a:pt x="11" y="42"/>
                      <a:pt x="11" y="41"/>
                    </a:cubicBezTo>
                    <a:cubicBezTo>
                      <a:pt x="11" y="39"/>
                      <a:pt x="12" y="39"/>
                      <a:pt x="12" y="39"/>
                    </a:cubicBezTo>
                    <a:cubicBezTo>
                      <a:pt x="11" y="42"/>
                      <a:pt x="12" y="39"/>
                      <a:pt x="12" y="40"/>
                    </a:cubicBezTo>
                    <a:cubicBezTo>
                      <a:pt x="12" y="41"/>
                      <a:pt x="12" y="41"/>
                      <a:pt x="12" y="42"/>
                    </a:cubicBezTo>
                    <a:cubicBezTo>
                      <a:pt x="13" y="40"/>
                      <a:pt x="13" y="40"/>
                      <a:pt x="13" y="40"/>
                    </a:cubicBezTo>
                    <a:cubicBezTo>
                      <a:pt x="12" y="43"/>
                      <a:pt x="13" y="39"/>
                      <a:pt x="13" y="41"/>
                    </a:cubicBezTo>
                    <a:cubicBezTo>
                      <a:pt x="13" y="42"/>
                      <a:pt x="12" y="43"/>
                      <a:pt x="12" y="43"/>
                    </a:cubicBezTo>
                    <a:cubicBezTo>
                      <a:pt x="13" y="41"/>
                      <a:pt x="14" y="40"/>
                      <a:pt x="14" y="39"/>
                    </a:cubicBezTo>
                    <a:cubicBezTo>
                      <a:pt x="14" y="40"/>
                      <a:pt x="13" y="42"/>
                      <a:pt x="13" y="44"/>
                    </a:cubicBezTo>
                    <a:cubicBezTo>
                      <a:pt x="14" y="42"/>
                      <a:pt x="13" y="45"/>
                      <a:pt x="14" y="43"/>
                    </a:cubicBezTo>
                    <a:cubicBezTo>
                      <a:pt x="14" y="42"/>
                      <a:pt x="14" y="41"/>
                      <a:pt x="15" y="40"/>
                    </a:cubicBezTo>
                    <a:cubicBezTo>
                      <a:pt x="15" y="40"/>
                      <a:pt x="14" y="41"/>
                      <a:pt x="14" y="42"/>
                    </a:cubicBezTo>
                    <a:cubicBezTo>
                      <a:pt x="14" y="42"/>
                      <a:pt x="15" y="40"/>
                      <a:pt x="15" y="39"/>
                    </a:cubicBezTo>
                    <a:cubicBezTo>
                      <a:pt x="15" y="39"/>
                      <a:pt x="16" y="37"/>
                      <a:pt x="16" y="39"/>
                    </a:cubicBezTo>
                    <a:cubicBezTo>
                      <a:pt x="16" y="40"/>
                      <a:pt x="15" y="39"/>
                      <a:pt x="15" y="40"/>
                    </a:cubicBezTo>
                    <a:cubicBezTo>
                      <a:pt x="16" y="41"/>
                      <a:pt x="17" y="37"/>
                      <a:pt x="17" y="36"/>
                    </a:cubicBezTo>
                    <a:cubicBezTo>
                      <a:pt x="17" y="35"/>
                      <a:pt x="18" y="32"/>
                      <a:pt x="19" y="31"/>
                    </a:cubicBezTo>
                    <a:cubicBezTo>
                      <a:pt x="19" y="32"/>
                      <a:pt x="18" y="32"/>
                      <a:pt x="18" y="34"/>
                    </a:cubicBezTo>
                    <a:cubicBezTo>
                      <a:pt x="18" y="34"/>
                      <a:pt x="18" y="34"/>
                      <a:pt x="18" y="34"/>
                    </a:cubicBezTo>
                    <a:cubicBezTo>
                      <a:pt x="18" y="37"/>
                      <a:pt x="16" y="39"/>
                      <a:pt x="16" y="41"/>
                    </a:cubicBezTo>
                    <a:cubicBezTo>
                      <a:pt x="16" y="40"/>
                      <a:pt x="16" y="40"/>
                      <a:pt x="16" y="40"/>
                    </a:cubicBezTo>
                    <a:cubicBezTo>
                      <a:pt x="16" y="43"/>
                      <a:pt x="16" y="43"/>
                      <a:pt x="16" y="43"/>
                    </a:cubicBezTo>
                    <a:cubicBezTo>
                      <a:pt x="16" y="41"/>
                      <a:pt x="16" y="43"/>
                      <a:pt x="16" y="42"/>
                    </a:cubicBezTo>
                    <a:cubicBezTo>
                      <a:pt x="17" y="41"/>
                      <a:pt x="16" y="43"/>
                      <a:pt x="16" y="41"/>
                    </a:cubicBezTo>
                    <a:cubicBezTo>
                      <a:pt x="17" y="41"/>
                      <a:pt x="18" y="38"/>
                      <a:pt x="18" y="39"/>
                    </a:cubicBezTo>
                    <a:cubicBezTo>
                      <a:pt x="17" y="43"/>
                      <a:pt x="17" y="43"/>
                      <a:pt x="17" y="43"/>
                    </a:cubicBezTo>
                    <a:cubicBezTo>
                      <a:pt x="17" y="43"/>
                      <a:pt x="17" y="41"/>
                      <a:pt x="17" y="42"/>
                    </a:cubicBezTo>
                    <a:cubicBezTo>
                      <a:pt x="17" y="43"/>
                      <a:pt x="17" y="43"/>
                      <a:pt x="17" y="43"/>
                    </a:cubicBezTo>
                    <a:cubicBezTo>
                      <a:pt x="18" y="43"/>
                      <a:pt x="19" y="43"/>
                      <a:pt x="21" y="39"/>
                    </a:cubicBezTo>
                    <a:cubicBezTo>
                      <a:pt x="21" y="41"/>
                      <a:pt x="21" y="41"/>
                      <a:pt x="21" y="42"/>
                    </a:cubicBezTo>
                    <a:cubicBezTo>
                      <a:pt x="21" y="42"/>
                      <a:pt x="22" y="41"/>
                      <a:pt x="22" y="41"/>
                    </a:cubicBezTo>
                    <a:cubicBezTo>
                      <a:pt x="22" y="43"/>
                      <a:pt x="22" y="43"/>
                      <a:pt x="22" y="43"/>
                    </a:cubicBezTo>
                    <a:cubicBezTo>
                      <a:pt x="22" y="44"/>
                      <a:pt x="23" y="42"/>
                      <a:pt x="23" y="41"/>
                    </a:cubicBezTo>
                    <a:cubicBezTo>
                      <a:pt x="23" y="42"/>
                      <a:pt x="23" y="42"/>
                      <a:pt x="23" y="42"/>
                    </a:cubicBezTo>
                    <a:cubicBezTo>
                      <a:pt x="23" y="44"/>
                      <a:pt x="23" y="41"/>
                      <a:pt x="23" y="41"/>
                    </a:cubicBezTo>
                    <a:cubicBezTo>
                      <a:pt x="23" y="42"/>
                      <a:pt x="23" y="42"/>
                      <a:pt x="23" y="42"/>
                    </a:cubicBezTo>
                    <a:cubicBezTo>
                      <a:pt x="24" y="41"/>
                      <a:pt x="24" y="41"/>
                      <a:pt x="24" y="41"/>
                    </a:cubicBezTo>
                    <a:cubicBezTo>
                      <a:pt x="24" y="40"/>
                      <a:pt x="24" y="41"/>
                      <a:pt x="24" y="43"/>
                    </a:cubicBezTo>
                    <a:cubicBezTo>
                      <a:pt x="24" y="41"/>
                      <a:pt x="24" y="41"/>
                      <a:pt x="24" y="41"/>
                    </a:cubicBezTo>
                    <a:cubicBezTo>
                      <a:pt x="24" y="43"/>
                      <a:pt x="25" y="43"/>
                      <a:pt x="26" y="42"/>
                    </a:cubicBezTo>
                    <a:cubicBezTo>
                      <a:pt x="25" y="42"/>
                      <a:pt x="25" y="41"/>
                      <a:pt x="26" y="39"/>
                    </a:cubicBezTo>
                    <a:cubicBezTo>
                      <a:pt x="26" y="37"/>
                      <a:pt x="26" y="40"/>
                      <a:pt x="26" y="39"/>
                    </a:cubicBezTo>
                    <a:cubicBezTo>
                      <a:pt x="26" y="41"/>
                      <a:pt x="26" y="41"/>
                      <a:pt x="26" y="41"/>
                    </a:cubicBezTo>
                    <a:cubicBezTo>
                      <a:pt x="26" y="44"/>
                      <a:pt x="27" y="42"/>
                      <a:pt x="28" y="42"/>
                    </a:cubicBezTo>
                    <a:cubicBezTo>
                      <a:pt x="28" y="41"/>
                      <a:pt x="28" y="41"/>
                      <a:pt x="28" y="41"/>
                    </a:cubicBezTo>
                    <a:cubicBezTo>
                      <a:pt x="28" y="43"/>
                      <a:pt x="29" y="41"/>
                      <a:pt x="30" y="42"/>
                    </a:cubicBezTo>
                    <a:cubicBezTo>
                      <a:pt x="30" y="41"/>
                      <a:pt x="30" y="38"/>
                      <a:pt x="30" y="38"/>
                    </a:cubicBezTo>
                    <a:cubicBezTo>
                      <a:pt x="30" y="36"/>
                      <a:pt x="30" y="41"/>
                      <a:pt x="30" y="42"/>
                    </a:cubicBezTo>
                    <a:cubicBezTo>
                      <a:pt x="31" y="41"/>
                      <a:pt x="31" y="41"/>
                      <a:pt x="31" y="41"/>
                    </a:cubicBezTo>
                    <a:cubicBezTo>
                      <a:pt x="31" y="41"/>
                      <a:pt x="31" y="41"/>
                      <a:pt x="31" y="41"/>
                    </a:cubicBezTo>
                    <a:cubicBezTo>
                      <a:pt x="31" y="40"/>
                      <a:pt x="31" y="39"/>
                      <a:pt x="31" y="40"/>
                    </a:cubicBezTo>
                    <a:cubicBezTo>
                      <a:pt x="31" y="41"/>
                      <a:pt x="31" y="41"/>
                      <a:pt x="31" y="41"/>
                    </a:cubicBezTo>
                    <a:cubicBezTo>
                      <a:pt x="32" y="41"/>
                      <a:pt x="32" y="42"/>
                      <a:pt x="32" y="42"/>
                    </a:cubicBezTo>
                    <a:cubicBezTo>
                      <a:pt x="32" y="40"/>
                      <a:pt x="33" y="41"/>
                      <a:pt x="33" y="39"/>
                    </a:cubicBezTo>
                    <a:cubicBezTo>
                      <a:pt x="33" y="40"/>
                      <a:pt x="33" y="40"/>
                      <a:pt x="33" y="40"/>
                    </a:cubicBezTo>
                    <a:cubicBezTo>
                      <a:pt x="33" y="39"/>
                      <a:pt x="33" y="39"/>
                      <a:pt x="33" y="39"/>
                    </a:cubicBezTo>
                    <a:cubicBezTo>
                      <a:pt x="33" y="39"/>
                      <a:pt x="33" y="39"/>
                      <a:pt x="33" y="39"/>
                    </a:cubicBezTo>
                    <a:cubicBezTo>
                      <a:pt x="33" y="41"/>
                      <a:pt x="33" y="41"/>
                      <a:pt x="33" y="41"/>
                    </a:cubicBezTo>
                    <a:cubicBezTo>
                      <a:pt x="33" y="42"/>
                      <a:pt x="33" y="40"/>
                      <a:pt x="33" y="39"/>
                    </a:cubicBezTo>
                    <a:cubicBezTo>
                      <a:pt x="33" y="38"/>
                      <a:pt x="33" y="39"/>
                      <a:pt x="33" y="40"/>
                    </a:cubicBezTo>
                    <a:cubicBezTo>
                      <a:pt x="33" y="41"/>
                      <a:pt x="33" y="40"/>
                      <a:pt x="33" y="40"/>
                    </a:cubicBezTo>
                    <a:cubicBezTo>
                      <a:pt x="33" y="41"/>
                      <a:pt x="33" y="40"/>
                      <a:pt x="33" y="41"/>
                    </a:cubicBezTo>
                    <a:cubicBezTo>
                      <a:pt x="33" y="41"/>
                      <a:pt x="33" y="39"/>
                      <a:pt x="34" y="40"/>
                    </a:cubicBezTo>
                    <a:cubicBezTo>
                      <a:pt x="34" y="40"/>
                      <a:pt x="34" y="40"/>
                      <a:pt x="34" y="41"/>
                    </a:cubicBezTo>
                    <a:cubicBezTo>
                      <a:pt x="34" y="40"/>
                      <a:pt x="34" y="40"/>
                      <a:pt x="35" y="40"/>
                    </a:cubicBezTo>
                    <a:cubicBezTo>
                      <a:pt x="34" y="39"/>
                      <a:pt x="34" y="39"/>
                      <a:pt x="34" y="38"/>
                    </a:cubicBezTo>
                    <a:cubicBezTo>
                      <a:pt x="34" y="38"/>
                      <a:pt x="34" y="37"/>
                      <a:pt x="34" y="38"/>
                    </a:cubicBezTo>
                    <a:cubicBezTo>
                      <a:pt x="34" y="38"/>
                      <a:pt x="34" y="38"/>
                      <a:pt x="34" y="38"/>
                    </a:cubicBezTo>
                    <a:cubicBezTo>
                      <a:pt x="34" y="38"/>
                      <a:pt x="35" y="39"/>
                      <a:pt x="34" y="37"/>
                    </a:cubicBezTo>
                    <a:cubicBezTo>
                      <a:pt x="35" y="39"/>
                      <a:pt x="35" y="39"/>
                      <a:pt x="35" y="39"/>
                    </a:cubicBezTo>
                    <a:cubicBezTo>
                      <a:pt x="35" y="38"/>
                      <a:pt x="35" y="38"/>
                      <a:pt x="35" y="38"/>
                    </a:cubicBezTo>
                    <a:cubicBezTo>
                      <a:pt x="35" y="39"/>
                      <a:pt x="35" y="41"/>
                      <a:pt x="36" y="42"/>
                    </a:cubicBezTo>
                    <a:cubicBezTo>
                      <a:pt x="36" y="40"/>
                      <a:pt x="36" y="40"/>
                      <a:pt x="36" y="40"/>
                    </a:cubicBezTo>
                    <a:cubicBezTo>
                      <a:pt x="36" y="40"/>
                      <a:pt x="37" y="40"/>
                      <a:pt x="37" y="41"/>
                    </a:cubicBezTo>
                    <a:cubicBezTo>
                      <a:pt x="38" y="42"/>
                      <a:pt x="37" y="36"/>
                      <a:pt x="37" y="38"/>
                    </a:cubicBezTo>
                    <a:cubicBezTo>
                      <a:pt x="38" y="40"/>
                      <a:pt x="38" y="40"/>
                      <a:pt x="38" y="40"/>
                    </a:cubicBezTo>
                    <a:cubicBezTo>
                      <a:pt x="38" y="40"/>
                      <a:pt x="38" y="39"/>
                      <a:pt x="38" y="39"/>
                    </a:cubicBezTo>
                    <a:cubicBezTo>
                      <a:pt x="38" y="38"/>
                      <a:pt x="38" y="41"/>
                      <a:pt x="38" y="39"/>
                    </a:cubicBezTo>
                    <a:cubicBezTo>
                      <a:pt x="38" y="38"/>
                      <a:pt x="38" y="38"/>
                      <a:pt x="38" y="38"/>
                    </a:cubicBezTo>
                    <a:cubicBezTo>
                      <a:pt x="39" y="42"/>
                      <a:pt x="40" y="38"/>
                      <a:pt x="41" y="40"/>
                    </a:cubicBezTo>
                    <a:cubicBezTo>
                      <a:pt x="40" y="38"/>
                      <a:pt x="41" y="39"/>
                      <a:pt x="41" y="39"/>
                    </a:cubicBezTo>
                    <a:cubicBezTo>
                      <a:pt x="42" y="41"/>
                      <a:pt x="41" y="38"/>
                      <a:pt x="42" y="39"/>
                    </a:cubicBezTo>
                    <a:cubicBezTo>
                      <a:pt x="41" y="37"/>
                      <a:pt x="41" y="37"/>
                      <a:pt x="41" y="37"/>
                    </a:cubicBezTo>
                    <a:cubicBezTo>
                      <a:pt x="42" y="38"/>
                      <a:pt x="40" y="33"/>
                      <a:pt x="42" y="36"/>
                    </a:cubicBezTo>
                    <a:cubicBezTo>
                      <a:pt x="42" y="37"/>
                      <a:pt x="42" y="38"/>
                      <a:pt x="42" y="38"/>
                    </a:cubicBezTo>
                    <a:cubicBezTo>
                      <a:pt x="44" y="41"/>
                      <a:pt x="42" y="36"/>
                      <a:pt x="44" y="38"/>
                    </a:cubicBezTo>
                    <a:cubicBezTo>
                      <a:pt x="43" y="37"/>
                      <a:pt x="43" y="36"/>
                      <a:pt x="43" y="35"/>
                    </a:cubicBezTo>
                    <a:cubicBezTo>
                      <a:pt x="43" y="36"/>
                      <a:pt x="44" y="37"/>
                      <a:pt x="44" y="37"/>
                    </a:cubicBezTo>
                    <a:cubicBezTo>
                      <a:pt x="44" y="37"/>
                      <a:pt x="44" y="36"/>
                      <a:pt x="44" y="37"/>
                    </a:cubicBezTo>
                    <a:cubicBezTo>
                      <a:pt x="45" y="37"/>
                      <a:pt x="45" y="38"/>
                      <a:pt x="45" y="38"/>
                    </a:cubicBezTo>
                    <a:cubicBezTo>
                      <a:pt x="45" y="38"/>
                      <a:pt x="45" y="37"/>
                      <a:pt x="45" y="36"/>
                    </a:cubicBezTo>
                    <a:cubicBezTo>
                      <a:pt x="46" y="38"/>
                      <a:pt x="46" y="37"/>
                      <a:pt x="47" y="38"/>
                    </a:cubicBezTo>
                    <a:cubicBezTo>
                      <a:pt x="46" y="35"/>
                      <a:pt x="48" y="38"/>
                      <a:pt x="46" y="35"/>
                    </a:cubicBezTo>
                    <a:cubicBezTo>
                      <a:pt x="47" y="36"/>
                      <a:pt x="47" y="36"/>
                      <a:pt x="47" y="36"/>
                    </a:cubicBezTo>
                    <a:cubicBezTo>
                      <a:pt x="46" y="35"/>
                      <a:pt x="46" y="34"/>
                      <a:pt x="46" y="33"/>
                    </a:cubicBezTo>
                    <a:cubicBezTo>
                      <a:pt x="47" y="35"/>
                      <a:pt x="47" y="35"/>
                      <a:pt x="47" y="35"/>
                    </a:cubicBezTo>
                    <a:cubicBezTo>
                      <a:pt x="48" y="37"/>
                      <a:pt x="47" y="35"/>
                      <a:pt x="48" y="37"/>
                    </a:cubicBezTo>
                    <a:cubicBezTo>
                      <a:pt x="47" y="35"/>
                      <a:pt x="48" y="36"/>
                      <a:pt x="47" y="35"/>
                    </a:cubicBezTo>
                    <a:cubicBezTo>
                      <a:pt x="47" y="34"/>
                      <a:pt x="47" y="34"/>
                      <a:pt x="47" y="34"/>
                    </a:cubicBezTo>
                    <a:cubicBezTo>
                      <a:pt x="47" y="34"/>
                      <a:pt x="47" y="33"/>
                      <a:pt x="47" y="33"/>
                    </a:cubicBezTo>
                    <a:cubicBezTo>
                      <a:pt x="47" y="33"/>
                      <a:pt x="48" y="35"/>
                      <a:pt x="48" y="35"/>
                    </a:cubicBezTo>
                    <a:cubicBezTo>
                      <a:pt x="49" y="36"/>
                      <a:pt x="49" y="35"/>
                      <a:pt x="48" y="35"/>
                    </a:cubicBezTo>
                    <a:cubicBezTo>
                      <a:pt x="48" y="35"/>
                      <a:pt x="48" y="35"/>
                      <a:pt x="48" y="34"/>
                    </a:cubicBezTo>
                    <a:cubicBezTo>
                      <a:pt x="48" y="34"/>
                      <a:pt x="48" y="35"/>
                      <a:pt x="48" y="35"/>
                    </a:cubicBezTo>
                    <a:cubicBezTo>
                      <a:pt x="48" y="34"/>
                      <a:pt x="48" y="34"/>
                      <a:pt x="49" y="34"/>
                    </a:cubicBezTo>
                    <a:cubicBezTo>
                      <a:pt x="49" y="34"/>
                      <a:pt x="49" y="34"/>
                      <a:pt x="49" y="34"/>
                    </a:cubicBezTo>
                    <a:cubicBezTo>
                      <a:pt x="49" y="34"/>
                      <a:pt x="49" y="35"/>
                      <a:pt x="49" y="35"/>
                    </a:cubicBezTo>
                    <a:cubicBezTo>
                      <a:pt x="49" y="35"/>
                      <a:pt x="49" y="35"/>
                      <a:pt x="49" y="35"/>
                    </a:cubicBezTo>
                    <a:cubicBezTo>
                      <a:pt x="49" y="35"/>
                      <a:pt x="49" y="35"/>
                      <a:pt x="49" y="35"/>
                    </a:cubicBezTo>
                    <a:cubicBezTo>
                      <a:pt x="49" y="35"/>
                      <a:pt x="49" y="35"/>
                      <a:pt x="49" y="35"/>
                    </a:cubicBezTo>
                    <a:cubicBezTo>
                      <a:pt x="50" y="36"/>
                      <a:pt x="50" y="36"/>
                      <a:pt x="50" y="36"/>
                    </a:cubicBezTo>
                    <a:cubicBezTo>
                      <a:pt x="50" y="36"/>
                      <a:pt x="50" y="35"/>
                      <a:pt x="49" y="34"/>
                    </a:cubicBezTo>
                    <a:cubicBezTo>
                      <a:pt x="50" y="35"/>
                      <a:pt x="50" y="33"/>
                      <a:pt x="50" y="32"/>
                    </a:cubicBezTo>
                    <a:cubicBezTo>
                      <a:pt x="50" y="33"/>
                      <a:pt x="51" y="34"/>
                      <a:pt x="50" y="33"/>
                    </a:cubicBezTo>
                    <a:cubicBezTo>
                      <a:pt x="50" y="33"/>
                      <a:pt x="50" y="31"/>
                      <a:pt x="50" y="32"/>
                    </a:cubicBezTo>
                    <a:cubicBezTo>
                      <a:pt x="50" y="32"/>
                      <a:pt x="51" y="33"/>
                      <a:pt x="51" y="33"/>
                    </a:cubicBezTo>
                    <a:cubicBezTo>
                      <a:pt x="52" y="33"/>
                      <a:pt x="51" y="32"/>
                      <a:pt x="51" y="32"/>
                    </a:cubicBezTo>
                    <a:cubicBezTo>
                      <a:pt x="52" y="34"/>
                      <a:pt x="51" y="30"/>
                      <a:pt x="52" y="31"/>
                    </a:cubicBezTo>
                    <a:cubicBezTo>
                      <a:pt x="52" y="31"/>
                      <a:pt x="53" y="32"/>
                      <a:pt x="53" y="33"/>
                    </a:cubicBezTo>
                    <a:cubicBezTo>
                      <a:pt x="53" y="32"/>
                      <a:pt x="53" y="31"/>
                      <a:pt x="52" y="29"/>
                    </a:cubicBezTo>
                    <a:cubicBezTo>
                      <a:pt x="53" y="31"/>
                      <a:pt x="53" y="31"/>
                      <a:pt x="53" y="31"/>
                    </a:cubicBezTo>
                    <a:cubicBezTo>
                      <a:pt x="53" y="31"/>
                      <a:pt x="53" y="30"/>
                      <a:pt x="53" y="29"/>
                    </a:cubicBezTo>
                    <a:cubicBezTo>
                      <a:pt x="52" y="28"/>
                      <a:pt x="51" y="27"/>
                      <a:pt x="52" y="27"/>
                    </a:cubicBezTo>
                    <a:cubicBezTo>
                      <a:pt x="52" y="27"/>
                      <a:pt x="52" y="27"/>
                      <a:pt x="52" y="27"/>
                    </a:cubicBezTo>
                    <a:cubicBezTo>
                      <a:pt x="52" y="26"/>
                      <a:pt x="52" y="26"/>
                      <a:pt x="52" y="26"/>
                    </a:cubicBezTo>
                    <a:cubicBezTo>
                      <a:pt x="52" y="27"/>
                      <a:pt x="52" y="27"/>
                      <a:pt x="53" y="28"/>
                    </a:cubicBezTo>
                    <a:cubicBezTo>
                      <a:pt x="54" y="30"/>
                      <a:pt x="54" y="29"/>
                      <a:pt x="54" y="29"/>
                    </a:cubicBezTo>
                    <a:cubicBezTo>
                      <a:pt x="53" y="27"/>
                      <a:pt x="53" y="27"/>
                      <a:pt x="53" y="27"/>
                    </a:cubicBezTo>
                    <a:cubicBezTo>
                      <a:pt x="53" y="27"/>
                      <a:pt x="54" y="29"/>
                      <a:pt x="54" y="28"/>
                    </a:cubicBezTo>
                    <a:cubicBezTo>
                      <a:pt x="52" y="24"/>
                      <a:pt x="52" y="24"/>
                      <a:pt x="52" y="24"/>
                    </a:cubicBezTo>
                    <a:cubicBezTo>
                      <a:pt x="52" y="24"/>
                      <a:pt x="54" y="26"/>
                      <a:pt x="54" y="27"/>
                    </a:cubicBezTo>
                    <a:cubicBezTo>
                      <a:pt x="54" y="26"/>
                      <a:pt x="53" y="24"/>
                      <a:pt x="52" y="22"/>
                    </a:cubicBezTo>
                    <a:cubicBezTo>
                      <a:pt x="52" y="22"/>
                      <a:pt x="52" y="21"/>
                      <a:pt x="52" y="21"/>
                    </a:cubicBezTo>
                    <a:cubicBezTo>
                      <a:pt x="53" y="22"/>
                      <a:pt x="52" y="21"/>
                      <a:pt x="53" y="22"/>
                    </a:cubicBezTo>
                    <a:cubicBezTo>
                      <a:pt x="54" y="23"/>
                      <a:pt x="54" y="23"/>
                      <a:pt x="54" y="23"/>
                    </a:cubicBezTo>
                    <a:cubicBezTo>
                      <a:pt x="54" y="23"/>
                      <a:pt x="55" y="25"/>
                      <a:pt x="55" y="26"/>
                    </a:cubicBezTo>
                    <a:cubicBezTo>
                      <a:pt x="55" y="25"/>
                      <a:pt x="56" y="26"/>
                      <a:pt x="57" y="26"/>
                    </a:cubicBezTo>
                    <a:cubicBezTo>
                      <a:pt x="55" y="23"/>
                      <a:pt x="56" y="24"/>
                      <a:pt x="55" y="22"/>
                    </a:cubicBezTo>
                    <a:cubicBezTo>
                      <a:pt x="55" y="22"/>
                      <a:pt x="56" y="24"/>
                      <a:pt x="57" y="24"/>
                    </a:cubicBezTo>
                    <a:cubicBezTo>
                      <a:pt x="56" y="23"/>
                      <a:pt x="57" y="23"/>
                      <a:pt x="57" y="23"/>
                    </a:cubicBezTo>
                    <a:cubicBezTo>
                      <a:pt x="58" y="23"/>
                      <a:pt x="58" y="23"/>
                      <a:pt x="58" y="23"/>
                    </a:cubicBezTo>
                    <a:cubicBezTo>
                      <a:pt x="57" y="23"/>
                      <a:pt x="58" y="23"/>
                      <a:pt x="57" y="21"/>
                    </a:cubicBezTo>
                    <a:cubicBezTo>
                      <a:pt x="58" y="22"/>
                      <a:pt x="58" y="22"/>
                      <a:pt x="58" y="22"/>
                    </a:cubicBezTo>
                    <a:cubicBezTo>
                      <a:pt x="59" y="22"/>
                      <a:pt x="56" y="19"/>
                      <a:pt x="57" y="20"/>
                    </a:cubicBezTo>
                    <a:cubicBezTo>
                      <a:pt x="58" y="21"/>
                      <a:pt x="58" y="21"/>
                      <a:pt x="58" y="21"/>
                    </a:cubicBezTo>
                    <a:cubicBezTo>
                      <a:pt x="57" y="20"/>
                      <a:pt x="59" y="22"/>
                      <a:pt x="58" y="20"/>
                    </a:cubicBezTo>
                    <a:cubicBezTo>
                      <a:pt x="59" y="21"/>
                      <a:pt x="59" y="21"/>
                      <a:pt x="59" y="21"/>
                    </a:cubicBezTo>
                    <a:cubicBezTo>
                      <a:pt x="59" y="21"/>
                      <a:pt x="59" y="21"/>
                      <a:pt x="58" y="19"/>
                    </a:cubicBezTo>
                    <a:cubicBezTo>
                      <a:pt x="60" y="21"/>
                      <a:pt x="60" y="21"/>
                      <a:pt x="60" y="21"/>
                    </a:cubicBezTo>
                    <a:cubicBezTo>
                      <a:pt x="60" y="22"/>
                      <a:pt x="58" y="19"/>
                      <a:pt x="59" y="19"/>
                    </a:cubicBezTo>
                    <a:cubicBezTo>
                      <a:pt x="59" y="19"/>
                      <a:pt x="60" y="20"/>
                      <a:pt x="60" y="20"/>
                    </a:cubicBezTo>
                    <a:cubicBezTo>
                      <a:pt x="59" y="19"/>
                      <a:pt x="60" y="19"/>
                      <a:pt x="60" y="19"/>
                    </a:cubicBezTo>
                    <a:cubicBezTo>
                      <a:pt x="61" y="20"/>
                      <a:pt x="61" y="20"/>
                      <a:pt x="61" y="20"/>
                    </a:cubicBezTo>
                    <a:cubicBezTo>
                      <a:pt x="62" y="19"/>
                      <a:pt x="64" y="18"/>
                      <a:pt x="63" y="16"/>
                    </a:cubicBezTo>
                    <a:cubicBezTo>
                      <a:pt x="65" y="17"/>
                      <a:pt x="64" y="17"/>
                      <a:pt x="65" y="18"/>
                    </a:cubicBezTo>
                    <a:cubicBezTo>
                      <a:pt x="64" y="17"/>
                      <a:pt x="65" y="18"/>
                      <a:pt x="65" y="17"/>
                    </a:cubicBezTo>
                    <a:cubicBezTo>
                      <a:pt x="65" y="17"/>
                      <a:pt x="65" y="17"/>
                      <a:pt x="65" y="17"/>
                    </a:cubicBezTo>
                    <a:cubicBezTo>
                      <a:pt x="65" y="17"/>
                      <a:pt x="66" y="18"/>
                      <a:pt x="66" y="17"/>
                    </a:cubicBezTo>
                    <a:cubicBezTo>
                      <a:pt x="65" y="17"/>
                      <a:pt x="65" y="17"/>
                      <a:pt x="65" y="17"/>
                    </a:cubicBezTo>
                    <a:cubicBezTo>
                      <a:pt x="64" y="15"/>
                      <a:pt x="68" y="18"/>
                      <a:pt x="66" y="16"/>
                    </a:cubicBezTo>
                    <a:cubicBezTo>
                      <a:pt x="67" y="17"/>
                      <a:pt x="67" y="17"/>
                      <a:pt x="67" y="17"/>
                    </a:cubicBezTo>
                    <a:cubicBezTo>
                      <a:pt x="65" y="15"/>
                      <a:pt x="68" y="17"/>
                      <a:pt x="66" y="16"/>
                    </a:cubicBezTo>
                    <a:cubicBezTo>
                      <a:pt x="67" y="16"/>
                      <a:pt x="67" y="16"/>
                      <a:pt x="67" y="16"/>
                    </a:cubicBezTo>
                    <a:cubicBezTo>
                      <a:pt x="68" y="17"/>
                      <a:pt x="65" y="14"/>
                      <a:pt x="67" y="15"/>
                    </a:cubicBezTo>
                    <a:cubicBezTo>
                      <a:pt x="67" y="15"/>
                      <a:pt x="66" y="14"/>
                      <a:pt x="65" y="13"/>
                    </a:cubicBezTo>
                    <a:cubicBezTo>
                      <a:pt x="67" y="14"/>
                      <a:pt x="67" y="14"/>
                      <a:pt x="67" y="14"/>
                    </a:cubicBezTo>
                    <a:cubicBezTo>
                      <a:pt x="67" y="13"/>
                      <a:pt x="68" y="12"/>
                      <a:pt x="66" y="10"/>
                    </a:cubicBezTo>
                    <a:cubicBezTo>
                      <a:pt x="67" y="10"/>
                      <a:pt x="67" y="10"/>
                      <a:pt x="67" y="10"/>
                    </a:cubicBezTo>
                    <a:cubicBezTo>
                      <a:pt x="65" y="9"/>
                      <a:pt x="70" y="11"/>
                      <a:pt x="66" y="8"/>
                    </a:cubicBezTo>
                    <a:cubicBezTo>
                      <a:pt x="65" y="7"/>
                      <a:pt x="65" y="7"/>
                      <a:pt x="65" y="7"/>
                    </a:cubicBezTo>
                    <a:cubicBezTo>
                      <a:pt x="67" y="8"/>
                      <a:pt x="67" y="8"/>
                      <a:pt x="67" y="8"/>
                    </a:cubicBezTo>
                    <a:cubicBezTo>
                      <a:pt x="66" y="8"/>
                      <a:pt x="67" y="8"/>
                      <a:pt x="66" y="7"/>
                    </a:cubicBezTo>
                    <a:cubicBezTo>
                      <a:pt x="67" y="8"/>
                      <a:pt x="67" y="8"/>
                      <a:pt x="67" y="8"/>
                    </a:cubicBezTo>
                    <a:cubicBezTo>
                      <a:pt x="67" y="8"/>
                      <a:pt x="65" y="6"/>
                      <a:pt x="65" y="7"/>
                    </a:cubicBezTo>
                    <a:cubicBezTo>
                      <a:pt x="66" y="7"/>
                      <a:pt x="66" y="7"/>
                      <a:pt x="66" y="7"/>
                    </a:cubicBezTo>
                    <a:cubicBezTo>
                      <a:pt x="69" y="7"/>
                      <a:pt x="72" y="3"/>
                      <a:pt x="68" y="4"/>
                    </a:cubicBezTo>
                    <a:close/>
                    <a:moveTo>
                      <a:pt x="61" y="9"/>
                    </a:moveTo>
                    <a:cubicBezTo>
                      <a:pt x="60" y="9"/>
                      <a:pt x="61" y="7"/>
                      <a:pt x="62" y="6"/>
                    </a:cubicBezTo>
                    <a:cubicBezTo>
                      <a:pt x="62" y="8"/>
                      <a:pt x="61" y="9"/>
                      <a:pt x="61"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23" name="Freeform 255"/>
              <p:cNvSpPr>
                <a:spLocks/>
              </p:cNvSpPr>
              <p:nvPr/>
            </p:nvSpPr>
            <p:spPr bwMode="auto">
              <a:xfrm>
                <a:off x="2676" y="1447"/>
                <a:ext cx="2" cy="2"/>
              </a:xfrm>
              <a:custGeom>
                <a:avLst/>
                <a:gdLst>
                  <a:gd name="T0" fmla="*/ 2 w 2"/>
                  <a:gd name="T1" fmla="*/ 2 h 2"/>
                  <a:gd name="T2" fmla="*/ 0 w 2"/>
                  <a:gd name="T3" fmla="*/ 0 h 2"/>
                  <a:gd name="T4" fmla="*/ 1 w 2"/>
                  <a:gd name="T5" fmla="*/ 2 h 2"/>
                  <a:gd name="T6" fmla="*/ 2 w 2"/>
                  <a:gd name="T7" fmla="*/ 2 h 2"/>
                </a:gdLst>
                <a:ahLst/>
                <a:cxnLst>
                  <a:cxn ang="0">
                    <a:pos x="T0" y="T1"/>
                  </a:cxn>
                  <a:cxn ang="0">
                    <a:pos x="T2" y="T3"/>
                  </a:cxn>
                  <a:cxn ang="0">
                    <a:pos x="T4" y="T5"/>
                  </a:cxn>
                  <a:cxn ang="0">
                    <a:pos x="T6" y="T7"/>
                  </a:cxn>
                </a:cxnLst>
                <a:rect l="0" t="0" r="r" b="b"/>
                <a:pathLst>
                  <a:path w="2" h="2">
                    <a:moveTo>
                      <a:pt x="2" y="2"/>
                    </a:moveTo>
                    <a:lnTo>
                      <a:pt x="0" y="0"/>
                    </a:lnTo>
                    <a:lnTo>
                      <a:pt x="1" y="2"/>
                    </a:lnTo>
                    <a:lnTo>
                      <a:pt x="2"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24" name="Freeform 256"/>
              <p:cNvSpPr>
                <a:spLocks/>
              </p:cNvSpPr>
              <p:nvPr/>
            </p:nvSpPr>
            <p:spPr bwMode="auto">
              <a:xfrm>
                <a:off x="2621" y="1466"/>
                <a:ext cx="2" cy="2"/>
              </a:xfrm>
              <a:custGeom>
                <a:avLst/>
                <a:gdLst>
                  <a:gd name="T0" fmla="*/ 0 w 1"/>
                  <a:gd name="T1" fmla="*/ 0 h 1"/>
                  <a:gd name="T2" fmla="*/ 0 w 1"/>
                  <a:gd name="T3" fmla="*/ 1 h 1"/>
                  <a:gd name="T4" fmla="*/ 1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0" y="1"/>
                      <a:pt x="0" y="1"/>
                      <a:pt x="0" y="1"/>
                    </a:cubicBezTo>
                    <a:cubicBezTo>
                      <a:pt x="0" y="1"/>
                      <a:pt x="1" y="1"/>
                      <a:pt x="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25" name="Freeform 257"/>
              <p:cNvSpPr>
                <a:spLocks/>
              </p:cNvSpPr>
              <p:nvPr/>
            </p:nvSpPr>
            <p:spPr bwMode="auto">
              <a:xfrm>
                <a:off x="2668" y="1461"/>
                <a:ext cx="1"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26" name="Oval 258"/>
              <p:cNvSpPr>
                <a:spLocks noChangeArrowheads="1"/>
              </p:cNvSpPr>
              <p:nvPr/>
            </p:nvSpPr>
            <p:spPr bwMode="auto">
              <a:xfrm>
                <a:off x="2449" y="772"/>
                <a:ext cx="1" cy="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27" name="Freeform 259"/>
              <p:cNvSpPr>
                <a:spLocks/>
              </p:cNvSpPr>
              <p:nvPr/>
            </p:nvSpPr>
            <p:spPr bwMode="auto">
              <a:xfrm>
                <a:off x="2450" y="772"/>
                <a:ext cx="1"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0" y="0"/>
                      <a:pt x="0" y="0"/>
                    </a:cubicBezTo>
                    <a:cubicBezTo>
                      <a:pt x="0" y="0"/>
                      <a:pt x="0" y="0"/>
                      <a:pt x="0" y="0"/>
                    </a:cubicBezTo>
                    <a:cubicBezTo>
                      <a:pt x="0"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28" name="Freeform 260"/>
              <p:cNvSpPr>
                <a:spLocks/>
              </p:cNvSpPr>
              <p:nvPr/>
            </p:nvSpPr>
            <p:spPr bwMode="auto">
              <a:xfrm>
                <a:off x="2625" y="13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29" name="Freeform 261"/>
              <p:cNvSpPr>
                <a:spLocks/>
              </p:cNvSpPr>
              <p:nvPr/>
            </p:nvSpPr>
            <p:spPr bwMode="auto">
              <a:xfrm>
                <a:off x="2628" y="1433"/>
                <a:ext cx="1" cy="1"/>
              </a:xfrm>
              <a:custGeom>
                <a:avLst/>
                <a:gdLst>
                  <a:gd name="T0" fmla="*/ 0 w 1"/>
                  <a:gd name="T1" fmla="*/ 0 h 1"/>
                  <a:gd name="T2" fmla="*/ 1 w 1"/>
                  <a:gd name="T3" fmla="*/ 1 h 1"/>
                  <a:gd name="T4" fmla="*/ 1 w 1"/>
                  <a:gd name="T5" fmla="*/ 0 h 1"/>
                  <a:gd name="T6" fmla="*/ 0 w 1"/>
                  <a:gd name="T7" fmla="*/ 0 h 1"/>
                </a:gdLst>
                <a:ahLst/>
                <a:cxnLst>
                  <a:cxn ang="0">
                    <a:pos x="T0" y="T1"/>
                  </a:cxn>
                  <a:cxn ang="0">
                    <a:pos x="T2" y="T3"/>
                  </a:cxn>
                  <a:cxn ang="0">
                    <a:pos x="T4" y="T5"/>
                  </a:cxn>
                  <a:cxn ang="0">
                    <a:pos x="T6" y="T7"/>
                  </a:cxn>
                </a:cxnLst>
                <a:rect l="0" t="0" r="r" b="b"/>
                <a:pathLst>
                  <a:path w="1" h="1">
                    <a:moveTo>
                      <a:pt x="0" y="0"/>
                    </a:moveTo>
                    <a:lnTo>
                      <a:pt x="1" y="1"/>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30" name="Freeform 262"/>
              <p:cNvSpPr>
                <a:spLocks/>
              </p:cNvSpPr>
              <p:nvPr/>
            </p:nvSpPr>
            <p:spPr bwMode="auto">
              <a:xfrm>
                <a:off x="2662" y="1427"/>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0"/>
                      <a:pt x="0" y="0"/>
                    </a:cubicBezTo>
                    <a:cubicBezTo>
                      <a:pt x="0" y="0"/>
                      <a:pt x="0"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31" name="Freeform 263"/>
              <p:cNvSpPr>
                <a:spLocks/>
              </p:cNvSpPr>
              <p:nvPr/>
            </p:nvSpPr>
            <p:spPr bwMode="auto">
              <a:xfrm>
                <a:off x="2614" y="1462"/>
                <a:ext cx="2"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1"/>
                      <a:pt x="1" y="0"/>
                      <a:pt x="1" y="1"/>
                    </a:cubicBezTo>
                    <a:cubicBezTo>
                      <a:pt x="1"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32" name="Rectangle 264"/>
              <p:cNvSpPr>
                <a:spLocks noChangeArrowheads="1"/>
              </p:cNvSpPr>
              <p:nvPr/>
            </p:nvSpPr>
            <p:spPr bwMode="auto">
              <a:xfrm>
                <a:off x="2677" y="1414"/>
                <a:ext cx="1" cy="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33" name="Freeform 265"/>
              <p:cNvSpPr>
                <a:spLocks/>
              </p:cNvSpPr>
              <p:nvPr/>
            </p:nvSpPr>
            <p:spPr bwMode="auto">
              <a:xfrm>
                <a:off x="2617" y="1442"/>
                <a:ext cx="3" cy="1"/>
              </a:xfrm>
              <a:custGeom>
                <a:avLst/>
                <a:gdLst>
                  <a:gd name="T0" fmla="*/ 3 w 3"/>
                  <a:gd name="T1" fmla="*/ 0 h 1"/>
                  <a:gd name="T2" fmla="*/ 0 w 3"/>
                  <a:gd name="T3" fmla="*/ 1 h 1"/>
                  <a:gd name="T4" fmla="*/ 3 w 3"/>
                  <a:gd name="T5" fmla="*/ 0 h 1"/>
                </a:gdLst>
                <a:ahLst/>
                <a:cxnLst>
                  <a:cxn ang="0">
                    <a:pos x="T0" y="T1"/>
                  </a:cxn>
                  <a:cxn ang="0">
                    <a:pos x="T2" y="T3"/>
                  </a:cxn>
                  <a:cxn ang="0">
                    <a:pos x="T4" y="T5"/>
                  </a:cxn>
                </a:cxnLst>
                <a:rect l="0" t="0" r="r" b="b"/>
                <a:pathLst>
                  <a:path w="3" h="1">
                    <a:moveTo>
                      <a:pt x="3" y="0"/>
                    </a:moveTo>
                    <a:cubicBezTo>
                      <a:pt x="0" y="1"/>
                      <a:pt x="0" y="1"/>
                      <a:pt x="0" y="1"/>
                    </a:cubicBezTo>
                    <a:cubicBezTo>
                      <a:pt x="2" y="1"/>
                      <a:pt x="2"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34" name="Freeform 266"/>
              <p:cNvSpPr>
                <a:spLocks/>
              </p:cNvSpPr>
              <p:nvPr/>
            </p:nvSpPr>
            <p:spPr bwMode="auto">
              <a:xfrm>
                <a:off x="2618" y="1442"/>
                <a:ext cx="2" cy="0"/>
              </a:xfrm>
              <a:custGeom>
                <a:avLst/>
                <a:gdLst>
                  <a:gd name="T0" fmla="*/ 1 w 2"/>
                  <a:gd name="T1" fmla="*/ 2 w 2"/>
                  <a:gd name="T2" fmla="*/ 1 w 2"/>
                </a:gdLst>
                <a:ahLst/>
                <a:cxnLst>
                  <a:cxn ang="0">
                    <a:pos x="T0" y="0"/>
                  </a:cxn>
                  <a:cxn ang="0">
                    <a:pos x="T1" y="0"/>
                  </a:cxn>
                  <a:cxn ang="0">
                    <a:pos x="T2" y="0"/>
                  </a:cxn>
                </a:cxnLst>
                <a:rect l="0" t="0" r="r" b="b"/>
                <a:pathLst>
                  <a:path w="2">
                    <a:moveTo>
                      <a:pt x="1" y="0"/>
                    </a:moveTo>
                    <a:cubicBezTo>
                      <a:pt x="0" y="0"/>
                      <a:pt x="1" y="0"/>
                      <a:pt x="2" y="0"/>
                    </a:cubicBezTo>
                    <a:cubicBezTo>
                      <a:pt x="2" y="0"/>
                      <a:pt x="2"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35" name="Freeform 267"/>
              <p:cNvSpPr>
                <a:spLocks/>
              </p:cNvSpPr>
              <p:nvPr/>
            </p:nvSpPr>
            <p:spPr bwMode="auto">
              <a:xfrm>
                <a:off x="2613" y="1458"/>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0" y="1"/>
                      <a:pt x="0" y="1"/>
                      <a:pt x="0" y="1"/>
                    </a:cubicBezTo>
                    <a:cubicBezTo>
                      <a:pt x="0" y="1"/>
                      <a:pt x="1" y="1"/>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36" name="Freeform 268"/>
              <p:cNvSpPr>
                <a:spLocks/>
              </p:cNvSpPr>
              <p:nvPr/>
            </p:nvSpPr>
            <p:spPr bwMode="auto">
              <a:xfrm>
                <a:off x="2613" y="1464"/>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37" name="Freeform 269"/>
              <p:cNvSpPr>
                <a:spLocks/>
              </p:cNvSpPr>
              <p:nvPr/>
            </p:nvSpPr>
            <p:spPr bwMode="auto">
              <a:xfrm>
                <a:off x="2661" y="1464"/>
                <a:ext cx="0" cy="1"/>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lnTo>
                      <a:pt x="0" y="1"/>
                    </a:lnTo>
                    <a:lnTo>
                      <a:pt x="0" y="0"/>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38" name="Freeform 270"/>
              <p:cNvSpPr>
                <a:spLocks/>
              </p:cNvSpPr>
              <p:nvPr/>
            </p:nvSpPr>
            <p:spPr bwMode="auto">
              <a:xfrm>
                <a:off x="2451" y="77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39" name="Freeform 271"/>
              <p:cNvSpPr>
                <a:spLocks/>
              </p:cNvSpPr>
              <p:nvPr/>
            </p:nvSpPr>
            <p:spPr bwMode="auto">
              <a:xfrm>
                <a:off x="2618" y="1466"/>
                <a:ext cx="2" cy="3"/>
              </a:xfrm>
              <a:custGeom>
                <a:avLst/>
                <a:gdLst>
                  <a:gd name="T0" fmla="*/ 1 w 2"/>
                  <a:gd name="T1" fmla="*/ 0 h 2"/>
                  <a:gd name="T2" fmla="*/ 1 w 2"/>
                  <a:gd name="T3" fmla="*/ 1 h 2"/>
                  <a:gd name="T4" fmla="*/ 1 w 2"/>
                  <a:gd name="T5" fmla="*/ 0 h 2"/>
                </a:gdLst>
                <a:ahLst/>
                <a:cxnLst>
                  <a:cxn ang="0">
                    <a:pos x="T0" y="T1"/>
                  </a:cxn>
                  <a:cxn ang="0">
                    <a:pos x="T2" y="T3"/>
                  </a:cxn>
                  <a:cxn ang="0">
                    <a:pos x="T4" y="T5"/>
                  </a:cxn>
                </a:cxnLst>
                <a:rect l="0" t="0" r="r" b="b"/>
                <a:pathLst>
                  <a:path w="2" h="2">
                    <a:moveTo>
                      <a:pt x="1" y="0"/>
                    </a:moveTo>
                    <a:cubicBezTo>
                      <a:pt x="0" y="2"/>
                      <a:pt x="1" y="0"/>
                      <a:pt x="1" y="1"/>
                    </a:cubicBezTo>
                    <a:cubicBezTo>
                      <a:pt x="2"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40" name="Freeform 272"/>
              <p:cNvSpPr>
                <a:spLocks/>
              </p:cNvSpPr>
              <p:nvPr/>
            </p:nvSpPr>
            <p:spPr bwMode="auto">
              <a:xfrm>
                <a:off x="2795" y="1129"/>
                <a:ext cx="2" cy="1"/>
              </a:xfrm>
              <a:custGeom>
                <a:avLst/>
                <a:gdLst>
                  <a:gd name="T0" fmla="*/ 1 w 2"/>
                  <a:gd name="T1" fmla="*/ 1 h 1"/>
                  <a:gd name="T2" fmla="*/ 2 w 2"/>
                  <a:gd name="T3" fmla="*/ 1 h 1"/>
                  <a:gd name="T4" fmla="*/ 1 w 2"/>
                  <a:gd name="T5" fmla="*/ 1 h 1"/>
                </a:gdLst>
                <a:ahLst/>
                <a:cxnLst>
                  <a:cxn ang="0">
                    <a:pos x="T0" y="T1"/>
                  </a:cxn>
                  <a:cxn ang="0">
                    <a:pos x="T2" y="T3"/>
                  </a:cxn>
                  <a:cxn ang="0">
                    <a:pos x="T4" y="T5"/>
                  </a:cxn>
                </a:cxnLst>
                <a:rect l="0" t="0" r="r" b="b"/>
                <a:pathLst>
                  <a:path w="2" h="1">
                    <a:moveTo>
                      <a:pt x="1" y="1"/>
                    </a:moveTo>
                    <a:cubicBezTo>
                      <a:pt x="0" y="1"/>
                      <a:pt x="1" y="1"/>
                      <a:pt x="2" y="1"/>
                    </a:cubicBezTo>
                    <a:cubicBezTo>
                      <a:pt x="2" y="0"/>
                      <a:pt x="2"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41" name="Freeform 273"/>
              <p:cNvSpPr>
                <a:spLocks/>
              </p:cNvSpPr>
              <p:nvPr/>
            </p:nvSpPr>
            <p:spPr bwMode="auto">
              <a:xfrm>
                <a:off x="2612" y="1456"/>
                <a:ext cx="2" cy="1"/>
              </a:xfrm>
              <a:custGeom>
                <a:avLst/>
                <a:gdLst>
                  <a:gd name="T0" fmla="*/ 0 w 2"/>
                  <a:gd name="T1" fmla="*/ 0 h 1"/>
                  <a:gd name="T2" fmla="*/ 1 w 2"/>
                  <a:gd name="T3" fmla="*/ 0 h 1"/>
                  <a:gd name="T4" fmla="*/ 1 w 2"/>
                  <a:gd name="T5" fmla="*/ 0 h 1"/>
                  <a:gd name="T6" fmla="*/ 0 w 2"/>
                  <a:gd name="T7" fmla="*/ 0 h 1"/>
                </a:gdLst>
                <a:ahLst/>
                <a:cxnLst>
                  <a:cxn ang="0">
                    <a:pos x="T0" y="T1"/>
                  </a:cxn>
                  <a:cxn ang="0">
                    <a:pos x="T2" y="T3"/>
                  </a:cxn>
                  <a:cxn ang="0">
                    <a:pos x="T4" y="T5"/>
                  </a:cxn>
                  <a:cxn ang="0">
                    <a:pos x="T6" y="T7"/>
                  </a:cxn>
                </a:cxnLst>
                <a:rect l="0" t="0" r="r" b="b"/>
                <a:pathLst>
                  <a:path w="2" h="1">
                    <a:moveTo>
                      <a:pt x="0" y="0"/>
                    </a:moveTo>
                    <a:cubicBezTo>
                      <a:pt x="0" y="1"/>
                      <a:pt x="1" y="0"/>
                      <a:pt x="1" y="0"/>
                    </a:cubicBezTo>
                    <a:cubicBezTo>
                      <a:pt x="1" y="0"/>
                      <a:pt x="2" y="0"/>
                      <a:pt x="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42" name="Freeform 274"/>
              <p:cNvSpPr>
                <a:spLocks/>
              </p:cNvSpPr>
              <p:nvPr/>
            </p:nvSpPr>
            <p:spPr bwMode="auto">
              <a:xfrm>
                <a:off x="2673" y="145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43" name="Freeform 275"/>
              <p:cNvSpPr>
                <a:spLocks/>
              </p:cNvSpPr>
              <p:nvPr/>
            </p:nvSpPr>
            <p:spPr bwMode="auto">
              <a:xfrm>
                <a:off x="2450" y="77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44" name="Freeform 276"/>
              <p:cNvSpPr>
                <a:spLocks/>
              </p:cNvSpPr>
              <p:nvPr/>
            </p:nvSpPr>
            <p:spPr bwMode="auto">
              <a:xfrm>
                <a:off x="2672" y="1453"/>
                <a:ext cx="1" cy="1"/>
              </a:xfrm>
              <a:custGeom>
                <a:avLst/>
                <a:gdLst>
                  <a:gd name="T0" fmla="*/ 1 w 1"/>
                  <a:gd name="T1" fmla="*/ 1 h 1"/>
                  <a:gd name="T2" fmla="*/ 0 w 1"/>
                  <a:gd name="T3" fmla="*/ 1 h 1"/>
                  <a:gd name="T4" fmla="*/ 1 w 1"/>
                  <a:gd name="T5" fmla="*/ 1 h 1"/>
                </a:gdLst>
                <a:ahLst/>
                <a:cxnLst>
                  <a:cxn ang="0">
                    <a:pos x="T0" y="T1"/>
                  </a:cxn>
                  <a:cxn ang="0">
                    <a:pos x="T2" y="T3"/>
                  </a:cxn>
                  <a:cxn ang="0">
                    <a:pos x="T4" y="T5"/>
                  </a:cxn>
                </a:cxnLst>
                <a:rect l="0" t="0" r="r" b="b"/>
                <a:pathLst>
                  <a:path w="1" h="1">
                    <a:moveTo>
                      <a:pt x="1" y="1"/>
                    </a:moveTo>
                    <a:cubicBezTo>
                      <a:pt x="1" y="1"/>
                      <a:pt x="1" y="1"/>
                      <a:pt x="0" y="1"/>
                    </a:cubicBezTo>
                    <a:cubicBezTo>
                      <a:pt x="0" y="0"/>
                      <a:pt x="0"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45" name="Freeform 277"/>
              <p:cNvSpPr>
                <a:spLocks/>
              </p:cNvSpPr>
              <p:nvPr/>
            </p:nvSpPr>
            <p:spPr bwMode="auto">
              <a:xfrm>
                <a:off x="2673" y="14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46" name="Freeform 278"/>
              <p:cNvSpPr>
                <a:spLocks/>
              </p:cNvSpPr>
              <p:nvPr/>
            </p:nvSpPr>
            <p:spPr bwMode="auto">
              <a:xfrm>
                <a:off x="2450" y="771"/>
                <a:ext cx="1"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47" name="Freeform 279"/>
              <p:cNvSpPr>
                <a:spLocks/>
              </p:cNvSpPr>
              <p:nvPr/>
            </p:nvSpPr>
            <p:spPr bwMode="auto">
              <a:xfrm>
                <a:off x="2450" y="771"/>
                <a:ext cx="1" cy="0"/>
              </a:xfrm>
              <a:custGeom>
                <a:avLst/>
                <a:gdLst>
                  <a:gd name="T0" fmla="*/ 1 w 1"/>
                  <a:gd name="T1" fmla="*/ 1 w 1"/>
                  <a:gd name="T2" fmla="*/ 0 w 1"/>
                  <a:gd name="T3" fmla="*/ 0 w 1"/>
                  <a:gd name="T4" fmla="*/ 0 w 1"/>
                  <a:gd name="T5" fmla="*/ 1 w 1"/>
                </a:gdLst>
                <a:ahLst/>
                <a:cxnLst>
                  <a:cxn ang="0">
                    <a:pos x="T0" y="0"/>
                  </a:cxn>
                  <a:cxn ang="0">
                    <a:pos x="T1" y="0"/>
                  </a:cxn>
                  <a:cxn ang="0">
                    <a:pos x="T2" y="0"/>
                  </a:cxn>
                  <a:cxn ang="0">
                    <a:pos x="T3" y="0"/>
                  </a:cxn>
                  <a:cxn ang="0">
                    <a:pos x="T4" y="0"/>
                  </a:cxn>
                  <a:cxn ang="0">
                    <a:pos x="T5" y="0"/>
                  </a:cxn>
                </a:cxnLst>
                <a:rect l="0" t="0" r="r" b="b"/>
                <a:pathLst>
                  <a:path w="1">
                    <a:moveTo>
                      <a:pt x="1" y="0"/>
                    </a:moveTo>
                    <a:cubicBezTo>
                      <a:pt x="1" y="0"/>
                      <a:pt x="1" y="0"/>
                      <a:pt x="1" y="0"/>
                    </a:cubicBezTo>
                    <a:cubicBezTo>
                      <a:pt x="1" y="0"/>
                      <a:pt x="0" y="0"/>
                      <a:pt x="0" y="0"/>
                    </a:cubicBezTo>
                    <a:cubicBezTo>
                      <a:pt x="0" y="0"/>
                      <a:pt x="0" y="0"/>
                      <a:pt x="0" y="0"/>
                    </a:cubicBezTo>
                    <a:cubicBezTo>
                      <a:pt x="0" y="0"/>
                      <a:pt x="0" y="0"/>
                      <a:pt x="0" y="0"/>
                    </a:cubicBezTo>
                    <a:cubicBezTo>
                      <a:pt x="0"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48" name="Freeform 280"/>
              <p:cNvSpPr>
                <a:spLocks/>
              </p:cNvSpPr>
              <p:nvPr/>
            </p:nvSpPr>
            <p:spPr bwMode="auto">
              <a:xfrm>
                <a:off x="2675" y="1457"/>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49" name="Freeform 281"/>
              <p:cNvSpPr>
                <a:spLocks/>
              </p:cNvSpPr>
              <p:nvPr/>
            </p:nvSpPr>
            <p:spPr bwMode="auto">
              <a:xfrm>
                <a:off x="2452" y="77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50" name="Freeform 282"/>
              <p:cNvSpPr>
                <a:spLocks/>
              </p:cNvSpPr>
              <p:nvPr/>
            </p:nvSpPr>
            <p:spPr bwMode="auto">
              <a:xfrm>
                <a:off x="2631" y="796"/>
                <a:ext cx="2" cy="5"/>
              </a:xfrm>
              <a:custGeom>
                <a:avLst/>
                <a:gdLst>
                  <a:gd name="T0" fmla="*/ 2 w 2"/>
                  <a:gd name="T1" fmla="*/ 1 h 4"/>
                  <a:gd name="T2" fmla="*/ 1 w 2"/>
                  <a:gd name="T3" fmla="*/ 4 h 4"/>
                  <a:gd name="T4" fmla="*/ 2 w 2"/>
                  <a:gd name="T5" fmla="*/ 1 h 4"/>
                </a:gdLst>
                <a:ahLst/>
                <a:cxnLst>
                  <a:cxn ang="0">
                    <a:pos x="T0" y="T1"/>
                  </a:cxn>
                  <a:cxn ang="0">
                    <a:pos x="T2" y="T3"/>
                  </a:cxn>
                  <a:cxn ang="0">
                    <a:pos x="T4" y="T5"/>
                  </a:cxn>
                </a:cxnLst>
                <a:rect l="0" t="0" r="r" b="b"/>
                <a:pathLst>
                  <a:path w="2" h="4">
                    <a:moveTo>
                      <a:pt x="2" y="1"/>
                    </a:moveTo>
                    <a:cubicBezTo>
                      <a:pt x="2" y="1"/>
                      <a:pt x="0" y="1"/>
                      <a:pt x="1" y="4"/>
                    </a:cubicBezTo>
                    <a:cubicBezTo>
                      <a:pt x="1" y="0"/>
                      <a:pt x="2" y="4"/>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51" name="Freeform 283"/>
              <p:cNvSpPr>
                <a:spLocks/>
              </p:cNvSpPr>
              <p:nvPr/>
            </p:nvSpPr>
            <p:spPr bwMode="auto">
              <a:xfrm>
                <a:off x="2499" y="638"/>
                <a:ext cx="2" cy="2"/>
              </a:xfrm>
              <a:custGeom>
                <a:avLst/>
                <a:gdLst>
                  <a:gd name="T0" fmla="*/ 0 w 2"/>
                  <a:gd name="T1" fmla="*/ 2 h 2"/>
                  <a:gd name="T2" fmla="*/ 2 w 2"/>
                  <a:gd name="T3" fmla="*/ 0 h 2"/>
                  <a:gd name="T4" fmla="*/ 0 w 2"/>
                  <a:gd name="T5" fmla="*/ 1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0" y="1"/>
                    </a:ln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52" name="Freeform 284"/>
              <p:cNvSpPr>
                <a:spLocks/>
              </p:cNvSpPr>
              <p:nvPr/>
            </p:nvSpPr>
            <p:spPr bwMode="auto">
              <a:xfrm>
                <a:off x="2716" y="640"/>
                <a:ext cx="5" cy="3"/>
              </a:xfrm>
              <a:custGeom>
                <a:avLst/>
                <a:gdLst>
                  <a:gd name="T0" fmla="*/ 2 w 4"/>
                  <a:gd name="T1" fmla="*/ 2 h 2"/>
                  <a:gd name="T2" fmla="*/ 1 w 4"/>
                  <a:gd name="T3" fmla="*/ 0 h 2"/>
                  <a:gd name="T4" fmla="*/ 2 w 4"/>
                  <a:gd name="T5" fmla="*/ 2 h 2"/>
                </a:gdLst>
                <a:ahLst/>
                <a:cxnLst>
                  <a:cxn ang="0">
                    <a:pos x="T0" y="T1"/>
                  </a:cxn>
                  <a:cxn ang="0">
                    <a:pos x="T2" y="T3"/>
                  </a:cxn>
                  <a:cxn ang="0">
                    <a:pos x="T4" y="T5"/>
                  </a:cxn>
                </a:cxnLst>
                <a:rect l="0" t="0" r="r" b="b"/>
                <a:pathLst>
                  <a:path w="4" h="2">
                    <a:moveTo>
                      <a:pt x="2" y="2"/>
                    </a:moveTo>
                    <a:cubicBezTo>
                      <a:pt x="2" y="2"/>
                      <a:pt x="3" y="1"/>
                      <a:pt x="1" y="0"/>
                    </a:cubicBezTo>
                    <a:cubicBezTo>
                      <a:pt x="4" y="2"/>
                      <a:pt x="0" y="1"/>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53" name="Freeform 285"/>
              <p:cNvSpPr>
                <a:spLocks/>
              </p:cNvSpPr>
              <p:nvPr/>
            </p:nvSpPr>
            <p:spPr bwMode="auto">
              <a:xfrm>
                <a:off x="2437" y="819"/>
                <a:ext cx="1" cy="12"/>
              </a:xfrm>
              <a:custGeom>
                <a:avLst/>
                <a:gdLst>
                  <a:gd name="T0" fmla="*/ 0 w 1"/>
                  <a:gd name="T1" fmla="*/ 0 h 10"/>
                  <a:gd name="T2" fmla="*/ 1 w 1"/>
                  <a:gd name="T3" fmla="*/ 10 h 10"/>
                  <a:gd name="T4" fmla="*/ 0 w 1"/>
                  <a:gd name="T5" fmla="*/ 0 h 10"/>
                </a:gdLst>
                <a:ahLst/>
                <a:cxnLst>
                  <a:cxn ang="0">
                    <a:pos x="T0" y="T1"/>
                  </a:cxn>
                  <a:cxn ang="0">
                    <a:pos x="T2" y="T3"/>
                  </a:cxn>
                  <a:cxn ang="0">
                    <a:pos x="T4" y="T5"/>
                  </a:cxn>
                </a:cxnLst>
                <a:rect l="0" t="0" r="r" b="b"/>
                <a:pathLst>
                  <a:path w="1" h="10">
                    <a:moveTo>
                      <a:pt x="0" y="0"/>
                    </a:moveTo>
                    <a:cubicBezTo>
                      <a:pt x="0" y="4"/>
                      <a:pt x="0" y="10"/>
                      <a:pt x="1"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54" name="Freeform 286"/>
              <p:cNvSpPr>
                <a:spLocks noEditPoints="1"/>
              </p:cNvSpPr>
              <p:nvPr/>
            </p:nvSpPr>
            <p:spPr bwMode="auto">
              <a:xfrm>
                <a:off x="2429" y="744"/>
                <a:ext cx="42" cy="50"/>
              </a:xfrm>
              <a:custGeom>
                <a:avLst/>
                <a:gdLst>
                  <a:gd name="T0" fmla="*/ 32 w 36"/>
                  <a:gd name="T1" fmla="*/ 19 h 43"/>
                  <a:gd name="T2" fmla="*/ 27 w 36"/>
                  <a:gd name="T3" fmla="*/ 2 h 43"/>
                  <a:gd name="T4" fmla="*/ 8 w 36"/>
                  <a:gd name="T5" fmla="*/ 14 h 43"/>
                  <a:gd name="T6" fmla="*/ 16 w 36"/>
                  <a:gd name="T7" fmla="*/ 25 h 43"/>
                  <a:gd name="T8" fmla="*/ 16 w 36"/>
                  <a:gd name="T9" fmla="*/ 24 h 43"/>
                  <a:gd name="T10" fmla="*/ 17 w 36"/>
                  <a:gd name="T11" fmla="*/ 24 h 43"/>
                  <a:gd name="T12" fmla="*/ 17 w 36"/>
                  <a:gd name="T13" fmla="*/ 23 h 43"/>
                  <a:gd name="T14" fmla="*/ 17 w 36"/>
                  <a:gd name="T15" fmla="*/ 24 h 43"/>
                  <a:gd name="T16" fmla="*/ 19 w 36"/>
                  <a:gd name="T17" fmla="*/ 23 h 43"/>
                  <a:gd name="T18" fmla="*/ 18 w 36"/>
                  <a:gd name="T19" fmla="*/ 24 h 43"/>
                  <a:gd name="T20" fmla="*/ 17 w 36"/>
                  <a:gd name="T21" fmla="*/ 24 h 43"/>
                  <a:gd name="T22" fmla="*/ 19 w 36"/>
                  <a:gd name="T23" fmla="*/ 23 h 43"/>
                  <a:gd name="T24" fmla="*/ 20 w 36"/>
                  <a:gd name="T25" fmla="*/ 23 h 43"/>
                  <a:gd name="T26" fmla="*/ 21 w 36"/>
                  <a:gd name="T27" fmla="*/ 24 h 43"/>
                  <a:gd name="T28" fmla="*/ 21 w 36"/>
                  <a:gd name="T29" fmla="*/ 23 h 43"/>
                  <a:gd name="T30" fmla="*/ 21 w 36"/>
                  <a:gd name="T31" fmla="*/ 23 h 43"/>
                  <a:gd name="T32" fmla="*/ 21 w 36"/>
                  <a:gd name="T33" fmla="*/ 23 h 43"/>
                  <a:gd name="T34" fmla="*/ 21 w 36"/>
                  <a:gd name="T35" fmla="*/ 24 h 43"/>
                  <a:gd name="T36" fmla="*/ 22 w 36"/>
                  <a:gd name="T37" fmla="*/ 24 h 43"/>
                  <a:gd name="T38" fmla="*/ 22 w 36"/>
                  <a:gd name="T39" fmla="*/ 24 h 43"/>
                  <a:gd name="T40" fmla="*/ 22 w 36"/>
                  <a:gd name="T41" fmla="*/ 19 h 43"/>
                  <a:gd name="T42" fmla="*/ 22 w 36"/>
                  <a:gd name="T43" fmla="*/ 19 h 43"/>
                  <a:gd name="T44" fmla="*/ 23 w 36"/>
                  <a:gd name="T45" fmla="*/ 23 h 43"/>
                  <a:gd name="T46" fmla="*/ 27 w 36"/>
                  <a:gd name="T47" fmla="*/ 24 h 43"/>
                  <a:gd name="T48" fmla="*/ 25 w 36"/>
                  <a:gd name="T49" fmla="*/ 24 h 43"/>
                  <a:gd name="T50" fmla="*/ 25 w 36"/>
                  <a:gd name="T51" fmla="*/ 24 h 43"/>
                  <a:gd name="T52" fmla="*/ 26 w 36"/>
                  <a:gd name="T53" fmla="*/ 23 h 43"/>
                  <a:gd name="T54" fmla="*/ 25 w 36"/>
                  <a:gd name="T55" fmla="*/ 24 h 43"/>
                  <a:gd name="T56" fmla="*/ 24 w 36"/>
                  <a:gd name="T57" fmla="*/ 24 h 43"/>
                  <a:gd name="T58" fmla="*/ 24 w 36"/>
                  <a:gd name="T59" fmla="*/ 22 h 43"/>
                  <a:gd name="T60" fmla="*/ 24 w 36"/>
                  <a:gd name="T61" fmla="*/ 24 h 43"/>
                  <a:gd name="T62" fmla="*/ 23 w 36"/>
                  <a:gd name="T63" fmla="*/ 24 h 43"/>
                  <a:gd name="T64" fmla="*/ 23 w 36"/>
                  <a:gd name="T65" fmla="*/ 24 h 43"/>
                  <a:gd name="T66" fmla="*/ 24 w 36"/>
                  <a:gd name="T67" fmla="*/ 24 h 43"/>
                  <a:gd name="T68" fmla="*/ 24 w 36"/>
                  <a:gd name="T69" fmla="*/ 24 h 43"/>
                  <a:gd name="T70" fmla="*/ 25 w 36"/>
                  <a:gd name="T71" fmla="*/ 24 h 43"/>
                  <a:gd name="T72" fmla="*/ 29 w 36"/>
                  <a:gd name="T73" fmla="*/ 24 h 43"/>
                  <a:gd name="T74" fmla="*/ 26 w 36"/>
                  <a:gd name="T75" fmla="*/ 24 h 43"/>
                  <a:gd name="T76" fmla="*/ 24 w 36"/>
                  <a:gd name="T77" fmla="*/ 22 h 43"/>
                  <a:gd name="T78" fmla="*/ 23 w 36"/>
                  <a:gd name="T79" fmla="*/ 21 h 43"/>
                  <a:gd name="T80" fmla="*/ 24 w 36"/>
                  <a:gd name="T81" fmla="*/ 21 h 43"/>
                  <a:gd name="T82" fmla="*/ 24 w 36"/>
                  <a:gd name="T83" fmla="*/ 21 h 43"/>
                  <a:gd name="T84" fmla="*/ 23 w 36"/>
                  <a:gd name="T85" fmla="*/ 20 h 43"/>
                  <a:gd name="T86" fmla="*/ 22 w 36"/>
                  <a:gd name="T87" fmla="*/ 19 h 43"/>
                  <a:gd name="T88" fmla="*/ 22 w 36"/>
                  <a:gd name="T89" fmla="*/ 20 h 43"/>
                  <a:gd name="T90" fmla="*/ 21 w 36"/>
                  <a:gd name="T91" fmla="*/ 19 h 43"/>
                  <a:gd name="T92" fmla="*/ 22 w 36"/>
                  <a:gd name="T93" fmla="*/ 21 h 43"/>
                  <a:gd name="T94" fmla="*/ 20 w 36"/>
                  <a:gd name="T95" fmla="*/ 21 h 43"/>
                  <a:gd name="T96" fmla="*/ 17 w 36"/>
                  <a:gd name="T97" fmla="*/ 20 h 43"/>
                  <a:gd name="T98" fmla="*/ 20 w 36"/>
                  <a:gd name="T99" fmla="*/ 19 h 43"/>
                  <a:gd name="T100" fmla="*/ 18 w 36"/>
                  <a:gd name="T101" fmla="*/ 18 h 43"/>
                  <a:gd name="T102" fmla="*/ 19 w 36"/>
                  <a:gd name="T103" fmla="*/ 18 h 43"/>
                  <a:gd name="T104" fmla="*/ 20 w 36"/>
                  <a:gd name="T105" fmla="*/ 18 h 43"/>
                  <a:gd name="T106" fmla="*/ 21 w 36"/>
                  <a:gd name="T107" fmla="*/ 19 h 43"/>
                  <a:gd name="T108" fmla="*/ 20 w 36"/>
                  <a:gd name="T109" fmla="*/ 18 h 43"/>
                  <a:gd name="T110" fmla="*/ 18 w 36"/>
                  <a:gd name="T111" fmla="*/ 18 h 43"/>
                  <a:gd name="T112" fmla="*/ 18 w 36"/>
                  <a:gd name="T113" fmla="*/ 18 h 43"/>
                  <a:gd name="T114" fmla="*/ 15 w 36"/>
                  <a:gd name="T115" fmla="*/ 18 h 43"/>
                  <a:gd name="T116" fmla="*/ 18 w 36"/>
                  <a:gd name="T117" fmla="*/ 18 h 43"/>
                  <a:gd name="T118" fmla="*/ 18 w 36"/>
                  <a:gd name="T119" fmla="*/ 18 h 43"/>
                  <a:gd name="T120" fmla="*/ 17 w 36"/>
                  <a:gd name="T121" fmla="*/ 19 h 43"/>
                  <a:gd name="T122" fmla="*/ 16 w 36"/>
                  <a:gd name="T123" fmla="*/ 25 h 43"/>
                  <a:gd name="T124" fmla="*/ 14 w 36"/>
                  <a:gd name="T125"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 h="43">
                    <a:moveTo>
                      <a:pt x="5" y="16"/>
                    </a:moveTo>
                    <a:cubicBezTo>
                      <a:pt x="6" y="19"/>
                      <a:pt x="3" y="20"/>
                      <a:pt x="0" y="23"/>
                    </a:cubicBezTo>
                    <a:cubicBezTo>
                      <a:pt x="0" y="23"/>
                      <a:pt x="1" y="25"/>
                      <a:pt x="1" y="28"/>
                    </a:cubicBezTo>
                    <a:cubicBezTo>
                      <a:pt x="5" y="39"/>
                      <a:pt x="13" y="43"/>
                      <a:pt x="19" y="41"/>
                    </a:cubicBezTo>
                    <a:cubicBezTo>
                      <a:pt x="18" y="40"/>
                      <a:pt x="18" y="39"/>
                      <a:pt x="19" y="39"/>
                    </a:cubicBezTo>
                    <a:cubicBezTo>
                      <a:pt x="19" y="39"/>
                      <a:pt x="19" y="39"/>
                      <a:pt x="19" y="39"/>
                    </a:cubicBezTo>
                    <a:cubicBezTo>
                      <a:pt x="19" y="38"/>
                      <a:pt x="19" y="38"/>
                      <a:pt x="19" y="38"/>
                    </a:cubicBezTo>
                    <a:cubicBezTo>
                      <a:pt x="19" y="38"/>
                      <a:pt x="19" y="39"/>
                      <a:pt x="19" y="40"/>
                    </a:cubicBezTo>
                    <a:cubicBezTo>
                      <a:pt x="20" y="39"/>
                      <a:pt x="21" y="39"/>
                      <a:pt x="23" y="39"/>
                    </a:cubicBezTo>
                    <a:cubicBezTo>
                      <a:pt x="22" y="36"/>
                      <a:pt x="23" y="38"/>
                      <a:pt x="23" y="36"/>
                    </a:cubicBezTo>
                    <a:cubicBezTo>
                      <a:pt x="23" y="37"/>
                      <a:pt x="23" y="37"/>
                      <a:pt x="23" y="37"/>
                    </a:cubicBezTo>
                    <a:cubicBezTo>
                      <a:pt x="23" y="36"/>
                      <a:pt x="23" y="36"/>
                      <a:pt x="25" y="38"/>
                    </a:cubicBezTo>
                    <a:cubicBezTo>
                      <a:pt x="29" y="38"/>
                      <a:pt x="31" y="35"/>
                      <a:pt x="33" y="33"/>
                    </a:cubicBezTo>
                    <a:cubicBezTo>
                      <a:pt x="36" y="30"/>
                      <a:pt x="36" y="26"/>
                      <a:pt x="36" y="21"/>
                    </a:cubicBezTo>
                    <a:cubicBezTo>
                      <a:pt x="33" y="20"/>
                      <a:pt x="35" y="19"/>
                      <a:pt x="32" y="19"/>
                    </a:cubicBezTo>
                    <a:cubicBezTo>
                      <a:pt x="33" y="19"/>
                      <a:pt x="33" y="19"/>
                      <a:pt x="33" y="19"/>
                    </a:cubicBezTo>
                    <a:cubicBezTo>
                      <a:pt x="31" y="18"/>
                      <a:pt x="33" y="18"/>
                      <a:pt x="34" y="17"/>
                    </a:cubicBezTo>
                    <a:cubicBezTo>
                      <a:pt x="33" y="17"/>
                      <a:pt x="34" y="17"/>
                      <a:pt x="32" y="17"/>
                    </a:cubicBezTo>
                    <a:cubicBezTo>
                      <a:pt x="30" y="17"/>
                      <a:pt x="35" y="17"/>
                      <a:pt x="34" y="16"/>
                    </a:cubicBezTo>
                    <a:cubicBezTo>
                      <a:pt x="34" y="16"/>
                      <a:pt x="33" y="17"/>
                      <a:pt x="33" y="16"/>
                    </a:cubicBezTo>
                    <a:cubicBezTo>
                      <a:pt x="31" y="16"/>
                      <a:pt x="34" y="17"/>
                      <a:pt x="36" y="15"/>
                    </a:cubicBezTo>
                    <a:cubicBezTo>
                      <a:pt x="35" y="13"/>
                      <a:pt x="32" y="12"/>
                      <a:pt x="33" y="10"/>
                    </a:cubicBezTo>
                    <a:cubicBezTo>
                      <a:pt x="33" y="11"/>
                      <a:pt x="32" y="11"/>
                      <a:pt x="32" y="11"/>
                    </a:cubicBezTo>
                    <a:cubicBezTo>
                      <a:pt x="35" y="9"/>
                      <a:pt x="31" y="11"/>
                      <a:pt x="32" y="10"/>
                    </a:cubicBezTo>
                    <a:cubicBezTo>
                      <a:pt x="33" y="10"/>
                      <a:pt x="33" y="10"/>
                      <a:pt x="33" y="10"/>
                    </a:cubicBezTo>
                    <a:cubicBezTo>
                      <a:pt x="34" y="9"/>
                      <a:pt x="32" y="9"/>
                      <a:pt x="32" y="7"/>
                    </a:cubicBezTo>
                    <a:cubicBezTo>
                      <a:pt x="30" y="7"/>
                      <a:pt x="32" y="5"/>
                      <a:pt x="30" y="5"/>
                    </a:cubicBezTo>
                    <a:cubicBezTo>
                      <a:pt x="31" y="5"/>
                      <a:pt x="30" y="4"/>
                      <a:pt x="30" y="4"/>
                    </a:cubicBezTo>
                    <a:cubicBezTo>
                      <a:pt x="27" y="6"/>
                      <a:pt x="29" y="1"/>
                      <a:pt x="27" y="3"/>
                    </a:cubicBezTo>
                    <a:cubicBezTo>
                      <a:pt x="27" y="2"/>
                      <a:pt x="27" y="2"/>
                      <a:pt x="27" y="2"/>
                    </a:cubicBezTo>
                    <a:cubicBezTo>
                      <a:pt x="25" y="1"/>
                      <a:pt x="21" y="0"/>
                      <a:pt x="18" y="3"/>
                    </a:cubicBezTo>
                    <a:cubicBezTo>
                      <a:pt x="16" y="3"/>
                      <a:pt x="12" y="1"/>
                      <a:pt x="13" y="3"/>
                    </a:cubicBezTo>
                    <a:cubicBezTo>
                      <a:pt x="13" y="5"/>
                      <a:pt x="13" y="5"/>
                      <a:pt x="13" y="5"/>
                    </a:cubicBezTo>
                    <a:cubicBezTo>
                      <a:pt x="13" y="5"/>
                      <a:pt x="13" y="4"/>
                      <a:pt x="12" y="3"/>
                    </a:cubicBezTo>
                    <a:cubicBezTo>
                      <a:pt x="13" y="5"/>
                      <a:pt x="11" y="4"/>
                      <a:pt x="11" y="4"/>
                    </a:cubicBezTo>
                    <a:cubicBezTo>
                      <a:pt x="11" y="5"/>
                      <a:pt x="11" y="5"/>
                      <a:pt x="11" y="6"/>
                    </a:cubicBezTo>
                    <a:cubicBezTo>
                      <a:pt x="9" y="4"/>
                      <a:pt x="11" y="8"/>
                      <a:pt x="9" y="7"/>
                    </a:cubicBezTo>
                    <a:cubicBezTo>
                      <a:pt x="12" y="9"/>
                      <a:pt x="10" y="8"/>
                      <a:pt x="10" y="9"/>
                    </a:cubicBezTo>
                    <a:cubicBezTo>
                      <a:pt x="10" y="9"/>
                      <a:pt x="10" y="9"/>
                      <a:pt x="9" y="8"/>
                    </a:cubicBezTo>
                    <a:cubicBezTo>
                      <a:pt x="9" y="9"/>
                      <a:pt x="9" y="9"/>
                      <a:pt x="8" y="9"/>
                    </a:cubicBezTo>
                    <a:cubicBezTo>
                      <a:pt x="8" y="9"/>
                      <a:pt x="10" y="10"/>
                      <a:pt x="9" y="10"/>
                    </a:cubicBezTo>
                    <a:cubicBezTo>
                      <a:pt x="7" y="9"/>
                      <a:pt x="9" y="11"/>
                      <a:pt x="8" y="10"/>
                    </a:cubicBezTo>
                    <a:cubicBezTo>
                      <a:pt x="10" y="11"/>
                      <a:pt x="11" y="13"/>
                      <a:pt x="10" y="12"/>
                    </a:cubicBezTo>
                    <a:cubicBezTo>
                      <a:pt x="8" y="11"/>
                      <a:pt x="8" y="11"/>
                      <a:pt x="8" y="11"/>
                    </a:cubicBezTo>
                    <a:cubicBezTo>
                      <a:pt x="9" y="12"/>
                      <a:pt x="5" y="12"/>
                      <a:pt x="8" y="14"/>
                    </a:cubicBezTo>
                    <a:cubicBezTo>
                      <a:pt x="6" y="13"/>
                      <a:pt x="6" y="13"/>
                      <a:pt x="6" y="13"/>
                    </a:cubicBezTo>
                    <a:cubicBezTo>
                      <a:pt x="8" y="15"/>
                      <a:pt x="6" y="15"/>
                      <a:pt x="8" y="17"/>
                    </a:cubicBezTo>
                    <a:cubicBezTo>
                      <a:pt x="8" y="17"/>
                      <a:pt x="7" y="17"/>
                      <a:pt x="7" y="17"/>
                    </a:cubicBezTo>
                    <a:cubicBezTo>
                      <a:pt x="6" y="17"/>
                      <a:pt x="5" y="16"/>
                      <a:pt x="5" y="16"/>
                    </a:cubicBezTo>
                    <a:close/>
                    <a:moveTo>
                      <a:pt x="16" y="26"/>
                    </a:moveTo>
                    <a:cubicBezTo>
                      <a:pt x="16" y="26"/>
                      <a:pt x="16" y="26"/>
                      <a:pt x="16" y="26"/>
                    </a:cubicBezTo>
                    <a:cubicBezTo>
                      <a:pt x="16" y="27"/>
                      <a:pt x="16" y="27"/>
                      <a:pt x="16" y="26"/>
                    </a:cubicBezTo>
                    <a:close/>
                    <a:moveTo>
                      <a:pt x="17" y="24"/>
                    </a:moveTo>
                    <a:cubicBezTo>
                      <a:pt x="17" y="25"/>
                      <a:pt x="16" y="25"/>
                      <a:pt x="17" y="27"/>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4"/>
                      <a:pt x="16" y="24"/>
                      <a:pt x="17" y="24"/>
                    </a:cubicBezTo>
                    <a:cubicBezTo>
                      <a:pt x="17" y="25"/>
                      <a:pt x="17" y="25"/>
                      <a:pt x="17" y="24"/>
                    </a:cubicBezTo>
                    <a:close/>
                    <a:moveTo>
                      <a:pt x="16" y="25"/>
                    </a:move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4"/>
                      <a:pt x="16" y="24"/>
                      <a:pt x="16" y="24"/>
                    </a:cubicBezTo>
                    <a:cubicBezTo>
                      <a:pt x="16" y="25"/>
                      <a:pt x="17" y="23"/>
                      <a:pt x="16" y="24"/>
                    </a:cubicBezTo>
                    <a:cubicBezTo>
                      <a:pt x="16" y="24"/>
                      <a:pt x="16" y="24"/>
                      <a:pt x="16" y="24"/>
                    </a:cubicBezTo>
                    <a:cubicBezTo>
                      <a:pt x="16" y="24"/>
                      <a:pt x="16" y="24"/>
                      <a:pt x="16" y="24"/>
                    </a:cubicBezTo>
                    <a:cubicBezTo>
                      <a:pt x="16" y="24"/>
                      <a:pt x="16" y="24"/>
                      <a:pt x="16" y="24"/>
                    </a:cubicBezTo>
                    <a:cubicBezTo>
                      <a:pt x="16" y="24"/>
                      <a:pt x="16" y="24"/>
                      <a:pt x="16" y="24"/>
                    </a:cubicBezTo>
                    <a:cubicBezTo>
                      <a:pt x="17" y="24"/>
                      <a:pt x="17" y="24"/>
                      <a:pt x="17" y="24"/>
                    </a:cubicBezTo>
                    <a:cubicBezTo>
                      <a:pt x="17" y="24"/>
                      <a:pt x="17" y="24"/>
                      <a:pt x="17" y="24"/>
                    </a:cubicBezTo>
                    <a:cubicBezTo>
                      <a:pt x="16" y="25"/>
                      <a:pt x="17" y="24"/>
                      <a:pt x="16" y="24"/>
                    </a:cubicBezTo>
                    <a:cubicBezTo>
                      <a:pt x="17" y="24"/>
                      <a:pt x="17" y="24"/>
                      <a:pt x="17" y="24"/>
                    </a:cubicBezTo>
                    <a:cubicBezTo>
                      <a:pt x="17" y="24"/>
                      <a:pt x="17" y="24"/>
                      <a:pt x="17" y="24"/>
                    </a:cubicBezTo>
                    <a:cubicBezTo>
                      <a:pt x="17" y="24"/>
                      <a:pt x="16" y="24"/>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lose/>
                    <a:moveTo>
                      <a:pt x="17" y="24"/>
                    </a:move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lose/>
                    <a:moveTo>
                      <a:pt x="17" y="23"/>
                    </a:moveTo>
                    <a:cubicBezTo>
                      <a:pt x="17" y="23"/>
                      <a:pt x="17" y="23"/>
                      <a:pt x="17" y="23"/>
                    </a:cubicBezTo>
                    <a:cubicBezTo>
                      <a:pt x="17" y="23"/>
                      <a:pt x="17" y="23"/>
                      <a:pt x="17" y="23"/>
                    </a:cubicBezTo>
                    <a:cubicBezTo>
                      <a:pt x="17" y="23"/>
                      <a:pt x="17" y="23"/>
                      <a:pt x="17" y="23"/>
                    </a:cubicBezTo>
                    <a:cubicBezTo>
                      <a:pt x="17" y="23"/>
                      <a:pt x="17" y="23"/>
                      <a:pt x="17" y="23"/>
                    </a:cubicBezTo>
                    <a:close/>
                    <a:moveTo>
                      <a:pt x="17" y="24"/>
                    </a:moveTo>
                    <a:cubicBezTo>
                      <a:pt x="17" y="24"/>
                      <a:pt x="17" y="24"/>
                      <a:pt x="17" y="24"/>
                    </a:cubicBezTo>
                    <a:cubicBezTo>
                      <a:pt x="17" y="24"/>
                      <a:pt x="17" y="24"/>
                      <a:pt x="17" y="24"/>
                    </a:cubicBezTo>
                    <a:cubicBezTo>
                      <a:pt x="17" y="24"/>
                      <a:pt x="17" y="24"/>
                      <a:pt x="17" y="24"/>
                    </a:cubicBezTo>
                    <a:close/>
                    <a:moveTo>
                      <a:pt x="17" y="23"/>
                    </a:moveTo>
                    <a:cubicBezTo>
                      <a:pt x="17" y="23"/>
                      <a:pt x="17" y="23"/>
                      <a:pt x="17" y="23"/>
                    </a:cubicBezTo>
                    <a:cubicBezTo>
                      <a:pt x="18" y="23"/>
                      <a:pt x="18" y="23"/>
                      <a:pt x="18" y="23"/>
                    </a:cubicBezTo>
                    <a:cubicBezTo>
                      <a:pt x="18" y="23"/>
                      <a:pt x="17" y="23"/>
                      <a:pt x="17" y="23"/>
                    </a:cubicBezTo>
                    <a:cubicBezTo>
                      <a:pt x="17" y="23"/>
                      <a:pt x="17" y="23"/>
                      <a:pt x="17" y="23"/>
                    </a:cubicBezTo>
                    <a:cubicBezTo>
                      <a:pt x="17" y="23"/>
                      <a:pt x="17" y="23"/>
                      <a:pt x="17" y="23"/>
                    </a:cubicBezTo>
                    <a:cubicBezTo>
                      <a:pt x="17" y="23"/>
                      <a:pt x="17" y="23"/>
                      <a:pt x="17" y="23"/>
                    </a:cubicBezTo>
                    <a:close/>
                    <a:moveTo>
                      <a:pt x="17" y="24"/>
                    </a:moveTo>
                    <a:cubicBezTo>
                      <a:pt x="17" y="24"/>
                      <a:pt x="17" y="24"/>
                      <a:pt x="17" y="24"/>
                    </a:cubicBezTo>
                    <a:cubicBezTo>
                      <a:pt x="17" y="24"/>
                      <a:pt x="17" y="24"/>
                      <a:pt x="17" y="24"/>
                    </a:cubicBezTo>
                    <a:cubicBezTo>
                      <a:pt x="17" y="24"/>
                      <a:pt x="17" y="24"/>
                      <a:pt x="17" y="24"/>
                    </a:cubicBezTo>
                    <a:close/>
                    <a:moveTo>
                      <a:pt x="17" y="24"/>
                    </a:moveTo>
                    <a:cubicBezTo>
                      <a:pt x="17" y="24"/>
                      <a:pt x="17" y="24"/>
                      <a:pt x="17" y="24"/>
                    </a:cubicBezTo>
                    <a:cubicBezTo>
                      <a:pt x="17" y="24"/>
                      <a:pt x="17" y="24"/>
                      <a:pt x="17" y="24"/>
                    </a:cubicBezTo>
                    <a:close/>
                    <a:moveTo>
                      <a:pt x="17" y="24"/>
                    </a:moveTo>
                    <a:cubicBezTo>
                      <a:pt x="17" y="24"/>
                      <a:pt x="17" y="24"/>
                      <a:pt x="17" y="24"/>
                    </a:cubicBezTo>
                    <a:cubicBezTo>
                      <a:pt x="17" y="24"/>
                      <a:pt x="17" y="24"/>
                      <a:pt x="17" y="24"/>
                    </a:cubicBezTo>
                    <a:cubicBezTo>
                      <a:pt x="18" y="25"/>
                      <a:pt x="17" y="24"/>
                      <a:pt x="17" y="24"/>
                    </a:cubicBezTo>
                    <a:close/>
                    <a:moveTo>
                      <a:pt x="18" y="24"/>
                    </a:moveTo>
                    <a:cubicBezTo>
                      <a:pt x="18" y="24"/>
                      <a:pt x="18" y="24"/>
                      <a:pt x="18" y="24"/>
                    </a:cubicBezTo>
                    <a:cubicBezTo>
                      <a:pt x="18" y="24"/>
                      <a:pt x="18" y="24"/>
                      <a:pt x="18" y="24"/>
                    </a:cubicBezTo>
                    <a:cubicBezTo>
                      <a:pt x="18" y="24"/>
                      <a:pt x="18" y="24"/>
                      <a:pt x="18" y="24"/>
                    </a:cubicBezTo>
                    <a:close/>
                    <a:moveTo>
                      <a:pt x="20" y="23"/>
                    </a:moveTo>
                    <a:cubicBezTo>
                      <a:pt x="20" y="23"/>
                      <a:pt x="20" y="23"/>
                      <a:pt x="20" y="23"/>
                    </a:cubicBezTo>
                    <a:cubicBezTo>
                      <a:pt x="20" y="23"/>
                      <a:pt x="19" y="23"/>
                      <a:pt x="19" y="23"/>
                    </a:cubicBezTo>
                    <a:cubicBezTo>
                      <a:pt x="19" y="23"/>
                      <a:pt x="18" y="23"/>
                      <a:pt x="18" y="24"/>
                    </a:cubicBezTo>
                    <a:cubicBezTo>
                      <a:pt x="18" y="24"/>
                      <a:pt x="18" y="24"/>
                      <a:pt x="18" y="24"/>
                    </a:cubicBezTo>
                    <a:cubicBezTo>
                      <a:pt x="19" y="23"/>
                      <a:pt x="19" y="23"/>
                      <a:pt x="18" y="24"/>
                    </a:cubicBezTo>
                    <a:cubicBezTo>
                      <a:pt x="19" y="23"/>
                      <a:pt x="19" y="23"/>
                      <a:pt x="19" y="23"/>
                    </a:cubicBezTo>
                    <a:cubicBezTo>
                      <a:pt x="19" y="23"/>
                      <a:pt x="19" y="23"/>
                      <a:pt x="19" y="24"/>
                    </a:cubicBezTo>
                    <a:cubicBezTo>
                      <a:pt x="19" y="24"/>
                      <a:pt x="19" y="24"/>
                      <a:pt x="19" y="24"/>
                    </a:cubicBezTo>
                    <a:cubicBezTo>
                      <a:pt x="19" y="24"/>
                      <a:pt x="19" y="24"/>
                      <a:pt x="19" y="24"/>
                    </a:cubicBezTo>
                    <a:cubicBezTo>
                      <a:pt x="19" y="24"/>
                      <a:pt x="19" y="24"/>
                      <a:pt x="19" y="24"/>
                    </a:cubicBezTo>
                    <a:cubicBezTo>
                      <a:pt x="19" y="24"/>
                      <a:pt x="18" y="25"/>
                      <a:pt x="19" y="26"/>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3"/>
                      <a:pt x="17" y="23"/>
                    </a:cubicBezTo>
                    <a:cubicBezTo>
                      <a:pt x="17" y="23"/>
                      <a:pt x="18" y="23"/>
                      <a:pt x="18" y="23"/>
                    </a:cubicBezTo>
                    <a:cubicBezTo>
                      <a:pt x="18" y="23"/>
                      <a:pt x="18" y="23"/>
                      <a:pt x="18" y="24"/>
                    </a:cubicBezTo>
                    <a:cubicBezTo>
                      <a:pt x="18" y="24"/>
                      <a:pt x="18" y="24"/>
                      <a:pt x="18" y="24"/>
                    </a:cubicBezTo>
                    <a:cubicBezTo>
                      <a:pt x="18" y="23"/>
                      <a:pt x="18" y="23"/>
                      <a:pt x="18" y="23"/>
                    </a:cubicBezTo>
                    <a:cubicBezTo>
                      <a:pt x="18" y="23"/>
                      <a:pt x="18" y="23"/>
                      <a:pt x="18" y="23"/>
                    </a:cubicBezTo>
                    <a:cubicBezTo>
                      <a:pt x="18" y="22"/>
                      <a:pt x="17" y="22"/>
                      <a:pt x="17" y="22"/>
                    </a:cubicBezTo>
                    <a:cubicBezTo>
                      <a:pt x="18" y="22"/>
                      <a:pt x="18" y="23"/>
                      <a:pt x="18" y="23"/>
                    </a:cubicBezTo>
                    <a:cubicBezTo>
                      <a:pt x="19" y="22"/>
                      <a:pt x="19" y="22"/>
                      <a:pt x="19" y="22"/>
                    </a:cubicBezTo>
                    <a:cubicBezTo>
                      <a:pt x="19" y="22"/>
                      <a:pt x="19" y="23"/>
                      <a:pt x="19" y="23"/>
                    </a:cubicBezTo>
                    <a:cubicBezTo>
                      <a:pt x="19" y="23"/>
                      <a:pt x="20" y="23"/>
                      <a:pt x="20" y="23"/>
                    </a:cubicBezTo>
                    <a:cubicBezTo>
                      <a:pt x="20" y="23"/>
                      <a:pt x="20" y="23"/>
                      <a:pt x="20" y="23"/>
                    </a:cubicBezTo>
                    <a:cubicBezTo>
                      <a:pt x="20" y="23"/>
                      <a:pt x="20" y="23"/>
                      <a:pt x="20" y="23"/>
                    </a:cubicBezTo>
                    <a:cubicBezTo>
                      <a:pt x="20" y="23"/>
                      <a:pt x="20" y="23"/>
                      <a:pt x="20" y="23"/>
                    </a:cubicBezTo>
                    <a:cubicBezTo>
                      <a:pt x="20" y="23"/>
                      <a:pt x="20" y="23"/>
                      <a:pt x="20" y="23"/>
                    </a:cubicBezTo>
                    <a:cubicBezTo>
                      <a:pt x="20" y="23"/>
                      <a:pt x="21" y="23"/>
                      <a:pt x="21" y="23"/>
                    </a:cubicBezTo>
                    <a:cubicBezTo>
                      <a:pt x="21" y="23"/>
                      <a:pt x="21" y="23"/>
                      <a:pt x="21" y="23"/>
                    </a:cubicBezTo>
                    <a:cubicBezTo>
                      <a:pt x="21" y="23"/>
                      <a:pt x="21" y="23"/>
                      <a:pt x="21" y="23"/>
                    </a:cubicBezTo>
                    <a:cubicBezTo>
                      <a:pt x="21" y="23"/>
                      <a:pt x="21" y="23"/>
                      <a:pt x="21" y="23"/>
                    </a:cubicBezTo>
                    <a:cubicBezTo>
                      <a:pt x="21" y="23"/>
                      <a:pt x="21" y="23"/>
                      <a:pt x="21" y="23"/>
                    </a:cubicBezTo>
                    <a:cubicBezTo>
                      <a:pt x="21" y="23"/>
                      <a:pt x="21" y="23"/>
                      <a:pt x="21" y="23"/>
                    </a:cubicBezTo>
                    <a:cubicBezTo>
                      <a:pt x="21" y="23"/>
                      <a:pt x="21" y="23"/>
                      <a:pt x="20" y="23"/>
                    </a:cubicBezTo>
                    <a:cubicBezTo>
                      <a:pt x="20" y="23"/>
                      <a:pt x="20" y="23"/>
                      <a:pt x="20" y="23"/>
                    </a:cubicBezTo>
                    <a:cubicBezTo>
                      <a:pt x="20" y="23"/>
                      <a:pt x="20" y="23"/>
                      <a:pt x="20" y="23"/>
                    </a:cubicBezTo>
                    <a:cubicBezTo>
                      <a:pt x="20" y="23"/>
                      <a:pt x="20" y="23"/>
                      <a:pt x="20" y="23"/>
                    </a:cubicBezTo>
                    <a:cubicBezTo>
                      <a:pt x="20" y="23"/>
                      <a:pt x="20" y="23"/>
                      <a:pt x="20" y="23"/>
                    </a:cubicBezTo>
                    <a:cubicBezTo>
                      <a:pt x="20" y="23"/>
                      <a:pt x="20" y="23"/>
                      <a:pt x="20" y="23"/>
                    </a:cubicBezTo>
                    <a:cubicBezTo>
                      <a:pt x="20" y="23"/>
                      <a:pt x="20" y="23"/>
                      <a:pt x="21" y="23"/>
                    </a:cubicBezTo>
                    <a:cubicBezTo>
                      <a:pt x="20" y="23"/>
                      <a:pt x="20" y="23"/>
                      <a:pt x="20" y="23"/>
                    </a:cubicBezTo>
                    <a:cubicBezTo>
                      <a:pt x="20" y="23"/>
                      <a:pt x="20" y="23"/>
                      <a:pt x="20" y="23"/>
                    </a:cubicBezTo>
                    <a:cubicBezTo>
                      <a:pt x="20" y="23"/>
                      <a:pt x="20" y="23"/>
                      <a:pt x="20" y="23"/>
                    </a:cubicBezTo>
                    <a:cubicBezTo>
                      <a:pt x="20" y="23"/>
                      <a:pt x="20" y="23"/>
                      <a:pt x="20" y="23"/>
                    </a:cubicBezTo>
                    <a:cubicBezTo>
                      <a:pt x="20" y="23"/>
                      <a:pt x="20" y="23"/>
                      <a:pt x="20" y="23"/>
                    </a:cubicBezTo>
                    <a:cubicBezTo>
                      <a:pt x="20" y="23"/>
                      <a:pt x="20" y="23"/>
                      <a:pt x="20" y="23"/>
                    </a:cubicBezTo>
                    <a:close/>
                    <a:moveTo>
                      <a:pt x="21" y="24"/>
                    </a:moveTo>
                    <a:cubicBezTo>
                      <a:pt x="21" y="24"/>
                      <a:pt x="21" y="24"/>
                      <a:pt x="21" y="24"/>
                    </a:cubicBezTo>
                    <a:cubicBezTo>
                      <a:pt x="21" y="24"/>
                      <a:pt x="21" y="24"/>
                      <a:pt x="21" y="24"/>
                    </a:cubicBezTo>
                    <a:cubicBezTo>
                      <a:pt x="21" y="24"/>
                      <a:pt x="21" y="24"/>
                      <a:pt x="21" y="24"/>
                    </a:cubicBezTo>
                    <a:cubicBezTo>
                      <a:pt x="21" y="24"/>
                      <a:pt x="21" y="24"/>
                      <a:pt x="21" y="24"/>
                    </a:cubicBezTo>
                    <a:close/>
                    <a:moveTo>
                      <a:pt x="21" y="24"/>
                    </a:moveTo>
                    <a:cubicBezTo>
                      <a:pt x="21" y="24"/>
                      <a:pt x="21" y="24"/>
                      <a:pt x="21" y="24"/>
                    </a:cubicBezTo>
                    <a:cubicBezTo>
                      <a:pt x="21" y="24"/>
                      <a:pt x="21" y="24"/>
                      <a:pt x="21" y="24"/>
                    </a:cubicBezTo>
                    <a:cubicBezTo>
                      <a:pt x="21" y="24"/>
                      <a:pt x="21" y="24"/>
                      <a:pt x="21" y="24"/>
                    </a:cubicBezTo>
                    <a:close/>
                    <a:moveTo>
                      <a:pt x="21" y="24"/>
                    </a:moveTo>
                    <a:cubicBezTo>
                      <a:pt x="21" y="24"/>
                      <a:pt x="21" y="24"/>
                      <a:pt x="21" y="24"/>
                    </a:cubicBezTo>
                    <a:cubicBezTo>
                      <a:pt x="21" y="24"/>
                      <a:pt x="21" y="24"/>
                      <a:pt x="21" y="24"/>
                    </a:cubicBezTo>
                    <a:cubicBezTo>
                      <a:pt x="21" y="24"/>
                      <a:pt x="21" y="24"/>
                      <a:pt x="21" y="24"/>
                    </a:cubicBezTo>
                    <a:cubicBezTo>
                      <a:pt x="21" y="24"/>
                      <a:pt x="21" y="24"/>
                      <a:pt x="21" y="24"/>
                    </a:cubicBezTo>
                    <a:close/>
                    <a:moveTo>
                      <a:pt x="21" y="24"/>
                    </a:moveTo>
                    <a:cubicBezTo>
                      <a:pt x="21" y="24"/>
                      <a:pt x="21" y="24"/>
                      <a:pt x="21" y="24"/>
                    </a:cubicBezTo>
                    <a:cubicBezTo>
                      <a:pt x="21" y="24"/>
                      <a:pt x="21" y="24"/>
                      <a:pt x="21" y="24"/>
                    </a:cubicBezTo>
                    <a:cubicBezTo>
                      <a:pt x="21" y="24"/>
                      <a:pt x="21" y="24"/>
                      <a:pt x="21" y="24"/>
                    </a:cubicBezTo>
                    <a:close/>
                    <a:moveTo>
                      <a:pt x="21" y="23"/>
                    </a:moveTo>
                    <a:cubicBezTo>
                      <a:pt x="21" y="23"/>
                      <a:pt x="21" y="23"/>
                      <a:pt x="21" y="23"/>
                    </a:cubicBezTo>
                    <a:cubicBezTo>
                      <a:pt x="21" y="23"/>
                      <a:pt x="21" y="23"/>
                      <a:pt x="21" y="23"/>
                    </a:cubicBezTo>
                    <a:cubicBezTo>
                      <a:pt x="21" y="23"/>
                      <a:pt x="21" y="23"/>
                      <a:pt x="21" y="23"/>
                    </a:cubicBezTo>
                    <a:cubicBezTo>
                      <a:pt x="21" y="23"/>
                      <a:pt x="21" y="23"/>
                      <a:pt x="21" y="23"/>
                    </a:cubicBezTo>
                    <a:close/>
                    <a:moveTo>
                      <a:pt x="21" y="23"/>
                    </a:moveTo>
                    <a:cubicBezTo>
                      <a:pt x="21" y="23"/>
                      <a:pt x="21" y="23"/>
                      <a:pt x="21" y="23"/>
                    </a:cubicBezTo>
                    <a:cubicBezTo>
                      <a:pt x="21" y="23"/>
                      <a:pt x="21" y="23"/>
                      <a:pt x="21" y="23"/>
                    </a:cubicBezTo>
                    <a:cubicBezTo>
                      <a:pt x="21" y="23"/>
                      <a:pt x="21" y="23"/>
                      <a:pt x="21" y="23"/>
                    </a:cubicBezTo>
                    <a:cubicBezTo>
                      <a:pt x="21" y="23"/>
                      <a:pt x="21" y="23"/>
                      <a:pt x="21" y="23"/>
                    </a:cubicBezTo>
                    <a:close/>
                    <a:moveTo>
                      <a:pt x="21" y="23"/>
                    </a:moveTo>
                    <a:cubicBezTo>
                      <a:pt x="21" y="23"/>
                      <a:pt x="21" y="23"/>
                      <a:pt x="21" y="23"/>
                    </a:cubicBezTo>
                    <a:cubicBezTo>
                      <a:pt x="21" y="23"/>
                      <a:pt x="21" y="23"/>
                      <a:pt x="21" y="23"/>
                    </a:cubicBezTo>
                    <a:cubicBezTo>
                      <a:pt x="21" y="23"/>
                      <a:pt x="21" y="23"/>
                      <a:pt x="21" y="23"/>
                    </a:cubicBezTo>
                    <a:cubicBezTo>
                      <a:pt x="21" y="23"/>
                      <a:pt x="21" y="23"/>
                      <a:pt x="21" y="23"/>
                    </a:cubicBezTo>
                    <a:cubicBezTo>
                      <a:pt x="21" y="23"/>
                      <a:pt x="21" y="23"/>
                      <a:pt x="21" y="23"/>
                    </a:cubicBezTo>
                    <a:cubicBezTo>
                      <a:pt x="21" y="23"/>
                      <a:pt x="21" y="23"/>
                      <a:pt x="21" y="23"/>
                    </a:cubicBezTo>
                    <a:close/>
                    <a:moveTo>
                      <a:pt x="21" y="23"/>
                    </a:moveTo>
                    <a:cubicBezTo>
                      <a:pt x="21" y="23"/>
                      <a:pt x="21" y="23"/>
                      <a:pt x="21" y="23"/>
                    </a:cubicBezTo>
                    <a:cubicBezTo>
                      <a:pt x="21" y="23"/>
                      <a:pt x="21" y="23"/>
                      <a:pt x="21" y="23"/>
                    </a:cubicBezTo>
                    <a:cubicBezTo>
                      <a:pt x="21" y="23"/>
                      <a:pt x="21" y="23"/>
                      <a:pt x="21" y="23"/>
                    </a:cubicBezTo>
                    <a:cubicBezTo>
                      <a:pt x="21" y="23"/>
                      <a:pt x="21" y="23"/>
                      <a:pt x="21" y="23"/>
                    </a:cubicBezTo>
                    <a:close/>
                    <a:moveTo>
                      <a:pt x="21" y="24"/>
                    </a:moveTo>
                    <a:cubicBezTo>
                      <a:pt x="21" y="24"/>
                      <a:pt x="21" y="24"/>
                      <a:pt x="21" y="24"/>
                    </a:cubicBezTo>
                    <a:cubicBezTo>
                      <a:pt x="20" y="24"/>
                      <a:pt x="20" y="24"/>
                      <a:pt x="20" y="24"/>
                    </a:cubicBezTo>
                    <a:cubicBezTo>
                      <a:pt x="20" y="24"/>
                      <a:pt x="21" y="24"/>
                      <a:pt x="21" y="24"/>
                    </a:cubicBezTo>
                    <a:cubicBezTo>
                      <a:pt x="21" y="24"/>
                      <a:pt x="21" y="24"/>
                      <a:pt x="21" y="24"/>
                    </a:cubicBezTo>
                    <a:close/>
                    <a:moveTo>
                      <a:pt x="21" y="24"/>
                    </a:moveTo>
                    <a:cubicBezTo>
                      <a:pt x="21" y="24"/>
                      <a:pt x="21" y="24"/>
                      <a:pt x="21" y="24"/>
                    </a:cubicBezTo>
                    <a:cubicBezTo>
                      <a:pt x="21" y="24"/>
                      <a:pt x="21" y="24"/>
                      <a:pt x="21" y="24"/>
                    </a:cubicBezTo>
                    <a:cubicBezTo>
                      <a:pt x="21" y="24"/>
                      <a:pt x="21" y="24"/>
                      <a:pt x="21" y="24"/>
                    </a:cubicBezTo>
                    <a:cubicBezTo>
                      <a:pt x="21" y="24"/>
                      <a:pt x="21" y="24"/>
                      <a:pt x="21" y="24"/>
                    </a:cubicBezTo>
                    <a:close/>
                    <a:moveTo>
                      <a:pt x="21" y="23"/>
                    </a:moveTo>
                    <a:cubicBezTo>
                      <a:pt x="21" y="23"/>
                      <a:pt x="21" y="23"/>
                      <a:pt x="21" y="23"/>
                    </a:cubicBezTo>
                    <a:cubicBezTo>
                      <a:pt x="21" y="23"/>
                      <a:pt x="21" y="23"/>
                      <a:pt x="21" y="23"/>
                    </a:cubicBezTo>
                    <a:cubicBezTo>
                      <a:pt x="21" y="23"/>
                      <a:pt x="21" y="23"/>
                      <a:pt x="21" y="23"/>
                    </a:cubicBezTo>
                    <a:close/>
                    <a:moveTo>
                      <a:pt x="20" y="24"/>
                    </a:moveTo>
                    <a:cubicBezTo>
                      <a:pt x="20" y="24"/>
                      <a:pt x="20" y="24"/>
                      <a:pt x="20" y="24"/>
                    </a:cubicBezTo>
                    <a:cubicBezTo>
                      <a:pt x="20" y="24"/>
                      <a:pt x="20" y="24"/>
                      <a:pt x="20" y="24"/>
                    </a:cubicBezTo>
                    <a:cubicBezTo>
                      <a:pt x="20" y="24"/>
                      <a:pt x="20" y="24"/>
                      <a:pt x="20" y="24"/>
                    </a:cubicBezTo>
                    <a:cubicBezTo>
                      <a:pt x="20" y="24"/>
                      <a:pt x="20" y="24"/>
                      <a:pt x="20" y="24"/>
                    </a:cubicBezTo>
                    <a:close/>
                    <a:moveTo>
                      <a:pt x="20" y="24"/>
                    </a:moveTo>
                    <a:cubicBezTo>
                      <a:pt x="20" y="24"/>
                      <a:pt x="20" y="24"/>
                      <a:pt x="20" y="24"/>
                    </a:cubicBezTo>
                    <a:cubicBezTo>
                      <a:pt x="21" y="24"/>
                      <a:pt x="21" y="24"/>
                      <a:pt x="21" y="25"/>
                    </a:cubicBezTo>
                    <a:lnTo>
                      <a:pt x="20" y="24"/>
                    </a:lnTo>
                    <a:close/>
                    <a:moveTo>
                      <a:pt x="21" y="24"/>
                    </a:moveTo>
                    <a:cubicBezTo>
                      <a:pt x="21" y="24"/>
                      <a:pt x="21" y="24"/>
                      <a:pt x="21" y="24"/>
                    </a:cubicBezTo>
                    <a:cubicBezTo>
                      <a:pt x="21" y="24"/>
                      <a:pt x="21" y="24"/>
                      <a:pt x="21" y="24"/>
                    </a:cubicBezTo>
                    <a:cubicBezTo>
                      <a:pt x="21" y="24"/>
                      <a:pt x="21" y="24"/>
                      <a:pt x="21" y="24"/>
                    </a:cubicBezTo>
                    <a:close/>
                    <a:moveTo>
                      <a:pt x="21" y="24"/>
                    </a:moveTo>
                    <a:cubicBezTo>
                      <a:pt x="21" y="24"/>
                      <a:pt x="21" y="24"/>
                      <a:pt x="21" y="24"/>
                    </a:cubicBezTo>
                    <a:cubicBezTo>
                      <a:pt x="21" y="24"/>
                      <a:pt x="21" y="24"/>
                      <a:pt x="22" y="25"/>
                    </a:cubicBezTo>
                    <a:lnTo>
                      <a:pt x="21" y="24"/>
                    </a:lnTo>
                    <a:close/>
                    <a:moveTo>
                      <a:pt x="22" y="23"/>
                    </a:moveTo>
                    <a:cubicBezTo>
                      <a:pt x="21" y="23"/>
                      <a:pt x="21" y="23"/>
                      <a:pt x="21" y="23"/>
                    </a:cubicBezTo>
                    <a:cubicBezTo>
                      <a:pt x="22" y="23"/>
                      <a:pt x="22" y="23"/>
                      <a:pt x="22" y="23"/>
                    </a:cubicBezTo>
                    <a:cubicBezTo>
                      <a:pt x="22" y="23"/>
                      <a:pt x="22" y="23"/>
                      <a:pt x="22" y="23"/>
                    </a:cubicBezTo>
                    <a:cubicBezTo>
                      <a:pt x="22" y="23"/>
                      <a:pt x="22" y="23"/>
                      <a:pt x="22" y="23"/>
                    </a:cubicBezTo>
                    <a:close/>
                    <a:moveTo>
                      <a:pt x="22" y="23"/>
                    </a:moveTo>
                    <a:cubicBezTo>
                      <a:pt x="22" y="23"/>
                      <a:pt x="22" y="23"/>
                      <a:pt x="22" y="23"/>
                    </a:cubicBezTo>
                    <a:cubicBezTo>
                      <a:pt x="22" y="24"/>
                      <a:pt x="22" y="24"/>
                      <a:pt x="22" y="24"/>
                    </a:cubicBezTo>
                    <a:cubicBezTo>
                      <a:pt x="22" y="24"/>
                      <a:pt x="22" y="24"/>
                      <a:pt x="22" y="24"/>
                    </a:cubicBezTo>
                    <a:cubicBezTo>
                      <a:pt x="22" y="24"/>
                      <a:pt x="22" y="24"/>
                      <a:pt x="22" y="24"/>
                    </a:cubicBezTo>
                    <a:lnTo>
                      <a:pt x="22" y="23"/>
                    </a:lnTo>
                    <a:close/>
                    <a:moveTo>
                      <a:pt x="22" y="23"/>
                    </a:moveTo>
                    <a:cubicBezTo>
                      <a:pt x="22" y="23"/>
                      <a:pt x="22" y="23"/>
                      <a:pt x="22" y="23"/>
                    </a:cubicBezTo>
                    <a:cubicBezTo>
                      <a:pt x="22" y="23"/>
                      <a:pt x="22" y="23"/>
                      <a:pt x="22" y="23"/>
                    </a:cubicBezTo>
                    <a:cubicBezTo>
                      <a:pt x="22" y="23"/>
                      <a:pt x="22" y="23"/>
                      <a:pt x="22" y="23"/>
                    </a:cubicBezTo>
                    <a:close/>
                    <a:moveTo>
                      <a:pt x="22" y="24"/>
                    </a:moveTo>
                    <a:cubicBezTo>
                      <a:pt x="22" y="24"/>
                      <a:pt x="22" y="24"/>
                      <a:pt x="22" y="24"/>
                    </a:cubicBezTo>
                    <a:cubicBezTo>
                      <a:pt x="22" y="24"/>
                      <a:pt x="22" y="24"/>
                      <a:pt x="22" y="24"/>
                    </a:cubicBezTo>
                    <a:cubicBezTo>
                      <a:pt x="22" y="24"/>
                      <a:pt x="22" y="24"/>
                      <a:pt x="22" y="24"/>
                    </a:cubicBezTo>
                    <a:cubicBezTo>
                      <a:pt x="22" y="24"/>
                      <a:pt x="22" y="24"/>
                      <a:pt x="22" y="24"/>
                    </a:cubicBezTo>
                    <a:close/>
                    <a:moveTo>
                      <a:pt x="22" y="24"/>
                    </a:moveTo>
                    <a:cubicBezTo>
                      <a:pt x="22" y="24"/>
                      <a:pt x="22" y="24"/>
                      <a:pt x="22" y="24"/>
                    </a:cubicBezTo>
                    <a:cubicBezTo>
                      <a:pt x="22" y="24"/>
                      <a:pt x="22" y="24"/>
                      <a:pt x="22" y="24"/>
                    </a:cubicBezTo>
                    <a:close/>
                    <a:moveTo>
                      <a:pt x="22" y="24"/>
                    </a:moveTo>
                    <a:cubicBezTo>
                      <a:pt x="22" y="24"/>
                      <a:pt x="22" y="24"/>
                      <a:pt x="22" y="24"/>
                    </a:cubicBezTo>
                    <a:cubicBezTo>
                      <a:pt x="22" y="24"/>
                      <a:pt x="22" y="24"/>
                      <a:pt x="22" y="24"/>
                    </a:cubicBezTo>
                    <a:cubicBezTo>
                      <a:pt x="22" y="24"/>
                      <a:pt x="23" y="24"/>
                      <a:pt x="22" y="24"/>
                    </a:cubicBezTo>
                    <a:close/>
                    <a:moveTo>
                      <a:pt x="22" y="22"/>
                    </a:moveTo>
                    <a:cubicBezTo>
                      <a:pt x="22" y="22"/>
                      <a:pt x="22" y="22"/>
                      <a:pt x="22" y="22"/>
                    </a:cubicBezTo>
                    <a:cubicBezTo>
                      <a:pt x="23" y="22"/>
                      <a:pt x="22" y="22"/>
                      <a:pt x="22" y="22"/>
                    </a:cubicBezTo>
                    <a:cubicBezTo>
                      <a:pt x="22" y="22"/>
                      <a:pt x="22" y="22"/>
                      <a:pt x="22" y="22"/>
                    </a:cubicBezTo>
                    <a:cubicBezTo>
                      <a:pt x="22" y="22"/>
                      <a:pt x="22" y="22"/>
                      <a:pt x="22" y="22"/>
                    </a:cubicBezTo>
                    <a:cubicBezTo>
                      <a:pt x="22" y="22"/>
                      <a:pt x="22" y="22"/>
                      <a:pt x="22" y="22"/>
                    </a:cubicBezTo>
                    <a:cubicBezTo>
                      <a:pt x="22" y="22"/>
                      <a:pt x="22" y="22"/>
                      <a:pt x="22" y="22"/>
                    </a:cubicBezTo>
                    <a:cubicBezTo>
                      <a:pt x="22" y="22"/>
                      <a:pt x="22" y="22"/>
                      <a:pt x="22" y="22"/>
                    </a:cubicBezTo>
                    <a:cubicBezTo>
                      <a:pt x="22" y="22"/>
                      <a:pt x="22" y="22"/>
                      <a:pt x="22" y="22"/>
                    </a:cubicBezTo>
                    <a:cubicBezTo>
                      <a:pt x="22" y="22"/>
                      <a:pt x="23" y="22"/>
                      <a:pt x="23" y="22"/>
                    </a:cubicBezTo>
                    <a:cubicBezTo>
                      <a:pt x="23" y="22"/>
                      <a:pt x="23" y="22"/>
                      <a:pt x="22" y="22"/>
                    </a:cubicBezTo>
                    <a:close/>
                    <a:moveTo>
                      <a:pt x="22" y="19"/>
                    </a:moveTo>
                    <a:cubicBezTo>
                      <a:pt x="22" y="19"/>
                      <a:pt x="22" y="19"/>
                      <a:pt x="22" y="19"/>
                    </a:cubicBezTo>
                    <a:cubicBezTo>
                      <a:pt x="22" y="19"/>
                      <a:pt x="22" y="19"/>
                      <a:pt x="22" y="19"/>
                    </a:cubicBezTo>
                    <a:cubicBezTo>
                      <a:pt x="22" y="19"/>
                      <a:pt x="22" y="19"/>
                      <a:pt x="22" y="19"/>
                    </a:cubicBezTo>
                    <a:close/>
                    <a:moveTo>
                      <a:pt x="22" y="19"/>
                    </a:moveTo>
                    <a:cubicBezTo>
                      <a:pt x="22" y="19"/>
                      <a:pt x="22" y="19"/>
                      <a:pt x="22" y="19"/>
                    </a:cubicBezTo>
                    <a:cubicBezTo>
                      <a:pt x="22" y="19"/>
                      <a:pt x="22" y="19"/>
                      <a:pt x="22" y="19"/>
                    </a:cubicBezTo>
                    <a:cubicBezTo>
                      <a:pt x="22" y="19"/>
                      <a:pt x="22" y="19"/>
                      <a:pt x="22" y="19"/>
                    </a:cubicBezTo>
                    <a:close/>
                    <a:moveTo>
                      <a:pt x="22" y="19"/>
                    </a:moveTo>
                    <a:cubicBezTo>
                      <a:pt x="22" y="20"/>
                      <a:pt x="22" y="20"/>
                      <a:pt x="22" y="20"/>
                    </a:cubicBezTo>
                    <a:cubicBezTo>
                      <a:pt x="22" y="20"/>
                      <a:pt x="22" y="20"/>
                      <a:pt x="22" y="20"/>
                    </a:cubicBezTo>
                    <a:cubicBezTo>
                      <a:pt x="22" y="19"/>
                      <a:pt x="22" y="19"/>
                      <a:pt x="22" y="19"/>
                    </a:cubicBezTo>
                    <a:cubicBezTo>
                      <a:pt x="22" y="19"/>
                      <a:pt x="22" y="19"/>
                      <a:pt x="22" y="19"/>
                    </a:cubicBezTo>
                    <a:close/>
                    <a:moveTo>
                      <a:pt x="22" y="19"/>
                    </a:moveTo>
                    <a:cubicBezTo>
                      <a:pt x="23" y="20"/>
                      <a:pt x="23" y="20"/>
                      <a:pt x="23" y="20"/>
                    </a:cubicBezTo>
                    <a:cubicBezTo>
                      <a:pt x="23" y="20"/>
                      <a:pt x="22" y="20"/>
                      <a:pt x="22" y="20"/>
                    </a:cubicBezTo>
                    <a:cubicBezTo>
                      <a:pt x="22" y="20"/>
                      <a:pt x="22" y="19"/>
                      <a:pt x="22" y="19"/>
                    </a:cubicBezTo>
                    <a:close/>
                    <a:moveTo>
                      <a:pt x="22" y="19"/>
                    </a:moveTo>
                    <a:cubicBezTo>
                      <a:pt x="22" y="19"/>
                      <a:pt x="22" y="19"/>
                      <a:pt x="22" y="19"/>
                    </a:cubicBezTo>
                    <a:cubicBezTo>
                      <a:pt x="22" y="19"/>
                      <a:pt x="22" y="19"/>
                      <a:pt x="22" y="19"/>
                    </a:cubicBezTo>
                    <a:cubicBezTo>
                      <a:pt x="23" y="20"/>
                      <a:pt x="23" y="20"/>
                      <a:pt x="23" y="20"/>
                    </a:cubicBezTo>
                    <a:cubicBezTo>
                      <a:pt x="23" y="20"/>
                      <a:pt x="23" y="20"/>
                      <a:pt x="23" y="20"/>
                    </a:cubicBezTo>
                    <a:cubicBezTo>
                      <a:pt x="23" y="20"/>
                      <a:pt x="23" y="20"/>
                      <a:pt x="22" y="19"/>
                    </a:cubicBezTo>
                    <a:close/>
                    <a:moveTo>
                      <a:pt x="22" y="20"/>
                    </a:moveTo>
                    <a:cubicBezTo>
                      <a:pt x="22" y="20"/>
                      <a:pt x="22" y="20"/>
                      <a:pt x="22" y="20"/>
                    </a:cubicBezTo>
                    <a:cubicBezTo>
                      <a:pt x="22" y="20"/>
                      <a:pt x="22" y="20"/>
                      <a:pt x="22" y="20"/>
                    </a:cubicBezTo>
                    <a:cubicBezTo>
                      <a:pt x="22" y="20"/>
                      <a:pt x="22" y="20"/>
                      <a:pt x="22" y="20"/>
                    </a:cubicBezTo>
                    <a:close/>
                    <a:moveTo>
                      <a:pt x="23" y="23"/>
                    </a:moveTo>
                    <a:cubicBezTo>
                      <a:pt x="23" y="23"/>
                      <a:pt x="23" y="22"/>
                      <a:pt x="22" y="22"/>
                    </a:cubicBezTo>
                    <a:cubicBezTo>
                      <a:pt x="22" y="22"/>
                      <a:pt x="23" y="22"/>
                      <a:pt x="23" y="22"/>
                    </a:cubicBezTo>
                    <a:cubicBezTo>
                      <a:pt x="23" y="22"/>
                      <a:pt x="23" y="22"/>
                      <a:pt x="23" y="23"/>
                    </a:cubicBezTo>
                    <a:cubicBezTo>
                      <a:pt x="23" y="23"/>
                      <a:pt x="23" y="23"/>
                      <a:pt x="23" y="23"/>
                    </a:cubicBezTo>
                    <a:close/>
                    <a:moveTo>
                      <a:pt x="23" y="22"/>
                    </a:moveTo>
                    <a:cubicBezTo>
                      <a:pt x="23" y="22"/>
                      <a:pt x="23" y="22"/>
                      <a:pt x="23" y="22"/>
                    </a:cubicBezTo>
                    <a:cubicBezTo>
                      <a:pt x="23" y="22"/>
                      <a:pt x="23" y="22"/>
                      <a:pt x="23" y="23"/>
                    </a:cubicBezTo>
                    <a:cubicBezTo>
                      <a:pt x="23" y="23"/>
                      <a:pt x="23" y="23"/>
                      <a:pt x="23" y="23"/>
                    </a:cubicBezTo>
                    <a:cubicBezTo>
                      <a:pt x="23" y="23"/>
                      <a:pt x="23" y="22"/>
                      <a:pt x="23" y="22"/>
                    </a:cubicBezTo>
                    <a:close/>
                    <a:moveTo>
                      <a:pt x="27" y="24"/>
                    </a:moveTo>
                    <a:cubicBezTo>
                      <a:pt x="26" y="24"/>
                      <a:pt x="27" y="24"/>
                      <a:pt x="27" y="24"/>
                    </a:cubicBezTo>
                    <a:cubicBezTo>
                      <a:pt x="27" y="24"/>
                      <a:pt x="27" y="24"/>
                      <a:pt x="27" y="24"/>
                    </a:cubicBezTo>
                    <a:close/>
                    <a:moveTo>
                      <a:pt x="27" y="24"/>
                    </a:moveTo>
                    <a:cubicBezTo>
                      <a:pt x="27" y="24"/>
                      <a:pt x="27" y="24"/>
                      <a:pt x="27" y="24"/>
                    </a:cubicBezTo>
                    <a:cubicBezTo>
                      <a:pt x="27" y="24"/>
                      <a:pt x="27" y="24"/>
                      <a:pt x="27" y="24"/>
                    </a:cubicBezTo>
                    <a:cubicBezTo>
                      <a:pt x="27" y="24"/>
                      <a:pt x="27" y="24"/>
                      <a:pt x="27" y="24"/>
                    </a:cubicBezTo>
                    <a:cubicBezTo>
                      <a:pt x="27" y="24"/>
                      <a:pt x="27" y="24"/>
                      <a:pt x="27" y="24"/>
                    </a:cubicBezTo>
                    <a:close/>
                    <a:moveTo>
                      <a:pt x="27" y="24"/>
                    </a:moveTo>
                    <a:cubicBezTo>
                      <a:pt x="27" y="24"/>
                      <a:pt x="27" y="24"/>
                      <a:pt x="27" y="24"/>
                    </a:cubicBezTo>
                    <a:cubicBezTo>
                      <a:pt x="27" y="24"/>
                      <a:pt x="26" y="24"/>
                      <a:pt x="26" y="24"/>
                    </a:cubicBezTo>
                    <a:cubicBezTo>
                      <a:pt x="26" y="24"/>
                      <a:pt x="26" y="24"/>
                      <a:pt x="26" y="24"/>
                    </a:cubicBezTo>
                    <a:cubicBezTo>
                      <a:pt x="26" y="24"/>
                      <a:pt x="26" y="24"/>
                      <a:pt x="27" y="24"/>
                    </a:cubicBezTo>
                    <a:close/>
                    <a:moveTo>
                      <a:pt x="26" y="24"/>
                    </a:moveTo>
                    <a:cubicBezTo>
                      <a:pt x="26" y="24"/>
                      <a:pt x="26" y="24"/>
                      <a:pt x="26" y="24"/>
                    </a:cubicBezTo>
                    <a:cubicBezTo>
                      <a:pt x="26" y="24"/>
                      <a:pt x="26" y="24"/>
                      <a:pt x="26" y="24"/>
                    </a:cubicBezTo>
                    <a:cubicBezTo>
                      <a:pt x="26" y="24"/>
                      <a:pt x="26" y="24"/>
                      <a:pt x="26" y="24"/>
                    </a:cubicBezTo>
                    <a:cubicBezTo>
                      <a:pt x="26" y="24"/>
                      <a:pt x="26" y="24"/>
                      <a:pt x="26" y="24"/>
                    </a:cubicBezTo>
                    <a:close/>
                    <a:moveTo>
                      <a:pt x="26" y="24"/>
                    </a:moveTo>
                    <a:cubicBezTo>
                      <a:pt x="26" y="24"/>
                      <a:pt x="26" y="24"/>
                      <a:pt x="25" y="24"/>
                    </a:cubicBezTo>
                    <a:cubicBezTo>
                      <a:pt x="26" y="24"/>
                      <a:pt x="25" y="24"/>
                      <a:pt x="26" y="24"/>
                    </a:cubicBezTo>
                    <a:cubicBezTo>
                      <a:pt x="26" y="24"/>
                      <a:pt x="26" y="24"/>
                      <a:pt x="26" y="24"/>
                    </a:cubicBezTo>
                    <a:cubicBezTo>
                      <a:pt x="26" y="24"/>
                      <a:pt x="26" y="24"/>
                      <a:pt x="26" y="24"/>
                    </a:cubicBezTo>
                    <a:close/>
                    <a:moveTo>
                      <a:pt x="26" y="24"/>
                    </a:moveTo>
                    <a:cubicBezTo>
                      <a:pt x="25" y="24"/>
                      <a:pt x="25" y="24"/>
                      <a:pt x="25" y="24"/>
                    </a:cubicBezTo>
                    <a:cubicBezTo>
                      <a:pt x="25" y="24"/>
                      <a:pt x="25" y="24"/>
                      <a:pt x="25" y="24"/>
                    </a:cubicBezTo>
                    <a:cubicBezTo>
                      <a:pt x="25" y="24"/>
                      <a:pt x="25" y="24"/>
                      <a:pt x="25" y="24"/>
                    </a:cubicBezTo>
                    <a:cubicBezTo>
                      <a:pt x="25" y="24"/>
                      <a:pt x="25" y="24"/>
                      <a:pt x="25" y="24"/>
                    </a:cubicBezTo>
                    <a:cubicBezTo>
                      <a:pt x="25" y="24"/>
                      <a:pt x="25" y="24"/>
                      <a:pt x="26" y="24"/>
                    </a:cubicBezTo>
                    <a:close/>
                    <a:moveTo>
                      <a:pt x="25" y="24"/>
                    </a:moveTo>
                    <a:cubicBezTo>
                      <a:pt x="25" y="24"/>
                      <a:pt x="25" y="24"/>
                      <a:pt x="25" y="24"/>
                    </a:cubicBezTo>
                    <a:cubicBezTo>
                      <a:pt x="25" y="24"/>
                      <a:pt x="25" y="24"/>
                      <a:pt x="26" y="24"/>
                    </a:cubicBezTo>
                    <a:cubicBezTo>
                      <a:pt x="25" y="24"/>
                      <a:pt x="25" y="24"/>
                      <a:pt x="25" y="24"/>
                    </a:cubicBezTo>
                    <a:cubicBezTo>
                      <a:pt x="25" y="24"/>
                      <a:pt x="25" y="24"/>
                      <a:pt x="25" y="24"/>
                    </a:cubicBezTo>
                    <a:cubicBezTo>
                      <a:pt x="25" y="24"/>
                      <a:pt x="25" y="24"/>
                      <a:pt x="25" y="24"/>
                    </a:cubicBezTo>
                    <a:close/>
                    <a:moveTo>
                      <a:pt x="25" y="24"/>
                    </a:moveTo>
                    <a:cubicBezTo>
                      <a:pt x="25" y="24"/>
                      <a:pt x="25" y="24"/>
                      <a:pt x="25" y="24"/>
                    </a:cubicBezTo>
                    <a:cubicBezTo>
                      <a:pt x="25" y="24"/>
                      <a:pt x="25" y="24"/>
                      <a:pt x="26" y="24"/>
                    </a:cubicBezTo>
                    <a:cubicBezTo>
                      <a:pt x="26" y="24"/>
                      <a:pt x="26" y="24"/>
                      <a:pt x="26" y="24"/>
                    </a:cubicBezTo>
                    <a:cubicBezTo>
                      <a:pt x="26" y="24"/>
                      <a:pt x="25" y="24"/>
                      <a:pt x="25" y="24"/>
                    </a:cubicBezTo>
                    <a:close/>
                    <a:moveTo>
                      <a:pt x="26" y="24"/>
                    </a:moveTo>
                    <a:cubicBezTo>
                      <a:pt x="26" y="24"/>
                      <a:pt x="26" y="24"/>
                      <a:pt x="26" y="24"/>
                    </a:cubicBezTo>
                    <a:cubicBezTo>
                      <a:pt x="26" y="24"/>
                      <a:pt x="26" y="24"/>
                      <a:pt x="26" y="24"/>
                    </a:cubicBezTo>
                    <a:cubicBezTo>
                      <a:pt x="26" y="24"/>
                      <a:pt x="26" y="24"/>
                      <a:pt x="26" y="24"/>
                    </a:cubicBezTo>
                    <a:cubicBezTo>
                      <a:pt x="26" y="24"/>
                      <a:pt x="26" y="24"/>
                      <a:pt x="26" y="24"/>
                    </a:cubicBezTo>
                    <a:close/>
                    <a:moveTo>
                      <a:pt x="26" y="23"/>
                    </a:moveTo>
                    <a:cubicBezTo>
                      <a:pt x="26" y="23"/>
                      <a:pt x="26" y="23"/>
                      <a:pt x="26" y="23"/>
                    </a:cubicBezTo>
                    <a:cubicBezTo>
                      <a:pt x="26" y="23"/>
                      <a:pt x="26" y="23"/>
                      <a:pt x="26" y="23"/>
                    </a:cubicBezTo>
                    <a:cubicBezTo>
                      <a:pt x="26" y="23"/>
                      <a:pt x="26" y="23"/>
                      <a:pt x="26" y="23"/>
                    </a:cubicBezTo>
                    <a:close/>
                    <a:moveTo>
                      <a:pt x="26" y="23"/>
                    </a:moveTo>
                    <a:cubicBezTo>
                      <a:pt x="25" y="23"/>
                      <a:pt x="25" y="23"/>
                      <a:pt x="25" y="23"/>
                    </a:cubicBezTo>
                    <a:cubicBezTo>
                      <a:pt x="25" y="23"/>
                      <a:pt x="26" y="23"/>
                      <a:pt x="25" y="23"/>
                    </a:cubicBezTo>
                    <a:cubicBezTo>
                      <a:pt x="25" y="23"/>
                      <a:pt x="25" y="23"/>
                      <a:pt x="25" y="23"/>
                    </a:cubicBezTo>
                    <a:cubicBezTo>
                      <a:pt x="25" y="23"/>
                      <a:pt x="25" y="23"/>
                      <a:pt x="25" y="23"/>
                    </a:cubicBezTo>
                    <a:cubicBezTo>
                      <a:pt x="26" y="23"/>
                      <a:pt x="26" y="23"/>
                      <a:pt x="26" y="23"/>
                    </a:cubicBezTo>
                    <a:cubicBezTo>
                      <a:pt x="26" y="23"/>
                      <a:pt x="26" y="23"/>
                      <a:pt x="26" y="23"/>
                    </a:cubicBezTo>
                    <a:cubicBezTo>
                      <a:pt x="26" y="23"/>
                      <a:pt x="26" y="23"/>
                      <a:pt x="26" y="23"/>
                    </a:cubicBezTo>
                    <a:close/>
                    <a:moveTo>
                      <a:pt x="25" y="23"/>
                    </a:moveTo>
                    <a:cubicBezTo>
                      <a:pt x="25" y="23"/>
                      <a:pt x="25" y="23"/>
                      <a:pt x="25" y="23"/>
                    </a:cubicBezTo>
                    <a:cubicBezTo>
                      <a:pt x="25" y="23"/>
                      <a:pt x="25" y="23"/>
                      <a:pt x="25" y="23"/>
                    </a:cubicBezTo>
                    <a:cubicBezTo>
                      <a:pt x="25" y="23"/>
                      <a:pt x="25" y="23"/>
                      <a:pt x="26" y="23"/>
                    </a:cubicBezTo>
                    <a:cubicBezTo>
                      <a:pt x="25" y="23"/>
                      <a:pt x="25" y="23"/>
                      <a:pt x="25" y="23"/>
                    </a:cubicBezTo>
                    <a:close/>
                    <a:moveTo>
                      <a:pt x="25" y="24"/>
                    </a:moveTo>
                    <a:cubicBezTo>
                      <a:pt x="25" y="24"/>
                      <a:pt x="25" y="24"/>
                      <a:pt x="25" y="24"/>
                    </a:cubicBezTo>
                    <a:cubicBezTo>
                      <a:pt x="25" y="24"/>
                      <a:pt x="25" y="24"/>
                      <a:pt x="25" y="24"/>
                    </a:cubicBezTo>
                    <a:cubicBezTo>
                      <a:pt x="25" y="24"/>
                      <a:pt x="25" y="24"/>
                      <a:pt x="25" y="24"/>
                    </a:cubicBezTo>
                    <a:cubicBezTo>
                      <a:pt x="25" y="24"/>
                      <a:pt x="25" y="24"/>
                      <a:pt x="25" y="24"/>
                    </a:cubicBezTo>
                    <a:close/>
                    <a:moveTo>
                      <a:pt x="25" y="24"/>
                    </a:moveTo>
                    <a:cubicBezTo>
                      <a:pt x="25" y="24"/>
                      <a:pt x="25" y="24"/>
                      <a:pt x="25" y="24"/>
                    </a:cubicBezTo>
                    <a:cubicBezTo>
                      <a:pt x="25" y="24"/>
                      <a:pt x="25" y="24"/>
                      <a:pt x="25" y="24"/>
                    </a:cubicBezTo>
                    <a:cubicBezTo>
                      <a:pt x="25" y="24"/>
                      <a:pt x="25" y="24"/>
                      <a:pt x="25" y="24"/>
                    </a:cubicBezTo>
                    <a:cubicBezTo>
                      <a:pt x="25" y="24"/>
                      <a:pt x="25" y="24"/>
                      <a:pt x="25" y="24"/>
                    </a:cubicBezTo>
                    <a:close/>
                    <a:moveTo>
                      <a:pt x="24" y="24"/>
                    </a:moveTo>
                    <a:cubicBezTo>
                      <a:pt x="24" y="24"/>
                      <a:pt x="24" y="24"/>
                      <a:pt x="24" y="24"/>
                    </a:cubicBezTo>
                    <a:cubicBezTo>
                      <a:pt x="24" y="24"/>
                      <a:pt x="24" y="24"/>
                      <a:pt x="24" y="24"/>
                    </a:cubicBezTo>
                    <a:cubicBezTo>
                      <a:pt x="24" y="24"/>
                      <a:pt x="25" y="24"/>
                      <a:pt x="25" y="24"/>
                    </a:cubicBezTo>
                    <a:cubicBezTo>
                      <a:pt x="25" y="24"/>
                      <a:pt x="25" y="24"/>
                      <a:pt x="25" y="24"/>
                    </a:cubicBezTo>
                    <a:cubicBezTo>
                      <a:pt x="24" y="24"/>
                      <a:pt x="24" y="24"/>
                      <a:pt x="24" y="24"/>
                    </a:cubicBezTo>
                    <a:close/>
                    <a:moveTo>
                      <a:pt x="24" y="24"/>
                    </a:moveTo>
                    <a:cubicBezTo>
                      <a:pt x="24" y="24"/>
                      <a:pt x="24" y="24"/>
                      <a:pt x="24" y="24"/>
                    </a:cubicBezTo>
                    <a:cubicBezTo>
                      <a:pt x="24" y="24"/>
                      <a:pt x="24" y="24"/>
                      <a:pt x="24" y="24"/>
                    </a:cubicBezTo>
                    <a:cubicBezTo>
                      <a:pt x="25" y="24"/>
                      <a:pt x="25" y="24"/>
                      <a:pt x="25" y="24"/>
                    </a:cubicBezTo>
                    <a:cubicBezTo>
                      <a:pt x="24" y="24"/>
                      <a:pt x="24" y="24"/>
                      <a:pt x="24" y="24"/>
                    </a:cubicBezTo>
                    <a:close/>
                    <a:moveTo>
                      <a:pt x="24" y="24"/>
                    </a:move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lose/>
                    <a:moveTo>
                      <a:pt x="24" y="22"/>
                    </a:moveTo>
                    <a:cubicBezTo>
                      <a:pt x="24" y="22"/>
                      <a:pt x="24" y="22"/>
                      <a:pt x="24" y="22"/>
                    </a:cubicBezTo>
                    <a:cubicBezTo>
                      <a:pt x="24" y="22"/>
                      <a:pt x="24" y="22"/>
                      <a:pt x="24" y="22"/>
                    </a:cubicBezTo>
                    <a:cubicBezTo>
                      <a:pt x="24" y="22"/>
                      <a:pt x="24" y="22"/>
                      <a:pt x="24" y="22"/>
                    </a:cubicBezTo>
                    <a:cubicBezTo>
                      <a:pt x="24" y="22"/>
                      <a:pt x="24" y="22"/>
                      <a:pt x="24" y="22"/>
                    </a:cubicBezTo>
                    <a:close/>
                    <a:moveTo>
                      <a:pt x="24" y="22"/>
                    </a:moveTo>
                    <a:cubicBezTo>
                      <a:pt x="24" y="22"/>
                      <a:pt x="24" y="22"/>
                      <a:pt x="24" y="22"/>
                    </a:cubicBezTo>
                    <a:cubicBezTo>
                      <a:pt x="24" y="22"/>
                      <a:pt x="24" y="22"/>
                      <a:pt x="24" y="22"/>
                    </a:cubicBezTo>
                    <a:cubicBezTo>
                      <a:pt x="24" y="22"/>
                      <a:pt x="24" y="22"/>
                      <a:pt x="24" y="22"/>
                    </a:cubicBezTo>
                    <a:cubicBezTo>
                      <a:pt x="24" y="22"/>
                      <a:pt x="24" y="22"/>
                      <a:pt x="24" y="22"/>
                    </a:cubicBezTo>
                    <a:close/>
                    <a:moveTo>
                      <a:pt x="24" y="22"/>
                    </a:moveTo>
                    <a:cubicBezTo>
                      <a:pt x="24" y="22"/>
                      <a:pt x="24" y="22"/>
                      <a:pt x="24" y="22"/>
                    </a:cubicBezTo>
                    <a:cubicBezTo>
                      <a:pt x="23" y="22"/>
                      <a:pt x="23" y="22"/>
                      <a:pt x="23" y="22"/>
                    </a:cubicBezTo>
                    <a:lnTo>
                      <a:pt x="24" y="22"/>
                    </a:lnTo>
                    <a:close/>
                    <a:moveTo>
                      <a:pt x="24" y="22"/>
                    </a:moveTo>
                    <a:cubicBezTo>
                      <a:pt x="24" y="22"/>
                      <a:pt x="24" y="22"/>
                      <a:pt x="24" y="22"/>
                    </a:cubicBezTo>
                    <a:cubicBezTo>
                      <a:pt x="23" y="22"/>
                      <a:pt x="23" y="22"/>
                      <a:pt x="23" y="22"/>
                    </a:cubicBezTo>
                    <a:cubicBezTo>
                      <a:pt x="23" y="22"/>
                      <a:pt x="23" y="22"/>
                      <a:pt x="23" y="22"/>
                    </a:cubicBezTo>
                    <a:cubicBezTo>
                      <a:pt x="23" y="22"/>
                      <a:pt x="23" y="22"/>
                      <a:pt x="23" y="22"/>
                    </a:cubicBezTo>
                    <a:cubicBezTo>
                      <a:pt x="23" y="22"/>
                      <a:pt x="24" y="22"/>
                      <a:pt x="24" y="22"/>
                    </a:cubicBezTo>
                    <a:close/>
                    <a:moveTo>
                      <a:pt x="24" y="24"/>
                    </a:moveTo>
                    <a:cubicBezTo>
                      <a:pt x="24" y="24"/>
                      <a:pt x="24" y="24"/>
                      <a:pt x="24" y="24"/>
                    </a:cubicBezTo>
                    <a:cubicBezTo>
                      <a:pt x="24" y="24"/>
                      <a:pt x="24" y="24"/>
                      <a:pt x="24" y="24"/>
                    </a:cubicBezTo>
                    <a:cubicBezTo>
                      <a:pt x="24" y="24"/>
                      <a:pt x="24" y="24"/>
                      <a:pt x="24" y="24"/>
                    </a:cubicBezTo>
                    <a:close/>
                    <a:moveTo>
                      <a:pt x="23" y="22"/>
                    </a:moveTo>
                    <a:cubicBezTo>
                      <a:pt x="23" y="22"/>
                      <a:pt x="23" y="23"/>
                      <a:pt x="23" y="23"/>
                    </a:cubicBezTo>
                    <a:cubicBezTo>
                      <a:pt x="23" y="22"/>
                      <a:pt x="23" y="22"/>
                      <a:pt x="23" y="22"/>
                    </a:cubicBezTo>
                    <a:cubicBezTo>
                      <a:pt x="23" y="22"/>
                      <a:pt x="23" y="22"/>
                      <a:pt x="23" y="22"/>
                    </a:cubicBezTo>
                    <a:cubicBezTo>
                      <a:pt x="23" y="22"/>
                      <a:pt x="23" y="22"/>
                      <a:pt x="23" y="22"/>
                    </a:cubicBezTo>
                    <a:close/>
                    <a:moveTo>
                      <a:pt x="24" y="24"/>
                    </a:moveTo>
                    <a:cubicBezTo>
                      <a:pt x="24" y="24"/>
                      <a:pt x="24" y="24"/>
                      <a:pt x="24" y="24"/>
                    </a:cubicBezTo>
                    <a:cubicBezTo>
                      <a:pt x="24" y="24"/>
                      <a:pt x="24" y="24"/>
                      <a:pt x="24" y="24"/>
                    </a:cubicBezTo>
                    <a:cubicBezTo>
                      <a:pt x="24" y="24"/>
                      <a:pt x="24" y="24"/>
                      <a:pt x="24" y="24"/>
                    </a:cubicBezTo>
                    <a:close/>
                    <a:moveTo>
                      <a:pt x="23" y="24"/>
                    </a:move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4" y="24"/>
                      <a:pt x="24" y="24"/>
                      <a:pt x="24" y="24"/>
                    </a:cubicBezTo>
                    <a:cubicBezTo>
                      <a:pt x="24" y="24"/>
                      <a:pt x="24" y="24"/>
                      <a:pt x="24" y="24"/>
                    </a:cubicBezTo>
                    <a:cubicBezTo>
                      <a:pt x="24" y="24"/>
                      <a:pt x="24" y="24"/>
                      <a:pt x="23" y="24"/>
                    </a:cubicBezTo>
                    <a:cubicBezTo>
                      <a:pt x="24" y="24"/>
                      <a:pt x="24" y="24"/>
                      <a:pt x="24" y="24"/>
                    </a:cubicBezTo>
                    <a:cubicBezTo>
                      <a:pt x="24" y="24"/>
                      <a:pt x="24" y="24"/>
                      <a:pt x="23" y="24"/>
                    </a:cubicBezTo>
                    <a:close/>
                    <a:moveTo>
                      <a:pt x="24" y="24"/>
                    </a:move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lose/>
                    <a:moveTo>
                      <a:pt x="24" y="24"/>
                    </a:move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lose/>
                    <a:moveTo>
                      <a:pt x="24" y="24"/>
                    </a:move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lose/>
                    <a:moveTo>
                      <a:pt x="24" y="24"/>
                    </a:moveTo>
                    <a:cubicBezTo>
                      <a:pt x="24" y="24"/>
                      <a:pt x="24" y="24"/>
                      <a:pt x="24" y="24"/>
                    </a:cubicBezTo>
                    <a:cubicBezTo>
                      <a:pt x="24" y="24"/>
                      <a:pt x="24" y="24"/>
                      <a:pt x="24" y="24"/>
                    </a:cubicBezTo>
                    <a:cubicBezTo>
                      <a:pt x="24" y="24"/>
                      <a:pt x="24" y="24"/>
                      <a:pt x="24" y="24"/>
                    </a:cubicBezTo>
                    <a:cubicBezTo>
                      <a:pt x="24" y="24"/>
                      <a:pt x="24" y="24"/>
                      <a:pt x="24" y="24"/>
                    </a:cubicBezTo>
                    <a:close/>
                    <a:moveTo>
                      <a:pt x="24" y="24"/>
                    </a:moveTo>
                    <a:cubicBezTo>
                      <a:pt x="24" y="24"/>
                      <a:pt x="24" y="24"/>
                      <a:pt x="25" y="24"/>
                    </a:cubicBezTo>
                    <a:cubicBezTo>
                      <a:pt x="25" y="24"/>
                      <a:pt x="25" y="24"/>
                      <a:pt x="25" y="24"/>
                    </a:cubicBezTo>
                    <a:cubicBezTo>
                      <a:pt x="24" y="24"/>
                      <a:pt x="24" y="24"/>
                      <a:pt x="24" y="24"/>
                    </a:cubicBezTo>
                    <a:cubicBezTo>
                      <a:pt x="24" y="24"/>
                      <a:pt x="24" y="24"/>
                      <a:pt x="24" y="24"/>
                    </a:cubicBezTo>
                    <a:close/>
                    <a:moveTo>
                      <a:pt x="24" y="24"/>
                    </a:moveTo>
                    <a:cubicBezTo>
                      <a:pt x="25" y="24"/>
                      <a:pt x="25" y="24"/>
                      <a:pt x="26" y="24"/>
                    </a:cubicBezTo>
                    <a:cubicBezTo>
                      <a:pt x="26" y="25"/>
                      <a:pt x="26" y="25"/>
                      <a:pt x="26" y="25"/>
                    </a:cubicBezTo>
                    <a:cubicBezTo>
                      <a:pt x="26" y="24"/>
                      <a:pt x="26" y="24"/>
                      <a:pt x="26" y="24"/>
                    </a:cubicBezTo>
                    <a:cubicBezTo>
                      <a:pt x="26" y="24"/>
                      <a:pt x="25" y="24"/>
                      <a:pt x="25" y="24"/>
                    </a:cubicBezTo>
                    <a:cubicBezTo>
                      <a:pt x="25" y="24"/>
                      <a:pt x="25" y="24"/>
                      <a:pt x="25" y="24"/>
                    </a:cubicBezTo>
                    <a:cubicBezTo>
                      <a:pt x="25" y="24"/>
                      <a:pt x="25" y="24"/>
                      <a:pt x="25" y="24"/>
                    </a:cubicBezTo>
                    <a:cubicBezTo>
                      <a:pt x="25" y="24"/>
                      <a:pt x="26" y="24"/>
                      <a:pt x="26" y="24"/>
                    </a:cubicBezTo>
                    <a:cubicBezTo>
                      <a:pt x="26" y="24"/>
                      <a:pt x="26" y="24"/>
                      <a:pt x="26" y="24"/>
                    </a:cubicBezTo>
                    <a:cubicBezTo>
                      <a:pt x="26" y="25"/>
                      <a:pt x="27" y="25"/>
                      <a:pt x="27" y="25"/>
                    </a:cubicBezTo>
                    <a:cubicBezTo>
                      <a:pt x="26" y="24"/>
                      <a:pt x="25" y="24"/>
                      <a:pt x="24" y="24"/>
                    </a:cubicBezTo>
                    <a:close/>
                    <a:moveTo>
                      <a:pt x="27" y="25"/>
                    </a:moveTo>
                    <a:cubicBezTo>
                      <a:pt x="27" y="25"/>
                      <a:pt x="27" y="25"/>
                      <a:pt x="27" y="25"/>
                    </a:cubicBezTo>
                    <a:cubicBezTo>
                      <a:pt x="27" y="25"/>
                      <a:pt x="27" y="25"/>
                      <a:pt x="27" y="25"/>
                    </a:cubicBezTo>
                    <a:cubicBezTo>
                      <a:pt x="27" y="25"/>
                      <a:pt x="27" y="25"/>
                      <a:pt x="27" y="25"/>
                    </a:cubicBezTo>
                    <a:close/>
                    <a:moveTo>
                      <a:pt x="27" y="24"/>
                    </a:moveTo>
                    <a:cubicBezTo>
                      <a:pt x="27" y="24"/>
                      <a:pt x="27" y="24"/>
                      <a:pt x="27" y="24"/>
                    </a:cubicBezTo>
                    <a:cubicBezTo>
                      <a:pt x="27" y="24"/>
                      <a:pt x="27" y="24"/>
                      <a:pt x="27" y="24"/>
                    </a:cubicBezTo>
                    <a:cubicBezTo>
                      <a:pt x="28" y="24"/>
                      <a:pt x="28" y="24"/>
                      <a:pt x="27" y="24"/>
                    </a:cubicBezTo>
                    <a:close/>
                    <a:moveTo>
                      <a:pt x="29" y="24"/>
                    </a:moveTo>
                    <a:cubicBezTo>
                      <a:pt x="29" y="24"/>
                      <a:pt x="26" y="24"/>
                      <a:pt x="27" y="24"/>
                    </a:cubicBezTo>
                    <a:cubicBezTo>
                      <a:pt x="28" y="24"/>
                      <a:pt x="28" y="24"/>
                      <a:pt x="28" y="24"/>
                    </a:cubicBezTo>
                    <a:cubicBezTo>
                      <a:pt x="27" y="24"/>
                      <a:pt x="27" y="24"/>
                      <a:pt x="27" y="24"/>
                    </a:cubicBezTo>
                    <a:cubicBezTo>
                      <a:pt x="27" y="24"/>
                      <a:pt x="27" y="24"/>
                      <a:pt x="27" y="24"/>
                    </a:cubicBezTo>
                    <a:cubicBezTo>
                      <a:pt x="27" y="24"/>
                      <a:pt x="27" y="24"/>
                      <a:pt x="26" y="24"/>
                    </a:cubicBezTo>
                    <a:lnTo>
                      <a:pt x="29" y="24"/>
                    </a:lnTo>
                    <a:close/>
                    <a:moveTo>
                      <a:pt x="27" y="24"/>
                    </a:moveTo>
                    <a:cubicBezTo>
                      <a:pt x="27" y="24"/>
                      <a:pt x="26" y="24"/>
                      <a:pt x="26" y="24"/>
                    </a:cubicBezTo>
                    <a:cubicBezTo>
                      <a:pt x="26" y="24"/>
                      <a:pt x="26" y="24"/>
                      <a:pt x="26" y="24"/>
                    </a:cubicBezTo>
                    <a:cubicBezTo>
                      <a:pt x="26" y="24"/>
                      <a:pt x="26" y="24"/>
                      <a:pt x="26" y="24"/>
                    </a:cubicBezTo>
                    <a:cubicBezTo>
                      <a:pt x="26" y="24"/>
                      <a:pt x="26" y="24"/>
                      <a:pt x="27" y="24"/>
                    </a:cubicBezTo>
                    <a:close/>
                    <a:moveTo>
                      <a:pt x="26" y="24"/>
                    </a:moveTo>
                    <a:cubicBezTo>
                      <a:pt x="26" y="24"/>
                      <a:pt x="26" y="24"/>
                      <a:pt x="26" y="24"/>
                    </a:cubicBezTo>
                    <a:cubicBezTo>
                      <a:pt x="26" y="24"/>
                      <a:pt x="26" y="24"/>
                      <a:pt x="26" y="24"/>
                    </a:cubicBezTo>
                    <a:cubicBezTo>
                      <a:pt x="26" y="24"/>
                      <a:pt x="26" y="24"/>
                      <a:pt x="26" y="24"/>
                    </a:cubicBezTo>
                    <a:close/>
                    <a:moveTo>
                      <a:pt x="26" y="22"/>
                    </a:moveTo>
                    <a:cubicBezTo>
                      <a:pt x="26" y="22"/>
                      <a:pt x="25" y="22"/>
                      <a:pt x="25" y="22"/>
                    </a:cubicBezTo>
                    <a:cubicBezTo>
                      <a:pt x="25" y="22"/>
                      <a:pt x="25" y="22"/>
                      <a:pt x="25" y="22"/>
                    </a:cubicBezTo>
                    <a:cubicBezTo>
                      <a:pt x="25" y="22"/>
                      <a:pt x="26" y="22"/>
                      <a:pt x="26" y="22"/>
                    </a:cubicBezTo>
                    <a:close/>
                    <a:moveTo>
                      <a:pt x="25" y="22"/>
                    </a:moveTo>
                    <a:cubicBezTo>
                      <a:pt x="25" y="22"/>
                      <a:pt x="25" y="22"/>
                      <a:pt x="25" y="22"/>
                    </a:cubicBezTo>
                    <a:cubicBezTo>
                      <a:pt x="25" y="22"/>
                      <a:pt x="25" y="22"/>
                      <a:pt x="25" y="22"/>
                    </a:cubicBezTo>
                    <a:cubicBezTo>
                      <a:pt x="25" y="22"/>
                      <a:pt x="25" y="22"/>
                      <a:pt x="25" y="22"/>
                    </a:cubicBezTo>
                    <a:cubicBezTo>
                      <a:pt x="25" y="22"/>
                      <a:pt x="25" y="22"/>
                      <a:pt x="25" y="22"/>
                    </a:cubicBezTo>
                    <a:cubicBezTo>
                      <a:pt x="25" y="22"/>
                      <a:pt x="25" y="22"/>
                      <a:pt x="25" y="22"/>
                    </a:cubicBezTo>
                    <a:cubicBezTo>
                      <a:pt x="25" y="22"/>
                      <a:pt x="25" y="22"/>
                      <a:pt x="25" y="23"/>
                    </a:cubicBezTo>
                    <a:cubicBezTo>
                      <a:pt x="25" y="23"/>
                      <a:pt x="25" y="23"/>
                      <a:pt x="25" y="23"/>
                    </a:cubicBezTo>
                    <a:cubicBezTo>
                      <a:pt x="25" y="23"/>
                      <a:pt x="25" y="22"/>
                      <a:pt x="25" y="22"/>
                    </a:cubicBezTo>
                    <a:cubicBezTo>
                      <a:pt x="25" y="22"/>
                      <a:pt x="24" y="22"/>
                      <a:pt x="24" y="22"/>
                    </a:cubicBezTo>
                    <a:cubicBezTo>
                      <a:pt x="24" y="22"/>
                      <a:pt x="24" y="22"/>
                      <a:pt x="24" y="22"/>
                    </a:cubicBezTo>
                    <a:cubicBezTo>
                      <a:pt x="24" y="22"/>
                      <a:pt x="24" y="22"/>
                      <a:pt x="25" y="22"/>
                    </a:cubicBezTo>
                    <a:cubicBezTo>
                      <a:pt x="24" y="22"/>
                      <a:pt x="24" y="21"/>
                      <a:pt x="23" y="21"/>
                    </a:cubicBezTo>
                    <a:cubicBezTo>
                      <a:pt x="23" y="21"/>
                      <a:pt x="23" y="21"/>
                      <a:pt x="23" y="21"/>
                    </a:cubicBezTo>
                    <a:cubicBezTo>
                      <a:pt x="23" y="21"/>
                      <a:pt x="23" y="21"/>
                      <a:pt x="23" y="21"/>
                    </a:cubicBezTo>
                    <a:cubicBezTo>
                      <a:pt x="23" y="21"/>
                      <a:pt x="23" y="21"/>
                      <a:pt x="23" y="21"/>
                    </a:cubicBezTo>
                    <a:cubicBezTo>
                      <a:pt x="23" y="21"/>
                      <a:pt x="22" y="21"/>
                      <a:pt x="22" y="20"/>
                    </a:cubicBezTo>
                    <a:cubicBezTo>
                      <a:pt x="22" y="20"/>
                      <a:pt x="22" y="20"/>
                      <a:pt x="22" y="20"/>
                    </a:cubicBezTo>
                    <a:cubicBezTo>
                      <a:pt x="23" y="21"/>
                      <a:pt x="23" y="21"/>
                      <a:pt x="23" y="21"/>
                    </a:cubicBezTo>
                    <a:cubicBezTo>
                      <a:pt x="23" y="21"/>
                      <a:pt x="23" y="21"/>
                      <a:pt x="24" y="21"/>
                    </a:cubicBezTo>
                    <a:cubicBezTo>
                      <a:pt x="24" y="22"/>
                      <a:pt x="24" y="22"/>
                      <a:pt x="25" y="22"/>
                    </a:cubicBezTo>
                    <a:cubicBezTo>
                      <a:pt x="25" y="22"/>
                      <a:pt x="25" y="22"/>
                      <a:pt x="25" y="22"/>
                    </a:cubicBezTo>
                    <a:close/>
                    <a:moveTo>
                      <a:pt x="23" y="21"/>
                    </a:moveTo>
                    <a:cubicBezTo>
                      <a:pt x="24" y="21"/>
                      <a:pt x="24" y="21"/>
                      <a:pt x="24" y="21"/>
                    </a:cubicBezTo>
                    <a:cubicBezTo>
                      <a:pt x="24" y="21"/>
                      <a:pt x="24" y="21"/>
                      <a:pt x="24" y="21"/>
                    </a:cubicBezTo>
                    <a:cubicBezTo>
                      <a:pt x="23" y="21"/>
                      <a:pt x="23" y="21"/>
                      <a:pt x="23" y="21"/>
                    </a:cubicBezTo>
                    <a:close/>
                    <a:moveTo>
                      <a:pt x="24" y="21"/>
                    </a:moveTo>
                    <a:cubicBezTo>
                      <a:pt x="24" y="21"/>
                      <a:pt x="24" y="21"/>
                      <a:pt x="24" y="21"/>
                    </a:cubicBezTo>
                    <a:cubicBezTo>
                      <a:pt x="24" y="21"/>
                      <a:pt x="24" y="21"/>
                      <a:pt x="24" y="21"/>
                    </a:cubicBezTo>
                    <a:cubicBezTo>
                      <a:pt x="24" y="21"/>
                      <a:pt x="24" y="21"/>
                      <a:pt x="24" y="21"/>
                    </a:cubicBezTo>
                    <a:cubicBezTo>
                      <a:pt x="24" y="21"/>
                      <a:pt x="24" y="21"/>
                      <a:pt x="24" y="21"/>
                    </a:cubicBezTo>
                    <a:close/>
                    <a:moveTo>
                      <a:pt x="24" y="21"/>
                    </a:moveTo>
                    <a:cubicBezTo>
                      <a:pt x="24" y="21"/>
                      <a:pt x="24" y="21"/>
                      <a:pt x="24" y="21"/>
                    </a:cubicBezTo>
                    <a:cubicBezTo>
                      <a:pt x="24" y="21"/>
                      <a:pt x="24" y="21"/>
                      <a:pt x="24" y="21"/>
                    </a:cubicBezTo>
                    <a:cubicBezTo>
                      <a:pt x="24" y="21"/>
                      <a:pt x="24" y="21"/>
                      <a:pt x="24" y="21"/>
                    </a:cubicBezTo>
                    <a:close/>
                    <a:moveTo>
                      <a:pt x="24" y="21"/>
                    </a:moveTo>
                    <a:cubicBezTo>
                      <a:pt x="24" y="21"/>
                      <a:pt x="24" y="21"/>
                      <a:pt x="24" y="21"/>
                    </a:cubicBezTo>
                    <a:cubicBezTo>
                      <a:pt x="24" y="21"/>
                      <a:pt x="24" y="21"/>
                      <a:pt x="24" y="21"/>
                    </a:cubicBezTo>
                    <a:close/>
                    <a:moveTo>
                      <a:pt x="24" y="21"/>
                    </a:moveTo>
                    <a:cubicBezTo>
                      <a:pt x="24" y="21"/>
                      <a:pt x="24" y="21"/>
                      <a:pt x="24" y="21"/>
                    </a:cubicBezTo>
                    <a:cubicBezTo>
                      <a:pt x="24" y="21"/>
                      <a:pt x="24" y="21"/>
                      <a:pt x="24" y="21"/>
                    </a:cubicBezTo>
                    <a:cubicBezTo>
                      <a:pt x="24" y="21"/>
                      <a:pt x="24" y="21"/>
                      <a:pt x="25" y="21"/>
                    </a:cubicBezTo>
                    <a:cubicBezTo>
                      <a:pt x="25" y="21"/>
                      <a:pt x="24" y="21"/>
                      <a:pt x="24" y="21"/>
                    </a:cubicBezTo>
                    <a:close/>
                    <a:moveTo>
                      <a:pt x="24" y="21"/>
                    </a:moveTo>
                    <a:cubicBezTo>
                      <a:pt x="25" y="21"/>
                      <a:pt x="25" y="21"/>
                      <a:pt x="25" y="21"/>
                    </a:cubicBezTo>
                    <a:cubicBezTo>
                      <a:pt x="24" y="21"/>
                      <a:pt x="24" y="21"/>
                      <a:pt x="24" y="21"/>
                    </a:cubicBezTo>
                    <a:cubicBezTo>
                      <a:pt x="24" y="21"/>
                      <a:pt x="24" y="21"/>
                      <a:pt x="24" y="21"/>
                    </a:cubicBezTo>
                    <a:close/>
                    <a:moveTo>
                      <a:pt x="24" y="21"/>
                    </a:moveTo>
                    <a:cubicBezTo>
                      <a:pt x="24" y="21"/>
                      <a:pt x="24" y="21"/>
                      <a:pt x="24" y="21"/>
                    </a:cubicBezTo>
                    <a:cubicBezTo>
                      <a:pt x="24" y="21"/>
                      <a:pt x="24" y="21"/>
                      <a:pt x="24" y="21"/>
                    </a:cubicBezTo>
                    <a:cubicBezTo>
                      <a:pt x="24" y="21"/>
                      <a:pt x="24" y="21"/>
                      <a:pt x="24" y="21"/>
                    </a:cubicBezTo>
                    <a:cubicBezTo>
                      <a:pt x="24" y="21"/>
                      <a:pt x="24" y="21"/>
                      <a:pt x="24" y="21"/>
                    </a:cubicBezTo>
                    <a:cubicBezTo>
                      <a:pt x="24" y="21"/>
                      <a:pt x="24" y="21"/>
                      <a:pt x="24" y="21"/>
                    </a:cubicBezTo>
                    <a:cubicBezTo>
                      <a:pt x="24" y="21"/>
                      <a:pt x="24" y="21"/>
                      <a:pt x="24" y="21"/>
                    </a:cubicBezTo>
                    <a:close/>
                    <a:moveTo>
                      <a:pt x="24" y="21"/>
                    </a:moveTo>
                    <a:cubicBezTo>
                      <a:pt x="24" y="21"/>
                      <a:pt x="24" y="21"/>
                      <a:pt x="24" y="21"/>
                    </a:cubicBezTo>
                    <a:cubicBezTo>
                      <a:pt x="24" y="21"/>
                      <a:pt x="24" y="21"/>
                      <a:pt x="24" y="21"/>
                    </a:cubicBezTo>
                    <a:cubicBezTo>
                      <a:pt x="24" y="21"/>
                      <a:pt x="24" y="21"/>
                      <a:pt x="24" y="21"/>
                    </a:cubicBezTo>
                    <a:cubicBezTo>
                      <a:pt x="24" y="21"/>
                      <a:pt x="24" y="21"/>
                      <a:pt x="24" y="21"/>
                    </a:cubicBezTo>
                    <a:close/>
                    <a:moveTo>
                      <a:pt x="24" y="21"/>
                    </a:moveTo>
                    <a:cubicBezTo>
                      <a:pt x="23" y="21"/>
                      <a:pt x="23" y="21"/>
                      <a:pt x="23" y="21"/>
                    </a:cubicBezTo>
                    <a:cubicBezTo>
                      <a:pt x="23" y="21"/>
                      <a:pt x="23" y="21"/>
                      <a:pt x="23" y="21"/>
                    </a:cubicBezTo>
                    <a:cubicBezTo>
                      <a:pt x="24" y="21"/>
                      <a:pt x="24" y="21"/>
                      <a:pt x="24" y="21"/>
                    </a:cubicBezTo>
                    <a:cubicBezTo>
                      <a:pt x="24" y="21"/>
                      <a:pt x="24" y="21"/>
                      <a:pt x="24" y="21"/>
                    </a:cubicBezTo>
                    <a:close/>
                    <a:moveTo>
                      <a:pt x="23" y="20"/>
                    </a:moveTo>
                    <a:cubicBezTo>
                      <a:pt x="23" y="20"/>
                      <a:pt x="23" y="20"/>
                      <a:pt x="23" y="20"/>
                    </a:cubicBezTo>
                    <a:cubicBezTo>
                      <a:pt x="23" y="20"/>
                      <a:pt x="23" y="20"/>
                      <a:pt x="23" y="20"/>
                    </a:cubicBezTo>
                    <a:cubicBezTo>
                      <a:pt x="23" y="20"/>
                      <a:pt x="23" y="20"/>
                      <a:pt x="23" y="20"/>
                    </a:cubicBezTo>
                    <a:cubicBezTo>
                      <a:pt x="23" y="20"/>
                      <a:pt x="23" y="20"/>
                      <a:pt x="23" y="20"/>
                    </a:cubicBezTo>
                    <a:cubicBezTo>
                      <a:pt x="23" y="20"/>
                      <a:pt x="23" y="20"/>
                      <a:pt x="23" y="20"/>
                    </a:cubicBezTo>
                    <a:cubicBezTo>
                      <a:pt x="23" y="20"/>
                      <a:pt x="23" y="20"/>
                      <a:pt x="23" y="20"/>
                    </a:cubicBezTo>
                    <a:close/>
                    <a:moveTo>
                      <a:pt x="23" y="20"/>
                    </a:moveTo>
                    <a:cubicBezTo>
                      <a:pt x="23" y="20"/>
                      <a:pt x="23" y="20"/>
                      <a:pt x="23" y="20"/>
                    </a:cubicBezTo>
                    <a:cubicBezTo>
                      <a:pt x="23" y="20"/>
                      <a:pt x="23" y="20"/>
                      <a:pt x="23" y="20"/>
                    </a:cubicBezTo>
                    <a:cubicBezTo>
                      <a:pt x="23" y="20"/>
                      <a:pt x="23" y="20"/>
                      <a:pt x="23" y="20"/>
                    </a:cubicBezTo>
                    <a:close/>
                    <a:moveTo>
                      <a:pt x="23" y="20"/>
                    </a:moveTo>
                    <a:cubicBezTo>
                      <a:pt x="23" y="20"/>
                      <a:pt x="23" y="20"/>
                      <a:pt x="23" y="20"/>
                    </a:cubicBezTo>
                    <a:cubicBezTo>
                      <a:pt x="23" y="19"/>
                      <a:pt x="23" y="19"/>
                      <a:pt x="23" y="20"/>
                    </a:cubicBezTo>
                    <a:close/>
                    <a:moveTo>
                      <a:pt x="23" y="20"/>
                    </a:moveTo>
                    <a:cubicBezTo>
                      <a:pt x="23" y="20"/>
                      <a:pt x="23" y="20"/>
                      <a:pt x="23" y="20"/>
                    </a:cubicBezTo>
                    <a:cubicBezTo>
                      <a:pt x="22" y="19"/>
                      <a:pt x="22" y="18"/>
                      <a:pt x="22" y="18"/>
                    </a:cubicBezTo>
                    <a:cubicBezTo>
                      <a:pt x="21" y="17"/>
                      <a:pt x="22" y="18"/>
                      <a:pt x="23" y="20"/>
                    </a:cubicBezTo>
                    <a:close/>
                    <a:moveTo>
                      <a:pt x="22" y="19"/>
                    </a:moveTo>
                    <a:cubicBezTo>
                      <a:pt x="22" y="19"/>
                      <a:pt x="22" y="19"/>
                      <a:pt x="22" y="19"/>
                    </a:cubicBezTo>
                    <a:cubicBezTo>
                      <a:pt x="22" y="19"/>
                      <a:pt x="22" y="19"/>
                      <a:pt x="22" y="19"/>
                    </a:cubicBezTo>
                    <a:cubicBezTo>
                      <a:pt x="22" y="19"/>
                      <a:pt x="22" y="19"/>
                      <a:pt x="22" y="19"/>
                    </a:cubicBezTo>
                    <a:cubicBezTo>
                      <a:pt x="22" y="19"/>
                      <a:pt x="22" y="19"/>
                      <a:pt x="22" y="19"/>
                    </a:cubicBezTo>
                    <a:cubicBezTo>
                      <a:pt x="22" y="19"/>
                      <a:pt x="22" y="19"/>
                      <a:pt x="22" y="19"/>
                    </a:cubicBezTo>
                    <a:close/>
                    <a:moveTo>
                      <a:pt x="22" y="20"/>
                    </a:moveTo>
                    <a:cubicBezTo>
                      <a:pt x="22" y="20"/>
                      <a:pt x="22" y="20"/>
                      <a:pt x="22" y="20"/>
                    </a:cubicBezTo>
                    <a:cubicBezTo>
                      <a:pt x="22" y="20"/>
                      <a:pt x="22" y="20"/>
                      <a:pt x="22" y="20"/>
                    </a:cubicBezTo>
                    <a:cubicBezTo>
                      <a:pt x="22" y="20"/>
                      <a:pt x="22" y="20"/>
                      <a:pt x="22" y="20"/>
                    </a:cubicBezTo>
                    <a:cubicBezTo>
                      <a:pt x="22" y="20"/>
                      <a:pt x="22" y="20"/>
                      <a:pt x="22" y="20"/>
                    </a:cubicBezTo>
                    <a:close/>
                    <a:moveTo>
                      <a:pt x="22" y="19"/>
                    </a:moveTo>
                    <a:cubicBezTo>
                      <a:pt x="22" y="19"/>
                      <a:pt x="22" y="19"/>
                      <a:pt x="22" y="19"/>
                    </a:cubicBezTo>
                    <a:cubicBezTo>
                      <a:pt x="22" y="19"/>
                      <a:pt x="22" y="19"/>
                      <a:pt x="22" y="19"/>
                    </a:cubicBezTo>
                    <a:close/>
                    <a:moveTo>
                      <a:pt x="22" y="19"/>
                    </a:moveTo>
                    <a:cubicBezTo>
                      <a:pt x="22" y="19"/>
                      <a:pt x="22" y="19"/>
                      <a:pt x="22" y="19"/>
                    </a:cubicBezTo>
                    <a:cubicBezTo>
                      <a:pt x="22" y="19"/>
                      <a:pt x="22" y="19"/>
                      <a:pt x="22" y="19"/>
                    </a:cubicBezTo>
                    <a:cubicBezTo>
                      <a:pt x="22" y="19"/>
                      <a:pt x="22" y="19"/>
                      <a:pt x="22" y="19"/>
                    </a:cubicBezTo>
                    <a:close/>
                    <a:moveTo>
                      <a:pt x="22" y="20"/>
                    </a:moveTo>
                    <a:cubicBezTo>
                      <a:pt x="22" y="20"/>
                      <a:pt x="22" y="20"/>
                      <a:pt x="22" y="20"/>
                    </a:cubicBezTo>
                    <a:cubicBezTo>
                      <a:pt x="22" y="20"/>
                      <a:pt x="22" y="20"/>
                      <a:pt x="22" y="20"/>
                    </a:cubicBezTo>
                    <a:cubicBezTo>
                      <a:pt x="22" y="21"/>
                      <a:pt x="22" y="21"/>
                      <a:pt x="22" y="21"/>
                    </a:cubicBezTo>
                    <a:cubicBezTo>
                      <a:pt x="22" y="21"/>
                      <a:pt x="22" y="21"/>
                      <a:pt x="22" y="21"/>
                    </a:cubicBezTo>
                    <a:cubicBezTo>
                      <a:pt x="22" y="21"/>
                      <a:pt x="22" y="20"/>
                      <a:pt x="22" y="20"/>
                    </a:cubicBezTo>
                    <a:cubicBezTo>
                      <a:pt x="22" y="20"/>
                      <a:pt x="22" y="20"/>
                      <a:pt x="22" y="20"/>
                    </a:cubicBezTo>
                    <a:close/>
                    <a:moveTo>
                      <a:pt x="21" y="19"/>
                    </a:moveTo>
                    <a:cubicBezTo>
                      <a:pt x="21" y="19"/>
                      <a:pt x="22" y="19"/>
                      <a:pt x="22" y="19"/>
                    </a:cubicBezTo>
                    <a:cubicBezTo>
                      <a:pt x="22" y="19"/>
                      <a:pt x="22" y="19"/>
                      <a:pt x="22" y="19"/>
                    </a:cubicBezTo>
                    <a:cubicBezTo>
                      <a:pt x="22" y="19"/>
                      <a:pt x="22" y="19"/>
                      <a:pt x="22" y="19"/>
                    </a:cubicBezTo>
                    <a:cubicBezTo>
                      <a:pt x="21" y="19"/>
                      <a:pt x="21" y="19"/>
                      <a:pt x="21" y="19"/>
                    </a:cubicBezTo>
                    <a:cubicBezTo>
                      <a:pt x="21" y="19"/>
                      <a:pt x="21" y="19"/>
                      <a:pt x="21" y="19"/>
                    </a:cubicBezTo>
                    <a:close/>
                    <a:moveTo>
                      <a:pt x="21" y="19"/>
                    </a:moveTo>
                    <a:cubicBezTo>
                      <a:pt x="21" y="19"/>
                      <a:pt x="21" y="19"/>
                      <a:pt x="21" y="19"/>
                    </a:cubicBezTo>
                    <a:cubicBezTo>
                      <a:pt x="21" y="19"/>
                      <a:pt x="21" y="19"/>
                      <a:pt x="21" y="19"/>
                    </a:cubicBezTo>
                    <a:cubicBezTo>
                      <a:pt x="21" y="19"/>
                      <a:pt x="21" y="19"/>
                      <a:pt x="21" y="19"/>
                    </a:cubicBezTo>
                    <a:close/>
                    <a:moveTo>
                      <a:pt x="21" y="19"/>
                    </a:moveTo>
                    <a:cubicBezTo>
                      <a:pt x="22" y="20"/>
                      <a:pt x="22" y="20"/>
                      <a:pt x="22" y="20"/>
                    </a:cubicBezTo>
                    <a:cubicBezTo>
                      <a:pt x="22" y="20"/>
                      <a:pt x="22" y="20"/>
                      <a:pt x="22" y="20"/>
                    </a:cubicBezTo>
                    <a:cubicBezTo>
                      <a:pt x="22" y="20"/>
                      <a:pt x="22" y="20"/>
                      <a:pt x="22" y="20"/>
                    </a:cubicBezTo>
                    <a:cubicBezTo>
                      <a:pt x="22" y="20"/>
                      <a:pt x="22" y="20"/>
                      <a:pt x="22" y="20"/>
                    </a:cubicBezTo>
                    <a:cubicBezTo>
                      <a:pt x="22" y="20"/>
                      <a:pt x="21" y="20"/>
                      <a:pt x="21" y="20"/>
                    </a:cubicBezTo>
                    <a:cubicBezTo>
                      <a:pt x="21" y="20"/>
                      <a:pt x="21" y="20"/>
                      <a:pt x="21" y="20"/>
                    </a:cubicBezTo>
                    <a:cubicBezTo>
                      <a:pt x="21" y="20"/>
                      <a:pt x="21" y="20"/>
                      <a:pt x="21" y="20"/>
                    </a:cubicBezTo>
                    <a:cubicBezTo>
                      <a:pt x="21" y="20"/>
                      <a:pt x="21" y="20"/>
                      <a:pt x="21" y="19"/>
                    </a:cubicBezTo>
                    <a:close/>
                    <a:moveTo>
                      <a:pt x="22" y="21"/>
                    </a:moveTo>
                    <a:cubicBezTo>
                      <a:pt x="22" y="21"/>
                      <a:pt x="22" y="21"/>
                      <a:pt x="22" y="21"/>
                    </a:cubicBezTo>
                    <a:cubicBezTo>
                      <a:pt x="22" y="21"/>
                      <a:pt x="22" y="21"/>
                      <a:pt x="22" y="21"/>
                    </a:cubicBezTo>
                    <a:cubicBezTo>
                      <a:pt x="22" y="21"/>
                      <a:pt x="21" y="21"/>
                      <a:pt x="21" y="21"/>
                    </a:cubicBezTo>
                    <a:cubicBezTo>
                      <a:pt x="21" y="21"/>
                      <a:pt x="21" y="21"/>
                      <a:pt x="22" y="21"/>
                    </a:cubicBezTo>
                    <a:close/>
                    <a:moveTo>
                      <a:pt x="22" y="21"/>
                    </a:moveTo>
                    <a:cubicBezTo>
                      <a:pt x="22" y="22"/>
                      <a:pt x="22" y="22"/>
                      <a:pt x="22" y="22"/>
                    </a:cubicBezTo>
                    <a:cubicBezTo>
                      <a:pt x="22" y="21"/>
                      <a:pt x="22" y="21"/>
                      <a:pt x="22" y="21"/>
                    </a:cubicBezTo>
                    <a:cubicBezTo>
                      <a:pt x="22" y="21"/>
                      <a:pt x="22" y="22"/>
                      <a:pt x="22" y="22"/>
                    </a:cubicBezTo>
                    <a:cubicBezTo>
                      <a:pt x="22" y="22"/>
                      <a:pt x="22" y="22"/>
                      <a:pt x="22" y="22"/>
                    </a:cubicBezTo>
                    <a:cubicBezTo>
                      <a:pt x="22" y="22"/>
                      <a:pt x="22" y="22"/>
                      <a:pt x="22" y="22"/>
                    </a:cubicBezTo>
                    <a:cubicBezTo>
                      <a:pt x="22" y="22"/>
                      <a:pt x="22" y="22"/>
                      <a:pt x="22" y="22"/>
                    </a:cubicBezTo>
                    <a:cubicBezTo>
                      <a:pt x="22" y="22"/>
                      <a:pt x="22" y="22"/>
                      <a:pt x="22" y="22"/>
                    </a:cubicBezTo>
                    <a:cubicBezTo>
                      <a:pt x="22" y="21"/>
                      <a:pt x="21" y="21"/>
                      <a:pt x="21" y="21"/>
                    </a:cubicBezTo>
                    <a:cubicBezTo>
                      <a:pt x="21" y="21"/>
                      <a:pt x="22" y="21"/>
                      <a:pt x="22" y="21"/>
                    </a:cubicBezTo>
                    <a:close/>
                    <a:moveTo>
                      <a:pt x="20" y="21"/>
                    </a:moveTo>
                    <a:cubicBezTo>
                      <a:pt x="20" y="21"/>
                      <a:pt x="20" y="22"/>
                      <a:pt x="20" y="22"/>
                    </a:cubicBezTo>
                    <a:cubicBezTo>
                      <a:pt x="20" y="21"/>
                      <a:pt x="20" y="21"/>
                      <a:pt x="20" y="21"/>
                    </a:cubicBezTo>
                    <a:cubicBezTo>
                      <a:pt x="20" y="21"/>
                      <a:pt x="20" y="21"/>
                      <a:pt x="20" y="21"/>
                    </a:cubicBezTo>
                    <a:cubicBezTo>
                      <a:pt x="20" y="21"/>
                      <a:pt x="20" y="21"/>
                      <a:pt x="20" y="21"/>
                    </a:cubicBezTo>
                    <a:cubicBezTo>
                      <a:pt x="20" y="21"/>
                      <a:pt x="20" y="21"/>
                      <a:pt x="20" y="20"/>
                    </a:cubicBezTo>
                    <a:cubicBezTo>
                      <a:pt x="19" y="20"/>
                      <a:pt x="19" y="20"/>
                      <a:pt x="19" y="20"/>
                    </a:cubicBezTo>
                    <a:cubicBezTo>
                      <a:pt x="19" y="20"/>
                      <a:pt x="19" y="20"/>
                      <a:pt x="19" y="20"/>
                    </a:cubicBezTo>
                    <a:cubicBezTo>
                      <a:pt x="19" y="20"/>
                      <a:pt x="19" y="20"/>
                      <a:pt x="19" y="20"/>
                    </a:cubicBezTo>
                    <a:cubicBezTo>
                      <a:pt x="19" y="20"/>
                      <a:pt x="19" y="20"/>
                      <a:pt x="19" y="20"/>
                    </a:cubicBezTo>
                    <a:cubicBezTo>
                      <a:pt x="18" y="21"/>
                      <a:pt x="18" y="20"/>
                      <a:pt x="17" y="21"/>
                    </a:cubicBezTo>
                    <a:cubicBezTo>
                      <a:pt x="18" y="20"/>
                      <a:pt x="18" y="20"/>
                      <a:pt x="18" y="20"/>
                    </a:cubicBezTo>
                    <a:cubicBezTo>
                      <a:pt x="18" y="20"/>
                      <a:pt x="18" y="20"/>
                      <a:pt x="18" y="20"/>
                    </a:cubicBezTo>
                    <a:cubicBezTo>
                      <a:pt x="17" y="20"/>
                      <a:pt x="18" y="20"/>
                      <a:pt x="18" y="20"/>
                    </a:cubicBezTo>
                    <a:cubicBezTo>
                      <a:pt x="18" y="20"/>
                      <a:pt x="18" y="20"/>
                      <a:pt x="18" y="20"/>
                    </a:cubicBezTo>
                    <a:cubicBezTo>
                      <a:pt x="18" y="20"/>
                      <a:pt x="18" y="20"/>
                      <a:pt x="18" y="20"/>
                    </a:cubicBezTo>
                    <a:cubicBezTo>
                      <a:pt x="18" y="20"/>
                      <a:pt x="18" y="19"/>
                      <a:pt x="18" y="19"/>
                    </a:cubicBezTo>
                    <a:cubicBezTo>
                      <a:pt x="18" y="19"/>
                      <a:pt x="18" y="19"/>
                      <a:pt x="18" y="19"/>
                    </a:cubicBezTo>
                    <a:cubicBezTo>
                      <a:pt x="18" y="20"/>
                      <a:pt x="18" y="20"/>
                      <a:pt x="18" y="20"/>
                    </a:cubicBezTo>
                    <a:cubicBezTo>
                      <a:pt x="18" y="20"/>
                      <a:pt x="17" y="20"/>
                      <a:pt x="17" y="20"/>
                    </a:cubicBezTo>
                    <a:cubicBezTo>
                      <a:pt x="18" y="19"/>
                      <a:pt x="18" y="19"/>
                      <a:pt x="18" y="19"/>
                    </a:cubicBezTo>
                    <a:cubicBezTo>
                      <a:pt x="18" y="19"/>
                      <a:pt x="17" y="19"/>
                      <a:pt x="17" y="19"/>
                    </a:cubicBezTo>
                    <a:cubicBezTo>
                      <a:pt x="18" y="19"/>
                      <a:pt x="18" y="19"/>
                      <a:pt x="18" y="19"/>
                    </a:cubicBezTo>
                    <a:cubicBezTo>
                      <a:pt x="18" y="19"/>
                      <a:pt x="18" y="19"/>
                      <a:pt x="18" y="19"/>
                    </a:cubicBezTo>
                    <a:cubicBezTo>
                      <a:pt x="19" y="18"/>
                      <a:pt x="19" y="18"/>
                      <a:pt x="19" y="18"/>
                    </a:cubicBezTo>
                    <a:cubicBezTo>
                      <a:pt x="19" y="18"/>
                      <a:pt x="19" y="18"/>
                      <a:pt x="20" y="18"/>
                    </a:cubicBezTo>
                    <a:cubicBezTo>
                      <a:pt x="20" y="18"/>
                      <a:pt x="20" y="18"/>
                      <a:pt x="20" y="18"/>
                    </a:cubicBezTo>
                    <a:cubicBezTo>
                      <a:pt x="19" y="18"/>
                      <a:pt x="19" y="18"/>
                      <a:pt x="19" y="18"/>
                    </a:cubicBezTo>
                    <a:cubicBezTo>
                      <a:pt x="19" y="18"/>
                      <a:pt x="19" y="18"/>
                      <a:pt x="20" y="18"/>
                    </a:cubicBezTo>
                    <a:cubicBezTo>
                      <a:pt x="19" y="19"/>
                      <a:pt x="19" y="20"/>
                      <a:pt x="19" y="20"/>
                    </a:cubicBezTo>
                    <a:cubicBezTo>
                      <a:pt x="19" y="20"/>
                      <a:pt x="19" y="20"/>
                      <a:pt x="19" y="20"/>
                    </a:cubicBezTo>
                    <a:cubicBezTo>
                      <a:pt x="19" y="19"/>
                      <a:pt x="19" y="19"/>
                      <a:pt x="19" y="19"/>
                    </a:cubicBezTo>
                    <a:cubicBezTo>
                      <a:pt x="20" y="18"/>
                      <a:pt x="19" y="21"/>
                      <a:pt x="20" y="19"/>
                    </a:cubicBezTo>
                    <a:cubicBezTo>
                      <a:pt x="20" y="19"/>
                      <a:pt x="20" y="19"/>
                      <a:pt x="20" y="19"/>
                    </a:cubicBezTo>
                    <a:cubicBezTo>
                      <a:pt x="20" y="19"/>
                      <a:pt x="20" y="19"/>
                      <a:pt x="20" y="19"/>
                    </a:cubicBezTo>
                    <a:cubicBezTo>
                      <a:pt x="20" y="20"/>
                      <a:pt x="19" y="20"/>
                      <a:pt x="19" y="20"/>
                    </a:cubicBezTo>
                    <a:cubicBezTo>
                      <a:pt x="19" y="20"/>
                      <a:pt x="19" y="20"/>
                      <a:pt x="20" y="20"/>
                    </a:cubicBezTo>
                    <a:cubicBezTo>
                      <a:pt x="20" y="20"/>
                      <a:pt x="20" y="19"/>
                      <a:pt x="20" y="19"/>
                    </a:cubicBezTo>
                    <a:cubicBezTo>
                      <a:pt x="21" y="19"/>
                      <a:pt x="21" y="19"/>
                      <a:pt x="21" y="19"/>
                    </a:cubicBezTo>
                    <a:cubicBezTo>
                      <a:pt x="21" y="19"/>
                      <a:pt x="21" y="19"/>
                      <a:pt x="21" y="19"/>
                    </a:cubicBezTo>
                    <a:cubicBezTo>
                      <a:pt x="20" y="19"/>
                      <a:pt x="20" y="19"/>
                      <a:pt x="20" y="19"/>
                    </a:cubicBezTo>
                    <a:cubicBezTo>
                      <a:pt x="21" y="19"/>
                      <a:pt x="21" y="19"/>
                      <a:pt x="21" y="19"/>
                    </a:cubicBezTo>
                    <a:cubicBezTo>
                      <a:pt x="21" y="19"/>
                      <a:pt x="20" y="20"/>
                      <a:pt x="20" y="20"/>
                    </a:cubicBezTo>
                    <a:cubicBezTo>
                      <a:pt x="20" y="20"/>
                      <a:pt x="20" y="20"/>
                      <a:pt x="20" y="20"/>
                    </a:cubicBezTo>
                    <a:cubicBezTo>
                      <a:pt x="20" y="20"/>
                      <a:pt x="20" y="20"/>
                      <a:pt x="20" y="20"/>
                    </a:cubicBezTo>
                    <a:cubicBezTo>
                      <a:pt x="20" y="20"/>
                      <a:pt x="20" y="21"/>
                      <a:pt x="20" y="21"/>
                    </a:cubicBezTo>
                    <a:cubicBezTo>
                      <a:pt x="21" y="21"/>
                      <a:pt x="21" y="21"/>
                      <a:pt x="21" y="21"/>
                    </a:cubicBezTo>
                    <a:cubicBezTo>
                      <a:pt x="21" y="21"/>
                      <a:pt x="21" y="21"/>
                      <a:pt x="21" y="21"/>
                    </a:cubicBezTo>
                    <a:cubicBezTo>
                      <a:pt x="21" y="21"/>
                      <a:pt x="21" y="21"/>
                      <a:pt x="20" y="21"/>
                    </a:cubicBezTo>
                    <a:close/>
                    <a:moveTo>
                      <a:pt x="18" y="18"/>
                    </a:moveTo>
                    <a:cubicBezTo>
                      <a:pt x="19" y="18"/>
                      <a:pt x="19" y="18"/>
                      <a:pt x="18" y="18"/>
                    </a:cubicBezTo>
                    <a:cubicBezTo>
                      <a:pt x="19" y="18"/>
                      <a:pt x="19" y="18"/>
                      <a:pt x="18" y="18"/>
                    </a:cubicBezTo>
                    <a:cubicBezTo>
                      <a:pt x="18" y="18"/>
                      <a:pt x="18" y="18"/>
                      <a:pt x="18" y="18"/>
                    </a:cubicBezTo>
                    <a:close/>
                    <a:moveTo>
                      <a:pt x="18" y="18"/>
                    </a:move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lose/>
                    <a:moveTo>
                      <a:pt x="19" y="18"/>
                    </a:moveTo>
                    <a:cubicBezTo>
                      <a:pt x="19" y="18"/>
                      <a:pt x="19" y="18"/>
                      <a:pt x="19" y="18"/>
                    </a:cubicBezTo>
                    <a:cubicBezTo>
                      <a:pt x="19" y="18"/>
                      <a:pt x="19" y="18"/>
                      <a:pt x="19" y="18"/>
                    </a:cubicBezTo>
                    <a:cubicBezTo>
                      <a:pt x="19" y="18"/>
                      <a:pt x="19" y="18"/>
                      <a:pt x="19" y="18"/>
                    </a:cubicBezTo>
                    <a:close/>
                    <a:moveTo>
                      <a:pt x="19" y="18"/>
                    </a:moveTo>
                    <a:cubicBezTo>
                      <a:pt x="19" y="18"/>
                      <a:pt x="19" y="18"/>
                      <a:pt x="19" y="18"/>
                    </a:cubicBezTo>
                    <a:cubicBezTo>
                      <a:pt x="19" y="18"/>
                      <a:pt x="18" y="18"/>
                      <a:pt x="18" y="18"/>
                    </a:cubicBezTo>
                    <a:cubicBezTo>
                      <a:pt x="18" y="18"/>
                      <a:pt x="19" y="18"/>
                      <a:pt x="19" y="18"/>
                    </a:cubicBezTo>
                    <a:close/>
                    <a:moveTo>
                      <a:pt x="19" y="18"/>
                    </a:moveTo>
                    <a:cubicBezTo>
                      <a:pt x="19" y="18"/>
                      <a:pt x="19" y="18"/>
                      <a:pt x="19" y="18"/>
                    </a:cubicBezTo>
                    <a:cubicBezTo>
                      <a:pt x="19" y="18"/>
                      <a:pt x="20" y="18"/>
                      <a:pt x="19" y="18"/>
                    </a:cubicBezTo>
                    <a:cubicBezTo>
                      <a:pt x="19" y="18"/>
                      <a:pt x="19" y="18"/>
                      <a:pt x="19" y="18"/>
                    </a:cubicBezTo>
                    <a:close/>
                    <a:moveTo>
                      <a:pt x="19" y="18"/>
                    </a:moveTo>
                    <a:cubicBezTo>
                      <a:pt x="19" y="18"/>
                      <a:pt x="19" y="18"/>
                      <a:pt x="19" y="18"/>
                    </a:cubicBezTo>
                    <a:cubicBezTo>
                      <a:pt x="19" y="18"/>
                      <a:pt x="19" y="18"/>
                      <a:pt x="19" y="18"/>
                    </a:cubicBezTo>
                    <a:cubicBezTo>
                      <a:pt x="19" y="18"/>
                      <a:pt x="19" y="18"/>
                      <a:pt x="19" y="18"/>
                    </a:cubicBezTo>
                    <a:cubicBezTo>
                      <a:pt x="19" y="18"/>
                      <a:pt x="20" y="18"/>
                      <a:pt x="19" y="18"/>
                    </a:cubicBezTo>
                    <a:close/>
                    <a:moveTo>
                      <a:pt x="20" y="18"/>
                    </a:moveTo>
                    <a:cubicBezTo>
                      <a:pt x="20" y="18"/>
                      <a:pt x="20" y="19"/>
                      <a:pt x="20" y="19"/>
                    </a:cubicBezTo>
                    <a:cubicBezTo>
                      <a:pt x="20" y="19"/>
                      <a:pt x="20" y="19"/>
                      <a:pt x="20" y="19"/>
                    </a:cubicBezTo>
                    <a:cubicBezTo>
                      <a:pt x="20" y="18"/>
                      <a:pt x="20" y="18"/>
                      <a:pt x="20" y="18"/>
                    </a:cubicBezTo>
                    <a:cubicBezTo>
                      <a:pt x="20" y="18"/>
                      <a:pt x="20" y="18"/>
                      <a:pt x="20" y="18"/>
                    </a:cubicBezTo>
                    <a:close/>
                    <a:moveTo>
                      <a:pt x="20" y="18"/>
                    </a:moveTo>
                    <a:cubicBezTo>
                      <a:pt x="20" y="18"/>
                      <a:pt x="20" y="18"/>
                      <a:pt x="20" y="18"/>
                    </a:cubicBezTo>
                    <a:cubicBezTo>
                      <a:pt x="20" y="18"/>
                      <a:pt x="20" y="18"/>
                      <a:pt x="20" y="18"/>
                    </a:cubicBezTo>
                    <a:cubicBezTo>
                      <a:pt x="20" y="18"/>
                      <a:pt x="20" y="18"/>
                      <a:pt x="20" y="18"/>
                    </a:cubicBezTo>
                    <a:close/>
                    <a:moveTo>
                      <a:pt x="21" y="19"/>
                    </a:moveTo>
                    <a:cubicBezTo>
                      <a:pt x="21" y="19"/>
                      <a:pt x="21" y="19"/>
                      <a:pt x="21" y="19"/>
                    </a:cubicBezTo>
                    <a:cubicBezTo>
                      <a:pt x="20" y="19"/>
                      <a:pt x="20" y="19"/>
                      <a:pt x="20" y="19"/>
                    </a:cubicBezTo>
                    <a:cubicBezTo>
                      <a:pt x="20" y="19"/>
                      <a:pt x="20" y="19"/>
                      <a:pt x="20" y="18"/>
                    </a:cubicBezTo>
                    <a:cubicBezTo>
                      <a:pt x="20" y="19"/>
                      <a:pt x="20" y="19"/>
                      <a:pt x="21" y="19"/>
                    </a:cubicBezTo>
                    <a:close/>
                    <a:moveTo>
                      <a:pt x="20" y="18"/>
                    </a:moveTo>
                    <a:cubicBezTo>
                      <a:pt x="20" y="19"/>
                      <a:pt x="20" y="19"/>
                      <a:pt x="21" y="19"/>
                    </a:cubicBezTo>
                    <a:cubicBezTo>
                      <a:pt x="21" y="19"/>
                      <a:pt x="21" y="19"/>
                      <a:pt x="21" y="19"/>
                    </a:cubicBezTo>
                    <a:cubicBezTo>
                      <a:pt x="20" y="19"/>
                      <a:pt x="20" y="18"/>
                      <a:pt x="20" y="18"/>
                    </a:cubicBezTo>
                    <a:close/>
                    <a:moveTo>
                      <a:pt x="21" y="19"/>
                    </a:moveTo>
                    <a:cubicBezTo>
                      <a:pt x="21" y="19"/>
                      <a:pt x="21" y="19"/>
                      <a:pt x="21" y="19"/>
                    </a:cubicBezTo>
                    <a:cubicBezTo>
                      <a:pt x="21" y="19"/>
                      <a:pt x="21" y="19"/>
                      <a:pt x="21" y="19"/>
                    </a:cubicBezTo>
                    <a:cubicBezTo>
                      <a:pt x="21" y="19"/>
                      <a:pt x="21" y="19"/>
                      <a:pt x="21" y="19"/>
                    </a:cubicBezTo>
                    <a:cubicBezTo>
                      <a:pt x="21" y="19"/>
                      <a:pt x="21" y="19"/>
                      <a:pt x="21" y="19"/>
                    </a:cubicBezTo>
                    <a:close/>
                    <a:moveTo>
                      <a:pt x="21" y="19"/>
                    </a:moveTo>
                    <a:cubicBezTo>
                      <a:pt x="21" y="19"/>
                      <a:pt x="21" y="19"/>
                      <a:pt x="21" y="19"/>
                    </a:cubicBezTo>
                    <a:cubicBezTo>
                      <a:pt x="21" y="19"/>
                      <a:pt x="21" y="19"/>
                      <a:pt x="21" y="19"/>
                    </a:cubicBezTo>
                    <a:cubicBezTo>
                      <a:pt x="21" y="19"/>
                      <a:pt x="21" y="19"/>
                      <a:pt x="21" y="19"/>
                    </a:cubicBezTo>
                    <a:cubicBezTo>
                      <a:pt x="21" y="19"/>
                      <a:pt x="21" y="19"/>
                      <a:pt x="21" y="19"/>
                    </a:cubicBezTo>
                    <a:close/>
                    <a:moveTo>
                      <a:pt x="21" y="19"/>
                    </a:moveTo>
                    <a:cubicBezTo>
                      <a:pt x="21" y="19"/>
                      <a:pt x="21" y="19"/>
                      <a:pt x="21" y="19"/>
                    </a:cubicBezTo>
                    <a:cubicBezTo>
                      <a:pt x="21" y="19"/>
                      <a:pt x="21" y="19"/>
                      <a:pt x="21" y="19"/>
                    </a:cubicBezTo>
                    <a:cubicBezTo>
                      <a:pt x="21" y="19"/>
                      <a:pt x="21" y="19"/>
                      <a:pt x="21" y="19"/>
                    </a:cubicBezTo>
                    <a:cubicBezTo>
                      <a:pt x="21" y="19"/>
                      <a:pt x="21" y="19"/>
                      <a:pt x="21" y="19"/>
                    </a:cubicBezTo>
                    <a:close/>
                    <a:moveTo>
                      <a:pt x="20" y="18"/>
                    </a:moveTo>
                    <a:cubicBezTo>
                      <a:pt x="20" y="18"/>
                      <a:pt x="20" y="18"/>
                      <a:pt x="20" y="18"/>
                    </a:cubicBezTo>
                    <a:cubicBezTo>
                      <a:pt x="20" y="18"/>
                      <a:pt x="20" y="18"/>
                      <a:pt x="21" y="19"/>
                    </a:cubicBezTo>
                    <a:lnTo>
                      <a:pt x="20" y="18"/>
                    </a:lnTo>
                    <a:close/>
                    <a:moveTo>
                      <a:pt x="19" y="18"/>
                    </a:moveTo>
                    <a:cubicBezTo>
                      <a:pt x="20" y="17"/>
                      <a:pt x="20" y="17"/>
                      <a:pt x="20" y="17"/>
                    </a:cubicBezTo>
                    <a:cubicBezTo>
                      <a:pt x="19" y="18"/>
                      <a:pt x="19" y="18"/>
                      <a:pt x="19" y="18"/>
                    </a:cubicBezTo>
                    <a:cubicBezTo>
                      <a:pt x="19" y="18"/>
                      <a:pt x="19" y="18"/>
                      <a:pt x="19" y="18"/>
                    </a:cubicBezTo>
                    <a:close/>
                    <a:moveTo>
                      <a:pt x="19" y="18"/>
                    </a:moveTo>
                    <a:cubicBezTo>
                      <a:pt x="20" y="18"/>
                      <a:pt x="20" y="18"/>
                      <a:pt x="20" y="18"/>
                    </a:cubicBezTo>
                    <a:cubicBezTo>
                      <a:pt x="20" y="18"/>
                      <a:pt x="19" y="18"/>
                      <a:pt x="19" y="18"/>
                    </a:cubicBezTo>
                    <a:cubicBezTo>
                      <a:pt x="19" y="18"/>
                      <a:pt x="19" y="18"/>
                      <a:pt x="19" y="18"/>
                    </a:cubicBezTo>
                    <a:close/>
                    <a:moveTo>
                      <a:pt x="18" y="18"/>
                    </a:moveTo>
                    <a:cubicBezTo>
                      <a:pt x="19" y="18"/>
                      <a:pt x="19" y="18"/>
                      <a:pt x="19" y="18"/>
                    </a:cubicBezTo>
                    <a:cubicBezTo>
                      <a:pt x="19" y="18"/>
                      <a:pt x="19" y="18"/>
                      <a:pt x="19" y="18"/>
                    </a:cubicBezTo>
                    <a:cubicBezTo>
                      <a:pt x="18" y="18"/>
                      <a:pt x="18" y="18"/>
                      <a:pt x="18" y="18"/>
                    </a:cubicBezTo>
                    <a:close/>
                    <a:moveTo>
                      <a:pt x="18" y="18"/>
                    </a:moveTo>
                    <a:cubicBezTo>
                      <a:pt x="18" y="18"/>
                      <a:pt x="18" y="18"/>
                      <a:pt x="18" y="18"/>
                    </a:cubicBezTo>
                    <a:cubicBezTo>
                      <a:pt x="19" y="18"/>
                      <a:pt x="19" y="18"/>
                      <a:pt x="19" y="18"/>
                    </a:cubicBezTo>
                    <a:cubicBezTo>
                      <a:pt x="19" y="18"/>
                      <a:pt x="19" y="18"/>
                      <a:pt x="19" y="18"/>
                    </a:cubicBezTo>
                    <a:cubicBezTo>
                      <a:pt x="19" y="18"/>
                      <a:pt x="18" y="18"/>
                      <a:pt x="18" y="18"/>
                    </a:cubicBezTo>
                    <a:close/>
                    <a:moveTo>
                      <a:pt x="18" y="18"/>
                    </a:moveTo>
                    <a:cubicBezTo>
                      <a:pt x="18" y="18"/>
                      <a:pt x="18" y="18"/>
                      <a:pt x="18" y="18"/>
                    </a:cubicBezTo>
                    <a:cubicBezTo>
                      <a:pt x="18" y="18"/>
                      <a:pt x="18" y="18"/>
                      <a:pt x="18" y="18"/>
                    </a:cubicBezTo>
                    <a:cubicBezTo>
                      <a:pt x="18" y="18"/>
                      <a:pt x="18" y="18"/>
                      <a:pt x="18" y="18"/>
                    </a:cubicBezTo>
                    <a:close/>
                    <a:moveTo>
                      <a:pt x="18" y="18"/>
                    </a:moveTo>
                    <a:cubicBezTo>
                      <a:pt x="18" y="18"/>
                      <a:pt x="18" y="18"/>
                      <a:pt x="18" y="18"/>
                    </a:cubicBezTo>
                    <a:cubicBezTo>
                      <a:pt x="18" y="18"/>
                      <a:pt x="18" y="18"/>
                      <a:pt x="18" y="18"/>
                    </a:cubicBezTo>
                    <a:close/>
                    <a:moveTo>
                      <a:pt x="18" y="18"/>
                    </a:moveTo>
                    <a:cubicBezTo>
                      <a:pt x="18" y="18"/>
                      <a:pt x="18" y="18"/>
                      <a:pt x="18" y="18"/>
                    </a:cubicBezTo>
                    <a:cubicBezTo>
                      <a:pt x="18" y="18"/>
                      <a:pt x="18" y="18"/>
                      <a:pt x="18" y="18"/>
                    </a:cubicBezTo>
                    <a:cubicBezTo>
                      <a:pt x="18" y="18"/>
                      <a:pt x="18" y="18"/>
                      <a:pt x="18" y="18"/>
                    </a:cubicBezTo>
                    <a:close/>
                    <a:moveTo>
                      <a:pt x="18" y="18"/>
                    </a:moveTo>
                    <a:cubicBezTo>
                      <a:pt x="17" y="18"/>
                      <a:pt x="17" y="18"/>
                      <a:pt x="17" y="18"/>
                    </a:cubicBezTo>
                    <a:cubicBezTo>
                      <a:pt x="17" y="18"/>
                      <a:pt x="18" y="18"/>
                      <a:pt x="18" y="18"/>
                    </a:cubicBezTo>
                    <a:cubicBezTo>
                      <a:pt x="18" y="18"/>
                      <a:pt x="18" y="18"/>
                      <a:pt x="18" y="18"/>
                    </a:cubicBezTo>
                    <a:cubicBezTo>
                      <a:pt x="16" y="19"/>
                      <a:pt x="18" y="18"/>
                      <a:pt x="16" y="18"/>
                    </a:cubicBezTo>
                    <a:cubicBezTo>
                      <a:pt x="18" y="18"/>
                      <a:pt x="16" y="18"/>
                      <a:pt x="18" y="18"/>
                    </a:cubicBezTo>
                    <a:cubicBezTo>
                      <a:pt x="18" y="18"/>
                      <a:pt x="18" y="18"/>
                      <a:pt x="18" y="18"/>
                    </a:cubicBezTo>
                    <a:cubicBezTo>
                      <a:pt x="18" y="18"/>
                      <a:pt x="18" y="18"/>
                      <a:pt x="18" y="18"/>
                    </a:cubicBezTo>
                    <a:cubicBezTo>
                      <a:pt x="18" y="18"/>
                      <a:pt x="18" y="18"/>
                      <a:pt x="18" y="18"/>
                    </a:cubicBezTo>
                    <a:cubicBezTo>
                      <a:pt x="16" y="18"/>
                      <a:pt x="17" y="18"/>
                      <a:pt x="18" y="18"/>
                    </a:cubicBezTo>
                    <a:cubicBezTo>
                      <a:pt x="18" y="18"/>
                      <a:pt x="18" y="18"/>
                      <a:pt x="18" y="18"/>
                    </a:cubicBezTo>
                    <a:cubicBezTo>
                      <a:pt x="17" y="18"/>
                      <a:pt x="18" y="18"/>
                      <a:pt x="17" y="18"/>
                    </a:cubicBezTo>
                    <a:cubicBezTo>
                      <a:pt x="17" y="18"/>
                      <a:pt x="17" y="18"/>
                      <a:pt x="17" y="18"/>
                    </a:cubicBezTo>
                    <a:cubicBezTo>
                      <a:pt x="15" y="18"/>
                      <a:pt x="15" y="18"/>
                      <a:pt x="15" y="18"/>
                    </a:cubicBezTo>
                    <a:cubicBezTo>
                      <a:pt x="15" y="18"/>
                      <a:pt x="17" y="18"/>
                      <a:pt x="18" y="18"/>
                    </a:cubicBezTo>
                    <a:cubicBezTo>
                      <a:pt x="17" y="18"/>
                      <a:pt x="17"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7" y="18"/>
                      <a:pt x="17" y="18"/>
                      <a:pt x="17" y="19"/>
                    </a:cubicBezTo>
                    <a:cubicBezTo>
                      <a:pt x="16" y="19"/>
                      <a:pt x="17" y="18"/>
                      <a:pt x="18" y="18"/>
                    </a:cubicBezTo>
                    <a:cubicBezTo>
                      <a:pt x="16" y="19"/>
                      <a:pt x="17" y="18"/>
                      <a:pt x="16" y="19"/>
                    </a:cubicBezTo>
                    <a:cubicBezTo>
                      <a:pt x="16" y="19"/>
                      <a:pt x="17" y="19"/>
                      <a:pt x="17" y="19"/>
                    </a:cubicBezTo>
                    <a:cubicBezTo>
                      <a:pt x="17" y="19"/>
                      <a:pt x="19" y="18"/>
                      <a:pt x="17" y="19"/>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9" y="18"/>
                    </a:cubicBezTo>
                    <a:cubicBezTo>
                      <a:pt x="18" y="18"/>
                      <a:pt x="18" y="19"/>
                      <a:pt x="18" y="19"/>
                    </a:cubicBezTo>
                    <a:cubicBezTo>
                      <a:pt x="17" y="19"/>
                      <a:pt x="17" y="19"/>
                      <a:pt x="17" y="19"/>
                    </a:cubicBezTo>
                    <a:cubicBezTo>
                      <a:pt x="17" y="19"/>
                      <a:pt x="17" y="19"/>
                      <a:pt x="17" y="19"/>
                    </a:cubicBezTo>
                    <a:cubicBezTo>
                      <a:pt x="17" y="19"/>
                      <a:pt x="17" y="19"/>
                      <a:pt x="17" y="19"/>
                    </a:cubicBezTo>
                    <a:cubicBezTo>
                      <a:pt x="17" y="19"/>
                      <a:pt x="17" y="19"/>
                      <a:pt x="17" y="19"/>
                    </a:cubicBezTo>
                    <a:cubicBezTo>
                      <a:pt x="17" y="19"/>
                      <a:pt x="17" y="19"/>
                      <a:pt x="17" y="19"/>
                    </a:cubicBezTo>
                    <a:cubicBezTo>
                      <a:pt x="17" y="19"/>
                      <a:pt x="17" y="19"/>
                      <a:pt x="17" y="19"/>
                    </a:cubicBezTo>
                    <a:cubicBezTo>
                      <a:pt x="17" y="19"/>
                      <a:pt x="17" y="19"/>
                      <a:pt x="17" y="19"/>
                    </a:cubicBezTo>
                    <a:cubicBezTo>
                      <a:pt x="17" y="19"/>
                      <a:pt x="16" y="19"/>
                      <a:pt x="16" y="19"/>
                    </a:cubicBezTo>
                    <a:cubicBezTo>
                      <a:pt x="16" y="19"/>
                      <a:pt x="16" y="19"/>
                      <a:pt x="16" y="19"/>
                    </a:cubicBezTo>
                    <a:cubicBezTo>
                      <a:pt x="16" y="19"/>
                      <a:pt x="16" y="19"/>
                      <a:pt x="16" y="19"/>
                    </a:cubicBezTo>
                    <a:cubicBezTo>
                      <a:pt x="16" y="19"/>
                      <a:pt x="15" y="18"/>
                      <a:pt x="15" y="18"/>
                    </a:cubicBezTo>
                    <a:cubicBezTo>
                      <a:pt x="16" y="18"/>
                      <a:pt x="16" y="18"/>
                      <a:pt x="16" y="19"/>
                    </a:cubicBezTo>
                    <a:cubicBezTo>
                      <a:pt x="18" y="18"/>
                      <a:pt x="15" y="19"/>
                      <a:pt x="18" y="18"/>
                    </a:cubicBezTo>
                    <a:close/>
                    <a:moveTo>
                      <a:pt x="17" y="24"/>
                    </a:moveTo>
                    <a:cubicBezTo>
                      <a:pt x="17" y="24"/>
                      <a:pt x="17" y="24"/>
                      <a:pt x="17" y="24"/>
                    </a:cubicBezTo>
                    <a:cubicBezTo>
                      <a:pt x="17" y="24"/>
                      <a:pt x="16" y="24"/>
                      <a:pt x="16" y="24"/>
                    </a:cubicBezTo>
                    <a:cubicBezTo>
                      <a:pt x="16" y="24"/>
                      <a:pt x="15" y="24"/>
                      <a:pt x="15" y="23"/>
                    </a:cubicBezTo>
                    <a:cubicBezTo>
                      <a:pt x="16" y="23"/>
                      <a:pt x="16" y="24"/>
                      <a:pt x="17" y="24"/>
                    </a:cubicBezTo>
                    <a:close/>
                    <a:moveTo>
                      <a:pt x="15" y="26"/>
                    </a:moveTo>
                    <a:cubicBezTo>
                      <a:pt x="15" y="26"/>
                      <a:pt x="15" y="26"/>
                      <a:pt x="15" y="26"/>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6"/>
                      <a:pt x="16" y="26"/>
                      <a:pt x="16" y="26"/>
                    </a:cubicBezTo>
                    <a:cubicBezTo>
                      <a:pt x="15" y="26"/>
                      <a:pt x="15" y="26"/>
                      <a:pt x="15" y="27"/>
                    </a:cubicBezTo>
                    <a:cubicBezTo>
                      <a:pt x="15" y="26"/>
                      <a:pt x="15" y="26"/>
                      <a:pt x="15" y="26"/>
                    </a:cubicBezTo>
                    <a:cubicBezTo>
                      <a:pt x="15" y="26"/>
                      <a:pt x="15" y="26"/>
                      <a:pt x="15" y="26"/>
                    </a:cubicBezTo>
                    <a:close/>
                    <a:moveTo>
                      <a:pt x="15" y="26"/>
                    </a:moveTo>
                    <a:cubicBezTo>
                      <a:pt x="14" y="27"/>
                      <a:pt x="15" y="26"/>
                      <a:pt x="14" y="27"/>
                    </a:cubicBezTo>
                    <a:cubicBezTo>
                      <a:pt x="14" y="27"/>
                      <a:pt x="14" y="27"/>
                      <a:pt x="14" y="26"/>
                    </a:cubicBezTo>
                    <a:cubicBezTo>
                      <a:pt x="14" y="26"/>
                      <a:pt x="15" y="26"/>
                      <a:pt x="15" y="26"/>
                    </a:cubicBezTo>
                    <a:close/>
                    <a:moveTo>
                      <a:pt x="15" y="29"/>
                    </a:moveTo>
                    <a:cubicBezTo>
                      <a:pt x="14" y="30"/>
                      <a:pt x="14" y="30"/>
                      <a:pt x="14" y="29"/>
                    </a:cubicBezTo>
                    <a:cubicBezTo>
                      <a:pt x="14" y="29"/>
                      <a:pt x="14" y="29"/>
                      <a:pt x="15" y="29"/>
                    </a:cubicBezTo>
                    <a:close/>
                    <a:moveTo>
                      <a:pt x="13" y="28"/>
                    </a:moveTo>
                    <a:cubicBezTo>
                      <a:pt x="13" y="28"/>
                      <a:pt x="13" y="27"/>
                      <a:pt x="13" y="27"/>
                    </a:cubicBezTo>
                    <a:cubicBezTo>
                      <a:pt x="13" y="27"/>
                      <a:pt x="13" y="28"/>
                      <a:pt x="13" y="28"/>
                    </a:cubicBezTo>
                    <a:cubicBezTo>
                      <a:pt x="13" y="28"/>
                      <a:pt x="13" y="28"/>
                      <a:pt x="13" y="28"/>
                    </a:cubicBezTo>
                    <a:cubicBezTo>
                      <a:pt x="13" y="28"/>
                      <a:pt x="12" y="28"/>
                      <a:pt x="12" y="29"/>
                    </a:cubicBezTo>
                    <a:lnTo>
                      <a:pt x="13"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55" name="Freeform 287"/>
              <p:cNvSpPr>
                <a:spLocks/>
              </p:cNvSpPr>
              <p:nvPr/>
            </p:nvSpPr>
            <p:spPr bwMode="auto">
              <a:xfrm>
                <a:off x="2456" y="817"/>
                <a:ext cx="2" cy="4"/>
              </a:xfrm>
              <a:custGeom>
                <a:avLst/>
                <a:gdLst>
                  <a:gd name="T0" fmla="*/ 1 w 2"/>
                  <a:gd name="T1" fmla="*/ 0 h 3"/>
                  <a:gd name="T2" fmla="*/ 0 w 2"/>
                  <a:gd name="T3" fmla="*/ 2 h 3"/>
                  <a:gd name="T4" fmla="*/ 1 w 2"/>
                  <a:gd name="T5" fmla="*/ 3 h 3"/>
                  <a:gd name="T6" fmla="*/ 1 w 2"/>
                  <a:gd name="T7" fmla="*/ 0 h 3"/>
                </a:gdLst>
                <a:ahLst/>
                <a:cxnLst>
                  <a:cxn ang="0">
                    <a:pos x="T0" y="T1"/>
                  </a:cxn>
                  <a:cxn ang="0">
                    <a:pos x="T2" y="T3"/>
                  </a:cxn>
                  <a:cxn ang="0">
                    <a:pos x="T4" y="T5"/>
                  </a:cxn>
                  <a:cxn ang="0">
                    <a:pos x="T6" y="T7"/>
                  </a:cxn>
                </a:cxnLst>
                <a:rect l="0" t="0" r="r" b="b"/>
                <a:pathLst>
                  <a:path w="2" h="3">
                    <a:moveTo>
                      <a:pt x="1" y="0"/>
                    </a:moveTo>
                    <a:cubicBezTo>
                      <a:pt x="1" y="0"/>
                      <a:pt x="0" y="1"/>
                      <a:pt x="0" y="2"/>
                    </a:cubicBezTo>
                    <a:cubicBezTo>
                      <a:pt x="1" y="2"/>
                      <a:pt x="1" y="2"/>
                      <a:pt x="1" y="3"/>
                    </a:cubicBezTo>
                    <a:cubicBezTo>
                      <a:pt x="2" y="2"/>
                      <a:pt x="1" y="1"/>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56" name="Freeform 288"/>
              <p:cNvSpPr>
                <a:spLocks/>
              </p:cNvSpPr>
              <p:nvPr/>
            </p:nvSpPr>
            <p:spPr bwMode="auto">
              <a:xfrm>
                <a:off x="2731" y="643"/>
                <a:ext cx="3" cy="2"/>
              </a:xfrm>
              <a:custGeom>
                <a:avLst/>
                <a:gdLst>
                  <a:gd name="T0" fmla="*/ 0 w 2"/>
                  <a:gd name="T1" fmla="*/ 2 h 2"/>
                  <a:gd name="T2" fmla="*/ 2 w 2"/>
                  <a:gd name="T3" fmla="*/ 2 h 2"/>
                  <a:gd name="T4" fmla="*/ 0 w 2"/>
                  <a:gd name="T5" fmla="*/ 2 h 2"/>
                </a:gdLst>
                <a:ahLst/>
                <a:cxnLst>
                  <a:cxn ang="0">
                    <a:pos x="T0" y="T1"/>
                  </a:cxn>
                  <a:cxn ang="0">
                    <a:pos x="T2" y="T3"/>
                  </a:cxn>
                  <a:cxn ang="0">
                    <a:pos x="T4" y="T5"/>
                  </a:cxn>
                </a:cxnLst>
                <a:rect l="0" t="0" r="r" b="b"/>
                <a:pathLst>
                  <a:path w="2" h="2">
                    <a:moveTo>
                      <a:pt x="0" y="2"/>
                    </a:moveTo>
                    <a:cubicBezTo>
                      <a:pt x="1" y="2"/>
                      <a:pt x="1" y="2"/>
                      <a:pt x="2" y="2"/>
                    </a:cubicBezTo>
                    <a:cubicBezTo>
                      <a:pt x="0" y="0"/>
                      <a:pt x="1" y="2"/>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57" name="Freeform 289"/>
              <p:cNvSpPr>
                <a:spLocks/>
              </p:cNvSpPr>
              <p:nvPr/>
            </p:nvSpPr>
            <p:spPr bwMode="auto">
              <a:xfrm>
                <a:off x="2448" y="77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58" name="Freeform 290"/>
              <p:cNvSpPr>
                <a:spLocks/>
              </p:cNvSpPr>
              <p:nvPr/>
            </p:nvSpPr>
            <p:spPr bwMode="auto">
              <a:xfrm>
                <a:off x="2807" y="720"/>
                <a:ext cx="2" cy="2"/>
              </a:xfrm>
              <a:custGeom>
                <a:avLst/>
                <a:gdLst>
                  <a:gd name="T0" fmla="*/ 0 w 2"/>
                  <a:gd name="T1" fmla="*/ 1 h 2"/>
                  <a:gd name="T2" fmla="*/ 1 w 2"/>
                  <a:gd name="T3" fmla="*/ 2 h 2"/>
                  <a:gd name="T4" fmla="*/ 2 w 2"/>
                  <a:gd name="T5" fmla="*/ 0 h 2"/>
                  <a:gd name="T6" fmla="*/ 0 w 2"/>
                  <a:gd name="T7" fmla="*/ 1 h 2"/>
                </a:gdLst>
                <a:ahLst/>
                <a:cxnLst>
                  <a:cxn ang="0">
                    <a:pos x="T0" y="T1"/>
                  </a:cxn>
                  <a:cxn ang="0">
                    <a:pos x="T2" y="T3"/>
                  </a:cxn>
                  <a:cxn ang="0">
                    <a:pos x="T4" y="T5"/>
                  </a:cxn>
                  <a:cxn ang="0">
                    <a:pos x="T6" y="T7"/>
                  </a:cxn>
                </a:cxnLst>
                <a:rect l="0" t="0" r="r" b="b"/>
                <a:pathLst>
                  <a:path w="2" h="2">
                    <a:moveTo>
                      <a:pt x="0" y="1"/>
                    </a:moveTo>
                    <a:lnTo>
                      <a:pt x="1" y="2"/>
                    </a:lnTo>
                    <a:lnTo>
                      <a:pt x="2" y="0"/>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59" name="Freeform 291"/>
              <p:cNvSpPr>
                <a:spLocks/>
              </p:cNvSpPr>
              <p:nvPr/>
            </p:nvSpPr>
            <p:spPr bwMode="auto">
              <a:xfrm>
                <a:off x="2658" y="1105"/>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60" name="Freeform 292"/>
              <p:cNvSpPr>
                <a:spLocks/>
              </p:cNvSpPr>
              <p:nvPr/>
            </p:nvSpPr>
            <p:spPr bwMode="auto">
              <a:xfrm>
                <a:off x="2658" y="1111"/>
                <a:ext cx="3" cy="2"/>
              </a:xfrm>
              <a:custGeom>
                <a:avLst/>
                <a:gdLst>
                  <a:gd name="T0" fmla="*/ 1 w 2"/>
                  <a:gd name="T1" fmla="*/ 1 h 2"/>
                  <a:gd name="T2" fmla="*/ 1 w 2"/>
                  <a:gd name="T3" fmla="*/ 0 h 2"/>
                  <a:gd name="T4" fmla="*/ 1 w 2"/>
                  <a:gd name="T5" fmla="*/ 1 h 2"/>
                </a:gdLst>
                <a:ahLst/>
                <a:cxnLst>
                  <a:cxn ang="0">
                    <a:pos x="T0" y="T1"/>
                  </a:cxn>
                  <a:cxn ang="0">
                    <a:pos x="T2" y="T3"/>
                  </a:cxn>
                  <a:cxn ang="0">
                    <a:pos x="T4" y="T5"/>
                  </a:cxn>
                </a:cxnLst>
                <a:rect l="0" t="0" r="r" b="b"/>
                <a:pathLst>
                  <a:path w="2" h="2">
                    <a:moveTo>
                      <a:pt x="1" y="1"/>
                    </a:moveTo>
                    <a:cubicBezTo>
                      <a:pt x="2" y="2"/>
                      <a:pt x="0" y="0"/>
                      <a:pt x="1"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61" name="Freeform 293"/>
              <p:cNvSpPr>
                <a:spLocks/>
              </p:cNvSpPr>
              <p:nvPr/>
            </p:nvSpPr>
            <p:spPr bwMode="auto">
              <a:xfrm>
                <a:off x="2704" y="1005"/>
                <a:ext cx="0" cy="2"/>
              </a:xfrm>
              <a:custGeom>
                <a:avLst/>
                <a:gdLst>
                  <a:gd name="T0" fmla="*/ 0 h 2"/>
                  <a:gd name="T1" fmla="*/ 0 h 2"/>
                  <a:gd name="T2" fmla="*/ 2 h 2"/>
                  <a:gd name="T3" fmla="*/ 0 h 2"/>
                </a:gdLst>
                <a:ahLst/>
                <a:cxnLst>
                  <a:cxn ang="0">
                    <a:pos x="0" y="T0"/>
                  </a:cxn>
                  <a:cxn ang="0">
                    <a:pos x="0" y="T1"/>
                  </a:cxn>
                  <a:cxn ang="0">
                    <a:pos x="0" y="T2"/>
                  </a:cxn>
                  <a:cxn ang="0">
                    <a:pos x="0" y="T3"/>
                  </a:cxn>
                </a:cxnLst>
                <a:rect l="0" t="0" r="r" b="b"/>
                <a:pathLst>
                  <a:path h="2">
                    <a:moveTo>
                      <a:pt x="0" y="0"/>
                    </a:moveTo>
                    <a:lnTo>
                      <a:pt x="0" y="0"/>
                    </a:lnTo>
                    <a:lnTo>
                      <a:pt x="0"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62" name="Freeform 294"/>
              <p:cNvSpPr>
                <a:spLocks/>
              </p:cNvSpPr>
              <p:nvPr/>
            </p:nvSpPr>
            <p:spPr bwMode="auto">
              <a:xfrm>
                <a:off x="2758" y="977"/>
                <a:ext cx="1" cy="2"/>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0" y="0"/>
                      <a:pt x="1" y="2"/>
                      <a:pt x="1" y="1"/>
                    </a:cubicBezTo>
                    <a:cubicBezTo>
                      <a:pt x="1" y="1"/>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63" name="Freeform 295"/>
              <p:cNvSpPr>
                <a:spLocks/>
              </p:cNvSpPr>
              <p:nvPr/>
            </p:nvSpPr>
            <p:spPr bwMode="auto">
              <a:xfrm>
                <a:off x="2759" y="943"/>
                <a:ext cx="2" cy="1"/>
              </a:xfrm>
              <a:custGeom>
                <a:avLst/>
                <a:gdLst>
                  <a:gd name="T0" fmla="*/ 2 w 2"/>
                  <a:gd name="T1" fmla="*/ 1 h 1"/>
                  <a:gd name="T2" fmla="*/ 2 w 2"/>
                  <a:gd name="T3" fmla="*/ 0 h 1"/>
                  <a:gd name="T4" fmla="*/ 0 w 2"/>
                  <a:gd name="T5" fmla="*/ 1 h 1"/>
                  <a:gd name="T6" fmla="*/ 2 w 2"/>
                  <a:gd name="T7" fmla="*/ 1 h 1"/>
                </a:gdLst>
                <a:ahLst/>
                <a:cxnLst>
                  <a:cxn ang="0">
                    <a:pos x="T0" y="T1"/>
                  </a:cxn>
                  <a:cxn ang="0">
                    <a:pos x="T2" y="T3"/>
                  </a:cxn>
                  <a:cxn ang="0">
                    <a:pos x="T4" y="T5"/>
                  </a:cxn>
                  <a:cxn ang="0">
                    <a:pos x="T6" y="T7"/>
                  </a:cxn>
                </a:cxnLst>
                <a:rect l="0" t="0" r="r" b="b"/>
                <a:pathLst>
                  <a:path w="2" h="1">
                    <a:moveTo>
                      <a:pt x="2" y="1"/>
                    </a:moveTo>
                    <a:lnTo>
                      <a:pt x="2" y="0"/>
                    </a:lnTo>
                    <a:lnTo>
                      <a:pt x="0" y="1"/>
                    </a:lnTo>
                    <a:lnTo>
                      <a:pt x="2"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64" name="Freeform 296"/>
              <p:cNvSpPr>
                <a:spLocks/>
              </p:cNvSpPr>
              <p:nvPr/>
            </p:nvSpPr>
            <p:spPr bwMode="auto">
              <a:xfrm>
                <a:off x="2455" y="769"/>
                <a:ext cx="1"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1" y="0"/>
                    </a:cubicBezTo>
                    <a:cubicBezTo>
                      <a:pt x="1" y="0"/>
                      <a:pt x="1" y="0"/>
                      <a:pt x="1"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65" name="Oval 297"/>
              <p:cNvSpPr>
                <a:spLocks noChangeArrowheads="1"/>
              </p:cNvSpPr>
              <p:nvPr/>
            </p:nvSpPr>
            <p:spPr bwMode="auto">
              <a:xfrm>
                <a:off x="2450" y="767"/>
                <a:ext cx="1" cy="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66" name="Oval 298"/>
              <p:cNvSpPr>
                <a:spLocks noChangeArrowheads="1"/>
              </p:cNvSpPr>
              <p:nvPr/>
            </p:nvSpPr>
            <p:spPr bwMode="auto">
              <a:xfrm>
                <a:off x="2451" y="767"/>
                <a:ext cx="1" cy="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67" name="Freeform 299"/>
              <p:cNvSpPr>
                <a:spLocks/>
              </p:cNvSpPr>
              <p:nvPr/>
            </p:nvSpPr>
            <p:spPr bwMode="auto">
              <a:xfrm>
                <a:off x="2450" y="767"/>
                <a:ext cx="1" cy="0"/>
              </a:xfrm>
              <a:custGeom>
                <a:avLst/>
                <a:gdLst>
                  <a:gd name="T0" fmla="*/ 0 w 1"/>
                  <a:gd name="T1" fmla="*/ 0 w 1"/>
                  <a:gd name="T2" fmla="*/ 0 w 1"/>
                  <a:gd name="T3" fmla="*/ 0 w 1"/>
                  <a:gd name="T4" fmla="*/ 0 w 1"/>
                  <a:gd name="T5" fmla="*/ 1 w 1"/>
                  <a:gd name="T6" fmla="*/ 1 w 1"/>
                  <a:gd name="T7" fmla="*/ 0 w 1"/>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1">
                    <a:moveTo>
                      <a:pt x="0" y="0"/>
                    </a:moveTo>
                    <a:cubicBezTo>
                      <a:pt x="0" y="0"/>
                      <a:pt x="0" y="0"/>
                      <a:pt x="0" y="0"/>
                    </a:cubicBezTo>
                    <a:cubicBezTo>
                      <a:pt x="0" y="0"/>
                      <a:pt x="0" y="0"/>
                      <a:pt x="0" y="0"/>
                    </a:cubicBezTo>
                    <a:cubicBezTo>
                      <a:pt x="0" y="0"/>
                      <a:pt x="0" y="0"/>
                      <a:pt x="0" y="0"/>
                    </a:cubicBezTo>
                    <a:cubicBezTo>
                      <a:pt x="0" y="0"/>
                      <a:pt x="0" y="0"/>
                      <a:pt x="0" y="0"/>
                    </a:cubicBezTo>
                    <a:cubicBezTo>
                      <a:pt x="0" y="0"/>
                      <a:pt x="1" y="0"/>
                      <a:pt x="1" y="0"/>
                    </a:cubicBezTo>
                    <a:cubicBezTo>
                      <a:pt x="1" y="0"/>
                      <a:pt x="1" y="0"/>
                      <a:pt x="1" y="0"/>
                    </a:cubicBezTo>
                    <a:cubicBezTo>
                      <a:pt x="1"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68" name="Oval 300"/>
              <p:cNvSpPr>
                <a:spLocks noChangeArrowheads="1"/>
              </p:cNvSpPr>
              <p:nvPr/>
            </p:nvSpPr>
            <p:spPr bwMode="auto">
              <a:xfrm>
                <a:off x="2452" y="769"/>
                <a:ext cx="1" cy="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69" name="Freeform 301"/>
              <p:cNvSpPr>
                <a:spLocks/>
              </p:cNvSpPr>
              <p:nvPr/>
            </p:nvSpPr>
            <p:spPr bwMode="auto">
              <a:xfrm>
                <a:off x="2452" y="767"/>
                <a:ext cx="0" cy="2"/>
              </a:xfrm>
              <a:custGeom>
                <a:avLst/>
                <a:gdLst>
                  <a:gd name="T0" fmla="*/ 0 h 1"/>
                  <a:gd name="T1" fmla="*/ 0 h 1"/>
                  <a:gd name="T2" fmla="*/ 1 h 1"/>
                  <a:gd name="T3" fmla="*/ 1 h 1"/>
                  <a:gd name="T4" fmla="*/ 0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cubicBezTo>
                      <a:pt x="0" y="0"/>
                      <a:pt x="0" y="0"/>
                      <a:pt x="0" y="0"/>
                    </a:cubicBezTo>
                    <a:cubicBezTo>
                      <a:pt x="0" y="0"/>
                      <a:pt x="0" y="0"/>
                      <a:pt x="0" y="1"/>
                    </a:cubicBezTo>
                    <a:cubicBezTo>
                      <a:pt x="0" y="1"/>
                      <a:pt x="0" y="1"/>
                      <a:pt x="0" y="1"/>
                    </a:cubicBezTo>
                    <a:cubicBezTo>
                      <a:pt x="0" y="1"/>
                      <a:pt x="0" y="1"/>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70" name="Freeform 302"/>
              <p:cNvSpPr>
                <a:spLocks/>
              </p:cNvSpPr>
              <p:nvPr/>
            </p:nvSpPr>
            <p:spPr bwMode="auto">
              <a:xfrm>
                <a:off x="2452" y="767"/>
                <a:ext cx="0" cy="2"/>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71" name="Oval 303"/>
              <p:cNvSpPr>
                <a:spLocks noChangeArrowheads="1"/>
              </p:cNvSpPr>
              <p:nvPr/>
            </p:nvSpPr>
            <p:spPr bwMode="auto">
              <a:xfrm>
                <a:off x="2448" y="766"/>
                <a:ext cx="1" cy="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72" name="Freeform 304"/>
              <p:cNvSpPr>
                <a:spLocks/>
              </p:cNvSpPr>
              <p:nvPr/>
            </p:nvSpPr>
            <p:spPr bwMode="auto">
              <a:xfrm>
                <a:off x="2450" y="766"/>
                <a:ext cx="0" cy="1"/>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1"/>
                      <a:pt x="0" y="1"/>
                      <a:pt x="0" y="1"/>
                    </a:cubicBezTo>
                    <a:cubicBezTo>
                      <a:pt x="0" y="0"/>
                      <a:pt x="0" y="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73" name="Freeform 305"/>
              <p:cNvSpPr>
                <a:spLocks/>
              </p:cNvSpPr>
              <p:nvPr/>
            </p:nvSpPr>
            <p:spPr bwMode="auto">
              <a:xfrm>
                <a:off x="2450" y="76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74" name="Oval 306"/>
              <p:cNvSpPr>
                <a:spLocks noChangeArrowheads="1"/>
              </p:cNvSpPr>
              <p:nvPr/>
            </p:nvSpPr>
            <p:spPr bwMode="auto">
              <a:xfrm>
                <a:off x="2458" y="770"/>
                <a:ext cx="1" cy="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75" name="Freeform 307"/>
              <p:cNvSpPr>
                <a:spLocks/>
              </p:cNvSpPr>
              <p:nvPr/>
            </p:nvSpPr>
            <p:spPr bwMode="auto">
              <a:xfrm>
                <a:off x="2657" y="1128"/>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76" name="Freeform 308"/>
              <p:cNvSpPr>
                <a:spLocks/>
              </p:cNvSpPr>
              <p:nvPr/>
            </p:nvSpPr>
            <p:spPr bwMode="auto">
              <a:xfrm>
                <a:off x="2449" y="765"/>
                <a:ext cx="1"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0" y="0"/>
                    </a:cubicBezTo>
                    <a:cubicBezTo>
                      <a:pt x="0" y="0"/>
                      <a:pt x="1" y="0"/>
                      <a:pt x="1" y="0"/>
                    </a:cubicBezTo>
                    <a:cubicBezTo>
                      <a:pt x="1"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77" name="Freeform 309"/>
              <p:cNvSpPr>
                <a:spLocks/>
              </p:cNvSpPr>
              <p:nvPr/>
            </p:nvSpPr>
            <p:spPr bwMode="auto">
              <a:xfrm>
                <a:off x="2450" y="766"/>
                <a:ext cx="0" cy="1"/>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78" name="Freeform 310"/>
              <p:cNvSpPr>
                <a:spLocks/>
              </p:cNvSpPr>
              <p:nvPr/>
            </p:nvSpPr>
            <p:spPr bwMode="auto">
              <a:xfrm>
                <a:off x="2651" y="1135"/>
                <a:ext cx="3" cy="2"/>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2" y="2"/>
                      <a:pt x="2" y="2"/>
                      <a:pt x="2" y="2"/>
                    </a:cubicBezTo>
                    <a:cubicBezTo>
                      <a:pt x="2" y="1"/>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79" name="Freeform 311"/>
              <p:cNvSpPr>
                <a:spLocks/>
              </p:cNvSpPr>
              <p:nvPr/>
            </p:nvSpPr>
            <p:spPr bwMode="auto">
              <a:xfrm>
                <a:off x="2574" y="1013"/>
                <a:ext cx="1" cy="2"/>
              </a:xfrm>
              <a:custGeom>
                <a:avLst/>
                <a:gdLst>
                  <a:gd name="T0" fmla="*/ 1 w 1"/>
                  <a:gd name="T1" fmla="*/ 0 h 1"/>
                  <a:gd name="T2" fmla="*/ 0 w 1"/>
                  <a:gd name="T3" fmla="*/ 0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0" y="0"/>
                      <a:pt x="0" y="0"/>
                    </a:cubicBezTo>
                    <a:cubicBezTo>
                      <a:pt x="1" y="1"/>
                      <a:pt x="1" y="1"/>
                      <a:pt x="1" y="1"/>
                    </a:cubicBezTo>
                    <a:cubicBezTo>
                      <a:pt x="1" y="1"/>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80" name="Freeform 312"/>
              <p:cNvSpPr>
                <a:spLocks/>
              </p:cNvSpPr>
              <p:nvPr/>
            </p:nvSpPr>
            <p:spPr bwMode="auto">
              <a:xfrm>
                <a:off x="2566" y="1013"/>
                <a:ext cx="4" cy="2"/>
              </a:xfrm>
              <a:custGeom>
                <a:avLst/>
                <a:gdLst>
                  <a:gd name="T0" fmla="*/ 4 w 4"/>
                  <a:gd name="T1" fmla="*/ 0 h 1"/>
                  <a:gd name="T2" fmla="*/ 0 w 4"/>
                  <a:gd name="T3" fmla="*/ 0 h 1"/>
                  <a:gd name="T4" fmla="*/ 4 w 4"/>
                  <a:gd name="T5" fmla="*/ 0 h 1"/>
                </a:gdLst>
                <a:ahLst/>
                <a:cxnLst>
                  <a:cxn ang="0">
                    <a:pos x="T0" y="T1"/>
                  </a:cxn>
                  <a:cxn ang="0">
                    <a:pos x="T2" y="T3"/>
                  </a:cxn>
                  <a:cxn ang="0">
                    <a:pos x="T4" y="T5"/>
                  </a:cxn>
                </a:cxnLst>
                <a:rect l="0" t="0" r="r" b="b"/>
                <a:pathLst>
                  <a:path w="4" h="1">
                    <a:moveTo>
                      <a:pt x="4" y="0"/>
                    </a:moveTo>
                    <a:cubicBezTo>
                      <a:pt x="0" y="0"/>
                      <a:pt x="0" y="0"/>
                      <a:pt x="0" y="0"/>
                    </a:cubicBezTo>
                    <a:cubicBezTo>
                      <a:pt x="2" y="1"/>
                      <a:pt x="2"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81" name="Freeform 313"/>
              <p:cNvSpPr>
                <a:spLocks/>
              </p:cNvSpPr>
              <p:nvPr/>
            </p:nvSpPr>
            <p:spPr bwMode="auto">
              <a:xfrm>
                <a:off x="2580" y="1017"/>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1" y="1"/>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82" name="Freeform 314"/>
              <p:cNvSpPr>
                <a:spLocks/>
              </p:cNvSpPr>
              <p:nvPr/>
            </p:nvSpPr>
            <p:spPr bwMode="auto">
              <a:xfrm>
                <a:off x="2579" y="1013"/>
                <a:ext cx="1" cy="3"/>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0" y="1"/>
                      <a:pt x="0" y="0"/>
                      <a:pt x="0" y="1"/>
                    </a:cubicBezTo>
                    <a:cubicBezTo>
                      <a:pt x="1" y="2"/>
                      <a:pt x="0"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83" name="Freeform 315"/>
              <p:cNvSpPr>
                <a:spLocks/>
              </p:cNvSpPr>
              <p:nvPr/>
            </p:nvSpPr>
            <p:spPr bwMode="auto">
              <a:xfrm>
                <a:off x="2579" y="1046"/>
                <a:ext cx="4" cy="1"/>
              </a:xfrm>
              <a:custGeom>
                <a:avLst/>
                <a:gdLst>
                  <a:gd name="T0" fmla="*/ 0 w 4"/>
                  <a:gd name="T1" fmla="*/ 1 h 1"/>
                  <a:gd name="T2" fmla="*/ 4 w 4"/>
                  <a:gd name="T3" fmla="*/ 0 h 1"/>
                  <a:gd name="T4" fmla="*/ 4 w 4"/>
                  <a:gd name="T5" fmla="*/ 0 h 1"/>
                  <a:gd name="T6" fmla="*/ 3 w 4"/>
                  <a:gd name="T7" fmla="*/ 0 h 1"/>
                  <a:gd name="T8" fmla="*/ 2 w 4"/>
                  <a:gd name="T9" fmla="*/ 0 h 1"/>
                  <a:gd name="T10" fmla="*/ 0 w 4"/>
                  <a:gd name="T11" fmla="*/ 1 h 1"/>
                </a:gdLst>
                <a:ahLst/>
                <a:cxnLst>
                  <a:cxn ang="0">
                    <a:pos x="T0" y="T1"/>
                  </a:cxn>
                  <a:cxn ang="0">
                    <a:pos x="T2" y="T3"/>
                  </a:cxn>
                  <a:cxn ang="0">
                    <a:pos x="T4" y="T5"/>
                  </a:cxn>
                  <a:cxn ang="0">
                    <a:pos x="T6" y="T7"/>
                  </a:cxn>
                  <a:cxn ang="0">
                    <a:pos x="T8" y="T9"/>
                  </a:cxn>
                  <a:cxn ang="0">
                    <a:pos x="T10" y="T11"/>
                  </a:cxn>
                </a:cxnLst>
                <a:rect l="0" t="0" r="r" b="b"/>
                <a:pathLst>
                  <a:path w="4" h="1">
                    <a:moveTo>
                      <a:pt x="0" y="1"/>
                    </a:moveTo>
                    <a:cubicBezTo>
                      <a:pt x="1" y="1"/>
                      <a:pt x="3" y="0"/>
                      <a:pt x="4" y="0"/>
                    </a:cubicBezTo>
                    <a:cubicBezTo>
                      <a:pt x="4" y="0"/>
                      <a:pt x="4" y="0"/>
                      <a:pt x="4" y="0"/>
                    </a:cubicBezTo>
                    <a:cubicBezTo>
                      <a:pt x="4" y="0"/>
                      <a:pt x="3" y="0"/>
                      <a:pt x="3" y="0"/>
                    </a:cubicBezTo>
                    <a:cubicBezTo>
                      <a:pt x="2" y="0"/>
                      <a:pt x="1" y="0"/>
                      <a:pt x="2" y="0"/>
                    </a:cubicBezTo>
                    <a:cubicBezTo>
                      <a:pt x="1" y="1"/>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84" name="Freeform 316"/>
              <p:cNvSpPr>
                <a:spLocks/>
              </p:cNvSpPr>
              <p:nvPr/>
            </p:nvSpPr>
            <p:spPr bwMode="auto">
              <a:xfrm>
                <a:off x="2581" y="1047"/>
                <a:ext cx="2" cy="1"/>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0" y="0"/>
                      <a:pt x="1" y="1"/>
                      <a:pt x="2" y="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85" name="Freeform 317"/>
              <p:cNvSpPr>
                <a:spLocks/>
              </p:cNvSpPr>
              <p:nvPr/>
            </p:nvSpPr>
            <p:spPr bwMode="auto">
              <a:xfrm>
                <a:off x="2582" y="1046"/>
                <a:ext cx="2" cy="0"/>
              </a:xfrm>
              <a:custGeom>
                <a:avLst/>
                <a:gdLst>
                  <a:gd name="T0" fmla="*/ 1 w 2"/>
                  <a:gd name="T1" fmla="*/ 0 w 2"/>
                  <a:gd name="T2" fmla="*/ 1 w 2"/>
                  <a:gd name="T3" fmla="*/ 1 w 2"/>
                </a:gdLst>
                <a:ahLst/>
                <a:cxnLst>
                  <a:cxn ang="0">
                    <a:pos x="T0" y="0"/>
                  </a:cxn>
                  <a:cxn ang="0">
                    <a:pos x="T1" y="0"/>
                  </a:cxn>
                  <a:cxn ang="0">
                    <a:pos x="T2" y="0"/>
                  </a:cxn>
                  <a:cxn ang="0">
                    <a:pos x="T3" y="0"/>
                  </a:cxn>
                </a:cxnLst>
                <a:rect l="0" t="0" r="r" b="b"/>
                <a:pathLst>
                  <a:path w="2">
                    <a:moveTo>
                      <a:pt x="1" y="0"/>
                    </a:moveTo>
                    <a:cubicBezTo>
                      <a:pt x="1" y="0"/>
                      <a:pt x="0" y="0"/>
                      <a:pt x="0" y="0"/>
                    </a:cubicBezTo>
                    <a:cubicBezTo>
                      <a:pt x="0" y="0"/>
                      <a:pt x="1" y="0"/>
                      <a:pt x="1" y="0"/>
                    </a:cubicBezTo>
                    <a:cubicBezTo>
                      <a:pt x="1" y="0"/>
                      <a:pt x="2"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86" name="Freeform 318"/>
              <p:cNvSpPr>
                <a:spLocks/>
              </p:cNvSpPr>
              <p:nvPr/>
            </p:nvSpPr>
            <p:spPr bwMode="auto">
              <a:xfrm>
                <a:off x="2575" y="1013"/>
                <a:ext cx="1" cy="3"/>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1"/>
                      <a:pt x="0" y="0"/>
                    </a:cubicBez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87" name="Freeform 319"/>
              <p:cNvSpPr>
                <a:spLocks/>
              </p:cNvSpPr>
              <p:nvPr/>
            </p:nvSpPr>
            <p:spPr bwMode="auto">
              <a:xfrm>
                <a:off x="2522" y="1334"/>
                <a:ext cx="3" cy="2"/>
              </a:xfrm>
              <a:custGeom>
                <a:avLst/>
                <a:gdLst>
                  <a:gd name="T0" fmla="*/ 3 w 3"/>
                  <a:gd name="T1" fmla="*/ 0 h 2"/>
                  <a:gd name="T2" fmla="*/ 0 w 3"/>
                  <a:gd name="T3" fmla="*/ 2 h 2"/>
                  <a:gd name="T4" fmla="*/ 3 w 3"/>
                  <a:gd name="T5" fmla="*/ 0 h 2"/>
                </a:gdLst>
                <a:ahLst/>
                <a:cxnLst>
                  <a:cxn ang="0">
                    <a:pos x="T0" y="T1"/>
                  </a:cxn>
                  <a:cxn ang="0">
                    <a:pos x="T2" y="T3"/>
                  </a:cxn>
                  <a:cxn ang="0">
                    <a:pos x="T4" y="T5"/>
                  </a:cxn>
                </a:cxnLst>
                <a:rect l="0" t="0" r="r" b="b"/>
                <a:pathLst>
                  <a:path w="3" h="2">
                    <a:moveTo>
                      <a:pt x="3" y="0"/>
                    </a:moveTo>
                    <a:cubicBezTo>
                      <a:pt x="0" y="2"/>
                      <a:pt x="0" y="2"/>
                      <a:pt x="0" y="2"/>
                    </a:cubicBezTo>
                    <a:cubicBezTo>
                      <a:pt x="2" y="1"/>
                      <a:pt x="2" y="1"/>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88" name="Freeform 320"/>
              <p:cNvSpPr>
                <a:spLocks/>
              </p:cNvSpPr>
              <p:nvPr/>
            </p:nvSpPr>
            <p:spPr bwMode="auto">
              <a:xfrm>
                <a:off x="2523" y="1332"/>
                <a:ext cx="1" cy="3"/>
              </a:xfrm>
              <a:custGeom>
                <a:avLst/>
                <a:gdLst>
                  <a:gd name="T0" fmla="*/ 0 w 1"/>
                  <a:gd name="T1" fmla="*/ 0 h 2"/>
                  <a:gd name="T2" fmla="*/ 1 w 1"/>
                  <a:gd name="T3" fmla="*/ 0 h 2"/>
                  <a:gd name="T4" fmla="*/ 0 w 1"/>
                  <a:gd name="T5" fmla="*/ 0 h 2"/>
                </a:gdLst>
                <a:ahLst/>
                <a:cxnLst>
                  <a:cxn ang="0">
                    <a:pos x="T0" y="T1"/>
                  </a:cxn>
                  <a:cxn ang="0">
                    <a:pos x="T2" y="T3"/>
                  </a:cxn>
                  <a:cxn ang="0">
                    <a:pos x="T4" y="T5"/>
                  </a:cxn>
                </a:cxnLst>
                <a:rect l="0" t="0" r="r" b="b"/>
                <a:pathLst>
                  <a:path w="1" h="2">
                    <a:moveTo>
                      <a:pt x="0" y="0"/>
                    </a:moveTo>
                    <a:cubicBezTo>
                      <a:pt x="0" y="2"/>
                      <a:pt x="0" y="0"/>
                      <a:pt x="1" y="0"/>
                    </a:cubicBezTo>
                    <a:cubicBezTo>
                      <a:pt x="1" y="0"/>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89" name="Freeform 321"/>
              <p:cNvSpPr>
                <a:spLocks/>
              </p:cNvSpPr>
              <p:nvPr/>
            </p:nvSpPr>
            <p:spPr bwMode="auto">
              <a:xfrm>
                <a:off x="2613" y="1315"/>
                <a:ext cx="0" cy="1"/>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lnTo>
                      <a:pt x="0" y="1"/>
                    </a:lnTo>
                    <a:lnTo>
                      <a:pt x="0" y="0"/>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90" name="Freeform 322"/>
              <p:cNvSpPr>
                <a:spLocks/>
              </p:cNvSpPr>
              <p:nvPr/>
            </p:nvSpPr>
            <p:spPr bwMode="auto">
              <a:xfrm>
                <a:off x="2673" y="1298"/>
                <a:ext cx="2" cy="2"/>
              </a:xfrm>
              <a:custGeom>
                <a:avLst/>
                <a:gdLst>
                  <a:gd name="T0" fmla="*/ 2 w 2"/>
                  <a:gd name="T1" fmla="*/ 2 h 2"/>
                  <a:gd name="T2" fmla="*/ 2 w 2"/>
                  <a:gd name="T3" fmla="*/ 2 h 2"/>
                  <a:gd name="T4" fmla="*/ 0 w 2"/>
                  <a:gd name="T5" fmla="*/ 0 h 2"/>
                  <a:gd name="T6" fmla="*/ 2 w 2"/>
                  <a:gd name="T7" fmla="*/ 2 h 2"/>
                </a:gdLst>
                <a:ahLst/>
                <a:cxnLst>
                  <a:cxn ang="0">
                    <a:pos x="T0" y="T1"/>
                  </a:cxn>
                  <a:cxn ang="0">
                    <a:pos x="T2" y="T3"/>
                  </a:cxn>
                  <a:cxn ang="0">
                    <a:pos x="T4" y="T5"/>
                  </a:cxn>
                  <a:cxn ang="0">
                    <a:pos x="T6" y="T7"/>
                  </a:cxn>
                </a:cxnLst>
                <a:rect l="0" t="0" r="r" b="b"/>
                <a:pathLst>
                  <a:path w="2" h="2">
                    <a:moveTo>
                      <a:pt x="2" y="2"/>
                    </a:moveTo>
                    <a:lnTo>
                      <a:pt x="2" y="2"/>
                    </a:lnTo>
                    <a:lnTo>
                      <a:pt x="0" y="0"/>
                    </a:lnTo>
                    <a:lnTo>
                      <a:pt x="2"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91" name="Freeform 323"/>
              <p:cNvSpPr>
                <a:spLocks/>
              </p:cNvSpPr>
              <p:nvPr/>
            </p:nvSpPr>
            <p:spPr bwMode="auto">
              <a:xfrm>
                <a:off x="2654" y="1310"/>
                <a:ext cx="1" cy="3"/>
              </a:xfrm>
              <a:custGeom>
                <a:avLst/>
                <a:gdLst>
                  <a:gd name="T0" fmla="*/ 0 w 1"/>
                  <a:gd name="T1" fmla="*/ 0 h 2"/>
                  <a:gd name="T2" fmla="*/ 1 w 1"/>
                  <a:gd name="T3" fmla="*/ 1 h 2"/>
                  <a:gd name="T4" fmla="*/ 0 w 1"/>
                  <a:gd name="T5" fmla="*/ 0 h 2"/>
                </a:gdLst>
                <a:ahLst/>
                <a:cxnLst>
                  <a:cxn ang="0">
                    <a:pos x="T0" y="T1"/>
                  </a:cxn>
                  <a:cxn ang="0">
                    <a:pos x="T2" y="T3"/>
                  </a:cxn>
                  <a:cxn ang="0">
                    <a:pos x="T4" y="T5"/>
                  </a:cxn>
                </a:cxnLst>
                <a:rect l="0" t="0" r="r" b="b"/>
                <a:pathLst>
                  <a:path w="1" h="2">
                    <a:moveTo>
                      <a:pt x="0" y="0"/>
                    </a:moveTo>
                    <a:cubicBezTo>
                      <a:pt x="1" y="0"/>
                      <a:pt x="0" y="2"/>
                      <a:pt x="1" y="1"/>
                    </a:cubicBezTo>
                    <a:cubicBezTo>
                      <a:pt x="1" y="1"/>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92" name="Freeform 324"/>
              <p:cNvSpPr>
                <a:spLocks/>
              </p:cNvSpPr>
              <p:nvPr/>
            </p:nvSpPr>
            <p:spPr bwMode="auto">
              <a:xfrm>
                <a:off x="2653" y="1141"/>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0"/>
                      <a:pt x="0" y="0"/>
                    </a:cubicBezTo>
                    <a:cubicBezTo>
                      <a:pt x="0" y="0"/>
                      <a:pt x="0"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93" name="Freeform 325"/>
              <p:cNvSpPr>
                <a:spLocks/>
              </p:cNvSpPr>
              <p:nvPr/>
            </p:nvSpPr>
            <p:spPr bwMode="auto">
              <a:xfrm>
                <a:off x="2588" y="13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94" name="Freeform 326"/>
              <p:cNvSpPr>
                <a:spLocks/>
              </p:cNvSpPr>
              <p:nvPr/>
            </p:nvSpPr>
            <p:spPr bwMode="auto">
              <a:xfrm>
                <a:off x="2488" y="900"/>
                <a:ext cx="5" cy="9"/>
              </a:xfrm>
              <a:custGeom>
                <a:avLst/>
                <a:gdLst>
                  <a:gd name="T0" fmla="*/ 4 w 4"/>
                  <a:gd name="T1" fmla="*/ 0 h 8"/>
                  <a:gd name="T2" fmla="*/ 0 w 4"/>
                  <a:gd name="T3" fmla="*/ 6 h 8"/>
                  <a:gd name="T4" fmla="*/ 4 w 4"/>
                  <a:gd name="T5" fmla="*/ 0 h 8"/>
                </a:gdLst>
                <a:ahLst/>
                <a:cxnLst>
                  <a:cxn ang="0">
                    <a:pos x="T0" y="T1"/>
                  </a:cxn>
                  <a:cxn ang="0">
                    <a:pos x="T2" y="T3"/>
                  </a:cxn>
                  <a:cxn ang="0">
                    <a:pos x="T4" y="T5"/>
                  </a:cxn>
                </a:cxnLst>
                <a:rect l="0" t="0" r="r" b="b"/>
                <a:pathLst>
                  <a:path w="4" h="8">
                    <a:moveTo>
                      <a:pt x="4" y="0"/>
                    </a:moveTo>
                    <a:cubicBezTo>
                      <a:pt x="2" y="1"/>
                      <a:pt x="1" y="5"/>
                      <a:pt x="0" y="6"/>
                    </a:cubicBezTo>
                    <a:cubicBezTo>
                      <a:pt x="1" y="8"/>
                      <a:pt x="3" y="1"/>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95" name="Freeform 327"/>
              <p:cNvSpPr>
                <a:spLocks/>
              </p:cNvSpPr>
              <p:nvPr/>
            </p:nvSpPr>
            <p:spPr bwMode="auto">
              <a:xfrm>
                <a:off x="2581" y="1046"/>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1" y="0"/>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96" name="Freeform 328"/>
              <p:cNvSpPr>
                <a:spLocks/>
              </p:cNvSpPr>
              <p:nvPr/>
            </p:nvSpPr>
            <p:spPr bwMode="auto">
              <a:xfrm>
                <a:off x="2650" y="1142"/>
                <a:ext cx="3" cy="1"/>
              </a:xfrm>
              <a:custGeom>
                <a:avLst/>
                <a:gdLst>
                  <a:gd name="T0" fmla="*/ 1 w 2"/>
                  <a:gd name="T1" fmla="*/ 0 h 1"/>
                  <a:gd name="T2" fmla="*/ 0 w 2"/>
                  <a:gd name="T3" fmla="*/ 0 h 1"/>
                  <a:gd name="T4" fmla="*/ 1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0" y="0"/>
                      <a:pt x="0" y="0"/>
                    </a:cubicBezTo>
                    <a:cubicBezTo>
                      <a:pt x="1" y="0"/>
                      <a:pt x="1" y="0"/>
                      <a:pt x="1" y="1"/>
                    </a:cubicBezTo>
                    <a:cubicBezTo>
                      <a:pt x="2"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97" name="Freeform 329"/>
              <p:cNvSpPr>
                <a:spLocks/>
              </p:cNvSpPr>
              <p:nvPr/>
            </p:nvSpPr>
            <p:spPr bwMode="auto">
              <a:xfrm>
                <a:off x="2655" y="1127"/>
                <a:ext cx="1" cy="1"/>
              </a:xfrm>
              <a:custGeom>
                <a:avLst/>
                <a:gdLst>
                  <a:gd name="T0" fmla="*/ 0 w 1"/>
                  <a:gd name="T1" fmla="*/ 0 h 1"/>
                  <a:gd name="T2" fmla="*/ 1 w 1"/>
                  <a:gd name="T3" fmla="*/ 0 h 1"/>
                  <a:gd name="T4" fmla="*/ 0 w 1"/>
                  <a:gd name="T5" fmla="*/ 0 h 1"/>
                </a:gdLst>
                <a:ahLst/>
                <a:cxnLst>
                  <a:cxn ang="0">
                    <a:pos x="T0" y="T1"/>
                  </a:cxn>
                  <a:cxn ang="0">
                    <a:pos x="T2" y="T3"/>
                  </a:cxn>
                  <a:cxn ang="0">
                    <a:pos x="T4" y="T5"/>
                  </a:cxn>
                </a:cxnLst>
                <a:rect l="0" t="0" r="r" b="b"/>
                <a:pathLst>
                  <a:path w="1" h="1">
                    <a:moveTo>
                      <a:pt x="0" y="0"/>
                    </a:moveTo>
                    <a:cubicBezTo>
                      <a:pt x="1" y="1"/>
                      <a:pt x="0" y="0"/>
                      <a:pt x="1"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98" name="Freeform 330"/>
              <p:cNvSpPr>
                <a:spLocks/>
              </p:cNvSpPr>
              <p:nvPr/>
            </p:nvSpPr>
            <p:spPr bwMode="auto">
              <a:xfrm>
                <a:off x="2650" y="1138"/>
                <a:ext cx="6" cy="3"/>
              </a:xfrm>
              <a:custGeom>
                <a:avLst/>
                <a:gdLst>
                  <a:gd name="T0" fmla="*/ 5 w 5"/>
                  <a:gd name="T1" fmla="*/ 1 h 2"/>
                  <a:gd name="T2" fmla="*/ 1 w 5"/>
                  <a:gd name="T3" fmla="*/ 2 h 2"/>
                  <a:gd name="T4" fmla="*/ 0 w 5"/>
                  <a:gd name="T5" fmla="*/ 2 h 2"/>
                  <a:gd name="T6" fmla="*/ 2 w 5"/>
                  <a:gd name="T7" fmla="*/ 2 h 2"/>
                  <a:gd name="T8" fmla="*/ 3 w 5"/>
                  <a:gd name="T9" fmla="*/ 1 h 2"/>
                  <a:gd name="T10" fmla="*/ 5 w 5"/>
                  <a:gd name="T11" fmla="*/ 1 h 2"/>
                </a:gdLst>
                <a:ahLst/>
                <a:cxnLst>
                  <a:cxn ang="0">
                    <a:pos x="T0" y="T1"/>
                  </a:cxn>
                  <a:cxn ang="0">
                    <a:pos x="T2" y="T3"/>
                  </a:cxn>
                  <a:cxn ang="0">
                    <a:pos x="T4" y="T5"/>
                  </a:cxn>
                  <a:cxn ang="0">
                    <a:pos x="T6" y="T7"/>
                  </a:cxn>
                  <a:cxn ang="0">
                    <a:pos x="T8" y="T9"/>
                  </a:cxn>
                  <a:cxn ang="0">
                    <a:pos x="T10" y="T11"/>
                  </a:cxn>
                </a:cxnLst>
                <a:rect l="0" t="0" r="r" b="b"/>
                <a:pathLst>
                  <a:path w="5" h="2">
                    <a:moveTo>
                      <a:pt x="5" y="1"/>
                    </a:moveTo>
                    <a:cubicBezTo>
                      <a:pt x="4" y="0"/>
                      <a:pt x="2" y="1"/>
                      <a:pt x="1" y="2"/>
                    </a:cubicBezTo>
                    <a:cubicBezTo>
                      <a:pt x="1" y="2"/>
                      <a:pt x="1" y="2"/>
                      <a:pt x="0" y="2"/>
                    </a:cubicBezTo>
                    <a:cubicBezTo>
                      <a:pt x="1" y="2"/>
                      <a:pt x="2" y="2"/>
                      <a:pt x="2" y="2"/>
                    </a:cubicBezTo>
                    <a:cubicBezTo>
                      <a:pt x="2" y="2"/>
                      <a:pt x="4" y="2"/>
                      <a:pt x="3" y="1"/>
                    </a:cubicBezTo>
                    <a:cubicBezTo>
                      <a:pt x="4" y="1"/>
                      <a:pt x="5" y="1"/>
                      <a:pt x="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199" name="Freeform 331"/>
              <p:cNvSpPr>
                <a:spLocks/>
              </p:cNvSpPr>
              <p:nvPr/>
            </p:nvSpPr>
            <p:spPr bwMode="auto">
              <a:xfrm>
                <a:off x="2580" y="1126"/>
                <a:ext cx="2" cy="0"/>
              </a:xfrm>
              <a:custGeom>
                <a:avLst/>
                <a:gdLst>
                  <a:gd name="T0" fmla="*/ 0 w 2"/>
                  <a:gd name="T1" fmla="*/ 1 w 2"/>
                  <a:gd name="T2" fmla="*/ 0 w 2"/>
                </a:gdLst>
                <a:ahLst/>
                <a:cxnLst>
                  <a:cxn ang="0">
                    <a:pos x="T0" y="0"/>
                  </a:cxn>
                  <a:cxn ang="0">
                    <a:pos x="T1" y="0"/>
                  </a:cxn>
                  <a:cxn ang="0">
                    <a:pos x="T2" y="0"/>
                  </a:cxn>
                </a:cxnLst>
                <a:rect l="0" t="0" r="r" b="b"/>
                <a:pathLst>
                  <a:path w="2">
                    <a:moveTo>
                      <a:pt x="0" y="0"/>
                    </a:moveTo>
                    <a:cubicBezTo>
                      <a:pt x="0" y="0"/>
                      <a:pt x="2" y="0"/>
                      <a:pt x="1" y="0"/>
                    </a:cubicBezTo>
                    <a:cubicBezTo>
                      <a:pt x="1"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00" name="Freeform 332"/>
              <p:cNvSpPr>
                <a:spLocks/>
              </p:cNvSpPr>
              <p:nvPr/>
            </p:nvSpPr>
            <p:spPr bwMode="auto">
              <a:xfrm>
                <a:off x="2576" y="1055"/>
                <a:ext cx="3" cy="0"/>
              </a:xfrm>
              <a:custGeom>
                <a:avLst/>
                <a:gdLst>
                  <a:gd name="T0" fmla="*/ 1 w 2"/>
                  <a:gd name="T1" fmla="*/ 1 w 2"/>
                  <a:gd name="T2" fmla="*/ 1 w 2"/>
                </a:gdLst>
                <a:ahLst/>
                <a:cxnLst>
                  <a:cxn ang="0">
                    <a:pos x="T0" y="0"/>
                  </a:cxn>
                  <a:cxn ang="0">
                    <a:pos x="T1" y="0"/>
                  </a:cxn>
                  <a:cxn ang="0">
                    <a:pos x="T2" y="0"/>
                  </a:cxn>
                </a:cxnLst>
                <a:rect l="0" t="0" r="r" b="b"/>
                <a:pathLst>
                  <a:path w="2">
                    <a:moveTo>
                      <a:pt x="1" y="0"/>
                    </a:moveTo>
                    <a:cubicBezTo>
                      <a:pt x="0" y="0"/>
                      <a:pt x="2" y="0"/>
                      <a:pt x="1" y="0"/>
                    </a:cubicBezTo>
                    <a:cubicBezTo>
                      <a:pt x="2"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01" name="Freeform 333"/>
              <p:cNvSpPr>
                <a:spLocks/>
              </p:cNvSpPr>
              <p:nvPr/>
            </p:nvSpPr>
            <p:spPr bwMode="auto">
              <a:xfrm>
                <a:off x="2577" y="1050"/>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02" name="Freeform 334"/>
              <p:cNvSpPr>
                <a:spLocks/>
              </p:cNvSpPr>
              <p:nvPr/>
            </p:nvSpPr>
            <p:spPr bwMode="auto">
              <a:xfrm>
                <a:off x="2588" y="1135"/>
                <a:ext cx="2" cy="1"/>
              </a:xfrm>
              <a:custGeom>
                <a:avLst/>
                <a:gdLst>
                  <a:gd name="T0" fmla="*/ 0 w 2"/>
                  <a:gd name="T1" fmla="*/ 1 h 1"/>
                  <a:gd name="T2" fmla="*/ 0 w 2"/>
                  <a:gd name="T3" fmla="*/ 1 h 1"/>
                  <a:gd name="T4" fmla="*/ 2 w 2"/>
                  <a:gd name="T5" fmla="*/ 0 h 1"/>
                  <a:gd name="T6" fmla="*/ 0 w 2"/>
                  <a:gd name="T7" fmla="*/ 1 h 1"/>
                </a:gdLst>
                <a:ahLst/>
                <a:cxnLst>
                  <a:cxn ang="0">
                    <a:pos x="T0" y="T1"/>
                  </a:cxn>
                  <a:cxn ang="0">
                    <a:pos x="T2" y="T3"/>
                  </a:cxn>
                  <a:cxn ang="0">
                    <a:pos x="T4" y="T5"/>
                  </a:cxn>
                  <a:cxn ang="0">
                    <a:pos x="T6" y="T7"/>
                  </a:cxn>
                </a:cxnLst>
                <a:rect l="0" t="0" r="r" b="b"/>
                <a:pathLst>
                  <a:path w="2" h="1">
                    <a:moveTo>
                      <a:pt x="0" y="1"/>
                    </a:moveTo>
                    <a:lnTo>
                      <a:pt x="0" y="1"/>
                    </a:lnTo>
                    <a:lnTo>
                      <a:pt x="2" y="0"/>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03" name="Freeform 335"/>
              <p:cNvSpPr>
                <a:spLocks/>
              </p:cNvSpPr>
              <p:nvPr/>
            </p:nvSpPr>
            <p:spPr bwMode="auto">
              <a:xfrm>
                <a:off x="2580" y="1050"/>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1" y="0"/>
                      <a:pt x="0" y="0"/>
                    </a:cubicBezTo>
                    <a:cubicBezTo>
                      <a:pt x="1"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04" name="Rectangle 336"/>
              <p:cNvSpPr>
                <a:spLocks noChangeArrowheads="1"/>
              </p:cNvSpPr>
              <p:nvPr/>
            </p:nvSpPr>
            <p:spPr bwMode="auto">
              <a:xfrm>
                <a:off x="2580" y="1104"/>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05" name="Freeform 337"/>
              <p:cNvSpPr>
                <a:spLocks/>
              </p:cNvSpPr>
              <p:nvPr/>
            </p:nvSpPr>
            <p:spPr bwMode="auto">
              <a:xfrm>
                <a:off x="2577" y="1057"/>
                <a:ext cx="3" cy="0"/>
              </a:xfrm>
              <a:custGeom>
                <a:avLst/>
                <a:gdLst>
                  <a:gd name="T0" fmla="*/ 0 w 2"/>
                  <a:gd name="T1" fmla="*/ 2 w 2"/>
                  <a:gd name="T2" fmla="*/ 2 w 2"/>
                  <a:gd name="T3" fmla="*/ 0 w 2"/>
                </a:gdLst>
                <a:ahLst/>
                <a:cxnLst>
                  <a:cxn ang="0">
                    <a:pos x="T0" y="0"/>
                  </a:cxn>
                  <a:cxn ang="0">
                    <a:pos x="T1" y="0"/>
                  </a:cxn>
                  <a:cxn ang="0">
                    <a:pos x="T2" y="0"/>
                  </a:cxn>
                  <a:cxn ang="0">
                    <a:pos x="T3" y="0"/>
                  </a:cxn>
                </a:cxnLst>
                <a:rect l="0" t="0" r="r" b="b"/>
                <a:pathLst>
                  <a:path w="2">
                    <a:moveTo>
                      <a:pt x="0" y="0"/>
                    </a:moveTo>
                    <a:cubicBezTo>
                      <a:pt x="1" y="0"/>
                      <a:pt x="1" y="0"/>
                      <a:pt x="2" y="0"/>
                    </a:cubicBezTo>
                    <a:cubicBezTo>
                      <a:pt x="1" y="0"/>
                      <a:pt x="2" y="0"/>
                      <a:pt x="2"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06" name="Freeform 338"/>
              <p:cNvSpPr>
                <a:spLocks/>
              </p:cNvSpPr>
              <p:nvPr/>
            </p:nvSpPr>
            <p:spPr bwMode="auto">
              <a:xfrm>
                <a:off x="2452" y="771"/>
                <a:ext cx="2"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0" y="0"/>
                      <a:pt x="0" y="0"/>
                    </a:cubicBezTo>
                    <a:cubicBezTo>
                      <a:pt x="0" y="0"/>
                      <a:pt x="0" y="0"/>
                      <a:pt x="0" y="0"/>
                    </a:cubicBezTo>
                    <a:cubicBezTo>
                      <a:pt x="0"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07" name="Freeform 339"/>
              <p:cNvSpPr>
                <a:spLocks/>
              </p:cNvSpPr>
              <p:nvPr/>
            </p:nvSpPr>
            <p:spPr bwMode="auto">
              <a:xfrm>
                <a:off x="2618" y="101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08" name="Freeform 340"/>
              <p:cNvSpPr>
                <a:spLocks/>
              </p:cNvSpPr>
              <p:nvPr/>
            </p:nvSpPr>
            <p:spPr bwMode="auto">
              <a:xfrm>
                <a:off x="2548" y="1401"/>
                <a:ext cx="2"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1"/>
                      <a:pt x="1"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09" name="Freeform 341"/>
              <p:cNvSpPr>
                <a:spLocks/>
              </p:cNvSpPr>
              <p:nvPr/>
            </p:nvSpPr>
            <p:spPr bwMode="auto">
              <a:xfrm>
                <a:off x="2531" y="1317"/>
                <a:ext cx="218" cy="92"/>
              </a:xfrm>
              <a:custGeom>
                <a:avLst/>
                <a:gdLst>
                  <a:gd name="T0" fmla="*/ 154 w 188"/>
                  <a:gd name="T1" fmla="*/ 20 h 79"/>
                  <a:gd name="T2" fmla="*/ 145 w 188"/>
                  <a:gd name="T3" fmla="*/ 25 h 79"/>
                  <a:gd name="T4" fmla="*/ 108 w 188"/>
                  <a:gd name="T5" fmla="*/ 47 h 79"/>
                  <a:gd name="T6" fmla="*/ 94 w 188"/>
                  <a:gd name="T7" fmla="*/ 49 h 79"/>
                  <a:gd name="T8" fmla="*/ 84 w 188"/>
                  <a:gd name="T9" fmla="*/ 48 h 79"/>
                  <a:gd name="T10" fmla="*/ 64 w 188"/>
                  <a:gd name="T11" fmla="*/ 52 h 79"/>
                  <a:gd name="T12" fmla="*/ 52 w 188"/>
                  <a:gd name="T13" fmla="*/ 54 h 79"/>
                  <a:gd name="T14" fmla="*/ 33 w 188"/>
                  <a:gd name="T15" fmla="*/ 56 h 79"/>
                  <a:gd name="T16" fmla="*/ 23 w 188"/>
                  <a:gd name="T17" fmla="*/ 60 h 79"/>
                  <a:gd name="T18" fmla="*/ 12 w 188"/>
                  <a:gd name="T19" fmla="*/ 55 h 79"/>
                  <a:gd name="T20" fmla="*/ 5 w 188"/>
                  <a:gd name="T21" fmla="*/ 55 h 79"/>
                  <a:gd name="T22" fmla="*/ 5 w 188"/>
                  <a:gd name="T23" fmla="*/ 53 h 79"/>
                  <a:gd name="T24" fmla="*/ 4 w 188"/>
                  <a:gd name="T25" fmla="*/ 51 h 79"/>
                  <a:gd name="T26" fmla="*/ 3 w 188"/>
                  <a:gd name="T27" fmla="*/ 53 h 79"/>
                  <a:gd name="T28" fmla="*/ 3 w 188"/>
                  <a:gd name="T29" fmla="*/ 56 h 79"/>
                  <a:gd name="T30" fmla="*/ 0 w 188"/>
                  <a:gd name="T31" fmla="*/ 58 h 79"/>
                  <a:gd name="T32" fmla="*/ 2 w 188"/>
                  <a:gd name="T33" fmla="*/ 61 h 79"/>
                  <a:gd name="T34" fmla="*/ 13 w 188"/>
                  <a:gd name="T35" fmla="*/ 66 h 79"/>
                  <a:gd name="T36" fmla="*/ 15 w 188"/>
                  <a:gd name="T37" fmla="*/ 70 h 79"/>
                  <a:gd name="T38" fmla="*/ 16 w 188"/>
                  <a:gd name="T39" fmla="*/ 72 h 79"/>
                  <a:gd name="T40" fmla="*/ 18 w 188"/>
                  <a:gd name="T41" fmla="*/ 76 h 79"/>
                  <a:gd name="T42" fmla="*/ 21 w 188"/>
                  <a:gd name="T43" fmla="*/ 71 h 79"/>
                  <a:gd name="T44" fmla="*/ 26 w 188"/>
                  <a:gd name="T45" fmla="*/ 67 h 79"/>
                  <a:gd name="T46" fmla="*/ 27 w 188"/>
                  <a:gd name="T47" fmla="*/ 76 h 79"/>
                  <a:gd name="T48" fmla="*/ 30 w 188"/>
                  <a:gd name="T49" fmla="*/ 74 h 79"/>
                  <a:gd name="T50" fmla="*/ 31 w 188"/>
                  <a:gd name="T51" fmla="*/ 78 h 79"/>
                  <a:gd name="T52" fmla="*/ 35 w 188"/>
                  <a:gd name="T53" fmla="*/ 74 h 79"/>
                  <a:gd name="T54" fmla="*/ 38 w 188"/>
                  <a:gd name="T55" fmla="*/ 73 h 79"/>
                  <a:gd name="T56" fmla="*/ 42 w 188"/>
                  <a:gd name="T57" fmla="*/ 64 h 79"/>
                  <a:gd name="T58" fmla="*/ 43 w 188"/>
                  <a:gd name="T59" fmla="*/ 76 h 79"/>
                  <a:gd name="T60" fmla="*/ 51 w 188"/>
                  <a:gd name="T61" fmla="*/ 72 h 79"/>
                  <a:gd name="T62" fmla="*/ 57 w 188"/>
                  <a:gd name="T63" fmla="*/ 72 h 79"/>
                  <a:gd name="T64" fmla="*/ 61 w 188"/>
                  <a:gd name="T65" fmla="*/ 70 h 79"/>
                  <a:gd name="T66" fmla="*/ 70 w 188"/>
                  <a:gd name="T67" fmla="*/ 68 h 79"/>
                  <a:gd name="T68" fmla="*/ 75 w 188"/>
                  <a:gd name="T69" fmla="*/ 71 h 79"/>
                  <a:gd name="T70" fmla="*/ 77 w 188"/>
                  <a:gd name="T71" fmla="*/ 68 h 79"/>
                  <a:gd name="T72" fmla="*/ 80 w 188"/>
                  <a:gd name="T73" fmla="*/ 68 h 79"/>
                  <a:gd name="T74" fmla="*/ 81 w 188"/>
                  <a:gd name="T75" fmla="*/ 66 h 79"/>
                  <a:gd name="T76" fmla="*/ 86 w 188"/>
                  <a:gd name="T77" fmla="*/ 67 h 79"/>
                  <a:gd name="T78" fmla="*/ 92 w 188"/>
                  <a:gd name="T79" fmla="*/ 65 h 79"/>
                  <a:gd name="T80" fmla="*/ 98 w 188"/>
                  <a:gd name="T81" fmla="*/ 64 h 79"/>
                  <a:gd name="T82" fmla="*/ 104 w 188"/>
                  <a:gd name="T83" fmla="*/ 60 h 79"/>
                  <a:gd name="T84" fmla="*/ 107 w 188"/>
                  <a:gd name="T85" fmla="*/ 62 h 79"/>
                  <a:gd name="T86" fmla="*/ 108 w 188"/>
                  <a:gd name="T87" fmla="*/ 62 h 79"/>
                  <a:gd name="T88" fmla="*/ 114 w 188"/>
                  <a:gd name="T89" fmla="*/ 59 h 79"/>
                  <a:gd name="T90" fmla="*/ 119 w 188"/>
                  <a:gd name="T91" fmla="*/ 59 h 79"/>
                  <a:gd name="T92" fmla="*/ 122 w 188"/>
                  <a:gd name="T93" fmla="*/ 52 h 79"/>
                  <a:gd name="T94" fmla="*/ 126 w 188"/>
                  <a:gd name="T95" fmla="*/ 52 h 79"/>
                  <a:gd name="T96" fmla="*/ 132 w 188"/>
                  <a:gd name="T97" fmla="*/ 50 h 79"/>
                  <a:gd name="T98" fmla="*/ 139 w 188"/>
                  <a:gd name="T99" fmla="*/ 45 h 79"/>
                  <a:gd name="T100" fmla="*/ 143 w 188"/>
                  <a:gd name="T101" fmla="*/ 43 h 79"/>
                  <a:gd name="T102" fmla="*/ 156 w 188"/>
                  <a:gd name="T103" fmla="*/ 39 h 79"/>
                  <a:gd name="T104" fmla="*/ 160 w 188"/>
                  <a:gd name="T105" fmla="*/ 37 h 79"/>
                  <a:gd name="T106" fmla="*/ 167 w 188"/>
                  <a:gd name="T107" fmla="*/ 26 h 79"/>
                  <a:gd name="T108" fmla="*/ 172 w 188"/>
                  <a:gd name="T109" fmla="*/ 21 h 79"/>
                  <a:gd name="T110" fmla="*/ 180 w 188"/>
                  <a:gd name="T11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8" h="79">
                    <a:moveTo>
                      <a:pt x="180" y="0"/>
                    </a:moveTo>
                    <a:cubicBezTo>
                      <a:pt x="179" y="5"/>
                      <a:pt x="175" y="6"/>
                      <a:pt x="171" y="7"/>
                    </a:cubicBezTo>
                    <a:cubicBezTo>
                      <a:pt x="170" y="8"/>
                      <a:pt x="169" y="10"/>
                      <a:pt x="168" y="10"/>
                    </a:cubicBezTo>
                    <a:cubicBezTo>
                      <a:pt x="164" y="15"/>
                      <a:pt x="157" y="14"/>
                      <a:pt x="154" y="19"/>
                    </a:cubicBezTo>
                    <a:cubicBezTo>
                      <a:pt x="155" y="19"/>
                      <a:pt x="155" y="20"/>
                      <a:pt x="155" y="21"/>
                    </a:cubicBezTo>
                    <a:cubicBezTo>
                      <a:pt x="154" y="20"/>
                      <a:pt x="154" y="20"/>
                      <a:pt x="154" y="20"/>
                    </a:cubicBezTo>
                    <a:cubicBezTo>
                      <a:pt x="155" y="22"/>
                      <a:pt x="155" y="22"/>
                      <a:pt x="155" y="22"/>
                    </a:cubicBezTo>
                    <a:cubicBezTo>
                      <a:pt x="155" y="22"/>
                      <a:pt x="154" y="20"/>
                      <a:pt x="154" y="20"/>
                    </a:cubicBezTo>
                    <a:cubicBezTo>
                      <a:pt x="152" y="21"/>
                      <a:pt x="151" y="23"/>
                      <a:pt x="149" y="23"/>
                    </a:cubicBezTo>
                    <a:cubicBezTo>
                      <a:pt x="149" y="25"/>
                      <a:pt x="148" y="24"/>
                      <a:pt x="149" y="26"/>
                    </a:cubicBezTo>
                    <a:cubicBezTo>
                      <a:pt x="148" y="25"/>
                      <a:pt x="148" y="25"/>
                      <a:pt x="148" y="25"/>
                    </a:cubicBezTo>
                    <a:cubicBezTo>
                      <a:pt x="147" y="27"/>
                      <a:pt x="147" y="27"/>
                      <a:pt x="145" y="25"/>
                    </a:cubicBezTo>
                    <a:cubicBezTo>
                      <a:pt x="139" y="27"/>
                      <a:pt x="134" y="30"/>
                      <a:pt x="128" y="32"/>
                    </a:cubicBezTo>
                    <a:cubicBezTo>
                      <a:pt x="123" y="34"/>
                      <a:pt x="118" y="39"/>
                      <a:pt x="112" y="41"/>
                    </a:cubicBezTo>
                    <a:cubicBezTo>
                      <a:pt x="112" y="45"/>
                      <a:pt x="111" y="43"/>
                      <a:pt x="110" y="47"/>
                    </a:cubicBezTo>
                    <a:cubicBezTo>
                      <a:pt x="110" y="46"/>
                      <a:pt x="110" y="46"/>
                      <a:pt x="110" y="46"/>
                    </a:cubicBezTo>
                    <a:cubicBezTo>
                      <a:pt x="110" y="47"/>
                      <a:pt x="109" y="46"/>
                      <a:pt x="107" y="45"/>
                    </a:cubicBezTo>
                    <a:cubicBezTo>
                      <a:pt x="108" y="46"/>
                      <a:pt x="107" y="45"/>
                      <a:pt x="108" y="47"/>
                    </a:cubicBezTo>
                    <a:cubicBezTo>
                      <a:pt x="108" y="49"/>
                      <a:pt x="106" y="45"/>
                      <a:pt x="106" y="46"/>
                    </a:cubicBezTo>
                    <a:cubicBezTo>
                      <a:pt x="105" y="45"/>
                      <a:pt x="106" y="47"/>
                      <a:pt x="106" y="46"/>
                    </a:cubicBezTo>
                    <a:cubicBezTo>
                      <a:pt x="105" y="49"/>
                      <a:pt x="106" y="45"/>
                      <a:pt x="103" y="44"/>
                    </a:cubicBezTo>
                    <a:cubicBezTo>
                      <a:pt x="101" y="45"/>
                      <a:pt x="98" y="48"/>
                      <a:pt x="95" y="47"/>
                    </a:cubicBezTo>
                    <a:cubicBezTo>
                      <a:pt x="95" y="47"/>
                      <a:pt x="96" y="49"/>
                      <a:pt x="96" y="49"/>
                    </a:cubicBezTo>
                    <a:cubicBezTo>
                      <a:pt x="95" y="46"/>
                      <a:pt x="95" y="50"/>
                      <a:pt x="94" y="49"/>
                    </a:cubicBezTo>
                    <a:cubicBezTo>
                      <a:pt x="94" y="48"/>
                      <a:pt x="94" y="48"/>
                      <a:pt x="94" y="48"/>
                    </a:cubicBezTo>
                    <a:cubicBezTo>
                      <a:pt x="93" y="47"/>
                      <a:pt x="92" y="49"/>
                      <a:pt x="91" y="48"/>
                    </a:cubicBezTo>
                    <a:cubicBezTo>
                      <a:pt x="90" y="49"/>
                      <a:pt x="88" y="47"/>
                      <a:pt x="88" y="49"/>
                    </a:cubicBezTo>
                    <a:cubicBezTo>
                      <a:pt x="88" y="47"/>
                      <a:pt x="87" y="48"/>
                      <a:pt x="87" y="47"/>
                    </a:cubicBezTo>
                    <a:cubicBezTo>
                      <a:pt x="87" y="51"/>
                      <a:pt x="84" y="46"/>
                      <a:pt x="84" y="49"/>
                    </a:cubicBezTo>
                    <a:cubicBezTo>
                      <a:pt x="84" y="48"/>
                      <a:pt x="84" y="48"/>
                      <a:pt x="84" y="48"/>
                    </a:cubicBezTo>
                    <a:cubicBezTo>
                      <a:pt x="81" y="49"/>
                      <a:pt x="77" y="49"/>
                      <a:pt x="74" y="51"/>
                    </a:cubicBezTo>
                    <a:cubicBezTo>
                      <a:pt x="73" y="52"/>
                      <a:pt x="70" y="48"/>
                      <a:pt x="69" y="50"/>
                    </a:cubicBezTo>
                    <a:cubicBezTo>
                      <a:pt x="68" y="52"/>
                      <a:pt x="68" y="52"/>
                      <a:pt x="68" y="52"/>
                    </a:cubicBezTo>
                    <a:cubicBezTo>
                      <a:pt x="68" y="52"/>
                      <a:pt x="68" y="51"/>
                      <a:pt x="68" y="51"/>
                    </a:cubicBezTo>
                    <a:cubicBezTo>
                      <a:pt x="67" y="52"/>
                      <a:pt x="66" y="51"/>
                      <a:pt x="65" y="51"/>
                    </a:cubicBezTo>
                    <a:cubicBezTo>
                      <a:pt x="65" y="51"/>
                      <a:pt x="64" y="52"/>
                      <a:pt x="64" y="52"/>
                    </a:cubicBezTo>
                    <a:cubicBezTo>
                      <a:pt x="63" y="50"/>
                      <a:pt x="61" y="54"/>
                      <a:pt x="60" y="52"/>
                    </a:cubicBezTo>
                    <a:cubicBezTo>
                      <a:pt x="61" y="55"/>
                      <a:pt x="59" y="54"/>
                      <a:pt x="59" y="55"/>
                    </a:cubicBezTo>
                    <a:cubicBezTo>
                      <a:pt x="58" y="55"/>
                      <a:pt x="58" y="54"/>
                      <a:pt x="58" y="53"/>
                    </a:cubicBezTo>
                    <a:cubicBezTo>
                      <a:pt x="57" y="53"/>
                      <a:pt x="57" y="54"/>
                      <a:pt x="56" y="53"/>
                    </a:cubicBezTo>
                    <a:cubicBezTo>
                      <a:pt x="55" y="53"/>
                      <a:pt x="55" y="55"/>
                      <a:pt x="54" y="55"/>
                    </a:cubicBezTo>
                    <a:cubicBezTo>
                      <a:pt x="54" y="52"/>
                      <a:pt x="53" y="54"/>
                      <a:pt x="52" y="54"/>
                    </a:cubicBezTo>
                    <a:cubicBezTo>
                      <a:pt x="52" y="56"/>
                      <a:pt x="52" y="57"/>
                      <a:pt x="51" y="56"/>
                    </a:cubicBezTo>
                    <a:cubicBezTo>
                      <a:pt x="51" y="54"/>
                      <a:pt x="51" y="54"/>
                      <a:pt x="51" y="54"/>
                    </a:cubicBezTo>
                    <a:cubicBezTo>
                      <a:pt x="49" y="56"/>
                      <a:pt x="46" y="53"/>
                      <a:pt x="43" y="56"/>
                    </a:cubicBezTo>
                    <a:cubicBezTo>
                      <a:pt x="43" y="54"/>
                      <a:pt x="43" y="54"/>
                      <a:pt x="43" y="54"/>
                    </a:cubicBezTo>
                    <a:cubicBezTo>
                      <a:pt x="41" y="56"/>
                      <a:pt x="38" y="54"/>
                      <a:pt x="36" y="57"/>
                    </a:cubicBezTo>
                    <a:cubicBezTo>
                      <a:pt x="35" y="56"/>
                      <a:pt x="34" y="56"/>
                      <a:pt x="33" y="56"/>
                    </a:cubicBezTo>
                    <a:cubicBezTo>
                      <a:pt x="32" y="57"/>
                      <a:pt x="32" y="57"/>
                      <a:pt x="31" y="59"/>
                    </a:cubicBezTo>
                    <a:cubicBezTo>
                      <a:pt x="31" y="59"/>
                      <a:pt x="31" y="58"/>
                      <a:pt x="31" y="57"/>
                    </a:cubicBezTo>
                    <a:cubicBezTo>
                      <a:pt x="30" y="57"/>
                      <a:pt x="29" y="54"/>
                      <a:pt x="28" y="57"/>
                    </a:cubicBezTo>
                    <a:cubicBezTo>
                      <a:pt x="28" y="55"/>
                      <a:pt x="28" y="55"/>
                      <a:pt x="28" y="55"/>
                    </a:cubicBezTo>
                    <a:cubicBezTo>
                      <a:pt x="27" y="57"/>
                      <a:pt x="25" y="58"/>
                      <a:pt x="25" y="57"/>
                    </a:cubicBezTo>
                    <a:cubicBezTo>
                      <a:pt x="24" y="58"/>
                      <a:pt x="23" y="58"/>
                      <a:pt x="23" y="60"/>
                    </a:cubicBezTo>
                    <a:cubicBezTo>
                      <a:pt x="23" y="60"/>
                      <a:pt x="23" y="57"/>
                      <a:pt x="23" y="59"/>
                    </a:cubicBezTo>
                    <a:cubicBezTo>
                      <a:pt x="23" y="57"/>
                      <a:pt x="23" y="57"/>
                      <a:pt x="23" y="57"/>
                    </a:cubicBezTo>
                    <a:cubicBezTo>
                      <a:pt x="21" y="56"/>
                      <a:pt x="19" y="56"/>
                      <a:pt x="17" y="57"/>
                    </a:cubicBezTo>
                    <a:cubicBezTo>
                      <a:pt x="17" y="55"/>
                      <a:pt x="15" y="57"/>
                      <a:pt x="14" y="55"/>
                    </a:cubicBezTo>
                    <a:cubicBezTo>
                      <a:pt x="13" y="56"/>
                      <a:pt x="13" y="54"/>
                      <a:pt x="11" y="56"/>
                    </a:cubicBezTo>
                    <a:cubicBezTo>
                      <a:pt x="12" y="55"/>
                      <a:pt x="12" y="55"/>
                      <a:pt x="12" y="55"/>
                    </a:cubicBezTo>
                    <a:cubicBezTo>
                      <a:pt x="11" y="54"/>
                      <a:pt x="10" y="54"/>
                      <a:pt x="9" y="53"/>
                    </a:cubicBezTo>
                    <a:cubicBezTo>
                      <a:pt x="9" y="52"/>
                      <a:pt x="8" y="54"/>
                      <a:pt x="7" y="54"/>
                    </a:cubicBezTo>
                    <a:cubicBezTo>
                      <a:pt x="8" y="53"/>
                      <a:pt x="8" y="53"/>
                      <a:pt x="8" y="53"/>
                    </a:cubicBezTo>
                    <a:cubicBezTo>
                      <a:pt x="8" y="53"/>
                      <a:pt x="7" y="54"/>
                      <a:pt x="6" y="55"/>
                    </a:cubicBezTo>
                    <a:cubicBezTo>
                      <a:pt x="6" y="54"/>
                      <a:pt x="6" y="54"/>
                      <a:pt x="6" y="54"/>
                    </a:cubicBezTo>
                    <a:cubicBezTo>
                      <a:pt x="5" y="55"/>
                      <a:pt x="5" y="55"/>
                      <a:pt x="5" y="55"/>
                    </a:cubicBezTo>
                    <a:cubicBezTo>
                      <a:pt x="5" y="55"/>
                      <a:pt x="5" y="56"/>
                      <a:pt x="5" y="56"/>
                    </a:cubicBezTo>
                    <a:cubicBezTo>
                      <a:pt x="5" y="55"/>
                      <a:pt x="4" y="56"/>
                      <a:pt x="4" y="54"/>
                    </a:cubicBezTo>
                    <a:cubicBezTo>
                      <a:pt x="5" y="54"/>
                      <a:pt x="7" y="53"/>
                      <a:pt x="8" y="52"/>
                    </a:cubicBezTo>
                    <a:cubicBezTo>
                      <a:pt x="8" y="51"/>
                      <a:pt x="5" y="53"/>
                      <a:pt x="6" y="52"/>
                    </a:cubicBezTo>
                    <a:cubicBezTo>
                      <a:pt x="6" y="51"/>
                      <a:pt x="6" y="51"/>
                      <a:pt x="5" y="51"/>
                    </a:cubicBezTo>
                    <a:cubicBezTo>
                      <a:pt x="5" y="52"/>
                      <a:pt x="5" y="52"/>
                      <a:pt x="5" y="53"/>
                    </a:cubicBezTo>
                    <a:cubicBezTo>
                      <a:pt x="5" y="53"/>
                      <a:pt x="5" y="52"/>
                      <a:pt x="5" y="52"/>
                    </a:cubicBezTo>
                    <a:cubicBezTo>
                      <a:pt x="4" y="52"/>
                      <a:pt x="4" y="52"/>
                      <a:pt x="4" y="52"/>
                    </a:cubicBezTo>
                    <a:cubicBezTo>
                      <a:pt x="4" y="52"/>
                      <a:pt x="4" y="52"/>
                      <a:pt x="5" y="52"/>
                    </a:cubicBezTo>
                    <a:cubicBezTo>
                      <a:pt x="5" y="51"/>
                      <a:pt x="5" y="51"/>
                      <a:pt x="5" y="51"/>
                    </a:cubicBezTo>
                    <a:cubicBezTo>
                      <a:pt x="4" y="52"/>
                      <a:pt x="4" y="52"/>
                      <a:pt x="4" y="52"/>
                    </a:cubicBezTo>
                    <a:cubicBezTo>
                      <a:pt x="4" y="51"/>
                      <a:pt x="4" y="51"/>
                      <a:pt x="4" y="51"/>
                    </a:cubicBezTo>
                    <a:cubicBezTo>
                      <a:pt x="3" y="51"/>
                      <a:pt x="3" y="51"/>
                      <a:pt x="2" y="50"/>
                    </a:cubicBezTo>
                    <a:cubicBezTo>
                      <a:pt x="1" y="52"/>
                      <a:pt x="4" y="46"/>
                      <a:pt x="0" y="55"/>
                    </a:cubicBezTo>
                    <a:cubicBezTo>
                      <a:pt x="1" y="55"/>
                      <a:pt x="1" y="55"/>
                      <a:pt x="1" y="55"/>
                    </a:cubicBezTo>
                    <a:cubicBezTo>
                      <a:pt x="2" y="54"/>
                      <a:pt x="2" y="54"/>
                      <a:pt x="2" y="54"/>
                    </a:cubicBezTo>
                    <a:cubicBezTo>
                      <a:pt x="2" y="54"/>
                      <a:pt x="3" y="54"/>
                      <a:pt x="3" y="54"/>
                    </a:cubicBezTo>
                    <a:cubicBezTo>
                      <a:pt x="3" y="54"/>
                      <a:pt x="3" y="53"/>
                      <a:pt x="3" y="53"/>
                    </a:cubicBezTo>
                    <a:cubicBezTo>
                      <a:pt x="3" y="53"/>
                      <a:pt x="3" y="54"/>
                      <a:pt x="3" y="53"/>
                    </a:cubicBezTo>
                    <a:cubicBezTo>
                      <a:pt x="3" y="52"/>
                      <a:pt x="4" y="51"/>
                      <a:pt x="4" y="53"/>
                    </a:cubicBezTo>
                    <a:cubicBezTo>
                      <a:pt x="4" y="54"/>
                      <a:pt x="4" y="54"/>
                      <a:pt x="4" y="55"/>
                    </a:cubicBezTo>
                    <a:cubicBezTo>
                      <a:pt x="4" y="55"/>
                      <a:pt x="3" y="56"/>
                      <a:pt x="3" y="56"/>
                    </a:cubicBezTo>
                    <a:cubicBezTo>
                      <a:pt x="3" y="56"/>
                      <a:pt x="3" y="56"/>
                      <a:pt x="3" y="56"/>
                    </a:cubicBezTo>
                    <a:cubicBezTo>
                      <a:pt x="3" y="56"/>
                      <a:pt x="3" y="56"/>
                      <a:pt x="3" y="56"/>
                    </a:cubicBezTo>
                    <a:cubicBezTo>
                      <a:pt x="3" y="56"/>
                      <a:pt x="3" y="56"/>
                      <a:pt x="3" y="56"/>
                    </a:cubicBezTo>
                    <a:cubicBezTo>
                      <a:pt x="3" y="56"/>
                      <a:pt x="3" y="56"/>
                      <a:pt x="3" y="56"/>
                    </a:cubicBezTo>
                    <a:cubicBezTo>
                      <a:pt x="3" y="56"/>
                      <a:pt x="3" y="55"/>
                      <a:pt x="3" y="55"/>
                    </a:cubicBezTo>
                    <a:cubicBezTo>
                      <a:pt x="2" y="55"/>
                      <a:pt x="2" y="56"/>
                      <a:pt x="1" y="56"/>
                    </a:cubicBezTo>
                    <a:cubicBezTo>
                      <a:pt x="2" y="56"/>
                      <a:pt x="2" y="56"/>
                      <a:pt x="2" y="56"/>
                    </a:cubicBezTo>
                    <a:cubicBezTo>
                      <a:pt x="0" y="58"/>
                      <a:pt x="0" y="58"/>
                      <a:pt x="0" y="58"/>
                    </a:cubicBezTo>
                    <a:cubicBezTo>
                      <a:pt x="2" y="57"/>
                      <a:pt x="2" y="57"/>
                      <a:pt x="3" y="58"/>
                    </a:cubicBezTo>
                    <a:cubicBezTo>
                      <a:pt x="3" y="58"/>
                      <a:pt x="3" y="58"/>
                      <a:pt x="3" y="58"/>
                    </a:cubicBezTo>
                    <a:cubicBezTo>
                      <a:pt x="3" y="58"/>
                      <a:pt x="3" y="58"/>
                      <a:pt x="3" y="58"/>
                    </a:cubicBezTo>
                    <a:cubicBezTo>
                      <a:pt x="3" y="58"/>
                      <a:pt x="3" y="58"/>
                      <a:pt x="3" y="58"/>
                    </a:cubicBezTo>
                    <a:cubicBezTo>
                      <a:pt x="3" y="60"/>
                      <a:pt x="4" y="57"/>
                      <a:pt x="4" y="58"/>
                    </a:cubicBezTo>
                    <a:cubicBezTo>
                      <a:pt x="4" y="58"/>
                      <a:pt x="2" y="60"/>
                      <a:pt x="2" y="61"/>
                    </a:cubicBezTo>
                    <a:cubicBezTo>
                      <a:pt x="3" y="62"/>
                      <a:pt x="6" y="61"/>
                      <a:pt x="6" y="63"/>
                    </a:cubicBezTo>
                    <a:cubicBezTo>
                      <a:pt x="7" y="63"/>
                      <a:pt x="8" y="63"/>
                      <a:pt x="9" y="62"/>
                    </a:cubicBezTo>
                    <a:cubicBezTo>
                      <a:pt x="10" y="62"/>
                      <a:pt x="8" y="65"/>
                      <a:pt x="9" y="64"/>
                    </a:cubicBezTo>
                    <a:cubicBezTo>
                      <a:pt x="9" y="65"/>
                      <a:pt x="9" y="66"/>
                      <a:pt x="8" y="66"/>
                    </a:cubicBezTo>
                    <a:cubicBezTo>
                      <a:pt x="9" y="66"/>
                      <a:pt x="10" y="67"/>
                      <a:pt x="10" y="65"/>
                    </a:cubicBezTo>
                    <a:cubicBezTo>
                      <a:pt x="11" y="66"/>
                      <a:pt x="12" y="67"/>
                      <a:pt x="13" y="66"/>
                    </a:cubicBezTo>
                    <a:cubicBezTo>
                      <a:pt x="13" y="66"/>
                      <a:pt x="12" y="68"/>
                      <a:pt x="12" y="69"/>
                    </a:cubicBezTo>
                    <a:cubicBezTo>
                      <a:pt x="13" y="67"/>
                      <a:pt x="15" y="67"/>
                      <a:pt x="15" y="67"/>
                    </a:cubicBezTo>
                    <a:cubicBezTo>
                      <a:pt x="16" y="66"/>
                      <a:pt x="16" y="66"/>
                      <a:pt x="16" y="64"/>
                    </a:cubicBezTo>
                    <a:cubicBezTo>
                      <a:pt x="16" y="64"/>
                      <a:pt x="17" y="63"/>
                      <a:pt x="17" y="63"/>
                    </a:cubicBezTo>
                    <a:cubicBezTo>
                      <a:pt x="17" y="65"/>
                      <a:pt x="16" y="68"/>
                      <a:pt x="17" y="68"/>
                    </a:cubicBezTo>
                    <a:cubicBezTo>
                      <a:pt x="16" y="71"/>
                      <a:pt x="15" y="67"/>
                      <a:pt x="15" y="70"/>
                    </a:cubicBezTo>
                    <a:cubicBezTo>
                      <a:pt x="14" y="72"/>
                      <a:pt x="12" y="72"/>
                      <a:pt x="12" y="70"/>
                    </a:cubicBezTo>
                    <a:cubicBezTo>
                      <a:pt x="11" y="73"/>
                      <a:pt x="13" y="71"/>
                      <a:pt x="12" y="73"/>
                    </a:cubicBezTo>
                    <a:cubicBezTo>
                      <a:pt x="13" y="73"/>
                      <a:pt x="14" y="72"/>
                      <a:pt x="15" y="72"/>
                    </a:cubicBezTo>
                    <a:cubicBezTo>
                      <a:pt x="15" y="71"/>
                      <a:pt x="15" y="70"/>
                      <a:pt x="16" y="70"/>
                    </a:cubicBezTo>
                    <a:cubicBezTo>
                      <a:pt x="17" y="67"/>
                      <a:pt x="16" y="72"/>
                      <a:pt x="17" y="72"/>
                    </a:cubicBezTo>
                    <a:cubicBezTo>
                      <a:pt x="16" y="72"/>
                      <a:pt x="16" y="72"/>
                      <a:pt x="16" y="72"/>
                    </a:cubicBezTo>
                    <a:cubicBezTo>
                      <a:pt x="16" y="73"/>
                      <a:pt x="17" y="72"/>
                      <a:pt x="18" y="72"/>
                    </a:cubicBezTo>
                    <a:cubicBezTo>
                      <a:pt x="17" y="75"/>
                      <a:pt x="17" y="72"/>
                      <a:pt x="16" y="74"/>
                    </a:cubicBezTo>
                    <a:cubicBezTo>
                      <a:pt x="16" y="76"/>
                      <a:pt x="16" y="76"/>
                      <a:pt x="16" y="76"/>
                    </a:cubicBezTo>
                    <a:cubicBezTo>
                      <a:pt x="17" y="77"/>
                      <a:pt x="17" y="74"/>
                      <a:pt x="18" y="75"/>
                    </a:cubicBezTo>
                    <a:cubicBezTo>
                      <a:pt x="17" y="76"/>
                      <a:pt x="17" y="76"/>
                      <a:pt x="17" y="76"/>
                    </a:cubicBezTo>
                    <a:cubicBezTo>
                      <a:pt x="18" y="76"/>
                      <a:pt x="18" y="76"/>
                      <a:pt x="18" y="76"/>
                    </a:cubicBezTo>
                    <a:cubicBezTo>
                      <a:pt x="18" y="74"/>
                      <a:pt x="19" y="73"/>
                      <a:pt x="18" y="73"/>
                    </a:cubicBezTo>
                    <a:cubicBezTo>
                      <a:pt x="19" y="70"/>
                      <a:pt x="19" y="72"/>
                      <a:pt x="20" y="72"/>
                    </a:cubicBezTo>
                    <a:cubicBezTo>
                      <a:pt x="20" y="70"/>
                      <a:pt x="19" y="72"/>
                      <a:pt x="20" y="70"/>
                    </a:cubicBezTo>
                    <a:cubicBezTo>
                      <a:pt x="20" y="69"/>
                      <a:pt x="20" y="69"/>
                      <a:pt x="21" y="69"/>
                    </a:cubicBezTo>
                    <a:cubicBezTo>
                      <a:pt x="22" y="69"/>
                      <a:pt x="21" y="71"/>
                      <a:pt x="21" y="72"/>
                    </a:cubicBezTo>
                    <a:cubicBezTo>
                      <a:pt x="21" y="72"/>
                      <a:pt x="20" y="72"/>
                      <a:pt x="21" y="71"/>
                    </a:cubicBezTo>
                    <a:cubicBezTo>
                      <a:pt x="19" y="73"/>
                      <a:pt x="20" y="75"/>
                      <a:pt x="19" y="76"/>
                    </a:cubicBezTo>
                    <a:cubicBezTo>
                      <a:pt x="20" y="77"/>
                      <a:pt x="20" y="75"/>
                      <a:pt x="21" y="75"/>
                    </a:cubicBezTo>
                    <a:cubicBezTo>
                      <a:pt x="21" y="74"/>
                      <a:pt x="21" y="73"/>
                      <a:pt x="21" y="72"/>
                    </a:cubicBezTo>
                    <a:cubicBezTo>
                      <a:pt x="23" y="68"/>
                      <a:pt x="21" y="76"/>
                      <a:pt x="23" y="75"/>
                    </a:cubicBezTo>
                    <a:cubicBezTo>
                      <a:pt x="23" y="72"/>
                      <a:pt x="25" y="71"/>
                      <a:pt x="25" y="68"/>
                    </a:cubicBezTo>
                    <a:cubicBezTo>
                      <a:pt x="25" y="67"/>
                      <a:pt x="25" y="66"/>
                      <a:pt x="26" y="67"/>
                    </a:cubicBezTo>
                    <a:cubicBezTo>
                      <a:pt x="25" y="69"/>
                      <a:pt x="26" y="68"/>
                      <a:pt x="25" y="70"/>
                    </a:cubicBezTo>
                    <a:cubicBezTo>
                      <a:pt x="25" y="70"/>
                      <a:pt x="25" y="70"/>
                      <a:pt x="25" y="70"/>
                    </a:cubicBezTo>
                    <a:cubicBezTo>
                      <a:pt x="24" y="73"/>
                      <a:pt x="24" y="73"/>
                      <a:pt x="24" y="73"/>
                    </a:cubicBezTo>
                    <a:cubicBezTo>
                      <a:pt x="25" y="74"/>
                      <a:pt x="25" y="76"/>
                      <a:pt x="26" y="77"/>
                    </a:cubicBezTo>
                    <a:cubicBezTo>
                      <a:pt x="26" y="76"/>
                      <a:pt x="26" y="75"/>
                      <a:pt x="26" y="74"/>
                    </a:cubicBezTo>
                    <a:cubicBezTo>
                      <a:pt x="26" y="75"/>
                      <a:pt x="26" y="76"/>
                      <a:pt x="27" y="76"/>
                    </a:cubicBezTo>
                    <a:cubicBezTo>
                      <a:pt x="26" y="76"/>
                      <a:pt x="27" y="74"/>
                      <a:pt x="27" y="73"/>
                    </a:cubicBezTo>
                    <a:cubicBezTo>
                      <a:pt x="28" y="73"/>
                      <a:pt x="28" y="75"/>
                      <a:pt x="28" y="76"/>
                    </a:cubicBezTo>
                    <a:cubicBezTo>
                      <a:pt x="27" y="77"/>
                      <a:pt x="27" y="77"/>
                      <a:pt x="27" y="77"/>
                    </a:cubicBezTo>
                    <a:cubicBezTo>
                      <a:pt x="28" y="76"/>
                      <a:pt x="28" y="78"/>
                      <a:pt x="28" y="78"/>
                    </a:cubicBezTo>
                    <a:cubicBezTo>
                      <a:pt x="28" y="76"/>
                      <a:pt x="29" y="75"/>
                      <a:pt x="29" y="73"/>
                    </a:cubicBezTo>
                    <a:cubicBezTo>
                      <a:pt x="30" y="73"/>
                      <a:pt x="30" y="74"/>
                      <a:pt x="30" y="74"/>
                    </a:cubicBezTo>
                    <a:cubicBezTo>
                      <a:pt x="29" y="75"/>
                      <a:pt x="29" y="75"/>
                      <a:pt x="29" y="75"/>
                    </a:cubicBezTo>
                    <a:cubicBezTo>
                      <a:pt x="30" y="75"/>
                      <a:pt x="29" y="78"/>
                      <a:pt x="30" y="78"/>
                    </a:cubicBezTo>
                    <a:cubicBezTo>
                      <a:pt x="30" y="76"/>
                      <a:pt x="30" y="76"/>
                      <a:pt x="30" y="76"/>
                    </a:cubicBezTo>
                    <a:cubicBezTo>
                      <a:pt x="30" y="78"/>
                      <a:pt x="30" y="78"/>
                      <a:pt x="30" y="78"/>
                    </a:cubicBezTo>
                    <a:cubicBezTo>
                      <a:pt x="31" y="77"/>
                      <a:pt x="31" y="77"/>
                      <a:pt x="31" y="76"/>
                    </a:cubicBezTo>
                    <a:cubicBezTo>
                      <a:pt x="31" y="78"/>
                      <a:pt x="31" y="78"/>
                      <a:pt x="31" y="78"/>
                    </a:cubicBezTo>
                    <a:cubicBezTo>
                      <a:pt x="32" y="77"/>
                      <a:pt x="32" y="75"/>
                      <a:pt x="33" y="77"/>
                    </a:cubicBezTo>
                    <a:cubicBezTo>
                      <a:pt x="32" y="74"/>
                      <a:pt x="32" y="77"/>
                      <a:pt x="32" y="75"/>
                    </a:cubicBezTo>
                    <a:cubicBezTo>
                      <a:pt x="31" y="73"/>
                      <a:pt x="32" y="74"/>
                      <a:pt x="33" y="73"/>
                    </a:cubicBezTo>
                    <a:cubicBezTo>
                      <a:pt x="32" y="76"/>
                      <a:pt x="33" y="74"/>
                      <a:pt x="34" y="74"/>
                    </a:cubicBezTo>
                    <a:cubicBezTo>
                      <a:pt x="34" y="75"/>
                      <a:pt x="34" y="75"/>
                      <a:pt x="34" y="76"/>
                    </a:cubicBezTo>
                    <a:cubicBezTo>
                      <a:pt x="35" y="74"/>
                      <a:pt x="35" y="74"/>
                      <a:pt x="35" y="74"/>
                    </a:cubicBezTo>
                    <a:cubicBezTo>
                      <a:pt x="35" y="78"/>
                      <a:pt x="36" y="73"/>
                      <a:pt x="36" y="74"/>
                    </a:cubicBezTo>
                    <a:cubicBezTo>
                      <a:pt x="36" y="75"/>
                      <a:pt x="36" y="77"/>
                      <a:pt x="36" y="77"/>
                    </a:cubicBezTo>
                    <a:cubicBezTo>
                      <a:pt x="36" y="75"/>
                      <a:pt x="37" y="74"/>
                      <a:pt x="37" y="72"/>
                    </a:cubicBezTo>
                    <a:cubicBezTo>
                      <a:pt x="38" y="73"/>
                      <a:pt x="36" y="76"/>
                      <a:pt x="37" y="78"/>
                    </a:cubicBezTo>
                    <a:cubicBezTo>
                      <a:pt x="37" y="75"/>
                      <a:pt x="38" y="79"/>
                      <a:pt x="38" y="76"/>
                    </a:cubicBezTo>
                    <a:cubicBezTo>
                      <a:pt x="37" y="75"/>
                      <a:pt x="38" y="75"/>
                      <a:pt x="38" y="73"/>
                    </a:cubicBezTo>
                    <a:cubicBezTo>
                      <a:pt x="39" y="74"/>
                      <a:pt x="38" y="75"/>
                      <a:pt x="39" y="75"/>
                    </a:cubicBezTo>
                    <a:cubicBezTo>
                      <a:pt x="39" y="75"/>
                      <a:pt x="39" y="73"/>
                      <a:pt x="39" y="72"/>
                    </a:cubicBezTo>
                    <a:cubicBezTo>
                      <a:pt x="39" y="73"/>
                      <a:pt x="40" y="70"/>
                      <a:pt x="40" y="72"/>
                    </a:cubicBezTo>
                    <a:cubicBezTo>
                      <a:pt x="41" y="74"/>
                      <a:pt x="39" y="73"/>
                      <a:pt x="40" y="74"/>
                    </a:cubicBezTo>
                    <a:cubicBezTo>
                      <a:pt x="41" y="74"/>
                      <a:pt x="40" y="70"/>
                      <a:pt x="41" y="69"/>
                    </a:cubicBezTo>
                    <a:cubicBezTo>
                      <a:pt x="41" y="68"/>
                      <a:pt x="41" y="65"/>
                      <a:pt x="42" y="64"/>
                    </a:cubicBezTo>
                    <a:cubicBezTo>
                      <a:pt x="43" y="65"/>
                      <a:pt x="41" y="65"/>
                      <a:pt x="42" y="68"/>
                    </a:cubicBezTo>
                    <a:cubicBezTo>
                      <a:pt x="42" y="67"/>
                      <a:pt x="42" y="67"/>
                      <a:pt x="42" y="67"/>
                    </a:cubicBezTo>
                    <a:cubicBezTo>
                      <a:pt x="43" y="70"/>
                      <a:pt x="41" y="72"/>
                      <a:pt x="41" y="74"/>
                    </a:cubicBezTo>
                    <a:cubicBezTo>
                      <a:pt x="42" y="73"/>
                      <a:pt x="42" y="73"/>
                      <a:pt x="42" y="73"/>
                    </a:cubicBezTo>
                    <a:cubicBezTo>
                      <a:pt x="42" y="77"/>
                      <a:pt x="42" y="77"/>
                      <a:pt x="42" y="77"/>
                    </a:cubicBezTo>
                    <a:cubicBezTo>
                      <a:pt x="42" y="75"/>
                      <a:pt x="43" y="76"/>
                      <a:pt x="43" y="76"/>
                    </a:cubicBezTo>
                    <a:cubicBezTo>
                      <a:pt x="43" y="74"/>
                      <a:pt x="43" y="76"/>
                      <a:pt x="43" y="75"/>
                    </a:cubicBezTo>
                    <a:cubicBezTo>
                      <a:pt x="43" y="74"/>
                      <a:pt x="43" y="71"/>
                      <a:pt x="44" y="73"/>
                    </a:cubicBezTo>
                    <a:cubicBezTo>
                      <a:pt x="44" y="74"/>
                      <a:pt x="44" y="75"/>
                      <a:pt x="44" y="76"/>
                    </a:cubicBezTo>
                    <a:cubicBezTo>
                      <a:pt x="45" y="77"/>
                      <a:pt x="44" y="74"/>
                      <a:pt x="45" y="75"/>
                    </a:cubicBezTo>
                    <a:cubicBezTo>
                      <a:pt x="45" y="76"/>
                      <a:pt x="45" y="76"/>
                      <a:pt x="45" y="76"/>
                    </a:cubicBezTo>
                    <a:cubicBezTo>
                      <a:pt x="47" y="76"/>
                      <a:pt x="50" y="76"/>
                      <a:pt x="51" y="72"/>
                    </a:cubicBezTo>
                    <a:cubicBezTo>
                      <a:pt x="52" y="73"/>
                      <a:pt x="52" y="73"/>
                      <a:pt x="53" y="74"/>
                    </a:cubicBezTo>
                    <a:cubicBezTo>
                      <a:pt x="53" y="74"/>
                      <a:pt x="53" y="73"/>
                      <a:pt x="53" y="72"/>
                    </a:cubicBezTo>
                    <a:cubicBezTo>
                      <a:pt x="54" y="74"/>
                      <a:pt x="54" y="74"/>
                      <a:pt x="54" y="74"/>
                    </a:cubicBezTo>
                    <a:cubicBezTo>
                      <a:pt x="55" y="76"/>
                      <a:pt x="55" y="74"/>
                      <a:pt x="56" y="72"/>
                    </a:cubicBezTo>
                    <a:cubicBezTo>
                      <a:pt x="56" y="74"/>
                      <a:pt x="56" y="74"/>
                      <a:pt x="56" y="74"/>
                    </a:cubicBezTo>
                    <a:cubicBezTo>
                      <a:pt x="57" y="75"/>
                      <a:pt x="56" y="73"/>
                      <a:pt x="57" y="72"/>
                    </a:cubicBezTo>
                    <a:cubicBezTo>
                      <a:pt x="57" y="74"/>
                      <a:pt x="57" y="74"/>
                      <a:pt x="57" y="74"/>
                    </a:cubicBezTo>
                    <a:cubicBezTo>
                      <a:pt x="57" y="72"/>
                      <a:pt x="57" y="72"/>
                      <a:pt x="57" y="72"/>
                    </a:cubicBezTo>
                    <a:cubicBezTo>
                      <a:pt x="58" y="72"/>
                      <a:pt x="58" y="72"/>
                      <a:pt x="58" y="74"/>
                    </a:cubicBezTo>
                    <a:cubicBezTo>
                      <a:pt x="59" y="74"/>
                      <a:pt x="59" y="73"/>
                      <a:pt x="58" y="73"/>
                    </a:cubicBezTo>
                    <a:cubicBezTo>
                      <a:pt x="59" y="74"/>
                      <a:pt x="60" y="74"/>
                      <a:pt x="61" y="73"/>
                    </a:cubicBezTo>
                    <a:cubicBezTo>
                      <a:pt x="61" y="72"/>
                      <a:pt x="61" y="72"/>
                      <a:pt x="61" y="70"/>
                    </a:cubicBezTo>
                    <a:cubicBezTo>
                      <a:pt x="61" y="68"/>
                      <a:pt x="61" y="71"/>
                      <a:pt x="61" y="69"/>
                    </a:cubicBezTo>
                    <a:cubicBezTo>
                      <a:pt x="61" y="70"/>
                      <a:pt x="62" y="71"/>
                      <a:pt x="61" y="72"/>
                    </a:cubicBezTo>
                    <a:cubicBezTo>
                      <a:pt x="63" y="75"/>
                      <a:pt x="64" y="72"/>
                      <a:pt x="66" y="72"/>
                    </a:cubicBezTo>
                    <a:cubicBezTo>
                      <a:pt x="66" y="71"/>
                      <a:pt x="66" y="71"/>
                      <a:pt x="66" y="71"/>
                    </a:cubicBezTo>
                    <a:cubicBezTo>
                      <a:pt x="68" y="73"/>
                      <a:pt x="68" y="71"/>
                      <a:pt x="70" y="72"/>
                    </a:cubicBezTo>
                    <a:cubicBezTo>
                      <a:pt x="69" y="71"/>
                      <a:pt x="69" y="68"/>
                      <a:pt x="70" y="68"/>
                    </a:cubicBezTo>
                    <a:cubicBezTo>
                      <a:pt x="70" y="66"/>
                      <a:pt x="70" y="70"/>
                      <a:pt x="71" y="71"/>
                    </a:cubicBezTo>
                    <a:cubicBezTo>
                      <a:pt x="71" y="71"/>
                      <a:pt x="72" y="70"/>
                      <a:pt x="72" y="70"/>
                    </a:cubicBezTo>
                    <a:cubicBezTo>
                      <a:pt x="72" y="71"/>
                      <a:pt x="72" y="71"/>
                      <a:pt x="72" y="71"/>
                    </a:cubicBezTo>
                    <a:cubicBezTo>
                      <a:pt x="72" y="70"/>
                      <a:pt x="73" y="69"/>
                      <a:pt x="73" y="70"/>
                    </a:cubicBezTo>
                    <a:cubicBezTo>
                      <a:pt x="73" y="70"/>
                      <a:pt x="73" y="70"/>
                      <a:pt x="73" y="70"/>
                    </a:cubicBezTo>
                    <a:cubicBezTo>
                      <a:pt x="74" y="70"/>
                      <a:pt x="74" y="71"/>
                      <a:pt x="75" y="71"/>
                    </a:cubicBezTo>
                    <a:cubicBezTo>
                      <a:pt x="75" y="69"/>
                      <a:pt x="76" y="70"/>
                      <a:pt x="76" y="69"/>
                    </a:cubicBezTo>
                    <a:cubicBezTo>
                      <a:pt x="76" y="69"/>
                      <a:pt x="76" y="69"/>
                      <a:pt x="76" y="69"/>
                    </a:cubicBezTo>
                    <a:cubicBezTo>
                      <a:pt x="76" y="68"/>
                      <a:pt x="76" y="68"/>
                      <a:pt x="76" y="68"/>
                    </a:cubicBezTo>
                    <a:cubicBezTo>
                      <a:pt x="76" y="68"/>
                      <a:pt x="76" y="68"/>
                      <a:pt x="76" y="68"/>
                    </a:cubicBezTo>
                    <a:cubicBezTo>
                      <a:pt x="76" y="70"/>
                      <a:pt x="76" y="70"/>
                      <a:pt x="76" y="70"/>
                    </a:cubicBezTo>
                    <a:cubicBezTo>
                      <a:pt x="77" y="71"/>
                      <a:pt x="76" y="69"/>
                      <a:pt x="77" y="68"/>
                    </a:cubicBezTo>
                    <a:cubicBezTo>
                      <a:pt x="77" y="67"/>
                      <a:pt x="77" y="68"/>
                      <a:pt x="77" y="69"/>
                    </a:cubicBezTo>
                    <a:cubicBezTo>
                      <a:pt x="77" y="70"/>
                      <a:pt x="77" y="68"/>
                      <a:pt x="77" y="69"/>
                    </a:cubicBezTo>
                    <a:cubicBezTo>
                      <a:pt x="77" y="70"/>
                      <a:pt x="77" y="69"/>
                      <a:pt x="77" y="70"/>
                    </a:cubicBezTo>
                    <a:cubicBezTo>
                      <a:pt x="78" y="70"/>
                      <a:pt x="77" y="68"/>
                      <a:pt x="78" y="69"/>
                    </a:cubicBezTo>
                    <a:cubicBezTo>
                      <a:pt x="78" y="69"/>
                      <a:pt x="79" y="68"/>
                      <a:pt x="79" y="70"/>
                    </a:cubicBezTo>
                    <a:cubicBezTo>
                      <a:pt x="79" y="69"/>
                      <a:pt x="80" y="69"/>
                      <a:pt x="80" y="68"/>
                    </a:cubicBezTo>
                    <a:cubicBezTo>
                      <a:pt x="79" y="68"/>
                      <a:pt x="79" y="68"/>
                      <a:pt x="79" y="66"/>
                    </a:cubicBezTo>
                    <a:cubicBezTo>
                      <a:pt x="79" y="66"/>
                      <a:pt x="79" y="66"/>
                      <a:pt x="79" y="66"/>
                    </a:cubicBezTo>
                    <a:cubicBezTo>
                      <a:pt x="79" y="67"/>
                      <a:pt x="79" y="67"/>
                      <a:pt x="79" y="67"/>
                    </a:cubicBezTo>
                    <a:cubicBezTo>
                      <a:pt x="79" y="66"/>
                      <a:pt x="80" y="67"/>
                      <a:pt x="80" y="65"/>
                    </a:cubicBezTo>
                    <a:cubicBezTo>
                      <a:pt x="80" y="67"/>
                      <a:pt x="80" y="67"/>
                      <a:pt x="80" y="67"/>
                    </a:cubicBezTo>
                    <a:cubicBezTo>
                      <a:pt x="80" y="66"/>
                      <a:pt x="81" y="66"/>
                      <a:pt x="81" y="66"/>
                    </a:cubicBezTo>
                    <a:cubicBezTo>
                      <a:pt x="82" y="67"/>
                      <a:pt x="82" y="69"/>
                      <a:pt x="82" y="70"/>
                    </a:cubicBezTo>
                    <a:cubicBezTo>
                      <a:pt x="83" y="68"/>
                      <a:pt x="83" y="68"/>
                      <a:pt x="83" y="68"/>
                    </a:cubicBezTo>
                    <a:cubicBezTo>
                      <a:pt x="83" y="68"/>
                      <a:pt x="83" y="68"/>
                      <a:pt x="83" y="69"/>
                    </a:cubicBezTo>
                    <a:cubicBezTo>
                      <a:pt x="85" y="70"/>
                      <a:pt x="84" y="64"/>
                      <a:pt x="85" y="65"/>
                    </a:cubicBezTo>
                    <a:cubicBezTo>
                      <a:pt x="85" y="67"/>
                      <a:pt x="85" y="68"/>
                      <a:pt x="86" y="68"/>
                    </a:cubicBezTo>
                    <a:cubicBezTo>
                      <a:pt x="86" y="68"/>
                      <a:pt x="86" y="67"/>
                      <a:pt x="86" y="67"/>
                    </a:cubicBezTo>
                    <a:cubicBezTo>
                      <a:pt x="86" y="66"/>
                      <a:pt x="86" y="68"/>
                      <a:pt x="85" y="67"/>
                    </a:cubicBezTo>
                    <a:cubicBezTo>
                      <a:pt x="85" y="66"/>
                      <a:pt x="86" y="66"/>
                      <a:pt x="86" y="66"/>
                    </a:cubicBezTo>
                    <a:cubicBezTo>
                      <a:pt x="87" y="70"/>
                      <a:pt x="89" y="66"/>
                      <a:pt x="91" y="68"/>
                    </a:cubicBezTo>
                    <a:cubicBezTo>
                      <a:pt x="90" y="66"/>
                      <a:pt x="91" y="67"/>
                      <a:pt x="91" y="66"/>
                    </a:cubicBezTo>
                    <a:cubicBezTo>
                      <a:pt x="92" y="69"/>
                      <a:pt x="92" y="66"/>
                      <a:pt x="93" y="67"/>
                    </a:cubicBezTo>
                    <a:cubicBezTo>
                      <a:pt x="92" y="65"/>
                      <a:pt x="92" y="65"/>
                      <a:pt x="92" y="65"/>
                    </a:cubicBezTo>
                    <a:cubicBezTo>
                      <a:pt x="93" y="66"/>
                      <a:pt x="92" y="61"/>
                      <a:pt x="94" y="63"/>
                    </a:cubicBezTo>
                    <a:cubicBezTo>
                      <a:pt x="94" y="64"/>
                      <a:pt x="94" y="65"/>
                      <a:pt x="94" y="66"/>
                    </a:cubicBezTo>
                    <a:cubicBezTo>
                      <a:pt x="95" y="68"/>
                      <a:pt x="95" y="63"/>
                      <a:pt x="96" y="66"/>
                    </a:cubicBezTo>
                    <a:cubicBezTo>
                      <a:pt x="96" y="65"/>
                      <a:pt x="95" y="63"/>
                      <a:pt x="96" y="62"/>
                    </a:cubicBezTo>
                    <a:cubicBezTo>
                      <a:pt x="96" y="63"/>
                      <a:pt x="98" y="64"/>
                      <a:pt x="98" y="65"/>
                    </a:cubicBezTo>
                    <a:cubicBezTo>
                      <a:pt x="98" y="64"/>
                      <a:pt x="98" y="64"/>
                      <a:pt x="98" y="64"/>
                    </a:cubicBezTo>
                    <a:cubicBezTo>
                      <a:pt x="99" y="65"/>
                      <a:pt x="98" y="65"/>
                      <a:pt x="98" y="65"/>
                    </a:cubicBezTo>
                    <a:cubicBezTo>
                      <a:pt x="99" y="66"/>
                      <a:pt x="99" y="65"/>
                      <a:pt x="100" y="64"/>
                    </a:cubicBezTo>
                    <a:cubicBezTo>
                      <a:pt x="101" y="65"/>
                      <a:pt x="101" y="64"/>
                      <a:pt x="102" y="65"/>
                    </a:cubicBezTo>
                    <a:cubicBezTo>
                      <a:pt x="102" y="63"/>
                      <a:pt x="104" y="66"/>
                      <a:pt x="103" y="63"/>
                    </a:cubicBezTo>
                    <a:cubicBezTo>
                      <a:pt x="104" y="64"/>
                      <a:pt x="104" y="64"/>
                      <a:pt x="104" y="64"/>
                    </a:cubicBezTo>
                    <a:cubicBezTo>
                      <a:pt x="104" y="63"/>
                      <a:pt x="103" y="61"/>
                      <a:pt x="104" y="60"/>
                    </a:cubicBezTo>
                    <a:cubicBezTo>
                      <a:pt x="104" y="62"/>
                      <a:pt x="104" y="62"/>
                      <a:pt x="104" y="62"/>
                    </a:cubicBezTo>
                    <a:cubicBezTo>
                      <a:pt x="105" y="65"/>
                      <a:pt x="105" y="63"/>
                      <a:pt x="106" y="64"/>
                    </a:cubicBezTo>
                    <a:cubicBezTo>
                      <a:pt x="105" y="62"/>
                      <a:pt x="106" y="64"/>
                      <a:pt x="106" y="62"/>
                    </a:cubicBezTo>
                    <a:cubicBezTo>
                      <a:pt x="106" y="62"/>
                      <a:pt x="106" y="62"/>
                      <a:pt x="106" y="62"/>
                    </a:cubicBezTo>
                    <a:cubicBezTo>
                      <a:pt x="106" y="61"/>
                      <a:pt x="106" y="61"/>
                      <a:pt x="106" y="60"/>
                    </a:cubicBezTo>
                    <a:cubicBezTo>
                      <a:pt x="107" y="60"/>
                      <a:pt x="107" y="62"/>
                      <a:pt x="107" y="62"/>
                    </a:cubicBezTo>
                    <a:cubicBezTo>
                      <a:pt x="108" y="63"/>
                      <a:pt x="108" y="62"/>
                      <a:pt x="108" y="62"/>
                    </a:cubicBezTo>
                    <a:cubicBezTo>
                      <a:pt x="108" y="62"/>
                      <a:pt x="108" y="62"/>
                      <a:pt x="108" y="61"/>
                    </a:cubicBezTo>
                    <a:cubicBezTo>
                      <a:pt x="108" y="62"/>
                      <a:pt x="108" y="62"/>
                      <a:pt x="108" y="62"/>
                    </a:cubicBezTo>
                    <a:cubicBezTo>
                      <a:pt x="108" y="62"/>
                      <a:pt x="108" y="61"/>
                      <a:pt x="109" y="61"/>
                    </a:cubicBezTo>
                    <a:cubicBezTo>
                      <a:pt x="109" y="61"/>
                      <a:pt x="109" y="61"/>
                      <a:pt x="109" y="61"/>
                    </a:cubicBezTo>
                    <a:cubicBezTo>
                      <a:pt x="108" y="62"/>
                      <a:pt x="108" y="62"/>
                      <a:pt x="108" y="62"/>
                    </a:cubicBezTo>
                    <a:cubicBezTo>
                      <a:pt x="108" y="62"/>
                      <a:pt x="109" y="62"/>
                      <a:pt x="109" y="62"/>
                    </a:cubicBezTo>
                    <a:cubicBezTo>
                      <a:pt x="109" y="62"/>
                      <a:pt x="109" y="62"/>
                      <a:pt x="109" y="62"/>
                    </a:cubicBezTo>
                    <a:cubicBezTo>
                      <a:pt x="109" y="62"/>
                      <a:pt x="109" y="62"/>
                      <a:pt x="109" y="62"/>
                    </a:cubicBezTo>
                    <a:cubicBezTo>
                      <a:pt x="110" y="64"/>
                      <a:pt x="110" y="64"/>
                      <a:pt x="110" y="64"/>
                    </a:cubicBezTo>
                    <a:cubicBezTo>
                      <a:pt x="110" y="64"/>
                      <a:pt x="110" y="62"/>
                      <a:pt x="110" y="61"/>
                    </a:cubicBezTo>
                    <a:cubicBezTo>
                      <a:pt x="112" y="62"/>
                      <a:pt x="113" y="60"/>
                      <a:pt x="114" y="59"/>
                    </a:cubicBezTo>
                    <a:cubicBezTo>
                      <a:pt x="113" y="59"/>
                      <a:pt x="114" y="60"/>
                      <a:pt x="114" y="60"/>
                    </a:cubicBezTo>
                    <a:cubicBezTo>
                      <a:pt x="114" y="59"/>
                      <a:pt x="114" y="58"/>
                      <a:pt x="114" y="59"/>
                    </a:cubicBezTo>
                    <a:cubicBezTo>
                      <a:pt x="114" y="58"/>
                      <a:pt x="115" y="60"/>
                      <a:pt x="116" y="60"/>
                    </a:cubicBezTo>
                    <a:cubicBezTo>
                      <a:pt x="116" y="60"/>
                      <a:pt x="115" y="58"/>
                      <a:pt x="115" y="58"/>
                    </a:cubicBezTo>
                    <a:cubicBezTo>
                      <a:pt x="117" y="60"/>
                      <a:pt x="117" y="56"/>
                      <a:pt x="118" y="57"/>
                    </a:cubicBezTo>
                    <a:cubicBezTo>
                      <a:pt x="118" y="58"/>
                      <a:pt x="118" y="58"/>
                      <a:pt x="119" y="59"/>
                    </a:cubicBezTo>
                    <a:cubicBezTo>
                      <a:pt x="119" y="58"/>
                      <a:pt x="120" y="57"/>
                      <a:pt x="120" y="55"/>
                    </a:cubicBezTo>
                    <a:cubicBezTo>
                      <a:pt x="120" y="57"/>
                      <a:pt x="120" y="57"/>
                      <a:pt x="120" y="57"/>
                    </a:cubicBezTo>
                    <a:cubicBezTo>
                      <a:pt x="121" y="57"/>
                      <a:pt x="121" y="56"/>
                      <a:pt x="121" y="55"/>
                    </a:cubicBezTo>
                    <a:cubicBezTo>
                      <a:pt x="120" y="54"/>
                      <a:pt x="121" y="52"/>
                      <a:pt x="121" y="53"/>
                    </a:cubicBezTo>
                    <a:cubicBezTo>
                      <a:pt x="121" y="53"/>
                      <a:pt x="121" y="53"/>
                      <a:pt x="121" y="53"/>
                    </a:cubicBezTo>
                    <a:cubicBezTo>
                      <a:pt x="122" y="52"/>
                      <a:pt x="122" y="52"/>
                      <a:pt x="122" y="52"/>
                    </a:cubicBezTo>
                    <a:cubicBezTo>
                      <a:pt x="123" y="52"/>
                      <a:pt x="122" y="52"/>
                      <a:pt x="122" y="53"/>
                    </a:cubicBezTo>
                    <a:cubicBezTo>
                      <a:pt x="123" y="55"/>
                      <a:pt x="124" y="54"/>
                      <a:pt x="125" y="54"/>
                    </a:cubicBezTo>
                    <a:cubicBezTo>
                      <a:pt x="124" y="53"/>
                      <a:pt x="124" y="53"/>
                      <a:pt x="124" y="53"/>
                    </a:cubicBezTo>
                    <a:cubicBezTo>
                      <a:pt x="125" y="52"/>
                      <a:pt x="125" y="54"/>
                      <a:pt x="125" y="54"/>
                    </a:cubicBezTo>
                    <a:cubicBezTo>
                      <a:pt x="125" y="49"/>
                      <a:pt x="125" y="49"/>
                      <a:pt x="125" y="49"/>
                    </a:cubicBezTo>
                    <a:cubicBezTo>
                      <a:pt x="125" y="49"/>
                      <a:pt x="126" y="51"/>
                      <a:pt x="126" y="52"/>
                    </a:cubicBezTo>
                    <a:cubicBezTo>
                      <a:pt x="127" y="51"/>
                      <a:pt x="126" y="48"/>
                      <a:pt x="126" y="46"/>
                    </a:cubicBezTo>
                    <a:cubicBezTo>
                      <a:pt x="127" y="47"/>
                      <a:pt x="127" y="45"/>
                      <a:pt x="128" y="45"/>
                    </a:cubicBezTo>
                    <a:cubicBezTo>
                      <a:pt x="128" y="46"/>
                      <a:pt x="127" y="45"/>
                      <a:pt x="128" y="46"/>
                    </a:cubicBezTo>
                    <a:cubicBezTo>
                      <a:pt x="129" y="47"/>
                      <a:pt x="129" y="47"/>
                      <a:pt x="129" y="47"/>
                    </a:cubicBezTo>
                    <a:cubicBezTo>
                      <a:pt x="128" y="48"/>
                      <a:pt x="130" y="50"/>
                      <a:pt x="130" y="51"/>
                    </a:cubicBezTo>
                    <a:cubicBezTo>
                      <a:pt x="130" y="50"/>
                      <a:pt x="132" y="50"/>
                      <a:pt x="132" y="50"/>
                    </a:cubicBezTo>
                    <a:cubicBezTo>
                      <a:pt x="131" y="48"/>
                      <a:pt x="133" y="49"/>
                      <a:pt x="132" y="46"/>
                    </a:cubicBezTo>
                    <a:cubicBezTo>
                      <a:pt x="133" y="45"/>
                      <a:pt x="133" y="48"/>
                      <a:pt x="134" y="48"/>
                    </a:cubicBezTo>
                    <a:cubicBezTo>
                      <a:pt x="134" y="47"/>
                      <a:pt x="135" y="47"/>
                      <a:pt x="136" y="47"/>
                    </a:cubicBezTo>
                    <a:cubicBezTo>
                      <a:pt x="136" y="47"/>
                      <a:pt x="136" y="47"/>
                      <a:pt x="136" y="47"/>
                    </a:cubicBezTo>
                    <a:cubicBezTo>
                      <a:pt x="137" y="46"/>
                      <a:pt x="138" y="46"/>
                      <a:pt x="138" y="44"/>
                    </a:cubicBezTo>
                    <a:cubicBezTo>
                      <a:pt x="139" y="45"/>
                      <a:pt x="139" y="45"/>
                      <a:pt x="139" y="45"/>
                    </a:cubicBezTo>
                    <a:cubicBezTo>
                      <a:pt x="140" y="46"/>
                      <a:pt x="137" y="42"/>
                      <a:pt x="139" y="43"/>
                    </a:cubicBezTo>
                    <a:cubicBezTo>
                      <a:pt x="139" y="44"/>
                      <a:pt x="139" y="44"/>
                      <a:pt x="139" y="44"/>
                    </a:cubicBezTo>
                    <a:cubicBezTo>
                      <a:pt x="139" y="43"/>
                      <a:pt x="141" y="45"/>
                      <a:pt x="141" y="43"/>
                    </a:cubicBezTo>
                    <a:cubicBezTo>
                      <a:pt x="141" y="44"/>
                      <a:pt x="141" y="44"/>
                      <a:pt x="141" y="44"/>
                    </a:cubicBezTo>
                    <a:cubicBezTo>
                      <a:pt x="141" y="43"/>
                      <a:pt x="142" y="43"/>
                      <a:pt x="142" y="41"/>
                    </a:cubicBezTo>
                    <a:cubicBezTo>
                      <a:pt x="143" y="43"/>
                      <a:pt x="143" y="43"/>
                      <a:pt x="143" y="43"/>
                    </a:cubicBezTo>
                    <a:cubicBezTo>
                      <a:pt x="144" y="44"/>
                      <a:pt x="142" y="41"/>
                      <a:pt x="143" y="42"/>
                    </a:cubicBezTo>
                    <a:cubicBezTo>
                      <a:pt x="143" y="42"/>
                      <a:pt x="144" y="42"/>
                      <a:pt x="144" y="43"/>
                    </a:cubicBezTo>
                    <a:cubicBezTo>
                      <a:pt x="144" y="41"/>
                      <a:pt x="145" y="41"/>
                      <a:pt x="145" y="40"/>
                    </a:cubicBezTo>
                    <a:cubicBezTo>
                      <a:pt x="146" y="42"/>
                      <a:pt x="146" y="42"/>
                      <a:pt x="146" y="42"/>
                    </a:cubicBezTo>
                    <a:cubicBezTo>
                      <a:pt x="149" y="41"/>
                      <a:pt x="153" y="39"/>
                      <a:pt x="154" y="36"/>
                    </a:cubicBezTo>
                    <a:cubicBezTo>
                      <a:pt x="156" y="38"/>
                      <a:pt x="154" y="37"/>
                      <a:pt x="156" y="39"/>
                    </a:cubicBezTo>
                    <a:cubicBezTo>
                      <a:pt x="154" y="37"/>
                      <a:pt x="156" y="38"/>
                      <a:pt x="156" y="37"/>
                    </a:cubicBezTo>
                    <a:cubicBezTo>
                      <a:pt x="156" y="37"/>
                      <a:pt x="156" y="37"/>
                      <a:pt x="156" y="37"/>
                    </a:cubicBezTo>
                    <a:cubicBezTo>
                      <a:pt x="157" y="36"/>
                      <a:pt x="158" y="38"/>
                      <a:pt x="158" y="37"/>
                    </a:cubicBezTo>
                    <a:cubicBezTo>
                      <a:pt x="157" y="36"/>
                      <a:pt x="157" y="36"/>
                      <a:pt x="157" y="36"/>
                    </a:cubicBezTo>
                    <a:cubicBezTo>
                      <a:pt x="157" y="35"/>
                      <a:pt x="160" y="38"/>
                      <a:pt x="158" y="36"/>
                    </a:cubicBezTo>
                    <a:cubicBezTo>
                      <a:pt x="160" y="37"/>
                      <a:pt x="160" y="37"/>
                      <a:pt x="160" y="37"/>
                    </a:cubicBezTo>
                    <a:cubicBezTo>
                      <a:pt x="159" y="34"/>
                      <a:pt x="161" y="37"/>
                      <a:pt x="160" y="35"/>
                    </a:cubicBezTo>
                    <a:cubicBezTo>
                      <a:pt x="160" y="35"/>
                      <a:pt x="160" y="35"/>
                      <a:pt x="160" y="35"/>
                    </a:cubicBezTo>
                    <a:cubicBezTo>
                      <a:pt x="162" y="36"/>
                      <a:pt x="160" y="32"/>
                      <a:pt x="162" y="34"/>
                    </a:cubicBezTo>
                    <a:cubicBezTo>
                      <a:pt x="162" y="33"/>
                      <a:pt x="162" y="32"/>
                      <a:pt x="161" y="30"/>
                    </a:cubicBezTo>
                    <a:cubicBezTo>
                      <a:pt x="163" y="33"/>
                      <a:pt x="163" y="33"/>
                      <a:pt x="163" y="33"/>
                    </a:cubicBezTo>
                    <a:cubicBezTo>
                      <a:pt x="164" y="30"/>
                      <a:pt x="167" y="29"/>
                      <a:pt x="167" y="26"/>
                    </a:cubicBezTo>
                    <a:cubicBezTo>
                      <a:pt x="168" y="27"/>
                      <a:pt x="168" y="27"/>
                      <a:pt x="168" y="27"/>
                    </a:cubicBezTo>
                    <a:cubicBezTo>
                      <a:pt x="168" y="24"/>
                      <a:pt x="172" y="27"/>
                      <a:pt x="170" y="23"/>
                    </a:cubicBezTo>
                    <a:cubicBezTo>
                      <a:pt x="169" y="21"/>
                      <a:pt x="169" y="21"/>
                      <a:pt x="169" y="21"/>
                    </a:cubicBezTo>
                    <a:cubicBezTo>
                      <a:pt x="171" y="23"/>
                      <a:pt x="171" y="23"/>
                      <a:pt x="171" y="23"/>
                    </a:cubicBezTo>
                    <a:cubicBezTo>
                      <a:pt x="170" y="22"/>
                      <a:pt x="172" y="22"/>
                      <a:pt x="171" y="20"/>
                    </a:cubicBezTo>
                    <a:cubicBezTo>
                      <a:pt x="171" y="21"/>
                      <a:pt x="171" y="21"/>
                      <a:pt x="172" y="21"/>
                    </a:cubicBezTo>
                    <a:cubicBezTo>
                      <a:pt x="172" y="21"/>
                      <a:pt x="171" y="19"/>
                      <a:pt x="172" y="19"/>
                    </a:cubicBezTo>
                    <a:cubicBezTo>
                      <a:pt x="172" y="20"/>
                      <a:pt x="172" y="20"/>
                      <a:pt x="172" y="20"/>
                    </a:cubicBezTo>
                    <a:cubicBezTo>
                      <a:pt x="177" y="20"/>
                      <a:pt x="182" y="19"/>
                      <a:pt x="180" y="14"/>
                    </a:cubicBezTo>
                    <a:cubicBezTo>
                      <a:pt x="180" y="13"/>
                      <a:pt x="182" y="15"/>
                      <a:pt x="182" y="15"/>
                    </a:cubicBezTo>
                    <a:cubicBezTo>
                      <a:pt x="181" y="11"/>
                      <a:pt x="188" y="11"/>
                      <a:pt x="185" y="6"/>
                    </a:cubicBezTo>
                    <a:cubicBezTo>
                      <a:pt x="185" y="4"/>
                      <a:pt x="180" y="0"/>
                      <a:pt x="18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10" name="Freeform 342"/>
              <p:cNvSpPr>
                <a:spLocks/>
              </p:cNvSpPr>
              <p:nvPr/>
            </p:nvSpPr>
            <p:spPr bwMode="auto">
              <a:xfrm>
                <a:off x="2537" y="1376"/>
                <a:ext cx="1" cy="1"/>
              </a:xfrm>
              <a:custGeom>
                <a:avLst/>
                <a:gdLst>
                  <a:gd name="T0" fmla="*/ 0 w 1"/>
                  <a:gd name="T1" fmla="*/ 0 h 1"/>
                  <a:gd name="T2" fmla="*/ 1 w 1"/>
                  <a:gd name="T3" fmla="*/ 0 h 1"/>
                  <a:gd name="T4" fmla="*/ 0 w 1"/>
                  <a:gd name="T5" fmla="*/ 1 h 1"/>
                  <a:gd name="T6" fmla="*/ 0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1" y="0"/>
                    </a:cubicBezTo>
                    <a:cubicBezTo>
                      <a:pt x="0" y="0"/>
                      <a:pt x="0" y="0"/>
                      <a:pt x="0" y="1"/>
                    </a:cubicBezTo>
                    <a:cubicBezTo>
                      <a:pt x="0" y="1"/>
                      <a:pt x="0" y="1"/>
                      <a:pt x="0" y="1"/>
                    </a:cubicBezTo>
                    <a:cubicBezTo>
                      <a:pt x="0" y="1"/>
                      <a:pt x="0" y="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11" name="Freeform 343"/>
              <p:cNvSpPr>
                <a:spLocks/>
              </p:cNvSpPr>
              <p:nvPr/>
            </p:nvSpPr>
            <p:spPr bwMode="auto">
              <a:xfrm>
                <a:off x="2793" y="1153"/>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1"/>
                      <a:pt x="1" y="0"/>
                      <a:pt x="1" y="1"/>
                    </a:cubicBezTo>
                    <a:cubicBezTo>
                      <a:pt x="1"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12" name="Freeform 344"/>
              <p:cNvSpPr>
                <a:spLocks/>
              </p:cNvSpPr>
              <p:nvPr/>
            </p:nvSpPr>
            <p:spPr bwMode="auto">
              <a:xfrm>
                <a:off x="2535" y="1380"/>
                <a:ext cx="1" cy="1"/>
              </a:xfrm>
              <a:custGeom>
                <a:avLst/>
                <a:gdLst>
                  <a:gd name="T0" fmla="*/ 0 w 1"/>
                  <a:gd name="T1" fmla="*/ 0 h 1"/>
                  <a:gd name="T2" fmla="*/ 0 w 1"/>
                  <a:gd name="T3" fmla="*/ 1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1"/>
                      <a:pt x="0" y="1"/>
                    </a:cubicBezTo>
                    <a:cubicBezTo>
                      <a:pt x="0" y="1"/>
                      <a:pt x="0" y="1"/>
                      <a:pt x="0" y="1"/>
                    </a:cubicBezTo>
                    <a:cubicBezTo>
                      <a:pt x="1"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13" name="Freeform 345"/>
              <p:cNvSpPr>
                <a:spLocks/>
              </p:cNvSpPr>
              <p:nvPr/>
            </p:nvSpPr>
            <p:spPr bwMode="auto">
              <a:xfrm>
                <a:off x="2656" y="1389"/>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14" name="Freeform 346"/>
              <p:cNvSpPr>
                <a:spLocks/>
              </p:cNvSpPr>
              <p:nvPr/>
            </p:nvSpPr>
            <p:spPr bwMode="auto">
              <a:xfrm>
                <a:off x="2618" y="101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15" name="Freeform 347"/>
              <p:cNvSpPr>
                <a:spLocks/>
              </p:cNvSpPr>
              <p:nvPr/>
            </p:nvSpPr>
            <p:spPr bwMode="auto">
              <a:xfrm>
                <a:off x="2827" y="1171"/>
                <a:ext cx="2" cy="1"/>
              </a:xfrm>
              <a:custGeom>
                <a:avLst/>
                <a:gdLst>
                  <a:gd name="T0" fmla="*/ 0 w 1"/>
                  <a:gd name="T1" fmla="*/ 1 h 1"/>
                  <a:gd name="T2" fmla="*/ 0 w 1"/>
                  <a:gd name="T3" fmla="*/ 1 h 1"/>
                  <a:gd name="T4" fmla="*/ 0 w 1"/>
                  <a:gd name="T5" fmla="*/ 1 h 1"/>
                </a:gdLst>
                <a:ahLst/>
                <a:cxnLst>
                  <a:cxn ang="0">
                    <a:pos x="T0" y="T1"/>
                  </a:cxn>
                  <a:cxn ang="0">
                    <a:pos x="T2" y="T3"/>
                  </a:cxn>
                  <a:cxn ang="0">
                    <a:pos x="T4" y="T5"/>
                  </a:cxn>
                </a:cxnLst>
                <a:rect l="0" t="0" r="r" b="b"/>
                <a:pathLst>
                  <a:path w="1" h="1">
                    <a:moveTo>
                      <a:pt x="0" y="1"/>
                    </a:moveTo>
                    <a:cubicBezTo>
                      <a:pt x="0" y="1"/>
                      <a:pt x="1" y="0"/>
                      <a:pt x="0" y="1"/>
                    </a:cubicBezTo>
                    <a:cubicBezTo>
                      <a:pt x="1" y="1"/>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16" name="Freeform 348"/>
              <p:cNvSpPr>
                <a:spLocks/>
              </p:cNvSpPr>
              <p:nvPr/>
            </p:nvSpPr>
            <p:spPr bwMode="auto">
              <a:xfrm>
                <a:off x="2614" y="1010"/>
                <a:ext cx="2" cy="1"/>
              </a:xfrm>
              <a:custGeom>
                <a:avLst/>
                <a:gdLst>
                  <a:gd name="T0" fmla="*/ 2 w 2"/>
                  <a:gd name="T1" fmla="*/ 0 h 1"/>
                  <a:gd name="T2" fmla="*/ 0 w 2"/>
                  <a:gd name="T3" fmla="*/ 1 h 1"/>
                  <a:gd name="T4" fmla="*/ 0 w 2"/>
                  <a:gd name="T5" fmla="*/ 0 h 1"/>
                  <a:gd name="T6" fmla="*/ 2 w 2"/>
                  <a:gd name="T7" fmla="*/ 0 h 1"/>
                </a:gdLst>
                <a:ahLst/>
                <a:cxnLst>
                  <a:cxn ang="0">
                    <a:pos x="T0" y="T1"/>
                  </a:cxn>
                  <a:cxn ang="0">
                    <a:pos x="T2" y="T3"/>
                  </a:cxn>
                  <a:cxn ang="0">
                    <a:pos x="T4" y="T5"/>
                  </a:cxn>
                  <a:cxn ang="0">
                    <a:pos x="T6" y="T7"/>
                  </a:cxn>
                </a:cxnLst>
                <a:rect l="0" t="0" r="r" b="b"/>
                <a:pathLst>
                  <a:path w="2" h="1">
                    <a:moveTo>
                      <a:pt x="2" y="0"/>
                    </a:moveTo>
                    <a:lnTo>
                      <a:pt x="0" y="1"/>
                    </a:lnTo>
                    <a:lnTo>
                      <a:pt x="0" y="0"/>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17" name="Freeform 349"/>
              <p:cNvSpPr>
                <a:spLocks/>
              </p:cNvSpPr>
              <p:nvPr/>
            </p:nvSpPr>
            <p:spPr bwMode="auto">
              <a:xfrm>
                <a:off x="2636" y="1372"/>
                <a:ext cx="0" cy="1"/>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0"/>
                      <a:pt x="0" y="0"/>
                      <a:pt x="0" y="0"/>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18" name="Freeform 350"/>
              <p:cNvSpPr>
                <a:spLocks/>
              </p:cNvSpPr>
              <p:nvPr/>
            </p:nvSpPr>
            <p:spPr bwMode="auto">
              <a:xfrm>
                <a:off x="2609" y="1020"/>
                <a:ext cx="1" cy="3"/>
              </a:xfrm>
              <a:custGeom>
                <a:avLst/>
                <a:gdLst>
                  <a:gd name="T0" fmla="*/ 1 w 1"/>
                  <a:gd name="T1" fmla="*/ 0 h 3"/>
                  <a:gd name="T2" fmla="*/ 1 w 1"/>
                  <a:gd name="T3" fmla="*/ 0 h 3"/>
                  <a:gd name="T4" fmla="*/ 0 w 1"/>
                  <a:gd name="T5" fmla="*/ 3 h 3"/>
                  <a:gd name="T6" fmla="*/ 1 w 1"/>
                  <a:gd name="T7" fmla="*/ 0 h 3"/>
                </a:gdLst>
                <a:ahLst/>
                <a:cxnLst>
                  <a:cxn ang="0">
                    <a:pos x="T0" y="T1"/>
                  </a:cxn>
                  <a:cxn ang="0">
                    <a:pos x="T2" y="T3"/>
                  </a:cxn>
                  <a:cxn ang="0">
                    <a:pos x="T4" y="T5"/>
                  </a:cxn>
                  <a:cxn ang="0">
                    <a:pos x="T6" y="T7"/>
                  </a:cxn>
                </a:cxnLst>
                <a:rect l="0" t="0" r="r" b="b"/>
                <a:pathLst>
                  <a:path w="1" h="3">
                    <a:moveTo>
                      <a:pt x="1" y="0"/>
                    </a:moveTo>
                    <a:lnTo>
                      <a:pt x="1" y="0"/>
                    </a:lnTo>
                    <a:lnTo>
                      <a:pt x="0" y="3"/>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19" name="Freeform 351"/>
              <p:cNvSpPr>
                <a:spLocks/>
              </p:cNvSpPr>
              <p:nvPr/>
            </p:nvSpPr>
            <p:spPr bwMode="auto">
              <a:xfrm>
                <a:off x="2583" y="1015"/>
                <a:ext cx="1" cy="2"/>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2"/>
                      <a:pt x="0" y="0"/>
                      <a:pt x="1" y="1"/>
                    </a:cubicBezTo>
                    <a:cubicBezTo>
                      <a:pt x="0"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20" name="Freeform 352"/>
              <p:cNvSpPr>
                <a:spLocks/>
              </p:cNvSpPr>
              <p:nvPr/>
            </p:nvSpPr>
            <p:spPr bwMode="auto">
              <a:xfrm>
                <a:off x="2584" y="1013"/>
                <a:ext cx="1" cy="2"/>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1" y="1"/>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21" name="Freeform 353"/>
              <p:cNvSpPr>
                <a:spLocks/>
              </p:cNvSpPr>
              <p:nvPr/>
            </p:nvSpPr>
            <p:spPr bwMode="auto">
              <a:xfrm>
                <a:off x="2614" y="1016"/>
                <a:ext cx="3" cy="0"/>
              </a:xfrm>
              <a:custGeom>
                <a:avLst/>
                <a:gdLst>
                  <a:gd name="T0" fmla="*/ 0 w 2"/>
                  <a:gd name="T1" fmla="*/ 2 w 2"/>
                  <a:gd name="T2" fmla="*/ 2 w 2"/>
                  <a:gd name="T3" fmla="*/ 0 w 2"/>
                </a:gdLst>
                <a:ahLst/>
                <a:cxnLst>
                  <a:cxn ang="0">
                    <a:pos x="T0" y="0"/>
                  </a:cxn>
                  <a:cxn ang="0">
                    <a:pos x="T1" y="0"/>
                  </a:cxn>
                  <a:cxn ang="0">
                    <a:pos x="T2" y="0"/>
                  </a:cxn>
                  <a:cxn ang="0">
                    <a:pos x="T3" y="0"/>
                  </a:cxn>
                </a:cxnLst>
                <a:rect l="0" t="0" r="r" b="b"/>
                <a:pathLst>
                  <a:path w="2">
                    <a:moveTo>
                      <a:pt x="0" y="0"/>
                    </a:moveTo>
                    <a:cubicBezTo>
                      <a:pt x="2" y="0"/>
                      <a:pt x="2" y="0"/>
                      <a:pt x="2" y="0"/>
                    </a:cubicBezTo>
                    <a:cubicBezTo>
                      <a:pt x="2" y="0"/>
                      <a:pt x="2" y="0"/>
                      <a:pt x="2" y="0"/>
                    </a:cubicBezTo>
                    <a:cubicBezTo>
                      <a:pt x="1"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22" name="Freeform 354"/>
              <p:cNvSpPr>
                <a:spLocks/>
              </p:cNvSpPr>
              <p:nvPr/>
            </p:nvSpPr>
            <p:spPr bwMode="auto">
              <a:xfrm>
                <a:off x="2547" y="1403"/>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23" name="Freeform 355"/>
              <p:cNvSpPr>
                <a:spLocks/>
              </p:cNvSpPr>
              <p:nvPr/>
            </p:nvSpPr>
            <p:spPr bwMode="auto">
              <a:xfrm>
                <a:off x="2558" y="1404"/>
                <a:ext cx="1" cy="3"/>
              </a:xfrm>
              <a:custGeom>
                <a:avLst/>
                <a:gdLst>
                  <a:gd name="T0" fmla="*/ 1 w 1"/>
                  <a:gd name="T1" fmla="*/ 2 h 3"/>
                  <a:gd name="T2" fmla="*/ 0 w 1"/>
                  <a:gd name="T3" fmla="*/ 1 h 3"/>
                  <a:gd name="T4" fmla="*/ 1 w 1"/>
                  <a:gd name="T5" fmla="*/ 2 h 3"/>
                </a:gdLst>
                <a:ahLst/>
                <a:cxnLst>
                  <a:cxn ang="0">
                    <a:pos x="T0" y="T1"/>
                  </a:cxn>
                  <a:cxn ang="0">
                    <a:pos x="T2" y="T3"/>
                  </a:cxn>
                  <a:cxn ang="0">
                    <a:pos x="T4" y="T5"/>
                  </a:cxn>
                </a:cxnLst>
                <a:rect l="0" t="0" r="r" b="b"/>
                <a:pathLst>
                  <a:path w="1" h="3">
                    <a:moveTo>
                      <a:pt x="1" y="2"/>
                    </a:moveTo>
                    <a:cubicBezTo>
                      <a:pt x="1" y="0"/>
                      <a:pt x="0" y="1"/>
                      <a:pt x="0" y="1"/>
                    </a:cubicBezTo>
                    <a:cubicBezTo>
                      <a:pt x="0" y="3"/>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24" name="Freeform 356"/>
              <p:cNvSpPr>
                <a:spLocks/>
              </p:cNvSpPr>
              <p:nvPr/>
            </p:nvSpPr>
            <p:spPr bwMode="auto">
              <a:xfrm>
                <a:off x="2541" y="1397"/>
                <a:ext cx="4" cy="1"/>
              </a:xfrm>
              <a:custGeom>
                <a:avLst/>
                <a:gdLst>
                  <a:gd name="T0" fmla="*/ 0 w 3"/>
                  <a:gd name="T1" fmla="*/ 1 h 1"/>
                  <a:gd name="T2" fmla="*/ 3 w 3"/>
                  <a:gd name="T3" fmla="*/ 0 h 1"/>
                  <a:gd name="T4" fmla="*/ 0 w 3"/>
                  <a:gd name="T5" fmla="*/ 1 h 1"/>
                </a:gdLst>
                <a:ahLst/>
                <a:cxnLst>
                  <a:cxn ang="0">
                    <a:pos x="T0" y="T1"/>
                  </a:cxn>
                  <a:cxn ang="0">
                    <a:pos x="T2" y="T3"/>
                  </a:cxn>
                  <a:cxn ang="0">
                    <a:pos x="T4" y="T5"/>
                  </a:cxn>
                </a:cxnLst>
                <a:rect l="0" t="0" r="r" b="b"/>
                <a:pathLst>
                  <a:path w="3" h="1">
                    <a:moveTo>
                      <a:pt x="0" y="1"/>
                    </a:moveTo>
                    <a:cubicBezTo>
                      <a:pt x="1" y="1"/>
                      <a:pt x="2" y="1"/>
                      <a:pt x="3" y="0"/>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25" name="Freeform 357"/>
              <p:cNvSpPr>
                <a:spLocks/>
              </p:cNvSpPr>
              <p:nvPr/>
            </p:nvSpPr>
            <p:spPr bwMode="auto">
              <a:xfrm>
                <a:off x="2562" y="1404"/>
                <a:ext cx="1" cy="1"/>
              </a:xfrm>
              <a:custGeom>
                <a:avLst/>
                <a:gdLst>
                  <a:gd name="T0" fmla="*/ 0 w 1"/>
                  <a:gd name="T1" fmla="*/ 0 h 1"/>
                  <a:gd name="T2" fmla="*/ 0 w 1"/>
                  <a:gd name="T3" fmla="*/ 1 h 1"/>
                  <a:gd name="T4" fmla="*/ 1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0" y="1"/>
                      <a:pt x="0" y="1"/>
                      <a:pt x="0" y="1"/>
                    </a:cubicBezTo>
                    <a:cubicBezTo>
                      <a:pt x="0" y="1"/>
                      <a:pt x="1" y="1"/>
                      <a:pt x="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26" name="Freeform 358"/>
              <p:cNvSpPr>
                <a:spLocks/>
              </p:cNvSpPr>
              <p:nvPr/>
            </p:nvSpPr>
            <p:spPr bwMode="auto">
              <a:xfrm>
                <a:off x="2385" y="909"/>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27" name="Freeform 359"/>
              <p:cNvSpPr>
                <a:spLocks/>
              </p:cNvSpPr>
              <p:nvPr/>
            </p:nvSpPr>
            <p:spPr bwMode="auto">
              <a:xfrm>
                <a:off x="2539" y="1394"/>
                <a:ext cx="1" cy="2"/>
              </a:xfrm>
              <a:custGeom>
                <a:avLst/>
                <a:gdLst>
                  <a:gd name="T0" fmla="*/ 1 w 1"/>
                  <a:gd name="T1" fmla="*/ 0 h 2"/>
                  <a:gd name="T2" fmla="*/ 0 w 1"/>
                  <a:gd name="T3" fmla="*/ 1 h 2"/>
                  <a:gd name="T4" fmla="*/ 1 w 1"/>
                  <a:gd name="T5" fmla="*/ 1 h 2"/>
                  <a:gd name="T6" fmla="*/ 1 w 1"/>
                  <a:gd name="T7" fmla="*/ 0 h 2"/>
                </a:gdLst>
                <a:ahLst/>
                <a:cxnLst>
                  <a:cxn ang="0">
                    <a:pos x="T0" y="T1"/>
                  </a:cxn>
                  <a:cxn ang="0">
                    <a:pos x="T2" y="T3"/>
                  </a:cxn>
                  <a:cxn ang="0">
                    <a:pos x="T4" y="T5"/>
                  </a:cxn>
                  <a:cxn ang="0">
                    <a:pos x="T6" y="T7"/>
                  </a:cxn>
                </a:cxnLst>
                <a:rect l="0" t="0" r="r" b="b"/>
                <a:pathLst>
                  <a:path w="1" h="2">
                    <a:moveTo>
                      <a:pt x="1" y="0"/>
                    </a:moveTo>
                    <a:cubicBezTo>
                      <a:pt x="0" y="1"/>
                      <a:pt x="0" y="1"/>
                      <a:pt x="0" y="1"/>
                    </a:cubicBezTo>
                    <a:cubicBezTo>
                      <a:pt x="0" y="2"/>
                      <a:pt x="0" y="1"/>
                      <a:pt x="1" y="1"/>
                    </a:cubicBezTo>
                    <a:cubicBezTo>
                      <a:pt x="1" y="1"/>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28" name="Freeform 360"/>
              <p:cNvSpPr>
                <a:spLocks/>
              </p:cNvSpPr>
              <p:nvPr/>
            </p:nvSpPr>
            <p:spPr bwMode="auto">
              <a:xfrm>
                <a:off x="2639" y="1394"/>
                <a:ext cx="0" cy="1"/>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lnTo>
                      <a:pt x="0" y="1"/>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29" name="Freeform 361"/>
              <p:cNvSpPr>
                <a:spLocks/>
              </p:cNvSpPr>
              <p:nvPr/>
            </p:nvSpPr>
            <p:spPr bwMode="auto">
              <a:xfrm>
                <a:off x="2671" y="1380"/>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30" name="Freeform 362"/>
              <p:cNvSpPr>
                <a:spLocks/>
              </p:cNvSpPr>
              <p:nvPr/>
            </p:nvSpPr>
            <p:spPr bwMode="auto">
              <a:xfrm>
                <a:off x="2671" y="138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31" name="Freeform 363"/>
              <p:cNvSpPr>
                <a:spLocks/>
              </p:cNvSpPr>
              <p:nvPr/>
            </p:nvSpPr>
            <p:spPr bwMode="auto">
              <a:xfrm>
                <a:off x="2668" y="1386"/>
                <a:ext cx="1" cy="1"/>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0" y="0"/>
                      <a:pt x="0" y="0"/>
                      <a:pt x="0" y="0"/>
                    </a:cubicBezTo>
                    <a:cubicBezTo>
                      <a:pt x="1" y="1"/>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32" name="Freeform 364"/>
              <p:cNvSpPr>
                <a:spLocks/>
              </p:cNvSpPr>
              <p:nvPr/>
            </p:nvSpPr>
            <p:spPr bwMode="auto">
              <a:xfrm>
                <a:off x="2537" y="1425"/>
                <a:ext cx="2" cy="2"/>
              </a:xfrm>
              <a:custGeom>
                <a:avLst/>
                <a:gdLst>
                  <a:gd name="T0" fmla="*/ 1 w 2"/>
                  <a:gd name="T1" fmla="*/ 0 h 2"/>
                  <a:gd name="T2" fmla="*/ 1 w 2"/>
                  <a:gd name="T3" fmla="*/ 2 h 2"/>
                  <a:gd name="T4" fmla="*/ 1 w 2"/>
                  <a:gd name="T5" fmla="*/ 0 h 2"/>
                </a:gdLst>
                <a:ahLst/>
                <a:cxnLst>
                  <a:cxn ang="0">
                    <a:pos x="T0" y="T1"/>
                  </a:cxn>
                  <a:cxn ang="0">
                    <a:pos x="T2" y="T3"/>
                  </a:cxn>
                  <a:cxn ang="0">
                    <a:pos x="T4" y="T5"/>
                  </a:cxn>
                </a:cxnLst>
                <a:rect l="0" t="0" r="r" b="b"/>
                <a:pathLst>
                  <a:path w="2" h="2">
                    <a:moveTo>
                      <a:pt x="1" y="0"/>
                    </a:moveTo>
                    <a:cubicBezTo>
                      <a:pt x="0" y="2"/>
                      <a:pt x="2" y="1"/>
                      <a:pt x="1" y="2"/>
                    </a:cubicBezTo>
                    <a:cubicBezTo>
                      <a:pt x="1" y="1"/>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33" name="Freeform 365"/>
              <p:cNvSpPr>
                <a:spLocks/>
              </p:cNvSpPr>
              <p:nvPr/>
            </p:nvSpPr>
            <p:spPr bwMode="auto">
              <a:xfrm>
                <a:off x="2671" y="1384"/>
                <a:ext cx="0" cy="3"/>
              </a:xfrm>
              <a:custGeom>
                <a:avLst/>
                <a:gdLst>
                  <a:gd name="T0" fmla="*/ 2 h 2"/>
                  <a:gd name="T1" fmla="*/ 1 h 2"/>
                  <a:gd name="T2" fmla="*/ 2 h 2"/>
                </a:gdLst>
                <a:ahLst/>
                <a:cxnLst>
                  <a:cxn ang="0">
                    <a:pos x="0" y="T0"/>
                  </a:cxn>
                  <a:cxn ang="0">
                    <a:pos x="0" y="T1"/>
                  </a:cxn>
                  <a:cxn ang="0">
                    <a:pos x="0" y="T2"/>
                  </a:cxn>
                </a:cxnLst>
                <a:rect l="0" t="0" r="r" b="b"/>
                <a:pathLst>
                  <a:path h="2">
                    <a:moveTo>
                      <a:pt x="0" y="2"/>
                    </a:moveTo>
                    <a:cubicBezTo>
                      <a:pt x="0" y="2"/>
                      <a:pt x="0" y="0"/>
                      <a:pt x="0" y="1"/>
                    </a:cubicBezTo>
                    <a:cubicBezTo>
                      <a:pt x="0" y="1"/>
                      <a:pt x="0" y="2"/>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34" name="Freeform 366"/>
              <p:cNvSpPr>
                <a:spLocks/>
              </p:cNvSpPr>
              <p:nvPr/>
            </p:nvSpPr>
            <p:spPr bwMode="auto">
              <a:xfrm>
                <a:off x="2598" y="1379"/>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35" name="Freeform 367"/>
              <p:cNvSpPr>
                <a:spLocks/>
              </p:cNvSpPr>
              <p:nvPr/>
            </p:nvSpPr>
            <p:spPr bwMode="auto">
              <a:xfrm>
                <a:off x="2684" y="1372"/>
                <a:ext cx="1" cy="2"/>
              </a:xfrm>
              <a:custGeom>
                <a:avLst/>
                <a:gdLst>
                  <a:gd name="T0" fmla="*/ 0 w 1"/>
                  <a:gd name="T1" fmla="*/ 0 h 2"/>
                  <a:gd name="T2" fmla="*/ 1 w 1"/>
                  <a:gd name="T3" fmla="*/ 2 h 2"/>
                  <a:gd name="T4" fmla="*/ 1 w 1"/>
                  <a:gd name="T5" fmla="*/ 2 h 2"/>
                  <a:gd name="T6" fmla="*/ 0 w 1"/>
                  <a:gd name="T7" fmla="*/ 0 h 2"/>
                </a:gdLst>
                <a:ahLst/>
                <a:cxnLst>
                  <a:cxn ang="0">
                    <a:pos x="T0" y="T1"/>
                  </a:cxn>
                  <a:cxn ang="0">
                    <a:pos x="T2" y="T3"/>
                  </a:cxn>
                  <a:cxn ang="0">
                    <a:pos x="T4" y="T5"/>
                  </a:cxn>
                  <a:cxn ang="0">
                    <a:pos x="T6" y="T7"/>
                  </a:cxn>
                </a:cxnLst>
                <a:rect l="0" t="0" r="r" b="b"/>
                <a:pathLst>
                  <a:path w="1" h="2">
                    <a:moveTo>
                      <a:pt x="0" y="0"/>
                    </a:moveTo>
                    <a:lnTo>
                      <a:pt x="1" y="2"/>
                    </a:lnTo>
                    <a:lnTo>
                      <a:pt x="1"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36" name="Rectangle 368"/>
              <p:cNvSpPr>
                <a:spLocks noChangeArrowheads="1"/>
              </p:cNvSpPr>
              <p:nvPr/>
            </p:nvSpPr>
            <p:spPr bwMode="auto">
              <a:xfrm>
                <a:off x="2819" y="1163"/>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37" name="Oval 369"/>
              <p:cNvSpPr>
                <a:spLocks noChangeArrowheads="1"/>
              </p:cNvSpPr>
              <p:nvPr/>
            </p:nvSpPr>
            <p:spPr bwMode="auto">
              <a:xfrm>
                <a:off x="2382" y="908"/>
                <a:ext cx="1" cy="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38" name="Freeform 370"/>
              <p:cNvSpPr>
                <a:spLocks/>
              </p:cNvSpPr>
              <p:nvPr/>
            </p:nvSpPr>
            <p:spPr bwMode="auto">
              <a:xfrm>
                <a:off x="2789" y="1150"/>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39" name="Freeform 371"/>
              <p:cNvSpPr>
                <a:spLocks/>
              </p:cNvSpPr>
              <p:nvPr/>
            </p:nvSpPr>
            <p:spPr bwMode="auto">
              <a:xfrm>
                <a:off x="2795" y="1153"/>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40" name="Freeform 372"/>
              <p:cNvSpPr>
                <a:spLocks/>
              </p:cNvSpPr>
              <p:nvPr/>
            </p:nvSpPr>
            <p:spPr bwMode="auto">
              <a:xfrm>
                <a:off x="2382" y="909"/>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41" name="Freeform 373"/>
              <p:cNvSpPr>
                <a:spLocks/>
              </p:cNvSpPr>
              <p:nvPr/>
            </p:nvSpPr>
            <p:spPr bwMode="auto">
              <a:xfrm>
                <a:off x="2788" y="1130"/>
                <a:ext cx="79" cy="64"/>
              </a:xfrm>
              <a:custGeom>
                <a:avLst/>
                <a:gdLst>
                  <a:gd name="T0" fmla="*/ 63 w 68"/>
                  <a:gd name="T1" fmla="*/ 35 h 55"/>
                  <a:gd name="T2" fmla="*/ 47 w 68"/>
                  <a:gd name="T3" fmla="*/ 21 h 55"/>
                  <a:gd name="T4" fmla="*/ 43 w 68"/>
                  <a:gd name="T5" fmla="*/ 21 h 55"/>
                  <a:gd name="T6" fmla="*/ 40 w 68"/>
                  <a:gd name="T7" fmla="*/ 15 h 55"/>
                  <a:gd name="T8" fmla="*/ 35 w 68"/>
                  <a:gd name="T9" fmla="*/ 11 h 55"/>
                  <a:gd name="T10" fmla="*/ 29 w 68"/>
                  <a:gd name="T11" fmla="*/ 6 h 55"/>
                  <a:gd name="T12" fmla="*/ 24 w 68"/>
                  <a:gd name="T13" fmla="*/ 7 h 55"/>
                  <a:gd name="T14" fmla="*/ 16 w 68"/>
                  <a:gd name="T15" fmla="*/ 6 h 55"/>
                  <a:gd name="T16" fmla="*/ 13 w 68"/>
                  <a:gd name="T17" fmla="*/ 5 h 55"/>
                  <a:gd name="T18" fmla="*/ 10 w 68"/>
                  <a:gd name="T19" fmla="*/ 1 h 55"/>
                  <a:gd name="T20" fmla="*/ 9 w 68"/>
                  <a:gd name="T21" fmla="*/ 1 h 55"/>
                  <a:gd name="T22" fmla="*/ 5 w 68"/>
                  <a:gd name="T23" fmla="*/ 2 h 55"/>
                  <a:gd name="T24" fmla="*/ 2 w 68"/>
                  <a:gd name="T25" fmla="*/ 3 h 55"/>
                  <a:gd name="T26" fmla="*/ 2 w 68"/>
                  <a:gd name="T27" fmla="*/ 6 h 55"/>
                  <a:gd name="T28" fmla="*/ 5 w 68"/>
                  <a:gd name="T29" fmla="*/ 8 h 55"/>
                  <a:gd name="T30" fmla="*/ 4 w 68"/>
                  <a:gd name="T31" fmla="*/ 10 h 55"/>
                  <a:gd name="T32" fmla="*/ 6 w 68"/>
                  <a:gd name="T33" fmla="*/ 13 h 55"/>
                  <a:gd name="T34" fmla="*/ 4 w 68"/>
                  <a:gd name="T35" fmla="*/ 16 h 55"/>
                  <a:gd name="T36" fmla="*/ 2 w 68"/>
                  <a:gd name="T37" fmla="*/ 19 h 55"/>
                  <a:gd name="T38" fmla="*/ 6 w 68"/>
                  <a:gd name="T39" fmla="*/ 16 h 55"/>
                  <a:gd name="T40" fmla="*/ 9 w 68"/>
                  <a:gd name="T41" fmla="*/ 13 h 55"/>
                  <a:gd name="T42" fmla="*/ 7 w 68"/>
                  <a:gd name="T43" fmla="*/ 19 h 55"/>
                  <a:gd name="T44" fmla="*/ 8 w 68"/>
                  <a:gd name="T45" fmla="*/ 18 h 55"/>
                  <a:gd name="T46" fmla="*/ 8 w 68"/>
                  <a:gd name="T47" fmla="*/ 21 h 55"/>
                  <a:gd name="T48" fmla="*/ 9 w 68"/>
                  <a:gd name="T49" fmla="*/ 21 h 55"/>
                  <a:gd name="T50" fmla="*/ 10 w 68"/>
                  <a:gd name="T51" fmla="*/ 22 h 55"/>
                  <a:gd name="T52" fmla="*/ 15 w 68"/>
                  <a:gd name="T53" fmla="*/ 17 h 55"/>
                  <a:gd name="T54" fmla="*/ 11 w 68"/>
                  <a:gd name="T55" fmla="*/ 23 h 55"/>
                  <a:gd name="T56" fmla="*/ 13 w 68"/>
                  <a:gd name="T57" fmla="*/ 23 h 55"/>
                  <a:gd name="T58" fmla="*/ 16 w 68"/>
                  <a:gd name="T59" fmla="*/ 23 h 55"/>
                  <a:gd name="T60" fmla="*/ 18 w 68"/>
                  <a:gd name="T61" fmla="*/ 24 h 55"/>
                  <a:gd name="T62" fmla="*/ 18 w 68"/>
                  <a:gd name="T63" fmla="*/ 24 h 55"/>
                  <a:gd name="T64" fmla="*/ 21 w 68"/>
                  <a:gd name="T65" fmla="*/ 24 h 55"/>
                  <a:gd name="T66" fmla="*/ 23 w 68"/>
                  <a:gd name="T67" fmla="*/ 23 h 55"/>
                  <a:gd name="T68" fmla="*/ 22 w 68"/>
                  <a:gd name="T69" fmla="*/ 26 h 55"/>
                  <a:gd name="T70" fmla="*/ 25 w 68"/>
                  <a:gd name="T71" fmla="*/ 24 h 55"/>
                  <a:gd name="T72" fmla="*/ 24 w 68"/>
                  <a:gd name="T73" fmla="*/ 27 h 55"/>
                  <a:gd name="T74" fmla="*/ 26 w 68"/>
                  <a:gd name="T75" fmla="*/ 29 h 55"/>
                  <a:gd name="T76" fmla="*/ 28 w 68"/>
                  <a:gd name="T77" fmla="*/ 30 h 55"/>
                  <a:gd name="T78" fmla="*/ 29 w 68"/>
                  <a:gd name="T79" fmla="*/ 32 h 55"/>
                  <a:gd name="T80" fmla="*/ 31 w 68"/>
                  <a:gd name="T81" fmla="*/ 31 h 55"/>
                  <a:gd name="T82" fmla="*/ 32 w 68"/>
                  <a:gd name="T83" fmla="*/ 32 h 55"/>
                  <a:gd name="T84" fmla="*/ 31 w 68"/>
                  <a:gd name="T85" fmla="*/ 33 h 55"/>
                  <a:gd name="T86" fmla="*/ 34 w 68"/>
                  <a:gd name="T87" fmla="*/ 34 h 55"/>
                  <a:gd name="T88" fmla="*/ 37 w 68"/>
                  <a:gd name="T89" fmla="*/ 34 h 55"/>
                  <a:gd name="T90" fmla="*/ 39 w 68"/>
                  <a:gd name="T91" fmla="*/ 34 h 55"/>
                  <a:gd name="T92" fmla="*/ 44 w 68"/>
                  <a:gd name="T93" fmla="*/ 32 h 55"/>
                  <a:gd name="T94" fmla="*/ 43 w 68"/>
                  <a:gd name="T95" fmla="*/ 36 h 55"/>
                  <a:gd name="T96" fmla="*/ 46 w 68"/>
                  <a:gd name="T97" fmla="*/ 36 h 55"/>
                  <a:gd name="T98" fmla="*/ 47 w 68"/>
                  <a:gd name="T99" fmla="*/ 38 h 55"/>
                  <a:gd name="T100" fmla="*/ 48 w 68"/>
                  <a:gd name="T101" fmla="*/ 43 h 55"/>
                  <a:gd name="T102" fmla="*/ 50 w 68"/>
                  <a:gd name="T103" fmla="*/ 44 h 55"/>
                  <a:gd name="T104" fmla="*/ 58 w 68"/>
                  <a:gd name="T105" fmla="*/ 45 h 55"/>
                  <a:gd name="T106" fmla="*/ 58 w 68"/>
                  <a:gd name="T107" fmla="*/ 5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 h="55">
                    <a:moveTo>
                      <a:pt x="66" y="42"/>
                    </a:moveTo>
                    <a:cubicBezTo>
                      <a:pt x="65" y="40"/>
                      <a:pt x="67" y="35"/>
                      <a:pt x="64" y="34"/>
                    </a:cubicBezTo>
                    <a:cubicBezTo>
                      <a:pt x="63" y="35"/>
                      <a:pt x="62" y="35"/>
                      <a:pt x="62" y="36"/>
                    </a:cubicBezTo>
                    <a:cubicBezTo>
                      <a:pt x="62" y="35"/>
                      <a:pt x="62" y="35"/>
                      <a:pt x="62" y="35"/>
                    </a:cubicBezTo>
                    <a:cubicBezTo>
                      <a:pt x="61" y="36"/>
                      <a:pt x="61" y="36"/>
                      <a:pt x="61" y="36"/>
                    </a:cubicBezTo>
                    <a:cubicBezTo>
                      <a:pt x="61" y="36"/>
                      <a:pt x="62" y="35"/>
                      <a:pt x="63" y="35"/>
                    </a:cubicBezTo>
                    <a:cubicBezTo>
                      <a:pt x="62" y="34"/>
                      <a:pt x="61" y="34"/>
                      <a:pt x="61" y="33"/>
                    </a:cubicBezTo>
                    <a:cubicBezTo>
                      <a:pt x="59" y="34"/>
                      <a:pt x="60" y="32"/>
                      <a:pt x="58" y="34"/>
                    </a:cubicBezTo>
                    <a:cubicBezTo>
                      <a:pt x="59" y="33"/>
                      <a:pt x="59" y="33"/>
                      <a:pt x="59" y="33"/>
                    </a:cubicBezTo>
                    <a:cubicBezTo>
                      <a:pt x="58" y="33"/>
                      <a:pt x="58" y="33"/>
                      <a:pt x="59" y="31"/>
                    </a:cubicBezTo>
                    <a:cubicBezTo>
                      <a:pt x="59" y="28"/>
                      <a:pt x="56" y="27"/>
                      <a:pt x="55" y="24"/>
                    </a:cubicBezTo>
                    <a:cubicBezTo>
                      <a:pt x="53" y="22"/>
                      <a:pt x="50" y="22"/>
                      <a:pt x="47" y="21"/>
                    </a:cubicBezTo>
                    <a:cubicBezTo>
                      <a:pt x="45" y="23"/>
                      <a:pt x="45" y="22"/>
                      <a:pt x="43" y="23"/>
                    </a:cubicBezTo>
                    <a:cubicBezTo>
                      <a:pt x="44" y="23"/>
                      <a:pt x="44" y="23"/>
                      <a:pt x="44" y="23"/>
                    </a:cubicBezTo>
                    <a:cubicBezTo>
                      <a:pt x="42" y="23"/>
                      <a:pt x="43" y="22"/>
                      <a:pt x="44" y="21"/>
                    </a:cubicBezTo>
                    <a:cubicBezTo>
                      <a:pt x="43" y="22"/>
                      <a:pt x="44" y="21"/>
                      <a:pt x="42" y="22"/>
                    </a:cubicBezTo>
                    <a:cubicBezTo>
                      <a:pt x="41" y="24"/>
                      <a:pt x="44" y="20"/>
                      <a:pt x="43" y="21"/>
                    </a:cubicBezTo>
                    <a:cubicBezTo>
                      <a:pt x="44" y="20"/>
                      <a:pt x="42" y="22"/>
                      <a:pt x="43" y="21"/>
                    </a:cubicBezTo>
                    <a:cubicBezTo>
                      <a:pt x="41" y="22"/>
                      <a:pt x="44" y="20"/>
                      <a:pt x="44" y="18"/>
                    </a:cubicBezTo>
                    <a:cubicBezTo>
                      <a:pt x="43" y="18"/>
                      <a:pt x="41" y="19"/>
                      <a:pt x="41" y="17"/>
                    </a:cubicBezTo>
                    <a:cubicBezTo>
                      <a:pt x="41" y="17"/>
                      <a:pt x="40" y="18"/>
                      <a:pt x="40" y="18"/>
                    </a:cubicBezTo>
                    <a:cubicBezTo>
                      <a:pt x="42" y="16"/>
                      <a:pt x="39" y="19"/>
                      <a:pt x="40" y="17"/>
                    </a:cubicBezTo>
                    <a:cubicBezTo>
                      <a:pt x="40" y="17"/>
                      <a:pt x="40" y="17"/>
                      <a:pt x="40" y="17"/>
                    </a:cubicBezTo>
                    <a:cubicBezTo>
                      <a:pt x="41" y="15"/>
                      <a:pt x="39" y="17"/>
                      <a:pt x="40" y="15"/>
                    </a:cubicBezTo>
                    <a:cubicBezTo>
                      <a:pt x="40" y="15"/>
                      <a:pt x="40" y="15"/>
                      <a:pt x="40" y="15"/>
                    </a:cubicBezTo>
                    <a:cubicBezTo>
                      <a:pt x="38" y="16"/>
                      <a:pt x="40" y="13"/>
                      <a:pt x="39" y="15"/>
                    </a:cubicBezTo>
                    <a:cubicBezTo>
                      <a:pt x="40" y="14"/>
                      <a:pt x="39" y="14"/>
                      <a:pt x="40" y="13"/>
                    </a:cubicBezTo>
                    <a:cubicBezTo>
                      <a:pt x="37" y="16"/>
                      <a:pt x="40" y="12"/>
                      <a:pt x="38" y="13"/>
                    </a:cubicBezTo>
                    <a:cubicBezTo>
                      <a:pt x="38" y="13"/>
                      <a:pt x="38" y="13"/>
                      <a:pt x="38" y="13"/>
                    </a:cubicBezTo>
                    <a:cubicBezTo>
                      <a:pt x="37" y="12"/>
                      <a:pt x="37" y="11"/>
                      <a:pt x="35" y="11"/>
                    </a:cubicBezTo>
                    <a:cubicBezTo>
                      <a:pt x="34" y="11"/>
                      <a:pt x="36" y="8"/>
                      <a:pt x="34" y="9"/>
                    </a:cubicBezTo>
                    <a:cubicBezTo>
                      <a:pt x="33" y="10"/>
                      <a:pt x="33" y="10"/>
                      <a:pt x="33" y="10"/>
                    </a:cubicBezTo>
                    <a:cubicBezTo>
                      <a:pt x="32" y="10"/>
                      <a:pt x="33" y="9"/>
                      <a:pt x="34" y="9"/>
                    </a:cubicBezTo>
                    <a:cubicBezTo>
                      <a:pt x="32" y="10"/>
                      <a:pt x="33" y="8"/>
                      <a:pt x="33" y="7"/>
                    </a:cubicBezTo>
                    <a:cubicBezTo>
                      <a:pt x="32" y="8"/>
                      <a:pt x="32" y="8"/>
                      <a:pt x="32" y="8"/>
                    </a:cubicBezTo>
                    <a:cubicBezTo>
                      <a:pt x="32" y="7"/>
                      <a:pt x="29" y="7"/>
                      <a:pt x="29" y="6"/>
                    </a:cubicBezTo>
                    <a:cubicBezTo>
                      <a:pt x="28" y="9"/>
                      <a:pt x="28" y="7"/>
                      <a:pt x="28" y="8"/>
                    </a:cubicBezTo>
                    <a:cubicBezTo>
                      <a:pt x="28" y="8"/>
                      <a:pt x="28" y="7"/>
                      <a:pt x="28" y="6"/>
                    </a:cubicBezTo>
                    <a:cubicBezTo>
                      <a:pt x="28" y="6"/>
                      <a:pt x="28" y="6"/>
                      <a:pt x="28" y="5"/>
                    </a:cubicBezTo>
                    <a:cubicBezTo>
                      <a:pt x="27" y="6"/>
                      <a:pt x="26" y="7"/>
                      <a:pt x="26" y="7"/>
                    </a:cubicBezTo>
                    <a:cubicBezTo>
                      <a:pt x="27" y="4"/>
                      <a:pt x="26" y="6"/>
                      <a:pt x="26" y="5"/>
                    </a:cubicBezTo>
                    <a:cubicBezTo>
                      <a:pt x="25" y="7"/>
                      <a:pt x="24" y="8"/>
                      <a:pt x="24" y="7"/>
                    </a:cubicBezTo>
                    <a:cubicBezTo>
                      <a:pt x="26" y="5"/>
                      <a:pt x="26" y="5"/>
                      <a:pt x="26" y="5"/>
                    </a:cubicBezTo>
                    <a:cubicBezTo>
                      <a:pt x="24" y="6"/>
                      <a:pt x="24" y="3"/>
                      <a:pt x="22" y="5"/>
                    </a:cubicBezTo>
                    <a:cubicBezTo>
                      <a:pt x="22" y="4"/>
                      <a:pt x="22" y="4"/>
                      <a:pt x="22" y="4"/>
                    </a:cubicBezTo>
                    <a:cubicBezTo>
                      <a:pt x="21" y="5"/>
                      <a:pt x="21" y="3"/>
                      <a:pt x="19" y="5"/>
                    </a:cubicBezTo>
                    <a:cubicBezTo>
                      <a:pt x="19" y="4"/>
                      <a:pt x="19" y="4"/>
                      <a:pt x="19" y="3"/>
                    </a:cubicBezTo>
                    <a:cubicBezTo>
                      <a:pt x="18" y="4"/>
                      <a:pt x="18" y="4"/>
                      <a:pt x="16" y="6"/>
                    </a:cubicBezTo>
                    <a:cubicBezTo>
                      <a:pt x="16" y="6"/>
                      <a:pt x="17" y="5"/>
                      <a:pt x="17" y="4"/>
                    </a:cubicBezTo>
                    <a:cubicBezTo>
                      <a:pt x="17" y="4"/>
                      <a:pt x="18" y="2"/>
                      <a:pt x="16" y="4"/>
                    </a:cubicBezTo>
                    <a:cubicBezTo>
                      <a:pt x="17" y="3"/>
                      <a:pt x="17" y="3"/>
                      <a:pt x="17" y="3"/>
                    </a:cubicBezTo>
                    <a:cubicBezTo>
                      <a:pt x="16" y="4"/>
                      <a:pt x="14" y="5"/>
                      <a:pt x="15" y="3"/>
                    </a:cubicBezTo>
                    <a:cubicBezTo>
                      <a:pt x="14" y="4"/>
                      <a:pt x="14" y="5"/>
                      <a:pt x="13" y="6"/>
                    </a:cubicBezTo>
                    <a:cubicBezTo>
                      <a:pt x="13" y="6"/>
                      <a:pt x="14" y="4"/>
                      <a:pt x="13" y="5"/>
                    </a:cubicBezTo>
                    <a:cubicBezTo>
                      <a:pt x="14" y="4"/>
                      <a:pt x="14" y="4"/>
                      <a:pt x="14" y="4"/>
                    </a:cubicBezTo>
                    <a:cubicBezTo>
                      <a:pt x="14" y="3"/>
                      <a:pt x="13" y="3"/>
                      <a:pt x="12" y="4"/>
                    </a:cubicBezTo>
                    <a:cubicBezTo>
                      <a:pt x="13" y="2"/>
                      <a:pt x="11" y="3"/>
                      <a:pt x="12" y="2"/>
                    </a:cubicBezTo>
                    <a:cubicBezTo>
                      <a:pt x="11" y="3"/>
                      <a:pt x="12" y="1"/>
                      <a:pt x="9" y="3"/>
                    </a:cubicBezTo>
                    <a:cubicBezTo>
                      <a:pt x="10" y="2"/>
                      <a:pt x="10" y="2"/>
                      <a:pt x="10" y="2"/>
                    </a:cubicBezTo>
                    <a:cubicBezTo>
                      <a:pt x="10" y="2"/>
                      <a:pt x="10" y="2"/>
                      <a:pt x="10" y="1"/>
                    </a:cubicBezTo>
                    <a:cubicBezTo>
                      <a:pt x="11" y="1"/>
                      <a:pt x="9" y="2"/>
                      <a:pt x="8" y="2"/>
                    </a:cubicBezTo>
                    <a:cubicBezTo>
                      <a:pt x="9" y="1"/>
                      <a:pt x="9" y="1"/>
                      <a:pt x="9" y="1"/>
                    </a:cubicBezTo>
                    <a:cubicBezTo>
                      <a:pt x="9" y="2"/>
                      <a:pt x="7" y="3"/>
                      <a:pt x="6" y="4"/>
                    </a:cubicBezTo>
                    <a:cubicBezTo>
                      <a:pt x="6" y="3"/>
                      <a:pt x="5" y="4"/>
                      <a:pt x="6" y="3"/>
                    </a:cubicBezTo>
                    <a:cubicBezTo>
                      <a:pt x="7" y="3"/>
                      <a:pt x="8" y="2"/>
                      <a:pt x="10" y="1"/>
                    </a:cubicBezTo>
                    <a:cubicBezTo>
                      <a:pt x="10" y="0"/>
                      <a:pt x="7" y="2"/>
                      <a:pt x="9" y="1"/>
                    </a:cubicBezTo>
                    <a:cubicBezTo>
                      <a:pt x="9" y="0"/>
                      <a:pt x="9" y="1"/>
                      <a:pt x="7" y="2"/>
                    </a:cubicBezTo>
                    <a:cubicBezTo>
                      <a:pt x="9" y="1"/>
                      <a:pt x="9" y="1"/>
                      <a:pt x="9" y="1"/>
                    </a:cubicBezTo>
                    <a:cubicBezTo>
                      <a:pt x="9" y="1"/>
                      <a:pt x="8" y="1"/>
                      <a:pt x="8" y="1"/>
                    </a:cubicBezTo>
                    <a:cubicBezTo>
                      <a:pt x="8" y="1"/>
                      <a:pt x="8" y="1"/>
                      <a:pt x="8" y="1"/>
                    </a:cubicBezTo>
                    <a:cubicBezTo>
                      <a:pt x="6" y="2"/>
                      <a:pt x="6" y="1"/>
                      <a:pt x="4" y="2"/>
                    </a:cubicBezTo>
                    <a:cubicBezTo>
                      <a:pt x="5" y="2"/>
                      <a:pt x="5" y="2"/>
                      <a:pt x="5" y="2"/>
                    </a:cubicBezTo>
                    <a:cubicBezTo>
                      <a:pt x="4" y="3"/>
                      <a:pt x="3" y="3"/>
                      <a:pt x="4" y="2"/>
                    </a:cubicBezTo>
                    <a:cubicBezTo>
                      <a:pt x="6" y="1"/>
                      <a:pt x="7" y="1"/>
                      <a:pt x="7" y="1"/>
                    </a:cubicBezTo>
                    <a:cubicBezTo>
                      <a:pt x="4" y="2"/>
                      <a:pt x="4" y="2"/>
                      <a:pt x="4" y="2"/>
                    </a:cubicBezTo>
                    <a:cubicBezTo>
                      <a:pt x="5" y="1"/>
                      <a:pt x="4" y="2"/>
                      <a:pt x="3" y="3"/>
                    </a:cubicBezTo>
                    <a:cubicBezTo>
                      <a:pt x="4" y="2"/>
                      <a:pt x="4" y="2"/>
                      <a:pt x="4" y="2"/>
                    </a:cubicBezTo>
                    <a:cubicBezTo>
                      <a:pt x="2" y="3"/>
                      <a:pt x="2" y="3"/>
                      <a:pt x="2" y="3"/>
                    </a:cubicBezTo>
                    <a:cubicBezTo>
                      <a:pt x="3" y="3"/>
                      <a:pt x="2" y="4"/>
                      <a:pt x="3" y="4"/>
                    </a:cubicBezTo>
                    <a:cubicBezTo>
                      <a:pt x="4" y="3"/>
                      <a:pt x="4" y="3"/>
                      <a:pt x="4" y="3"/>
                    </a:cubicBezTo>
                    <a:cubicBezTo>
                      <a:pt x="5" y="3"/>
                      <a:pt x="7" y="2"/>
                      <a:pt x="5" y="3"/>
                    </a:cubicBezTo>
                    <a:cubicBezTo>
                      <a:pt x="3" y="5"/>
                      <a:pt x="3" y="5"/>
                      <a:pt x="3" y="5"/>
                    </a:cubicBezTo>
                    <a:cubicBezTo>
                      <a:pt x="3" y="4"/>
                      <a:pt x="4" y="4"/>
                      <a:pt x="4" y="4"/>
                    </a:cubicBezTo>
                    <a:cubicBezTo>
                      <a:pt x="2" y="6"/>
                      <a:pt x="2" y="6"/>
                      <a:pt x="2" y="6"/>
                    </a:cubicBezTo>
                    <a:cubicBezTo>
                      <a:pt x="5" y="4"/>
                      <a:pt x="3" y="6"/>
                      <a:pt x="4" y="5"/>
                    </a:cubicBezTo>
                    <a:cubicBezTo>
                      <a:pt x="3" y="6"/>
                      <a:pt x="3" y="6"/>
                      <a:pt x="3" y="6"/>
                    </a:cubicBezTo>
                    <a:cubicBezTo>
                      <a:pt x="2" y="7"/>
                      <a:pt x="4" y="5"/>
                      <a:pt x="5" y="5"/>
                    </a:cubicBezTo>
                    <a:cubicBezTo>
                      <a:pt x="4" y="5"/>
                      <a:pt x="2" y="7"/>
                      <a:pt x="2" y="8"/>
                    </a:cubicBezTo>
                    <a:cubicBezTo>
                      <a:pt x="2" y="8"/>
                      <a:pt x="4" y="7"/>
                      <a:pt x="3" y="9"/>
                    </a:cubicBezTo>
                    <a:cubicBezTo>
                      <a:pt x="3" y="9"/>
                      <a:pt x="4" y="9"/>
                      <a:pt x="5" y="8"/>
                    </a:cubicBezTo>
                    <a:cubicBezTo>
                      <a:pt x="5" y="8"/>
                      <a:pt x="3" y="10"/>
                      <a:pt x="4" y="9"/>
                    </a:cubicBezTo>
                    <a:cubicBezTo>
                      <a:pt x="3" y="10"/>
                      <a:pt x="2" y="12"/>
                      <a:pt x="1" y="13"/>
                    </a:cubicBezTo>
                    <a:cubicBezTo>
                      <a:pt x="1" y="13"/>
                      <a:pt x="0" y="14"/>
                      <a:pt x="1" y="14"/>
                    </a:cubicBezTo>
                    <a:cubicBezTo>
                      <a:pt x="0" y="14"/>
                      <a:pt x="0" y="15"/>
                      <a:pt x="0" y="15"/>
                    </a:cubicBezTo>
                    <a:cubicBezTo>
                      <a:pt x="1" y="14"/>
                      <a:pt x="2" y="13"/>
                      <a:pt x="2" y="12"/>
                    </a:cubicBezTo>
                    <a:cubicBezTo>
                      <a:pt x="3" y="10"/>
                      <a:pt x="3" y="12"/>
                      <a:pt x="4" y="10"/>
                    </a:cubicBezTo>
                    <a:cubicBezTo>
                      <a:pt x="4" y="11"/>
                      <a:pt x="5" y="11"/>
                      <a:pt x="5" y="11"/>
                    </a:cubicBezTo>
                    <a:cubicBezTo>
                      <a:pt x="5" y="11"/>
                      <a:pt x="4" y="12"/>
                      <a:pt x="3" y="13"/>
                    </a:cubicBezTo>
                    <a:cubicBezTo>
                      <a:pt x="5" y="12"/>
                      <a:pt x="6" y="11"/>
                      <a:pt x="6" y="12"/>
                    </a:cubicBezTo>
                    <a:cubicBezTo>
                      <a:pt x="7" y="11"/>
                      <a:pt x="7" y="11"/>
                      <a:pt x="8" y="9"/>
                    </a:cubicBezTo>
                    <a:cubicBezTo>
                      <a:pt x="8" y="9"/>
                      <a:pt x="8" y="8"/>
                      <a:pt x="8" y="9"/>
                    </a:cubicBezTo>
                    <a:cubicBezTo>
                      <a:pt x="7" y="10"/>
                      <a:pt x="6" y="12"/>
                      <a:pt x="6" y="13"/>
                    </a:cubicBezTo>
                    <a:cubicBezTo>
                      <a:pt x="4" y="15"/>
                      <a:pt x="6" y="12"/>
                      <a:pt x="4" y="14"/>
                    </a:cubicBezTo>
                    <a:cubicBezTo>
                      <a:pt x="2" y="16"/>
                      <a:pt x="2" y="15"/>
                      <a:pt x="3" y="14"/>
                    </a:cubicBezTo>
                    <a:cubicBezTo>
                      <a:pt x="1" y="16"/>
                      <a:pt x="3" y="15"/>
                      <a:pt x="1" y="16"/>
                    </a:cubicBezTo>
                    <a:cubicBezTo>
                      <a:pt x="1" y="17"/>
                      <a:pt x="2" y="16"/>
                      <a:pt x="3" y="16"/>
                    </a:cubicBezTo>
                    <a:cubicBezTo>
                      <a:pt x="4" y="15"/>
                      <a:pt x="4" y="15"/>
                      <a:pt x="4" y="14"/>
                    </a:cubicBezTo>
                    <a:cubicBezTo>
                      <a:pt x="6" y="12"/>
                      <a:pt x="4" y="16"/>
                      <a:pt x="4" y="16"/>
                    </a:cubicBezTo>
                    <a:cubicBezTo>
                      <a:pt x="3" y="16"/>
                      <a:pt x="3" y="16"/>
                      <a:pt x="3" y="16"/>
                    </a:cubicBezTo>
                    <a:cubicBezTo>
                      <a:pt x="3" y="17"/>
                      <a:pt x="4" y="16"/>
                      <a:pt x="4" y="16"/>
                    </a:cubicBezTo>
                    <a:cubicBezTo>
                      <a:pt x="2" y="19"/>
                      <a:pt x="4" y="16"/>
                      <a:pt x="2" y="18"/>
                    </a:cubicBezTo>
                    <a:cubicBezTo>
                      <a:pt x="1" y="20"/>
                      <a:pt x="1" y="20"/>
                      <a:pt x="1" y="20"/>
                    </a:cubicBezTo>
                    <a:cubicBezTo>
                      <a:pt x="1" y="20"/>
                      <a:pt x="3" y="18"/>
                      <a:pt x="3" y="18"/>
                    </a:cubicBezTo>
                    <a:cubicBezTo>
                      <a:pt x="2" y="19"/>
                      <a:pt x="2" y="19"/>
                      <a:pt x="2" y="19"/>
                    </a:cubicBezTo>
                    <a:cubicBezTo>
                      <a:pt x="3" y="19"/>
                      <a:pt x="3" y="19"/>
                      <a:pt x="3" y="19"/>
                    </a:cubicBezTo>
                    <a:cubicBezTo>
                      <a:pt x="3" y="18"/>
                      <a:pt x="4" y="17"/>
                      <a:pt x="4" y="17"/>
                    </a:cubicBezTo>
                    <a:cubicBezTo>
                      <a:pt x="6" y="14"/>
                      <a:pt x="4" y="16"/>
                      <a:pt x="5" y="16"/>
                    </a:cubicBezTo>
                    <a:cubicBezTo>
                      <a:pt x="6" y="15"/>
                      <a:pt x="5" y="16"/>
                      <a:pt x="6" y="15"/>
                    </a:cubicBezTo>
                    <a:cubicBezTo>
                      <a:pt x="7" y="13"/>
                      <a:pt x="7" y="13"/>
                      <a:pt x="7" y="13"/>
                    </a:cubicBezTo>
                    <a:cubicBezTo>
                      <a:pt x="8" y="14"/>
                      <a:pt x="6" y="15"/>
                      <a:pt x="6" y="16"/>
                    </a:cubicBezTo>
                    <a:cubicBezTo>
                      <a:pt x="6" y="16"/>
                      <a:pt x="5" y="16"/>
                      <a:pt x="6" y="15"/>
                    </a:cubicBezTo>
                    <a:cubicBezTo>
                      <a:pt x="5" y="17"/>
                      <a:pt x="4" y="19"/>
                      <a:pt x="3" y="19"/>
                    </a:cubicBezTo>
                    <a:cubicBezTo>
                      <a:pt x="3" y="21"/>
                      <a:pt x="4" y="18"/>
                      <a:pt x="5" y="18"/>
                    </a:cubicBezTo>
                    <a:cubicBezTo>
                      <a:pt x="4" y="19"/>
                      <a:pt x="5" y="17"/>
                      <a:pt x="6" y="16"/>
                    </a:cubicBezTo>
                    <a:cubicBezTo>
                      <a:pt x="9" y="13"/>
                      <a:pt x="4" y="20"/>
                      <a:pt x="5" y="19"/>
                    </a:cubicBezTo>
                    <a:cubicBezTo>
                      <a:pt x="7" y="17"/>
                      <a:pt x="8" y="16"/>
                      <a:pt x="9" y="13"/>
                    </a:cubicBezTo>
                    <a:cubicBezTo>
                      <a:pt x="10" y="13"/>
                      <a:pt x="10" y="12"/>
                      <a:pt x="10" y="12"/>
                    </a:cubicBezTo>
                    <a:cubicBezTo>
                      <a:pt x="9" y="14"/>
                      <a:pt x="9" y="14"/>
                      <a:pt x="8" y="15"/>
                    </a:cubicBezTo>
                    <a:cubicBezTo>
                      <a:pt x="8" y="16"/>
                      <a:pt x="8" y="16"/>
                      <a:pt x="8" y="16"/>
                    </a:cubicBezTo>
                    <a:cubicBezTo>
                      <a:pt x="7" y="17"/>
                      <a:pt x="7" y="17"/>
                      <a:pt x="7" y="17"/>
                    </a:cubicBezTo>
                    <a:cubicBezTo>
                      <a:pt x="6" y="19"/>
                      <a:pt x="6" y="20"/>
                      <a:pt x="5" y="21"/>
                    </a:cubicBezTo>
                    <a:cubicBezTo>
                      <a:pt x="6" y="20"/>
                      <a:pt x="6" y="19"/>
                      <a:pt x="7" y="19"/>
                    </a:cubicBezTo>
                    <a:cubicBezTo>
                      <a:pt x="6" y="20"/>
                      <a:pt x="6" y="21"/>
                      <a:pt x="6" y="21"/>
                    </a:cubicBezTo>
                    <a:cubicBezTo>
                      <a:pt x="6" y="20"/>
                      <a:pt x="7" y="18"/>
                      <a:pt x="8" y="18"/>
                    </a:cubicBezTo>
                    <a:cubicBezTo>
                      <a:pt x="8" y="18"/>
                      <a:pt x="7" y="20"/>
                      <a:pt x="7" y="20"/>
                    </a:cubicBezTo>
                    <a:cubicBezTo>
                      <a:pt x="6" y="22"/>
                      <a:pt x="6" y="22"/>
                      <a:pt x="6" y="22"/>
                    </a:cubicBezTo>
                    <a:cubicBezTo>
                      <a:pt x="7" y="20"/>
                      <a:pt x="5" y="22"/>
                      <a:pt x="6" y="22"/>
                    </a:cubicBezTo>
                    <a:cubicBezTo>
                      <a:pt x="8" y="18"/>
                      <a:pt x="8" y="18"/>
                      <a:pt x="8" y="18"/>
                    </a:cubicBezTo>
                    <a:cubicBezTo>
                      <a:pt x="9" y="18"/>
                      <a:pt x="8" y="19"/>
                      <a:pt x="8" y="19"/>
                    </a:cubicBezTo>
                    <a:cubicBezTo>
                      <a:pt x="7" y="20"/>
                      <a:pt x="7" y="20"/>
                      <a:pt x="7" y="20"/>
                    </a:cubicBezTo>
                    <a:cubicBezTo>
                      <a:pt x="8" y="20"/>
                      <a:pt x="6" y="23"/>
                      <a:pt x="7" y="22"/>
                    </a:cubicBezTo>
                    <a:cubicBezTo>
                      <a:pt x="7" y="21"/>
                      <a:pt x="7" y="21"/>
                      <a:pt x="7" y="21"/>
                    </a:cubicBezTo>
                    <a:cubicBezTo>
                      <a:pt x="7" y="22"/>
                      <a:pt x="7" y="22"/>
                      <a:pt x="7" y="22"/>
                    </a:cubicBezTo>
                    <a:cubicBezTo>
                      <a:pt x="7" y="21"/>
                      <a:pt x="7" y="22"/>
                      <a:pt x="8" y="21"/>
                    </a:cubicBezTo>
                    <a:cubicBezTo>
                      <a:pt x="7" y="22"/>
                      <a:pt x="7" y="22"/>
                      <a:pt x="7" y="22"/>
                    </a:cubicBezTo>
                    <a:cubicBezTo>
                      <a:pt x="8" y="22"/>
                      <a:pt x="9" y="20"/>
                      <a:pt x="8" y="22"/>
                    </a:cubicBezTo>
                    <a:cubicBezTo>
                      <a:pt x="9" y="19"/>
                      <a:pt x="8" y="21"/>
                      <a:pt x="8" y="20"/>
                    </a:cubicBezTo>
                    <a:cubicBezTo>
                      <a:pt x="9" y="19"/>
                      <a:pt x="9" y="19"/>
                      <a:pt x="10" y="19"/>
                    </a:cubicBezTo>
                    <a:cubicBezTo>
                      <a:pt x="8" y="21"/>
                      <a:pt x="10" y="19"/>
                      <a:pt x="10" y="19"/>
                    </a:cubicBezTo>
                    <a:cubicBezTo>
                      <a:pt x="9" y="21"/>
                      <a:pt x="9" y="21"/>
                      <a:pt x="9" y="21"/>
                    </a:cubicBezTo>
                    <a:cubicBezTo>
                      <a:pt x="10" y="19"/>
                      <a:pt x="10" y="19"/>
                      <a:pt x="10" y="19"/>
                    </a:cubicBezTo>
                    <a:cubicBezTo>
                      <a:pt x="8" y="23"/>
                      <a:pt x="11" y="19"/>
                      <a:pt x="10" y="20"/>
                    </a:cubicBezTo>
                    <a:cubicBezTo>
                      <a:pt x="10" y="21"/>
                      <a:pt x="9" y="22"/>
                      <a:pt x="9" y="23"/>
                    </a:cubicBezTo>
                    <a:cubicBezTo>
                      <a:pt x="10" y="20"/>
                      <a:pt x="11" y="20"/>
                      <a:pt x="12" y="18"/>
                    </a:cubicBezTo>
                    <a:cubicBezTo>
                      <a:pt x="11" y="19"/>
                      <a:pt x="10" y="21"/>
                      <a:pt x="9" y="23"/>
                    </a:cubicBezTo>
                    <a:cubicBezTo>
                      <a:pt x="10" y="21"/>
                      <a:pt x="9" y="24"/>
                      <a:pt x="10" y="22"/>
                    </a:cubicBezTo>
                    <a:cubicBezTo>
                      <a:pt x="10" y="21"/>
                      <a:pt x="11" y="21"/>
                      <a:pt x="12" y="20"/>
                    </a:cubicBezTo>
                    <a:cubicBezTo>
                      <a:pt x="12" y="20"/>
                      <a:pt x="11" y="21"/>
                      <a:pt x="11" y="21"/>
                    </a:cubicBezTo>
                    <a:cubicBezTo>
                      <a:pt x="11" y="21"/>
                      <a:pt x="12" y="19"/>
                      <a:pt x="12" y="19"/>
                    </a:cubicBezTo>
                    <a:cubicBezTo>
                      <a:pt x="12" y="19"/>
                      <a:pt x="14" y="17"/>
                      <a:pt x="13" y="19"/>
                    </a:cubicBezTo>
                    <a:cubicBezTo>
                      <a:pt x="12" y="20"/>
                      <a:pt x="12" y="19"/>
                      <a:pt x="12" y="20"/>
                    </a:cubicBezTo>
                    <a:cubicBezTo>
                      <a:pt x="12" y="21"/>
                      <a:pt x="14" y="17"/>
                      <a:pt x="15" y="17"/>
                    </a:cubicBezTo>
                    <a:cubicBezTo>
                      <a:pt x="15" y="16"/>
                      <a:pt x="16" y="13"/>
                      <a:pt x="17" y="12"/>
                    </a:cubicBezTo>
                    <a:cubicBezTo>
                      <a:pt x="17" y="13"/>
                      <a:pt x="16" y="13"/>
                      <a:pt x="16" y="15"/>
                    </a:cubicBezTo>
                    <a:cubicBezTo>
                      <a:pt x="16" y="15"/>
                      <a:pt x="16" y="15"/>
                      <a:pt x="16" y="15"/>
                    </a:cubicBezTo>
                    <a:cubicBezTo>
                      <a:pt x="15" y="18"/>
                      <a:pt x="13" y="19"/>
                      <a:pt x="12" y="21"/>
                    </a:cubicBezTo>
                    <a:cubicBezTo>
                      <a:pt x="13" y="20"/>
                      <a:pt x="13" y="20"/>
                      <a:pt x="13" y="20"/>
                    </a:cubicBezTo>
                    <a:cubicBezTo>
                      <a:pt x="11" y="23"/>
                      <a:pt x="11" y="23"/>
                      <a:pt x="11" y="23"/>
                    </a:cubicBezTo>
                    <a:cubicBezTo>
                      <a:pt x="12" y="21"/>
                      <a:pt x="12" y="23"/>
                      <a:pt x="12" y="22"/>
                    </a:cubicBezTo>
                    <a:cubicBezTo>
                      <a:pt x="13" y="21"/>
                      <a:pt x="12" y="23"/>
                      <a:pt x="12" y="22"/>
                    </a:cubicBezTo>
                    <a:cubicBezTo>
                      <a:pt x="13" y="21"/>
                      <a:pt x="14" y="19"/>
                      <a:pt x="14" y="20"/>
                    </a:cubicBezTo>
                    <a:cubicBezTo>
                      <a:pt x="12" y="23"/>
                      <a:pt x="12" y="23"/>
                      <a:pt x="12" y="23"/>
                    </a:cubicBezTo>
                    <a:cubicBezTo>
                      <a:pt x="12" y="23"/>
                      <a:pt x="13" y="21"/>
                      <a:pt x="13" y="22"/>
                    </a:cubicBezTo>
                    <a:cubicBezTo>
                      <a:pt x="13" y="23"/>
                      <a:pt x="13" y="23"/>
                      <a:pt x="13" y="23"/>
                    </a:cubicBezTo>
                    <a:cubicBezTo>
                      <a:pt x="13" y="23"/>
                      <a:pt x="14" y="24"/>
                      <a:pt x="16" y="20"/>
                    </a:cubicBezTo>
                    <a:cubicBezTo>
                      <a:pt x="16" y="22"/>
                      <a:pt x="16" y="22"/>
                      <a:pt x="15" y="23"/>
                    </a:cubicBezTo>
                    <a:cubicBezTo>
                      <a:pt x="16" y="23"/>
                      <a:pt x="16" y="22"/>
                      <a:pt x="16" y="22"/>
                    </a:cubicBezTo>
                    <a:cubicBezTo>
                      <a:pt x="16" y="23"/>
                      <a:pt x="16" y="23"/>
                      <a:pt x="16" y="23"/>
                    </a:cubicBezTo>
                    <a:cubicBezTo>
                      <a:pt x="15" y="25"/>
                      <a:pt x="16" y="23"/>
                      <a:pt x="17" y="22"/>
                    </a:cubicBezTo>
                    <a:cubicBezTo>
                      <a:pt x="16" y="23"/>
                      <a:pt x="16" y="23"/>
                      <a:pt x="16" y="23"/>
                    </a:cubicBezTo>
                    <a:cubicBezTo>
                      <a:pt x="16" y="25"/>
                      <a:pt x="17" y="23"/>
                      <a:pt x="17" y="22"/>
                    </a:cubicBezTo>
                    <a:cubicBezTo>
                      <a:pt x="17" y="23"/>
                      <a:pt x="17" y="23"/>
                      <a:pt x="17" y="23"/>
                    </a:cubicBezTo>
                    <a:cubicBezTo>
                      <a:pt x="18" y="22"/>
                      <a:pt x="18" y="22"/>
                      <a:pt x="18" y="22"/>
                    </a:cubicBezTo>
                    <a:cubicBezTo>
                      <a:pt x="18" y="22"/>
                      <a:pt x="18" y="22"/>
                      <a:pt x="17" y="24"/>
                    </a:cubicBezTo>
                    <a:cubicBezTo>
                      <a:pt x="18" y="23"/>
                      <a:pt x="18" y="23"/>
                      <a:pt x="18" y="23"/>
                    </a:cubicBezTo>
                    <a:cubicBezTo>
                      <a:pt x="17" y="24"/>
                      <a:pt x="18" y="24"/>
                      <a:pt x="18" y="24"/>
                    </a:cubicBezTo>
                    <a:cubicBezTo>
                      <a:pt x="18" y="24"/>
                      <a:pt x="18" y="23"/>
                      <a:pt x="18" y="24"/>
                    </a:cubicBezTo>
                    <a:cubicBezTo>
                      <a:pt x="18" y="23"/>
                      <a:pt x="19" y="23"/>
                      <a:pt x="20" y="21"/>
                    </a:cubicBezTo>
                    <a:cubicBezTo>
                      <a:pt x="21" y="19"/>
                      <a:pt x="19" y="22"/>
                      <a:pt x="20" y="21"/>
                    </a:cubicBezTo>
                    <a:cubicBezTo>
                      <a:pt x="19" y="23"/>
                      <a:pt x="19" y="23"/>
                      <a:pt x="19" y="23"/>
                    </a:cubicBezTo>
                    <a:cubicBezTo>
                      <a:pt x="19" y="23"/>
                      <a:pt x="19" y="24"/>
                      <a:pt x="18" y="24"/>
                    </a:cubicBezTo>
                    <a:cubicBezTo>
                      <a:pt x="18" y="24"/>
                      <a:pt x="18" y="24"/>
                      <a:pt x="18" y="24"/>
                    </a:cubicBezTo>
                    <a:cubicBezTo>
                      <a:pt x="19" y="23"/>
                      <a:pt x="19" y="23"/>
                      <a:pt x="19" y="23"/>
                    </a:cubicBezTo>
                    <a:cubicBezTo>
                      <a:pt x="18" y="25"/>
                      <a:pt x="20" y="23"/>
                      <a:pt x="20" y="24"/>
                    </a:cubicBezTo>
                    <a:cubicBezTo>
                      <a:pt x="20" y="24"/>
                      <a:pt x="22" y="22"/>
                      <a:pt x="22" y="22"/>
                    </a:cubicBezTo>
                    <a:cubicBezTo>
                      <a:pt x="24" y="20"/>
                      <a:pt x="21" y="24"/>
                      <a:pt x="20" y="25"/>
                    </a:cubicBezTo>
                    <a:cubicBezTo>
                      <a:pt x="21" y="24"/>
                      <a:pt x="21" y="24"/>
                      <a:pt x="21" y="24"/>
                    </a:cubicBezTo>
                    <a:cubicBezTo>
                      <a:pt x="21" y="24"/>
                      <a:pt x="21" y="24"/>
                      <a:pt x="21" y="24"/>
                    </a:cubicBezTo>
                    <a:cubicBezTo>
                      <a:pt x="22" y="24"/>
                      <a:pt x="22" y="23"/>
                      <a:pt x="22" y="24"/>
                    </a:cubicBezTo>
                    <a:cubicBezTo>
                      <a:pt x="22" y="24"/>
                      <a:pt x="22" y="24"/>
                      <a:pt x="22" y="24"/>
                    </a:cubicBezTo>
                    <a:cubicBezTo>
                      <a:pt x="22" y="25"/>
                      <a:pt x="21" y="26"/>
                      <a:pt x="21" y="26"/>
                    </a:cubicBezTo>
                    <a:cubicBezTo>
                      <a:pt x="22" y="24"/>
                      <a:pt x="22" y="25"/>
                      <a:pt x="23" y="24"/>
                    </a:cubicBezTo>
                    <a:cubicBezTo>
                      <a:pt x="22" y="25"/>
                      <a:pt x="22" y="25"/>
                      <a:pt x="22" y="25"/>
                    </a:cubicBezTo>
                    <a:cubicBezTo>
                      <a:pt x="23" y="23"/>
                      <a:pt x="23" y="23"/>
                      <a:pt x="23" y="23"/>
                    </a:cubicBezTo>
                    <a:cubicBezTo>
                      <a:pt x="23" y="24"/>
                      <a:pt x="23" y="24"/>
                      <a:pt x="23" y="24"/>
                    </a:cubicBezTo>
                    <a:cubicBezTo>
                      <a:pt x="22" y="26"/>
                      <a:pt x="22" y="26"/>
                      <a:pt x="22" y="26"/>
                    </a:cubicBezTo>
                    <a:cubicBezTo>
                      <a:pt x="21" y="26"/>
                      <a:pt x="23" y="24"/>
                      <a:pt x="24" y="24"/>
                    </a:cubicBezTo>
                    <a:cubicBezTo>
                      <a:pt x="24" y="23"/>
                      <a:pt x="23" y="24"/>
                      <a:pt x="23" y="25"/>
                    </a:cubicBezTo>
                    <a:cubicBezTo>
                      <a:pt x="22" y="25"/>
                      <a:pt x="23" y="25"/>
                      <a:pt x="23" y="25"/>
                    </a:cubicBezTo>
                    <a:cubicBezTo>
                      <a:pt x="22" y="26"/>
                      <a:pt x="23" y="25"/>
                      <a:pt x="22" y="26"/>
                    </a:cubicBezTo>
                    <a:cubicBezTo>
                      <a:pt x="22" y="26"/>
                      <a:pt x="23" y="25"/>
                      <a:pt x="23" y="25"/>
                    </a:cubicBezTo>
                    <a:cubicBezTo>
                      <a:pt x="23" y="25"/>
                      <a:pt x="24" y="25"/>
                      <a:pt x="23" y="26"/>
                    </a:cubicBezTo>
                    <a:cubicBezTo>
                      <a:pt x="23" y="26"/>
                      <a:pt x="23" y="26"/>
                      <a:pt x="24" y="25"/>
                    </a:cubicBezTo>
                    <a:cubicBezTo>
                      <a:pt x="24" y="25"/>
                      <a:pt x="24" y="24"/>
                      <a:pt x="25" y="24"/>
                    </a:cubicBezTo>
                    <a:cubicBezTo>
                      <a:pt x="25" y="24"/>
                      <a:pt x="25" y="23"/>
                      <a:pt x="25" y="24"/>
                    </a:cubicBezTo>
                    <a:cubicBezTo>
                      <a:pt x="25" y="24"/>
                      <a:pt x="25" y="24"/>
                      <a:pt x="25" y="24"/>
                    </a:cubicBezTo>
                    <a:cubicBezTo>
                      <a:pt x="25" y="24"/>
                      <a:pt x="25" y="24"/>
                      <a:pt x="26" y="23"/>
                    </a:cubicBezTo>
                    <a:cubicBezTo>
                      <a:pt x="24" y="25"/>
                      <a:pt x="24" y="25"/>
                      <a:pt x="24" y="25"/>
                    </a:cubicBezTo>
                    <a:cubicBezTo>
                      <a:pt x="25" y="24"/>
                      <a:pt x="25" y="24"/>
                      <a:pt x="26" y="24"/>
                    </a:cubicBezTo>
                    <a:cubicBezTo>
                      <a:pt x="25" y="25"/>
                      <a:pt x="23" y="27"/>
                      <a:pt x="23" y="27"/>
                    </a:cubicBezTo>
                    <a:cubicBezTo>
                      <a:pt x="25" y="26"/>
                      <a:pt x="25" y="26"/>
                      <a:pt x="25" y="26"/>
                    </a:cubicBezTo>
                    <a:cubicBezTo>
                      <a:pt x="25" y="26"/>
                      <a:pt x="25" y="26"/>
                      <a:pt x="24" y="27"/>
                    </a:cubicBezTo>
                    <a:cubicBezTo>
                      <a:pt x="24" y="28"/>
                      <a:pt x="27" y="24"/>
                      <a:pt x="27" y="25"/>
                    </a:cubicBezTo>
                    <a:cubicBezTo>
                      <a:pt x="25" y="27"/>
                      <a:pt x="25" y="27"/>
                      <a:pt x="25" y="27"/>
                    </a:cubicBezTo>
                    <a:cubicBezTo>
                      <a:pt x="26" y="27"/>
                      <a:pt x="26" y="27"/>
                      <a:pt x="26" y="27"/>
                    </a:cubicBezTo>
                    <a:cubicBezTo>
                      <a:pt x="26" y="26"/>
                      <a:pt x="25" y="28"/>
                      <a:pt x="25" y="27"/>
                    </a:cubicBezTo>
                    <a:cubicBezTo>
                      <a:pt x="26" y="26"/>
                      <a:pt x="26" y="26"/>
                      <a:pt x="26" y="26"/>
                    </a:cubicBezTo>
                    <a:cubicBezTo>
                      <a:pt x="24" y="29"/>
                      <a:pt x="27" y="27"/>
                      <a:pt x="26" y="29"/>
                    </a:cubicBezTo>
                    <a:cubicBezTo>
                      <a:pt x="27" y="27"/>
                      <a:pt x="26" y="29"/>
                      <a:pt x="27" y="28"/>
                    </a:cubicBezTo>
                    <a:cubicBezTo>
                      <a:pt x="25" y="30"/>
                      <a:pt x="27" y="28"/>
                      <a:pt x="26" y="29"/>
                    </a:cubicBezTo>
                    <a:cubicBezTo>
                      <a:pt x="28" y="27"/>
                      <a:pt x="28" y="27"/>
                      <a:pt x="28" y="27"/>
                    </a:cubicBezTo>
                    <a:cubicBezTo>
                      <a:pt x="27" y="29"/>
                      <a:pt x="31" y="25"/>
                      <a:pt x="29" y="27"/>
                    </a:cubicBezTo>
                    <a:cubicBezTo>
                      <a:pt x="27" y="29"/>
                      <a:pt x="27" y="29"/>
                      <a:pt x="27" y="29"/>
                    </a:cubicBezTo>
                    <a:cubicBezTo>
                      <a:pt x="26" y="31"/>
                      <a:pt x="29" y="27"/>
                      <a:pt x="28" y="30"/>
                    </a:cubicBezTo>
                    <a:cubicBezTo>
                      <a:pt x="28" y="29"/>
                      <a:pt x="29" y="28"/>
                      <a:pt x="30" y="27"/>
                    </a:cubicBezTo>
                    <a:cubicBezTo>
                      <a:pt x="30" y="28"/>
                      <a:pt x="29" y="29"/>
                      <a:pt x="29" y="30"/>
                    </a:cubicBezTo>
                    <a:cubicBezTo>
                      <a:pt x="29" y="29"/>
                      <a:pt x="30" y="29"/>
                      <a:pt x="29" y="30"/>
                    </a:cubicBezTo>
                    <a:cubicBezTo>
                      <a:pt x="28" y="30"/>
                      <a:pt x="28" y="30"/>
                      <a:pt x="28" y="30"/>
                    </a:cubicBezTo>
                    <a:cubicBezTo>
                      <a:pt x="28" y="31"/>
                      <a:pt x="29" y="30"/>
                      <a:pt x="30" y="30"/>
                    </a:cubicBezTo>
                    <a:cubicBezTo>
                      <a:pt x="28" y="31"/>
                      <a:pt x="29" y="31"/>
                      <a:pt x="29" y="32"/>
                    </a:cubicBezTo>
                    <a:cubicBezTo>
                      <a:pt x="31" y="30"/>
                      <a:pt x="29" y="33"/>
                      <a:pt x="31" y="31"/>
                    </a:cubicBezTo>
                    <a:cubicBezTo>
                      <a:pt x="30" y="31"/>
                      <a:pt x="30" y="31"/>
                      <a:pt x="30" y="31"/>
                    </a:cubicBezTo>
                    <a:cubicBezTo>
                      <a:pt x="31" y="31"/>
                      <a:pt x="32" y="29"/>
                      <a:pt x="32" y="29"/>
                    </a:cubicBezTo>
                    <a:cubicBezTo>
                      <a:pt x="31" y="31"/>
                      <a:pt x="31" y="31"/>
                      <a:pt x="31" y="31"/>
                    </a:cubicBezTo>
                    <a:cubicBezTo>
                      <a:pt x="29" y="33"/>
                      <a:pt x="31" y="31"/>
                      <a:pt x="30" y="32"/>
                    </a:cubicBezTo>
                    <a:cubicBezTo>
                      <a:pt x="31" y="31"/>
                      <a:pt x="30" y="32"/>
                      <a:pt x="31" y="31"/>
                    </a:cubicBezTo>
                    <a:cubicBezTo>
                      <a:pt x="32" y="31"/>
                      <a:pt x="32" y="31"/>
                      <a:pt x="32" y="31"/>
                    </a:cubicBezTo>
                    <a:cubicBezTo>
                      <a:pt x="33" y="30"/>
                      <a:pt x="33" y="30"/>
                      <a:pt x="33" y="30"/>
                    </a:cubicBezTo>
                    <a:cubicBezTo>
                      <a:pt x="33" y="30"/>
                      <a:pt x="31" y="32"/>
                      <a:pt x="31" y="32"/>
                    </a:cubicBezTo>
                    <a:cubicBezTo>
                      <a:pt x="31" y="33"/>
                      <a:pt x="31" y="32"/>
                      <a:pt x="32" y="32"/>
                    </a:cubicBezTo>
                    <a:cubicBezTo>
                      <a:pt x="32" y="32"/>
                      <a:pt x="32" y="32"/>
                      <a:pt x="32" y="32"/>
                    </a:cubicBezTo>
                    <a:cubicBezTo>
                      <a:pt x="32" y="32"/>
                      <a:pt x="32" y="32"/>
                      <a:pt x="32" y="32"/>
                    </a:cubicBezTo>
                    <a:cubicBezTo>
                      <a:pt x="32" y="32"/>
                      <a:pt x="32" y="32"/>
                      <a:pt x="32" y="32"/>
                    </a:cubicBezTo>
                    <a:cubicBezTo>
                      <a:pt x="32" y="32"/>
                      <a:pt x="32" y="32"/>
                      <a:pt x="32" y="32"/>
                    </a:cubicBezTo>
                    <a:cubicBezTo>
                      <a:pt x="32" y="32"/>
                      <a:pt x="32" y="32"/>
                      <a:pt x="32" y="32"/>
                    </a:cubicBezTo>
                    <a:cubicBezTo>
                      <a:pt x="32" y="32"/>
                      <a:pt x="32" y="32"/>
                      <a:pt x="32" y="32"/>
                    </a:cubicBezTo>
                    <a:cubicBezTo>
                      <a:pt x="32" y="32"/>
                      <a:pt x="32" y="32"/>
                      <a:pt x="32" y="32"/>
                    </a:cubicBezTo>
                    <a:cubicBezTo>
                      <a:pt x="32" y="32"/>
                      <a:pt x="32" y="32"/>
                      <a:pt x="31" y="33"/>
                    </a:cubicBezTo>
                    <a:cubicBezTo>
                      <a:pt x="30" y="34"/>
                      <a:pt x="30" y="34"/>
                      <a:pt x="30" y="34"/>
                    </a:cubicBezTo>
                    <a:cubicBezTo>
                      <a:pt x="30" y="34"/>
                      <a:pt x="32" y="33"/>
                      <a:pt x="32" y="32"/>
                    </a:cubicBezTo>
                    <a:cubicBezTo>
                      <a:pt x="32" y="34"/>
                      <a:pt x="33" y="33"/>
                      <a:pt x="34" y="33"/>
                    </a:cubicBezTo>
                    <a:cubicBezTo>
                      <a:pt x="34" y="33"/>
                      <a:pt x="33" y="33"/>
                      <a:pt x="33" y="33"/>
                    </a:cubicBezTo>
                    <a:cubicBezTo>
                      <a:pt x="34" y="33"/>
                      <a:pt x="35" y="32"/>
                      <a:pt x="34" y="33"/>
                    </a:cubicBezTo>
                    <a:cubicBezTo>
                      <a:pt x="35" y="32"/>
                      <a:pt x="33" y="34"/>
                      <a:pt x="34" y="34"/>
                    </a:cubicBezTo>
                    <a:cubicBezTo>
                      <a:pt x="33" y="34"/>
                      <a:pt x="35" y="33"/>
                      <a:pt x="34" y="33"/>
                    </a:cubicBezTo>
                    <a:cubicBezTo>
                      <a:pt x="33" y="35"/>
                      <a:pt x="36" y="32"/>
                      <a:pt x="35" y="34"/>
                    </a:cubicBezTo>
                    <a:cubicBezTo>
                      <a:pt x="36" y="33"/>
                      <a:pt x="35" y="34"/>
                      <a:pt x="34" y="35"/>
                    </a:cubicBezTo>
                    <a:cubicBezTo>
                      <a:pt x="35" y="34"/>
                      <a:pt x="36" y="34"/>
                      <a:pt x="37" y="33"/>
                    </a:cubicBezTo>
                    <a:cubicBezTo>
                      <a:pt x="36" y="34"/>
                      <a:pt x="36" y="34"/>
                      <a:pt x="36" y="34"/>
                    </a:cubicBezTo>
                    <a:cubicBezTo>
                      <a:pt x="36" y="34"/>
                      <a:pt x="36" y="34"/>
                      <a:pt x="37" y="34"/>
                    </a:cubicBezTo>
                    <a:cubicBezTo>
                      <a:pt x="38" y="33"/>
                      <a:pt x="39" y="32"/>
                      <a:pt x="39" y="32"/>
                    </a:cubicBezTo>
                    <a:cubicBezTo>
                      <a:pt x="39" y="32"/>
                      <a:pt x="39" y="32"/>
                      <a:pt x="39" y="32"/>
                    </a:cubicBezTo>
                    <a:cubicBezTo>
                      <a:pt x="40" y="32"/>
                      <a:pt x="40" y="32"/>
                      <a:pt x="40" y="32"/>
                    </a:cubicBezTo>
                    <a:cubicBezTo>
                      <a:pt x="39" y="33"/>
                      <a:pt x="39" y="32"/>
                      <a:pt x="39" y="33"/>
                    </a:cubicBezTo>
                    <a:cubicBezTo>
                      <a:pt x="37" y="35"/>
                      <a:pt x="38" y="34"/>
                      <a:pt x="38" y="35"/>
                    </a:cubicBezTo>
                    <a:cubicBezTo>
                      <a:pt x="39" y="34"/>
                      <a:pt x="39" y="34"/>
                      <a:pt x="39" y="34"/>
                    </a:cubicBezTo>
                    <a:cubicBezTo>
                      <a:pt x="40" y="33"/>
                      <a:pt x="38" y="35"/>
                      <a:pt x="38" y="35"/>
                    </a:cubicBezTo>
                    <a:cubicBezTo>
                      <a:pt x="42" y="32"/>
                      <a:pt x="42" y="32"/>
                      <a:pt x="42" y="32"/>
                    </a:cubicBezTo>
                    <a:cubicBezTo>
                      <a:pt x="42" y="32"/>
                      <a:pt x="41" y="33"/>
                      <a:pt x="40" y="34"/>
                    </a:cubicBezTo>
                    <a:cubicBezTo>
                      <a:pt x="40" y="34"/>
                      <a:pt x="42" y="32"/>
                      <a:pt x="44" y="31"/>
                    </a:cubicBezTo>
                    <a:cubicBezTo>
                      <a:pt x="44" y="31"/>
                      <a:pt x="45" y="31"/>
                      <a:pt x="45" y="31"/>
                    </a:cubicBezTo>
                    <a:cubicBezTo>
                      <a:pt x="44" y="32"/>
                      <a:pt x="45" y="31"/>
                      <a:pt x="44" y="32"/>
                    </a:cubicBezTo>
                    <a:cubicBezTo>
                      <a:pt x="43" y="33"/>
                      <a:pt x="43" y="33"/>
                      <a:pt x="43" y="33"/>
                    </a:cubicBezTo>
                    <a:cubicBezTo>
                      <a:pt x="43" y="33"/>
                      <a:pt x="41" y="34"/>
                      <a:pt x="40" y="35"/>
                    </a:cubicBezTo>
                    <a:cubicBezTo>
                      <a:pt x="41" y="35"/>
                      <a:pt x="41" y="36"/>
                      <a:pt x="41" y="36"/>
                    </a:cubicBezTo>
                    <a:cubicBezTo>
                      <a:pt x="43" y="34"/>
                      <a:pt x="42" y="35"/>
                      <a:pt x="44" y="34"/>
                    </a:cubicBezTo>
                    <a:cubicBezTo>
                      <a:pt x="44" y="34"/>
                      <a:pt x="43" y="35"/>
                      <a:pt x="42" y="36"/>
                    </a:cubicBezTo>
                    <a:cubicBezTo>
                      <a:pt x="43" y="35"/>
                      <a:pt x="43" y="36"/>
                      <a:pt x="43" y="36"/>
                    </a:cubicBezTo>
                    <a:cubicBezTo>
                      <a:pt x="43" y="36"/>
                      <a:pt x="43" y="36"/>
                      <a:pt x="43" y="36"/>
                    </a:cubicBezTo>
                    <a:cubicBezTo>
                      <a:pt x="44" y="36"/>
                      <a:pt x="43" y="37"/>
                      <a:pt x="45" y="36"/>
                    </a:cubicBezTo>
                    <a:cubicBezTo>
                      <a:pt x="44" y="37"/>
                      <a:pt x="44" y="37"/>
                      <a:pt x="44" y="37"/>
                    </a:cubicBezTo>
                    <a:cubicBezTo>
                      <a:pt x="44" y="37"/>
                      <a:pt x="47" y="34"/>
                      <a:pt x="46" y="36"/>
                    </a:cubicBezTo>
                    <a:cubicBezTo>
                      <a:pt x="45" y="36"/>
                      <a:pt x="45" y="36"/>
                      <a:pt x="45" y="36"/>
                    </a:cubicBezTo>
                    <a:cubicBezTo>
                      <a:pt x="46" y="36"/>
                      <a:pt x="44" y="38"/>
                      <a:pt x="46" y="36"/>
                    </a:cubicBezTo>
                    <a:cubicBezTo>
                      <a:pt x="45" y="37"/>
                      <a:pt x="45" y="37"/>
                      <a:pt x="45" y="37"/>
                    </a:cubicBezTo>
                    <a:cubicBezTo>
                      <a:pt x="45" y="37"/>
                      <a:pt x="45" y="37"/>
                      <a:pt x="47" y="36"/>
                    </a:cubicBezTo>
                    <a:cubicBezTo>
                      <a:pt x="45" y="38"/>
                      <a:pt x="45" y="38"/>
                      <a:pt x="45" y="38"/>
                    </a:cubicBezTo>
                    <a:cubicBezTo>
                      <a:pt x="45" y="39"/>
                      <a:pt x="47" y="36"/>
                      <a:pt x="47" y="37"/>
                    </a:cubicBezTo>
                    <a:cubicBezTo>
                      <a:pt x="47" y="37"/>
                      <a:pt x="46" y="38"/>
                      <a:pt x="46" y="38"/>
                    </a:cubicBezTo>
                    <a:cubicBezTo>
                      <a:pt x="47" y="37"/>
                      <a:pt x="47" y="38"/>
                      <a:pt x="47" y="38"/>
                    </a:cubicBezTo>
                    <a:cubicBezTo>
                      <a:pt x="46" y="39"/>
                      <a:pt x="46" y="39"/>
                      <a:pt x="46" y="39"/>
                    </a:cubicBezTo>
                    <a:cubicBezTo>
                      <a:pt x="47" y="40"/>
                      <a:pt x="47" y="41"/>
                      <a:pt x="50" y="41"/>
                    </a:cubicBezTo>
                    <a:cubicBezTo>
                      <a:pt x="48" y="42"/>
                      <a:pt x="48" y="41"/>
                      <a:pt x="47" y="43"/>
                    </a:cubicBezTo>
                    <a:cubicBezTo>
                      <a:pt x="49" y="41"/>
                      <a:pt x="48" y="42"/>
                      <a:pt x="49" y="42"/>
                    </a:cubicBezTo>
                    <a:cubicBezTo>
                      <a:pt x="48" y="42"/>
                      <a:pt x="48" y="42"/>
                      <a:pt x="48" y="42"/>
                    </a:cubicBezTo>
                    <a:cubicBezTo>
                      <a:pt x="49" y="42"/>
                      <a:pt x="48" y="43"/>
                      <a:pt x="48" y="43"/>
                    </a:cubicBezTo>
                    <a:cubicBezTo>
                      <a:pt x="49" y="43"/>
                      <a:pt x="49" y="43"/>
                      <a:pt x="49" y="43"/>
                    </a:cubicBezTo>
                    <a:cubicBezTo>
                      <a:pt x="50" y="42"/>
                      <a:pt x="47" y="45"/>
                      <a:pt x="49" y="43"/>
                    </a:cubicBezTo>
                    <a:cubicBezTo>
                      <a:pt x="48" y="44"/>
                      <a:pt x="48" y="44"/>
                      <a:pt x="48" y="44"/>
                    </a:cubicBezTo>
                    <a:cubicBezTo>
                      <a:pt x="50" y="43"/>
                      <a:pt x="47" y="45"/>
                      <a:pt x="49" y="44"/>
                    </a:cubicBezTo>
                    <a:cubicBezTo>
                      <a:pt x="49" y="44"/>
                      <a:pt x="49" y="44"/>
                      <a:pt x="49" y="44"/>
                    </a:cubicBezTo>
                    <a:cubicBezTo>
                      <a:pt x="48" y="45"/>
                      <a:pt x="51" y="43"/>
                      <a:pt x="50" y="44"/>
                    </a:cubicBezTo>
                    <a:cubicBezTo>
                      <a:pt x="50" y="44"/>
                      <a:pt x="51" y="44"/>
                      <a:pt x="53" y="43"/>
                    </a:cubicBezTo>
                    <a:cubicBezTo>
                      <a:pt x="51" y="44"/>
                      <a:pt x="51" y="44"/>
                      <a:pt x="51" y="44"/>
                    </a:cubicBezTo>
                    <a:cubicBezTo>
                      <a:pt x="52" y="44"/>
                      <a:pt x="52" y="46"/>
                      <a:pt x="55" y="45"/>
                    </a:cubicBezTo>
                    <a:cubicBezTo>
                      <a:pt x="54" y="45"/>
                      <a:pt x="54" y="45"/>
                      <a:pt x="54" y="45"/>
                    </a:cubicBezTo>
                    <a:cubicBezTo>
                      <a:pt x="56" y="44"/>
                      <a:pt x="52" y="48"/>
                      <a:pt x="56" y="45"/>
                    </a:cubicBezTo>
                    <a:cubicBezTo>
                      <a:pt x="58" y="45"/>
                      <a:pt x="58" y="45"/>
                      <a:pt x="58" y="45"/>
                    </a:cubicBezTo>
                    <a:cubicBezTo>
                      <a:pt x="56" y="46"/>
                      <a:pt x="56" y="46"/>
                      <a:pt x="56" y="46"/>
                    </a:cubicBezTo>
                    <a:cubicBezTo>
                      <a:pt x="57" y="46"/>
                      <a:pt x="56" y="46"/>
                      <a:pt x="58" y="46"/>
                    </a:cubicBezTo>
                    <a:cubicBezTo>
                      <a:pt x="56" y="46"/>
                      <a:pt x="56" y="46"/>
                      <a:pt x="56" y="46"/>
                    </a:cubicBezTo>
                    <a:cubicBezTo>
                      <a:pt x="56" y="47"/>
                      <a:pt x="59" y="46"/>
                      <a:pt x="58" y="46"/>
                    </a:cubicBezTo>
                    <a:cubicBezTo>
                      <a:pt x="57" y="46"/>
                      <a:pt x="57" y="46"/>
                      <a:pt x="57" y="46"/>
                    </a:cubicBezTo>
                    <a:cubicBezTo>
                      <a:pt x="55" y="49"/>
                      <a:pt x="54" y="52"/>
                      <a:pt x="58" y="51"/>
                    </a:cubicBezTo>
                    <a:cubicBezTo>
                      <a:pt x="59" y="50"/>
                      <a:pt x="56" y="52"/>
                      <a:pt x="56" y="52"/>
                    </a:cubicBezTo>
                    <a:cubicBezTo>
                      <a:pt x="60" y="51"/>
                      <a:pt x="56" y="55"/>
                      <a:pt x="61" y="53"/>
                    </a:cubicBezTo>
                    <a:cubicBezTo>
                      <a:pt x="63" y="53"/>
                      <a:pt x="68" y="50"/>
                      <a:pt x="68" y="50"/>
                    </a:cubicBezTo>
                    <a:cubicBezTo>
                      <a:pt x="65" y="50"/>
                      <a:pt x="66" y="47"/>
                      <a:pt x="68" y="44"/>
                    </a:cubicBezTo>
                    <a:cubicBezTo>
                      <a:pt x="67" y="44"/>
                      <a:pt x="66" y="43"/>
                      <a:pt x="66"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42" name="Freeform 374"/>
              <p:cNvSpPr>
                <a:spLocks/>
              </p:cNvSpPr>
              <p:nvPr/>
            </p:nvSpPr>
            <p:spPr bwMode="auto">
              <a:xfrm>
                <a:off x="2382" y="909"/>
                <a:ext cx="0" cy="2"/>
              </a:xfrm>
              <a:custGeom>
                <a:avLst/>
                <a:gdLst>
                  <a:gd name="T0" fmla="*/ 0 h 1"/>
                  <a:gd name="T1" fmla="*/ 1 h 1"/>
                  <a:gd name="T2" fmla="*/ 0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1"/>
                    </a:cubicBezTo>
                    <a:cubicBezTo>
                      <a:pt x="0" y="1"/>
                      <a:pt x="0" y="1"/>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43" name="Freeform 375"/>
              <p:cNvSpPr>
                <a:spLocks/>
              </p:cNvSpPr>
              <p:nvPr/>
            </p:nvSpPr>
            <p:spPr bwMode="auto">
              <a:xfrm>
                <a:off x="2789" y="1143"/>
                <a:ext cx="1" cy="2"/>
              </a:xfrm>
              <a:custGeom>
                <a:avLst/>
                <a:gdLst>
                  <a:gd name="T0" fmla="*/ 0 w 1"/>
                  <a:gd name="T1" fmla="*/ 1 h 2"/>
                  <a:gd name="T2" fmla="*/ 1 w 1"/>
                  <a:gd name="T3" fmla="*/ 1 h 2"/>
                  <a:gd name="T4" fmla="*/ 1 w 1"/>
                  <a:gd name="T5" fmla="*/ 0 h 2"/>
                  <a:gd name="T6" fmla="*/ 0 w 1"/>
                  <a:gd name="T7" fmla="*/ 1 h 2"/>
                </a:gdLst>
                <a:ahLst/>
                <a:cxnLst>
                  <a:cxn ang="0">
                    <a:pos x="T0" y="T1"/>
                  </a:cxn>
                  <a:cxn ang="0">
                    <a:pos x="T2" y="T3"/>
                  </a:cxn>
                  <a:cxn ang="0">
                    <a:pos x="T4" y="T5"/>
                  </a:cxn>
                  <a:cxn ang="0">
                    <a:pos x="T6" y="T7"/>
                  </a:cxn>
                </a:cxnLst>
                <a:rect l="0" t="0" r="r" b="b"/>
                <a:pathLst>
                  <a:path w="1" h="2">
                    <a:moveTo>
                      <a:pt x="0" y="1"/>
                    </a:moveTo>
                    <a:cubicBezTo>
                      <a:pt x="0" y="2"/>
                      <a:pt x="1" y="1"/>
                      <a:pt x="1" y="1"/>
                    </a:cubicBezTo>
                    <a:cubicBezTo>
                      <a:pt x="1" y="1"/>
                      <a:pt x="1" y="0"/>
                      <a:pt x="1" y="0"/>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44" name="Freeform 376"/>
              <p:cNvSpPr>
                <a:spLocks/>
              </p:cNvSpPr>
              <p:nvPr/>
            </p:nvSpPr>
            <p:spPr bwMode="auto">
              <a:xfrm>
                <a:off x="2794" y="1130"/>
                <a:ext cx="3" cy="1"/>
              </a:xfrm>
              <a:custGeom>
                <a:avLst/>
                <a:gdLst>
                  <a:gd name="T0" fmla="*/ 3 w 3"/>
                  <a:gd name="T1" fmla="*/ 0 h 1"/>
                  <a:gd name="T2" fmla="*/ 0 w 3"/>
                  <a:gd name="T3" fmla="*/ 1 h 1"/>
                  <a:gd name="T4" fmla="*/ 3 w 3"/>
                  <a:gd name="T5" fmla="*/ 0 h 1"/>
                </a:gdLst>
                <a:ahLst/>
                <a:cxnLst>
                  <a:cxn ang="0">
                    <a:pos x="T0" y="T1"/>
                  </a:cxn>
                  <a:cxn ang="0">
                    <a:pos x="T2" y="T3"/>
                  </a:cxn>
                  <a:cxn ang="0">
                    <a:pos x="T4" y="T5"/>
                  </a:cxn>
                </a:cxnLst>
                <a:rect l="0" t="0" r="r" b="b"/>
                <a:pathLst>
                  <a:path w="3" h="1">
                    <a:moveTo>
                      <a:pt x="3" y="0"/>
                    </a:moveTo>
                    <a:cubicBezTo>
                      <a:pt x="0" y="1"/>
                      <a:pt x="0" y="1"/>
                      <a:pt x="0" y="1"/>
                    </a:cubicBezTo>
                    <a:cubicBezTo>
                      <a:pt x="2" y="1"/>
                      <a:pt x="2"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45" name="Freeform 377"/>
              <p:cNvSpPr>
                <a:spLocks/>
              </p:cNvSpPr>
              <p:nvPr/>
            </p:nvSpPr>
            <p:spPr bwMode="auto">
              <a:xfrm>
                <a:off x="2382" y="907"/>
                <a:ext cx="0" cy="1"/>
              </a:xfrm>
              <a:custGeom>
                <a:avLst/>
                <a:gdLst>
                  <a:gd name="T0" fmla="*/ 0 h 1"/>
                  <a:gd name="T1" fmla="*/ 0 h 1"/>
                  <a:gd name="T2" fmla="*/ 0 h 1"/>
                  <a:gd name="T3" fmla="*/ 1 h 1"/>
                  <a:gd name="T4" fmla="*/ 1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cubicBezTo>
                      <a:pt x="0" y="0"/>
                      <a:pt x="0" y="0"/>
                      <a:pt x="0" y="0"/>
                    </a:cubicBezTo>
                    <a:cubicBezTo>
                      <a:pt x="0" y="0"/>
                      <a:pt x="0" y="0"/>
                      <a:pt x="0" y="0"/>
                    </a:cubicBezTo>
                    <a:cubicBezTo>
                      <a:pt x="0" y="0"/>
                      <a:pt x="0" y="0"/>
                      <a:pt x="0" y="1"/>
                    </a:cubicBezTo>
                    <a:cubicBezTo>
                      <a:pt x="0" y="1"/>
                      <a:pt x="0" y="1"/>
                      <a:pt x="0" y="1"/>
                    </a:cubicBezTo>
                    <a:cubicBezTo>
                      <a:pt x="0" y="1"/>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46" name="Freeform 378"/>
              <p:cNvSpPr>
                <a:spLocks/>
              </p:cNvSpPr>
              <p:nvPr/>
            </p:nvSpPr>
            <p:spPr bwMode="auto">
              <a:xfrm>
                <a:off x="2382" y="90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47" name="Freeform 379"/>
              <p:cNvSpPr>
                <a:spLocks/>
              </p:cNvSpPr>
              <p:nvPr/>
            </p:nvSpPr>
            <p:spPr bwMode="auto">
              <a:xfrm>
                <a:off x="2789" y="1145"/>
                <a:ext cx="3" cy="1"/>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0" y="1"/>
                      <a:pt x="1" y="1"/>
                      <a:pt x="2" y="0"/>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48" name="Freeform 380"/>
              <p:cNvSpPr>
                <a:spLocks/>
              </p:cNvSpPr>
              <p:nvPr/>
            </p:nvSpPr>
            <p:spPr bwMode="auto">
              <a:xfrm>
                <a:off x="2790" y="1148"/>
                <a:ext cx="2" cy="2"/>
              </a:xfrm>
              <a:custGeom>
                <a:avLst/>
                <a:gdLst>
                  <a:gd name="T0" fmla="*/ 1 w 1"/>
                  <a:gd name="T1" fmla="*/ 0 h 2"/>
                  <a:gd name="T2" fmla="*/ 1 w 1"/>
                  <a:gd name="T3" fmla="*/ 2 h 2"/>
                  <a:gd name="T4" fmla="*/ 1 w 1"/>
                  <a:gd name="T5" fmla="*/ 0 h 2"/>
                </a:gdLst>
                <a:ahLst/>
                <a:cxnLst>
                  <a:cxn ang="0">
                    <a:pos x="T0" y="T1"/>
                  </a:cxn>
                  <a:cxn ang="0">
                    <a:pos x="T2" y="T3"/>
                  </a:cxn>
                  <a:cxn ang="0">
                    <a:pos x="T4" y="T5"/>
                  </a:cxn>
                </a:cxnLst>
                <a:rect l="0" t="0" r="r" b="b"/>
                <a:pathLst>
                  <a:path w="1" h="2">
                    <a:moveTo>
                      <a:pt x="1" y="0"/>
                    </a:moveTo>
                    <a:cubicBezTo>
                      <a:pt x="0" y="2"/>
                      <a:pt x="1" y="1"/>
                      <a:pt x="1" y="2"/>
                    </a:cubicBezTo>
                    <a:cubicBezTo>
                      <a:pt x="1" y="1"/>
                      <a:pt x="1" y="1"/>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49" name="Oval 381"/>
              <p:cNvSpPr>
                <a:spLocks noChangeArrowheads="1"/>
              </p:cNvSpPr>
              <p:nvPr/>
            </p:nvSpPr>
            <p:spPr bwMode="auto">
              <a:xfrm>
                <a:off x="2618" y="1017"/>
                <a:ext cx="1" cy="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50" name="Freeform 382"/>
              <p:cNvSpPr>
                <a:spLocks/>
              </p:cNvSpPr>
              <p:nvPr/>
            </p:nvSpPr>
            <p:spPr bwMode="auto">
              <a:xfrm>
                <a:off x="2788" y="1145"/>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51" name="Freeform 383"/>
              <p:cNvSpPr>
                <a:spLocks/>
              </p:cNvSpPr>
              <p:nvPr/>
            </p:nvSpPr>
            <p:spPr bwMode="auto">
              <a:xfrm>
                <a:off x="2831" y="1168"/>
                <a:ext cx="0" cy="1"/>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1"/>
                    </a:cubicBezTo>
                    <a:cubicBezTo>
                      <a:pt x="0" y="1"/>
                      <a:pt x="0" y="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52" name="Freeform 384"/>
              <p:cNvSpPr>
                <a:spLocks/>
              </p:cNvSpPr>
              <p:nvPr/>
            </p:nvSpPr>
            <p:spPr bwMode="auto">
              <a:xfrm>
                <a:off x="2827" y="117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53" name="Freeform 385"/>
              <p:cNvSpPr>
                <a:spLocks/>
              </p:cNvSpPr>
              <p:nvPr/>
            </p:nvSpPr>
            <p:spPr bwMode="auto">
              <a:xfrm>
                <a:off x="2831" y="1168"/>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1" y="0"/>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54" name="Freeform 386"/>
              <p:cNvSpPr>
                <a:spLocks/>
              </p:cNvSpPr>
              <p:nvPr/>
            </p:nvSpPr>
            <p:spPr bwMode="auto">
              <a:xfrm>
                <a:off x="2837" y="1169"/>
                <a:ext cx="1" cy="3"/>
              </a:xfrm>
              <a:custGeom>
                <a:avLst/>
                <a:gdLst>
                  <a:gd name="T0" fmla="*/ 0 w 1"/>
                  <a:gd name="T1" fmla="*/ 3 h 3"/>
                  <a:gd name="T2" fmla="*/ 0 w 1"/>
                  <a:gd name="T3" fmla="*/ 3 h 3"/>
                  <a:gd name="T4" fmla="*/ 1 w 1"/>
                  <a:gd name="T5" fmla="*/ 0 h 3"/>
                  <a:gd name="T6" fmla="*/ 0 w 1"/>
                  <a:gd name="T7" fmla="*/ 3 h 3"/>
                </a:gdLst>
                <a:ahLst/>
                <a:cxnLst>
                  <a:cxn ang="0">
                    <a:pos x="T0" y="T1"/>
                  </a:cxn>
                  <a:cxn ang="0">
                    <a:pos x="T2" y="T3"/>
                  </a:cxn>
                  <a:cxn ang="0">
                    <a:pos x="T4" y="T5"/>
                  </a:cxn>
                  <a:cxn ang="0">
                    <a:pos x="T6" y="T7"/>
                  </a:cxn>
                </a:cxnLst>
                <a:rect l="0" t="0" r="r" b="b"/>
                <a:pathLst>
                  <a:path w="1" h="3">
                    <a:moveTo>
                      <a:pt x="0" y="3"/>
                    </a:moveTo>
                    <a:lnTo>
                      <a:pt x="0" y="3"/>
                    </a:lnTo>
                    <a:lnTo>
                      <a:pt x="1" y="0"/>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55" name="Freeform 387"/>
              <p:cNvSpPr>
                <a:spLocks/>
              </p:cNvSpPr>
              <p:nvPr/>
            </p:nvSpPr>
            <p:spPr bwMode="auto">
              <a:xfrm>
                <a:off x="2617" y="1017"/>
                <a:ext cx="1" cy="0"/>
              </a:xfrm>
              <a:custGeom>
                <a:avLst/>
                <a:gdLst>
                  <a:gd name="T0" fmla="*/ 1 w 1"/>
                  <a:gd name="T1" fmla="*/ 1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1" y="0"/>
                    </a:cubicBezTo>
                    <a:cubicBezTo>
                      <a:pt x="1"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56" name="Freeform 388"/>
              <p:cNvSpPr>
                <a:spLocks/>
              </p:cNvSpPr>
              <p:nvPr/>
            </p:nvSpPr>
            <p:spPr bwMode="auto">
              <a:xfrm>
                <a:off x="2616" y="1179"/>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57" name="Freeform 389"/>
              <p:cNvSpPr>
                <a:spLocks/>
              </p:cNvSpPr>
              <p:nvPr/>
            </p:nvSpPr>
            <p:spPr bwMode="auto">
              <a:xfrm>
                <a:off x="2825" y="116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58" name="Freeform 390"/>
              <p:cNvSpPr>
                <a:spLocks/>
              </p:cNvSpPr>
              <p:nvPr/>
            </p:nvSpPr>
            <p:spPr bwMode="auto">
              <a:xfrm>
                <a:off x="2382" y="9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59" name="Rectangle 391"/>
              <p:cNvSpPr>
                <a:spLocks noChangeArrowheads="1"/>
              </p:cNvSpPr>
              <p:nvPr/>
            </p:nvSpPr>
            <p:spPr bwMode="auto">
              <a:xfrm>
                <a:off x="2382" y="911"/>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60" name="Freeform 392"/>
              <p:cNvSpPr>
                <a:spLocks/>
              </p:cNvSpPr>
              <p:nvPr/>
            </p:nvSpPr>
            <p:spPr bwMode="auto">
              <a:xfrm>
                <a:off x="2820" y="1137"/>
                <a:ext cx="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61" name="Freeform 393"/>
              <p:cNvSpPr>
                <a:spLocks/>
              </p:cNvSpPr>
              <p:nvPr/>
            </p:nvSpPr>
            <p:spPr bwMode="auto">
              <a:xfrm>
                <a:off x="2382" y="909"/>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62" name="Freeform 394"/>
              <p:cNvSpPr>
                <a:spLocks/>
              </p:cNvSpPr>
              <p:nvPr/>
            </p:nvSpPr>
            <p:spPr bwMode="auto">
              <a:xfrm>
                <a:off x="2809" y="115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63" name="Freeform 395"/>
              <p:cNvSpPr>
                <a:spLocks/>
              </p:cNvSpPr>
              <p:nvPr/>
            </p:nvSpPr>
            <p:spPr bwMode="auto">
              <a:xfrm>
                <a:off x="2494" y="1119"/>
                <a:ext cx="10" cy="7"/>
              </a:xfrm>
              <a:custGeom>
                <a:avLst/>
                <a:gdLst>
                  <a:gd name="T0" fmla="*/ 0 w 9"/>
                  <a:gd name="T1" fmla="*/ 0 h 6"/>
                  <a:gd name="T2" fmla="*/ 9 w 9"/>
                  <a:gd name="T3" fmla="*/ 6 h 6"/>
                  <a:gd name="T4" fmla="*/ 0 w 9"/>
                  <a:gd name="T5" fmla="*/ 0 h 6"/>
                </a:gdLst>
                <a:ahLst/>
                <a:cxnLst>
                  <a:cxn ang="0">
                    <a:pos x="T0" y="T1"/>
                  </a:cxn>
                  <a:cxn ang="0">
                    <a:pos x="T2" y="T3"/>
                  </a:cxn>
                  <a:cxn ang="0">
                    <a:pos x="T4" y="T5"/>
                  </a:cxn>
                </a:cxnLst>
                <a:rect l="0" t="0" r="r" b="b"/>
                <a:pathLst>
                  <a:path w="9" h="6">
                    <a:moveTo>
                      <a:pt x="0" y="0"/>
                    </a:moveTo>
                    <a:cubicBezTo>
                      <a:pt x="9" y="6"/>
                      <a:pt x="9" y="6"/>
                      <a:pt x="9" y="6"/>
                    </a:cubicBezTo>
                    <a:cubicBezTo>
                      <a:pt x="6" y="3"/>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64" name="Freeform 396"/>
              <p:cNvSpPr>
                <a:spLocks/>
              </p:cNvSpPr>
              <p:nvPr/>
            </p:nvSpPr>
            <p:spPr bwMode="auto">
              <a:xfrm>
                <a:off x="2394" y="1041"/>
                <a:ext cx="3" cy="4"/>
              </a:xfrm>
              <a:custGeom>
                <a:avLst/>
                <a:gdLst>
                  <a:gd name="T0" fmla="*/ 1 w 2"/>
                  <a:gd name="T1" fmla="*/ 1 h 3"/>
                  <a:gd name="T2" fmla="*/ 2 w 2"/>
                  <a:gd name="T3" fmla="*/ 3 h 3"/>
                  <a:gd name="T4" fmla="*/ 2 w 2"/>
                  <a:gd name="T5" fmla="*/ 1 h 3"/>
                  <a:gd name="T6" fmla="*/ 1 w 2"/>
                  <a:gd name="T7" fmla="*/ 1 h 3"/>
                </a:gdLst>
                <a:ahLst/>
                <a:cxnLst>
                  <a:cxn ang="0">
                    <a:pos x="T0" y="T1"/>
                  </a:cxn>
                  <a:cxn ang="0">
                    <a:pos x="T2" y="T3"/>
                  </a:cxn>
                  <a:cxn ang="0">
                    <a:pos x="T4" y="T5"/>
                  </a:cxn>
                  <a:cxn ang="0">
                    <a:pos x="T6" y="T7"/>
                  </a:cxn>
                </a:cxnLst>
                <a:rect l="0" t="0" r="r" b="b"/>
                <a:pathLst>
                  <a:path w="2" h="3">
                    <a:moveTo>
                      <a:pt x="1" y="1"/>
                    </a:moveTo>
                    <a:cubicBezTo>
                      <a:pt x="2" y="2"/>
                      <a:pt x="2" y="2"/>
                      <a:pt x="2" y="3"/>
                    </a:cubicBezTo>
                    <a:cubicBezTo>
                      <a:pt x="2" y="1"/>
                      <a:pt x="2" y="1"/>
                      <a:pt x="2" y="1"/>
                    </a:cubicBezTo>
                    <a:cubicBezTo>
                      <a:pt x="2" y="0"/>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65" name="Freeform 397"/>
              <p:cNvSpPr>
                <a:spLocks/>
              </p:cNvSpPr>
              <p:nvPr/>
            </p:nvSpPr>
            <p:spPr bwMode="auto">
              <a:xfrm>
                <a:off x="2388" y="952"/>
                <a:ext cx="3" cy="3"/>
              </a:xfrm>
              <a:custGeom>
                <a:avLst/>
                <a:gdLst>
                  <a:gd name="T0" fmla="*/ 2 w 3"/>
                  <a:gd name="T1" fmla="*/ 1 h 2"/>
                  <a:gd name="T2" fmla="*/ 1 w 3"/>
                  <a:gd name="T3" fmla="*/ 2 h 2"/>
                  <a:gd name="T4" fmla="*/ 2 w 3"/>
                  <a:gd name="T5" fmla="*/ 1 h 2"/>
                </a:gdLst>
                <a:ahLst/>
                <a:cxnLst>
                  <a:cxn ang="0">
                    <a:pos x="T0" y="T1"/>
                  </a:cxn>
                  <a:cxn ang="0">
                    <a:pos x="T2" y="T3"/>
                  </a:cxn>
                  <a:cxn ang="0">
                    <a:pos x="T4" y="T5"/>
                  </a:cxn>
                </a:cxnLst>
                <a:rect l="0" t="0" r="r" b="b"/>
                <a:pathLst>
                  <a:path w="3" h="2">
                    <a:moveTo>
                      <a:pt x="2" y="1"/>
                    </a:moveTo>
                    <a:cubicBezTo>
                      <a:pt x="0" y="0"/>
                      <a:pt x="3" y="1"/>
                      <a:pt x="1" y="2"/>
                    </a:cubicBezTo>
                    <a:cubicBezTo>
                      <a:pt x="2" y="2"/>
                      <a:pt x="2"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66" name="Freeform 398"/>
              <p:cNvSpPr>
                <a:spLocks/>
              </p:cNvSpPr>
              <p:nvPr/>
            </p:nvSpPr>
            <p:spPr bwMode="auto">
              <a:xfrm>
                <a:off x="2415" y="1056"/>
                <a:ext cx="7" cy="4"/>
              </a:xfrm>
              <a:custGeom>
                <a:avLst/>
                <a:gdLst>
                  <a:gd name="T0" fmla="*/ 0 w 6"/>
                  <a:gd name="T1" fmla="*/ 0 h 3"/>
                  <a:gd name="T2" fmla="*/ 4 w 6"/>
                  <a:gd name="T3" fmla="*/ 3 h 3"/>
                  <a:gd name="T4" fmla="*/ 0 w 6"/>
                  <a:gd name="T5" fmla="*/ 0 h 3"/>
                </a:gdLst>
                <a:ahLst/>
                <a:cxnLst>
                  <a:cxn ang="0">
                    <a:pos x="T0" y="T1"/>
                  </a:cxn>
                  <a:cxn ang="0">
                    <a:pos x="T2" y="T3"/>
                  </a:cxn>
                  <a:cxn ang="0">
                    <a:pos x="T4" y="T5"/>
                  </a:cxn>
                </a:cxnLst>
                <a:rect l="0" t="0" r="r" b="b"/>
                <a:pathLst>
                  <a:path w="6" h="3">
                    <a:moveTo>
                      <a:pt x="0" y="0"/>
                    </a:moveTo>
                    <a:cubicBezTo>
                      <a:pt x="0" y="2"/>
                      <a:pt x="3" y="3"/>
                      <a:pt x="4" y="3"/>
                    </a:cubicBezTo>
                    <a:cubicBezTo>
                      <a:pt x="6" y="3"/>
                      <a:pt x="1" y="2"/>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67" name="Freeform 399"/>
              <p:cNvSpPr>
                <a:spLocks/>
              </p:cNvSpPr>
              <p:nvPr/>
            </p:nvSpPr>
            <p:spPr bwMode="auto">
              <a:xfrm>
                <a:off x="2378" y="916"/>
                <a:ext cx="3" cy="3"/>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2" y="2"/>
                      <a:pt x="2" y="2"/>
                      <a:pt x="2" y="2"/>
                    </a:cubicBezTo>
                    <a:cubicBezTo>
                      <a:pt x="2" y="1"/>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68" name="Freeform 400"/>
              <p:cNvSpPr>
                <a:spLocks/>
              </p:cNvSpPr>
              <p:nvPr/>
            </p:nvSpPr>
            <p:spPr bwMode="auto">
              <a:xfrm>
                <a:off x="2378" y="923"/>
                <a:ext cx="3" cy="0"/>
              </a:xfrm>
              <a:custGeom>
                <a:avLst/>
                <a:gdLst>
                  <a:gd name="T0" fmla="*/ 0 w 2"/>
                  <a:gd name="T1" fmla="*/ 1 w 2"/>
                  <a:gd name="T2" fmla="*/ 1 w 2"/>
                  <a:gd name="T3" fmla="*/ 0 w 2"/>
                </a:gdLst>
                <a:ahLst/>
                <a:cxnLst>
                  <a:cxn ang="0">
                    <a:pos x="T0" y="0"/>
                  </a:cxn>
                  <a:cxn ang="0">
                    <a:pos x="T1" y="0"/>
                  </a:cxn>
                  <a:cxn ang="0">
                    <a:pos x="T2" y="0"/>
                  </a:cxn>
                  <a:cxn ang="0">
                    <a:pos x="T3" y="0"/>
                  </a:cxn>
                </a:cxnLst>
                <a:rect l="0" t="0" r="r" b="b"/>
                <a:pathLst>
                  <a:path w="2">
                    <a:moveTo>
                      <a:pt x="0" y="0"/>
                    </a:moveTo>
                    <a:cubicBezTo>
                      <a:pt x="1" y="0"/>
                      <a:pt x="1" y="0"/>
                      <a:pt x="1" y="0"/>
                    </a:cubicBezTo>
                    <a:cubicBezTo>
                      <a:pt x="2" y="0"/>
                      <a:pt x="1" y="0"/>
                      <a:pt x="1" y="0"/>
                    </a:cubicBezTo>
                    <a:cubicBezTo>
                      <a:pt x="1"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69" name="Freeform 401"/>
              <p:cNvSpPr>
                <a:spLocks/>
              </p:cNvSpPr>
              <p:nvPr/>
            </p:nvSpPr>
            <p:spPr bwMode="auto">
              <a:xfrm>
                <a:off x="2384" y="950"/>
                <a:ext cx="2" cy="5"/>
              </a:xfrm>
              <a:custGeom>
                <a:avLst/>
                <a:gdLst>
                  <a:gd name="T0" fmla="*/ 2 w 2"/>
                  <a:gd name="T1" fmla="*/ 4 h 4"/>
                  <a:gd name="T2" fmla="*/ 1 w 2"/>
                  <a:gd name="T3" fmla="*/ 0 h 4"/>
                  <a:gd name="T4" fmla="*/ 2 w 2"/>
                  <a:gd name="T5" fmla="*/ 4 h 4"/>
                </a:gdLst>
                <a:ahLst/>
                <a:cxnLst>
                  <a:cxn ang="0">
                    <a:pos x="T0" y="T1"/>
                  </a:cxn>
                  <a:cxn ang="0">
                    <a:pos x="T2" y="T3"/>
                  </a:cxn>
                  <a:cxn ang="0">
                    <a:pos x="T4" y="T5"/>
                  </a:cxn>
                </a:cxnLst>
                <a:rect l="0" t="0" r="r" b="b"/>
                <a:pathLst>
                  <a:path w="2" h="4">
                    <a:moveTo>
                      <a:pt x="2" y="4"/>
                    </a:moveTo>
                    <a:cubicBezTo>
                      <a:pt x="2" y="3"/>
                      <a:pt x="1" y="1"/>
                      <a:pt x="1" y="0"/>
                    </a:cubicBezTo>
                    <a:cubicBezTo>
                      <a:pt x="0" y="2"/>
                      <a:pt x="1" y="2"/>
                      <a:pt x="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70" name="Freeform 402"/>
              <p:cNvSpPr>
                <a:spLocks/>
              </p:cNvSpPr>
              <p:nvPr/>
            </p:nvSpPr>
            <p:spPr bwMode="auto">
              <a:xfrm>
                <a:off x="2378" y="920"/>
                <a:ext cx="5" cy="2"/>
              </a:xfrm>
              <a:custGeom>
                <a:avLst/>
                <a:gdLst>
                  <a:gd name="T0" fmla="*/ 0 w 4"/>
                  <a:gd name="T1" fmla="*/ 2 h 2"/>
                  <a:gd name="T2" fmla="*/ 0 w 4"/>
                  <a:gd name="T3" fmla="*/ 2 h 2"/>
                  <a:gd name="T4" fmla="*/ 2 w 4"/>
                  <a:gd name="T5" fmla="*/ 2 h 2"/>
                  <a:gd name="T6" fmla="*/ 2 w 4"/>
                  <a:gd name="T7" fmla="*/ 1 h 2"/>
                  <a:gd name="T8" fmla="*/ 4 w 4"/>
                  <a:gd name="T9" fmla="*/ 0 h 2"/>
                  <a:gd name="T10" fmla="*/ 0 w 4"/>
                  <a:gd name="T11" fmla="*/ 2 h 2"/>
                </a:gdLst>
                <a:ahLst/>
                <a:cxnLst>
                  <a:cxn ang="0">
                    <a:pos x="T0" y="T1"/>
                  </a:cxn>
                  <a:cxn ang="0">
                    <a:pos x="T2" y="T3"/>
                  </a:cxn>
                  <a:cxn ang="0">
                    <a:pos x="T4" y="T5"/>
                  </a:cxn>
                  <a:cxn ang="0">
                    <a:pos x="T6" y="T7"/>
                  </a:cxn>
                  <a:cxn ang="0">
                    <a:pos x="T8" y="T9"/>
                  </a:cxn>
                  <a:cxn ang="0">
                    <a:pos x="T10" y="T11"/>
                  </a:cxn>
                </a:cxnLst>
                <a:rect l="0" t="0" r="r" b="b"/>
                <a:pathLst>
                  <a:path w="4" h="2">
                    <a:moveTo>
                      <a:pt x="0" y="2"/>
                    </a:moveTo>
                    <a:cubicBezTo>
                      <a:pt x="0" y="2"/>
                      <a:pt x="0" y="2"/>
                      <a:pt x="0" y="2"/>
                    </a:cubicBezTo>
                    <a:cubicBezTo>
                      <a:pt x="1" y="2"/>
                      <a:pt x="1" y="2"/>
                      <a:pt x="2" y="2"/>
                    </a:cubicBezTo>
                    <a:cubicBezTo>
                      <a:pt x="2" y="2"/>
                      <a:pt x="3" y="1"/>
                      <a:pt x="2" y="1"/>
                    </a:cubicBezTo>
                    <a:cubicBezTo>
                      <a:pt x="3" y="0"/>
                      <a:pt x="4" y="1"/>
                      <a:pt x="4" y="0"/>
                    </a:cubicBezTo>
                    <a:cubicBezTo>
                      <a:pt x="3" y="0"/>
                      <a:pt x="1"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71" name="Freeform 403"/>
              <p:cNvSpPr>
                <a:spLocks/>
              </p:cNvSpPr>
              <p:nvPr/>
            </p:nvSpPr>
            <p:spPr bwMode="auto">
              <a:xfrm>
                <a:off x="2381" y="922"/>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72" name="Freeform 404"/>
              <p:cNvSpPr>
                <a:spLocks/>
              </p:cNvSpPr>
              <p:nvPr/>
            </p:nvSpPr>
            <p:spPr bwMode="auto">
              <a:xfrm>
                <a:off x="2516" y="1141"/>
                <a:ext cx="2" cy="2"/>
              </a:xfrm>
              <a:custGeom>
                <a:avLst/>
                <a:gdLst>
                  <a:gd name="T0" fmla="*/ 0 w 2"/>
                  <a:gd name="T1" fmla="*/ 2 h 2"/>
                  <a:gd name="T2" fmla="*/ 2 w 2"/>
                  <a:gd name="T3" fmla="*/ 2 h 2"/>
                  <a:gd name="T4" fmla="*/ 0 w 2"/>
                  <a:gd name="T5" fmla="*/ 0 h 2"/>
                  <a:gd name="T6" fmla="*/ 0 w 2"/>
                  <a:gd name="T7" fmla="*/ 2 h 2"/>
                </a:gdLst>
                <a:ahLst/>
                <a:cxnLst>
                  <a:cxn ang="0">
                    <a:pos x="T0" y="T1"/>
                  </a:cxn>
                  <a:cxn ang="0">
                    <a:pos x="T2" y="T3"/>
                  </a:cxn>
                  <a:cxn ang="0">
                    <a:pos x="T4" y="T5"/>
                  </a:cxn>
                  <a:cxn ang="0">
                    <a:pos x="T6" y="T7"/>
                  </a:cxn>
                </a:cxnLst>
                <a:rect l="0" t="0" r="r" b="b"/>
                <a:pathLst>
                  <a:path w="2" h="2">
                    <a:moveTo>
                      <a:pt x="0" y="2"/>
                    </a:moveTo>
                    <a:cubicBezTo>
                      <a:pt x="1" y="2"/>
                      <a:pt x="2" y="1"/>
                      <a:pt x="2" y="2"/>
                    </a:cubicBezTo>
                    <a:cubicBezTo>
                      <a:pt x="2" y="1"/>
                      <a:pt x="1" y="1"/>
                      <a:pt x="0" y="0"/>
                    </a:cubicBezTo>
                    <a:cubicBezTo>
                      <a:pt x="0" y="0"/>
                      <a:pt x="0" y="2"/>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73" name="Freeform 405"/>
              <p:cNvSpPr>
                <a:spLocks/>
              </p:cNvSpPr>
              <p:nvPr/>
            </p:nvSpPr>
            <p:spPr bwMode="auto">
              <a:xfrm>
                <a:off x="2467" y="1094"/>
                <a:ext cx="4" cy="4"/>
              </a:xfrm>
              <a:custGeom>
                <a:avLst/>
                <a:gdLst>
                  <a:gd name="T0" fmla="*/ 2 w 3"/>
                  <a:gd name="T1" fmla="*/ 3 h 3"/>
                  <a:gd name="T2" fmla="*/ 0 w 3"/>
                  <a:gd name="T3" fmla="*/ 0 h 3"/>
                  <a:gd name="T4" fmla="*/ 2 w 3"/>
                  <a:gd name="T5" fmla="*/ 3 h 3"/>
                </a:gdLst>
                <a:ahLst/>
                <a:cxnLst>
                  <a:cxn ang="0">
                    <a:pos x="T0" y="T1"/>
                  </a:cxn>
                  <a:cxn ang="0">
                    <a:pos x="T2" y="T3"/>
                  </a:cxn>
                  <a:cxn ang="0">
                    <a:pos x="T4" y="T5"/>
                  </a:cxn>
                </a:cxnLst>
                <a:rect l="0" t="0" r="r" b="b"/>
                <a:pathLst>
                  <a:path w="3" h="3">
                    <a:moveTo>
                      <a:pt x="2" y="3"/>
                    </a:moveTo>
                    <a:cubicBezTo>
                      <a:pt x="3" y="2"/>
                      <a:pt x="1" y="1"/>
                      <a:pt x="0" y="0"/>
                    </a:cubicBezTo>
                    <a:cubicBezTo>
                      <a:pt x="0" y="1"/>
                      <a:pt x="1" y="2"/>
                      <a:pt x="2"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grpSp>
        <p:sp>
          <p:nvSpPr>
            <p:cNvPr id="28" name="Freeform 407"/>
            <p:cNvSpPr>
              <a:spLocks/>
            </p:cNvSpPr>
            <p:nvPr/>
          </p:nvSpPr>
          <p:spPr bwMode="auto">
            <a:xfrm>
              <a:off x="3992563" y="1804988"/>
              <a:ext cx="3175" cy="3175"/>
            </a:xfrm>
            <a:custGeom>
              <a:avLst/>
              <a:gdLst>
                <a:gd name="T0" fmla="*/ 2 w 2"/>
                <a:gd name="T1" fmla="*/ 2 h 2"/>
                <a:gd name="T2" fmla="*/ 0 w 2"/>
                <a:gd name="T3" fmla="*/ 0 h 2"/>
                <a:gd name="T4" fmla="*/ 2 w 2"/>
                <a:gd name="T5" fmla="*/ 2 h 2"/>
              </a:gdLst>
              <a:ahLst/>
              <a:cxnLst>
                <a:cxn ang="0">
                  <a:pos x="T0" y="T1"/>
                </a:cxn>
                <a:cxn ang="0">
                  <a:pos x="T2" y="T3"/>
                </a:cxn>
                <a:cxn ang="0">
                  <a:pos x="T4" y="T5"/>
                </a:cxn>
              </a:cxnLst>
              <a:rect l="0" t="0" r="r" b="b"/>
              <a:pathLst>
                <a:path w="2" h="2">
                  <a:moveTo>
                    <a:pt x="2" y="2"/>
                  </a:moveTo>
                  <a:cubicBezTo>
                    <a:pt x="1" y="1"/>
                    <a:pt x="1" y="0"/>
                    <a:pt x="0" y="0"/>
                  </a:cubicBezTo>
                  <a:cubicBezTo>
                    <a:pt x="1" y="1"/>
                    <a:pt x="1" y="1"/>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9" name="Freeform 408"/>
            <p:cNvSpPr>
              <a:spLocks/>
            </p:cNvSpPr>
            <p:nvPr/>
          </p:nvSpPr>
          <p:spPr bwMode="auto">
            <a:xfrm>
              <a:off x="3983038" y="1792288"/>
              <a:ext cx="9525" cy="12700"/>
            </a:xfrm>
            <a:custGeom>
              <a:avLst/>
              <a:gdLst>
                <a:gd name="T0" fmla="*/ 5 w 5"/>
                <a:gd name="T1" fmla="*/ 7 h 7"/>
                <a:gd name="T2" fmla="*/ 2 w 5"/>
                <a:gd name="T3" fmla="*/ 3 h 7"/>
                <a:gd name="T4" fmla="*/ 2 w 5"/>
                <a:gd name="T5" fmla="*/ 1 h 7"/>
                <a:gd name="T6" fmla="*/ 3 w 5"/>
                <a:gd name="T7" fmla="*/ 7 h 7"/>
                <a:gd name="T8" fmla="*/ 3 w 5"/>
                <a:gd name="T9" fmla="*/ 7 h 7"/>
                <a:gd name="T10" fmla="*/ 5 w 5"/>
                <a:gd name="T11" fmla="*/ 7 h 7"/>
              </a:gdLst>
              <a:ahLst/>
              <a:cxnLst>
                <a:cxn ang="0">
                  <a:pos x="T0" y="T1"/>
                </a:cxn>
                <a:cxn ang="0">
                  <a:pos x="T2" y="T3"/>
                </a:cxn>
                <a:cxn ang="0">
                  <a:pos x="T4" y="T5"/>
                </a:cxn>
                <a:cxn ang="0">
                  <a:pos x="T6" y="T7"/>
                </a:cxn>
                <a:cxn ang="0">
                  <a:pos x="T8" y="T9"/>
                </a:cxn>
                <a:cxn ang="0">
                  <a:pos x="T10" y="T11"/>
                </a:cxn>
              </a:cxnLst>
              <a:rect l="0" t="0" r="r" b="b"/>
              <a:pathLst>
                <a:path w="5" h="7">
                  <a:moveTo>
                    <a:pt x="5" y="7"/>
                  </a:moveTo>
                  <a:cubicBezTo>
                    <a:pt x="4" y="5"/>
                    <a:pt x="4" y="3"/>
                    <a:pt x="2" y="3"/>
                  </a:cubicBezTo>
                  <a:cubicBezTo>
                    <a:pt x="1" y="1"/>
                    <a:pt x="4" y="3"/>
                    <a:pt x="2" y="1"/>
                  </a:cubicBezTo>
                  <a:cubicBezTo>
                    <a:pt x="0" y="0"/>
                    <a:pt x="1" y="4"/>
                    <a:pt x="3" y="7"/>
                  </a:cubicBezTo>
                  <a:cubicBezTo>
                    <a:pt x="3" y="7"/>
                    <a:pt x="3" y="7"/>
                    <a:pt x="3" y="7"/>
                  </a:cubicBezTo>
                  <a:cubicBezTo>
                    <a:pt x="4" y="7"/>
                    <a:pt x="4" y="7"/>
                    <a:pt x="5"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0" name="Freeform 409"/>
            <p:cNvSpPr>
              <a:spLocks/>
            </p:cNvSpPr>
            <p:nvPr/>
          </p:nvSpPr>
          <p:spPr bwMode="auto">
            <a:xfrm>
              <a:off x="4049713" y="2274888"/>
              <a:ext cx="1588" cy="3175"/>
            </a:xfrm>
            <a:custGeom>
              <a:avLst/>
              <a:gdLst>
                <a:gd name="T0" fmla="*/ 0 w 1"/>
                <a:gd name="T1" fmla="*/ 0 h 2"/>
                <a:gd name="T2" fmla="*/ 0 w 1"/>
                <a:gd name="T3" fmla="*/ 2 h 2"/>
                <a:gd name="T4" fmla="*/ 1 w 1"/>
                <a:gd name="T5" fmla="*/ 1 h 2"/>
                <a:gd name="T6" fmla="*/ 0 w 1"/>
                <a:gd name="T7" fmla="*/ 0 h 2"/>
              </a:gdLst>
              <a:ahLst/>
              <a:cxnLst>
                <a:cxn ang="0">
                  <a:pos x="T0" y="T1"/>
                </a:cxn>
                <a:cxn ang="0">
                  <a:pos x="T2" y="T3"/>
                </a:cxn>
                <a:cxn ang="0">
                  <a:pos x="T4" y="T5"/>
                </a:cxn>
                <a:cxn ang="0">
                  <a:pos x="T6" y="T7"/>
                </a:cxn>
              </a:cxnLst>
              <a:rect l="0" t="0" r="r" b="b"/>
              <a:pathLst>
                <a:path w="1" h="2">
                  <a:moveTo>
                    <a:pt x="0" y="0"/>
                  </a:moveTo>
                  <a:cubicBezTo>
                    <a:pt x="0" y="2"/>
                    <a:pt x="0" y="2"/>
                    <a:pt x="0" y="2"/>
                  </a:cubicBezTo>
                  <a:cubicBezTo>
                    <a:pt x="0" y="2"/>
                    <a:pt x="1" y="1"/>
                    <a:pt x="1" y="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1" name="Freeform 410"/>
            <p:cNvSpPr>
              <a:spLocks/>
            </p:cNvSpPr>
            <p:nvPr/>
          </p:nvSpPr>
          <p:spPr bwMode="auto">
            <a:xfrm>
              <a:off x="3919538" y="1592263"/>
              <a:ext cx="1588" cy="1588"/>
            </a:xfrm>
            <a:custGeom>
              <a:avLst/>
              <a:gdLst>
                <a:gd name="T0" fmla="*/ 1 w 1"/>
                <a:gd name="T1" fmla="*/ 0 h 1"/>
                <a:gd name="T2" fmla="*/ 0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lnTo>
                    <a:pt x="0" y="0"/>
                  </a:lnTo>
                  <a:lnTo>
                    <a:pt x="0" y="1"/>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2" name="Freeform 411"/>
            <p:cNvSpPr>
              <a:spLocks/>
            </p:cNvSpPr>
            <p:nvPr/>
          </p:nvSpPr>
          <p:spPr bwMode="auto">
            <a:xfrm>
              <a:off x="4227513" y="2257425"/>
              <a:ext cx="0" cy="3175"/>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1"/>
                  </a:cubicBezTo>
                  <a:cubicBezTo>
                    <a:pt x="0" y="1"/>
                    <a:pt x="0" y="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3" name="Freeform 412"/>
            <p:cNvSpPr>
              <a:spLocks/>
            </p:cNvSpPr>
            <p:nvPr/>
          </p:nvSpPr>
          <p:spPr bwMode="auto">
            <a:xfrm>
              <a:off x="4113213" y="2243138"/>
              <a:ext cx="0" cy="1588"/>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4" name="Freeform 413"/>
            <p:cNvSpPr>
              <a:spLocks/>
            </p:cNvSpPr>
            <p:nvPr/>
          </p:nvSpPr>
          <p:spPr bwMode="auto">
            <a:xfrm>
              <a:off x="4171950" y="2239963"/>
              <a:ext cx="1588" cy="1588"/>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0"/>
                    <a:pt x="0" y="0"/>
                    <a:pt x="1" y="0"/>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5" name="Freeform 414"/>
            <p:cNvSpPr>
              <a:spLocks/>
            </p:cNvSpPr>
            <p:nvPr/>
          </p:nvSpPr>
          <p:spPr bwMode="auto">
            <a:xfrm>
              <a:off x="3857625" y="1368425"/>
              <a:ext cx="3175" cy="7938"/>
            </a:xfrm>
            <a:custGeom>
              <a:avLst/>
              <a:gdLst>
                <a:gd name="T0" fmla="*/ 1 w 1"/>
                <a:gd name="T1" fmla="*/ 1 h 4"/>
                <a:gd name="T2" fmla="*/ 0 w 1"/>
                <a:gd name="T3" fmla="*/ 0 h 4"/>
                <a:gd name="T4" fmla="*/ 1 w 1"/>
                <a:gd name="T5" fmla="*/ 1 h 4"/>
              </a:gdLst>
              <a:ahLst/>
              <a:cxnLst>
                <a:cxn ang="0">
                  <a:pos x="T0" y="T1"/>
                </a:cxn>
                <a:cxn ang="0">
                  <a:pos x="T2" y="T3"/>
                </a:cxn>
                <a:cxn ang="0">
                  <a:pos x="T4" y="T5"/>
                </a:cxn>
              </a:cxnLst>
              <a:rect l="0" t="0" r="r" b="b"/>
              <a:pathLst>
                <a:path w="1" h="4">
                  <a:moveTo>
                    <a:pt x="1" y="1"/>
                  </a:moveTo>
                  <a:cubicBezTo>
                    <a:pt x="1" y="1"/>
                    <a:pt x="0" y="0"/>
                    <a:pt x="0" y="0"/>
                  </a:cubicBezTo>
                  <a:cubicBezTo>
                    <a:pt x="0" y="3"/>
                    <a:pt x="0" y="4"/>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6" name="Freeform 415"/>
            <p:cNvSpPr>
              <a:spLocks/>
            </p:cNvSpPr>
            <p:nvPr/>
          </p:nvSpPr>
          <p:spPr bwMode="auto">
            <a:xfrm>
              <a:off x="4060825" y="2276475"/>
              <a:ext cx="1588" cy="1588"/>
            </a:xfrm>
            <a:custGeom>
              <a:avLst/>
              <a:gdLst>
                <a:gd name="T0" fmla="*/ 0 w 1"/>
                <a:gd name="T1" fmla="*/ 0 h 1"/>
                <a:gd name="T2" fmla="*/ 0 w 1"/>
                <a:gd name="T3" fmla="*/ 0 h 1"/>
              </a:gdLst>
              <a:ahLst/>
              <a:cxnLst>
                <a:cxn ang="0">
                  <a:pos x="T0" y="T1"/>
                </a:cxn>
                <a:cxn ang="0">
                  <a:pos x="T2" y="T3"/>
                </a:cxn>
              </a:cxnLst>
              <a:rect l="0" t="0" r="r" b="b"/>
              <a:pathLst>
                <a:path w="1" h="1">
                  <a:moveTo>
                    <a:pt x="0" y="0"/>
                  </a:moveTo>
                  <a:cubicBezTo>
                    <a:pt x="0" y="0"/>
                    <a:pt x="1" y="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7" name="Freeform 416"/>
            <p:cNvSpPr>
              <a:spLocks/>
            </p:cNvSpPr>
            <p:nvPr/>
          </p:nvSpPr>
          <p:spPr bwMode="auto">
            <a:xfrm>
              <a:off x="4202113" y="22685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8" name="Freeform 417"/>
            <p:cNvSpPr>
              <a:spLocks/>
            </p:cNvSpPr>
            <p:nvPr/>
          </p:nvSpPr>
          <p:spPr bwMode="auto">
            <a:xfrm>
              <a:off x="4222750" y="2265363"/>
              <a:ext cx="0" cy="1588"/>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9" name="Freeform 418"/>
            <p:cNvSpPr>
              <a:spLocks/>
            </p:cNvSpPr>
            <p:nvPr/>
          </p:nvSpPr>
          <p:spPr bwMode="auto">
            <a:xfrm>
              <a:off x="3887788" y="122555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0" name="Freeform 419"/>
            <p:cNvSpPr>
              <a:spLocks/>
            </p:cNvSpPr>
            <p:nvPr/>
          </p:nvSpPr>
          <p:spPr bwMode="auto">
            <a:xfrm>
              <a:off x="4027488" y="2225675"/>
              <a:ext cx="1588" cy="1588"/>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0" y="0"/>
                    <a:pt x="0" y="0"/>
                    <a:pt x="0" y="0"/>
                  </a:cubicBezTo>
                  <a:cubicBezTo>
                    <a:pt x="0" y="1"/>
                    <a:pt x="0" y="1"/>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1" name="Freeform 420"/>
            <p:cNvSpPr>
              <a:spLocks/>
            </p:cNvSpPr>
            <p:nvPr/>
          </p:nvSpPr>
          <p:spPr bwMode="auto">
            <a:xfrm>
              <a:off x="3914775" y="11938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2" name="Freeform 421"/>
            <p:cNvSpPr>
              <a:spLocks/>
            </p:cNvSpPr>
            <p:nvPr/>
          </p:nvSpPr>
          <p:spPr bwMode="auto">
            <a:xfrm>
              <a:off x="3873500" y="119697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3" name="Rectangle 422"/>
            <p:cNvSpPr>
              <a:spLocks noChangeArrowheads="1"/>
            </p:cNvSpPr>
            <p:nvPr/>
          </p:nvSpPr>
          <p:spPr bwMode="auto">
            <a:xfrm>
              <a:off x="3886200" y="1225550"/>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4" name="Freeform 423"/>
            <p:cNvSpPr>
              <a:spLocks/>
            </p:cNvSpPr>
            <p:nvPr/>
          </p:nvSpPr>
          <p:spPr bwMode="auto">
            <a:xfrm>
              <a:off x="3886200" y="1225550"/>
              <a:ext cx="0" cy="158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5" name="Freeform 424"/>
            <p:cNvSpPr>
              <a:spLocks/>
            </p:cNvSpPr>
            <p:nvPr/>
          </p:nvSpPr>
          <p:spPr bwMode="auto">
            <a:xfrm>
              <a:off x="3886200" y="1225550"/>
              <a:ext cx="0" cy="1588"/>
            </a:xfrm>
            <a:custGeom>
              <a:avLst/>
              <a:gdLst>
                <a:gd name="T0" fmla="*/ 0 h 1"/>
                <a:gd name="T1" fmla="*/ 1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1"/>
                    <a:pt x="0" y="1"/>
                    <a:pt x="0" y="1"/>
                  </a:cubicBezTo>
                  <a:cubicBezTo>
                    <a:pt x="0" y="1"/>
                    <a:pt x="0" y="1"/>
                    <a:pt x="0" y="1"/>
                  </a:cubicBezTo>
                  <a:cubicBezTo>
                    <a:pt x="0" y="1"/>
                    <a:pt x="0" y="1"/>
                    <a:pt x="0" y="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6" name="Freeform 425"/>
            <p:cNvSpPr>
              <a:spLocks/>
            </p:cNvSpPr>
            <p:nvPr/>
          </p:nvSpPr>
          <p:spPr bwMode="auto">
            <a:xfrm>
              <a:off x="3924300" y="1736725"/>
              <a:ext cx="6350" cy="6350"/>
            </a:xfrm>
            <a:custGeom>
              <a:avLst/>
              <a:gdLst>
                <a:gd name="T0" fmla="*/ 1 w 3"/>
                <a:gd name="T1" fmla="*/ 2 h 3"/>
                <a:gd name="T2" fmla="*/ 3 w 3"/>
                <a:gd name="T3" fmla="*/ 2 h 3"/>
                <a:gd name="T4" fmla="*/ 1 w 3"/>
                <a:gd name="T5" fmla="*/ 2 h 3"/>
              </a:gdLst>
              <a:ahLst/>
              <a:cxnLst>
                <a:cxn ang="0">
                  <a:pos x="T0" y="T1"/>
                </a:cxn>
                <a:cxn ang="0">
                  <a:pos x="T2" y="T3"/>
                </a:cxn>
                <a:cxn ang="0">
                  <a:pos x="T4" y="T5"/>
                </a:cxn>
              </a:cxnLst>
              <a:rect l="0" t="0" r="r" b="b"/>
              <a:pathLst>
                <a:path w="3" h="3">
                  <a:moveTo>
                    <a:pt x="1" y="2"/>
                  </a:moveTo>
                  <a:cubicBezTo>
                    <a:pt x="2" y="2"/>
                    <a:pt x="3" y="3"/>
                    <a:pt x="3" y="2"/>
                  </a:cubicBezTo>
                  <a:cubicBezTo>
                    <a:pt x="0" y="0"/>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7" name="Freeform 426"/>
            <p:cNvSpPr>
              <a:spLocks/>
            </p:cNvSpPr>
            <p:nvPr/>
          </p:nvSpPr>
          <p:spPr bwMode="auto">
            <a:xfrm>
              <a:off x="3984625" y="2019300"/>
              <a:ext cx="1588" cy="6350"/>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1" y="3"/>
                    <a:pt x="1" y="0"/>
                    <a:pt x="0" y="0"/>
                  </a:cubicBezTo>
                  <a:cubicBezTo>
                    <a:pt x="0" y="0"/>
                    <a:pt x="0" y="3"/>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8" name="Freeform 427"/>
            <p:cNvSpPr>
              <a:spLocks/>
            </p:cNvSpPr>
            <p:nvPr/>
          </p:nvSpPr>
          <p:spPr bwMode="auto">
            <a:xfrm>
              <a:off x="3990975" y="2014538"/>
              <a:ext cx="3175" cy="1588"/>
            </a:xfrm>
            <a:custGeom>
              <a:avLst/>
              <a:gdLst>
                <a:gd name="T0" fmla="*/ 1 w 2"/>
                <a:gd name="T1" fmla="*/ 1 h 1"/>
                <a:gd name="T2" fmla="*/ 0 w 2"/>
                <a:gd name="T3" fmla="*/ 0 h 1"/>
                <a:gd name="T4" fmla="*/ 1 w 2"/>
                <a:gd name="T5" fmla="*/ 1 h 1"/>
                <a:gd name="T6" fmla="*/ 1 w 2"/>
                <a:gd name="T7" fmla="*/ 1 h 1"/>
              </a:gdLst>
              <a:ahLst/>
              <a:cxnLst>
                <a:cxn ang="0">
                  <a:pos x="T0" y="T1"/>
                </a:cxn>
                <a:cxn ang="0">
                  <a:pos x="T2" y="T3"/>
                </a:cxn>
                <a:cxn ang="0">
                  <a:pos x="T4" y="T5"/>
                </a:cxn>
                <a:cxn ang="0">
                  <a:pos x="T6" y="T7"/>
                </a:cxn>
              </a:cxnLst>
              <a:rect l="0" t="0" r="r" b="b"/>
              <a:pathLst>
                <a:path w="2" h="1">
                  <a:moveTo>
                    <a:pt x="1" y="1"/>
                  </a:moveTo>
                  <a:cubicBezTo>
                    <a:pt x="1" y="0"/>
                    <a:pt x="0" y="0"/>
                    <a:pt x="0" y="0"/>
                  </a:cubicBezTo>
                  <a:cubicBezTo>
                    <a:pt x="0" y="0"/>
                    <a:pt x="1" y="1"/>
                    <a:pt x="1" y="1"/>
                  </a:cubicBezTo>
                  <a:cubicBezTo>
                    <a:pt x="1" y="1"/>
                    <a:pt x="2"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9" name="Freeform 428"/>
            <p:cNvSpPr>
              <a:spLocks/>
            </p:cNvSpPr>
            <p:nvPr/>
          </p:nvSpPr>
          <p:spPr bwMode="auto">
            <a:xfrm>
              <a:off x="3983038" y="2014538"/>
              <a:ext cx="9525" cy="3175"/>
            </a:xfrm>
            <a:custGeom>
              <a:avLst/>
              <a:gdLst>
                <a:gd name="T0" fmla="*/ 0 w 5"/>
                <a:gd name="T1" fmla="*/ 1 h 2"/>
                <a:gd name="T2" fmla="*/ 4 w 5"/>
                <a:gd name="T3" fmla="*/ 1 h 2"/>
                <a:gd name="T4" fmla="*/ 5 w 5"/>
                <a:gd name="T5" fmla="*/ 2 h 2"/>
                <a:gd name="T6" fmla="*/ 3 w 5"/>
                <a:gd name="T7" fmla="*/ 1 h 2"/>
                <a:gd name="T8" fmla="*/ 2 w 5"/>
                <a:gd name="T9" fmla="*/ 1 h 2"/>
                <a:gd name="T10" fmla="*/ 0 w 5"/>
                <a:gd name="T11" fmla="*/ 1 h 2"/>
              </a:gdLst>
              <a:ahLst/>
              <a:cxnLst>
                <a:cxn ang="0">
                  <a:pos x="T0" y="T1"/>
                </a:cxn>
                <a:cxn ang="0">
                  <a:pos x="T2" y="T3"/>
                </a:cxn>
                <a:cxn ang="0">
                  <a:pos x="T4" y="T5"/>
                </a:cxn>
                <a:cxn ang="0">
                  <a:pos x="T6" y="T7"/>
                </a:cxn>
                <a:cxn ang="0">
                  <a:pos x="T8" y="T9"/>
                </a:cxn>
                <a:cxn ang="0">
                  <a:pos x="T10" y="T11"/>
                </a:cxn>
              </a:cxnLst>
              <a:rect l="0" t="0" r="r" b="b"/>
              <a:pathLst>
                <a:path w="5" h="2">
                  <a:moveTo>
                    <a:pt x="0" y="1"/>
                  </a:moveTo>
                  <a:cubicBezTo>
                    <a:pt x="1" y="2"/>
                    <a:pt x="3" y="2"/>
                    <a:pt x="4" y="1"/>
                  </a:cubicBezTo>
                  <a:cubicBezTo>
                    <a:pt x="4" y="1"/>
                    <a:pt x="5" y="2"/>
                    <a:pt x="5" y="2"/>
                  </a:cubicBezTo>
                  <a:cubicBezTo>
                    <a:pt x="4" y="1"/>
                    <a:pt x="4" y="1"/>
                    <a:pt x="3" y="1"/>
                  </a:cubicBezTo>
                  <a:cubicBezTo>
                    <a:pt x="3" y="1"/>
                    <a:pt x="1" y="0"/>
                    <a:pt x="2" y="1"/>
                  </a:cubicBezTo>
                  <a:cubicBezTo>
                    <a:pt x="2" y="1"/>
                    <a:pt x="1"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50" name="Freeform 429"/>
            <p:cNvSpPr>
              <a:spLocks/>
            </p:cNvSpPr>
            <p:nvPr/>
          </p:nvSpPr>
          <p:spPr bwMode="auto">
            <a:xfrm>
              <a:off x="4025900" y="1997075"/>
              <a:ext cx="3175" cy="6350"/>
            </a:xfrm>
            <a:custGeom>
              <a:avLst/>
              <a:gdLst>
                <a:gd name="T0" fmla="*/ 2 w 2"/>
                <a:gd name="T1" fmla="*/ 3 h 3"/>
                <a:gd name="T2" fmla="*/ 0 w 2"/>
                <a:gd name="T3" fmla="*/ 0 h 3"/>
                <a:gd name="T4" fmla="*/ 2 w 2"/>
                <a:gd name="T5" fmla="*/ 3 h 3"/>
              </a:gdLst>
              <a:ahLst/>
              <a:cxnLst>
                <a:cxn ang="0">
                  <a:pos x="T0" y="T1"/>
                </a:cxn>
                <a:cxn ang="0">
                  <a:pos x="T2" y="T3"/>
                </a:cxn>
                <a:cxn ang="0">
                  <a:pos x="T4" y="T5"/>
                </a:cxn>
              </a:cxnLst>
              <a:rect l="0" t="0" r="r" b="b"/>
              <a:pathLst>
                <a:path w="2" h="3">
                  <a:moveTo>
                    <a:pt x="2" y="3"/>
                  </a:moveTo>
                  <a:cubicBezTo>
                    <a:pt x="0" y="0"/>
                    <a:pt x="0" y="0"/>
                    <a:pt x="0" y="0"/>
                  </a:cubicBezTo>
                  <a:cubicBezTo>
                    <a:pt x="1" y="2"/>
                    <a:pt x="1" y="2"/>
                    <a:pt x="2"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51" name="Freeform 430"/>
            <p:cNvSpPr>
              <a:spLocks/>
            </p:cNvSpPr>
            <p:nvPr/>
          </p:nvSpPr>
          <p:spPr bwMode="auto">
            <a:xfrm>
              <a:off x="4030663" y="2011363"/>
              <a:ext cx="3175" cy="14288"/>
            </a:xfrm>
            <a:custGeom>
              <a:avLst/>
              <a:gdLst>
                <a:gd name="T0" fmla="*/ 1 w 2"/>
                <a:gd name="T1" fmla="*/ 7 h 8"/>
                <a:gd name="T2" fmla="*/ 0 w 2"/>
                <a:gd name="T3" fmla="*/ 3 h 8"/>
                <a:gd name="T4" fmla="*/ 1 w 2"/>
                <a:gd name="T5" fmla="*/ 7 h 8"/>
              </a:gdLst>
              <a:ahLst/>
              <a:cxnLst>
                <a:cxn ang="0">
                  <a:pos x="T0" y="T1"/>
                </a:cxn>
                <a:cxn ang="0">
                  <a:pos x="T2" y="T3"/>
                </a:cxn>
                <a:cxn ang="0">
                  <a:pos x="T4" y="T5"/>
                </a:cxn>
              </a:cxnLst>
              <a:rect l="0" t="0" r="r" b="b"/>
              <a:pathLst>
                <a:path w="2" h="8">
                  <a:moveTo>
                    <a:pt x="1" y="7"/>
                  </a:moveTo>
                  <a:cubicBezTo>
                    <a:pt x="2" y="0"/>
                    <a:pt x="1" y="8"/>
                    <a:pt x="0" y="3"/>
                  </a:cubicBezTo>
                  <a:cubicBezTo>
                    <a:pt x="0" y="5"/>
                    <a:pt x="0" y="6"/>
                    <a:pt x="1"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52" name="Freeform 431"/>
            <p:cNvSpPr>
              <a:spLocks/>
            </p:cNvSpPr>
            <p:nvPr/>
          </p:nvSpPr>
          <p:spPr bwMode="auto">
            <a:xfrm>
              <a:off x="4029075" y="2000250"/>
              <a:ext cx="1588" cy="1588"/>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1"/>
                    <a:pt x="1" y="0"/>
                  </a:cubicBezTo>
                  <a:cubicBezTo>
                    <a:pt x="0" y="0"/>
                    <a:pt x="1"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53" name="Freeform 432"/>
            <p:cNvSpPr>
              <a:spLocks/>
            </p:cNvSpPr>
            <p:nvPr/>
          </p:nvSpPr>
          <p:spPr bwMode="auto">
            <a:xfrm>
              <a:off x="4030663" y="1993900"/>
              <a:ext cx="6350" cy="11113"/>
            </a:xfrm>
            <a:custGeom>
              <a:avLst/>
              <a:gdLst>
                <a:gd name="T0" fmla="*/ 0 w 3"/>
                <a:gd name="T1" fmla="*/ 5 h 6"/>
                <a:gd name="T2" fmla="*/ 3 w 3"/>
                <a:gd name="T3" fmla="*/ 3 h 6"/>
                <a:gd name="T4" fmla="*/ 0 w 3"/>
                <a:gd name="T5" fmla="*/ 5 h 6"/>
              </a:gdLst>
              <a:ahLst/>
              <a:cxnLst>
                <a:cxn ang="0">
                  <a:pos x="T0" y="T1"/>
                </a:cxn>
                <a:cxn ang="0">
                  <a:pos x="T2" y="T3"/>
                </a:cxn>
                <a:cxn ang="0">
                  <a:pos x="T4" y="T5"/>
                </a:cxn>
              </a:cxnLst>
              <a:rect l="0" t="0" r="r" b="b"/>
              <a:pathLst>
                <a:path w="3" h="6">
                  <a:moveTo>
                    <a:pt x="0" y="5"/>
                  </a:moveTo>
                  <a:cubicBezTo>
                    <a:pt x="1" y="6"/>
                    <a:pt x="2" y="3"/>
                    <a:pt x="3" y="3"/>
                  </a:cubicBezTo>
                  <a:cubicBezTo>
                    <a:pt x="2" y="0"/>
                    <a:pt x="1" y="4"/>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54" name="Freeform 433"/>
            <p:cNvSpPr>
              <a:spLocks/>
            </p:cNvSpPr>
            <p:nvPr/>
          </p:nvSpPr>
          <p:spPr bwMode="auto">
            <a:xfrm>
              <a:off x="3989388" y="2014538"/>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1"/>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55" name="Freeform 434"/>
            <p:cNvSpPr>
              <a:spLocks noEditPoints="1"/>
            </p:cNvSpPr>
            <p:nvPr/>
          </p:nvSpPr>
          <p:spPr bwMode="auto">
            <a:xfrm>
              <a:off x="4014788" y="2160588"/>
              <a:ext cx="331788" cy="127000"/>
            </a:xfrm>
            <a:custGeom>
              <a:avLst/>
              <a:gdLst>
                <a:gd name="T0" fmla="*/ 150 w 181"/>
                <a:gd name="T1" fmla="*/ 21 h 69"/>
                <a:gd name="T2" fmla="*/ 144 w 181"/>
                <a:gd name="T3" fmla="*/ 25 h 69"/>
                <a:gd name="T4" fmla="*/ 103 w 181"/>
                <a:gd name="T5" fmla="*/ 42 h 69"/>
                <a:gd name="T6" fmla="*/ 91 w 181"/>
                <a:gd name="T7" fmla="*/ 45 h 69"/>
                <a:gd name="T8" fmla="*/ 79 w 181"/>
                <a:gd name="T9" fmla="*/ 44 h 69"/>
                <a:gd name="T10" fmla="*/ 60 w 181"/>
                <a:gd name="T11" fmla="*/ 44 h 69"/>
                <a:gd name="T12" fmla="*/ 50 w 181"/>
                <a:gd name="T13" fmla="*/ 47 h 69"/>
                <a:gd name="T14" fmla="*/ 32 w 181"/>
                <a:gd name="T15" fmla="*/ 47 h 69"/>
                <a:gd name="T16" fmla="*/ 22 w 181"/>
                <a:gd name="T17" fmla="*/ 44 h 69"/>
                <a:gd name="T18" fmla="*/ 10 w 181"/>
                <a:gd name="T19" fmla="*/ 39 h 69"/>
                <a:gd name="T20" fmla="*/ 10 w 181"/>
                <a:gd name="T21" fmla="*/ 37 h 69"/>
                <a:gd name="T22" fmla="*/ 10 w 181"/>
                <a:gd name="T23" fmla="*/ 35 h 69"/>
                <a:gd name="T24" fmla="*/ 10 w 181"/>
                <a:gd name="T25" fmla="*/ 34 h 69"/>
                <a:gd name="T26" fmla="*/ 10 w 181"/>
                <a:gd name="T27" fmla="*/ 30 h 69"/>
                <a:gd name="T28" fmla="*/ 2 w 181"/>
                <a:gd name="T29" fmla="*/ 32 h 69"/>
                <a:gd name="T30" fmla="*/ 6 w 181"/>
                <a:gd name="T31" fmla="*/ 44 h 69"/>
                <a:gd name="T32" fmla="*/ 10 w 181"/>
                <a:gd name="T33" fmla="*/ 51 h 69"/>
                <a:gd name="T34" fmla="*/ 4 w 181"/>
                <a:gd name="T35" fmla="*/ 55 h 69"/>
                <a:gd name="T36" fmla="*/ 8 w 181"/>
                <a:gd name="T37" fmla="*/ 58 h 69"/>
                <a:gd name="T38" fmla="*/ 13 w 181"/>
                <a:gd name="T39" fmla="*/ 57 h 69"/>
                <a:gd name="T40" fmla="*/ 13 w 181"/>
                <a:gd name="T41" fmla="*/ 60 h 69"/>
                <a:gd name="T42" fmla="*/ 19 w 181"/>
                <a:gd name="T43" fmla="*/ 57 h 69"/>
                <a:gd name="T44" fmla="*/ 20 w 181"/>
                <a:gd name="T45" fmla="*/ 63 h 69"/>
                <a:gd name="T46" fmla="*/ 22 w 181"/>
                <a:gd name="T47" fmla="*/ 66 h 69"/>
                <a:gd name="T48" fmla="*/ 24 w 181"/>
                <a:gd name="T49" fmla="*/ 64 h 69"/>
                <a:gd name="T50" fmla="*/ 28 w 181"/>
                <a:gd name="T51" fmla="*/ 64 h 69"/>
                <a:gd name="T52" fmla="*/ 31 w 181"/>
                <a:gd name="T53" fmla="*/ 66 h 69"/>
                <a:gd name="T54" fmla="*/ 36 w 181"/>
                <a:gd name="T55" fmla="*/ 58 h 69"/>
                <a:gd name="T56" fmla="*/ 36 w 181"/>
                <a:gd name="T57" fmla="*/ 65 h 69"/>
                <a:gd name="T58" fmla="*/ 46 w 181"/>
                <a:gd name="T59" fmla="*/ 67 h 69"/>
                <a:gd name="T60" fmla="*/ 50 w 181"/>
                <a:gd name="T61" fmla="*/ 66 h 69"/>
                <a:gd name="T62" fmla="*/ 55 w 181"/>
                <a:gd name="T63" fmla="*/ 62 h 69"/>
                <a:gd name="T64" fmla="*/ 65 w 181"/>
                <a:gd name="T65" fmla="*/ 66 h 69"/>
                <a:gd name="T66" fmla="*/ 69 w 181"/>
                <a:gd name="T67" fmla="*/ 63 h 69"/>
                <a:gd name="T68" fmla="*/ 71 w 181"/>
                <a:gd name="T69" fmla="*/ 63 h 69"/>
                <a:gd name="T70" fmla="*/ 72 w 181"/>
                <a:gd name="T71" fmla="*/ 61 h 69"/>
                <a:gd name="T72" fmla="*/ 76 w 181"/>
                <a:gd name="T73" fmla="*/ 65 h 69"/>
                <a:gd name="T74" fmla="*/ 79 w 181"/>
                <a:gd name="T75" fmla="*/ 63 h 69"/>
                <a:gd name="T76" fmla="*/ 88 w 181"/>
                <a:gd name="T77" fmla="*/ 60 h 69"/>
                <a:gd name="T78" fmla="*/ 92 w 181"/>
                <a:gd name="T79" fmla="*/ 62 h 69"/>
                <a:gd name="T80" fmla="*/ 98 w 181"/>
                <a:gd name="T81" fmla="*/ 60 h 69"/>
                <a:gd name="T82" fmla="*/ 102 w 181"/>
                <a:gd name="T83" fmla="*/ 59 h 69"/>
                <a:gd name="T84" fmla="*/ 103 w 181"/>
                <a:gd name="T85" fmla="*/ 59 h 69"/>
                <a:gd name="T86" fmla="*/ 108 w 181"/>
                <a:gd name="T87" fmla="*/ 58 h 69"/>
                <a:gd name="T88" fmla="*/ 115 w 181"/>
                <a:gd name="T89" fmla="*/ 53 h 69"/>
                <a:gd name="T90" fmla="*/ 117 w 181"/>
                <a:gd name="T91" fmla="*/ 52 h 69"/>
                <a:gd name="T92" fmla="*/ 122 w 181"/>
                <a:gd name="T93" fmla="*/ 45 h 69"/>
                <a:gd name="T94" fmla="*/ 127 w 181"/>
                <a:gd name="T95" fmla="*/ 45 h 69"/>
                <a:gd name="T96" fmla="*/ 134 w 181"/>
                <a:gd name="T97" fmla="*/ 43 h 69"/>
                <a:gd name="T98" fmla="*/ 139 w 181"/>
                <a:gd name="T99" fmla="*/ 41 h 69"/>
                <a:gd name="T100" fmla="*/ 152 w 181"/>
                <a:gd name="T101" fmla="*/ 37 h 69"/>
                <a:gd name="T102" fmla="*/ 156 w 181"/>
                <a:gd name="T103" fmla="*/ 35 h 69"/>
                <a:gd name="T104" fmla="*/ 163 w 181"/>
                <a:gd name="T105" fmla="*/ 27 h 69"/>
                <a:gd name="T106" fmla="*/ 167 w 181"/>
                <a:gd name="T107" fmla="*/ 19 h 69"/>
                <a:gd name="T108" fmla="*/ 10 w 181"/>
                <a:gd name="T109" fmla="*/ 31 h 69"/>
                <a:gd name="T110" fmla="*/ 10 w 181"/>
                <a:gd name="T111" fmla="*/ 35 h 69"/>
                <a:gd name="T112" fmla="*/ 9 w 181"/>
                <a:gd name="T113" fmla="*/ 34 h 69"/>
                <a:gd name="T114" fmla="*/ 7 w 181"/>
                <a:gd name="T115" fmla="*/ 35 h 69"/>
                <a:gd name="T116" fmla="*/ 8 w 181"/>
                <a:gd name="T117" fmla="*/ 36 h 69"/>
                <a:gd name="T118" fmla="*/ 10 w 181"/>
                <a:gd name="T119" fmla="*/ 3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 h="69">
                  <a:moveTo>
                    <a:pt x="177" y="5"/>
                  </a:moveTo>
                  <a:cubicBezTo>
                    <a:pt x="177" y="2"/>
                    <a:pt x="172" y="0"/>
                    <a:pt x="172" y="0"/>
                  </a:cubicBezTo>
                  <a:cubicBezTo>
                    <a:pt x="172" y="4"/>
                    <a:pt x="169" y="7"/>
                    <a:pt x="164" y="8"/>
                  </a:cubicBezTo>
                  <a:cubicBezTo>
                    <a:pt x="163" y="9"/>
                    <a:pt x="163" y="11"/>
                    <a:pt x="162" y="11"/>
                  </a:cubicBezTo>
                  <a:cubicBezTo>
                    <a:pt x="159" y="15"/>
                    <a:pt x="152" y="15"/>
                    <a:pt x="149" y="19"/>
                  </a:cubicBezTo>
                  <a:cubicBezTo>
                    <a:pt x="150" y="19"/>
                    <a:pt x="150" y="20"/>
                    <a:pt x="150" y="21"/>
                  </a:cubicBezTo>
                  <a:cubicBezTo>
                    <a:pt x="150" y="20"/>
                    <a:pt x="150" y="20"/>
                    <a:pt x="150" y="20"/>
                  </a:cubicBezTo>
                  <a:cubicBezTo>
                    <a:pt x="150" y="22"/>
                    <a:pt x="150" y="22"/>
                    <a:pt x="150" y="22"/>
                  </a:cubicBezTo>
                  <a:cubicBezTo>
                    <a:pt x="150" y="22"/>
                    <a:pt x="149" y="21"/>
                    <a:pt x="149" y="20"/>
                  </a:cubicBezTo>
                  <a:cubicBezTo>
                    <a:pt x="147" y="21"/>
                    <a:pt x="146" y="23"/>
                    <a:pt x="144" y="24"/>
                  </a:cubicBezTo>
                  <a:cubicBezTo>
                    <a:pt x="145" y="26"/>
                    <a:pt x="143" y="24"/>
                    <a:pt x="144" y="26"/>
                  </a:cubicBezTo>
                  <a:cubicBezTo>
                    <a:pt x="144" y="25"/>
                    <a:pt x="144" y="25"/>
                    <a:pt x="144" y="25"/>
                  </a:cubicBezTo>
                  <a:cubicBezTo>
                    <a:pt x="143" y="27"/>
                    <a:pt x="143" y="27"/>
                    <a:pt x="141" y="25"/>
                  </a:cubicBezTo>
                  <a:cubicBezTo>
                    <a:pt x="135" y="26"/>
                    <a:pt x="130" y="30"/>
                    <a:pt x="125" y="31"/>
                  </a:cubicBezTo>
                  <a:cubicBezTo>
                    <a:pt x="119" y="33"/>
                    <a:pt x="114" y="37"/>
                    <a:pt x="108" y="39"/>
                  </a:cubicBezTo>
                  <a:cubicBezTo>
                    <a:pt x="108" y="42"/>
                    <a:pt x="106" y="41"/>
                    <a:pt x="106" y="44"/>
                  </a:cubicBezTo>
                  <a:cubicBezTo>
                    <a:pt x="106" y="43"/>
                    <a:pt x="106" y="43"/>
                    <a:pt x="106" y="43"/>
                  </a:cubicBezTo>
                  <a:cubicBezTo>
                    <a:pt x="105" y="45"/>
                    <a:pt x="104" y="43"/>
                    <a:pt x="103" y="42"/>
                  </a:cubicBezTo>
                  <a:cubicBezTo>
                    <a:pt x="103" y="44"/>
                    <a:pt x="102" y="43"/>
                    <a:pt x="103" y="45"/>
                  </a:cubicBezTo>
                  <a:cubicBezTo>
                    <a:pt x="103" y="46"/>
                    <a:pt x="102" y="42"/>
                    <a:pt x="101" y="43"/>
                  </a:cubicBezTo>
                  <a:cubicBezTo>
                    <a:pt x="101" y="42"/>
                    <a:pt x="101" y="44"/>
                    <a:pt x="101" y="44"/>
                  </a:cubicBezTo>
                  <a:cubicBezTo>
                    <a:pt x="100" y="46"/>
                    <a:pt x="101" y="42"/>
                    <a:pt x="99" y="41"/>
                  </a:cubicBezTo>
                  <a:cubicBezTo>
                    <a:pt x="96" y="42"/>
                    <a:pt x="94" y="45"/>
                    <a:pt x="91" y="44"/>
                  </a:cubicBezTo>
                  <a:cubicBezTo>
                    <a:pt x="91" y="44"/>
                    <a:pt x="91" y="45"/>
                    <a:pt x="91" y="45"/>
                  </a:cubicBezTo>
                  <a:cubicBezTo>
                    <a:pt x="90" y="42"/>
                    <a:pt x="90" y="46"/>
                    <a:pt x="90" y="45"/>
                  </a:cubicBezTo>
                  <a:cubicBezTo>
                    <a:pt x="90" y="44"/>
                    <a:pt x="90" y="44"/>
                    <a:pt x="90" y="44"/>
                  </a:cubicBezTo>
                  <a:cubicBezTo>
                    <a:pt x="88" y="43"/>
                    <a:pt x="88" y="45"/>
                    <a:pt x="86" y="44"/>
                  </a:cubicBezTo>
                  <a:cubicBezTo>
                    <a:pt x="85" y="45"/>
                    <a:pt x="84" y="42"/>
                    <a:pt x="83" y="44"/>
                  </a:cubicBezTo>
                  <a:cubicBezTo>
                    <a:pt x="83" y="43"/>
                    <a:pt x="83" y="43"/>
                    <a:pt x="82" y="43"/>
                  </a:cubicBezTo>
                  <a:cubicBezTo>
                    <a:pt x="82" y="47"/>
                    <a:pt x="80" y="42"/>
                    <a:pt x="79" y="44"/>
                  </a:cubicBezTo>
                  <a:cubicBezTo>
                    <a:pt x="79" y="44"/>
                    <a:pt x="79" y="44"/>
                    <a:pt x="79" y="44"/>
                  </a:cubicBezTo>
                  <a:cubicBezTo>
                    <a:pt x="76" y="44"/>
                    <a:pt x="73" y="43"/>
                    <a:pt x="70" y="46"/>
                  </a:cubicBezTo>
                  <a:cubicBezTo>
                    <a:pt x="68" y="46"/>
                    <a:pt x="66" y="43"/>
                    <a:pt x="64" y="44"/>
                  </a:cubicBezTo>
                  <a:cubicBezTo>
                    <a:pt x="64" y="46"/>
                    <a:pt x="64" y="46"/>
                    <a:pt x="64" y="46"/>
                  </a:cubicBezTo>
                  <a:cubicBezTo>
                    <a:pt x="63" y="46"/>
                    <a:pt x="64" y="45"/>
                    <a:pt x="64" y="44"/>
                  </a:cubicBezTo>
                  <a:cubicBezTo>
                    <a:pt x="63" y="46"/>
                    <a:pt x="61" y="44"/>
                    <a:pt x="60" y="44"/>
                  </a:cubicBezTo>
                  <a:cubicBezTo>
                    <a:pt x="60" y="45"/>
                    <a:pt x="60" y="45"/>
                    <a:pt x="60" y="46"/>
                  </a:cubicBezTo>
                  <a:cubicBezTo>
                    <a:pt x="59" y="43"/>
                    <a:pt x="57" y="47"/>
                    <a:pt x="55" y="45"/>
                  </a:cubicBezTo>
                  <a:cubicBezTo>
                    <a:pt x="56" y="48"/>
                    <a:pt x="55" y="47"/>
                    <a:pt x="54" y="48"/>
                  </a:cubicBezTo>
                  <a:cubicBezTo>
                    <a:pt x="54" y="47"/>
                    <a:pt x="54" y="46"/>
                    <a:pt x="54" y="46"/>
                  </a:cubicBezTo>
                  <a:cubicBezTo>
                    <a:pt x="53" y="46"/>
                    <a:pt x="52" y="46"/>
                    <a:pt x="51" y="45"/>
                  </a:cubicBezTo>
                  <a:cubicBezTo>
                    <a:pt x="51" y="46"/>
                    <a:pt x="50" y="48"/>
                    <a:pt x="50" y="47"/>
                  </a:cubicBezTo>
                  <a:cubicBezTo>
                    <a:pt x="49" y="45"/>
                    <a:pt x="48" y="47"/>
                    <a:pt x="48" y="46"/>
                  </a:cubicBezTo>
                  <a:cubicBezTo>
                    <a:pt x="48" y="48"/>
                    <a:pt x="47" y="49"/>
                    <a:pt x="46" y="49"/>
                  </a:cubicBezTo>
                  <a:cubicBezTo>
                    <a:pt x="47" y="46"/>
                    <a:pt x="47" y="46"/>
                    <a:pt x="47" y="46"/>
                  </a:cubicBezTo>
                  <a:cubicBezTo>
                    <a:pt x="44" y="47"/>
                    <a:pt x="42" y="44"/>
                    <a:pt x="39" y="47"/>
                  </a:cubicBezTo>
                  <a:cubicBezTo>
                    <a:pt x="39" y="45"/>
                    <a:pt x="39" y="45"/>
                    <a:pt x="39" y="45"/>
                  </a:cubicBezTo>
                  <a:cubicBezTo>
                    <a:pt x="36" y="47"/>
                    <a:pt x="35" y="45"/>
                    <a:pt x="32" y="47"/>
                  </a:cubicBezTo>
                  <a:cubicBezTo>
                    <a:pt x="33" y="46"/>
                    <a:pt x="30" y="45"/>
                    <a:pt x="30" y="45"/>
                  </a:cubicBezTo>
                  <a:cubicBezTo>
                    <a:pt x="29" y="46"/>
                    <a:pt x="28" y="46"/>
                    <a:pt x="27" y="48"/>
                  </a:cubicBezTo>
                  <a:cubicBezTo>
                    <a:pt x="27" y="48"/>
                    <a:pt x="27" y="46"/>
                    <a:pt x="27" y="46"/>
                  </a:cubicBezTo>
                  <a:cubicBezTo>
                    <a:pt x="26" y="45"/>
                    <a:pt x="26" y="43"/>
                    <a:pt x="25" y="45"/>
                  </a:cubicBezTo>
                  <a:cubicBezTo>
                    <a:pt x="25" y="43"/>
                    <a:pt x="25" y="43"/>
                    <a:pt x="25" y="43"/>
                  </a:cubicBezTo>
                  <a:cubicBezTo>
                    <a:pt x="24" y="44"/>
                    <a:pt x="22" y="46"/>
                    <a:pt x="22" y="44"/>
                  </a:cubicBezTo>
                  <a:cubicBezTo>
                    <a:pt x="21" y="45"/>
                    <a:pt x="20" y="45"/>
                    <a:pt x="20" y="46"/>
                  </a:cubicBezTo>
                  <a:cubicBezTo>
                    <a:pt x="19" y="46"/>
                    <a:pt x="20" y="44"/>
                    <a:pt x="19" y="45"/>
                  </a:cubicBezTo>
                  <a:cubicBezTo>
                    <a:pt x="21" y="44"/>
                    <a:pt x="21" y="44"/>
                    <a:pt x="21" y="44"/>
                  </a:cubicBezTo>
                  <a:cubicBezTo>
                    <a:pt x="19" y="42"/>
                    <a:pt x="17" y="42"/>
                    <a:pt x="15" y="42"/>
                  </a:cubicBezTo>
                  <a:cubicBezTo>
                    <a:pt x="16" y="40"/>
                    <a:pt x="13" y="41"/>
                    <a:pt x="13" y="39"/>
                  </a:cubicBezTo>
                  <a:cubicBezTo>
                    <a:pt x="12" y="40"/>
                    <a:pt x="13" y="38"/>
                    <a:pt x="10" y="39"/>
                  </a:cubicBezTo>
                  <a:cubicBezTo>
                    <a:pt x="11" y="39"/>
                    <a:pt x="11" y="39"/>
                    <a:pt x="11" y="39"/>
                  </a:cubicBezTo>
                  <a:cubicBezTo>
                    <a:pt x="11" y="38"/>
                    <a:pt x="11" y="37"/>
                    <a:pt x="12" y="37"/>
                  </a:cubicBezTo>
                  <a:cubicBezTo>
                    <a:pt x="12" y="37"/>
                    <a:pt x="11" y="37"/>
                    <a:pt x="11" y="37"/>
                  </a:cubicBezTo>
                  <a:cubicBezTo>
                    <a:pt x="11" y="36"/>
                    <a:pt x="11" y="36"/>
                    <a:pt x="11" y="36"/>
                  </a:cubicBezTo>
                  <a:cubicBezTo>
                    <a:pt x="11" y="36"/>
                    <a:pt x="11" y="36"/>
                    <a:pt x="11" y="37"/>
                  </a:cubicBezTo>
                  <a:cubicBezTo>
                    <a:pt x="10" y="37"/>
                    <a:pt x="10" y="37"/>
                    <a:pt x="10" y="37"/>
                  </a:cubicBezTo>
                  <a:cubicBezTo>
                    <a:pt x="10" y="36"/>
                    <a:pt x="10" y="36"/>
                    <a:pt x="10" y="36"/>
                  </a:cubicBezTo>
                  <a:cubicBezTo>
                    <a:pt x="10" y="36"/>
                    <a:pt x="10" y="36"/>
                    <a:pt x="10" y="36"/>
                  </a:cubicBezTo>
                  <a:cubicBezTo>
                    <a:pt x="10" y="36"/>
                    <a:pt x="10" y="36"/>
                    <a:pt x="10" y="36"/>
                  </a:cubicBezTo>
                  <a:cubicBezTo>
                    <a:pt x="10" y="36"/>
                    <a:pt x="10" y="36"/>
                    <a:pt x="10" y="36"/>
                  </a:cubicBezTo>
                  <a:cubicBezTo>
                    <a:pt x="10" y="36"/>
                    <a:pt x="11" y="36"/>
                    <a:pt x="11" y="36"/>
                  </a:cubicBezTo>
                  <a:cubicBezTo>
                    <a:pt x="11" y="36"/>
                    <a:pt x="11" y="36"/>
                    <a:pt x="10" y="35"/>
                  </a:cubicBezTo>
                  <a:cubicBezTo>
                    <a:pt x="10" y="35"/>
                    <a:pt x="10" y="35"/>
                    <a:pt x="10" y="35"/>
                  </a:cubicBezTo>
                  <a:cubicBezTo>
                    <a:pt x="11" y="35"/>
                    <a:pt x="11" y="35"/>
                    <a:pt x="11" y="35"/>
                  </a:cubicBezTo>
                  <a:cubicBezTo>
                    <a:pt x="11" y="35"/>
                    <a:pt x="11" y="35"/>
                    <a:pt x="11" y="34"/>
                  </a:cubicBezTo>
                  <a:cubicBezTo>
                    <a:pt x="11" y="34"/>
                    <a:pt x="11" y="34"/>
                    <a:pt x="11" y="34"/>
                  </a:cubicBezTo>
                  <a:cubicBezTo>
                    <a:pt x="11" y="34"/>
                    <a:pt x="11" y="34"/>
                    <a:pt x="11" y="34"/>
                  </a:cubicBezTo>
                  <a:cubicBezTo>
                    <a:pt x="9" y="35"/>
                    <a:pt x="12" y="34"/>
                    <a:pt x="10" y="34"/>
                  </a:cubicBezTo>
                  <a:cubicBezTo>
                    <a:pt x="10" y="34"/>
                    <a:pt x="10" y="33"/>
                    <a:pt x="11" y="32"/>
                  </a:cubicBezTo>
                  <a:cubicBezTo>
                    <a:pt x="10" y="34"/>
                    <a:pt x="10" y="32"/>
                    <a:pt x="10" y="31"/>
                  </a:cubicBezTo>
                  <a:cubicBezTo>
                    <a:pt x="10" y="31"/>
                    <a:pt x="10" y="31"/>
                    <a:pt x="10" y="31"/>
                  </a:cubicBezTo>
                  <a:cubicBezTo>
                    <a:pt x="10" y="30"/>
                    <a:pt x="10" y="30"/>
                    <a:pt x="10" y="29"/>
                  </a:cubicBezTo>
                  <a:cubicBezTo>
                    <a:pt x="10" y="29"/>
                    <a:pt x="10" y="29"/>
                    <a:pt x="10" y="29"/>
                  </a:cubicBezTo>
                  <a:cubicBezTo>
                    <a:pt x="10" y="29"/>
                    <a:pt x="10" y="30"/>
                    <a:pt x="10" y="30"/>
                  </a:cubicBezTo>
                  <a:cubicBezTo>
                    <a:pt x="10" y="30"/>
                    <a:pt x="9" y="30"/>
                    <a:pt x="5" y="31"/>
                  </a:cubicBezTo>
                  <a:cubicBezTo>
                    <a:pt x="4" y="32"/>
                    <a:pt x="9" y="31"/>
                    <a:pt x="8" y="32"/>
                  </a:cubicBezTo>
                  <a:cubicBezTo>
                    <a:pt x="5" y="32"/>
                    <a:pt x="9" y="34"/>
                    <a:pt x="6" y="34"/>
                  </a:cubicBezTo>
                  <a:cubicBezTo>
                    <a:pt x="4" y="33"/>
                    <a:pt x="4" y="33"/>
                    <a:pt x="4" y="33"/>
                  </a:cubicBezTo>
                  <a:cubicBezTo>
                    <a:pt x="4" y="33"/>
                    <a:pt x="5" y="33"/>
                    <a:pt x="5" y="33"/>
                  </a:cubicBezTo>
                  <a:cubicBezTo>
                    <a:pt x="2" y="32"/>
                    <a:pt x="2" y="32"/>
                    <a:pt x="2" y="32"/>
                  </a:cubicBezTo>
                  <a:cubicBezTo>
                    <a:pt x="5" y="34"/>
                    <a:pt x="3" y="35"/>
                    <a:pt x="3" y="35"/>
                  </a:cubicBezTo>
                  <a:cubicBezTo>
                    <a:pt x="3" y="35"/>
                    <a:pt x="3" y="35"/>
                    <a:pt x="3" y="35"/>
                  </a:cubicBezTo>
                  <a:cubicBezTo>
                    <a:pt x="1" y="36"/>
                    <a:pt x="4" y="35"/>
                    <a:pt x="4" y="36"/>
                  </a:cubicBezTo>
                  <a:cubicBezTo>
                    <a:pt x="4" y="36"/>
                    <a:pt x="1" y="36"/>
                    <a:pt x="0" y="37"/>
                  </a:cubicBezTo>
                  <a:cubicBezTo>
                    <a:pt x="1" y="38"/>
                    <a:pt x="3" y="40"/>
                    <a:pt x="2" y="42"/>
                  </a:cubicBezTo>
                  <a:cubicBezTo>
                    <a:pt x="3" y="43"/>
                    <a:pt x="4" y="44"/>
                    <a:pt x="6" y="44"/>
                  </a:cubicBezTo>
                  <a:cubicBezTo>
                    <a:pt x="6" y="44"/>
                    <a:pt x="3" y="45"/>
                    <a:pt x="5" y="45"/>
                  </a:cubicBezTo>
                  <a:cubicBezTo>
                    <a:pt x="4" y="46"/>
                    <a:pt x="3" y="47"/>
                    <a:pt x="3" y="47"/>
                  </a:cubicBezTo>
                  <a:cubicBezTo>
                    <a:pt x="4" y="47"/>
                    <a:pt x="4" y="49"/>
                    <a:pt x="5" y="46"/>
                  </a:cubicBezTo>
                  <a:cubicBezTo>
                    <a:pt x="6" y="48"/>
                    <a:pt x="7" y="49"/>
                    <a:pt x="8" y="49"/>
                  </a:cubicBezTo>
                  <a:cubicBezTo>
                    <a:pt x="8" y="49"/>
                    <a:pt x="6" y="50"/>
                    <a:pt x="6" y="51"/>
                  </a:cubicBezTo>
                  <a:cubicBezTo>
                    <a:pt x="8" y="50"/>
                    <a:pt x="9" y="50"/>
                    <a:pt x="10" y="51"/>
                  </a:cubicBezTo>
                  <a:cubicBezTo>
                    <a:pt x="11" y="50"/>
                    <a:pt x="10" y="50"/>
                    <a:pt x="11" y="48"/>
                  </a:cubicBezTo>
                  <a:cubicBezTo>
                    <a:pt x="12" y="48"/>
                    <a:pt x="12" y="48"/>
                    <a:pt x="13" y="48"/>
                  </a:cubicBezTo>
                  <a:cubicBezTo>
                    <a:pt x="12" y="49"/>
                    <a:pt x="10" y="52"/>
                    <a:pt x="11" y="52"/>
                  </a:cubicBezTo>
                  <a:cubicBezTo>
                    <a:pt x="9" y="55"/>
                    <a:pt x="10" y="51"/>
                    <a:pt x="8" y="54"/>
                  </a:cubicBezTo>
                  <a:cubicBezTo>
                    <a:pt x="7" y="55"/>
                    <a:pt x="5" y="54"/>
                    <a:pt x="6" y="53"/>
                  </a:cubicBezTo>
                  <a:cubicBezTo>
                    <a:pt x="3" y="54"/>
                    <a:pt x="6" y="54"/>
                    <a:pt x="4" y="55"/>
                  </a:cubicBezTo>
                  <a:cubicBezTo>
                    <a:pt x="5" y="56"/>
                    <a:pt x="6" y="55"/>
                    <a:pt x="8" y="55"/>
                  </a:cubicBezTo>
                  <a:cubicBezTo>
                    <a:pt x="8" y="54"/>
                    <a:pt x="8" y="54"/>
                    <a:pt x="9" y="53"/>
                  </a:cubicBezTo>
                  <a:cubicBezTo>
                    <a:pt x="11" y="52"/>
                    <a:pt x="9" y="56"/>
                    <a:pt x="9" y="56"/>
                  </a:cubicBezTo>
                  <a:cubicBezTo>
                    <a:pt x="9" y="56"/>
                    <a:pt x="9" y="56"/>
                    <a:pt x="9" y="56"/>
                  </a:cubicBezTo>
                  <a:cubicBezTo>
                    <a:pt x="9" y="57"/>
                    <a:pt x="10" y="56"/>
                    <a:pt x="11" y="57"/>
                  </a:cubicBezTo>
                  <a:cubicBezTo>
                    <a:pt x="9" y="60"/>
                    <a:pt x="9" y="56"/>
                    <a:pt x="8" y="58"/>
                  </a:cubicBezTo>
                  <a:cubicBezTo>
                    <a:pt x="7" y="60"/>
                    <a:pt x="7" y="60"/>
                    <a:pt x="7" y="60"/>
                  </a:cubicBezTo>
                  <a:cubicBezTo>
                    <a:pt x="8" y="61"/>
                    <a:pt x="9" y="58"/>
                    <a:pt x="10" y="59"/>
                  </a:cubicBezTo>
                  <a:cubicBezTo>
                    <a:pt x="9" y="60"/>
                    <a:pt x="9" y="60"/>
                    <a:pt x="9" y="60"/>
                  </a:cubicBezTo>
                  <a:cubicBezTo>
                    <a:pt x="10" y="60"/>
                    <a:pt x="10" y="60"/>
                    <a:pt x="10" y="60"/>
                  </a:cubicBezTo>
                  <a:cubicBezTo>
                    <a:pt x="11" y="59"/>
                    <a:pt x="11" y="57"/>
                    <a:pt x="11" y="57"/>
                  </a:cubicBezTo>
                  <a:cubicBezTo>
                    <a:pt x="13" y="55"/>
                    <a:pt x="11" y="57"/>
                    <a:pt x="13" y="57"/>
                  </a:cubicBezTo>
                  <a:cubicBezTo>
                    <a:pt x="14" y="56"/>
                    <a:pt x="12" y="57"/>
                    <a:pt x="13" y="56"/>
                  </a:cubicBezTo>
                  <a:cubicBezTo>
                    <a:pt x="14" y="54"/>
                    <a:pt x="14" y="54"/>
                    <a:pt x="15" y="54"/>
                  </a:cubicBezTo>
                  <a:cubicBezTo>
                    <a:pt x="15" y="55"/>
                    <a:pt x="14" y="56"/>
                    <a:pt x="14" y="57"/>
                  </a:cubicBezTo>
                  <a:cubicBezTo>
                    <a:pt x="14" y="58"/>
                    <a:pt x="13" y="57"/>
                    <a:pt x="14" y="57"/>
                  </a:cubicBezTo>
                  <a:cubicBezTo>
                    <a:pt x="12" y="58"/>
                    <a:pt x="12" y="60"/>
                    <a:pt x="11" y="61"/>
                  </a:cubicBezTo>
                  <a:cubicBezTo>
                    <a:pt x="11" y="62"/>
                    <a:pt x="12" y="60"/>
                    <a:pt x="13" y="60"/>
                  </a:cubicBezTo>
                  <a:cubicBezTo>
                    <a:pt x="13" y="60"/>
                    <a:pt x="14" y="58"/>
                    <a:pt x="14" y="58"/>
                  </a:cubicBezTo>
                  <a:cubicBezTo>
                    <a:pt x="17" y="54"/>
                    <a:pt x="13" y="61"/>
                    <a:pt x="15" y="61"/>
                  </a:cubicBezTo>
                  <a:cubicBezTo>
                    <a:pt x="16" y="58"/>
                    <a:pt x="18" y="58"/>
                    <a:pt x="19" y="54"/>
                  </a:cubicBezTo>
                  <a:cubicBezTo>
                    <a:pt x="19" y="54"/>
                    <a:pt x="20" y="53"/>
                    <a:pt x="20" y="54"/>
                  </a:cubicBezTo>
                  <a:cubicBezTo>
                    <a:pt x="19" y="56"/>
                    <a:pt x="20" y="56"/>
                    <a:pt x="18" y="57"/>
                  </a:cubicBezTo>
                  <a:cubicBezTo>
                    <a:pt x="19" y="57"/>
                    <a:pt x="19" y="57"/>
                    <a:pt x="19" y="57"/>
                  </a:cubicBezTo>
                  <a:cubicBezTo>
                    <a:pt x="17" y="59"/>
                    <a:pt x="17" y="59"/>
                    <a:pt x="17" y="59"/>
                  </a:cubicBezTo>
                  <a:cubicBezTo>
                    <a:pt x="17" y="61"/>
                    <a:pt x="17" y="63"/>
                    <a:pt x="17" y="64"/>
                  </a:cubicBezTo>
                  <a:cubicBezTo>
                    <a:pt x="18" y="63"/>
                    <a:pt x="18" y="62"/>
                    <a:pt x="19" y="62"/>
                  </a:cubicBezTo>
                  <a:cubicBezTo>
                    <a:pt x="18" y="62"/>
                    <a:pt x="18" y="63"/>
                    <a:pt x="19" y="64"/>
                  </a:cubicBezTo>
                  <a:cubicBezTo>
                    <a:pt x="18" y="63"/>
                    <a:pt x="20" y="61"/>
                    <a:pt x="20" y="60"/>
                  </a:cubicBezTo>
                  <a:cubicBezTo>
                    <a:pt x="21" y="61"/>
                    <a:pt x="21" y="63"/>
                    <a:pt x="20" y="63"/>
                  </a:cubicBezTo>
                  <a:cubicBezTo>
                    <a:pt x="19" y="65"/>
                    <a:pt x="19" y="65"/>
                    <a:pt x="19" y="65"/>
                  </a:cubicBezTo>
                  <a:cubicBezTo>
                    <a:pt x="20" y="63"/>
                    <a:pt x="19" y="65"/>
                    <a:pt x="20" y="65"/>
                  </a:cubicBezTo>
                  <a:cubicBezTo>
                    <a:pt x="20" y="64"/>
                    <a:pt x="21" y="62"/>
                    <a:pt x="22" y="61"/>
                  </a:cubicBezTo>
                  <a:cubicBezTo>
                    <a:pt x="22" y="61"/>
                    <a:pt x="22" y="62"/>
                    <a:pt x="23" y="62"/>
                  </a:cubicBezTo>
                  <a:cubicBezTo>
                    <a:pt x="21" y="63"/>
                    <a:pt x="21" y="63"/>
                    <a:pt x="21" y="63"/>
                  </a:cubicBezTo>
                  <a:cubicBezTo>
                    <a:pt x="22" y="63"/>
                    <a:pt x="21" y="66"/>
                    <a:pt x="22" y="66"/>
                  </a:cubicBezTo>
                  <a:cubicBezTo>
                    <a:pt x="23" y="64"/>
                    <a:pt x="23" y="64"/>
                    <a:pt x="23" y="64"/>
                  </a:cubicBezTo>
                  <a:cubicBezTo>
                    <a:pt x="22" y="66"/>
                    <a:pt x="22" y="66"/>
                    <a:pt x="22" y="66"/>
                  </a:cubicBezTo>
                  <a:cubicBezTo>
                    <a:pt x="23" y="65"/>
                    <a:pt x="23" y="65"/>
                    <a:pt x="24" y="65"/>
                  </a:cubicBezTo>
                  <a:cubicBezTo>
                    <a:pt x="23" y="66"/>
                    <a:pt x="23" y="66"/>
                    <a:pt x="23" y="66"/>
                  </a:cubicBezTo>
                  <a:cubicBezTo>
                    <a:pt x="24" y="65"/>
                    <a:pt x="25" y="63"/>
                    <a:pt x="25" y="65"/>
                  </a:cubicBezTo>
                  <a:cubicBezTo>
                    <a:pt x="25" y="63"/>
                    <a:pt x="24" y="65"/>
                    <a:pt x="24" y="64"/>
                  </a:cubicBezTo>
                  <a:cubicBezTo>
                    <a:pt x="24" y="62"/>
                    <a:pt x="25" y="62"/>
                    <a:pt x="25" y="62"/>
                  </a:cubicBezTo>
                  <a:cubicBezTo>
                    <a:pt x="25" y="62"/>
                    <a:pt x="25" y="62"/>
                    <a:pt x="25" y="63"/>
                  </a:cubicBezTo>
                  <a:cubicBezTo>
                    <a:pt x="26" y="62"/>
                    <a:pt x="26" y="62"/>
                    <a:pt x="26" y="62"/>
                  </a:cubicBezTo>
                  <a:cubicBezTo>
                    <a:pt x="26" y="63"/>
                    <a:pt x="26" y="64"/>
                    <a:pt x="26" y="65"/>
                  </a:cubicBezTo>
                  <a:cubicBezTo>
                    <a:pt x="27" y="63"/>
                    <a:pt x="27" y="63"/>
                    <a:pt x="27" y="63"/>
                  </a:cubicBezTo>
                  <a:cubicBezTo>
                    <a:pt x="26" y="66"/>
                    <a:pt x="28" y="62"/>
                    <a:pt x="28" y="64"/>
                  </a:cubicBezTo>
                  <a:cubicBezTo>
                    <a:pt x="28" y="65"/>
                    <a:pt x="27" y="66"/>
                    <a:pt x="27" y="67"/>
                  </a:cubicBezTo>
                  <a:cubicBezTo>
                    <a:pt x="28" y="64"/>
                    <a:pt x="29" y="64"/>
                    <a:pt x="30" y="62"/>
                  </a:cubicBezTo>
                  <a:cubicBezTo>
                    <a:pt x="30" y="63"/>
                    <a:pt x="28" y="65"/>
                    <a:pt x="28" y="67"/>
                  </a:cubicBezTo>
                  <a:cubicBezTo>
                    <a:pt x="29" y="65"/>
                    <a:pt x="29" y="69"/>
                    <a:pt x="30" y="66"/>
                  </a:cubicBezTo>
                  <a:cubicBezTo>
                    <a:pt x="30" y="65"/>
                    <a:pt x="31" y="64"/>
                    <a:pt x="31" y="63"/>
                  </a:cubicBezTo>
                  <a:cubicBezTo>
                    <a:pt x="32" y="64"/>
                    <a:pt x="31" y="64"/>
                    <a:pt x="31" y="66"/>
                  </a:cubicBezTo>
                  <a:cubicBezTo>
                    <a:pt x="32" y="65"/>
                    <a:pt x="32" y="63"/>
                    <a:pt x="32" y="62"/>
                  </a:cubicBezTo>
                  <a:cubicBezTo>
                    <a:pt x="32" y="63"/>
                    <a:pt x="33" y="61"/>
                    <a:pt x="34" y="62"/>
                  </a:cubicBezTo>
                  <a:cubicBezTo>
                    <a:pt x="33" y="64"/>
                    <a:pt x="32" y="63"/>
                    <a:pt x="33" y="64"/>
                  </a:cubicBezTo>
                  <a:cubicBezTo>
                    <a:pt x="34" y="65"/>
                    <a:pt x="34" y="60"/>
                    <a:pt x="35" y="60"/>
                  </a:cubicBezTo>
                  <a:cubicBezTo>
                    <a:pt x="35" y="59"/>
                    <a:pt x="36" y="56"/>
                    <a:pt x="36" y="55"/>
                  </a:cubicBezTo>
                  <a:cubicBezTo>
                    <a:pt x="37" y="56"/>
                    <a:pt x="36" y="56"/>
                    <a:pt x="36" y="58"/>
                  </a:cubicBezTo>
                  <a:cubicBezTo>
                    <a:pt x="36" y="58"/>
                    <a:pt x="36" y="58"/>
                    <a:pt x="36" y="58"/>
                  </a:cubicBezTo>
                  <a:cubicBezTo>
                    <a:pt x="36" y="61"/>
                    <a:pt x="34" y="63"/>
                    <a:pt x="34" y="65"/>
                  </a:cubicBezTo>
                  <a:cubicBezTo>
                    <a:pt x="35" y="64"/>
                    <a:pt x="35" y="64"/>
                    <a:pt x="35" y="64"/>
                  </a:cubicBezTo>
                  <a:cubicBezTo>
                    <a:pt x="35" y="65"/>
                    <a:pt x="34" y="66"/>
                    <a:pt x="34" y="67"/>
                  </a:cubicBezTo>
                  <a:cubicBezTo>
                    <a:pt x="35" y="65"/>
                    <a:pt x="36" y="67"/>
                    <a:pt x="36" y="66"/>
                  </a:cubicBezTo>
                  <a:cubicBezTo>
                    <a:pt x="36" y="65"/>
                    <a:pt x="35" y="67"/>
                    <a:pt x="36" y="65"/>
                  </a:cubicBezTo>
                  <a:cubicBezTo>
                    <a:pt x="36" y="65"/>
                    <a:pt x="37" y="62"/>
                    <a:pt x="37" y="63"/>
                  </a:cubicBezTo>
                  <a:cubicBezTo>
                    <a:pt x="37" y="65"/>
                    <a:pt x="37" y="66"/>
                    <a:pt x="37" y="67"/>
                  </a:cubicBezTo>
                  <a:cubicBezTo>
                    <a:pt x="37" y="68"/>
                    <a:pt x="37" y="65"/>
                    <a:pt x="38" y="66"/>
                  </a:cubicBezTo>
                  <a:cubicBezTo>
                    <a:pt x="38" y="67"/>
                    <a:pt x="38" y="67"/>
                    <a:pt x="38" y="67"/>
                  </a:cubicBezTo>
                  <a:cubicBezTo>
                    <a:pt x="40" y="68"/>
                    <a:pt x="42" y="67"/>
                    <a:pt x="45" y="63"/>
                  </a:cubicBezTo>
                  <a:cubicBezTo>
                    <a:pt x="45" y="65"/>
                    <a:pt x="45" y="65"/>
                    <a:pt x="46" y="67"/>
                  </a:cubicBezTo>
                  <a:cubicBezTo>
                    <a:pt x="46" y="66"/>
                    <a:pt x="46" y="65"/>
                    <a:pt x="47" y="65"/>
                  </a:cubicBezTo>
                  <a:cubicBezTo>
                    <a:pt x="47" y="67"/>
                    <a:pt x="47" y="67"/>
                    <a:pt x="47" y="67"/>
                  </a:cubicBezTo>
                  <a:cubicBezTo>
                    <a:pt x="48" y="68"/>
                    <a:pt x="49" y="66"/>
                    <a:pt x="49" y="65"/>
                  </a:cubicBezTo>
                  <a:cubicBezTo>
                    <a:pt x="49" y="66"/>
                    <a:pt x="49" y="66"/>
                    <a:pt x="49" y="66"/>
                  </a:cubicBezTo>
                  <a:cubicBezTo>
                    <a:pt x="50" y="68"/>
                    <a:pt x="50" y="65"/>
                    <a:pt x="50" y="65"/>
                  </a:cubicBezTo>
                  <a:cubicBezTo>
                    <a:pt x="50" y="66"/>
                    <a:pt x="50" y="66"/>
                    <a:pt x="50" y="66"/>
                  </a:cubicBezTo>
                  <a:cubicBezTo>
                    <a:pt x="51" y="65"/>
                    <a:pt x="51" y="65"/>
                    <a:pt x="51" y="65"/>
                  </a:cubicBezTo>
                  <a:cubicBezTo>
                    <a:pt x="51" y="64"/>
                    <a:pt x="52" y="65"/>
                    <a:pt x="52" y="67"/>
                  </a:cubicBezTo>
                  <a:cubicBezTo>
                    <a:pt x="52" y="66"/>
                    <a:pt x="52" y="66"/>
                    <a:pt x="52" y="65"/>
                  </a:cubicBezTo>
                  <a:cubicBezTo>
                    <a:pt x="52" y="67"/>
                    <a:pt x="54" y="67"/>
                    <a:pt x="55" y="66"/>
                  </a:cubicBezTo>
                  <a:cubicBezTo>
                    <a:pt x="54" y="65"/>
                    <a:pt x="54" y="65"/>
                    <a:pt x="54" y="63"/>
                  </a:cubicBezTo>
                  <a:cubicBezTo>
                    <a:pt x="54" y="61"/>
                    <a:pt x="55" y="64"/>
                    <a:pt x="55" y="62"/>
                  </a:cubicBezTo>
                  <a:cubicBezTo>
                    <a:pt x="55" y="63"/>
                    <a:pt x="55" y="64"/>
                    <a:pt x="55" y="65"/>
                  </a:cubicBezTo>
                  <a:cubicBezTo>
                    <a:pt x="56" y="68"/>
                    <a:pt x="58" y="65"/>
                    <a:pt x="59" y="66"/>
                  </a:cubicBezTo>
                  <a:cubicBezTo>
                    <a:pt x="60" y="65"/>
                    <a:pt x="60" y="65"/>
                    <a:pt x="60" y="65"/>
                  </a:cubicBezTo>
                  <a:cubicBezTo>
                    <a:pt x="61" y="67"/>
                    <a:pt x="62" y="64"/>
                    <a:pt x="63" y="65"/>
                  </a:cubicBezTo>
                  <a:cubicBezTo>
                    <a:pt x="63" y="65"/>
                    <a:pt x="63" y="62"/>
                    <a:pt x="64" y="62"/>
                  </a:cubicBezTo>
                  <a:cubicBezTo>
                    <a:pt x="64" y="60"/>
                    <a:pt x="64" y="64"/>
                    <a:pt x="65" y="66"/>
                  </a:cubicBezTo>
                  <a:cubicBezTo>
                    <a:pt x="65" y="65"/>
                    <a:pt x="65" y="64"/>
                    <a:pt x="66" y="64"/>
                  </a:cubicBezTo>
                  <a:cubicBezTo>
                    <a:pt x="66" y="65"/>
                    <a:pt x="66" y="65"/>
                    <a:pt x="66" y="65"/>
                  </a:cubicBezTo>
                  <a:cubicBezTo>
                    <a:pt x="66" y="64"/>
                    <a:pt x="67" y="63"/>
                    <a:pt x="67" y="64"/>
                  </a:cubicBezTo>
                  <a:cubicBezTo>
                    <a:pt x="67" y="64"/>
                    <a:pt x="67" y="64"/>
                    <a:pt x="67" y="64"/>
                  </a:cubicBezTo>
                  <a:cubicBezTo>
                    <a:pt x="67" y="64"/>
                    <a:pt x="68" y="66"/>
                    <a:pt x="68" y="65"/>
                  </a:cubicBezTo>
                  <a:cubicBezTo>
                    <a:pt x="68" y="64"/>
                    <a:pt x="69" y="65"/>
                    <a:pt x="69" y="63"/>
                  </a:cubicBezTo>
                  <a:cubicBezTo>
                    <a:pt x="69" y="64"/>
                    <a:pt x="69" y="64"/>
                    <a:pt x="69" y="64"/>
                  </a:cubicBezTo>
                  <a:cubicBezTo>
                    <a:pt x="69" y="62"/>
                    <a:pt x="69" y="62"/>
                    <a:pt x="69" y="62"/>
                  </a:cubicBezTo>
                  <a:cubicBezTo>
                    <a:pt x="70" y="63"/>
                    <a:pt x="70" y="63"/>
                    <a:pt x="70" y="63"/>
                  </a:cubicBezTo>
                  <a:cubicBezTo>
                    <a:pt x="70" y="65"/>
                    <a:pt x="70" y="65"/>
                    <a:pt x="70" y="65"/>
                  </a:cubicBezTo>
                  <a:cubicBezTo>
                    <a:pt x="71" y="66"/>
                    <a:pt x="70" y="63"/>
                    <a:pt x="70" y="62"/>
                  </a:cubicBezTo>
                  <a:cubicBezTo>
                    <a:pt x="71" y="61"/>
                    <a:pt x="71" y="63"/>
                    <a:pt x="71" y="63"/>
                  </a:cubicBezTo>
                  <a:cubicBezTo>
                    <a:pt x="71" y="64"/>
                    <a:pt x="71" y="63"/>
                    <a:pt x="71" y="63"/>
                  </a:cubicBezTo>
                  <a:cubicBezTo>
                    <a:pt x="70" y="65"/>
                    <a:pt x="71" y="64"/>
                    <a:pt x="71" y="65"/>
                  </a:cubicBezTo>
                  <a:cubicBezTo>
                    <a:pt x="71" y="65"/>
                    <a:pt x="71" y="63"/>
                    <a:pt x="72" y="63"/>
                  </a:cubicBezTo>
                  <a:cubicBezTo>
                    <a:pt x="72" y="63"/>
                    <a:pt x="73" y="63"/>
                    <a:pt x="73" y="65"/>
                  </a:cubicBezTo>
                  <a:cubicBezTo>
                    <a:pt x="73" y="64"/>
                    <a:pt x="73" y="64"/>
                    <a:pt x="73" y="63"/>
                  </a:cubicBezTo>
                  <a:cubicBezTo>
                    <a:pt x="73" y="63"/>
                    <a:pt x="73" y="62"/>
                    <a:pt x="72" y="61"/>
                  </a:cubicBezTo>
                  <a:cubicBezTo>
                    <a:pt x="73" y="61"/>
                    <a:pt x="73" y="61"/>
                    <a:pt x="73" y="61"/>
                  </a:cubicBezTo>
                  <a:cubicBezTo>
                    <a:pt x="73" y="62"/>
                    <a:pt x="73" y="62"/>
                    <a:pt x="73" y="62"/>
                  </a:cubicBezTo>
                  <a:cubicBezTo>
                    <a:pt x="73" y="61"/>
                    <a:pt x="74" y="62"/>
                    <a:pt x="74" y="60"/>
                  </a:cubicBezTo>
                  <a:cubicBezTo>
                    <a:pt x="74" y="62"/>
                    <a:pt x="74" y="62"/>
                    <a:pt x="74" y="62"/>
                  </a:cubicBezTo>
                  <a:cubicBezTo>
                    <a:pt x="74" y="61"/>
                    <a:pt x="75" y="61"/>
                    <a:pt x="75" y="61"/>
                  </a:cubicBezTo>
                  <a:cubicBezTo>
                    <a:pt x="75" y="62"/>
                    <a:pt x="75" y="64"/>
                    <a:pt x="76" y="65"/>
                  </a:cubicBezTo>
                  <a:cubicBezTo>
                    <a:pt x="77" y="63"/>
                    <a:pt x="77" y="63"/>
                    <a:pt x="77" y="63"/>
                  </a:cubicBezTo>
                  <a:cubicBezTo>
                    <a:pt x="77" y="63"/>
                    <a:pt x="77" y="63"/>
                    <a:pt x="77" y="64"/>
                  </a:cubicBezTo>
                  <a:cubicBezTo>
                    <a:pt x="78" y="65"/>
                    <a:pt x="78" y="59"/>
                    <a:pt x="79" y="61"/>
                  </a:cubicBezTo>
                  <a:cubicBezTo>
                    <a:pt x="79" y="63"/>
                    <a:pt x="79" y="63"/>
                    <a:pt x="80" y="64"/>
                  </a:cubicBezTo>
                  <a:cubicBezTo>
                    <a:pt x="80" y="63"/>
                    <a:pt x="80" y="63"/>
                    <a:pt x="80" y="62"/>
                  </a:cubicBezTo>
                  <a:cubicBezTo>
                    <a:pt x="80" y="61"/>
                    <a:pt x="80" y="64"/>
                    <a:pt x="79" y="63"/>
                  </a:cubicBezTo>
                  <a:cubicBezTo>
                    <a:pt x="79" y="61"/>
                    <a:pt x="80" y="62"/>
                    <a:pt x="80" y="61"/>
                  </a:cubicBezTo>
                  <a:cubicBezTo>
                    <a:pt x="81" y="66"/>
                    <a:pt x="83" y="62"/>
                    <a:pt x="84" y="64"/>
                  </a:cubicBezTo>
                  <a:cubicBezTo>
                    <a:pt x="84" y="61"/>
                    <a:pt x="85" y="63"/>
                    <a:pt x="85" y="62"/>
                  </a:cubicBezTo>
                  <a:cubicBezTo>
                    <a:pt x="85" y="65"/>
                    <a:pt x="86" y="62"/>
                    <a:pt x="86" y="63"/>
                  </a:cubicBezTo>
                  <a:cubicBezTo>
                    <a:pt x="86" y="61"/>
                    <a:pt x="86" y="61"/>
                    <a:pt x="86" y="61"/>
                  </a:cubicBezTo>
                  <a:cubicBezTo>
                    <a:pt x="87" y="62"/>
                    <a:pt x="87" y="57"/>
                    <a:pt x="88" y="60"/>
                  </a:cubicBezTo>
                  <a:cubicBezTo>
                    <a:pt x="88" y="60"/>
                    <a:pt x="88" y="61"/>
                    <a:pt x="88" y="62"/>
                  </a:cubicBezTo>
                  <a:cubicBezTo>
                    <a:pt x="89" y="65"/>
                    <a:pt x="89" y="59"/>
                    <a:pt x="90" y="62"/>
                  </a:cubicBezTo>
                  <a:cubicBezTo>
                    <a:pt x="90" y="61"/>
                    <a:pt x="89" y="60"/>
                    <a:pt x="90" y="59"/>
                  </a:cubicBezTo>
                  <a:cubicBezTo>
                    <a:pt x="91" y="60"/>
                    <a:pt x="92" y="61"/>
                    <a:pt x="92" y="62"/>
                  </a:cubicBezTo>
                  <a:cubicBezTo>
                    <a:pt x="92" y="61"/>
                    <a:pt x="92" y="60"/>
                    <a:pt x="92" y="61"/>
                  </a:cubicBezTo>
                  <a:cubicBezTo>
                    <a:pt x="93" y="62"/>
                    <a:pt x="92" y="62"/>
                    <a:pt x="92" y="62"/>
                  </a:cubicBezTo>
                  <a:cubicBezTo>
                    <a:pt x="93" y="63"/>
                    <a:pt x="93" y="61"/>
                    <a:pt x="94" y="60"/>
                  </a:cubicBezTo>
                  <a:cubicBezTo>
                    <a:pt x="94" y="62"/>
                    <a:pt x="95" y="61"/>
                    <a:pt x="96" y="62"/>
                  </a:cubicBezTo>
                  <a:cubicBezTo>
                    <a:pt x="96" y="60"/>
                    <a:pt x="98" y="63"/>
                    <a:pt x="97" y="60"/>
                  </a:cubicBezTo>
                  <a:cubicBezTo>
                    <a:pt x="98" y="61"/>
                    <a:pt x="98" y="61"/>
                    <a:pt x="98" y="61"/>
                  </a:cubicBezTo>
                  <a:cubicBezTo>
                    <a:pt x="98" y="60"/>
                    <a:pt x="98" y="58"/>
                    <a:pt x="98" y="58"/>
                  </a:cubicBezTo>
                  <a:cubicBezTo>
                    <a:pt x="98" y="60"/>
                    <a:pt x="98" y="60"/>
                    <a:pt x="98" y="60"/>
                  </a:cubicBezTo>
                  <a:cubicBezTo>
                    <a:pt x="99" y="62"/>
                    <a:pt x="99" y="60"/>
                    <a:pt x="100" y="61"/>
                  </a:cubicBezTo>
                  <a:cubicBezTo>
                    <a:pt x="99" y="59"/>
                    <a:pt x="100" y="61"/>
                    <a:pt x="100" y="60"/>
                  </a:cubicBezTo>
                  <a:cubicBezTo>
                    <a:pt x="100" y="59"/>
                    <a:pt x="100" y="59"/>
                    <a:pt x="100" y="59"/>
                  </a:cubicBezTo>
                  <a:cubicBezTo>
                    <a:pt x="101" y="58"/>
                    <a:pt x="100" y="58"/>
                    <a:pt x="101" y="57"/>
                  </a:cubicBezTo>
                  <a:cubicBezTo>
                    <a:pt x="101" y="57"/>
                    <a:pt x="101" y="60"/>
                    <a:pt x="101" y="59"/>
                  </a:cubicBezTo>
                  <a:cubicBezTo>
                    <a:pt x="102" y="60"/>
                    <a:pt x="102" y="60"/>
                    <a:pt x="102" y="59"/>
                  </a:cubicBezTo>
                  <a:cubicBezTo>
                    <a:pt x="102" y="59"/>
                    <a:pt x="102" y="59"/>
                    <a:pt x="102" y="59"/>
                  </a:cubicBezTo>
                  <a:cubicBezTo>
                    <a:pt x="102" y="59"/>
                    <a:pt x="102" y="59"/>
                    <a:pt x="102" y="59"/>
                  </a:cubicBezTo>
                  <a:cubicBezTo>
                    <a:pt x="103" y="59"/>
                    <a:pt x="103" y="59"/>
                    <a:pt x="103" y="59"/>
                  </a:cubicBezTo>
                  <a:cubicBezTo>
                    <a:pt x="103" y="59"/>
                    <a:pt x="103" y="59"/>
                    <a:pt x="103" y="59"/>
                  </a:cubicBezTo>
                  <a:cubicBezTo>
                    <a:pt x="103" y="59"/>
                    <a:pt x="103" y="59"/>
                    <a:pt x="102" y="59"/>
                  </a:cubicBezTo>
                  <a:cubicBezTo>
                    <a:pt x="103" y="59"/>
                    <a:pt x="103" y="59"/>
                    <a:pt x="103" y="59"/>
                  </a:cubicBezTo>
                  <a:cubicBezTo>
                    <a:pt x="103" y="59"/>
                    <a:pt x="103" y="59"/>
                    <a:pt x="103" y="59"/>
                  </a:cubicBezTo>
                  <a:cubicBezTo>
                    <a:pt x="103" y="59"/>
                    <a:pt x="103" y="59"/>
                    <a:pt x="103" y="60"/>
                  </a:cubicBezTo>
                  <a:cubicBezTo>
                    <a:pt x="104" y="61"/>
                    <a:pt x="104" y="61"/>
                    <a:pt x="104" y="61"/>
                  </a:cubicBezTo>
                  <a:cubicBezTo>
                    <a:pt x="104" y="61"/>
                    <a:pt x="104" y="59"/>
                    <a:pt x="104" y="59"/>
                  </a:cubicBezTo>
                  <a:cubicBezTo>
                    <a:pt x="106" y="60"/>
                    <a:pt x="108" y="58"/>
                    <a:pt x="108" y="57"/>
                  </a:cubicBezTo>
                  <a:cubicBezTo>
                    <a:pt x="108" y="57"/>
                    <a:pt x="108" y="58"/>
                    <a:pt x="108" y="58"/>
                  </a:cubicBezTo>
                  <a:cubicBezTo>
                    <a:pt x="108" y="57"/>
                    <a:pt x="108" y="56"/>
                    <a:pt x="109" y="57"/>
                  </a:cubicBezTo>
                  <a:cubicBezTo>
                    <a:pt x="109" y="56"/>
                    <a:pt x="109" y="58"/>
                    <a:pt x="110" y="58"/>
                  </a:cubicBezTo>
                  <a:cubicBezTo>
                    <a:pt x="110" y="58"/>
                    <a:pt x="110" y="56"/>
                    <a:pt x="109" y="56"/>
                  </a:cubicBezTo>
                  <a:cubicBezTo>
                    <a:pt x="111" y="59"/>
                    <a:pt x="111" y="55"/>
                    <a:pt x="113" y="56"/>
                  </a:cubicBezTo>
                  <a:cubicBezTo>
                    <a:pt x="113" y="56"/>
                    <a:pt x="113" y="57"/>
                    <a:pt x="113" y="57"/>
                  </a:cubicBezTo>
                  <a:cubicBezTo>
                    <a:pt x="114" y="56"/>
                    <a:pt x="114" y="55"/>
                    <a:pt x="115" y="53"/>
                  </a:cubicBezTo>
                  <a:cubicBezTo>
                    <a:pt x="115" y="55"/>
                    <a:pt x="115" y="55"/>
                    <a:pt x="115" y="55"/>
                  </a:cubicBezTo>
                  <a:cubicBezTo>
                    <a:pt x="115" y="55"/>
                    <a:pt x="116" y="55"/>
                    <a:pt x="116" y="54"/>
                  </a:cubicBezTo>
                  <a:cubicBezTo>
                    <a:pt x="115" y="52"/>
                    <a:pt x="116" y="51"/>
                    <a:pt x="116" y="51"/>
                  </a:cubicBezTo>
                  <a:cubicBezTo>
                    <a:pt x="116" y="51"/>
                    <a:pt x="116" y="51"/>
                    <a:pt x="116" y="51"/>
                  </a:cubicBezTo>
                  <a:cubicBezTo>
                    <a:pt x="117" y="50"/>
                    <a:pt x="117" y="50"/>
                    <a:pt x="117" y="50"/>
                  </a:cubicBezTo>
                  <a:cubicBezTo>
                    <a:pt x="118" y="51"/>
                    <a:pt x="117" y="51"/>
                    <a:pt x="117" y="52"/>
                  </a:cubicBezTo>
                  <a:cubicBezTo>
                    <a:pt x="118" y="54"/>
                    <a:pt x="119" y="53"/>
                    <a:pt x="119" y="53"/>
                  </a:cubicBezTo>
                  <a:cubicBezTo>
                    <a:pt x="119" y="51"/>
                    <a:pt x="119" y="51"/>
                    <a:pt x="119" y="51"/>
                  </a:cubicBezTo>
                  <a:cubicBezTo>
                    <a:pt x="120" y="51"/>
                    <a:pt x="120" y="53"/>
                    <a:pt x="120" y="53"/>
                  </a:cubicBezTo>
                  <a:cubicBezTo>
                    <a:pt x="120" y="47"/>
                    <a:pt x="120" y="47"/>
                    <a:pt x="120" y="47"/>
                  </a:cubicBezTo>
                  <a:cubicBezTo>
                    <a:pt x="120" y="48"/>
                    <a:pt x="121" y="50"/>
                    <a:pt x="121" y="51"/>
                  </a:cubicBezTo>
                  <a:cubicBezTo>
                    <a:pt x="122" y="50"/>
                    <a:pt x="122" y="47"/>
                    <a:pt x="122" y="45"/>
                  </a:cubicBezTo>
                  <a:cubicBezTo>
                    <a:pt x="122" y="46"/>
                    <a:pt x="123" y="44"/>
                    <a:pt x="123" y="44"/>
                  </a:cubicBezTo>
                  <a:cubicBezTo>
                    <a:pt x="124" y="45"/>
                    <a:pt x="123" y="44"/>
                    <a:pt x="123" y="45"/>
                  </a:cubicBezTo>
                  <a:cubicBezTo>
                    <a:pt x="124" y="47"/>
                    <a:pt x="124" y="47"/>
                    <a:pt x="124" y="47"/>
                  </a:cubicBezTo>
                  <a:cubicBezTo>
                    <a:pt x="123" y="47"/>
                    <a:pt x="125" y="49"/>
                    <a:pt x="125" y="50"/>
                  </a:cubicBezTo>
                  <a:cubicBezTo>
                    <a:pt x="125" y="49"/>
                    <a:pt x="126" y="49"/>
                    <a:pt x="127" y="50"/>
                  </a:cubicBezTo>
                  <a:cubicBezTo>
                    <a:pt x="126" y="47"/>
                    <a:pt x="128" y="48"/>
                    <a:pt x="127" y="45"/>
                  </a:cubicBezTo>
                  <a:cubicBezTo>
                    <a:pt x="128" y="45"/>
                    <a:pt x="128" y="47"/>
                    <a:pt x="129" y="48"/>
                  </a:cubicBezTo>
                  <a:cubicBezTo>
                    <a:pt x="129" y="46"/>
                    <a:pt x="131" y="47"/>
                    <a:pt x="131" y="46"/>
                  </a:cubicBezTo>
                  <a:cubicBezTo>
                    <a:pt x="131" y="47"/>
                    <a:pt x="131" y="47"/>
                    <a:pt x="131" y="47"/>
                  </a:cubicBezTo>
                  <a:cubicBezTo>
                    <a:pt x="132" y="46"/>
                    <a:pt x="134" y="46"/>
                    <a:pt x="133" y="43"/>
                  </a:cubicBezTo>
                  <a:cubicBezTo>
                    <a:pt x="134" y="45"/>
                    <a:pt x="134" y="45"/>
                    <a:pt x="134" y="45"/>
                  </a:cubicBezTo>
                  <a:cubicBezTo>
                    <a:pt x="135" y="45"/>
                    <a:pt x="133" y="42"/>
                    <a:pt x="134" y="43"/>
                  </a:cubicBezTo>
                  <a:cubicBezTo>
                    <a:pt x="135" y="44"/>
                    <a:pt x="135" y="44"/>
                    <a:pt x="135" y="44"/>
                  </a:cubicBezTo>
                  <a:cubicBezTo>
                    <a:pt x="135" y="43"/>
                    <a:pt x="136" y="45"/>
                    <a:pt x="136" y="43"/>
                  </a:cubicBezTo>
                  <a:cubicBezTo>
                    <a:pt x="136" y="44"/>
                    <a:pt x="136" y="44"/>
                    <a:pt x="136" y="44"/>
                  </a:cubicBezTo>
                  <a:cubicBezTo>
                    <a:pt x="137" y="43"/>
                    <a:pt x="138" y="43"/>
                    <a:pt x="137" y="41"/>
                  </a:cubicBezTo>
                  <a:cubicBezTo>
                    <a:pt x="138" y="43"/>
                    <a:pt x="138" y="43"/>
                    <a:pt x="138" y="43"/>
                  </a:cubicBezTo>
                  <a:cubicBezTo>
                    <a:pt x="139" y="44"/>
                    <a:pt x="138" y="41"/>
                    <a:pt x="139" y="41"/>
                  </a:cubicBezTo>
                  <a:cubicBezTo>
                    <a:pt x="139" y="42"/>
                    <a:pt x="140" y="42"/>
                    <a:pt x="139" y="42"/>
                  </a:cubicBezTo>
                  <a:cubicBezTo>
                    <a:pt x="139" y="41"/>
                    <a:pt x="140" y="41"/>
                    <a:pt x="140" y="40"/>
                  </a:cubicBezTo>
                  <a:cubicBezTo>
                    <a:pt x="142" y="42"/>
                    <a:pt x="142" y="42"/>
                    <a:pt x="142" y="42"/>
                  </a:cubicBezTo>
                  <a:cubicBezTo>
                    <a:pt x="145" y="41"/>
                    <a:pt x="148" y="39"/>
                    <a:pt x="150" y="36"/>
                  </a:cubicBezTo>
                  <a:cubicBezTo>
                    <a:pt x="152" y="38"/>
                    <a:pt x="150" y="38"/>
                    <a:pt x="151" y="39"/>
                  </a:cubicBezTo>
                  <a:cubicBezTo>
                    <a:pt x="150" y="37"/>
                    <a:pt x="151" y="38"/>
                    <a:pt x="152" y="37"/>
                  </a:cubicBezTo>
                  <a:cubicBezTo>
                    <a:pt x="152" y="37"/>
                    <a:pt x="152" y="37"/>
                    <a:pt x="152" y="37"/>
                  </a:cubicBezTo>
                  <a:cubicBezTo>
                    <a:pt x="152" y="37"/>
                    <a:pt x="153" y="38"/>
                    <a:pt x="153" y="37"/>
                  </a:cubicBezTo>
                  <a:cubicBezTo>
                    <a:pt x="153" y="37"/>
                    <a:pt x="153" y="37"/>
                    <a:pt x="153" y="37"/>
                  </a:cubicBezTo>
                  <a:cubicBezTo>
                    <a:pt x="153" y="35"/>
                    <a:pt x="155" y="38"/>
                    <a:pt x="154" y="36"/>
                  </a:cubicBezTo>
                  <a:cubicBezTo>
                    <a:pt x="155" y="37"/>
                    <a:pt x="155" y="37"/>
                    <a:pt x="155" y="37"/>
                  </a:cubicBezTo>
                  <a:cubicBezTo>
                    <a:pt x="154" y="35"/>
                    <a:pt x="156" y="37"/>
                    <a:pt x="156" y="35"/>
                  </a:cubicBezTo>
                  <a:cubicBezTo>
                    <a:pt x="156" y="36"/>
                    <a:pt x="156" y="36"/>
                    <a:pt x="156" y="36"/>
                  </a:cubicBezTo>
                  <a:cubicBezTo>
                    <a:pt x="157" y="36"/>
                    <a:pt x="156" y="32"/>
                    <a:pt x="157" y="34"/>
                  </a:cubicBezTo>
                  <a:cubicBezTo>
                    <a:pt x="157" y="33"/>
                    <a:pt x="158" y="32"/>
                    <a:pt x="157" y="31"/>
                  </a:cubicBezTo>
                  <a:cubicBezTo>
                    <a:pt x="158" y="33"/>
                    <a:pt x="158" y="33"/>
                    <a:pt x="158" y="33"/>
                  </a:cubicBezTo>
                  <a:cubicBezTo>
                    <a:pt x="160" y="30"/>
                    <a:pt x="163" y="29"/>
                    <a:pt x="162" y="26"/>
                  </a:cubicBezTo>
                  <a:cubicBezTo>
                    <a:pt x="163" y="27"/>
                    <a:pt x="163" y="27"/>
                    <a:pt x="163" y="27"/>
                  </a:cubicBezTo>
                  <a:cubicBezTo>
                    <a:pt x="163" y="24"/>
                    <a:pt x="167" y="27"/>
                    <a:pt x="165" y="23"/>
                  </a:cubicBezTo>
                  <a:cubicBezTo>
                    <a:pt x="164" y="21"/>
                    <a:pt x="164" y="21"/>
                    <a:pt x="164" y="21"/>
                  </a:cubicBezTo>
                  <a:cubicBezTo>
                    <a:pt x="166" y="23"/>
                    <a:pt x="166" y="23"/>
                    <a:pt x="166" y="23"/>
                  </a:cubicBezTo>
                  <a:cubicBezTo>
                    <a:pt x="165" y="21"/>
                    <a:pt x="167" y="21"/>
                    <a:pt x="166" y="20"/>
                  </a:cubicBezTo>
                  <a:cubicBezTo>
                    <a:pt x="166" y="21"/>
                    <a:pt x="166" y="21"/>
                    <a:pt x="167" y="21"/>
                  </a:cubicBezTo>
                  <a:cubicBezTo>
                    <a:pt x="167" y="21"/>
                    <a:pt x="166" y="19"/>
                    <a:pt x="167" y="19"/>
                  </a:cubicBezTo>
                  <a:cubicBezTo>
                    <a:pt x="167" y="20"/>
                    <a:pt x="167" y="20"/>
                    <a:pt x="167" y="20"/>
                  </a:cubicBezTo>
                  <a:cubicBezTo>
                    <a:pt x="171" y="20"/>
                    <a:pt x="176" y="17"/>
                    <a:pt x="174" y="13"/>
                  </a:cubicBezTo>
                  <a:cubicBezTo>
                    <a:pt x="174" y="12"/>
                    <a:pt x="177" y="14"/>
                    <a:pt x="177" y="14"/>
                  </a:cubicBezTo>
                  <a:cubicBezTo>
                    <a:pt x="175" y="10"/>
                    <a:pt x="181" y="9"/>
                    <a:pt x="177" y="5"/>
                  </a:cubicBezTo>
                  <a:close/>
                  <a:moveTo>
                    <a:pt x="10" y="32"/>
                  </a:moveTo>
                  <a:cubicBezTo>
                    <a:pt x="10" y="32"/>
                    <a:pt x="10" y="32"/>
                    <a:pt x="10" y="31"/>
                  </a:cubicBezTo>
                  <a:cubicBezTo>
                    <a:pt x="10" y="32"/>
                    <a:pt x="10" y="32"/>
                    <a:pt x="10" y="32"/>
                  </a:cubicBezTo>
                  <a:close/>
                  <a:moveTo>
                    <a:pt x="6" y="35"/>
                  </a:moveTo>
                  <a:cubicBezTo>
                    <a:pt x="6" y="35"/>
                    <a:pt x="6" y="35"/>
                    <a:pt x="5" y="35"/>
                  </a:cubicBezTo>
                  <a:cubicBezTo>
                    <a:pt x="6" y="34"/>
                    <a:pt x="6" y="34"/>
                    <a:pt x="6" y="34"/>
                  </a:cubicBezTo>
                  <a:cubicBezTo>
                    <a:pt x="6" y="34"/>
                    <a:pt x="6" y="35"/>
                    <a:pt x="6" y="35"/>
                  </a:cubicBezTo>
                  <a:close/>
                  <a:moveTo>
                    <a:pt x="10" y="35"/>
                  </a:moveTo>
                  <a:cubicBezTo>
                    <a:pt x="10" y="35"/>
                    <a:pt x="10" y="35"/>
                    <a:pt x="10" y="35"/>
                  </a:cubicBezTo>
                  <a:cubicBezTo>
                    <a:pt x="10" y="35"/>
                    <a:pt x="10" y="35"/>
                    <a:pt x="10" y="35"/>
                  </a:cubicBezTo>
                  <a:close/>
                  <a:moveTo>
                    <a:pt x="9" y="32"/>
                  </a:moveTo>
                  <a:cubicBezTo>
                    <a:pt x="9" y="33"/>
                    <a:pt x="8" y="33"/>
                    <a:pt x="8" y="33"/>
                  </a:cubicBezTo>
                  <a:cubicBezTo>
                    <a:pt x="9" y="31"/>
                    <a:pt x="10" y="31"/>
                    <a:pt x="10" y="32"/>
                  </a:cubicBezTo>
                  <a:cubicBezTo>
                    <a:pt x="9" y="33"/>
                    <a:pt x="9" y="34"/>
                    <a:pt x="9" y="34"/>
                  </a:cubicBezTo>
                  <a:cubicBezTo>
                    <a:pt x="8" y="34"/>
                    <a:pt x="8" y="34"/>
                    <a:pt x="8" y="34"/>
                  </a:cubicBezTo>
                  <a:cubicBezTo>
                    <a:pt x="8" y="34"/>
                    <a:pt x="9" y="34"/>
                    <a:pt x="9" y="32"/>
                  </a:cubicBezTo>
                  <a:close/>
                  <a:moveTo>
                    <a:pt x="7" y="35"/>
                  </a:moveTo>
                  <a:cubicBezTo>
                    <a:pt x="7" y="35"/>
                    <a:pt x="7" y="34"/>
                    <a:pt x="7" y="34"/>
                  </a:cubicBezTo>
                  <a:cubicBezTo>
                    <a:pt x="7" y="34"/>
                    <a:pt x="7" y="34"/>
                    <a:pt x="7" y="35"/>
                  </a:cubicBezTo>
                  <a:cubicBezTo>
                    <a:pt x="7" y="35"/>
                    <a:pt x="7" y="35"/>
                    <a:pt x="7" y="35"/>
                  </a:cubicBezTo>
                  <a:close/>
                  <a:moveTo>
                    <a:pt x="7" y="35"/>
                  </a:moveTo>
                  <a:cubicBezTo>
                    <a:pt x="7" y="35"/>
                    <a:pt x="7" y="35"/>
                    <a:pt x="7" y="35"/>
                  </a:cubicBezTo>
                  <a:cubicBezTo>
                    <a:pt x="7" y="35"/>
                    <a:pt x="7" y="35"/>
                    <a:pt x="7" y="35"/>
                  </a:cubicBezTo>
                  <a:cubicBezTo>
                    <a:pt x="7" y="35"/>
                    <a:pt x="7" y="35"/>
                    <a:pt x="7" y="35"/>
                  </a:cubicBezTo>
                  <a:cubicBezTo>
                    <a:pt x="8" y="35"/>
                    <a:pt x="8" y="35"/>
                    <a:pt x="8" y="35"/>
                  </a:cubicBezTo>
                  <a:cubicBezTo>
                    <a:pt x="8" y="35"/>
                    <a:pt x="8" y="35"/>
                    <a:pt x="8" y="36"/>
                  </a:cubicBezTo>
                  <a:cubicBezTo>
                    <a:pt x="8" y="36"/>
                    <a:pt x="9" y="35"/>
                    <a:pt x="9" y="35"/>
                  </a:cubicBezTo>
                  <a:cubicBezTo>
                    <a:pt x="9" y="35"/>
                    <a:pt x="10" y="36"/>
                    <a:pt x="10" y="36"/>
                  </a:cubicBezTo>
                  <a:cubicBezTo>
                    <a:pt x="10" y="36"/>
                    <a:pt x="10" y="36"/>
                    <a:pt x="10" y="36"/>
                  </a:cubicBezTo>
                  <a:cubicBezTo>
                    <a:pt x="9" y="36"/>
                    <a:pt x="8" y="36"/>
                    <a:pt x="7" y="35"/>
                  </a:cubicBezTo>
                  <a:close/>
                  <a:moveTo>
                    <a:pt x="9" y="36"/>
                  </a:moveTo>
                  <a:cubicBezTo>
                    <a:pt x="10" y="36"/>
                    <a:pt x="10" y="36"/>
                    <a:pt x="10" y="36"/>
                  </a:cubicBezTo>
                  <a:cubicBezTo>
                    <a:pt x="10" y="36"/>
                    <a:pt x="10" y="36"/>
                    <a:pt x="10" y="37"/>
                  </a:cubicBezTo>
                  <a:cubicBezTo>
                    <a:pt x="10" y="36"/>
                    <a:pt x="9" y="36"/>
                    <a:pt x="9"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56" name="Freeform 435"/>
            <p:cNvSpPr>
              <a:spLocks/>
            </p:cNvSpPr>
            <p:nvPr/>
          </p:nvSpPr>
          <p:spPr bwMode="auto">
            <a:xfrm>
              <a:off x="3989388" y="2076450"/>
              <a:ext cx="3175" cy="1588"/>
            </a:xfrm>
            <a:custGeom>
              <a:avLst/>
              <a:gdLst>
                <a:gd name="T0" fmla="*/ 1 w 2"/>
                <a:gd name="T1" fmla="*/ 0 h 1"/>
                <a:gd name="T2" fmla="*/ 0 w 2"/>
                <a:gd name="T3" fmla="*/ 1 h 1"/>
                <a:gd name="T4" fmla="*/ 2 w 2"/>
                <a:gd name="T5" fmla="*/ 0 h 1"/>
                <a:gd name="T6" fmla="*/ 1 w 2"/>
                <a:gd name="T7" fmla="*/ 0 h 1"/>
              </a:gdLst>
              <a:ahLst/>
              <a:cxnLst>
                <a:cxn ang="0">
                  <a:pos x="T0" y="T1"/>
                </a:cxn>
                <a:cxn ang="0">
                  <a:pos x="T2" y="T3"/>
                </a:cxn>
                <a:cxn ang="0">
                  <a:pos x="T4" y="T5"/>
                </a:cxn>
                <a:cxn ang="0">
                  <a:pos x="T6" y="T7"/>
                </a:cxn>
              </a:cxnLst>
              <a:rect l="0" t="0" r="r" b="b"/>
              <a:pathLst>
                <a:path w="2" h="1">
                  <a:moveTo>
                    <a:pt x="1" y="0"/>
                  </a:moveTo>
                  <a:cubicBezTo>
                    <a:pt x="0" y="1"/>
                    <a:pt x="0" y="1"/>
                    <a:pt x="0" y="1"/>
                  </a:cubicBezTo>
                  <a:cubicBezTo>
                    <a:pt x="1" y="1"/>
                    <a:pt x="2" y="1"/>
                    <a:pt x="2"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57" name="Freeform 436"/>
            <p:cNvSpPr>
              <a:spLocks noEditPoints="1"/>
            </p:cNvSpPr>
            <p:nvPr/>
          </p:nvSpPr>
          <p:spPr bwMode="auto">
            <a:xfrm>
              <a:off x="3748088" y="1050925"/>
              <a:ext cx="746125" cy="1049338"/>
            </a:xfrm>
            <a:custGeom>
              <a:avLst/>
              <a:gdLst>
                <a:gd name="T0" fmla="*/ 172 w 406"/>
                <a:gd name="T1" fmla="*/ 570 h 572"/>
                <a:gd name="T2" fmla="*/ 205 w 406"/>
                <a:gd name="T3" fmla="*/ 568 h 572"/>
                <a:gd name="T4" fmla="*/ 239 w 406"/>
                <a:gd name="T5" fmla="*/ 564 h 572"/>
                <a:gd name="T6" fmla="*/ 281 w 406"/>
                <a:gd name="T7" fmla="*/ 547 h 572"/>
                <a:gd name="T8" fmla="*/ 300 w 406"/>
                <a:gd name="T9" fmla="*/ 522 h 572"/>
                <a:gd name="T10" fmla="*/ 204 w 406"/>
                <a:gd name="T11" fmla="*/ 395 h 572"/>
                <a:gd name="T12" fmla="*/ 207 w 406"/>
                <a:gd name="T13" fmla="*/ 339 h 572"/>
                <a:gd name="T14" fmla="*/ 214 w 406"/>
                <a:gd name="T15" fmla="*/ 279 h 572"/>
                <a:gd name="T16" fmla="*/ 177 w 406"/>
                <a:gd name="T17" fmla="*/ 304 h 572"/>
                <a:gd name="T18" fmla="*/ 184 w 406"/>
                <a:gd name="T19" fmla="*/ 298 h 572"/>
                <a:gd name="T20" fmla="*/ 197 w 406"/>
                <a:gd name="T21" fmla="*/ 321 h 572"/>
                <a:gd name="T22" fmla="*/ 186 w 406"/>
                <a:gd name="T23" fmla="*/ 337 h 572"/>
                <a:gd name="T24" fmla="*/ 190 w 406"/>
                <a:gd name="T25" fmla="*/ 347 h 572"/>
                <a:gd name="T26" fmla="*/ 189 w 406"/>
                <a:gd name="T27" fmla="*/ 365 h 572"/>
                <a:gd name="T28" fmla="*/ 189 w 406"/>
                <a:gd name="T29" fmla="*/ 382 h 572"/>
                <a:gd name="T30" fmla="*/ 194 w 406"/>
                <a:gd name="T31" fmla="*/ 401 h 572"/>
                <a:gd name="T32" fmla="*/ 198 w 406"/>
                <a:gd name="T33" fmla="*/ 426 h 572"/>
                <a:gd name="T34" fmla="*/ 92 w 406"/>
                <a:gd name="T35" fmla="*/ 277 h 572"/>
                <a:gd name="T36" fmla="*/ 68 w 406"/>
                <a:gd name="T37" fmla="*/ 218 h 572"/>
                <a:gd name="T38" fmla="*/ 189 w 406"/>
                <a:gd name="T39" fmla="*/ 198 h 572"/>
                <a:gd name="T40" fmla="*/ 299 w 406"/>
                <a:gd name="T41" fmla="*/ 279 h 572"/>
                <a:gd name="T42" fmla="*/ 240 w 406"/>
                <a:gd name="T43" fmla="*/ 425 h 572"/>
                <a:gd name="T44" fmla="*/ 250 w 406"/>
                <a:gd name="T45" fmla="*/ 401 h 572"/>
                <a:gd name="T46" fmla="*/ 257 w 406"/>
                <a:gd name="T47" fmla="*/ 380 h 572"/>
                <a:gd name="T48" fmla="*/ 262 w 406"/>
                <a:gd name="T49" fmla="*/ 342 h 572"/>
                <a:gd name="T50" fmla="*/ 279 w 406"/>
                <a:gd name="T51" fmla="*/ 305 h 572"/>
                <a:gd name="T52" fmla="*/ 323 w 406"/>
                <a:gd name="T53" fmla="*/ 287 h 572"/>
                <a:gd name="T54" fmla="*/ 345 w 406"/>
                <a:gd name="T55" fmla="*/ 231 h 572"/>
                <a:gd name="T56" fmla="*/ 313 w 406"/>
                <a:gd name="T57" fmla="*/ 163 h 572"/>
                <a:gd name="T58" fmla="*/ 199 w 406"/>
                <a:gd name="T59" fmla="*/ 120 h 572"/>
                <a:gd name="T60" fmla="*/ 99 w 406"/>
                <a:gd name="T61" fmla="*/ 189 h 572"/>
                <a:gd name="T62" fmla="*/ 67 w 406"/>
                <a:gd name="T63" fmla="*/ 156 h 572"/>
                <a:gd name="T64" fmla="*/ 18 w 406"/>
                <a:gd name="T65" fmla="*/ 247 h 572"/>
                <a:gd name="T66" fmla="*/ 17 w 406"/>
                <a:gd name="T67" fmla="*/ 216 h 572"/>
                <a:gd name="T68" fmla="*/ 18 w 406"/>
                <a:gd name="T69" fmla="*/ 212 h 572"/>
                <a:gd name="T70" fmla="*/ 18 w 406"/>
                <a:gd name="T71" fmla="*/ 213 h 572"/>
                <a:gd name="T72" fmla="*/ 20 w 406"/>
                <a:gd name="T73" fmla="*/ 216 h 572"/>
                <a:gd name="T74" fmla="*/ 36 w 406"/>
                <a:gd name="T75" fmla="*/ 256 h 572"/>
                <a:gd name="T76" fmla="*/ 80 w 406"/>
                <a:gd name="T77" fmla="*/ 293 h 572"/>
                <a:gd name="T78" fmla="*/ 143 w 406"/>
                <a:gd name="T79" fmla="*/ 304 h 572"/>
                <a:gd name="T80" fmla="*/ 162 w 406"/>
                <a:gd name="T81" fmla="*/ 375 h 572"/>
                <a:gd name="T82" fmla="*/ 177 w 406"/>
                <a:gd name="T83" fmla="*/ 504 h 572"/>
                <a:gd name="T84" fmla="*/ 192 w 406"/>
                <a:gd name="T85" fmla="*/ 530 h 572"/>
                <a:gd name="T86" fmla="*/ 191 w 406"/>
                <a:gd name="T87" fmla="*/ 504 h 572"/>
                <a:gd name="T88" fmla="*/ 192 w 406"/>
                <a:gd name="T89" fmla="*/ 486 h 572"/>
                <a:gd name="T90" fmla="*/ 194 w 406"/>
                <a:gd name="T91" fmla="*/ 451 h 572"/>
                <a:gd name="T92" fmla="*/ 220 w 406"/>
                <a:gd name="T93" fmla="*/ 447 h 572"/>
                <a:gd name="T94" fmla="*/ 240 w 406"/>
                <a:gd name="T95" fmla="*/ 469 h 572"/>
                <a:gd name="T96" fmla="*/ 247 w 406"/>
                <a:gd name="T97" fmla="*/ 543 h 572"/>
                <a:gd name="T98" fmla="*/ 146 w 406"/>
                <a:gd name="T99" fmla="*/ 545 h 572"/>
                <a:gd name="T100" fmla="*/ 137 w 406"/>
                <a:gd name="T101" fmla="*/ 524 h 572"/>
                <a:gd name="T102" fmla="*/ 130 w 406"/>
                <a:gd name="T103" fmla="*/ 553 h 572"/>
                <a:gd name="T104" fmla="*/ 193 w 406"/>
                <a:gd name="T105" fmla="*/ 309 h 572"/>
                <a:gd name="T106" fmla="*/ 196 w 406"/>
                <a:gd name="T107" fmla="*/ 303 h 572"/>
                <a:gd name="T108" fmla="*/ 209 w 406"/>
                <a:gd name="T109" fmla="*/ 295 h 572"/>
                <a:gd name="T110" fmla="*/ 218 w 406"/>
                <a:gd name="T111" fmla="*/ 301 h 572"/>
                <a:gd name="T112" fmla="*/ 221 w 406"/>
                <a:gd name="T113" fmla="*/ 307 h 572"/>
                <a:gd name="T114" fmla="*/ 211 w 406"/>
                <a:gd name="T115" fmla="*/ 310 h 572"/>
                <a:gd name="T116" fmla="*/ 222 w 406"/>
                <a:gd name="T117" fmla="*/ 307 h 572"/>
                <a:gd name="T118" fmla="*/ 191 w 406"/>
                <a:gd name="T119" fmla="*/ 185 h 572"/>
                <a:gd name="T120" fmla="*/ 63 w 406"/>
                <a:gd name="T121" fmla="*/ 186 h 572"/>
                <a:gd name="T122" fmla="*/ 22 w 406"/>
                <a:gd name="T123" fmla="*/ 214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 h="572">
                  <a:moveTo>
                    <a:pt x="135" y="564"/>
                  </a:moveTo>
                  <a:cubicBezTo>
                    <a:pt x="136" y="564"/>
                    <a:pt x="137" y="565"/>
                    <a:pt x="137" y="564"/>
                  </a:cubicBezTo>
                  <a:cubicBezTo>
                    <a:pt x="137" y="565"/>
                    <a:pt x="137" y="565"/>
                    <a:pt x="137" y="565"/>
                  </a:cubicBezTo>
                  <a:cubicBezTo>
                    <a:pt x="138" y="565"/>
                    <a:pt x="140" y="563"/>
                    <a:pt x="139" y="566"/>
                  </a:cubicBezTo>
                  <a:cubicBezTo>
                    <a:pt x="140" y="563"/>
                    <a:pt x="139" y="565"/>
                    <a:pt x="138" y="564"/>
                  </a:cubicBezTo>
                  <a:cubicBezTo>
                    <a:pt x="139" y="562"/>
                    <a:pt x="140" y="563"/>
                    <a:pt x="141" y="562"/>
                  </a:cubicBezTo>
                  <a:cubicBezTo>
                    <a:pt x="139" y="565"/>
                    <a:pt x="142" y="563"/>
                    <a:pt x="142" y="564"/>
                  </a:cubicBezTo>
                  <a:cubicBezTo>
                    <a:pt x="142" y="565"/>
                    <a:pt x="142" y="565"/>
                    <a:pt x="142" y="566"/>
                  </a:cubicBezTo>
                  <a:cubicBezTo>
                    <a:pt x="143" y="564"/>
                    <a:pt x="143" y="564"/>
                    <a:pt x="143" y="564"/>
                  </a:cubicBezTo>
                  <a:cubicBezTo>
                    <a:pt x="142" y="568"/>
                    <a:pt x="145" y="564"/>
                    <a:pt x="145" y="566"/>
                  </a:cubicBezTo>
                  <a:cubicBezTo>
                    <a:pt x="144" y="566"/>
                    <a:pt x="144" y="568"/>
                    <a:pt x="144" y="569"/>
                  </a:cubicBezTo>
                  <a:cubicBezTo>
                    <a:pt x="144" y="566"/>
                    <a:pt x="146" y="566"/>
                    <a:pt x="147" y="564"/>
                  </a:cubicBezTo>
                  <a:cubicBezTo>
                    <a:pt x="148" y="565"/>
                    <a:pt x="145" y="567"/>
                    <a:pt x="145" y="569"/>
                  </a:cubicBezTo>
                  <a:cubicBezTo>
                    <a:pt x="146" y="567"/>
                    <a:pt x="146" y="571"/>
                    <a:pt x="147" y="568"/>
                  </a:cubicBezTo>
                  <a:cubicBezTo>
                    <a:pt x="147" y="567"/>
                    <a:pt x="148" y="567"/>
                    <a:pt x="149" y="566"/>
                  </a:cubicBezTo>
                  <a:cubicBezTo>
                    <a:pt x="150" y="566"/>
                    <a:pt x="148" y="567"/>
                    <a:pt x="148" y="568"/>
                  </a:cubicBezTo>
                  <a:cubicBezTo>
                    <a:pt x="149" y="568"/>
                    <a:pt x="150" y="566"/>
                    <a:pt x="150" y="565"/>
                  </a:cubicBezTo>
                  <a:cubicBezTo>
                    <a:pt x="150" y="566"/>
                    <a:pt x="152" y="564"/>
                    <a:pt x="152" y="565"/>
                  </a:cubicBezTo>
                  <a:cubicBezTo>
                    <a:pt x="152" y="567"/>
                    <a:pt x="150" y="566"/>
                    <a:pt x="150" y="567"/>
                  </a:cubicBezTo>
                  <a:cubicBezTo>
                    <a:pt x="152" y="568"/>
                    <a:pt x="152" y="563"/>
                    <a:pt x="154" y="563"/>
                  </a:cubicBezTo>
                  <a:cubicBezTo>
                    <a:pt x="153" y="562"/>
                    <a:pt x="155" y="559"/>
                    <a:pt x="155" y="558"/>
                  </a:cubicBezTo>
                  <a:cubicBezTo>
                    <a:pt x="157" y="560"/>
                    <a:pt x="155" y="559"/>
                    <a:pt x="155" y="561"/>
                  </a:cubicBezTo>
                  <a:cubicBezTo>
                    <a:pt x="155" y="561"/>
                    <a:pt x="155" y="561"/>
                    <a:pt x="155" y="561"/>
                  </a:cubicBezTo>
                  <a:cubicBezTo>
                    <a:pt x="155" y="564"/>
                    <a:pt x="152" y="566"/>
                    <a:pt x="153" y="568"/>
                  </a:cubicBezTo>
                  <a:cubicBezTo>
                    <a:pt x="154" y="567"/>
                    <a:pt x="154" y="567"/>
                    <a:pt x="154" y="567"/>
                  </a:cubicBezTo>
                  <a:cubicBezTo>
                    <a:pt x="153" y="568"/>
                    <a:pt x="153" y="569"/>
                    <a:pt x="153" y="570"/>
                  </a:cubicBezTo>
                  <a:cubicBezTo>
                    <a:pt x="153" y="568"/>
                    <a:pt x="154" y="570"/>
                    <a:pt x="155" y="570"/>
                  </a:cubicBezTo>
                  <a:cubicBezTo>
                    <a:pt x="155" y="568"/>
                    <a:pt x="154" y="570"/>
                    <a:pt x="154" y="569"/>
                  </a:cubicBezTo>
                  <a:cubicBezTo>
                    <a:pt x="155" y="568"/>
                    <a:pt x="156" y="566"/>
                    <a:pt x="157" y="567"/>
                  </a:cubicBezTo>
                  <a:cubicBezTo>
                    <a:pt x="156" y="568"/>
                    <a:pt x="157" y="569"/>
                    <a:pt x="156" y="570"/>
                  </a:cubicBezTo>
                  <a:cubicBezTo>
                    <a:pt x="157" y="571"/>
                    <a:pt x="157" y="568"/>
                    <a:pt x="157" y="569"/>
                  </a:cubicBezTo>
                  <a:cubicBezTo>
                    <a:pt x="157" y="570"/>
                    <a:pt x="157" y="570"/>
                    <a:pt x="157" y="570"/>
                  </a:cubicBezTo>
                  <a:cubicBezTo>
                    <a:pt x="160" y="571"/>
                    <a:pt x="164" y="571"/>
                    <a:pt x="166" y="567"/>
                  </a:cubicBezTo>
                  <a:cubicBezTo>
                    <a:pt x="166" y="569"/>
                    <a:pt x="167" y="569"/>
                    <a:pt x="169" y="570"/>
                  </a:cubicBezTo>
                  <a:cubicBezTo>
                    <a:pt x="168" y="570"/>
                    <a:pt x="169" y="569"/>
                    <a:pt x="169" y="568"/>
                  </a:cubicBezTo>
                  <a:cubicBezTo>
                    <a:pt x="170" y="570"/>
                    <a:pt x="170" y="570"/>
                    <a:pt x="170" y="570"/>
                  </a:cubicBezTo>
                  <a:cubicBezTo>
                    <a:pt x="170" y="572"/>
                    <a:pt x="172" y="570"/>
                    <a:pt x="172" y="569"/>
                  </a:cubicBezTo>
                  <a:cubicBezTo>
                    <a:pt x="172" y="570"/>
                    <a:pt x="172" y="570"/>
                    <a:pt x="172" y="570"/>
                  </a:cubicBezTo>
                  <a:cubicBezTo>
                    <a:pt x="173" y="571"/>
                    <a:pt x="173" y="569"/>
                    <a:pt x="173" y="568"/>
                  </a:cubicBezTo>
                  <a:cubicBezTo>
                    <a:pt x="174" y="570"/>
                    <a:pt x="174" y="570"/>
                    <a:pt x="174" y="570"/>
                  </a:cubicBezTo>
                  <a:cubicBezTo>
                    <a:pt x="174" y="569"/>
                    <a:pt x="174" y="569"/>
                    <a:pt x="174" y="569"/>
                  </a:cubicBezTo>
                  <a:cubicBezTo>
                    <a:pt x="174" y="568"/>
                    <a:pt x="175" y="568"/>
                    <a:pt x="175" y="570"/>
                  </a:cubicBezTo>
                  <a:cubicBezTo>
                    <a:pt x="175" y="570"/>
                    <a:pt x="176" y="569"/>
                    <a:pt x="175" y="569"/>
                  </a:cubicBezTo>
                  <a:cubicBezTo>
                    <a:pt x="176" y="570"/>
                    <a:pt x="178" y="570"/>
                    <a:pt x="179" y="569"/>
                  </a:cubicBezTo>
                  <a:cubicBezTo>
                    <a:pt x="178" y="569"/>
                    <a:pt x="178" y="568"/>
                    <a:pt x="178" y="567"/>
                  </a:cubicBezTo>
                  <a:cubicBezTo>
                    <a:pt x="178" y="564"/>
                    <a:pt x="179" y="567"/>
                    <a:pt x="179" y="566"/>
                  </a:cubicBezTo>
                  <a:cubicBezTo>
                    <a:pt x="179" y="567"/>
                    <a:pt x="180" y="567"/>
                    <a:pt x="179" y="568"/>
                  </a:cubicBezTo>
                  <a:cubicBezTo>
                    <a:pt x="181" y="571"/>
                    <a:pt x="183" y="569"/>
                    <a:pt x="184" y="569"/>
                  </a:cubicBezTo>
                  <a:cubicBezTo>
                    <a:pt x="185" y="568"/>
                    <a:pt x="185" y="568"/>
                    <a:pt x="185" y="568"/>
                  </a:cubicBezTo>
                  <a:cubicBezTo>
                    <a:pt x="186" y="570"/>
                    <a:pt x="188" y="568"/>
                    <a:pt x="189" y="569"/>
                  </a:cubicBezTo>
                  <a:cubicBezTo>
                    <a:pt x="189" y="568"/>
                    <a:pt x="189" y="565"/>
                    <a:pt x="190" y="565"/>
                  </a:cubicBezTo>
                  <a:cubicBezTo>
                    <a:pt x="190" y="563"/>
                    <a:pt x="190" y="567"/>
                    <a:pt x="191" y="569"/>
                  </a:cubicBezTo>
                  <a:cubicBezTo>
                    <a:pt x="191" y="568"/>
                    <a:pt x="192" y="567"/>
                    <a:pt x="192" y="567"/>
                  </a:cubicBezTo>
                  <a:cubicBezTo>
                    <a:pt x="192" y="568"/>
                    <a:pt x="192" y="568"/>
                    <a:pt x="192" y="568"/>
                  </a:cubicBezTo>
                  <a:cubicBezTo>
                    <a:pt x="192" y="567"/>
                    <a:pt x="193" y="566"/>
                    <a:pt x="194" y="567"/>
                  </a:cubicBezTo>
                  <a:cubicBezTo>
                    <a:pt x="194" y="567"/>
                    <a:pt x="194" y="567"/>
                    <a:pt x="194" y="567"/>
                  </a:cubicBezTo>
                  <a:cubicBezTo>
                    <a:pt x="194" y="567"/>
                    <a:pt x="195" y="569"/>
                    <a:pt x="195" y="568"/>
                  </a:cubicBezTo>
                  <a:cubicBezTo>
                    <a:pt x="195" y="567"/>
                    <a:pt x="196" y="568"/>
                    <a:pt x="196" y="566"/>
                  </a:cubicBezTo>
                  <a:cubicBezTo>
                    <a:pt x="197" y="567"/>
                    <a:pt x="197" y="567"/>
                    <a:pt x="197" y="567"/>
                  </a:cubicBezTo>
                  <a:cubicBezTo>
                    <a:pt x="197" y="565"/>
                    <a:pt x="197" y="565"/>
                    <a:pt x="197" y="565"/>
                  </a:cubicBezTo>
                  <a:cubicBezTo>
                    <a:pt x="197" y="566"/>
                    <a:pt x="197" y="566"/>
                    <a:pt x="197" y="566"/>
                  </a:cubicBezTo>
                  <a:cubicBezTo>
                    <a:pt x="197" y="568"/>
                    <a:pt x="197" y="568"/>
                    <a:pt x="197" y="568"/>
                  </a:cubicBezTo>
                  <a:cubicBezTo>
                    <a:pt x="198" y="569"/>
                    <a:pt x="197" y="566"/>
                    <a:pt x="198" y="565"/>
                  </a:cubicBezTo>
                  <a:cubicBezTo>
                    <a:pt x="198" y="564"/>
                    <a:pt x="198" y="566"/>
                    <a:pt x="199" y="566"/>
                  </a:cubicBezTo>
                  <a:cubicBezTo>
                    <a:pt x="198" y="567"/>
                    <a:pt x="198" y="566"/>
                    <a:pt x="198" y="566"/>
                  </a:cubicBezTo>
                  <a:cubicBezTo>
                    <a:pt x="198" y="568"/>
                    <a:pt x="198" y="567"/>
                    <a:pt x="199" y="568"/>
                  </a:cubicBezTo>
                  <a:cubicBezTo>
                    <a:pt x="199" y="568"/>
                    <a:pt x="199" y="566"/>
                    <a:pt x="199" y="566"/>
                  </a:cubicBezTo>
                  <a:cubicBezTo>
                    <a:pt x="200" y="566"/>
                    <a:pt x="201" y="566"/>
                    <a:pt x="200" y="568"/>
                  </a:cubicBezTo>
                  <a:cubicBezTo>
                    <a:pt x="201" y="567"/>
                    <a:pt x="201" y="567"/>
                    <a:pt x="201" y="566"/>
                  </a:cubicBezTo>
                  <a:cubicBezTo>
                    <a:pt x="201" y="566"/>
                    <a:pt x="200" y="565"/>
                    <a:pt x="200" y="564"/>
                  </a:cubicBezTo>
                  <a:cubicBezTo>
                    <a:pt x="201" y="564"/>
                    <a:pt x="201" y="564"/>
                    <a:pt x="201" y="564"/>
                  </a:cubicBezTo>
                  <a:cubicBezTo>
                    <a:pt x="201" y="565"/>
                    <a:pt x="201" y="565"/>
                    <a:pt x="201" y="565"/>
                  </a:cubicBezTo>
                  <a:cubicBezTo>
                    <a:pt x="201" y="564"/>
                    <a:pt x="202" y="565"/>
                    <a:pt x="202" y="563"/>
                  </a:cubicBezTo>
                  <a:cubicBezTo>
                    <a:pt x="202" y="565"/>
                    <a:pt x="202" y="565"/>
                    <a:pt x="202" y="565"/>
                  </a:cubicBezTo>
                  <a:cubicBezTo>
                    <a:pt x="203" y="564"/>
                    <a:pt x="203" y="564"/>
                    <a:pt x="204" y="564"/>
                  </a:cubicBezTo>
                  <a:cubicBezTo>
                    <a:pt x="204" y="566"/>
                    <a:pt x="204" y="568"/>
                    <a:pt x="205" y="568"/>
                  </a:cubicBezTo>
                  <a:cubicBezTo>
                    <a:pt x="205" y="566"/>
                    <a:pt x="205" y="566"/>
                    <a:pt x="205" y="566"/>
                  </a:cubicBezTo>
                  <a:cubicBezTo>
                    <a:pt x="206" y="566"/>
                    <a:pt x="206" y="566"/>
                    <a:pt x="206" y="567"/>
                  </a:cubicBezTo>
                  <a:cubicBezTo>
                    <a:pt x="207" y="568"/>
                    <a:pt x="207" y="562"/>
                    <a:pt x="209" y="564"/>
                  </a:cubicBezTo>
                  <a:cubicBezTo>
                    <a:pt x="208" y="566"/>
                    <a:pt x="209" y="566"/>
                    <a:pt x="209" y="567"/>
                  </a:cubicBezTo>
                  <a:cubicBezTo>
                    <a:pt x="209" y="566"/>
                    <a:pt x="209" y="566"/>
                    <a:pt x="209" y="566"/>
                  </a:cubicBezTo>
                  <a:cubicBezTo>
                    <a:pt x="209" y="565"/>
                    <a:pt x="209" y="567"/>
                    <a:pt x="209" y="566"/>
                  </a:cubicBezTo>
                  <a:cubicBezTo>
                    <a:pt x="208" y="564"/>
                    <a:pt x="209" y="565"/>
                    <a:pt x="209" y="564"/>
                  </a:cubicBezTo>
                  <a:cubicBezTo>
                    <a:pt x="211" y="569"/>
                    <a:pt x="213" y="565"/>
                    <a:pt x="215" y="567"/>
                  </a:cubicBezTo>
                  <a:cubicBezTo>
                    <a:pt x="215" y="565"/>
                    <a:pt x="216" y="567"/>
                    <a:pt x="216" y="566"/>
                  </a:cubicBezTo>
                  <a:cubicBezTo>
                    <a:pt x="216" y="568"/>
                    <a:pt x="217" y="565"/>
                    <a:pt x="217" y="567"/>
                  </a:cubicBezTo>
                  <a:cubicBezTo>
                    <a:pt x="217" y="564"/>
                    <a:pt x="217" y="564"/>
                    <a:pt x="217" y="564"/>
                  </a:cubicBezTo>
                  <a:cubicBezTo>
                    <a:pt x="218" y="566"/>
                    <a:pt x="218" y="560"/>
                    <a:pt x="219" y="563"/>
                  </a:cubicBezTo>
                  <a:cubicBezTo>
                    <a:pt x="220" y="564"/>
                    <a:pt x="219" y="565"/>
                    <a:pt x="219" y="565"/>
                  </a:cubicBezTo>
                  <a:cubicBezTo>
                    <a:pt x="220" y="568"/>
                    <a:pt x="221" y="563"/>
                    <a:pt x="222" y="566"/>
                  </a:cubicBezTo>
                  <a:cubicBezTo>
                    <a:pt x="222" y="565"/>
                    <a:pt x="221" y="563"/>
                    <a:pt x="222" y="562"/>
                  </a:cubicBezTo>
                  <a:cubicBezTo>
                    <a:pt x="223" y="563"/>
                    <a:pt x="224" y="565"/>
                    <a:pt x="224" y="565"/>
                  </a:cubicBezTo>
                  <a:cubicBezTo>
                    <a:pt x="224" y="565"/>
                    <a:pt x="224" y="564"/>
                    <a:pt x="225" y="565"/>
                  </a:cubicBezTo>
                  <a:cubicBezTo>
                    <a:pt x="225" y="565"/>
                    <a:pt x="225" y="565"/>
                    <a:pt x="225" y="566"/>
                  </a:cubicBezTo>
                  <a:cubicBezTo>
                    <a:pt x="226" y="566"/>
                    <a:pt x="226" y="565"/>
                    <a:pt x="227" y="564"/>
                  </a:cubicBezTo>
                  <a:cubicBezTo>
                    <a:pt x="227" y="566"/>
                    <a:pt x="229" y="565"/>
                    <a:pt x="230" y="566"/>
                  </a:cubicBezTo>
                  <a:cubicBezTo>
                    <a:pt x="230" y="563"/>
                    <a:pt x="231" y="567"/>
                    <a:pt x="231" y="564"/>
                  </a:cubicBezTo>
                  <a:cubicBezTo>
                    <a:pt x="231" y="564"/>
                    <a:pt x="231" y="564"/>
                    <a:pt x="231" y="564"/>
                  </a:cubicBezTo>
                  <a:cubicBezTo>
                    <a:pt x="232" y="564"/>
                    <a:pt x="232" y="562"/>
                    <a:pt x="232" y="561"/>
                  </a:cubicBezTo>
                  <a:cubicBezTo>
                    <a:pt x="232" y="563"/>
                    <a:pt x="232" y="563"/>
                    <a:pt x="232" y="563"/>
                  </a:cubicBezTo>
                  <a:cubicBezTo>
                    <a:pt x="232" y="566"/>
                    <a:pt x="234" y="564"/>
                    <a:pt x="234" y="565"/>
                  </a:cubicBezTo>
                  <a:cubicBezTo>
                    <a:pt x="233" y="563"/>
                    <a:pt x="234" y="565"/>
                    <a:pt x="234" y="563"/>
                  </a:cubicBezTo>
                  <a:cubicBezTo>
                    <a:pt x="235" y="563"/>
                    <a:pt x="235" y="563"/>
                    <a:pt x="235" y="563"/>
                  </a:cubicBezTo>
                  <a:cubicBezTo>
                    <a:pt x="235" y="562"/>
                    <a:pt x="235" y="562"/>
                    <a:pt x="236" y="561"/>
                  </a:cubicBezTo>
                  <a:cubicBezTo>
                    <a:pt x="236" y="561"/>
                    <a:pt x="236" y="564"/>
                    <a:pt x="236" y="563"/>
                  </a:cubicBezTo>
                  <a:cubicBezTo>
                    <a:pt x="237" y="564"/>
                    <a:pt x="237" y="564"/>
                    <a:pt x="237" y="563"/>
                  </a:cubicBezTo>
                  <a:cubicBezTo>
                    <a:pt x="237" y="563"/>
                    <a:pt x="237" y="563"/>
                    <a:pt x="237" y="563"/>
                  </a:cubicBezTo>
                  <a:cubicBezTo>
                    <a:pt x="237" y="563"/>
                    <a:pt x="237" y="563"/>
                    <a:pt x="238" y="563"/>
                  </a:cubicBezTo>
                  <a:cubicBezTo>
                    <a:pt x="238" y="563"/>
                    <a:pt x="238" y="563"/>
                    <a:pt x="238" y="563"/>
                  </a:cubicBezTo>
                  <a:cubicBezTo>
                    <a:pt x="238" y="563"/>
                    <a:pt x="238" y="563"/>
                    <a:pt x="238" y="563"/>
                  </a:cubicBezTo>
                  <a:cubicBezTo>
                    <a:pt x="238" y="563"/>
                    <a:pt x="238" y="563"/>
                    <a:pt x="238" y="563"/>
                  </a:cubicBezTo>
                  <a:cubicBezTo>
                    <a:pt x="238" y="563"/>
                    <a:pt x="238" y="563"/>
                    <a:pt x="238" y="563"/>
                  </a:cubicBezTo>
                  <a:cubicBezTo>
                    <a:pt x="238" y="564"/>
                    <a:pt x="238" y="563"/>
                    <a:pt x="238" y="563"/>
                  </a:cubicBezTo>
                  <a:cubicBezTo>
                    <a:pt x="238" y="563"/>
                    <a:pt x="239" y="563"/>
                    <a:pt x="239" y="564"/>
                  </a:cubicBezTo>
                  <a:cubicBezTo>
                    <a:pt x="239" y="565"/>
                    <a:pt x="239" y="565"/>
                    <a:pt x="239" y="565"/>
                  </a:cubicBezTo>
                  <a:cubicBezTo>
                    <a:pt x="239" y="565"/>
                    <a:pt x="240" y="563"/>
                    <a:pt x="240" y="563"/>
                  </a:cubicBezTo>
                  <a:cubicBezTo>
                    <a:pt x="242" y="564"/>
                    <a:pt x="244" y="562"/>
                    <a:pt x="245" y="561"/>
                  </a:cubicBezTo>
                  <a:cubicBezTo>
                    <a:pt x="244" y="561"/>
                    <a:pt x="244" y="562"/>
                    <a:pt x="244" y="562"/>
                  </a:cubicBezTo>
                  <a:cubicBezTo>
                    <a:pt x="245" y="561"/>
                    <a:pt x="245" y="560"/>
                    <a:pt x="245" y="561"/>
                  </a:cubicBezTo>
                  <a:cubicBezTo>
                    <a:pt x="246" y="560"/>
                    <a:pt x="246" y="562"/>
                    <a:pt x="247" y="562"/>
                  </a:cubicBezTo>
                  <a:cubicBezTo>
                    <a:pt x="247" y="562"/>
                    <a:pt x="247" y="560"/>
                    <a:pt x="247" y="561"/>
                  </a:cubicBezTo>
                  <a:cubicBezTo>
                    <a:pt x="248" y="563"/>
                    <a:pt x="249" y="559"/>
                    <a:pt x="251" y="560"/>
                  </a:cubicBezTo>
                  <a:cubicBezTo>
                    <a:pt x="251" y="560"/>
                    <a:pt x="251" y="561"/>
                    <a:pt x="251" y="561"/>
                  </a:cubicBezTo>
                  <a:cubicBezTo>
                    <a:pt x="252" y="560"/>
                    <a:pt x="253" y="560"/>
                    <a:pt x="253" y="558"/>
                  </a:cubicBezTo>
                  <a:cubicBezTo>
                    <a:pt x="253" y="559"/>
                    <a:pt x="253" y="559"/>
                    <a:pt x="253" y="559"/>
                  </a:cubicBezTo>
                  <a:cubicBezTo>
                    <a:pt x="254" y="559"/>
                    <a:pt x="255" y="559"/>
                    <a:pt x="255" y="557"/>
                  </a:cubicBezTo>
                  <a:cubicBezTo>
                    <a:pt x="254" y="557"/>
                    <a:pt x="255" y="558"/>
                    <a:pt x="255" y="558"/>
                  </a:cubicBezTo>
                  <a:cubicBezTo>
                    <a:pt x="254" y="557"/>
                    <a:pt x="255" y="555"/>
                    <a:pt x="255" y="555"/>
                  </a:cubicBezTo>
                  <a:cubicBezTo>
                    <a:pt x="255" y="556"/>
                    <a:pt x="255" y="556"/>
                    <a:pt x="255" y="556"/>
                  </a:cubicBezTo>
                  <a:cubicBezTo>
                    <a:pt x="256" y="555"/>
                    <a:pt x="256" y="555"/>
                    <a:pt x="257" y="554"/>
                  </a:cubicBezTo>
                  <a:cubicBezTo>
                    <a:pt x="257" y="555"/>
                    <a:pt x="256" y="555"/>
                    <a:pt x="257" y="556"/>
                  </a:cubicBezTo>
                  <a:cubicBezTo>
                    <a:pt x="257" y="558"/>
                    <a:pt x="259" y="557"/>
                    <a:pt x="259" y="557"/>
                  </a:cubicBezTo>
                  <a:cubicBezTo>
                    <a:pt x="259" y="555"/>
                    <a:pt x="259" y="555"/>
                    <a:pt x="259" y="555"/>
                  </a:cubicBezTo>
                  <a:cubicBezTo>
                    <a:pt x="260" y="555"/>
                    <a:pt x="260" y="557"/>
                    <a:pt x="260" y="557"/>
                  </a:cubicBezTo>
                  <a:cubicBezTo>
                    <a:pt x="261" y="551"/>
                    <a:pt x="261" y="551"/>
                    <a:pt x="261" y="551"/>
                  </a:cubicBezTo>
                  <a:cubicBezTo>
                    <a:pt x="260" y="552"/>
                    <a:pt x="262" y="553"/>
                    <a:pt x="261" y="555"/>
                  </a:cubicBezTo>
                  <a:cubicBezTo>
                    <a:pt x="263" y="554"/>
                    <a:pt x="263" y="551"/>
                    <a:pt x="263" y="549"/>
                  </a:cubicBezTo>
                  <a:cubicBezTo>
                    <a:pt x="263" y="550"/>
                    <a:pt x="264" y="548"/>
                    <a:pt x="265" y="548"/>
                  </a:cubicBezTo>
                  <a:cubicBezTo>
                    <a:pt x="265" y="549"/>
                    <a:pt x="264" y="548"/>
                    <a:pt x="264" y="549"/>
                  </a:cubicBezTo>
                  <a:cubicBezTo>
                    <a:pt x="266" y="550"/>
                    <a:pt x="266" y="550"/>
                    <a:pt x="266" y="550"/>
                  </a:cubicBezTo>
                  <a:cubicBezTo>
                    <a:pt x="265" y="551"/>
                    <a:pt x="266" y="553"/>
                    <a:pt x="266" y="554"/>
                  </a:cubicBezTo>
                  <a:cubicBezTo>
                    <a:pt x="266" y="553"/>
                    <a:pt x="268" y="553"/>
                    <a:pt x="269" y="553"/>
                  </a:cubicBezTo>
                  <a:cubicBezTo>
                    <a:pt x="268" y="551"/>
                    <a:pt x="270" y="552"/>
                    <a:pt x="270" y="549"/>
                  </a:cubicBezTo>
                  <a:cubicBezTo>
                    <a:pt x="271" y="549"/>
                    <a:pt x="271" y="551"/>
                    <a:pt x="271" y="552"/>
                  </a:cubicBezTo>
                  <a:cubicBezTo>
                    <a:pt x="272" y="550"/>
                    <a:pt x="274" y="550"/>
                    <a:pt x="275" y="550"/>
                  </a:cubicBezTo>
                  <a:cubicBezTo>
                    <a:pt x="275" y="550"/>
                    <a:pt x="275" y="550"/>
                    <a:pt x="275" y="550"/>
                  </a:cubicBezTo>
                  <a:cubicBezTo>
                    <a:pt x="275" y="549"/>
                    <a:pt x="277" y="549"/>
                    <a:pt x="277" y="547"/>
                  </a:cubicBezTo>
                  <a:cubicBezTo>
                    <a:pt x="278" y="548"/>
                    <a:pt x="278" y="548"/>
                    <a:pt x="278" y="548"/>
                  </a:cubicBezTo>
                  <a:cubicBezTo>
                    <a:pt x="279" y="549"/>
                    <a:pt x="277" y="545"/>
                    <a:pt x="278" y="546"/>
                  </a:cubicBezTo>
                  <a:cubicBezTo>
                    <a:pt x="279" y="547"/>
                    <a:pt x="279" y="547"/>
                    <a:pt x="279" y="547"/>
                  </a:cubicBezTo>
                  <a:cubicBezTo>
                    <a:pt x="279" y="546"/>
                    <a:pt x="281" y="548"/>
                    <a:pt x="281" y="546"/>
                  </a:cubicBezTo>
                  <a:cubicBezTo>
                    <a:pt x="281" y="547"/>
                    <a:pt x="281" y="547"/>
                    <a:pt x="281" y="547"/>
                  </a:cubicBezTo>
                  <a:cubicBezTo>
                    <a:pt x="281" y="546"/>
                    <a:pt x="282" y="546"/>
                    <a:pt x="282" y="544"/>
                  </a:cubicBezTo>
                  <a:cubicBezTo>
                    <a:pt x="283" y="546"/>
                    <a:pt x="283" y="546"/>
                    <a:pt x="283" y="546"/>
                  </a:cubicBezTo>
                  <a:cubicBezTo>
                    <a:pt x="284" y="547"/>
                    <a:pt x="283" y="544"/>
                    <a:pt x="284" y="544"/>
                  </a:cubicBezTo>
                  <a:cubicBezTo>
                    <a:pt x="284" y="544"/>
                    <a:pt x="285" y="545"/>
                    <a:pt x="285" y="545"/>
                  </a:cubicBezTo>
                  <a:cubicBezTo>
                    <a:pt x="285" y="544"/>
                    <a:pt x="286" y="544"/>
                    <a:pt x="286" y="543"/>
                  </a:cubicBezTo>
                  <a:cubicBezTo>
                    <a:pt x="288" y="545"/>
                    <a:pt x="288" y="545"/>
                    <a:pt x="288" y="545"/>
                  </a:cubicBezTo>
                  <a:cubicBezTo>
                    <a:pt x="291" y="543"/>
                    <a:pt x="295" y="541"/>
                    <a:pt x="298" y="537"/>
                  </a:cubicBezTo>
                  <a:cubicBezTo>
                    <a:pt x="300" y="539"/>
                    <a:pt x="298" y="539"/>
                    <a:pt x="299" y="540"/>
                  </a:cubicBezTo>
                  <a:cubicBezTo>
                    <a:pt x="298" y="538"/>
                    <a:pt x="299" y="539"/>
                    <a:pt x="300" y="538"/>
                  </a:cubicBezTo>
                  <a:cubicBezTo>
                    <a:pt x="300" y="538"/>
                    <a:pt x="300" y="538"/>
                    <a:pt x="300" y="538"/>
                  </a:cubicBezTo>
                  <a:cubicBezTo>
                    <a:pt x="300" y="538"/>
                    <a:pt x="301" y="539"/>
                    <a:pt x="302" y="538"/>
                  </a:cubicBezTo>
                  <a:cubicBezTo>
                    <a:pt x="301" y="537"/>
                    <a:pt x="301" y="537"/>
                    <a:pt x="301" y="537"/>
                  </a:cubicBezTo>
                  <a:cubicBezTo>
                    <a:pt x="301" y="536"/>
                    <a:pt x="304" y="539"/>
                    <a:pt x="303" y="536"/>
                  </a:cubicBezTo>
                  <a:cubicBezTo>
                    <a:pt x="304" y="537"/>
                    <a:pt x="304" y="537"/>
                    <a:pt x="304" y="537"/>
                  </a:cubicBezTo>
                  <a:cubicBezTo>
                    <a:pt x="303" y="535"/>
                    <a:pt x="305" y="538"/>
                    <a:pt x="305" y="535"/>
                  </a:cubicBezTo>
                  <a:cubicBezTo>
                    <a:pt x="305" y="536"/>
                    <a:pt x="305" y="536"/>
                    <a:pt x="305" y="536"/>
                  </a:cubicBezTo>
                  <a:cubicBezTo>
                    <a:pt x="306" y="536"/>
                    <a:pt x="305" y="532"/>
                    <a:pt x="306" y="534"/>
                  </a:cubicBezTo>
                  <a:cubicBezTo>
                    <a:pt x="307" y="533"/>
                    <a:pt x="307" y="532"/>
                    <a:pt x="306" y="530"/>
                  </a:cubicBezTo>
                  <a:cubicBezTo>
                    <a:pt x="308" y="533"/>
                    <a:pt x="308" y="533"/>
                    <a:pt x="308" y="533"/>
                  </a:cubicBezTo>
                  <a:cubicBezTo>
                    <a:pt x="310" y="530"/>
                    <a:pt x="313" y="528"/>
                    <a:pt x="314" y="524"/>
                  </a:cubicBezTo>
                  <a:cubicBezTo>
                    <a:pt x="314" y="525"/>
                    <a:pt x="314" y="525"/>
                    <a:pt x="314" y="525"/>
                  </a:cubicBezTo>
                  <a:cubicBezTo>
                    <a:pt x="314" y="522"/>
                    <a:pt x="319" y="525"/>
                    <a:pt x="317" y="521"/>
                  </a:cubicBezTo>
                  <a:cubicBezTo>
                    <a:pt x="316" y="519"/>
                    <a:pt x="316" y="519"/>
                    <a:pt x="316" y="519"/>
                  </a:cubicBezTo>
                  <a:cubicBezTo>
                    <a:pt x="318" y="520"/>
                    <a:pt x="318" y="520"/>
                    <a:pt x="318" y="520"/>
                  </a:cubicBezTo>
                  <a:cubicBezTo>
                    <a:pt x="317" y="519"/>
                    <a:pt x="319" y="519"/>
                    <a:pt x="318" y="518"/>
                  </a:cubicBezTo>
                  <a:cubicBezTo>
                    <a:pt x="318" y="518"/>
                    <a:pt x="318" y="519"/>
                    <a:pt x="319" y="519"/>
                  </a:cubicBezTo>
                  <a:cubicBezTo>
                    <a:pt x="320" y="519"/>
                    <a:pt x="318" y="516"/>
                    <a:pt x="319" y="516"/>
                  </a:cubicBezTo>
                  <a:cubicBezTo>
                    <a:pt x="320" y="517"/>
                    <a:pt x="320" y="517"/>
                    <a:pt x="320" y="517"/>
                  </a:cubicBezTo>
                  <a:cubicBezTo>
                    <a:pt x="324" y="517"/>
                    <a:pt x="329" y="511"/>
                    <a:pt x="325" y="508"/>
                  </a:cubicBezTo>
                  <a:cubicBezTo>
                    <a:pt x="324" y="507"/>
                    <a:pt x="327" y="507"/>
                    <a:pt x="327" y="507"/>
                  </a:cubicBezTo>
                  <a:cubicBezTo>
                    <a:pt x="323" y="505"/>
                    <a:pt x="324" y="499"/>
                    <a:pt x="317" y="501"/>
                  </a:cubicBezTo>
                  <a:cubicBezTo>
                    <a:pt x="315" y="501"/>
                    <a:pt x="312" y="506"/>
                    <a:pt x="312" y="506"/>
                  </a:cubicBezTo>
                  <a:cubicBezTo>
                    <a:pt x="318" y="506"/>
                    <a:pt x="315" y="512"/>
                    <a:pt x="315" y="509"/>
                  </a:cubicBezTo>
                  <a:cubicBezTo>
                    <a:pt x="313" y="508"/>
                    <a:pt x="315" y="509"/>
                    <a:pt x="313" y="509"/>
                  </a:cubicBezTo>
                  <a:cubicBezTo>
                    <a:pt x="312" y="512"/>
                    <a:pt x="303" y="513"/>
                    <a:pt x="299" y="519"/>
                  </a:cubicBezTo>
                  <a:cubicBezTo>
                    <a:pt x="300" y="519"/>
                    <a:pt x="300" y="520"/>
                    <a:pt x="300" y="521"/>
                  </a:cubicBezTo>
                  <a:cubicBezTo>
                    <a:pt x="299" y="520"/>
                    <a:pt x="299" y="520"/>
                    <a:pt x="299" y="520"/>
                  </a:cubicBezTo>
                  <a:cubicBezTo>
                    <a:pt x="300" y="522"/>
                    <a:pt x="300" y="522"/>
                    <a:pt x="300" y="522"/>
                  </a:cubicBezTo>
                  <a:cubicBezTo>
                    <a:pt x="299" y="522"/>
                    <a:pt x="298" y="521"/>
                    <a:pt x="299" y="520"/>
                  </a:cubicBezTo>
                  <a:cubicBezTo>
                    <a:pt x="296" y="522"/>
                    <a:pt x="294" y="524"/>
                    <a:pt x="292" y="525"/>
                  </a:cubicBezTo>
                  <a:cubicBezTo>
                    <a:pt x="293" y="527"/>
                    <a:pt x="291" y="526"/>
                    <a:pt x="292" y="528"/>
                  </a:cubicBezTo>
                  <a:cubicBezTo>
                    <a:pt x="291" y="527"/>
                    <a:pt x="291" y="527"/>
                    <a:pt x="291" y="527"/>
                  </a:cubicBezTo>
                  <a:cubicBezTo>
                    <a:pt x="290" y="529"/>
                    <a:pt x="290" y="529"/>
                    <a:pt x="287" y="527"/>
                  </a:cubicBezTo>
                  <a:cubicBezTo>
                    <a:pt x="280" y="529"/>
                    <a:pt x="275" y="533"/>
                    <a:pt x="268" y="535"/>
                  </a:cubicBezTo>
                  <a:cubicBezTo>
                    <a:pt x="263" y="536"/>
                    <a:pt x="259" y="538"/>
                    <a:pt x="255" y="540"/>
                  </a:cubicBezTo>
                  <a:cubicBezTo>
                    <a:pt x="255" y="537"/>
                    <a:pt x="256" y="534"/>
                    <a:pt x="257" y="531"/>
                  </a:cubicBezTo>
                  <a:cubicBezTo>
                    <a:pt x="257" y="529"/>
                    <a:pt x="255" y="527"/>
                    <a:pt x="256" y="525"/>
                  </a:cubicBezTo>
                  <a:cubicBezTo>
                    <a:pt x="255" y="519"/>
                    <a:pt x="260" y="512"/>
                    <a:pt x="257" y="505"/>
                  </a:cubicBezTo>
                  <a:cubicBezTo>
                    <a:pt x="257" y="505"/>
                    <a:pt x="256" y="505"/>
                    <a:pt x="255" y="504"/>
                  </a:cubicBezTo>
                  <a:cubicBezTo>
                    <a:pt x="256" y="504"/>
                    <a:pt x="256" y="504"/>
                    <a:pt x="256" y="504"/>
                  </a:cubicBezTo>
                  <a:cubicBezTo>
                    <a:pt x="254" y="504"/>
                    <a:pt x="254" y="504"/>
                    <a:pt x="254" y="504"/>
                  </a:cubicBezTo>
                  <a:cubicBezTo>
                    <a:pt x="254" y="503"/>
                    <a:pt x="256" y="504"/>
                    <a:pt x="256" y="504"/>
                  </a:cubicBezTo>
                  <a:cubicBezTo>
                    <a:pt x="256" y="501"/>
                    <a:pt x="256" y="499"/>
                    <a:pt x="256" y="496"/>
                  </a:cubicBezTo>
                  <a:cubicBezTo>
                    <a:pt x="254" y="496"/>
                    <a:pt x="256" y="494"/>
                    <a:pt x="254" y="494"/>
                  </a:cubicBezTo>
                  <a:cubicBezTo>
                    <a:pt x="255" y="494"/>
                    <a:pt x="255" y="494"/>
                    <a:pt x="255" y="494"/>
                  </a:cubicBezTo>
                  <a:cubicBezTo>
                    <a:pt x="254" y="492"/>
                    <a:pt x="254" y="492"/>
                    <a:pt x="257" y="491"/>
                  </a:cubicBezTo>
                  <a:cubicBezTo>
                    <a:pt x="259" y="481"/>
                    <a:pt x="257" y="475"/>
                    <a:pt x="256" y="465"/>
                  </a:cubicBezTo>
                  <a:cubicBezTo>
                    <a:pt x="254" y="457"/>
                    <a:pt x="250" y="447"/>
                    <a:pt x="242" y="440"/>
                  </a:cubicBezTo>
                  <a:cubicBezTo>
                    <a:pt x="242" y="440"/>
                    <a:pt x="242" y="440"/>
                    <a:pt x="242" y="440"/>
                  </a:cubicBezTo>
                  <a:cubicBezTo>
                    <a:pt x="242" y="440"/>
                    <a:pt x="242" y="440"/>
                    <a:pt x="242" y="440"/>
                  </a:cubicBezTo>
                  <a:cubicBezTo>
                    <a:pt x="241" y="439"/>
                    <a:pt x="241" y="439"/>
                    <a:pt x="240" y="438"/>
                  </a:cubicBezTo>
                  <a:cubicBezTo>
                    <a:pt x="237" y="440"/>
                    <a:pt x="236" y="437"/>
                    <a:pt x="233" y="438"/>
                  </a:cubicBezTo>
                  <a:cubicBezTo>
                    <a:pt x="234" y="437"/>
                    <a:pt x="234" y="437"/>
                    <a:pt x="234" y="437"/>
                  </a:cubicBezTo>
                  <a:cubicBezTo>
                    <a:pt x="232" y="438"/>
                    <a:pt x="232" y="436"/>
                    <a:pt x="232" y="434"/>
                  </a:cubicBezTo>
                  <a:cubicBezTo>
                    <a:pt x="231" y="435"/>
                    <a:pt x="231" y="434"/>
                    <a:pt x="230" y="436"/>
                  </a:cubicBezTo>
                  <a:cubicBezTo>
                    <a:pt x="228" y="437"/>
                    <a:pt x="230" y="433"/>
                    <a:pt x="229" y="433"/>
                  </a:cubicBezTo>
                  <a:cubicBezTo>
                    <a:pt x="229" y="432"/>
                    <a:pt x="228" y="434"/>
                    <a:pt x="228" y="433"/>
                  </a:cubicBezTo>
                  <a:cubicBezTo>
                    <a:pt x="225" y="435"/>
                    <a:pt x="229" y="433"/>
                    <a:pt x="227" y="429"/>
                  </a:cubicBezTo>
                  <a:cubicBezTo>
                    <a:pt x="223" y="428"/>
                    <a:pt x="219" y="429"/>
                    <a:pt x="215" y="428"/>
                  </a:cubicBezTo>
                  <a:cubicBezTo>
                    <a:pt x="214" y="427"/>
                    <a:pt x="214" y="425"/>
                    <a:pt x="214" y="424"/>
                  </a:cubicBezTo>
                  <a:cubicBezTo>
                    <a:pt x="212" y="424"/>
                    <a:pt x="214" y="423"/>
                    <a:pt x="212" y="424"/>
                  </a:cubicBezTo>
                  <a:cubicBezTo>
                    <a:pt x="213" y="424"/>
                    <a:pt x="213" y="424"/>
                    <a:pt x="213" y="424"/>
                  </a:cubicBezTo>
                  <a:cubicBezTo>
                    <a:pt x="212" y="423"/>
                    <a:pt x="211" y="423"/>
                    <a:pt x="214" y="421"/>
                  </a:cubicBezTo>
                  <a:cubicBezTo>
                    <a:pt x="216" y="417"/>
                    <a:pt x="214" y="413"/>
                    <a:pt x="214" y="409"/>
                  </a:cubicBezTo>
                  <a:cubicBezTo>
                    <a:pt x="213" y="405"/>
                    <a:pt x="211" y="401"/>
                    <a:pt x="210" y="397"/>
                  </a:cubicBezTo>
                  <a:cubicBezTo>
                    <a:pt x="206" y="397"/>
                    <a:pt x="207" y="396"/>
                    <a:pt x="204" y="395"/>
                  </a:cubicBezTo>
                  <a:cubicBezTo>
                    <a:pt x="206" y="395"/>
                    <a:pt x="206" y="395"/>
                    <a:pt x="206" y="395"/>
                  </a:cubicBezTo>
                  <a:cubicBezTo>
                    <a:pt x="204" y="395"/>
                    <a:pt x="206" y="394"/>
                    <a:pt x="207" y="394"/>
                  </a:cubicBezTo>
                  <a:cubicBezTo>
                    <a:pt x="206" y="394"/>
                    <a:pt x="207" y="393"/>
                    <a:pt x="205" y="394"/>
                  </a:cubicBezTo>
                  <a:cubicBezTo>
                    <a:pt x="203" y="393"/>
                    <a:pt x="207" y="393"/>
                    <a:pt x="206" y="393"/>
                  </a:cubicBezTo>
                  <a:cubicBezTo>
                    <a:pt x="207" y="392"/>
                    <a:pt x="205" y="393"/>
                    <a:pt x="206" y="393"/>
                  </a:cubicBezTo>
                  <a:cubicBezTo>
                    <a:pt x="203" y="392"/>
                    <a:pt x="207" y="393"/>
                    <a:pt x="209" y="391"/>
                  </a:cubicBezTo>
                  <a:cubicBezTo>
                    <a:pt x="208" y="390"/>
                    <a:pt x="206" y="388"/>
                    <a:pt x="207" y="387"/>
                  </a:cubicBezTo>
                  <a:cubicBezTo>
                    <a:pt x="207" y="387"/>
                    <a:pt x="206" y="387"/>
                    <a:pt x="206" y="387"/>
                  </a:cubicBezTo>
                  <a:cubicBezTo>
                    <a:pt x="209" y="386"/>
                    <a:pt x="205" y="386"/>
                    <a:pt x="206" y="386"/>
                  </a:cubicBezTo>
                  <a:cubicBezTo>
                    <a:pt x="207" y="386"/>
                    <a:pt x="207" y="386"/>
                    <a:pt x="207" y="386"/>
                  </a:cubicBezTo>
                  <a:cubicBezTo>
                    <a:pt x="209" y="385"/>
                    <a:pt x="207" y="385"/>
                    <a:pt x="208" y="384"/>
                  </a:cubicBezTo>
                  <a:cubicBezTo>
                    <a:pt x="207" y="383"/>
                    <a:pt x="210" y="382"/>
                    <a:pt x="208" y="382"/>
                  </a:cubicBezTo>
                  <a:cubicBezTo>
                    <a:pt x="209" y="382"/>
                    <a:pt x="209" y="382"/>
                    <a:pt x="210" y="382"/>
                  </a:cubicBezTo>
                  <a:cubicBezTo>
                    <a:pt x="206" y="381"/>
                    <a:pt x="211" y="380"/>
                    <a:pt x="209" y="379"/>
                  </a:cubicBezTo>
                  <a:cubicBezTo>
                    <a:pt x="209" y="380"/>
                    <a:pt x="209" y="380"/>
                    <a:pt x="209" y="380"/>
                  </a:cubicBezTo>
                  <a:cubicBezTo>
                    <a:pt x="209" y="378"/>
                    <a:pt x="210" y="376"/>
                    <a:pt x="208" y="374"/>
                  </a:cubicBezTo>
                  <a:cubicBezTo>
                    <a:pt x="208" y="372"/>
                    <a:pt x="212" y="371"/>
                    <a:pt x="210" y="370"/>
                  </a:cubicBezTo>
                  <a:cubicBezTo>
                    <a:pt x="208" y="370"/>
                    <a:pt x="208" y="370"/>
                    <a:pt x="208" y="370"/>
                  </a:cubicBezTo>
                  <a:cubicBezTo>
                    <a:pt x="209" y="369"/>
                    <a:pt x="210" y="370"/>
                    <a:pt x="210" y="370"/>
                  </a:cubicBezTo>
                  <a:cubicBezTo>
                    <a:pt x="209" y="369"/>
                    <a:pt x="211" y="368"/>
                    <a:pt x="211" y="367"/>
                  </a:cubicBezTo>
                  <a:cubicBezTo>
                    <a:pt x="210" y="367"/>
                    <a:pt x="210" y="367"/>
                    <a:pt x="209" y="367"/>
                  </a:cubicBezTo>
                  <a:cubicBezTo>
                    <a:pt x="212" y="366"/>
                    <a:pt x="208" y="365"/>
                    <a:pt x="210" y="364"/>
                  </a:cubicBezTo>
                  <a:cubicBezTo>
                    <a:pt x="207" y="364"/>
                    <a:pt x="209" y="363"/>
                    <a:pt x="208" y="363"/>
                  </a:cubicBezTo>
                  <a:cubicBezTo>
                    <a:pt x="208" y="363"/>
                    <a:pt x="209" y="363"/>
                    <a:pt x="209" y="363"/>
                  </a:cubicBezTo>
                  <a:cubicBezTo>
                    <a:pt x="209" y="362"/>
                    <a:pt x="209" y="362"/>
                    <a:pt x="210" y="361"/>
                  </a:cubicBezTo>
                  <a:cubicBezTo>
                    <a:pt x="210" y="361"/>
                    <a:pt x="208" y="360"/>
                    <a:pt x="209" y="360"/>
                  </a:cubicBezTo>
                  <a:cubicBezTo>
                    <a:pt x="211" y="360"/>
                    <a:pt x="209" y="359"/>
                    <a:pt x="210" y="359"/>
                  </a:cubicBezTo>
                  <a:cubicBezTo>
                    <a:pt x="208" y="359"/>
                    <a:pt x="206" y="358"/>
                    <a:pt x="207" y="358"/>
                  </a:cubicBezTo>
                  <a:cubicBezTo>
                    <a:pt x="210" y="358"/>
                    <a:pt x="210" y="358"/>
                    <a:pt x="210" y="358"/>
                  </a:cubicBezTo>
                  <a:cubicBezTo>
                    <a:pt x="208" y="357"/>
                    <a:pt x="212" y="355"/>
                    <a:pt x="208" y="353"/>
                  </a:cubicBezTo>
                  <a:cubicBezTo>
                    <a:pt x="210" y="353"/>
                    <a:pt x="210" y="353"/>
                    <a:pt x="210" y="353"/>
                  </a:cubicBezTo>
                  <a:cubicBezTo>
                    <a:pt x="208" y="351"/>
                    <a:pt x="210" y="349"/>
                    <a:pt x="207" y="347"/>
                  </a:cubicBezTo>
                  <a:cubicBezTo>
                    <a:pt x="208" y="347"/>
                    <a:pt x="209" y="346"/>
                    <a:pt x="209" y="346"/>
                  </a:cubicBezTo>
                  <a:cubicBezTo>
                    <a:pt x="207" y="345"/>
                    <a:pt x="207" y="345"/>
                    <a:pt x="205" y="344"/>
                  </a:cubicBezTo>
                  <a:cubicBezTo>
                    <a:pt x="205" y="344"/>
                    <a:pt x="206" y="344"/>
                    <a:pt x="207" y="344"/>
                  </a:cubicBezTo>
                  <a:cubicBezTo>
                    <a:pt x="207" y="343"/>
                    <a:pt x="210" y="342"/>
                    <a:pt x="207" y="342"/>
                  </a:cubicBezTo>
                  <a:cubicBezTo>
                    <a:pt x="209" y="342"/>
                    <a:pt x="209" y="342"/>
                    <a:pt x="209" y="342"/>
                  </a:cubicBezTo>
                  <a:cubicBezTo>
                    <a:pt x="207" y="341"/>
                    <a:pt x="205" y="340"/>
                    <a:pt x="207" y="339"/>
                  </a:cubicBezTo>
                  <a:cubicBezTo>
                    <a:pt x="206" y="339"/>
                    <a:pt x="205" y="339"/>
                    <a:pt x="204" y="339"/>
                  </a:cubicBezTo>
                  <a:cubicBezTo>
                    <a:pt x="203" y="339"/>
                    <a:pt x="206" y="339"/>
                    <a:pt x="205" y="338"/>
                  </a:cubicBezTo>
                  <a:cubicBezTo>
                    <a:pt x="207" y="339"/>
                    <a:pt x="207" y="339"/>
                    <a:pt x="207" y="339"/>
                  </a:cubicBezTo>
                  <a:cubicBezTo>
                    <a:pt x="207" y="337"/>
                    <a:pt x="206" y="336"/>
                    <a:pt x="205" y="334"/>
                  </a:cubicBezTo>
                  <a:cubicBezTo>
                    <a:pt x="207" y="334"/>
                    <a:pt x="204" y="333"/>
                    <a:pt x="206" y="332"/>
                  </a:cubicBezTo>
                  <a:cubicBezTo>
                    <a:pt x="204" y="331"/>
                    <a:pt x="206" y="330"/>
                    <a:pt x="203" y="330"/>
                  </a:cubicBezTo>
                  <a:cubicBezTo>
                    <a:pt x="204" y="330"/>
                    <a:pt x="204" y="330"/>
                    <a:pt x="204" y="330"/>
                  </a:cubicBezTo>
                  <a:cubicBezTo>
                    <a:pt x="205" y="329"/>
                    <a:pt x="205" y="329"/>
                    <a:pt x="205" y="328"/>
                  </a:cubicBezTo>
                  <a:cubicBezTo>
                    <a:pt x="205" y="327"/>
                    <a:pt x="203" y="327"/>
                    <a:pt x="203" y="327"/>
                  </a:cubicBezTo>
                  <a:cubicBezTo>
                    <a:pt x="204" y="327"/>
                    <a:pt x="204" y="327"/>
                    <a:pt x="204" y="327"/>
                  </a:cubicBezTo>
                  <a:cubicBezTo>
                    <a:pt x="203" y="326"/>
                    <a:pt x="201" y="327"/>
                    <a:pt x="200" y="327"/>
                  </a:cubicBezTo>
                  <a:cubicBezTo>
                    <a:pt x="200" y="326"/>
                    <a:pt x="199" y="326"/>
                    <a:pt x="200" y="326"/>
                  </a:cubicBezTo>
                  <a:cubicBezTo>
                    <a:pt x="201" y="326"/>
                    <a:pt x="203" y="326"/>
                    <a:pt x="205" y="326"/>
                  </a:cubicBezTo>
                  <a:cubicBezTo>
                    <a:pt x="205" y="325"/>
                    <a:pt x="202" y="325"/>
                    <a:pt x="203" y="325"/>
                  </a:cubicBezTo>
                  <a:cubicBezTo>
                    <a:pt x="206" y="325"/>
                    <a:pt x="208" y="326"/>
                    <a:pt x="209" y="326"/>
                  </a:cubicBezTo>
                  <a:cubicBezTo>
                    <a:pt x="214" y="327"/>
                    <a:pt x="220" y="328"/>
                    <a:pt x="231" y="322"/>
                  </a:cubicBezTo>
                  <a:cubicBezTo>
                    <a:pt x="231" y="319"/>
                    <a:pt x="234" y="318"/>
                    <a:pt x="233" y="315"/>
                  </a:cubicBezTo>
                  <a:cubicBezTo>
                    <a:pt x="233" y="316"/>
                    <a:pt x="233" y="316"/>
                    <a:pt x="233" y="316"/>
                  </a:cubicBezTo>
                  <a:cubicBezTo>
                    <a:pt x="233" y="314"/>
                    <a:pt x="234" y="314"/>
                    <a:pt x="236" y="313"/>
                  </a:cubicBezTo>
                  <a:cubicBezTo>
                    <a:pt x="235" y="313"/>
                    <a:pt x="236" y="312"/>
                    <a:pt x="234" y="312"/>
                  </a:cubicBezTo>
                  <a:cubicBezTo>
                    <a:pt x="233" y="311"/>
                    <a:pt x="238" y="312"/>
                    <a:pt x="237" y="310"/>
                  </a:cubicBezTo>
                  <a:cubicBezTo>
                    <a:pt x="238" y="311"/>
                    <a:pt x="236" y="310"/>
                    <a:pt x="236" y="310"/>
                  </a:cubicBezTo>
                  <a:cubicBezTo>
                    <a:pt x="235" y="308"/>
                    <a:pt x="238" y="311"/>
                    <a:pt x="240" y="308"/>
                  </a:cubicBezTo>
                  <a:cubicBezTo>
                    <a:pt x="239" y="305"/>
                    <a:pt x="237" y="302"/>
                    <a:pt x="238" y="299"/>
                  </a:cubicBezTo>
                  <a:cubicBezTo>
                    <a:pt x="238" y="299"/>
                    <a:pt x="236" y="300"/>
                    <a:pt x="236" y="299"/>
                  </a:cubicBezTo>
                  <a:cubicBezTo>
                    <a:pt x="239" y="298"/>
                    <a:pt x="235" y="299"/>
                    <a:pt x="236" y="298"/>
                  </a:cubicBezTo>
                  <a:cubicBezTo>
                    <a:pt x="237" y="298"/>
                    <a:pt x="237" y="298"/>
                    <a:pt x="237" y="298"/>
                  </a:cubicBezTo>
                  <a:cubicBezTo>
                    <a:pt x="238" y="296"/>
                    <a:pt x="236" y="296"/>
                    <a:pt x="236" y="294"/>
                  </a:cubicBezTo>
                  <a:cubicBezTo>
                    <a:pt x="235" y="293"/>
                    <a:pt x="236" y="291"/>
                    <a:pt x="234" y="291"/>
                  </a:cubicBezTo>
                  <a:cubicBezTo>
                    <a:pt x="236" y="290"/>
                    <a:pt x="235" y="290"/>
                    <a:pt x="235" y="289"/>
                  </a:cubicBezTo>
                  <a:cubicBezTo>
                    <a:pt x="232" y="291"/>
                    <a:pt x="235" y="286"/>
                    <a:pt x="232" y="287"/>
                  </a:cubicBezTo>
                  <a:cubicBezTo>
                    <a:pt x="233" y="286"/>
                    <a:pt x="233" y="286"/>
                    <a:pt x="233" y="286"/>
                  </a:cubicBezTo>
                  <a:cubicBezTo>
                    <a:pt x="230" y="284"/>
                    <a:pt x="227" y="281"/>
                    <a:pt x="223" y="281"/>
                  </a:cubicBezTo>
                  <a:cubicBezTo>
                    <a:pt x="221" y="281"/>
                    <a:pt x="220" y="277"/>
                    <a:pt x="218" y="278"/>
                  </a:cubicBezTo>
                  <a:cubicBezTo>
                    <a:pt x="217" y="280"/>
                    <a:pt x="217" y="280"/>
                    <a:pt x="217" y="280"/>
                  </a:cubicBezTo>
                  <a:cubicBezTo>
                    <a:pt x="217" y="280"/>
                    <a:pt x="218" y="279"/>
                    <a:pt x="218" y="278"/>
                  </a:cubicBezTo>
                  <a:cubicBezTo>
                    <a:pt x="216" y="280"/>
                    <a:pt x="216" y="277"/>
                    <a:pt x="214" y="277"/>
                  </a:cubicBezTo>
                  <a:cubicBezTo>
                    <a:pt x="214" y="278"/>
                    <a:pt x="214" y="278"/>
                    <a:pt x="214" y="279"/>
                  </a:cubicBezTo>
                  <a:cubicBezTo>
                    <a:pt x="213" y="276"/>
                    <a:pt x="211" y="280"/>
                    <a:pt x="210" y="277"/>
                  </a:cubicBezTo>
                  <a:cubicBezTo>
                    <a:pt x="210" y="281"/>
                    <a:pt x="209" y="279"/>
                    <a:pt x="209" y="280"/>
                  </a:cubicBezTo>
                  <a:cubicBezTo>
                    <a:pt x="208" y="280"/>
                    <a:pt x="208" y="279"/>
                    <a:pt x="208" y="278"/>
                  </a:cubicBezTo>
                  <a:cubicBezTo>
                    <a:pt x="208" y="279"/>
                    <a:pt x="207" y="279"/>
                    <a:pt x="206" y="278"/>
                  </a:cubicBezTo>
                  <a:cubicBezTo>
                    <a:pt x="206" y="278"/>
                    <a:pt x="206" y="280"/>
                    <a:pt x="205" y="280"/>
                  </a:cubicBezTo>
                  <a:cubicBezTo>
                    <a:pt x="205" y="277"/>
                    <a:pt x="204" y="280"/>
                    <a:pt x="203" y="279"/>
                  </a:cubicBezTo>
                  <a:cubicBezTo>
                    <a:pt x="204" y="281"/>
                    <a:pt x="203" y="283"/>
                    <a:pt x="202" y="282"/>
                  </a:cubicBezTo>
                  <a:cubicBezTo>
                    <a:pt x="202" y="279"/>
                    <a:pt x="202" y="279"/>
                    <a:pt x="202" y="279"/>
                  </a:cubicBezTo>
                  <a:cubicBezTo>
                    <a:pt x="201" y="281"/>
                    <a:pt x="198" y="278"/>
                    <a:pt x="197" y="282"/>
                  </a:cubicBezTo>
                  <a:cubicBezTo>
                    <a:pt x="196" y="280"/>
                    <a:pt x="196" y="280"/>
                    <a:pt x="196" y="280"/>
                  </a:cubicBezTo>
                  <a:cubicBezTo>
                    <a:pt x="195" y="283"/>
                    <a:pt x="192" y="281"/>
                    <a:pt x="191" y="285"/>
                  </a:cubicBezTo>
                  <a:cubicBezTo>
                    <a:pt x="191" y="284"/>
                    <a:pt x="190" y="284"/>
                    <a:pt x="189" y="284"/>
                  </a:cubicBezTo>
                  <a:cubicBezTo>
                    <a:pt x="189" y="286"/>
                    <a:pt x="189" y="285"/>
                    <a:pt x="189" y="288"/>
                  </a:cubicBezTo>
                  <a:cubicBezTo>
                    <a:pt x="189" y="288"/>
                    <a:pt x="188" y="287"/>
                    <a:pt x="188" y="286"/>
                  </a:cubicBezTo>
                  <a:cubicBezTo>
                    <a:pt x="187" y="286"/>
                    <a:pt x="185" y="284"/>
                    <a:pt x="186" y="287"/>
                  </a:cubicBezTo>
                  <a:cubicBezTo>
                    <a:pt x="185" y="286"/>
                    <a:pt x="185" y="286"/>
                    <a:pt x="185" y="286"/>
                  </a:cubicBezTo>
                  <a:cubicBezTo>
                    <a:pt x="185" y="287"/>
                    <a:pt x="185" y="289"/>
                    <a:pt x="183" y="288"/>
                  </a:cubicBezTo>
                  <a:cubicBezTo>
                    <a:pt x="184" y="289"/>
                    <a:pt x="183" y="290"/>
                    <a:pt x="184" y="291"/>
                  </a:cubicBezTo>
                  <a:cubicBezTo>
                    <a:pt x="184" y="292"/>
                    <a:pt x="183" y="289"/>
                    <a:pt x="183" y="291"/>
                  </a:cubicBezTo>
                  <a:cubicBezTo>
                    <a:pt x="183" y="289"/>
                    <a:pt x="183" y="289"/>
                    <a:pt x="183" y="289"/>
                  </a:cubicBezTo>
                  <a:cubicBezTo>
                    <a:pt x="181" y="289"/>
                    <a:pt x="180" y="291"/>
                    <a:pt x="179" y="293"/>
                  </a:cubicBezTo>
                  <a:cubicBezTo>
                    <a:pt x="178" y="291"/>
                    <a:pt x="178" y="294"/>
                    <a:pt x="176" y="293"/>
                  </a:cubicBezTo>
                  <a:cubicBezTo>
                    <a:pt x="177" y="295"/>
                    <a:pt x="175" y="294"/>
                    <a:pt x="176" y="297"/>
                  </a:cubicBezTo>
                  <a:cubicBezTo>
                    <a:pt x="175" y="296"/>
                    <a:pt x="175" y="296"/>
                    <a:pt x="175" y="296"/>
                  </a:cubicBezTo>
                  <a:cubicBezTo>
                    <a:pt x="175" y="296"/>
                    <a:pt x="174" y="297"/>
                    <a:pt x="172" y="297"/>
                  </a:cubicBezTo>
                  <a:cubicBezTo>
                    <a:pt x="172" y="298"/>
                    <a:pt x="173" y="299"/>
                    <a:pt x="174" y="300"/>
                  </a:cubicBezTo>
                  <a:cubicBezTo>
                    <a:pt x="172" y="299"/>
                    <a:pt x="172" y="299"/>
                    <a:pt x="172" y="299"/>
                  </a:cubicBezTo>
                  <a:cubicBezTo>
                    <a:pt x="173" y="300"/>
                    <a:pt x="175" y="301"/>
                    <a:pt x="176" y="302"/>
                  </a:cubicBezTo>
                  <a:cubicBezTo>
                    <a:pt x="175" y="302"/>
                    <a:pt x="176" y="302"/>
                    <a:pt x="175" y="302"/>
                  </a:cubicBezTo>
                  <a:cubicBezTo>
                    <a:pt x="175" y="302"/>
                    <a:pt x="173" y="301"/>
                    <a:pt x="172" y="300"/>
                  </a:cubicBezTo>
                  <a:cubicBezTo>
                    <a:pt x="171" y="301"/>
                    <a:pt x="174" y="303"/>
                    <a:pt x="172" y="303"/>
                  </a:cubicBezTo>
                  <a:cubicBezTo>
                    <a:pt x="172" y="304"/>
                    <a:pt x="172" y="305"/>
                    <a:pt x="174" y="305"/>
                  </a:cubicBezTo>
                  <a:cubicBezTo>
                    <a:pt x="173" y="305"/>
                    <a:pt x="173" y="305"/>
                    <a:pt x="172" y="305"/>
                  </a:cubicBezTo>
                  <a:cubicBezTo>
                    <a:pt x="172" y="306"/>
                    <a:pt x="173" y="306"/>
                    <a:pt x="173" y="306"/>
                  </a:cubicBezTo>
                  <a:cubicBezTo>
                    <a:pt x="173" y="306"/>
                    <a:pt x="174" y="306"/>
                    <a:pt x="174" y="306"/>
                  </a:cubicBezTo>
                  <a:cubicBezTo>
                    <a:pt x="175" y="305"/>
                    <a:pt x="175" y="306"/>
                    <a:pt x="176" y="305"/>
                  </a:cubicBezTo>
                  <a:cubicBezTo>
                    <a:pt x="177" y="305"/>
                    <a:pt x="178" y="306"/>
                    <a:pt x="179" y="306"/>
                  </a:cubicBezTo>
                  <a:cubicBezTo>
                    <a:pt x="178" y="306"/>
                    <a:pt x="177" y="305"/>
                    <a:pt x="177" y="304"/>
                  </a:cubicBezTo>
                  <a:cubicBezTo>
                    <a:pt x="178" y="304"/>
                    <a:pt x="177" y="304"/>
                    <a:pt x="176" y="304"/>
                  </a:cubicBezTo>
                  <a:cubicBezTo>
                    <a:pt x="176" y="304"/>
                    <a:pt x="176" y="304"/>
                    <a:pt x="176" y="304"/>
                  </a:cubicBezTo>
                  <a:cubicBezTo>
                    <a:pt x="176" y="304"/>
                    <a:pt x="175" y="304"/>
                    <a:pt x="174" y="303"/>
                  </a:cubicBezTo>
                  <a:cubicBezTo>
                    <a:pt x="175" y="304"/>
                    <a:pt x="175" y="304"/>
                    <a:pt x="175" y="304"/>
                  </a:cubicBezTo>
                  <a:cubicBezTo>
                    <a:pt x="174" y="303"/>
                    <a:pt x="174" y="303"/>
                    <a:pt x="174" y="303"/>
                  </a:cubicBezTo>
                  <a:cubicBezTo>
                    <a:pt x="175" y="303"/>
                    <a:pt x="176" y="303"/>
                    <a:pt x="176" y="303"/>
                  </a:cubicBezTo>
                  <a:cubicBezTo>
                    <a:pt x="176" y="303"/>
                    <a:pt x="175" y="303"/>
                    <a:pt x="177" y="303"/>
                  </a:cubicBezTo>
                  <a:cubicBezTo>
                    <a:pt x="179" y="303"/>
                    <a:pt x="179" y="303"/>
                    <a:pt x="179" y="303"/>
                  </a:cubicBezTo>
                  <a:cubicBezTo>
                    <a:pt x="179" y="303"/>
                    <a:pt x="178" y="303"/>
                    <a:pt x="178" y="303"/>
                  </a:cubicBezTo>
                  <a:cubicBezTo>
                    <a:pt x="179" y="303"/>
                    <a:pt x="179" y="303"/>
                    <a:pt x="179" y="303"/>
                  </a:cubicBezTo>
                  <a:cubicBezTo>
                    <a:pt x="179" y="303"/>
                    <a:pt x="179" y="303"/>
                    <a:pt x="179" y="303"/>
                  </a:cubicBezTo>
                  <a:cubicBezTo>
                    <a:pt x="179" y="303"/>
                    <a:pt x="179" y="303"/>
                    <a:pt x="179" y="303"/>
                  </a:cubicBezTo>
                  <a:cubicBezTo>
                    <a:pt x="179" y="303"/>
                    <a:pt x="179" y="303"/>
                    <a:pt x="179" y="303"/>
                  </a:cubicBezTo>
                  <a:cubicBezTo>
                    <a:pt x="179" y="303"/>
                    <a:pt x="179" y="303"/>
                    <a:pt x="179" y="303"/>
                  </a:cubicBezTo>
                  <a:cubicBezTo>
                    <a:pt x="179" y="303"/>
                    <a:pt x="179" y="303"/>
                    <a:pt x="179" y="303"/>
                  </a:cubicBezTo>
                  <a:cubicBezTo>
                    <a:pt x="178" y="302"/>
                    <a:pt x="178" y="302"/>
                    <a:pt x="178" y="302"/>
                  </a:cubicBezTo>
                  <a:cubicBezTo>
                    <a:pt x="178" y="302"/>
                    <a:pt x="179" y="302"/>
                    <a:pt x="179" y="303"/>
                  </a:cubicBezTo>
                  <a:cubicBezTo>
                    <a:pt x="180" y="303"/>
                    <a:pt x="180" y="303"/>
                    <a:pt x="180" y="303"/>
                  </a:cubicBezTo>
                  <a:cubicBezTo>
                    <a:pt x="180" y="303"/>
                    <a:pt x="180" y="303"/>
                    <a:pt x="180" y="303"/>
                  </a:cubicBezTo>
                  <a:cubicBezTo>
                    <a:pt x="180" y="303"/>
                    <a:pt x="180" y="303"/>
                    <a:pt x="179" y="303"/>
                  </a:cubicBezTo>
                  <a:cubicBezTo>
                    <a:pt x="179" y="303"/>
                    <a:pt x="179" y="303"/>
                    <a:pt x="179" y="303"/>
                  </a:cubicBezTo>
                  <a:cubicBezTo>
                    <a:pt x="179" y="303"/>
                    <a:pt x="179" y="303"/>
                    <a:pt x="179" y="303"/>
                  </a:cubicBezTo>
                  <a:cubicBezTo>
                    <a:pt x="179" y="303"/>
                    <a:pt x="179" y="303"/>
                    <a:pt x="179" y="303"/>
                  </a:cubicBezTo>
                  <a:cubicBezTo>
                    <a:pt x="179" y="303"/>
                    <a:pt x="179" y="303"/>
                    <a:pt x="179" y="303"/>
                  </a:cubicBezTo>
                  <a:cubicBezTo>
                    <a:pt x="179" y="303"/>
                    <a:pt x="179" y="303"/>
                    <a:pt x="179" y="303"/>
                  </a:cubicBezTo>
                  <a:cubicBezTo>
                    <a:pt x="180" y="303"/>
                    <a:pt x="181" y="304"/>
                    <a:pt x="181" y="304"/>
                  </a:cubicBezTo>
                  <a:cubicBezTo>
                    <a:pt x="181" y="304"/>
                    <a:pt x="180" y="302"/>
                    <a:pt x="182" y="303"/>
                  </a:cubicBezTo>
                  <a:cubicBezTo>
                    <a:pt x="182" y="303"/>
                    <a:pt x="182" y="302"/>
                    <a:pt x="181" y="301"/>
                  </a:cubicBezTo>
                  <a:cubicBezTo>
                    <a:pt x="181" y="300"/>
                    <a:pt x="183" y="303"/>
                    <a:pt x="182" y="302"/>
                  </a:cubicBezTo>
                  <a:cubicBezTo>
                    <a:pt x="183" y="303"/>
                    <a:pt x="185" y="304"/>
                    <a:pt x="186" y="305"/>
                  </a:cubicBezTo>
                  <a:cubicBezTo>
                    <a:pt x="186" y="305"/>
                    <a:pt x="187" y="306"/>
                    <a:pt x="186" y="306"/>
                  </a:cubicBezTo>
                  <a:cubicBezTo>
                    <a:pt x="187" y="306"/>
                    <a:pt x="187" y="307"/>
                    <a:pt x="187" y="307"/>
                  </a:cubicBezTo>
                  <a:cubicBezTo>
                    <a:pt x="187" y="306"/>
                    <a:pt x="185" y="305"/>
                    <a:pt x="185" y="304"/>
                  </a:cubicBezTo>
                  <a:cubicBezTo>
                    <a:pt x="183" y="303"/>
                    <a:pt x="185" y="304"/>
                    <a:pt x="183" y="302"/>
                  </a:cubicBezTo>
                  <a:cubicBezTo>
                    <a:pt x="184" y="302"/>
                    <a:pt x="184" y="302"/>
                    <a:pt x="184" y="301"/>
                  </a:cubicBezTo>
                  <a:cubicBezTo>
                    <a:pt x="184" y="301"/>
                    <a:pt x="185" y="303"/>
                    <a:pt x="186" y="303"/>
                  </a:cubicBezTo>
                  <a:cubicBezTo>
                    <a:pt x="185" y="302"/>
                    <a:pt x="185" y="301"/>
                    <a:pt x="185" y="301"/>
                  </a:cubicBezTo>
                  <a:cubicBezTo>
                    <a:pt x="185" y="300"/>
                    <a:pt x="184" y="300"/>
                    <a:pt x="184" y="298"/>
                  </a:cubicBezTo>
                  <a:cubicBezTo>
                    <a:pt x="183" y="298"/>
                    <a:pt x="183" y="297"/>
                    <a:pt x="183" y="297"/>
                  </a:cubicBezTo>
                  <a:cubicBezTo>
                    <a:pt x="184" y="299"/>
                    <a:pt x="186" y="301"/>
                    <a:pt x="186" y="301"/>
                  </a:cubicBezTo>
                  <a:cubicBezTo>
                    <a:pt x="188" y="304"/>
                    <a:pt x="185" y="301"/>
                    <a:pt x="187" y="303"/>
                  </a:cubicBezTo>
                  <a:cubicBezTo>
                    <a:pt x="188" y="305"/>
                    <a:pt x="187" y="306"/>
                    <a:pt x="187" y="305"/>
                  </a:cubicBezTo>
                  <a:cubicBezTo>
                    <a:pt x="188" y="307"/>
                    <a:pt x="187" y="305"/>
                    <a:pt x="188" y="307"/>
                  </a:cubicBezTo>
                  <a:cubicBezTo>
                    <a:pt x="188" y="307"/>
                    <a:pt x="188" y="305"/>
                    <a:pt x="188" y="305"/>
                  </a:cubicBezTo>
                  <a:cubicBezTo>
                    <a:pt x="187" y="304"/>
                    <a:pt x="187" y="304"/>
                    <a:pt x="187" y="303"/>
                  </a:cubicBezTo>
                  <a:cubicBezTo>
                    <a:pt x="186" y="300"/>
                    <a:pt x="188" y="304"/>
                    <a:pt x="188" y="304"/>
                  </a:cubicBezTo>
                  <a:cubicBezTo>
                    <a:pt x="189" y="305"/>
                    <a:pt x="189" y="305"/>
                    <a:pt x="189" y="305"/>
                  </a:cubicBezTo>
                  <a:cubicBezTo>
                    <a:pt x="189" y="306"/>
                    <a:pt x="188" y="304"/>
                    <a:pt x="189" y="304"/>
                  </a:cubicBezTo>
                  <a:cubicBezTo>
                    <a:pt x="190" y="307"/>
                    <a:pt x="189" y="305"/>
                    <a:pt x="189" y="306"/>
                  </a:cubicBezTo>
                  <a:cubicBezTo>
                    <a:pt x="190" y="308"/>
                    <a:pt x="190" y="308"/>
                    <a:pt x="190" y="308"/>
                  </a:cubicBezTo>
                  <a:cubicBezTo>
                    <a:pt x="190" y="308"/>
                    <a:pt x="189" y="309"/>
                    <a:pt x="188" y="310"/>
                  </a:cubicBezTo>
                  <a:cubicBezTo>
                    <a:pt x="188" y="309"/>
                    <a:pt x="188" y="309"/>
                    <a:pt x="188" y="309"/>
                  </a:cubicBezTo>
                  <a:cubicBezTo>
                    <a:pt x="187" y="311"/>
                    <a:pt x="186" y="306"/>
                    <a:pt x="186" y="311"/>
                  </a:cubicBezTo>
                  <a:cubicBezTo>
                    <a:pt x="186" y="312"/>
                    <a:pt x="186" y="312"/>
                    <a:pt x="186" y="312"/>
                  </a:cubicBezTo>
                  <a:cubicBezTo>
                    <a:pt x="185" y="310"/>
                    <a:pt x="185" y="310"/>
                    <a:pt x="185" y="310"/>
                  </a:cubicBezTo>
                  <a:cubicBezTo>
                    <a:pt x="185" y="311"/>
                    <a:pt x="184" y="310"/>
                    <a:pt x="184" y="312"/>
                  </a:cubicBezTo>
                  <a:cubicBezTo>
                    <a:pt x="184" y="310"/>
                    <a:pt x="184" y="310"/>
                    <a:pt x="184" y="310"/>
                  </a:cubicBezTo>
                  <a:cubicBezTo>
                    <a:pt x="184" y="310"/>
                    <a:pt x="184" y="313"/>
                    <a:pt x="183" y="312"/>
                  </a:cubicBezTo>
                  <a:cubicBezTo>
                    <a:pt x="183" y="311"/>
                    <a:pt x="183" y="311"/>
                    <a:pt x="183" y="311"/>
                  </a:cubicBezTo>
                  <a:cubicBezTo>
                    <a:pt x="183" y="311"/>
                    <a:pt x="183" y="311"/>
                    <a:pt x="183" y="311"/>
                  </a:cubicBezTo>
                  <a:cubicBezTo>
                    <a:pt x="182" y="311"/>
                    <a:pt x="182" y="312"/>
                    <a:pt x="181" y="312"/>
                  </a:cubicBezTo>
                  <a:cubicBezTo>
                    <a:pt x="182" y="311"/>
                    <a:pt x="182" y="311"/>
                    <a:pt x="183" y="310"/>
                  </a:cubicBezTo>
                  <a:cubicBezTo>
                    <a:pt x="181" y="308"/>
                    <a:pt x="177" y="307"/>
                    <a:pt x="178" y="311"/>
                  </a:cubicBezTo>
                  <a:cubicBezTo>
                    <a:pt x="178" y="312"/>
                    <a:pt x="176" y="309"/>
                    <a:pt x="176" y="309"/>
                  </a:cubicBezTo>
                  <a:cubicBezTo>
                    <a:pt x="177" y="312"/>
                    <a:pt x="172" y="313"/>
                    <a:pt x="178" y="313"/>
                  </a:cubicBezTo>
                  <a:cubicBezTo>
                    <a:pt x="178" y="313"/>
                    <a:pt x="179" y="313"/>
                    <a:pt x="179" y="313"/>
                  </a:cubicBezTo>
                  <a:cubicBezTo>
                    <a:pt x="179" y="314"/>
                    <a:pt x="180" y="316"/>
                    <a:pt x="183" y="321"/>
                  </a:cubicBezTo>
                  <a:cubicBezTo>
                    <a:pt x="183" y="321"/>
                    <a:pt x="183" y="321"/>
                    <a:pt x="183" y="321"/>
                  </a:cubicBezTo>
                  <a:cubicBezTo>
                    <a:pt x="185" y="320"/>
                    <a:pt x="189" y="325"/>
                    <a:pt x="192" y="323"/>
                  </a:cubicBezTo>
                  <a:cubicBezTo>
                    <a:pt x="192" y="322"/>
                    <a:pt x="192" y="321"/>
                    <a:pt x="192" y="321"/>
                  </a:cubicBezTo>
                  <a:cubicBezTo>
                    <a:pt x="192" y="322"/>
                    <a:pt x="192" y="322"/>
                    <a:pt x="192" y="322"/>
                  </a:cubicBezTo>
                  <a:cubicBezTo>
                    <a:pt x="193" y="320"/>
                    <a:pt x="193" y="320"/>
                    <a:pt x="193" y="320"/>
                  </a:cubicBezTo>
                  <a:cubicBezTo>
                    <a:pt x="193" y="320"/>
                    <a:pt x="193" y="322"/>
                    <a:pt x="192" y="322"/>
                  </a:cubicBezTo>
                  <a:cubicBezTo>
                    <a:pt x="194" y="322"/>
                    <a:pt x="195" y="322"/>
                    <a:pt x="196" y="322"/>
                  </a:cubicBezTo>
                  <a:cubicBezTo>
                    <a:pt x="197" y="320"/>
                    <a:pt x="197" y="322"/>
                    <a:pt x="197" y="320"/>
                  </a:cubicBezTo>
                  <a:cubicBezTo>
                    <a:pt x="197" y="321"/>
                    <a:pt x="197" y="321"/>
                    <a:pt x="197" y="321"/>
                  </a:cubicBezTo>
                  <a:cubicBezTo>
                    <a:pt x="198" y="320"/>
                    <a:pt x="198" y="320"/>
                    <a:pt x="199" y="322"/>
                  </a:cubicBezTo>
                  <a:cubicBezTo>
                    <a:pt x="199" y="323"/>
                    <a:pt x="199" y="323"/>
                    <a:pt x="199" y="323"/>
                  </a:cubicBezTo>
                  <a:cubicBezTo>
                    <a:pt x="198" y="323"/>
                    <a:pt x="198" y="323"/>
                    <a:pt x="197" y="323"/>
                  </a:cubicBezTo>
                  <a:cubicBezTo>
                    <a:pt x="198" y="323"/>
                    <a:pt x="198" y="323"/>
                    <a:pt x="198" y="323"/>
                  </a:cubicBezTo>
                  <a:cubicBezTo>
                    <a:pt x="197" y="324"/>
                    <a:pt x="197" y="324"/>
                    <a:pt x="197" y="324"/>
                  </a:cubicBezTo>
                  <a:cubicBezTo>
                    <a:pt x="197" y="324"/>
                    <a:pt x="196" y="325"/>
                    <a:pt x="197" y="325"/>
                  </a:cubicBezTo>
                  <a:cubicBezTo>
                    <a:pt x="199" y="325"/>
                    <a:pt x="199" y="325"/>
                    <a:pt x="199" y="325"/>
                  </a:cubicBezTo>
                  <a:cubicBezTo>
                    <a:pt x="199" y="325"/>
                    <a:pt x="201" y="325"/>
                    <a:pt x="199" y="326"/>
                  </a:cubicBezTo>
                  <a:cubicBezTo>
                    <a:pt x="197" y="326"/>
                    <a:pt x="197" y="326"/>
                    <a:pt x="197" y="326"/>
                  </a:cubicBezTo>
                  <a:cubicBezTo>
                    <a:pt x="197" y="326"/>
                    <a:pt x="198" y="326"/>
                    <a:pt x="198" y="326"/>
                  </a:cubicBezTo>
                  <a:cubicBezTo>
                    <a:pt x="195" y="326"/>
                    <a:pt x="195" y="326"/>
                    <a:pt x="195" y="326"/>
                  </a:cubicBezTo>
                  <a:cubicBezTo>
                    <a:pt x="199" y="326"/>
                    <a:pt x="196" y="327"/>
                    <a:pt x="197" y="327"/>
                  </a:cubicBezTo>
                  <a:cubicBezTo>
                    <a:pt x="196" y="327"/>
                    <a:pt x="196" y="327"/>
                    <a:pt x="196" y="327"/>
                  </a:cubicBezTo>
                  <a:cubicBezTo>
                    <a:pt x="195" y="328"/>
                    <a:pt x="198" y="327"/>
                    <a:pt x="198" y="327"/>
                  </a:cubicBezTo>
                  <a:cubicBezTo>
                    <a:pt x="198" y="328"/>
                    <a:pt x="195" y="328"/>
                    <a:pt x="194" y="328"/>
                  </a:cubicBezTo>
                  <a:cubicBezTo>
                    <a:pt x="194" y="329"/>
                    <a:pt x="196" y="329"/>
                    <a:pt x="194" y="330"/>
                  </a:cubicBezTo>
                  <a:cubicBezTo>
                    <a:pt x="195" y="330"/>
                    <a:pt x="196" y="331"/>
                    <a:pt x="197" y="331"/>
                  </a:cubicBezTo>
                  <a:cubicBezTo>
                    <a:pt x="197" y="332"/>
                    <a:pt x="194" y="331"/>
                    <a:pt x="195" y="332"/>
                  </a:cubicBezTo>
                  <a:cubicBezTo>
                    <a:pt x="195" y="332"/>
                    <a:pt x="194" y="332"/>
                    <a:pt x="193" y="332"/>
                  </a:cubicBezTo>
                  <a:cubicBezTo>
                    <a:pt x="194" y="332"/>
                    <a:pt x="193" y="333"/>
                    <a:pt x="195" y="332"/>
                  </a:cubicBezTo>
                  <a:cubicBezTo>
                    <a:pt x="194" y="333"/>
                    <a:pt x="194" y="334"/>
                    <a:pt x="195" y="334"/>
                  </a:cubicBezTo>
                  <a:cubicBezTo>
                    <a:pt x="195" y="334"/>
                    <a:pt x="193" y="334"/>
                    <a:pt x="192" y="334"/>
                  </a:cubicBezTo>
                  <a:cubicBezTo>
                    <a:pt x="194" y="334"/>
                    <a:pt x="195" y="335"/>
                    <a:pt x="194" y="335"/>
                  </a:cubicBezTo>
                  <a:cubicBezTo>
                    <a:pt x="196" y="335"/>
                    <a:pt x="196" y="335"/>
                    <a:pt x="198" y="335"/>
                  </a:cubicBezTo>
                  <a:cubicBezTo>
                    <a:pt x="198" y="335"/>
                    <a:pt x="199" y="335"/>
                    <a:pt x="199" y="335"/>
                  </a:cubicBezTo>
                  <a:cubicBezTo>
                    <a:pt x="197" y="336"/>
                    <a:pt x="194" y="336"/>
                    <a:pt x="194" y="336"/>
                  </a:cubicBezTo>
                  <a:cubicBezTo>
                    <a:pt x="191" y="336"/>
                    <a:pt x="194" y="335"/>
                    <a:pt x="192" y="336"/>
                  </a:cubicBezTo>
                  <a:cubicBezTo>
                    <a:pt x="189" y="335"/>
                    <a:pt x="189" y="335"/>
                    <a:pt x="191" y="334"/>
                  </a:cubicBezTo>
                  <a:cubicBezTo>
                    <a:pt x="188" y="334"/>
                    <a:pt x="190" y="335"/>
                    <a:pt x="188" y="335"/>
                  </a:cubicBezTo>
                  <a:cubicBezTo>
                    <a:pt x="188" y="335"/>
                    <a:pt x="189" y="335"/>
                    <a:pt x="190" y="336"/>
                  </a:cubicBezTo>
                  <a:cubicBezTo>
                    <a:pt x="191" y="336"/>
                    <a:pt x="191" y="336"/>
                    <a:pt x="192" y="336"/>
                  </a:cubicBezTo>
                  <a:cubicBezTo>
                    <a:pt x="195" y="336"/>
                    <a:pt x="190" y="336"/>
                    <a:pt x="190" y="337"/>
                  </a:cubicBezTo>
                  <a:cubicBezTo>
                    <a:pt x="190" y="336"/>
                    <a:pt x="190" y="336"/>
                    <a:pt x="190" y="336"/>
                  </a:cubicBezTo>
                  <a:cubicBezTo>
                    <a:pt x="189" y="337"/>
                    <a:pt x="191" y="337"/>
                    <a:pt x="190" y="337"/>
                  </a:cubicBezTo>
                  <a:cubicBezTo>
                    <a:pt x="187" y="337"/>
                    <a:pt x="190" y="337"/>
                    <a:pt x="188" y="336"/>
                  </a:cubicBezTo>
                  <a:cubicBezTo>
                    <a:pt x="186" y="337"/>
                    <a:pt x="186" y="337"/>
                    <a:pt x="186" y="337"/>
                  </a:cubicBezTo>
                  <a:cubicBezTo>
                    <a:pt x="185" y="337"/>
                    <a:pt x="188" y="337"/>
                    <a:pt x="188" y="337"/>
                  </a:cubicBezTo>
                  <a:cubicBezTo>
                    <a:pt x="186" y="337"/>
                    <a:pt x="186" y="337"/>
                    <a:pt x="186" y="337"/>
                  </a:cubicBezTo>
                  <a:cubicBezTo>
                    <a:pt x="187" y="338"/>
                    <a:pt x="187" y="338"/>
                    <a:pt x="187" y="338"/>
                  </a:cubicBezTo>
                  <a:cubicBezTo>
                    <a:pt x="188" y="338"/>
                    <a:pt x="190" y="338"/>
                    <a:pt x="190" y="337"/>
                  </a:cubicBezTo>
                  <a:cubicBezTo>
                    <a:pt x="193" y="337"/>
                    <a:pt x="190" y="338"/>
                    <a:pt x="191" y="338"/>
                  </a:cubicBezTo>
                  <a:cubicBezTo>
                    <a:pt x="193" y="338"/>
                    <a:pt x="191" y="338"/>
                    <a:pt x="193" y="338"/>
                  </a:cubicBezTo>
                  <a:cubicBezTo>
                    <a:pt x="194" y="338"/>
                    <a:pt x="194" y="338"/>
                    <a:pt x="195" y="338"/>
                  </a:cubicBezTo>
                  <a:cubicBezTo>
                    <a:pt x="195" y="339"/>
                    <a:pt x="193" y="339"/>
                    <a:pt x="191" y="339"/>
                  </a:cubicBezTo>
                  <a:cubicBezTo>
                    <a:pt x="191" y="339"/>
                    <a:pt x="191" y="338"/>
                    <a:pt x="192" y="338"/>
                  </a:cubicBezTo>
                  <a:cubicBezTo>
                    <a:pt x="190" y="338"/>
                    <a:pt x="188" y="339"/>
                    <a:pt x="187" y="338"/>
                  </a:cubicBezTo>
                  <a:cubicBezTo>
                    <a:pt x="186" y="339"/>
                    <a:pt x="188" y="339"/>
                    <a:pt x="189" y="339"/>
                  </a:cubicBezTo>
                  <a:cubicBezTo>
                    <a:pt x="189" y="339"/>
                    <a:pt x="190" y="339"/>
                    <a:pt x="191" y="339"/>
                  </a:cubicBezTo>
                  <a:cubicBezTo>
                    <a:pt x="196" y="340"/>
                    <a:pt x="187" y="339"/>
                    <a:pt x="188" y="340"/>
                  </a:cubicBezTo>
                  <a:cubicBezTo>
                    <a:pt x="191" y="340"/>
                    <a:pt x="193" y="341"/>
                    <a:pt x="196" y="340"/>
                  </a:cubicBezTo>
                  <a:cubicBezTo>
                    <a:pt x="197" y="341"/>
                    <a:pt x="197" y="341"/>
                    <a:pt x="197" y="341"/>
                  </a:cubicBezTo>
                  <a:cubicBezTo>
                    <a:pt x="195" y="341"/>
                    <a:pt x="195" y="341"/>
                    <a:pt x="193" y="341"/>
                  </a:cubicBezTo>
                  <a:cubicBezTo>
                    <a:pt x="193" y="341"/>
                    <a:pt x="193" y="341"/>
                    <a:pt x="193" y="341"/>
                  </a:cubicBezTo>
                  <a:cubicBezTo>
                    <a:pt x="191" y="341"/>
                    <a:pt x="191" y="341"/>
                    <a:pt x="191" y="341"/>
                  </a:cubicBezTo>
                  <a:cubicBezTo>
                    <a:pt x="189" y="341"/>
                    <a:pt x="188" y="341"/>
                    <a:pt x="187" y="341"/>
                  </a:cubicBezTo>
                  <a:cubicBezTo>
                    <a:pt x="188" y="342"/>
                    <a:pt x="189" y="341"/>
                    <a:pt x="189" y="342"/>
                  </a:cubicBezTo>
                  <a:cubicBezTo>
                    <a:pt x="188" y="342"/>
                    <a:pt x="187" y="342"/>
                    <a:pt x="187" y="342"/>
                  </a:cubicBezTo>
                  <a:cubicBezTo>
                    <a:pt x="188" y="342"/>
                    <a:pt x="190" y="342"/>
                    <a:pt x="191" y="342"/>
                  </a:cubicBezTo>
                  <a:cubicBezTo>
                    <a:pt x="191" y="343"/>
                    <a:pt x="189" y="343"/>
                    <a:pt x="188" y="343"/>
                  </a:cubicBezTo>
                  <a:cubicBezTo>
                    <a:pt x="187" y="342"/>
                    <a:pt x="187" y="342"/>
                    <a:pt x="187" y="342"/>
                  </a:cubicBezTo>
                  <a:cubicBezTo>
                    <a:pt x="188" y="343"/>
                    <a:pt x="186" y="342"/>
                    <a:pt x="186" y="343"/>
                  </a:cubicBezTo>
                  <a:cubicBezTo>
                    <a:pt x="188" y="343"/>
                    <a:pt x="189" y="343"/>
                    <a:pt x="191" y="343"/>
                  </a:cubicBezTo>
                  <a:cubicBezTo>
                    <a:pt x="191" y="343"/>
                    <a:pt x="190" y="344"/>
                    <a:pt x="190" y="344"/>
                  </a:cubicBezTo>
                  <a:cubicBezTo>
                    <a:pt x="189" y="343"/>
                    <a:pt x="189" y="343"/>
                    <a:pt x="189" y="343"/>
                  </a:cubicBezTo>
                  <a:cubicBezTo>
                    <a:pt x="189" y="344"/>
                    <a:pt x="186" y="343"/>
                    <a:pt x="186" y="344"/>
                  </a:cubicBezTo>
                  <a:cubicBezTo>
                    <a:pt x="188" y="344"/>
                    <a:pt x="188" y="344"/>
                    <a:pt x="188" y="344"/>
                  </a:cubicBezTo>
                  <a:cubicBezTo>
                    <a:pt x="186" y="344"/>
                    <a:pt x="186" y="344"/>
                    <a:pt x="186" y="344"/>
                  </a:cubicBezTo>
                  <a:cubicBezTo>
                    <a:pt x="188" y="344"/>
                    <a:pt x="187" y="344"/>
                    <a:pt x="188" y="344"/>
                  </a:cubicBezTo>
                  <a:cubicBezTo>
                    <a:pt x="187" y="344"/>
                    <a:pt x="187" y="344"/>
                    <a:pt x="187" y="344"/>
                  </a:cubicBezTo>
                  <a:cubicBezTo>
                    <a:pt x="187" y="345"/>
                    <a:pt x="190" y="345"/>
                    <a:pt x="188" y="345"/>
                  </a:cubicBezTo>
                  <a:cubicBezTo>
                    <a:pt x="190" y="345"/>
                    <a:pt x="188" y="345"/>
                    <a:pt x="189" y="345"/>
                  </a:cubicBezTo>
                  <a:cubicBezTo>
                    <a:pt x="191" y="344"/>
                    <a:pt x="191" y="345"/>
                    <a:pt x="191" y="345"/>
                  </a:cubicBezTo>
                  <a:cubicBezTo>
                    <a:pt x="188" y="345"/>
                    <a:pt x="191" y="346"/>
                    <a:pt x="191" y="346"/>
                  </a:cubicBezTo>
                  <a:cubicBezTo>
                    <a:pt x="190" y="346"/>
                    <a:pt x="189" y="346"/>
                    <a:pt x="188" y="346"/>
                  </a:cubicBezTo>
                  <a:cubicBezTo>
                    <a:pt x="190" y="346"/>
                    <a:pt x="190" y="346"/>
                    <a:pt x="190" y="346"/>
                  </a:cubicBezTo>
                  <a:cubicBezTo>
                    <a:pt x="187" y="346"/>
                    <a:pt x="191" y="347"/>
                    <a:pt x="190" y="347"/>
                  </a:cubicBezTo>
                  <a:cubicBezTo>
                    <a:pt x="189" y="347"/>
                    <a:pt x="187" y="347"/>
                    <a:pt x="187" y="347"/>
                  </a:cubicBezTo>
                  <a:cubicBezTo>
                    <a:pt x="190" y="347"/>
                    <a:pt x="190" y="347"/>
                    <a:pt x="192" y="347"/>
                  </a:cubicBezTo>
                  <a:cubicBezTo>
                    <a:pt x="191" y="348"/>
                    <a:pt x="189" y="347"/>
                    <a:pt x="187" y="347"/>
                  </a:cubicBezTo>
                  <a:cubicBezTo>
                    <a:pt x="189" y="348"/>
                    <a:pt x="185" y="348"/>
                    <a:pt x="188" y="348"/>
                  </a:cubicBezTo>
                  <a:cubicBezTo>
                    <a:pt x="189" y="348"/>
                    <a:pt x="190" y="348"/>
                    <a:pt x="191" y="348"/>
                  </a:cubicBezTo>
                  <a:cubicBezTo>
                    <a:pt x="191" y="349"/>
                    <a:pt x="190" y="348"/>
                    <a:pt x="189" y="348"/>
                  </a:cubicBezTo>
                  <a:cubicBezTo>
                    <a:pt x="189" y="349"/>
                    <a:pt x="191" y="349"/>
                    <a:pt x="192" y="349"/>
                  </a:cubicBezTo>
                  <a:cubicBezTo>
                    <a:pt x="191" y="349"/>
                    <a:pt x="194" y="349"/>
                    <a:pt x="192" y="350"/>
                  </a:cubicBezTo>
                  <a:cubicBezTo>
                    <a:pt x="191" y="350"/>
                    <a:pt x="191" y="349"/>
                    <a:pt x="190" y="349"/>
                  </a:cubicBezTo>
                  <a:cubicBezTo>
                    <a:pt x="190" y="350"/>
                    <a:pt x="194" y="350"/>
                    <a:pt x="195" y="350"/>
                  </a:cubicBezTo>
                  <a:cubicBezTo>
                    <a:pt x="196" y="350"/>
                    <a:pt x="199" y="351"/>
                    <a:pt x="200" y="351"/>
                  </a:cubicBezTo>
                  <a:cubicBezTo>
                    <a:pt x="199" y="352"/>
                    <a:pt x="199" y="351"/>
                    <a:pt x="197" y="351"/>
                  </a:cubicBezTo>
                  <a:cubicBezTo>
                    <a:pt x="197" y="351"/>
                    <a:pt x="197" y="351"/>
                    <a:pt x="197" y="351"/>
                  </a:cubicBezTo>
                  <a:cubicBezTo>
                    <a:pt x="194" y="351"/>
                    <a:pt x="192" y="350"/>
                    <a:pt x="190" y="350"/>
                  </a:cubicBezTo>
                  <a:cubicBezTo>
                    <a:pt x="191" y="350"/>
                    <a:pt x="191" y="350"/>
                    <a:pt x="191" y="350"/>
                  </a:cubicBezTo>
                  <a:cubicBezTo>
                    <a:pt x="188" y="350"/>
                    <a:pt x="188" y="350"/>
                    <a:pt x="188" y="350"/>
                  </a:cubicBezTo>
                  <a:cubicBezTo>
                    <a:pt x="190" y="350"/>
                    <a:pt x="188" y="351"/>
                    <a:pt x="189" y="351"/>
                  </a:cubicBezTo>
                  <a:cubicBezTo>
                    <a:pt x="190" y="351"/>
                    <a:pt x="188" y="351"/>
                    <a:pt x="189" y="351"/>
                  </a:cubicBezTo>
                  <a:cubicBezTo>
                    <a:pt x="190" y="351"/>
                    <a:pt x="193" y="351"/>
                    <a:pt x="192" y="352"/>
                  </a:cubicBezTo>
                  <a:cubicBezTo>
                    <a:pt x="188" y="351"/>
                    <a:pt x="188" y="351"/>
                    <a:pt x="188" y="351"/>
                  </a:cubicBezTo>
                  <a:cubicBezTo>
                    <a:pt x="188" y="352"/>
                    <a:pt x="190" y="352"/>
                    <a:pt x="189" y="352"/>
                  </a:cubicBezTo>
                  <a:cubicBezTo>
                    <a:pt x="188" y="352"/>
                    <a:pt x="188" y="352"/>
                    <a:pt x="188" y="352"/>
                  </a:cubicBezTo>
                  <a:cubicBezTo>
                    <a:pt x="188" y="353"/>
                    <a:pt x="188" y="354"/>
                    <a:pt x="192" y="356"/>
                  </a:cubicBezTo>
                  <a:cubicBezTo>
                    <a:pt x="190" y="356"/>
                    <a:pt x="190" y="356"/>
                    <a:pt x="189" y="357"/>
                  </a:cubicBezTo>
                  <a:cubicBezTo>
                    <a:pt x="189" y="357"/>
                    <a:pt x="191" y="357"/>
                    <a:pt x="191" y="357"/>
                  </a:cubicBezTo>
                  <a:cubicBezTo>
                    <a:pt x="189" y="357"/>
                    <a:pt x="189" y="357"/>
                    <a:pt x="189" y="357"/>
                  </a:cubicBezTo>
                  <a:cubicBezTo>
                    <a:pt x="188" y="357"/>
                    <a:pt x="189" y="358"/>
                    <a:pt x="191" y="359"/>
                  </a:cubicBezTo>
                  <a:cubicBezTo>
                    <a:pt x="189" y="358"/>
                    <a:pt x="189" y="358"/>
                    <a:pt x="189" y="358"/>
                  </a:cubicBezTo>
                  <a:cubicBezTo>
                    <a:pt x="188" y="359"/>
                    <a:pt x="190" y="359"/>
                    <a:pt x="191" y="359"/>
                  </a:cubicBezTo>
                  <a:cubicBezTo>
                    <a:pt x="189" y="359"/>
                    <a:pt x="189" y="359"/>
                    <a:pt x="189" y="359"/>
                  </a:cubicBezTo>
                  <a:cubicBezTo>
                    <a:pt x="191" y="359"/>
                    <a:pt x="191" y="359"/>
                    <a:pt x="191" y="359"/>
                  </a:cubicBezTo>
                  <a:cubicBezTo>
                    <a:pt x="191" y="360"/>
                    <a:pt x="191" y="360"/>
                    <a:pt x="189" y="360"/>
                  </a:cubicBezTo>
                  <a:cubicBezTo>
                    <a:pt x="190" y="360"/>
                    <a:pt x="190" y="360"/>
                    <a:pt x="190" y="360"/>
                  </a:cubicBezTo>
                  <a:cubicBezTo>
                    <a:pt x="189" y="360"/>
                    <a:pt x="189" y="361"/>
                    <a:pt x="189" y="362"/>
                  </a:cubicBezTo>
                  <a:cubicBezTo>
                    <a:pt x="190" y="362"/>
                    <a:pt x="191" y="362"/>
                    <a:pt x="192" y="362"/>
                  </a:cubicBezTo>
                  <a:cubicBezTo>
                    <a:pt x="194" y="362"/>
                    <a:pt x="192" y="362"/>
                    <a:pt x="193" y="362"/>
                  </a:cubicBezTo>
                  <a:cubicBezTo>
                    <a:pt x="191" y="362"/>
                    <a:pt x="191" y="362"/>
                    <a:pt x="191" y="362"/>
                  </a:cubicBezTo>
                  <a:cubicBezTo>
                    <a:pt x="187" y="362"/>
                    <a:pt x="190" y="364"/>
                    <a:pt x="189" y="365"/>
                  </a:cubicBezTo>
                  <a:cubicBezTo>
                    <a:pt x="190" y="365"/>
                    <a:pt x="190" y="365"/>
                    <a:pt x="190" y="365"/>
                  </a:cubicBezTo>
                  <a:cubicBezTo>
                    <a:pt x="188" y="365"/>
                    <a:pt x="190" y="366"/>
                    <a:pt x="189" y="367"/>
                  </a:cubicBezTo>
                  <a:cubicBezTo>
                    <a:pt x="190" y="367"/>
                    <a:pt x="193" y="367"/>
                    <a:pt x="193" y="368"/>
                  </a:cubicBezTo>
                  <a:cubicBezTo>
                    <a:pt x="195" y="368"/>
                    <a:pt x="190" y="368"/>
                    <a:pt x="189" y="368"/>
                  </a:cubicBezTo>
                  <a:cubicBezTo>
                    <a:pt x="190" y="368"/>
                    <a:pt x="190" y="368"/>
                    <a:pt x="190" y="369"/>
                  </a:cubicBezTo>
                  <a:cubicBezTo>
                    <a:pt x="190" y="369"/>
                    <a:pt x="190" y="369"/>
                    <a:pt x="190" y="369"/>
                  </a:cubicBezTo>
                  <a:cubicBezTo>
                    <a:pt x="191" y="369"/>
                    <a:pt x="191" y="369"/>
                    <a:pt x="190" y="369"/>
                  </a:cubicBezTo>
                  <a:cubicBezTo>
                    <a:pt x="190" y="369"/>
                    <a:pt x="190" y="369"/>
                    <a:pt x="190" y="369"/>
                  </a:cubicBezTo>
                  <a:cubicBezTo>
                    <a:pt x="190" y="370"/>
                    <a:pt x="189" y="370"/>
                    <a:pt x="189" y="370"/>
                  </a:cubicBezTo>
                  <a:cubicBezTo>
                    <a:pt x="191" y="370"/>
                    <a:pt x="190" y="371"/>
                    <a:pt x="191" y="371"/>
                  </a:cubicBezTo>
                  <a:cubicBezTo>
                    <a:pt x="190" y="371"/>
                    <a:pt x="190" y="371"/>
                    <a:pt x="190" y="371"/>
                  </a:cubicBezTo>
                  <a:cubicBezTo>
                    <a:pt x="192" y="371"/>
                    <a:pt x="192" y="371"/>
                    <a:pt x="192" y="371"/>
                  </a:cubicBezTo>
                  <a:cubicBezTo>
                    <a:pt x="191" y="371"/>
                    <a:pt x="191" y="371"/>
                    <a:pt x="191" y="371"/>
                  </a:cubicBezTo>
                  <a:cubicBezTo>
                    <a:pt x="189" y="371"/>
                    <a:pt x="189" y="371"/>
                    <a:pt x="189" y="371"/>
                  </a:cubicBezTo>
                  <a:cubicBezTo>
                    <a:pt x="188" y="371"/>
                    <a:pt x="191" y="371"/>
                    <a:pt x="192" y="372"/>
                  </a:cubicBezTo>
                  <a:cubicBezTo>
                    <a:pt x="193" y="372"/>
                    <a:pt x="191" y="372"/>
                    <a:pt x="191" y="372"/>
                  </a:cubicBezTo>
                  <a:cubicBezTo>
                    <a:pt x="190" y="372"/>
                    <a:pt x="191" y="372"/>
                    <a:pt x="191" y="372"/>
                  </a:cubicBezTo>
                  <a:cubicBezTo>
                    <a:pt x="189" y="371"/>
                    <a:pt x="190" y="372"/>
                    <a:pt x="189" y="372"/>
                  </a:cubicBezTo>
                  <a:cubicBezTo>
                    <a:pt x="189" y="372"/>
                    <a:pt x="191" y="372"/>
                    <a:pt x="191" y="372"/>
                  </a:cubicBezTo>
                  <a:cubicBezTo>
                    <a:pt x="190" y="373"/>
                    <a:pt x="191" y="373"/>
                    <a:pt x="189" y="373"/>
                  </a:cubicBezTo>
                  <a:cubicBezTo>
                    <a:pt x="190" y="373"/>
                    <a:pt x="190" y="373"/>
                    <a:pt x="191" y="374"/>
                  </a:cubicBezTo>
                  <a:cubicBezTo>
                    <a:pt x="191" y="373"/>
                    <a:pt x="191" y="373"/>
                    <a:pt x="193" y="373"/>
                  </a:cubicBezTo>
                  <a:cubicBezTo>
                    <a:pt x="193" y="373"/>
                    <a:pt x="193" y="374"/>
                    <a:pt x="192" y="374"/>
                  </a:cubicBezTo>
                  <a:cubicBezTo>
                    <a:pt x="192" y="374"/>
                    <a:pt x="192" y="374"/>
                    <a:pt x="192" y="374"/>
                  </a:cubicBezTo>
                  <a:cubicBezTo>
                    <a:pt x="192" y="374"/>
                    <a:pt x="192" y="374"/>
                    <a:pt x="193" y="374"/>
                  </a:cubicBezTo>
                  <a:cubicBezTo>
                    <a:pt x="191" y="374"/>
                    <a:pt x="191" y="374"/>
                    <a:pt x="191" y="374"/>
                  </a:cubicBezTo>
                  <a:cubicBezTo>
                    <a:pt x="193" y="374"/>
                    <a:pt x="192" y="375"/>
                    <a:pt x="193" y="375"/>
                  </a:cubicBezTo>
                  <a:cubicBezTo>
                    <a:pt x="191" y="375"/>
                    <a:pt x="189" y="375"/>
                    <a:pt x="189" y="375"/>
                  </a:cubicBezTo>
                  <a:cubicBezTo>
                    <a:pt x="190" y="376"/>
                    <a:pt x="190" y="376"/>
                    <a:pt x="190" y="376"/>
                  </a:cubicBezTo>
                  <a:cubicBezTo>
                    <a:pt x="191" y="376"/>
                    <a:pt x="190" y="376"/>
                    <a:pt x="189" y="376"/>
                  </a:cubicBezTo>
                  <a:cubicBezTo>
                    <a:pt x="188" y="376"/>
                    <a:pt x="194" y="377"/>
                    <a:pt x="192" y="377"/>
                  </a:cubicBezTo>
                  <a:cubicBezTo>
                    <a:pt x="190" y="377"/>
                    <a:pt x="190" y="377"/>
                    <a:pt x="189" y="377"/>
                  </a:cubicBezTo>
                  <a:cubicBezTo>
                    <a:pt x="190" y="378"/>
                    <a:pt x="191" y="378"/>
                    <a:pt x="191" y="378"/>
                  </a:cubicBezTo>
                  <a:cubicBezTo>
                    <a:pt x="192" y="378"/>
                    <a:pt x="189" y="377"/>
                    <a:pt x="191" y="377"/>
                  </a:cubicBezTo>
                  <a:cubicBezTo>
                    <a:pt x="192" y="377"/>
                    <a:pt x="191" y="378"/>
                    <a:pt x="192" y="378"/>
                  </a:cubicBezTo>
                  <a:cubicBezTo>
                    <a:pt x="187" y="378"/>
                    <a:pt x="191" y="380"/>
                    <a:pt x="188" y="380"/>
                  </a:cubicBezTo>
                  <a:cubicBezTo>
                    <a:pt x="191" y="380"/>
                    <a:pt x="189" y="381"/>
                    <a:pt x="190" y="381"/>
                  </a:cubicBezTo>
                  <a:cubicBezTo>
                    <a:pt x="187" y="381"/>
                    <a:pt x="190" y="382"/>
                    <a:pt x="189" y="382"/>
                  </a:cubicBezTo>
                  <a:cubicBezTo>
                    <a:pt x="191" y="382"/>
                    <a:pt x="191" y="382"/>
                    <a:pt x="191" y="382"/>
                  </a:cubicBezTo>
                  <a:cubicBezTo>
                    <a:pt x="190" y="382"/>
                    <a:pt x="195" y="383"/>
                    <a:pt x="192" y="383"/>
                  </a:cubicBezTo>
                  <a:cubicBezTo>
                    <a:pt x="191" y="383"/>
                    <a:pt x="190" y="383"/>
                    <a:pt x="190" y="383"/>
                  </a:cubicBezTo>
                  <a:cubicBezTo>
                    <a:pt x="187" y="383"/>
                    <a:pt x="192" y="384"/>
                    <a:pt x="189" y="384"/>
                  </a:cubicBezTo>
                  <a:cubicBezTo>
                    <a:pt x="190" y="384"/>
                    <a:pt x="192" y="384"/>
                    <a:pt x="193" y="385"/>
                  </a:cubicBezTo>
                  <a:cubicBezTo>
                    <a:pt x="192" y="385"/>
                    <a:pt x="190" y="385"/>
                    <a:pt x="190" y="385"/>
                  </a:cubicBezTo>
                  <a:cubicBezTo>
                    <a:pt x="190" y="386"/>
                    <a:pt x="191" y="386"/>
                    <a:pt x="190" y="386"/>
                  </a:cubicBezTo>
                  <a:cubicBezTo>
                    <a:pt x="189" y="386"/>
                    <a:pt x="189" y="386"/>
                    <a:pt x="189" y="386"/>
                  </a:cubicBezTo>
                  <a:cubicBezTo>
                    <a:pt x="188" y="386"/>
                    <a:pt x="189" y="386"/>
                    <a:pt x="190" y="387"/>
                  </a:cubicBezTo>
                  <a:cubicBezTo>
                    <a:pt x="188" y="387"/>
                    <a:pt x="189" y="388"/>
                    <a:pt x="188" y="388"/>
                  </a:cubicBezTo>
                  <a:cubicBezTo>
                    <a:pt x="191" y="389"/>
                    <a:pt x="187" y="389"/>
                    <a:pt x="190" y="389"/>
                  </a:cubicBezTo>
                  <a:cubicBezTo>
                    <a:pt x="189" y="389"/>
                    <a:pt x="189" y="389"/>
                    <a:pt x="189" y="389"/>
                  </a:cubicBezTo>
                  <a:cubicBezTo>
                    <a:pt x="190" y="389"/>
                    <a:pt x="192" y="390"/>
                    <a:pt x="192" y="390"/>
                  </a:cubicBezTo>
                  <a:cubicBezTo>
                    <a:pt x="190" y="390"/>
                    <a:pt x="190" y="390"/>
                    <a:pt x="190" y="390"/>
                  </a:cubicBezTo>
                  <a:cubicBezTo>
                    <a:pt x="188" y="390"/>
                    <a:pt x="190" y="390"/>
                    <a:pt x="189" y="391"/>
                  </a:cubicBezTo>
                  <a:cubicBezTo>
                    <a:pt x="190" y="390"/>
                    <a:pt x="189" y="391"/>
                    <a:pt x="190" y="391"/>
                  </a:cubicBezTo>
                  <a:cubicBezTo>
                    <a:pt x="191" y="391"/>
                    <a:pt x="191" y="391"/>
                    <a:pt x="191" y="391"/>
                  </a:cubicBezTo>
                  <a:cubicBezTo>
                    <a:pt x="192" y="392"/>
                    <a:pt x="192" y="391"/>
                    <a:pt x="192" y="392"/>
                  </a:cubicBezTo>
                  <a:cubicBezTo>
                    <a:pt x="192" y="392"/>
                    <a:pt x="190" y="392"/>
                    <a:pt x="190" y="392"/>
                  </a:cubicBezTo>
                  <a:cubicBezTo>
                    <a:pt x="189" y="392"/>
                    <a:pt x="190" y="392"/>
                    <a:pt x="190" y="393"/>
                  </a:cubicBezTo>
                  <a:cubicBezTo>
                    <a:pt x="190" y="393"/>
                    <a:pt x="190" y="392"/>
                    <a:pt x="191" y="393"/>
                  </a:cubicBezTo>
                  <a:cubicBezTo>
                    <a:pt x="191" y="393"/>
                    <a:pt x="190" y="393"/>
                    <a:pt x="190" y="393"/>
                  </a:cubicBezTo>
                  <a:cubicBezTo>
                    <a:pt x="190" y="393"/>
                    <a:pt x="191" y="393"/>
                    <a:pt x="191" y="393"/>
                  </a:cubicBezTo>
                  <a:cubicBezTo>
                    <a:pt x="191" y="393"/>
                    <a:pt x="191" y="393"/>
                    <a:pt x="191" y="393"/>
                  </a:cubicBezTo>
                  <a:cubicBezTo>
                    <a:pt x="190" y="393"/>
                    <a:pt x="190" y="393"/>
                    <a:pt x="190" y="393"/>
                  </a:cubicBezTo>
                  <a:cubicBezTo>
                    <a:pt x="190" y="393"/>
                    <a:pt x="190" y="393"/>
                    <a:pt x="190" y="393"/>
                  </a:cubicBezTo>
                  <a:cubicBezTo>
                    <a:pt x="190" y="393"/>
                    <a:pt x="190" y="393"/>
                    <a:pt x="190" y="393"/>
                  </a:cubicBezTo>
                  <a:cubicBezTo>
                    <a:pt x="190" y="393"/>
                    <a:pt x="190" y="393"/>
                    <a:pt x="190" y="393"/>
                  </a:cubicBezTo>
                  <a:cubicBezTo>
                    <a:pt x="188" y="393"/>
                    <a:pt x="188" y="393"/>
                    <a:pt x="188" y="393"/>
                  </a:cubicBezTo>
                  <a:cubicBezTo>
                    <a:pt x="188" y="394"/>
                    <a:pt x="190" y="394"/>
                    <a:pt x="191" y="394"/>
                  </a:cubicBezTo>
                  <a:cubicBezTo>
                    <a:pt x="189" y="395"/>
                    <a:pt x="191" y="396"/>
                    <a:pt x="192" y="396"/>
                  </a:cubicBezTo>
                  <a:cubicBezTo>
                    <a:pt x="192" y="396"/>
                    <a:pt x="190" y="396"/>
                    <a:pt x="191" y="396"/>
                  </a:cubicBezTo>
                  <a:cubicBezTo>
                    <a:pt x="191" y="397"/>
                    <a:pt x="193" y="397"/>
                    <a:pt x="192" y="397"/>
                  </a:cubicBezTo>
                  <a:cubicBezTo>
                    <a:pt x="192" y="397"/>
                    <a:pt x="191" y="397"/>
                    <a:pt x="191" y="398"/>
                  </a:cubicBezTo>
                  <a:cubicBezTo>
                    <a:pt x="190" y="398"/>
                    <a:pt x="192" y="397"/>
                    <a:pt x="192" y="397"/>
                  </a:cubicBezTo>
                  <a:cubicBezTo>
                    <a:pt x="190" y="398"/>
                    <a:pt x="194" y="399"/>
                    <a:pt x="192" y="400"/>
                  </a:cubicBezTo>
                  <a:cubicBezTo>
                    <a:pt x="192" y="399"/>
                    <a:pt x="191" y="399"/>
                    <a:pt x="191" y="399"/>
                  </a:cubicBezTo>
                  <a:cubicBezTo>
                    <a:pt x="191" y="400"/>
                    <a:pt x="192" y="400"/>
                    <a:pt x="194" y="401"/>
                  </a:cubicBezTo>
                  <a:cubicBezTo>
                    <a:pt x="192" y="401"/>
                    <a:pt x="192" y="401"/>
                    <a:pt x="192" y="401"/>
                  </a:cubicBezTo>
                  <a:cubicBezTo>
                    <a:pt x="192" y="401"/>
                    <a:pt x="193" y="401"/>
                    <a:pt x="194" y="401"/>
                  </a:cubicBezTo>
                  <a:cubicBezTo>
                    <a:pt x="195" y="401"/>
                    <a:pt x="196" y="401"/>
                    <a:pt x="196" y="402"/>
                  </a:cubicBezTo>
                  <a:cubicBezTo>
                    <a:pt x="196" y="402"/>
                    <a:pt x="196" y="402"/>
                    <a:pt x="196" y="402"/>
                  </a:cubicBezTo>
                  <a:cubicBezTo>
                    <a:pt x="196" y="402"/>
                    <a:pt x="197" y="402"/>
                    <a:pt x="197" y="402"/>
                  </a:cubicBezTo>
                  <a:cubicBezTo>
                    <a:pt x="196" y="403"/>
                    <a:pt x="196" y="402"/>
                    <a:pt x="195" y="402"/>
                  </a:cubicBezTo>
                  <a:cubicBezTo>
                    <a:pt x="193" y="403"/>
                    <a:pt x="194" y="404"/>
                    <a:pt x="194" y="404"/>
                  </a:cubicBezTo>
                  <a:cubicBezTo>
                    <a:pt x="195" y="404"/>
                    <a:pt x="195" y="404"/>
                    <a:pt x="195" y="404"/>
                  </a:cubicBezTo>
                  <a:cubicBezTo>
                    <a:pt x="196" y="404"/>
                    <a:pt x="194" y="404"/>
                    <a:pt x="194" y="404"/>
                  </a:cubicBezTo>
                  <a:cubicBezTo>
                    <a:pt x="199" y="405"/>
                    <a:pt x="199" y="405"/>
                    <a:pt x="199" y="405"/>
                  </a:cubicBezTo>
                  <a:cubicBezTo>
                    <a:pt x="198" y="404"/>
                    <a:pt x="197" y="405"/>
                    <a:pt x="196" y="405"/>
                  </a:cubicBezTo>
                  <a:cubicBezTo>
                    <a:pt x="196" y="405"/>
                    <a:pt x="199" y="406"/>
                    <a:pt x="201" y="406"/>
                  </a:cubicBezTo>
                  <a:cubicBezTo>
                    <a:pt x="200" y="406"/>
                    <a:pt x="201" y="406"/>
                    <a:pt x="201" y="407"/>
                  </a:cubicBezTo>
                  <a:cubicBezTo>
                    <a:pt x="200" y="407"/>
                    <a:pt x="202" y="407"/>
                    <a:pt x="200" y="407"/>
                  </a:cubicBezTo>
                  <a:cubicBezTo>
                    <a:pt x="199" y="407"/>
                    <a:pt x="199" y="407"/>
                    <a:pt x="199" y="407"/>
                  </a:cubicBezTo>
                  <a:cubicBezTo>
                    <a:pt x="199" y="407"/>
                    <a:pt x="197" y="407"/>
                    <a:pt x="196" y="407"/>
                  </a:cubicBezTo>
                  <a:cubicBezTo>
                    <a:pt x="196" y="407"/>
                    <a:pt x="196" y="408"/>
                    <a:pt x="195" y="409"/>
                  </a:cubicBezTo>
                  <a:cubicBezTo>
                    <a:pt x="198" y="408"/>
                    <a:pt x="197" y="410"/>
                    <a:pt x="199" y="409"/>
                  </a:cubicBezTo>
                  <a:cubicBezTo>
                    <a:pt x="200" y="410"/>
                    <a:pt x="197" y="410"/>
                    <a:pt x="197" y="410"/>
                  </a:cubicBezTo>
                  <a:cubicBezTo>
                    <a:pt x="198" y="411"/>
                    <a:pt x="197" y="411"/>
                    <a:pt x="197" y="412"/>
                  </a:cubicBezTo>
                  <a:cubicBezTo>
                    <a:pt x="197" y="412"/>
                    <a:pt x="197" y="412"/>
                    <a:pt x="197" y="412"/>
                  </a:cubicBezTo>
                  <a:cubicBezTo>
                    <a:pt x="198" y="412"/>
                    <a:pt x="197" y="413"/>
                    <a:pt x="199" y="413"/>
                  </a:cubicBezTo>
                  <a:cubicBezTo>
                    <a:pt x="198" y="413"/>
                    <a:pt x="198" y="413"/>
                    <a:pt x="198" y="413"/>
                  </a:cubicBezTo>
                  <a:cubicBezTo>
                    <a:pt x="197" y="414"/>
                    <a:pt x="201" y="413"/>
                    <a:pt x="200" y="414"/>
                  </a:cubicBezTo>
                  <a:cubicBezTo>
                    <a:pt x="199" y="414"/>
                    <a:pt x="199" y="414"/>
                    <a:pt x="199" y="414"/>
                  </a:cubicBezTo>
                  <a:cubicBezTo>
                    <a:pt x="200" y="414"/>
                    <a:pt x="198" y="415"/>
                    <a:pt x="200" y="415"/>
                  </a:cubicBezTo>
                  <a:cubicBezTo>
                    <a:pt x="199" y="415"/>
                    <a:pt x="199" y="415"/>
                    <a:pt x="198" y="415"/>
                  </a:cubicBezTo>
                  <a:cubicBezTo>
                    <a:pt x="199" y="415"/>
                    <a:pt x="199" y="416"/>
                    <a:pt x="200" y="416"/>
                  </a:cubicBezTo>
                  <a:cubicBezTo>
                    <a:pt x="198" y="416"/>
                    <a:pt x="198" y="416"/>
                    <a:pt x="198" y="416"/>
                  </a:cubicBezTo>
                  <a:cubicBezTo>
                    <a:pt x="197" y="417"/>
                    <a:pt x="201" y="416"/>
                    <a:pt x="200" y="417"/>
                  </a:cubicBezTo>
                  <a:cubicBezTo>
                    <a:pt x="200" y="417"/>
                    <a:pt x="199" y="417"/>
                    <a:pt x="199" y="417"/>
                  </a:cubicBezTo>
                  <a:cubicBezTo>
                    <a:pt x="200" y="417"/>
                    <a:pt x="200" y="418"/>
                    <a:pt x="200" y="418"/>
                  </a:cubicBezTo>
                  <a:cubicBezTo>
                    <a:pt x="198" y="419"/>
                    <a:pt x="198" y="419"/>
                    <a:pt x="198" y="419"/>
                  </a:cubicBezTo>
                  <a:cubicBezTo>
                    <a:pt x="198" y="421"/>
                    <a:pt x="198" y="423"/>
                    <a:pt x="201" y="425"/>
                  </a:cubicBezTo>
                  <a:cubicBezTo>
                    <a:pt x="198" y="425"/>
                    <a:pt x="199" y="424"/>
                    <a:pt x="197" y="425"/>
                  </a:cubicBezTo>
                  <a:cubicBezTo>
                    <a:pt x="200" y="425"/>
                    <a:pt x="198" y="425"/>
                    <a:pt x="199" y="426"/>
                  </a:cubicBezTo>
                  <a:cubicBezTo>
                    <a:pt x="198" y="426"/>
                    <a:pt x="198" y="426"/>
                    <a:pt x="198" y="426"/>
                  </a:cubicBezTo>
                  <a:cubicBezTo>
                    <a:pt x="199" y="426"/>
                    <a:pt x="198" y="426"/>
                    <a:pt x="198" y="426"/>
                  </a:cubicBezTo>
                  <a:cubicBezTo>
                    <a:pt x="199" y="426"/>
                    <a:pt x="199" y="426"/>
                    <a:pt x="199" y="426"/>
                  </a:cubicBezTo>
                  <a:cubicBezTo>
                    <a:pt x="199" y="426"/>
                    <a:pt x="199" y="427"/>
                    <a:pt x="199" y="427"/>
                  </a:cubicBezTo>
                  <a:cubicBezTo>
                    <a:pt x="199" y="427"/>
                    <a:pt x="199" y="427"/>
                    <a:pt x="199" y="427"/>
                  </a:cubicBezTo>
                  <a:cubicBezTo>
                    <a:pt x="199" y="427"/>
                    <a:pt x="199" y="427"/>
                    <a:pt x="199" y="427"/>
                  </a:cubicBezTo>
                  <a:cubicBezTo>
                    <a:pt x="198" y="427"/>
                    <a:pt x="197" y="427"/>
                    <a:pt x="199" y="427"/>
                  </a:cubicBezTo>
                  <a:cubicBezTo>
                    <a:pt x="199" y="427"/>
                    <a:pt x="199" y="427"/>
                    <a:pt x="199" y="427"/>
                  </a:cubicBezTo>
                  <a:cubicBezTo>
                    <a:pt x="197" y="428"/>
                    <a:pt x="197" y="428"/>
                    <a:pt x="197" y="428"/>
                  </a:cubicBezTo>
                  <a:cubicBezTo>
                    <a:pt x="200" y="428"/>
                    <a:pt x="198" y="428"/>
                    <a:pt x="198" y="428"/>
                  </a:cubicBezTo>
                  <a:cubicBezTo>
                    <a:pt x="197" y="429"/>
                    <a:pt x="194" y="427"/>
                    <a:pt x="194" y="429"/>
                  </a:cubicBezTo>
                  <a:cubicBezTo>
                    <a:pt x="194" y="429"/>
                    <a:pt x="194" y="429"/>
                    <a:pt x="194" y="429"/>
                  </a:cubicBezTo>
                  <a:cubicBezTo>
                    <a:pt x="189" y="432"/>
                    <a:pt x="183" y="435"/>
                    <a:pt x="180" y="441"/>
                  </a:cubicBezTo>
                  <a:cubicBezTo>
                    <a:pt x="180" y="442"/>
                    <a:pt x="179" y="443"/>
                    <a:pt x="178" y="444"/>
                  </a:cubicBezTo>
                  <a:cubicBezTo>
                    <a:pt x="178" y="441"/>
                    <a:pt x="178" y="437"/>
                    <a:pt x="180" y="434"/>
                  </a:cubicBezTo>
                  <a:cubicBezTo>
                    <a:pt x="179" y="431"/>
                    <a:pt x="178" y="427"/>
                    <a:pt x="179" y="425"/>
                  </a:cubicBezTo>
                  <a:cubicBezTo>
                    <a:pt x="178" y="412"/>
                    <a:pt x="182" y="402"/>
                    <a:pt x="179" y="389"/>
                  </a:cubicBezTo>
                  <a:cubicBezTo>
                    <a:pt x="179" y="390"/>
                    <a:pt x="178" y="389"/>
                    <a:pt x="177" y="389"/>
                  </a:cubicBezTo>
                  <a:cubicBezTo>
                    <a:pt x="178" y="389"/>
                    <a:pt x="178" y="389"/>
                    <a:pt x="178" y="389"/>
                  </a:cubicBezTo>
                  <a:cubicBezTo>
                    <a:pt x="176" y="388"/>
                    <a:pt x="176" y="388"/>
                    <a:pt x="176" y="388"/>
                  </a:cubicBezTo>
                  <a:cubicBezTo>
                    <a:pt x="176" y="387"/>
                    <a:pt x="178" y="387"/>
                    <a:pt x="178" y="388"/>
                  </a:cubicBezTo>
                  <a:cubicBezTo>
                    <a:pt x="178" y="383"/>
                    <a:pt x="177" y="379"/>
                    <a:pt x="178" y="374"/>
                  </a:cubicBezTo>
                  <a:cubicBezTo>
                    <a:pt x="175" y="374"/>
                    <a:pt x="177" y="371"/>
                    <a:pt x="175" y="371"/>
                  </a:cubicBezTo>
                  <a:cubicBezTo>
                    <a:pt x="176" y="371"/>
                    <a:pt x="176" y="371"/>
                    <a:pt x="176" y="371"/>
                  </a:cubicBezTo>
                  <a:cubicBezTo>
                    <a:pt x="175" y="368"/>
                    <a:pt x="175" y="368"/>
                    <a:pt x="177" y="365"/>
                  </a:cubicBezTo>
                  <a:cubicBezTo>
                    <a:pt x="178" y="353"/>
                    <a:pt x="176" y="340"/>
                    <a:pt x="174" y="326"/>
                  </a:cubicBezTo>
                  <a:cubicBezTo>
                    <a:pt x="170" y="313"/>
                    <a:pt x="162" y="297"/>
                    <a:pt x="148" y="288"/>
                  </a:cubicBezTo>
                  <a:cubicBezTo>
                    <a:pt x="143" y="290"/>
                    <a:pt x="142" y="286"/>
                    <a:pt x="138" y="288"/>
                  </a:cubicBezTo>
                  <a:cubicBezTo>
                    <a:pt x="138" y="287"/>
                    <a:pt x="138" y="287"/>
                    <a:pt x="138" y="287"/>
                  </a:cubicBezTo>
                  <a:cubicBezTo>
                    <a:pt x="136" y="288"/>
                    <a:pt x="136" y="286"/>
                    <a:pt x="133" y="284"/>
                  </a:cubicBezTo>
                  <a:cubicBezTo>
                    <a:pt x="133" y="285"/>
                    <a:pt x="132" y="284"/>
                    <a:pt x="132" y="286"/>
                  </a:cubicBezTo>
                  <a:cubicBezTo>
                    <a:pt x="131" y="287"/>
                    <a:pt x="131" y="282"/>
                    <a:pt x="129" y="283"/>
                  </a:cubicBezTo>
                  <a:cubicBezTo>
                    <a:pt x="129" y="282"/>
                    <a:pt x="129" y="284"/>
                    <a:pt x="129" y="283"/>
                  </a:cubicBezTo>
                  <a:cubicBezTo>
                    <a:pt x="125" y="285"/>
                    <a:pt x="129" y="282"/>
                    <a:pt x="127" y="279"/>
                  </a:cubicBezTo>
                  <a:cubicBezTo>
                    <a:pt x="120" y="278"/>
                    <a:pt x="113" y="280"/>
                    <a:pt x="107" y="278"/>
                  </a:cubicBezTo>
                  <a:cubicBezTo>
                    <a:pt x="108" y="278"/>
                    <a:pt x="108" y="280"/>
                    <a:pt x="107" y="280"/>
                  </a:cubicBezTo>
                  <a:cubicBezTo>
                    <a:pt x="107" y="276"/>
                    <a:pt x="105" y="280"/>
                    <a:pt x="104" y="279"/>
                  </a:cubicBezTo>
                  <a:cubicBezTo>
                    <a:pt x="104" y="278"/>
                    <a:pt x="105" y="278"/>
                    <a:pt x="105" y="278"/>
                  </a:cubicBezTo>
                  <a:cubicBezTo>
                    <a:pt x="103" y="276"/>
                    <a:pt x="101" y="278"/>
                    <a:pt x="98" y="277"/>
                  </a:cubicBezTo>
                  <a:cubicBezTo>
                    <a:pt x="96" y="278"/>
                    <a:pt x="94" y="275"/>
                    <a:pt x="92" y="277"/>
                  </a:cubicBezTo>
                  <a:cubicBezTo>
                    <a:pt x="93" y="275"/>
                    <a:pt x="91" y="276"/>
                    <a:pt x="91" y="275"/>
                  </a:cubicBezTo>
                  <a:cubicBezTo>
                    <a:pt x="89" y="279"/>
                    <a:pt x="88" y="273"/>
                    <a:pt x="85" y="275"/>
                  </a:cubicBezTo>
                  <a:cubicBezTo>
                    <a:pt x="86" y="275"/>
                    <a:pt x="86" y="275"/>
                    <a:pt x="86" y="275"/>
                  </a:cubicBezTo>
                  <a:cubicBezTo>
                    <a:pt x="80" y="274"/>
                    <a:pt x="77" y="272"/>
                    <a:pt x="72" y="271"/>
                  </a:cubicBezTo>
                  <a:cubicBezTo>
                    <a:pt x="69" y="270"/>
                    <a:pt x="69" y="264"/>
                    <a:pt x="66" y="264"/>
                  </a:cubicBezTo>
                  <a:cubicBezTo>
                    <a:pt x="65" y="265"/>
                    <a:pt x="65" y="265"/>
                    <a:pt x="64" y="265"/>
                  </a:cubicBezTo>
                  <a:cubicBezTo>
                    <a:pt x="64" y="264"/>
                    <a:pt x="65" y="264"/>
                    <a:pt x="65" y="264"/>
                  </a:cubicBezTo>
                  <a:cubicBezTo>
                    <a:pt x="63" y="263"/>
                    <a:pt x="63" y="260"/>
                    <a:pt x="62" y="259"/>
                  </a:cubicBezTo>
                  <a:cubicBezTo>
                    <a:pt x="62" y="259"/>
                    <a:pt x="61" y="258"/>
                    <a:pt x="60" y="259"/>
                  </a:cubicBezTo>
                  <a:cubicBezTo>
                    <a:pt x="61" y="256"/>
                    <a:pt x="56" y="255"/>
                    <a:pt x="57" y="252"/>
                  </a:cubicBezTo>
                  <a:cubicBezTo>
                    <a:pt x="54" y="254"/>
                    <a:pt x="54" y="252"/>
                    <a:pt x="53" y="251"/>
                  </a:cubicBezTo>
                  <a:cubicBezTo>
                    <a:pt x="53" y="251"/>
                    <a:pt x="54" y="250"/>
                    <a:pt x="54" y="250"/>
                  </a:cubicBezTo>
                  <a:cubicBezTo>
                    <a:pt x="53" y="249"/>
                    <a:pt x="53" y="248"/>
                    <a:pt x="53" y="245"/>
                  </a:cubicBezTo>
                  <a:cubicBezTo>
                    <a:pt x="52" y="245"/>
                    <a:pt x="50" y="245"/>
                    <a:pt x="50" y="244"/>
                  </a:cubicBezTo>
                  <a:cubicBezTo>
                    <a:pt x="52" y="242"/>
                    <a:pt x="50" y="241"/>
                    <a:pt x="50" y="240"/>
                  </a:cubicBezTo>
                  <a:cubicBezTo>
                    <a:pt x="48" y="241"/>
                    <a:pt x="46" y="240"/>
                    <a:pt x="47" y="239"/>
                  </a:cubicBezTo>
                  <a:cubicBezTo>
                    <a:pt x="49" y="238"/>
                    <a:pt x="49" y="238"/>
                    <a:pt x="49" y="238"/>
                  </a:cubicBezTo>
                  <a:cubicBezTo>
                    <a:pt x="46" y="235"/>
                    <a:pt x="48" y="230"/>
                    <a:pt x="44" y="225"/>
                  </a:cubicBezTo>
                  <a:cubicBezTo>
                    <a:pt x="45" y="224"/>
                    <a:pt x="45" y="224"/>
                    <a:pt x="45" y="224"/>
                  </a:cubicBezTo>
                  <a:cubicBezTo>
                    <a:pt x="42" y="219"/>
                    <a:pt x="42" y="213"/>
                    <a:pt x="37" y="209"/>
                  </a:cubicBezTo>
                  <a:cubicBezTo>
                    <a:pt x="37" y="208"/>
                    <a:pt x="37" y="207"/>
                    <a:pt x="36" y="205"/>
                  </a:cubicBezTo>
                  <a:cubicBezTo>
                    <a:pt x="37" y="205"/>
                    <a:pt x="39" y="204"/>
                    <a:pt x="40" y="203"/>
                  </a:cubicBezTo>
                  <a:cubicBezTo>
                    <a:pt x="36" y="203"/>
                    <a:pt x="36" y="203"/>
                    <a:pt x="36" y="203"/>
                  </a:cubicBezTo>
                  <a:cubicBezTo>
                    <a:pt x="41" y="201"/>
                    <a:pt x="44" y="197"/>
                    <a:pt x="48" y="196"/>
                  </a:cubicBezTo>
                  <a:cubicBezTo>
                    <a:pt x="47" y="198"/>
                    <a:pt x="49" y="198"/>
                    <a:pt x="49" y="199"/>
                  </a:cubicBezTo>
                  <a:cubicBezTo>
                    <a:pt x="50" y="198"/>
                    <a:pt x="50" y="196"/>
                    <a:pt x="52" y="196"/>
                  </a:cubicBezTo>
                  <a:cubicBezTo>
                    <a:pt x="51" y="199"/>
                    <a:pt x="51" y="199"/>
                    <a:pt x="51" y="199"/>
                  </a:cubicBezTo>
                  <a:cubicBezTo>
                    <a:pt x="52" y="197"/>
                    <a:pt x="56" y="193"/>
                    <a:pt x="59" y="190"/>
                  </a:cubicBezTo>
                  <a:cubicBezTo>
                    <a:pt x="59" y="197"/>
                    <a:pt x="61" y="192"/>
                    <a:pt x="62" y="201"/>
                  </a:cubicBezTo>
                  <a:cubicBezTo>
                    <a:pt x="60" y="200"/>
                    <a:pt x="60" y="200"/>
                    <a:pt x="60" y="200"/>
                  </a:cubicBezTo>
                  <a:cubicBezTo>
                    <a:pt x="61" y="202"/>
                    <a:pt x="61" y="203"/>
                    <a:pt x="62" y="206"/>
                  </a:cubicBezTo>
                  <a:cubicBezTo>
                    <a:pt x="64" y="206"/>
                    <a:pt x="65" y="204"/>
                    <a:pt x="64" y="199"/>
                  </a:cubicBezTo>
                  <a:cubicBezTo>
                    <a:pt x="68" y="202"/>
                    <a:pt x="65" y="203"/>
                    <a:pt x="68" y="212"/>
                  </a:cubicBezTo>
                  <a:cubicBezTo>
                    <a:pt x="71" y="214"/>
                    <a:pt x="66" y="208"/>
                    <a:pt x="69" y="207"/>
                  </a:cubicBezTo>
                  <a:cubicBezTo>
                    <a:pt x="70" y="206"/>
                    <a:pt x="71" y="211"/>
                    <a:pt x="75" y="215"/>
                  </a:cubicBezTo>
                  <a:cubicBezTo>
                    <a:pt x="82" y="221"/>
                    <a:pt x="78" y="220"/>
                    <a:pt x="81" y="223"/>
                  </a:cubicBezTo>
                  <a:cubicBezTo>
                    <a:pt x="79" y="223"/>
                    <a:pt x="71" y="217"/>
                    <a:pt x="73" y="217"/>
                  </a:cubicBezTo>
                  <a:cubicBezTo>
                    <a:pt x="65" y="209"/>
                    <a:pt x="73" y="224"/>
                    <a:pt x="68" y="218"/>
                  </a:cubicBezTo>
                  <a:cubicBezTo>
                    <a:pt x="75" y="226"/>
                    <a:pt x="76" y="226"/>
                    <a:pt x="82" y="226"/>
                  </a:cubicBezTo>
                  <a:cubicBezTo>
                    <a:pt x="79" y="225"/>
                    <a:pt x="85" y="224"/>
                    <a:pt x="82" y="223"/>
                  </a:cubicBezTo>
                  <a:cubicBezTo>
                    <a:pt x="98" y="219"/>
                    <a:pt x="96" y="225"/>
                    <a:pt x="106" y="216"/>
                  </a:cubicBezTo>
                  <a:cubicBezTo>
                    <a:pt x="103" y="216"/>
                    <a:pt x="111" y="202"/>
                    <a:pt x="104" y="206"/>
                  </a:cubicBezTo>
                  <a:cubicBezTo>
                    <a:pt x="104" y="204"/>
                    <a:pt x="105" y="201"/>
                    <a:pt x="107" y="200"/>
                  </a:cubicBezTo>
                  <a:cubicBezTo>
                    <a:pt x="107" y="203"/>
                    <a:pt x="110" y="197"/>
                    <a:pt x="110" y="201"/>
                  </a:cubicBezTo>
                  <a:cubicBezTo>
                    <a:pt x="111" y="198"/>
                    <a:pt x="111" y="198"/>
                    <a:pt x="111" y="198"/>
                  </a:cubicBezTo>
                  <a:cubicBezTo>
                    <a:pt x="111" y="204"/>
                    <a:pt x="111" y="204"/>
                    <a:pt x="111" y="204"/>
                  </a:cubicBezTo>
                  <a:cubicBezTo>
                    <a:pt x="114" y="201"/>
                    <a:pt x="118" y="196"/>
                    <a:pt x="120" y="194"/>
                  </a:cubicBezTo>
                  <a:cubicBezTo>
                    <a:pt x="121" y="189"/>
                    <a:pt x="117" y="195"/>
                    <a:pt x="119" y="190"/>
                  </a:cubicBezTo>
                  <a:cubicBezTo>
                    <a:pt x="119" y="192"/>
                    <a:pt x="121" y="189"/>
                    <a:pt x="122" y="186"/>
                  </a:cubicBezTo>
                  <a:cubicBezTo>
                    <a:pt x="120" y="191"/>
                    <a:pt x="119" y="186"/>
                    <a:pt x="120" y="182"/>
                  </a:cubicBezTo>
                  <a:cubicBezTo>
                    <a:pt x="120" y="181"/>
                    <a:pt x="121" y="180"/>
                    <a:pt x="121" y="179"/>
                  </a:cubicBezTo>
                  <a:cubicBezTo>
                    <a:pt x="122" y="180"/>
                    <a:pt x="122" y="180"/>
                    <a:pt x="122" y="181"/>
                  </a:cubicBezTo>
                  <a:cubicBezTo>
                    <a:pt x="122" y="182"/>
                    <a:pt x="122" y="182"/>
                    <a:pt x="122" y="183"/>
                  </a:cubicBezTo>
                  <a:cubicBezTo>
                    <a:pt x="123" y="183"/>
                    <a:pt x="123" y="183"/>
                    <a:pt x="123" y="183"/>
                  </a:cubicBezTo>
                  <a:cubicBezTo>
                    <a:pt x="123" y="183"/>
                    <a:pt x="122" y="183"/>
                    <a:pt x="122" y="183"/>
                  </a:cubicBezTo>
                  <a:cubicBezTo>
                    <a:pt x="122" y="188"/>
                    <a:pt x="125" y="188"/>
                    <a:pt x="126" y="189"/>
                  </a:cubicBezTo>
                  <a:cubicBezTo>
                    <a:pt x="126" y="193"/>
                    <a:pt x="126" y="193"/>
                    <a:pt x="126" y="193"/>
                  </a:cubicBezTo>
                  <a:cubicBezTo>
                    <a:pt x="127" y="193"/>
                    <a:pt x="127" y="193"/>
                    <a:pt x="127" y="193"/>
                  </a:cubicBezTo>
                  <a:cubicBezTo>
                    <a:pt x="130" y="197"/>
                    <a:pt x="134" y="202"/>
                    <a:pt x="132" y="203"/>
                  </a:cubicBezTo>
                  <a:cubicBezTo>
                    <a:pt x="134" y="205"/>
                    <a:pt x="136" y="206"/>
                    <a:pt x="135" y="203"/>
                  </a:cubicBezTo>
                  <a:cubicBezTo>
                    <a:pt x="136" y="205"/>
                    <a:pt x="140" y="212"/>
                    <a:pt x="151" y="211"/>
                  </a:cubicBezTo>
                  <a:cubicBezTo>
                    <a:pt x="161" y="208"/>
                    <a:pt x="165" y="201"/>
                    <a:pt x="167" y="197"/>
                  </a:cubicBezTo>
                  <a:cubicBezTo>
                    <a:pt x="164" y="201"/>
                    <a:pt x="163" y="200"/>
                    <a:pt x="162" y="200"/>
                  </a:cubicBezTo>
                  <a:cubicBezTo>
                    <a:pt x="161" y="197"/>
                    <a:pt x="164" y="198"/>
                    <a:pt x="164" y="194"/>
                  </a:cubicBezTo>
                  <a:cubicBezTo>
                    <a:pt x="165" y="195"/>
                    <a:pt x="167" y="192"/>
                    <a:pt x="166" y="196"/>
                  </a:cubicBezTo>
                  <a:cubicBezTo>
                    <a:pt x="170" y="191"/>
                    <a:pt x="171" y="185"/>
                    <a:pt x="173" y="179"/>
                  </a:cubicBezTo>
                  <a:cubicBezTo>
                    <a:pt x="173" y="180"/>
                    <a:pt x="173" y="180"/>
                    <a:pt x="174" y="181"/>
                  </a:cubicBezTo>
                  <a:cubicBezTo>
                    <a:pt x="174" y="181"/>
                    <a:pt x="174" y="181"/>
                    <a:pt x="174" y="182"/>
                  </a:cubicBezTo>
                  <a:cubicBezTo>
                    <a:pt x="174" y="182"/>
                    <a:pt x="174" y="182"/>
                    <a:pt x="174" y="183"/>
                  </a:cubicBezTo>
                  <a:cubicBezTo>
                    <a:pt x="175" y="184"/>
                    <a:pt x="175" y="185"/>
                    <a:pt x="176" y="186"/>
                  </a:cubicBezTo>
                  <a:cubicBezTo>
                    <a:pt x="175" y="185"/>
                    <a:pt x="175" y="185"/>
                    <a:pt x="175" y="184"/>
                  </a:cubicBezTo>
                  <a:cubicBezTo>
                    <a:pt x="175" y="185"/>
                    <a:pt x="175" y="186"/>
                    <a:pt x="176" y="187"/>
                  </a:cubicBezTo>
                  <a:cubicBezTo>
                    <a:pt x="176" y="187"/>
                    <a:pt x="176" y="187"/>
                    <a:pt x="176" y="187"/>
                  </a:cubicBezTo>
                  <a:cubicBezTo>
                    <a:pt x="177" y="189"/>
                    <a:pt x="177" y="190"/>
                    <a:pt x="178" y="191"/>
                  </a:cubicBezTo>
                  <a:cubicBezTo>
                    <a:pt x="176" y="191"/>
                    <a:pt x="176" y="191"/>
                    <a:pt x="176" y="191"/>
                  </a:cubicBezTo>
                  <a:cubicBezTo>
                    <a:pt x="176" y="194"/>
                    <a:pt x="188" y="201"/>
                    <a:pt x="189" y="198"/>
                  </a:cubicBezTo>
                  <a:cubicBezTo>
                    <a:pt x="205" y="196"/>
                    <a:pt x="210" y="186"/>
                    <a:pt x="213" y="179"/>
                  </a:cubicBezTo>
                  <a:cubicBezTo>
                    <a:pt x="214" y="178"/>
                    <a:pt x="214" y="178"/>
                    <a:pt x="214" y="178"/>
                  </a:cubicBezTo>
                  <a:cubicBezTo>
                    <a:pt x="214" y="178"/>
                    <a:pt x="214" y="178"/>
                    <a:pt x="214" y="178"/>
                  </a:cubicBezTo>
                  <a:cubicBezTo>
                    <a:pt x="214" y="178"/>
                    <a:pt x="214" y="177"/>
                    <a:pt x="214" y="177"/>
                  </a:cubicBezTo>
                  <a:cubicBezTo>
                    <a:pt x="214" y="177"/>
                    <a:pt x="215" y="177"/>
                    <a:pt x="215" y="177"/>
                  </a:cubicBezTo>
                  <a:cubicBezTo>
                    <a:pt x="219" y="183"/>
                    <a:pt x="215" y="181"/>
                    <a:pt x="216" y="184"/>
                  </a:cubicBezTo>
                  <a:cubicBezTo>
                    <a:pt x="224" y="191"/>
                    <a:pt x="234" y="187"/>
                    <a:pt x="239" y="182"/>
                  </a:cubicBezTo>
                  <a:cubicBezTo>
                    <a:pt x="239" y="182"/>
                    <a:pt x="240" y="183"/>
                    <a:pt x="239" y="183"/>
                  </a:cubicBezTo>
                  <a:cubicBezTo>
                    <a:pt x="244" y="179"/>
                    <a:pt x="250" y="173"/>
                    <a:pt x="253" y="167"/>
                  </a:cubicBezTo>
                  <a:cubicBezTo>
                    <a:pt x="255" y="173"/>
                    <a:pt x="258" y="178"/>
                    <a:pt x="262" y="183"/>
                  </a:cubicBezTo>
                  <a:cubicBezTo>
                    <a:pt x="272" y="194"/>
                    <a:pt x="282" y="179"/>
                    <a:pt x="282" y="172"/>
                  </a:cubicBezTo>
                  <a:cubicBezTo>
                    <a:pt x="282" y="171"/>
                    <a:pt x="283" y="172"/>
                    <a:pt x="283" y="173"/>
                  </a:cubicBezTo>
                  <a:cubicBezTo>
                    <a:pt x="283" y="162"/>
                    <a:pt x="288" y="150"/>
                    <a:pt x="283" y="141"/>
                  </a:cubicBezTo>
                  <a:cubicBezTo>
                    <a:pt x="281" y="138"/>
                    <a:pt x="281" y="138"/>
                    <a:pt x="281" y="138"/>
                  </a:cubicBezTo>
                  <a:cubicBezTo>
                    <a:pt x="282" y="136"/>
                    <a:pt x="283" y="136"/>
                    <a:pt x="284" y="134"/>
                  </a:cubicBezTo>
                  <a:cubicBezTo>
                    <a:pt x="283" y="132"/>
                    <a:pt x="283" y="124"/>
                    <a:pt x="282" y="122"/>
                  </a:cubicBezTo>
                  <a:cubicBezTo>
                    <a:pt x="283" y="121"/>
                    <a:pt x="283" y="123"/>
                    <a:pt x="283" y="123"/>
                  </a:cubicBezTo>
                  <a:cubicBezTo>
                    <a:pt x="284" y="122"/>
                    <a:pt x="284" y="121"/>
                    <a:pt x="284" y="120"/>
                  </a:cubicBezTo>
                  <a:cubicBezTo>
                    <a:pt x="285" y="120"/>
                    <a:pt x="286" y="120"/>
                    <a:pt x="287" y="120"/>
                  </a:cubicBezTo>
                  <a:cubicBezTo>
                    <a:pt x="293" y="141"/>
                    <a:pt x="294" y="171"/>
                    <a:pt x="312" y="180"/>
                  </a:cubicBezTo>
                  <a:cubicBezTo>
                    <a:pt x="316" y="182"/>
                    <a:pt x="313" y="183"/>
                    <a:pt x="315" y="184"/>
                  </a:cubicBezTo>
                  <a:cubicBezTo>
                    <a:pt x="325" y="187"/>
                    <a:pt x="336" y="188"/>
                    <a:pt x="347" y="188"/>
                  </a:cubicBezTo>
                  <a:cubicBezTo>
                    <a:pt x="346" y="189"/>
                    <a:pt x="345" y="190"/>
                    <a:pt x="344" y="191"/>
                  </a:cubicBezTo>
                  <a:cubicBezTo>
                    <a:pt x="346" y="193"/>
                    <a:pt x="342" y="195"/>
                    <a:pt x="343" y="196"/>
                  </a:cubicBezTo>
                  <a:cubicBezTo>
                    <a:pt x="343" y="196"/>
                    <a:pt x="343" y="196"/>
                    <a:pt x="343" y="195"/>
                  </a:cubicBezTo>
                  <a:cubicBezTo>
                    <a:pt x="340" y="201"/>
                    <a:pt x="343" y="196"/>
                    <a:pt x="338" y="200"/>
                  </a:cubicBezTo>
                  <a:cubicBezTo>
                    <a:pt x="327" y="213"/>
                    <a:pt x="329" y="230"/>
                    <a:pt x="329" y="240"/>
                  </a:cubicBezTo>
                  <a:cubicBezTo>
                    <a:pt x="330" y="251"/>
                    <a:pt x="331" y="257"/>
                    <a:pt x="326" y="263"/>
                  </a:cubicBezTo>
                  <a:cubicBezTo>
                    <a:pt x="327" y="267"/>
                    <a:pt x="324" y="267"/>
                    <a:pt x="325" y="270"/>
                  </a:cubicBezTo>
                  <a:cubicBezTo>
                    <a:pt x="324" y="269"/>
                    <a:pt x="324" y="269"/>
                    <a:pt x="324" y="269"/>
                  </a:cubicBezTo>
                  <a:cubicBezTo>
                    <a:pt x="324" y="271"/>
                    <a:pt x="323" y="270"/>
                    <a:pt x="321" y="270"/>
                  </a:cubicBezTo>
                  <a:cubicBezTo>
                    <a:pt x="321" y="271"/>
                    <a:pt x="320" y="271"/>
                    <a:pt x="321" y="272"/>
                  </a:cubicBezTo>
                  <a:cubicBezTo>
                    <a:pt x="322" y="274"/>
                    <a:pt x="319" y="270"/>
                    <a:pt x="318" y="271"/>
                  </a:cubicBezTo>
                  <a:cubicBezTo>
                    <a:pt x="318" y="271"/>
                    <a:pt x="319" y="272"/>
                    <a:pt x="318" y="272"/>
                  </a:cubicBezTo>
                  <a:cubicBezTo>
                    <a:pt x="317" y="275"/>
                    <a:pt x="318" y="271"/>
                    <a:pt x="315" y="270"/>
                  </a:cubicBezTo>
                  <a:cubicBezTo>
                    <a:pt x="311" y="273"/>
                    <a:pt x="306" y="276"/>
                    <a:pt x="302" y="277"/>
                  </a:cubicBezTo>
                  <a:cubicBezTo>
                    <a:pt x="302" y="277"/>
                    <a:pt x="303" y="278"/>
                    <a:pt x="302" y="278"/>
                  </a:cubicBezTo>
                  <a:cubicBezTo>
                    <a:pt x="301" y="275"/>
                    <a:pt x="301" y="280"/>
                    <a:pt x="299" y="279"/>
                  </a:cubicBezTo>
                  <a:cubicBezTo>
                    <a:pt x="300" y="277"/>
                    <a:pt x="300" y="277"/>
                    <a:pt x="300" y="277"/>
                  </a:cubicBezTo>
                  <a:cubicBezTo>
                    <a:pt x="297" y="277"/>
                    <a:pt x="296" y="279"/>
                    <a:pt x="293" y="279"/>
                  </a:cubicBezTo>
                  <a:cubicBezTo>
                    <a:pt x="292" y="280"/>
                    <a:pt x="288" y="279"/>
                    <a:pt x="287" y="281"/>
                  </a:cubicBezTo>
                  <a:cubicBezTo>
                    <a:pt x="287" y="280"/>
                    <a:pt x="286" y="280"/>
                    <a:pt x="285" y="280"/>
                  </a:cubicBezTo>
                  <a:cubicBezTo>
                    <a:pt x="285" y="284"/>
                    <a:pt x="281" y="280"/>
                    <a:pt x="280" y="284"/>
                  </a:cubicBezTo>
                  <a:cubicBezTo>
                    <a:pt x="280" y="283"/>
                    <a:pt x="280" y="283"/>
                    <a:pt x="280" y="283"/>
                  </a:cubicBezTo>
                  <a:cubicBezTo>
                    <a:pt x="274" y="287"/>
                    <a:pt x="267" y="290"/>
                    <a:pt x="263" y="297"/>
                  </a:cubicBezTo>
                  <a:cubicBezTo>
                    <a:pt x="260" y="300"/>
                    <a:pt x="256" y="300"/>
                    <a:pt x="254" y="305"/>
                  </a:cubicBezTo>
                  <a:cubicBezTo>
                    <a:pt x="254" y="306"/>
                    <a:pt x="255" y="306"/>
                    <a:pt x="255" y="307"/>
                  </a:cubicBezTo>
                  <a:cubicBezTo>
                    <a:pt x="255" y="308"/>
                    <a:pt x="254" y="306"/>
                    <a:pt x="254" y="306"/>
                  </a:cubicBezTo>
                  <a:cubicBezTo>
                    <a:pt x="254" y="309"/>
                    <a:pt x="251" y="310"/>
                    <a:pt x="250" y="312"/>
                  </a:cubicBezTo>
                  <a:cubicBezTo>
                    <a:pt x="250" y="313"/>
                    <a:pt x="250" y="314"/>
                    <a:pt x="251" y="314"/>
                  </a:cubicBezTo>
                  <a:cubicBezTo>
                    <a:pt x="247" y="315"/>
                    <a:pt x="248" y="320"/>
                    <a:pt x="245" y="322"/>
                  </a:cubicBezTo>
                  <a:cubicBezTo>
                    <a:pt x="248" y="322"/>
                    <a:pt x="246" y="324"/>
                    <a:pt x="247" y="325"/>
                  </a:cubicBezTo>
                  <a:cubicBezTo>
                    <a:pt x="246" y="326"/>
                    <a:pt x="245" y="326"/>
                    <a:pt x="245" y="325"/>
                  </a:cubicBezTo>
                  <a:cubicBezTo>
                    <a:pt x="245" y="327"/>
                    <a:pt x="244" y="328"/>
                    <a:pt x="243" y="330"/>
                  </a:cubicBezTo>
                  <a:cubicBezTo>
                    <a:pt x="243" y="332"/>
                    <a:pt x="244" y="333"/>
                    <a:pt x="243" y="334"/>
                  </a:cubicBezTo>
                  <a:cubicBezTo>
                    <a:pt x="241" y="334"/>
                    <a:pt x="242" y="336"/>
                    <a:pt x="241" y="338"/>
                  </a:cubicBezTo>
                  <a:cubicBezTo>
                    <a:pt x="243" y="338"/>
                    <a:pt x="244" y="340"/>
                    <a:pt x="243" y="341"/>
                  </a:cubicBezTo>
                  <a:cubicBezTo>
                    <a:pt x="240" y="340"/>
                    <a:pt x="240" y="340"/>
                    <a:pt x="240" y="340"/>
                  </a:cubicBezTo>
                  <a:cubicBezTo>
                    <a:pt x="241" y="344"/>
                    <a:pt x="237" y="350"/>
                    <a:pt x="240" y="355"/>
                  </a:cubicBezTo>
                  <a:cubicBezTo>
                    <a:pt x="238" y="355"/>
                    <a:pt x="238" y="355"/>
                    <a:pt x="238" y="355"/>
                  </a:cubicBezTo>
                  <a:cubicBezTo>
                    <a:pt x="239" y="360"/>
                    <a:pt x="236" y="365"/>
                    <a:pt x="239" y="370"/>
                  </a:cubicBezTo>
                  <a:cubicBezTo>
                    <a:pt x="238" y="371"/>
                    <a:pt x="237" y="373"/>
                    <a:pt x="237" y="374"/>
                  </a:cubicBezTo>
                  <a:cubicBezTo>
                    <a:pt x="239" y="376"/>
                    <a:pt x="238" y="376"/>
                    <a:pt x="241" y="378"/>
                  </a:cubicBezTo>
                  <a:cubicBezTo>
                    <a:pt x="241" y="378"/>
                    <a:pt x="239" y="379"/>
                    <a:pt x="239" y="379"/>
                  </a:cubicBezTo>
                  <a:cubicBezTo>
                    <a:pt x="238" y="381"/>
                    <a:pt x="236" y="383"/>
                    <a:pt x="238" y="385"/>
                  </a:cubicBezTo>
                  <a:cubicBezTo>
                    <a:pt x="237" y="385"/>
                    <a:pt x="237" y="385"/>
                    <a:pt x="237" y="385"/>
                  </a:cubicBezTo>
                  <a:cubicBezTo>
                    <a:pt x="238" y="387"/>
                    <a:pt x="240" y="389"/>
                    <a:pt x="238" y="391"/>
                  </a:cubicBezTo>
                  <a:cubicBezTo>
                    <a:pt x="239" y="391"/>
                    <a:pt x="239" y="393"/>
                    <a:pt x="241" y="393"/>
                  </a:cubicBezTo>
                  <a:cubicBezTo>
                    <a:pt x="241" y="393"/>
                    <a:pt x="239" y="393"/>
                    <a:pt x="240" y="394"/>
                  </a:cubicBezTo>
                  <a:cubicBezTo>
                    <a:pt x="238" y="393"/>
                    <a:pt x="238" y="393"/>
                    <a:pt x="238" y="393"/>
                  </a:cubicBezTo>
                  <a:cubicBezTo>
                    <a:pt x="237" y="397"/>
                    <a:pt x="238" y="401"/>
                    <a:pt x="239" y="405"/>
                  </a:cubicBezTo>
                  <a:cubicBezTo>
                    <a:pt x="236" y="406"/>
                    <a:pt x="239" y="409"/>
                    <a:pt x="237" y="411"/>
                  </a:cubicBezTo>
                  <a:cubicBezTo>
                    <a:pt x="239" y="412"/>
                    <a:pt x="237" y="415"/>
                    <a:pt x="240" y="416"/>
                  </a:cubicBezTo>
                  <a:cubicBezTo>
                    <a:pt x="238" y="416"/>
                    <a:pt x="238" y="416"/>
                    <a:pt x="238" y="416"/>
                  </a:cubicBezTo>
                  <a:cubicBezTo>
                    <a:pt x="238" y="418"/>
                    <a:pt x="238" y="420"/>
                    <a:pt x="237" y="423"/>
                  </a:cubicBezTo>
                  <a:cubicBezTo>
                    <a:pt x="237" y="424"/>
                    <a:pt x="239" y="424"/>
                    <a:pt x="240" y="425"/>
                  </a:cubicBezTo>
                  <a:cubicBezTo>
                    <a:pt x="238" y="425"/>
                    <a:pt x="238" y="425"/>
                    <a:pt x="238" y="425"/>
                  </a:cubicBezTo>
                  <a:cubicBezTo>
                    <a:pt x="239" y="426"/>
                    <a:pt x="241" y="427"/>
                    <a:pt x="243" y="427"/>
                  </a:cubicBezTo>
                  <a:cubicBezTo>
                    <a:pt x="242" y="428"/>
                    <a:pt x="243" y="428"/>
                    <a:pt x="242" y="429"/>
                  </a:cubicBezTo>
                  <a:cubicBezTo>
                    <a:pt x="241" y="428"/>
                    <a:pt x="239" y="428"/>
                    <a:pt x="237" y="427"/>
                  </a:cubicBezTo>
                  <a:cubicBezTo>
                    <a:pt x="237" y="428"/>
                    <a:pt x="240" y="430"/>
                    <a:pt x="238" y="431"/>
                  </a:cubicBezTo>
                  <a:cubicBezTo>
                    <a:pt x="238" y="432"/>
                    <a:pt x="239" y="433"/>
                    <a:pt x="241" y="433"/>
                  </a:cubicBezTo>
                  <a:cubicBezTo>
                    <a:pt x="240" y="433"/>
                    <a:pt x="239" y="434"/>
                    <a:pt x="239" y="433"/>
                  </a:cubicBezTo>
                  <a:cubicBezTo>
                    <a:pt x="239" y="434"/>
                    <a:pt x="239" y="435"/>
                    <a:pt x="240" y="435"/>
                  </a:cubicBezTo>
                  <a:cubicBezTo>
                    <a:pt x="240" y="435"/>
                    <a:pt x="240" y="435"/>
                    <a:pt x="240" y="435"/>
                  </a:cubicBezTo>
                  <a:cubicBezTo>
                    <a:pt x="241" y="435"/>
                    <a:pt x="241" y="436"/>
                    <a:pt x="243" y="436"/>
                  </a:cubicBezTo>
                  <a:cubicBezTo>
                    <a:pt x="243" y="435"/>
                    <a:pt x="243" y="435"/>
                    <a:pt x="243" y="435"/>
                  </a:cubicBezTo>
                  <a:cubicBezTo>
                    <a:pt x="244" y="435"/>
                    <a:pt x="245" y="436"/>
                    <a:pt x="243" y="437"/>
                  </a:cubicBezTo>
                  <a:cubicBezTo>
                    <a:pt x="242" y="437"/>
                    <a:pt x="241" y="436"/>
                    <a:pt x="240" y="437"/>
                  </a:cubicBezTo>
                  <a:cubicBezTo>
                    <a:pt x="244" y="439"/>
                    <a:pt x="244" y="439"/>
                    <a:pt x="244" y="439"/>
                  </a:cubicBezTo>
                  <a:cubicBezTo>
                    <a:pt x="243" y="439"/>
                    <a:pt x="244" y="438"/>
                    <a:pt x="245" y="438"/>
                  </a:cubicBezTo>
                  <a:cubicBezTo>
                    <a:pt x="244" y="437"/>
                    <a:pt x="244" y="437"/>
                    <a:pt x="244" y="437"/>
                  </a:cubicBezTo>
                  <a:cubicBezTo>
                    <a:pt x="246" y="437"/>
                    <a:pt x="246" y="437"/>
                    <a:pt x="246" y="437"/>
                  </a:cubicBezTo>
                  <a:cubicBezTo>
                    <a:pt x="245" y="435"/>
                    <a:pt x="246" y="434"/>
                    <a:pt x="245" y="432"/>
                  </a:cubicBezTo>
                  <a:cubicBezTo>
                    <a:pt x="244" y="433"/>
                    <a:pt x="244" y="433"/>
                    <a:pt x="244" y="433"/>
                  </a:cubicBezTo>
                  <a:cubicBezTo>
                    <a:pt x="243" y="432"/>
                    <a:pt x="241" y="431"/>
                    <a:pt x="243" y="430"/>
                  </a:cubicBezTo>
                  <a:cubicBezTo>
                    <a:pt x="244" y="430"/>
                    <a:pt x="244" y="430"/>
                    <a:pt x="245" y="430"/>
                  </a:cubicBezTo>
                  <a:cubicBezTo>
                    <a:pt x="245" y="430"/>
                    <a:pt x="244" y="430"/>
                    <a:pt x="244" y="429"/>
                  </a:cubicBezTo>
                  <a:cubicBezTo>
                    <a:pt x="247" y="430"/>
                    <a:pt x="247" y="430"/>
                    <a:pt x="247" y="430"/>
                  </a:cubicBezTo>
                  <a:cubicBezTo>
                    <a:pt x="243" y="429"/>
                    <a:pt x="246" y="427"/>
                    <a:pt x="245" y="427"/>
                  </a:cubicBezTo>
                  <a:cubicBezTo>
                    <a:pt x="246" y="427"/>
                    <a:pt x="246" y="427"/>
                    <a:pt x="246" y="427"/>
                  </a:cubicBezTo>
                  <a:cubicBezTo>
                    <a:pt x="247" y="425"/>
                    <a:pt x="244" y="427"/>
                    <a:pt x="244" y="426"/>
                  </a:cubicBezTo>
                  <a:cubicBezTo>
                    <a:pt x="245" y="425"/>
                    <a:pt x="247" y="426"/>
                    <a:pt x="248" y="425"/>
                  </a:cubicBezTo>
                  <a:cubicBezTo>
                    <a:pt x="248" y="423"/>
                    <a:pt x="246" y="421"/>
                    <a:pt x="248" y="419"/>
                  </a:cubicBezTo>
                  <a:cubicBezTo>
                    <a:pt x="248" y="418"/>
                    <a:pt x="247" y="416"/>
                    <a:pt x="246" y="415"/>
                  </a:cubicBezTo>
                  <a:cubicBezTo>
                    <a:pt x="246" y="414"/>
                    <a:pt x="248" y="415"/>
                    <a:pt x="247" y="414"/>
                  </a:cubicBezTo>
                  <a:cubicBezTo>
                    <a:pt x="248" y="414"/>
                    <a:pt x="249" y="414"/>
                    <a:pt x="250" y="414"/>
                  </a:cubicBezTo>
                  <a:cubicBezTo>
                    <a:pt x="249" y="414"/>
                    <a:pt x="250" y="412"/>
                    <a:pt x="248" y="413"/>
                  </a:cubicBezTo>
                  <a:cubicBezTo>
                    <a:pt x="249" y="411"/>
                    <a:pt x="249" y="409"/>
                    <a:pt x="249" y="407"/>
                  </a:cubicBezTo>
                  <a:cubicBezTo>
                    <a:pt x="249" y="408"/>
                    <a:pt x="250" y="408"/>
                    <a:pt x="251" y="407"/>
                  </a:cubicBezTo>
                  <a:cubicBezTo>
                    <a:pt x="250" y="406"/>
                    <a:pt x="249" y="405"/>
                    <a:pt x="249" y="403"/>
                  </a:cubicBezTo>
                  <a:cubicBezTo>
                    <a:pt x="248" y="403"/>
                    <a:pt x="248" y="404"/>
                    <a:pt x="246" y="403"/>
                  </a:cubicBezTo>
                  <a:cubicBezTo>
                    <a:pt x="246" y="403"/>
                    <a:pt x="245" y="403"/>
                    <a:pt x="245" y="402"/>
                  </a:cubicBezTo>
                  <a:cubicBezTo>
                    <a:pt x="247" y="402"/>
                    <a:pt x="250" y="403"/>
                    <a:pt x="250" y="401"/>
                  </a:cubicBezTo>
                  <a:cubicBezTo>
                    <a:pt x="253" y="402"/>
                    <a:pt x="249" y="404"/>
                    <a:pt x="252" y="403"/>
                  </a:cubicBezTo>
                  <a:cubicBezTo>
                    <a:pt x="254" y="404"/>
                    <a:pt x="254" y="406"/>
                    <a:pt x="253" y="407"/>
                  </a:cubicBezTo>
                  <a:cubicBezTo>
                    <a:pt x="255" y="408"/>
                    <a:pt x="253" y="406"/>
                    <a:pt x="256" y="406"/>
                  </a:cubicBezTo>
                  <a:cubicBezTo>
                    <a:pt x="256" y="405"/>
                    <a:pt x="254" y="405"/>
                    <a:pt x="254" y="403"/>
                  </a:cubicBezTo>
                  <a:cubicBezTo>
                    <a:pt x="253" y="403"/>
                    <a:pt x="253" y="403"/>
                    <a:pt x="252" y="402"/>
                  </a:cubicBezTo>
                  <a:cubicBezTo>
                    <a:pt x="249" y="401"/>
                    <a:pt x="254" y="401"/>
                    <a:pt x="254" y="400"/>
                  </a:cubicBezTo>
                  <a:cubicBezTo>
                    <a:pt x="254" y="401"/>
                    <a:pt x="254" y="401"/>
                    <a:pt x="254" y="401"/>
                  </a:cubicBezTo>
                  <a:cubicBezTo>
                    <a:pt x="255" y="400"/>
                    <a:pt x="254" y="400"/>
                    <a:pt x="254" y="399"/>
                  </a:cubicBezTo>
                  <a:cubicBezTo>
                    <a:pt x="257" y="398"/>
                    <a:pt x="254" y="400"/>
                    <a:pt x="256" y="401"/>
                  </a:cubicBezTo>
                  <a:cubicBezTo>
                    <a:pt x="258" y="400"/>
                    <a:pt x="258" y="400"/>
                    <a:pt x="258" y="400"/>
                  </a:cubicBezTo>
                  <a:cubicBezTo>
                    <a:pt x="259" y="399"/>
                    <a:pt x="256" y="400"/>
                    <a:pt x="257" y="398"/>
                  </a:cubicBezTo>
                  <a:cubicBezTo>
                    <a:pt x="258" y="398"/>
                    <a:pt x="258" y="398"/>
                    <a:pt x="258" y="398"/>
                  </a:cubicBezTo>
                  <a:cubicBezTo>
                    <a:pt x="257" y="397"/>
                    <a:pt x="257" y="397"/>
                    <a:pt x="257" y="397"/>
                  </a:cubicBezTo>
                  <a:cubicBezTo>
                    <a:pt x="256" y="397"/>
                    <a:pt x="254" y="397"/>
                    <a:pt x="254" y="398"/>
                  </a:cubicBezTo>
                  <a:cubicBezTo>
                    <a:pt x="251" y="397"/>
                    <a:pt x="254" y="397"/>
                    <a:pt x="254" y="396"/>
                  </a:cubicBezTo>
                  <a:cubicBezTo>
                    <a:pt x="252" y="395"/>
                    <a:pt x="254" y="396"/>
                    <a:pt x="252" y="396"/>
                  </a:cubicBezTo>
                  <a:cubicBezTo>
                    <a:pt x="250" y="396"/>
                    <a:pt x="250" y="395"/>
                    <a:pt x="250" y="394"/>
                  </a:cubicBezTo>
                  <a:cubicBezTo>
                    <a:pt x="250" y="393"/>
                    <a:pt x="252" y="394"/>
                    <a:pt x="253" y="393"/>
                  </a:cubicBezTo>
                  <a:cubicBezTo>
                    <a:pt x="254" y="394"/>
                    <a:pt x="254" y="395"/>
                    <a:pt x="253" y="394"/>
                  </a:cubicBezTo>
                  <a:cubicBezTo>
                    <a:pt x="254" y="396"/>
                    <a:pt x="256" y="394"/>
                    <a:pt x="258" y="395"/>
                  </a:cubicBezTo>
                  <a:cubicBezTo>
                    <a:pt x="259" y="394"/>
                    <a:pt x="257" y="394"/>
                    <a:pt x="256" y="393"/>
                  </a:cubicBezTo>
                  <a:cubicBezTo>
                    <a:pt x="256" y="394"/>
                    <a:pt x="254" y="393"/>
                    <a:pt x="254" y="393"/>
                  </a:cubicBezTo>
                  <a:cubicBezTo>
                    <a:pt x="249" y="391"/>
                    <a:pt x="257" y="392"/>
                    <a:pt x="257" y="390"/>
                  </a:cubicBezTo>
                  <a:cubicBezTo>
                    <a:pt x="253" y="390"/>
                    <a:pt x="252" y="387"/>
                    <a:pt x="249" y="389"/>
                  </a:cubicBezTo>
                  <a:cubicBezTo>
                    <a:pt x="248" y="388"/>
                    <a:pt x="248" y="387"/>
                    <a:pt x="248" y="387"/>
                  </a:cubicBezTo>
                  <a:cubicBezTo>
                    <a:pt x="250" y="388"/>
                    <a:pt x="250" y="386"/>
                    <a:pt x="252" y="387"/>
                  </a:cubicBezTo>
                  <a:cubicBezTo>
                    <a:pt x="252" y="386"/>
                    <a:pt x="252" y="386"/>
                    <a:pt x="252" y="386"/>
                  </a:cubicBezTo>
                  <a:cubicBezTo>
                    <a:pt x="254" y="388"/>
                    <a:pt x="254" y="388"/>
                    <a:pt x="254" y="388"/>
                  </a:cubicBezTo>
                  <a:cubicBezTo>
                    <a:pt x="256" y="387"/>
                    <a:pt x="257" y="385"/>
                    <a:pt x="258" y="386"/>
                  </a:cubicBezTo>
                  <a:cubicBezTo>
                    <a:pt x="257" y="385"/>
                    <a:pt x="256" y="386"/>
                    <a:pt x="256" y="385"/>
                  </a:cubicBezTo>
                  <a:cubicBezTo>
                    <a:pt x="257" y="385"/>
                    <a:pt x="258" y="385"/>
                    <a:pt x="258" y="384"/>
                  </a:cubicBezTo>
                  <a:cubicBezTo>
                    <a:pt x="257" y="385"/>
                    <a:pt x="255" y="384"/>
                    <a:pt x="254" y="383"/>
                  </a:cubicBezTo>
                  <a:cubicBezTo>
                    <a:pt x="255" y="382"/>
                    <a:pt x="257" y="382"/>
                    <a:pt x="257" y="382"/>
                  </a:cubicBezTo>
                  <a:cubicBezTo>
                    <a:pt x="259" y="383"/>
                    <a:pt x="259" y="383"/>
                    <a:pt x="259" y="383"/>
                  </a:cubicBezTo>
                  <a:cubicBezTo>
                    <a:pt x="257" y="382"/>
                    <a:pt x="260" y="383"/>
                    <a:pt x="259" y="382"/>
                  </a:cubicBezTo>
                  <a:cubicBezTo>
                    <a:pt x="258" y="381"/>
                    <a:pt x="256" y="381"/>
                    <a:pt x="255" y="380"/>
                  </a:cubicBezTo>
                  <a:cubicBezTo>
                    <a:pt x="254" y="380"/>
                    <a:pt x="256" y="379"/>
                    <a:pt x="256" y="379"/>
                  </a:cubicBezTo>
                  <a:cubicBezTo>
                    <a:pt x="257" y="380"/>
                    <a:pt x="257" y="380"/>
                    <a:pt x="257" y="380"/>
                  </a:cubicBezTo>
                  <a:cubicBezTo>
                    <a:pt x="256" y="379"/>
                    <a:pt x="260" y="380"/>
                    <a:pt x="259" y="379"/>
                  </a:cubicBezTo>
                  <a:cubicBezTo>
                    <a:pt x="258" y="378"/>
                    <a:pt x="258" y="378"/>
                    <a:pt x="258" y="378"/>
                  </a:cubicBezTo>
                  <a:cubicBezTo>
                    <a:pt x="258" y="378"/>
                    <a:pt x="259" y="378"/>
                    <a:pt x="259" y="378"/>
                  </a:cubicBezTo>
                  <a:cubicBezTo>
                    <a:pt x="258" y="378"/>
                    <a:pt x="258" y="377"/>
                    <a:pt x="258" y="377"/>
                  </a:cubicBezTo>
                  <a:cubicBezTo>
                    <a:pt x="259" y="377"/>
                    <a:pt x="259" y="377"/>
                    <a:pt x="259" y="377"/>
                  </a:cubicBezTo>
                  <a:cubicBezTo>
                    <a:pt x="258" y="376"/>
                    <a:pt x="256" y="375"/>
                    <a:pt x="258" y="375"/>
                  </a:cubicBezTo>
                  <a:cubicBezTo>
                    <a:pt x="256" y="375"/>
                    <a:pt x="258" y="376"/>
                    <a:pt x="257" y="376"/>
                  </a:cubicBezTo>
                  <a:cubicBezTo>
                    <a:pt x="255" y="377"/>
                    <a:pt x="255" y="375"/>
                    <a:pt x="255" y="375"/>
                  </a:cubicBezTo>
                  <a:cubicBezTo>
                    <a:pt x="258" y="375"/>
                    <a:pt x="255" y="374"/>
                    <a:pt x="255" y="373"/>
                  </a:cubicBezTo>
                  <a:cubicBezTo>
                    <a:pt x="256" y="373"/>
                    <a:pt x="257" y="372"/>
                    <a:pt x="258" y="372"/>
                  </a:cubicBezTo>
                  <a:cubicBezTo>
                    <a:pt x="256" y="372"/>
                    <a:pt x="256" y="372"/>
                    <a:pt x="256" y="372"/>
                  </a:cubicBezTo>
                  <a:cubicBezTo>
                    <a:pt x="259" y="372"/>
                    <a:pt x="255" y="370"/>
                    <a:pt x="256" y="370"/>
                  </a:cubicBezTo>
                  <a:cubicBezTo>
                    <a:pt x="257" y="370"/>
                    <a:pt x="259" y="370"/>
                    <a:pt x="259" y="370"/>
                  </a:cubicBezTo>
                  <a:cubicBezTo>
                    <a:pt x="257" y="370"/>
                    <a:pt x="256" y="368"/>
                    <a:pt x="254" y="368"/>
                  </a:cubicBezTo>
                  <a:cubicBezTo>
                    <a:pt x="255" y="367"/>
                    <a:pt x="258" y="369"/>
                    <a:pt x="260" y="369"/>
                  </a:cubicBezTo>
                  <a:cubicBezTo>
                    <a:pt x="258" y="368"/>
                    <a:pt x="261" y="367"/>
                    <a:pt x="258" y="366"/>
                  </a:cubicBezTo>
                  <a:cubicBezTo>
                    <a:pt x="257" y="367"/>
                    <a:pt x="257" y="366"/>
                    <a:pt x="256" y="366"/>
                  </a:cubicBezTo>
                  <a:cubicBezTo>
                    <a:pt x="256" y="365"/>
                    <a:pt x="257" y="366"/>
                    <a:pt x="258" y="365"/>
                  </a:cubicBezTo>
                  <a:cubicBezTo>
                    <a:pt x="258" y="365"/>
                    <a:pt x="256" y="364"/>
                    <a:pt x="255" y="365"/>
                  </a:cubicBezTo>
                  <a:cubicBezTo>
                    <a:pt x="255" y="364"/>
                    <a:pt x="253" y="363"/>
                    <a:pt x="255" y="362"/>
                  </a:cubicBezTo>
                  <a:cubicBezTo>
                    <a:pt x="256" y="362"/>
                    <a:pt x="255" y="364"/>
                    <a:pt x="257" y="363"/>
                  </a:cubicBezTo>
                  <a:cubicBezTo>
                    <a:pt x="257" y="362"/>
                    <a:pt x="253" y="362"/>
                    <a:pt x="252" y="360"/>
                  </a:cubicBezTo>
                  <a:cubicBezTo>
                    <a:pt x="251" y="361"/>
                    <a:pt x="248" y="360"/>
                    <a:pt x="248" y="359"/>
                  </a:cubicBezTo>
                  <a:cubicBezTo>
                    <a:pt x="249" y="357"/>
                    <a:pt x="248" y="360"/>
                    <a:pt x="251" y="360"/>
                  </a:cubicBezTo>
                  <a:cubicBezTo>
                    <a:pt x="250" y="359"/>
                    <a:pt x="250" y="359"/>
                    <a:pt x="250" y="359"/>
                  </a:cubicBezTo>
                  <a:cubicBezTo>
                    <a:pt x="254" y="358"/>
                    <a:pt x="255" y="362"/>
                    <a:pt x="257" y="361"/>
                  </a:cubicBezTo>
                  <a:cubicBezTo>
                    <a:pt x="257" y="360"/>
                    <a:pt x="257" y="360"/>
                    <a:pt x="257" y="360"/>
                  </a:cubicBezTo>
                  <a:cubicBezTo>
                    <a:pt x="257" y="360"/>
                    <a:pt x="259" y="361"/>
                    <a:pt x="260" y="361"/>
                  </a:cubicBezTo>
                  <a:cubicBezTo>
                    <a:pt x="258" y="360"/>
                    <a:pt x="259" y="359"/>
                    <a:pt x="259" y="359"/>
                  </a:cubicBezTo>
                  <a:cubicBezTo>
                    <a:pt x="257" y="358"/>
                    <a:pt x="259" y="359"/>
                    <a:pt x="258" y="359"/>
                  </a:cubicBezTo>
                  <a:cubicBezTo>
                    <a:pt x="258" y="358"/>
                    <a:pt x="255" y="357"/>
                    <a:pt x="256" y="356"/>
                  </a:cubicBezTo>
                  <a:cubicBezTo>
                    <a:pt x="257" y="357"/>
                    <a:pt x="259" y="356"/>
                    <a:pt x="259" y="357"/>
                  </a:cubicBezTo>
                  <a:cubicBezTo>
                    <a:pt x="260" y="356"/>
                    <a:pt x="257" y="356"/>
                    <a:pt x="259" y="356"/>
                  </a:cubicBezTo>
                  <a:cubicBezTo>
                    <a:pt x="260" y="356"/>
                    <a:pt x="260" y="356"/>
                    <a:pt x="260" y="356"/>
                  </a:cubicBezTo>
                  <a:cubicBezTo>
                    <a:pt x="260" y="353"/>
                    <a:pt x="261" y="349"/>
                    <a:pt x="257" y="345"/>
                  </a:cubicBezTo>
                  <a:cubicBezTo>
                    <a:pt x="259" y="345"/>
                    <a:pt x="260" y="344"/>
                    <a:pt x="261" y="343"/>
                  </a:cubicBezTo>
                  <a:cubicBezTo>
                    <a:pt x="261" y="343"/>
                    <a:pt x="260" y="343"/>
                    <a:pt x="260" y="342"/>
                  </a:cubicBezTo>
                  <a:cubicBezTo>
                    <a:pt x="262" y="342"/>
                    <a:pt x="262" y="342"/>
                    <a:pt x="262" y="342"/>
                  </a:cubicBezTo>
                  <a:cubicBezTo>
                    <a:pt x="263" y="341"/>
                    <a:pt x="262" y="340"/>
                    <a:pt x="261" y="339"/>
                  </a:cubicBezTo>
                  <a:cubicBezTo>
                    <a:pt x="262" y="339"/>
                    <a:pt x="262" y="339"/>
                    <a:pt x="262" y="339"/>
                  </a:cubicBezTo>
                  <a:cubicBezTo>
                    <a:pt x="264" y="338"/>
                    <a:pt x="261" y="338"/>
                    <a:pt x="261" y="337"/>
                  </a:cubicBezTo>
                  <a:cubicBezTo>
                    <a:pt x="263" y="337"/>
                    <a:pt x="263" y="337"/>
                    <a:pt x="263" y="337"/>
                  </a:cubicBezTo>
                  <a:cubicBezTo>
                    <a:pt x="261" y="337"/>
                    <a:pt x="261" y="337"/>
                    <a:pt x="261" y="337"/>
                  </a:cubicBezTo>
                  <a:cubicBezTo>
                    <a:pt x="261" y="336"/>
                    <a:pt x="262" y="335"/>
                    <a:pt x="264" y="336"/>
                  </a:cubicBezTo>
                  <a:cubicBezTo>
                    <a:pt x="263" y="335"/>
                    <a:pt x="263" y="335"/>
                    <a:pt x="262" y="335"/>
                  </a:cubicBezTo>
                  <a:cubicBezTo>
                    <a:pt x="264" y="335"/>
                    <a:pt x="264" y="332"/>
                    <a:pt x="264" y="331"/>
                  </a:cubicBezTo>
                  <a:cubicBezTo>
                    <a:pt x="263" y="331"/>
                    <a:pt x="263" y="331"/>
                    <a:pt x="261" y="330"/>
                  </a:cubicBezTo>
                  <a:cubicBezTo>
                    <a:pt x="259" y="329"/>
                    <a:pt x="262" y="330"/>
                    <a:pt x="261" y="329"/>
                  </a:cubicBezTo>
                  <a:cubicBezTo>
                    <a:pt x="262" y="329"/>
                    <a:pt x="263" y="329"/>
                    <a:pt x="263" y="330"/>
                  </a:cubicBezTo>
                  <a:cubicBezTo>
                    <a:pt x="266" y="329"/>
                    <a:pt x="266" y="326"/>
                    <a:pt x="268" y="325"/>
                  </a:cubicBezTo>
                  <a:cubicBezTo>
                    <a:pt x="267" y="324"/>
                    <a:pt x="267" y="324"/>
                    <a:pt x="267" y="324"/>
                  </a:cubicBezTo>
                  <a:cubicBezTo>
                    <a:pt x="270" y="323"/>
                    <a:pt x="268" y="321"/>
                    <a:pt x="270" y="320"/>
                  </a:cubicBezTo>
                  <a:cubicBezTo>
                    <a:pt x="269" y="320"/>
                    <a:pt x="267" y="318"/>
                    <a:pt x="268" y="317"/>
                  </a:cubicBezTo>
                  <a:cubicBezTo>
                    <a:pt x="266" y="315"/>
                    <a:pt x="270" y="318"/>
                    <a:pt x="271" y="318"/>
                  </a:cubicBezTo>
                  <a:cubicBezTo>
                    <a:pt x="271" y="317"/>
                    <a:pt x="271" y="316"/>
                    <a:pt x="271" y="316"/>
                  </a:cubicBezTo>
                  <a:cubicBezTo>
                    <a:pt x="272" y="316"/>
                    <a:pt x="272" y="316"/>
                    <a:pt x="272" y="316"/>
                  </a:cubicBezTo>
                  <a:cubicBezTo>
                    <a:pt x="271" y="315"/>
                    <a:pt x="271" y="314"/>
                    <a:pt x="272" y="314"/>
                  </a:cubicBezTo>
                  <a:cubicBezTo>
                    <a:pt x="272" y="314"/>
                    <a:pt x="272" y="314"/>
                    <a:pt x="272" y="314"/>
                  </a:cubicBezTo>
                  <a:cubicBezTo>
                    <a:pt x="273" y="314"/>
                    <a:pt x="274" y="314"/>
                    <a:pt x="274" y="313"/>
                  </a:cubicBezTo>
                  <a:cubicBezTo>
                    <a:pt x="274" y="311"/>
                    <a:pt x="275" y="312"/>
                    <a:pt x="274" y="310"/>
                  </a:cubicBezTo>
                  <a:cubicBezTo>
                    <a:pt x="275" y="311"/>
                    <a:pt x="275" y="311"/>
                    <a:pt x="275" y="311"/>
                  </a:cubicBezTo>
                  <a:cubicBezTo>
                    <a:pt x="273" y="310"/>
                    <a:pt x="273" y="310"/>
                    <a:pt x="273" y="310"/>
                  </a:cubicBezTo>
                  <a:cubicBezTo>
                    <a:pt x="275" y="309"/>
                    <a:pt x="275" y="309"/>
                    <a:pt x="275" y="309"/>
                  </a:cubicBezTo>
                  <a:cubicBezTo>
                    <a:pt x="276" y="311"/>
                    <a:pt x="276" y="311"/>
                    <a:pt x="276" y="311"/>
                  </a:cubicBezTo>
                  <a:cubicBezTo>
                    <a:pt x="277" y="311"/>
                    <a:pt x="275" y="310"/>
                    <a:pt x="275" y="309"/>
                  </a:cubicBezTo>
                  <a:cubicBezTo>
                    <a:pt x="274" y="308"/>
                    <a:pt x="275" y="309"/>
                    <a:pt x="276" y="309"/>
                  </a:cubicBezTo>
                  <a:cubicBezTo>
                    <a:pt x="277" y="310"/>
                    <a:pt x="276" y="309"/>
                    <a:pt x="276" y="309"/>
                  </a:cubicBezTo>
                  <a:cubicBezTo>
                    <a:pt x="276" y="310"/>
                    <a:pt x="276" y="309"/>
                    <a:pt x="277" y="310"/>
                  </a:cubicBezTo>
                  <a:cubicBezTo>
                    <a:pt x="277" y="310"/>
                    <a:pt x="276" y="308"/>
                    <a:pt x="276" y="308"/>
                  </a:cubicBezTo>
                  <a:cubicBezTo>
                    <a:pt x="277" y="308"/>
                    <a:pt x="277" y="307"/>
                    <a:pt x="278" y="308"/>
                  </a:cubicBezTo>
                  <a:cubicBezTo>
                    <a:pt x="278" y="307"/>
                    <a:pt x="279" y="307"/>
                    <a:pt x="278" y="306"/>
                  </a:cubicBezTo>
                  <a:cubicBezTo>
                    <a:pt x="278" y="306"/>
                    <a:pt x="277" y="307"/>
                    <a:pt x="276" y="306"/>
                  </a:cubicBezTo>
                  <a:cubicBezTo>
                    <a:pt x="276" y="305"/>
                    <a:pt x="277" y="305"/>
                    <a:pt x="277" y="305"/>
                  </a:cubicBezTo>
                  <a:cubicBezTo>
                    <a:pt x="277" y="306"/>
                    <a:pt x="277" y="306"/>
                    <a:pt x="277" y="306"/>
                  </a:cubicBezTo>
                  <a:cubicBezTo>
                    <a:pt x="277" y="305"/>
                    <a:pt x="278" y="305"/>
                    <a:pt x="277" y="304"/>
                  </a:cubicBezTo>
                  <a:cubicBezTo>
                    <a:pt x="279" y="305"/>
                    <a:pt x="279" y="305"/>
                    <a:pt x="279" y="305"/>
                  </a:cubicBezTo>
                  <a:cubicBezTo>
                    <a:pt x="278" y="304"/>
                    <a:pt x="279" y="303"/>
                    <a:pt x="279" y="303"/>
                  </a:cubicBezTo>
                  <a:cubicBezTo>
                    <a:pt x="280" y="304"/>
                    <a:pt x="281" y="306"/>
                    <a:pt x="282" y="306"/>
                  </a:cubicBezTo>
                  <a:cubicBezTo>
                    <a:pt x="282" y="304"/>
                    <a:pt x="282" y="304"/>
                    <a:pt x="282" y="304"/>
                  </a:cubicBezTo>
                  <a:cubicBezTo>
                    <a:pt x="282" y="303"/>
                    <a:pt x="283" y="304"/>
                    <a:pt x="283" y="304"/>
                  </a:cubicBezTo>
                  <a:cubicBezTo>
                    <a:pt x="285" y="304"/>
                    <a:pt x="282" y="299"/>
                    <a:pt x="284" y="300"/>
                  </a:cubicBezTo>
                  <a:cubicBezTo>
                    <a:pt x="285" y="302"/>
                    <a:pt x="285" y="302"/>
                    <a:pt x="286" y="302"/>
                  </a:cubicBezTo>
                  <a:cubicBezTo>
                    <a:pt x="286" y="301"/>
                    <a:pt x="286" y="301"/>
                    <a:pt x="286" y="301"/>
                  </a:cubicBezTo>
                  <a:cubicBezTo>
                    <a:pt x="285" y="300"/>
                    <a:pt x="286" y="302"/>
                    <a:pt x="285" y="301"/>
                  </a:cubicBezTo>
                  <a:cubicBezTo>
                    <a:pt x="285" y="300"/>
                    <a:pt x="285" y="300"/>
                    <a:pt x="285" y="300"/>
                  </a:cubicBezTo>
                  <a:cubicBezTo>
                    <a:pt x="288" y="303"/>
                    <a:pt x="290" y="299"/>
                    <a:pt x="293" y="300"/>
                  </a:cubicBezTo>
                  <a:cubicBezTo>
                    <a:pt x="292" y="298"/>
                    <a:pt x="294" y="299"/>
                    <a:pt x="294" y="298"/>
                  </a:cubicBezTo>
                  <a:cubicBezTo>
                    <a:pt x="294" y="300"/>
                    <a:pt x="295" y="297"/>
                    <a:pt x="296" y="298"/>
                  </a:cubicBezTo>
                  <a:cubicBezTo>
                    <a:pt x="295" y="296"/>
                    <a:pt x="295" y="296"/>
                    <a:pt x="295" y="296"/>
                  </a:cubicBezTo>
                  <a:cubicBezTo>
                    <a:pt x="296" y="297"/>
                    <a:pt x="295" y="291"/>
                    <a:pt x="297" y="294"/>
                  </a:cubicBezTo>
                  <a:cubicBezTo>
                    <a:pt x="298" y="295"/>
                    <a:pt x="298" y="296"/>
                    <a:pt x="297" y="296"/>
                  </a:cubicBezTo>
                  <a:cubicBezTo>
                    <a:pt x="299" y="299"/>
                    <a:pt x="300" y="293"/>
                    <a:pt x="301" y="296"/>
                  </a:cubicBezTo>
                  <a:cubicBezTo>
                    <a:pt x="301" y="295"/>
                    <a:pt x="300" y="294"/>
                    <a:pt x="301" y="292"/>
                  </a:cubicBezTo>
                  <a:cubicBezTo>
                    <a:pt x="302" y="293"/>
                    <a:pt x="304" y="294"/>
                    <a:pt x="304" y="294"/>
                  </a:cubicBezTo>
                  <a:cubicBezTo>
                    <a:pt x="304" y="294"/>
                    <a:pt x="304" y="293"/>
                    <a:pt x="305" y="294"/>
                  </a:cubicBezTo>
                  <a:cubicBezTo>
                    <a:pt x="305" y="294"/>
                    <a:pt x="305" y="294"/>
                    <a:pt x="305" y="295"/>
                  </a:cubicBezTo>
                  <a:cubicBezTo>
                    <a:pt x="306" y="295"/>
                    <a:pt x="307" y="294"/>
                    <a:pt x="308" y="293"/>
                  </a:cubicBezTo>
                  <a:cubicBezTo>
                    <a:pt x="309" y="294"/>
                    <a:pt x="310" y="293"/>
                    <a:pt x="312" y="293"/>
                  </a:cubicBezTo>
                  <a:cubicBezTo>
                    <a:pt x="312" y="291"/>
                    <a:pt x="315" y="293"/>
                    <a:pt x="314" y="290"/>
                  </a:cubicBezTo>
                  <a:cubicBezTo>
                    <a:pt x="314" y="291"/>
                    <a:pt x="314" y="291"/>
                    <a:pt x="314" y="291"/>
                  </a:cubicBezTo>
                  <a:cubicBezTo>
                    <a:pt x="314" y="290"/>
                    <a:pt x="314" y="288"/>
                    <a:pt x="315" y="288"/>
                  </a:cubicBezTo>
                  <a:cubicBezTo>
                    <a:pt x="315" y="290"/>
                    <a:pt x="315" y="290"/>
                    <a:pt x="315" y="290"/>
                  </a:cubicBezTo>
                  <a:cubicBezTo>
                    <a:pt x="316" y="292"/>
                    <a:pt x="317" y="290"/>
                    <a:pt x="318" y="291"/>
                  </a:cubicBezTo>
                  <a:cubicBezTo>
                    <a:pt x="316" y="289"/>
                    <a:pt x="318" y="291"/>
                    <a:pt x="318" y="289"/>
                  </a:cubicBezTo>
                  <a:cubicBezTo>
                    <a:pt x="318" y="288"/>
                    <a:pt x="318" y="288"/>
                    <a:pt x="318" y="288"/>
                  </a:cubicBezTo>
                  <a:cubicBezTo>
                    <a:pt x="319" y="287"/>
                    <a:pt x="318" y="287"/>
                    <a:pt x="319" y="286"/>
                  </a:cubicBezTo>
                  <a:cubicBezTo>
                    <a:pt x="320" y="286"/>
                    <a:pt x="321" y="288"/>
                    <a:pt x="320" y="288"/>
                  </a:cubicBezTo>
                  <a:cubicBezTo>
                    <a:pt x="321" y="289"/>
                    <a:pt x="322" y="288"/>
                    <a:pt x="322" y="287"/>
                  </a:cubicBezTo>
                  <a:cubicBezTo>
                    <a:pt x="322" y="287"/>
                    <a:pt x="322" y="287"/>
                    <a:pt x="322" y="287"/>
                  </a:cubicBezTo>
                  <a:cubicBezTo>
                    <a:pt x="322" y="287"/>
                    <a:pt x="322" y="287"/>
                    <a:pt x="322" y="287"/>
                  </a:cubicBezTo>
                  <a:cubicBezTo>
                    <a:pt x="323" y="287"/>
                    <a:pt x="323" y="287"/>
                    <a:pt x="323" y="287"/>
                  </a:cubicBezTo>
                  <a:cubicBezTo>
                    <a:pt x="323" y="287"/>
                    <a:pt x="323" y="287"/>
                    <a:pt x="323" y="287"/>
                  </a:cubicBezTo>
                  <a:cubicBezTo>
                    <a:pt x="323" y="287"/>
                    <a:pt x="323" y="287"/>
                    <a:pt x="322" y="287"/>
                  </a:cubicBezTo>
                  <a:cubicBezTo>
                    <a:pt x="323" y="287"/>
                    <a:pt x="323" y="287"/>
                    <a:pt x="323" y="287"/>
                  </a:cubicBezTo>
                  <a:cubicBezTo>
                    <a:pt x="323" y="287"/>
                    <a:pt x="323" y="287"/>
                    <a:pt x="323" y="287"/>
                  </a:cubicBezTo>
                  <a:cubicBezTo>
                    <a:pt x="324" y="287"/>
                    <a:pt x="324" y="287"/>
                    <a:pt x="324" y="287"/>
                  </a:cubicBezTo>
                  <a:cubicBezTo>
                    <a:pt x="325" y="289"/>
                    <a:pt x="325" y="289"/>
                    <a:pt x="325" y="289"/>
                  </a:cubicBezTo>
                  <a:cubicBezTo>
                    <a:pt x="325" y="289"/>
                    <a:pt x="326" y="286"/>
                    <a:pt x="326" y="286"/>
                  </a:cubicBezTo>
                  <a:cubicBezTo>
                    <a:pt x="328" y="286"/>
                    <a:pt x="331" y="283"/>
                    <a:pt x="332" y="281"/>
                  </a:cubicBezTo>
                  <a:cubicBezTo>
                    <a:pt x="332" y="282"/>
                    <a:pt x="332" y="282"/>
                    <a:pt x="332" y="282"/>
                  </a:cubicBezTo>
                  <a:cubicBezTo>
                    <a:pt x="332" y="281"/>
                    <a:pt x="332" y="279"/>
                    <a:pt x="333" y="280"/>
                  </a:cubicBezTo>
                  <a:cubicBezTo>
                    <a:pt x="333" y="279"/>
                    <a:pt x="334" y="280"/>
                    <a:pt x="335" y="280"/>
                  </a:cubicBezTo>
                  <a:cubicBezTo>
                    <a:pt x="335" y="280"/>
                    <a:pt x="334" y="279"/>
                    <a:pt x="334" y="279"/>
                  </a:cubicBezTo>
                  <a:cubicBezTo>
                    <a:pt x="337" y="279"/>
                    <a:pt x="337" y="275"/>
                    <a:pt x="339" y="274"/>
                  </a:cubicBezTo>
                  <a:cubicBezTo>
                    <a:pt x="339" y="274"/>
                    <a:pt x="340" y="275"/>
                    <a:pt x="340" y="276"/>
                  </a:cubicBezTo>
                  <a:cubicBezTo>
                    <a:pt x="341" y="274"/>
                    <a:pt x="341" y="272"/>
                    <a:pt x="341" y="270"/>
                  </a:cubicBezTo>
                  <a:cubicBezTo>
                    <a:pt x="341" y="270"/>
                    <a:pt x="342" y="270"/>
                    <a:pt x="342" y="271"/>
                  </a:cubicBezTo>
                  <a:cubicBezTo>
                    <a:pt x="342" y="270"/>
                    <a:pt x="343" y="269"/>
                    <a:pt x="342" y="267"/>
                  </a:cubicBezTo>
                  <a:cubicBezTo>
                    <a:pt x="341" y="268"/>
                    <a:pt x="343" y="268"/>
                    <a:pt x="342" y="268"/>
                  </a:cubicBezTo>
                  <a:cubicBezTo>
                    <a:pt x="341" y="268"/>
                    <a:pt x="340" y="266"/>
                    <a:pt x="341" y="266"/>
                  </a:cubicBezTo>
                  <a:cubicBezTo>
                    <a:pt x="341" y="266"/>
                    <a:pt x="341" y="266"/>
                    <a:pt x="341" y="266"/>
                  </a:cubicBezTo>
                  <a:cubicBezTo>
                    <a:pt x="342" y="265"/>
                    <a:pt x="341" y="265"/>
                    <a:pt x="342" y="263"/>
                  </a:cubicBezTo>
                  <a:cubicBezTo>
                    <a:pt x="343" y="263"/>
                    <a:pt x="342" y="264"/>
                    <a:pt x="343" y="264"/>
                  </a:cubicBezTo>
                  <a:cubicBezTo>
                    <a:pt x="345" y="265"/>
                    <a:pt x="345" y="262"/>
                    <a:pt x="346" y="262"/>
                  </a:cubicBezTo>
                  <a:cubicBezTo>
                    <a:pt x="344" y="261"/>
                    <a:pt x="344" y="261"/>
                    <a:pt x="344" y="261"/>
                  </a:cubicBezTo>
                  <a:cubicBezTo>
                    <a:pt x="344" y="260"/>
                    <a:pt x="346" y="261"/>
                    <a:pt x="346" y="260"/>
                  </a:cubicBezTo>
                  <a:cubicBezTo>
                    <a:pt x="342" y="256"/>
                    <a:pt x="342" y="256"/>
                    <a:pt x="342" y="256"/>
                  </a:cubicBezTo>
                  <a:cubicBezTo>
                    <a:pt x="342" y="257"/>
                    <a:pt x="344" y="256"/>
                    <a:pt x="345" y="257"/>
                  </a:cubicBezTo>
                  <a:cubicBezTo>
                    <a:pt x="346" y="255"/>
                    <a:pt x="342" y="254"/>
                    <a:pt x="341" y="253"/>
                  </a:cubicBezTo>
                  <a:cubicBezTo>
                    <a:pt x="342" y="252"/>
                    <a:pt x="341" y="250"/>
                    <a:pt x="341" y="250"/>
                  </a:cubicBezTo>
                  <a:cubicBezTo>
                    <a:pt x="342" y="250"/>
                    <a:pt x="341" y="250"/>
                    <a:pt x="342" y="250"/>
                  </a:cubicBezTo>
                  <a:cubicBezTo>
                    <a:pt x="343" y="250"/>
                    <a:pt x="343" y="250"/>
                    <a:pt x="343" y="250"/>
                  </a:cubicBezTo>
                  <a:cubicBezTo>
                    <a:pt x="343" y="251"/>
                    <a:pt x="346" y="250"/>
                    <a:pt x="347" y="251"/>
                  </a:cubicBezTo>
                  <a:cubicBezTo>
                    <a:pt x="346" y="249"/>
                    <a:pt x="347" y="247"/>
                    <a:pt x="347" y="246"/>
                  </a:cubicBezTo>
                  <a:cubicBezTo>
                    <a:pt x="345" y="247"/>
                    <a:pt x="346" y="244"/>
                    <a:pt x="343" y="244"/>
                  </a:cubicBezTo>
                  <a:cubicBezTo>
                    <a:pt x="343" y="242"/>
                    <a:pt x="346" y="243"/>
                    <a:pt x="346" y="242"/>
                  </a:cubicBezTo>
                  <a:cubicBezTo>
                    <a:pt x="345" y="240"/>
                    <a:pt x="346" y="239"/>
                    <a:pt x="345" y="237"/>
                  </a:cubicBezTo>
                  <a:cubicBezTo>
                    <a:pt x="346" y="237"/>
                    <a:pt x="346" y="237"/>
                    <a:pt x="346" y="237"/>
                  </a:cubicBezTo>
                  <a:cubicBezTo>
                    <a:pt x="345" y="236"/>
                    <a:pt x="346" y="233"/>
                    <a:pt x="344" y="232"/>
                  </a:cubicBezTo>
                  <a:cubicBezTo>
                    <a:pt x="345" y="232"/>
                    <a:pt x="345" y="232"/>
                    <a:pt x="345" y="232"/>
                  </a:cubicBezTo>
                  <a:cubicBezTo>
                    <a:pt x="346" y="231"/>
                    <a:pt x="342" y="232"/>
                    <a:pt x="343" y="230"/>
                  </a:cubicBezTo>
                  <a:cubicBezTo>
                    <a:pt x="345" y="231"/>
                    <a:pt x="345" y="231"/>
                    <a:pt x="345" y="231"/>
                  </a:cubicBezTo>
                  <a:cubicBezTo>
                    <a:pt x="343" y="230"/>
                    <a:pt x="346" y="229"/>
                    <a:pt x="344" y="227"/>
                  </a:cubicBezTo>
                  <a:cubicBezTo>
                    <a:pt x="344" y="227"/>
                    <a:pt x="345" y="227"/>
                    <a:pt x="345" y="228"/>
                  </a:cubicBezTo>
                  <a:cubicBezTo>
                    <a:pt x="344" y="226"/>
                    <a:pt x="345" y="225"/>
                    <a:pt x="343" y="224"/>
                  </a:cubicBezTo>
                  <a:cubicBezTo>
                    <a:pt x="344" y="224"/>
                    <a:pt x="345" y="224"/>
                    <a:pt x="345" y="225"/>
                  </a:cubicBezTo>
                  <a:cubicBezTo>
                    <a:pt x="346" y="224"/>
                    <a:pt x="343" y="223"/>
                    <a:pt x="344" y="222"/>
                  </a:cubicBezTo>
                  <a:cubicBezTo>
                    <a:pt x="344" y="222"/>
                    <a:pt x="345" y="222"/>
                    <a:pt x="346" y="222"/>
                  </a:cubicBezTo>
                  <a:cubicBezTo>
                    <a:pt x="344" y="221"/>
                    <a:pt x="345" y="219"/>
                    <a:pt x="344" y="219"/>
                  </a:cubicBezTo>
                  <a:cubicBezTo>
                    <a:pt x="345" y="219"/>
                    <a:pt x="346" y="218"/>
                    <a:pt x="347" y="218"/>
                  </a:cubicBezTo>
                  <a:cubicBezTo>
                    <a:pt x="348" y="213"/>
                    <a:pt x="351" y="208"/>
                    <a:pt x="353" y="202"/>
                  </a:cubicBezTo>
                  <a:cubicBezTo>
                    <a:pt x="355" y="203"/>
                    <a:pt x="353" y="204"/>
                    <a:pt x="355" y="204"/>
                  </a:cubicBezTo>
                  <a:cubicBezTo>
                    <a:pt x="353" y="203"/>
                    <a:pt x="355" y="203"/>
                    <a:pt x="355" y="202"/>
                  </a:cubicBezTo>
                  <a:cubicBezTo>
                    <a:pt x="356" y="202"/>
                    <a:pt x="356" y="202"/>
                    <a:pt x="356" y="202"/>
                  </a:cubicBezTo>
                  <a:cubicBezTo>
                    <a:pt x="356" y="201"/>
                    <a:pt x="357" y="202"/>
                    <a:pt x="357" y="201"/>
                  </a:cubicBezTo>
                  <a:cubicBezTo>
                    <a:pt x="357" y="200"/>
                    <a:pt x="357" y="200"/>
                    <a:pt x="357" y="200"/>
                  </a:cubicBezTo>
                  <a:cubicBezTo>
                    <a:pt x="356" y="199"/>
                    <a:pt x="360" y="201"/>
                    <a:pt x="358" y="199"/>
                  </a:cubicBezTo>
                  <a:cubicBezTo>
                    <a:pt x="360" y="200"/>
                    <a:pt x="360" y="200"/>
                    <a:pt x="360" y="200"/>
                  </a:cubicBezTo>
                  <a:cubicBezTo>
                    <a:pt x="359" y="197"/>
                    <a:pt x="361" y="199"/>
                    <a:pt x="361" y="197"/>
                  </a:cubicBezTo>
                  <a:cubicBezTo>
                    <a:pt x="361" y="197"/>
                    <a:pt x="361" y="197"/>
                    <a:pt x="361" y="197"/>
                  </a:cubicBezTo>
                  <a:cubicBezTo>
                    <a:pt x="363" y="198"/>
                    <a:pt x="362" y="194"/>
                    <a:pt x="363" y="195"/>
                  </a:cubicBezTo>
                  <a:cubicBezTo>
                    <a:pt x="364" y="194"/>
                    <a:pt x="365" y="193"/>
                    <a:pt x="364" y="191"/>
                  </a:cubicBezTo>
                  <a:cubicBezTo>
                    <a:pt x="365" y="193"/>
                    <a:pt x="365" y="193"/>
                    <a:pt x="365" y="193"/>
                  </a:cubicBezTo>
                  <a:cubicBezTo>
                    <a:pt x="366" y="192"/>
                    <a:pt x="368" y="191"/>
                    <a:pt x="369" y="190"/>
                  </a:cubicBezTo>
                  <a:cubicBezTo>
                    <a:pt x="374" y="190"/>
                    <a:pt x="379" y="190"/>
                    <a:pt x="383" y="191"/>
                  </a:cubicBezTo>
                  <a:cubicBezTo>
                    <a:pt x="386" y="192"/>
                    <a:pt x="388" y="193"/>
                    <a:pt x="390" y="194"/>
                  </a:cubicBezTo>
                  <a:cubicBezTo>
                    <a:pt x="389" y="196"/>
                    <a:pt x="388" y="198"/>
                    <a:pt x="388" y="200"/>
                  </a:cubicBezTo>
                  <a:cubicBezTo>
                    <a:pt x="387" y="201"/>
                    <a:pt x="386" y="199"/>
                    <a:pt x="386" y="199"/>
                  </a:cubicBezTo>
                  <a:cubicBezTo>
                    <a:pt x="384" y="205"/>
                    <a:pt x="377" y="203"/>
                    <a:pt x="373" y="209"/>
                  </a:cubicBezTo>
                  <a:cubicBezTo>
                    <a:pt x="369" y="210"/>
                    <a:pt x="365" y="215"/>
                    <a:pt x="365" y="215"/>
                  </a:cubicBezTo>
                  <a:cubicBezTo>
                    <a:pt x="382" y="216"/>
                    <a:pt x="389" y="211"/>
                    <a:pt x="399" y="205"/>
                  </a:cubicBezTo>
                  <a:cubicBezTo>
                    <a:pt x="401" y="203"/>
                    <a:pt x="402" y="201"/>
                    <a:pt x="403" y="198"/>
                  </a:cubicBezTo>
                  <a:cubicBezTo>
                    <a:pt x="405" y="199"/>
                    <a:pt x="406" y="199"/>
                    <a:pt x="406" y="198"/>
                  </a:cubicBezTo>
                  <a:cubicBezTo>
                    <a:pt x="405" y="197"/>
                    <a:pt x="404" y="197"/>
                    <a:pt x="404" y="196"/>
                  </a:cubicBezTo>
                  <a:cubicBezTo>
                    <a:pt x="404" y="194"/>
                    <a:pt x="405" y="191"/>
                    <a:pt x="406" y="188"/>
                  </a:cubicBezTo>
                  <a:cubicBezTo>
                    <a:pt x="398" y="164"/>
                    <a:pt x="382" y="170"/>
                    <a:pt x="375" y="170"/>
                  </a:cubicBezTo>
                  <a:cubicBezTo>
                    <a:pt x="367" y="172"/>
                    <a:pt x="361" y="175"/>
                    <a:pt x="356" y="179"/>
                  </a:cubicBezTo>
                  <a:cubicBezTo>
                    <a:pt x="356" y="179"/>
                    <a:pt x="356" y="179"/>
                    <a:pt x="357" y="180"/>
                  </a:cubicBezTo>
                  <a:cubicBezTo>
                    <a:pt x="354" y="179"/>
                    <a:pt x="351" y="179"/>
                    <a:pt x="349" y="179"/>
                  </a:cubicBezTo>
                  <a:cubicBezTo>
                    <a:pt x="332" y="177"/>
                    <a:pt x="315" y="175"/>
                    <a:pt x="313" y="163"/>
                  </a:cubicBezTo>
                  <a:cubicBezTo>
                    <a:pt x="308" y="154"/>
                    <a:pt x="303" y="139"/>
                    <a:pt x="301" y="128"/>
                  </a:cubicBezTo>
                  <a:cubicBezTo>
                    <a:pt x="300" y="124"/>
                    <a:pt x="300" y="121"/>
                    <a:pt x="299" y="117"/>
                  </a:cubicBezTo>
                  <a:cubicBezTo>
                    <a:pt x="323" y="112"/>
                    <a:pt x="296" y="118"/>
                    <a:pt x="307" y="115"/>
                  </a:cubicBezTo>
                  <a:cubicBezTo>
                    <a:pt x="307" y="115"/>
                    <a:pt x="307" y="115"/>
                    <a:pt x="307" y="115"/>
                  </a:cubicBezTo>
                  <a:cubicBezTo>
                    <a:pt x="307" y="114"/>
                    <a:pt x="307" y="114"/>
                    <a:pt x="307" y="114"/>
                  </a:cubicBezTo>
                  <a:cubicBezTo>
                    <a:pt x="306" y="113"/>
                    <a:pt x="306" y="113"/>
                    <a:pt x="306" y="113"/>
                  </a:cubicBezTo>
                  <a:cubicBezTo>
                    <a:pt x="306" y="110"/>
                    <a:pt x="306" y="110"/>
                    <a:pt x="306" y="110"/>
                  </a:cubicBezTo>
                  <a:cubicBezTo>
                    <a:pt x="303" y="103"/>
                    <a:pt x="304" y="96"/>
                    <a:pt x="292" y="85"/>
                  </a:cubicBezTo>
                  <a:cubicBezTo>
                    <a:pt x="277" y="75"/>
                    <a:pt x="266" y="83"/>
                    <a:pt x="261" y="92"/>
                  </a:cubicBezTo>
                  <a:cubicBezTo>
                    <a:pt x="260" y="93"/>
                    <a:pt x="259" y="94"/>
                    <a:pt x="258" y="95"/>
                  </a:cubicBezTo>
                  <a:cubicBezTo>
                    <a:pt x="257" y="95"/>
                    <a:pt x="257" y="95"/>
                    <a:pt x="257" y="95"/>
                  </a:cubicBezTo>
                  <a:cubicBezTo>
                    <a:pt x="255" y="97"/>
                    <a:pt x="253" y="98"/>
                    <a:pt x="251" y="102"/>
                  </a:cubicBezTo>
                  <a:cubicBezTo>
                    <a:pt x="251" y="102"/>
                    <a:pt x="251" y="102"/>
                    <a:pt x="251" y="102"/>
                  </a:cubicBezTo>
                  <a:cubicBezTo>
                    <a:pt x="251" y="106"/>
                    <a:pt x="245" y="110"/>
                    <a:pt x="247" y="113"/>
                  </a:cubicBezTo>
                  <a:cubicBezTo>
                    <a:pt x="245" y="115"/>
                    <a:pt x="245" y="115"/>
                    <a:pt x="245" y="115"/>
                  </a:cubicBezTo>
                  <a:cubicBezTo>
                    <a:pt x="246" y="120"/>
                    <a:pt x="243" y="122"/>
                    <a:pt x="245" y="127"/>
                  </a:cubicBezTo>
                  <a:cubicBezTo>
                    <a:pt x="244" y="126"/>
                    <a:pt x="244" y="126"/>
                    <a:pt x="244" y="126"/>
                  </a:cubicBezTo>
                  <a:cubicBezTo>
                    <a:pt x="243" y="133"/>
                    <a:pt x="248" y="140"/>
                    <a:pt x="246" y="142"/>
                  </a:cubicBezTo>
                  <a:cubicBezTo>
                    <a:pt x="246" y="144"/>
                    <a:pt x="246" y="145"/>
                    <a:pt x="247" y="147"/>
                  </a:cubicBezTo>
                  <a:cubicBezTo>
                    <a:pt x="241" y="158"/>
                    <a:pt x="234" y="167"/>
                    <a:pt x="228" y="171"/>
                  </a:cubicBezTo>
                  <a:cubicBezTo>
                    <a:pt x="228" y="169"/>
                    <a:pt x="226" y="166"/>
                    <a:pt x="223" y="162"/>
                  </a:cubicBezTo>
                  <a:cubicBezTo>
                    <a:pt x="223" y="162"/>
                    <a:pt x="223" y="162"/>
                    <a:pt x="224" y="162"/>
                  </a:cubicBezTo>
                  <a:cubicBezTo>
                    <a:pt x="224" y="162"/>
                    <a:pt x="223" y="161"/>
                    <a:pt x="223" y="161"/>
                  </a:cubicBezTo>
                  <a:cubicBezTo>
                    <a:pt x="223" y="161"/>
                    <a:pt x="223" y="161"/>
                    <a:pt x="223" y="160"/>
                  </a:cubicBezTo>
                  <a:cubicBezTo>
                    <a:pt x="228" y="153"/>
                    <a:pt x="228" y="143"/>
                    <a:pt x="231" y="134"/>
                  </a:cubicBezTo>
                  <a:cubicBezTo>
                    <a:pt x="231" y="134"/>
                    <a:pt x="232" y="136"/>
                    <a:pt x="232" y="137"/>
                  </a:cubicBezTo>
                  <a:cubicBezTo>
                    <a:pt x="233" y="129"/>
                    <a:pt x="233" y="121"/>
                    <a:pt x="230" y="115"/>
                  </a:cubicBezTo>
                  <a:cubicBezTo>
                    <a:pt x="231" y="115"/>
                    <a:pt x="231" y="115"/>
                    <a:pt x="232" y="117"/>
                  </a:cubicBezTo>
                  <a:cubicBezTo>
                    <a:pt x="231" y="111"/>
                    <a:pt x="229" y="105"/>
                    <a:pt x="227" y="103"/>
                  </a:cubicBezTo>
                  <a:cubicBezTo>
                    <a:pt x="227" y="107"/>
                    <a:pt x="228" y="103"/>
                    <a:pt x="228" y="106"/>
                  </a:cubicBezTo>
                  <a:cubicBezTo>
                    <a:pt x="228" y="110"/>
                    <a:pt x="225" y="104"/>
                    <a:pt x="223" y="100"/>
                  </a:cubicBezTo>
                  <a:cubicBezTo>
                    <a:pt x="223" y="100"/>
                    <a:pt x="223" y="100"/>
                    <a:pt x="223" y="100"/>
                  </a:cubicBezTo>
                  <a:cubicBezTo>
                    <a:pt x="220" y="96"/>
                    <a:pt x="218" y="95"/>
                    <a:pt x="213" y="96"/>
                  </a:cubicBezTo>
                  <a:cubicBezTo>
                    <a:pt x="209" y="95"/>
                    <a:pt x="216" y="95"/>
                    <a:pt x="214" y="94"/>
                  </a:cubicBezTo>
                  <a:cubicBezTo>
                    <a:pt x="211" y="90"/>
                    <a:pt x="201" y="99"/>
                    <a:pt x="201" y="100"/>
                  </a:cubicBezTo>
                  <a:cubicBezTo>
                    <a:pt x="200" y="102"/>
                    <a:pt x="199" y="104"/>
                    <a:pt x="200" y="104"/>
                  </a:cubicBezTo>
                  <a:cubicBezTo>
                    <a:pt x="198" y="108"/>
                    <a:pt x="198" y="105"/>
                    <a:pt x="197" y="108"/>
                  </a:cubicBezTo>
                  <a:cubicBezTo>
                    <a:pt x="196" y="112"/>
                    <a:pt x="197" y="116"/>
                    <a:pt x="199" y="120"/>
                  </a:cubicBezTo>
                  <a:cubicBezTo>
                    <a:pt x="198" y="119"/>
                    <a:pt x="196" y="123"/>
                    <a:pt x="195" y="120"/>
                  </a:cubicBezTo>
                  <a:cubicBezTo>
                    <a:pt x="196" y="129"/>
                    <a:pt x="200" y="133"/>
                    <a:pt x="202" y="137"/>
                  </a:cubicBezTo>
                  <a:cubicBezTo>
                    <a:pt x="202" y="140"/>
                    <a:pt x="205" y="147"/>
                    <a:pt x="207" y="149"/>
                  </a:cubicBezTo>
                  <a:cubicBezTo>
                    <a:pt x="206" y="151"/>
                    <a:pt x="206" y="147"/>
                    <a:pt x="205" y="147"/>
                  </a:cubicBezTo>
                  <a:cubicBezTo>
                    <a:pt x="205" y="151"/>
                    <a:pt x="205" y="151"/>
                    <a:pt x="205" y="151"/>
                  </a:cubicBezTo>
                  <a:cubicBezTo>
                    <a:pt x="202" y="146"/>
                    <a:pt x="203" y="153"/>
                    <a:pt x="201" y="150"/>
                  </a:cubicBezTo>
                  <a:cubicBezTo>
                    <a:pt x="202" y="153"/>
                    <a:pt x="204" y="158"/>
                    <a:pt x="206" y="163"/>
                  </a:cubicBezTo>
                  <a:cubicBezTo>
                    <a:pt x="203" y="170"/>
                    <a:pt x="201" y="172"/>
                    <a:pt x="194" y="178"/>
                  </a:cubicBezTo>
                  <a:cubicBezTo>
                    <a:pt x="195" y="178"/>
                    <a:pt x="192" y="180"/>
                    <a:pt x="194" y="181"/>
                  </a:cubicBezTo>
                  <a:cubicBezTo>
                    <a:pt x="194" y="183"/>
                    <a:pt x="192" y="183"/>
                    <a:pt x="191" y="183"/>
                  </a:cubicBezTo>
                  <a:cubicBezTo>
                    <a:pt x="192" y="182"/>
                    <a:pt x="193" y="182"/>
                    <a:pt x="192" y="176"/>
                  </a:cubicBezTo>
                  <a:cubicBezTo>
                    <a:pt x="186" y="156"/>
                    <a:pt x="180" y="130"/>
                    <a:pt x="179" y="108"/>
                  </a:cubicBezTo>
                  <a:cubicBezTo>
                    <a:pt x="179" y="110"/>
                    <a:pt x="178" y="110"/>
                    <a:pt x="178" y="108"/>
                  </a:cubicBezTo>
                  <a:cubicBezTo>
                    <a:pt x="181" y="106"/>
                    <a:pt x="176" y="101"/>
                    <a:pt x="177" y="97"/>
                  </a:cubicBezTo>
                  <a:cubicBezTo>
                    <a:pt x="178" y="97"/>
                    <a:pt x="178" y="99"/>
                    <a:pt x="178" y="100"/>
                  </a:cubicBezTo>
                  <a:cubicBezTo>
                    <a:pt x="179" y="89"/>
                    <a:pt x="176" y="81"/>
                    <a:pt x="177" y="71"/>
                  </a:cubicBezTo>
                  <a:cubicBezTo>
                    <a:pt x="175" y="62"/>
                    <a:pt x="178" y="51"/>
                    <a:pt x="176" y="45"/>
                  </a:cubicBezTo>
                  <a:cubicBezTo>
                    <a:pt x="177" y="46"/>
                    <a:pt x="176" y="41"/>
                    <a:pt x="177" y="39"/>
                  </a:cubicBezTo>
                  <a:cubicBezTo>
                    <a:pt x="176" y="36"/>
                    <a:pt x="176" y="34"/>
                    <a:pt x="176" y="31"/>
                  </a:cubicBezTo>
                  <a:cubicBezTo>
                    <a:pt x="176" y="30"/>
                    <a:pt x="176" y="29"/>
                    <a:pt x="176" y="28"/>
                  </a:cubicBezTo>
                  <a:cubicBezTo>
                    <a:pt x="176" y="27"/>
                    <a:pt x="176" y="27"/>
                    <a:pt x="176" y="27"/>
                  </a:cubicBezTo>
                  <a:cubicBezTo>
                    <a:pt x="176" y="23"/>
                    <a:pt x="177" y="18"/>
                    <a:pt x="176" y="14"/>
                  </a:cubicBezTo>
                  <a:cubicBezTo>
                    <a:pt x="176" y="13"/>
                    <a:pt x="175" y="2"/>
                    <a:pt x="174" y="1"/>
                  </a:cubicBezTo>
                  <a:cubicBezTo>
                    <a:pt x="173" y="0"/>
                    <a:pt x="172" y="6"/>
                    <a:pt x="170" y="6"/>
                  </a:cubicBezTo>
                  <a:cubicBezTo>
                    <a:pt x="162" y="5"/>
                    <a:pt x="168" y="10"/>
                    <a:pt x="161" y="11"/>
                  </a:cubicBezTo>
                  <a:cubicBezTo>
                    <a:pt x="157" y="12"/>
                    <a:pt x="156" y="13"/>
                    <a:pt x="154" y="16"/>
                  </a:cubicBezTo>
                  <a:cubicBezTo>
                    <a:pt x="155" y="20"/>
                    <a:pt x="155" y="24"/>
                    <a:pt x="155" y="28"/>
                  </a:cubicBezTo>
                  <a:cubicBezTo>
                    <a:pt x="156" y="67"/>
                    <a:pt x="156" y="67"/>
                    <a:pt x="156" y="67"/>
                  </a:cubicBezTo>
                  <a:cubicBezTo>
                    <a:pt x="156" y="75"/>
                    <a:pt x="154" y="84"/>
                    <a:pt x="153" y="92"/>
                  </a:cubicBezTo>
                  <a:cubicBezTo>
                    <a:pt x="148" y="91"/>
                    <a:pt x="142" y="91"/>
                    <a:pt x="139" y="94"/>
                  </a:cubicBezTo>
                  <a:cubicBezTo>
                    <a:pt x="137" y="95"/>
                    <a:pt x="135" y="96"/>
                    <a:pt x="134" y="98"/>
                  </a:cubicBezTo>
                  <a:cubicBezTo>
                    <a:pt x="125" y="103"/>
                    <a:pt x="119" y="113"/>
                    <a:pt x="119" y="118"/>
                  </a:cubicBezTo>
                  <a:cubicBezTo>
                    <a:pt x="118" y="121"/>
                    <a:pt x="118" y="124"/>
                    <a:pt x="118" y="127"/>
                  </a:cubicBezTo>
                  <a:cubicBezTo>
                    <a:pt x="115" y="132"/>
                    <a:pt x="113" y="140"/>
                    <a:pt x="112" y="144"/>
                  </a:cubicBezTo>
                  <a:cubicBezTo>
                    <a:pt x="111" y="152"/>
                    <a:pt x="111" y="155"/>
                    <a:pt x="111" y="160"/>
                  </a:cubicBezTo>
                  <a:cubicBezTo>
                    <a:pt x="111" y="163"/>
                    <a:pt x="109" y="164"/>
                    <a:pt x="108" y="165"/>
                  </a:cubicBezTo>
                  <a:cubicBezTo>
                    <a:pt x="105" y="174"/>
                    <a:pt x="100" y="181"/>
                    <a:pt x="100" y="189"/>
                  </a:cubicBezTo>
                  <a:cubicBezTo>
                    <a:pt x="99" y="189"/>
                    <a:pt x="99" y="189"/>
                    <a:pt x="99" y="189"/>
                  </a:cubicBezTo>
                  <a:cubicBezTo>
                    <a:pt x="98" y="195"/>
                    <a:pt x="93" y="208"/>
                    <a:pt x="88" y="208"/>
                  </a:cubicBezTo>
                  <a:cubicBezTo>
                    <a:pt x="88" y="210"/>
                    <a:pt x="83" y="208"/>
                    <a:pt x="85" y="211"/>
                  </a:cubicBezTo>
                  <a:cubicBezTo>
                    <a:pt x="82" y="210"/>
                    <a:pt x="85" y="209"/>
                    <a:pt x="82" y="208"/>
                  </a:cubicBezTo>
                  <a:cubicBezTo>
                    <a:pt x="83" y="209"/>
                    <a:pt x="84" y="208"/>
                    <a:pt x="85" y="208"/>
                  </a:cubicBezTo>
                  <a:cubicBezTo>
                    <a:pt x="78" y="200"/>
                    <a:pt x="79" y="178"/>
                    <a:pt x="79" y="161"/>
                  </a:cubicBezTo>
                  <a:cubicBezTo>
                    <a:pt x="81" y="156"/>
                    <a:pt x="80" y="144"/>
                    <a:pt x="81" y="133"/>
                  </a:cubicBezTo>
                  <a:cubicBezTo>
                    <a:pt x="81" y="131"/>
                    <a:pt x="81" y="131"/>
                    <a:pt x="81" y="131"/>
                  </a:cubicBezTo>
                  <a:cubicBezTo>
                    <a:pt x="82" y="131"/>
                    <a:pt x="82" y="131"/>
                    <a:pt x="83" y="131"/>
                  </a:cubicBezTo>
                  <a:cubicBezTo>
                    <a:pt x="83" y="131"/>
                    <a:pt x="83" y="130"/>
                    <a:pt x="83" y="130"/>
                  </a:cubicBezTo>
                  <a:cubicBezTo>
                    <a:pt x="83" y="129"/>
                    <a:pt x="83" y="129"/>
                    <a:pt x="83" y="129"/>
                  </a:cubicBezTo>
                  <a:cubicBezTo>
                    <a:pt x="83" y="128"/>
                    <a:pt x="83" y="128"/>
                    <a:pt x="83" y="128"/>
                  </a:cubicBezTo>
                  <a:cubicBezTo>
                    <a:pt x="82" y="128"/>
                    <a:pt x="82" y="128"/>
                    <a:pt x="81" y="128"/>
                  </a:cubicBezTo>
                  <a:cubicBezTo>
                    <a:pt x="81" y="127"/>
                    <a:pt x="81" y="127"/>
                    <a:pt x="81" y="127"/>
                  </a:cubicBezTo>
                  <a:cubicBezTo>
                    <a:pt x="82" y="128"/>
                    <a:pt x="82" y="128"/>
                    <a:pt x="83" y="128"/>
                  </a:cubicBezTo>
                  <a:cubicBezTo>
                    <a:pt x="83" y="128"/>
                    <a:pt x="83" y="128"/>
                    <a:pt x="83" y="128"/>
                  </a:cubicBezTo>
                  <a:cubicBezTo>
                    <a:pt x="83" y="127"/>
                    <a:pt x="83" y="127"/>
                    <a:pt x="83" y="127"/>
                  </a:cubicBezTo>
                  <a:cubicBezTo>
                    <a:pt x="83" y="127"/>
                    <a:pt x="83" y="127"/>
                    <a:pt x="83" y="127"/>
                  </a:cubicBezTo>
                  <a:cubicBezTo>
                    <a:pt x="83" y="127"/>
                    <a:pt x="83" y="127"/>
                    <a:pt x="83" y="127"/>
                  </a:cubicBezTo>
                  <a:cubicBezTo>
                    <a:pt x="83" y="127"/>
                    <a:pt x="83" y="127"/>
                    <a:pt x="83" y="127"/>
                  </a:cubicBezTo>
                  <a:cubicBezTo>
                    <a:pt x="83" y="127"/>
                    <a:pt x="82" y="127"/>
                    <a:pt x="81" y="127"/>
                  </a:cubicBezTo>
                  <a:cubicBezTo>
                    <a:pt x="81" y="126"/>
                    <a:pt x="81" y="126"/>
                    <a:pt x="81" y="126"/>
                  </a:cubicBezTo>
                  <a:cubicBezTo>
                    <a:pt x="62" y="125"/>
                    <a:pt x="75" y="126"/>
                    <a:pt x="71" y="127"/>
                  </a:cubicBezTo>
                  <a:cubicBezTo>
                    <a:pt x="71" y="127"/>
                    <a:pt x="71" y="127"/>
                    <a:pt x="71" y="127"/>
                  </a:cubicBezTo>
                  <a:cubicBezTo>
                    <a:pt x="66" y="126"/>
                    <a:pt x="63" y="126"/>
                    <a:pt x="69" y="126"/>
                  </a:cubicBezTo>
                  <a:cubicBezTo>
                    <a:pt x="69" y="127"/>
                    <a:pt x="69" y="127"/>
                    <a:pt x="69" y="127"/>
                  </a:cubicBezTo>
                  <a:cubicBezTo>
                    <a:pt x="69" y="127"/>
                    <a:pt x="69" y="127"/>
                    <a:pt x="69" y="127"/>
                  </a:cubicBezTo>
                  <a:cubicBezTo>
                    <a:pt x="70" y="127"/>
                    <a:pt x="70" y="127"/>
                    <a:pt x="71" y="127"/>
                  </a:cubicBezTo>
                  <a:cubicBezTo>
                    <a:pt x="71" y="127"/>
                    <a:pt x="71" y="127"/>
                    <a:pt x="71" y="127"/>
                  </a:cubicBezTo>
                  <a:cubicBezTo>
                    <a:pt x="70" y="127"/>
                    <a:pt x="70" y="127"/>
                    <a:pt x="69" y="127"/>
                  </a:cubicBezTo>
                  <a:cubicBezTo>
                    <a:pt x="69" y="129"/>
                    <a:pt x="69" y="131"/>
                    <a:pt x="71" y="129"/>
                  </a:cubicBezTo>
                  <a:cubicBezTo>
                    <a:pt x="71" y="129"/>
                    <a:pt x="71" y="129"/>
                    <a:pt x="71" y="130"/>
                  </a:cubicBezTo>
                  <a:cubicBezTo>
                    <a:pt x="71" y="130"/>
                    <a:pt x="71" y="130"/>
                    <a:pt x="71" y="130"/>
                  </a:cubicBezTo>
                  <a:cubicBezTo>
                    <a:pt x="70" y="132"/>
                    <a:pt x="70" y="134"/>
                    <a:pt x="70" y="136"/>
                  </a:cubicBezTo>
                  <a:cubicBezTo>
                    <a:pt x="70" y="138"/>
                    <a:pt x="70" y="139"/>
                    <a:pt x="70" y="140"/>
                  </a:cubicBezTo>
                  <a:cubicBezTo>
                    <a:pt x="70" y="140"/>
                    <a:pt x="70" y="140"/>
                    <a:pt x="70" y="140"/>
                  </a:cubicBezTo>
                  <a:cubicBezTo>
                    <a:pt x="69" y="144"/>
                    <a:pt x="69" y="147"/>
                    <a:pt x="68" y="151"/>
                  </a:cubicBezTo>
                  <a:cubicBezTo>
                    <a:pt x="68" y="151"/>
                    <a:pt x="67" y="151"/>
                    <a:pt x="67" y="152"/>
                  </a:cubicBezTo>
                  <a:cubicBezTo>
                    <a:pt x="67" y="153"/>
                    <a:pt x="67" y="155"/>
                    <a:pt x="67" y="156"/>
                  </a:cubicBezTo>
                  <a:cubicBezTo>
                    <a:pt x="67" y="160"/>
                    <a:pt x="66" y="164"/>
                    <a:pt x="64" y="168"/>
                  </a:cubicBezTo>
                  <a:cubicBezTo>
                    <a:pt x="64" y="168"/>
                    <a:pt x="64" y="169"/>
                    <a:pt x="64" y="169"/>
                  </a:cubicBezTo>
                  <a:cubicBezTo>
                    <a:pt x="63" y="164"/>
                    <a:pt x="64" y="157"/>
                    <a:pt x="65" y="155"/>
                  </a:cubicBezTo>
                  <a:cubicBezTo>
                    <a:pt x="63" y="149"/>
                    <a:pt x="64" y="160"/>
                    <a:pt x="62" y="159"/>
                  </a:cubicBezTo>
                  <a:cubicBezTo>
                    <a:pt x="62" y="163"/>
                    <a:pt x="62" y="166"/>
                    <a:pt x="63" y="171"/>
                  </a:cubicBezTo>
                  <a:cubicBezTo>
                    <a:pt x="62" y="174"/>
                    <a:pt x="63" y="175"/>
                    <a:pt x="61" y="179"/>
                  </a:cubicBezTo>
                  <a:cubicBezTo>
                    <a:pt x="60" y="178"/>
                    <a:pt x="60" y="178"/>
                    <a:pt x="60" y="178"/>
                  </a:cubicBezTo>
                  <a:cubicBezTo>
                    <a:pt x="58" y="183"/>
                    <a:pt x="58" y="185"/>
                    <a:pt x="58" y="188"/>
                  </a:cubicBezTo>
                  <a:cubicBezTo>
                    <a:pt x="54" y="190"/>
                    <a:pt x="55" y="191"/>
                    <a:pt x="51" y="193"/>
                  </a:cubicBezTo>
                  <a:cubicBezTo>
                    <a:pt x="54" y="190"/>
                    <a:pt x="55" y="186"/>
                    <a:pt x="55" y="183"/>
                  </a:cubicBezTo>
                  <a:cubicBezTo>
                    <a:pt x="51" y="187"/>
                    <a:pt x="48" y="194"/>
                    <a:pt x="43" y="194"/>
                  </a:cubicBezTo>
                  <a:cubicBezTo>
                    <a:pt x="38" y="196"/>
                    <a:pt x="35" y="199"/>
                    <a:pt x="35" y="201"/>
                  </a:cubicBezTo>
                  <a:cubicBezTo>
                    <a:pt x="36" y="200"/>
                    <a:pt x="31" y="201"/>
                    <a:pt x="34" y="199"/>
                  </a:cubicBezTo>
                  <a:cubicBezTo>
                    <a:pt x="32" y="200"/>
                    <a:pt x="30" y="201"/>
                    <a:pt x="29" y="201"/>
                  </a:cubicBezTo>
                  <a:cubicBezTo>
                    <a:pt x="29" y="201"/>
                    <a:pt x="29" y="201"/>
                    <a:pt x="29" y="201"/>
                  </a:cubicBezTo>
                  <a:cubicBezTo>
                    <a:pt x="28" y="201"/>
                    <a:pt x="28" y="200"/>
                    <a:pt x="28" y="199"/>
                  </a:cubicBezTo>
                  <a:cubicBezTo>
                    <a:pt x="26" y="197"/>
                    <a:pt x="23" y="193"/>
                    <a:pt x="19" y="196"/>
                  </a:cubicBezTo>
                  <a:cubicBezTo>
                    <a:pt x="19" y="194"/>
                    <a:pt x="19" y="194"/>
                    <a:pt x="19" y="194"/>
                  </a:cubicBezTo>
                  <a:cubicBezTo>
                    <a:pt x="16" y="196"/>
                    <a:pt x="12" y="198"/>
                    <a:pt x="9" y="198"/>
                  </a:cubicBezTo>
                  <a:cubicBezTo>
                    <a:pt x="9" y="200"/>
                    <a:pt x="8" y="202"/>
                    <a:pt x="10" y="203"/>
                  </a:cubicBezTo>
                  <a:cubicBezTo>
                    <a:pt x="9" y="204"/>
                    <a:pt x="7" y="201"/>
                    <a:pt x="8" y="203"/>
                  </a:cubicBezTo>
                  <a:cubicBezTo>
                    <a:pt x="7" y="201"/>
                    <a:pt x="7" y="201"/>
                    <a:pt x="7" y="201"/>
                  </a:cubicBezTo>
                  <a:cubicBezTo>
                    <a:pt x="1" y="206"/>
                    <a:pt x="3" y="212"/>
                    <a:pt x="3" y="217"/>
                  </a:cubicBezTo>
                  <a:cubicBezTo>
                    <a:pt x="0" y="218"/>
                    <a:pt x="3" y="221"/>
                    <a:pt x="2" y="224"/>
                  </a:cubicBezTo>
                  <a:cubicBezTo>
                    <a:pt x="3" y="226"/>
                    <a:pt x="2" y="229"/>
                    <a:pt x="5" y="229"/>
                  </a:cubicBezTo>
                  <a:cubicBezTo>
                    <a:pt x="4" y="230"/>
                    <a:pt x="4" y="230"/>
                    <a:pt x="4" y="230"/>
                  </a:cubicBezTo>
                  <a:cubicBezTo>
                    <a:pt x="4" y="232"/>
                    <a:pt x="4" y="235"/>
                    <a:pt x="5" y="237"/>
                  </a:cubicBezTo>
                  <a:cubicBezTo>
                    <a:pt x="5" y="239"/>
                    <a:pt x="7" y="238"/>
                    <a:pt x="8" y="239"/>
                  </a:cubicBezTo>
                  <a:cubicBezTo>
                    <a:pt x="7" y="240"/>
                    <a:pt x="7" y="240"/>
                    <a:pt x="7" y="240"/>
                  </a:cubicBezTo>
                  <a:cubicBezTo>
                    <a:pt x="8" y="241"/>
                    <a:pt x="10" y="240"/>
                    <a:pt x="12" y="240"/>
                  </a:cubicBezTo>
                  <a:cubicBezTo>
                    <a:pt x="12" y="241"/>
                    <a:pt x="12" y="241"/>
                    <a:pt x="12" y="242"/>
                  </a:cubicBezTo>
                  <a:cubicBezTo>
                    <a:pt x="11" y="242"/>
                    <a:pt x="9" y="242"/>
                    <a:pt x="7" y="242"/>
                  </a:cubicBezTo>
                  <a:cubicBezTo>
                    <a:pt x="8" y="244"/>
                    <a:pt x="11" y="244"/>
                    <a:pt x="10" y="246"/>
                  </a:cubicBezTo>
                  <a:cubicBezTo>
                    <a:pt x="11" y="247"/>
                    <a:pt x="12" y="248"/>
                    <a:pt x="14" y="247"/>
                  </a:cubicBezTo>
                  <a:cubicBezTo>
                    <a:pt x="13" y="247"/>
                    <a:pt x="14" y="248"/>
                    <a:pt x="13" y="248"/>
                  </a:cubicBezTo>
                  <a:cubicBezTo>
                    <a:pt x="13" y="249"/>
                    <a:pt x="14" y="249"/>
                    <a:pt x="15" y="249"/>
                  </a:cubicBezTo>
                  <a:cubicBezTo>
                    <a:pt x="15" y="249"/>
                    <a:pt x="15" y="249"/>
                    <a:pt x="15" y="249"/>
                  </a:cubicBezTo>
                  <a:cubicBezTo>
                    <a:pt x="16" y="248"/>
                    <a:pt x="17" y="249"/>
                    <a:pt x="18" y="247"/>
                  </a:cubicBezTo>
                  <a:cubicBezTo>
                    <a:pt x="17" y="247"/>
                    <a:pt x="17" y="247"/>
                    <a:pt x="17" y="246"/>
                  </a:cubicBezTo>
                  <a:cubicBezTo>
                    <a:pt x="18" y="246"/>
                    <a:pt x="19" y="246"/>
                    <a:pt x="19" y="248"/>
                  </a:cubicBezTo>
                  <a:cubicBezTo>
                    <a:pt x="18" y="249"/>
                    <a:pt x="16" y="249"/>
                    <a:pt x="17" y="250"/>
                  </a:cubicBezTo>
                  <a:cubicBezTo>
                    <a:pt x="18" y="250"/>
                    <a:pt x="20" y="249"/>
                    <a:pt x="21" y="248"/>
                  </a:cubicBezTo>
                  <a:cubicBezTo>
                    <a:pt x="20" y="249"/>
                    <a:pt x="19" y="248"/>
                    <a:pt x="20" y="246"/>
                  </a:cubicBezTo>
                  <a:cubicBezTo>
                    <a:pt x="19" y="247"/>
                    <a:pt x="19" y="247"/>
                    <a:pt x="19" y="247"/>
                  </a:cubicBezTo>
                  <a:cubicBezTo>
                    <a:pt x="20" y="246"/>
                    <a:pt x="20" y="246"/>
                    <a:pt x="20" y="246"/>
                  </a:cubicBezTo>
                  <a:cubicBezTo>
                    <a:pt x="18" y="245"/>
                    <a:pt x="19" y="243"/>
                    <a:pt x="17" y="243"/>
                  </a:cubicBezTo>
                  <a:cubicBezTo>
                    <a:pt x="16" y="245"/>
                    <a:pt x="16" y="245"/>
                    <a:pt x="16" y="245"/>
                  </a:cubicBezTo>
                  <a:cubicBezTo>
                    <a:pt x="15" y="244"/>
                    <a:pt x="13" y="244"/>
                    <a:pt x="13" y="243"/>
                  </a:cubicBezTo>
                  <a:cubicBezTo>
                    <a:pt x="14" y="243"/>
                    <a:pt x="15" y="242"/>
                    <a:pt x="15" y="241"/>
                  </a:cubicBezTo>
                  <a:cubicBezTo>
                    <a:pt x="15" y="241"/>
                    <a:pt x="14" y="241"/>
                    <a:pt x="15" y="241"/>
                  </a:cubicBezTo>
                  <a:cubicBezTo>
                    <a:pt x="17" y="240"/>
                    <a:pt x="17" y="240"/>
                    <a:pt x="17" y="240"/>
                  </a:cubicBezTo>
                  <a:cubicBezTo>
                    <a:pt x="14" y="242"/>
                    <a:pt x="15" y="238"/>
                    <a:pt x="14" y="238"/>
                  </a:cubicBezTo>
                  <a:cubicBezTo>
                    <a:pt x="15" y="238"/>
                    <a:pt x="15" y="238"/>
                    <a:pt x="15" y="238"/>
                  </a:cubicBezTo>
                  <a:cubicBezTo>
                    <a:pt x="15" y="236"/>
                    <a:pt x="13" y="239"/>
                    <a:pt x="13" y="238"/>
                  </a:cubicBezTo>
                  <a:cubicBezTo>
                    <a:pt x="13" y="237"/>
                    <a:pt x="15" y="237"/>
                    <a:pt x="16" y="235"/>
                  </a:cubicBezTo>
                  <a:cubicBezTo>
                    <a:pt x="15" y="234"/>
                    <a:pt x="12" y="233"/>
                    <a:pt x="14" y="230"/>
                  </a:cubicBezTo>
                  <a:cubicBezTo>
                    <a:pt x="13" y="229"/>
                    <a:pt x="12" y="228"/>
                    <a:pt x="11" y="227"/>
                  </a:cubicBezTo>
                  <a:cubicBezTo>
                    <a:pt x="10" y="226"/>
                    <a:pt x="13" y="227"/>
                    <a:pt x="12" y="226"/>
                  </a:cubicBezTo>
                  <a:cubicBezTo>
                    <a:pt x="13" y="226"/>
                    <a:pt x="14" y="225"/>
                    <a:pt x="15" y="225"/>
                  </a:cubicBezTo>
                  <a:cubicBezTo>
                    <a:pt x="14" y="225"/>
                    <a:pt x="15" y="223"/>
                    <a:pt x="12" y="224"/>
                  </a:cubicBezTo>
                  <a:cubicBezTo>
                    <a:pt x="13" y="222"/>
                    <a:pt x="13" y="221"/>
                    <a:pt x="13" y="219"/>
                  </a:cubicBezTo>
                  <a:cubicBezTo>
                    <a:pt x="13" y="219"/>
                    <a:pt x="14" y="219"/>
                    <a:pt x="15" y="219"/>
                  </a:cubicBezTo>
                  <a:cubicBezTo>
                    <a:pt x="14" y="218"/>
                    <a:pt x="12" y="217"/>
                    <a:pt x="13" y="216"/>
                  </a:cubicBezTo>
                  <a:cubicBezTo>
                    <a:pt x="12" y="215"/>
                    <a:pt x="12" y="216"/>
                    <a:pt x="10" y="215"/>
                  </a:cubicBezTo>
                  <a:cubicBezTo>
                    <a:pt x="10" y="215"/>
                    <a:pt x="9" y="215"/>
                    <a:pt x="9" y="214"/>
                  </a:cubicBezTo>
                  <a:cubicBezTo>
                    <a:pt x="11" y="214"/>
                    <a:pt x="14" y="215"/>
                    <a:pt x="14" y="214"/>
                  </a:cubicBezTo>
                  <a:cubicBezTo>
                    <a:pt x="17" y="215"/>
                    <a:pt x="13" y="216"/>
                    <a:pt x="16" y="216"/>
                  </a:cubicBezTo>
                  <a:cubicBezTo>
                    <a:pt x="18" y="216"/>
                    <a:pt x="18" y="218"/>
                    <a:pt x="17" y="219"/>
                  </a:cubicBezTo>
                  <a:cubicBezTo>
                    <a:pt x="19" y="220"/>
                    <a:pt x="17" y="218"/>
                    <a:pt x="19" y="218"/>
                  </a:cubicBezTo>
                  <a:cubicBezTo>
                    <a:pt x="19" y="217"/>
                    <a:pt x="18" y="217"/>
                    <a:pt x="18" y="216"/>
                  </a:cubicBezTo>
                  <a:cubicBezTo>
                    <a:pt x="18" y="216"/>
                    <a:pt x="17" y="216"/>
                    <a:pt x="17" y="216"/>
                  </a:cubicBezTo>
                  <a:cubicBezTo>
                    <a:pt x="17" y="215"/>
                    <a:pt x="18" y="215"/>
                    <a:pt x="18" y="215"/>
                  </a:cubicBezTo>
                  <a:cubicBezTo>
                    <a:pt x="18" y="215"/>
                    <a:pt x="18" y="215"/>
                    <a:pt x="18" y="215"/>
                  </a:cubicBezTo>
                  <a:cubicBezTo>
                    <a:pt x="17" y="216"/>
                    <a:pt x="17" y="216"/>
                    <a:pt x="17" y="216"/>
                  </a:cubicBezTo>
                  <a:cubicBezTo>
                    <a:pt x="17" y="216"/>
                    <a:pt x="17" y="216"/>
                    <a:pt x="17" y="216"/>
                  </a:cubicBezTo>
                  <a:cubicBezTo>
                    <a:pt x="17" y="216"/>
                    <a:pt x="17" y="216"/>
                    <a:pt x="17" y="216"/>
                  </a:cubicBezTo>
                  <a:cubicBezTo>
                    <a:pt x="17" y="215"/>
                    <a:pt x="17" y="215"/>
                    <a:pt x="17" y="215"/>
                  </a:cubicBezTo>
                  <a:cubicBezTo>
                    <a:pt x="17" y="215"/>
                    <a:pt x="17" y="216"/>
                    <a:pt x="17" y="216"/>
                  </a:cubicBezTo>
                  <a:cubicBezTo>
                    <a:pt x="17" y="216"/>
                    <a:pt x="17" y="216"/>
                    <a:pt x="17" y="216"/>
                  </a:cubicBezTo>
                  <a:cubicBezTo>
                    <a:pt x="17" y="215"/>
                    <a:pt x="17" y="215"/>
                    <a:pt x="17" y="215"/>
                  </a:cubicBezTo>
                  <a:cubicBezTo>
                    <a:pt x="17" y="215"/>
                    <a:pt x="17" y="215"/>
                    <a:pt x="17" y="215"/>
                  </a:cubicBezTo>
                  <a:cubicBezTo>
                    <a:pt x="18" y="214"/>
                    <a:pt x="18" y="214"/>
                    <a:pt x="18" y="214"/>
                  </a:cubicBezTo>
                  <a:cubicBezTo>
                    <a:pt x="18" y="214"/>
                    <a:pt x="18" y="214"/>
                    <a:pt x="18" y="214"/>
                  </a:cubicBezTo>
                  <a:cubicBezTo>
                    <a:pt x="17" y="215"/>
                    <a:pt x="17" y="215"/>
                    <a:pt x="17" y="216"/>
                  </a:cubicBezTo>
                  <a:cubicBezTo>
                    <a:pt x="17" y="216"/>
                    <a:pt x="17" y="216"/>
                    <a:pt x="17" y="216"/>
                  </a:cubicBezTo>
                  <a:cubicBezTo>
                    <a:pt x="16" y="216"/>
                    <a:pt x="16" y="215"/>
                    <a:pt x="16" y="215"/>
                  </a:cubicBezTo>
                  <a:cubicBezTo>
                    <a:pt x="14" y="214"/>
                    <a:pt x="17" y="214"/>
                    <a:pt x="18" y="214"/>
                  </a:cubicBezTo>
                  <a:cubicBezTo>
                    <a:pt x="18" y="214"/>
                    <a:pt x="18" y="214"/>
                    <a:pt x="18" y="214"/>
                  </a:cubicBezTo>
                  <a:cubicBezTo>
                    <a:pt x="18" y="214"/>
                    <a:pt x="18" y="214"/>
                    <a:pt x="18" y="214"/>
                  </a:cubicBezTo>
                  <a:cubicBezTo>
                    <a:pt x="18" y="214"/>
                    <a:pt x="18" y="214"/>
                    <a:pt x="18" y="214"/>
                  </a:cubicBezTo>
                  <a:cubicBezTo>
                    <a:pt x="17" y="214"/>
                    <a:pt x="17" y="215"/>
                    <a:pt x="17" y="215"/>
                  </a:cubicBezTo>
                  <a:cubicBezTo>
                    <a:pt x="17" y="215"/>
                    <a:pt x="17" y="215"/>
                    <a:pt x="17" y="215"/>
                  </a:cubicBezTo>
                  <a:cubicBezTo>
                    <a:pt x="17" y="216"/>
                    <a:pt x="17" y="216"/>
                    <a:pt x="17" y="216"/>
                  </a:cubicBezTo>
                  <a:cubicBezTo>
                    <a:pt x="18" y="215"/>
                    <a:pt x="18" y="215"/>
                    <a:pt x="18" y="215"/>
                  </a:cubicBezTo>
                  <a:cubicBezTo>
                    <a:pt x="18" y="215"/>
                    <a:pt x="18" y="214"/>
                    <a:pt x="18" y="214"/>
                  </a:cubicBezTo>
                  <a:cubicBezTo>
                    <a:pt x="18" y="214"/>
                    <a:pt x="18" y="214"/>
                    <a:pt x="18" y="214"/>
                  </a:cubicBezTo>
                  <a:cubicBezTo>
                    <a:pt x="18" y="215"/>
                    <a:pt x="17" y="215"/>
                    <a:pt x="17" y="215"/>
                  </a:cubicBezTo>
                  <a:cubicBezTo>
                    <a:pt x="17" y="215"/>
                    <a:pt x="17" y="215"/>
                    <a:pt x="18" y="215"/>
                  </a:cubicBezTo>
                  <a:cubicBezTo>
                    <a:pt x="17" y="215"/>
                    <a:pt x="17" y="215"/>
                    <a:pt x="17" y="215"/>
                  </a:cubicBezTo>
                  <a:cubicBezTo>
                    <a:pt x="18" y="214"/>
                    <a:pt x="18" y="214"/>
                    <a:pt x="18" y="214"/>
                  </a:cubicBezTo>
                  <a:cubicBezTo>
                    <a:pt x="18" y="214"/>
                    <a:pt x="18" y="214"/>
                    <a:pt x="18" y="214"/>
                  </a:cubicBezTo>
                  <a:cubicBezTo>
                    <a:pt x="18" y="214"/>
                    <a:pt x="18" y="214"/>
                    <a:pt x="18" y="214"/>
                  </a:cubicBezTo>
                  <a:cubicBezTo>
                    <a:pt x="18" y="214"/>
                    <a:pt x="18" y="214"/>
                    <a:pt x="18" y="214"/>
                  </a:cubicBezTo>
                  <a:cubicBezTo>
                    <a:pt x="18" y="214"/>
                    <a:pt x="18" y="214"/>
                    <a:pt x="18" y="214"/>
                  </a:cubicBezTo>
                  <a:cubicBezTo>
                    <a:pt x="18" y="213"/>
                    <a:pt x="18" y="213"/>
                    <a:pt x="18" y="213"/>
                  </a:cubicBezTo>
                  <a:cubicBezTo>
                    <a:pt x="18" y="213"/>
                    <a:pt x="18" y="213"/>
                    <a:pt x="18" y="213"/>
                  </a:cubicBezTo>
                  <a:cubicBezTo>
                    <a:pt x="18" y="213"/>
                    <a:pt x="18" y="213"/>
                    <a:pt x="18" y="213"/>
                  </a:cubicBezTo>
                  <a:cubicBezTo>
                    <a:pt x="18" y="213"/>
                    <a:pt x="18" y="213"/>
                    <a:pt x="18" y="213"/>
                  </a:cubicBezTo>
                  <a:cubicBezTo>
                    <a:pt x="18" y="213"/>
                    <a:pt x="18" y="213"/>
                    <a:pt x="18" y="213"/>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9" y="212"/>
                  </a:cubicBezTo>
                  <a:cubicBezTo>
                    <a:pt x="19" y="212"/>
                    <a:pt x="19" y="212"/>
                    <a:pt x="19" y="212"/>
                  </a:cubicBezTo>
                  <a:cubicBezTo>
                    <a:pt x="19" y="212"/>
                    <a:pt x="19" y="212"/>
                    <a:pt x="19" y="212"/>
                  </a:cubicBezTo>
                  <a:cubicBezTo>
                    <a:pt x="19" y="212"/>
                    <a:pt x="19" y="212"/>
                    <a:pt x="19" y="212"/>
                  </a:cubicBezTo>
                  <a:cubicBezTo>
                    <a:pt x="20" y="212"/>
                    <a:pt x="19" y="213"/>
                    <a:pt x="19" y="213"/>
                  </a:cubicBezTo>
                  <a:cubicBezTo>
                    <a:pt x="19" y="213"/>
                    <a:pt x="19" y="213"/>
                    <a:pt x="19" y="213"/>
                  </a:cubicBezTo>
                  <a:cubicBezTo>
                    <a:pt x="19" y="213"/>
                    <a:pt x="19" y="213"/>
                    <a:pt x="19" y="213"/>
                  </a:cubicBezTo>
                  <a:cubicBezTo>
                    <a:pt x="19" y="213"/>
                    <a:pt x="19" y="213"/>
                    <a:pt x="19" y="213"/>
                  </a:cubicBezTo>
                  <a:cubicBezTo>
                    <a:pt x="19" y="213"/>
                    <a:pt x="19" y="213"/>
                    <a:pt x="19" y="213"/>
                  </a:cubicBezTo>
                  <a:cubicBezTo>
                    <a:pt x="19" y="213"/>
                    <a:pt x="19" y="213"/>
                    <a:pt x="19" y="213"/>
                  </a:cubicBezTo>
                  <a:cubicBezTo>
                    <a:pt x="19" y="213"/>
                    <a:pt x="19" y="213"/>
                    <a:pt x="19" y="213"/>
                  </a:cubicBezTo>
                  <a:cubicBezTo>
                    <a:pt x="19" y="213"/>
                    <a:pt x="19" y="213"/>
                    <a:pt x="19" y="213"/>
                  </a:cubicBezTo>
                  <a:cubicBezTo>
                    <a:pt x="19" y="213"/>
                    <a:pt x="19" y="213"/>
                    <a:pt x="19" y="213"/>
                  </a:cubicBezTo>
                  <a:cubicBezTo>
                    <a:pt x="19" y="213"/>
                    <a:pt x="19" y="213"/>
                    <a:pt x="19" y="213"/>
                  </a:cubicBezTo>
                  <a:cubicBezTo>
                    <a:pt x="19" y="213"/>
                    <a:pt x="19" y="213"/>
                    <a:pt x="18" y="213"/>
                  </a:cubicBezTo>
                  <a:cubicBezTo>
                    <a:pt x="19" y="213"/>
                    <a:pt x="19" y="213"/>
                    <a:pt x="19" y="212"/>
                  </a:cubicBezTo>
                  <a:cubicBezTo>
                    <a:pt x="19" y="212"/>
                    <a:pt x="19" y="212"/>
                    <a:pt x="19" y="212"/>
                  </a:cubicBezTo>
                  <a:cubicBezTo>
                    <a:pt x="19" y="212"/>
                    <a:pt x="19" y="212"/>
                    <a:pt x="19" y="212"/>
                  </a:cubicBezTo>
                  <a:cubicBezTo>
                    <a:pt x="19" y="212"/>
                    <a:pt x="19" y="212"/>
                    <a:pt x="19" y="212"/>
                  </a:cubicBezTo>
                  <a:cubicBezTo>
                    <a:pt x="19" y="212"/>
                    <a:pt x="19" y="212"/>
                    <a:pt x="19" y="212"/>
                  </a:cubicBezTo>
                  <a:cubicBezTo>
                    <a:pt x="19" y="212"/>
                    <a:pt x="19" y="212"/>
                    <a:pt x="19" y="212"/>
                  </a:cubicBezTo>
                  <a:cubicBezTo>
                    <a:pt x="19"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3"/>
                    <a:pt x="18" y="213"/>
                  </a:cubicBezTo>
                  <a:cubicBezTo>
                    <a:pt x="18" y="213"/>
                    <a:pt x="18" y="213"/>
                    <a:pt x="18" y="213"/>
                  </a:cubicBezTo>
                  <a:cubicBezTo>
                    <a:pt x="18" y="213"/>
                    <a:pt x="18" y="213"/>
                    <a:pt x="18" y="213"/>
                  </a:cubicBezTo>
                  <a:cubicBezTo>
                    <a:pt x="18" y="213"/>
                    <a:pt x="18" y="213"/>
                    <a:pt x="18" y="213"/>
                  </a:cubicBezTo>
                  <a:cubicBezTo>
                    <a:pt x="18" y="213"/>
                    <a:pt x="18" y="213"/>
                    <a:pt x="18" y="213"/>
                  </a:cubicBezTo>
                  <a:cubicBezTo>
                    <a:pt x="18" y="213"/>
                    <a:pt x="18" y="213"/>
                    <a:pt x="18" y="213"/>
                  </a:cubicBezTo>
                  <a:cubicBezTo>
                    <a:pt x="18" y="213"/>
                    <a:pt x="19" y="213"/>
                    <a:pt x="19" y="213"/>
                  </a:cubicBezTo>
                  <a:cubicBezTo>
                    <a:pt x="18" y="213"/>
                    <a:pt x="18" y="213"/>
                    <a:pt x="18" y="213"/>
                  </a:cubicBezTo>
                  <a:cubicBezTo>
                    <a:pt x="18" y="213"/>
                    <a:pt x="18" y="214"/>
                    <a:pt x="18" y="214"/>
                  </a:cubicBezTo>
                  <a:cubicBezTo>
                    <a:pt x="18" y="214"/>
                    <a:pt x="18" y="214"/>
                    <a:pt x="18" y="213"/>
                  </a:cubicBezTo>
                  <a:cubicBezTo>
                    <a:pt x="18" y="214"/>
                    <a:pt x="18" y="214"/>
                    <a:pt x="18" y="214"/>
                  </a:cubicBezTo>
                  <a:cubicBezTo>
                    <a:pt x="18" y="214"/>
                    <a:pt x="18" y="214"/>
                    <a:pt x="18" y="214"/>
                  </a:cubicBezTo>
                  <a:cubicBezTo>
                    <a:pt x="18" y="214"/>
                    <a:pt x="18" y="214"/>
                    <a:pt x="18" y="214"/>
                  </a:cubicBezTo>
                  <a:cubicBezTo>
                    <a:pt x="18" y="214"/>
                    <a:pt x="18" y="214"/>
                    <a:pt x="18" y="214"/>
                  </a:cubicBezTo>
                  <a:cubicBezTo>
                    <a:pt x="18" y="215"/>
                    <a:pt x="18" y="215"/>
                    <a:pt x="18" y="215"/>
                  </a:cubicBezTo>
                  <a:cubicBezTo>
                    <a:pt x="18" y="215"/>
                    <a:pt x="18" y="215"/>
                    <a:pt x="18" y="215"/>
                  </a:cubicBezTo>
                  <a:cubicBezTo>
                    <a:pt x="18" y="215"/>
                    <a:pt x="18" y="215"/>
                    <a:pt x="18" y="215"/>
                  </a:cubicBezTo>
                  <a:cubicBezTo>
                    <a:pt x="18" y="215"/>
                    <a:pt x="18" y="215"/>
                    <a:pt x="18" y="215"/>
                  </a:cubicBezTo>
                  <a:cubicBezTo>
                    <a:pt x="18" y="215"/>
                    <a:pt x="18" y="215"/>
                    <a:pt x="18" y="215"/>
                  </a:cubicBezTo>
                  <a:cubicBezTo>
                    <a:pt x="18" y="216"/>
                    <a:pt x="18" y="216"/>
                    <a:pt x="18" y="216"/>
                  </a:cubicBezTo>
                  <a:cubicBezTo>
                    <a:pt x="18" y="216"/>
                    <a:pt x="18" y="216"/>
                    <a:pt x="18" y="216"/>
                  </a:cubicBezTo>
                  <a:cubicBezTo>
                    <a:pt x="19" y="216"/>
                    <a:pt x="18" y="215"/>
                    <a:pt x="19" y="215"/>
                  </a:cubicBezTo>
                  <a:cubicBezTo>
                    <a:pt x="19" y="215"/>
                    <a:pt x="19" y="215"/>
                    <a:pt x="19" y="215"/>
                  </a:cubicBezTo>
                  <a:cubicBezTo>
                    <a:pt x="19" y="215"/>
                    <a:pt x="19" y="215"/>
                    <a:pt x="19" y="215"/>
                  </a:cubicBezTo>
                  <a:cubicBezTo>
                    <a:pt x="19" y="215"/>
                    <a:pt x="19" y="216"/>
                    <a:pt x="19" y="216"/>
                  </a:cubicBezTo>
                  <a:cubicBezTo>
                    <a:pt x="19" y="216"/>
                    <a:pt x="19" y="216"/>
                    <a:pt x="19" y="215"/>
                  </a:cubicBezTo>
                  <a:cubicBezTo>
                    <a:pt x="19" y="216"/>
                    <a:pt x="19" y="216"/>
                    <a:pt x="19" y="216"/>
                  </a:cubicBezTo>
                  <a:cubicBezTo>
                    <a:pt x="19" y="215"/>
                    <a:pt x="20" y="217"/>
                    <a:pt x="20" y="215"/>
                  </a:cubicBezTo>
                  <a:cubicBezTo>
                    <a:pt x="19" y="215"/>
                    <a:pt x="19" y="215"/>
                    <a:pt x="19" y="215"/>
                  </a:cubicBezTo>
                  <a:cubicBezTo>
                    <a:pt x="20" y="215"/>
                    <a:pt x="18" y="215"/>
                    <a:pt x="19" y="214"/>
                  </a:cubicBezTo>
                  <a:cubicBezTo>
                    <a:pt x="19" y="214"/>
                    <a:pt x="19" y="214"/>
                    <a:pt x="19" y="214"/>
                  </a:cubicBezTo>
                  <a:cubicBezTo>
                    <a:pt x="19" y="214"/>
                    <a:pt x="19" y="214"/>
                    <a:pt x="19" y="213"/>
                  </a:cubicBezTo>
                  <a:cubicBezTo>
                    <a:pt x="19" y="213"/>
                    <a:pt x="19" y="214"/>
                    <a:pt x="19" y="214"/>
                  </a:cubicBezTo>
                  <a:cubicBezTo>
                    <a:pt x="19" y="214"/>
                    <a:pt x="19" y="214"/>
                    <a:pt x="19" y="214"/>
                  </a:cubicBezTo>
                  <a:cubicBezTo>
                    <a:pt x="19" y="214"/>
                    <a:pt x="20" y="214"/>
                    <a:pt x="20" y="214"/>
                  </a:cubicBezTo>
                  <a:cubicBezTo>
                    <a:pt x="20" y="214"/>
                    <a:pt x="19" y="214"/>
                    <a:pt x="20" y="215"/>
                  </a:cubicBezTo>
                  <a:cubicBezTo>
                    <a:pt x="22" y="215"/>
                    <a:pt x="22" y="215"/>
                    <a:pt x="22" y="215"/>
                  </a:cubicBezTo>
                  <a:cubicBezTo>
                    <a:pt x="21" y="216"/>
                    <a:pt x="21" y="216"/>
                    <a:pt x="21" y="216"/>
                  </a:cubicBezTo>
                  <a:cubicBezTo>
                    <a:pt x="20" y="216"/>
                    <a:pt x="20" y="216"/>
                    <a:pt x="20" y="216"/>
                  </a:cubicBezTo>
                  <a:cubicBezTo>
                    <a:pt x="21" y="216"/>
                    <a:pt x="21" y="216"/>
                    <a:pt x="21" y="216"/>
                  </a:cubicBezTo>
                  <a:cubicBezTo>
                    <a:pt x="20" y="217"/>
                    <a:pt x="20" y="217"/>
                    <a:pt x="20" y="217"/>
                  </a:cubicBezTo>
                  <a:cubicBezTo>
                    <a:pt x="21" y="216"/>
                    <a:pt x="21" y="216"/>
                    <a:pt x="21" y="216"/>
                  </a:cubicBezTo>
                  <a:cubicBezTo>
                    <a:pt x="21" y="217"/>
                    <a:pt x="21" y="217"/>
                    <a:pt x="21" y="217"/>
                  </a:cubicBezTo>
                  <a:cubicBezTo>
                    <a:pt x="20" y="218"/>
                    <a:pt x="23" y="217"/>
                    <a:pt x="22" y="218"/>
                  </a:cubicBezTo>
                  <a:cubicBezTo>
                    <a:pt x="21" y="218"/>
                    <a:pt x="20" y="219"/>
                    <a:pt x="20" y="219"/>
                  </a:cubicBezTo>
                  <a:cubicBezTo>
                    <a:pt x="22" y="218"/>
                    <a:pt x="23" y="219"/>
                    <a:pt x="25" y="218"/>
                  </a:cubicBezTo>
                  <a:cubicBezTo>
                    <a:pt x="24" y="219"/>
                    <a:pt x="21" y="219"/>
                    <a:pt x="20" y="220"/>
                  </a:cubicBezTo>
                  <a:cubicBezTo>
                    <a:pt x="22" y="220"/>
                    <a:pt x="19" y="222"/>
                    <a:pt x="22" y="221"/>
                  </a:cubicBezTo>
                  <a:cubicBezTo>
                    <a:pt x="22" y="220"/>
                    <a:pt x="23" y="221"/>
                    <a:pt x="25" y="220"/>
                  </a:cubicBezTo>
                  <a:cubicBezTo>
                    <a:pt x="25" y="222"/>
                    <a:pt x="23" y="221"/>
                    <a:pt x="23" y="222"/>
                  </a:cubicBezTo>
                  <a:cubicBezTo>
                    <a:pt x="23" y="222"/>
                    <a:pt x="25" y="222"/>
                    <a:pt x="26" y="221"/>
                  </a:cubicBezTo>
                  <a:cubicBezTo>
                    <a:pt x="26" y="222"/>
                    <a:pt x="28" y="222"/>
                    <a:pt x="27" y="223"/>
                  </a:cubicBezTo>
                  <a:cubicBezTo>
                    <a:pt x="25" y="224"/>
                    <a:pt x="26" y="222"/>
                    <a:pt x="25" y="223"/>
                  </a:cubicBezTo>
                  <a:cubicBezTo>
                    <a:pt x="25" y="224"/>
                    <a:pt x="29" y="222"/>
                    <a:pt x="30" y="224"/>
                  </a:cubicBezTo>
                  <a:cubicBezTo>
                    <a:pt x="31" y="223"/>
                    <a:pt x="34" y="223"/>
                    <a:pt x="35" y="224"/>
                  </a:cubicBezTo>
                  <a:cubicBezTo>
                    <a:pt x="35" y="226"/>
                    <a:pt x="34" y="223"/>
                    <a:pt x="32" y="224"/>
                  </a:cubicBezTo>
                  <a:cubicBezTo>
                    <a:pt x="32" y="225"/>
                    <a:pt x="32" y="225"/>
                    <a:pt x="32" y="225"/>
                  </a:cubicBezTo>
                  <a:cubicBezTo>
                    <a:pt x="30" y="227"/>
                    <a:pt x="27" y="224"/>
                    <a:pt x="25" y="225"/>
                  </a:cubicBezTo>
                  <a:cubicBezTo>
                    <a:pt x="26" y="226"/>
                    <a:pt x="26" y="226"/>
                    <a:pt x="26" y="226"/>
                  </a:cubicBezTo>
                  <a:cubicBezTo>
                    <a:pt x="25" y="226"/>
                    <a:pt x="24" y="226"/>
                    <a:pt x="23" y="227"/>
                  </a:cubicBezTo>
                  <a:cubicBezTo>
                    <a:pt x="25" y="226"/>
                    <a:pt x="24" y="228"/>
                    <a:pt x="25" y="228"/>
                  </a:cubicBezTo>
                  <a:cubicBezTo>
                    <a:pt x="26" y="228"/>
                    <a:pt x="24" y="228"/>
                    <a:pt x="25" y="228"/>
                  </a:cubicBezTo>
                  <a:cubicBezTo>
                    <a:pt x="26" y="228"/>
                    <a:pt x="29" y="228"/>
                    <a:pt x="28" y="230"/>
                  </a:cubicBezTo>
                  <a:cubicBezTo>
                    <a:pt x="27" y="229"/>
                    <a:pt x="26" y="230"/>
                    <a:pt x="25" y="230"/>
                  </a:cubicBezTo>
                  <a:cubicBezTo>
                    <a:pt x="24" y="231"/>
                    <a:pt x="27" y="230"/>
                    <a:pt x="26" y="231"/>
                  </a:cubicBezTo>
                  <a:cubicBezTo>
                    <a:pt x="25" y="231"/>
                    <a:pt x="25" y="231"/>
                    <a:pt x="25" y="231"/>
                  </a:cubicBezTo>
                  <a:cubicBezTo>
                    <a:pt x="25" y="233"/>
                    <a:pt x="26" y="241"/>
                    <a:pt x="32" y="242"/>
                  </a:cubicBezTo>
                  <a:cubicBezTo>
                    <a:pt x="31" y="243"/>
                    <a:pt x="31" y="245"/>
                    <a:pt x="30" y="247"/>
                  </a:cubicBezTo>
                  <a:cubicBezTo>
                    <a:pt x="31" y="246"/>
                    <a:pt x="32" y="246"/>
                    <a:pt x="33" y="247"/>
                  </a:cubicBezTo>
                  <a:cubicBezTo>
                    <a:pt x="31" y="248"/>
                    <a:pt x="31" y="248"/>
                    <a:pt x="31" y="248"/>
                  </a:cubicBezTo>
                  <a:cubicBezTo>
                    <a:pt x="30" y="250"/>
                    <a:pt x="33" y="251"/>
                    <a:pt x="34" y="251"/>
                  </a:cubicBezTo>
                  <a:cubicBezTo>
                    <a:pt x="33" y="252"/>
                    <a:pt x="33" y="252"/>
                    <a:pt x="33" y="252"/>
                  </a:cubicBezTo>
                  <a:cubicBezTo>
                    <a:pt x="32" y="254"/>
                    <a:pt x="34" y="253"/>
                    <a:pt x="35" y="253"/>
                  </a:cubicBezTo>
                  <a:cubicBezTo>
                    <a:pt x="34" y="254"/>
                    <a:pt x="34" y="254"/>
                    <a:pt x="34" y="254"/>
                  </a:cubicBezTo>
                  <a:cubicBezTo>
                    <a:pt x="35" y="254"/>
                    <a:pt x="35" y="254"/>
                    <a:pt x="35" y="254"/>
                  </a:cubicBezTo>
                  <a:cubicBezTo>
                    <a:pt x="36" y="255"/>
                    <a:pt x="36" y="256"/>
                    <a:pt x="34" y="257"/>
                  </a:cubicBezTo>
                  <a:cubicBezTo>
                    <a:pt x="35" y="257"/>
                    <a:pt x="35" y="257"/>
                    <a:pt x="36" y="256"/>
                  </a:cubicBezTo>
                  <a:cubicBezTo>
                    <a:pt x="35" y="258"/>
                    <a:pt x="36" y="261"/>
                    <a:pt x="38" y="262"/>
                  </a:cubicBezTo>
                  <a:cubicBezTo>
                    <a:pt x="38" y="261"/>
                    <a:pt x="39" y="261"/>
                    <a:pt x="40" y="260"/>
                  </a:cubicBezTo>
                  <a:cubicBezTo>
                    <a:pt x="42" y="259"/>
                    <a:pt x="40" y="260"/>
                    <a:pt x="41" y="260"/>
                  </a:cubicBezTo>
                  <a:cubicBezTo>
                    <a:pt x="41" y="261"/>
                    <a:pt x="40" y="262"/>
                    <a:pt x="39" y="262"/>
                  </a:cubicBezTo>
                  <a:cubicBezTo>
                    <a:pt x="38" y="265"/>
                    <a:pt x="42" y="267"/>
                    <a:pt x="44" y="270"/>
                  </a:cubicBezTo>
                  <a:cubicBezTo>
                    <a:pt x="44" y="270"/>
                    <a:pt x="44" y="270"/>
                    <a:pt x="45" y="270"/>
                  </a:cubicBezTo>
                  <a:cubicBezTo>
                    <a:pt x="44" y="273"/>
                    <a:pt x="48" y="273"/>
                    <a:pt x="48" y="276"/>
                  </a:cubicBezTo>
                  <a:cubicBezTo>
                    <a:pt x="49" y="275"/>
                    <a:pt x="51" y="273"/>
                    <a:pt x="52" y="274"/>
                  </a:cubicBezTo>
                  <a:cubicBezTo>
                    <a:pt x="54" y="274"/>
                    <a:pt x="50" y="276"/>
                    <a:pt x="50" y="279"/>
                  </a:cubicBezTo>
                  <a:cubicBezTo>
                    <a:pt x="51" y="278"/>
                    <a:pt x="52" y="279"/>
                    <a:pt x="53" y="279"/>
                  </a:cubicBezTo>
                  <a:cubicBezTo>
                    <a:pt x="52" y="280"/>
                    <a:pt x="52" y="280"/>
                    <a:pt x="52" y="280"/>
                  </a:cubicBezTo>
                  <a:cubicBezTo>
                    <a:pt x="54" y="279"/>
                    <a:pt x="55" y="280"/>
                    <a:pt x="55" y="281"/>
                  </a:cubicBezTo>
                  <a:cubicBezTo>
                    <a:pt x="55" y="281"/>
                    <a:pt x="55" y="281"/>
                    <a:pt x="55" y="281"/>
                  </a:cubicBezTo>
                  <a:cubicBezTo>
                    <a:pt x="55" y="282"/>
                    <a:pt x="55" y="283"/>
                    <a:pt x="56" y="284"/>
                  </a:cubicBezTo>
                  <a:cubicBezTo>
                    <a:pt x="57" y="282"/>
                    <a:pt x="58" y="284"/>
                    <a:pt x="59" y="283"/>
                  </a:cubicBezTo>
                  <a:cubicBezTo>
                    <a:pt x="59" y="284"/>
                    <a:pt x="59" y="284"/>
                    <a:pt x="59" y="284"/>
                  </a:cubicBezTo>
                  <a:cubicBezTo>
                    <a:pt x="60" y="283"/>
                    <a:pt x="60" y="283"/>
                    <a:pt x="60" y="283"/>
                  </a:cubicBezTo>
                  <a:cubicBezTo>
                    <a:pt x="61" y="285"/>
                    <a:pt x="61" y="285"/>
                    <a:pt x="61" y="285"/>
                  </a:cubicBezTo>
                  <a:cubicBezTo>
                    <a:pt x="59" y="285"/>
                    <a:pt x="59" y="285"/>
                    <a:pt x="59" y="285"/>
                  </a:cubicBezTo>
                  <a:cubicBezTo>
                    <a:pt x="60" y="287"/>
                    <a:pt x="60" y="285"/>
                    <a:pt x="62" y="284"/>
                  </a:cubicBezTo>
                  <a:cubicBezTo>
                    <a:pt x="63" y="284"/>
                    <a:pt x="62" y="285"/>
                    <a:pt x="62" y="286"/>
                  </a:cubicBezTo>
                  <a:cubicBezTo>
                    <a:pt x="62" y="287"/>
                    <a:pt x="62" y="285"/>
                    <a:pt x="61" y="285"/>
                  </a:cubicBezTo>
                  <a:cubicBezTo>
                    <a:pt x="60" y="286"/>
                    <a:pt x="62" y="286"/>
                    <a:pt x="61" y="287"/>
                  </a:cubicBezTo>
                  <a:cubicBezTo>
                    <a:pt x="62" y="287"/>
                    <a:pt x="63" y="286"/>
                    <a:pt x="63" y="286"/>
                  </a:cubicBezTo>
                  <a:cubicBezTo>
                    <a:pt x="64" y="287"/>
                    <a:pt x="65" y="287"/>
                    <a:pt x="65" y="289"/>
                  </a:cubicBezTo>
                  <a:cubicBezTo>
                    <a:pt x="65" y="288"/>
                    <a:pt x="66" y="289"/>
                    <a:pt x="67" y="288"/>
                  </a:cubicBezTo>
                  <a:cubicBezTo>
                    <a:pt x="66" y="288"/>
                    <a:pt x="66" y="287"/>
                    <a:pt x="66" y="286"/>
                  </a:cubicBezTo>
                  <a:cubicBezTo>
                    <a:pt x="67" y="286"/>
                    <a:pt x="68" y="286"/>
                    <a:pt x="68" y="287"/>
                  </a:cubicBezTo>
                  <a:cubicBezTo>
                    <a:pt x="67" y="287"/>
                    <a:pt x="67" y="287"/>
                    <a:pt x="67" y="287"/>
                  </a:cubicBezTo>
                  <a:cubicBezTo>
                    <a:pt x="68" y="287"/>
                    <a:pt x="69" y="288"/>
                    <a:pt x="69" y="286"/>
                  </a:cubicBezTo>
                  <a:cubicBezTo>
                    <a:pt x="69" y="289"/>
                    <a:pt x="69" y="289"/>
                    <a:pt x="69" y="289"/>
                  </a:cubicBezTo>
                  <a:cubicBezTo>
                    <a:pt x="70" y="288"/>
                    <a:pt x="71" y="288"/>
                    <a:pt x="72" y="288"/>
                  </a:cubicBezTo>
                  <a:cubicBezTo>
                    <a:pt x="71" y="290"/>
                    <a:pt x="69" y="291"/>
                    <a:pt x="71" y="292"/>
                  </a:cubicBezTo>
                  <a:cubicBezTo>
                    <a:pt x="73" y="291"/>
                    <a:pt x="73" y="291"/>
                    <a:pt x="73" y="291"/>
                  </a:cubicBezTo>
                  <a:cubicBezTo>
                    <a:pt x="74" y="291"/>
                    <a:pt x="74" y="292"/>
                    <a:pt x="74" y="293"/>
                  </a:cubicBezTo>
                  <a:cubicBezTo>
                    <a:pt x="76" y="294"/>
                    <a:pt x="77" y="289"/>
                    <a:pt x="79" y="291"/>
                  </a:cubicBezTo>
                  <a:cubicBezTo>
                    <a:pt x="78" y="293"/>
                    <a:pt x="78" y="293"/>
                    <a:pt x="79" y="294"/>
                  </a:cubicBezTo>
                  <a:cubicBezTo>
                    <a:pt x="79" y="293"/>
                    <a:pt x="79" y="293"/>
                    <a:pt x="80" y="293"/>
                  </a:cubicBezTo>
                  <a:cubicBezTo>
                    <a:pt x="80" y="292"/>
                    <a:pt x="79" y="294"/>
                    <a:pt x="79" y="293"/>
                  </a:cubicBezTo>
                  <a:cubicBezTo>
                    <a:pt x="79" y="291"/>
                    <a:pt x="80" y="292"/>
                    <a:pt x="80" y="292"/>
                  </a:cubicBezTo>
                  <a:cubicBezTo>
                    <a:pt x="81" y="296"/>
                    <a:pt x="86" y="294"/>
                    <a:pt x="88" y="296"/>
                  </a:cubicBezTo>
                  <a:cubicBezTo>
                    <a:pt x="88" y="294"/>
                    <a:pt x="90" y="295"/>
                    <a:pt x="90" y="295"/>
                  </a:cubicBezTo>
                  <a:cubicBezTo>
                    <a:pt x="90" y="297"/>
                    <a:pt x="92" y="294"/>
                    <a:pt x="93" y="296"/>
                  </a:cubicBezTo>
                  <a:cubicBezTo>
                    <a:pt x="92" y="293"/>
                    <a:pt x="92" y="293"/>
                    <a:pt x="92" y="293"/>
                  </a:cubicBezTo>
                  <a:cubicBezTo>
                    <a:pt x="94" y="295"/>
                    <a:pt x="95" y="290"/>
                    <a:pt x="96" y="293"/>
                  </a:cubicBezTo>
                  <a:cubicBezTo>
                    <a:pt x="97" y="293"/>
                    <a:pt x="96" y="294"/>
                    <a:pt x="95" y="295"/>
                  </a:cubicBezTo>
                  <a:cubicBezTo>
                    <a:pt x="96" y="298"/>
                    <a:pt x="99" y="293"/>
                    <a:pt x="100" y="296"/>
                  </a:cubicBezTo>
                  <a:cubicBezTo>
                    <a:pt x="100" y="295"/>
                    <a:pt x="99" y="293"/>
                    <a:pt x="101" y="292"/>
                  </a:cubicBezTo>
                  <a:cubicBezTo>
                    <a:pt x="101" y="294"/>
                    <a:pt x="103" y="295"/>
                    <a:pt x="103" y="295"/>
                  </a:cubicBezTo>
                  <a:cubicBezTo>
                    <a:pt x="104" y="295"/>
                    <a:pt x="104" y="294"/>
                    <a:pt x="105" y="295"/>
                  </a:cubicBezTo>
                  <a:cubicBezTo>
                    <a:pt x="104" y="296"/>
                    <a:pt x="104" y="296"/>
                    <a:pt x="104" y="296"/>
                  </a:cubicBezTo>
                  <a:cubicBezTo>
                    <a:pt x="105" y="297"/>
                    <a:pt x="106" y="296"/>
                    <a:pt x="107" y="295"/>
                  </a:cubicBezTo>
                  <a:cubicBezTo>
                    <a:pt x="108" y="297"/>
                    <a:pt x="110" y="296"/>
                    <a:pt x="111" y="297"/>
                  </a:cubicBezTo>
                  <a:cubicBezTo>
                    <a:pt x="112" y="295"/>
                    <a:pt x="113" y="299"/>
                    <a:pt x="113" y="295"/>
                  </a:cubicBezTo>
                  <a:cubicBezTo>
                    <a:pt x="114" y="296"/>
                    <a:pt x="114" y="296"/>
                    <a:pt x="114" y="296"/>
                  </a:cubicBezTo>
                  <a:cubicBezTo>
                    <a:pt x="114" y="296"/>
                    <a:pt x="115" y="294"/>
                    <a:pt x="115" y="294"/>
                  </a:cubicBezTo>
                  <a:cubicBezTo>
                    <a:pt x="115" y="296"/>
                    <a:pt x="115" y="296"/>
                    <a:pt x="115" y="296"/>
                  </a:cubicBezTo>
                  <a:cubicBezTo>
                    <a:pt x="114" y="298"/>
                    <a:pt x="117" y="296"/>
                    <a:pt x="117" y="298"/>
                  </a:cubicBezTo>
                  <a:cubicBezTo>
                    <a:pt x="116" y="296"/>
                    <a:pt x="117" y="298"/>
                    <a:pt x="118" y="296"/>
                  </a:cubicBezTo>
                  <a:cubicBezTo>
                    <a:pt x="118" y="296"/>
                    <a:pt x="118" y="296"/>
                    <a:pt x="118" y="296"/>
                  </a:cubicBezTo>
                  <a:cubicBezTo>
                    <a:pt x="120" y="296"/>
                    <a:pt x="119" y="295"/>
                    <a:pt x="120" y="295"/>
                  </a:cubicBezTo>
                  <a:cubicBezTo>
                    <a:pt x="121" y="295"/>
                    <a:pt x="120" y="297"/>
                    <a:pt x="120" y="297"/>
                  </a:cubicBezTo>
                  <a:cubicBezTo>
                    <a:pt x="120" y="298"/>
                    <a:pt x="121" y="298"/>
                    <a:pt x="122" y="297"/>
                  </a:cubicBezTo>
                  <a:cubicBezTo>
                    <a:pt x="122" y="298"/>
                    <a:pt x="122" y="298"/>
                    <a:pt x="123" y="298"/>
                  </a:cubicBezTo>
                  <a:cubicBezTo>
                    <a:pt x="123" y="298"/>
                    <a:pt x="123" y="298"/>
                    <a:pt x="123" y="298"/>
                  </a:cubicBezTo>
                  <a:cubicBezTo>
                    <a:pt x="123" y="298"/>
                    <a:pt x="124" y="298"/>
                    <a:pt x="124" y="299"/>
                  </a:cubicBezTo>
                  <a:cubicBezTo>
                    <a:pt x="123" y="300"/>
                    <a:pt x="123" y="300"/>
                    <a:pt x="123" y="300"/>
                  </a:cubicBezTo>
                  <a:cubicBezTo>
                    <a:pt x="124" y="300"/>
                    <a:pt x="125" y="299"/>
                    <a:pt x="125" y="298"/>
                  </a:cubicBezTo>
                  <a:cubicBezTo>
                    <a:pt x="127" y="300"/>
                    <a:pt x="131" y="300"/>
                    <a:pt x="132" y="300"/>
                  </a:cubicBezTo>
                  <a:cubicBezTo>
                    <a:pt x="131" y="299"/>
                    <a:pt x="131" y="301"/>
                    <a:pt x="131" y="300"/>
                  </a:cubicBezTo>
                  <a:cubicBezTo>
                    <a:pt x="132" y="300"/>
                    <a:pt x="133" y="299"/>
                    <a:pt x="133" y="300"/>
                  </a:cubicBezTo>
                  <a:cubicBezTo>
                    <a:pt x="134" y="300"/>
                    <a:pt x="133" y="301"/>
                    <a:pt x="134" y="302"/>
                  </a:cubicBezTo>
                  <a:cubicBezTo>
                    <a:pt x="133" y="302"/>
                    <a:pt x="135" y="300"/>
                    <a:pt x="134" y="300"/>
                  </a:cubicBezTo>
                  <a:cubicBezTo>
                    <a:pt x="134" y="303"/>
                    <a:pt x="138" y="301"/>
                    <a:pt x="139" y="304"/>
                  </a:cubicBezTo>
                  <a:cubicBezTo>
                    <a:pt x="139" y="303"/>
                    <a:pt x="138" y="304"/>
                    <a:pt x="137" y="305"/>
                  </a:cubicBezTo>
                  <a:cubicBezTo>
                    <a:pt x="139" y="305"/>
                    <a:pt x="141" y="305"/>
                    <a:pt x="143" y="304"/>
                  </a:cubicBezTo>
                  <a:cubicBezTo>
                    <a:pt x="142" y="305"/>
                    <a:pt x="142" y="305"/>
                    <a:pt x="141" y="305"/>
                  </a:cubicBezTo>
                  <a:cubicBezTo>
                    <a:pt x="142" y="306"/>
                    <a:pt x="143" y="307"/>
                    <a:pt x="144" y="306"/>
                  </a:cubicBezTo>
                  <a:cubicBezTo>
                    <a:pt x="145" y="305"/>
                    <a:pt x="144" y="307"/>
                    <a:pt x="144" y="306"/>
                  </a:cubicBezTo>
                  <a:cubicBezTo>
                    <a:pt x="144" y="305"/>
                    <a:pt x="146" y="305"/>
                    <a:pt x="146" y="306"/>
                  </a:cubicBezTo>
                  <a:cubicBezTo>
                    <a:pt x="146" y="306"/>
                    <a:pt x="146" y="306"/>
                    <a:pt x="146" y="306"/>
                  </a:cubicBezTo>
                  <a:cubicBezTo>
                    <a:pt x="147" y="307"/>
                    <a:pt x="147" y="306"/>
                    <a:pt x="148" y="307"/>
                  </a:cubicBezTo>
                  <a:cubicBezTo>
                    <a:pt x="148" y="308"/>
                    <a:pt x="147" y="307"/>
                    <a:pt x="147" y="308"/>
                  </a:cubicBezTo>
                  <a:cubicBezTo>
                    <a:pt x="145" y="310"/>
                    <a:pt x="147" y="311"/>
                    <a:pt x="147" y="311"/>
                  </a:cubicBezTo>
                  <a:cubicBezTo>
                    <a:pt x="149" y="311"/>
                    <a:pt x="149" y="311"/>
                    <a:pt x="149" y="311"/>
                  </a:cubicBezTo>
                  <a:cubicBezTo>
                    <a:pt x="150" y="311"/>
                    <a:pt x="148" y="312"/>
                    <a:pt x="148" y="312"/>
                  </a:cubicBezTo>
                  <a:cubicBezTo>
                    <a:pt x="154" y="312"/>
                    <a:pt x="154" y="312"/>
                    <a:pt x="154" y="312"/>
                  </a:cubicBezTo>
                  <a:cubicBezTo>
                    <a:pt x="153" y="312"/>
                    <a:pt x="152" y="314"/>
                    <a:pt x="151" y="314"/>
                  </a:cubicBezTo>
                  <a:cubicBezTo>
                    <a:pt x="152" y="315"/>
                    <a:pt x="155" y="315"/>
                    <a:pt x="157" y="315"/>
                  </a:cubicBezTo>
                  <a:cubicBezTo>
                    <a:pt x="157" y="316"/>
                    <a:pt x="158" y="317"/>
                    <a:pt x="159" y="318"/>
                  </a:cubicBezTo>
                  <a:cubicBezTo>
                    <a:pt x="158" y="319"/>
                    <a:pt x="159" y="317"/>
                    <a:pt x="158" y="318"/>
                  </a:cubicBezTo>
                  <a:cubicBezTo>
                    <a:pt x="157" y="319"/>
                    <a:pt x="157" y="319"/>
                    <a:pt x="157" y="319"/>
                  </a:cubicBezTo>
                  <a:cubicBezTo>
                    <a:pt x="156" y="318"/>
                    <a:pt x="154" y="320"/>
                    <a:pt x="153" y="320"/>
                  </a:cubicBezTo>
                  <a:cubicBezTo>
                    <a:pt x="155" y="320"/>
                    <a:pt x="154" y="323"/>
                    <a:pt x="154" y="325"/>
                  </a:cubicBezTo>
                  <a:cubicBezTo>
                    <a:pt x="157" y="323"/>
                    <a:pt x="156" y="326"/>
                    <a:pt x="159" y="325"/>
                  </a:cubicBezTo>
                  <a:cubicBezTo>
                    <a:pt x="160" y="327"/>
                    <a:pt x="157" y="327"/>
                    <a:pt x="156" y="328"/>
                  </a:cubicBezTo>
                  <a:cubicBezTo>
                    <a:pt x="158" y="329"/>
                    <a:pt x="158" y="331"/>
                    <a:pt x="158" y="333"/>
                  </a:cubicBezTo>
                  <a:cubicBezTo>
                    <a:pt x="158" y="333"/>
                    <a:pt x="158" y="333"/>
                    <a:pt x="158" y="333"/>
                  </a:cubicBezTo>
                  <a:cubicBezTo>
                    <a:pt x="159" y="334"/>
                    <a:pt x="158" y="337"/>
                    <a:pt x="161" y="338"/>
                  </a:cubicBezTo>
                  <a:cubicBezTo>
                    <a:pt x="160" y="338"/>
                    <a:pt x="160" y="338"/>
                    <a:pt x="159" y="338"/>
                  </a:cubicBezTo>
                  <a:cubicBezTo>
                    <a:pt x="159" y="340"/>
                    <a:pt x="163" y="338"/>
                    <a:pt x="162" y="340"/>
                  </a:cubicBezTo>
                  <a:cubicBezTo>
                    <a:pt x="160" y="339"/>
                    <a:pt x="160" y="339"/>
                    <a:pt x="160" y="339"/>
                  </a:cubicBezTo>
                  <a:cubicBezTo>
                    <a:pt x="162" y="340"/>
                    <a:pt x="160" y="342"/>
                    <a:pt x="162" y="343"/>
                  </a:cubicBezTo>
                  <a:cubicBezTo>
                    <a:pt x="161" y="343"/>
                    <a:pt x="161" y="343"/>
                    <a:pt x="160" y="343"/>
                  </a:cubicBezTo>
                  <a:cubicBezTo>
                    <a:pt x="161" y="344"/>
                    <a:pt x="161" y="345"/>
                    <a:pt x="163" y="346"/>
                  </a:cubicBezTo>
                  <a:cubicBezTo>
                    <a:pt x="162" y="347"/>
                    <a:pt x="161" y="346"/>
                    <a:pt x="160" y="346"/>
                  </a:cubicBezTo>
                  <a:cubicBezTo>
                    <a:pt x="160" y="347"/>
                    <a:pt x="163" y="347"/>
                    <a:pt x="162" y="348"/>
                  </a:cubicBezTo>
                  <a:cubicBezTo>
                    <a:pt x="162" y="349"/>
                    <a:pt x="161" y="349"/>
                    <a:pt x="161" y="349"/>
                  </a:cubicBezTo>
                  <a:cubicBezTo>
                    <a:pt x="162" y="350"/>
                    <a:pt x="162" y="351"/>
                    <a:pt x="163" y="352"/>
                  </a:cubicBezTo>
                  <a:cubicBezTo>
                    <a:pt x="162" y="352"/>
                    <a:pt x="162" y="353"/>
                    <a:pt x="161" y="353"/>
                  </a:cubicBezTo>
                  <a:cubicBezTo>
                    <a:pt x="161" y="360"/>
                    <a:pt x="162" y="366"/>
                    <a:pt x="164" y="372"/>
                  </a:cubicBezTo>
                  <a:cubicBezTo>
                    <a:pt x="161" y="374"/>
                    <a:pt x="162" y="371"/>
                    <a:pt x="161" y="372"/>
                  </a:cubicBezTo>
                  <a:cubicBezTo>
                    <a:pt x="163" y="372"/>
                    <a:pt x="161" y="373"/>
                    <a:pt x="162" y="375"/>
                  </a:cubicBezTo>
                  <a:cubicBezTo>
                    <a:pt x="162" y="375"/>
                    <a:pt x="162" y="375"/>
                    <a:pt x="162" y="375"/>
                  </a:cubicBezTo>
                  <a:cubicBezTo>
                    <a:pt x="162" y="376"/>
                    <a:pt x="161" y="376"/>
                    <a:pt x="162" y="377"/>
                  </a:cubicBezTo>
                  <a:cubicBezTo>
                    <a:pt x="162" y="377"/>
                    <a:pt x="162" y="377"/>
                    <a:pt x="162" y="377"/>
                  </a:cubicBezTo>
                  <a:cubicBezTo>
                    <a:pt x="164" y="378"/>
                    <a:pt x="159" y="379"/>
                    <a:pt x="162" y="379"/>
                  </a:cubicBezTo>
                  <a:cubicBezTo>
                    <a:pt x="161" y="380"/>
                    <a:pt x="161" y="380"/>
                    <a:pt x="161" y="380"/>
                  </a:cubicBezTo>
                  <a:cubicBezTo>
                    <a:pt x="163" y="381"/>
                    <a:pt x="160" y="382"/>
                    <a:pt x="162" y="383"/>
                  </a:cubicBezTo>
                  <a:cubicBezTo>
                    <a:pt x="162" y="383"/>
                    <a:pt x="162" y="383"/>
                    <a:pt x="162" y="383"/>
                  </a:cubicBezTo>
                  <a:cubicBezTo>
                    <a:pt x="161" y="384"/>
                    <a:pt x="165" y="386"/>
                    <a:pt x="163" y="386"/>
                  </a:cubicBezTo>
                  <a:cubicBezTo>
                    <a:pt x="163" y="388"/>
                    <a:pt x="164" y="389"/>
                    <a:pt x="166" y="389"/>
                  </a:cubicBezTo>
                  <a:cubicBezTo>
                    <a:pt x="165" y="390"/>
                    <a:pt x="164" y="389"/>
                    <a:pt x="163" y="389"/>
                  </a:cubicBezTo>
                  <a:cubicBezTo>
                    <a:pt x="164" y="394"/>
                    <a:pt x="164" y="400"/>
                    <a:pt x="167" y="404"/>
                  </a:cubicBezTo>
                  <a:cubicBezTo>
                    <a:pt x="166" y="404"/>
                    <a:pt x="166" y="404"/>
                    <a:pt x="165" y="404"/>
                  </a:cubicBezTo>
                  <a:cubicBezTo>
                    <a:pt x="168" y="406"/>
                    <a:pt x="163" y="409"/>
                    <a:pt x="168" y="411"/>
                  </a:cubicBezTo>
                  <a:cubicBezTo>
                    <a:pt x="170" y="412"/>
                    <a:pt x="170" y="412"/>
                    <a:pt x="170" y="412"/>
                  </a:cubicBezTo>
                  <a:cubicBezTo>
                    <a:pt x="169" y="412"/>
                    <a:pt x="168" y="412"/>
                    <a:pt x="167" y="413"/>
                  </a:cubicBezTo>
                  <a:cubicBezTo>
                    <a:pt x="168" y="413"/>
                    <a:pt x="167" y="415"/>
                    <a:pt x="169" y="416"/>
                  </a:cubicBezTo>
                  <a:cubicBezTo>
                    <a:pt x="168" y="416"/>
                    <a:pt x="168" y="416"/>
                    <a:pt x="168" y="416"/>
                  </a:cubicBezTo>
                  <a:cubicBezTo>
                    <a:pt x="167" y="417"/>
                    <a:pt x="170" y="418"/>
                    <a:pt x="169" y="419"/>
                  </a:cubicBezTo>
                  <a:cubicBezTo>
                    <a:pt x="169" y="419"/>
                    <a:pt x="169" y="419"/>
                    <a:pt x="169" y="419"/>
                  </a:cubicBezTo>
                  <a:cubicBezTo>
                    <a:pt x="166" y="425"/>
                    <a:pt x="163" y="434"/>
                    <a:pt x="168" y="438"/>
                  </a:cubicBezTo>
                  <a:cubicBezTo>
                    <a:pt x="169" y="440"/>
                    <a:pt x="166" y="439"/>
                    <a:pt x="166" y="440"/>
                  </a:cubicBezTo>
                  <a:cubicBezTo>
                    <a:pt x="170" y="444"/>
                    <a:pt x="167" y="452"/>
                    <a:pt x="173" y="453"/>
                  </a:cubicBezTo>
                  <a:cubicBezTo>
                    <a:pt x="173" y="454"/>
                    <a:pt x="173" y="454"/>
                    <a:pt x="173" y="455"/>
                  </a:cubicBezTo>
                  <a:cubicBezTo>
                    <a:pt x="173" y="455"/>
                    <a:pt x="173" y="456"/>
                    <a:pt x="174" y="456"/>
                  </a:cubicBezTo>
                  <a:cubicBezTo>
                    <a:pt x="171" y="457"/>
                    <a:pt x="174" y="460"/>
                    <a:pt x="172" y="462"/>
                  </a:cubicBezTo>
                  <a:cubicBezTo>
                    <a:pt x="175" y="462"/>
                    <a:pt x="174" y="463"/>
                    <a:pt x="174" y="464"/>
                  </a:cubicBezTo>
                  <a:cubicBezTo>
                    <a:pt x="174" y="464"/>
                    <a:pt x="173" y="464"/>
                    <a:pt x="173" y="464"/>
                  </a:cubicBezTo>
                  <a:cubicBezTo>
                    <a:pt x="173" y="466"/>
                    <a:pt x="173" y="466"/>
                    <a:pt x="172" y="468"/>
                  </a:cubicBezTo>
                  <a:cubicBezTo>
                    <a:pt x="172" y="469"/>
                    <a:pt x="174" y="469"/>
                    <a:pt x="173" y="470"/>
                  </a:cubicBezTo>
                  <a:cubicBezTo>
                    <a:pt x="171" y="471"/>
                    <a:pt x="173" y="472"/>
                    <a:pt x="172" y="473"/>
                  </a:cubicBezTo>
                  <a:cubicBezTo>
                    <a:pt x="174" y="473"/>
                    <a:pt x="175" y="474"/>
                    <a:pt x="175" y="475"/>
                  </a:cubicBezTo>
                  <a:cubicBezTo>
                    <a:pt x="172" y="475"/>
                    <a:pt x="172" y="475"/>
                    <a:pt x="172" y="475"/>
                  </a:cubicBezTo>
                  <a:cubicBezTo>
                    <a:pt x="174" y="477"/>
                    <a:pt x="170" y="481"/>
                    <a:pt x="174" y="485"/>
                  </a:cubicBezTo>
                  <a:cubicBezTo>
                    <a:pt x="172" y="485"/>
                    <a:pt x="172" y="485"/>
                    <a:pt x="172" y="485"/>
                  </a:cubicBezTo>
                  <a:cubicBezTo>
                    <a:pt x="174" y="488"/>
                    <a:pt x="173" y="491"/>
                    <a:pt x="176" y="494"/>
                  </a:cubicBezTo>
                  <a:cubicBezTo>
                    <a:pt x="175" y="495"/>
                    <a:pt x="175" y="496"/>
                    <a:pt x="175" y="497"/>
                  </a:cubicBezTo>
                  <a:cubicBezTo>
                    <a:pt x="176" y="498"/>
                    <a:pt x="176" y="499"/>
                    <a:pt x="178" y="499"/>
                  </a:cubicBezTo>
                  <a:cubicBezTo>
                    <a:pt x="178" y="500"/>
                    <a:pt x="177" y="500"/>
                    <a:pt x="177" y="500"/>
                  </a:cubicBezTo>
                  <a:cubicBezTo>
                    <a:pt x="176" y="501"/>
                    <a:pt x="174" y="504"/>
                    <a:pt x="177" y="504"/>
                  </a:cubicBezTo>
                  <a:cubicBezTo>
                    <a:pt x="175" y="505"/>
                    <a:pt x="175" y="505"/>
                    <a:pt x="175" y="505"/>
                  </a:cubicBezTo>
                  <a:cubicBezTo>
                    <a:pt x="177" y="506"/>
                    <a:pt x="179" y="507"/>
                    <a:pt x="177" y="508"/>
                  </a:cubicBezTo>
                  <a:cubicBezTo>
                    <a:pt x="178" y="509"/>
                    <a:pt x="179" y="510"/>
                    <a:pt x="181" y="509"/>
                  </a:cubicBezTo>
                  <a:cubicBezTo>
                    <a:pt x="181" y="510"/>
                    <a:pt x="178" y="510"/>
                    <a:pt x="180" y="510"/>
                  </a:cubicBezTo>
                  <a:cubicBezTo>
                    <a:pt x="178" y="510"/>
                    <a:pt x="178" y="510"/>
                    <a:pt x="178" y="510"/>
                  </a:cubicBezTo>
                  <a:cubicBezTo>
                    <a:pt x="177" y="513"/>
                    <a:pt x="179" y="515"/>
                    <a:pt x="180" y="518"/>
                  </a:cubicBezTo>
                  <a:cubicBezTo>
                    <a:pt x="178" y="519"/>
                    <a:pt x="181" y="520"/>
                    <a:pt x="179" y="522"/>
                  </a:cubicBezTo>
                  <a:cubicBezTo>
                    <a:pt x="181" y="523"/>
                    <a:pt x="179" y="525"/>
                    <a:pt x="182" y="525"/>
                  </a:cubicBezTo>
                  <a:cubicBezTo>
                    <a:pt x="181" y="525"/>
                    <a:pt x="181" y="525"/>
                    <a:pt x="181" y="525"/>
                  </a:cubicBezTo>
                  <a:cubicBezTo>
                    <a:pt x="181" y="526"/>
                    <a:pt x="181" y="528"/>
                    <a:pt x="180" y="530"/>
                  </a:cubicBezTo>
                  <a:cubicBezTo>
                    <a:pt x="180" y="531"/>
                    <a:pt x="182" y="530"/>
                    <a:pt x="183" y="531"/>
                  </a:cubicBezTo>
                  <a:cubicBezTo>
                    <a:pt x="182" y="531"/>
                    <a:pt x="182" y="531"/>
                    <a:pt x="182" y="531"/>
                  </a:cubicBezTo>
                  <a:cubicBezTo>
                    <a:pt x="183" y="532"/>
                    <a:pt x="185" y="532"/>
                    <a:pt x="186" y="532"/>
                  </a:cubicBezTo>
                  <a:cubicBezTo>
                    <a:pt x="185" y="533"/>
                    <a:pt x="186" y="533"/>
                    <a:pt x="185" y="533"/>
                  </a:cubicBezTo>
                  <a:cubicBezTo>
                    <a:pt x="185" y="533"/>
                    <a:pt x="183" y="533"/>
                    <a:pt x="181" y="532"/>
                  </a:cubicBezTo>
                  <a:cubicBezTo>
                    <a:pt x="181" y="534"/>
                    <a:pt x="184" y="534"/>
                    <a:pt x="182" y="535"/>
                  </a:cubicBezTo>
                  <a:cubicBezTo>
                    <a:pt x="182" y="536"/>
                    <a:pt x="182" y="536"/>
                    <a:pt x="184" y="536"/>
                  </a:cubicBezTo>
                  <a:cubicBezTo>
                    <a:pt x="184" y="536"/>
                    <a:pt x="183" y="537"/>
                    <a:pt x="182" y="537"/>
                  </a:cubicBezTo>
                  <a:cubicBezTo>
                    <a:pt x="183" y="537"/>
                    <a:pt x="183" y="538"/>
                    <a:pt x="184" y="538"/>
                  </a:cubicBezTo>
                  <a:cubicBezTo>
                    <a:pt x="184" y="538"/>
                    <a:pt x="184" y="537"/>
                    <a:pt x="184" y="537"/>
                  </a:cubicBezTo>
                  <a:cubicBezTo>
                    <a:pt x="185" y="537"/>
                    <a:pt x="185" y="538"/>
                    <a:pt x="187" y="538"/>
                  </a:cubicBezTo>
                  <a:cubicBezTo>
                    <a:pt x="187" y="537"/>
                    <a:pt x="186" y="537"/>
                    <a:pt x="186" y="537"/>
                  </a:cubicBezTo>
                  <a:cubicBezTo>
                    <a:pt x="188" y="537"/>
                    <a:pt x="188" y="538"/>
                    <a:pt x="187" y="538"/>
                  </a:cubicBezTo>
                  <a:cubicBezTo>
                    <a:pt x="186" y="539"/>
                    <a:pt x="185" y="538"/>
                    <a:pt x="184" y="539"/>
                  </a:cubicBezTo>
                  <a:cubicBezTo>
                    <a:pt x="188" y="540"/>
                    <a:pt x="188" y="540"/>
                    <a:pt x="188" y="540"/>
                  </a:cubicBezTo>
                  <a:cubicBezTo>
                    <a:pt x="186" y="540"/>
                    <a:pt x="187" y="539"/>
                    <a:pt x="189" y="539"/>
                  </a:cubicBezTo>
                  <a:cubicBezTo>
                    <a:pt x="188" y="538"/>
                    <a:pt x="188" y="538"/>
                    <a:pt x="188" y="538"/>
                  </a:cubicBezTo>
                  <a:cubicBezTo>
                    <a:pt x="189" y="538"/>
                    <a:pt x="189" y="538"/>
                    <a:pt x="189" y="538"/>
                  </a:cubicBezTo>
                  <a:cubicBezTo>
                    <a:pt x="189" y="537"/>
                    <a:pt x="190" y="536"/>
                    <a:pt x="189" y="535"/>
                  </a:cubicBezTo>
                  <a:cubicBezTo>
                    <a:pt x="187" y="536"/>
                    <a:pt x="187" y="536"/>
                    <a:pt x="187" y="536"/>
                  </a:cubicBezTo>
                  <a:cubicBezTo>
                    <a:pt x="187" y="535"/>
                    <a:pt x="185" y="535"/>
                    <a:pt x="187" y="534"/>
                  </a:cubicBezTo>
                  <a:cubicBezTo>
                    <a:pt x="187" y="534"/>
                    <a:pt x="188" y="534"/>
                    <a:pt x="189" y="534"/>
                  </a:cubicBezTo>
                  <a:cubicBezTo>
                    <a:pt x="189" y="534"/>
                    <a:pt x="188" y="533"/>
                    <a:pt x="188" y="533"/>
                  </a:cubicBezTo>
                  <a:cubicBezTo>
                    <a:pt x="191" y="533"/>
                    <a:pt x="191" y="533"/>
                    <a:pt x="191" y="533"/>
                  </a:cubicBezTo>
                  <a:cubicBezTo>
                    <a:pt x="187" y="533"/>
                    <a:pt x="189" y="532"/>
                    <a:pt x="189" y="531"/>
                  </a:cubicBezTo>
                  <a:cubicBezTo>
                    <a:pt x="189" y="531"/>
                    <a:pt x="189" y="531"/>
                    <a:pt x="189" y="531"/>
                  </a:cubicBezTo>
                  <a:cubicBezTo>
                    <a:pt x="190" y="530"/>
                    <a:pt x="188" y="532"/>
                    <a:pt x="188" y="531"/>
                  </a:cubicBezTo>
                  <a:cubicBezTo>
                    <a:pt x="188" y="530"/>
                    <a:pt x="191" y="530"/>
                    <a:pt x="192" y="530"/>
                  </a:cubicBezTo>
                  <a:cubicBezTo>
                    <a:pt x="191" y="529"/>
                    <a:pt x="189" y="527"/>
                    <a:pt x="191" y="526"/>
                  </a:cubicBezTo>
                  <a:cubicBezTo>
                    <a:pt x="190" y="525"/>
                    <a:pt x="189" y="524"/>
                    <a:pt x="188" y="524"/>
                  </a:cubicBezTo>
                  <a:cubicBezTo>
                    <a:pt x="188" y="523"/>
                    <a:pt x="191" y="523"/>
                    <a:pt x="190" y="523"/>
                  </a:cubicBezTo>
                  <a:cubicBezTo>
                    <a:pt x="190" y="523"/>
                    <a:pt x="191" y="522"/>
                    <a:pt x="192" y="522"/>
                  </a:cubicBezTo>
                  <a:cubicBezTo>
                    <a:pt x="191" y="522"/>
                    <a:pt x="192" y="521"/>
                    <a:pt x="190" y="522"/>
                  </a:cubicBezTo>
                  <a:cubicBezTo>
                    <a:pt x="190" y="520"/>
                    <a:pt x="191" y="519"/>
                    <a:pt x="190" y="518"/>
                  </a:cubicBezTo>
                  <a:cubicBezTo>
                    <a:pt x="190" y="518"/>
                    <a:pt x="192" y="518"/>
                    <a:pt x="193" y="518"/>
                  </a:cubicBezTo>
                  <a:cubicBezTo>
                    <a:pt x="191" y="517"/>
                    <a:pt x="190" y="516"/>
                    <a:pt x="190" y="515"/>
                  </a:cubicBezTo>
                  <a:cubicBezTo>
                    <a:pt x="189" y="515"/>
                    <a:pt x="189" y="516"/>
                    <a:pt x="187" y="516"/>
                  </a:cubicBezTo>
                  <a:cubicBezTo>
                    <a:pt x="187" y="516"/>
                    <a:pt x="186" y="516"/>
                    <a:pt x="186" y="515"/>
                  </a:cubicBezTo>
                  <a:cubicBezTo>
                    <a:pt x="188" y="515"/>
                    <a:pt x="191" y="515"/>
                    <a:pt x="191" y="514"/>
                  </a:cubicBezTo>
                  <a:cubicBezTo>
                    <a:pt x="193" y="514"/>
                    <a:pt x="190" y="515"/>
                    <a:pt x="193" y="515"/>
                  </a:cubicBezTo>
                  <a:cubicBezTo>
                    <a:pt x="195" y="515"/>
                    <a:pt x="196" y="517"/>
                    <a:pt x="194" y="517"/>
                  </a:cubicBezTo>
                  <a:cubicBezTo>
                    <a:pt x="197" y="518"/>
                    <a:pt x="195" y="516"/>
                    <a:pt x="197" y="516"/>
                  </a:cubicBezTo>
                  <a:cubicBezTo>
                    <a:pt x="197" y="516"/>
                    <a:pt x="195" y="515"/>
                    <a:pt x="195" y="514"/>
                  </a:cubicBezTo>
                  <a:cubicBezTo>
                    <a:pt x="194" y="514"/>
                    <a:pt x="194" y="515"/>
                    <a:pt x="193" y="514"/>
                  </a:cubicBezTo>
                  <a:cubicBezTo>
                    <a:pt x="190" y="514"/>
                    <a:pt x="194" y="513"/>
                    <a:pt x="194" y="513"/>
                  </a:cubicBezTo>
                  <a:cubicBezTo>
                    <a:pt x="195" y="513"/>
                    <a:pt x="195" y="513"/>
                    <a:pt x="195" y="513"/>
                  </a:cubicBezTo>
                  <a:cubicBezTo>
                    <a:pt x="196" y="512"/>
                    <a:pt x="194" y="512"/>
                    <a:pt x="194" y="511"/>
                  </a:cubicBezTo>
                  <a:cubicBezTo>
                    <a:pt x="197" y="511"/>
                    <a:pt x="195" y="513"/>
                    <a:pt x="197" y="513"/>
                  </a:cubicBezTo>
                  <a:cubicBezTo>
                    <a:pt x="199" y="512"/>
                    <a:pt x="199" y="512"/>
                    <a:pt x="199" y="512"/>
                  </a:cubicBezTo>
                  <a:cubicBezTo>
                    <a:pt x="199" y="511"/>
                    <a:pt x="196" y="512"/>
                    <a:pt x="197" y="511"/>
                  </a:cubicBezTo>
                  <a:cubicBezTo>
                    <a:pt x="198" y="511"/>
                    <a:pt x="198" y="511"/>
                    <a:pt x="198" y="511"/>
                  </a:cubicBezTo>
                  <a:cubicBezTo>
                    <a:pt x="197" y="510"/>
                    <a:pt x="197" y="510"/>
                    <a:pt x="197" y="510"/>
                  </a:cubicBezTo>
                  <a:cubicBezTo>
                    <a:pt x="196" y="510"/>
                    <a:pt x="194" y="510"/>
                    <a:pt x="195" y="511"/>
                  </a:cubicBezTo>
                  <a:cubicBezTo>
                    <a:pt x="191" y="511"/>
                    <a:pt x="194" y="511"/>
                    <a:pt x="193" y="510"/>
                  </a:cubicBezTo>
                  <a:cubicBezTo>
                    <a:pt x="192" y="509"/>
                    <a:pt x="194" y="510"/>
                    <a:pt x="192" y="510"/>
                  </a:cubicBezTo>
                  <a:cubicBezTo>
                    <a:pt x="190" y="510"/>
                    <a:pt x="190" y="510"/>
                    <a:pt x="190" y="509"/>
                  </a:cubicBezTo>
                  <a:cubicBezTo>
                    <a:pt x="190" y="508"/>
                    <a:pt x="192" y="509"/>
                    <a:pt x="193" y="508"/>
                  </a:cubicBezTo>
                  <a:cubicBezTo>
                    <a:pt x="193" y="508"/>
                    <a:pt x="193" y="509"/>
                    <a:pt x="192" y="509"/>
                  </a:cubicBezTo>
                  <a:cubicBezTo>
                    <a:pt x="194" y="510"/>
                    <a:pt x="196" y="508"/>
                    <a:pt x="197" y="509"/>
                  </a:cubicBezTo>
                  <a:cubicBezTo>
                    <a:pt x="198" y="508"/>
                    <a:pt x="196" y="508"/>
                    <a:pt x="196" y="508"/>
                  </a:cubicBezTo>
                  <a:cubicBezTo>
                    <a:pt x="195" y="508"/>
                    <a:pt x="194" y="508"/>
                    <a:pt x="193" y="508"/>
                  </a:cubicBezTo>
                  <a:cubicBezTo>
                    <a:pt x="188" y="507"/>
                    <a:pt x="197" y="507"/>
                    <a:pt x="196" y="506"/>
                  </a:cubicBezTo>
                  <a:cubicBezTo>
                    <a:pt x="193" y="506"/>
                    <a:pt x="191" y="504"/>
                    <a:pt x="188" y="506"/>
                  </a:cubicBezTo>
                  <a:cubicBezTo>
                    <a:pt x="187" y="505"/>
                    <a:pt x="187" y="505"/>
                    <a:pt x="187" y="505"/>
                  </a:cubicBezTo>
                  <a:cubicBezTo>
                    <a:pt x="189" y="505"/>
                    <a:pt x="189" y="504"/>
                    <a:pt x="191" y="504"/>
                  </a:cubicBezTo>
                  <a:cubicBezTo>
                    <a:pt x="191" y="504"/>
                    <a:pt x="191" y="504"/>
                    <a:pt x="191" y="504"/>
                  </a:cubicBezTo>
                  <a:cubicBezTo>
                    <a:pt x="193" y="504"/>
                    <a:pt x="193" y="504"/>
                    <a:pt x="193" y="504"/>
                  </a:cubicBezTo>
                  <a:cubicBezTo>
                    <a:pt x="195" y="504"/>
                    <a:pt x="196" y="503"/>
                    <a:pt x="197" y="503"/>
                  </a:cubicBezTo>
                  <a:cubicBezTo>
                    <a:pt x="196" y="502"/>
                    <a:pt x="195" y="503"/>
                    <a:pt x="194" y="502"/>
                  </a:cubicBezTo>
                  <a:cubicBezTo>
                    <a:pt x="195" y="502"/>
                    <a:pt x="195" y="502"/>
                    <a:pt x="196" y="502"/>
                  </a:cubicBezTo>
                  <a:cubicBezTo>
                    <a:pt x="195" y="502"/>
                    <a:pt x="193" y="503"/>
                    <a:pt x="193" y="502"/>
                  </a:cubicBezTo>
                  <a:cubicBezTo>
                    <a:pt x="193" y="501"/>
                    <a:pt x="195" y="500"/>
                    <a:pt x="195" y="501"/>
                  </a:cubicBezTo>
                  <a:cubicBezTo>
                    <a:pt x="197" y="501"/>
                    <a:pt x="197" y="501"/>
                    <a:pt x="197" y="501"/>
                  </a:cubicBezTo>
                  <a:cubicBezTo>
                    <a:pt x="195" y="501"/>
                    <a:pt x="198" y="501"/>
                    <a:pt x="197" y="500"/>
                  </a:cubicBezTo>
                  <a:cubicBezTo>
                    <a:pt x="196" y="500"/>
                    <a:pt x="194" y="500"/>
                    <a:pt x="193" y="500"/>
                  </a:cubicBezTo>
                  <a:cubicBezTo>
                    <a:pt x="192" y="499"/>
                    <a:pt x="194" y="499"/>
                    <a:pt x="193" y="499"/>
                  </a:cubicBezTo>
                  <a:cubicBezTo>
                    <a:pt x="195" y="500"/>
                    <a:pt x="195" y="500"/>
                    <a:pt x="195" y="500"/>
                  </a:cubicBezTo>
                  <a:cubicBezTo>
                    <a:pt x="194" y="499"/>
                    <a:pt x="198" y="499"/>
                    <a:pt x="197" y="498"/>
                  </a:cubicBezTo>
                  <a:cubicBezTo>
                    <a:pt x="195" y="498"/>
                    <a:pt x="195" y="498"/>
                    <a:pt x="195" y="498"/>
                  </a:cubicBezTo>
                  <a:cubicBezTo>
                    <a:pt x="196" y="498"/>
                    <a:pt x="196" y="498"/>
                    <a:pt x="197" y="498"/>
                  </a:cubicBezTo>
                  <a:cubicBezTo>
                    <a:pt x="196" y="498"/>
                    <a:pt x="196" y="497"/>
                    <a:pt x="196" y="497"/>
                  </a:cubicBezTo>
                  <a:cubicBezTo>
                    <a:pt x="197" y="497"/>
                    <a:pt x="197" y="497"/>
                    <a:pt x="197" y="497"/>
                  </a:cubicBezTo>
                  <a:cubicBezTo>
                    <a:pt x="196" y="497"/>
                    <a:pt x="193" y="496"/>
                    <a:pt x="196" y="496"/>
                  </a:cubicBezTo>
                  <a:cubicBezTo>
                    <a:pt x="193" y="496"/>
                    <a:pt x="196" y="496"/>
                    <a:pt x="194" y="497"/>
                  </a:cubicBezTo>
                  <a:cubicBezTo>
                    <a:pt x="192" y="497"/>
                    <a:pt x="193" y="496"/>
                    <a:pt x="192" y="496"/>
                  </a:cubicBezTo>
                  <a:cubicBezTo>
                    <a:pt x="195" y="496"/>
                    <a:pt x="192" y="495"/>
                    <a:pt x="192" y="495"/>
                  </a:cubicBezTo>
                  <a:cubicBezTo>
                    <a:pt x="193" y="494"/>
                    <a:pt x="194" y="494"/>
                    <a:pt x="194" y="494"/>
                  </a:cubicBezTo>
                  <a:cubicBezTo>
                    <a:pt x="193" y="494"/>
                    <a:pt x="193" y="494"/>
                    <a:pt x="193" y="494"/>
                  </a:cubicBezTo>
                  <a:cubicBezTo>
                    <a:pt x="196" y="493"/>
                    <a:pt x="192" y="493"/>
                    <a:pt x="193" y="492"/>
                  </a:cubicBezTo>
                  <a:cubicBezTo>
                    <a:pt x="194" y="492"/>
                    <a:pt x="195" y="492"/>
                    <a:pt x="196" y="492"/>
                  </a:cubicBezTo>
                  <a:cubicBezTo>
                    <a:pt x="193" y="493"/>
                    <a:pt x="193" y="491"/>
                    <a:pt x="191" y="491"/>
                  </a:cubicBezTo>
                  <a:cubicBezTo>
                    <a:pt x="192" y="490"/>
                    <a:pt x="194" y="492"/>
                    <a:pt x="196" y="491"/>
                  </a:cubicBezTo>
                  <a:cubicBezTo>
                    <a:pt x="194" y="491"/>
                    <a:pt x="197" y="490"/>
                    <a:pt x="195" y="490"/>
                  </a:cubicBezTo>
                  <a:cubicBezTo>
                    <a:pt x="194" y="491"/>
                    <a:pt x="193" y="490"/>
                    <a:pt x="192" y="490"/>
                  </a:cubicBezTo>
                  <a:cubicBezTo>
                    <a:pt x="192" y="489"/>
                    <a:pt x="193" y="490"/>
                    <a:pt x="194" y="489"/>
                  </a:cubicBezTo>
                  <a:cubicBezTo>
                    <a:pt x="193" y="489"/>
                    <a:pt x="191" y="488"/>
                    <a:pt x="191" y="489"/>
                  </a:cubicBezTo>
                  <a:cubicBezTo>
                    <a:pt x="191" y="488"/>
                    <a:pt x="189" y="488"/>
                    <a:pt x="190" y="487"/>
                  </a:cubicBezTo>
                  <a:cubicBezTo>
                    <a:pt x="192" y="487"/>
                    <a:pt x="191" y="488"/>
                    <a:pt x="192" y="488"/>
                  </a:cubicBezTo>
                  <a:cubicBezTo>
                    <a:pt x="192" y="487"/>
                    <a:pt x="188" y="488"/>
                    <a:pt x="187" y="487"/>
                  </a:cubicBezTo>
                  <a:cubicBezTo>
                    <a:pt x="187" y="487"/>
                    <a:pt x="184" y="487"/>
                    <a:pt x="183" y="486"/>
                  </a:cubicBezTo>
                  <a:cubicBezTo>
                    <a:pt x="183" y="485"/>
                    <a:pt x="184" y="487"/>
                    <a:pt x="186" y="486"/>
                  </a:cubicBezTo>
                  <a:cubicBezTo>
                    <a:pt x="185" y="486"/>
                    <a:pt x="185" y="486"/>
                    <a:pt x="185" y="486"/>
                  </a:cubicBezTo>
                  <a:cubicBezTo>
                    <a:pt x="188" y="485"/>
                    <a:pt x="190" y="487"/>
                    <a:pt x="193" y="486"/>
                  </a:cubicBezTo>
                  <a:cubicBezTo>
                    <a:pt x="192" y="486"/>
                    <a:pt x="192" y="486"/>
                    <a:pt x="192" y="486"/>
                  </a:cubicBezTo>
                  <a:cubicBezTo>
                    <a:pt x="195" y="486"/>
                    <a:pt x="195" y="486"/>
                    <a:pt x="195" y="486"/>
                  </a:cubicBezTo>
                  <a:cubicBezTo>
                    <a:pt x="193" y="486"/>
                    <a:pt x="194" y="485"/>
                    <a:pt x="194" y="484"/>
                  </a:cubicBezTo>
                  <a:cubicBezTo>
                    <a:pt x="192" y="484"/>
                    <a:pt x="194" y="485"/>
                    <a:pt x="193" y="485"/>
                  </a:cubicBezTo>
                  <a:cubicBezTo>
                    <a:pt x="192" y="484"/>
                    <a:pt x="190" y="484"/>
                    <a:pt x="191" y="483"/>
                  </a:cubicBezTo>
                  <a:cubicBezTo>
                    <a:pt x="192" y="484"/>
                    <a:pt x="193" y="483"/>
                    <a:pt x="194" y="483"/>
                  </a:cubicBezTo>
                  <a:cubicBezTo>
                    <a:pt x="195" y="483"/>
                    <a:pt x="192" y="483"/>
                    <a:pt x="193" y="482"/>
                  </a:cubicBezTo>
                  <a:cubicBezTo>
                    <a:pt x="194" y="483"/>
                    <a:pt x="194" y="483"/>
                    <a:pt x="194" y="483"/>
                  </a:cubicBezTo>
                  <a:cubicBezTo>
                    <a:pt x="194" y="480"/>
                    <a:pt x="194" y="478"/>
                    <a:pt x="190" y="476"/>
                  </a:cubicBezTo>
                  <a:cubicBezTo>
                    <a:pt x="191" y="475"/>
                    <a:pt x="191" y="475"/>
                    <a:pt x="193" y="474"/>
                  </a:cubicBezTo>
                  <a:cubicBezTo>
                    <a:pt x="192" y="474"/>
                    <a:pt x="191" y="474"/>
                    <a:pt x="191" y="473"/>
                  </a:cubicBezTo>
                  <a:cubicBezTo>
                    <a:pt x="193" y="473"/>
                    <a:pt x="193" y="473"/>
                    <a:pt x="193" y="473"/>
                  </a:cubicBezTo>
                  <a:cubicBezTo>
                    <a:pt x="194" y="472"/>
                    <a:pt x="192" y="472"/>
                    <a:pt x="191" y="471"/>
                  </a:cubicBezTo>
                  <a:cubicBezTo>
                    <a:pt x="193" y="471"/>
                    <a:pt x="193" y="471"/>
                    <a:pt x="193" y="471"/>
                  </a:cubicBezTo>
                  <a:cubicBezTo>
                    <a:pt x="194" y="471"/>
                    <a:pt x="192" y="470"/>
                    <a:pt x="191" y="470"/>
                  </a:cubicBezTo>
                  <a:cubicBezTo>
                    <a:pt x="193" y="470"/>
                    <a:pt x="193" y="470"/>
                    <a:pt x="193" y="470"/>
                  </a:cubicBezTo>
                  <a:cubicBezTo>
                    <a:pt x="191" y="470"/>
                    <a:pt x="191" y="470"/>
                    <a:pt x="191" y="470"/>
                  </a:cubicBezTo>
                  <a:cubicBezTo>
                    <a:pt x="191" y="469"/>
                    <a:pt x="191" y="468"/>
                    <a:pt x="193" y="469"/>
                  </a:cubicBezTo>
                  <a:cubicBezTo>
                    <a:pt x="193" y="469"/>
                    <a:pt x="192" y="468"/>
                    <a:pt x="192" y="468"/>
                  </a:cubicBezTo>
                  <a:cubicBezTo>
                    <a:pt x="193" y="468"/>
                    <a:pt x="193" y="467"/>
                    <a:pt x="193" y="466"/>
                  </a:cubicBezTo>
                  <a:cubicBezTo>
                    <a:pt x="192" y="466"/>
                    <a:pt x="191" y="466"/>
                    <a:pt x="190" y="466"/>
                  </a:cubicBezTo>
                  <a:cubicBezTo>
                    <a:pt x="188" y="465"/>
                    <a:pt x="190" y="466"/>
                    <a:pt x="189" y="465"/>
                  </a:cubicBezTo>
                  <a:cubicBezTo>
                    <a:pt x="190" y="465"/>
                    <a:pt x="191" y="465"/>
                    <a:pt x="192" y="465"/>
                  </a:cubicBezTo>
                  <a:cubicBezTo>
                    <a:pt x="195" y="465"/>
                    <a:pt x="192" y="462"/>
                    <a:pt x="193" y="461"/>
                  </a:cubicBezTo>
                  <a:cubicBezTo>
                    <a:pt x="192" y="460"/>
                    <a:pt x="192" y="460"/>
                    <a:pt x="192" y="460"/>
                  </a:cubicBezTo>
                  <a:cubicBezTo>
                    <a:pt x="195" y="460"/>
                    <a:pt x="193" y="459"/>
                    <a:pt x="194" y="458"/>
                  </a:cubicBezTo>
                  <a:cubicBezTo>
                    <a:pt x="193" y="458"/>
                    <a:pt x="191" y="457"/>
                    <a:pt x="191" y="456"/>
                  </a:cubicBezTo>
                  <a:cubicBezTo>
                    <a:pt x="189" y="455"/>
                    <a:pt x="193" y="457"/>
                    <a:pt x="195" y="457"/>
                  </a:cubicBezTo>
                  <a:cubicBezTo>
                    <a:pt x="194" y="456"/>
                    <a:pt x="194" y="456"/>
                    <a:pt x="194" y="456"/>
                  </a:cubicBezTo>
                  <a:cubicBezTo>
                    <a:pt x="194" y="456"/>
                    <a:pt x="194" y="456"/>
                    <a:pt x="194" y="456"/>
                  </a:cubicBezTo>
                  <a:cubicBezTo>
                    <a:pt x="194" y="455"/>
                    <a:pt x="193" y="454"/>
                    <a:pt x="194" y="454"/>
                  </a:cubicBezTo>
                  <a:cubicBezTo>
                    <a:pt x="194" y="454"/>
                    <a:pt x="194" y="454"/>
                    <a:pt x="194" y="454"/>
                  </a:cubicBezTo>
                  <a:cubicBezTo>
                    <a:pt x="195" y="454"/>
                    <a:pt x="196" y="455"/>
                    <a:pt x="196" y="454"/>
                  </a:cubicBezTo>
                  <a:cubicBezTo>
                    <a:pt x="194" y="453"/>
                    <a:pt x="196" y="453"/>
                    <a:pt x="194" y="452"/>
                  </a:cubicBezTo>
                  <a:cubicBezTo>
                    <a:pt x="195" y="452"/>
                    <a:pt x="195" y="452"/>
                    <a:pt x="195" y="452"/>
                  </a:cubicBezTo>
                  <a:cubicBezTo>
                    <a:pt x="194" y="451"/>
                    <a:pt x="194" y="451"/>
                    <a:pt x="194" y="451"/>
                  </a:cubicBezTo>
                  <a:cubicBezTo>
                    <a:pt x="195" y="451"/>
                    <a:pt x="195" y="451"/>
                    <a:pt x="195" y="451"/>
                  </a:cubicBezTo>
                  <a:cubicBezTo>
                    <a:pt x="196" y="453"/>
                    <a:pt x="196" y="453"/>
                    <a:pt x="196" y="453"/>
                  </a:cubicBezTo>
                  <a:cubicBezTo>
                    <a:pt x="197" y="452"/>
                    <a:pt x="195" y="452"/>
                    <a:pt x="194" y="451"/>
                  </a:cubicBezTo>
                  <a:cubicBezTo>
                    <a:pt x="193" y="450"/>
                    <a:pt x="195" y="450"/>
                    <a:pt x="195" y="451"/>
                  </a:cubicBezTo>
                  <a:cubicBezTo>
                    <a:pt x="196" y="451"/>
                    <a:pt x="195" y="451"/>
                    <a:pt x="195" y="451"/>
                  </a:cubicBezTo>
                  <a:cubicBezTo>
                    <a:pt x="196" y="452"/>
                    <a:pt x="196" y="451"/>
                    <a:pt x="196" y="452"/>
                  </a:cubicBezTo>
                  <a:cubicBezTo>
                    <a:pt x="196" y="451"/>
                    <a:pt x="195" y="450"/>
                    <a:pt x="195" y="450"/>
                  </a:cubicBezTo>
                  <a:cubicBezTo>
                    <a:pt x="195" y="451"/>
                    <a:pt x="196" y="450"/>
                    <a:pt x="197" y="451"/>
                  </a:cubicBezTo>
                  <a:cubicBezTo>
                    <a:pt x="196" y="450"/>
                    <a:pt x="197" y="450"/>
                    <a:pt x="196" y="450"/>
                  </a:cubicBezTo>
                  <a:cubicBezTo>
                    <a:pt x="196" y="450"/>
                    <a:pt x="195" y="449"/>
                    <a:pt x="194" y="449"/>
                  </a:cubicBezTo>
                  <a:cubicBezTo>
                    <a:pt x="194" y="448"/>
                    <a:pt x="194" y="448"/>
                    <a:pt x="195" y="448"/>
                  </a:cubicBezTo>
                  <a:cubicBezTo>
                    <a:pt x="195" y="449"/>
                    <a:pt x="195" y="449"/>
                    <a:pt x="195" y="449"/>
                  </a:cubicBezTo>
                  <a:cubicBezTo>
                    <a:pt x="195" y="448"/>
                    <a:pt x="196" y="448"/>
                    <a:pt x="194" y="447"/>
                  </a:cubicBezTo>
                  <a:cubicBezTo>
                    <a:pt x="196" y="449"/>
                    <a:pt x="196" y="449"/>
                    <a:pt x="196" y="449"/>
                  </a:cubicBezTo>
                  <a:cubicBezTo>
                    <a:pt x="196" y="448"/>
                    <a:pt x="196" y="448"/>
                    <a:pt x="196" y="447"/>
                  </a:cubicBezTo>
                  <a:cubicBezTo>
                    <a:pt x="197" y="448"/>
                    <a:pt x="198" y="450"/>
                    <a:pt x="199" y="450"/>
                  </a:cubicBezTo>
                  <a:cubicBezTo>
                    <a:pt x="198" y="448"/>
                    <a:pt x="198" y="448"/>
                    <a:pt x="198" y="448"/>
                  </a:cubicBezTo>
                  <a:cubicBezTo>
                    <a:pt x="199" y="448"/>
                    <a:pt x="199" y="448"/>
                    <a:pt x="199" y="449"/>
                  </a:cubicBezTo>
                  <a:cubicBezTo>
                    <a:pt x="200" y="449"/>
                    <a:pt x="198" y="444"/>
                    <a:pt x="199" y="445"/>
                  </a:cubicBezTo>
                  <a:cubicBezTo>
                    <a:pt x="200" y="447"/>
                    <a:pt x="200" y="447"/>
                    <a:pt x="201" y="447"/>
                  </a:cubicBezTo>
                  <a:cubicBezTo>
                    <a:pt x="200" y="446"/>
                    <a:pt x="200" y="446"/>
                    <a:pt x="200" y="446"/>
                  </a:cubicBezTo>
                  <a:cubicBezTo>
                    <a:pt x="200" y="446"/>
                    <a:pt x="201" y="448"/>
                    <a:pt x="200" y="447"/>
                  </a:cubicBezTo>
                  <a:cubicBezTo>
                    <a:pt x="199" y="446"/>
                    <a:pt x="200" y="446"/>
                    <a:pt x="200" y="445"/>
                  </a:cubicBezTo>
                  <a:cubicBezTo>
                    <a:pt x="200" y="446"/>
                    <a:pt x="201" y="447"/>
                    <a:pt x="202" y="447"/>
                  </a:cubicBezTo>
                  <a:cubicBezTo>
                    <a:pt x="202" y="447"/>
                    <a:pt x="202" y="447"/>
                    <a:pt x="202" y="447"/>
                  </a:cubicBezTo>
                  <a:cubicBezTo>
                    <a:pt x="205" y="449"/>
                    <a:pt x="200" y="450"/>
                    <a:pt x="204" y="454"/>
                  </a:cubicBezTo>
                  <a:cubicBezTo>
                    <a:pt x="205" y="456"/>
                    <a:pt x="206" y="463"/>
                    <a:pt x="206" y="463"/>
                  </a:cubicBezTo>
                  <a:cubicBezTo>
                    <a:pt x="214" y="451"/>
                    <a:pt x="212" y="449"/>
                    <a:pt x="214" y="446"/>
                  </a:cubicBezTo>
                  <a:cubicBezTo>
                    <a:pt x="214" y="447"/>
                    <a:pt x="214" y="447"/>
                    <a:pt x="214" y="447"/>
                  </a:cubicBezTo>
                  <a:cubicBezTo>
                    <a:pt x="214" y="446"/>
                    <a:pt x="214" y="446"/>
                    <a:pt x="214" y="446"/>
                  </a:cubicBezTo>
                  <a:cubicBezTo>
                    <a:pt x="214" y="446"/>
                    <a:pt x="215" y="446"/>
                    <a:pt x="215" y="446"/>
                  </a:cubicBezTo>
                  <a:cubicBezTo>
                    <a:pt x="215" y="446"/>
                    <a:pt x="215" y="447"/>
                    <a:pt x="216" y="445"/>
                  </a:cubicBezTo>
                  <a:cubicBezTo>
                    <a:pt x="216" y="445"/>
                    <a:pt x="216" y="445"/>
                    <a:pt x="216" y="445"/>
                  </a:cubicBezTo>
                  <a:cubicBezTo>
                    <a:pt x="216" y="445"/>
                    <a:pt x="217" y="443"/>
                    <a:pt x="217" y="443"/>
                  </a:cubicBezTo>
                  <a:cubicBezTo>
                    <a:pt x="216" y="445"/>
                    <a:pt x="216" y="445"/>
                    <a:pt x="216" y="445"/>
                  </a:cubicBezTo>
                  <a:cubicBezTo>
                    <a:pt x="216" y="447"/>
                    <a:pt x="217" y="446"/>
                    <a:pt x="217" y="447"/>
                  </a:cubicBezTo>
                  <a:cubicBezTo>
                    <a:pt x="217" y="445"/>
                    <a:pt x="217" y="447"/>
                    <a:pt x="218" y="445"/>
                  </a:cubicBezTo>
                  <a:cubicBezTo>
                    <a:pt x="218" y="445"/>
                    <a:pt x="218" y="445"/>
                    <a:pt x="218" y="445"/>
                  </a:cubicBezTo>
                  <a:cubicBezTo>
                    <a:pt x="219" y="445"/>
                    <a:pt x="219" y="444"/>
                    <a:pt x="220" y="444"/>
                  </a:cubicBezTo>
                  <a:cubicBezTo>
                    <a:pt x="220" y="444"/>
                    <a:pt x="219" y="446"/>
                    <a:pt x="219" y="446"/>
                  </a:cubicBezTo>
                  <a:cubicBezTo>
                    <a:pt x="219" y="447"/>
                    <a:pt x="219" y="447"/>
                    <a:pt x="220" y="447"/>
                  </a:cubicBezTo>
                  <a:cubicBezTo>
                    <a:pt x="220" y="447"/>
                    <a:pt x="220" y="446"/>
                    <a:pt x="220" y="446"/>
                  </a:cubicBezTo>
                  <a:cubicBezTo>
                    <a:pt x="220" y="446"/>
                    <a:pt x="220" y="446"/>
                    <a:pt x="220" y="447"/>
                  </a:cubicBezTo>
                  <a:cubicBezTo>
                    <a:pt x="220" y="446"/>
                    <a:pt x="220" y="446"/>
                    <a:pt x="220" y="446"/>
                  </a:cubicBezTo>
                  <a:cubicBezTo>
                    <a:pt x="220" y="446"/>
                    <a:pt x="220" y="446"/>
                    <a:pt x="220" y="447"/>
                  </a:cubicBezTo>
                  <a:cubicBezTo>
                    <a:pt x="220" y="447"/>
                    <a:pt x="220" y="447"/>
                    <a:pt x="220" y="447"/>
                  </a:cubicBezTo>
                  <a:cubicBezTo>
                    <a:pt x="220" y="447"/>
                    <a:pt x="220" y="447"/>
                    <a:pt x="220" y="447"/>
                  </a:cubicBezTo>
                  <a:cubicBezTo>
                    <a:pt x="220" y="447"/>
                    <a:pt x="220" y="447"/>
                    <a:pt x="220" y="447"/>
                  </a:cubicBezTo>
                  <a:cubicBezTo>
                    <a:pt x="220" y="447"/>
                    <a:pt x="220" y="447"/>
                    <a:pt x="220" y="448"/>
                  </a:cubicBezTo>
                  <a:cubicBezTo>
                    <a:pt x="220" y="449"/>
                    <a:pt x="220" y="449"/>
                    <a:pt x="220" y="449"/>
                  </a:cubicBezTo>
                  <a:cubicBezTo>
                    <a:pt x="220" y="449"/>
                    <a:pt x="221" y="448"/>
                    <a:pt x="221" y="447"/>
                  </a:cubicBezTo>
                  <a:cubicBezTo>
                    <a:pt x="222" y="449"/>
                    <a:pt x="224" y="448"/>
                    <a:pt x="225" y="448"/>
                  </a:cubicBezTo>
                  <a:cubicBezTo>
                    <a:pt x="225" y="448"/>
                    <a:pt x="224" y="449"/>
                    <a:pt x="225" y="449"/>
                  </a:cubicBezTo>
                  <a:cubicBezTo>
                    <a:pt x="225" y="449"/>
                    <a:pt x="226" y="448"/>
                    <a:pt x="226" y="449"/>
                  </a:cubicBezTo>
                  <a:cubicBezTo>
                    <a:pt x="226" y="448"/>
                    <a:pt x="225" y="450"/>
                    <a:pt x="225" y="450"/>
                  </a:cubicBezTo>
                  <a:cubicBezTo>
                    <a:pt x="225" y="451"/>
                    <a:pt x="226" y="449"/>
                    <a:pt x="226" y="449"/>
                  </a:cubicBezTo>
                  <a:cubicBezTo>
                    <a:pt x="225" y="452"/>
                    <a:pt x="229" y="450"/>
                    <a:pt x="229" y="452"/>
                  </a:cubicBezTo>
                  <a:cubicBezTo>
                    <a:pt x="229" y="451"/>
                    <a:pt x="228" y="452"/>
                    <a:pt x="227" y="452"/>
                  </a:cubicBezTo>
                  <a:cubicBezTo>
                    <a:pt x="228" y="452"/>
                    <a:pt x="229" y="452"/>
                    <a:pt x="232" y="452"/>
                  </a:cubicBezTo>
                  <a:cubicBezTo>
                    <a:pt x="230" y="453"/>
                    <a:pt x="230" y="453"/>
                    <a:pt x="230" y="453"/>
                  </a:cubicBezTo>
                  <a:cubicBezTo>
                    <a:pt x="230" y="453"/>
                    <a:pt x="231" y="453"/>
                    <a:pt x="232" y="453"/>
                  </a:cubicBezTo>
                  <a:cubicBezTo>
                    <a:pt x="233" y="452"/>
                    <a:pt x="234" y="452"/>
                    <a:pt x="234" y="452"/>
                  </a:cubicBezTo>
                  <a:cubicBezTo>
                    <a:pt x="234" y="452"/>
                    <a:pt x="234" y="452"/>
                    <a:pt x="234" y="452"/>
                  </a:cubicBezTo>
                  <a:cubicBezTo>
                    <a:pt x="235" y="453"/>
                    <a:pt x="235" y="452"/>
                    <a:pt x="236" y="453"/>
                  </a:cubicBezTo>
                  <a:cubicBezTo>
                    <a:pt x="235" y="454"/>
                    <a:pt x="235" y="453"/>
                    <a:pt x="234" y="454"/>
                  </a:cubicBezTo>
                  <a:cubicBezTo>
                    <a:pt x="232" y="455"/>
                    <a:pt x="233" y="456"/>
                    <a:pt x="233" y="456"/>
                  </a:cubicBezTo>
                  <a:cubicBezTo>
                    <a:pt x="235" y="456"/>
                    <a:pt x="235" y="456"/>
                    <a:pt x="235" y="456"/>
                  </a:cubicBezTo>
                  <a:cubicBezTo>
                    <a:pt x="236" y="456"/>
                    <a:pt x="234" y="457"/>
                    <a:pt x="234" y="457"/>
                  </a:cubicBezTo>
                  <a:cubicBezTo>
                    <a:pt x="239" y="456"/>
                    <a:pt x="239" y="456"/>
                    <a:pt x="239" y="456"/>
                  </a:cubicBezTo>
                  <a:cubicBezTo>
                    <a:pt x="238" y="456"/>
                    <a:pt x="237" y="458"/>
                    <a:pt x="236" y="457"/>
                  </a:cubicBezTo>
                  <a:cubicBezTo>
                    <a:pt x="237" y="458"/>
                    <a:pt x="240" y="458"/>
                    <a:pt x="241" y="458"/>
                  </a:cubicBezTo>
                  <a:cubicBezTo>
                    <a:pt x="241" y="459"/>
                    <a:pt x="243" y="459"/>
                    <a:pt x="243" y="460"/>
                  </a:cubicBezTo>
                  <a:cubicBezTo>
                    <a:pt x="242" y="460"/>
                    <a:pt x="243" y="459"/>
                    <a:pt x="242" y="460"/>
                  </a:cubicBezTo>
                  <a:cubicBezTo>
                    <a:pt x="240" y="461"/>
                    <a:pt x="240" y="461"/>
                    <a:pt x="240" y="461"/>
                  </a:cubicBezTo>
                  <a:cubicBezTo>
                    <a:pt x="240" y="460"/>
                    <a:pt x="238" y="461"/>
                    <a:pt x="237" y="461"/>
                  </a:cubicBezTo>
                  <a:cubicBezTo>
                    <a:pt x="238" y="462"/>
                    <a:pt x="238" y="463"/>
                    <a:pt x="237" y="464"/>
                  </a:cubicBezTo>
                  <a:cubicBezTo>
                    <a:pt x="240" y="463"/>
                    <a:pt x="239" y="465"/>
                    <a:pt x="242" y="465"/>
                  </a:cubicBezTo>
                  <a:cubicBezTo>
                    <a:pt x="242" y="466"/>
                    <a:pt x="240" y="466"/>
                    <a:pt x="239" y="466"/>
                  </a:cubicBezTo>
                  <a:cubicBezTo>
                    <a:pt x="240" y="467"/>
                    <a:pt x="240" y="468"/>
                    <a:pt x="240" y="469"/>
                  </a:cubicBezTo>
                  <a:cubicBezTo>
                    <a:pt x="240" y="469"/>
                    <a:pt x="240" y="469"/>
                    <a:pt x="240" y="469"/>
                  </a:cubicBezTo>
                  <a:cubicBezTo>
                    <a:pt x="240" y="470"/>
                    <a:pt x="240" y="472"/>
                    <a:pt x="242" y="472"/>
                  </a:cubicBezTo>
                  <a:cubicBezTo>
                    <a:pt x="241" y="472"/>
                    <a:pt x="241" y="472"/>
                    <a:pt x="241" y="472"/>
                  </a:cubicBezTo>
                  <a:cubicBezTo>
                    <a:pt x="240" y="473"/>
                    <a:pt x="244" y="472"/>
                    <a:pt x="243" y="474"/>
                  </a:cubicBezTo>
                  <a:cubicBezTo>
                    <a:pt x="242" y="473"/>
                    <a:pt x="242" y="473"/>
                    <a:pt x="242" y="473"/>
                  </a:cubicBezTo>
                  <a:cubicBezTo>
                    <a:pt x="243" y="474"/>
                    <a:pt x="241" y="475"/>
                    <a:pt x="243" y="476"/>
                  </a:cubicBezTo>
                  <a:cubicBezTo>
                    <a:pt x="242" y="476"/>
                    <a:pt x="242" y="476"/>
                    <a:pt x="241" y="475"/>
                  </a:cubicBezTo>
                  <a:cubicBezTo>
                    <a:pt x="242" y="476"/>
                    <a:pt x="242" y="477"/>
                    <a:pt x="243" y="478"/>
                  </a:cubicBezTo>
                  <a:cubicBezTo>
                    <a:pt x="241" y="478"/>
                    <a:pt x="241" y="478"/>
                    <a:pt x="241" y="478"/>
                  </a:cubicBezTo>
                  <a:cubicBezTo>
                    <a:pt x="240" y="478"/>
                    <a:pt x="244" y="478"/>
                    <a:pt x="243" y="479"/>
                  </a:cubicBezTo>
                  <a:cubicBezTo>
                    <a:pt x="243" y="479"/>
                    <a:pt x="242" y="480"/>
                    <a:pt x="242" y="480"/>
                  </a:cubicBezTo>
                  <a:cubicBezTo>
                    <a:pt x="243" y="480"/>
                    <a:pt x="243" y="481"/>
                    <a:pt x="243" y="481"/>
                  </a:cubicBezTo>
                  <a:cubicBezTo>
                    <a:pt x="241" y="482"/>
                    <a:pt x="241" y="482"/>
                    <a:pt x="241" y="482"/>
                  </a:cubicBezTo>
                  <a:cubicBezTo>
                    <a:pt x="241" y="486"/>
                    <a:pt x="241" y="490"/>
                    <a:pt x="243" y="494"/>
                  </a:cubicBezTo>
                  <a:cubicBezTo>
                    <a:pt x="240" y="494"/>
                    <a:pt x="241" y="493"/>
                    <a:pt x="240" y="493"/>
                  </a:cubicBezTo>
                  <a:cubicBezTo>
                    <a:pt x="242" y="493"/>
                    <a:pt x="240" y="494"/>
                    <a:pt x="241" y="495"/>
                  </a:cubicBezTo>
                  <a:cubicBezTo>
                    <a:pt x="241" y="495"/>
                    <a:pt x="241" y="495"/>
                    <a:pt x="241" y="495"/>
                  </a:cubicBezTo>
                  <a:cubicBezTo>
                    <a:pt x="241" y="496"/>
                    <a:pt x="240" y="496"/>
                    <a:pt x="240" y="497"/>
                  </a:cubicBezTo>
                  <a:cubicBezTo>
                    <a:pt x="241" y="497"/>
                    <a:pt x="241" y="497"/>
                    <a:pt x="241" y="497"/>
                  </a:cubicBezTo>
                  <a:cubicBezTo>
                    <a:pt x="242" y="497"/>
                    <a:pt x="238" y="498"/>
                    <a:pt x="241" y="498"/>
                  </a:cubicBezTo>
                  <a:cubicBezTo>
                    <a:pt x="239" y="499"/>
                    <a:pt x="239" y="499"/>
                    <a:pt x="239" y="499"/>
                  </a:cubicBezTo>
                  <a:cubicBezTo>
                    <a:pt x="242" y="499"/>
                    <a:pt x="238" y="499"/>
                    <a:pt x="240" y="500"/>
                  </a:cubicBezTo>
                  <a:cubicBezTo>
                    <a:pt x="240" y="500"/>
                    <a:pt x="240" y="500"/>
                    <a:pt x="240" y="500"/>
                  </a:cubicBezTo>
                  <a:cubicBezTo>
                    <a:pt x="239" y="501"/>
                    <a:pt x="243" y="502"/>
                    <a:pt x="241" y="502"/>
                  </a:cubicBezTo>
                  <a:cubicBezTo>
                    <a:pt x="241" y="503"/>
                    <a:pt x="242" y="504"/>
                    <a:pt x="244" y="504"/>
                  </a:cubicBezTo>
                  <a:cubicBezTo>
                    <a:pt x="241" y="504"/>
                    <a:pt x="241" y="504"/>
                    <a:pt x="241" y="504"/>
                  </a:cubicBezTo>
                  <a:cubicBezTo>
                    <a:pt x="242" y="507"/>
                    <a:pt x="241" y="511"/>
                    <a:pt x="244" y="513"/>
                  </a:cubicBezTo>
                  <a:cubicBezTo>
                    <a:pt x="243" y="513"/>
                    <a:pt x="243" y="513"/>
                    <a:pt x="243" y="513"/>
                  </a:cubicBezTo>
                  <a:cubicBezTo>
                    <a:pt x="245" y="515"/>
                    <a:pt x="241" y="517"/>
                    <a:pt x="245" y="518"/>
                  </a:cubicBezTo>
                  <a:cubicBezTo>
                    <a:pt x="247" y="518"/>
                    <a:pt x="247" y="518"/>
                    <a:pt x="247" y="518"/>
                  </a:cubicBezTo>
                  <a:cubicBezTo>
                    <a:pt x="244" y="519"/>
                    <a:pt x="244" y="519"/>
                    <a:pt x="244" y="519"/>
                  </a:cubicBezTo>
                  <a:cubicBezTo>
                    <a:pt x="246" y="519"/>
                    <a:pt x="245" y="520"/>
                    <a:pt x="247" y="521"/>
                  </a:cubicBezTo>
                  <a:cubicBezTo>
                    <a:pt x="245" y="521"/>
                    <a:pt x="245" y="521"/>
                    <a:pt x="245" y="521"/>
                  </a:cubicBezTo>
                  <a:cubicBezTo>
                    <a:pt x="245" y="521"/>
                    <a:pt x="247" y="522"/>
                    <a:pt x="247" y="523"/>
                  </a:cubicBezTo>
                  <a:cubicBezTo>
                    <a:pt x="246" y="523"/>
                    <a:pt x="246" y="523"/>
                    <a:pt x="246" y="523"/>
                  </a:cubicBezTo>
                  <a:cubicBezTo>
                    <a:pt x="243" y="527"/>
                    <a:pt x="241" y="532"/>
                    <a:pt x="246" y="534"/>
                  </a:cubicBezTo>
                  <a:cubicBezTo>
                    <a:pt x="247" y="535"/>
                    <a:pt x="243" y="535"/>
                    <a:pt x="244" y="536"/>
                  </a:cubicBezTo>
                  <a:cubicBezTo>
                    <a:pt x="247" y="538"/>
                    <a:pt x="245" y="541"/>
                    <a:pt x="247" y="543"/>
                  </a:cubicBezTo>
                  <a:cubicBezTo>
                    <a:pt x="246" y="546"/>
                    <a:pt x="244" y="545"/>
                    <a:pt x="243" y="548"/>
                  </a:cubicBezTo>
                  <a:cubicBezTo>
                    <a:pt x="243" y="547"/>
                    <a:pt x="243" y="547"/>
                    <a:pt x="243" y="547"/>
                  </a:cubicBezTo>
                  <a:cubicBezTo>
                    <a:pt x="242" y="549"/>
                    <a:pt x="241" y="547"/>
                    <a:pt x="240" y="546"/>
                  </a:cubicBezTo>
                  <a:cubicBezTo>
                    <a:pt x="240" y="547"/>
                    <a:pt x="239" y="547"/>
                    <a:pt x="240" y="549"/>
                  </a:cubicBezTo>
                  <a:cubicBezTo>
                    <a:pt x="239" y="550"/>
                    <a:pt x="238" y="546"/>
                    <a:pt x="238" y="547"/>
                  </a:cubicBezTo>
                  <a:cubicBezTo>
                    <a:pt x="238" y="546"/>
                    <a:pt x="238" y="548"/>
                    <a:pt x="238" y="548"/>
                  </a:cubicBezTo>
                  <a:cubicBezTo>
                    <a:pt x="236" y="550"/>
                    <a:pt x="238" y="546"/>
                    <a:pt x="235" y="545"/>
                  </a:cubicBezTo>
                  <a:cubicBezTo>
                    <a:pt x="232" y="546"/>
                    <a:pt x="228" y="548"/>
                    <a:pt x="225" y="547"/>
                  </a:cubicBezTo>
                  <a:cubicBezTo>
                    <a:pt x="225" y="547"/>
                    <a:pt x="225" y="549"/>
                    <a:pt x="225" y="549"/>
                  </a:cubicBezTo>
                  <a:cubicBezTo>
                    <a:pt x="224" y="546"/>
                    <a:pt x="224" y="550"/>
                    <a:pt x="223" y="549"/>
                  </a:cubicBezTo>
                  <a:cubicBezTo>
                    <a:pt x="223" y="548"/>
                    <a:pt x="223" y="548"/>
                    <a:pt x="223" y="547"/>
                  </a:cubicBezTo>
                  <a:cubicBezTo>
                    <a:pt x="222" y="546"/>
                    <a:pt x="220" y="548"/>
                    <a:pt x="219" y="547"/>
                  </a:cubicBezTo>
                  <a:cubicBezTo>
                    <a:pt x="218" y="549"/>
                    <a:pt x="216" y="546"/>
                    <a:pt x="215" y="548"/>
                  </a:cubicBezTo>
                  <a:cubicBezTo>
                    <a:pt x="215" y="546"/>
                    <a:pt x="214" y="547"/>
                    <a:pt x="214" y="546"/>
                  </a:cubicBezTo>
                  <a:cubicBezTo>
                    <a:pt x="213" y="550"/>
                    <a:pt x="211" y="545"/>
                    <a:pt x="210" y="547"/>
                  </a:cubicBezTo>
                  <a:cubicBezTo>
                    <a:pt x="210" y="547"/>
                    <a:pt x="210" y="547"/>
                    <a:pt x="210" y="547"/>
                  </a:cubicBezTo>
                  <a:cubicBezTo>
                    <a:pt x="206" y="547"/>
                    <a:pt x="202" y="547"/>
                    <a:pt x="198" y="549"/>
                  </a:cubicBezTo>
                  <a:cubicBezTo>
                    <a:pt x="195" y="549"/>
                    <a:pt x="193" y="546"/>
                    <a:pt x="190" y="547"/>
                  </a:cubicBezTo>
                  <a:cubicBezTo>
                    <a:pt x="190" y="548"/>
                    <a:pt x="190" y="549"/>
                    <a:pt x="190" y="549"/>
                  </a:cubicBezTo>
                  <a:cubicBezTo>
                    <a:pt x="189" y="549"/>
                    <a:pt x="190" y="548"/>
                    <a:pt x="190" y="547"/>
                  </a:cubicBezTo>
                  <a:cubicBezTo>
                    <a:pt x="188" y="549"/>
                    <a:pt x="187" y="547"/>
                    <a:pt x="185" y="547"/>
                  </a:cubicBezTo>
                  <a:cubicBezTo>
                    <a:pt x="185" y="548"/>
                    <a:pt x="184" y="548"/>
                    <a:pt x="185" y="549"/>
                  </a:cubicBezTo>
                  <a:cubicBezTo>
                    <a:pt x="183" y="546"/>
                    <a:pt x="181" y="550"/>
                    <a:pt x="179" y="548"/>
                  </a:cubicBezTo>
                  <a:cubicBezTo>
                    <a:pt x="179" y="552"/>
                    <a:pt x="178" y="550"/>
                    <a:pt x="177" y="551"/>
                  </a:cubicBezTo>
                  <a:cubicBezTo>
                    <a:pt x="177" y="551"/>
                    <a:pt x="177" y="550"/>
                    <a:pt x="177" y="549"/>
                  </a:cubicBezTo>
                  <a:cubicBezTo>
                    <a:pt x="175" y="550"/>
                    <a:pt x="175" y="550"/>
                    <a:pt x="173" y="549"/>
                  </a:cubicBezTo>
                  <a:cubicBezTo>
                    <a:pt x="172" y="549"/>
                    <a:pt x="172" y="551"/>
                    <a:pt x="171" y="551"/>
                  </a:cubicBezTo>
                  <a:cubicBezTo>
                    <a:pt x="171" y="548"/>
                    <a:pt x="170" y="550"/>
                    <a:pt x="169" y="550"/>
                  </a:cubicBezTo>
                  <a:cubicBezTo>
                    <a:pt x="169" y="552"/>
                    <a:pt x="168" y="553"/>
                    <a:pt x="167" y="552"/>
                  </a:cubicBezTo>
                  <a:cubicBezTo>
                    <a:pt x="168" y="549"/>
                    <a:pt x="168" y="549"/>
                    <a:pt x="168" y="549"/>
                  </a:cubicBezTo>
                  <a:cubicBezTo>
                    <a:pt x="165" y="551"/>
                    <a:pt x="162" y="548"/>
                    <a:pt x="159" y="551"/>
                  </a:cubicBezTo>
                  <a:cubicBezTo>
                    <a:pt x="159" y="549"/>
                    <a:pt x="159" y="549"/>
                    <a:pt x="159" y="549"/>
                  </a:cubicBezTo>
                  <a:cubicBezTo>
                    <a:pt x="156" y="550"/>
                    <a:pt x="154" y="548"/>
                    <a:pt x="151" y="549"/>
                  </a:cubicBezTo>
                  <a:cubicBezTo>
                    <a:pt x="150" y="548"/>
                    <a:pt x="150" y="547"/>
                    <a:pt x="149" y="547"/>
                  </a:cubicBezTo>
                  <a:cubicBezTo>
                    <a:pt x="148" y="548"/>
                    <a:pt x="148" y="548"/>
                    <a:pt x="146" y="549"/>
                  </a:cubicBezTo>
                  <a:cubicBezTo>
                    <a:pt x="146" y="549"/>
                    <a:pt x="146" y="548"/>
                    <a:pt x="147" y="547"/>
                  </a:cubicBezTo>
                  <a:cubicBezTo>
                    <a:pt x="146" y="546"/>
                    <a:pt x="147" y="544"/>
                    <a:pt x="145" y="545"/>
                  </a:cubicBezTo>
                  <a:cubicBezTo>
                    <a:pt x="146" y="545"/>
                    <a:pt x="146" y="545"/>
                    <a:pt x="146" y="545"/>
                  </a:cubicBezTo>
                  <a:cubicBezTo>
                    <a:pt x="145" y="545"/>
                    <a:pt x="143" y="545"/>
                    <a:pt x="144" y="544"/>
                  </a:cubicBezTo>
                  <a:cubicBezTo>
                    <a:pt x="143" y="544"/>
                    <a:pt x="142" y="543"/>
                    <a:pt x="140" y="544"/>
                  </a:cubicBezTo>
                  <a:cubicBezTo>
                    <a:pt x="140" y="543"/>
                    <a:pt x="143" y="543"/>
                    <a:pt x="141" y="543"/>
                  </a:cubicBezTo>
                  <a:cubicBezTo>
                    <a:pt x="143" y="543"/>
                    <a:pt x="143" y="543"/>
                    <a:pt x="143" y="543"/>
                  </a:cubicBezTo>
                  <a:cubicBezTo>
                    <a:pt x="143" y="541"/>
                    <a:pt x="142" y="539"/>
                    <a:pt x="142" y="537"/>
                  </a:cubicBezTo>
                  <a:cubicBezTo>
                    <a:pt x="145" y="537"/>
                    <a:pt x="142" y="534"/>
                    <a:pt x="144" y="534"/>
                  </a:cubicBezTo>
                  <a:cubicBezTo>
                    <a:pt x="143" y="533"/>
                    <a:pt x="146" y="532"/>
                    <a:pt x="143" y="530"/>
                  </a:cubicBezTo>
                  <a:cubicBezTo>
                    <a:pt x="144" y="531"/>
                    <a:pt x="144" y="531"/>
                    <a:pt x="144" y="531"/>
                  </a:cubicBezTo>
                  <a:cubicBezTo>
                    <a:pt x="145" y="530"/>
                    <a:pt x="146" y="528"/>
                    <a:pt x="147" y="527"/>
                  </a:cubicBezTo>
                  <a:cubicBezTo>
                    <a:pt x="148" y="527"/>
                    <a:pt x="146" y="526"/>
                    <a:pt x="146" y="525"/>
                  </a:cubicBezTo>
                  <a:cubicBezTo>
                    <a:pt x="147" y="525"/>
                    <a:pt x="147" y="525"/>
                    <a:pt x="147" y="525"/>
                  </a:cubicBezTo>
                  <a:cubicBezTo>
                    <a:pt x="147" y="524"/>
                    <a:pt x="145" y="523"/>
                    <a:pt x="145" y="522"/>
                  </a:cubicBezTo>
                  <a:cubicBezTo>
                    <a:pt x="146" y="522"/>
                    <a:pt x="145" y="521"/>
                    <a:pt x="146" y="521"/>
                  </a:cubicBezTo>
                  <a:cubicBezTo>
                    <a:pt x="146" y="522"/>
                    <a:pt x="147" y="523"/>
                    <a:pt x="149" y="525"/>
                  </a:cubicBezTo>
                  <a:cubicBezTo>
                    <a:pt x="150" y="525"/>
                    <a:pt x="147" y="522"/>
                    <a:pt x="149" y="523"/>
                  </a:cubicBezTo>
                  <a:cubicBezTo>
                    <a:pt x="150" y="522"/>
                    <a:pt x="150" y="521"/>
                    <a:pt x="149" y="520"/>
                  </a:cubicBezTo>
                  <a:cubicBezTo>
                    <a:pt x="149" y="521"/>
                    <a:pt x="150" y="520"/>
                    <a:pt x="150" y="521"/>
                  </a:cubicBezTo>
                  <a:cubicBezTo>
                    <a:pt x="151" y="521"/>
                    <a:pt x="151" y="520"/>
                    <a:pt x="151" y="520"/>
                  </a:cubicBezTo>
                  <a:cubicBezTo>
                    <a:pt x="150" y="520"/>
                    <a:pt x="150" y="520"/>
                    <a:pt x="150" y="520"/>
                  </a:cubicBezTo>
                  <a:cubicBezTo>
                    <a:pt x="149" y="519"/>
                    <a:pt x="150" y="518"/>
                    <a:pt x="148" y="517"/>
                  </a:cubicBezTo>
                  <a:cubicBezTo>
                    <a:pt x="148" y="517"/>
                    <a:pt x="149" y="518"/>
                    <a:pt x="148" y="518"/>
                  </a:cubicBezTo>
                  <a:cubicBezTo>
                    <a:pt x="147" y="517"/>
                    <a:pt x="148" y="516"/>
                    <a:pt x="149" y="516"/>
                  </a:cubicBezTo>
                  <a:cubicBezTo>
                    <a:pt x="150" y="517"/>
                    <a:pt x="150" y="519"/>
                    <a:pt x="151" y="519"/>
                  </a:cubicBezTo>
                  <a:cubicBezTo>
                    <a:pt x="150" y="515"/>
                    <a:pt x="150" y="515"/>
                    <a:pt x="150" y="515"/>
                  </a:cubicBezTo>
                  <a:cubicBezTo>
                    <a:pt x="150" y="516"/>
                    <a:pt x="149" y="516"/>
                    <a:pt x="148" y="515"/>
                  </a:cubicBezTo>
                  <a:cubicBezTo>
                    <a:pt x="148" y="516"/>
                    <a:pt x="148" y="516"/>
                    <a:pt x="148" y="516"/>
                  </a:cubicBezTo>
                  <a:cubicBezTo>
                    <a:pt x="147" y="515"/>
                    <a:pt x="147" y="515"/>
                    <a:pt x="147" y="515"/>
                  </a:cubicBezTo>
                  <a:cubicBezTo>
                    <a:pt x="147" y="516"/>
                    <a:pt x="145" y="516"/>
                    <a:pt x="145" y="517"/>
                  </a:cubicBezTo>
                  <a:cubicBezTo>
                    <a:pt x="147" y="518"/>
                    <a:pt x="147" y="518"/>
                    <a:pt x="147" y="518"/>
                  </a:cubicBezTo>
                  <a:cubicBezTo>
                    <a:pt x="146" y="519"/>
                    <a:pt x="147" y="521"/>
                    <a:pt x="146" y="520"/>
                  </a:cubicBezTo>
                  <a:cubicBezTo>
                    <a:pt x="145" y="519"/>
                    <a:pt x="145" y="519"/>
                    <a:pt x="144" y="519"/>
                  </a:cubicBezTo>
                  <a:cubicBezTo>
                    <a:pt x="144" y="519"/>
                    <a:pt x="144" y="519"/>
                    <a:pt x="144" y="519"/>
                  </a:cubicBezTo>
                  <a:cubicBezTo>
                    <a:pt x="142" y="518"/>
                    <a:pt x="142" y="518"/>
                    <a:pt x="142" y="518"/>
                  </a:cubicBezTo>
                  <a:cubicBezTo>
                    <a:pt x="145" y="520"/>
                    <a:pt x="142" y="520"/>
                    <a:pt x="142" y="521"/>
                  </a:cubicBezTo>
                  <a:cubicBezTo>
                    <a:pt x="142" y="520"/>
                    <a:pt x="142" y="520"/>
                    <a:pt x="142" y="520"/>
                  </a:cubicBezTo>
                  <a:cubicBezTo>
                    <a:pt x="140" y="521"/>
                    <a:pt x="143" y="521"/>
                    <a:pt x="143" y="522"/>
                  </a:cubicBezTo>
                  <a:cubicBezTo>
                    <a:pt x="142" y="522"/>
                    <a:pt x="140" y="520"/>
                    <a:pt x="139" y="520"/>
                  </a:cubicBezTo>
                  <a:cubicBezTo>
                    <a:pt x="138" y="521"/>
                    <a:pt x="139" y="524"/>
                    <a:pt x="137" y="524"/>
                  </a:cubicBezTo>
                  <a:cubicBezTo>
                    <a:pt x="136" y="525"/>
                    <a:pt x="137" y="526"/>
                    <a:pt x="137" y="528"/>
                  </a:cubicBezTo>
                  <a:cubicBezTo>
                    <a:pt x="137" y="529"/>
                    <a:pt x="135" y="527"/>
                    <a:pt x="136" y="528"/>
                  </a:cubicBezTo>
                  <a:cubicBezTo>
                    <a:pt x="135" y="527"/>
                    <a:pt x="134" y="527"/>
                    <a:pt x="133" y="527"/>
                  </a:cubicBezTo>
                  <a:cubicBezTo>
                    <a:pt x="134" y="527"/>
                    <a:pt x="132" y="528"/>
                    <a:pt x="135" y="529"/>
                  </a:cubicBezTo>
                  <a:cubicBezTo>
                    <a:pt x="133" y="529"/>
                    <a:pt x="132" y="532"/>
                    <a:pt x="133" y="533"/>
                  </a:cubicBezTo>
                  <a:cubicBezTo>
                    <a:pt x="133" y="533"/>
                    <a:pt x="131" y="532"/>
                    <a:pt x="130" y="532"/>
                  </a:cubicBezTo>
                  <a:cubicBezTo>
                    <a:pt x="131" y="534"/>
                    <a:pt x="132" y="535"/>
                    <a:pt x="131" y="536"/>
                  </a:cubicBezTo>
                  <a:cubicBezTo>
                    <a:pt x="133" y="537"/>
                    <a:pt x="133" y="536"/>
                    <a:pt x="135" y="537"/>
                  </a:cubicBezTo>
                  <a:cubicBezTo>
                    <a:pt x="135" y="537"/>
                    <a:pt x="136" y="537"/>
                    <a:pt x="136" y="537"/>
                  </a:cubicBezTo>
                  <a:cubicBezTo>
                    <a:pt x="134" y="537"/>
                    <a:pt x="131" y="537"/>
                    <a:pt x="131" y="538"/>
                  </a:cubicBezTo>
                  <a:cubicBezTo>
                    <a:pt x="128" y="538"/>
                    <a:pt x="132" y="536"/>
                    <a:pt x="129" y="536"/>
                  </a:cubicBezTo>
                  <a:cubicBezTo>
                    <a:pt x="126" y="535"/>
                    <a:pt x="127" y="533"/>
                    <a:pt x="128" y="533"/>
                  </a:cubicBezTo>
                  <a:cubicBezTo>
                    <a:pt x="126" y="531"/>
                    <a:pt x="128" y="533"/>
                    <a:pt x="126" y="533"/>
                  </a:cubicBezTo>
                  <a:cubicBezTo>
                    <a:pt x="126" y="534"/>
                    <a:pt x="127" y="535"/>
                    <a:pt x="127" y="536"/>
                  </a:cubicBezTo>
                  <a:cubicBezTo>
                    <a:pt x="128" y="537"/>
                    <a:pt x="128" y="536"/>
                    <a:pt x="129" y="537"/>
                  </a:cubicBezTo>
                  <a:cubicBezTo>
                    <a:pt x="131" y="539"/>
                    <a:pt x="127" y="539"/>
                    <a:pt x="127" y="539"/>
                  </a:cubicBezTo>
                  <a:cubicBezTo>
                    <a:pt x="126" y="538"/>
                    <a:pt x="126" y="538"/>
                    <a:pt x="126" y="538"/>
                  </a:cubicBezTo>
                  <a:cubicBezTo>
                    <a:pt x="125" y="539"/>
                    <a:pt x="127" y="540"/>
                    <a:pt x="127" y="541"/>
                  </a:cubicBezTo>
                  <a:cubicBezTo>
                    <a:pt x="124" y="541"/>
                    <a:pt x="126" y="539"/>
                    <a:pt x="124" y="538"/>
                  </a:cubicBezTo>
                  <a:cubicBezTo>
                    <a:pt x="122" y="539"/>
                    <a:pt x="122" y="539"/>
                    <a:pt x="122" y="539"/>
                  </a:cubicBezTo>
                  <a:cubicBezTo>
                    <a:pt x="122" y="542"/>
                    <a:pt x="125" y="540"/>
                    <a:pt x="124" y="542"/>
                  </a:cubicBezTo>
                  <a:cubicBezTo>
                    <a:pt x="123" y="542"/>
                    <a:pt x="123" y="542"/>
                    <a:pt x="123" y="542"/>
                  </a:cubicBezTo>
                  <a:cubicBezTo>
                    <a:pt x="124" y="543"/>
                    <a:pt x="124" y="543"/>
                    <a:pt x="124" y="543"/>
                  </a:cubicBezTo>
                  <a:cubicBezTo>
                    <a:pt x="125" y="543"/>
                    <a:pt x="127" y="543"/>
                    <a:pt x="126" y="542"/>
                  </a:cubicBezTo>
                  <a:cubicBezTo>
                    <a:pt x="130" y="542"/>
                    <a:pt x="127" y="543"/>
                    <a:pt x="128" y="544"/>
                  </a:cubicBezTo>
                  <a:cubicBezTo>
                    <a:pt x="130" y="545"/>
                    <a:pt x="127" y="544"/>
                    <a:pt x="129" y="543"/>
                  </a:cubicBezTo>
                  <a:cubicBezTo>
                    <a:pt x="131" y="543"/>
                    <a:pt x="131" y="544"/>
                    <a:pt x="131" y="545"/>
                  </a:cubicBezTo>
                  <a:cubicBezTo>
                    <a:pt x="132" y="546"/>
                    <a:pt x="130" y="546"/>
                    <a:pt x="129" y="547"/>
                  </a:cubicBezTo>
                  <a:cubicBezTo>
                    <a:pt x="128" y="546"/>
                    <a:pt x="128" y="545"/>
                    <a:pt x="129" y="545"/>
                  </a:cubicBezTo>
                  <a:cubicBezTo>
                    <a:pt x="127" y="544"/>
                    <a:pt x="125" y="547"/>
                    <a:pt x="124" y="546"/>
                  </a:cubicBezTo>
                  <a:cubicBezTo>
                    <a:pt x="123" y="548"/>
                    <a:pt x="125" y="547"/>
                    <a:pt x="126" y="548"/>
                  </a:cubicBezTo>
                  <a:cubicBezTo>
                    <a:pt x="126" y="547"/>
                    <a:pt x="128" y="547"/>
                    <a:pt x="128" y="547"/>
                  </a:cubicBezTo>
                  <a:cubicBezTo>
                    <a:pt x="133" y="548"/>
                    <a:pt x="125" y="549"/>
                    <a:pt x="127" y="551"/>
                  </a:cubicBezTo>
                  <a:cubicBezTo>
                    <a:pt x="130" y="550"/>
                    <a:pt x="132" y="552"/>
                    <a:pt x="134" y="549"/>
                  </a:cubicBezTo>
                  <a:cubicBezTo>
                    <a:pt x="135" y="549"/>
                    <a:pt x="136" y="550"/>
                    <a:pt x="136" y="550"/>
                  </a:cubicBezTo>
                  <a:cubicBezTo>
                    <a:pt x="134" y="551"/>
                    <a:pt x="135" y="552"/>
                    <a:pt x="133" y="552"/>
                  </a:cubicBezTo>
                  <a:cubicBezTo>
                    <a:pt x="133" y="553"/>
                    <a:pt x="133" y="553"/>
                    <a:pt x="133" y="553"/>
                  </a:cubicBezTo>
                  <a:cubicBezTo>
                    <a:pt x="130" y="553"/>
                    <a:pt x="130" y="553"/>
                    <a:pt x="130" y="553"/>
                  </a:cubicBezTo>
                  <a:cubicBezTo>
                    <a:pt x="130" y="554"/>
                    <a:pt x="129" y="557"/>
                    <a:pt x="129" y="558"/>
                  </a:cubicBezTo>
                  <a:cubicBezTo>
                    <a:pt x="130" y="558"/>
                    <a:pt x="130" y="556"/>
                    <a:pt x="131" y="557"/>
                  </a:cubicBezTo>
                  <a:cubicBezTo>
                    <a:pt x="130" y="557"/>
                    <a:pt x="130" y="559"/>
                    <a:pt x="131" y="559"/>
                  </a:cubicBezTo>
                  <a:cubicBezTo>
                    <a:pt x="130" y="558"/>
                    <a:pt x="133" y="557"/>
                    <a:pt x="134" y="557"/>
                  </a:cubicBezTo>
                  <a:cubicBezTo>
                    <a:pt x="134" y="558"/>
                    <a:pt x="134" y="560"/>
                    <a:pt x="133" y="560"/>
                  </a:cubicBezTo>
                  <a:cubicBezTo>
                    <a:pt x="131" y="561"/>
                    <a:pt x="131" y="561"/>
                    <a:pt x="131" y="561"/>
                  </a:cubicBezTo>
                  <a:cubicBezTo>
                    <a:pt x="133" y="560"/>
                    <a:pt x="131" y="562"/>
                    <a:pt x="132" y="562"/>
                  </a:cubicBezTo>
                  <a:cubicBezTo>
                    <a:pt x="133" y="561"/>
                    <a:pt x="135" y="560"/>
                    <a:pt x="136" y="559"/>
                  </a:cubicBezTo>
                  <a:cubicBezTo>
                    <a:pt x="137" y="559"/>
                    <a:pt x="136" y="561"/>
                    <a:pt x="137" y="561"/>
                  </a:cubicBezTo>
                  <a:cubicBezTo>
                    <a:pt x="135" y="561"/>
                    <a:pt x="135" y="561"/>
                    <a:pt x="135" y="561"/>
                  </a:cubicBezTo>
                  <a:cubicBezTo>
                    <a:pt x="136" y="562"/>
                    <a:pt x="133" y="564"/>
                    <a:pt x="135" y="564"/>
                  </a:cubicBezTo>
                  <a:cubicBezTo>
                    <a:pt x="136" y="563"/>
                    <a:pt x="136" y="563"/>
                    <a:pt x="136" y="563"/>
                  </a:cubicBezTo>
                  <a:cubicBezTo>
                    <a:pt x="136" y="564"/>
                    <a:pt x="136" y="564"/>
                    <a:pt x="135" y="564"/>
                  </a:cubicBezTo>
                  <a:close/>
                  <a:moveTo>
                    <a:pt x="181" y="303"/>
                  </a:moveTo>
                  <a:cubicBezTo>
                    <a:pt x="181" y="303"/>
                    <a:pt x="181" y="303"/>
                    <a:pt x="181" y="303"/>
                  </a:cubicBezTo>
                  <a:cubicBezTo>
                    <a:pt x="181" y="303"/>
                    <a:pt x="181" y="303"/>
                    <a:pt x="181" y="303"/>
                  </a:cubicBezTo>
                  <a:cubicBezTo>
                    <a:pt x="181" y="303"/>
                    <a:pt x="181" y="303"/>
                    <a:pt x="181" y="303"/>
                  </a:cubicBezTo>
                  <a:close/>
                  <a:moveTo>
                    <a:pt x="191" y="308"/>
                  </a:moveTo>
                  <a:cubicBezTo>
                    <a:pt x="190" y="307"/>
                    <a:pt x="190" y="306"/>
                    <a:pt x="190" y="306"/>
                  </a:cubicBezTo>
                  <a:cubicBezTo>
                    <a:pt x="191" y="308"/>
                    <a:pt x="191" y="308"/>
                    <a:pt x="191" y="308"/>
                  </a:cubicBezTo>
                  <a:cubicBezTo>
                    <a:pt x="191" y="308"/>
                    <a:pt x="191" y="308"/>
                    <a:pt x="191" y="308"/>
                  </a:cubicBezTo>
                  <a:close/>
                  <a:moveTo>
                    <a:pt x="199" y="323"/>
                  </a:moveTo>
                  <a:cubicBezTo>
                    <a:pt x="199" y="323"/>
                    <a:pt x="199" y="323"/>
                    <a:pt x="199" y="324"/>
                  </a:cubicBezTo>
                  <a:cubicBezTo>
                    <a:pt x="199" y="324"/>
                    <a:pt x="199" y="324"/>
                    <a:pt x="199" y="324"/>
                  </a:cubicBezTo>
                  <a:cubicBezTo>
                    <a:pt x="199" y="324"/>
                    <a:pt x="199" y="324"/>
                    <a:pt x="199" y="324"/>
                  </a:cubicBezTo>
                  <a:cubicBezTo>
                    <a:pt x="199" y="324"/>
                    <a:pt x="200" y="324"/>
                    <a:pt x="200" y="324"/>
                  </a:cubicBezTo>
                  <a:cubicBezTo>
                    <a:pt x="200" y="324"/>
                    <a:pt x="200" y="324"/>
                    <a:pt x="200" y="324"/>
                  </a:cubicBezTo>
                  <a:cubicBezTo>
                    <a:pt x="198" y="324"/>
                    <a:pt x="198" y="324"/>
                    <a:pt x="199" y="323"/>
                  </a:cubicBezTo>
                  <a:close/>
                  <a:moveTo>
                    <a:pt x="198" y="307"/>
                  </a:moveTo>
                  <a:cubicBezTo>
                    <a:pt x="198" y="307"/>
                    <a:pt x="198" y="307"/>
                    <a:pt x="198" y="307"/>
                  </a:cubicBezTo>
                  <a:cubicBezTo>
                    <a:pt x="198" y="307"/>
                    <a:pt x="198" y="306"/>
                    <a:pt x="198" y="306"/>
                  </a:cubicBezTo>
                  <a:cubicBezTo>
                    <a:pt x="198" y="307"/>
                    <a:pt x="198" y="307"/>
                    <a:pt x="198" y="307"/>
                  </a:cubicBezTo>
                  <a:cubicBezTo>
                    <a:pt x="197" y="308"/>
                    <a:pt x="197" y="304"/>
                    <a:pt x="197" y="307"/>
                  </a:cubicBezTo>
                  <a:cubicBezTo>
                    <a:pt x="197" y="305"/>
                    <a:pt x="197" y="305"/>
                    <a:pt x="197" y="305"/>
                  </a:cubicBezTo>
                  <a:cubicBezTo>
                    <a:pt x="196" y="308"/>
                    <a:pt x="196" y="304"/>
                    <a:pt x="196" y="306"/>
                  </a:cubicBezTo>
                  <a:cubicBezTo>
                    <a:pt x="196" y="306"/>
                    <a:pt x="196" y="306"/>
                    <a:pt x="196" y="306"/>
                  </a:cubicBezTo>
                  <a:cubicBezTo>
                    <a:pt x="195" y="305"/>
                    <a:pt x="194" y="309"/>
                    <a:pt x="194" y="307"/>
                  </a:cubicBezTo>
                  <a:cubicBezTo>
                    <a:pt x="194" y="307"/>
                    <a:pt x="193" y="307"/>
                    <a:pt x="193" y="309"/>
                  </a:cubicBezTo>
                  <a:cubicBezTo>
                    <a:pt x="193" y="307"/>
                    <a:pt x="193" y="307"/>
                    <a:pt x="193" y="307"/>
                  </a:cubicBezTo>
                  <a:cubicBezTo>
                    <a:pt x="192" y="307"/>
                    <a:pt x="192" y="307"/>
                    <a:pt x="191" y="308"/>
                  </a:cubicBezTo>
                  <a:cubicBezTo>
                    <a:pt x="191" y="307"/>
                    <a:pt x="191" y="307"/>
                    <a:pt x="191" y="307"/>
                  </a:cubicBezTo>
                  <a:cubicBezTo>
                    <a:pt x="190" y="306"/>
                    <a:pt x="189" y="304"/>
                    <a:pt x="189" y="304"/>
                  </a:cubicBezTo>
                  <a:cubicBezTo>
                    <a:pt x="188" y="302"/>
                    <a:pt x="189" y="304"/>
                    <a:pt x="189" y="303"/>
                  </a:cubicBezTo>
                  <a:cubicBezTo>
                    <a:pt x="189" y="302"/>
                    <a:pt x="189" y="303"/>
                    <a:pt x="188" y="302"/>
                  </a:cubicBezTo>
                  <a:cubicBezTo>
                    <a:pt x="188" y="300"/>
                    <a:pt x="188" y="300"/>
                    <a:pt x="188" y="300"/>
                  </a:cubicBezTo>
                  <a:cubicBezTo>
                    <a:pt x="188" y="300"/>
                    <a:pt x="189" y="302"/>
                    <a:pt x="190" y="303"/>
                  </a:cubicBezTo>
                  <a:cubicBezTo>
                    <a:pt x="190" y="303"/>
                    <a:pt x="190" y="303"/>
                    <a:pt x="189" y="302"/>
                  </a:cubicBezTo>
                  <a:cubicBezTo>
                    <a:pt x="190" y="304"/>
                    <a:pt x="191" y="305"/>
                    <a:pt x="191" y="307"/>
                  </a:cubicBezTo>
                  <a:cubicBezTo>
                    <a:pt x="192" y="308"/>
                    <a:pt x="190" y="305"/>
                    <a:pt x="191" y="305"/>
                  </a:cubicBezTo>
                  <a:cubicBezTo>
                    <a:pt x="191" y="306"/>
                    <a:pt x="190" y="304"/>
                    <a:pt x="190" y="303"/>
                  </a:cubicBezTo>
                  <a:cubicBezTo>
                    <a:pt x="188" y="298"/>
                    <a:pt x="192" y="306"/>
                    <a:pt x="192" y="305"/>
                  </a:cubicBezTo>
                  <a:cubicBezTo>
                    <a:pt x="190" y="302"/>
                    <a:pt x="191" y="301"/>
                    <a:pt x="189" y="298"/>
                  </a:cubicBezTo>
                  <a:cubicBezTo>
                    <a:pt x="189" y="297"/>
                    <a:pt x="189" y="296"/>
                    <a:pt x="189" y="297"/>
                  </a:cubicBezTo>
                  <a:cubicBezTo>
                    <a:pt x="190" y="299"/>
                    <a:pt x="190" y="298"/>
                    <a:pt x="190" y="300"/>
                  </a:cubicBezTo>
                  <a:cubicBezTo>
                    <a:pt x="191" y="300"/>
                    <a:pt x="191" y="300"/>
                    <a:pt x="191" y="300"/>
                  </a:cubicBezTo>
                  <a:cubicBezTo>
                    <a:pt x="191" y="302"/>
                    <a:pt x="191" y="302"/>
                    <a:pt x="191" y="302"/>
                  </a:cubicBezTo>
                  <a:cubicBezTo>
                    <a:pt x="193" y="306"/>
                    <a:pt x="193" y="306"/>
                    <a:pt x="193" y="306"/>
                  </a:cubicBezTo>
                  <a:cubicBezTo>
                    <a:pt x="193" y="305"/>
                    <a:pt x="192" y="304"/>
                    <a:pt x="193" y="303"/>
                  </a:cubicBezTo>
                  <a:cubicBezTo>
                    <a:pt x="193" y="304"/>
                    <a:pt x="193" y="305"/>
                    <a:pt x="193" y="305"/>
                  </a:cubicBezTo>
                  <a:cubicBezTo>
                    <a:pt x="193" y="304"/>
                    <a:pt x="192" y="302"/>
                    <a:pt x="192" y="302"/>
                  </a:cubicBezTo>
                  <a:cubicBezTo>
                    <a:pt x="193" y="301"/>
                    <a:pt x="194" y="303"/>
                    <a:pt x="194" y="304"/>
                  </a:cubicBezTo>
                  <a:cubicBezTo>
                    <a:pt x="194" y="306"/>
                    <a:pt x="194" y="306"/>
                    <a:pt x="194" y="306"/>
                  </a:cubicBezTo>
                  <a:cubicBezTo>
                    <a:pt x="194" y="304"/>
                    <a:pt x="194" y="306"/>
                    <a:pt x="194" y="306"/>
                  </a:cubicBezTo>
                  <a:cubicBezTo>
                    <a:pt x="194" y="304"/>
                    <a:pt x="194" y="303"/>
                    <a:pt x="193" y="301"/>
                  </a:cubicBezTo>
                  <a:cubicBezTo>
                    <a:pt x="193" y="301"/>
                    <a:pt x="194" y="302"/>
                    <a:pt x="194" y="302"/>
                  </a:cubicBezTo>
                  <a:cubicBezTo>
                    <a:pt x="194" y="303"/>
                    <a:pt x="194" y="303"/>
                    <a:pt x="194" y="303"/>
                  </a:cubicBezTo>
                  <a:cubicBezTo>
                    <a:pt x="194" y="303"/>
                    <a:pt x="195" y="306"/>
                    <a:pt x="195" y="305"/>
                  </a:cubicBezTo>
                  <a:cubicBezTo>
                    <a:pt x="195" y="304"/>
                    <a:pt x="195" y="304"/>
                    <a:pt x="195" y="304"/>
                  </a:cubicBezTo>
                  <a:cubicBezTo>
                    <a:pt x="195" y="304"/>
                    <a:pt x="195" y="305"/>
                    <a:pt x="195" y="305"/>
                  </a:cubicBezTo>
                  <a:cubicBezTo>
                    <a:pt x="195" y="304"/>
                    <a:pt x="195" y="304"/>
                    <a:pt x="195" y="304"/>
                  </a:cubicBezTo>
                  <a:cubicBezTo>
                    <a:pt x="196" y="305"/>
                    <a:pt x="196" y="305"/>
                    <a:pt x="196" y="305"/>
                  </a:cubicBezTo>
                  <a:cubicBezTo>
                    <a:pt x="196" y="304"/>
                    <a:pt x="195" y="302"/>
                    <a:pt x="196" y="304"/>
                  </a:cubicBezTo>
                  <a:cubicBezTo>
                    <a:pt x="195" y="301"/>
                    <a:pt x="196" y="304"/>
                    <a:pt x="195" y="303"/>
                  </a:cubicBezTo>
                  <a:cubicBezTo>
                    <a:pt x="194" y="301"/>
                    <a:pt x="195" y="301"/>
                    <a:pt x="195" y="301"/>
                  </a:cubicBezTo>
                  <a:cubicBezTo>
                    <a:pt x="196" y="303"/>
                    <a:pt x="195" y="301"/>
                    <a:pt x="196" y="301"/>
                  </a:cubicBezTo>
                  <a:cubicBezTo>
                    <a:pt x="196" y="302"/>
                    <a:pt x="196" y="302"/>
                    <a:pt x="196" y="303"/>
                  </a:cubicBezTo>
                  <a:cubicBezTo>
                    <a:pt x="196" y="301"/>
                    <a:pt x="196" y="301"/>
                    <a:pt x="196" y="301"/>
                  </a:cubicBezTo>
                  <a:cubicBezTo>
                    <a:pt x="197" y="304"/>
                    <a:pt x="196" y="300"/>
                    <a:pt x="197" y="301"/>
                  </a:cubicBezTo>
                  <a:cubicBezTo>
                    <a:pt x="197" y="302"/>
                    <a:pt x="197" y="303"/>
                    <a:pt x="198" y="304"/>
                  </a:cubicBezTo>
                  <a:cubicBezTo>
                    <a:pt x="197" y="301"/>
                    <a:pt x="197" y="301"/>
                    <a:pt x="196" y="299"/>
                  </a:cubicBezTo>
                  <a:cubicBezTo>
                    <a:pt x="197" y="300"/>
                    <a:pt x="197" y="302"/>
                    <a:pt x="198" y="304"/>
                  </a:cubicBezTo>
                  <a:cubicBezTo>
                    <a:pt x="198" y="302"/>
                    <a:pt x="199" y="305"/>
                    <a:pt x="198" y="302"/>
                  </a:cubicBezTo>
                  <a:cubicBezTo>
                    <a:pt x="198" y="302"/>
                    <a:pt x="198" y="301"/>
                    <a:pt x="197" y="300"/>
                  </a:cubicBezTo>
                  <a:cubicBezTo>
                    <a:pt x="198" y="300"/>
                    <a:pt x="198" y="301"/>
                    <a:pt x="198" y="302"/>
                  </a:cubicBezTo>
                  <a:cubicBezTo>
                    <a:pt x="198" y="301"/>
                    <a:pt x="198" y="299"/>
                    <a:pt x="198" y="299"/>
                  </a:cubicBezTo>
                  <a:cubicBezTo>
                    <a:pt x="198" y="299"/>
                    <a:pt x="198" y="296"/>
                    <a:pt x="198" y="298"/>
                  </a:cubicBezTo>
                  <a:cubicBezTo>
                    <a:pt x="199" y="300"/>
                    <a:pt x="198" y="299"/>
                    <a:pt x="198" y="300"/>
                  </a:cubicBezTo>
                  <a:cubicBezTo>
                    <a:pt x="199" y="300"/>
                    <a:pt x="198" y="296"/>
                    <a:pt x="198" y="295"/>
                  </a:cubicBezTo>
                  <a:cubicBezTo>
                    <a:pt x="198" y="294"/>
                    <a:pt x="197" y="291"/>
                    <a:pt x="197" y="290"/>
                  </a:cubicBezTo>
                  <a:cubicBezTo>
                    <a:pt x="198" y="291"/>
                    <a:pt x="197" y="291"/>
                    <a:pt x="198" y="293"/>
                  </a:cubicBezTo>
                  <a:cubicBezTo>
                    <a:pt x="198" y="293"/>
                    <a:pt x="198" y="293"/>
                    <a:pt x="198" y="293"/>
                  </a:cubicBezTo>
                  <a:cubicBezTo>
                    <a:pt x="199" y="296"/>
                    <a:pt x="198" y="298"/>
                    <a:pt x="199" y="300"/>
                  </a:cubicBezTo>
                  <a:cubicBezTo>
                    <a:pt x="199" y="299"/>
                    <a:pt x="199" y="299"/>
                    <a:pt x="199" y="299"/>
                  </a:cubicBezTo>
                  <a:cubicBezTo>
                    <a:pt x="200" y="302"/>
                    <a:pt x="200" y="302"/>
                    <a:pt x="200" y="302"/>
                  </a:cubicBezTo>
                  <a:cubicBezTo>
                    <a:pt x="200" y="300"/>
                    <a:pt x="200" y="301"/>
                    <a:pt x="200" y="301"/>
                  </a:cubicBezTo>
                  <a:cubicBezTo>
                    <a:pt x="200" y="299"/>
                    <a:pt x="200" y="302"/>
                    <a:pt x="200" y="300"/>
                  </a:cubicBezTo>
                  <a:cubicBezTo>
                    <a:pt x="200" y="300"/>
                    <a:pt x="200" y="297"/>
                    <a:pt x="200" y="298"/>
                  </a:cubicBezTo>
                  <a:cubicBezTo>
                    <a:pt x="201" y="301"/>
                    <a:pt x="201" y="301"/>
                    <a:pt x="201" y="301"/>
                  </a:cubicBezTo>
                  <a:cubicBezTo>
                    <a:pt x="201" y="302"/>
                    <a:pt x="201" y="299"/>
                    <a:pt x="201" y="300"/>
                  </a:cubicBezTo>
                  <a:cubicBezTo>
                    <a:pt x="201" y="301"/>
                    <a:pt x="201" y="301"/>
                    <a:pt x="201" y="301"/>
                  </a:cubicBezTo>
                  <a:cubicBezTo>
                    <a:pt x="202" y="301"/>
                    <a:pt x="203" y="301"/>
                    <a:pt x="204" y="297"/>
                  </a:cubicBezTo>
                  <a:cubicBezTo>
                    <a:pt x="204" y="298"/>
                    <a:pt x="204" y="299"/>
                    <a:pt x="205" y="300"/>
                  </a:cubicBezTo>
                  <a:cubicBezTo>
                    <a:pt x="205" y="299"/>
                    <a:pt x="205" y="298"/>
                    <a:pt x="205" y="298"/>
                  </a:cubicBezTo>
                  <a:cubicBezTo>
                    <a:pt x="205" y="300"/>
                    <a:pt x="205" y="300"/>
                    <a:pt x="205" y="300"/>
                  </a:cubicBezTo>
                  <a:cubicBezTo>
                    <a:pt x="206" y="301"/>
                    <a:pt x="206" y="299"/>
                    <a:pt x="206" y="298"/>
                  </a:cubicBezTo>
                  <a:cubicBezTo>
                    <a:pt x="206" y="299"/>
                    <a:pt x="206" y="299"/>
                    <a:pt x="206" y="299"/>
                  </a:cubicBezTo>
                  <a:cubicBezTo>
                    <a:pt x="207" y="300"/>
                    <a:pt x="207" y="298"/>
                    <a:pt x="207" y="298"/>
                  </a:cubicBezTo>
                  <a:cubicBezTo>
                    <a:pt x="207" y="299"/>
                    <a:pt x="207" y="299"/>
                    <a:pt x="207" y="299"/>
                  </a:cubicBezTo>
                  <a:cubicBezTo>
                    <a:pt x="207" y="298"/>
                    <a:pt x="207" y="298"/>
                    <a:pt x="207" y="298"/>
                  </a:cubicBezTo>
                  <a:cubicBezTo>
                    <a:pt x="207" y="297"/>
                    <a:pt x="207" y="297"/>
                    <a:pt x="207" y="299"/>
                  </a:cubicBezTo>
                  <a:cubicBezTo>
                    <a:pt x="208" y="298"/>
                    <a:pt x="208" y="298"/>
                    <a:pt x="208" y="298"/>
                  </a:cubicBezTo>
                  <a:cubicBezTo>
                    <a:pt x="208" y="299"/>
                    <a:pt x="208" y="299"/>
                    <a:pt x="209" y="298"/>
                  </a:cubicBezTo>
                  <a:cubicBezTo>
                    <a:pt x="209" y="298"/>
                    <a:pt x="209" y="297"/>
                    <a:pt x="209" y="296"/>
                  </a:cubicBezTo>
                  <a:cubicBezTo>
                    <a:pt x="209" y="293"/>
                    <a:pt x="209" y="296"/>
                    <a:pt x="209" y="295"/>
                  </a:cubicBezTo>
                  <a:cubicBezTo>
                    <a:pt x="209" y="297"/>
                    <a:pt x="209" y="297"/>
                    <a:pt x="209" y="297"/>
                  </a:cubicBezTo>
                  <a:cubicBezTo>
                    <a:pt x="209" y="300"/>
                    <a:pt x="210" y="298"/>
                    <a:pt x="211" y="299"/>
                  </a:cubicBezTo>
                  <a:cubicBezTo>
                    <a:pt x="211" y="297"/>
                    <a:pt x="211" y="297"/>
                    <a:pt x="211" y="297"/>
                  </a:cubicBezTo>
                  <a:cubicBezTo>
                    <a:pt x="211" y="300"/>
                    <a:pt x="212" y="297"/>
                    <a:pt x="212" y="299"/>
                  </a:cubicBezTo>
                  <a:cubicBezTo>
                    <a:pt x="213" y="298"/>
                    <a:pt x="213" y="295"/>
                    <a:pt x="214" y="295"/>
                  </a:cubicBezTo>
                  <a:cubicBezTo>
                    <a:pt x="214" y="293"/>
                    <a:pt x="213" y="298"/>
                    <a:pt x="213" y="299"/>
                  </a:cubicBezTo>
                  <a:cubicBezTo>
                    <a:pt x="213" y="298"/>
                    <a:pt x="214" y="298"/>
                    <a:pt x="214" y="298"/>
                  </a:cubicBezTo>
                  <a:cubicBezTo>
                    <a:pt x="214" y="298"/>
                    <a:pt x="214" y="298"/>
                    <a:pt x="214" y="298"/>
                  </a:cubicBezTo>
                  <a:cubicBezTo>
                    <a:pt x="214" y="297"/>
                    <a:pt x="215" y="296"/>
                    <a:pt x="215" y="297"/>
                  </a:cubicBezTo>
                  <a:cubicBezTo>
                    <a:pt x="214" y="298"/>
                    <a:pt x="214" y="298"/>
                    <a:pt x="214" y="298"/>
                  </a:cubicBezTo>
                  <a:cubicBezTo>
                    <a:pt x="215" y="298"/>
                    <a:pt x="214" y="299"/>
                    <a:pt x="215" y="299"/>
                  </a:cubicBezTo>
                  <a:cubicBezTo>
                    <a:pt x="215" y="297"/>
                    <a:pt x="215" y="298"/>
                    <a:pt x="216" y="297"/>
                  </a:cubicBezTo>
                  <a:cubicBezTo>
                    <a:pt x="215" y="298"/>
                    <a:pt x="215" y="298"/>
                    <a:pt x="215" y="298"/>
                  </a:cubicBezTo>
                  <a:cubicBezTo>
                    <a:pt x="216" y="296"/>
                    <a:pt x="216" y="296"/>
                    <a:pt x="216" y="296"/>
                  </a:cubicBezTo>
                  <a:cubicBezTo>
                    <a:pt x="216" y="297"/>
                    <a:pt x="216" y="297"/>
                    <a:pt x="216" y="297"/>
                  </a:cubicBezTo>
                  <a:cubicBezTo>
                    <a:pt x="215" y="299"/>
                    <a:pt x="215" y="299"/>
                    <a:pt x="215" y="299"/>
                  </a:cubicBezTo>
                  <a:cubicBezTo>
                    <a:pt x="215" y="300"/>
                    <a:pt x="216" y="297"/>
                    <a:pt x="216" y="297"/>
                  </a:cubicBezTo>
                  <a:cubicBezTo>
                    <a:pt x="217" y="296"/>
                    <a:pt x="216" y="297"/>
                    <a:pt x="216" y="298"/>
                  </a:cubicBezTo>
                  <a:cubicBezTo>
                    <a:pt x="216" y="298"/>
                    <a:pt x="216" y="297"/>
                    <a:pt x="216" y="298"/>
                  </a:cubicBezTo>
                  <a:cubicBezTo>
                    <a:pt x="215" y="299"/>
                    <a:pt x="216" y="298"/>
                    <a:pt x="215" y="299"/>
                  </a:cubicBezTo>
                  <a:cubicBezTo>
                    <a:pt x="215" y="299"/>
                    <a:pt x="216" y="297"/>
                    <a:pt x="216" y="298"/>
                  </a:cubicBezTo>
                  <a:cubicBezTo>
                    <a:pt x="216" y="298"/>
                    <a:pt x="217" y="298"/>
                    <a:pt x="216" y="299"/>
                  </a:cubicBezTo>
                  <a:cubicBezTo>
                    <a:pt x="216" y="298"/>
                    <a:pt x="216" y="299"/>
                    <a:pt x="217" y="298"/>
                  </a:cubicBezTo>
                  <a:cubicBezTo>
                    <a:pt x="217" y="298"/>
                    <a:pt x="217" y="297"/>
                    <a:pt x="217" y="296"/>
                  </a:cubicBezTo>
                  <a:cubicBezTo>
                    <a:pt x="218" y="296"/>
                    <a:pt x="218" y="296"/>
                    <a:pt x="218" y="296"/>
                  </a:cubicBezTo>
                  <a:cubicBezTo>
                    <a:pt x="217" y="297"/>
                    <a:pt x="217" y="297"/>
                    <a:pt x="217" y="297"/>
                  </a:cubicBezTo>
                  <a:cubicBezTo>
                    <a:pt x="218" y="296"/>
                    <a:pt x="218" y="297"/>
                    <a:pt x="218" y="296"/>
                  </a:cubicBezTo>
                  <a:cubicBezTo>
                    <a:pt x="217" y="298"/>
                    <a:pt x="217" y="298"/>
                    <a:pt x="217" y="298"/>
                  </a:cubicBezTo>
                  <a:cubicBezTo>
                    <a:pt x="218" y="297"/>
                    <a:pt x="218" y="297"/>
                    <a:pt x="219" y="297"/>
                  </a:cubicBezTo>
                  <a:cubicBezTo>
                    <a:pt x="218" y="298"/>
                    <a:pt x="216" y="300"/>
                    <a:pt x="216" y="300"/>
                  </a:cubicBezTo>
                  <a:cubicBezTo>
                    <a:pt x="218" y="299"/>
                    <a:pt x="218" y="299"/>
                    <a:pt x="218" y="299"/>
                  </a:cubicBezTo>
                  <a:cubicBezTo>
                    <a:pt x="218" y="299"/>
                    <a:pt x="218" y="299"/>
                    <a:pt x="217" y="300"/>
                  </a:cubicBezTo>
                  <a:cubicBezTo>
                    <a:pt x="217" y="301"/>
                    <a:pt x="220" y="296"/>
                    <a:pt x="220" y="298"/>
                  </a:cubicBezTo>
                  <a:cubicBezTo>
                    <a:pt x="218" y="299"/>
                    <a:pt x="218" y="299"/>
                    <a:pt x="218" y="300"/>
                  </a:cubicBezTo>
                  <a:cubicBezTo>
                    <a:pt x="219" y="299"/>
                    <a:pt x="219" y="299"/>
                    <a:pt x="219" y="299"/>
                  </a:cubicBezTo>
                  <a:cubicBezTo>
                    <a:pt x="219" y="298"/>
                    <a:pt x="218" y="300"/>
                    <a:pt x="219" y="299"/>
                  </a:cubicBezTo>
                  <a:cubicBezTo>
                    <a:pt x="219" y="298"/>
                    <a:pt x="219" y="298"/>
                    <a:pt x="220" y="298"/>
                  </a:cubicBezTo>
                  <a:cubicBezTo>
                    <a:pt x="217" y="301"/>
                    <a:pt x="219" y="300"/>
                    <a:pt x="218" y="301"/>
                  </a:cubicBezTo>
                  <a:cubicBezTo>
                    <a:pt x="220" y="300"/>
                    <a:pt x="219" y="301"/>
                    <a:pt x="219" y="301"/>
                  </a:cubicBezTo>
                  <a:cubicBezTo>
                    <a:pt x="217" y="302"/>
                    <a:pt x="220" y="301"/>
                    <a:pt x="218" y="302"/>
                  </a:cubicBezTo>
                  <a:cubicBezTo>
                    <a:pt x="221" y="300"/>
                    <a:pt x="221" y="300"/>
                    <a:pt x="221" y="300"/>
                  </a:cubicBezTo>
                  <a:cubicBezTo>
                    <a:pt x="219" y="301"/>
                    <a:pt x="224" y="299"/>
                    <a:pt x="222" y="300"/>
                  </a:cubicBezTo>
                  <a:cubicBezTo>
                    <a:pt x="221" y="301"/>
                    <a:pt x="220" y="301"/>
                    <a:pt x="220" y="301"/>
                  </a:cubicBezTo>
                  <a:cubicBezTo>
                    <a:pt x="217" y="303"/>
                    <a:pt x="222" y="301"/>
                    <a:pt x="219" y="302"/>
                  </a:cubicBezTo>
                  <a:cubicBezTo>
                    <a:pt x="223" y="301"/>
                    <a:pt x="223" y="301"/>
                    <a:pt x="223" y="301"/>
                  </a:cubicBezTo>
                  <a:cubicBezTo>
                    <a:pt x="222" y="302"/>
                    <a:pt x="221" y="302"/>
                    <a:pt x="220" y="303"/>
                  </a:cubicBezTo>
                  <a:cubicBezTo>
                    <a:pt x="221" y="302"/>
                    <a:pt x="221" y="302"/>
                    <a:pt x="221" y="303"/>
                  </a:cubicBezTo>
                  <a:cubicBezTo>
                    <a:pt x="220" y="303"/>
                    <a:pt x="220" y="303"/>
                    <a:pt x="220" y="303"/>
                  </a:cubicBezTo>
                  <a:cubicBezTo>
                    <a:pt x="219" y="303"/>
                    <a:pt x="220" y="303"/>
                    <a:pt x="221" y="303"/>
                  </a:cubicBezTo>
                  <a:cubicBezTo>
                    <a:pt x="219" y="303"/>
                    <a:pt x="221" y="304"/>
                    <a:pt x="219" y="304"/>
                  </a:cubicBezTo>
                  <a:cubicBezTo>
                    <a:pt x="222" y="304"/>
                    <a:pt x="218" y="304"/>
                    <a:pt x="222" y="304"/>
                  </a:cubicBezTo>
                  <a:cubicBezTo>
                    <a:pt x="221" y="304"/>
                    <a:pt x="221" y="304"/>
                    <a:pt x="221" y="304"/>
                  </a:cubicBezTo>
                  <a:cubicBezTo>
                    <a:pt x="222" y="304"/>
                    <a:pt x="223" y="304"/>
                    <a:pt x="224" y="305"/>
                  </a:cubicBezTo>
                  <a:cubicBezTo>
                    <a:pt x="222" y="305"/>
                    <a:pt x="222" y="305"/>
                    <a:pt x="222" y="305"/>
                  </a:cubicBezTo>
                  <a:cubicBezTo>
                    <a:pt x="221" y="305"/>
                    <a:pt x="221" y="305"/>
                    <a:pt x="221" y="305"/>
                  </a:cubicBezTo>
                  <a:cubicBezTo>
                    <a:pt x="221" y="305"/>
                    <a:pt x="221" y="304"/>
                    <a:pt x="221" y="304"/>
                  </a:cubicBezTo>
                  <a:cubicBezTo>
                    <a:pt x="221" y="304"/>
                    <a:pt x="221" y="305"/>
                    <a:pt x="221" y="305"/>
                  </a:cubicBezTo>
                  <a:cubicBezTo>
                    <a:pt x="219" y="305"/>
                    <a:pt x="221" y="305"/>
                    <a:pt x="220" y="305"/>
                  </a:cubicBezTo>
                  <a:cubicBezTo>
                    <a:pt x="222" y="305"/>
                    <a:pt x="220" y="305"/>
                    <a:pt x="221" y="305"/>
                  </a:cubicBezTo>
                  <a:cubicBezTo>
                    <a:pt x="221" y="305"/>
                    <a:pt x="221" y="305"/>
                    <a:pt x="221" y="305"/>
                  </a:cubicBezTo>
                  <a:cubicBezTo>
                    <a:pt x="221" y="306"/>
                    <a:pt x="222" y="306"/>
                    <a:pt x="222" y="306"/>
                  </a:cubicBezTo>
                  <a:cubicBezTo>
                    <a:pt x="222" y="306"/>
                    <a:pt x="221" y="305"/>
                    <a:pt x="221" y="305"/>
                  </a:cubicBezTo>
                  <a:cubicBezTo>
                    <a:pt x="222" y="305"/>
                    <a:pt x="222" y="305"/>
                    <a:pt x="222" y="305"/>
                  </a:cubicBezTo>
                  <a:cubicBezTo>
                    <a:pt x="223" y="306"/>
                    <a:pt x="223" y="306"/>
                    <a:pt x="223" y="306"/>
                  </a:cubicBezTo>
                  <a:cubicBezTo>
                    <a:pt x="223" y="306"/>
                    <a:pt x="222" y="306"/>
                    <a:pt x="222" y="306"/>
                  </a:cubicBezTo>
                  <a:cubicBezTo>
                    <a:pt x="222" y="306"/>
                    <a:pt x="221" y="306"/>
                    <a:pt x="222" y="306"/>
                  </a:cubicBezTo>
                  <a:cubicBezTo>
                    <a:pt x="221" y="306"/>
                    <a:pt x="221" y="306"/>
                    <a:pt x="221" y="306"/>
                  </a:cubicBezTo>
                  <a:cubicBezTo>
                    <a:pt x="220" y="306"/>
                    <a:pt x="221" y="306"/>
                    <a:pt x="221" y="306"/>
                  </a:cubicBezTo>
                  <a:cubicBezTo>
                    <a:pt x="221" y="306"/>
                    <a:pt x="221" y="306"/>
                    <a:pt x="221" y="306"/>
                  </a:cubicBezTo>
                  <a:cubicBezTo>
                    <a:pt x="221" y="306"/>
                    <a:pt x="221" y="306"/>
                    <a:pt x="221" y="306"/>
                  </a:cubicBezTo>
                  <a:cubicBezTo>
                    <a:pt x="221" y="306"/>
                    <a:pt x="221" y="306"/>
                    <a:pt x="221" y="306"/>
                  </a:cubicBezTo>
                  <a:cubicBezTo>
                    <a:pt x="221" y="306"/>
                    <a:pt x="221" y="306"/>
                    <a:pt x="221" y="306"/>
                  </a:cubicBezTo>
                  <a:cubicBezTo>
                    <a:pt x="221" y="306"/>
                    <a:pt x="221" y="306"/>
                    <a:pt x="221" y="306"/>
                  </a:cubicBezTo>
                  <a:cubicBezTo>
                    <a:pt x="221" y="306"/>
                    <a:pt x="221" y="306"/>
                    <a:pt x="221" y="306"/>
                  </a:cubicBezTo>
                  <a:cubicBezTo>
                    <a:pt x="221" y="307"/>
                    <a:pt x="221" y="307"/>
                    <a:pt x="222" y="307"/>
                  </a:cubicBezTo>
                  <a:cubicBezTo>
                    <a:pt x="222" y="307"/>
                    <a:pt x="221" y="307"/>
                    <a:pt x="221" y="307"/>
                  </a:cubicBezTo>
                  <a:cubicBezTo>
                    <a:pt x="221" y="307"/>
                    <a:pt x="221" y="307"/>
                    <a:pt x="221" y="307"/>
                  </a:cubicBezTo>
                  <a:cubicBezTo>
                    <a:pt x="222" y="307"/>
                    <a:pt x="222" y="307"/>
                    <a:pt x="222" y="307"/>
                  </a:cubicBezTo>
                  <a:cubicBezTo>
                    <a:pt x="222" y="307"/>
                    <a:pt x="222" y="307"/>
                    <a:pt x="222" y="307"/>
                  </a:cubicBezTo>
                  <a:cubicBezTo>
                    <a:pt x="222" y="307"/>
                    <a:pt x="222" y="307"/>
                    <a:pt x="222" y="307"/>
                  </a:cubicBezTo>
                  <a:cubicBezTo>
                    <a:pt x="222" y="307"/>
                    <a:pt x="222" y="307"/>
                    <a:pt x="222" y="307"/>
                  </a:cubicBezTo>
                  <a:cubicBezTo>
                    <a:pt x="222" y="307"/>
                    <a:pt x="222" y="307"/>
                    <a:pt x="222" y="307"/>
                  </a:cubicBezTo>
                  <a:cubicBezTo>
                    <a:pt x="222" y="307"/>
                    <a:pt x="222" y="307"/>
                    <a:pt x="222" y="307"/>
                  </a:cubicBezTo>
                  <a:cubicBezTo>
                    <a:pt x="222" y="307"/>
                    <a:pt x="222" y="307"/>
                    <a:pt x="222" y="307"/>
                  </a:cubicBezTo>
                  <a:cubicBezTo>
                    <a:pt x="222" y="307"/>
                    <a:pt x="222" y="307"/>
                    <a:pt x="222" y="307"/>
                  </a:cubicBezTo>
                  <a:cubicBezTo>
                    <a:pt x="222" y="307"/>
                    <a:pt x="222" y="307"/>
                    <a:pt x="222" y="307"/>
                  </a:cubicBezTo>
                  <a:cubicBezTo>
                    <a:pt x="222" y="307"/>
                    <a:pt x="222" y="307"/>
                    <a:pt x="222" y="307"/>
                  </a:cubicBezTo>
                  <a:cubicBezTo>
                    <a:pt x="222" y="307"/>
                    <a:pt x="222" y="307"/>
                    <a:pt x="222" y="307"/>
                  </a:cubicBezTo>
                  <a:cubicBezTo>
                    <a:pt x="222" y="307"/>
                    <a:pt x="222" y="307"/>
                    <a:pt x="222" y="307"/>
                  </a:cubicBezTo>
                  <a:cubicBezTo>
                    <a:pt x="222" y="308"/>
                    <a:pt x="222" y="308"/>
                    <a:pt x="222" y="309"/>
                  </a:cubicBezTo>
                  <a:cubicBezTo>
                    <a:pt x="222" y="307"/>
                    <a:pt x="222" y="307"/>
                    <a:pt x="222" y="307"/>
                  </a:cubicBezTo>
                  <a:cubicBezTo>
                    <a:pt x="222" y="308"/>
                    <a:pt x="222" y="308"/>
                    <a:pt x="222" y="309"/>
                  </a:cubicBezTo>
                  <a:cubicBezTo>
                    <a:pt x="222" y="310"/>
                    <a:pt x="222" y="309"/>
                    <a:pt x="222" y="309"/>
                  </a:cubicBezTo>
                  <a:cubicBezTo>
                    <a:pt x="222" y="310"/>
                    <a:pt x="222" y="312"/>
                    <a:pt x="222" y="311"/>
                  </a:cubicBezTo>
                  <a:cubicBezTo>
                    <a:pt x="222" y="311"/>
                    <a:pt x="222" y="311"/>
                    <a:pt x="222" y="311"/>
                  </a:cubicBezTo>
                  <a:cubicBezTo>
                    <a:pt x="222" y="311"/>
                    <a:pt x="222" y="312"/>
                    <a:pt x="221" y="312"/>
                  </a:cubicBezTo>
                  <a:cubicBezTo>
                    <a:pt x="221" y="311"/>
                    <a:pt x="221" y="311"/>
                    <a:pt x="221" y="310"/>
                  </a:cubicBezTo>
                  <a:cubicBezTo>
                    <a:pt x="221" y="308"/>
                    <a:pt x="221" y="309"/>
                    <a:pt x="220" y="309"/>
                  </a:cubicBezTo>
                  <a:cubicBezTo>
                    <a:pt x="220" y="310"/>
                    <a:pt x="220" y="310"/>
                    <a:pt x="220" y="310"/>
                  </a:cubicBezTo>
                  <a:cubicBezTo>
                    <a:pt x="220" y="311"/>
                    <a:pt x="220" y="309"/>
                    <a:pt x="220" y="309"/>
                  </a:cubicBezTo>
                  <a:cubicBezTo>
                    <a:pt x="219" y="314"/>
                    <a:pt x="219" y="314"/>
                    <a:pt x="219" y="314"/>
                  </a:cubicBezTo>
                  <a:cubicBezTo>
                    <a:pt x="219" y="313"/>
                    <a:pt x="219" y="311"/>
                    <a:pt x="219" y="310"/>
                  </a:cubicBezTo>
                  <a:cubicBezTo>
                    <a:pt x="219" y="311"/>
                    <a:pt x="218" y="314"/>
                    <a:pt x="217" y="315"/>
                  </a:cubicBezTo>
                  <a:cubicBezTo>
                    <a:pt x="217" y="315"/>
                    <a:pt x="216" y="316"/>
                    <a:pt x="216" y="316"/>
                  </a:cubicBezTo>
                  <a:cubicBezTo>
                    <a:pt x="216" y="314"/>
                    <a:pt x="216" y="316"/>
                    <a:pt x="216" y="315"/>
                  </a:cubicBezTo>
                  <a:cubicBezTo>
                    <a:pt x="216" y="313"/>
                    <a:pt x="216" y="313"/>
                    <a:pt x="216" y="313"/>
                  </a:cubicBezTo>
                  <a:cubicBezTo>
                    <a:pt x="217" y="313"/>
                    <a:pt x="217" y="311"/>
                    <a:pt x="217" y="310"/>
                  </a:cubicBezTo>
                  <a:cubicBezTo>
                    <a:pt x="217" y="311"/>
                    <a:pt x="216" y="309"/>
                    <a:pt x="216" y="309"/>
                  </a:cubicBezTo>
                  <a:cubicBezTo>
                    <a:pt x="215" y="312"/>
                    <a:pt x="215" y="310"/>
                    <a:pt x="214" y="313"/>
                  </a:cubicBezTo>
                  <a:cubicBezTo>
                    <a:pt x="214" y="313"/>
                    <a:pt x="214" y="311"/>
                    <a:pt x="214" y="310"/>
                  </a:cubicBezTo>
                  <a:cubicBezTo>
                    <a:pt x="213" y="311"/>
                    <a:pt x="213" y="310"/>
                    <a:pt x="212" y="310"/>
                  </a:cubicBezTo>
                  <a:cubicBezTo>
                    <a:pt x="213" y="310"/>
                    <a:pt x="213" y="310"/>
                    <a:pt x="213" y="310"/>
                  </a:cubicBezTo>
                  <a:cubicBezTo>
                    <a:pt x="212" y="310"/>
                    <a:pt x="211" y="309"/>
                    <a:pt x="210" y="312"/>
                  </a:cubicBezTo>
                  <a:cubicBezTo>
                    <a:pt x="211" y="310"/>
                    <a:pt x="211" y="310"/>
                    <a:pt x="211" y="310"/>
                  </a:cubicBezTo>
                  <a:cubicBezTo>
                    <a:pt x="210" y="309"/>
                    <a:pt x="210" y="313"/>
                    <a:pt x="209" y="312"/>
                  </a:cubicBezTo>
                  <a:cubicBezTo>
                    <a:pt x="210" y="310"/>
                    <a:pt x="210" y="310"/>
                    <a:pt x="210" y="310"/>
                  </a:cubicBezTo>
                  <a:cubicBezTo>
                    <a:pt x="209" y="312"/>
                    <a:pt x="209" y="309"/>
                    <a:pt x="208" y="311"/>
                  </a:cubicBezTo>
                  <a:cubicBezTo>
                    <a:pt x="209" y="310"/>
                    <a:pt x="209" y="310"/>
                    <a:pt x="209" y="310"/>
                  </a:cubicBezTo>
                  <a:cubicBezTo>
                    <a:pt x="208" y="310"/>
                    <a:pt x="208" y="310"/>
                    <a:pt x="207" y="311"/>
                  </a:cubicBezTo>
                  <a:cubicBezTo>
                    <a:pt x="208" y="309"/>
                    <a:pt x="208" y="309"/>
                    <a:pt x="208" y="309"/>
                  </a:cubicBezTo>
                  <a:cubicBezTo>
                    <a:pt x="208" y="308"/>
                    <a:pt x="207" y="311"/>
                    <a:pt x="207" y="311"/>
                  </a:cubicBezTo>
                  <a:cubicBezTo>
                    <a:pt x="207" y="310"/>
                    <a:pt x="207" y="309"/>
                    <a:pt x="207" y="309"/>
                  </a:cubicBezTo>
                  <a:cubicBezTo>
                    <a:pt x="206" y="310"/>
                    <a:pt x="206" y="310"/>
                    <a:pt x="205" y="311"/>
                  </a:cubicBezTo>
                  <a:cubicBezTo>
                    <a:pt x="206" y="309"/>
                    <a:pt x="206" y="309"/>
                    <a:pt x="206" y="309"/>
                  </a:cubicBezTo>
                  <a:cubicBezTo>
                    <a:pt x="203" y="308"/>
                    <a:pt x="201" y="307"/>
                    <a:pt x="199" y="309"/>
                  </a:cubicBezTo>
                  <a:cubicBezTo>
                    <a:pt x="199" y="306"/>
                    <a:pt x="199" y="308"/>
                    <a:pt x="199" y="306"/>
                  </a:cubicBezTo>
                  <a:cubicBezTo>
                    <a:pt x="199" y="308"/>
                    <a:pt x="199" y="306"/>
                    <a:pt x="198" y="307"/>
                  </a:cubicBezTo>
                  <a:close/>
                  <a:moveTo>
                    <a:pt x="221" y="306"/>
                  </a:moveTo>
                  <a:cubicBezTo>
                    <a:pt x="221" y="306"/>
                    <a:pt x="222" y="306"/>
                    <a:pt x="222" y="306"/>
                  </a:cubicBezTo>
                  <a:cubicBezTo>
                    <a:pt x="222" y="306"/>
                    <a:pt x="222" y="306"/>
                    <a:pt x="222" y="306"/>
                  </a:cubicBezTo>
                  <a:cubicBezTo>
                    <a:pt x="222" y="306"/>
                    <a:pt x="222" y="306"/>
                    <a:pt x="222" y="306"/>
                  </a:cubicBezTo>
                  <a:cubicBezTo>
                    <a:pt x="222" y="306"/>
                    <a:pt x="222" y="306"/>
                    <a:pt x="222" y="306"/>
                  </a:cubicBezTo>
                  <a:cubicBezTo>
                    <a:pt x="222" y="306"/>
                    <a:pt x="222" y="307"/>
                    <a:pt x="222" y="307"/>
                  </a:cubicBezTo>
                  <a:cubicBezTo>
                    <a:pt x="222" y="307"/>
                    <a:pt x="222" y="307"/>
                    <a:pt x="222" y="307"/>
                  </a:cubicBezTo>
                  <a:cubicBezTo>
                    <a:pt x="222" y="307"/>
                    <a:pt x="222" y="306"/>
                    <a:pt x="222" y="306"/>
                  </a:cubicBezTo>
                  <a:cubicBezTo>
                    <a:pt x="222" y="306"/>
                    <a:pt x="221" y="306"/>
                    <a:pt x="221" y="306"/>
                  </a:cubicBezTo>
                  <a:close/>
                  <a:moveTo>
                    <a:pt x="222" y="306"/>
                  </a:moveTo>
                  <a:cubicBezTo>
                    <a:pt x="222" y="306"/>
                    <a:pt x="222" y="306"/>
                    <a:pt x="222" y="306"/>
                  </a:cubicBezTo>
                  <a:cubicBezTo>
                    <a:pt x="221" y="306"/>
                    <a:pt x="221" y="306"/>
                    <a:pt x="221" y="306"/>
                  </a:cubicBezTo>
                  <a:cubicBezTo>
                    <a:pt x="222" y="306"/>
                    <a:pt x="222" y="306"/>
                    <a:pt x="222" y="306"/>
                  </a:cubicBezTo>
                  <a:close/>
                  <a:moveTo>
                    <a:pt x="222" y="307"/>
                  </a:moveTo>
                  <a:cubicBezTo>
                    <a:pt x="222" y="307"/>
                    <a:pt x="222" y="307"/>
                    <a:pt x="222" y="307"/>
                  </a:cubicBezTo>
                  <a:cubicBezTo>
                    <a:pt x="222" y="307"/>
                    <a:pt x="222" y="307"/>
                    <a:pt x="222" y="307"/>
                  </a:cubicBezTo>
                  <a:cubicBezTo>
                    <a:pt x="222" y="307"/>
                    <a:pt x="222" y="307"/>
                    <a:pt x="222" y="307"/>
                  </a:cubicBezTo>
                  <a:cubicBezTo>
                    <a:pt x="222" y="307"/>
                    <a:pt x="222" y="307"/>
                    <a:pt x="222" y="307"/>
                  </a:cubicBezTo>
                  <a:close/>
                  <a:moveTo>
                    <a:pt x="222" y="307"/>
                  </a:moveTo>
                  <a:cubicBezTo>
                    <a:pt x="222" y="307"/>
                    <a:pt x="222" y="307"/>
                    <a:pt x="222" y="307"/>
                  </a:cubicBezTo>
                  <a:cubicBezTo>
                    <a:pt x="222" y="307"/>
                    <a:pt x="222" y="307"/>
                    <a:pt x="222" y="307"/>
                  </a:cubicBezTo>
                  <a:cubicBezTo>
                    <a:pt x="222" y="307"/>
                    <a:pt x="222" y="307"/>
                    <a:pt x="222" y="307"/>
                  </a:cubicBezTo>
                  <a:close/>
                  <a:moveTo>
                    <a:pt x="222" y="307"/>
                  </a:moveTo>
                  <a:cubicBezTo>
                    <a:pt x="222" y="307"/>
                    <a:pt x="222" y="307"/>
                    <a:pt x="222" y="307"/>
                  </a:cubicBezTo>
                  <a:cubicBezTo>
                    <a:pt x="222" y="306"/>
                    <a:pt x="222" y="307"/>
                    <a:pt x="222" y="307"/>
                  </a:cubicBezTo>
                  <a:close/>
                  <a:moveTo>
                    <a:pt x="382" y="181"/>
                  </a:moveTo>
                  <a:cubicBezTo>
                    <a:pt x="383" y="179"/>
                    <a:pt x="383" y="179"/>
                    <a:pt x="383" y="179"/>
                  </a:cubicBezTo>
                  <a:cubicBezTo>
                    <a:pt x="384" y="180"/>
                    <a:pt x="384" y="181"/>
                    <a:pt x="384" y="182"/>
                  </a:cubicBezTo>
                  <a:cubicBezTo>
                    <a:pt x="385" y="180"/>
                    <a:pt x="387" y="181"/>
                    <a:pt x="387" y="180"/>
                  </a:cubicBezTo>
                  <a:cubicBezTo>
                    <a:pt x="388" y="180"/>
                    <a:pt x="387" y="181"/>
                    <a:pt x="387" y="181"/>
                  </a:cubicBezTo>
                  <a:cubicBezTo>
                    <a:pt x="388" y="181"/>
                    <a:pt x="391" y="180"/>
                    <a:pt x="392" y="181"/>
                  </a:cubicBezTo>
                  <a:cubicBezTo>
                    <a:pt x="391" y="182"/>
                    <a:pt x="391" y="182"/>
                    <a:pt x="391" y="182"/>
                  </a:cubicBezTo>
                  <a:cubicBezTo>
                    <a:pt x="393" y="184"/>
                    <a:pt x="393" y="186"/>
                    <a:pt x="393" y="188"/>
                  </a:cubicBezTo>
                  <a:cubicBezTo>
                    <a:pt x="389" y="186"/>
                    <a:pt x="384" y="185"/>
                    <a:pt x="380" y="183"/>
                  </a:cubicBezTo>
                  <a:cubicBezTo>
                    <a:pt x="381" y="183"/>
                    <a:pt x="382" y="183"/>
                    <a:pt x="382" y="181"/>
                  </a:cubicBezTo>
                  <a:close/>
                  <a:moveTo>
                    <a:pt x="262" y="151"/>
                  </a:moveTo>
                  <a:cubicBezTo>
                    <a:pt x="262" y="150"/>
                    <a:pt x="262" y="150"/>
                    <a:pt x="262" y="150"/>
                  </a:cubicBezTo>
                  <a:cubicBezTo>
                    <a:pt x="262" y="150"/>
                    <a:pt x="262" y="150"/>
                    <a:pt x="262" y="150"/>
                  </a:cubicBezTo>
                  <a:cubicBezTo>
                    <a:pt x="263" y="148"/>
                    <a:pt x="264" y="146"/>
                    <a:pt x="264" y="144"/>
                  </a:cubicBezTo>
                  <a:cubicBezTo>
                    <a:pt x="265" y="144"/>
                    <a:pt x="265" y="145"/>
                    <a:pt x="265" y="146"/>
                  </a:cubicBezTo>
                  <a:cubicBezTo>
                    <a:pt x="267" y="141"/>
                    <a:pt x="267" y="135"/>
                    <a:pt x="267" y="130"/>
                  </a:cubicBezTo>
                  <a:cubicBezTo>
                    <a:pt x="268" y="130"/>
                    <a:pt x="268" y="131"/>
                    <a:pt x="269" y="133"/>
                  </a:cubicBezTo>
                  <a:cubicBezTo>
                    <a:pt x="271" y="128"/>
                    <a:pt x="267" y="127"/>
                    <a:pt x="269" y="122"/>
                  </a:cubicBezTo>
                  <a:cubicBezTo>
                    <a:pt x="270" y="121"/>
                    <a:pt x="271" y="118"/>
                    <a:pt x="271" y="119"/>
                  </a:cubicBezTo>
                  <a:cubicBezTo>
                    <a:pt x="271" y="117"/>
                    <a:pt x="272" y="109"/>
                    <a:pt x="271" y="107"/>
                  </a:cubicBezTo>
                  <a:cubicBezTo>
                    <a:pt x="272" y="106"/>
                    <a:pt x="272" y="105"/>
                    <a:pt x="273" y="103"/>
                  </a:cubicBezTo>
                  <a:cubicBezTo>
                    <a:pt x="274" y="104"/>
                    <a:pt x="274" y="105"/>
                    <a:pt x="275" y="107"/>
                  </a:cubicBezTo>
                  <a:cubicBezTo>
                    <a:pt x="274" y="107"/>
                    <a:pt x="273" y="107"/>
                    <a:pt x="272" y="107"/>
                  </a:cubicBezTo>
                  <a:cubicBezTo>
                    <a:pt x="272" y="107"/>
                    <a:pt x="272" y="107"/>
                    <a:pt x="272" y="107"/>
                  </a:cubicBezTo>
                  <a:cubicBezTo>
                    <a:pt x="272" y="107"/>
                    <a:pt x="272" y="107"/>
                    <a:pt x="272" y="107"/>
                  </a:cubicBezTo>
                  <a:cubicBezTo>
                    <a:pt x="272" y="108"/>
                    <a:pt x="272" y="108"/>
                    <a:pt x="272" y="108"/>
                  </a:cubicBezTo>
                  <a:cubicBezTo>
                    <a:pt x="272" y="111"/>
                    <a:pt x="272" y="111"/>
                    <a:pt x="272" y="111"/>
                  </a:cubicBezTo>
                  <a:cubicBezTo>
                    <a:pt x="272" y="120"/>
                    <a:pt x="272" y="120"/>
                    <a:pt x="272" y="120"/>
                  </a:cubicBezTo>
                  <a:cubicBezTo>
                    <a:pt x="272" y="133"/>
                    <a:pt x="272" y="145"/>
                    <a:pt x="271" y="156"/>
                  </a:cubicBezTo>
                  <a:cubicBezTo>
                    <a:pt x="271" y="160"/>
                    <a:pt x="271" y="162"/>
                    <a:pt x="270" y="164"/>
                  </a:cubicBezTo>
                  <a:cubicBezTo>
                    <a:pt x="268" y="161"/>
                    <a:pt x="265" y="157"/>
                    <a:pt x="265" y="152"/>
                  </a:cubicBezTo>
                  <a:cubicBezTo>
                    <a:pt x="265" y="155"/>
                    <a:pt x="263" y="153"/>
                    <a:pt x="262" y="151"/>
                  </a:cubicBezTo>
                  <a:cubicBezTo>
                    <a:pt x="262" y="151"/>
                    <a:pt x="262" y="151"/>
                    <a:pt x="262" y="151"/>
                  </a:cubicBezTo>
                  <a:close/>
                  <a:moveTo>
                    <a:pt x="212" y="121"/>
                  </a:moveTo>
                  <a:cubicBezTo>
                    <a:pt x="212" y="118"/>
                    <a:pt x="212" y="116"/>
                    <a:pt x="213" y="114"/>
                  </a:cubicBezTo>
                  <a:cubicBezTo>
                    <a:pt x="215" y="119"/>
                    <a:pt x="215" y="127"/>
                    <a:pt x="213" y="134"/>
                  </a:cubicBezTo>
                  <a:cubicBezTo>
                    <a:pt x="212" y="129"/>
                    <a:pt x="211" y="125"/>
                    <a:pt x="212" y="121"/>
                  </a:cubicBezTo>
                  <a:close/>
                  <a:moveTo>
                    <a:pt x="191" y="185"/>
                  </a:moveTo>
                  <a:cubicBezTo>
                    <a:pt x="191" y="185"/>
                    <a:pt x="191" y="184"/>
                    <a:pt x="191" y="185"/>
                  </a:cubicBezTo>
                  <a:cubicBezTo>
                    <a:pt x="190" y="185"/>
                    <a:pt x="190" y="184"/>
                    <a:pt x="190" y="184"/>
                  </a:cubicBezTo>
                  <a:cubicBezTo>
                    <a:pt x="190" y="184"/>
                    <a:pt x="191" y="184"/>
                    <a:pt x="191" y="185"/>
                  </a:cubicBezTo>
                  <a:close/>
                  <a:moveTo>
                    <a:pt x="148" y="192"/>
                  </a:moveTo>
                  <a:cubicBezTo>
                    <a:pt x="148" y="191"/>
                    <a:pt x="148" y="192"/>
                    <a:pt x="148" y="192"/>
                  </a:cubicBezTo>
                  <a:cubicBezTo>
                    <a:pt x="148" y="192"/>
                    <a:pt x="148" y="192"/>
                    <a:pt x="148" y="191"/>
                  </a:cubicBezTo>
                  <a:cubicBezTo>
                    <a:pt x="148" y="191"/>
                    <a:pt x="148" y="192"/>
                    <a:pt x="148" y="192"/>
                  </a:cubicBezTo>
                  <a:close/>
                  <a:moveTo>
                    <a:pt x="134" y="148"/>
                  </a:moveTo>
                  <a:cubicBezTo>
                    <a:pt x="136" y="149"/>
                    <a:pt x="136" y="149"/>
                    <a:pt x="136" y="149"/>
                  </a:cubicBezTo>
                  <a:cubicBezTo>
                    <a:pt x="135" y="142"/>
                    <a:pt x="136" y="133"/>
                    <a:pt x="139" y="125"/>
                  </a:cubicBezTo>
                  <a:cubicBezTo>
                    <a:pt x="140" y="124"/>
                    <a:pt x="140" y="124"/>
                    <a:pt x="140" y="124"/>
                  </a:cubicBezTo>
                  <a:cubicBezTo>
                    <a:pt x="140" y="124"/>
                    <a:pt x="140" y="124"/>
                    <a:pt x="139" y="124"/>
                  </a:cubicBezTo>
                  <a:cubicBezTo>
                    <a:pt x="140" y="123"/>
                    <a:pt x="140" y="123"/>
                    <a:pt x="140" y="122"/>
                  </a:cubicBezTo>
                  <a:cubicBezTo>
                    <a:pt x="140" y="121"/>
                    <a:pt x="141" y="120"/>
                    <a:pt x="141" y="120"/>
                  </a:cubicBezTo>
                  <a:cubicBezTo>
                    <a:pt x="142" y="120"/>
                    <a:pt x="142" y="121"/>
                    <a:pt x="142" y="120"/>
                  </a:cubicBezTo>
                  <a:cubicBezTo>
                    <a:pt x="142" y="119"/>
                    <a:pt x="144" y="118"/>
                    <a:pt x="145" y="117"/>
                  </a:cubicBezTo>
                  <a:cubicBezTo>
                    <a:pt x="146" y="117"/>
                    <a:pt x="147" y="118"/>
                    <a:pt x="149" y="118"/>
                  </a:cubicBezTo>
                  <a:cubicBezTo>
                    <a:pt x="142" y="122"/>
                    <a:pt x="144" y="121"/>
                    <a:pt x="149" y="118"/>
                  </a:cubicBezTo>
                  <a:cubicBezTo>
                    <a:pt x="149" y="118"/>
                    <a:pt x="150" y="119"/>
                    <a:pt x="151" y="119"/>
                  </a:cubicBezTo>
                  <a:cubicBezTo>
                    <a:pt x="151" y="121"/>
                    <a:pt x="151" y="121"/>
                    <a:pt x="151" y="121"/>
                  </a:cubicBezTo>
                  <a:cubicBezTo>
                    <a:pt x="152" y="121"/>
                    <a:pt x="154" y="120"/>
                    <a:pt x="155" y="120"/>
                  </a:cubicBezTo>
                  <a:cubicBezTo>
                    <a:pt x="155" y="123"/>
                    <a:pt x="154" y="119"/>
                    <a:pt x="153" y="121"/>
                  </a:cubicBezTo>
                  <a:cubicBezTo>
                    <a:pt x="155" y="129"/>
                    <a:pt x="153" y="139"/>
                    <a:pt x="153" y="149"/>
                  </a:cubicBezTo>
                  <a:cubicBezTo>
                    <a:pt x="154" y="151"/>
                    <a:pt x="154" y="153"/>
                    <a:pt x="155" y="153"/>
                  </a:cubicBezTo>
                  <a:cubicBezTo>
                    <a:pt x="152" y="164"/>
                    <a:pt x="154" y="178"/>
                    <a:pt x="149" y="185"/>
                  </a:cubicBezTo>
                  <a:cubicBezTo>
                    <a:pt x="153" y="184"/>
                    <a:pt x="150" y="189"/>
                    <a:pt x="149" y="191"/>
                  </a:cubicBezTo>
                  <a:cubicBezTo>
                    <a:pt x="148" y="189"/>
                    <a:pt x="146" y="186"/>
                    <a:pt x="144" y="183"/>
                  </a:cubicBezTo>
                  <a:cubicBezTo>
                    <a:pt x="143" y="180"/>
                    <a:pt x="140" y="179"/>
                    <a:pt x="140" y="174"/>
                  </a:cubicBezTo>
                  <a:cubicBezTo>
                    <a:pt x="141" y="170"/>
                    <a:pt x="137" y="163"/>
                    <a:pt x="137" y="158"/>
                  </a:cubicBezTo>
                  <a:cubicBezTo>
                    <a:pt x="136" y="160"/>
                    <a:pt x="133" y="153"/>
                    <a:pt x="134" y="148"/>
                  </a:cubicBezTo>
                  <a:close/>
                  <a:moveTo>
                    <a:pt x="65" y="183"/>
                  </a:moveTo>
                  <a:cubicBezTo>
                    <a:pt x="65" y="185"/>
                    <a:pt x="63" y="186"/>
                    <a:pt x="63" y="187"/>
                  </a:cubicBezTo>
                  <a:cubicBezTo>
                    <a:pt x="63" y="187"/>
                    <a:pt x="63" y="187"/>
                    <a:pt x="63" y="187"/>
                  </a:cubicBezTo>
                  <a:cubicBezTo>
                    <a:pt x="64" y="186"/>
                    <a:pt x="64" y="186"/>
                    <a:pt x="63" y="186"/>
                  </a:cubicBezTo>
                  <a:cubicBezTo>
                    <a:pt x="63" y="184"/>
                    <a:pt x="63" y="184"/>
                    <a:pt x="63" y="184"/>
                  </a:cubicBezTo>
                  <a:cubicBezTo>
                    <a:pt x="64" y="183"/>
                    <a:pt x="65" y="183"/>
                    <a:pt x="65" y="183"/>
                  </a:cubicBezTo>
                  <a:close/>
                  <a:moveTo>
                    <a:pt x="63" y="185"/>
                  </a:moveTo>
                  <a:cubicBezTo>
                    <a:pt x="63" y="185"/>
                    <a:pt x="63" y="186"/>
                    <a:pt x="63" y="186"/>
                  </a:cubicBezTo>
                  <a:cubicBezTo>
                    <a:pt x="62" y="186"/>
                    <a:pt x="62" y="186"/>
                    <a:pt x="63" y="185"/>
                  </a:cubicBezTo>
                  <a:close/>
                  <a:moveTo>
                    <a:pt x="62" y="188"/>
                  </a:moveTo>
                  <a:cubicBezTo>
                    <a:pt x="62" y="188"/>
                    <a:pt x="62" y="188"/>
                    <a:pt x="63" y="187"/>
                  </a:cubicBezTo>
                  <a:cubicBezTo>
                    <a:pt x="63" y="190"/>
                    <a:pt x="64" y="192"/>
                    <a:pt x="64" y="196"/>
                  </a:cubicBezTo>
                  <a:cubicBezTo>
                    <a:pt x="62" y="197"/>
                    <a:pt x="62" y="192"/>
                    <a:pt x="62" y="188"/>
                  </a:cubicBezTo>
                  <a:close/>
                  <a:moveTo>
                    <a:pt x="16" y="210"/>
                  </a:moveTo>
                  <a:cubicBezTo>
                    <a:pt x="16" y="210"/>
                    <a:pt x="16" y="210"/>
                    <a:pt x="16" y="210"/>
                  </a:cubicBezTo>
                  <a:cubicBezTo>
                    <a:pt x="16" y="210"/>
                    <a:pt x="16" y="210"/>
                    <a:pt x="16" y="210"/>
                  </a:cubicBezTo>
                  <a:cubicBezTo>
                    <a:pt x="16" y="210"/>
                    <a:pt x="16" y="210"/>
                    <a:pt x="16" y="210"/>
                  </a:cubicBezTo>
                  <a:close/>
                  <a:moveTo>
                    <a:pt x="17" y="208"/>
                  </a:moveTo>
                  <a:cubicBezTo>
                    <a:pt x="17" y="208"/>
                    <a:pt x="17" y="208"/>
                    <a:pt x="17" y="207"/>
                  </a:cubicBezTo>
                  <a:cubicBezTo>
                    <a:pt x="17" y="207"/>
                    <a:pt x="17" y="206"/>
                    <a:pt x="18" y="206"/>
                  </a:cubicBezTo>
                  <a:cubicBezTo>
                    <a:pt x="18" y="207"/>
                    <a:pt x="18" y="207"/>
                    <a:pt x="18" y="208"/>
                  </a:cubicBezTo>
                  <a:cubicBezTo>
                    <a:pt x="18" y="208"/>
                    <a:pt x="18" y="208"/>
                    <a:pt x="17" y="208"/>
                  </a:cubicBezTo>
                  <a:close/>
                  <a:moveTo>
                    <a:pt x="18" y="212"/>
                  </a:moveTo>
                  <a:cubicBezTo>
                    <a:pt x="18" y="212"/>
                    <a:pt x="18" y="212"/>
                    <a:pt x="18" y="212"/>
                  </a:cubicBezTo>
                  <a:cubicBezTo>
                    <a:pt x="18" y="212"/>
                    <a:pt x="18" y="212"/>
                    <a:pt x="18" y="212"/>
                  </a:cubicBezTo>
                  <a:close/>
                  <a:moveTo>
                    <a:pt x="19" y="213"/>
                  </a:moveTo>
                  <a:cubicBezTo>
                    <a:pt x="19" y="213"/>
                    <a:pt x="19" y="213"/>
                    <a:pt x="19" y="213"/>
                  </a:cubicBezTo>
                  <a:cubicBezTo>
                    <a:pt x="19" y="213"/>
                    <a:pt x="19" y="213"/>
                    <a:pt x="19" y="213"/>
                  </a:cubicBezTo>
                  <a:cubicBezTo>
                    <a:pt x="19" y="213"/>
                    <a:pt x="19" y="213"/>
                    <a:pt x="19" y="213"/>
                  </a:cubicBezTo>
                  <a:close/>
                  <a:moveTo>
                    <a:pt x="20" y="214"/>
                  </a:moveTo>
                  <a:cubicBezTo>
                    <a:pt x="20" y="214"/>
                    <a:pt x="20" y="214"/>
                    <a:pt x="20" y="214"/>
                  </a:cubicBezTo>
                  <a:cubicBezTo>
                    <a:pt x="20" y="214"/>
                    <a:pt x="20" y="214"/>
                    <a:pt x="20" y="214"/>
                  </a:cubicBezTo>
                  <a:cubicBezTo>
                    <a:pt x="20" y="214"/>
                    <a:pt x="20" y="214"/>
                    <a:pt x="21" y="214"/>
                  </a:cubicBezTo>
                  <a:cubicBezTo>
                    <a:pt x="21" y="214"/>
                    <a:pt x="20" y="214"/>
                    <a:pt x="20" y="214"/>
                  </a:cubicBezTo>
                  <a:close/>
                  <a:moveTo>
                    <a:pt x="21" y="217"/>
                  </a:moveTo>
                  <a:cubicBezTo>
                    <a:pt x="21" y="216"/>
                    <a:pt x="21" y="216"/>
                    <a:pt x="21" y="216"/>
                  </a:cubicBezTo>
                  <a:cubicBezTo>
                    <a:pt x="22" y="216"/>
                    <a:pt x="22" y="216"/>
                    <a:pt x="22" y="216"/>
                  </a:cubicBezTo>
                  <a:cubicBezTo>
                    <a:pt x="22" y="216"/>
                    <a:pt x="21" y="216"/>
                    <a:pt x="21" y="217"/>
                  </a:cubicBezTo>
                  <a:close/>
                  <a:moveTo>
                    <a:pt x="21" y="214"/>
                  </a:moveTo>
                  <a:cubicBezTo>
                    <a:pt x="21" y="214"/>
                    <a:pt x="21" y="214"/>
                    <a:pt x="21" y="214"/>
                  </a:cubicBezTo>
                  <a:cubicBezTo>
                    <a:pt x="21" y="214"/>
                    <a:pt x="21" y="214"/>
                    <a:pt x="21" y="214"/>
                  </a:cubicBezTo>
                  <a:cubicBezTo>
                    <a:pt x="21" y="214"/>
                    <a:pt x="21" y="214"/>
                    <a:pt x="21" y="214"/>
                  </a:cubicBezTo>
                  <a:cubicBezTo>
                    <a:pt x="21" y="214"/>
                    <a:pt x="20" y="214"/>
                    <a:pt x="20" y="214"/>
                  </a:cubicBezTo>
                  <a:cubicBezTo>
                    <a:pt x="21" y="214"/>
                    <a:pt x="21" y="214"/>
                    <a:pt x="21" y="214"/>
                  </a:cubicBezTo>
                  <a:cubicBezTo>
                    <a:pt x="21" y="214"/>
                    <a:pt x="21" y="214"/>
                    <a:pt x="21" y="214"/>
                  </a:cubicBezTo>
                  <a:cubicBezTo>
                    <a:pt x="22" y="214"/>
                    <a:pt x="22" y="214"/>
                    <a:pt x="22" y="214"/>
                  </a:cubicBezTo>
                  <a:lnTo>
                    <a:pt x="21" y="214"/>
                  </a:lnTo>
                  <a:close/>
                  <a:moveTo>
                    <a:pt x="122" y="297"/>
                  </a:moveTo>
                  <a:cubicBezTo>
                    <a:pt x="122" y="297"/>
                    <a:pt x="122" y="297"/>
                    <a:pt x="122" y="297"/>
                  </a:cubicBezTo>
                  <a:cubicBezTo>
                    <a:pt x="122" y="297"/>
                    <a:pt x="122" y="297"/>
                    <a:pt x="122" y="297"/>
                  </a:cubicBezTo>
                  <a:close/>
                  <a:moveTo>
                    <a:pt x="123" y="297"/>
                  </a:moveTo>
                  <a:cubicBezTo>
                    <a:pt x="122" y="298"/>
                    <a:pt x="122" y="297"/>
                    <a:pt x="122" y="297"/>
                  </a:cubicBezTo>
                  <a:cubicBezTo>
                    <a:pt x="122" y="297"/>
                    <a:pt x="122" y="297"/>
                    <a:pt x="123" y="297"/>
                  </a:cubicBezTo>
                  <a:cubicBezTo>
                    <a:pt x="123" y="297"/>
                    <a:pt x="123" y="297"/>
                    <a:pt x="123" y="297"/>
                  </a:cubicBezTo>
                  <a:close/>
                  <a:moveTo>
                    <a:pt x="213" y="429"/>
                  </a:moveTo>
                  <a:cubicBezTo>
                    <a:pt x="213" y="429"/>
                    <a:pt x="213" y="429"/>
                    <a:pt x="213" y="429"/>
                  </a:cubicBezTo>
                  <a:cubicBezTo>
                    <a:pt x="213" y="429"/>
                    <a:pt x="213" y="429"/>
                    <a:pt x="213" y="429"/>
                  </a:cubicBezTo>
                  <a:cubicBezTo>
                    <a:pt x="213" y="429"/>
                    <a:pt x="213" y="429"/>
                    <a:pt x="213" y="429"/>
                  </a:cubicBezTo>
                  <a:cubicBezTo>
                    <a:pt x="213" y="429"/>
                    <a:pt x="213" y="429"/>
                    <a:pt x="213" y="4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58" name="Freeform 437"/>
            <p:cNvSpPr>
              <a:spLocks/>
            </p:cNvSpPr>
            <p:nvPr/>
          </p:nvSpPr>
          <p:spPr bwMode="auto">
            <a:xfrm>
              <a:off x="3973513" y="2035175"/>
              <a:ext cx="4763" cy="1588"/>
            </a:xfrm>
            <a:custGeom>
              <a:avLst/>
              <a:gdLst>
                <a:gd name="T0" fmla="*/ 1 w 2"/>
                <a:gd name="T1" fmla="*/ 0 h 1"/>
                <a:gd name="T2" fmla="*/ 2 w 2"/>
                <a:gd name="T3" fmla="*/ 0 h 1"/>
                <a:gd name="T4" fmla="*/ 1 w 2"/>
                <a:gd name="T5" fmla="*/ 0 h 1"/>
              </a:gdLst>
              <a:ahLst/>
              <a:cxnLst>
                <a:cxn ang="0">
                  <a:pos x="T0" y="T1"/>
                </a:cxn>
                <a:cxn ang="0">
                  <a:pos x="T2" y="T3"/>
                </a:cxn>
                <a:cxn ang="0">
                  <a:pos x="T4" y="T5"/>
                </a:cxn>
              </a:cxnLst>
              <a:rect l="0" t="0" r="r" b="b"/>
              <a:pathLst>
                <a:path w="2" h="1">
                  <a:moveTo>
                    <a:pt x="1" y="0"/>
                  </a:moveTo>
                  <a:cubicBezTo>
                    <a:pt x="0" y="0"/>
                    <a:pt x="1" y="1"/>
                    <a:pt x="2"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59" name="Freeform 438"/>
            <p:cNvSpPr>
              <a:spLocks/>
            </p:cNvSpPr>
            <p:nvPr/>
          </p:nvSpPr>
          <p:spPr bwMode="auto">
            <a:xfrm>
              <a:off x="3978275" y="2035175"/>
              <a:ext cx="3175" cy="3175"/>
            </a:xfrm>
            <a:custGeom>
              <a:avLst/>
              <a:gdLst>
                <a:gd name="T0" fmla="*/ 1 w 2"/>
                <a:gd name="T1" fmla="*/ 2 h 2"/>
                <a:gd name="T2" fmla="*/ 2 w 2"/>
                <a:gd name="T3" fmla="*/ 1 h 2"/>
                <a:gd name="T4" fmla="*/ 1 w 2"/>
                <a:gd name="T5" fmla="*/ 2 h 2"/>
              </a:gdLst>
              <a:ahLst/>
              <a:cxnLst>
                <a:cxn ang="0">
                  <a:pos x="T0" y="T1"/>
                </a:cxn>
                <a:cxn ang="0">
                  <a:pos x="T2" y="T3"/>
                </a:cxn>
                <a:cxn ang="0">
                  <a:pos x="T4" y="T5"/>
                </a:cxn>
              </a:cxnLst>
              <a:rect l="0" t="0" r="r" b="b"/>
              <a:pathLst>
                <a:path w="2" h="2">
                  <a:moveTo>
                    <a:pt x="1" y="2"/>
                  </a:moveTo>
                  <a:cubicBezTo>
                    <a:pt x="1" y="2"/>
                    <a:pt x="2" y="1"/>
                    <a:pt x="2" y="1"/>
                  </a:cubicBezTo>
                  <a:cubicBezTo>
                    <a:pt x="0" y="0"/>
                    <a:pt x="2"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60" name="Freeform 439"/>
            <p:cNvSpPr>
              <a:spLocks/>
            </p:cNvSpPr>
            <p:nvPr/>
          </p:nvSpPr>
          <p:spPr bwMode="auto">
            <a:xfrm>
              <a:off x="4165600" y="1884363"/>
              <a:ext cx="3175" cy="1588"/>
            </a:xfrm>
            <a:custGeom>
              <a:avLst/>
              <a:gdLst>
                <a:gd name="T0" fmla="*/ 0 w 2"/>
                <a:gd name="T1" fmla="*/ 1 h 1"/>
                <a:gd name="T2" fmla="*/ 1 w 2"/>
                <a:gd name="T3" fmla="*/ 0 h 1"/>
                <a:gd name="T4" fmla="*/ 0 w 2"/>
                <a:gd name="T5" fmla="*/ 1 h 1"/>
              </a:gdLst>
              <a:ahLst/>
              <a:cxnLst>
                <a:cxn ang="0">
                  <a:pos x="T0" y="T1"/>
                </a:cxn>
                <a:cxn ang="0">
                  <a:pos x="T2" y="T3"/>
                </a:cxn>
                <a:cxn ang="0">
                  <a:pos x="T4" y="T5"/>
                </a:cxn>
              </a:cxnLst>
              <a:rect l="0" t="0" r="r" b="b"/>
              <a:pathLst>
                <a:path w="2" h="1">
                  <a:moveTo>
                    <a:pt x="0" y="1"/>
                  </a:moveTo>
                  <a:cubicBezTo>
                    <a:pt x="0" y="0"/>
                    <a:pt x="2" y="0"/>
                    <a:pt x="1" y="0"/>
                  </a:cubicBezTo>
                  <a:cubicBezTo>
                    <a:pt x="1" y="0"/>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61" name="Freeform 440"/>
            <p:cNvSpPr>
              <a:spLocks/>
            </p:cNvSpPr>
            <p:nvPr/>
          </p:nvSpPr>
          <p:spPr bwMode="auto">
            <a:xfrm>
              <a:off x="4187825" y="1903413"/>
              <a:ext cx="3175"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lnTo>
                    <a:pt x="0" y="0"/>
                  </a:lnTo>
                  <a:lnTo>
                    <a:pt x="2"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62" name="Freeform 441"/>
            <p:cNvSpPr>
              <a:spLocks/>
            </p:cNvSpPr>
            <p:nvPr/>
          </p:nvSpPr>
          <p:spPr bwMode="auto">
            <a:xfrm>
              <a:off x="4003675" y="1612900"/>
              <a:ext cx="1588" cy="3175"/>
            </a:xfrm>
            <a:custGeom>
              <a:avLst/>
              <a:gdLst>
                <a:gd name="T0" fmla="*/ 0 w 1"/>
                <a:gd name="T1" fmla="*/ 2 h 2"/>
                <a:gd name="T2" fmla="*/ 1 w 1"/>
                <a:gd name="T3" fmla="*/ 1 h 2"/>
                <a:gd name="T4" fmla="*/ 0 w 1"/>
                <a:gd name="T5" fmla="*/ 2 h 2"/>
              </a:gdLst>
              <a:ahLst/>
              <a:cxnLst>
                <a:cxn ang="0">
                  <a:pos x="T0" y="T1"/>
                </a:cxn>
                <a:cxn ang="0">
                  <a:pos x="T2" y="T3"/>
                </a:cxn>
                <a:cxn ang="0">
                  <a:pos x="T4" y="T5"/>
                </a:cxn>
              </a:cxnLst>
              <a:rect l="0" t="0" r="r" b="b"/>
              <a:pathLst>
                <a:path w="1" h="2">
                  <a:moveTo>
                    <a:pt x="0" y="2"/>
                  </a:moveTo>
                  <a:cubicBezTo>
                    <a:pt x="0" y="1"/>
                    <a:pt x="1" y="0"/>
                    <a:pt x="1" y="1"/>
                  </a:cubicBezTo>
                  <a:cubicBezTo>
                    <a:pt x="1" y="1"/>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63" name="Freeform 442"/>
            <p:cNvSpPr>
              <a:spLocks/>
            </p:cNvSpPr>
            <p:nvPr/>
          </p:nvSpPr>
          <p:spPr bwMode="auto">
            <a:xfrm>
              <a:off x="4110038" y="1993900"/>
              <a:ext cx="158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64" name="Freeform 443"/>
            <p:cNvSpPr>
              <a:spLocks/>
            </p:cNvSpPr>
            <p:nvPr/>
          </p:nvSpPr>
          <p:spPr bwMode="auto">
            <a:xfrm>
              <a:off x="4108450" y="1976438"/>
              <a:ext cx="3175" cy="1588"/>
            </a:xfrm>
            <a:custGeom>
              <a:avLst/>
              <a:gdLst>
                <a:gd name="T0" fmla="*/ 1 w 2"/>
                <a:gd name="T1" fmla="*/ 1 h 1"/>
                <a:gd name="T2" fmla="*/ 1 w 2"/>
                <a:gd name="T3" fmla="*/ 0 h 1"/>
                <a:gd name="T4" fmla="*/ 1 w 2"/>
                <a:gd name="T5" fmla="*/ 1 h 1"/>
              </a:gdLst>
              <a:ahLst/>
              <a:cxnLst>
                <a:cxn ang="0">
                  <a:pos x="T0" y="T1"/>
                </a:cxn>
                <a:cxn ang="0">
                  <a:pos x="T2" y="T3"/>
                </a:cxn>
                <a:cxn ang="0">
                  <a:pos x="T4" y="T5"/>
                </a:cxn>
              </a:cxnLst>
              <a:rect l="0" t="0" r="r" b="b"/>
              <a:pathLst>
                <a:path w="2" h="1">
                  <a:moveTo>
                    <a:pt x="1" y="1"/>
                  </a:moveTo>
                  <a:cubicBezTo>
                    <a:pt x="2" y="1"/>
                    <a:pt x="0" y="1"/>
                    <a:pt x="1" y="0"/>
                  </a:cubicBezTo>
                  <a:cubicBezTo>
                    <a:pt x="0"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65" name="Freeform 444"/>
            <p:cNvSpPr>
              <a:spLocks/>
            </p:cNvSpPr>
            <p:nvPr/>
          </p:nvSpPr>
          <p:spPr bwMode="auto">
            <a:xfrm>
              <a:off x="4106863" y="1970088"/>
              <a:ext cx="1588" cy="1588"/>
            </a:xfrm>
            <a:custGeom>
              <a:avLst/>
              <a:gdLst>
                <a:gd name="T0" fmla="*/ 1 w 1"/>
                <a:gd name="T1" fmla="*/ 1 h 1"/>
                <a:gd name="T2" fmla="*/ 0 w 1"/>
                <a:gd name="T3" fmla="*/ 0 h 1"/>
                <a:gd name="T4" fmla="*/ 0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0" y="0"/>
                    <a:pt x="0" y="0"/>
                  </a:cubicBezTo>
                  <a:cubicBezTo>
                    <a:pt x="0" y="1"/>
                    <a:pt x="0" y="1"/>
                    <a:pt x="0" y="1"/>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66" name="Freeform 445"/>
            <p:cNvSpPr>
              <a:spLocks/>
            </p:cNvSpPr>
            <p:nvPr/>
          </p:nvSpPr>
          <p:spPr bwMode="auto">
            <a:xfrm>
              <a:off x="4103688" y="1992313"/>
              <a:ext cx="4763" cy="1588"/>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2" y="1"/>
                    <a:pt x="1" y="0"/>
                    <a:pt x="2" y="0"/>
                  </a:cubicBezTo>
                  <a:cubicBezTo>
                    <a:pt x="1" y="1"/>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67" name="Freeform 446"/>
            <p:cNvSpPr>
              <a:spLocks/>
            </p:cNvSpPr>
            <p:nvPr/>
          </p:nvSpPr>
          <p:spPr bwMode="auto">
            <a:xfrm>
              <a:off x="4084638" y="2044700"/>
              <a:ext cx="3175" cy="3175"/>
            </a:xfrm>
            <a:custGeom>
              <a:avLst/>
              <a:gdLst>
                <a:gd name="T0" fmla="*/ 1 w 2"/>
                <a:gd name="T1" fmla="*/ 1 h 1"/>
                <a:gd name="T2" fmla="*/ 0 w 2"/>
                <a:gd name="T3" fmla="*/ 0 h 1"/>
                <a:gd name="T4" fmla="*/ 1 w 2"/>
                <a:gd name="T5" fmla="*/ 1 h 1"/>
              </a:gdLst>
              <a:ahLst/>
              <a:cxnLst>
                <a:cxn ang="0">
                  <a:pos x="T0" y="T1"/>
                </a:cxn>
                <a:cxn ang="0">
                  <a:pos x="T2" y="T3"/>
                </a:cxn>
                <a:cxn ang="0">
                  <a:pos x="T4" y="T5"/>
                </a:cxn>
              </a:cxnLst>
              <a:rect l="0" t="0" r="r" b="b"/>
              <a:pathLst>
                <a:path w="2" h="1">
                  <a:moveTo>
                    <a:pt x="1" y="1"/>
                  </a:moveTo>
                  <a:cubicBezTo>
                    <a:pt x="2" y="0"/>
                    <a:pt x="1" y="1"/>
                    <a:pt x="0" y="0"/>
                  </a:cubicBezTo>
                  <a:cubicBezTo>
                    <a:pt x="0" y="1"/>
                    <a:pt x="0"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68" name="Freeform 447"/>
            <p:cNvSpPr>
              <a:spLocks/>
            </p:cNvSpPr>
            <p:nvPr/>
          </p:nvSpPr>
          <p:spPr bwMode="auto">
            <a:xfrm>
              <a:off x="4033838" y="1649413"/>
              <a:ext cx="4763" cy="0"/>
            </a:xfrm>
            <a:custGeom>
              <a:avLst/>
              <a:gdLst>
                <a:gd name="T0" fmla="*/ 0 w 3"/>
                <a:gd name="T1" fmla="*/ 0 w 3"/>
                <a:gd name="T2" fmla="*/ 3 w 3"/>
                <a:gd name="T3" fmla="*/ 0 w 3"/>
              </a:gdLst>
              <a:ahLst/>
              <a:cxnLst>
                <a:cxn ang="0">
                  <a:pos x="T0" y="0"/>
                </a:cxn>
                <a:cxn ang="0">
                  <a:pos x="T1" y="0"/>
                </a:cxn>
                <a:cxn ang="0">
                  <a:pos x="T2" y="0"/>
                </a:cxn>
                <a:cxn ang="0">
                  <a:pos x="T3" y="0"/>
                </a:cxn>
              </a:cxnLst>
              <a:rect l="0" t="0" r="r" b="b"/>
              <a:pathLst>
                <a:path w="3">
                  <a:moveTo>
                    <a:pt x="0" y="0"/>
                  </a:moveTo>
                  <a:lnTo>
                    <a:pt x="0" y="0"/>
                  </a:lnTo>
                  <a:lnTo>
                    <a:pt x="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69" name="Freeform 448"/>
            <p:cNvSpPr>
              <a:spLocks/>
            </p:cNvSpPr>
            <p:nvPr/>
          </p:nvSpPr>
          <p:spPr bwMode="auto">
            <a:xfrm>
              <a:off x="4100513" y="2011363"/>
              <a:ext cx="3175" cy="0"/>
            </a:xfrm>
            <a:custGeom>
              <a:avLst/>
              <a:gdLst>
                <a:gd name="T0" fmla="*/ 1 w 2"/>
                <a:gd name="T1" fmla="*/ 2 w 2"/>
                <a:gd name="T2" fmla="*/ 1 w 2"/>
                <a:gd name="T3" fmla="*/ 1 w 2"/>
              </a:gdLst>
              <a:ahLst/>
              <a:cxnLst>
                <a:cxn ang="0">
                  <a:pos x="T0" y="0"/>
                </a:cxn>
                <a:cxn ang="0">
                  <a:pos x="T1" y="0"/>
                </a:cxn>
                <a:cxn ang="0">
                  <a:pos x="T2" y="0"/>
                </a:cxn>
                <a:cxn ang="0">
                  <a:pos x="T3" y="0"/>
                </a:cxn>
              </a:cxnLst>
              <a:rect l="0" t="0" r="r" b="b"/>
              <a:pathLst>
                <a:path w="2">
                  <a:moveTo>
                    <a:pt x="1" y="0"/>
                  </a:moveTo>
                  <a:cubicBezTo>
                    <a:pt x="1" y="0"/>
                    <a:pt x="2" y="0"/>
                    <a:pt x="2" y="0"/>
                  </a:cubicBezTo>
                  <a:cubicBezTo>
                    <a:pt x="2" y="0"/>
                    <a:pt x="1" y="0"/>
                    <a:pt x="1" y="0"/>
                  </a:cubicBezTo>
                  <a:cubicBezTo>
                    <a:pt x="1"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70" name="Freeform 449"/>
            <p:cNvSpPr>
              <a:spLocks/>
            </p:cNvSpPr>
            <p:nvPr/>
          </p:nvSpPr>
          <p:spPr bwMode="auto">
            <a:xfrm>
              <a:off x="4084638" y="2041525"/>
              <a:ext cx="4763" cy="1588"/>
            </a:xfrm>
            <a:custGeom>
              <a:avLst/>
              <a:gdLst>
                <a:gd name="T0" fmla="*/ 0 w 3"/>
                <a:gd name="T1" fmla="*/ 1 h 1"/>
                <a:gd name="T2" fmla="*/ 3 w 3"/>
                <a:gd name="T3" fmla="*/ 1 h 1"/>
                <a:gd name="T4" fmla="*/ 0 w 3"/>
                <a:gd name="T5" fmla="*/ 1 h 1"/>
              </a:gdLst>
              <a:ahLst/>
              <a:cxnLst>
                <a:cxn ang="0">
                  <a:pos x="T0" y="T1"/>
                </a:cxn>
                <a:cxn ang="0">
                  <a:pos x="T2" y="T3"/>
                </a:cxn>
                <a:cxn ang="0">
                  <a:pos x="T4" y="T5"/>
                </a:cxn>
              </a:cxnLst>
              <a:rect l="0" t="0" r="r" b="b"/>
              <a:pathLst>
                <a:path w="3" h="1">
                  <a:moveTo>
                    <a:pt x="0" y="1"/>
                  </a:moveTo>
                  <a:cubicBezTo>
                    <a:pt x="3" y="1"/>
                    <a:pt x="3" y="1"/>
                    <a:pt x="3" y="1"/>
                  </a:cubicBezTo>
                  <a:cubicBezTo>
                    <a:pt x="2" y="0"/>
                    <a:pt x="1"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71" name="Freeform 450"/>
            <p:cNvSpPr>
              <a:spLocks/>
            </p:cNvSpPr>
            <p:nvPr/>
          </p:nvSpPr>
          <p:spPr bwMode="auto">
            <a:xfrm>
              <a:off x="4103688" y="2008188"/>
              <a:ext cx="31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0"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72" name="Freeform 451"/>
            <p:cNvSpPr>
              <a:spLocks/>
            </p:cNvSpPr>
            <p:nvPr/>
          </p:nvSpPr>
          <p:spPr bwMode="auto">
            <a:xfrm>
              <a:off x="4102100" y="2003425"/>
              <a:ext cx="4763" cy="1588"/>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2" y="1"/>
                    <a:pt x="2" y="1"/>
                    <a:pt x="2" y="1"/>
                  </a:cubicBezTo>
                  <a:cubicBezTo>
                    <a:pt x="2" y="0"/>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73" name="Freeform 452"/>
            <p:cNvSpPr>
              <a:spLocks/>
            </p:cNvSpPr>
            <p:nvPr/>
          </p:nvSpPr>
          <p:spPr bwMode="auto">
            <a:xfrm>
              <a:off x="4102100" y="2006600"/>
              <a:ext cx="7938" cy="1588"/>
            </a:xfrm>
            <a:custGeom>
              <a:avLst/>
              <a:gdLst>
                <a:gd name="T0" fmla="*/ 0 w 4"/>
                <a:gd name="T1" fmla="*/ 1 h 1"/>
                <a:gd name="T2" fmla="*/ 1 w 4"/>
                <a:gd name="T3" fmla="*/ 1 h 1"/>
                <a:gd name="T4" fmla="*/ 2 w 4"/>
                <a:gd name="T5" fmla="*/ 0 h 1"/>
                <a:gd name="T6" fmla="*/ 4 w 4"/>
                <a:gd name="T7" fmla="*/ 0 h 1"/>
                <a:gd name="T8" fmla="*/ 0 w 4"/>
                <a:gd name="T9" fmla="*/ 1 h 1"/>
                <a:gd name="T10" fmla="*/ 0 w 4"/>
                <a:gd name="T11" fmla="*/ 1 h 1"/>
              </a:gdLst>
              <a:ahLst/>
              <a:cxnLst>
                <a:cxn ang="0">
                  <a:pos x="T0" y="T1"/>
                </a:cxn>
                <a:cxn ang="0">
                  <a:pos x="T2" y="T3"/>
                </a:cxn>
                <a:cxn ang="0">
                  <a:pos x="T4" y="T5"/>
                </a:cxn>
                <a:cxn ang="0">
                  <a:pos x="T6" y="T7"/>
                </a:cxn>
                <a:cxn ang="0">
                  <a:pos x="T8" y="T9"/>
                </a:cxn>
                <a:cxn ang="0">
                  <a:pos x="T10" y="T11"/>
                </a:cxn>
              </a:cxnLst>
              <a:rect l="0" t="0" r="r" b="b"/>
              <a:pathLst>
                <a:path w="4" h="1">
                  <a:moveTo>
                    <a:pt x="0" y="1"/>
                  </a:moveTo>
                  <a:cubicBezTo>
                    <a:pt x="0" y="1"/>
                    <a:pt x="1" y="1"/>
                    <a:pt x="1" y="1"/>
                  </a:cubicBezTo>
                  <a:cubicBezTo>
                    <a:pt x="2" y="1"/>
                    <a:pt x="3" y="0"/>
                    <a:pt x="2" y="0"/>
                  </a:cubicBezTo>
                  <a:cubicBezTo>
                    <a:pt x="3" y="0"/>
                    <a:pt x="4" y="0"/>
                    <a:pt x="4" y="0"/>
                  </a:cubicBezTo>
                  <a:cubicBezTo>
                    <a:pt x="3" y="0"/>
                    <a:pt x="1" y="0"/>
                    <a:pt x="0" y="1"/>
                  </a:cubicBezTo>
                  <a:cubicBezTo>
                    <a:pt x="0" y="1"/>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grpSp>
      <p:pic>
        <p:nvPicPr>
          <p:cNvPr id="3" name="图片 2"/>
          <p:cNvPicPr>
            <a:picLocks noChangeAspect="1"/>
          </p:cNvPicPr>
          <p:nvPr/>
        </p:nvPicPr>
        <p:blipFill>
          <a:blip r:embed="rId2"/>
          <a:stretch>
            <a:fillRect/>
          </a:stretch>
        </p:blipFill>
        <p:spPr>
          <a:xfrm>
            <a:off x="373639" y="1499462"/>
            <a:ext cx="10905414" cy="3238500"/>
          </a:xfrm>
          <a:prstGeom prst="rect">
            <a:avLst/>
          </a:prstGeom>
        </p:spPr>
      </p:pic>
    </p:spTree>
    <p:extLst>
      <p:ext uri="{BB962C8B-B14F-4D97-AF65-F5344CB8AC3E}">
        <p14:creationId xmlns:p14="http://schemas.microsoft.com/office/powerpoint/2010/main" val="25284268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82013" y="897923"/>
            <a:ext cx="10528558" cy="5170646"/>
          </a:xfrm>
          <a:prstGeom prst="rect">
            <a:avLst/>
          </a:prstGeom>
        </p:spPr>
        <p:txBody>
          <a:bodyPr wrap="square">
            <a:spAutoFit/>
          </a:bodyPr>
          <a:lstStyle/>
          <a:p>
            <a:endParaRPr lang="en-US" altLang="zh-CN" sz="2400" dirty="0" smtClean="0"/>
          </a:p>
          <a:p>
            <a:r>
              <a:rPr lang="en-US" altLang="zh-CN" dirty="0" smtClean="0">
                <a:solidFill>
                  <a:schemeClr val="bg1"/>
                </a:solidFill>
                <a:latin typeface="楷体" panose="02010609060101010101" pitchFamily="49" charset="-122"/>
                <a:ea typeface="楷体" panose="02010609060101010101" pitchFamily="49" charset="-122"/>
              </a:rPr>
              <a:t>4)</a:t>
            </a:r>
            <a:r>
              <a:rPr lang="zh-CN" altLang="en-US" dirty="0" smtClean="0">
                <a:solidFill>
                  <a:schemeClr val="bg1"/>
                </a:solidFill>
                <a:latin typeface="楷体" panose="02010609060101010101" pitchFamily="49" charset="-122"/>
                <a:ea typeface="楷体" panose="02010609060101010101" pitchFamily="49" charset="-122"/>
              </a:rPr>
              <a:t>、</a:t>
            </a:r>
            <a:r>
              <a:rPr lang="en-US" altLang="zh-CN" dirty="0" smtClean="0">
                <a:solidFill>
                  <a:srgbClr val="FFFF00"/>
                </a:solidFill>
                <a:latin typeface="楷体" panose="02010609060101010101" pitchFamily="49" charset="-122"/>
                <a:ea typeface="楷体" panose="02010609060101010101" pitchFamily="49" charset="-122"/>
              </a:rPr>
              <a:t>ORDER BY</a:t>
            </a:r>
          </a:p>
          <a:p>
            <a:endParaRPr lang="en-US" altLang="zh-CN" dirty="0" smtClean="0">
              <a:solidFill>
                <a:srgbClr val="FFFF00"/>
              </a:solidFill>
              <a:latin typeface="楷体" panose="02010609060101010101" pitchFamily="49" charset="-122"/>
              <a:ea typeface="楷体" panose="02010609060101010101" pitchFamily="49" charset="-122"/>
            </a:endParaRPr>
          </a:p>
          <a:p>
            <a:r>
              <a:rPr lang="zh-CN" altLang="en-US" dirty="0" smtClean="0">
                <a:solidFill>
                  <a:schemeClr val="bg1"/>
                </a:solidFill>
              </a:rPr>
              <a:t>在</a:t>
            </a:r>
            <a:r>
              <a:rPr lang="en-US" b="1" dirty="0" smtClean="0">
                <a:solidFill>
                  <a:schemeClr val="bg1"/>
                </a:solidFill>
              </a:rPr>
              <a:t>MySQL</a:t>
            </a:r>
            <a:r>
              <a:rPr lang="zh-CN" altLang="en-US" dirty="0" smtClean="0">
                <a:solidFill>
                  <a:schemeClr val="bg1"/>
                </a:solidFill>
              </a:rPr>
              <a:t>中的</a:t>
            </a:r>
            <a:r>
              <a:rPr lang="en-US" dirty="0" smtClean="0">
                <a:solidFill>
                  <a:schemeClr val="bg1"/>
                </a:solidFill>
              </a:rPr>
              <a:t>ORDER BY</a:t>
            </a:r>
            <a:r>
              <a:rPr lang="zh-CN" altLang="en-US" dirty="0" smtClean="0">
                <a:solidFill>
                  <a:schemeClr val="bg1"/>
                </a:solidFill>
              </a:rPr>
              <a:t>有两种排序实现方式</a:t>
            </a:r>
            <a:r>
              <a:rPr lang="en-US" altLang="zh-CN" dirty="0" smtClean="0">
                <a:solidFill>
                  <a:schemeClr val="bg1"/>
                </a:solidFill>
              </a:rPr>
              <a:t>:</a:t>
            </a:r>
          </a:p>
          <a:p>
            <a:r>
              <a:rPr lang="en-US" altLang="zh-CN" b="1" dirty="0" smtClean="0">
                <a:solidFill>
                  <a:schemeClr val="bg1"/>
                </a:solidFill>
              </a:rPr>
              <a:t>1</a:t>
            </a:r>
            <a:r>
              <a:rPr lang="zh-CN" altLang="en-US" b="1" dirty="0" smtClean="0">
                <a:solidFill>
                  <a:schemeClr val="bg1"/>
                </a:solidFill>
              </a:rPr>
              <a:t>、利用有序索引获取有序数据 </a:t>
            </a:r>
            <a:r>
              <a:rPr lang="en-US" b="1" dirty="0" smtClean="0">
                <a:solidFill>
                  <a:schemeClr val="bg1"/>
                </a:solidFill>
              </a:rPr>
              <a:t>Using index</a:t>
            </a:r>
            <a:r>
              <a:rPr lang="zh-CN" altLang="en-US" b="1" dirty="0" smtClean="0">
                <a:solidFill>
                  <a:schemeClr val="bg1"/>
                </a:solidFill>
              </a:rPr>
              <a:t/>
            </a:r>
            <a:br>
              <a:rPr lang="zh-CN" altLang="en-US" b="1" dirty="0" smtClean="0">
                <a:solidFill>
                  <a:schemeClr val="bg1"/>
                </a:solidFill>
              </a:rPr>
            </a:br>
            <a:endParaRPr lang="zh-CN" altLang="en-US" dirty="0" smtClean="0">
              <a:solidFill>
                <a:schemeClr val="bg1"/>
              </a:solidFill>
            </a:endParaRPr>
          </a:p>
          <a:p>
            <a:r>
              <a:rPr lang="en-US" altLang="zh-CN" b="1" dirty="0" smtClean="0">
                <a:solidFill>
                  <a:schemeClr val="bg1"/>
                </a:solidFill>
              </a:rPr>
              <a:t>2</a:t>
            </a:r>
            <a:r>
              <a:rPr lang="zh-CN" altLang="en-US" b="1" dirty="0" smtClean="0">
                <a:solidFill>
                  <a:schemeClr val="bg1"/>
                </a:solidFill>
              </a:rPr>
              <a:t>、文件排序 </a:t>
            </a:r>
            <a:r>
              <a:rPr lang="en-US" b="1" dirty="0" smtClean="0">
                <a:solidFill>
                  <a:schemeClr val="bg1"/>
                </a:solidFill>
              </a:rPr>
              <a:t>Using </a:t>
            </a:r>
            <a:r>
              <a:rPr lang="en-US" b="1" dirty="0" err="1" smtClean="0">
                <a:solidFill>
                  <a:schemeClr val="bg1"/>
                </a:solidFill>
              </a:rPr>
              <a:t>filesort</a:t>
            </a:r>
            <a:endParaRPr lang="en-US" b="1" dirty="0" smtClean="0">
              <a:solidFill>
                <a:schemeClr val="bg1"/>
              </a:solidFill>
            </a:endParaRPr>
          </a:p>
          <a:p>
            <a:endParaRPr lang="en-US" altLang="zh-CN" b="1" dirty="0" smtClean="0">
              <a:solidFill>
                <a:schemeClr val="bg1"/>
              </a:solidFill>
            </a:endParaRPr>
          </a:p>
          <a:p>
            <a:endParaRPr lang="en-US" altLang="zh-CN" b="1" dirty="0" smtClean="0">
              <a:solidFill>
                <a:schemeClr val="bg1"/>
              </a:solidFill>
            </a:endParaRPr>
          </a:p>
          <a:p>
            <a:endParaRPr lang="en-US" altLang="zh-CN" b="1" dirty="0" smtClean="0">
              <a:solidFill>
                <a:schemeClr val="bg1"/>
              </a:solidFill>
            </a:endParaRPr>
          </a:p>
          <a:p>
            <a:r>
              <a:rPr lang="en-US" altLang="zh-CN" b="1" dirty="0" smtClean="0">
                <a:solidFill>
                  <a:schemeClr val="bg1"/>
                </a:solidFill>
              </a:rPr>
              <a:t>1</a:t>
            </a:r>
            <a:r>
              <a:rPr lang="zh-CN" altLang="en-US" b="1" dirty="0" smtClean="0">
                <a:solidFill>
                  <a:schemeClr val="bg1"/>
                </a:solidFill>
              </a:rPr>
              <a:t>、利用有序索引进行排序，</a:t>
            </a:r>
            <a:endParaRPr lang="en-US" altLang="zh-CN" b="1" dirty="0" smtClean="0">
              <a:solidFill>
                <a:schemeClr val="bg1"/>
              </a:solidFill>
            </a:endParaRPr>
          </a:p>
          <a:p>
            <a:r>
              <a:rPr lang="zh-CN" altLang="en-US" dirty="0" smtClean="0">
                <a:solidFill>
                  <a:schemeClr val="bg1"/>
                </a:solidFill>
              </a:rPr>
              <a:t>实际上就是当我们</a:t>
            </a:r>
            <a:r>
              <a:rPr lang="en-US" dirty="0" smtClean="0">
                <a:solidFill>
                  <a:schemeClr val="bg1"/>
                </a:solidFill>
              </a:rPr>
              <a:t>Query </a:t>
            </a:r>
            <a:r>
              <a:rPr lang="zh-CN" altLang="en-US" dirty="0" smtClean="0">
                <a:solidFill>
                  <a:schemeClr val="bg1"/>
                </a:solidFill>
              </a:rPr>
              <a:t>的</a:t>
            </a:r>
            <a:r>
              <a:rPr lang="en-US" dirty="0" smtClean="0">
                <a:solidFill>
                  <a:schemeClr val="bg1"/>
                </a:solidFill>
              </a:rPr>
              <a:t>ORDER BY </a:t>
            </a:r>
            <a:r>
              <a:rPr lang="zh-CN" altLang="en-US" dirty="0" smtClean="0">
                <a:solidFill>
                  <a:schemeClr val="bg1"/>
                </a:solidFill>
              </a:rPr>
              <a:t>条件和</a:t>
            </a:r>
            <a:r>
              <a:rPr lang="en-US" dirty="0" smtClean="0">
                <a:solidFill>
                  <a:schemeClr val="bg1"/>
                </a:solidFill>
              </a:rPr>
              <a:t>Query </a:t>
            </a:r>
            <a:r>
              <a:rPr lang="zh-CN" altLang="en-US" dirty="0" smtClean="0">
                <a:solidFill>
                  <a:schemeClr val="bg1"/>
                </a:solidFill>
              </a:rPr>
              <a:t>的执行计划中所利用的</a:t>
            </a:r>
            <a:r>
              <a:rPr lang="en-US" dirty="0" smtClean="0">
                <a:solidFill>
                  <a:schemeClr val="bg1"/>
                </a:solidFill>
              </a:rPr>
              <a:t>Index</a:t>
            </a:r>
            <a:r>
              <a:rPr lang="zh-CN" altLang="en-US" dirty="0" smtClean="0">
                <a:solidFill>
                  <a:schemeClr val="bg1"/>
                </a:solidFill>
              </a:rPr>
              <a:t>的索引键</a:t>
            </a:r>
            <a:endParaRPr lang="en-US" altLang="zh-CN" dirty="0" smtClean="0">
              <a:solidFill>
                <a:schemeClr val="bg1"/>
              </a:solidFill>
            </a:endParaRPr>
          </a:p>
          <a:p>
            <a:r>
              <a:rPr lang="en-US" altLang="zh-CN" dirty="0" smtClean="0">
                <a:solidFill>
                  <a:schemeClr val="bg1"/>
                </a:solidFill>
              </a:rPr>
              <a:t>(</a:t>
            </a:r>
            <a:r>
              <a:rPr lang="zh-CN" altLang="en-US" dirty="0" smtClean="0">
                <a:solidFill>
                  <a:schemeClr val="bg1"/>
                </a:solidFill>
              </a:rPr>
              <a:t>或前面几个索引键</a:t>
            </a:r>
            <a:r>
              <a:rPr lang="en-US" altLang="zh-CN" dirty="0" smtClean="0">
                <a:solidFill>
                  <a:schemeClr val="bg1"/>
                </a:solidFill>
              </a:rPr>
              <a:t>)</a:t>
            </a:r>
            <a:r>
              <a:rPr lang="zh-CN" altLang="en-US" dirty="0" smtClean="0">
                <a:solidFill>
                  <a:schemeClr val="bg1"/>
                </a:solidFill>
              </a:rPr>
              <a:t>完全一致，且索引访问方式为</a:t>
            </a:r>
            <a:r>
              <a:rPr lang="en-US" dirty="0" err="1" smtClean="0">
                <a:solidFill>
                  <a:schemeClr val="bg1"/>
                </a:solidFill>
              </a:rPr>
              <a:t>rang、ref</a:t>
            </a:r>
            <a:r>
              <a:rPr lang="en-US" dirty="0" smtClean="0">
                <a:solidFill>
                  <a:schemeClr val="bg1"/>
                </a:solidFill>
              </a:rPr>
              <a:t> </a:t>
            </a:r>
            <a:r>
              <a:rPr lang="zh-CN" altLang="en-US" dirty="0" smtClean="0">
                <a:solidFill>
                  <a:schemeClr val="bg1"/>
                </a:solidFill>
              </a:rPr>
              <a:t>或者</a:t>
            </a:r>
            <a:r>
              <a:rPr lang="en-US" dirty="0" smtClean="0">
                <a:solidFill>
                  <a:schemeClr val="bg1"/>
                </a:solidFill>
              </a:rPr>
              <a:t>index</a:t>
            </a:r>
            <a:r>
              <a:rPr lang="zh-CN" altLang="en-US" dirty="0" smtClean="0">
                <a:solidFill>
                  <a:schemeClr val="bg1"/>
                </a:solidFill>
              </a:rPr>
              <a:t>的时候，</a:t>
            </a:r>
            <a:endParaRPr lang="en-US" altLang="zh-CN" dirty="0" smtClean="0">
              <a:solidFill>
                <a:schemeClr val="bg1"/>
              </a:solidFill>
            </a:endParaRPr>
          </a:p>
          <a:p>
            <a:r>
              <a:rPr lang="en-US" dirty="0" smtClean="0">
                <a:solidFill>
                  <a:schemeClr val="bg1"/>
                </a:solidFill>
              </a:rPr>
              <a:t>MySQL</a:t>
            </a:r>
            <a:r>
              <a:rPr lang="zh-CN" altLang="en-US" dirty="0" smtClean="0">
                <a:solidFill>
                  <a:schemeClr val="bg1"/>
                </a:solidFill>
              </a:rPr>
              <a:t>可以利用索引顺序而直接取得已经排好序的数据。</a:t>
            </a:r>
            <a:endParaRPr lang="en-US" altLang="zh-CN" dirty="0" smtClean="0">
              <a:solidFill>
                <a:schemeClr val="bg1"/>
              </a:solidFill>
            </a:endParaRPr>
          </a:p>
          <a:p>
            <a:r>
              <a:rPr lang="zh-CN" altLang="en-US" dirty="0" smtClean="0">
                <a:solidFill>
                  <a:schemeClr val="bg1"/>
                </a:solidFill>
              </a:rPr>
              <a:t>这种方式的</a:t>
            </a:r>
            <a:r>
              <a:rPr lang="en-US" dirty="0" smtClean="0">
                <a:solidFill>
                  <a:schemeClr val="bg1"/>
                </a:solidFill>
              </a:rPr>
              <a:t>ORDER BY </a:t>
            </a:r>
            <a:r>
              <a:rPr lang="zh-CN" altLang="en-US" dirty="0" smtClean="0">
                <a:solidFill>
                  <a:schemeClr val="bg1"/>
                </a:solidFill>
              </a:rPr>
              <a:t>基本上可以说是最优的排序方式了，</a:t>
            </a:r>
            <a:endParaRPr lang="en-US" altLang="zh-CN" dirty="0" smtClean="0">
              <a:solidFill>
                <a:schemeClr val="bg1"/>
              </a:solidFill>
            </a:endParaRPr>
          </a:p>
          <a:p>
            <a:r>
              <a:rPr lang="zh-CN" altLang="en-US" dirty="0" smtClean="0">
                <a:solidFill>
                  <a:schemeClr val="bg1"/>
                </a:solidFill>
              </a:rPr>
              <a:t>因为</a:t>
            </a:r>
            <a:r>
              <a:rPr lang="en-US" dirty="0" smtClean="0">
                <a:solidFill>
                  <a:schemeClr val="bg1"/>
                </a:solidFill>
              </a:rPr>
              <a:t>MySQL</a:t>
            </a:r>
            <a:r>
              <a:rPr lang="zh-CN" altLang="en-US" dirty="0" smtClean="0">
                <a:solidFill>
                  <a:schemeClr val="bg1"/>
                </a:solidFill>
              </a:rPr>
              <a:t>不需要进行实际的排序操作。</a:t>
            </a:r>
          </a:p>
          <a:p>
            <a:r>
              <a:rPr lang="en-US" altLang="zh-CN" dirty="0" smtClean="0">
                <a:solidFill>
                  <a:schemeClr val="bg1"/>
                </a:solidFill>
                <a:latin typeface="楷体" panose="02010609060101010101" pitchFamily="49" charset="-122"/>
                <a:ea typeface="楷体" panose="02010609060101010101" pitchFamily="49" charset="-122"/>
              </a:rPr>
              <a:t> </a:t>
            </a:r>
          </a:p>
          <a:p>
            <a:endParaRPr lang="en-US" altLang="zh-CN" dirty="0">
              <a:solidFill>
                <a:schemeClr val="bg1"/>
              </a:solidFill>
              <a:latin typeface="楷体" panose="02010609060101010101" pitchFamily="49" charset="-122"/>
              <a:ea typeface="楷体" panose="02010609060101010101" pitchFamily="49" charset="-122"/>
            </a:endParaRPr>
          </a:p>
        </p:txBody>
      </p:sp>
      <p:sp>
        <p:nvSpPr>
          <p:cNvPr id="6" name="标题 3"/>
          <p:cNvSpPr>
            <a:spLocks noGrp="1"/>
          </p:cNvSpPr>
          <p:nvPr>
            <p:ph type="ctrTitle"/>
          </p:nvPr>
        </p:nvSpPr>
        <p:spPr>
          <a:xfrm>
            <a:off x="958467" y="5692"/>
            <a:ext cx="7062388" cy="819990"/>
          </a:xfrm>
        </p:spPr>
        <p:txBody>
          <a:bodyPr/>
          <a:lstStyle/>
          <a:p>
            <a:r>
              <a:rPr lang="en-US" altLang="zh-CN" dirty="0">
                <a:solidFill>
                  <a:schemeClr val="bg1"/>
                </a:solidFill>
                <a:latin typeface="楷体" panose="02010609060101010101" pitchFamily="49" charset="-122"/>
                <a:ea typeface="楷体" panose="02010609060101010101" pitchFamily="49" charset="-122"/>
              </a:rPr>
              <a:t>ORDER BY </a:t>
            </a:r>
            <a:endParaRPr lang="zh-CN" altLang="en-US" dirty="0">
              <a:solidFill>
                <a:schemeClr val="bg1"/>
              </a:solidFill>
              <a:latin typeface="楷体" panose="02010609060101010101" pitchFamily="49" charset="-122"/>
              <a:ea typeface="楷体" panose="02010609060101010101" pitchFamily="49" charset="-122"/>
            </a:endParaRPr>
          </a:p>
        </p:txBody>
      </p:sp>
      <p:grpSp>
        <p:nvGrpSpPr>
          <p:cNvPr id="7" name="组合 6"/>
          <p:cNvGrpSpPr/>
          <p:nvPr/>
        </p:nvGrpSpPr>
        <p:grpSpPr>
          <a:xfrm>
            <a:off x="373638" y="231260"/>
            <a:ext cx="584829" cy="505442"/>
            <a:chOff x="2340883" y="3617004"/>
            <a:chExt cx="2169081" cy="1874642"/>
          </a:xfrm>
        </p:grpSpPr>
        <p:sp>
          <p:nvSpPr>
            <p:cNvPr id="8" name="Freeform 167"/>
            <p:cNvSpPr>
              <a:spLocks/>
            </p:cNvSpPr>
            <p:nvPr/>
          </p:nvSpPr>
          <p:spPr bwMode="auto">
            <a:xfrm>
              <a:off x="3084054" y="5287210"/>
              <a:ext cx="60431" cy="9000"/>
            </a:xfrm>
            <a:custGeom>
              <a:avLst/>
              <a:gdLst>
                <a:gd name="T0" fmla="*/ 20 w 20"/>
                <a:gd name="T1" fmla="*/ 3 h 3"/>
                <a:gd name="T2" fmla="*/ 0 w 20"/>
                <a:gd name="T3" fmla="*/ 0 h 3"/>
                <a:gd name="T4" fmla="*/ 20 w 20"/>
                <a:gd name="T5" fmla="*/ 3 h 3"/>
              </a:gdLst>
              <a:ahLst/>
              <a:cxnLst>
                <a:cxn ang="0">
                  <a:pos x="T0" y="T1"/>
                </a:cxn>
                <a:cxn ang="0">
                  <a:pos x="T2" y="T3"/>
                </a:cxn>
                <a:cxn ang="0">
                  <a:pos x="T4" y="T5"/>
                </a:cxn>
              </a:cxnLst>
              <a:rect l="0" t="0" r="r" b="b"/>
              <a:pathLst>
                <a:path w="20" h="3">
                  <a:moveTo>
                    <a:pt x="20" y="3"/>
                  </a:moveTo>
                  <a:cubicBezTo>
                    <a:pt x="8" y="1"/>
                    <a:pt x="0" y="0"/>
                    <a:pt x="0" y="0"/>
                  </a:cubicBezTo>
                  <a:cubicBezTo>
                    <a:pt x="4" y="0"/>
                    <a:pt x="11" y="1"/>
                    <a:pt x="2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9" name="Freeform 168"/>
            <p:cNvSpPr>
              <a:spLocks/>
            </p:cNvSpPr>
            <p:nvPr/>
          </p:nvSpPr>
          <p:spPr bwMode="auto">
            <a:xfrm>
              <a:off x="3390065" y="5213921"/>
              <a:ext cx="465446" cy="200579"/>
            </a:xfrm>
            <a:custGeom>
              <a:avLst/>
              <a:gdLst>
                <a:gd name="T0" fmla="*/ 148 w 153"/>
                <a:gd name="T1" fmla="*/ 9 h 66"/>
                <a:gd name="T2" fmla="*/ 148 w 153"/>
                <a:gd name="T3" fmla="*/ 12 h 66"/>
                <a:gd name="T4" fmla="*/ 143 w 153"/>
                <a:gd name="T5" fmla="*/ 27 h 66"/>
                <a:gd name="T6" fmla="*/ 140 w 153"/>
                <a:gd name="T7" fmla="*/ 42 h 66"/>
                <a:gd name="T8" fmla="*/ 130 w 153"/>
                <a:gd name="T9" fmla="*/ 65 h 66"/>
                <a:gd name="T10" fmla="*/ 131 w 153"/>
                <a:gd name="T11" fmla="*/ 50 h 66"/>
                <a:gd name="T12" fmla="*/ 0 w 153"/>
                <a:gd name="T13" fmla="*/ 19 h 66"/>
                <a:gd name="T14" fmla="*/ 129 w 153"/>
                <a:gd name="T15" fmla="*/ 43 h 66"/>
                <a:gd name="T16" fmla="*/ 130 w 153"/>
                <a:gd name="T17" fmla="*/ 40 h 66"/>
                <a:gd name="T18" fmla="*/ 68 w 153"/>
                <a:gd name="T19" fmla="*/ 24 h 66"/>
                <a:gd name="T20" fmla="*/ 132 w 153"/>
                <a:gd name="T21" fmla="*/ 38 h 66"/>
                <a:gd name="T22" fmla="*/ 134 w 153"/>
                <a:gd name="T23" fmla="*/ 32 h 66"/>
                <a:gd name="T24" fmla="*/ 2 w 153"/>
                <a:gd name="T25" fmla="*/ 0 h 66"/>
                <a:gd name="T26" fmla="*/ 132 w 153"/>
                <a:gd name="T27" fmla="*/ 25 h 66"/>
                <a:gd name="T28" fmla="*/ 147 w 153"/>
                <a:gd name="T29" fmla="*/ 12 h 66"/>
                <a:gd name="T30" fmla="*/ 129 w 153"/>
                <a:gd name="T31" fmla="*/ 6 h 66"/>
                <a:gd name="T32" fmla="*/ 147 w 153"/>
                <a:gd name="T33" fmla="*/ 12 h 66"/>
                <a:gd name="T34" fmla="*/ 148 w 153"/>
                <a:gd name="T35"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 h="66">
                  <a:moveTo>
                    <a:pt x="148" y="9"/>
                  </a:moveTo>
                  <a:cubicBezTo>
                    <a:pt x="148" y="12"/>
                    <a:pt x="148" y="12"/>
                    <a:pt x="148" y="12"/>
                  </a:cubicBezTo>
                  <a:cubicBezTo>
                    <a:pt x="148" y="12"/>
                    <a:pt x="153" y="23"/>
                    <a:pt x="143" y="27"/>
                  </a:cubicBezTo>
                  <a:cubicBezTo>
                    <a:pt x="133" y="30"/>
                    <a:pt x="146" y="37"/>
                    <a:pt x="140" y="42"/>
                  </a:cubicBezTo>
                  <a:cubicBezTo>
                    <a:pt x="133" y="48"/>
                    <a:pt x="144" y="66"/>
                    <a:pt x="130" y="65"/>
                  </a:cubicBezTo>
                  <a:cubicBezTo>
                    <a:pt x="130" y="65"/>
                    <a:pt x="133" y="56"/>
                    <a:pt x="131" y="50"/>
                  </a:cubicBezTo>
                  <a:cubicBezTo>
                    <a:pt x="0" y="19"/>
                    <a:pt x="0" y="19"/>
                    <a:pt x="0" y="19"/>
                  </a:cubicBezTo>
                  <a:cubicBezTo>
                    <a:pt x="129" y="43"/>
                    <a:pt x="129" y="43"/>
                    <a:pt x="129" y="43"/>
                  </a:cubicBezTo>
                  <a:cubicBezTo>
                    <a:pt x="129" y="42"/>
                    <a:pt x="129" y="41"/>
                    <a:pt x="130" y="40"/>
                  </a:cubicBezTo>
                  <a:cubicBezTo>
                    <a:pt x="68" y="24"/>
                    <a:pt x="68" y="24"/>
                    <a:pt x="68" y="24"/>
                  </a:cubicBezTo>
                  <a:cubicBezTo>
                    <a:pt x="132" y="38"/>
                    <a:pt x="132" y="38"/>
                    <a:pt x="132" y="38"/>
                  </a:cubicBezTo>
                  <a:cubicBezTo>
                    <a:pt x="133" y="36"/>
                    <a:pt x="134" y="33"/>
                    <a:pt x="134" y="32"/>
                  </a:cubicBezTo>
                  <a:cubicBezTo>
                    <a:pt x="2" y="0"/>
                    <a:pt x="2" y="0"/>
                    <a:pt x="2" y="0"/>
                  </a:cubicBezTo>
                  <a:cubicBezTo>
                    <a:pt x="132" y="25"/>
                    <a:pt x="132" y="25"/>
                    <a:pt x="132" y="25"/>
                  </a:cubicBezTo>
                  <a:cubicBezTo>
                    <a:pt x="135" y="23"/>
                    <a:pt x="145" y="22"/>
                    <a:pt x="147" y="12"/>
                  </a:cubicBezTo>
                  <a:cubicBezTo>
                    <a:pt x="146" y="11"/>
                    <a:pt x="139" y="9"/>
                    <a:pt x="129" y="6"/>
                  </a:cubicBezTo>
                  <a:cubicBezTo>
                    <a:pt x="139" y="9"/>
                    <a:pt x="146" y="10"/>
                    <a:pt x="147" y="12"/>
                  </a:cubicBezTo>
                  <a:cubicBezTo>
                    <a:pt x="148" y="11"/>
                    <a:pt x="148" y="10"/>
                    <a:pt x="148"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0" name="Freeform 169"/>
            <p:cNvSpPr>
              <a:spLocks/>
            </p:cNvSpPr>
            <p:nvPr/>
          </p:nvSpPr>
          <p:spPr bwMode="auto">
            <a:xfrm>
              <a:off x="3636932" y="4015590"/>
              <a:ext cx="267439" cy="258438"/>
            </a:xfrm>
            <a:custGeom>
              <a:avLst/>
              <a:gdLst>
                <a:gd name="T0" fmla="*/ 75 w 88"/>
                <a:gd name="T1" fmla="*/ 26 h 85"/>
                <a:gd name="T2" fmla="*/ 0 w 88"/>
                <a:gd name="T3" fmla="*/ 85 h 85"/>
                <a:gd name="T4" fmla="*/ 34 w 88"/>
                <a:gd name="T5" fmla="*/ 34 h 85"/>
                <a:gd name="T6" fmla="*/ 75 w 88"/>
                <a:gd name="T7" fmla="*/ 26 h 85"/>
              </a:gdLst>
              <a:ahLst/>
              <a:cxnLst>
                <a:cxn ang="0">
                  <a:pos x="T0" y="T1"/>
                </a:cxn>
                <a:cxn ang="0">
                  <a:pos x="T2" y="T3"/>
                </a:cxn>
                <a:cxn ang="0">
                  <a:pos x="T4" y="T5"/>
                </a:cxn>
                <a:cxn ang="0">
                  <a:pos x="T6" y="T7"/>
                </a:cxn>
              </a:cxnLst>
              <a:rect l="0" t="0" r="r" b="b"/>
              <a:pathLst>
                <a:path w="88" h="85">
                  <a:moveTo>
                    <a:pt x="75" y="26"/>
                  </a:moveTo>
                  <a:cubicBezTo>
                    <a:pt x="62" y="30"/>
                    <a:pt x="29" y="35"/>
                    <a:pt x="0" y="85"/>
                  </a:cubicBezTo>
                  <a:cubicBezTo>
                    <a:pt x="0" y="85"/>
                    <a:pt x="0" y="68"/>
                    <a:pt x="34" y="34"/>
                  </a:cubicBezTo>
                  <a:cubicBezTo>
                    <a:pt x="68" y="0"/>
                    <a:pt x="88" y="22"/>
                    <a:pt x="75"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1" name="Freeform 170"/>
            <p:cNvSpPr>
              <a:spLocks/>
            </p:cNvSpPr>
            <p:nvPr/>
          </p:nvSpPr>
          <p:spPr bwMode="auto">
            <a:xfrm>
              <a:off x="2946477" y="4688044"/>
              <a:ext cx="735456" cy="27001"/>
            </a:xfrm>
            <a:custGeom>
              <a:avLst/>
              <a:gdLst>
                <a:gd name="T0" fmla="*/ 242 w 242"/>
                <a:gd name="T1" fmla="*/ 6 h 9"/>
                <a:gd name="T2" fmla="*/ 242 w 242"/>
                <a:gd name="T3" fmla="*/ 9 h 9"/>
                <a:gd name="T4" fmla="*/ 0 w 242"/>
                <a:gd name="T5" fmla="*/ 9 h 9"/>
                <a:gd name="T6" fmla="*/ 242 w 242"/>
                <a:gd name="T7" fmla="*/ 6 h 9"/>
              </a:gdLst>
              <a:ahLst/>
              <a:cxnLst>
                <a:cxn ang="0">
                  <a:pos x="T0" y="T1"/>
                </a:cxn>
                <a:cxn ang="0">
                  <a:pos x="T2" y="T3"/>
                </a:cxn>
                <a:cxn ang="0">
                  <a:pos x="T4" y="T5"/>
                </a:cxn>
                <a:cxn ang="0">
                  <a:pos x="T6" y="T7"/>
                </a:cxn>
              </a:cxnLst>
              <a:rect l="0" t="0" r="r" b="b"/>
              <a:pathLst>
                <a:path w="242" h="9">
                  <a:moveTo>
                    <a:pt x="242" y="6"/>
                  </a:moveTo>
                  <a:cubicBezTo>
                    <a:pt x="242" y="9"/>
                    <a:pt x="242" y="9"/>
                    <a:pt x="242" y="9"/>
                  </a:cubicBezTo>
                  <a:cubicBezTo>
                    <a:pt x="0" y="9"/>
                    <a:pt x="0" y="9"/>
                    <a:pt x="0" y="9"/>
                  </a:cubicBezTo>
                  <a:cubicBezTo>
                    <a:pt x="58" y="0"/>
                    <a:pt x="242" y="6"/>
                    <a:pt x="242" y="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2" name="Freeform 171"/>
            <p:cNvSpPr>
              <a:spLocks/>
            </p:cNvSpPr>
            <p:nvPr/>
          </p:nvSpPr>
          <p:spPr bwMode="auto">
            <a:xfrm>
              <a:off x="3117484" y="4454035"/>
              <a:ext cx="205722" cy="38573"/>
            </a:xfrm>
            <a:custGeom>
              <a:avLst/>
              <a:gdLst>
                <a:gd name="T0" fmla="*/ 0 w 68"/>
                <a:gd name="T1" fmla="*/ 11 h 13"/>
                <a:gd name="T2" fmla="*/ 68 w 68"/>
                <a:gd name="T3" fmla="*/ 6 h 13"/>
                <a:gd name="T4" fmla="*/ 0 w 68"/>
                <a:gd name="T5" fmla="*/ 11 h 13"/>
              </a:gdLst>
              <a:ahLst/>
              <a:cxnLst>
                <a:cxn ang="0">
                  <a:pos x="T0" y="T1"/>
                </a:cxn>
                <a:cxn ang="0">
                  <a:pos x="T2" y="T3"/>
                </a:cxn>
                <a:cxn ang="0">
                  <a:pos x="T4" y="T5"/>
                </a:cxn>
              </a:cxnLst>
              <a:rect l="0" t="0" r="r" b="b"/>
              <a:pathLst>
                <a:path w="68" h="13">
                  <a:moveTo>
                    <a:pt x="0" y="11"/>
                  </a:moveTo>
                  <a:cubicBezTo>
                    <a:pt x="26" y="0"/>
                    <a:pt x="68" y="6"/>
                    <a:pt x="68" y="6"/>
                  </a:cubicBezTo>
                  <a:cubicBezTo>
                    <a:pt x="62" y="13"/>
                    <a:pt x="0" y="11"/>
                    <a:pt x="0" y="1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3" name="Freeform 172"/>
            <p:cNvSpPr>
              <a:spLocks/>
            </p:cNvSpPr>
            <p:nvPr/>
          </p:nvSpPr>
          <p:spPr bwMode="auto">
            <a:xfrm>
              <a:off x="3527642" y="3993732"/>
              <a:ext cx="100289" cy="186436"/>
            </a:xfrm>
            <a:custGeom>
              <a:avLst/>
              <a:gdLst>
                <a:gd name="T0" fmla="*/ 31 w 33"/>
                <a:gd name="T1" fmla="*/ 0 h 61"/>
                <a:gd name="T2" fmla="*/ 0 w 33"/>
                <a:gd name="T3" fmla="*/ 61 h 61"/>
                <a:gd name="T4" fmla="*/ 31 w 33"/>
                <a:gd name="T5" fmla="*/ 0 h 61"/>
              </a:gdLst>
              <a:ahLst/>
              <a:cxnLst>
                <a:cxn ang="0">
                  <a:pos x="T0" y="T1"/>
                </a:cxn>
                <a:cxn ang="0">
                  <a:pos x="T2" y="T3"/>
                </a:cxn>
                <a:cxn ang="0">
                  <a:pos x="T4" y="T5"/>
                </a:cxn>
              </a:cxnLst>
              <a:rect l="0" t="0" r="r" b="b"/>
              <a:pathLst>
                <a:path w="33" h="61">
                  <a:moveTo>
                    <a:pt x="31" y="0"/>
                  </a:moveTo>
                  <a:cubicBezTo>
                    <a:pt x="33" y="9"/>
                    <a:pt x="0" y="61"/>
                    <a:pt x="0" y="61"/>
                  </a:cubicBezTo>
                  <a:cubicBezTo>
                    <a:pt x="4" y="33"/>
                    <a:pt x="31" y="0"/>
                    <a:pt x="3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4" name="Freeform 173"/>
            <p:cNvSpPr>
              <a:spLocks/>
            </p:cNvSpPr>
            <p:nvPr/>
          </p:nvSpPr>
          <p:spPr bwMode="auto">
            <a:xfrm>
              <a:off x="3451782" y="3966731"/>
              <a:ext cx="100289" cy="185150"/>
            </a:xfrm>
            <a:custGeom>
              <a:avLst/>
              <a:gdLst>
                <a:gd name="T0" fmla="*/ 30 w 33"/>
                <a:gd name="T1" fmla="*/ 0 h 61"/>
                <a:gd name="T2" fmla="*/ 0 w 33"/>
                <a:gd name="T3" fmla="*/ 61 h 61"/>
                <a:gd name="T4" fmla="*/ 30 w 33"/>
                <a:gd name="T5" fmla="*/ 0 h 61"/>
              </a:gdLst>
              <a:ahLst/>
              <a:cxnLst>
                <a:cxn ang="0">
                  <a:pos x="T0" y="T1"/>
                </a:cxn>
                <a:cxn ang="0">
                  <a:pos x="T2" y="T3"/>
                </a:cxn>
                <a:cxn ang="0">
                  <a:pos x="T4" y="T5"/>
                </a:cxn>
              </a:cxnLst>
              <a:rect l="0" t="0" r="r" b="b"/>
              <a:pathLst>
                <a:path w="33" h="61">
                  <a:moveTo>
                    <a:pt x="30" y="0"/>
                  </a:moveTo>
                  <a:cubicBezTo>
                    <a:pt x="33" y="8"/>
                    <a:pt x="0" y="61"/>
                    <a:pt x="0" y="61"/>
                  </a:cubicBezTo>
                  <a:cubicBezTo>
                    <a:pt x="4" y="33"/>
                    <a:pt x="30" y="0"/>
                    <a:pt x="3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5" name="Freeform 174"/>
            <p:cNvSpPr>
              <a:spLocks/>
            </p:cNvSpPr>
            <p:nvPr/>
          </p:nvSpPr>
          <p:spPr bwMode="auto">
            <a:xfrm>
              <a:off x="2940048" y="4374318"/>
              <a:ext cx="398586" cy="33430"/>
            </a:xfrm>
            <a:custGeom>
              <a:avLst/>
              <a:gdLst>
                <a:gd name="T0" fmla="*/ 126 w 131"/>
                <a:gd name="T1" fmla="*/ 4 h 11"/>
                <a:gd name="T2" fmla="*/ 0 w 131"/>
                <a:gd name="T3" fmla="*/ 11 h 11"/>
                <a:gd name="T4" fmla="*/ 126 w 131"/>
                <a:gd name="T5" fmla="*/ 4 h 11"/>
              </a:gdLst>
              <a:ahLst/>
              <a:cxnLst>
                <a:cxn ang="0">
                  <a:pos x="T0" y="T1"/>
                </a:cxn>
                <a:cxn ang="0">
                  <a:pos x="T2" y="T3"/>
                </a:cxn>
                <a:cxn ang="0">
                  <a:pos x="T4" y="T5"/>
                </a:cxn>
              </a:cxnLst>
              <a:rect l="0" t="0" r="r" b="b"/>
              <a:pathLst>
                <a:path w="131" h="11">
                  <a:moveTo>
                    <a:pt x="126" y="4"/>
                  </a:moveTo>
                  <a:cubicBezTo>
                    <a:pt x="131" y="7"/>
                    <a:pt x="0" y="11"/>
                    <a:pt x="0" y="11"/>
                  </a:cubicBezTo>
                  <a:cubicBezTo>
                    <a:pt x="0" y="11"/>
                    <a:pt x="121" y="0"/>
                    <a:pt x="126" y="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6" name="Freeform 175"/>
            <p:cNvSpPr>
              <a:spLocks/>
            </p:cNvSpPr>
            <p:nvPr/>
          </p:nvSpPr>
          <p:spPr bwMode="auto">
            <a:xfrm>
              <a:off x="2879618" y="4243170"/>
              <a:ext cx="231437" cy="57859"/>
            </a:xfrm>
            <a:custGeom>
              <a:avLst/>
              <a:gdLst>
                <a:gd name="T0" fmla="*/ 60 w 76"/>
                <a:gd name="T1" fmla="*/ 17 h 19"/>
                <a:gd name="T2" fmla="*/ 57 w 76"/>
                <a:gd name="T3" fmla="*/ 10 h 19"/>
                <a:gd name="T4" fmla="*/ 0 w 76"/>
                <a:gd name="T5" fmla="*/ 6 h 19"/>
                <a:gd name="T6" fmla="*/ 76 w 76"/>
                <a:gd name="T7" fmla="*/ 10 h 19"/>
                <a:gd name="T8" fmla="*/ 60 w 76"/>
                <a:gd name="T9" fmla="*/ 17 h 19"/>
              </a:gdLst>
              <a:ahLst/>
              <a:cxnLst>
                <a:cxn ang="0">
                  <a:pos x="T0" y="T1"/>
                </a:cxn>
                <a:cxn ang="0">
                  <a:pos x="T2" y="T3"/>
                </a:cxn>
                <a:cxn ang="0">
                  <a:pos x="T4" y="T5"/>
                </a:cxn>
                <a:cxn ang="0">
                  <a:pos x="T6" y="T7"/>
                </a:cxn>
                <a:cxn ang="0">
                  <a:pos x="T8" y="T9"/>
                </a:cxn>
              </a:cxnLst>
              <a:rect l="0" t="0" r="r" b="b"/>
              <a:pathLst>
                <a:path w="76" h="19">
                  <a:moveTo>
                    <a:pt x="60" y="17"/>
                  </a:moveTo>
                  <a:cubicBezTo>
                    <a:pt x="60" y="17"/>
                    <a:pt x="68" y="9"/>
                    <a:pt x="57" y="10"/>
                  </a:cubicBezTo>
                  <a:cubicBezTo>
                    <a:pt x="46" y="10"/>
                    <a:pt x="0" y="6"/>
                    <a:pt x="0" y="6"/>
                  </a:cubicBezTo>
                  <a:cubicBezTo>
                    <a:pt x="0" y="6"/>
                    <a:pt x="75" y="0"/>
                    <a:pt x="76" y="10"/>
                  </a:cubicBezTo>
                  <a:cubicBezTo>
                    <a:pt x="76" y="19"/>
                    <a:pt x="60" y="17"/>
                    <a:pt x="60" y="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7" name="Freeform 176"/>
            <p:cNvSpPr>
              <a:spLocks noEditPoints="1"/>
            </p:cNvSpPr>
            <p:nvPr/>
          </p:nvSpPr>
          <p:spPr bwMode="auto">
            <a:xfrm>
              <a:off x="2340883" y="3617004"/>
              <a:ext cx="2169081" cy="1874642"/>
            </a:xfrm>
            <a:custGeom>
              <a:avLst/>
              <a:gdLst>
                <a:gd name="T0" fmla="*/ 27 w 713"/>
                <a:gd name="T1" fmla="*/ 260 h 616"/>
                <a:gd name="T2" fmla="*/ 136 w 713"/>
                <a:gd name="T3" fmla="*/ 455 h 616"/>
                <a:gd name="T4" fmla="*/ 191 w 713"/>
                <a:gd name="T5" fmla="*/ 470 h 616"/>
                <a:gd name="T6" fmla="*/ 513 w 713"/>
                <a:gd name="T7" fmla="*/ 527 h 616"/>
                <a:gd name="T8" fmla="*/ 493 w 713"/>
                <a:gd name="T9" fmla="*/ 383 h 616"/>
                <a:gd name="T10" fmla="*/ 497 w 713"/>
                <a:gd name="T11" fmla="*/ 316 h 616"/>
                <a:gd name="T12" fmla="*/ 680 w 713"/>
                <a:gd name="T13" fmla="*/ 200 h 616"/>
                <a:gd name="T14" fmla="*/ 197 w 713"/>
                <a:gd name="T15" fmla="*/ 156 h 616"/>
                <a:gd name="T16" fmla="*/ 212 w 713"/>
                <a:gd name="T17" fmla="*/ 189 h 616"/>
                <a:gd name="T18" fmla="*/ 215 w 713"/>
                <a:gd name="T19" fmla="*/ 158 h 616"/>
                <a:gd name="T20" fmla="*/ 461 w 713"/>
                <a:gd name="T21" fmla="*/ 279 h 616"/>
                <a:gd name="T22" fmla="*/ 13 w 713"/>
                <a:gd name="T23" fmla="*/ 185 h 616"/>
                <a:gd name="T24" fmla="*/ 208 w 713"/>
                <a:gd name="T25" fmla="*/ 169 h 616"/>
                <a:gd name="T26" fmla="*/ 469 w 713"/>
                <a:gd name="T27" fmla="*/ 414 h 616"/>
                <a:gd name="T28" fmla="*/ 274 w 713"/>
                <a:gd name="T29" fmla="*/ 476 h 616"/>
                <a:gd name="T30" fmla="*/ 427 w 713"/>
                <a:gd name="T31" fmla="*/ 461 h 616"/>
                <a:gd name="T32" fmla="*/ 361 w 713"/>
                <a:gd name="T33" fmla="*/ 485 h 616"/>
                <a:gd name="T34" fmla="*/ 402 w 713"/>
                <a:gd name="T35" fmla="*/ 471 h 616"/>
                <a:gd name="T36" fmla="*/ 393 w 713"/>
                <a:gd name="T37" fmla="*/ 481 h 616"/>
                <a:gd name="T38" fmla="*/ 431 w 713"/>
                <a:gd name="T39" fmla="*/ 490 h 616"/>
                <a:gd name="T40" fmla="*/ 419 w 713"/>
                <a:gd name="T41" fmla="*/ 493 h 616"/>
                <a:gd name="T42" fmla="*/ 462 w 713"/>
                <a:gd name="T43" fmla="*/ 492 h 616"/>
                <a:gd name="T44" fmla="*/ 314 w 713"/>
                <a:gd name="T45" fmla="*/ 464 h 616"/>
                <a:gd name="T46" fmla="*/ 322 w 713"/>
                <a:gd name="T47" fmla="*/ 488 h 616"/>
                <a:gd name="T48" fmla="*/ 388 w 713"/>
                <a:gd name="T49" fmla="*/ 502 h 616"/>
                <a:gd name="T50" fmla="*/ 261 w 713"/>
                <a:gd name="T51" fmla="*/ 489 h 616"/>
                <a:gd name="T52" fmla="*/ 434 w 713"/>
                <a:gd name="T53" fmla="*/ 445 h 616"/>
                <a:gd name="T54" fmla="*/ 63 w 713"/>
                <a:gd name="T55" fmla="*/ 287 h 616"/>
                <a:gd name="T56" fmla="*/ 168 w 713"/>
                <a:gd name="T57" fmla="*/ 377 h 616"/>
                <a:gd name="T58" fmla="*/ 84 w 713"/>
                <a:gd name="T59" fmla="*/ 318 h 616"/>
                <a:gd name="T60" fmla="*/ 467 w 713"/>
                <a:gd name="T61" fmla="*/ 437 h 616"/>
                <a:gd name="T62" fmla="*/ 476 w 713"/>
                <a:gd name="T63" fmla="*/ 444 h 616"/>
                <a:gd name="T64" fmla="*/ 144 w 713"/>
                <a:gd name="T65" fmla="*/ 373 h 616"/>
                <a:gd name="T66" fmla="*/ 147 w 713"/>
                <a:gd name="T67" fmla="*/ 344 h 616"/>
                <a:gd name="T68" fmla="*/ 509 w 713"/>
                <a:gd name="T69" fmla="*/ 236 h 616"/>
                <a:gd name="T70" fmla="*/ 483 w 713"/>
                <a:gd name="T71" fmla="*/ 295 h 616"/>
                <a:gd name="T72" fmla="*/ 484 w 713"/>
                <a:gd name="T73" fmla="*/ 310 h 616"/>
                <a:gd name="T74" fmla="*/ 479 w 713"/>
                <a:gd name="T75" fmla="*/ 331 h 616"/>
                <a:gd name="T76" fmla="*/ 475 w 713"/>
                <a:gd name="T77" fmla="*/ 335 h 616"/>
                <a:gd name="T78" fmla="*/ 502 w 713"/>
                <a:gd name="T79" fmla="*/ 294 h 616"/>
                <a:gd name="T80" fmla="*/ 528 w 713"/>
                <a:gd name="T81" fmla="*/ 261 h 616"/>
                <a:gd name="T82" fmla="*/ 463 w 713"/>
                <a:gd name="T83" fmla="*/ 317 h 616"/>
                <a:gd name="T84" fmla="*/ 488 w 713"/>
                <a:gd name="T85" fmla="*/ 285 h 616"/>
                <a:gd name="T86" fmla="*/ 532 w 713"/>
                <a:gd name="T87" fmla="*/ 220 h 616"/>
                <a:gd name="T88" fmla="*/ 468 w 713"/>
                <a:gd name="T89" fmla="*/ 353 h 616"/>
                <a:gd name="T90" fmla="*/ 428 w 713"/>
                <a:gd name="T91" fmla="*/ 300 h 616"/>
                <a:gd name="T92" fmla="*/ 486 w 713"/>
                <a:gd name="T93" fmla="*/ 258 h 616"/>
                <a:gd name="T94" fmla="*/ 581 w 713"/>
                <a:gd name="T95" fmla="*/ 230 h 616"/>
                <a:gd name="T96" fmla="*/ 487 w 713"/>
                <a:gd name="T97" fmla="*/ 347 h 616"/>
                <a:gd name="T98" fmla="*/ 611 w 713"/>
                <a:gd name="T99" fmla="*/ 165 h 616"/>
                <a:gd name="T100" fmla="*/ 496 w 713"/>
                <a:gd name="T101" fmla="*/ 245 h 616"/>
                <a:gd name="T102" fmla="*/ 495 w 713"/>
                <a:gd name="T103" fmla="*/ 368 h 616"/>
                <a:gd name="T104" fmla="*/ 504 w 713"/>
                <a:gd name="T105" fmla="*/ 554 h 616"/>
                <a:gd name="T106" fmla="*/ 244 w 713"/>
                <a:gd name="T107" fmla="*/ 463 h 616"/>
                <a:gd name="T108" fmla="*/ 161 w 713"/>
                <a:gd name="T109" fmla="*/ 474 h 616"/>
                <a:gd name="T110" fmla="*/ 52 w 713"/>
                <a:gd name="T111" fmla="*/ 332 h 616"/>
                <a:gd name="T112" fmla="*/ 66 w 713"/>
                <a:gd name="T113" fmla="*/ 339 h 616"/>
                <a:gd name="T114" fmla="*/ 420 w 713"/>
                <a:gd name="T115" fmla="*/ 404 h 616"/>
                <a:gd name="T116" fmla="*/ 422 w 713"/>
                <a:gd name="T117" fmla="*/ 436 h 616"/>
                <a:gd name="T118" fmla="*/ 92 w 713"/>
                <a:gd name="T119" fmla="*/ 381 h 616"/>
                <a:gd name="T120" fmla="*/ 46 w 713"/>
                <a:gd name="T121" fmla="*/ 291 h 616"/>
                <a:gd name="T122" fmla="*/ 37 w 713"/>
                <a:gd name="T123" fmla="*/ 248 h 616"/>
                <a:gd name="T124" fmla="*/ 191 w 713"/>
                <a:gd name="T125" fmla="*/ 365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3" h="616">
                  <a:moveTo>
                    <a:pt x="9" y="180"/>
                  </a:moveTo>
                  <a:cubicBezTo>
                    <a:pt x="8" y="181"/>
                    <a:pt x="8" y="181"/>
                    <a:pt x="8" y="181"/>
                  </a:cubicBezTo>
                  <a:cubicBezTo>
                    <a:pt x="7" y="183"/>
                    <a:pt x="7" y="183"/>
                    <a:pt x="7" y="183"/>
                  </a:cubicBezTo>
                  <a:cubicBezTo>
                    <a:pt x="7" y="183"/>
                    <a:pt x="8" y="184"/>
                    <a:pt x="9" y="184"/>
                  </a:cubicBezTo>
                  <a:cubicBezTo>
                    <a:pt x="9" y="187"/>
                    <a:pt x="10" y="188"/>
                    <a:pt x="11" y="189"/>
                  </a:cubicBezTo>
                  <a:cubicBezTo>
                    <a:pt x="11" y="190"/>
                    <a:pt x="11" y="190"/>
                    <a:pt x="12" y="191"/>
                  </a:cubicBezTo>
                  <a:cubicBezTo>
                    <a:pt x="14" y="193"/>
                    <a:pt x="17" y="195"/>
                    <a:pt x="20" y="197"/>
                  </a:cubicBezTo>
                  <a:cubicBezTo>
                    <a:pt x="23" y="200"/>
                    <a:pt x="26" y="202"/>
                    <a:pt x="30" y="205"/>
                  </a:cubicBezTo>
                  <a:cubicBezTo>
                    <a:pt x="30" y="208"/>
                    <a:pt x="30" y="208"/>
                    <a:pt x="30" y="208"/>
                  </a:cubicBezTo>
                  <a:cubicBezTo>
                    <a:pt x="30" y="216"/>
                    <a:pt x="31" y="224"/>
                    <a:pt x="32" y="232"/>
                  </a:cubicBezTo>
                  <a:cubicBezTo>
                    <a:pt x="31" y="227"/>
                    <a:pt x="30" y="221"/>
                    <a:pt x="29" y="215"/>
                  </a:cubicBezTo>
                  <a:cubicBezTo>
                    <a:pt x="27" y="215"/>
                    <a:pt x="27" y="215"/>
                    <a:pt x="27" y="215"/>
                  </a:cubicBezTo>
                  <a:cubicBezTo>
                    <a:pt x="27" y="217"/>
                    <a:pt x="27" y="219"/>
                    <a:pt x="27" y="221"/>
                  </a:cubicBezTo>
                  <a:cubicBezTo>
                    <a:pt x="27" y="223"/>
                    <a:pt x="27" y="226"/>
                    <a:pt x="27" y="228"/>
                  </a:cubicBezTo>
                  <a:cubicBezTo>
                    <a:pt x="27" y="231"/>
                    <a:pt x="27" y="233"/>
                    <a:pt x="27" y="235"/>
                  </a:cubicBezTo>
                  <a:cubicBezTo>
                    <a:pt x="29" y="235"/>
                    <a:pt x="29" y="235"/>
                    <a:pt x="29" y="235"/>
                  </a:cubicBezTo>
                  <a:cubicBezTo>
                    <a:pt x="29" y="234"/>
                    <a:pt x="29" y="232"/>
                    <a:pt x="29" y="230"/>
                  </a:cubicBezTo>
                  <a:cubicBezTo>
                    <a:pt x="31" y="236"/>
                    <a:pt x="32" y="242"/>
                    <a:pt x="34" y="248"/>
                  </a:cubicBezTo>
                  <a:cubicBezTo>
                    <a:pt x="32" y="248"/>
                    <a:pt x="30" y="247"/>
                    <a:pt x="28" y="247"/>
                  </a:cubicBezTo>
                  <a:cubicBezTo>
                    <a:pt x="28" y="249"/>
                    <a:pt x="28" y="249"/>
                    <a:pt x="28" y="249"/>
                  </a:cubicBezTo>
                  <a:cubicBezTo>
                    <a:pt x="44" y="253"/>
                    <a:pt x="60" y="262"/>
                    <a:pt x="76" y="274"/>
                  </a:cubicBezTo>
                  <a:cubicBezTo>
                    <a:pt x="74" y="274"/>
                    <a:pt x="71" y="273"/>
                    <a:pt x="69" y="273"/>
                  </a:cubicBezTo>
                  <a:cubicBezTo>
                    <a:pt x="69" y="275"/>
                    <a:pt x="69" y="275"/>
                    <a:pt x="69" y="275"/>
                  </a:cubicBezTo>
                  <a:cubicBezTo>
                    <a:pt x="73" y="276"/>
                    <a:pt x="78" y="278"/>
                    <a:pt x="82" y="280"/>
                  </a:cubicBezTo>
                  <a:cubicBezTo>
                    <a:pt x="84" y="281"/>
                    <a:pt x="85" y="282"/>
                    <a:pt x="87" y="283"/>
                  </a:cubicBezTo>
                  <a:cubicBezTo>
                    <a:pt x="98" y="294"/>
                    <a:pt x="109" y="305"/>
                    <a:pt x="119" y="315"/>
                  </a:cubicBezTo>
                  <a:cubicBezTo>
                    <a:pt x="100" y="299"/>
                    <a:pt x="78" y="285"/>
                    <a:pt x="60" y="273"/>
                  </a:cubicBezTo>
                  <a:cubicBezTo>
                    <a:pt x="57" y="271"/>
                    <a:pt x="57" y="271"/>
                    <a:pt x="57" y="271"/>
                  </a:cubicBezTo>
                  <a:cubicBezTo>
                    <a:pt x="58" y="275"/>
                    <a:pt x="58" y="275"/>
                    <a:pt x="58" y="275"/>
                  </a:cubicBezTo>
                  <a:cubicBezTo>
                    <a:pt x="58" y="275"/>
                    <a:pt x="58" y="275"/>
                    <a:pt x="59" y="275"/>
                  </a:cubicBezTo>
                  <a:cubicBezTo>
                    <a:pt x="58" y="275"/>
                    <a:pt x="57" y="274"/>
                    <a:pt x="56" y="274"/>
                  </a:cubicBezTo>
                  <a:cubicBezTo>
                    <a:pt x="56" y="272"/>
                    <a:pt x="56" y="272"/>
                    <a:pt x="56" y="272"/>
                  </a:cubicBezTo>
                  <a:cubicBezTo>
                    <a:pt x="55" y="272"/>
                    <a:pt x="55" y="272"/>
                    <a:pt x="54" y="272"/>
                  </a:cubicBezTo>
                  <a:cubicBezTo>
                    <a:pt x="47" y="268"/>
                    <a:pt x="40" y="264"/>
                    <a:pt x="35" y="261"/>
                  </a:cubicBezTo>
                  <a:cubicBezTo>
                    <a:pt x="34" y="262"/>
                    <a:pt x="34" y="262"/>
                    <a:pt x="34" y="262"/>
                  </a:cubicBezTo>
                  <a:cubicBezTo>
                    <a:pt x="33" y="261"/>
                    <a:pt x="33" y="261"/>
                    <a:pt x="32" y="260"/>
                  </a:cubicBezTo>
                  <a:cubicBezTo>
                    <a:pt x="31" y="260"/>
                    <a:pt x="29" y="260"/>
                    <a:pt x="28" y="261"/>
                  </a:cubicBezTo>
                  <a:cubicBezTo>
                    <a:pt x="28" y="261"/>
                    <a:pt x="28" y="261"/>
                    <a:pt x="27" y="260"/>
                  </a:cubicBezTo>
                  <a:cubicBezTo>
                    <a:pt x="25" y="259"/>
                    <a:pt x="23" y="261"/>
                    <a:pt x="22" y="263"/>
                  </a:cubicBezTo>
                  <a:cubicBezTo>
                    <a:pt x="21" y="262"/>
                    <a:pt x="19" y="261"/>
                    <a:pt x="17" y="260"/>
                  </a:cubicBezTo>
                  <a:cubicBezTo>
                    <a:pt x="13" y="259"/>
                    <a:pt x="10" y="264"/>
                    <a:pt x="13" y="266"/>
                  </a:cubicBezTo>
                  <a:cubicBezTo>
                    <a:pt x="16" y="268"/>
                    <a:pt x="18" y="270"/>
                    <a:pt x="20" y="272"/>
                  </a:cubicBezTo>
                  <a:cubicBezTo>
                    <a:pt x="20" y="272"/>
                    <a:pt x="20" y="272"/>
                    <a:pt x="20" y="272"/>
                  </a:cubicBezTo>
                  <a:cubicBezTo>
                    <a:pt x="21" y="273"/>
                    <a:pt x="22" y="273"/>
                    <a:pt x="22" y="273"/>
                  </a:cubicBezTo>
                  <a:cubicBezTo>
                    <a:pt x="23" y="273"/>
                    <a:pt x="23" y="273"/>
                    <a:pt x="24" y="274"/>
                  </a:cubicBezTo>
                  <a:cubicBezTo>
                    <a:pt x="24" y="274"/>
                    <a:pt x="24" y="274"/>
                    <a:pt x="24" y="274"/>
                  </a:cubicBezTo>
                  <a:cubicBezTo>
                    <a:pt x="24" y="275"/>
                    <a:pt x="24" y="275"/>
                    <a:pt x="24" y="275"/>
                  </a:cubicBezTo>
                  <a:cubicBezTo>
                    <a:pt x="24" y="275"/>
                    <a:pt x="24" y="275"/>
                    <a:pt x="24" y="275"/>
                  </a:cubicBezTo>
                  <a:cubicBezTo>
                    <a:pt x="23" y="275"/>
                    <a:pt x="23" y="275"/>
                    <a:pt x="23" y="276"/>
                  </a:cubicBezTo>
                  <a:cubicBezTo>
                    <a:pt x="22" y="276"/>
                    <a:pt x="21" y="277"/>
                    <a:pt x="21" y="277"/>
                  </a:cubicBezTo>
                  <a:cubicBezTo>
                    <a:pt x="20" y="278"/>
                    <a:pt x="20" y="278"/>
                    <a:pt x="20" y="278"/>
                  </a:cubicBezTo>
                  <a:cubicBezTo>
                    <a:pt x="21" y="279"/>
                    <a:pt x="21" y="279"/>
                    <a:pt x="21" y="279"/>
                  </a:cubicBezTo>
                  <a:cubicBezTo>
                    <a:pt x="24" y="283"/>
                    <a:pt x="28" y="287"/>
                    <a:pt x="32" y="290"/>
                  </a:cubicBezTo>
                  <a:cubicBezTo>
                    <a:pt x="28" y="289"/>
                    <a:pt x="25" y="288"/>
                    <a:pt x="23" y="287"/>
                  </a:cubicBezTo>
                  <a:cubicBezTo>
                    <a:pt x="21" y="290"/>
                    <a:pt x="21" y="290"/>
                    <a:pt x="21" y="290"/>
                  </a:cubicBezTo>
                  <a:cubicBezTo>
                    <a:pt x="29" y="296"/>
                    <a:pt x="37" y="303"/>
                    <a:pt x="45" y="309"/>
                  </a:cubicBezTo>
                  <a:cubicBezTo>
                    <a:pt x="45" y="313"/>
                    <a:pt x="45" y="321"/>
                    <a:pt x="47" y="329"/>
                  </a:cubicBezTo>
                  <a:cubicBezTo>
                    <a:pt x="46" y="326"/>
                    <a:pt x="45" y="324"/>
                    <a:pt x="44" y="322"/>
                  </a:cubicBezTo>
                  <a:cubicBezTo>
                    <a:pt x="42" y="323"/>
                    <a:pt x="42" y="323"/>
                    <a:pt x="42" y="323"/>
                  </a:cubicBezTo>
                  <a:cubicBezTo>
                    <a:pt x="42" y="323"/>
                    <a:pt x="42" y="324"/>
                    <a:pt x="42" y="324"/>
                  </a:cubicBezTo>
                  <a:cubicBezTo>
                    <a:pt x="42" y="331"/>
                    <a:pt x="44" y="338"/>
                    <a:pt x="46" y="344"/>
                  </a:cubicBezTo>
                  <a:cubicBezTo>
                    <a:pt x="45" y="349"/>
                    <a:pt x="44" y="353"/>
                    <a:pt x="44" y="357"/>
                  </a:cubicBezTo>
                  <a:cubicBezTo>
                    <a:pt x="44" y="363"/>
                    <a:pt x="45" y="369"/>
                    <a:pt x="47" y="374"/>
                  </a:cubicBezTo>
                  <a:cubicBezTo>
                    <a:pt x="49" y="377"/>
                    <a:pt x="49" y="377"/>
                    <a:pt x="49" y="377"/>
                  </a:cubicBezTo>
                  <a:cubicBezTo>
                    <a:pt x="50" y="374"/>
                    <a:pt x="50" y="374"/>
                    <a:pt x="50" y="374"/>
                  </a:cubicBezTo>
                  <a:cubicBezTo>
                    <a:pt x="51" y="370"/>
                    <a:pt x="52" y="366"/>
                    <a:pt x="52" y="362"/>
                  </a:cubicBezTo>
                  <a:cubicBezTo>
                    <a:pt x="58" y="374"/>
                    <a:pt x="67" y="384"/>
                    <a:pt x="76" y="395"/>
                  </a:cubicBezTo>
                  <a:cubicBezTo>
                    <a:pt x="84" y="402"/>
                    <a:pt x="92" y="410"/>
                    <a:pt x="100" y="417"/>
                  </a:cubicBezTo>
                  <a:cubicBezTo>
                    <a:pt x="96" y="416"/>
                    <a:pt x="93" y="415"/>
                    <a:pt x="90" y="415"/>
                  </a:cubicBezTo>
                  <a:cubicBezTo>
                    <a:pt x="89" y="415"/>
                    <a:pt x="88" y="415"/>
                    <a:pt x="87" y="416"/>
                  </a:cubicBezTo>
                  <a:cubicBezTo>
                    <a:pt x="87" y="418"/>
                    <a:pt x="87" y="418"/>
                    <a:pt x="87" y="418"/>
                  </a:cubicBezTo>
                  <a:cubicBezTo>
                    <a:pt x="88" y="418"/>
                    <a:pt x="89" y="418"/>
                    <a:pt x="90" y="418"/>
                  </a:cubicBezTo>
                  <a:cubicBezTo>
                    <a:pt x="94" y="418"/>
                    <a:pt x="100" y="420"/>
                    <a:pt x="105" y="423"/>
                  </a:cubicBezTo>
                  <a:cubicBezTo>
                    <a:pt x="110" y="428"/>
                    <a:pt x="115" y="433"/>
                    <a:pt x="119" y="438"/>
                  </a:cubicBezTo>
                  <a:cubicBezTo>
                    <a:pt x="120" y="438"/>
                    <a:pt x="120" y="438"/>
                    <a:pt x="120" y="438"/>
                  </a:cubicBezTo>
                  <a:cubicBezTo>
                    <a:pt x="125" y="443"/>
                    <a:pt x="131" y="449"/>
                    <a:pt x="136" y="455"/>
                  </a:cubicBezTo>
                  <a:cubicBezTo>
                    <a:pt x="130" y="450"/>
                    <a:pt x="124" y="446"/>
                    <a:pt x="118" y="441"/>
                  </a:cubicBezTo>
                  <a:cubicBezTo>
                    <a:pt x="117" y="443"/>
                    <a:pt x="117" y="443"/>
                    <a:pt x="117" y="443"/>
                  </a:cubicBezTo>
                  <a:cubicBezTo>
                    <a:pt x="125" y="450"/>
                    <a:pt x="134" y="456"/>
                    <a:pt x="142" y="462"/>
                  </a:cubicBezTo>
                  <a:cubicBezTo>
                    <a:pt x="135" y="464"/>
                    <a:pt x="130" y="466"/>
                    <a:pt x="127" y="467"/>
                  </a:cubicBezTo>
                  <a:cubicBezTo>
                    <a:pt x="124" y="464"/>
                    <a:pt x="121" y="463"/>
                    <a:pt x="121" y="463"/>
                  </a:cubicBezTo>
                  <a:cubicBezTo>
                    <a:pt x="122" y="464"/>
                    <a:pt x="123" y="466"/>
                    <a:pt x="125" y="468"/>
                  </a:cubicBezTo>
                  <a:cubicBezTo>
                    <a:pt x="125" y="468"/>
                    <a:pt x="125" y="468"/>
                    <a:pt x="125" y="468"/>
                  </a:cubicBezTo>
                  <a:cubicBezTo>
                    <a:pt x="125" y="468"/>
                    <a:pt x="125" y="468"/>
                    <a:pt x="125" y="468"/>
                  </a:cubicBezTo>
                  <a:cubicBezTo>
                    <a:pt x="142" y="489"/>
                    <a:pt x="211" y="545"/>
                    <a:pt x="211" y="545"/>
                  </a:cubicBezTo>
                  <a:cubicBezTo>
                    <a:pt x="211" y="529"/>
                    <a:pt x="147" y="481"/>
                    <a:pt x="127" y="467"/>
                  </a:cubicBezTo>
                  <a:cubicBezTo>
                    <a:pt x="132" y="466"/>
                    <a:pt x="137" y="465"/>
                    <a:pt x="144" y="464"/>
                  </a:cubicBezTo>
                  <a:cubicBezTo>
                    <a:pt x="145" y="465"/>
                    <a:pt x="147" y="466"/>
                    <a:pt x="148" y="467"/>
                  </a:cubicBezTo>
                  <a:cubicBezTo>
                    <a:pt x="150" y="469"/>
                    <a:pt x="152" y="471"/>
                    <a:pt x="154" y="473"/>
                  </a:cubicBezTo>
                  <a:cubicBezTo>
                    <a:pt x="153" y="473"/>
                    <a:pt x="151" y="472"/>
                    <a:pt x="150" y="472"/>
                  </a:cubicBezTo>
                  <a:cubicBezTo>
                    <a:pt x="149" y="471"/>
                    <a:pt x="148" y="469"/>
                    <a:pt x="147" y="467"/>
                  </a:cubicBezTo>
                  <a:cubicBezTo>
                    <a:pt x="145" y="469"/>
                    <a:pt x="145" y="469"/>
                    <a:pt x="145" y="469"/>
                  </a:cubicBezTo>
                  <a:cubicBezTo>
                    <a:pt x="146" y="471"/>
                    <a:pt x="147" y="473"/>
                    <a:pt x="149" y="474"/>
                  </a:cubicBezTo>
                  <a:cubicBezTo>
                    <a:pt x="151" y="475"/>
                    <a:pt x="152" y="476"/>
                    <a:pt x="154" y="476"/>
                  </a:cubicBezTo>
                  <a:cubicBezTo>
                    <a:pt x="155" y="476"/>
                    <a:pt x="156" y="475"/>
                    <a:pt x="157" y="475"/>
                  </a:cubicBezTo>
                  <a:cubicBezTo>
                    <a:pt x="158" y="475"/>
                    <a:pt x="158" y="475"/>
                    <a:pt x="158" y="475"/>
                  </a:cubicBezTo>
                  <a:cubicBezTo>
                    <a:pt x="171" y="486"/>
                    <a:pt x="184" y="498"/>
                    <a:pt x="196" y="510"/>
                  </a:cubicBezTo>
                  <a:cubicBezTo>
                    <a:pt x="198" y="508"/>
                    <a:pt x="198" y="508"/>
                    <a:pt x="198" y="508"/>
                  </a:cubicBezTo>
                  <a:cubicBezTo>
                    <a:pt x="191" y="501"/>
                    <a:pt x="184" y="495"/>
                    <a:pt x="177" y="488"/>
                  </a:cubicBezTo>
                  <a:cubicBezTo>
                    <a:pt x="177" y="488"/>
                    <a:pt x="177" y="488"/>
                    <a:pt x="177" y="488"/>
                  </a:cubicBezTo>
                  <a:cubicBezTo>
                    <a:pt x="171" y="482"/>
                    <a:pt x="163" y="473"/>
                    <a:pt x="153" y="462"/>
                  </a:cubicBezTo>
                  <a:cubicBezTo>
                    <a:pt x="154" y="462"/>
                    <a:pt x="155" y="462"/>
                    <a:pt x="156" y="462"/>
                  </a:cubicBezTo>
                  <a:cubicBezTo>
                    <a:pt x="171" y="475"/>
                    <a:pt x="198" y="501"/>
                    <a:pt x="201" y="509"/>
                  </a:cubicBezTo>
                  <a:cubicBezTo>
                    <a:pt x="201" y="509"/>
                    <a:pt x="200" y="490"/>
                    <a:pt x="159" y="462"/>
                  </a:cubicBezTo>
                  <a:cubicBezTo>
                    <a:pt x="162" y="461"/>
                    <a:pt x="166" y="461"/>
                    <a:pt x="169" y="461"/>
                  </a:cubicBezTo>
                  <a:cubicBezTo>
                    <a:pt x="169" y="462"/>
                    <a:pt x="170" y="463"/>
                    <a:pt x="170" y="463"/>
                  </a:cubicBezTo>
                  <a:cubicBezTo>
                    <a:pt x="173" y="463"/>
                    <a:pt x="173" y="463"/>
                    <a:pt x="173" y="463"/>
                  </a:cubicBezTo>
                  <a:cubicBezTo>
                    <a:pt x="172" y="462"/>
                    <a:pt x="172" y="461"/>
                    <a:pt x="172" y="460"/>
                  </a:cubicBezTo>
                  <a:cubicBezTo>
                    <a:pt x="176" y="460"/>
                    <a:pt x="181" y="460"/>
                    <a:pt x="185" y="460"/>
                  </a:cubicBezTo>
                  <a:cubicBezTo>
                    <a:pt x="186" y="461"/>
                    <a:pt x="187" y="463"/>
                    <a:pt x="188" y="465"/>
                  </a:cubicBezTo>
                  <a:cubicBezTo>
                    <a:pt x="184" y="466"/>
                    <a:pt x="180" y="467"/>
                    <a:pt x="176" y="469"/>
                  </a:cubicBezTo>
                  <a:cubicBezTo>
                    <a:pt x="177" y="472"/>
                    <a:pt x="177" y="472"/>
                    <a:pt x="177" y="472"/>
                  </a:cubicBezTo>
                  <a:cubicBezTo>
                    <a:pt x="181" y="470"/>
                    <a:pt x="185" y="468"/>
                    <a:pt x="189" y="467"/>
                  </a:cubicBezTo>
                  <a:cubicBezTo>
                    <a:pt x="190" y="468"/>
                    <a:pt x="190" y="469"/>
                    <a:pt x="191" y="470"/>
                  </a:cubicBezTo>
                  <a:cubicBezTo>
                    <a:pt x="190" y="470"/>
                    <a:pt x="190" y="469"/>
                    <a:pt x="190" y="469"/>
                  </a:cubicBezTo>
                  <a:cubicBezTo>
                    <a:pt x="189" y="472"/>
                    <a:pt x="189" y="472"/>
                    <a:pt x="189" y="472"/>
                  </a:cubicBezTo>
                  <a:cubicBezTo>
                    <a:pt x="190" y="472"/>
                    <a:pt x="191" y="473"/>
                    <a:pt x="193" y="473"/>
                  </a:cubicBezTo>
                  <a:cubicBezTo>
                    <a:pt x="198" y="480"/>
                    <a:pt x="204" y="486"/>
                    <a:pt x="211" y="487"/>
                  </a:cubicBezTo>
                  <a:cubicBezTo>
                    <a:pt x="225" y="489"/>
                    <a:pt x="413" y="518"/>
                    <a:pt x="474" y="531"/>
                  </a:cubicBezTo>
                  <a:cubicBezTo>
                    <a:pt x="469" y="530"/>
                    <a:pt x="464" y="528"/>
                    <a:pt x="458" y="527"/>
                  </a:cubicBezTo>
                  <a:cubicBezTo>
                    <a:pt x="459" y="526"/>
                    <a:pt x="459" y="526"/>
                    <a:pt x="459" y="526"/>
                  </a:cubicBezTo>
                  <a:cubicBezTo>
                    <a:pt x="459" y="526"/>
                    <a:pt x="459" y="526"/>
                    <a:pt x="459" y="526"/>
                  </a:cubicBezTo>
                  <a:cubicBezTo>
                    <a:pt x="469" y="527"/>
                    <a:pt x="480" y="528"/>
                    <a:pt x="490" y="528"/>
                  </a:cubicBezTo>
                  <a:cubicBezTo>
                    <a:pt x="493" y="529"/>
                    <a:pt x="496" y="529"/>
                    <a:pt x="499" y="530"/>
                  </a:cubicBezTo>
                  <a:cubicBezTo>
                    <a:pt x="505" y="536"/>
                    <a:pt x="509" y="540"/>
                    <a:pt x="510" y="542"/>
                  </a:cubicBezTo>
                  <a:cubicBezTo>
                    <a:pt x="510" y="545"/>
                    <a:pt x="508" y="548"/>
                    <a:pt x="507" y="551"/>
                  </a:cubicBezTo>
                  <a:cubicBezTo>
                    <a:pt x="507" y="549"/>
                    <a:pt x="507" y="547"/>
                    <a:pt x="507" y="545"/>
                  </a:cubicBezTo>
                  <a:cubicBezTo>
                    <a:pt x="505" y="545"/>
                    <a:pt x="505" y="545"/>
                    <a:pt x="505" y="545"/>
                  </a:cubicBezTo>
                  <a:cubicBezTo>
                    <a:pt x="503" y="549"/>
                    <a:pt x="501" y="555"/>
                    <a:pt x="499" y="561"/>
                  </a:cubicBezTo>
                  <a:cubicBezTo>
                    <a:pt x="499" y="563"/>
                    <a:pt x="498" y="566"/>
                    <a:pt x="498" y="569"/>
                  </a:cubicBezTo>
                  <a:cubicBezTo>
                    <a:pt x="495" y="573"/>
                    <a:pt x="493" y="578"/>
                    <a:pt x="492" y="583"/>
                  </a:cubicBezTo>
                  <a:cubicBezTo>
                    <a:pt x="494" y="584"/>
                    <a:pt x="494" y="584"/>
                    <a:pt x="494" y="584"/>
                  </a:cubicBezTo>
                  <a:cubicBezTo>
                    <a:pt x="494" y="584"/>
                    <a:pt x="494" y="583"/>
                    <a:pt x="494" y="583"/>
                  </a:cubicBezTo>
                  <a:cubicBezTo>
                    <a:pt x="497" y="584"/>
                    <a:pt x="497" y="584"/>
                    <a:pt x="497" y="584"/>
                  </a:cubicBezTo>
                  <a:cubicBezTo>
                    <a:pt x="497" y="583"/>
                    <a:pt x="497" y="583"/>
                    <a:pt x="497" y="583"/>
                  </a:cubicBezTo>
                  <a:cubicBezTo>
                    <a:pt x="498" y="588"/>
                    <a:pt x="499" y="593"/>
                    <a:pt x="501" y="598"/>
                  </a:cubicBezTo>
                  <a:cubicBezTo>
                    <a:pt x="432" y="577"/>
                    <a:pt x="312" y="559"/>
                    <a:pt x="264" y="552"/>
                  </a:cubicBezTo>
                  <a:cubicBezTo>
                    <a:pt x="337" y="565"/>
                    <a:pt x="545" y="616"/>
                    <a:pt x="545" y="616"/>
                  </a:cubicBezTo>
                  <a:cubicBezTo>
                    <a:pt x="537" y="610"/>
                    <a:pt x="523" y="605"/>
                    <a:pt x="505" y="599"/>
                  </a:cubicBezTo>
                  <a:cubicBezTo>
                    <a:pt x="506" y="598"/>
                    <a:pt x="507" y="598"/>
                    <a:pt x="508" y="597"/>
                  </a:cubicBezTo>
                  <a:cubicBezTo>
                    <a:pt x="508" y="600"/>
                    <a:pt x="508" y="600"/>
                    <a:pt x="508" y="600"/>
                  </a:cubicBezTo>
                  <a:cubicBezTo>
                    <a:pt x="510" y="596"/>
                    <a:pt x="510" y="596"/>
                    <a:pt x="510" y="596"/>
                  </a:cubicBezTo>
                  <a:cubicBezTo>
                    <a:pt x="510" y="595"/>
                    <a:pt x="510" y="594"/>
                    <a:pt x="510" y="593"/>
                  </a:cubicBezTo>
                  <a:cubicBezTo>
                    <a:pt x="520" y="578"/>
                    <a:pt x="522" y="546"/>
                    <a:pt x="522" y="540"/>
                  </a:cubicBezTo>
                  <a:cubicBezTo>
                    <a:pt x="522" y="539"/>
                    <a:pt x="520" y="536"/>
                    <a:pt x="517" y="532"/>
                  </a:cubicBezTo>
                  <a:cubicBezTo>
                    <a:pt x="520" y="533"/>
                    <a:pt x="524" y="533"/>
                    <a:pt x="528" y="533"/>
                  </a:cubicBezTo>
                  <a:cubicBezTo>
                    <a:pt x="528" y="531"/>
                    <a:pt x="528" y="531"/>
                    <a:pt x="528" y="531"/>
                  </a:cubicBezTo>
                  <a:cubicBezTo>
                    <a:pt x="523" y="530"/>
                    <a:pt x="518" y="529"/>
                    <a:pt x="513" y="528"/>
                  </a:cubicBezTo>
                  <a:cubicBezTo>
                    <a:pt x="513" y="528"/>
                    <a:pt x="513" y="527"/>
                    <a:pt x="513" y="527"/>
                  </a:cubicBezTo>
                  <a:cubicBezTo>
                    <a:pt x="513" y="527"/>
                    <a:pt x="513" y="527"/>
                    <a:pt x="513" y="527"/>
                  </a:cubicBezTo>
                  <a:cubicBezTo>
                    <a:pt x="513" y="527"/>
                    <a:pt x="513" y="527"/>
                    <a:pt x="513" y="527"/>
                  </a:cubicBezTo>
                  <a:cubicBezTo>
                    <a:pt x="513" y="527"/>
                    <a:pt x="513" y="527"/>
                    <a:pt x="513" y="527"/>
                  </a:cubicBezTo>
                  <a:cubicBezTo>
                    <a:pt x="512" y="522"/>
                    <a:pt x="509" y="518"/>
                    <a:pt x="506" y="514"/>
                  </a:cubicBezTo>
                  <a:cubicBezTo>
                    <a:pt x="507" y="515"/>
                    <a:pt x="508" y="515"/>
                    <a:pt x="508" y="515"/>
                  </a:cubicBezTo>
                  <a:cubicBezTo>
                    <a:pt x="509" y="513"/>
                    <a:pt x="509" y="513"/>
                    <a:pt x="509" y="513"/>
                  </a:cubicBezTo>
                  <a:cubicBezTo>
                    <a:pt x="507" y="512"/>
                    <a:pt x="506" y="511"/>
                    <a:pt x="504" y="511"/>
                  </a:cubicBezTo>
                  <a:cubicBezTo>
                    <a:pt x="504" y="510"/>
                    <a:pt x="504" y="510"/>
                    <a:pt x="504" y="510"/>
                  </a:cubicBezTo>
                  <a:cubicBezTo>
                    <a:pt x="501" y="508"/>
                    <a:pt x="497" y="505"/>
                    <a:pt x="494" y="502"/>
                  </a:cubicBezTo>
                  <a:cubicBezTo>
                    <a:pt x="489" y="497"/>
                    <a:pt x="483" y="493"/>
                    <a:pt x="477" y="490"/>
                  </a:cubicBezTo>
                  <a:cubicBezTo>
                    <a:pt x="473" y="487"/>
                    <a:pt x="469" y="485"/>
                    <a:pt x="466" y="482"/>
                  </a:cubicBezTo>
                  <a:cubicBezTo>
                    <a:pt x="463" y="480"/>
                    <a:pt x="460" y="477"/>
                    <a:pt x="457" y="474"/>
                  </a:cubicBezTo>
                  <a:cubicBezTo>
                    <a:pt x="456" y="473"/>
                    <a:pt x="455" y="472"/>
                    <a:pt x="454" y="471"/>
                  </a:cubicBezTo>
                  <a:cubicBezTo>
                    <a:pt x="452" y="469"/>
                    <a:pt x="449" y="466"/>
                    <a:pt x="448" y="464"/>
                  </a:cubicBezTo>
                  <a:cubicBezTo>
                    <a:pt x="451" y="465"/>
                    <a:pt x="454" y="465"/>
                    <a:pt x="458" y="465"/>
                  </a:cubicBezTo>
                  <a:cubicBezTo>
                    <a:pt x="458" y="468"/>
                    <a:pt x="459" y="470"/>
                    <a:pt x="460" y="472"/>
                  </a:cubicBezTo>
                  <a:cubicBezTo>
                    <a:pt x="463" y="476"/>
                    <a:pt x="467" y="479"/>
                    <a:pt x="473" y="479"/>
                  </a:cubicBezTo>
                  <a:cubicBezTo>
                    <a:pt x="475" y="479"/>
                    <a:pt x="478" y="478"/>
                    <a:pt x="481" y="477"/>
                  </a:cubicBezTo>
                  <a:cubicBezTo>
                    <a:pt x="480" y="475"/>
                    <a:pt x="480" y="475"/>
                    <a:pt x="480" y="475"/>
                  </a:cubicBezTo>
                  <a:cubicBezTo>
                    <a:pt x="477" y="476"/>
                    <a:pt x="475" y="476"/>
                    <a:pt x="473" y="476"/>
                  </a:cubicBezTo>
                  <a:cubicBezTo>
                    <a:pt x="468" y="476"/>
                    <a:pt x="465" y="474"/>
                    <a:pt x="462" y="470"/>
                  </a:cubicBezTo>
                  <a:cubicBezTo>
                    <a:pt x="462" y="469"/>
                    <a:pt x="461" y="467"/>
                    <a:pt x="460" y="465"/>
                  </a:cubicBezTo>
                  <a:cubicBezTo>
                    <a:pt x="464" y="466"/>
                    <a:pt x="468" y="466"/>
                    <a:pt x="472" y="466"/>
                  </a:cubicBezTo>
                  <a:cubicBezTo>
                    <a:pt x="473" y="466"/>
                    <a:pt x="473" y="466"/>
                    <a:pt x="473" y="466"/>
                  </a:cubicBezTo>
                  <a:cubicBezTo>
                    <a:pt x="472" y="469"/>
                    <a:pt x="472" y="469"/>
                    <a:pt x="472" y="469"/>
                  </a:cubicBezTo>
                  <a:cubicBezTo>
                    <a:pt x="475" y="466"/>
                    <a:pt x="475" y="466"/>
                    <a:pt x="475" y="466"/>
                  </a:cubicBezTo>
                  <a:cubicBezTo>
                    <a:pt x="484" y="457"/>
                    <a:pt x="491" y="443"/>
                    <a:pt x="491" y="429"/>
                  </a:cubicBezTo>
                  <a:cubicBezTo>
                    <a:pt x="491" y="426"/>
                    <a:pt x="490" y="423"/>
                    <a:pt x="489" y="420"/>
                  </a:cubicBezTo>
                  <a:cubicBezTo>
                    <a:pt x="488" y="412"/>
                    <a:pt x="485" y="404"/>
                    <a:pt x="483" y="399"/>
                  </a:cubicBezTo>
                  <a:cubicBezTo>
                    <a:pt x="483" y="399"/>
                    <a:pt x="483" y="399"/>
                    <a:pt x="483" y="399"/>
                  </a:cubicBezTo>
                  <a:cubicBezTo>
                    <a:pt x="484" y="397"/>
                    <a:pt x="484" y="395"/>
                    <a:pt x="483" y="394"/>
                  </a:cubicBezTo>
                  <a:cubicBezTo>
                    <a:pt x="479" y="390"/>
                    <a:pt x="475" y="387"/>
                    <a:pt x="472" y="384"/>
                  </a:cubicBezTo>
                  <a:cubicBezTo>
                    <a:pt x="472" y="384"/>
                    <a:pt x="472" y="383"/>
                    <a:pt x="472" y="383"/>
                  </a:cubicBezTo>
                  <a:cubicBezTo>
                    <a:pt x="476" y="383"/>
                    <a:pt x="478" y="383"/>
                    <a:pt x="479" y="383"/>
                  </a:cubicBezTo>
                  <a:cubicBezTo>
                    <a:pt x="480" y="383"/>
                    <a:pt x="481" y="383"/>
                    <a:pt x="481" y="383"/>
                  </a:cubicBezTo>
                  <a:cubicBezTo>
                    <a:pt x="481" y="385"/>
                    <a:pt x="482" y="387"/>
                    <a:pt x="482" y="388"/>
                  </a:cubicBezTo>
                  <a:cubicBezTo>
                    <a:pt x="483" y="392"/>
                    <a:pt x="483" y="392"/>
                    <a:pt x="483" y="392"/>
                  </a:cubicBezTo>
                  <a:cubicBezTo>
                    <a:pt x="484" y="388"/>
                    <a:pt x="484" y="388"/>
                    <a:pt x="484" y="388"/>
                  </a:cubicBezTo>
                  <a:cubicBezTo>
                    <a:pt x="485" y="386"/>
                    <a:pt x="486" y="383"/>
                    <a:pt x="486" y="380"/>
                  </a:cubicBezTo>
                  <a:cubicBezTo>
                    <a:pt x="487" y="380"/>
                    <a:pt x="487" y="380"/>
                    <a:pt x="487" y="380"/>
                  </a:cubicBezTo>
                  <a:cubicBezTo>
                    <a:pt x="489" y="381"/>
                    <a:pt x="491" y="382"/>
                    <a:pt x="493" y="383"/>
                  </a:cubicBezTo>
                  <a:cubicBezTo>
                    <a:pt x="493" y="385"/>
                    <a:pt x="493" y="385"/>
                    <a:pt x="493" y="385"/>
                  </a:cubicBezTo>
                  <a:cubicBezTo>
                    <a:pt x="494" y="385"/>
                    <a:pt x="495" y="385"/>
                    <a:pt x="496" y="386"/>
                  </a:cubicBezTo>
                  <a:cubicBezTo>
                    <a:pt x="497" y="386"/>
                    <a:pt x="497" y="386"/>
                    <a:pt x="498" y="386"/>
                  </a:cubicBezTo>
                  <a:cubicBezTo>
                    <a:pt x="498" y="386"/>
                    <a:pt x="498" y="386"/>
                    <a:pt x="498" y="386"/>
                  </a:cubicBezTo>
                  <a:cubicBezTo>
                    <a:pt x="498" y="386"/>
                    <a:pt x="499" y="386"/>
                    <a:pt x="499" y="385"/>
                  </a:cubicBezTo>
                  <a:cubicBezTo>
                    <a:pt x="499" y="385"/>
                    <a:pt x="499" y="385"/>
                    <a:pt x="499" y="384"/>
                  </a:cubicBezTo>
                  <a:cubicBezTo>
                    <a:pt x="499" y="384"/>
                    <a:pt x="499" y="384"/>
                    <a:pt x="499" y="384"/>
                  </a:cubicBezTo>
                  <a:cubicBezTo>
                    <a:pt x="499" y="383"/>
                    <a:pt x="499" y="383"/>
                    <a:pt x="499" y="383"/>
                  </a:cubicBezTo>
                  <a:cubicBezTo>
                    <a:pt x="499" y="383"/>
                    <a:pt x="498" y="383"/>
                    <a:pt x="498" y="383"/>
                  </a:cubicBezTo>
                  <a:cubicBezTo>
                    <a:pt x="498" y="382"/>
                    <a:pt x="497" y="382"/>
                    <a:pt x="496" y="382"/>
                  </a:cubicBezTo>
                  <a:cubicBezTo>
                    <a:pt x="496" y="382"/>
                    <a:pt x="496" y="382"/>
                    <a:pt x="496" y="382"/>
                  </a:cubicBezTo>
                  <a:cubicBezTo>
                    <a:pt x="496" y="382"/>
                    <a:pt x="496" y="382"/>
                    <a:pt x="496" y="382"/>
                  </a:cubicBezTo>
                  <a:cubicBezTo>
                    <a:pt x="494" y="380"/>
                    <a:pt x="491" y="379"/>
                    <a:pt x="489" y="378"/>
                  </a:cubicBezTo>
                  <a:cubicBezTo>
                    <a:pt x="491" y="376"/>
                    <a:pt x="492" y="373"/>
                    <a:pt x="494" y="370"/>
                  </a:cubicBezTo>
                  <a:cubicBezTo>
                    <a:pt x="495" y="370"/>
                    <a:pt x="495" y="370"/>
                    <a:pt x="496" y="370"/>
                  </a:cubicBezTo>
                  <a:cubicBezTo>
                    <a:pt x="497" y="370"/>
                    <a:pt x="498" y="370"/>
                    <a:pt x="498" y="370"/>
                  </a:cubicBezTo>
                  <a:cubicBezTo>
                    <a:pt x="500" y="370"/>
                    <a:pt x="500" y="370"/>
                    <a:pt x="500" y="370"/>
                  </a:cubicBezTo>
                  <a:cubicBezTo>
                    <a:pt x="499" y="368"/>
                    <a:pt x="499" y="368"/>
                    <a:pt x="499" y="368"/>
                  </a:cubicBezTo>
                  <a:cubicBezTo>
                    <a:pt x="498" y="367"/>
                    <a:pt x="497" y="365"/>
                    <a:pt x="496" y="364"/>
                  </a:cubicBezTo>
                  <a:cubicBezTo>
                    <a:pt x="499" y="354"/>
                    <a:pt x="499" y="344"/>
                    <a:pt x="498" y="338"/>
                  </a:cubicBezTo>
                  <a:cubicBezTo>
                    <a:pt x="498" y="334"/>
                    <a:pt x="496" y="331"/>
                    <a:pt x="494" y="329"/>
                  </a:cubicBezTo>
                  <a:cubicBezTo>
                    <a:pt x="493" y="328"/>
                    <a:pt x="493" y="327"/>
                    <a:pt x="492" y="326"/>
                  </a:cubicBezTo>
                  <a:cubicBezTo>
                    <a:pt x="494" y="325"/>
                    <a:pt x="494" y="325"/>
                    <a:pt x="494" y="325"/>
                  </a:cubicBezTo>
                  <a:cubicBezTo>
                    <a:pt x="492" y="324"/>
                    <a:pt x="492" y="324"/>
                    <a:pt x="492" y="324"/>
                  </a:cubicBezTo>
                  <a:cubicBezTo>
                    <a:pt x="492" y="324"/>
                    <a:pt x="492" y="324"/>
                    <a:pt x="492" y="324"/>
                  </a:cubicBezTo>
                  <a:cubicBezTo>
                    <a:pt x="492" y="324"/>
                    <a:pt x="492" y="324"/>
                    <a:pt x="492" y="324"/>
                  </a:cubicBezTo>
                  <a:cubicBezTo>
                    <a:pt x="494" y="324"/>
                    <a:pt x="494" y="324"/>
                    <a:pt x="494" y="324"/>
                  </a:cubicBezTo>
                  <a:cubicBezTo>
                    <a:pt x="495" y="325"/>
                    <a:pt x="495" y="325"/>
                    <a:pt x="495" y="325"/>
                  </a:cubicBezTo>
                  <a:cubicBezTo>
                    <a:pt x="496" y="325"/>
                    <a:pt x="496" y="325"/>
                    <a:pt x="496" y="325"/>
                  </a:cubicBezTo>
                  <a:cubicBezTo>
                    <a:pt x="498" y="330"/>
                    <a:pt x="500" y="336"/>
                    <a:pt x="502" y="341"/>
                  </a:cubicBezTo>
                  <a:cubicBezTo>
                    <a:pt x="505" y="340"/>
                    <a:pt x="505" y="340"/>
                    <a:pt x="505" y="340"/>
                  </a:cubicBezTo>
                  <a:cubicBezTo>
                    <a:pt x="504" y="339"/>
                    <a:pt x="504" y="338"/>
                    <a:pt x="504" y="337"/>
                  </a:cubicBezTo>
                  <a:cubicBezTo>
                    <a:pt x="505" y="339"/>
                    <a:pt x="506" y="342"/>
                    <a:pt x="508" y="343"/>
                  </a:cubicBezTo>
                  <a:cubicBezTo>
                    <a:pt x="510" y="342"/>
                    <a:pt x="510" y="342"/>
                    <a:pt x="510" y="342"/>
                  </a:cubicBezTo>
                  <a:cubicBezTo>
                    <a:pt x="505" y="336"/>
                    <a:pt x="500" y="327"/>
                    <a:pt x="496" y="318"/>
                  </a:cubicBezTo>
                  <a:cubicBezTo>
                    <a:pt x="496" y="318"/>
                    <a:pt x="496" y="317"/>
                    <a:pt x="496" y="317"/>
                  </a:cubicBezTo>
                  <a:cubicBezTo>
                    <a:pt x="496" y="317"/>
                    <a:pt x="496" y="317"/>
                    <a:pt x="496" y="317"/>
                  </a:cubicBezTo>
                  <a:cubicBezTo>
                    <a:pt x="497" y="316"/>
                    <a:pt x="497" y="316"/>
                    <a:pt x="497" y="316"/>
                  </a:cubicBezTo>
                  <a:cubicBezTo>
                    <a:pt x="501" y="332"/>
                    <a:pt x="514" y="330"/>
                    <a:pt x="528" y="307"/>
                  </a:cubicBezTo>
                  <a:cubicBezTo>
                    <a:pt x="540" y="288"/>
                    <a:pt x="575" y="265"/>
                    <a:pt x="604" y="251"/>
                  </a:cubicBezTo>
                  <a:cubicBezTo>
                    <a:pt x="612" y="251"/>
                    <a:pt x="619" y="252"/>
                    <a:pt x="626" y="252"/>
                  </a:cubicBezTo>
                  <a:cubicBezTo>
                    <a:pt x="626" y="249"/>
                    <a:pt x="626" y="249"/>
                    <a:pt x="626" y="249"/>
                  </a:cubicBezTo>
                  <a:cubicBezTo>
                    <a:pt x="625" y="249"/>
                    <a:pt x="624" y="249"/>
                    <a:pt x="623" y="249"/>
                  </a:cubicBezTo>
                  <a:cubicBezTo>
                    <a:pt x="627" y="249"/>
                    <a:pt x="631" y="249"/>
                    <a:pt x="635" y="249"/>
                  </a:cubicBezTo>
                  <a:cubicBezTo>
                    <a:pt x="640" y="249"/>
                    <a:pt x="645" y="249"/>
                    <a:pt x="649" y="249"/>
                  </a:cubicBezTo>
                  <a:cubicBezTo>
                    <a:pt x="649" y="247"/>
                    <a:pt x="649" y="247"/>
                    <a:pt x="649" y="247"/>
                  </a:cubicBezTo>
                  <a:cubicBezTo>
                    <a:pt x="645" y="247"/>
                    <a:pt x="640" y="246"/>
                    <a:pt x="635" y="246"/>
                  </a:cubicBezTo>
                  <a:cubicBezTo>
                    <a:pt x="628" y="246"/>
                    <a:pt x="621" y="247"/>
                    <a:pt x="613" y="247"/>
                  </a:cubicBezTo>
                  <a:cubicBezTo>
                    <a:pt x="618" y="245"/>
                    <a:pt x="622" y="244"/>
                    <a:pt x="626" y="242"/>
                  </a:cubicBezTo>
                  <a:cubicBezTo>
                    <a:pt x="627" y="243"/>
                    <a:pt x="627" y="243"/>
                    <a:pt x="628" y="244"/>
                  </a:cubicBezTo>
                  <a:cubicBezTo>
                    <a:pt x="630" y="242"/>
                    <a:pt x="630" y="242"/>
                    <a:pt x="630" y="242"/>
                  </a:cubicBezTo>
                  <a:cubicBezTo>
                    <a:pt x="630" y="242"/>
                    <a:pt x="629" y="242"/>
                    <a:pt x="629" y="242"/>
                  </a:cubicBezTo>
                  <a:cubicBezTo>
                    <a:pt x="632" y="241"/>
                    <a:pt x="634" y="240"/>
                    <a:pt x="637" y="240"/>
                  </a:cubicBezTo>
                  <a:cubicBezTo>
                    <a:pt x="638" y="239"/>
                    <a:pt x="639" y="239"/>
                    <a:pt x="641" y="239"/>
                  </a:cubicBezTo>
                  <a:cubicBezTo>
                    <a:pt x="648" y="238"/>
                    <a:pt x="655" y="236"/>
                    <a:pt x="662" y="234"/>
                  </a:cubicBezTo>
                  <a:cubicBezTo>
                    <a:pt x="662" y="234"/>
                    <a:pt x="662" y="234"/>
                    <a:pt x="662" y="234"/>
                  </a:cubicBezTo>
                  <a:cubicBezTo>
                    <a:pt x="663" y="234"/>
                    <a:pt x="663" y="234"/>
                    <a:pt x="664" y="234"/>
                  </a:cubicBezTo>
                  <a:cubicBezTo>
                    <a:pt x="664" y="234"/>
                    <a:pt x="664" y="234"/>
                    <a:pt x="664" y="234"/>
                  </a:cubicBezTo>
                  <a:cubicBezTo>
                    <a:pt x="672" y="235"/>
                    <a:pt x="679" y="234"/>
                    <a:pt x="687" y="233"/>
                  </a:cubicBezTo>
                  <a:cubicBezTo>
                    <a:pt x="692" y="233"/>
                    <a:pt x="697" y="234"/>
                    <a:pt x="702" y="234"/>
                  </a:cubicBezTo>
                  <a:cubicBezTo>
                    <a:pt x="695" y="236"/>
                    <a:pt x="688" y="236"/>
                    <a:pt x="680" y="236"/>
                  </a:cubicBezTo>
                  <a:cubicBezTo>
                    <a:pt x="678" y="237"/>
                    <a:pt x="678" y="239"/>
                    <a:pt x="680" y="239"/>
                  </a:cubicBezTo>
                  <a:cubicBezTo>
                    <a:pt x="688" y="239"/>
                    <a:pt x="696" y="239"/>
                    <a:pt x="704" y="237"/>
                  </a:cubicBezTo>
                  <a:cubicBezTo>
                    <a:pt x="705" y="241"/>
                    <a:pt x="703" y="247"/>
                    <a:pt x="695" y="256"/>
                  </a:cubicBezTo>
                  <a:cubicBezTo>
                    <a:pt x="695" y="256"/>
                    <a:pt x="711" y="255"/>
                    <a:pt x="710" y="236"/>
                  </a:cubicBezTo>
                  <a:cubicBezTo>
                    <a:pt x="710" y="236"/>
                    <a:pt x="710" y="236"/>
                    <a:pt x="709" y="235"/>
                  </a:cubicBezTo>
                  <a:cubicBezTo>
                    <a:pt x="710" y="235"/>
                    <a:pt x="711" y="235"/>
                    <a:pt x="711" y="235"/>
                  </a:cubicBezTo>
                  <a:cubicBezTo>
                    <a:pt x="713" y="234"/>
                    <a:pt x="713" y="231"/>
                    <a:pt x="711" y="231"/>
                  </a:cubicBezTo>
                  <a:cubicBezTo>
                    <a:pt x="710" y="231"/>
                    <a:pt x="708" y="230"/>
                    <a:pt x="707" y="230"/>
                  </a:cubicBezTo>
                  <a:cubicBezTo>
                    <a:pt x="702" y="225"/>
                    <a:pt x="692" y="224"/>
                    <a:pt x="679" y="224"/>
                  </a:cubicBezTo>
                  <a:cubicBezTo>
                    <a:pt x="670" y="221"/>
                    <a:pt x="661" y="217"/>
                    <a:pt x="652" y="213"/>
                  </a:cubicBezTo>
                  <a:cubicBezTo>
                    <a:pt x="659" y="214"/>
                    <a:pt x="670" y="214"/>
                    <a:pt x="676" y="209"/>
                  </a:cubicBezTo>
                  <a:cubicBezTo>
                    <a:pt x="676" y="210"/>
                    <a:pt x="676" y="211"/>
                    <a:pt x="676" y="211"/>
                  </a:cubicBezTo>
                  <a:cubicBezTo>
                    <a:pt x="673" y="210"/>
                    <a:pt x="672" y="213"/>
                    <a:pt x="674" y="214"/>
                  </a:cubicBezTo>
                  <a:cubicBezTo>
                    <a:pt x="680" y="218"/>
                    <a:pt x="681" y="205"/>
                    <a:pt x="679" y="201"/>
                  </a:cubicBezTo>
                  <a:cubicBezTo>
                    <a:pt x="679" y="201"/>
                    <a:pt x="680" y="200"/>
                    <a:pt x="680" y="200"/>
                  </a:cubicBezTo>
                  <a:cubicBezTo>
                    <a:pt x="680" y="191"/>
                    <a:pt x="669" y="181"/>
                    <a:pt x="649" y="173"/>
                  </a:cubicBezTo>
                  <a:cubicBezTo>
                    <a:pt x="644" y="167"/>
                    <a:pt x="637" y="161"/>
                    <a:pt x="630" y="156"/>
                  </a:cubicBezTo>
                  <a:cubicBezTo>
                    <a:pt x="610" y="140"/>
                    <a:pt x="586" y="127"/>
                    <a:pt x="563" y="116"/>
                  </a:cubicBezTo>
                  <a:cubicBezTo>
                    <a:pt x="561" y="114"/>
                    <a:pt x="559" y="119"/>
                    <a:pt x="561" y="120"/>
                  </a:cubicBezTo>
                  <a:cubicBezTo>
                    <a:pt x="576" y="127"/>
                    <a:pt x="590" y="135"/>
                    <a:pt x="603" y="144"/>
                  </a:cubicBezTo>
                  <a:cubicBezTo>
                    <a:pt x="603" y="145"/>
                    <a:pt x="603" y="145"/>
                    <a:pt x="603" y="145"/>
                  </a:cubicBezTo>
                  <a:cubicBezTo>
                    <a:pt x="604" y="145"/>
                    <a:pt x="606" y="146"/>
                    <a:pt x="607" y="146"/>
                  </a:cubicBezTo>
                  <a:cubicBezTo>
                    <a:pt x="618" y="153"/>
                    <a:pt x="628" y="160"/>
                    <a:pt x="638" y="168"/>
                  </a:cubicBezTo>
                  <a:cubicBezTo>
                    <a:pt x="639" y="168"/>
                    <a:pt x="640" y="168"/>
                    <a:pt x="640" y="168"/>
                  </a:cubicBezTo>
                  <a:cubicBezTo>
                    <a:pt x="642" y="169"/>
                    <a:pt x="643" y="170"/>
                    <a:pt x="644" y="172"/>
                  </a:cubicBezTo>
                  <a:cubicBezTo>
                    <a:pt x="639" y="170"/>
                    <a:pt x="633" y="168"/>
                    <a:pt x="626" y="167"/>
                  </a:cubicBezTo>
                  <a:cubicBezTo>
                    <a:pt x="624" y="166"/>
                    <a:pt x="621" y="165"/>
                    <a:pt x="619" y="163"/>
                  </a:cubicBezTo>
                  <a:cubicBezTo>
                    <a:pt x="619" y="162"/>
                    <a:pt x="619" y="162"/>
                    <a:pt x="619" y="162"/>
                  </a:cubicBezTo>
                  <a:cubicBezTo>
                    <a:pt x="622" y="163"/>
                    <a:pt x="624" y="164"/>
                    <a:pt x="626" y="165"/>
                  </a:cubicBezTo>
                  <a:cubicBezTo>
                    <a:pt x="627" y="166"/>
                    <a:pt x="629" y="163"/>
                    <a:pt x="627" y="162"/>
                  </a:cubicBezTo>
                  <a:cubicBezTo>
                    <a:pt x="617" y="157"/>
                    <a:pt x="607" y="151"/>
                    <a:pt x="597" y="145"/>
                  </a:cubicBezTo>
                  <a:cubicBezTo>
                    <a:pt x="593" y="142"/>
                    <a:pt x="589" y="139"/>
                    <a:pt x="586" y="137"/>
                  </a:cubicBezTo>
                  <a:cubicBezTo>
                    <a:pt x="602" y="145"/>
                    <a:pt x="612" y="149"/>
                    <a:pt x="612" y="149"/>
                  </a:cubicBezTo>
                  <a:cubicBezTo>
                    <a:pt x="612" y="149"/>
                    <a:pt x="597" y="142"/>
                    <a:pt x="575" y="130"/>
                  </a:cubicBezTo>
                  <a:cubicBezTo>
                    <a:pt x="568" y="124"/>
                    <a:pt x="560" y="120"/>
                    <a:pt x="552" y="116"/>
                  </a:cubicBezTo>
                  <a:cubicBezTo>
                    <a:pt x="539" y="107"/>
                    <a:pt x="526" y="98"/>
                    <a:pt x="512" y="88"/>
                  </a:cubicBezTo>
                  <a:cubicBezTo>
                    <a:pt x="511" y="87"/>
                    <a:pt x="508" y="90"/>
                    <a:pt x="510" y="91"/>
                  </a:cubicBezTo>
                  <a:cubicBezTo>
                    <a:pt x="516" y="95"/>
                    <a:pt x="521" y="99"/>
                    <a:pt x="527" y="103"/>
                  </a:cubicBezTo>
                  <a:cubicBezTo>
                    <a:pt x="459" y="66"/>
                    <a:pt x="372" y="20"/>
                    <a:pt x="355" y="14"/>
                  </a:cubicBezTo>
                  <a:cubicBezTo>
                    <a:pt x="326" y="3"/>
                    <a:pt x="285" y="6"/>
                    <a:pt x="285" y="6"/>
                  </a:cubicBezTo>
                  <a:cubicBezTo>
                    <a:pt x="285" y="6"/>
                    <a:pt x="257" y="0"/>
                    <a:pt x="220" y="39"/>
                  </a:cubicBezTo>
                  <a:cubicBezTo>
                    <a:pt x="205" y="56"/>
                    <a:pt x="201" y="78"/>
                    <a:pt x="202" y="98"/>
                  </a:cubicBezTo>
                  <a:cubicBezTo>
                    <a:pt x="201" y="98"/>
                    <a:pt x="200" y="99"/>
                    <a:pt x="200" y="100"/>
                  </a:cubicBezTo>
                  <a:cubicBezTo>
                    <a:pt x="200" y="100"/>
                    <a:pt x="200" y="100"/>
                    <a:pt x="200" y="100"/>
                  </a:cubicBezTo>
                  <a:cubicBezTo>
                    <a:pt x="200" y="100"/>
                    <a:pt x="200" y="101"/>
                    <a:pt x="200" y="101"/>
                  </a:cubicBezTo>
                  <a:cubicBezTo>
                    <a:pt x="201" y="104"/>
                    <a:pt x="200" y="107"/>
                    <a:pt x="200" y="110"/>
                  </a:cubicBezTo>
                  <a:cubicBezTo>
                    <a:pt x="200" y="111"/>
                    <a:pt x="202" y="112"/>
                    <a:pt x="202" y="111"/>
                  </a:cubicBezTo>
                  <a:cubicBezTo>
                    <a:pt x="203" y="113"/>
                    <a:pt x="203" y="115"/>
                    <a:pt x="204" y="116"/>
                  </a:cubicBezTo>
                  <a:cubicBezTo>
                    <a:pt x="204" y="117"/>
                    <a:pt x="204" y="118"/>
                    <a:pt x="204" y="119"/>
                  </a:cubicBezTo>
                  <a:cubicBezTo>
                    <a:pt x="203" y="117"/>
                    <a:pt x="200" y="118"/>
                    <a:pt x="200" y="121"/>
                  </a:cubicBezTo>
                  <a:cubicBezTo>
                    <a:pt x="200" y="133"/>
                    <a:pt x="200" y="145"/>
                    <a:pt x="200" y="157"/>
                  </a:cubicBezTo>
                  <a:cubicBezTo>
                    <a:pt x="200" y="157"/>
                    <a:pt x="199" y="157"/>
                    <a:pt x="199" y="157"/>
                  </a:cubicBezTo>
                  <a:cubicBezTo>
                    <a:pt x="198" y="157"/>
                    <a:pt x="198" y="157"/>
                    <a:pt x="197" y="156"/>
                  </a:cubicBezTo>
                  <a:cubicBezTo>
                    <a:pt x="197" y="156"/>
                    <a:pt x="196" y="157"/>
                    <a:pt x="195" y="157"/>
                  </a:cubicBezTo>
                  <a:cubicBezTo>
                    <a:pt x="195" y="157"/>
                    <a:pt x="195" y="157"/>
                    <a:pt x="195" y="158"/>
                  </a:cubicBezTo>
                  <a:cubicBezTo>
                    <a:pt x="192" y="158"/>
                    <a:pt x="189" y="158"/>
                    <a:pt x="186" y="159"/>
                  </a:cubicBezTo>
                  <a:cubicBezTo>
                    <a:pt x="170" y="155"/>
                    <a:pt x="152" y="159"/>
                    <a:pt x="135" y="164"/>
                  </a:cubicBezTo>
                  <a:cubicBezTo>
                    <a:pt x="114" y="165"/>
                    <a:pt x="93" y="167"/>
                    <a:pt x="76" y="174"/>
                  </a:cubicBezTo>
                  <a:cubicBezTo>
                    <a:pt x="73" y="174"/>
                    <a:pt x="70" y="175"/>
                    <a:pt x="67" y="175"/>
                  </a:cubicBezTo>
                  <a:cubicBezTo>
                    <a:pt x="51" y="175"/>
                    <a:pt x="35" y="174"/>
                    <a:pt x="19" y="177"/>
                  </a:cubicBezTo>
                  <a:cubicBezTo>
                    <a:pt x="18" y="177"/>
                    <a:pt x="17" y="177"/>
                    <a:pt x="15" y="177"/>
                  </a:cubicBezTo>
                  <a:cubicBezTo>
                    <a:pt x="14" y="176"/>
                    <a:pt x="13" y="175"/>
                    <a:pt x="11" y="174"/>
                  </a:cubicBezTo>
                  <a:cubicBezTo>
                    <a:pt x="10" y="173"/>
                    <a:pt x="6" y="171"/>
                    <a:pt x="4" y="171"/>
                  </a:cubicBezTo>
                  <a:cubicBezTo>
                    <a:pt x="3" y="171"/>
                    <a:pt x="2" y="172"/>
                    <a:pt x="2" y="173"/>
                  </a:cubicBezTo>
                  <a:cubicBezTo>
                    <a:pt x="3" y="174"/>
                    <a:pt x="4" y="175"/>
                    <a:pt x="4" y="175"/>
                  </a:cubicBezTo>
                  <a:cubicBezTo>
                    <a:pt x="4" y="176"/>
                    <a:pt x="5" y="176"/>
                    <a:pt x="5" y="176"/>
                  </a:cubicBezTo>
                  <a:cubicBezTo>
                    <a:pt x="6" y="176"/>
                    <a:pt x="6" y="176"/>
                    <a:pt x="6" y="177"/>
                  </a:cubicBezTo>
                  <a:cubicBezTo>
                    <a:pt x="6" y="177"/>
                    <a:pt x="7" y="177"/>
                    <a:pt x="7" y="178"/>
                  </a:cubicBezTo>
                  <a:cubicBezTo>
                    <a:pt x="5" y="178"/>
                    <a:pt x="2" y="178"/>
                    <a:pt x="0" y="178"/>
                  </a:cubicBezTo>
                  <a:cubicBezTo>
                    <a:pt x="0" y="180"/>
                    <a:pt x="0" y="180"/>
                    <a:pt x="0" y="180"/>
                  </a:cubicBezTo>
                  <a:cubicBezTo>
                    <a:pt x="3" y="180"/>
                    <a:pt x="6" y="180"/>
                    <a:pt x="9" y="180"/>
                  </a:cubicBezTo>
                  <a:close/>
                  <a:moveTo>
                    <a:pt x="21" y="182"/>
                  </a:moveTo>
                  <a:cubicBezTo>
                    <a:pt x="23" y="182"/>
                    <a:pt x="25" y="181"/>
                    <a:pt x="27" y="181"/>
                  </a:cubicBezTo>
                  <a:cubicBezTo>
                    <a:pt x="30" y="181"/>
                    <a:pt x="33" y="181"/>
                    <a:pt x="37" y="181"/>
                  </a:cubicBezTo>
                  <a:cubicBezTo>
                    <a:pt x="36" y="181"/>
                    <a:pt x="36" y="182"/>
                    <a:pt x="37" y="183"/>
                  </a:cubicBezTo>
                  <a:cubicBezTo>
                    <a:pt x="33" y="183"/>
                    <a:pt x="28" y="184"/>
                    <a:pt x="24" y="184"/>
                  </a:cubicBezTo>
                  <a:cubicBezTo>
                    <a:pt x="23" y="183"/>
                    <a:pt x="22" y="183"/>
                    <a:pt x="21" y="182"/>
                  </a:cubicBezTo>
                  <a:close/>
                  <a:moveTo>
                    <a:pt x="195" y="177"/>
                  </a:moveTo>
                  <a:cubicBezTo>
                    <a:pt x="196" y="177"/>
                    <a:pt x="196" y="177"/>
                    <a:pt x="196" y="177"/>
                  </a:cubicBezTo>
                  <a:cubicBezTo>
                    <a:pt x="180" y="182"/>
                    <a:pt x="162" y="184"/>
                    <a:pt x="142" y="184"/>
                  </a:cubicBezTo>
                  <a:cubicBezTo>
                    <a:pt x="138" y="184"/>
                    <a:pt x="133" y="184"/>
                    <a:pt x="129" y="183"/>
                  </a:cubicBezTo>
                  <a:cubicBezTo>
                    <a:pt x="135" y="183"/>
                    <a:pt x="140" y="181"/>
                    <a:pt x="146" y="180"/>
                  </a:cubicBezTo>
                  <a:cubicBezTo>
                    <a:pt x="162" y="180"/>
                    <a:pt x="184" y="179"/>
                    <a:pt x="199" y="176"/>
                  </a:cubicBezTo>
                  <a:cubicBezTo>
                    <a:pt x="199" y="176"/>
                    <a:pt x="199" y="176"/>
                    <a:pt x="200" y="176"/>
                  </a:cubicBezTo>
                  <a:cubicBezTo>
                    <a:pt x="198" y="176"/>
                    <a:pt x="197" y="177"/>
                    <a:pt x="196" y="177"/>
                  </a:cubicBezTo>
                  <a:lnTo>
                    <a:pt x="195" y="177"/>
                  </a:lnTo>
                  <a:close/>
                  <a:moveTo>
                    <a:pt x="212" y="189"/>
                  </a:moveTo>
                  <a:cubicBezTo>
                    <a:pt x="212" y="189"/>
                    <a:pt x="213" y="189"/>
                    <a:pt x="214" y="189"/>
                  </a:cubicBezTo>
                  <a:cubicBezTo>
                    <a:pt x="218" y="191"/>
                    <a:pt x="222" y="193"/>
                    <a:pt x="226" y="195"/>
                  </a:cubicBezTo>
                  <a:cubicBezTo>
                    <a:pt x="225" y="195"/>
                    <a:pt x="225" y="195"/>
                    <a:pt x="224" y="195"/>
                  </a:cubicBezTo>
                  <a:cubicBezTo>
                    <a:pt x="220" y="193"/>
                    <a:pt x="216" y="191"/>
                    <a:pt x="212" y="189"/>
                  </a:cubicBezTo>
                  <a:close/>
                  <a:moveTo>
                    <a:pt x="215" y="187"/>
                  </a:moveTo>
                  <a:cubicBezTo>
                    <a:pt x="212" y="185"/>
                    <a:pt x="209" y="183"/>
                    <a:pt x="206" y="181"/>
                  </a:cubicBezTo>
                  <a:cubicBezTo>
                    <a:pt x="206" y="181"/>
                    <a:pt x="206" y="181"/>
                    <a:pt x="207" y="181"/>
                  </a:cubicBezTo>
                  <a:cubicBezTo>
                    <a:pt x="209" y="181"/>
                    <a:pt x="212" y="182"/>
                    <a:pt x="214" y="183"/>
                  </a:cubicBezTo>
                  <a:cubicBezTo>
                    <a:pt x="214" y="183"/>
                    <a:pt x="214" y="183"/>
                    <a:pt x="214" y="183"/>
                  </a:cubicBezTo>
                  <a:cubicBezTo>
                    <a:pt x="225" y="187"/>
                    <a:pt x="236" y="191"/>
                    <a:pt x="247" y="195"/>
                  </a:cubicBezTo>
                  <a:cubicBezTo>
                    <a:pt x="248" y="193"/>
                    <a:pt x="248" y="193"/>
                    <a:pt x="248" y="193"/>
                  </a:cubicBezTo>
                  <a:cubicBezTo>
                    <a:pt x="241" y="189"/>
                    <a:pt x="233" y="186"/>
                    <a:pt x="226" y="183"/>
                  </a:cubicBezTo>
                  <a:cubicBezTo>
                    <a:pt x="227" y="183"/>
                    <a:pt x="227" y="181"/>
                    <a:pt x="226" y="180"/>
                  </a:cubicBezTo>
                  <a:cubicBezTo>
                    <a:pt x="222" y="178"/>
                    <a:pt x="217" y="176"/>
                    <a:pt x="212" y="174"/>
                  </a:cubicBezTo>
                  <a:cubicBezTo>
                    <a:pt x="212" y="174"/>
                    <a:pt x="212" y="174"/>
                    <a:pt x="212" y="174"/>
                  </a:cubicBezTo>
                  <a:cubicBezTo>
                    <a:pt x="220" y="177"/>
                    <a:pt x="230" y="181"/>
                    <a:pt x="238" y="186"/>
                  </a:cubicBezTo>
                  <a:cubicBezTo>
                    <a:pt x="251" y="194"/>
                    <a:pt x="262" y="202"/>
                    <a:pt x="269" y="210"/>
                  </a:cubicBezTo>
                  <a:cubicBezTo>
                    <a:pt x="256" y="207"/>
                    <a:pt x="241" y="203"/>
                    <a:pt x="228" y="197"/>
                  </a:cubicBezTo>
                  <a:cubicBezTo>
                    <a:pt x="228" y="197"/>
                    <a:pt x="228" y="197"/>
                    <a:pt x="228" y="197"/>
                  </a:cubicBezTo>
                  <a:cubicBezTo>
                    <a:pt x="228" y="196"/>
                    <a:pt x="228" y="196"/>
                    <a:pt x="227" y="196"/>
                  </a:cubicBezTo>
                  <a:cubicBezTo>
                    <a:pt x="235" y="199"/>
                    <a:pt x="243" y="202"/>
                    <a:pt x="251" y="205"/>
                  </a:cubicBezTo>
                  <a:cubicBezTo>
                    <a:pt x="252" y="203"/>
                    <a:pt x="252" y="203"/>
                    <a:pt x="252" y="203"/>
                  </a:cubicBezTo>
                  <a:cubicBezTo>
                    <a:pt x="240" y="197"/>
                    <a:pt x="227" y="190"/>
                    <a:pt x="215" y="187"/>
                  </a:cubicBezTo>
                  <a:close/>
                  <a:moveTo>
                    <a:pt x="207" y="178"/>
                  </a:moveTo>
                  <a:cubicBezTo>
                    <a:pt x="207" y="178"/>
                    <a:pt x="207" y="178"/>
                    <a:pt x="208" y="177"/>
                  </a:cubicBezTo>
                  <a:cubicBezTo>
                    <a:pt x="213" y="178"/>
                    <a:pt x="218" y="180"/>
                    <a:pt x="222" y="182"/>
                  </a:cubicBezTo>
                  <a:cubicBezTo>
                    <a:pt x="217" y="181"/>
                    <a:pt x="212" y="179"/>
                    <a:pt x="207" y="178"/>
                  </a:cubicBezTo>
                  <a:close/>
                  <a:moveTo>
                    <a:pt x="201" y="166"/>
                  </a:moveTo>
                  <a:cubicBezTo>
                    <a:pt x="201" y="166"/>
                    <a:pt x="201" y="167"/>
                    <a:pt x="201" y="168"/>
                  </a:cubicBezTo>
                  <a:cubicBezTo>
                    <a:pt x="201" y="168"/>
                    <a:pt x="201" y="168"/>
                    <a:pt x="201" y="168"/>
                  </a:cubicBezTo>
                  <a:cubicBezTo>
                    <a:pt x="200" y="167"/>
                    <a:pt x="200" y="166"/>
                    <a:pt x="200" y="166"/>
                  </a:cubicBezTo>
                  <a:cubicBezTo>
                    <a:pt x="200" y="166"/>
                    <a:pt x="201" y="166"/>
                    <a:pt x="201" y="166"/>
                  </a:cubicBezTo>
                  <a:close/>
                  <a:moveTo>
                    <a:pt x="190" y="169"/>
                  </a:moveTo>
                  <a:cubicBezTo>
                    <a:pt x="191" y="169"/>
                    <a:pt x="192" y="168"/>
                    <a:pt x="193" y="168"/>
                  </a:cubicBezTo>
                  <a:cubicBezTo>
                    <a:pt x="193" y="169"/>
                    <a:pt x="193" y="169"/>
                    <a:pt x="193" y="169"/>
                  </a:cubicBezTo>
                  <a:cubicBezTo>
                    <a:pt x="192" y="169"/>
                    <a:pt x="191" y="169"/>
                    <a:pt x="190" y="169"/>
                  </a:cubicBezTo>
                  <a:close/>
                  <a:moveTo>
                    <a:pt x="189" y="167"/>
                  </a:moveTo>
                  <a:cubicBezTo>
                    <a:pt x="188" y="167"/>
                    <a:pt x="186" y="168"/>
                    <a:pt x="185" y="168"/>
                  </a:cubicBezTo>
                  <a:cubicBezTo>
                    <a:pt x="183" y="167"/>
                    <a:pt x="181" y="167"/>
                    <a:pt x="179" y="166"/>
                  </a:cubicBezTo>
                  <a:cubicBezTo>
                    <a:pt x="182" y="166"/>
                    <a:pt x="186" y="166"/>
                    <a:pt x="189" y="167"/>
                  </a:cubicBezTo>
                  <a:close/>
                  <a:moveTo>
                    <a:pt x="209" y="159"/>
                  </a:moveTo>
                  <a:cubicBezTo>
                    <a:pt x="211" y="158"/>
                    <a:pt x="213" y="158"/>
                    <a:pt x="215" y="158"/>
                  </a:cubicBezTo>
                  <a:cubicBezTo>
                    <a:pt x="213" y="159"/>
                    <a:pt x="211" y="160"/>
                    <a:pt x="209" y="160"/>
                  </a:cubicBezTo>
                  <a:cubicBezTo>
                    <a:pt x="209" y="160"/>
                    <a:pt x="209" y="159"/>
                    <a:pt x="209" y="159"/>
                  </a:cubicBezTo>
                  <a:close/>
                  <a:moveTo>
                    <a:pt x="115" y="183"/>
                  </a:moveTo>
                  <a:cubicBezTo>
                    <a:pt x="111" y="183"/>
                    <a:pt x="106" y="182"/>
                    <a:pt x="102" y="182"/>
                  </a:cubicBezTo>
                  <a:cubicBezTo>
                    <a:pt x="100" y="181"/>
                    <a:pt x="98" y="181"/>
                    <a:pt x="96" y="181"/>
                  </a:cubicBezTo>
                  <a:cubicBezTo>
                    <a:pt x="99" y="180"/>
                    <a:pt x="102" y="180"/>
                    <a:pt x="106" y="179"/>
                  </a:cubicBezTo>
                  <a:cubicBezTo>
                    <a:pt x="124" y="175"/>
                    <a:pt x="141" y="170"/>
                    <a:pt x="158" y="168"/>
                  </a:cubicBezTo>
                  <a:cubicBezTo>
                    <a:pt x="159" y="168"/>
                    <a:pt x="160" y="168"/>
                    <a:pt x="160" y="168"/>
                  </a:cubicBezTo>
                  <a:cubicBezTo>
                    <a:pt x="167" y="168"/>
                    <a:pt x="173" y="169"/>
                    <a:pt x="179" y="170"/>
                  </a:cubicBezTo>
                  <a:cubicBezTo>
                    <a:pt x="178" y="170"/>
                    <a:pt x="177" y="170"/>
                    <a:pt x="176" y="171"/>
                  </a:cubicBezTo>
                  <a:cubicBezTo>
                    <a:pt x="172" y="170"/>
                    <a:pt x="168" y="170"/>
                    <a:pt x="164" y="170"/>
                  </a:cubicBezTo>
                  <a:cubicBezTo>
                    <a:pt x="162" y="169"/>
                    <a:pt x="162" y="171"/>
                    <a:pt x="162" y="172"/>
                  </a:cubicBezTo>
                  <a:cubicBezTo>
                    <a:pt x="144" y="174"/>
                    <a:pt x="128" y="176"/>
                    <a:pt x="129" y="178"/>
                  </a:cubicBezTo>
                  <a:cubicBezTo>
                    <a:pt x="129" y="179"/>
                    <a:pt x="131" y="179"/>
                    <a:pt x="135" y="180"/>
                  </a:cubicBezTo>
                  <a:cubicBezTo>
                    <a:pt x="128" y="181"/>
                    <a:pt x="122" y="182"/>
                    <a:pt x="115" y="183"/>
                  </a:cubicBezTo>
                  <a:close/>
                  <a:moveTo>
                    <a:pt x="96" y="184"/>
                  </a:moveTo>
                  <a:cubicBezTo>
                    <a:pt x="95" y="184"/>
                    <a:pt x="95" y="184"/>
                    <a:pt x="95" y="184"/>
                  </a:cubicBezTo>
                  <a:cubicBezTo>
                    <a:pt x="89" y="184"/>
                    <a:pt x="84" y="184"/>
                    <a:pt x="80" y="183"/>
                  </a:cubicBezTo>
                  <a:cubicBezTo>
                    <a:pt x="85" y="183"/>
                    <a:pt x="90" y="184"/>
                    <a:pt x="96" y="184"/>
                  </a:cubicBezTo>
                  <a:close/>
                  <a:moveTo>
                    <a:pt x="98" y="170"/>
                  </a:moveTo>
                  <a:cubicBezTo>
                    <a:pt x="103" y="169"/>
                    <a:pt x="109" y="169"/>
                    <a:pt x="115" y="168"/>
                  </a:cubicBezTo>
                  <a:cubicBezTo>
                    <a:pt x="109" y="169"/>
                    <a:pt x="103" y="170"/>
                    <a:pt x="98" y="170"/>
                  </a:cubicBezTo>
                  <a:close/>
                  <a:moveTo>
                    <a:pt x="193" y="160"/>
                  </a:moveTo>
                  <a:cubicBezTo>
                    <a:pt x="193" y="161"/>
                    <a:pt x="193" y="161"/>
                    <a:pt x="193" y="161"/>
                  </a:cubicBezTo>
                  <a:cubicBezTo>
                    <a:pt x="192" y="161"/>
                    <a:pt x="192" y="161"/>
                    <a:pt x="192" y="160"/>
                  </a:cubicBezTo>
                  <a:cubicBezTo>
                    <a:pt x="192" y="160"/>
                    <a:pt x="193" y="160"/>
                    <a:pt x="193" y="160"/>
                  </a:cubicBezTo>
                  <a:close/>
                  <a:moveTo>
                    <a:pt x="544" y="117"/>
                  </a:moveTo>
                  <a:cubicBezTo>
                    <a:pt x="552" y="124"/>
                    <a:pt x="559" y="130"/>
                    <a:pt x="567" y="137"/>
                  </a:cubicBezTo>
                  <a:cubicBezTo>
                    <a:pt x="566" y="136"/>
                    <a:pt x="566" y="136"/>
                    <a:pt x="565" y="135"/>
                  </a:cubicBezTo>
                  <a:cubicBezTo>
                    <a:pt x="563" y="134"/>
                    <a:pt x="562" y="133"/>
                    <a:pt x="561" y="132"/>
                  </a:cubicBezTo>
                  <a:cubicBezTo>
                    <a:pt x="559" y="134"/>
                    <a:pt x="559" y="134"/>
                    <a:pt x="559" y="134"/>
                  </a:cubicBezTo>
                  <a:cubicBezTo>
                    <a:pt x="559" y="134"/>
                    <a:pt x="559" y="134"/>
                    <a:pt x="559" y="134"/>
                  </a:cubicBezTo>
                  <a:cubicBezTo>
                    <a:pt x="559" y="135"/>
                    <a:pt x="559" y="135"/>
                    <a:pt x="559" y="135"/>
                  </a:cubicBezTo>
                  <a:cubicBezTo>
                    <a:pt x="566" y="144"/>
                    <a:pt x="579" y="152"/>
                    <a:pt x="593" y="158"/>
                  </a:cubicBezTo>
                  <a:cubicBezTo>
                    <a:pt x="596" y="161"/>
                    <a:pt x="600" y="163"/>
                    <a:pt x="603" y="165"/>
                  </a:cubicBezTo>
                  <a:cubicBezTo>
                    <a:pt x="584" y="165"/>
                    <a:pt x="561" y="168"/>
                    <a:pt x="538" y="177"/>
                  </a:cubicBezTo>
                  <a:cubicBezTo>
                    <a:pt x="479" y="198"/>
                    <a:pt x="459" y="227"/>
                    <a:pt x="463" y="270"/>
                  </a:cubicBezTo>
                  <a:cubicBezTo>
                    <a:pt x="462" y="273"/>
                    <a:pt x="461" y="276"/>
                    <a:pt x="461" y="279"/>
                  </a:cubicBezTo>
                  <a:cubicBezTo>
                    <a:pt x="462" y="279"/>
                    <a:pt x="462" y="279"/>
                    <a:pt x="462" y="279"/>
                  </a:cubicBezTo>
                  <a:cubicBezTo>
                    <a:pt x="461" y="283"/>
                    <a:pt x="461" y="287"/>
                    <a:pt x="461" y="290"/>
                  </a:cubicBezTo>
                  <a:cubicBezTo>
                    <a:pt x="450" y="282"/>
                    <a:pt x="438" y="275"/>
                    <a:pt x="427" y="269"/>
                  </a:cubicBezTo>
                  <a:cubicBezTo>
                    <a:pt x="422" y="264"/>
                    <a:pt x="417" y="260"/>
                    <a:pt x="412" y="257"/>
                  </a:cubicBezTo>
                  <a:cubicBezTo>
                    <a:pt x="405" y="252"/>
                    <a:pt x="398" y="249"/>
                    <a:pt x="391" y="249"/>
                  </a:cubicBezTo>
                  <a:cubicBezTo>
                    <a:pt x="390" y="249"/>
                    <a:pt x="390" y="249"/>
                    <a:pt x="390" y="249"/>
                  </a:cubicBezTo>
                  <a:cubicBezTo>
                    <a:pt x="388" y="249"/>
                    <a:pt x="388" y="249"/>
                    <a:pt x="388" y="249"/>
                  </a:cubicBezTo>
                  <a:cubicBezTo>
                    <a:pt x="389" y="251"/>
                    <a:pt x="389" y="251"/>
                    <a:pt x="389" y="251"/>
                  </a:cubicBezTo>
                  <a:cubicBezTo>
                    <a:pt x="391" y="258"/>
                    <a:pt x="395" y="265"/>
                    <a:pt x="400" y="272"/>
                  </a:cubicBezTo>
                  <a:cubicBezTo>
                    <a:pt x="399" y="271"/>
                    <a:pt x="398" y="271"/>
                    <a:pt x="397" y="270"/>
                  </a:cubicBezTo>
                  <a:cubicBezTo>
                    <a:pt x="361" y="239"/>
                    <a:pt x="329" y="204"/>
                    <a:pt x="298" y="168"/>
                  </a:cubicBezTo>
                  <a:cubicBezTo>
                    <a:pt x="296" y="170"/>
                    <a:pt x="296" y="170"/>
                    <a:pt x="296" y="170"/>
                  </a:cubicBezTo>
                  <a:cubicBezTo>
                    <a:pt x="325" y="204"/>
                    <a:pt x="355" y="237"/>
                    <a:pt x="389" y="267"/>
                  </a:cubicBezTo>
                  <a:cubicBezTo>
                    <a:pt x="337" y="243"/>
                    <a:pt x="273" y="216"/>
                    <a:pt x="273" y="216"/>
                  </a:cubicBezTo>
                  <a:cubicBezTo>
                    <a:pt x="279" y="220"/>
                    <a:pt x="361" y="263"/>
                    <a:pt x="412" y="287"/>
                  </a:cubicBezTo>
                  <a:cubicBezTo>
                    <a:pt x="416" y="292"/>
                    <a:pt x="421" y="297"/>
                    <a:pt x="426" y="302"/>
                  </a:cubicBezTo>
                  <a:cubicBezTo>
                    <a:pt x="430" y="306"/>
                    <a:pt x="435" y="309"/>
                    <a:pt x="439" y="313"/>
                  </a:cubicBezTo>
                  <a:cubicBezTo>
                    <a:pt x="422" y="313"/>
                    <a:pt x="405" y="314"/>
                    <a:pt x="389" y="315"/>
                  </a:cubicBezTo>
                  <a:cubicBezTo>
                    <a:pt x="388" y="315"/>
                    <a:pt x="388" y="315"/>
                    <a:pt x="388" y="315"/>
                  </a:cubicBezTo>
                  <a:cubicBezTo>
                    <a:pt x="388" y="315"/>
                    <a:pt x="388" y="315"/>
                    <a:pt x="388" y="315"/>
                  </a:cubicBezTo>
                  <a:cubicBezTo>
                    <a:pt x="375" y="316"/>
                    <a:pt x="362" y="317"/>
                    <a:pt x="348" y="319"/>
                  </a:cubicBezTo>
                  <a:cubicBezTo>
                    <a:pt x="289" y="318"/>
                    <a:pt x="224" y="318"/>
                    <a:pt x="201" y="321"/>
                  </a:cubicBezTo>
                  <a:cubicBezTo>
                    <a:pt x="201" y="321"/>
                    <a:pt x="201" y="321"/>
                    <a:pt x="201" y="321"/>
                  </a:cubicBezTo>
                  <a:cubicBezTo>
                    <a:pt x="202" y="319"/>
                    <a:pt x="201" y="318"/>
                    <a:pt x="199" y="318"/>
                  </a:cubicBezTo>
                  <a:cubicBezTo>
                    <a:pt x="195" y="319"/>
                    <a:pt x="194" y="321"/>
                    <a:pt x="193" y="323"/>
                  </a:cubicBezTo>
                  <a:cubicBezTo>
                    <a:pt x="193" y="323"/>
                    <a:pt x="192" y="323"/>
                    <a:pt x="192" y="323"/>
                  </a:cubicBezTo>
                  <a:cubicBezTo>
                    <a:pt x="192" y="323"/>
                    <a:pt x="192" y="323"/>
                    <a:pt x="193" y="323"/>
                  </a:cubicBezTo>
                  <a:cubicBezTo>
                    <a:pt x="192" y="324"/>
                    <a:pt x="191" y="325"/>
                    <a:pt x="191" y="326"/>
                  </a:cubicBezTo>
                  <a:cubicBezTo>
                    <a:pt x="189" y="328"/>
                    <a:pt x="192" y="330"/>
                    <a:pt x="193" y="328"/>
                  </a:cubicBezTo>
                  <a:cubicBezTo>
                    <a:pt x="194" y="327"/>
                    <a:pt x="194" y="326"/>
                    <a:pt x="195" y="325"/>
                  </a:cubicBezTo>
                  <a:cubicBezTo>
                    <a:pt x="194" y="327"/>
                    <a:pt x="193" y="330"/>
                    <a:pt x="193" y="332"/>
                  </a:cubicBezTo>
                  <a:cubicBezTo>
                    <a:pt x="151" y="293"/>
                    <a:pt x="98" y="255"/>
                    <a:pt x="52" y="219"/>
                  </a:cubicBezTo>
                  <a:cubicBezTo>
                    <a:pt x="53" y="218"/>
                    <a:pt x="53" y="217"/>
                    <a:pt x="52" y="216"/>
                  </a:cubicBezTo>
                  <a:cubicBezTo>
                    <a:pt x="45" y="211"/>
                    <a:pt x="38" y="206"/>
                    <a:pt x="31" y="201"/>
                  </a:cubicBezTo>
                  <a:cubicBezTo>
                    <a:pt x="32" y="200"/>
                    <a:pt x="33" y="199"/>
                    <a:pt x="31" y="198"/>
                  </a:cubicBezTo>
                  <a:cubicBezTo>
                    <a:pt x="30" y="198"/>
                    <a:pt x="28" y="197"/>
                    <a:pt x="26" y="196"/>
                  </a:cubicBezTo>
                  <a:cubicBezTo>
                    <a:pt x="22" y="193"/>
                    <a:pt x="18" y="189"/>
                    <a:pt x="14" y="186"/>
                  </a:cubicBezTo>
                  <a:cubicBezTo>
                    <a:pt x="14" y="185"/>
                    <a:pt x="14" y="185"/>
                    <a:pt x="13" y="185"/>
                  </a:cubicBezTo>
                  <a:cubicBezTo>
                    <a:pt x="13" y="184"/>
                    <a:pt x="13" y="184"/>
                    <a:pt x="14" y="183"/>
                  </a:cubicBezTo>
                  <a:cubicBezTo>
                    <a:pt x="16" y="184"/>
                    <a:pt x="17" y="185"/>
                    <a:pt x="18" y="186"/>
                  </a:cubicBezTo>
                  <a:cubicBezTo>
                    <a:pt x="18" y="188"/>
                    <a:pt x="19" y="189"/>
                    <a:pt x="21" y="189"/>
                  </a:cubicBezTo>
                  <a:cubicBezTo>
                    <a:pt x="21" y="189"/>
                    <a:pt x="21" y="189"/>
                    <a:pt x="22" y="189"/>
                  </a:cubicBezTo>
                  <a:cubicBezTo>
                    <a:pt x="25" y="192"/>
                    <a:pt x="29" y="194"/>
                    <a:pt x="32" y="197"/>
                  </a:cubicBezTo>
                  <a:cubicBezTo>
                    <a:pt x="43" y="205"/>
                    <a:pt x="53" y="214"/>
                    <a:pt x="65" y="222"/>
                  </a:cubicBezTo>
                  <a:cubicBezTo>
                    <a:pt x="68" y="224"/>
                    <a:pt x="71" y="220"/>
                    <a:pt x="68" y="218"/>
                  </a:cubicBezTo>
                  <a:cubicBezTo>
                    <a:pt x="56" y="209"/>
                    <a:pt x="44" y="199"/>
                    <a:pt x="32" y="190"/>
                  </a:cubicBezTo>
                  <a:cubicBezTo>
                    <a:pt x="31" y="189"/>
                    <a:pt x="30" y="189"/>
                    <a:pt x="29" y="188"/>
                  </a:cubicBezTo>
                  <a:cubicBezTo>
                    <a:pt x="41" y="187"/>
                    <a:pt x="52" y="186"/>
                    <a:pt x="64" y="186"/>
                  </a:cubicBezTo>
                  <a:cubicBezTo>
                    <a:pt x="66" y="186"/>
                    <a:pt x="66" y="183"/>
                    <a:pt x="64" y="183"/>
                  </a:cubicBezTo>
                  <a:cubicBezTo>
                    <a:pt x="63" y="183"/>
                    <a:pt x="62" y="183"/>
                    <a:pt x="60" y="183"/>
                  </a:cubicBezTo>
                  <a:cubicBezTo>
                    <a:pt x="62" y="182"/>
                    <a:pt x="64" y="182"/>
                    <a:pt x="66" y="182"/>
                  </a:cubicBezTo>
                  <a:cubicBezTo>
                    <a:pt x="67" y="182"/>
                    <a:pt x="68" y="182"/>
                    <a:pt x="69" y="182"/>
                  </a:cubicBezTo>
                  <a:cubicBezTo>
                    <a:pt x="75" y="185"/>
                    <a:pt x="84" y="187"/>
                    <a:pt x="95" y="187"/>
                  </a:cubicBezTo>
                  <a:cubicBezTo>
                    <a:pt x="99" y="187"/>
                    <a:pt x="103" y="186"/>
                    <a:pt x="108" y="186"/>
                  </a:cubicBezTo>
                  <a:cubicBezTo>
                    <a:pt x="114" y="188"/>
                    <a:pt x="119" y="190"/>
                    <a:pt x="122" y="193"/>
                  </a:cubicBezTo>
                  <a:cubicBezTo>
                    <a:pt x="124" y="191"/>
                    <a:pt x="124" y="191"/>
                    <a:pt x="124" y="191"/>
                  </a:cubicBezTo>
                  <a:cubicBezTo>
                    <a:pt x="121" y="189"/>
                    <a:pt x="118" y="187"/>
                    <a:pt x="114" y="185"/>
                  </a:cubicBezTo>
                  <a:cubicBezTo>
                    <a:pt x="114" y="185"/>
                    <a:pt x="115" y="185"/>
                    <a:pt x="115" y="185"/>
                  </a:cubicBezTo>
                  <a:cubicBezTo>
                    <a:pt x="124" y="186"/>
                    <a:pt x="133" y="186"/>
                    <a:pt x="142" y="186"/>
                  </a:cubicBezTo>
                  <a:cubicBezTo>
                    <a:pt x="162" y="186"/>
                    <a:pt x="182" y="184"/>
                    <a:pt x="198" y="179"/>
                  </a:cubicBezTo>
                  <a:cubicBezTo>
                    <a:pt x="199" y="180"/>
                    <a:pt x="199" y="180"/>
                    <a:pt x="199" y="180"/>
                  </a:cubicBezTo>
                  <a:cubicBezTo>
                    <a:pt x="201" y="182"/>
                    <a:pt x="204" y="184"/>
                    <a:pt x="207" y="185"/>
                  </a:cubicBezTo>
                  <a:cubicBezTo>
                    <a:pt x="206" y="185"/>
                    <a:pt x="206" y="185"/>
                    <a:pt x="205" y="185"/>
                  </a:cubicBezTo>
                  <a:cubicBezTo>
                    <a:pt x="204" y="187"/>
                    <a:pt x="204" y="187"/>
                    <a:pt x="204" y="187"/>
                  </a:cubicBezTo>
                  <a:cubicBezTo>
                    <a:pt x="209" y="190"/>
                    <a:pt x="213" y="193"/>
                    <a:pt x="218" y="195"/>
                  </a:cubicBezTo>
                  <a:cubicBezTo>
                    <a:pt x="203" y="196"/>
                    <a:pt x="173" y="204"/>
                    <a:pt x="173" y="204"/>
                  </a:cubicBezTo>
                  <a:cubicBezTo>
                    <a:pt x="173" y="204"/>
                    <a:pt x="208" y="203"/>
                    <a:pt x="215" y="201"/>
                  </a:cubicBezTo>
                  <a:cubicBezTo>
                    <a:pt x="222" y="200"/>
                    <a:pt x="219" y="207"/>
                    <a:pt x="219" y="207"/>
                  </a:cubicBezTo>
                  <a:cubicBezTo>
                    <a:pt x="219" y="207"/>
                    <a:pt x="227" y="204"/>
                    <a:pt x="228" y="200"/>
                  </a:cubicBezTo>
                  <a:cubicBezTo>
                    <a:pt x="243" y="206"/>
                    <a:pt x="258" y="211"/>
                    <a:pt x="273" y="214"/>
                  </a:cubicBezTo>
                  <a:cubicBezTo>
                    <a:pt x="276" y="214"/>
                    <a:pt x="276" y="214"/>
                    <a:pt x="276" y="214"/>
                  </a:cubicBezTo>
                  <a:cubicBezTo>
                    <a:pt x="274" y="212"/>
                    <a:pt x="274" y="212"/>
                    <a:pt x="274" y="212"/>
                  </a:cubicBezTo>
                  <a:cubicBezTo>
                    <a:pt x="267" y="203"/>
                    <a:pt x="254" y="193"/>
                    <a:pt x="240" y="184"/>
                  </a:cubicBezTo>
                  <a:cubicBezTo>
                    <a:pt x="230" y="179"/>
                    <a:pt x="221" y="174"/>
                    <a:pt x="212" y="171"/>
                  </a:cubicBezTo>
                  <a:cubicBezTo>
                    <a:pt x="213" y="170"/>
                    <a:pt x="214" y="169"/>
                    <a:pt x="214" y="169"/>
                  </a:cubicBezTo>
                  <a:cubicBezTo>
                    <a:pt x="214" y="169"/>
                    <a:pt x="212" y="169"/>
                    <a:pt x="208" y="169"/>
                  </a:cubicBezTo>
                  <a:cubicBezTo>
                    <a:pt x="209" y="167"/>
                    <a:pt x="209" y="165"/>
                    <a:pt x="209" y="163"/>
                  </a:cubicBezTo>
                  <a:cubicBezTo>
                    <a:pt x="215" y="161"/>
                    <a:pt x="220" y="159"/>
                    <a:pt x="223" y="157"/>
                  </a:cubicBezTo>
                  <a:cubicBezTo>
                    <a:pt x="223" y="155"/>
                    <a:pt x="223" y="155"/>
                    <a:pt x="223" y="155"/>
                  </a:cubicBezTo>
                  <a:cubicBezTo>
                    <a:pt x="218" y="155"/>
                    <a:pt x="213" y="156"/>
                    <a:pt x="208" y="156"/>
                  </a:cubicBezTo>
                  <a:cubicBezTo>
                    <a:pt x="208" y="150"/>
                    <a:pt x="207" y="144"/>
                    <a:pt x="206" y="138"/>
                  </a:cubicBezTo>
                  <a:cubicBezTo>
                    <a:pt x="206" y="137"/>
                    <a:pt x="205" y="137"/>
                    <a:pt x="205" y="137"/>
                  </a:cubicBezTo>
                  <a:cubicBezTo>
                    <a:pt x="204" y="132"/>
                    <a:pt x="204" y="126"/>
                    <a:pt x="204" y="121"/>
                  </a:cubicBezTo>
                  <a:cubicBezTo>
                    <a:pt x="208" y="139"/>
                    <a:pt x="213" y="152"/>
                    <a:pt x="213" y="152"/>
                  </a:cubicBezTo>
                  <a:cubicBezTo>
                    <a:pt x="211" y="146"/>
                    <a:pt x="210" y="141"/>
                    <a:pt x="209" y="135"/>
                  </a:cubicBezTo>
                  <a:cubicBezTo>
                    <a:pt x="211" y="135"/>
                    <a:pt x="212" y="134"/>
                    <a:pt x="212" y="132"/>
                  </a:cubicBezTo>
                  <a:cubicBezTo>
                    <a:pt x="210" y="127"/>
                    <a:pt x="209" y="121"/>
                    <a:pt x="207" y="115"/>
                  </a:cubicBezTo>
                  <a:cubicBezTo>
                    <a:pt x="204" y="44"/>
                    <a:pt x="253" y="29"/>
                    <a:pt x="270" y="21"/>
                  </a:cubicBezTo>
                  <a:cubicBezTo>
                    <a:pt x="289" y="11"/>
                    <a:pt x="314" y="13"/>
                    <a:pt x="337" y="20"/>
                  </a:cubicBezTo>
                  <a:cubicBezTo>
                    <a:pt x="352" y="24"/>
                    <a:pt x="468" y="80"/>
                    <a:pt x="544" y="117"/>
                  </a:cubicBezTo>
                  <a:close/>
                  <a:moveTo>
                    <a:pt x="442" y="344"/>
                  </a:moveTo>
                  <a:cubicBezTo>
                    <a:pt x="442" y="341"/>
                    <a:pt x="442" y="341"/>
                    <a:pt x="442" y="341"/>
                  </a:cubicBezTo>
                  <a:cubicBezTo>
                    <a:pt x="442" y="341"/>
                    <a:pt x="440" y="341"/>
                    <a:pt x="438" y="341"/>
                  </a:cubicBezTo>
                  <a:cubicBezTo>
                    <a:pt x="433" y="337"/>
                    <a:pt x="429" y="333"/>
                    <a:pt x="425" y="329"/>
                  </a:cubicBezTo>
                  <a:cubicBezTo>
                    <a:pt x="434" y="329"/>
                    <a:pt x="442" y="334"/>
                    <a:pt x="450" y="341"/>
                  </a:cubicBezTo>
                  <a:cubicBezTo>
                    <a:pt x="454" y="345"/>
                    <a:pt x="458" y="348"/>
                    <a:pt x="461" y="351"/>
                  </a:cubicBezTo>
                  <a:cubicBezTo>
                    <a:pt x="461" y="355"/>
                    <a:pt x="461" y="358"/>
                    <a:pt x="461" y="358"/>
                  </a:cubicBezTo>
                  <a:cubicBezTo>
                    <a:pt x="461" y="358"/>
                    <a:pt x="462" y="356"/>
                    <a:pt x="463" y="353"/>
                  </a:cubicBezTo>
                  <a:cubicBezTo>
                    <a:pt x="465" y="354"/>
                    <a:pt x="467" y="356"/>
                    <a:pt x="468" y="357"/>
                  </a:cubicBezTo>
                  <a:cubicBezTo>
                    <a:pt x="469" y="361"/>
                    <a:pt x="470" y="365"/>
                    <a:pt x="471" y="368"/>
                  </a:cubicBezTo>
                  <a:cubicBezTo>
                    <a:pt x="462" y="360"/>
                    <a:pt x="451" y="352"/>
                    <a:pt x="442" y="344"/>
                  </a:cubicBezTo>
                  <a:close/>
                  <a:moveTo>
                    <a:pt x="28" y="292"/>
                  </a:moveTo>
                  <a:cubicBezTo>
                    <a:pt x="31" y="293"/>
                    <a:pt x="33" y="294"/>
                    <a:pt x="36" y="295"/>
                  </a:cubicBezTo>
                  <a:cubicBezTo>
                    <a:pt x="53" y="311"/>
                    <a:pt x="72" y="325"/>
                    <a:pt x="92" y="335"/>
                  </a:cubicBezTo>
                  <a:cubicBezTo>
                    <a:pt x="96" y="338"/>
                    <a:pt x="100" y="342"/>
                    <a:pt x="104" y="345"/>
                  </a:cubicBezTo>
                  <a:cubicBezTo>
                    <a:pt x="84" y="333"/>
                    <a:pt x="65" y="321"/>
                    <a:pt x="47" y="307"/>
                  </a:cubicBezTo>
                  <a:cubicBezTo>
                    <a:pt x="47" y="307"/>
                    <a:pt x="47" y="307"/>
                    <a:pt x="47" y="307"/>
                  </a:cubicBezTo>
                  <a:cubicBezTo>
                    <a:pt x="47" y="307"/>
                    <a:pt x="47" y="307"/>
                    <a:pt x="47" y="307"/>
                  </a:cubicBezTo>
                  <a:cubicBezTo>
                    <a:pt x="40" y="302"/>
                    <a:pt x="34" y="297"/>
                    <a:pt x="28" y="292"/>
                  </a:cubicBezTo>
                  <a:close/>
                  <a:moveTo>
                    <a:pt x="435" y="400"/>
                  </a:moveTo>
                  <a:cubicBezTo>
                    <a:pt x="454" y="403"/>
                    <a:pt x="467" y="408"/>
                    <a:pt x="475" y="415"/>
                  </a:cubicBezTo>
                  <a:cubicBezTo>
                    <a:pt x="474" y="416"/>
                    <a:pt x="473" y="417"/>
                    <a:pt x="472" y="417"/>
                  </a:cubicBezTo>
                  <a:cubicBezTo>
                    <a:pt x="472" y="416"/>
                    <a:pt x="472" y="416"/>
                    <a:pt x="472" y="415"/>
                  </a:cubicBezTo>
                  <a:cubicBezTo>
                    <a:pt x="469" y="414"/>
                    <a:pt x="469" y="414"/>
                    <a:pt x="469" y="414"/>
                  </a:cubicBezTo>
                  <a:cubicBezTo>
                    <a:pt x="469" y="416"/>
                    <a:pt x="468" y="418"/>
                    <a:pt x="468" y="419"/>
                  </a:cubicBezTo>
                  <a:cubicBezTo>
                    <a:pt x="465" y="421"/>
                    <a:pt x="462" y="422"/>
                    <a:pt x="458" y="422"/>
                  </a:cubicBezTo>
                  <a:cubicBezTo>
                    <a:pt x="459" y="422"/>
                    <a:pt x="459" y="421"/>
                    <a:pt x="460" y="420"/>
                  </a:cubicBezTo>
                  <a:cubicBezTo>
                    <a:pt x="460" y="420"/>
                    <a:pt x="455" y="420"/>
                    <a:pt x="445" y="419"/>
                  </a:cubicBezTo>
                  <a:cubicBezTo>
                    <a:pt x="448" y="418"/>
                    <a:pt x="450" y="418"/>
                    <a:pt x="453" y="417"/>
                  </a:cubicBezTo>
                  <a:cubicBezTo>
                    <a:pt x="455" y="417"/>
                    <a:pt x="456" y="417"/>
                    <a:pt x="458" y="417"/>
                  </a:cubicBezTo>
                  <a:cubicBezTo>
                    <a:pt x="458" y="416"/>
                    <a:pt x="458" y="416"/>
                    <a:pt x="458" y="416"/>
                  </a:cubicBezTo>
                  <a:cubicBezTo>
                    <a:pt x="460" y="415"/>
                    <a:pt x="460" y="415"/>
                    <a:pt x="460" y="415"/>
                  </a:cubicBezTo>
                  <a:cubicBezTo>
                    <a:pt x="457" y="414"/>
                    <a:pt x="457" y="414"/>
                    <a:pt x="457" y="414"/>
                  </a:cubicBezTo>
                  <a:cubicBezTo>
                    <a:pt x="452" y="411"/>
                    <a:pt x="446" y="409"/>
                    <a:pt x="440" y="408"/>
                  </a:cubicBezTo>
                  <a:cubicBezTo>
                    <a:pt x="443" y="408"/>
                    <a:pt x="445" y="408"/>
                    <a:pt x="448" y="408"/>
                  </a:cubicBezTo>
                  <a:cubicBezTo>
                    <a:pt x="448" y="406"/>
                    <a:pt x="448" y="406"/>
                    <a:pt x="448" y="406"/>
                  </a:cubicBezTo>
                  <a:cubicBezTo>
                    <a:pt x="448" y="406"/>
                    <a:pt x="448" y="406"/>
                    <a:pt x="448" y="406"/>
                  </a:cubicBezTo>
                  <a:cubicBezTo>
                    <a:pt x="448" y="406"/>
                    <a:pt x="448" y="406"/>
                    <a:pt x="448" y="406"/>
                  </a:cubicBezTo>
                  <a:cubicBezTo>
                    <a:pt x="448" y="406"/>
                    <a:pt x="448" y="406"/>
                    <a:pt x="448" y="406"/>
                  </a:cubicBezTo>
                  <a:cubicBezTo>
                    <a:pt x="444" y="405"/>
                    <a:pt x="440" y="405"/>
                    <a:pt x="436" y="405"/>
                  </a:cubicBezTo>
                  <a:cubicBezTo>
                    <a:pt x="438" y="405"/>
                    <a:pt x="440" y="405"/>
                    <a:pt x="442" y="405"/>
                  </a:cubicBezTo>
                  <a:cubicBezTo>
                    <a:pt x="443" y="402"/>
                    <a:pt x="443" y="402"/>
                    <a:pt x="443" y="402"/>
                  </a:cubicBezTo>
                  <a:cubicBezTo>
                    <a:pt x="440" y="401"/>
                    <a:pt x="438" y="401"/>
                    <a:pt x="435" y="400"/>
                  </a:cubicBezTo>
                  <a:close/>
                  <a:moveTo>
                    <a:pt x="453" y="434"/>
                  </a:moveTo>
                  <a:cubicBezTo>
                    <a:pt x="455" y="436"/>
                    <a:pt x="458" y="437"/>
                    <a:pt x="460" y="439"/>
                  </a:cubicBezTo>
                  <a:cubicBezTo>
                    <a:pt x="459" y="440"/>
                    <a:pt x="459" y="441"/>
                    <a:pt x="459" y="441"/>
                  </a:cubicBezTo>
                  <a:cubicBezTo>
                    <a:pt x="457" y="442"/>
                    <a:pt x="454" y="442"/>
                    <a:pt x="452" y="442"/>
                  </a:cubicBezTo>
                  <a:cubicBezTo>
                    <a:pt x="452" y="439"/>
                    <a:pt x="452" y="437"/>
                    <a:pt x="453" y="434"/>
                  </a:cubicBezTo>
                  <a:close/>
                  <a:moveTo>
                    <a:pt x="228" y="482"/>
                  </a:moveTo>
                  <a:cubicBezTo>
                    <a:pt x="234" y="483"/>
                    <a:pt x="239" y="484"/>
                    <a:pt x="245" y="485"/>
                  </a:cubicBezTo>
                  <a:cubicBezTo>
                    <a:pt x="246" y="485"/>
                    <a:pt x="248" y="486"/>
                    <a:pt x="249" y="487"/>
                  </a:cubicBezTo>
                  <a:cubicBezTo>
                    <a:pt x="249" y="487"/>
                    <a:pt x="249" y="487"/>
                    <a:pt x="249" y="488"/>
                  </a:cubicBezTo>
                  <a:cubicBezTo>
                    <a:pt x="239" y="486"/>
                    <a:pt x="229" y="485"/>
                    <a:pt x="219" y="482"/>
                  </a:cubicBezTo>
                  <a:cubicBezTo>
                    <a:pt x="221" y="482"/>
                    <a:pt x="224" y="482"/>
                    <a:pt x="227" y="482"/>
                  </a:cubicBezTo>
                  <a:cubicBezTo>
                    <a:pt x="227" y="482"/>
                    <a:pt x="228" y="482"/>
                    <a:pt x="228" y="482"/>
                  </a:cubicBezTo>
                  <a:close/>
                  <a:moveTo>
                    <a:pt x="272" y="474"/>
                  </a:moveTo>
                  <a:cubicBezTo>
                    <a:pt x="273" y="474"/>
                    <a:pt x="275" y="474"/>
                    <a:pt x="276" y="474"/>
                  </a:cubicBezTo>
                  <a:cubicBezTo>
                    <a:pt x="279" y="474"/>
                    <a:pt x="282" y="474"/>
                    <a:pt x="285" y="474"/>
                  </a:cubicBezTo>
                  <a:cubicBezTo>
                    <a:pt x="288" y="476"/>
                    <a:pt x="290" y="478"/>
                    <a:pt x="293" y="480"/>
                  </a:cubicBezTo>
                  <a:cubicBezTo>
                    <a:pt x="295" y="481"/>
                    <a:pt x="296" y="482"/>
                    <a:pt x="298" y="483"/>
                  </a:cubicBezTo>
                  <a:cubicBezTo>
                    <a:pt x="296" y="483"/>
                    <a:pt x="294" y="483"/>
                    <a:pt x="292" y="482"/>
                  </a:cubicBezTo>
                  <a:cubicBezTo>
                    <a:pt x="287" y="480"/>
                    <a:pt x="281" y="478"/>
                    <a:pt x="274" y="476"/>
                  </a:cubicBezTo>
                  <a:cubicBezTo>
                    <a:pt x="273" y="475"/>
                    <a:pt x="272" y="475"/>
                    <a:pt x="272" y="474"/>
                  </a:cubicBezTo>
                  <a:close/>
                  <a:moveTo>
                    <a:pt x="292" y="490"/>
                  </a:moveTo>
                  <a:cubicBezTo>
                    <a:pt x="291" y="489"/>
                    <a:pt x="290" y="489"/>
                    <a:pt x="290" y="488"/>
                  </a:cubicBezTo>
                  <a:cubicBezTo>
                    <a:pt x="291" y="489"/>
                    <a:pt x="293" y="489"/>
                    <a:pt x="295" y="490"/>
                  </a:cubicBezTo>
                  <a:cubicBezTo>
                    <a:pt x="294" y="490"/>
                    <a:pt x="294" y="490"/>
                    <a:pt x="294" y="490"/>
                  </a:cubicBezTo>
                  <a:cubicBezTo>
                    <a:pt x="293" y="490"/>
                    <a:pt x="292" y="490"/>
                    <a:pt x="292" y="490"/>
                  </a:cubicBezTo>
                  <a:close/>
                  <a:moveTo>
                    <a:pt x="292" y="485"/>
                  </a:moveTo>
                  <a:cubicBezTo>
                    <a:pt x="294" y="486"/>
                    <a:pt x="296" y="487"/>
                    <a:pt x="298" y="488"/>
                  </a:cubicBezTo>
                  <a:cubicBezTo>
                    <a:pt x="293" y="487"/>
                    <a:pt x="288" y="485"/>
                    <a:pt x="284" y="483"/>
                  </a:cubicBezTo>
                  <a:cubicBezTo>
                    <a:pt x="284" y="483"/>
                    <a:pt x="283" y="483"/>
                    <a:pt x="283" y="483"/>
                  </a:cubicBezTo>
                  <a:cubicBezTo>
                    <a:pt x="286" y="484"/>
                    <a:pt x="289" y="484"/>
                    <a:pt x="292" y="485"/>
                  </a:cubicBezTo>
                  <a:close/>
                  <a:moveTo>
                    <a:pt x="299" y="486"/>
                  </a:moveTo>
                  <a:cubicBezTo>
                    <a:pt x="300" y="486"/>
                    <a:pt x="301" y="486"/>
                    <a:pt x="302" y="486"/>
                  </a:cubicBezTo>
                  <a:cubicBezTo>
                    <a:pt x="305" y="488"/>
                    <a:pt x="307" y="490"/>
                    <a:pt x="310" y="492"/>
                  </a:cubicBezTo>
                  <a:cubicBezTo>
                    <a:pt x="308" y="491"/>
                    <a:pt x="306" y="491"/>
                    <a:pt x="305" y="490"/>
                  </a:cubicBezTo>
                  <a:cubicBezTo>
                    <a:pt x="305" y="490"/>
                    <a:pt x="305" y="490"/>
                    <a:pt x="305" y="490"/>
                  </a:cubicBezTo>
                  <a:cubicBezTo>
                    <a:pt x="303" y="489"/>
                    <a:pt x="301" y="487"/>
                    <a:pt x="299" y="486"/>
                  </a:cubicBezTo>
                  <a:close/>
                  <a:moveTo>
                    <a:pt x="284" y="487"/>
                  </a:moveTo>
                  <a:cubicBezTo>
                    <a:pt x="282" y="486"/>
                    <a:pt x="279" y="485"/>
                    <a:pt x="277" y="484"/>
                  </a:cubicBezTo>
                  <a:cubicBezTo>
                    <a:pt x="279" y="484"/>
                    <a:pt x="280" y="485"/>
                    <a:pt x="282" y="486"/>
                  </a:cubicBezTo>
                  <a:cubicBezTo>
                    <a:pt x="283" y="486"/>
                    <a:pt x="284" y="487"/>
                    <a:pt x="284" y="487"/>
                  </a:cubicBezTo>
                  <a:close/>
                  <a:moveTo>
                    <a:pt x="270" y="478"/>
                  </a:moveTo>
                  <a:cubicBezTo>
                    <a:pt x="271" y="478"/>
                    <a:pt x="272" y="478"/>
                    <a:pt x="273" y="479"/>
                  </a:cubicBezTo>
                  <a:cubicBezTo>
                    <a:pt x="273" y="479"/>
                    <a:pt x="273" y="479"/>
                    <a:pt x="273" y="479"/>
                  </a:cubicBezTo>
                  <a:cubicBezTo>
                    <a:pt x="273" y="479"/>
                    <a:pt x="272" y="478"/>
                    <a:pt x="271" y="478"/>
                  </a:cubicBezTo>
                  <a:cubicBezTo>
                    <a:pt x="270" y="478"/>
                    <a:pt x="270" y="478"/>
                    <a:pt x="270" y="478"/>
                  </a:cubicBezTo>
                  <a:close/>
                  <a:moveTo>
                    <a:pt x="291" y="476"/>
                  </a:moveTo>
                  <a:cubicBezTo>
                    <a:pt x="293" y="476"/>
                    <a:pt x="295" y="476"/>
                    <a:pt x="296" y="477"/>
                  </a:cubicBezTo>
                  <a:cubicBezTo>
                    <a:pt x="301" y="479"/>
                    <a:pt x="306" y="482"/>
                    <a:pt x="310" y="485"/>
                  </a:cubicBezTo>
                  <a:cubicBezTo>
                    <a:pt x="308" y="484"/>
                    <a:pt x="306" y="484"/>
                    <a:pt x="303" y="484"/>
                  </a:cubicBezTo>
                  <a:cubicBezTo>
                    <a:pt x="300" y="482"/>
                    <a:pt x="297" y="480"/>
                    <a:pt x="295" y="478"/>
                  </a:cubicBezTo>
                  <a:cubicBezTo>
                    <a:pt x="294" y="477"/>
                    <a:pt x="292" y="476"/>
                    <a:pt x="291" y="476"/>
                  </a:cubicBezTo>
                  <a:close/>
                  <a:moveTo>
                    <a:pt x="426" y="509"/>
                  </a:moveTo>
                  <a:cubicBezTo>
                    <a:pt x="426" y="509"/>
                    <a:pt x="425" y="509"/>
                    <a:pt x="425" y="508"/>
                  </a:cubicBezTo>
                  <a:cubicBezTo>
                    <a:pt x="431" y="510"/>
                    <a:pt x="438" y="511"/>
                    <a:pt x="444" y="511"/>
                  </a:cubicBezTo>
                  <a:cubicBezTo>
                    <a:pt x="445" y="512"/>
                    <a:pt x="446" y="513"/>
                    <a:pt x="447" y="514"/>
                  </a:cubicBezTo>
                  <a:cubicBezTo>
                    <a:pt x="440" y="513"/>
                    <a:pt x="433" y="511"/>
                    <a:pt x="426" y="509"/>
                  </a:cubicBezTo>
                  <a:close/>
                  <a:moveTo>
                    <a:pt x="427" y="461"/>
                  </a:moveTo>
                  <a:cubicBezTo>
                    <a:pt x="426" y="461"/>
                    <a:pt x="426" y="461"/>
                    <a:pt x="426" y="461"/>
                  </a:cubicBezTo>
                  <a:cubicBezTo>
                    <a:pt x="427" y="461"/>
                    <a:pt x="427" y="461"/>
                    <a:pt x="428" y="462"/>
                  </a:cubicBezTo>
                  <a:cubicBezTo>
                    <a:pt x="428" y="461"/>
                    <a:pt x="427" y="461"/>
                    <a:pt x="427" y="461"/>
                  </a:cubicBezTo>
                  <a:close/>
                  <a:moveTo>
                    <a:pt x="440" y="467"/>
                  </a:moveTo>
                  <a:cubicBezTo>
                    <a:pt x="439" y="469"/>
                    <a:pt x="439" y="469"/>
                    <a:pt x="439" y="469"/>
                  </a:cubicBezTo>
                  <a:cubicBezTo>
                    <a:pt x="439" y="469"/>
                    <a:pt x="438" y="469"/>
                    <a:pt x="437" y="468"/>
                  </a:cubicBezTo>
                  <a:cubicBezTo>
                    <a:pt x="435" y="467"/>
                    <a:pt x="433" y="466"/>
                    <a:pt x="431" y="464"/>
                  </a:cubicBezTo>
                  <a:cubicBezTo>
                    <a:pt x="432" y="464"/>
                    <a:pt x="432" y="464"/>
                    <a:pt x="433" y="464"/>
                  </a:cubicBezTo>
                  <a:cubicBezTo>
                    <a:pt x="433" y="462"/>
                    <a:pt x="433" y="462"/>
                    <a:pt x="433" y="462"/>
                  </a:cubicBezTo>
                  <a:cubicBezTo>
                    <a:pt x="434" y="463"/>
                    <a:pt x="435" y="463"/>
                    <a:pt x="436" y="463"/>
                  </a:cubicBezTo>
                  <a:cubicBezTo>
                    <a:pt x="437" y="464"/>
                    <a:pt x="438" y="466"/>
                    <a:pt x="440" y="467"/>
                  </a:cubicBezTo>
                  <a:close/>
                  <a:moveTo>
                    <a:pt x="317" y="485"/>
                  </a:moveTo>
                  <a:cubicBezTo>
                    <a:pt x="316" y="484"/>
                    <a:pt x="315" y="484"/>
                    <a:pt x="313" y="483"/>
                  </a:cubicBezTo>
                  <a:cubicBezTo>
                    <a:pt x="312" y="482"/>
                    <a:pt x="311" y="481"/>
                    <a:pt x="310" y="480"/>
                  </a:cubicBezTo>
                  <a:cubicBezTo>
                    <a:pt x="315" y="482"/>
                    <a:pt x="320" y="484"/>
                    <a:pt x="324" y="485"/>
                  </a:cubicBezTo>
                  <a:cubicBezTo>
                    <a:pt x="323" y="485"/>
                    <a:pt x="322" y="485"/>
                    <a:pt x="321" y="485"/>
                  </a:cubicBezTo>
                  <a:cubicBezTo>
                    <a:pt x="319" y="485"/>
                    <a:pt x="318" y="485"/>
                    <a:pt x="317" y="485"/>
                  </a:cubicBezTo>
                  <a:close/>
                  <a:moveTo>
                    <a:pt x="420" y="508"/>
                  </a:moveTo>
                  <a:cubicBezTo>
                    <a:pt x="420" y="508"/>
                    <a:pt x="420" y="508"/>
                    <a:pt x="420" y="507"/>
                  </a:cubicBezTo>
                  <a:cubicBezTo>
                    <a:pt x="420" y="508"/>
                    <a:pt x="420" y="508"/>
                    <a:pt x="420" y="508"/>
                  </a:cubicBezTo>
                  <a:cubicBezTo>
                    <a:pt x="420" y="508"/>
                    <a:pt x="420" y="508"/>
                    <a:pt x="420" y="508"/>
                  </a:cubicBezTo>
                  <a:close/>
                  <a:moveTo>
                    <a:pt x="435" y="469"/>
                  </a:moveTo>
                  <a:cubicBezTo>
                    <a:pt x="435" y="470"/>
                    <a:pt x="435" y="470"/>
                    <a:pt x="435" y="470"/>
                  </a:cubicBezTo>
                  <a:cubicBezTo>
                    <a:pt x="435" y="470"/>
                    <a:pt x="435" y="470"/>
                    <a:pt x="435" y="470"/>
                  </a:cubicBezTo>
                  <a:cubicBezTo>
                    <a:pt x="434" y="470"/>
                    <a:pt x="434" y="470"/>
                    <a:pt x="434" y="470"/>
                  </a:cubicBezTo>
                  <a:cubicBezTo>
                    <a:pt x="434" y="469"/>
                    <a:pt x="434" y="469"/>
                    <a:pt x="435" y="469"/>
                  </a:cubicBezTo>
                  <a:close/>
                  <a:moveTo>
                    <a:pt x="393" y="500"/>
                  </a:moveTo>
                  <a:cubicBezTo>
                    <a:pt x="389" y="498"/>
                    <a:pt x="384" y="496"/>
                    <a:pt x="380" y="495"/>
                  </a:cubicBezTo>
                  <a:cubicBezTo>
                    <a:pt x="383" y="494"/>
                    <a:pt x="385" y="494"/>
                    <a:pt x="388" y="494"/>
                  </a:cubicBezTo>
                  <a:cubicBezTo>
                    <a:pt x="391" y="496"/>
                    <a:pt x="393" y="498"/>
                    <a:pt x="396" y="500"/>
                  </a:cubicBezTo>
                  <a:cubicBezTo>
                    <a:pt x="395" y="500"/>
                    <a:pt x="394" y="500"/>
                    <a:pt x="393" y="500"/>
                  </a:cubicBezTo>
                  <a:close/>
                  <a:moveTo>
                    <a:pt x="389" y="492"/>
                  </a:moveTo>
                  <a:cubicBezTo>
                    <a:pt x="388" y="490"/>
                    <a:pt x="386" y="489"/>
                    <a:pt x="385" y="488"/>
                  </a:cubicBezTo>
                  <a:cubicBezTo>
                    <a:pt x="390" y="489"/>
                    <a:pt x="395" y="489"/>
                    <a:pt x="400" y="489"/>
                  </a:cubicBezTo>
                  <a:cubicBezTo>
                    <a:pt x="401" y="490"/>
                    <a:pt x="402" y="491"/>
                    <a:pt x="403" y="492"/>
                  </a:cubicBezTo>
                  <a:cubicBezTo>
                    <a:pt x="398" y="492"/>
                    <a:pt x="394" y="492"/>
                    <a:pt x="389" y="492"/>
                  </a:cubicBezTo>
                  <a:cubicBezTo>
                    <a:pt x="389" y="492"/>
                    <a:pt x="389" y="492"/>
                    <a:pt x="389" y="492"/>
                  </a:cubicBezTo>
                  <a:close/>
                  <a:moveTo>
                    <a:pt x="361" y="485"/>
                  </a:moveTo>
                  <a:cubicBezTo>
                    <a:pt x="361" y="485"/>
                    <a:pt x="362" y="485"/>
                    <a:pt x="362" y="485"/>
                  </a:cubicBezTo>
                  <a:cubicBezTo>
                    <a:pt x="366" y="488"/>
                    <a:pt x="370" y="491"/>
                    <a:pt x="374" y="494"/>
                  </a:cubicBezTo>
                  <a:cubicBezTo>
                    <a:pt x="373" y="494"/>
                    <a:pt x="373" y="494"/>
                    <a:pt x="373" y="494"/>
                  </a:cubicBezTo>
                  <a:cubicBezTo>
                    <a:pt x="369" y="491"/>
                    <a:pt x="365" y="488"/>
                    <a:pt x="361" y="485"/>
                  </a:cubicBezTo>
                  <a:close/>
                  <a:moveTo>
                    <a:pt x="378" y="473"/>
                  </a:moveTo>
                  <a:cubicBezTo>
                    <a:pt x="378" y="473"/>
                    <a:pt x="377" y="472"/>
                    <a:pt x="376" y="472"/>
                  </a:cubicBezTo>
                  <a:cubicBezTo>
                    <a:pt x="376" y="473"/>
                    <a:pt x="376" y="473"/>
                    <a:pt x="376" y="473"/>
                  </a:cubicBezTo>
                  <a:cubicBezTo>
                    <a:pt x="372" y="472"/>
                    <a:pt x="368" y="472"/>
                    <a:pt x="364" y="471"/>
                  </a:cubicBezTo>
                  <a:cubicBezTo>
                    <a:pt x="373" y="471"/>
                    <a:pt x="382" y="472"/>
                    <a:pt x="391" y="473"/>
                  </a:cubicBezTo>
                  <a:cubicBezTo>
                    <a:pt x="388" y="473"/>
                    <a:pt x="386" y="473"/>
                    <a:pt x="383" y="473"/>
                  </a:cubicBezTo>
                  <a:cubicBezTo>
                    <a:pt x="381" y="473"/>
                    <a:pt x="380" y="473"/>
                    <a:pt x="378" y="473"/>
                  </a:cubicBezTo>
                  <a:close/>
                  <a:moveTo>
                    <a:pt x="352" y="472"/>
                  </a:moveTo>
                  <a:cubicBezTo>
                    <a:pt x="353" y="472"/>
                    <a:pt x="354" y="472"/>
                    <a:pt x="356" y="472"/>
                  </a:cubicBezTo>
                  <a:cubicBezTo>
                    <a:pt x="355" y="471"/>
                    <a:pt x="355" y="471"/>
                    <a:pt x="355" y="471"/>
                  </a:cubicBezTo>
                  <a:cubicBezTo>
                    <a:pt x="356" y="471"/>
                    <a:pt x="357" y="471"/>
                    <a:pt x="357" y="471"/>
                  </a:cubicBezTo>
                  <a:cubicBezTo>
                    <a:pt x="357" y="472"/>
                    <a:pt x="357" y="472"/>
                    <a:pt x="357" y="472"/>
                  </a:cubicBezTo>
                  <a:cubicBezTo>
                    <a:pt x="357" y="472"/>
                    <a:pt x="357" y="472"/>
                    <a:pt x="357" y="473"/>
                  </a:cubicBezTo>
                  <a:cubicBezTo>
                    <a:pt x="355" y="472"/>
                    <a:pt x="353" y="472"/>
                    <a:pt x="352" y="472"/>
                  </a:cubicBezTo>
                  <a:close/>
                  <a:moveTo>
                    <a:pt x="377" y="477"/>
                  </a:moveTo>
                  <a:cubicBezTo>
                    <a:pt x="375" y="477"/>
                    <a:pt x="373" y="477"/>
                    <a:pt x="371" y="477"/>
                  </a:cubicBezTo>
                  <a:cubicBezTo>
                    <a:pt x="370" y="477"/>
                    <a:pt x="370" y="477"/>
                    <a:pt x="369" y="477"/>
                  </a:cubicBezTo>
                  <a:cubicBezTo>
                    <a:pt x="369" y="477"/>
                    <a:pt x="369" y="476"/>
                    <a:pt x="368" y="476"/>
                  </a:cubicBezTo>
                  <a:cubicBezTo>
                    <a:pt x="371" y="476"/>
                    <a:pt x="374" y="477"/>
                    <a:pt x="377" y="477"/>
                  </a:cubicBezTo>
                  <a:close/>
                  <a:moveTo>
                    <a:pt x="371" y="481"/>
                  </a:moveTo>
                  <a:cubicBezTo>
                    <a:pt x="367" y="481"/>
                    <a:pt x="362" y="480"/>
                    <a:pt x="358" y="479"/>
                  </a:cubicBezTo>
                  <a:cubicBezTo>
                    <a:pt x="356" y="477"/>
                    <a:pt x="354" y="476"/>
                    <a:pt x="351" y="475"/>
                  </a:cubicBezTo>
                  <a:cubicBezTo>
                    <a:pt x="355" y="475"/>
                    <a:pt x="359" y="475"/>
                    <a:pt x="363" y="475"/>
                  </a:cubicBezTo>
                  <a:cubicBezTo>
                    <a:pt x="363" y="476"/>
                    <a:pt x="364" y="476"/>
                    <a:pt x="365" y="477"/>
                  </a:cubicBezTo>
                  <a:cubicBezTo>
                    <a:pt x="365" y="477"/>
                    <a:pt x="365" y="477"/>
                    <a:pt x="365" y="477"/>
                  </a:cubicBezTo>
                  <a:cubicBezTo>
                    <a:pt x="364" y="477"/>
                    <a:pt x="364" y="477"/>
                    <a:pt x="363" y="477"/>
                  </a:cubicBezTo>
                  <a:cubicBezTo>
                    <a:pt x="363" y="480"/>
                    <a:pt x="363" y="480"/>
                    <a:pt x="363" y="480"/>
                  </a:cubicBezTo>
                  <a:cubicBezTo>
                    <a:pt x="365" y="479"/>
                    <a:pt x="367" y="479"/>
                    <a:pt x="369" y="479"/>
                  </a:cubicBezTo>
                  <a:cubicBezTo>
                    <a:pt x="370" y="480"/>
                    <a:pt x="370" y="481"/>
                    <a:pt x="371" y="481"/>
                  </a:cubicBezTo>
                  <a:close/>
                  <a:moveTo>
                    <a:pt x="342" y="470"/>
                  </a:moveTo>
                  <a:cubicBezTo>
                    <a:pt x="344" y="470"/>
                    <a:pt x="346" y="470"/>
                    <a:pt x="348" y="470"/>
                  </a:cubicBezTo>
                  <a:cubicBezTo>
                    <a:pt x="346" y="470"/>
                    <a:pt x="345" y="470"/>
                    <a:pt x="343" y="470"/>
                  </a:cubicBezTo>
                  <a:cubicBezTo>
                    <a:pt x="343" y="470"/>
                    <a:pt x="342" y="470"/>
                    <a:pt x="342" y="470"/>
                  </a:cubicBezTo>
                  <a:close/>
                  <a:moveTo>
                    <a:pt x="402" y="471"/>
                  </a:moveTo>
                  <a:cubicBezTo>
                    <a:pt x="397" y="471"/>
                    <a:pt x="393" y="470"/>
                    <a:pt x="388" y="470"/>
                  </a:cubicBezTo>
                  <a:cubicBezTo>
                    <a:pt x="394" y="470"/>
                    <a:pt x="399" y="470"/>
                    <a:pt x="405" y="470"/>
                  </a:cubicBezTo>
                  <a:cubicBezTo>
                    <a:pt x="404" y="470"/>
                    <a:pt x="403" y="471"/>
                    <a:pt x="402" y="471"/>
                  </a:cubicBezTo>
                  <a:close/>
                  <a:moveTo>
                    <a:pt x="359" y="468"/>
                  </a:moveTo>
                  <a:cubicBezTo>
                    <a:pt x="360" y="468"/>
                    <a:pt x="361" y="468"/>
                    <a:pt x="362" y="467"/>
                  </a:cubicBezTo>
                  <a:cubicBezTo>
                    <a:pt x="366" y="468"/>
                    <a:pt x="371" y="469"/>
                    <a:pt x="375" y="469"/>
                  </a:cubicBezTo>
                  <a:cubicBezTo>
                    <a:pt x="370" y="469"/>
                    <a:pt x="365" y="468"/>
                    <a:pt x="359" y="468"/>
                  </a:cubicBezTo>
                  <a:close/>
                  <a:moveTo>
                    <a:pt x="387" y="480"/>
                  </a:moveTo>
                  <a:cubicBezTo>
                    <a:pt x="389" y="482"/>
                    <a:pt x="392" y="483"/>
                    <a:pt x="394" y="485"/>
                  </a:cubicBezTo>
                  <a:cubicBezTo>
                    <a:pt x="388" y="484"/>
                    <a:pt x="383" y="483"/>
                    <a:pt x="377" y="482"/>
                  </a:cubicBezTo>
                  <a:cubicBezTo>
                    <a:pt x="376" y="481"/>
                    <a:pt x="374" y="480"/>
                    <a:pt x="373" y="479"/>
                  </a:cubicBezTo>
                  <a:cubicBezTo>
                    <a:pt x="378" y="479"/>
                    <a:pt x="382" y="480"/>
                    <a:pt x="387" y="480"/>
                  </a:cubicBezTo>
                  <a:close/>
                  <a:moveTo>
                    <a:pt x="375" y="485"/>
                  </a:moveTo>
                  <a:cubicBezTo>
                    <a:pt x="371" y="484"/>
                    <a:pt x="367" y="483"/>
                    <a:pt x="363" y="483"/>
                  </a:cubicBezTo>
                  <a:cubicBezTo>
                    <a:pt x="363" y="483"/>
                    <a:pt x="363" y="483"/>
                    <a:pt x="363" y="482"/>
                  </a:cubicBezTo>
                  <a:cubicBezTo>
                    <a:pt x="367" y="483"/>
                    <a:pt x="371" y="484"/>
                    <a:pt x="375" y="485"/>
                  </a:cubicBezTo>
                  <a:close/>
                  <a:moveTo>
                    <a:pt x="349" y="477"/>
                  </a:moveTo>
                  <a:cubicBezTo>
                    <a:pt x="348" y="476"/>
                    <a:pt x="347" y="476"/>
                    <a:pt x="346" y="475"/>
                  </a:cubicBezTo>
                  <a:cubicBezTo>
                    <a:pt x="346" y="475"/>
                    <a:pt x="346" y="475"/>
                    <a:pt x="346" y="475"/>
                  </a:cubicBezTo>
                  <a:cubicBezTo>
                    <a:pt x="348" y="476"/>
                    <a:pt x="349" y="477"/>
                    <a:pt x="351" y="477"/>
                  </a:cubicBezTo>
                  <a:cubicBezTo>
                    <a:pt x="350" y="477"/>
                    <a:pt x="350" y="477"/>
                    <a:pt x="349" y="477"/>
                  </a:cubicBezTo>
                  <a:close/>
                  <a:moveTo>
                    <a:pt x="342" y="475"/>
                  </a:moveTo>
                  <a:cubicBezTo>
                    <a:pt x="341" y="475"/>
                    <a:pt x="340" y="475"/>
                    <a:pt x="340" y="475"/>
                  </a:cubicBezTo>
                  <a:cubicBezTo>
                    <a:pt x="340" y="475"/>
                    <a:pt x="340" y="475"/>
                    <a:pt x="341" y="475"/>
                  </a:cubicBezTo>
                  <a:cubicBezTo>
                    <a:pt x="341" y="475"/>
                    <a:pt x="341" y="475"/>
                    <a:pt x="342" y="475"/>
                  </a:cubicBezTo>
                  <a:close/>
                  <a:moveTo>
                    <a:pt x="411" y="471"/>
                  </a:moveTo>
                  <a:cubicBezTo>
                    <a:pt x="412" y="471"/>
                    <a:pt x="413" y="472"/>
                    <a:pt x="415" y="472"/>
                  </a:cubicBezTo>
                  <a:cubicBezTo>
                    <a:pt x="413" y="472"/>
                    <a:pt x="411" y="472"/>
                    <a:pt x="409" y="472"/>
                  </a:cubicBezTo>
                  <a:cubicBezTo>
                    <a:pt x="409" y="471"/>
                    <a:pt x="410" y="471"/>
                    <a:pt x="411" y="471"/>
                  </a:cubicBezTo>
                  <a:close/>
                  <a:moveTo>
                    <a:pt x="425" y="476"/>
                  </a:moveTo>
                  <a:cubicBezTo>
                    <a:pt x="421" y="477"/>
                    <a:pt x="416" y="477"/>
                    <a:pt x="411" y="477"/>
                  </a:cubicBezTo>
                  <a:cubicBezTo>
                    <a:pt x="403" y="477"/>
                    <a:pt x="395" y="476"/>
                    <a:pt x="386" y="475"/>
                  </a:cubicBezTo>
                  <a:cubicBezTo>
                    <a:pt x="392" y="475"/>
                    <a:pt x="397" y="475"/>
                    <a:pt x="402" y="473"/>
                  </a:cubicBezTo>
                  <a:cubicBezTo>
                    <a:pt x="410" y="474"/>
                    <a:pt x="418" y="475"/>
                    <a:pt x="425" y="476"/>
                  </a:cubicBezTo>
                  <a:close/>
                  <a:moveTo>
                    <a:pt x="402" y="483"/>
                  </a:moveTo>
                  <a:cubicBezTo>
                    <a:pt x="406" y="484"/>
                    <a:pt x="409" y="486"/>
                    <a:pt x="413" y="487"/>
                  </a:cubicBezTo>
                  <a:cubicBezTo>
                    <a:pt x="408" y="487"/>
                    <a:pt x="404" y="486"/>
                    <a:pt x="399" y="486"/>
                  </a:cubicBezTo>
                  <a:cubicBezTo>
                    <a:pt x="397" y="484"/>
                    <a:pt x="395" y="482"/>
                    <a:pt x="393" y="481"/>
                  </a:cubicBezTo>
                  <a:cubicBezTo>
                    <a:pt x="396" y="481"/>
                    <a:pt x="399" y="482"/>
                    <a:pt x="402" y="483"/>
                  </a:cubicBezTo>
                  <a:close/>
                  <a:moveTo>
                    <a:pt x="380" y="488"/>
                  </a:moveTo>
                  <a:cubicBezTo>
                    <a:pt x="382" y="489"/>
                    <a:pt x="383" y="490"/>
                    <a:pt x="385" y="492"/>
                  </a:cubicBezTo>
                  <a:cubicBezTo>
                    <a:pt x="382" y="492"/>
                    <a:pt x="379" y="492"/>
                    <a:pt x="377" y="493"/>
                  </a:cubicBezTo>
                  <a:cubicBezTo>
                    <a:pt x="374" y="491"/>
                    <a:pt x="371" y="488"/>
                    <a:pt x="368" y="486"/>
                  </a:cubicBezTo>
                  <a:cubicBezTo>
                    <a:pt x="372" y="487"/>
                    <a:pt x="376" y="487"/>
                    <a:pt x="380" y="488"/>
                  </a:cubicBezTo>
                  <a:close/>
                  <a:moveTo>
                    <a:pt x="331" y="473"/>
                  </a:moveTo>
                  <a:cubicBezTo>
                    <a:pt x="332" y="473"/>
                    <a:pt x="333" y="473"/>
                    <a:pt x="335" y="473"/>
                  </a:cubicBezTo>
                  <a:cubicBezTo>
                    <a:pt x="335" y="473"/>
                    <a:pt x="334" y="473"/>
                    <a:pt x="334" y="473"/>
                  </a:cubicBezTo>
                  <a:cubicBezTo>
                    <a:pt x="332" y="473"/>
                    <a:pt x="332" y="473"/>
                    <a:pt x="332" y="473"/>
                  </a:cubicBezTo>
                  <a:cubicBezTo>
                    <a:pt x="332" y="473"/>
                    <a:pt x="331" y="473"/>
                    <a:pt x="331" y="473"/>
                  </a:cubicBezTo>
                  <a:close/>
                  <a:moveTo>
                    <a:pt x="422" y="470"/>
                  </a:moveTo>
                  <a:cubicBezTo>
                    <a:pt x="426" y="471"/>
                    <a:pt x="430" y="472"/>
                    <a:pt x="434" y="474"/>
                  </a:cubicBezTo>
                  <a:cubicBezTo>
                    <a:pt x="433" y="474"/>
                    <a:pt x="433" y="474"/>
                    <a:pt x="432" y="474"/>
                  </a:cubicBezTo>
                  <a:cubicBezTo>
                    <a:pt x="431" y="474"/>
                    <a:pt x="429" y="474"/>
                    <a:pt x="428" y="474"/>
                  </a:cubicBezTo>
                  <a:cubicBezTo>
                    <a:pt x="424" y="472"/>
                    <a:pt x="421" y="471"/>
                    <a:pt x="417" y="470"/>
                  </a:cubicBezTo>
                  <a:cubicBezTo>
                    <a:pt x="419" y="470"/>
                    <a:pt x="420" y="470"/>
                    <a:pt x="422" y="470"/>
                  </a:cubicBezTo>
                  <a:close/>
                  <a:moveTo>
                    <a:pt x="441" y="478"/>
                  </a:moveTo>
                  <a:cubicBezTo>
                    <a:pt x="441" y="478"/>
                    <a:pt x="440" y="478"/>
                    <a:pt x="440" y="478"/>
                  </a:cubicBezTo>
                  <a:cubicBezTo>
                    <a:pt x="440" y="478"/>
                    <a:pt x="440" y="478"/>
                    <a:pt x="441" y="478"/>
                  </a:cubicBezTo>
                  <a:cubicBezTo>
                    <a:pt x="441" y="478"/>
                    <a:pt x="441" y="478"/>
                    <a:pt x="441" y="478"/>
                  </a:cubicBezTo>
                  <a:close/>
                  <a:moveTo>
                    <a:pt x="432" y="478"/>
                  </a:moveTo>
                  <a:cubicBezTo>
                    <a:pt x="432" y="479"/>
                    <a:pt x="432" y="479"/>
                    <a:pt x="432" y="479"/>
                  </a:cubicBezTo>
                  <a:cubicBezTo>
                    <a:pt x="433" y="480"/>
                    <a:pt x="437" y="482"/>
                    <a:pt x="442" y="485"/>
                  </a:cubicBezTo>
                  <a:cubicBezTo>
                    <a:pt x="447" y="489"/>
                    <a:pt x="452" y="493"/>
                    <a:pt x="458" y="497"/>
                  </a:cubicBezTo>
                  <a:cubicBezTo>
                    <a:pt x="461" y="499"/>
                    <a:pt x="464" y="502"/>
                    <a:pt x="467" y="504"/>
                  </a:cubicBezTo>
                  <a:cubicBezTo>
                    <a:pt x="463" y="503"/>
                    <a:pt x="459" y="502"/>
                    <a:pt x="454" y="501"/>
                  </a:cubicBezTo>
                  <a:cubicBezTo>
                    <a:pt x="451" y="499"/>
                    <a:pt x="448" y="496"/>
                    <a:pt x="445" y="494"/>
                  </a:cubicBezTo>
                  <a:cubicBezTo>
                    <a:pt x="436" y="488"/>
                    <a:pt x="426" y="482"/>
                    <a:pt x="420" y="480"/>
                  </a:cubicBezTo>
                  <a:cubicBezTo>
                    <a:pt x="419" y="482"/>
                    <a:pt x="419" y="482"/>
                    <a:pt x="419" y="482"/>
                  </a:cubicBezTo>
                  <a:cubicBezTo>
                    <a:pt x="425" y="485"/>
                    <a:pt x="435" y="490"/>
                    <a:pt x="444" y="496"/>
                  </a:cubicBezTo>
                  <a:cubicBezTo>
                    <a:pt x="445" y="497"/>
                    <a:pt x="447" y="498"/>
                    <a:pt x="449" y="500"/>
                  </a:cubicBezTo>
                  <a:cubicBezTo>
                    <a:pt x="442" y="498"/>
                    <a:pt x="436" y="497"/>
                    <a:pt x="430" y="495"/>
                  </a:cubicBezTo>
                  <a:cubicBezTo>
                    <a:pt x="430" y="495"/>
                    <a:pt x="430" y="495"/>
                    <a:pt x="430" y="495"/>
                  </a:cubicBezTo>
                  <a:cubicBezTo>
                    <a:pt x="429" y="494"/>
                    <a:pt x="428" y="494"/>
                    <a:pt x="427" y="493"/>
                  </a:cubicBezTo>
                  <a:cubicBezTo>
                    <a:pt x="428" y="493"/>
                    <a:pt x="429" y="493"/>
                    <a:pt x="430" y="493"/>
                  </a:cubicBezTo>
                  <a:cubicBezTo>
                    <a:pt x="433" y="492"/>
                    <a:pt x="433" y="492"/>
                    <a:pt x="433" y="492"/>
                  </a:cubicBezTo>
                  <a:cubicBezTo>
                    <a:pt x="431" y="490"/>
                    <a:pt x="431" y="490"/>
                    <a:pt x="431" y="490"/>
                  </a:cubicBezTo>
                  <a:cubicBezTo>
                    <a:pt x="422" y="486"/>
                    <a:pt x="412" y="482"/>
                    <a:pt x="403" y="480"/>
                  </a:cubicBezTo>
                  <a:cubicBezTo>
                    <a:pt x="402" y="480"/>
                    <a:pt x="401" y="480"/>
                    <a:pt x="400" y="479"/>
                  </a:cubicBezTo>
                  <a:cubicBezTo>
                    <a:pt x="404" y="479"/>
                    <a:pt x="407" y="480"/>
                    <a:pt x="411" y="480"/>
                  </a:cubicBezTo>
                  <a:cubicBezTo>
                    <a:pt x="418" y="480"/>
                    <a:pt x="425" y="479"/>
                    <a:pt x="431" y="477"/>
                  </a:cubicBezTo>
                  <a:cubicBezTo>
                    <a:pt x="431" y="477"/>
                    <a:pt x="432" y="478"/>
                    <a:pt x="432" y="478"/>
                  </a:cubicBezTo>
                  <a:close/>
                  <a:moveTo>
                    <a:pt x="426" y="491"/>
                  </a:moveTo>
                  <a:cubicBezTo>
                    <a:pt x="426" y="491"/>
                    <a:pt x="425" y="491"/>
                    <a:pt x="425" y="491"/>
                  </a:cubicBezTo>
                  <a:cubicBezTo>
                    <a:pt x="423" y="490"/>
                    <a:pt x="420" y="489"/>
                    <a:pt x="418" y="487"/>
                  </a:cubicBezTo>
                  <a:cubicBezTo>
                    <a:pt x="421" y="489"/>
                    <a:pt x="424" y="490"/>
                    <a:pt x="426" y="491"/>
                  </a:cubicBezTo>
                  <a:close/>
                  <a:moveTo>
                    <a:pt x="466" y="506"/>
                  </a:moveTo>
                  <a:cubicBezTo>
                    <a:pt x="464" y="506"/>
                    <a:pt x="462" y="506"/>
                    <a:pt x="460" y="506"/>
                  </a:cubicBezTo>
                  <a:cubicBezTo>
                    <a:pt x="460" y="506"/>
                    <a:pt x="459" y="505"/>
                    <a:pt x="459" y="505"/>
                  </a:cubicBezTo>
                  <a:cubicBezTo>
                    <a:pt x="461" y="505"/>
                    <a:pt x="464" y="506"/>
                    <a:pt x="466" y="506"/>
                  </a:cubicBezTo>
                  <a:close/>
                  <a:moveTo>
                    <a:pt x="456" y="510"/>
                  </a:moveTo>
                  <a:cubicBezTo>
                    <a:pt x="453" y="509"/>
                    <a:pt x="449" y="509"/>
                    <a:pt x="446" y="508"/>
                  </a:cubicBezTo>
                  <a:cubicBezTo>
                    <a:pt x="448" y="508"/>
                    <a:pt x="450" y="508"/>
                    <a:pt x="451" y="508"/>
                  </a:cubicBezTo>
                  <a:cubicBezTo>
                    <a:pt x="453" y="509"/>
                    <a:pt x="454" y="509"/>
                    <a:pt x="456" y="510"/>
                  </a:cubicBezTo>
                  <a:close/>
                  <a:moveTo>
                    <a:pt x="459" y="508"/>
                  </a:moveTo>
                  <a:cubicBezTo>
                    <a:pt x="459" y="508"/>
                    <a:pt x="459" y="508"/>
                    <a:pt x="459" y="508"/>
                  </a:cubicBezTo>
                  <a:cubicBezTo>
                    <a:pt x="459" y="509"/>
                    <a:pt x="459" y="509"/>
                    <a:pt x="459" y="509"/>
                  </a:cubicBezTo>
                  <a:cubicBezTo>
                    <a:pt x="459" y="509"/>
                    <a:pt x="459" y="508"/>
                    <a:pt x="459" y="508"/>
                  </a:cubicBezTo>
                  <a:close/>
                  <a:moveTo>
                    <a:pt x="441" y="504"/>
                  </a:moveTo>
                  <a:cubicBezTo>
                    <a:pt x="442" y="505"/>
                    <a:pt x="443" y="505"/>
                    <a:pt x="444" y="505"/>
                  </a:cubicBezTo>
                  <a:cubicBezTo>
                    <a:pt x="443" y="505"/>
                    <a:pt x="442" y="505"/>
                    <a:pt x="442" y="505"/>
                  </a:cubicBezTo>
                  <a:cubicBezTo>
                    <a:pt x="441" y="505"/>
                    <a:pt x="441" y="504"/>
                    <a:pt x="441" y="504"/>
                  </a:cubicBezTo>
                  <a:close/>
                  <a:moveTo>
                    <a:pt x="436" y="500"/>
                  </a:moveTo>
                  <a:cubicBezTo>
                    <a:pt x="436" y="500"/>
                    <a:pt x="435" y="499"/>
                    <a:pt x="435" y="499"/>
                  </a:cubicBezTo>
                  <a:cubicBezTo>
                    <a:pt x="441" y="501"/>
                    <a:pt x="447" y="502"/>
                    <a:pt x="453" y="503"/>
                  </a:cubicBezTo>
                  <a:cubicBezTo>
                    <a:pt x="454" y="504"/>
                    <a:pt x="455" y="505"/>
                    <a:pt x="456" y="506"/>
                  </a:cubicBezTo>
                  <a:cubicBezTo>
                    <a:pt x="455" y="506"/>
                    <a:pt x="453" y="506"/>
                    <a:pt x="452" y="505"/>
                  </a:cubicBezTo>
                  <a:cubicBezTo>
                    <a:pt x="447" y="504"/>
                    <a:pt x="442" y="502"/>
                    <a:pt x="436" y="500"/>
                  </a:cubicBezTo>
                  <a:close/>
                  <a:moveTo>
                    <a:pt x="429" y="498"/>
                  </a:moveTo>
                  <a:cubicBezTo>
                    <a:pt x="422" y="496"/>
                    <a:pt x="415" y="494"/>
                    <a:pt x="408" y="493"/>
                  </a:cubicBezTo>
                  <a:cubicBezTo>
                    <a:pt x="407" y="492"/>
                    <a:pt x="405" y="491"/>
                    <a:pt x="404" y="490"/>
                  </a:cubicBezTo>
                  <a:cubicBezTo>
                    <a:pt x="408" y="490"/>
                    <a:pt x="412" y="490"/>
                    <a:pt x="416" y="490"/>
                  </a:cubicBezTo>
                  <a:cubicBezTo>
                    <a:pt x="416" y="489"/>
                    <a:pt x="416" y="489"/>
                    <a:pt x="416" y="489"/>
                  </a:cubicBezTo>
                  <a:cubicBezTo>
                    <a:pt x="418" y="490"/>
                    <a:pt x="420" y="491"/>
                    <a:pt x="421" y="492"/>
                  </a:cubicBezTo>
                  <a:cubicBezTo>
                    <a:pt x="421" y="492"/>
                    <a:pt x="420" y="492"/>
                    <a:pt x="419" y="493"/>
                  </a:cubicBezTo>
                  <a:cubicBezTo>
                    <a:pt x="419" y="495"/>
                    <a:pt x="419" y="495"/>
                    <a:pt x="419" y="495"/>
                  </a:cubicBezTo>
                  <a:cubicBezTo>
                    <a:pt x="422" y="496"/>
                    <a:pt x="426" y="497"/>
                    <a:pt x="429" y="498"/>
                  </a:cubicBezTo>
                  <a:cubicBezTo>
                    <a:pt x="429" y="498"/>
                    <a:pt x="429" y="498"/>
                    <a:pt x="429" y="498"/>
                  </a:cubicBezTo>
                  <a:close/>
                  <a:moveTo>
                    <a:pt x="377" y="497"/>
                  </a:moveTo>
                  <a:cubicBezTo>
                    <a:pt x="377" y="496"/>
                    <a:pt x="376" y="496"/>
                    <a:pt x="375" y="496"/>
                  </a:cubicBezTo>
                  <a:cubicBezTo>
                    <a:pt x="375" y="496"/>
                    <a:pt x="374" y="495"/>
                    <a:pt x="374" y="495"/>
                  </a:cubicBezTo>
                  <a:cubicBezTo>
                    <a:pt x="375" y="496"/>
                    <a:pt x="375" y="496"/>
                    <a:pt x="375" y="496"/>
                  </a:cubicBezTo>
                  <a:cubicBezTo>
                    <a:pt x="376" y="496"/>
                    <a:pt x="376" y="496"/>
                    <a:pt x="377" y="496"/>
                  </a:cubicBezTo>
                  <a:cubicBezTo>
                    <a:pt x="377" y="496"/>
                    <a:pt x="377" y="496"/>
                    <a:pt x="377" y="497"/>
                  </a:cubicBezTo>
                  <a:close/>
                  <a:moveTo>
                    <a:pt x="370" y="495"/>
                  </a:moveTo>
                  <a:cubicBezTo>
                    <a:pt x="366" y="495"/>
                    <a:pt x="362" y="494"/>
                    <a:pt x="357" y="493"/>
                  </a:cubicBezTo>
                  <a:cubicBezTo>
                    <a:pt x="344" y="487"/>
                    <a:pt x="331" y="479"/>
                    <a:pt x="317" y="472"/>
                  </a:cubicBezTo>
                  <a:cubicBezTo>
                    <a:pt x="324" y="474"/>
                    <a:pt x="331" y="476"/>
                    <a:pt x="337" y="477"/>
                  </a:cubicBezTo>
                  <a:cubicBezTo>
                    <a:pt x="343" y="480"/>
                    <a:pt x="348" y="481"/>
                    <a:pt x="354" y="483"/>
                  </a:cubicBezTo>
                  <a:cubicBezTo>
                    <a:pt x="360" y="487"/>
                    <a:pt x="365" y="491"/>
                    <a:pt x="370" y="495"/>
                  </a:cubicBezTo>
                  <a:close/>
                  <a:moveTo>
                    <a:pt x="313" y="468"/>
                  </a:moveTo>
                  <a:cubicBezTo>
                    <a:pt x="319" y="469"/>
                    <a:pt x="325" y="469"/>
                    <a:pt x="331" y="469"/>
                  </a:cubicBezTo>
                  <a:cubicBezTo>
                    <a:pt x="331" y="470"/>
                    <a:pt x="332" y="470"/>
                    <a:pt x="332" y="470"/>
                  </a:cubicBezTo>
                  <a:cubicBezTo>
                    <a:pt x="327" y="470"/>
                    <a:pt x="322" y="470"/>
                    <a:pt x="317" y="470"/>
                  </a:cubicBezTo>
                  <a:cubicBezTo>
                    <a:pt x="316" y="469"/>
                    <a:pt x="315" y="469"/>
                    <a:pt x="313" y="468"/>
                  </a:cubicBezTo>
                  <a:close/>
                  <a:moveTo>
                    <a:pt x="272" y="464"/>
                  </a:moveTo>
                  <a:cubicBezTo>
                    <a:pt x="272" y="464"/>
                    <a:pt x="271" y="464"/>
                    <a:pt x="271" y="464"/>
                  </a:cubicBezTo>
                  <a:cubicBezTo>
                    <a:pt x="274" y="464"/>
                    <a:pt x="276" y="464"/>
                    <a:pt x="279" y="464"/>
                  </a:cubicBezTo>
                  <a:cubicBezTo>
                    <a:pt x="279" y="464"/>
                    <a:pt x="279" y="464"/>
                    <a:pt x="279" y="464"/>
                  </a:cubicBezTo>
                  <a:cubicBezTo>
                    <a:pt x="278" y="464"/>
                    <a:pt x="277" y="464"/>
                    <a:pt x="276" y="464"/>
                  </a:cubicBezTo>
                  <a:cubicBezTo>
                    <a:pt x="274" y="464"/>
                    <a:pt x="273" y="464"/>
                    <a:pt x="272" y="464"/>
                  </a:cubicBezTo>
                  <a:close/>
                  <a:moveTo>
                    <a:pt x="430" y="470"/>
                  </a:moveTo>
                  <a:cubicBezTo>
                    <a:pt x="430" y="470"/>
                    <a:pt x="430" y="470"/>
                    <a:pt x="430" y="470"/>
                  </a:cubicBezTo>
                  <a:cubicBezTo>
                    <a:pt x="430" y="470"/>
                    <a:pt x="430" y="470"/>
                    <a:pt x="430" y="470"/>
                  </a:cubicBezTo>
                  <a:cubicBezTo>
                    <a:pt x="430" y="470"/>
                    <a:pt x="430" y="470"/>
                    <a:pt x="430" y="470"/>
                  </a:cubicBezTo>
                  <a:close/>
                  <a:moveTo>
                    <a:pt x="469" y="498"/>
                  </a:moveTo>
                  <a:cubicBezTo>
                    <a:pt x="472" y="501"/>
                    <a:pt x="475" y="504"/>
                    <a:pt x="478" y="507"/>
                  </a:cubicBezTo>
                  <a:cubicBezTo>
                    <a:pt x="476" y="506"/>
                    <a:pt x="474" y="506"/>
                    <a:pt x="472" y="505"/>
                  </a:cubicBezTo>
                  <a:cubicBezTo>
                    <a:pt x="471" y="504"/>
                    <a:pt x="470" y="503"/>
                    <a:pt x="469" y="502"/>
                  </a:cubicBezTo>
                  <a:cubicBezTo>
                    <a:pt x="460" y="495"/>
                    <a:pt x="450" y="488"/>
                    <a:pt x="443" y="483"/>
                  </a:cubicBezTo>
                  <a:cubicBezTo>
                    <a:pt x="441" y="482"/>
                    <a:pt x="439" y="481"/>
                    <a:pt x="437" y="480"/>
                  </a:cubicBezTo>
                  <a:cubicBezTo>
                    <a:pt x="441" y="481"/>
                    <a:pt x="445" y="483"/>
                    <a:pt x="449" y="484"/>
                  </a:cubicBezTo>
                  <a:cubicBezTo>
                    <a:pt x="453" y="487"/>
                    <a:pt x="458" y="490"/>
                    <a:pt x="462" y="492"/>
                  </a:cubicBezTo>
                  <a:cubicBezTo>
                    <a:pt x="465" y="494"/>
                    <a:pt x="467" y="496"/>
                    <a:pt x="469" y="498"/>
                  </a:cubicBezTo>
                  <a:close/>
                  <a:moveTo>
                    <a:pt x="480" y="509"/>
                  </a:moveTo>
                  <a:cubicBezTo>
                    <a:pt x="482" y="512"/>
                    <a:pt x="485" y="515"/>
                    <a:pt x="488" y="518"/>
                  </a:cubicBezTo>
                  <a:cubicBezTo>
                    <a:pt x="486" y="517"/>
                    <a:pt x="485" y="517"/>
                    <a:pt x="484" y="517"/>
                  </a:cubicBezTo>
                  <a:cubicBezTo>
                    <a:pt x="482" y="514"/>
                    <a:pt x="480" y="512"/>
                    <a:pt x="477" y="510"/>
                  </a:cubicBezTo>
                  <a:cubicBezTo>
                    <a:pt x="478" y="510"/>
                    <a:pt x="479" y="510"/>
                    <a:pt x="479" y="510"/>
                  </a:cubicBezTo>
                  <a:lnTo>
                    <a:pt x="480" y="509"/>
                  </a:lnTo>
                  <a:close/>
                  <a:moveTo>
                    <a:pt x="479" y="515"/>
                  </a:moveTo>
                  <a:cubicBezTo>
                    <a:pt x="475" y="514"/>
                    <a:pt x="470" y="513"/>
                    <a:pt x="466" y="512"/>
                  </a:cubicBezTo>
                  <a:cubicBezTo>
                    <a:pt x="465" y="511"/>
                    <a:pt x="464" y="510"/>
                    <a:pt x="463" y="509"/>
                  </a:cubicBezTo>
                  <a:cubicBezTo>
                    <a:pt x="466" y="509"/>
                    <a:pt x="470" y="509"/>
                    <a:pt x="473" y="510"/>
                  </a:cubicBezTo>
                  <a:cubicBezTo>
                    <a:pt x="475" y="512"/>
                    <a:pt x="477" y="513"/>
                    <a:pt x="479" y="515"/>
                  </a:cubicBezTo>
                  <a:close/>
                  <a:moveTo>
                    <a:pt x="421" y="505"/>
                  </a:moveTo>
                  <a:cubicBezTo>
                    <a:pt x="418" y="502"/>
                    <a:pt x="415" y="499"/>
                    <a:pt x="412" y="496"/>
                  </a:cubicBezTo>
                  <a:cubicBezTo>
                    <a:pt x="419" y="498"/>
                    <a:pt x="427" y="500"/>
                    <a:pt x="435" y="502"/>
                  </a:cubicBezTo>
                  <a:cubicBezTo>
                    <a:pt x="436" y="503"/>
                    <a:pt x="437" y="504"/>
                    <a:pt x="438" y="505"/>
                  </a:cubicBezTo>
                  <a:cubicBezTo>
                    <a:pt x="437" y="505"/>
                    <a:pt x="436" y="505"/>
                    <a:pt x="434" y="505"/>
                  </a:cubicBezTo>
                  <a:cubicBezTo>
                    <a:pt x="434" y="507"/>
                    <a:pt x="434" y="507"/>
                    <a:pt x="434" y="507"/>
                  </a:cubicBezTo>
                  <a:cubicBezTo>
                    <a:pt x="430" y="507"/>
                    <a:pt x="425" y="506"/>
                    <a:pt x="421" y="505"/>
                  </a:cubicBezTo>
                  <a:close/>
                  <a:moveTo>
                    <a:pt x="416" y="504"/>
                  </a:moveTo>
                  <a:cubicBezTo>
                    <a:pt x="411" y="503"/>
                    <a:pt x="406" y="502"/>
                    <a:pt x="401" y="501"/>
                  </a:cubicBezTo>
                  <a:cubicBezTo>
                    <a:pt x="400" y="500"/>
                    <a:pt x="399" y="500"/>
                    <a:pt x="398" y="499"/>
                  </a:cubicBezTo>
                  <a:cubicBezTo>
                    <a:pt x="396" y="497"/>
                    <a:pt x="394" y="496"/>
                    <a:pt x="392" y="494"/>
                  </a:cubicBezTo>
                  <a:cubicBezTo>
                    <a:pt x="397" y="494"/>
                    <a:pt x="402" y="495"/>
                    <a:pt x="407" y="496"/>
                  </a:cubicBezTo>
                  <a:cubicBezTo>
                    <a:pt x="410" y="498"/>
                    <a:pt x="413" y="501"/>
                    <a:pt x="416" y="504"/>
                  </a:cubicBezTo>
                  <a:close/>
                  <a:moveTo>
                    <a:pt x="347" y="494"/>
                  </a:moveTo>
                  <a:cubicBezTo>
                    <a:pt x="343" y="490"/>
                    <a:pt x="338" y="487"/>
                    <a:pt x="334" y="484"/>
                  </a:cubicBezTo>
                  <a:cubicBezTo>
                    <a:pt x="339" y="487"/>
                    <a:pt x="345" y="490"/>
                    <a:pt x="350" y="493"/>
                  </a:cubicBezTo>
                  <a:cubicBezTo>
                    <a:pt x="349" y="492"/>
                    <a:pt x="348" y="492"/>
                    <a:pt x="347" y="492"/>
                  </a:cubicBezTo>
                  <a:lnTo>
                    <a:pt x="347" y="494"/>
                  </a:lnTo>
                  <a:close/>
                  <a:moveTo>
                    <a:pt x="302" y="468"/>
                  </a:moveTo>
                  <a:cubicBezTo>
                    <a:pt x="304" y="468"/>
                    <a:pt x="305" y="468"/>
                    <a:pt x="307" y="468"/>
                  </a:cubicBezTo>
                  <a:cubicBezTo>
                    <a:pt x="307" y="468"/>
                    <a:pt x="307" y="468"/>
                    <a:pt x="307" y="468"/>
                  </a:cubicBezTo>
                  <a:cubicBezTo>
                    <a:pt x="305" y="468"/>
                    <a:pt x="304" y="468"/>
                    <a:pt x="302" y="468"/>
                  </a:cubicBezTo>
                  <a:close/>
                  <a:moveTo>
                    <a:pt x="281" y="462"/>
                  </a:moveTo>
                  <a:cubicBezTo>
                    <a:pt x="295" y="462"/>
                    <a:pt x="310" y="462"/>
                    <a:pt x="324" y="462"/>
                  </a:cubicBezTo>
                  <a:cubicBezTo>
                    <a:pt x="330" y="462"/>
                    <a:pt x="334" y="463"/>
                    <a:pt x="338" y="463"/>
                  </a:cubicBezTo>
                  <a:cubicBezTo>
                    <a:pt x="330" y="463"/>
                    <a:pt x="322" y="464"/>
                    <a:pt x="314" y="464"/>
                  </a:cubicBezTo>
                  <a:cubicBezTo>
                    <a:pt x="303" y="463"/>
                    <a:pt x="292" y="462"/>
                    <a:pt x="281" y="462"/>
                  </a:cubicBezTo>
                  <a:close/>
                  <a:moveTo>
                    <a:pt x="422" y="465"/>
                  </a:moveTo>
                  <a:cubicBezTo>
                    <a:pt x="421" y="464"/>
                    <a:pt x="421" y="464"/>
                    <a:pt x="421" y="464"/>
                  </a:cubicBezTo>
                  <a:cubicBezTo>
                    <a:pt x="422" y="464"/>
                    <a:pt x="423" y="464"/>
                    <a:pt x="424" y="464"/>
                  </a:cubicBezTo>
                  <a:cubicBezTo>
                    <a:pt x="425" y="465"/>
                    <a:pt x="426" y="466"/>
                    <a:pt x="427" y="467"/>
                  </a:cubicBezTo>
                  <a:cubicBezTo>
                    <a:pt x="425" y="467"/>
                    <a:pt x="423" y="467"/>
                    <a:pt x="420" y="466"/>
                  </a:cubicBezTo>
                  <a:lnTo>
                    <a:pt x="422" y="465"/>
                  </a:lnTo>
                  <a:close/>
                  <a:moveTo>
                    <a:pt x="445" y="473"/>
                  </a:moveTo>
                  <a:cubicBezTo>
                    <a:pt x="446" y="474"/>
                    <a:pt x="448" y="475"/>
                    <a:pt x="449" y="477"/>
                  </a:cubicBezTo>
                  <a:cubicBezTo>
                    <a:pt x="449" y="477"/>
                    <a:pt x="449" y="477"/>
                    <a:pt x="449" y="477"/>
                  </a:cubicBezTo>
                  <a:cubicBezTo>
                    <a:pt x="446" y="474"/>
                    <a:pt x="442" y="472"/>
                    <a:pt x="439" y="469"/>
                  </a:cubicBezTo>
                  <a:cubicBezTo>
                    <a:pt x="439" y="469"/>
                    <a:pt x="439" y="469"/>
                    <a:pt x="439" y="469"/>
                  </a:cubicBezTo>
                  <a:cubicBezTo>
                    <a:pt x="441" y="470"/>
                    <a:pt x="443" y="471"/>
                    <a:pt x="445" y="473"/>
                  </a:cubicBezTo>
                  <a:close/>
                  <a:moveTo>
                    <a:pt x="491" y="521"/>
                  </a:moveTo>
                  <a:cubicBezTo>
                    <a:pt x="492" y="522"/>
                    <a:pt x="492" y="523"/>
                    <a:pt x="493" y="523"/>
                  </a:cubicBezTo>
                  <a:cubicBezTo>
                    <a:pt x="491" y="523"/>
                    <a:pt x="490" y="523"/>
                    <a:pt x="489" y="522"/>
                  </a:cubicBezTo>
                  <a:cubicBezTo>
                    <a:pt x="488" y="522"/>
                    <a:pt x="487" y="521"/>
                    <a:pt x="487" y="520"/>
                  </a:cubicBezTo>
                  <a:cubicBezTo>
                    <a:pt x="488" y="520"/>
                    <a:pt x="490" y="521"/>
                    <a:pt x="491" y="521"/>
                  </a:cubicBezTo>
                  <a:close/>
                  <a:moveTo>
                    <a:pt x="474" y="522"/>
                  </a:moveTo>
                  <a:cubicBezTo>
                    <a:pt x="476" y="523"/>
                    <a:pt x="478" y="523"/>
                    <a:pt x="480" y="523"/>
                  </a:cubicBezTo>
                  <a:cubicBezTo>
                    <a:pt x="479" y="523"/>
                    <a:pt x="479" y="523"/>
                    <a:pt x="478" y="523"/>
                  </a:cubicBezTo>
                  <a:cubicBezTo>
                    <a:pt x="477" y="523"/>
                    <a:pt x="476" y="523"/>
                    <a:pt x="474" y="522"/>
                  </a:cubicBezTo>
                  <a:close/>
                  <a:moveTo>
                    <a:pt x="451" y="515"/>
                  </a:moveTo>
                  <a:cubicBezTo>
                    <a:pt x="450" y="514"/>
                    <a:pt x="449" y="513"/>
                    <a:pt x="448" y="512"/>
                  </a:cubicBezTo>
                  <a:cubicBezTo>
                    <a:pt x="451" y="512"/>
                    <a:pt x="454" y="512"/>
                    <a:pt x="456" y="513"/>
                  </a:cubicBezTo>
                  <a:cubicBezTo>
                    <a:pt x="459" y="513"/>
                    <a:pt x="462" y="514"/>
                    <a:pt x="465" y="514"/>
                  </a:cubicBezTo>
                  <a:cubicBezTo>
                    <a:pt x="465" y="515"/>
                    <a:pt x="466" y="516"/>
                    <a:pt x="467" y="517"/>
                  </a:cubicBezTo>
                  <a:cubicBezTo>
                    <a:pt x="469" y="516"/>
                    <a:pt x="469" y="516"/>
                    <a:pt x="469" y="516"/>
                  </a:cubicBezTo>
                  <a:cubicBezTo>
                    <a:pt x="469" y="516"/>
                    <a:pt x="469" y="515"/>
                    <a:pt x="468" y="515"/>
                  </a:cubicBezTo>
                  <a:cubicBezTo>
                    <a:pt x="473" y="516"/>
                    <a:pt x="478" y="518"/>
                    <a:pt x="482" y="519"/>
                  </a:cubicBezTo>
                  <a:cubicBezTo>
                    <a:pt x="483" y="520"/>
                    <a:pt x="484" y="521"/>
                    <a:pt x="485" y="522"/>
                  </a:cubicBezTo>
                  <a:cubicBezTo>
                    <a:pt x="474" y="520"/>
                    <a:pt x="462" y="518"/>
                    <a:pt x="451" y="515"/>
                  </a:cubicBezTo>
                  <a:close/>
                  <a:moveTo>
                    <a:pt x="379" y="503"/>
                  </a:moveTo>
                  <a:cubicBezTo>
                    <a:pt x="375" y="502"/>
                    <a:pt x="371" y="500"/>
                    <a:pt x="367" y="498"/>
                  </a:cubicBezTo>
                  <a:cubicBezTo>
                    <a:pt x="370" y="498"/>
                    <a:pt x="372" y="499"/>
                    <a:pt x="375" y="499"/>
                  </a:cubicBezTo>
                  <a:cubicBezTo>
                    <a:pt x="376" y="501"/>
                    <a:pt x="378" y="502"/>
                    <a:pt x="379" y="503"/>
                  </a:cubicBezTo>
                  <a:close/>
                  <a:moveTo>
                    <a:pt x="346" y="497"/>
                  </a:moveTo>
                  <a:cubicBezTo>
                    <a:pt x="338" y="494"/>
                    <a:pt x="330" y="491"/>
                    <a:pt x="322" y="488"/>
                  </a:cubicBezTo>
                  <a:cubicBezTo>
                    <a:pt x="325" y="488"/>
                    <a:pt x="327" y="487"/>
                    <a:pt x="330" y="487"/>
                  </a:cubicBezTo>
                  <a:cubicBezTo>
                    <a:pt x="330" y="485"/>
                    <a:pt x="330" y="485"/>
                    <a:pt x="330" y="485"/>
                  </a:cubicBezTo>
                  <a:cubicBezTo>
                    <a:pt x="326" y="483"/>
                    <a:pt x="316" y="480"/>
                    <a:pt x="306" y="477"/>
                  </a:cubicBezTo>
                  <a:cubicBezTo>
                    <a:pt x="305" y="476"/>
                    <a:pt x="304" y="476"/>
                    <a:pt x="303" y="476"/>
                  </a:cubicBezTo>
                  <a:cubicBezTo>
                    <a:pt x="299" y="473"/>
                    <a:pt x="296" y="471"/>
                    <a:pt x="292" y="469"/>
                  </a:cubicBezTo>
                  <a:cubicBezTo>
                    <a:pt x="298" y="470"/>
                    <a:pt x="304" y="471"/>
                    <a:pt x="310" y="471"/>
                  </a:cubicBezTo>
                  <a:cubicBezTo>
                    <a:pt x="322" y="479"/>
                    <a:pt x="336" y="487"/>
                    <a:pt x="346" y="497"/>
                  </a:cubicBezTo>
                  <a:close/>
                  <a:moveTo>
                    <a:pt x="286" y="472"/>
                  </a:moveTo>
                  <a:cubicBezTo>
                    <a:pt x="283" y="470"/>
                    <a:pt x="281" y="469"/>
                    <a:pt x="278" y="467"/>
                  </a:cubicBezTo>
                  <a:cubicBezTo>
                    <a:pt x="279" y="468"/>
                    <a:pt x="280" y="468"/>
                    <a:pt x="281" y="468"/>
                  </a:cubicBezTo>
                  <a:cubicBezTo>
                    <a:pt x="284" y="469"/>
                    <a:pt x="287" y="471"/>
                    <a:pt x="289" y="473"/>
                  </a:cubicBezTo>
                  <a:cubicBezTo>
                    <a:pt x="288" y="472"/>
                    <a:pt x="287" y="472"/>
                    <a:pt x="286" y="472"/>
                  </a:cubicBezTo>
                  <a:close/>
                  <a:moveTo>
                    <a:pt x="432" y="459"/>
                  </a:moveTo>
                  <a:cubicBezTo>
                    <a:pt x="432" y="459"/>
                    <a:pt x="432" y="459"/>
                    <a:pt x="432" y="459"/>
                  </a:cubicBezTo>
                  <a:cubicBezTo>
                    <a:pt x="432" y="459"/>
                    <a:pt x="431" y="459"/>
                    <a:pt x="431" y="459"/>
                  </a:cubicBezTo>
                  <a:cubicBezTo>
                    <a:pt x="431" y="459"/>
                    <a:pt x="431" y="459"/>
                    <a:pt x="432" y="459"/>
                  </a:cubicBezTo>
                  <a:close/>
                  <a:moveTo>
                    <a:pt x="422" y="518"/>
                  </a:moveTo>
                  <a:cubicBezTo>
                    <a:pt x="416" y="517"/>
                    <a:pt x="410" y="515"/>
                    <a:pt x="404" y="514"/>
                  </a:cubicBezTo>
                  <a:cubicBezTo>
                    <a:pt x="405" y="513"/>
                    <a:pt x="405" y="513"/>
                    <a:pt x="405" y="513"/>
                  </a:cubicBezTo>
                  <a:cubicBezTo>
                    <a:pt x="402" y="512"/>
                    <a:pt x="400" y="510"/>
                    <a:pt x="398" y="509"/>
                  </a:cubicBezTo>
                  <a:cubicBezTo>
                    <a:pt x="402" y="509"/>
                    <a:pt x="405" y="509"/>
                    <a:pt x="408" y="510"/>
                  </a:cubicBezTo>
                  <a:cubicBezTo>
                    <a:pt x="411" y="512"/>
                    <a:pt x="414" y="514"/>
                    <a:pt x="416" y="515"/>
                  </a:cubicBezTo>
                  <a:cubicBezTo>
                    <a:pt x="417" y="513"/>
                    <a:pt x="417" y="513"/>
                    <a:pt x="417" y="513"/>
                  </a:cubicBezTo>
                  <a:cubicBezTo>
                    <a:pt x="416" y="512"/>
                    <a:pt x="415" y="511"/>
                    <a:pt x="413" y="510"/>
                  </a:cubicBezTo>
                  <a:cubicBezTo>
                    <a:pt x="415" y="510"/>
                    <a:pt x="418" y="510"/>
                    <a:pt x="420" y="510"/>
                  </a:cubicBezTo>
                  <a:cubicBezTo>
                    <a:pt x="422" y="511"/>
                    <a:pt x="423" y="511"/>
                    <a:pt x="425" y="512"/>
                  </a:cubicBezTo>
                  <a:cubicBezTo>
                    <a:pt x="426" y="513"/>
                    <a:pt x="427" y="514"/>
                    <a:pt x="429" y="515"/>
                  </a:cubicBezTo>
                  <a:cubicBezTo>
                    <a:pt x="430" y="513"/>
                    <a:pt x="430" y="513"/>
                    <a:pt x="430" y="513"/>
                  </a:cubicBezTo>
                  <a:cubicBezTo>
                    <a:pt x="437" y="515"/>
                    <a:pt x="443" y="516"/>
                    <a:pt x="450" y="518"/>
                  </a:cubicBezTo>
                  <a:cubicBezTo>
                    <a:pt x="450" y="518"/>
                    <a:pt x="451" y="519"/>
                    <a:pt x="452" y="520"/>
                  </a:cubicBezTo>
                  <a:cubicBezTo>
                    <a:pt x="442" y="519"/>
                    <a:pt x="432" y="518"/>
                    <a:pt x="422" y="517"/>
                  </a:cubicBezTo>
                  <a:lnTo>
                    <a:pt x="422" y="518"/>
                  </a:lnTo>
                  <a:close/>
                  <a:moveTo>
                    <a:pt x="454" y="523"/>
                  </a:moveTo>
                  <a:cubicBezTo>
                    <a:pt x="454" y="523"/>
                    <a:pt x="454" y="523"/>
                    <a:pt x="454" y="523"/>
                  </a:cubicBezTo>
                  <a:cubicBezTo>
                    <a:pt x="451" y="523"/>
                    <a:pt x="447" y="522"/>
                    <a:pt x="444" y="522"/>
                  </a:cubicBezTo>
                  <a:cubicBezTo>
                    <a:pt x="447" y="522"/>
                    <a:pt x="451" y="523"/>
                    <a:pt x="454" y="523"/>
                  </a:cubicBezTo>
                  <a:close/>
                  <a:moveTo>
                    <a:pt x="394" y="506"/>
                  </a:moveTo>
                  <a:cubicBezTo>
                    <a:pt x="392" y="505"/>
                    <a:pt x="390" y="503"/>
                    <a:pt x="388" y="502"/>
                  </a:cubicBezTo>
                  <a:cubicBezTo>
                    <a:pt x="391" y="502"/>
                    <a:pt x="394" y="503"/>
                    <a:pt x="397" y="504"/>
                  </a:cubicBezTo>
                  <a:cubicBezTo>
                    <a:pt x="399" y="504"/>
                    <a:pt x="401" y="505"/>
                    <a:pt x="403" y="505"/>
                  </a:cubicBezTo>
                  <a:cubicBezTo>
                    <a:pt x="403" y="506"/>
                    <a:pt x="403" y="506"/>
                    <a:pt x="403" y="506"/>
                  </a:cubicBezTo>
                  <a:cubicBezTo>
                    <a:pt x="404" y="506"/>
                    <a:pt x="404" y="507"/>
                    <a:pt x="404" y="507"/>
                  </a:cubicBezTo>
                  <a:cubicBezTo>
                    <a:pt x="401" y="507"/>
                    <a:pt x="397" y="506"/>
                    <a:pt x="394" y="506"/>
                  </a:cubicBezTo>
                  <a:close/>
                  <a:moveTo>
                    <a:pt x="389" y="505"/>
                  </a:moveTo>
                  <a:cubicBezTo>
                    <a:pt x="387" y="505"/>
                    <a:pt x="385" y="505"/>
                    <a:pt x="384" y="505"/>
                  </a:cubicBezTo>
                  <a:cubicBezTo>
                    <a:pt x="382" y="503"/>
                    <a:pt x="381" y="502"/>
                    <a:pt x="379" y="500"/>
                  </a:cubicBezTo>
                  <a:cubicBezTo>
                    <a:pt x="380" y="500"/>
                    <a:pt x="382" y="500"/>
                    <a:pt x="383" y="501"/>
                  </a:cubicBezTo>
                  <a:cubicBezTo>
                    <a:pt x="385" y="502"/>
                    <a:pt x="387" y="504"/>
                    <a:pt x="389" y="505"/>
                  </a:cubicBezTo>
                  <a:close/>
                  <a:moveTo>
                    <a:pt x="373" y="504"/>
                  </a:moveTo>
                  <a:cubicBezTo>
                    <a:pt x="358" y="502"/>
                    <a:pt x="342" y="499"/>
                    <a:pt x="327" y="496"/>
                  </a:cubicBezTo>
                  <a:cubicBezTo>
                    <a:pt x="325" y="494"/>
                    <a:pt x="323" y="492"/>
                    <a:pt x="321" y="490"/>
                  </a:cubicBezTo>
                  <a:cubicBezTo>
                    <a:pt x="331" y="494"/>
                    <a:pt x="340" y="498"/>
                    <a:pt x="350" y="500"/>
                  </a:cubicBezTo>
                  <a:cubicBezTo>
                    <a:pt x="354" y="501"/>
                    <a:pt x="354" y="501"/>
                    <a:pt x="354" y="501"/>
                  </a:cubicBezTo>
                  <a:cubicBezTo>
                    <a:pt x="351" y="498"/>
                    <a:pt x="351" y="498"/>
                    <a:pt x="351" y="498"/>
                  </a:cubicBezTo>
                  <a:cubicBezTo>
                    <a:pt x="350" y="497"/>
                    <a:pt x="349" y="496"/>
                    <a:pt x="348" y="495"/>
                  </a:cubicBezTo>
                  <a:cubicBezTo>
                    <a:pt x="352" y="496"/>
                    <a:pt x="355" y="496"/>
                    <a:pt x="358" y="497"/>
                  </a:cubicBezTo>
                  <a:cubicBezTo>
                    <a:pt x="363" y="499"/>
                    <a:pt x="368" y="501"/>
                    <a:pt x="373" y="504"/>
                  </a:cubicBezTo>
                  <a:close/>
                  <a:moveTo>
                    <a:pt x="322" y="495"/>
                  </a:moveTo>
                  <a:cubicBezTo>
                    <a:pt x="321" y="495"/>
                    <a:pt x="319" y="494"/>
                    <a:pt x="318" y="494"/>
                  </a:cubicBezTo>
                  <a:cubicBezTo>
                    <a:pt x="315" y="492"/>
                    <a:pt x="311" y="489"/>
                    <a:pt x="308" y="487"/>
                  </a:cubicBezTo>
                  <a:cubicBezTo>
                    <a:pt x="310" y="487"/>
                    <a:pt x="312" y="487"/>
                    <a:pt x="314" y="487"/>
                  </a:cubicBezTo>
                  <a:cubicBezTo>
                    <a:pt x="317" y="490"/>
                    <a:pt x="320" y="492"/>
                    <a:pt x="322" y="495"/>
                  </a:cubicBezTo>
                  <a:close/>
                  <a:moveTo>
                    <a:pt x="325" y="500"/>
                  </a:moveTo>
                  <a:cubicBezTo>
                    <a:pt x="304" y="497"/>
                    <a:pt x="282" y="494"/>
                    <a:pt x="263" y="492"/>
                  </a:cubicBezTo>
                  <a:cubicBezTo>
                    <a:pt x="266" y="492"/>
                    <a:pt x="269" y="492"/>
                    <a:pt x="272" y="492"/>
                  </a:cubicBezTo>
                  <a:cubicBezTo>
                    <a:pt x="272" y="492"/>
                    <a:pt x="272" y="492"/>
                    <a:pt x="273" y="492"/>
                  </a:cubicBezTo>
                  <a:cubicBezTo>
                    <a:pt x="277" y="493"/>
                    <a:pt x="277" y="493"/>
                    <a:pt x="277" y="493"/>
                  </a:cubicBezTo>
                  <a:cubicBezTo>
                    <a:pt x="276" y="492"/>
                    <a:pt x="276" y="492"/>
                    <a:pt x="276" y="492"/>
                  </a:cubicBezTo>
                  <a:cubicBezTo>
                    <a:pt x="280" y="492"/>
                    <a:pt x="285" y="492"/>
                    <a:pt x="289" y="492"/>
                  </a:cubicBezTo>
                  <a:cubicBezTo>
                    <a:pt x="291" y="493"/>
                    <a:pt x="292" y="494"/>
                    <a:pt x="294" y="495"/>
                  </a:cubicBezTo>
                  <a:cubicBezTo>
                    <a:pt x="295" y="493"/>
                    <a:pt x="295" y="493"/>
                    <a:pt x="295" y="493"/>
                  </a:cubicBezTo>
                  <a:cubicBezTo>
                    <a:pt x="295" y="493"/>
                    <a:pt x="295" y="493"/>
                    <a:pt x="295" y="492"/>
                  </a:cubicBezTo>
                  <a:cubicBezTo>
                    <a:pt x="297" y="492"/>
                    <a:pt x="300" y="492"/>
                    <a:pt x="303" y="492"/>
                  </a:cubicBezTo>
                  <a:cubicBezTo>
                    <a:pt x="307" y="494"/>
                    <a:pt x="312" y="495"/>
                    <a:pt x="317" y="496"/>
                  </a:cubicBezTo>
                  <a:cubicBezTo>
                    <a:pt x="320" y="498"/>
                    <a:pt x="322" y="499"/>
                    <a:pt x="325" y="500"/>
                  </a:cubicBezTo>
                  <a:close/>
                  <a:moveTo>
                    <a:pt x="261" y="489"/>
                  </a:moveTo>
                  <a:cubicBezTo>
                    <a:pt x="258" y="489"/>
                    <a:pt x="255" y="488"/>
                    <a:pt x="252" y="488"/>
                  </a:cubicBezTo>
                  <a:cubicBezTo>
                    <a:pt x="252" y="487"/>
                    <a:pt x="252" y="486"/>
                    <a:pt x="251" y="485"/>
                  </a:cubicBezTo>
                  <a:cubicBezTo>
                    <a:pt x="251" y="486"/>
                    <a:pt x="252" y="486"/>
                    <a:pt x="252" y="486"/>
                  </a:cubicBezTo>
                  <a:cubicBezTo>
                    <a:pt x="255" y="487"/>
                    <a:pt x="258" y="488"/>
                    <a:pt x="261" y="489"/>
                  </a:cubicBezTo>
                  <a:close/>
                  <a:moveTo>
                    <a:pt x="260" y="479"/>
                  </a:moveTo>
                  <a:cubicBezTo>
                    <a:pt x="261" y="479"/>
                    <a:pt x="261" y="479"/>
                    <a:pt x="261" y="479"/>
                  </a:cubicBezTo>
                  <a:cubicBezTo>
                    <a:pt x="269" y="483"/>
                    <a:pt x="276" y="486"/>
                    <a:pt x="284" y="490"/>
                  </a:cubicBezTo>
                  <a:cubicBezTo>
                    <a:pt x="280" y="490"/>
                    <a:pt x="277" y="490"/>
                    <a:pt x="273" y="490"/>
                  </a:cubicBezTo>
                  <a:cubicBezTo>
                    <a:pt x="270" y="486"/>
                    <a:pt x="265" y="482"/>
                    <a:pt x="260" y="479"/>
                  </a:cubicBezTo>
                  <a:close/>
                  <a:moveTo>
                    <a:pt x="268" y="475"/>
                  </a:moveTo>
                  <a:cubicBezTo>
                    <a:pt x="268" y="475"/>
                    <a:pt x="268" y="475"/>
                    <a:pt x="268" y="475"/>
                  </a:cubicBezTo>
                  <a:cubicBezTo>
                    <a:pt x="269" y="475"/>
                    <a:pt x="269" y="475"/>
                    <a:pt x="269" y="475"/>
                  </a:cubicBezTo>
                  <a:cubicBezTo>
                    <a:pt x="269" y="475"/>
                    <a:pt x="268" y="475"/>
                    <a:pt x="268" y="475"/>
                  </a:cubicBezTo>
                  <a:close/>
                  <a:moveTo>
                    <a:pt x="262" y="466"/>
                  </a:moveTo>
                  <a:cubicBezTo>
                    <a:pt x="265" y="466"/>
                    <a:pt x="267" y="466"/>
                    <a:pt x="270" y="466"/>
                  </a:cubicBezTo>
                  <a:cubicBezTo>
                    <a:pt x="273" y="468"/>
                    <a:pt x="277" y="469"/>
                    <a:pt x="280" y="471"/>
                  </a:cubicBezTo>
                  <a:cubicBezTo>
                    <a:pt x="279" y="471"/>
                    <a:pt x="277" y="471"/>
                    <a:pt x="276" y="471"/>
                  </a:cubicBezTo>
                  <a:cubicBezTo>
                    <a:pt x="274" y="471"/>
                    <a:pt x="271" y="471"/>
                    <a:pt x="269" y="472"/>
                  </a:cubicBezTo>
                  <a:cubicBezTo>
                    <a:pt x="267" y="470"/>
                    <a:pt x="264" y="468"/>
                    <a:pt x="262" y="466"/>
                  </a:cubicBezTo>
                  <a:close/>
                  <a:moveTo>
                    <a:pt x="361" y="459"/>
                  </a:moveTo>
                  <a:cubicBezTo>
                    <a:pt x="371" y="459"/>
                    <a:pt x="380" y="459"/>
                    <a:pt x="390" y="460"/>
                  </a:cubicBezTo>
                  <a:cubicBezTo>
                    <a:pt x="389" y="460"/>
                    <a:pt x="387" y="460"/>
                    <a:pt x="386" y="460"/>
                  </a:cubicBezTo>
                  <a:cubicBezTo>
                    <a:pt x="380" y="460"/>
                    <a:pt x="375" y="459"/>
                    <a:pt x="369" y="459"/>
                  </a:cubicBezTo>
                  <a:cubicBezTo>
                    <a:pt x="366" y="459"/>
                    <a:pt x="364" y="459"/>
                    <a:pt x="361" y="459"/>
                  </a:cubicBezTo>
                  <a:close/>
                  <a:moveTo>
                    <a:pt x="407" y="450"/>
                  </a:moveTo>
                  <a:cubicBezTo>
                    <a:pt x="418" y="450"/>
                    <a:pt x="428" y="452"/>
                    <a:pt x="439" y="454"/>
                  </a:cubicBezTo>
                  <a:cubicBezTo>
                    <a:pt x="429" y="454"/>
                    <a:pt x="419" y="454"/>
                    <a:pt x="409" y="452"/>
                  </a:cubicBezTo>
                  <a:cubicBezTo>
                    <a:pt x="407" y="451"/>
                    <a:pt x="405" y="451"/>
                    <a:pt x="404" y="450"/>
                  </a:cubicBezTo>
                  <a:cubicBezTo>
                    <a:pt x="405" y="450"/>
                    <a:pt x="406" y="450"/>
                    <a:pt x="407" y="450"/>
                  </a:cubicBezTo>
                  <a:close/>
                  <a:moveTo>
                    <a:pt x="418" y="448"/>
                  </a:moveTo>
                  <a:cubicBezTo>
                    <a:pt x="422" y="447"/>
                    <a:pt x="425" y="447"/>
                    <a:pt x="429" y="445"/>
                  </a:cubicBezTo>
                  <a:cubicBezTo>
                    <a:pt x="437" y="448"/>
                    <a:pt x="445" y="451"/>
                    <a:pt x="452" y="454"/>
                  </a:cubicBezTo>
                  <a:cubicBezTo>
                    <a:pt x="441" y="452"/>
                    <a:pt x="430" y="449"/>
                    <a:pt x="418" y="448"/>
                  </a:cubicBezTo>
                  <a:close/>
                  <a:moveTo>
                    <a:pt x="434" y="445"/>
                  </a:moveTo>
                  <a:cubicBezTo>
                    <a:pt x="436" y="445"/>
                    <a:pt x="437" y="445"/>
                    <a:pt x="439" y="445"/>
                  </a:cubicBezTo>
                  <a:cubicBezTo>
                    <a:pt x="442" y="445"/>
                    <a:pt x="445" y="445"/>
                    <a:pt x="448" y="445"/>
                  </a:cubicBezTo>
                  <a:cubicBezTo>
                    <a:pt x="449" y="447"/>
                    <a:pt x="450" y="449"/>
                    <a:pt x="451" y="451"/>
                  </a:cubicBezTo>
                  <a:cubicBezTo>
                    <a:pt x="446" y="449"/>
                    <a:pt x="440" y="447"/>
                    <a:pt x="434" y="445"/>
                  </a:cubicBezTo>
                  <a:close/>
                  <a:moveTo>
                    <a:pt x="452" y="444"/>
                  </a:moveTo>
                  <a:cubicBezTo>
                    <a:pt x="454" y="444"/>
                    <a:pt x="456" y="444"/>
                    <a:pt x="458" y="444"/>
                  </a:cubicBezTo>
                  <a:cubicBezTo>
                    <a:pt x="457" y="447"/>
                    <a:pt x="457" y="450"/>
                    <a:pt x="456" y="454"/>
                  </a:cubicBezTo>
                  <a:cubicBezTo>
                    <a:pt x="456" y="453"/>
                    <a:pt x="456" y="453"/>
                    <a:pt x="455" y="453"/>
                  </a:cubicBezTo>
                  <a:cubicBezTo>
                    <a:pt x="455" y="453"/>
                    <a:pt x="454" y="452"/>
                    <a:pt x="453" y="452"/>
                  </a:cubicBezTo>
                  <a:cubicBezTo>
                    <a:pt x="453" y="450"/>
                    <a:pt x="453" y="448"/>
                    <a:pt x="452" y="444"/>
                  </a:cubicBezTo>
                  <a:close/>
                  <a:moveTo>
                    <a:pt x="465" y="463"/>
                  </a:moveTo>
                  <a:cubicBezTo>
                    <a:pt x="465" y="462"/>
                    <a:pt x="466" y="462"/>
                    <a:pt x="466" y="462"/>
                  </a:cubicBezTo>
                  <a:cubicBezTo>
                    <a:pt x="467" y="463"/>
                    <a:pt x="467" y="463"/>
                    <a:pt x="468" y="463"/>
                  </a:cubicBezTo>
                  <a:cubicBezTo>
                    <a:pt x="467" y="463"/>
                    <a:pt x="466" y="463"/>
                    <a:pt x="465" y="463"/>
                  </a:cubicBezTo>
                  <a:close/>
                  <a:moveTo>
                    <a:pt x="464" y="463"/>
                  </a:moveTo>
                  <a:cubicBezTo>
                    <a:pt x="464" y="463"/>
                    <a:pt x="463" y="463"/>
                    <a:pt x="463" y="463"/>
                  </a:cubicBezTo>
                  <a:cubicBezTo>
                    <a:pt x="463" y="463"/>
                    <a:pt x="464" y="463"/>
                    <a:pt x="464" y="463"/>
                  </a:cubicBezTo>
                  <a:close/>
                  <a:moveTo>
                    <a:pt x="125" y="349"/>
                  </a:moveTo>
                  <a:cubicBezTo>
                    <a:pt x="127" y="350"/>
                    <a:pt x="129" y="351"/>
                    <a:pt x="131" y="352"/>
                  </a:cubicBezTo>
                  <a:cubicBezTo>
                    <a:pt x="135" y="354"/>
                    <a:pt x="139" y="357"/>
                    <a:pt x="143" y="359"/>
                  </a:cubicBezTo>
                  <a:cubicBezTo>
                    <a:pt x="144" y="359"/>
                    <a:pt x="144" y="360"/>
                    <a:pt x="145" y="360"/>
                  </a:cubicBezTo>
                  <a:cubicBezTo>
                    <a:pt x="147" y="362"/>
                    <a:pt x="149" y="364"/>
                    <a:pt x="151" y="366"/>
                  </a:cubicBezTo>
                  <a:cubicBezTo>
                    <a:pt x="151" y="366"/>
                    <a:pt x="150" y="366"/>
                    <a:pt x="150" y="367"/>
                  </a:cubicBezTo>
                  <a:cubicBezTo>
                    <a:pt x="148" y="368"/>
                    <a:pt x="147" y="368"/>
                    <a:pt x="146" y="369"/>
                  </a:cubicBezTo>
                  <a:cubicBezTo>
                    <a:pt x="140" y="363"/>
                    <a:pt x="133" y="357"/>
                    <a:pt x="125" y="349"/>
                  </a:cubicBezTo>
                  <a:close/>
                  <a:moveTo>
                    <a:pt x="96" y="304"/>
                  </a:moveTo>
                  <a:cubicBezTo>
                    <a:pt x="100" y="307"/>
                    <a:pt x="104" y="310"/>
                    <a:pt x="107" y="313"/>
                  </a:cubicBezTo>
                  <a:cubicBezTo>
                    <a:pt x="105" y="312"/>
                    <a:pt x="103" y="311"/>
                    <a:pt x="101" y="310"/>
                  </a:cubicBezTo>
                  <a:cubicBezTo>
                    <a:pt x="98" y="307"/>
                    <a:pt x="95" y="304"/>
                    <a:pt x="93" y="302"/>
                  </a:cubicBezTo>
                  <a:cubicBezTo>
                    <a:pt x="94" y="302"/>
                    <a:pt x="95" y="303"/>
                    <a:pt x="96" y="304"/>
                  </a:cubicBezTo>
                  <a:close/>
                  <a:moveTo>
                    <a:pt x="131" y="336"/>
                  </a:moveTo>
                  <a:cubicBezTo>
                    <a:pt x="131" y="336"/>
                    <a:pt x="131" y="336"/>
                    <a:pt x="131" y="336"/>
                  </a:cubicBezTo>
                  <a:cubicBezTo>
                    <a:pt x="129" y="334"/>
                    <a:pt x="128" y="333"/>
                    <a:pt x="126" y="332"/>
                  </a:cubicBezTo>
                  <a:cubicBezTo>
                    <a:pt x="122" y="328"/>
                    <a:pt x="117" y="324"/>
                    <a:pt x="112" y="320"/>
                  </a:cubicBezTo>
                  <a:cubicBezTo>
                    <a:pt x="111" y="319"/>
                    <a:pt x="110" y="318"/>
                    <a:pt x="109" y="317"/>
                  </a:cubicBezTo>
                  <a:cubicBezTo>
                    <a:pt x="109" y="317"/>
                    <a:pt x="108" y="316"/>
                    <a:pt x="108" y="316"/>
                  </a:cubicBezTo>
                  <a:cubicBezTo>
                    <a:pt x="110" y="317"/>
                    <a:pt x="113" y="318"/>
                    <a:pt x="116" y="320"/>
                  </a:cubicBezTo>
                  <a:cubicBezTo>
                    <a:pt x="121" y="325"/>
                    <a:pt x="127" y="330"/>
                    <a:pt x="131" y="336"/>
                  </a:cubicBezTo>
                  <a:close/>
                  <a:moveTo>
                    <a:pt x="64" y="286"/>
                  </a:moveTo>
                  <a:cubicBezTo>
                    <a:pt x="65" y="287"/>
                    <a:pt x="65" y="288"/>
                    <a:pt x="66" y="289"/>
                  </a:cubicBezTo>
                  <a:cubicBezTo>
                    <a:pt x="65" y="288"/>
                    <a:pt x="65" y="288"/>
                    <a:pt x="64" y="288"/>
                  </a:cubicBezTo>
                  <a:cubicBezTo>
                    <a:pt x="64" y="287"/>
                    <a:pt x="64" y="287"/>
                    <a:pt x="63" y="287"/>
                  </a:cubicBezTo>
                  <a:cubicBezTo>
                    <a:pt x="63" y="287"/>
                    <a:pt x="63" y="287"/>
                    <a:pt x="63" y="287"/>
                  </a:cubicBezTo>
                  <a:cubicBezTo>
                    <a:pt x="64" y="286"/>
                    <a:pt x="64" y="286"/>
                    <a:pt x="64" y="286"/>
                  </a:cubicBezTo>
                  <a:close/>
                  <a:moveTo>
                    <a:pt x="104" y="321"/>
                  </a:moveTo>
                  <a:cubicBezTo>
                    <a:pt x="106" y="323"/>
                    <a:pt x="109" y="325"/>
                    <a:pt x="111" y="327"/>
                  </a:cubicBezTo>
                  <a:cubicBezTo>
                    <a:pt x="108" y="325"/>
                    <a:pt x="106" y="324"/>
                    <a:pt x="103" y="322"/>
                  </a:cubicBezTo>
                  <a:cubicBezTo>
                    <a:pt x="102" y="321"/>
                    <a:pt x="101" y="320"/>
                    <a:pt x="99" y="319"/>
                  </a:cubicBezTo>
                  <a:cubicBezTo>
                    <a:pt x="100" y="319"/>
                    <a:pt x="101" y="319"/>
                    <a:pt x="101" y="319"/>
                  </a:cubicBezTo>
                  <a:cubicBezTo>
                    <a:pt x="102" y="319"/>
                    <a:pt x="103" y="320"/>
                    <a:pt x="104" y="321"/>
                  </a:cubicBezTo>
                  <a:close/>
                  <a:moveTo>
                    <a:pt x="120" y="345"/>
                  </a:moveTo>
                  <a:cubicBezTo>
                    <a:pt x="118" y="343"/>
                    <a:pt x="115" y="340"/>
                    <a:pt x="112" y="338"/>
                  </a:cubicBezTo>
                  <a:cubicBezTo>
                    <a:pt x="115" y="340"/>
                    <a:pt x="118" y="342"/>
                    <a:pt x="122" y="345"/>
                  </a:cubicBezTo>
                  <a:cubicBezTo>
                    <a:pt x="121" y="345"/>
                    <a:pt x="121" y="345"/>
                    <a:pt x="121" y="345"/>
                  </a:cubicBezTo>
                  <a:lnTo>
                    <a:pt x="120" y="345"/>
                  </a:lnTo>
                  <a:close/>
                  <a:moveTo>
                    <a:pt x="68" y="287"/>
                  </a:moveTo>
                  <a:cubicBezTo>
                    <a:pt x="73" y="290"/>
                    <a:pt x="77" y="293"/>
                    <a:pt x="82" y="295"/>
                  </a:cubicBezTo>
                  <a:cubicBezTo>
                    <a:pt x="85" y="298"/>
                    <a:pt x="89" y="302"/>
                    <a:pt x="93" y="305"/>
                  </a:cubicBezTo>
                  <a:cubicBezTo>
                    <a:pt x="93" y="305"/>
                    <a:pt x="94" y="306"/>
                    <a:pt x="94" y="306"/>
                  </a:cubicBezTo>
                  <a:cubicBezTo>
                    <a:pt x="94" y="306"/>
                    <a:pt x="93" y="306"/>
                    <a:pt x="93" y="306"/>
                  </a:cubicBezTo>
                  <a:cubicBezTo>
                    <a:pt x="89" y="303"/>
                    <a:pt x="86" y="301"/>
                    <a:pt x="82" y="299"/>
                  </a:cubicBezTo>
                  <a:cubicBezTo>
                    <a:pt x="82" y="298"/>
                    <a:pt x="82" y="297"/>
                    <a:pt x="81" y="296"/>
                  </a:cubicBezTo>
                  <a:cubicBezTo>
                    <a:pt x="78" y="294"/>
                    <a:pt x="74" y="293"/>
                    <a:pt x="71" y="291"/>
                  </a:cubicBezTo>
                  <a:cubicBezTo>
                    <a:pt x="70" y="290"/>
                    <a:pt x="69" y="289"/>
                    <a:pt x="68" y="287"/>
                  </a:cubicBezTo>
                  <a:close/>
                  <a:moveTo>
                    <a:pt x="129" y="329"/>
                  </a:moveTo>
                  <a:cubicBezTo>
                    <a:pt x="132" y="332"/>
                    <a:pt x="135" y="335"/>
                    <a:pt x="138" y="339"/>
                  </a:cubicBezTo>
                  <a:cubicBezTo>
                    <a:pt x="137" y="338"/>
                    <a:pt x="137" y="338"/>
                    <a:pt x="137" y="338"/>
                  </a:cubicBezTo>
                  <a:cubicBezTo>
                    <a:pt x="134" y="335"/>
                    <a:pt x="132" y="332"/>
                    <a:pt x="129" y="329"/>
                  </a:cubicBezTo>
                  <a:close/>
                  <a:moveTo>
                    <a:pt x="141" y="342"/>
                  </a:moveTo>
                  <a:cubicBezTo>
                    <a:pt x="141" y="343"/>
                    <a:pt x="142" y="344"/>
                    <a:pt x="142" y="344"/>
                  </a:cubicBezTo>
                  <a:cubicBezTo>
                    <a:pt x="142" y="344"/>
                    <a:pt x="142" y="344"/>
                    <a:pt x="142" y="344"/>
                  </a:cubicBezTo>
                  <a:cubicBezTo>
                    <a:pt x="142" y="344"/>
                    <a:pt x="142" y="344"/>
                    <a:pt x="142" y="344"/>
                  </a:cubicBezTo>
                  <a:cubicBezTo>
                    <a:pt x="141" y="343"/>
                    <a:pt x="140" y="342"/>
                    <a:pt x="139" y="341"/>
                  </a:cubicBezTo>
                  <a:cubicBezTo>
                    <a:pt x="140" y="341"/>
                    <a:pt x="140" y="341"/>
                    <a:pt x="140" y="341"/>
                  </a:cubicBezTo>
                  <a:cubicBezTo>
                    <a:pt x="140" y="341"/>
                    <a:pt x="141" y="342"/>
                    <a:pt x="141" y="342"/>
                  </a:cubicBezTo>
                  <a:close/>
                  <a:moveTo>
                    <a:pt x="167" y="375"/>
                  </a:moveTo>
                  <a:cubicBezTo>
                    <a:pt x="168" y="376"/>
                    <a:pt x="169" y="377"/>
                    <a:pt x="170" y="378"/>
                  </a:cubicBezTo>
                  <a:cubicBezTo>
                    <a:pt x="169" y="378"/>
                    <a:pt x="169" y="378"/>
                    <a:pt x="168" y="378"/>
                  </a:cubicBezTo>
                  <a:cubicBezTo>
                    <a:pt x="168" y="378"/>
                    <a:pt x="168" y="378"/>
                    <a:pt x="168" y="378"/>
                  </a:cubicBezTo>
                  <a:cubicBezTo>
                    <a:pt x="168" y="377"/>
                    <a:pt x="168" y="377"/>
                    <a:pt x="168" y="377"/>
                  </a:cubicBezTo>
                  <a:cubicBezTo>
                    <a:pt x="168" y="377"/>
                    <a:pt x="167" y="377"/>
                    <a:pt x="167" y="377"/>
                  </a:cubicBezTo>
                  <a:cubicBezTo>
                    <a:pt x="166" y="377"/>
                    <a:pt x="165" y="376"/>
                    <a:pt x="165" y="375"/>
                  </a:cubicBezTo>
                  <a:cubicBezTo>
                    <a:pt x="164" y="374"/>
                    <a:pt x="164" y="374"/>
                    <a:pt x="164" y="374"/>
                  </a:cubicBezTo>
                  <a:cubicBezTo>
                    <a:pt x="163" y="375"/>
                    <a:pt x="163" y="375"/>
                    <a:pt x="163" y="375"/>
                  </a:cubicBezTo>
                  <a:cubicBezTo>
                    <a:pt x="162" y="375"/>
                    <a:pt x="162" y="375"/>
                    <a:pt x="161" y="376"/>
                  </a:cubicBezTo>
                  <a:cubicBezTo>
                    <a:pt x="160" y="373"/>
                    <a:pt x="159" y="371"/>
                    <a:pt x="158" y="369"/>
                  </a:cubicBezTo>
                  <a:cubicBezTo>
                    <a:pt x="160" y="369"/>
                    <a:pt x="161" y="370"/>
                    <a:pt x="163" y="371"/>
                  </a:cubicBezTo>
                  <a:cubicBezTo>
                    <a:pt x="164" y="372"/>
                    <a:pt x="165" y="373"/>
                    <a:pt x="167" y="375"/>
                  </a:cubicBezTo>
                  <a:close/>
                  <a:moveTo>
                    <a:pt x="405" y="388"/>
                  </a:moveTo>
                  <a:cubicBezTo>
                    <a:pt x="391" y="388"/>
                    <a:pt x="377" y="387"/>
                    <a:pt x="363" y="387"/>
                  </a:cubicBezTo>
                  <a:cubicBezTo>
                    <a:pt x="366" y="386"/>
                    <a:pt x="369" y="386"/>
                    <a:pt x="372" y="386"/>
                  </a:cubicBezTo>
                  <a:cubicBezTo>
                    <a:pt x="379" y="386"/>
                    <a:pt x="387" y="386"/>
                    <a:pt x="395" y="387"/>
                  </a:cubicBezTo>
                  <a:cubicBezTo>
                    <a:pt x="395" y="387"/>
                    <a:pt x="395" y="387"/>
                    <a:pt x="396" y="387"/>
                  </a:cubicBezTo>
                  <a:cubicBezTo>
                    <a:pt x="399" y="387"/>
                    <a:pt x="402" y="388"/>
                    <a:pt x="405" y="388"/>
                  </a:cubicBezTo>
                  <a:close/>
                  <a:moveTo>
                    <a:pt x="164" y="378"/>
                  </a:moveTo>
                  <a:cubicBezTo>
                    <a:pt x="163" y="378"/>
                    <a:pt x="163" y="378"/>
                    <a:pt x="162" y="378"/>
                  </a:cubicBezTo>
                  <a:cubicBezTo>
                    <a:pt x="163" y="378"/>
                    <a:pt x="163" y="378"/>
                    <a:pt x="163" y="377"/>
                  </a:cubicBezTo>
                  <a:cubicBezTo>
                    <a:pt x="164" y="378"/>
                    <a:pt x="164" y="378"/>
                    <a:pt x="164" y="378"/>
                  </a:cubicBezTo>
                  <a:close/>
                  <a:moveTo>
                    <a:pt x="154" y="377"/>
                  </a:moveTo>
                  <a:cubicBezTo>
                    <a:pt x="152" y="375"/>
                    <a:pt x="150" y="373"/>
                    <a:pt x="148" y="371"/>
                  </a:cubicBezTo>
                  <a:cubicBezTo>
                    <a:pt x="149" y="370"/>
                    <a:pt x="150" y="370"/>
                    <a:pt x="151" y="369"/>
                  </a:cubicBezTo>
                  <a:cubicBezTo>
                    <a:pt x="152" y="368"/>
                    <a:pt x="153" y="368"/>
                    <a:pt x="153" y="367"/>
                  </a:cubicBezTo>
                  <a:cubicBezTo>
                    <a:pt x="154" y="368"/>
                    <a:pt x="155" y="368"/>
                    <a:pt x="155" y="369"/>
                  </a:cubicBezTo>
                  <a:cubicBezTo>
                    <a:pt x="157" y="372"/>
                    <a:pt x="158" y="374"/>
                    <a:pt x="159" y="377"/>
                  </a:cubicBezTo>
                  <a:cubicBezTo>
                    <a:pt x="158" y="377"/>
                    <a:pt x="158" y="377"/>
                    <a:pt x="157" y="378"/>
                  </a:cubicBezTo>
                  <a:cubicBezTo>
                    <a:pt x="156" y="378"/>
                    <a:pt x="155" y="377"/>
                    <a:pt x="154" y="377"/>
                  </a:cubicBezTo>
                  <a:close/>
                  <a:moveTo>
                    <a:pt x="132" y="360"/>
                  </a:moveTo>
                  <a:cubicBezTo>
                    <a:pt x="130" y="358"/>
                    <a:pt x="128" y="356"/>
                    <a:pt x="126" y="354"/>
                  </a:cubicBezTo>
                  <a:cubicBezTo>
                    <a:pt x="129" y="356"/>
                    <a:pt x="131" y="359"/>
                    <a:pt x="133" y="361"/>
                  </a:cubicBezTo>
                  <a:cubicBezTo>
                    <a:pt x="133" y="360"/>
                    <a:pt x="132" y="360"/>
                    <a:pt x="132" y="360"/>
                  </a:cubicBezTo>
                  <a:close/>
                  <a:moveTo>
                    <a:pt x="102" y="337"/>
                  </a:moveTo>
                  <a:cubicBezTo>
                    <a:pt x="99" y="336"/>
                    <a:pt x="96" y="335"/>
                    <a:pt x="93" y="333"/>
                  </a:cubicBezTo>
                  <a:cubicBezTo>
                    <a:pt x="85" y="326"/>
                    <a:pt x="78" y="319"/>
                    <a:pt x="70" y="312"/>
                  </a:cubicBezTo>
                  <a:cubicBezTo>
                    <a:pt x="83" y="320"/>
                    <a:pt x="94" y="329"/>
                    <a:pt x="102" y="337"/>
                  </a:cubicBezTo>
                  <a:close/>
                  <a:moveTo>
                    <a:pt x="67" y="308"/>
                  </a:moveTo>
                  <a:cubicBezTo>
                    <a:pt x="70" y="309"/>
                    <a:pt x="73" y="310"/>
                    <a:pt x="76" y="311"/>
                  </a:cubicBezTo>
                  <a:cubicBezTo>
                    <a:pt x="79" y="313"/>
                    <a:pt x="82" y="316"/>
                    <a:pt x="85" y="318"/>
                  </a:cubicBezTo>
                  <a:cubicBezTo>
                    <a:pt x="84" y="318"/>
                    <a:pt x="84" y="318"/>
                    <a:pt x="84" y="318"/>
                  </a:cubicBezTo>
                  <a:cubicBezTo>
                    <a:pt x="79" y="315"/>
                    <a:pt x="74" y="312"/>
                    <a:pt x="69" y="308"/>
                  </a:cubicBezTo>
                  <a:cubicBezTo>
                    <a:pt x="68" y="308"/>
                    <a:pt x="68" y="308"/>
                    <a:pt x="67" y="308"/>
                  </a:cubicBezTo>
                  <a:close/>
                  <a:moveTo>
                    <a:pt x="158" y="354"/>
                  </a:moveTo>
                  <a:cubicBezTo>
                    <a:pt x="160" y="355"/>
                    <a:pt x="162" y="356"/>
                    <a:pt x="163" y="357"/>
                  </a:cubicBezTo>
                  <a:cubicBezTo>
                    <a:pt x="163" y="357"/>
                    <a:pt x="163" y="357"/>
                    <a:pt x="162" y="357"/>
                  </a:cubicBezTo>
                  <a:cubicBezTo>
                    <a:pt x="161" y="356"/>
                    <a:pt x="160" y="355"/>
                    <a:pt x="158" y="354"/>
                  </a:cubicBezTo>
                  <a:close/>
                  <a:moveTo>
                    <a:pt x="481" y="424"/>
                  </a:moveTo>
                  <a:cubicBezTo>
                    <a:pt x="478" y="430"/>
                    <a:pt x="474" y="436"/>
                    <a:pt x="472" y="442"/>
                  </a:cubicBezTo>
                  <a:cubicBezTo>
                    <a:pt x="472" y="442"/>
                    <a:pt x="472" y="442"/>
                    <a:pt x="472" y="441"/>
                  </a:cubicBezTo>
                  <a:cubicBezTo>
                    <a:pt x="472" y="440"/>
                    <a:pt x="472" y="439"/>
                    <a:pt x="471" y="437"/>
                  </a:cubicBezTo>
                  <a:cubicBezTo>
                    <a:pt x="472" y="434"/>
                    <a:pt x="472" y="430"/>
                    <a:pt x="472" y="426"/>
                  </a:cubicBezTo>
                  <a:cubicBezTo>
                    <a:pt x="472" y="425"/>
                    <a:pt x="472" y="425"/>
                    <a:pt x="472" y="425"/>
                  </a:cubicBezTo>
                  <a:cubicBezTo>
                    <a:pt x="472" y="425"/>
                    <a:pt x="472" y="425"/>
                    <a:pt x="472" y="425"/>
                  </a:cubicBezTo>
                  <a:cubicBezTo>
                    <a:pt x="472" y="425"/>
                    <a:pt x="472" y="425"/>
                    <a:pt x="472" y="425"/>
                  </a:cubicBezTo>
                  <a:cubicBezTo>
                    <a:pt x="472" y="423"/>
                    <a:pt x="472" y="422"/>
                    <a:pt x="472" y="420"/>
                  </a:cubicBezTo>
                  <a:cubicBezTo>
                    <a:pt x="474" y="419"/>
                    <a:pt x="475" y="418"/>
                    <a:pt x="477" y="417"/>
                  </a:cubicBezTo>
                  <a:cubicBezTo>
                    <a:pt x="479" y="419"/>
                    <a:pt x="480" y="421"/>
                    <a:pt x="481" y="424"/>
                  </a:cubicBezTo>
                  <a:close/>
                  <a:moveTo>
                    <a:pt x="462" y="441"/>
                  </a:moveTo>
                  <a:cubicBezTo>
                    <a:pt x="462" y="441"/>
                    <a:pt x="462" y="441"/>
                    <a:pt x="462" y="441"/>
                  </a:cubicBezTo>
                  <a:cubicBezTo>
                    <a:pt x="462" y="441"/>
                    <a:pt x="462" y="441"/>
                    <a:pt x="462" y="441"/>
                  </a:cubicBezTo>
                  <a:cubicBezTo>
                    <a:pt x="462" y="441"/>
                    <a:pt x="462" y="441"/>
                    <a:pt x="462" y="441"/>
                  </a:cubicBezTo>
                  <a:close/>
                  <a:moveTo>
                    <a:pt x="463" y="439"/>
                  </a:moveTo>
                  <a:cubicBezTo>
                    <a:pt x="463" y="437"/>
                    <a:pt x="464" y="436"/>
                    <a:pt x="465" y="435"/>
                  </a:cubicBezTo>
                  <a:cubicBezTo>
                    <a:pt x="465" y="436"/>
                    <a:pt x="465" y="436"/>
                    <a:pt x="465" y="437"/>
                  </a:cubicBezTo>
                  <a:cubicBezTo>
                    <a:pt x="465" y="438"/>
                    <a:pt x="465" y="440"/>
                    <a:pt x="465" y="441"/>
                  </a:cubicBezTo>
                  <a:cubicBezTo>
                    <a:pt x="464" y="440"/>
                    <a:pt x="464" y="439"/>
                    <a:pt x="463" y="439"/>
                  </a:cubicBezTo>
                  <a:close/>
                  <a:moveTo>
                    <a:pt x="467" y="455"/>
                  </a:moveTo>
                  <a:cubicBezTo>
                    <a:pt x="467" y="455"/>
                    <a:pt x="467" y="454"/>
                    <a:pt x="467" y="453"/>
                  </a:cubicBezTo>
                  <a:cubicBezTo>
                    <a:pt x="468" y="454"/>
                    <a:pt x="468" y="454"/>
                    <a:pt x="468" y="454"/>
                  </a:cubicBezTo>
                  <a:cubicBezTo>
                    <a:pt x="468" y="453"/>
                    <a:pt x="468" y="453"/>
                    <a:pt x="468" y="453"/>
                  </a:cubicBezTo>
                  <a:cubicBezTo>
                    <a:pt x="468" y="453"/>
                    <a:pt x="468" y="453"/>
                    <a:pt x="468" y="453"/>
                  </a:cubicBezTo>
                  <a:cubicBezTo>
                    <a:pt x="468" y="454"/>
                    <a:pt x="467" y="455"/>
                    <a:pt x="467" y="455"/>
                  </a:cubicBezTo>
                  <a:cubicBezTo>
                    <a:pt x="467" y="455"/>
                    <a:pt x="467" y="455"/>
                    <a:pt x="467" y="455"/>
                  </a:cubicBezTo>
                  <a:close/>
                  <a:moveTo>
                    <a:pt x="467" y="437"/>
                  </a:moveTo>
                  <a:cubicBezTo>
                    <a:pt x="467" y="435"/>
                    <a:pt x="468" y="433"/>
                    <a:pt x="468" y="431"/>
                  </a:cubicBezTo>
                  <a:cubicBezTo>
                    <a:pt x="468" y="432"/>
                    <a:pt x="468" y="433"/>
                    <a:pt x="468" y="433"/>
                  </a:cubicBezTo>
                  <a:cubicBezTo>
                    <a:pt x="468" y="435"/>
                    <a:pt x="468" y="437"/>
                    <a:pt x="468" y="439"/>
                  </a:cubicBezTo>
                  <a:cubicBezTo>
                    <a:pt x="468" y="438"/>
                    <a:pt x="467" y="438"/>
                    <a:pt x="467" y="437"/>
                  </a:cubicBezTo>
                  <a:close/>
                  <a:moveTo>
                    <a:pt x="469" y="425"/>
                  </a:moveTo>
                  <a:cubicBezTo>
                    <a:pt x="469" y="425"/>
                    <a:pt x="469" y="425"/>
                    <a:pt x="469" y="425"/>
                  </a:cubicBezTo>
                  <a:cubicBezTo>
                    <a:pt x="469" y="425"/>
                    <a:pt x="469" y="425"/>
                    <a:pt x="469" y="425"/>
                  </a:cubicBezTo>
                  <a:cubicBezTo>
                    <a:pt x="469" y="424"/>
                    <a:pt x="469" y="424"/>
                    <a:pt x="469" y="424"/>
                  </a:cubicBezTo>
                  <a:cubicBezTo>
                    <a:pt x="469" y="424"/>
                    <a:pt x="469" y="425"/>
                    <a:pt x="469" y="425"/>
                  </a:cubicBezTo>
                  <a:cubicBezTo>
                    <a:pt x="469" y="425"/>
                    <a:pt x="469" y="425"/>
                    <a:pt x="469" y="425"/>
                  </a:cubicBezTo>
                  <a:cubicBezTo>
                    <a:pt x="469" y="425"/>
                    <a:pt x="469" y="425"/>
                    <a:pt x="469" y="425"/>
                  </a:cubicBezTo>
                  <a:close/>
                  <a:moveTo>
                    <a:pt x="455" y="427"/>
                  </a:moveTo>
                  <a:cubicBezTo>
                    <a:pt x="455" y="426"/>
                    <a:pt x="456" y="426"/>
                    <a:pt x="456" y="425"/>
                  </a:cubicBezTo>
                  <a:cubicBezTo>
                    <a:pt x="456" y="425"/>
                    <a:pt x="457" y="426"/>
                    <a:pt x="458" y="426"/>
                  </a:cubicBezTo>
                  <a:cubicBezTo>
                    <a:pt x="461" y="426"/>
                    <a:pt x="464" y="426"/>
                    <a:pt x="466" y="427"/>
                  </a:cubicBezTo>
                  <a:cubicBezTo>
                    <a:pt x="466" y="428"/>
                    <a:pt x="466" y="429"/>
                    <a:pt x="466" y="430"/>
                  </a:cubicBezTo>
                  <a:cubicBezTo>
                    <a:pt x="465" y="431"/>
                    <a:pt x="464" y="432"/>
                    <a:pt x="463" y="433"/>
                  </a:cubicBezTo>
                  <a:cubicBezTo>
                    <a:pt x="461" y="431"/>
                    <a:pt x="458" y="428"/>
                    <a:pt x="455" y="427"/>
                  </a:cubicBezTo>
                  <a:close/>
                  <a:moveTo>
                    <a:pt x="408" y="413"/>
                  </a:moveTo>
                  <a:cubicBezTo>
                    <a:pt x="420" y="415"/>
                    <a:pt x="432" y="416"/>
                    <a:pt x="444" y="417"/>
                  </a:cubicBezTo>
                  <a:cubicBezTo>
                    <a:pt x="442" y="417"/>
                    <a:pt x="440" y="418"/>
                    <a:pt x="438" y="418"/>
                  </a:cubicBezTo>
                  <a:cubicBezTo>
                    <a:pt x="432" y="417"/>
                    <a:pt x="425" y="417"/>
                    <a:pt x="418" y="416"/>
                  </a:cubicBezTo>
                  <a:cubicBezTo>
                    <a:pt x="415" y="415"/>
                    <a:pt x="411" y="414"/>
                    <a:pt x="408" y="413"/>
                  </a:cubicBezTo>
                  <a:close/>
                  <a:moveTo>
                    <a:pt x="463" y="424"/>
                  </a:moveTo>
                  <a:cubicBezTo>
                    <a:pt x="464" y="423"/>
                    <a:pt x="466" y="423"/>
                    <a:pt x="467" y="423"/>
                  </a:cubicBezTo>
                  <a:cubicBezTo>
                    <a:pt x="467" y="423"/>
                    <a:pt x="467" y="424"/>
                    <a:pt x="467" y="424"/>
                  </a:cubicBezTo>
                  <a:cubicBezTo>
                    <a:pt x="467" y="424"/>
                    <a:pt x="467" y="424"/>
                    <a:pt x="467" y="424"/>
                  </a:cubicBezTo>
                  <a:cubicBezTo>
                    <a:pt x="467" y="425"/>
                    <a:pt x="467" y="425"/>
                    <a:pt x="467" y="425"/>
                  </a:cubicBezTo>
                  <a:cubicBezTo>
                    <a:pt x="466" y="424"/>
                    <a:pt x="464" y="424"/>
                    <a:pt x="463" y="424"/>
                  </a:cubicBezTo>
                  <a:close/>
                  <a:moveTo>
                    <a:pt x="478" y="445"/>
                  </a:moveTo>
                  <a:cubicBezTo>
                    <a:pt x="479" y="441"/>
                    <a:pt x="480" y="437"/>
                    <a:pt x="481" y="433"/>
                  </a:cubicBezTo>
                  <a:cubicBezTo>
                    <a:pt x="479" y="433"/>
                    <a:pt x="479" y="433"/>
                    <a:pt x="479" y="433"/>
                  </a:cubicBezTo>
                  <a:cubicBezTo>
                    <a:pt x="480" y="431"/>
                    <a:pt x="481" y="429"/>
                    <a:pt x="482" y="427"/>
                  </a:cubicBezTo>
                  <a:cubicBezTo>
                    <a:pt x="484" y="433"/>
                    <a:pt x="482" y="440"/>
                    <a:pt x="478" y="445"/>
                  </a:cubicBezTo>
                  <a:close/>
                  <a:moveTo>
                    <a:pt x="481" y="454"/>
                  </a:moveTo>
                  <a:cubicBezTo>
                    <a:pt x="479" y="457"/>
                    <a:pt x="478" y="459"/>
                    <a:pt x="476" y="462"/>
                  </a:cubicBezTo>
                  <a:cubicBezTo>
                    <a:pt x="476" y="460"/>
                    <a:pt x="476" y="459"/>
                    <a:pt x="476" y="458"/>
                  </a:cubicBezTo>
                  <a:cubicBezTo>
                    <a:pt x="478" y="457"/>
                    <a:pt x="479" y="455"/>
                    <a:pt x="481" y="454"/>
                  </a:cubicBezTo>
                  <a:close/>
                  <a:moveTo>
                    <a:pt x="475" y="450"/>
                  </a:moveTo>
                  <a:cubicBezTo>
                    <a:pt x="473" y="453"/>
                    <a:pt x="471" y="454"/>
                    <a:pt x="470" y="456"/>
                  </a:cubicBezTo>
                  <a:cubicBezTo>
                    <a:pt x="470" y="456"/>
                    <a:pt x="470" y="456"/>
                    <a:pt x="470" y="456"/>
                  </a:cubicBezTo>
                  <a:cubicBezTo>
                    <a:pt x="472" y="452"/>
                    <a:pt x="474" y="448"/>
                    <a:pt x="476" y="444"/>
                  </a:cubicBezTo>
                  <a:cubicBezTo>
                    <a:pt x="476" y="446"/>
                    <a:pt x="475" y="448"/>
                    <a:pt x="475" y="450"/>
                  </a:cubicBezTo>
                  <a:close/>
                  <a:moveTo>
                    <a:pt x="459" y="455"/>
                  </a:moveTo>
                  <a:cubicBezTo>
                    <a:pt x="459" y="451"/>
                    <a:pt x="460" y="447"/>
                    <a:pt x="461" y="444"/>
                  </a:cubicBezTo>
                  <a:cubicBezTo>
                    <a:pt x="462" y="444"/>
                    <a:pt x="463" y="444"/>
                    <a:pt x="465" y="443"/>
                  </a:cubicBezTo>
                  <a:cubicBezTo>
                    <a:pt x="465" y="443"/>
                    <a:pt x="465" y="443"/>
                    <a:pt x="465" y="443"/>
                  </a:cubicBezTo>
                  <a:cubicBezTo>
                    <a:pt x="466" y="444"/>
                    <a:pt x="466" y="446"/>
                    <a:pt x="466" y="447"/>
                  </a:cubicBezTo>
                  <a:cubicBezTo>
                    <a:pt x="465" y="450"/>
                    <a:pt x="465" y="454"/>
                    <a:pt x="464" y="458"/>
                  </a:cubicBezTo>
                  <a:cubicBezTo>
                    <a:pt x="463" y="457"/>
                    <a:pt x="461" y="456"/>
                    <a:pt x="459" y="455"/>
                  </a:cubicBezTo>
                  <a:close/>
                  <a:moveTo>
                    <a:pt x="453" y="431"/>
                  </a:moveTo>
                  <a:cubicBezTo>
                    <a:pt x="454" y="430"/>
                    <a:pt x="454" y="430"/>
                    <a:pt x="454" y="429"/>
                  </a:cubicBezTo>
                  <a:cubicBezTo>
                    <a:pt x="457" y="431"/>
                    <a:pt x="460" y="433"/>
                    <a:pt x="462" y="435"/>
                  </a:cubicBezTo>
                  <a:cubicBezTo>
                    <a:pt x="461" y="436"/>
                    <a:pt x="461" y="436"/>
                    <a:pt x="461" y="437"/>
                  </a:cubicBezTo>
                  <a:cubicBezTo>
                    <a:pt x="459" y="435"/>
                    <a:pt x="456" y="433"/>
                    <a:pt x="453" y="431"/>
                  </a:cubicBezTo>
                  <a:close/>
                  <a:moveTo>
                    <a:pt x="448" y="428"/>
                  </a:moveTo>
                  <a:cubicBezTo>
                    <a:pt x="446" y="427"/>
                    <a:pt x="445" y="426"/>
                    <a:pt x="443" y="425"/>
                  </a:cubicBezTo>
                  <a:cubicBezTo>
                    <a:pt x="444" y="426"/>
                    <a:pt x="444" y="426"/>
                    <a:pt x="445" y="426"/>
                  </a:cubicBezTo>
                  <a:cubicBezTo>
                    <a:pt x="446" y="426"/>
                    <a:pt x="447" y="426"/>
                    <a:pt x="448" y="426"/>
                  </a:cubicBezTo>
                  <a:cubicBezTo>
                    <a:pt x="448" y="426"/>
                    <a:pt x="448" y="427"/>
                    <a:pt x="448" y="428"/>
                  </a:cubicBezTo>
                  <a:close/>
                  <a:moveTo>
                    <a:pt x="379" y="405"/>
                  </a:moveTo>
                  <a:cubicBezTo>
                    <a:pt x="386" y="406"/>
                    <a:pt x="394" y="406"/>
                    <a:pt x="402" y="406"/>
                  </a:cubicBezTo>
                  <a:cubicBezTo>
                    <a:pt x="416" y="408"/>
                    <a:pt x="431" y="411"/>
                    <a:pt x="445" y="414"/>
                  </a:cubicBezTo>
                  <a:cubicBezTo>
                    <a:pt x="423" y="413"/>
                    <a:pt x="400" y="410"/>
                    <a:pt x="379" y="405"/>
                  </a:cubicBezTo>
                  <a:close/>
                  <a:moveTo>
                    <a:pt x="190" y="385"/>
                  </a:moveTo>
                  <a:cubicBezTo>
                    <a:pt x="185" y="385"/>
                    <a:pt x="181" y="385"/>
                    <a:pt x="176" y="385"/>
                  </a:cubicBezTo>
                  <a:cubicBezTo>
                    <a:pt x="176" y="385"/>
                    <a:pt x="176" y="384"/>
                    <a:pt x="175" y="384"/>
                  </a:cubicBezTo>
                  <a:cubicBezTo>
                    <a:pt x="176" y="384"/>
                    <a:pt x="176" y="384"/>
                    <a:pt x="176" y="384"/>
                  </a:cubicBezTo>
                  <a:cubicBezTo>
                    <a:pt x="180" y="384"/>
                    <a:pt x="185" y="385"/>
                    <a:pt x="190" y="385"/>
                  </a:cubicBezTo>
                  <a:close/>
                  <a:moveTo>
                    <a:pt x="172" y="385"/>
                  </a:moveTo>
                  <a:cubicBezTo>
                    <a:pt x="163" y="385"/>
                    <a:pt x="154" y="385"/>
                    <a:pt x="147" y="385"/>
                  </a:cubicBezTo>
                  <a:cubicBezTo>
                    <a:pt x="152" y="384"/>
                    <a:pt x="152" y="384"/>
                    <a:pt x="152" y="384"/>
                  </a:cubicBezTo>
                  <a:cubicBezTo>
                    <a:pt x="153" y="384"/>
                    <a:pt x="154" y="384"/>
                    <a:pt x="155" y="383"/>
                  </a:cubicBezTo>
                  <a:cubicBezTo>
                    <a:pt x="155" y="383"/>
                    <a:pt x="156" y="383"/>
                    <a:pt x="157" y="383"/>
                  </a:cubicBezTo>
                  <a:cubicBezTo>
                    <a:pt x="157" y="384"/>
                    <a:pt x="157" y="384"/>
                    <a:pt x="158" y="385"/>
                  </a:cubicBezTo>
                  <a:cubicBezTo>
                    <a:pt x="159" y="383"/>
                    <a:pt x="159" y="383"/>
                    <a:pt x="159" y="383"/>
                  </a:cubicBezTo>
                  <a:cubicBezTo>
                    <a:pt x="163" y="383"/>
                    <a:pt x="166" y="383"/>
                    <a:pt x="170" y="383"/>
                  </a:cubicBezTo>
                  <a:cubicBezTo>
                    <a:pt x="171" y="384"/>
                    <a:pt x="172" y="385"/>
                    <a:pt x="172" y="385"/>
                  </a:cubicBezTo>
                  <a:close/>
                  <a:moveTo>
                    <a:pt x="149" y="376"/>
                  </a:moveTo>
                  <a:cubicBezTo>
                    <a:pt x="147" y="375"/>
                    <a:pt x="146" y="374"/>
                    <a:pt x="144" y="373"/>
                  </a:cubicBezTo>
                  <a:cubicBezTo>
                    <a:pt x="144" y="373"/>
                    <a:pt x="144" y="373"/>
                    <a:pt x="144" y="373"/>
                  </a:cubicBezTo>
                  <a:cubicBezTo>
                    <a:pt x="144" y="373"/>
                    <a:pt x="144" y="373"/>
                    <a:pt x="144" y="373"/>
                  </a:cubicBezTo>
                  <a:cubicBezTo>
                    <a:pt x="145" y="373"/>
                    <a:pt x="146" y="374"/>
                    <a:pt x="147" y="375"/>
                  </a:cubicBezTo>
                  <a:cubicBezTo>
                    <a:pt x="147" y="374"/>
                    <a:pt x="147" y="374"/>
                    <a:pt x="147" y="374"/>
                  </a:cubicBezTo>
                  <a:cubicBezTo>
                    <a:pt x="148" y="375"/>
                    <a:pt x="148" y="375"/>
                    <a:pt x="149" y="376"/>
                  </a:cubicBezTo>
                  <a:close/>
                  <a:moveTo>
                    <a:pt x="136" y="368"/>
                  </a:moveTo>
                  <a:cubicBezTo>
                    <a:pt x="135" y="367"/>
                    <a:pt x="134" y="367"/>
                    <a:pt x="134" y="366"/>
                  </a:cubicBezTo>
                  <a:cubicBezTo>
                    <a:pt x="134" y="366"/>
                    <a:pt x="134" y="367"/>
                    <a:pt x="135" y="367"/>
                  </a:cubicBezTo>
                  <a:cubicBezTo>
                    <a:pt x="135" y="367"/>
                    <a:pt x="135" y="368"/>
                    <a:pt x="136" y="368"/>
                  </a:cubicBezTo>
                  <a:close/>
                  <a:moveTo>
                    <a:pt x="119" y="355"/>
                  </a:moveTo>
                  <a:cubicBezTo>
                    <a:pt x="113" y="350"/>
                    <a:pt x="108" y="345"/>
                    <a:pt x="102" y="340"/>
                  </a:cubicBezTo>
                  <a:cubicBezTo>
                    <a:pt x="103" y="341"/>
                    <a:pt x="105" y="341"/>
                    <a:pt x="106" y="342"/>
                  </a:cubicBezTo>
                  <a:cubicBezTo>
                    <a:pt x="108" y="340"/>
                    <a:pt x="108" y="340"/>
                    <a:pt x="108" y="340"/>
                  </a:cubicBezTo>
                  <a:cubicBezTo>
                    <a:pt x="106" y="338"/>
                    <a:pt x="104" y="336"/>
                    <a:pt x="102" y="334"/>
                  </a:cubicBezTo>
                  <a:cubicBezTo>
                    <a:pt x="111" y="342"/>
                    <a:pt x="118" y="350"/>
                    <a:pt x="126" y="358"/>
                  </a:cubicBezTo>
                  <a:cubicBezTo>
                    <a:pt x="125" y="357"/>
                    <a:pt x="124" y="357"/>
                    <a:pt x="123" y="357"/>
                  </a:cubicBezTo>
                  <a:cubicBezTo>
                    <a:pt x="122" y="356"/>
                    <a:pt x="121" y="355"/>
                    <a:pt x="119" y="355"/>
                  </a:cubicBezTo>
                  <a:close/>
                  <a:moveTo>
                    <a:pt x="43" y="298"/>
                  </a:moveTo>
                  <a:cubicBezTo>
                    <a:pt x="49" y="301"/>
                    <a:pt x="55" y="304"/>
                    <a:pt x="61" y="307"/>
                  </a:cubicBezTo>
                  <a:cubicBezTo>
                    <a:pt x="68" y="314"/>
                    <a:pt x="75" y="320"/>
                    <a:pt x="82" y="327"/>
                  </a:cubicBezTo>
                  <a:cubicBezTo>
                    <a:pt x="68" y="318"/>
                    <a:pt x="55" y="309"/>
                    <a:pt x="43" y="298"/>
                  </a:cubicBezTo>
                  <a:close/>
                  <a:moveTo>
                    <a:pt x="54" y="296"/>
                  </a:moveTo>
                  <a:cubicBezTo>
                    <a:pt x="54" y="296"/>
                    <a:pt x="55" y="295"/>
                    <a:pt x="55" y="295"/>
                  </a:cubicBezTo>
                  <a:cubicBezTo>
                    <a:pt x="60" y="298"/>
                    <a:pt x="65" y="302"/>
                    <a:pt x="70" y="306"/>
                  </a:cubicBezTo>
                  <a:cubicBezTo>
                    <a:pt x="66" y="305"/>
                    <a:pt x="62" y="303"/>
                    <a:pt x="59" y="301"/>
                  </a:cubicBezTo>
                  <a:cubicBezTo>
                    <a:pt x="57" y="299"/>
                    <a:pt x="56" y="298"/>
                    <a:pt x="54" y="296"/>
                  </a:cubicBezTo>
                  <a:close/>
                  <a:moveTo>
                    <a:pt x="52" y="294"/>
                  </a:moveTo>
                  <a:cubicBezTo>
                    <a:pt x="51" y="293"/>
                    <a:pt x="50" y="292"/>
                    <a:pt x="49" y="291"/>
                  </a:cubicBezTo>
                  <a:cubicBezTo>
                    <a:pt x="51" y="292"/>
                    <a:pt x="52" y="293"/>
                    <a:pt x="53" y="293"/>
                  </a:cubicBezTo>
                  <a:cubicBezTo>
                    <a:pt x="53" y="294"/>
                    <a:pt x="52" y="294"/>
                    <a:pt x="52" y="294"/>
                  </a:cubicBezTo>
                  <a:close/>
                  <a:moveTo>
                    <a:pt x="44" y="269"/>
                  </a:moveTo>
                  <a:cubicBezTo>
                    <a:pt x="45" y="270"/>
                    <a:pt x="47" y="271"/>
                    <a:pt x="49" y="272"/>
                  </a:cubicBezTo>
                  <a:cubicBezTo>
                    <a:pt x="48" y="272"/>
                    <a:pt x="48" y="272"/>
                    <a:pt x="47" y="272"/>
                  </a:cubicBezTo>
                  <a:cubicBezTo>
                    <a:pt x="46" y="271"/>
                    <a:pt x="45" y="270"/>
                    <a:pt x="44" y="269"/>
                  </a:cubicBezTo>
                  <a:close/>
                  <a:moveTo>
                    <a:pt x="141" y="337"/>
                  </a:moveTo>
                  <a:cubicBezTo>
                    <a:pt x="144" y="339"/>
                    <a:pt x="147" y="341"/>
                    <a:pt x="150" y="344"/>
                  </a:cubicBezTo>
                  <a:cubicBezTo>
                    <a:pt x="150" y="344"/>
                    <a:pt x="150" y="343"/>
                    <a:pt x="149" y="343"/>
                  </a:cubicBezTo>
                  <a:cubicBezTo>
                    <a:pt x="148" y="343"/>
                    <a:pt x="147" y="343"/>
                    <a:pt x="147" y="344"/>
                  </a:cubicBezTo>
                  <a:cubicBezTo>
                    <a:pt x="145" y="341"/>
                    <a:pt x="143" y="339"/>
                    <a:pt x="141" y="337"/>
                  </a:cubicBezTo>
                  <a:close/>
                  <a:moveTo>
                    <a:pt x="181" y="374"/>
                  </a:moveTo>
                  <a:cubicBezTo>
                    <a:pt x="181" y="374"/>
                    <a:pt x="181" y="375"/>
                    <a:pt x="180" y="375"/>
                  </a:cubicBezTo>
                  <a:cubicBezTo>
                    <a:pt x="179" y="375"/>
                    <a:pt x="177" y="374"/>
                    <a:pt x="175" y="374"/>
                  </a:cubicBezTo>
                  <a:cubicBezTo>
                    <a:pt x="175" y="374"/>
                    <a:pt x="175" y="374"/>
                    <a:pt x="175" y="374"/>
                  </a:cubicBezTo>
                  <a:cubicBezTo>
                    <a:pt x="177" y="373"/>
                    <a:pt x="178" y="370"/>
                    <a:pt x="176" y="368"/>
                  </a:cubicBezTo>
                  <a:cubicBezTo>
                    <a:pt x="175" y="367"/>
                    <a:pt x="174" y="366"/>
                    <a:pt x="173" y="365"/>
                  </a:cubicBezTo>
                  <a:cubicBezTo>
                    <a:pt x="173" y="365"/>
                    <a:pt x="173" y="365"/>
                    <a:pt x="174" y="365"/>
                  </a:cubicBezTo>
                  <a:cubicBezTo>
                    <a:pt x="176" y="368"/>
                    <a:pt x="179" y="371"/>
                    <a:pt x="181" y="374"/>
                  </a:cubicBezTo>
                  <a:close/>
                  <a:moveTo>
                    <a:pt x="174" y="377"/>
                  </a:moveTo>
                  <a:cubicBezTo>
                    <a:pt x="174" y="378"/>
                    <a:pt x="174" y="378"/>
                    <a:pt x="174" y="378"/>
                  </a:cubicBezTo>
                  <a:cubicBezTo>
                    <a:pt x="174" y="378"/>
                    <a:pt x="174" y="378"/>
                    <a:pt x="173" y="378"/>
                  </a:cubicBezTo>
                  <a:lnTo>
                    <a:pt x="174" y="377"/>
                  </a:lnTo>
                  <a:close/>
                  <a:moveTo>
                    <a:pt x="406" y="379"/>
                  </a:moveTo>
                  <a:cubicBezTo>
                    <a:pt x="410" y="380"/>
                    <a:pt x="414" y="380"/>
                    <a:pt x="419" y="380"/>
                  </a:cubicBezTo>
                  <a:cubicBezTo>
                    <a:pt x="415" y="380"/>
                    <a:pt x="412" y="380"/>
                    <a:pt x="409" y="380"/>
                  </a:cubicBezTo>
                  <a:cubicBezTo>
                    <a:pt x="408" y="380"/>
                    <a:pt x="407" y="380"/>
                    <a:pt x="406" y="379"/>
                  </a:cubicBezTo>
                  <a:close/>
                  <a:moveTo>
                    <a:pt x="447" y="382"/>
                  </a:moveTo>
                  <a:cubicBezTo>
                    <a:pt x="450" y="382"/>
                    <a:pt x="453" y="382"/>
                    <a:pt x="455" y="383"/>
                  </a:cubicBezTo>
                  <a:cubicBezTo>
                    <a:pt x="456" y="383"/>
                    <a:pt x="456" y="383"/>
                    <a:pt x="457" y="384"/>
                  </a:cubicBezTo>
                  <a:cubicBezTo>
                    <a:pt x="454" y="383"/>
                    <a:pt x="450" y="383"/>
                    <a:pt x="447" y="382"/>
                  </a:cubicBezTo>
                  <a:close/>
                  <a:moveTo>
                    <a:pt x="488" y="320"/>
                  </a:moveTo>
                  <a:cubicBezTo>
                    <a:pt x="487" y="319"/>
                    <a:pt x="487" y="319"/>
                    <a:pt x="486" y="319"/>
                  </a:cubicBezTo>
                  <a:cubicBezTo>
                    <a:pt x="486" y="319"/>
                    <a:pt x="486" y="319"/>
                    <a:pt x="486" y="319"/>
                  </a:cubicBezTo>
                  <a:cubicBezTo>
                    <a:pt x="486" y="318"/>
                    <a:pt x="486" y="318"/>
                    <a:pt x="487" y="318"/>
                  </a:cubicBezTo>
                  <a:cubicBezTo>
                    <a:pt x="487" y="318"/>
                    <a:pt x="488" y="319"/>
                    <a:pt x="488" y="319"/>
                  </a:cubicBezTo>
                  <a:cubicBezTo>
                    <a:pt x="488" y="319"/>
                    <a:pt x="488" y="320"/>
                    <a:pt x="488" y="320"/>
                  </a:cubicBezTo>
                  <a:close/>
                  <a:moveTo>
                    <a:pt x="623" y="199"/>
                  </a:moveTo>
                  <a:cubicBezTo>
                    <a:pt x="635" y="207"/>
                    <a:pt x="646" y="217"/>
                    <a:pt x="653" y="228"/>
                  </a:cubicBezTo>
                  <a:cubicBezTo>
                    <a:pt x="648" y="229"/>
                    <a:pt x="642" y="230"/>
                    <a:pt x="637" y="231"/>
                  </a:cubicBezTo>
                  <a:cubicBezTo>
                    <a:pt x="621" y="216"/>
                    <a:pt x="604" y="202"/>
                    <a:pt x="583" y="196"/>
                  </a:cubicBezTo>
                  <a:cubicBezTo>
                    <a:pt x="582" y="198"/>
                    <a:pt x="582" y="198"/>
                    <a:pt x="582" y="198"/>
                  </a:cubicBezTo>
                  <a:cubicBezTo>
                    <a:pt x="602" y="204"/>
                    <a:pt x="619" y="217"/>
                    <a:pt x="633" y="232"/>
                  </a:cubicBezTo>
                  <a:cubicBezTo>
                    <a:pt x="629" y="232"/>
                    <a:pt x="624" y="232"/>
                    <a:pt x="619" y="233"/>
                  </a:cubicBezTo>
                  <a:cubicBezTo>
                    <a:pt x="602" y="220"/>
                    <a:pt x="581" y="211"/>
                    <a:pt x="562" y="202"/>
                  </a:cubicBezTo>
                  <a:cubicBezTo>
                    <a:pt x="609" y="184"/>
                    <a:pt x="614" y="205"/>
                    <a:pt x="622" y="200"/>
                  </a:cubicBezTo>
                  <a:cubicBezTo>
                    <a:pt x="622" y="200"/>
                    <a:pt x="623" y="199"/>
                    <a:pt x="623" y="199"/>
                  </a:cubicBezTo>
                  <a:close/>
                  <a:moveTo>
                    <a:pt x="509" y="236"/>
                  </a:moveTo>
                  <a:cubicBezTo>
                    <a:pt x="510" y="237"/>
                    <a:pt x="511" y="237"/>
                    <a:pt x="512" y="238"/>
                  </a:cubicBezTo>
                  <a:cubicBezTo>
                    <a:pt x="510" y="240"/>
                    <a:pt x="509" y="242"/>
                    <a:pt x="508" y="243"/>
                  </a:cubicBezTo>
                  <a:cubicBezTo>
                    <a:pt x="507" y="245"/>
                    <a:pt x="506" y="246"/>
                    <a:pt x="506" y="247"/>
                  </a:cubicBezTo>
                  <a:cubicBezTo>
                    <a:pt x="504" y="246"/>
                    <a:pt x="502" y="246"/>
                    <a:pt x="501" y="245"/>
                  </a:cubicBezTo>
                  <a:cubicBezTo>
                    <a:pt x="503" y="242"/>
                    <a:pt x="506" y="239"/>
                    <a:pt x="509" y="236"/>
                  </a:cubicBezTo>
                  <a:close/>
                  <a:moveTo>
                    <a:pt x="462" y="295"/>
                  </a:moveTo>
                  <a:cubicBezTo>
                    <a:pt x="463" y="296"/>
                    <a:pt x="464" y="296"/>
                    <a:pt x="465" y="297"/>
                  </a:cubicBezTo>
                  <a:cubicBezTo>
                    <a:pt x="463" y="297"/>
                    <a:pt x="460" y="296"/>
                    <a:pt x="458" y="294"/>
                  </a:cubicBezTo>
                  <a:cubicBezTo>
                    <a:pt x="454" y="292"/>
                    <a:pt x="449" y="288"/>
                    <a:pt x="445" y="285"/>
                  </a:cubicBezTo>
                  <a:cubicBezTo>
                    <a:pt x="442" y="282"/>
                    <a:pt x="438" y="279"/>
                    <a:pt x="435" y="276"/>
                  </a:cubicBezTo>
                  <a:cubicBezTo>
                    <a:pt x="444" y="281"/>
                    <a:pt x="452" y="287"/>
                    <a:pt x="460" y="293"/>
                  </a:cubicBezTo>
                  <a:cubicBezTo>
                    <a:pt x="460" y="295"/>
                    <a:pt x="460" y="295"/>
                    <a:pt x="460" y="295"/>
                  </a:cubicBezTo>
                  <a:cubicBezTo>
                    <a:pt x="462" y="295"/>
                    <a:pt x="462" y="295"/>
                    <a:pt x="462" y="295"/>
                  </a:cubicBezTo>
                  <a:cubicBezTo>
                    <a:pt x="462" y="295"/>
                    <a:pt x="462" y="295"/>
                    <a:pt x="462" y="295"/>
                  </a:cubicBezTo>
                  <a:close/>
                  <a:moveTo>
                    <a:pt x="484" y="269"/>
                  </a:moveTo>
                  <a:cubicBezTo>
                    <a:pt x="484" y="269"/>
                    <a:pt x="484" y="269"/>
                    <a:pt x="484" y="269"/>
                  </a:cubicBezTo>
                  <a:cubicBezTo>
                    <a:pt x="484" y="269"/>
                    <a:pt x="484" y="269"/>
                    <a:pt x="484" y="269"/>
                  </a:cubicBezTo>
                  <a:cubicBezTo>
                    <a:pt x="484" y="269"/>
                    <a:pt x="484" y="269"/>
                    <a:pt x="484" y="269"/>
                  </a:cubicBezTo>
                  <a:close/>
                  <a:moveTo>
                    <a:pt x="480" y="292"/>
                  </a:moveTo>
                  <a:cubicBezTo>
                    <a:pt x="480" y="292"/>
                    <a:pt x="480" y="292"/>
                    <a:pt x="480" y="292"/>
                  </a:cubicBezTo>
                  <a:cubicBezTo>
                    <a:pt x="480" y="292"/>
                    <a:pt x="480" y="292"/>
                    <a:pt x="480" y="292"/>
                  </a:cubicBezTo>
                  <a:cubicBezTo>
                    <a:pt x="480" y="292"/>
                    <a:pt x="480" y="292"/>
                    <a:pt x="480" y="292"/>
                  </a:cubicBezTo>
                  <a:close/>
                  <a:moveTo>
                    <a:pt x="468" y="325"/>
                  </a:moveTo>
                  <a:cubicBezTo>
                    <a:pt x="469" y="325"/>
                    <a:pt x="469" y="325"/>
                    <a:pt x="470" y="325"/>
                  </a:cubicBezTo>
                  <a:cubicBezTo>
                    <a:pt x="470" y="325"/>
                    <a:pt x="470" y="326"/>
                    <a:pt x="470" y="326"/>
                  </a:cubicBezTo>
                  <a:cubicBezTo>
                    <a:pt x="469" y="326"/>
                    <a:pt x="469" y="325"/>
                    <a:pt x="468" y="325"/>
                  </a:cubicBezTo>
                  <a:close/>
                  <a:moveTo>
                    <a:pt x="494" y="284"/>
                  </a:moveTo>
                  <a:cubicBezTo>
                    <a:pt x="495" y="285"/>
                    <a:pt x="495" y="285"/>
                    <a:pt x="496" y="286"/>
                  </a:cubicBezTo>
                  <a:cubicBezTo>
                    <a:pt x="494" y="291"/>
                    <a:pt x="492" y="297"/>
                    <a:pt x="492" y="303"/>
                  </a:cubicBezTo>
                  <a:cubicBezTo>
                    <a:pt x="492" y="301"/>
                    <a:pt x="491" y="299"/>
                    <a:pt x="491" y="297"/>
                  </a:cubicBezTo>
                  <a:cubicBezTo>
                    <a:pt x="491" y="295"/>
                    <a:pt x="491" y="293"/>
                    <a:pt x="491" y="291"/>
                  </a:cubicBezTo>
                  <a:cubicBezTo>
                    <a:pt x="492" y="291"/>
                    <a:pt x="492" y="291"/>
                    <a:pt x="492" y="291"/>
                  </a:cubicBezTo>
                  <a:cubicBezTo>
                    <a:pt x="492" y="291"/>
                    <a:pt x="492" y="291"/>
                    <a:pt x="492" y="290"/>
                  </a:cubicBezTo>
                  <a:cubicBezTo>
                    <a:pt x="492" y="289"/>
                    <a:pt x="492" y="287"/>
                    <a:pt x="493" y="285"/>
                  </a:cubicBezTo>
                  <a:cubicBezTo>
                    <a:pt x="493" y="285"/>
                    <a:pt x="494" y="284"/>
                    <a:pt x="494" y="284"/>
                  </a:cubicBezTo>
                  <a:close/>
                  <a:moveTo>
                    <a:pt x="484" y="292"/>
                  </a:moveTo>
                  <a:cubicBezTo>
                    <a:pt x="484" y="294"/>
                    <a:pt x="485" y="295"/>
                    <a:pt x="485" y="297"/>
                  </a:cubicBezTo>
                  <a:cubicBezTo>
                    <a:pt x="484" y="296"/>
                    <a:pt x="483" y="295"/>
                    <a:pt x="483" y="295"/>
                  </a:cubicBezTo>
                  <a:cubicBezTo>
                    <a:pt x="483" y="294"/>
                    <a:pt x="484" y="293"/>
                    <a:pt x="484" y="292"/>
                  </a:cubicBezTo>
                  <a:close/>
                  <a:moveTo>
                    <a:pt x="464" y="311"/>
                  </a:moveTo>
                  <a:cubicBezTo>
                    <a:pt x="467" y="313"/>
                    <a:pt x="470" y="314"/>
                    <a:pt x="473" y="316"/>
                  </a:cubicBezTo>
                  <a:cubicBezTo>
                    <a:pt x="473" y="316"/>
                    <a:pt x="473" y="317"/>
                    <a:pt x="473" y="317"/>
                  </a:cubicBezTo>
                  <a:cubicBezTo>
                    <a:pt x="473" y="317"/>
                    <a:pt x="473" y="318"/>
                    <a:pt x="473" y="318"/>
                  </a:cubicBezTo>
                  <a:cubicBezTo>
                    <a:pt x="472" y="318"/>
                    <a:pt x="472" y="318"/>
                    <a:pt x="472" y="318"/>
                  </a:cubicBezTo>
                  <a:cubicBezTo>
                    <a:pt x="471" y="318"/>
                    <a:pt x="470" y="318"/>
                    <a:pt x="470" y="318"/>
                  </a:cubicBezTo>
                  <a:cubicBezTo>
                    <a:pt x="469" y="317"/>
                    <a:pt x="468" y="316"/>
                    <a:pt x="467" y="315"/>
                  </a:cubicBezTo>
                  <a:cubicBezTo>
                    <a:pt x="467" y="314"/>
                    <a:pt x="466" y="313"/>
                    <a:pt x="465" y="313"/>
                  </a:cubicBezTo>
                  <a:cubicBezTo>
                    <a:pt x="465" y="312"/>
                    <a:pt x="464" y="311"/>
                    <a:pt x="464" y="311"/>
                  </a:cubicBezTo>
                  <a:close/>
                  <a:moveTo>
                    <a:pt x="472" y="326"/>
                  </a:moveTo>
                  <a:cubicBezTo>
                    <a:pt x="472" y="326"/>
                    <a:pt x="472" y="326"/>
                    <a:pt x="472" y="326"/>
                  </a:cubicBezTo>
                  <a:cubicBezTo>
                    <a:pt x="474" y="328"/>
                    <a:pt x="476" y="330"/>
                    <a:pt x="477" y="333"/>
                  </a:cubicBezTo>
                  <a:cubicBezTo>
                    <a:pt x="476" y="332"/>
                    <a:pt x="475" y="332"/>
                    <a:pt x="473" y="331"/>
                  </a:cubicBezTo>
                  <a:cubicBezTo>
                    <a:pt x="473" y="330"/>
                    <a:pt x="472" y="329"/>
                    <a:pt x="472" y="329"/>
                  </a:cubicBezTo>
                  <a:cubicBezTo>
                    <a:pt x="472" y="328"/>
                    <a:pt x="472" y="328"/>
                    <a:pt x="472" y="327"/>
                  </a:cubicBezTo>
                  <a:cubicBezTo>
                    <a:pt x="472" y="327"/>
                    <a:pt x="472" y="326"/>
                    <a:pt x="472" y="326"/>
                  </a:cubicBezTo>
                  <a:close/>
                  <a:moveTo>
                    <a:pt x="472" y="347"/>
                  </a:moveTo>
                  <a:cubicBezTo>
                    <a:pt x="473" y="346"/>
                    <a:pt x="473" y="345"/>
                    <a:pt x="473" y="344"/>
                  </a:cubicBezTo>
                  <a:cubicBezTo>
                    <a:pt x="475" y="346"/>
                    <a:pt x="476" y="348"/>
                    <a:pt x="477" y="350"/>
                  </a:cubicBezTo>
                  <a:cubicBezTo>
                    <a:pt x="476" y="353"/>
                    <a:pt x="475" y="356"/>
                    <a:pt x="475" y="359"/>
                  </a:cubicBezTo>
                  <a:cubicBezTo>
                    <a:pt x="474" y="358"/>
                    <a:pt x="473" y="357"/>
                    <a:pt x="472" y="357"/>
                  </a:cubicBezTo>
                  <a:cubicBezTo>
                    <a:pt x="471" y="355"/>
                    <a:pt x="471" y="354"/>
                    <a:pt x="471" y="353"/>
                  </a:cubicBezTo>
                  <a:cubicBezTo>
                    <a:pt x="471" y="351"/>
                    <a:pt x="471" y="349"/>
                    <a:pt x="472" y="347"/>
                  </a:cubicBezTo>
                  <a:close/>
                  <a:moveTo>
                    <a:pt x="482" y="317"/>
                  </a:moveTo>
                  <a:cubicBezTo>
                    <a:pt x="480" y="317"/>
                    <a:pt x="479" y="316"/>
                    <a:pt x="478" y="315"/>
                  </a:cubicBezTo>
                  <a:cubicBezTo>
                    <a:pt x="478" y="315"/>
                    <a:pt x="478" y="315"/>
                    <a:pt x="478" y="315"/>
                  </a:cubicBezTo>
                  <a:cubicBezTo>
                    <a:pt x="479" y="314"/>
                    <a:pt x="480" y="313"/>
                    <a:pt x="481" y="313"/>
                  </a:cubicBezTo>
                  <a:cubicBezTo>
                    <a:pt x="481" y="314"/>
                    <a:pt x="482" y="315"/>
                    <a:pt x="482" y="317"/>
                  </a:cubicBezTo>
                  <a:cubicBezTo>
                    <a:pt x="482" y="317"/>
                    <a:pt x="482" y="317"/>
                    <a:pt x="482" y="317"/>
                  </a:cubicBezTo>
                  <a:close/>
                  <a:moveTo>
                    <a:pt x="484" y="310"/>
                  </a:moveTo>
                  <a:cubicBezTo>
                    <a:pt x="484" y="310"/>
                    <a:pt x="483" y="310"/>
                    <a:pt x="483" y="310"/>
                  </a:cubicBezTo>
                  <a:cubicBezTo>
                    <a:pt x="483" y="310"/>
                    <a:pt x="482" y="309"/>
                    <a:pt x="482" y="309"/>
                  </a:cubicBezTo>
                  <a:cubicBezTo>
                    <a:pt x="482" y="309"/>
                    <a:pt x="482" y="308"/>
                    <a:pt x="482" y="307"/>
                  </a:cubicBezTo>
                  <a:cubicBezTo>
                    <a:pt x="482" y="307"/>
                    <a:pt x="482" y="308"/>
                    <a:pt x="482" y="308"/>
                  </a:cubicBezTo>
                  <a:cubicBezTo>
                    <a:pt x="482" y="308"/>
                    <a:pt x="482" y="308"/>
                    <a:pt x="482" y="308"/>
                  </a:cubicBezTo>
                  <a:cubicBezTo>
                    <a:pt x="482" y="308"/>
                    <a:pt x="482" y="308"/>
                    <a:pt x="482" y="308"/>
                  </a:cubicBezTo>
                  <a:cubicBezTo>
                    <a:pt x="483" y="309"/>
                    <a:pt x="484" y="309"/>
                    <a:pt x="484" y="310"/>
                  </a:cubicBezTo>
                  <a:close/>
                  <a:moveTo>
                    <a:pt x="479" y="319"/>
                  </a:moveTo>
                  <a:cubicBezTo>
                    <a:pt x="478" y="318"/>
                    <a:pt x="477" y="318"/>
                    <a:pt x="476" y="318"/>
                  </a:cubicBezTo>
                  <a:cubicBezTo>
                    <a:pt x="476" y="318"/>
                    <a:pt x="476" y="318"/>
                    <a:pt x="476" y="317"/>
                  </a:cubicBezTo>
                  <a:cubicBezTo>
                    <a:pt x="477" y="318"/>
                    <a:pt x="478" y="318"/>
                    <a:pt x="479" y="319"/>
                  </a:cubicBezTo>
                  <a:close/>
                  <a:moveTo>
                    <a:pt x="485" y="323"/>
                  </a:moveTo>
                  <a:cubicBezTo>
                    <a:pt x="484" y="323"/>
                    <a:pt x="484" y="323"/>
                    <a:pt x="484" y="323"/>
                  </a:cubicBezTo>
                  <a:cubicBezTo>
                    <a:pt x="481" y="322"/>
                    <a:pt x="479" y="321"/>
                    <a:pt x="479" y="321"/>
                  </a:cubicBezTo>
                  <a:cubicBezTo>
                    <a:pt x="480" y="322"/>
                    <a:pt x="481" y="323"/>
                    <a:pt x="482" y="324"/>
                  </a:cubicBezTo>
                  <a:cubicBezTo>
                    <a:pt x="479" y="324"/>
                    <a:pt x="476" y="323"/>
                    <a:pt x="474" y="323"/>
                  </a:cubicBezTo>
                  <a:cubicBezTo>
                    <a:pt x="474" y="323"/>
                    <a:pt x="473" y="323"/>
                    <a:pt x="473" y="323"/>
                  </a:cubicBezTo>
                  <a:cubicBezTo>
                    <a:pt x="474" y="322"/>
                    <a:pt x="474" y="321"/>
                    <a:pt x="474" y="321"/>
                  </a:cubicBezTo>
                  <a:cubicBezTo>
                    <a:pt x="478" y="321"/>
                    <a:pt x="481" y="322"/>
                    <a:pt x="485" y="323"/>
                  </a:cubicBezTo>
                  <a:close/>
                  <a:moveTo>
                    <a:pt x="479" y="326"/>
                  </a:moveTo>
                  <a:cubicBezTo>
                    <a:pt x="479" y="326"/>
                    <a:pt x="479" y="326"/>
                    <a:pt x="479" y="326"/>
                  </a:cubicBezTo>
                  <a:cubicBezTo>
                    <a:pt x="479" y="326"/>
                    <a:pt x="479" y="326"/>
                    <a:pt x="479" y="326"/>
                  </a:cubicBezTo>
                  <a:cubicBezTo>
                    <a:pt x="479" y="326"/>
                    <a:pt x="479" y="326"/>
                    <a:pt x="479" y="326"/>
                  </a:cubicBezTo>
                  <a:close/>
                  <a:moveTo>
                    <a:pt x="485" y="335"/>
                  </a:moveTo>
                  <a:cubicBezTo>
                    <a:pt x="485" y="335"/>
                    <a:pt x="486" y="336"/>
                    <a:pt x="486" y="336"/>
                  </a:cubicBezTo>
                  <a:cubicBezTo>
                    <a:pt x="486" y="336"/>
                    <a:pt x="486" y="336"/>
                    <a:pt x="485" y="336"/>
                  </a:cubicBezTo>
                  <a:cubicBezTo>
                    <a:pt x="485" y="336"/>
                    <a:pt x="485" y="335"/>
                    <a:pt x="485" y="335"/>
                  </a:cubicBezTo>
                  <a:close/>
                  <a:moveTo>
                    <a:pt x="474" y="341"/>
                  </a:moveTo>
                  <a:cubicBezTo>
                    <a:pt x="474" y="341"/>
                    <a:pt x="474" y="341"/>
                    <a:pt x="475" y="341"/>
                  </a:cubicBezTo>
                  <a:cubicBezTo>
                    <a:pt x="475" y="342"/>
                    <a:pt x="476" y="342"/>
                    <a:pt x="477" y="343"/>
                  </a:cubicBezTo>
                  <a:cubicBezTo>
                    <a:pt x="477" y="343"/>
                    <a:pt x="477" y="344"/>
                    <a:pt x="477" y="344"/>
                  </a:cubicBezTo>
                  <a:cubicBezTo>
                    <a:pt x="476" y="343"/>
                    <a:pt x="475" y="342"/>
                    <a:pt x="474" y="341"/>
                  </a:cubicBezTo>
                  <a:close/>
                  <a:moveTo>
                    <a:pt x="480" y="339"/>
                  </a:moveTo>
                  <a:cubicBezTo>
                    <a:pt x="480" y="339"/>
                    <a:pt x="480" y="339"/>
                    <a:pt x="480" y="339"/>
                  </a:cubicBezTo>
                  <a:cubicBezTo>
                    <a:pt x="480" y="339"/>
                    <a:pt x="481" y="339"/>
                    <a:pt x="481" y="339"/>
                  </a:cubicBezTo>
                  <a:cubicBezTo>
                    <a:pt x="481" y="339"/>
                    <a:pt x="481" y="339"/>
                    <a:pt x="481" y="340"/>
                  </a:cubicBezTo>
                  <a:cubicBezTo>
                    <a:pt x="481" y="340"/>
                    <a:pt x="481" y="340"/>
                    <a:pt x="481" y="341"/>
                  </a:cubicBezTo>
                  <a:cubicBezTo>
                    <a:pt x="481" y="340"/>
                    <a:pt x="480" y="340"/>
                    <a:pt x="480" y="340"/>
                  </a:cubicBezTo>
                  <a:cubicBezTo>
                    <a:pt x="480" y="340"/>
                    <a:pt x="480" y="339"/>
                    <a:pt x="480" y="339"/>
                  </a:cubicBezTo>
                  <a:close/>
                  <a:moveTo>
                    <a:pt x="480" y="337"/>
                  </a:moveTo>
                  <a:cubicBezTo>
                    <a:pt x="480" y="337"/>
                    <a:pt x="480" y="337"/>
                    <a:pt x="480" y="336"/>
                  </a:cubicBezTo>
                  <a:cubicBezTo>
                    <a:pt x="481" y="337"/>
                    <a:pt x="481" y="337"/>
                    <a:pt x="481" y="337"/>
                  </a:cubicBezTo>
                  <a:cubicBezTo>
                    <a:pt x="481" y="337"/>
                    <a:pt x="481" y="337"/>
                    <a:pt x="481" y="337"/>
                  </a:cubicBezTo>
                  <a:cubicBezTo>
                    <a:pt x="480" y="337"/>
                    <a:pt x="480" y="337"/>
                    <a:pt x="480" y="337"/>
                  </a:cubicBezTo>
                  <a:close/>
                  <a:moveTo>
                    <a:pt x="479" y="331"/>
                  </a:moveTo>
                  <a:cubicBezTo>
                    <a:pt x="479" y="330"/>
                    <a:pt x="478" y="329"/>
                    <a:pt x="477" y="328"/>
                  </a:cubicBezTo>
                  <a:cubicBezTo>
                    <a:pt x="478" y="329"/>
                    <a:pt x="479" y="329"/>
                    <a:pt x="479" y="329"/>
                  </a:cubicBezTo>
                  <a:cubicBezTo>
                    <a:pt x="479" y="330"/>
                    <a:pt x="480" y="330"/>
                    <a:pt x="480" y="331"/>
                  </a:cubicBezTo>
                  <a:cubicBezTo>
                    <a:pt x="479" y="331"/>
                    <a:pt x="479" y="331"/>
                    <a:pt x="479" y="331"/>
                  </a:cubicBezTo>
                  <a:close/>
                  <a:moveTo>
                    <a:pt x="485" y="328"/>
                  </a:moveTo>
                  <a:cubicBezTo>
                    <a:pt x="486" y="330"/>
                    <a:pt x="486" y="331"/>
                    <a:pt x="487" y="333"/>
                  </a:cubicBezTo>
                  <a:cubicBezTo>
                    <a:pt x="486" y="332"/>
                    <a:pt x="486" y="331"/>
                    <a:pt x="485" y="331"/>
                  </a:cubicBezTo>
                  <a:cubicBezTo>
                    <a:pt x="485" y="330"/>
                    <a:pt x="485" y="329"/>
                    <a:pt x="485" y="328"/>
                  </a:cubicBezTo>
                  <a:close/>
                  <a:moveTo>
                    <a:pt x="488" y="340"/>
                  </a:moveTo>
                  <a:cubicBezTo>
                    <a:pt x="488" y="340"/>
                    <a:pt x="487" y="340"/>
                    <a:pt x="487" y="340"/>
                  </a:cubicBezTo>
                  <a:cubicBezTo>
                    <a:pt x="487" y="341"/>
                    <a:pt x="487" y="341"/>
                    <a:pt x="486" y="341"/>
                  </a:cubicBezTo>
                  <a:cubicBezTo>
                    <a:pt x="486" y="340"/>
                    <a:pt x="486" y="339"/>
                    <a:pt x="486" y="339"/>
                  </a:cubicBezTo>
                  <a:cubicBezTo>
                    <a:pt x="487" y="339"/>
                    <a:pt x="488" y="339"/>
                    <a:pt x="488" y="338"/>
                  </a:cubicBezTo>
                  <a:cubicBezTo>
                    <a:pt x="488" y="339"/>
                    <a:pt x="489" y="339"/>
                    <a:pt x="489" y="340"/>
                  </a:cubicBezTo>
                  <a:cubicBezTo>
                    <a:pt x="488" y="339"/>
                    <a:pt x="488" y="339"/>
                    <a:pt x="488" y="339"/>
                  </a:cubicBezTo>
                  <a:cubicBezTo>
                    <a:pt x="488" y="340"/>
                    <a:pt x="488" y="340"/>
                    <a:pt x="488" y="340"/>
                  </a:cubicBezTo>
                  <a:cubicBezTo>
                    <a:pt x="488" y="340"/>
                    <a:pt x="488" y="340"/>
                    <a:pt x="488" y="340"/>
                  </a:cubicBezTo>
                  <a:close/>
                  <a:moveTo>
                    <a:pt x="483" y="345"/>
                  </a:moveTo>
                  <a:cubicBezTo>
                    <a:pt x="483" y="345"/>
                    <a:pt x="483" y="345"/>
                    <a:pt x="483" y="345"/>
                  </a:cubicBezTo>
                  <a:cubicBezTo>
                    <a:pt x="483" y="345"/>
                    <a:pt x="483" y="345"/>
                    <a:pt x="483" y="345"/>
                  </a:cubicBezTo>
                  <a:cubicBezTo>
                    <a:pt x="483" y="345"/>
                    <a:pt x="483" y="345"/>
                    <a:pt x="483" y="345"/>
                  </a:cubicBezTo>
                  <a:close/>
                  <a:moveTo>
                    <a:pt x="473" y="364"/>
                  </a:moveTo>
                  <a:cubicBezTo>
                    <a:pt x="473" y="363"/>
                    <a:pt x="473" y="362"/>
                    <a:pt x="472" y="360"/>
                  </a:cubicBezTo>
                  <a:cubicBezTo>
                    <a:pt x="473" y="361"/>
                    <a:pt x="473" y="361"/>
                    <a:pt x="474" y="362"/>
                  </a:cubicBezTo>
                  <a:cubicBezTo>
                    <a:pt x="474" y="362"/>
                    <a:pt x="474" y="363"/>
                    <a:pt x="473" y="364"/>
                  </a:cubicBezTo>
                  <a:close/>
                  <a:moveTo>
                    <a:pt x="472" y="339"/>
                  </a:moveTo>
                  <a:cubicBezTo>
                    <a:pt x="472" y="339"/>
                    <a:pt x="472" y="339"/>
                    <a:pt x="472" y="339"/>
                  </a:cubicBezTo>
                  <a:cubicBezTo>
                    <a:pt x="472" y="339"/>
                    <a:pt x="472" y="339"/>
                    <a:pt x="472" y="339"/>
                  </a:cubicBezTo>
                  <a:cubicBezTo>
                    <a:pt x="472" y="339"/>
                    <a:pt x="472" y="339"/>
                    <a:pt x="472" y="339"/>
                  </a:cubicBezTo>
                  <a:close/>
                  <a:moveTo>
                    <a:pt x="471" y="333"/>
                  </a:moveTo>
                  <a:cubicBezTo>
                    <a:pt x="471" y="333"/>
                    <a:pt x="471" y="333"/>
                    <a:pt x="471" y="333"/>
                  </a:cubicBezTo>
                  <a:cubicBezTo>
                    <a:pt x="471" y="333"/>
                    <a:pt x="471" y="333"/>
                    <a:pt x="471" y="333"/>
                  </a:cubicBezTo>
                  <a:cubicBezTo>
                    <a:pt x="471" y="333"/>
                    <a:pt x="471" y="333"/>
                    <a:pt x="471" y="333"/>
                  </a:cubicBezTo>
                  <a:close/>
                  <a:moveTo>
                    <a:pt x="474" y="334"/>
                  </a:moveTo>
                  <a:cubicBezTo>
                    <a:pt x="475" y="335"/>
                    <a:pt x="477" y="335"/>
                    <a:pt x="478" y="336"/>
                  </a:cubicBezTo>
                  <a:cubicBezTo>
                    <a:pt x="478" y="336"/>
                    <a:pt x="478" y="336"/>
                    <a:pt x="478" y="337"/>
                  </a:cubicBezTo>
                  <a:cubicBezTo>
                    <a:pt x="477" y="337"/>
                    <a:pt x="477" y="337"/>
                    <a:pt x="476" y="336"/>
                  </a:cubicBezTo>
                  <a:cubicBezTo>
                    <a:pt x="475" y="335"/>
                    <a:pt x="475" y="335"/>
                    <a:pt x="475" y="335"/>
                  </a:cubicBezTo>
                  <a:cubicBezTo>
                    <a:pt x="475" y="336"/>
                    <a:pt x="475" y="336"/>
                    <a:pt x="475" y="336"/>
                  </a:cubicBezTo>
                  <a:cubicBezTo>
                    <a:pt x="475" y="336"/>
                    <a:pt x="475" y="336"/>
                    <a:pt x="475" y="336"/>
                  </a:cubicBezTo>
                  <a:cubicBezTo>
                    <a:pt x="474" y="335"/>
                    <a:pt x="474" y="335"/>
                    <a:pt x="474" y="334"/>
                  </a:cubicBezTo>
                  <a:close/>
                  <a:moveTo>
                    <a:pt x="466" y="321"/>
                  </a:moveTo>
                  <a:cubicBezTo>
                    <a:pt x="467" y="321"/>
                    <a:pt x="468" y="321"/>
                    <a:pt x="469" y="321"/>
                  </a:cubicBezTo>
                  <a:cubicBezTo>
                    <a:pt x="469" y="321"/>
                    <a:pt x="469" y="322"/>
                    <a:pt x="470" y="322"/>
                  </a:cubicBezTo>
                  <a:cubicBezTo>
                    <a:pt x="468" y="322"/>
                    <a:pt x="467" y="321"/>
                    <a:pt x="466" y="321"/>
                  </a:cubicBezTo>
                  <a:close/>
                  <a:moveTo>
                    <a:pt x="473" y="316"/>
                  </a:moveTo>
                  <a:cubicBezTo>
                    <a:pt x="473" y="316"/>
                    <a:pt x="473" y="316"/>
                    <a:pt x="474" y="316"/>
                  </a:cubicBezTo>
                  <a:cubicBezTo>
                    <a:pt x="474" y="317"/>
                    <a:pt x="473" y="317"/>
                    <a:pt x="473" y="317"/>
                  </a:cubicBezTo>
                  <a:cubicBezTo>
                    <a:pt x="473" y="317"/>
                    <a:pt x="473" y="316"/>
                    <a:pt x="473" y="316"/>
                  </a:cubicBezTo>
                  <a:close/>
                  <a:moveTo>
                    <a:pt x="472" y="313"/>
                  </a:moveTo>
                  <a:cubicBezTo>
                    <a:pt x="472" y="310"/>
                    <a:pt x="471" y="306"/>
                    <a:pt x="470" y="301"/>
                  </a:cubicBezTo>
                  <a:cubicBezTo>
                    <a:pt x="474" y="304"/>
                    <a:pt x="477" y="307"/>
                    <a:pt x="480" y="311"/>
                  </a:cubicBezTo>
                  <a:cubicBezTo>
                    <a:pt x="479" y="311"/>
                    <a:pt x="478" y="312"/>
                    <a:pt x="476" y="313"/>
                  </a:cubicBezTo>
                  <a:cubicBezTo>
                    <a:pt x="476" y="313"/>
                    <a:pt x="476" y="314"/>
                    <a:pt x="475" y="314"/>
                  </a:cubicBezTo>
                  <a:cubicBezTo>
                    <a:pt x="474" y="314"/>
                    <a:pt x="473" y="313"/>
                    <a:pt x="472" y="313"/>
                  </a:cubicBezTo>
                  <a:close/>
                  <a:moveTo>
                    <a:pt x="472" y="300"/>
                  </a:moveTo>
                  <a:cubicBezTo>
                    <a:pt x="473" y="300"/>
                    <a:pt x="474" y="299"/>
                    <a:pt x="475" y="299"/>
                  </a:cubicBezTo>
                  <a:cubicBezTo>
                    <a:pt x="476" y="298"/>
                    <a:pt x="476" y="297"/>
                    <a:pt x="477" y="296"/>
                  </a:cubicBezTo>
                  <a:cubicBezTo>
                    <a:pt x="478" y="298"/>
                    <a:pt x="478" y="300"/>
                    <a:pt x="479" y="302"/>
                  </a:cubicBezTo>
                  <a:cubicBezTo>
                    <a:pt x="478" y="302"/>
                    <a:pt x="478" y="302"/>
                    <a:pt x="478" y="302"/>
                  </a:cubicBezTo>
                  <a:cubicBezTo>
                    <a:pt x="478" y="303"/>
                    <a:pt x="478" y="304"/>
                    <a:pt x="479" y="306"/>
                  </a:cubicBezTo>
                  <a:cubicBezTo>
                    <a:pt x="477" y="304"/>
                    <a:pt x="474" y="302"/>
                    <a:pt x="472" y="300"/>
                  </a:cubicBezTo>
                  <a:close/>
                  <a:moveTo>
                    <a:pt x="480" y="296"/>
                  </a:moveTo>
                  <a:cubicBezTo>
                    <a:pt x="482" y="298"/>
                    <a:pt x="484" y="300"/>
                    <a:pt x="487" y="302"/>
                  </a:cubicBezTo>
                  <a:cubicBezTo>
                    <a:pt x="487" y="302"/>
                    <a:pt x="487" y="303"/>
                    <a:pt x="487" y="304"/>
                  </a:cubicBezTo>
                  <a:cubicBezTo>
                    <a:pt x="487" y="305"/>
                    <a:pt x="487" y="307"/>
                    <a:pt x="487" y="308"/>
                  </a:cubicBezTo>
                  <a:cubicBezTo>
                    <a:pt x="487" y="309"/>
                    <a:pt x="487" y="309"/>
                    <a:pt x="487" y="309"/>
                  </a:cubicBezTo>
                  <a:cubicBezTo>
                    <a:pt x="486" y="308"/>
                    <a:pt x="485" y="307"/>
                    <a:pt x="484" y="306"/>
                  </a:cubicBezTo>
                  <a:cubicBezTo>
                    <a:pt x="482" y="303"/>
                    <a:pt x="480" y="300"/>
                    <a:pt x="480" y="296"/>
                  </a:cubicBezTo>
                  <a:close/>
                  <a:moveTo>
                    <a:pt x="499" y="289"/>
                  </a:moveTo>
                  <a:cubicBezTo>
                    <a:pt x="499" y="289"/>
                    <a:pt x="499" y="289"/>
                    <a:pt x="499" y="289"/>
                  </a:cubicBezTo>
                  <a:cubicBezTo>
                    <a:pt x="499" y="294"/>
                    <a:pt x="498" y="298"/>
                    <a:pt x="496" y="302"/>
                  </a:cubicBezTo>
                  <a:cubicBezTo>
                    <a:pt x="495" y="302"/>
                    <a:pt x="495" y="303"/>
                    <a:pt x="495" y="303"/>
                  </a:cubicBezTo>
                  <a:cubicBezTo>
                    <a:pt x="495" y="298"/>
                    <a:pt x="496" y="293"/>
                    <a:pt x="497" y="288"/>
                  </a:cubicBezTo>
                  <a:cubicBezTo>
                    <a:pt x="498" y="288"/>
                    <a:pt x="498" y="289"/>
                    <a:pt x="499" y="289"/>
                  </a:cubicBezTo>
                  <a:close/>
                  <a:moveTo>
                    <a:pt x="502" y="294"/>
                  </a:moveTo>
                  <a:cubicBezTo>
                    <a:pt x="502" y="295"/>
                    <a:pt x="501" y="296"/>
                    <a:pt x="500" y="296"/>
                  </a:cubicBezTo>
                  <a:cubicBezTo>
                    <a:pt x="501" y="295"/>
                    <a:pt x="501" y="294"/>
                    <a:pt x="501" y="292"/>
                  </a:cubicBezTo>
                  <a:cubicBezTo>
                    <a:pt x="501" y="293"/>
                    <a:pt x="502" y="293"/>
                    <a:pt x="502" y="294"/>
                  </a:cubicBezTo>
                  <a:close/>
                  <a:moveTo>
                    <a:pt x="507" y="289"/>
                  </a:moveTo>
                  <a:cubicBezTo>
                    <a:pt x="509" y="286"/>
                    <a:pt x="511" y="282"/>
                    <a:pt x="513" y="279"/>
                  </a:cubicBezTo>
                  <a:cubicBezTo>
                    <a:pt x="515" y="280"/>
                    <a:pt x="516" y="281"/>
                    <a:pt x="517" y="282"/>
                  </a:cubicBezTo>
                  <a:cubicBezTo>
                    <a:pt x="513" y="284"/>
                    <a:pt x="510" y="287"/>
                    <a:pt x="507" y="289"/>
                  </a:cubicBezTo>
                  <a:close/>
                  <a:moveTo>
                    <a:pt x="487" y="289"/>
                  </a:moveTo>
                  <a:cubicBezTo>
                    <a:pt x="487" y="290"/>
                    <a:pt x="487" y="290"/>
                    <a:pt x="487" y="290"/>
                  </a:cubicBezTo>
                  <a:cubicBezTo>
                    <a:pt x="487" y="290"/>
                    <a:pt x="487" y="290"/>
                    <a:pt x="487" y="290"/>
                  </a:cubicBezTo>
                  <a:cubicBezTo>
                    <a:pt x="487" y="291"/>
                    <a:pt x="487" y="291"/>
                    <a:pt x="487" y="291"/>
                  </a:cubicBezTo>
                  <a:cubicBezTo>
                    <a:pt x="487" y="293"/>
                    <a:pt x="488" y="295"/>
                    <a:pt x="488" y="297"/>
                  </a:cubicBezTo>
                  <a:cubicBezTo>
                    <a:pt x="488" y="297"/>
                    <a:pt x="488" y="297"/>
                    <a:pt x="488" y="298"/>
                  </a:cubicBezTo>
                  <a:cubicBezTo>
                    <a:pt x="487" y="294"/>
                    <a:pt x="487" y="292"/>
                    <a:pt x="487" y="290"/>
                  </a:cubicBezTo>
                  <a:cubicBezTo>
                    <a:pt x="487" y="290"/>
                    <a:pt x="487" y="289"/>
                    <a:pt x="487" y="289"/>
                  </a:cubicBezTo>
                  <a:close/>
                  <a:moveTo>
                    <a:pt x="496" y="283"/>
                  </a:moveTo>
                  <a:cubicBezTo>
                    <a:pt x="496" y="282"/>
                    <a:pt x="497" y="282"/>
                    <a:pt x="497" y="282"/>
                  </a:cubicBezTo>
                  <a:cubicBezTo>
                    <a:pt x="497" y="282"/>
                    <a:pt x="497" y="283"/>
                    <a:pt x="497" y="283"/>
                  </a:cubicBezTo>
                  <a:cubicBezTo>
                    <a:pt x="496" y="283"/>
                    <a:pt x="496" y="283"/>
                    <a:pt x="496" y="283"/>
                  </a:cubicBezTo>
                  <a:close/>
                  <a:moveTo>
                    <a:pt x="502" y="290"/>
                  </a:moveTo>
                  <a:cubicBezTo>
                    <a:pt x="503" y="285"/>
                    <a:pt x="505" y="280"/>
                    <a:pt x="509" y="275"/>
                  </a:cubicBezTo>
                  <a:cubicBezTo>
                    <a:pt x="510" y="276"/>
                    <a:pt x="511" y="276"/>
                    <a:pt x="511" y="277"/>
                  </a:cubicBezTo>
                  <a:cubicBezTo>
                    <a:pt x="508" y="282"/>
                    <a:pt x="505" y="286"/>
                    <a:pt x="504" y="292"/>
                  </a:cubicBezTo>
                  <a:cubicBezTo>
                    <a:pt x="503" y="291"/>
                    <a:pt x="503" y="291"/>
                    <a:pt x="502" y="290"/>
                  </a:cubicBezTo>
                  <a:close/>
                  <a:moveTo>
                    <a:pt x="511" y="273"/>
                  </a:moveTo>
                  <a:cubicBezTo>
                    <a:pt x="512" y="273"/>
                    <a:pt x="513" y="272"/>
                    <a:pt x="514" y="271"/>
                  </a:cubicBezTo>
                  <a:cubicBezTo>
                    <a:pt x="515" y="272"/>
                    <a:pt x="515" y="272"/>
                    <a:pt x="515" y="272"/>
                  </a:cubicBezTo>
                  <a:cubicBezTo>
                    <a:pt x="515" y="272"/>
                    <a:pt x="516" y="271"/>
                    <a:pt x="517" y="271"/>
                  </a:cubicBezTo>
                  <a:cubicBezTo>
                    <a:pt x="516" y="272"/>
                    <a:pt x="514" y="274"/>
                    <a:pt x="513" y="275"/>
                  </a:cubicBezTo>
                  <a:cubicBezTo>
                    <a:pt x="512" y="275"/>
                    <a:pt x="512" y="274"/>
                    <a:pt x="511" y="273"/>
                  </a:cubicBezTo>
                  <a:close/>
                  <a:moveTo>
                    <a:pt x="520" y="266"/>
                  </a:moveTo>
                  <a:cubicBezTo>
                    <a:pt x="521" y="265"/>
                    <a:pt x="523" y="264"/>
                    <a:pt x="525" y="263"/>
                  </a:cubicBezTo>
                  <a:cubicBezTo>
                    <a:pt x="526" y="263"/>
                    <a:pt x="526" y="263"/>
                    <a:pt x="526" y="263"/>
                  </a:cubicBezTo>
                  <a:cubicBezTo>
                    <a:pt x="524" y="264"/>
                    <a:pt x="522" y="265"/>
                    <a:pt x="520" y="266"/>
                  </a:cubicBezTo>
                  <a:close/>
                  <a:moveTo>
                    <a:pt x="528" y="261"/>
                  </a:moveTo>
                  <a:cubicBezTo>
                    <a:pt x="530" y="260"/>
                    <a:pt x="532" y="259"/>
                    <a:pt x="534" y="258"/>
                  </a:cubicBezTo>
                  <a:cubicBezTo>
                    <a:pt x="532" y="259"/>
                    <a:pt x="530" y="260"/>
                    <a:pt x="528" y="262"/>
                  </a:cubicBezTo>
                  <a:cubicBezTo>
                    <a:pt x="528" y="261"/>
                    <a:pt x="528" y="261"/>
                    <a:pt x="528" y="261"/>
                  </a:cubicBezTo>
                  <a:close/>
                  <a:moveTo>
                    <a:pt x="538" y="262"/>
                  </a:moveTo>
                  <a:cubicBezTo>
                    <a:pt x="540" y="264"/>
                    <a:pt x="541" y="265"/>
                    <a:pt x="542" y="267"/>
                  </a:cubicBezTo>
                  <a:cubicBezTo>
                    <a:pt x="541" y="268"/>
                    <a:pt x="539" y="269"/>
                    <a:pt x="538" y="270"/>
                  </a:cubicBezTo>
                  <a:cubicBezTo>
                    <a:pt x="536" y="267"/>
                    <a:pt x="533" y="265"/>
                    <a:pt x="531" y="264"/>
                  </a:cubicBezTo>
                  <a:cubicBezTo>
                    <a:pt x="533" y="263"/>
                    <a:pt x="535" y="262"/>
                    <a:pt x="537" y="261"/>
                  </a:cubicBezTo>
                  <a:cubicBezTo>
                    <a:pt x="537" y="262"/>
                    <a:pt x="537" y="262"/>
                    <a:pt x="537" y="262"/>
                  </a:cubicBezTo>
                  <a:cubicBezTo>
                    <a:pt x="537" y="262"/>
                    <a:pt x="538" y="262"/>
                    <a:pt x="538" y="262"/>
                  </a:cubicBezTo>
                  <a:close/>
                  <a:moveTo>
                    <a:pt x="535" y="271"/>
                  </a:moveTo>
                  <a:cubicBezTo>
                    <a:pt x="529" y="274"/>
                    <a:pt x="524" y="277"/>
                    <a:pt x="519" y="281"/>
                  </a:cubicBezTo>
                  <a:cubicBezTo>
                    <a:pt x="518" y="279"/>
                    <a:pt x="516" y="278"/>
                    <a:pt x="515" y="277"/>
                  </a:cubicBezTo>
                  <a:cubicBezTo>
                    <a:pt x="516" y="275"/>
                    <a:pt x="518" y="273"/>
                    <a:pt x="520" y="272"/>
                  </a:cubicBezTo>
                  <a:cubicBezTo>
                    <a:pt x="522" y="269"/>
                    <a:pt x="525" y="267"/>
                    <a:pt x="528" y="265"/>
                  </a:cubicBezTo>
                  <a:cubicBezTo>
                    <a:pt x="531" y="267"/>
                    <a:pt x="533" y="269"/>
                    <a:pt x="535" y="271"/>
                  </a:cubicBezTo>
                  <a:close/>
                  <a:moveTo>
                    <a:pt x="486" y="312"/>
                  </a:moveTo>
                  <a:cubicBezTo>
                    <a:pt x="486" y="312"/>
                    <a:pt x="486" y="313"/>
                    <a:pt x="486" y="313"/>
                  </a:cubicBezTo>
                  <a:cubicBezTo>
                    <a:pt x="485" y="312"/>
                    <a:pt x="485" y="312"/>
                    <a:pt x="485" y="312"/>
                  </a:cubicBezTo>
                  <a:cubicBezTo>
                    <a:pt x="485" y="312"/>
                    <a:pt x="486" y="312"/>
                    <a:pt x="486" y="312"/>
                  </a:cubicBezTo>
                  <a:close/>
                  <a:moveTo>
                    <a:pt x="480" y="362"/>
                  </a:moveTo>
                  <a:cubicBezTo>
                    <a:pt x="480" y="362"/>
                    <a:pt x="480" y="362"/>
                    <a:pt x="479" y="362"/>
                  </a:cubicBezTo>
                  <a:cubicBezTo>
                    <a:pt x="480" y="362"/>
                    <a:pt x="480" y="361"/>
                    <a:pt x="480" y="361"/>
                  </a:cubicBezTo>
                  <a:cubicBezTo>
                    <a:pt x="480" y="362"/>
                    <a:pt x="480" y="362"/>
                    <a:pt x="480" y="362"/>
                  </a:cubicBezTo>
                  <a:close/>
                  <a:moveTo>
                    <a:pt x="476" y="366"/>
                  </a:moveTo>
                  <a:cubicBezTo>
                    <a:pt x="476" y="367"/>
                    <a:pt x="475" y="367"/>
                    <a:pt x="475" y="368"/>
                  </a:cubicBezTo>
                  <a:cubicBezTo>
                    <a:pt x="475" y="368"/>
                    <a:pt x="475" y="368"/>
                    <a:pt x="475" y="368"/>
                  </a:cubicBezTo>
                  <a:cubicBezTo>
                    <a:pt x="475" y="368"/>
                    <a:pt x="475" y="367"/>
                    <a:pt x="475" y="367"/>
                  </a:cubicBezTo>
                  <a:cubicBezTo>
                    <a:pt x="475" y="366"/>
                    <a:pt x="476" y="366"/>
                    <a:pt x="476" y="366"/>
                  </a:cubicBezTo>
                  <a:close/>
                  <a:moveTo>
                    <a:pt x="470" y="345"/>
                  </a:moveTo>
                  <a:cubicBezTo>
                    <a:pt x="470" y="343"/>
                    <a:pt x="470" y="342"/>
                    <a:pt x="470" y="340"/>
                  </a:cubicBezTo>
                  <a:cubicBezTo>
                    <a:pt x="470" y="341"/>
                    <a:pt x="471" y="341"/>
                    <a:pt x="471" y="341"/>
                  </a:cubicBezTo>
                  <a:cubicBezTo>
                    <a:pt x="471" y="342"/>
                    <a:pt x="470" y="343"/>
                    <a:pt x="470" y="345"/>
                  </a:cubicBezTo>
                  <a:close/>
                  <a:moveTo>
                    <a:pt x="466" y="318"/>
                  </a:moveTo>
                  <a:cubicBezTo>
                    <a:pt x="466" y="318"/>
                    <a:pt x="466" y="318"/>
                    <a:pt x="466" y="318"/>
                  </a:cubicBezTo>
                  <a:cubicBezTo>
                    <a:pt x="467" y="318"/>
                    <a:pt x="467" y="318"/>
                    <a:pt x="467" y="318"/>
                  </a:cubicBezTo>
                  <a:cubicBezTo>
                    <a:pt x="466" y="318"/>
                    <a:pt x="466" y="318"/>
                    <a:pt x="466" y="318"/>
                  </a:cubicBezTo>
                  <a:close/>
                  <a:moveTo>
                    <a:pt x="462" y="317"/>
                  </a:moveTo>
                  <a:cubicBezTo>
                    <a:pt x="462" y="317"/>
                    <a:pt x="462" y="317"/>
                    <a:pt x="462" y="317"/>
                  </a:cubicBezTo>
                  <a:cubicBezTo>
                    <a:pt x="462" y="317"/>
                    <a:pt x="462" y="317"/>
                    <a:pt x="463" y="317"/>
                  </a:cubicBezTo>
                  <a:cubicBezTo>
                    <a:pt x="463" y="317"/>
                    <a:pt x="463" y="317"/>
                    <a:pt x="463" y="317"/>
                  </a:cubicBezTo>
                  <a:cubicBezTo>
                    <a:pt x="463" y="317"/>
                    <a:pt x="462" y="317"/>
                    <a:pt x="462" y="317"/>
                  </a:cubicBezTo>
                  <a:close/>
                  <a:moveTo>
                    <a:pt x="451" y="313"/>
                  </a:moveTo>
                  <a:cubicBezTo>
                    <a:pt x="448" y="311"/>
                    <a:pt x="446" y="310"/>
                    <a:pt x="443" y="308"/>
                  </a:cubicBezTo>
                  <a:cubicBezTo>
                    <a:pt x="436" y="303"/>
                    <a:pt x="428" y="297"/>
                    <a:pt x="423" y="292"/>
                  </a:cubicBezTo>
                  <a:cubicBezTo>
                    <a:pt x="437" y="299"/>
                    <a:pt x="447" y="303"/>
                    <a:pt x="452" y="303"/>
                  </a:cubicBezTo>
                  <a:cubicBezTo>
                    <a:pt x="453" y="304"/>
                    <a:pt x="454" y="305"/>
                    <a:pt x="455" y="306"/>
                  </a:cubicBezTo>
                  <a:cubicBezTo>
                    <a:pt x="457" y="308"/>
                    <a:pt x="458" y="310"/>
                    <a:pt x="460" y="313"/>
                  </a:cubicBezTo>
                  <a:cubicBezTo>
                    <a:pt x="460" y="313"/>
                    <a:pt x="460" y="313"/>
                    <a:pt x="460" y="313"/>
                  </a:cubicBezTo>
                  <a:cubicBezTo>
                    <a:pt x="460" y="313"/>
                    <a:pt x="460" y="313"/>
                    <a:pt x="460" y="313"/>
                  </a:cubicBezTo>
                  <a:cubicBezTo>
                    <a:pt x="457" y="313"/>
                    <a:pt x="454" y="313"/>
                    <a:pt x="451" y="313"/>
                  </a:cubicBezTo>
                  <a:close/>
                  <a:moveTo>
                    <a:pt x="441" y="293"/>
                  </a:moveTo>
                  <a:cubicBezTo>
                    <a:pt x="435" y="288"/>
                    <a:pt x="429" y="283"/>
                    <a:pt x="424" y="278"/>
                  </a:cubicBezTo>
                  <a:cubicBezTo>
                    <a:pt x="430" y="283"/>
                    <a:pt x="436" y="288"/>
                    <a:pt x="442" y="293"/>
                  </a:cubicBezTo>
                  <a:cubicBezTo>
                    <a:pt x="442" y="293"/>
                    <a:pt x="442" y="293"/>
                    <a:pt x="441" y="293"/>
                  </a:cubicBezTo>
                  <a:close/>
                  <a:moveTo>
                    <a:pt x="444" y="288"/>
                  </a:moveTo>
                  <a:cubicBezTo>
                    <a:pt x="448" y="291"/>
                    <a:pt x="453" y="294"/>
                    <a:pt x="457" y="296"/>
                  </a:cubicBezTo>
                  <a:cubicBezTo>
                    <a:pt x="461" y="299"/>
                    <a:pt x="464" y="300"/>
                    <a:pt x="468" y="300"/>
                  </a:cubicBezTo>
                  <a:cubicBezTo>
                    <a:pt x="469" y="304"/>
                    <a:pt x="470" y="308"/>
                    <a:pt x="472" y="312"/>
                  </a:cubicBezTo>
                  <a:cubicBezTo>
                    <a:pt x="467" y="310"/>
                    <a:pt x="462" y="307"/>
                    <a:pt x="457" y="304"/>
                  </a:cubicBezTo>
                  <a:cubicBezTo>
                    <a:pt x="457" y="304"/>
                    <a:pt x="457" y="303"/>
                    <a:pt x="457" y="303"/>
                  </a:cubicBezTo>
                  <a:cubicBezTo>
                    <a:pt x="453" y="298"/>
                    <a:pt x="449" y="293"/>
                    <a:pt x="444" y="288"/>
                  </a:cubicBezTo>
                  <a:close/>
                  <a:moveTo>
                    <a:pt x="469" y="295"/>
                  </a:moveTo>
                  <a:cubicBezTo>
                    <a:pt x="471" y="295"/>
                    <a:pt x="472" y="295"/>
                    <a:pt x="474" y="295"/>
                  </a:cubicBezTo>
                  <a:cubicBezTo>
                    <a:pt x="474" y="295"/>
                    <a:pt x="475" y="295"/>
                    <a:pt x="475" y="295"/>
                  </a:cubicBezTo>
                  <a:cubicBezTo>
                    <a:pt x="475" y="296"/>
                    <a:pt x="474" y="296"/>
                    <a:pt x="473" y="297"/>
                  </a:cubicBezTo>
                  <a:cubicBezTo>
                    <a:pt x="472" y="297"/>
                    <a:pt x="471" y="298"/>
                    <a:pt x="470" y="298"/>
                  </a:cubicBezTo>
                  <a:cubicBezTo>
                    <a:pt x="470" y="298"/>
                    <a:pt x="470" y="298"/>
                    <a:pt x="470" y="298"/>
                  </a:cubicBezTo>
                  <a:cubicBezTo>
                    <a:pt x="470" y="297"/>
                    <a:pt x="470" y="296"/>
                    <a:pt x="469" y="295"/>
                  </a:cubicBezTo>
                  <a:close/>
                  <a:moveTo>
                    <a:pt x="467" y="295"/>
                  </a:moveTo>
                  <a:cubicBezTo>
                    <a:pt x="467" y="295"/>
                    <a:pt x="466" y="295"/>
                    <a:pt x="466" y="295"/>
                  </a:cubicBezTo>
                  <a:cubicBezTo>
                    <a:pt x="466" y="295"/>
                    <a:pt x="466" y="295"/>
                    <a:pt x="467" y="295"/>
                  </a:cubicBezTo>
                  <a:cubicBezTo>
                    <a:pt x="467" y="295"/>
                    <a:pt x="467" y="295"/>
                    <a:pt x="467" y="295"/>
                  </a:cubicBezTo>
                  <a:close/>
                  <a:moveTo>
                    <a:pt x="483" y="290"/>
                  </a:moveTo>
                  <a:cubicBezTo>
                    <a:pt x="483" y="285"/>
                    <a:pt x="484" y="280"/>
                    <a:pt x="485" y="274"/>
                  </a:cubicBezTo>
                  <a:cubicBezTo>
                    <a:pt x="486" y="274"/>
                    <a:pt x="486" y="275"/>
                    <a:pt x="486" y="275"/>
                  </a:cubicBezTo>
                  <a:cubicBezTo>
                    <a:pt x="488" y="277"/>
                    <a:pt x="490" y="279"/>
                    <a:pt x="491" y="281"/>
                  </a:cubicBezTo>
                  <a:cubicBezTo>
                    <a:pt x="491" y="282"/>
                    <a:pt x="491" y="282"/>
                    <a:pt x="491" y="283"/>
                  </a:cubicBezTo>
                  <a:cubicBezTo>
                    <a:pt x="490" y="284"/>
                    <a:pt x="489" y="284"/>
                    <a:pt x="488" y="285"/>
                  </a:cubicBezTo>
                  <a:cubicBezTo>
                    <a:pt x="488" y="285"/>
                    <a:pt x="487" y="286"/>
                    <a:pt x="486" y="287"/>
                  </a:cubicBezTo>
                  <a:cubicBezTo>
                    <a:pt x="484" y="286"/>
                    <a:pt x="484" y="286"/>
                    <a:pt x="484" y="286"/>
                  </a:cubicBezTo>
                  <a:cubicBezTo>
                    <a:pt x="484" y="287"/>
                    <a:pt x="484" y="288"/>
                    <a:pt x="484" y="288"/>
                  </a:cubicBezTo>
                  <a:cubicBezTo>
                    <a:pt x="484" y="289"/>
                    <a:pt x="483" y="290"/>
                    <a:pt x="483" y="290"/>
                  </a:cubicBezTo>
                  <a:close/>
                  <a:moveTo>
                    <a:pt x="494" y="280"/>
                  </a:moveTo>
                  <a:cubicBezTo>
                    <a:pt x="495" y="276"/>
                    <a:pt x="497" y="272"/>
                    <a:pt x="499" y="267"/>
                  </a:cubicBezTo>
                  <a:cubicBezTo>
                    <a:pt x="502" y="269"/>
                    <a:pt x="504" y="272"/>
                    <a:pt x="507" y="274"/>
                  </a:cubicBezTo>
                  <a:cubicBezTo>
                    <a:pt x="504" y="277"/>
                    <a:pt x="502" y="281"/>
                    <a:pt x="501" y="285"/>
                  </a:cubicBezTo>
                  <a:cubicBezTo>
                    <a:pt x="500" y="283"/>
                    <a:pt x="500" y="281"/>
                    <a:pt x="499" y="279"/>
                  </a:cubicBezTo>
                  <a:cubicBezTo>
                    <a:pt x="499" y="277"/>
                    <a:pt x="499" y="277"/>
                    <a:pt x="499" y="277"/>
                  </a:cubicBezTo>
                  <a:cubicBezTo>
                    <a:pt x="497" y="279"/>
                    <a:pt x="497" y="279"/>
                    <a:pt x="497" y="279"/>
                  </a:cubicBezTo>
                  <a:cubicBezTo>
                    <a:pt x="496" y="279"/>
                    <a:pt x="496" y="280"/>
                    <a:pt x="495" y="281"/>
                  </a:cubicBezTo>
                  <a:cubicBezTo>
                    <a:pt x="494" y="280"/>
                    <a:pt x="494" y="280"/>
                    <a:pt x="494" y="280"/>
                  </a:cubicBezTo>
                  <a:close/>
                  <a:moveTo>
                    <a:pt x="500" y="265"/>
                  </a:moveTo>
                  <a:cubicBezTo>
                    <a:pt x="500" y="263"/>
                    <a:pt x="501" y="262"/>
                    <a:pt x="502" y="260"/>
                  </a:cubicBezTo>
                  <a:cubicBezTo>
                    <a:pt x="503" y="257"/>
                    <a:pt x="505" y="254"/>
                    <a:pt x="507" y="251"/>
                  </a:cubicBezTo>
                  <a:cubicBezTo>
                    <a:pt x="512" y="254"/>
                    <a:pt x="518" y="257"/>
                    <a:pt x="523" y="261"/>
                  </a:cubicBezTo>
                  <a:cubicBezTo>
                    <a:pt x="519" y="263"/>
                    <a:pt x="515" y="266"/>
                    <a:pt x="512" y="269"/>
                  </a:cubicBezTo>
                  <a:cubicBezTo>
                    <a:pt x="511" y="270"/>
                    <a:pt x="510" y="271"/>
                    <a:pt x="509" y="272"/>
                  </a:cubicBezTo>
                  <a:cubicBezTo>
                    <a:pt x="506" y="269"/>
                    <a:pt x="503" y="267"/>
                    <a:pt x="500" y="265"/>
                  </a:cubicBezTo>
                  <a:close/>
                  <a:moveTo>
                    <a:pt x="508" y="248"/>
                  </a:moveTo>
                  <a:cubicBezTo>
                    <a:pt x="510" y="245"/>
                    <a:pt x="512" y="242"/>
                    <a:pt x="514" y="240"/>
                  </a:cubicBezTo>
                  <a:cubicBezTo>
                    <a:pt x="520" y="245"/>
                    <a:pt x="527" y="250"/>
                    <a:pt x="533" y="256"/>
                  </a:cubicBezTo>
                  <a:cubicBezTo>
                    <a:pt x="530" y="257"/>
                    <a:pt x="528" y="258"/>
                    <a:pt x="526" y="260"/>
                  </a:cubicBezTo>
                  <a:cubicBezTo>
                    <a:pt x="520" y="255"/>
                    <a:pt x="514" y="252"/>
                    <a:pt x="508" y="248"/>
                  </a:cubicBezTo>
                  <a:close/>
                  <a:moveTo>
                    <a:pt x="515" y="238"/>
                  </a:moveTo>
                  <a:cubicBezTo>
                    <a:pt x="520" y="231"/>
                    <a:pt x="525" y="226"/>
                    <a:pt x="530" y="222"/>
                  </a:cubicBezTo>
                  <a:cubicBezTo>
                    <a:pt x="541" y="229"/>
                    <a:pt x="553" y="237"/>
                    <a:pt x="562" y="245"/>
                  </a:cubicBezTo>
                  <a:cubicBezTo>
                    <a:pt x="561" y="246"/>
                    <a:pt x="559" y="246"/>
                    <a:pt x="557" y="247"/>
                  </a:cubicBezTo>
                  <a:cubicBezTo>
                    <a:pt x="550" y="249"/>
                    <a:pt x="542" y="252"/>
                    <a:pt x="535" y="255"/>
                  </a:cubicBezTo>
                  <a:cubicBezTo>
                    <a:pt x="529" y="248"/>
                    <a:pt x="522" y="243"/>
                    <a:pt x="515" y="238"/>
                  </a:cubicBezTo>
                  <a:close/>
                  <a:moveTo>
                    <a:pt x="532" y="220"/>
                  </a:moveTo>
                  <a:cubicBezTo>
                    <a:pt x="538" y="216"/>
                    <a:pt x="543" y="213"/>
                    <a:pt x="549" y="212"/>
                  </a:cubicBezTo>
                  <a:cubicBezTo>
                    <a:pt x="560" y="218"/>
                    <a:pt x="571" y="225"/>
                    <a:pt x="579" y="232"/>
                  </a:cubicBezTo>
                  <a:cubicBezTo>
                    <a:pt x="582" y="234"/>
                    <a:pt x="584" y="236"/>
                    <a:pt x="585" y="239"/>
                  </a:cubicBezTo>
                  <a:cubicBezTo>
                    <a:pt x="584" y="239"/>
                    <a:pt x="582" y="240"/>
                    <a:pt x="580" y="240"/>
                  </a:cubicBezTo>
                  <a:cubicBezTo>
                    <a:pt x="575" y="241"/>
                    <a:pt x="570" y="243"/>
                    <a:pt x="565" y="244"/>
                  </a:cubicBezTo>
                  <a:cubicBezTo>
                    <a:pt x="555" y="236"/>
                    <a:pt x="543" y="227"/>
                    <a:pt x="532" y="220"/>
                  </a:cubicBezTo>
                  <a:close/>
                  <a:moveTo>
                    <a:pt x="564" y="247"/>
                  </a:moveTo>
                  <a:cubicBezTo>
                    <a:pt x="566" y="249"/>
                    <a:pt x="567" y="250"/>
                    <a:pt x="568" y="251"/>
                  </a:cubicBezTo>
                  <a:cubicBezTo>
                    <a:pt x="568" y="251"/>
                    <a:pt x="568" y="251"/>
                    <a:pt x="568" y="251"/>
                  </a:cubicBezTo>
                  <a:cubicBezTo>
                    <a:pt x="559" y="252"/>
                    <a:pt x="550" y="254"/>
                    <a:pt x="541" y="257"/>
                  </a:cubicBezTo>
                  <a:cubicBezTo>
                    <a:pt x="546" y="255"/>
                    <a:pt x="551" y="252"/>
                    <a:pt x="557" y="250"/>
                  </a:cubicBezTo>
                  <a:cubicBezTo>
                    <a:pt x="559" y="249"/>
                    <a:pt x="561" y="248"/>
                    <a:pt x="564" y="248"/>
                  </a:cubicBezTo>
                  <a:cubicBezTo>
                    <a:pt x="564" y="248"/>
                    <a:pt x="564" y="247"/>
                    <a:pt x="564" y="247"/>
                  </a:cubicBezTo>
                  <a:close/>
                  <a:moveTo>
                    <a:pt x="559" y="259"/>
                  </a:moveTo>
                  <a:cubicBezTo>
                    <a:pt x="554" y="261"/>
                    <a:pt x="549" y="264"/>
                    <a:pt x="544" y="266"/>
                  </a:cubicBezTo>
                  <a:cubicBezTo>
                    <a:pt x="543" y="264"/>
                    <a:pt x="542" y="263"/>
                    <a:pt x="541" y="261"/>
                  </a:cubicBezTo>
                  <a:cubicBezTo>
                    <a:pt x="548" y="260"/>
                    <a:pt x="556" y="258"/>
                    <a:pt x="563" y="257"/>
                  </a:cubicBezTo>
                  <a:cubicBezTo>
                    <a:pt x="562" y="258"/>
                    <a:pt x="561" y="258"/>
                    <a:pt x="559" y="259"/>
                  </a:cubicBezTo>
                  <a:close/>
                  <a:moveTo>
                    <a:pt x="489" y="345"/>
                  </a:moveTo>
                  <a:cubicBezTo>
                    <a:pt x="489" y="345"/>
                    <a:pt x="488" y="345"/>
                    <a:pt x="488" y="344"/>
                  </a:cubicBezTo>
                  <a:cubicBezTo>
                    <a:pt x="488" y="344"/>
                    <a:pt x="489" y="343"/>
                    <a:pt x="489" y="343"/>
                  </a:cubicBezTo>
                  <a:cubicBezTo>
                    <a:pt x="489" y="343"/>
                    <a:pt x="489" y="344"/>
                    <a:pt x="489" y="345"/>
                  </a:cubicBezTo>
                  <a:close/>
                  <a:moveTo>
                    <a:pt x="485" y="358"/>
                  </a:moveTo>
                  <a:cubicBezTo>
                    <a:pt x="485" y="358"/>
                    <a:pt x="485" y="358"/>
                    <a:pt x="485" y="359"/>
                  </a:cubicBezTo>
                  <a:cubicBezTo>
                    <a:pt x="485" y="358"/>
                    <a:pt x="484" y="357"/>
                    <a:pt x="484" y="356"/>
                  </a:cubicBezTo>
                  <a:cubicBezTo>
                    <a:pt x="484" y="355"/>
                    <a:pt x="484" y="355"/>
                    <a:pt x="484" y="355"/>
                  </a:cubicBezTo>
                  <a:cubicBezTo>
                    <a:pt x="485" y="356"/>
                    <a:pt x="485" y="357"/>
                    <a:pt x="485" y="358"/>
                  </a:cubicBezTo>
                  <a:close/>
                  <a:moveTo>
                    <a:pt x="477" y="372"/>
                  </a:moveTo>
                  <a:cubicBezTo>
                    <a:pt x="477" y="372"/>
                    <a:pt x="477" y="372"/>
                    <a:pt x="477" y="372"/>
                  </a:cubicBezTo>
                  <a:cubicBezTo>
                    <a:pt x="478" y="369"/>
                    <a:pt x="478" y="367"/>
                    <a:pt x="479" y="365"/>
                  </a:cubicBezTo>
                  <a:cubicBezTo>
                    <a:pt x="479" y="365"/>
                    <a:pt x="480" y="365"/>
                    <a:pt x="480" y="365"/>
                  </a:cubicBezTo>
                  <a:cubicBezTo>
                    <a:pt x="480" y="367"/>
                    <a:pt x="480" y="369"/>
                    <a:pt x="480" y="371"/>
                  </a:cubicBezTo>
                  <a:cubicBezTo>
                    <a:pt x="480" y="372"/>
                    <a:pt x="479" y="372"/>
                    <a:pt x="479" y="373"/>
                  </a:cubicBezTo>
                  <a:cubicBezTo>
                    <a:pt x="478" y="373"/>
                    <a:pt x="478" y="372"/>
                    <a:pt x="477" y="372"/>
                  </a:cubicBezTo>
                  <a:close/>
                  <a:moveTo>
                    <a:pt x="468" y="353"/>
                  </a:moveTo>
                  <a:cubicBezTo>
                    <a:pt x="466" y="352"/>
                    <a:pt x="465" y="351"/>
                    <a:pt x="464" y="350"/>
                  </a:cubicBezTo>
                  <a:cubicBezTo>
                    <a:pt x="465" y="346"/>
                    <a:pt x="465" y="341"/>
                    <a:pt x="465" y="336"/>
                  </a:cubicBezTo>
                  <a:cubicBezTo>
                    <a:pt x="465" y="337"/>
                    <a:pt x="465" y="337"/>
                    <a:pt x="465" y="337"/>
                  </a:cubicBezTo>
                  <a:cubicBezTo>
                    <a:pt x="466" y="337"/>
                    <a:pt x="467" y="338"/>
                    <a:pt x="468" y="338"/>
                  </a:cubicBezTo>
                  <a:cubicBezTo>
                    <a:pt x="467" y="340"/>
                    <a:pt x="467" y="343"/>
                    <a:pt x="467" y="345"/>
                  </a:cubicBezTo>
                  <a:cubicBezTo>
                    <a:pt x="467" y="346"/>
                    <a:pt x="467" y="347"/>
                    <a:pt x="467" y="349"/>
                  </a:cubicBezTo>
                  <a:cubicBezTo>
                    <a:pt x="467" y="349"/>
                    <a:pt x="467" y="349"/>
                    <a:pt x="467" y="350"/>
                  </a:cubicBezTo>
                  <a:cubicBezTo>
                    <a:pt x="468" y="350"/>
                    <a:pt x="468" y="350"/>
                    <a:pt x="468" y="350"/>
                  </a:cubicBezTo>
                  <a:cubicBezTo>
                    <a:pt x="468" y="351"/>
                    <a:pt x="468" y="352"/>
                    <a:pt x="468" y="353"/>
                  </a:cubicBezTo>
                  <a:close/>
                  <a:moveTo>
                    <a:pt x="461" y="348"/>
                  </a:moveTo>
                  <a:cubicBezTo>
                    <a:pt x="455" y="342"/>
                    <a:pt x="449" y="337"/>
                    <a:pt x="443" y="333"/>
                  </a:cubicBezTo>
                  <a:cubicBezTo>
                    <a:pt x="440" y="331"/>
                    <a:pt x="436" y="329"/>
                    <a:pt x="433" y="328"/>
                  </a:cubicBezTo>
                  <a:cubicBezTo>
                    <a:pt x="448" y="328"/>
                    <a:pt x="458" y="330"/>
                    <a:pt x="459" y="331"/>
                  </a:cubicBezTo>
                  <a:cubicBezTo>
                    <a:pt x="459" y="332"/>
                    <a:pt x="459" y="333"/>
                    <a:pt x="460" y="334"/>
                  </a:cubicBezTo>
                  <a:cubicBezTo>
                    <a:pt x="460" y="334"/>
                    <a:pt x="460" y="334"/>
                    <a:pt x="460" y="334"/>
                  </a:cubicBezTo>
                  <a:cubicBezTo>
                    <a:pt x="460" y="334"/>
                    <a:pt x="460" y="334"/>
                    <a:pt x="460" y="334"/>
                  </a:cubicBezTo>
                  <a:cubicBezTo>
                    <a:pt x="461" y="338"/>
                    <a:pt x="461" y="343"/>
                    <a:pt x="461" y="348"/>
                  </a:cubicBezTo>
                  <a:close/>
                  <a:moveTo>
                    <a:pt x="463" y="329"/>
                  </a:moveTo>
                  <a:cubicBezTo>
                    <a:pt x="463" y="329"/>
                    <a:pt x="463" y="329"/>
                    <a:pt x="464" y="329"/>
                  </a:cubicBezTo>
                  <a:cubicBezTo>
                    <a:pt x="465" y="331"/>
                    <a:pt x="467" y="332"/>
                    <a:pt x="468" y="334"/>
                  </a:cubicBezTo>
                  <a:cubicBezTo>
                    <a:pt x="468" y="334"/>
                    <a:pt x="468" y="335"/>
                    <a:pt x="468" y="335"/>
                  </a:cubicBezTo>
                  <a:cubicBezTo>
                    <a:pt x="467" y="335"/>
                    <a:pt x="467" y="335"/>
                    <a:pt x="466" y="334"/>
                  </a:cubicBezTo>
                  <a:cubicBezTo>
                    <a:pt x="466" y="334"/>
                    <a:pt x="465" y="334"/>
                    <a:pt x="464" y="333"/>
                  </a:cubicBezTo>
                  <a:cubicBezTo>
                    <a:pt x="464" y="332"/>
                    <a:pt x="463" y="330"/>
                    <a:pt x="463" y="329"/>
                  </a:cubicBezTo>
                  <a:close/>
                  <a:moveTo>
                    <a:pt x="457" y="323"/>
                  </a:moveTo>
                  <a:cubicBezTo>
                    <a:pt x="455" y="321"/>
                    <a:pt x="453" y="320"/>
                    <a:pt x="452" y="319"/>
                  </a:cubicBezTo>
                  <a:cubicBezTo>
                    <a:pt x="452" y="319"/>
                    <a:pt x="452" y="319"/>
                    <a:pt x="453" y="319"/>
                  </a:cubicBezTo>
                  <a:cubicBezTo>
                    <a:pt x="454" y="319"/>
                    <a:pt x="454" y="318"/>
                    <a:pt x="454" y="317"/>
                  </a:cubicBezTo>
                  <a:cubicBezTo>
                    <a:pt x="457" y="318"/>
                    <a:pt x="459" y="319"/>
                    <a:pt x="461" y="319"/>
                  </a:cubicBezTo>
                  <a:cubicBezTo>
                    <a:pt x="461" y="319"/>
                    <a:pt x="461" y="319"/>
                    <a:pt x="461" y="319"/>
                  </a:cubicBezTo>
                  <a:cubicBezTo>
                    <a:pt x="458" y="320"/>
                    <a:pt x="458" y="320"/>
                    <a:pt x="458" y="320"/>
                  </a:cubicBezTo>
                  <a:cubicBezTo>
                    <a:pt x="460" y="322"/>
                    <a:pt x="460" y="322"/>
                    <a:pt x="460" y="322"/>
                  </a:cubicBezTo>
                  <a:cubicBezTo>
                    <a:pt x="461" y="322"/>
                    <a:pt x="462" y="322"/>
                    <a:pt x="462" y="323"/>
                  </a:cubicBezTo>
                  <a:cubicBezTo>
                    <a:pt x="462" y="323"/>
                    <a:pt x="462" y="323"/>
                    <a:pt x="462" y="323"/>
                  </a:cubicBezTo>
                  <a:cubicBezTo>
                    <a:pt x="462" y="323"/>
                    <a:pt x="463" y="323"/>
                    <a:pt x="463" y="323"/>
                  </a:cubicBezTo>
                  <a:cubicBezTo>
                    <a:pt x="465" y="325"/>
                    <a:pt x="467" y="327"/>
                    <a:pt x="469" y="329"/>
                  </a:cubicBezTo>
                  <a:cubicBezTo>
                    <a:pt x="469" y="329"/>
                    <a:pt x="469" y="329"/>
                    <a:pt x="469" y="329"/>
                  </a:cubicBezTo>
                  <a:cubicBezTo>
                    <a:pt x="468" y="329"/>
                    <a:pt x="467" y="328"/>
                    <a:pt x="465" y="327"/>
                  </a:cubicBezTo>
                  <a:cubicBezTo>
                    <a:pt x="465" y="327"/>
                    <a:pt x="464" y="326"/>
                    <a:pt x="463" y="325"/>
                  </a:cubicBezTo>
                  <a:cubicBezTo>
                    <a:pt x="463" y="324"/>
                    <a:pt x="462" y="324"/>
                    <a:pt x="461" y="323"/>
                  </a:cubicBezTo>
                  <a:cubicBezTo>
                    <a:pt x="461" y="323"/>
                    <a:pt x="461" y="323"/>
                    <a:pt x="461" y="323"/>
                  </a:cubicBezTo>
                  <a:cubicBezTo>
                    <a:pt x="461" y="323"/>
                    <a:pt x="461" y="323"/>
                    <a:pt x="461" y="323"/>
                  </a:cubicBezTo>
                  <a:cubicBezTo>
                    <a:pt x="460" y="324"/>
                    <a:pt x="460" y="324"/>
                    <a:pt x="460" y="324"/>
                  </a:cubicBezTo>
                  <a:cubicBezTo>
                    <a:pt x="460" y="323"/>
                    <a:pt x="460" y="323"/>
                    <a:pt x="459" y="323"/>
                  </a:cubicBezTo>
                  <a:cubicBezTo>
                    <a:pt x="459" y="323"/>
                    <a:pt x="458" y="323"/>
                    <a:pt x="457" y="323"/>
                  </a:cubicBezTo>
                  <a:close/>
                  <a:moveTo>
                    <a:pt x="443" y="313"/>
                  </a:moveTo>
                  <a:cubicBezTo>
                    <a:pt x="438" y="309"/>
                    <a:pt x="433" y="305"/>
                    <a:pt x="428" y="300"/>
                  </a:cubicBezTo>
                  <a:cubicBezTo>
                    <a:pt x="427" y="300"/>
                    <a:pt x="427" y="299"/>
                    <a:pt x="426" y="298"/>
                  </a:cubicBezTo>
                  <a:cubicBezTo>
                    <a:pt x="426" y="298"/>
                    <a:pt x="426" y="299"/>
                    <a:pt x="427" y="299"/>
                  </a:cubicBezTo>
                  <a:cubicBezTo>
                    <a:pt x="432" y="303"/>
                    <a:pt x="439" y="309"/>
                    <a:pt x="446" y="313"/>
                  </a:cubicBezTo>
                  <a:cubicBezTo>
                    <a:pt x="445" y="313"/>
                    <a:pt x="444" y="313"/>
                    <a:pt x="443" y="313"/>
                  </a:cubicBezTo>
                  <a:close/>
                  <a:moveTo>
                    <a:pt x="404" y="274"/>
                  </a:moveTo>
                  <a:cubicBezTo>
                    <a:pt x="399" y="266"/>
                    <a:pt x="395" y="259"/>
                    <a:pt x="392" y="252"/>
                  </a:cubicBezTo>
                  <a:cubicBezTo>
                    <a:pt x="398" y="252"/>
                    <a:pt x="404" y="255"/>
                    <a:pt x="411" y="259"/>
                  </a:cubicBezTo>
                  <a:cubicBezTo>
                    <a:pt x="414" y="262"/>
                    <a:pt x="418" y="264"/>
                    <a:pt x="421" y="267"/>
                  </a:cubicBezTo>
                  <a:cubicBezTo>
                    <a:pt x="420" y="268"/>
                    <a:pt x="420" y="268"/>
                    <a:pt x="420" y="268"/>
                  </a:cubicBezTo>
                  <a:cubicBezTo>
                    <a:pt x="423" y="270"/>
                    <a:pt x="427" y="273"/>
                    <a:pt x="430" y="276"/>
                  </a:cubicBezTo>
                  <a:cubicBezTo>
                    <a:pt x="431" y="276"/>
                    <a:pt x="431" y="277"/>
                    <a:pt x="432" y="277"/>
                  </a:cubicBezTo>
                  <a:cubicBezTo>
                    <a:pt x="436" y="282"/>
                    <a:pt x="440" y="287"/>
                    <a:pt x="444" y="291"/>
                  </a:cubicBezTo>
                  <a:cubicBezTo>
                    <a:pt x="433" y="282"/>
                    <a:pt x="422" y="273"/>
                    <a:pt x="412" y="267"/>
                  </a:cubicBezTo>
                  <a:cubicBezTo>
                    <a:pt x="410" y="269"/>
                    <a:pt x="410" y="269"/>
                    <a:pt x="410" y="269"/>
                  </a:cubicBezTo>
                  <a:cubicBezTo>
                    <a:pt x="416" y="274"/>
                    <a:pt x="422" y="280"/>
                    <a:pt x="429" y="286"/>
                  </a:cubicBezTo>
                  <a:cubicBezTo>
                    <a:pt x="422" y="282"/>
                    <a:pt x="414" y="278"/>
                    <a:pt x="404" y="274"/>
                  </a:cubicBezTo>
                  <a:close/>
                  <a:moveTo>
                    <a:pt x="463" y="292"/>
                  </a:moveTo>
                  <a:cubicBezTo>
                    <a:pt x="463" y="289"/>
                    <a:pt x="464" y="286"/>
                    <a:pt x="464" y="282"/>
                  </a:cubicBezTo>
                  <a:cubicBezTo>
                    <a:pt x="465" y="286"/>
                    <a:pt x="465" y="289"/>
                    <a:pt x="466" y="292"/>
                  </a:cubicBezTo>
                  <a:cubicBezTo>
                    <a:pt x="466" y="292"/>
                    <a:pt x="465" y="292"/>
                    <a:pt x="465" y="292"/>
                  </a:cubicBezTo>
                  <a:cubicBezTo>
                    <a:pt x="464" y="292"/>
                    <a:pt x="464" y="292"/>
                    <a:pt x="463" y="292"/>
                  </a:cubicBezTo>
                  <a:close/>
                  <a:moveTo>
                    <a:pt x="477" y="237"/>
                  </a:moveTo>
                  <a:cubicBezTo>
                    <a:pt x="476" y="248"/>
                    <a:pt x="474" y="259"/>
                    <a:pt x="474" y="269"/>
                  </a:cubicBezTo>
                  <a:cubicBezTo>
                    <a:pt x="474" y="274"/>
                    <a:pt x="475" y="279"/>
                    <a:pt x="476" y="284"/>
                  </a:cubicBezTo>
                  <a:cubicBezTo>
                    <a:pt x="478" y="284"/>
                    <a:pt x="478" y="284"/>
                    <a:pt x="478" y="284"/>
                  </a:cubicBezTo>
                  <a:cubicBezTo>
                    <a:pt x="479" y="280"/>
                    <a:pt x="481" y="276"/>
                    <a:pt x="482" y="272"/>
                  </a:cubicBezTo>
                  <a:cubicBezTo>
                    <a:pt x="483" y="272"/>
                    <a:pt x="483" y="272"/>
                    <a:pt x="483" y="272"/>
                  </a:cubicBezTo>
                  <a:cubicBezTo>
                    <a:pt x="482" y="278"/>
                    <a:pt x="480" y="285"/>
                    <a:pt x="480" y="291"/>
                  </a:cubicBezTo>
                  <a:cubicBezTo>
                    <a:pt x="479" y="292"/>
                    <a:pt x="479" y="292"/>
                    <a:pt x="479" y="292"/>
                  </a:cubicBezTo>
                  <a:cubicBezTo>
                    <a:pt x="477" y="290"/>
                    <a:pt x="477" y="290"/>
                    <a:pt x="477" y="290"/>
                  </a:cubicBezTo>
                  <a:cubicBezTo>
                    <a:pt x="477" y="292"/>
                    <a:pt x="477" y="292"/>
                    <a:pt x="477" y="292"/>
                  </a:cubicBezTo>
                  <a:cubicBezTo>
                    <a:pt x="476" y="292"/>
                    <a:pt x="475" y="292"/>
                    <a:pt x="474" y="292"/>
                  </a:cubicBezTo>
                  <a:cubicBezTo>
                    <a:pt x="472" y="292"/>
                    <a:pt x="471" y="292"/>
                    <a:pt x="469" y="292"/>
                  </a:cubicBezTo>
                  <a:cubicBezTo>
                    <a:pt x="468" y="281"/>
                    <a:pt x="469" y="266"/>
                    <a:pt x="472" y="252"/>
                  </a:cubicBezTo>
                  <a:cubicBezTo>
                    <a:pt x="474" y="248"/>
                    <a:pt x="475" y="244"/>
                    <a:pt x="476" y="240"/>
                  </a:cubicBezTo>
                  <a:cubicBezTo>
                    <a:pt x="476" y="239"/>
                    <a:pt x="477" y="238"/>
                    <a:pt x="477" y="237"/>
                  </a:cubicBezTo>
                  <a:close/>
                  <a:moveTo>
                    <a:pt x="478" y="252"/>
                  </a:moveTo>
                  <a:cubicBezTo>
                    <a:pt x="480" y="254"/>
                    <a:pt x="483" y="256"/>
                    <a:pt x="486" y="258"/>
                  </a:cubicBezTo>
                  <a:cubicBezTo>
                    <a:pt x="484" y="261"/>
                    <a:pt x="483" y="264"/>
                    <a:pt x="481" y="268"/>
                  </a:cubicBezTo>
                  <a:cubicBezTo>
                    <a:pt x="481" y="268"/>
                    <a:pt x="481" y="267"/>
                    <a:pt x="481" y="267"/>
                  </a:cubicBezTo>
                  <a:cubicBezTo>
                    <a:pt x="480" y="270"/>
                    <a:pt x="480" y="270"/>
                    <a:pt x="480" y="270"/>
                  </a:cubicBezTo>
                  <a:cubicBezTo>
                    <a:pt x="480" y="270"/>
                    <a:pt x="480" y="270"/>
                    <a:pt x="480" y="270"/>
                  </a:cubicBezTo>
                  <a:cubicBezTo>
                    <a:pt x="479" y="273"/>
                    <a:pt x="478" y="275"/>
                    <a:pt x="477" y="278"/>
                  </a:cubicBezTo>
                  <a:cubicBezTo>
                    <a:pt x="477" y="275"/>
                    <a:pt x="477" y="272"/>
                    <a:pt x="477" y="269"/>
                  </a:cubicBezTo>
                  <a:cubicBezTo>
                    <a:pt x="477" y="264"/>
                    <a:pt x="477" y="258"/>
                    <a:pt x="478" y="252"/>
                  </a:cubicBezTo>
                  <a:close/>
                  <a:moveTo>
                    <a:pt x="488" y="260"/>
                  </a:moveTo>
                  <a:cubicBezTo>
                    <a:pt x="488" y="260"/>
                    <a:pt x="488" y="261"/>
                    <a:pt x="488" y="261"/>
                  </a:cubicBezTo>
                  <a:cubicBezTo>
                    <a:pt x="488" y="261"/>
                    <a:pt x="488" y="260"/>
                    <a:pt x="488" y="260"/>
                  </a:cubicBezTo>
                  <a:cubicBezTo>
                    <a:pt x="488" y="260"/>
                    <a:pt x="488" y="260"/>
                    <a:pt x="488" y="260"/>
                  </a:cubicBezTo>
                  <a:close/>
                  <a:moveTo>
                    <a:pt x="489" y="260"/>
                  </a:moveTo>
                  <a:cubicBezTo>
                    <a:pt x="491" y="262"/>
                    <a:pt x="494" y="264"/>
                    <a:pt x="496" y="266"/>
                  </a:cubicBezTo>
                  <a:cubicBezTo>
                    <a:pt x="495" y="270"/>
                    <a:pt x="493" y="274"/>
                    <a:pt x="492" y="278"/>
                  </a:cubicBezTo>
                  <a:cubicBezTo>
                    <a:pt x="490" y="275"/>
                    <a:pt x="488" y="273"/>
                    <a:pt x="486" y="271"/>
                  </a:cubicBezTo>
                  <a:cubicBezTo>
                    <a:pt x="486" y="268"/>
                    <a:pt x="487" y="265"/>
                    <a:pt x="488" y="262"/>
                  </a:cubicBezTo>
                  <a:cubicBezTo>
                    <a:pt x="488" y="262"/>
                    <a:pt x="488" y="261"/>
                    <a:pt x="489" y="260"/>
                  </a:cubicBezTo>
                  <a:close/>
                  <a:moveTo>
                    <a:pt x="490" y="258"/>
                  </a:moveTo>
                  <a:cubicBezTo>
                    <a:pt x="492" y="255"/>
                    <a:pt x="495" y="251"/>
                    <a:pt x="499" y="247"/>
                  </a:cubicBezTo>
                  <a:cubicBezTo>
                    <a:pt x="501" y="248"/>
                    <a:pt x="503" y="249"/>
                    <a:pt x="504" y="249"/>
                  </a:cubicBezTo>
                  <a:cubicBezTo>
                    <a:pt x="502" y="254"/>
                    <a:pt x="500" y="259"/>
                    <a:pt x="497" y="263"/>
                  </a:cubicBezTo>
                  <a:cubicBezTo>
                    <a:pt x="495" y="262"/>
                    <a:pt x="493" y="260"/>
                    <a:pt x="490" y="258"/>
                  </a:cubicBezTo>
                  <a:close/>
                  <a:moveTo>
                    <a:pt x="511" y="234"/>
                  </a:moveTo>
                  <a:cubicBezTo>
                    <a:pt x="516" y="230"/>
                    <a:pt x="521" y="225"/>
                    <a:pt x="528" y="220"/>
                  </a:cubicBezTo>
                  <a:cubicBezTo>
                    <a:pt x="528" y="220"/>
                    <a:pt x="528" y="220"/>
                    <a:pt x="528" y="220"/>
                  </a:cubicBezTo>
                  <a:cubicBezTo>
                    <a:pt x="523" y="225"/>
                    <a:pt x="518" y="230"/>
                    <a:pt x="513" y="236"/>
                  </a:cubicBezTo>
                  <a:cubicBezTo>
                    <a:pt x="512" y="235"/>
                    <a:pt x="511" y="235"/>
                    <a:pt x="511" y="234"/>
                  </a:cubicBezTo>
                  <a:close/>
                  <a:moveTo>
                    <a:pt x="538" y="213"/>
                  </a:moveTo>
                  <a:cubicBezTo>
                    <a:pt x="540" y="212"/>
                    <a:pt x="543" y="211"/>
                    <a:pt x="545" y="210"/>
                  </a:cubicBezTo>
                  <a:cubicBezTo>
                    <a:pt x="545" y="210"/>
                    <a:pt x="546" y="210"/>
                    <a:pt x="546" y="210"/>
                  </a:cubicBezTo>
                  <a:cubicBezTo>
                    <a:pt x="543" y="211"/>
                    <a:pt x="541" y="212"/>
                    <a:pt x="538" y="213"/>
                  </a:cubicBezTo>
                  <a:close/>
                  <a:moveTo>
                    <a:pt x="548" y="208"/>
                  </a:moveTo>
                  <a:cubicBezTo>
                    <a:pt x="551" y="207"/>
                    <a:pt x="555" y="205"/>
                    <a:pt x="558" y="203"/>
                  </a:cubicBezTo>
                  <a:cubicBezTo>
                    <a:pt x="559" y="203"/>
                    <a:pt x="559" y="203"/>
                    <a:pt x="559" y="203"/>
                  </a:cubicBezTo>
                  <a:cubicBezTo>
                    <a:pt x="559" y="203"/>
                    <a:pt x="559" y="203"/>
                    <a:pt x="559" y="203"/>
                  </a:cubicBezTo>
                  <a:cubicBezTo>
                    <a:pt x="578" y="212"/>
                    <a:pt x="599" y="221"/>
                    <a:pt x="615" y="233"/>
                  </a:cubicBezTo>
                  <a:cubicBezTo>
                    <a:pt x="607" y="234"/>
                    <a:pt x="597" y="236"/>
                    <a:pt x="588" y="238"/>
                  </a:cubicBezTo>
                  <a:cubicBezTo>
                    <a:pt x="586" y="235"/>
                    <a:pt x="584" y="232"/>
                    <a:pt x="581" y="230"/>
                  </a:cubicBezTo>
                  <a:cubicBezTo>
                    <a:pt x="576" y="226"/>
                    <a:pt x="571" y="223"/>
                    <a:pt x="566" y="219"/>
                  </a:cubicBezTo>
                  <a:cubicBezTo>
                    <a:pt x="562" y="216"/>
                    <a:pt x="557" y="214"/>
                    <a:pt x="553" y="211"/>
                  </a:cubicBezTo>
                  <a:cubicBezTo>
                    <a:pt x="554" y="211"/>
                    <a:pt x="555" y="211"/>
                    <a:pt x="557" y="211"/>
                  </a:cubicBezTo>
                  <a:cubicBezTo>
                    <a:pt x="557" y="211"/>
                    <a:pt x="557" y="211"/>
                    <a:pt x="557" y="211"/>
                  </a:cubicBezTo>
                  <a:cubicBezTo>
                    <a:pt x="557" y="209"/>
                    <a:pt x="557" y="209"/>
                    <a:pt x="557" y="209"/>
                  </a:cubicBezTo>
                  <a:cubicBezTo>
                    <a:pt x="557" y="209"/>
                    <a:pt x="557" y="209"/>
                    <a:pt x="557" y="209"/>
                  </a:cubicBezTo>
                  <a:cubicBezTo>
                    <a:pt x="554" y="209"/>
                    <a:pt x="552" y="209"/>
                    <a:pt x="549" y="209"/>
                  </a:cubicBezTo>
                  <a:cubicBezTo>
                    <a:pt x="549" y="209"/>
                    <a:pt x="548" y="209"/>
                    <a:pt x="548" y="208"/>
                  </a:cubicBezTo>
                  <a:close/>
                  <a:moveTo>
                    <a:pt x="622" y="235"/>
                  </a:moveTo>
                  <a:cubicBezTo>
                    <a:pt x="622" y="235"/>
                    <a:pt x="622" y="235"/>
                    <a:pt x="622" y="235"/>
                  </a:cubicBezTo>
                  <a:cubicBezTo>
                    <a:pt x="622" y="235"/>
                    <a:pt x="622" y="235"/>
                    <a:pt x="622" y="235"/>
                  </a:cubicBezTo>
                  <a:cubicBezTo>
                    <a:pt x="622" y="235"/>
                    <a:pt x="622" y="235"/>
                    <a:pt x="622" y="235"/>
                  </a:cubicBezTo>
                  <a:close/>
                  <a:moveTo>
                    <a:pt x="609" y="239"/>
                  </a:moveTo>
                  <a:cubicBezTo>
                    <a:pt x="609" y="239"/>
                    <a:pt x="609" y="239"/>
                    <a:pt x="608" y="239"/>
                  </a:cubicBezTo>
                  <a:cubicBezTo>
                    <a:pt x="607" y="239"/>
                    <a:pt x="605" y="239"/>
                    <a:pt x="604" y="239"/>
                  </a:cubicBezTo>
                  <a:cubicBezTo>
                    <a:pt x="600" y="239"/>
                    <a:pt x="597" y="239"/>
                    <a:pt x="592" y="240"/>
                  </a:cubicBezTo>
                  <a:cubicBezTo>
                    <a:pt x="601" y="238"/>
                    <a:pt x="610" y="236"/>
                    <a:pt x="618" y="235"/>
                  </a:cubicBezTo>
                  <a:cubicBezTo>
                    <a:pt x="619" y="236"/>
                    <a:pt x="619" y="236"/>
                    <a:pt x="619" y="236"/>
                  </a:cubicBezTo>
                  <a:cubicBezTo>
                    <a:pt x="616" y="237"/>
                    <a:pt x="613" y="238"/>
                    <a:pt x="609" y="239"/>
                  </a:cubicBezTo>
                  <a:close/>
                  <a:moveTo>
                    <a:pt x="602" y="242"/>
                  </a:moveTo>
                  <a:cubicBezTo>
                    <a:pt x="595" y="244"/>
                    <a:pt x="588" y="247"/>
                    <a:pt x="581" y="250"/>
                  </a:cubicBezTo>
                  <a:cubicBezTo>
                    <a:pt x="580" y="250"/>
                    <a:pt x="580" y="250"/>
                    <a:pt x="580" y="250"/>
                  </a:cubicBezTo>
                  <a:cubicBezTo>
                    <a:pt x="580" y="250"/>
                    <a:pt x="580" y="250"/>
                    <a:pt x="580" y="250"/>
                  </a:cubicBezTo>
                  <a:cubicBezTo>
                    <a:pt x="579" y="250"/>
                    <a:pt x="579" y="250"/>
                    <a:pt x="579" y="250"/>
                  </a:cubicBezTo>
                  <a:cubicBezTo>
                    <a:pt x="576" y="250"/>
                    <a:pt x="574" y="250"/>
                    <a:pt x="571" y="251"/>
                  </a:cubicBezTo>
                  <a:cubicBezTo>
                    <a:pt x="571" y="250"/>
                    <a:pt x="571" y="250"/>
                    <a:pt x="571" y="250"/>
                  </a:cubicBezTo>
                  <a:cubicBezTo>
                    <a:pt x="571" y="250"/>
                    <a:pt x="571" y="250"/>
                    <a:pt x="571" y="250"/>
                  </a:cubicBezTo>
                  <a:cubicBezTo>
                    <a:pt x="570" y="249"/>
                    <a:pt x="568" y="248"/>
                    <a:pt x="567" y="247"/>
                  </a:cubicBezTo>
                  <a:cubicBezTo>
                    <a:pt x="580" y="244"/>
                    <a:pt x="593" y="242"/>
                    <a:pt x="602" y="242"/>
                  </a:cubicBezTo>
                  <a:close/>
                  <a:moveTo>
                    <a:pt x="496" y="311"/>
                  </a:moveTo>
                  <a:cubicBezTo>
                    <a:pt x="496" y="312"/>
                    <a:pt x="496" y="313"/>
                    <a:pt x="496" y="314"/>
                  </a:cubicBezTo>
                  <a:cubicBezTo>
                    <a:pt x="496" y="314"/>
                    <a:pt x="495" y="314"/>
                    <a:pt x="495" y="313"/>
                  </a:cubicBezTo>
                  <a:cubicBezTo>
                    <a:pt x="495" y="312"/>
                    <a:pt x="495" y="311"/>
                    <a:pt x="495" y="310"/>
                  </a:cubicBezTo>
                  <a:cubicBezTo>
                    <a:pt x="495" y="310"/>
                    <a:pt x="495" y="311"/>
                    <a:pt x="496" y="311"/>
                  </a:cubicBezTo>
                  <a:close/>
                  <a:moveTo>
                    <a:pt x="489" y="348"/>
                  </a:moveTo>
                  <a:cubicBezTo>
                    <a:pt x="490" y="350"/>
                    <a:pt x="489" y="352"/>
                    <a:pt x="489" y="354"/>
                  </a:cubicBezTo>
                  <a:cubicBezTo>
                    <a:pt x="489" y="353"/>
                    <a:pt x="488" y="352"/>
                    <a:pt x="488" y="352"/>
                  </a:cubicBezTo>
                  <a:cubicBezTo>
                    <a:pt x="488" y="350"/>
                    <a:pt x="487" y="349"/>
                    <a:pt x="487" y="347"/>
                  </a:cubicBezTo>
                  <a:cubicBezTo>
                    <a:pt x="488" y="347"/>
                    <a:pt x="489" y="348"/>
                    <a:pt x="489" y="348"/>
                  </a:cubicBezTo>
                  <a:close/>
                  <a:moveTo>
                    <a:pt x="489" y="358"/>
                  </a:moveTo>
                  <a:cubicBezTo>
                    <a:pt x="489" y="359"/>
                    <a:pt x="488" y="361"/>
                    <a:pt x="488" y="363"/>
                  </a:cubicBezTo>
                  <a:cubicBezTo>
                    <a:pt x="488" y="361"/>
                    <a:pt x="487" y="360"/>
                    <a:pt x="487" y="358"/>
                  </a:cubicBezTo>
                  <a:cubicBezTo>
                    <a:pt x="487" y="357"/>
                    <a:pt x="487" y="357"/>
                    <a:pt x="488" y="356"/>
                  </a:cubicBezTo>
                  <a:cubicBezTo>
                    <a:pt x="488" y="356"/>
                    <a:pt x="488" y="357"/>
                    <a:pt x="489" y="358"/>
                  </a:cubicBezTo>
                  <a:close/>
                  <a:moveTo>
                    <a:pt x="485" y="369"/>
                  </a:moveTo>
                  <a:cubicBezTo>
                    <a:pt x="485" y="369"/>
                    <a:pt x="485" y="369"/>
                    <a:pt x="485" y="369"/>
                  </a:cubicBezTo>
                  <a:cubicBezTo>
                    <a:pt x="485" y="369"/>
                    <a:pt x="485" y="368"/>
                    <a:pt x="485" y="368"/>
                  </a:cubicBezTo>
                  <a:cubicBezTo>
                    <a:pt x="485" y="368"/>
                    <a:pt x="485" y="368"/>
                    <a:pt x="485" y="368"/>
                  </a:cubicBezTo>
                  <a:cubicBezTo>
                    <a:pt x="485" y="368"/>
                    <a:pt x="485" y="368"/>
                    <a:pt x="485" y="368"/>
                  </a:cubicBezTo>
                  <a:cubicBezTo>
                    <a:pt x="485" y="368"/>
                    <a:pt x="485" y="368"/>
                    <a:pt x="485" y="369"/>
                  </a:cubicBezTo>
                  <a:close/>
                  <a:moveTo>
                    <a:pt x="378" y="320"/>
                  </a:moveTo>
                  <a:cubicBezTo>
                    <a:pt x="381" y="320"/>
                    <a:pt x="384" y="319"/>
                    <a:pt x="388" y="319"/>
                  </a:cubicBezTo>
                  <a:cubicBezTo>
                    <a:pt x="388" y="319"/>
                    <a:pt x="388" y="319"/>
                    <a:pt x="389" y="319"/>
                  </a:cubicBezTo>
                  <a:cubicBezTo>
                    <a:pt x="408" y="320"/>
                    <a:pt x="428" y="320"/>
                    <a:pt x="447" y="319"/>
                  </a:cubicBezTo>
                  <a:cubicBezTo>
                    <a:pt x="449" y="320"/>
                    <a:pt x="450" y="321"/>
                    <a:pt x="452" y="322"/>
                  </a:cubicBezTo>
                  <a:cubicBezTo>
                    <a:pt x="439" y="322"/>
                    <a:pt x="411" y="321"/>
                    <a:pt x="378" y="320"/>
                  </a:cubicBezTo>
                  <a:close/>
                  <a:moveTo>
                    <a:pt x="611" y="158"/>
                  </a:moveTo>
                  <a:cubicBezTo>
                    <a:pt x="610" y="158"/>
                    <a:pt x="609" y="157"/>
                    <a:pt x="608" y="157"/>
                  </a:cubicBezTo>
                  <a:cubicBezTo>
                    <a:pt x="606" y="156"/>
                    <a:pt x="605" y="155"/>
                    <a:pt x="603" y="154"/>
                  </a:cubicBezTo>
                  <a:cubicBezTo>
                    <a:pt x="606" y="155"/>
                    <a:pt x="608" y="156"/>
                    <a:pt x="611" y="158"/>
                  </a:cubicBezTo>
                  <a:cubicBezTo>
                    <a:pt x="611" y="158"/>
                    <a:pt x="611" y="158"/>
                    <a:pt x="611" y="158"/>
                  </a:cubicBezTo>
                  <a:close/>
                  <a:moveTo>
                    <a:pt x="584" y="146"/>
                  </a:moveTo>
                  <a:cubicBezTo>
                    <a:pt x="583" y="145"/>
                    <a:pt x="582" y="145"/>
                    <a:pt x="581" y="144"/>
                  </a:cubicBezTo>
                  <a:cubicBezTo>
                    <a:pt x="576" y="140"/>
                    <a:pt x="571" y="136"/>
                    <a:pt x="566" y="132"/>
                  </a:cubicBezTo>
                  <a:cubicBezTo>
                    <a:pt x="572" y="137"/>
                    <a:pt x="578" y="141"/>
                    <a:pt x="584" y="146"/>
                  </a:cubicBezTo>
                  <a:close/>
                  <a:moveTo>
                    <a:pt x="599" y="156"/>
                  </a:moveTo>
                  <a:cubicBezTo>
                    <a:pt x="603" y="158"/>
                    <a:pt x="606" y="160"/>
                    <a:pt x="609" y="162"/>
                  </a:cubicBezTo>
                  <a:cubicBezTo>
                    <a:pt x="607" y="161"/>
                    <a:pt x="605" y="161"/>
                    <a:pt x="603" y="160"/>
                  </a:cubicBezTo>
                  <a:cubicBezTo>
                    <a:pt x="603" y="160"/>
                    <a:pt x="602" y="159"/>
                    <a:pt x="602" y="159"/>
                  </a:cubicBezTo>
                  <a:cubicBezTo>
                    <a:pt x="599" y="157"/>
                    <a:pt x="597" y="155"/>
                    <a:pt x="594" y="153"/>
                  </a:cubicBezTo>
                  <a:cubicBezTo>
                    <a:pt x="596" y="154"/>
                    <a:pt x="598" y="155"/>
                    <a:pt x="599" y="156"/>
                  </a:cubicBezTo>
                  <a:close/>
                  <a:moveTo>
                    <a:pt x="574" y="145"/>
                  </a:moveTo>
                  <a:cubicBezTo>
                    <a:pt x="572" y="144"/>
                    <a:pt x="571" y="143"/>
                    <a:pt x="570" y="142"/>
                  </a:cubicBezTo>
                  <a:cubicBezTo>
                    <a:pt x="571" y="143"/>
                    <a:pt x="573" y="144"/>
                    <a:pt x="574" y="145"/>
                  </a:cubicBezTo>
                  <a:close/>
                  <a:moveTo>
                    <a:pt x="611" y="165"/>
                  </a:moveTo>
                  <a:cubicBezTo>
                    <a:pt x="611" y="165"/>
                    <a:pt x="611" y="165"/>
                    <a:pt x="611" y="165"/>
                  </a:cubicBezTo>
                  <a:cubicBezTo>
                    <a:pt x="611" y="165"/>
                    <a:pt x="611" y="165"/>
                    <a:pt x="610" y="165"/>
                  </a:cubicBezTo>
                  <a:cubicBezTo>
                    <a:pt x="611" y="165"/>
                    <a:pt x="611" y="165"/>
                    <a:pt x="611" y="165"/>
                  </a:cubicBezTo>
                  <a:close/>
                  <a:moveTo>
                    <a:pt x="665" y="195"/>
                  </a:moveTo>
                  <a:cubicBezTo>
                    <a:pt x="662" y="195"/>
                    <a:pt x="659" y="196"/>
                    <a:pt x="658" y="192"/>
                  </a:cubicBezTo>
                  <a:cubicBezTo>
                    <a:pt x="657" y="189"/>
                    <a:pt x="657" y="186"/>
                    <a:pt x="655" y="184"/>
                  </a:cubicBezTo>
                  <a:cubicBezTo>
                    <a:pt x="660" y="187"/>
                    <a:pt x="663" y="191"/>
                    <a:pt x="665" y="195"/>
                  </a:cubicBezTo>
                  <a:close/>
                  <a:moveTo>
                    <a:pt x="649" y="211"/>
                  </a:moveTo>
                  <a:cubicBezTo>
                    <a:pt x="640" y="206"/>
                    <a:pt x="632" y="201"/>
                    <a:pt x="624" y="196"/>
                  </a:cubicBezTo>
                  <a:cubicBezTo>
                    <a:pt x="623" y="193"/>
                    <a:pt x="619" y="190"/>
                    <a:pt x="611" y="188"/>
                  </a:cubicBezTo>
                  <a:cubicBezTo>
                    <a:pt x="610" y="187"/>
                    <a:pt x="609" y="187"/>
                    <a:pt x="607" y="186"/>
                  </a:cubicBezTo>
                  <a:cubicBezTo>
                    <a:pt x="607" y="188"/>
                    <a:pt x="607" y="188"/>
                    <a:pt x="607" y="188"/>
                  </a:cubicBezTo>
                  <a:cubicBezTo>
                    <a:pt x="596" y="187"/>
                    <a:pt x="581" y="188"/>
                    <a:pt x="560" y="196"/>
                  </a:cubicBezTo>
                  <a:cubicBezTo>
                    <a:pt x="553" y="198"/>
                    <a:pt x="547" y="201"/>
                    <a:pt x="541" y="204"/>
                  </a:cubicBezTo>
                  <a:cubicBezTo>
                    <a:pt x="539" y="203"/>
                    <a:pt x="537" y="202"/>
                    <a:pt x="535" y="201"/>
                  </a:cubicBezTo>
                  <a:cubicBezTo>
                    <a:pt x="534" y="203"/>
                    <a:pt x="534" y="203"/>
                    <a:pt x="534" y="203"/>
                  </a:cubicBezTo>
                  <a:cubicBezTo>
                    <a:pt x="535" y="204"/>
                    <a:pt x="537" y="205"/>
                    <a:pt x="538" y="206"/>
                  </a:cubicBezTo>
                  <a:cubicBezTo>
                    <a:pt x="533" y="209"/>
                    <a:pt x="529" y="212"/>
                    <a:pt x="525" y="216"/>
                  </a:cubicBezTo>
                  <a:cubicBezTo>
                    <a:pt x="520" y="213"/>
                    <a:pt x="515" y="210"/>
                    <a:pt x="512" y="209"/>
                  </a:cubicBezTo>
                  <a:cubicBezTo>
                    <a:pt x="511" y="211"/>
                    <a:pt x="511" y="211"/>
                    <a:pt x="511" y="211"/>
                  </a:cubicBezTo>
                  <a:cubicBezTo>
                    <a:pt x="514" y="213"/>
                    <a:pt x="518" y="215"/>
                    <a:pt x="522" y="217"/>
                  </a:cubicBezTo>
                  <a:cubicBezTo>
                    <a:pt x="517" y="222"/>
                    <a:pt x="512" y="227"/>
                    <a:pt x="508" y="232"/>
                  </a:cubicBezTo>
                  <a:cubicBezTo>
                    <a:pt x="503" y="229"/>
                    <a:pt x="498" y="225"/>
                    <a:pt x="494" y="222"/>
                  </a:cubicBezTo>
                  <a:cubicBezTo>
                    <a:pt x="493" y="224"/>
                    <a:pt x="493" y="224"/>
                    <a:pt x="493" y="224"/>
                  </a:cubicBezTo>
                  <a:cubicBezTo>
                    <a:pt x="497" y="227"/>
                    <a:pt x="501" y="231"/>
                    <a:pt x="506" y="234"/>
                  </a:cubicBezTo>
                  <a:cubicBezTo>
                    <a:pt x="503" y="237"/>
                    <a:pt x="501" y="240"/>
                    <a:pt x="498" y="244"/>
                  </a:cubicBezTo>
                  <a:cubicBezTo>
                    <a:pt x="498" y="243"/>
                    <a:pt x="497" y="243"/>
                    <a:pt x="496" y="243"/>
                  </a:cubicBezTo>
                  <a:cubicBezTo>
                    <a:pt x="496" y="243"/>
                    <a:pt x="496" y="243"/>
                    <a:pt x="496" y="243"/>
                  </a:cubicBezTo>
                  <a:cubicBezTo>
                    <a:pt x="496" y="242"/>
                    <a:pt x="496" y="242"/>
                    <a:pt x="496" y="242"/>
                  </a:cubicBezTo>
                  <a:cubicBezTo>
                    <a:pt x="495" y="242"/>
                    <a:pt x="494" y="242"/>
                    <a:pt x="494" y="242"/>
                  </a:cubicBezTo>
                  <a:cubicBezTo>
                    <a:pt x="493" y="242"/>
                    <a:pt x="493" y="242"/>
                    <a:pt x="492" y="241"/>
                  </a:cubicBezTo>
                  <a:cubicBezTo>
                    <a:pt x="492" y="242"/>
                    <a:pt x="492" y="242"/>
                    <a:pt x="492" y="242"/>
                  </a:cubicBezTo>
                  <a:cubicBezTo>
                    <a:pt x="491" y="242"/>
                    <a:pt x="491" y="242"/>
                    <a:pt x="491" y="242"/>
                  </a:cubicBezTo>
                  <a:cubicBezTo>
                    <a:pt x="491" y="242"/>
                    <a:pt x="490" y="243"/>
                    <a:pt x="490" y="243"/>
                  </a:cubicBezTo>
                  <a:cubicBezTo>
                    <a:pt x="491" y="243"/>
                    <a:pt x="491" y="244"/>
                    <a:pt x="491" y="244"/>
                  </a:cubicBezTo>
                  <a:cubicBezTo>
                    <a:pt x="491" y="244"/>
                    <a:pt x="491" y="244"/>
                    <a:pt x="491" y="244"/>
                  </a:cubicBezTo>
                  <a:cubicBezTo>
                    <a:pt x="491" y="244"/>
                    <a:pt x="492" y="245"/>
                    <a:pt x="492" y="245"/>
                  </a:cubicBezTo>
                  <a:cubicBezTo>
                    <a:pt x="493" y="245"/>
                    <a:pt x="494" y="246"/>
                    <a:pt x="495" y="247"/>
                  </a:cubicBezTo>
                  <a:cubicBezTo>
                    <a:pt x="496" y="245"/>
                    <a:pt x="496" y="245"/>
                    <a:pt x="496" y="245"/>
                  </a:cubicBezTo>
                  <a:cubicBezTo>
                    <a:pt x="496" y="245"/>
                    <a:pt x="497" y="246"/>
                    <a:pt x="497" y="246"/>
                  </a:cubicBezTo>
                  <a:cubicBezTo>
                    <a:pt x="494" y="250"/>
                    <a:pt x="491" y="255"/>
                    <a:pt x="490" y="258"/>
                  </a:cubicBezTo>
                  <a:cubicBezTo>
                    <a:pt x="486" y="255"/>
                    <a:pt x="482" y="253"/>
                    <a:pt x="479" y="250"/>
                  </a:cubicBezTo>
                  <a:cubicBezTo>
                    <a:pt x="478" y="250"/>
                    <a:pt x="478" y="250"/>
                    <a:pt x="478" y="250"/>
                  </a:cubicBezTo>
                  <a:cubicBezTo>
                    <a:pt x="479" y="244"/>
                    <a:pt x="480" y="237"/>
                    <a:pt x="481" y="230"/>
                  </a:cubicBezTo>
                  <a:cubicBezTo>
                    <a:pt x="491" y="210"/>
                    <a:pt x="511" y="192"/>
                    <a:pt x="544" y="182"/>
                  </a:cubicBezTo>
                  <a:cubicBezTo>
                    <a:pt x="574" y="174"/>
                    <a:pt x="596" y="171"/>
                    <a:pt x="613" y="172"/>
                  </a:cubicBezTo>
                  <a:cubicBezTo>
                    <a:pt x="619" y="175"/>
                    <a:pt x="624" y="179"/>
                    <a:pt x="630" y="182"/>
                  </a:cubicBezTo>
                  <a:cubicBezTo>
                    <a:pt x="631" y="180"/>
                    <a:pt x="631" y="180"/>
                    <a:pt x="631" y="180"/>
                  </a:cubicBezTo>
                  <a:cubicBezTo>
                    <a:pt x="628" y="177"/>
                    <a:pt x="624" y="175"/>
                    <a:pt x="620" y="172"/>
                  </a:cubicBezTo>
                  <a:cubicBezTo>
                    <a:pt x="624" y="173"/>
                    <a:pt x="628" y="173"/>
                    <a:pt x="632" y="174"/>
                  </a:cubicBezTo>
                  <a:cubicBezTo>
                    <a:pt x="633" y="174"/>
                    <a:pt x="634" y="175"/>
                    <a:pt x="636" y="176"/>
                  </a:cubicBezTo>
                  <a:cubicBezTo>
                    <a:pt x="636" y="176"/>
                    <a:pt x="637" y="176"/>
                    <a:pt x="637" y="176"/>
                  </a:cubicBezTo>
                  <a:cubicBezTo>
                    <a:pt x="638" y="176"/>
                    <a:pt x="638" y="175"/>
                    <a:pt x="638" y="175"/>
                  </a:cubicBezTo>
                  <a:cubicBezTo>
                    <a:pt x="642" y="177"/>
                    <a:pt x="645" y="178"/>
                    <a:pt x="648" y="179"/>
                  </a:cubicBezTo>
                  <a:cubicBezTo>
                    <a:pt x="649" y="180"/>
                    <a:pt x="650" y="182"/>
                    <a:pt x="651" y="184"/>
                  </a:cubicBezTo>
                  <a:cubicBezTo>
                    <a:pt x="653" y="187"/>
                    <a:pt x="654" y="191"/>
                    <a:pt x="654" y="195"/>
                  </a:cubicBezTo>
                  <a:cubicBezTo>
                    <a:pt x="655" y="196"/>
                    <a:pt x="655" y="198"/>
                    <a:pt x="656" y="199"/>
                  </a:cubicBezTo>
                  <a:cubicBezTo>
                    <a:pt x="658" y="201"/>
                    <a:pt x="661" y="199"/>
                    <a:pt x="664" y="199"/>
                  </a:cubicBezTo>
                  <a:cubicBezTo>
                    <a:pt x="665" y="198"/>
                    <a:pt x="661" y="204"/>
                    <a:pt x="661" y="204"/>
                  </a:cubicBezTo>
                  <a:cubicBezTo>
                    <a:pt x="660" y="205"/>
                    <a:pt x="660" y="206"/>
                    <a:pt x="660" y="207"/>
                  </a:cubicBezTo>
                  <a:cubicBezTo>
                    <a:pt x="660" y="207"/>
                    <a:pt x="660" y="208"/>
                    <a:pt x="660" y="208"/>
                  </a:cubicBezTo>
                  <a:cubicBezTo>
                    <a:pt x="656" y="210"/>
                    <a:pt x="652" y="211"/>
                    <a:pt x="649" y="211"/>
                  </a:cubicBezTo>
                  <a:close/>
                  <a:moveTo>
                    <a:pt x="673" y="225"/>
                  </a:moveTo>
                  <a:cubicBezTo>
                    <a:pt x="667" y="225"/>
                    <a:pt x="661" y="226"/>
                    <a:pt x="655" y="227"/>
                  </a:cubicBezTo>
                  <a:cubicBezTo>
                    <a:pt x="655" y="227"/>
                    <a:pt x="655" y="227"/>
                    <a:pt x="655" y="227"/>
                  </a:cubicBezTo>
                  <a:cubicBezTo>
                    <a:pt x="652" y="221"/>
                    <a:pt x="646" y="215"/>
                    <a:pt x="640" y="209"/>
                  </a:cubicBezTo>
                  <a:cubicBezTo>
                    <a:pt x="651" y="215"/>
                    <a:pt x="661" y="221"/>
                    <a:pt x="673" y="225"/>
                  </a:cubicBezTo>
                  <a:close/>
                  <a:moveTo>
                    <a:pt x="493" y="322"/>
                  </a:moveTo>
                  <a:cubicBezTo>
                    <a:pt x="493" y="320"/>
                    <a:pt x="492" y="319"/>
                    <a:pt x="491" y="318"/>
                  </a:cubicBezTo>
                  <a:cubicBezTo>
                    <a:pt x="490" y="317"/>
                    <a:pt x="490" y="316"/>
                    <a:pt x="490" y="315"/>
                  </a:cubicBezTo>
                  <a:cubicBezTo>
                    <a:pt x="490" y="315"/>
                    <a:pt x="490" y="315"/>
                    <a:pt x="490" y="315"/>
                  </a:cubicBezTo>
                  <a:cubicBezTo>
                    <a:pt x="491" y="315"/>
                    <a:pt x="491" y="315"/>
                    <a:pt x="492" y="316"/>
                  </a:cubicBezTo>
                  <a:cubicBezTo>
                    <a:pt x="492" y="316"/>
                    <a:pt x="492" y="316"/>
                    <a:pt x="492" y="316"/>
                  </a:cubicBezTo>
                  <a:cubicBezTo>
                    <a:pt x="492" y="316"/>
                    <a:pt x="493" y="317"/>
                    <a:pt x="493" y="317"/>
                  </a:cubicBezTo>
                  <a:cubicBezTo>
                    <a:pt x="493" y="319"/>
                    <a:pt x="494" y="321"/>
                    <a:pt x="494" y="322"/>
                  </a:cubicBezTo>
                  <a:lnTo>
                    <a:pt x="493" y="322"/>
                  </a:lnTo>
                  <a:close/>
                  <a:moveTo>
                    <a:pt x="495" y="368"/>
                  </a:moveTo>
                  <a:cubicBezTo>
                    <a:pt x="495" y="367"/>
                    <a:pt x="495" y="367"/>
                    <a:pt x="495" y="367"/>
                  </a:cubicBezTo>
                  <a:cubicBezTo>
                    <a:pt x="495" y="367"/>
                    <a:pt x="495" y="367"/>
                    <a:pt x="496" y="368"/>
                  </a:cubicBezTo>
                  <a:cubicBezTo>
                    <a:pt x="495" y="368"/>
                    <a:pt x="495" y="368"/>
                    <a:pt x="495" y="368"/>
                  </a:cubicBezTo>
                  <a:close/>
                  <a:moveTo>
                    <a:pt x="475" y="376"/>
                  </a:moveTo>
                  <a:cubicBezTo>
                    <a:pt x="475" y="375"/>
                    <a:pt x="476" y="375"/>
                    <a:pt x="476" y="375"/>
                  </a:cubicBezTo>
                  <a:cubicBezTo>
                    <a:pt x="476" y="375"/>
                    <a:pt x="476" y="375"/>
                    <a:pt x="476" y="375"/>
                  </a:cubicBezTo>
                  <a:cubicBezTo>
                    <a:pt x="476" y="375"/>
                    <a:pt x="476" y="376"/>
                    <a:pt x="475" y="376"/>
                  </a:cubicBezTo>
                  <a:close/>
                  <a:moveTo>
                    <a:pt x="473" y="464"/>
                  </a:moveTo>
                  <a:cubicBezTo>
                    <a:pt x="472" y="463"/>
                    <a:pt x="471" y="462"/>
                    <a:pt x="469" y="461"/>
                  </a:cubicBezTo>
                  <a:cubicBezTo>
                    <a:pt x="471" y="461"/>
                    <a:pt x="472" y="460"/>
                    <a:pt x="473" y="459"/>
                  </a:cubicBezTo>
                  <a:cubicBezTo>
                    <a:pt x="473" y="461"/>
                    <a:pt x="473" y="463"/>
                    <a:pt x="473" y="464"/>
                  </a:cubicBezTo>
                  <a:close/>
                  <a:moveTo>
                    <a:pt x="460" y="463"/>
                  </a:moveTo>
                  <a:cubicBezTo>
                    <a:pt x="459" y="461"/>
                    <a:pt x="459" y="459"/>
                    <a:pt x="459" y="458"/>
                  </a:cubicBezTo>
                  <a:cubicBezTo>
                    <a:pt x="461" y="459"/>
                    <a:pt x="462" y="460"/>
                    <a:pt x="464" y="461"/>
                  </a:cubicBezTo>
                  <a:cubicBezTo>
                    <a:pt x="464" y="461"/>
                    <a:pt x="464" y="461"/>
                    <a:pt x="464" y="461"/>
                  </a:cubicBezTo>
                  <a:cubicBezTo>
                    <a:pt x="463" y="462"/>
                    <a:pt x="462" y="463"/>
                    <a:pt x="462" y="463"/>
                  </a:cubicBezTo>
                  <a:cubicBezTo>
                    <a:pt x="461" y="463"/>
                    <a:pt x="460" y="463"/>
                    <a:pt x="460" y="463"/>
                  </a:cubicBezTo>
                  <a:close/>
                  <a:moveTo>
                    <a:pt x="457" y="463"/>
                  </a:moveTo>
                  <a:cubicBezTo>
                    <a:pt x="453" y="462"/>
                    <a:pt x="448" y="462"/>
                    <a:pt x="444" y="461"/>
                  </a:cubicBezTo>
                  <a:cubicBezTo>
                    <a:pt x="444" y="461"/>
                    <a:pt x="444" y="461"/>
                    <a:pt x="444" y="461"/>
                  </a:cubicBezTo>
                  <a:cubicBezTo>
                    <a:pt x="444" y="461"/>
                    <a:pt x="443" y="461"/>
                    <a:pt x="443" y="461"/>
                  </a:cubicBezTo>
                  <a:cubicBezTo>
                    <a:pt x="443" y="461"/>
                    <a:pt x="443" y="461"/>
                    <a:pt x="442" y="461"/>
                  </a:cubicBezTo>
                  <a:cubicBezTo>
                    <a:pt x="442" y="461"/>
                    <a:pt x="442" y="461"/>
                    <a:pt x="442" y="461"/>
                  </a:cubicBezTo>
                  <a:cubicBezTo>
                    <a:pt x="439" y="458"/>
                    <a:pt x="438" y="457"/>
                    <a:pt x="438" y="457"/>
                  </a:cubicBezTo>
                  <a:cubicBezTo>
                    <a:pt x="437" y="457"/>
                    <a:pt x="437" y="457"/>
                    <a:pt x="437" y="457"/>
                  </a:cubicBezTo>
                  <a:cubicBezTo>
                    <a:pt x="438" y="457"/>
                    <a:pt x="439" y="457"/>
                    <a:pt x="440" y="457"/>
                  </a:cubicBezTo>
                  <a:cubicBezTo>
                    <a:pt x="444" y="457"/>
                    <a:pt x="448" y="457"/>
                    <a:pt x="452" y="457"/>
                  </a:cubicBezTo>
                  <a:cubicBezTo>
                    <a:pt x="452" y="454"/>
                    <a:pt x="452" y="454"/>
                    <a:pt x="452" y="454"/>
                  </a:cubicBezTo>
                  <a:cubicBezTo>
                    <a:pt x="453" y="455"/>
                    <a:pt x="453" y="455"/>
                    <a:pt x="454" y="455"/>
                  </a:cubicBezTo>
                  <a:cubicBezTo>
                    <a:pt x="455" y="456"/>
                    <a:pt x="456" y="456"/>
                    <a:pt x="456" y="456"/>
                  </a:cubicBezTo>
                  <a:cubicBezTo>
                    <a:pt x="456" y="458"/>
                    <a:pt x="457" y="461"/>
                    <a:pt x="457" y="463"/>
                  </a:cubicBezTo>
                  <a:close/>
                  <a:moveTo>
                    <a:pt x="500" y="512"/>
                  </a:moveTo>
                  <a:cubicBezTo>
                    <a:pt x="501" y="512"/>
                    <a:pt x="501" y="512"/>
                    <a:pt x="501" y="512"/>
                  </a:cubicBezTo>
                  <a:cubicBezTo>
                    <a:pt x="505" y="516"/>
                    <a:pt x="508" y="520"/>
                    <a:pt x="509" y="525"/>
                  </a:cubicBezTo>
                  <a:cubicBezTo>
                    <a:pt x="504" y="519"/>
                    <a:pt x="498" y="513"/>
                    <a:pt x="491" y="506"/>
                  </a:cubicBezTo>
                  <a:cubicBezTo>
                    <a:pt x="494" y="508"/>
                    <a:pt x="497" y="510"/>
                    <a:pt x="500" y="512"/>
                  </a:cubicBezTo>
                  <a:close/>
                  <a:moveTo>
                    <a:pt x="504" y="555"/>
                  </a:moveTo>
                  <a:cubicBezTo>
                    <a:pt x="504" y="554"/>
                    <a:pt x="504" y="554"/>
                    <a:pt x="504" y="554"/>
                  </a:cubicBezTo>
                  <a:cubicBezTo>
                    <a:pt x="504" y="554"/>
                    <a:pt x="504" y="554"/>
                    <a:pt x="504" y="555"/>
                  </a:cubicBezTo>
                  <a:close/>
                  <a:moveTo>
                    <a:pt x="506" y="559"/>
                  </a:moveTo>
                  <a:cubicBezTo>
                    <a:pt x="508" y="555"/>
                    <a:pt x="510" y="550"/>
                    <a:pt x="512" y="546"/>
                  </a:cubicBezTo>
                  <a:cubicBezTo>
                    <a:pt x="512" y="549"/>
                    <a:pt x="512" y="554"/>
                    <a:pt x="511" y="560"/>
                  </a:cubicBezTo>
                  <a:cubicBezTo>
                    <a:pt x="508" y="568"/>
                    <a:pt x="506" y="576"/>
                    <a:pt x="506" y="584"/>
                  </a:cubicBezTo>
                  <a:cubicBezTo>
                    <a:pt x="505" y="588"/>
                    <a:pt x="504" y="592"/>
                    <a:pt x="503" y="594"/>
                  </a:cubicBezTo>
                  <a:cubicBezTo>
                    <a:pt x="503" y="595"/>
                    <a:pt x="503" y="595"/>
                    <a:pt x="503" y="595"/>
                  </a:cubicBezTo>
                  <a:cubicBezTo>
                    <a:pt x="500" y="590"/>
                    <a:pt x="499" y="584"/>
                    <a:pt x="499" y="577"/>
                  </a:cubicBezTo>
                  <a:cubicBezTo>
                    <a:pt x="499" y="577"/>
                    <a:pt x="499" y="577"/>
                    <a:pt x="499" y="576"/>
                  </a:cubicBezTo>
                  <a:cubicBezTo>
                    <a:pt x="502" y="571"/>
                    <a:pt x="505" y="565"/>
                    <a:pt x="506" y="559"/>
                  </a:cubicBezTo>
                  <a:close/>
                  <a:moveTo>
                    <a:pt x="457" y="523"/>
                  </a:moveTo>
                  <a:cubicBezTo>
                    <a:pt x="457" y="523"/>
                    <a:pt x="457" y="523"/>
                    <a:pt x="457" y="523"/>
                  </a:cubicBezTo>
                  <a:cubicBezTo>
                    <a:pt x="457" y="523"/>
                    <a:pt x="458" y="523"/>
                    <a:pt x="458" y="523"/>
                  </a:cubicBezTo>
                  <a:cubicBezTo>
                    <a:pt x="458" y="523"/>
                    <a:pt x="457" y="523"/>
                    <a:pt x="457" y="523"/>
                  </a:cubicBezTo>
                  <a:close/>
                  <a:moveTo>
                    <a:pt x="456" y="526"/>
                  </a:moveTo>
                  <a:cubicBezTo>
                    <a:pt x="455" y="526"/>
                    <a:pt x="454" y="526"/>
                    <a:pt x="453" y="526"/>
                  </a:cubicBezTo>
                  <a:cubicBezTo>
                    <a:pt x="454" y="526"/>
                    <a:pt x="455" y="526"/>
                    <a:pt x="455" y="526"/>
                  </a:cubicBezTo>
                  <a:cubicBezTo>
                    <a:pt x="456" y="526"/>
                    <a:pt x="456" y="526"/>
                    <a:pt x="456" y="526"/>
                  </a:cubicBezTo>
                  <a:close/>
                  <a:moveTo>
                    <a:pt x="371" y="507"/>
                  </a:moveTo>
                  <a:cubicBezTo>
                    <a:pt x="358" y="505"/>
                    <a:pt x="345" y="503"/>
                    <a:pt x="332" y="501"/>
                  </a:cubicBezTo>
                  <a:cubicBezTo>
                    <a:pt x="331" y="500"/>
                    <a:pt x="331" y="500"/>
                    <a:pt x="331" y="500"/>
                  </a:cubicBezTo>
                  <a:cubicBezTo>
                    <a:pt x="330" y="500"/>
                    <a:pt x="330" y="499"/>
                    <a:pt x="330" y="499"/>
                  </a:cubicBezTo>
                  <a:cubicBezTo>
                    <a:pt x="347" y="503"/>
                    <a:pt x="365" y="505"/>
                    <a:pt x="382" y="507"/>
                  </a:cubicBezTo>
                  <a:cubicBezTo>
                    <a:pt x="383" y="507"/>
                    <a:pt x="383" y="507"/>
                    <a:pt x="383" y="507"/>
                  </a:cubicBezTo>
                  <a:cubicBezTo>
                    <a:pt x="387" y="509"/>
                    <a:pt x="387" y="509"/>
                    <a:pt x="387" y="509"/>
                  </a:cubicBezTo>
                  <a:cubicBezTo>
                    <a:pt x="386" y="508"/>
                    <a:pt x="386" y="508"/>
                    <a:pt x="386" y="508"/>
                  </a:cubicBezTo>
                  <a:cubicBezTo>
                    <a:pt x="388" y="508"/>
                    <a:pt x="391" y="508"/>
                    <a:pt x="393" y="508"/>
                  </a:cubicBezTo>
                  <a:cubicBezTo>
                    <a:pt x="395" y="510"/>
                    <a:pt x="398" y="511"/>
                    <a:pt x="400" y="513"/>
                  </a:cubicBezTo>
                  <a:cubicBezTo>
                    <a:pt x="390" y="511"/>
                    <a:pt x="380" y="509"/>
                    <a:pt x="371" y="507"/>
                  </a:cubicBezTo>
                  <a:close/>
                  <a:moveTo>
                    <a:pt x="206" y="477"/>
                  </a:moveTo>
                  <a:cubicBezTo>
                    <a:pt x="210" y="478"/>
                    <a:pt x="214" y="478"/>
                    <a:pt x="218" y="479"/>
                  </a:cubicBezTo>
                  <a:cubicBezTo>
                    <a:pt x="216" y="479"/>
                    <a:pt x="214" y="480"/>
                    <a:pt x="212" y="480"/>
                  </a:cubicBezTo>
                  <a:cubicBezTo>
                    <a:pt x="212" y="480"/>
                    <a:pt x="212" y="480"/>
                    <a:pt x="212" y="480"/>
                  </a:cubicBezTo>
                  <a:cubicBezTo>
                    <a:pt x="210" y="479"/>
                    <a:pt x="208" y="478"/>
                    <a:pt x="207" y="477"/>
                  </a:cubicBezTo>
                  <a:cubicBezTo>
                    <a:pt x="207" y="477"/>
                    <a:pt x="207" y="477"/>
                    <a:pt x="206" y="477"/>
                  </a:cubicBezTo>
                  <a:close/>
                  <a:moveTo>
                    <a:pt x="196" y="465"/>
                  </a:moveTo>
                  <a:cubicBezTo>
                    <a:pt x="205" y="463"/>
                    <a:pt x="214" y="462"/>
                    <a:pt x="224" y="462"/>
                  </a:cubicBezTo>
                  <a:cubicBezTo>
                    <a:pt x="230" y="462"/>
                    <a:pt x="237" y="463"/>
                    <a:pt x="244" y="463"/>
                  </a:cubicBezTo>
                  <a:cubicBezTo>
                    <a:pt x="244" y="465"/>
                    <a:pt x="244" y="465"/>
                    <a:pt x="244" y="465"/>
                  </a:cubicBezTo>
                  <a:cubicBezTo>
                    <a:pt x="248" y="465"/>
                    <a:pt x="253" y="465"/>
                    <a:pt x="258" y="466"/>
                  </a:cubicBezTo>
                  <a:cubicBezTo>
                    <a:pt x="261" y="468"/>
                    <a:pt x="263" y="471"/>
                    <a:pt x="266" y="473"/>
                  </a:cubicBezTo>
                  <a:cubicBezTo>
                    <a:pt x="265" y="473"/>
                    <a:pt x="265" y="474"/>
                    <a:pt x="264" y="474"/>
                  </a:cubicBezTo>
                  <a:cubicBezTo>
                    <a:pt x="261" y="474"/>
                    <a:pt x="258" y="474"/>
                    <a:pt x="255" y="473"/>
                  </a:cubicBezTo>
                  <a:cubicBezTo>
                    <a:pt x="249" y="471"/>
                    <a:pt x="244" y="468"/>
                    <a:pt x="238" y="466"/>
                  </a:cubicBezTo>
                  <a:cubicBezTo>
                    <a:pt x="237" y="468"/>
                    <a:pt x="237" y="468"/>
                    <a:pt x="237" y="468"/>
                  </a:cubicBezTo>
                  <a:cubicBezTo>
                    <a:pt x="240" y="470"/>
                    <a:pt x="243" y="471"/>
                    <a:pt x="246" y="473"/>
                  </a:cubicBezTo>
                  <a:cubicBezTo>
                    <a:pt x="245" y="473"/>
                    <a:pt x="244" y="473"/>
                    <a:pt x="243" y="473"/>
                  </a:cubicBezTo>
                  <a:cubicBezTo>
                    <a:pt x="243" y="476"/>
                    <a:pt x="243" y="476"/>
                    <a:pt x="243" y="476"/>
                  </a:cubicBezTo>
                  <a:cubicBezTo>
                    <a:pt x="246" y="476"/>
                    <a:pt x="250" y="477"/>
                    <a:pt x="254" y="478"/>
                  </a:cubicBezTo>
                  <a:cubicBezTo>
                    <a:pt x="259" y="481"/>
                    <a:pt x="265" y="485"/>
                    <a:pt x="269" y="489"/>
                  </a:cubicBezTo>
                  <a:cubicBezTo>
                    <a:pt x="266" y="488"/>
                    <a:pt x="264" y="487"/>
                    <a:pt x="261" y="486"/>
                  </a:cubicBezTo>
                  <a:cubicBezTo>
                    <a:pt x="262" y="484"/>
                    <a:pt x="262" y="484"/>
                    <a:pt x="262" y="484"/>
                  </a:cubicBezTo>
                  <a:cubicBezTo>
                    <a:pt x="257" y="483"/>
                    <a:pt x="252" y="482"/>
                    <a:pt x="247" y="481"/>
                  </a:cubicBezTo>
                  <a:cubicBezTo>
                    <a:pt x="236" y="476"/>
                    <a:pt x="225" y="470"/>
                    <a:pt x="213" y="465"/>
                  </a:cubicBezTo>
                  <a:cubicBezTo>
                    <a:pt x="212" y="468"/>
                    <a:pt x="212" y="468"/>
                    <a:pt x="212" y="468"/>
                  </a:cubicBezTo>
                  <a:cubicBezTo>
                    <a:pt x="220" y="471"/>
                    <a:pt x="228" y="475"/>
                    <a:pt x="236" y="479"/>
                  </a:cubicBezTo>
                  <a:cubicBezTo>
                    <a:pt x="233" y="479"/>
                    <a:pt x="231" y="479"/>
                    <a:pt x="228" y="479"/>
                  </a:cubicBezTo>
                  <a:cubicBezTo>
                    <a:pt x="220" y="477"/>
                    <a:pt x="212" y="475"/>
                    <a:pt x="203" y="473"/>
                  </a:cubicBezTo>
                  <a:cubicBezTo>
                    <a:pt x="201" y="471"/>
                    <a:pt x="199" y="468"/>
                    <a:pt x="196" y="465"/>
                  </a:cubicBezTo>
                  <a:close/>
                  <a:moveTo>
                    <a:pt x="191" y="459"/>
                  </a:moveTo>
                  <a:cubicBezTo>
                    <a:pt x="213" y="458"/>
                    <a:pt x="238" y="458"/>
                    <a:pt x="261" y="459"/>
                  </a:cubicBezTo>
                  <a:cubicBezTo>
                    <a:pt x="261" y="459"/>
                    <a:pt x="261" y="459"/>
                    <a:pt x="261" y="459"/>
                  </a:cubicBezTo>
                  <a:cubicBezTo>
                    <a:pt x="256" y="459"/>
                    <a:pt x="252" y="459"/>
                    <a:pt x="248" y="459"/>
                  </a:cubicBezTo>
                  <a:cubicBezTo>
                    <a:pt x="245" y="459"/>
                    <a:pt x="241" y="459"/>
                    <a:pt x="238" y="459"/>
                  </a:cubicBezTo>
                  <a:cubicBezTo>
                    <a:pt x="233" y="459"/>
                    <a:pt x="228" y="459"/>
                    <a:pt x="223" y="459"/>
                  </a:cubicBezTo>
                  <a:cubicBezTo>
                    <a:pt x="223" y="459"/>
                    <a:pt x="223" y="459"/>
                    <a:pt x="223" y="459"/>
                  </a:cubicBezTo>
                  <a:cubicBezTo>
                    <a:pt x="223" y="459"/>
                    <a:pt x="223" y="459"/>
                    <a:pt x="223" y="459"/>
                  </a:cubicBezTo>
                  <a:cubicBezTo>
                    <a:pt x="223" y="459"/>
                    <a:pt x="223" y="459"/>
                    <a:pt x="223" y="459"/>
                  </a:cubicBezTo>
                  <a:cubicBezTo>
                    <a:pt x="223" y="460"/>
                    <a:pt x="223" y="460"/>
                    <a:pt x="223" y="460"/>
                  </a:cubicBezTo>
                  <a:cubicBezTo>
                    <a:pt x="213" y="460"/>
                    <a:pt x="203" y="461"/>
                    <a:pt x="194" y="463"/>
                  </a:cubicBezTo>
                  <a:cubicBezTo>
                    <a:pt x="193" y="462"/>
                    <a:pt x="192" y="460"/>
                    <a:pt x="191" y="459"/>
                  </a:cubicBezTo>
                  <a:close/>
                  <a:moveTo>
                    <a:pt x="161" y="474"/>
                  </a:moveTo>
                  <a:cubicBezTo>
                    <a:pt x="157" y="471"/>
                    <a:pt x="154" y="468"/>
                    <a:pt x="150" y="465"/>
                  </a:cubicBezTo>
                  <a:cubicBezTo>
                    <a:pt x="149" y="464"/>
                    <a:pt x="148" y="464"/>
                    <a:pt x="148" y="463"/>
                  </a:cubicBezTo>
                  <a:cubicBezTo>
                    <a:pt x="149" y="463"/>
                    <a:pt x="149" y="463"/>
                    <a:pt x="150" y="463"/>
                  </a:cubicBezTo>
                  <a:cubicBezTo>
                    <a:pt x="154" y="467"/>
                    <a:pt x="158" y="471"/>
                    <a:pt x="161" y="474"/>
                  </a:cubicBezTo>
                  <a:close/>
                  <a:moveTo>
                    <a:pt x="136" y="447"/>
                  </a:moveTo>
                  <a:cubicBezTo>
                    <a:pt x="140" y="452"/>
                    <a:pt x="144" y="456"/>
                    <a:pt x="148" y="461"/>
                  </a:cubicBezTo>
                  <a:cubicBezTo>
                    <a:pt x="148" y="461"/>
                    <a:pt x="147" y="461"/>
                    <a:pt x="146" y="461"/>
                  </a:cubicBezTo>
                  <a:cubicBezTo>
                    <a:pt x="138" y="453"/>
                    <a:pt x="130" y="445"/>
                    <a:pt x="122" y="436"/>
                  </a:cubicBezTo>
                  <a:cubicBezTo>
                    <a:pt x="124" y="438"/>
                    <a:pt x="126" y="439"/>
                    <a:pt x="128" y="440"/>
                  </a:cubicBezTo>
                  <a:cubicBezTo>
                    <a:pt x="131" y="443"/>
                    <a:pt x="133" y="445"/>
                    <a:pt x="136" y="447"/>
                  </a:cubicBezTo>
                  <a:close/>
                  <a:moveTo>
                    <a:pt x="54" y="360"/>
                  </a:moveTo>
                  <a:cubicBezTo>
                    <a:pt x="55" y="361"/>
                    <a:pt x="56" y="361"/>
                    <a:pt x="58" y="362"/>
                  </a:cubicBezTo>
                  <a:cubicBezTo>
                    <a:pt x="62" y="364"/>
                    <a:pt x="66" y="366"/>
                    <a:pt x="71" y="369"/>
                  </a:cubicBezTo>
                  <a:cubicBezTo>
                    <a:pt x="80" y="375"/>
                    <a:pt x="90" y="382"/>
                    <a:pt x="100" y="391"/>
                  </a:cubicBezTo>
                  <a:cubicBezTo>
                    <a:pt x="108" y="398"/>
                    <a:pt x="116" y="406"/>
                    <a:pt x="125" y="413"/>
                  </a:cubicBezTo>
                  <a:cubicBezTo>
                    <a:pt x="110" y="401"/>
                    <a:pt x="95" y="390"/>
                    <a:pt x="83" y="380"/>
                  </a:cubicBezTo>
                  <a:cubicBezTo>
                    <a:pt x="81" y="382"/>
                    <a:pt x="81" y="382"/>
                    <a:pt x="81" y="382"/>
                  </a:cubicBezTo>
                  <a:cubicBezTo>
                    <a:pt x="94" y="393"/>
                    <a:pt x="109" y="404"/>
                    <a:pt x="124" y="416"/>
                  </a:cubicBezTo>
                  <a:cubicBezTo>
                    <a:pt x="139" y="428"/>
                    <a:pt x="152" y="441"/>
                    <a:pt x="160" y="456"/>
                  </a:cubicBezTo>
                  <a:cubicBezTo>
                    <a:pt x="162" y="455"/>
                    <a:pt x="162" y="455"/>
                    <a:pt x="162" y="455"/>
                  </a:cubicBezTo>
                  <a:cubicBezTo>
                    <a:pt x="157" y="445"/>
                    <a:pt x="150" y="437"/>
                    <a:pt x="142" y="429"/>
                  </a:cubicBezTo>
                  <a:cubicBezTo>
                    <a:pt x="151" y="438"/>
                    <a:pt x="159" y="446"/>
                    <a:pt x="164" y="453"/>
                  </a:cubicBezTo>
                  <a:cubicBezTo>
                    <a:pt x="165" y="454"/>
                    <a:pt x="166" y="456"/>
                    <a:pt x="167" y="457"/>
                  </a:cubicBezTo>
                  <a:cubicBezTo>
                    <a:pt x="163" y="458"/>
                    <a:pt x="159" y="458"/>
                    <a:pt x="156" y="459"/>
                  </a:cubicBezTo>
                  <a:cubicBezTo>
                    <a:pt x="153" y="457"/>
                    <a:pt x="150" y="455"/>
                    <a:pt x="147" y="453"/>
                  </a:cubicBezTo>
                  <a:cubicBezTo>
                    <a:pt x="147" y="453"/>
                    <a:pt x="149" y="455"/>
                    <a:pt x="154" y="459"/>
                  </a:cubicBezTo>
                  <a:cubicBezTo>
                    <a:pt x="153" y="460"/>
                    <a:pt x="152" y="460"/>
                    <a:pt x="151" y="460"/>
                  </a:cubicBezTo>
                  <a:cubicBezTo>
                    <a:pt x="151" y="459"/>
                    <a:pt x="150" y="458"/>
                    <a:pt x="149" y="458"/>
                  </a:cubicBezTo>
                  <a:cubicBezTo>
                    <a:pt x="146" y="454"/>
                    <a:pt x="142" y="450"/>
                    <a:pt x="138" y="446"/>
                  </a:cubicBezTo>
                  <a:cubicBezTo>
                    <a:pt x="140" y="447"/>
                    <a:pt x="141" y="448"/>
                    <a:pt x="143" y="449"/>
                  </a:cubicBezTo>
                  <a:cubicBezTo>
                    <a:pt x="144" y="446"/>
                    <a:pt x="144" y="446"/>
                    <a:pt x="144" y="446"/>
                  </a:cubicBezTo>
                  <a:cubicBezTo>
                    <a:pt x="139" y="444"/>
                    <a:pt x="135" y="441"/>
                    <a:pt x="130" y="438"/>
                  </a:cubicBezTo>
                  <a:cubicBezTo>
                    <a:pt x="124" y="433"/>
                    <a:pt x="119" y="428"/>
                    <a:pt x="113" y="425"/>
                  </a:cubicBezTo>
                  <a:cubicBezTo>
                    <a:pt x="111" y="423"/>
                    <a:pt x="109" y="422"/>
                    <a:pt x="107" y="421"/>
                  </a:cubicBezTo>
                  <a:cubicBezTo>
                    <a:pt x="98" y="412"/>
                    <a:pt x="88" y="402"/>
                    <a:pt x="78" y="393"/>
                  </a:cubicBezTo>
                  <a:cubicBezTo>
                    <a:pt x="68" y="382"/>
                    <a:pt x="60" y="372"/>
                    <a:pt x="54" y="360"/>
                  </a:cubicBezTo>
                  <a:close/>
                  <a:moveTo>
                    <a:pt x="137" y="424"/>
                  </a:moveTo>
                  <a:cubicBezTo>
                    <a:pt x="139" y="425"/>
                    <a:pt x="140" y="426"/>
                    <a:pt x="141" y="427"/>
                  </a:cubicBezTo>
                  <a:cubicBezTo>
                    <a:pt x="139" y="426"/>
                    <a:pt x="138" y="424"/>
                    <a:pt x="136" y="423"/>
                  </a:cubicBezTo>
                  <a:cubicBezTo>
                    <a:pt x="137" y="423"/>
                    <a:pt x="137" y="424"/>
                    <a:pt x="137" y="424"/>
                  </a:cubicBezTo>
                  <a:close/>
                  <a:moveTo>
                    <a:pt x="53" y="332"/>
                  </a:moveTo>
                  <a:cubicBezTo>
                    <a:pt x="52" y="332"/>
                    <a:pt x="52" y="332"/>
                    <a:pt x="52" y="332"/>
                  </a:cubicBezTo>
                  <a:cubicBezTo>
                    <a:pt x="52" y="330"/>
                    <a:pt x="52" y="329"/>
                    <a:pt x="52" y="327"/>
                  </a:cubicBezTo>
                  <a:cubicBezTo>
                    <a:pt x="53" y="328"/>
                    <a:pt x="53" y="329"/>
                    <a:pt x="53" y="330"/>
                  </a:cubicBezTo>
                  <a:cubicBezTo>
                    <a:pt x="53" y="331"/>
                    <a:pt x="53" y="331"/>
                    <a:pt x="53" y="332"/>
                  </a:cubicBezTo>
                  <a:close/>
                  <a:moveTo>
                    <a:pt x="50" y="356"/>
                  </a:moveTo>
                  <a:cubicBezTo>
                    <a:pt x="50" y="356"/>
                    <a:pt x="50" y="356"/>
                    <a:pt x="50" y="357"/>
                  </a:cubicBezTo>
                  <a:cubicBezTo>
                    <a:pt x="49" y="357"/>
                    <a:pt x="49" y="356"/>
                    <a:pt x="48" y="356"/>
                  </a:cubicBezTo>
                  <a:cubicBezTo>
                    <a:pt x="48" y="356"/>
                    <a:pt x="47" y="356"/>
                    <a:pt x="47" y="357"/>
                  </a:cubicBezTo>
                  <a:cubicBezTo>
                    <a:pt x="47" y="354"/>
                    <a:pt x="47" y="352"/>
                    <a:pt x="48" y="349"/>
                  </a:cubicBezTo>
                  <a:cubicBezTo>
                    <a:pt x="48" y="352"/>
                    <a:pt x="49" y="354"/>
                    <a:pt x="50" y="356"/>
                  </a:cubicBezTo>
                  <a:close/>
                  <a:moveTo>
                    <a:pt x="48" y="359"/>
                  </a:moveTo>
                  <a:cubicBezTo>
                    <a:pt x="49" y="359"/>
                    <a:pt x="49" y="359"/>
                    <a:pt x="50" y="359"/>
                  </a:cubicBezTo>
                  <a:cubicBezTo>
                    <a:pt x="50" y="363"/>
                    <a:pt x="49" y="366"/>
                    <a:pt x="49" y="369"/>
                  </a:cubicBezTo>
                  <a:cubicBezTo>
                    <a:pt x="48" y="366"/>
                    <a:pt x="47" y="363"/>
                    <a:pt x="47" y="359"/>
                  </a:cubicBezTo>
                  <a:cubicBezTo>
                    <a:pt x="47" y="359"/>
                    <a:pt x="48" y="359"/>
                    <a:pt x="48" y="359"/>
                  </a:cubicBezTo>
                  <a:close/>
                  <a:moveTo>
                    <a:pt x="45" y="332"/>
                  </a:moveTo>
                  <a:cubicBezTo>
                    <a:pt x="46" y="335"/>
                    <a:pt x="47" y="338"/>
                    <a:pt x="48" y="341"/>
                  </a:cubicBezTo>
                  <a:cubicBezTo>
                    <a:pt x="47" y="338"/>
                    <a:pt x="46" y="335"/>
                    <a:pt x="45" y="332"/>
                  </a:cubicBezTo>
                  <a:close/>
                  <a:moveTo>
                    <a:pt x="47" y="311"/>
                  </a:moveTo>
                  <a:cubicBezTo>
                    <a:pt x="70" y="327"/>
                    <a:pt x="94" y="342"/>
                    <a:pt x="118" y="357"/>
                  </a:cubicBezTo>
                  <a:cubicBezTo>
                    <a:pt x="118" y="357"/>
                    <a:pt x="118" y="357"/>
                    <a:pt x="118" y="357"/>
                  </a:cubicBezTo>
                  <a:cubicBezTo>
                    <a:pt x="118" y="357"/>
                    <a:pt x="118" y="357"/>
                    <a:pt x="117" y="357"/>
                  </a:cubicBezTo>
                  <a:cubicBezTo>
                    <a:pt x="118" y="359"/>
                    <a:pt x="118" y="359"/>
                    <a:pt x="118" y="359"/>
                  </a:cubicBezTo>
                  <a:cubicBezTo>
                    <a:pt x="118" y="359"/>
                    <a:pt x="119" y="359"/>
                    <a:pt x="120" y="359"/>
                  </a:cubicBezTo>
                  <a:cubicBezTo>
                    <a:pt x="120" y="359"/>
                    <a:pt x="121" y="359"/>
                    <a:pt x="121" y="359"/>
                  </a:cubicBezTo>
                  <a:cubicBezTo>
                    <a:pt x="130" y="367"/>
                    <a:pt x="139" y="374"/>
                    <a:pt x="148" y="382"/>
                  </a:cubicBezTo>
                  <a:cubicBezTo>
                    <a:pt x="150" y="380"/>
                    <a:pt x="150" y="380"/>
                    <a:pt x="150" y="380"/>
                  </a:cubicBezTo>
                  <a:cubicBezTo>
                    <a:pt x="149" y="379"/>
                    <a:pt x="149" y="379"/>
                    <a:pt x="148" y="378"/>
                  </a:cubicBezTo>
                  <a:cubicBezTo>
                    <a:pt x="149" y="379"/>
                    <a:pt x="151" y="379"/>
                    <a:pt x="152" y="379"/>
                  </a:cubicBezTo>
                  <a:cubicBezTo>
                    <a:pt x="151" y="380"/>
                    <a:pt x="151" y="381"/>
                    <a:pt x="151" y="382"/>
                  </a:cubicBezTo>
                  <a:cubicBezTo>
                    <a:pt x="151" y="382"/>
                    <a:pt x="151" y="382"/>
                    <a:pt x="151" y="382"/>
                  </a:cubicBezTo>
                  <a:cubicBezTo>
                    <a:pt x="147" y="385"/>
                    <a:pt x="147" y="385"/>
                    <a:pt x="147" y="385"/>
                  </a:cubicBezTo>
                  <a:cubicBezTo>
                    <a:pt x="140" y="385"/>
                    <a:pt x="134" y="385"/>
                    <a:pt x="130" y="385"/>
                  </a:cubicBezTo>
                  <a:cubicBezTo>
                    <a:pt x="130" y="385"/>
                    <a:pt x="129" y="385"/>
                    <a:pt x="129" y="384"/>
                  </a:cubicBezTo>
                  <a:cubicBezTo>
                    <a:pt x="105" y="361"/>
                    <a:pt x="80" y="336"/>
                    <a:pt x="72" y="329"/>
                  </a:cubicBezTo>
                  <a:cubicBezTo>
                    <a:pt x="71" y="331"/>
                    <a:pt x="71" y="331"/>
                    <a:pt x="71" y="331"/>
                  </a:cubicBezTo>
                  <a:cubicBezTo>
                    <a:pt x="76" y="336"/>
                    <a:pt x="91" y="351"/>
                    <a:pt x="108" y="368"/>
                  </a:cubicBezTo>
                  <a:cubicBezTo>
                    <a:pt x="95" y="357"/>
                    <a:pt x="81" y="347"/>
                    <a:pt x="67" y="337"/>
                  </a:cubicBezTo>
                  <a:cubicBezTo>
                    <a:pt x="66" y="339"/>
                    <a:pt x="66" y="339"/>
                    <a:pt x="66" y="339"/>
                  </a:cubicBezTo>
                  <a:cubicBezTo>
                    <a:pt x="87" y="354"/>
                    <a:pt x="107" y="369"/>
                    <a:pt x="126" y="385"/>
                  </a:cubicBezTo>
                  <a:cubicBezTo>
                    <a:pt x="124" y="385"/>
                    <a:pt x="123" y="385"/>
                    <a:pt x="123" y="385"/>
                  </a:cubicBezTo>
                  <a:cubicBezTo>
                    <a:pt x="123" y="385"/>
                    <a:pt x="124" y="385"/>
                    <a:pt x="126" y="386"/>
                  </a:cubicBezTo>
                  <a:cubicBezTo>
                    <a:pt x="127" y="386"/>
                    <a:pt x="128" y="387"/>
                    <a:pt x="129" y="388"/>
                  </a:cubicBezTo>
                  <a:cubicBezTo>
                    <a:pt x="138" y="396"/>
                    <a:pt x="146" y="404"/>
                    <a:pt x="153" y="411"/>
                  </a:cubicBezTo>
                  <a:cubicBezTo>
                    <a:pt x="162" y="420"/>
                    <a:pt x="170" y="426"/>
                    <a:pt x="173" y="429"/>
                  </a:cubicBezTo>
                  <a:cubicBezTo>
                    <a:pt x="174" y="430"/>
                    <a:pt x="175" y="431"/>
                    <a:pt x="176" y="431"/>
                  </a:cubicBezTo>
                  <a:cubicBezTo>
                    <a:pt x="176" y="431"/>
                    <a:pt x="176" y="431"/>
                    <a:pt x="176" y="431"/>
                  </a:cubicBezTo>
                  <a:cubicBezTo>
                    <a:pt x="177" y="431"/>
                    <a:pt x="177" y="431"/>
                    <a:pt x="177" y="431"/>
                  </a:cubicBezTo>
                  <a:cubicBezTo>
                    <a:pt x="176" y="430"/>
                    <a:pt x="176" y="430"/>
                    <a:pt x="176" y="430"/>
                  </a:cubicBezTo>
                  <a:cubicBezTo>
                    <a:pt x="176" y="429"/>
                    <a:pt x="176" y="429"/>
                    <a:pt x="176" y="429"/>
                  </a:cubicBezTo>
                  <a:cubicBezTo>
                    <a:pt x="176" y="429"/>
                    <a:pt x="176" y="429"/>
                    <a:pt x="176" y="429"/>
                  </a:cubicBezTo>
                  <a:cubicBezTo>
                    <a:pt x="178" y="430"/>
                    <a:pt x="179" y="432"/>
                    <a:pt x="181" y="433"/>
                  </a:cubicBezTo>
                  <a:cubicBezTo>
                    <a:pt x="182" y="431"/>
                    <a:pt x="182" y="431"/>
                    <a:pt x="182" y="431"/>
                  </a:cubicBezTo>
                  <a:cubicBezTo>
                    <a:pt x="182" y="431"/>
                    <a:pt x="181" y="430"/>
                    <a:pt x="181" y="430"/>
                  </a:cubicBezTo>
                  <a:cubicBezTo>
                    <a:pt x="331" y="436"/>
                    <a:pt x="331" y="436"/>
                    <a:pt x="331" y="436"/>
                  </a:cubicBezTo>
                  <a:cubicBezTo>
                    <a:pt x="331" y="436"/>
                    <a:pt x="224" y="419"/>
                    <a:pt x="180" y="429"/>
                  </a:cubicBezTo>
                  <a:cubicBezTo>
                    <a:pt x="178" y="427"/>
                    <a:pt x="177" y="425"/>
                    <a:pt x="175" y="424"/>
                  </a:cubicBezTo>
                  <a:cubicBezTo>
                    <a:pt x="174" y="424"/>
                    <a:pt x="174" y="424"/>
                    <a:pt x="174" y="424"/>
                  </a:cubicBezTo>
                  <a:cubicBezTo>
                    <a:pt x="160" y="411"/>
                    <a:pt x="146" y="398"/>
                    <a:pt x="131" y="386"/>
                  </a:cubicBezTo>
                  <a:cubicBezTo>
                    <a:pt x="131" y="386"/>
                    <a:pt x="131" y="386"/>
                    <a:pt x="131" y="386"/>
                  </a:cubicBezTo>
                  <a:cubicBezTo>
                    <a:pt x="139" y="386"/>
                    <a:pt x="155" y="387"/>
                    <a:pt x="175" y="388"/>
                  </a:cubicBezTo>
                  <a:cubicBezTo>
                    <a:pt x="175" y="388"/>
                    <a:pt x="175" y="389"/>
                    <a:pt x="175" y="389"/>
                  </a:cubicBezTo>
                  <a:cubicBezTo>
                    <a:pt x="176" y="388"/>
                    <a:pt x="176" y="388"/>
                    <a:pt x="176" y="388"/>
                  </a:cubicBezTo>
                  <a:cubicBezTo>
                    <a:pt x="181" y="389"/>
                    <a:pt x="185" y="389"/>
                    <a:pt x="190" y="389"/>
                  </a:cubicBezTo>
                  <a:cubicBezTo>
                    <a:pt x="190" y="390"/>
                    <a:pt x="191" y="391"/>
                    <a:pt x="192" y="391"/>
                  </a:cubicBezTo>
                  <a:cubicBezTo>
                    <a:pt x="193" y="390"/>
                    <a:pt x="194" y="390"/>
                    <a:pt x="195" y="389"/>
                  </a:cubicBezTo>
                  <a:cubicBezTo>
                    <a:pt x="203" y="390"/>
                    <a:pt x="212" y="390"/>
                    <a:pt x="220" y="391"/>
                  </a:cubicBezTo>
                  <a:cubicBezTo>
                    <a:pt x="224" y="392"/>
                    <a:pt x="228" y="393"/>
                    <a:pt x="232" y="395"/>
                  </a:cubicBezTo>
                  <a:cubicBezTo>
                    <a:pt x="233" y="393"/>
                    <a:pt x="233" y="393"/>
                    <a:pt x="233" y="393"/>
                  </a:cubicBezTo>
                  <a:cubicBezTo>
                    <a:pt x="232" y="392"/>
                    <a:pt x="231" y="392"/>
                    <a:pt x="229" y="391"/>
                  </a:cubicBezTo>
                  <a:cubicBezTo>
                    <a:pt x="282" y="394"/>
                    <a:pt x="341" y="396"/>
                    <a:pt x="373" y="396"/>
                  </a:cubicBezTo>
                  <a:cubicBezTo>
                    <a:pt x="386" y="397"/>
                    <a:pt x="398" y="397"/>
                    <a:pt x="408" y="398"/>
                  </a:cubicBezTo>
                  <a:cubicBezTo>
                    <a:pt x="417" y="399"/>
                    <a:pt x="425" y="401"/>
                    <a:pt x="434" y="403"/>
                  </a:cubicBezTo>
                  <a:cubicBezTo>
                    <a:pt x="433" y="403"/>
                    <a:pt x="433" y="403"/>
                    <a:pt x="432" y="403"/>
                  </a:cubicBezTo>
                  <a:cubicBezTo>
                    <a:pt x="432" y="405"/>
                    <a:pt x="432" y="405"/>
                    <a:pt x="432" y="405"/>
                  </a:cubicBezTo>
                  <a:cubicBezTo>
                    <a:pt x="429" y="405"/>
                    <a:pt x="426" y="404"/>
                    <a:pt x="423" y="404"/>
                  </a:cubicBezTo>
                  <a:cubicBezTo>
                    <a:pt x="422" y="404"/>
                    <a:pt x="421" y="404"/>
                    <a:pt x="420" y="404"/>
                  </a:cubicBezTo>
                  <a:cubicBezTo>
                    <a:pt x="411" y="403"/>
                    <a:pt x="402" y="402"/>
                    <a:pt x="393" y="402"/>
                  </a:cubicBezTo>
                  <a:cubicBezTo>
                    <a:pt x="393" y="402"/>
                    <a:pt x="393" y="402"/>
                    <a:pt x="393" y="402"/>
                  </a:cubicBezTo>
                  <a:cubicBezTo>
                    <a:pt x="369" y="399"/>
                    <a:pt x="346" y="397"/>
                    <a:pt x="322" y="395"/>
                  </a:cubicBezTo>
                  <a:cubicBezTo>
                    <a:pt x="322" y="398"/>
                    <a:pt x="322" y="398"/>
                    <a:pt x="322" y="398"/>
                  </a:cubicBezTo>
                  <a:cubicBezTo>
                    <a:pt x="333" y="399"/>
                    <a:pt x="343" y="399"/>
                    <a:pt x="354" y="400"/>
                  </a:cubicBezTo>
                  <a:cubicBezTo>
                    <a:pt x="354" y="402"/>
                    <a:pt x="354" y="402"/>
                    <a:pt x="354" y="402"/>
                  </a:cubicBezTo>
                  <a:cubicBezTo>
                    <a:pt x="354" y="402"/>
                    <a:pt x="355" y="403"/>
                    <a:pt x="355" y="403"/>
                  </a:cubicBezTo>
                  <a:cubicBezTo>
                    <a:pt x="355" y="403"/>
                    <a:pt x="354" y="403"/>
                    <a:pt x="354" y="403"/>
                  </a:cubicBezTo>
                  <a:cubicBezTo>
                    <a:pt x="354" y="405"/>
                    <a:pt x="354" y="405"/>
                    <a:pt x="354" y="405"/>
                  </a:cubicBezTo>
                  <a:cubicBezTo>
                    <a:pt x="354" y="405"/>
                    <a:pt x="354" y="405"/>
                    <a:pt x="354" y="405"/>
                  </a:cubicBezTo>
                  <a:cubicBezTo>
                    <a:pt x="354" y="405"/>
                    <a:pt x="354" y="405"/>
                    <a:pt x="354" y="405"/>
                  </a:cubicBezTo>
                  <a:cubicBezTo>
                    <a:pt x="354" y="405"/>
                    <a:pt x="354" y="405"/>
                    <a:pt x="354" y="405"/>
                  </a:cubicBezTo>
                  <a:cubicBezTo>
                    <a:pt x="357" y="405"/>
                    <a:pt x="360" y="405"/>
                    <a:pt x="363" y="405"/>
                  </a:cubicBezTo>
                  <a:cubicBezTo>
                    <a:pt x="364" y="405"/>
                    <a:pt x="365" y="405"/>
                    <a:pt x="366" y="405"/>
                  </a:cubicBezTo>
                  <a:cubicBezTo>
                    <a:pt x="376" y="408"/>
                    <a:pt x="387" y="410"/>
                    <a:pt x="397" y="411"/>
                  </a:cubicBezTo>
                  <a:cubicBezTo>
                    <a:pt x="397" y="413"/>
                    <a:pt x="397" y="413"/>
                    <a:pt x="397" y="413"/>
                  </a:cubicBezTo>
                  <a:cubicBezTo>
                    <a:pt x="398" y="413"/>
                    <a:pt x="399" y="414"/>
                    <a:pt x="400" y="414"/>
                  </a:cubicBezTo>
                  <a:cubicBezTo>
                    <a:pt x="327" y="407"/>
                    <a:pt x="213" y="398"/>
                    <a:pt x="198" y="409"/>
                  </a:cubicBezTo>
                  <a:cubicBezTo>
                    <a:pt x="198" y="409"/>
                    <a:pt x="331" y="410"/>
                    <a:pt x="411" y="420"/>
                  </a:cubicBezTo>
                  <a:cubicBezTo>
                    <a:pt x="407" y="420"/>
                    <a:pt x="403" y="420"/>
                    <a:pt x="399" y="421"/>
                  </a:cubicBezTo>
                  <a:cubicBezTo>
                    <a:pt x="394" y="421"/>
                    <a:pt x="388" y="421"/>
                    <a:pt x="383" y="421"/>
                  </a:cubicBezTo>
                  <a:cubicBezTo>
                    <a:pt x="378" y="421"/>
                    <a:pt x="372" y="421"/>
                    <a:pt x="368" y="421"/>
                  </a:cubicBezTo>
                  <a:cubicBezTo>
                    <a:pt x="360" y="421"/>
                    <a:pt x="353" y="421"/>
                    <a:pt x="348" y="421"/>
                  </a:cubicBezTo>
                  <a:cubicBezTo>
                    <a:pt x="348" y="423"/>
                    <a:pt x="348" y="423"/>
                    <a:pt x="348" y="423"/>
                  </a:cubicBezTo>
                  <a:cubicBezTo>
                    <a:pt x="353" y="423"/>
                    <a:pt x="360" y="423"/>
                    <a:pt x="368" y="423"/>
                  </a:cubicBezTo>
                  <a:cubicBezTo>
                    <a:pt x="371" y="423"/>
                    <a:pt x="376" y="423"/>
                    <a:pt x="380" y="423"/>
                  </a:cubicBezTo>
                  <a:cubicBezTo>
                    <a:pt x="365" y="426"/>
                    <a:pt x="351" y="429"/>
                    <a:pt x="342" y="431"/>
                  </a:cubicBezTo>
                  <a:cubicBezTo>
                    <a:pt x="343" y="433"/>
                    <a:pt x="343" y="433"/>
                    <a:pt x="343" y="433"/>
                  </a:cubicBezTo>
                  <a:cubicBezTo>
                    <a:pt x="355" y="431"/>
                    <a:pt x="377" y="426"/>
                    <a:pt x="399" y="423"/>
                  </a:cubicBezTo>
                  <a:cubicBezTo>
                    <a:pt x="410" y="423"/>
                    <a:pt x="421" y="424"/>
                    <a:pt x="431" y="424"/>
                  </a:cubicBezTo>
                  <a:cubicBezTo>
                    <a:pt x="432" y="424"/>
                    <a:pt x="433" y="424"/>
                    <a:pt x="435" y="425"/>
                  </a:cubicBezTo>
                  <a:cubicBezTo>
                    <a:pt x="439" y="426"/>
                    <a:pt x="444" y="429"/>
                    <a:pt x="448" y="431"/>
                  </a:cubicBezTo>
                  <a:cubicBezTo>
                    <a:pt x="447" y="434"/>
                    <a:pt x="447" y="438"/>
                    <a:pt x="448" y="442"/>
                  </a:cubicBezTo>
                  <a:cubicBezTo>
                    <a:pt x="445" y="442"/>
                    <a:pt x="442" y="442"/>
                    <a:pt x="439" y="442"/>
                  </a:cubicBezTo>
                  <a:cubicBezTo>
                    <a:pt x="438" y="442"/>
                    <a:pt x="437" y="442"/>
                    <a:pt x="436" y="442"/>
                  </a:cubicBezTo>
                  <a:cubicBezTo>
                    <a:pt x="437" y="442"/>
                    <a:pt x="437" y="442"/>
                    <a:pt x="437" y="442"/>
                  </a:cubicBezTo>
                  <a:cubicBezTo>
                    <a:pt x="434" y="441"/>
                    <a:pt x="434" y="441"/>
                    <a:pt x="434" y="441"/>
                  </a:cubicBezTo>
                  <a:cubicBezTo>
                    <a:pt x="430" y="439"/>
                    <a:pt x="426" y="438"/>
                    <a:pt x="422" y="436"/>
                  </a:cubicBezTo>
                  <a:cubicBezTo>
                    <a:pt x="421" y="439"/>
                    <a:pt x="421" y="439"/>
                    <a:pt x="421" y="439"/>
                  </a:cubicBezTo>
                  <a:cubicBezTo>
                    <a:pt x="424" y="440"/>
                    <a:pt x="427" y="441"/>
                    <a:pt x="430" y="442"/>
                  </a:cubicBezTo>
                  <a:cubicBezTo>
                    <a:pt x="429" y="442"/>
                    <a:pt x="427" y="442"/>
                    <a:pt x="425" y="442"/>
                  </a:cubicBezTo>
                  <a:cubicBezTo>
                    <a:pt x="408" y="437"/>
                    <a:pt x="391" y="434"/>
                    <a:pt x="379" y="434"/>
                  </a:cubicBezTo>
                  <a:cubicBezTo>
                    <a:pt x="376" y="434"/>
                    <a:pt x="374" y="434"/>
                    <a:pt x="372" y="434"/>
                  </a:cubicBezTo>
                  <a:cubicBezTo>
                    <a:pt x="372" y="436"/>
                    <a:pt x="372" y="436"/>
                    <a:pt x="372" y="436"/>
                  </a:cubicBezTo>
                  <a:cubicBezTo>
                    <a:pt x="388" y="441"/>
                    <a:pt x="406" y="443"/>
                    <a:pt x="423" y="444"/>
                  </a:cubicBezTo>
                  <a:cubicBezTo>
                    <a:pt x="421" y="445"/>
                    <a:pt x="419" y="445"/>
                    <a:pt x="416" y="446"/>
                  </a:cubicBezTo>
                  <a:cubicBezTo>
                    <a:pt x="413" y="446"/>
                    <a:pt x="410" y="446"/>
                    <a:pt x="407" y="447"/>
                  </a:cubicBezTo>
                  <a:cubicBezTo>
                    <a:pt x="406" y="447"/>
                    <a:pt x="406" y="447"/>
                    <a:pt x="405" y="447"/>
                  </a:cubicBezTo>
                  <a:cubicBezTo>
                    <a:pt x="402" y="447"/>
                    <a:pt x="399" y="447"/>
                    <a:pt x="397" y="447"/>
                  </a:cubicBezTo>
                  <a:cubicBezTo>
                    <a:pt x="396" y="447"/>
                    <a:pt x="396" y="447"/>
                    <a:pt x="396" y="447"/>
                  </a:cubicBezTo>
                  <a:cubicBezTo>
                    <a:pt x="391" y="446"/>
                    <a:pt x="387" y="445"/>
                    <a:pt x="383" y="444"/>
                  </a:cubicBezTo>
                  <a:cubicBezTo>
                    <a:pt x="382" y="446"/>
                    <a:pt x="382" y="446"/>
                    <a:pt x="382" y="446"/>
                  </a:cubicBezTo>
                  <a:cubicBezTo>
                    <a:pt x="387" y="449"/>
                    <a:pt x="393" y="451"/>
                    <a:pt x="399" y="453"/>
                  </a:cubicBezTo>
                  <a:cubicBezTo>
                    <a:pt x="371" y="450"/>
                    <a:pt x="371" y="450"/>
                    <a:pt x="371" y="450"/>
                  </a:cubicBezTo>
                  <a:cubicBezTo>
                    <a:pt x="371" y="450"/>
                    <a:pt x="397" y="459"/>
                    <a:pt x="420" y="459"/>
                  </a:cubicBezTo>
                  <a:cubicBezTo>
                    <a:pt x="420" y="460"/>
                    <a:pt x="420" y="460"/>
                    <a:pt x="421" y="460"/>
                  </a:cubicBezTo>
                  <a:cubicBezTo>
                    <a:pt x="420" y="461"/>
                    <a:pt x="420" y="461"/>
                    <a:pt x="420" y="461"/>
                  </a:cubicBezTo>
                  <a:cubicBezTo>
                    <a:pt x="420" y="461"/>
                    <a:pt x="421" y="461"/>
                    <a:pt x="421" y="461"/>
                  </a:cubicBezTo>
                  <a:cubicBezTo>
                    <a:pt x="413" y="461"/>
                    <a:pt x="406" y="461"/>
                    <a:pt x="399" y="460"/>
                  </a:cubicBezTo>
                  <a:cubicBezTo>
                    <a:pt x="398" y="458"/>
                    <a:pt x="398" y="458"/>
                    <a:pt x="398" y="458"/>
                  </a:cubicBezTo>
                  <a:cubicBezTo>
                    <a:pt x="382" y="457"/>
                    <a:pt x="365" y="456"/>
                    <a:pt x="349" y="456"/>
                  </a:cubicBezTo>
                  <a:cubicBezTo>
                    <a:pt x="340" y="456"/>
                    <a:pt x="332" y="456"/>
                    <a:pt x="323" y="457"/>
                  </a:cubicBezTo>
                  <a:cubicBezTo>
                    <a:pt x="317" y="456"/>
                    <a:pt x="311" y="455"/>
                    <a:pt x="304" y="455"/>
                  </a:cubicBezTo>
                  <a:cubicBezTo>
                    <a:pt x="253" y="450"/>
                    <a:pt x="214" y="451"/>
                    <a:pt x="186" y="454"/>
                  </a:cubicBezTo>
                  <a:cubicBezTo>
                    <a:pt x="183" y="451"/>
                    <a:pt x="180" y="449"/>
                    <a:pt x="180" y="449"/>
                  </a:cubicBezTo>
                  <a:cubicBezTo>
                    <a:pt x="180" y="449"/>
                    <a:pt x="181" y="451"/>
                    <a:pt x="183" y="455"/>
                  </a:cubicBezTo>
                  <a:cubicBezTo>
                    <a:pt x="178" y="455"/>
                    <a:pt x="174" y="456"/>
                    <a:pt x="169" y="456"/>
                  </a:cubicBezTo>
                  <a:cubicBezTo>
                    <a:pt x="169" y="455"/>
                    <a:pt x="168" y="454"/>
                    <a:pt x="167" y="453"/>
                  </a:cubicBezTo>
                  <a:cubicBezTo>
                    <a:pt x="165" y="450"/>
                    <a:pt x="161" y="445"/>
                    <a:pt x="157" y="441"/>
                  </a:cubicBezTo>
                  <a:cubicBezTo>
                    <a:pt x="158" y="442"/>
                    <a:pt x="159" y="443"/>
                    <a:pt x="160" y="443"/>
                  </a:cubicBezTo>
                  <a:cubicBezTo>
                    <a:pt x="162" y="441"/>
                    <a:pt x="162" y="441"/>
                    <a:pt x="162" y="441"/>
                  </a:cubicBezTo>
                  <a:cubicBezTo>
                    <a:pt x="157" y="437"/>
                    <a:pt x="149" y="430"/>
                    <a:pt x="139" y="422"/>
                  </a:cubicBezTo>
                  <a:cubicBezTo>
                    <a:pt x="135" y="418"/>
                    <a:pt x="131" y="414"/>
                    <a:pt x="127" y="410"/>
                  </a:cubicBezTo>
                  <a:cubicBezTo>
                    <a:pt x="119" y="403"/>
                    <a:pt x="110" y="396"/>
                    <a:pt x="102" y="389"/>
                  </a:cubicBezTo>
                  <a:cubicBezTo>
                    <a:pt x="99" y="386"/>
                    <a:pt x="96" y="383"/>
                    <a:pt x="93" y="380"/>
                  </a:cubicBezTo>
                  <a:cubicBezTo>
                    <a:pt x="92" y="381"/>
                    <a:pt x="92" y="381"/>
                    <a:pt x="92" y="381"/>
                  </a:cubicBezTo>
                  <a:cubicBezTo>
                    <a:pt x="80" y="372"/>
                    <a:pt x="69" y="364"/>
                    <a:pt x="60" y="360"/>
                  </a:cubicBezTo>
                  <a:cubicBezTo>
                    <a:pt x="58" y="359"/>
                    <a:pt x="55" y="358"/>
                    <a:pt x="53" y="357"/>
                  </a:cubicBezTo>
                  <a:cubicBezTo>
                    <a:pt x="53" y="357"/>
                    <a:pt x="53" y="356"/>
                    <a:pt x="52" y="356"/>
                  </a:cubicBezTo>
                  <a:cubicBezTo>
                    <a:pt x="52" y="352"/>
                    <a:pt x="52" y="349"/>
                    <a:pt x="51" y="346"/>
                  </a:cubicBezTo>
                  <a:cubicBezTo>
                    <a:pt x="52" y="344"/>
                    <a:pt x="53" y="342"/>
                    <a:pt x="54" y="340"/>
                  </a:cubicBezTo>
                  <a:cubicBezTo>
                    <a:pt x="55" y="340"/>
                    <a:pt x="55" y="340"/>
                    <a:pt x="55" y="340"/>
                  </a:cubicBezTo>
                  <a:cubicBezTo>
                    <a:pt x="55" y="339"/>
                    <a:pt x="54" y="338"/>
                    <a:pt x="54" y="338"/>
                  </a:cubicBezTo>
                  <a:cubicBezTo>
                    <a:pt x="54" y="337"/>
                    <a:pt x="55" y="337"/>
                    <a:pt x="55" y="336"/>
                  </a:cubicBezTo>
                  <a:cubicBezTo>
                    <a:pt x="69" y="343"/>
                    <a:pt x="84" y="355"/>
                    <a:pt x="98" y="368"/>
                  </a:cubicBezTo>
                  <a:cubicBezTo>
                    <a:pt x="114" y="383"/>
                    <a:pt x="129" y="398"/>
                    <a:pt x="142" y="410"/>
                  </a:cubicBezTo>
                  <a:cubicBezTo>
                    <a:pt x="144" y="408"/>
                    <a:pt x="144" y="408"/>
                    <a:pt x="144" y="408"/>
                  </a:cubicBezTo>
                  <a:cubicBezTo>
                    <a:pt x="131" y="396"/>
                    <a:pt x="116" y="381"/>
                    <a:pt x="100" y="366"/>
                  </a:cubicBezTo>
                  <a:cubicBezTo>
                    <a:pt x="85" y="353"/>
                    <a:pt x="70" y="341"/>
                    <a:pt x="55" y="333"/>
                  </a:cubicBezTo>
                  <a:cubicBezTo>
                    <a:pt x="55" y="332"/>
                    <a:pt x="55" y="331"/>
                    <a:pt x="55" y="330"/>
                  </a:cubicBezTo>
                  <a:cubicBezTo>
                    <a:pt x="55" y="325"/>
                    <a:pt x="54" y="320"/>
                    <a:pt x="53" y="315"/>
                  </a:cubicBezTo>
                  <a:cubicBezTo>
                    <a:pt x="50" y="316"/>
                    <a:pt x="50" y="316"/>
                    <a:pt x="50" y="316"/>
                  </a:cubicBezTo>
                  <a:cubicBezTo>
                    <a:pt x="50" y="321"/>
                    <a:pt x="50" y="326"/>
                    <a:pt x="50" y="331"/>
                  </a:cubicBezTo>
                  <a:cubicBezTo>
                    <a:pt x="50" y="331"/>
                    <a:pt x="50" y="331"/>
                    <a:pt x="50" y="331"/>
                  </a:cubicBezTo>
                  <a:cubicBezTo>
                    <a:pt x="48" y="324"/>
                    <a:pt x="48" y="315"/>
                    <a:pt x="47" y="311"/>
                  </a:cubicBezTo>
                  <a:close/>
                  <a:moveTo>
                    <a:pt x="382" y="436"/>
                  </a:moveTo>
                  <a:cubicBezTo>
                    <a:pt x="390" y="437"/>
                    <a:pt x="400" y="438"/>
                    <a:pt x="411" y="441"/>
                  </a:cubicBezTo>
                  <a:cubicBezTo>
                    <a:pt x="401" y="440"/>
                    <a:pt x="391" y="438"/>
                    <a:pt x="382" y="436"/>
                  </a:cubicBezTo>
                  <a:close/>
                  <a:moveTo>
                    <a:pt x="38" y="293"/>
                  </a:moveTo>
                  <a:cubicBezTo>
                    <a:pt x="33" y="288"/>
                    <a:pt x="28" y="283"/>
                    <a:pt x="24" y="278"/>
                  </a:cubicBezTo>
                  <a:cubicBezTo>
                    <a:pt x="24" y="278"/>
                    <a:pt x="24" y="278"/>
                    <a:pt x="24" y="278"/>
                  </a:cubicBezTo>
                  <a:cubicBezTo>
                    <a:pt x="25" y="277"/>
                    <a:pt x="25" y="277"/>
                    <a:pt x="26" y="276"/>
                  </a:cubicBezTo>
                  <a:cubicBezTo>
                    <a:pt x="26" y="276"/>
                    <a:pt x="27" y="276"/>
                    <a:pt x="27" y="276"/>
                  </a:cubicBezTo>
                  <a:cubicBezTo>
                    <a:pt x="29" y="277"/>
                    <a:pt x="31" y="278"/>
                    <a:pt x="32" y="279"/>
                  </a:cubicBezTo>
                  <a:cubicBezTo>
                    <a:pt x="33" y="280"/>
                    <a:pt x="33" y="281"/>
                    <a:pt x="34" y="282"/>
                  </a:cubicBezTo>
                  <a:cubicBezTo>
                    <a:pt x="34" y="282"/>
                    <a:pt x="34" y="282"/>
                    <a:pt x="34" y="282"/>
                  </a:cubicBezTo>
                  <a:cubicBezTo>
                    <a:pt x="33" y="282"/>
                    <a:pt x="33" y="283"/>
                    <a:pt x="32" y="283"/>
                  </a:cubicBezTo>
                  <a:cubicBezTo>
                    <a:pt x="34" y="285"/>
                    <a:pt x="34" y="285"/>
                    <a:pt x="34" y="285"/>
                  </a:cubicBezTo>
                  <a:cubicBezTo>
                    <a:pt x="34" y="284"/>
                    <a:pt x="35" y="284"/>
                    <a:pt x="35" y="284"/>
                  </a:cubicBezTo>
                  <a:cubicBezTo>
                    <a:pt x="35" y="284"/>
                    <a:pt x="35" y="284"/>
                    <a:pt x="36" y="284"/>
                  </a:cubicBezTo>
                  <a:cubicBezTo>
                    <a:pt x="37" y="284"/>
                    <a:pt x="39" y="285"/>
                    <a:pt x="42" y="286"/>
                  </a:cubicBezTo>
                  <a:cubicBezTo>
                    <a:pt x="42" y="286"/>
                    <a:pt x="42" y="286"/>
                    <a:pt x="42" y="287"/>
                  </a:cubicBezTo>
                  <a:cubicBezTo>
                    <a:pt x="43" y="289"/>
                    <a:pt x="44" y="290"/>
                    <a:pt x="45" y="292"/>
                  </a:cubicBezTo>
                  <a:cubicBezTo>
                    <a:pt x="46" y="291"/>
                    <a:pt x="46" y="291"/>
                    <a:pt x="46" y="291"/>
                  </a:cubicBezTo>
                  <a:cubicBezTo>
                    <a:pt x="48" y="293"/>
                    <a:pt x="49" y="295"/>
                    <a:pt x="51" y="297"/>
                  </a:cubicBezTo>
                  <a:cubicBezTo>
                    <a:pt x="51" y="297"/>
                    <a:pt x="51" y="298"/>
                    <a:pt x="50" y="298"/>
                  </a:cubicBezTo>
                  <a:cubicBezTo>
                    <a:pt x="50" y="299"/>
                    <a:pt x="50" y="299"/>
                    <a:pt x="50" y="299"/>
                  </a:cubicBezTo>
                  <a:cubicBezTo>
                    <a:pt x="46" y="297"/>
                    <a:pt x="42" y="295"/>
                    <a:pt x="38" y="293"/>
                  </a:cubicBezTo>
                  <a:close/>
                  <a:moveTo>
                    <a:pt x="60" y="279"/>
                  </a:moveTo>
                  <a:cubicBezTo>
                    <a:pt x="60" y="279"/>
                    <a:pt x="60" y="279"/>
                    <a:pt x="60" y="279"/>
                  </a:cubicBezTo>
                  <a:cubicBezTo>
                    <a:pt x="57" y="278"/>
                    <a:pt x="54" y="276"/>
                    <a:pt x="51" y="275"/>
                  </a:cubicBezTo>
                  <a:cubicBezTo>
                    <a:pt x="52" y="275"/>
                    <a:pt x="52" y="275"/>
                    <a:pt x="53" y="275"/>
                  </a:cubicBezTo>
                  <a:cubicBezTo>
                    <a:pt x="53" y="275"/>
                    <a:pt x="53" y="275"/>
                    <a:pt x="53" y="275"/>
                  </a:cubicBezTo>
                  <a:cubicBezTo>
                    <a:pt x="56" y="276"/>
                    <a:pt x="58" y="278"/>
                    <a:pt x="60" y="279"/>
                  </a:cubicBezTo>
                  <a:close/>
                  <a:moveTo>
                    <a:pt x="91" y="284"/>
                  </a:moveTo>
                  <a:cubicBezTo>
                    <a:pt x="105" y="292"/>
                    <a:pt x="120" y="303"/>
                    <a:pt x="134" y="316"/>
                  </a:cubicBezTo>
                  <a:cubicBezTo>
                    <a:pt x="152" y="332"/>
                    <a:pt x="169" y="350"/>
                    <a:pt x="183" y="364"/>
                  </a:cubicBezTo>
                  <a:cubicBezTo>
                    <a:pt x="182" y="364"/>
                    <a:pt x="180" y="364"/>
                    <a:pt x="179" y="364"/>
                  </a:cubicBezTo>
                  <a:cubicBezTo>
                    <a:pt x="179" y="364"/>
                    <a:pt x="181" y="364"/>
                    <a:pt x="183" y="365"/>
                  </a:cubicBezTo>
                  <a:cubicBezTo>
                    <a:pt x="186" y="367"/>
                    <a:pt x="188" y="370"/>
                    <a:pt x="191" y="372"/>
                  </a:cubicBezTo>
                  <a:cubicBezTo>
                    <a:pt x="191" y="371"/>
                    <a:pt x="191" y="371"/>
                    <a:pt x="191" y="371"/>
                  </a:cubicBezTo>
                  <a:cubicBezTo>
                    <a:pt x="190" y="373"/>
                    <a:pt x="191" y="377"/>
                    <a:pt x="195" y="377"/>
                  </a:cubicBezTo>
                  <a:cubicBezTo>
                    <a:pt x="195" y="377"/>
                    <a:pt x="196" y="377"/>
                    <a:pt x="196" y="377"/>
                  </a:cubicBezTo>
                  <a:cubicBezTo>
                    <a:pt x="196" y="377"/>
                    <a:pt x="196" y="377"/>
                    <a:pt x="196" y="377"/>
                  </a:cubicBezTo>
                  <a:cubicBezTo>
                    <a:pt x="189" y="377"/>
                    <a:pt x="182" y="377"/>
                    <a:pt x="174" y="377"/>
                  </a:cubicBezTo>
                  <a:cubicBezTo>
                    <a:pt x="174" y="377"/>
                    <a:pt x="174" y="376"/>
                    <a:pt x="173" y="376"/>
                  </a:cubicBezTo>
                  <a:cubicBezTo>
                    <a:pt x="174" y="376"/>
                    <a:pt x="174" y="376"/>
                    <a:pt x="174" y="376"/>
                  </a:cubicBezTo>
                  <a:cubicBezTo>
                    <a:pt x="174" y="376"/>
                    <a:pt x="174" y="376"/>
                    <a:pt x="175" y="377"/>
                  </a:cubicBezTo>
                  <a:cubicBezTo>
                    <a:pt x="175" y="376"/>
                    <a:pt x="175" y="376"/>
                    <a:pt x="175" y="376"/>
                  </a:cubicBezTo>
                  <a:cubicBezTo>
                    <a:pt x="177" y="377"/>
                    <a:pt x="178" y="377"/>
                    <a:pt x="180" y="377"/>
                  </a:cubicBezTo>
                  <a:cubicBezTo>
                    <a:pt x="182" y="377"/>
                    <a:pt x="183" y="377"/>
                    <a:pt x="184" y="376"/>
                  </a:cubicBezTo>
                  <a:cubicBezTo>
                    <a:pt x="186" y="376"/>
                    <a:pt x="186" y="376"/>
                    <a:pt x="186" y="376"/>
                  </a:cubicBezTo>
                  <a:cubicBezTo>
                    <a:pt x="185" y="374"/>
                    <a:pt x="185" y="374"/>
                    <a:pt x="185" y="374"/>
                  </a:cubicBezTo>
                  <a:cubicBezTo>
                    <a:pt x="182" y="371"/>
                    <a:pt x="180" y="369"/>
                    <a:pt x="177" y="366"/>
                  </a:cubicBezTo>
                  <a:cubicBezTo>
                    <a:pt x="179" y="365"/>
                    <a:pt x="180" y="362"/>
                    <a:pt x="178" y="361"/>
                  </a:cubicBezTo>
                  <a:cubicBezTo>
                    <a:pt x="173" y="357"/>
                    <a:pt x="167" y="354"/>
                    <a:pt x="162" y="350"/>
                  </a:cubicBezTo>
                  <a:cubicBezTo>
                    <a:pt x="154" y="344"/>
                    <a:pt x="147" y="338"/>
                    <a:pt x="139" y="332"/>
                  </a:cubicBezTo>
                  <a:cubicBezTo>
                    <a:pt x="139" y="332"/>
                    <a:pt x="139" y="332"/>
                    <a:pt x="139" y="332"/>
                  </a:cubicBezTo>
                  <a:cubicBezTo>
                    <a:pt x="125" y="318"/>
                    <a:pt x="108" y="300"/>
                    <a:pt x="91" y="284"/>
                  </a:cubicBezTo>
                  <a:close/>
                  <a:moveTo>
                    <a:pt x="83" y="277"/>
                  </a:moveTo>
                  <a:cubicBezTo>
                    <a:pt x="68" y="265"/>
                    <a:pt x="52" y="254"/>
                    <a:pt x="35" y="249"/>
                  </a:cubicBezTo>
                  <a:cubicBezTo>
                    <a:pt x="37" y="248"/>
                    <a:pt x="37" y="248"/>
                    <a:pt x="37" y="248"/>
                  </a:cubicBezTo>
                  <a:cubicBezTo>
                    <a:pt x="37" y="244"/>
                    <a:pt x="36" y="240"/>
                    <a:pt x="35" y="236"/>
                  </a:cubicBezTo>
                  <a:cubicBezTo>
                    <a:pt x="64" y="254"/>
                    <a:pt x="91" y="276"/>
                    <a:pt x="118" y="299"/>
                  </a:cubicBezTo>
                  <a:cubicBezTo>
                    <a:pt x="106" y="290"/>
                    <a:pt x="95" y="282"/>
                    <a:pt x="83" y="277"/>
                  </a:cubicBezTo>
                  <a:close/>
                  <a:moveTo>
                    <a:pt x="32" y="207"/>
                  </a:moveTo>
                  <a:cubicBezTo>
                    <a:pt x="36" y="210"/>
                    <a:pt x="40" y="213"/>
                    <a:pt x="45" y="216"/>
                  </a:cubicBezTo>
                  <a:cubicBezTo>
                    <a:pt x="92" y="254"/>
                    <a:pt x="148" y="294"/>
                    <a:pt x="192" y="335"/>
                  </a:cubicBezTo>
                  <a:cubicBezTo>
                    <a:pt x="192" y="338"/>
                    <a:pt x="191" y="342"/>
                    <a:pt x="190" y="345"/>
                  </a:cubicBezTo>
                  <a:cubicBezTo>
                    <a:pt x="143" y="305"/>
                    <a:pt x="98" y="265"/>
                    <a:pt x="44" y="234"/>
                  </a:cubicBezTo>
                  <a:cubicBezTo>
                    <a:pt x="43" y="237"/>
                    <a:pt x="43" y="237"/>
                    <a:pt x="43" y="237"/>
                  </a:cubicBezTo>
                  <a:cubicBezTo>
                    <a:pt x="97" y="267"/>
                    <a:pt x="142" y="307"/>
                    <a:pt x="189" y="347"/>
                  </a:cubicBezTo>
                  <a:cubicBezTo>
                    <a:pt x="189" y="349"/>
                    <a:pt x="188" y="351"/>
                    <a:pt x="188" y="352"/>
                  </a:cubicBezTo>
                  <a:cubicBezTo>
                    <a:pt x="187" y="354"/>
                    <a:pt x="190" y="356"/>
                    <a:pt x="191" y="354"/>
                  </a:cubicBezTo>
                  <a:cubicBezTo>
                    <a:pt x="195" y="344"/>
                    <a:pt x="197" y="334"/>
                    <a:pt x="200" y="323"/>
                  </a:cubicBezTo>
                  <a:cubicBezTo>
                    <a:pt x="232" y="324"/>
                    <a:pt x="356" y="324"/>
                    <a:pt x="420" y="327"/>
                  </a:cubicBezTo>
                  <a:cubicBezTo>
                    <a:pt x="421" y="328"/>
                    <a:pt x="421" y="328"/>
                    <a:pt x="421" y="328"/>
                  </a:cubicBezTo>
                  <a:cubicBezTo>
                    <a:pt x="425" y="333"/>
                    <a:pt x="429" y="337"/>
                    <a:pt x="434" y="341"/>
                  </a:cubicBezTo>
                  <a:cubicBezTo>
                    <a:pt x="398" y="340"/>
                    <a:pt x="251" y="336"/>
                    <a:pt x="200" y="344"/>
                  </a:cubicBezTo>
                  <a:cubicBezTo>
                    <a:pt x="438" y="344"/>
                    <a:pt x="438" y="344"/>
                    <a:pt x="438" y="344"/>
                  </a:cubicBezTo>
                  <a:cubicBezTo>
                    <a:pt x="445" y="351"/>
                    <a:pt x="454" y="357"/>
                    <a:pt x="462" y="363"/>
                  </a:cubicBezTo>
                  <a:cubicBezTo>
                    <a:pt x="452" y="358"/>
                    <a:pt x="442" y="352"/>
                    <a:pt x="433" y="345"/>
                  </a:cubicBezTo>
                  <a:cubicBezTo>
                    <a:pt x="433" y="345"/>
                    <a:pt x="433" y="345"/>
                    <a:pt x="433" y="345"/>
                  </a:cubicBezTo>
                  <a:cubicBezTo>
                    <a:pt x="431" y="348"/>
                    <a:pt x="431" y="348"/>
                    <a:pt x="431" y="348"/>
                  </a:cubicBezTo>
                  <a:cubicBezTo>
                    <a:pt x="431" y="348"/>
                    <a:pt x="431" y="348"/>
                    <a:pt x="431" y="348"/>
                  </a:cubicBezTo>
                  <a:cubicBezTo>
                    <a:pt x="431" y="348"/>
                    <a:pt x="431" y="348"/>
                    <a:pt x="431" y="348"/>
                  </a:cubicBezTo>
                  <a:cubicBezTo>
                    <a:pt x="444" y="356"/>
                    <a:pt x="457" y="366"/>
                    <a:pt x="471" y="373"/>
                  </a:cubicBezTo>
                  <a:cubicBezTo>
                    <a:pt x="471" y="374"/>
                    <a:pt x="471" y="374"/>
                    <a:pt x="471" y="375"/>
                  </a:cubicBezTo>
                  <a:cubicBezTo>
                    <a:pt x="446" y="372"/>
                    <a:pt x="349" y="368"/>
                    <a:pt x="274" y="367"/>
                  </a:cubicBezTo>
                  <a:cubicBezTo>
                    <a:pt x="273" y="366"/>
                    <a:pt x="272" y="365"/>
                    <a:pt x="271" y="365"/>
                  </a:cubicBezTo>
                  <a:cubicBezTo>
                    <a:pt x="263" y="365"/>
                    <a:pt x="256" y="365"/>
                    <a:pt x="248" y="366"/>
                  </a:cubicBezTo>
                  <a:cubicBezTo>
                    <a:pt x="223" y="365"/>
                    <a:pt x="203" y="365"/>
                    <a:pt x="191" y="365"/>
                  </a:cubicBezTo>
                  <a:cubicBezTo>
                    <a:pt x="201" y="365"/>
                    <a:pt x="217" y="366"/>
                    <a:pt x="236" y="367"/>
                  </a:cubicBezTo>
                  <a:cubicBezTo>
                    <a:pt x="232" y="368"/>
                    <a:pt x="227" y="369"/>
                    <a:pt x="223" y="370"/>
                  </a:cubicBezTo>
                  <a:cubicBezTo>
                    <a:pt x="223" y="370"/>
                    <a:pt x="223" y="370"/>
                    <a:pt x="223" y="370"/>
                  </a:cubicBezTo>
                  <a:cubicBezTo>
                    <a:pt x="213" y="370"/>
                    <a:pt x="204" y="370"/>
                    <a:pt x="194" y="370"/>
                  </a:cubicBezTo>
                  <a:cubicBezTo>
                    <a:pt x="193" y="370"/>
                    <a:pt x="193" y="370"/>
                    <a:pt x="192" y="370"/>
                  </a:cubicBezTo>
                  <a:cubicBezTo>
                    <a:pt x="193" y="370"/>
                    <a:pt x="193" y="370"/>
                    <a:pt x="193" y="370"/>
                  </a:cubicBezTo>
                  <a:cubicBezTo>
                    <a:pt x="191" y="368"/>
                    <a:pt x="189" y="366"/>
                    <a:pt x="187" y="365"/>
                  </a:cubicBezTo>
                  <a:cubicBezTo>
                    <a:pt x="188" y="365"/>
                    <a:pt x="189" y="365"/>
                    <a:pt x="191" y="365"/>
                  </a:cubicBezTo>
                  <a:cubicBezTo>
                    <a:pt x="189" y="365"/>
                    <a:pt x="188" y="365"/>
                    <a:pt x="187" y="365"/>
                  </a:cubicBezTo>
                  <a:cubicBezTo>
                    <a:pt x="174" y="352"/>
                    <a:pt x="159" y="335"/>
                    <a:pt x="142" y="320"/>
                  </a:cubicBezTo>
                  <a:cubicBezTo>
                    <a:pt x="148" y="325"/>
                    <a:pt x="153" y="329"/>
                    <a:pt x="158" y="334"/>
                  </a:cubicBezTo>
                  <a:cubicBezTo>
                    <a:pt x="159" y="332"/>
                    <a:pt x="159" y="332"/>
                    <a:pt x="159" y="332"/>
                  </a:cubicBezTo>
                  <a:cubicBezTo>
                    <a:pt x="120" y="297"/>
                    <a:pt x="79" y="261"/>
                    <a:pt x="35" y="232"/>
                  </a:cubicBezTo>
                  <a:cubicBezTo>
                    <a:pt x="34" y="226"/>
                    <a:pt x="33" y="219"/>
                    <a:pt x="32" y="212"/>
                  </a:cubicBezTo>
                  <a:cubicBezTo>
                    <a:pt x="34" y="215"/>
                    <a:pt x="35" y="218"/>
                    <a:pt x="35" y="222"/>
                  </a:cubicBezTo>
                  <a:cubicBezTo>
                    <a:pt x="35" y="222"/>
                    <a:pt x="35" y="222"/>
                    <a:pt x="35" y="223"/>
                  </a:cubicBezTo>
                  <a:cubicBezTo>
                    <a:pt x="37" y="223"/>
                    <a:pt x="37" y="223"/>
                    <a:pt x="37" y="223"/>
                  </a:cubicBezTo>
                  <a:cubicBezTo>
                    <a:pt x="37" y="222"/>
                    <a:pt x="37" y="222"/>
                    <a:pt x="37" y="222"/>
                  </a:cubicBezTo>
                  <a:cubicBezTo>
                    <a:pt x="37" y="216"/>
                    <a:pt x="35" y="211"/>
                    <a:pt x="32" y="20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8" name="Freeform 177"/>
            <p:cNvSpPr>
              <a:spLocks/>
            </p:cNvSpPr>
            <p:nvPr/>
          </p:nvSpPr>
          <p:spPr bwMode="auto">
            <a:xfrm>
              <a:off x="2982479" y="5120060"/>
              <a:ext cx="353585" cy="164578"/>
            </a:xfrm>
            <a:custGeom>
              <a:avLst/>
              <a:gdLst>
                <a:gd name="T0" fmla="*/ 0 w 116"/>
                <a:gd name="T1" fmla="*/ 2 h 54"/>
                <a:gd name="T2" fmla="*/ 0 w 116"/>
                <a:gd name="T3" fmla="*/ 1 h 54"/>
                <a:gd name="T4" fmla="*/ 1 w 116"/>
                <a:gd name="T5" fmla="*/ 0 h 54"/>
                <a:gd name="T6" fmla="*/ 2 w 116"/>
                <a:gd name="T7" fmla="*/ 0 h 54"/>
                <a:gd name="T8" fmla="*/ 3 w 116"/>
                <a:gd name="T9" fmla="*/ 0 h 54"/>
                <a:gd name="T10" fmla="*/ 3 w 116"/>
                <a:gd name="T11" fmla="*/ 1 h 54"/>
                <a:gd name="T12" fmla="*/ 5 w 116"/>
                <a:gd name="T13" fmla="*/ 6 h 54"/>
                <a:gd name="T14" fmla="*/ 15 w 116"/>
                <a:gd name="T15" fmla="*/ 5 h 54"/>
                <a:gd name="T16" fmla="*/ 66 w 116"/>
                <a:gd name="T17" fmla="*/ 20 h 54"/>
                <a:gd name="T18" fmla="*/ 116 w 116"/>
                <a:gd name="T19" fmla="*/ 37 h 54"/>
                <a:gd name="T20" fmla="*/ 116 w 116"/>
                <a:gd name="T21" fmla="*/ 39 h 54"/>
                <a:gd name="T22" fmla="*/ 65 w 116"/>
                <a:gd name="T23" fmla="*/ 22 h 54"/>
                <a:gd name="T24" fmla="*/ 15 w 116"/>
                <a:gd name="T25" fmla="*/ 7 h 54"/>
                <a:gd name="T26" fmla="*/ 5 w 116"/>
                <a:gd name="T27" fmla="*/ 8 h 54"/>
                <a:gd name="T28" fmla="*/ 6 w 116"/>
                <a:gd name="T29" fmla="*/ 9 h 54"/>
                <a:gd name="T30" fmla="*/ 8 w 116"/>
                <a:gd name="T31" fmla="*/ 26 h 54"/>
                <a:gd name="T32" fmla="*/ 81 w 116"/>
                <a:gd name="T33" fmla="*/ 52 h 54"/>
                <a:gd name="T34" fmla="*/ 80 w 116"/>
                <a:gd name="T35" fmla="*/ 54 h 54"/>
                <a:gd name="T36" fmla="*/ 9 w 116"/>
                <a:gd name="T37" fmla="*/ 29 h 54"/>
                <a:gd name="T38" fmla="*/ 10 w 116"/>
                <a:gd name="T39" fmla="*/ 40 h 54"/>
                <a:gd name="T40" fmla="*/ 8 w 116"/>
                <a:gd name="T41" fmla="*/ 40 h 54"/>
                <a:gd name="T42" fmla="*/ 7 w 116"/>
                <a:gd name="T43" fmla="*/ 32 h 54"/>
                <a:gd name="T44" fmla="*/ 6 w 116"/>
                <a:gd name="T45" fmla="*/ 28 h 54"/>
                <a:gd name="T46" fmla="*/ 3 w 116"/>
                <a:gd name="T47" fmla="*/ 26 h 54"/>
                <a:gd name="T48" fmla="*/ 4 w 116"/>
                <a:gd name="T49" fmla="*/ 24 h 54"/>
                <a:gd name="T50" fmla="*/ 6 w 116"/>
                <a:gd name="T51" fmla="*/ 25 h 54"/>
                <a:gd name="T52" fmla="*/ 4 w 116"/>
                <a:gd name="T53" fmla="*/ 12 h 54"/>
                <a:gd name="T54" fmla="*/ 2 w 116"/>
                <a:gd name="T55" fmla="*/ 4 h 54"/>
                <a:gd name="T56" fmla="*/ 1 w 116"/>
                <a:gd name="T57" fmla="*/ 2 h 54"/>
                <a:gd name="T58" fmla="*/ 1 w 116"/>
                <a:gd name="T59" fmla="*/ 2 h 54"/>
                <a:gd name="T60" fmla="*/ 0 w 116"/>
                <a:gd name="T61"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 h="54">
                  <a:moveTo>
                    <a:pt x="0" y="2"/>
                  </a:moveTo>
                  <a:cubicBezTo>
                    <a:pt x="0" y="1"/>
                    <a:pt x="0" y="1"/>
                    <a:pt x="0" y="1"/>
                  </a:cubicBezTo>
                  <a:cubicBezTo>
                    <a:pt x="1" y="0"/>
                    <a:pt x="1" y="0"/>
                    <a:pt x="1" y="0"/>
                  </a:cubicBezTo>
                  <a:cubicBezTo>
                    <a:pt x="1" y="0"/>
                    <a:pt x="1" y="0"/>
                    <a:pt x="2" y="0"/>
                  </a:cubicBezTo>
                  <a:cubicBezTo>
                    <a:pt x="2" y="0"/>
                    <a:pt x="3" y="0"/>
                    <a:pt x="3" y="0"/>
                  </a:cubicBezTo>
                  <a:cubicBezTo>
                    <a:pt x="3" y="0"/>
                    <a:pt x="3" y="1"/>
                    <a:pt x="3" y="1"/>
                  </a:cubicBezTo>
                  <a:cubicBezTo>
                    <a:pt x="4" y="2"/>
                    <a:pt x="4" y="4"/>
                    <a:pt x="5" y="6"/>
                  </a:cubicBezTo>
                  <a:cubicBezTo>
                    <a:pt x="8" y="5"/>
                    <a:pt x="11" y="5"/>
                    <a:pt x="15" y="5"/>
                  </a:cubicBezTo>
                  <a:cubicBezTo>
                    <a:pt x="31" y="5"/>
                    <a:pt x="48" y="12"/>
                    <a:pt x="66" y="20"/>
                  </a:cubicBezTo>
                  <a:cubicBezTo>
                    <a:pt x="83" y="28"/>
                    <a:pt x="100" y="35"/>
                    <a:pt x="116" y="37"/>
                  </a:cubicBezTo>
                  <a:cubicBezTo>
                    <a:pt x="116" y="39"/>
                    <a:pt x="116" y="39"/>
                    <a:pt x="116" y="39"/>
                  </a:cubicBezTo>
                  <a:cubicBezTo>
                    <a:pt x="99" y="38"/>
                    <a:pt x="82" y="30"/>
                    <a:pt x="65" y="22"/>
                  </a:cubicBezTo>
                  <a:cubicBezTo>
                    <a:pt x="47" y="15"/>
                    <a:pt x="30" y="7"/>
                    <a:pt x="15" y="7"/>
                  </a:cubicBezTo>
                  <a:cubicBezTo>
                    <a:pt x="11" y="7"/>
                    <a:pt x="8" y="8"/>
                    <a:pt x="5" y="8"/>
                  </a:cubicBezTo>
                  <a:cubicBezTo>
                    <a:pt x="5" y="8"/>
                    <a:pt x="5" y="9"/>
                    <a:pt x="6" y="9"/>
                  </a:cubicBezTo>
                  <a:cubicBezTo>
                    <a:pt x="7" y="14"/>
                    <a:pt x="8" y="20"/>
                    <a:pt x="8" y="26"/>
                  </a:cubicBezTo>
                  <a:cubicBezTo>
                    <a:pt x="32" y="36"/>
                    <a:pt x="56" y="44"/>
                    <a:pt x="81" y="52"/>
                  </a:cubicBezTo>
                  <a:cubicBezTo>
                    <a:pt x="80" y="54"/>
                    <a:pt x="80" y="54"/>
                    <a:pt x="80" y="54"/>
                  </a:cubicBezTo>
                  <a:cubicBezTo>
                    <a:pt x="56" y="46"/>
                    <a:pt x="32" y="39"/>
                    <a:pt x="9" y="29"/>
                  </a:cubicBezTo>
                  <a:cubicBezTo>
                    <a:pt x="10" y="34"/>
                    <a:pt x="10" y="38"/>
                    <a:pt x="10" y="40"/>
                  </a:cubicBezTo>
                  <a:cubicBezTo>
                    <a:pt x="8" y="40"/>
                    <a:pt x="8" y="40"/>
                    <a:pt x="8" y="40"/>
                  </a:cubicBezTo>
                  <a:cubicBezTo>
                    <a:pt x="8" y="39"/>
                    <a:pt x="7" y="36"/>
                    <a:pt x="7" y="32"/>
                  </a:cubicBezTo>
                  <a:cubicBezTo>
                    <a:pt x="7" y="30"/>
                    <a:pt x="6" y="29"/>
                    <a:pt x="6" y="28"/>
                  </a:cubicBezTo>
                  <a:cubicBezTo>
                    <a:pt x="5" y="27"/>
                    <a:pt x="4" y="27"/>
                    <a:pt x="3" y="26"/>
                  </a:cubicBezTo>
                  <a:cubicBezTo>
                    <a:pt x="4" y="24"/>
                    <a:pt x="4" y="24"/>
                    <a:pt x="4" y="24"/>
                  </a:cubicBezTo>
                  <a:cubicBezTo>
                    <a:pt x="5" y="24"/>
                    <a:pt x="5" y="24"/>
                    <a:pt x="6" y="25"/>
                  </a:cubicBezTo>
                  <a:cubicBezTo>
                    <a:pt x="5" y="20"/>
                    <a:pt x="4" y="16"/>
                    <a:pt x="4" y="12"/>
                  </a:cubicBezTo>
                  <a:cubicBezTo>
                    <a:pt x="3" y="9"/>
                    <a:pt x="2" y="6"/>
                    <a:pt x="2" y="4"/>
                  </a:cubicBezTo>
                  <a:cubicBezTo>
                    <a:pt x="2" y="3"/>
                    <a:pt x="1" y="3"/>
                    <a:pt x="1" y="2"/>
                  </a:cubicBezTo>
                  <a:cubicBezTo>
                    <a:pt x="1" y="2"/>
                    <a:pt x="1" y="2"/>
                    <a:pt x="1" y="2"/>
                  </a:cubicBezTo>
                  <a:lnTo>
                    <a:pt x="0"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9" name="Freeform 178"/>
            <p:cNvSpPr>
              <a:spLocks/>
            </p:cNvSpPr>
            <p:nvPr/>
          </p:nvSpPr>
          <p:spPr bwMode="auto">
            <a:xfrm>
              <a:off x="3010765" y="5168919"/>
              <a:ext cx="249438" cy="109290"/>
            </a:xfrm>
            <a:custGeom>
              <a:avLst/>
              <a:gdLst>
                <a:gd name="T0" fmla="*/ 82 w 82"/>
                <a:gd name="T1" fmla="*/ 36 h 36"/>
                <a:gd name="T2" fmla="*/ 81 w 82"/>
                <a:gd name="T3" fmla="*/ 36 h 36"/>
                <a:gd name="T4" fmla="*/ 76 w 82"/>
                <a:gd name="T5" fmla="*/ 34 h 36"/>
                <a:gd name="T6" fmla="*/ 39 w 82"/>
                <a:gd name="T7" fmla="*/ 16 h 36"/>
                <a:gd name="T8" fmla="*/ 17 w 82"/>
                <a:gd name="T9" fmla="*/ 7 h 36"/>
                <a:gd name="T10" fmla="*/ 0 w 82"/>
                <a:gd name="T11" fmla="*/ 3 h 36"/>
                <a:gd name="T12" fmla="*/ 0 w 82"/>
                <a:gd name="T13" fmla="*/ 0 h 36"/>
                <a:gd name="T14" fmla="*/ 22 w 82"/>
                <a:gd name="T15" fmla="*/ 5 h 36"/>
                <a:gd name="T16" fmla="*/ 61 w 82"/>
                <a:gd name="T17" fmla="*/ 23 h 36"/>
                <a:gd name="T18" fmla="*/ 75 w 82"/>
                <a:gd name="T19" fmla="*/ 30 h 36"/>
                <a:gd name="T20" fmla="*/ 80 w 82"/>
                <a:gd name="T21" fmla="*/ 33 h 36"/>
                <a:gd name="T22" fmla="*/ 81 w 82"/>
                <a:gd name="T23" fmla="*/ 33 h 36"/>
                <a:gd name="T24" fmla="*/ 82 w 82"/>
                <a:gd name="T25" fmla="*/ 33 h 36"/>
                <a:gd name="T26" fmla="*/ 82 w 82"/>
                <a:gd name="T27" fmla="*/ 33 h 36"/>
                <a:gd name="T28" fmla="*/ 82 w 82"/>
                <a:gd name="T29" fmla="*/ 34 h 36"/>
                <a:gd name="T30" fmla="*/ 82 w 82"/>
                <a:gd name="T31" fmla="*/ 34 h 36"/>
                <a:gd name="T32" fmla="*/ 81 w 82"/>
                <a:gd name="T33" fmla="*/ 33 h 36"/>
                <a:gd name="T34" fmla="*/ 82 w 82"/>
                <a:gd name="T3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36">
                  <a:moveTo>
                    <a:pt x="82" y="36"/>
                  </a:moveTo>
                  <a:cubicBezTo>
                    <a:pt x="81" y="36"/>
                    <a:pt x="81" y="36"/>
                    <a:pt x="81" y="36"/>
                  </a:cubicBezTo>
                  <a:cubicBezTo>
                    <a:pt x="80" y="36"/>
                    <a:pt x="78" y="35"/>
                    <a:pt x="76" y="34"/>
                  </a:cubicBezTo>
                  <a:cubicBezTo>
                    <a:pt x="69" y="30"/>
                    <a:pt x="54" y="22"/>
                    <a:pt x="39" y="16"/>
                  </a:cubicBezTo>
                  <a:cubicBezTo>
                    <a:pt x="32" y="12"/>
                    <a:pt x="24" y="9"/>
                    <a:pt x="17" y="7"/>
                  </a:cubicBezTo>
                  <a:cubicBezTo>
                    <a:pt x="11" y="4"/>
                    <a:pt x="4" y="3"/>
                    <a:pt x="0" y="3"/>
                  </a:cubicBezTo>
                  <a:cubicBezTo>
                    <a:pt x="0" y="0"/>
                    <a:pt x="0" y="0"/>
                    <a:pt x="0" y="0"/>
                  </a:cubicBezTo>
                  <a:cubicBezTo>
                    <a:pt x="6" y="0"/>
                    <a:pt x="14" y="2"/>
                    <a:pt x="22" y="5"/>
                  </a:cubicBezTo>
                  <a:cubicBezTo>
                    <a:pt x="35" y="10"/>
                    <a:pt x="49" y="17"/>
                    <a:pt x="61" y="23"/>
                  </a:cubicBezTo>
                  <a:cubicBezTo>
                    <a:pt x="67" y="26"/>
                    <a:pt x="72" y="29"/>
                    <a:pt x="75" y="30"/>
                  </a:cubicBezTo>
                  <a:cubicBezTo>
                    <a:pt x="77" y="31"/>
                    <a:pt x="79" y="32"/>
                    <a:pt x="80" y="33"/>
                  </a:cubicBezTo>
                  <a:cubicBezTo>
                    <a:pt x="80" y="33"/>
                    <a:pt x="81" y="33"/>
                    <a:pt x="81" y="33"/>
                  </a:cubicBezTo>
                  <a:cubicBezTo>
                    <a:pt x="82" y="33"/>
                    <a:pt x="82" y="33"/>
                    <a:pt x="82" y="33"/>
                  </a:cubicBezTo>
                  <a:cubicBezTo>
                    <a:pt x="82" y="33"/>
                    <a:pt x="82" y="33"/>
                    <a:pt x="82" y="33"/>
                  </a:cubicBezTo>
                  <a:cubicBezTo>
                    <a:pt x="82" y="34"/>
                    <a:pt x="82" y="34"/>
                    <a:pt x="82" y="34"/>
                  </a:cubicBezTo>
                  <a:cubicBezTo>
                    <a:pt x="82" y="34"/>
                    <a:pt x="82" y="34"/>
                    <a:pt x="82" y="34"/>
                  </a:cubicBezTo>
                  <a:cubicBezTo>
                    <a:pt x="81" y="33"/>
                    <a:pt x="81" y="33"/>
                    <a:pt x="81" y="33"/>
                  </a:cubicBezTo>
                  <a:cubicBezTo>
                    <a:pt x="82" y="36"/>
                    <a:pt x="82" y="36"/>
                    <a:pt x="82" y="3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0" name="Freeform 179"/>
            <p:cNvSpPr>
              <a:spLocks/>
            </p:cNvSpPr>
            <p:nvPr/>
          </p:nvSpPr>
          <p:spPr bwMode="auto">
            <a:xfrm>
              <a:off x="3111055" y="4058020"/>
              <a:ext cx="96432" cy="102861"/>
            </a:xfrm>
            <a:custGeom>
              <a:avLst/>
              <a:gdLst>
                <a:gd name="T0" fmla="*/ 22 w 32"/>
                <a:gd name="T1" fmla="*/ 13 h 34"/>
                <a:gd name="T2" fmla="*/ 32 w 32"/>
                <a:gd name="T3" fmla="*/ 34 h 34"/>
                <a:gd name="T4" fmla="*/ 32 w 32"/>
                <a:gd name="T5" fmla="*/ 34 h 34"/>
                <a:gd name="T6" fmla="*/ 29 w 32"/>
                <a:gd name="T7" fmla="*/ 34 h 34"/>
                <a:gd name="T8" fmla="*/ 29 w 32"/>
                <a:gd name="T9" fmla="*/ 34 h 34"/>
                <a:gd name="T10" fmla="*/ 20 w 32"/>
                <a:gd name="T11" fmla="*/ 15 h 34"/>
                <a:gd name="T12" fmla="*/ 0 w 32"/>
                <a:gd name="T13" fmla="*/ 2 h 34"/>
                <a:gd name="T14" fmla="*/ 0 w 32"/>
                <a:gd name="T15" fmla="*/ 0 h 34"/>
                <a:gd name="T16" fmla="*/ 22 w 32"/>
                <a:gd name="T17" fmla="*/ 1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4">
                  <a:moveTo>
                    <a:pt x="22" y="13"/>
                  </a:moveTo>
                  <a:cubicBezTo>
                    <a:pt x="28" y="19"/>
                    <a:pt x="32" y="27"/>
                    <a:pt x="32" y="34"/>
                  </a:cubicBezTo>
                  <a:cubicBezTo>
                    <a:pt x="32" y="34"/>
                    <a:pt x="32" y="34"/>
                    <a:pt x="32" y="34"/>
                  </a:cubicBezTo>
                  <a:cubicBezTo>
                    <a:pt x="29" y="34"/>
                    <a:pt x="29" y="34"/>
                    <a:pt x="29" y="34"/>
                  </a:cubicBezTo>
                  <a:cubicBezTo>
                    <a:pt x="29" y="34"/>
                    <a:pt x="29" y="34"/>
                    <a:pt x="29" y="34"/>
                  </a:cubicBezTo>
                  <a:cubicBezTo>
                    <a:pt x="30" y="28"/>
                    <a:pt x="26" y="21"/>
                    <a:pt x="20" y="15"/>
                  </a:cubicBezTo>
                  <a:cubicBezTo>
                    <a:pt x="15" y="9"/>
                    <a:pt x="7" y="4"/>
                    <a:pt x="0" y="2"/>
                  </a:cubicBezTo>
                  <a:cubicBezTo>
                    <a:pt x="0" y="0"/>
                    <a:pt x="0" y="0"/>
                    <a:pt x="0" y="0"/>
                  </a:cubicBezTo>
                  <a:cubicBezTo>
                    <a:pt x="8" y="1"/>
                    <a:pt x="16" y="7"/>
                    <a:pt x="2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1" name="Freeform 180"/>
            <p:cNvSpPr>
              <a:spLocks/>
            </p:cNvSpPr>
            <p:nvPr/>
          </p:nvSpPr>
          <p:spPr bwMode="auto">
            <a:xfrm>
              <a:off x="3509641" y="3982160"/>
              <a:ext cx="100289" cy="189007"/>
            </a:xfrm>
            <a:custGeom>
              <a:avLst/>
              <a:gdLst>
                <a:gd name="T0" fmla="*/ 3 w 33"/>
                <a:gd name="T1" fmla="*/ 60 h 62"/>
                <a:gd name="T2" fmla="*/ 1 w 33"/>
                <a:gd name="T3" fmla="*/ 59 h 62"/>
                <a:gd name="T4" fmla="*/ 28 w 33"/>
                <a:gd name="T5" fmla="*/ 2 h 62"/>
                <a:gd name="T6" fmla="*/ 32 w 33"/>
                <a:gd name="T7" fmla="*/ 4 h 62"/>
                <a:gd name="T8" fmla="*/ 3 w 33"/>
                <a:gd name="T9" fmla="*/ 60 h 62"/>
              </a:gdLst>
              <a:ahLst/>
              <a:cxnLst>
                <a:cxn ang="0">
                  <a:pos x="T0" y="T1"/>
                </a:cxn>
                <a:cxn ang="0">
                  <a:pos x="T2" y="T3"/>
                </a:cxn>
                <a:cxn ang="0">
                  <a:pos x="T4" y="T5"/>
                </a:cxn>
                <a:cxn ang="0">
                  <a:pos x="T6" y="T7"/>
                </a:cxn>
                <a:cxn ang="0">
                  <a:pos x="T8" y="T9"/>
                </a:cxn>
              </a:cxnLst>
              <a:rect l="0" t="0" r="r" b="b"/>
              <a:pathLst>
                <a:path w="33" h="62">
                  <a:moveTo>
                    <a:pt x="3" y="60"/>
                  </a:moveTo>
                  <a:cubicBezTo>
                    <a:pt x="3" y="62"/>
                    <a:pt x="0" y="60"/>
                    <a:pt x="1" y="59"/>
                  </a:cubicBezTo>
                  <a:cubicBezTo>
                    <a:pt x="7" y="39"/>
                    <a:pt x="20" y="21"/>
                    <a:pt x="28" y="2"/>
                  </a:cubicBezTo>
                  <a:cubicBezTo>
                    <a:pt x="29" y="0"/>
                    <a:pt x="33" y="2"/>
                    <a:pt x="32" y="4"/>
                  </a:cubicBezTo>
                  <a:cubicBezTo>
                    <a:pt x="23" y="23"/>
                    <a:pt x="11" y="40"/>
                    <a:pt x="3" y="6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2" name="Freeform 181"/>
            <p:cNvSpPr>
              <a:spLocks/>
            </p:cNvSpPr>
            <p:nvPr/>
          </p:nvSpPr>
          <p:spPr bwMode="auto">
            <a:xfrm>
              <a:off x="3035195" y="3705721"/>
              <a:ext cx="276439" cy="263581"/>
            </a:xfrm>
            <a:custGeom>
              <a:avLst/>
              <a:gdLst>
                <a:gd name="T0" fmla="*/ 82 w 91"/>
                <a:gd name="T1" fmla="*/ 13 h 87"/>
                <a:gd name="T2" fmla="*/ 60 w 91"/>
                <a:gd name="T3" fmla="*/ 23 h 87"/>
                <a:gd name="T4" fmla="*/ 39 w 91"/>
                <a:gd name="T5" fmla="*/ 38 h 87"/>
                <a:gd name="T6" fmla="*/ 4 w 91"/>
                <a:gd name="T7" fmla="*/ 84 h 87"/>
                <a:gd name="T8" fmla="*/ 0 w 91"/>
                <a:gd name="T9" fmla="*/ 83 h 87"/>
                <a:gd name="T10" fmla="*/ 29 w 91"/>
                <a:gd name="T11" fmla="*/ 41 h 87"/>
                <a:gd name="T12" fmla="*/ 55 w 91"/>
                <a:gd name="T13" fmla="*/ 21 h 87"/>
                <a:gd name="T14" fmla="*/ 66 w 91"/>
                <a:gd name="T15" fmla="*/ 15 h 87"/>
                <a:gd name="T16" fmla="*/ 81 w 91"/>
                <a:gd name="T17" fmla="*/ 7 h 87"/>
                <a:gd name="T18" fmla="*/ 82 w 91"/>
                <a:gd name="T19" fmla="*/ 1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87">
                  <a:moveTo>
                    <a:pt x="82" y="13"/>
                  </a:moveTo>
                  <a:cubicBezTo>
                    <a:pt x="77" y="11"/>
                    <a:pt x="64" y="20"/>
                    <a:pt x="60" y="23"/>
                  </a:cubicBezTo>
                  <a:cubicBezTo>
                    <a:pt x="53" y="27"/>
                    <a:pt x="46" y="32"/>
                    <a:pt x="39" y="38"/>
                  </a:cubicBezTo>
                  <a:cubicBezTo>
                    <a:pt x="24" y="49"/>
                    <a:pt x="8" y="65"/>
                    <a:pt x="4" y="84"/>
                  </a:cubicBezTo>
                  <a:cubicBezTo>
                    <a:pt x="4" y="87"/>
                    <a:pt x="0" y="86"/>
                    <a:pt x="0" y="83"/>
                  </a:cubicBezTo>
                  <a:cubicBezTo>
                    <a:pt x="3" y="66"/>
                    <a:pt x="16" y="52"/>
                    <a:pt x="29" y="41"/>
                  </a:cubicBezTo>
                  <a:cubicBezTo>
                    <a:pt x="37" y="33"/>
                    <a:pt x="46" y="27"/>
                    <a:pt x="55" y="21"/>
                  </a:cubicBezTo>
                  <a:cubicBezTo>
                    <a:pt x="58" y="18"/>
                    <a:pt x="62" y="16"/>
                    <a:pt x="66" y="15"/>
                  </a:cubicBezTo>
                  <a:cubicBezTo>
                    <a:pt x="70" y="12"/>
                    <a:pt x="78" y="11"/>
                    <a:pt x="81" y="7"/>
                  </a:cubicBezTo>
                  <a:cubicBezTo>
                    <a:pt x="87" y="0"/>
                    <a:pt x="91" y="16"/>
                    <a:pt x="8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3" name="Freeform 182"/>
            <p:cNvSpPr>
              <a:spLocks/>
            </p:cNvSpPr>
            <p:nvPr/>
          </p:nvSpPr>
          <p:spPr bwMode="auto">
            <a:xfrm>
              <a:off x="2886046" y="4529895"/>
              <a:ext cx="738028" cy="57859"/>
            </a:xfrm>
            <a:custGeom>
              <a:avLst/>
              <a:gdLst>
                <a:gd name="T0" fmla="*/ 2 w 243"/>
                <a:gd name="T1" fmla="*/ 13 h 19"/>
                <a:gd name="T2" fmla="*/ 123 w 243"/>
                <a:gd name="T3" fmla="*/ 7 h 19"/>
                <a:gd name="T4" fmla="*/ 181 w 243"/>
                <a:gd name="T5" fmla="*/ 3 h 19"/>
                <a:gd name="T6" fmla="*/ 241 w 243"/>
                <a:gd name="T7" fmla="*/ 2 h 19"/>
                <a:gd name="T8" fmla="*/ 240 w 243"/>
                <a:gd name="T9" fmla="*/ 7 h 19"/>
                <a:gd name="T10" fmla="*/ 182 w 243"/>
                <a:gd name="T11" fmla="*/ 9 h 19"/>
                <a:gd name="T12" fmla="*/ 123 w 243"/>
                <a:gd name="T13" fmla="*/ 12 h 19"/>
                <a:gd name="T14" fmla="*/ 32 w 243"/>
                <a:gd name="T15" fmla="*/ 16 h 19"/>
                <a:gd name="T16" fmla="*/ 30 w 243"/>
                <a:gd name="T17" fmla="*/ 18 h 19"/>
                <a:gd name="T18" fmla="*/ 3 w 243"/>
                <a:gd name="T19" fmla="*/ 17 h 19"/>
                <a:gd name="T20" fmla="*/ 2 w 243"/>
                <a:gd name="T21"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19">
                  <a:moveTo>
                    <a:pt x="2" y="13"/>
                  </a:moveTo>
                  <a:cubicBezTo>
                    <a:pt x="42" y="12"/>
                    <a:pt x="83" y="9"/>
                    <a:pt x="123" y="7"/>
                  </a:cubicBezTo>
                  <a:cubicBezTo>
                    <a:pt x="142" y="5"/>
                    <a:pt x="162" y="4"/>
                    <a:pt x="181" y="3"/>
                  </a:cubicBezTo>
                  <a:cubicBezTo>
                    <a:pt x="201" y="2"/>
                    <a:pt x="221" y="0"/>
                    <a:pt x="241" y="2"/>
                  </a:cubicBezTo>
                  <a:cubicBezTo>
                    <a:pt x="243" y="3"/>
                    <a:pt x="243" y="6"/>
                    <a:pt x="240" y="7"/>
                  </a:cubicBezTo>
                  <a:cubicBezTo>
                    <a:pt x="221" y="9"/>
                    <a:pt x="201" y="8"/>
                    <a:pt x="182" y="9"/>
                  </a:cubicBezTo>
                  <a:cubicBezTo>
                    <a:pt x="162" y="10"/>
                    <a:pt x="143" y="11"/>
                    <a:pt x="123" y="12"/>
                  </a:cubicBezTo>
                  <a:cubicBezTo>
                    <a:pt x="93" y="14"/>
                    <a:pt x="62" y="16"/>
                    <a:pt x="32" y="16"/>
                  </a:cubicBezTo>
                  <a:cubicBezTo>
                    <a:pt x="32" y="17"/>
                    <a:pt x="32" y="19"/>
                    <a:pt x="30" y="18"/>
                  </a:cubicBezTo>
                  <a:cubicBezTo>
                    <a:pt x="21" y="17"/>
                    <a:pt x="12" y="17"/>
                    <a:pt x="3" y="17"/>
                  </a:cubicBezTo>
                  <a:cubicBezTo>
                    <a:pt x="0" y="17"/>
                    <a:pt x="0" y="13"/>
                    <a:pt x="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grpSp>
      <p:sp>
        <p:nvSpPr>
          <p:cNvPr id="24" name="Freeform 130"/>
          <p:cNvSpPr>
            <a:spLocks noEditPoints="1"/>
          </p:cNvSpPr>
          <p:nvPr/>
        </p:nvSpPr>
        <p:spPr bwMode="auto">
          <a:xfrm>
            <a:off x="10476503" y="5675085"/>
            <a:ext cx="948205" cy="884473"/>
          </a:xfrm>
          <a:custGeom>
            <a:avLst/>
            <a:gdLst>
              <a:gd name="T0" fmla="*/ 71 w 84"/>
              <a:gd name="T1" fmla="*/ 86 h 97"/>
              <a:gd name="T2" fmla="*/ 49 w 84"/>
              <a:gd name="T3" fmla="*/ 0 h 97"/>
              <a:gd name="T4" fmla="*/ 0 w 84"/>
              <a:gd name="T5" fmla="*/ 56 h 97"/>
              <a:gd name="T6" fmla="*/ 46 w 84"/>
              <a:gd name="T7" fmla="*/ 74 h 97"/>
              <a:gd name="T8" fmla="*/ 36 w 84"/>
              <a:gd name="T9" fmla="*/ 86 h 97"/>
              <a:gd name="T10" fmla="*/ 34 w 84"/>
              <a:gd name="T11" fmla="*/ 71 h 97"/>
              <a:gd name="T12" fmla="*/ 19 w 84"/>
              <a:gd name="T13" fmla="*/ 89 h 97"/>
              <a:gd name="T14" fmla="*/ 28 w 84"/>
              <a:gd name="T15" fmla="*/ 86 h 97"/>
              <a:gd name="T16" fmla="*/ 14 w 84"/>
              <a:gd name="T17" fmla="*/ 86 h 97"/>
              <a:gd name="T18" fmla="*/ 32 w 84"/>
              <a:gd name="T19" fmla="*/ 72 h 97"/>
              <a:gd name="T20" fmla="*/ 55 w 84"/>
              <a:gd name="T21" fmla="*/ 71 h 97"/>
              <a:gd name="T22" fmla="*/ 39 w 84"/>
              <a:gd name="T23" fmla="*/ 77 h 97"/>
              <a:gd name="T24" fmla="*/ 22 w 84"/>
              <a:gd name="T25" fmla="*/ 85 h 97"/>
              <a:gd name="T26" fmla="*/ 63 w 84"/>
              <a:gd name="T27" fmla="*/ 60 h 97"/>
              <a:gd name="T28" fmla="*/ 52 w 84"/>
              <a:gd name="T29" fmla="*/ 56 h 97"/>
              <a:gd name="T30" fmla="*/ 16 w 84"/>
              <a:gd name="T31" fmla="*/ 84 h 97"/>
              <a:gd name="T32" fmla="*/ 13 w 84"/>
              <a:gd name="T33" fmla="*/ 80 h 97"/>
              <a:gd name="T34" fmla="*/ 39 w 84"/>
              <a:gd name="T35" fmla="*/ 58 h 97"/>
              <a:gd name="T36" fmla="*/ 28 w 84"/>
              <a:gd name="T37" fmla="*/ 63 h 97"/>
              <a:gd name="T38" fmla="*/ 10 w 84"/>
              <a:gd name="T39" fmla="*/ 82 h 97"/>
              <a:gd name="T40" fmla="*/ 23 w 84"/>
              <a:gd name="T41" fmla="*/ 62 h 97"/>
              <a:gd name="T42" fmla="*/ 17 w 84"/>
              <a:gd name="T43" fmla="*/ 57 h 97"/>
              <a:gd name="T44" fmla="*/ 14 w 84"/>
              <a:gd name="T45" fmla="*/ 65 h 97"/>
              <a:gd name="T46" fmla="*/ 7 w 84"/>
              <a:gd name="T47" fmla="*/ 60 h 97"/>
              <a:gd name="T48" fmla="*/ 7 w 84"/>
              <a:gd name="T49" fmla="*/ 60 h 97"/>
              <a:gd name="T50" fmla="*/ 27 w 84"/>
              <a:gd name="T51" fmla="*/ 58 h 97"/>
              <a:gd name="T52" fmla="*/ 26 w 84"/>
              <a:gd name="T53" fmla="*/ 58 h 97"/>
              <a:gd name="T54" fmla="*/ 26 w 84"/>
              <a:gd name="T55" fmla="*/ 58 h 97"/>
              <a:gd name="T56" fmla="*/ 13 w 84"/>
              <a:gd name="T57" fmla="*/ 62 h 97"/>
              <a:gd name="T58" fmla="*/ 9 w 84"/>
              <a:gd name="T59" fmla="*/ 61 h 97"/>
              <a:gd name="T60" fmla="*/ 15 w 84"/>
              <a:gd name="T61" fmla="*/ 62 h 97"/>
              <a:gd name="T62" fmla="*/ 5 w 84"/>
              <a:gd name="T63" fmla="*/ 62 h 97"/>
              <a:gd name="T64" fmla="*/ 7 w 84"/>
              <a:gd name="T65" fmla="*/ 58 h 97"/>
              <a:gd name="T66" fmla="*/ 3 w 84"/>
              <a:gd name="T67" fmla="*/ 59 h 97"/>
              <a:gd name="T68" fmla="*/ 39 w 84"/>
              <a:gd name="T69" fmla="*/ 61 h 97"/>
              <a:gd name="T70" fmla="*/ 29 w 84"/>
              <a:gd name="T71" fmla="*/ 93 h 97"/>
              <a:gd name="T72" fmla="*/ 61 w 84"/>
              <a:gd name="T73" fmla="*/ 66 h 97"/>
              <a:gd name="T74" fmla="*/ 35 w 84"/>
              <a:gd name="T75" fmla="*/ 93 h 97"/>
              <a:gd name="T76" fmla="*/ 40 w 84"/>
              <a:gd name="T77" fmla="*/ 94 h 97"/>
              <a:gd name="T78" fmla="*/ 47 w 84"/>
              <a:gd name="T79" fmla="*/ 93 h 97"/>
              <a:gd name="T80" fmla="*/ 54 w 84"/>
              <a:gd name="T81" fmla="*/ 90 h 97"/>
              <a:gd name="T82" fmla="*/ 71 w 84"/>
              <a:gd name="T83" fmla="*/ 79 h 97"/>
              <a:gd name="T84" fmla="*/ 63 w 84"/>
              <a:gd name="T85" fmla="*/ 87 h 97"/>
              <a:gd name="T86" fmla="*/ 67 w 84"/>
              <a:gd name="T87" fmla="*/ 81 h 97"/>
              <a:gd name="T88" fmla="*/ 77 w 84"/>
              <a:gd name="T89" fmla="*/ 66 h 97"/>
              <a:gd name="T90" fmla="*/ 77 w 84"/>
              <a:gd name="T91" fmla="*/ 64 h 97"/>
              <a:gd name="T92" fmla="*/ 44 w 84"/>
              <a:gd name="T93" fmla="*/ 90 h 97"/>
              <a:gd name="T94" fmla="*/ 45 w 84"/>
              <a:gd name="T95" fmla="*/ 85 h 97"/>
              <a:gd name="T96" fmla="*/ 71 w 84"/>
              <a:gd name="T97" fmla="*/ 60 h 97"/>
              <a:gd name="T98" fmla="*/ 34 w 84"/>
              <a:gd name="T99" fmla="*/ 27 h 97"/>
              <a:gd name="T100" fmla="*/ 49 w 84"/>
              <a:gd name="T101" fmla="*/ 25 h 97"/>
              <a:gd name="T102" fmla="*/ 60 w 84"/>
              <a:gd name="T103" fmla="*/ 55 h 97"/>
              <a:gd name="T104" fmla="*/ 34 w 84"/>
              <a:gd name="T105" fmla="*/ 2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4" h="97">
                <a:moveTo>
                  <a:pt x="0" y="58"/>
                </a:moveTo>
                <a:cubicBezTo>
                  <a:pt x="0" y="58"/>
                  <a:pt x="0" y="59"/>
                  <a:pt x="0" y="60"/>
                </a:cubicBezTo>
                <a:cubicBezTo>
                  <a:pt x="0" y="70"/>
                  <a:pt x="4" y="79"/>
                  <a:pt x="10" y="86"/>
                </a:cubicBezTo>
                <a:cubicBezTo>
                  <a:pt x="18" y="95"/>
                  <a:pt x="32" y="97"/>
                  <a:pt x="42" y="97"/>
                </a:cubicBezTo>
                <a:cubicBezTo>
                  <a:pt x="53" y="97"/>
                  <a:pt x="63" y="92"/>
                  <a:pt x="71" y="86"/>
                </a:cubicBezTo>
                <a:cubicBezTo>
                  <a:pt x="78" y="80"/>
                  <a:pt x="80" y="72"/>
                  <a:pt x="81" y="63"/>
                </a:cubicBezTo>
                <a:cubicBezTo>
                  <a:pt x="84" y="44"/>
                  <a:pt x="72" y="24"/>
                  <a:pt x="51" y="24"/>
                </a:cubicBezTo>
                <a:cubicBezTo>
                  <a:pt x="52" y="17"/>
                  <a:pt x="52" y="9"/>
                  <a:pt x="51" y="2"/>
                </a:cubicBezTo>
                <a:cubicBezTo>
                  <a:pt x="51" y="1"/>
                  <a:pt x="50" y="1"/>
                  <a:pt x="50" y="1"/>
                </a:cubicBezTo>
                <a:cubicBezTo>
                  <a:pt x="50" y="0"/>
                  <a:pt x="49" y="0"/>
                  <a:pt x="49" y="0"/>
                </a:cubicBezTo>
                <a:cubicBezTo>
                  <a:pt x="44" y="0"/>
                  <a:pt x="40" y="1"/>
                  <a:pt x="36" y="0"/>
                </a:cubicBezTo>
                <a:cubicBezTo>
                  <a:pt x="35" y="0"/>
                  <a:pt x="34" y="0"/>
                  <a:pt x="34" y="1"/>
                </a:cubicBezTo>
                <a:cubicBezTo>
                  <a:pt x="33" y="1"/>
                  <a:pt x="33" y="2"/>
                  <a:pt x="33" y="2"/>
                </a:cubicBezTo>
                <a:cubicBezTo>
                  <a:pt x="33" y="10"/>
                  <a:pt x="34" y="17"/>
                  <a:pt x="33" y="24"/>
                </a:cubicBezTo>
                <a:cubicBezTo>
                  <a:pt x="16" y="23"/>
                  <a:pt x="2" y="40"/>
                  <a:pt x="0" y="56"/>
                </a:cubicBezTo>
                <a:cubicBezTo>
                  <a:pt x="0" y="57"/>
                  <a:pt x="0" y="57"/>
                  <a:pt x="0" y="58"/>
                </a:cubicBezTo>
                <a:close/>
                <a:moveTo>
                  <a:pt x="28" y="92"/>
                </a:moveTo>
                <a:cubicBezTo>
                  <a:pt x="28" y="92"/>
                  <a:pt x="28" y="92"/>
                  <a:pt x="28" y="92"/>
                </a:cubicBezTo>
                <a:cubicBezTo>
                  <a:pt x="27" y="92"/>
                  <a:pt x="25" y="92"/>
                  <a:pt x="23" y="91"/>
                </a:cubicBezTo>
                <a:cubicBezTo>
                  <a:pt x="30" y="85"/>
                  <a:pt x="38" y="79"/>
                  <a:pt x="46" y="74"/>
                </a:cubicBezTo>
                <a:cubicBezTo>
                  <a:pt x="49" y="72"/>
                  <a:pt x="52" y="70"/>
                  <a:pt x="54" y="68"/>
                </a:cubicBezTo>
                <a:cubicBezTo>
                  <a:pt x="57" y="66"/>
                  <a:pt x="59" y="64"/>
                  <a:pt x="61" y="63"/>
                </a:cubicBezTo>
                <a:cubicBezTo>
                  <a:pt x="63" y="61"/>
                  <a:pt x="65" y="60"/>
                  <a:pt x="62" y="63"/>
                </a:cubicBezTo>
                <a:cubicBezTo>
                  <a:pt x="57" y="68"/>
                  <a:pt x="51" y="72"/>
                  <a:pt x="45" y="77"/>
                </a:cubicBezTo>
                <a:cubicBezTo>
                  <a:pt x="42" y="80"/>
                  <a:pt x="39" y="83"/>
                  <a:pt x="36" y="86"/>
                </a:cubicBezTo>
                <a:cubicBezTo>
                  <a:pt x="34" y="88"/>
                  <a:pt x="33" y="89"/>
                  <a:pt x="31" y="90"/>
                </a:cubicBezTo>
                <a:cubicBezTo>
                  <a:pt x="30" y="91"/>
                  <a:pt x="29" y="92"/>
                  <a:pt x="28" y="92"/>
                </a:cubicBezTo>
                <a:close/>
                <a:moveTo>
                  <a:pt x="17" y="88"/>
                </a:moveTo>
                <a:cubicBezTo>
                  <a:pt x="17" y="88"/>
                  <a:pt x="17" y="88"/>
                  <a:pt x="17" y="88"/>
                </a:cubicBezTo>
                <a:cubicBezTo>
                  <a:pt x="23" y="82"/>
                  <a:pt x="28" y="77"/>
                  <a:pt x="34" y="71"/>
                </a:cubicBezTo>
                <a:cubicBezTo>
                  <a:pt x="38" y="68"/>
                  <a:pt x="41" y="65"/>
                  <a:pt x="45" y="63"/>
                </a:cubicBezTo>
                <a:cubicBezTo>
                  <a:pt x="48" y="61"/>
                  <a:pt x="52" y="59"/>
                  <a:pt x="53" y="57"/>
                </a:cubicBezTo>
                <a:cubicBezTo>
                  <a:pt x="47" y="63"/>
                  <a:pt x="40" y="69"/>
                  <a:pt x="34" y="74"/>
                </a:cubicBezTo>
                <a:cubicBezTo>
                  <a:pt x="28" y="79"/>
                  <a:pt x="23" y="83"/>
                  <a:pt x="19" y="88"/>
                </a:cubicBezTo>
                <a:cubicBezTo>
                  <a:pt x="18" y="89"/>
                  <a:pt x="19" y="89"/>
                  <a:pt x="19" y="89"/>
                </a:cubicBezTo>
                <a:cubicBezTo>
                  <a:pt x="25" y="85"/>
                  <a:pt x="32" y="80"/>
                  <a:pt x="38" y="75"/>
                </a:cubicBezTo>
                <a:cubicBezTo>
                  <a:pt x="44" y="70"/>
                  <a:pt x="51" y="64"/>
                  <a:pt x="58" y="60"/>
                </a:cubicBezTo>
                <a:cubicBezTo>
                  <a:pt x="55" y="62"/>
                  <a:pt x="52" y="65"/>
                  <a:pt x="49" y="67"/>
                </a:cubicBezTo>
                <a:cubicBezTo>
                  <a:pt x="45" y="70"/>
                  <a:pt x="42" y="73"/>
                  <a:pt x="38" y="76"/>
                </a:cubicBezTo>
                <a:cubicBezTo>
                  <a:pt x="35" y="79"/>
                  <a:pt x="32" y="83"/>
                  <a:pt x="28" y="86"/>
                </a:cubicBezTo>
                <a:cubicBezTo>
                  <a:pt x="26" y="87"/>
                  <a:pt x="24" y="88"/>
                  <a:pt x="22" y="91"/>
                </a:cubicBezTo>
                <a:cubicBezTo>
                  <a:pt x="20" y="90"/>
                  <a:pt x="18" y="89"/>
                  <a:pt x="17" y="88"/>
                </a:cubicBezTo>
                <a:close/>
                <a:moveTo>
                  <a:pt x="16" y="87"/>
                </a:moveTo>
                <a:cubicBezTo>
                  <a:pt x="16" y="87"/>
                  <a:pt x="16" y="87"/>
                  <a:pt x="16" y="87"/>
                </a:cubicBezTo>
                <a:cubicBezTo>
                  <a:pt x="16" y="87"/>
                  <a:pt x="15" y="87"/>
                  <a:pt x="14" y="86"/>
                </a:cubicBezTo>
                <a:cubicBezTo>
                  <a:pt x="20" y="81"/>
                  <a:pt x="26" y="76"/>
                  <a:pt x="32" y="70"/>
                </a:cubicBezTo>
                <a:cubicBezTo>
                  <a:pt x="36" y="67"/>
                  <a:pt x="39" y="65"/>
                  <a:pt x="43" y="62"/>
                </a:cubicBezTo>
                <a:cubicBezTo>
                  <a:pt x="45" y="60"/>
                  <a:pt x="47" y="59"/>
                  <a:pt x="49" y="58"/>
                </a:cubicBezTo>
                <a:cubicBezTo>
                  <a:pt x="53" y="55"/>
                  <a:pt x="48" y="58"/>
                  <a:pt x="47" y="59"/>
                </a:cubicBezTo>
                <a:cubicBezTo>
                  <a:pt x="42" y="63"/>
                  <a:pt x="37" y="67"/>
                  <a:pt x="32" y="72"/>
                </a:cubicBezTo>
                <a:cubicBezTo>
                  <a:pt x="27" y="77"/>
                  <a:pt x="21" y="81"/>
                  <a:pt x="16" y="87"/>
                </a:cubicBezTo>
                <a:close/>
                <a:moveTo>
                  <a:pt x="48" y="76"/>
                </a:moveTo>
                <a:cubicBezTo>
                  <a:pt x="54" y="71"/>
                  <a:pt x="60" y="67"/>
                  <a:pt x="64" y="61"/>
                </a:cubicBezTo>
                <a:cubicBezTo>
                  <a:pt x="65" y="61"/>
                  <a:pt x="65" y="61"/>
                  <a:pt x="66" y="61"/>
                </a:cubicBezTo>
                <a:cubicBezTo>
                  <a:pt x="62" y="64"/>
                  <a:pt x="58" y="68"/>
                  <a:pt x="55" y="71"/>
                </a:cubicBezTo>
                <a:cubicBezTo>
                  <a:pt x="49" y="76"/>
                  <a:pt x="44" y="81"/>
                  <a:pt x="38" y="85"/>
                </a:cubicBezTo>
                <a:cubicBezTo>
                  <a:pt x="41" y="82"/>
                  <a:pt x="44" y="79"/>
                  <a:pt x="48" y="76"/>
                </a:cubicBezTo>
                <a:close/>
                <a:moveTo>
                  <a:pt x="46" y="73"/>
                </a:moveTo>
                <a:cubicBezTo>
                  <a:pt x="41" y="76"/>
                  <a:pt x="37" y="79"/>
                  <a:pt x="33" y="83"/>
                </a:cubicBezTo>
                <a:cubicBezTo>
                  <a:pt x="35" y="81"/>
                  <a:pt x="37" y="79"/>
                  <a:pt x="39" y="77"/>
                </a:cubicBezTo>
                <a:cubicBezTo>
                  <a:pt x="45" y="70"/>
                  <a:pt x="53" y="65"/>
                  <a:pt x="59" y="59"/>
                </a:cubicBezTo>
                <a:cubicBezTo>
                  <a:pt x="60" y="59"/>
                  <a:pt x="59" y="59"/>
                  <a:pt x="59" y="59"/>
                </a:cubicBezTo>
                <a:cubicBezTo>
                  <a:pt x="53" y="61"/>
                  <a:pt x="48" y="66"/>
                  <a:pt x="43" y="70"/>
                </a:cubicBezTo>
                <a:cubicBezTo>
                  <a:pt x="36" y="76"/>
                  <a:pt x="29" y="81"/>
                  <a:pt x="22" y="86"/>
                </a:cubicBezTo>
                <a:cubicBezTo>
                  <a:pt x="18" y="89"/>
                  <a:pt x="22" y="86"/>
                  <a:pt x="22" y="85"/>
                </a:cubicBezTo>
                <a:cubicBezTo>
                  <a:pt x="23" y="84"/>
                  <a:pt x="25" y="82"/>
                  <a:pt x="27" y="81"/>
                </a:cubicBezTo>
                <a:cubicBezTo>
                  <a:pt x="29" y="79"/>
                  <a:pt x="32" y="76"/>
                  <a:pt x="35" y="74"/>
                </a:cubicBezTo>
                <a:cubicBezTo>
                  <a:pt x="42" y="68"/>
                  <a:pt x="49" y="62"/>
                  <a:pt x="55" y="56"/>
                </a:cubicBezTo>
                <a:cubicBezTo>
                  <a:pt x="55" y="56"/>
                  <a:pt x="55" y="56"/>
                  <a:pt x="55" y="56"/>
                </a:cubicBezTo>
                <a:cubicBezTo>
                  <a:pt x="58" y="57"/>
                  <a:pt x="60" y="59"/>
                  <a:pt x="63" y="60"/>
                </a:cubicBezTo>
                <a:cubicBezTo>
                  <a:pt x="57" y="64"/>
                  <a:pt x="52" y="69"/>
                  <a:pt x="46" y="73"/>
                </a:cubicBezTo>
                <a:close/>
                <a:moveTo>
                  <a:pt x="40" y="66"/>
                </a:moveTo>
                <a:cubicBezTo>
                  <a:pt x="41" y="65"/>
                  <a:pt x="42" y="63"/>
                  <a:pt x="44" y="62"/>
                </a:cubicBezTo>
                <a:cubicBezTo>
                  <a:pt x="47" y="60"/>
                  <a:pt x="49" y="59"/>
                  <a:pt x="52" y="56"/>
                </a:cubicBezTo>
                <a:cubicBezTo>
                  <a:pt x="52" y="56"/>
                  <a:pt x="52" y="56"/>
                  <a:pt x="52" y="56"/>
                </a:cubicBezTo>
                <a:cubicBezTo>
                  <a:pt x="52" y="56"/>
                  <a:pt x="53" y="56"/>
                  <a:pt x="53" y="56"/>
                </a:cubicBezTo>
                <a:cubicBezTo>
                  <a:pt x="53" y="56"/>
                  <a:pt x="54" y="56"/>
                  <a:pt x="54" y="56"/>
                </a:cubicBezTo>
                <a:cubicBezTo>
                  <a:pt x="49" y="59"/>
                  <a:pt x="44" y="62"/>
                  <a:pt x="40" y="66"/>
                </a:cubicBezTo>
                <a:close/>
                <a:moveTo>
                  <a:pt x="17" y="82"/>
                </a:moveTo>
                <a:cubicBezTo>
                  <a:pt x="17" y="83"/>
                  <a:pt x="17" y="83"/>
                  <a:pt x="16" y="84"/>
                </a:cubicBezTo>
                <a:cubicBezTo>
                  <a:pt x="17" y="83"/>
                  <a:pt x="18" y="82"/>
                  <a:pt x="18" y="81"/>
                </a:cubicBezTo>
                <a:cubicBezTo>
                  <a:pt x="21" y="78"/>
                  <a:pt x="24" y="75"/>
                  <a:pt x="27" y="73"/>
                </a:cubicBezTo>
                <a:cubicBezTo>
                  <a:pt x="33" y="67"/>
                  <a:pt x="39" y="62"/>
                  <a:pt x="45" y="57"/>
                </a:cubicBezTo>
                <a:cubicBezTo>
                  <a:pt x="45" y="57"/>
                  <a:pt x="45" y="56"/>
                  <a:pt x="45" y="56"/>
                </a:cubicBezTo>
                <a:cubicBezTo>
                  <a:pt x="32" y="61"/>
                  <a:pt x="24" y="72"/>
                  <a:pt x="13" y="80"/>
                </a:cubicBezTo>
                <a:cubicBezTo>
                  <a:pt x="13" y="80"/>
                  <a:pt x="11" y="81"/>
                  <a:pt x="11" y="82"/>
                </a:cubicBezTo>
                <a:cubicBezTo>
                  <a:pt x="12" y="80"/>
                  <a:pt x="13" y="78"/>
                  <a:pt x="15" y="77"/>
                </a:cubicBezTo>
                <a:cubicBezTo>
                  <a:pt x="17" y="74"/>
                  <a:pt x="20" y="72"/>
                  <a:pt x="23" y="70"/>
                </a:cubicBezTo>
                <a:cubicBezTo>
                  <a:pt x="27" y="66"/>
                  <a:pt x="31" y="63"/>
                  <a:pt x="35" y="59"/>
                </a:cubicBezTo>
                <a:cubicBezTo>
                  <a:pt x="36" y="59"/>
                  <a:pt x="38" y="58"/>
                  <a:pt x="39" y="58"/>
                </a:cubicBezTo>
                <a:cubicBezTo>
                  <a:pt x="43" y="56"/>
                  <a:pt x="47" y="55"/>
                  <a:pt x="51" y="55"/>
                </a:cubicBezTo>
                <a:cubicBezTo>
                  <a:pt x="39" y="63"/>
                  <a:pt x="28" y="73"/>
                  <a:pt x="17" y="82"/>
                </a:cubicBezTo>
                <a:close/>
                <a:moveTo>
                  <a:pt x="8" y="78"/>
                </a:moveTo>
                <a:cubicBezTo>
                  <a:pt x="13" y="76"/>
                  <a:pt x="17" y="73"/>
                  <a:pt x="21" y="69"/>
                </a:cubicBezTo>
                <a:cubicBezTo>
                  <a:pt x="23" y="67"/>
                  <a:pt x="25" y="65"/>
                  <a:pt x="28" y="63"/>
                </a:cubicBezTo>
                <a:cubicBezTo>
                  <a:pt x="29" y="62"/>
                  <a:pt x="31" y="60"/>
                  <a:pt x="32" y="59"/>
                </a:cubicBezTo>
                <a:cubicBezTo>
                  <a:pt x="32" y="59"/>
                  <a:pt x="32" y="59"/>
                  <a:pt x="32" y="59"/>
                </a:cubicBezTo>
                <a:cubicBezTo>
                  <a:pt x="33" y="59"/>
                  <a:pt x="33" y="59"/>
                  <a:pt x="34" y="59"/>
                </a:cubicBezTo>
                <a:cubicBezTo>
                  <a:pt x="33" y="59"/>
                  <a:pt x="33" y="59"/>
                  <a:pt x="33" y="59"/>
                </a:cubicBezTo>
                <a:cubicBezTo>
                  <a:pt x="26" y="68"/>
                  <a:pt x="16" y="72"/>
                  <a:pt x="10" y="82"/>
                </a:cubicBezTo>
                <a:cubicBezTo>
                  <a:pt x="9" y="81"/>
                  <a:pt x="9" y="80"/>
                  <a:pt x="8" y="78"/>
                </a:cubicBezTo>
                <a:close/>
                <a:moveTo>
                  <a:pt x="7" y="76"/>
                </a:moveTo>
                <a:cubicBezTo>
                  <a:pt x="10" y="73"/>
                  <a:pt x="12" y="71"/>
                  <a:pt x="15" y="68"/>
                </a:cubicBezTo>
                <a:cubicBezTo>
                  <a:pt x="17" y="66"/>
                  <a:pt x="18" y="65"/>
                  <a:pt x="20" y="63"/>
                </a:cubicBezTo>
                <a:cubicBezTo>
                  <a:pt x="22" y="62"/>
                  <a:pt x="28" y="56"/>
                  <a:pt x="23" y="62"/>
                </a:cubicBezTo>
                <a:cubicBezTo>
                  <a:pt x="20" y="65"/>
                  <a:pt x="18" y="68"/>
                  <a:pt x="15" y="71"/>
                </a:cubicBezTo>
                <a:cubicBezTo>
                  <a:pt x="12" y="73"/>
                  <a:pt x="9" y="75"/>
                  <a:pt x="7" y="78"/>
                </a:cubicBezTo>
                <a:cubicBezTo>
                  <a:pt x="7" y="77"/>
                  <a:pt x="7" y="76"/>
                  <a:pt x="7" y="76"/>
                </a:cubicBezTo>
                <a:close/>
                <a:moveTo>
                  <a:pt x="4" y="68"/>
                </a:moveTo>
                <a:cubicBezTo>
                  <a:pt x="8" y="64"/>
                  <a:pt x="12" y="60"/>
                  <a:pt x="17" y="57"/>
                </a:cubicBezTo>
                <a:cubicBezTo>
                  <a:pt x="16" y="57"/>
                  <a:pt x="15" y="60"/>
                  <a:pt x="14" y="61"/>
                </a:cubicBezTo>
                <a:cubicBezTo>
                  <a:pt x="12" y="62"/>
                  <a:pt x="11" y="63"/>
                  <a:pt x="10" y="65"/>
                </a:cubicBezTo>
                <a:cubicBezTo>
                  <a:pt x="8" y="67"/>
                  <a:pt x="7" y="69"/>
                  <a:pt x="5" y="71"/>
                </a:cubicBezTo>
                <a:cubicBezTo>
                  <a:pt x="5" y="72"/>
                  <a:pt x="5" y="72"/>
                  <a:pt x="6" y="72"/>
                </a:cubicBezTo>
                <a:cubicBezTo>
                  <a:pt x="9" y="70"/>
                  <a:pt x="11" y="68"/>
                  <a:pt x="14" y="65"/>
                </a:cubicBezTo>
                <a:cubicBezTo>
                  <a:pt x="15" y="64"/>
                  <a:pt x="16" y="62"/>
                  <a:pt x="18" y="61"/>
                </a:cubicBezTo>
                <a:cubicBezTo>
                  <a:pt x="19" y="60"/>
                  <a:pt x="23" y="56"/>
                  <a:pt x="20" y="59"/>
                </a:cubicBezTo>
                <a:cubicBezTo>
                  <a:pt x="16" y="65"/>
                  <a:pt x="10" y="69"/>
                  <a:pt x="6" y="75"/>
                </a:cubicBezTo>
                <a:cubicBezTo>
                  <a:pt x="5" y="73"/>
                  <a:pt x="5" y="70"/>
                  <a:pt x="4" y="68"/>
                </a:cubicBezTo>
                <a:close/>
                <a:moveTo>
                  <a:pt x="7" y="60"/>
                </a:moveTo>
                <a:cubicBezTo>
                  <a:pt x="9" y="59"/>
                  <a:pt x="10" y="58"/>
                  <a:pt x="11" y="57"/>
                </a:cubicBezTo>
                <a:cubicBezTo>
                  <a:pt x="14" y="55"/>
                  <a:pt x="11" y="58"/>
                  <a:pt x="11" y="58"/>
                </a:cubicBezTo>
                <a:cubicBezTo>
                  <a:pt x="8" y="61"/>
                  <a:pt x="5" y="63"/>
                  <a:pt x="4" y="66"/>
                </a:cubicBezTo>
                <a:cubicBezTo>
                  <a:pt x="4" y="65"/>
                  <a:pt x="3" y="65"/>
                  <a:pt x="3" y="64"/>
                </a:cubicBezTo>
                <a:cubicBezTo>
                  <a:pt x="5" y="63"/>
                  <a:pt x="6" y="61"/>
                  <a:pt x="7" y="60"/>
                </a:cubicBezTo>
                <a:close/>
                <a:moveTo>
                  <a:pt x="11" y="76"/>
                </a:moveTo>
                <a:cubicBezTo>
                  <a:pt x="10" y="76"/>
                  <a:pt x="9" y="77"/>
                  <a:pt x="8" y="77"/>
                </a:cubicBezTo>
                <a:cubicBezTo>
                  <a:pt x="9" y="77"/>
                  <a:pt x="10" y="76"/>
                  <a:pt x="11" y="75"/>
                </a:cubicBezTo>
                <a:cubicBezTo>
                  <a:pt x="13" y="74"/>
                  <a:pt x="14" y="72"/>
                  <a:pt x="16" y="71"/>
                </a:cubicBezTo>
                <a:cubicBezTo>
                  <a:pt x="20" y="67"/>
                  <a:pt x="23" y="63"/>
                  <a:pt x="27" y="58"/>
                </a:cubicBezTo>
                <a:cubicBezTo>
                  <a:pt x="27" y="58"/>
                  <a:pt x="27" y="58"/>
                  <a:pt x="27" y="58"/>
                </a:cubicBezTo>
                <a:cubicBezTo>
                  <a:pt x="28" y="58"/>
                  <a:pt x="29" y="59"/>
                  <a:pt x="31" y="59"/>
                </a:cubicBezTo>
                <a:cubicBezTo>
                  <a:pt x="31" y="59"/>
                  <a:pt x="31" y="59"/>
                  <a:pt x="31" y="59"/>
                </a:cubicBezTo>
                <a:cubicBezTo>
                  <a:pt x="24" y="64"/>
                  <a:pt x="18" y="71"/>
                  <a:pt x="11" y="76"/>
                </a:cubicBezTo>
                <a:close/>
                <a:moveTo>
                  <a:pt x="26" y="58"/>
                </a:moveTo>
                <a:cubicBezTo>
                  <a:pt x="19" y="63"/>
                  <a:pt x="13" y="69"/>
                  <a:pt x="6" y="75"/>
                </a:cubicBezTo>
                <a:cubicBezTo>
                  <a:pt x="9" y="73"/>
                  <a:pt x="12" y="69"/>
                  <a:pt x="15" y="66"/>
                </a:cubicBezTo>
                <a:cubicBezTo>
                  <a:pt x="18" y="63"/>
                  <a:pt x="21" y="60"/>
                  <a:pt x="23" y="57"/>
                </a:cubicBezTo>
                <a:cubicBezTo>
                  <a:pt x="23" y="57"/>
                  <a:pt x="23" y="57"/>
                  <a:pt x="23" y="56"/>
                </a:cubicBezTo>
                <a:cubicBezTo>
                  <a:pt x="24" y="57"/>
                  <a:pt x="25" y="57"/>
                  <a:pt x="26" y="58"/>
                </a:cubicBezTo>
                <a:cubicBezTo>
                  <a:pt x="26" y="58"/>
                  <a:pt x="26" y="58"/>
                  <a:pt x="26" y="58"/>
                </a:cubicBezTo>
                <a:close/>
                <a:moveTo>
                  <a:pt x="15" y="62"/>
                </a:moveTo>
                <a:cubicBezTo>
                  <a:pt x="14" y="64"/>
                  <a:pt x="12" y="65"/>
                  <a:pt x="11" y="67"/>
                </a:cubicBezTo>
                <a:cubicBezTo>
                  <a:pt x="10" y="68"/>
                  <a:pt x="7" y="69"/>
                  <a:pt x="6" y="71"/>
                </a:cubicBezTo>
                <a:cubicBezTo>
                  <a:pt x="8" y="68"/>
                  <a:pt x="11" y="65"/>
                  <a:pt x="13" y="62"/>
                </a:cubicBezTo>
                <a:cubicBezTo>
                  <a:pt x="15" y="60"/>
                  <a:pt x="17" y="59"/>
                  <a:pt x="18" y="56"/>
                </a:cubicBezTo>
                <a:cubicBezTo>
                  <a:pt x="18" y="56"/>
                  <a:pt x="18" y="56"/>
                  <a:pt x="18" y="56"/>
                </a:cubicBezTo>
                <a:cubicBezTo>
                  <a:pt x="13" y="58"/>
                  <a:pt x="10" y="62"/>
                  <a:pt x="6" y="65"/>
                </a:cubicBezTo>
                <a:cubicBezTo>
                  <a:pt x="4" y="67"/>
                  <a:pt x="4" y="66"/>
                  <a:pt x="6" y="64"/>
                </a:cubicBezTo>
                <a:cubicBezTo>
                  <a:pt x="7" y="63"/>
                  <a:pt x="8" y="62"/>
                  <a:pt x="9" y="61"/>
                </a:cubicBezTo>
                <a:cubicBezTo>
                  <a:pt x="11" y="59"/>
                  <a:pt x="12" y="58"/>
                  <a:pt x="14" y="55"/>
                </a:cubicBezTo>
                <a:cubicBezTo>
                  <a:pt x="14" y="55"/>
                  <a:pt x="14" y="55"/>
                  <a:pt x="14" y="55"/>
                </a:cubicBezTo>
                <a:cubicBezTo>
                  <a:pt x="17" y="55"/>
                  <a:pt x="19" y="56"/>
                  <a:pt x="22" y="56"/>
                </a:cubicBezTo>
                <a:cubicBezTo>
                  <a:pt x="22" y="56"/>
                  <a:pt x="22" y="56"/>
                  <a:pt x="22" y="56"/>
                </a:cubicBezTo>
                <a:cubicBezTo>
                  <a:pt x="20" y="58"/>
                  <a:pt x="17" y="60"/>
                  <a:pt x="15" y="62"/>
                </a:cubicBezTo>
                <a:close/>
                <a:moveTo>
                  <a:pt x="5" y="62"/>
                </a:moveTo>
                <a:cubicBezTo>
                  <a:pt x="6" y="61"/>
                  <a:pt x="6" y="60"/>
                  <a:pt x="7" y="59"/>
                </a:cubicBezTo>
                <a:cubicBezTo>
                  <a:pt x="8" y="58"/>
                  <a:pt x="9" y="56"/>
                  <a:pt x="10" y="55"/>
                </a:cubicBezTo>
                <a:cubicBezTo>
                  <a:pt x="11" y="55"/>
                  <a:pt x="12" y="55"/>
                  <a:pt x="13" y="55"/>
                </a:cubicBezTo>
                <a:cubicBezTo>
                  <a:pt x="10" y="57"/>
                  <a:pt x="7" y="59"/>
                  <a:pt x="5" y="62"/>
                </a:cubicBezTo>
                <a:close/>
                <a:moveTo>
                  <a:pt x="4" y="60"/>
                </a:moveTo>
                <a:cubicBezTo>
                  <a:pt x="5" y="59"/>
                  <a:pt x="6" y="58"/>
                  <a:pt x="7" y="56"/>
                </a:cubicBezTo>
                <a:cubicBezTo>
                  <a:pt x="8" y="56"/>
                  <a:pt x="8" y="56"/>
                  <a:pt x="9" y="55"/>
                </a:cubicBezTo>
                <a:cubicBezTo>
                  <a:pt x="9" y="55"/>
                  <a:pt x="9" y="55"/>
                  <a:pt x="9" y="55"/>
                </a:cubicBezTo>
                <a:cubicBezTo>
                  <a:pt x="9" y="56"/>
                  <a:pt x="8" y="57"/>
                  <a:pt x="7" y="58"/>
                </a:cubicBezTo>
                <a:cubicBezTo>
                  <a:pt x="6" y="59"/>
                  <a:pt x="5" y="61"/>
                  <a:pt x="3" y="63"/>
                </a:cubicBezTo>
                <a:cubicBezTo>
                  <a:pt x="3" y="62"/>
                  <a:pt x="3" y="62"/>
                  <a:pt x="3" y="61"/>
                </a:cubicBezTo>
                <a:cubicBezTo>
                  <a:pt x="3" y="60"/>
                  <a:pt x="3" y="59"/>
                  <a:pt x="3" y="58"/>
                </a:cubicBezTo>
                <a:cubicBezTo>
                  <a:pt x="4" y="57"/>
                  <a:pt x="6" y="56"/>
                  <a:pt x="7" y="56"/>
                </a:cubicBezTo>
                <a:cubicBezTo>
                  <a:pt x="6" y="57"/>
                  <a:pt x="5" y="58"/>
                  <a:pt x="3" y="59"/>
                </a:cubicBezTo>
                <a:cubicBezTo>
                  <a:pt x="3" y="60"/>
                  <a:pt x="3" y="60"/>
                  <a:pt x="4" y="60"/>
                </a:cubicBezTo>
                <a:close/>
                <a:moveTo>
                  <a:pt x="11" y="83"/>
                </a:moveTo>
                <a:cubicBezTo>
                  <a:pt x="21" y="76"/>
                  <a:pt x="29" y="65"/>
                  <a:pt x="40" y="59"/>
                </a:cubicBezTo>
                <a:cubicBezTo>
                  <a:pt x="40" y="59"/>
                  <a:pt x="44" y="56"/>
                  <a:pt x="43" y="57"/>
                </a:cubicBezTo>
                <a:cubicBezTo>
                  <a:pt x="42" y="59"/>
                  <a:pt x="40" y="60"/>
                  <a:pt x="39" y="61"/>
                </a:cubicBezTo>
                <a:cubicBezTo>
                  <a:pt x="36" y="63"/>
                  <a:pt x="33" y="66"/>
                  <a:pt x="30" y="69"/>
                </a:cubicBezTo>
                <a:cubicBezTo>
                  <a:pt x="24" y="74"/>
                  <a:pt x="19" y="80"/>
                  <a:pt x="14" y="86"/>
                </a:cubicBezTo>
                <a:cubicBezTo>
                  <a:pt x="14" y="85"/>
                  <a:pt x="13" y="85"/>
                  <a:pt x="13" y="85"/>
                </a:cubicBezTo>
                <a:cubicBezTo>
                  <a:pt x="12" y="84"/>
                  <a:pt x="12" y="84"/>
                  <a:pt x="11" y="83"/>
                </a:cubicBezTo>
                <a:close/>
                <a:moveTo>
                  <a:pt x="29" y="93"/>
                </a:moveTo>
                <a:cubicBezTo>
                  <a:pt x="29" y="92"/>
                  <a:pt x="30" y="92"/>
                  <a:pt x="30" y="92"/>
                </a:cubicBezTo>
                <a:cubicBezTo>
                  <a:pt x="31" y="92"/>
                  <a:pt x="31" y="92"/>
                  <a:pt x="32" y="91"/>
                </a:cubicBezTo>
                <a:cubicBezTo>
                  <a:pt x="32" y="90"/>
                  <a:pt x="33" y="90"/>
                  <a:pt x="34" y="89"/>
                </a:cubicBezTo>
                <a:cubicBezTo>
                  <a:pt x="41" y="84"/>
                  <a:pt x="46" y="79"/>
                  <a:pt x="52" y="74"/>
                </a:cubicBezTo>
                <a:cubicBezTo>
                  <a:pt x="55" y="71"/>
                  <a:pt x="59" y="69"/>
                  <a:pt x="61" y="66"/>
                </a:cubicBezTo>
                <a:cubicBezTo>
                  <a:pt x="63" y="65"/>
                  <a:pt x="64" y="64"/>
                  <a:pt x="66" y="62"/>
                </a:cubicBezTo>
                <a:cubicBezTo>
                  <a:pt x="66" y="62"/>
                  <a:pt x="67" y="61"/>
                  <a:pt x="68" y="61"/>
                </a:cubicBezTo>
                <a:cubicBezTo>
                  <a:pt x="69" y="61"/>
                  <a:pt x="69" y="61"/>
                  <a:pt x="70" y="60"/>
                </a:cubicBezTo>
                <a:cubicBezTo>
                  <a:pt x="60" y="73"/>
                  <a:pt x="45" y="81"/>
                  <a:pt x="34" y="93"/>
                </a:cubicBezTo>
                <a:cubicBezTo>
                  <a:pt x="34" y="93"/>
                  <a:pt x="34" y="93"/>
                  <a:pt x="35" y="93"/>
                </a:cubicBezTo>
                <a:cubicBezTo>
                  <a:pt x="47" y="84"/>
                  <a:pt x="59" y="75"/>
                  <a:pt x="70" y="65"/>
                </a:cubicBezTo>
                <a:cubicBezTo>
                  <a:pt x="69" y="66"/>
                  <a:pt x="68" y="67"/>
                  <a:pt x="67" y="68"/>
                </a:cubicBezTo>
                <a:cubicBezTo>
                  <a:pt x="64" y="71"/>
                  <a:pt x="61" y="73"/>
                  <a:pt x="58" y="77"/>
                </a:cubicBezTo>
                <a:cubicBezTo>
                  <a:pt x="52" y="82"/>
                  <a:pt x="45" y="87"/>
                  <a:pt x="40" y="93"/>
                </a:cubicBezTo>
                <a:cubicBezTo>
                  <a:pt x="39" y="93"/>
                  <a:pt x="40" y="94"/>
                  <a:pt x="40" y="94"/>
                </a:cubicBezTo>
                <a:cubicBezTo>
                  <a:pt x="52" y="86"/>
                  <a:pt x="62" y="76"/>
                  <a:pt x="73" y="67"/>
                </a:cubicBezTo>
                <a:cubicBezTo>
                  <a:pt x="73" y="67"/>
                  <a:pt x="73" y="67"/>
                  <a:pt x="73" y="67"/>
                </a:cubicBezTo>
                <a:cubicBezTo>
                  <a:pt x="70" y="70"/>
                  <a:pt x="67" y="73"/>
                  <a:pt x="64" y="76"/>
                </a:cubicBezTo>
                <a:cubicBezTo>
                  <a:pt x="58" y="81"/>
                  <a:pt x="52" y="87"/>
                  <a:pt x="47" y="92"/>
                </a:cubicBezTo>
                <a:cubicBezTo>
                  <a:pt x="47" y="92"/>
                  <a:pt x="47" y="93"/>
                  <a:pt x="47" y="93"/>
                </a:cubicBezTo>
                <a:cubicBezTo>
                  <a:pt x="57" y="86"/>
                  <a:pt x="65" y="77"/>
                  <a:pt x="74" y="70"/>
                </a:cubicBezTo>
                <a:cubicBezTo>
                  <a:pt x="75" y="69"/>
                  <a:pt x="76" y="68"/>
                  <a:pt x="77" y="68"/>
                </a:cubicBezTo>
                <a:cubicBezTo>
                  <a:pt x="76" y="69"/>
                  <a:pt x="75" y="70"/>
                  <a:pt x="74" y="71"/>
                </a:cubicBezTo>
                <a:cubicBezTo>
                  <a:pt x="72" y="73"/>
                  <a:pt x="70" y="74"/>
                  <a:pt x="68" y="76"/>
                </a:cubicBezTo>
                <a:cubicBezTo>
                  <a:pt x="63" y="80"/>
                  <a:pt x="58" y="85"/>
                  <a:pt x="54" y="90"/>
                </a:cubicBezTo>
                <a:cubicBezTo>
                  <a:pt x="54" y="90"/>
                  <a:pt x="54" y="90"/>
                  <a:pt x="55" y="90"/>
                </a:cubicBezTo>
                <a:cubicBezTo>
                  <a:pt x="62" y="87"/>
                  <a:pt x="67" y="81"/>
                  <a:pt x="73" y="76"/>
                </a:cubicBezTo>
                <a:cubicBezTo>
                  <a:pt x="73" y="76"/>
                  <a:pt x="75" y="74"/>
                  <a:pt x="76" y="73"/>
                </a:cubicBezTo>
                <a:cubicBezTo>
                  <a:pt x="76" y="74"/>
                  <a:pt x="75" y="74"/>
                  <a:pt x="75" y="74"/>
                </a:cubicBezTo>
                <a:cubicBezTo>
                  <a:pt x="74" y="76"/>
                  <a:pt x="72" y="77"/>
                  <a:pt x="71" y="79"/>
                </a:cubicBezTo>
                <a:cubicBezTo>
                  <a:pt x="67" y="82"/>
                  <a:pt x="64" y="86"/>
                  <a:pt x="61" y="89"/>
                </a:cubicBezTo>
                <a:cubicBezTo>
                  <a:pt x="61" y="89"/>
                  <a:pt x="61" y="89"/>
                  <a:pt x="61" y="89"/>
                </a:cubicBezTo>
                <a:cubicBezTo>
                  <a:pt x="55" y="92"/>
                  <a:pt x="49" y="93"/>
                  <a:pt x="42" y="94"/>
                </a:cubicBezTo>
                <a:cubicBezTo>
                  <a:pt x="38" y="94"/>
                  <a:pt x="33" y="94"/>
                  <a:pt x="29" y="93"/>
                </a:cubicBezTo>
                <a:close/>
                <a:moveTo>
                  <a:pt x="63" y="87"/>
                </a:moveTo>
                <a:cubicBezTo>
                  <a:pt x="66" y="85"/>
                  <a:pt x="68" y="83"/>
                  <a:pt x="70" y="80"/>
                </a:cubicBezTo>
                <a:cubicBezTo>
                  <a:pt x="71" y="79"/>
                  <a:pt x="73" y="77"/>
                  <a:pt x="74" y="76"/>
                </a:cubicBezTo>
                <a:cubicBezTo>
                  <a:pt x="72" y="81"/>
                  <a:pt x="68" y="85"/>
                  <a:pt x="63" y="87"/>
                </a:cubicBezTo>
                <a:close/>
                <a:moveTo>
                  <a:pt x="76" y="73"/>
                </a:moveTo>
                <a:cubicBezTo>
                  <a:pt x="73" y="75"/>
                  <a:pt x="70" y="78"/>
                  <a:pt x="67" y="81"/>
                </a:cubicBezTo>
                <a:cubicBezTo>
                  <a:pt x="65" y="83"/>
                  <a:pt x="63" y="84"/>
                  <a:pt x="60" y="86"/>
                </a:cubicBezTo>
                <a:cubicBezTo>
                  <a:pt x="59" y="87"/>
                  <a:pt x="54" y="91"/>
                  <a:pt x="57" y="88"/>
                </a:cubicBezTo>
                <a:cubicBezTo>
                  <a:pt x="61" y="84"/>
                  <a:pt x="65" y="79"/>
                  <a:pt x="69" y="76"/>
                </a:cubicBezTo>
                <a:cubicBezTo>
                  <a:pt x="73" y="73"/>
                  <a:pt x="76" y="71"/>
                  <a:pt x="78" y="66"/>
                </a:cubicBezTo>
                <a:cubicBezTo>
                  <a:pt x="78" y="66"/>
                  <a:pt x="78" y="66"/>
                  <a:pt x="77" y="66"/>
                </a:cubicBezTo>
                <a:cubicBezTo>
                  <a:pt x="73" y="70"/>
                  <a:pt x="68" y="74"/>
                  <a:pt x="63" y="78"/>
                </a:cubicBezTo>
                <a:cubicBezTo>
                  <a:pt x="61" y="80"/>
                  <a:pt x="58" y="83"/>
                  <a:pt x="56" y="85"/>
                </a:cubicBezTo>
                <a:cubicBezTo>
                  <a:pt x="54" y="87"/>
                  <a:pt x="50" y="90"/>
                  <a:pt x="49" y="91"/>
                </a:cubicBezTo>
                <a:cubicBezTo>
                  <a:pt x="58" y="82"/>
                  <a:pt x="67" y="73"/>
                  <a:pt x="76" y="64"/>
                </a:cubicBezTo>
                <a:cubicBezTo>
                  <a:pt x="77" y="64"/>
                  <a:pt x="77" y="64"/>
                  <a:pt x="77" y="64"/>
                </a:cubicBezTo>
                <a:cubicBezTo>
                  <a:pt x="77" y="63"/>
                  <a:pt x="78" y="63"/>
                  <a:pt x="78" y="62"/>
                </a:cubicBezTo>
                <a:cubicBezTo>
                  <a:pt x="79" y="62"/>
                  <a:pt x="78" y="61"/>
                  <a:pt x="78" y="62"/>
                </a:cubicBezTo>
                <a:cubicBezTo>
                  <a:pt x="71" y="67"/>
                  <a:pt x="65" y="72"/>
                  <a:pt x="59" y="78"/>
                </a:cubicBezTo>
                <a:cubicBezTo>
                  <a:pt x="56" y="81"/>
                  <a:pt x="53" y="83"/>
                  <a:pt x="49" y="86"/>
                </a:cubicBezTo>
                <a:cubicBezTo>
                  <a:pt x="48" y="87"/>
                  <a:pt x="46" y="89"/>
                  <a:pt x="44" y="90"/>
                </a:cubicBezTo>
                <a:cubicBezTo>
                  <a:pt x="49" y="85"/>
                  <a:pt x="54" y="81"/>
                  <a:pt x="59" y="76"/>
                </a:cubicBezTo>
                <a:cubicBezTo>
                  <a:pt x="65" y="71"/>
                  <a:pt x="71" y="66"/>
                  <a:pt x="76" y="60"/>
                </a:cubicBezTo>
                <a:cubicBezTo>
                  <a:pt x="76" y="59"/>
                  <a:pt x="76" y="59"/>
                  <a:pt x="75" y="59"/>
                </a:cubicBezTo>
                <a:cubicBezTo>
                  <a:pt x="69" y="65"/>
                  <a:pt x="63" y="71"/>
                  <a:pt x="56" y="76"/>
                </a:cubicBezTo>
                <a:cubicBezTo>
                  <a:pt x="52" y="79"/>
                  <a:pt x="48" y="82"/>
                  <a:pt x="45" y="85"/>
                </a:cubicBezTo>
                <a:cubicBezTo>
                  <a:pt x="43" y="86"/>
                  <a:pt x="41" y="88"/>
                  <a:pt x="39" y="89"/>
                </a:cubicBezTo>
                <a:cubicBezTo>
                  <a:pt x="38" y="90"/>
                  <a:pt x="37" y="91"/>
                  <a:pt x="36" y="92"/>
                </a:cubicBezTo>
                <a:cubicBezTo>
                  <a:pt x="36" y="91"/>
                  <a:pt x="37" y="91"/>
                  <a:pt x="37" y="91"/>
                </a:cubicBezTo>
                <a:cubicBezTo>
                  <a:pt x="43" y="85"/>
                  <a:pt x="50" y="80"/>
                  <a:pt x="56" y="75"/>
                </a:cubicBezTo>
                <a:cubicBezTo>
                  <a:pt x="61" y="70"/>
                  <a:pt x="67" y="65"/>
                  <a:pt x="71" y="60"/>
                </a:cubicBezTo>
                <a:cubicBezTo>
                  <a:pt x="74" y="59"/>
                  <a:pt x="76" y="58"/>
                  <a:pt x="79" y="59"/>
                </a:cubicBezTo>
                <a:cubicBezTo>
                  <a:pt x="79" y="59"/>
                  <a:pt x="79" y="59"/>
                  <a:pt x="79" y="59"/>
                </a:cubicBezTo>
                <a:cubicBezTo>
                  <a:pt x="79" y="60"/>
                  <a:pt x="79" y="61"/>
                  <a:pt x="79" y="62"/>
                </a:cubicBezTo>
                <a:cubicBezTo>
                  <a:pt x="78" y="66"/>
                  <a:pt x="78" y="69"/>
                  <a:pt x="76" y="73"/>
                </a:cubicBezTo>
                <a:close/>
                <a:moveTo>
                  <a:pt x="34" y="27"/>
                </a:moveTo>
                <a:cubicBezTo>
                  <a:pt x="34" y="27"/>
                  <a:pt x="34" y="27"/>
                  <a:pt x="34" y="27"/>
                </a:cubicBezTo>
                <a:cubicBezTo>
                  <a:pt x="35" y="27"/>
                  <a:pt x="36" y="27"/>
                  <a:pt x="36" y="26"/>
                </a:cubicBezTo>
                <a:cubicBezTo>
                  <a:pt x="37" y="18"/>
                  <a:pt x="36" y="11"/>
                  <a:pt x="36" y="3"/>
                </a:cubicBezTo>
                <a:cubicBezTo>
                  <a:pt x="40" y="4"/>
                  <a:pt x="44" y="3"/>
                  <a:pt x="48" y="3"/>
                </a:cubicBezTo>
                <a:cubicBezTo>
                  <a:pt x="50" y="10"/>
                  <a:pt x="49" y="18"/>
                  <a:pt x="49" y="25"/>
                </a:cubicBezTo>
                <a:cubicBezTo>
                  <a:pt x="49" y="26"/>
                  <a:pt x="49" y="26"/>
                  <a:pt x="49" y="26"/>
                </a:cubicBezTo>
                <a:cubicBezTo>
                  <a:pt x="49" y="27"/>
                  <a:pt x="49" y="27"/>
                  <a:pt x="50" y="27"/>
                </a:cubicBezTo>
                <a:cubicBezTo>
                  <a:pt x="67" y="26"/>
                  <a:pt x="77" y="40"/>
                  <a:pt x="79" y="56"/>
                </a:cubicBezTo>
                <a:cubicBezTo>
                  <a:pt x="76" y="55"/>
                  <a:pt x="75" y="55"/>
                  <a:pt x="72" y="56"/>
                </a:cubicBezTo>
                <a:cubicBezTo>
                  <a:pt x="67" y="59"/>
                  <a:pt x="65" y="58"/>
                  <a:pt x="60" y="55"/>
                </a:cubicBezTo>
                <a:cubicBezTo>
                  <a:pt x="53" y="51"/>
                  <a:pt x="46" y="52"/>
                  <a:pt x="39" y="55"/>
                </a:cubicBezTo>
                <a:cubicBezTo>
                  <a:pt x="33" y="56"/>
                  <a:pt x="30" y="56"/>
                  <a:pt x="25" y="54"/>
                </a:cubicBezTo>
                <a:cubicBezTo>
                  <a:pt x="22" y="53"/>
                  <a:pt x="19" y="53"/>
                  <a:pt x="16" y="52"/>
                </a:cubicBezTo>
                <a:cubicBezTo>
                  <a:pt x="12" y="52"/>
                  <a:pt x="7" y="52"/>
                  <a:pt x="4" y="54"/>
                </a:cubicBezTo>
                <a:cubicBezTo>
                  <a:pt x="6" y="40"/>
                  <a:pt x="19" y="26"/>
                  <a:pt x="34" y="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Hans" altLang="en-US"/>
          </a:p>
        </p:txBody>
      </p:sp>
    </p:spTree>
    <p:extLst>
      <p:ext uri="{BB962C8B-B14F-4D97-AF65-F5344CB8AC3E}">
        <p14:creationId xmlns:p14="http://schemas.microsoft.com/office/powerpoint/2010/main" val="42256564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
          <p:cNvSpPr>
            <a:spLocks noEditPoints="1"/>
          </p:cNvSpPr>
          <p:nvPr/>
        </p:nvSpPr>
        <p:spPr bwMode="auto">
          <a:xfrm>
            <a:off x="605696" y="3124842"/>
            <a:ext cx="3324686" cy="435868"/>
          </a:xfrm>
          <a:custGeom>
            <a:avLst/>
            <a:gdLst>
              <a:gd name="T0" fmla="*/ 7 w 754"/>
              <a:gd name="T1" fmla="*/ 160 h 168"/>
              <a:gd name="T2" fmla="*/ 92 w 754"/>
              <a:gd name="T3" fmla="*/ 113 h 168"/>
              <a:gd name="T4" fmla="*/ 322 w 754"/>
              <a:gd name="T5" fmla="*/ 127 h 168"/>
              <a:gd name="T6" fmla="*/ 516 w 754"/>
              <a:gd name="T7" fmla="*/ 102 h 168"/>
              <a:gd name="T8" fmla="*/ 388 w 754"/>
              <a:gd name="T9" fmla="*/ 62 h 168"/>
              <a:gd name="T10" fmla="*/ 4 w 754"/>
              <a:gd name="T11" fmla="*/ 152 h 168"/>
              <a:gd name="T12" fmla="*/ 410 w 754"/>
              <a:gd name="T13" fmla="*/ 75 h 168"/>
              <a:gd name="T14" fmla="*/ 454 w 754"/>
              <a:gd name="T15" fmla="*/ 43 h 168"/>
              <a:gd name="T16" fmla="*/ 132 w 754"/>
              <a:gd name="T17" fmla="*/ 104 h 168"/>
              <a:gd name="T18" fmla="*/ 6 w 754"/>
              <a:gd name="T19" fmla="*/ 163 h 168"/>
              <a:gd name="T20" fmla="*/ 27 w 754"/>
              <a:gd name="T21" fmla="*/ 158 h 168"/>
              <a:gd name="T22" fmla="*/ 200 w 754"/>
              <a:gd name="T23" fmla="*/ 140 h 168"/>
              <a:gd name="T24" fmla="*/ 394 w 754"/>
              <a:gd name="T25" fmla="*/ 110 h 168"/>
              <a:gd name="T26" fmla="*/ 408 w 754"/>
              <a:gd name="T27" fmla="*/ 110 h 168"/>
              <a:gd name="T28" fmla="*/ 389 w 754"/>
              <a:gd name="T29" fmla="*/ 118 h 168"/>
              <a:gd name="T30" fmla="*/ 393 w 754"/>
              <a:gd name="T31" fmla="*/ 125 h 168"/>
              <a:gd name="T32" fmla="*/ 733 w 754"/>
              <a:gd name="T33" fmla="*/ 57 h 168"/>
              <a:gd name="T34" fmla="*/ 670 w 754"/>
              <a:gd name="T35" fmla="*/ 83 h 168"/>
              <a:gd name="T36" fmla="*/ 647 w 754"/>
              <a:gd name="T37" fmla="*/ 100 h 168"/>
              <a:gd name="T38" fmla="*/ 418 w 754"/>
              <a:gd name="T39" fmla="*/ 52 h 168"/>
              <a:gd name="T40" fmla="*/ 29 w 754"/>
              <a:gd name="T41" fmla="*/ 160 h 168"/>
              <a:gd name="T42" fmla="*/ 458 w 754"/>
              <a:gd name="T43" fmla="*/ 62 h 168"/>
              <a:gd name="T44" fmla="*/ 452 w 754"/>
              <a:gd name="T45" fmla="*/ 54 h 168"/>
              <a:gd name="T46" fmla="*/ 407 w 754"/>
              <a:gd name="T47" fmla="*/ 62 h 168"/>
              <a:gd name="T48" fmla="*/ 333 w 754"/>
              <a:gd name="T49" fmla="*/ 76 h 168"/>
              <a:gd name="T50" fmla="*/ 335 w 754"/>
              <a:gd name="T51" fmla="*/ 93 h 168"/>
              <a:gd name="T52" fmla="*/ 216 w 754"/>
              <a:gd name="T53" fmla="*/ 103 h 168"/>
              <a:gd name="T54" fmla="*/ 182 w 754"/>
              <a:gd name="T55" fmla="*/ 122 h 168"/>
              <a:gd name="T56" fmla="*/ 253 w 754"/>
              <a:gd name="T57" fmla="*/ 115 h 168"/>
              <a:gd name="T58" fmla="*/ 132 w 754"/>
              <a:gd name="T59" fmla="*/ 123 h 168"/>
              <a:gd name="T60" fmla="*/ 107 w 754"/>
              <a:gd name="T61" fmla="*/ 124 h 168"/>
              <a:gd name="T62" fmla="*/ 31 w 754"/>
              <a:gd name="T63" fmla="*/ 160 h 168"/>
              <a:gd name="T64" fmla="*/ 35 w 754"/>
              <a:gd name="T65" fmla="*/ 161 h 168"/>
              <a:gd name="T66" fmla="*/ 71 w 754"/>
              <a:gd name="T67" fmla="*/ 156 h 168"/>
              <a:gd name="T68" fmla="*/ 225 w 754"/>
              <a:gd name="T69" fmla="*/ 133 h 168"/>
              <a:gd name="T70" fmla="*/ 236 w 754"/>
              <a:gd name="T71" fmla="*/ 137 h 168"/>
              <a:gd name="T72" fmla="*/ 404 w 754"/>
              <a:gd name="T73" fmla="*/ 95 h 168"/>
              <a:gd name="T74" fmla="*/ 490 w 754"/>
              <a:gd name="T75" fmla="*/ 77 h 168"/>
              <a:gd name="T76" fmla="*/ 441 w 754"/>
              <a:gd name="T77" fmla="*/ 72 h 168"/>
              <a:gd name="T78" fmla="*/ 390 w 754"/>
              <a:gd name="T79" fmla="*/ 117 h 168"/>
              <a:gd name="T80" fmla="*/ 523 w 754"/>
              <a:gd name="T81" fmla="*/ 93 h 168"/>
              <a:gd name="T82" fmla="*/ 494 w 754"/>
              <a:gd name="T83" fmla="*/ 69 h 168"/>
              <a:gd name="T84" fmla="*/ 494 w 754"/>
              <a:gd name="T85" fmla="*/ 77 h 168"/>
              <a:gd name="T86" fmla="*/ 512 w 754"/>
              <a:gd name="T87" fmla="*/ 86 h 168"/>
              <a:gd name="T88" fmla="*/ 633 w 754"/>
              <a:gd name="T89" fmla="*/ 61 h 168"/>
              <a:gd name="T90" fmla="*/ 640 w 754"/>
              <a:gd name="T91" fmla="*/ 63 h 168"/>
              <a:gd name="T92" fmla="*/ 700 w 754"/>
              <a:gd name="T93" fmla="*/ 55 h 168"/>
              <a:gd name="T94" fmla="*/ 732 w 754"/>
              <a:gd name="T95" fmla="*/ 56 h 168"/>
              <a:gd name="T96" fmla="*/ 731 w 754"/>
              <a:gd name="T97" fmla="*/ 62 h 168"/>
              <a:gd name="T98" fmla="*/ 688 w 754"/>
              <a:gd name="T99" fmla="*/ 87 h 168"/>
              <a:gd name="T100" fmla="*/ 3 w 754"/>
              <a:gd name="T101" fmla="*/ 149 h 168"/>
              <a:gd name="T102" fmla="*/ 515 w 754"/>
              <a:gd name="T103" fmla="*/ 132 h 168"/>
              <a:gd name="T104" fmla="*/ 392 w 754"/>
              <a:gd name="T105" fmla="*/ 95 h 168"/>
              <a:gd name="T106" fmla="*/ 385 w 754"/>
              <a:gd name="T107" fmla="*/ 110 h 168"/>
              <a:gd name="T108" fmla="*/ 295 w 754"/>
              <a:gd name="T109" fmla="*/ 116 h 168"/>
              <a:gd name="T110" fmla="*/ 85 w 754"/>
              <a:gd name="T111" fmla="*/ 156 h 168"/>
              <a:gd name="T112" fmla="*/ 211 w 754"/>
              <a:gd name="T113" fmla="*/ 124 h 168"/>
              <a:gd name="T114" fmla="*/ 393 w 754"/>
              <a:gd name="T115" fmla="*/ 124 h 168"/>
              <a:gd name="T116" fmla="*/ 389 w 754"/>
              <a:gd name="T117" fmla="*/ 117 h 168"/>
              <a:gd name="T118" fmla="*/ 736 w 754"/>
              <a:gd name="T119" fmla="*/ 60 h 168"/>
              <a:gd name="T120" fmla="*/ 389 w 754"/>
              <a:gd name="T121" fmla="*/ 81 h 168"/>
              <a:gd name="T122" fmla="*/ 455 w 754"/>
              <a:gd name="T123" fmla="*/ 5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54" h="168">
                <a:moveTo>
                  <a:pt x="277" y="67"/>
                </a:moveTo>
                <a:cubicBezTo>
                  <a:pt x="278" y="66"/>
                  <a:pt x="279" y="66"/>
                  <a:pt x="280" y="66"/>
                </a:cubicBezTo>
                <a:cubicBezTo>
                  <a:pt x="279" y="66"/>
                  <a:pt x="278" y="67"/>
                  <a:pt x="277" y="67"/>
                </a:cubicBezTo>
                <a:close/>
                <a:moveTo>
                  <a:pt x="283" y="65"/>
                </a:moveTo>
                <a:cubicBezTo>
                  <a:pt x="284" y="65"/>
                  <a:pt x="285" y="65"/>
                  <a:pt x="287" y="64"/>
                </a:cubicBezTo>
                <a:cubicBezTo>
                  <a:pt x="286" y="65"/>
                  <a:pt x="284" y="65"/>
                  <a:pt x="283" y="65"/>
                </a:cubicBezTo>
                <a:close/>
                <a:moveTo>
                  <a:pt x="405" y="107"/>
                </a:moveTo>
                <a:cubicBezTo>
                  <a:pt x="405" y="108"/>
                  <a:pt x="422" y="102"/>
                  <a:pt x="423" y="102"/>
                </a:cubicBezTo>
                <a:cubicBezTo>
                  <a:pt x="421" y="102"/>
                  <a:pt x="405" y="107"/>
                  <a:pt x="405" y="107"/>
                </a:cubicBezTo>
                <a:close/>
                <a:moveTo>
                  <a:pt x="242" y="75"/>
                </a:moveTo>
                <a:cubicBezTo>
                  <a:pt x="247" y="74"/>
                  <a:pt x="252" y="73"/>
                  <a:pt x="257" y="72"/>
                </a:cubicBezTo>
                <a:cubicBezTo>
                  <a:pt x="253" y="73"/>
                  <a:pt x="247" y="74"/>
                  <a:pt x="242" y="75"/>
                </a:cubicBezTo>
                <a:close/>
                <a:moveTo>
                  <a:pt x="100" y="110"/>
                </a:moveTo>
                <a:cubicBezTo>
                  <a:pt x="102" y="110"/>
                  <a:pt x="110" y="107"/>
                  <a:pt x="111" y="107"/>
                </a:cubicBezTo>
                <a:cubicBezTo>
                  <a:pt x="109" y="107"/>
                  <a:pt x="105" y="109"/>
                  <a:pt x="100" y="110"/>
                </a:cubicBezTo>
                <a:close/>
                <a:moveTo>
                  <a:pt x="103" y="110"/>
                </a:moveTo>
                <a:cubicBezTo>
                  <a:pt x="108" y="109"/>
                  <a:pt x="122" y="105"/>
                  <a:pt x="124" y="105"/>
                </a:cubicBezTo>
                <a:cubicBezTo>
                  <a:pt x="117" y="106"/>
                  <a:pt x="110" y="108"/>
                  <a:pt x="103" y="110"/>
                </a:cubicBezTo>
                <a:close/>
                <a:moveTo>
                  <a:pt x="100" y="110"/>
                </a:moveTo>
                <a:cubicBezTo>
                  <a:pt x="97" y="111"/>
                  <a:pt x="94" y="112"/>
                  <a:pt x="92" y="113"/>
                </a:cubicBezTo>
                <a:cubicBezTo>
                  <a:pt x="95" y="112"/>
                  <a:pt x="99" y="111"/>
                  <a:pt x="103" y="110"/>
                </a:cubicBezTo>
                <a:cubicBezTo>
                  <a:pt x="101" y="110"/>
                  <a:pt x="100" y="110"/>
                  <a:pt x="100" y="110"/>
                </a:cubicBezTo>
                <a:close/>
                <a:moveTo>
                  <a:pt x="7" y="160"/>
                </a:moveTo>
                <a:cubicBezTo>
                  <a:pt x="7" y="161"/>
                  <a:pt x="8" y="161"/>
                  <a:pt x="8" y="162"/>
                </a:cubicBezTo>
                <a:cubicBezTo>
                  <a:pt x="8" y="162"/>
                  <a:pt x="8" y="162"/>
                  <a:pt x="9" y="162"/>
                </a:cubicBezTo>
                <a:cubicBezTo>
                  <a:pt x="8" y="161"/>
                  <a:pt x="8" y="161"/>
                  <a:pt x="8" y="160"/>
                </a:cubicBezTo>
                <a:cubicBezTo>
                  <a:pt x="8" y="160"/>
                  <a:pt x="7" y="160"/>
                  <a:pt x="7" y="160"/>
                </a:cubicBezTo>
                <a:cubicBezTo>
                  <a:pt x="7" y="160"/>
                  <a:pt x="7" y="160"/>
                  <a:pt x="7" y="160"/>
                </a:cubicBezTo>
                <a:cubicBezTo>
                  <a:pt x="7" y="160"/>
                  <a:pt x="7" y="160"/>
                  <a:pt x="7" y="160"/>
                </a:cubicBezTo>
                <a:cubicBezTo>
                  <a:pt x="7" y="160"/>
                  <a:pt x="7" y="160"/>
                  <a:pt x="7" y="160"/>
                </a:cubicBezTo>
                <a:cubicBezTo>
                  <a:pt x="7" y="160"/>
                  <a:pt x="7" y="160"/>
                  <a:pt x="7" y="160"/>
                </a:cubicBezTo>
                <a:cubicBezTo>
                  <a:pt x="7" y="160"/>
                  <a:pt x="7" y="160"/>
                  <a:pt x="7" y="160"/>
                </a:cubicBezTo>
                <a:cubicBezTo>
                  <a:pt x="7" y="160"/>
                  <a:pt x="7" y="161"/>
                  <a:pt x="7" y="161"/>
                </a:cubicBezTo>
                <a:cubicBezTo>
                  <a:pt x="7" y="161"/>
                  <a:pt x="7" y="161"/>
                  <a:pt x="7" y="160"/>
                </a:cubicBezTo>
                <a:close/>
                <a:moveTo>
                  <a:pt x="420" y="104"/>
                </a:moveTo>
                <a:cubicBezTo>
                  <a:pt x="440" y="100"/>
                  <a:pt x="461" y="93"/>
                  <a:pt x="481" y="85"/>
                </a:cubicBezTo>
                <a:cubicBezTo>
                  <a:pt x="474" y="85"/>
                  <a:pt x="456" y="94"/>
                  <a:pt x="451" y="95"/>
                </a:cubicBezTo>
                <a:cubicBezTo>
                  <a:pt x="441" y="99"/>
                  <a:pt x="430" y="102"/>
                  <a:pt x="420" y="104"/>
                </a:cubicBezTo>
                <a:close/>
                <a:moveTo>
                  <a:pt x="260" y="141"/>
                </a:moveTo>
                <a:cubicBezTo>
                  <a:pt x="261" y="142"/>
                  <a:pt x="284" y="137"/>
                  <a:pt x="287" y="136"/>
                </a:cubicBezTo>
                <a:cubicBezTo>
                  <a:pt x="284" y="137"/>
                  <a:pt x="260" y="142"/>
                  <a:pt x="260" y="141"/>
                </a:cubicBezTo>
                <a:close/>
                <a:moveTo>
                  <a:pt x="100" y="110"/>
                </a:moveTo>
                <a:cubicBezTo>
                  <a:pt x="100" y="110"/>
                  <a:pt x="100" y="110"/>
                  <a:pt x="100" y="110"/>
                </a:cubicBezTo>
                <a:cubicBezTo>
                  <a:pt x="100" y="110"/>
                  <a:pt x="100" y="110"/>
                  <a:pt x="100" y="110"/>
                </a:cubicBezTo>
                <a:cubicBezTo>
                  <a:pt x="100" y="110"/>
                  <a:pt x="100" y="110"/>
                  <a:pt x="100" y="110"/>
                </a:cubicBezTo>
                <a:close/>
                <a:moveTo>
                  <a:pt x="92" y="113"/>
                </a:moveTo>
                <a:cubicBezTo>
                  <a:pt x="92" y="113"/>
                  <a:pt x="91" y="113"/>
                  <a:pt x="91" y="113"/>
                </a:cubicBezTo>
                <a:cubicBezTo>
                  <a:pt x="90" y="113"/>
                  <a:pt x="84" y="115"/>
                  <a:pt x="83" y="114"/>
                </a:cubicBezTo>
                <a:cubicBezTo>
                  <a:pt x="84" y="115"/>
                  <a:pt x="88" y="114"/>
                  <a:pt x="92" y="113"/>
                </a:cubicBezTo>
                <a:close/>
                <a:moveTo>
                  <a:pt x="405" y="108"/>
                </a:moveTo>
                <a:cubicBezTo>
                  <a:pt x="406" y="108"/>
                  <a:pt x="408" y="108"/>
                  <a:pt x="409" y="107"/>
                </a:cubicBezTo>
                <a:cubicBezTo>
                  <a:pt x="408" y="108"/>
                  <a:pt x="406" y="108"/>
                  <a:pt x="405" y="108"/>
                </a:cubicBezTo>
                <a:close/>
                <a:moveTo>
                  <a:pt x="516" y="0"/>
                </a:moveTo>
                <a:cubicBezTo>
                  <a:pt x="517" y="1"/>
                  <a:pt x="518" y="3"/>
                  <a:pt x="519" y="4"/>
                </a:cubicBezTo>
                <a:cubicBezTo>
                  <a:pt x="519" y="4"/>
                  <a:pt x="519" y="4"/>
                  <a:pt x="519" y="4"/>
                </a:cubicBezTo>
                <a:cubicBezTo>
                  <a:pt x="518" y="3"/>
                  <a:pt x="517" y="1"/>
                  <a:pt x="516" y="0"/>
                </a:cubicBezTo>
                <a:close/>
                <a:moveTo>
                  <a:pt x="267" y="139"/>
                </a:moveTo>
                <a:cubicBezTo>
                  <a:pt x="271" y="139"/>
                  <a:pt x="275" y="137"/>
                  <a:pt x="279" y="136"/>
                </a:cubicBezTo>
                <a:cubicBezTo>
                  <a:pt x="278" y="137"/>
                  <a:pt x="277" y="137"/>
                  <a:pt x="276" y="137"/>
                </a:cubicBezTo>
                <a:cubicBezTo>
                  <a:pt x="275" y="137"/>
                  <a:pt x="268" y="139"/>
                  <a:pt x="267" y="139"/>
                </a:cubicBezTo>
                <a:close/>
                <a:moveTo>
                  <a:pt x="285" y="131"/>
                </a:moveTo>
                <a:cubicBezTo>
                  <a:pt x="283" y="131"/>
                  <a:pt x="280" y="132"/>
                  <a:pt x="278" y="132"/>
                </a:cubicBezTo>
                <a:cubicBezTo>
                  <a:pt x="281" y="132"/>
                  <a:pt x="283" y="132"/>
                  <a:pt x="285" y="131"/>
                </a:cubicBezTo>
                <a:close/>
                <a:moveTo>
                  <a:pt x="390" y="121"/>
                </a:moveTo>
                <a:cubicBezTo>
                  <a:pt x="390" y="121"/>
                  <a:pt x="390" y="121"/>
                  <a:pt x="390" y="121"/>
                </a:cubicBezTo>
                <a:cubicBezTo>
                  <a:pt x="390" y="121"/>
                  <a:pt x="390" y="121"/>
                  <a:pt x="390" y="121"/>
                </a:cubicBezTo>
                <a:cubicBezTo>
                  <a:pt x="390" y="121"/>
                  <a:pt x="390" y="121"/>
                  <a:pt x="390" y="121"/>
                </a:cubicBezTo>
                <a:close/>
                <a:moveTo>
                  <a:pt x="331" y="125"/>
                </a:moveTo>
                <a:cubicBezTo>
                  <a:pt x="329" y="124"/>
                  <a:pt x="322" y="127"/>
                  <a:pt x="322" y="127"/>
                </a:cubicBezTo>
                <a:cubicBezTo>
                  <a:pt x="323" y="128"/>
                  <a:pt x="329" y="125"/>
                  <a:pt x="330" y="125"/>
                </a:cubicBezTo>
                <a:cubicBezTo>
                  <a:pt x="328" y="126"/>
                  <a:pt x="326" y="126"/>
                  <a:pt x="324" y="127"/>
                </a:cubicBezTo>
                <a:cubicBezTo>
                  <a:pt x="338" y="122"/>
                  <a:pt x="355" y="121"/>
                  <a:pt x="370" y="118"/>
                </a:cubicBezTo>
                <a:cubicBezTo>
                  <a:pt x="376" y="116"/>
                  <a:pt x="382" y="115"/>
                  <a:pt x="388" y="114"/>
                </a:cubicBezTo>
                <a:cubicBezTo>
                  <a:pt x="388" y="114"/>
                  <a:pt x="387" y="113"/>
                  <a:pt x="387" y="113"/>
                </a:cubicBezTo>
                <a:cubicBezTo>
                  <a:pt x="368" y="116"/>
                  <a:pt x="349" y="119"/>
                  <a:pt x="331" y="125"/>
                </a:cubicBezTo>
                <a:close/>
                <a:moveTo>
                  <a:pt x="506" y="102"/>
                </a:moveTo>
                <a:cubicBezTo>
                  <a:pt x="509" y="102"/>
                  <a:pt x="512" y="101"/>
                  <a:pt x="516" y="100"/>
                </a:cubicBezTo>
                <a:cubicBezTo>
                  <a:pt x="513" y="101"/>
                  <a:pt x="509" y="101"/>
                  <a:pt x="506" y="102"/>
                </a:cubicBezTo>
                <a:close/>
                <a:moveTo>
                  <a:pt x="397" y="129"/>
                </a:moveTo>
                <a:cubicBezTo>
                  <a:pt x="397" y="129"/>
                  <a:pt x="396" y="128"/>
                  <a:pt x="396" y="127"/>
                </a:cubicBezTo>
                <a:cubicBezTo>
                  <a:pt x="396" y="128"/>
                  <a:pt x="397" y="129"/>
                  <a:pt x="397" y="129"/>
                </a:cubicBezTo>
                <a:close/>
                <a:moveTo>
                  <a:pt x="401" y="131"/>
                </a:moveTo>
                <a:cubicBezTo>
                  <a:pt x="413" y="126"/>
                  <a:pt x="425" y="123"/>
                  <a:pt x="437" y="120"/>
                </a:cubicBezTo>
                <a:cubicBezTo>
                  <a:pt x="451" y="116"/>
                  <a:pt x="466" y="113"/>
                  <a:pt x="481" y="109"/>
                </a:cubicBezTo>
                <a:cubicBezTo>
                  <a:pt x="485" y="109"/>
                  <a:pt x="489" y="107"/>
                  <a:pt x="492" y="106"/>
                </a:cubicBezTo>
                <a:cubicBezTo>
                  <a:pt x="496" y="106"/>
                  <a:pt x="501" y="104"/>
                  <a:pt x="506" y="102"/>
                </a:cubicBezTo>
                <a:cubicBezTo>
                  <a:pt x="489" y="106"/>
                  <a:pt x="472" y="109"/>
                  <a:pt x="455" y="113"/>
                </a:cubicBezTo>
                <a:cubicBezTo>
                  <a:pt x="439" y="117"/>
                  <a:pt x="422" y="121"/>
                  <a:pt x="406" y="127"/>
                </a:cubicBezTo>
                <a:cubicBezTo>
                  <a:pt x="401" y="129"/>
                  <a:pt x="399" y="130"/>
                  <a:pt x="397" y="129"/>
                </a:cubicBezTo>
                <a:cubicBezTo>
                  <a:pt x="399" y="131"/>
                  <a:pt x="400" y="131"/>
                  <a:pt x="401" y="131"/>
                </a:cubicBezTo>
                <a:close/>
                <a:moveTo>
                  <a:pt x="522" y="101"/>
                </a:moveTo>
                <a:cubicBezTo>
                  <a:pt x="521" y="100"/>
                  <a:pt x="516" y="102"/>
                  <a:pt x="516" y="102"/>
                </a:cubicBezTo>
                <a:cubicBezTo>
                  <a:pt x="516" y="103"/>
                  <a:pt x="532" y="100"/>
                  <a:pt x="541" y="98"/>
                </a:cubicBezTo>
                <a:cubicBezTo>
                  <a:pt x="547" y="97"/>
                  <a:pt x="561" y="88"/>
                  <a:pt x="566" y="90"/>
                </a:cubicBezTo>
                <a:cubicBezTo>
                  <a:pt x="559" y="88"/>
                  <a:pt x="543" y="95"/>
                  <a:pt x="537" y="96"/>
                </a:cubicBezTo>
                <a:cubicBezTo>
                  <a:pt x="530" y="98"/>
                  <a:pt x="523" y="99"/>
                  <a:pt x="516" y="100"/>
                </a:cubicBezTo>
                <a:cubicBezTo>
                  <a:pt x="518" y="100"/>
                  <a:pt x="520" y="100"/>
                  <a:pt x="522" y="101"/>
                </a:cubicBezTo>
                <a:close/>
                <a:moveTo>
                  <a:pt x="392" y="61"/>
                </a:moveTo>
                <a:cubicBezTo>
                  <a:pt x="390" y="61"/>
                  <a:pt x="389" y="61"/>
                  <a:pt x="388" y="62"/>
                </a:cubicBezTo>
                <a:cubicBezTo>
                  <a:pt x="389" y="61"/>
                  <a:pt x="391" y="61"/>
                  <a:pt x="392" y="61"/>
                </a:cubicBezTo>
                <a:close/>
                <a:moveTo>
                  <a:pt x="356" y="118"/>
                </a:moveTo>
                <a:cubicBezTo>
                  <a:pt x="356" y="119"/>
                  <a:pt x="364" y="116"/>
                  <a:pt x="364" y="116"/>
                </a:cubicBezTo>
                <a:cubicBezTo>
                  <a:pt x="364" y="115"/>
                  <a:pt x="356" y="118"/>
                  <a:pt x="356" y="118"/>
                </a:cubicBezTo>
                <a:close/>
                <a:moveTo>
                  <a:pt x="7" y="165"/>
                </a:moveTo>
                <a:cubicBezTo>
                  <a:pt x="6" y="163"/>
                  <a:pt x="6" y="163"/>
                  <a:pt x="6" y="163"/>
                </a:cubicBezTo>
                <a:cubicBezTo>
                  <a:pt x="6" y="163"/>
                  <a:pt x="6" y="163"/>
                  <a:pt x="6" y="163"/>
                </a:cubicBezTo>
                <a:cubicBezTo>
                  <a:pt x="6" y="164"/>
                  <a:pt x="7" y="165"/>
                  <a:pt x="7" y="165"/>
                </a:cubicBezTo>
                <a:close/>
                <a:moveTo>
                  <a:pt x="406" y="126"/>
                </a:moveTo>
                <a:cubicBezTo>
                  <a:pt x="405" y="125"/>
                  <a:pt x="399" y="129"/>
                  <a:pt x="398" y="128"/>
                </a:cubicBezTo>
                <a:cubicBezTo>
                  <a:pt x="399" y="129"/>
                  <a:pt x="405" y="125"/>
                  <a:pt x="406" y="126"/>
                </a:cubicBezTo>
                <a:close/>
                <a:moveTo>
                  <a:pt x="388" y="62"/>
                </a:moveTo>
                <a:cubicBezTo>
                  <a:pt x="388" y="62"/>
                  <a:pt x="388" y="62"/>
                  <a:pt x="388" y="62"/>
                </a:cubicBezTo>
                <a:cubicBezTo>
                  <a:pt x="388" y="62"/>
                  <a:pt x="388" y="62"/>
                  <a:pt x="388" y="62"/>
                </a:cubicBezTo>
                <a:cubicBezTo>
                  <a:pt x="388" y="62"/>
                  <a:pt x="388" y="62"/>
                  <a:pt x="388" y="62"/>
                </a:cubicBezTo>
                <a:cubicBezTo>
                  <a:pt x="388" y="62"/>
                  <a:pt x="388" y="62"/>
                  <a:pt x="388" y="62"/>
                </a:cubicBezTo>
                <a:close/>
                <a:moveTo>
                  <a:pt x="683" y="69"/>
                </a:moveTo>
                <a:cubicBezTo>
                  <a:pt x="683" y="69"/>
                  <a:pt x="708" y="67"/>
                  <a:pt x="709" y="65"/>
                </a:cubicBezTo>
                <a:cubicBezTo>
                  <a:pt x="709" y="66"/>
                  <a:pt x="682" y="67"/>
                  <a:pt x="683" y="69"/>
                </a:cubicBezTo>
                <a:close/>
                <a:moveTo>
                  <a:pt x="202" y="146"/>
                </a:moveTo>
                <a:cubicBezTo>
                  <a:pt x="202" y="146"/>
                  <a:pt x="203" y="146"/>
                  <a:pt x="203" y="146"/>
                </a:cubicBezTo>
                <a:cubicBezTo>
                  <a:pt x="203" y="146"/>
                  <a:pt x="203" y="146"/>
                  <a:pt x="203" y="145"/>
                </a:cubicBezTo>
                <a:cubicBezTo>
                  <a:pt x="202" y="146"/>
                  <a:pt x="202" y="146"/>
                  <a:pt x="202" y="146"/>
                </a:cubicBezTo>
                <a:close/>
                <a:moveTo>
                  <a:pt x="291" y="134"/>
                </a:moveTo>
                <a:cubicBezTo>
                  <a:pt x="291" y="135"/>
                  <a:pt x="303" y="131"/>
                  <a:pt x="303" y="131"/>
                </a:cubicBezTo>
                <a:cubicBezTo>
                  <a:pt x="302" y="130"/>
                  <a:pt x="291" y="135"/>
                  <a:pt x="291" y="134"/>
                </a:cubicBezTo>
                <a:close/>
                <a:moveTo>
                  <a:pt x="304" y="129"/>
                </a:moveTo>
                <a:cubicBezTo>
                  <a:pt x="298" y="131"/>
                  <a:pt x="290" y="131"/>
                  <a:pt x="283" y="133"/>
                </a:cubicBezTo>
                <a:cubicBezTo>
                  <a:pt x="290" y="131"/>
                  <a:pt x="297" y="131"/>
                  <a:pt x="304" y="129"/>
                </a:cubicBezTo>
                <a:close/>
                <a:moveTo>
                  <a:pt x="688" y="87"/>
                </a:moveTo>
                <a:cubicBezTo>
                  <a:pt x="689" y="87"/>
                  <a:pt x="690" y="86"/>
                  <a:pt x="691" y="86"/>
                </a:cubicBezTo>
                <a:cubicBezTo>
                  <a:pt x="693" y="85"/>
                  <a:pt x="697" y="84"/>
                  <a:pt x="698" y="84"/>
                </a:cubicBezTo>
                <a:cubicBezTo>
                  <a:pt x="695" y="85"/>
                  <a:pt x="691" y="86"/>
                  <a:pt x="688" y="87"/>
                </a:cubicBezTo>
                <a:close/>
                <a:moveTo>
                  <a:pt x="4" y="152"/>
                </a:moveTo>
                <a:cubicBezTo>
                  <a:pt x="4" y="152"/>
                  <a:pt x="4" y="151"/>
                  <a:pt x="4" y="151"/>
                </a:cubicBezTo>
                <a:cubicBezTo>
                  <a:pt x="4" y="151"/>
                  <a:pt x="4" y="151"/>
                  <a:pt x="4" y="151"/>
                </a:cubicBezTo>
                <a:cubicBezTo>
                  <a:pt x="3" y="151"/>
                  <a:pt x="3" y="151"/>
                  <a:pt x="3" y="151"/>
                </a:cubicBezTo>
                <a:cubicBezTo>
                  <a:pt x="3" y="151"/>
                  <a:pt x="3" y="152"/>
                  <a:pt x="4" y="152"/>
                </a:cubicBezTo>
                <a:cubicBezTo>
                  <a:pt x="4" y="152"/>
                  <a:pt x="4" y="152"/>
                  <a:pt x="4" y="152"/>
                </a:cubicBezTo>
                <a:close/>
                <a:moveTo>
                  <a:pt x="279" y="136"/>
                </a:moveTo>
                <a:cubicBezTo>
                  <a:pt x="280" y="136"/>
                  <a:pt x="281" y="136"/>
                  <a:pt x="282" y="136"/>
                </a:cubicBezTo>
                <a:cubicBezTo>
                  <a:pt x="281" y="136"/>
                  <a:pt x="280" y="136"/>
                  <a:pt x="279" y="136"/>
                </a:cubicBezTo>
                <a:close/>
                <a:moveTo>
                  <a:pt x="683" y="91"/>
                </a:moveTo>
                <a:cubicBezTo>
                  <a:pt x="684" y="91"/>
                  <a:pt x="684" y="90"/>
                  <a:pt x="685" y="90"/>
                </a:cubicBezTo>
                <a:cubicBezTo>
                  <a:pt x="685" y="90"/>
                  <a:pt x="684" y="91"/>
                  <a:pt x="683" y="91"/>
                </a:cubicBezTo>
                <a:close/>
                <a:moveTo>
                  <a:pt x="392" y="61"/>
                </a:moveTo>
                <a:cubicBezTo>
                  <a:pt x="393" y="61"/>
                  <a:pt x="394" y="60"/>
                  <a:pt x="394" y="60"/>
                </a:cubicBezTo>
                <a:cubicBezTo>
                  <a:pt x="395" y="60"/>
                  <a:pt x="395" y="60"/>
                  <a:pt x="396" y="60"/>
                </a:cubicBezTo>
                <a:cubicBezTo>
                  <a:pt x="395" y="60"/>
                  <a:pt x="394" y="60"/>
                  <a:pt x="394" y="60"/>
                </a:cubicBezTo>
                <a:cubicBezTo>
                  <a:pt x="393" y="60"/>
                  <a:pt x="393" y="61"/>
                  <a:pt x="392" y="61"/>
                </a:cubicBezTo>
                <a:close/>
                <a:moveTo>
                  <a:pt x="733" y="46"/>
                </a:moveTo>
                <a:cubicBezTo>
                  <a:pt x="733" y="46"/>
                  <a:pt x="733" y="46"/>
                  <a:pt x="732" y="46"/>
                </a:cubicBezTo>
                <a:cubicBezTo>
                  <a:pt x="725" y="45"/>
                  <a:pt x="695" y="51"/>
                  <a:pt x="691" y="51"/>
                </a:cubicBezTo>
                <a:cubicBezTo>
                  <a:pt x="682" y="52"/>
                  <a:pt x="672" y="54"/>
                  <a:pt x="663" y="55"/>
                </a:cubicBezTo>
                <a:cubicBezTo>
                  <a:pt x="658" y="48"/>
                  <a:pt x="654" y="40"/>
                  <a:pt x="649" y="33"/>
                </a:cubicBezTo>
                <a:cubicBezTo>
                  <a:pt x="650" y="35"/>
                  <a:pt x="651" y="36"/>
                  <a:pt x="652" y="38"/>
                </a:cubicBezTo>
                <a:cubicBezTo>
                  <a:pt x="618" y="42"/>
                  <a:pt x="584" y="47"/>
                  <a:pt x="551" y="54"/>
                </a:cubicBezTo>
                <a:cubicBezTo>
                  <a:pt x="532" y="58"/>
                  <a:pt x="514" y="62"/>
                  <a:pt x="496" y="66"/>
                </a:cubicBezTo>
                <a:cubicBezTo>
                  <a:pt x="495" y="66"/>
                  <a:pt x="494" y="67"/>
                  <a:pt x="492" y="67"/>
                </a:cubicBezTo>
                <a:cubicBezTo>
                  <a:pt x="490" y="64"/>
                  <a:pt x="488" y="60"/>
                  <a:pt x="486" y="57"/>
                </a:cubicBezTo>
                <a:cubicBezTo>
                  <a:pt x="487" y="58"/>
                  <a:pt x="488" y="60"/>
                  <a:pt x="489" y="61"/>
                </a:cubicBezTo>
                <a:cubicBezTo>
                  <a:pt x="462" y="65"/>
                  <a:pt x="436" y="70"/>
                  <a:pt x="410" y="75"/>
                </a:cubicBezTo>
                <a:cubicBezTo>
                  <a:pt x="411" y="75"/>
                  <a:pt x="412" y="75"/>
                  <a:pt x="413" y="74"/>
                </a:cubicBezTo>
                <a:cubicBezTo>
                  <a:pt x="428" y="70"/>
                  <a:pt x="457" y="63"/>
                  <a:pt x="459" y="66"/>
                </a:cubicBezTo>
                <a:cubicBezTo>
                  <a:pt x="458" y="65"/>
                  <a:pt x="458" y="64"/>
                  <a:pt x="457" y="64"/>
                </a:cubicBezTo>
                <a:cubicBezTo>
                  <a:pt x="459" y="64"/>
                  <a:pt x="460" y="65"/>
                  <a:pt x="460" y="66"/>
                </a:cubicBezTo>
                <a:cubicBezTo>
                  <a:pt x="459" y="62"/>
                  <a:pt x="456" y="58"/>
                  <a:pt x="454" y="55"/>
                </a:cubicBezTo>
                <a:cubicBezTo>
                  <a:pt x="454" y="54"/>
                  <a:pt x="453" y="53"/>
                  <a:pt x="453" y="52"/>
                </a:cubicBezTo>
                <a:cubicBezTo>
                  <a:pt x="452" y="51"/>
                  <a:pt x="451" y="50"/>
                  <a:pt x="450" y="48"/>
                </a:cubicBezTo>
                <a:cubicBezTo>
                  <a:pt x="450" y="49"/>
                  <a:pt x="449" y="49"/>
                  <a:pt x="449" y="49"/>
                </a:cubicBezTo>
                <a:cubicBezTo>
                  <a:pt x="448" y="48"/>
                  <a:pt x="448" y="46"/>
                  <a:pt x="447" y="45"/>
                </a:cubicBezTo>
                <a:cubicBezTo>
                  <a:pt x="447" y="46"/>
                  <a:pt x="447" y="46"/>
                  <a:pt x="448" y="46"/>
                </a:cubicBezTo>
                <a:cubicBezTo>
                  <a:pt x="435" y="50"/>
                  <a:pt x="422" y="53"/>
                  <a:pt x="409" y="57"/>
                </a:cubicBezTo>
                <a:cubicBezTo>
                  <a:pt x="405" y="58"/>
                  <a:pt x="400" y="59"/>
                  <a:pt x="396" y="60"/>
                </a:cubicBezTo>
                <a:cubicBezTo>
                  <a:pt x="397" y="60"/>
                  <a:pt x="397" y="60"/>
                  <a:pt x="398" y="60"/>
                </a:cubicBezTo>
                <a:cubicBezTo>
                  <a:pt x="398" y="60"/>
                  <a:pt x="398" y="60"/>
                  <a:pt x="397" y="60"/>
                </a:cubicBezTo>
                <a:cubicBezTo>
                  <a:pt x="396" y="60"/>
                  <a:pt x="395" y="60"/>
                  <a:pt x="394" y="60"/>
                </a:cubicBezTo>
                <a:cubicBezTo>
                  <a:pt x="392" y="61"/>
                  <a:pt x="390" y="61"/>
                  <a:pt x="388" y="62"/>
                </a:cubicBezTo>
                <a:cubicBezTo>
                  <a:pt x="387" y="62"/>
                  <a:pt x="387" y="62"/>
                  <a:pt x="387" y="62"/>
                </a:cubicBezTo>
                <a:cubicBezTo>
                  <a:pt x="387" y="62"/>
                  <a:pt x="387" y="62"/>
                  <a:pt x="388" y="62"/>
                </a:cubicBezTo>
                <a:cubicBezTo>
                  <a:pt x="387" y="62"/>
                  <a:pt x="387" y="62"/>
                  <a:pt x="387" y="62"/>
                </a:cubicBezTo>
                <a:cubicBezTo>
                  <a:pt x="387" y="62"/>
                  <a:pt x="387" y="62"/>
                  <a:pt x="388" y="62"/>
                </a:cubicBezTo>
                <a:cubicBezTo>
                  <a:pt x="389" y="61"/>
                  <a:pt x="391" y="60"/>
                  <a:pt x="394" y="60"/>
                </a:cubicBezTo>
                <a:cubicBezTo>
                  <a:pt x="412" y="55"/>
                  <a:pt x="429" y="50"/>
                  <a:pt x="447" y="45"/>
                </a:cubicBezTo>
                <a:cubicBezTo>
                  <a:pt x="454" y="43"/>
                  <a:pt x="454" y="43"/>
                  <a:pt x="454" y="43"/>
                </a:cubicBezTo>
                <a:cubicBezTo>
                  <a:pt x="464" y="41"/>
                  <a:pt x="474" y="39"/>
                  <a:pt x="484" y="36"/>
                </a:cubicBezTo>
                <a:cubicBezTo>
                  <a:pt x="488" y="35"/>
                  <a:pt x="530" y="22"/>
                  <a:pt x="532" y="26"/>
                </a:cubicBezTo>
                <a:cubicBezTo>
                  <a:pt x="531" y="24"/>
                  <a:pt x="531" y="23"/>
                  <a:pt x="530" y="21"/>
                </a:cubicBezTo>
                <a:cubicBezTo>
                  <a:pt x="531" y="21"/>
                  <a:pt x="531" y="21"/>
                  <a:pt x="531" y="21"/>
                </a:cubicBezTo>
                <a:cubicBezTo>
                  <a:pt x="529" y="17"/>
                  <a:pt x="525" y="8"/>
                  <a:pt x="521" y="5"/>
                </a:cubicBezTo>
                <a:cubicBezTo>
                  <a:pt x="522" y="5"/>
                  <a:pt x="523" y="8"/>
                  <a:pt x="523" y="8"/>
                </a:cubicBezTo>
                <a:cubicBezTo>
                  <a:pt x="522" y="8"/>
                  <a:pt x="522" y="8"/>
                  <a:pt x="522" y="8"/>
                </a:cubicBezTo>
                <a:cubicBezTo>
                  <a:pt x="521" y="7"/>
                  <a:pt x="520" y="6"/>
                  <a:pt x="519" y="4"/>
                </a:cubicBezTo>
                <a:cubicBezTo>
                  <a:pt x="499" y="10"/>
                  <a:pt x="478" y="16"/>
                  <a:pt x="458" y="22"/>
                </a:cubicBezTo>
                <a:cubicBezTo>
                  <a:pt x="444" y="23"/>
                  <a:pt x="430" y="29"/>
                  <a:pt x="416" y="32"/>
                </a:cubicBezTo>
                <a:cubicBezTo>
                  <a:pt x="401" y="35"/>
                  <a:pt x="386" y="40"/>
                  <a:pt x="371" y="43"/>
                </a:cubicBezTo>
                <a:cubicBezTo>
                  <a:pt x="346" y="47"/>
                  <a:pt x="321" y="56"/>
                  <a:pt x="296" y="63"/>
                </a:cubicBezTo>
                <a:cubicBezTo>
                  <a:pt x="299" y="62"/>
                  <a:pt x="302" y="62"/>
                  <a:pt x="304" y="63"/>
                </a:cubicBezTo>
                <a:cubicBezTo>
                  <a:pt x="303" y="64"/>
                  <a:pt x="303" y="64"/>
                  <a:pt x="302" y="64"/>
                </a:cubicBezTo>
                <a:cubicBezTo>
                  <a:pt x="292" y="67"/>
                  <a:pt x="280" y="72"/>
                  <a:pt x="270" y="72"/>
                </a:cubicBezTo>
                <a:cubicBezTo>
                  <a:pt x="275" y="72"/>
                  <a:pt x="285" y="67"/>
                  <a:pt x="293" y="64"/>
                </a:cubicBezTo>
                <a:cubicBezTo>
                  <a:pt x="288" y="65"/>
                  <a:pt x="283" y="67"/>
                  <a:pt x="279" y="68"/>
                </a:cubicBezTo>
                <a:cubicBezTo>
                  <a:pt x="260" y="72"/>
                  <a:pt x="240" y="77"/>
                  <a:pt x="221" y="82"/>
                </a:cubicBezTo>
                <a:cubicBezTo>
                  <a:pt x="218" y="83"/>
                  <a:pt x="178" y="90"/>
                  <a:pt x="171" y="93"/>
                </a:cubicBezTo>
                <a:cubicBezTo>
                  <a:pt x="172" y="93"/>
                  <a:pt x="172" y="93"/>
                  <a:pt x="172" y="93"/>
                </a:cubicBezTo>
                <a:cubicBezTo>
                  <a:pt x="164" y="94"/>
                  <a:pt x="156" y="97"/>
                  <a:pt x="148" y="99"/>
                </a:cubicBezTo>
                <a:cubicBezTo>
                  <a:pt x="143" y="100"/>
                  <a:pt x="132" y="101"/>
                  <a:pt x="128" y="104"/>
                </a:cubicBezTo>
                <a:cubicBezTo>
                  <a:pt x="129" y="103"/>
                  <a:pt x="131" y="104"/>
                  <a:pt x="132" y="104"/>
                </a:cubicBezTo>
                <a:cubicBezTo>
                  <a:pt x="132" y="103"/>
                  <a:pt x="127" y="105"/>
                  <a:pt x="127" y="105"/>
                </a:cubicBezTo>
                <a:cubicBezTo>
                  <a:pt x="132" y="107"/>
                  <a:pt x="143" y="102"/>
                  <a:pt x="148" y="101"/>
                </a:cubicBezTo>
                <a:cubicBezTo>
                  <a:pt x="151" y="101"/>
                  <a:pt x="155" y="101"/>
                  <a:pt x="159" y="101"/>
                </a:cubicBezTo>
                <a:cubicBezTo>
                  <a:pt x="174" y="97"/>
                  <a:pt x="189" y="94"/>
                  <a:pt x="204" y="90"/>
                </a:cubicBezTo>
                <a:cubicBezTo>
                  <a:pt x="227" y="84"/>
                  <a:pt x="250" y="79"/>
                  <a:pt x="274" y="74"/>
                </a:cubicBezTo>
                <a:cubicBezTo>
                  <a:pt x="262" y="77"/>
                  <a:pt x="250" y="80"/>
                  <a:pt x="238" y="83"/>
                </a:cubicBezTo>
                <a:cubicBezTo>
                  <a:pt x="235" y="84"/>
                  <a:pt x="231" y="85"/>
                  <a:pt x="227" y="86"/>
                </a:cubicBezTo>
                <a:cubicBezTo>
                  <a:pt x="208" y="91"/>
                  <a:pt x="188" y="95"/>
                  <a:pt x="168" y="100"/>
                </a:cubicBezTo>
                <a:cubicBezTo>
                  <a:pt x="161" y="102"/>
                  <a:pt x="143" y="103"/>
                  <a:pt x="138" y="109"/>
                </a:cubicBezTo>
                <a:cubicBezTo>
                  <a:pt x="138" y="108"/>
                  <a:pt x="144" y="108"/>
                  <a:pt x="144" y="108"/>
                </a:cubicBezTo>
                <a:cubicBezTo>
                  <a:pt x="144" y="108"/>
                  <a:pt x="99" y="118"/>
                  <a:pt x="95" y="121"/>
                </a:cubicBezTo>
                <a:cubicBezTo>
                  <a:pt x="95" y="121"/>
                  <a:pt x="102" y="122"/>
                  <a:pt x="103" y="121"/>
                </a:cubicBezTo>
                <a:cubicBezTo>
                  <a:pt x="103" y="122"/>
                  <a:pt x="102" y="122"/>
                  <a:pt x="102" y="122"/>
                </a:cubicBezTo>
                <a:cubicBezTo>
                  <a:pt x="74" y="130"/>
                  <a:pt x="47" y="138"/>
                  <a:pt x="20" y="145"/>
                </a:cubicBezTo>
                <a:cubicBezTo>
                  <a:pt x="14" y="146"/>
                  <a:pt x="8" y="146"/>
                  <a:pt x="2" y="147"/>
                </a:cubicBezTo>
                <a:cubicBezTo>
                  <a:pt x="2" y="147"/>
                  <a:pt x="2" y="147"/>
                  <a:pt x="2" y="147"/>
                </a:cubicBezTo>
                <a:cubicBezTo>
                  <a:pt x="2" y="148"/>
                  <a:pt x="2" y="148"/>
                  <a:pt x="3" y="149"/>
                </a:cubicBezTo>
                <a:cubicBezTo>
                  <a:pt x="3" y="149"/>
                  <a:pt x="3" y="149"/>
                  <a:pt x="3" y="149"/>
                </a:cubicBezTo>
                <a:cubicBezTo>
                  <a:pt x="3" y="149"/>
                  <a:pt x="3" y="149"/>
                  <a:pt x="3" y="149"/>
                </a:cubicBezTo>
                <a:cubicBezTo>
                  <a:pt x="3" y="149"/>
                  <a:pt x="3" y="149"/>
                  <a:pt x="3" y="149"/>
                </a:cubicBezTo>
                <a:cubicBezTo>
                  <a:pt x="2" y="149"/>
                  <a:pt x="1" y="150"/>
                  <a:pt x="0" y="150"/>
                </a:cubicBezTo>
                <a:cubicBezTo>
                  <a:pt x="2" y="154"/>
                  <a:pt x="4" y="158"/>
                  <a:pt x="6" y="163"/>
                </a:cubicBezTo>
                <a:cubicBezTo>
                  <a:pt x="6" y="163"/>
                  <a:pt x="6" y="163"/>
                  <a:pt x="6" y="163"/>
                </a:cubicBezTo>
                <a:cubicBezTo>
                  <a:pt x="4" y="159"/>
                  <a:pt x="3" y="155"/>
                  <a:pt x="1" y="151"/>
                </a:cubicBezTo>
                <a:cubicBezTo>
                  <a:pt x="1" y="151"/>
                  <a:pt x="2" y="151"/>
                  <a:pt x="3" y="151"/>
                </a:cubicBezTo>
                <a:cubicBezTo>
                  <a:pt x="3" y="150"/>
                  <a:pt x="2" y="150"/>
                  <a:pt x="2" y="149"/>
                </a:cubicBezTo>
                <a:cubicBezTo>
                  <a:pt x="2" y="150"/>
                  <a:pt x="3" y="150"/>
                  <a:pt x="4" y="151"/>
                </a:cubicBezTo>
                <a:cubicBezTo>
                  <a:pt x="4" y="151"/>
                  <a:pt x="4" y="151"/>
                  <a:pt x="4" y="151"/>
                </a:cubicBezTo>
                <a:cubicBezTo>
                  <a:pt x="4" y="151"/>
                  <a:pt x="4" y="151"/>
                  <a:pt x="4" y="151"/>
                </a:cubicBezTo>
                <a:cubicBezTo>
                  <a:pt x="5" y="151"/>
                  <a:pt x="7" y="152"/>
                  <a:pt x="9" y="152"/>
                </a:cubicBezTo>
                <a:cubicBezTo>
                  <a:pt x="7" y="152"/>
                  <a:pt x="6" y="152"/>
                  <a:pt x="4" y="152"/>
                </a:cubicBezTo>
                <a:cubicBezTo>
                  <a:pt x="4" y="152"/>
                  <a:pt x="4" y="153"/>
                  <a:pt x="4" y="153"/>
                </a:cubicBezTo>
                <a:cubicBezTo>
                  <a:pt x="4" y="153"/>
                  <a:pt x="4" y="153"/>
                  <a:pt x="4" y="153"/>
                </a:cubicBezTo>
                <a:cubicBezTo>
                  <a:pt x="4" y="153"/>
                  <a:pt x="4" y="153"/>
                  <a:pt x="4" y="152"/>
                </a:cubicBezTo>
                <a:cubicBezTo>
                  <a:pt x="2" y="152"/>
                  <a:pt x="2" y="152"/>
                  <a:pt x="2" y="152"/>
                </a:cubicBezTo>
                <a:cubicBezTo>
                  <a:pt x="4" y="158"/>
                  <a:pt x="5" y="159"/>
                  <a:pt x="7" y="160"/>
                </a:cubicBezTo>
                <a:cubicBezTo>
                  <a:pt x="7" y="160"/>
                  <a:pt x="7" y="160"/>
                  <a:pt x="7" y="160"/>
                </a:cubicBezTo>
                <a:cubicBezTo>
                  <a:pt x="7" y="160"/>
                  <a:pt x="7" y="160"/>
                  <a:pt x="7" y="160"/>
                </a:cubicBezTo>
                <a:cubicBezTo>
                  <a:pt x="7" y="160"/>
                  <a:pt x="7" y="160"/>
                  <a:pt x="7" y="160"/>
                </a:cubicBezTo>
                <a:cubicBezTo>
                  <a:pt x="6" y="158"/>
                  <a:pt x="6" y="157"/>
                  <a:pt x="5" y="156"/>
                </a:cubicBezTo>
                <a:cubicBezTo>
                  <a:pt x="6" y="157"/>
                  <a:pt x="7" y="159"/>
                  <a:pt x="7" y="160"/>
                </a:cubicBezTo>
                <a:cubicBezTo>
                  <a:pt x="7" y="160"/>
                  <a:pt x="8" y="160"/>
                  <a:pt x="8" y="160"/>
                </a:cubicBezTo>
                <a:cubicBezTo>
                  <a:pt x="8" y="160"/>
                  <a:pt x="8" y="160"/>
                  <a:pt x="8" y="160"/>
                </a:cubicBezTo>
                <a:cubicBezTo>
                  <a:pt x="9" y="160"/>
                  <a:pt x="10" y="160"/>
                  <a:pt x="12" y="159"/>
                </a:cubicBezTo>
                <a:cubicBezTo>
                  <a:pt x="13" y="159"/>
                  <a:pt x="13" y="159"/>
                  <a:pt x="14" y="159"/>
                </a:cubicBezTo>
                <a:cubicBezTo>
                  <a:pt x="18" y="159"/>
                  <a:pt x="22" y="158"/>
                  <a:pt x="27" y="158"/>
                </a:cubicBezTo>
                <a:cubicBezTo>
                  <a:pt x="18" y="160"/>
                  <a:pt x="11" y="162"/>
                  <a:pt x="9" y="162"/>
                </a:cubicBezTo>
                <a:cubicBezTo>
                  <a:pt x="9" y="162"/>
                  <a:pt x="9" y="162"/>
                  <a:pt x="9" y="162"/>
                </a:cubicBezTo>
                <a:cubicBezTo>
                  <a:pt x="7" y="162"/>
                  <a:pt x="6" y="162"/>
                  <a:pt x="5" y="161"/>
                </a:cubicBezTo>
                <a:cubicBezTo>
                  <a:pt x="6" y="162"/>
                  <a:pt x="6" y="163"/>
                  <a:pt x="6" y="163"/>
                </a:cubicBezTo>
                <a:cubicBezTo>
                  <a:pt x="7" y="164"/>
                  <a:pt x="8" y="164"/>
                  <a:pt x="10" y="164"/>
                </a:cubicBezTo>
                <a:cubicBezTo>
                  <a:pt x="10" y="165"/>
                  <a:pt x="10" y="165"/>
                  <a:pt x="11" y="166"/>
                </a:cubicBezTo>
                <a:cubicBezTo>
                  <a:pt x="12" y="166"/>
                  <a:pt x="15" y="165"/>
                  <a:pt x="19" y="164"/>
                </a:cubicBezTo>
                <a:cubicBezTo>
                  <a:pt x="22" y="163"/>
                  <a:pt x="27" y="163"/>
                  <a:pt x="30" y="162"/>
                </a:cubicBezTo>
                <a:cubicBezTo>
                  <a:pt x="31" y="164"/>
                  <a:pt x="31" y="165"/>
                  <a:pt x="32" y="167"/>
                </a:cubicBezTo>
                <a:cubicBezTo>
                  <a:pt x="32" y="166"/>
                  <a:pt x="31" y="165"/>
                  <a:pt x="31" y="164"/>
                </a:cubicBezTo>
                <a:cubicBezTo>
                  <a:pt x="31" y="164"/>
                  <a:pt x="33" y="164"/>
                  <a:pt x="35" y="163"/>
                </a:cubicBezTo>
                <a:cubicBezTo>
                  <a:pt x="35" y="163"/>
                  <a:pt x="35" y="163"/>
                  <a:pt x="35" y="164"/>
                </a:cubicBezTo>
                <a:cubicBezTo>
                  <a:pt x="36" y="164"/>
                  <a:pt x="36" y="164"/>
                  <a:pt x="36" y="164"/>
                </a:cubicBezTo>
                <a:cubicBezTo>
                  <a:pt x="36" y="164"/>
                  <a:pt x="37" y="165"/>
                  <a:pt x="37" y="166"/>
                </a:cubicBezTo>
                <a:cubicBezTo>
                  <a:pt x="37" y="165"/>
                  <a:pt x="36" y="164"/>
                  <a:pt x="36" y="164"/>
                </a:cubicBezTo>
                <a:cubicBezTo>
                  <a:pt x="36" y="164"/>
                  <a:pt x="36" y="164"/>
                  <a:pt x="37" y="163"/>
                </a:cubicBezTo>
                <a:cubicBezTo>
                  <a:pt x="39" y="168"/>
                  <a:pt x="41" y="165"/>
                  <a:pt x="48" y="163"/>
                </a:cubicBezTo>
                <a:cubicBezTo>
                  <a:pt x="49" y="163"/>
                  <a:pt x="50" y="163"/>
                  <a:pt x="50" y="162"/>
                </a:cubicBezTo>
                <a:cubicBezTo>
                  <a:pt x="57" y="162"/>
                  <a:pt x="62" y="162"/>
                  <a:pt x="63" y="161"/>
                </a:cubicBezTo>
                <a:cubicBezTo>
                  <a:pt x="70" y="162"/>
                  <a:pt x="79" y="160"/>
                  <a:pt x="86" y="159"/>
                </a:cubicBezTo>
                <a:cubicBezTo>
                  <a:pt x="99" y="158"/>
                  <a:pt x="113" y="156"/>
                  <a:pt x="127" y="154"/>
                </a:cubicBezTo>
                <a:cubicBezTo>
                  <a:pt x="142" y="151"/>
                  <a:pt x="158" y="148"/>
                  <a:pt x="173" y="145"/>
                </a:cubicBezTo>
                <a:cubicBezTo>
                  <a:pt x="182" y="144"/>
                  <a:pt x="191" y="142"/>
                  <a:pt x="200" y="140"/>
                </a:cubicBezTo>
                <a:cubicBezTo>
                  <a:pt x="201" y="142"/>
                  <a:pt x="202" y="144"/>
                  <a:pt x="203" y="145"/>
                </a:cubicBezTo>
                <a:cubicBezTo>
                  <a:pt x="204" y="145"/>
                  <a:pt x="206" y="144"/>
                  <a:pt x="209" y="144"/>
                </a:cubicBezTo>
                <a:cubicBezTo>
                  <a:pt x="207" y="144"/>
                  <a:pt x="205" y="145"/>
                  <a:pt x="203" y="146"/>
                </a:cubicBezTo>
                <a:cubicBezTo>
                  <a:pt x="204" y="149"/>
                  <a:pt x="206" y="152"/>
                  <a:pt x="208" y="154"/>
                </a:cubicBezTo>
                <a:cubicBezTo>
                  <a:pt x="207" y="154"/>
                  <a:pt x="207" y="153"/>
                  <a:pt x="206" y="152"/>
                </a:cubicBezTo>
                <a:cubicBezTo>
                  <a:pt x="226" y="146"/>
                  <a:pt x="245" y="140"/>
                  <a:pt x="265" y="136"/>
                </a:cubicBezTo>
                <a:cubicBezTo>
                  <a:pt x="271" y="135"/>
                  <a:pt x="275" y="134"/>
                  <a:pt x="277" y="133"/>
                </a:cubicBezTo>
                <a:cubicBezTo>
                  <a:pt x="278" y="132"/>
                  <a:pt x="278" y="132"/>
                  <a:pt x="278" y="132"/>
                </a:cubicBezTo>
                <a:cubicBezTo>
                  <a:pt x="278" y="132"/>
                  <a:pt x="278" y="132"/>
                  <a:pt x="278" y="133"/>
                </a:cubicBezTo>
                <a:cubicBezTo>
                  <a:pt x="278" y="132"/>
                  <a:pt x="278" y="132"/>
                  <a:pt x="278" y="132"/>
                </a:cubicBezTo>
                <a:cubicBezTo>
                  <a:pt x="282" y="132"/>
                  <a:pt x="285" y="131"/>
                  <a:pt x="287" y="130"/>
                </a:cubicBezTo>
                <a:cubicBezTo>
                  <a:pt x="286" y="130"/>
                  <a:pt x="286" y="131"/>
                  <a:pt x="285" y="131"/>
                </a:cubicBezTo>
                <a:cubicBezTo>
                  <a:pt x="288" y="130"/>
                  <a:pt x="291" y="130"/>
                  <a:pt x="294" y="129"/>
                </a:cubicBezTo>
                <a:cubicBezTo>
                  <a:pt x="293" y="129"/>
                  <a:pt x="292" y="130"/>
                  <a:pt x="291" y="130"/>
                </a:cubicBezTo>
                <a:cubicBezTo>
                  <a:pt x="301" y="130"/>
                  <a:pt x="316" y="125"/>
                  <a:pt x="325" y="122"/>
                </a:cubicBezTo>
                <a:cubicBezTo>
                  <a:pt x="327" y="122"/>
                  <a:pt x="330" y="121"/>
                  <a:pt x="332" y="121"/>
                </a:cubicBezTo>
                <a:cubicBezTo>
                  <a:pt x="343" y="118"/>
                  <a:pt x="354" y="116"/>
                  <a:pt x="366" y="114"/>
                </a:cubicBezTo>
                <a:cubicBezTo>
                  <a:pt x="372" y="112"/>
                  <a:pt x="379" y="111"/>
                  <a:pt x="385" y="110"/>
                </a:cubicBezTo>
                <a:cubicBezTo>
                  <a:pt x="385" y="110"/>
                  <a:pt x="385" y="110"/>
                  <a:pt x="385" y="110"/>
                </a:cubicBezTo>
                <a:cubicBezTo>
                  <a:pt x="386" y="110"/>
                  <a:pt x="386" y="111"/>
                  <a:pt x="386" y="111"/>
                </a:cubicBezTo>
                <a:cubicBezTo>
                  <a:pt x="386" y="111"/>
                  <a:pt x="386" y="111"/>
                  <a:pt x="387" y="111"/>
                </a:cubicBezTo>
                <a:cubicBezTo>
                  <a:pt x="389" y="111"/>
                  <a:pt x="392" y="110"/>
                  <a:pt x="395" y="110"/>
                </a:cubicBezTo>
                <a:cubicBezTo>
                  <a:pt x="394" y="110"/>
                  <a:pt x="394" y="110"/>
                  <a:pt x="394" y="110"/>
                </a:cubicBezTo>
                <a:cubicBezTo>
                  <a:pt x="394" y="111"/>
                  <a:pt x="397" y="110"/>
                  <a:pt x="400" y="109"/>
                </a:cubicBezTo>
                <a:cubicBezTo>
                  <a:pt x="402" y="109"/>
                  <a:pt x="403" y="108"/>
                  <a:pt x="405" y="108"/>
                </a:cubicBezTo>
                <a:cubicBezTo>
                  <a:pt x="404" y="108"/>
                  <a:pt x="403" y="108"/>
                  <a:pt x="403" y="108"/>
                </a:cubicBezTo>
                <a:cubicBezTo>
                  <a:pt x="403" y="108"/>
                  <a:pt x="404" y="108"/>
                  <a:pt x="404" y="108"/>
                </a:cubicBezTo>
                <a:cubicBezTo>
                  <a:pt x="404" y="108"/>
                  <a:pt x="403" y="108"/>
                  <a:pt x="402" y="108"/>
                </a:cubicBezTo>
                <a:cubicBezTo>
                  <a:pt x="402" y="108"/>
                  <a:pt x="401" y="108"/>
                  <a:pt x="401" y="108"/>
                </a:cubicBezTo>
                <a:cubicBezTo>
                  <a:pt x="401" y="107"/>
                  <a:pt x="401" y="107"/>
                  <a:pt x="402" y="107"/>
                </a:cubicBezTo>
                <a:cubicBezTo>
                  <a:pt x="398" y="107"/>
                  <a:pt x="395" y="108"/>
                  <a:pt x="392" y="108"/>
                </a:cubicBezTo>
                <a:cubicBezTo>
                  <a:pt x="409" y="104"/>
                  <a:pt x="426" y="100"/>
                  <a:pt x="443" y="95"/>
                </a:cubicBezTo>
                <a:cubicBezTo>
                  <a:pt x="446" y="95"/>
                  <a:pt x="467" y="88"/>
                  <a:pt x="481" y="83"/>
                </a:cubicBezTo>
                <a:cubicBezTo>
                  <a:pt x="487" y="81"/>
                  <a:pt x="492" y="80"/>
                  <a:pt x="498" y="79"/>
                </a:cubicBezTo>
                <a:cubicBezTo>
                  <a:pt x="492" y="81"/>
                  <a:pt x="487" y="83"/>
                  <a:pt x="481" y="85"/>
                </a:cubicBezTo>
                <a:cubicBezTo>
                  <a:pt x="482" y="85"/>
                  <a:pt x="483" y="85"/>
                  <a:pt x="484" y="85"/>
                </a:cubicBezTo>
                <a:cubicBezTo>
                  <a:pt x="482" y="84"/>
                  <a:pt x="471" y="90"/>
                  <a:pt x="470" y="90"/>
                </a:cubicBezTo>
                <a:cubicBezTo>
                  <a:pt x="463" y="93"/>
                  <a:pt x="455" y="95"/>
                  <a:pt x="447" y="98"/>
                </a:cubicBezTo>
                <a:cubicBezTo>
                  <a:pt x="444" y="99"/>
                  <a:pt x="440" y="100"/>
                  <a:pt x="436" y="101"/>
                </a:cubicBezTo>
                <a:cubicBezTo>
                  <a:pt x="432" y="102"/>
                  <a:pt x="428" y="103"/>
                  <a:pt x="423" y="103"/>
                </a:cubicBezTo>
                <a:cubicBezTo>
                  <a:pt x="420" y="104"/>
                  <a:pt x="414" y="106"/>
                  <a:pt x="409" y="107"/>
                </a:cubicBezTo>
                <a:cubicBezTo>
                  <a:pt x="411" y="107"/>
                  <a:pt x="413" y="107"/>
                  <a:pt x="415" y="106"/>
                </a:cubicBezTo>
                <a:cubicBezTo>
                  <a:pt x="414" y="107"/>
                  <a:pt x="412" y="107"/>
                  <a:pt x="411" y="107"/>
                </a:cubicBezTo>
                <a:cubicBezTo>
                  <a:pt x="403" y="109"/>
                  <a:pt x="395" y="111"/>
                  <a:pt x="387" y="113"/>
                </a:cubicBezTo>
                <a:cubicBezTo>
                  <a:pt x="387" y="113"/>
                  <a:pt x="388" y="113"/>
                  <a:pt x="388" y="114"/>
                </a:cubicBezTo>
                <a:cubicBezTo>
                  <a:pt x="395" y="113"/>
                  <a:pt x="402" y="111"/>
                  <a:pt x="408" y="110"/>
                </a:cubicBezTo>
                <a:cubicBezTo>
                  <a:pt x="419" y="108"/>
                  <a:pt x="429" y="105"/>
                  <a:pt x="440" y="102"/>
                </a:cubicBezTo>
                <a:cubicBezTo>
                  <a:pt x="447" y="101"/>
                  <a:pt x="455" y="99"/>
                  <a:pt x="463" y="98"/>
                </a:cubicBezTo>
                <a:cubicBezTo>
                  <a:pt x="490" y="92"/>
                  <a:pt x="518" y="86"/>
                  <a:pt x="545" y="80"/>
                </a:cubicBezTo>
                <a:cubicBezTo>
                  <a:pt x="556" y="78"/>
                  <a:pt x="568" y="76"/>
                  <a:pt x="580" y="74"/>
                </a:cubicBezTo>
                <a:cubicBezTo>
                  <a:pt x="574" y="76"/>
                  <a:pt x="564" y="79"/>
                  <a:pt x="562" y="80"/>
                </a:cubicBezTo>
                <a:cubicBezTo>
                  <a:pt x="555" y="81"/>
                  <a:pt x="547" y="83"/>
                  <a:pt x="539" y="85"/>
                </a:cubicBezTo>
                <a:cubicBezTo>
                  <a:pt x="544" y="83"/>
                  <a:pt x="548" y="82"/>
                  <a:pt x="549" y="82"/>
                </a:cubicBezTo>
                <a:cubicBezTo>
                  <a:pt x="557" y="80"/>
                  <a:pt x="566" y="77"/>
                  <a:pt x="575" y="75"/>
                </a:cubicBezTo>
                <a:cubicBezTo>
                  <a:pt x="566" y="77"/>
                  <a:pt x="557" y="79"/>
                  <a:pt x="548" y="81"/>
                </a:cubicBezTo>
                <a:cubicBezTo>
                  <a:pt x="546" y="82"/>
                  <a:pt x="526" y="88"/>
                  <a:pt x="524" y="87"/>
                </a:cubicBezTo>
                <a:cubicBezTo>
                  <a:pt x="525" y="87"/>
                  <a:pt x="514" y="90"/>
                  <a:pt x="514" y="90"/>
                </a:cubicBezTo>
                <a:cubicBezTo>
                  <a:pt x="514" y="90"/>
                  <a:pt x="514" y="90"/>
                  <a:pt x="514" y="90"/>
                </a:cubicBezTo>
                <a:cubicBezTo>
                  <a:pt x="500" y="93"/>
                  <a:pt x="486" y="96"/>
                  <a:pt x="472" y="99"/>
                </a:cubicBezTo>
                <a:cubicBezTo>
                  <a:pt x="471" y="99"/>
                  <a:pt x="465" y="100"/>
                  <a:pt x="457" y="103"/>
                </a:cubicBezTo>
                <a:cubicBezTo>
                  <a:pt x="456" y="103"/>
                  <a:pt x="455" y="103"/>
                  <a:pt x="454" y="103"/>
                </a:cubicBezTo>
                <a:cubicBezTo>
                  <a:pt x="449" y="104"/>
                  <a:pt x="397" y="116"/>
                  <a:pt x="388" y="115"/>
                </a:cubicBezTo>
                <a:cubicBezTo>
                  <a:pt x="388" y="115"/>
                  <a:pt x="388" y="114"/>
                  <a:pt x="388" y="114"/>
                </a:cubicBezTo>
                <a:cubicBezTo>
                  <a:pt x="388" y="114"/>
                  <a:pt x="388" y="115"/>
                  <a:pt x="388" y="115"/>
                </a:cubicBezTo>
                <a:cubicBezTo>
                  <a:pt x="388" y="115"/>
                  <a:pt x="387" y="115"/>
                  <a:pt x="387" y="114"/>
                </a:cubicBezTo>
                <a:cubicBezTo>
                  <a:pt x="388" y="115"/>
                  <a:pt x="388" y="116"/>
                  <a:pt x="389" y="117"/>
                </a:cubicBezTo>
                <a:cubicBezTo>
                  <a:pt x="389" y="117"/>
                  <a:pt x="389" y="117"/>
                  <a:pt x="389" y="117"/>
                </a:cubicBezTo>
                <a:cubicBezTo>
                  <a:pt x="390" y="117"/>
                  <a:pt x="390" y="118"/>
                  <a:pt x="390" y="118"/>
                </a:cubicBezTo>
                <a:cubicBezTo>
                  <a:pt x="390" y="118"/>
                  <a:pt x="389" y="118"/>
                  <a:pt x="389" y="118"/>
                </a:cubicBezTo>
                <a:cubicBezTo>
                  <a:pt x="389" y="119"/>
                  <a:pt x="390" y="119"/>
                  <a:pt x="390" y="120"/>
                </a:cubicBezTo>
                <a:cubicBezTo>
                  <a:pt x="390" y="120"/>
                  <a:pt x="390" y="119"/>
                  <a:pt x="391" y="119"/>
                </a:cubicBezTo>
                <a:cubicBezTo>
                  <a:pt x="391" y="120"/>
                  <a:pt x="391" y="120"/>
                  <a:pt x="391" y="120"/>
                </a:cubicBezTo>
                <a:cubicBezTo>
                  <a:pt x="391" y="120"/>
                  <a:pt x="391" y="121"/>
                  <a:pt x="391" y="121"/>
                </a:cubicBezTo>
                <a:cubicBezTo>
                  <a:pt x="391" y="121"/>
                  <a:pt x="391" y="121"/>
                  <a:pt x="391" y="121"/>
                </a:cubicBezTo>
                <a:cubicBezTo>
                  <a:pt x="391" y="121"/>
                  <a:pt x="391" y="121"/>
                  <a:pt x="391" y="121"/>
                </a:cubicBezTo>
                <a:cubicBezTo>
                  <a:pt x="390" y="121"/>
                  <a:pt x="390" y="121"/>
                  <a:pt x="390" y="121"/>
                </a:cubicBezTo>
                <a:cubicBezTo>
                  <a:pt x="390" y="121"/>
                  <a:pt x="390" y="121"/>
                  <a:pt x="390" y="121"/>
                </a:cubicBezTo>
                <a:cubicBezTo>
                  <a:pt x="390" y="121"/>
                  <a:pt x="390" y="121"/>
                  <a:pt x="390" y="121"/>
                </a:cubicBezTo>
                <a:cubicBezTo>
                  <a:pt x="390" y="121"/>
                  <a:pt x="390" y="121"/>
                  <a:pt x="390" y="121"/>
                </a:cubicBezTo>
                <a:cubicBezTo>
                  <a:pt x="390" y="121"/>
                  <a:pt x="390" y="121"/>
                  <a:pt x="390" y="121"/>
                </a:cubicBezTo>
                <a:cubicBezTo>
                  <a:pt x="390" y="121"/>
                  <a:pt x="390" y="121"/>
                  <a:pt x="390" y="121"/>
                </a:cubicBezTo>
                <a:cubicBezTo>
                  <a:pt x="391" y="121"/>
                  <a:pt x="391" y="121"/>
                  <a:pt x="391" y="121"/>
                </a:cubicBezTo>
                <a:cubicBezTo>
                  <a:pt x="391" y="121"/>
                  <a:pt x="391" y="121"/>
                  <a:pt x="391" y="121"/>
                </a:cubicBezTo>
                <a:cubicBezTo>
                  <a:pt x="391" y="121"/>
                  <a:pt x="391" y="121"/>
                  <a:pt x="391" y="121"/>
                </a:cubicBezTo>
                <a:cubicBezTo>
                  <a:pt x="391" y="121"/>
                  <a:pt x="391" y="121"/>
                  <a:pt x="391" y="121"/>
                </a:cubicBezTo>
                <a:cubicBezTo>
                  <a:pt x="391" y="121"/>
                  <a:pt x="391" y="121"/>
                  <a:pt x="392" y="121"/>
                </a:cubicBezTo>
                <a:cubicBezTo>
                  <a:pt x="392" y="121"/>
                  <a:pt x="392" y="121"/>
                  <a:pt x="392" y="121"/>
                </a:cubicBezTo>
                <a:cubicBezTo>
                  <a:pt x="392" y="122"/>
                  <a:pt x="391" y="122"/>
                  <a:pt x="391" y="122"/>
                </a:cubicBezTo>
                <a:cubicBezTo>
                  <a:pt x="392" y="123"/>
                  <a:pt x="392" y="124"/>
                  <a:pt x="393" y="124"/>
                </a:cubicBezTo>
                <a:cubicBezTo>
                  <a:pt x="393" y="124"/>
                  <a:pt x="393" y="124"/>
                  <a:pt x="393" y="124"/>
                </a:cubicBezTo>
                <a:cubicBezTo>
                  <a:pt x="394" y="124"/>
                  <a:pt x="394" y="124"/>
                  <a:pt x="394" y="125"/>
                </a:cubicBezTo>
                <a:cubicBezTo>
                  <a:pt x="394" y="125"/>
                  <a:pt x="393" y="125"/>
                  <a:pt x="393" y="125"/>
                </a:cubicBezTo>
                <a:cubicBezTo>
                  <a:pt x="394" y="126"/>
                  <a:pt x="395" y="128"/>
                  <a:pt x="397" y="130"/>
                </a:cubicBezTo>
                <a:cubicBezTo>
                  <a:pt x="396" y="129"/>
                  <a:pt x="395" y="128"/>
                  <a:pt x="395" y="127"/>
                </a:cubicBezTo>
                <a:cubicBezTo>
                  <a:pt x="395" y="127"/>
                  <a:pt x="395" y="127"/>
                  <a:pt x="395" y="127"/>
                </a:cubicBezTo>
                <a:cubicBezTo>
                  <a:pt x="396" y="127"/>
                  <a:pt x="396" y="127"/>
                  <a:pt x="396" y="127"/>
                </a:cubicBezTo>
                <a:cubicBezTo>
                  <a:pt x="396" y="127"/>
                  <a:pt x="396" y="127"/>
                  <a:pt x="396" y="127"/>
                </a:cubicBezTo>
                <a:cubicBezTo>
                  <a:pt x="418" y="119"/>
                  <a:pt x="440" y="113"/>
                  <a:pt x="463" y="108"/>
                </a:cubicBezTo>
                <a:cubicBezTo>
                  <a:pt x="473" y="106"/>
                  <a:pt x="482" y="105"/>
                  <a:pt x="491" y="103"/>
                </a:cubicBezTo>
                <a:cubicBezTo>
                  <a:pt x="515" y="98"/>
                  <a:pt x="539" y="92"/>
                  <a:pt x="563" y="87"/>
                </a:cubicBezTo>
                <a:cubicBezTo>
                  <a:pt x="574" y="85"/>
                  <a:pt x="585" y="83"/>
                  <a:pt x="596" y="81"/>
                </a:cubicBezTo>
                <a:cubicBezTo>
                  <a:pt x="592" y="83"/>
                  <a:pt x="588" y="84"/>
                  <a:pt x="584" y="86"/>
                </a:cubicBezTo>
                <a:cubicBezTo>
                  <a:pt x="589" y="84"/>
                  <a:pt x="595" y="84"/>
                  <a:pt x="600" y="83"/>
                </a:cubicBezTo>
                <a:cubicBezTo>
                  <a:pt x="607" y="82"/>
                  <a:pt x="614" y="79"/>
                  <a:pt x="621" y="77"/>
                </a:cubicBezTo>
                <a:cubicBezTo>
                  <a:pt x="622" y="77"/>
                  <a:pt x="623" y="76"/>
                  <a:pt x="625" y="76"/>
                </a:cubicBezTo>
                <a:cubicBezTo>
                  <a:pt x="657" y="70"/>
                  <a:pt x="690" y="64"/>
                  <a:pt x="723" y="60"/>
                </a:cubicBezTo>
                <a:cubicBezTo>
                  <a:pt x="716" y="63"/>
                  <a:pt x="705" y="68"/>
                  <a:pt x="697" y="70"/>
                </a:cubicBezTo>
                <a:cubicBezTo>
                  <a:pt x="699" y="70"/>
                  <a:pt x="700" y="70"/>
                  <a:pt x="700" y="70"/>
                </a:cubicBezTo>
                <a:cubicBezTo>
                  <a:pt x="702" y="72"/>
                  <a:pt x="716" y="64"/>
                  <a:pt x="725" y="60"/>
                </a:cubicBezTo>
                <a:cubicBezTo>
                  <a:pt x="728" y="59"/>
                  <a:pt x="731" y="59"/>
                  <a:pt x="734" y="59"/>
                </a:cubicBezTo>
                <a:cubicBezTo>
                  <a:pt x="734" y="59"/>
                  <a:pt x="734" y="58"/>
                  <a:pt x="734" y="58"/>
                </a:cubicBezTo>
                <a:cubicBezTo>
                  <a:pt x="732" y="58"/>
                  <a:pt x="730" y="59"/>
                  <a:pt x="729" y="59"/>
                </a:cubicBezTo>
                <a:cubicBezTo>
                  <a:pt x="729" y="59"/>
                  <a:pt x="731" y="58"/>
                  <a:pt x="733" y="58"/>
                </a:cubicBezTo>
                <a:cubicBezTo>
                  <a:pt x="733" y="57"/>
                  <a:pt x="733" y="57"/>
                  <a:pt x="732" y="57"/>
                </a:cubicBezTo>
                <a:cubicBezTo>
                  <a:pt x="732" y="57"/>
                  <a:pt x="733" y="57"/>
                  <a:pt x="733" y="57"/>
                </a:cubicBezTo>
                <a:cubicBezTo>
                  <a:pt x="733" y="57"/>
                  <a:pt x="733" y="57"/>
                  <a:pt x="733" y="58"/>
                </a:cubicBezTo>
                <a:cubicBezTo>
                  <a:pt x="733" y="58"/>
                  <a:pt x="733" y="58"/>
                  <a:pt x="734" y="58"/>
                </a:cubicBezTo>
                <a:cubicBezTo>
                  <a:pt x="733" y="57"/>
                  <a:pt x="733" y="57"/>
                  <a:pt x="733" y="57"/>
                </a:cubicBezTo>
                <a:cubicBezTo>
                  <a:pt x="733" y="57"/>
                  <a:pt x="733" y="57"/>
                  <a:pt x="733" y="57"/>
                </a:cubicBezTo>
                <a:cubicBezTo>
                  <a:pt x="733" y="57"/>
                  <a:pt x="733" y="56"/>
                  <a:pt x="732" y="56"/>
                </a:cubicBezTo>
                <a:cubicBezTo>
                  <a:pt x="733" y="56"/>
                  <a:pt x="733" y="57"/>
                  <a:pt x="734" y="58"/>
                </a:cubicBezTo>
                <a:cubicBezTo>
                  <a:pt x="735" y="57"/>
                  <a:pt x="736" y="57"/>
                  <a:pt x="736" y="57"/>
                </a:cubicBezTo>
                <a:cubicBezTo>
                  <a:pt x="737" y="58"/>
                  <a:pt x="737" y="59"/>
                  <a:pt x="738" y="59"/>
                </a:cubicBezTo>
                <a:cubicBezTo>
                  <a:pt x="738" y="59"/>
                  <a:pt x="737" y="59"/>
                  <a:pt x="737" y="60"/>
                </a:cubicBezTo>
                <a:cubicBezTo>
                  <a:pt x="737" y="60"/>
                  <a:pt x="737" y="60"/>
                  <a:pt x="736" y="60"/>
                </a:cubicBezTo>
                <a:cubicBezTo>
                  <a:pt x="736" y="61"/>
                  <a:pt x="737" y="61"/>
                  <a:pt x="737" y="61"/>
                </a:cubicBezTo>
                <a:cubicBezTo>
                  <a:pt x="737" y="61"/>
                  <a:pt x="737" y="61"/>
                  <a:pt x="737" y="61"/>
                </a:cubicBezTo>
                <a:cubicBezTo>
                  <a:pt x="736" y="61"/>
                  <a:pt x="736" y="61"/>
                  <a:pt x="736" y="61"/>
                </a:cubicBezTo>
                <a:cubicBezTo>
                  <a:pt x="736" y="61"/>
                  <a:pt x="736" y="61"/>
                  <a:pt x="736" y="61"/>
                </a:cubicBezTo>
                <a:cubicBezTo>
                  <a:pt x="736" y="61"/>
                  <a:pt x="736" y="61"/>
                  <a:pt x="736" y="61"/>
                </a:cubicBezTo>
                <a:cubicBezTo>
                  <a:pt x="736" y="61"/>
                  <a:pt x="736" y="61"/>
                  <a:pt x="736" y="61"/>
                </a:cubicBezTo>
                <a:cubicBezTo>
                  <a:pt x="736" y="61"/>
                  <a:pt x="736" y="61"/>
                  <a:pt x="736" y="61"/>
                </a:cubicBezTo>
                <a:cubicBezTo>
                  <a:pt x="735" y="61"/>
                  <a:pt x="735" y="61"/>
                  <a:pt x="734" y="61"/>
                </a:cubicBezTo>
                <a:cubicBezTo>
                  <a:pt x="734" y="62"/>
                  <a:pt x="733" y="62"/>
                  <a:pt x="732" y="62"/>
                </a:cubicBezTo>
                <a:cubicBezTo>
                  <a:pt x="733" y="61"/>
                  <a:pt x="735" y="61"/>
                  <a:pt x="735" y="60"/>
                </a:cubicBezTo>
                <a:cubicBezTo>
                  <a:pt x="735" y="60"/>
                  <a:pt x="735" y="59"/>
                  <a:pt x="734" y="59"/>
                </a:cubicBezTo>
                <a:cubicBezTo>
                  <a:pt x="726" y="62"/>
                  <a:pt x="717" y="68"/>
                  <a:pt x="708" y="71"/>
                </a:cubicBezTo>
                <a:cubicBezTo>
                  <a:pt x="696" y="75"/>
                  <a:pt x="683" y="79"/>
                  <a:pt x="670" y="83"/>
                </a:cubicBezTo>
                <a:cubicBezTo>
                  <a:pt x="648" y="89"/>
                  <a:pt x="625" y="95"/>
                  <a:pt x="602" y="101"/>
                </a:cubicBezTo>
                <a:cubicBezTo>
                  <a:pt x="582" y="106"/>
                  <a:pt x="561" y="111"/>
                  <a:pt x="541" y="118"/>
                </a:cubicBezTo>
                <a:cubicBezTo>
                  <a:pt x="540" y="118"/>
                  <a:pt x="509" y="128"/>
                  <a:pt x="512" y="131"/>
                </a:cubicBezTo>
                <a:cubicBezTo>
                  <a:pt x="512" y="132"/>
                  <a:pt x="515" y="130"/>
                  <a:pt x="516" y="130"/>
                </a:cubicBezTo>
                <a:cubicBezTo>
                  <a:pt x="515" y="130"/>
                  <a:pt x="516" y="132"/>
                  <a:pt x="515" y="132"/>
                </a:cubicBezTo>
                <a:cubicBezTo>
                  <a:pt x="517" y="132"/>
                  <a:pt x="521" y="128"/>
                  <a:pt x="523" y="129"/>
                </a:cubicBezTo>
                <a:cubicBezTo>
                  <a:pt x="523" y="130"/>
                  <a:pt x="519" y="133"/>
                  <a:pt x="518" y="133"/>
                </a:cubicBezTo>
                <a:cubicBezTo>
                  <a:pt x="523" y="135"/>
                  <a:pt x="534" y="124"/>
                  <a:pt x="540" y="124"/>
                </a:cubicBezTo>
                <a:cubicBezTo>
                  <a:pt x="540" y="125"/>
                  <a:pt x="540" y="125"/>
                  <a:pt x="540" y="125"/>
                </a:cubicBezTo>
                <a:cubicBezTo>
                  <a:pt x="541" y="126"/>
                  <a:pt x="543" y="125"/>
                  <a:pt x="546" y="124"/>
                </a:cubicBezTo>
                <a:cubicBezTo>
                  <a:pt x="535" y="129"/>
                  <a:pt x="523" y="135"/>
                  <a:pt x="520" y="134"/>
                </a:cubicBezTo>
                <a:cubicBezTo>
                  <a:pt x="524" y="135"/>
                  <a:pt x="525" y="133"/>
                  <a:pt x="528" y="132"/>
                </a:cubicBezTo>
                <a:cubicBezTo>
                  <a:pt x="529" y="132"/>
                  <a:pt x="533" y="132"/>
                  <a:pt x="533" y="132"/>
                </a:cubicBezTo>
                <a:cubicBezTo>
                  <a:pt x="540" y="132"/>
                  <a:pt x="552" y="129"/>
                  <a:pt x="560" y="126"/>
                </a:cubicBezTo>
                <a:cubicBezTo>
                  <a:pt x="576" y="122"/>
                  <a:pt x="598" y="120"/>
                  <a:pt x="612" y="112"/>
                </a:cubicBezTo>
                <a:cubicBezTo>
                  <a:pt x="610" y="113"/>
                  <a:pt x="606" y="112"/>
                  <a:pt x="604" y="112"/>
                </a:cubicBezTo>
                <a:cubicBezTo>
                  <a:pt x="597" y="113"/>
                  <a:pt x="589" y="116"/>
                  <a:pt x="581" y="118"/>
                </a:cubicBezTo>
                <a:cubicBezTo>
                  <a:pt x="577" y="119"/>
                  <a:pt x="572" y="120"/>
                  <a:pt x="567" y="121"/>
                </a:cubicBezTo>
                <a:cubicBezTo>
                  <a:pt x="566" y="122"/>
                  <a:pt x="560" y="123"/>
                  <a:pt x="554" y="124"/>
                </a:cubicBezTo>
                <a:cubicBezTo>
                  <a:pt x="556" y="123"/>
                  <a:pt x="558" y="122"/>
                  <a:pt x="559" y="122"/>
                </a:cubicBezTo>
                <a:cubicBezTo>
                  <a:pt x="569" y="119"/>
                  <a:pt x="580" y="118"/>
                  <a:pt x="590" y="114"/>
                </a:cubicBezTo>
                <a:cubicBezTo>
                  <a:pt x="587" y="115"/>
                  <a:pt x="584" y="115"/>
                  <a:pt x="581" y="116"/>
                </a:cubicBezTo>
                <a:cubicBezTo>
                  <a:pt x="601" y="108"/>
                  <a:pt x="626" y="105"/>
                  <a:pt x="647" y="100"/>
                </a:cubicBezTo>
                <a:cubicBezTo>
                  <a:pt x="669" y="94"/>
                  <a:pt x="694" y="88"/>
                  <a:pt x="717" y="80"/>
                </a:cubicBezTo>
                <a:cubicBezTo>
                  <a:pt x="711" y="82"/>
                  <a:pt x="706" y="84"/>
                  <a:pt x="705" y="84"/>
                </a:cubicBezTo>
                <a:cubicBezTo>
                  <a:pt x="699" y="87"/>
                  <a:pt x="692" y="88"/>
                  <a:pt x="685" y="90"/>
                </a:cubicBezTo>
                <a:cubicBezTo>
                  <a:pt x="686" y="90"/>
                  <a:pt x="686" y="90"/>
                  <a:pt x="686" y="90"/>
                </a:cubicBezTo>
                <a:cubicBezTo>
                  <a:pt x="686" y="90"/>
                  <a:pt x="675" y="95"/>
                  <a:pt x="674" y="94"/>
                </a:cubicBezTo>
                <a:cubicBezTo>
                  <a:pt x="674" y="95"/>
                  <a:pt x="679" y="92"/>
                  <a:pt x="683" y="91"/>
                </a:cubicBezTo>
                <a:cubicBezTo>
                  <a:pt x="678" y="92"/>
                  <a:pt x="674" y="93"/>
                  <a:pt x="670" y="94"/>
                </a:cubicBezTo>
                <a:cubicBezTo>
                  <a:pt x="663" y="96"/>
                  <a:pt x="649" y="97"/>
                  <a:pt x="644" y="103"/>
                </a:cubicBezTo>
                <a:cubicBezTo>
                  <a:pt x="645" y="101"/>
                  <a:pt x="663" y="98"/>
                  <a:pt x="665" y="98"/>
                </a:cubicBezTo>
                <a:cubicBezTo>
                  <a:pt x="679" y="94"/>
                  <a:pt x="693" y="90"/>
                  <a:pt x="707" y="85"/>
                </a:cubicBezTo>
                <a:cubicBezTo>
                  <a:pt x="718" y="82"/>
                  <a:pt x="730" y="79"/>
                  <a:pt x="740" y="73"/>
                </a:cubicBezTo>
                <a:cubicBezTo>
                  <a:pt x="747" y="68"/>
                  <a:pt x="748" y="64"/>
                  <a:pt x="754" y="71"/>
                </a:cubicBezTo>
                <a:cubicBezTo>
                  <a:pt x="747" y="63"/>
                  <a:pt x="740" y="54"/>
                  <a:pt x="733" y="46"/>
                </a:cubicBezTo>
                <a:close/>
                <a:moveTo>
                  <a:pt x="525" y="12"/>
                </a:moveTo>
                <a:cubicBezTo>
                  <a:pt x="526" y="13"/>
                  <a:pt x="527" y="15"/>
                  <a:pt x="528" y="17"/>
                </a:cubicBezTo>
                <a:cubicBezTo>
                  <a:pt x="528" y="17"/>
                  <a:pt x="527" y="17"/>
                  <a:pt x="527" y="17"/>
                </a:cubicBezTo>
                <a:cubicBezTo>
                  <a:pt x="527" y="16"/>
                  <a:pt x="527" y="16"/>
                  <a:pt x="527" y="16"/>
                </a:cubicBezTo>
                <a:cubicBezTo>
                  <a:pt x="528" y="16"/>
                  <a:pt x="528" y="16"/>
                  <a:pt x="528" y="16"/>
                </a:cubicBezTo>
                <a:cubicBezTo>
                  <a:pt x="527" y="15"/>
                  <a:pt x="526" y="14"/>
                  <a:pt x="525" y="13"/>
                </a:cubicBezTo>
                <a:cubicBezTo>
                  <a:pt x="525" y="13"/>
                  <a:pt x="525" y="13"/>
                  <a:pt x="524" y="13"/>
                </a:cubicBezTo>
                <a:cubicBezTo>
                  <a:pt x="524" y="13"/>
                  <a:pt x="524" y="12"/>
                  <a:pt x="524" y="12"/>
                </a:cubicBezTo>
                <a:cubicBezTo>
                  <a:pt x="525" y="12"/>
                  <a:pt x="525" y="12"/>
                  <a:pt x="525" y="12"/>
                </a:cubicBezTo>
                <a:close/>
                <a:moveTo>
                  <a:pt x="418" y="52"/>
                </a:moveTo>
                <a:cubicBezTo>
                  <a:pt x="420" y="52"/>
                  <a:pt x="422" y="51"/>
                  <a:pt x="424" y="50"/>
                </a:cubicBezTo>
                <a:cubicBezTo>
                  <a:pt x="422" y="51"/>
                  <a:pt x="420" y="52"/>
                  <a:pt x="418" y="52"/>
                </a:cubicBezTo>
                <a:close/>
                <a:moveTo>
                  <a:pt x="444" y="26"/>
                </a:moveTo>
                <a:cubicBezTo>
                  <a:pt x="444" y="26"/>
                  <a:pt x="443" y="26"/>
                  <a:pt x="443" y="26"/>
                </a:cubicBezTo>
                <a:cubicBezTo>
                  <a:pt x="441" y="27"/>
                  <a:pt x="434" y="28"/>
                  <a:pt x="434" y="28"/>
                </a:cubicBezTo>
                <a:cubicBezTo>
                  <a:pt x="435" y="28"/>
                  <a:pt x="443" y="25"/>
                  <a:pt x="444" y="26"/>
                </a:cubicBezTo>
                <a:close/>
                <a:moveTo>
                  <a:pt x="416" y="39"/>
                </a:moveTo>
                <a:cubicBezTo>
                  <a:pt x="419" y="38"/>
                  <a:pt x="423" y="37"/>
                  <a:pt x="426" y="36"/>
                </a:cubicBezTo>
                <a:cubicBezTo>
                  <a:pt x="426" y="36"/>
                  <a:pt x="426" y="36"/>
                  <a:pt x="426" y="36"/>
                </a:cubicBezTo>
                <a:cubicBezTo>
                  <a:pt x="427" y="36"/>
                  <a:pt x="418" y="38"/>
                  <a:pt x="411" y="40"/>
                </a:cubicBezTo>
                <a:cubicBezTo>
                  <a:pt x="413" y="40"/>
                  <a:pt x="414" y="39"/>
                  <a:pt x="416" y="39"/>
                </a:cubicBezTo>
                <a:close/>
                <a:moveTo>
                  <a:pt x="171" y="96"/>
                </a:moveTo>
                <a:cubicBezTo>
                  <a:pt x="174" y="95"/>
                  <a:pt x="199" y="87"/>
                  <a:pt x="200" y="89"/>
                </a:cubicBezTo>
                <a:cubicBezTo>
                  <a:pt x="200" y="89"/>
                  <a:pt x="173" y="95"/>
                  <a:pt x="171" y="96"/>
                </a:cubicBezTo>
                <a:close/>
                <a:moveTo>
                  <a:pt x="26" y="161"/>
                </a:moveTo>
                <a:cubicBezTo>
                  <a:pt x="27" y="160"/>
                  <a:pt x="28" y="160"/>
                  <a:pt x="29" y="160"/>
                </a:cubicBezTo>
                <a:cubicBezTo>
                  <a:pt x="29" y="160"/>
                  <a:pt x="29" y="160"/>
                  <a:pt x="29" y="160"/>
                </a:cubicBezTo>
                <a:cubicBezTo>
                  <a:pt x="28" y="160"/>
                  <a:pt x="27" y="160"/>
                  <a:pt x="26" y="161"/>
                </a:cubicBezTo>
                <a:close/>
                <a:moveTo>
                  <a:pt x="29" y="160"/>
                </a:moveTo>
                <a:cubicBezTo>
                  <a:pt x="29" y="160"/>
                  <a:pt x="29" y="160"/>
                  <a:pt x="29" y="160"/>
                </a:cubicBezTo>
                <a:cubicBezTo>
                  <a:pt x="29" y="160"/>
                  <a:pt x="29" y="160"/>
                  <a:pt x="29" y="160"/>
                </a:cubicBezTo>
                <a:cubicBezTo>
                  <a:pt x="30" y="160"/>
                  <a:pt x="30" y="160"/>
                  <a:pt x="30" y="160"/>
                </a:cubicBezTo>
                <a:cubicBezTo>
                  <a:pt x="30" y="160"/>
                  <a:pt x="30" y="160"/>
                  <a:pt x="29" y="160"/>
                </a:cubicBezTo>
                <a:close/>
                <a:moveTo>
                  <a:pt x="443" y="64"/>
                </a:moveTo>
                <a:cubicBezTo>
                  <a:pt x="441" y="65"/>
                  <a:pt x="439" y="65"/>
                  <a:pt x="439" y="65"/>
                </a:cubicBezTo>
                <a:cubicBezTo>
                  <a:pt x="437" y="65"/>
                  <a:pt x="435" y="66"/>
                  <a:pt x="433" y="66"/>
                </a:cubicBezTo>
                <a:cubicBezTo>
                  <a:pt x="437" y="65"/>
                  <a:pt x="441" y="63"/>
                  <a:pt x="446" y="63"/>
                </a:cubicBezTo>
                <a:cubicBezTo>
                  <a:pt x="441" y="63"/>
                  <a:pt x="436" y="65"/>
                  <a:pt x="431" y="66"/>
                </a:cubicBezTo>
                <a:cubicBezTo>
                  <a:pt x="426" y="67"/>
                  <a:pt x="421" y="68"/>
                  <a:pt x="416" y="70"/>
                </a:cubicBezTo>
                <a:cubicBezTo>
                  <a:pt x="430" y="66"/>
                  <a:pt x="442" y="62"/>
                  <a:pt x="449" y="60"/>
                </a:cubicBezTo>
                <a:cubicBezTo>
                  <a:pt x="452" y="60"/>
                  <a:pt x="454" y="60"/>
                  <a:pt x="456" y="61"/>
                </a:cubicBezTo>
                <a:cubicBezTo>
                  <a:pt x="451" y="62"/>
                  <a:pt x="447" y="63"/>
                  <a:pt x="443" y="64"/>
                </a:cubicBezTo>
                <a:close/>
                <a:moveTo>
                  <a:pt x="456" y="61"/>
                </a:moveTo>
                <a:cubicBezTo>
                  <a:pt x="456" y="61"/>
                  <a:pt x="456" y="61"/>
                  <a:pt x="456" y="61"/>
                </a:cubicBezTo>
                <a:cubicBezTo>
                  <a:pt x="456" y="61"/>
                  <a:pt x="456" y="61"/>
                  <a:pt x="456" y="61"/>
                </a:cubicBezTo>
                <a:cubicBezTo>
                  <a:pt x="456" y="61"/>
                  <a:pt x="456" y="61"/>
                  <a:pt x="456" y="61"/>
                </a:cubicBezTo>
                <a:close/>
                <a:moveTo>
                  <a:pt x="457" y="62"/>
                </a:moveTo>
                <a:cubicBezTo>
                  <a:pt x="457" y="62"/>
                  <a:pt x="457" y="61"/>
                  <a:pt x="457" y="61"/>
                </a:cubicBezTo>
                <a:cubicBezTo>
                  <a:pt x="457" y="61"/>
                  <a:pt x="457" y="62"/>
                  <a:pt x="457" y="62"/>
                </a:cubicBezTo>
                <a:cubicBezTo>
                  <a:pt x="457" y="62"/>
                  <a:pt x="457" y="62"/>
                  <a:pt x="457" y="62"/>
                </a:cubicBezTo>
                <a:cubicBezTo>
                  <a:pt x="457" y="62"/>
                  <a:pt x="457" y="62"/>
                  <a:pt x="457" y="62"/>
                </a:cubicBezTo>
                <a:close/>
                <a:moveTo>
                  <a:pt x="457" y="62"/>
                </a:moveTo>
                <a:cubicBezTo>
                  <a:pt x="457" y="62"/>
                  <a:pt x="457" y="62"/>
                  <a:pt x="457" y="62"/>
                </a:cubicBezTo>
                <a:cubicBezTo>
                  <a:pt x="457" y="62"/>
                  <a:pt x="457" y="62"/>
                  <a:pt x="457" y="62"/>
                </a:cubicBezTo>
                <a:cubicBezTo>
                  <a:pt x="457" y="62"/>
                  <a:pt x="457" y="62"/>
                  <a:pt x="457" y="62"/>
                </a:cubicBezTo>
                <a:close/>
                <a:moveTo>
                  <a:pt x="458" y="62"/>
                </a:moveTo>
                <a:cubicBezTo>
                  <a:pt x="458" y="62"/>
                  <a:pt x="458" y="62"/>
                  <a:pt x="458" y="62"/>
                </a:cubicBezTo>
                <a:cubicBezTo>
                  <a:pt x="458" y="62"/>
                  <a:pt x="458" y="62"/>
                  <a:pt x="458" y="61"/>
                </a:cubicBezTo>
                <a:cubicBezTo>
                  <a:pt x="458" y="62"/>
                  <a:pt x="458" y="62"/>
                  <a:pt x="458" y="62"/>
                </a:cubicBezTo>
                <a:close/>
                <a:moveTo>
                  <a:pt x="458" y="62"/>
                </a:moveTo>
                <a:cubicBezTo>
                  <a:pt x="458" y="62"/>
                  <a:pt x="457" y="62"/>
                  <a:pt x="457" y="62"/>
                </a:cubicBezTo>
                <a:cubicBezTo>
                  <a:pt x="457" y="61"/>
                  <a:pt x="457" y="61"/>
                  <a:pt x="457" y="60"/>
                </a:cubicBezTo>
                <a:cubicBezTo>
                  <a:pt x="457" y="61"/>
                  <a:pt x="458" y="62"/>
                  <a:pt x="458" y="62"/>
                </a:cubicBezTo>
                <a:close/>
                <a:moveTo>
                  <a:pt x="449" y="50"/>
                </a:moveTo>
                <a:cubicBezTo>
                  <a:pt x="450" y="49"/>
                  <a:pt x="451" y="49"/>
                  <a:pt x="451" y="49"/>
                </a:cubicBezTo>
                <a:cubicBezTo>
                  <a:pt x="451" y="50"/>
                  <a:pt x="452" y="51"/>
                  <a:pt x="452" y="52"/>
                </a:cubicBezTo>
                <a:cubicBezTo>
                  <a:pt x="452" y="52"/>
                  <a:pt x="452" y="52"/>
                  <a:pt x="452" y="52"/>
                </a:cubicBezTo>
                <a:cubicBezTo>
                  <a:pt x="454" y="55"/>
                  <a:pt x="455" y="57"/>
                  <a:pt x="457" y="60"/>
                </a:cubicBezTo>
                <a:cubicBezTo>
                  <a:pt x="457" y="60"/>
                  <a:pt x="456" y="60"/>
                  <a:pt x="456" y="61"/>
                </a:cubicBezTo>
                <a:cubicBezTo>
                  <a:pt x="456" y="60"/>
                  <a:pt x="455" y="59"/>
                  <a:pt x="455" y="58"/>
                </a:cubicBezTo>
                <a:cubicBezTo>
                  <a:pt x="455" y="59"/>
                  <a:pt x="456" y="60"/>
                  <a:pt x="456" y="61"/>
                </a:cubicBezTo>
                <a:cubicBezTo>
                  <a:pt x="456" y="61"/>
                  <a:pt x="456" y="61"/>
                  <a:pt x="456" y="61"/>
                </a:cubicBezTo>
                <a:cubicBezTo>
                  <a:pt x="456" y="61"/>
                  <a:pt x="456" y="60"/>
                  <a:pt x="456" y="60"/>
                </a:cubicBezTo>
                <a:cubicBezTo>
                  <a:pt x="456" y="60"/>
                  <a:pt x="456" y="61"/>
                  <a:pt x="456" y="61"/>
                </a:cubicBezTo>
                <a:cubicBezTo>
                  <a:pt x="456" y="61"/>
                  <a:pt x="456" y="61"/>
                  <a:pt x="456" y="61"/>
                </a:cubicBezTo>
                <a:cubicBezTo>
                  <a:pt x="455" y="60"/>
                  <a:pt x="455" y="59"/>
                  <a:pt x="454" y="58"/>
                </a:cubicBezTo>
                <a:cubicBezTo>
                  <a:pt x="455" y="58"/>
                  <a:pt x="455" y="58"/>
                  <a:pt x="455" y="58"/>
                </a:cubicBezTo>
                <a:cubicBezTo>
                  <a:pt x="454" y="57"/>
                  <a:pt x="454" y="56"/>
                  <a:pt x="453" y="55"/>
                </a:cubicBezTo>
                <a:cubicBezTo>
                  <a:pt x="453" y="54"/>
                  <a:pt x="452" y="54"/>
                  <a:pt x="452" y="54"/>
                </a:cubicBezTo>
                <a:cubicBezTo>
                  <a:pt x="452" y="53"/>
                  <a:pt x="451" y="52"/>
                  <a:pt x="451" y="52"/>
                </a:cubicBezTo>
                <a:cubicBezTo>
                  <a:pt x="451" y="52"/>
                  <a:pt x="451" y="52"/>
                  <a:pt x="451" y="52"/>
                </a:cubicBezTo>
                <a:cubicBezTo>
                  <a:pt x="451" y="52"/>
                  <a:pt x="451" y="51"/>
                  <a:pt x="451" y="51"/>
                </a:cubicBezTo>
                <a:cubicBezTo>
                  <a:pt x="451" y="51"/>
                  <a:pt x="451" y="51"/>
                  <a:pt x="450" y="51"/>
                </a:cubicBezTo>
                <a:cubicBezTo>
                  <a:pt x="450" y="51"/>
                  <a:pt x="450" y="51"/>
                  <a:pt x="450" y="51"/>
                </a:cubicBezTo>
                <a:cubicBezTo>
                  <a:pt x="449" y="51"/>
                  <a:pt x="448" y="51"/>
                  <a:pt x="447" y="51"/>
                </a:cubicBezTo>
                <a:cubicBezTo>
                  <a:pt x="448" y="51"/>
                  <a:pt x="449" y="50"/>
                  <a:pt x="449" y="50"/>
                </a:cubicBezTo>
                <a:cubicBezTo>
                  <a:pt x="450" y="50"/>
                  <a:pt x="450" y="50"/>
                  <a:pt x="450" y="51"/>
                </a:cubicBezTo>
                <a:cubicBezTo>
                  <a:pt x="450" y="50"/>
                  <a:pt x="450" y="50"/>
                  <a:pt x="449" y="50"/>
                </a:cubicBezTo>
                <a:close/>
                <a:moveTo>
                  <a:pt x="448" y="48"/>
                </a:moveTo>
                <a:cubicBezTo>
                  <a:pt x="448" y="49"/>
                  <a:pt x="448" y="49"/>
                  <a:pt x="448" y="49"/>
                </a:cubicBezTo>
                <a:cubicBezTo>
                  <a:pt x="445" y="49"/>
                  <a:pt x="442" y="50"/>
                  <a:pt x="440" y="50"/>
                </a:cubicBezTo>
                <a:cubicBezTo>
                  <a:pt x="444" y="49"/>
                  <a:pt x="448" y="48"/>
                  <a:pt x="448" y="48"/>
                </a:cubicBezTo>
                <a:close/>
                <a:moveTo>
                  <a:pt x="440" y="53"/>
                </a:moveTo>
                <a:cubicBezTo>
                  <a:pt x="443" y="52"/>
                  <a:pt x="446" y="52"/>
                  <a:pt x="448" y="52"/>
                </a:cubicBezTo>
                <a:cubicBezTo>
                  <a:pt x="446" y="52"/>
                  <a:pt x="443" y="53"/>
                  <a:pt x="439" y="54"/>
                </a:cubicBezTo>
                <a:cubicBezTo>
                  <a:pt x="436" y="55"/>
                  <a:pt x="432" y="56"/>
                  <a:pt x="428" y="56"/>
                </a:cubicBezTo>
                <a:cubicBezTo>
                  <a:pt x="432" y="55"/>
                  <a:pt x="436" y="54"/>
                  <a:pt x="440" y="53"/>
                </a:cubicBezTo>
                <a:close/>
                <a:moveTo>
                  <a:pt x="424" y="57"/>
                </a:moveTo>
                <a:cubicBezTo>
                  <a:pt x="425" y="57"/>
                  <a:pt x="426" y="57"/>
                  <a:pt x="427" y="56"/>
                </a:cubicBezTo>
                <a:cubicBezTo>
                  <a:pt x="431" y="56"/>
                  <a:pt x="435" y="55"/>
                  <a:pt x="439" y="54"/>
                </a:cubicBezTo>
                <a:cubicBezTo>
                  <a:pt x="434" y="56"/>
                  <a:pt x="430" y="57"/>
                  <a:pt x="428" y="58"/>
                </a:cubicBezTo>
                <a:cubicBezTo>
                  <a:pt x="421" y="59"/>
                  <a:pt x="414" y="61"/>
                  <a:pt x="407" y="62"/>
                </a:cubicBezTo>
                <a:cubicBezTo>
                  <a:pt x="412" y="60"/>
                  <a:pt x="418" y="59"/>
                  <a:pt x="424" y="57"/>
                </a:cubicBezTo>
                <a:close/>
                <a:moveTo>
                  <a:pt x="402" y="60"/>
                </a:moveTo>
                <a:cubicBezTo>
                  <a:pt x="403" y="60"/>
                  <a:pt x="404" y="59"/>
                  <a:pt x="405" y="59"/>
                </a:cubicBezTo>
                <a:cubicBezTo>
                  <a:pt x="405" y="59"/>
                  <a:pt x="405" y="59"/>
                  <a:pt x="405" y="59"/>
                </a:cubicBezTo>
                <a:cubicBezTo>
                  <a:pt x="404" y="59"/>
                  <a:pt x="403" y="60"/>
                  <a:pt x="401" y="60"/>
                </a:cubicBezTo>
                <a:cubicBezTo>
                  <a:pt x="401" y="60"/>
                  <a:pt x="402" y="60"/>
                  <a:pt x="402" y="60"/>
                </a:cubicBezTo>
                <a:close/>
                <a:moveTo>
                  <a:pt x="398" y="74"/>
                </a:moveTo>
                <a:cubicBezTo>
                  <a:pt x="399" y="74"/>
                  <a:pt x="399" y="74"/>
                  <a:pt x="399" y="75"/>
                </a:cubicBezTo>
                <a:cubicBezTo>
                  <a:pt x="399" y="74"/>
                  <a:pt x="393" y="76"/>
                  <a:pt x="389" y="77"/>
                </a:cubicBezTo>
                <a:cubicBezTo>
                  <a:pt x="392" y="76"/>
                  <a:pt x="395" y="75"/>
                  <a:pt x="398" y="74"/>
                </a:cubicBezTo>
                <a:close/>
                <a:moveTo>
                  <a:pt x="395" y="76"/>
                </a:moveTo>
                <a:cubicBezTo>
                  <a:pt x="394" y="76"/>
                  <a:pt x="393" y="77"/>
                  <a:pt x="392" y="77"/>
                </a:cubicBezTo>
                <a:cubicBezTo>
                  <a:pt x="393" y="77"/>
                  <a:pt x="394" y="76"/>
                  <a:pt x="395" y="76"/>
                </a:cubicBezTo>
                <a:close/>
                <a:moveTo>
                  <a:pt x="397" y="78"/>
                </a:moveTo>
                <a:cubicBezTo>
                  <a:pt x="397" y="78"/>
                  <a:pt x="396" y="78"/>
                  <a:pt x="395" y="78"/>
                </a:cubicBezTo>
                <a:cubicBezTo>
                  <a:pt x="388" y="80"/>
                  <a:pt x="380" y="81"/>
                  <a:pt x="373" y="83"/>
                </a:cubicBezTo>
                <a:cubicBezTo>
                  <a:pt x="374" y="83"/>
                  <a:pt x="375" y="82"/>
                  <a:pt x="377" y="82"/>
                </a:cubicBezTo>
                <a:cubicBezTo>
                  <a:pt x="384" y="80"/>
                  <a:pt x="390" y="79"/>
                  <a:pt x="397" y="78"/>
                </a:cubicBezTo>
                <a:close/>
                <a:moveTo>
                  <a:pt x="350" y="67"/>
                </a:moveTo>
                <a:cubicBezTo>
                  <a:pt x="350" y="67"/>
                  <a:pt x="350" y="67"/>
                  <a:pt x="350" y="67"/>
                </a:cubicBezTo>
                <a:cubicBezTo>
                  <a:pt x="349" y="67"/>
                  <a:pt x="348" y="67"/>
                  <a:pt x="347" y="67"/>
                </a:cubicBezTo>
                <a:cubicBezTo>
                  <a:pt x="348" y="67"/>
                  <a:pt x="349" y="67"/>
                  <a:pt x="350" y="67"/>
                </a:cubicBezTo>
                <a:close/>
                <a:moveTo>
                  <a:pt x="333" y="76"/>
                </a:moveTo>
                <a:cubicBezTo>
                  <a:pt x="333" y="76"/>
                  <a:pt x="336" y="76"/>
                  <a:pt x="341" y="75"/>
                </a:cubicBezTo>
                <a:cubicBezTo>
                  <a:pt x="352" y="72"/>
                  <a:pt x="363" y="69"/>
                  <a:pt x="373" y="66"/>
                </a:cubicBezTo>
                <a:cubicBezTo>
                  <a:pt x="374" y="66"/>
                  <a:pt x="375" y="65"/>
                  <a:pt x="376" y="65"/>
                </a:cubicBezTo>
                <a:cubicBezTo>
                  <a:pt x="377" y="65"/>
                  <a:pt x="378" y="65"/>
                  <a:pt x="379" y="65"/>
                </a:cubicBezTo>
                <a:cubicBezTo>
                  <a:pt x="372" y="66"/>
                  <a:pt x="362" y="70"/>
                  <a:pt x="353" y="72"/>
                </a:cubicBezTo>
                <a:cubicBezTo>
                  <a:pt x="351" y="73"/>
                  <a:pt x="350" y="73"/>
                  <a:pt x="348" y="74"/>
                </a:cubicBezTo>
                <a:cubicBezTo>
                  <a:pt x="348" y="74"/>
                  <a:pt x="349" y="74"/>
                  <a:pt x="349" y="74"/>
                </a:cubicBezTo>
                <a:cubicBezTo>
                  <a:pt x="347" y="74"/>
                  <a:pt x="345" y="75"/>
                  <a:pt x="343" y="75"/>
                </a:cubicBezTo>
                <a:cubicBezTo>
                  <a:pt x="342" y="75"/>
                  <a:pt x="342" y="75"/>
                  <a:pt x="341" y="76"/>
                </a:cubicBezTo>
                <a:cubicBezTo>
                  <a:pt x="341" y="76"/>
                  <a:pt x="340" y="76"/>
                  <a:pt x="340" y="76"/>
                </a:cubicBezTo>
                <a:cubicBezTo>
                  <a:pt x="339" y="76"/>
                  <a:pt x="338" y="76"/>
                  <a:pt x="337" y="76"/>
                </a:cubicBezTo>
                <a:cubicBezTo>
                  <a:pt x="335" y="77"/>
                  <a:pt x="332" y="77"/>
                  <a:pt x="329" y="78"/>
                </a:cubicBezTo>
                <a:cubicBezTo>
                  <a:pt x="331" y="78"/>
                  <a:pt x="333" y="77"/>
                  <a:pt x="335" y="76"/>
                </a:cubicBezTo>
                <a:cubicBezTo>
                  <a:pt x="334" y="76"/>
                  <a:pt x="334" y="76"/>
                  <a:pt x="333" y="76"/>
                </a:cubicBezTo>
                <a:close/>
                <a:moveTo>
                  <a:pt x="362" y="85"/>
                </a:moveTo>
                <a:cubicBezTo>
                  <a:pt x="363" y="85"/>
                  <a:pt x="364" y="84"/>
                  <a:pt x="364" y="84"/>
                </a:cubicBezTo>
                <a:cubicBezTo>
                  <a:pt x="363" y="85"/>
                  <a:pt x="361" y="86"/>
                  <a:pt x="360" y="86"/>
                </a:cubicBezTo>
                <a:cubicBezTo>
                  <a:pt x="358" y="86"/>
                  <a:pt x="356" y="87"/>
                  <a:pt x="354" y="87"/>
                </a:cubicBezTo>
                <a:cubicBezTo>
                  <a:pt x="337" y="91"/>
                  <a:pt x="320" y="95"/>
                  <a:pt x="302" y="99"/>
                </a:cubicBezTo>
                <a:cubicBezTo>
                  <a:pt x="311" y="97"/>
                  <a:pt x="320" y="95"/>
                  <a:pt x="329" y="92"/>
                </a:cubicBezTo>
                <a:cubicBezTo>
                  <a:pt x="340" y="90"/>
                  <a:pt x="351" y="87"/>
                  <a:pt x="362" y="85"/>
                </a:cubicBezTo>
                <a:close/>
                <a:moveTo>
                  <a:pt x="336" y="93"/>
                </a:moveTo>
                <a:cubicBezTo>
                  <a:pt x="335" y="93"/>
                  <a:pt x="335" y="93"/>
                  <a:pt x="335" y="93"/>
                </a:cubicBezTo>
                <a:cubicBezTo>
                  <a:pt x="335" y="93"/>
                  <a:pt x="335" y="93"/>
                  <a:pt x="335" y="93"/>
                </a:cubicBezTo>
                <a:cubicBezTo>
                  <a:pt x="335" y="93"/>
                  <a:pt x="335" y="93"/>
                  <a:pt x="336" y="93"/>
                </a:cubicBezTo>
                <a:close/>
                <a:moveTo>
                  <a:pt x="305" y="101"/>
                </a:moveTo>
                <a:cubicBezTo>
                  <a:pt x="306" y="101"/>
                  <a:pt x="295" y="105"/>
                  <a:pt x="292" y="104"/>
                </a:cubicBezTo>
                <a:cubicBezTo>
                  <a:pt x="295" y="105"/>
                  <a:pt x="310" y="98"/>
                  <a:pt x="316" y="98"/>
                </a:cubicBezTo>
                <a:cubicBezTo>
                  <a:pt x="316" y="98"/>
                  <a:pt x="316" y="98"/>
                  <a:pt x="316" y="98"/>
                </a:cubicBezTo>
                <a:cubicBezTo>
                  <a:pt x="313" y="98"/>
                  <a:pt x="304" y="101"/>
                  <a:pt x="305" y="101"/>
                </a:cubicBezTo>
                <a:close/>
                <a:moveTo>
                  <a:pt x="290" y="83"/>
                </a:moveTo>
                <a:cubicBezTo>
                  <a:pt x="291" y="82"/>
                  <a:pt x="292" y="82"/>
                  <a:pt x="293" y="82"/>
                </a:cubicBezTo>
                <a:cubicBezTo>
                  <a:pt x="298" y="80"/>
                  <a:pt x="298" y="80"/>
                  <a:pt x="298" y="80"/>
                </a:cubicBezTo>
                <a:cubicBezTo>
                  <a:pt x="296" y="81"/>
                  <a:pt x="293" y="82"/>
                  <a:pt x="291" y="83"/>
                </a:cubicBezTo>
                <a:cubicBezTo>
                  <a:pt x="290" y="83"/>
                  <a:pt x="289" y="83"/>
                  <a:pt x="289" y="83"/>
                </a:cubicBezTo>
                <a:cubicBezTo>
                  <a:pt x="289" y="83"/>
                  <a:pt x="290" y="83"/>
                  <a:pt x="290" y="83"/>
                </a:cubicBezTo>
                <a:close/>
                <a:moveTo>
                  <a:pt x="242" y="94"/>
                </a:moveTo>
                <a:cubicBezTo>
                  <a:pt x="244" y="94"/>
                  <a:pt x="246" y="94"/>
                  <a:pt x="247" y="94"/>
                </a:cubicBezTo>
                <a:cubicBezTo>
                  <a:pt x="247" y="94"/>
                  <a:pt x="247" y="94"/>
                  <a:pt x="247" y="94"/>
                </a:cubicBezTo>
                <a:cubicBezTo>
                  <a:pt x="246" y="94"/>
                  <a:pt x="243" y="94"/>
                  <a:pt x="240" y="95"/>
                </a:cubicBezTo>
                <a:cubicBezTo>
                  <a:pt x="240" y="95"/>
                  <a:pt x="241" y="94"/>
                  <a:pt x="242" y="94"/>
                </a:cubicBezTo>
                <a:close/>
                <a:moveTo>
                  <a:pt x="237" y="95"/>
                </a:moveTo>
                <a:cubicBezTo>
                  <a:pt x="237" y="95"/>
                  <a:pt x="237" y="95"/>
                  <a:pt x="237" y="95"/>
                </a:cubicBezTo>
                <a:cubicBezTo>
                  <a:pt x="236" y="95"/>
                  <a:pt x="236" y="95"/>
                  <a:pt x="236" y="95"/>
                </a:cubicBezTo>
                <a:cubicBezTo>
                  <a:pt x="236" y="95"/>
                  <a:pt x="236" y="95"/>
                  <a:pt x="237" y="95"/>
                </a:cubicBezTo>
                <a:close/>
                <a:moveTo>
                  <a:pt x="216" y="103"/>
                </a:moveTo>
                <a:cubicBezTo>
                  <a:pt x="223" y="101"/>
                  <a:pt x="230" y="99"/>
                  <a:pt x="237" y="97"/>
                </a:cubicBezTo>
                <a:cubicBezTo>
                  <a:pt x="244" y="96"/>
                  <a:pt x="250" y="94"/>
                  <a:pt x="257" y="93"/>
                </a:cubicBezTo>
                <a:cubicBezTo>
                  <a:pt x="251" y="95"/>
                  <a:pt x="245" y="96"/>
                  <a:pt x="238" y="98"/>
                </a:cubicBezTo>
                <a:cubicBezTo>
                  <a:pt x="232" y="100"/>
                  <a:pt x="225" y="101"/>
                  <a:pt x="219" y="103"/>
                </a:cubicBezTo>
                <a:cubicBezTo>
                  <a:pt x="213" y="104"/>
                  <a:pt x="207" y="106"/>
                  <a:pt x="201" y="107"/>
                </a:cubicBezTo>
                <a:cubicBezTo>
                  <a:pt x="206" y="106"/>
                  <a:pt x="211" y="104"/>
                  <a:pt x="216" y="103"/>
                </a:cubicBezTo>
                <a:close/>
                <a:moveTo>
                  <a:pt x="192" y="119"/>
                </a:moveTo>
                <a:cubicBezTo>
                  <a:pt x="203" y="116"/>
                  <a:pt x="215" y="113"/>
                  <a:pt x="227" y="110"/>
                </a:cubicBezTo>
                <a:cubicBezTo>
                  <a:pt x="240" y="107"/>
                  <a:pt x="254" y="103"/>
                  <a:pt x="268" y="100"/>
                </a:cubicBezTo>
                <a:cubicBezTo>
                  <a:pt x="281" y="97"/>
                  <a:pt x="295" y="93"/>
                  <a:pt x="309" y="90"/>
                </a:cubicBezTo>
                <a:cubicBezTo>
                  <a:pt x="297" y="93"/>
                  <a:pt x="286" y="96"/>
                  <a:pt x="275" y="99"/>
                </a:cubicBezTo>
                <a:cubicBezTo>
                  <a:pt x="266" y="101"/>
                  <a:pt x="258" y="103"/>
                  <a:pt x="249" y="105"/>
                </a:cubicBezTo>
                <a:cubicBezTo>
                  <a:pt x="227" y="110"/>
                  <a:pt x="204" y="116"/>
                  <a:pt x="182" y="121"/>
                </a:cubicBezTo>
                <a:cubicBezTo>
                  <a:pt x="185" y="120"/>
                  <a:pt x="188" y="119"/>
                  <a:pt x="192" y="119"/>
                </a:cubicBezTo>
                <a:close/>
                <a:moveTo>
                  <a:pt x="290" y="106"/>
                </a:moveTo>
                <a:cubicBezTo>
                  <a:pt x="289" y="106"/>
                  <a:pt x="288" y="106"/>
                  <a:pt x="287" y="107"/>
                </a:cubicBezTo>
                <a:cubicBezTo>
                  <a:pt x="279" y="109"/>
                  <a:pt x="272" y="111"/>
                  <a:pt x="271" y="110"/>
                </a:cubicBezTo>
                <a:cubicBezTo>
                  <a:pt x="272" y="111"/>
                  <a:pt x="288" y="106"/>
                  <a:pt x="290" y="106"/>
                </a:cubicBezTo>
                <a:close/>
                <a:moveTo>
                  <a:pt x="266" y="109"/>
                </a:moveTo>
                <a:cubicBezTo>
                  <a:pt x="268" y="110"/>
                  <a:pt x="281" y="104"/>
                  <a:pt x="282" y="106"/>
                </a:cubicBezTo>
                <a:cubicBezTo>
                  <a:pt x="282" y="106"/>
                  <a:pt x="268" y="110"/>
                  <a:pt x="266" y="109"/>
                </a:cubicBezTo>
                <a:close/>
                <a:moveTo>
                  <a:pt x="211" y="115"/>
                </a:moveTo>
                <a:cubicBezTo>
                  <a:pt x="201" y="118"/>
                  <a:pt x="191" y="120"/>
                  <a:pt x="182" y="122"/>
                </a:cubicBezTo>
                <a:cubicBezTo>
                  <a:pt x="193" y="119"/>
                  <a:pt x="206" y="116"/>
                  <a:pt x="211" y="115"/>
                </a:cubicBezTo>
                <a:close/>
                <a:moveTo>
                  <a:pt x="187" y="128"/>
                </a:moveTo>
                <a:cubicBezTo>
                  <a:pt x="184" y="128"/>
                  <a:pt x="176" y="131"/>
                  <a:pt x="175" y="130"/>
                </a:cubicBezTo>
                <a:cubicBezTo>
                  <a:pt x="181" y="129"/>
                  <a:pt x="185" y="128"/>
                  <a:pt x="187" y="128"/>
                </a:cubicBezTo>
                <a:close/>
                <a:moveTo>
                  <a:pt x="170" y="131"/>
                </a:moveTo>
                <a:cubicBezTo>
                  <a:pt x="173" y="131"/>
                  <a:pt x="168" y="132"/>
                  <a:pt x="165" y="132"/>
                </a:cubicBezTo>
                <a:cubicBezTo>
                  <a:pt x="167" y="132"/>
                  <a:pt x="168" y="132"/>
                  <a:pt x="170" y="131"/>
                </a:cubicBezTo>
                <a:close/>
                <a:moveTo>
                  <a:pt x="186" y="129"/>
                </a:moveTo>
                <a:cubicBezTo>
                  <a:pt x="188" y="129"/>
                  <a:pt x="200" y="126"/>
                  <a:pt x="219" y="121"/>
                </a:cubicBezTo>
                <a:cubicBezTo>
                  <a:pt x="218" y="121"/>
                  <a:pt x="217" y="121"/>
                  <a:pt x="217" y="121"/>
                </a:cubicBezTo>
                <a:cubicBezTo>
                  <a:pt x="217" y="121"/>
                  <a:pt x="217" y="121"/>
                  <a:pt x="217" y="121"/>
                </a:cubicBezTo>
                <a:cubicBezTo>
                  <a:pt x="217" y="121"/>
                  <a:pt x="218" y="121"/>
                  <a:pt x="219" y="121"/>
                </a:cubicBezTo>
                <a:cubicBezTo>
                  <a:pt x="221" y="120"/>
                  <a:pt x="222" y="120"/>
                  <a:pt x="224" y="120"/>
                </a:cubicBezTo>
                <a:cubicBezTo>
                  <a:pt x="224" y="120"/>
                  <a:pt x="224" y="120"/>
                  <a:pt x="225" y="119"/>
                </a:cubicBezTo>
                <a:cubicBezTo>
                  <a:pt x="223" y="120"/>
                  <a:pt x="222" y="120"/>
                  <a:pt x="221" y="120"/>
                </a:cubicBezTo>
                <a:cubicBezTo>
                  <a:pt x="223" y="120"/>
                  <a:pt x="225" y="120"/>
                  <a:pt x="226" y="119"/>
                </a:cubicBezTo>
                <a:cubicBezTo>
                  <a:pt x="230" y="119"/>
                  <a:pt x="233" y="118"/>
                  <a:pt x="233" y="118"/>
                </a:cubicBezTo>
                <a:cubicBezTo>
                  <a:pt x="233" y="118"/>
                  <a:pt x="232" y="118"/>
                  <a:pt x="231" y="118"/>
                </a:cubicBezTo>
                <a:cubicBezTo>
                  <a:pt x="232" y="117"/>
                  <a:pt x="234" y="117"/>
                  <a:pt x="235" y="117"/>
                </a:cubicBezTo>
                <a:cubicBezTo>
                  <a:pt x="240" y="115"/>
                  <a:pt x="246" y="114"/>
                  <a:pt x="252" y="112"/>
                </a:cubicBezTo>
                <a:cubicBezTo>
                  <a:pt x="257" y="111"/>
                  <a:pt x="261" y="110"/>
                  <a:pt x="262" y="111"/>
                </a:cubicBezTo>
                <a:cubicBezTo>
                  <a:pt x="262" y="111"/>
                  <a:pt x="252" y="115"/>
                  <a:pt x="252" y="114"/>
                </a:cubicBezTo>
                <a:cubicBezTo>
                  <a:pt x="252" y="114"/>
                  <a:pt x="252" y="114"/>
                  <a:pt x="253" y="115"/>
                </a:cubicBezTo>
                <a:cubicBezTo>
                  <a:pt x="252" y="115"/>
                  <a:pt x="251" y="115"/>
                  <a:pt x="251" y="115"/>
                </a:cubicBezTo>
                <a:cubicBezTo>
                  <a:pt x="238" y="118"/>
                  <a:pt x="225" y="121"/>
                  <a:pt x="212" y="124"/>
                </a:cubicBezTo>
                <a:cubicBezTo>
                  <a:pt x="205" y="126"/>
                  <a:pt x="198" y="128"/>
                  <a:pt x="191" y="129"/>
                </a:cubicBezTo>
                <a:cubicBezTo>
                  <a:pt x="174" y="133"/>
                  <a:pt x="157" y="136"/>
                  <a:pt x="140" y="139"/>
                </a:cubicBezTo>
                <a:cubicBezTo>
                  <a:pt x="155" y="136"/>
                  <a:pt x="171" y="132"/>
                  <a:pt x="186" y="129"/>
                </a:cubicBezTo>
                <a:close/>
                <a:moveTo>
                  <a:pt x="254" y="115"/>
                </a:moveTo>
                <a:cubicBezTo>
                  <a:pt x="253" y="114"/>
                  <a:pt x="251" y="115"/>
                  <a:pt x="249" y="116"/>
                </a:cubicBezTo>
                <a:cubicBezTo>
                  <a:pt x="248" y="116"/>
                  <a:pt x="247" y="117"/>
                  <a:pt x="246" y="117"/>
                </a:cubicBezTo>
                <a:cubicBezTo>
                  <a:pt x="246" y="117"/>
                  <a:pt x="246" y="117"/>
                  <a:pt x="246" y="117"/>
                </a:cubicBezTo>
                <a:cubicBezTo>
                  <a:pt x="246" y="117"/>
                  <a:pt x="253" y="114"/>
                  <a:pt x="254" y="115"/>
                </a:cubicBezTo>
                <a:close/>
                <a:moveTo>
                  <a:pt x="224" y="122"/>
                </a:moveTo>
                <a:cubicBezTo>
                  <a:pt x="223" y="122"/>
                  <a:pt x="222" y="122"/>
                  <a:pt x="221" y="123"/>
                </a:cubicBezTo>
                <a:cubicBezTo>
                  <a:pt x="219" y="123"/>
                  <a:pt x="217" y="124"/>
                  <a:pt x="215" y="124"/>
                </a:cubicBezTo>
                <a:cubicBezTo>
                  <a:pt x="219" y="123"/>
                  <a:pt x="223" y="122"/>
                  <a:pt x="224" y="122"/>
                </a:cubicBezTo>
                <a:close/>
                <a:moveTo>
                  <a:pt x="158" y="137"/>
                </a:moveTo>
                <a:cubicBezTo>
                  <a:pt x="157" y="137"/>
                  <a:pt x="157" y="137"/>
                  <a:pt x="157" y="137"/>
                </a:cubicBezTo>
                <a:cubicBezTo>
                  <a:pt x="157" y="137"/>
                  <a:pt x="156" y="137"/>
                  <a:pt x="156" y="137"/>
                </a:cubicBezTo>
                <a:cubicBezTo>
                  <a:pt x="157" y="137"/>
                  <a:pt x="157" y="137"/>
                  <a:pt x="158" y="137"/>
                </a:cubicBezTo>
                <a:close/>
                <a:moveTo>
                  <a:pt x="146" y="140"/>
                </a:moveTo>
                <a:cubicBezTo>
                  <a:pt x="146" y="140"/>
                  <a:pt x="133" y="142"/>
                  <a:pt x="125" y="143"/>
                </a:cubicBezTo>
                <a:cubicBezTo>
                  <a:pt x="124" y="144"/>
                  <a:pt x="123" y="144"/>
                  <a:pt x="122" y="144"/>
                </a:cubicBezTo>
                <a:cubicBezTo>
                  <a:pt x="128" y="142"/>
                  <a:pt x="146" y="139"/>
                  <a:pt x="146" y="140"/>
                </a:cubicBezTo>
                <a:close/>
                <a:moveTo>
                  <a:pt x="132" y="123"/>
                </a:moveTo>
                <a:cubicBezTo>
                  <a:pt x="128" y="124"/>
                  <a:pt x="118" y="125"/>
                  <a:pt x="113" y="127"/>
                </a:cubicBezTo>
                <a:cubicBezTo>
                  <a:pt x="118" y="125"/>
                  <a:pt x="127" y="124"/>
                  <a:pt x="134" y="122"/>
                </a:cubicBezTo>
                <a:cubicBezTo>
                  <a:pt x="133" y="123"/>
                  <a:pt x="132" y="123"/>
                  <a:pt x="132" y="123"/>
                </a:cubicBezTo>
                <a:close/>
                <a:moveTo>
                  <a:pt x="112" y="148"/>
                </a:moveTo>
                <a:cubicBezTo>
                  <a:pt x="113" y="148"/>
                  <a:pt x="113" y="148"/>
                  <a:pt x="113" y="148"/>
                </a:cubicBezTo>
                <a:cubicBezTo>
                  <a:pt x="113" y="148"/>
                  <a:pt x="107" y="150"/>
                  <a:pt x="106" y="150"/>
                </a:cubicBezTo>
                <a:cubicBezTo>
                  <a:pt x="108" y="149"/>
                  <a:pt x="110" y="149"/>
                  <a:pt x="112" y="148"/>
                </a:cubicBezTo>
                <a:close/>
                <a:moveTo>
                  <a:pt x="99" y="143"/>
                </a:moveTo>
                <a:cubicBezTo>
                  <a:pt x="99" y="143"/>
                  <a:pt x="98" y="144"/>
                  <a:pt x="96" y="144"/>
                </a:cubicBezTo>
                <a:cubicBezTo>
                  <a:pt x="97" y="144"/>
                  <a:pt x="97" y="144"/>
                  <a:pt x="97" y="144"/>
                </a:cubicBezTo>
                <a:cubicBezTo>
                  <a:pt x="101" y="143"/>
                  <a:pt x="104" y="142"/>
                  <a:pt x="108" y="141"/>
                </a:cubicBezTo>
                <a:cubicBezTo>
                  <a:pt x="105" y="142"/>
                  <a:pt x="102" y="143"/>
                  <a:pt x="99" y="143"/>
                </a:cubicBezTo>
                <a:close/>
                <a:moveTo>
                  <a:pt x="130" y="122"/>
                </a:moveTo>
                <a:cubicBezTo>
                  <a:pt x="129" y="122"/>
                  <a:pt x="129" y="122"/>
                  <a:pt x="129" y="122"/>
                </a:cubicBezTo>
                <a:cubicBezTo>
                  <a:pt x="129" y="122"/>
                  <a:pt x="128" y="122"/>
                  <a:pt x="128" y="121"/>
                </a:cubicBezTo>
                <a:cubicBezTo>
                  <a:pt x="128" y="122"/>
                  <a:pt x="129" y="122"/>
                  <a:pt x="130" y="122"/>
                </a:cubicBezTo>
                <a:close/>
                <a:moveTo>
                  <a:pt x="63" y="134"/>
                </a:moveTo>
                <a:cubicBezTo>
                  <a:pt x="67" y="134"/>
                  <a:pt x="76" y="129"/>
                  <a:pt x="80" y="128"/>
                </a:cubicBezTo>
                <a:cubicBezTo>
                  <a:pt x="85" y="127"/>
                  <a:pt x="89" y="127"/>
                  <a:pt x="93" y="126"/>
                </a:cubicBezTo>
                <a:cubicBezTo>
                  <a:pt x="95" y="126"/>
                  <a:pt x="96" y="126"/>
                  <a:pt x="98" y="126"/>
                </a:cubicBezTo>
                <a:cubicBezTo>
                  <a:pt x="100" y="125"/>
                  <a:pt x="103" y="125"/>
                  <a:pt x="105" y="124"/>
                </a:cubicBezTo>
                <a:cubicBezTo>
                  <a:pt x="105" y="124"/>
                  <a:pt x="104" y="124"/>
                  <a:pt x="104" y="125"/>
                </a:cubicBezTo>
                <a:cubicBezTo>
                  <a:pt x="105" y="124"/>
                  <a:pt x="106" y="124"/>
                  <a:pt x="107" y="124"/>
                </a:cubicBezTo>
                <a:cubicBezTo>
                  <a:pt x="111" y="123"/>
                  <a:pt x="115" y="123"/>
                  <a:pt x="118" y="122"/>
                </a:cubicBezTo>
                <a:cubicBezTo>
                  <a:pt x="118" y="122"/>
                  <a:pt x="119" y="122"/>
                  <a:pt x="119" y="122"/>
                </a:cubicBezTo>
                <a:cubicBezTo>
                  <a:pt x="102" y="127"/>
                  <a:pt x="80" y="133"/>
                  <a:pt x="61" y="139"/>
                </a:cubicBezTo>
                <a:cubicBezTo>
                  <a:pt x="53" y="140"/>
                  <a:pt x="45" y="141"/>
                  <a:pt x="37" y="142"/>
                </a:cubicBezTo>
                <a:cubicBezTo>
                  <a:pt x="49" y="139"/>
                  <a:pt x="61" y="136"/>
                  <a:pt x="64" y="135"/>
                </a:cubicBezTo>
                <a:cubicBezTo>
                  <a:pt x="67" y="134"/>
                  <a:pt x="72" y="133"/>
                  <a:pt x="75" y="132"/>
                </a:cubicBezTo>
                <a:cubicBezTo>
                  <a:pt x="73" y="133"/>
                  <a:pt x="66" y="134"/>
                  <a:pt x="63" y="134"/>
                </a:cubicBezTo>
                <a:close/>
                <a:moveTo>
                  <a:pt x="62" y="153"/>
                </a:moveTo>
                <a:cubicBezTo>
                  <a:pt x="61" y="153"/>
                  <a:pt x="61" y="153"/>
                  <a:pt x="61" y="153"/>
                </a:cubicBezTo>
                <a:cubicBezTo>
                  <a:pt x="61" y="153"/>
                  <a:pt x="61" y="153"/>
                  <a:pt x="61" y="153"/>
                </a:cubicBezTo>
                <a:cubicBezTo>
                  <a:pt x="61" y="153"/>
                  <a:pt x="62" y="153"/>
                  <a:pt x="62" y="153"/>
                </a:cubicBezTo>
                <a:close/>
                <a:moveTo>
                  <a:pt x="30" y="159"/>
                </a:moveTo>
                <a:cubicBezTo>
                  <a:pt x="30" y="159"/>
                  <a:pt x="30" y="159"/>
                  <a:pt x="30" y="159"/>
                </a:cubicBezTo>
                <a:cubicBezTo>
                  <a:pt x="30" y="159"/>
                  <a:pt x="30" y="159"/>
                  <a:pt x="30" y="159"/>
                </a:cubicBezTo>
                <a:cubicBezTo>
                  <a:pt x="30" y="159"/>
                  <a:pt x="30" y="159"/>
                  <a:pt x="30" y="159"/>
                </a:cubicBezTo>
                <a:cubicBezTo>
                  <a:pt x="31" y="159"/>
                  <a:pt x="31" y="159"/>
                  <a:pt x="31" y="159"/>
                </a:cubicBezTo>
                <a:cubicBezTo>
                  <a:pt x="31" y="159"/>
                  <a:pt x="32" y="159"/>
                  <a:pt x="33" y="159"/>
                </a:cubicBezTo>
                <a:cubicBezTo>
                  <a:pt x="32" y="160"/>
                  <a:pt x="31" y="160"/>
                  <a:pt x="30" y="160"/>
                </a:cubicBezTo>
                <a:cubicBezTo>
                  <a:pt x="30" y="160"/>
                  <a:pt x="30" y="160"/>
                  <a:pt x="30" y="160"/>
                </a:cubicBezTo>
                <a:cubicBezTo>
                  <a:pt x="30" y="160"/>
                  <a:pt x="30" y="159"/>
                  <a:pt x="30" y="159"/>
                </a:cubicBezTo>
                <a:close/>
                <a:moveTo>
                  <a:pt x="32" y="161"/>
                </a:moveTo>
                <a:cubicBezTo>
                  <a:pt x="32" y="161"/>
                  <a:pt x="31" y="161"/>
                  <a:pt x="31" y="161"/>
                </a:cubicBezTo>
                <a:cubicBezTo>
                  <a:pt x="31" y="161"/>
                  <a:pt x="31" y="160"/>
                  <a:pt x="31" y="160"/>
                </a:cubicBezTo>
                <a:cubicBezTo>
                  <a:pt x="31" y="160"/>
                  <a:pt x="31" y="161"/>
                  <a:pt x="32" y="161"/>
                </a:cubicBezTo>
                <a:close/>
                <a:moveTo>
                  <a:pt x="31" y="163"/>
                </a:moveTo>
                <a:cubicBezTo>
                  <a:pt x="31" y="163"/>
                  <a:pt x="30" y="162"/>
                  <a:pt x="30" y="162"/>
                </a:cubicBezTo>
                <a:cubicBezTo>
                  <a:pt x="31" y="162"/>
                  <a:pt x="31" y="162"/>
                  <a:pt x="32" y="162"/>
                </a:cubicBezTo>
                <a:cubicBezTo>
                  <a:pt x="32" y="162"/>
                  <a:pt x="33" y="163"/>
                  <a:pt x="33" y="163"/>
                </a:cubicBezTo>
                <a:cubicBezTo>
                  <a:pt x="32" y="163"/>
                  <a:pt x="32" y="163"/>
                  <a:pt x="31" y="163"/>
                </a:cubicBezTo>
                <a:close/>
                <a:moveTo>
                  <a:pt x="34" y="161"/>
                </a:moveTo>
                <a:cubicBezTo>
                  <a:pt x="34" y="161"/>
                  <a:pt x="34" y="161"/>
                  <a:pt x="34" y="161"/>
                </a:cubicBezTo>
                <a:cubicBezTo>
                  <a:pt x="34" y="161"/>
                  <a:pt x="34" y="161"/>
                  <a:pt x="34" y="161"/>
                </a:cubicBezTo>
                <a:cubicBezTo>
                  <a:pt x="34" y="161"/>
                  <a:pt x="34" y="161"/>
                  <a:pt x="34" y="161"/>
                </a:cubicBezTo>
                <a:close/>
                <a:moveTo>
                  <a:pt x="34" y="162"/>
                </a:moveTo>
                <a:cubicBezTo>
                  <a:pt x="34" y="162"/>
                  <a:pt x="34" y="162"/>
                  <a:pt x="34" y="162"/>
                </a:cubicBezTo>
                <a:cubicBezTo>
                  <a:pt x="34" y="162"/>
                  <a:pt x="34" y="162"/>
                  <a:pt x="34" y="162"/>
                </a:cubicBezTo>
                <a:cubicBezTo>
                  <a:pt x="34" y="162"/>
                  <a:pt x="34" y="162"/>
                  <a:pt x="34" y="162"/>
                </a:cubicBezTo>
                <a:close/>
                <a:moveTo>
                  <a:pt x="40" y="161"/>
                </a:moveTo>
                <a:cubicBezTo>
                  <a:pt x="38" y="161"/>
                  <a:pt x="37" y="161"/>
                  <a:pt x="36" y="161"/>
                </a:cubicBezTo>
                <a:cubicBezTo>
                  <a:pt x="36" y="162"/>
                  <a:pt x="36" y="162"/>
                  <a:pt x="36" y="163"/>
                </a:cubicBezTo>
                <a:cubicBezTo>
                  <a:pt x="36" y="163"/>
                  <a:pt x="36" y="163"/>
                  <a:pt x="36" y="163"/>
                </a:cubicBezTo>
                <a:cubicBezTo>
                  <a:pt x="36" y="163"/>
                  <a:pt x="36" y="163"/>
                  <a:pt x="36" y="163"/>
                </a:cubicBezTo>
                <a:cubicBezTo>
                  <a:pt x="35" y="162"/>
                  <a:pt x="35" y="162"/>
                  <a:pt x="35" y="161"/>
                </a:cubicBezTo>
                <a:cubicBezTo>
                  <a:pt x="35" y="161"/>
                  <a:pt x="35" y="161"/>
                  <a:pt x="36" y="161"/>
                </a:cubicBezTo>
                <a:cubicBezTo>
                  <a:pt x="35" y="161"/>
                  <a:pt x="35" y="161"/>
                  <a:pt x="35" y="161"/>
                </a:cubicBezTo>
                <a:cubicBezTo>
                  <a:pt x="35" y="161"/>
                  <a:pt x="35" y="161"/>
                  <a:pt x="35" y="161"/>
                </a:cubicBezTo>
                <a:cubicBezTo>
                  <a:pt x="35" y="161"/>
                  <a:pt x="35" y="161"/>
                  <a:pt x="35" y="161"/>
                </a:cubicBezTo>
                <a:cubicBezTo>
                  <a:pt x="35" y="161"/>
                  <a:pt x="35" y="161"/>
                  <a:pt x="36" y="161"/>
                </a:cubicBezTo>
                <a:cubicBezTo>
                  <a:pt x="36" y="161"/>
                  <a:pt x="36" y="161"/>
                  <a:pt x="36" y="161"/>
                </a:cubicBezTo>
                <a:cubicBezTo>
                  <a:pt x="37" y="161"/>
                  <a:pt x="38" y="161"/>
                  <a:pt x="38" y="161"/>
                </a:cubicBezTo>
                <a:cubicBezTo>
                  <a:pt x="40" y="161"/>
                  <a:pt x="41" y="161"/>
                  <a:pt x="42" y="160"/>
                </a:cubicBezTo>
                <a:cubicBezTo>
                  <a:pt x="41" y="161"/>
                  <a:pt x="41" y="161"/>
                  <a:pt x="40" y="161"/>
                </a:cubicBezTo>
                <a:close/>
                <a:moveTo>
                  <a:pt x="48" y="161"/>
                </a:moveTo>
                <a:cubicBezTo>
                  <a:pt x="46" y="161"/>
                  <a:pt x="44" y="161"/>
                  <a:pt x="43" y="161"/>
                </a:cubicBezTo>
                <a:cubicBezTo>
                  <a:pt x="43" y="161"/>
                  <a:pt x="44" y="160"/>
                  <a:pt x="44" y="160"/>
                </a:cubicBezTo>
                <a:cubicBezTo>
                  <a:pt x="48" y="160"/>
                  <a:pt x="52" y="159"/>
                  <a:pt x="54" y="159"/>
                </a:cubicBezTo>
                <a:cubicBezTo>
                  <a:pt x="52" y="159"/>
                  <a:pt x="50" y="160"/>
                  <a:pt x="48" y="161"/>
                </a:cubicBezTo>
                <a:close/>
                <a:moveTo>
                  <a:pt x="56" y="158"/>
                </a:moveTo>
                <a:cubicBezTo>
                  <a:pt x="54" y="158"/>
                  <a:pt x="53" y="158"/>
                  <a:pt x="52" y="159"/>
                </a:cubicBezTo>
                <a:cubicBezTo>
                  <a:pt x="54" y="158"/>
                  <a:pt x="56" y="158"/>
                  <a:pt x="57" y="158"/>
                </a:cubicBezTo>
                <a:cubicBezTo>
                  <a:pt x="57" y="158"/>
                  <a:pt x="56" y="158"/>
                  <a:pt x="56" y="158"/>
                </a:cubicBezTo>
                <a:close/>
                <a:moveTo>
                  <a:pt x="164" y="146"/>
                </a:moveTo>
                <a:cubicBezTo>
                  <a:pt x="164" y="146"/>
                  <a:pt x="178" y="143"/>
                  <a:pt x="179" y="143"/>
                </a:cubicBezTo>
                <a:cubicBezTo>
                  <a:pt x="180" y="143"/>
                  <a:pt x="183" y="143"/>
                  <a:pt x="184" y="142"/>
                </a:cubicBezTo>
                <a:cubicBezTo>
                  <a:pt x="182" y="143"/>
                  <a:pt x="165" y="147"/>
                  <a:pt x="164" y="146"/>
                </a:cubicBezTo>
                <a:close/>
                <a:moveTo>
                  <a:pt x="80" y="158"/>
                </a:moveTo>
                <a:cubicBezTo>
                  <a:pt x="73" y="158"/>
                  <a:pt x="66" y="159"/>
                  <a:pt x="59" y="160"/>
                </a:cubicBezTo>
                <a:cubicBezTo>
                  <a:pt x="62" y="159"/>
                  <a:pt x="66" y="158"/>
                  <a:pt x="70" y="156"/>
                </a:cubicBezTo>
                <a:cubicBezTo>
                  <a:pt x="70" y="156"/>
                  <a:pt x="71" y="156"/>
                  <a:pt x="71" y="156"/>
                </a:cubicBezTo>
                <a:cubicBezTo>
                  <a:pt x="88" y="155"/>
                  <a:pt x="105" y="152"/>
                  <a:pt x="121" y="150"/>
                </a:cubicBezTo>
                <a:cubicBezTo>
                  <a:pt x="171" y="142"/>
                  <a:pt x="220" y="131"/>
                  <a:pt x="269" y="119"/>
                </a:cubicBezTo>
                <a:cubicBezTo>
                  <a:pt x="327" y="105"/>
                  <a:pt x="384" y="92"/>
                  <a:pt x="442" y="81"/>
                </a:cubicBezTo>
                <a:cubicBezTo>
                  <a:pt x="427" y="86"/>
                  <a:pt x="411" y="88"/>
                  <a:pt x="396" y="92"/>
                </a:cubicBezTo>
                <a:cubicBezTo>
                  <a:pt x="391" y="94"/>
                  <a:pt x="386" y="95"/>
                  <a:pt x="381" y="96"/>
                </a:cubicBezTo>
                <a:cubicBezTo>
                  <a:pt x="380" y="97"/>
                  <a:pt x="378" y="97"/>
                  <a:pt x="377" y="97"/>
                </a:cubicBezTo>
                <a:cubicBezTo>
                  <a:pt x="377" y="97"/>
                  <a:pt x="378" y="97"/>
                  <a:pt x="378" y="97"/>
                </a:cubicBezTo>
                <a:cubicBezTo>
                  <a:pt x="378" y="97"/>
                  <a:pt x="378" y="97"/>
                  <a:pt x="378" y="97"/>
                </a:cubicBezTo>
                <a:cubicBezTo>
                  <a:pt x="377" y="97"/>
                  <a:pt x="377" y="97"/>
                  <a:pt x="377" y="97"/>
                </a:cubicBezTo>
                <a:cubicBezTo>
                  <a:pt x="368" y="99"/>
                  <a:pt x="359" y="101"/>
                  <a:pt x="352" y="104"/>
                </a:cubicBezTo>
                <a:cubicBezTo>
                  <a:pt x="350" y="104"/>
                  <a:pt x="348" y="105"/>
                  <a:pt x="346" y="105"/>
                </a:cubicBezTo>
                <a:cubicBezTo>
                  <a:pt x="343" y="106"/>
                  <a:pt x="340" y="107"/>
                  <a:pt x="337" y="107"/>
                </a:cubicBezTo>
                <a:cubicBezTo>
                  <a:pt x="337" y="107"/>
                  <a:pt x="338" y="107"/>
                  <a:pt x="338" y="107"/>
                </a:cubicBezTo>
                <a:cubicBezTo>
                  <a:pt x="338" y="107"/>
                  <a:pt x="337" y="107"/>
                  <a:pt x="337" y="107"/>
                </a:cubicBezTo>
                <a:cubicBezTo>
                  <a:pt x="324" y="111"/>
                  <a:pt x="311" y="115"/>
                  <a:pt x="298" y="117"/>
                </a:cubicBezTo>
                <a:cubicBezTo>
                  <a:pt x="294" y="118"/>
                  <a:pt x="291" y="119"/>
                  <a:pt x="288" y="119"/>
                </a:cubicBezTo>
                <a:cubicBezTo>
                  <a:pt x="288" y="119"/>
                  <a:pt x="288" y="119"/>
                  <a:pt x="289" y="119"/>
                </a:cubicBezTo>
                <a:cubicBezTo>
                  <a:pt x="288" y="119"/>
                  <a:pt x="287" y="119"/>
                  <a:pt x="287" y="119"/>
                </a:cubicBezTo>
                <a:cubicBezTo>
                  <a:pt x="287" y="118"/>
                  <a:pt x="288" y="118"/>
                  <a:pt x="290" y="117"/>
                </a:cubicBezTo>
                <a:cubicBezTo>
                  <a:pt x="257" y="125"/>
                  <a:pt x="225" y="133"/>
                  <a:pt x="192" y="139"/>
                </a:cubicBezTo>
                <a:cubicBezTo>
                  <a:pt x="155" y="147"/>
                  <a:pt x="118" y="154"/>
                  <a:pt x="80" y="158"/>
                </a:cubicBezTo>
                <a:close/>
                <a:moveTo>
                  <a:pt x="219" y="135"/>
                </a:moveTo>
                <a:cubicBezTo>
                  <a:pt x="219" y="134"/>
                  <a:pt x="225" y="133"/>
                  <a:pt x="225" y="133"/>
                </a:cubicBezTo>
                <a:cubicBezTo>
                  <a:pt x="227" y="133"/>
                  <a:pt x="220" y="135"/>
                  <a:pt x="219" y="135"/>
                </a:cubicBezTo>
                <a:close/>
                <a:moveTo>
                  <a:pt x="198" y="139"/>
                </a:moveTo>
                <a:cubicBezTo>
                  <a:pt x="198" y="139"/>
                  <a:pt x="199" y="139"/>
                  <a:pt x="199" y="139"/>
                </a:cubicBezTo>
                <a:cubicBezTo>
                  <a:pt x="199" y="139"/>
                  <a:pt x="199" y="139"/>
                  <a:pt x="199" y="139"/>
                </a:cubicBezTo>
                <a:cubicBezTo>
                  <a:pt x="199" y="139"/>
                  <a:pt x="198" y="139"/>
                  <a:pt x="198" y="139"/>
                </a:cubicBezTo>
                <a:close/>
                <a:moveTo>
                  <a:pt x="200" y="139"/>
                </a:moveTo>
                <a:cubicBezTo>
                  <a:pt x="199" y="139"/>
                  <a:pt x="199" y="139"/>
                  <a:pt x="199" y="139"/>
                </a:cubicBezTo>
                <a:cubicBezTo>
                  <a:pt x="201" y="138"/>
                  <a:pt x="206" y="137"/>
                  <a:pt x="207" y="137"/>
                </a:cubicBezTo>
                <a:cubicBezTo>
                  <a:pt x="206" y="137"/>
                  <a:pt x="202" y="139"/>
                  <a:pt x="200" y="139"/>
                </a:cubicBezTo>
                <a:close/>
                <a:moveTo>
                  <a:pt x="214" y="142"/>
                </a:moveTo>
                <a:cubicBezTo>
                  <a:pt x="211" y="142"/>
                  <a:pt x="208" y="142"/>
                  <a:pt x="207" y="142"/>
                </a:cubicBezTo>
                <a:cubicBezTo>
                  <a:pt x="208" y="142"/>
                  <a:pt x="213" y="141"/>
                  <a:pt x="217" y="141"/>
                </a:cubicBezTo>
                <a:cubicBezTo>
                  <a:pt x="216" y="141"/>
                  <a:pt x="215" y="141"/>
                  <a:pt x="214" y="142"/>
                </a:cubicBezTo>
                <a:close/>
                <a:moveTo>
                  <a:pt x="230" y="140"/>
                </a:moveTo>
                <a:cubicBezTo>
                  <a:pt x="230" y="140"/>
                  <a:pt x="231" y="140"/>
                  <a:pt x="232" y="140"/>
                </a:cubicBezTo>
                <a:cubicBezTo>
                  <a:pt x="234" y="139"/>
                  <a:pt x="236" y="139"/>
                  <a:pt x="237" y="139"/>
                </a:cubicBezTo>
                <a:cubicBezTo>
                  <a:pt x="234" y="140"/>
                  <a:pt x="230" y="141"/>
                  <a:pt x="230" y="140"/>
                </a:cubicBezTo>
                <a:close/>
                <a:moveTo>
                  <a:pt x="236" y="137"/>
                </a:moveTo>
                <a:cubicBezTo>
                  <a:pt x="235" y="138"/>
                  <a:pt x="234" y="138"/>
                  <a:pt x="233" y="138"/>
                </a:cubicBezTo>
                <a:cubicBezTo>
                  <a:pt x="234" y="138"/>
                  <a:pt x="235" y="137"/>
                  <a:pt x="235" y="137"/>
                </a:cubicBezTo>
                <a:cubicBezTo>
                  <a:pt x="236" y="137"/>
                  <a:pt x="238" y="137"/>
                  <a:pt x="239" y="137"/>
                </a:cubicBezTo>
                <a:cubicBezTo>
                  <a:pt x="238" y="137"/>
                  <a:pt x="238" y="137"/>
                  <a:pt x="237" y="137"/>
                </a:cubicBezTo>
                <a:cubicBezTo>
                  <a:pt x="237" y="137"/>
                  <a:pt x="237" y="137"/>
                  <a:pt x="236" y="137"/>
                </a:cubicBezTo>
                <a:close/>
                <a:moveTo>
                  <a:pt x="253" y="138"/>
                </a:moveTo>
                <a:cubicBezTo>
                  <a:pt x="253" y="138"/>
                  <a:pt x="253" y="138"/>
                  <a:pt x="253" y="138"/>
                </a:cubicBezTo>
                <a:cubicBezTo>
                  <a:pt x="249" y="140"/>
                  <a:pt x="239" y="140"/>
                  <a:pt x="237" y="141"/>
                </a:cubicBezTo>
                <a:cubicBezTo>
                  <a:pt x="239" y="140"/>
                  <a:pt x="248" y="139"/>
                  <a:pt x="252" y="138"/>
                </a:cubicBezTo>
                <a:cubicBezTo>
                  <a:pt x="252" y="138"/>
                  <a:pt x="252" y="138"/>
                  <a:pt x="252" y="138"/>
                </a:cubicBezTo>
                <a:cubicBezTo>
                  <a:pt x="252" y="138"/>
                  <a:pt x="252" y="138"/>
                  <a:pt x="252" y="138"/>
                </a:cubicBezTo>
                <a:cubicBezTo>
                  <a:pt x="253" y="138"/>
                  <a:pt x="253" y="137"/>
                  <a:pt x="253" y="137"/>
                </a:cubicBezTo>
                <a:cubicBezTo>
                  <a:pt x="253" y="137"/>
                  <a:pt x="253" y="137"/>
                  <a:pt x="253" y="137"/>
                </a:cubicBezTo>
                <a:cubicBezTo>
                  <a:pt x="253" y="137"/>
                  <a:pt x="253" y="138"/>
                  <a:pt x="253" y="138"/>
                </a:cubicBezTo>
                <a:cubicBezTo>
                  <a:pt x="253" y="138"/>
                  <a:pt x="253" y="138"/>
                  <a:pt x="253" y="138"/>
                </a:cubicBezTo>
                <a:close/>
                <a:moveTo>
                  <a:pt x="311" y="120"/>
                </a:moveTo>
                <a:cubicBezTo>
                  <a:pt x="311" y="120"/>
                  <a:pt x="311" y="120"/>
                  <a:pt x="311" y="120"/>
                </a:cubicBezTo>
                <a:cubicBezTo>
                  <a:pt x="311" y="120"/>
                  <a:pt x="311" y="120"/>
                  <a:pt x="311" y="120"/>
                </a:cubicBezTo>
                <a:cubicBezTo>
                  <a:pt x="311" y="120"/>
                  <a:pt x="311" y="120"/>
                  <a:pt x="311" y="120"/>
                </a:cubicBezTo>
                <a:close/>
                <a:moveTo>
                  <a:pt x="319" y="118"/>
                </a:moveTo>
                <a:cubicBezTo>
                  <a:pt x="319" y="118"/>
                  <a:pt x="319" y="118"/>
                  <a:pt x="319" y="118"/>
                </a:cubicBezTo>
                <a:cubicBezTo>
                  <a:pt x="319" y="118"/>
                  <a:pt x="319" y="118"/>
                  <a:pt x="319" y="118"/>
                </a:cubicBezTo>
                <a:cubicBezTo>
                  <a:pt x="319" y="118"/>
                  <a:pt x="319" y="118"/>
                  <a:pt x="319" y="118"/>
                </a:cubicBezTo>
                <a:close/>
                <a:moveTo>
                  <a:pt x="416" y="93"/>
                </a:moveTo>
                <a:cubicBezTo>
                  <a:pt x="417" y="92"/>
                  <a:pt x="431" y="89"/>
                  <a:pt x="431" y="89"/>
                </a:cubicBezTo>
                <a:cubicBezTo>
                  <a:pt x="432" y="90"/>
                  <a:pt x="417" y="92"/>
                  <a:pt x="416" y="93"/>
                </a:cubicBezTo>
                <a:close/>
                <a:moveTo>
                  <a:pt x="472" y="78"/>
                </a:moveTo>
                <a:cubicBezTo>
                  <a:pt x="449" y="84"/>
                  <a:pt x="427" y="89"/>
                  <a:pt x="404" y="95"/>
                </a:cubicBezTo>
                <a:cubicBezTo>
                  <a:pt x="381" y="101"/>
                  <a:pt x="358" y="107"/>
                  <a:pt x="334" y="113"/>
                </a:cubicBezTo>
                <a:cubicBezTo>
                  <a:pt x="302" y="120"/>
                  <a:pt x="268" y="125"/>
                  <a:pt x="236" y="134"/>
                </a:cubicBezTo>
                <a:cubicBezTo>
                  <a:pt x="223" y="137"/>
                  <a:pt x="208" y="140"/>
                  <a:pt x="202" y="140"/>
                </a:cubicBezTo>
                <a:cubicBezTo>
                  <a:pt x="212" y="138"/>
                  <a:pt x="222" y="135"/>
                  <a:pt x="231" y="133"/>
                </a:cubicBezTo>
                <a:cubicBezTo>
                  <a:pt x="240" y="130"/>
                  <a:pt x="248" y="128"/>
                  <a:pt x="256" y="126"/>
                </a:cubicBezTo>
                <a:cubicBezTo>
                  <a:pt x="262" y="124"/>
                  <a:pt x="269" y="124"/>
                  <a:pt x="276" y="123"/>
                </a:cubicBezTo>
                <a:cubicBezTo>
                  <a:pt x="272" y="124"/>
                  <a:pt x="268" y="125"/>
                  <a:pt x="263" y="126"/>
                </a:cubicBezTo>
                <a:cubicBezTo>
                  <a:pt x="289" y="122"/>
                  <a:pt x="315" y="114"/>
                  <a:pt x="340" y="108"/>
                </a:cubicBezTo>
                <a:cubicBezTo>
                  <a:pt x="355" y="104"/>
                  <a:pt x="370" y="101"/>
                  <a:pt x="385" y="97"/>
                </a:cubicBezTo>
                <a:cubicBezTo>
                  <a:pt x="383" y="97"/>
                  <a:pt x="382" y="97"/>
                  <a:pt x="381" y="97"/>
                </a:cubicBezTo>
                <a:cubicBezTo>
                  <a:pt x="384" y="96"/>
                  <a:pt x="388" y="96"/>
                  <a:pt x="391" y="95"/>
                </a:cubicBezTo>
                <a:cubicBezTo>
                  <a:pt x="391" y="95"/>
                  <a:pt x="391" y="95"/>
                  <a:pt x="392" y="95"/>
                </a:cubicBezTo>
                <a:cubicBezTo>
                  <a:pt x="389" y="95"/>
                  <a:pt x="387" y="96"/>
                  <a:pt x="385" y="96"/>
                </a:cubicBezTo>
                <a:cubicBezTo>
                  <a:pt x="390" y="95"/>
                  <a:pt x="397" y="93"/>
                  <a:pt x="406" y="91"/>
                </a:cubicBezTo>
                <a:cubicBezTo>
                  <a:pt x="403" y="92"/>
                  <a:pt x="400" y="93"/>
                  <a:pt x="396" y="94"/>
                </a:cubicBezTo>
                <a:cubicBezTo>
                  <a:pt x="404" y="92"/>
                  <a:pt x="412" y="90"/>
                  <a:pt x="420" y="88"/>
                </a:cubicBezTo>
                <a:cubicBezTo>
                  <a:pt x="422" y="87"/>
                  <a:pt x="424" y="87"/>
                  <a:pt x="426" y="86"/>
                </a:cubicBezTo>
                <a:cubicBezTo>
                  <a:pt x="424" y="87"/>
                  <a:pt x="422" y="87"/>
                  <a:pt x="421" y="87"/>
                </a:cubicBezTo>
                <a:cubicBezTo>
                  <a:pt x="430" y="85"/>
                  <a:pt x="440" y="82"/>
                  <a:pt x="449" y="80"/>
                </a:cubicBezTo>
                <a:cubicBezTo>
                  <a:pt x="460" y="78"/>
                  <a:pt x="471" y="76"/>
                  <a:pt x="483" y="74"/>
                </a:cubicBezTo>
                <a:cubicBezTo>
                  <a:pt x="480" y="75"/>
                  <a:pt x="476" y="77"/>
                  <a:pt x="472" y="78"/>
                </a:cubicBezTo>
                <a:close/>
                <a:moveTo>
                  <a:pt x="489" y="78"/>
                </a:moveTo>
                <a:cubicBezTo>
                  <a:pt x="488" y="77"/>
                  <a:pt x="489" y="77"/>
                  <a:pt x="490" y="77"/>
                </a:cubicBezTo>
                <a:cubicBezTo>
                  <a:pt x="489" y="78"/>
                  <a:pt x="489" y="78"/>
                  <a:pt x="489" y="78"/>
                </a:cubicBezTo>
                <a:close/>
                <a:moveTo>
                  <a:pt x="491" y="72"/>
                </a:moveTo>
                <a:cubicBezTo>
                  <a:pt x="491" y="71"/>
                  <a:pt x="490" y="70"/>
                  <a:pt x="490" y="70"/>
                </a:cubicBezTo>
                <a:cubicBezTo>
                  <a:pt x="490" y="70"/>
                  <a:pt x="490" y="70"/>
                  <a:pt x="490" y="70"/>
                </a:cubicBezTo>
                <a:cubicBezTo>
                  <a:pt x="490" y="70"/>
                  <a:pt x="491" y="71"/>
                  <a:pt x="491" y="71"/>
                </a:cubicBezTo>
                <a:cubicBezTo>
                  <a:pt x="491" y="71"/>
                  <a:pt x="491" y="71"/>
                  <a:pt x="491" y="72"/>
                </a:cubicBezTo>
                <a:close/>
                <a:moveTo>
                  <a:pt x="492" y="73"/>
                </a:moveTo>
                <a:cubicBezTo>
                  <a:pt x="492" y="73"/>
                  <a:pt x="492" y="73"/>
                  <a:pt x="492" y="73"/>
                </a:cubicBezTo>
                <a:cubicBezTo>
                  <a:pt x="492" y="73"/>
                  <a:pt x="492" y="73"/>
                  <a:pt x="492" y="73"/>
                </a:cubicBezTo>
                <a:cubicBezTo>
                  <a:pt x="492" y="73"/>
                  <a:pt x="492" y="73"/>
                  <a:pt x="492" y="73"/>
                </a:cubicBezTo>
                <a:cubicBezTo>
                  <a:pt x="492" y="73"/>
                  <a:pt x="492" y="73"/>
                  <a:pt x="492" y="73"/>
                </a:cubicBezTo>
                <a:close/>
                <a:moveTo>
                  <a:pt x="492" y="67"/>
                </a:moveTo>
                <a:cubicBezTo>
                  <a:pt x="491" y="67"/>
                  <a:pt x="491" y="66"/>
                  <a:pt x="490" y="66"/>
                </a:cubicBezTo>
                <a:cubicBezTo>
                  <a:pt x="485" y="64"/>
                  <a:pt x="469" y="69"/>
                  <a:pt x="463" y="70"/>
                </a:cubicBezTo>
                <a:cubicBezTo>
                  <a:pt x="436" y="74"/>
                  <a:pt x="408" y="79"/>
                  <a:pt x="381" y="85"/>
                </a:cubicBezTo>
                <a:cubicBezTo>
                  <a:pt x="369" y="88"/>
                  <a:pt x="356" y="91"/>
                  <a:pt x="344" y="94"/>
                </a:cubicBezTo>
                <a:cubicBezTo>
                  <a:pt x="343" y="94"/>
                  <a:pt x="342" y="94"/>
                  <a:pt x="342" y="94"/>
                </a:cubicBezTo>
                <a:cubicBezTo>
                  <a:pt x="343" y="93"/>
                  <a:pt x="344" y="93"/>
                  <a:pt x="345" y="92"/>
                </a:cubicBezTo>
                <a:cubicBezTo>
                  <a:pt x="351" y="91"/>
                  <a:pt x="356" y="90"/>
                  <a:pt x="362" y="88"/>
                </a:cubicBezTo>
                <a:cubicBezTo>
                  <a:pt x="371" y="86"/>
                  <a:pt x="380" y="83"/>
                  <a:pt x="389" y="81"/>
                </a:cubicBezTo>
                <a:cubicBezTo>
                  <a:pt x="391" y="81"/>
                  <a:pt x="392" y="80"/>
                  <a:pt x="393" y="80"/>
                </a:cubicBezTo>
                <a:cubicBezTo>
                  <a:pt x="400" y="78"/>
                  <a:pt x="407" y="77"/>
                  <a:pt x="414" y="76"/>
                </a:cubicBezTo>
                <a:cubicBezTo>
                  <a:pt x="423" y="76"/>
                  <a:pt x="432" y="74"/>
                  <a:pt x="441" y="72"/>
                </a:cubicBezTo>
                <a:cubicBezTo>
                  <a:pt x="448" y="71"/>
                  <a:pt x="487" y="60"/>
                  <a:pt x="491" y="66"/>
                </a:cubicBezTo>
                <a:cubicBezTo>
                  <a:pt x="490" y="65"/>
                  <a:pt x="490" y="64"/>
                  <a:pt x="489" y="63"/>
                </a:cubicBezTo>
                <a:cubicBezTo>
                  <a:pt x="490" y="65"/>
                  <a:pt x="491" y="66"/>
                  <a:pt x="492" y="67"/>
                </a:cubicBezTo>
                <a:cubicBezTo>
                  <a:pt x="492" y="67"/>
                  <a:pt x="492" y="67"/>
                  <a:pt x="492" y="67"/>
                </a:cubicBezTo>
                <a:close/>
                <a:moveTo>
                  <a:pt x="392" y="120"/>
                </a:moveTo>
                <a:cubicBezTo>
                  <a:pt x="391" y="120"/>
                  <a:pt x="391" y="120"/>
                  <a:pt x="391" y="119"/>
                </a:cubicBezTo>
                <a:cubicBezTo>
                  <a:pt x="393" y="119"/>
                  <a:pt x="396" y="119"/>
                  <a:pt x="398" y="119"/>
                </a:cubicBezTo>
                <a:cubicBezTo>
                  <a:pt x="397" y="119"/>
                  <a:pt x="396" y="119"/>
                  <a:pt x="395" y="119"/>
                </a:cubicBezTo>
                <a:cubicBezTo>
                  <a:pt x="395" y="119"/>
                  <a:pt x="396" y="119"/>
                  <a:pt x="396" y="119"/>
                </a:cubicBezTo>
                <a:cubicBezTo>
                  <a:pt x="396" y="119"/>
                  <a:pt x="395" y="119"/>
                  <a:pt x="395" y="120"/>
                </a:cubicBezTo>
                <a:cubicBezTo>
                  <a:pt x="394" y="120"/>
                  <a:pt x="393" y="120"/>
                  <a:pt x="392" y="120"/>
                </a:cubicBezTo>
                <a:close/>
                <a:moveTo>
                  <a:pt x="392" y="121"/>
                </a:moveTo>
                <a:cubicBezTo>
                  <a:pt x="392" y="121"/>
                  <a:pt x="392" y="121"/>
                  <a:pt x="392" y="121"/>
                </a:cubicBezTo>
                <a:cubicBezTo>
                  <a:pt x="392" y="121"/>
                  <a:pt x="392" y="121"/>
                  <a:pt x="392" y="121"/>
                </a:cubicBezTo>
                <a:cubicBezTo>
                  <a:pt x="392" y="121"/>
                  <a:pt x="393" y="121"/>
                  <a:pt x="393" y="120"/>
                </a:cubicBezTo>
                <a:cubicBezTo>
                  <a:pt x="395" y="120"/>
                  <a:pt x="396" y="120"/>
                  <a:pt x="397" y="120"/>
                </a:cubicBezTo>
                <a:cubicBezTo>
                  <a:pt x="395" y="120"/>
                  <a:pt x="393" y="121"/>
                  <a:pt x="392" y="121"/>
                </a:cubicBezTo>
                <a:close/>
                <a:moveTo>
                  <a:pt x="394" y="125"/>
                </a:moveTo>
                <a:cubicBezTo>
                  <a:pt x="394" y="124"/>
                  <a:pt x="394" y="124"/>
                  <a:pt x="394" y="124"/>
                </a:cubicBezTo>
                <a:cubicBezTo>
                  <a:pt x="396" y="121"/>
                  <a:pt x="406" y="119"/>
                  <a:pt x="411" y="118"/>
                </a:cubicBezTo>
                <a:cubicBezTo>
                  <a:pt x="406" y="119"/>
                  <a:pt x="398" y="124"/>
                  <a:pt x="394" y="125"/>
                </a:cubicBezTo>
                <a:close/>
                <a:moveTo>
                  <a:pt x="390" y="118"/>
                </a:moveTo>
                <a:cubicBezTo>
                  <a:pt x="390" y="117"/>
                  <a:pt x="390" y="117"/>
                  <a:pt x="390" y="117"/>
                </a:cubicBezTo>
                <a:cubicBezTo>
                  <a:pt x="398" y="116"/>
                  <a:pt x="407" y="115"/>
                  <a:pt x="416" y="114"/>
                </a:cubicBezTo>
                <a:cubicBezTo>
                  <a:pt x="407" y="115"/>
                  <a:pt x="399" y="117"/>
                  <a:pt x="390" y="118"/>
                </a:cubicBezTo>
                <a:close/>
                <a:moveTo>
                  <a:pt x="427" y="115"/>
                </a:moveTo>
                <a:cubicBezTo>
                  <a:pt x="425" y="116"/>
                  <a:pt x="423" y="116"/>
                  <a:pt x="421" y="117"/>
                </a:cubicBezTo>
                <a:cubicBezTo>
                  <a:pt x="423" y="116"/>
                  <a:pt x="426" y="115"/>
                  <a:pt x="429" y="114"/>
                </a:cubicBezTo>
                <a:cubicBezTo>
                  <a:pt x="432" y="114"/>
                  <a:pt x="434" y="113"/>
                  <a:pt x="437" y="113"/>
                </a:cubicBezTo>
                <a:cubicBezTo>
                  <a:pt x="432" y="114"/>
                  <a:pt x="427" y="115"/>
                  <a:pt x="427" y="115"/>
                </a:cubicBezTo>
                <a:close/>
                <a:moveTo>
                  <a:pt x="445" y="108"/>
                </a:moveTo>
                <a:cubicBezTo>
                  <a:pt x="445" y="108"/>
                  <a:pt x="445" y="108"/>
                  <a:pt x="445" y="108"/>
                </a:cubicBezTo>
                <a:cubicBezTo>
                  <a:pt x="445" y="108"/>
                  <a:pt x="445" y="108"/>
                  <a:pt x="445" y="108"/>
                </a:cubicBezTo>
                <a:cubicBezTo>
                  <a:pt x="445" y="108"/>
                  <a:pt x="445" y="108"/>
                  <a:pt x="445" y="108"/>
                </a:cubicBezTo>
                <a:close/>
                <a:moveTo>
                  <a:pt x="477" y="98"/>
                </a:moveTo>
                <a:cubicBezTo>
                  <a:pt x="477" y="98"/>
                  <a:pt x="475" y="99"/>
                  <a:pt x="473" y="99"/>
                </a:cubicBezTo>
                <a:cubicBezTo>
                  <a:pt x="472" y="100"/>
                  <a:pt x="470" y="100"/>
                  <a:pt x="469" y="100"/>
                </a:cubicBezTo>
                <a:cubicBezTo>
                  <a:pt x="469" y="100"/>
                  <a:pt x="468" y="100"/>
                  <a:pt x="468" y="100"/>
                </a:cubicBezTo>
                <a:cubicBezTo>
                  <a:pt x="469" y="100"/>
                  <a:pt x="476" y="97"/>
                  <a:pt x="477" y="98"/>
                </a:cubicBezTo>
                <a:close/>
                <a:moveTo>
                  <a:pt x="480" y="101"/>
                </a:moveTo>
                <a:cubicBezTo>
                  <a:pt x="473" y="102"/>
                  <a:pt x="458" y="106"/>
                  <a:pt x="456" y="106"/>
                </a:cubicBezTo>
                <a:cubicBezTo>
                  <a:pt x="458" y="106"/>
                  <a:pt x="479" y="100"/>
                  <a:pt x="482" y="101"/>
                </a:cubicBezTo>
                <a:cubicBezTo>
                  <a:pt x="482" y="101"/>
                  <a:pt x="481" y="101"/>
                  <a:pt x="480" y="101"/>
                </a:cubicBezTo>
                <a:close/>
                <a:moveTo>
                  <a:pt x="531" y="92"/>
                </a:moveTo>
                <a:cubicBezTo>
                  <a:pt x="529" y="92"/>
                  <a:pt x="526" y="93"/>
                  <a:pt x="524" y="93"/>
                </a:cubicBezTo>
                <a:cubicBezTo>
                  <a:pt x="524" y="93"/>
                  <a:pt x="524" y="93"/>
                  <a:pt x="523" y="93"/>
                </a:cubicBezTo>
                <a:cubicBezTo>
                  <a:pt x="523" y="93"/>
                  <a:pt x="522" y="93"/>
                  <a:pt x="522" y="93"/>
                </a:cubicBezTo>
                <a:cubicBezTo>
                  <a:pt x="522" y="93"/>
                  <a:pt x="523" y="93"/>
                  <a:pt x="523" y="93"/>
                </a:cubicBezTo>
                <a:cubicBezTo>
                  <a:pt x="523" y="93"/>
                  <a:pt x="522" y="93"/>
                  <a:pt x="521" y="93"/>
                </a:cubicBezTo>
                <a:cubicBezTo>
                  <a:pt x="521" y="93"/>
                  <a:pt x="520" y="93"/>
                  <a:pt x="520" y="93"/>
                </a:cubicBezTo>
                <a:cubicBezTo>
                  <a:pt x="520" y="92"/>
                  <a:pt x="545" y="88"/>
                  <a:pt x="545" y="88"/>
                </a:cubicBezTo>
                <a:cubicBezTo>
                  <a:pt x="543" y="88"/>
                  <a:pt x="537" y="90"/>
                  <a:pt x="531" y="92"/>
                </a:cubicBezTo>
                <a:close/>
                <a:moveTo>
                  <a:pt x="531" y="59"/>
                </a:moveTo>
                <a:cubicBezTo>
                  <a:pt x="531" y="59"/>
                  <a:pt x="525" y="60"/>
                  <a:pt x="524" y="60"/>
                </a:cubicBezTo>
                <a:cubicBezTo>
                  <a:pt x="525" y="60"/>
                  <a:pt x="531" y="58"/>
                  <a:pt x="531" y="59"/>
                </a:cubicBezTo>
                <a:close/>
                <a:moveTo>
                  <a:pt x="582" y="50"/>
                </a:moveTo>
                <a:cubicBezTo>
                  <a:pt x="601" y="46"/>
                  <a:pt x="622" y="43"/>
                  <a:pt x="642" y="41"/>
                </a:cubicBezTo>
                <a:cubicBezTo>
                  <a:pt x="650" y="40"/>
                  <a:pt x="651" y="38"/>
                  <a:pt x="655" y="45"/>
                </a:cubicBezTo>
                <a:cubicBezTo>
                  <a:pt x="658" y="48"/>
                  <a:pt x="660" y="52"/>
                  <a:pt x="662" y="55"/>
                </a:cubicBezTo>
                <a:cubicBezTo>
                  <a:pt x="662" y="55"/>
                  <a:pt x="661" y="56"/>
                  <a:pt x="661" y="56"/>
                </a:cubicBezTo>
                <a:cubicBezTo>
                  <a:pt x="658" y="52"/>
                  <a:pt x="656" y="48"/>
                  <a:pt x="653" y="44"/>
                </a:cubicBezTo>
                <a:cubicBezTo>
                  <a:pt x="652" y="42"/>
                  <a:pt x="626" y="47"/>
                  <a:pt x="624" y="47"/>
                </a:cubicBezTo>
                <a:cubicBezTo>
                  <a:pt x="621" y="47"/>
                  <a:pt x="618" y="48"/>
                  <a:pt x="615" y="48"/>
                </a:cubicBezTo>
                <a:cubicBezTo>
                  <a:pt x="623" y="47"/>
                  <a:pt x="628" y="47"/>
                  <a:pt x="628" y="48"/>
                </a:cubicBezTo>
                <a:cubicBezTo>
                  <a:pt x="628" y="47"/>
                  <a:pt x="572" y="55"/>
                  <a:pt x="569" y="57"/>
                </a:cubicBezTo>
                <a:cubicBezTo>
                  <a:pt x="570" y="56"/>
                  <a:pt x="573" y="55"/>
                  <a:pt x="578" y="54"/>
                </a:cubicBezTo>
                <a:cubicBezTo>
                  <a:pt x="561" y="57"/>
                  <a:pt x="544" y="61"/>
                  <a:pt x="527" y="65"/>
                </a:cubicBezTo>
                <a:cubicBezTo>
                  <a:pt x="517" y="67"/>
                  <a:pt x="506" y="70"/>
                  <a:pt x="496" y="72"/>
                </a:cubicBezTo>
                <a:cubicBezTo>
                  <a:pt x="495" y="71"/>
                  <a:pt x="494" y="70"/>
                  <a:pt x="494" y="69"/>
                </a:cubicBezTo>
                <a:cubicBezTo>
                  <a:pt x="523" y="62"/>
                  <a:pt x="552" y="55"/>
                  <a:pt x="582" y="50"/>
                </a:cubicBezTo>
                <a:close/>
                <a:moveTo>
                  <a:pt x="574" y="61"/>
                </a:moveTo>
                <a:cubicBezTo>
                  <a:pt x="574" y="61"/>
                  <a:pt x="565" y="63"/>
                  <a:pt x="563" y="63"/>
                </a:cubicBezTo>
                <a:cubicBezTo>
                  <a:pt x="565" y="63"/>
                  <a:pt x="574" y="60"/>
                  <a:pt x="574" y="61"/>
                </a:cubicBezTo>
                <a:close/>
                <a:moveTo>
                  <a:pt x="498" y="76"/>
                </a:moveTo>
                <a:cubicBezTo>
                  <a:pt x="498" y="75"/>
                  <a:pt x="497" y="75"/>
                  <a:pt x="497" y="74"/>
                </a:cubicBezTo>
                <a:cubicBezTo>
                  <a:pt x="499" y="74"/>
                  <a:pt x="502" y="73"/>
                  <a:pt x="506" y="73"/>
                </a:cubicBezTo>
                <a:cubicBezTo>
                  <a:pt x="504" y="74"/>
                  <a:pt x="501" y="75"/>
                  <a:pt x="498" y="76"/>
                </a:cubicBezTo>
                <a:close/>
                <a:moveTo>
                  <a:pt x="503" y="76"/>
                </a:moveTo>
                <a:cubicBezTo>
                  <a:pt x="503" y="75"/>
                  <a:pt x="501" y="76"/>
                  <a:pt x="499" y="77"/>
                </a:cubicBezTo>
                <a:cubicBezTo>
                  <a:pt x="499" y="77"/>
                  <a:pt x="498" y="77"/>
                  <a:pt x="498" y="76"/>
                </a:cubicBezTo>
                <a:cubicBezTo>
                  <a:pt x="500" y="76"/>
                  <a:pt x="503" y="75"/>
                  <a:pt x="503" y="76"/>
                </a:cubicBezTo>
                <a:close/>
                <a:moveTo>
                  <a:pt x="497" y="76"/>
                </a:moveTo>
                <a:cubicBezTo>
                  <a:pt x="497" y="76"/>
                  <a:pt x="497" y="76"/>
                  <a:pt x="497" y="76"/>
                </a:cubicBezTo>
                <a:cubicBezTo>
                  <a:pt x="497" y="76"/>
                  <a:pt x="496" y="75"/>
                  <a:pt x="496" y="75"/>
                </a:cubicBezTo>
                <a:cubicBezTo>
                  <a:pt x="496" y="75"/>
                  <a:pt x="496" y="75"/>
                  <a:pt x="496" y="75"/>
                </a:cubicBezTo>
                <a:cubicBezTo>
                  <a:pt x="496" y="75"/>
                  <a:pt x="496" y="75"/>
                  <a:pt x="496" y="75"/>
                </a:cubicBezTo>
                <a:cubicBezTo>
                  <a:pt x="496" y="75"/>
                  <a:pt x="497" y="75"/>
                  <a:pt x="497" y="76"/>
                </a:cubicBezTo>
                <a:close/>
                <a:moveTo>
                  <a:pt x="494" y="77"/>
                </a:moveTo>
                <a:cubicBezTo>
                  <a:pt x="493" y="77"/>
                  <a:pt x="493" y="77"/>
                  <a:pt x="493" y="76"/>
                </a:cubicBezTo>
                <a:cubicBezTo>
                  <a:pt x="494" y="77"/>
                  <a:pt x="494" y="77"/>
                  <a:pt x="494" y="77"/>
                </a:cubicBezTo>
                <a:cubicBezTo>
                  <a:pt x="494" y="77"/>
                  <a:pt x="494" y="77"/>
                  <a:pt x="494" y="77"/>
                </a:cubicBezTo>
                <a:close/>
                <a:moveTo>
                  <a:pt x="494" y="77"/>
                </a:moveTo>
                <a:cubicBezTo>
                  <a:pt x="494" y="77"/>
                  <a:pt x="494" y="77"/>
                  <a:pt x="494" y="77"/>
                </a:cubicBezTo>
                <a:cubicBezTo>
                  <a:pt x="494" y="77"/>
                  <a:pt x="494" y="77"/>
                  <a:pt x="494" y="77"/>
                </a:cubicBezTo>
                <a:cubicBezTo>
                  <a:pt x="494" y="77"/>
                  <a:pt x="494" y="77"/>
                  <a:pt x="494" y="77"/>
                </a:cubicBezTo>
                <a:close/>
                <a:moveTo>
                  <a:pt x="494" y="77"/>
                </a:moveTo>
                <a:cubicBezTo>
                  <a:pt x="494" y="77"/>
                  <a:pt x="494" y="77"/>
                  <a:pt x="494" y="77"/>
                </a:cubicBezTo>
                <a:cubicBezTo>
                  <a:pt x="493" y="76"/>
                  <a:pt x="493" y="76"/>
                  <a:pt x="493" y="76"/>
                </a:cubicBezTo>
                <a:cubicBezTo>
                  <a:pt x="493" y="76"/>
                  <a:pt x="493" y="76"/>
                  <a:pt x="493" y="76"/>
                </a:cubicBezTo>
                <a:cubicBezTo>
                  <a:pt x="493" y="76"/>
                  <a:pt x="494" y="77"/>
                  <a:pt x="494" y="77"/>
                </a:cubicBezTo>
                <a:cubicBezTo>
                  <a:pt x="494" y="77"/>
                  <a:pt x="494" y="77"/>
                  <a:pt x="494" y="77"/>
                </a:cubicBezTo>
                <a:close/>
                <a:moveTo>
                  <a:pt x="495" y="72"/>
                </a:moveTo>
                <a:cubicBezTo>
                  <a:pt x="495" y="72"/>
                  <a:pt x="495" y="72"/>
                  <a:pt x="495" y="72"/>
                </a:cubicBezTo>
                <a:cubicBezTo>
                  <a:pt x="495" y="72"/>
                  <a:pt x="494" y="71"/>
                  <a:pt x="494" y="71"/>
                </a:cubicBezTo>
                <a:cubicBezTo>
                  <a:pt x="494" y="71"/>
                  <a:pt x="495" y="72"/>
                  <a:pt x="495" y="72"/>
                </a:cubicBezTo>
                <a:close/>
                <a:moveTo>
                  <a:pt x="495" y="78"/>
                </a:moveTo>
                <a:cubicBezTo>
                  <a:pt x="495" y="78"/>
                  <a:pt x="496" y="77"/>
                  <a:pt x="497" y="77"/>
                </a:cubicBezTo>
                <a:cubicBezTo>
                  <a:pt x="497" y="77"/>
                  <a:pt x="497" y="77"/>
                  <a:pt x="497" y="77"/>
                </a:cubicBezTo>
                <a:cubicBezTo>
                  <a:pt x="496" y="78"/>
                  <a:pt x="495" y="78"/>
                  <a:pt x="495" y="78"/>
                </a:cubicBezTo>
                <a:close/>
                <a:moveTo>
                  <a:pt x="497" y="77"/>
                </a:moveTo>
                <a:cubicBezTo>
                  <a:pt x="497" y="77"/>
                  <a:pt x="497" y="77"/>
                  <a:pt x="497" y="77"/>
                </a:cubicBezTo>
                <a:cubicBezTo>
                  <a:pt x="497" y="77"/>
                  <a:pt x="497" y="77"/>
                  <a:pt x="497" y="77"/>
                </a:cubicBezTo>
                <a:cubicBezTo>
                  <a:pt x="498" y="77"/>
                  <a:pt x="498" y="77"/>
                  <a:pt x="498" y="77"/>
                </a:cubicBezTo>
                <a:cubicBezTo>
                  <a:pt x="498" y="77"/>
                  <a:pt x="498" y="77"/>
                  <a:pt x="497" y="77"/>
                </a:cubicBezTo>
                <a:close/>
                <a:moveTo>
                  <a:pt x="512" y="86"/>
                </a:moveTo>
                <a:cubicBezTo>
                  <a:pt x="514" y="85"/>
                  <a:pt x="517" y="86"/>
                  <a:pt x="519" y="85"/>
                </a:cubicBezTo>
                <a:cubicBezTo>
                  <a:pt x="512" y="88"/>
                  <a:pt x="502" y="88"/>
                  <a:pt x="494" y="90"/>
                </a:cubicBezTo>
                <a:cubicBezTo>
                  <a:pt x="482" y="92"/>
                  <a:pt x="469" y="95"/>
                  <a:pt x="456" y="97"/>
                </a:cubicBezTo>
                <a:cubicBezTo>
                  <a:pt x="459" y="96"/>
                  <a:pt x="461" y="96"/>
                  <a:pt x="463" y="95"/>
                </a:cubicBezTo>
                <a:cubicBezTo>
                  <a:pt x="467" y="94"/>
                  <a:pt x="501" y="81"/>
                  <a:pt x="502" y="82"/>
                </a:cubicBezTo>
                <a:cubicBezTo>
                  <a:pt x="501" y="81"/>
                  <a:pt x="500" y="79"/>
                  <a:pt x="499" y="78"/>
                </a:cubicBezTo>
                <a:cubicBezTo>
                  <a:pt x="515" y="74"/>
                  <a:pt x="530" y="71"/>
                  <a:pt x="546" y="67"/>
                </a:cubicBezTo>
                <a:cubicBezTo>
                  <a:pt x="556" y="65"/>
                  <a:pt x="566" y="64"/>
                  <a:pt x="576" y="62"/>
                </a:cubicBezTo>
                <a:cubicBezTo>
                  <a:pt x="587" y="60"/>
                  <a:pt x="601" y="59"/>
                  <a:pt x="612" y="56"/>
                </a:cubicBezTo>
                <a:cubicBezTo>
                  <a:pt x="612" y="56"/>
                  <a:pt x="611" y="55"/>
                  <a:pt x="611" y="55"/>
                </a:cubicBezTo>
                <a:cubicBezTo>
                  <a:pt x="620" y="52"/>
                  <a:pt x="644" y="49"/>
                  <a:pt x="655" y="50"/>
                </a:cubicBezTo>
                <a:cubicBezTo>
                  <a:pt x="647" y="53"/>
                  <a:pt x="639" y="55"/>
                  <a:pt x="632" y="60"/>
                </a:cubicBezTo>
                <a:cubicBezTo>
                  <a:pt x="638" y="56"/>
                  <a:pt x="649" y="54"/>
                  <a:pt x="656" y="51"/>
                </a:cubicBezTo>
                <a:cubicBezTo>
                  <a:pt x="654" y="49"/>
                  <a:pt x="651" y="49"/>
                  <a:pt x="649" y="50"/>
                </a:cubicBezTo>
                <a:cubicBezTo>
                  <a:pt x="653" y="49"/>
                  <a:pt x="654" y="48"/>
                  <a:pt x="656" y="51"/>
                </a:cubicBezTo>
                <a:cubicBezTo>
                  <a:pt x="649" y="54"/>
                  <a:pt x="642" y="57"/>
                  <a:pt x="635" y="60"/>
                </a:cubicBezTo>
                <a:cubicBezTo>
                  <a:pt x="631" y="61"/>
                  <a:pt x="626" y="62"/>
                  <a:pt x="622" y="63"/>
                </a:cubicBezTo>
                <a:cubicBezTo>
                  <a:pt x="586" y="70"/>
                  <a:pt x="548" y="75"/>
                  <a:pt x="512" y="86"/>
                </a:cubicBezTo>
                <a:close/>
                <a:moveTo>
                  <a:pt x="591" y="74"/>
                </a:moveTo>
                <a:cubicBezTo>
                  <a:pt x="589" y="74"/>
                  <a:pt x="588" y="74"/>
                  <a:pt x="588" y="74"/>
                </a:cubicBezTo>
                <a:cubicBezTo>
                  <a:pt x="587" y="73"/>
                  <a:pt x="586" y="73"/>
                  <a:pt x="585" y="74"/>
                </a:cubicBezTo>
                <a:cubicBezTo>
                  <a:pt x="594" y="72"/>
                  <a:pt x="604" y="70"/>
                  <a:pt x="612" y="66"/>
                </a:cubicBezTo>
                <a:cubicBezTo>
                  <a:pt x="619" y="64"/>
                  <a:pt x="626" y="62"/>
                  <a:pt x="633" y="61"/>
                </a:cubicBezTo>
                <a:cubicBezTo>
                  <a:pt x="629" y="62"/>
                  <a:pt x="625" y="64"/>
                  <a:pt x="621" y="65"/>
                </a:cubicBezTo>
                <a:cubicBezTo>
                  <a:pt x="618" y="66"/>
                  <a:pt x="611" y="69"/>
                  <a:pt x="604" y="71"/>
                </a:cubicBezTo>
                <a:cubicBezTo>
                  <a:pt x="595" y="73"/>
                  <a:pt x="589" y="74"/>
                  <a:pt x="589" y="73"/>
                </a:cubicBezTo>
                <a:cubicBezTo>
                  <a:pt x="589" y="74"/>
                  <a:pt x="590" y="74"/>
                  <a:pt x="591" y="74"/>
                </a:cubicBezTo>
                <a:cubicBezTo>
                  <a:pt x="591" y="74"/>
                  <a:pt x="591" y="74"/>
                  <a:pt x="591" y="74"/>
                </a:cubicBezTo>
                <a:close/>
                <a:moveTo>
                  <a:pt x="594" y="74"/>
                </a:moveTo>
                <a:cubicBezTo>
                  <a:pt x="596" y="74"/>
                  <a:pt x="597" y="74"/>
                  <a:pt x="598" y="74"/>
                </a:cubicBezTo>
                <a:cubicBezTo>
                  <a:pt x="597" y="74"/>
                  <a:pt x="596" y="74"/>
                  <a:pt x="594" y="74"/>
                </a:cubicBezTo>
                <a:close/>
                <a:moveTo>
                  <a:pt x="596" y="79"/>
                </a:moveTo>
                <a:cubicBezTo>
                  <a:pt x="596" y="79"/>
                  <a:pt x="604" y="76"/>
                  <a:pt x="604" y="77"/>
                </a:cubicBezTo>
                <a:cubicBezTo>
                  <a:pt x="604" y="77"/>
                  <a:pt x="597" y="80"/>
                  <a:pt x="596" y="79"/>
                </a:cubicBezTo>
                <a:close/>
                <a:moveTo>
                  <a:pt x="611" y="74"/>
                </a:moveTo>
                <a:cubicBezTo>
                  <a:pt x="611" y="74"/>
                  <a:pt x="612" y="74"/>
                  <a:pt x="612" y="74"/>
                </a:cubicBezTo>
                <a:cubicBezTo>
                  <a:pt x="612" y="74"/>
                  <a:pt x="612" y="74"/>
                  <a:pt x="612" y="74"/>
                </a:cubicBezTo>
                <a:cubicBezTo>
                  <a:pt x="612" y="74"/>
                  <a:pt x="612" y="74"/>
                  <a:pt x="611" y="74"/>
                </a:cubicBezTo>
                <a:close/>
                <a:moveTo>
                  <a:pt x="660" y="60"/>
                </a:moveTo>
                <a:cubicBezTo>
                  <a:pt x="657" y="61"/>
                  <a:pt x="653" y="62"/>
                  <a:pt x="649" y="63"/>
                </a:cubicBezTo>
                <a:cubicBezTo>
                  <a:pt x="652" y="62"/>
                  <a:pt x="654" y="62"/>
                  <a:pt x="657" y="62"/>
                </a:cubicBezTo>
                <a:cubicBezTo>
                  <a:pt x="657" y="62"/>
                  <a:pt x="656" y="62"/>
                  <a:pt x="656" y="62"/>
                </a:cubicBezTo>
                <a:cubicBezTo>
                  <a:pt x="649" y="63"/>
                  <a:pt x="642" y="65"/>
                  <a:pt x="634" y="66"/>
                </a:cubicBezTo>
                <a:cubicBezTo>
                  <a:pt x="635" y="66"/>
                  <a:pt x="635" y="66"/>
                  <a:pt x="636" y="65"/>
                </a:cubicBezTo>
                <a:cubicBezTo>
                  <a:pt x="630" y="67"/>
                  <a:pt x="624" y="68"/>
                  <a:pt x="618" y="69"/>
                </a:cubicBezTo>
                <a:cubicBezTo>
                  <a:pt x="627" y="66"/>
                  <a:pt x="635" y="64"/>
                  <a:pt x="640" y="63"/>
                </a:cubicBezTo>
                <a:cubicBezTo>
                  <a:pt x="644" y="62"/>
                  <a:pt x="647" y="60"/>
                  <a:pt x="650" y="59"/>
                </a:cubicBezTo>
                <a:cubicBezTo>
                  <a:pt x="650" y="59"/>
                  <a:pt x="650" y="59"/>
                  <a:pt x="650" y="59"/>
                </a:cubicBezTo>
                <a:cubicBezTo>
                  <a:pt x="650" y="59"/>
                  <a:pt x="650" y="59"/>
                  <a:pt x="650" y="59"/>
                </a:cubicBezTo>
                <a:cubicBezTo>
                  <a:pt x="652" y="59"/>
                  <a:pt x="654" y="58"/>
                  <a:pt x="656" y="58"/>
                </a:cubicBezTo>
                <a:cubicBezTo>
                  <a:pt x="657" y="57"/>
                  <a:pt x="659" y="57"/>
                  <a:pt x="660" y="57"/>
                </a:cubicBezTo>
                <a:cubicBezTo>
                  <a:pt x="661" y="57"/>
                  <a:pt x="662" y="57"/>
                  <a:pt x="662" y="58"/>
                </a:cubicBezTo>
                <a:cubicBezTo>
                  <a:pt x="662" y="58"/>
                  <a:pt x="662" y="57"/>
                  <a:pt x="662" y="57"/>
                </a:cubicBezTo>
                <a:cubicBezTo>
                  <a:pt x="662" y="57"/>
                  <a:pt x="663" y="57"/>
                  <a:pt x="663" y="57"/>
                </a:cubicBezTo>
                <a:cubicBezTo>
                  <a:pt x="664" y="58"/>
                  <a:pt x="664" y="58"/>
                  <a:pt x="665" y="59"/>
                </a:cubicBezTo>
                <a:cubicBezTo>
                  <a:pt x="664" y="59"/>
                  <a:pt x="664" y="58"/>
                  <a:pt x="663" y="57"/>
                </a:cubicBezTo>
                <a:cubicBezTo>
                  <a:pt x="664" y="57"/>
                  <a:pt x="664" y="58"/>
                  <a:pt x="664" y="59"/>
                </a:cubicBezTo>
                <a:cubicBezTo>
                  <a:pt x="663" y="59"/>
                  <a:pt x="662" y="60"/>
                  <a:pt x="660" y="60"/>
                </a:cubicBezTo>
                <a:close/>
                <a:moveTo>
                  <a:pt x="680" y="62"/>
                </a:moveTo>
                <a:cubicBezTo>
                  <a:pt x="684" y="62"/>
                  <a:pt x="687" y="60"/>
                  <a:pt x="691" y="60"/>
                </a:cubicBezTo>
                <a:cubicBezTo>
                  <a:pt x="688" y="60"/>
                  <a:pt x="684" y="62"/>
                  <a:pt x="680" y="62"/>
                </a:cubicBezTo>
                <a:close/>
                <a:moveTo>
                  <a:pt x="673" y="61"/>
                </a:moveTo>
                <a:cubicBezTo>
                  <a:pt x="675" y="60"/>
                  <a:pt x="696" y="55"/>
                  <a:pt x="697" y="57"/>
                </a:cubicBezTo>
                <a:cubicBezTo>
                  <a:pt x="697" y="57"/>
                  <a:pt x="675" y="60"/>
                  <a:pt x="673" y="61"/>
                </a:cubicBezTo>
                <a:close/>
                <a:moveTo>
                  <a:pt x="708" y="54"/>
                </a:moveTo>
                <a:cubicBezTo>
                  <a:pt x="694" y="56"/>
                  <a:pt x="679" y="58"/>
                  <a:pt x="665" y="61"/>
                </a:cubicBezTo>
                <a:cubicBezTo>
                  <a:pt x="666" y="60"/>
                  <a:pt x="666" y="60"/>
                  <a:pt x="666" y="60"/>
                </a:cubicBezTo>
                <a:cubicBezTo>
                  <a:pt x="666" y="60"/>
                  <a:pt x="666" y="60"/>
                  <a:pt x="666" y="60"/>
                </a:cubicBezTo>
                <a:cubicBezTo>
                  <a:pt x="678" y="58"/>
                  <a:pt x="689" y="56"/>
                  <a:pt x="700" y="55"/>
                </a:cubicBezTo>
                <a:cubicBezTo>
                  <a:pt x="707" y="54"/>
                  <a:pt x="713" y="53"/>
                  <a:pt x="720" y="52"/>
                </a:cubicBezTo>
                <a:cubicBezTo>
                  <a:pt x="715" y="53"/>
                  <a:pt x="711" y="54"/>
                  <a:pt x="708" y="54"/>
                </a:cubicBezTo>
                <a:close/>
                <a:moveTo>
                  <a:pt x="714" y="52"/>
                </a:moveTo>
                <a:cubicBezTo>
                  <a:pt x="704" y="53"/>
                  <a:pt x="695" y="54"/>
                  <a:pt x="686" y="55"/>
                </a:cubicBezTo>
                <a:cubicBezTo>
                  <a:pt x="683" y="56"/>
                  <a:pt x="675" y="57"/>
                  <a:pt x="666" y="59"/>
                </a:cubicBezTo>
                <a:cubicBezTo>
                  <a:pt x="665" y="58"/>
                  <a:pt x="664" y="57"/>
                  <a:pt x="664" y="57"/>
                </a:cubicBezTo>
                <a:cubicBezTo>
                  <a:pt x="667" y="56"/>
                  <a:pt x="670" y="56"/>
                  <a:pt x="672" y="55"/>
                </a:cubicBezTo>
                <a:cubicBezTo>
                  <a:pt x="692" y="52"/>
                  <a:pt x="714" y="48"/>
                  <a:pt x="734" y="48"/>
                </a:cubicBezTo>
                <a:cubicBezTo>
                  <a:pt x="735" y="50"/>
                  <a:pt x="737" y="52"/>
                  <a:pt x="738" y="53"/>
                </a:cubicBezTo>
                <a:cubicBezTo>
                  <a:pt x="737" y="52"/>
                  <a:pt x="735" y="50"/>
                  <a:pt x="733" y="50"/>
                </a:cubicBezTo>
                <a:cubicBezTo>
                  <a:pt x="728" y="48"/>
                  <a:pt x="719" y="51"/>
                  <a:pt x="714" y="52"/>
                </a:cubicBezTo>
                <a:close/>
                <a:moveTo>
                  <a:pt x="727" y="59"/>
                </a:moveTo>
                <a:cubicBezTo>
                  <a:pt x="727" y="59"/>
                  <a:pt x="727" y="59"/>
                  <a:pt x="728" y="59"/>
                </a:cubicBezTo>
                <a:cubicBezTo>
                  <a:pt x="729" y="58"/>
                  <a:pt x="730" y="58"/>
                  <a:pt x="731" y="57"/>
                </a:cubicBezTo>
                <a:cubicBezTo>
                  <a:pt x="730" y="58"/>
                  <a:pt x="728" y="59"/>
                  <a:pt x="727" y="59"/>
                </a:cubicBezTo>
                <a:close/>
                <a:moveTo>
                  <a:pt x="728" y="56"/>
                </a:moveTo>
                <a:cubicBezTo>
                  <a:pt x="728" y="56"/>
                  <a:pt x="729" y="55"/>
                  <a:pt x="731" y="55"/>
                </a:cubicBezTo>
                <a:cubicBezTo>
                  <a:pt x="731" y="55"/>
                  <a:pt x="731" y="55"/>
                  <a:pt x="731" y="56"/>
                </a:cubicBezTo>
                <a:cubicBezTo>
                  <a:pt x="729" y="56"/>
                  <a:pt x="728" y="56"/>
                  <a:pt x="728" y="56"/>
                </a:cubicBezTo>
                <a:close/>
                <a:moveTo>
                  <a:pt x="732" y="56"/>
                </a:moveTo>
                <a:cubicBezTo>
                  <a:pt x="732" y="56"/>
                  <a:pt x="732" y="56"/>
                  <a:pt x="732" y="56"/>
                </a:cubicBezTo>
                <a:cubicBezTo>
                  <a:pt x="732" y="56"/>
                  <a:pt x="732" y="56"/>
                  <a:pt x="732" y="56"/>
                </a:cubicBezTo>
                <a:cubicBezTo>
                  <a:pt x="732" y="56"/>
                  <a:pt x="732" y="56"/>
                  <a:pt x="732" y="56"/>
                </a:cubicBezTo>
                <a:cubicBezTo>
                  <a:pt x="732" y="56"/>
                  <a:pt x="732" y="56"/>
                  <a:pt x="732" y="56"/>
                </a:cubicBezTo>
                <a:close/>
                <a:moveTo>
                  <a:pt x="735" y="55"/>
                </a:moveTo>
                <a:cubicBezTo>
                  <a:pt x="735" y="55"/>
                  <a:pt x="733" y="55"/>
                  <a:pt x="731" y="55"/>
                </a:cubicBezTo>
                <a:cubicBezTo>
                  <a:pt x="731" y="55"/>
                  <a:pt x="731" y="55"/>
                  <a:pt x="731" y="55"/>
                </a:cubicBezTo>
                <a:cubicBezTo>
                  <a:pt x="733" y="55"/>
                  <a:pt x="735" y="55"/>
                  <a:pt x="735" y="55"/>
                </a:cubicBezTo>
                <a:cubicBezTo>
                  <a:pt x="736" y="56"/>
                  <a:pt x="736" y="56"/>
                  <a:pt x="736" y="56"/>
                </a:cubicBezTo>
                <a:cubicBezTo>
                  <a:pt x="736" y="55"/>
                  <a:pt x="736" y="55"/>
                  <a:pt x="735" y="55"/>
                </a:cubicBezTo>
                <a:close/>
                <a:moveTo>
                  <a:pt x="737" y="62"/>
                </a:moveTo>
                <a:cubicBezTo>
                  <a:pt x="737" y="62"/>
                  <a:pt x="737" y="62"/>
                  <a:pt x="737" y="62"/>
                </a:cubicBezTo>
                <a:cubicBezTo>
                  <a:pt x="737" y="62"/>
                  <a:pt x="737" y="62"/>
                  <a:pt x="737" y="62"/>
                </a:cubicBezTo>
                <a:cubicBezTo>
                  <a:pt x="737" y="62"/>
                  <a:pt x="737" y="62"/>
                  <a:pt x="737" y="62"/>
                </a:cubicBezTo>
                <a:cubicBezTo>
                  <a:pt x="737" y="62"/>
                  <a:pt x="737" y="62"/>
                  <a:pt x="737" y="62"/>
                </a:cubicBezTo>
                <a:close/>
                <a:moveTo>
                  <a:pt x="737" y="63"/>
                </a:moveTo>
                <a:cubicBezTo>
                  <a:pt x="738" y="62"/>
                  <a:pt x="740" y="61"/>
                  <a:pt x="740" y="61"/>
                </a:cubicBezTo>
                <a:cubicBezTo>
                  <a:pt x="740" y="61"/>
                  <a:pt x="740" y="61"/>
                  <a:pt x="740" y="61"/>
                </a:cubicBezTo>
                <a:cubicBezTo>
                  <a:pt x="740" y="62"/>
                  <a:pt x="737" y="63"/>
                  <a:pt x="736" y="63"/>
                </a:cubicBezTo>
                <a:cubicBezTo>
                  <a:pt x="737" y="63"/>
                  <a:pt x="737" y="63"/>
                  <a:pt x="737" y="63"/>
                </a:cubicBezTo>
                <a:close/>
                <a:moveTo>
                  <a:pt x="740" y="61"/>
                </a:moveTo>
                <a:cubicBezTo>
                  <a:pt x="740" y="60"/>
                  <a:pt x="739" y="59"/>
                  <a:pt x="738" y="58"/>
                </a:cubicBezTo>
                <a:cubicBezTo>
                  <a:pt x="739" y="59"/>
                  <a:pt x="740" y="60"/>
                  <a:pt x="741" y="61"/>
                </a:cubicBezTo>
                <a:cubicBezTo>
                  <a:pt x="741" y="61"/>
                  <a:pt x="741" y="61"/>
                  <a:pt x="740" y="60"/>
                </a:cubicBezTo>
                <a:cubicBezTo>
                  <a:pt x="740" y="61"/>
                  <a:pt x="740" y="61"/>
                  <a:pt x="740" y="61"/>
                </a:cubicBezTo>
                <a:close/>
                <a:moveTo>
                  <a:pt x="731" y="62"/>
                </a:moveTo>
                <a:cubicBezTo>
                  <a:pt x="731" y="62"/>
                  <a:pt x="731" y="62"/>
                  <a:pt x="731" y="62"/>
                </a:cubicBezTo>
                <a:cubicBezTo>
                  <a:pt x="732" y="62"/>
                  <a:pt x="732" y="62"/>
                  <a:pt x="733" y="62"/>
                </a:cubicBezTo>
                <a:cubicBezTo>
                  <a:pt x="731" y="63"/>
                  <a:pt x="729" y="63"/>
                  <a:pt x="731" y="62"/>
                </a:cubicBezTo>
                <a:close/>
                <a:moveTo>
                  <a:pt x="727" y="71"/>
                </a:moveTo>
                <a:cubicBezTo>
                  <a:pt x="726" y="70"/>
                  <a:pt x="720" y="75"/>
                  <a:pt x="719" y="74"/>
                </a:cubicBezTo>
                <a:cubicBezTo>
                  <a:pt x="719" y="75"/>
                  <a:pt x="726" y="70"/>
                  <a:pt x="727" y="71"/>
                </a:cubicBezTo>
                <a:close/>
                <a:moveTo>
                  <a:pt x="627" y="98"/>
                </a:moveTo>
                <a:cubicBezTo>
                  <a:pt x="626" y="99"/>
                  <a:pt x="626" y="99"/>
                  <a:pt x="625" y="99"/>
                </a:cubicBezTo>
                <a:cubicBezTo>
                  <a:pt x="626" y="99"/>
                  <a:pt x="627" y="99"/>
                  <a:pt x="627" y="98"/>
                </a:cubicBezTo>
                <a:close/>
                <a:moveTo>
                  <a:pt x="621" y="100"/>
                </a:moveTo>
                <a:cubicBezTo>
                  <a:pt x="619" y="100"/>
                  <a:pt x="617" y="101"/>
                  <a:pt x="616" y="101"/>
                </a:cubicBezTo>
                <a:cubicBezTo>
                  <a:pt x="614" y="102"/>
                  <a:pt x="618" y="101"/>
                  <a:pt x="621" y="100"/>
                </a:cubicBezTo>
                <a:close/>
                <a:moveTo>
                  <a:pt x="644" y="99"/>
                </a:moveTo>
                <a:cubicBezTo>
                  <a:pt x="644" y="100"/>
                  <a:pt x="652" y="96"/>
                  <a:pt x="652" y="97"/>
                </a:cubicBezTo>
                <a:cubicBezTo>
                  <a:pt x="652" y="96"/>
                  <a:pt x="644" y="100"/>
                  <a:pt x="644" y="99"/>
                </a:cubicBezTo>
                <a:close/>
                <a:moveTo>
                  <a:pt x="727" y="75"/>
                </a:moveTo>
                <a:cubicBezTo>
                  <a:pt x="734" y="72"/>
                  <a:pt x="740" y="69"/>
                  <a:pt x="746" y="65"/>
                </a:cubicBezTo>
                <a:cubicBezTo>
                  <a:pt x="746" y="65"/>
                  <a:pt x="746" y="65"/>
                  <a:pt x="746" y="64"/>
                </a:cubicBezTo>
                <a:cubicBezTo>
                  <a:pt x="745" y="64"/>
                  <a:pt x="745" y="63"/>
                  <a:pt x="744" y="62"/>
                </a:cubicBezTo>
                <a:cubicBezTo>
                  <a:pt x="745" y="63"/>
                  <a:pt x="745" y="63"/>
                  <a:pt x="745" y="64"/>
                </a:cubicBezTo>
                <a:cubicBezTo>
                  <a:pt x="729" y="74"/>
                  <a:pt x="710" y="81"/>
                  <a:pt x="691" y="86"/>
                </a:cubicBezTo>
                <a:cubicBezTo>
                  <a:pt x="688" y="87"/>
                  <a:pt x="685" y="88"/>
                  <a:pt x="686" y="87"/>
                </a:cubicBezTo>
                <a:cubicBezTo>
                  <a:pt x="687" y="87"/>
                  <a:pt x="687" y="87"/>
                  <a:pt x="688" y="87"/>
                </a:cubicBezTo>
                <a:cubicBezTo>
                  <a:pt x="680" y="89"/>
                  <a:pt x="673" y="91"/>
                  <a:pt x="665" y="93"/>
                </a:cubicBezTo>
                <a:cubicBezTo>
                  <a:pt x="650" y="97"/>
                  <a:pt x="635" y="101"/>
                  <a:pt x="619" y="105"/>
                </a:cubicBezTo>
                <a:cubicBezTo>
                  <a:pt x="610" y="107"/>
                  <a:pt x="597" y="108"/>
                  <a:pt x="589" y="113"/>
                </a:cubicBezTo>
                <a:cubicBezTo>
                  <a:pt x="602" y="105"/>
                  <a:pt x="621" y="104"/>
                  <a:pt x="636" y="100"/>
                </a:cubicBezTo>
                <a:cubicBezTo>
                  <a:pt x="635" y="100"/>
                  <a:pt x="632" y="100"/>
                  <a:pt x="631" y="100"/>
                </a:cubicBezTo>
                <a:cubicBezTo>
                  <a:pt x="633" y="101"/>
                  <a:pt x="654" y="95"/>
                  <a:pt x="656" y="94"/>
                </a:cubicBezTo>
                <a:cubicBezTo>
                  <a:pt x="661" y="90"/>
                  <a:pt x="679" y="88"/>
                  <a:pt x="686" y="86"/>
                </a:cubicBezTo>
                <a:cubicBezTo>
                  <a:pt x="706" y="80"/>
                  <a:pt x="727" y="74"/>
                  <a:pt x="744" y="63"/>
                </a:cubicBezTo>
                <a:cubicBezTo>
                  <a:pt x="741" y="59"/>
                  <a:pt x="737" y="55"/>
                  <a:pt x="734" y="51"/>
                </a:cubicBezTo>
                <a:cubicBezTo>
                  <a:pt x="734" y="51"/>
                  <a:pt x="735" y="52"/>
                  <a:pt x="735" y="53"/>
                </a:cubicBezTo>
                <a:cubicBezTo>
                  <a:pt x="735" y="52"/>
                  <a:pt x="732" y="51"/>
                  <a:pt x="730" y="51"/>
                </a:cubicBezTo>
                <a:cubicBezTo>
                  <a:pt x="731" y="51"/>
                  <a:pt x="733" y="51"/>
                  <a:pt x="734" y="51"/>
                </a:cubicBezTo>
                <a:cubicBezTo>
                  <a:pt x="734" y="51"/>
                  <a:pt x="734" y="51"/>
                  <a:pt x="734" y="51"/>
                </a:cubicBezTo>
                <a:cubicBezTo>
                  <a:pt x="738" y="52"/>
                  <a:pt x="743" y="61"/>
                  <a:pt x="746" y="65"/>
                </a:cubicBezTo>
                <a:cubicBezTo>
                  <a:pt x="746" y="65"/>
                  <a:pt x="747" y="64"/>
                  <a:pt x="747" y="64"/>
                </a:cubicBezTo>
                <a:cubicBezTo>
                  <a:pt x="747" y="65"/>
                  <a:pt x="745" y="63"/>
                  <a:pt x="746" y="63"/>
                </a:cubicBezTo>
                <a:cubicBezTo>
                  <a:pt x="746" y="64"/>
                  <a:pt x="747" y="65"/>
                  <a:pt x="748" y="66"/>
                </a:cubicBezTo>
                <a:cubicBezTo>
                  <a:pt x="746" y="63"/>
                  <a:pt x="744" y="60"/>
                  <a:pt x="741" y="57"/>
                </a:cubicBezTo>
                <a:cubicBezTo>
                  <a:pt x="744" y="60"/>
                  <a:pt x="746" y="63"/>
                  <a:pt x="749" y="66"/>
                </a:cubicBezTo>
                <a:cubicBezTo>
                  <a:pt x="749" y="66"/>
                  <a:pt x="738" y="71"/>
                  <a:pt x="727" y="75"/>
                </a:cubicBezTo>
                <a:close/>
                <a:moveTo>
                  <a:pt x="2" y="147"/>
                </a:moveTo>
                <a:cubicBezTo>
                  <a:pt x="2" y="147"/>
                  <a:pt x="1" y="146"/>
                  <a:pt x="1" y="145"/>
                </a:cubicBezTo>
                <a:cubicBezTo>
                  <a:pt x="2" y="146"/>
                  <a:pt x="2" y="148"/>
                  <a:pt x="3" y="149"/>
                </a:cubicBezTo>
                <a:cubicBezTo>
                  <a:pt x="3" y="149"/>
                  <a:pt x="3" y="149"/>
                  <a:pt x="3" y="149"/>
                </a:cubicBezTo>
                <a:cubicBezTo>
                  <a:pt x="2" y="148"/>
                  <a:pt x="2" y="148"/>
                  <a:pt x="2" y="147"/>
                </a:cubicBezTo>
                <a:close/>
                <a:moveTo>
                  <a:pt x="602" y="96"/>
                </a:moveTo>
                <a:cubicBezTo>
                  <a:pt x="604" y="96"/>
                  <a:pt x="608" y="93"/>
                  <a:pt x="609" y="93"/>
                </a:cubicBezTo>
                <a:cubicBezTo>
                  <a:pt x="605" y="92"/>
                  <a:pt x="595" y="97"/>
                  <a:pt x="591" y="98"/>
                </a:cubicBezTo>
                <a:cubicBezTo>
                  <a:pt x="583" y="100"/>
                  <a:pt x="572" y="101"/>
                  <a:pt x="565" y="105"/>
                </a:cubicBezTo>
                <a:cubicBezTo>
                  <a:pt x="559" y="109"/>
                  <a:pt x="542" y="109"/>
                  <a:pt x="538" y="116"/>
                </a:cubicBezTo>
                <a:cubicBezTo>
                  <a:pt x="538" y="115"/>
                  <a:pt x="546" y="114"/>
                  <a:pt x="547" y="114"/>
                </a:cubicBezTo>
                <a:cubicBezTo>
                  <a:pt x="560" y="110"/>
                  <a:pt x="573" y="107"/>
                  <a:pt x="586" y="103"/>
                </a:cubicBezTo>
                <a:cubicBezTo>
                  <a:pt x="606" y="98"/>
                  <a:pt x="626" y="92"/>
                  <a:pt x="647" y="86"/>
                </a:cubicBezTo>
                <a:cubicBezTo>
                  <a:pt x="649" y="86"/>
                  <a:pt x="658" y="82"/>
                  <a:pt x="668" y="79"/>
                </a:cubicBezTo>
                <a:cubicBezTo>
                  <a:pt x="659" y="82"/>
                  <a:pt x="650" y="84"/>
                  <a:pt x="640" y="87"/>
                </a:cubicBezTo>
                <a:cubicBezTo>
                  <a:pt x="628" y="90"/>
                  <a:pt x="614" y="96"/>
                  <a:pt x="602" y="96"/>
                </a:cubicBezTo>
                <a:close/>
                <a:moveTo>
                  <a:pt x="687" y="73"/>
                </a:moveTo>
                <a:cubicBezTo>
                  <a:pt x="689" y="73"/>
                  <a:pt x="692" y="72"/>
                  <a:pt x="697" y="70"/>
                </a:cubicBezTo>
                <a:cubicBezTo>
                  <a:pt x="691" y="72"/>
                  <a:pt x="679" y="76"/>
                  <a:pt x="668" y="79"/>
                </a:cubicBezTo>
                <a:cubicBezTo>
                  <a:pt x="675" y="77"/>
                  <a:pt x="681" y="75"/>
                  <a:pt x="687" y="73"/>
                </a:cubicBezTo>
                <a:close/>
                <a:moveTo>
                  <a:pt x="746" y="65"/>
                </a:moveTo>
                <a:cubicBezTo>
                  <a:pt x="746" y="65"/>
                  <a:pt x="746" y="65"/>
                  <a:pt x="746" y="65"/>
                </a:cubicBezTo>
                <a:cubicBezTo>
                  <a:pt x="746" y="65"/>
                  <a:pt x="746" y="65"/>
                  <a:pt x="746" y="65"/>
                </a:cubicBezTo>
                <a:cubicBezTo>
                  <a:pt x="746" y="65"/>
                  <a:pt x="746" y="65"/>
                  <a:pt x="746" y="65"/>
                </a:cubicBezTo>
                <a:close/>
                <a:moveTo>
                  <a:pt x="515" y="132"/>
                </a:moveTo>
                <a:cubicBezTo>
                  <a:pt x="515" y="132"/>
                  <a:pt x="515" y="132"/>
                  <a:pt x="515" y="132"/>
                </a:cubicBezTo>
                <a:cubicBezTo>
                  <a:pt x="515" y="132"/>
                  <a:pt x="515" y="132"/>
                  <a:pt x="515" y="132"/>
                </a:cubicBezTo>
                <a:close/>
                <a:moveTo>
                  <a:pt x="387" y="113"/>
                </a:moveTo>
                <a:cubicBezTo>
                  <a:pt x="387" y="113"/>
                  <a:pt x="387" y="113"/>
                  <a:pt x="387" y="113"/>
                </a:cubicBezTo>
                <a:cubicBezTo>
                  <a:pt x="387" y="112"/>
                  <a:pt x="387" y="112"/>
                  <a:pt x="386" y="111"/>
                </a:cubicBezTo>
                <a:cubicBezTo>
                  <a:pt x="386" y="111"/>
                  <a:pt x="386" y="111"/>
                  <a:pt x="386" y="111"/>
                </a:cubicBezTo>
                <a:cubicBezTo>
                  <a:pt x="386" y="112"/>
                  <a:pt x="387" y="112"/>
                  <a:pt x="387" y="113"/>
                </a:cubicBezTo>
                <a:close/>
                <a:moveTo>
                  <a:pt x="262" y="127"/>
                </a:moveTo>
                <a:cubicBezTo>
                  <a:pt x="263" y="128"/>
                  <a:pt x="275" y="124"/>
                  <a:pt x="277" y="124"/>
                </a:cubicBezTo>
                <a:cubicBezTo>
                  <a:pt x="275" y="124"/>
                  <a:pt x="263" y="127"/>
                  <a:pt x="262" y="127"/>
                </a:cubicBezTo>
                <a:close/>
                <a:moveTo>
                  <a:pt x="394" y="95"/>
                </a:moveTo>
                <a:cubicBezTo>
                  <a:pt x="393" y="95"/>
                  <a:pt x="393" y="95"/>
                  <a:pt x="392" y="95"/>
                </a:cubicBezTo>
                <a:cubicBezTo>
                  <a:pt x="392" y="95"/>
                  <a:pt x="392" y="95"/>
                  <a:pt x="392" y="95"/>
                </a:cubicBezTo>
                <a:cubicBezTo>
                  <a:pt x="393" y="95"/>
                  <a:pt x="393" y="95"/>
                  <a:pt x="394" y="95"/>
                </a:cubicBezTo>
                <a:close/>
                <a:moveTo>
                  <a:pt x="220" y="137"/>
                </a:moveTo>
                <a:cubicBezTo>
                  <a:pt x="220" y="137"/>
                  <a:pt x="213" y="139"/>
                  <a:pt x="211" y="139"/>
                </a:cubicBezTo>
                <a:cubicBezTo>
                  <a:pt x="214" y="139"/>
                  <a:pt x="217" y="138"/>
                  <a:pt x="220" y="137"/>
                </a:cubicBezTo>
                <a:close/>
                <a:moveTo>
                  <a:pt x="260" y="126"/>
                </a:moveTo>
                <a:cubicBezTo>
                  <a:pt x="261" y="126"/>
                  <a:pt x="262" y="126"/>
                  <a:pt x="263" y="126"/>
                </a:cubicBezTo>
                <a:cubicBezTo>
                  <a:pt x="263" y="126"/>
                  <a:pt x="262" y="126"/>
                  <a:pt x="261" y="126"/>
                </a:cubicBezTo>
                <a:cubicBezTo>
                  <a:pt x="261" y="126"/>
                  <a:pt x="261" y="126"/>
                  <a:pt x="260" y="126"/>
                </a:cubicBezTo>
                <a:close/>
                <a:moveTo>
                  <a:pt x="391" y="95"/>
                </a:moveTo>
                <a:cubicBezTo>
                  <a:pt x="389" y="96"/>
                  <a:pt x="387" y="96"/>
                  <a:pt x="385" y="97"/>
                </a:cubicBezTo>
                <a:cubicBezTo>
                  <a:pt x="387" y="96"/>
                  <a:pt x="390" y="96"/>
                  <a:pt x="392" y="95"/>
                </a:cubicBezTo>
                <a:cubicBezTo>
                  <a:pt x="392" y="95"/>
                  <a:pt x="391" y="95"/>
                  <a:pt x="391" y="95"/>
                </a:cubicBezTo>
                <a:close/>
                <a:moveTo>
                  <a:pt x="257" y="127"/>
                </a:moveTo>
                <a:cubicBezTo>
                  <a:pt x="254" y="127"/>
                  <a:pt x="252" y="127"/>
                  <a:pt x="250" y="127"/>
                </a:cubicBezTo>
                <a:cubicBezTo>
                  <a:pt x="252" y="127"/>
                  <a:pt x="254" y="127"/>
                  <a:pt x="256" y="127"/>
                </a:cubicBezTo>
                <a:cubicBezTo>
                  <a:pt x="257" y="127"/>
                  <a:pt x="258" y="126"/>
                  <a:pt x="259" y="126"/>
                </a:cubicBezTo>
                <a:cubicBezTo>
                  <a:pt x="258" y="126"/>
                  <a:pt x="257" y="126"/>
                  <a:pt x="257" y="127"/>
                </a:cubicBezTo>
                <a:close/>
                <a:moveTo>
                  <a:pt x="253" y="128"/>
                </a:moveTo>
                <a:cubicBezTo>
                  <a:pt x="253" y="128"/>
                  <a:pt x="257" y="127"/>
                  <a:pt x="260" y="126"/>
                </a:cubicBezTo>
                <a:cubicBezTo>
                  <a:pt x="259" y="126"/>
                  <a:pt x="258" y="127"/>
                  <a:pt x="256" y="127"/>
                </a:cubicBezTo>
                <a:cubicBezTo>
                  <a:pt x="254" y="127"/>
                  <a:pt x="253" y="128"/>
                  <a:pt x="253" y="128"/>
                </a:cubicBezTo>
                <a:close/>
                <a:moveTo>
                  <a:pt x="267" y="124"/>
                </a:moveTo>
                <a:cubicBezTo>
                  <a:pt x="266" y="124"/>
                  <a:pt x="262" y="125"/>
                  <a:pt x="259" y="126"/>
                </a:cubicBezTo>
                <a:cubicBezTo>
                  <a:pt x="259" y="126"/>
                  <a:pt x="260" y="126"/>
                  <a:pt x="261" y="126"/>
                </a:cubicBezTo>
                <a:cubicBezTo>
                  <a:pt x="264" y="125"/>
                  <a:pt x="267" y="124"/>
                  <a:pt x="267" y="124"/>
                </a:cubicBezTo>
                <a:close/>
                <a:moveTo>
                  <a:pt x="452" y="52"/>
                </a:moveTo>
                <a:cubicBezTo>
                  <a:pt x="452" y="52"/>
                  <a:pt x="452" y="52"/>
                  <a:pt x="452" y="52"/>
                </a:cubicBezTo>
                <a:cubicBezTo>
                  <a:pt x="452" y="52"/>
                  <a:pt x="452" y="52"/>
                  <a:pt x="452" y="52"/>
                </a:cubicBezTo>
                <a:cubicBezTo>
                  <a:pt x="452" y="51"/>
                  <a:pt x="451" y="50"/>
                  <a:pt x="451" y="50"/>
                </a:cubicBezTo>
                <a:cubicBezTo>
                  <a:pt x="451" y="50"/>
                  <a:pt x="452" y="51"/>
                  <a:pt x="452" y="52"/>
                </a:cubicBezTo>
                <a:close/>
                <a:moveTo>
                  <a:pt x="419" y="89"/>
                </a:moveTo>
                <a:cubicBezTo>
                  <a:pt x="420" y="89"/>
                  <a:pt x="430" y="87"/>
                  <a:pt x="430" y="87"/>
                </a:cubicBezTo>
                <a:cubicBezTo>
                  <a:pt x="429" y="86"/>
                  <a:pt x="420" y="89"/>
                  <a:pt x="419" y="89"/>
                </a:cubicBezTo>
                <a:close/>
                <a:moveTo>
                  <a:pt x="385" y="110"/>
                </a:moveTo>
                <a:cubicBezTo>
                  <a:pt x="386" y="111"/>
                  <a:pt x="386" y="112"/>
                  <a:pt x="387" y="113"/>
                </a:cubicBezTo>
                <a:cubicBezTo>
                  <a:pt x="387" y="113"/>
                  <a:pt x="387" y="113"/>
                  <a:pt x="387" y="113"/>
                </a:cubicBezTo>
                <a:cubicBezTo>
                  <a:pt x="386" y="112"/>
                  <a:pt x="386" y="111"/>
                  <a:pt x="385" y="110"/>
                </a:cubicBezTo>
                <a:close/>
                <a:moveTo>
                  <a:pt x="451" y="51"/>
                </a:moveTo>
                <a:cubicBezTo>
                  <a:pt x="450" y="51"/>
                  <a:pt x="450" y="51"/>
                  <a:pt x="450" y="51"/>
                </a:cubicBezTo>
                <a:cubicBezTo>
                  <a:pt x="450" y="51"/>
                  <a:pt x="450" y="51"/>
                  <a:pt x="450" y="51"/>
                </a:cubicBezTo>
                <a:cubicBezTo>
                  <a:pt x="450" y="51"/>
                  <a:pt x="451" y="51"/>
                  <a:pt x="451" y="51"/>
                </a:cubicBezTo>
                <a:close/>
                <a:moveTo>
                  <a:pt x="413" y="91"/>
                </a:moveTo>
                <a:cubicBezTo>
                  <a:pt x="412" y="91"/>
                  <a:pt x="408" y="92"/>
                  <a:pt x="406" y="93"/>
                </a:cubicBezTo>
                <a:cubicBezTo>
                  <a:pt x="406" y="93"/>
                  <a:pt x="406" y="93"/>
                  <a:pt x="406" y="92"/>
                </a:cubicBezTo>
                <a:cubicBezTo>
                  <a:pt x="407" y="92"/>
                  <a:pt x="412" y="91"/>
                  <a:pt x="413" y="91"/>
                </a:cubicBezTo>
                <a:close/>
                <a:moveTo>
                  <a:pt x="401" y="93"/>
                </a:moveTo>
                <a:cubicBezTo>
                  <a:pt x="402" y="94"/>
                  <a:pt x="404" y="93"/>
                  <a:pt x="406" y="93"/>
                </a:cubicBezTo>
                <a:cubicBezTo>
                  <a:pt x="404" y="93"/>
                  <a:pt x="402" y="93"/>
                  <a:pt x="401" y="93"/>
                </a:cubicBezTo>
                <a:close/>
                <a:moveTo>
                  <a:pt x="36" y="161"/>
                </a:moveTo>
                <a:cubicBezTo>
                  <a:pt x="36" y="161"/>
                  <a:pt x="36" y="161"/>
                  <a:pt x="36" y="161"/>
                </a:cubicBezTo>
                <a:cubicBezTo>
                  <a:pt x="36" y="161"/>
                  <a:pt x="36" y="161"/>
                  <a:pt x="36" y="161"/>
                </a:cubicBezTo>
                <a:cubicBezTo>
                  <a:pt x="36" y="161"/>
                  <a:pt x="36" y="161"/>
                  <a:pt x="36" y="161"/>
                </a:cubicBezTo>
                <a:close/>
                <a:moveTo>
                  <a:pt x="335" y="107"/>
                </a:moveTo>
                <a:cubicBezTo>
                  <a:pt x="336" y="106"/>
                  <a:pt x="350" y="104"/>
                  <a:pt x="354" y="102"/>
                </a:cubicBezTo>
                <a:cubicBezTo>
                  <a:pt x="353" y="103"/>
                  <a:pt x="349" y="103"/>
                  <a:pt x="348" y="103"/>
                </a:cubicBezTo>
                <a:cubicBezTo>
                  <a:pt x="338" y="106"/>
                  <a:pt x="328" y="108"/>
                  <a:pt x="318" y="111"/>
                </a:cubicBezTo>
                <a:cubicBezTo>
                  <a:pt x="310" y="112"/>
                  <a:pt x="303" y="114"/>
                  <a:pt x="295" y="116"/>
                </a:cubicBezTo>
                <a:cubicBezTo>
                  <a:pt x="301" y="115"/>
                  <a:pt x="309" y="115"/>
                  <a:pt x="312" y="114"/>
                </a:cubicBezTo>
                <a:cubicBezTo>
                  <a:pt x="316" y="113"/>
                  <a:pt x="329" y="108"/>
                  <a:pt x="335" y="107"/>
                </a:cubicBezTo>
                <a:close/>
                <a:moveTo>
                  <a:pt x="396" y="94"/>
                </a:moveTo>
                <a:cubicBezTo>
                  <a:pt x="394" y="94"/>
                  <a:pt x="393" y="95"/>
                  <a:pt x="392" y="95"/>
                </a:cubicBezTo>
                <a:cubicBezTo>
                  <a:pt x="392" y="95"/>
                  <a:pt x="392" y="95"/>
                  <a:pt x="392" y="95"/>
                </a:cubicBezTo>
                <a:cubicBezTo>
                  <a:pt x="393" y="95"/>
                  <a:pt x="395" y="94"/>
                  <a:pt x="396" y="94"/>
                </a:cubicBezTo>
                <a:close/>
                <a:moveTo>
                  <a:pt x="335" y="107"/>
                </a:moveTo>
                <a:cubicBezTo>
                  <a:pt x="335" y="107"/>
                  <a:pt x="335" y="107"/>
                  <a:pt x="335" y="107"/>
                </a:cubicBezTo>
                <a:cubicBezTo>
                  <a:pt x="335" y="108"/>
                  <a:pt x="337" y="107"/>
                  <a:pt x="337" y="107"/>
                </a:cubicBezTo>
                <a:cubicBezTo>
                  <a:pt x="337" y="107"/>
                  <a:pt x="337" y="107"/>
                  <a:pt x="337" y="107"/>
                </a:cubicBezTo>
                <a:cubicBezTo>
                  <a:pt x="337" y="107"/>
                  <a:pt x="336" y="107"/>
                  <a:pt x="335" y="107"/>
                </a:cubicBezTo>
                <a:close/>
                <a:moveTo>
                  <a:pt x="455" y="58"/>
                </a:moveTo>
                <a:cubicBezTo>
                  <a:pt x="455" y="58"/>
                  <a:pt x="455" y="58"/>
                  <a:pt x="455" y="58"/>
                </a:cubicBezTo>
                <a:cubicBezTo>
                  <a:pt x="455" y="58"/>
                  <a:pt x="455" y="58"/>
                  <a:pt x="455" y="58"/>
                </a:cubicBezTo>
                <a:close/>
                <a:moveTo>
                  <a:pt x="104" y="125"/>
                </a:moveTo>
                <a:cubicBezTo>
                  <a:pt x="102" y="125"/>
                  <a:pt x="100" y="125"/>
                  <a:pt x="98" y="126"/>
                </a:cubicBezTo>
                <a:cubicBezTo>
                  <a:pt x="96" y="126"/>
                  <a:pt x="94" y="127"/>
                  <a:pt x="93" y="127"/>
                </a:cubicBezTo>
                <a:cubicBezTo>
                  <a:pt x="96" y="126"/>
                  <a:pt x="100" y="125"/>
                  <a:pt x="104" y="125"/>
                </a:cubicBezTo>
                <a:close/>
                <a:moveTo>
                  <a:pt x="290" y="117"/>
                </a:moveTo>
                <a:cubicBezTo>
                  <a:pt x="291" y="117"/>
                  <a:pt x="293" y="116"/>
                  <a:pt x="295" y="116"/>
                </a:cubicBezTo>
                <a:cubicBezTo>
                  <a:pt x="293" y="116"/>
                  <a:pt x="291" y="117"/>
                  <a:pt x="290" y="117"/>
                </a:cubicBezTo>
                <a:close/>
                <a:moveTo>
                  <a:pt x="70" y="157"/>
                </a:moveTo>
                <a:cubicBezTo>
                  <a:pt x="75" y="157"/>
                  <a:pt x="81" y="158"/>
                  <a:pt x="85" y="156"/>
                </a:cubicBezTo>
                <a:cubicBezTo>
                  <a:pt x="82" y="157"/>
                  <a:pt x="76" y="157"/>
                  <a:pt x="72" y="157"/>
                </a:cubicBezTo>
                <a:cubicBezTo>
                  <a:pt x="72" y="157"/>
                  <a:pt x="71" y="157"/>
                  <a:pt x="70" y="157"/>
                </a:cubicBezTo>
                <a:close/>
                <a:moveTo>
                  <a:pt x="252" y="138"/>
                </a:moveTo>
                <a:cubicBezTo>
                  <a:pt x="252" y="138"/>
                  <a:pt x="252" y="138"/>
                  <a:pt x="253" y="138"/>
                </a:cubicBezTo>
                <a:cubicBezTo>
                  <a:pt x="253" y="138"/>
                  <a:pt x="253" y="138"/>
                  <a:pt x="253" y="138"/>
                </a:cubicBezTo>
                <a:cubicBezTo>
                  <a:pt x="252" y="138"/>
                  <a:pt x="252" y="138"/>
                  <a:pt x="252" y="138"/>
                </a:cubicBezTo>
                <a:cubicBezTo>
                  <a:pt x="252" y="138"/>
                  <a:pt x="252" y="138"/>
                  <a:pt x="252" y="138"/>
                </a:cubicBezTo>
                <a:close/>
                <a:moveTo>
                  <a:pt x="341" y="76"/>
                </a:moveTo>
                <a:cubicBezTo>
                  <a:pt x="343" y="75"/>
                  <a:pt x="346" y="74"/>
                  <a:pt x="348" y="74"/>
                </a:cubicBezTo>
                <a:cubicBezTo>
                  <a:pt x="345" y="74"/>
                  <a:pt x="343" y="75"/>
                  <a:pt x="341" y="75"/>
                </a:cubicBezTo>
                <a:cubicBezTo>
                  <a:pt x="339" y="75"/>
                  <a:pt x="337" y="76"/>
                  <a:pt x="335" y="76"/>
                </a:cubicBezTo>
                <a:cubicBezTo>
                  <a:pt x="336" y="77"/>
                  <a:pt x="336" y="76"/>
                  <a:pt x="337" y="76"/>
                </a:cubicBezTo>
                <a:cubicBezTo>
                  <a:pt x="339" y="76"/>
                  <a:pt x="340" y="76"/>
                  <a:pt x="341" y="76"/>
                </a:cubicBezTo>
                <a:close/>
                <a:moveTo>
                  <a:pt x="454" y="82"/>
                </a:moveTo>
                <a:cubicBezTo>
                  <a:pt x="452" y="81"/>
                  <a:pt x="440" y="83"/>
                  <a:pt x="426" y="86"/>
                </a:cubicBezTo>
                <a:cubicBezTo>
                  <a:pt x="438" y="84"/>
                  <a:pt x="452" y="81"/>
                  <a:pt x="454" y="82"/>
                </a:cubicBezTo>
                <a:close/>
                <a:moveTo>
                  <a:pt x="219" y="121"/>
                </a:moveTo>
                <a:cubicBezTo>
                  <a:pt x="219" y="121"/>
                  <a:pt x="219" y="121"/>
                  <a:pt x="219" y="121"/>
                </a:cubicBezTo>
                <a:cubicBezTo>
                  <a:pt x="219" y="121"/>
                  <a:pt x="220" y="121"/>
                  <a:pt x="221" y="120"/>
                </a:cubicBezTo>
                <a:cubicBezTo>
                  <a:pt x="220" y="121"/>
                  <a:pt x="220" y="121"/>
                  <a:pt x="219" y="121"/>
                </a:cubicBezTo>
                <a:close/>
                <a:moveTo>
                  <a:pt x="211" y="124"/>
                </a:moveTo>
                <a:cubicBezTo>
                  <a:pt x="211" y="124"/>
                  <a:pt x="204" y="124"/>
                  <a:pt x="205" y="125"/>
                </a:cubicBezTo>
                <a:cubicBezTo>
                  <a:pt x="205" y="126"/>
                  <a:pt x="211" y="124"/>
                  <a:pt x="211" y="124"/>
                </a:cubicBezTo>
                <a:close/>
                <a:moveTo>
                  <a:pt x="405" y="93"/>
                </a:moveTo>
                <a:cubicBezTo>
                  <a:pt x="407" y="94"/>
                  <a:pt x="417" y="90"/>
                  <a:pt x="417" y="90"/>
                </a:cubicBezTo>
                <a:cubicBezTo>
                  <a:pt x="415" y="90"/>
                  <a:pt x="406" y="94"/>
                  <a:pt x="405" y="93"/>
                </a:cubicBezTo>
                <a:close/>
                <a:moveTo>
                  <a:pt x="391" y="122"/>
                </a:moveTo>
                <a:cubicBezTo>
                  <a:pt x="391" y="122"/>
                  <a:pt x="391" y="122"/>
                  <a:pt x="391" y="122"/>
                </a:cubicBezTo>
                <a:cubicBezTo>
                  <a:pt x="392" y="123"/>
                  <a:pt x="392" y="124"/>
                  <a:pt x="393" y="125"/>
                </a:cubicBezTo>
                <a:cubicBezTo>
                  <a:pt x="393" y="125"/>
                  <a:pt x="393" y="125"/>
                  <a:pt x="393" y="125"/>
                </a:cubicBezTo>
                <a:cubicBezTo>
                  <a:pt x="393" y="125"/>
                  <a:pt x="393" y="125"/>
                  <a:pt x="393" y="125"/>
                </a:cubicBezTo>
                <a:cubicBezTo>
                  <a:pt x="393" y="125"/>
                  <a:pt x="393" y="125"/>
                  <a:pt x="393" y="125"/>
                </a:cubicBezTo>
                <a:cubicBezTo>
                  <a:pt x="393" y="125"/>
                  <a:pt x="393" y="125"/>
                  <a:pt x="393" y="124"/>
                </a:cubicBezTo>
                <a:cubicBezTo>
                  <a:pt x="393" y="124"/>
                  <a:pt x="393" y="124"/>
                  <a:pt x="392" y="124"/>
                </a:cubicBezTo>
                <a:cubicBezTo>
                  <a:pt x="392" y="123"/>
                  <a:pt x="392" y="123"/>
                  <a:pt x="391" y="122"/>
                </a:cubicBezTo>
                <a:close/>
                <a:moveTo>
                  <a:pt x="390" y="121"/>
                </a:moveTo>
                <a:cubicBezTo>
                  <a:pt x="390" y="121"/>
                  <a:pt x="390" y="122"/>
                  <a:pt x="390" y="122"/>
                </a:cubicBezTo>
                <a:cubicBezTo>
                  <a:pt x="390" y="122"/>
                  <a:pt x="391" y="122"/>
                  <a:pt x="391" y="122"/>
                </a:cubicBezTo>
                <a:cubicBezTo>
                  <a:pt x="391" y="122"/>
                  <a:pt x="391" y="121"/>
                  <a:pt x="390" y="121"/>
                </a:cubicBezTo>
                <a:cubicBezTo>
                  <a:pt x="390" y="121"/>
                  <a:pt x="390" y="121"/>
                  <a:pt x="390" y="121"/>
                </a:cubicBezTo>
                <a:close/>
                <a:moveTo>
                  <a:pt x="735" y="59"/>
                </a:moveTo>
                <a:cubicBezTo>
                  <a:pt x="735" y="59"/>
                  <a:pt x="735" y="59"/>
                  <a:pt x="735" y="59"/>
                </a:cubicBezTo>
                <a:cubicBezTo>
                  <a:pt x="735" y="59"/>
                  <a:pt x="735" y="59"/>
                  <a:pt x="735" y="59"/>
                </a:cubicBezTo>
                <a:cubicBezTo>
                  <a:pt x="735" y="59"/>
                  <a:pt x="735" y="59"/>
                  <a:pt x="735" y="59"/>
                </a:cubicBezTo>
                <a:cubicBezTo>
                  <a:pt x="735" y="59"/>
                  <a:pt x="735" y="59"/>
                  <a:pt x="735" y="59"/>
                </a:cubicBezTo>
                <a:close/>
                <a:moveTo>
                  <a:pt x="393" y="124"/>
                </a:moveTo>
                <a:cubicBezTo>
                  <a:pt x="393" y="124"/>
                  <a:pt x="393" y="125"/>
                  <a:pt x="393" y="125"/>
                </a:cubicBezTo>
                <a:cubicBezTo>
                  <a:pt x="393" y="125"/>
                  <a:pt x="393" y="124"/>
                  <a:pt x="393" y="124"/>
                </a:cubicBezTo>
                <a:cubicBezTo>
                  <a:pt x="393" y="124"/>
                  <a:pt x="393" y="124"/>
                  <a:pt x="393" y="124"/>
                </a:cubicBezTo>
                <a:close/>
                <a:moveTo>
                  <a:pt x="735" y="60"/>
                </a:moveTo>
                <a:cubicBezTo>
                  <a:pt x="735" y="60"/>
                  <a:pt x="736" y="61"/>
                  <a:pt x="736" y="61"/>
                </a:cubicBezTo>
                <a:cubicBezTo>
                  <a:pt x="736" y="61"/>
                  <a:pt x="736" y="61"/>
                  <a:pt x="736" y="61"/>
                </a:cubicBezTo>
                <a:cubicBezTo>
                  <a:pt x="736" y="60"/>
                  <a:pt x="736" y="60"/>
                  <a:pt x="735" y="60"/>
                </a:cubicBezTo>
                <a:cubicBezTo>
                  <a:pt x="735" y="60"/>
                  <a:pt x="735" y="60"/>
                  <a:pt x="735" y="60"/>
                </a:cubicBezTo>
                <a:close/>
                <a:moveTo>
                  <a:pt x="656" y="51"/>
                </a:moveTo>
                <a:cubicBezTo>
                  <a:pt x="656" y="51"/>
                  <a:pt x="656" y="51"/>
                  <a:pt x="656" y="51"/>
                </a:cubicBezTo>
                <a:cubicBezTo>
                  <a:pt x="656" y="51"/>
                  <a:pt x="656" y="51"/>
                  <a:pt x="656" y="51"/>
                </a:cubicBezTo>
                <a:cubicBezTo>
                  <a:pt x="655" y="51"/>
                  <a:pt x="656" y="51"/>
                  <a:pt x="656" y="51"/>
                </a:cubicBezTo>
                <a:close/>
                <a:moveTo>
                  <a:pt x="391" y="122"/>
                </a:moveTo>
                <a:cubicBezTo>
                  <a:pt x="391" y="122"/>
                  <a:pt x="391" y="121"/>
                  <a:pt x="391" y="121"/>
                </a:cubicBezTo>
                <a:cubicBezTo>
                  <a:pt x="391" y="121"/>
                  <a:pt x="391" y="121"/>
                  <a:pt x="391" y="121"/>
                </a:cubicBezTo>
                <a:cubicBezTo>
                  <a:pt x="391" y="121"/>
                  <a:pt x="391" y="122"/>
                  <a:pt x="391" y="122"/>
                </a:cubicBezTo>
                <a:cubicBezTo>
                  <a:pt x="391" y="122"/>
                  <a:pt x="391" y="122"/>
                  <a:pt x="391" y="122"/>
                </a:cubicBezTo>
                <a:close/>
                <a:moveTo>
                  <a:pt x="390" y="121"/>
                </a:moveTo>
                <a:cubicBezTo>
                  <a:pt x="390" y="121"/>
                  <a:pt x="390" y="121"/>
                  <a:pt x="391" y="121"/>
                </a:cubicBezTo>
                <a:cubicBezTo>
                  <a:pt x="390" y="120"/>
                  <a:pt x="390" y="120"/>
                  <a:pt x="390" y="120"/>
                </a:cubicBezTo>
                <a:cubicBezTo>
                  <a:pt x="390" y="120"/>
                  <a:pt x="390" y="120"/>
                  <a:pt x="390" y="120"/>
                </a:cubicBezTo>
                <a:cubicBezTo>
                  <a:pt x="390" y="120"/>
                  <a:pt x="390" y="120"/>
                  <a:pt x="390" y="121"/>
                </a:cubicBezTo>
                <a:close/>
                <a:moveTo>
                  <a:pt x="389" y="117"/>
                </a:moveTo>
                <a:cubicBezTo>
                  <a:pt x="388" y="117"/>
                  <a:pt x="388" y="117"/>
                  <a:pt x="388" y="117"/>
                </a:cubicBezTo>
                <a:cubicBezTo>
                  <a:pt x="388" y="117"/>
                  <a:pt x="389" y="118"/>
                  <a:pt x="389" y="118"/>
                </a:cubicBezTo>
                <a:cubicBezTo>
                  <a:pt x="389" y="118"/>
                  <a:pt x="389" y="118"/>
                  <a:pt x="389" y="118"/>
                </a:cubicBezTo>
                <a:cubicBezTo>
                  <a:pt x="389" y="118"/>
                  <a:pt x="389" y="117"/>
                  <a:pt x="389" y="117"/>
                </a:cubicBezTo>
                <a:close/>
                <a:moveTo>
                  <a:pt x="388" y="114"/>
                </a:moveTo>
                <a:cubicBezTo>
                  <a:pt x="388" y="114"/>
                  <a:pt x="388" y="114"/>
                  <a:pt x="388" y="114"/>
                </a:cubicBezTo>
                <a:cubicBezTo>
                  <a:pt x="388" y="114"/>
                  <a:pt x="388" y="114"/>
                  <a:pt x="388" y="114"/>
                </a:cubicBezTo>
                <a:close/>
                <a:moveTo>
                  <a:pt x="389" y="118"/>
                </a:moveTo>
                <a:cubicBezTo>
                  <a:pt x="388" y="118"/>
                  <a:pt x="388" y="118"/>
                  <a:pt x="388" y="118"/>
                </a:cubicBezTo>
                <a:cubicBezTo>
                  <a:pt x="389" y="119"/>
                  <a:pt x="389" y="120"/>
                  <a:pt x="390" y="120"/>
                </a:cubicBezTo>
                <a:cubicBezTo>
                  <a:pt x="390" y="120"/>
                  <a:pt x="390" y="120"/>
                  <a:pt x="390" y="120"/>
                </a:cubicBezTo>
                <a:cubicBezTo>
                  <a:pt x="390" y="119"/>
                  <a:pt x="389" y="119"/>
                  <a:pt x="389" y="118"/>
                </a:cubicBezTo>
                <a:close/>
                <a:moveTo>
                  <a:pt x="390" y="120"/>
                </a:moveTo>
                <a:cubicBezTo>
                  <a:pt x="390" y="120"/>
                  <a:pt x="390" y="121"/>
                  <a:pt x="390" y="121"/>
                </a:cubicBezTo>
                <a:cubicBezTo>
                  <a:pt x="390" y="121"/>
                  <a:pt x="390" y="121"/>
                  <a:pt x="390" y="121"/>
                </a:cubicBezTo>
                <a:cubicBezTo>
                  <a:pt x="390" y="121"/>
                  <a:pt x="390" y="120"/>
                  <a:pt x="390" y="120"/>
                </a:cubicBezTo>
                <a:close/>
                <a:moveTo>
                  <a:pt x="646" y="63"/>
                </a:moveTo>
                <a:cubicBezTo>
                  <a:pt x="645" y="63"/>
                  <a:pt x="643" y="63"/>
                  <a:pt x="640" y="63"/>
                </a:cubicBezTo>
                <a:cubicBezTo>
                  <a:pt x="639" y="64"/>
                  <a:pt x="637" y="65"/>
                  <a:pt x="636" y="65"/>
                </a:cubicBezTo>
                <a:cubicBezTo>
                  <a:pt x="640" y="64"/>
                  <a:pt x="645" y="63"/>
                  <a:pt x="649" y="63"/>
                </a:cubicBezTo>
                <a:cubicBezTo>
                  <a:pt x="646" y="63"/>
                  <a:pt x="644" y="63"/>
                  <a:pt x="641" y="63"/>
                </a:cubicBezTo>
                <a:cubicBezTo>
                  <a:pt x="643" y="63"/>
                  <a:pt x="644" y="62"/>
                  <a:pt x="646" y="63"/>
                </a:cubicBezTo>
                <a:close/>
                <a:moveTo>
                  <a:pt x="736" y="60"/>
                </a:moveTo>
                <a:cubicBezTo>
                  <a:pt x="736" y="60"/>
                  <a:pt x="736" y="60"/>
                  <a:pt x="736" y="61"/>
                </a:cubicBezTo>
                <a:cubicBezTo>
                  <a:pt x="736" y="61"/>
                  <a:pt x="736" y="61"/>
                  <a:pt x="736" y="60"/>
                </a:cubicBezTo>
                <a:cubicBezTo>
                  <a:pt x="736" y="60"/>
                  <a:pt x="736" y="60"/>
                  <a:pt x="736" y="60"/>
                </a:cubicBezTo>
                <a:cubicBezTo>
                  <a:pt x="736" y="60"/>
                  <a:pt x="736" y="60"/>
                  <a:pt x="736" y="60"/>
                </a:cubicBezTo>
                <a:close/>
                <a:moveTo>
                  <a:pt x="467" y="67"/>
                </a:moveTo>
                <a:cubicBezTo>
                  <a:pt x="467" y="68"/>
                  <a:pt x="476" y="66"/>
                  <a:pt x="476" y="66"/>
                </a:cubicBezTo>
                <a:cubicBezTo>
                  <a:pt x="476" y="65"/>
                  <a:pt x="467" y="67"/>
                  <a:pt x="467" y="67"/>
                </a:cubicBezTo>
                <a:close/>
                <a:moveTo>
                  <a:pt x="523" y="93"/>
                </a:moveTo>
                <a:cubicBezTo>
                  <a:pt x="523" y="93"/>
                  <a:pt x="524" y="93"/>
                  <a:pt x="524" y="93"/>
                </a:cubicBezTo>
                <a:cubicBezTo>
                  <a:pt x="524" y="93"/>
                  <a:pt x="524" y="93"/>
                  <a:pt x="524" y="93"/>
                </a:cubicBezTo>
                <a:cubicBezTo>
                  <a:pt x="524" y="93"/>
                  <a:pt x="524" y="93"/>
                  <a:pt x="523" y="93"/>
                </a:cubicBezTo>
                <a:close/>
                <a:moveTo>
                  <a:pt x="734" y="59"/>
                </a:moveTo>
                <a:cubicBezTo>
                  <a:pt x="734" y="59"/>
                  <a:pt x="734" y="59"/>
                  <a:pt x="734" y="59"/>
                </a:cubicBezTo>
                <a:cubicBezTo>
                  <a:pt x="734" y="59"/>
                  <a:pt x="734" y="59"/>
                  <a:pt x="734" y="59"/>
                </a:cubicBezTo>
                <a:cubicBezTo>
                  <a:pt x="734" y="59"/>
                  <a:pt x="735" y="59"/>
                  <a:pt x="735" y="59"/>
                </a:cubicBezTo>
                <a:cubicBezTo>
                  <a:pt x="734" y="59"/>
                  <a:pt x="734" y="59"/>
                  <a:pt x="734" y="59"/>
                </a:cubicBezTo>
                <a:close/>
                <a:moveTo>
                  <a:pt x="733" y="58"/>
                </a:moveTo>
                <a:cubicBezTo>
                  <a:pt x="733" y="58"/>
                  <a:pt x="733" y="58"/>
                  <a:pt x="733" y="58"/>
                </a:cubicBezTo>
                <a:cubicBezTo>
                  <a:pt x="733" y="58"/>
                  <a:pt x="733" y="58"/>
                  <a:pt x="734" y="58"/>
                </a:cubicBezTo>
                <a:cubicBezTo>
                  <a:pt x="734" y="58"/>
                  <a:pt x="734" y="58"/>
                  <a:pt x="734" y="58"/>
                </a:cubicBezTo>
                <a:cubicBezTo>
                  <a:pt x="734" y="58"/>
                  <a:pt x="733" y="58"/>
                  <a:pt x="733" y="58"/>
                </a:cubicBezTo>
                <a:close/>
                <a:moveTo>
                  <a:pt x="403" y="79"/>
                </a:moveTo>
                <a:cubicBezTo>
                  <a:pt x="398" y="79"/>
                  <a:pt x="394" y="80"/>
                  <a:pt x="389" y="81"/>
                </a:cubicBezTo>
                <a:cubicBezTo>
                  <a:pt x="386" y="82"/>
                  <a:pt x="383" y="83"/>
                  <a:pt x="382" y="83"/>
                </a:cubicBezTo>
                <a:cubicBezTo>
                  <a:pt x="388" y="84"/>
                  <a:pt x="396" y="79"/>
                  <a:pt x="403" y="79"/>
                </a:cubicBezTo>
                <a:close/>
                <a:moveTo>
                  <a:pt x="736" y="59"/>
                </a:moveTo>
                <a:cubicBezTo>
                  <a:pt x="736" y="59"/>
                  <a:pt x="735" y="59"/>
                  <a:pt x="735" y="59"/>
                </a:cubicBezTo>
                <a:cubicBezTo>
                  <a:pt x="735" y="59"/>
                  <a:pt x="735" y="60"/>
                  <a:pt x="736" y="60"/>
                </a:cubicBezTo>
                <a:cubicBezTo>
                  <a:pt x="736" y="59"/>
                  <a:pt x="737" y="59"/>
                  <a:pt x="736" y="58"/>
                </a:cubicBezTo>
                <a:cubicBezTo>
                  <a:pt x="736" y="58"/>
                  <a:pt x="735" y="58"/>
                  <a:pt x="734" y="58"/>
                </a:cubicBezTo>
                <a:cubicBezTo>
                  <a:pt x="734" y="58"/>
                  <a:pt x="734" y="58"/>
                  <a:pt x="735" y="59"/>
                </a:cubicBezTo>
                <a:cubicBezTo>
                  <a:pt x="735" y="59"/>
                  <a:pt x="735" y="59"/>
                  <a:pt x="736" y="59"/>
                </a:cubicBezTo>
                <a:close/>
                <a:moveTo>
                  <a:pt x="452" y="52"/>
                </a:moveTo>
                <a:cubicBezTo>
                  <a:pt x="451" y="51"/>
                  <a:pt x="451" y="51"/>
                  <a:pt x="451" y="51"/>
                </a:cubicBezTo>
                <a:cubicBezTo>
                  <a:pt x="451" y="51"/>
                  <a:pt x="451" y="51"/>
                  <a:pt x="451" y="52"/>
                </a:cubicBezTo>
                <a:cubicBezTo>
                  <a:pt x="452" y="52"/>
                  <a:pt x="452" y="52"/>
                  <a:pt x="452" y="52"/>
                </a:cubicBezTo>
                <a:close/>
                <a:moveTo>
                  <a:pt x="451" y="52"/>
                </a:moveTo>
                <a:cubicBezTo>
                  <a:pt x="451" y="52"/>
                  <a:pt x="451" y="52"/>
                  <a:pt x="451" y="52"/>
                </a:cubicBezTo>
                <a:cubicBezTo>
                  <a:pt x="452" y="53"/>
                  <a:pt x="452" y="54"/>
                  <a:pt x="453" y="55"/>
                </a:cubicBezTo>
                <a:cubicBezTo>
                  <a:pt x="453" y="55"/>
                  <a:pt x="453" y="55"/>
                  <a:pt x="454" y="55"/>
                </a:cubicBezTo>
                <a:cubicBezTo>
                  <a:pt x="453" y="54"/>
                  <a:pt x="452" y="52"/>
                  <a:pt x="451" y="52"/>
                </a:cubicBezTo>
                <a:close/>
                <a:moveTo>
                  <a:pt x="455" y="58"/>
                </a:moveTo>
                <a:cubicBezTo>
                  <a:pt x="455" y="58"/>
                  <a:pt x="456" y="59"/>
                  <a:pt x="456" y="59"/>
                </a:cubicBezTo>
                <a:cubicBezTo>
                  <a:pt x="455" y="57"/>
                  <a:pt x="454" y="56"/>
                  <a:pt x="454" y="55"/>
                </a:cubicBezTo>
                <a:cubicBezTo>
                  <a:pt x="454" y="56"/>
                  <a:pt x="455" y="57"/>
                  <a:pt x="455" y="58"/>
                </a:cubicBezTo>
                <a:cubicBezTo>
                  <a:pt x="455" y="58"/>
                  <a:pt x="455" y="58"/>
                  <a:pt x="455" y="58"/>
                </a:cubicBezTo>
                <a:close/>
                <a:moveTo>
                  <a:pt x="735" y="59"/>
                </a:moveTo>
                <a:cubicBezTo>
                  <a:pt x="735" y="59"/>
                  <a:pt x="735" y="59"/>
                  <a:pt x="735" y="59"/>
                </a:cubicBezTo>
                <a:cubicBezTo>
                  <a:pt x="735" y="59"/>
                  <a:pt x="735" y="60"/>
                  <a:pt x="735" y="60"/>
                </a:cubicBezTo>
                <a:cubicBezTo>
                  <a:pt x="735" y="60"/>
                  <a:pt x="735" y="60"/>
                  <a:pt x="736" y="60"/>
                </a:cubicBezTo>
                <a:cubicBezTo>
                  <a:pt x="735" y="60"/>
                  <a:pt x="735" y="59"/>
                  <a:pt x="735" y="59"/>
                </a:cubicBezTo>
                <a:close/>
                <a:moveTo>
                  <a:pt x="615" y="48"/>
                </a:moveTo>
                <a:cubicBezTo>
                  <a:pt x="604" y="50"/>
                  <a:pt x="588" y="52"/>
                  <a:pt x="578" y="54"/>
                </a:cubicBezTo>
                <a:cubicBezTo>
                  <a:pt x="590" y="52"/>
                  <a:pt x="603" y="50"/>
                  <a:pt x="615" y="48"/>
                </a:cubicBezTo>
                <a:close/>
                <a:moveTo>
                  <a:pt x="734" y="58"/>
                </a:moveTo>
                <a:cubicBezTo>
                  <a:pt x="734" y="58"/>
                  <a:pt x="734" y="58"/>
                  <a:pt x="734" y="58"/>
                </a:cubicBezTo>
                <a:cubicBezTo>
                  <a:pt x="734" y="58"/>
                  <a:pt x="734" y="58"/>
                  <a:pt x="734" y="59"/>
                </a:cubicBezTo>
                <a:cubicBezTo>
                  <a:pt x="734" y="59"/>
                  <a:pt x="734" y="59"/>
                  <a:pt x="735" y="59"/>
                </a:cubicBezTo>
                <a:cubicBezTo>
                  <a:pt x="734" y="58"/>
                  <a:pt x="734" y="58"/>
                  <a:pt x="734" y="58"/>
                </a:cubicBezTo>
                <a:close/>
                <a:moveTo>
                  <a:pt x="734" y="58"/>
                </a:moveTo>
                <a:cubicBezTo>
                  <a:pt x="734" y="58"/>
                  <a:pt x="734" y="58"/>
                  <a:pt x="734" y="58"/>
                </a:cubicBezTo>
                <a:cubicBezTo>
                  <a:pt x="734" y="58"/>
                  <a:pt x="734" y="58"/>
                  <a:pt x="734" y="58"/>
                </a:cubicBezTo>
                <a:cubicBezTo>
                  <a:pt x="734" y="58"/>
                  <a:pt x="734" y="58"/>
                  <a:pt x="734" y="58"/>
                </a:cubicBezTo>
                <a:cubicBezTo>
                  <a:pt x="734" y="58"/>
                  <a:pt x="734" y="58"/>
                  <a:pt x="734"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 name="文本框 2"/>
          <p:cNvSpPr txBox="1"/>
          <p:nvPr/>
        </p:nvSpPr>
        <p:spPr>
          <a:xfrm>
            <a:off x="581091" y="1981875"/>
            <a:ext cx="3480277" cy="923330"/>
          </a:xfrm>
          <a:prstGeom prst="rect">
            <a:avLst/>
          </a:prstGeom>
          <a:noFill/>
        </p:spPr>
        <p:txBody>
          <a:bodyPr wrap="square" rtlCol="0">
            <a:spAutoFit/>
          </a:bodyPr>
          <a:lstStyle>
            <a:defPPr>
              <a:defRPr lang="zh-Hans"/>
            </a:defPPr>
            <a:lvl1pPr algn="ctr">
              <a:defRPr sz="6000">
                <a:solidFill>
                  <a:schemeClr val="bg1"/>
                </a:solidFill>
                <a:latin typeface="迷你简细行楷" panose="02010609000101010101" pitchFamily="49" charset="-122"/>
                <a:ea typeface="迷你简细行楷" panose="02010609000101010101" pitchFamily="49" charset="-122"/>
              </a:defRPr>
            </a:lvl1pPr>
          </a:lstStyle>
          <a:p>
            <a:r>
              <a:rPr lang="zh-CN" altLang="en-US" sz="5400" dirty="0" smtClean="0">
                <a:latin typeface="楷体" panose="02010609060101010101" pitchFamily="49" charset="-122"/>
                <a:ea typeface="楷体" panose="02010609060101010101" pitchFamily="49" charset="-122"/>
              </a:rPr>
              <a:t>部门简介</a:t>
            </a:r>
            <a:endParaRPr lang="zh-Hans" altLang="en-US" sz="5400" dirty="0">
              <a:latin typeface="楷体" panose="02010609060101010101" pitchFamily="49" charset="-122"/>
              <a:ea typeface="楷体" panose="02010609060101010101" pitchFamily="49" charset="-122"/>
            </a:endParaRPr>
          </a:p>
        </p:txBody>
      </p:sp>
      <p:sp>
        <p:nvSpPr>
          <p:cNvPr id="4" name="文本框 3"/>
          <p:cNvSpPr txBox="1"/>
          <p:nvPr/>
        </p:nvSpPr>
        <p:spPr>
          <a:xfrm>
            <a:off x="5573060" y="1480728"/>
            <a:ext cx="6314140" cy="3724096"/>
          </a:xfrm>
          <a:prstGeom prst="rect">
            <a:avLst/>
          </a:prstGeom>
          <a:noFill/>
        </p:spPr>
        <p:txBody>
          <a:bodyPr wrap="square" rtlCol="0">
            <a:spAutoFit/>
          </a:bodyPr>
          <a:lstStyle>
            <a:defPPr>
              <a:defRPr lang="zh-Hans"/>
            </a:defPPr>
            <a:lvl1pPr algn="ctr">
              <a:defRPr sz="6000">
                <a:solidFill>
                  <a:schemeClr val="bg1"/>
                </a:solidFill>
                <a:latin typeface="迷你简细行楷" panose="02010609000101010101" pitchFamily="49" charset="-122"/>
                <a:ea typeface="迷你简细行楷" panose="02010609000101010101" pitchFamily="49" charset="-122"/>
              </a:defRPr>
            </a:lvl1pPr>
          </a:lstStyle>
          <a:p>
            <a:pPr algn="l" fontAlgn="auto">
              <a:lnSpc>
                <a:spcPct val="120000"/>
              </a:lnSpc>
              <a:spcAft>
                <a:spcPts val="0"/>
              </a:spcAft>
              <a:defRPr/>
            </a:pPr>
            <a:r>
              <a:rPr lang="zh-CN" altLang="en-US" sz="4000" dirty="0" smtClean="0">
                <a:latin typeface="楷体" panose="02010609060101010101" pitchFamily="49" charset="-122"/>
                <a:ea typeface="楷体" panose="02010609060101010101" pitchFamily="49" charset="-122"/>
              </a:rPr>
              <a:t>岗位 </a:t>
            </a:r>
            <a:r>
              <a:rPr lang="en-US" altLang="zh-CN" sz="2800" dirty="0" smtClean="0">
                <a:latin typeface="楷体" panose="02010609060101010101" pitchFamily="49" charset="-122"/>
                <a:ea typeface="楷体" panose="02010609060101010101" pitchFamily="49" charset="-122"/>
              </a:rPr>
              <a:t>DBA</a:t>
            </a:r>
          </a:p>
          <a:p>
            <a:pPr algn="l" fontAlgn="auto">
              <a:lnSpc>
                <a:spcPct val="200000"/>
              </a:lnSpc>
              <a:spcAft>
                <a:spcPts val="0"/>
              </a:spcAft>
              <a:defRPr/>
            </a:pPr>
            <a:r>
              <a:rPr lang="zh-CN" altLang="en-US" sz="4000" dirty="0" smtClean="0">
                <a:latin typeface="楷体" panose="02010609060101010101" pitchFamily="49" charset="-122"/>
                <a:ea typeface="楷体" panose="02010609060101010101" pitchFamily="49" charset="-122"/>
              </a:rPr>
              <a:t>职责 </a:t>
            </a:r>
            <a:r>
              <a:rPr lang="zh-CN" altLang="en-US" sz="2400" dirty="0">
                <a:latin typeface="楷体" panose="02010609060101010101" pitchFamily="49" charset="-122"/>
                <a:ea typeface="楷体" panose="02010609060101010101" pitchFamily="49" charset="-122"/>
              </a:rPr>
              <a:t>保障数据库高效 稳定 安全的</a:t>
            </a:r>
            <a:r>
              <a:rPr lang="zh-CN" altLang="en-US" sz="2400" dirty="0" smtClean="0">
                <a:latin typeface="楷体" panose="02010609060101010101" pitchFamily="49" charset="-122"/>
                <a:ea typeface="楷体" panose="02010609060101010101" pitchFamily="49" charset="-122"/>
              </a:rPr>
              <a:t>运行</a:t>
            </a:r>
            <a:endParaRPr lang="en-US" altLang="zh-CN" sz="2400" dirty="0" smtClean="0">
              <a:latin typeface="楷体" panose="02010609060101010101" pitchFamily="49" charset="-122"/>
              <a:ea typeface="楷体" panose="02010609060101010101" pitchFamily="49" charset="-122"/>
            </a:endParaRPr>
          </a:p>
          <a:p>
            <a:pPr algn="l" fontAlgn="auto">
              <a:lnSpc>
                <a:spcPct val="200000"/>
              </a:lnSpc>
              <a:spcAft>
                <a:spcPts val="0"/>
              </a:spcAft>
              <a:defRPr/>
            </a:pPr>
            <a:r>
              <a:rPr lang="zh-CN" altLang="en-US" sz="4000" dirty="0" smtClean="0">
                <a:latin typeface="楷体" panose="02010609060101010101" pitchFamily="49" charset="-122"/>
                <a:ea typeface="楷体" panose="02010609060101010101" pitchFamily="49" charset="-122"/>
              </a:rPr>
              <a:t>范围 </a:t>
            </a:r>
            <a:r>
              <a:rPr lang="en-US" altLang="zh-CN" sz="2400" dirty="0" smtClean="0">
                <a:latin typeface="楷体" panose="02010609060101010101" pitchFamily="49" charset="-122"/>
                <a:ea typeface="楷体" panose="02010609060101010101" pitchFamily="49" charset="-122"/>
              </a:rPr>
              <a:t>WMS5.0 </a:t>
            </a:r>
            <a:r>
              <a:rPr lang="zh-CN" altLang="en-US" sz="2400" dirty="0">
                <a:latin typeface="楷体" panose="02010609060101010101" pitchFamily="49" charset="-122"/>
                <a:ea typeface="楷体" panose="02010609060101010101" pitchFamily="49" charset="-122"/>
              </a:rPr>
              <a:t>亚一 青龙库房 分拣机</a:t>
            </a:r>
            <a:endParaRPr lang="en-US" altLang="zh-CN" sz="2400" dirty="0">
              <a:latin typeface="楷体" panose="02010609060101010101" pitchFamily="49" charset="-122"/>
              <a:ea typeface="楷体" panose="02010609060101010101" pitchFamily="49" charset="-122"/>
            </a:endParaRPr>
          </a:p>
          <a:p>
            <a:pPr algn="l"/>
            <a:endParaRPr lang="zh-Hans" altLang="en-US" sz="2800" dirty="0">
              <a:latin typeface="楷体" panose="02010609060101010101" pitchFamily="49" charset="-122"/>
              <a:ea typeface="楷体" panose="02010609060101010101" pitchFamily="49" charset="-122"/>
            </a:endParaRPr>
          </a:p>
        </p:txBody>
      </p:sp>
      <p:grpSp>
        <p:nvGrpSpPr>
          <p:cNvPr id="7" name="组合 6"/>
          <p:cNvGrpSpPr/>
          <p:nvPr/>
        </p:nvGrpSpPr>
        <p:grpSpPr>
          <a:xfrm>
            <a:off x="4558126" y="1377550"/>
            <a:ext cx="1014934" cy="877163"/>
            <a:chOff x="2340883" y="3617004"/>
            <a:chExt cx="2169081" cy="1874642"/>
          </a:xfrm>
        </p:grpSpPr>
        <p:sp>
          <p:nvSpPr>
            <p:cNvPr id="8" name="Freeform 167"/>
            <p:cNvSpPr>
              <a:spLocks/>
            </p:cNvSpPr>
            <p:nvPr/>
          </p:nvSpPr>
          <p:spPr bwMode="auto">
            <a:xfrm>
              <a:off x="3084054" y="5287210"/>
              <a:ext cx="60431" cy="9000"/>
            </a:xfrm>
            <a:custGeom>
              <a:avLst/>
              <a:gdLst>
                <a:gd name="T0" fmla="*/ 20 w 20"/>
                <a:gd name="T1" fmla="*/ 3 h 3"/>
                <a:gd name="T2" fmla="*/ 0 w 20"/>
                <a:gd name="T3" fmla="*/ 0 h 3"/>
                <a:gd name="T4" fmla="*/ 20 w 20"/>
                <a:gd name="T5" fmla="*/ 3 h 3"/>
              </a:gdLst>
              <a:ahLst/>
              <a:cxnLst>
                <a:cxn ang="0">
                  <a:pos x="T0" y="T1"/>
                </a:cxn>
                <a:cxn ang="0">
                  <a:pos x="T2" y="T3"/>
                </a:cxn>
                <a:cxn ang="0">
                  <a:pos x="T4" y="T5"/>
                </a:cxn>
              </a:cxnLst>
              <a:rect l="0" t="0" r="r" b="b"/>
              <a:pathLst>
                <a:path w="20" h="3">
                  <a:moveTo>
                    <a:pt x="20" y="3"/>
                  </a:moveTo>
                  <a:cubicBezTo>
                    <a:pt x="8" y="1"/>
                    <a:pt x="0" y="0"/>
                    <a:pt x="0" y="0"/>
                  </a:cubicBezTo>
                  <a:cubicBezTo>
                    <a:pt x="4" y="0"/>
                    <a:pt x="11" y="1"/>
                    <a:pt x="2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9" name="Freeform 168"/>
            <p:cNvSpPr>
              <a:spLocks/>
            </p:cNvSpPr>
            <p:nvPr/>
          </p:nvSpPr>
          <p:spPr bwMode="auto">
            <a:xfrm>
              <a:off x="3390065" y="5213921"/>
              <a:ext cx="465446" cy="200579"/>
            </a:xfrm>
            <a:custGeom>
              <a:avLst/>
              <a:gdLst>
                <a:gd name="T0" fmla="*/ 148 w 153"/>
                <a:gd name="T1" fmla="*/ 9 h 66"/>
                <a:gd name="T2" fmla="*/ 148 w 153"/>
                <a:gd name="T3" fmla="*/ 12 h 66"/>
                <a:gd name="T4" fmla="*/ 143 w 153"/>
                <a:gd name="T5" fmla="*/ 27 h 66"/>
                <a:gd name="T6" fmla="*/ 140 w 153"/>
                <a:gd name="T7" fmla="*/ 42 h 66"/>
                <a:gd name="T8" fmla="*/ 130 w 153"/>
                <a:gd name="T9" fmla="*/ 65 h 66"/>
                <a:gd name="T10" fmla="*/ 131 w 153"/>
                <a:gd name="T11" fmla="*/ 50 h 66"/>
                <a:gd name="T12" fmla="*/ 0 w 153"/>
                <a:gd name="T13" fmla="*/ 19 h 66"/>
                <a:gd name="T14" fmla="*/ 129 w 153"/>
                <a:gd name="T15" fmla="*/ 43 h 66"/>
                <a:gd name="T16" fmla="*/ 130 w 153"/>
                <a:gd name="T17" fmla="*/ 40 h 66"/>
                <a:gd name="T18" fmla="*/ 68 w 153"/>
                <a:gd name="T19" fmla="*/ 24 h 66"/>
                <a:gd name="T20" fmla="*/ 132 w 153"/>
                <a:gd name="T21" fmla="*/ 38 h 66"/>
                <a:gd name="T22" fmla="*/ 134 w 153"/>
                <a:gd name="T23" fmla="*/ 32 h 66"/>
                <a:gd name="T24" fmla="*/ 2 w 153"/>
                <a:gd name="T25" fmla="*/ 0 h 66"/>
                <a:gd name="T26" fmla="*/ 132 w 153"/>
                <a:gd name="T27" fmla="*/ 25 h 66"/>
                <a:gd name="T28" fmla="*/ 147 w 153"/>
                <a:gd name="T29" fmla="*/ 12 h 66"/>
                <a:gd name="T30" fmla="*/ 129 w 153"/>
                <a:gd name="T31" fmla="*/ 6 h 66"/>
                <a:gd name="T32" fmla="*/ 147 w 153"/>
                <a:gd name="T33" fmla="*/ 12 h 66"/>
                <a:gd name="T34" fmla="*/ 148 w 153"/>
                <a:gd name="T35"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 h="66">
                  <a:moveTo>
                    <a:pt x="148" y="9"/>
                  </a:moveTo>
                  <a:cubicBezTo>
                    <a:pt x="148" y="12"/>
                    <a:pt x="148" y="12"/>
                    <a:pt x="148" y="12"/>
                  </a:cubicBezTo>
                  <a:cubicBezTo>
                    <a:pt x="148" y="12"/>
                    <a:pt x="153" y="23"/>
                    <a:pt x="143" y="27"/>
                  </a:cubicBezTo>
                  <a:cubicBezTo>
                    <a:pt x="133" y="30"/>
                    <a:pt x="146" y="37"/>
                    <a:pt x="140" y="42"/>
                  </a:cubicBezTo>
                  <a:cubicBezTo>
                    <a:pt x="133" y="48"/>
                    <a:pt x="144" y="66"/>
                    <a:pt x="130" y="65"/>
                  </a:cubicBezTo>
                  <a:cubicBezTo>
                    <a:pt x="130" y="65"/>
                    <a:pt x="133" y="56"/>
                    <a:pt x="131" y="50"/>
                  </a:cubicBezTo>
                  <a:cubicBezTo>
                    <a:pt x="0" y="19"/>
                    <a:pt x="0" y="19"/>
                    <a:pt x="0" y="19"/>
                  </a:cubicBezTo>
                  <a:cubicBezTo>
                    <a:pt x="129" y="43"/>
                    <a:pt x="129" y="43"/>
                    <a:pt x="129" y="43"/>
                  </a:cubicBezTo>
                  <a:cubicBezTo>
                    <a:pt x="129" y="42"/>
                    <a:pt x="129" y="41"/>
                    <a:pt x="130" y="40"/>
                  </a:cubicBezTo>
                  <a:cubicBezTo>
                    <a:pt x="68" y="24"/>
                    <a:pt x="68" y="24"/>
                    <a:pt x="68" y="24"/>
                  </a:cubicBezTo>
                  <a:cubicBezTo>
                    <a:pt x="132" y="38"/>
                    <a:pt x="132" y="38"/>
                    <a:pt x="132" y="38"/>
                  </a:cubicBezTo>
                  <a:cubicBezTo>
                    <a:pt x="133" y="36"/>
                    <a:pt x="134" y="33"/>
                    <a:pt x="134" y="32"/>
                  </a:cubicBezTo>
                  <a:cubicBezTo>
                    <a:pt x="2" y="0"/>
                    <a:pt x="2" y="0"/>
                    <a:pt x="2" y="0"/>
                  </a:cubicBezTo>
                  <a:cubicBezTo>
                    <a:pt x="132" y="25"/>
                    <a:pt x="132" y="25"/>
                    <a:pt x="132" y="25"/>
                  </a:cubicBezTo>
                  <a:cubicBezTo>
                    <a:pt x="135" y="23"/>
                    <a:pt x="145" y="22"/>
                    <a:pt x="147" y="12"/>
                  </a:cubicBezTo>
                  <a:cubicBezTo>
                    <a:pt x="146" y="11"/>
                    <a:pt x="139" y="9"/>
                    <a:pt x="129" y="6"/>
                  </a:cubicBezTo>
                  <a:cubicBezTo>
                    <a:pt x="139" y="9"/>
                    <a:pt x="146" y="10"/>
                    <a:pt x="147" y="12"/>
                  </a:cubicBezTo>
                  <a:cubicBezTo>
                    <a:pt x="148" y="11"/>
                    <a:pt x="148" y="10"/>
                    <a:pt x="148"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0" name="Freeform 169"/>
            <p:cNvSpPr>
              <a:spLocks/>
            </p:cNvSpPr>
            <p:nvPr/>
          </p:nvSpPr>
          <p:spPr bwMode="auto">
            <a:xfrm>
              <a:off x="3636932" y="4015590"/>
              <a:ext cx="267439" cy="258438"/>
            </a:xfrm>
            <a:custGeom>
              <a:avLst/>
              <a:gdLst>
                <a:gd name="T0" fmla="*/ 75 w 88"/>
                <a:gd name="T1" fmla="*/ 26 h 85"/>
                <a:gd name="T2" fmla="*/ 0 w 88"/>
                <a:gd name="T3" fmla="*/ 85 h 85"/>
                <a:gd name="T4" fmla="*/ 34 w 88"/>
                <a:gd name="T5" fmla="*/ 34 h 85"/>
                <a:gd name="T6" fmla="*/ 75 w 88"/>
                <a:gd name="T7" fmla="*/ 26 h 85"/>
              </a:gdLst>
              <a:ahLst/>
              <a:cxnLst>
                <a:cxn ang="0">
                  <a:pos x="T0" y="T1"/>
                </a:cxn>
                <a:cxn ang="0">
                  <a:pos x="T2" y="T3"/>
                </a:cxn>
                <a:cxn ang="0">
                  <a:pos x="T4" y="T5"/>
                </a:cxn>
                <a:cxn ang="0">
                  <a:pos x="T6" y="T7"/>
                </a:cxn>
              </a:cxnLst>
              <a:rect l="0" t="0" r="r" b="b"/>
              <a:pathLst>
                <a:path w="88" h="85">
                  <a:moveTo>
                    <a:pt x="75" y="26"/>
                  </a:moveTo>
                  <a:cubicBezTo>
                    <a:pt x="62" y="30"/>
                    <a:pt x="29" y="35"/>
                    <a:pt x="0" y="85"/>
                  </a:cubicBezTo>
                  <a:cubicBezTo>
                    <a:pt x="0" y="85"/>
                    <a:pt x="0" y="68"/>
                    <a:pt x="34" y="34"/>
                  </a:cubicBezTo>
                  <a:cubicBezTo>
                    <a:pt x="68" y="0"/>
                    <a:pt x="88" y="22"/>
                    <a:pt x="75"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1" name="Freeform 170"/>
            <p:cNvSpPr>
              <a:spLocks/>
            </p:cNvSpPr>
            <p:nvPr/>
          </p:nvSpPr>
          <p:spPr bwMode="auto">
            <a:xfrm>
              <a:off x="2946477" y="4688044"/>
              <a:ext cx="735456" cy="27001"/>
            </a:xfrm>
            <a:custGeom>
              <a:avLst/>
              <a:gdLst>
                <a:gd name="T0" fmla="*/ 242 w 242"/>
                <a:gd name="T1" fmla="*/ 6 h 9"/>
                <a:gd name="T2" fmla="*/ 242 w 242"/>
                <a:gd name="T3" fmla="*/ 9 h 9"/>
                <a:gd name="T4" fmla="*/ 0 w 242"/>
                <a:gd name="T5" fmla="*/ 9 h 9"/>
                <a:gd name="T6" fmla="*/ 242 w 242"/>
                <a:gd name="T7" fmla="*/ 6 h 9"/>
              </a:gdLst>
              <a:ahLst/>
              <a:cxnLst>
                <a:cxn ang="0">
                  <a:pos x="T0" y="T1"/>
                </a:cxn>
                <a:cxn ang="0">
                  <a:pos x="T2" y="T3"/>
                </a:cxn>
                <a:cxn ang="0">
                  <a:pos x="T4" y="T5"/>
                </a:cxn>
                <a:cxn ang="0">
                  <a:pos x="T6" y="T7"/>
                </a:cxn>
              </a:cxnLst>
              <a:rect l="0" t="0" r="r" b="b"/>
              <a:pathLst>
                <a:path w="242" h="9">
                  <a:moveTo>
                    <a:pt x="242" y="6"/>
                  </a:moveTo>
                  <a:cubicBezTo>
                    <a:pt x="242" y="9"/>
                    <a:pt x="242" y="9"/>
                    <a:pt x="242" y="9"/>
                  </a:cubicBezTo>
                  <a:cubicBezTo>
                    <a:pt x="0" y="9"/>
                    <a:pt x="0" y="9"/>
                    <a:pt x="0" y="9"/>
                  </a:cubicBezTo>
                  <a:cubicBezTo>
                    <a:pt x="58" y="0"/>
                    <a:pt x="242" y="6"/>
                    <a:pt x="242" y="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2" name="Freeform 171"/>
            <p:cNvSpPr>
              <a:spLocks/>
            </p:cNvSpPr>
            <p:nvPr/>
          </p:nvSpPr>
          <p:spPr bwMode="auto">
            <a:xfrm>
              <a:off x="3117484" y="4454035"/>
              <a:ext cx="205722" cy="38573"/>
            </a:xfrm>
            <a:custGeom>
              <a:avLst/>
              <a:gdLst>
                <a:gd name="T0" fmla="*/ 0 w 68"/>
                <a:gd name="T1" fmla="*/ 11 h 13"/>
                <a:gd name="T2" fmla="*/ 68 w 68"/>
                <a:gd name="T3" fmla="*/ 6 h 13"/>
                <a:gd name="T4" fmla="*/ 0 w 68"/>
                <a:gd name="T5" fmla="*/ 11 h 13"/>
              </a:gdLst>
              <a:ahLst/>
              <a:cxnLst>
                <a:cxn ang="0">
                  <a:pos x="T0" y="T1"/>
                </a:cxn>
                <a:cxn ang="0">
                  <a:pos x="T2" y="T3"/>
                </a:cxn>
                <a:cxn ang="0">
                  <a:pos x="T4" y="T5"/>
                </a:cxn>
              </a:cxnLst>
              <a:rect l="0" t="0" r="r" b="b"/>
              <a:pathLst>
                <a:path w="68" h="13">
                  <a:moveTo>
                    <a:pt x="0" y="11"/>
                  </a:moveTo>
                  <a:cubicBezTo>
                    <a:pt x="26" y="0"/>
                    <a:pt x="68" y="6"/>
                    <a:pt x="68" y="6"/>
                  </a:cubicBezTo>
                  <a:cubicBezTo>
                    <a:pt x="62" y="13"/>
                    <a:pt x="0" y="11"/>
                    <a:pt x="0" y="1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3" name="Freeform 172"/>
            <p:cNvSpPr>
              <a:spLocks/>
            </p:cNvSpPr>
            <p:nvPr/>
          </p:nvSpPr>
          <p:spPr bwMode="auto">
            <a:xfrm>
              <a:off x="3527642" y="3993732"/>
              <a:ext cx="100289" cy="186436"/>
            </a:xfrm>
            <a:custGeom>
              <a:avLst/>
              <a:gdLst>
                <a:gd name="T0" fmla="*/ 31 w 33"/>
                <a:gd name="T1" fmla="*/ 0 h 61"/>
                <a:gd name="T2" fmla="*/ 0 w 33"/>
                <a:gd name="T3" fmla="*/ 61 h 61"/>
                <a:gd name="T4" fmla="*/ 31 w 33"/>
                <a:gd name="T5" fmla="*/ 0 h 61"/>
              </a:gdLst>
              <a:ahLst/>
              <a:cxnLst>
                <a:cxn ang="0">
                  <a:pos x="T0" y="T1"/>
                </a:cxn>
                <a:cxn ang="0">
                  <a:pos x="T2" y="T3"/>
                </a:cxn>
                <a:cxn ang="0">
                  <a:pos x="T4" y="T5"/>
                </a:cxn>
              </a:cxnLst>
              <a:rect l="0" t="0" r="r" b="b"/>
              <a:pathLst>
                <a:path w="33" h="61">
                  <a:moveTo>
                    <a:pt x="31" y="0"/>
                  </a:moveTo>
                  <a:cubicBezTo>
                    <a:pt x="33" y="9"/>
                    <a:pt x="0" y="61"/>
                    <a:pt x="0" y="61"/>
                  </a:cubicBezTo>
                  <a:cubicBezTo>
                    <a:pt x="4" y="33"/>
                    <a:pt x="31" y="0"/>
                    <a:pt x="3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4" name="Freeform 173"/>
            <p:cNvSpPr>
              <a:spLocks/>
            </p:cNvSpPr>
            <p:nvPr/>
          </p:nvSpPr>
          <p:spPr bwMode="auto">
            <a:xfrm>
              <a:off x="3451782" y="3966731"/>
              <a:ext cx="100289" cy="185150"/>
            </a:xfrm>
            <a:custGeom>
              <a:avLst/>
              <a:gdLst>
                <a:gd name="T0" fmla="*/ 30 w 33"/>
                <a:gd name="T1" fmla="*/ 0 h 61"/>
                <a:gd name="T2" fmla="*/ 0 w 33"/>
                <a:gd name="T3" fmla="*/ 61 h 61"/>
                <a:gd name="T4" fmla="*/ 30 w 33"/>
                <a:gd name="T5" fmla="*/ 0 h 61"/>
              </a:gdLst>
              <a:ahLst/>
              <a:cxnLst>
                <a:cxn ang="0">
                  <a:pos x="T0" y="T1"/>
                </a:cxn>
                <a:cxn ang="0">
                  <a:pos x="T2" y="T3"/>
                </a:cxn>
                <a:cxn ang="0">
                  <a:pos x="T4" y="T5"/>
                </a:cxn>
              </a:cxnLst>
              <a:rect l="0" t="0" r="r" b="b"/>
              <a:pathLst>
                <a:path w="33" h="61">
                  <a:moveTo>
                    <a:pt x="30" y="0"/>
                  </a:moveTo>
                  <a:cubicBezTo>
                    <a:pt x="33" y="8"/>
                    <a:pt x="0" y="61"/>
                    <a:pt x="0" y="61"/>
                  </a:cubicBezTo>
                  <a:cubicBezTo>
                    <a:pt x="4" y="33"/>
                    <a:pt x="30" y="0"/>
                    <a:pt x="3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5" name="Freeform 174"/>
            <p:cNvSpPr>
              <a:spLocks/>
            </p:cNvSpPr>
            <p:nvPr/>
          </p:nvSpPr>
          <p:spPr bwMode="auto">
            <a:xfrm>
              <a:off x="2940048" y="4374318"/>
              <a:ext cx="398586" cy="33430"/>
            </a:xfrm>
            <a:custGeom>
              <a:avLst/>
              <a:gdLst>
                <a:gd name="T0" fmla="*/ 126 w 131"/>
                <a:gd name="T1" fmla="*/ 4 h 11"/>
                <a:gd name="T2" fmla="*/ 0 w 131"/>
                <a:gd name="T3" fmla="*/ 11 h 11"/>
                <a:gd name="T4" fmla="*/ 126 w 131"/>
                <a:gd name="T5" fmla="*/ 4 h 11"/>
              </a:gdLst>
              <a:ahLst/>
              <a:cxnLst>
                <a:cxn ang="0">
                  <a:pos x="T0" y="T1"/>
                </a:cxn>
                <a:cxn ang="0">
                  <a:pos x="T2" y="T3"/>
                </a:cxn>
                <a:cxn ang="0">
                  <a:pos x="T4" y="T5"/>
                </a:cxn>
              </a:cxnLst>
              <a:rect l="0" t="0" r="r" b="b"/>
              <a:pathLst>
                <a:path w="131" h="11">
                  <a:moveTo>
                    <a:pt x="126" y="4"/>
                  </a:moveTo>
                  <a:cubicBezTo>
                    <a:pt x="131" y="7"/>
                    <a:pt x="0" y="11"/>
                    <a:pt x="0" y="11"/>
                  </a:cubicBezTo>
                  <a:cubicBezTo>
                    <a:pt x="0" y="11"/>
                    <a:pt x="121" y="0"/>
                    <a:pt x="126" y="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6" name="Freeform 175"/>
            <p:cNvSpPr>
              <a:spLocks/>
            </p:cNvSpPr>
            <p:nvPr/>
          </p:nvSpPr>
          <p:spPr bwMode="auto">
            <a:xfrm>
              <a:off x="2879618" y="4243170"/>
              <a:ext cx="231437" cy="57859"/>
            </a:xfrm>
            <a:custGeom>
              <a:avLst/>
              <a:gdLst>
                <a:gd name="T0" fmla="*/ 60 w 76"/>
                <a:gd name="T1" fmla="*/ 17 h 19"/>
                <a:gd name="T2" fmla="*/ 57 w 76"/>
                <a:gd name="T3" fmla="*/ 10 h 19"/>
                <a:gd name="T4" fmla="*/ 0 w 76"/>
                <a:gd name="T5" fmla="*/ 6 h 19"/>
                <a:gd name="T6" fmla="*/ 76 w 76"/>
                <a:gd name="T7" fmla="*/ 10 h 19"/>
                <a:gd name="T8" fmla="*/ 60 w 76"/>
                <a:gd name="T9" fmla="*/ 17 h 19"/>
              </a:gdLst>
              <a:ahLst/>
              <a:cxnLst>
                <a:cxn ang="0">
                  <a:pos x="T0" y="T1"/>
                </a:cxn>
                <a:cxn ang="0">
                  <a:pos x="T2" y="T3"/>
                </a:cxn>
                <a:cxn ang="0">
                  <a:pos x="T4" y="T5"/>
                </a:cxn>
                <a:cxn ang="0">
                  <a:pos x="T6" y="T7"/>
                </a:cxn>
                <a:cxn ang="0">
                  <a:pos x="T8" y="T9"/>
                </a:cxn>
              </a:cxnLst>
              <a:rect l="0" t="0" r="r" b="b"/>
              <a:pathLst>
                <a:path w="76" h="19">
                  <a:moveTo>
                    <a:pt x="60" y="17"/>
                  </a:moveTo>
                  <a:cubicBezTo>
                    <a:pt x="60" y="17"/>
                    <a:pt x="68" y="9"/>
                    <a:pt x="57" y="10"/>
                  </a:cubicBezTo>
                  <a:cubicBezTo>
                    <a:pt x="46" y="10"/>
                    <a:pt x="0" y="6"/>
                    <a:pt x="0" y="6"/>
                  </a:cubicBezTo>
                  <a:cubicBezTo>
                    <a:pt x="0" y="6"/>
                    <a:pt x="75" y="0"/>
                    <a:pt x="76" y="10"/>
                  </a:cubicBezTo>
                  <a:cubicBezTo>
                    <a:pt x="76" y="19"/>
                    <a:pt x="60" y="17"/>
                    <a:pt x="60" y="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7" name="Freeform 176"/>
            <p:cNvSpPr>
              <a:spLocks noEditPoints="1"/>
            </p:cNvSpPr>
            <p:nvPr/>
          </p:nvSpPr>
          <p:spPr bwMode="auto">
            <a:xfrm>
              <a:off x="2340883" y="3617004"/>
              <a:ext cx="2169081" cy="1874642"/>
            </a:xfrm>
            <a:custGeom>
              <a:avLst/>
              <a:gdLst>
                <a:gd name="T0" fmla="*/ 27 w 713"/>
                <a:gd name="T1" fmla="*/ 260 h 616"/>
                <a:gd name="T2" fmla="*/ 136 w 713"/>
                <a:gd name="T3" fmla="*/ 455 h 616"/>
                <a:gd name="T4" fmla="*/ 191 w 713"/>
                <a:gd name="T5" fmla="*/ 470 h 616"/>
                <a:gd name="T6" fmla="*/ 513 w 713"/>
                <a:gd name="T7" fmla="*/ 527 h 616"/>
                <a:gd name="T8" fmla="*/ 493 w 713"/>
                <a:gd name="T9" fmla="*/ 383 h 616"/>
                <a:gd name="T10" fmla="*/ 497 w 713"/>
                <a:gd name="T11" fmla="*/ 316 h 616"/>
                <a:gd name="T12" fmla="*/ 680 w 713"/>
                <a:gd name="T13" fmla="*/ 200 h 616"/>
                <a:gd name="T14" fmla="*/ 197 w 713"/>
                <a:gd name="T15" fmla="*/ 156 h 616"/>
                <a:gd name="T16" fmla="*/ 212 w 713"/>
                <a:gd name="T17" fmla="*/ 189 h 616"/>
                <a:gd name="T18" fmla="*/ 215 w 713"/>
                <a:gd name="T19" fmla="*/ 158 h 616"/>
                <a:gd name="T20" fmla="*/ 461 w 713"/>
                <a:gd name="T21" fmla="*/ 279 h 616"/>
                <a:gd name="T22" fmla="*/ 13 w 713"/>
                <a:gd name="T23" fmla="*/ 185 h 616"/>
                <a:gd name="T24" fmla="*/ 208 w 713"/>
                <a:gd name="T25" fmla="*/ 169 h 616"/>
                <a:gd name="T26" fmla="*/ 469 w 713"/>
                <a:gd name="T27" fmla="*/ 414 h 616"/>
                <a:gd name="T28" fmla="*/ 274 w 713"/>
                <a:gd name="T29" fmla="*/ 476 h 616"/>
                <a:gd name="T30" fmla="*/ 427 w 713"/>
                <a:gd name="T31" fmla="*/ 461 h 616"/>
                <a:gd name="T32" fmla="*/ 361 w 713"/>
                <a:gd name="T33" fmla="*/ 485 h 616"/>
                <a:gd name="T34" fmla="*/ 402 w 713"/>
                <a:gd name="T35" fmla="*/ 471 h 616"/>
                <a:gd name="T36" fmla="*/ 393 w 713"/>
                <a:gd name="T37" fmla="*/ 481 h 616"/>
                <a:gd name="T38" fmla="*/ 431 w 713"/>
                <a:gd name="T39" fmla="*/ 490 h 616"/>
                <a:gd name="T40" fmla="*/ 419 w 713"/>
                <a:gd name="T41" fmla="*/ 493 h 616"/>
                <a:gd name="T42" fmla="*/ 462 w 713"/>
                <a:gd name="T43" fmla="*/ 492 h 616"/>
                <a:gd name="T44" fmla="*/ 314 w 713"/>
                <a:gd name="T45" fmla="*/ 464 h 616"/>
                <a:gd name="T46" fmla="*/ 322 w 713"/>
                <a:gd name="T47" fmla="*/ 488 h 616"/>
                <a:gd name="T48" fmla="*/ 388 w 713"/>
                <a:gd name="T49" fmla="*/ 502 h 616"/>
                <a:gd name="T50" fmla="*/ 261 w 713"/>
                <a:gd name="T51" fmla="*/ 489 h 616"/>
                <a:gd name="T52" fmla="*/ 434 w 713"/>
                <a:gd name="T53" fmla="*/ 445 h 616"/>
                <a:gd name="T54" fmla="*/ 63 w 713"/>
                <a:gd name="T55" fmla="*/ 287 h 616"/>
                <a:gd name="T56" fmla="*/ 168 w 713"/>
                <a:gd name="T57" fmla="*/ 377 h 616"/>
                <a:gd name="T58" fmla="*/ 84 w 713"/>
                <a:gd name="T59" fmla="*/ 318 h 616"/>
                <a:gd name="T60" fmla="*/ 467 w 713"/>
                <a:gd name="T61" fmla="*/ 437 h 616"/>
                <a:gd name="T62" fmla="*/ 476 w 713"/>
                <a:gd name="T63" fmla="*/ 444 h 616"/>
                <a:gd name="T64" fmla="*/ 144 w 713"/>
                <a:gd name="T65" fmla="*/ 373 h 616"/>
                <a:gd name="T66" fmla="*/ 147 w 713"/>
                <a:gd name="T67" fmla="*/ 344 h 616"/>
                <a:gd name="T68" fmla="*/ 509 w 713"/>
                <a:gd name="T69" fmla="*/ 236 h 616"/>
                <a:gd name="T70" fmla="*/ 483 w 713"/>
                <a:gd name="T71" fmla="*/ 295 h 616"/>
                <a:gd name="T72" fmla="*/ 484 w 713"/>
                <a:gd name="T73" fmla="*/ 310 h 616"/>
                <a:gd name="T74" fmla="*/ 479 w 713"/>
                <a:gd name="T75" fmla="*/ 331 h 616"/>
                <a:gd name="T76" fmla="*/ 475 w 713"/>
                <a:gd name="T77" fmla="*/ 335 h 616"/>
                <a:gd name="T78" fmla="*/ 502 w 713"/>
                <a:gd name="T79" fmla="*/ 294 h 616"/>
                <a:gd name="T80" fmla="*/ 528 w 713"/>
                <a:gd name="T81" fmla="*/ 261 h 616"/>
                <a:gd name="T82" fmla="*/ 463 w 713"/>
                <a:gd name="T83" fmla="*/ 317 h 616"/>
                <a:gd name="T84" fmla="*/ 488 w 713"/>
                <a:gd name="T85" fmla="*/ 285 h 616"/>
                <a:gd name="T86" fmla="*/ 532 w 713"/>
                <a:gd name="T87" fmla="*/ 220 h 616"/>
                <a:gd name="T88" fmla="*/ 468 w 713"/>
                <a:gd name="T89" fmla="*/ 353 h 616"/>
                <a:gd name="T90" fmla="*/ 428 w 713"/>
                <a:gd name="T91" fmla="*/ 300 h 616"/>
                <a:gd name="T92" fmla="*/ 486 w 713"/>
                <a:gd name="T93" fmla="*/ 258 h 616"/>
                <a:gd name="T94" fmla="*/ 581 w 713"/>
                <a:gd name="T95" fmla="*/ 230 h 616"/>
                <a:gd name="T96" fmla="*/ 487 w 713"/>
                <a:gd name="T97" fmla="*/ 347 h 616"/>
                <a:gd name="T98" fmla="*/ 611 w 713"/>
                <a:gd name="T99" fmla="*/ 165 h 616"/>
                <a:gd name="T100" fmla="*/ 496 w 713"/>
                <a:gd name="T101" fmla="*/ 245 h 616"/>
                <a:gd name="T102" fmla="*/ 495 w 713"/>
                <a:gd name="T103" fmla="*/ 368 h 616"/>
                <a:gd name="T104" fmla="*/ 504 w 713"/>
                <a:gd name="T105" fmla="*/ 554 h 616"/>
                <a:gd name="T106" fmla="*/ 244 w 713"/>
                <a:gd name="T107" fmla="*/ 463 h 616"/>
                <a:gd name="T108" fmla="*/ 161 w 713"/>
                <a:gd name="T109" fmla="*/ 474 h 616"/>
                <a:gd name="T110" fmla="*/ 52 w 713"/>
                <a:gd name="T111" fmla="*/ 332 h 616"/>
                <a:gd name="T112" fmla="*/ 66 w 713"/>
                <a:gd name="T113" fmla="*/ 339 h 616"/>
                <a:gd name="T114" fmla="*/ 420 w 713"/>
                <a:gd name="T115" fmla="*/ 404 h 616"/>
                <a:gd name="T116" fmla="*/ 422 w 713"/>
                <a:gd name="T117" fmla="*/ 436 h 616"/>
                <a:gd name="T118" fmla="*/ 92 w 713"/>
                <a:gd name="T119" fmla="*/ 381 h 616"/>
                <a:gd name="T120" fmla="*/ 46 w 713"/>
                <a:gd name="T121" fmla="*/ 291 h 616"/>
                <a:gd name="T122" fmla="*/ 37 w 713"/>
                <a:gd name="T123" fmla="*/ 248 h 616"/>
                <a:gd name="T124" fmla="*/ 191 w 713"/>
                <a:gd name="T125" fmla="*/ 365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3" h="616">
                  <a:moveTo>
                    <a:pt x="9" y="180"/>
                  </a:moveTo>
                  <a:cubicBezTo>
                    <a:pt x="8" y="181"/>
                    <a:pt x="8" y="181"/>
                    <a:pt x="8" y="181"/>
                  </a:cubicBezTo>
                  <a:cubicBezTo>
                    <a:pt x="7" y="183"/>
                    <a:pt x="7" y="183"/>
                    <a:pt x="7" y="183"/>
                  </a:cubicBezTo>
                  <a:cubicBezTo>
                    <a:pt x="7" y="183"/>
                    <a:pt x="8" y="184"/>
                    <a:pt x="9" y="184"/>
                  </a:cubicBezTo>
                  <a:cubicBezTo>
                    <a:pt x="9" y="187"/>
                    <a:pt x="10" y="188"/>
                    <a:pt x="11" y="189"/>
                  </a:cubicBezTo>
                  <a:cubicBezTo>
                    <a:pt x="11" y="190"/>
                    <a:pt x="11" y="190"/>
                    <a:pt x="12" y="191"/>
                  </a:cubicBezTo>
                  <a:cubicBezTo>
                    <a:pt x="14" y="193"/>
                    <a:pt x="17" y="195"/>
                    <a:pt x="20" y="197"/>
                  </a:cubicBezTo>
                  <a:cubicBezTo>
                    <a:pt x="23" y="200"/>
                    <a:pt x="26" y="202"/>
                    <a:pt x="30" y="205"/>
                  </a:cubicBezTo>
                  <a:cubicBezTo>
                    <a:pt x="30" y="208"/>
                    <a:pt x="30" y="208"/>
                    <a:pt x="30" y="208"/>
                  </a:cubicBezTo>
                  <a:cubicBezTo>
                    <a:pt x="30" y="216"/>
                    <a:pt x="31" y="224"/>
                    <a:pt x="32" y="232"/>
                  </a:cubicBezTo>
                  <a:cubicBezTo>
                    <a:pt x="31" y="227"/>
                    <a:pt x="30" y="221"/>
                    <a:pt x="29" y="215"/>
                  </a:cubicBezTo>
                  <a:cubicBezTo>
                    <a:pt x="27" y="215"/>
                    <a:pt x="27" y="215"/>
                    <a:pt x="27" y="215"/>
                  </a:cubicBezTo>
                  <a:cubicBezTo>
                    <a:pt x="27" y="217"/>
                    <a:pt x="27" y="219"/>
                    <a:pt x="27" y="221"/>
                  </a:cubicBezTo>
                  <a:cubicBezTo>
                    <a:pt x="27" y="223"/>
                    <a:pt x="27" y="226"/>
                    <a:pt x="27" y="228"/>
                  </a:cubicBezTo>
                  <a:cubicBezTo>
                    <a:pt x="27" y="231"/>
                    <a:pt x="27" y="233"/>
                    <a:pt x="27" y="235"/>
                  </a:cubicBezTo>
                  <a:cubicBezTo>
                    <a:pt x="29" y="235"/>
                    <a:pt x="29" y="235"/>
                    <a:pt x="29" y="235"/>
                  </a:cubicBezTo>
                  <a:cubicBezTo>
                    <a:pt x="29" y="234"/>
                    <a:pt x="29" y="232"/>
                    <a:pt x="29" y="230"/>
                  </a:cubicBezTo>
                  <a:cubicBezTo>
                    <a:pt x="31" y="236"/>
                    <a:pt x="32" y="242"/>
                    <a:pt x="34" y="248"/>
                  </a:cubicBezTo>
                  <a:cubicBezTo>
                    <a:pt x="32" y="248"/>
                    <a:pt x="30" y="247"/>
                    <a:pt x="28" y="247"/>
                  </a:cubicBezTo>
                  <a:cubicBezTo>
                    <a:pt x="28" y="249"/>
                    <a:pt x="28" y="249"/>
                    <a:pt x="28" y="249"/>
                  </a:cubicBezTo>
                  <a:cubicBezTo>
                    <a:pt x="44" y="253"/>
                    <a:pt x="60" y="262"/>
                    <a:pt x="76" y="274"/>
                  </a:cubicBezTo>
                  <a:cubicBezTo>
                    <a:pt x="74" y="274"/>
                    <a:pt x="71" y="273"/>
                    <a:pt x="69" y="273"/>
                  </a:cubicBezTo>
                  <a:cubicBezTo>
                    <a:pt x="69" y="275"/>
                    <a:pt x="69" y="275"/>
                    <a:pt x="69" y="275"/>
                  </a:cubicBezTo>
                  <a:cubicBezTo>
                    <a:pt x="73" y="276"/>
                    <a:pt x="78" y="278"/>
                    <a:pt x="82" y="280"/>
                  </a:cubicBezTo>
                  <a:cubicBezTo>
                    <a:pt x="84" y="281"/>
                    <a:pt x="85" y="282"/>
                    <a:pt x="87" y="283"/>
                  </a:cubicBezTo>
                  <a:cubicBezTo>
                    <a:pt x="98" y="294"/>
                    <a:pt x="109" y="305"/>
                    <a:pt x="119" y="315"/>
                  </a:cubicBezTo>
                  <a:cubicBezTo>
                    <a:pt x="100" y="299"/>
                    <a:pt x="78" y="285"/>
                    <a:pt x="60" y="273"/>
                  </a:cubicBezTo>
                  <a:cubicBezTo>
                    <a:pt x="57" y="271"/>
                    <a:pt x="57" y="271"/>
                    <a:pt x="57" y="271"/>
                  </a:cubicBezTo>
                  <a:cubicBezTo>
                    <a:pt x="58" y="275"/>
                    <a:pt x="58" y="275"/>
                    <a:pt x="58" y="275"/>
                  </a:cubicBezTo>
                  <a:cubicBezTo>
                    <a:pt x="58" y="275"/>
                    <a:pt x="58" y="275"/>
                    <a:pt x="59" y="275"/>
                  </a:cubicBezTo>
                  <a:cubicBezTo>
                    <a:pt x="58" y="275"/>
                    <a:pt x="57" y="274"/>
                    <a:pt x="56" y="274"/>
                  </a:cubicBezTo>
                  <a:cubicBezTo>
                    <a:pt x="56" y="272"/>
                    <a:pt x="56" y="272"/>
                    <a:pt x="56" y="272"/>
                  </a:cubicBezTo>
                  <a:cubicBezTo>
                    <a:pt x="55" y="272"/>
                    <a:pt x="55" y="272"/>
                    <a:pt x="54" y="272"/>
                  </a:cubicBezTo>
                  <a:cubicBezTo>
                    <a:pt x="47" y="268"/>
                    <a:pt x="40" y="264"/>
                    <a:pt x="35" y="261"/>
                  </a:cubicBezTo>
                  <a:cubicBezTo>
                    <a:pt x="34" y="262"/>
                    <a:pt x="34" y="262"/>
                    <a:pt x="34" y="262"/>
                  </a:cubicBezTo>
                  <a:cubicBezTo>
                    <a:pt x="33" y="261"/>
                    <a:pt x="33" y="261"/>
                    <a:pt x="32" y="260"/>
                  </a:cubicBezTo>
                  <a:cubicBezTo>
                    <a:pt x="31" y="260"/>
                    <a:pt x="29" y="260"/>
                    <a:pt x="28" y="261"/>
                  </a:cubicBezTo>
                  <a:cubicBezTo>
                    <a:pt x="28" y="261"/>
                    <a:pt x="28" y="261"/>
                    <a:pt x="27" y="260"/>
                  </a:cubicBezTo>
                  <a:cubicBezTo>
                    <a:pt x="25" y="259"/>
                    <a:pt x="23" y="261"/>
                    <a:pt x="22" y="263"/>
                  </a:cubicBezTo>
                  <a:cubicBezTo>
                    <a:pt x="21" y="262"/>
                    <a:pt x="19" y="261"/>
                    <a:pt x="17" y="260"/>
                  </a:cubicBezTo>
                  <a:cubicBezTo>
                    <a:pt x="13" y="259"/>
                    <a:pt x="10" y="264"/>
                    <a:pt x="13" y="266"/>
                  </a:cubicBezTo>
                  <a:cubicBezTo>
                    <a:pt x="16" y="268"/>
                    <a:pt x="18" y="270"/>
                    <a:pt x="20" y="272"/>
                  </a:cubicBezTo>
                  <a:cubicBezTo>
                    <a:pt x="20" y="272"/>
                    <a:pt x="20" y="272"/>
                    <a:pt x="20" y="272"/>
                  </a:cubicBezTo>
                  <a:cubicBezTo>
                    <a:pt x="21" y="273"/>
                    <a:pt x="22" y="273"/>
                    <a:pt x="22" y="273"/>
                  </a:cubicBezTo>
                  <a:cubicBezTo>
                    <a:pt x="23" y="273"/>
                    <a:pt x="23" y="273"/>
                    <a:pt x="24" y="274"/>
                  </a:cubicBezTo>
                  <a:cubicBezTo>
                    <a:pt x="24" y="274"/>
                    <a:pt x="24" y="274"/>
                    <a:pt x="24" y="274"/>
                  </a:cubicBezTo>
                  <a:cubicBezTo>
                    <a:pt x="24" y="275"/>
                    <a:pt x="24" y="275"/>
                    <a:pt x="24" y="275"/>
                  </a:cubicBezTo>
                  <a:cubicBezTo>
                    <a:pt x="24" y="275"/>
                    <a:pt x="24" y="275"/>
                    <a:pt x="24" y="275"/>
                  </a:cubicBezTo>
                  <a:cubicBezTo>
                    <a:pt x="23" y="275"/>
                    <a:pt x="23" y="275"/>
                    <a:pt x="23" y="276"/>
                  </a:cubicBezTo>
                  <a:cubicBezTo>
                    <a:pt x="22" y="276"/>
                    <a:pt x="21" y="277"/>
                    <a:pt x="21" y="277"/>
                  </a:cubicBezTo>
                  <a:cubicBezTo>
                    <a:pt x="20" y="278"/>
                    <a:pt x="20" y="278"/>
                    <a:pt x="20" y="278"/>
                  </a:cubicBezTo>
                  <a:cubicBezTo>
                    <a:pt x="21" y="279"/>
                    <a:pt x="21" y="279"/>
                    <a:pt x="21" y="279"/>
                  </a:cubicBezTo>
                  <a:cubicBezTo>
                    <a:pt x="24" y="283"/>
                    <a:pt x="28" y="287"/>
                    <a:pt x="32" y="290"/>
                  </a:cubicBezTo>
                  <a:cubicBezTo>
                    <a:pt x="28" y="289"/>
                    <a:pt x="25" y="288"/>
                    <a:pt x="23" y="287"/>
                  </a:cubicBezTo>
                  <a:cubicBezTo>
                    <a:pt x="21" y="290"/>
                    <a:pt x="21" y="290"/>
                    <a:pt x="21" y="290"/>
                  </a:cubicBezTo>
                  <a:cubicBezTo>
                    <a:pt x="29" y="296"/>
                    <a:pt x="37" y="303"/>
                    <a:pt x="45" y="309"/>
                  </a:cubicBezTo>
                  <a:cubicBezTo>
                    <a:pt x="45" y="313"/>
                    <a:pt x="45" y="321"/>
                    <a:pt x="47" y="329"/>
                  </a:cubicBezTo>
                  <a:cubicBezTo>
                    <a:pt x="46" y="326"/>
                    <a:pt x="45" y="324"/>
                    <a:pt x="44" y="322"/>
                  </a:cubicBezTo>
                  <a:cubicBezTo>
                    <a:pt x="42" y="323"/>
                    <a:pt x="42" y="323"/>
                    <a:pt x="42" y="323"/>
                  </a:cubicBezTo>
                  <a:cubicBezTo>
                    <a:pt x="42" y="323"/>
                    <a:pt x="42" y="324"/>
                    <a:pt x="42" y="324"/>
                  </a:cubicBezTo>
                  <a:cubicBezTo>
                    <a:pt x="42" y="331"/>
                    <a:pt x="44" y="338"/>
                    <a:pt x="46" y="344"/>
                  </a:cubicBezTo>
                  <a:cubicBezTo>
                    <a:pt x="45" y="349"/>
                    <a:pt x="44" y="353"/>
                    <a:pt x="44" y="357"/>
                  </a:cubicBezTo>
                  <a:cubicBezTo>
                    <a:pt x="44" y="363"/>
                    <a:pt x="45" y="369"/>
                    <a:pt x="47" y="374"/>
                  </a:cubicBezTo>
                  <a:cubicBezTo>
                    <a:pt x="49" y="377"/>
                    <a:pt x="49" y="377"/>
                    <a:pt x="49" y="377"/>
                  </a:cubicBezTo>
                  <a:cubicBezTo>
                    <a:pt x="50" y="374"/>
                    <a:pt x="50" y="374"/>
                    <a:pt x="50" y="374"/>
                  </a:cubicBezTo>
                  <a:cubicBezTo>
                    <a:pt x="51" y="370"/>
                    <a:pt x="52" y="366"/>
                    <a:pt x="52" y="362"/>
                  </a:cubicBezTo>
                  <a:cubicBezTo>
                    <a:pt x="58" y="374"/>
                    <a:pt x="67" y="384"/>
                    <a:pt x="76" y="395"/>
                  </a:cubicBezTo>
                  <a:cubicBezTo>
                    <a:pt x="84" y="402"/>
                    <a:pt x="92" y="410"/>
                    <a:pt x="100" y="417"/>
                  </a:cubicBezTo>
                  <a:cubicBezTo>
                    <a:pt x="96" y="416"/>
                    <a:pt x="93" y="415"/>
                    <a:pt x="90" y="415"/>
                  </a:cubicBezTo>
                  <a:cubicBezTo>
                    <a:pt x="89" y="415"/>
                    <a:pt x="88" y="415"/>
                    <a:pt x="87" y="416"/>
                  </a:cubicBezTo>
                  <a:cubicBezTo>
                    <a:pt x="87" y="418"/>
                    <a:pt x="87" y="418"/>
                    <a:pt x="87" y="418"/>
                  </a:cubicBezTo>
                  <a:cubicBezTo>
                    <a:pt x="88" y="418"/>
                    <a:pt x="89" y="418"/>
                    <a:pt x="90" y="418"/>
                  </a:cubicBezTo>
                  <a:cubicBezTo>
                    <a:pt x="94" y="418"/>
                    <a:pt x="100" y="420"/>
                    <a:pt x="105" y="423"/>
                  </a:cubicBezTo>
                  <a:cubicBezTo>
                    <a:pt x="110" y="428"/>
                    <a:pt x="115" y="433"/>
                    <a:pt x="119" y="438"/>
                  </a:cubicBezTo>
                  <a:cubicBezTo>
                    <a:pt x="120" y="438"/>
                    <a:pt x="120" y="438"/>
                    <a:pt x="120" y="438"/>
                  </a:cubicBezTo>
                  <a:cubicBezTo>
                    <a:pt x="125" y="443"/>
                    <a:pt x="131" y="449"/>
                    <a:pt x="136" y="455"/>
                  </a:cubicBezTo>
                  <a:cubicBezTo>
                    <a:pt x="130" y="450"/>
                    <a:pt x="124" y="446"/>
                    <a:pt x="118" y="441"/>
                  </a:cubicBezTo>
                  <a:cubicBezTo>
                    <a:pt x="117" y="443"/>
                    <a:pt x="117" y="443"/>
                    <a:pt x="117" y="443"/>
                  </a:cubicBezTo>
                  <a:cubicBezTo>
                    <a:pt x="125" y="450"/>
                    <a:pt x="134" y="456"/>
                    <a:pt x="142" y="462"/>
                  </a:cubicBezTo>
                  <a:cubicBezTo>
                    <a:pt x="135" y="464"/>
                    <a:pt x="130" y="466"/>
                    <a:pt x="127" y="467"/>
                  </a:cubicBezTo>
                  <a:cubicBezTo>
                    <a:pt x="124" y="464"/>
                    <a:pt x="121" y="463"/>
                    <a:pt x="121" y="463"/>
                  </a:cubicBezTo>
                  <a:cubicBezTo>
                    <a:pt x="122" y="464"/>
                    <a:pt x="123" y="466"/>
                    <a:pt x="125" y="468"/>
                  </a:cubicBezTo>
                  <a:cubicBezTo>
                    <a:pt x="125" y="468"/>
                    <a:pt x="125" y="468"/>
                    <a:pt x="125" y="468"/>
                  </a:cubicBezTo>
                  <a:cubicBezTo>
                    <a:pt x="125" y="468"/>
                    <a:pt x="125" y="468"/>
                    <a:pt x="125" y="468"/>
                  </a:cubicBezTo>
                  <a:cubicBezTo>
                    <a:pt x="142" y="489"/>
                    <a:pt x="211" y="545"/>
                    <a:pt x="211" y="545"/>
                  </a:cubicBezTo>
                  <a:cubicBezTo>
                    <a:pt x="211" y="529"/>
                    <a:pt x="147" y="481"/>
                    <a:pt x="127" y="467"/>
                  </a:cubicBezTo>
                  <a:cubicBezTo>
                    <a:pt x="132" y="466"/>
                    <a:pt x="137" y="465"/>
                    <a:pt x="144" y="464"/>
                  </a:cubicBezTo>
                  <a:cubicBezTo>
                    <a:pt x="145" y="465"/>
                    <a:pt x="147" y="466"/>
                    <a:pt x="148" y="467"/>
                  </a:cubicBezTo>
                  <a:cubicBezTo>
                    <a:pt x="150" y="469"/>
                    <a:pt x="152" y="471"/>
                    <a:pt x="154" y="473"/>
                  </a:cubicBezTo>
                  <a:cubicBezTo>
                    <a:pt x="153" y="473"/>
                    <a:pt x="151" y="472"/>
                    <a:pt x="150" y="472"/>
                  </a:cubicBezTo>
                  <a:cubicBezTo>
                    <a:pt x="149" y="471"/>
                    <a:pt x="148" y="469"/>
                    <a:pt x="147" y="467"/>
                  </a:cubicBezTo>
                  <a:cubicBezTo>
                    <a:pt x="145" y="469"/>
                    <a:pt x="145" y="469"/>
                    <a:pt x="145" y="469"/>
                  </a:cubicBezTo>
                  <a:cubicBezTo>
                    <a:pt x="146" y="471"/>
                    <a:pt x="147" y="473"/>
                    <a:pt x="149" y="474"/>
                  </a:cubicBezTo>
                  <a:cubicBezTo>
                    <a:pt x="151" y="475"/>
                    <a:pt x="152" y="476"/>
                    <a:pt x="154" y="476"/>
                  </a:cubicBezTo>
                  <a:cubicBezTo>
                    <a:pt x="155" y="476"/>
                    <a:pt x="156" y="475"/>
                    <a:pt x="157" y="475"/>
                  </a:cubicBezTo>
                  <a:cubicBezTo>
                    <a:pt x="158" y="475"/>
                    <a:pt x="158" y="475"/>
                    <a:pt x="158" y="475"/>
                  </a:cubicBezTo>
                  <a:cubicBezTo>
                    <a:pt x="171" y="486"/>
                    <a:pt x="184" y="498"/>
                    <a:pt x="196" y="510"/>
                  </a:cubicBezTo>
                  <a:cubicBezTo>
                    <a:pt x="198" y="508"/>
                    <a:pt x="198" y="508"/>
                    <a:pt x="198" y="508"/>
                  </a:cubicBezTo>
                  <a:cubicBezTo>
                    <a:pt x="191" y="501"/>
                    <a:pt x="184" y="495"/>
                    <a:pt x="177" y="488"/>
                  </a:cubicBezTo>
                  <a:cubicBezTo>
                    <a:pt x="177" y="488"/>
                    <a:pt x="177" y="488"/>
                    <a:pt x="177" y="488"/>
                  </a:cubicBezTo>
                  <a:cubicBezTo>
                    <a:pt x="171" y="482"/>
                    <a:pt x="163" y="473"/>
                    <a:pt x="153" y="462"/>
                  </a:cubicBezTo>
                  <a:cubicBezTo>
                    <a:pt x="154" y="462"/>
                    <a:pt x="155" y="462"/>
                    <a:pt x="156" y="462"/>
                  </a:cubicBezTo>
                  <a:cubicBezTo>
                    <a:pt x="171" y="475"/>
                    <a:pt x="198" y="501"/>
                    <a:pt x="201" y="509"/>
                  </a:cubicBezTo>
                  <a:cubicBezTo>
                    <a:pt x="201" y="509"/>
                    <a:pt x="200" y="490"/>
                    <a:pt x="159" y="462"/>
                  </a:cubicBezTo>
                  <a:cubicBezTo>
                    <a:pt x="162" y="461"/>
                    <a:pt x="166" y="461"/>
                    <a:pt x="169" y="461"/>
                  </a:cubicBezTo>
                  <a:cubicBezTo>
                    <a:pt x="169" y="462"/>
                    <a:pt x="170" y="463"/>
                    <a:pt x="170" y="463"/>
                  </a:cubicBezTo>
                  <a:cubicBezTo>
                    <a:pt x="173" y="463"/>
                    <a:pt x="173" y="463"/>
                    <a:pt x="173" y="463"/>
                  </a:cubicBezTo>
                  <a:cubicBezTo>
                    <a:pt x="172" y="462"/>
                    <a:pt x="172" y="461"/>
                    <a:pt x="172" y="460"/>
                  </a:cubicBezTo>
                  <a:cubicBezTo>
                    <a:pt x="176" y="460"/>
                    <a:pt x="181" y="460"/>
                    <a:pt x="185" y="460"/>
                  </a:cubicBezTo>
                  <a:cubicBezTo>
                    <a:pt x="186" y="461"/>
                    <a:pt x="187" y="463"/>
                    <a:pt x="188" y="465"/>
                  </a:cubicBezTo>
                  <a:cubicBezTo>
                    <a:pt x="184" y="466"/>
                    <a:pt x="180" y="467"/>
                    <a:pt x="176" y="469"/>
                  </a:cubicBezTo>
                  <a:cubicBezTo>
                    <a:pt x="177" y="472"/>
                    <a:pt x="177" y="472"/>
                    <a:pt x="177" y="472"/>
                  </a:cubicBezTo>
                  <a:cubicBezTo>
                    <a:pt x="181" y="470"/>
                    <a:pt x="185" y="468"/>
                    <a:pt x="189" y="467"/>
                  </a:cubicBezTo>
                  <a:cubicBezTo>
                    <a:pt x="190" y="468"/>
                    <a:pt x="190" y="469"/>
                    <a:pt x="191" y="470"/>
                  </a:cubicBezTo>
                  <a:cubicBezTo>
                    <a:pt x="190" y="470"/>
                    <a:pt x="190" y="469"/>
                    <a:pt x="190" y="469"/>
                  </a:cubicBezTo>
                  <a:cubicBezTo>
                    <a:pt x="189" y="472"/>
                    <a:pt x="189" y="472"/>
                    <a:pt x="189" y="472"/>
                  </a:cubicBezTo>
                  <a:cubicBezTo>
                    <a:pt x="190" y="472"/>
                    <a:pt x="191" y="473"/>
                    <a:pt x="193" y="473"/>
                  </a:cubicBezTo>
                  <a:cubicBezTo>
                    <a:pt x="198" y="480"/>
                    <a:pt x="204" y="486"/>
                    <a:pt x="211" y="487"/>
                  </a:cubicBezTo>
                  <a:cubicBezTo>
                    <a:pt x="225" y="489"/>
                    <a:pt x="413" y="518"/>
                    <a:pt x="474" y="531"/>
                  </a:cubicBezTo>
                  <a:cubicBezTo>
                    <a:pt x="469" y="530"/>
                    <a:pt x="464" y="528"/>
                    <a:pt x="458" y="527"/>
                  </a:cubicBezTo>
                  <a:cubicBezTo>
                    <a:pt x="459" y="526"/>
                    <a:pt x="459" y="526"/>
                    <a:pt x="459" y="526"/>
                  </a:cubicBezTo>
                  <a:cubicBezTo>
                    <a:pt x="459" y="526"/>
                    <a:pt x="459" y="526"/>
                    <a:pt x="459" y="526"/>
                  </a:cubicBezTo>
                  <a:cubicBezTo>
                    <a:pt x="469" y="527"/>
                    <a:pt x="480" y="528"/>
                    <a:pt x="490" y="528"/>
                  </a:cubicBezTo>
                  <a:cubicBezTo>
                    <a:pt x="493" y="529"/>
                    <a:pt x="496" y="529"/>
                    <a:pt x="499" y="530"/>
                  </a:cubicBezTo>
                  <a:cubicBezTo>
                    <a:pt x="505" y="536"/>
                    <a:pt x="509" y="540"/>
                    <a:pt x="510" y="542"/>
                  </a:cubicBezTo>
                  <a:cubicBezTo>
                    <a:pt x="510" y="545"/>
                    <a:pt x="508" y="548"/>
                    <a:pt x="507" y="551"/>
                  </a:cubicBezTo>
                  <a:cubicBezTo>
                    <a:pt x="507" y="549"/>
                    <a:pt x="507" y="547"/>
                    <a:pt x="507" y="545"/>
                  </a:cubicBezTo>
                  <a:cubicBezTo>
                    <a:pt x="505" y="545"/>
                    <a:pt x="505" y="545"/>
                    <a:pt x="505" y="545"/>
                  </a:cubicBezTo>
                  <a:cubicBezTo>
                    <a:pt x="503" y="549"/>
                    <a:pt x="501" y="555"/>
                    <a:pt x="499" y="561"/>
                  </a:cubicBezTo>
                  <a:cubicBezTo>
                    <a:pt x="499" y="563"/>
                    <a:pt x="498" y="566"/>
                    <a:pt x="498" y="569"/>
                  </a:cubicBezTo>
                  <a:cubicBezTo>
                    <a:pt x="495" y="573"/>
                    <a:pt x="493" y="578"/>
                    <a:pt x="492" y="583"/>
                  </a:cubicBezTo>
                  <a:cubicBezTo>
                    <a:pt x="494" y="584"/>
                    <a:pt x="494" y="584"/>
                    <a:pt x="494" y="584"/>
                  </a:cubicBezTo>
                  <a:cubicBezTo>
                    <a:pt x="494" y="584"/>
                    <a:pt x="494" y="583"/>
                    <a:pt x="494" y="583"/>
                  </a:cubicBezTo>
                  <a:cubicBezTo>
                    <a:pt x="497" y="584"/>
                    <a:pt x="497" y="584"/>
                    <a:pt x="497" y="584"/>
                  </a:cubicBezTo>
                  <a:cubicBezTo>
                    <a:pt x="497" y="583"/>
                    <a:pt x="497" y="583"/>
                    <a:pt x="497" y="583"/>
                  </a:cubicBezTo>
                  <a:cubicBezTo>
                    <a:pt x="498" y="588"/>
                    <a:pt x="499" y="593"/>
                    <a:pt x="501" y="598"/>
                  </a:cubicBezTo>
                  <a:cubicBezTo>
                    <a:pt x="432" y="577"/>
                    <a:pt x="312" y="559"/>
                    <a:pt x="264" y="552"/>
                  </a:cubicBezTo>
                  <a:cubicBezTo>
                    <a:pt x="337" y="565"/>
                    <a:pt x="545" y="616"/>
                    <a:pt x="545" y="616"/>
                  </a:cubicBezTo>
                  <a:cubicBezTo>
                    <a:pt x="537" y="610"/>
                    <a:pt x="523" y="605"/>
                    <a:pt x="505" y="599"/>
                  </a:cubicBezTo>
                  <a:cubicBezTo>
                    <a:pt x="506" y="598"/>
                    <a:pt x="507" y="598"/>
                    <a:pt x="508" y="597"/>
                  </a:cubicBezTo>
                  <a:cubicBezTo>
                    <a:pt x="508" y="600"/>
                    <a:pt x="508" y="600"/>
                    <a:pt x="508" y="600"/>
                  </a:cubicBezTo>
                  <a:cubicBezTo>
                    <a:pt x="510" y="596"/>
                    <a:pt x="510" y="596"/>
                    <a:pt x="510" y="596"/>
                  </a:cubicBezTo>
                  <a:cubicBezTo>
                    <a:pt x="510" y="595"/>
                    <a:pt x="510" y="594"/>
                    <a:pt x="510" y="593"/>
                  </a:cubicBezTo>
                  <a:cubicBezTo>
                    <a:pt x="520" y="578"/>
                    <a:pt x="522" y="546"/>
                    <a:pt x="522" y="540"/>
                  </a:cubicBezTo>
                  <a:cubicBezTo>
                    <a:pt x="522" y="539"/>
                    <a:pt x="520" y="536"/>
                    <a:pt x="517" y="532"/>
                  </a:cubicBezTo>
                  <a:cubicBezTo>
                    <a:pt x="520" y="533"/>
                    <a:pt x="524" y="533"/>
                    <a:pt x="528" y="533"/>
                  </a:cubicBezTo>
                  <a:cubicBezTo>
                    <a:pt x="528" y="531"/>
                    <a:pt x="528" y="531"/>
                    <a:pt x="528" y="531"/>
                  </a:cubicBezTo>
                  <a:cubicBezTo>
                    <a:pt x="523" y="530"/>
                    <a:pt x="518" y="529"/>
                    <a:pt x="513" y="528"/>
                  </a:cubicBezTo>
                  <a:cubicBezTo>
                    <a:pt x="513" y="528"/>
                    <a:pt x="513" y="527"/>
                    <a:pt x="513" y="527"/>
                  </a:cubicBezTo>
                  <a:cubicBezTo>
                    <a:pt x="513" y="527"/>
                    <a:pt x="513" y="527"/>
                    <a:pt x="513" y="527"/>
                  </a:cubicBezTo>
                  <a:cubicBezTo>
                    <a:pt x="513" y="527"/>
                    <a:pt x="513" y="527"/>
                    <a:pt x="513" y="527"/>
                  </a:cubicBezTo>
                  <a:cubicBezTo>
                    <a:pt x="513" y="527"/>
                    <a:pt x="513" y="527"/>
                    <a:pt x="513" y="527"/>
                  </a:cubicBezTo>
                  <a:cubicBezTo>
                    <a:pt x="512" y="522"/>
                    <a:pt x="509" y="518"/>
                    <a:pt x="506" y="514"/>
                  </a:cubicBezTo>
                  <a:cubicBezTo>
                    <a:pt x="507" y="515"/>
                    <a:pt x="508" y="515"/>
                    <a:pt x="508" y="515"/>
                  </a:cubicBezTo>
                  <a:cubicBezTo>
                    <a:pt x="509" y="513"/>
                    <a:pt x="509" y="513"/>
                    <a:pt x="509" y="513"/>
                  </a:cubicBezTo>
                  <a:cubicBezTo>
                    <a:pt x="507" y="512"/>
                    <a:pt x="506" y="511"/>
                    <a:pt x="504" y="511"/>
                  </a:cubicBezTo>
                  <a:cubicBezTo>
                    <a:pt x="504" y="510"/>
                    <a:pt x="504" y="510"/>
                    <a:pt x="504" y="510"/>
                  </a:cubicBezTo>
                  <a:cubicBezTo>
                    <a:pt x="501" y="508"/>
                    <a:pt x="497" y="505"/>
                    <a:pt x="494" y="502"/>
                  </a:cubicBezTo>
                  <a:cubicBezTo>
                    <a:pt x="489" y="497"/>
                    <a:pt x="483" y="493"/>
                    <a:pt x="477" y="490"/>
                  </a:cubicBezTo>
                  <a:cubicBezTo>
                    <a:pt x="473" y="487"/>
                    <a:pt x="469" y="485"/>
                    <a:pt x="466" y="482"/>
                  </a:cubicBezTo>
                  <a:cubicBezTo>
                    <a:pt x="463" y="480"/>
                    <a:pt x="460" y="477"/>
                    <a:pt x="457" y="474"/>
                  </a:cubicBezTo>
                  <a:cubicBezTo>
                    <a:pt x="456" y="473"/>
                    <a:pt x="455" y="472"/>
                    <a:pt x="454" y="471"/>
                  </a:cubicBezTo>
                  <a:cubicBezTo>
                    <a:pt x="452" y="469"/>
                    <a:pt x="449" y="466"/>
                    <a:pt x="448" y="464"/>
                  </a:cubicBezTo>
                  <a:cubicBezTo>
                    <a:pt x="451" y="465"/>
                    <a:pt x="454" y="465"/>
                    <a:pt x="458" y="465"/>
                  </a:cubicBezTo>
                  <a:cubicBezTo>
                    <a:pt x="458" y="468"/>
                    <a:pt x="459" y="470"/>
                    <a:pt x="460" y="472"/>
                  </a:cubicBezTo>
                  <a:cubicBezTo>
                    <a:pt x="463" y="476"/>
                    <a:pt x="467" y="479"/>
                    <a:pt x="473" y="479"/>
                  </a:cubicBezTo>
                  <a:cubicBezTo>
                    <a:pt x="475" y="479"/>
                    <a:pt x="478" y="478"/>
                    <a:pt x="481" y="477"/>
                  </a:cubicBezTo>
                  <a:cubicBezTo>
                    <a:pt x="480" y="475"/>
                    <a:pt x="480" y="475"/>
                    <a:pt x="480" y="475"/>
                  </a:cubicBezTo>
                  <a:cubicBezTo>
                    <a:pt x="477" y="476"/>
                    <a:pt x="475" y="476"/>
                    <a:pt x="473" y="476"/>
                  </a:cubicBezTo>
                  <a:cubicBezTo>
                    <a:pt x="468" y="476"/>
                    <a:pt x="465" y="474"/>
                    <a:pt x="462" y="470"/>
                  </a:cubicBezTo>
                  <a:cubicBezTo>
                    <a:pt x="462" y="469"/>
                    <a:pt x="461" y="467"/>
                    <a:pt x="460" y="465"/>
                  </a:cubicBezTo>
                  <a:cubicBezTo>
                    <a:pt x="464" y="466"/>
                    <a:pt x="468" y="466"/>
                    <a:pt x="472" y="466"/>
                  </a:cubicBezTo>
                  <a:cubicBezTo>
                    <a:pt x="473" y="466"/>
                    <a:pt x="473" y="466"/>
                    <a:pt x="473" y="466"/>
                  </a:cubicBezTo>
                  <a:cubicBezTo>
                    <a:pt x="472" y="469"/>
                    <a:pt x="472" y="469"/>
                    <a:pt x="472" y="469"/>
                  </a:cubicBezTo>
                  <a:cubicBezTo>
                    <a:pt x="475" y="466"/>
                    <a:pt x="475" y="466"/>
                    <a:pt x="475" y="466"/>
                  </a:cubicBezTo>
                  <a:cubicBezTo>
                    <a:pt x="484" y="457"/>
                    <a:pt x="491" y="443"/>
                    <a:pt x="491" y="429"/>
                  </a:cubicBezTo>
                  <a:cubicBezTo>
                    <a:pt x="491" y="426"/>
                    <a:pt x="490" y="423"/>
                    <a:pt x="489" y="420"/>
                  </a:cubicBezTo>
                  <a:cubicBezTo>
                    <a:pt x="488" y="412"/>
                    <a:pt x="485" y="404"/>
                    <a:pt x="483" y="399"/>
                  </a:cubicBezTo>
                  <a:cubicBezTo>
                    <a:pt x="483" y="399"/>
                    <a:pt x="483" y="399"/>
                    <a:pt x="483" y="399"/>
                  </a:cubicBezTo>
                  <a:cubicBezTo>
                    <a:pt x="484" y="397"/>
                    <a:pt x="484" y="395"/>
                    <a:pt x="483" y="394"/>
                  </a:cubicBezTo>
                  <a:cubicBezTo>
                    <a:pt x="479" y="390"/>
                    <a:pt x="475" y="387"/>
                    <a:pt x="472" y="384"/>
                  </a:cubicBezTo>
                  <a:cubicBezTo>
                    <a:pt x="472" y="384"/>
                    <a:pt x="472" y="383"/>
                    <a:pt x="472" y="383"/>
                  </a:cubicBezTo>
                  <a:cubicBezTo>
                    <a:pt x="476" y="383"/>
                    <a:pt x="478" y="383"/>
                    <a:pt x="479" y="383"/>
                  </a:cubicBezTo>
                  <a:cubicBezTo>
                    <a:pt x="480" y="383"/>
                    <a:pt x="481" y="383"/>
                    <a:pt x="481" y="383"/>
                  </a:cubicBezTo>
                  <a:cubicBezTo>
                    <a:pt x="481" y="385"/>
                    <a:pt x="482" y="387"/>
                    <a:pt x="482" y="388"/>
                  </a:cubicBezTo>
                  <a:cubicBezTo>
                    <a:pt x="483" y="392"/>
                    <a:pt x="483" y="392"/>
                    <a:pt x="483" y="392"/>
                  </a:cubicBezTo>
                  <a:cubicBezTo>
                    <a:pt x="484" y="388"/>
                    <a:pt x="484" y="388"/>
                    <a:pt x="484" y="388"/>
                  </a:cubicBezTo>
                  <a:cubicBezTo>
                    <a:pt x="485" y="386"/>
                    <a:pt x="486" y="383"/>
                    <a:pt x="486" y="380"/>
                  </a:cubicBezTo>
                  <a:cubicBezTo>
                    <a:pt x="487" y="380"/>
                    <a:pt x="487" y="380"/>
                    <a:pt x="487" y="380"/>
                  </a:cubicBezTo>
                  <a:cubicBezTo>
                    <a:pt x="489" y="381"/>
                    <a:pt x="491" y="382"/>
                    <a:pt x="493" y="383"/>
                  </a:cubicBezTo>
                  <a:cubicBezTo>
                    <a:pt x="493" y="385"/>
                    <a:pt x="493" y="385"/>
                    <a:pt x="493" y="385"/>
                  </a:cubicBezTo>
                  <a:cubicBezTo>
                    <a:pt x="494" y="385"/>
                    <a:pt x="495" y="385"/>
                    <a:pt x="496" y="386"/>
                  </a:cubicBezTo>
                  <a:cubicBezTo>
                    <a:pt x="497" y="386"/>
                    <a:pt x="497" y="386"/>
                    <a:pt x="498" y="386"/>
                  </a:cubicBezTo>
                  <a:cubicBezTo>
                    <a:pt x="498" y="386"/>
                    <a:pt x="498" y="386"/>
                    <a:pt x="498" y="386"/>
                  </a:cubicBezTo>
                  <a:cubicBezTo>
                    <a:pt x="498" y="386"/>
                    <a:pt x="499" y="386"/>
                    <a:pt x="499" y="385"/>
                  </a:cubicBezTo>
                  <a:cubicBezTo>
                    <a:pt x="499" y="385"/>
                    <a:pt x="499" y="385"/>
                    <a:pt x="499" y="384"/>
                  </a:cubicBezTo>
                  <a:cubicBezTo>
                    <a:pt x="499" y="384"/>
                    <a:pt x="499" y="384"/>
                    <a:pt x="499" y="384"/>
                  </a:cubicBezTo>
                  <a:cubicBezTo>
                    <a:pt x="499" y="383"/>
                    <a:pt x="499" y="383"/>
                    <a:pt x="499" y="383"/>
                  </a:cubicBezTo>
                  <a:cubicBezTo>
                    <a:pt x="499" y="383"/>
                    <a:pt x="498" y="383"/>
                    <a:pt x="498" y="383"/>
                  </a:cubicBezTo>
                  <a:cubicBezTo>
                    <a:pt x="498" y="382"/>
                    <a:pt x="497" y="382"/>
                    <a:pt x="496" y="382"/>
                  </a:cubicBezTo>
                  <a:cubicBezTo>
                    <a:pt x="496" y="382"/>
                    <a:pt x="496" y="382"/>
                    <a:pt x="496" y="382"/>
                  </a:cubicBezTo>
                  <a:cubicBezTo>
                    <a:pt x="496" y="382"/>
                    <a:pt x="496" y="382"/>
                    <a:pt x="496" y="382"/>
                  </a:cubicBezTo>
                  <a:cubicBezTo>
                    <a:pt x="494" y="380"/>
                    <a:pt x="491" y="379"/>
                    <a:pt x="489" y="378"/>
                  </a:cubicBezTo>
                  <a:cubicBezTo>
                    <a:pt x="491" y="376"/>
                    <a:pt x="492" y="373"/>
                    <a:pt x="494" y="370"/>
                  </a:cubicBezTo>
                  <a:cubicBezTo>
                    <a:pt x="495" y="370"/>
                    <a:pt x="495" y="370"/>
                    <a:pt x="496" y="370"/>
                  </a:cubicBezTo>
                  <a:cubicBezTo>
                    <a:pt x="497" y="370"/>
                    <a:pt x="498" y="370"/>
                    <a:pt x="498" y="370"/>
                  </a:cubicBezTo>
                  <a:cubicBezTo>
                    <a:pt x="500" y="370"/>
                    <a:pt x="500" y="370"/>
                    <a:pt x="500" y="370"/>
                  </a:cubicBezTo>
                  <a:cubicBezTo>
                    <a:pt x="499" y="368"/>
                    <a:pt x="499" y="368"/>
                    <a:pt x="499" y="368"/>
                  </a:cubicBezTo>
                  <a:cubicBezTo>
                    <a:pt x="498" y="367"/>
                    <a:pt x="497" y="365"/>
                    <a:pt x="496" y="364"/>
                  </a:cubicBezTo>
                  <a:cubicBezTo>
                    <a:pt x="499" y="354"/>
                    <a:pt x="499" y="344"/>
                    <a:pt x="498" y="338"/>
                  </a:cubicBezTo>
                  <a:cubicBezTo>
                    <a:pt x="498" y="334"/>
                    <a:pt x="496" y="331"/>
                    <a:pt x="494" y="329"/>
                  </a:cubicBezTo>
                  <a:cubicBezTo>
                    <a:pt x="493" y="328"/>
                    <a:pt x="493" y="327"/>
                    <a:pt x="492" y="326"/>
                  </a:cubicBezTo>
                  <a:cubicBezTo>
                    <a:pt x="494" y="325"/>
                    <a:pt x="494" y="325"/>
                    <a:pt x="494" y="325"/>
                  </a:cubicBezTo>
                  <a:cubicBezTo>
                    <a:pt x="492" y="324"/>
                    <a:pt x="492" y="324"/>
                    <a:pt x="492" y="324"/>
                  </a:cubicBezTo>
                  <a:cubicBezTo>
                    <a:pt x="492" y="324"/>
                    <a:pt x="492" y="324"/>
                    <a:pt x="492" y="324"/>
                  </a:cubicBezTo>
                  <a:cubicBezTo>
                    <a:pt x="492" y="324"/>
                    <a:pt x="492" y="324"/>
                    <a:pt x="492" y="324"/>
                  </a:cubicBezTo>
                  <a:cubicBezTo>
                    <a:pt x="494" y="324"/>
                    <a:pt x="494" y="324"/>
                    <a:pt x="494" y="324"/>
                  </a:cubicBezTo>
                  <a:cubicBezTo>
                    <a:pt x="495" y="325"/>
                    <a:pt x="495" y="325"/>
                    <a:pt x="495" y="325"/>
                  </a:cubicBezTo>
                  <a:cubicBezTo>
                    <a:pt x="496" y="325"/>
                    <a:pt x="496" y="325"/>
                    <a:pt x="496" y="325"/>
                  </a:cubicBezTo>
                  <a:cubicBezTo>
                    <a:pt x="498" y="330"/>
                    <a:pt x="500" y="336"/>
                    <a:pt x="502" y="341"/>
                  </a:cubicBezTo>
                  <a:cubicBezTo>
                    <a:pt x="505" y="340"/>
                    <a:pt x="505" y="340"/>
                    <a:pt x="505" y="340"/>
                  </a:cubicBezTo>
                  <a:cubicBezTo>
                    <a:pt x="504" y="339"/>
                    <a:pt x="504" y="338"/>
                    <a:pt x="504" y="337"/>
                  </a:cubicBezTo>
                  <a:cubicBezTo>
                    <a:pt x="505" y="339"/>
                    <a:pt x="506" y="342"/>
                    <a:pt x="508" y="343"/>
                  </a:cubicBezTo>
                  <a:cubicBezTo>
                    <a:pt x="510" y="342"/>
                    <a:pt x="510" y="342"/>
                    <a:pt x="510" y="342"/>
                  </a:cubicBezTo>
                  <a:cubicBezTo>
                    <a:pt x="505" y="336"/>
                    <a:pt x="500" y="327"/>
                    <a:pt x="496" y="318"/>
                  </a:cubicBezTo>
                  <a:cubicBezTo>
                    <a:pt x="496" y="318"/>
                    <a:pt x="496" y="317"/>
                    <a:pt x="496" y="317"/>
                  </a:cubicBezTo>
                  <a:cubicBezTo>
                    <a:pt x="496" y="317"/>
                    <a:pt x="496" y="317"/>
                    <a:pt x="496" y="317"/>
                  </a:cubicBezTo>
                  <a:cubicBezTo>
                    <a:pt x="497" y="316"/>
                    <a:pt x="497" y="316"/>
                    <a:pt x="497" y="316"/>
                  </a:cubicBezTo>
                  <a:cubicBezTo>
                    <a:pt x="501" y="332"/>
                    <a:pt x="514" y="330"/>
                    <a:pt x="528" y="307"/>
                  </a:cubicBezTo>
                  <a:cubicBezTo>
                    <a:pt x="540" y="288"/>
                    <a:pt x="575" y="265"/>
                    <a:pt x="604" y="251"/>
                  </a:cubicBezTo>
                  <a:cubicBezTo>
                    <a:pt x="612" y="251"/>
                    <a:pt x="619" y="252"/>
                    <a:pt x="626" y="252"/>
                  </a:cubicBezTo>
                  <a:cubicBezTo>
                    <a:pt x="626" y="249"/>
                    <a:pt x="626" y="249"/>
                    <a:pt x="626" y="249"/>
                  </a:cubicBezTo>
                  <a:cubicBezTo>
                    <a:pt x="625" y="249"/>
                    <a:pt x="624" y="249"/>
                    <a:pt x="623" y="249"/>
                  </a:cubicBezTo>
                  <a:cubicBezTo>
                    <a:pt x="627" y="249"/>
                    <a:pt x="631" y="249"/>
                    <a:pt x="635" y="249"/>
                  </a:cubicBezTo>
                  <a:cubicBezTo>
                    <a:pt x="640" y="249"/>
                    <a:pt x="645" y="249"/>
                    <a:pt x="649" y="249"/>
                  </a:cubicBezTo>
                  <a:cubicBezTo>
                    <a:pt x="649" y="247"/>
                    <a:pt x="649" y="247"/>
                    <a:pt x="649" y="247"/>
                  </a:cubicBezTo>
                  <a:cubicBezTo>
                    <a:pt x="645" y="247"/>
                    <a:pt x="640" y="246"/>
                    <a:pt x="635" y="246"/>
                  </a:cubicBezTo>
                  <a:cubicBezTo>
                    <a:pt x="628" y="246"/>
                    <a:pt x="621" y="247"/>
                    <a:pt x="613" y="247"/>
                  </a:cubicBezTo>
                  <a:cubicBezTo>
                    <a:pt x="618" y="245"/>
                    <a:pt x="622" y="244"/>
                    <a:pt x="626" y="242"/>
                  </a:cubicBezTo>
                  <a:cubicBezTo>
                    <a:pt x="627" y="243"/>
                    <a:pt x="627" y="243"/>
                    <a:pt x="628" y="244"/>
                  </a:cubicBezTo>
                  <a:cubicBezTo>
                    <a:pt x="630" y="242"/>
                    <a:pt x="630" y="242"/>
                    <a:pt x="630" y="242"/>
                  </a:cubicBezTo>
                  <a:cubicBezTo>
                    <a:pt x="630" y="242"/>
                    <a:pt x="629" y="242"/>
                    <a:pt x="629" y="242"/>
                  </a:cubicBezTo>
                  <a:cubicBezTo>
                    <a:pt x="632" y="241"/>
                    <a:pt x="634" y="240"/>
                    <a:pt x="637" y="240"/>
                  </a:cubicBezTo>
                  <a:cubicBezTo>
                    <a:pt x="638" y="239"/>
                    <a:pt x="639" y="239"/>
                    <a:pt x="641" y="239"/>
                  </a:cubicBezTo>
                  <a:cubicBezTo>
                    <a:pt x="648" y="238"/>
                    <a:pt x="655" y="236"/>
                    <a:pt x="662" y="234"/>
                  </a:cubicBezTo>
                  <a:cubicBezTo>
                    <a:pt x="662" y="234"/>
                    <a:pt x="662" y="234"/>
                    <a:pt x="662" y="234"/>
                  </a:cubicBezTo>
                  <a:cubicBezTo>
                    <a:pt x="663" y="234"/>
                    <a:pt x="663" y="234"/>
                    <a:pt x="664" y="234"/>
                  </a:cubicBezTo>
                  <a:cubicBezTo>
                    <a:pt x="664" y="234"/>
                    <a:pt x="664" y="234"/>
                    <a:pt x="664" y="234"/>
                  </a:cubicBezTo>
                  <a:cubicBezTo>
                    <a:pt x="672" y="235"/>
                    <a:pt x="679" y="234"/>
                    <a:pt x="687" y="233"/>
                  </a:cubicBezTo>
                  <a:cubicBezTo>
                    <a:pt x="692" y="233"/>
                    <a:pt x="697" y="234"/>
                    <a:pt x="702" y="234"/>
                  </a:cubicBezTo>
                  <a:cubicBezTo>
                    <a:pt x="695" y="236"/>
                    <a:pt x="688" y="236"/>
                    <a:pt x="680" y="236"/>
                  </a:cubicBezTo>
                  <a:cubicBezTo>
                    <a:pt x="678" y="237"/>
                    <a:pt x="678" y="239"/>
                    <a:pt x="680" y="239"/>
                  </a:cubicBezTo>
                  <a:cubicBezTo>
                    <a:pt x="688" y="239"/>
                    <a:pt x="696" y="239"/>
                    <a:pt x="704" y="237"/>
                  </a:cubicBezTo>
                  <a:cubicBezTo>
                    <a:pt x="705" y="241"/>
                    <a:pt x="703" y="247"/>
                    <a:pt x="695" y="256"/>
                  </a:cubicBezTo>
                  <a:cubicBezTo>
                    <a:pt x="695" y="256"/>
                    <a:pt x="711" y="255"/>
                    <a:pt x="710" y="236"/>
                  </a:cubicBezTo>
                  <a:cubicBezTo>
                    <a:pt x="710" y="236"/>
                    <a:pt x="710" y="236"/>
                    <a:pt x="709" y="235"/>
                  </a:cubicBezTo>
                  <a:cubicBezTo>
                    <a:pt x="710" y="235"/>
                    <a:pt x="711" y="235"/>
                    <a:pt x="711" y="235"/>
                  </a:cubicBezTo>
                  <a:cubicBezTo>
                    <a:pt x="713" y="234"/>
                    <a:pt x="713" y="231"/>
                    <a:pt x="711" y="231"/>
                  </a:cubicBezTo>
                  <a:cubicBezTo>
                    <a:pt x="710" y="231"/>
                    <a:pt x="708" y="230"/>
                    <a:pt x="707" y="230"/>
                  </a:cubicBezTo>
                  <a:cubicBezTo>
                    <a:pt x="702" y="225"/>
                    <a:pt x="692" y="224"/>
                    <a:pt x="679" y="224"/>
                  </a:cubicBezTo>
                  <a:cubicBezTo>
                    <a:pt x="670" y="221"/>
                    <a:pt x="661" y="217"/>
                    <a:pt x="652" y="213"/>
                  </a:cubicBezTo>
                  <a:cubicBezTo>
                    <a:pt x="659" y="214"/>
                    <a:pt x="670" y="214"/>
                    <a:pt x="676" y="209"/>
                  </a:cubicBezTo>
                  <a:cubicBezTo>
                    <a:pt x="676" y="210"/>
                    <a:pt x="676" y="211"/>
                    <a:pt x="676" y="211"/>
                  </a:cubicBezTo>
                  <a:cubicBezTo>
                    <a:pt x="673" y="210"/>
                    <a:pt x="672" y="213"/>
                    <a:pt x="674" y="214"/>
                  </a:cubicBezTo>
                  <a:cubicBezTo>
                    <a:pt x="680" y="218"/>
                    <a:pt x="681" y="205"/>
                    <a:pt x="679" y="201"/>
                  </a:cubicBezTo>
                  <a:cubicBezTo>
                    <a:pt x="679" y="201"/>
                    <a:pt x="680" y="200"/>
                    <a:pt x="680" y="200"/>
                  </a:cubicBezTo>
                  <a:cubicBezTo>
                    <a:pt x="680" y="191"/>
                    <a:pt x="669" y="181"/>
                    <a:pt x="649" y="173"/>
                  </a:cubicBezTo>
                  <a:cubicBezTo>
                    <a:pt x="644" y="167"/>
                    <a:pt x="637" y="161"/>
                    <a:pt x="630" y="156"/>
                  </a:cubicBezTo>
                  <a:cubicBezTo>
                    <a:pt x="610" y="140"/>
                    <a:pt x="586" y="127"/>
                    <a:pt x="563" y="116"/>
                  </a:cubicBezTo>
                  <a:cubicBezTo>
                    <a:pt x="561" y="114"/>
                    <a:pt x="559" y="119"/>
                    <a:pt x="561" y="120"/>
                  </a:cubicBezTo>
                  <a:cubicBezTo>
                    <a:pt x="576" y="127"/>
                    <a:pt x="590" y="135"/>
                    <a:pt x="603" y="144"/>
                  </a:cubicBezTo>
                  <a:cubicBezTo>
                    <a:pt x="603" y="145"/>
                    <a:pt x="603" y="145"/>
                    <a:pt x="603" y="145"/>
                  </a:cubicBezTo>
                  <a:cubicBezTo>
                    <a:pt x="604" y="145"/>
                    <a:pt x="606" y="146"/>
                    <a:pt x="607" y="146"/>
                  </a:cubicBezTo>
                  <a:cubicBezTo>
                    <a:pt x="618" y="153"/>
                    <a:pt x="628" y="160"/>
                    <a:pt x="638" y="168"/>
                  </a:cubicBezTo>
                  <a:cubicBezTo>
                    <a:pt x="639" y="168"/>
                    <a:pt x="640" y="168"/>
                    <a:pt x="640" y="168"/>
                  </a:cubicBezTo>
                  <a:cubicBezTo>
                    <a:pt x="642" y="169"/>
                    <a:pt x="643" y="170"/>
                    <a:pt x="644" y="172"/>
                  </a:cubicBezTo>
                  <a:cubicBezTo>
                    <a:pt x="639" y="170"/>
                    <a:pt x="633" y="168"/>
                    <a:pt x="626" y="167"/>
                  </a:cubicBezTo>
                  <a:cubicBezTo>
                    <a:pt x="624" y="166"/>
                    <a:pt x="621" y="165"/>
                    <a:pt x="619" y="163"/>
                  </a:cubicBezTo>
                  <a:cubicBezTo>
                    <a:pt x="619" y="162"/>
                    <a:pt x="619" y="162"/>
                    <a:pt x="619" y="162"/>
                  </a:cubicBezTo>
                  <a:cubicBezTo>
                    <a:pt x="622" y="163"/>
                    <a:pt x="624" y="164"/>
                    <a:pt x="626" y="165"/>
                  </a:cubicBezTo>
                  <a:cubicBezTo>
                    <a:pt x="627" y="166"/>
                    <a:pt x="629" y="163"/>
                    <a:pt x="627" y="162"/>
                  </a:cubicBezTo>
                  <a:cubicBezTo>
                    <a:pt x="617" y="157"/>
                    <a:pt x="607" y="151"/>
                    <a:pt x="597" y="145"/>
                  </a:cubicBezTo>
                  <a:cubicBezTo>
                    <a:pt x="593" y="142"/>
                    <a:pt x="589" y="139"/>
                    <a:pt x="586" y="137"/>
                  </a:cubicBezTo>
                  <a:cubicBezTo>
                    <a:pt x="602" y="145"/>
                    <a:pt x="612" y="149"/>
                    <a:pt x="612" y="149"/>
                  </a:cubicBezTo>
                  <a:cubicBezTo>
                    <a:pt x="612" y="149"/>
                    <a:pt x="597" y="142"/>
                    <a:pt x="575" y="130"/>
                  </a:cubicBezTo>
                  <a:cubicBezTo>
                    <a:pt x="568" y="124"/>
                    <a:pt x="560" y="120"/>
                    <a:pt x="552" y="116"/>
                  </a:cubicBezTo>
                  <a:cubicBezTo>
                    <a:pt x="539" y="107"/>
                    <a:pt x="526" y="98"/>
                    <a:pt x="512" y="88"/>
                  </a:cubicBezTo>
                  <a:cubicBezTo>
                    <a:pt x="511" y="87"/>
                    <a:pt x="508" y="90"/>
                    <a:pt x="510" y="91"/>
                  </a:cubicBezTo>
                  <a:cubicBezTo>
                    <a:pt x="516" y="95"/>
                    <a:pt x="521" y="99"/>
                    <a:pt x="527" y="103"/>
                  </a:cubicBezTo>
                  <a:cubicBezTo>
                    <a:pt x="459" y="66"/>
                    <a:pt x="372" y="20"/>
                    <a:pt x="355" y="14"/>
                  </a:cubicBezTo>
                  <a:cubicBezTo>
                    <a:pt x="326" y="3"/>
                    <a:pt x="285" y="6"/>
                    <a:pt x="285" y="6"/>
                  </a:cubicBezTo>
                  <a:cubicBezTo>
                    <a:pt x="285" y="6"/>
                    <a:pt x="257" y="0"/>
                    <a:pt x="220" y="39"/>
                  </a:cubicBezTo>
                  <a:cubicBezTo>
                    <a:pt x="205" y="56"/>
                    <a:pt x="201" y="78"/>
                    <a:pt x="202" y="98"/>
                  </a:cubicBezTo>
                  <a:cubicBezTo>
                    <a:pt x="201" y="98"/>
                    <a:pt x="200" y="99"/>
                    <a:pt x="200" y="100"/>
                  </a:cubicBezTo>
                  <a:cubicBezTo>
                    <a:pt x="200" y="100"/>
                    <a:pt x="200" y="100"/>
                    <a:pt x="200" y="100"/>
                  </a:cubicBezTo>
                  <a:cubicBezTo>
                    <a:pt x="200" y="100"/>
                    <a:pt x="200" y="101"/>
                    <a:pt x="200" y="101"/>
                  </a:cubicBezTo>
                  <a:cubicBezTo>
                    <a:pt x="201" y="104"/>
                    <a:pt x="200" y="107"/>
                    <a:pt x="200" y="110"/>
                  </a:cubicBezTo>
                  <a:cubicBezTo>
                    <a:pt x="200" y="111"/>
                    <a:pt x="202" y="112"/>
                    <a:pt x="202" y="111"/>
                  </a:cubicBezTo>
                  <a:cubicBezTo>
                    <a:pt x="203" y="113"/>
                    <a:pt x="203" y="115"/>
                    <a:pt x="204" y="116"/>
                  </a:cubicBezTo>
                  <a:cubicBezTo>
                    <a:pt x="204" y="117"/>
                    <a:pt x="204" y="118"/>
                    <a:pt x="204" y="119"/>
                  </a:cubicBezTo>
                  <a:cubicBezTo>
                    <a:pt x="203" y="117"/>
                    <a:pt x="200" y="118"/>
                    <a:pt x="200" y="121"/>
                  </a:cubicBezTo>
                  <a:cubicBezTo>
                    <a:pt x="200" y="133"/>
                    <a:pt x="200" y="145"/>
                    <a:pt x="200" y="157"/>
                  </a:cubicBezTo>
                  <a:cubicBezTo>
                    <a:pt x="200" y="157"/>
                    <a:pt x="199" y="157"/>
                    <a:pt x="199" y="157"/>
                  </a:cubicBezTo>
                  <a:cubicBezTo>
                    <a:pt x="198" y="157"/>
                    <a:pt x="198" y="157"/>
                    <a:pt x="197" y="156"/>
                  </a:cubicBezTo>
                  <a:cubicBezTo>
                    <a:pt x="197" y="156"/>
                    <a:pt x="196" y="157"/>
                    <a:pt x="195" y="157"/>
                  </a:cubicBezTo>
                  <a:cubicBezTo>
                    <a:pt x="195" y="157"/>
                    <a:pt x="195" y="157"/>
                    <a:pt x="195" y="158"/>
                  </a:cubicBezTo>
                  <a:cubicBezTo>
                    <a:pt x="192" y="158"/>
                    <a:pt x="189" y="158"/>
                    <a:pt x="186" y="159"/>
                  </a:cubicBezTo>
                  <a:cubicBezTo>
                    <a:pt x="170" y="155"/>
                    <a:pt x="152" y="159"/>
                    <a:pt x="135" y="164"/>
                  </a:cubicBezTo>
                  <a:cubicBezTo>
                    <a:pt x="114" y="165"/>
                    <a:pt x="93" y="167"/>
                    <a:pt x="76" y="174"/>
                  </a:cubicBezTo>
                  <a:cubicBezTo>
                    <a:pt x="73" y="174"/>
                    <a:pt x="70" y="175"/>
                    <a:pt x="67" y="175"/>
                  </a:cubicBezTo>
                  <a:cubicBezTo>
                    <a:pt x="51" y="175"/>
                    <a:pt x="35" y="174"/>
                    <a:pt x="19" y="177"/>
                  </a:cubicBezTo>
                  <a:cubicBezTo>
                    <a:pt x="18" y="177"/>
                    <a:pt x="17" y="177"/>
                    <a:pt x="15" y="177"/>
                  </a:cubicBezTo>
                  <a:cubicBezTo>
                    <a:pt x="14" y="176"/>
                    <a:pt x="13" y="175"/>
                    <a:pt x="11" y="174"/>
                  </a:cubicBezTo>
                  <a:cubicBezTo>
                    <a:pt x="10" y="173"/>
                    <a:pt x="6" y="171"/>
                    <a:pt x="4" y="171"/>
                  </a:cubicBezTo>
                  <a:cubicBezTo>
                    <a:pt x="3" y="171"/>
                    <a:pt x="2" y="172"/>
                    <a:pt x="2" y="173"/>
                  </a:cubicBezTo>
                  <a:cubicBezTo>
                    <a:pt x="3" y="174"/>
                    <a:pt x="4" y="175"/>
                    <a:pt x="4" y="175"/>
                  </a:cubicBezTo>
                  <a:cubicBezTo>
                    <a:pt x="4" y="176"/>
                    <a:pt x="5" y="176"/>
                    <a:pt x="5" y="176"/>
                  </a:cubicBezTo>
                  <a:cubicBezTo>
                    <a:pt x="6" y="176"/>
                    <a:pt x="6" y="176"/>
                    <a:pt x="6" y="177"/>
                  </a:cubicBezTo>
                  <a:cubicBezTo>
                    <a:pt x="6" y="177"/>
                    <a:pt x="7" y="177"/>
                    <a:pt x="7" y="178"/>
                  </a:cubicBezTo>
                  <a:cubicBezTo>
                    <a:pt x="5" y="178"/>
                    <a:pt x="2" y="178"/>
                    <a:pt x="0" y="178"/>
                  </a:cubicBezTo>
                  <a:cubicBezTo>
                    <a:pt x="0" y="180"/>
                    <a:pt x="0" y="180"/>
                    <a:pt x="0" y="180"/>
                  </a:cubicBezTo>
                  <a:cubicBezTo>
                    <a:pt x="3" y="180"/>
                    <a:pt x="6" y="180"/>
                    <a:pt x="9" y="180"/>
                  </a:cubicBezTo>
                  <a:close/>
                  <a:moveTo>
                    <a:pt x="21" y="182"/>
                  </a:moveTo>
                  <a:cubicBezTo>
                    <a:pt x="23" y="182"/>
                    <a:pt x="25" y="181"/>
                    <a:pt x="27" y="181"/>
                  </a:cubicBezTo>
                  <a:cubicBezTo>
                    <a:pt x="30" y="181"/>
                    <a:pt x="33" y="181"/>
                    <a:pt x="37" y="181"/>
                  </a:cubicBezTo>
                  <a:cubicBezTo>
                    <a:pt x="36" y="181"/>
                    <a:pt x="36" y="182"/>
                    <a:pt x="37" y="183"/>
                  </a:cubicBezTo>
                  <a:cubicBezTo>
                    <a:pt x="33" y="183"/>
                    <a:pt x="28" y="184"/>
                    <a:pt x="24" y="184"/>
                  </a:cubicBezTo>
                  <a:cubicBezTo>
                    <a:pt x="23" y="183"/>
                    <a:pt x="22" y="183"/>
                    <a:pt x="21" y="182"/>
                  </a:cubicBezTo>
                  <a:close/>
                  <a:moveTo>
                    <a:pt x="195" y="177"/>
                  </a:moveTo>
                  <a:cubicBezTo>
                    <a:pt x="196" y="177"/>
                    <a:pt x="196" y="177"/>
                    <a:pt x="196" y="177"/>
                  </a:cubicBezTo>
                  <a:cubicBezTo>
                    <a:pt x="180" y="182"/>
                    <a:pt x="162" y="184"/>
                    <a:pt x="142" y="184"/>
                  </a:cubicBezTo>
                  <a:cubicBezTo>
                    <a:pt x="138" y="184"/>
                    <a:pt x="133" y="184"/>
                    <a:pt x="129" y="183"/>
                  </a:cubicBezTo>
                  <a:cubicBezTo>
                    <a:pt x="135" y="183"/>
                    <a:pt x="140" y="181"/>
                    <a:pt x="146" y="180"/>
                  </a:cubicBezTo>
                  <a:cubicBezTo>
                    <a:pt x="162" y="180"/>
                    <a:pt x="184" y="179"/>
                    <a:pt x="199" y="176"/>
                  </a:cubicBezTo>
                  <a:cubicBezTo>
                    <a:pt x="199" y="176"/>
                    <a:pt x="199" y="176"/>
                    <a:pt x="200" y="176"/>
                  </a:cubicBezTo>
                  <a:cubicBezTo>
                    <a:pt x="198" y="176"/>
                    <a:pt x="197" y="177"/>
                    <a:pt x="196" y="177"/>
                  </a:cubicBezTo>
                  <a:lnTo>
                    <a:pt x="195" y="177"/>
                  </a:lnTo>
                  <a:close/>
                  <a:moveTo>
                    <a:pt x="212" y="189"/>
                  </a:moveTo>
                  <a:cubicBezTo>
                    <a:pt x="212" y="189"/>
                    <a:pt x="213" y="189"/>
                    <a:pt x="214" y="189"/>
                  </a:cubicBezTo>
                  <a:cubicBezTo>
                    <a:pt x="218" y="191"/>
                    <a:pt x="222" y="193"/>
                    <a:pt x="226" y="195"/>
                  </a:cubicBezTo>
                  <a:cubicBezTo>
                    <a:pt x="225" y="195"/>
                    <a:pt x="225" y="195"/>
                    <a:pt x="224" y="195"/>
                  </a:cubicBezTo>
                  <a:cubicBezTo>
                    <a:pt x="220" y="193"/>
                    <a:pt x="216" y="191"/>
                    <a:pt x="212" y="189"/>
                  </a:cubicBezTo>
                  <a:close/>
                  <a:moveTo>
                    <a:pt x="215" y="187"/>
                  </a:moveTo>
                  <a:cubicBezTo>
                    <a:pt x="212" y="185"/>
                    <a:pt x="209" y="183"/>
                    <a:pt x="206" y="181"/>
                  </a:cubicBezTo>
                  <a:cubicBezTo>
                    <a:pt x="206" y="181"/>
                    <a:pt x="206" y="181"/>
                    <a:pt x="207" y="181"/>
                  </a:cubicBezTo>
                  <a:cubicBezTo>
                    <a:pt x="209" y="181"/>
                    <a:pt x="212" y="182"/>
                    <a:pt x="214" y="183"/>
                  </a:cubicBezTo>
                  <a:cubicBezTo>
                    <a:pt x="214" y="183"/>
                    <a:pt x="214" y="183"/>
                    <a:pt x="214" y="183"/>
                  </a:cubicBezTo>
                  <a:cubicBezTo>
                    <a:pt x="225" y="187"/>
                    <a:pt x="236" y="191"/>
                    <a:pt x="247" y="195"/>
                  </a:cubicBezTo>
                  <a:cubicBezTo>
                    <a:pt x="248" y="193"/>
                    <a:pt x="248" y="193"/>
                    <a:pt x="248" y="193"/>
                  </a:cubicBezTo>
                  <a:cubicBezTo>
                    <a:pt x="241" y="189"/>
                    <a:pt x="233" y="186"/>
                    <a:pt x="226" y="183"/>
                  </a:cubicBezTo>
                  <a:cubicBezTo>
                    <a:pt x="227" y="183"/>
                    <a:pt x="227" y="181"/>
                    <a:pt x="226" y="180"/>
                  </a:cubicBezTo>
                  <a:cubicBezTo>
                    <a:pt x="222" y="178"/>
                    <a:pt x="217" y="176"/>
                    <a:pt x="212" y="174"/>
                  </a:cubicBezTo>
                  <a:cubicBezTo>
                    <a:pt x="212" y="174"/>
                    <a:pt x="212" y="174"/>
                    <a:pt x="212" y="174"/>
                  </a:cubicBezTo>
                  <a:cubicBezTo>
                    <a:pt x="220" y="177"/>
                    <a:pt x="230" y="181"/>
                    <a:pt x="238" y="186"/>
                  </a:cubicBezTo>
                  <a:cubicBezTo>
                    <a:pt x="251" y="194"/>
                    <a:pt x="262" y="202"/>
                    <a:pt x="269" y="210"/>
                  </a:cubicBezTo>
                  <a:cubicBezTo>
                    <a:pt x="256" y="207"/>
                    <a:pt x="241" y="203"/>
                    <a:pt x="228" y="197"/>
                  </a:cubicBezTo>
                  <a:cubicBezTo>
                    <a:pt x="228" y="197"/>
                    <a:pt x="228" y="197"/>
                    <a:pt x="228" y="197"/>
                  </a:cubicBezTo>
                  <a:cubicBezTo>
                    <a:pt x="228" y="196"/>
                    <a:pt x="228" y="196"/>
                    <a:pt x="227" y="196"/>
                  </a:cubicBezTo>
                  <a:cubicBezTo>
                    <a:pt x="235" y="199"/>
                    <a:pt x="243" y="202"/>
                    <a:pt x="251" y="205"/>
                  </a:cubicBezTo>
                  <a:cubicBezTo>
                    <a:pt x="252" y="203"/>
                    <a:pt x="252" y="203"/>
                    <a:pt x="252" y="203"/>
                  </a:cubicBezTo>
                  <a:cubicBezTo>
                    <a:pt x="240" y="197"/>
                    <a:pt x="227" y="190"/>
                    <a:pt x="215" y="187"/>
                  </a:cubicBezTo>
                  <a:close/>
                  <a:moveTo>
                    <a:pt x="207" y="178"/>
                  </a:moveTo>
                  <a:cubicBezTo>
                    <a:pt x="207" y="178"/>
                    <a:pt x="207" y="178"/>
                    <a:pt x="208" y="177"/>
                  </a:cubicBezTo>
                  <a:cubicBezTo>
                    <a:pt x="213" y="178"/>
                    <a:pt x="218" y="180"/>
                    <a:pt x="222" y="182"/>
                  </a:cubicBezTo>
                  <a:cubicBezTo>
                    <a:pt x="217" y="181"/>
                    <a:pt x="212" y="179"/>
                    <a:pt x="207" y="178"/>
                  </a:cubicBezTo>
                  <a:close/>
                  <a:moveTo>
                    <a:pt x="201" y="166"/>
                  </a:moveTo>
                  <a:cubicBezTo>
                    <a:pt x="201" y="166"/>
                    <a:pt x="201" y="167"/>
                    <a:pt x="201" y="168"/>
                  </a:cubicBezTo>
                  <a:cubicBezTo>
                    <a:pt x="201" y="168"/>
                    <a:pt x="201" y="168"/>
                    <a:pt x="201" y="168"/>
                  </a:cubicBezTo>
                  <a:cubicBezTo>
                    <a:pt x="200" y="167"/>
                    <a:pt x="200" y="166"/>
                    <a:pt x="200" y="166"/>
                  </a:cubicBezTo>
                  <a:cubicBezTo>
                    <a:pt x="200" y="166"/>
                    <a:pt x="201" y="166"/>
                    <a:pt x="201" y="166"/>
                  </a:cubicBezTo>
                  <a:close/>
                  <a:moveTo>
                    <a:pt x="190" y="169"/>
                  </a:moveTo>
                  <a:cubicBezTo>
                    <a:pt x="191" y="169"/>
                    <a:pt x="192" y="168"/>
                    <a:pt x="193" y="168"/>
                  </a:cubicBezTo>
                  <a:cubicBezTo>
                    <a:pt x="193" y="169"/>
                    <a:pt x="193" y="169"/>
                    <a:pt x="193" y="169"/>
                  </a:cubicBezTo>
                  <a:cubicBezTo>
                    <a:pt x="192" y="169"/>
                    <a:pt x="191" y="169"/>
                    <a:pt x="190" y="169"/>
                  </a:cubicBezTo>
                  <a:close/>
                  <a:moveTo>
                    <a:pt x="189" y="167"/>
                  </a:moveTo>
                  <a:cubicBezTo>
                    <a:pt x="188" y="167"/>
                    <a:pt x="186" y="168"/>
                    <a:pt x="185" y="168"/>
                  </a:cubicBezTo>
                  <a:cubicBezTo>
                    <a:pt x="183" y="167"/>
                    <a:pt x="181" y="167"/>
                    <a:pt x="179" y="166"/>
                  </a:cubicBezTo>
                  <a:cubicBezTo>
                    <a:pt x="182" y="166"/>
                    <a:pt x="186" y="166"/>
                    <a:pt x="189" y="167"/>
                  </a:cubicBezTo>
                  <a:close/>
                  <a:moveTo>
                    <a:pt x="209" y="159"/>
                  </a:moveTo>
                  <a:cubicBezTo>
                    <a:pt x="211" y="158"/>
                    <a:pt x="213" y="158"/>
                    <a:pt x="215" y="158"/>
                  </a:cubicBezTo>
                  <a:cubicBezTo>
                    <a:pt x="213" y="159"/>
                    <a:pt x="211" y="160"/>
                    <a:pt x="209" y="160"/>
                  </a:cubicBezTo>
                  <a:cubicBezTo>
                    <a:pt x="209" y="160"/>
                    <a:pt x="209" y="159"/>
                    <a:pt x="209" y="159"/>
                  </a:cubicBezTo>
                  <a:close/>
                  <a:moveTo>
                    <a:pt x="115" y="183"/>
                  </a:moveTo>
                  <a:cubicBezTo>
                    <a:pt x="111" y="183"/>
                    <a:pt x="106" y="182"/>
                    <a:pt x="102" y="182"/>
                  </a:cubicBezTo>
                  <a:cubicBezTo>
                    <a:pt x="100" y="181"/>
                    <a:pt x="98" y="181"/>
                    <a:pt x="96" y="181"/>
                  </a:cubicBezTo>
                  <a:cubicBezTo>
                    <a:pt x="99" y="180"/>
                    <a:pt x="102" y="180"/>
                    <a:pt x="106" y="179"/>
                  </a:cubicBezTo>
                  <a:cubicBezTo>
                    <a:pt x="124" y="175"/>
                    <a:pt x="141" y="170"/>
                    <a:pt x="158" y="168"/>
                  </a:cubicBezTo>
                  <a:cubicBezTo>
                    <a:pt x="159" y="168"/>
                    <a:pt x="160" y="168"/>
                    <a:pt x="160" y="168"/>
                  </a:cubicBezTo>
                  <a:cubicBezTo>
                    <a:pt x="167" y="168"/>
                    <a:pt x="173" y="169"/>
                    <a:pt x="179" y="170"/>
                  </a:cubicBezTo>
                  <a:cubicBezTo>
                    <a:pt x="178" y="170"/>
                    <a:pt x="177" y="170"/>
                    <a:pt x="176" y="171"/>
                  </a:cubicBezTo>
                  <a:cubicBezTo>
                    <a:pt x="172" y="170"/>
                    <a:pt x="168" y="170"/>
                    <a:pt x="164" y="170"/>
                  </a:cubicBezTo>
                  <a:cubicBezTo>
                    <a:pt x="162" y="169"/>
                    <a:pt x="162" y="171"/>
                    <a:pt x="162" y="172"/>
                  </a:cubicBezTo>
                  <a:cubicBezTo>
                    <a:pt x="144" y="174"/>
                    <a:pt x="128" y="176"/>
                    <a:pt x="129" y="178"/>
                  </a:cubicBezTo>
                  <a:cubicBezTo>
                    <a:pt x="129" y="179"/>
                    <a:pt x="131" y="179"/>
                    <a:pt x="135" y="180"/>
                  </a:cubicBezTo>
                  <a:cubicBezTo>
                    <a:pt x="128" y="181"/>
                    <a:pt x="122" y="182"/>
                    <a:pt x="115" y="183"/>
                  </a:cubicBezTo>
                  <a:close/>
                  <a:moveTo>
                    <a:pt x="96" y="184"/>
                  </a:moveTo>
                  <a:cubicBezTo>
                    <a:pt x="95" y="184"/>
                    <a:pt x="95" y="184"/>
                    <a:pt x="95" y="184"/>
                  </a:cubicBezTo>
                  <a:cubicBezTo>
                    <a:pt x="89" y="184"/>
                    <a:pt x="84" y="184"/>
                    <a:pt x="80" y="183"/>
                  </a:cubicBezTo>
                  <a:cubicBezTo>
                    <a:pt x="85" y="183"/>
                    <a:pt x="90" y="184"/>
                    <a:pt x="96" y="184"/>
                  </a:cubicBezTo>
                  <a:close/>
                  <a:moveTo>
                    <a:pt x="98" y="170"/>
                  </a:moveTo>
                  <a:cubicBezTo>
                    <a:pt x="103" y="169"/>
                    <a:pt x="109" y="169"/>
                    <a:pt x="115" y="168"/>
                  </a:cubicBezTo>
                  <a:cubicBezTo>
                    <a:pt x="109" y="169"/>
                    <a:pt x="103" y="170"/>
                    <a:pt x="98" y="170"/>
                  </a:cubicBezTo>
                  <a:close/>
                  <a:moveTo>
                    <a:pt x="193" y="160"/>
                  </a:moveTo>
                  <a:cubicBezTo>
                    <a:pt x="193" y="161"/>
                    <a:pt x="193" y="161"/>
                    <a:pt x="193" y="161"/>
                  </a:cubicBezTo>
                  <a:cubicBezTo>
                    <a:pt x="192" y="161"/>
                    <a:pt x="192" y="161"/>
                    <a:pt x="192" y="160"/>
                  </a:cubicBezTo>
                  <a:cubicBezTo>
                    <a:pt x="192" y="160"/>
                    <a:pt x="193" y="160"/>
                    <a:pt x="193" y="160"/>
                  </a:cubicBezTo>
                  <a:close/>
                  <a:moveTo>
                    <a:pt x="544" y="117"/>
                  </a:moveTo>
                  <a:cubicBezTo>
                    <a:pt x="552" y="124"/>
                    <a:pt x="559" y="130"/>
                    <a:pt x="567" y="137"/>
                  </a:cubicBezTo>
                  <a:cubicBezTo>
                    <a:pt x="566" y="136"/>
                    <a:pt x="566" y="136"/>
                    <a:pt x="565" y="135"/>
                  </a:cubicBezTo>
                  <a:cubicBezTo>
                    <a:pt x="563" y="134"/>
                    <a:pt x="562" y="133"/>
                    <a:pt x="561" y="132"/>
                  </a:cubicBezTo>
                  <a:cubicBezTo>
                    <a:pt x="559" y="134"/>
                    <a:pt x="559" y="134"/>
                    <a:pt x="559" y="134"/>
                  </a:cubicBezTo>
                  <a:cubicBezTo>
                    <a:pt x="559" y="134"/>
                    <a:pt x="559" y="134"/>
                    <a:pt x="559" y="134"/>
                  </a:cubicBezTo>
                  <a:cubicBezTo>
                    <a:pt x="559" y="135"/>
                    <a:pt x="559" y="135"/>
                    <a:pt x="559" y="135"/>
                  </a:cubicBezTo>
                  <a:cubicBezTo>
                    <a:pt x="566" y="144"/>
                    <a:pt x="579" y="152"/>
                    <a:pt x="593" y="158"/>
                  </a:cubicBezTo>
                  <a:cubicBezTo>
                    <a:pt x="596" y="161"/>
                    <a:pt x="600" y="163"/>
                    <a:pt x="603" y="165"/>
                  </a:cubicBezTo>
                  <a:cubicBezTo>
                    <a:pt x="584" y="165"/>
                    <a:pt x="561" y="168"/>
                    <a:pt x="538" y="177"/>
                  </a:cubicBezTo>
                  <a:cubicBezTo>
                    <a:pt x="479" y="198"/>
                    <a:pt x="459" y="227"/>
                    <a:pt x="463" y="270"/>
                  </a:cubicBezTo>
                  <a:cubicBezTo>
                    <a:pt x="462" y="273"/>
                    <a:pt x="461" y="276"/>
                    <a:pt x="461" y="279"/>
                  </a:cubicBezTo>
                  <a:cubicBezTo>
                    <a:pt x="462" y="279"/>
                    <a:pt x="462" y="279"/>
                    <a:pt x="462" y="279"/>
                  </a:cubicBezTo>
                  <a:cubicBezTo>
                    <a:pt x="461" y="283"/>
                    <a:pt x="461" y="287"/>
                    <a:pt x="461" y="290"/>
                  </a:cubicBezTo>
                  <a:cubicBezTo>
                    <a:pt x="450" y="282"/>
                    <a:pt x="438" y="275"/>
                    <a:pt x="427" y="269"/>
                  </a:cubicBezTo>
                  <a:cubicBezTo>
                    <a:pt x="422" y="264"/>
                    <a:pt x="417" y="260"/>
                    <a:pt x="412" y="257"/>
                  </a:cubicBezTo>
                  <a:cubicBezTo>
                    <a:pt x="405" y="252"/>
                    <a:pt x="398" y="249"/>
                    <a:pt x="391" y="249"/>
                  </a:cubicBezTo>
                  <a:cubicBezTo>
                    <a:pt x="390" y="249"/>
                    <a:pt x="390" y="249"/>
                    <a:pt x="390" y="249"/>
                  </a:cubicBezTo>
                  <a:cubicBezTo>
                    <a:pt x="388" y="249"/>
                    <a:pt x="388" y="249"/>
                    <a:pt x="388" y="249"/>
                  </a:cubicBezTo>
                  <a:cubicBezTo>
                    <a:pt x="389" y="251"/>
                    <a:pt x="389" y="251"/>
                    <a:pt x="389" y="251"/>
                  </a:cubicBezTo>
                  <a:cubicBezTo>
                    <a:pt x="391" y="258"/>
                    <a:pt x="395" y="265"/>
                    <a:pt x="400" y="272"/>
                  </a:cubicBezTo>
                  <a:cubicBezTo>
                    <a:pt x="399" y="271"/>
                    <a:pt x="398" y="271"/>
                    <a:pt x="397" y="270"/>
                  </a:cubicBezTo>
                  <a:cubicBezTo>
                    <a:pt x="361" y="239"/>
                    <a:pt x="329" y="204"/>
                    <a:pt x="298" y="168"/>
                  </a:cubicBezTo>
                  <a:cubicBezTo>
                    <a:pt x="296" y="170"/>
                    <a:pt x="296" y="170"/>
                    <a:pt x="296" y="170"/>
                  </a:cubicBezTo>
                  <a:cubicBezTo>
                    <a:pt x="325" y="204"/>
                    <a:pt x="355" y="237"/>
                    <a:pt x="389" y="267"/>
                  </a:cubicBezTo>
                  <a:cubicBezTo>
                    <a:pt x="337" y="243"/>
                    <a:pt x="273" y="216"/>
                    <a:pt x="273" y="216"/>
                  </a:cubicBezTo>
                  <a:cubicBezTo>
                    <a:pt x="279" y="220"/>
                    <a:pt x="361" y="263"/>
                    <a:pt x="412" y="287"/>
                  </a:cubicBezTo>
                  <a:cubicBezTo>
                    <a:pt x="416" y="292"/>
                    <a:pt x="421" y="297"/>
                    <a:pt x="426" y="302"/>
                  </a:cubicBezTo>
                  <a:cubicBezTo>
                    <a:pt x="430" y="306"/>
                    <a:pt x="435" y="309"/>
                    <a:pt x="439" y="313"/>
                  </a:cubicBezTo>
                  <a:cubicBezTo>
                    <a:pt x="422" y="313"/>
                    <a:pt x="405" y="314"/>
                    <a:pt x="389" y="315"/>
                  </a:cubicBezTo>
                  <a:cubicBezTo>
                    <a:pt x="388" y="315"/>
                    <a:pt x="388" y="315"/>
                    <a:pt x="388" y="315"/>
                  </a:cubicBezTo>
                  <a:cubicBezTo>
                    <a:pt x="388" y="315"/>
                    <a:pt x="388" y="315"/>
                    <a:pt x="388" y="315"/>
                  </a:cubicBezTo>
                  <a:cubicBezTo>
                    <a:pt x="375" y="316"/>
                    <a:pt x="362" y="317"/>
                    <a:pt x="348" y="319"/>
                  </a:cubicBezTo>
                  <a:cubicBezTo>
                    <a:pt x="289" y="318"/>
                    <a:pt x="224" y="318"/>
                    <a:pt x="201" y="321"/>
                  </a:cubicBezTo>
                  <a:cubicBezTo>
                    <a:pt x="201" y="321"/>
                    <a:pt x="201" y="321"/>
                    <a:pt x="201" y="321"/>
                  </a:cubicBezTo>
                  <a:cubicBezTo>
                    <a:pt x="202" y="319"/>
                    <a:pt x="201" y="318"/>
                    <a:pt x="199" y="318"/>
                  </a:cubicBezTo>
                  <a:cubicBezTo>
                    <a:pt x="195" y="319"/>
                    <a:pt x="194" y="321"/>
                    <a:pt x="193" y="323"/>
                  </a:cubicBezTo>
                  <a:cubicBezTo>
                    <a:pt x="193" y="323"/>
                    <a:pt x="192" y="323"/>
                    <a:pt x="192" y="323"/>
                  </a:cubicBezTo>
                  <a:cubicBezTo>
                    <a:pt x="192" y="323"/>
                    <a:pt x="192" y="323"/>
                    <a:pt x="193" y="323"/>
                  </a:cubicBezTo>
                  <a:cubicBezTo>
                    <a:pt x="192" y="324"/>
                    <a:pt x="191" y="325"/>
                    <a:pt x="191" y="326"/>
                  </a:cubicBezTo>
                  <a:cubicBezTo>
                    <a:pt x="189" y="328"/>
                    <a:pt x="192" y="330"/>
                    <a:pt x="193" y="328"/>
                  </a:cubicBezTo>
                  <a:cubicBezTo>
                    <a:pt x="194" y="327"/>
                    <a:pt x="194" y="326"/>
                    <a:pt x="195" y="325"/>
                  </a:cubicBezTo>
                  <a:cubicBezTo>
                    <a:pt x="194" y="327"/>
                    <a:pt x="193" y="330"/>
                    <a:pt x="193" y="332"/>
                  </a:cubicBezTo>
                  <a:cubicBezTo>
                    <a:pt x="151" y="293"/>
                    <a:pt x="98" y="255"/>
                    <a:pt x="52" y="219"/>
                  </a:cubicBezTo>
                  <a:cubicBezTo>
                    <a:pt x="53" y="218"/>
                    <a:pt x="53" y="217"/>
                    <a:pt x="52" y="216"/>
                  </a:cubicBezTo>
                  <a:cubicBezTo>
                    <a:pt x="45" y="211"/>
                    <a:pt x="38" y="206"/>
                    <a:pt x="31" y="201"/>
                  </a:cubicBezTo>
                  <a:cubicBezTo>
                    <a:pt x="32" y="200"/>
                    <a:pt x="33" y="199"/>
                    <a:pt x="31" y="198"/>
                  </a:cubicBezTo>
                  <a:cubicBezTo>
                    <a:pt x="30" y="198"/>
                    <a:pt x="28" y="197"/>
                    <a:pt x="26" y="196"/>
                  </a:cubicBezTo>
                  <a:cubicBezTo>
                    <a:pt x="22" y="193"/>
                    <a:pt x="18" y="189"/>
                    <a:pt x="14" y="186"/>
                  </a:cubicBezTo>
                  <a:cubicBezTo>
                    <a:pt x="14" y="185"/>
                    <a:pt x="14" y="185"/>
                    <a:pt x="13" y="185"/>
                  </a:cubicBezTo>
                  <a:cubicBezTo>
                    <a:pt x="13" y="184"/>
                    <a:pt x="13" y="184"/>
                    <a:pt x="14" y="183"/>
                  </a:cubicBezTo>
                  <a:cubicBezTo>
                    <a:pt x="16" y="184"/>
                    <a:pt x="17" y="185"/>
                    <a:pt x="18" y="186"/>
                  </a:cubicBezTo>
                  <a:cubicBezTo>
                    <a:pt x="18" y="188"/>
                    <a:pt x="19" y="189"/>
                    <a:pt x="21" y="189"/>
                  </a:cubicBezTo>
                  <a:cubicBezTo>
                    <a:pt x="21" y="189"/>
                    <a:pt x="21" y="189"/>
                    <a:pt x="22" y="189"/>
                  </a:cubicBezTo>
                  <a:cubicBezTo>
                    <a:pt x="25" y="192"/>
                    <a:pt x="29" y="194"/>
                    <a:pt x="32" y="197"/>
                  </a:cubicBezTo>
                  <a:cubicBezTo>
                    <a:pt x="43" y="205"/>
                    <a:pt x="53" y="214"/>
                    <a:pt x="65" y="222"/>
                  </a:cubicBezTo>
                  <a:cubicBezTo>
                    <a:pt x="68" y="224"/>
                    <a:pt x="71" y="220"/>
                    <a:pt x="68" y="218"/>
                  </a:cubicBezTo>
                  <a:cubicBezTo>
                    <a:pt x="56" y="209"/>
                    <a:pt x="44" y="199"/>
                    <a:pt x="32" y="190"/>
                  </a:cubicBezTo>
                  <a:cubicBezTo>
                    <a:pt x="31" y="189"/>
                    <a:pt x="30" y="189"/>
                    <a:pt x="29" y="188"/>
                  </a:cubicBezTo>
                  <a:cubicBezTo>
                    <a:pt x="41" y="187"/>
                    <a:pt x="52" y="186"/>
                    <a:pt x="64" y="186"/>
                  </a:cubicBezTo>
                  <a:cubicBezTo>
                    <a:pt x="66" y="186"/>
                    <a:pt x="66" y="183"/>
                    <a:pt x="64" y="183"/>
                  </a:cubicBezTo>
                  <a:cubicBezTo>
                    <a:pt x="63" y="183"/>
                    <a:pt x="62" y="183"/>
                    <a:pt x="60" y="183"/>
                  </a:cubicBezTo>
                  <a:cubicBezTo>
                    <a:pt x="62" y="182"/>
                    <a:pt x="64" y="182"/>
                    <a:pt x="66" y="182"/>
                  </a:cubicBezTo>
                  <a:cubicBezTo>
                    <a:pt x="67" y="182"/>
                    <a:pt x="68" y="182"/>
                    <a:pt x="69" y="182"/>
                  </a:cubicBezTo>
                  <a:cubicBezTo>
                    <a:pt x="75" y="185"/>
                    <a:pt x="84" y="187"/>
                    <a:pt x="95" y="187"/>
                  </a:cubicBezTo>
                  <a:cubicBezTo>
                    <a:pt x="99" y="187"/>
                    <a:pt x="103" y="186"/>
                    <a:pt x="108" y="186"/>
                  </a:cubicBezTo>
                  <a:cubicBezTo>
                    <a:pt x="114" y="188"/>
                    <a:pt x="119" y="190"/>
                    <a:pt x="122" y="193"/>
                  </a:cubicBezTo>
                  <a:cubicBezTo>
                    <a:pt x="124" y="191"/>
                    <a:pt x="124" y="191"/>
                    <a:pt x="124" y="191"/>
                  </a:cubicBezTo>
                  <a:cubicBezTo>
                    <a:pt x="121" y="189"/>
                    <a:pt x="118" y="187"/>
                    <a:pt x="114" y="185"/>
                  </a:cubicBezTo>
                  <a:cubicBezTo>
                    <a:pt x="114" y="185"/>
                    <a:pt x="115" y="185"/>
                    <a:pt x="115" y="185"/>
                  </a:cubicBezTo>
                  <a:cubicBezTo>
                    <a:pt x="124" y="186"/>
                    <a:pt x="133" y="186"/>
                    <a:pt x="142" y="186"/>
                  </a:cubicBezTo>
                  <a:cubicBezTo>
                    <a:pt x="162" y="186"/>
                    <a:pt x="182" y="184"/>
                    <a:pt x="198" y="179"/>
                  </a:cubicBezTo>
                  <a:cubicBezTo>
                    <a:pt x="199" y="180"/>
                    <a:pt x="199" y="180"/>
                    <a:pt x="199" y="180"/>
                  </a:cubicBezTo>
                  <a:cubicBezTo>
                    <a:pt x="201" y="182"/>
                    <a:pt x="204" y="184"/>
                    <a:pt x="207" y="185"/>
                  </a:cubicBezTo>
                  <a:cubicBezTo>
                    <a:pt x="206" y="185"/>
                    <a:pt x="206" y="185"/>
                    <a:pt x="205" y="185"/>
                  </a:cubicBezTo>
                  <a:cubicBezTo>
                    <a:pt x="204" y="187"/>
                    <a:pt x="204" y="187"/>
                    <a:pt x="204" y="187"/>
                  </a:cubicBezTo>
                  <a:cubicBezTo>
                    <a:pt x="209" y="190"/>
                    <a:pt x="213" y="193"/>
                    <a:pt x="218" y="195"/>
                  </a:cubicBezTo>
                  <a:cubicBezTo>
                    <a:pt x="203" y="196"/>
                    <a:pt x="173" y="204"/>
                    <a:pt x="173" y="204"/>
                  </a:cubicBezTo>
                  <a:cubicBezTo>
                    <a:pt x="173" y="204"/>
                    <a:pt x="208" y="203"/>
                    <a:pt x="215" y="201"/>
                  </a:cubicBezTo>
                  <a:cubicBezTo>
                    <a:pt x="222" y="200"/>
                    <a:pt x="219" y="207"/>
                    <a:pt x="219" y="207"/>
                  </a:cubicBezTo>
                  <a:cubicBezTo>
                    <a:pt x="219" y="207"/>
                    <a:pt x="227" y="204"/>
                    <a:pt x="228" y="200"/>
                  </a:cubicBezTo>
                  <a:cubicBezTo>
                    <a:pt x="243" y="206"/>
                    <a:pt x="258" y="211"/>
                    <a:pt x="273" y="214"/>
                  </a:cubicBezTo>
                  <a:cubicBezTo>
                    <a:pt x="276" y="214"/>
                    <a:pt x="276" y="214"/>
                    <a:pt x="276" y="214"/>
                  </a:cubicBezTo>
                  <a:cubicBezTo>
                    <a:pt x="274" y="212"/>
                    <a:pt x="274" y="212"/>
                    <a:pt x="274" y="212"/>
                  </a:cubicBezTo>
                  <a:cubicBezTo>
                    <a:pt x="267" y="203"/>
                    <a:pt x="254" y="193"/>
                    <a:pt x="240" y="184"/>
                  </a:cubicBezTo>
                  <a:cubicBezTo>
                    <a:pt x="230" y="179"/>
                    <a:pt x="221" y="174"/>
                    <a:pt x="212" y="171"/>
                  </a:cubicBezTo>
                  <a:cubicBezTo>
                    <a:pt x="213" y="170"/>
                    <a:pt x="214" y="169"/>
                    <a:pt x="214" y="169"/>
                  </a:cubicBezTo>
                  <a:cubicBezTo>
                    <a:pt x="214" y="169"/>
                    <a:pt x="212" y="169"/>
                    <a:pt x="208" y="169"/>
                  </a:cubicBezTo>
                  <a:cubicBezTo>
                    <a:pt x="209" y="167"/>
                    <a:pt x="209" y="165"/>
                    <a:pt x="209" y="163"/>
                  </a:cubicBezTo>
                  <a:cubicBezTo>
                    <a:pt x="215" y="161"/>
                    <a:pt x="220" y="159"/>
                    <a:pt x="223" y="157"/>
                  </a:cubicBezTo>
                  <a:cubicBezTo>
                    <a:pt x="223" y="155"/>
                    <a:pt x="223" y="155"/>
                    <a:pt x="223" y="155"/>
                  </a:cubicBezTo>
                  <a:cubicBezTo>
                    <a:pt x="218" y="155"/>
                    <a:pt x="213" y="156"/>
                    <a:pt x="208" y="156"/>
                  </a:cubicBezTo>
                  <a:cubicBezTo>
                    <a:pt x="208" y="150"/>
                    <a:pt x="207" y="144"/>
                    <a:pt x="206" y="138"/>
                  </a:cubicBezTo>
                  <a:cubicBezTo>
                    <a:pt x="206" y="137"/>
                    <a:pt x="205" y="137"/>
                    <a:pt x="205" y="137"/>
                  </a:cubicBezTo>
                  <a:cubicBezTo>
                    <a:pt x="204" y="132"/>
                    <a:pt x="204" y="126"/>
                    <a:pt x="204" y="121"/>
                  </a:cubicBezTo>
                  <a:cubicBezTo>
                    <a:pt x="208" y="139"/>
                    <a:pt x="213" y="152"/>
                    <a:pt x="213" y="152"/>
                  </a:cubicBezTo>
                  <a:cubicBezTo>
                    <a:pt x="211" y="146"/>
                    <a:pt x="210" y="141"/>
                    <a:pt x="209" y="135"/>
                  </a:cubicBezTo>
                  <a:cubicBezTo>
                    <a:pt x="211" y="135"/>
                    <a:pt x="212" y="134"/>
                    <a:pt x="212" y="132"/>
                  </a:cubicBezTo>
                  <a:cubicBezTo>
                    <a:pt x="210" y="127"/>
                    <a:pt x="209" y="121"/>
                    <a:pt x="207" y="115"/>
                  </a:cubicBezTo>
                  <a:cubicBezTo>
                    <a:pt x="204" y="44"/>
                    <a:pt x="253" y="29"/>
                    <a:pt x="270" y="21"/>
                  </a:cubicBezTo>
                  <a:cubicBezTo>
                    <a:pt x="289" y="11"/>
                    <a:pt x="314" y="13"/>
                    <a:pt x="337" y="20"/>
                  </a:cubicBezTo>
                  <a:cubicBezTo>
                    <a:pt x="352" y="24"/>
                    <a:pt x="468" y="80"/>
                    <a:pt x="544" y="117"/>
                  </a:cubicBezTo>
                  <a:close/>
                  <a:moveTo>
                    <a:pt x="442" y="344"/>
                  </a:moveTo>
                  <a:cubicBezTo>
                    <a:pt x="442" y="341"/>
                    <a:pt x="442" y="341"/>
                    <a:pt x="442" y="341"/>
                  </a:cubicBezTo>
                  <a:cubicBezTo>
                    <a:pt x="442" y="341"/>
                    <a:pt x="440" y="341"/>
                    <a:pt x="438" y="341"/>
                  </a:cubicBezTo>
                  <a:cubicBezTo>
                    <a:pt x="433" y="337"/>
                    <a:pt x="429" y="333"/>
                    <a:pt x="425" y="329"/>
                  </a:cubicBezTo>
                  <a:cubicBezTo>
                    <a:pt x="434" y="329"/>
                    <a:pt x="442" y="334"/>
                    <a:pt x="450" y="341"/>
                  </a:cubicBezTo>
                  <a:cubicBezTo>
                    <a:pt x="454" y="345"/>
                    <a:pt x="458" y="348"/>
                    <a:pt x="461" y="351"/>
                  </a:cubicBezTo>
                  <a:cubicBezTo>
                    <a:pt x="461" y="355"/>
                    <a:pt x="461" y="358"/>
                    <a:pt x="461" y="358"/>
                  </a:cubicBezTo>
                  <a:cubicBezTo>
                    <a:pt x="461" y="358"/>
                    <a:pt x="462" y="356"/>
                    <a:pt x="463" y="353"/>
                  </a:cubicBezTo>
                  <a:cubicBezTo>
                    <a:pt x="465" y="354"/>
                    <a:pt x="467" y="356"/>
                    <a:pt x="468" y="357"/>
                  </a:cubicBezTo>
                  <a:cubicBezTo>
                    <a:pt x="469" y="361"/>
                    <a:pt x="470" y="365"/>
                    <a:pt x="471" y="368"/>
                  </a:cubicBezTo>
                  <a:cubicBezTo>
                    <a:pt x="462" y="360"/>
                    <a:pt x="451" y="352"/>
                    <a:pt x="442" y="344"/>
                  </a:cubicBezTo>
                  <a:close/>
                  <a:moveTo>
                    <a:pt x="28" y="292"/>
                  </a:moveTo>
                  <a:cubicBezTo>
                    <a:pt x="31" y="293"/>
                    <a:pt x="33" y="294"/>
                    <a:pt x="36" y="295"/>
                  </a:cubicBezTo>
                  <a:cubicBezTo>
                    <a:pt x="53" y="311"/>
                    <a:pt x="72" y="325"/>
                    <a:pt x="92" y="335"/>
                  </a:cubicBezTo>
                  <a:cubicBezTo>
                    <a:pt x="96" y="338"/>
                    <a:pt x="100" y="342"/>
                    <a:pt x="104" y="345"/>
                  </a:cubicBezTo>
                  <a:cubicBezTo>
                    <a:pt x="84" y="333"/>
                    <a:pt x="65" y="321"/>
                    <a:pt x="47" y="307"/>
                  </a:cubicBezTo>
                  <a:cubicBezTo>
                    <a:pt x="47" y="307"/>
                    <a:pt x="47" y="307"/>
                    <a:pt x="47" y="307"/>
                  </a:cubicBezTo>
                  <a:cubicBezTo>
                    <a:pt x="47" y="307"/>
                    <a:pt x="47" y="307"/>
                    <a:pt x="47" y="307"/>
                  </a:cubicBezTo>
                  <a:cubicBezTo>
                    <a:pt x="40" y="302"/>
                    <a:pt x="34" y="297"/>
                    <a:pt x="28" y="292"/>
                  </a:cubicBezTo>
                  <a:close/>
                  <a:moveTo>
                    <a:pt x="435" y="400"/>
                  </a:moveTo>
                  <a:cubicBezTo>
                    <a:pt x="454" y="403"/>
                    <a:pt x="467" y="408"/>
                    <a:pt x="475" y="415"/>
                  </a:cubicBezTo>
                  <a:cubicBezTo>
                    <a:pt x="474" y="416"/>
                    <a:pt x="473" y="417"/>
                    <a:pt x="472" y="417"/>
                  </a:cubicBezTo>
                  <a:cubicBezTo>
                    <a:pt x="472" y="416"/>
                    <a:pt x="472" y="416"/>
                    <a:pt x="472" y="415"/>
                  </a:cubicBezTo>
                  <a:cubicBezTo>
                    <a:pt x="469" y="414"/>
                    <a:pt x="469" y="414"/>
                    <a:pt x="469" y="414"/>
                  </a:cubicBezTo>
                  <a:cubicBezTo>
                    <a:pt x="469" y="416"/>
                    <a:pt x="468" y="418"/>
                    <a:pt x="468" y="419"/>
                  </a:cubicBezTo>
                  <a:cubicBezTo>
                    <a:pt x="465" y="421"/>
                    <a:pt x="462" y="422"/>
                    <a:pt x="458" y="422"/>
                  </a:cubicBezTo>
                  <a:cubicBezTo>
                    <a:pt x="459" y="422"/>
                    <a:pt x="459" y="421"/>
                    <a:pt x="460" y="420"/>
                  </a:cubicBezTo>
                  <a:cubicBezTo>
                    <a:pt x="460" y="420"/>
                    <a:pt x="455" y="420"/>
                    <a:pt x="445" y="419"/>
                  </a:cubicBezTo>
                  <a:cubicBezTo>
                    <a:pt x="448" y="418"/>
                    <a:pt x="450" y="418"/>
                    <a:pt x="453" y="417"/>
                  </a:cubicBezTo>
                  <a:cubicBezTo>
                    <a:pt x="455" y="417"/>
                    <a:pt x="456" y="417"/>
                    <a:pt x="458" y="417"/>
                  </a:cubicBezTo>
                  <a:cubicBezTo>
                    <a:pt x="458" y="416"/>
                    <a:pt x="458" y="416"/>
                    <a:pt x="458" y="416"/>
                  </a:cubicBezTo>
                  <a:cubicBezTo>
                    <a:pt x="460" y="415"/>
                    <a:pt x="460" y="415"/>
                    <a:pt x="460" y="415"/>
                  </a:cubicBezTo>
                  <a:cubicBezTo>
                    <a:pt x="457" y="414"/>
                    <a:pt x="457" y="414"/>
                    <a:pt x="457" y="414"/>
                  </a:cubicBezTo>
                  <a:cubicBezTo>
                    <a:pt x="452" y="411"/>
                    <a:pt x="446" y="409"/>
                    <a:pt x="440" y="408"/>
                  </a:cubicBezTo>
                  <a:cubicBezTo>
                    <a:pt x="443" y="408"/>
                    <a:pt x="445" y="408"/>
                    <a:pt x="448" y="408"/>
                  </a:cubicBezTo>
                  <a:cubicBezTo>
                    <a:pt x="448" y="406"/>
                    <a:pt x="448" y="406"/>
                    <a:pt x="448" y="406"/>
                  </a:cubicBezTo>
                  <a:cubicBezTo>
                    <a:pt x="448" y="406"/>
                    <a:pt x="448" y="406"/>
                    <a:pt x="448" y="406"/>
                  </a:cubicBezTo>
                  <a:cubicBezTo>
                    <a:pt x="448" y="406"/>
                    <a:pt x="448" y="406"/>
                    <a:pt x="448" y="406"/>
                  </a:cubicBezTo>
                  <a:cubicBezTo>
                    <a:pt x="448" y="406"/>
                    <a:pt x="448" y="406"/>
                    <a:pt x="448" y="406"/>
                  </a:cubicBezTo>
                  <a:cubicBezTo>
                    <a:pt x="444" y="405"/>
                    <a:pt x="440" y="405"/>
                    <a:pt x="436" y="405"/>
                  </a:cubicBezTo>
                  <a:cubicBezTo>
                    <a:pt x="438" y="405"/>
                    <a:pt x="440" y="405"/>
                    <a:pt x="442" y="405"/>
                  </a:cubicBezTo>
                  <a:cubicBezTo>
                    <a:pt x="443" y="402"/>
                    <a:pt x="443" y="402"/>
                    <a:pt x="443" y="402"/>
                  </a:cubicBezTo>
                  <a:cubicBezTo>
                    <a:pt x="440" y="401"/>
                    <a:pt x="438" y="401"/>
                    <a:pt x="435" y="400"/>
                  </a:cubicBezTo>
                  <a:close/>
                  <a:moveTo>
                    <a:pt x="453" y="434"/>
                  </a:moveTo>
                  <a:cubicBezTo>
                    <a:pt x="455" y="436"/>
                    <a:pt x="458" y="437"/>
                    <a:pt x="460" y="439"/>
                  </a:cubicBezTo>
                  <a:cubicBezTo>
                    <a:pt x="459" y="440"/>
                    <a:pt x="459" y="441"/>
                    <a:pt x="459" y="441"/>
                  </a:cubicBezTo>
                  <a:cubicBezTo>
                    <a:pt x="457" y="442"/>
                    <a:pt x="454" y="442"/>
                    <a:pt x="452" y="442"/>
                  </a:cubicBezTo>
                  <a:cubicBezTo>
                    <a:pt x="452" y="439"/>
                    <a:pt x="452" y="437"/>
                    <a:pt x="453" y="434"/>
                  </a:cubicBezTo>
                  <a:close/>
                  <a:moveTo>
                    <a:pt x="228" y="482"/>
                  </a:moveTo>
                  <a:cubicBezTo>
                    <a:pt x="234" y="483"/>
                    <a:pt x="239" y="484"/>
                    <a:pt x="245" y="485"/>
                  </a:cubicBezTo>
                  <a:cubicBezTo>
                    <a:pt x="246" y="485"/>
                    <a:pt x="248" y="486"/>
                    <a:pt x="249" y="487"/>
                  </a:cubicBezTo>
                  <a:cubicBezTo>
                    <a:pt x="249" y="487"/>
                    <a:pt x="249" y="487"/>
                    <a:pt x="249" y="488"/>
                  </a:cubicBezTo>
                  <a:cubicBezTo>
                    <a:pt x="239" y="486"/>
                    <a:pt x="229" y="485"/>
                    <a:pt x="219" y="482"/>
                  </a:cubicBezTo>
                  <a:cubicBezTo>
                    <a:pt x="221" y="482"/>
                    <a:pt x="224" y="482"/>
                    <a:pt x="227" y="482"/>
                  </a:cubicBezTo>
                  <a:cubicBezTo>
                    <a:pt x="227" y="482"/>
                    <a:pt x="228" y="482"/>
                    <a:pt x="228" y="482"/>
                  </a:cubicBezTo>
                  <a:close/>
                  <a:moveTo>
                    <a:pt x="272" y="474"/>
                  </a:moveTo>
                  <a:cubicBezTo>
                    <a:pt x="273" y="474"/>
                    <a:pt x="275" y="474"/>
                    <a:pt x="276" y="474"/>
                  </a:cubicBezTo>
                  <a:cubicBezTo>
                    <a:pt x="279" y="474"/>
                    <a:pt x="282" y="474"/>
                    <a:pt x="285" y="474"/>
                  </a:cubicBezTo>
                  <a:cubicBezTo>
                    <a:pt x="288" y="476"/>
                    <a:pt x="290" y="478"/>
                    <a:pt x="293" y="480"/>
                  </a:cubicBezTo>
                  <a:cubicBezTo>
                    <a:pt x="295" y="481"/>
                    <a:pt x="296" y="482"/>
                    <a:pt x="298" y="483"/>
                  </a:cubicBezTo>
                  <a:cubicBezTo>
                    <a:pt x="296" y="483"/>
                    <a:pt x="294" y="483"/>
                    <a:pt x="292" y="482"/>
                  </a:cubicBezTo>
                  <a:cubicBezTo>
                    <a:pt x="287" y="480"/>
                    <a:pt x="281" y="478"/>
                    <a:pt x="274" y="476"/>
                  </a:cubicBezTo>
                  <a:cubicBezTo>
                    <a:pt x="273" y="475"/>
                    <a:pt x="272" y="475"/>
                    <a:pt x="272" y="474"/>
                  </a:cubicBezTo>
                  <a:close/>
                  <a:moveTo>
                    <a:pt x="292" y="490"/>
                  </a:moveTo>
                  <a:cubicBezTo>
                    <a:pt x="291" y="489"/>
                    <a:pt x="290" y="489"/>
                    <a:pt x="290" y="488"/>
                  </a:cubicBezTo>
                  <a:cubicBezTo>
                    <a:pt x="291" y="489"/>
                    <a:pt x="293" y="489"/>
                    <a:pt x="295" y="490"/>
                  </a:cubicBezTo>
                  <a:cubicBezTo>
                    <a:pt x="294" y="490"/>
                    <a:pt x="294" y="490"/>
                    <a:pt x="294" y="490"/>
                  </a:cubicBezTo>
                  <a:cubicBezTo>
                    <a:pt x="293" y="490"/>
                    <a:pt x="292" y="490"/>
                    <a:pt x="292" y="490"/>
                  </a:cubicBezTo>
                  <a:close/>
                  <a:moveTo>
                    <a:pt x="292" y="485"/>
                  </a:moveTo>
                  <a:cubicBezTo>
                    <a:pt x="294" y="486"/>
                    <a:pt x="296" y="487"/>
                    <a:pt x="298" y="488"/>
                  </a:cubicBezTo>
                  <a:cubicBezTo>
                    <a:pt x="293" y="487"/>
                    <a:pt x="288" y="485"/>
                    <a:pt x="284" y="483"/>
                  </a:cubicBezTo>
                  <a:cubicBezTo>
                    <a:pt x="284" y="483"/>
                    <a:pt x="283" y="483"/>
                    <a:pt x="283" y="483"/>
                  </a:cubicBezTo>
                  <a:cubicBezTo>
                    <a:pt x="286" y="484"/>
                    <a:pt x="289" y="484"/>
                    <a:pt x="292" y="485"/>
                  </a:cubicBezTo>
                  <a:close/>
                  <a:moveTo>
                    <a:pt x="299" y="486"/>
                  </a:moveTo>
                  <a:cubicBezTo>
                    <a:pt x="300" y="486"/>
                    <a:pt x="301" y="486"/>
                    <a:pt x="302" y="486"/>
                  </a:cubicBezTo>
                  <a:cubicBezTo>
                    <a:pt x="305" y="488"/>
                    <a:pt x="307" y="490"/>
                    <a:pt x="310" y="492"/>
                  </a:cubicBezTo>
                  <a:cubicBezTo>
                    <a:pt x="308" y="491"/>
                    <a:pt x="306" y="491"/>
                    <a:pt x="305" y="490"/>
                  </a:cubicBezTo>
                  <a:cubicBezTo>
                    <a:pt x="305" y="490"/>
                    <a:pt x="305" y="490"/>
                    <a:pt x="305" y="490"/>
                  </a:cubicBezTo>
                  <a:cubicBezTo>
                    <a:pt x="303" y="489"/>
                    <a:pt x="301" y="487"/>
                    <a:pt x="299" y="486"/>
                  </a:cubicBezTo>
                  <a:close/>
                  <a:moveTo>
                    <a:pt x="284" y="487"/>
                  </a:moveTo>
                  <a:cubicBezTo>
                    <a:pt x="282" y="486"/>
                    <a:pt x="279" y="485"/>
                    <a:pt x="277" y="484"/>
                  </a:cubicBezTo>
                  <a:cubicBezTo>
                    <a:pt x="279" y="484"/>
                    <a:pt x="280" y="485"/>
                    <a:pt x="282" y="486"/>
                  </a:cubicBezTo>
                  <a:cubicBezTo>
                    <a:pt x="283" y="486"/>
                    <a:pt x="284" y="487"/>
                    <a:pt x="284" y="487"/>
                  </a:cubicBezTo>
                  <a:close/>
                  <a:moveTo>
                    <a:pt x="270" y="478"/>
                  </a:moveTo>
                  <a:cubicBezTo>
                    <a:pt x="271" y="478"/>
                    <a:pt x="272" y="478"/>
                    <a:pt x="273" y="479"/>
                  </a:cubicBezTo>
                  <a:cubicBezTo>
                    <a:pt x="273" y="479"/>
                    <a:pt x="273" y="479"/>
                    <a:pt x="273" y="479"/>
                  </a:cubicBezTo>
                  <a:cubicBezTo>
                    <a:pt x="273" y="479"/>
                    <a:pt x="272" y="478"/>
                    <a:pt x="271" y="478"/>
                  </a:cubicBezTo>
                  <a:cubicBezTo>
                    <a:pt x="270" y="478"/>
                    <a:pt x="270" y="478"/>
                    <a:pt x="270" y="478"/>
                  </a:cubicBezTo>
                  <a:close/>
                  <a:moveTo>
                    <a:pt x="291" y="476"/>
                  </a:moveTo>
                  <a:cubicBezTo>
                    <a:pt x="293" y="476"/>
                    <a:pt x="295" y="476"/>
                    <a:pt x="296" y="477"/>
                  </a:cubicBezTo>
                  <a:cubicBezTo>
                    <a:pt x="301" y="479"/>
                    <a:pt x="306" y="482"/>
                    <a:pt x="310" y="485"/>
                  </a:cubicBezTo>
                  <a:cubicBezTo>
                    <a:pt x="308" y="484"/>
                    <a:pt x="306" y="484"/>
                    <a:pt x="303" y="484"/>
                  </a:cubicBezTo>
                  <a:cubicBezTo>
                    <a:pt x="300" y="482"/>
                    <a:pt x="297" y="480"/>
                    <a:pt x="295" y="478"/>
                  </a:cubicBezTo>
                  <a:cubicBezTo>
                    <a:pt x="294" y="477"/>
                    <a:pt x="292" y="476"/>
                    <a:pt x="291" y="476"/>
                  </a:cubicBezTo>
                  <a:close/>
                  <a:moveTo>
                    <a:pt x="426" y="509"/>
                  </a:moveTo>
                  <a:cubicBezTo>
                    <a:pt x="426" y="509"/>
                    <a:pt x="425" y="509"/>
                    <a:pt x="425" y="508"/>
                  </a:cubicBezTo>
                  <a:cubicBezTo>
                    <a:pt x="431" y="510"/>
                    <a:pt x="438" y="511"/>
                    <a:pt x="444" y="511"/>
                  </a:cubicBezTo>
                  <a:cubicBezTo>
                    <a:pt x="445" y="512"/>
                    <a:pt x="446" y="513"/>
                    <a:pt x="447" y="514"/>
                  </a:cubicBezTo>
                  <a:cubicBezTo>
                    <a:pt x="440" y="513"/>
                    <a:pt x="433" y="511"/>
                    <a:pt x="426" y="509"/>
                  </a:cubicBezTo>
                  <a:close/>
                  <a:moveTo>
                    <a:pt x="427" y="461"/>
                  </a:moveTo>
                  <a:cubicBezTo>
                    <a:pt x="426" y="461"/>
                    <a:pt x="426" y="461"/>
                    <a:pt x="426" y="461"/>
                  </a:cubicBezTo>
                  <a:cubicBezTo>
                    <a:pt x="427" y="461"/>
                    <a:pt x="427" y="461"/>
                    <a:pt x="428" y="462"/>
                  </a:cubicBezTo>
                  <a:cubicBezTo>
                    <a:pt x="428" y="461"/>
                    <a:pt x="427" y="461"/>
                    <a:pt x="427" y="461"/>
                  </a:cubicBezTo>
                  <a:close/>
                  <a:moveTo>
                    <a:pt x="440" y="467"/>
                  </a:moveTo>
                  <a:cubicBezTo>
                    <a:pt x="439" y="469"/>
                    <a:pt x="439" y="469"/>
                    <a:pt x="439" y="469"/>
                  </a:cubicBezTo>
                  <a:cubicBezTo>
                    <a:pt x="439" y="469"/>
                    <a:pt x="438" y="469"/>
                    <a:pt x="437" y="468"/>
                  </a:cubicBezTo>
                  <a:cubicBezTo>
                    <a:pt x="435" y="467"/>
                    <a:pt x="433" y="466"/>
                    <a:pt x="431" y="464"/>
                  </a:cubicBezTo>
                  <a:cubicBezTo>
                    <a:pt x="432" y="464"/>
                    <a:pt x="432" y="464"/>
                    <a:pt x="433" y="464"/>
                  </a:cubicBezTo>
                  <a:cubicBezTo>
                    <a:pt x="433" y="462"/>
                    <a:pt x="433" y="462"/>
                    <a:pt x="433" y="462"/>
                  </a:cubicBezTo>
                  <a:cubicBezTo>
                    <a:pt x="434" y="463"/>
                    <a:pt x="435" y="463"/>
                    <a:pt x="436" y="463"/>
                  </a:cubicBezTo>
                  <a:cubicBezTo>
                    <a:pt x="437" y="464"/>
                    <a:pt x="438" y="466"/>
                    <a:pt x="440" y="467"/>
                  </a:cubicBezTo>
                  <a:close/>
                  <a:moveTo>
                    <a:pt x="317" y="485"/>
                  </a:moveTo>
                  <a:cubicBezTo>
                    <a:pt x="316" y="484"/>
                    <a:pt x="315" y="484"/>
                    <a:pt x="313" y="483"/>
                  </a:cubicBezTo>
                  <a:cubicBezTo>
                    <a:pt x="312" y="482"/>
                    <a:pt x="311" y="481"/>
                    <a:pt x="310" y="480"/>
                  </a:cubicBezTo>
                  <a:cubicBezTo>
                    <a:pt x="315" y="482"/>
                    <a:pt x="320" y="484"/>
                    <a:pt x="324" y="485"/>
                  </a:cubicBezTo>
                  <a:cubicBezTo>
                    <a:pt x="323" y="485"/>
                    <a:pt x="322" y="485"/>
                    <a:pt x="321" y="485"/>
                  </a:cubicBezTo>
                  <a:cubicBezTo>
                    <a:pt x="319" y="485"/>
                    <a:pt x="318" y="485"/>
                    <a:pt x="317" y="485"/>
                  </a:cubicBezTo>
                  <a:close/>
                  <a:moveTo>
                    <a:pt x="420" y="508"/>
                  </a:moveTo>
                  <a:cubicBezTo>
                    <a:pt x="420" y="508"/>
                    <a:pt x="420" y="508"/>
                    <a:pt x="420" y="507"/>
                  </a:cubicBezTo>
                  <a:cubicBezTo>
                    <a:pt x="420" y="508"/>
                    <a:pt x="420" y="508"/>
                    <a:pt x="420" y="508"/>
                  </a:cubicBezTo>
                  <a:cubicBezTo>
                    <a:pt x="420" y="508"/>
                    <a:pt x="420" y="508"/>
                    <a:pt x="420" y="508"/>
                  </a:cubicBezTo>
                  <a:close/>
                  <a:moveTo>
                    <a:pt x="435" y="469"/>
                  </a:moveTo>
                  <a:cubicBezTo>
                    <a:pt x="435" y="470"/>
                    <a:pt x="435" y="470"/>
                    <a:pt x="435" y="470"/>
                  </a:cubicBezTo>
                  <a:cubicBezTo>
                    <a:pt x="435" y="470"/>
                    <a:pt x="435" y="470"/>
                    <a:pt x="435" y="470"/>
                  </a:cubicBezTo>
                  <a:cubicBezTo>
                    <a:pt x="434" y="470"/>
                    <a:pt x="434" y="470"/>
                    <a:pt x="434" y="470"/>
                  </a:cubicBezTo>
                  <a:cubicBezTo>
                    <a:pt x="434" y="469"/>
                    <a:pt x="434" y="469"/>
                    <a:pt x="435" y="469"/>
                  </a:cubicBezTo>
                  <a:close/>
                  <a:moveTo>
                    <a:pt x="393" y="500"/>
                  </a:moveTo>
                  <a:cubicBezTo>
                    <a:pt x="389" y="498"/>
                    <a:pt x="384" y="496"/>
                    <a:pt x="380" y="495"/>
                  </a:cubicBezTo>
                  <a:cubicBezTo>
                    <a:pt x="383" y="494"/>
                    <a:pt x="385" y="494"/>
                    <a:pt x="388" y="494"/>
                  </a:cubicBezTo>
                  <a:cubicBezTo>
                    <a:pt x="391" y="496"/>
                    <a:pt x="393" y="498"/>
                    <a:pt x="396" y="500"/>
                  </a:cubicBezTo>
                  <a:cubicBezTo>
                    <a:pt x="395" y="500"/>
                    <a:pt x="394" y="500"/>
                    <a:pt x="393" y="500"/>
                  </a:cubicBezTo>
                  <a:close/>
                  <a:moveTo>
                    <a:pt x="389" y="492"/>
                  </a:moveTo>
                  <a:cubicBezTo>
                    <a:pt x="388" y="490"/>
                    <a:pt x="386" y="489"/>
                    <a:pt x="385" y="488"/>
                  </a:cubicBezTo>
                  <a:cubicBezTo>
                    <a:pt x="390" y="489"/>
                    <a:pt x="395" y="489"/>
                    <a:pt x="400" y="489"/>
                  </a:cubicBezTo>
                  <a:cubicBezTo>
                    <a:pt x="401" y="490"/>
                    <a:pt x="402" y="491"/>
                    <a:pt x="403" y="492"/>
                  </a:cubicBezTo>
                  <a:cubicBezTo>
                    <a:pt x="398" y="492"/>
                    <a:pt x="394" y="492"/>
                    <a:pt x="389" y="492"/>
                  </a:cubicBezTo>
                  <a:cubicBezTo>
                    <a:pt x="389" y="492"/>
                    <a:pt x="389" y="492"/>
                    <a:pt x="389" y="492"/>
                  </a:cubicBezTo>
                  <a:close/>
                  <a:moveTo>
                    <a:pt x="361" y="485"/>
                  </a:moveTo>
                  <a:cubicBezTo>
                    <a:pt x="361" y="485"/>
                    <a:pt x="362" y="485"/>
                    <a:pt x="362" y="485"/>
                  </a:cubicBezTo>
                  <a:cubicBezTo>
                    <a:pt x="366" y="488"/>
                    <a:pt x="370" y="491"/>
                    <a:pt x="374" y="494"/>
                  </a:cubicBezTo>
                  <a:cubicBezTo>
                    <a:pt x="373" y="494"/>
                    <a:pt x="373" y="494"/>
                    <a:pt x="373" y="494"/>
                  </a:cubicBezTo>
                  <a:cubicBezTo>
                    <a:pt x="369" y="491"/>
                    <a:pt x="365" y="488"/>
                    <a:pt x="361" y="485"/>
                  </a:cubicBezTo>
                  <a:close/>
                  <a:moveTo>
                    <a:pt x="378" y="473"/>
                  </a:moveTo>
                  <a:cubicBezTo>
                    <a:pt x="378" y="473"/>
                    <a:pt x="377" y="472"/>
                    <a:pt x="376" y="472"/>
                  </a:cubicBezTo>
                  <a:cubicBezTo>
                    <a:pt x="376" y="473"/>
                    <a:pt x="376" y="473"/>
                    <a:pt x="376" y="473"/>
                  </a:cubicBezTo>
                  <a:cubicBezTo>
                    <a:pt x="372" y="472"/>
                    <a:pt x="368" y="472"/>
                    <a:pt x="364" y="471"/>
                  </a:cubicBezTo>
                  <a:cubicBezTo>
                    <a:pt x="373" y="471"/>
                    <a:pt x="382" y="472"/>
                    <a:pt x="391" y="473"/>
                  </a:cubicBezTo>
                  <a:cubicBezTo>
                    <a:pt x="388" y="473"/>
                    <a:pt x="386" y="473"/>
                    <a:pt x="383" y="473"/>
                  </a:cubicBezTo>
                  <a:cubicBezTo>
                    <a:pt x="381" y="473"/>
                    <a:pt x="380" y="473"/>
                    <a:pt x="378" y="473"/>
                  </a:cubicBezTo>
                  <a:close/>
                  <a:moveTo>
                    <a:pt x="352" y="472"/>
                  </a:moveTo>
                  <a:cubicBezTo>
                    <a:pt x="353" y="472"/>
                    <a:pt x="354" y="472"/>
                    <a:pt x="356" y="472"/>
                  </a:cubicBezTo>
                  <a:cubicBezTo>
                    <a:pt x="355" y="471"/>
                    <a:pt x="355" y="471"/>
                    <a:pt x="355" y="471"/>
                  </a:cubicBezTo>
                  <a:cubicBezTo>
                    <a:pt x="356" y="471"/>
                    <a:pt x="357" y="471"/>
                    <a:pt x="357" y="471"/>
                  </a:cubicBezTo>
                  <a:cubicBezTo>
                    <a:pt x="357" y="472"/>
                    <a:pt x="357" y="472"/>
                    <a:pt x="357" y="472"/>
                  </a:cubicBezTo>
                  <a:cubicBezTo>
                    <a:pt x="357" y="472"/>
                    <a:pt x="357" y="472"/>
                    <a:pt x="357" y="473"/>
                  </a:cubicBezTo>
                  <a:cubicBezTo>
                    <a:pt x="355" y="472"/>
                    <a:pt x="353" y="472"/>
                    <a:pt x="352" y="472"/>
                  </a:cubicBezTo>
                  <a:close/>
                  <a:moveTo>
                    <a:pt x="377" y="477"/>
                  </a:moveTo>
                  <a:cubicBezTo>
                    <a:pt x="375" y="477"/>
                    <a:pt x="373" y="477"/>
                    <a:pt x="371" y="477"/>
                  </a:cubicBezTo>
                  <a:cubicBezTo>
                    <a:pt x="370" y="477"/>
                    <a:pt x="370" y="477"/>
                    <a:pt x="369" y="477"/>
                  </a:cubicBezTo>
                  <a:cubicBezTo>
                    <a:pt x="369" y="477"/>
                    <a:pt x="369" y="476"/>
                    <a:pt x="368" y="476"/>
                  </a:cubicBezTo>
                  <a:cubicBezTo>
                    <a:pt x="371" y="476"/>
                    <a:pt x="374" y="477"/>
                    <a:pt x="377" y="477"/>
                  </a:cubicBezTo>
                  <a:close/>
                  <a:moveTo>
                    <a:pt x="371" y="481"/>
                  </a:moveTo>
                  <a:cubicBezTo>
                    <a:pt x="367" y="481"/>
                    <a:pt x="362" y="480"/>
                    <a:pt x="358" y="479"/>
                  </a:cubicBezTo>
                  <a:cubicBezTo>
                    <a:pt x="356" y="477"/>
                    <a:pt x="354" y="476"/>
                    <a:pt x="351" y="475"/>
                  </a:cubicBezTo>
                  <a:cubicBezTo>
                    <a:pt x="355" y="475"/>
                    <a:pt x="359" y="475"/>
                    <a:pt x="363" y="475"/>
                  </a:cubicBezTo>
                  <a:cubicBezTo>
                    <a:pt x="363" y="476"/>
                    <a:pt x="364" y="476"/>
                    <a:pt x="365" y="477"/>
                  </a:cubicBezTo>
                  <a:cubicBezTo>
                    <a:pt x="365" y="477"/>
                    <a:pt x="365" y="477"/>
                    <a:pt x="365" y="477"/>
                  </a:cubicBezTo>
                  <a:cubicBezTo>
                    <a:pt x="364" y="477"/>
                    <a:pt x="364" y="477"/>
                    <a:pt x="363" y="477"/>
                  </a:cubicBezTo>
                  <a:cubicBezTo>
                    <a:pt x="363" y="480"/>
                    <a:pt x="363" y="480"/>
                    <a:pt x="363" y="480"/>
                  </a:cubicBezTo>
                  <a:cubicBezTo>
                    <a:pt x="365" y="479"/>
                    <a:pt x="367" y="479"/>
                    <a:pt x="369" y="479"/>
                  </a:cubicBezTo>
                  <a:cubicBezTo>
                    <a:pt x="370" y="480"/>
                    <a:pt x="370" y="481"/>
                    <a:pt x="371" y="481"/>
                  </a:cubicBezTo>
                  <a:close/>
                  <a:moveTo>
                    <a:pt x="342" y="470"/>
                  </a:moveTo>
                  <a:cubicBezTo>
                    <a:pt x="344" y="470"/>
                    <a:pt x="346" y="470"/>
                    <a:pt x="348" y="470"/>
                  </a:cubicBezTo>
                  <a:cubicBezTo>
                    <a:pt x="346" y="470"/>
                    <a:pt x="345" y="470"/>
                    <a:pt x="343" y="470"/>
                  </a:cubicBezTo>
                  <a:cubicBezTo>
                    <a:pt x="343" y="470"/>
                    <a:pt x="342" y="470"/>
                    <a:pt x="342" y="470"/>
                  </a:cubicBezTo>
                  <a:close/>
                  <a:moveTo>
                    <a:pt x="402" y="471"/>
                  </a:moveTo>
                  <a:cubicBezTo>
                    <a:pt x="397" y="471"/>
                    <a:pt x="393" y="470"/>
                    <a:pt x="388" y="470"/>
                  </a:cubicBezTo>
                  <a:cubicBezTo>
                    <a:pt x="394" y="470"/>
                    <a:pt x="399" y="470"/>
                    <a:pt x="405" y="470"/>
                  </a:cubicBezTo>
                  <a:cubicBezTo>
                    <a:pt x="404" y="470"/>
                    <a:pt x="403" y="471"/>
                    <a:pt x="402" y="471"/>
                  </a:cubicBezTo>
                  <a:close/>
                  <a:moveTo>
                    <a:pt x="359" y="468"/>
                  </a:moveTo>
                  <a:cubicBezTo>
                    <a:pt x="360" y="468"/>
                    <a:pt x="361" y="468"/>
                    <a:pt x="362" y="467"/>
                  </a:cubicBezTo>
                  <a:cubicBezTo>
                    <a:pt x="366" y="468"/>
                    <a:pt x="371" y="469"/>
                    <a:pt x="375" y="469"/>
                  </a:cubicBezTo>
                  <a:cubicBezTo>
                    <a:pt x="370" y="469"/>
                    <a:pt x="365" y="468"/>
                    <a:pt x="359" y="468"/>
                  </a:cubicBezTo>
                  <a:close/>
                  <a:moveTo>
                    <a:pt x="387" y="480"/>
                  </a:moveTo>
                  <a:cubicBezTo>
                    <a:pt x="389" y="482"/>
                    <a:pt x="392" y="483"/>
                    <a:pt x="394" y="485"/>
                  </a:cubicBezTo>
                  <a:cubicBezTo>
                    <a:pt x="388" y="484"/>
                    <a:pt x="383" y="483"/>
                    <a:pt x="377" y="482"/>
                  </a:cubicBezTo>
                  <a:cubicBezTo>
                    <a:pt x="376" y="481"/>
                    <a:pt x="374" y="480"/>
                    <a:pt x="373" y="479"/>
                  </a:cubicBezTo>
                  <a:cubicBezTo>
                    <a:pt x="378" y="479"/>
                    <a:pt x="382" y="480"/>
                    <a:pt x="387" y="480"/>
                  </a:cubicBezTo>
                  <a:close/>
                  <a:moveTo>
                    <a:pt x="375" y="485"/>
                  </a:moveTo>
                  <a:cubicBezTo>
                    <a:pt x="371" y="484"/>
                    <a:pt x="367" y="483"/>
                    <a:pt x="363" y="483"/>
                  </a:cubicBezTo>
                  <a:cubicBezTo>
                    <a:pt x="363" y="483"/>
                    <a:pt x="363" y="483"/>
                    <a:pt x="363" y="482"/>
                  </a:cubicBezTo>
                  <a:cubicBezTo>
                    <a:pt x="367" y="483"/>
                    <a:pt x="371" y="484"/>
                    <a:pt x="375" y="485"/>
                  </a:cubicBezTo>
                  <a:close/>
                  <a:moveTo>
                    <a:pt x="349" y="477"/>
                  </a:moveTo>
                  <a:cubicBezTo>
                    <a:pt x="348" y="476"/>
                    <a:pt x="347" y="476"/>
                    <a:pt x="346" y="475"/>
                  </a:cubicBezTo>
                  <a:cubicBezTo>
                    <a:pt x="346" y="475"/>
                    <a:pt x="346" y="475"/>
                    <a:pt x="346" y="475"/>
                  </a:cubicBezTo>
                  <a:cubicBezTo>
                    <a:pt x="348" y="476"/>
                    <a:pt x="349" y="477"/>
                    <a:pt x="351" y="477"/>
                  </a:cubicBezTo>
                  <a:cubicBezTo>
                    <a:pt x="350" y="477"/>
                    <a:pt x="350" y="477"/>
                    <a:pt x="349" y="477"/>
                  </a:cubicBezTo>
                  <a:close/>
                  <a:moveTo>
                    <a:pt x="342" y="475"/>
                  </a:moveTo>
                  <a:cubicBezTo>
                    <a:pt x="341" y="475"/>
                    <a:pt x="340" y="475"/>
                    <a:pt x="340" y="475"/>
                  </a:cubicBezTo>
                  <a:cubicBezTo>
                    <a:pt x="340" y="475"/>
                    <a:pt x="340" y="475"/>
                    <a:pt x="341" y="475"/>
                  </a:cubicBezTo>
                  <a:cubicBezTo>
                    <a:pt x="341" y="475"/>
                    <a:pt x="341" y="475"/>
                    <a:pt x="342" y="475"/>
                  </a:cubicBezTo>
                  <a:close/>
                  <a:moveTo>
                    <a:pt x="411" y="471"/>
                  </a:moveTo>
                  <a:cubicBezTo>
                    <a:pt x="412" y="471"/>
                    <a:pt x="413" y="472"/>
                    <a:pt x="415" y="472"/>
                  </a:cubicBezTo>
                  <a:cubicBezTo>
                    <a:pt x="413" y="472"/>
                    <a:pt x="411" y="472"/>
                    <a:pt x="409" y="472"/>
                  </a:cubicBezTo>
                  <a:cubicBezTo>
                    <a:pt x="409" y="471"/>
                    <a:pt x="410" y="471"/>
                    <a:pt x="411" y="471"/>
                  </a:cubicBezTo>
                  <a:close/>
                  <a:moveTo>
                    <a:pt x="425" y="476"/>
                  </a:moveTo>
                  <a:cubicBezTo>
                    <a:pt x="421" y="477"/>
                    <a:pt x="416" y="477"/>
                    <a:pt x="411" y="477"/>
                  </a:cubicBezTo>
                  <a:cubicBezTo>
                    <a:pt x="403" y="477"/>
                    <a:pt x="395" y="476"/>
                    <a:pt x="386" y="475"/>
                  </a:cubicBezTo>
                  <a:cubicBezTo>
                    <a:pt x="392" y="475"/>
                    <a:pt x="397" y="475"/>
                    <a:pt x="402" y="473"/>
                  </a:cubicBezTo>
                  <a:cubicBezTo>
                    <a:pt x="410" y="474"/>
                    <a:pt x="418" y="475"/>
                    <a:pt x="425" y="476"/>
                  </a:cubicBezTo>
                  <a:close/>
                  <a:moveTo>
                    <a:pt x="402" y="483"/>
                  </a:moveTo>
                  <a:cubicBezTo>
                    <a:pt x="406" y="484"/>
                    <a:pt x="409" y="486"/>
                    <a:pt x="413" y="487"/>
                  </a:cubicBezTo>
                  <a:cubicBezTo>
                    <a:pt x="408" y="487"/>
                    <a:pt x="404" y="486"/>
                    <a:pt x="399" y="486"/>
                  </a:cubicBezTo>
                  <a:cubicBezTo>
                    <a:pt x="397" y="484"/>
                    <a:pt x="395" y="482"/>
                    <a:pt x="393" y="481"/>
                  </a:cubicBezTo>
                  <a:cubicBezTo>
                    <a:pt x="396" y="481"/>
                    <a:pt x="399" y="482"/>
                    <a:pt x="402" y="483"/>
                  </a:cubicBezTo>
                  <a:close/>
                  <a:moveTo>
                    <a:pt x="380" y="488"/>
                  </a:moveTo>
                  <a:cubicBezTo>
                    <a:pt x="382" y="489"/>
                    <a:pt x="383" y="490"/>
                    <a:pt x="385" y="492"/>
                  </a:cubicBezTo>
                  <a:cubicBezTo>
                    <a:pt x="382" y="492"/>
                    <a:pt x="379" y="492"/>
                    <a:pt x="377" y="493"/>
                  </a:cubicBezTo>
                  <a:cubicBezTo>
                    <a:pt x="374" y="491"/>
                    <a:pt x="371" y="488"/>
                    <a:pt x="368" y="486"/>
                  </a:cubicBezTo>
                  <a:cubicBezTo>
                    <a:pt x="372" y="487"/>
                    <a:pt x="376" y="487"/>
                    <a:pt x="380" y="488"/>
                  </a:cubicBezTo>
                  <a:close/>
                  <a:moveTo>
                    <a:pt x="331" y="473"/>
                  </a:moveTo>
                  <a:cubicBezTo>
                    <a:pt x="332" y="473"/>
                    <a:pt x="333" y="473"/>
                    <a:pt x="335" y="473"/>
                  </a:cubicBezTo>
                  <a:cubicBezTo>
                    <a:pt x="335" y="473"/>
                    <a:pt x="334" y="473"/>
                    <a:pt x="334" y="473"/>
                  </a:cubicBezTo>
                  <a:cubicBezTo>
                    <a:pt x="332" y="473"/>
                    <a:pt x="332" y="473"/>
                    <a:pt x="332" y="473"/>
                  </a:cubicBezTo>
                  <a:cubicBezTo>
                    <a:pt x="332" y="473"/>
                    <a:pt x="331" y="473"/>
                    <a:pt x="331" y="473"/>
                  </a:cubicBezTo>
                  <a:close/>
                  <a:moveTo>
                    <a:pt x="422" y="470"/>
                  </a:moveTo>
                  <a:cubicBezTo>
                    <a:pt x="426" y="471"/>
                    <a:pt x="430" y="472"/>
                    <a:pt x="434" y="474"/>
                  </a:cubicBezTo>
                  <a:cubicBezTo>
                    <a:pt x="433" y="474"/>
                    <a:pt x="433" y="474"/>
                    <a:pt x="432" y="474"/>
                  </a:cubicBezTo>
                  <a:cubicBezTo>
                    <a:pt x="431" y="474"/>
                    <a:pt x="429" y="474"/>
                    <a:pt x="428" y="474"/>
                  </a:cubicBezTo>
                  <a:cubicBezTo>
                    <a:pt x="424" y="472"/>
                    <a:pt x="421" y="471"/>
                    <a:pt x="417" y="470"/>
                  </a:cubicBezTo>
                  <a:cubicBezTo>
                    <a:pt x="419" y="470"/>
                    <a:pt x="420" y="470"/>
                    <a:pt x="422" y="470"/>
                  </a:cubicBezTo>
                  <a:close/>
                  <a:moveTo>
                    <a:pt x="441" y="478"/>
                  </a:moveTo>
                  <a:cubicBezTo>
                    <a:pt x="441" y="478"/>
                    <a:pt x="440" y="478"/>
                    <a:pt x="440" y="478"/>
                  </a:cubicBezTo>
                  <a:cubicBezTo>
                    <a:pt x="440" y="478"/>
                    <a:pt x="440" y="478"/>
                    <a:pt x="441" y="478"/>
                  </a:cubicBezTo>
                  <a:cubicBezTo>
                    <a:pt x="441" y="478"/>
                    <a:pt x="441" y="478"/>
                    <a:pt x="441" y="478"/>
                  </a:cubicBezTo>
                  <a:close/>
                  <a:moveTo>
                    <a:pt x="432" y="478"/>
                  </a:moveTo>
                  <a:cubicBezTo>
                    <a:pt x="432" y="479"/>
                    <a:pt x="432" y="479"/>
                    <a:pt x="432" y="479"/>
                  </a:cubicBezTo>
                  <a:cubicBezTo>
                    <a:pt x="433" y="480"/>
                    <a:pt x="437" y="482"/>
                    <a:pt x="442" y="485"/>
                  </a:cubicBezTo>
                  <a:cubicBezTo>
                    <a:pt x="447" y="489"/>
                    <a:pt x="452" y="493"/>
                    <a:pt x="458" y="497"/>
                  </a:cubicBezTo>
                  <a:cubicBezTo>
                    <a:pt x="461" y="499"/>
                    <a:pt x="464" y="502"/>
                    <a:pt x="467" y="504"/>
                  </a:cubicBezTo>
                  <a:cubicBezTo>
                    <a:pt x="463" y="503"/>
                    <a:pt x="459" y="502"/>
                    <a:pt x="454" y="501"/>
                  </a:cubicBezTo>
                  <a:cubicBezTo>
                    <a:pt x="451" y="499"/>
                    <a:pt x="448" y="496"/>
                    <a:pt x="445" y="494"/>
                  </a:cubicBezTo>
                  <a:cubicBezTo>
                    <a:pt x="436" y="488"/>
                    <a:pt x="426" y="482"/>
                    <a:pt x="420" y="480"/>
                  </a:cubicBezTo>
                  <a:cubicBezTo>
                    <a:pt x="419" y="482"/>
                    <a:pt x="419" y="482"/>
                    <a:pt x="419" y="482"/>
                  </a:cubicBezTo>
                  <a:cubicBezTo>
                    <a:pt x="425" y="485"/>
                    <a:pt x="435" y="490"/>
                    <a:pt x="444" y="496"/>
                  </a:cubicBezTo>
                  <a:cubicBezTo>
                    <a:pt x="445" y="497"/>
                    <a:pt x="447" y="498"/>
                    <a:pt x="449" y="500"/>
                  </a:cubicBezTo>
                  <a:cubicBezTo>
                    <a:pt x="442" y="498"/>
                    <a:pt x="436" y="497"/>
                    <a:pt x="430" y="495"/>
                  </a:cubicBezTo>
                  <a:cubicBezTo>
                    <a:pt x="430" y="495"/>
                    <a:pt x="430" y="495"/>
                    <a:pt x="430" y="495"/>
                  </a:cubicBezTo>
                  <a:cubicBezTo>
                    <a:pt x="429" y="494"/>
                    <a:pt x="428" y="494"/>
                    <a:pt x="427" y="493"/>
                  </a:cubicBezTo>
                  <a:cubicBezTo>
                    <a:pt x="428" y="493"/>
                    <a:pt x="429" y="493"/>
                    <a:pt x="430" y="493"/>
                  </a:cubicBezTo>
                  <a:cubicBezTo>
                    <a:pt x="433" y="492"/>
                    <a:pt x="433" y="492"/>
                    <a:pt x="433" y="492"/>
                  </a:cubicBezTo>
                  <a:cubicBezTo>
                    <a:pt x="431" y="490"/>
                    <a:pt x="431" y="490"/>
                    <a:pt x="431" y="490"/>
                  </a:cubicBezTo>
                  <a:cubicBezTo>
                    <a:pt x="422" y="486"/>
                    <a:pt x="412" y="482"/>
                    <a:pt x="403" y="480"/>
                  </a:cubicBezTo>
                  <a:cubicBezTo>
                    <a:pt x="402" y="480"/>
                    <a:pt x="401" y="480"/>
                    <a:pt x="400" y="479"/>
                  </a:cubicBezTo>
                  <a:cubicBezTo>
                    <a:pt x="404" y="479"/>
                    <a:pt x="407" y="480"/>
                    <a:pt x="411" y="480"/>
                  </a:cubicBezTo>
                  <a:cubicBezTo>
                    <a:pt x="418" y="480"/>
                    <a:pt x="425" y="479"/>
                    <a:pt x="431" y="477"/>
                  </a:cubicBezTo>
                  <a:cubicBezTo>
                    <a:pt x="431" y="477"/>
                    <a:pt x="432" y="478"/>
                    <a:pt x="432" y="478"/>
                  </a:cubicBezTo>
                  <a:close/>
                  <a:moveTo>
                    <a:pt x="426" y="491"/>
                  </a:moveTo>
                  <a:cubicBezTo>
                    <a:pt x="426" y="491"/>
                    <a:pt x="425" y="491"/>
                    <a:pt x="425" y="491"/>
                  </a:cubicBezTo>
                  <a:cubicBezTo>
                    <a:pt x="423" y="490"/>
                    <a:pt x="420" y="489"/>
                    <a:pt x="418" y="487"/>
                  </a:cubicBezTo>
                  <a:cubicBezTo>
                    <a:pt x="421" y="489"/>
                    <a:pt x="424" y="490"/>
                    <a:pt x="426" y="491"/>
                  </a:cubicBezTo>
                  <a:close/>
                  <a:moveTo>
                    <a:pt x="466" y="506"/>
                  </a:moveTo>
                  <a:cubicBezTo>
                    <a:pt x="464" y="506"/>
                    <a:pt x="462" y="506"/>
                    <a:pt x="460" y="506"/>
                  </a:cubicBezTo>
                  <a:cubicBezTo>
                    <a:pt x="460" y="506"/>
                    <a:pt x="459" y="505"/>
                    <a:pt x="459" y="505"/>
                  </a:cubicBezTo>
                  <a:cubicBezTo>
                    <a:pt x="461" y="505"/>
                    <a:pt x="464" y="506"/>
                    <a:pt x="466" y="506"/>
                  </a:cubicBezTo>
                  <a:close/>
                  <a:moveTo>
                    <a:pt x="456" y="510"/>
                  </a:moveTo>
                  <a:cubicBezTo>
                    <a:pt x="453" y="509"/>
                    <a:pt x="449" y="509"/>
                    <a:pt x="446" y="508"/>
                  </a:cubicBezTo>
                  <a:cubicBezTo>
                    <a:pt x="448" y="508"/>
                    <a:pt x="450" y="508"/>
                    <a:pt x="451" y="508"/>
                  </a:cubicBezTo>
                  <a:cubicBezTo>
                    <a:pt x="453" y="509"/>
                    <a:pt x="454" y="509"/>
                    <a:pt x="456" y="510"/>
                  </a:cubicBezTo>
                  <a:close/>
                  <a:moveTo>
                    <a:pt x="459" y="508"/>
                  </a:moveTo>
                  <a:cubicBezTo>
                    <a:pt x="459" y="508"/>
                    <a:pt x="459" y="508"/>
                    <a:pt x="459" y="508"/>
                  </a:cubicBezTo>
                  <a:cubicBezTo>
                    <a:pt x="459" y="509"/>
                    <a:pt x="459" y="509"/>
                    <a:pt x="459" y="509"/>
                  </a:cubicBezTo>
                  <a:cubicBezTo>
                    <a:pt x="459" y="509"/>
                    <a:pt x="459" y="508"/>
                    <a:pt x="459" y="508"/>
                  </a:cubicBezTo>
                  <a:close/>
                  <a:moveTo>
                    <a:pt x="441" y="504"/>
                  </a:moveTo>
                  <a:cubicBezTo>
                    <a:pt x="442" y="505"/>
                    <a:pt x="443" y="505"/>
                    <a:pt x="444" y="505"/>
                  </a:cubicBezTo>
                  <a:cubicBezTo>
                    <a:pt x="443" y="505"/>
                    <a:pt x="442" y="505"/>
                    <a:pt x="442" y="505"/>
                  </a:cubicBezTo>
                  <a:cubicBezTo>
                    <a:pt x="441" y="505"/>
                    <a:pt x="441" y="504"/>
                    <a:pt x="441" y="504"/>
                  </a:cubicBezTo>
                  <a:close/>
                  <a:moveTo>
                    <a:pt x="436" y="500"/>
                  </a:moveTo>
                  <a:cubicBezTo>
                    <a:pt x="436" y="500"/>
                    <a:pt x="435" y="499"/>
                    <a:pt x="435" y="499"/>
                  </a:cubicBezTo>
                  <a:cubicBezTo>
                    <a:pt x="441" y="501"/>
                    <a:pt x="447" y="502"/>
                    <a:pt x="453" y="503"/>
                  </a:cubicBezTo>
                  <a:cubicBezTo>
                    <a:pt x="454" y="504"/>
                    <a:pt x="455" y="505"/>
                    <a:pt x="456" y="506"/>
                  </a:cubicBezTo>
                  <a:cubicBezTo>
                    <a:pt x="455" y="506"/>
                    <a:pt x="453" y="506"/>
                    <a:pt x="452" y="505"/>
                  </a:cubicBezTo>
                  <a:cubicBezTo>
                    <a:pt x="447" y="504"/>
                    <a:pt x="442" y="502"/>
                    <a:pt x="436" y="500"/>
                  </a:cubicBezTo>
                  <a:close/>
                  <a:moveTo>
                    <a:pt x="429" y="498"/>
                  </a:moveTo>
                  <a:cubicBezTo>
                    <a:pt x="422" y="496"/>
                    <a:pt x="415" y="494"/>
                    <a:pt x="408" y="493"/>
                  </a:cubicBezTo>
                  <a:cubicBezTo>
                    <a:pt x="407" y="492"/>
                    <a:pt x="405" y="491"/>
                    <a:pt x="404" y="490"/>
                  </a:cubicBezTo>
                  <a:cubicBezTo>
                    <a:pt x="408" y="490"/>
                    <a:pt x="412" y="490"/>
                    <a:pt x="416" y="490"/>
                  </a:cubicBezTo>
                  <a:cubicBezTo>
                    <a:pt x="416" y="489"/>
                    <a:pt x="416" y="489"/>
                    <a:pt x="416" y="489"/>
                  </a:cubicBezTo>
                  <a:cubicBezTo>
                    <a:pt x="418" y="490"/>
                    <a:pt x="420" y="491"/>
                    <a:pt x="421" y="492"/>
                  </a:cubicBezTo>
                  <a:cubicBezTo>
                    <a:pt x="421" y="492"/>
                    <a:pt x="420" y="492"/>
                    <a:pt x="419" y="493"/>
                  </a:cubicBezTo>
                  <a:cubicBezTo>
                    <a:pt x="419" y="495"/>
                    <a:pt x="419" y="495"/>
                    <a:pt x="419" y="495"/>
                  </a:cubicBezTo>
                  <a:cubicBezTo>
                    <a:pt x="422" y="496"/>
                    <a:pt x="426" y="497"/>
                    <a:pt x="429" y="498"/>
                  </a:cubicBezTo>
                  <a:cubicBezTo>
                    <a:pt x="429" y="498"/>
                    <a:pt x="429" y="498"/>
                    <a:pt x="429" y="498"/>
                  </a:cubicBezTo>
                  <a:close/>
                  <a:moveTo>
                    <a:pt x="377" y="497"/>
                  </a:moveTo>
                  <a:cubicBezTo>
                    <a:pt x="377" y="496"/>
                    <a:pt x="376" y="496"/>
                    <a:pt x="375" y="496"/>
                  </a:cubicBezTo>
                  <a:cubicBezTo>
                    <a:pt x="375" y="496"/>
                    <a:pt x="374" y="495"/>
                    <a:pt x="374" y="495"/>
                  </a:cubicBezTo>
                  <a:cubicBezTo>
                    <a:pt x="375" y="496"/>
                    <a:pt x="375" y="496"/>
                    <a:pt x="375" y="496"/>
                  </a:cubicBezTo>
                  <a:cubicBezTo>
                    <a:pt x="376" y="496"/>
                    <a:pt x="376" y="496"/>
                    <a:pt x="377" y="496"/>
                  </a:cubicBezTo>
                  <a:cubicBezTo>
                    <a:pt x="377" y="496"/>
                    <a:pt x="377" y="496"/>
                    <a:pt x="377" y="497"/>
                  </a:cubicBezTo>
                  <a:close/>
                  <a:moveTo>
                    <a:pt x="370" y="495"/>
                  </a:moveTo>
                  <a:cubicBezTo>
                    <a:pt x="366" y="495"/>
                    <a:pt x="362" y="494"/>
                    <a:pt x="357" y="493"/>
                  </a:cubicBezTo>
                  <a:cubicBezTo>
                    <a:pt x="344" y="487"/>
                    <a:pt x="331" y="479"/>
                    <a:pt x="317" y="472"/>
                  </a:cubicBezTo>
                  <a:cubicBezTo>
                    <a:pt x="324" y="474"/>
                    <a:pt x="331" y="476"/>
                    <a:pt x="337" y="477"/>
                  </a:cubicBezTo>
                  <a:cubicBezTo>
                    <a:pt x="343" y="480"/>
                    <a:pt x="348" y="481"/>
                    <a:pt x="354" y="483"/>
                  </a:cubicBezTo>
                  <a:cubicBezTo>
                    <a:pt x="360" y="487"/>
                    <a:pt x="365" y="491"/>
                    <a:pt x="370" y="495"/>
                  </a:cubicBezTo>
                  <a:close/>
                  <a:moveTo>
                    <a:pt x="313" y="468"/>
                  </a:moveTo>
                  <a:cubicBezTo>
                    <a:pt x="319" y="469"/>
                    <a:pt x="325" y="469"/>
                    <a:pt x="331" y="469"/>
                  </a:cubicBezTo>
                  <a:cubicBezTo>
                    <a:pt x="331" y="470"/>
                    <a:pt x="332" y="470"/>
                    <a:pt x="332" y="470"/>
                  </a:cubicBezTo>
                  <a:cubicBezTo>
                    <a:pt x="327" y="470"/>
                    <a:pt x="322" y="470"/>
                    <a:pt x="317" y="470"/>
                  </a:cubicBezTo>
                  <a:cubicBezTo>
                    <a:pt x="316" y="469"/>
                    <a:pt x="315" y="469"/>
                    <a:pt x="313" y="468"/>
                  </a:cubicBezTo>
                  <a:close/>
                  <a:moveTo>
                    <a:pt x="272" y="464"/>
                  </a:moveTo>
                  <a:cubicBezTo>
                    <a:pt x="272" y="464"/>
                    <a:pt x="271" y="464"/>
                    <a:pt x="271" y="464"/>
                  </a:cubicBezTo>
                  <a:cubicBezTo>
                    <a:pt x="274" y="464"/>
                    <a:pt x="276" y="464"/>
                    <a:pt x="279" y="464"/>
                  </a:cubicBezTo>
                  <a:cubicBezTo>
                    <a:pt x="279" y="464"/>
                    <a:pt x="279" y="464"/>
                    <a:pt x="279" y="464"/>
                  </a:cubicBezTo>
                  <a:cubicBezTo>
                    <a:pt x="278" y="464"/>
                    <a:pt x="277" y="464"/>
                    <a:pt x="276" y="464"/>
                  </a:cubicBezTo>
                  <a:cubicBezTo>
                    <a:pt x="274" y="464"/>
                    <a:pt x="273" y="464"/>
                    <a:pt x="272" y="464"/>
                  </a:cubicBezTo>
                  <a:close/>
                  <a:moveTo>
                    <a:pt x="430" y="470"/>
                  </a:moveTo>
                  <a:cubicBezTo>
                    <a:pt x="430" y="470"/>
                    <a:pt x="430" y="470"/>
                    <a:pt x="430" y="470"/>
                  </a:cubicBezTo>
                  <a:cubicBezTo>
                    <a:pt x="430" y="470"/>
                    <a:pt x="430" y="470"/>
                    <a:pt x="430" y="470"/>
                  </a:cubicBezTo>
                  <a:cubicBezTo>
                    <a:pt x="430" y="470"/>
                    <a:pt x="430" y="470"/>
                    <a:pt x="430" y="470"/>
                  </a:cubicBezTo>
                  <a:close/>
                  <a:moveTo>
                    <a:pt x="469" y="498"/>
                  </a:moveTo>
                  <a:cubicBezTo>
                    <a:pt x="472" y="501"/>
                    <a:pt x="475" y="504"/>
                    <a:pt x="478" y="507"/>
                  </a:cubicBezTo>
                  <a:cubicBezTo>
                    <a:pt x="476" y="506"/>
                    <a:pt x="474" y="506"/>
                    <a:pt x="472" y="505"/>
                  </a:cubicBezTo>
                  <a:cubicBezTo>
                    <a:pt x="471" y="504"/>
                    <a:pt x="470" y="503"/>
                    <a:pt x="469" y="502"/>
                  </a:cubicBezTo>
                  <a:cubicBezTo>
                    <a:pt x="460" y="495"/>
                    <a:pt x="450" y="488"/>
                    <a:pt x="443" y="483"/>
                  </a:cubicBezTo>
                  <a:cubicBezTo>
                    <a:pt x="441" y="482"/>
                    <a:pt x="439" y="481"/>
                    <a:pt x="437" y="480"/>
                  </a:cubicBezTo>
                  <a:cubicBezTo>
                    <a:pt x="441" y="481"/>
                    <a:pt x="445" y="483"/>
                    <a:pt x="449" y="484"/>
                  </a:cubicBezTo>
                  <a:cubicBezTo>
                    <a:pt x="453" y="487"/>
                    <a:pt x="458" y="490"/>
                    <a:pt x="462" y="492"/>
                  </a:cubicBezTo>
                  <a:cubicBezTo>
                    <a:pt x="465" y="494"/>
                    <a:pt x="467" y="496"/>
                    <a:pt x="469" y="498"/>
                  </a:cubicBezTo>
                  <a:close/>
                  <a:moveTo>
                    <a:pt x="480" y="509"/>
                  </a:moveTo>
                  <a:cubicBezTo>
                    <a:pt x="482" y="512"/>
                    <a:pt x="485" y="515"/>
                    <a:pt x="488" y="518"/>
                  </a:cubicBezTo>
                  <a:cubicBezTo>
                    <a:pt x="486" y="517"/>
                    <a:pt x="485" y="517"/>
                    <a:pt x="484" y="517"/>
                  </a:cubicBezTo>
                  <a:cubicBezTo>
                    <a:pt x="482" y="514"/>
                    <a:pt x="480" y="512"/>
                    <a:pt x="477" y="510"/>
                  </a:cubicBezTo>
                  <a:cubicBezTo>
                    <a:pt x="478" y="510"/>
                    <a:pt x="479" y="510"/>
                    <a:pt x="479" y="510"/>
                  </a:cubicBezTo>
                  <a:lnTo>
                    <a:pt x="480" y="509"/>
                  </a:lnTo>
                  <a:close/>
                  <a:moveTo>
                    <a:pt x="479" y="515"/>
                  </a:moveTo>
                  <a:cubicBezTo>
                    <a:pt x="475" y="514"/>
                    <a:pt x="470" y="513"/>
                    <a:pt x="466" y="512"/>
                  </a:cubicBezTo>
                  <a:cubicBezTo>
                    <a:pt x="465" y="511"/>
                    <a:pt x="464" y="510"/>
                    <a:pt x="463" y="509"/>
                  </a:cubicBezTo>
                  <a:cubicBezTo>
                    <a:pt x="466" y="509"/>
                    <a:pt x="470" y="509"/>
                    <a:pt x="473" y="510"/>
                  </a:cubicBezTo>
                  <a:cubicBezTo>
                    <a:pt x="475" y="512"/>
                    <a:pt x="477" y="513"/>
                    <a:pt x="479" y="515"/>
                  </a:cubicBezTo>
                  <a:close/>
                  <a:moveTo>
                    <a:pt x="421" y="505"/>
                  </a:moveTo>
                  <a:cubicBezTo>
                    <a:pt x="418" y="502"/>
                    <a:pt x="415" y="499"/>
                    <a:pt x="412" y="496"/>
                  </a:cubicBezTo>
                  <a:cubicBezTo>
                    <a:pt x="419" y="498"/>
                    <a:pt x="427" y="500"/>
                    <a:pt x="435" y="502"/>
                  </a:cubicBezTo>
                  <a:cubicBezTo>
                    <a:pt x="436" y="503"/>
                    <a:pt x="437" y="504"/>
                    <a:pt x="438" y="505"/>
                  </a:cubicBezTo>
                  <a:cubicBezTo>
                    <a:pt x="437" y="505"/>
                    <a:pt x="436" y="505"/>
                    <a:pt x="434" y="505"/>
                  </a:cubicBezTo>
                  <a:cubicBezTo>
                    <a:pt x="434" y="507"/>
                    <a:pt x="434" y="507"/>
                    <a:pt x="434" y="507"/>
                  </a:cubicBezTo>
                  <a:cubicBezTo>
                    <a:pt x="430" y="507"/>
                    <a:pt x="425" y="506"/>
                    <a:pt x="421" y="505"/>
                  </a:cubicBezTo>
                  <a:close/>
                  <a:moveTo>
                    <a:pt x="416" y="504"/>
                  </a:moveTo>
                  <a:cubicBezTo>
                    <a:pt x="411" y="503"/>
                    <a:pt x="406" y="502"/>
                    <a:pt x="401" y="501"/>
                  </a:cubicBezTo>
                  <a:cubicBezTo>
                    <a:pt x="400" y="500"/>
                    <a:pt x="399" y="500"/>
                    <a:pt x="398" y="499"/>
                  </a:cubicBezTo>
                  <a:cubicBezTo>
                    <a:pt x="396" y="497"/>
                    <a:pt x="394" y="496"/>
                    <a:pt x="392" y="494"/>
                  </a:cubicBezTo>
                  <a:cubicBezTo>
                    <a:pt x="397" y="494"/>
                    <a:pt x="402" y="495"/>
                    <a:pt x="407" y="496"/>
                  </a:cubicBezTo>
                  <a:cubicBezTo>
                    <a:pt x="410" y="498"/>
                    <a:pt x="413" y="501"/>
                    <a:pt x="416" y="504"/>
                  </a:cubicBezTo>
                  <a:close/>
                  <a:moveTo>
                    <a:pt x="347" y="494"/>
                  </a:moveTo>
                  <a:cubicBezTo>
                    <a:pt x="343" y="490"/>
                    <a:pt x="338" y="487"/>
                    <a:pt x="334" y="484"/>
                  </a:cubicBezTo>
                  <a:cubicBezTo>
                    <a:pt x="339" y="487"/>
                    <a:pt x="345" y="490"/>
                    <a:pt x="350" y="493"/>
                  </a:cubicBezTo>
                  <a:cubicBezTo>
                    <a:pt x="349" y="492"/>
                    <a:pt x="348" y="492"/>
                    <a:pt x="347" y="492"/>
                  </a:cubicBezTo>
                  <a:lnTo>
                    <a:pt x="347" y="494"/>
                  </a:lnTo>
                  <a:close/>
                  <a:moveTo>
                    <a:pt x="302" y="468"/>
                  </a:moveTo>
                  <a:cubicBezTo>
                    <a:pt x="304" y="468"/>
                    <a:pt x="305" y="468"/>
                    <a:pt x="307" y="468"/>
                  </a:cubicBezTo>
                  <a:cubicBezTo>
                    <a:pt x="307" y="468"/>
                    <a:pt x="307" y="468"/>
                    <a:pt x="307" y="468"/>
                  </a:cubicBezTo>
                  <a:cubicBezTo>
                    <a:pt x="305" y="468"/>
                    <a:pt x="304" y="468"/>
                    <a:pt x="302" y="468"/>
                  </a:cubicBezTo>
                  <a:close/>
                  <a:moveTo>
                    <a:pt x="281" y="462"/>
                  </a:moveTo>
                  <a:cubicBezTo>
                    <a:pt x="295" y="462"/>
                    <a:pt x="310" y="462"/>
                    <a:pt x="324" y="462"/>
                  </a:cubicBezTo>
                  <a:cubicBezTo>
                    <a:pt x="330" y="462"/>
                    <a:pt x="334" y="463"/>
                    <a:pt x="338" y="463"/>
                  </a:cubicBezTo>
                  <a:cubicBezTo>
                    <a:pt x="330" y="463"/>
                    <a:pt x="322" y="464"/>
                    <a:pt x="314" y="464"/>
                  </a:cubicBezTo>
                  <a:cubicBezTo>
                    <a:pt x="303" y="463"/>
                    <a:pt x="292" y="462"/>
                    <a:pt x="281" y="462"/>
                  </a:cubicBezTo>
                  <a:close/>
                  <a:moveTo>
                    <a:pt x="422" y="465"/>
                  </a:moveTo>
                  <a:cubicBezTo>
                    <a:pt x="421" y="464"/>
                    <a:pt x="421" y="464"/>
                    <a:pt x="421" y="464"/>
                  </a:cubicBezTo>
                  <a:cubicBezTo>
                    <a:pt x="422" y="464"/>
                    <a:pt x="423" y="464"/>
                    <a:pt x="424" y="464"/>
                  </a:cubicBezTo>
                  <a:cubicBezTo>
                    <a:pt x="425" y="465"/>
                    <a:pt x="426" y="466"/>
                    <a:pt x="427" y="467"/>
                  </a:cubicBezTo>
                  <a:cubicBezTo>
                    <a:pt x="425" y="467"/>
                    <a:pt x="423" y="467"/>
                    <a:pt x="420" y="466"/>
                  </a:cubicBezTo>
                  <a:lnTo>
                    <a:pt x="422" y="465"/>
                  </a:lnTo>
                  <a:close/>
                  <a:moveTo>
                    <a:pt x="445" y="473"/>
                  </a:moveTo>
                  <a:cubicBezTo>
                    <a:pt x="446" y="474"/>
                    <a:pt x="448" y="475"/>
                    <a:pt x="449" y="477"/>
                  </a:cubicBezTo>
                  <a:cubicBezTo>
                    <a:pt x="449" y="477"/>
                    <a:pt x="449" y="477"/>
                    <a:pt x="449" y="477"/>
                  </a:cubicBezTo>
                  <a:cubicBezTo>
                    <a:pt x="446" y="474"/>
                    <a:pt x="442" y="472"/>
                    <a:pt x="439" y="469"/>
                  </a:cubicBezTo>
                  <a:cubicBezTo>
                    <a:pt x="439" y="469"/>
                    <a:pt x="439" y="469"/>
                    <a:pt x="439" y="469"/>
                  </a:cubicBezTo>
                  <a:cubicBezTo>
                    <a:pt x="441" y="470"/>
                    <a:pt x="443" y="471"/>
                    <a:pt x="445" y="473"/>
                  </a:cubicBezTo>
                  <a:close/>
                  <a:moveTo>
                    <a:pt x="491" y="521"/>
                  </a:moveTo>
                  <a:cubicBezTo>
                    <a:pt x="492" y="522"/>
                    <a:pt x="492" y="523"/>
                    <a:pt x="493" y="523"/>
                  </a:cubicBezTo>
                  <a:cubicBezTo>
                    <a:pt x="491" y="523"/>
                    <a:pt x="490" y="523"/>
                    <a:pt x="489" y="522"/>
                  </a:cubicBezTo>
                  <a:cubicBezTo>
                    <a:pt x="488" y="522"/>
                    <a:pt x="487" y="521"/>
                    <a:pt x="487" y="520"/>
                  </a:cubicBezTo>
                  <a:cubicBezTo>
                    <a:pt x="488" y="520"/>
                    <a:pt x="490" y="521"/>
                    <a:pt x="491" y="521"/>
                  </a:cubicBezTo>
                  <a:close/>
                  <a:moveTo>
                    <a:pt x="474" y="522"/>
                  </a:moveTo>
                  <a:cubicBezTo>
                    <a:pt x="476" y="523"/>
                    <a:pt x="478" y="523"/>
                    <a:pt x="480" y="523"/>
                  </a:cubicBezTo>
                  <a:cubicBezTo>
                    <a:pt x="479" y="523"/>
                    <a:pt x="479" y="523"/>
                    <a:pt x="478" y="523"/>
                  </a:cubicBezTo>
                  <a:cubicBezTo>
                    <a:pt x="477" y="523"/>
                    <a:pt x="476" y="523"/>
                    <a:pt x="474" y="522"/>
                  </a:cubicBezTo>
                  <a:close/>
                  <a:moveTo>
                    <a:pt x="451" y="515"/>
                  </a:moveTo>
                  <a:cubicBezTo>
                    <a:pt x="450" y="514"/>
                    <a:pt x="449" y="513"/>
                    <a:pt x="448" y="512"/>
                  </a:cubicBezTo>
                  <a:cubicBezTo>
                    <a:pt x="451" y="512"/>
                    <a:pt x="454" y="512"/>
                    <a:pt x="456" y="513"/>
                  </a:cubicBezTo>
                  <a:cubicBezTo>
                    <a:pt x="459" y="513"/>
                    <a:pt x="462" y="514"/>
                    <a:pt x="465" y="514"/>
                  </a:cubicBezTo>
                  <a:cubicBezTo>
                    <a:pt x="465" y="515"/>
                    <a:pt x="466" y="516"/>
                    <a:pt x="467" y="517"/>
                  </a:cubicBezTo>
                  <a:cubicBezTo>
                    <a:pt x="469" y="516"/>
                    <a:pt x="469" y="516"/>
                    <a:pt x="469" y="516"/>
                  </a:cubicBezTo>
                  <a:cubicBezTo>
                    <a:pt x="469" y="516"/>
                    <a:pt x="469" y="515"/>
                    <a:pt x="468" y="515"/>
                  </a:cubicBezTo>
                  <a:cubicBezTo>
                    <a:pt x="473" y="516"/>
                    <a:pt x="478" y="518"/>
                    <a:pt x="482" y="519"/>
                  </a:cubicBezTo>
                  <a:cubicBezTo>
                    <a:pt x="483" y="520"/>
                    <a:pt x="484" y="521"/>
                    <a:pt x="485" y="522"/>
                  </a:cubicBezTo>
                  <a:cubicBezTo>
                    <a:pt x="474" y="520"/>
                    <a:pt x="462" y="518"/>
                    <a:pt x="451" y="515"/>
                  </a:cubicBezTo>
                  <a:close/>
                  <a:moveTo>
                    <a:pt x="379" y="503"/>
                  </a:moveTo>
                  <a:cubicBezTo>
                    <a:pt x="375" y="502"/>
                    <a:pt x="371" y="500"/>
                    <a:pt x="367" y="498"/>
                  </a:cubicBezTo>
                  <a:cubicBezTo>
                    <a:pt x="370" y="498"/>
                    <a:pt x="372" y="499"/>
                    <a:pt x="375" y="499"/>
                  </a:cubicBezTo>
                  <a:cubicBezTo>
                    <a:pt x="376" y="501"/>
                    <a:pt x="378" y="502"/>
                    <a:pt x="379" y="503"/>
                  </a:cubicBezTo>
                  <a:close/>
                  <a:moveTo>
                    <a:pt x="346" y="497"/>
                  </a:moveTo>
                  <a:cubicBezTo>
                    <a:pt x="338" y="494"/>
                    <a:pt x="330" y="491"/>
                    <a:pt x="322" y="488"/>
                  </a:cubicBezTo>
                  <a:cubicBezTo>
                    <a:pt x="325" y="488"/>
                    <a:pt x="327" y="487"/>
                    <a:pt x="330" y="487"/>
                  </a:cubicBezTo>
                  <a:cubicBezTo>
                    <a:pt x="330" y="485"/>
                    <a:pt x="330" y="485"/>
                    <a:pt x="330" y="485"/>
                  </a:cubicBezTo>
                  <a:cubicBezTo>
                    <a:pt x="326" y="483"/>
                    <a:pt x="316" y="480"/>
                    <a:pt x="306" y="477"/>
                  </a:cubicBezTo>
                  <a:cubicBezTo>
                    <a:pt x="305" y="476"/>
                    <a:pt x="304" y="476"/>
                    <a:pt x="303" y="476"/>
                  </a:cubicBezTo>
                  <a:cubicBezTo>
                    <a:pt x="299" y="473"/>
                    <a:pt x="296" y="471"/>
                    <a:pt x="292" y="469"/>
                  </a:cubicBezTo>
                  <a:cubicBezTo>
                    <a:pt x="298" y="470"/>
                    <a:pt x="304" y="471"/>
                    <a:pt x="310" y="471"/>
                  </a:cubicBezTo>
                  <a:cubicBezTo>
                    <a:pt x="322" y="479"/>
                    <a:pt x="336" y="487"/>
                    <a:pt x="346" y="497"/>
                  </a:cubicBezTo>
                  <a:close/>
                  <a:moveTo>
                    <a:pt x="286" y="472"/>
                  </a:moveTo>
                  <a:cubicBezTo>
                    <a:pt x="283" y="470"/>
                    <a:pt x="281" y="469"/>
                    <a:pt x="278" y="467"/>
                  </a:cubicBezTo>
                  <a:cubicBezTo>
                    <a:pt x="279" y="468"/>
                    <a:pt x="280" y="468"/>
                    <a:pt x="281" y="468"/>
                  </a:cubicBezTo>
                  <a:cubicBezTo>
                    <a:pt x="284" y="469"/>
                    <a:pt x="287" y="471"/>
                    <a:pt x="289" y="473"/>
                  </a:cubicBezTo>
                  <a:cubicBezTo>
                    <a:pt x="288" y="472"/>
                    <a:pt x="287" y="472"/>
                    <a:pt x="286" y="472"/>
                  </a:cubicBezTo>
                  <a:close/>
                  <a:moveTo>
                    <a:pt x="432" y="459"/>
                  </a:moveTo>
                  <a:cubicBezTo>
                    <a:pt x="432" y="459"/>
                    <a:pt x="432" y="459"/>
                    <a:pt x="432" y="459"/>
                  </a:cubicBezTo>
                  <a:cubicBezTo>
                    <a:pt x="432" y="459"/>
                    <a:pt x="431" y="459"/>
                    <a:pt x="431" y="459"/>
                  </a:cubicBezTo>
                  <a:cubicBezTo>
                    <a:pt x="431" y="459"/>
                    <a:pt x="431" y="459"/>
                    <a:pt x="432" y="459"/>
                  </a:cubicBezTo>
                  <a:close/>
                  <a:moveTo>
                    <a:pt x="422" y="518"/>
                  </a:moveTo>
                  <a:cubicBezTo>
                    <a:pt x="416" y="517"/>
                    <a:pt x="410" y="515"/>
                    <a:pt x="404" y="514"/>
                  </a:cubicBezTo>
                  <a:cubicBezTo>
                    <a:pt x="405" y="513"/>
                    <a:pt x="405" y="513"/>
                    <a:pt x="405" y="513"/>
                  </a:cubicBezTo>
                  <a:cubicBezTo>
                    <a:pt x="402" y="512"/>
                    <a:pt x="400" y="510"/>
                    <a:pt x="398" y="509"/>
                  </a:cubicBezTo>
                  <a:cubicBezTo>
                    <a:pt x="402" y="509"/>
                    <a:pt x="405" y="509"/>
                    <a:pt x="408" y="510"/>
                  </a:cubicBezTo>
                  <a:cubicBezTo>
                    <a:pt x="411" y="512"/>
                    <a:pt x="414" y="514"/>
                    <a:pt x="416" y="515"/>
                  </a:cubicBezTo>
                  <a:cubicBezTo>
                    <a:pt x="417" y="513"/>
                    <a:pt x="417" y="513"/>
                    <a:pt x="417" y="513"/>
                  </a:cubicBezTo>
                  <a:cubicBezTo>
                    <a:pt x="416" y="512"/>
                    <a:pt x="415" y="511"/>
                    <a:pt x="413" y="510"/>
                  </a:cubicBezTo>
                  <a:cubicBezTo>
                    <a:pt x="415" y="510"/>
                    <a:pt x="418" y="510"/>
                    <a:pt x="420" y="510"/>
                  </a:cubicBezTo>
                  <a:cubicBezTo>
                    <a:pt x="422" y="511"/>
                    <a:pt x="423" y="511"/>
                    <a:pt x="425" y="512"/>
                  </a:cubicBezTo>
                  <a:cubicBezTo>
                    <a:pt x="426" y="513"/>
                    <a:pt x="427" y="514"/>
                    <a:pt x="429" y="515"/>
                  </a:cubicBezTo>
                  <a:cubicBezTo>
                    <a:pt x="430" y="513"/>
                    <a:pt x="430" y="513"/>
                    <a:pt x="430" y="513"/>
                  </a:cubicBezTo>
                  <a:cubicBezTo>
                    <a:pt x="437" y="515"/>
                    <a:pt x="443" y="516"/>
                    <a:pt x="450" y="518"/>
                  </a:cubicBezTo>
                  <a:cubicBezTo>
                    <a:pt x="450" y="518"/>
                    <a:pt x="451" y="519"/>
                    <a:pt x="452" y="520"/>
                  </a:cubicBezTo>
                  <a:cubicBezTo>
                    <a:pt x="442" y="519"/>
                    <a:pt x="432" y="518"/>
                    <a:pt x="422" y="517"/>
                  </a:cubicBezTo>
                  <a:lnTo>
                    <a:pt x="422" y="518"/>
                  </a:lnTo>
                  <a:close/>
                  <a:moveTo>
                    <a:pt x="454" y="523"/>
                  </a:moveTo>
                  <a:cubicBezTo>
                    <a:pt x="454" y="523"/>
                    <a:pt x="454" y="523"/>
                    <a:pt x="454" y="523"/>
                  </a:cubicBezTo>
                  <a:cubicBezTo>
                    <a:pt x="451" y="523"/>
                    <a:pt x="447" y="522"/>
                    <a:pt x="444" y="522"/>
                  </a:cubicBezTo>
                  <a:cubicBezTo>
                    <a:pt x="447" y="522"/>
                    <a:pt x="451" y="523"/>
                    <a:pt x="454" y="523"/>
                  </a:cubicBezTo>
                  <a:close/>
                  <a:moveTo>
                    <a:pt x="394" y="506"/>
                  </a:moveTo>
                  <a:cubicBezTo>
                    <a:pt x="392" y="505"/>
                    <a:pt x="390" y="503"/>
                    <a:pt x="388" y="502"/>
                  </a:cubicBezTo>
                  <a:cubicBezTo>
                    <a:pt x="391" y="502"/>
                    <a:pt x="394" y="503"/>
                    <a:pt x="397" y="504"/>
                  </a:cubicBezTo>
                  <a:cubicBezTo>
                    <a:pt x="399" y="504"/>
                    <a:pt x="401" y="505"/>
                    <a:pt x="403" y="505"/>
                  </a:cubicBezTo>
                  <a:cubicBezTo>
                    <a:pt x="403" y="506"/>
                    <a:pt x="403" y="506"/>
                    <a:pt x="403" y="506"/>
                  </a:cubicBezTo>
                  <a:cubicBezTo>
                    <a:pt x="404" y="506"/>
                    <a:pt x="404" y="507"/>
                    <a:pt x="404" y="507"/>
                  </a:cubicBezTo>
                  <a:cubicBezTo>
                    <a:pt x="401" y="507"/>
                    <a:pt x="397" y="506"/>
                    <a:pt x="394" y="506"/>
                  </a:cubicBezTo>
                  <a:close/>
                  <a:moveTo>
                    <a:pt x="389" y="505"/>
                  </a:moveTo>
                  <a:cubicBezTo>
                    <a:pt x="387" y="505"/>
                    <a:pt x="385" y="505"/>
                    <a:pt x="384" y="505"/>
                  </a:cubicBezTo>
                  <a:cubicBezTo>
                    <a:pt x="382" y="503"/>
                    <a:pt x="381" y="502"/>
                    <a:pt x="379" y="500"/>
                  </a:cubicBezTo>
                  <a:cubicBezTo>
                    <a:pt x="380" y="500"/>
                    <a:pt x="382" y="500"/>
                    <a:pt x="383" y="501"/>
                  </a:cubicBezTo>
                  <a:cubicBezTo>
                    <a:pt x="385" y="502"/>
                    <a:pt x="387" y="504"/>
                    <a:pt x="389" y="505"/>
                  </a:cubicBezTo>
                  <a:close/>
                  <a:moveTo>
                    <a:pt x="373" y="504"/>
                  </a:moveTo>
                  <a:cubicBezTo>
                    <a:pt x="358" y="502"/>
                    <a:pt x="342" y="499"/>
                    <a:pt x="327" y="496"/>
                  </a:cubicBezTo>
                  <a:cubicBezTo>
                    <a:pt x="325" y="494"/>
                    <a:pt x="323" y="492"/>
                    <a:pt x="321" y="490"/>
                  </a:cubicBezTo>
                  <a:cubicBezTo>
                    <a:pt x="331" y="494"/>
                    <a:pt x="340" y="498"/>
                    <a:pt x="350" y="500"/>
                  </a:cubicBezTo>
                  <a:cubicBezTo>
                    <a:pt x="354" y="501"/>
                    <a:pt x="354" y="501"/>
                    <a:pt x="354" y="501"/>
                  </a:cubicBezTo>
                  <a:cubicBezTo>
                    <a:pt x="351" y="498"/>
                    <a:pt x="351" y="498"/>
                    <a:pt x="351" y="498"/>
                  </a:cubicBezTo>
                  <a:cubicBezTo>
                    <a:pt x="350" y="497"/>
                    <a:pt x="349" y="496"/>
                    <a:pt x="348" y="495"/>
                  </a:cubicBezTo>
                  <a:cubicBezTo>
                    <a:pt x="352" y="496"/>
                    <a:pt x="355" y="496"/>
                    <a:pt x="358" y="497"/>
                  </a:cubicBezTo>
                  <a:cubicBezTo>
                    <a:pt x="363" y="499"/>
                    <a:pt x="368" y="501"/>
                    <a:pt x="373" y="504"/>
                  </a:cubicBezTo>
                  <a:close/>
                  <a:moveTo>
                    <a:pt x="322" y="495"/>
                  </a:moveTo>
                  <a:cubicBezTo>
                    <a:pt x="321" y="495"/>
                    <a:pt x="319" y="494"/>
                    <a:pt x="318" y="494"/>
                  </a:cubicBezTo>
                  <a:cubicBezTo>
                    <a:pt x="315" y="492"/>
                    <a:pt x="311" y="489"/>
                    <a:pt x="308" y="487"/>
                  </a:cubicBezTo>
                  <a:cubicBezTo>
                    <a:pt x="310" y="487"/>
                    <a:pt x="312" y="487"/>
                    <a:pt x="314" y="487"/>
                  </a:cubicBezTo>
                  <a:cubicBezTo>
                    <a:pt x="317" y="490"/>
                    <a:pt x="320" y="492"/>
                    <a:pt x="322" y="495"/>
                  </a:cubicBezTo>
                  <a:close/>
                  <a:moveTo>
                    <a:pt x="325" y="500"/>
                  </a:moveTo>
                  <a:cubicBezTo>
                    <a:pt x="304" y="497"/>
                    <a:pt x="282" y="494"/>
                    <a:pt x="263" y="492"/>
                  </a:cubicBezTo>
                  <a:cubicBezTo>
                    <a:pt x="266" y="492"/>
                    <a:pt x="269" y="492"/>
                    <a:pt x="272" y="492"/>
                  </a:cubicBezTo>
                  <a:cubicBezTo>
                    <a:pt x="272" y="492"/>
                    <a:pt x="272" y="492"/>
                    <a:pt x="273" y="492"/>
                  </a:cubicBezTo>
                  <a:cubicBezTo>
                    <a:pt x="277" y="493"/>
                    <a:pt x="277" y="493"/>
                    <a:pt x="277" y="493"/>
                  </a:cubicBezTo>
                  <a:cubicBezTo>
                    <a:pt x="276" y="492"/>
                    <a:pt x="276" y="492"/>
                    <a:pt x="276" y="492"/>
                  </a:cubicBezTo>
                  <a:cubicBezTo>
                    <a:pt x="280" y="492"/>
                    <a:pt x="285" y="492"/>
                    <a:pt x="289" y="492"/>
                  </a:cubicBezTo>
                  <a:cubicBezTo>
                    <a:pt x="291" y="493"/>
                    <a:pt x="292" y="494"/>
                    <a:pt x="294" y="495"/>
                  </a:cubicBezTo>
                  <a:cubicBezTo>
                    <a:pt x="295" y="493"/>
                    <a:pt x="295" y="493"/>
                    <a:pt x="295" y="493"/>
                  </a:cubicBezTo>
                  <a:cubicBezTo>
                    <a:pt x="295" y="493"/>
                    <a:pt x="295" y="493"/>
                    <a:pt x="295" y="492"/>
                  </a:cubicBezTo>
                  <a:cubicBezTo>
                    <a:pt x="297" y="492"/>
                    <a:pt x="300" y="492"/>
                    <a:pt x="303" y="492"/>
                  </a:cubicBezTo>
                  <a:cubicBezTo>
                    <a:pt x="307" y="494"/>
                    <a:pt x="312" y="495"/>
                    <a:pt x="317" y="496"/>
                  </a:cubicBezTo>
                  <a:cubicBezTo>
                    <a:pt x="320" y="498"/>
                    <a:pt x="322" y="499"/>
                    <a:pt x="325" y="500"/>
                  </a:cubicBezTo>
                  <a:close/>
                  <a:moveTo>
                    <a:pt x="261" y="489"/>
                  </a:moveTo>
                  <a:cubicBezTo>
                    <a:pt x="258" y="489"/>
                    <a:pt x="255" y="488"/>
                    <a:pt x="252" y="488"/>
                  </a:cubicBezTo>
                  <a:cubicBezTo>
                    <a:pt x="252" y="487"/>
                    <a:pt x="252" y="486"/>
                    <a:pt x="251" y="485"/>
                  </a:cubicBezTo>
                  <a:cubicBezTo>
                    <a:pt x="251" y="486"/>
                    <a:pt x="252" y="486"/>
                    <a:pt x="252" y="486"/>
                  </a:cubicBezTo>
                  <a:cubicBezTo>
                    <a:pt x="255" y="487"/>
                    <a:pt x="258" y="488"/>
                    <a:pt x="261" y="489"/>
                  </a:cubicBezTo>
                  <a:close/>
                  <a:moveTo>
                    <a:pt x="260" y="479"/>
                  </a:moveTo>
                  <a:cubicBezTo>
                    <a:pt x="261" y="479"/>
                    <a:pt x="261" y="479"/>
                    <a:pt x="261" y="479"/>
                  </a:cubicBezTo>
                  <a:cubicBezTo>
                    <a:pt x="269" y="483"/>
                    <a:pt x="276" y="486"/>
                    <a:pt x="284" y="490"/>
                  </a:cubicBezTo>
                  <a:cubicBezTo>
                    <a:pt x="280" y="490"/>
                    <a:pt x="277" y="490"/>
                    <a:pt x="273" y="490"/>
                  </a:cubicBezTo>
                  <a:cubicBezTo>
                    <a:pt x="270" y="486"/>
                    <a:pt x="265" y="482"/>
                    <a:pt x="260" y="479"/>
                  </a:cubicBezTo>
                  <a:close/>
                  <a:moveTo>
                    <a:pt x="268" y="475"/>
                  </a:moveTo>
                  <a:cubicBezTo>
                    <a:pt x="268" y="475"/>
                    <a:pt x="268" y="475"/>
                    <a:pt x="268" y="475"/>
                  </a:cubicBezTo>
                  <a:cubicBezTo>
                    <a:pt x="269" y="475"/>
                    <a:pt x="269" y="475"/>
                    <a:pt x="269" y="475"/>
                  </a:cubicBezTo>
                  <a:cubicBezTo>
                    <a:pt x="269" y="475"/>
                    <a:pt x="268" y="475"/>
                    <a:pt x="268" y="475"/>
                  </a:cubicBezTo>
                  <a:close/>
                  <a:moveTo>
                    <a:pt x="262" y="466"/>
                  </a:moveTo>
                  <a:cubicBezTo>
                    <a:pt x="265" y="466"/>
                    <a:pt x="267" y="466"/>
                    <a:pt x="270" y="466"/>
                  </a:cubicBezTo>
                  <a:cubicBezTo>
                    <a:pt x="273" y="468"/>
                    <a:pt x="277" y="469"/>
                    <a:pt x="280" y="471"/>
                  </a:cubicBezTo>
                  <a:cubicBezTo>
                    <a:pt x="279" y="471"/>
                    <a:pt x="277" y="471"/>
                    <a:pt x="276" y="471"/>
                  </a:cubicBezTo>
                  <a:cubicBezTo>
                    <a:pt x="274" y="471"/>
                    <a:pt x="271" y="471"/>
                    <a:pt x="269" y="472"/>
                  </a:cubicBezTo>
                  <a:cubicBezTo>
                    <a:pt x="267" y="470"/>
                    <a:pt x="264" y="468"/>
                    <a:pt x="262" y="466"/>
                  </a:cubicBezTo>
                  <a:close/>
                  <a:moveTo>
                    <a:pt x="361" y="459"/>
                  </a:moveTo>
                  <a:cubicBezTo>
                    <a:pt x="371" y="459"/>
                    <a:pt x="380" y="459"/>
                    <a:pt x="390" y="460"/>
                  </a:cubicBezTo>
                  <a:cubicBezTo>
                    <a:pt x="389" y="460"/>
                    <a:pt x="387" y="460"/>
                    <a:pt x="386" y="460"/>
                  </a:cubicBezTo>
                  <a:cubicBezTo>
                    <a:pt x="380" y="460"/>
                    <a:pt x="375" y="459"/>
                    <a:pt x="369" y="459"/>
                  </a:cubicBezTo>
                  <a:cubicBezTo>
                    <a:pt x="366" y="459"/>
                    <a:pt x="364" y="459"/>
                    <a:pt x="361" y="459"/>
                  </a:cubicBezTo>
                  <a:close/>
                  <a:moveTo>
                    <a:pt x="407" y="450"/>
                  </a:moveTo>
                  <a:cubicBezTo>
                    <a:pt x="418" y="450"/>
                    <a:pt x="428" y="452"/>
                    <a:pt x="439" y="454"/>
                  </a:cubicBezTo>
                  <a:cubicBezTo>
                    <a:pt x="429" y="454"/>
                    <a:pt x="419" y="454"/>
                    <a:pt x="409" y="452"/>
                  </a:cubicBezTo>
                  <a:cubicBezTo>
                    <a:pt x="407" y="451"/>
                    <a:pt x="405" y="451"/>
                    <a:pt x="404" y="450"/>
                  </a:cubicBezTo>
                  <a:cubicBezTo>
                    <a:pt x="405" y="450"/>
                    <a:pt x="406" y="450"/>
                    <a:pt x="407" y="450"/>
                  </a:cubicBezTo>
                  <a:close/>
                  <a:moveTo>
                    <a:pt x="418" y="448"/>
                  </a:moveTo>
                  <a:cubicBezTo>
                    <a:pt x="422" y="447"/>
                    <a:pt x="425" y="447"/>
                    <a:pt x="429" y="445"/>
                  </a:cubicBezTo>
                  <a:cubicBezTo>
                    <a:pt x="437" y="448"/>
                    <a:pt x="445" y="451"/>
                    <a:pt x="452" y="454"/>
                  </a:cubicBezTo>
                  <a:cubicBezTo>
                    <a:pt x="441" y="452"/>
                    <a:pt x="430" y="449"/>
                    <a:pt x="418" y="448"/>
                  </a:cubicBezTo>
                  <a:close/>
                  <a:moveTo>
                    <a:pt x="434" y="445"/>
                  </a:moveTo>
                  <a:cubicBezTo>
                    <a:pt x="436" y="445"/>
                    <a:pt x="437" y="445"/>
                    <a:pt x="439" y="445"/>
                  </a:cubicBezTo>
                  <a:cubicBezTo>
                    <a:pt x="442" y="445"/>
                    <a:pt x="445" y="445"/>
                    <a:pt x="448" y="445"/>
                  </a:cubicBezTo>
                  <a:cubicBezTo>
                    <a:pt x="449" y="447"/>
                    <a:pt x="450" y="449"/>
                    <a:pt x="451" y="451"/>
                  </a:cubicBezTo>
                  <a:cubicBezTo>
                    <a:pt x="446" y="449"/>
                    <a:pt x="440" y="447"/>
                    <a:pt x="434" y="445"/>
                  </a:cubicBezTo>
                  <a:close/>
                  <a:moveTo>
                    <a:pt x="452" y="444"/>
                  </a:moveTo>
                  <a:cubicBezTo>
                    <a:pt x="454" y="444"/>
                    <a:pt x="456" y="444"/>
                    <a:pt x="458" y="444"/>
                  </a:cubicBezTo>
                  <a:cubicBezTo>
                    <a:pt x="457" y="447"/>
                    <a:pt x="457" y="450"/>
                    <a:pt x="456" y="454"/>
                  </a:cubicBezTo>
                  <a:cubicBezTo>
                    <a:pt x="456" y="453"/>
                    <a:pt x="456" y="453"/>
                    <a:pt x="455" y="453"/>
                  </a:cubicBezTo>
                  <a:cubicBezTo>
                    <a:pt x="455" y="453"/>
                    <a:pt x="454" y="452"/>
                    <a:pt x="453" y="452"/>
                  </a:cubicBezTo>
                  <a:cubicBezTo>
                    <a:pt x="453" y="450"/>
                    <a:pt x="453" y="448"/>
                    <a:pt x="452" y="444"/>
                  </a:cubicBezTo>
                  <a:close/>
                  <a:moveTo>
                    <a:pt x="465" y="463"/>
                  </a:moveTo>
                  <a:cubicBezTo>
                    <a:pt x="465" y="462"/>
                    <a:pt x="466" y="462"/>
                    <a:pt x="466" y="462"/>
                  </a:cubicBezTo>
                  <a:cubicBezTo>
                    <a:pt x="467" y="463"/>
                    <a:pt x="467" y="463"/>
                    <a:pt x="468" y="463"/>
                  </a:cubicBezTo>
                  <a:cubicBezTo>
                    <a:pt x="467" y="463"/>
                    <a:pt x="466" y="463"/>
                    <a:pt x="465" y="463"/>
                  </a:cubicBezTo>
                  <a:close/>
                  <a:moveTo>
                    <a:pt x="464" y="463"/>
                  </a:moveTo>
                  <a:cubicBezTo>
                    <a:pt x="464" y="463"/>
                    <a:pt x="463" y="463"/>
                    <a:pt x="463" y="463"/>
                  </a:cubicBezTo>
                  <a:cubicBezTo>
                    <a:pt x="463" y="463"/>
                    <a:pt x="464" y="463"/>
                    <a:pt x="464" y="463"/>
                  </a:cubicBezTo>
                  <a:close/>
                  <a:moveTo>
                    <a:pt x="125" y="349"/>
                  </a:moveTo>
                  <a:cubicBezTo>
                    <a:pt x="127" y="350"/>
                    <a:pt x="129" y="351"/>
                    <a:pt x="131" y="352"/>
                  </a:cubicBezTo>
                  <a:cubicBezTo>
                    <a:pt x="135" y="354"/>
                    <a:pt x="139" y="357"/>
                    <a:pt x="143" y="359"/>
                  </a:cubicBezTo>
                  <a:cubicBezTo>
                    <a:pt x="144" y="359"/>
                    <a:pt x="144" y="360"/>
                    <a:pt x="145" y="360"/>
                  </a:cubicBezTo>
                  <a:cubicBezTo>
                    <a:pt x="147" y="362"/>
                    <a:pt x="149" y="364"/>
                    <a:pt x="151" y="366"/>
                  </a:cubicBezTo>
                  <a:cubicBezTo>
                    <a:pt x="151" y="366"/>
                    <a:pt x="150" y="366"/>
                    <a:pt x="150" y="367"/>
                  </a:cubicBezTo>
                  <a:cubicBezTo>
                    <a:pt x="148" y="368"/>
                    <a:pt x="147" y="368"/>
                    <a:pt x="146" y="369"/>
                  </a:cubicBezTo>
                  <a:cubicBezTo>
                    <a:pt x="140" y="363"/>
                    <a:pt x="133" y="357"/>
                    <a:pt x="125" y="349"/>
                  </a:cubicBezTo>
                  <a:close/>
                  <a:moveTo>
                    <a:pt x="96" y="304"/>
                  </a:moveTo>
                  <a:cubicBezTo>
                    <a:pt x="100" y="307"/>
                    <a:pt x="104" y="310"/>
                    <a:pt x="107" y="313"/>
                  </a:cubicBezTo>
                  <a:cubicBezTo>
                    <a:pt x="105" y="312"/>
                    <a:pt x="103" y="311"/>
                    <a:pt x="101" y="310"/>
                  </a:cubicBezTo>
                  <a:cubicBezTo>
                    <a:pt x="98" y="307"/>
                    <a:pt x="95" y="304"/>
                    <a:pt x="93" y="302"/>
                  </a:cubicBezTo>
                  <a:cubicBezTo>
                    <a:pt x="94" y="302"/>
                    <a:pt x="95" y="303"/>
                    <a:pt x="96" y="304"/>
                  </a:cubicBezTo>
                  <a:close/>
                  <a:moveTo>
                    <a:pt x="131" y="336"/>
                  </a:moveTo>
                  <a:cubicBezTo>
                    <a:pt x="131" y="336"/>
                    <a:pt x="131" y="336"/>
                    <a:pt x="131" y="336"/>
                  </a:cubicBezTo>
                  <a:cubicBezTo>
                    <a:pt x="129" y="334"/>
                    <a:pt x="128" y="333"/>
                    <a:pt x="126" y="332"/>
                  </a:cubicBezTo>
                  <a:cubicBezTo>
                    <a:pt x="122" y="328"/>
                    <a:pt x="117" y="324"/>
                    <a:pt x="112" y="320"/>
                  </a:cubicBezTo>
                  <a:cubicBezTo>
                    <a:pt x="111" y="319"/>
                    <a:pt x="110" y="318"/>
                    <a:pt x="109" y="317"/>
                  </a:cubicBezTo>
                  <a:cubicBezTo>
                    <a:pt x="109" y="317"/>
                    <a:pt x="108" y="316"/>
                    <a:pt x="108" y="316"/>
                  </a:cubicBezTo>
                  <a:cubicBezTo>
                    <a:pt x="110" y="317"/>
                    <a:pt x="113" y="318"/>
                    <a:pt x="116" y="320"/>
                  </a:cubicBezTo>
                  <a:cubicBezTo>
                    <a:pt x="121" y="325"/>
                    <a:pt x="127" y="330"/>
                    <a:pt x="131" y="336"/>
                  </a:cubicBezTo>
                  <a:close/>
                  <a:moveTo>
                    <a:pt x="64" y="286"/>
                  </a:moveTo>
                  <a:cubicBezTo>
                    <a:pt x="65" y="287"/>
                    <a:pt x="65" y="288"/>
                    <a:pt x="66" y="289"/>
                  </a:cubicBezTo>
                  <a:cubicBezTo>
                    <a:pt x="65" y="288"/>
                    <a:pt x="65" y="288"/>
                    <a:pt x="64" y="288"/>
                  </a:cubicBezTo>
                  <a:cubicBezTo>
                    <a:pt x="64" y="287"/>
                    <a:pt x="64" y="287"/>
                    <a:pt x="63" y="287"/>
                  </a:cubicBezTo>
                  <a:cubicBezTo>
                    <a:pt x="63" y="287"/>
                    <a:pt x="63" y="287"/>
                    <a:pt x="63" y="287"/>
                  </a:cubicBezTo>
                  <a:cubicBezTo>
                    <a:pt x="64" y="286"/>
                    <a:pt x="64" y="286"/>
                    <a:pt x="64" y="286"/>
                  </a:cubicBezTo>
                  <a:close/>
                  <a:moveTo>
                    <a:pt x="104" y="321"/>
                  </a:moveTo>
                  <a:cubicBezTo>
                    <a:pt x="106" y="323"/>
                    <a:pt x="109" y="325"/>
                    <a:pt x="111" y="327"/>
                  </a:cubicBezTo>
                  <a:cubicBezTo>
                    <a:pt x="108" y="325"/>
                    <a:pt x="106" y="324"/>
                    <a:pt x="103" y="322"/>
                  </a:cubicBezTo>
                  <a:cubicBezTo>
                    <a:pt x="102" y="321"/>
                    <a:pt x="101" y="320"/>
                    <a:pt x="99" y="319"/>
                  </a:cubicBezTo>
                  <a:cubicBezTo>
                    <a:pt x="100" y="319"/>
                    <a:pt x="101" y="319"/>
                    <a:pt x="101" y="319"/>
                  </a:cubicBezTo>
                  <a:cubicBezTo>
                    <a:pt x="102" y="319"/>
                    <a:pt x="103" y="320"/>
                    <a:pt x="104" y="321"/>
                  </a:cubicBezTo>
                  <a:close/>
                  <a:moveTo>
                    <a:pt x="120" y="345"/>
                  </a:moveTo>
                  <a:cubicBezTo>
                    <a:pt x="118" y="343"/>
                    <a:pt x="115" y="340"/>
                    <a:pt x="112" y="338"/>
                  </a:cubicBezTo>
                  <a:cubicBezTo>
                    <a:pt x="115" y="340"/>
                    <a:pt x="118" y="342"/>
                    <a:pt x="122" y="345"/>
                  </a:cubicBezTo>
                  <a:cubicBezTo>
                    <a:pt x="121" y="345"/>
                    <a:pt x="121" y="345"/>
                    <a:pt x="121" y="345"/>
                  </a:cubicBezTo>
                  <a:lnTo>
                    <a:pt x="120" y="345"/>
                  </a:lnTo>
                  <a:close/>
                  <a:moveTo>
                    <a:pt x="68" y="287"/>
                  </a:moveTo>
                  <a:cubicBezTo>
                    <a:pt x="73" y="290"/>
                    <a:pt x="77" y="293"/>
                    <a:pt x="82" y="295"/>
                  </a:cubicBezTo>
                  <a:cubicBezTo>
                    <a:pt x="85" y="298"/>
                    <a:pt x="89" y="302"/>
                    <a:pt x="93" y="305"/>
                  </a:cubicBezTo>
                  <a:cubicBezTo>
                    <a:pt x="93" y="305"/>
                    <a:pt x="94" y="306"/>
                    <a:pt x="94" y="306"/>
                  </a:cubicBezTo>
                  <a:cubicBezTo>
                    <a:pt x="94" y="306"/>
                    <a:pt x="93" y="306"/>
                    <a:pt x="93" y="306"/>
                  </a:cubicBezTo>
                  <a:cubicBezTo>
                    <a:pt x="89" y="303"/>
                    <a:pt x="86" y="301"/>
                    <a:pt x="82" y="299"/>
                  </a:cubicBezTo>
                  <a:cubicBezTo>
                    <a:pt x="82" y="298"/>
                    <a:pt x="82" y="297"/>
                    <a:pt x="81" y="296"/>
                  </a:cubicBezTo>
                  <a:cubicBezTo>
                    <a:pt x="78" y="294"/>
                    <a:pt x="74" y="293"/>
                    <a:pt x="71" y="291"/>
                  </a:cubicBezTo>
                  <a:cubicBezTo>
                    <a:pt x="70" y="290"/>
                    <a:pt x="69" y="289"/>
                    <a:pt x="68" y="287"/>
                  </a:cubicBezTo>
                  <a:close/>
                  <a:moveTo>
                    <a:pt x="129" y="329"/>
                  </a:moveTo>
                  <a:cubicBezTo>
                    <a:pt x="132" y="332"/>
                    <a:pt x="135" y="335"/>
                    <a:pt x="138" y="339"/>
                  </a:cubicBezTo>
                  <a:cubicBezTo>
                    <a:pt x="137" y="338"/>
                    <a:pt x="137" y="338"/>
                    <a:pt x="137" y="338"/>
                  </a:cubicBezTo>
                  <a:cubicBezTo>
                    <a:pt x="134" y="335"/>
                    <a:pt x="132" y="332"/>
                    <a:pt x="129" y="329"/>
                  </a:cubicBezTo>
                  <a:close/>
                  <a:moveTo>
                    <a:pt x="141" y="342"/>
                  </a:moveTo>
                  <a:cubicBezTo>
                    <a:pt x="141" y="343"/>
                    <a:pt x="142" y="344"/>
                    <a:pt x="142" y="344"/>
                  </a:cubicBezTo>
                  <a:cubicBezTo>
                    <a:pt x="142" y="344"/>
                    <a:pt x="142" y="344"/>
                    <a:pt x="142" y="344"/>
                  </a:cubicBezTo>
                  <a:cubicBezTo>
                    <a:pt x="142" y="344"/>
                    <a:pt x="142" y="344"/>
                    <a:pt x="142" y="344"/>
                  </a:cubicBezTo>
                  <a:cubicBezTo>
                    <a:pt x="141" y="343"/>
                    <a:pt x="140" y="342"/>
                    <a:pt x="139" y="341"/>
                  </a:cubicBezTo>
                  <a:cubicBezTo>
                    <a:pt x="140" y="341"/>
                    <a:pt x="140" y="341"/>
                    <a:pt x="140" y="341"/>
                  </a:cubicBezTo>
                  <a:cubicBezTo>
                    <a:pt x="140" y="341"/>
                    <a:pt x="141" y="342"/>
                    <a:pt x="141" y="342"/>
                  </a:cubicBezTo>
                  <a:close/>
                  <a:moveTo>
                    <a:pt x="167" y="375"/>
                  </a:moveTo>
                  <a:cubicBezTo>
                    <a:pt x="168" y="376"/>
                    <a:pt x="169" y="377"/>
                    <a:pt x="170" y="378"/>
                  </a:cubicBezTo>
                  <a:cubicBezTo>
                    <a:pt x="169" y="378"/>
                    <a:pt x="169" y="378"/>
                    <a:pt x="168" y="378"/>
                  </a:cubicBezTo>
                  <a:cubicBezTo>
                    <a:pt x="168" y="378"/>
                    <a:pt x="168" y="378"/>
                    <a:pt x="168" y="378"/>
                  </a:cubicBezTo>
                  <a:cubicBezTo>
                    <a:pt x="168" y="377"/>
                    <a:pt x="168" y="377"/>
                    <a:pt x="168" y="377"/>
                  </a:cubicBezTo>
                  <a:cubicBezTo>
                    <a:pt x="168" y="377"/>
                    <a:pt x="167" y="377"/>
                    <a:pt x="167" y="377"/>
                  </a:cubicBezTo>
                  <a:cubicBezTo>
                    <a:pt x="166" y="377"/>
                    <a:pt x="165" y="376"/>
                    <a:pt x="165" y="375"/>
                  </a:cubicBezTo>
                  <a:cubicBezTo>
                    <a:pt x="164" y="374"/>
                    <a:pt x="164" y="374"/>
                    <a:pt x="164" y="374"/>
                  </a:cubicBezTo>
                  <a:cubicBezTo>
                    <a:pt x="163" y="375"/>
                    <a:pt x="163" y="375"/>
                    <a:pt x="163" y="375"/>
                  </a:cubicBezTo>
                  <a:cubicBezTo>
                    <a:pt x="162" y="375"/>
                    <a:pt x="162" y="375"/>
                    <a:pt x="161" y="376"/>
                  </a:cubicBezTo>
                  <a:cubicBezTo>
                    <a:pt x="160" y="373"/>
                    <a:pt x="159" y="371"/>
                    <a:pt x="158" y="369"/>
                  </a:cubicBezTo>
                  <a:cubicBezTo>
                    <a:pt x="160" y="369"/>
                    <a:pt x="161" y="370"/>
                    <a:pt x="163" y="371"/>
                  </a:cubicBezTo>
                  <a:cubicBezTo>
                    <a:pt x="164" y="372"/>
                    <a:pt x="165" y="373"/>
                    <a:pt x="167" y="375"/>
                  </a:cubicBezTo>
                  <a:close/>
                  <a:moveTo>
                    <a:pt x="405" y="388"/>
                  </a:moveTo>
                  <a:cubicBezTo>
                    <a:pt x="391" y="388"/>
                    <a:pt x="377" y="387"/>
                    <a:pt x="363" y="387"/>
                  </a:cubicBezTo>
                  <a:cubicBezTo>
                    <a:pt x="366" y="386"/>
                    <a:pt x="369" y="386"/>
                    <a:pt x="372" y="386"/>
                  </a:cubicBezTo>
                  <a:cubicBezTo>
                    <a:pt x="379" y="386"/>
                    <a:pt x="387" y="386"/>
                    <a:pt x="395" y="387"/>
                  </a:cubicBezTo>
                  <a:cubicBezTo>
                    <a:pt x="395" y="387"/>
                    <a:pt x="395" y="387"/>
                    <a:pt x="396" y="387"/>
                  </a:cubicBezTo>
                  <a:cubicBezTo>
                    <a:pt x="399" y="387"/>
                    <a:pt x="402" y="388"/>
                    <a:pt x="405" y="388"/>
                  </a:cubicBezTo>
                  <a:close/>
                  <a:moveTo>
                    <a:pt x="164" y="378"/>
                  </a:moveTo>
                  <a:cubicBezTo>
                    <a:pt x="163" y="378"/>
                    <a:pt x="163" y="378"/>
                    <a:pt x="162" y="378"/>
                  </a:cubicBezTo>
                  <a:cubicBezTo>
                    <a:pt x="163" y="378"/>
                    <a:pt x="163" y="378"/>
                    <a:pt x="163" y="377"/>
                  </a:cubicBezTo>
                  <a:cubicBezTo>
                    <a:pt x="164" y="378"/>
                    <a:pt x="164" y="378"/>
                    <a:pt x="164" y="378"/>
                  </a:cubicBezTo>
                  <a:close/>
                  <a:moveTo>
                    <a:pt x="154" y="377"/>
                  </a:moveTo>
                  <a:cubicBezTo>
                    <a:pt x="152" y="375"/>
                    <a:pt x="150" y="373"/>
                    <a:pt x="148" y="371"/>
                  </a:cubicBezTo>
                  <a:cubicBezTo>
                    <a:pt x="149" y="370"/>
                    <a:pt x="150" y="370"/>
                    <a:pt x="151" y="369"/>
                  </a:cubicBezTo>
                  <a:cubicBezTo>
                    <a:pt x="152" y="368"/>
                    <a:pt x="153" y="368"/>
                    <a:pt x="153" y="367"/>
                  </a:cubicBezTo>
                  <a:cubicBezTo>
                    <a:pt x="154" y="368"/>
                    <a:pt x="155" y="368"/>
                    <a:pt x="155" y="369"/>
                  </a:cubicBezTo>
                  <a:cubicBezTo>
                    <a:pt x="157" y="372"/>
                    <a:pt x="158" y="374"/>
                    <a:pt x="159" y="377"/>
                  </a:cubicBezTo>
                  <a:cubicBezTo>
                    <a:pt x="158" y="377"/>
                    <a:pt x="158" y="377"/>
                    <a:pt x="157" y="378"/>
                  </a:cubicBezTo>
                  <a:cubicBezTo>
                    <a:pt x="156" y="378"/>
                    <a:pt x="155" y="377"/>
                    <a:pt x="154" y="377"/>
                  </a:cubicBezTo>
                  <a:close/>
                  <a:moveTo>
                    <a:pt x="132" y="360"/>
                  </a:moveTo>
                  <a:cubicBezTo>
                    <a:pt x="130" y="358"/>
                    <a:pt x="128" y="356"/>
                    <a:pt x="126" y="354"/>
                  </a:cubicBezTo>
                  <a:cubicBezTo>
                    <a:pt x="129" y="356"/>
                    <a:pt x="131" y="359"/>
                    <a:pt x="133" y="361"/>
                  </a:cubicBezTo>
                  <a:cubicBezTo>
                    <a:pt x="133" y="360"/>
                    <a:pt x="132" y="360"/>
                    <a:pt x="132" y="360"/>
                  </a:cubicBezTo>
                  <a:close/>
                  <a:moveTo>
                    <a:pt x="102" y="337"/>
                  </a:moveTo>
                  <a:cubicBezTo>
                    <a:pt x="99" y="336"/>
                    <a:pt x="96" y="335"/>
                    <a:pt x="93" y="333"/>
                  </a:cubicBezTo>
                  <a:cubicBezTo>
                    <a:pt x="85" y="326"/>
                    <a:pt x="78" y="319"/>
                    <a:pt x="70" y="312"/>
                  </a:cubicBezTo>
                  <a:cubicBezTo>
                    <a:pt x="83" y="320"/>
                    <a:pt x="94" y="329"/>
                    <a:pt x="102" y="337"/>
                  </a:cubicBezTo>
                  <a:close/>
                  <a:moveTo>
                    <a:pt x="67" y="308"/>
                  </a:moveTo>
                  <a:cubicBezTo>
                    <a:pt x="70" y="309"/>
                    <a:pt x="73" y="310"/>
                    <a:pt x="76" y="311"/>
                  </a:cubicBezTo>
                  <a:cubicBezTo>
                    <a:pt x="79" y="313"/>
                    <a:pt x="82" y="316"/>
                    <a:pt x="85" y="318"/>
                  </a:cubicBezTo>
                  <a:cubicBezTo>
                    <a:pt x="84" y="318"/>
                    <a:pt x="84" y="318"/>
                    <a:pt x="84" y="318"/>
                  </a:cubicBezTo>
                  <a:cubicBezTo>
                    <a:pt x="79" y="315"/>
                    <a:pt x="74" y="312"/>
                    <a:pt x="69" y="308"/>
                  </a:cubicBezTo>
                  <a:cubicBezTo>
                    <a:pt x="68" y="308"/>
                    <a:pt x="68" y="308"/>
                    <a:pt x="67" y="308"/>
                  </a:cubicBezTo>
                  <a:close/>
                  <a:moveTo>
                    <a:pt x="158" y="354"/>
                  </a:moveTo>
                  <a:cubicBezTo>
                    <a:pt x="160" y="355"/>
                    <a:pt x="162" y="356"/>
                    <a:pt x="163" y="357"/>
                  </a:cubicBezTo>
                  <a:cubicBezTo>
                    <a:pt x="163" y="357"/>
                    <a:pt x="163" y="357"/>
                    <a:pt x="162" y="357"/>
                  </a:cubicBezTo>
                  <a:cubicBezTo>
                    <a:pt x="161" y="356"/>
                    <a:pt x="160" y="355"/>
                    <a:pt x="158" y="354"/>
                  </a:cubicBezTo>
                  <a:close/>
                  <a:moveTo>
                    <a:pt x="481" y="424"/>
                  </a:moveTo>
                  <a:cubicBezTo>
                    <a:pt x="478" y="430"/>
                    <a:pt x="474" y="436"/>
                    <a:pt x="472" y="442"/>
                  </a:cubicBezTo>
                  <a:cubicBezTo>
                    <a:pt x="472" y="442"/>
                    <a:pt x="472" y="442"/>
                    <a:pt x="472" y="441"/>
                  </a:cubicBezTo>
                  <a:cubicBezTo>
                    <a:pt x="472" y="440"/>
                    <a:pt x="472" y="439"/>
                    <a:pt x="471" y="437"/>
                  </a:cubicBezTo>
                  <a:cubicBezTo>
                    <a:pt x="472" y="434"/>
                    <a:pt x="472" y="430"/>
                    <a:pt x="472" y="426"/>
                  </a:cubicBezTo>
                  <a:cubicBezTo>
                    <a:pt x="472" y="425"/>
                    <a:pt x="472" y="425"/>
                    <a:pt x="472" y="425"/>
                  </a:cubicBezTo>
                  <a:cubicBezTo>
                    <a:pt x="472" y="425"/>
                    <a:pt x="472" y="425"/>
                    <a:pt x="472" y="425"/>
                  </a:cubicBezTo>
                  <a:cubicBezTo>
                    <a:pt x="472" y="425"/>
                    <a:pt x="472" y="425"/>
                    <a:pt x="472" y="425"/>
                  </a:cubicBezTo>
                  <a:cubicBezTo>
                    <a:pt x="472" y="423"/>
                    <a:pt x="472" y="422"/>
                    <a:pt x="472" y="420"/>
                  </a:cubicBezTo>
                  <a:cubicBezTo>
                    <a:pt x="474" y="419"/>
                    <a:pt x="475" y="418"/>
                    <a:pt x="477" y="417"/>
                  </a:cubicBezTo>
                  <a:cubicBezTo>
                    <a:pt x="479" y="419"/>
                    <a:pt x="480" y="421"/>
                    <a:pt x="481" y="424"/>
                  </a:cubicBezTo>
                  <a:close/>
                  <a:moveTo>
                    <a:pt x="462" y="441"/>
                  </a:moveTo>
                  <a:cubicBezTo>
                    <a:pt x="462" y="441"/>
                    <a:pt x="462" y="441"/>
                    <a:pt x="462" y="441"/>
                  </a:cubicBezTo>
                  <a:cubicBezTo>
                    <a:pt x="462" y="441"/>
                    <a:pt x="462" y="441"/>
                    <a:pt x="462" y="441"/>
                  </a:cubicBezTo>
                  <a:cubicBezTo>
                    <a:pt x="462" y="441"/>
                    <a:pt x="462" y="441"/>
                    <a:pt x="462" y="441"/>
                  </a:cubicBezTo>
                  <a:close/>
                  <a:moveTo>
                    <a:pt x="463" y="439"/>
                  </a:moveTo>
                  <a:cubicBezTo>
                    <a:pt x="463" y="437"/>
                    <a:pt x="464" y="436"/>
                    <a:pt x="465" y="435"/>
                  </a:cubicBezTo>
                  <a:cubicBezTo>
                    <a:pt x="465" y="436"/>
                    <a:pt x="465" y="436"/>
                    <a:pt x="465" y="437"/>
                  </a:cubicBezTo>
                  <a:cubicBezTo>
                    <a:pt x="465" y="438"/>
                    <a:pt x="465" y="440"/>
                    <a:pt x="465" y="441"/>
                  </a:cubicBezTo>
                  <a:cubicBezTo>
                    <a:pt x="464" y="440"/>
                    <a:pt x="464" y="439"/>
                    <a:pt x="463" y="439"/>
                  </a:cubicBezTo>
                  <a:close/>
                  <a:moveTo>
                    <a:pt x="467" y="455"/>
                  </a:moveTo>
                  <a:cubicBezTo>
                    <a:pt x="467" y="455"/>
                    <a:pt x="467" y="454"/>
                    <a:pt x="467" y="453"/>
                  </a:cubicBezTo>
                  <a:cubicBezTo>
                    <a:pt x="468" y="454"/>
                    <a:pt x="468" y="454"/>
                    <a:pt x="468" y="454"/>
                  </a:cubicBezTo>
                  <a:cubicBezTo>
                    <a:pt x="468" y="453"/>
                    <a:pt x="468" y="453"/>
                    <a:pt x="468" y="453"/>
                  </a:cubicBezTo>
                  <a:cubicBezTo>
                    <a:pt x="468" y="453"/>
                    <a:pt x="468" y="453"/>
                    <a:pt x="468" y="453"/>
                  </a:cubicBezTo>
                  <a:cubicBezTo>
                    <a:pt x="468" y="454"/>
                    <a:pt x="467" y="455"/>
                    <a:pt x="467" y="455"/>
                  </a:cubicBezTo>
                  <a:cubicBezTo>
                    <a:pt x="467" y="455"/>
                    <a:pt x="467" y="455"/>
                    <a:pt x="467" y="455"/>
                  </a:cubicBezTo>
                  <a:close/>
                  <a:moveTo>
                    <a:pt x="467" y="437"/>
                  </a:moveTo>
                  <a:cubicBezTo>
                    <a:pt x="467" y="435"/>
                    <a:pt x="468" y="433"/>
                    <a:pt x="468" y="431"/>
                  </a:cubicBezTo>
                  <a:cubicBezTo>
                    <a:pt x="468" y="432"/>
                    <a:pt x="468" y="433"/>
                    <a:pt x="468" y="433"/>
                  </a:cubicBezTo>
                  <a:cubicBezTo>
                    <a:pt x="468" y="435"/>
                    <a:pt x="468" y="437"/>
                    <a:pt x="468" y="439"/>
                  </a:cubicBezTo>
                  <a:cubicBezTo>
                    <a:pt x="468" y="438"/>
                    <a:pt x="467" y="438"/>
                    <a:pt x="467" y="437"/>
                  </a:cubicBezTo>
                  <a:close/>
                  <a:moveTo>
                    <a:pt x="469" y="425"/>
                  </a:moveTo>
                  <a:cubicBezTo>
                    <a:pt x="469" y="425"/>
                    <a:pt x="469" y="425"/>
                    <a:pt x="469" y="425"/>
                  </a:cubicBezTo>
                  <a:cubicBezTo>
                    <a:pt x="469" y="425"/>
                    <a:pt x="469" y="425"/>
                    <a:pt x="469" y="425"/>
                  </a:cubicBezTo>
                  <a:cubicBezTo>
                    <a:pt x="469" y="424"/>
                    <a:pt x="469" y="424"/>
                    <a:pt x="469" y="424"/>
                  </a:cubicBezTo>
                  <a:cubicBezTo>
                    <a:pt x="469" y="424"/>
                    <a:pt x="469" y="425"/>
                    <a:pt x="469" y="425"/>
                  </a:cubicBezTo>
                  <a:cubicBezTo>
                    <a:pt x="469" y="425"/>
                    <a:pt x="469" y="425"/>
                    <a:pt x="469" y="425"/>
                  </a:cubicBezTo>
                  <a:cubicBezTo>
                    <a:pt x="469" y="425"/>
                    <a:pt x="469" y="425"/>
                    <a:pt x="469" y="425"/>
                  </a:cubicBezTo>
                  <a:close/>
                  <a:moveTo>
                    <a:pt x="455" y="427"/>
                  </a:moveTo>
                  <a:cubicBezTo>
                    <a:pt x="455" y="426"/>
                    <a:pt x="456" y="426"/>
                    <a:pt x="456" y="425"/>
                  </a:cubicBezTo>
                  <a:cubicBezTo>
                    <a:pt x="456" y="425"/>
                    <a:pt x="457" y="426"/>
                    <a:pt x="458" y="426"/>
                  </a:cubicBezTo>
                  <a:cubicBezTo>
                    <a:pt x="461" y="426"/>
                    <a:pt x="464" y="426"/>
                    <a:pt x="466" y="427"/>
                  </a:cubicBezTo>
                  <a:cubicBezTo>
                    <a:pt x="466" y="428"/>
                    <a:pt x="466" y="429"/>
                    <a:pt x="466" y="430"/>
                  </a:cubicBezTo>
                  <a:cubicBezTo>
                    <a:pt x="465" y="431"/>
                    <a:pt x="464" y="432"/>
                    <a:pt x="463" y="433"/>
                  </a:cubicBezTo>
                  <a:cubicBezTo>
                    <a:pt x="461" y="431"/>
                    <a:pt x="458" y="428"/>
                    <a:pt x="455" y="427"/>
                  </a:cubicBezTo>
                  <a:close/>
                  <a:moveTo>
                    <a:pt x="408" y="413"/>
                  </a:moveTo>
                  <a:cubicBezTo>
                    <a:pt x="420" y="415"/>
                    <a:pt x="432" y="416"/>
                    <a:pt x="444" y="417"/>
                  </a:cubicBezTo>
                  <a:cubicBezTo>
                    <a:pt x="442" y="417"/>
                    <a:pt x="440" y="418"/>
                    <a:pt x="438" y="418"/>
                  </a:cubicBezTo>
                  <a:cubicBezTo>
                    <a:pt x="432" y="417"/>
                    <a:pt x="425" y="417"/>
                    <a:pt x="418" y="416"/>
                  </a:cubicBezTo>
                  <a:cubicBezTo>
                    <a:pt x="415" y="415"/>
                    <a:pt x="411" y="414"/>
                    <a:pt x="408" y="413"/>
                  </a:cubicBezTo>
                  <a:close/>
                  <a:moveTo>
                    <a:pt x="463" y="424"/>
                  </a:moveTo>
                  <a:cubicBezTo>
                    <a:pt x="464" y="423"/>
                    <a:pt x="466" y="423"/>
                    <a:pt x="467" y="423"/>
                  </a:cubicBezTo>
                  <a:cubicBezTo>
                    <a:pt x="467" y="423"/>
                    <a:pt x="467" y="424"/>
                    <a:pt x="467" y="424"/>
                  </a:cubicBezTo>
                  <a:cubicBezTo>
                    <a:pt x="467" y="424"/>
                    <a:pt x="467" y="424"/>
                    <a:pt x="467" y="424"/>
                  </a:cubicBezTo>
                  <a:cubicBezTo>
                    <a:pt x="467" y="425"/>
                    <a:pt x="467" y="425"/>
                    <a:pt x="467" y="425"/>
                  </a:cubicBezTo>
                  <a:cubicBezTo>
                    <a:pt x="466" y="424"/>
                    <a:pt x="464" y="424"/>
                    <a:pt x="463" y="424"/>
                  </a:cubicBezTo>
                  <a:close/>
                  <a:moveTo>
                    <a:pt x="478" y="445"/>
                  </a:moveTo>
                  <a:cubicBezTo>
                    <a:pt x="479" y="441"/>
                    <a:pt x="480" y="437"/>
                    <a:pt x="481" y="433"/>
                  </a:cubicBezTo>
                  <a:cubicBezTo>
                    <a:pt x="479" y="433"/>
                    <a:pt x="479" y="433"/>
                    <a:pt x="479" y="433"/>
                  </a:cubicBezTo>
                  <a:cubicBezTo>
                    <a:pt x="480" y="431"/>
                    <a:pt x="481" y="429"/>
                    <a:pt x="482" y="427"/>
                  </a:cubicBezTo>
                  <a:cubicBezTo>
                    <a:pt x="484" y="433"/>
                    <a:pt x="482" y="440"/>
                    <a:pt x="478" y="445"/>
                  </a:cubicBezTo>
                  <a:close/>
                  <a:moveTo>
                    <a:pt x="481" y="454"/>
                  </a:moveTo>
                  <a:cubicBezTo>
                    <a:pt x="479" y="457"/>
                    <a:pt x="478" y="459"/>
                    <a:pt x="476" y="462"/>
                  </a:cubicBezTo>
                  <a:cubicBezTo>
                    <a:pt x="476" y="460"/>
                    <a:pt x="476" y="459"/>
                    <a:pt x="476" y="458"/>
                  </a:cubicBezTo>
                  <a:cubicBezTo>
                    <a:pt x="478" y="457"/>
                    <a:pt x="479" y="455"/>
                    <a:pt x="481" y="454"/>
                  </a:cubicBezTo>
                  <a:close/>
                  <a:moveTo>
                    <a:pt x="475" y="450"/>
                  </a:moveTo>
                  <a:cubicBezTo>
                    <a:pt x="473" y="453"/>
                    <a:pt x="471" y="454"/>
                    <a:pt x="470" y="456"/>
                  </a:cubicBezTo>
                  <a:cubicBezTo>
                    <a:pt x="470" y="456"/>
                    <a:pt x="470" y="456"/>
                    <a:pt x="470" y="456"/>
                  </a:cubicBezTo>
                  <a:cubicBezTo>
                    <a:pt x="472" y="452"/>
                    <a:pt x="474" y="448"/>
                    <a:pt x="476" y="444"/>
                  </a:cubicBezTo>
                  <a:cubicBezTo>
                    <a:pt x="476" y="446"/>
                    <a:pt x="475" y="448"/>
                    <a:pt x="475" y="450"/>
                  </a:cubicBezTo>
                  <a:close/>
                  <a:moveTo>
                    <a:pt x="459" y="455"/>
                  </a:moveTo>
                  <a:cubicBezTo>
                    <a:pt x="459" y="451"/>
                    <a:pt x="460" y="447"/>
                    <a:pt x="461" y="444"/>
                  </a:cubicBezTo>
                  <a:cubicBezTo>
                    <a:pt x="462" y="444"/>
                    <a:pt x="463" y="444"/>
                    <a:pt x="465" y="443"/>
                  </a:cubicBezTo>
                  <a:cubicBezTo>
                    <a:pt x="465" y="443"/>
                    <a:pt x="465" y="443"/>
                    <a:pt x="465" y="443"/>
                  </a:cubicBezTo>
                  <a:cubicBezTo>
                    <a:pt x="466" y="444"/>
                    <a:pt x="466" y="446"/>
                    <a:pt x="466" y="447"/>
                  </a:cubicBezTo>
                  <a:cubicBezTo>
                    <a:pt x="465" y="450"/>
                    <a:pt x="465" y="454"/>
                    <a:pt x="464" y="458"/>
                  </a:cubicBezTo>
                  <a:cubicBezTo>
                    <a:pt x="463" y="457"/>
                    <a:pt x="461" y="456"/>
                    <a:pt x="459" y="455"/>
                  </a:cubicBezTo>
                  <a:close/>
                  <a:moveTo>
                    <a:pt x="453" y="431"/>
                  </a:moveTo>
                  <a:cubicBezTo>
                    <a:pt x="454" y="430"/>
                    <a:pt x="454" y="430"/>
                    <a:pt x="454" y="429"/>
                  </a:cubicBezTo>
                  <a:cubicBezTo>
                    <a:pt x="457" y="431"/>
                    <a:pt x="460" y="433"/>
                    <a:pt x="462" y="435"/>
                  </a:cubicBezTo>
                  <a:cubicBezTo>
                    <a:pt x="461" y="436"/>
                    <a:pt x="461" y="436"/>
                    <a:pt x="461" y="437"/>
                  </a:cubicBezTo>
                  <a:cubicBezTo>
                    <a:pt x="459" y="435"/>
                    <a:pt x="456" y="433"/>
                    <a:pt x="453" y="431"/>
                  </a:cubicBezTo>
                  <a:close/>
                  <a:moveTo>
                    <a:pt x="448" y="428"/>
                  </a:moveTo>
                  <a:cubicBezTo>
                    <a:pt x="446" y="427"/>
                    <a:pt x="445" y="426"/>
                    <a:pt x="443" y="425"/>
                  </a:cubicBezTo>
                  <a:cubicBezTo>
                    <a:pt x="444" y="426"/>
                    <a:pt x="444" y="426"/>
                    <a:pt x="445" y="426"/>
                  </a:cubicBezTo>
                  <a:cubicBezTo>
                    <a:pt x="446" y="426"/>
                    <a:pt x="447" y="426"/>
                    <a:pt x="448" y="426"/>
                  </a:cubicBezTo>
                  <a:cubicBezTo>
                    <a:pt x="448" y="426"/>
                    <a:pt x="448" y="427"/>
                    <a:pt x="448" y="428"/>
                  </a:cubicBezTo>
                  <a:close/>
                  <a:moveTo>
                    <a:pt x="379" y="405"/>
                  </a:moveTo>
                  <a:cubicBezTo>
                    <a:pt x="386" y="406"/>
                    <a:pt x="394" y="406"/>
                    <a:pt x="402" y="406"/>
                  </a:cubicBezTo>
                  <a:cubicBezTo>
                    <a:pt x="416" y="408"/>
                    <a:pt x="431" y="411"/>
                    <a:pt x="445" y="414"/>
                  </a:cubicBezTo>
                  <a:cubicBezTo>
                    <a:pt x="423" y="413"/>
                    <a:pt x="400" y="410"/>
                    <a:pt x="379" y="405"/>
                  </a:cubicBezTo>
                  <a:close/>
                  <a:moveTo>
                    <a:pt x="190" y="385"/>
                  </a:moveTo>
                  <a:cubicBezTo>
                    <a:pt x="185" y="385"/>
                    <a:pt x="181" y="385"/>
                    <a:pt x="176" y="385"/>
                  </a:cubicBezTo>
                  <a:cubicBezTo>
                    <a:pt x="176" y="385"/>
                    <a:pt x="176" y="384"/>
                    <a:pt x="175" y="384"/>
                  </a:cubicBezTo>
                  <a:cubicBezTo>
                    <a:pt x="176" y="384"/>
                    <a:pt x="176" y="384"/>
                    <a:pt x="176" y="384"/>
                  </a:cubicBezTo>
                  <a:cubicBezTo>
                    <a:pt x="180" y="384"/>
                    <a:pt x="185" y="385"/>
                    <a:pt x="190" y="385"/>
                  </a:cubicBezTo>
                  <a:close/>
                  <a:moveTo>
                    <a:pt x="172" y="385"/>
                  </a:moveTo>
                  <a:cubicBezTo>
                    <a:pt x="163" y="385"/>
                    <a:pt x="154" y="385"/>
                    <a:pt x="147" y="385"/>
                  </a:cubicBezTo>
                  <a:cubicBezTo>
                    <a:pt x="152" y="384"/>
                    <a:pt x="152" y="384"/>
                    <a:pt x="152" y="384"/>
                  </a:cubicBezTo>
                  <a:cubicBezTo>
                    <a:pt x="153" y="384"/>
                    <a:pt x="154" y="384"/>
                    <a:pt x="155" y="383"/>
                  </a:cubicBezTo>
                  <a:cubicBezTo>
                    <a:pt x="155" y="383"/>
                    <a:pt x="156" y="383"/>
                    <a:pt x="157" y="383"/>
                  </a:cubicBezTo>
                  <a:cubicBezTo>
                    <a:pt x="157" y="384"/>
                    <a:pt x="157" y="384"/>
                    <a:pt x="158" y="385"/>
                  </a:cubicBezTo>
                  <a:cubicBezTo>
                    <a:pt x="159" y="383"/>
                    <a:pt x="159" y="383"/>
                    <a:pt x="159" y="383"/>
                  </a:cubicBezTo>
                  <a:cubicBezTo>
                    <a:pt x="163" y="383"/>
                    <a:pt x="166" y="383"/>
                    <a:pt x="170" y="383"/>
                  </a:cubicBezTo>
                  <a:cubicBezTo>
                    <a:pt x="171" y="384"/>
                    <a:pt x="172" y="385"/>
                    <a:pt x="172" y="385"/>
                  </a:cubicBezTo>
                  <a:close/>
                  <a:moveTo>
                    <a:pt x="149" y="376"/>
                  </a:moveTo>
                  <a:cubicBezTo>
                    <a:pt x="147" y="375"/>
                    <a:pt x="146" y="374"/>
                    <a:pt x="144" y="373"/>
                  </a:cubicBezTo>
                  <a:cubicBezTo>
                    <a:pt x="144" y="373"/>
                    <a:pt x="144" y="373"/>
                    <a:pt x="144" y="373"/>
                  </a:cubicBezTo>
                  <a:cubicBezTo>
                    <a:pt x="144" y="373"/>
                    <a:pt x="144" y="373"/>
                    <a:pt x="144" y="373"/>
                  </a:cubicBezTo>
                  <a:cubicBezTo>
                    <a:pt x="145" y="373"/>
                    <a:pt x="146" y="374"/>
                    <a:pt x="147" y="375"/>
                  </a:cubicBezTo>
                  <a:cubicBezTo>
                    <a:pt x="147" y="374"/>
                    <a:pt x="147" y="374"/>
                    <a:pt x="147" y="374"/>
                  </a:cubicBezTo>
                  <a:cubicBezTo>
                    <a:pt x="148" y="375"/>
                    <a:pt x="148" y="375"/>
                    <a:pt x="149" y="376"/>
                  </a:cubicBezTo>
                  <a:close/>
                  <a:moveTo>
                    <a:pt x="136" y="368"/>
                  </a:moveTo>
                  <a:cubicBezTo>
                    <a:pt x="135" y="367"/>
                    <a:pt x="134" y="367"/>
                    <a:pt x="134" y="366"/>
                  </a:cubicBezTo>
                  <a:cubicBezTo>
                    <a:pt x="134" y="366"/>
                    <a:pt x="134" y="367"/>
                    <a:pt x="135" y="367"/>
                  </a:cubicBezTo>
                  <a:cubicBezTo>
                    <a:pt x="135" y="367"/>
                    <a:pt x="135" y="368"/>
                    <a:pt x="136" y="368"/>
                  </a:cubicBezTo>
                  <a:close/>
                  <a:moveTo>
                    <a:pt x="119" y="355"/>
                  </a:moveTo>
                  <a:cubicBezTo>
                    <a:pt x="113" y="350"/>
                    <a:pt x="108" y="345"/>
                    <a:pt x="102" y="340"/>
                  </a:cubicBezTo>
                  <a:cubicBezTo>
                    <a:pt x="103" y="341"/>
                    <a:pt x="105" y="341"/>
                    <a:pt x="106" y="342"/>
                  </a:cubicBezTo>
                  <a:cubicBezTo>
                    <a:pt x="108" y="340"/>
                    <a:pt x="108" y="340"/>
                    <a:pt x="108" y="340"/>
                  </a:cubicBezTo>
                  <a:cubicBezTo>
                    <a:pt x="106" y="338"/>
                    <a:pt x="104" y="336"/>
                    <a:pt x="102" y="334"/>
                  </a:cubicBezTo>
                  <a:cubicBezTo>
                    <a:pt x="111" y="342"/>
                    <a:pt x="118" y="350"/>
                    <a:pt x="126" y="358"/>
                  </a:cubicBezTo>
                  <a:cubicBezTo>
                    <a:pt x="125" y="357"/>
                    <a:pt x="124" y="357"/>
                    <a:pt x="123" y="357"/>
                  </a:cubicBezTo>
                  <a:cubicBezTo>
                    <a:pt x="122" y="356"/>
                    <a:pt x="121" y="355"/>
                    <a:pt x="119" y="355"/>
                  </a:cubicBezTo>
                  <a:close/>
                  <a:moveTo>
                    <a:pt x="43" y="298"/>
                  </a:moveTo>
                  <a:cubicBezTo>
                    <a:pt x="49" y="301"/>
                    <a:pt x="55" y="304"/>
                    <a:pt x="61" y="307"/>
                  </a:cubicBezTo>
                  <a:cubicBezTo>
                    <a:pt x="68" y="314"/>
                    <a:pt x="75" y="320"/>
                    <a:pt x="82" y="327"/>
                  </a:cubicBezTo>
                  <a:cubicBezTo>
                    <a:pt x="68" y="318"/>
                    <a:pt x="55" y="309"/>
                    <a:pt x="43" y="298"/>
                  </a:cubicBezTo>
                  <a:close/>
                  <a:moveTo>
                    <a:pt x="54" y="296"/>
                  </a:moveTo>
                  <a:cubicBezTo>
                    <a:pt x="54" y="296"/>
                    <a:pt x="55" y="295"/>
                    <a:pt x="55" y="295"/>
                  </a:cubicBezTo>
                  <a:cubicBezTo>
                    <a:pt x="60" y="298"/>
                    <a:pt x="65" y="302"/>
                    <a:pt x="70" y="306"/>
                  </a:cubicBezTo>
                  <a:cubicBezTo>
                    <a:pt x="66" y="305"/>
                    <a:pt x="62" y="303"/>
                    <a:pt x="59" y="301"/>
                  </a:cubicBezTo>
                  <a:cubicBezTo>
                    <a:pt x="57" y="299"/>
                    <a:pt x="56" y="298"/>
                    <a:pt x="54" y="296"/>
                  </a:cubicBezTo>
                  <a:close/>
                  <a:moveTo>
                    <a:pt x="52" y="294"/>
                  </a:moveTo>
                  <a:cubicBezTo>
                    <a:pt x="51" y="293"/>
                    <a:pt x="50" y="292"/>
                    <a:pt x="49" y="291"/>
                  </a:cubicBezTo>
                  <a:cubicBezTo>
                    <a:pt x="51" y="292"/>
                    <a:pt x="52" y="293"/>
                    <a:pt x="53" y="293"/>
                  </a:cubicBezTo>
                  <a:cubicBezTo>
                    <a:pt x="53" y="294"/>
                    <a:pt x="52" y="294"/>
                    <a:pt x="52" y="294"/>
                  </a:cubicBezTo>
                  <a:close/>
                  <a:moveTo>
                    <a:pt x="44" y="269"/>
                  </a:moveTo>
                  <a:cubicBezTo>
                    <a:pt x="45" y="270"/>
                    <a:pt x="47" y="271"/>
                    <a:pt x="49" y="272"/>
                  </a:cubicBezTo>
                  <a:cubicBezTo>
                    <a:pt x="48" y="272"/>
                    <a:pt x="48" y="272"/>
                    <a:pt x="47" y="272"/>
                  </a:cubicBezTo>
                  <a:cubicBezTo>
                    <a:pt x="46" y="271"/>
                    <a:pt x="45" y="270"/>
                    <a:pt x="44" y="269"/>
                  </a:cubicBezTo>
                  <a:close/>
                  <a:moveTo>
                    <a:pt x="141" y="337"/>
                  </a:moveTo>
                  <a:cubicBezTo>
                    <a:pt x="144" y="339"/>
                    <a:pt x="147" y="341"/>
                    <a:pt x="150" y="344"/>
                  </a:cubicBezTo>
                  <a:cubicBezTo>
                    <a:pt x="150" y="344"/>
                    <a:pt x="150" y="343"/>
                    <a:pt x="149" y="343"/>
                  </a:cubicBezTo>
                  <a:cubicBezTo>
                    <a:pt x="148" y="343"/>
                    <a:pt x="147" y="343"/>
                    <a:pt x="147" y="344"/>
                  </a:cubicBezTo>
                  <a:cubicBezTo>
                    <a:pt x="145" y="341"/>
                    <a:pt x="143" y="339"/>
                    <a:pt x="141" y="337"/>
                  </a:cubicBezTo>
                  <a:close/>
                  <a:moveTo>
                    <a:pt x="181" y="374"/>
                  </a:moveTo>
                  <a:cubicBezTo>
                    <a:pt x="181" y="374"/>
                    <a:pt x="181" y="375"/>
                    <a:pt x="180" y="375"/>
                  </a:cubicBezTo>
                  <a:cubicBezTo>
                    <a:pt x="179" y="375"/>
                    <a:pt x="177" y="374"/>
                    <a:pt x="175" y="374"/>
                  </a:cubicBezTo>
                  <a:cubicBezTo>
                    <a:pt x="175" y="374"/>
                    <a:pt x="175" y="374"/>
                    <a:pt x="175" y="374"/>
                  </a:cubicBezTo>
                  <a:cubicBezTo>
                    <a:pt x="177" y="373"/>
                    <a:pt x="178" y="370"/>
                    <a:pt x="176" y="368"/>
                  </a:cubicBezTo>
                  <a:cubicBezTo>
                    <a:pt x="175" y="367"/>
                    <a:pt x="174" y="366"/>
                    <a:pt x="173" y="365"/>
                  </a:cubicBezTo>
                  <a:cubicBezTo>
                    <a:pt x="173" y="365"/>
                    <a:pt x="173" y="365"/>
                    <a:pt x="174" y="365"/>
                  </a:cubicBezTo>
                  <a:cubicBezTo>
                    <a:pt x="176" y="368"/>
                    <a:pt x="179" y="371"/>
                    <a:pt x="181" y="374"/>
                  </a:cubicBezTo>
                  <a:close/>
                  <a:moveTo>
                    <a:pt x="174" y="377"/>
                  </a:moveTo>
                  <a:cubicBezTo>
                    <a:pt x="174" y="378"/>
                    <a:pt x="174" y="378"/>
                    <a:pt x="174" y="378"/>
                  </a:cubicBezTo>
                  <a:cubicBezTo>
                    <a:pt x="174" y="378"/>
                    <a:pt x="174" y="378"/>
                    <a:pt x="173" y="378"/>
                  </a:cubicBezTo>
                  <a:lnTo>
                    <a:pt x="174" y="377"/>
                  </a:lnTo>
                  <a:close/>
                  <a:moveTo>
                    <a:pt x="406" y="379"/>
                  </a:moveTo>
                  <a:cubicBezTo>
                    <a:pt x="410" y="380"/>
                    <a:pt x="414" y="380"/>
                    <a:pt x="419" y="380"/>
                  </a:cubicBezTo>
                  <a:cubicBezTo>
                    <a:pt x="415" y="380"/>
                    <a:pt x="412" y="380"/>
                    <a:pt x="409" y="380"/>
                  </a:cubicBezTo>
                  <a:cubicBezTo>
                    <a:pt x="408" y="380"/>
                    <a:pt x="407" y="380"/>
                    <a:pt x="406" y="379"/>
                  </a:cubicBezTo>
                  <a:close/>
                  <a:moveTo>
                    <a:pt x="447" y="382"/>
                  </a:moveTo>
                  <a:cubicBezTo>
                    <a:pt x="450" y="382"/>
                    <a:pt x="453" y="382"/>
                    <a:pt x="455" y="383"/>
                  </a:cubicBezTo>
                  <a:cubicBezTo>
                    <a:pt x="456" y="383"/>
                    <a:pt x="456" y="383"/>
                    <a:pt x="457" y="384"/>
                  </a:cubicBezTo>
                  <a:cubicBezTo>
                    <a:pt x="454" y="383"/>
                    <a:pt x="450" y="383"/>
                    <a:pt x="447" y="382"/>
                  </a:cubicBezTo>
                  <a:close/>
                  <a:moveTo>
                    <a:pt x="488" y="320"/>
                  </a:moveTo>
                  <a:cubicBezTo>
                    <a:pt x="487" y="319"/>
                    <a:pt x="487" y="319"/>
                    <a:pt x="486" y="319"/>
                  </a:cubicBezTo>
                  <a:cubicBezTo>
                    <a:pt x="486" y="319"/>
                    <a:pt x="486" y="319"/>
                    <a:pt x="486" y="319"/>
                  </a:cubicBezTo>
                  <a:cubicBezTo>
                    <a:pt x="486" y="318"/>
                    <a:pt x="486" y="318"/>
                    <a:pt x="487" y="318"/>
                  </a:cubicBezTo>
                  <a:cubicBezTo>
                    <a:pt x="487" y="318"/>
                    <a:pt x="488" y="319"/>
                    <a:pt x="488" y="319"/>
                  </a:cubicBezTo>
                  <a:cubicBezTo>
                    <a:pt x="488" y="319"/>
                    <a:pt x="488" y="320"/>
                    <a:pt x="488" y="320"/>
                  </a:cubicBezTo>
                  <a:close/>
                  <a:moveTo>
                    <a:pt x="623" y="199"/>
                  </a:moveTo>
                  <a:cubicBezTo>
                    <a:pt x="635" y="207"/>
                    <a:pt x="646" y="217"/>
                    <a:pt x="653" y="228"/>
                  </a:cubicBezTo>
                  <a:cubicBezTo>
                    <a:pt x="648" y="229"/>
                    <a:pt x="642" y="230"/>
                    <a:pt x="637" y="231"/>
                  </a:cubicBezTo>
                  <a:cubicBezTo>
                    <a:pt x="621" y="216"/>
                    <a:pt x="604" y="202"/>
                    <a:pt x="583" y="196"/>
                  </a:cubicBezTo>
                  <a:cubicBezTo>
                    <a:pt x="582" y="198"/>
                    <a:pt x="582" y="198"/>
                    <a:pt x="582" y="198"/>
                  </a:cubicBezTo>
                  <a:cubicBezTo>
                    <a:pt x="602" y="204"/>
                    <a:pt x="619" y="217"/>
                    <a:pt x="633" y="232"/>
                  </a:cubicBezTo>
                  <a:cubicBezTo>
                    <a:pt x="629" y="232"/>
                    <a:pt x="624" y="232"/>
                    <a:pt x="619" y="233"/>
                  </a:cubicBezTo>
                  <a:cubicBezTo>
                    <a:pt x="602" y="220"/>
                    <a:pt x="581" y="211"/>
                    <a:pt x="562" y="202"/>
                  </a:cubicBezTo>
                  <a:cubicBezTo>
                    <a:pt x="609" y="184"/>
                    <a:pt x="614" y="205"/>
                    <a:pt x="622" y="200"/>
                  </a:cubicBezTo>
                  <a:cubicBezTo>
                    <a:pt x="622" y="200"/>
                    <a:pt x="623" y="199"/>
                    <a:pt x="623" y="199"/>
                  </a:cubicBezTo>
                  <a:close/>
                  <a:moveTo>
                    <a:pt x="509" y="236"/>
                  </a:moveTo>
                  <a:cubicBezTo>
                    <a:pt x="510" y="237"/>
                    <a:pt x="511" y="237"/>
                    <a:pt x="512" y="238"/>
                  </a:cubicBezTo>
                  <a:cubicBezTo>
                    <a:pt x="510" y="240"/>
                    <a:pt x="509" y="242"/>
                    <a:pt x="508" y="243"/>
                  </a:cubicBezTo>
                  <a:cubicBezTo>
                    <a:pt x="507" y="245"/>
                    <a:pt x="506" y="246"/>
                    <a:pt x="506" y="247"/>
                  </a:cubicBezTo>
                  <a:cubicBezTo>
                    <a:pt x="504" y="246"/>
                    <a:pt x="502" y="246"/>
                    <a:pt x="501" y="245"/>
                  </a:cubicBezTo>
                  <a:cubicBezTo>
                    <a:pt x="503" y="242"/>
                    <a:pt x="506" y="239"/>
                    <a:pt x="509" y="236"/>
                  </a:cubicBezTo>
                  <a:close/>
                  <a:moveTo>
                    <a:pt x="462" y="295"/>
                  </a:moveTo>
                  <a:cubicBezTo>
                    <a:pt x="463" y="296"/>
                    <a:pt x="464" y="296"/>
                    <a:pt x="465" y="297"/>
                  </a:cubicBezTo>
                  <a:cubicBezTo>
                    <a:pt x="463" y="297"/>
                    <a:pt x="460" y="296"/>
                    <a:pt x="458" y="294"/>
                  </a:cubicBezTo>
                  <a:cubicBezTo>
                    <a:pt x="454" y="292"/>
                    <a:pt x="449" y="288"/>
                    <a:pt x="445" y="285"/>
                  </a:cubicBezTo>
                  <a:cubicBezTo>
                    <a:pt x="442" y="282"/>
                    <a:pt x="438" y="279"/>
                    <a:pt x="435" y="276"/>
                  </a:cubicBezTo>
                  <a:cubicBezTo>
                    <a:pt x="444" y="281"/>
                    <a:pt x="452" y="287"/>
                    <a:pt x="460" y="293"/>
                  </a:cubicBezTo>
                  <a:cubicBezTo>
                    <a:pt x="460" y="295"/>
                    <a:pt x="460" y="295"/>
                    <a:pt x="460" y="295"/>
                  </a:cubicBezTo>
                  <a:cubicBezTo>
                    <a:pt x="462" y="295"/>
                    <a:pt x="462" y="295"/>
                    <a:pt x="462" y="295"/>
                  </a:cubicBezTo>
                  <a:cubicBezTo>
                    <a:pt x="462" y="295"/>
                    <a:pt x="462" y="295"/>
                    <a:pt x="462" y="295"/>
                  </a:cubicBezTo>
                  <a:close/>
                  <a:moveTo>
                    <a:pt x="484" y="269"/>
                  </a:moveTo>
                  <a:cubicBezTo>
                    <a:pt x="484" y="269"/>
                    <a:pt x="484" y="269"/>
                    <a:pt x="484" y="269"/>
                  </a:cubicBezTo>
                  <a:cubicBezTo>
                    <a:pt x="484" y="269"/>
                    <a:pt x="484" y="269"/>
                    <a:pt x="484" y="269"/>
                  </a:cubicBezTo>
                  <a:cubicBezTo>
                    <a:pt x="484" y="269"/>
                    <a:pt x="484" y="269"/>
                    <a:pt x="484" y="269"/>
                  </a:cubicBezTo>
                  <a:close/>
                  <a:moveTo>
                    <a:pt x="480" y="292"/>
                  </a:moveTo>
                  <a:cubicBezTo>
                    <a:pt x="480" y="292"/>
                    <a:pt x="480" y="292"/>
                    <a:pt x="480" y="292"/>
                  </a:cubicBezTo>
                  <a:cubicBezTo>
                    <a:pt x="480" y="292"/>
                    <a:pt x="480" y="292"/>
                    <a:pt x="480" y="292"/>
                  </a:cubicBezTo>
                  <a:cubicBezTo>
                    <a:pt x="480" y="292"/>
                    <a:pt x="480" y="292"/>
                    <a:pt x="480" y="292"/>
                  </a:cubicBezTo>
                  <a:close/>
                  <a:moveTo>
                    <a:pt x="468" y="325"/>
                  </a:moveTo>
                  <a:cubicBezTo>
                    <a:pt x="469" y="325"/>
                    <a:pt x="469" y="325"/>
                    <a:pt x="470" y="325"/>
                  </a:cubicBezTo>
                  <a:cubicBezTo>
                    <a:pt x="470" y="325"/>
                    <a:pt x="470" y="326"/>
                    <a:pt x="470" y="326"/>
                  </a:cubicBezTo>
                  <a:cubicBezTo>
                    <a:pt x="469" y="326"/>
                    <a:pt x="469" y="325"/>
                    <a:pt x="468" y="325"/>
                  </a:cubicBezTo>
                  <a:close/>
                  <a:moveTo>
                    <a:pt x="494" y="284"/>
                  </a:moveTo>
                  <a:cubicBezTo>
                    <a:pt x="495" y="285"/>
                    <a:pt x="495" y="285"/>
                    <a:pt x="496" y="286"/>
                  </a:cubicBezTo>
                  <a:cubicBezTo>
                    <a:pt x="494" y="291"/>
                    <a:pt x="492" y="297"/>
                    <a:pt x="492" y="303"/>
                  </a:cubicBezTo>
                  <a:cubicBezTo>
                    <a:pt x="492" y="301"/>
                    <a:pt x="491" y="299"/>
                    <a:pt x="491" y="297"/>
                  </a:cubicBezTo>
                  <a:cubicBezTo>
                    <a:pt x="491" y="295"/>
                    <a:pt x="491" y="293"/>
                    <a:pt x="491" y="291"/>
                  </a:cubicBezTo>
                  <a:cubicBezTo>
                    <a:pt x="492" y="291"/>
                    <a:pt x="492" y="291"/>
                    <a:pt x="492" y="291"/>
                  </a:cubicBezTo>
                  <a:cubicBezTo>
                    <a:pt x="492" y="291"/>
                    <a:pt x="492" y="291"/>
                    <a:pt x="492" y="290"/>
                  </a:cubicBezTo>
                  <a:cubicBezTo>
                    <a:pt x="492" y="289"/>
                    <a:pt x="492" y="287"/>
                    <a:pt x="493" y="285"/>
                  </a:cubicBezTo>
                  <a:cubicBezTo>
                    <a:pt x="493" y="285"/>
                    <a:pt x="494" y="284"/>
                    <a:pt x="494" y="284"/>
                  </a:cubicBezTo>
                  <a:close/>
                  <a:moveTo>
                    <a:pt x="484" y="292"/>
                  </a:moveTo>
                  <a:cubicBezTo>
                    <a:pt x="484" y="294"/>
                    <a:pt x="485" y="295"/>
                    <a:pt x="485" y="297"/>
                  </a:cubicBezTo>
                  <a:cubicBezTo>
                    <a:pt x="484" y="296"/>
                    <a:pt x="483" y="295"/>
                    <a:pt x="483" y="295"/>
                  </a:cubicBezTo>
                  <a:cubicBezTo>
                    <a:pt x="483" y="294"/>
                    <a:pt x="484" y="293"/>
                    <a:pt x="484" y="292"/>
                  </a:cubicBezTo>
                  <a:close/>
                  <a:moveTo>
                    <a:pt x="464" y="311"/>
                  </a:moveTo>
                  <a:cubicBezTo>
                    <a:pt x="467" y="313"/>
                    <a:pt x="470" y="314"/>
                    <a:pt x="473" y="316"/>
                  </a:cubicBezTo>
                  <a:cubicBezTo>
                    <a:pt x="473" y="316"/>
                    <a:pt x="473" y="317"/>
                    <a:pt x="473" y="317"/>
                  </a:cubicBezTo>
                  <a:cubicBezTo>
                    <a:pt x="473" y="317"/>
                    <a:pt x="473" y="318"/>
                    <a:pt x="473" y="318"/>
                  </a:cubicBezTo>
                  <a:cubicBezTo>
                    <a:pt x="472" y="318"/>
                    <a:pt x="472" y="318"/>
                    <a:pt x="472" y="318"/>
                  </a:cubicBezTo>
                  <a:cubicBezTo>
                    <a:pt x="471" y="318"/>
                    <a:pt x="470" y="318"/>
                    <a:pt x="470" y="318"/>
                  </a:cubicBezTo>
                  <a:cubicBezTo>
                    <a:pt x="469" y="317"/>
                    <a:pt x="468" y="316"/>
                    <a:pt x="467" y="315"/>
                  </a:cubicBezTo>
                  <a:cubicBezTo>
                    <a:pt x="467" y="314"/>
                    <a:pt x="466" y="313"/>
                    <a:pt x="465" y="313"/>
                  </a:cubicBezTo>
                  <a:cubicBezTo>
                    <a:pt x="465" y="312"/>
                    <a:pt x="464" y="311"/>
                    <a:pt x="464" y="311"/>
                  </a:cubicBezTo>
                  <a:close/>
                  <a:moveTo>
                    <a:pt x="472" y="326"/>
                  </a:moveTo>
                  <a:cubicBezTo>
                    <a:pt x="472" y="326"/>
                    <a:pt x="472" y="326"/>
                    <a:pt x="472" y="326"/>
                  </a:cubicBezTo>
                  <a:cubicBezTo>
                    <a:pt x="474" y="328"/>
                    <a:pt x="476" y="330"/>
                    <a:pt x="477" y="333"/>
                  </a:cubicBezTo>
                  <a:cubicBezTo>
                    <a:pt x="476" y="332"/>
                    <a:pt x="475" y="332"/>
                    <a:pt x="473" y="331"/>
                  </a:cubicBezTo>
                  <a:cubicBezTo>
                    <a:pt x="473" y="330"/>
                    <a:pt x="472" y="329"/>
                    <a:pt x="472" y="329"/>
                  </a:cubicBezTo>
                  <a:cubicBezTo>
                    <a:pt x="472" y="328"/>
                    <a:pt x="472" y="328"/>
                    <a:pt x="472" y="327"/>
                  </a:cubicBezTo>
                  <a:cubicBezTo>
                    <a:pt x="472" y="327"/>
                    <a:pt x="472" y="326"/>
                    <a:pt x="472" y="326"/>
                  </a:cubicBezTo>
                  <a:close/>
                  <a:moveTo>
                    <a:pt x="472" y="347"/>
                  </a:moveTo>
                  <a:cubicBezTo>
                    <a:pt x="473" y="346"/>
                    <a:pt x="473" y="345"/>
                    <a:pt x="473" y="344"/>
                  </a:cubicBezTo>
                  <a:cubicBezTo>
                    <a:pt x="475" y="346"/>
                    <a:pt x="476" y="348"/>
                    <a:pt x="477" y="350"/>
                  </a:cubicBezTo>
                  <a:cubicBezTo>
                    <a:pt x="476" y="353"/>
                    <a:pt x="475" y="356"/>
                    <a:pt x="475" y="359"/>
                  </a:cubicBezTo>
                  <a:cubicBezTo>
                    <a:pt x="474" y="358"/>
                    <a:pt x="473" y="357"/>
                    <a:pt x="472" y="357"/>
                  </a:cubicBezTo>
                  <a:cubicBezTo>
                    <a:pt x="471" y="355"/>
                    <a:pt x="471" y="354"/>
                    <a:pt x="471" y="353"/>
                  </a:cubicBezTo>
                  <a:cubicBezTo>
                    <a:pt x="471" y="351"/>
                    <a:pt x="471" y="349"/>
                    <a:pt x="472" y="347"/>
                  </a:cubicBezTo>
                  <a:close/>
                  <a:moveTo>
                    <a:pt x="482" y="317"/>
                  </a:moveTo>
                  <a:cubicBezTo>
                    <a:pt x="480" y="317"/>
                    <a:pt x="479" y="316"/>
                    <a:pt x="478" y="315"/>
                  </a:cubicBezTo>
                  <a:cubicBezTo>
                    <a:pt x="478" y="315"/>
                    <a:pt x="478" y="315"/>
                    <a:pt x="478" y="315"/>
                  </a:cubicBezTo>
                  <a:cubicBezTo>
                    <a:pt x="479" y="314"/>
                    <a:pt x="480" y="313"/>
                    <a:pt x="481" y="313"/>
                  </a:cubicBezTo>
                  <a:cubicBezTo>
                    <a:pt x="481" y="314"/>
                    <a:pt x="482" y="315"/>
                    <a:pt x="482" y="317"/>
                  </a:cubicBezTo>
                  <a:cubicBezTo>
                    <a:pt x="482" y="317"/>
                    <a:pt x="482" y="317"/>
                    <a:pt x="482" y="317"/>
                  </a:cubicBezTo>
                  <a:close/>
                  <a:moveTo>
                    <a:pt x="484" y="310"/>
                  </a:moveTo>
                  <a:cubicBezTo>
                    <a:pt x="484" y="310"/>
                    <a:pt x="483" y="310"/>
                    <a:pt x="483" y="310"/>
                  </a:cubicBezTo>
                  <a:cubicBezTo>
                    <a:pt x="483" y="310"/>
                    <a:pt x="482" y="309"/>
                    <a:pt x="482" y="309"/>
                  </a:cubicBezTo>
                  <a:cubicBezTo>
                    <a:pt x="482" y="309"/>
                    <a:pt x="482" y="308"/>
                    <a:pt x="482" y="307"/>
                  </a:cubicBezTo>
                  <a:cubicBezTo>
                    <a:pt x="482" y="307"/>
                    <a:pt x="482" y="308"/>
                    <a:pt x="482" y="308"/>
                  </a:cubicBezTo>
                  <a:cubicBezTo>
                    <a:pt x="482" y="308"/>
                    <a:pt x="482" y="308"/>
                    <a:pt x="482" y="308"/>
                  </a:cubicBezTo>
                  <a:cubicBezTo>
                    <a:pt x="482" y="308"/>
                    <a:pt x="482" y="308"/>
                    <a:pt x="482" y="308"/>
                  </a:cubicBezTo>
                  <a:cubicBezTo>
                    <a:pt x="483" y="309"/>
                    <a:pt x="484" y="309"/>
                    <a:pt x="484" y="310"/>
                  </a:cubicBezTo>
                  <a:close/>
                  <a:moveTo>
                    <a:pt x="479" y="319"/>
                  </a:moveTo>
                  <a:cubicBezTo>
                    <a:pt x="478" y="318"/>
                    <a:pt x="477" y="318"/>
                    <a:pt x="476" y="318"/>
                  </a:cubicBezTo>
                  <a:cubicBezTo>
                    <a:pt x="476" y="318"/>
                    <a:pt x="476" y="318"/>
                    <a:pt x="476" y="317"/>
                  </a:cubicBezTo>
                  <a:cubicBezTo>
                    <a:pt x="477" y="318"/>
                    <a:pt x="478" y="318"/>
                    <a:pt x="479" y="319"/>
                  </a:cubicBezTo>
                  <a:close/>
                  <a:moveTo>
                    <a:pt x="485" y="323"/>
                  </a:moveTo>
                  <a:cubicBezTo>
                    <a:pt x="484" y="323"/>
                    <a:pt x="484" y="323"/>
                    <a:pt x="484" y="323"/>
                  </a:cubicBezTo>
                  <a:cubicBezTo>
                    <a:pt x="481" y="322"/>
                    <a:pt x="479" y="321"/>
                    <a:pt x="479" y="321"/>
                  </a:cubicBezTo>
                  <a:cubicBezTo>
                    <a:pt x="480" y="322"/>
                    <a:pt x="481" y="323"/>
                    <a:pt x="482" y="324"/>
                  </a:cubicBezTo>
                  <a:cubicBezTo>
                    <a:pt x="479" y="324"/>
                    <a:pt x="476" y="323"/>
                    <a:pt x="474" y="323"/>
                  </a:cubicBezTo>
                  <a:cubicBezTo>
                    <a:pt x="474" y="323"/>
                    <a:pt x="473" y="323"/>
                    <a:pt x="473" y="323"/>
                  </a:cubicBezTo>
                  <a:cubicBezTo>
                    <a:pt x="474" y="322"/>
                    <a:pt x="474" y="321"/>
                    <a:pt x="474" y="321"/>
                  </a:cubicBezTo>
                  <a:cubicBezTo>
                    <a:pt x="478" y="321"/>
                    <a:pt x="481" y="322"/>
                    <a:pt x="485" y="323"/>
                  </a:cubicBezTo>
                  <a:close/>
                  <a:moveTo>
                    <a:pt x="479" y="326"/>
                  </a:moveTo>
                  <a:cubicBezTo>
                    <a:pt x="479" y="326"/>
                    <a:pt x="479" y="326"/>
                    <a:pt x="479" y="326"/>
                  </a:cubicBezTo>
                  <a:cubicBezTo>
                    <a:pt x="479" y="326"/>
                    <a:pt x="479" y="326"/>
                    <a:pt x="479" y="326"/>
                  </a:cubicBezTo>
                  <a:cubicBezTo>
                    <a:pt x="479" y="326"/>
                    <a:pt x="479" y="326"/>
                    <a:pt x="479" y="326"/>
                  </a:cubicBezTo>
                  <a:close/>
                  <a:moveTo>
                    <a:pt x="485" y="335"/>
                  </a:moveTo>
                  <a:cubicBezTo>
                    <a:pt x="485" y="335"/>
                    <a:pt x="486" y="336"/>
                    <a:pt x="486" y="336"/>
                  </a:cubicBezTo>
                  <a:cubicBezTo>
                    <a:pt x="486" y="336"/>
                    <a:pt x="486" y="336"/>
                    <a:pt x="485" y="336"/>
                  </a:cubicBezTo>
                  <a:cubicBezTo>
                    <a:pt x="485" y="336"/>
                    <a:pt x="485" y="335"/>
                    <a:pt x="485" y="335"/>
                  </a:cubicBezTo>
                  <a:close/>
                  <a:moveTo>
                    <a:pt x="474" y="341"/>
                  </a:moveTo>
                  <a:cubicBezTo>
                    <a:pt x="474" y="341"/>
                    <a:pt x="474" y="341"/>
                    <a:pt x="475" y="341"/>
                  </a:cubicBezTo>
                  <a:cubicBezTo>
                    <a:pt x="475" y="342"/>
                    <a:pt x="476" y="342"/>
                    <a:pt x="477" y="343"/>
                  </a:cubicBezTo>
                  <a:cubicBezTo>
                    <a:pt x="477" y="343"/>
                    <a:pt x="477" y="344"/>
                    <a:pt x="477" y="344"/>
                  </a:cubicBezTo>
                  <a:cubicBezTo>
                    <a:pt x="476" y="343"/>
                    <a:pt x="475" y="342"/>
                    <a:pt x="474" y="341"/>
                  </a:cubicBezTo>
                  <a:close/>
                  <a:moveTo>
                    <a:pt x="480" y="339"/>
                  </a:moveTo>
                  <a:cubicBezTo>
                    <a:pt x="480" y="339"/>
                    <a:pt x="480" y="339"/>
                    <a:pt x="480" y="339"/>
                  </a:cubicBezTo>
                  <a:cubicBezTo>
                    <a:pt x="480" y="339"/>
                    <a:pt x="481" y="339"/>
                    <a:pt x="481" y="339"/>
                  </a:cubicBezTo>
                  <a:cubicBezTo>
                    <a:pt x="481" y="339"/>
                    <a:pt x="481" y="339"/>
                    <a:pt x="481" y="340"/>
                  </a:cubicBezTo>
                  <a:cubicBezTo>
                    <a:pt x="481" y="340"/>
                    <a:pt x="481" y="340"/>
                    <a:pt x="481" y="341"/>
                  </a:cubicBezTo>
                  <a:cubicBezTo>
                    <a:pt x="481" y="340"/>
                    <a:pt x="480" y="340"/>
                    <a:pt x="480" y="340"/>
                  </a:cubicBezTo>
                  <a:cubicBezTo>
                    <a:pt x="480" y="340"/>
                    <a:pt x="480" y="339"/>
                    <a:pt x="480" y="339"/>
                  </a:cubicBezTo>
                  <a:close/>
                  <a:moveTo>
                    <a:pt x="480" y="337"/>
                  </a:moveTo>
                  <a:cubicBezTo>
                    <a:pt x="480" y="337"/>
                    <a:pt x="480" y="337"/>
                    <a:pt x="480" y="336"/>
                  </a:cubicBezTo>
                  <a:cubicBezTo>
                    <a:pt x="481" y="337"/>
                    <a:pt x="481" y="337"/>
                    <a:pt x="481" y="337"/>
                  </a:cubicBezTo>
                  <a:cubicBezTo>
                    <a:pt x="481" y="337"/>
                    <a:pt x="481" y="337"/>
                    <a:pt x="481" y="337"/>
                  </a:cubicBezTo>
                  <a:cubicBezTo>
                    <a:pt x="480" y="337"/>
                    <a:pt x="480" y="337"/>
                    <a:pt x="480" y="337"/>
                  </a:cubicBezTo>
                  <a:close/>
                  <a:moveTo>
                    <a:pt x="479" y="331"/>
                  </a:moveTo>
                  <a:cubicBezTo>
                    <a:pt x="479" y="330"/>
                    <a:pt x="478" y="329"/>
                    <a:pt x="477" y="328"/>
                  </a:cubicBezTo>
                  <a:cubicBezTo>
                    <a:pt x="478" y="329"/>
                    <a:pt x="479" y="329"/>
                    <a:pt x="479" y="329"/>
                  </a:cubicBezTo>
                  <a:cubicBezTo>
                    <a:pt x="479" y="330"/>
                    <a:pt x="480" y="330"/>
                    <a:pt x="480" y="331"/>
                  </a:cubicBezTo>
                  <a:cubicBezTo>
                    <a:pt x="479" y="331"/>
                    <a:pt x="479" y="331"/>
                    <a:pt x="479" y="331"/>
                  </a:cubicBezTo>
                  <a:close/>
                  <a:moveTo>
                    <a:pt x="485" y="328"/>
                  </a:moveTo>
                  <a:cubicBezTo>
                    <a:pt x="486" y="330"/>
                    <a:pt x="486" y="331"/>
                    <a:pt x="487" y="333"/>
                  </a:cubicBezTo>
                  <a:cubicBezTo>
                    <a:pt x="486" y="332"/>
                    <a:pt x="486" y="331"/>
                    <a:pt x="485" y="331"/>
                  </a:cubicBezTo>
                  <a:cubicBezTo>
                    <a:pt x="485" y="330"/>
                    <a:pt x="485" y="329"/>
                    <a:pt x="485" y="328"/>
                  </a:cubicBezTo>
                  <a:close/>
                  <a:moveTo>
                    <a:pt x="488" y="340"/>
                  </a:moveTo>
                  <a:cubicBezTo>
                    <a:pt x="488" y="340"/>
                    <a:pt x="487" y="340"/>
                    <a:pt x="487" y="340"/>
                  </a:cubicBezTo>
                  <a:cubicBezTo>
                    <a:pt x="487" y="341"/>
                    <a:pt x="487" y="341"/>
                    <a:pt x="486" y="341"/>
                  </a:cubicBezTo>
                  <a:cubicBezTo>
                    <a:pt x="486" y="340"/>
                    <a:pt x="486" y="339"/>
                    <a:pt x="486" y="339"/>
                  </a:cubicBezTo>
                  <a:cubicBezTo>
                    <a:pt x="487" y="339"/>
                    <a:pt x="488" y="339"/>
                    <a:pt x="488" y="338"/>
                  </a:cubicBezTo>
                  <a:cubicBezTo>
                    <a:pt x="488" y="339"/>
                    <a:pt x="489" y="339"/>
                    <a:pt x="489" y="340"/>
                  </a:cubicBezTo>
                  <a:cubicBezTo>
                    <a:pt x="488" y="339"/>
                    <a:pt x="488" y="339"/>
                    <a:pt x="488" y="339"/>
                  </a:cubicBezTo>
                  <a:cubicBezTo>
                    <a:pt x="488" y="340"/>
                    <a:pt x="488" y="340"/>
                    <a:pt x="488" y="340"/>
                  </a:cubicBezTo>
                  <a:cubicBezTo>
                    <a:pt x="488" y="340"/>
                    <a:pt x="488" y="340"/>
                    <a:pt x="488" y="340"/>
                  </a:cubicBezTo>
                  <a:close/>
                  <a:moveTo>
                    <a:pt x="483" y="345"/>
                  </a:moveTo>
                  <a:cubicBezTo>
                    <a:pt x="483" y="345"/>
                    <a:pt x="483" y="345"/>
                    <a:pt x="483" y="345"/>
                  </a:cubicBezTo>
                  <a:cubicBezTo>
                    <a:pt x="483" y="345"/>
                    <a:pt x="483" y="345"/>
                    <a:pt x="483" y="345"/>
                  </a:cubicBezTo>
                  <a:cubicBezTo>
                    <a:pt x="483" y="345"/>
                    <a:pt x="483" y="345"/>
                    <a:pt x="483" y="345"/>
                  </a:cubicBezTo>
                  <a:close/>
                  <a:moveTo>
                    <a:pt x="473" y="364"/>
                  </a:moveTo>
                  <a:cubicBezTo>
                    <a:pt x="473" y="363"/>
                    <a:pt x="473" y="362"/>
                    <a:pt x="472" y="360"/>
                  </a:cubicBezTo>
                  <a:cubicBezTo>
                    <a:pt x="473" y="361"/>
                    <a:pt x="473" y="361"/>
                    <a:pt x="474" y="362"/>
                  </a:cubicBezTo>
                  <a:cubicBezTo>
                    <a:pt x="474" y="362"/>
                    <a:pt x="474" y="363"/>
                    <a:pt x="473" y="364"/>
                  </a:cubicBezTo>
                  <a:close/>
                  <a:moveTo>
                    <a:pt x="472" y="339"/>
                  </a:moveTo>
                  <a:cubicBezTo>
                    <a:pt x="472" y="339"/>
                    <a:pt x="472" y="339"/>
                    <a:pt x="472" y="339"/>
                  </a:cubicBezTo>
                  <a:cubicBezTo>
                    <a:pt x="472" y="339"/>
                    <a:pt x="472" y="339"/>
                    <a:pt x="472" y="339"/>
                  </a:cubicBezTo>
                  <a:cubicBezTo>
                    <a:pt x="472" y="339"/>
                    <a:pt x="472" y="339"/>
                    <a:pt x="472" y="339"/>
                  </a:cubicBezTo>
                  <a:close/>
                  <a:moveTo>
                    <a:pt x="471" y="333"/>
                  </a:moveTo>
                  <a:cubicBezTo>
                    <a:pt x="471" y="333"/>
                    <a:pt x="471" y="333"/>
                    <a:pt x="471" y="333"/>
                  </a:cubicBezTo>
                  <a:cubicBezTo>
                    <a:pt x="471" y="333"/>
                    <a:pt x="471" y="333"/>
                    <a:pt x="471" y="333"/>
                  </a:cubicBezTo>
                  <a:cubicBezTo>
                    <a:pt x="471" y="333"/>
                    <a:pt x="471" y="333"/>
                    <a:pt x="471" y="333"/>
                  </a:cubicBezTo>
                  <a:close/>
                  <a:moveTo>
                    <a:pt x="474" y="334"/>
                  </a:moveTo>
                  <a:cubicBezTo>
                    <a:pt x="475" y="335"/>
                    <a:pt x="477" y="335"/>
                    <a:pt x="478" y="336"/>
                  </a:cubicBezTo>
                  <a:cubicBezTo>
                    <a:pt x="478" y="336"/>
                    <a:pt x="478" y="336"/>
                    <a:pt x="478" y="337"/>
                  </a:cubicBezTo>
                  <a:cubicBezTo>
                    <a:pt x="477" y="337"/>
                    <a:pt x="477" y="337"/>
                    <a:pt x="476" y="336"/>
                  </a:cubicBezTo>
                  <a:cubicBezTo>
                    <a:pt x="475" y="335"/>
                    <a:pt x="475" y="335"/>
                    <a:pt x="475" y="335"/>
                  </a:cubicBezTo>
                  <a:cubicBezTo>
                    <a:pt x="475" y="336"/>
                    <a:pt x="475" y="336"/>
                    <a:pt x="475" y="336"/>
                  </a:cubicBezTo>
                  <a:cubicBezTo>
                    <a:pt x="475" y="336"/>
                    <a:pt x="475" y="336"/>
                    <a:pt x="475" y="336"/>
                  </a:cubicBezTo>
                  <a:cubicBezTo>
                    <a:pt x="474" y="335"/>
                    <a:pt x="474" y="335"/>
                    <a:pt x="474" y="334"/>
                  </a:cubicBezTo>
                  <a:close/>
                  <a:moveTo>
                    <a:pt x="466" y="321"/>
                  </a:moveTo>
                  <a:cubicBezTo>
                    <a:pt x="467" y="321"/>
                    <a:pt x="468" y="321"/>
                    <a:pt x="469" y="321"/>
                  </a:cubicBezTo>
                  <a:cubicBezTo>
                    <a:pt x="469" y="321"/>
                    <a:pt x="469" y="322"/>
                    <a:pt x="470" y="322"/>
                  </a:cubicBezTo>
                  <a:cubicBezTo>
                    <a:pt x="468" y="322"/>
                    <a:pt x="467" y="321"/>
                    <a:pt x="466" y="321"/>
                  </a:cubicBezTo>
                  <a:close/>
                  <a:moveTo>
                    <a:pt x="473" y="316"/>
                  </a:moveTo>
                  <a:cubicBezTo>
                    <a:pt x="473" y="316"/>
                    <a:pt x="473" y="316"/>
                    <a:pt x="474" y="316"/>
                  </a:cubicBezTo>
                  <a:cubicBezTo>
                    <a:pt x="474" y="317"/>
                    <a:pt x="473" y="317"/>
                    <a:pt x="473" y="317"/>
                  </a:cubicBezTo>
                  <a:cubicBezTo>
                    <a:pt x="473" y="317"/>
                    <a:pt x="473" y="316"/>
                    <a:pt x="473" y="316"/>
                  </a:cubicBezTo>
                  <a:close/>
                  <a:moveTo>
                    <a:pt x="472" y="313"/>
                  </a:moveTo>
                  <a:cubicBezTo>
                    <a:pt x="472" y="310"/>
                    <a:pt x="471" y="306"/>
                    <a:pt x="470" y="301"/>
                  </a:cubicBezTo>
                  <a:cubicBezTo>
                    <a:pt x="474" y="304"/>
                    <a:pt x="477" y="307"/>
                    <a:pt x="480" y="311"/>
                  </a:cubicBezTo>
                  <a:cubicBezTo>
                    <a:pt x="479" y="311"/>
                    <a:pt x="478" y="312"/>
                    <a:pt x="476" y="313"/>
                  </a:cubicBezTo>
                  <a:cubicBezTo>
                    <a:pt x="476" y="313"/>
                    <a:pt x="476" y="314"/>
                    <a:pt x="475" y="314"/>
                  </a:cubicBezTo>
                  <a:cubicBezTo>
                    <a:pt x="474" y="314"/>
                    <a:pt x="473" y="313"/>
                    <a:pt x="472" y="313"/>
                  </a:cubicBezTo>
                  <a:close/>
                  <a:moveTo>
                    <a:pt x="472" y="300"/>
                  </a:moveTo>
                  <a:cubicBezTo>
                    <a:pt x="473" y="300"/>
                    <a:pt x="474" y="299"/>
                    <a:pt x="475" y="299"/>
                  </a:cubicBezTo>
                  <a:cubicBezTo>
                    <a:pt x="476" y="298"/>
                    <a:pt x="476" y="297"/>
                    <a:pt x="477" y="296"/>
                  </a:cubicBezTo>
                  <a:cubicBezTo>
                    <a:pt x="478" y="298"/>
                    <a:pt x="478" y="300"/>
                    <a:pt x="479" y="302"/>
                  </a:cubicBezTo>
                  <a:cubicBezTo>
                    <a:pt x="478" y="302"/>
                    <a:pt x="478" y="302"/>
                    <a:pt x="478" y="302"/>
                  </a:cubicBezTo>
                  <a:cubicBezTo>
                    <a:pt x="478" y="303"/>
                    <a:pt x="478" y="304"/>
                    <a:pt x="479" y="306"/>
                  </a:cubicBezTo>
                  <a:cubicBezTo>
                    <a:pt x="477" y="304"/>
                    <a:pt x="474" y="302"/>
                    <a:pt x="472" y="300"/>
                  </a:cubicBezTo>
                  <a:close/>
                  <a:moveTo>
                    <a:pt x="480" y="296"/>
                  </a:moveTo>
                  <a:cubicBezTo>
                    <a:pt x="482" y="298"/>
                    <a:pt x="484" y="300"/>
                    <a:pt x="487" y="302"/>
                  </a:cubicBezTo>
                  <a:cubicBezTo>
                    <a:pt x="487" y="302"/>
                    <a:pt x="487" y="303"/>
                    <a:pt x="487" y="304"/>
                  </a:cubicBezTo>
                  <a:cubicBezTo>
                    <a:pt x="487" y="305"/>
                    <a:pt x="487" y="307"/>
                    <a:pt x="487" y="308"/>
                  </a:cubicBezTo>
                  <a:cubicBezTo>
                    <a:pt x="487" y="309"/>
                    <a:pt x="487" y="309"/>
                    <a:pt x="487" y="309"/>
                  </a:cubicBezTo>
                  <a:cubicBezTo>
                    <a:pt x="486" y="308"/>
                    <a:pt x="485" y="307"/>
                    <a:pt x="484" y="306"/>
                  </a:cubicBezTo>
                  <a:cubicBezTo>
                    <a:pt x="482" y="303"/>
                    <a:pt x="480" y="300"/>
                    <a:pt x="480" y="296"/>
                  </a:cubicBezTo>
                  <a:close/>
                  <a:moveTo>
                    <a:pt x="499" y="289"/>
                  </a:moveTo>
                  <a:cubicBezTo>
                    <a:pt x="499" y="289"/>
                    <a:pt x="499" y="289"/>
                    <a:pt x="499" y="289"/>
                  </a:cubicBezTo>
                  <a:cubicBezTo>
                    <a:pt x="499" y="294"/>
                    <a:pt x="498" y="298"/>
                    <a:pt x="496" y="302"/>
                  </a:cubicBezTo>
                  <a:cubicBezTo>
                    <a:pt x="495" y="302"/>
                    <a:pt x="495" y="303"/>
                    <a:pt x="495" y="303"/>
                  </a:cubicBezTo>
                  <a:cubicBezTo>
                    <a:pt x="495" y="298"/>
                    <a:pt x="496" y="293"/>
                    <a:pt x="497" y="288"/>
                  </a:cubicBezTo>
                  <a:cubicBezTo>
                    <a:pt x="498" y="288"/>
                    <a:pt x="498" y="289"/>
                    <a:pt x="499" y="289"/>
                  </a:cubicBezTo>
                  <a:close/>
                  <a:moveTo>
                    <a:pt x="502" y="294"/>
                  </a:moveTo>
                  <a:cubicBezTo>
                    <a:pt x="502" y="295"/>
                    <a:pt x="501" y="296"/>
                    <a:pt x="500" y="296"/>
                  </a:cubicBezTo>
                  <a:cubicBezTo>
                    <a:pt x="501" y="295"/>
                    <a:pt x="501" y="294"/>
                    <a:pt x="501" y="292"/>
                  </a:cubicBezTo>
                  <a:cubicBezTo>
                    <a:pt x="501" y="293"/>
                    <a:pt x="502" y="293"/>
                    <a:pt x="502" y="294"/>
                  </a:cubicBezTo>
                  <a:close/>
                  <a:moveTo>
                    <a:pt x="507" y="289"/>
                  </a:moveTo>
                  <a:cubicBezTo>
                    <a:pt x="509" y="286"/>
                    <a:pt x="511" y="282"/>
                    <a:pt x="513" y="279"/>
                  </a:cubicBezTo>
                  <a:cubicBezTo>
                    <a:pt x="515" y="280"/>
                    <a:pt x="516" y="281"/>
                    <a:pt x="517" y="282"/>
                  </a:cubicBezTo>
                  <a:cubicBezTo>
                    <a:pt x="513" y="284"/>
                    <a:pt x="510" y="287"/>
                    <a:pt x="507" y="289"/>
                  </a:cubicBezTo>
                  <a:close/>
                  <a:moveTo>
                    <a:pt x="487" y="289"/>
                  </a:moveTo>
                  <a:cubicBezTo>
                    <a:pt x="487" y="290"/>
                    <a:pt x="487" y="290"/>
                    <a:pt x="487" y="290"/>
                  </a:cubicBezTo>
                  <a:cubicBezTo>
                    <a:pt x="487" y="290"/>
                    <a:pt x="487" y="290"/>
                    <a:pt x="487" y="290"/>
                  </a:cubicBezTo>
                  <a:cubicBezTo>
                    <a:pt x="487" y="291"/>
                    <a:pt x="487" y="291"/>
                    <a:pt x="487" y="291"/>
                  </a:cubicBezTo>
                  <a:cubicBezTo>
                    <a:pt x="487" y="293"/>
                    <a:pt x="488" y="295"/>
                    <a:pt x="488" y="297"/>
                  </a:cubicBezTo>
                  <a:cubicBezTo>
                    <a:pt x="488" y="297"/>
                    <a:pt x="488" y="297"/>
                    <a:pt x="488" y="298"/>
                  </a:cubicBezTo>
                  <a:cubicBezTo>
                    <a:pt x="487" y="294"/>
                    <a:pt x="487" y="292"/>
                    <a:pt x="487" y="290"/>
                  </a:cubicBezTo>
                  <a:cubicBezTo>
                    <a:pt x="487" y="290"/>
                    <a:pt x="487" y="289"/>
                    <a:pt x="487" y="289"/>
                  </a:cubicBezTo>
                  <a:close/>
                  <a:moveTo>
                    <a:pt x="496" y="283"/>
                  </a:moveTo>
                  <a:cubicBezTo>
                    <a:pt x="496" y="282"/>
                    <a:pt x="497" y="282"/>
                    <a:pt x="497" y="282"/>
                  </a:cubicBezTo>
                  <a:cubicBezTo>
                    <a:pt x="497" y="282"/>
                    <a:pt x="497" y="283"/>
                    <a:pt x="497" y="283"/>
                  </a:cubicBezTo>
                  <a:cubicBezTo>
                    <a:pt x="496" y="283"/>
                    <a:pt x="496" y="283"/>
                    <a:pt x="496" y="283"/>
                  </a:cubicBezTo>
                  <a:close/>
                  <a:moveTo>
                    <a:pt x="502" y="290"/>
                  </a:moveTo>
                  <a:cubicBezTo>
                    <a:pt x="503" y="285"/>
                    <a:pt x="505" y="280"/>
                    <a:pt x="509" y="275"/>
                  </a:cubicBezTo>
                  <a:cubicBezTo>
                    <a:pt x="510" y="276"/>
                    <a:pt x="511" y="276"/>
                    <a:pt x="511" y="277"/>
                  </a:cubicBezTo>
                  <a:cubicBezTo>
                    <a:pt x="508" y="282"/>
                    <a:pt x="505" y="286"/>
                    <a:pt x="504" y="292"/>
                  </a:cubicBezTo>
                  <a:cubicBezTo>
                    <a:pt x="503" y="291"/>
                    <a:pt x="503" y="291"/>
                    <a:pt x="502" y="290"/>
                  </a:cubicBezTo>
                  <a:close/>
                  <a:moveTo>
                    <a:pt x="511" y="273"/>
                  </a:moveTo>
                  <a:cubicBezTo>
                    <a:pt x="512" y="273"/>
                    <a:pt x="513" y="272"/>
                    <a:pt x="514" y="271"/>
                  </a:cubicBezTo>
                  <a:cubicBezTo>
                    <a:pt x="515" y="272"/>
                    <a:pt x="515" y="272"/>
                    <a:pt x="515" y="272"/>
                  </a:cubicBezTo>
                  <a:cubicBezTo>
                    <a:pt x="515" y="272"/>
                    <a:pt x="516" y="271"/>
                    <a:pt x="517" y="271"/>
                  </a:cubicBezTo>
                  <a:cubicBezTo>
                    <a:pt x="516" y="272"/>
                    <a:pt x="514" y="274"/>
                    <a:pt x="513" y="275"/>
                  </a:cubicBezTo>
                  <a:cubicBezTo>
                    <a:pt x="512" y="275"/>
                    <a:pt x="512" y="274"/>
                    <a:pt x="511" y="273"/>
                  </a:cubicBezTo>
                  <a:close/>
                  <a:moveTo>
                    <a:pt x="520" y="266"/>
                  </a:moveTo>
                  <a:cubicBezTo>
                    <a:pt x="521" y="265"/>
                    <a:pt x="523" y="264"/>
                    <a:pt x="525" y="263"/>
                  </a:cubicBezTo>
                  <a:cubicBezTo>
                    <a:pt x="526" y="263"/>
                    <a:pt x="526" y="263"/>
                    <a:pt x="526" y="263"/>
                  </a:cubicBezTo>
                  <a:cubicBezTo>
                    <a:pt x="524" y="264"/>
                    <a:pt x="522" y="265"/>
                    <a:pt x="520" y="266"/>
                  </a:cubicBezTo>
                  <a:close/>
                  <a:moveTo>
                    <a:pt x="528" y="261"/>
                  </a:moveTo>
                  <a:cubicBezTo>
                    <a:pt x="530" y="260"/>
                    <a:pt x="532" y="259"/>
                    <a:pt x="534" y="258"/>
                  </a:cubicBezTo>
                  <a:cubicBezTo>
                    <a:pt x="532" y="259"/>
                    <a:pt x="530" y="260"/>
                    <a:pt x="528" y="262"/>
                  </a:cubicBezTo>
                  <a:cubicBezTo>
                    <a:pt x="528" y="261"/>
                    <a:pt x="528" y="261"/>
                    <a:pt x="528" y="261"/>
                  </a:cubicBezTo>
                  <a:close/>
                  <a:moveTo>
                    <a:pt x="538" y="262"/>
                  </a:moveTo>
                  <a:cubicBezTo>
                    <a:pt x="540" y="264"/>
                    <a:pt x="541" y="265"/>
                    <a:pt x="542" y="267"/>
                  </a:cubicBezTo>
                  <a:cubicBezTo>
                    <a:pt x="541" y="268"/>
                    <a:pt x="539" y="269"/>
                    <a:pt x="538" y="270"/>
                  </a:cubicBezTo>
                  <a:cubicBezTo>
                    <a:pt x="536" y="267"/>
                    <a:pt x="533" y="265"/>
                    <a:pt x="531" y="264"/>
                  </a:cubicBezTo>
                  <a:cubicBezTo>
                    <a:pt x="533" y="263"/>
                    <a:pt x="535" y="262"/>
                    <a:pt x="537" y="261"/>
                  </a:cubicBezTo>
                  <a:cubicBezTo>
                    <a:pt x="537" y="262"/>
                    <a:pt x="537" y="262"/>
                    <a:pt x="537" y="262"/>
                  </a:cubicBezTo>
                  <a:cubicBezTo>
                    <a:pt x="537" y="262"/>
                    <a:pt x="538" y="262"/>
                    <a:pt x="538" y="262"/>
                  </a:cubicBezTo>
                  <a:close/>
                  <a:moveTo>
                    <a:pt x="535" y="271"/>
                  </a:moveTo>
                  <a:cubicBezTo>
                    <a:pt x="529" y="274"/>
                    <a:pt x="524" y="277"/>
                    <a:pt x="519" y="281"/>
                  </a:cubicBezTo>
                  <a:cubicBezTo>
                    <a:pt x="518" y="279"/>
                    <a:pt x="516" y="278"/>
                    <a:pt x="515" y="277"/>
                  </a:cubicBezTo>
                  <a:cubicBezTo>
                    <a:pt x="516" y="275"/>
                    <a:pt x="518" y="273"/>
                    <a:pt x="520" y="272"/>
                  </a:cubicBezTo>
                  <a:cubicBezTo>
                    <a:pt x="522" y="269"/>
                    <a:pt x="525" y="267"/>
                    <a:pt x="528" y="265"/>
                  </a:cubicBezTo>
                  <a:cubicBezTo>
                    <a:pt x="531" y="267"/>
                    <a:pt x="533" y="269"/>
                    <a:pt x="535" y="271"/>
                  </a:cubicBezTo>
                  <a:close/>
                  <a:moveTo>
                    <a:pt x="486" y="312"/>
                  </a:moveTo>
                  <a:cubicBezTo>
                    <a:pt x="486" y="312"/>
                    <a:pt x="486" y="313"/>
                    <a:pt x="486" y="313"/>
                  </a:cubicBezTo>
                  <a:cubicBezTo>
                    <a:pt x="485" y="312"/>
                    <a:pt x="485" y="312"/>
                    <a:pt x="485" y="312"/>
                  </a:cubicBezTo>
                  <a:cubicBezTo>
                    <a:pt x="485" y="312"/>
                    <a:pt x="486" y="312"/>
                    <a:pt x="486" y="312"/>
                  </a:cubicBezTo>
                  <a:close/>
                  <a:moveTo>
                    <a:pt x="480" y="362"/>
                  </a:moveTo>
                  <a:cubicBezTo>
                    <a:pt x="480" y="362"/>
                    <a:pt x="480" y="362"/>
                    <a:pt x="479" y="362"/>
                  </a:cubicBezTo>
                  <a:cubicBezTo>
                    <a:pt x="480" y="362"/>
                    <a:pt x="480" y="361"/>
                    <a:pt x="480" y="361"/>
                  </a:cubicBezTo>
                  <a:cubicBezTo>
                    <a:pt x="480" y="362"/>
                    <a:pt x="480" y="362"/>
                    <a:pt x="480" y="362"/>
                  </a:cubicBezTo>
                  <a:close/>
                  <a:moveTo>
                    <a:pt x="476" y="366"/>
                  </a:moveTo>
                  <a:cubicBezTo>
                    <a:pt x="476" y="367"/>
                    <a:pt x="475" y="367"/>
                    <a:pt x="475" y="368"/>
                  </a:cubicBezTo>
                  <a:cubicBezTo>
                    <a:pt x="475" y="368"/>
                    <a:pt x="475" y="368"/>
                    <a:pt x="475" y="368"/>
                  </a:cubicBezTo>
                  <a:cubicBezTo>
                    <a:pt x="475" y="368"/>
                    <a:pt x="475" y="367"/>
                    <a:pt x="475" y="367"/>
                  </a:cubicBezTo>
                  <a:cubicBezTo>
                    <a:pt x="475" y="366"/>
                    <a:pt x="476" y="366"/>
                    <a:pt x="476" y="366"/>
                  </a:cubicBezTo>
                  <a:close/>
                  <a:moveTo>
                    <a:pt x="470" y="345"/>
                  </a:moveTo>
                  <a:cubicBezTo>
                    <a:pt x="470" y="343"/>
                    <a:pt x="470" y="342"/>
                    <a:pt x="470" y="340"/>
                  </a:cubicBezTo>
                  <a:cubicBezTo>
                    <a:pt x="470" y="341"/>
                    <a:pt x="471" y="341"/>
                    <a:pt x="471" y="341"/>
                  </a:cubicBezTo>
                  <a:cubicBezTo>
                    <a:pt x="471" y="342"/>
                    <a:pt x="470" y="343"/>
                    <a:pt x="470" y="345"/>
                  </a:cubicBezTo>
                  <a:close/>
                  <a:moveTo>
                    <a:pt x="466" y="318"/>
                  </a:moveTo>
                  <a:cubicBezTo>
                    <a:pt x="466" y="318"/>
                    <a:pt x="466" y="318"/>
                    <a:pt x="466" y="318"/>
                  </a:cubicBezTo>
                  <a:cubicBezTo>
                    <a:pt x="467" y="318"/>
                    <a:pt x="467" y="318"/>
                    <a:pt x="467" y="318"/>
                  </a:cubicBezTo>
                  <a:cubicBezTo>
                    <a:pt x="466" y="318"/>
                    <a:pt x="466" y="318"/>
                    <a:pt x="466" y="318"/>
                  </a:cubicBezTo>
                  <a:close/>
                  <a:moveTo>
                    <a:pt x="462" y="317"/>
                  </a:moveTo>
                  <a:cubicBezTo>
                    <a:pt x="462" y="317"/>
                    <a:pt x="462" y="317"/>
                    <a:pt x="462" y="317"/>
                  </a:cubicBezTo>
                  <a:cubicBezTo>
                    <a:pt x="462" y="317"/>
                    <a:pt x="462" y="317"/>
                    <a:pt x="463" y="317"/>
                  </a:cubicBezTo>
                  <a:cubicBezTo>
                    <a:pt x="463" y="317"/>
                    <a:pt x="463" y="317"/>
                    <a:pt x="463" y="317"/>
                  </a:cubicBezTo>
                  <a:cubicBezTo>
                    <a:pt x="463" y="317"/>
                    <a:pt x="462" y="317"/>
                    <a:pt x="462" y="317"/>
                  </a:cubicBezTo>
                  <a:close/>
                  <a:moveTo>
                    <a:pt x="451" y="313"/>
                  </a:moveTo>
                  <a:cubicBezTo>
                    <a:pt x="448" y="311"/>
                    <a:pt x="446" y="310"/>
                    <a:pt x="443" y="308"/>
                  </a:cubicBezTo>
                  <a:cubicBezTo>
                    <a:pt x="436" y="303"/>
                    <a:pt x="428" y="297"/>
                    <a:pt x="423" y="292"/>
                  </a:cubicBezTo>
                  <a:cubicBezTo>
                    <a:pt x="437" y="299"/>
                    <a:pt x="447" y="303"/>
                    <a:pt x="452" y="303"/>
                  </a:cubicBezTo>
                  <a:cubicBezTo>
                    <a:pt x="453" y="304"/>
                    <a:pt x="454" y="305"/>
                    <a:pt x="455" y="306"/>
                  </a:cubicBezTo>
                  <a:cubicBezTo>
                    <a:pt x="457" y="308"/>
                    <a:pt x="458" y="310"/>
                    <a:pt x="460" y="313"/>
                  </a:cubicBezTo>
                  <a:cubicBezTo>
                    <a:pt x="460" y="313"/>
                    <a:pt x="460" y="313"/>
                    <a:pt x="460" y="313"/>
                  </a:cubicBezTo>
                  <a:cubicBezTo>
                    <a:pt x="460" y="313"/>
                    <a:pt x="460" y="313"/>
                    <a:pt x="460" y="313"/>
                  </a:cubicBezTo>
                  <a:cubicBezTo>
                    <a:pt x="457" y="313"/>
                    <a:pt x="454" y="313"/>
                    <a:pt x="451" y="313"/>
                  </a:cubicBezTo>
                  <a:close/>
                  <a:moveTo>
                    <a:pt x="441" y="293"/>
                  </a:moveTo>
                  <a:cubicBezTo>
                    <a:pt x="435" y="288"/>
                    <a:pt x="429" y="283"/>
                    <a:pt x="424" y="278"/>
                  </a:cubicBezTo>
                  <a:cubicBezTo>
                    <a:pt x="430" y="283"/>
                    <a:pt x="436" y="288"/>
                    <a:pt x="442" y="293"/>
                  </a:cubicBezTo>
                  <a:cubicBezTo>
                    <a:pt x="442" y="293"/>
                    <a:pt x="442" y="293"/>
                    <a:pt x="441" y="293"/>
                  </a:cubicBezTo>
                  <a:close/>
                  <a:moveTo>
                    <a:pt x="444" y="288"/>
                  </a:moveTo>
                  <a:cubicBezTo>
                    <a:pt x="448" y="291"/>
                    <a:pt x="453" y="294"/>
                    <a:pt x="457" y="296"/>
                  </a:cubicBezTo>
                  <a:cubicBezTo>
                    <a:pt x="461" y="299"/>
                    <a:pt x="464" y="300"/>
                    <a:pt x="468" y="300"/>
                  </a:cubicBezTo>
                  <a:cubicBezTo>
                    <a:pt x="469" y="304"/>
                    <a:pt x="470" y="308"/>
                    <a:pt x="472" y="312"/>
                  </a:cubicBezTo>
                  <a:cubicBezTo>
                    <a:pt x="467" y="310"/>
                    <a:pt x="462" y="307"/>
                    <a:pt x="457" y="304"/>
                  </a:cubicBezTo>
                  <a:cubicBezTo>
                    <a:pt x="457" y="304"/>
                    <a:pt x="457" y="303"/>
                    <a:pt x="457" y="303"/>
                  </a:cubicBezTo>
                  <a:cubicBezTo>
                    <a:pt x="453" y="298"/>
                    <a:pt x="449" y="293"/>
                    <a:pt x="444" y="288"/>
                  </a:cubicBezTo>
                  <a:close/>
                  <a:moveTo>
                    <a:pt x="469" y="295"/>
                  </a:moveTo>
                  <a:cubicBezTo>
                    <a:pt x="471" y="295"/>
                    <a:pt x="472" y="295"/>
                    <a:pt x="474" y="295"/>
                  </a:cubicBezTo>
                  <a:cubicBezTo>
                    <a:pt x="474" y="295"/>
                    <a:pt x="475" y="295"/>
                    <a:pt x="475" y="295"/>
                  </a:cubicBezTo>
                  <a:cubicBezTo>
                    <a:pt x="475" y="296"/>
                    <a:pt x="474" y="296"/>
                    <a:pt x="473" y="297"/>
                  </a:cubicBezTo>
                  <a:cubicBezTo>
                    <a:pt x="472" y="297"/>
                    <a:pt x="471" y="298"/>
                    <a:pt x="470" y="298"/>
                  </a:cubicBezTo>
                  <a:cubicBezTo>
                    <a:pt x="470" y="298"/>
                    <a:pt x="470" y="298"/>
                    <a:pt x="470" y="298"/>
                  </a:cubicBezTo>
                  <a:cubicBezTo>
                    <a:pt x="470" y="297"/>
                    <a:pt x="470" y="296"/>
                    <a:pt x="469" y="295"/>
                  </a:cubicBezTo>
                  <a:close/>
                  <a:moveTo>
                    <a:pt x="467" y="295"/>
                  </a:moveTo>
                  <a:cubicBezTo>
                    <a:pt x="467" y="295"/>
                    <a:pt x="466" y="295"/>
                    <a:pt x="466" y="295"/>
                  </a:cubicBezTo>
                  <a:cubicBezTo>
                    <a:pt x="466" y="295"/>
                    <a:pt x="466" y="295"/>
                    <a:pt x="467" y="295"/>
                  </a:cubicBezTo>
                  <a:cubicBezTo>
                    <a:pt x="467" y="295"/>
                    <a:pt x="467" y="295"/>
                    <a:pt x="467" y="295"/>
                  </a:cubicBezTo>
                  <a:close/>
                  <a:moveTo>
                    <a:pt x="483" y="290"/>
                  </a:moveTo>
                  <a:cubicBezTo>
                    <a:pt x="483" y="285"/>
                    <a:pt x="484" y="280"/>
                    <a:pt x="485" y="274"/>
                  </a:cubicBezTo>
                  <a:cubicBezTo>
                    <a:pt x="486" y="274"/>
                    <a:pt x="486" y="275"/>
                    <a:pt x="486" y="275"/>
                  </a:cubicBezTo>
                  <a:cubicBezTo>
                    <a:pt x="488" y="277"/>
                    <a:pt x="490" y="279"/>
                    <a:pt x="491" y="281"/>
                  </a:cubicBezTo>
                  <a:cubicBezTo>
                    <a:pt x="491" y="282"/>
                    <a:pt x="491" y="282"/>
                    <a:pt x="491" y="283"/>
                  </a:cubicBezTo>
                  <a:cubicBezTo>
                    <a:pt x="490" y="284"/>
                    <a:pt x="489" y="284"/>
                    <a:pt x="488" y="285"/>
                  </a:cubicBezTo>
                  <a:cubicBezTo>
                    <a:pt x="488" y="285"/>
                    <a:pt x="487" y="286"/>
                    <a:pt x="486" y="287"/>
                  </a:cubicBezTo>
                  <a:cubicBezTo>
                    <a:pt x="484" y="286"/>
                    <a:pt x="484" y="286"/>
                    <a:pt x="484" y="286"/>
                  </a:cubicBezTo>
                  <a:cubicBezTo>
                    <a:pt x="484" y="287"/>
                    <a:pt x="484" y="288"/>
                    <a:pt x="484" y="288"/>
                  </a:cubicBezTo>
                  <a:cubicBezTo>
                    <a:pt x="484" y="289"/>
                    <a:pt x="483" y="290"/>
                    <a:pt x="483" y="290"/>
                  </a:cubicBezTo>
                  <a:close/>
                  <a:moveTo>
                    <a:pt x="494" y="280"/>
                  </a:moveTo>
                  <a:cubicBezTo>
                    <a:pt x="495" y="276"/>
                    <a:pt x="497" y="272"/>
                    <a:pt x="499" y="267"/>
                  </a:cubicBezTo>
                  <a:cubicBezTo>
                    <a:pt x="502" y="269"/>
                    <a:pt x="504" y="272"/>
                    <a:pt x="507" y="274"/>
                  </a:cubicBezTo>
                  <a:cubicBezTo>
                    <a:pt x="504" y="277"/>
                    <a:pt x="502" y="281"/>
                    <a:pt x="501" y="285"/>
                  </a:cubicBezTo>
                  <a:cubicBezTo>
                    <a:pt x="500" y="283"/>
                    <a:pt x="500" y="281"/>
                    <a:pt x="499" y="279"/>
                  </a:cubicBezTo>
                  <a:cubicBezTo>
                    <a:pt x="499" y="277"/>
                    <a:pt x="499" y="277"/>
                    <a:pt x="499" y="277"/>
                  </a:cubicBezTo>
                  <a:cubicBezTo>
                    <a:pt x="497" y="279"/>
                    <a:pt x="497" y="279"/>
                    <a:pt x="497" y="279"/>
                  </a:cubicBezTo>
                  <a:cubicBezTo>
                    <a:pt x="496" y="279"/>
                    <a:pt x="496" y="280"/>
                    <a:pt x="495" y="281"/>
                  </a:cubicBezTo>
                  <a:cubicBezTo>
                    <a:pt x="494" y="280"/>
                    <a:pt x="494" y="280"/>
                    <a:pt x="494" y="280"/>
                  </a:cubicBezTo>
                  <a:close/>
                  <a:moveTo>
                    <a:pt x="500" y="265"/>
                  </a:moveTo>
                  <a:cubicBezTo>
                    <a:pt x="500" y="263"/>
                    <a:pt x="501" y="262"/>
                    <a:pt x="502" y="260"/>
                  </a:cubicBezTo>
                  <a:cubicBezTo>
                    <a:pt x="503" y="257"/>
                    <a:pt x="505" y="254"/>
                    <a:pt x="507" y="251"/>
                  </a:cubicBezTo>
                  <a:cubicBezTo>
                    <a:pt x="512" y="254"/>
                    <a:pt x="518" y="257"/>
                    <a:pt x="523" y="261"/>
                  </a:cubicBezTo>
                  <a:cubicBezTo>
                    <a:pt x="519" y="263"/>
                    <a:pt x="515" y="266"/>
                    <a:pt x="512" y="269"/>
                  </a:cubicBezTo>
                  <a:cubicBezTo>
                    <a:pt x="511" y="270"/>
                    <a:pt x="510" y="271"/>
                    <a:pt x="509" y="272"/>
                  </a:cubicBezTo>
                  <a:cubicBezTo>
                    <a:pt x="506" y="269"/>
                    <a:pt x="503" y="267"/>
                    <a:pt x="500" y="265"/>
                  </a:cubicBezTo>
                  <a:close/>
                  <a:moveTo>
                    <a:pt x="508" y="248"/>
                  </a:moveTo>
                  <a:cubicBezTo>
                    <a:pt x="510" y="245"/>
                    <a:pt x="512" y="242"/>
                    <a:pt x="514" y="240"/>
                  </a:cubicBezTo>
                  <a:cubicBezTo>
                    <a:pt x="520" y="245"/>
                    <a:pt x="527" y="250"/>
                    <a:pt x="533" y="256"/>
                  </a:cubicBezTo>
                  <a:cubicBezTo>
                    <a:pt x="530" y="257"/>
                    <a:pt x="528" y="258"/>
                    <a:pt x="526" y="260"/>
                  </a:cubicBezTo>
                  <a:cubicBezTo>
                    <a:pt x="520" y="255"/>
                    <a:pt x="514" y="252"/>
                    <a:pt x="508" y="248"/>
                  </a:cubicBezTo>
                  <a:close/>
                  <a:moveTo>
                    <a:pt x="515" y="238"/>
                  </a:moveTo>
                  <a:cubicBezTo>
                    <a:pt x="520" y="231"/>
                    <a:pt x="525" y="226"/>
                    <a:pt x="530" y="222"/>
                  </a:cubicBezTo>
                  <a:cubicBezTo>
                    <a:pt x="541" y="229"/>
                    <a:pt x="553" y="237"/>
                    <a:pt x="562" y="245"/>
                  </a:cubicBezTo>
                  <a:cubicBezTo>
                    <a:pt x="561" y="246"/>
                    <a:pt x="559" y="246"/>
                    <a:pt x="557" y="247"/>
                  </a:cubicBezTo>
                  <a:cubicBezTo>
                    <a:pt x="550" y="249"/>
                    <a:pt x="542" y="252"/>
                    <a:pt x="535" y="255"/>
                  </a:cubicBezTo>
                  <a:cubicBezTo>
                    <a:pt x="529" y="248"/>
                    <a:pt x="522" y="243"/>
                    <a:pt x="515" y="238"/>
                  </a:cubicBezTo>
                  <a:close/>
                  <a:moveTo>
                    <a:pt x="532" y="220"/>
                  </a:moveTo>
                  <a:cubicBezTo>
                    <a:pt x="538" y="216"/>
                    <a:pt x="543" y="213"/>
                    <a:pt x="549" y="212"/>
                  </a:cubicBezTo>
                  <a:cubicBezTo>
                    <a:pt x="560" y="218"/>
                    <a:pt x="571" y="225"/>
                    <a:pt x="579" y="232"/>
                  </a:cubicBezTo>
                  <a:cubicBezTo>
                    <a:pt x="582" y="234"/>
                    <a:pt x="584" y="236"/>
                    <a:pt x="585" y="239"/>
                  </a:cubicBezTo>
                  <a:cubicBezTo>
                    <a:pt x="584" y="239"/>
                    <a:pt x="582" y="240"/>
                    <a:pt x="580" y="240"/>
                  </a:cubicBezTo>
                  <a:cubicBezTo>
                    <a:pt x="575" y="241"/>
                    <a:pt x="570" y="243"/>
                    <a:pt x="565" y="244"/>
                  </a:cubicBezTo>
                  <a:cubicBezTo>
                    <a:pt x="555" y="236"/>
                    <a:pt x="543" y="227"/>
                    <a:pt x="532" y="220"/>
                  </a:cubicBezTo>
                  <a:close/>
                  <a:moveTo>
                    <a:pt x="564" y="247"/>
                  </a:moveTo>
                  <a:cubicBezTo>
                    <a:pt x="566" y="249"/>
                    <a:pt x="567" y="250"/>
                    <a:pt x="568" y="251"/>
                  </a:cubicBezTo>
                  <a:cubicBezTo>
                    <a:pt x="568" y="251"/>
                    <a:pt x="568" y="251"/>
                    <a:pt x="568" y="251"/>
                  </a:cubicBezTo>
                  <a:cubicBezTo>
                    <a:pt x="559" y="252"/>
                    <a:pt x="550" y="254"/>
                    <a:pt x="541" y="257"/>
                  </a:cubicBezTo>
                  <a:cubicBezTo>
                    <a:pt x="546" y="255"/>
                    <a:pt x="551" y="252"/>
                    <a:pt x="557" y="250"/>
                  </a:cubicBezTo>
                  <a:cubicBezTo>
                    <a:pt x="559" y="249"/>
                    <a:pt x="561" y="248"/>
                    <a:pt x="564" y="248"/>
                  </a:cubicBezTo>
                  <a:cubicBezTo>
                    <a:pt x="564" y="248"/>
                    <a:pt x="564" y="247"/>
                    <a:pt x="564" y="247"/>
                  </a:cubicBezTo>
                  <a:close/>
                  <a:moveTo>
                    <a:pt x="559" y="259"/>
                  </a:moveTo>
                  <a:cubicBezTo>
                    <a:pt x="554" y="261"/>
                    <a:pt x="549" y="264"/>
                    <a:pt x="544" y="266"/>
                  </a:cubicBezTo>
                  <a:cubicBezTo>
                    <a:pt x="543" y="264"/>
                    <a:pt x="542" y="263"/>
                    <a:pt x="541" y="261"/>
                  </a:cubicBezTo>
                  <a:cubicBezTo>
                    <a:pt x="548" y="260"/>
                    <a:pt x="556" y="258"/>
                    <a:pt x="563" y="257"/>
                  </a:cubicBezTo>
                  <a:cubicBezTo>
                    <a:pt x="562" y="258"/>
                    <a:pt x="561" y="258"/>
                    <a:pt x="559" y="259"/>
                  </a:cubicBezTo>
                  <a:close/>
                  <a:moveTo>
                    <a:pt x="489" y="345"/>
                  </a:moveTo>
                  <a:cubicBezTo>
                    <a:pt x="489" y="345"/>
                    <a:pt x="488" y="345"/>
                    <a:pt x="488" y="344"/>
                  </a:cubicBezTo>
                  <a:cubicBezTo>
                    <a:pt x="488" y="344"/>
                    <a:pt x="489" y="343"/>
                    <a:pt x="489" y="343"/>
                  </a:cubicBezTo>
                  <a:cubicBezTo>
                    <a:pt x="489" y="343"/>
                    <a:pt x="489" y="344"/>
                    <a:pt x="489" y="345"/>
                  </a:cubicBezTo>
                  <a:close/>
                  <a:moveTo>
                    <a:pt x="485" y="358"/>
                  </a:moveTo>
                  <a:cubicBezTo>
                    <a:pt x="485" y="358"/>
                    <a:pt x="485" y="358"/>
                    <a:pt x="485" y="359"/>
                  </a:cubicBezTo>
                  <a:cubicBezTo>
                    <a:pt x="485" y="358"/>
                    <a:pt x="484" y="357"/>
                    <a:pt x="484" y="356"/>
                  </a:cubicBezTo>
                  <a:cubicBezTo>
                    <a:pt x="484" y="355"/>
                    <a:pt x="484" y="355"/>
                    <a:pt x="484" y="355"/>
                  </a:cubicBezTo>
                  <a:cubicBezTo>
                    <a:pt x="485" y="356"/>
                    <a:pt x="485" y="357"/>
                    <a:pt x="485" y="358"/>
                  </a:cubicBezTo>
                  <a:close/>
                  <a:moveTo>
                    <a:pt x="477" y="372"/>
                  </a:moveTo>
                  <a:cubicBezTo>
                    <a:pt x="477" y="372"/>
                    <a:pt x="477" y="372"/>
                    <a:pt x="477" y="372"/>
                  </a:cubicBezTo>
                  <a:cubicBezTo>
                    <a:pt x="478" y="369"/>
                    <a:pt x="478" y="367"/>
                    <a:pt x="479" y="365"/>
                  </a:cubicBezTo>
                  <a:cubicBezTo>
                    <a:pt x="479" y="365"/>
                    <a:pt x="480" y="365"/>
                    <a:pt x="480" y="365"/>
                  </a:cubicBezTo>
                  <a:cubicBezTo>
                    <a:pt x="480" y="367"/>
                    <a:pt x="480" y="369"/>
                    <a:pt x="480" y="371"/>
                  </a:cubicBezTo>
                  <a:cubicBezTo>
                    <a:pt x="480" y="372"/>
                    <a:pt x="479" y="372"/>
                    <a:pt x="479" y="373"/>
                  </a:cubicBezTo>
                  <a:cubicBezTo>
                    <a:pt x="478" y="373"/>
                    <a:pt x="478" y="372"/>
                    <a:pt x="477" y="372"/>
                  </a:cubicBezTo>
                  <a:close/>
                  <a:moveTo>
                    <a:pt x="468" y="353"/>
                  </a:moveTo>
                  <a:cubicBezTo>
                    <a:pt x="466" y="352"/>
                    <a:pt x="465" y="351"/>
                    <a:pt x="464" y="350"/>
                  </a:cubicBezTo>
                  <a:cubicBezTo>
                    <a:pt x="465" y="346"/>
                    <a:pt x="465" y="341"/>
                    <a:pt x="465" y="336"/>
                  </a:cubicBezTo>
                  <a:cubicBezTo>
                    <a:pt x="465" y="337"/>
                    <a:pt x="465" y="337"/>
                    <a:pt x="465" y="337"/>
                  </a:cubicBezTo>
                  <a:cubicBezTo>
                    <a:pt x="466" y="337"/>
                    <a:pt x="467" y="338"/>
                    <a:pt x="468" y="338"/>
                  </a:cubicBezTo>
                  <a:cubicBezTo>
                    <a:pt x="467" y="340"/>
                    <a:pt x="467" y="343"/>
                    <a:pt x="467" y="345"/>
                  </a:cubicBezTo>
                  <a:cubicBezTo>
                    <a:pt x="467" y="346"/>
                    <a:pt x="467" y="347"/>
                    <a:pt x="467" y="349"/>
                  </a:cubicBezTo>
                  <a:cubicBezTo>
                    <a:pt x="467" y="349"/>
                    <a:pt x="467" y="349"/>
                    <a:pt x="467" y="350"/>
                  </a:cubicBezTo>
                  <a:cubicBezTo>
                    <a:pt x="468" y="350"/>
                    <a:pt x="468" y="350"/>
                    <a:pt x="468" y="350"/>
                  </a:cubicBezTo>
                  <a:cubicBezTo>
                    <a:pt x="468" y="351"/>
                    <a:pt x="468" y="352"/>
                    <a:pt x="468" y="353"/>
                  </a:cubicBezTo>
                  <a:close/>
                  <a:moveTo>
                    <a:pt x="461" y="348"/>
                  </a:moveTo>
                  <a:cubicBezTo>
                    <a:pt x="455" y="342"/>
                    <a:pt x="449" y="337"/>
                    <a:pt x="443" y="333"/>
                  </a:cubicBezTo>
                  <a:cubicBezTo>
                    <a:pt x="440" y="331"/>
                    <a:pt x="436" y="329"/>
                    <a:pt x="433" y="328"/>
                  </a:cubicBezTo>
                  <a:cubicBezTo>
                    <a:pt x="448" y="328"/>
                    <a:pt x="458" y="330"/>
                    <a:pt x="459" y="331"/>
                  </a:cubicBezTo>
                  <a:cubicBezTo>
                    <a:pt x="459" y="332"/>
                    <a:pt x="459" y="333"/>
                    <a:pt x="460" y="334"/>
                  </a:cubicBezTo>
                  <a:cubicBezTo>
                    <a:pt x="460" y="334"/>
                    <a:pt x="460" y="334"/>
                    <a:pt x="460" y="334"/>
                  </a:cubicBezTo>
                  <a:cubicBezTo>
                    <a:pt x="460" y="334"/>
                    <a:pt x="460" y="334"/>
                    <a:pt x="460" y="334"/>
                  </a:cubicBezTo>
                  <a:cubicBezTo>
                    <a:pt x="461" y="338"/>
                    <a:pt x="461" y="343"/>
                    <a:pt x="461" y="348"/>
                  </a:cubicBezTo>
                  <a:close/>
                  <a:moveTo>
                    <a:pt x="463" y="329"/>
                  </a:moveTo>
                  <a:cubicBezTo>
                    <a:pt x="463" y="329"/>
                    <a:pt x="463" y="329"/>
                    <a:pt x="464" y="329"/>
                  </a:cubicBezTo>
                  <a:cubicBezTo>
                    <a:pt x="465" y="331"/>
                    <a:pt x="467" y="332"/>
                    <a:pt x="468" y="334"/>
                  </a:cubicBezTo>
                  <a:cubicBezTo>
                    <a:pt x="468" y="334"/>
                    <a:pt x="468" y="335"/>
                    <a:pt x="468" y="335"/>
                  </a:cubicBezTo>
                  <a:cubicBezTo>
                    <a:pt x="467" y="335"/>
                    <a:pt x="467" y="335"/>
                    <a:pt x="466" y="334"/>
                  </a:cubicBezTo>
                  <a:cubicBezTo>
                    <a:pt x="466" y="334"/>
                    <a:pt x="465" y="334"/>
                    <a:pt x="464" y="333"/>
                  </a:cubicBezTo>
                  <a:cubicBezTo>
                    <a:pt x="464" y="332"/>
                    <a:pt x="463" y="330"/>
                    <a:pt x="463" y="329"/>
                  </a:cubicBezTo>
                  <a:close/>
                  <a:moveTo>
                    <a:pt x="457" y="323"/>
                  </a:moveTo>
                  <a:cubicBezTo>
                    <a:pt x="455" y="321"/>
                    <a:pt x="453" y="320"/>
                    <a:pt x="452" y="319"/>
                  </a:cubicBezTo>
                  <a:cubicBezTo>
                    <a:pt x="452" y="319"/>
                    <a:pt x="452" y="319"/>
                    <a:pt x="453" y="319"/>
                  </a:cubicBezTo>
                  <a:cubicBezTo>
                    <a:pt x="454" y="319"/>
                    <a:pt x="454" y="318"/>
                    <a:pt x="454" y="317"/>
                  </a:cubicBezTo>
                  <a:cubicBezTo>
                    <a:pt x="457" y="318"/>
                    <a:pt x="459" y="319"/>
                    <a:pt x="461" y="319"/>
                  </a:cubicBezTo>
                  <a:cubicBezTo>
                    <a:pt x="461" y="319"/>
                    <a:pt x="461" y="319"/>
                    <a:pt x="461" y="319"/>
                  </a:cubicBezTo>
                  <a:cubicBezTo>
                    <a:pt x="458" y="320"/>
                    <a:pt x="458" y="320"/>
                    <a:pt x="458" y="320"/>
                  </a:cubicBezTo>
                  <a:cubicBezTo>
                    <a:pt x="460" y="322"/>
                    <a:pt x="460" y="322"/>
                    <a:pt x="460" y="322"/>
                  </a:cubicBezTo>
                  <a:cubicBezTo>
                    <a:pt x="461" y="322"/>
                    <a:pt x="462" y="322"/>
                    <a:pt x="462" y="323"/>
                  </a:cubicBezTo>
                  <a:cubicBezTo>
                    <a:pt x="462" y="323"/>
                    <a:pt x="462" y="323"/>
                    <a:pt x="462" y="323"/>
                  </a:cubicBezTo>
                  <a:cubicBezTo>
                    <a:pt x="462" y="323"/>
                    <a:pt x="463" y="323"/>
                    <a:pt x="463" y="323"/>
                  </a:cubicBezTo>
                  <a:cubicBezTo>
                    <a:pt x="465" y="325"/>
                    <a:pt x="467" y="327"/>
                    <a:pt x="469" y="329"/>
                  </a:cubicBezTo>
                  <a:cubicBezTo>
                    <a:pt x="469" y="329"/>
                    <a:pt x="469" y="329"/>
                    <a:pt x="469" y="329"/>
                  </a:cubicBezTo>
                  <a:cubicBezTo>
                    <a:pt x="468" y="329"/>
                    <a:pt x="467" y="328"/>
                    <a:pt x="465" y="327"/>
                  </a:cubicBezTo>
                  <a:cubicBezTo>
                    <a:pt x="465" y="327"/>
                    <a:pt x="464" y="326"/>
                    <a:pt x="463" y="325"/>
                  </a:cubicBezTo>
                  <a:cubicBezTo>
                    <a:pt x="463" y="324"/>
                    <a:pt x="462" y="324"/>
                    <a:pt x="461" y="323"/>
                  </a:cubicBezTo>
                  <a:cubicBezTo>
                    <a:pt x="461" y="323"/>
                    <a:pt x="461" y="323"/>
                    <a:pt x="461" y="323"/>
                  </a:cubicBezTo>
                  <a:cubicBezTo>
                    <a:pt x="461" y="323"/>
                    <a:pt x="461" y="323"/>
                    <a:pt x="461" y="323"/>
                  </a:cubicBezTo>
                  <a:cubicBezTo>
                    <a:pt x="460" y="324"/>
                    <a:pt x="460" y="324"/>
                    <a:pt x="460" y="324"/>
                  </a:cubicBezTo>
                  <a:cubicBezTo>
                    <a:pt x="460" y="323"/>
                    <a:pt x="460" y="323"/>
                    <a:pt x="459" y="323"/>
                  </a:cubicBezTo>
                  <a:cubicBezTo>
                    <a:pt x="459" y="323"/>
                    <a:pt x="458" y="323"/>
                    <a:pt x="457" y="323"/>
                  </a:cubicBezTo>
                  <a:close/>
                  <a:moveTo>
                    <a:pt x="443" y="313"/>
                  </a:moveTo>
                  <a:cubicBezTo>
                    <a:pt x="438" y="309"/>
                    <a:pt x="433" y="305"/>
                    <a:pt x="428" y="300"/>
                  </a:cubicBezTo>
                  <a:cubicBezTo>
                    <a:pt x="427" y="300"/>
                    <a:pt x="427" y="299"/>
                    <a:pt x="426" y="298"/>
                  </a:cubicBezTo>
                  <a:cubicBezTo>
                    <a:pt x="426" y="298"/>
                    <a:pt x="426" y="299"/>
                    <a:pt x="427" y="299"/>
                  </a:cubicBezTo>
                  <a:cubicBezTo>
                    <a:pt x="432" y="303"/>
                    <a:pt x="439" y="309"/>
                    <a:pt x="446" y="313"/>
                  </a:cubicBezTo>
                  <a:cubicBezTo>
                    <a:pt x="445" y="313"/>
                    <a:pt x="444" y="313"/>
                    <a:pt x="443" y="313"/>
                  </a:cubicBezTo>
                  <a:close/>
                  <a:moveTo>
                    <a:pt x="404" y="274"/>
                  </a:moveTo>
                  <a:cubicBezTo>
                    <a:pt x="399" y="266"/>
                    <a:pt x="395" y="259"/>
                    <a:pt x="392" y="252"/>
                  </a:cubicBezTo>
                  <a:cubicBezTo>
                    <a:pt x="398" y="252"/>
                    <a:pt x="404" y="255"/>
                    <a:pt x="411" y="259"/>
                  </a:cubicBezTo>
                  <a:cubicBezTo>
                    <a:pt x="414" y="262"/>
                    <a:pt x="418" y="264"/>
                    <a:pt x="421" y="267"/>
                  </a:cubicBezTo>
                  <a:cubicBezTo>
                    <a:pt x="420" y="268"/>
                    <a:pt x="420" y="268"/>
                    <a:pt x="420" y="268"/>
                  </a:cubicBezTo>
                  <a:cubicBezTo>
                    <a:pt x="423" y="270"/>
                    <a:pt x="427" y="273"/>
                    <a:pt x="430" y="276"/>
                  </a:cubicBezTo>
                  <a:cubicBezTo>
                    <a:pt x="431" y="276"/>
                    <a:pt x="431" y="277"/>
                    <a:pt x="432" y="277"/>
                  </a:cubicBezTo>
                  <a:cubicBezTo>
                    <a:pt x="436" y="282"/>
                    <a:pt x="440" y="287"/>
                    <a:pt x="444" y="291"/>
                  </a:cubicBezTo>
                  <a:cubicBezTo>
                    <a:pt x="433" y="282"/>
                    <a:pt x="422" y="273"/>
                    <a:pt x="412" y="267"/>
                  </a:cubicBezTo>
                  <a:cubicBezTo>
                    <a:pt x="410" y="269"/>
                    <a:pt x="410" y="269"/>
                    <a:pt x="410" y="269"/>
                  </a:cubicBezTo>
                  <a:cubicBezTo>
                    <a:pt x="416" y="274"/>
                    <a:pt x="422" y="280"/>
                    <a:pt x="429" y="286"/>
                  </a:cubicBezTo>
                  <a:cubicBezTo>
                    <a:pt x="422" y="282"/>
                    <a:pt x="414" y="278"/>
                    <a:pt x="404" y="274"/>
                  </a:cubicBezTo>
                  <a:close/>
                  <a:moveTo>
                    <a:pt x="463" y="292"/>
                  </a:moveTo>
                  <a:cubicBezTo>
                    <a:pt x="463" y="289"/>
                    <a:pt x="464" y="286"/>
                    <a:pt x="464" y="282"/>
                  </a:cubicBezTo>
                  <a:cubicBezTo>
                    <a:pt x="465" y="286"/>
                    <a:pt x="465" y="289"/>
                    <a:pt x="466" y="292"/>
                  </a:cubicBezTo>
                  <a:cubicBezTo>
                    <a:pt x="466" y="292"/>
                    <a:pt x="465" y="292"/>
                    <a:pt x="465" y="292"/>
                  </a:cubicBezTo>
                  <a:cubicBezTo>
                    <a:pt x="464" y="292"/>
                    <a:pt x="464" y="292"/>
                    <a:pt x="463" y="292"/>
                  </a:cubicBezTo>
                  <a:close/>
                  <a:moveTo>
                    <a:pt x="477" y="237"/>
                  </a:moveTo>
                  <a:cubicBezTo>
                    <a:pt x="476" y="248"/>
                    <a:pt x="474" y="259"/>
                    <a:pt x="474" y="269"/>
                  </a:cubicBezTo>
                  <a:cubicBezTo>
                    <a:pt x="474" y="274"/>
                    <a:pt x="475" y="279"/>
                    <a:pt x="476" y="284"/>
                  </a:cubicBezTo>
                  <a:cubicBezTo>
                    <a:pt x="478" y="284"/>
                    <a:pt x="478" y="284"/>
                    <a:pt x="478" y="284"/>
                  </a:cubicBezTo>
                  <a:cubicBezTo>
                    <a:pt x="479" y="280"/>
                    <a:pt x="481" y="276"/>
                    <a:pt x="482" y="272"/>
                  </a:cubicBezTo>
                  <a:cubicBezTo>
                    <a:pt x="483" y="272"/>
                    <a:pt x="483" y="272"/>
                    <a:pt x="483" y="272"/>
                  </a:cubicBezTo>
                  <a:cubicBezTo>
                    <a:pt x="482" y="278"/>
                    <a:pt x="480" y="285"/>
                    <a:pt x="480" y="291"/>
                  </a:cubicBezTo>
                  <a:cubicBezTo>
                    <a:pt x="479" y="292"/>
                    <a:pt x="479" y="292"/>
                    <a:pt x="479" y="292"/>
                  </a:cubicBezTo>
                  <a:cubicBezTo>
                    <a:pt x="477" y="290"/>
                    <a:pt x="477" y="290"/>
                    <a:pt x="477" y="290"/>
                  </a:cubicBezTo>
                  <a:cubicBezTo>
                    <a:pt x="477" y="292"/>
                    <a:pt x="477" y="292"/>
                    <a:pt x="477" y="292"/>
                  </a:cubicBezTo>
                  <a:cubicBezTo>
                    <a:pt x="476" y="292"/>
                    <a:pt x="475" y="292"/>
                    <a:pt x="474" y="292"/>
                  </a:cubicBezTo>
                  <a:cubicBezTo>
                    <a:pt x="472" y="292"/>
                    <a:pt x="471" y="292"/>
                    <a:pt x="469" y="292"/>
                  </a:cubicBezTo>
                  <a:cubicBezTo>
                    <a:pt x="468" y="281"/>
                    <a:pt x="469" y="266"/>
                    <a:pt x="472" y="252"/>
                  </a:cubicBezTo>
                  <a:cubicBezTo>
                    <a:pt x="474" y="248"/>
                    <a:pt x="475" y="244"/>
                    <a:pt x="476" y="240"/>
                  </a:cubicBezTo>
                  <a:cubicBezTo>
                    <a:pt x="476" y="239"/>
                    <a:pt x="477" y="238"/>
                    <a:pt x="477" y="237"/>
                  </a:cubicBezTo>
                  <a:close/>
                  <a:moveTo>
                    <a:pt x="478" y="252"/>
                  </a:moveTo>
                  <a:cubicBezTo>
                    <a:pt x="480" y="254"/>
                    <a:pt x="483" y="256"/>
                    <a:pt x="486" y="258"/>
                  </a:cubicBezTo>
                  <a:cubicBezTo>
                    <a:pt x="484" y="261"/>
                    <a:pt x="483" y="264"/>
                    <a:pt x="481" y="268"/>
                  </a:cubicBezTo>
                  <a:cubicBezTo>
                    <a:pt x="481" y="268"/>
                    <a:pt x="481" y="267"/>
                    <a:pt x="481" y="267"/>
                  </a:cubicBezTo>
                  <a:cubicBezTo>
                    <a:pt x="480" y="270"/>
                    <a:pt x="480" y="270"/>
                    <a:pt x="480" y="270"/>
                  </a:cubicBezTo>
                  <a:cubicBezTo>
                    <a:pt x="480" y="270"/>
                    <a:pt x="480" y="270"/>
                    <a:pt x="480" y="270"/>
                  </a:cubicBezTo>
                  <a:cubicBezTo>
                    <a:pt x="479" y="273"/>
                    <a:pt x="478" y="275"/>
                    <a:pt x="477" y="278"/>
                  </a:cubicBezTo>
                  <a:cubicBezTo>
                    <a:pt x="477" y="275"/>
                    <a:pt x="477" y="272"/>
                    <a:pt x="477" y="269"/>
                  </a:cubicBezTo>
                  <a:cubicBezTo>
                    <a:pt x="477" y="264"/>
                    <a:pt x="477" y="258"/>
                    <a:pt x="478" y="252"/>
                  </a:cubicBezTo>
                  <a:close/>
                  <a:moveTo>
                    <a:pt x="488" y="260"/>
                  </a:moveTo>
                  <a:cubicBezTo>
                    <a:pt x="488" y="260"/>
                    <a:pt x="488" y="261"/>
                    <a:pt x="488" y="261"/>
                  </a:cubicBezTo>
                  <a:cubicBezTo>
                    <a:pt x="488" y="261"/>
                    <a:pt x="488" y="260"/>
                    <a:pt x="488" y="260"/>
                  </a:cubicBezTo>
                  <a:cubicBezTo>
                    <a:pt x="488" y="260"/>
                    <a:pt x="488" y="260"/>
                    <a:pt x="488" y="260"/>
                  </a:cubicBezTo>
                  <a:close/>
                  <a:moveTo>
                    <a:pt x="489" y="260"/>
                  </a:moveTo>
                  <a:cubicBezTo>
                    <a:pt x="491" y="262"/>
                    <a:pt x="494" y="264"/>
                    <a:pt x="496" y="266"/>
                  </a:cubicBezTo>
                  <a:cubicBezTo>
                    <a:pt x="495" y="270"/>
                    <a:pt x="493" y="274"/>
                    <a:pt x="492" y="278"/>
                  </a:cubicBezTo>
                  <a:cubicBezTo>
                    <a:pt x="490" y="275"/>
                    <a:pt x="488" y="273"/>
                    <a:pt x="486" y="271"/>
                  </a:cubicBezTo>
                  <a:cubicBezTo>
                    <a:pt x="486" y="268"/>
                    <a:pt x="487" y="265"/>
                    <a:pt x="488" y="262"/>
                  </a:cubicBezTo>
                  <a:cubicBezTo>
                    <a:pt x="488" y="262"/>
                    <a:pt x="488" y="261"/>
                    <a:pt x="489" y="260"/>
                  </a:cubicBezTo>
                  <a:close/>
                  <a:moveTo>
                    <a:pt x="490" y="258"/>
                  </a:moveTo>
                  <a:cubicBezTo>
                    <a:pt x="492" y="255"/>
                    <a:pt x="495" y="251"/>
                    <a:pt x="499" y="247"/>
                  </a:cubicBezTo>
                  <a:cubicBezTo>
                    <a:pt x="501" y="248"/>
                    <a:pt x="503" y="249"/>
                    <a:pt x="504" y="249"/>
                  </a:cubicBezTo>
                  <a:cubicBezTo>
                    <a:pt x="502" y="254"/>
                    <a:pt x="500" y="259"/>
                    <a:pt x="497" y="263"/>
                  </a:cubicBezTo>
                  <a:cubicBezTo>
                    <a:pt x="495" y="262"/>
                    <a:pt x="493" y="260"/>
                    <a:pt x="490" y="258"/>
                  </a:cubicBezTo>
                  <a:close/>
                  <a:moveTo>
                    <a:pt x="511" y="234"/>
                  </a:moveTo>
                  <a:cubicBezTo>
                    <a:pt x="516" y="230"/>
                    <a:pt x="521" y="225"/>
                    <a:pt x="528" y="220"/>
                  </a:cubicBezTo>
                  <a:cubicBezTo>
                    <a:pt x="528" y="220"/>
                    <a:pt x="528" y="220"/>
                    <a:pt x="528" y="220"/>
                  </a:cubicBezTo>
                  <a:cubicBezTo>
                    <a:pt x="523" y="225"/>
                    <a:pt x="518" y="230"/>
                    <a:pt x="513" y="236"/>
                  </a:cubicBezTo>
                  <a:cubicBezTo>
                    <a:pt x="512" y="235"/>
                    <a:pt x="511" y="235"/>
                    <a:pt x="511" y="234"/>
                  </a:cubicBezTo>
                  <a:close/>
                  <a:moveTo>
                    <a:pt x="538" y="213"/>
                  </a:moveTo>
                  <a:cubicBezTo>
                    <a:pt x="540" y="212"/>
                    <a:pt x="543" y="211"/>
                    <a:pt x="545" y="210"/>
                  </a:cubicBezTo>
                  <a:cubicBezTo>
                    <a:pt x="545" y="210"/>
                    <a:pt x="546" y="210"/>
                    <a:pt x="546" y="210"/>
                  </a:cubicBezTo>
                  <a:cubicBezTo>
                    <a:pt x="543" y="211"/>
                    <a:pt x="541" y="212"/>
                    <a:pt x="538" y="213"/>
                  </a:cubicBezTo>
                  <a:close/>
                  <a:moveTo>
                    <a:pt x="548" y="208"/>
                  </a:moveTo>
                  <a:cubicBezTo>
                    <a:pt x="551" y="207"/>
                    <a:pt x="555" y="205"/>
                    <a:pt x="558" y="203"/>
                  </a:cubicBezTo>
                  <a:cubicBezTo>
                    <a:pt x="559" y="203"/>
                    <a:pt x="559" y="203"/>
                    <a:pt x="559" y="203"/>
                  </a:cubicBezTo>
                  <a:cubicBezTo>
                    <a:pt x="559" y="203"/>
                    <a:pt x="559" y="203"/>
                    <a:pt x="559" y="203"/>
                  </a:cubicBezTo>
                  <a:cubicBezTo>
                    <a:pt x="578" y="212"/>
                    <a:pt x="599" y="221"/>
                    <a:pt x="615" y="233"/>
                  </a:cubicBezTo>
                  <a:cubicBezTo>
                    <a:pt x="607" y="234"/>
                    <a:pt x="597" y="236"/>
                    <a:pt x="588" y="238"/>
                  </a:cubicBezTo>
                  <a:cubicBezTo>
                    <a:pt x="586" y="235"/>
                    <a:pt x="584" y="232"/>
                    <a:pt x="581" y="230"/>
                  </a:cubicBezTo>
                  <a:cubicBezTo>
                    <a:pt x="576" y="226"/>
                    <a:pt x="571" y="223"/>
                    <a:pt x="566" y="219"/>
                  </a:cubicBezTo>
                  <a:cubicBezTo>
                    <a:pt x="562" y="216"/>
                    <a:pt x="557" y="214"/>
                    <a:pt x="553" y="211"/>
                  </a:cubicBezTo>
                  <a:cubicBezTo>
                    <a:pt x="554" y="211"/>
                    <a:pt x="555" y="211"/>
                    <a:pt x="557" y="211"/>
                  </a:cubicBezTo>
                  <a:cubicBezTo>
                    <a:pt x="557" y="211"/>
                    <a:pt x="557" y="211"/>
                    <a:pt x="557" y="211"/>
                  </a:cubicBezTo>
                  <a:cubicBezTo>
                    <a:pt x="557" y="209"/>
                    <a:pt x="557" y="209"/>
                    <a:pt x="557" y="209"/>
                  </a:cubicBezTo>
                  <a:cubicBezTo>
                    <a:pt x="557" y="209"/>
                    <a:pt x="557" y="209"/>
                    <a:pt x="557" y="209"/>
                  </a:cubicBezTo>
                  <a:cubicBezTo>
                    <a:pt x="554" y="209"/>
                    <a:pt x="552" y="209"/>
                    <a:pt x="549" y="209"/>
                  </a:cubicBezTo>
                  <a:cubicBezTo>
                    <a:pt x="549" y="209"/>
                    <a:pt x="548" y="209"/>
                    <a:pt x="548" y="208"/>
                  </a:cubicBezTo>
                  <a:close/>
                  <a:moveTo>
                    <a:pt x="622" y="235"/>
                  </a:moveTo>
                  <a:cubicBezTo>
                    <a:pt x="622" y="235"/>
                    <a:pt x="622" y="235"/>
                    <a:pt x="622" y="235"/>
                  </a:cubicBezTo>
                  <a:cubicBezTo>
                    <a:pt x="622" y="235"/>
                    <a:pt x="622" y="235"/>
                    <a:pt x="622" y="235"/>
                  </a:cubicBezTo>
                  <a:cubicBezTo>
                    <a:pt x="622" y="235"/>
                    <a:pt x="622" y="235"/>
                    <a:pt x="622" y="235"/>
                  </a:cubicBezTo>
                  <a:close/>
                  <a:moveTo>
                    <a:pt x="609" y="239"/>
                  </a:moveTo>
                  <a:cubicBezTo>
                    <a:pt x="609" y="239"/>
                    <a:pt x="609" y="239"/>
                    <a:pt x="608" y="239"/>
                  </a:cubicBezTo>
                  <a:cubicBezTo>
                    <a:pt x="607" y="239"/>
                    <a:pt x="605" y="239"/>
                    <a:pt x="604" y="239"/>
                  </a:cubicBezTo>
                  <a:cubicBezTo>
                    <a:pt x="600" y="239"/>
                    <a:pt x="597" y="239"/>
                    <a:pt x="592" y="240"/>
                  </a:cubicBezTo>
                  <a:cubicBezTo>
                    <a:pt x="601" y="238"/>
                    <a:pt x="610" y="236"/>
                    <a:pt x="618" y="235"/>
                  </a:cubicBezTo>
                  <a:cubicBezTo>
                    <a:pt x="619" y="236"/>
                    <a:pt x="619" y="236"/>
                    <a:pt x="619" y="236"/>
                  </a:cubicBezTo>
                  <a:cubicBezTo>
                    <a:pt x="616" y="237"/>
                    <a:pt x="613" y="238"/>
                    <a:pt x="609" y="239"/>
                  </a:cubicBezTo>
                  <a:close/>
                  <a:moveTo>
                    <a:pt x="602" y="242"/>
                  </a:moveTo>
                  <a:cubicBezTo>
                    <a:pt x="595" y="244"/>
                    <a:pt x="588" y="247"/>
                    <a:pt x="581" y="250"/>
                  </a:cubicBezTo>
                  <a:cubicBezTo>
                    <a:pt x="580" y="250"/>
                    <a:pt x="580" y="250"/>
                    <a:pt x="580" y="250"/>
                  </a:cubicBezTo>
                  <a:cubicBezTo>
                    <a:pt x="580" y="250"/>
                    <a:pt x="580" y="250"/>
                    <a:pt x="580" y="250"/>
                  </a:cubicBezTo>
                  <a:cubicBezTo>
                    <a:pt x="579" y="250"/>
                    <a:pt x="579" y="250"/>
                    <a:pt x="579" y="250"/>
                  </a:cubicBezTo>
                  <a:cubicBezTo>
                    <a:pt x="576" y="250"/>
                    <a:pt x="574" y="250"/>
                    <a:pt x="571" y="251"/>
                  </a:cubicBezTo>
                  <a:cubicBezTo>
                    <a:pt x="571" y="250"/>
                    <a:pt x="571" y="250"/>
                    <a:pt x="571" y="250"/>
                  </a:cubicBezTo>
                  <a:cubicBezTo>
                    <a:pt x="571" y="250"/>
                    <a:pt x="571" y="250"/>
                    <a:pt x="571" y="250"/>
                  </a:cubicBezTo>
                  <a:cubicBezTo>
                    <a:pt x="570" y="249"/>
                    <a:pt x="568" y="248"/>
                    <a:pt x="567" y="247"/>
                  </a:cubicBezTo>
                  <a:cubicBezTo>
                    <a:pt x="580" y="244"/>
                    <a:pt x="593" y="242"/>
                    <a:pt x="602" y="242"/>
                  </a:cubicBezTo>
                  <a:close/>
                  <a:moveTo>
                    <a:pt x="496" y="311"/>
                  </a:moveTo>
                  <a:cubicBezTo>
                    <a:pt x="496" y="312"/>
                    <a:pt x="496" y="313"/>
                    <a:pt x="496" y="314"/>
                  </a:cubicBezTo>
                  <a:cubicBezTo>
                    <a:pt x="496" y="314"/>
                    <a:pt x="495" y="314"/>
                    <a:pt x="495" y="313"/>
                  </a:cubicBezTo>
                  <a:cubicBezTo>
                    <a:pt x="495" y="312"/>
                    <a:pt x="495" y="311"/>
                    <a:pt x="495" y="310"/>
                  </a:cubicBezTo>
                  <a:cubicBezTo>
                    <a:pt x="495" y="310"/>
                    <a:pt x="495" y="311"/>
                    <a:pt x="496" y="311"/>
                  </a:cubicBezTo>
                  <a:close/>
                  <a:moveTo>
                    <a:pt x="489" y="348"/>
                  </a:moveTo>
                  <a:cubicBezTo>
                    <a:pt x="490" y="350"/>
                    <a:pt x="489" y="352"/>
                    <a:pt x="489" y="354"/>
                  </a:cubicBezTo>
                  <a:cubicBezTo>
                    <a:pt x="489" y="353"/>
                    <a:pt x="488" y="352"/>
                    <a:pt x="488" y="352"/>
                  </a:cubicBezTo>
                  <a:cubicBezTo>
                    <a:pt x="488" y="350"/>
                    <a:pt x="487" y="349"/>
                    <a:pt x="487" y="347"/>
                  </a:cubicBezTo>
                  <a:cubicBezTo>
                    <a:pt x="488" y="347"/>
                    <a:pt x="489" y="348"/>
                    <a:pt x="489" y="348"/>
                  </a:cubicBezTo>
                  <a:close/>
                  <a:moveTo>
                    <a:pt x="489" y="358"/>
                  </a:moveTo>
                  <a:cubicBezTo>
                    <a:pt x="489" y="359"/>
                    <a:pt x="488" y="361"/>
                    <a:pt x="488" y="363"/>
                  </a:cubicBezTo>
                  <a:cubicBezTo>
                    <a:pt x="488" y="361"/>
                    <a:pt x="487" y="360"/>
                    <a:pt x="487" y="358"/>
                  </a:cubicBezTo>
                  <a:cubicBezTo>
                    <a:pt x="487" y="357"/>
                    <a:pt x="487" y="357"/>
                    <a:pt x="488" y="356"/>
                  </a:cubicBezTo>
                  <a:cubicBezTo>
                    <a:pt x="488" y="356"/>
                    <a:pt x="488" y="357"/>
                    <a:pt x="489" y="358"/>
                  </a:cubicBezTo>
                  <a:close/>
                  <a:moveTo>
                    <a:pt x="485" y="369"/>
                  </a:moveTo>
                  <a:cubicBezTo>
                    <a:pt x="485" y="369"/>
                    <a:pt x="485" y="369"/>
                    <a:pt x="485" y="369"/>
                  </a:cubicBezTo>
                  <a:cubicBezTo>
                    <a:pt x="485" y="369"/>
                    <a:pt x="485" y="368"/>
                    <a:pt x="485" y="368"/>
                  </a:cubicBezTo>
                  <a:cubicBezTo>
                    <a:pt x="485" y="368"/>
                    <a:pt x="485" y="368"/>
                    <a:pt x="485" y="368"/>
                  </a:cubicBezTo>
                  <a:cubicBezTo>
                    <a:pt x="485" y="368"/>
                    <a:pt x="485" y="368"/>
                    <a:pt x="485" y="368"/>
                  </a:cubicBezTo>
                  <a:cubicBezTo>
                    <a:pt x="485" y="368"/>
                    <a:pt x="485" y="368"/>
                    <a:pt x="485" y="369"/>
                  </a:cubicBezTo>
                  <a:close/>
                  <a:moveTo>
                    <a:pt x="378" y="320"/>
                  </a:moveTo>
                  <a:cubicBezTo>
                    <a:pt x="381" y="320"/>
                    <a:pt x="384" y="319"/>
                    <a:pt x="388" y="319"/>
                  </a:cubicBezTo>
                  <a:cubicBezTo>
                    <a:pt x="388" y="319"/>
                    <a:pt x="388" y="319"/>
                    <a:pt x="389" y="319"/>
                  </a:cubicBezTo>
                  <a:cubicBezTo>
                    <a:pt x="408" y="320"/>
                    <a:pt x="428" y="320"/>
                    <a:pt x="447" y="319"/>
                  </a:cubicBezTo>
                  <a:cubicBezTo>
                    <a:pt x="449" y="320"/>
                    <a:pt x="450" y="321"/>
                    <a:pt x="452" y="322"/>
                  </a:cubicBezTo>
                  <a:cubicBezTo>
                    <a:pt x="439" y="322"/>
                    <a:pt x="411" y="321"/>
                    <a:pt x="378" y="320"/>
                  </a:cubicBezTo>
                  <a:close/>
                  <a:moveTo>
                    <a:pt x="611" y="158"/>
                  </a:moveTo>
                  <a:cubicBezTo>
                    <a:pt x="610" y="158"/>
                    <a:pt x="609" y="157"/>
                    <a:pt x="608" y="157"/>
                  </a:cubicBezTo>
                  <a:cubicBezTo>
                    <a:pt x="606" y="156"/>
                    <a:pt x="605" y="155"/>
                    <a:pt x="603" y="154"/>
                  </a:cubicBezTo>
                  <a:cubicBezTo>
                    <a:pt x="606" y="155"/>
                    <a:pt x="608" y="156"/>
                    <a:pt x="611" y="158"/>
                  </a:cubicBezTo>
                  <a:cubicBezTo>
                    <a:pt x="611" y="158"/>
                    <a:pt x="611" y="158"/>
                    <a:pt x="611" y="158"/>
                  </a:cubicBezTo>
                  <a:close/>
                  <a:moveTo>
                    <a:pt x="584" y="146"/>
                  </a:moveTo>
                  <a:cubicBezTo>
                    <a:pt x="583" y="145"/>
                    <a:pt x="582" y="145"/>
                    <a:pt x="581" y="144"/>
                  </a:cubicBezTo>
                  <a:cubicBezTo>
                    <a:pt x="576" y="140"/>
                    <a:pt x="571" y="136"/>
                    <a:pt x="566" y="132"/>
                  </a:cubicBezTo>
                  <a:cubicBezTo>
                    <a:pt x="572" y="137"/>
                    <a:pt x="578" y="141"/>
                    <a:pt x="584" y="146"/>
                  </a:cubicBezTo>
                  <a:close/>
                  <a:moveTo>
                    <a:pt x="599" y="156"/>
                  </a:moveTo>
                  <a:cubicBezTo>
                    <a:pt x="603" y="158"/>
                    <a:pt x="606" y="160"/>
                    <a:pt x="609" y="162"/>
                  </a:cubicBezTo>
                  <a:cubicBezTo>
                    <a:pt x="607" y="161"/>
                    <a:pt x="605" y="161"/>
                    <a:pt x="603" y="160"/>
                  </a:cubicBezTo>
                  <a:cubicBezTo>
                    <a:pt x="603" y="160"/>
                    <a:pt x="602" y="159"/>
                    <a:pt x="602" y="159"/>
                  </a:cubicBezTo>
                  <a:cubicBezTo>
                    <a:pt x="599" y="157"/>
                    <a:pt x="597" y="155"/>
                    <a:pt x="594" y="153"/>
                  </a:cubicBezTo>
                  <a:cubicBezTo>
                    <a:pt x="596" y="154"/>
                    <a:pt x="598" y="155"/>
                    <a:pt x="599" y="156"/>
                  </a:cubicBezTo>
                  <a:close/>
                  <a:moveTo>
                    <a:pt x="574" y="145"/>
                  </a:moveTo>
                  <a:cubicBezTo>
                    <a:pt x="572" y="144"/>
                    <a:pt x="571" y="143"/>
                    <a:pt x="570" y="142"/>
                  </a:cubicBezTo>
                  <a:cubicBezTo>
                    <a:pt x="571" y="143"/>
                    <a:pt x="573" y="144"/>
                    <a:pt x="574" y="145"/>
                  </a:cubicBezTo>
                  <a:close/>
                  <a:moveTo>
                    <a:pt x="611" y="165"/>
                  </a:moveTo>
                  <a:cubicBezTo>
                    <a:pt x="611" y="165"/>
                    <a:pt x="611" y="165"/>
                    <a:pt x="611" y="165"/>
                  </a:cubicBezTo>
                  <a:cubicBezTo>
                    <a:pt x="611" y="165"/>
                    <a:pt x="611" y="165"/>
                    <a:pt x="610" y="165"/>
                  </a:cubicBezTo>
                  <a:cubicBezTo>
                    <a:pt x="611" y="165"/>
                    <a:pt x="611" y="165"/>
                    <a:pt x="611" y="165"/>
                  </a:cubicBezTo>
                  <a:close/>
                  <a:moveTo>
                    <a:pt x="665" y="195"/>
                  </a:moveTo>
                  <a:cubicBezTo>
                    <a:pt x="662" y="195"/>
                    <a:pt x="659" y="196"/>
                    <a:pt x="658" y="192"/>
                  </a:cubicBezTo>
                  <a:cubicBezTo>
                    <a:pt x="657" y="189"/>
                    <a:pt x="657" y="186"/>
                    <a:pt x="655" y="184"/>
                  </a:cubicBezTo>
                  <a:cubicBezTo>
                    <a:pt x="660" y="187"/>
                    <a:pt x="663" y="191"/>
                    <a:pt x="665" y="195"/>
                  </a:cubicBezTo>
                  <a:close/>
                  <a:moveTo>
                    <a:pt x="649" y="211"/>
                  </a:moveTo>
                  <a:cubicBezTo>
                    <a:pt x="640" y="206"/>
                    <a:pt x="632" y="201"/>
                    <a:pt x="624" y="196"/>
                  </a:cubicBezTo>
                  <a:cubicBezTo>
                    <a:pt x="623" y="193"/>
                    <a:pt x="619" y="190"/>
                    <a:pt x="611" y="188"/>
                  </a:cubicBezTo>
                  <a:cubicBezTo>
                    <a:pt x="610" y="187"/>
                    <a:pt x="609" y="187"/>
                    <a:pt x="607" y="186"/>
                  </a:cubicBezTo>
                  <a:cubicBezTo>
                    <a:pt x="607" y="188"/>
                    <a:pt x="607" y="188"/>
                    <a:pt x="607" y="188"/>
                  </a:cubicBezTo>
                  <a:cubicBezTo>
                    <a:pt x="596" y="187"/>
                    <a:pt x="581" y="188"/>
                    <a:pt x="560" y="196"/>
                  </a:cubicBezTo>
                  <a:cubicBezTo>
                    <a:pt x="553" y="198"/>
                    <a:pt x="547" y="201"/>
                    <a:pt x="541" y="204"/>
                  </a:cubicBezTo>
                  <a:cubicBezTo>
                    <a:pt x="539" y="203"/>
                    <a:pt x="537" y="202"/>
                    <a:pt x="535" y="201"/>
                  </a:cubicBezTo>
                  <a:cubicBezTo>
                    <a:pt x="534" y="203"/>
                    <a:pt x="534" y="203"/>
                    <a:pt x="534" y="203"/>
                  </a:cubicBezTo>
                  <a:cubicBezTo>
                    <a:pt x="535" y="204"/>
                    <a:pt x="537" y="205"/>
                    <a:pt x="538" y="206"/>
                  </a:cubicBezTo>
                  <a:cubicBezTo>
                    <a:pt x="533" y="209"/>
                    <a:pt x="529" y="212"/>
                    <a:pt x="525" y="216"/>
                  </a:cubicBezTo>
                  <a:cubicBezTo>
                    <a:pt x="520" y="213"/>
                    <a:pt x="515" y="210"/>
                    <a:pt x="512" y="209"/>
                  </a:cubicBezTo>
                  <a:cubicBezTo>
                    <a:pt x="511" y="211"/>
                    <a:pt x="511" y="211"/>
                    <a:pt x="511" y="211"/>
                  </a:cubicBezTo>
                  <a:cubicBezTo>
                    <a:pt x="514" y="213"/>
                    <a:pt x="518" y="215"/>
                    <a:pt x="522" y="217"/>
                  </a:cubicBezTo>
                  <a:cubicBezTo>
                    <a:pt x="517" y="222"/>
                    <a:pt x="512" y="227"/>
                    <a:pt x="508" y="232"/>
                  </a:cubicBezTo>
                  <a:cubicBezTo>
                    <a:pt x="503" y="229"/>
                    <a:pt x="498" y="225"/>
                    <a:pt x="494" y="222"/>
                  </a:cubicBezTo>
                  <a:cubicBezTo>
                    <a:pt x="493" y="224"/>
                    <a:pt x="493" y="224"/>
                    <a:pt x="493" y="224"/>
                  </a:cubicBezTo>
                  <a:cubicBezTo>
                    <a:pt x="497" y="227"/>
                    <a:pt x="501" y="231"/>
                    <a:pt x="506" y="234"/>
                  </a:cubicBezTo>
                  <a:cubicBezTo>
                    <a:pt x="503" y="237"/>
                    <a:pt x="501" y="240"/>
                    <a:pt x="498" y="244"/>
                  </a:cubicBezTo>
                  <a:cubicBezTo>
                    <a:pt x="498" y="243"/>
                    <a:pt x="497" y="243"/>
                    <a:pt x="496" y="243"/>
                  </a:cubicBezTo>
                  <a:cubicBezTo>
                    <a:pt x="496" y="243"/>
                    <a:pt x="496" y="243"/>
                    <a:pt x="496" y="243"/>
                  </a:cubicBezTo>
                  <a:cubicBezTo>
                    <a:pt x="496" y="242"/>
                    <a:pt x="496" y="242"/>
                    <a:pt x="496" y="242"/>
                  </a:cubicBezTo>
                  <a:cubicBezTo>
                    <a:pt x="495" y="242"/>
                    <a:pt x="494" y="242"/>
                    <a:pt x="494" y="242"/>
                  </a:cubicBezTo>
                  <a:cubicBezTo>
                    <a:pt x="493" y="242"/>
                    <a:pt x="493" y="242"/>
                    <a:pt x="492" y="241"/>
                  </a:cubicBezTo>
                  <a:cubicBezTo>
                    <a:pt x="492" y="242"/>
                    <a:pt x="492" y="242"/>
                    <a:pt x="492" y="242"/>
                  </a:cubicBezTo>
                  <a:cubicBezTo>
                    <a:pt x="491" y="242"/>
                    <a:pt x="491" y="242"/>
                    <a:pt x="491" y="242"/>
                  </a:cubicBezTo>
                  <a:cubicBezTo>
                    <a:pt x="491" y="242"/>
                    <a:pt x="490" y="243"/>
                    <a:pt x="490" y="243"/>
                  </a:cubicBezTo>
                  <a:cubicBezTo>
                    <a:pt x="491" y="243"/>
                    <a:pt x="491" y="244"/>
                    <a:pt x="491" y="244"/>
                  </a:cubicBezTo>
                  <a:cubicBezTo>
                    <a:pt x="491" y="244"/>
                    <a:pt x="491" y="244"/>
                    <a:pt x="491" y="244"/>
                  </a:cubicBezTo>
                  <a:cubicBezTo>
                    <a:pt x="491" y="244"/>
                    <a:pt x="492" y="245"/>
                    <a:pt x="492" y="245"/>
                  </a:cubicBezTo>
                  <a:cubicBezTo>
                    <a:pt x="493" y="245"/>
                    <a:pt x="494" y="246"/>
                    <a:pt x="495" y="247"/>
                  </a:cubicBezTo>
                  <a:cubicBezTo>
                    <a:pt x="496" y="245"/>
                    <a:pt x="496" y="245"/>
                    <a:pt x="496" y="245"/>
                  </a:cubicBezTo>
                  <a:cubicBezTo>
                    <a:pt x="496" y="245"/>
                    <a:pt x="497" y="246"/>
                    <a:pt x="497" y="246"/>
                  </a:cubicBezTo>
                  <a:cubicBezTo>
                    <a:pt x="494" y="250"/>
                    <a:pt x="491" y="255"/>
                    <a:pt x="490" y="258"/>
                  </a:cubicBezTo>
                  <a:cubicBezTo>
                    <a:pt x="486" y="255"/>
                    <a:pt x="482" y="253"/>
                    <a:pt x="479" y="250"/>
                  </a:cubicBezTo>
                  <a:cubicBezTo>
                    <a:pt x="478" y="250"/>
                    <a:pt x="478" y="250"/>
                    <a:pt x="478" y="250"/>
                  </a:cubicBezTo>
                  <a:cubicBezTo>
                    <a:pt x="479" y="244"/>
                    <a:pt x="480" y="237"/>
                    <a:pt x="481" y="230"/>
                  </a:cubicBezTo>
                  <a:cubicBezTo>
                    <a:pt x="491" y="210"/>
                    <a:pt x="511" y="192"/>
                    <a:pt x="544" y="182"/>
                  </a:cubicBezTo>
                  <a:cubicBezTo>
                    <a:pt x="574" y="174"/>
                    <a:pt x="596" y="171"/>
                    <a:pt x="613" y="172"/>
                  </a:cubicBezTo>
                  <a:cubicBezTo>
                    <a:pt x="619" y="175"/>
                    <a:pt x="624" y="179"/>
                    <a:pt x="630" y="182"/>
                  </a:cubicBezTo>
                  <a:cubicBezTo>
                    <a:pt x="631" y="180"/>
                    <a:pt x="631" y="180"/>
                    <a:pt x="631" y="180"/>
                  </a:cubicBezTo>
                  <a:cubicBezTo>
                    <a:pt x="628" y="177"/>
                    <a:pt x="624" y="175"/>
                    <a:pt x="620" y="172"/>
                  </a:cubicBezTo>
                  <a:cubicBezTo>
                    <a:pt x="624" y="173"/>
                    <a:pt x="628" y="173"/>
                    <a:pt x="632" y="174"/>
                  </a:cubicBezTo>
                  <a:cubicBezTo>
                    <a:pt x="633" y="174"/>
                    <a:pt x="634" y="175"/>
                    <a:pt x="636" y="176"/>
                  </a:cubicBezTo>
                  <a:cubicBezTo>
                    <a:pt x="636" y="176"/>
                    <a:pt x="637" y="176"/>
                    <a:pt x="637" y="176"/>
                  </a:cubicBezTo>
                  <a:cubicBezTo>
                    <a:pt x="638" y="176"/>
                    <a:pt x="638" y="175"/>
                    <a:pt x="638" y="175"/>
                  </a:cubicBezTo>
                  <a:cubicBezTo>
                    <a:pt x="642" y="177"/>
                    <a:pt x="645" y="178"/>
                    <a:pt x="648" y="179"/>
                  </a:cubicBezTo>
                  <a:cubicBezTo>
                    <a:pt x="649" y="180"/>
                    <a:pt x="650" y="182"/>
                    <a:pt x="651" y="184"/>
                  </a:cubicBezTo>
                  <a:cubicBezTo>
                    <a:pt x="653" y="187"/>
                    <a:pt x="654" y="191"/>
                    <a:pt x="654" y="195"/>
                  </a:cubicBezTo>
                  <a:cubicBezTo>
                    <a:pt x="655" y="196"/>
                    <a:pt x="655" y="198"/>
                    <a:pt x="656" y="199"/>
                  </a:cubicBezTo>
                  <a:cubicBezTo>
                    <a:pt x="658" y="201"/>
                    <a:pt x="661" y="199"/>
                    <a:pt x="664" y="199"/>
                  </a:cubicBezTo>
                  <a:cubicBezTo>
                    <a:pt x="665" y="198"/>
                    <a:pt x="661" y="204"/>
                    <a:pt x="661" y="204"/>
                  </a:cubicBezTo>
                  <a:cubicBezTo>
                    <a:pt x="660" y="205"/>
                    <a:pt x="660" y="206"/>
                    <a:pt x="660" y="207"/>
                  </a:cubicBezTo>
                  <a:cubicBezTo>
                    <a:pt x="660" y="207"/>
                    <a:pt x="660" y="208"/>
                    <a:pt x="660" y="208"/>
                  </a:cubicBezTo>
                  <a:cubicBezTo>
                    <a:pt x="656" y="210"/>
                    <a:pt x="652" y="211"/>
                    <a:pt x="649" y="211"/>
                  </a:cubicBezTo>
                  <a:close/>
                  <a:moveTo>
                    <a:pt x="673" y="225"/>
                  </a:moveTo>
                  <a:cubicBezTo>
                    <a:pt x="667" y="225"/>
                    <a:pt x="661" y="226"/>
                    <a:pt x="655" y="227"/>
                  </a:cubicBezTo>
                  <a:cubicBezTo>
                    <a:pt x="655" y="227"/>
                    <a:pt x="655" y="227"/>
                    <a:pt x="655" y="227"/>
                  </a:cubicBezTo>
                  <a:cubicBezTo>
                    <a:pt x="652" y="221"/>
                    <a:pt x="646" y="215"/>
                    <a:pt x="640" y="209"/>
                  </a:cubicBezTo>
                  <a:cubicBezTo>
                    <a:pt x="651" y="215"/>
                    <a:pt x="661" y="221"/>
                    <a:pt x="673" y="225"/>
                  </a:cubicBezTo>
                  <a:close/>
                  <a:moveTo>
                    <a:pt x="493" y="322"/>
                  </a:moveTo>
                  <a:cubicBezTo>
                    <a:pt x="493" y="320"/>
                    <a:pt x="492" y="319"/>
                    <a:pt x="491" y="318"/>
                  </a:cubicBezTo>
                  <a:cubicBezTo>
                    <a:pt x="490" y="317"/>
                    <a:pt x="490" y="316"/>
                    <a:pt x="490" y="315"/>
                  </a:cubicBezTo>
                  <a:cubicBezTo>
                    <a:pt x="490" y="315"/>
                    <a:pt x="490" y="315"/>
                    <a:pt x="490" y="315"/>
                  </a:cubicBezTo>
                  <a:cubicBezTo>
                    <a:pt x="491" y="315"/>
                    <a:pt x="491" y="315"/>
                    <a:pt x="492" y="316"/>
                  </a:cubicBezTo>
                  <a:cubicBezTo>
                    <a:pt x="492" y="316"/>
                    <a:pt x="492" y="316"/>
                    <a:pt x="492" y="316"/>
                  </a:cubicBezTo>
                  <a:cubicBezTo>
                    <a:pt x="492" y="316"/>
                    <a:pt x="493" y="317"/>
                    <a:pt x="493" y="317"/>
                  </a:cubicBezTo>
                  <a:cubicBezTo>
                    <a:pt x="493" y="319"/>
                    <a:pt x="494" y="321"/>
                    <a:pt x="494" y="322"/>
                  </a:cubicBezTo>
                  <a:lnTo>
                    <a:pt x="493" y="322"/>
                  </a:lnTo>
                  <a:close/>
                  <a:moveTo>
                    <a:pt x="495" y="368"/>
                  </a:moveTo>
                  <a:cubicBezTo>
                    <a:pt x="495" y="367"/>
                    <a:pt x="495" y="367"/>
                    <a:pt x="495" y="367"/>
                  </a:cubicBezTo>
                  <a:cubicBezTo>
                    <a:pt x="495" y="367"/>
                    <a:pt x="495" y="367"/>
                    <a:pt x="496" y="368"/>
                  </a:cubicBezTo>
                  <a:cubicBezTo>
                    <a:pt x="495" y="368"/>
                    <a:pt x="495" y="368"/>
                    <a:pt x="495" y="368"/>
                  </a:cubicBezTo>
                  <a:close/>
                  <a:moveTo>
                    <a:pt x="475" y="376"/>
                  </a:moveTo>
                  <a:cubicBezTo>
                    <a:pt x="475" y="375"/>
                    <a:pt x="476" y="375"/>
                    <a:pt x="476" y="375"/>
                  </a:cubicBezTo>
                  <a:cubicBezTo>
                    <a:pt x="476" y="375"/>
                    <a:pt x="476" y="375"/>
                    <a:pt x="476" y="375"/>
                  </a:cubicBezTo>
                  <a:cubicBezTo>
                    <a:pt x="476" y="375"/>
                    <a:pt x="476" y="376"/>
                    <a:pt x="475" y="376"/>
                  </a:cubicBezTo>
                  <a:close/>
                  <a:moveTo>
                    <a:pt x="473" y="464"/>
                  </a:moveTo>
                  <a:cubicBezTo>
                    <a:pt x="472" y="463"/>
                    <a:pt x="471" y="462"/>
                    <a:pt x="469" y="461"/>
                  </a:cubicBezTo>
                  <a:cubicBezTo>
                    <a:pt x="471" y="461"/>
                    <a:pt x="472" y="460"/>
                    <a:pt x="473" y="459"/>
                  </a:cubicBezTo>
                  <a:cubicBezTo>
                    <a:pt x="473" y="461"/>
                    <a:pt x="473" y="463"/>
                    <a:pt x="473" y="464"/>
                  </a:cubicBezTo>
                  <a:close/>
                  <a:moveTo>
                    <a:pt x="460" y="463"/>
                  </a:moveTo>
                  <a:cubicBezTo>
                    <a:pt x="459" y="461"/>
                    <a:pt x="459" y="459"/>
                    <a:pt x="459" y="458"/>
                  </a:cubicBezTo>
                  <a:cubicBezTo>
                    <a:pt x="461" y="459"/>
                    <a:pt x="462" y="460"/>
                    <a:pt x="464" y="461"/>
                  </a:cubicBezTo>
                  <a:cubicBezTo>
                    <a:pt x="464" y="461"/>
                    <a:pt x="464" y="461"/>
                    <a:pt x="464" y="461"/>
                  </a:cubicBezTo>
                  <a:cubicBezTo>
                    <a:pt x="463" y="462"/>
                    <a:pt x="462" y="463"/>
                    <a:pt x="462" y="463"/>
                  </a:cubicBezTo>
                  <a:cubicBezTo>
                    <a:pt x="461" y="463"/>
                    <a:pt x="460" y="463"/>
                    <a:pt x="460" y="463"/>
                  </a:cubicBezTo>
                  <a:close/>
                  <a:moveTo>
                    <a:pt x="457" y="463"/>
                  </a:moveTo>
                  <a:cubicBezTo>
                    <a:pt x="453" y="462"/>
                    <a:pt x="448" y="462"/>
                    <a:pt x="444" y="461"/>
                  </a:cubicBezTo>
                  <a:cubicBezTo>
                    <a:pt x="444" y="461"/>
                    <a:pt x="444" y="461"/>
                    <a:pt x="444" y="461"/>
                  </a:cubicBezTo>
                  <a:cubicBezTo>
                    <a:pt x="444" y="461"/>
                    <a:pt x="443" y="461"/>
                    <a:pt x="443" y="461"/>
                  </a:cubicBezTo>
                  <a:cubicBezTo>
                    <a:pt x="443" y="461"/>
                    <a:pt x="443" y="461"/>
                    <a:pt x="442" y="461"/>
                  </a:cubicBezTo>
                  <a:cubicBezTo>
                    <a:pt x="442" y="461"/>
                    <a:pt x="442" y="461"/>
                    <a:pt x="442" y="461"/>
                  </a:cubicBezTo>
                  <a:cubicBezTo>
                    <a:pt x="439" y="458"/>
                    <a:pt x="438" y="457"/>
                    <a:pt x="438" y="457"/>
                  </a:cubicBezTo>
                  <a:cubicBezTo>
                    <a:pt x="437" y="457"/>
                    <a:pt x="437" y="457"/>
                    <a:pt x="437" y="457"/>
                  </a:cubicBezTo>
                  <a:cubicBezTo>
                    <a:pt x="438" y="457"/>
                    <a:pt x="439" y="457"/>
                    <a:pt x="440" y="457"/>
                  </a:cubicBezTo>
                  <a:cubicBezTo>
                    <a:pt x="444" y="457"/>
                    <a:pt x="448" y="457"/>
                    <a:pt x="452" y="457"/>
                  </a:cubicBezTo>
                  <a:cubicBezTo>
                    <a:pt x="452" y="454"/>
                    <a:pt x="452" y="454"/>
                    <a:pt x="452" y="454"/>
                  </a:cubicBezTo>
                  <a:cubicBezTo>
                    <a:pt x="453" y="455"/>
                    <a:pt x="453" y="455"/>
                    <a:pt x="454" y="455"/>
                  </a:cubicBezTo>
                  <a:cubicBezTo>
                    <a:pt x="455" y="456"/>
                    <a:pt x="456" y="456"/>
                    <a:pt x="456" y="456"/>
                  </a:cubicBezTo>
                  <a:cubicBezTo>
                    <a:pt x="456" y="458"/>
                    <a:pt x="457" y="461"/>
                    <a:pt x="457" y="463"/>
                  </a:cubicBezTo>
                  <a:close/>
                  <a:moveTo>
                    <a:pt x="500" y="512"/>
                  </a:moveTo>
                  <a:cubicBezTo>
                    <a:pt x="501" y="512"/>
                    <a:pt x="501" y="512"/>
                    <a:pt x="501" y="512"/>
                  </a:cubicBezTo>
                  <a:cubicBezTo>
                    <a:pt x="505" y="516"/>
                    <a:pt x="508" y="520"/>
                    <a:pt x="509" y="525"/>
                  </a:cubicBezTo>
                  <a:cubicBezTo>
                    <a:pt x="504" y="519"/>
                    <a:pt x="498" y="513"/>
                    <a:pt x="491" y="506"/>
                  </a:cubicBezTo>
                  <a:cubicBezTo>
                    <a:pt x="494" y="508"/>
                    <a:pt x="497" y="510"/>
                    <a:pt x="500" y="512"/>
                  </a:cubicBezTo>
                  <a:close/>
                  <a:moveTo>
                    <a:pt x="504" y="555"/>
                  </a:moveTo>
                  <a:cubicBezTo>
                    <a:pt x="504" y="554"/>
                    <a:pt x="504" y="554"/>
                    <a:pt x="504" y="554"/>
                  </a:cubicBezTo>
                  <a:cubicBezTo>
                    <a:pt x="504" y="554"/>
                    <a:pt x="504" y="554"/>
                    <a:pt x="504" y="555"/>
                  </a:cubicBezTo>
                  <a:close/>
                  <a:moveTo>
                    <a:pt x="506" y="559"/>
                  </a:moveTo>
                  <a:cubicBezTo>
                    <a:pt x="508" y="555"/>
                    <a:pt x="510" y="550"/>
                    <a:pt x="512" y="546"/>
                  </a:cubicBezTo>
                  <a:cubicBezTo>
                    <a:pt x="512" y="549"/>
                    <a:pt x="512" y="554"/>
                    <a:pt x="511" y="560"/>
                  </a:cubicBezTo>
                  <a:cubicBezTo>
                    <a:pt x="508" y="568"/>
                    <a:pt x="506" y="576"/>
                    <a:pt x="506" y="584"/>
                  </a:cubicBezTo>
                  <a:cubicBezTo>
                    <a:pt x="505" y="588"/>
                    <a:pt x="504" y="592"/>
                    <a:pt x="503" y="594"/>
                  </a:cubicBezTo>
                  <a:cubicBezTo>
                    <a:pt x="503" y="595"/>
                    <a:pt x="503" y="595"/>
                    <a:pt x="503" y="595"/>
                  </a:cubicBezTo>
                  <a:cubicBezTo>
                    <a:pt x="500" y="590"/>
                    <a:pt x="499" y="584"/>
                    <a:pt x="499" y="577"/>
                  </a:cubicBezTo>
                  <a:cubicBezTo>
                    <a:pt x="499" y="577"/>
                    <a:pt x="499" y="577"/>
                    <a:pt x="499" y="576"/>
                  </a:cubicBezTo>
                  <a:cubicBezTo>
                    <a:pt x="502" y="571"/>
                    <a:pt x="505" y="565"/>
                    <a:pt x="506" y="559"/>
                  </a:cubicBezTo>
                  <a:close/>
                  <a:moveTo>
                    <a:pt x="457" y="523"/>
                  </a:moveTo>
                  <a:cubicBezTo>
                    <a:pt x="457" y="523"/>
                    <a:pt x="457" y="523"/>
                    <a:pt x="457" y="523"/>
                  </a:cubicBezTo>
                  <a:cubicBezTo>
                    <a:pt x="457" y="523"/>
                    <a:pt x="458" y="523"/>
                    <a:pt x="458" y="523"/>
                  </a:cubicBezTo>
                  <a:cubicBezTo>
                    <a:pt x="458" y="523"/>
                    <a:pt x="457" y="523"/>
                    <a:pt x="457" y="523"/>
                  </a:cubicBezTo>
                  <a:close/>
                  <a:moveTo>
                    <a:pt x="456" y="526"/>
                  </a:moveTo>
                  <a:cubicBezTo>
                    <a:pt x="455" y="526"/>
                    <a:pt x="454" y="526"/>
                    <a:pt x="453" y="526"/>
                  </a:cubicBezTo>
                  <a:cubicBezTo>
                    <a:pt x="454" y="526"/>
                    <a:pt x="455" y="526"/>
                    <a:pt x="455" y="526"/>
                  </a:cubicBezTo>
                  <a:cubicBezTo>
                    <a:pt x="456" y="526"/>
                    <a:pt x="456" y="526"/>
                    <a:pt x="456" y="526"/>
                  </a:cubicBezTo>
                  <a:close/>
                  <a:moveTo>
                    <a:pt x="371" y="507"/>
                  </a:moveTo>
                  <a:cubicBezTo>
                    <a:pt x="358" y="505"/>
                    <a:pt x="345" y="503"/>
                    <a:pt x="332" y="501"/>
                  </a:cubicBezTo>
                  <a:cubicBezTo>
                    <a:pt x="331" y="500"/>
                    <a:pt x="331" y="500"/>
                    <a:pt x="331" y="500"/>
                  </a:cubicBezTo>
                  <a:cubicBezTo>
                    <a:pt x="330" y="500"/>
                    <a:pt x="330" y="499"/>
                    <a:pt x="330" y="499"/>
                  </a:cubicBezTo>
                  <a:cubicBezTo>
                    <a:pt x="347" y="503"/>
                    <a:pt x="365" y="505"/>
                    <a:pt x="382" y="507"/>
                  </a:cubicBezTo>
                  <a:cubicBezTo>
                    <a:pt x="383" y="507"/>
                    <a:pt x="383" y="507"/>
                    <a:pt x="383" y="507"/>
                  </a:cubicBezTo>
                  <a:cubicBezTo>
                    <a:pt x="387" y="509"/>
                    <a:pt x="387" y="509"/>
                    <a:pt x="387" y="509"/>
                  </a:cubicBezTo>
                  <a:cubicBezTo>
                    <a:pt x="386" y="508"/>
                    <a:pt x="386" y="508"/>
                    <a:pt x="386" y="508"/>
                  </a:cubicBezTo>
                  <a:cubicBezTo>
                    <a:pt x="388" y="508"/>
                    <a:pt x="391" y="508"/>
                    <a:pt x="393" y="508"/>
                  </a:cubicBezTo>
                  <a:cubicBezTo>
                    <a:pt x="395" y="510"/>
                    <a:pt x="398" y="511"/>
                    <a:pt x="400" y="513"/>
                  </a:cubicBezTo>
                  <a:cubicBezTo>
                    <a:pt x="390" y="511"/>
                    <a:pt x="380" y="509"/>
                    <a:pt x="371" y="507"/>
                  </a:cubicBezTo>
                  <a:close/>
                  <a:moveTo>
                    <a:pt x="206" y="477"/>
                  </a:moveTo>
                  <a:cubicBezTo>
                    <a:pt x="210" y="478"/>
                    <a:pt x="214" y="478"/>
                    <a:pt x="218" y="479"/>
                  </a:cubicBezTo>
                  <a:cubicBezTo>
                    <a:pt x="216" y="479"/>
                    <a:pt x="214" y="480"/>
                    <a:pt x="212" y="480"/>
                  </a:cubicBezTo>
                  <a:cubicBezTo>
                    <a:pt x="212" y="480"/>
                    <a:pt x="212" y="480"/>
                    <a:pt x="212" y="480"/>
                  </a:cubicBezTo>
                  <a:cubicBezTo>
                    <a:pt x="210" y="479"/>
                    <a:pt x="208" y="478"/>
                    <a:pt x="207" y="477"/>
                  </a:cubicBezTo>
                  <a:cubicBezTo>
                    <a:pt x="207" y="477"/>
                    <a:pt x="207" y="477"/>
                    <a:pt x="206" y="477"/>
                  </a:cubicBezTo>
                  <a:close/>
                  <a:moveTo>
                    <a:pt x="196" y="465"/>
                  </a:moveTo>
                  <a:cubicBezTo>
                    <a:pt x="205" y="463"/>
                    <a:pt x="214" y="462"/>
                    <a:pt x="224" y="462"/>
                  </a:cubicBezTo>
                  <a:cubicBezTo>
                    <a:pt x="230" y="462"/>
                    <a:pt x="237" y="463"/>
                    <a:pt x="244" y="463"/>
                  </a:cubicBezTo>
                  <a:cubicBezTo>
                    <a:pt x="244" y="465"/>
                    <a:pt x="244" y="465"/>
                    <a:pt x="244" y="465"/>
                  </a:cubicBezTo>
                  <a:cubicBezTo>
                    <a:pt x="248" y="465"/>
                    <a:pt x="253" y="465"/>
                    <a:pt x="258" y="466"/>
                  </a:cubicBezTo>
                  <a:cubicBezTo>
                    <a:pt x="261" y="468"/>
                    <a:pt x="263" y="471"/>
                    <a:pt x="266" y="473"/>
                  </a:cubicBezTo>
                  <a:cubicBezTo>
                    <a:pt x="265" y="473"/>
                    <a:pt x="265" y="474"/>
                    <a:pt x="264" y="474"/>
                  </a:cubicBezTo>
                  <a:cubicBezTo>
                    <a:pt x="261" y="474"/>
                    <a:pt x="258" y="474"/>
                    <a:pt x="255" y="473"/>
                  </a:cubicBezTo>
                  <a:cubicBezTo>
                    <a:pt x="249" y="471"/>
                    <a:pt x="244" y="468"/>
                    <a:pt x="238" y="466"/>
                  </a:cubicBezTo>
                  <a:cubicBezTo>
                    <a:pt x="237" y="468"/>
                    <a:pt x="237" y="468"/>
                    <a:pt x="237" y="468"/>
                  </a:cubicBezTo>
                  <a:cubicBezTo>
                    <a:pt x="240" y="470"/>
                    <a:pt x="243" y="471"/>
                    <a:pt x="246" y="473"/>
                  </a:cubicBezTo>
                  <a:cubicBezTo>
                    <a:pt x="245" y="473"/>
                    <a:pt x="244" y="473"/>
                    <a:pt x="243" y="473"/>
                  </a:cubicBezTo>
                  <a:cubicBezTo>
                    <a:pt x="243" y="476"/>
                    <a:pt x="243" y="476"/>
                    <a:pt x="243" y="476"/>
                  </a:cubicBezTo>
                  <a:cubicBezTo>
                    <a:pt x="246" y="476"/>
                    <a:pt x="250" y="477"/>
                    <a:pt x="254" y="478"/>
                  </a:cubicBezTo>
                  <a:cubicBezTo>
                    <a:pt x="259" y="481"/>
                    <a:pt x="265" y="485"/>
                    <a:pt x="269" y="489"/>
                  </a:cubicBezTo>
                  <a:cubicBezTo>
                    <a:pt x="266" y="488"/>
                    <a:pt x="264" y="487"/>
                    <a:pt x="261" y="486"/>
                  </a:cubicBezTo>
                  <a:cubicBezTo>
                    <a:pt x="262" y="484"/>
                    <a:pt x="262" y="484"/>
                    <a:pt x="262" y="484"/>
                  </a:cubicBezTo>
                  <a:cubicBezTo>
                    <a:pt x="257" y="483"/>
                    <a:pt x="252" y="482"/>
                    <a:pt x="247" y="481"/>
                  </a:cubicBezTo>
                  <a:cubicBezTo>
                    <a:pt x="236" y="476"/>
                    <a:pt x="225" y="470"/>
                    <a:pt x="213" y="465"/>
                  </a:cubicBezTo>
                  <a:cubicBezTo>
                    <a:pt x="212" y="468"/>
                    <a:pt x="212" y="468"/>
                    <a:pt x="212" y="468"/>
                  </a:cubicBezTo>
                  <a:cubicBezTo>
                    <a:pt x="220" y="471"/>
                    <a:pt x="228" y="475"/>
                    <a:pt x="236" y="479"/>
                  </a:cubicBezTo>
                  <a:cubicBezTo>
                    <a:pt x="233" y="479"/>
                    <a:pt x="231" y="479"/>
                    <a:pt x="228" y="479"/>
                  </a:cubicBezTo>
                  <a:cubicBezTo>
                    <a:pt x="220" y="477"/>
                    <a:pt x="212" y="475"/>
                    <a:pt x="203" y="473"/>
                  </a:cubicBezTo>
                  <a:cubicBezTo>
                    <a:pt x="201" y="471"/>
                    <a:pt x="199" y="468"/>
                    <a:pt x="196" y="465"/>
                  </a:cubicBezTo>
                  <a:close/>
                  <a:moveTo>
                    <a:pt x="191" y="459"/>
                  </a:moveTo>
                  <a:cubicBezTo>
                    <a:pt x="213" y="458"/>
                    <a:pt x="238" y="458"/>
                    <a:pt x="261" y="459"/>
                  </a:cubicBezTo>
                  <a:cubicBezTo>
                    <a:pt x="261" y="459"/>
                    <a:pt x="261" y="459"/>
                    <a:pt x="261" y="459"/>
                  </a:cubicBezTo>
                  <a:cubicBezTo>
                    <a:pt x="256" y="459"/>
                    <a:pt x="252" y="459"/>
                    <a:pt x="248" y="459"/>
                  </a:cubicBezTo>
                  <a:cubicBezTo>
                    <a:pt x="245" y="459"/>
                    <a:pt x="241" y="459"/>
                    <a:pt x="238" y="459"/>
                  </a:cubicBezTo>
                  <a:cubicBezTo>
                    <a:pt x="233" y="459"/>
                    <a:pt x="228" y="459"/>
                    <a:pt x="223" y="459"/>
                  </a:cubicBezTo>
                  <a:cubicBezTo>
                    <a:pt x="223" y="459"/>
                    <a:pt x="223" y="459"/>
                    <a:pt x="223" y="459"/>
                  </a:cubicBezTo>
                  <a:cubicBezTo>
                    <a:pt x="223" y="459"/>
                    <a:pt x="223" y="459"/>
                    <a:pt x="223" y="459"/>
                  </a:cubicBezTo>
                  <a:cubicBezTo>
                    <a:pt x="223" y="459"/>
                    <a:pt x="223" y="459"/>
                    <a:pt x="223" y="459"/>
                  </a:cubicBezTo>
                  <a:cubicBezTo>
                    <a:pt x="223" y="460"/>
                    <a:pt x="223" y="460"/>
                    <a:pt x="223" y="460"/>
                  </a:cubicBezTo>
                  <a:cubicBezTo>
                    <a:pt x="213" y="460"/>
                    <a:pt x="203" y="461"/>
                    <a:pt x="194" y="463"/>
                  </a:cubicBezTo>
                  <a:cubicBezTo>
                    <a:pt x="193" y="462"/>
                    <a:pt x="192" y="460"/>
                    <a:pt x="191" y="459"/>
                  </a:cubicBezTo>
                  <a:close/>
                  <a:moveTo>
                    <a:pt x="161" y="474"/>
                  </a:moveTo>
                  <a:cubicBezTo>
                    <a:pt x="157" y="471"/>
                    <a:pt x="154" y="468"/>
                    <a:pt x="150" y="465"/>
                  </a:cubicBezTo>
                  <a:cubicBezTo>
                    <a:pt x="149" y="464"/>
                    <a:pt x="148" y="464"/>
                    <a:pt x="148" y="463"/>
                  </a:cubicBezTo>
                  <a:cubicBezTo>
                    <a:pt x="149" y="463"/>
                    <a:pt x="149" y="463"/>
                    <a:pt x="150" y="463"/>
                  </a:cubicBezTo>
                  <a:cubicBezTo>
                    <a:pt x="154" y="467"/>
                    <a:pt x="158" y="471"/>
                    <a:pt x="161" y="474"/>
                  </a:cubicBezTo>
                  <a:close/>
                  <a:moveTo>
                    <a:pt x="136" y="447"/>
                  </a:moveTo>
                  <a:cubicBezTo>
                    <a:pt x="140" y="452"/>
                    <a:pt x="144" y="456"/>
                    <a:pt x="148" y="461"/>
                  </a:cubicBezTo>
                  <a:cubicBezTo>
                    <a:pt x="148" y="461"/>
                    <a:pt x="147" y="461"/>
                    <a:pt x="146" y="461"/>
                  </a:cubicBezTo>
                  <a:cubicBezTo>
                    <a:pt x="138" y="453"/>
                    <a:pt x="130" y="445"/>
                    <a:pt x="122" y="436"/>
                  </a:cubicBezTo>
                  <a:cubicBezTo>
                    <a:pt x="124" y="438"/>
                    <a:pt x="126" y="439"/>
                    <a:pt x="128" y="440"/>
                  </a:cubicBezTo>
                  <a:cubicBezTo>
                    <a:pt x="131" y="443"/>
                    <a:pt x="133" y="445"/>
                    <a:pt x="136" y="447"/>
                  </a:cubicBezTo>
                  <a:close/>
                  <a:moveTo>
                    <a:pt x="54" y="360"/>
                  </a:moveTo>
                  <a:cubicBezTo>
                    <a:pt x="55" y="361"/>
                    <a:pt x="56" y="361"/>
                    <a:pt x="58" y="362"/>
                  </a:cubicBezTo>
                  <a:cubicBezTo>
                    <a:pt x="62" y="364"/>
                    <a:pt x="66" y="366"/>
                    <a:pt x="71" y="369"/>
                  </a:cubicBezTo>
                  <a:cubicBezTo>
                    <a:pt x="80" y="375"/>
                    <a:pt x="90" y="382"/>
                    <a:pt x="100" y="391"/>
                  </a:cubicBezTo>
                  <a:cubicBezTo>
                    <a:pt x="108" y="398"/>
                    <a:pt x="116" y="406"/>
                    <a:pt x="125" y="413"/>
                  </a:cubicBezTo>
                  <a:cubicBezTo>
                    <a:pt x="110" y="401"/>
                    <a:pt x="95" y="390"/>
                    <a:pt x="83" y="380"/>
                  </a:cubicBezTo>
                  <a:cubicBezTo>
                    <a:pt x="81" y="382"/>
                    <a:pt x="81" y="382"/>
                    <a:pt x="81" y="382"/>
                  </a:cubicBezTo>
                  <a:cubicBezTo>
                    <a:pt x="94" y="393"/>
                    <a:pt x="109" y="404"/>
                    <a:pt x="124" y="416"/>
                  </a:cubicBezTo>
                  <a:cubicBezTo>
                    <a:pt x="139" y="428"/>
                    <a:pt x="152" y="441"/>
                    <a:pt x="160" y="456"/>
                  </a:cubicBezTo>
                  <a:cubicBezTo>
                    <a:pt x="162" y="455"/>
                    <a:pt x="162" y="455"/>
                    <a:pt x="162" y="455"/>
                  </a:cubicBezTo>
                  <a:cubicBezTo>
                    <a:pt x="157" y="445"/>
                    <a:pt x="150" y="437"/>
                    <a:pt x="142" y="429"/>
                  </a:cubicBezTo>
                  <a:cubicBezTo>
                    <a:pt x="151" y="438"/>
                    <a:pt x="159" y="446"/>
                    <a:pt x="164" y="453"/>
                  </a:cubicBezTo>
                  <a:cubicBezTo>
                    <a:pt x="165" y="454"/>
                    <a:pt x="166" y="456"/>
                    <a:pt x="167" y="457"/>
                  </a:cubicBezTo>
                  <a:cubicBezTo>
                    <a:pt x="163" y="458"/>
                    <a:pt x="159" y="458"/>
                    <a:pt x="156" y="459"/>
                  </a:cubicBezTo>
                  <a:cubicBezTo>
                    <a:pt x="153" y="457"/>
                    <a:pt x="150" y="455"/>
                    <a:pt x="147" y="453"/>
                  </a:cubicBezTo>
                  <a:cubicBezTo>
                    <a:pt x="147" y="453"/>
                    <a:pt x="149" y="455"/>
                    <a:pt x="154" y="459"/>
                  </a:cubicBezTo>
                  <a:cubicBezTo>
                    <a:pt x="153" y="460"/>
                    <a:pt x="152" y="460"/>
                    <a:pt x="151" y="460"/>
                  </a:cubicBezTo>
                  <a:cubicBezTo>
                    <a:pt x="151" y="459"/>
                    <a:pt x="150" y="458"/>
                    <a:pt x="149" y="458"/>
                  </a:cubicBezTo>
                  <a:cubicBezTo>
                    <a:pt x="146" y="454"/>
                    <a:pt x="142" y="450"/>
                    <a:pt x="138" y="446"/>
                  </a:cubicBezTo>
                  <a:cubicBezTo>
                    <a:pt x="140" y="447"/>
                    <a:pt x="141" y="448"/>
                    <a:pt x="143" y="449"/>
                  </a:cubicBezTo>
                  <a:cubicBezTo>
                    <a:pt x="144" y="446"/>
                    <a:pt x="144" y="446"/>
                    <a:pt x="144" y="446"/>
                  </a:cubicBezTo>
                  <a:cubicBezTo>
                    <a:pt x="139" y="444"/>
                    <a:pt x="135" y="441"/>
                    <a:pt x="130" y="438"/>
                  </a:cubicBezTo>
                  <a:cubicBezTo>
                    <a:pt x="124" y="433"/>
                    <a:pt x="119" y="428"/>
                    <a:pt x="113" y="425"/>
                  </a:cubicBezTo>
                  <a:cubicBezTo>
                    <a:pt x="111" y="423"/>
                    <a:pt x="109" y="422"/>
                    <a:pt x="107" y="421"/>
                  </a:cubicBezTo>
                  <a:cubicBezTo>
                    <a:pt x="98" y="412"/>
                    <a:pt x="88" y="402"/>
                    <a:pt x="78" y="393"/>
                  </a:cubicBezTo>
                  <a:cubicBezTo>
                    <a:pt x="68" y="382"/>
                    <a:pt x="60" y="372"/>
                    <a:pt x="54" y="360"/>
                  </a:cubicBezTo>
                  <a:close/>
                  <a:moveTo>
                    <a:pt x="137" y="424"/>
                  </a:moveTo>
                  <a:cubicBezTo>
                    <a:pt x="139" y="425"/>
                    <a:pt x="140" y="426"/>
                    <a:pt x="141" y="427"/>
                  </a:cubicBezTo>
                  <a:cubicBezTo>
                    <a:pt x="139" y="426"/>
                    <a:pt x="138" y="424"/>
                    <a:pt x="136" y="423"/>
                  </a:cubicBezTo>
                  <a:cubicBezTo>
                    <a:pt x="137" y="423"/>
                    <a:pt x="137" y="424"/>
                    <a:pt x="137" y="424"/>
                  </a:cubicBezTo>
                  <a:close/>
                  <a:moveTo>
                    <a:pt x="53" y="332"/>
                  </a:moveTo>
                  <a:cubicBezTo>
                    <a:pt x="52" y="332"/>
                    <a:pt x="52" y="332"/>
                    <a:pt x="52" y="332"/>
                  </a:cubicBezTo>
                  <a:cubicBezTo>
                    <a:pt x="52" y="330"/>
                    <a:pt x="52" y="329"/>
                    <a:pt x="52" y="327"/>
                  </a:cubicBezTo>
                  <a:cubicBezTo>
                    <a:pt x="53" y="328"/>
                    <a:pt x="53" y="329"/>
                    <a:pt x="53" y="330"/>
                  </a:cubicBezTo>
                  <a:cubicBezTo>
                    <a:pt x="53" y="331"/>
                    <a:pt x="53" y="331"/>
                    <a:pt x="53" y="332"/>
                  </a:cubicBezTo>
                  <a:close/>
                  <a:moveTo>
                    <a:pt x="50" y="356"/>
                  </a:moveTo>
                  <a:cubicBezTo>
                    <a:pt x="50" y="356"/>
                    <a:pt x="50" y="356"/>
                    <a:pt x="50" y="357"/>
                  </a:cubicBezTo>
                  <a:cubicBezTo>
                    <a:pt x="49" y="357"/>
                    <a:pt x="49" y="356"/>
                    <a:pt x="48" y="356"/>
                  </a:cubicBezTo>
                  <a:cubicBezTo>
                    <a:pt x="48" y="356"/>
                    <a:pt x="47" y="356"/>
                    <a:pt x="47" y="357"/>
                  </a:cubicBezTo>
                  <a:cubicBezTo>
                    <a:pt x="47" y="354"/>
                    <a:pt x="47" y="352"/>
                    <a:pt x="48" y="349"/>
                  </a:cubicBezTo>
                  <a:cubicBezTo>
                    <a:pt x="48" y="352"/>
                    <a:pt x="49" y="354"/>
                    <a:pt x="50" y="356"/>
                  </a:cubicBezTo>
                  <a:close/>
                  <a:moveTo>
                    <a:pt x="48" y="359"/>
                  </a:moveTo>
                  <a:cubicBezTo>
                    <a:pt x="49" y="359"/>
                    <a:pt x="49" y="359"/>
                    <a:pt x="50" y="359"/>
                  </a:cubicBezTo>
                  <a:cubicBezTo>
                    <a:pt x="50" y="363"/>
                    <a:pt x="49" y="366"/>
                    <a:pt x="49" y="369"/>
                  </a:cubicBezTo>
                  <a:cubicBezTo>
                    <a:pt x="48" y="366"/>
                    <a:pt x="47" y="363"/>
                    <a:pt x="47" y="359"/>
                  </a:cubicBezTo>
                  <a:cubicBezTo>
                    <a:pt x="47" y="359"/>
                    <a:pt x="48" y="359"/>
                    <a:pt x="48" y="359"/>
                  </a:cubicBezTo>
                  <a:close/>
                  <a:moveTo>
                    <a:pt x="45" y="332"/>
                  </a:moveTo>
                  <a:cubicBezTo>
                    <a:pt x="46" y="335"/>
                    <a:pt x="47" y="338"/>
                    <a:pt x="48" y="341"/>
                  </a:cubicBezTo>
                  <a:cubicBezTo>
                    <a:pt x="47" y="338"/>
                    <a:pt x="46" y="335"/>
                    <a:pt x="45" y="332"/>
                  </a:cubicBezTo>
                  <a:close/>
                  <a:moveTo>
                    <a:pt x="47" y="311"/>
                  </a:moveTo>
                  <a:cubicBezTo>
                    <a:pt x="70" y="327"/>
                    <a:pt x="94" y="342"/>
                    <a:pt x="118" y="357"/>
                  </a:cubicBezTo>
                  <a:cubicBezTo>
                    <a:pt x="118" y="357"/>
                    <a:pt x="118" y="357"/>
                    <a:pt x="118" y="357"/>
                  </a:cubicBezTo>
                  <a:cubicBezTo>
                    <a:pt x="118" y="357"/>
                    <a:pt x="118" y="357"/>
                    <a:pt x="117" y="357"/>
                  </a:cubicBezTo>
                  <a:cubicBezTo>
                    <a:pt x="118" y="359"/>
                    <a:pt x="118" y="359"/>
                    <a:pt x="118" y="359"/>
                  </a:cubicBezTo>
                  <a:cubicBezTo>
                    <a:pt x="118" y="359"/>
                    <a:pt x="119" y="359"/>
                    <a:pt x="120" y="359"/>
                  </a:cubicBezTo>
                  <a:cubicBezTo>
                    <a:pt x="120" y="359"/>
                    <a:pt x="121" y="359"/>
                    <a:pt x="121" y="359"/>
                  </a:cubicBezTo>
                  <a:cubicBezTo>
                    <a:pt x="130" y="367"/>
                    <a:pt x="139" y="374"/>
                    <a:pt x="148" y="382"/>
                  </a:cubicBezTo>
                  <a:cubicBezTo>
                    <a:pt x="150" y="380"/>
                    <a:pt x="150" y="380"/>
                    <a:pt x="150" y="380"/>
                  </a:cubicBezTo>
                  <a:cubicBezTo>
                    <a:pt x="149" y="379"/>
                    <a:pt x="149" y="379"/>
                    <a:pt x="148" y="378"/>
                  </a:cubicBezTo>
                  <a:cubicBezTo>
                    <a:pt x="149" y="379"/>
                    <a:pt x="151" y="379"/>
                    <a:pt x="152" y="379"/>
                  </a:cubicBezTo>
                  <a:cubicBezTo>
                    <a:pt x="151" y="380"/>
                    <a:pt x="151" y="381"/>
                    <a:pt x="151" y="382"/>
                  </a:cubicBezTo>
                  <a:cubicBezTo>
                    <a:pt x="151" y="382"/>
                    <a:pt x="151" y="382"/>
                    <a:pt x="151" y="382"/>
                  </a:cubicBezTo>
                  <a:cubicBezTo>
                    <a:pt x="147" y="385"/>
                    <a:pt x="147" y="385"/>
                    <a:pt x="147" y="385"/>
                  </a:cubicBezTo>
                  <a:cubicBezTo>
                    <a:pt x="140" y="385"/>
                    <a:pt x="134" y="385"/>
                    <a:pt x="130" y="385"/>
                  </a:cubicBezTo>
                  <a:cubicBezTo>
                    <a:pt x="130" y="385"/>
                    <a:pt x="129" y="385"/>
                    <a:pt x="129" y="384"/>
                  </a:cubicBezTo>
                  <a:cubicBezTo>
                    <a:pt x="105" y="361"/>
                    <a:pt x="80" y="336"/>
                    <a:pt x="72" y="329"/>
                  </a:cubicBezTo>
                  <a:cubicBezTo>
                    <a:pt x="71" y="331"/>
                    <a:pt x="71" y="331"/>
                    <a:pt x="71" y="331"/>
                  </a:cubicBezTo>
                  <a:cubicBezTo>
                    <a:pt x="76" y="336"/>
                    <a:pt x="91" y="351"/>
                    <a:pt x="108" y="368"/>
                  </a:cubicBezTo>
                  <a:cubicBezTo>
                    <a:pt x="95" y="357"/>
                    <a:pt x="81" y="347"/>
                    <a:pt x="67" y="337"/>
                  </a:cubicBezTo>
                  <a:cubicBezTo>
                    <a:pt x="66" y="339"/>
                    <a:pt x="66" y="339"/>
                    <a:pt x="66" y="339"/>
                  </a:cubicBezTo>
                  <a:cubicBezTo>
                    <a:pt x="87" y="354"/>
                    <a:pt x="107" y="369"/>
                    <a:pt x="126" y="385"/>
                  </a:cubicBezTo>
                  <a:cubicBezTo>
                    <a:pt x="124" y="385"/>
                    <a:pt x="123" y="385"/>
                    <a:pt x="123" y="385"/>
                  </a:cubicBezTo>
                  <a:cubicBezTo>
                    <a:pt x="123" y="385"/>
                    <a:pt x="124" y="385"/>
                    <a:pt x="126" y="386"/>
                  </a:cubicBezTo>
                  <a:cubicBezTo>
                    <a:pt x="127" y="386"/>
                    <a:pt x="128" y="387"/>
                    <a:pt x="129" y="388"/>
                  </a:cubicBezTo>
                  <a:cubicBezTo>
                    <a:pt x="138" y="396"/>
                    <a:pt x="146" y="404"/>
                    <a:pt x="153" y="411"/>
                  </a:cubicBezTo>
                  <a:cubicBezTo>
                    <a:pt x="162" y="420"/>
                    <a:pt x="170" y="426"/>
                    <a:pt x="173" y="429"/>
                  </a:cubicBezTo>
                  <a:cubicBezTo>
                    <a:pt x="174" y="430"/>
                    <a:pt x="175" y="431"/>
                    <a:pt x="176" y="431"/>
                  </a:cubicBezTo>
                  <a:cubicBezTo>
                    <a:pt x="176" y="431"/>
                    <a:pt x="176" y="431"/>
                    <a:pt x="176" y="431"/>
                  </a:cubicBezTo>
                  <a:cubicBezTo>
                    <a:pt x="177" y="431"/>
                    <a:pt x="177" y="431"/>
                    <a:pt x="177" y="431"/>
                  </a:cubicBezTo>
                  <a:cubicBezTo>
                    <a:pt x="176" y="430"/>
                    <a:pt x="176" y="430"/>
                    <a:pt x="176" y="430"/>
                  </a:cubicBezTo>
                  <a:cubicBezTo>
                    <a:pt x="176" y="429"/>
                    <a:pt x="176" y="429"/>
                    <a:pt x="176" y="429"/>
                  </a:cubicBezTo>
                  <a:cubicBezTo>
                    <a:pt x="176" y="429"/>
                    <a:pt x="176" y="429"/>
                    <a:pt x="176" y="429"/>
                  </a:cubicBezTo>
                  <a:cubicBezTo>
                    <a:pt x="178" y="430"/>
                    <a:pt x="179" y="432"/>
                    <a:pt x="181" y="433"/>
                  </a:cubicBezTo>
                  <a:cubicBezTo>
                    <a:pt x="182" y="431"/>
                    <a:pt x="182" y="431"/>
                    <a:pt x="182" y="431"/>
                  </a:cubicBezTo>
                  <a:cubicBezTo>
                    <a:pt x="182" y="431"/>
                    <a:pt x="181" y="430"/>
                    <a:pt x="181" y="430"/>
                  </a:cubicBezTo>
                  <a:cubicBezTo>
                    <a:pt x="331" y="436"/>
                    <a:pt x="331" y="436"/>
                    <a:pt x="331" y="436"/>
                  </a:cubicBezTo>
                  <a:cubicBezTo>
                    <a:pt x="331" y="436"/>
                    <a:pt x="224" y="419"/>
                    <a:pt x="180" y="429"/>
                  </a:cubicBezTo>
                  <a:cubicBezTo>
                    <a:pt x="178" y="427"/>
                    <a:pt x="177" y="425"/>
                    <a:pt x="175" y="424"/>
                  </a:cubicBezTo>
                  <a:cubicBezTo>
                    <a:pt x="174" y="424"/>
                    <a:pt x="174" y="424"/>
                    <a:pt x="174" y="424"/>
                  </a:cubicBezTo>
                  <a:cubicBezTo>
                    <a:pt x="160" y="411"/>
                    <a:pt x="146" y="398"/>
                    <a:pt x="131" y="386"/>
                  </a:cubicBezTo>
                  <a:cubicBezTo>
                    <a:pt x="131" y="386"/>
                    <a:pt x="131" y="386"/>
                    <a:pt x="131" y="386"/>
                  </a:cubicBezTo>
                  <a:cubicBezTo>
                    <a:pt x="139" y="386"/>
                    <a:pt x="155" y="387"/>
                    <a:pt x="175" y="388"/>
                  </a:cubicBezTo>
                  <a:cubicBezTo>
                    <a:pt x="175" y="388"/>
                    <a:pt x="175" y="389"/>
                    <a:pt x="175" y="389"/>
                  </a:cubicBezTo>
                  <a:cubicBezTo>
                    <a:pt x="176" y="388"/>
                    <a:pt x="176" y="388"/>
                    <a:pt x="176" y="388"/>
                  </a:cubicBezTo>
                  <a:cubicBezTo>
                    <a:pt x="181" y="389"/>
                    <a:pt x="185" y="389"/>
                    <a:pt x="190" y="389"/>
                  </a:cubicBezTo>
                  <a:cubicBezTo>
                    <a:pt x="190" y="390"/>
                    <a:pt x="191" y="391"/>
                    <a:pt x="192" y="391"/>
                  </a:cubicBezTo>
                  <a:cubicBezTo>
                    <a:pt x="193" y="390"/>
                    <a:pt x="194" y="390"/>
                    <a:pt x="195" y="389"/>
                  </a:cubicBezTo>
                  <a:cubicBezTo>
                    <a:pt x="203" y="390"/>
                    <a:pt x="212" y="390"/>
                    <a:pt x="220" y="391"/>
                  </a:cubicBezTo>
                  <a:cubicBezTo>
                    <a:pt x="224" y="392"/>
                    <a:pt x="228" y="393"/>
                    <a:pt x="232" y="395"/>
                  </a:cubicBezTo>
                  <a:cubicBezTo>
                    <a:pt x="233" y="393"/>
                    <a:pt x="233" y="393"/>
                    <a:pt x="233" y="393"/>
                  </a:cubicBezTo>
                  <a:cubicBezTo>
                    <a:pt x="232" y="392"/>
                    <a:pt x="231" y="392"/>
                    <a:pt x="229" y="391"/>
                  </a:cubicBezTo>
                  <a:cubicBezTo>
                    <a:pt x="282" y="394"/>
                    <a:pt x="341" y="396"/>
                    <a:pt x="373" y="396"/>
                  </a:cubicBezTo>
                  <a:cubicBezTo>
                    <a:pt x="386" y="397"/>
                    <a:pt x="398" y="397"/>
                    <a:pt x="408" y="398"/>
                  </a:cubicBezTo>
                  <a:cubicBezTo>
                    <a:pt x="417" y="399"/>
                    <a:pt x="425" y="401"/>
                    <a:pt x="434" y="403"/>
                  </a:cubicBezTo>
                  <a:cubicBezTo>
                    <a:pt x="433" y="403"/>
                    <a:pt x="433" y="403"/>
                    <a:pt x="432" y="403"/>
                  </a:cubicBezTo>
                  <a:cubicBezTo>
                    <a:pt x="432" y="405"/>
                    <a:pt x="432" y="405"/>
                    <a:pt x="432" y="405"/>
                  </a:cubicBezTo>
                  <a:cubicBezTo>
                    <a:pt x="429" y="405"/>
                    <a:pt x="426" y="404"/>
                    <a:pt x="423" y="404"/>
                  </a:cubicBezTo>
                  <a:cubicBezTo>
                    <a:pt x="422" y="404"/>
                    <a:pt x="421" y="404"/>
                    <a:pt x="420" y="404"/>
                  </a:cubicBezTo>
                  <a:cubicBezTo>
                    <a:pt x="411" y="403"/>
                    <a:pt x="402" y="402"/>
                    <a:pt x="393" y="402"/>
                  </a:cubicBezTo>
                  <a:cubicBezTo>
                    <a:pt x="393" y="402"/>
                    <a:pt x="393" y="402"/>
                    <a:pt x="393" y="402"/>
                  </a:cubicBezTo>
                  <a:cubicBezTo>
                    <a:pt x="369" y="399"/>
                    <a:pt x="346" y="397"/>
                    <a:pt x="322" y="395"/>
                  </a:cubicBezTo>
                  <a:cubicBezTo>
                    <a:pt x="322" y="398"/>
                    <a:pt x="322" y="398"/>
                    <a:pt x="322" y="398"/>
                  </a:cubicBezTo>
                  <a:cubicBezTo>
                    <a:pt x="333" y="399"/>
                    <a:pt x="343" y="399"/>
                    <a:pt x="354" y="400"/>
                  </a:cubicBezTo>
                  <a:cubicBezTo>
                    <a:pt x="354" y="402"/>
                    <a:pt x="354" y="402"/>
                    <a:pt x="354" y="402"/>
                  </a:cubicBezTo>
                  <a:cubicBezTo>
                    <a:pt x="354" y="402"/>
                    <a:pt x="355" y="403"/>
                    <a:pt x="355" y="403"/>
                  </a:cubicBezTo>
                  <a:cubicBezTo>
                    <a:pt x="355" y="403"/>
                    <a:pt x="354" y="403"/>
                    <a:pt x="354" y="403"/>
                  </a:cubicBezTo>
                  <a:cubicBezTo>
                    <a:pt x="354" y="405"/>
                    <a:pt x="354" y="405"/>
                    <a:pt x="354" y="405"/>
                  </a:cubicBezTo>
                  <a:cubicBezTo>
                    <a:pt x="354" y="405"/>
                    <a:pt x="354" y="405"/>
                    <a:pt x="354" y="405"/>
                  </a:cubicBezTo>
                  <a:cubicBezTo>
                    <a:pt x="354" y="405"/>
                    <a:pt x="354" y="405"/>
                    <a:pt x="354" y="405"/>
                  </a:cubicBezTo>
                  <a:cubicBezTo>
                    <a:pt x="354" y="405"/>
                    <a:pt x="354" y="405"/>
                    <a:pt x="354" y="405"/>
                  </a:cubicBezTo>
                  <a:cubicBezTo>
                    <a:pt x="357" y="405"/>
                    <a:pt x="360" y="405"/>
                    <a:pt x="363" y="405"/>
                  </a:cubicBezTo>
                  <a:cubicBezTo>
                    <a:pt x="364" y="405"/>
                    <a:pt x="365" y="405"/>
                    <a:pt x="366" y="405"/>
                  </a:cubicBezTo>
                  <a:cubicBezTo>
                    <a:pt x="376" y="408"/>
                    <a:pt x="387" y="410"/>
                    <a:pt x="397" y="411"/>
                  </a:cubicBezTo>
                  <a:cubicBezTo>
                    <a:pt x="397" y="413"/>
                    <a:pt x="397" y="413"/>
                    <a:pt x="397" y="413"/>
                  </a:cubicBezTo>
                  <a:cubicBezTo>
                    <a:pt x="398" y="413"/>
                    <a:pt x="399" y="414"/>
                    <a:pt x="400" y="414"/>
                  </a:cubicBezTo>
                  <a:cubicBezTo>
                    <a:pt x="327" y="407"/>
                    <a:pt x="213" y="398"/>
                    <a:pt x="198" y="409"/>
                  </a:cubicBezTo>
                  <a:cubicBezTo>
                    <a:pt x="198" y="409"/>
                    <a:pt x="331" y="410"/>
                    <a:pt x="411" y="420"/>
                  </a:cubicBezTo>
                  <a:cubicBezTo>
                    <a:pt x="407" y="420"/>
                    <a:pt x="403" y="420"/>
                    <a:pt x="399" y="421"/>
                  </a:cubicBezTo>
                  <a:cubicBezTo>
                    <a:pt x="394" y="421"/>
                    <a:pt x="388" y="421"/>
                    <a:pt x="383" y="421"/>
                  </a:cubicBezTo>
                  <a:cubicBezTo>
                    <a:pt x="378" y="421"/>
                    <a:pt x="372" y="421"/>
                    <a:pt x="368" y="421"/>
                  </a:cubicBezTo>
                  <a:cubicBezTo>
                    <a:pt x="360" y="421"/>
                    <a:pt x="353" y="421"/>
                    <a:pt x="348" y="421"/>
                  </a:cubicBezTo>
                  <a:cubicBezTo>
                    <a:pt x="348" y="423"/>
                    <a:pt x="348" y="423"/>
                    <a:pt x="348" y="423"/>
                  </a:cubicBezTo>
                  <a:cubicBezTo>
                    <a:pt x="353" y="423"/>
                    <a:pt x="360" y="423"/>
                    <a:pt x="368" y="423"/>
                  </a:cubicBezTo>
                  <a:cubicBezTo>
                    <a:pt x="371" y="423"/>
                    <a:pt x="376" y="423"/>
                    <a:pt x="380" y="423"/>
                  </a:cubicBezTo>
                  <a:cubicBezTo>
                    <a:pt x="365" y="426"/>
                    <a:pt x="351" y="429"/>
                    <a:pt x="342" y="431"/>
                  </a:cubicBezTo>
                  <a:cubicBezTo>
                    <a:pt x="343" y="433"/>
                    <a:pt x="343" y="433"/>
                    <a:pt x="343" y="433"/>
                  </a:cubicBezTo>
                  <a:cubicBezTo>
                    <a:pt x="355" y="431"/>
                    <a:pt x="377" y="426"/>
                    <a:pt x="399" y="423"/>
                  </a:cubicBezTo>
                  <a:cubicBezTo>
                    <a:pt x="410" y="423"/>
                    <a:pt x="421" y="424"/>
                    <a:pt x="431" y="424"/>
                  </a:cubicBezTo>
                  <a:cubicBezTo>
                    <a:pt x="432" y="424"/>
                    <a:pt x="433" y="424"/>
                    <a:pt x="435" y="425"/>
                  </a:cubicBezTo>
                  <a:cubicBezTo>
                    <a:pt x="439" y="426"/>
                    <a:pt x="444" y="429"/>
                    <a:pt x="448" y="431"/>
                  </a:cubicBezTo>
                  <a:cubicBezTo>
                    <a:pt x="447" y="434"/>
                    <a:pt x="447" y="438"/>
                    <a:pt x="448" y="442"/>
                  </a:cubicBezTo>
                  <a:cubicBezTo>
                    <a:pt x="445" y="442"/>
                    <a:pt x="442" y="442"/>
                    <a:pt x="439" y="442"/>
                  </a:cubicBezTo>
                  <a:cubicBezTo>
                    <a:pt x="438" y="442"/>
                    <a:pt x="437" y="442"/>
                    <a:pt x="436" y="442"/>
                  </a:cubicBezTo>
                  <a:cubicBezTo>
                    <a:pt x="437" y="442"/>
                    <a:pt x="437" y="442"/>
                    <a:pt x="437" y="442"/>
                  </a:cubicBezTo>
                  <a:cubicBezTo>
                    <a:pt x="434" y="441"/>
                    <a:pt x="434" y="441"/>
                    <a:pt x="434" y="441"/>
                  </a:cubicBezTo>
                  <a:cubicBezTo>
                    <a:pt x="430" y="439"/>
                    <a:pt x="426" y="438"/>
                    <a:pt x="422" y="436"/>
                  </a:cubicBezTo>
                  <a:cubicBezTo>
                    <a:pt x="421" y="439"/>
                    <a:pt x="421" y="439"/>
                    <a:pt x="421" y="439"/>
                  </a:cubicBezTo>
                  <a:cubicBezTo>
                    <a:pt x="424" y="440"/>
                    <a:pt x="427" y="441"/>
                    <a:pt x="430" y="442"/>
                  </a:cubicBezTo>
                  <a:cubicBezTo>
                    <a:pt x="429" y="442"/>
                    <a:pt x="427" y="442"/>
                    <a:pt x="425" y="442"/>
                  </a:cubicBezTo>
                  <a:cubicBezTo>
                    <a:pt x="408" y="437"/>
                    <a:pt x="391" y="434"/>
                    <a:pt x="379" y="434"/>
                  </a:cubicBezTo>
                  <a:cubicBezTo>
                    <a:pt x="376" y="434"/>
                    <a:pt x="374" y="434"/>
                    <a:pt x="372" y="434"/>
                  </a:cubicBezTo>
                  <a:cubicBezTo>
                    <a:pt x="372" y="436"/>
                    <a:pt x="372" y="436"/>
                    <a:pt x="372" y="436"/>
                  </a:cubicBezTo>
                  <a:cubicBezTo>
                    <a:pt x="388" y="441"/>
                    <a:pt x="406" y="443"/>
                    <a:pt x="423" y="444"/>
                  </a:cubicBezTo>
                  <a:cubicBezTo>
                    <a:pt x="421" y="445"/>
                    <a:pt x="419" y="445"/>
                    <a:pt x="416" y="446"/>
                  </a:cubicBezTo>
                  <a:cubicBezTo>
                    <a:pt x="413" y="446"/>
                    <a:pt x="410" y="446"/>
                    <a:pt x="407" y="447"/>
                  </a:cubicBezTo>
                  <a:cubicBezTo>
                    <a:pt x="406" y="447"/>
                    <a:pt x="406" y="447"/>
                    <a:pt x="405" y="447"/>
                  </a:cubicBezTo>
                  <a:cubicBezTo>
                    <a:pt x="402" y="447"/>
                    <a:pt x="399" y="447"/>
                    <a:pt x="397" y="447"/>
                  </a:cubicBezTo>
                  <a:cubicBezTo>
                    <a:pt x="396" y="447"/>
                    <a:pt x="396" y="447"/>
                    <a:pt x="396" y="447"/>
                  </a:cubicBezTo>
                  <a:cubicBezTo>
                    <a:pt x="391" y="446"/>
                    <a:pt x="387" y="445"/>
                    <a:pt x="383" y="444"/>
                  </a:cubicBezTo>
                  <a:cubicBezTo>
                    <a:pt x="382" y="446"/>
                    <a:pt x="382" y="446"/>
                    <a:pt x="382" y="446"/>
                  </a:cubicBezTo>
                  <a:cubicBezTo>
                    <a:pt x="387" y="449"/>
                    <a:pt x="393" y="451"/>
                    <a:pt x="399" y="453"/>
                  </a:cubicBezTo>
                  <a:cubicBezTo>
                    <a:pt x="371" y="450"/>
                    <a:pt x="371" y="450"/>
                    <a:pt x="371" y="450"/>
                  </a:cubicBezTo>
                  <a:cubicBezTo>
                    <a:pt x="371" y="450"/>
                    <a:pt x="397" y="459"/>
                    <a:pt x="420" y="459"/>
                  </a:cubicBezTo>
                  <a:cubicBezTo>
                    <a:pt x="420" y="460"/>
                    <a:pt x="420" y="460"/>
                    <a:pt x="421" y="460"/>
                  </a:cubicBezTo>
                  <a:cubicBezTo>
                    <a:pt x="420" y="461"/>
                    <a:pt x="420" y="461"/>
                    <a:pt x="420" y="461"/>
                  </a:cubicBezTo>
                  <a:cubicBezTo>
                    <a:pt x="420" y="461"/>
                    <a:pt x="421" y="461"/>
                    <a:pt x="421" y="461"/>
                  </a:cubicBezTo>
                  <a:cubicBezTo>
                    <a:pt x="413" y="461"/>
                    <a:pt x="406" y="461"/>
                    <a:pt x="399" y="460"/>
                  </a:cubicBezTo>
                  <a:cubicBezTo>
                    <a:pt x="398" y="458"/>
                    <a:pt x="398" y="458"/>
                    <a:pt x="398" y="458"/>
                  </a:cubicBezTo>
                  <a:cubicBezTo>
                    <a:pt x="382" y="457"/>
                    <a:pt x="365" y="456"/>
                    <a:pt x="349" y="456"/>
                  </a:cubicBezTo>
                  <a:cubicBezTo>
                    <a:pt x="340" y="456"/>
                    <a:pt x="332" y="456"/>
                    <a:pt x="323" y="457"/>
                  </a:cubicBezTo>
                  <a:cubicBezTo>
                    <a:pt x="317" y="456"/>
                    <a:pt x="311" y="455"/>
                    <a:pt x="304" y="455"/>
                  </a:cubicBezTo>
                  <a:cubicBezTo>
                    <a:pt x="253" y="450"/>
                    <a:pt x="214" y="451"/>
                    <a:pt x="186" y="454"/>
                  </a:cubicBezTo>
                  <a:cubicBezTo>
                    <a:pt x="183" y="451"/>
                    <a:pt x="180" y="449"/>
                    <a:pt x="180" y="449"/>
                  </a:cubicBezTo>
                  <a:cubicBezTo>
                    <a:pt x="180" y="449"/>
                    <a:pt x="181" y="451"/>
                    <a:pt x="183" y="455"/>
                  </a:cubicBezTo>
                  <a:cubicBezTo>
                    <a:pt x="178" y="455"/>
                    <a:pt x="174" y="456"/>
                    <a:pt x="169" y="456"/>
                  </a:cubicBezTo>
                  <a:cubicBezTo>
                    <a:pt x="169" y="455"/>
                    <a:pt x="168" y="454"/>
                    <a:pt x="167" y="453"/>
                  </a:cubicBezTo>
                  <a:cubicBezTo>
                    <a:pt x="165" y="450"/>
                    <a:pt x="161" y="445"/>
                    <a:pt x="157" y="441"/>
                  </a:cubicBezTo>
                  <a:cubicBezTo>
                    <a:pt x="158" y="442"/>
                    <a:pt x="159" y="443"/>
                    <a:pt x="160" y="443"/>
                  </a:cubicBezTo>
                  <a:cubicBezTo>
                    <a:pt x="162" y="441"/>
                    <a:pt x="162" y="441"/>
                    <a:pt x="162" y="441"/>
                  </a:cubicBezTo>
                  <a:cubicBezTo>
                    <a:pt x="157" y="437"/>
                    <a:pt x="149" y="430"/>
                    <a:pt x="139" y="422"/>
                  </a:cubicBezTo>
                  <a:cubicBezTo>
                    <a:pt x="135" y="418"/>
                    <a:pt x="131" y="414"/>
                    <a:pt x="127" y="410"/>
                  </a:cubicBezTo>
                  <a:cubicBezTo>
                    <a:pt x="119" y="403"/>
                    <a:pt x="110" y="396"/>
                    <a:pt x="102" y="389"/>
                  </a:cubicBezTo>
                  <a:cubicBezTo>
                    <a:pt x="99" y="386"/>
                    <a:pt x="96" y="383"/>
                    <a:pt x="93" y="380"/>
                  </a:cubicBezTo>
                  <a:cubicBezTo>
                    <a:pt x="92" y="381"/>
                    <a:pt x="92" y="381"/>
                    <a:pt x="92" y="381"/>
                  </a:cubicBezTo>
                  <a:cubicBezTo>
                    <a:pt x="80" y="372"/>
                    <a:pt x="69" y="364"/>
                    <a:pt x="60" y="360"/>
                  </a:cubicBezTo>
                  <a:cubicBezTo>
                    <a:pt x="58" y="359"/>
                    <a:pt x="55" y="358"/>
                    <a:pt x="53" y="357"/>
                  </a:cubicBezTo>
                  <a:cubicBezTo>
                    <a:pt x="53" y="357"/>
                    <a:pt x="53" y="356"/>
                    <a:pt x="52" y="356"/>
                  </a:cubicBezTo>
                  <a:cubicBezTo>
                    <a:pt x="52" y="352"/>
                    <a:pt x="52" y="349"/>
                    <a:pt x="51" y="346"/>
                  </a:cubicBezTo>
                  <a:cubicBezTo>
                    <a:pt x="52" y="344"/>
                    <a:pt x="53" y="342"/>
                    <a:pt x="54" y="340"/>
                  </a:cubicBezTo>
                  <a:cubicBezTo>
                    <a:pt x="55" y="340"/>
                    <a:pt x="55" y="340"/>
                    <a:pt x="55" y="340"/>
                  </a:cubicBezTo>
                  <a:cubicBezTo>
                    <a:pt x="55" y="339"/>
                    <a:pt x="54" y="338"/>
                    <a:pt x="54" y="338"/>
                  </a:cubicBezTo>
                  <a:cubicBezTo>
                    <a:pt x="54" y="337"/>
                    <a:pt x="55" y="337"/>
                    <a:pt x="55" y="336"/>
                  </a:cubicBezTo>
                  <a:cubicBezTo>
                    <a:pt x="69" y="343"/>
                    <a:pt x="84" y="355"/>
                    <a:pt x="98" y="368"/>
                  </a:cubicBezTo>
                  <a:cubicBezTo>
                    <a:pt x="114" y="383"/>
                    <a:pt x="129" y="398"/>
                    <a:pt x="142" y="410"/>
                  </a:cubicBezTo>
                  <a:cubicBezTo>
                    <a:pt x="144" y="408"/>
                    <a:pt x="144" y="408"/>
                    <a:pt x="144" y="408"/>
                  </a:cubicBezTo>
                  <a:cubicBezTo>
                    <a:pt x="131" y="396"/>
                    <a:pt x="116" y="381"/>
                    <a:pt x="100" y="366"/>
                  </a:cubicBezTo>
                  <a:cubicBezTo>
                    <a:pt x="85" y="353"/>
                    <a:pt x="70" y="341"/>
                    <a:pt x="55" y="333"/>
                  </a:cubicBezTo>
                  <a:cubicBezTo>
                    <a:pt x="55" y="332"/>
                    <a:pt x="55" y="331"/>
                    <a:pt x="55" y="330"/>
                  </a:cubicBezTo>
                  <a:cubicBezTo>
                    <a:pt x="55" y="325"/>
                    <a:pt x="54" y="320"/>
                    <a:pt x="53" y="315"/>
                  </a:cubicBezTo>
                  <a:cubicBezTo>
                    <a:pt x="50" y="316"/>
                    <a:pt x="50" y="316"/>
                    <a:pt x="50" y="316"/>
                  </a:cubicBezTo>
                  <a:cubicBezTo>
                    <a:pt x="50" y="321"/>
                    <a:pt x="50" y="326"/>
                    <a:pt x="50" y="331"/>
                  </a:cubicBezTo>
                  <a:cubicBezTo>
                    <a:pt x="50" y="331"/>
                    <a:pt x="50" y="331"/>
                    <a:pt x="50" y="331"/>
                  </a:cubicBezTo>
                  <a:cubicBezTo>
                    <a:pt x="48" y="324"/>
                    <a:pt x="48" y="315"/>
                    <a:pt x="47" y="311"/>
                  </a:cubicBezTo>
                  <a:close/>
                  <a:moveTo>
                    <a:pt x="382" y="436"/>
                  </a:moveTo>
                  <a:cubicBezTo>
                    <a:pt x="390" y="437"/>
                    <a:pt x="400" y="438"/>
                    <a:pt x="411" y="441"/>
                  </a:cubicBezTo>
                  <a:cubicBezTo>
                    <a:pt x="401" y="440"/>
                    <a:pt x="391" y="438"/>
                    <a:pt x="382" y="436"/>
                  </a:cubicBezTo>
                  <a:close/>
                  <a:moveTo>
                    <a:pt x="38" y="293"/>
                  </a:moveTo>
                  <a:cubicBezTo>
                    <a:pt x="33" y="288"/>
                    <a:pt x="28" y="283"/>
                    <a:pt x="24" y="278"/>
                  </a:cubicBezTo>
                  <a:cubicBezTo>
                    <a:pt x="24" y="278"/>
                    <a:pt x="24" y="278"/>
                    <a:pt x="24" y="278"/>
                  </a:cubicBezTo>
                  <a:cubicBezTo>
                    <a:pt x="25" y="277"/>
                    <a:pt x="25" y="277"/>
                    <a:pt x="26" y="276"/>
                  </a:cubicBezTo>
                  <a:cubicBezTo>
                    <a:pt x="26" y="276"/>
                    <a:pt x="27" y="276"/>
                    <a:pt x="27" y="276"/>
                  </a:cubicBezTo>
                  <a:cubicBezTo>
                    <a:pt x="29" y="277"/>
                    <a:pt x="31" y="278"/>
                    <a:pt x="32" y="279"/>
                  </a:cubicBezTo>
                  <a:cubicBezTo>
                    <a:pt x="33" y="280"/>
                    <a:pt x="33" y="281"/>
                    <a:pt x="34" y="282"/>
                  </a:cubicBezTo>
                  <a:cubicBezTo>
                    <a:pt x="34" y="282"/>
                    <a:pt x="34" y="282"/>
                    <a:pt x="34" y="282"/>
                  </a:cubicBezTo>
                  <a:cubicBezTo>
                    <a:pt x="33" y="282"/>
                    <a:pt x="33" y="283"/>
                    <a:pt x="32" y="283"/>
                  </a:cubicBezTo>
                  <a:cubicBezTo>
                    <a:pt x="34" y="285"/>
                    <a:pt x="34" y="285"/>
                    <a:pt x="34" y="285"/>
                  </a:cubicBezTo>
                  <a:cubicBezTo>
                    <a:pt x="34" y="284"/>
                    <a:pt x="35" y="284"/>
                    <a:pt x="35" y="284"/>
                  </a:cubicBezTo>
                  <a:cubicBezTo>
                    <a:pt x="35" y="284"/>
                    <a:pt x="35" y="284"/>
                    <a:pt x="36" y="284"/>
                  </a:cubicBezTo>
                  <a:cubicBezTo>
                    <a:pt x="37" y="284"/>
                    <a:pt x="39" y="285"/>
                    <a:pt x="42" y="286"/>
                  </a:cubicBezTo>
                  <a:cubicBezTo>
                    <a:pt x="42" y="286"/>
                    <a:pt x="42" y="286"/>
                    <a:pt x="42" y="287"/>
                  </a:cubicBezTo>
                  <a:cubicBezTo>
                    <a:pt x="43" y="289"/>
                    <a:pt x="44" y="290"/>
                    <a:pt x="45" y="292"/>
                  </a:cubicBezTo>
                  <a:cubicBezTo>
                    <a:pt x="46" y="291"/>
                    <a:pt x="46" y="291"/>
                    <a:pt x="46" y="291"/>
                  </a:cubicBezTo>
                  <a:cubicBezTo>
                    <a:pt x="48" y="293"/>
                    <a:pt x="49" y="295"/>
                    <a:pt x="51" y="297"/>
                  </a:cubicBezTo>
                  <a:cubicBezTo>
                    <a:pt x="51" y="297"/>
                    <a:pt x="51" y="298"/>
                    <a:pt x="50" y="298"/>
                  </a:cubicBezTo>
                  <a:cubicBezTo>
                    <a:pt x="50" y="299"/>
                    <a:pt x="50" y="299"/>
                    <a:pt x="50" y="299"/>
                  </a:cubicBezTo>
                  <a:cubicBezTo>
                    <a:pt x="46" y="297"/>
                    <a:pt x="42" y="295"/>
                    <a:pt x="38" y="293"/>
                  </a:cubicBezTo>
                  <a:close/>
                  <a:moveTo>
                    <a:pt x="60" y="279"/>
                  </a:moveTo>
                  <a:cubicBezTo>
                    <a:pt x="60" y="279"/>
                    <a:pt x="60" y="279"/>
                    <a:pt x="60" y="279"/>
                  </a:cubicBezTo>
                  <a:cubicBezTo>
                    <a:pt x="57" y="278"/>
                    <a:pt x="54" y="276"/>
                    <a:pt x="51" y="275"/>
                  </a:cubicBezTo>
                  <a:cubicBezTo>
                    <a:pt x="52" y="275"/>
                    <a:pt x="52" y="275"/>
                    <a:pt x="53" y="275"/>
                  </a:cubicBezTo>
                  <a:cubicBezTo>
                    <a:pt x="53" y="275"/>
                    <a:pt x="53" y="275"/>
                    <a:pt x="53" y="275"/>
                  </a:cubicBezTo>
                  <a:cubicBezTo>
                    <a:pt x="56" y="276"/>
                    <a:pt x="58" y="278"/>
                    <a:pt x="60" y="279"/>
                  </a:cubicBezTo>
                  <a:close/>
                  <a:moveTo>
                    <a:pt x="91" y="284"/>
                  </a:moveTo>
                  <a:cubicBezTo>
                    <a:pt x="105" y="292"/>
                    <a:pt x="120" y="303"/>
                    <a:pt x="134" y="316"/>
                  </a:cubicBezTo>
                  <a:cubicBezTo>
                    <a:pt x="152" y="332"/>
                    <a:pt x="169" y="350"/>
                    <a:pt x="183" y="364"/>
                  </a:cubicBezTo>
                  <a:cubicBezTo>
                    <a:pt x="182" y="364"/>
                    <a:pt x="180" y="364"/>
                    <a:pt x="179" y="364"/>
                  </a:cubicBezTo>
                  <a:cubicBezTo>
                    <a:pt x="179" y="364"/>
                    <a:pt x="181" y="364"/>
                    <a:pt x="183" y="365"/>
                  </a:cubicBezTo>
                  <a:cubicBezTo>
                    <a:pt x="186" y="367"/>
                    <a:pt x="188" y="370"/>
                    <a:pt x="191" y="372"/>
                  </a:cubicBezTo>
                  <a:cubicBezTo>
                    <a:pt x="191" y="371"/>
                    <a:pt x="191" y="371"/>
                    <a:pt x="191" y="371"/>
                  </a:cubicBezTo>
                  <a:cubicBezTo>
                    <a:pt x="190" y="373"/>
                    <a:pt x="191" y="377"/>
                    <a:pt x="195" y="377"/>
                  </a:cubicBezTo>
                  <a:cubicBezTo>
                    <a:pt x="195" y="377"/>
                    <a:pt x="196" y="377"/>
                    <a:pt x="196" y="377"/>
                  </a:cubicBezTo>
                  <a:cubicBezTo>
                    <a:pt x="196" y="377"/>
                    <a:pt x="196" y="377"/>
                    <a:pt x="196" y="377"/>
                  </a:cubicBezTo>
                  <a:cubicBezTo>
                    <a:pt x="189" y="377"/>
                    <a:pt x="182" y="377"/>
                    <a:pt x="174" y="377"/>
                  </a:cubicBezTo>
                  <a:cubicBezTo>
                    <a:pt x="174" y="377"/>
                    <a:pt x="174" y="376"/>
                    <a:pt x="173" y="376"/>
                  </a:cubicBezTo>
                  <a:cubicBezTo>
                    <a:pt x="174" y="376"/>
                    <a:pt x="174" y="376"/>
                    <a:pt x="174" y="376"/>
                  </a:cubicBezTo>
                  <a:cubicBezTo>
                    <a:pt x="174" y="376"/>
                    <a:pt x="174" y="376"/>
                    <a:pt x="175" y="377"/>
                  </a:cubicBezTo>
                  <a:cubicBezTo>
                    <a:pt x="175" y="376"/>
                    <a:pt x="175" y="376"/>
                    <a:pt x="175" y="376"/>
                  </a:cubicBezTo>
                  <a:cubicBezTo>
                    <a:pt x="177" y="377"/>
                    <a:pt x="178" y="377"/>
                    <a:pt x="180" y="377"/>
                  </a:cubicBezTo>
                  <a:cubicBezTo>
                    <a:pt x="182" y="377"/>
                    <a:pt x="183" y="377"/>
                    <a:pt x="184" y="376"/>
                  </a:cubicBezTo>
                  <a:cubicBezTo>
                    <a:pt x="186" y="376"/>
                    <a:pt x="186" y="376"/>
                    <a:pt x="186" y="376"/>
                  </a:cubicBezTo>
                  <a:cubicBezTo>
                    <a:pt x="185" y="374"/>
                    <a:pt x="185" y="374"/>
                    <a:pt x="185" y="374"/>
                  </a:cubicBezTo>
                  <a:cubicBezTo>
                    <a:pt x="182" y="371"/>
                    <a:pt x="180" y="369"/>
                    <a:pt x="177" y="366"/>
                  </a:cubicBezTo>
                  <a:cubicBezTo>
                    <a:pt x="179" y="365"/>
                    <a:pt x="180" y="362"/>
                    <a:pt x="178" y="361"/>
                  </a:cubicBezTo>
                  <a:cubicBezTo>
                    <a:pt x="173" y="357"/>
                    <a:pt x="167" y="354"/>
                    <a:pt x="162" y="350"/>
                  </a:cubicBezTo>
                  <a:cubicBezTo>
                    <a:pt x="154" y="344"/>
                    <a:pt x="147" y="338"/>
                    <a:pt x="139" y="332"/>
                  </a:cubicBezTo>
                  <a:cubicBezTo>
                    <a:pt x="139" y="332"/>
                    <a:pt x="139" y="332"/>
                    <a:pt x="139" y="332"/>
                  </a:cubicBezTo>
                  <a:cubicBezTo>
                    <a:pt x="125" y="318"/>
                    <a:pt x="108" y="300"/>
                    <a:pt x="91" y="284"/>
                  </a:cubicBezTo>
                  <a:close/>
                  <a:moveTo>
                    <a:pt x="83" y="277"/>
                  </a:moveTo>
                  <a:cubicBezTo>
                    <a:pt x="68" y="265"/>
                    <a:pt x="52" y="254"/>
                    <a:pt x="35" y="249"/>
                  </a:cubicBezTo>
                  <a:cubicBezTo>
                    <a:pt x="37" y="248"/>
                    <a:pt x="37" y="248"/>
                    <a:pt x="37" y="248"/>
                  </a:cubicBezTo>
                  <a:cubicBezTo>
                    <a:pt x="37" y="244"/>
                    <a:pt x="36" y="240"/>
                    <a:pt x="35" y="236"/>
                  </a:cubicBezTo>
                  <a:cubicBezTo>
                    <a:pt x="64" y="254"/>
                    <a:pt x="91" y="276"/>
                    <a:pt x="118" y="299"/>
                  </a:cubicBezTo>
                  <a:cubicBezTo>
                    <a:pt x="106" y="290"/>
                    <a:pt x="95" y="282"/>
                    <a:pt x="83" y="277"/>
                  </a:cubicBezTo>
                  <a:close/>
                  <a:moveTo>
                    <a:pt x="32" y="207"/>
                  </a:moveTo>
                  <a:cubicBezTo>
                    <a:pt x="36" y="210"/>
                    <a:pt x="40" y="213"/>
                    <a:pt x="45" y="216"/>
                  </a:cubicBezTo>
                  <a:cubicBezTo>
                    <a:pt x="92" y="254"/>
                    <a:pt x="148" y="294"/>
                    <a:pt x="192" y="335"/>
                  </a:cubicBezTo>
                  <a:cubicBezTo>
                    <a:pt x="192" y="338"/>
                    <a:pt x="191" y="342"/>
                    <a:pt x="190" y="345"/>
                  </a:cubicBezTo>
                  <a:cubicBezTo>
                    <a:pt x="143" y="305"/>
                    <a:pt x="98" y="265"/>
                    <a:pt x="44" y="234"/>
                  </a:cubicBezTo>
                  <a:cubicBezTo>
                    <a:pt x="43" y="237"/>
                    <a:pt x="43" y="237"/>
                    <a:pt x="43" y="237"/>
                  </a:cubicBezTo>
                  <a:cubicBezTo>
                    <a:pt x="97" y="267"/>
                    <a:pt x="142" y="307"/>
                    <a:pt x="189" y="347"/>
                  </a:cubicBezTo>
                  <a:cubicBezTo>
                    <a:pt x="189" y="349"/>
                    <a:pt x="188" y="351"/>
                    <a:pt x="188" y="352"/>
                  </a:cubicBezTo>
                  <a:cubicBezTo>
                    <a:pt x="187" y="354"/>
                    <a:pt x="190" y="356"/>
                    <a:pt x="191" y="354"/>
                  </a:cubicBezTo>
                  <a:cubicBezTo>
                    <a:pt x="195" y="344"/>
                    <a:pt x="197" y="334"/>
                    <a:pt x="200" y="323"/>
                  </a:cubicBezTo>
                  <a:cubicBezTo>
                    <a:pt x="232" y="324"/>
                    <a:pt x="356" y="324"/>
                    <a:pt x="420" y="327"/>
                  </a:cubicBezTo>
                  <a:cubicBezTo>
                    <a:pt x="421" y="328"/>
                    <a:pt x="421" y="328"/>
                    <a:pt x="421" y="328"/>
                  </a:cubicBezTo>
                  <a:cubicBezTo>
                    <a:pt x="425" y="333"/>
                    <a:pt x="429" y="337"/>
                    <a:pt x="434" y="341"/>
                  </a:cubicBezTo>
                  <a:cubicBezTo>
                    <a:pt x="398" y="340"/>
                    <a:pt x="251" y="336"/>
                    <a:pt x="200" y="344"/>
                  </a:cubicBezTo>
                  <a:cubicBezTo>
                    <a:pt x="438" y="344"/>
                    <a:pt x="438" y="344"/>
                    <a:pt x="438" y="344"/>
                  </a:cubicBezTo>
                  <a:cubicBezTo>
                    <a:pt x="445" y="351"/>
                    <a:pt x="454" y="357"/>
                    <a:pt x="462" y="363"/>
                  </a:cubicBezTo>
                  <a:cubicBezTo>
                    <a:pt x="452" y="358"/>
                    <a:pt x="442" y="352"/>
                    <a:pt x="433" y="345"/>
                  </a:cubicBezTo>
                  <a:cubicBezTo>
                    <a:pt x="433" y="345"/>
                    <a:pt x="433" y="345"/>
                    <a:pt x="433" y="345"/>
                  </a:cubicBezTo>
                  <a:cubicBezTo>
                    <a:pt x="431" y="348"/>
                    <a:pt x="431" y="348"/>
                    <a:pt x="431" y="348"/>
                  </a:cubicBezTo>
                  <a:cubicBezTo>
                    <a:pt x="431" y="348"/>
                    <a:pt x="431" y="348"/>
                    <a:pt x="431" y="348"/>
                  </a:cubicBezTo>
                  <a:cubicBezTo>
                    <a:pt x="431" y="348"/>
                    <a:pt x="431" y="348"/>
                    <a:pt x="431" y="348"/>
                  </a:cubicBezTo>
                  <a:cubicBezTo>
                    <a:pt x="444" y="356"/>
                    <a:pt x="457" y="366"/>
                    <a:pt x="471" y="373"/>
                  </a:cubicBezTo>
                  <a:cubicBezTo>
                    <a:pt x="471" y="374"/>
                    <a:pt x="471" y="374"/>
                    <a:pt x="471" y="375"/>
                  </a:cubicBezTo>
                  <a:cubicBezTo>
                    <a:pt x="446" y="372"/>
                    <a:pt x="349" y="368"/>
                    <a:pt x="274" y="367"/>
                  </a:cubicBezTo>
                  <a:cubicBezTo>
                    <a:pt x="273" y="366"/>
                    <a:pt x="272" y="365"/>
                    <a:pt x="271" y="365"/>
                  </a:cubicBezTo>
                  <a:cubicBezTo>
                    <a:pt x="263" y="365"/>
                    <a:pt x="256" y="365"/>
                    <a:pt x="248" y="366"/>
                  </a:cubicBezTo>
                  <a:cubicBezTo>
                    <a:pt x="223" y="365"/>
                    <a:pt x="203" y="365"/>
                    <a:pt x="191" y="365"/>
                  </a:cubicBezTo>
                  <a:cubicBezTo>
                    <a:pt x="201" y="365"/>
                    <a:pt x="217" y="366"/>
                    <a:pt x="236" y="367"/>
                  </a:cubicBezTo>
                  <a:cubicBezTo>
                    <a:pt x="232" y="368"/>
                    <a:pt x="227" y="369"/>
                    <a:pt x="223" y="370"/>
                  </a:cubicBezTo>
                  <a:cubicBezTo>
                    <a:pt x="223" y="370"/>
                    <a:pt x="223" y="370"/>
                    <a:pt x="223" y="370"/>
                  </a:cubicBezTo>
                  <a:cubicBezTo>
                    <a:pt x="213" y="370"/>
                    <a:pt x="204" y="370"/>
                    <a:pt x="194" y="370"/>
                  </a:cubicBezTo>
                  <a:cubicBezTo>
                    <a:pt x="193" y="370"/>
                    <a:pt x="193" y="370"/>
                    <a:pt x="192" y="370"/>
                  </a:cubicBezTo>
                  <a:cubicBezTo>
                    <a:pt x="193" y="370"/>
                    <a:pt x="193" y="370"/>
                    <a:pt x="193" y="370"/>
                  </a:cubicBezTo>
                  <a:cubicBezTo>
                    <a:pt x="191" y="368"/>
                    <a:pt x="189" y="366"/>
                    <a:pt x="187" y="365"/>
                  </a:cubicBezTo>
                  <a:cubicBezTo>
                    <a:pt x="188" y="365"/>
                    <a:pt x="189" y="365"/>
                    <a:pt x="191" y="365"/>
                  </a:cubicBezTo>
                  <a:cubicBezTo>
                    <a:pt x="189" y="365"/>
                    <a:pt x="188" y="365"/>
                    <a:pt x="187" y="365"/>
                  </a:cubicBezTo>
                  <a:cubicBezTo>
                    <a:pt x="174" y="352"/>
                    <a:pt x="159" y="335"/>
                    <a:pt x="142" y="320"/>
                  </a:cubicBezTo>
                  <a:cubicBezTo>
                    <a:pt x="148" y="325"/>
                    <a:pt x="153" y="329"/>
                    <a:pt x="158" y="334"/>
                  </a:cubicBezTo>
                  <a:cubicBezTo>
                    <a:pt x="159" y="332"/>
                    <a:pt x="159" y="332"/>
                    <a:pt x="159" y="332"/>
                  </a:cubicBezTo>
                  <a:cubicBezTo>
                    <a:pt x="120" y="297"/>
                    <a:pt x="79" y="261"/>
                    <a:pt x="35" y="232"/>
                  </a:cubicBezTo>
                  <a:cubicBezTo>
                    <a:pt x="34" y="226"/>
                    <a:pt x="33" y="219"/>
                    <a:pt x="32" y="212"/>
                  </a:cubicBezTo>
                  <a:cubicBezTo>
                    <a:pt x="34" y="215"/>
                    <a:pt x="35" y="218"/>
                    <a:pt x="35" y="222"/>
                  </a:cubicBezTo>
                  <a:cubicBezTo>
                    <a:pt x="35" y="222"/>
                    <a:pt x="35" y="222"/>
                    <a:pt x="35" y="223"/>
                  </a:cubicBezTo>
                  <a:cubicBezTo>
                    <a:pt x="37" y="223"/>
                    <a:pt x="37" y="223"/>
                    <a:pt x="37" y="223"/>
                  </a:cubicBezTo>
                  <a:cubicBezTo>
                    <a:pt x="37" y="222"/>
                    <a:pt x="37" y="222"/>
                    <a:pt x="37" y="222"/>
                  </a:cubicBezTo>
                  <a:cubicBezTo>
                    <a:pt x="37" y="216"/>
                    <a:pt x="35" y="211"/>
                    <a:pt x="32" y="20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8" name="Freeform 177"/>
            <p:cNvSpPr>
              <a:spLocks/>
            </p:cNvSpPr>
            <p:nvPr/>
          </p:nvSpPr>
          <p:spPr bwMode="auto">
            <a:xfrm>
              <a:off x="2982479" y="5120060"/>
              <a:ext cx="353585" cy="164578"/>
            </a:xfrm>
            <a:custGeom>
              <a:avLst/>
              <a:gdLst>
                <a:gd name="T0" fmla="*/ 0 w 116"/>
                <a:gd name="T1" fmla="*/ 2 h 54"/>
                <a:gd name="T2" fmla="*/ 0 w 116"/>
                <a:gd name="T3" fmla="*/ 1 h 54"/>
                <a:gd name="T4" fmla="*/ 1 w 116"/>
                <a:gd name="T5" fmla="*/ 0 h 54"/>
                <a:gd name="T6" fmla="*/ 2 w 116"/>
                <a:gd name="T7" fmla="*/ 0 h 54"/>
                <a:gd name="T8" fmla="*/ 3 w 116"/>
                <a:gd name="T9" fmla="*/ 0 h 54"/>
                <a:gd name="T10" fmla="*/ 3 w 116"/>
                <a:gd name="T11" fmla="*/ 1 h 54"/>
                <a:gd name="T12" fmla="*/ 5 w 116"/>
                <a:gd name="T13" fmla="*/ 6 h 54"/>
                <a:gd name="T14" fmla="*/ 15 w 116"/>
                <a:gd name="T15" fmla="*/ 5 h 54"/>
                <a:gd name="T16" fmla="*/ 66 w 116"/>
                <a:gd name="T17" fmla="*/ 20 h 54"/>
                <a:gd name="T18" fmla="*/ 116 w 116"/>
                <a:gd name="T19" fmla="*/ 37 h 54"/>
                <a:gd name="T20" fmla="*/ 116 w 116"/>
                <a:gd name="T21" fmla="*/ 39 h 54"/>
                <a:gd name="T22" fmla="*/ 65 w 116"/>
                <a:gd name="T23" fmla="*/ 22 h 54"/>
                <a:gd name="T24" fmla="*/ 15 w 116"/>
                <a:gd name="T25" fmla="*/ 7 h 54"/>
                <a:gd name="T26" fmla="*/ 5 w 116"/>
                <a:gd name="T27" fmla="*/ 8 h 54"/>
                <a:gd name="T28" fmla="*/ 6 w 116"/>
                <a:gd name="T29" fmla="*/ 9 h 54"/>
                <a:gd name="T30" fmla="*/ 8 w 116"/>
                <a:gd name="T31" fmla="*/ 26 h 54"/>
                <a:gd name="T32" fmla="*/ 81 w 116"/>
                <a:gd name="T33" fmla="*/ 52 h 54"/>
                <a:gd name="T34" fmla="*/ 80 w 116"/>
                <a:gd name="T35" fmla="*/ 54 h 54"/>
                <a:gd name="T36" fmla="*/ 9 w 116"/>
                <a:gd name="T37" fmla="*/ 29 h 54"/>
                <a:gd name="T38" fmla="*/ 10 w 116"/>
                <a:gd name="T39" fmla="*/ 40 h 54"/>
                <a:gd name="T40" fmla="*/ 8 w 116"/>
                <a:gd name="T41" fmla="*/ 40 h 54"/>
                <a:gd name="T42" fmla="*/ 7 w 116"/>
                <a:gd name="T43" fmla="*/ 32 h 54"/>
                <a:gd name="T44" fmla="*/ 6 w 116"/>
                <a:gd name="T45" fmla="*/ 28 h 54"/>
                <a:gd name="T46" fmla="*/ 3 w 116"/>
                <a:gd name="T47" fmla="*/ 26 h 54"/>
                <a:gd name="T48" fmla="*/ 4 w 116"/>
                <a:gd name="T49" fmla="*/ 24 h 54"/>
                <a:gd name="T50" fmla="*/ 6 w 116"/>
                <a:gd name="T51" fmla="*/ 25 h 54"/>
                <a:gd name="T52" fmla="*/ 4 w 116"/>
                <a:gd name="T53" fmla="*/ 12 h 54"/>
                <a:gd name="T54" fmla="*/ 2 w 116"/>
                <a:gd name="T55" fmla="*/ 4 h 54"/>
                <a:gd name="T56" fmla="*/ 1 w 116"/>
                <a:gd name="T57" fmla="*/ 2 h 54"/>
                <a:gd name="T58" fmla="*/ 1 w 116"/>
                <a:gd name="T59" fmla="*/ 2 h 54"/>
                <a:gd name="T60" fmla="*/ 0 w 116"/>
                <a:gd name="T61"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 h="54">
                  <a:moveTo>
                    <a:pt x="0" y="2"/>
                  </a:moveTo>
                  <a:cubicBezTo>
                    <a:pt x="0" y="1"/>
                    <a:pt x="0" y="1"/>
                    <a:pt x="0" y="1"/>
                  </a:cubicBezTo>
                  <a:cubicBezTo>
                    <a:pt x="1" y="0"/>
                    <a:pt x="1" y="0"/>
                    <a:pt x="1" y="0"/>
                  </a:cubicBezTo>
                  <a:cubicBezTo>
                    <a:pt x="1" y="0"/>
                    <a:pt x="1" y="0"/>
                    <a:pt x="2" y="0"/>
                  </a:cubicBezTo>
                  <a:cubicBezTo>
                    <a:pt x="2" y="0"/>
                    <a:pt x="3" y="0"/>
                    <a:pt x="3" y="0"/>
                  </a:cubicBezTo>
                  <a:cubicBezTo>
                    <a:pt x="3" y="0"/>
                    <a:pt x="3" y="1"/>
                    <a:pt x="3" y="1"/>
                  </a:cubicBezTo>
                  <a:cubicBezTo>
                    <a:pt x="4" y="2"/>
                    <a:pt x="4" y="4"/>
                    <a:pt x="5" y="6"/>
                  </a:cubicBezTo>
                  <a:cubicBezTo>
                    <a:pt x="8" y="5"/>
                    <a:pt x="11" y="5"/>
                    <a:pt x="15" y="5"/>
                  </a:cubicBezTo>
                  <a:cubicBezTo>
                    <a:pt x="31" y="5"/>
                    <a:pt x="48" y="12"/>
                    <a:pt x="66" y="20"/>
                  </a:cubicBezTo>
                  <a:cubicBezTo>
                    <a:pt x="83" y="28"/>
                    <a:pt x="100" y="35"/>
                    <a:pt x="116" y="37"/>
                  </a:cubicBezTo>
                  <a:cubicBezTo>
                    <a:pt x="116" y="39"/>
                    <a:pt x="116" y="39"/>
                    <a:pt x="116" y="39"/>
                  </a:cubicBezTo>
                  <a:cubicBezTo>
                    <a:pt x="99" y="38"/>
                    <a:pt x="82" y="30"/>
                    <a:pt x="65" y="22"/>
                  </a:cubicBezTo>
                  <a:cubicBezTo>
                    <a:pt x="47" y="15"/>
                    <a:pt x="30" y="7"/>
                    <a:pt x="15" y="7"/>
                  </a:cubicBezTo>
                  <a:cubicBezTo>
                    <a:pt x="11" y="7"/>
                    <a:pt x="8" y="8"/>
                    <a:pt x="5" y="8"/>
                  </a:cubicBezTo>
                  <a:cubicBezTo>
                    <a:pt x="5" y="8"/>
                    <a:pt x="5" y="9"/>
                    <a:pt x="6" y="9"/>
                  </a:cubicBezTo>
                  <a:cubicBezTo>
                    <a:pt x="7" y="14"/>
                    <a:pt x="8" y="20"/>
                    <a:pt x="8" y="26"/>
                  </a:cubicBezTo>
                  <a:cubicBezTo>
                    <a:pt x="32" y="36"/>
                    <a:pt x="56" y="44"/>
                    <a:pt x="81" y="52"/>
                  </a:cubicBezTo>
                  <a:cubicBezTo>
                    <a:pt x="80" y="54"/>
                    <a:pt x="80" y="54"/>
                    <a:pt x="80" y="54"/>
                  </a:cubicBezTo>
                  <a:cubicBezTo>
                    <a:pt x="56" y="46"/>
                    <a:pt x="32" y="39"/>
                    <a:pt x="9" y="29"/>
                  </a:cubicBezTo>
                  <a:cubicBezTo>
                    <a:pt x="10" y="34"/>
                    <a:pt x="10" y="38"/>
                    <a:pt x="10" y="40"/>
                  </a:cubicBezTo>
                  <a:cubicBezTo>
                    <a:pt x="8" y="40"/>
                    <a:pt x="8" y="40"/>
                    <a:pt x="8" y="40"/>
                  </a:cubicBezTo>
                  <a:cubicBezTo>
                    <a:pt x="8" y="39"/>
                    <a:pt x="7" y="36"/>
                    <a:pt x="7" y="32"/>
                  </a:cubicBezTo>
                  <a:cubicBezTo>
                    <a:pt x="7" y="30"/>
                    <a:pt x="6" y="29"/>
                    <a:pt x="6" y="28"/>
                  </a:cubicBezTo>
                  <a:cubicBezTo>
                    <a:pt x="5" y="27"/>
                    <a:pt x="4" y="27"/>
                    <a:pt x="3" y="26"/>
                  </a:cubicBezTo>
                  <a:cubicBezTo>
                    <a:pt x="4" y="24"/>
                    <a:pt x="4" y="24"/>
                    <a:pt x="4" y="24"/>
                  </a:cubicBezTo>
                  <a:cubicBezTo>
                    <a:pt x="5" y="24"/>
                    <a:pt x="5" y="24"/>
                    <a:pt x="6" y="25"/>
                  </a:cubicBezTo>
                  <a:cubicBezTo>
                    <a:pt x="5" y="20"/>
                    <a:pt x="4" y="16"/>
                    <a:pt x="4" y="12"/>
                  </a:cubicBezTo>
                  <a:cubicBezTo>
                    <a:pt x="3" y="9"/>
                    <a:pt x="2" y="6"/>
                    <a:pt x="2" y="4"/>
                  </a:cubicBezTo>
                  <a:cubicBezTo>
                    <a:pt x="2" y="3"/>
                    <a:pt x="1" y="3"/>
                    <a:pt x="1" y="2"/>
                  </a:cubicBezTo>
                  <a:cubicBezTo>
                    <a:pt x="1" y="2"/>
                    <a:pt x="1" y="2"/>
                    <a:pt x="1" y="2"/>
                  </a:cubicBezTo>
                  <a:lnTo>
                    <a:pt x="0"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9" name="Freeform 178"/>
            <p:cNvSpPr>
              <a:spLocks/>
            </p:cNvSpPr>
            <p:nvPr/>
          </p:nvSpPr>
          <p:spPr bwMode="auto">
            <a:xfrm>
              <a:off x="3010765" y="5168919"/>
              <a:ext cx="249438" cy="109290"/>
            </a:xfrm>
            <a:custGeom>
              <a:avLst/>
              <a:gdLst>
                <a:gd name="T0" fmla="*/ 82 w 82"/>
                <a:gd name="T1" fmla="*/ 36 h 36"/>
                <a:gd name="T2" fmla="*/ 81 w 82"/>
                <a:gd name="T3" fmla="*/ 36 h 36"/>
                <a:gd name="T4" fmla="*/ 76 w 82"/>
                <a:gd name="T5" fmla="*/ 34 h 36"/>
                <a:gd name="T6" fmla="*/ 39 w 82"/>
                <a:gd name="T7" fmla="*/ 16 h 36"/>
                <a:gd name="T8" fmla="*/ 17 w 82"/>
                <a:gd name="T9" fmla="*/ 7 h 36"/>
                <a:gd name="T10" fmla="*/ 0 w 82"/>
                <a:gd name="T11" fmla="*/ 3 h 36"/>
                <a:gd name="T12" fmla="*/ 0 w 82"/>
                <a:gd name="T13" fmla="*/ 0 h 36"/>
                <a:gd name="T14" fmla="*/ 22 w 82"/>
                <a:gd name="T15" fmla="*/ 5 h 36"/>
                <a:gd name="T16" fmla="*/ 61 w 82"/>
                <a:gd name="T17" fmla="*/ 23 h 36"/>
                <a:gd name="T18" fmla="*/ 75 w 82"/>
                <a:gd name="T19" fmla="*/ 30 h 36"/>
                <a:gd name="T20" fmla="*/ 80 w 82"/>
                <a:gd name="T21" fmla="*/ 33 h 36"/>
                <a:gd name="T22" fmla="*/ 81 w 82"/>
                <a:gd name="T23" fmla="*/ 33 h 36"/>
                <a:gd name="T24" fmla="*/ 82 w 82"/>
                <a:gd name="T25" fmla="*/ 33 h 36"/>
                <a:gd name="T26" fmla="*/ 82 w 82"/>
                <a:gd name="T27" fmla="*/ 33 h 36"/>
                <a:gd name="T28" fmla="*/ 82 w 82"/>
                <a:gd name="T29" fmla="*/ 34 h 36"/>
                <a:gd name="T30" fmla="*/ 82 w 82"/>
                <a:gd name="T31" fmla="*/ 34 h 36"/>
                <a:gd name="T32" fmla="*/ 81 w 82"/>
                <a:gd name="T33" fmla="*/ 33 h 36"/>
                <a:gd name="T34" fmla="*/ 82 w 82"/>
                <a:gd name="T3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36">
                  <a:moveTo>
                    <a:pt x="82" y="36"/>
                  </a:moveTo>
                  <a:cubicBezTo>
                    <a:pt x="81" y="36"/>
                    <a:pt x="81" y="36"/>
                    <a:pt x="81" y="36"/>
                  </a:cubicBezTo>
                  <a:cubicBezTo>
                    <a:pt x="80" y="36"/>
                    <a:pt x="78" y="35"/>
                    <a:pt x="76" y="34"/>
                  </a:cubicBezTo>
                  <a:cubicBezTo>
                    <a:pt x="69" y="30"/>
                    <a:pt x="54" y="22"/>
                    <a:pt x="39" y="16"/>
                  </a:cubicBezTo>
                  <a:cubicBezTo>
                    <a:pt x="32" y="12"/>
                    <a:pt x="24" y="9"/>
                    <a:pt x="17" y="7"/>
                  </a:cubicBezTo>
                  <a:cubicBezTo>
                    <a:pt x="11" y="4"/>
                    <a:pt x="4" y="3"/>
                    <a:pt x="0" y="3"/>
                  </a:cubicBezTo>
                  <a:cubicBezTo>
                    <a:pt x="0" y="0"/>
                    <a:pt x="0" y="0"/>
                    <a:pt x="0" y="0"/>
                  </a:cubicBezTo>
                  <a:cubicBezTo>
                    <a:pt x="6" y="0"/>
                    <a:pt x="14" y="2"/>
                    <a:pt x="22" y="5"/>
                  </a:cubicBezTo>
                  <a:cubicBezTo>
                    <a:pt x="35" y="10"/>
                    <a:pt x="49" y="17"/>
                    <a:pt x="61" y="23"/>
                  </a:cubicBezTo>
                  <a:cubicBezTo>
                    <a:pt x="67" y="26"/>
                    <a:pt x="72" y="29"/>
                    <a:pt x="75" y="30"/>
                  </a:cubicBezTo>
                  <a:cubicBezTo>
                    <a:pt x="77" y="31"/>
                    <a:pt x="79" y="32"/>
                    <a:pt x="80" y="33"/>
                  </a:cubicBezTo>
                  <a:cubicBezTo>
                    <a:pt x="80" y="33"/>
                    <a:pt x="81" y="33"/>
                    <a:pt x="81" y="33"/>
                  </a:cubicBezTo>
                  <a:cubicBezTo>
                    <a:pt x="82" y="33"/>
                    <a:pt x="82" y="33"/>
                    <a:pt x="82" y="33"/>
                  </a:cubicBezTo>
                  <a:cubicBezTo>
                    <a:pt x="82" y="33"/>
                    <a:pt x="82" y="33"/>
                    <a:pt x="82" y="33"/>
                  </a:cubicBezTo>
                  <a:cubicBezTo>
                    <a:pt x="82" y="34"/>
                    <a:pt x="82" y="34"/>
                    <a:pt x="82" y="34"/>
                  </a:cubicBezTo>
                  <a:cubicBezTo>
                    <a:pt x="82" y="34"/>
                    <a:pt x="82" y="34"/>
                    <a:pt x="82" y="34"/>
                  </a:cubicBezTo>
                  <a:cubicBezTo>
                    <a:pt x="81" y="33"/>
                    <a:pt x="81" y="33"/>
                    <a:pt x="81" y="33"/>
                  </a:cubicBezTo>
                  <a:cubicBezTo>
                    <a:pt x="82" y="36"/>
                    <a:pt x="82" y="36"/>
                    <a:pt x="82" y="3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0" name="Freeform 179"/>
            <p:cNvSpPr>
              <a:spLocks/>
            </p:cNvSpPr>
            <p:nvPr/>
          </p:nvSpPr>
          <p:spPr bwMode="auto">
            <a:xfrm>
              <a:off x="3111055" y="4058020"/>
              <a:ext cx="96432" cy="102861"/>
            </a:xfrm>
            <a:custGeom>
              <a:avLst/>
              <a:gdLst>
                <a:gd name="T0" fmla="*/ 22 w 32"/>
                <a:gd name="T1" fmla="*/ 13 h 34"/>
                <a:gd name="T2" fmla="*/ 32 w 32"/>
                <a:gd name="T3" fmla="*/ 34 h 34"/>
                <a:gd name="T4" fmla="*/ 32 w 32"/>
                <a:gd name="T5" fmla="*/ 34 h 34"/>
                <a:gd name="T6" fmla="*/ 29 w 32"/>
                <a:gd name="T7" fmla="*/ 34 h 34"/>
                <a:gd name="T8" fmla="*/ 29 w 32"/>
                <a:gd name="T9" fmla="*/ 34 h 34"/>
                <a:gd name="T10" fmla="*/ 20 w 32"/>
                <a:gd name="T11" fmla="*/ 15 h 34"/>
                <a:gd name="T12" fmla="*/ 0 w 32"/>
                <a:gd name="T13" fmla="*/ 2 h 34"/>
                <a:gd name="T14" fmla="*/ 0 w 32"/>
                <a:gd name="T15" fmla="*/ 0 h 34"/>
                <a:gd name="T16" fmla="*/ 22 w 32"/>
                <a:gd name="T17" fmla="*/ 1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4">
                  <a:moveTo>
                    <a:pt x="22" y="13"/>
                  </a:moveTo>
                  <a:cubicBezTo>
                    <a:pt x="28" y="19"/>
                    <a:pt x="32" y="27"/>
                    <a:pt x="32" y="34"/>
                  </a:cubicBezTo>
                  <a:cubicBezTo>
                    <a:pt x="32" y="34"/>
                    <a:pt x="32" y="34"/>
                    <a:pt x="32" y="34"/>
                  </a:cubicBezTo>
                  <a:cubicBezTo>
                    <a:pt x="29" y="34"/>
                    <a:pt x="29" y="34"/>
                    <a:pt x="29" y="34"/>
                  </a:cubicBezTo>
                  <a:cubicBezTo>
                    <a:pt x="29" y="34"/>
                    <a:pt x="29" y="34"/>
                    <a:pt x="29" y="34"/>
                  </a:cubicBezTo>
                  <a:cubicBezTo>
                    <a:pt x="30" y="28"/>
                    <a:pt x="26" y="21"/>
                    <a:pt x="20" y="15"/>
                  </a:cubicBezTo>
                  <a:cubicBezTo>
                    <a:pt x="15" y="9"/>
                    <a:pt x="7" y="4"/>
                    <a:pt x="0" y="2"/>
                  </a:cubicBezTo>
                  <a:cubicBezTo>
                    <a:pt x="0" y="0"/>
                    <a:pt x="0" y="0"/>
                    <a:pt x="0" y="0"/>
                  </a:cubicBezTo>
                  <a:cubicBezTo>
                    <a:pt x="8" y="1"/>
                    <a:pt x="16" y="7"/>
                    <a:pt x="2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1" name="Freeform 180"/>
            <p:cNvSpPr>
              <a:spLocks/>
            </p:cNvSpPr>
            <p:nvPr/>
          </p:nvSpPr>
          <p:spPr bwMode="auto">
            <a:xfrm>
              <a:off x="3509641" y="3982160"/>
              <a:ext cx="100289" cy="189007"/>
            </a:xfrm>
            <a:custGeom>
              <a:avLst/>
              <a:gdLst>
                <a:gd name="T0" fmla="*/ 3 w 33"/>
                <a:gd name="T1" fmla="*/ 60 h 62"/>
                <a:gd name="T2" fmla="*/ 1 w 33"/>
                <a:gd name="T3" fmla="*/ 59 h 62"/>
                <a:gd name="T4" fmla="*/ 28 w 33"/>
                <a:gd name="T5" fmla="*/ 2 h 62"/>
                <a:gd name="T6" fmla="*/ 32 w 33"/>
                <a:gd name="T7" fmla="*/ 4 h 62"/>
                <a:gd name="T8" fmla="*/ 3 w 33"/>
                <a:gd name="T9" fmla="*/ 60 h 62"/>
              </a:gdLst>
              <a:ahLst/>
              <a:cxnLst>
                <a:cxn ang="0">
                  <a:pos x="T0" y="T1"/>
                </a:cxn>
                <a:cxn ang="0">
                  <a:pos x="T2" y="T3"/>
                </a:cxn>
                <a:cxn ang="0">
                  <a:pos x="T4" y="T5"/>
                </a:cxn>
                <a:cxn ang="0">
                  <a:pos x="T6" y="T7"/>
                </a:cxn>
                <a:cxn ang="0">
                  <a:pos x="T8" y="T9"/>
                </a:cxn>
              </a:cxnLst>
              <a:rect l="0" t="0" r="r" b="b"/>
              <a:pathLst>
                <a:path w="33" h="62">
                  <a:moveTo>
                    <a:pt x="3" y="60"/>
                  </a:moveTo>
                  <a:cubicBezTo>
                    <a:pt x="3" y="62"/>
                    <a:pt x="0" y="60"/>
                    <a:pt x="1" y="59"/>
                  </a:cubicBezTo>
                  <a:cubicBezTo>
                    <a:pt x="7" y="39"/>
                    <a:pt x="20" y="21"/>
                    <a:pt x="28" y="2"/>
                  </a:cubicBezTo>
                  <a:cubicBezTo>
                    <a:pt x="29" y="0"/>
                    <a:pt x="33" y="2"/>
                    <a:pt x="32" y="4"/>
                  </a:cubicBezTo>
                  <a:cubicBezTo>
                    <a:pt x="23" y="23"/>
                    <a:pt x="11" y="40"/>
                    <a:pt x="3" y="6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2" name="Freeform 181"/>
            <p:cNvSpPr>
              <a:spLocks/>
            </p:cNvSpPr>
            <p:nvPr/>
          </p:nvSpPr>
          <p:spPr bwMode="auto">
            <a:xfrm>
              <a:off x="3035195" y="3705721"/>
              <a:ext cx="276439" cy="263581"/>
            </a:xfrm>
            <a:custGeom>
              <a:avLst/>
              <a:gdLst>
                <a:gd name="T0" fmla="*/ 82 w 91"/>
                <a:gd name="T1" fmla="*/ 13 h 87"/>
                <a:gd name="T2" fmla="*/ 60 w 91"/>
                <a:gd name="T3" fmla="*/ 23 h 87"/>
                <a:gd name="T4" fmla="*/ 39 w 91"/>
                <a:gd name="T5" fmla="*/ 38 h 87"/>
                <a:gd name="T6" fmla="*/ 4 w 91"/>
                <a:gd name="T7" fmla="*/ 84 h 87"/>
                <a:gd name="T8" fmla="*/ 0 w 91"/>
                <a:gd name="T9" fmla="*/ 83 h 87"/>
                <a:gd name="T10" fmla="*/ 29 w 91"/>
                <a:gd name="T11" fmla="*/ 41 h 87"/>
                <a:gd name="T12" fmla="*/ 55 w 91"/>
                <a:gd name="T13" fmla="*/ 21 h 87"/>
                <a:gd name="T14" fmla="*/ 66 w 91"/>
                <a:gd name="T15" fmla="*/ 15 h 87"/>
                <a:gd name="T16" fmla="*/ 81 w 91"/>
                <a:gd name="T17" fmla="*/ 7 h 87"/>
                <a:gd name="T18" fmla="*/ 82 w 91"/>
                <a:gd name="T19" fmla="*/ 1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87">
                  <a:moveTo>
                    <a:pt x="82" y="13"/>
                  </a:moveTo>
                  <a:cubicBezTo>
                    <a:pt x="77" y="11"/>
                    <a:pt x="64" y="20"/>
                    <a:pt x="60" y="23"/>
                  </a:cubicBezTo>
                  <a:cubicBezTo>
                    <a:pt x="53" y="27"/>
                    <a:pt x="46" y="32"/>
                    <a:pt x="39" y="38"/>
                  </a:cubicBezTo>
                  <a:cubicBezTo>
                    <a:pt x="24" y="49"/>
                    <a:pt x="8" y="65"/>
                    <a:pt x="4" y="84"/>
                  </a:cubicBezTo>
                  <a:cubicBezTo>
                    <a:pt x="4" y="87"/>
                    <a:pt x="0" y="86"/>
                    <a:pt x="0" y="83"/>
                  </a:cubicBezTo>
                  <a:cubicBezTo>
                    <a:pt x="3" y="66"/>
                    <a:pt x="16" y="52"/>
                    <a:pt x="29" y="41"/>
                  </a:cubicBezTo>
                  <a:cubicBezTo>
                    <a:pt x="37" y="33"/>
                    <a:pt x="46" y="27"/>
                    <a:pt x="55" y="21"/>
                  </a:cubicBezTo>
                  <a:cubicBezTo>
                    <a:pt x="58" y="18"/>
                    <a:pt x="62" y="16"/>
                    <a:pt x="66" y="15"/>
                  </a:cubicBezTo>
                  <a:cubicBezTo>
                    <a:pt x="70" y="12"/>
                    <a:pt x="78" y="11"/>
                    <a:pt x="81" y="7"/>
                  </a:cubicBezTo>
                  <a:cubicBezTo>
                    <a:pt x="87" y="0"/>
                    <a:pt x="91" y="16"/>
                    <a:pt x="8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3" name="Freeform 182"/>
            <p:cNvSpPr>
              <a:spLocks/>
            </p:cNvSpPr>
            <p:nvPr/>
          </p:nvSpPr>
          <p:spPr bwMode="auto">
            <a:xfrm>
              <a:off x="2886046" y="4529895"/>
              <a:ext cx="738028" cy="57859"/>
            </a:xfrm>
            <a:custGeom>
              <a:avLst/>
              <a:gdLst>
                <a:gd name="T0" fmla="*/ 2 w 243"/>
                <a:gd name="T1" fmla="*/ 13 h 19"/>
                <a:gd name="T2" fmla="*/ 123 w 243"/>
                <a:gd name="T3" fmla="*/ 7 h 19"/>
                <a:gd name="T4" fmla="*/ 181 w 243"/>
                <a:gd name="T5" fmla="*/ 3 h 19"/>
                <a:gd name="T6" fmla="*/ 241 w 243"/>
                <a:gd name="T7" fmla="*/ 2 h 19"/>
                <a:gd name="T8" fmla="*/ 240 w 243"/>
                <a:gd name="T9" fmla="*/ 7 h 19"/>
                <a:gd name="T10" fmla="*/ 182 w 243"/>
                <a:gd name="T11" fmla="*/ 9 h 19"/>
                <a:gd name="T12" fmla="*/ 123 w 243"/>
                <a:gd name="T13" fmla="*/ 12 h 19"/>
                <a:gd name="T14" fmla="*/ 32 w 243"/>
                <a:gd name="T15" fmla="*/ 16 h 19"/>
                <a:gd name="T16" fmla="*/ 30 w 243"/>
                <a:gd name="T17" fmla="*/ 18 h 19"/>
                <a:gd name="T18" fmla="*/ 3 w 243"/>
                <a:gd name="T19" fmla="*/ 17 h 19"/>
                <a:gd name="T20" fmla="*/ 2 w 243"/>
                <a:gd name="T21"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19">
                  <a:moveTo>
                    <a:pt x="2" y="13"/>
                  </a:moveTo>
                  <a:cubicBezTo>
                    <a:pt x="42" y="12"/>
                    <a:pt x="83" y="9"/>
                    <a:pt x="123" y="7"/>
                  </a:cubicBezTo>
                  <a:cubicBezTo>
                    <a:pt x="142" y="5"/>
                    <a:pt x="162" y="4"/>
                    <a:pt x="181" y="3"/>
                  </a:cubicBezTo>
                  <a:cubicBezTo>
                    <a:pt x="201" y="2"/>
                    <a:pt x="221" y="0"/>
                    <a:pt x="241" y="2"/>
                  </a:cubicBezTo>
                  <a:cubicBezTo>
                    <a:pt x="243" y="3"/>
                    <a:pt x="243" y="6"/>
                    <a:pt x="240" y="7"/>
                  </a:cubicBezTo>
                  <a:cubicBezTo>
                    <a:pt x="221" y="9"/>
                    <a:pt x="201" y="8"/>
                    <a:pt x="182" y="9"/>
                  </a:cubicBezTo>
                  <a:cubicBezTo>
                    <a:pt x="162" y="10"/>
                    <a:pt x="143" y="11"/>
                    <a:pt x="123" y="12"/>
                  </a:cubicBezTo>
                  <a:cubicBezTo>
                    <a:pt x="93" y="14"/>
                    <a:pt x="62" y="16"/>
                    <a:pt x="32" y="16"/>
                  </a:cubicBezTo>
                  <a:cubicBezTo>
                    <a:pt x="32" y="17"/>
                    <a:pt x="32" y="19"/>
                    <a:pt x="30" y="18"/>
                  </a:cubicBezTo>
                  <a:cubicBezTo>
                    <a:pt x="21" y="17"/>
                    <a:pt x="12" y="17"/>
                    <a:pt x="3" y="17"/>
                  </a:cubicBezTo>
                  <a:cubicBezTo>
                    <a:pt x="0" y="17"/>
                    <a:pt x="0" y="13"/>
                    <a:pt x="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grpSp>
      <p:sp>
        <p:nvSpPr>
          <p:cNvPr id="48" name="Freeform 184"/>
          <p:cNvSpPr>
            <a:spLocks noEditPoints="1"/>
          </p:cNvSpPr>
          <p:nvPr/>
        </p:nvSpPr>
        <p:spPr bwMode="auto">
          <a:xfrm>
            <a:off x="4549676" y="2583943"/>
            <a:ext cx="950613" cy="642525"/>
          </a:xfrm>
          <a:custGeom>
            <a:avLst/>
            <a:gdLst>
              <a:gd name="T0" fmla="*/ 98 w 185"/>
              <a:gd name="T1" fmla="*/ 2 h 125"/>
              <a:gd name="T2" fmla="*/ 184 w 185"/>
              <a:gd name="T3" fmla="*/ 82 h 125"/>
              <a:gd name="T4" fmla="*/ 118 w 185"/>
              <a:gd name="T5" fmla="*/ 119 h 125"/>
              <a:gd name="T6" fmla="*/ 92 w 185"/>
              <a:gd name="T7" fmla="*/ 109 h 125"/>
              <a:gd name="T8" fmla="*/ 4 w 185"/>
              <a:gd name="T9" fmla="*/ 120 h 125"/>
              <a:gd name="T10" fmla="*/ 5 w 185"/>
              <a:gd name="T11" fmla="*/ 4 h 125"/>
              <a:gd name="T12" fmla="*/ 91 w 185"/>
              <a:gd name="T13" fmla="*/ 8 h 125"/>
              <a:gd name="T14" fmla="*/ 106 w 185"/>
              <a:gd name="T15" fmla="*/ 10 h 125"/>
              <a:gd name="T16" fmla="*/ 98 w 185"/>
              <a:gd name="T17" fmla="*/ 19 h 125"/>
              <a:gd name="T18" fmla="*/ 98 w 185"/>
              <a:gd name="T19" fmla="*/ 22 h 125"/>
              <a:gd name="T20" fmla="*/ 99 w 185"/>
              <a:gd name="T21" fmla="*/ 32 h 125"/>
              <a:gd name="T22" fmla="*/ 99 w 185"/>
              <a:gd name="T23" fmla="*/ 46 h 125"/>
              <a:gd name="T24" fmla="*/ 104 w 185"/>
              <a:gd name="T25" fmla="*/ 59 h 125"/>
              <a:gd name="T26" fmla="*/ 105 w 185"/>
              <a:gd name="T27" fmla="*/ 66 h 125"/>
              <a:gd name="T28" fmla="*/ 99 w 185"/>
              <a:gd name="T29" fmla="*/ 79 h 125"/>
              <a:gd name="T30" fmla="*/ 99 w 185"/>
              <a:gd name="T31" fmla="*/ 92 h 125"/>
              <a:gd name="T32" fmla="*/ 99 w 185"/>
              <a:gd name="T33" fmla="*/ 94 h 125"/>
              <a:gd name="T34" fmla="*/ 104 w 185"/>
              <a:gd name="T35" fmla="*/ 111 h 125"/>
              <a:gd name="T36" fmla="*/ 173 w 185"/>
              <a:gd name="T37" fmla="*/ 116 h 125"/>
              <a:gd name="T38" fmla="*/ 11 w 185"/>
              <a:gd name="T39" fmla="*/ 5 h 125"/>
              <a:gd name="T40" fmla="*/ 89 w 185"/>
              <a:gd name="T41" fmla="*/ 115 h 125"/>
              <a:gd name="T42" fmla="*/ 82 w 185"/>
              <a:gd name="T43" fmla="*/ 104 h 125"/>
              <a:gd name="T44" fmla="*/ 80 w 185"/>
              <a:gd name="T45" fmla="*/ 90 h 125"/>
              <a:gd name="T46" fmla="*/ 80 w 185"/>
              <a:gd name="T47" fmla="*/ 78 h 125"/>
              <a:gd name="T48" fmla="*/ 89 w 185"/>
              <a:gd name="T49" fmla="*/ 69 h 125"/>
              <a:gd name="T50" fmla="*/ 88 w 185"/>
              <a:gd name="T51" fmla="*/ 67 h 125"/>
              <a:gd name="T52" fmla="*/ 81 w 185"/>
              <a:gd name="T53" fmla="*/ 52 h 125"/>
              <a:gd name="T54" fmla="*/ 82 w 185"/>
              <a:gd name="T55" fmla="*/ 45 h 125"/>
              <a:gd name="T56" fmla="*/ 88 w 185"/>
              <a:gd name="T57" fmla="*/ 33 h 125"/>
              <a:gd name="T58" fmla="*/ 88 w 185"/>
              <a:gd name="T59" fmla="*/ 21 h 125"/>
              <a:gd name="T60" fmla="*/ 88 w 185"/>
              <a:gd name="T61" fmla="*/ 18 h 125"/>
              <a:gd name="T62" fmla="*/ 79 w 185"/>
              <a:gd name="T63" fmla="*/ 8 h 125"/>
              <a:gd name="T64" fmla="*/ 11 w 185"/>
              <a:gd name="T65" fmla="*/ 5 h 125"/>
              <a:gd name="T66" fmla="*/ 7 w 185"/>
              <a:gd name="T67" fmla="*/ 6 h 125"/>
              <a:gd name="T68" fmla="*/ 7 w 185"/>
              <a:gd name="T69" fmla="*/ 119 h 125"/>
              <a:gd name="T70" fmla="*/ 179 w 185"/>
              <a:gd name="T71" fmla="*/ 11 h 125"/>
              <a:gd name="T72" fmla="*/ 180 w 185"/>
              <a:gd name="T73" fmla="*/ 10 h 125"/>
              <a:gd name="T74" fmla="*/ 90 w 185"/>
              <a:gd name="T75" fmla="*/ 11 h 125"/>
              <a:gd name="T76" fmla="*/ 96 w 185"/>
              <a:gd name="T77" fmla="*/ 11 h 125"/>
              <a:gd name="T78" fmla="*/ 182 w 185"/>
              <a:gd name="T79" fmla="*/ 109 h 125"/>
              <a:gd name="T80" fmla="*/ 181 w 185"/>
              <a:gd name="T81" fmla="*/ 116 h 125"/>
              <a:gd name="T82" fmla="*/ 96 w 185"/>
              <a:gd name="T83" fmla="*/ 22 h 125"/>
              <a:gd name="T84" fmla="*/ 91 w 185"/>
              <a:gd name="T85" fmla="*/ 43 h 125"/>
              <a:gd name="T86" fmla="*/ 91 w 185"/>
              <a:gd name="T87" fmla="*/ 43 h 125"/>
              <a:gd name="T88" fmla="*/ 97 w 185"/>
              <a:gd name="T89" fmla="*/ 45 h 125"/>
              <a:gd name="T90" fmla="*/ 91 w 185"/>
              <a:gd name="T91" fmla="*/ 66 h 125"/>
              <a:gd name="T92" fmla="*/ 91 w 185"/>
              <a:gd name="T93" fmla="*/ 56 h 125"/>
              <a:gd name="T94" fmla="*/ 178 w 185"/>
              <a:gd name="T95" fmla="*/ 63 h 125"/>
              <a:gd name="T96" fmla="*/ 178 w 185"/>
              <a:gd name="T97" fmla="*/ 120 h 125"/>
              <a:gd name="T98" fmla="*/ 97 w 185"/>
              <a:gd name="T99" fmla="*/ 79 h 125"/>
              <a:gd name="T100" fmla="*/ 91 w 185"/>
              <a:gd name="T101" fmla="*/ 79 h 125"/>
              <a:gd name="T102" fmla="*/ 97 w 185"/>
              <a:gd name="T103" fmla="*/ 92 h 125"/>
              <a:gd name="T104" fmla="*/ 91 w 185"/>
              <a:gd name="T105" fmla="*/ 107 h 125"/>
              <a:gd name="T106" fmla="*/ 91 w 185"/>
              <a:gd name="T107" fmla="*/ 94 h 125"/>
              <a:gd name="T108" fmla="*/ 40 w 185"/>
              <a:gd name="T109" fmla="*/ 12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5" h="125">
                <a:moveTo>
                  <a:pt x="91" y="8"/>
                </a:moveTo>
                <a:cubicBezTo>
                  <a:pt x="92" y="9"/>
                  <a:pt x="94" y="9"/>
                  <a:pt x="96" y="9"/>
                </a:cubicBezTo>
                <a:cubicBezTo>
                  <a:pt x="97" y="6"/>
                  <a:pt x="96" y="4"/>
                  <a:pt x="98" y="2"/>
                </a:cubicBezTo>
                <a:cubicBezTo>
                  <a:pt x="123" y="1"/>
                  <a:pt x="151" y="0"/>
                  <a:pt x="177" y="3"/>
                </a:cubicBezTo>
                <a:cubicBezTo>
                  <a:pt x="179" y="6"/>
                  <a:pt x="181" y="8"/>
                  <a:pt x="185" y="8"/>
                </a:cubicBezTo>
                <a:cubicBezTo>
                  <a:pt x="182" y="32"/>
                  <a:pt x="185" y="56"/>
                  <a:pt x="184" y="82"/>
                </a:cubicBezTo>
                <a:cubicBezTo>
                  <a:pt x="184" y="92"/>
                  <a:pt x="185" y="105"/>
                  <a:pt x="185" y="116"/>
                </a:cubicBezTo>
                <a:cubicBezTo>
                  <a:pt x="183" y="118"/>
                  <a:pt x="179" y="119"/>
                  <a:pt x="180" y="123"/>
                </a:cubicBezTo>
                <a:cubicBezTo>
                  <a:pt x="160" y="124"/>
                  <a:pt x="138" y="120"/>
                  <a:pt x="118" y="119"/>
                </a:cubicBezTo>
                <a:cubicBezTo>
                  <a:pt x="111" y="119"/>
                  <a:pt x="104" y="119"/>
                  <a:pt x="98" y="118"/>
                </a:cubicBezTo>
                <a:cubicBezTo>
                  <a:pt x="97" y="116"/>
                  <a:pt x="98" y="113"/>
                  <a:pt x="98" y="110"/>
                </a:cubicBezTo>
                <a:cubicBezTo>
                  <a:pt x="96" y="109"/>
                  <a:pt x="94" y="110"/>
                  <a:pt x="92" y="109"/>
                </a:cubicBezTo>
                <a:cubicBezTo>
                  <a:pt x="92" y="111"/>
                  <a:pt x="92" y="115"/>
                  <a:pt x="92" y="118"/>
                </a:cubicBezTo>
                <a:cubicBezTo>
                  <a:pt x="64" y="120"/>
                  <a:pt x="37" y="124"/>
                  <a:pt x="9" y="125"/>
                </a:cubicBezTo>
                <a:cubicBezTo>
                  <a:pt x="8" y="123"/>
                  <a:pt x="5" y="122"/>
                  <a:pt x="4" y="120"/>
                </a:cubicBezTo>
                <a:cubicBezTo>
                  <a:pt x="2" y="116"/>
                  <a:pt x="3" y="107"/>
                  <a:pt x="3" y="102"/>
                </a:cubicBezTo>
                <a:cubicBezTo>
                  <a:pt x="3" y="71"/>
                  <a:pt x="0" y="35"/>
                  <a:pt x="2" y="2"/>
                </a:cubicBezTo>
                <a:cubicBezTo>
                  <a:pt x="4" y="1"/>
                  <a:pt x="4" y="4"/>
                  <a:pt x="5" y="4"/>
                </a:cubicBezTo>
                <a:cubicBezTo>
                  <a:pt x="7" y="4"/>
                  <a:pt x="8" y="3"/>
                  <a:pt x="9" y="2"/>
                </a:cubicBezTo>
                <a:cubicBezTo>
                  <a:pt x="35" y="2"/>
                  <a:pt x="62" y="3"/>
                  <a:pt x="89" y="1"/>
                </a:cubicBezTo>
                <a:cubicBezTo>
                  <a:pt x="92" y="2"/>
                  <a:pt x="90" y="5"/>
                  <a:pt x="91" y="8"/>
                </a:cubicBezTo>
                <a:close/>
                <a:moveTo>
                  <a:pt x="98" y="5"/>
                </a:moveTo>
                <a:cubicBezTo>
                  <a:pt x="98" y="6"/>
                  <a:pt x="99" y="7"/>
                  <a:pt x="99" y="8"/>
                </a:cubicBezTo>
                <a:cubicBezTo>
                  <a:pt x="101" y="7"/>
                  <a:pt x="105" y="6"/>
                  <a:pt x="106" y="10"/>
                </a:cubicBezTo>
                <a:cubicBezTo>
                  <a:pt x="105" y="11"/>
                  <a:pt x="105" y="13"/>
                  <a:pt x="102" y="13"/>
                </a:cubicBezTo>
                <a:cubicBezTo>
                  <a:pt x="101" y="13"/>
                  <a:pt x="100" y="10"/>
                  <a:pt x="99" y="11"/>
                </a:cubicBezTo>
                <a:cubicBezTo>
                  <a:pt x="98" y="14"/>
                  <a:pt x="99" y="17"/>
                  <a:pt x="98" y="19"/>
                </a:cubicBezTo>
                <a:cubicBezTo>
                  <a:pt x="101" y="20"/>
                  <a:pt x="104" y="17"/>
                  <a:pt x="106" y="20"/>
                </a:cubicBezTo>
                <a:cubicBezTo>
                  <a:pt x="106" y="22"/>
                  <a:pt x="105" y="23"/>
                  <a:pt x="103" y="23"/>
                </a:cubicBezTo>
                <a:cubicBezTo>
                  <a:pt x="102" y="23"/>
                  <a:pt x="101" y="21"/>
                  <a:pt x="98" y="22"/>
                </a:cubicBezTo>
                <a:cubicBezTo>
                  <a:pt x="98" y="25"/>
                  <a:pt x="98" y="28"/>
                  <a:pt x="99" y="30"/>
                </a:cubicBezTo>
                <a:cubicBezTo>
                  <a:pt x="101" y="29"/>
                  <a:pt x="107" y="27"/>
                  <a:pt x="107" y="31"/>
                </a:cubicBezTo>
                <a:cubicBezTo>
                  <a:pt x="106" y="34"/>
                  <a:pt x="101" y="32"/>
                  <a:pt x="99" y="32"/>
                </a:cubicBezTo>
                <a:cubicBezTo>
                  <a:pt x="99" y="37"/>
                  <a:pt x="98" y="41"/>
                  <a:pt x="100" y="43"/>
                </a:cubicBezTo>
                <a:cubicBezTo>
                  <a:pt x="101" y="42"/>
                  <a:pt x="107" y="40"/>
                  <a:pt x="107" y="45"/>
                </a:cubicBezTo>
                <a:cubicBezTo>
                  <a:pt x="105" y="47"/>
                  <a:pt x="102" y="46"/>
                  <a:pt x="99" y="46"/>
                </a:cubicBezTo>
                <a:cubicBezTo>
                  <a:pt x="99" y="49"/>
                  <a:pt x="99" y="51"/>
                  <a:pt x="99" y="54"/>
                </a:cubicBezTo>
                <a:cubicBezTo>
                  <a:pt x="101" y="54"/>
                  <a:pt x="102" y="54"/>
                  <a:pt x="104" y="53"/>
                </a:cubicBezTo>
                <a:cubicBezTo>
                  <a:pt x="106" y="54"/>
                  <a:pt x="108" y="58"/>
                  <a:pt x="104" y="59"/>
                </a:cubicBezTo>
                <a:cubicBezTo>
                  <a:pt x="102" y="58"/>
                  <a:pt x="102" y="56"/>
                  <a:pt x="99" y="56"/>
                </a:cubicBezTo>
                <a:cubicBezTo>
                  <a:pt x="99" y="60"/>
                  <a:pt x="99" y="62"/>
                  <a:pt x="99" y="66"/>
                </a:cubicBezTo>
                <a:cubicBezTo>
                  <a:pt x="101" y="67"/>
                  <a:pt x="102" y="66"/>
                  <a:pt x="105" y="66"/>
                </a:cubicBezTo>
                <a:cubicBezTo>
                  <a:pt x="106" y="67"/>
                  <a:pt x="106" y="70"/>
                  <a:pt x="104" y="71"/>
                </a:cubicBezTo>
                <a:cubicBezTo>
                  <a:pt x="101" y="71"/>
                  <a:pt x="102" y="69"/>
                  <a:pt x="99" y="69"/>
                </a:cubicBezTo>
                <a:cubicBezTo>
                  <a:pt x="99" y="72"/>
                  <a:pt x="99" y="75"/>
                  <a:pt x="99" y="79"/>
                </a:cubicBezTo>
                <a:cubicBezTo>
                  <a:pt x="104" y="75"/>
                  <a:pt x="109" y="82"/>
                  <a:pt x="104" y="83"/>
                </a:cubicBezTo>
                <a:cubicBezTo>
                  <a:pt x="102" y="83"/>
                  <a:pt x="102" y="81"/>
                  <a:pt x="99" y="81"/>
                </a:cubicBezTo>
                <a:cubicBezTo>
                  <a:pt x="98" y="84"/>
                  <a:pt x="99" y="89"/>
                  <a:pt x="99" y="92"/>
                </a:cubicBezTo>
                <a:cubicBezTo>
                  <a:pt x="102" y="90"/>
                  <a:pt x="107" y="90"/>
                  <a:pt x="107" y="94"/>
                </a:cubicBezTo>
                <a:cubicBezTo>
                  <a:pt x="106" y="95"/>
                  <a:pt x="106" y="96"/>
                  <a:pt x="104" y="96"/>
                </a:cubicBezTo>
                <a:cubicBezTo>
                  <a:pt x="101" y="97"/>
                  <a:pt x="102" y="93"/>
                  <a:pt x="99" y="94"/>
                </a:cubicBezTo>
                <a:cubicBezTo>
                  <a:pt x="99" y="100"/>
                  <a:pt x="99" y="103"/>
                  <a:pt x="100" y="108"/>
                </a:cubicBezTo>
                <a:cubicBezTo>
                  <a:pt x="102" y="107"/>
                  <a:pt x="102" y="105"/>
                  <a:pt x="104" y="105"/>
                </a:cubicBezTo>
                <a:cubicBezTo>
                  <a:pt x="107" y="106"/>
                  <a:pt x="108" y="110"/>
                  <a:pt x="104" y="111"/>
                </a:cubicBezTo>
                <a:cubicBezTo>
                  <a:pt x="103" y="111"/>
                  <a:pt x="102" y="109"/>
                  <a:pt x="100" y="109"/>
                </a:cubicBezTo>
                <a:cubicBezTo>
                  <a:pt x="99" y="111"/>
                  <a:pt x="100" y="114"/>
                  <a:pt x="100" y="115"/>
                </a:cubicBezTo>
                <a:cubicBezTo>
                  <a:pt x="124" y="116"/>
                  <a:pt x="152" y="116"/>
                  <a:pt x="173" y="116"/>
                </a:cubicBezTo>
                <a:cubicBezTo>
                  <a:pt x="176" y="77"/>
                  <a:pt x="175" y="38"/>
                  <a:pt x="176" y="6"/>
                </a:cubicBezTo>
                <a:cubicBezTo>
                  <a:pt x="150" y="2"/>
                  <a:pt x="124" y="3"/>
                  <a:pt x="98" y="5"/>
                </a:cubicBezTo>
                <a:close/>
                <a:moveTo>
                  <a:pt x="11" y="5"/>
                </a:moveTo>
                <a:cubicBezTo>
                  <a:pt x="11" y="43"/>
                  <a:pt x="14" y="80"/>
                  <a:pt x="12" y="117"/>
                </a:cubicBezTo>
                <a:cubicBezTo>
                  <a:pt x="24" y="118"/>
                  <a:pt x="31" y="118"/>
                  <a:pt x="46" y="118"/>
                </a:cubicBezTo>
                <a:cubicBezTo>
                  <a:pt x="60" y="118"/>
                  <a:pt x="75" y="117"/>
                  <a:pt x="89" y="115"/>
                </a:cubicBezTo>
                <a:cubicBezTo>
                  <a:pt x="90" y="112"/>
                  <a:pt x="90" y="112"/>
                  <a:pt x="89" y="109"/>
                </a:cubicBezTo>
                <a:cubicBezTo>
                  <a:pt x="85" y="109"/>
                  <a:pt x="80" y="110"/>
                  <a:pt x="80" y="106"/>
                </a:cubicBezTo>
                <a:cubicBezTo>
                  <a:pt x="80" y="105"/>
                  <a:pt x="81" y="104"/>
                  <a:pt x="82" y="104"/>
                </a:cubicBezTo>
                <a:cubicBezTo>
                  <a:pt x="85" y="103"/>
                  <a:pt x="85" y="107"/>
                  <a:pt x="88" y="107"/>
                </a:cubicBezTo>
                <a:cubicBezTo>
                  <a:pt x="89" y="103"/>
                  <a:pt x="89" y="97"/>
                  <a:pt x="89" y="94"/>
                </a:cubicBezTo>
                <a:cubicBezTo>
                  <a:pt x="85" y="94"/>
                  <a:pt x="80" y="95"/>
                  <a:pt x="80" y="90"/>
                </a:cubicBezTo>
                <a:cubicBezTo>
                  <a:pt x="84" y="86"/>
                  <a:pt x="85" y="93"/>
                  <a:pt x="89" y="92"/>
                </a:cubicBezTo>
                <a:cubicBezTo>
                  <a:pt x="90" y="89"/>
                  <a:pt x="89" y="83"/>
                  <a:pt x="89" y="81"/>
                </a:cubicBezTo>
                <a:cubicBezTo>
                  <a:pt x="85" y="81"/>
                  <a:pt x="80" y="83"/>
                  <a:pt x="80" y="78"/>
                </a:cubicBezTo>
                <a:cubicBezTo>
                  <a:pt x="81" y="77"/>
                  <a:pt x="82" y="77"/>
                  <a:pt x="83" y="77"/>
                </a:cubicBezTo>
                <a:cubicBezTo>
                  <a:pt x="86" y="77"/>
                  <a:pt x="85" y="80"/>
                  <a:pt x="89" y="79"/>
                </a:cubicBezTo>
                <a:cubicBezTo>
                  <a:pt x="89" y="76"/>
                  <a:pt x="89" y="73"/>
                  <a:pt x="89" y="69"/>
                </a:cubicBezTo>
                <a:cubicBezTo>
                  <a:pt x="86" y="69"/>
                  <a:pt x="82" y="70"/>
                  <a:pt x="81" y="68"/>
                </a:cubicBezTo>
                <a:cubicBezTo>
                  <a:pt x="81" y="67"/>
                  <a:pt x="80" y="67"/>
                  <a:pt x="80" y="65"/>
                </a:cubicBezTo>
                <a:cubicBezTo>
                  <a:pt x="84" y="62"/>
                  <a:pt x="86" y="67"/>
                  <a:pt x="88" y="67"/>
                </a:cubicBezTo>
                <a:cubicBezTo>
                  <a:pt x="89" y="65"/>
                  <a:pt x="89" y="58"/>
                  <a:pt x="88" y="56"/>
                </a:cubicBezTo>
                <a:cubicBezTo>
                  <a:pt x="85" y="55"/>
                  <a:pt x="84" y="57"/>
                  <a:pt x="82" y="56"/>
                </a:cubicBezTo>
                <a:cubicBezTo>
                  <a:pt x="81" y="55"/>
                  <a:pt x="80" y="53"/>
                  <a:pt x="81" y="52"/>
                </a:cubicBezTo>
                <a:cubicBezTo>
                  <a:pt x="85" y="50"/>
                  <a:pt x="85" y="55"/>
                  <a:pt x="88" y="53"/>
                </a:cubicBezTo>
                <a:cubicBezTo>
                  <a:pt x="88" y="51"/>
                  <a:pt x="89" y="47"/>
                  <a:pt x="88" y="45"/>
                </a:cubicBezTo>
                <a:cubicBezTo>
                  <a:pt x="86" y="45"/>
                  <a:pt x="84" y="46"/>
                  <a:pt x="82" y="45"/>
                </a:cubicBezTo>
                <a:cubicBezTo>
                  <a:pt x="82" y="44"/>
                  <a:pt x="80" y="43"/>
                  <a:pt x="80" y="41"/>
                </a:cubicBezTo>
                <a:cubicBezTo>
                  <a:pt x="83" y="38"/>
                  <a:pt x="85" y="42"/>
                  <a:pt x="88" y="42"/>
                </a:cubicBezTo>
                <a:cubicBezTo>
                  <a:pt x="89" y="40"/>
                  <a:pt x="89" y="35"/>
                  <a:pt x="88" y="33"/>
                </a:cubicBezTo>
                <a:cubicBezTo>
                  <a:pt x="85" y="34"/>
                  <a:pt x="80" y="34"/>
                  <a:pt x="80" y="30"/>
                </a:cubicBezTo>
                <a:cubicBezTo>
                  <a:pt x="83" y="26"/>
                  <a:pt x="85" y="30"/>
                  <a:pt x="88" y="31"/>
                </a:cubicBezTo>
                <a:cubicBezTo>
                  <a:pt x="89" y="27"/>
                  <a:pt x="88" y="25"/>
                  <a:pt x="88" y="21"/>
                </a:cubicBezTo>
                <a:cubicBezTo>
                  <a:pt x="85" y="20"/>
                  <a:pt x="84" y="23"/>
                  <a:pt x="83" y="22"/>
                </a:cubicBezTo>
                <a:cubicBezTo>
                  <a:pt x="81" y="21"/>
                  <a:pt x="81" y="20"/>
                  <a:pt x="80" y="19"/>
                </a:cubicBezTo>
                <a:cubicBezTo>
                  <a:pt x="81" y="16"/>
                  <a:pt x="85" y="19"/>
                  <a:pt x="88" y="18"/>
                </a:cubicBezTo>
                <a:cubicBezTo>
                  <a:pt x="88" y="16"/>
                  <a:pt x="88" y="12"/>
                  <a:pt x="88" y="11"/>
                </a:cubicBezTo>
                <a:cubicBezTo>
                  <a:pt x="85" y="11"/>
                  <a:pt x="85" y="11"/>
                  <a:pt x="82" y="12"/>
                </a:cubicBezTo>
                <a:cubicBezTo>
                  <a:pt x="81" y="11"/>
                  <a:pt x="79" y="10"/>
                  <a:pt x="79" y="8"/>
                </a:cubicBezTo>
                <a:cubicBezTo>
                  <a:pt x="82" y="5"/>
                  <a:pt x="85" y="9"/>
                  <a:pt x="88" y="9"/>
                </a:cubicBezTo>
                <a:cubicBezTo>
                  <a:pt x="88" y="7"/>
                  <a:pt x="88" y="5"/>
                  <a:pt x="88" y="4"/>
                </a:cubicBezTo>
                <a:cubicBezTo>
                  <a:pt x="64" y="5"/>
                  <a:pt x="35" y="4"/>
                  <a:pt x="11" y="5"/>
                </a:cubicBezTo>
                <a:close/>
                <a:moveTo>
                  <a:pt x="9" y="118"/>
                </a:moveTo>
                <a:cubicBezTo>
                  <a:pt x="12" y="81"/>
                  <a:pt x="9" y="43"/>
                  <a:pt x="8" y="7"/>
                </a:cubicBezTo>
                <a:cubicBezTo>
                  <a:pt x="8" y="6"/>
                  <a:pt x="8" y="6"/>
                  <a:pt x="7" y="6"/>
                </a:cubicBezTo>
                <a:cubicBezTo>
                  <a:pt x="7" y="47"/>
                  <a:pt x="9" y="81"/>
                  <a:pt x="9" y="118"/>
                </a:cubicBezTo>
                <a:close/>
                <a:moveTo>
                  <a:pt x="4" y="58"/>
                </a:moveTo>
                <a:cubicBezTo>
                  <a:pt x="5" y="80"/>
                  <a:pt x="4" y="102"/>
                  <a:pt x="7" y="119"/>
                </a:cubicBezTo>
                <a:cubicBezTo>
                  <a:pt x="7" y="82"/>
                  <a:pt x="6" y="47"/>
                  <a:pt x="4" y="8"/>
                </a:cubicBezTo>
                <a:cubicBezTo>
                  <a:pt x="3" y="24"/>
                  <a:pt x="4" y="41"/>
                  <a:pt x="4" y="58"/>
                </a:cubicBezTo>
                <a:close/>
                <a:moveTo>
                  <a:pt x="179" y="11"/>
                </a:moveTo>
                <a:cubicBezTo>
                  <a:pt x="178" y="25"/>
                  <a:pt x="177" y="44"/>
                  <a:pt x="178" y="60"/>
                </a:cubicBezTo>
                <a:cubicBezTo>
                  <a:pt x="178" y="61"/>
                  <a:pt x="178" y="60"/>
                  <a:pt x="178" y="60"/>
                </a:cubicBezTo>
                <a:cubicBezTo>
                  <a:pt x="180" y="43"/>
                  <a:pt x="177" y="24"/>
                  <a:pt x="180" y="10"/>
                </a:cubicBezTo>
                <a:cubicBezTo>
                  <a:pt x="179" y="10"/>
                  <a:pt x="179" y="10"/>
                  <a:pt x="179" y="10"/>
                </a:cubicBezTo>
                <a:cubicBezTo>
                  <a:pt x="179" y="10"/>
                  <a:pt x="179" y="11"/>
                  <a:pt x="179" y="11"/>
                </a:cubicBezTo>
                <a:close/>
                <a:moveTo>
                  <a:pt x="90" y="11"/>
                </a:moveTo>
                <a:cubicBezTo>
                  <a:pt x="90" y="15"/>
                  <a:pt x="90" y="16"/>
                  <a:pt x="90" y="18"/>
                </a:cubicBezTo>
                <a:cubicBezTo>
                  <a:pt x="92" y="19"/>
                  <a:pt x="94" y="19"/>
                  <a:pt x="96" y="19"/>
                </a:cubicBezTo>
                <a:cubicBezTo>
                  <a:pt x="96" y="17"/>
                  <a:pt x="96" y="14"/>
                  <a:pt x="96" y="11"/>
                </a:cubicBezTo>
                <a:cubicBezTo>
                  <a:pt x="95" y="12"/>
                  <a:pt x="92" y="10"/>
                  <a:pt x="90" y="11"/>
                </a:cubicBezTo>
                <a:close/>
                <a:moveTo>
                  <a:pt x="181" y="116"/>
                </a:moveTo>
                <a:cubicBezTo>
                  <a:pt x="183" y="115"/>
                  <a:pt x="182" y="111"/>
                  <a:pt x="182" y="109"/>
                </a:cubicBezTo>
                <a:cubicBezTo>
                  <a:pt x="183" y="78"/>
                  <a:pt x="181" y="41"/>
                  <a:pt x="183" y="12"/>
                </a:cubicBezTo>
                <a:cubicBezTo>
                  <a:pt x="183" y="11"/>
                  <a:pt x="182" y="11"/>
                  <a:pt x="182" y="11"/>
                </a:cubicBezTo>
                <a:cubicBezTo>
                  <a:pt x="179" y="44"/>
                  <a:pt x="181" y="81"/>
                  <a:pt x="181" y="116"/>
                </a:cubicBezTo>
                <a:close/>
                <a:moveTo>
                  <a:pt x="91" y="31"/>
                </a:moveTo>
                <a:cubicBezTo>
                  <a:pt x="93" y="31"/>
                  <a:pt x="94" y="30"/>
                  <a:pt x="96" y="30"/>
                </a:cubicBezTo>
                <a:cubicBezTo>
                  <a:pt x="96" y="26"/>
                  <a:pt x="96" y="25"/>
                  <a:pt x="96" y="22"/>
                </a:cubicBezTo>
                <a:cubicBezTo>
                  <a:pt x="94" y="21"/>
                  <a:pt x="93" y="21"/>
                  <a:pt x="91" y="21"/>
                </a:cubicBezTo>
                <a:cubicBezTo>
                  <a:pt x="90" y="23"/>
                  <a:pt x="91" y="27"/>
                  <a:pt x="91" y="31"/>
                </a:cubicBezTo>
                <a:close/>
                <a:moveTo>
                  <a:pt x="91" y="43"/>
                </a:moveTo>
                <a:cubicBezTo>
                  <a:pt x="93" y="43"/>
                  <a:pt x="95" y="43"/>
                  <a:pt x="97" y="43"/>
                </a:cubicBezTo>
                <a:cubicBezTo>
                  <a:pt x="97" y="38"/>
                  <a:pt x="97" y="37"/>
                  <a:pt x="96" y="33"/>
                </a:cubicBezTo>
                <a:cubicBezTo>
                  <a:pt x="88" y="32"/>
                  <a:pt x="91" y="37"/>
                  <a:pt x="91" y="43"/>
                </a:cubicBezTo>
                <a:close/>
                <a:moveTo>
                  <a:pt x="91" y="53"/>
                </a:moveTo>
                <a:cubicBezTo>
                  <a:pt x="94" y="53"/>
                  <a:pt x="94" y="54"/>
                  <a:pt x="96" y="54"/>
                </a:cubicBezTo>
                <a:cubicBezTo>
                  <a:pt x="98" y="52"/>
                  <a:pt x="96" y="47"/>
                  <a:pt x="97" y="45"/>
                </a:cubicBezTo>
                <a:cubicBezTo>
                  <a:pt x="95" y="45"/>
                  <a:pt x="92" y="45"/>
                  <a:pt x="91" y="45"/>
                </a:cubicBezTo>
                <a:cubicBezTo>
                  <a:pt x="91" y="48"/>
                  <a:pt x="91" y="51"/>
                  <a:pt x="91" y="53"/>
                </a:cubicBezTo>
                <a:close/>
                <a:moveTo>
                  <a:pt x="91" y="66"/>
                </a:moveTo>
                <a:cubicBezTo>
                  <a:pt x="94" y="67"/>
                  <a:pt x="95" y="67"/>
                  <a:pt x="97" y="66"/>
                </a:cubicBezTo>
                <a:cubicBezTo>
                  <a:pt x="97" y="63"/>
                  <a:pt x="97" y="60"/>
                  <a:pt x="97" y="56"/>
                </a:cubicBezTo>
                <a:cubicBezTo>
                  <a:pt x="95" y="56"/>
                  <a:pt x="93" y="56"/>
                  <a:pt x="91" y="56"/>
                </a:cubicBezTo>
                <a:cubicBezTo>
                  <a:pt x="90" y="60"/>
                  <a:pt x="91" y="63"/>
                  <a:pt x="91" y="66"/>
                </a:cubicBezTo>
                <a:close/>
                <a:moveTo>
                  <a:pt x="178" y="62"/>
                </a:moveTo>
                <a:cubicBezTo>
                  <a:pt x="178" y="63"/>
                  <a:pt x="178" y="63"/>
                  <a:pt x="178" y="63"/>
                </a:cubicBezTo>
                <a:cubicBezTo>
                  <a:pt x="176" y="81"/>
                  <a:pt x="178" y="102"/>
                  <a:pt x="176" y="118"/>
                </a:cubicBezTo>
                <a:cubicBezTo>
                  <a:pt x="159" y="119"/>
                  <a:pt x="152" y="117"/>
                  <a:pt x="139" y="119"/>
                </a:cubicBezTo>
                <a:cubicBezTo>
                  <a:pt x="154" y="120"/>
                  <a:pt x="164" y="122"/>
                  <a:pt x="178" y="120"/>
                </a:cubicBezTo>
                <a:cubicBezTo>
                  <a:pt x="179" y="103"/>
                  <a:pt x="179" y="78"/>
                  <a:pt x="178" y="62"/>
                </a:cubicBezTo>
                <a:close/>
                <a:moveTo>
                  <a:pt x="91" y="79"/>
                </a:moveTo>
                <a:cubicBezTo>
                  <a:pt x="94" y="79"/>
                  <a:pt x="96" y="79"/>
                  <a:pt x="97" y="79"/>
                </a:cubicBezTo>
                <a:cubicBezTo>
                  <a:pt x="96" y="75"/>
                  <a:pt x="98" y="71"/>
                  <a:pt x="97" y="69"/>
                </a:cubicBezTo>
                <a:cubicBezTo>
                  <a:pt x="95" y="69"/>
                  <a:pt x="92" y="69"/>
                  <a:pt x="91" y="69"/>
                </a:cubicBezTo>
                <a:cubicBezTo>
                  <a:pt x="91" y="73"/>
                  <a:pt x="91" y="75"/>
                  <a:pt x="91" y="79"/>
                </a:cubicBezTo>
                <a:close/>
                <a:moveTo>
                  <a:pt x="91" y="81"/>
                </a:moveTo>
                <a:cubicBezTo>
                  <a:pt x="91" y="85"/>
                  <a:pt x="91" y="88"/>
                  <a:pt x="91" y="92"/>
                </a:cubicBezTo>
                <a:cubicBezTo>
                  <a:pt x="93" y="92"/>
                  <a:pt x="95" y="92"/>
                  <a:pt x="97" y="92"/>
                </a:cubicBezTo>
                <a:cubicBezTo>
                  <a:pt x="97" y="88"/>
                  <a:pt x="97" y="85"/>
                  <a:pt x="97" y="81"/>
                </a:cubicBezTo>
                <a:cubicBezTo>
                  <a:pt x="95" y="82"/>
                  <a:pt x="92" y="81"/>
                  <a:pt x="91" y="81"/>
                </a:cubicBezTo>
                <a:close/>
                <a:moveTo>
                  <a:pt x="91" y="107"/>
                </a:moveTo>
                <a:cubicBezTo>
                  <a:pt x="93" y="108"/>
                  <a:pt x="96" y="107"/>
                  <a:pt x="98" y="108"/>
                </a:cubicBezTo>
                <a:cubicBezTo>
                  <a:pt x="97" y="104"/>
                  <a:pt x="97" y="99"/>
                  <a:pt x="97" y="94"/>
                </a:cubicBezTo>
                <a:cubicBezTo>
                  <a:pt x="96" y="94"/>
                  <a:pt x="93" y="94"/>
                  <a:pt x="91" y="94"/>
                </a:cubicBezTo>
                <a:cubicBezTo>
                  <a:pt x="91" y="98"/>
                  <a:pt x="91" y="103"/>
                  <a:pt x="91" y="107"/>
                </a:cubicBezTo>
                <a:close/>
                <a:moveTo>
                  <a:pt x="10" y="122"/>
                </a:moveTo>
                <a:cubicBezTo>
                  <a:pt x="21" y="124"/>
                  <a:pt x="31" y="122"/>
                  <a:pt x="40" y="120"/>
                </a:cubicBezTo>
                <a:cubicBezTo>
                  <a:pt x="32" y="119"/>
                  <a:pt x="16" y="121"/>
                  <a:pt x="9" y="119"/>
                </a:cubicBezTo>
                <a:cubicBezTo>
                  <a:pt x="9" y="121"/>
                  <a:pt x="10" y="121"/>
                  <a:pt x="10" y="122"/>
                </a:cubicBezTo>
                <a:close/>
              </a:path>
            </a:pathLst>
          </a:custGeom>
          <a:solidFill>
            <a:srgbClr val="F6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53" name="Freeform 104"/>
          <p:cNvSpPr>
            <a:spLocks noEditPoints="1"/>
          </p:cNvSpPr>
          <p:nvPr/>
        </p:nvSpPr>
        <p:spPr bwMode="auto">
          <a:xfrm>
            <a:off x="4704952" y="3906695"/>
            <a:ext cx="721282" cy="671292"/>
          </a:xfrm>
          <a:custGeom>
            <a:avLst/>
            <a:gdLst>
              <a:gd name="T0" fmla="*/ 58 w 278"/>
              <a:gd name="T1" fmla="*/ 2 h 258"/>
              <a:gd name="T2" fmla="*/ 82 w 278"/>
              <a:gd name="T3" fmla="*/ 93 h 258"/>
              <a:gd name="T4" fmla="*/ 124 w 278"/>
              <a:gd name="T5" fmla="*/ 3 h 258"/>
              <a:gd name="T6" fmla="*/ 140 w 278"/>
              <a:gd name="T7" fmla="*/ 90 h 258"/>
              <a:gd name="T8" fmla="*/ 182 w 278"/>
              <a:gd name="T9" fmla="*/ 13 h 258"/>
              <a:gd name="T10" fmla="*/ 193 w 278"/>
              <a:gd name="T11" fmla="*/ 3 h 258"/>
              <a:gd name="T12" fmla="*/ 234 w 278"/>
              <a:gd name="T13" fmla="*/ 78 h 258"/>
              <a:gd name="T14" fmla="*/ 268 w 278"/>
              <a:gd name="T15" fmla="*/ 215 h 258"/>
              <a:gd name="T16" fmla="*/ 196 w 278"/>
              <a:gd name="T17" fmla="*/ 240 h 258"/>
              <a:gd name="T18" fmla="*/ 49 w 278"/>
              <a:gd name="T19" fmla="*/ 257 h 258"/>
              <a:gd name="T20" fmla="*/ 3 w 278"/>
              <a:gd name="T21" fmla="*/ 114 h 258"/>
              <a:gd name="T22" fmla="*/ 244 w 278"/>
              <a:gd name="T23" fmla="*/ 212 h 258"/>
              <a:gd name="T24" fmla="*/ 212 w 278"/>
              <a:gd name="T25" fmla="*/ 99 h 258"/>
              <a:gd name="T26" fmla="*/ 39 w 278"/>
              <a:gd name="T27" fmla="*/ 104 h 258"/>
              <a:gd name="T28" fmla="*/ 35 w 278"/>
              <a:gd name="T29" fmla="*/ 212 h 258"/>
              <a:gd name="T30" fmla="*/ 83 w 278"/>
              <a:gd name="T31" fmla="*/ 227 h 258"/>
              <a:gd name="T32" fmla="*/ 202 w 278"/>
              <a:gd name="T33" fmla="*/ 233 h 258"/>
              <a:gd name="T34" fmla="*/ 144 w 278"/>
              <a:gd name="T35" fmla="*/ 87 h 258"/>
              <a:gd name="T36" fmla="*/ 98 w 278"/>
              <a:gd name="T37" fmla="*/ 51 h 258"/>
              <a:gd name="T38" fmla="*/ 42 w 278"/>
              <a:gd name="T39" fmla="*/ 33 h 258"/>
              <a:gd name="T40" fmla="*/ 59 w 278"/>
              <a:gd name="T41" fmla="*/ 18 h 258"/>
              <a:gd name="T42" fmla="*/ 100 w 278"/>
              <a:gd name="T43" fmla="*/ 6 h 258"/>
              <a:gd name="T44" fmla="*/ 225 w 278"/>
              <a:gd name="T45" fmla="*/ 15 h 258"/>
              <a:gd name="T46" fmla="*/ 193 w 278"/>
              <a:gd name="T47" fmla="*/ 33 h 258"/>
              <a:gd name="T48" fmla="*/ 148 w 278"/>
              <a:gd name="T49" fmla="*/ 16 h 258"/>
              <a:gd name="T50" fmla="*/ 219 w 278"/>
              <a:gd name="T51" fmla="*/ 44 h 258"/>
              <a:gd name="T52" fmla="*/ 59 w 278"/>
              <a:gd name="T53" fmla="*/ 40 h 258"/>
              <a:gd name="T54" fmla="*/ 47 w 278"/>
              <a:gd name="T55" fmla="*/ 49 h 258"/>
              <a:gd name="T56" fmla="*/ 60 w 278"/>
              <a:gd name="T57" fmla="*/ 50 h 258"/>
              <a:gd name="T58" fmla="*/ 209 w 278"/>
              <a:gd name="T59" fmla="*/ 82 h 258"/>
              <a:gd name="T60" fmla="*/ 36 w 278"/>
              <a:gd name="T61" fmla="*/ 90 h 258"/>
              <a:gd name="T62" fmla="*/ 96 w 278"/>
              <a:gd name="T63" fmla="*/ 83 h 258"/>
              <a:gd name="T64" fmla="*/ 103 w 278"/>
              <a:gd name="T65" fmla="*/ 57 h 258"/>
              <a:gd name="T66" fmla="*/ 110 w 278"/>
              <a:gd name="T67" fmla="*/ 62 h 258"/>
              <a:gd name="T68" fmla="*/ 46 w 278"/>
              <a:gd name="T69" fmla="*/ 97 h 258"/>
              <a:gd name="T70" fmla="*/ 211 w 278"/>
              <a:gd name="T71" fmla="*/ 41 h 258"/>
              <a:gd name="T72" fmla="*/ 211 w 278"/>
              <a:gd name="T73" fmla="*/ 36 h 258"/>
              <a:gd name="T74" fmla="*/ 214 w 278"/>
              <a:gd name="T75" fmla="*/ 92 h 258"/>
              <a:gd name="T76" fmla="*/ 56 w 278"/>
              <a:gd name="T77" fmla="*/ 59 h 258"/>
              <a:gd name="T78" fmla="*/ 197 w 278"/>
              <a:gd name="T79" fmla="*/ 94 h 258"/>
              <a:gd name="T80" fmla="*/ 224 w 278"/>
              <a:gd name="T81" fmla="*/ 54 h 258"/>
              <a:gd name="T82" fmla="*/ 85 w 278"/>
              <a:gd name="T83" fmla="*/ 95 h 258"/>
              <a:gd name="T84" fmla="*/ 42 w 278"/>
              <a:gd name="T85" fmla="*/ 51 h 258"/>
              <a:gd name="T86" fmla="*/ 39 w 278"/>
              <a:gd name="T87" fmla="*/ 45 h 258"/>
              <a:gd name="T88" fmla="*/ 206 w 278"/>
              <a:gd name="T89" fmla="*/ 43 h 258"/>
              <a:gd name="T90" fmla="*/ 65 w 278"/>
              <a:gd name="T91" fmla="*/ 52 h 258"/>
              <a:gd name="T92" fmla="*/ 110 w 278"/>
              <a:gd name="T93" fmla="*/ 74 h 258"/>
              <a:gd name="T94" fmla="*/ 117 w 278"/>
              <a:gd name="T95" fmla="*/ 60 h 258"/>
              <a:gd name="T96" fmla="*/ 231 w 278"/>
              <a:gd name="T97" fmla="*/ 72 h 258"/>
              <a:gd name="T98" fmla="*/ 130 w 278"/>
              <a:gd name="T99" fmla="*/ 29 h 258"/>
              <a:gd name="T100" fmla="*/ 114 w 278"/>
              <a:gd name="T101" fmla="*/ 67 h 258"/>
              <a:gd name="T102" fmla="*/ 32 w 278"/>
              <a:gd name="T103" fmla="*/ 32 h 258"/>
              <a:gd name="T104" fmla="*/ 32 w 278"/>
              <a:gd name="T105" fmla="*/ 86 h 258"/>
              <a:gd name="T106" fmla="*/ 106 w 278"/>
              <a:gd name="T107" fmla="*/ 224 h 258"/>
              <a:gd name="T108" fmla="*/ 276 w 278"/>
              <a:gd name="T109" fmla="*/ 178 h 258"/>
              <a:gd name="T110" fmla="*/ 63 w 278"/>
              <a:gd name="T111" fmla="*/ 42 h 258"/>
              <a:gd name="T112" fmla="*/ 6 w 278"/>
              <a:gd name="T113" fmla="*/ 123 h 258"/>
              <a:gd name="T114" fmla="*/ 97 w 278"/>
              <a:gd name="T115" fmla="*/ 56 h 258"/>
              <a:gd name="T116" fmla="*/ 230 w 278"/>
              <a:gd name="T117" fmla="*/ 88 h 258"/>
              <a:gd name="T118" fmla="*/ 36 w 278"/>
              <a:gd name="T119" fmla="*/ 40 h 258"/>
              <a:gd name="T120" fmla="*/ 33 w 278"/>
              <a:gd name="T121" fmla="*/ 11 h 258"/>
              <a:gd name="T122" fmla="*/ 53 w 278"/>
              <a:gd name="T123" fmla="*/ 100 h 258"/>
              <a:gd name="T124" fmla="*/ 17 w 278"/>
              <a:gd name="T125" fmla="*/ 10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8" h="258">
                <a:moveTo>
                  <a:pt x="30" y="99"/>
                </a:moveTo>
                <a:cubicBezTo>
                  <a:pt x="30" y="98"/>
                  <a:pt x="30" y="97"/>
                  <a:pt x="30" y="95"/>
                </a:cubicBezTo>
                <a:cubicBezTo>
                  <a:pt x="30" y="93"/>
                  <a:pt x="29" y="90"/>
                  <a:pt x="29" y="87"/>
                </a:cubicBezTo>
                <a:cubicBezTo>
                  <a:pt x="29" y="75"/>
                  <a:pt x="29" y="64"/>
                  <a:pt x="29" y="53"/>
                </a:cubicBezTo>
                <a:cubicBezTo>
                  <a:pt x="29" y="50"/>
                  <a:pt x="29" y="47"/>
                  <a:pt x="29" y="45"/>
                </a:cubicBezTo>
                <a:cubicBezTo>
                  <a:pt x="29" y="44"/>
                  <a:pt x="29" y="43"/>
                  <a:pt x="28" y="43"/>
                </a:cubicBezTo>
                <a:cubicBezTo>
                  <a:pt x="28" y="42"/>
                  <a:pt x="28" y="41"/>
                  <a:pt x="28" y="41"/>
                </a:cubicBezTo>
                <a:cubicBezTo>
                  <a:pt x="29" y="40"/>
                  <a:pt x="29" y="40"/>
                  <a:pt x="29" y="39"/>
                </a:cubicBezTo>
                <a:cubicBezTo>
                  <a:pt x="28" y="34"/>
                  <a:pt x="28" y="29"/>
                  <a:pt x="28" y="24"/>
                </a:cubicBezTo>
                <a:cubicBezTo>
                  <a:pt x="27" y="21"/>
                  <a:pt x="27" y="19"/>
                  <a:pt x="27" y="17"/>
                </a:cubicBezTo>
                <a:cubicBezTo>
                  <a:pt x="27" y="15"/>
                  <a:pt x="27" y="13"/>
                  <a:pt x="27" y="11"/>
                </a:cubicBezTo>
                <a:cubicBezTo>
                  <a:pt x="27" y="9"/>
                  <a:pt x="28" y="9"/>
                  <a:pt x="29" y="8"/>
                </a:cubicBezTo>
                <a:cubicBezTo>
                  <a:pt x="29" y="8"/>
                  <a:pt x="30" y="8"/>
                  <a:pt x="30" y="8"/>
                </a:cubicBezTo>
                <a:cubicBezTo>
                  <a:pt x="30" y="8"/>
                  <a:pt x="30" y="8"/>
                  <a:pt x="30" y="8"/>
                </a:cubicBezTo>
                <a:cubicBezTo>
                  <a:pt x="32" y="5"/>
                  <a:pt x="35" y="4"/>
                  <a:pt x="39" y="4"/>
                </a:cubicBezTo>
                <a:cubicBezTo>
                  <a:pt x="39" y="4"/>
                  <a:pt x="40" y="4"/>
                  <a:pt x="41" y="3"/>
                </a:cubicBezTo>
                <a:cubicBezTo>
                  <a:pt x="41" y="3"/>
                  <a:pt x="41" y="3"/>
                  <a:pt x="42" y="3"/>
                </a:cubicBezTo>
                <a:cubicBezTo>
                  <a:pt x="45" y="2"/>
                  <a:pt x="49" y="2"/>
                  <a:pt x="53" y="2"/>
                </a:cubicBezTo>
                <a:cubicBezTo>
                  <a:pt x="55" y="2"/>
                  <a:pt x="56" y="2"/>
                  <a:pt x="58" y="2"/>
                </a:cubicBezTo>
                <a:cubicBezTo>
                  <a:pt x="60" y="2"/>
                  <a:pt x="62" y="2"/>
                  <a:pt x="64" y="1"/>
                </a:cubicBezTo>
                <a:cubicBezTo>
                  <a:pt x="64" y="1"/>
                  <a:pt x="64" y="1"/>
                  <a:pt x="64" y="1"/>
                </a:cubicBezTo>
                <a:cubicBezTo>
                  <a:pt x="65" y="1"/>
                  <a:pt x="66" y="1"/>
                  <a:pt x="67" y="2"/>
                </a:cubicBezTo>
                <a:cubicBezTo>
                  <a:pt x="67" y="3"/>
                  <a:pt x="68" y="3"/>
                  <a:pt x="69" y="3"/>
                </a:cubicBezTo>
                <a:cubicBezTo>
                  <a:pt x="70" y="4"/>
                  <a:pt x="72" y="5"/>
                  <a:pt x="73" y="6"/>
                </a:cubicBezTo>
                <a:cubicBezTo>
                  <a:pt x="74" y="6"/>
                  <a:pt x="74" y="7"/>
                  <a:pt x="75" y="7"/>
                </a:cubicBezTo>
                <a:cubicBezTo>
                  <a:pt x="76" y="7"/>
                  <a:pt x="77" y="8"/>
                  <a:pt x="77" y="10"/>
                </a:cubicBezTo>
                <a:cubicBezTo>
                  <a:pt x="77" y="10"/>
                  <a:pt x="76" y="10"/>
                  <a:pt x="76" y="10"/>
                </a:cubicBezTo>
                <a:cubicBezTo>
                  <a:pt x="76" y="10"/>
                  <a:pt x="76" y="11"/>
                  <a:pt x="75" y="11"/>
                </a:cubicBezTo>
                <a:cubicBezTo>
                  <a:pt x="75" y="12"/>
                  <a:pt x="75" y="13"/>
                  <a:pt x="75" y="13"/>
                </a:cubicBezTo>
                <a:cubicBezTo>
                  <a:pt x="74" y="14"/>
                  <a:pt x="74" y="15"/>
                  <a:pt x="74" y="15"/>
                </a:cubicBezTo>
                <a:cubicBezTo>
                  <a:pt x="74" y="20"/>
                  <a:pt x="74" y="25"/>
                  <a:pt x="73" y="30"/>
                </a:cubicBezTo>
                <a:cubicBezTo>
                  <a:pt x="73" y="34"/>
                  <a:pt x="72" y="38"/>
                  <a:pt x="72" y="42"/>
                </a:cubicBezTo>
                <a:cubicBezTo>
                  <a:pt x="71" y="47"/>
                  <a:pt x="70" y="52"/>
                  <a:pt x="70" y="57"/>
                </a:cubicBezTo>
                <a:cubicBezTo>
                  <a:pt x="69" y="63"/>
                  <a:pt x="68" y="70"/>
                  <a:pt x="67" y="76"/>
                </a:cubicBezTo>
                <a:cubicBezTo>
                  <a:pt x="67" y="82"/>
                  <a:pt x="66" y="87"/>
                  <a:pt x="66" y="93"/>
                </a:cubicBezTo>
                <a:cubicBezTo>
                  <a:pt x="66" y="94"/>
                  <a:pt x="66" y="95"/>
                  <a:pt x="66" y="96"/>
                </a:cubicBezTo>
                <a:cubicBezTo>
                  <a:pt x="67" y="96"/>
                  <a:pt x="78" y="95"/>
                  <a:pt x="80" y="95"/>
                </a:cubicBezTo>
                <a:cubicBezTo>
                  <a:pt x="81" y="94"/>
                  <a:pt x="81" y="94"/>
                  <a:pt x="82" y="93"/>
                </a:cubicBezTo>
                <a:cubicBezTo>
                  <a:pt x="82" y="93"/>
                  <a:pt x="83" y="91"/>
                  <a:pt x="83" y="90"/>
                </a:cubicBezTo>
                <a:cubicBezTo>
                  <a:pt x="83" y="87"/>
                  <a:pt x="83" y="83"/>
                  <a:pt x="83" y="80"/>
                </a:cubicBezTo>
                <a:cubicBezTo>
                  <a:pt x="83" y="79"/>
                  <a:pt x="83" y="79"/>
                  <a:pt x="84" y="78"/>
                </a:cubicBezTo>
                <a:cubicBezTo>
                  <a:pt x="84" y="74"/>
                  <a:pt x="84" y="70"/>
                  <a:pt x="84" y="66"/>
                </a:cubicBezTo>
                <a:cubicBezTo>
                  <a:pt x="84" y="62"/>
                  <a:pt x="85" y="58"/>
                  <a:pt x="85" y="54"/>
                </a:cubicBezTo>
                <a:cubicBezTo>
                  <a:pt x="85" y="49"/>
                  <a:pt x="86" y="44"/>
                  <a:pt x="86" y="40"/>
                </a:cubicBezTo>
                <a:cubicBezTo>
                  <a:pt x="87" y="37"/>
                  <a:pt x="87" y="33"/>
                  <a:pt x="88" y="30"/>
                </a:cubicBezTo>
                <a:cubicBezTo>
                  <a:pt x="88" y="28"/>
                  <a:pt x="88" y="25"/>
                  <a:pt x="88" y="22"/>
                </a:cubicBezTo>
                <a:cubicBezTo>
                  <a:pt x="88" y="20"/>
                  <a:pt x="88" y="19"/>
                  <a:pt x="88" y="17"/>
                </a:cubicBezTo>
                <a:cubicBezTo>
                  <a:pt x="89" y="16"/>
                  <a:pt x="88" y="16"/>
                  <a:pt x="88" y="15"/>
                </a:cubicBezTo>
                <a:cubicBezTo>
                  <a:pt x="86" y="14"/>
                  <a:pt x="86" y="12"/>
                  <a:pt x="87" y="9"/>
                </a:cubicBezTo>
                <a:cubicBezTo>
                  <a:pt x="87" y="7"/>
                  <a:pt x="89" y="5"/>
                  <a:pt x="91" y="4"/>
                </a:cubicBezTo>
                <a:cubicBezTo>
                  <a:pt x="94" y="2"/>
                  <a:pt x="98" y="1"/>
                  <a:pt x="101" y="1"/>
                </a:cubicBezTo>
                <a:cubicBezTo>
                  <a:pt x="102" y="1"/>
                  <a:pt x="102" y="1"/>
                  <a:pt x="102" y="1"/>
                </a:cubicBezTo>
                <a:cubicBezTo>
                  <a:pt x="105" y="1"/>
                  <a:pt x="108" y="0"/>
                  <a:pt x="111" y="0"/>
                </a:cubicBezTo>
                <a:cubicBezTo>
                  <a:pt x="112" y="0"/>
                  <a:pt x="113" y="0"/>
                  <a:pt x="113" y="1"/>
                </a:cubicBezTo>
                <a:cubicBezTo>
                  <a:pt x="113" y="1"/>
                  <a:pt x="114" y="2"/>
                  <a:pt x="114" y="2"/>
                </a:cubicBezTo>
                <a:cubicBezTo>
                  <a:pt x="114" y="2"/>
                  <a:pt x="115" y="2"/>
                  <a:pt x="115" y="2"/>
                </a:cubicBezTo>
                <a:cubicBezTo>
                  <a:pt x="118" y="2"/>
                  <a:pt x="121" y="2"/>
                  <a:pt x="124" y="3"/>
                </a:cubicBezTo>
                <a:cubicBezTo>
                  <a:pt x="126" y="3"/>
                  <a:pt x="128" y="3"/>
                  <a:pt x="129" y="4"/>
                </a:cubicBezTo>
                <a:cubicBezTo>
                  <a:pt x="131" y="4"/>
                  <a:pt x="132" y="5"/>
                  <a:pt x="132" y="7"/>
                </a:cubicBezTo>
                <a:cubicBezTo>
                  <a:pt x="133" y="7"/>
                  <a:pt x="133" y="7"/>
                  <a:pt x="133" y="8"/>
                </a:cubicBezTo>
                <a:cubicBezTo>
                  <a:pt x="134" y="8"/>
                  <a:pt x="134" y="9"/>
                  <a:pt x="135" y="9"/>
                </a:cubicBezTo>
                <a:cubicBezTo>
                  <a:pt x="135" y="10"/>
                  <a:pt x="136" y="10"/>
                  <a:pt x="135" y="11"/>
                </a:cubicBezTo>
                <a:cubicBezTo>
                  <a:pt x="135" y="12"/>
                  <a:pt x="134" y="14"/>
                  <a:pt x="134" y="15"/>
                </a:cubicBezTo>
                <a:cubicBezTo>
                  <a:pt x="134" y="19"/>
                  <a:pt x="133" y="23"/>
                  <a:pt x="132" y="27"/>
                </a:cubicBezTo>
                <a:cubicBezTo>
                  <a:pt x="132" y="32"/>
                  <a:pt x="131" y="36"/>
                  <a:pt x="130" y="40"/>
                </a:cubicBezTo>
                <a:cubicBezTo>
                  <a:pt x="129" y="46"/>
                  <a:pt x="129" y="51"/>
                  <a:pt x="128" y="57"/>
                </a:cubicBezTo>
                <a:cubicBezTo>
                  <a:pt x="128" y="57"/>
                  <a:pt x="128" y="58"/>
                  <a:pt x="127" y="59"/>
                </a:cubicBezTo>
                <a:cubicBezTo>
                  <a:pt x="127" y="60"/>
                  <a:pt x="127" y="60"/>
                  <a:pt x="128" y="61"/>
                </a:cubicBezTo>
                <a:cubicBezTo>
                  <a:pt x="128" y="62"/>
                  <a:pt x="128" y="63"/>
                  <a:pt x="128" y="63"/>
                </a:cubicBezTo>
                <a:cubicBezTo>
                  <a:pt x="128" y="65"/>
                  <a:pt x="127" y="66"/>
                  <a:pt x="126" y="67"/>
                </a:cubicBezTo>
                <a:cubicBezTo>
                  <a:pt x="126" y="68"/>
                  <a:pt x="126" y="69"/>
                  <a:pt x="126" y="69"/>
                </a:cubicBezTo>
                <a:cubicBezTo>
                  <a:pt x="125" y="76"/>
                  <a:pt x="125" y="82"/>
                  <a:pt x="125" y="89"/>
                </a:cubicBezTo>
                <a:cubicBezTo>
                  <a:pt x="125" y="90"/>
                  <a:pt x="125" y="92"/>
                  <a:pt x="125" y="93"/>
                </a:cubicBezTo>
                <a:cubicBezTo>
                  <a:pt x="125" y="93"/>
                  <a:pt x="125" y="93"/>
                  <a:pt x="125" y="94"/>
                </a:cubicBezTo>
                <a:cubicBezTo>
                  <a:pt x="130" y="94"/>
                  <a:pt x="135" y="94"/>
                  <a:pt x="139" y="94"/>
                </a:cubicBezTo>
                <a:cubicBezTo>
                  <a:pt x="140" y="92"/>
                  <a:pt x="140" y="91"/>
                  <a:pt x="140" y="90"/>
                </a:cubicBezTo>
                <a:cubicBezTo>
                  <a:pt x="141" y="82"/>
                  <a:pt x="141" y="75"/>
                  <a:pt x="141" y="67"/>
                </a:cubicBezTo>
                <a:cubicBezTo>
                  <a:pt x="141" y="66"/>
                  <a:pt x="141" y="64"/>
                  <a:pt x="141" y="62"/>
                </a:cubicBezTo>
                <a:cubicBezTo>
                  <a:pt x="141" y="56"/>
                  <a:pt x="141" y="50"/>
                  <a:pt x="141" y="44"/>
                </a:cubicBezTo>
                <a:cubicBezTo>
                  <a:pt x="141" y="40"/>
                  <a:pt x="142" y="36"/>
                  <a:pt x="142" y="32"/>
                </a:cubicBezTo>
                <a:cubicBezTo>
                  <a:pt x="142" y="28"/>
                  <a:pt x="142" y="24"/>
                  <a:pt x="142" y="19"/>
                </a:cubicBezTo>
                <a:cubicBezTo>
                  <a:pt x="142" y="19"/>
                  <a:pt x="142" y="18"/>
                  <a:pt x="142" y="17"/>
                </a:cubicBezTo>
                <a:cubicBezTo>
                  <a:pt x="142" y="16"/>
                  <a:pt x="142" y="14"/>
                  <a:pt x="142" y="13"/>
                </a:cubicBezTo>
                <a:cubicBezTo>
                  <a:pt x="143" y="12"/>
                  <a:pt x="143" y="11"/>
                  <a:pt x="143" y="10"/>
                </a:cubicBezTo>
                <a:cubicBezTo>
                  <a:pt x="144" y="8"/>
                  <a:pt x="145" y="6"/>
                  <a:pt x="147" y="5"/>
                </a:cubicBezTo>
                <a:cubicBezTo>
                  <a:pt x="149" y="4"/>
                  <a:pt x="151" y="3"/>
                  <a:pt x="153" y="2"/>
                </a:cubicBezTo>
                <a:cubicBezTo>
                  <a:pt x="155" y="2"/>
                  <a:pt x="157" y="1"/>
                  <a:pt x="159" y="0"/>
                </a:cubicBezTo>
                <a:cubicBezTo>
                  <a:pt x="160" y="0"/>
                  <a:pt x="161" y="0"/>
                  <a:pt x="161" y="1"/>
                </a:cubicBezTo>
                <a:cubicBezTo>
                  <a:pt x="162" y="1"/>
                  <a:pt x="162" y="2"/>
                  <a:pt x="162" y="2"/>
                </a:cubicBezTo>
                <a:cubicBezTo>
                  <a:pt x="165" y="2"/>
                  <a:pt x="167" y="3"/>
                  <a:pt x="170" y="3"/>
                </a:cubicBezTo>
                <a:cubicBezTo>
                  <a:pt x="172" y="3"/>
                  <a:pt x="174" y="3"/>
                  <a:pt x="177" y="4"/>
                </a:cubicBezTo>
                <a:cubicBezTo>
                  <a:pt x="177" y="4"/>
                  <a:pt x="178" y="5"/>
                  <a:pt x="179" y="5"/>
                </a:cubicBezTo>
                <a:cubicBezTo>
                  <a:pt x="181" y="6"/>
                  <a:pt x="181" y="7"/>
                  <a:pt x="181" y="9"/>
                </a:cubicBezTo>
                <a:cubicBezTo>
                  <a:pt x="181" y="10"/>
                  <a:pt x="181" y="11"/>
                  <a:pt x="181" y="12"/>
                </a:cubicBezTo>
                <a:cubicBezTo>
                  <a:pt x="182" y="13"/>
                  <a:pt x="182" y="13"/>
                  <a:pt x="182" y="13"/>
                </a:cubicBezTo>
                <a:cubicBezTo>
                  <a:pt x="181" y="15"/>
                  <a:pt x="181" y="17"/>
                  <a:pt x="180" y="18"/>
                </a:cubicBezTo>
                <a:cubicBezTo>
                  <a:pt x="180" y="21"/>
                  <a:pt x="180" y="24"/>
                  <a:pt x="180" y="27"/>
                </a:cubicBezTo>
                <a:cubicBezTo>
                  <a:pt x="180" y="33"/>
                  <a:pt x="180" y="38"/>
                  <a:pt x="180" y="44"/>
                </a:cubicBezTo>
                <a:cubicBezTo>
                  <a:pt x="179" y="48"/>
                  <a:pt x="179" y="52"/>
                  <a:pt x="179" y="57"/>
                </a:cubicBezTo>
                <a:cubicBezTo>
                  <a:pt x="179" y="60"/>
                  <a:pt x="179" y="64"/>
                  <a:pt x="179" y="67"/>
                </a:cubicBezTo>
                <a:cubicBezTo>
                  <a:pt x="179" y="70"/>
                  <a:pt x="179" y="74"/>
                  <a:pt x="179" y="77"/>
                </a:cubicBezTo>
                <a:cubicBezTo>
                  <a:pt x="179" y="79"/>
                  <a:pt x="178" y="81"/>
                  <a:pt x="178" y="83"/>
                </a:cubicBezTo>
                <a:cubicBezTo>
                  <a:pt x="178" y="85"/>
                  <a:pt x="178" y="87"/>
                  <a:pt x="178" y="89"/>
                </a:cubicBezTo>
                <a:cubicBezTo>
                  <a:pt x="178" y="90"/>
                  <a:pt x="178" y="92"/>
                  <a:pt x="178" y="94"/>
                </a:cubicBezTo>
                <a:cubicBezTo>
                  <a:pt x="182" y="94"/>
                  <a:pt x="186" y="94"/>
                  <a:pt x="190" y="94"/>
                </a:cubicBezTo>
                <a:cubicBezTo>
                  <a:pt x="191" y="89"/>
                  <a:pt x="191" y="85"/>
                  <a:pt x="191" y="81"/>
                </a:cubicBezTo>
                <a:cubicBezTo>
                  <a:pt x="191" y="75"/>
                  <a:pt x="191" y="69"/>
                  <a:pt x="191" y="63"/>
                </a:cubicBezTo>
                <a:cubicBezTo>
                  <a:pt x="191" y="55"/>
                  <a:pt x="191" y="47"/>
                  <a:pt x="191" y="40"/>
                </a:cubicBezTo>
                <a:cubicBezTo>
                  <a:pt x="191" y="33"/>
                  <a:pt x="190" y="26"/>
                  <a:pt x="189" y="19"/>
                </a:cubicBezTo>
                <a:cubicBezTo>
                  <a:pt x="189" y="19"/>
                  <a:pt x="189" y="18"/>
                  <a:pt x="189" y="18"/>
                </a:cubicBezTo>
                <a:cubicBezTo>
                  <a:pt x="189" y="17"/>
                  <a:pt x="189" y="16"/>
                  <a:pt x="188" y="16"/>
                </a:cubicBezTo>
                <a:cubicBezTo>
                  <a:pt x="188" y="15"/>
                  <a:pt x="188" y="15"/>
                  <a:pt x="187" y="14"/>
                </a:cubicBezTo>
                <a:cubicBezTo>
                  <a:pt x="187" y="13"/>
                  <a:pt x="186" y="11"/>
                  <a:pt x="187" y="9"/>
                </a:cubicBezTo>
                <a:cubicBezTo>
                  <a:pt x="188" y="6"/>
                  <a:pt x="190" y="4"/>
                  <a:pt x="193" y="3"/>
                </a:cubicBezTo>
                <a:cubicBezTo>
                  <a:pt x="195" y="2"/>
                  <a:pt x="197" y="2"/>
                  <a:pt x="200" y="2"/>
                </a:cubicBezTo>
                <a:cubicBezTo>
                  <a:pt x="204" y="2"/>
                  <a:pt x="208" y="2"/>
                  <a:pt x="211" y="2"/>
                </a:cubicBezTo>
                <a:cubicBezTo>
                  <a:pt x="212" y="2"/>
                  <a:pt x="213" y="2"/>
                  <a:pt x="214" y="2"/>
                </a:cubicBezTo>
                <a:cubicBezTo>
                  <a:pt x="214" y="2"/>
                  <a:pt x="214" y="2"/>
                  <a:pt x="214" y="2"/>
                </a:cubicBezTo>
                <a:cubicBezTo>
                  <a:pt x="215" y="2"/>
                  <a:pt x="216" y="2"/>
                  <a:pt x="217" y="1"/>
                </a:cubicBezTo>
                <a:cubicBezTo>
                  <a:pt x="218" y="1"/>
                  <a:pt x="219" y="2"/>
                  <a:pt x="220" y="2"/>
                </a:cubicBezTo>
                <a:cubicBezTo>
                  <a:pt x="223" y="2"/>
                  <a:pt x="225" y="2"/>
                  <a:pt x="228" y="3"/>
                </a:cubicBezTo>
                <a:cubicBezTo>
                  <a:pt x="230" y="4"/>
                  <a:pt x="232" y="5"/>
                  <a:pt x="233" y="6"/>
                </a:cubicBezTo>
                <a:cubicBezTo>
                  <a:pt x="235" y="8"/>
                  <a:pt x="235" y="10"/>
                  <a:pt x="234" y="12"/>
                </a:cubicBezTo>
                <a:cubicBezTo>
                  <a:pt x="234" y="13"/>
                  <a:pt x="233" y="13"/>
                  <a:pt x="233" y="14"/>
                </a:cubicBezTo>
                <a:cubicBezTo>
                  <a:pt x="232" y="15"/>
                  <a:pt x="232" y="15"/>
                  <a:pt x="232" y="15"/>
                </a:cubicBezTo>
                <a:cubicBezTo>
                  <a:pt x="232" y="16"/>
                  <a:pt x="232" y="16"/>
                  <a:pt x="232" y="17"/>
                </a:cubicBezTo>
                <a:cubicBezTo>
                  <a:pt x="232" y="22"/>
                  <a:pt x="232" y="28"/>
                  <a:pt x="232" y="33"/>
                </a:cubicBezTo>
                <a:cubicBezTo>
                  <a:pt x="232" y="33"/>
                  <a:pt x="232" y="34"/>
                  <a:pt x="232" y="34"/>
                </a:cubicBezTo>
                <a:cubicBezTo>
                  <a:pt x="232" y="35"/>
                  <a:pt x="232" y="36"/>
                  <a:pt x="232" y="36"/>
                </a:cubicBezTo>
                <a:cubicBezTo>
                  <a:pt x="232" y="37"/>
                  <a:pt x="232" y="37"/>
                  <a:pt x="232" y="38"/>
                </a:cubicBezTo>
                <a:cubicBezTo>
                  <a:pt x="232" y="43"/>
                  <a:pt x="233" y="48"/>
                  <a:pt x="233" y="54"/>
                </a:cubicBezTo>
                <a:cubicBezTo>
                  <a:pt x="233" y="58"/>
                  <a:pt x="234" y="61"/>
                  <a:pt x="234" y="65"/>
                </a:cubicBezTo>
                <a:cubicBezTo>
                  <a:pt x="234" y="69"/>
                  <a:pt x="234" y="74"/>
                  <a:pt x="234" y="78"/>
                </a:cubicBezTo>
                <a:cubicBezTo>
                  <a:pt x="234" y="81"/>
                  <a:pt x="234" y="84"/>
                  <a:pt x="235" y="87"/>
                </a:cubicBezTo>
                <a:cubicBezTo>
                  <a:pt x="235" y="88"/>
                  <a:pt x="235" y="88"/>
                  <a:pt x="235" y="89"/>
                </a:cubicBezTo>
                <a:cubicBezTo>
                  <a:pt x="235" y="91"/>
                  <a:pt x="235" y="92"/>
                  <a:pt x="233" y="92"/>
                </a:cubicBezTo>
                <a:cubicBezTo>
                  <a:pt x="233" y="93"/>
                  <a:pt x="233" y="93"/>
                  <a:pt x="234" y="95"/>
                </a:cubicBezTo>
                <a:cubicBezTo>
                  <a:pt x="234" y="95"/>
                  <a:pt x="234" y="95"/>
                  <a:pt x="235" y="95"/>
                </a:cubicBezTo>
                <a:cubicBezTo>
                  <a:pt x="239" y="95"/>
                  <a:pt x="244" y="95"/>
                  <a:pt x="249" y="95"/>
                </a:cubicBezTo>
                <a:cubicBezTo>
                  <a:pt x="250" y="95"/>
                  <a:pt x="252" y="95"/>
                  <a:pt x="254" y="96"/>
                </a:cubicBezTo>
                <a:cubicBezTo>
                  <a:pt x="255" y="96"/>
                  <a:pt x="257" y="97"/>
                  <a:pt x="258" y="97"/>
                </a:cubicBezTo>
                <a:cubicBezTo>
                  <a:pt x="264" y="99"/>
                  <a:pt x="268" y="103"/>
                  <a:pt x="270" y="109"/>
                </a:cubicBezTo>
                <a:cubicBezTo>
                  <a:pt x="271" y="111"/>
                  <a:pt x="271" y="114"/>
                  <a:pt x="272" y="117"/>
                </a:cubicBezTo>
                <a:cubicBezTo>
                  <a:pt x="272" y="121"/>
                  <a:pt x="273" y="125"/>
                  <a:pt x="273" y="129"/>
                </a:cubicBezTo>
                <a:cubicBezTo>
                  <a:pt x="274" y="132"/>
                  <a:pt x="274" y="135"/>
                  <a:pt x="274" y="138"/>
                </a:cubicBezTo>
                <a:cubicBezTo>
                  <a:pt x="275" y="143"/>
                  <a:pt x="275" y="147"/>
                  <a:pt x="276" y="152"/>
                </a:cubicBezTo>
                <a:cubicBezTo>
                  <a:pt x="276" y="154"/>
                  <a:pt x="277" y="157"/>
                  <a:pt x="277" y="159"/>
                </a:cubicBezTo>
                <a:cubicBezTo>
                  <a:pt x="278" y="165"/>
                  <a:pt x="278" y="171"/>
                  <a:pt x="278" y="177"/>
                </a:cubicBezTo>
                <a:cubicBezTo>
                  <a:pt x="278" y="183"/>
                  <a:pt x="278" y="189"/>
                  <a:pt x="277" y="195"/>
                </a:cubicBezTo>
                <a:cubicBezTo>
                  <a:pt x="277" y="199"/>
                  <a:pt x="277" y="202"/>
                  <a:pt x="276" y="205"/>
                </a:cubicBezTo>
                <a:cubicBezTo>
                  <a:pt x="275" y="208"/>
                  <a:pt x="273" y="211"/>
                  <a:pt x="271" y="213"/>
                </a:cubicBezTo>
                <a:cubicBezTo>
                  <a:pt x="270" y="214"/>
                  <a:pt x="269" y="215"/>
                  <a:pt x="268" y="215"/>
                </a:cubicBezTo>
                <a:cubicBezTo>
                  <a:pt x="265" y="216"/>
                  <a:pt x="263" y="217"/>
                  <a:pt x="260" y="217"/>
                </a:cubicBezTo>
                <a:cubicBezTo>
                  <a:pt x="257" y="217"/>
                  <a:pt x="253" y="217"/>
                  <a:pt x="250" y="217"/>
                </a:cubicBezTo>
                <a:cubicBezTo>
                  <a:pt x="247" y="217"/>
                  <a:pt x="244" y="217"/>
                  <a:pt x="241" y="218"/>
                </a:cubicBezTo>
                <a:cubicBezTo>
                  <a:pt x="240" y="218"/>
                  <a:pt x="239" y="218"/>
                  <a:pt x="239" y="218"/>
                </a:cubicBezTo>
                <a:cubicBezTo>
                  <a:pt x="238" y="218"/>
                  <a:pt x="238" y="218"/>
                  <a:pt x="238" y="219"/>
                </a:cubicBezTo>
                <a:cubicBezTo>
                  <a:pt x="238" y="222"/>
                  <a:pt x="238" y="225"/>
                  <a:pt x="238" y="227"/>
                </a:cubicBezTo>
                <a:cubicBezTo>
                  <a:pt x="238" y="232"/>
                  <a:pt x="238" y="236"/>
                  <a:pt x="238" y="240"/>
                </a:cubicBezTo>
                <a:cubicBezTo>
                  <a:pt x="238" y="242"/>
                  <a:pt x="238" y="244"/>
                  <a:pt x="237" y="245"/>
                </a:cubicBezTo>
                <a:cubicBezTo>
                  <a:pt x="237" y="248"/>
                  <a:pt x="236" y="249"/>
                  <a:pt x="234" y="250"/>
                </a:cubicBezTo>
                <a:cubicBezTo>
                  <a:pt x="233" y="251"/>
                  <a:pt x="231" y="252"/>
                  <a:pt x="230" y="252"/>
                </a:cubicBezTo>
                <a:cubicBezTo>
                  <a:pt x="227" y="253"/>
                  <a:pt x="224" y="254"/>
                  <a:pt x="221" y="255"/>
                </a:cubicBezTo>
                <a:cubicBezTo>
                  <a:pt x="217" y="256"/>
                  <a:pt x="214" y="256"/>
                  <a:pt x="211" y="256"/>
                </a:cubicBezTo>
                <a:cubicBezTo>
                  <a:pt x="210" y="256"/>
                  <a:pt x="209" y="256"/>
                  <a:pt x="208" y="256"/>
                </a:cubicBezTo>
                <a:cubicBezTo>
                  <a:pt x="207" y="256"/>
                  <a:pt x="206" y="256"/>
                  <a:pt x="205" y="256"/>
                </a:cubicBezTo>
                <a:cubicBezTo>
                  <a:pt x="204" y="256"/>
                  <a:pt x="203" y="255"/>
                  <a:pt x="203" y="254"/>
                </a:cubicBezTo>
                <a:cubicBezTo>
                  <a:pt x="202" y="253"/>
                  <a:pt x="202" y="252"/>
                  <a:pt x="201" y="251"/>
                </a:cubicBezTo>
                <a:cubicBezTo>
                  <a:pt x="201" y="251"/>
                  <a:pt x="201" y="251"/>
                  <a:pt x="201" y="251"/>
                </a:cubicBezTo>
                <a:cubicBezTo>
                  <a:pt x="199" y="251"/>
                  <a:pt x="199" y="250"/>
                  <a:pt x="198" y="249"/>
                </a:cubicBezTo>
                <a:cubicBezTo>
                  <a:pt x="197" y="246"/>
                  <a:pt x="197" y="243"/>
                  <a:pt x="196" y="240"/>
                </a:cubicBezTo>
                <a:cubicBezTo>
                  <a:pt x="195" y="236"/>
                  <a:pt x="195" y="233"/>
                  <a:pt x="194" y="230"/>
                </a:cubicBezTo>
                <a:cubicBezTo>
                  <a:pt x="194" y="227"/>
                  <a:pt x="192" y="226"/>
                  <a:pt x="190" y="225"/>
                </a:cubicBezTo>
                <a:cubicBezTo>
                  <a:pt x="189" y="225"/>
                  <a:pt x="189" y="225"/>
                  <a:pt x="189" y="225"/>
                </a:cubicBezTo>
                <a:cubicBezTo>
                  <a:pt x="186" y="225"/>
                  <a:pt x="184" y="225"/>
                  <a:pt x="181" y="225"/>
                </a:cubicBezTo>
                <a:cubicBezTo>
                  <a:pt x="176" y="226"/>
                  <a:pt x="172" y="226"/>
                  <a:pt x="167" y="226"/>
                </a:cubicBezTo>
                <a:cubicBezTo>
                  <a:pt x="150" y="226"/>
                  <a:pt x="134" y="226"/>
                  <a:pt x="117" y="226"/>
                </a:cubicBezTo>
                <a:cubicBezTo>
                  <a:pt x="111" y="226"/>
                  <a:pt x="105" y="227"/>
                  <a:pt x="99" y="227"/>
                </a:cubicBezTo>
                <a:cubicBezTo>
                  <a:pt x="96" y="227"/>
                  <a:pt x="94" y="227"/>
                  <a:pt x="92" y="228"/>
                </a:cubicBezTo>
                <a:cubicBezTo>
                  <a:pt x="91" y="228"/>
                  <a:pt x="90" y="228"/>
                  <a:pt x="90" y="229"/>
                </a:cubicBezTo>
                <a:cubicBezTo>
                  <a:pt x="89" y="230"/>
                  <a:pt x="88" y="232"/>
                  <a:pt x="87" y="233"/>
                </a:cubicBezTo>
                <a:cubicBezTo>
                  <a:pt x="86" y="236"/>
                  <a:pt x="86" y="239"/>
                  <a:pt x="86" y="242"/>
                </a:cubicBezTo>
                <a:cubicBezTo>
                  <a:pt x="86" y="243"/>
                  <a:pt x="86" y="245"/>
                  <a:pt x="86" y="246"/>
                </a:cubicBezTo>
                <a:cubicBezTo>
                  <a:pt x="86" y="247"/>
                  <a:pt x="86" y="249"/>
                  <a:pt x="86" y="250"/>
                </a:cubicBezTo>
                <a:cubicBezTo>
                  <a:pt x="87" y="251"/>
                  <a:pt x="86" y="252"/>
                  <a:pt x="86" y="254"/>
                </a:cubicBezTo>
                <a:cubicBezTo>
                  <a:pt x="85" y="255"/>
                  <a:pt x="84" y="257"/>
                  <a:pt x="82" y="257"/>
                </a:cubicBezTo>
                <a:cubicBezTo>
                  <a:pt x="80" y="258"/>
                  <a:pt x="78" y="258"/>
                  <a:pt x="76" y="258"/>
                </a:cubicBezTo>
                <a:cubicBezTo>
                  <a:pt x="71" y="258"/>
                  <a:pt x="66" y="258"/>
                  <a:pt x="62" y="258"/>
                </a:cubicBezTo>
                <a:cubicBezTo>
                  <a:pt x="58" y="258"/>
                  <a:pt x="55" y="258"/>
                  <a:pt x="52" y="257"/>
                </a:cubicBezTo>
                <a:cubicBezTo>
                  <a:pt x="51" y="257"/>
                  <a:pt x="50" y="257"/>
                  <a:pt x="49" y="257"/>
                </a:cubicBezTo>
                <a:cubicBezTo>
                  <a:pt x="48" y="256"/>
                  <a:pt x="47" y="255"/>
                  <a:pt x="46" y="253"/>
                </a:cubicBezTo>
                <a:cubicBezTo>
                  <a:pt x="46" y="253"/>
                  <a:pt x="46" y="252"/>
                  <a:pt x="46" y="252"/>
                </a:cubicBezTo>
                <a:cubicBezTo>
                  <a:pt x="45" y="251"/>
                  <a:pt x="45" y="251"/>
                  <a:pt x="45" y="249"/>
                </a:cubicBezTo>
                <a:cubicBezTo>
                  <a:pt x="45" y="247"/>
                  <a:pt x="44" y="244"/>
                  <a:pt x="44" y="241"/>
                </a:cubicBezTo>
                <a:cubicBezTo>
                  <a:pt x="44" y="237"/>
                  <a:pt x="44" y="233"/>
                  <a:pt x="44" y="228"/>
                </a:cubicBezTo>
                <a:cubicBezTo>
                  <a:pt x="44" y="227"/>
                  <a:pt x="44" y="226"/>
                  <a:pt x="43" y="225"/>
                </a:cubicBezTo>
                <a:cubicBezTo>
                  <a:pt x="42" y="223"/>
                  <a:pt x="41" y="221"/>
                  <a:pt x="39" y="220"/>
                </a:cubicBezTo>
                <a:cubicBezTo>
                  <a:pt x="39" y="220"/>
                  <a:pt x="38" y="219"/>
                  <a:pt x="38" y="219"/>
                </a:cubicBezTo>
                <a:cubicBezTo>
                  <a:pt x="35" y="219"/>
                  <a:pt x="32" y="218"/>
                  <a:pt x="29" y="217"/>
                </a:cubicBezTo>
                <a:cubicBezTo>
                  <a:pt x="25" y="217"/>
                  <a:pt x="22" y="216"/>
                  <a:pt x="18" y="215"/>
                </a:cubicBezTo>
                <a:cubicBezTo>
                  <a:pt x="16" y="215"/>
                  <a:pt x="13" y="214"/>
                  <a:pt x="11" y="213"/>
                </a:cubicBezTo>
                <a:cubicBezTo>
                  <a:pt x="8" y="213"/>
                  <a:pt x="6" y="211"/>
                  <a:pt x="4" y="209"/>
                </a:cubicBezTo>
                <a:cubicBezTo>
                  <a:pt x="3" y="208"/>
                  <a:pt x="3" y="207"/>
                  <a:pt x="2" y="206"/>
                </a:cubicBezTo>
                <a:cubicBezTo>
                  <a:pt x="1" y="204"/>
                  <a:pt x="1" y="201"/>
                  <a:pt x="0" y="199"/>
                </a:cubicBezTo>
                <a:cubicBezTo>
                  <a:pt x="0" y="198"/>
                  <a:pt x="0" y="197"/>
                  <a:pt x="0" y="196"/>
                </a:cubicBezTo>
                <a:cubicBezTo>
                  <a:pt x="0" y="189"/>
                  <a:pt x="0" y="182"/>
                  <a:pt x="0" y="175"/>
                </a:cubicBezTo>
                <a:cubicBezTo>
                  <a:pt x="1" y="161"/>
                  <a:pt x="1" y="147"/>
                  <a:pt x="1" y="133"/>
                </a:cubicBezTo>
                <a:cubicBezTo>
                  <a:pt x="1" y="130"/>
                  <a:pt x="1" y="127"/>
                  <a:pt x="1" y="123"/>
                </a:cubicBezTo>
                <a:cubicBezTo>
                  <a:pt x="1" y="120"/>
                  <a:pt x="2" y="117"/>
                  <a:pt x="3" y="114"/>
                </a:cubicBezTo>
                <a:cubicBezTo>
                  <a:pt x="4" y="111"/>
                  <a:pt x="6" y="109"/>
                  <a:pt x="9" y="107"/>
                </a:cubicBezTo>
                <a:cubicBezTo>
                  <a:pt x="10" y="106"/>
                  <a:pt x="11" y="105"/>
                  <a:pt x="12" y="105"/>
                </a:cubicBezTo>
                <a:cubicBezTo>
                  <a:pt x="12" y="105"/>
                  <a:pt x="13" y="104"/>
                  <a:pt x="13" y="104"/>
                </a:cubicBezTo>
                <a:cubicBezTo>
                  <a:pt x="13" y="103"/>
                  <a:pt x="14" y="103"/>
                  <a:pt x="14" y="103"/>
                </a:cubicBezTo>
                <a:cubicBezTo>
                  <a:pt x="15" y="103"/>
                  <a:pt x="16" y="103"/>
                  <a:pt x="17" y="102"/>
                </a:cubicBezTo>
                <a:cubicBezTo>
                  <a:pt x="21" y="102"/>
                  <a:pt x="25" y="100"/>
                  <a:pt x="30" y="99"/>
                </a:cubicBezTo>
                <a:close/>
                <a:moveTo>
                  <a:pt x="121" y="4"/>
                </a:moveTo>
                <a:cubicBezTo>
                  <a:pt x="121" y="4"/>
                  <a:pt x="121" y="4"/>
                  <a:pt x="120" y="4"/>
                </a:cubicBezTo>
                <a:cubicBezTo>
                  <a:pt x="120" y="4"/>
                  <a:pt x="120" y="4"/>
                  <a:pt x="120" y="5"/>
                </a:cubicBezTo>
                <a:cubicBezTo>
                  <a:pt x="121" y="4"/>
                  <a:pt x="121" y="4"/>
                  <a:pt x="121" y="4"/>
                </a:cubicBezTo>
                <a:cubicBezTo>
                  <a:pt x="121" y="4"/>
                  <a:pt x="121" y="5"/>
                  <a:pt x="121" y="5"/>
                </a:cubicBezTo>
                <a:cubicBezTo>
                  <a:pt x="123" y="5"/>
                  <a:pt x="125" y="5"/>
                  <a:pt x="126" y="5"/>
                </a:cubicBezTo>
                <a:cubicBezTo>
                  <a:pt x="125" y="5"/>
                  <a:pt x="123" y="5"/>
                  <a:pt x="121" y="4"/>
                </a:cubicBezTo>
                <a:close/>
                <a:moveTo>
                  <a:pt x="231" y="244"/>
                </a:moveTo>
                <a:cubicBezTo>
                  <a:pt x="232" y="243"/>
                  <a:pt x="232" y="242"/>
                  <a:pt x="232" y="242"/>
                </a:cubicBezTo>
                <a:cubicBezTo>
                  <a:pt x="232" y="235"/>
                  <a:pt x="232" y="229"/>
                  <a:pt x="233" y="223"/>
                </a:cubicBezTo>
                <a:cubicBezTo>
                  <a:pt x="233" y="221"/>
                  <a:pt x="233" y="219"/>
                  <a:pt x="234" y="217"/>
                </a:cubicBezTo>
                <a:cubicBezTo>
                  <a:pt x="235" y="215"/>
                  <a:pt x="237" y="214"/>
                  <a:pt x="239" y="213"/>
                </a:cubicBezTo>
                <a:cubicBezTo>
                  <a:pt x="241" y="213"/>
                  <a:pt x="242" y="212"/>
                  <a:pt x="244" y="212"/>
                </a:cubicBezTo>
                <a:cubicBezTo>
                  <a:pt x="247" y="212"/>
                  <a:pt x="251" y="212"/>
                  <a:pt x="254" y="211"/>
                </a:cubicBezTo>
                <a:cubicBezTo>
                  <a:pt x="258" y="210"/>
                  <a:pt x="262" y="209"/>
                  <a:pt x="266" y="206"/>
                </a:cubicBezTo>
                <a:cubicBezTo>
                  <a:pt x="268" y="205"/>
                  <a:pt x="269" y="203"/>
                  <a:pt x="270" y="201"/>
                </a:cubicBezTo>
                <a:cubicBezTo>
                  <a:pt x="271" y="199"/>
                  <a:pt x="271" y="196"/>
                  <a:pt x="271" y="194"/>
                </a:cubicBezTo>
                <a:cubicBezTo>
                  <a:pt x="271" y="179"/>
                  <a:pt x="271" y="165"/>
                  <a:pt x="270" y="150"/>
                </a:cubicBezTo>
                <a:cubicBezTo>
                  <a:pt x="270" y="144"/>
                  <a:pt x="270" y="139"/>
                  <a:pt x="269" y="133"/>
                </a:cubicBezTo>
                <a:cubicBezTo>
                  <a:pt x="268" y="127"/>
                  <a:pt x="267" y="122"/>
                  <a:pt x="266" y="116"/>
                </a:cubicBezTo>
                <a:cubicBezTo>
                  <a:pt x="265" y="113"/>
                  <a:pt x="264" y="110"/>
                  <a:pt x="263" y="107"/>
                </a:cubicBezTo>
                <a:cubicBezTo>
                  <a:pt x="261" y="104"/>
                  <a:pt x="259" y="101"/>
                  <a:pt x="255" y="101"/>
                </a:cubicBezTo>
                <a:cubicBezTo>
                  <a:pt x="253" y="100"/>
                  <a:pt x="251" y="100"/>
                  <a:pt x="248" y="100"/>
                </a:cubicBezTo>
                <a:cubicBezTo>
                  <a:pt x="245" y="100"/>
                  <a:pt x="242" y="100"/>
                  <a:pt x="239" y="100"/>
                </a:cubicBezTo>
                <a:cubicBezTo>
                  <a:pt x="237" y="100"/>
                  <a:pt x="236" y="100"/>
                  <a:pt x="234" y="101"/>
                </a:cubicBezTo>
                <a:cubicBezTo>
                  <a:pt x="234" y="102"/>
                  <a:pt x="233" y="101"/>
                  <a:pt x="232" y="101"/>
                </a:cubicBezTo>
                <a:cubicBezTo>
                  <a:pt x="232" y="101"/>
                  <a:pt x="232" y="101"/>
                  <a:pt x="232" y="101"/>
                </a:cubicBezTo>
                <a:cubicBezTo>
                  <a:pt x="230" y="101"/>
                  <a:pt x="228" y="100"/>
                  <a:pt x="227" y="101"/>
                </a:cubicBezTo>
                <a:cubicBezTo>
                  <a:pt x="224" y="101"/>
                  <a:pt x="221" y="101"/>
                  <a:pt x="219" y="101"/>
                </a:cubicBezTo>
                <a:cubicBezTo>
                  <a:pt x="218" y="100"/>
                  <a:pt x="218" y="101"/>
                  <a:pt x="217" y="101"/>
                </a:cubicBezTo>
                <a:cubicBezTo>
                  <a:pt x="216" y="102"/>
                  <a:pt x="215" y="101"/>
                  <a:pt x="214" y="100"/>
                </a:cubicBezTo>
                <a:cubicBezTo>
                  <a:pt x="214" y="100"/>
                  <a:pt x="213" y="100"/>
                  <a:pt x="212" y="99"/>
                </a:cubicBezTo>
                <a:cubicBezTo>
                  <a:pt x="210" y="99"/>
                  <a:pt x="208" y="98"/>
                  <a:pt x="206" y="98"/>
                </a:cubicBezTo>
                <a:cubicBezTo>
                  <a:pt x="201" y="98"/>
                  <a:pt x="195" y="98"/>
                  <a:pt x="190" y="98"/>
                </a:cubicBezTo>
                <a:cubicBezTo>
                  <a:pt x="183" y="98"/>
                  <a:pt x="177" y="98"/>
                  <a:pt x="170" y="98"/>
                </a:cubicBezTo>
                <a:cubicBezTo>
                  <a:pt x="163" y="99"/>
                  <a:pt x="155" y="99"/>
                  <a:pt x="148" y="99"/>
                </a:cubicBezTo>
                <a:cubicBezTo>
                  <a:pt x="140" y="99"/>
                  <a:pt x="133" y="99"/>
                  <a:pt x="125" y="99"/>
                </a:cubicBezTo>
                <a:cubicBezTo>
                  <a:pt x="125" y="99"/>
                  <a:pt x="124" y="99"/>
                  <a:pt x="124" y="100"/>
                </a:cubicBezTo>
                <a:cubicBezTo>
                  <a:pt x="123" y="100"/>
                  <a:pt x="123" y="100"/>
                  <a:pt x="122" y="100"/>
                </a:cubicBezTo>
                <a:cubicBezTo>
                  <a:pt x="121" y="99"/>
                  <a:pt x="121" y="99"/>
                  <a:pt x="120" y="99"/>
                </a:cubicBezTo>
                <a:cubicBezTo>
                  <a:pt x="118" y="99"/>
                  <a:pt x="116" y="99"/>
                  <a:pt x="115" y="99"/>
                </a:cubicBezTo>
                <a:cubicBezTo>
                  <a:pt x="107" y="99"/>
                  <a:pt x="99" y="99"/>
                  <a:pt x="91" y="99"/>
                </a:cubicBezTo>
                <a:cubicBezTo>
                  <a:pt x="83" y="99"/>
                  <a:pt x="76" y="100"/>
                  <a:pt x="68" y="101"/>
                </a:cubicBezTo>
                <a:cubicBezTo>
                  <a:pt x="68" y="101"/>
                  <a:pt x="67" y="101"/>
                  <a:pt x="67" y="101"/>
                </a:cubicBezTo>
                <a:cubicBezTo>
                  <a:pt x="67" y="103"/>
                  <a:pt x="66" y="104"/>
                  <a:pt x="65" y="104"/>
                </a:cubicBezTo>
                <a:cubicBezTo>
                  <a:pt x="65" y="104"/>
                  <a:pt x="64" y="104"/>
                  <a:pt x="64" y="104"/>
                </a:cubicBezTo>
                <a:cubicBezTo>
                  <a:pt x="63" y="103"/>
                  <a:pt x="63" y="103"/>
                  <a:pt x="62" y="102"/>
                </a:cubicBezTo>
                <a:cubicBezTo>
                  <a:pt x="62" y="102"/>
                  <a:pt x="62" y="102"/>
                  <a:pt x="61" y="102"/>
                </a:cubicBezTo>
                <a:cubicBezTo>
                  <a:pt x="59" y="102"/>
                  <a:pt x="56" y="102"/>
                  <a:pt x="53" y="102"/>
                </a:cubicBezTo>
                <a:cubicBezTo>
                  <a:pt x="50" y="103"/>
                  <a:pt x="47" y="103"/>
                  <a:pt x="43" y="103"/>
                </a:cubicBezTo>
                <a:cubicBezTo>
                  <a:pt x="42" y="103"/>
                  <a:pt x="40" y="103"/>
                  <a:pt x="39" y="104"/>
                </a:cubicBezTo>
                <a:cubicBezTo>
                  <a:pt x="38" y="104"/>
                  <a:pt x="37" y="104"/>
                  <a:pt x="36" y="105"/>
                </a:cubicBezTo>
                <a:cubicBezTo>
                  <a:pt x="35" y="105"/>
                  <a:pt x="35" y="105"/>
                  <a:pt x="34" y="105"/>
                </a:cubicBezTo>
                <a:cubicBezTo>
                  <a:pt x="34" y="104"/>
                  <a:pt x="34" y="104"/>
                  <a:pt x="34" y="104"/>
                </a:cubicBezTo>
                <a:cubicBezTo>
                  <a:pt x="32" y="105"/>
                  <a:pt x="31" y="105"/>
                  <a:pt x="30" y="104"/>
                </a:cubicBezTo>
                <a:cubicBezTo>
                  <a:pt x="26" y="105"/>
                  <a:pt x="23" y="107"/>
                  <a:pt x="20" y="109"/>
                </a:cubicBezTo>
                <a:cubicBezTo>
                  <a:pt x="18" y="111"/>
                  <a:pt x="16" y="112"/>
                  <a:pt x="14" y="114"/>
                </a:cubicBezTo>
                <a:cubicBezTo>
                  <a:pt x="12" y="116"/>
                  <a:pt x="10" y="120"/>
                  <a:pt x="9" y="123"/>
                </a:cubicBezTo>
                <a:cubicBezTo>
                  <a:pt x="7" y="128"/>
                  <a:pt x="6" y="132"/>
                  <a:pt x="6" y="137"/>
                </a:cubicBezTo>
                <a:cubicBezTo>
                  <a:pt x="6" y="139"/>
                  <a:pt x="5" y="142"/>
                  <a:pt x="5" y="145"/>
                </a:cubicBezTo>
                <a:cubicBezTo>
                  <a:pt x="5" y="148"/>
                  <a:pt x="4" y="151"/>
                  <a:pt x="4" y="155"/>
                </a:cubicBezTo>
                <a:cubicBezTo>
                  <a:pt x="3" y="158"/>
                  <a:pt x="4" y="162"/>
                  <a:pt x="4" y="166"/>
                </a:cubicBezTo>
                <a:cubicBezTo>
                  <a:pt x="4" y="170"/>
                  <a:pt x="4" y="174"/>
                  <a:pt x="5" y="178"/>
                </a:cubicBezTo>
                <a:cubicBezTo>
                  <a:pt x="5" y="184"/>
                  <a:pt x="5" y="190"/>
                  <a:pt x="5" y="196"/>
                </a:cubicBezTo>
                <a:cubicBezTo>
                  <a:pt x="5" y="197"/>
                  <a:pt x="5" y="198"/>
                  <a:pt x="6" y="200"/>
                </a:cubicBezTo>
                <a:cubicBezTo>
                  <a:pt x="7" y="202"/>
                  <a:pt x="7" y="203"/>
                  <a:pt x="8" y="205"/>
                </a:cubicBezTo>
                <a:cubicBezTo>
                  <a:pt x="8" y="206"/>
                  <a:pt x="9" y="207"/>
                  <a:pt x="9" y="207"/>
                </a:cubicBezTo>
                <a:cubicBezTo>
                  <a:pt x="11" y="209"/>
                  <a:pt x="14" y="210"/>
                  <a:pt x="16" y="211"/>
                </a:cubicBezTo>
                <a:cubicBezTo>
                  <a:pt x="18" y="211"/>
                  <a:pt x="19" y="211"/>
                  <a:pt x="21" y="211"/>
                </a:cubicBezTo>
                <a:cubicBezTo>
                  <a:pt x="25" y="211"/>
                  <a:pt x="30" y="211"/>
                  <a:pt x="35" y="212"/>
                </a:cubicBezTo>
                <a:cubicBezTo>
                  <a:pt x="37" y="212"/>
                  <a:pt x="40" y="212"/>
                  <a:pt x="42" y="215"/>
                </a:cubicBezTo>
                <a:cubicBezTo>
                  <a:pt x="42" y="216"/>
                  <a:pt x="43" y="217"/>
                  <a:pt x="44" y="218"/>
                </a:cubicBezTo>
                <a:cubicBezTo>
                  <a:pt x="45" y="220"/>
                  <a:pt x="45" y="222"/>
                  <a:pt x="46" y="225"/>
                </a:cubicBezTo>
                <a:cubicBezTo>
                  <a:pt x="46" y="226"/>
                  <a:pt x="46" y="227"/>
                  <a:pt x="47" y="229"/>
                </a:cubicBezTo>
                <a:cubicBezTo>
                  <a:pt x="47" y="230"/>
                  <a:pt x="47" y="231"/>
                  <a:pt x="47" y="231"/>
                </a:cubicBezTo>
                <a:cubicBezTo>
                  <a:pt x="47" y="236"/>
                  <a:pt x="48" y="240"/>
                  <a:pt x="48" y="244"/>
                </a:cubicBezTo>
                <a:cubicBezTo>
                  <a:pt x="48" y="245"/>
                  <a:pt x="48" y="246"/>
                  <a:pt x="48" y="246"/>
                </a:cubicBezTo>
                <a:cubicBezTo>
                  <a:pt x="48" y="248"/>
                  <a:pt x="48" y="249"/>
                  <a:pt x="49" y="250"/>
                </a:cubicBezTo>
                <a:cubicBezTo>
                  <a:pt x="50" y="251"/>
                  <a:pt x="50" y="252"/>
                  <a:pt x="52" y="252"/>
                </a:cubicBezTo>
                <a:cubicBezTo>
                  <a:pt x="52" y="252"/>
                  <a:pt x="53" y="252"/>
                  <a:pt x="54" y="252"/>
                </a:cubicBezTo>
                <a:cubicBezTo>
                  <a:pt x="57" y="253"/>
                  <a:pt x="61" y="253"/>
                  <a:pt x="64" y="254"/>
                </a:cubicBezTo>
                <a:cubicBezTo>
                  <a:pt x="67" y="254"/>
                  <a:pt x="69" y="254"/>
                  <a:pt x="72" y="254"/>
                </a:cubicBezTo>
                <a:cubicBezTo>
                  <a:pt x="73" y="254"/>
                  <a:pt x="74" y="254"/>
                  <a:pt x="76" y="254"/>
                </a:cubicBezTo>
                <a:cubicBezTo>
                  <a:pt x="77" y="254"/>
                  <a:pt x="78" y="254"/>
                  <a:pt x="78" y="252"/>
                </a:cubicBezTo>
                <a:cubicBezTo>
                  <a:pt x="78" y="252"/>
                  <a:pt x="78" y="251"/>
                  <a:pt x="78" y="251"/>
                </a:cubicBezTo>
                <a:cubicBezTo>
                  <a:pt x="78" y="249"/>
                  <a:pt x="78" y="248"/>
                  <a:pt x="79" y="247"/>
                </a:cubicBezTo>
                <a:cubicBezTo>
                  <a:pt x="79" y="246"/>
                  <a:pt x="79" y="245"/>
                  <a:pt x="79" y="245"/>
                </a:cubicBezTo>
                <a:cubicBezTo>
                  <a:pt x="79" y="241"/>
                  <a:pt x="79" y="237"/>
                  <a:pt x="80" y="233"/>
                </a:cubicBezTo>
                <a:cubicBezTo>
                  <a:pt x="81" y="231"/>
                  <a:pt x="82" y="229"/>
                  <a:pt x="83" y="227"/>
                </a:cubicBezTo>
                <a:cubicBezTo>
                  <a:pt x="85" y="226"/>
                  <a:pt x="87" y="224"/>
                  <a:pt x="89" y="224"/>
                </a:cubicBezTo>
                <a:cubicBezTo>
                  <a:pt x="93" y="222"/>
                  <a:pt x="97" y="222"/>
                  <a:pt x="101" y="221"/>
                </a:cubicBezTo>
                <a:cubicBezTo>
                  <a:pt x="104" y="221"/>
                  <a:pt x="108" y="221"/>
                  <a:pt x="111" y="221"/>
                </a:cubicBezTo>
                <a:cubicBezTo>
                  <a:pt x="116" y="221"/>
                  <a:pt x="122" y="220"/>
                  <a:pt x="127" y="220"/>
                </a:cubicBezTo>
                <a:cubicBezTo>
                  <a:pt x="127" y="220"/>
                  <a:pt x="127" y="220"/>
                  <a:pt x="128" y="220"/>
                </a:cubicBezTo>
                <a:cubicBezTo>
                  <a:pt x="128" y="220"/>
                  <a:pt x="129" y="220"/>
                  <a:pt x="130" y="220"/>
                </a:cubicBezTo>
                <a:cubicBezTo>
                  <a:pt x="131" y="220"/>
                  <a:pt x="132" y="220"/>
                  <a:pt x="132" y="220"/>
                </a:cubicBezTo>
                <a:cubicBezTo>
                  <a:pt x="136" y="220"/>
                  <a:pt x="141" y="220"/>
                  <a:pt x="145" y="219"/>
                </a:cubicBezTo>
                <a:cubicBezTo>
                  <a:pt x="148" y="219"/>
                  <a:pt x="150" y="219"/>
                  <a:pt x="153" y="218"/>
                </a:cubicBezTo>
                <a:cubicBezTo>
                  <a:pt x="155" y="218"/>
                  <a:pt x="158" y="217"/>
                  <a:pt x="161" y="216"/>
                </a:cubicBezTo>
                <a:cubicBezTo>
                  <a:pt x="162" y="215"/>
                  <a:pt x="163" y="216"/>
                  <a:pt x="164" y="217"/>
                </a:cubicBezTo>
                <a:cubicBezTo>
                  <a:pt x="164" y="218"/>
                  <a:pt x="164" y="218"/>
                  <a:pt x="164" y="218"/>
                </a:cubicBezTo>
                <a:cubicBezTo>
                  <a:pt x="165" y="218"/>
                  <a:pt x="166" y="218"/>
                  <a:pt x="167" y="219"/>
                </a:cubicBezTo>
                <a:cubicBezTo>
                  <a:pt x="170" y="219"/>
                  <a:pt x="173" y="220"/>
                  <a:pt x="176" y="220"/>
                </a:cubicBezTo>
                <a:cubicBezTo>
                  <a:pt x="178" y="220"/>
                  <a:pt x="180" y="220"/>
                  <a:pt x="182" y="220"/>
                </a:cubicBezTo>
                <a:cubicBezTo>
                  <a:pt x="185" y="221"/>
                  <a:pt x="188" y="221"/>
                  <a:pt x="191" y="221"/>
                </a:cubicBezTo>
                <a:cubicBezTo>
                  <a:pt x="193" y="221"/>
                  <a:pt x="194" y="221"/>
                  <a:pt x="195" y="221"/>
                </a:cubicBezTo>
                <a:cubicBezTo>
                  <a:pt x="197" y="222"/>
                  <a:pt x="199" y="223"/>
                  <a:pt x="200" y="225"/>
                </a:cubicBezTo>
                <a:cubicBezTo>
                  <a:pt x="201" y="228"/>
                  <a:pt x="201" y="230"/>
                  <a:pt x="202" y="233"/>
                </a:cubicBezTo>
                <a:cubicBezTo>
                  <a:pt x="202" y="234"/>
                  <a:pt x="202" y="236"/>
                  <a:pt x="202" y="237"/>
                </a:cubicBezTo>
                <a:cubicBezTo>
                  <a:pt x="202" y="239"/>
                  <a:pt x="203" y="241"/>
                  <a:pt x="203" y="243"/>
                </a:cubicBezTo>
                <a:cubicBezTo>
                  <a:pt x="204" y="244"/>
                  <a:pt x="204" y="246"/>
                  <a:pt x="205" y="247"/>
                </a:cubicBezTo>
                <a:cubicBezTo>
                  <a:pt x="205" y="248"/>
                  <a:pt x="206" y="248"/>
                  <a:pt x="207" y="248"/>
                </a:cubicBezTo>
                <a:cubicBezTo>
                  <a:pt x="209" y="247"/>
                  <a:pt x="212" y="247"/>
                  <a:pt x="215" y="247"/>
                </a:cubicBezTo>
                <a:cubicBezTo>
                  <a:pt x="218" y="246"/>
                  <a:pt x="221" y="246"/>
                  <a:pt x="223" y="246"/>
                </a:cubicBezTo>
                <a:cubicBezTo>
                  <a:pt x="226" y="246"/>
                  <a:pt x="229" y="245"/>
                  <a:pt x="231" y="244"/>
                </a:cubicBezTo>
                <a:close/>
                <a:moveTo>
                  <a:pt x="178" y="18"/>
                </a:moveTo>
                <a:cubicBezTo>
                  <a:pt x="174" y="20"/>
                  <a:pt x="170" y="21"/>
                  <a:pt x="166" y="21"/>
                </a:cubicBezTo>
                <a:cubicBezTo>
                  <a:pt x="163" y="21"/>
                  <a:pt x="160" y="21"/>
                  <a:pt x="157" y="21"/>
                </a:cubicBezTo>
                <a:cubicBezTo>
                  <a:pt x="155" y="20"/>
                  <a:pt x="152" y="20"/>
                  <a:pt x="149" y="20"/>
                </a:cubicBezTo>
                <a:cubicBezTo>
                  <a:pt x="148" y="20"/>
                  <a:pt x="147" y="20"/>
                  <a:pt x="146" y="19"/>
                </a:cubicBezTo>
                <a:cubicBezTo>
                  <a:pt x="146" y="20"/>
                  <a:pt x="146" y="20"/>
                  <a:pt x="146" y="21"/>
                </a:cubicBezTo>
                <a:cubicBezTo>
                  <a:pt x="146" y="25"/>
                  <a:pt x="146" y="29"/>
                  <a:pt x="146" y="33"/>
                </a:cubicBezTo>
                <a:cubicBezTo>
                  <a:pt x="146" y="34"/>
                  <a:pt x="146" y="36"/>
                  <a:pt x="146" y="37"/>
                </a:cubicBezTo>
                <a:cubicBezTo>
                  <a:pt x="146" y="42"/>
                  <a:pt x="145" y="46"/>
                  <a:pt x="145" y="51"/>
                </a:cubicBezTo>
                <a:cubicBezTo>
                  <a:pt x="145" y="56"/>
                  <a:pt x="144" y="61"/>
                  <a:pt x="144" y="66"/>
                </a:cubicBezTo>
                <a:cubicBezTo>
                  <a:pt x="144" y="70"/>
                  <a:pt x="144" y="74"/>
                  <a:pt x="144" y="77"/>
                </a:cubicBezTo>
                <a:cubicBezTo>
                  <a:pt x="144" y="81"/>
                  <a:pt x="144" y="84"/>
                  <a:pt x="144" y="87"/>
                </a:cubicBezTo>
                <a:cubicBezTo>
                  <a:pt x="144" y="89"/>
                  <a:pt x="144" y="91"/>
                  <a:pt x="144" y="93"/>
                </a:cubicBezTo>
                <a:cubicBezTo>
                  <a:pt x="144" y="93"/>
                  <a:pt x="144" y="93"/>
                  <a:pt x="144" y="94"/>
                </a:cubicBezTo>
                <a:cubicBezTo>
                  <a:pt x="154" y="94"/>
                  <a:pt x="164" y="94"/>
                  <a:pt x="174" y="94"/>
                </a:cubicBezTo>
                <a:cubicBezTo>
                  <a:pt x="174" y="93"/>
                  <a:pt x="174" y="92"/>
                  <a:pt x="174" y="92"/>
                </a:cubicBezTo>
                <a:cubicBezTo>
                  <a:pt x="174" y="91"/>
                  <a:pt x="175" y="91"/>
                  <a:pt x="175" y="90"/>
                </a:cubicBezTo>
                <a:cubicBezTo>
                  <a:pt x="175" y="88"/>
                  <a:pt x="176" y="86"/>
                  <a:pt x="176" y="84"/>
                </a:cubicBezTo>
                <a:cubicBezTo>
                  <a:pt x="176" y="84"/>
                  <a:pt x="176" y="83"/>
                  <a:pt x="176" y="82"/>
                </a:cubicBezTo>
                <a:cubicBezTo>
                  <a:pt x="177" y="76"/>
                  <a:pt x="177" y="70"/>
                  <a:pt x="177" y="64"/>
                </a:cubicBezTo>
                <a:cubicBezTo>
                  <a:pt x="177" y="57"/>
                  <a:pt x="177" y="51"/>
                  <a:pt x="177" y="44"/>
                </a:cubicBezTo>
                <a:cubicBezTo>
                  <a:pt x="178" y="41"/>
                  <a:pt x="178" y="38"/>
                  <a:pt x="178" y="34"/>
                </a:cubicBezTo>
                <a:cubicBezTo>
                  <a:pt x="178" y="29"/>
                  <a:pt x="178" y="24"/>
                  <a:pt x="178" y="19"/>
                </a:cubicBezTo>
                <a:cubicBezTo>
                  <a:pt x="178" y="19"/>
                  <a:pt x="178" y="18"/>
                  <a:pt x="178" y="18"/>
                </a:cubicBezTo>
                <a:close/>
                <a:moveTo>
                  <a:pt x="92" y="18"/>
                </a:moveTo>
                <a:cubicBezTo>
                  <a:pt x="92" y="18"/>
                  <a:pt x="92" y="18"/>
                  <a:pt x="92" y="18"/>
                </a:cubicBezTo>
                <a:cubicBezTo>
                  <a:pt x="92" y="30"/>
                  <a:pt x="91" y="42"/>
                  <a:pt x="90" y="53"/>
                </a:cubicBezTo>
                <a:cubicBezTo>
                  <a:pt x="90" y="53"/>
                  <a:pt x="90" y="54"/>
                  <a:pt x="90" y="54"/>
                </a:cubicBezTo>
                <a:cubicBezTo>
                  <a:pt x="90" y="54"/>
                  <a:pt x="91" y="54"/>
                  <a:pt x="91" y="54"/>
                </a:cubicBezTo>
                <a:cubicBezTo>
                  <a:pt x="91" y="54"/>
                  <a:pt x="91" y="54"/>
                  <a:pt x="91" y="53"/>
                </a:cubicBezTo>
                <a:cubicBezTo>
                  <a:pt x="93" y="52"/>
                  <a:pt x="95" y="51"/>
                  <a:pt x="98" y="51"/>
                </a:cubicBezTo>
                <a:cubicBezTo>
                  <a:pt x="99" y="51"/>
                  <a:pt x="100" y="51"/>
                  <a:pt x="102" y="51"/>
                </a:cubicBezTo>
                <a:cubicBezTo>
                  <a:pt x="104" y="50"/>
                  <a:pt x="104" y="51"/>
                  <a:pt x="105" y="52"/>
                </a:cubicBezTo>
                <a:cubicBezTo>
                  <a:pt x="105" y="52"/>
                  <a:pt x="105" y="52"/>
                  <a:pt x="105" y="52"/>
                </a:cubicBezTo>
                <a:cubicBezTo>
                  <a:pt x="112" y="53"/>
                  <a:pt x="118" y="55"/>
                  <a:pt x="125" y="58"/>
                </a:cubicBezTo>
                <a:cubicBezTo>
                  <a:pt x="125" y="57"/>
                  <a:pt x="125" y="56"/>
                  <a:pt x="125" y="56"/>
                </a:cubicBezTo>
                <a:cubicBezTo>
                  <a:pt x="126" y="52"/>
                  <a:pt x="126" y="48"/>
                  <a:pt x="126" y="44"/>
                </a:cubicBezTo>
                <a:cubicBezTo>
                  <a:pt x="126" y="39"/>
                  <a:pt x="126" y="35"/>
                  <a:pt x="126" y="30"/>
                </a:cubicBezTo>
                <a:cubicBezTo>
                  <a:pt x="127" y="26"/>
                  <a:pt x="127" y="22"/>
                  <a:pt x="128" y="19"/>
                </a:cubicBezTo>
                <a:cubicBezTo>
                  <a:pt x="128" y="19"/>
                  <a:pt x="128" y="19"/>
                  <a:pt x="128" y="19"/>
                </a:cubicBezTo>
                <a:cubicBezTo>
                  <a:pt x="128" y="19"/>
                  <a:pt x="127" y="19"/>
                  <a:pt x="127" y="19"/>
                </a:cubicBezTo>
                <a:cubicBezTo>
                  <a:pt x="124" y="19"/>
                  <a:pt x="122" y="20"/>
                  <a:pt x="119" y="20"/>
                </a:cubicBezTo>
                <a:cubicBezTo>
                  <a:pt x="114" y="20"/>
                  <a:pt x="110" y="20"/>
                  <a:pt x="105" y="20"/>
                </a:cubicBezTo>
                <a:cubicBezTo>
                  <a:pt x="102" y="20"/>
                  <a:pt x="99" y="20"/>
                  <a:pt x="96" y="19"/>
                </a:cubicBezTo>
                <a:cubicBezTo>
                  <a:pt x="95" y="19"/>
                  <a:pt x="94" y="18"/>
                  <a:pt x="92" y="18"/>
                </a:cubicBezTo>
                <a:close/>
                <a:moveTo>
                  <a:pt x="34" y="36"/>
                </a:moveTo>
                <a:cubicBezTo>
                  <a:pt x="35" y="36"/>
                  <a:pt x="35" y="36"/>
                  <a:pt x="36" y="36"/>
                </a:cubicBezTo>
                <a:cubicBezTo>
                  <a:pt x="36" y="35"/>
                  <a:pt x="36" y="35"/>
                  <a:pt x="36" y="35"/>
                </a:cubicBezTo>
                <a:cubicBezTo>
                  <a:pt x="38" y="35"/>
                  <a:pt x="40" y="34"/>
                  <a:pt x="41" y="34"/>
                </a:cubicBezTo>
                <a:cubicBezTo>
                  <a:pt x="42" y="34"/>
                  <a:pt x="42" y="34"/>
                  <a:pt x="42" y="33"/>
                </a:cubicBezTo>
                <a:cubicBezTo>
                  <a:pt x="43" y="33"/>
                  <a:pt x="44" y="33"/>
                  <a:pt x="44" y="33"/>
                </a:cubicBezTo>
                <a:cubicBezTo>
                  <a:pt x="44" y="33"/>
                  <a:pt x="45" y="33"/>
                  <a:pt x="45" y="33"/>
                </a:cubicBezTo>
                <a:cubicBezTo>
                  <a:pt x="48" y="33"/>
                  <a:pt x="50" y="33"/>
                  <a:pt x="53" y="33"/>
                </a:cubicBezTo>
                <a:cubicBezTo>
                  <a:pt x="53" y="33"/>
                  <a:pt x="54" y="33"/>
                  <a:pt x="55" y="33"/>
                </a:cubicBezTo>
                <a:cubicBezTo>
                  <a:pt x="54" y="33"/>
                  <a:pt x="55" y="32"/>
                  <a:pt x="55" y="32"/>
                </a:cubicBezTo>
                <a:cubicBezTo>
                  <a:pt x="56" y="32"/>
                  <a:pt x="57" y="32"/>
                  <a:pt x="58" y="33"/>
                </a:cubicBezTo>
                <a:cubicBezTo>
                  <a:pt x="58" y="33"/>
                  <a:pt x="58" y="33"/>
                  <a:pt x="58" y="34"/>
                </a:cubicBezTo>
                <a:cubicBezTo>
                  <a:pt x="62" y="34"/>
                  <a:pt x="65" y="35"/>
                  <a:pt x="68" y="37"/>
                </a:cubicBezTo>
                <a:cubicBezTo>
                  <a:pt x="68" y="34"/>
                  <a:pt x="69" y="31"/>
                  <a:pt x="69" y="27"/>
                </a:cubicBezTo>
                <a:cubicBezTo>
                  <a:pt x="70" y="24"/>
                  <a:pt x="70" y="21"/>
                  <a:pt x="71" y="18"/>
                </a:cubicBezTo>
                <a:cubicBezTo>
                  <a:pt x="70" y="19"/>
                  <a:pt x="69" y="19"/>
                  <a:pt x="68" y="20"/>
                </a:cubicBezTo>
                <a:cubicBezTo>
                  <a:pt x="64" y="22"/>
                  <a:pt x="59" y="23"/>
                  <a:pt x="54" y="23"/>
                </a:cubicBezTo>
                <a:cubicBezTo>
                  <a:pt x="51" y="23"/>
                  <a:pt x="47" y="23"/>
                  <a:pt x="44" y="23"/>
                </a:cubicBezTo>
                <a:cubicBezTo>
                  <a:pt x="40" y="22"/>
                  <a:pt x="37" y="22"/>
                  <a:pt x="33" y="20"/>
                </a:cubicBezTo>
                <a:cubicBezTo>
                  <a:pt x="33" y="20"/>
                  <a:pt x="33" y="20"/>
                  <a:pt x="33" y="20"/>
                </a:cubicBezTo>
                <a:cubicBezTo>
                  <a:pt x="33" y="25"/>
                  <a:pt x="34" y="31"/>
                  <a:pt x="34" y="36"/>
                </a:cubicBezTo>
                <a:close/>
                <a:moveTo>
                  <a:pt x="36" y="17"/>
                </a:moveTo>
                <a:cubicBezTo>
                  <a:pt x="37" y="17"/>
                  <a:pt x="38" y="17"/>
                  <a:pt x="39" y="17"/>
                </a:cubicBezTo>
                <a:cubicBezTo>
                  <a:pt x="46" y="18"/>
                  <a:pt x="53" y="18"/>
                  <a:pt x="59" y="18"/>
                </a:cubicBezTo>
                <a:cubicBezTo>
                  <a:pt x="62" y="18"/>
                  <a:pt x="64" y="17"/>
                  <a:pt x="67" y="17"/>
                </a:cubicBezTo>
                <a:cubicBezTo>
                  <a:pt x="68" y="16"/>
                  <a:pt x="70" y="15"/>
                  <a:pt x="71" y="14"/>
                </a:cubicBezTo>
                <a:cubicBezTo>
                  <a:pt x="71" y="14"/>
                  <a:pt x="72" y="13"/>
                  <a:pt x="72" y="13"/>
                </a:cubicBezTo>
                <a:cubicBezTo>
                  <a:pt x="72" y="12"/>
                  <a:pt x="72" y="11"/>
                  <a:pt x="71" y="9"/>
                </a:cubicBezTo>
                <a:cubicBezTo>
                  <a:pt x="71" y="8"/>
                  <a:pt x="71" y="8"/>
                  <a:pt x="70" y="8"/>
                </a:cubicBezTo>
                <a:cubicBezTo>
                  <a:pt x="68" y="8"/>
                  <a:pt x="67" y="7"/>
                  <a:pt x="66" y="7"/>
                </a:cubicBezTo>
                <a:cubicBezTo>
                  <a:pt x="66" y="7"/>
                  <a:pt x="65" y="7"/>
                  <a:pt x="65" y="7"/>
                </a:cubicBezTo>
                <a:cubicBezTo>
                  <a:pt x="64" y="6"/>
                  <a:pt x="63" y="5"/>
                  <a:pt x="62" y="5"/>
                </a:cubicBezTo>
                <a:cubicBezTo>
                  <a:pt x="58" y="5"/>
                  <a:pt x="54" y="5"/>
                  <a:pt x="49" y="5"/>
                </a:cubicBezTo>
                <a:cubicBezTo>
                  <a:pt x="49" y="5"/>
                  <a:pt x="48" y="6"/>
                  <a:pt x="48" y="6"/>
                </a:cubicBezTo>
                <a:cubicBezTo>
                  <a:pt x="46" y="6"/>
                  <a:pt x="43" y="7"/>
                  <a:pt x="41" y="8"/>
                </a:cubicBezTo>
                <a:cubicBezTo>
                  <a:pt x="41" y="8"/>
                  <a:pt x="40" y="8"/>
                  <a:pt x="40" y="9"/>
                </a:cubicBezTo>
                <a:cubicBezTo>
                  <a:pt x="38" y="10"/>
                  <a:pt x="38" y="12"/>
                  <a:pt x="37" y="14"/>
                </a:cubicBezTo>
                <a:cubicBezTo>
                  <a:pt x="37" y="15"/>
                  <a:pt x="37" y="16"/>
                  <a:pt x="36" y="17"/>
                </a:cubicBezTo>
                <a:close/>
                <a:moveTo>
                  <a:pt x="130" y="9"/>
                </a:moveTo>
                <a:cubicBezTo>
                  <a:pt x="129" y="8"/>
                  <a:pt x="128" y="8"/>
                  <a:pt x="128" y="8"/>
                </a:cubicBezTo>
                <a:cubicBezTo>
                  <a:pt x="124" y="7"/>
                  <a:pt x="121" y="7"/>
                  <a:pt x="118" y="6"/>
                </a:cubicBezTo>
                <a:cubicBezTo>
                  <a:pt x="112" y="6"/>
                  <a:pt x="107" y="6"/>
                  <a:pt x="102" y="7"/>
                </a:cubicBezTo>
                <a:cubicBezTo>
                  <a:pt x="101" y="7"/>
                  <a:pt x="101" y="7"/>
                  <a:pt x="100" y="6"/>
                </a:cubicBezTo>
                <a:cubicBezTo>
                  <a:pt x="99" y="6"/>
                  <a:pt x="98" y="6"/>
                  <a:pt x="97" y="6"/>
                </a:cubicBezTo>
                <a:cubicBezTo>
                  <a:pt x="97" y="7"/>
                  <a:pt x="97" y="7"/>
                  <a:pt x="96" y="7"/>
                </a:cubicBezTo>
                <a:cubicBezTo>
                  <a:pt x="96" y="8"/>
                  <a:pt x="95" y="8"/>
                  <a:pt x="94" y="8"/>
                </a:cubicBezTo>
                <a:cubicBezTo>
                  <a:pt x="93" y="8"/>
                  <a:pt x="93" y="8"/>
                  <a:pt x="93" y="8"/>
                </a:cubicBezTo>
                <a:cubicBezTo>
                  <a:pt x="93" y="8"/>
                  <a:pt x="94" y="8"/>
                  <a:pt x="94" y="8"/>
                </a:cubicBezTo>
                <a:cubicBezTo>
                  <a:pt x="95" y="9"/>
                  <a:pt x="96" y="11"/>
                  <a:pt x="95" y="12"/>
                </a:cubicBezTo>
                <a:cubicBezTo>
                  <a:pt x="94" y="12"/>
                  <a:pt x="94" y="13"/>
                  <a:pt x="93" y="12"/>
                </a:cubicBezTo>
                <a:cubicBezTo>
                  <a:pt x="93" y="13"/>
                  <a:pt x="93" y="14"/>
                  <a:pt x="93" y="15"/>
                </a:cubicBezTo>
                <a:cubicBezTo>
                  <a:pt x="93" y="15"/>
                  <a:pt x="94" y="16"/>
                  <a:pt x="94" y="16"/>
                </a:cubicBezTo>
                <a:cubicBezTo>
                  <a:pt x="96" y="16"/>
                  <a:pt x="97" y="17"/>
                  <a:pt x="99" y="17"/>
                </a:cubicBezTo>
                <a:cubicBezTo>
                  <a:pt x="102" y="18"/>
                  <a:pt x="104" y="18"/>
                  <a:pt x="107" y="18"/>
                </a:cubicBezTo>
                <a:cubicBezTo>
                  <a:pt x="112" y="18"/>
                  <a:pt x="116" y="18"/>
                  <a:pt x="120" y="17"/>
                </a:cubicBezTo>
                <a:cubicBezTo>
                  <a:pt x="122" y="16"/>
                  <a:pt x="124" y="16"/>
                  <a:pt x="126" y="15"/>
                </a:cubicBezTo>
                <a:cubicBezTo>
                  <a:pt x="129" y="13"/>
                  <a:pt x="130" y="12"/>
                  <a:pt x="130" y="9"/>
                </a:cubicBezTo>
                <a:close/>
                <a:moveTo>
                  <a:pt x="193" y="15"/>
                </a:moveTo>
                <a:cubicBezTo>
                  <a:pt x="195" y="16"/>
                  <a:pt x="197" y="17"/>
                  <a:pt x="200" y="17"/>
                </a:cubicBezTo>
                <a:cubicBezTo>
                  <a:pt x="202" y="17"/>
                  <a:pt x="205" y="18"/>
                  <a:pt x="208" y="18"/>
                </a:cubicBezTo>
                <a:cubicBezTo>
                  <a:pt x="212" y="18"/>
                  <a:pt x="217" y="18"/>
                  <a:pt x="221" y="17"/>
                </a:cubicBezTo>
                <a:cubicBezTo>
                  <a:pt x="222" y="16"/>
                  <a:pt x="224" y="15"/>
                  <a:pt x="225" y="15"/>
                </a:cubicBezTo>
                <a:cubicBezTo>
                  <a:pt x="225" y="14"/>
                  <a:pt x="226" y="13"/>
                  <a:pt x="227" y="12"/>
                </a:cubicBezTo>
                <a:cubicBezTo>
                  <a:pt x="226" y="11"/>
                  <a:pt x="227" y="10"/>
                  <a:pt x="228" y="9"/>
                </a:cubicBezTo>
                <a:cubicBezTo>
                  <a:pt x="228" y="9"/>
                  <a:pt x="227" y="8"/>
                  <a:pt x="227" y="8"/>
                </a:cubicBezTo>
                <a:cubicBezTo>
                  <a:pt x="226" y="8"/>
                  <a:pt x="225" y="8"/>
                  <a:pt x="224" y="8"/>
                </a:cubicBezTo>
                <a:cubicBezTo>
                  <a:pt x="223" y="8"/>
                  <a:pt x="222" y="7"/>
                  <a:pt x="222" y="6"/>
                </a:cubicBezTo>
                <a:cubicBezTo>
                  <a:pt x="222" y="6"/>
                  <a:pt x="222" y="6"/>
                  <a:pt x="222" y="6"/>
                </a:cubicBezTo>
                <a:cubicBezTo>
                  <a:pt x="221" y="6"/>
                  <a:pt x="221" y="6"/>
                  <a:pt x="221" y="7"/>
                </a:cubicBezTo>
                <a:cubicBezTo>
                  <a:pt x="221" y="7"/>
                  <a:pt x="220" y="7"/>
                  <a:pt x="220" y="8"/>
                </a:cubicBezTo>
                <a:cubicBezTo>
                  <a:pt x="219" y="8"/>
                  <a:pt x="219" y="7"/>
                  <a:pt x="219" y="7"/>
                </a:cubicBezTo>
                <a:cubicBezTo>
                  <a:pt x="218" y="7"/>
                  <a:pt x="218" y="7"/>
                  <a:pt x="217" y="7"/>
                </a:cubicBezTo>
                <a:cubicBezTo>
                  <a:pt x="216" y="7"/>
                  <a:pt x="215" y="6"/>
                  <a:pt x="214" y="6"/>
                </a:cubicBezTo>
                <a:cubicBezTo>
                  <a:pt x="210" y="6"/>
                  <a:pt x="205" y="6"/>
                  <a:pt x="201" y="6"/>
                </a:cubicBezTo>
                <a:cubicBezTo>
                  <a:pt x="198" y="7"/>
                  <a:pt x="195" y="8"/>
                  <a:pt x="192" y="9"/>
                </a:cubicBezTo>
                <a:cubicBezTo>
                  <a:pt x="191" y="10"/>
                  <a:pt x="191" y="10"/>
                  <a:pt x="191" y="11"/>
                </a:cubicBezTo>
                <a:cubicBezTo>
                  <a:pt x="191" y="11"/>
                  <a:pt x="191" y="12"/>
                  <a:pt x="192" y="12"/>
                </a:cubicBezTo>
                <a:cubicBezTo>
                  <a:pt x="193" y="12"/>
                  <a:pt x="193" y="12"/>
                  <a:pt x="194" y="13"/>
                </a:cubicBezTo>
                <a:cubicBezTo>
                  <a:pt x="194" y="13"/>
                  <a:pt x="194" y="14"/>
                  <a:pt x="193" y="14"/>
                </a:cubicBezTo>
                <a:cubicBezTo>
                  <a:pt x="193" y="15"/>
                  <a:pt x="193" y="15"/>
                  <a:pt x="193" y="15"/>
                </a:cubicBezTo>
                <a:close/>
                <a:moveTo>
                  <a:pt x="193" y="33"/>
                </a:moveTo>
                <a:cubicBezTo>
                  <a:pt x="193" y="33"/>
                  <a:pt x="194" y="33"/>
                  <a:pt x="194" y="33"/>
                </a:cubicBezTo>
                <a:cubicBezTo>
                  <a:pt x="196" y="31"/>
                  <a:pt x="198" y="30"/>
                  <a:pt x="201" y="30"/>
                </a:cubicBezTo>
                <a:cubicBezTo>
                  <a:pt x="202" y="30"/>
                  <a:pt x="203" y="30"/>
                  <a:pt x="204" y="29"/>
                </a:cubicBezTo>
                <a:cubicBezTo>
                  <a:pt x="204" y="29"/>
                  <a:pt x="204" y="29"/>
                  <a:pt x="205" y="29"/>
                </a:cubicBezTo>
                <a:cubicBezTo>
                  <a:pt x="206" y="29"/>
                  <a:pt x="207" y="29"/>
                  <a:pt x="208" y="28"/>
                </a:cubicBezTo>
                <a:cubicBezTo>
                  <a:pt x="210" y="28"/>
                  <a:pt x="212" y="28"/>
                  <a:pt x="214" y="28"/>
                </a:cubicBezTo>
                <a:cubicBezTo>
                  <a:pt x="218" y="28"/>
                  <a:pt x="221" y="28"/>
                  <a:pt x="225" y="29"/>
                </a:cubicBezTo>
                <a:cubicBezTo>
                  <a:pt x="225" y="30"/>
                  <a:pt x="226" y="30"/>
                  <a:pt x="226" y="30"/>
                </a:cubicBezTo>
                <a:cubicBezTo>
                  <a:pt x="226" y="30"/>
                  <a:pt x="227" y="30"/>
                  <a:pt x="227" y="30"/>
                </a:cubicBezTo>
                <a:cubicBezTo>
                  <a:pt x="227" y="26"/>
                  <a:pt x="227" y="23"/>
                  <a:pt x="227" y="19"/>
                </a:cubicBezTo>
                <a:cubicBezTo>
                  <a:pt x="227" y="19"/>
                  <a:pt x="226" y="19"/>
                  <a:pt x="226" y="18"/>
                </a:cubicBezTo>
                <a:cubicBezTo>
                  <a:pt x="226" y="18"/>
                  <a:pt x="226" y="18"/>
                  <a:pt x="225" y="19"/>
                </a:cubicBezTo>
                <a:cubicBezTo>
                  <a:pt x="222" y="20"/>
                  <a:pt x="218" y="20"/>
                  <a:pt x="215" y="20"/>
                </a:cubicBezTo>
                <a:cubicBezTo>
                  <a:pt x="211" y="21"/>
                  <a:pt x="207" y="20"/>
                  <a:pt x="203" y="20"/>
                </a:cubicBezTo>
                <a:cubicBezTo>
                  <a:pt x="200" y="20"/>
                  <a:pt x="196" y="20"/>
                  <a:pt x="193" y="19"/>
                </a:cubicBezTo>
                <a:cubicBezTo>
                  <a:pt x="193" y="19"/>
                  <a:pt x="193" y="19"/>
                  <a:pt x="193" y="19"/>
                </a:cubicBezTo>
                <a:cubicBezTo>
                  <a:pt x="193" y="20"/>
                  <a:pt x="193" y="32"/>
                  <a:pt x="193" y="33"/>
                </a:cubicBezTo>
                <a:close/>
                <a:moveTo>
                  <a:pt x="147" y="15"/>
                </a:moveTo>
                <a:cubicBezTo>
                  <a:pt x="147" y="15"/>
                  <a:pt x="148" y="16"/>
                  <a:pt x="148" y="16"/>
                </a:cubicBezTo>
                <a:cubicBezTo>
                  <a:pt x="149" y="16"/>
                  <a:pt x="151" y="16"/>
                  <a:pt x="152" y="17"/>
                </a:cubicBezTo>
                <a:cubicBezTo>
                  <a:pt x="157" y="17"/>
                  <a:pt x="162" y="17"/>
                  <a:pt x="167" y="17"/>
                </a:cubicBezTo>
                <a:cubicBezTo>
                  <a:pt x="169" y="17"/>
                  <a:pt x="172" y="16"/>
                  <a:pt x="174" y="16"/>
                </a:cubicBezTo>
                <a:cubicBezTo>
                  <a:pt x="175" y="15"/>
                  <a:pt x="177" y="15"/>
                  <a:pt x="177" y="14"/>
                </a:cubicBezTo>
                <a:cubicBezTo>
                  <a:pt x="177" y="12"/>
                  <a:pt x="178" y="12"/>
                  <a:pt x="179" y="11"/>
                </a:cubicBezTo>
                <a:cubicBezTo>
                  <a:pt x="178" y="11"/>
                  <a:pt x="178" y="10"/>
                  <a:pt x="178" y="10"/>
                </a:cubicBezTo>
                <a:cubicBezTo>
                  <a:pt x="177" y="9"/>
                  <a:pt x="176" y="9"/>
                  <a:pt x="176" y="8"/>
                </a:cubicBezTo>
                <a:cubicBezTo>
                  <a:pt x="173" y="7"/>
                  <a:pt x="170" y="6"/>
                  <a:pt x="167" y="6"/>
                </a:cubicBezTo>
                <a:cubicBezTo>
                  <a:pt x="163" y="6"/>
                  <a:pt x="160" y="6"/>
                  <a:pt x="156" y="7"/>
                </a:cubicBezTo>
                <a:cubicBezTo>
                  <a:pt x="155" y="7"/>
                  <a:pt x="154" y="7"/>
                  <a:pt x="153" y="7"/>
                </a:cubicBezTo>
                <a:cubicBezTo>
                  <a:pt x="153" y="8"/>
                  <a:pt x="153" y="8"/>
                  <a:pt x="152" y="8"/>
                </a:cubicBezTo>
                <a:cubicBezTo>
                  <a:pt x="152" y="8"/>
                  <a:pt x="151" y="9"/>
                  <a:pt x="151" y="9"/>
                </a:cubicBezTo>
                <a:cubicBezTo>
                  <a:pt x="151" y="9"/>
                  <a:pt x="150" y="9"/>
                  <a:pt x="150" y="9"/>
                </a:cubicBezTo>
                <a:cubicBezTo>
                  <a:pt x="150" y="8"/>
                  <a:pt x="150" y="8"/>
                  <a:pt x="149" y="8"/>
                </a:cubicBezTo>
                <a:cubicBezTo>
                  <a:pt x="149" y="8"/>
                  <a:pt x="149" y="8"/>
                  <a:pt x="149" y="8"/>
                </a:cubicBezTo>
                <a:cubicBezTo>
                  <a:pt x="147" y="9"/>
                  <a:pt x="146" y="10"/>
                  <a:pt x="145" y="12"/>
                </a:cubicBezTo>
                <a:cubicBezTo>
                  <a:pt x="146" y="12"/>
                  <a:pt x="147" y="12"/>
                  <a:pt x="147" y="13"/>
                </a:cubicBezTo>
                <a:cubicBezTo>
                  <a:pt x="148" y="14"/>
                  <a:pt x="147" y="15"/>
                  <a:pt x="147" y="15"/>
                </a:cubicBezTo>
                <a:close/>
                <a:moveTo>
                  <a:pt x="219" y="44"/>
                </a:moveTo>
                <a:cubicBezTo>
                  <a:pt x="218" y="44"/>
                  <a:pt x="217" y="44"/>
                  <a:pt x="217" y="45"/>
                </a:cubicBezTo>
                <a:cubicBezTo>
                  <a:pt x="216" y="45"/>
                  <a:pt x="216" y="45"/>
                  <a:pt x="216" y="46"/>
                </a:cubicBezTo>
                <a:cubicBezTo>
                  <a:pt x="215" y="47"/>
                  <a:pt x="215" y="48"/>
                  <a:pt x="215" y="49"/>
                </a:cubicBezTo>
                <a:cubicBezTo>
                  <a:pt x="215" y="51"/>
                  <a:pt x="215" y="53"/>
                  <a:pt x="215" y="55"/>
                </a:cubicBezTo>
                <a:cubicBezTo>
                  <a:pt x="216" y="61"/>
                  <a:pt x="216" y="66"/>
                  <a:pt x="216" y="72"/>
                </a:cubicBezTo>
                <a:cubicBezTo>
                  <a:pt x="216" y="79"/>
                  <a:pt x="216" y="86"/>
                  <a:pt x="216" y="92"/>
                </a:cubicBezTo>
                <a:cubicBezTo>
                  <a:pt x="216" y="93"/>
                  <a:pt x="216" y="94"/>
                  <a:pt x="217" y="94"/>
                </a:cubicBezTo>
                <a:cubicBezTo>
                  <a:pt x="218" y="94"/>
                  <a:pt x="219" y="94"/>
                  <a:pt x="220" y="94"/>
                </a:cubicBezTo>
                <a:cubicBezTo>
                  <a:pt x="220" y="94"/>
                  <a:pt x="220" y="93"/>
                  <a:pt x="220" y="93"/>
                </a:cubicBezTo>
                <a:cubicBezTo>
                  <a:pt x="221" y="90"/>
                  <a:pt x="221" y="87"/>
                  <a:pt x="221" y="84"/>
                </a:cubicBezTo>
                <a:cubicBezTo>
                  <a:pt x="221" y="81"/>
                  <a:pt x="220" y="77"/>
                  <a:pt x="220" y="73"/>
                </a:cubicBezTo>
                <a:cubicBezTo>
                  <a:pt x="220" y="65"/>
                  <a:pt x="220" y="57"/>
                  <a:pt x="220" y="49"/>
                </a:cubicBezTo>
                <a:cubicBezTo>
                  <a:pt x="220" y="48"/>
                  <a:pt x="220" y="47"/>
                  <a:pt x="219" y="46"/>
                </a:cubicBezTo>
                <a:cubicBezTo>
                  <a:pt x="218" y="46"/>
                  <a:pt x="219" y="45"/>
                  <a:pt x="219" y="45"/>
                </a:cubicBezTo>
                <a:cubicBezTo>
                  <a:pt x="219" y="44"/>
                  <a:pt x="219" y="44"/>
                  <a:pt x="219" y="44"/>
                </a:cubicBezTo>
                <a:close/>
                <a:moveTo>
                  <a:pt x="62" y="37"/>
                </a:moveTo>
                <a:cubicBezTo>
                  <a:pt x="62" y="37"/>
                  <a:pt x="62" y="37"/>
                  <a:pt x="62" y="37"/>
                </a:cubicBezTo>
                <a:cubicBezTo>
                  <a:pt x="61" y="38"/>
                  <a:pt x="61" y="38"/>
                  <a:pt x="61" y="38"/>
                </a:cubicBezTo>
                <a:cubicBezTo>
                  <a:pt x="60" y="39"/>
                  <a:pt x="60" y="39"/>
                  <a:pt x="59" y="40"/>
                </a:cubicBezTo>
                <a:cubicBezTo>
                  <a:pt x="59" y="42"/>
                  <a:pt x="58" y="43"/>
                  <a:pt x="57" y="45"/>
                </a:cubicBezTo>
                <a:cubicBezTo>
                  <a:pt x="56" y="46"/>
                  <a:pt x="56" y="48"/>
                  <a:pt x="55" y="50"/>
                </a:cubicBezTo>
                <a:cubicBezTo>
                  <a:pt x="55" y="50"/>
                  <a:pt x="54" y="51"/>
                  <a:pt x="55" y="51"/>
                </a:cubicBezTo>
                <a:cubicBezTo>
                  <a:pt x="55" y="52"/>
                  <a:pt x="55" y="53"/>
                  <a:pt x="55" y="53"/>
                </a:cubicBezTo>
                <a:cubicBezTo>
                  <a:pt x="55" y="54"/>
                  <a:pt x="54" y="55"/>
                  <a:pt x="53" y="55"/>
                </a:cubicBezTo>
                <a:cubicBezTo>
                  <a:pt x="52" y="55"/>
                  <a:pt x="51" y="54"/>
                  <a:pt x="51" y="53"/>
                </a:cubicBezTo>
                <a:cubicBezTo>
                  <a:pt x="51" y="52"/>
                  <a:pt x="52" y="52"/>
                  <a:pt x="52" y="51"/>
                </a:cubicBezTo>
                <a:cubicBezTo>
                  <a:pt x="52" y="51"/>
                  <a:pt x="53" y="50"/>
                  <a:pt x="53" y="50"/>
                </a:cubicBezTo>
                <a:cubicBezTo>
                  <a:pt x="53" y="49"/>
                  <a:pt x="54" y="48"/>
                  <a:pt x="54" y="47"/>
                </a:cubicBezTo>
                <a:cubicBezTo>
                  <a:pt x="55" y="44"/>
                  <a:pt x="57" y="41"/>
                  <a:pt x="58" y="38"/>
                </a:cubicBezTo>
                <a:cubicBezTo>
                  <a:pt x="58" y="38"/>
                  <a:pt x="59" y="38"/>
                  <a:pt x="59" y="37"/>
                </a:cubicBezTo>
                <a:cubicBezTo>
                  <a:pt x="59" y="36"/>
                  <a:pt x="58" y="36"/>
                  <a:pt x="57" y="36"/>
                </a:cubicBezTo>
                <a:cubicBezTo>
                  <a:pt x="57" y="36"/>
                  <a:pt x="56" y="36"/>
                  <a:pt x="56" y="36"/>
                </a:cubicBezTo>
                <a:cubicBezTo>
                  <a:pt x="54" y="40"/>
                  <a:pt x="52" y="43"/>
                  <a:pt x="50" y="46"/>
                </a:cubicBezTo>
                <a:cubicBezTo>
                  <a:pt x="50" y="48"/>
                  <a:pt x="49" y="49"/>
                  <a:pt x="49" y="51"/>
                </a:cubicBezTo>
                <a:cubicBezTo>
                  <a:pt x="50" y="52"/>
                  <a:pt x="49" y="52"/>
                  <a:pt x="49" y="53"/>
                </a:cubicBezTo>
                <a:cubicBezTo>
                  <a:pt x="48" y="53"/>
                  <a:pt x="47" y="53"/>
                  <a:pt x="47" y="52"/>
                </a:cubicBezTo>
                <a:cubicBezTo>
                  <a:pt x="46" y="52"/>
                  <a:pt x="46" y="52"/>
                  <a:pt x="46" y="51"/>
                </a:cubicBezTo>
                <a:cubicBezTo>
                  <a:pt x="46" y="50"/>
                  <a:pt x="47" y="50"/>
                  <a:pt x="47" y="49"/>
                </a:cubicBezTo>
                <a:cubicBezTo>
                  <a:pt x="48" y="48"/>
                  <a:pt x="48" y="47"/>
                  <a:pt x="49" y="46"/>
                </a:cubicBezTo>
                <a:cubicBezTo>
                  <a:pt x="50" y="43"/>
                  <a:pt x="52" y="40"/>
                  <a:pt x="54" y="37"/>
                </a:cubicBezTo>
                <a:cubicBezTo>
                  <a:pt x="54" y="36"/>
                  <a:pt x="54" y="36"/>
                  <a:pt x="54" y="36"/>
                </a:cubicBezTo>
                <a:cubicBezTo>
                  <a:pt x="53" y="36"/>
                  <a:pt x="52" y="36"/>
                  <a:pt x="51" y="36"/>
                </a:cubicBezTo>
                <a:cubicBezTo>
                  <a:pt x="51" y="36"/>
                  <a:pt x="51" y="36"/>
                  <a:pt x="51" y="36"/>
                </a:cubicBezTo>
                <a:cubicBezTo>
                  <a:pt x="51" y="37"/>
                  <a:pt x="51" y="37"/>
                  <a:pt x="50" y="38"/>
                </a:cubicBezTo>
                <a:cubicBezTo>
                  <a:pt x="50" y="38"/>
                  <a:pt x="49" y="38"/>
                  <a:pt x="49" y="39"/>
                </a:cubicBezTo>
                <a:cubicBezTo>
                  <a:pt x="48" y="42"/>
                  <a:pt x="47" y="45"/>
                  <a:pt x="46" y="47"/>
                </a:cubicBezTo>
                <a:cubicBezTo>
                  <a:pt x="45" y="49"/>
                  <a:pt x="45" y="50"/>
                  <a:pt x="45" y="52"/>
                </a:cubicBezTo>
                <a:cubicBezTo>
                  <a:pt x="45" y="53"/>
                  <a:pt x="45" y="53"/>
                  <a:pt x="44" y="53"/>
                </a:cubicBezTo>
                <a:cubicBezTo>
                  <a:pt x="43" y="54"/>
                  <a:pt x="43" y="55"/>
                  <a:pt x="43" y="56"/>
                </a:cubicBezTo>
                <a:cubicBezTo>
                  <a:pt x="44" y="56"/>
                  <a:pt x="45" y="56"/>
                  <a:pt x="46" y="56"/>
                </a:cubicBezTo>
                <a:cubicBezTo>
                  <a:pt x="47" y="55"/>
                  <a:pt x="47" y="55"/>
                  <a:pt x="48" y="56"/>
                </a:cubicBezTo>
                <a:cubicBezTo>
                  <a:pt x="48" y="56"/>
                  <a:pt x="48" y="56"/>
                  <a:pt x="49" y="56"/>
                </a:cubicBezTo>
                <a:cubicBezTo>
                  <a:pt x="52" y="56"/>
                  <a:pt x="55" y="56"/>
                  <a:pt x="57" y="55"/>
                </a:cubicBezTo>
                <a:cubicBezTo>
                  <a:pt x="59" y="54"/>
                  <a:pt x="61" y="52"/>
                  <a:pt x="63" y="51"/>
                </a:cubicBezTo>
                <a:cubicBezTo>
                  <a:pt x="63" y="51"/>
                  <a:pt x="64" y="51"/>
                  <a:pt x="64" y="50"/>
                </a:cubicBezTo>
                <a:cubicBezTo>
                  <a:pt x="63" y="50"/>
                  <a:pt x="62" y="49"/>
                  <a:pt x="62" y="48"/>
                </a:cubicBezTo>
                <a:cubicBezTo>
                  <a:pt x="61" y="49"/>
                  <a:pt x="61" y="49"/>
                  <a:pt x="60" y="50"/>
                </a:cubicBezTo>
                <a:cubicBezTo>
                  <a:pt x="60" y="50"/>
                  <a:pt x="60" y="51"/>
                  <a:pt x="59" y="51"/>
                </a:cubicBezTo>
                <a:cubicBezTo>
                  <a:pt x="59" y="51"/>
                  <a:pt x="58" y="51"/>
                  <a:pt x="58" y="51"/>
                </a:cubicBezTo>
                <a:cubicBezTo>
                  <a:pt x="58" y="51"/>
                  <a:pt x="57" y="50"/>
                  <a:pt x="58" y="50"/>
                </a:cubicBezTo>
                <a:cubicBezTo>
                  <a:pt x="58" y="50"/>
                  <a:pt x="58" y="50"/>
                  <a:pt x="58" y="50"/>
                </a:cubicBezTo>
                <a:cubicBezTo>
                  <a:pt x="58" y="48"/>
                  <a:pt x="59" y="46"/>
                  <a:pt x="59" y="45"/>
                </a:cubicBezTo>
                <a:cubicBezTo>
                  <a:pt x="60" y="43"/>
                  <a:pt x="61" y="41"/>
                  <a:pt x="62" y="39"/>
                </a:cubicBezTo>
                <a:cubicBezTo>
                  <a:pt x="62" y="38"/>
                  <a:pt x="62" y="37"/>
                  <a:pt x="63" y="37"/>
                </a:cubicBezTo>
                <a:cubicBezTo>
                  <a:pt x="62" y="37"/>
                  <a:pt x="62" y="37"/>
                  <a:pt x="62" y="37"/>
                </a:cubicBezTo>
                <a:cubicBezTo>
                  <a:pt x="62" y="37"/>
                  <a:pt x="62" y="37"/>
                  <a:pt x="62" y="37"/>
                </a:cubicBezTo>
                <a:close/>
                <a:moveTo>
                  <a:pt x="206" y="47"/>
                </a:moveTo>
                <a:cubicBezTo>
                  <a:pt x="205" y="47"/>
                  <a:pt x="205" y="48"/>
                  <a:pt x="205" y="48"/>
                </a:cubicBezTo>
                <a:cubicBezTo>
                  <a:pt x="205" y="49"/>
                  <a:pt x="205" y="49"/>
                  <a:pt x="205" y="50"/>
                </a:cubicBezTo>
                <a:cubicBezTo>
                  <a:pt x="205" y="51"/>
                  <a:pt x="205" y="52"/>
                  <a:pt x="205" y="54"/>
                </a:cubicBezTo>
                <a:cubicBezTo>
                  <a:pt x="205" y="59"/>
                  <a:pt x="205" y="63"/>
                  <a:pt x="205" y="68"/>
                </a:cubicBezTo>
                <a:cubicBezTo>
                  <a:pt x="205" y="75"/>
                  <a:pt x="205" y="82"/>
                  <a:pt x="206" y="89"/>
                </a:cubicBezTo>
                <a:cubicBezTo>
                  <a:pt x="206" y="91"/>
                  <a:pt x="207" y="92"/>
                  <a:pt x="207" y="94"/>
                </a:cubicBezTo>
                <a:cubicBezTo>
                  <a:pt x="208" y="94"/>
                  <a:pt x="209" y="94"/>
                  <a:pt x="209" y="94"/>
                </a:cubicBezTo>
                <a:cubicBezTo>
                  <a:pt x="210" y="93"/>
                  <a:pt x="210" y="91"/>
                  <a:pt x="210" y="90"/>
                </a:cubicBezTo>
                <a:cubicBezTo>
                  <a:pt x="209" y="87"/>
                  <a:pt x="209" y="84"/>
                  <a:pt x="209" y="82"/>
                </a:cubicBezTo>
                <a:cubicBezTo>
                  <a:pt x="209" y="76"/>
                  <a:pt x="209" y="71"/>
                  <a:pt x="209" y="66"/>
                </a:cubicBezTo>
                <a:cubicBezTo>
                  <a:pt x="209" y="60"/>
                  <a:pt x="209" y="54"/>
                  <a:pt x="209" y="48"/>
                </a:cubicBezTo>
                <a:cubicBezTo>
                  <a:pt x="209" y="47"/>
                  <a:pt x="209" y="46"/>
                  <a:pt x="208" y="46"/>
                </a:cubicBezTo>
                <a:cubicBezTo>
                  <a:pt x="207" y="46"/>
                  <a:pt x="207" y="46"/>
                  <a:pt x="206" y="46"/>
                </a:cubicBezTo>
                <a:cubicBezTo>
                  <a:pt x="206" y="46"/>
                  <a:pt x="206" y="46"/>
                  <a:pt x="206" y="47"/>
                </a:cubicBezTo>
                <a:close/>
                <a:moveTo>
                  <a:pt x="34" y="98"/>
                </a:moveTo>
                <a:cubicBezTo>
                  <a:pt x="36" y="98"/>
                  <a:pt x="38" y="98"/>
                  <a:pt x="40" y="97"/>
                </a:cubicBezTo>
                <a:cubicBezTo>
                  <a:pt x="40" y="97"/>
                  <a:pt x="40" y="97"/>
                  <a:pt x="40" y="97"/>
                </a:cubicBezTo>
                <a:cubicBezTo>
                  <a:pt x="40" y="95"/>
                  <a:pt x="41" y="93"/>
                  <a:pt x="41" y="92"/>
                </a:cubicBezTo>
                <a:cubicBezTo>
                  <a:pt x="41" y="82"/>
                  <a:pt x="40" y="72"/>
                  <a:pt x="40" y="61"/>
                </a:cubicBezTo>
                <a:cubicBezTo>
                  <a:pt x="40" y="60"/>
                  <a:pt x="40" y="59"/>
                  <a:pt x="40" y="58"/>
                </a:cubicBezTo>
                <a:cubicBezTo>
                  <a:pt x="39" y="57"/>
                  <a:pt x="38" y="57"/>
                  <a:pt x="38" y="57"/>
                </a:cubicBezTo>
                <a:cubicBezTo>
                  <a:pt x="37" y="60"/>
                  <a:pt x="38" y="84"/>
                  <a:pt x="38" y="89"/>
                </a:cubicBezTo>
                <a:cubicBezTo>
                  <a:pt x="38" y="89"/>
                  <a:pt x="38" y="89"/>
                  <a:pt x="38" y="89"/>
                </a:cubicBezTo>
                <a:cubicBezTo>
                  <a:pt x="40" y="89"/>
                  <a:pt x="40" y="90"/>
                  <a:pt x="40" y="92"/>
                </a:cubicBezTo>
                <a:cubicBezTo>
                  <a:pt x="39" y="93"/>
                  <a:pt x="39" y="94"/>
                  <a:pt x="39" y="95"/>
                </a:cubicBezTo>
                <a:cubicBezTo>
                  <a:pt x="38" y="96"/>
                  <a:pt x="38" y="96"/>
                  <a:pt x="37" y="96"/>
                </a:cubicBezTo>
                <a:cubicBezTo>
                  <a:pt x="36" y="96"/>
                  <a:pt x="36" y="96"/>
                  <a:pt x="36" y="95"/>
                </a:cubicBezTo>
                <a:cubicBezTo>
                  <a:pt x="35" y="93"/>
                  <a:pt x="35" y="92"/>
                  <a:pt x="36" y="90"/>
                </a:cubicBezTo>
                <a:cubicBezTo>
                  <a:pt x="36" y="90"/>
                  <a:pt x="36" y="89"/>
                  <a:pt x="36" y="89"/>
                </a:cubicBezTo>
                <a:cubicBezTo>
                  <a:pt x="36" y="86"/>
                  <a:pt x="36" y="84"/>
                  <a:pt x="36" y="81"/>
                </a:cubicBezTo>
                <a:cubicBezTo>
                  <a:pt x="35" y="77"/>
                  <a:pt x="35" y="73"/>
                  <a:pt x="35" y="69"/>
                </a:cubicBezTo>
                <a:cubicBezTo>
                  <a:pt x="35" y="66"/>
                  <a:pt x="35" y="63"/>
                  <a:pt x="35" y="60"/>
                </a:cubicBezTo>
                <a:cubicBezTo>
                  <a:pt x="35" y="59"/>
                  <a:pt x="35" y="57"/>
                  <a:pt x="35" y="56"/>
                </a:cubicBezTo>
                <a:cubicBezTo>
                  <a:pt x="35" y="56"/>
                  <a:pt x="35" y="56"/>
                  <a:pt x="34" y="56"/>
                </a:cubicBezTo>
                <a:cubicBezTo>
                  <a:pt x="34" y="56"/>
                  <a:pt x="34" y="56"/>
                  <a:pt x="34" y="57"/>
                </a:cubicBezTo>
                <a:cubicBezTo>
                  <a:pt x="34" y="66"/>
                  <a:pt x="34" y="76"/>
                  <a:pt x="34" y="85"/>
                </a:cubicBezTo>
                <a:cubicBezTo>
                  <a:pt x="34" y="86"/>
                  <a:pt x="34" y="87"/>
                  <a:pt x="34" y="88"/>
                </a:cubicBezTo>
                <a:cubicBezTo>
                  <a:pt x="34" y="91"/>
                  <a:pt x="34" y="93"/>
                  <a:pt x="34" y="95"/>
                </a:cubicBezTo>
                <a:cubicBezTo>
                  <a:pt x="35" y="96"/>
                  <a:pt x="34" y="97"/>
                  <a:pt x="34" y="98"/>
                </a:cubicBezTo>
                <a:close/>
                <a:moveTo>
                  <a:pt x="104" y="94"/>
                </a:moveTo>
                <a:cubicBezTo>
                  <a:pt x="105" y="92"/>
                  <a:pt x="106" y="90"/>
                  <a:pt x="106" y="87"/>
                </a:cubicBezTo>
                <a:cubicBezTo>
                  <a:pt x="106" y="84"/>
                  <a:pt x="106" y="80"/>
                  <a:pt x="106" y="76"/>
                </a:cubicBezTo>
                <a:cubicBezTo>
                  <a:pt x="106" y="76"/>
                  <a:pt x="106" y="75"/>
                  <a:pt x="106" y="74"/>
                </a:cubicBezTo>
                <a:cubicBezTo>
                  <a:pt x="106" y="73"/>
                  <a:pt x="105" y="73"/>
                  <a:pt x="106" y="72"/>
                </a:cubicBezTo>
                <a:cubicBezTo>
                  <a:pt x="103" y="72"/>
                  <a:pt x="100" y="72"/>
                  <a:pt x="96" y="71"/>
                </a:cubicBezTo>
                <a:cubicBezTo>
                  <a:pt x="96" y="72"/>
                  <a:pt x="96" y="72"/>
                  <a:pt x="96" y="73"/>
                </a:cubicBezTo>
                <a:cubicBezTo>
                  <a:pt x="96" y="76"/>
                  <a:pt x="97" y="80"/>
                  <a:pt x="96" y="83"/>
                </a:cubicBezTo>
                <a:cubicBezTo>
                  <a:pt x="96" y="86"/>
                  <a:pt x="96" y="89"/>
                  <a:pt x="97" y="92"/>
                </a:cubicBezTo>
                <a:cubicBezTo>
                  <a:pt x="97" y="92"/>
                  <a:pt x="97" y="93"/>
                  <a:pt x="97" y="94"/>
                </a:cubicBezTo>
                <a:cubicBezTo>
                  <a:pt x="97" y="94"/>
                  <a:pt x="98" y="94"/>
                  <a:pt x="98" y="94"/>
                </a:cubicBezTo>
                <a:cubicBezTo>
                  <a:pt x="99" y="94"/>
                  <a:pt x="99" y="94"/>
                  <a:pt x="100" y="94"/>
                </a:cubicBezTo>
                <a:cubicBezTo>
                  <a:pt x="100" y="92"/>
                  <a:pt x="100" y="91"/>
                  <a:pt x="100" y="89"/>
                </a:cubicBezTo>
                <a:cubicBezTo>
                  <a:pt x="100" y="86"/>
                  <a:pt x="100" y="82"/>
                  <a:pt x="100" y="78"/>
                </a:cubicBezTo>
                <a:cubicBezTo>
                  <a:pt x="100" y="77"/>
                  <a:pt x="100" y="77"/>
                  <a:pt x="100" y="76"/>
                </a:cubicBezTo>
                <a:cubicBezTo>
                  <a:pt x="100" y="76"/>
                  <a:pt x="99" y="76"/>
                  <a:pt x="99" y="77"/>
                </a:cubicBezTo>
                <a:cubicBezTo>
                  <a:pt x="98" y="76"/>
                  <a:pt x="98" y="75"/>
                  <a:pt x="98" y="74"/>
                </a:cubicBezTo>
                <a:cubicBezTo>
                  <a:pt x="99" y="73"/>
                  <a:pt x="100" y="73"/>
                  <a:pt x="101" y="73"/>
                </a:cubicBezTo>
                <a:cubicBezTo>
                  <a:pt x="101" y="73"/>
                  <a:pt x="101" y="74"/>
                  <a:pt x="101" y="74"/>
                </a:cubicBezTo>
                <a:cubicBezTo>
                  <a:pt x="102" y="74"/>
                  <a:pt x="102" y="75"/>
                  <a:pt x="102" y="75"/>
                </a:cubicBezTo>
                <a:cubicBezTo>
                  <a:pt x="102" y="76"/>
                  <a:pt x="102" y="77"/>
                  <a:pt x="102" y="79"/>
                </a:cubicBezTo>
                <a:cubicBezTo>
                  <a:pt x="102" y="82"/>
                  <a:pt x="102" y="85"/>
                  <a:pt x="102" y="89"/>
                </a:cubicBezTo>
                <a:cubicBezTo>
                  <a:pt x="102" y="91"/>
                  <a:pt x="103" y="92"/>
                  <a:pt x="103" y="94"/>
                </a:cubicBezTo>
                <a:cubicBezTo>
                  <a:pt x="103" y="94"/>
                  <a:pt x="104" y="94"/>
                  <a:pt x="104" y="94"/>
                </a:cubicBezTo>
                <a:close/>
                <a:moveTo>
                  <a:pt x="107" y="56"/>
                </a:moveTo>
                <a:cubicBezTo>
                  <a:pt x="106" y="56"/>
                  <a:pt x="105" y="56"/>
                  <a:pt x="104" y="56"/>
                </a:cubicBezTo>
                <a:cubicBezTo>
                  <a:pt x="104" y="56"/>
                  <a:pt x="103" y="57"/>
                  <a:pt x="103" y="57"/>
                </a:cubicBezTo>
                <a:cubicBezTo>
                  <a:pt x="103" y="59"/>
                  <a:pt x="103" y="60"/>
                  <a:pt x="102" y="62"/>
                </a:cubicBezTo>
                <a:cubicBezTo>
                  <a:pt x="102" y="63"/>
                  <a:pt x="102" y="64"/>
                  <a:pt x="101" y="66"/>
                </a:cubicBezTo>
                <a:cubicBezTo>
                  <a:pt x="101" y="66"/>
                  <a:pt x="101" y="67"/>
                  <a:pt x="100" y="67"/>
                </a:cubicBezTo>
                <a:cubicBezTo>
                  <a:pt x="100" y="67"/>
                  <a:pt x="99" y="67"/>
                  <a:pt x="99" y="66"/>
                </a:cubicBezTo>
                <a:cubicBezTo>
                  <a:pt x="98" y="66"/>
                  <a:pt x="98" y="65"/>
                  <a:pt x="99" y="65"/>
                </a:cubicBezTo>
                <a:cubicBezTo>
                  <a:pt x="99" y="63"/>
                  <a:pt x="100" y="62"/>
                  <a:pt x="101" y="60"/>
                </a:cubicBezTo>
                <a:cubicBezTo>
                  <a:pt x="101" y="59"/>
                  <a:pt x="102" y="58"/>
                  <a:pt x="102" y="57"/>
                </a:cubicBezTo>
                <a:cubicBezTo>
                  <a:pt x="100" y="57"/>
                  <a:pt x="99" y="58"/>
                  <a:pt x="97" y="57"/>
                </a:cubicBezTo>
                <a:cubicBezTo>
                  <a:pt x="96" y="58"/>
                  <a:pt x="96" y="60"/>
                  <a:pt x="96" y="61"/>
                </a:cubicBezTo>
                <a:cubicBezTo>
                  <a:pt x="95" y="62"/>
                  <a:pt x="95" y="63"/>
                  <a:pt x="95" y="63"/>
                </a:cubicBezTo>
                <a:cubicBezTo>
                  <a:pt x="95" y="64"/>
                  <a:pt x="95" y="64"/>
                  <a:pt x="95" y="65"/>
                </a:cubicBezTo>
                <a:cubicBezTo>
                  <a:pt x="96" y="66"/>
                  <a:pt x="95" y="68"/>
                  <a:pt x="94" y="68"/>
                </a:cubicBezTo>
                <a:cubicBezTo>
                  <a:pt x="94" y="68"/>
                  <a:pt x="93" y="68"/>
                  <a:pt x="93" y="68"/>
                </a:cubicBezTo>
                <a:cubicBezTo>
                  <a:pt x="94" y="69"/>
                  <a:pt x="94" y="69"/>
                  <a:pt x="94" y="68"/>
                </a:cubicBezTo>
                <a:cubicBezTo>
                  <a:pt x="95" y="67"/>
                  <a:pt x="96" y="68"/>
                  <a:pt x="97" y="69"/>
                </a:cubicBezTo>
                <a:cubicBezTo>
                  <a:pt x="97" y="69"/>
                  <a:pt x="97" y="69"/>
                  <a:pt x="98" y="69"/>
                </a:cubicBezTo>
                <a:cubicBezTo>
                  <a:pt x="100" y="70"/>
                  <a:pt x="106" y="70"/>
                  <a:pt x="108" y="70"/>
                </a:cubicBezTo>
                <a:cubicBezTo>
                  <a:pt x="108" y="69"/>
                  <a:pt x="108" y="69"/>
                  <a:pt x="108" y="68"/>
                </a:cubicBezTo>
                <a:cubicBezTo>
                  <a:pt x="109" y="66"/>
                  <a:pt x="109" y="64"/>
                  <a:pt x="110" y="62"/>
                </a:cubicBezTo>
                <a:cubicBezTo>
                  <a:pt x="110" y="61"/>
                  <a:pt x="111" y="60"/>
                  <a:pt x="111" y="59"/>
                </a:cubicBezTo>
                <a:cubicBezTo>
                  <a:pt x="110" y="58"/>
                  <a:pt x="110" y="58"/>
                  <a:pt x="111" y="56"/>
                </a:cubicBezTo>
                <a:cubicBezTo>
                  <a:pt x="109" y="56"/>
                  <a:pt x="109" y="57"/>
                  <a:pt x="108" y="58"/>
                </a:cubicBezTo>
                <a:cubicBezTo>
                  <a:pt x="108" y="58"/>
                  <a:pt x="107" y="59"/>
                  <a:pt x="107" y="60"/>
                </a:cubicBezTo>
                <a:cubicBezTo>
                  <a:pt x="106" y="62"/>
                  <a:pt x="106" y="63"/>
                  <a:pt x="106" y="65"/>
                </a:cubicBezTo>
                <a:cubicBezTo>
                  <a:pt x="106" y="66"/>
                  <a:pt x="106" y="66"/>
                  <a:pt x="105" y="66"/>
                </a:cubicBezTo>
                <a:cubicBezTo>
                  <a:pt x="105" y="67"/>
                  <a:pt x="104" y="66"/>
                  <a:pt x="104" y="66"/>
                </a:cubicBezTo>
                <a:cubicBezTo>
                  <a:pt x="103" y="66"/>
                  <a:pt x="103" y="65"/>
                  <a:pt x="103" y="65"/>
                </a:cubicBezTo>
                <a:cubicBezTo>
                  <a:pt x="104" y="64"/>
                  <a:pt x="104" y="64"/>
                  <a:pt x="104" y="64"/>
                </a:cubicBezTo>
                <a:cubicBezTo>
                  <a:pt x="104" y="63"/>
                  <a:pt x="105" y="63"/>
                  <a:pt x="105" y="62"/>
                </a:cubicBezTo>
                <a:cubicBezTo>
                  <a:pt x="106" y="60"/>
                  <a:pt x="106" y="59"/>
                  <a:pt x="107" y="57"/>
                </a:cubicBezTo>
                <a:cubicBezTo>
                  <a:pt x="107" y="57"/>
                  <a:pt x="107" y="57"/>
                  <a:pt x="107" y="56"/>
                </a:cubicBezTo>
                <a:close/>
                <a:moveTo>
                  <a:pt x="43" y="58"/>
                </a:moveTo>
                <a:cubicBezTo>
                  <a:pt x="43" y="59"/>
                  <a:pt x="42" y="60"/>
                  <a:pt x="42" y="62"/>
                </a:cubicBezTo>
                <a:cubicBezTo>
                  <a:pt x="42" y="64"/>
                  <a:pt x="43" y="67"/>
                  <a:pt x="43" y="69"/>
                </a:cubicBezTo>
                <a:cubicBezTo>
                  <a:pt x="43" y="77"/>
                  <a:pt x="43" y="84"/>
                  <a:pt x="43" y="92"/>
                </a:cubicBezTo>
                <a:cubicBezTo>
                  <a:pt x="43" y="93"/>
                  <a:pt x="43" y="95"/>
                  <a:pt x="43" y="96"/>
                </a:cubicBezTo>
                <a:cubicBezTo>
                  <a:pt x="43" y="97"/>
                  <a:pt x="44" y="97"/>
                  <a:pt x="44" y="97"/>
                </a:cubicBezTo>
                <a:cubicBezTo>
                  <a:pt x="45" y="97"/>
                  <a:pt x="45" y="97"/>
                  <a:pt x="46" y="97"/>
                </a:cubicBezTo>
                <a:cubicBezTo>
                  <a:pt x="46" y="96"/>
                  <a:pt x="46" y="96"/>
                  <a:pt x="46" y="96"/>
                </a:cubicBezTo>
                <a:cubicBezTo>
                  <a:pt x="46" y="94"/>
                  <a:pt x="47" y="92"/>
                  <a:pt x="47" y="90"/>
                </a:cubicBezTo>
                <a:cubicBezTo>
                  <a:pt x="47" y="81"/>
                  <a:pt x="47" y="72"/>
                  <a:pt x="46" y="63"/>
                </a:cubicBezTo>
                <a:cubicBezTo>
                  <a:pt x="46" y="62"/>
                  <a:pt x="46" y="61"/>
                  <a:pt x="46" y="60"/>
                </a:cubicBezTo>
                <a:cubicBezTo>
                  <a:pt x="46" y="59"/>
                  <a:pt x="45" y="59"/>
                  <a:pt x="45" y="58"/>
                </a:cubicBezTo>
                <a:cubicBezTo>
                  <a:pt x="44" y="58"/>
                  <a:pt x="44" y="58"/>
                  <a:pt x="43" y="58"/>
                </a:cubicBezTo>
                <a:close/>
                <a:moveTo>
                  <a:pt x="49" y="58"/>
                </a:moveTo>
                <a:cubicBezTo>
                  <a:pt x="49" y="60"/>
                  <a:pt x="48" y="61"/>
                  <a:pt x="48" y="63"/>
                </a:cubicBezTo>
                <a:cubicBezTo>
                  <a:pt x="48" y="71"/>
                  <a:pt x="49" y="79"/>
                  <a:pt x="49" y="87"/>
                </a:cubicBezTo>
                <a:cubicBezTo>
                  <a:pt x="49" y="89"/>
                  <a:pt x="49" y="91"/>
                  <a:pt x="49" y="93"/>
                </a:cubicBezTo>
                <a:cubicBezTo>
                  <a:pt x="49" y="95"/>
                  <a:pt x="50" y="95"/>
                  <a:pt x="50" y="96"/>
                </a:cubicBezTo>
                <a:cubicBezTo>
                  <a:pt x="50" y="96"/>
                  <a:pt x="51" y="95"/>
                  <a:pt x="51" y="94"/>
                </a:cubicBezTo>
                <a:cubicBezTo>
                  <a:pt x="52" y="90"/>
                  <a:pt x="52" y="86"/>
                  <a:pt x="52" y="82"/>
                </a:cubicBezTo>
                <a:cubicBezTo>
                  <a:pt x="52" y="75"/>
                  <a:pt x="53" y="69"/>
                  <a:pt x="53" y="62"/>
                </a:cubicBezTo>
                <a:cubicBezTo>
                  <a:pt x="53" y="61"/>
                  <a:pt x="52" y="60"/>
                  <a:pt x="52" y="59"/>
                </a:cubicBezTo>
                <a:cubicBezTo>
                  <a:pt x="52" y="58"/>
                  <a:pt x="51" y="58"/>
                  <a:pt x="51" y="58"/>
                </a:cubicBezTo>
                <a:cubicBezTo>
                  <a:pt x="50" y="58"/>
                  <a:pt x="50" y="58"/>
                  <a:pt x="49" y="58"/>
                </a:cubicBezTo>
                <a:close/>
                <a:moveTo>
                  <a:pt x="211" y="42"/>
                </a:moveTo>
                <a:cubicBezTo>
                  <a:pt x="211" y="42"/>
                  <a:pt x="211" y="42"/>
                  <a:pt x="211" y="41"/>
                </a:cubicBezTo>
                <a:cubicBezTo>
                  <a:pt x="212" y="41"/>
                  <a:pt x="212" y="40"/>
                  <a:pt x="213" y="39"/>
                </a:cubicBezTo>
                <a:cubicBezTo>
                  <a:pt x="213" y="38"/>
                  <a:pt x="214" y="37"/>
                  <a:pt x="214" y="35"/>
                </a:cubicBezTo>
                <a:cubicBezTo>
                  <a:pt x="214" y="35"/>
                  <a:pt x="214" y="35"/>
                  <a:pt x="215" y="34"/>
                </a:cubicBezTo>
                <a:cubicBezTo>
                  <a:pt x="214" y="34"/>
                  <a:pt x="214" y="34"/>
                  <a:pt x="214" y="34"/>
                </a:cubicBezTo>
                <a:cubicBezTo>
                  <a:pt x="214" y="33"/>
                  <a:pt x="215" y="33"/>
                  <a:pt x="215" y="33"/>
                </a:cubicBezTo>
                <a:cubicBezTo>
                  <a:pt x="216" y="33"/>
                  <a:pt x="217" y="33"/>
                  <a:pt x="217" y="34"/>
                </a:cubicBezTo>
                <a:cubicBezTo>
                  <a:pt x="216" y="34"/>
                  <a:pt x="216" y="35"/>
                  <a:pt x="216" y="35"/>
                </a:cubicBezTo>
                <a:cubicBezTo>
                  <a:pt x="215" y="37"/>
                  <a:pt x="215" y="39"/>
                  <a:pt x="214" y="40"/>
                </a:cubicBezTo>
                <a:cubicBezTo>
                  <a:pt x="214" y="41"/>
                  <a:pt x="214" y="41"/>
                  <a:pt x="214" y="41"/>
                </a:cubicBezTo>
                <a:cubicBezTo>
                  <a:pt x="214" y="42"/>
                  <a:pt x="215" y="42"/>
                  <a:pt x="216" y="42"/>
                </a:cubicBezTo>
                <a:cubicBezTo>
                  <a:pt x="216" y="42"/>
                  <a:pt x="216" y="42"/>
                  <a:pt x="217" y="42"/>
                </a:cubicBezTo>
                <a:cubicBezTo>
                  <a:pt x="220" y="41"/>
                  <a:pt x="223" y="41"/>
                  <a:pt x="226" y="39"/>
                </a:cubicBezTo>
                <a:cubicBezTo>
                  <a:pt x="225" y="38"/>
                  <a:pt x="225" y="38"/>
                  <a:pt x="226" y="37"/>
                </a:cubicBezTo>
                <a:cubicBezTo>
                  <a:pt x="226" y="37"/>
                  <a:pt x="227" y="36"/>
                  <a:pt x="227" y="35"/>
                </a:cubicBezTo>
                <a:cubicBezTo>
                  <a:pt x="227" y="34"/>
                  <a:pt x="227" y="33"/>
                  <a:pt x="227" y="32"/>
                </a:cubicBezTo>
                <a:cubicBezTo>
                  <a:pt x="226" y="32"/>
                  <a:pt x="225" y="32"/>
                  <a:pt x="224" y="32"/>
                </a:cubicBezTo>
                <a:cubicBezTo>
                  <a:pt x="221" y="31"/>
                  <a:pt x="217" y="31"/>
                  <a:pt x="213" y="31"/>
                </a:cubicBezTo>
                <a:cubicBezTo>
                  <a:pt x="213" y="31"/>
                  <a:pt x="212" y="32"/>
                  <a:pt x="212" y="32"/>
                </a:cubicBezTo>
                <a:cubicBezTo>
                  <a:pt x="212" y="34"/>
                  <a:pt x="211" y="35"/>
                  <a:pt x="211" y="36"/>
                </a:cubicBezTo>
                <a:cubicBezTo>
                  <a:pt x="210" y="37"/>
                  <a:pt x="210" y="38"/>
                  <a:pt x="210" y="39"/>
                </a:cubicBezTo>
                <a:cubicBezTo>
                  <a:pt x="209" y="40"/>
                  <a:pt x="209" y="41"/>
                  <a:pt x="209" y="42"/>
                </a:cubicBezTo>
                <a:cubicBezTo>
                  <a:pt x="210" y="42"/>
                  <a:pt x="210" y="42"/>
                  <a:pt x="211" y="42"/>
                </a:cubicBezTo>
                <a:close/>
                <a:moveTo>
                  <a:pt x="202" y="94"/>
                </a:moveTo>
                <a:cubicBezTo>
                  <a:pt x="202" y="94"/>
                  <a:pt x="202" y="93"/>
                  <a:pt x="203" y="93"/>
                </a:cubicBezTo>
                <a:cubicBezTo>
                  <a:pt x="203" y="92"/>
                  <a:pt x="203" y="91"/>
                  <a:pt x="203" y="90"/>
                </a:cubicBezTo>
                <a:cubicBezTo>
                  <a:pt x="203" y="87"/>
                  <a:pt x="204" y="84"/>
                  <a:pt x="203" y="81"/>
                </a:cubicBezTo>
                <a:cubicBezTo>
                  <a:pt x="203" y="75"/>
                  <a:pt x="203" y="69"/>
                  <a:pt x="203" y="63"/>
                </a:cubicBezTo>
                <a:cubicBezTo>
                  <a:pt x="203" y="58"/>
                  <a:pt x="203" y="54"/>
                  <a:pt x="203" y="50"/>
                </a:cubicBezTo>
                <a:cubicBezTo>
                  <a:pt x="203" y="49"/>
                  <a:pt x="202" y="47"/>
                  <a:pt x="201" y="46"/>
                </a:cubicBezTo>
                <a:cubicBezTo>
                  <a:pt x="201" y="46"/>
                  <a:pt x="201" y="46"/>
                  <a:pt x="201" y="45"/>
                </a:cubicBezTo>
                <a:cubicBezTo>
                  <a:pt x="201" y="45"/>
                  <a:pt x="200" y="45"/>
                  <a:pt x="200" y="46"/>
                </a:cubicBezTo>
                <a:cubicBezTo>
                  <a:pt x="200" y="46"/>
                  <a:pt x="200" y="46"/>
                  <a:pt x="200" y="47"/>
                </a:cubicBezTo>
                <a:cubicBezTo>
                  <a:pt x="200" y="55"/>
                  <a:pt x="200" y="63"/>
                  <a:pt x="201" y="71"/>
                </a:cubicBezTo>
                <a:cubicBezTo>
                  <a:pt x="201" y="77"/>
                  <a:pt x="201" y="83"/>
                  <a:pt x="201" y="90"/>
                </a:cubicBezTo>
                <a:cubicBezTo>
                  <a:pt x="201" y="91"/>
                  <a:pt x="201" y="92"/>
                  <a:pt x="202" y="94"/>
                </a:cubicBezTo>
                <a:cubicBezTo>
                  <a:pt x="202" y="94"/>
                  <a:pt x="202" y="94"/>
                  <a:pt x="202" y="94"/>
                </a:cubicBezTo>
                <a:close/>
                <a:moveTo>
                  <a:pt x="214" y="94"/>
                </a:moveTo>
                <a:cubicBezTo>
                  <a:pt x="214" y="93"/>
                  <a:pt x="214" y="93"/>
                  <a:pt x="214" y="92"/>
                </a:cubicBezTo>
                <a:cubicBezTo>
                  <a:pt x="214" y="88"/>
                  <a:pt x="214" y="83"/>
                  <a:pt x="214" y="79"/>
                </a:cubicBezTo>
                <a:cubicBezTo>
                  <a:pt x="214" y="73"/>
                  <a:pt x="214" y="67"/>
                  <a:pt x="214" y="62"/>
                </a:cubicBezTo>
                <a:cubicBezTo>
                  <a:pt x="214" y="58"/>
                  <a:pt x="213" y="53"/>
                  <a:pt x="213" y="49"/>
                </a:cubicBezTo>
                <a:cubicBezTo>
                  <a:pt x="213" y="48"/>
                  <a:pt x="213" y="47"/>
                  <a:pt x="212" y="45"/>
                </a:cubicBezTo>
                <a:cubicBezTo>
                  <a:pt x="212" y="45"/>
                  <a:pt x="211" y="45"/>
                  <a:pt x="211" y="46"/>
                </a:cubicBezTo>
                <a:cubicBezTo>
                  <a:pt x="211" y="48"/>
                  <a:pt x="211" y="50"/>
                  <a:pt x="211" y="51"/>
                </a:cubicBezTo>
                <a:cubicBezTo>
                  <a:pt x="211" y="61"/>
                  <a:pt x="211" y="70"/>
                  <a:pt x="211" y="79"/>
                </a:cubicBezTo>
                <a:cubicBezTo>
                  <a:pt x="211" y="83"/>
                  <a:pt x="212" y="87"/>
                  <a:pt x="212" y="91"/>
                </a:cubicBezTo>
                <a:cubicBezTo>
                  <a:pt x="212" y="92"/>
                  <a:pt x="212" y="93"/>
                  <a:pt x="212" y="94"/>
                </a:cubicBezTo>
                <a:cubicBezTo>
                  <a:pt x="213" y="94"/>
                  <a:pt x="213" y="94"/>
                  <a:pt x="214" y="94"/>
                </a:cubicBezTo>
                <a:close/>
                <a:moveTo>
                  <a:pt x="57" y="96"/>
                </a:moveTo>
                <a:cubicBezTo>
                  <a:pt x="57" y="96"/>
                  <a:pt x="57" y="96"/>
                  <a:pt x="57" y="95"/>
                </a:cubicBezTo>
                <a:cubicBezTo>
                  <a:pt x="57" y="92"/>
                  <a:pt x="58" y="89"/>
                  <a:pt x="58" y="87"/>
                </a:cubicBezTo>
                <a:cubicBezTo>
                  <a:pt x="58" y="84"/>
                  <a:pt x="58" y="82"/>
                  <a:pt x="58" y="80"/>
                </a:cubicBezTo>
                <a:cubicBezTo>
                  <a:pt x="58" y="74"/>
                  <a:pt x="58" y="68"/>
                  <a:pt x="58" y="62"/>
                </a:cubicBezTo>
                <a:cubicBezTo>
                  <a:pt x="58" y="61"/>
                  <a:pt x="57" y="60"/>
                  <a:pt x="57" y="59"/>
                </a:cubicBezTo>
                <a:cubicBezTo>
                  <a:pt x="57" y="58"/>
                  <a:pt x="56" y="58"/>
                  <a:pt x="56" y="57"/>
                </a:cubicBezTo>
                <a:cubicBezTo>
                  <a:pt x="56" y="57"/>
                  <a:pt x="56" y="58"/>
                  <a:pt x="56" y="58"/>
                </a:cubicBezTo>
                <a:cubicBezTo>
                  <a:pt x="56" y="58"/>
                  <a:pt x="56" y="58"/>
                  <a:pt x="56" y="59"/>
                </a:cubicBezTo>
                <a:cubicBezTo>
                  <a:pt x="55" y="59"/>
                  <a:pt x="55" y="59"/>
                  <a:pt x="55" y="60"/>
                </a:cubicBezTo>
                <a:cubicBezTo>
                  <a:pt x="55" y="60"/>
                  <a:pt x="55" y="61"/>
                  <a:pt x="55" y="62"/>
                </a:cubicBezTo>
                <a:cubicBezTo>
                  <a:pt x="55" y="69"/>
                  <a:pt x="55" y="76"/>
                  <a:pt x="54" y="83"/>
                </a:cubicBezTo>
                <a:cubicBezTo>
                  <a:pt x="54" y="87"/>
                  <a:pt x="54" y="90"/>
                  <a:pt x="55" y="94"/>
                </a:cubicBezTo>
                <a:cubicBezTo>
                  <a:pt x="55" y="95"/>
                  <a:pt x="55" y="96"/>
                  <a:pt x="55" y="96"/>
                </a:cubicBezTo>
                <a:cubicBezTo>
                  <a:pt x="55" y="96"/>
                  <a:pt x="56" y="96"/>
                  <a:pt x="57" y="96"/>
                </a:cubicBezTo>
                <a:close/>
                <a:moveTo>
                  <a:pt x="197" y="94"/>
                </a:moveTo>
                <a:cubicBezTo>
                  <a:pt x="198" y="94"/>
                  <a:pt x="198" y="94"/>
                  <a:pt x="198" y="93"/>
                </a:cubicBezTo>
                <a:cubicBezTo>
                  <a:pt x="198" y="92"/>
                  <a:pt x="199" y="91"/>
                  <a:pt x="199" y="89"/>
                </a:cubicBezTo>
                <a:cubicBezTo>
                  <a:pt x="198" y="82"/>
                  <a:pt x="198" y="74"/>
                  <a:pt x="198" y="66"/>
                </a:cubicBezTo>
                <a:cubicBezTo>
                  <a:pt x="198" y="60"/>
                  <a:pt x="198" y="54"/>
                  <a:pt x="198" y="48"/>
                </a:cubicBezTo>
                <a:cubicBezTo>
                  <a:pt x="198" y="48"/>
                  <a:pt x="198" y="47"/>
                  <a:pt x="198" y="47"/>
                </a:cubicBezTo>
                <a:cubicBezTo>
                  <a:pt x="197" y="46"/>
                  <a:pt x="197" y="46"/>
                  <a:pt x="197" y="46"/>
                </a:cubicBezTo>
                <a:cubicBezTo>
                  <a:pt x="196" y="45"/>
                  <a:pt x="196" y="45"/>
                  <a:pt x="196" y="44"/>
                </a:cubicBezTo>
                <a:cubicBezTo>
                  <a:pt x="195" y="45"/>
                  <a:pt x="195" y="46"/>
                  <a:pt x="195" y="47"/>
                </a:cubicBezTo>
                <a:cubicBezTo>
                  <a:pt x="195" y="51"/>
                  <a:pt x="195" y="56"/>
                  <a:pt x="196" y="61"/>
                </a:cubicBezTo>
                <a:cubicBezTo>
                  <a:pt x="196" y="67"/>
                  <a:pt x="196" y="72"/>
                  <a:pt x="196" y="78"/>
                </a:cubicBezTo>
                <a:cubicBezTo>
                  <a:pt x="197" y="83"/>
                  <a:pt x="197" y="88"/>
                  <a:pt x="197" y="93"/>
                </a:cubicBezTo>
                <a:cubicBezTo>
                  <a:pt x="197" y="93"/>
                  <a:pt x="197" y="93"/>
                  <a:pt x="197" y="94"/>
                </a:cubicBezTo>
                <a:close/>
                <a:moveTo>
                  <a:pt x="116" y="72"/>
                </a:moveTo>
                <a:cubicBezTo>
                  <a:pt x="116" y="74"/>
                  <a:pt x="116" y="75"/>
                  <a:pt x="116" y="77"/>
                </a:cubicBezTo>
                <a:cubicBezTo>
                  <a:pt x="116" y="81"/>
                  <a:pt x="116" y="86"/>
                  <a:pt x="116" y="90"/>
                </a:cubicBezTo>
                <a:cubicBezTo>
                  <a:pt x="116" y="91"/>
                  <a:pt x="116" y="92"/>
                  <a:pt x="116" y="93"/>
                </a:cubicBezTo>
                <a:cubicBezTo>
                  <a:pt x="116" y="93"/>
                  <a:pt x="116" y="93"/>
                  <a:pt x="116" y="93"/>
                </a:cubicBezTo>
                <a:cubicBezTo>
                  <a:pt x="116" y="93"/>
                  <a:pt x="117" y="93"/>
                  <a:pt x="117" y="93"/>
                </a:cubicBezTo>
                <a:cubicBezTo>
                  <a:pt x="117" y="90"/>
                  <a:pt x="118" y="88"/>
                  <a:pt x="119" y="85"/>
                </a:cubicBezTo>
                <a:cubicBezTo>
                  <a:pt x="120" y="83"/>
                  <a:pt x="120" y="80"/>
                  <a:pt x="120" y="77"/>
                </a:cubicBezTo>
                <a:cubicBezTo>
                  <a:pt x="120" y="76"/>
                  <a:pt x="120" y="76"/>
                  <a:pt x="119" y="75"/>
                </a:cubicBezTo>
                <a:cubicBezTo>
                  <a:pt x="120" y="74"/>
                  <a:pt x="120" y="74"/>
                  <a:pt x="121" y="74"/>
                </a:cubicBezTo>
                <a:cubicBezTo>
                  <a:pt x="121" y="74"/>
                  <a:pt x="122" y="74"/>
                  <a:pt x="123" y="75"/>
                </a:cubicBezTo>
                <a:cubicBezTo>
                  <a:pt x="123" y="73"/>
                  <a:pt x="123" y="72"/>
                  <a:pt x="123" y="70"/>
                </a:cubicBezTo>
                <a:cubicBezTo>
                  <a:pt x="122" y="71"/>
                  <a:pt x="121" y="71"/>
                  <a:pt x="120" y="72"/>
                </a:cubicBezTo>
                <a:cubicBezTo>
                  <a:pt x="118" y="72"/>
                  <a:pt x="117" y="72"/>
                  <a:pt x="116" y="72"/>
                </a:cubicBezTo>
                <a:close/>
                <a:moveTo>
                  <a:pt x="224" y="90"/>
                </a:moveTo>
                <a:cubicBezTo>
                  <a:pt x="224" y="90"/>
                  <a:pt x="224" y="90"/>
                  <a:pt x="224" y="90"/>
                </a:cubicBezTo>
                <a:cubicBezTo>
                  <a:pt x="224" y="89"/>
                  <a:pt x="224" y="89"/>
                  <a:pt x="224" y="89"/>
                </a:cubicBezTo>
                <a:cubicBezTo>
                  <a:pt x="224" y="87"/>
                  <a:pt x="224" y="84"/>
                  <a:pt x="224" y="82"/>
                </a:cubicBezTo>
                <a:cubicBezTo>
                  <a:pt x="224" y="72"/>
                  <a:pt x="224" y="63"/>
                  <a:pt x="224" y="54"/>
                </a:cubicBezTo>
                <a:cubicBezTo>
                  <a:pt x="223" y="51"/>
                  <a:pt x="223" y="49"/>
                  <a:pt x="223" y="47"/>
                </a:cubicBezTo>
                <a:cubicBezTo>
                  <a:pt x="223" y="47"/>
                  <a:pt x="223" y="47"/>
                  <a:pt x="223" y="46"/>
                </a:cubicBezTo>
                <a:cubicBezTo>
                  <a:pt x="222" y="47"/>
                  <a:pt x="222" y="48"/>
                  <a:pt x="222" y="49"/>
                </a:cubicBezTo>
                <a:cubicBezTo>
                  <a:pt x="222" y="51"/>
                  <a:pt x="222" y="54"/>
                  <a:pt x="222" y="56"/>
                </a:cubicBezTo>
                <a:cubicBezTo>
                  <a:pt x="222" y="61"/>
                  <a:pt x="222" y="66"/>
                  <a:pt x="222" y="71"/>
                </a:cubicBezTo>
                <a:cubicBezTo>
                  <a:pt x="222" y="75"/>
                  <a:pt x="223" y="79"/>
                  <a:pt x="223" y="84"/>
                </a:cubicBezTo>
                <a:cubicBezTo>
                  <a:pt x="223" y="86"/>
                  <a:pt x="223" y="88"/>
                  <a:pt x="224" y="90"/>
                </a:cubicBezTo>
                <a:close/>
                <a:moveTo>
                  <a:pt x="61" y="58"/>
                </a:moveTo>
                <a:cubicBezTo>
                  <a:pt x="61" y="59"/>
                  <a:pt x="60" y="59"/>
                  <a:pt x="60" y="60"/>
                </a:cubicBezTo>
                <a:cubicBezTo>
                  <a:pt x="60" y="61"/>
                  <a:pt x="60" y="61"/>
                  <a:pt x="60" y="62"/>
                </a:cubicBezTo>
                <a:cubicBezTo>
                  <a:pt x="60" y="71"/>
                  <a:pt x="60" y="79"/>
                  <a:pt x="60" y="88"/>
                </a:cubicBezTo>
                <a:cubicBezTo>
                  <a:pt x="60" y="88"/>
                  <a:pt x="60" y="89"/>
                  <a:pt x="60" y="89"/>
                </a:cubicBezTo>
                <a:cubicBezTo>
                  <a:pt x="60" y="87"/>
                  <a:pt x="60" y="86"/>
                  <a:pt x="61" y="84"/>
                </a:cubicBezTo>
                <a:cubicBezTo>
                  <a:pt x="61" y="80"/>
                  <a:pt x="62" y="76"/>
                  <a:pt x="62" y="71"/>
                </a:cubicBezTo>
                <a:cubicBezTo>
                  <a:pt x="63" y="66"/>
                  <a:pt x="63" y="62"/>
                  <a:pt x="63" y="57"/>
                </a:cubicBezTo>
                <a:cubicBezTo>
                  <a:pt x="63" y="56"/>
                  <a:pt x="63" y="55"/>
                  <a:pt x="62" y="54"/>
                </a:cubicBezTo>
                <a:cubicBezTo>
                  <a:pt x="61" y="55"/>
                  <a:pt x="60" y="55"/>
                  <a:pt x="60" y="56"/>
                </a:cubicBezTo>
                <a:cubicBezTo>
                  <a:pt x="61" y="57"/>
                  <a:pt x="61" y="57"/>
                  <a:pt x="61" y="58"/>
                </a:cubicBezTo>
                <a:close/>
                <a:moveTo>
                  <a:pt x="85" y="95"/>
                </a:moveTo>
                <a:cubicBezTo>
                  <a:pt x="86" y="95"/>
                  <a:pt x="87" y="94"/>
                  <a:pt x="87" y="93"/>
                </a:cubicBezTo>
                <a:cubicBezTo>
                  <a:pt x="87" y="92"/>
                  <a:pt x="88" y="90"/>
                  <a:pt x="88" y="89"/>
                </a:cubicBezTo>
                <a:cubicBezTo>
                  <a:pt x="88" y="86"/>
                  <a:pt x="88" y="84"/>
                  <a:pt x="88" y="82"/>
                </a:cubicBezTo>
                <a:cubicBezTo>
                  <a:pt x="88" y="78"/>
                  <a:pt x="88" y="73"/>
                  <a:pt x="88" y="69"/>
                </a:cubicBezTo>
                <a:cubicBezTo>
                  <a:pt x="88" y="68"/>
                  <a:pt x="88" y="68"/>
                  <a:pt x="88" y="68"/>
                </a:cubicBezTo>
                <a:cubicBezTo>
                  <a:pt x="87" y="67"/>
                  <a:pt x="87" y="66"/>
                  <a:pt x="86" y="66"/>
                </a:cubicBezTo>
                <a:cubicBezTo>
                  <a:pt x="86" y="66"/>
                  <a:pt x="86" y="66"/>
                  <a:pt x="86" y="66"/>
                </a:cubicBezTo>
                <a:cubicBezTo>
                  <a:pt x="86" y="70"/>
                  <a:pt x="86" y="74"/>
                  <a:pt x="86" y="78"/>
                </a:cubicBezTo>
                <a:cubicBezTo>
                  <a:pt x="86" y="79"/>
                  <a:pt x="86" y="80"/>
                  <a:pt x="86" y="81"/>
                </a:cubicBezTo>
                <a:cubicBezTo>
                  <a:pt x="85" y="84"/>
                  <a:pt x="85" y="87"/>
                  <a:pt x="85" y="91"/>
                </a:cubicBezTo>
                <a:cubicBezTo>
                  <a:pt x="85" y="92"/>
                  <a:pt x="85" y="93"/>
                  <a:pt x="85" y="95"/>
                </a:cubicBezTo>
                <a:close/>
                <a:moveTo>
                  <a:pt x="48" y="36"/>
                </a:moveTo>
                <a:cubicBezTo>
                  <a:pt x="47" y="36"/>
                  <a:pt x="46" y="36"/>
                  <a:pt x="45" y="36"/>
                </a:cubicBezTo>
                <a:cubicBezTo>
                  <a:pt x="44" y="36"/>
                  <a:pt x="44" y="36"/>
                  <a:pt x="44" y="37"/>
                </a:cubicBezTo>
                <a:cubicBezTo>
                  <a:pt x="43" y="38"/>
                  <a:pt x="43" y="40"/>
                  <a:pt x="42" y="41"/>
                </a:cubicBezTo>
                <a:cubicBezTo>
                  <a:pt x="41" y="43"/>
                  <a:pt x="41" y="45"/>
                  <a:pt x="40" y="47"/>
                </a:cubicBezTo>
                <a:cubicBezTo>
                  <a:pt x="40" y="49"/>
                  <a:pt x="40" y="50"/>
                  <a:pt x="40" y="52"/>
                </a:cubicBezTo>
                <a:cubicBezTo>
                  <a:pt x="40" y="52"/>
                  <a:pt x="41" y="52"/>
                  <a:pt x="41" y="52"/>
                </a:cubicBezTo>
                <a:cubicBezTo>
                  <a:pt x="41" y="52"/>
                  <a:pt x="42" y="52"/>
                  <a:pt x="42" y="51"/>
                </a:cubicBezTo>
                <a:cubicBezTo>
                  <a:pt x="43" y="50"/>
                  <a:pt x="44" y="49"/>
                  <a:pt x="44" y="47"/>
                </a:cubicBezTo>
                <a:cubicBezTo>
                  <a:pt x="45" y="44"/>
                  <a:pt x="46" y="41"/>
                  <a:pt x="47" y="38"/>
                </a:cubicBezTo>
                <a:cubicBezTo>
                  <a:pt x="48" y="37"/>
                  <a:pt x="48" y="37"/>
                  <a:pt x="48" y="36"/>
                </a:cubicBezTo>
                <a:close/>
                <a:moveTo>
                  <a:pt x="92" y="70"/>
                </a:moveTo>
                <a:cubicBezTo>
                  <a:pt x="92" y="71"/>
                  <a:pt x="92" y="72"/>
                  <a:pt x="92" y="73"/>
                </a:cubicBezTo>
                <a:cubicBezTo>
                  <a:pt x="92" y="74"/>
                  <a:pt x="92" y="75"/>
                  <a:pt x="92" y="76"/>
                </a:cubicBezTo>
                <a:cubicBezTo>
                  <a:pt x="92" y="81"/>
                  <a:pt x="92" y="86"/>
                  <a:pt x="92" y="91"/>
                </a:cubicBezTo>
                <a:cubicBezTo>
                  <a:pt x="92" y="91"/>
                  <a:pt x="92" y="92"/>
                  <a:pt x="92" y="92"/>
                </a:cubicBezTo>
                <a:cubicBezTo>
                  <a:pt x="92" y="93"/>
                  <a:pt x="92" y="93"/>
                  <a:pt x="91" y="94"/>
                </a:cubicBezTo>
                <a:cubicBezTo>
                  <a:pt x="91" y="94"/>
                  <a:pt x="91" y="94"/>
                  <a:pt x="90" y="94"/>
                </a:cubicBezTo>
                <a:cubicBezTo>
                  <a:pt x="91" y="94"/>
                  <a:pt x="92" y="94"/>
                  <a:pt x="93" y="94"/>
                </a:cubicBezTo>
                <a:cubicBezTo>
                  <a:pt x="93" y="93"/>
                  <a:pt x="93" y="92"/>
                  <a:pt x="93" y="91"/>
                </a:cubicBezTo>
                <a:cubicBezTo>
                  <a:pt x="94" y="90"/>
                  <a:pt x="94" y="88"/>
                  <a:pt x="94" y="86"/>
                </a:cubicBezTo>
                <a:cubicBezTo>
                  <a:pt x="95" y="81"/>
                  <a:pt x="95" y="77"/>
                  <a:pt x="95" y="72"/>
                </a:cubicBezTo>
                <a:cubicBezTo>
                  <a:pt x="95" y="72"/>
                  <a:pt x="95" y="72"/>
                  <a:pt x="95" y="72"/>
                </a:cubicBezTo>
                <a:cubicBezTo>
                  <a:pt x="95" y="71"/>
                  <a:pt x="94" y="71"/>
                  <a:pt x="94" y="71"/>
                </a:cubicBezTo>
                <a:cubicBezTo>
                  <a:pt x="93" y="71"/>
                  <a:pt x="93" y="71"/>
                  <a:pt x="92" y="70"/>
                </a:cubicBezTo>
                <a:close/>
                <a:moveTo>
                  <a:pt x="37" y="53"/>
                </a:moveTo>
                <a:cubicBezTo>
                  <a:pt x="38" y="50"/>
                  <a:pt x="38" y="48"/>
                  <a:pt x="39" y="45"/>
                </a:cubicBezTo>
                <a:cubicBezTo>
                  <a:pt x="40" y="42"/>
                  <a:pt x="41" y="40"/>
                  <a:pt x="42" y="37"/>
                </a:cubicBezTo>
                <a:cubicBezTo>
                  <a:pt x="41" y="37"/>
                  <a:pt x="41" y="37"/>
                  <a:pt x="41" y="37"/>
                </a:cubicBezTo>
                <a:cubicBezTo>
                  <a:pt x="39" y="38"/>
                  <a:pt x="38" y="39"/>
                  <a:pt x="37" y="41"/>
                </a:cubicBezTo>
                <a:cubicBezTo>
                  <a:pt x="37" y="42"/>
                  <a:pt x="36" y="44"/>
                  <a:pt x="36" y="45"/>
                </a:cubicBezTo>
                <a:cubicBezTo>
                  <a:pt x="36" y="46"/>
                  <a:pt x="35" y="47"/>
                  <a:pt x="35" y="48"/>
                </a:cubicBezTo>
                <a:cubicBezTo>
                  <a:pt x="36" y="50"/>
                  <a:pt x="36" y="51"/>
                  <a:pt x="35" y="52"/>
                </a:cubicBezTo>
                <a:cubicBezTo>
                  <a:pt x="35" y="53"/>
                  <a:pt x="35" y="53"/>
                  <a:pt x="37" y="53"/>
                </a:cubicBezTo>
                <a:close/>
                <a:moveTo>
                  <a:pt x="205" y="34"/>
                </a:moveTo>
                <a:cubicBezTo>
                  <a:pt x="205" y="34"/>
                  <a:pt x="205" y="35"/>
                  <a:pt x="205" y="36"/>
                </a:cubicBezTo>
                <a:cubicBezTo>
                  <a:pt x="205" y="37"/>
                  <a:pt x="205" y="39"/>
                  <a:pt x="204" y="41"/>
                </a:cubicBezTo>
                <a:cubicBezTo>
                  <a:pt x="204" y="42"/>
                  <a:pt x="203" y="42"/>
                  <a:pt x="202" y="42"/>
                </a:cubicBezTo>
                <a:cubicBezTo>
                  <a:pt x="201" y="42"/>
                  <a:pt x="200" y="42"/>
                  <a:pt x="200" y="41"/>
                </a:cubicBezTo>
                <a:cubicBezTo>
                  <a:pt x="200" y="40"/>
                  <a:pt x="200" y="40"/>
                  <a:pt x="200" y="40"/>
                </a:cubicBezTo>
                <a:cubicBezTo>
                  <a:pt x="199" y="40"/>
                  <a:pt x="199" y="40"/>
                  <a:pt x="198" y="41"/>
                </a:cubicBezTo>
                <a:cubicBezTo>
                  <a:pt x="198" y="41"/>
                  <a:pt x="197" y="41"/>
                  <a:pt x="197" y="42"/>
                </a:cubicBezTo>
                <a:cubicBezTo>
                  <a:pt x="198" y="42"/>
                  <a:pt x="198" y="42"/>
                  <a:pt x="198" y="42"/>
                </a:cubicBezTo>
                <a:cubicBezTo>
                  <a:pt x="199" y="42"/>
                  <a:pt x="199" y="42"/>
                  <a:pt x="200" y="42"/>
                </a:cubicBezTo>
                <a:cubicBezTo>
                  <a:pt x="200" y="42"/>
                  <a:pt x="200" y="43"/>
                  <a:pt x="200" y="43"/>
                </a:cubicBezTo>
                <a:cubicBezTo>
                  <a:pt x="202" y="43"/>
                  <a:pt x="204" y="43"/>
                  <a:pt x="206" y="43"/>
                </a:cubicBezTo>
                <a:cubicBezTo>
                  <a:pt x="206" y="43"/>
                  <a:pt x="206" y="42"/>
                  <a:pt x="207" y="42"/>
                </a:cubicBezTo>
                <a:cubicBezTo>
                  <a:pt x="208" y="39"/>
                  <a:pt x="209" y="36"/>
                  <a:pt x="211" y="33"/>
                </a:cubicBezTo>
                <a:cubicBezTo>
                  <a:pt x="211" y="33"/>
                  <a:pt x="211" y="32"/>
                  <a:pt x="211" y="32"/>
                </a:cubicBezTo>
                <a:cubicBezTo>
                  <a:pt x="210" y="32"/>
                  <a:pt x="210" y="32"/>
                  <a:pt x="210" y="33"/>
                </a:cubicBezTo>
                <a:cubicBezTo>
                  <a:pt x="210" y="34"/>
                  <a:pt x="209" y="34"/>
                  <a:pt x="207" y="34"/>
                </a:cubicBezTo>
                <a:cubicBezTo>
                  <a:pt x="207" y="33"/>
                  <a:pt x="206" y="33"/>
                  <a:pt x="206" y="34"/>
                </a:cubicBezTo>
                <a:cubicBezTo>
                  <a:pt x="206" y="34"/>
                  <a:pt x="205" y="34"/>
                  <a:pt x="205" y="34"/>
                </a:cubicBezTo>
                <a:close/>
                <a:moveTo>
                  <a:pt x="66" y="54"/>
                </a:moveTo>
                <a:cubicBezTo>
                  <a:pt x="65" y="55"/>
                  <a:pt x="65" y="56"/>
                  <a:pt x="65" y="57"/>
                </a:cubicBezTo>
                <a:cubicBezTo>
                  <a:pt x="65" y="59"/>
                  <a:pt x="65" y="61"/>
                  <a:pt x="65" y="63"/>
                </a:cubicBezTo>
                <a:cubicBezTo>
                  <a:pt x="65" y="66"/>
                  <a:pt x="65" y="68"/>
                  <a:pt x="64" y="71"/>
                </a:cubicBezTo>
                <a:cubicBezTo>
                  <a:pt x="64" y="76"/>
                  <a:pt x="63" y="81"/>
                  <a:pt x="63" y="86"/>
                </a:cubicBezTo>
                <a:cubicBezTo>
                  <a:pt x="63" y="86"/>
                  <a:pt x="63" y="87"/>
                  <a:pt x="63" y="88"/>
                </a:cubicBezTo>
                <a:cubicBezTo>
                  <a:pt x="64" y="87"/>
                  <a:pt x="64" y="87"/>
                  <a:pt x="64" y="87"/>
                </a:cubicBezTo>
                <a:cubicBezTo>
                  <a:pt x="64" y="84"/>
                  <a:pt x="64" y="81"/>
                  <a:pt x="65" y="78"/>
                </a:cubicBezTo>
                <a:cubicBezTo>
                  <a:pt x="66" y="73"/>
                  <a:pt x="66" y="67"/>
                  <a:pt x="66" y="62"/>
                </a:cubicBezTo>
                <a:cubicBezTo>
                  <a:pt x="67" y="58"/>
                  <a:pt x="67" y="55"/>
                  <a:pt x="67" y="52"/>
                </a:cubicBezTo>
                <a:cubicBezTo>
                  <a:pt x="67" y="51"/>
                  <a:pt x="67" y="51"/>
                  <a:pt x="67" y="51"/>
                </a:cubicBezTo>
                <a:cubicBezTo>
                  <a:pt x="66" y="52"/>
                  <a:pt x="66" y="52"/>
                  <a:pt x="65" y="52"/>
                </a:cubicBezTo>
                <a:cubicBezTo>
                  <a:pt x="65" y="53"/>
                  <a:pt x="66" y="53"/>
                  <a:pt x="66" y="53"/>
                </a:cubicBezTo>
                <a:cubicBezTo>
                  <a:pt x="66" y="53"/>
                  <a:pt x="66" y="54"/>
                  <a:pt x="66" y="54"/>
                </a:cubicBezTo>
                <a:close/>
                <a:moveTo>
                  <a:pt x="112" y="74"/>
                </a:moveTo>
                <a:cubicBezTo>
                  <a:pt x="112" y="75"/>
                  <a:pt x="112" y="75"/>
                  <a:pt x="112" y="76"/>
                </a:cubicBezTo>
                <a:cubicBezTo>
                  <a:pt x="112" y="80"/>
                  <a:pt x="112" y="85"/>
                  <a:pt x="112" y="90"/>
                </a:cubicBezTo>
                <a:cubicBezTo>
                  <a:pt x="112" y="91"/>
                  <a:pt x="112" y="92"/>
                  <a:pt x="112" y="94"/>
                </a:cubicBezTo>
                <a:cubicBezTo>
                  <a:pt x="113" y="94"/>
                  <a:pt x="113" y="94"/>
                  <a:pt x="114" y="94"/>
                </a:cubicBezTo>
                <a:cubicBezTo>
                  <a:pt x="114" y="92"/>
                  <a:pt x="114" y="91"/>
                  <a:pt x="114" y="90"/>
                </a:cubicBezTo>
                <a:cubicBezTo>
                  <a:pt x="115" y="86"/>
                  <a:pt x="114" y="81"/>
                  <a:pt x="114" y="77"/>
                </a:cubicBezTo>
                <a:cubicBezTo>
                  <a:pt x="114" y="75"/>
                  <a:pt x="114" y="75"/>
                  <a:pt x="112" y="74"/>
                </a:cubicBezTo>
                <a:cubicBezTo>
                  <a:pt x="112" y="74"/>
                  <a:pt x="112" y="74"/>
                  <a:pt x="112" y="74"/>
                </a:cubicBezTo>
                <a:close/>
                <a:moveTo>
                  <a:pt x="110" y="74"/>
                </a:moveTo>
                <a:cubicBezTo>
                  <a:pt x="109" y="74"/>
                  <a:pt x="108" y="75"/>
                  <a:pt x="108" y="76"/>
                </a:cubicBezTo>
                <a:cubicBezTo>
                  <a:pt x="108" y="82"/>
                  <a:pt x="108" y="87"/>
                  <a:pt x="108" y="93"/>
                </a:cubicBezTo>
                <a:cubicBezTo>
                  <a:pt x="108" y="93"/>
                  <a:pt x="108" y="93"/>
                  <a:pt x="108" y="94"/>
                </a:cubicBezTo>
                <a:cubicBezTo>
                  <a:pt x="109" y="94"/>
                  <a:pt x="109" y="94"/>
                  <a:pt x="109" y="93"/>
                </a:cubicBezTo>
                <a:cubicBezTo>
                  <a:pt x="110" y="91"/>
                  <a:pt x="110" y="90"/>
                  <a:pt x="110" y="88"/>
                </a:cubicBezTo>
                <a:cubicBezTo>
                  <a:pt x="110" y="84"/>
                  <a:pt x="110" y="80"/>
                  <a:pt x="110" y="76"/>
                </a:cubicBezTo>
                <a:cubicBezTo>
                  <a:pt x="110" y="75"/>
                  <a:pt x="110" y="75"/>
                  <a:pt x="110" y="74"/>
                </a:cubicBezTo>
                <a:close/>
                <a:moveTo>
                  <a:pt x="255" y="215"/>
                </a:moveTo>
                <a:cubicBezTo>
                  <a:pt x="256" y="215"/>
                  <a:pt x="256" y="215"/>
                  <a:pt x="256" y="215"/>
                </a:cubicBezTo>
                <a:cubicBezTo>
                  <a:pt x="259" y="215"/>
                  <a:pt x="262" y="215"/>
                  <a:pt x="265" y="214"/>
                </a:cubicBezTo>
                <a:cubicBezTo>
                  <a:pt x="266" y="214"/>
                  <a:pt x="267" y="213"/>
                  <a:pt x="268" y="213"/>
                </a:cubicBezTo>
                <a:cubicBezTo>
                  <a:pt x="270" y="212"/>
                  <a:pt x="271" y="210"/>
                  <a:pt x="272" y="209"/>
                </a:cubicBezTo>
                <a:cubicBezTo>
                  <a:pt x="274" y="206"/>
                  <a:pt x="274" y="203"/>
                  <a:pt x="275" y="200"/>
                </a:cubicBezTo>
                <a:cubicBezTo>
                  <a:pt x="274" y="201"/>
                  <a:pt x="274" y="201"/>
                  <a:pt x="274" y="201"/>
                </a:cubicBezTo>
                <a:cubicBezTo>
                  <a:pt x="273" y="203"/>
                  <a:pt x="273" y="204"/>
                  <a:pt x="272" y="205"/>
                </a:cubicBezTo>
                <a:cubicBezTo>
                  <a:pt x="270" y="209"/>
                  <a:pt x="267" y="211"/>
                  <a:pt x="263" y="212"/>
                </a:cubicBezTo>
                <a:cubicBezTo>
                  <a:pt x="260" y="213"/>
                  <a:pt x="258" y="214"/>
                  <a:pt x="255" y="215"/>
                </a:cubicBezTo>
                <a:close/>
                <a:moveTo>
                  <a:pt x="124" y="67"/>
                </a:moveTo>
                <a:cubicBezTo>
                  <a:pt x="124" y="67"/>
                  <a:pt x="124" y="67"/>
                  <a:pt x="124" y="67"/>
                </a:cubicBezTo>
                <a:cubicBezTo>
                  <a:pt x="124" y="67"/>
                  <a:pt x="124" y="67"/>
                  <a:pt x="124" y="66"/>
                </a:cubicBezTo>
                <a:cubicBezTo>
                  <a:pt x="124" y="65"/>
                  <a:pt x="124" y="63"/>
                  <a:pt x="124" y="61"/>
                </a:cubicBezTo>
                <a:cubicBezTo>
                  <a:pt x="125" y="61"/>
                  <a:pt x="124" y="60"/>
                  <a:pt x="124" y="60"/>
                </a:cubicBezTo>
                <a:cubicBezTo>
                  <a:pt x="121" y="59"/>
                  <a:pt x="118" y="57"/>
                  <a:pt x="115" y="57"/>
                </a:cubicBezTo>
                <a:cubicBezTo>
                  <a:pt x="115" y="57"/>
                  <a:pt x="115" y="57"/>
                  <a:pt x="114" y="56"/>
                </a:cubicBezTo>
                <a:cubicBezTo>
                  <a:pt x="114" y="57"/>
                  <a:pt x="115" y="58"/>
                  <a:pt x="115" y="58"/>
                </a:cubicBezTo>
                <a:cubicBezTo>
                  <a:pt x="116" y="57"/>
                  <a:pt x="117" y="58"/>
                  <a:pt x="117" y="60"/>
                </a:cubicBezTo>
                <a:cubicBezTo>
                  <a:pt x="117" y="60"/>
                  <a:pt x="117" y="60"/>
                  <a:pt x="117" y="60"/>
                </a:cubicBezTo>
                <a:cubicBezTo>
                  <a:pt x="117" y="61"/>
                  <a:pt x="117" y="62"/>
                  <a:pt x="117" y="63"/>
                </a:cubicBezTo>
                <a:cubicBezTo>
                  <a:pt x="117" y="63"/>
                  <a:pt x="117" y="64"/>
                  <a:pt x="117" y="64"/>
                </a:cubicBezTo>
                <a:cubicBezTo>
                  <a:pt x="117" y="64"/>
                  <a:pt x="117" y="64"/>
                  <a:pt x="117" y="64"/>
                </a:cubicBezTo>
                <a:cubicBezTo>
                  <a:pt x="118" y="63"/>
                  <a:pt x="118" y="62"/>
                  <a:pt x="119" y="62"/>
                </a:cubicBezTo>
                <a:cubicBezTo>
                  <a:pt x="120" y="61"/>
                  <a:pt x="121" y="61"/>
                  <a:pt x="122" y="62"/>
                </a:cubicBezTo>
                <a:cubicBezTo>
                  <a:pt x="122" y="62"/>
                  <a:pt x="122" y="63"/>
                  <a:pt x="122" y="63"/>
                </a:cubicBezTo>
                <a:cubicBezTo>
                  <a:pt x="123" y="65"/>
                  <a:pt x="123" y="66"/>
                  <a:pt x="124" y="67"/>
                </a:cubicBezTo>
                <a:close/>
                <a:moveTo>
                  <a:pt x="231" y="72"/>
                </a:moveTo>
                <a:cubicBezTo>
                  <a:pt x="231" y="72"/>
                  <a:pt x="231" y="72"/>
                  <a:pt x="231" y="72"/>
                </a:cubicBezTo>
                <a:cubicBezTo>
                  <a:pt x="231" y="72"/>
                  <a:pt x="231" y="72"/>
                  <a:pt x="231" y="71"/>
                </a:cubicBezTo>
                <a:cubicBezTo>
                  <a:pt x="231" y="69"/>
                  <a:pt x="231" y="67"/>
                  <a:pt x="231" y="65"/>
                </a:cubicBezTo>
                <a:cubicBezTo>
                  <a:pt x="231" y="57"/>
                  <a:pt x="230" y="49"/>
                  <a:pt x="230" y="41"/>
                </a:cubicBezTo>
                <a:cubicBezTo>
                  <a:pt x="229" y="40"/>
                  <a:pt x="229" y="40"/>
                  <a:pt x="229" y="40"/>
                </a:cubicBezTo>
                <a:cubicBezTo>
                  <a:pt x="229" y="40"/>
                  <a:pt x="229" y="40"/>
                  <a:pt x="229" y="40"/>
                </a:cubicBezTo>
                <a:cubicBezTo>
                  <a:pt x="229" y="40"/>
                  <a:pt x="229" y="41"/>
                  <a:pt x="229" y="41"/>
                </a:cubicBezTo>
                <a:cubicBezTo>
                  <a:pt x="229" y="47"/>
                  <a:pt x="229" y="53"/>
                  <a:pt x="229" y="59"/>
                </a:cubicBezTo>
                <a:cubicBezTo>
                  <a:pt x="229" y="62"/>
                  <a:pt x="229" y="65"/>
                  <a:pt x="230" y="68"/>
                </a:cubicBezTo>
                <a:cubicBezTo>
                  <a:pt x="230" y="69"/>
                  <a:pt x="230" y="71"/>
                  <a:pt x="231" y="72"/>
                </a:cubicBezTo>
                <a:close/>
                <a:moveTo>
                  <a:pt x="13" y="107"/>
                </a:moveTo>
                <a:cubicBezTo>
                  <a:pt x="8" y="108"/>
                  <a:pt x="4" y="113"/>
                  <a:pt x="4" y="117"/>
                </a:cubicBezTo>
                <a:cubicBezTo>
                  <a:pt x="5" y="117"/>
                  <a:pt x="5" y="117"/>
                  <a:pt x="5" y="117"/>
                </a:cubicBezTo>
                <a:cubicBezTo>
                  <a:pt x="5" y="117"/>
                  <a:pt x="6" y="117"/>
                  <a:pt x="6" y="117"/>
                </a:cubicBezTo>
                <a:cubicBezTo>
                  <a:pt x="8" y="113"/>
                  <a:pt x="11" y="111"/>
                  <a:pt x="14" y="107"/>
                </a:cubicBezTo>
                <a:cubicBezTo>
                  <a:pt x="14" y="107"/>
                  <a:pt x="14" y="107"/>
                  <a:pt x="13" y="107"/>
                </a:cubicBezTo>
                <a:close/>
                <a:moveTo>
                  <a:pt x="226" y="251"/>
                </a:moveTo>
                <a:cubicBezTo>
                  <a:pt x="222" y="251"/>
                  <a:pt x="218" y="251"/>
                  <a:pt x="213" y="251"/>
                </a:cubicBezTo>
                <a:cubicBezTo>
                  <a:pt x="213" y="252"/>
                  <a:pt x="212" y="253"/>
                  <a:pt x="211" y="253"/>
                </a:cubicBezTo>
                <a:cubicBezTo>
                  <a:pt x="211" y="253"/>
                  <a:pt x="210" y="253"/>
                  <a:pt x="210" y="252"/>
                </a:cubicBezTo>
                <a:cubicBezTo>
                  <a:pt x="210" y="252"/>
                  <a:pt x="210" y="252"/>
                  <a:pt x="210" y="252"/>
                </a:cubicBezTo>
                <a:cubicBezTo>
                  <a:pt x="208" y="251"/>
                  <a:pt x="207" y="251"/>
                  <a:pt x="205" y="252"/>
                </a:cubicBezTo>
                <a:cubicBezTo>
                  <a:pt x="206" y="252"/>
                  <a:pt x="206" y="253"/>
                  <a:pt x="207" y="253"/>
                </a:cubicBezTo>
                <a:cubicBezTo>
                  <a:pt x="208" y="254"/>
                  <a:pt x="209" y="254"/>
                  <a:pt x="210" y="254"/>
                </a:cubicBezTo>
                <a:cubicBezTo>
                  <a:pt x="214" y="253"/>
                  <a:pt x="218" y="253"/>
                  <a:pt x="222" y="252"/>
                </a:cubicBezTo>
                <a:cubicBezTo>
                  <a:pt x="223" y="252"/>
                  <a:pt x="225" y="252"/>
                  <a:pt x="226" y="251"/>
                </a:cubicBezTo>
                <a:close/>
                <a:moveTo>
                  <a:pt x="128" y="39"/>
                </a:moveTo>
                <a:cubicBezTo>
                  <a:pt x="128" y="39"/>
                  <a:pt x="128" y="39"/>
                  <a:pt x="128" y="39"/>
                </a:cubicBezTo>
                <a:cubicBezTo>
                  <a:pt x="129" y="36"/>
                  <a:pt x="129" y="33"/>
                  <a:pt x="130" y="29"/>
                </a:cubicBezTo>
                <a:cubicBezTo>
                  <a:pt x="130" y="26"/>
                  <a:pt x="131" y="22"/>
                  <a:pt x="132" y="19"/>
                </a:cubicBezTo>
                <a:cubicBezTo>
                  <a:pt x="132" y="18"/>
                  <a:pt x="132" y="17"/>
                  <a:pt x="132" y="17"/>
                </a:cubicBezTo>
                <a:cubicBezTo>
                  <a:pt x="131" y="17"/>
                  <a:pt x="131" y="17"/>
                  <a:pt x="131" y="18"/>
                </a:cubicBezTo>
                <a:cubicBezTo>
                  <a:pt x="130" y="19"/>
                  <a:pt x="130" y="20"/>
                  <a:pt x="129" y="22"/>
                </a:cubicBezTo>
                <a:cubicBezTo>
                  <a:pt x="129" y="26"/>
                  <a:pt x="129" y="31"/>
                  <a:pt x="128" y="36"/>
                </a:cubicBezTo>
                <a:cubicBezTo>
                  <a:pt x="128" y="37"/>
                  <a:pt x="128" y="38"/>
                  <a:pt x="128" y="39"/>
                </a:cubicBezTo>
                <a:close/>
                <a:moveTo>
                  <a:pt x="115" y="62"/>
                </a:moveTo>
                <a:cubicBezTo>
                  <a:pt x="115" y="62"/>
                  <a:pt x="115" y="62"/>
                  <a:pt x="115" y="62"/>
                </a:cubicBezTo>
                <a:cubicBezTo>
                  <a:pt x="113" y="65"/>
                  <a:pt x="111" y="67"/>
                  <a:pt x="110" y="70"/>
                </a:cubicBezTo>
                <a:cubicBezTo>
                  <a:pt x="113" y="70"/>
                  <a:pt x="117" y="70"/>
                  <a:pt x="120" y="69"/>
                </a:cubicBezTo>
                <a:cubicBezTo>
                  <a:pt x="120" y="69"/>
                  <a:pt x="120" y="69"/>
                  <a:pt x="120" y="69"/>
                </a:cubicBezTo>
                <a:cubicBezTo>
                  <a:pt x="119" y="68"/>
                  <a:pt x="119" y="67"/>
                  <a:pt x="119" y="66"/>
                </a:cubicBezTo>
                <a:cubicBezTo>
                  <a:pt x="119" y="66"/>
                  <a:pt x="119" y="65"/>
                  <a:pt x="119" y="65"/>
                </a:cubicBezTo>
                <a:cubicBezTo>
                  <a:pt x="119" y="65"/>
                  <a:pt x="119" y="65"/>
                  <a:pt x="119" y="65"/>
                </a:cubicBezTo>
                <a:cubicBezTo>
                  <a:pt x="119" y="66"/>
                  <a:pt x="118" y="66"/>
                  <a:pt x="118" y="67"/>
                </a:cubicBezTo>
                <a:cubicBezTo>
                  <a:pt x="117" y="68"/>
                  <a:pt x="116" y="68"/>
                  <a:pt x="116" y="69"/>
                </a:cubicBezTo>
                <a:cubicBezTo>
                  <a:pt x="115" y="70"/>
                  <a:pt x="115" y="70"/>
                  <a:pt x="114" y="69"/>
                </a:cubicBezTo>
                <a:cubicBezTo>
                  <a:pt x="114" y="69"/>
                  <a:pt x="114" y="69"/>
                  <a:pt x="114" y="68"/>
                </a:cubicBezTo>
                <a:cubicBezTo>
                  <a:pt x="114" y="68"/>
                  <a:pt x="114" y="68"/>
                  <a:pt x="114" y="67"/>
                </a:cubicBezTo>
                <a:cubicBezTo>
                  <a:pt x="114" y="66"/>
                  <a:pt x="114" y="64"/>
                  <a:pt x="115" y="62"/>
                </a:cubicBezTo>
                <a:close/>
                <a:moveTo>
                  <a:pt x="83" y="235"/>
                </a:moveTo>
                <a:cubicBezTo>
                  <a:pt x="83" y="236"/>
                  <a:pt x="82" y="236"/>
                  <a:pt x="82" y="236"/>
                </a:cubicBezTo>
                <a:cubicBezTo>
                  <a:pt x="82" y="238"/>
                  <a:pt x="82" y="240"/>
                  <a:pt x="82" y="242"/>
                </a:cubicBezTo>
                <a:cubicBezTo>
                  <a:pt x="81" y="245"/>
                  <a:pt x="81" y="248"/>
                  <a:pt x="81" y="251"/>
                </a:cubicBezTo>
                <a:cubicBezTo>
                  <a:pt x="81" y="252"/>
                  <a:pt x="81" y="254"/>
                  <a:pt x="80" y="255"/>
                </a:cubicBezTo>
                <a:cubicBezTo>
                  <a:pt x="80" y="255"/>
                  <a:pt x="80" y="255"/>
                  <a:pt x="80" y="255"/>
                </a:cubicBezTo>
                <a:cubicBezTo>
                  <a:pt x="80" y="255"/>
                  <a:pt x="80" y="255"/>
                  <a:pt x="80" y="255"/>
                </a:cubicBezTo>
                <a:cubicBezTo>
                  <a:pt x="80" y="255"/>
                  <a:pt x="81" y="255"/>
                  <a:pt x="81" y="254"/>
                </a:cubicBezTo>
                <a:cubicBezTo>
                  <a:pt x="82" y="253"/>
                  <a:pt x="82" y="253"/>
                  <a:pt x="82" y="252"/>
                </a:cubicBezTo>
                <a:cubicBezTo>
                  <a:pt x="83" y="249"/>
                  <a:pt x="84" y="245"/>
                  <a:pt x="83" y="242"/>
                </a:cubicBezTo>
                <a:cubicBezTo>
                  <a:pt x="83" y="242"/>
                  <a:pt x="83" y="242"/>
                  <a:pt x="83" y="242"/>
                </a:cubicBezTo>
                <a:cubicBezTo>
                  <a:pt x="83" y="240"/>
                  <a:pt x="83" y="238"/>
                  <a:pt x="83" y="235"/>
                </a:cubicBezTo>
                <a:close/>
                <a:moveTo>
                  <a:pt x="30" y="17"/>
                </a:moveTo>
                <a:cubicBezTo>
                  <a:pt x="30" y="19"/>
                  <a:pt x="30" y="20"/>
                  <a:pt x="30" y="21"/>
                </a:cubicBezTo>
                <a:cubicBezTo>
                  <a:pt x="30" y="27"/>
                  <a:pt x="30" y="32"/>
                  <a:pt x="31" y="38"/>
                </a:cubicBezTo>
                <a:cubicBezTo>
                  <a:pt x="31" y="38"/>
                  <a:pt x="31" y="38"/>
                  <a:pt x="31" y="38"/>
                </a:cubicBezTo>
                <a:cubicBezTo>
                  <a:pt x="31" y="38"/>
                  <a:pt x="32" y="38"/>
                  <a:pt x="32" y="37"/>
                </a:cubicBezTo>
                <a:cubicBezTo>
                  <a:pt x="32" y="35"/>
                  <a:pt x="32" y="34"/>
                  <a:pt x="32" y="32"/>
                </a:cubicBezTo>
                <a:cubicBezTo>
                  <a:pt x="31" y="28"/>
                  <a:pt x="31" y="23"/>
                  <a:pt x="31" y="19"/>
                </a:cubicBezTo>
                <a:cubicBezTo>
                  <a:pt x="31" y="18"/>
                  <a:pt x="30" y="18"/>
                  <a:pt x="30" y="17"/>
                </a:cubicBezTo>
                <a:close/>
                <a:moveTo>
                  <a:pt x="193" y="39"/>
                </a:moveTo>
                <a:cubicBezTo>
                  <a:pt x="194" y="39"/>
                  <a:pt x="195" y="39"/>
                  <a:pt x="196" y="39"/>
                </a:cubicBezTo>
                <a:cubicBezTo>
                  <a:pt x="196" y="37"/>
                  <a:pt x="198" y="35"/>
                  <a:pt x="198" y="33"/>
                </a:cubicBezTo>
                <a:cubicBezTo>
                  <a:pt x="196" y="33"/>
                  <a:pt x="195" y="34"/>
                  <a:pt x="194" y="36"/>
                </a:cubicBezTo>
                <a:cubicBezTo>
                  <a:pt x="193" y="37"/>
                  <a:pt x="193" y="38"/>
                  <a:pt x="193" y="39"/>
                </a:cubicBezTo>
                <a:close/>
                <a:moveTo>
                  <a:pt x="137" y="224"/>
                </a:moveTo>
                <a:cubicBezTo>
                  <a:pt x="137" y="224"/>
                  <a:pt x="137" y="224"/>
                  <a:pt x="137" y="224"/>
                </a:cubicBezTo>
                <a:cubicBezTo>
                  <a:pt x="138" y="224"/>
                  <a:pt x="139" y="224"/>
                  <a:pt x="140" y="224"/>
                </a:cubicBezTo>
                <a:cubicBezTo>
                  <a:pt x="149" y="224"/>
                  <a:pt x="157" y="224"/>
                  <a:pt x="165" y="224"/>
                </a:cubicBezTo>
                <a:cubicBezTo>
                  <a:pt x="169" y="224"/>
                  <a:pt x="172" y="224"/>
                  <a:pt x="175" y="224"/>
                </a:cubicBezTo>
                <a:cubicBezTo>
                  <a:pt x="175" y="224"/>
                  <a:pt x="174" y="224"/>
                  <a:pt x="173" y="224"/>
                </a:cubicBezTo>
                <a:cubicBezTo>
                  <a:pt x="168" y="224"/>
                  <a:pt x="162" y="224"/>
                  <a:pt x="156" y="223"/>
                </a:cubicBezTo>
                <a:cubicBezTo>
                  <a:pt x="151" y="223"/>
                  <a:pt x="145" y="223"/>
                  <a:pt x="139" y="224"/>
                </a:cubicBezTo>
                <a:cubicBezTo>
                  <a:pt x="139" y="224"/>
                  <a:pt x="138" y="224"/>
                  <a:pt x="137" y="224"/>
                </a:cubicBezTo>
                <a:close/>
                <a:moveTo>
                  <a:pt x="31" y="89"/>
                </a:moveTo>
                <a:cubicBezTo>
                  <a:pt x="32" y="89"/>
                  <a:pt x="32" y="89"/>
                  <a:pt x="32" y="89"/>
                </a:cubicBezTo>
                <a:cubicBezTo>
                  <a:pt x="32" y="88"/>
                  <a:pt x="32" y="87"/>
                  <a:pt x="32" y="86"/>
                </a:cubicBezTo>
                <a:cubicBezTo>
                  <a:pt x="32" y="75"/>
                  <a:pt x="32" y="64"/>
                  <a:pt x="32" y="53"/>
                </a:cubicBezTo>
                <a:cubicBezTo>
                  <a:pt x="32" y="53"/>
                  <a:pt x="32" y="53"/>
                  <a:pt x="32" y="52"/>
                </a:cubicBezTo>
                <a:cubicBezTo>
                  <a:pt x="32" y="52"/>
                  <a:pt x="32" y="52"/>
                  <a:pt x="31" y="52"/>
                </a:cubicBezTo>
                <a:cubicBezTo>
                  <a:pt x="31" y="52"/>
                  <a:pt x="31" y="52"/>
                  <a:pt x="31" y="52"/>
                </a:cubicBezTo>
                <a:cubicBezTo>
                  <a:pt x="31" y="64"/>
                  <a:pt x="31" y="77"/>
                  <a:pt x="31" y="89"/>
                </a:cubicBezTo>
                <a:close/>
                <a:moveTo>
                  <a:pt x="39" y="20"/>
                </a:moveTo>
                <a:cubicBezTo>
                  <a:pt x="39" y="20"/>
                  <a:pt x="39" y="20"/>
                  <a:pt x="39" y="20"/>
                </a:cubicBezTo>
                <a:cubicBezTo>
                  <a:pt x="40" y="20"/>
                  <a:pt x="40" y="20"/>
                  <a:pt x="41" y="20"/>
                </a:cubicBezTo>
                <a:cubicBezTo>
                  <a:pt x="45" y="21"/>
                  <a:pt x="49" y="21"/>
                  <a:pt x="54" y="21"/>
                </a:cubicBezTo>
                <a:cubicBezTo>
                  <a:pt x="56" y="21"/>
                  <a:pt x="58" y="21"/>
                  <a:pt x="61" y="21"/>
                </a:cubicBezTo>
                <a:cubicBezTo>
                  <a:pt x="61" y="20"/>
                  <a:pt x="62" y="20"/>
                  <a:pt x="62" y="20"/>
                </a:cubicBezTo>
                <a:cubicBezTo>
                  <a:pt x="58" y="20"/>
                  <a:pt x="55" y="20"/>
                  <a:pt x="51" y="20"/>
                </a:cubicBezTo>
                <a:cubicBezTo>
                  <a:pt x="47" y="20"/>
                  <a:pt x="43" y="20"/>
                  <a:pt x="39" y="20"/>
                </a:cubicBezTo>
                <a:close/>
                <a:moveTo>
                  <a:pt x="106" y="224"/>
                </a:moveTo>
                <a:cubicBezTo>
                  <a:pt x="106" y="224"/>
                  <a:pt x="106" y="224"/>
                  <a:pt x="106" y="224"/>
                </a:cubicBezTo>
                <a:cubicBezTo>
                  <a:pt x="113" y="224"/>
                  <a:pt x="121" y="224"/>
                  <a:pt x="128" y="224"/>
                </a:cubicBezTo>
                <a:cubicBezTo>
                  <a:pt x="127" y="223"/>
                  <a:pt x="127" y="223"/>
                  <a:pt x="127" y="223"/>
                </a:cubicBezTo>
                <a:cubicBezTo>
                  <a:pt x="122" y="223"/>
                  <a:pt x="118" y="223"/>
                  <a:pt x="114" y="223"/>
                </a:cubicBezTo>
                <a:cubicBezTo>
                  <a:pt x="111" y="223"/>
                  <a:pt x="109" y="224"/>
                  <a:pt x="106" y="224"/>
                </a:cubicBezTo>
                <a:close/>
                <a:moveTo>
                  <a:pt x="89" y="34"/>
                </a:moveTo>
                <a:cubicBezTo>
                  <a:pt x="88" y="41"/>
                  <a:pt x="88" y="49"/>
                  <a:pt x="87" y="57"/>
                </a:cubicBezTo>
                <a:cubicBezTo>
                  <a:pt x="88" y="56"/>
                  <a:pt x="88" y="56"/>
                  <a:pt x="88" y="55"/>
                </a:cubicBezTo>
                <a:cubicBezTo>
                  <a:pt x="88" y="53"/>
                  <a:pt x="88" y="52"/>
                  <a:pt x="88" y="50"/>
                </a:cubicBezTo>
                <a:cubicBezTo>
                  <a:pt x="89" y="46"/>
                  <a:pt x="89" y="42"/>
                  <a:pt x="89" y="37"/>
                </a:cubicBezTo>
                <a:cubicBezTo>
                  <a:pt x="89" y="36"/>
                  <a:pt x="89" y="35"/>
                  <a:pt x="89" y="34"/>
                </a:cubicBezTo>
                <a:close/>
                <a:moveTo>
                  <a:pt x="273" y="177"/>
                </a:moveTo>
                <a:cubicBezTo>
                  <a:pt x="273" y="177"/>
                  <a:pt x="273" y="177"/>
                  <a:pt x="273" y="177"/>
                </a:cubicBezTo>
                <a:cubicBezTo>
                  <a:pt x="273" y="183"/>
                  <a:pt x="273" y="189"/>
                  <a:pt x="273" y="196"/>
                </a:cubicBezTo>
                <a:cubicBezTo>
                  <a:pt x="274" y="194"/>
                  <a:pt x="274" y="192"/>
                  <a:pt x="274" y="191"/>
                </a:cubicBezTo>
                <a:cubicBezTo>
                  <a:pt x="274" y="188"/>
                  <a:pt x="274" y="186"/>
                  <a:pt x="274" y="183"/>
                </a:cubicBezTo>
                <a:cubicBezTo>
                  <a:pt x="274" y="181"/>
                  <a:pt x="274" y="179"/>
                  <a:pt x="273" y="177"/>
                </a:cubicBezTo>
                <a:close/>
                <a:moveTo>
                  <a:pt x="250" y="98"/>
                </a:moveTo>
                <a:cubicBezTo>
                  <a:pt x="245" y="97"/>
                  <a:pt x="240" y="97"/>
                  <a:pt x="235" y="97"/>
                </a:cubicBezTo>
                <a:cubicBezTo>
                  <a:pt x="236" y="98"/>
                  <a:pt x="236" y="98"/>
                  <a:pt x="237" y="98"/>
                </a:cubicBezTo>
                <a:cubicBezTo>
                  <a:pt x="241" y="98"/>
                  <a:pt x="245" y="98"/>
                  <a:pt x="249" y="98"/>
                </a:cubicBezTo>
                <a:cubicBezTo>
                  <a:pt x="249" y="98"/>
                  <a:pt x="249" y="98"/>
                  <a:pt x="250" y="98"/>
                </a:cubicBezTo>
                <a:close/>
                <a:moveTo>
                  <a:pt x="274" y="162"/>
                </a:moveTo>
                <a:cubicBezTo>
                  <a:pt x="274" y="168"/>
                  <a:pt x="275" y="173"/>
                  <a:pt x="276" y="178"/>
                </a:cubicBezTo>
                <a:cubicBezTo>
                  <a:pt x="276" y="174"/>
                  <a:pt x="276" y="167"/>
                  <a:pt x="274" y="162"/>
                </a:cubicBezTo>
                <a:close/>
                <a:moveTo>
                  <a:pt x="213" y="249"/>
                </a:moveTo>
                <a:cubicBezTo>
                  <a:pt x="213" y="249"/>
                  <a:pt x="213" y="249"/>
                  <a:pt x="213" y="249"/>
                </a:cubicBezTo>
                <a:cubicBezTo>
                  <a:pt x="214" y="249"/>
                  <a:pt x="215" y="249"/>
                  <a:pt x="216" y="249"/>
                </a:cubicBezTo>
                <a:cubicBezTo>
                  <a:pt x="219" y="249"/>
                  <a:pt x="221" y="249"/>
                  <a:pt x="223" y="249"/>
                </a:cubicBezTo>
                <a:cubicBezTo>
                  <a:pt x="225" y="249"/>
                  <a:pt x="226" y="248"/>
                  <a:pt x="227" y="248"/>
                </a:cubicBezTo>
                <a:cubicBezTo>
                  <a:pt x="228" y="248"/>
                  <a:pt x="229" y="248"/>
                  <a:pt x="229" y="247"/>
                </a:cubicBezTo>
                <a:cubicBezTo>
                  <a:pt x="229" y="247"/>
                  <a:pt x="229" y="247"/>
                  <a:pt x="229" y="247"/>
                </a:cubicBezTo>
                <a:cubicBezTo>
                  <a:pt x="229" y="247"/>
                  <a:pt x="229" y="247"/>
                  <a:pt x="228" y="247"/>
                </a:cubicBezTo>
                <a:cubicBezTo>
                  <a:pt x="226" y="248"/>
                  <a:pt x="224" y="248"/>
                  <a:pt x="222" y="248"/>
                </a:cubicBezTo>
                <a:cubicBezTo>
                  <a:pt x="221" y="248"/>
                  <a:pt x="219" y="248"/>
                  <a:pt x="218" y="249"/>
                </a:cubicBezTo>
                <a:cubicBezTo>
                  <a:pt x="216" y="249"/>
                  <a:pt x="215" y="249"/>
                  <a:pt x="213" y="249"/>
                </a:cubicBezTo>
                <a:close/>
                <a:moveTo>
                  <a:pt x="67" y="46"/>
                </a:moveTo>
                <a:cubicBezTo>
                  <a:pt x="67" y="44"/>
                  <a:pt x="67" y="41"/>
                  <a:pt x="67" y="40"/>
                </a:cubicBezTo>
                <a:cubicBezTo>
                  <a:pt x="67" y="39"/>
                  <a:pt x="67" y="39"/>
                  <a:pt x="66" y="39"/>
                </a:cubicBezTo>
                <a:cubicBezTo>
                  <a:pt x="66" y="39"/>
                  <a:pt x="66" y="39"/>
                  <a:pt x="66" y="39"/>
                </a:cubicBezTo>
                <a:cubicBezTo>
                  <a:pt x="66" y="40"/>
                  <a:pt x="65" y="41"/>
                  <a:pt x="64" y="41"/>
                </a:cubicBezTo>
                <a:cubicBezTo>
                  <a:pt x="63" y="41"/>
                  <a:pt x="63" y="41"/>
                  <a:pt x="63" y="42"/>
                </a:cubicBezTo>
                <a:cubicBezTo>
                  <a:pt x="63" y="42"/>
                  <a:pt x="63" y="42"/>
                  <a:pt x="63" y="42"/>
                </a:cubicBezTo>
                <a:cubicBezTo>
                  <a:pt x="64" y="41"/>
                  <a:pt x="65" y="41"/>
                  <a:pt x="66" y="42"/>
                </a:cubicBezTo>
                <a:cubicBezTo>
                  <a:pt x="66" y="42"/>
                  <a:pt x="66" y="43"/>
                  <a:pt x="66" y="43"/>
                </a:cubicBezTo>
                <a:cubicBezTo>
                  <a:pt x="67" y="44"/>
                  <a:pt x="67" y="45"/>
                  <a:pt x="67" y="46"/>
                </a:cubicBezTo>
                <a:close/>
                <a:moveTo>
                  <a:pt x="123" y="82"/>
                </a:moveTo>
                <a:cubicBezTo>
                  <a:pt x="122" y="83"/>
                  <a:pt x="122" y="84"/>
                  <a:pt x="122" y="86"/>
                </a:cubicBezTo>
                <a:cubicBezTo>
                  <a:pt x="122" y="87"/>
                  <a:pt x="122" y="89"/>
                  <a:pt x="122" y="90"/>
                </a:cubicBezTo>
                <a:cubicBezTo>
                  <a:pt x="122" y="91"/>
                  <a:pt x="122" y="92"/>
                  <a:pt x="121" y="92"/>
                </a:cubicBezTo>
                <a:cubicBezTo>
                  <a:pt x="121" y="93"/>
                  <a:pt x="121" y="93"/>
                  <a:pt x="121" y="94"/>
                </a:cubicBezTo>
                <a:cubicBezTo>
                  <a:pt x="121" y="94"/>
                  <a:pt x="121" y="94"/>
                  <a:pt x="122" y="94"/>
                </a:cubicBezTo>
                <a:cubicBezTo>
                  <a:pt x="123" y="90"/>
                  <a:pt x="122" y="86"/>
                  <a:pt x="123" y="82"/>
                </a:cubicBezTo>
                <a:close/>
                <a:moveTo>
                  <a:pt x="5" y="126"/>
                </a:moveTo>
                <a:cubicBezTo>
                  <a:pt x="6" y="126"/>
                  <a:pt x="6" y="125"/>
                  <a:pt x="6" y="125"/>
                </a:cubicBezTo>
                <a:cubicBezTo>
                  <a:pt x="7" y="120"/>
                  <a:pt x="10" y="115"/>
                  <a:pt x="13" y="112"/>
                </a:cubicBezTo>
                <a:cubicBezTo>
                  <a:pt x="14" y="111"/>
                  <a:pt x="15" y="110"/>
                  <a:pt x="16" y="110"/>
                </a:cubicBezTo>
                <a:cubicBezTo>
                  <a:pt x="16" y="109"/>
                  <a:pt x="16" y="109"/>
                  <a:pt x="17" y="109"/>
                </a:cubicBezTo>
                <a:cubicBezTo>
                  <a:pt x="16" y="109"/>
                  <a:pt x="15" y="109"/>
                  <a:pt x="15" y="110"/>
                </a:cubicBezTo>
                <a:cubicBezTo>
                  <a:pt x="13" y="112"/>
                  <a:pt x="11" y="114"/>
                  <a:pt x="9" y="116"/>
                </a:cubicBezTo>
                <a:cubicBezTo>
                  <a:pt x="8" y="117"/>
                  <a:pt x="8" y="118"/>
                  <a:pt x="7" y="119"/>
                </a:cubicBezTo>
                <a:cubicBezTo>
                  <a:pt x="7" y="120"/>
                  <a:pt x="6" y="122"/>
                  <a:pt x="6" y="123"/>
                </a:cubicBezTo>
                <a:cubicBezTo>
                  <a:pt x="6" y="124"/>
                  <a:pt x="5" y="125"/>
                  <a:pt x="5" y="126"/>
                </a:cubicBezTo>
                <a:close/>
                <a:moveTo>
                  <a:pt x="235" y="237"/>
                </a:moveTo>
                <a:cubicBezTo>
                  <a:pt x="235" y="237"/>
                  <a:pt x="235" y="237"/>
                  <a:pt x="235" y="237"/>
                </a:cubicBezTo>
                <a:cubicBezTo>
                  <a:pt x="235" y="233"/>
                  <a:pt x="235" y="228"/>
                  <a:pt x="235" y="223"/>
                </a:cubicBezTo>
                <a:cubicBezTo>
                  <a:pt x="234" y="228"/>
                  <a:pt x="234" y="233"/>
                  <a:pt x="235" y="237"/>
                </a:cubicBezTo>
                <a:close/>
                <a:moveTo>
                  <a:pt x="219" y="98"/>
                </a:moveTo>
                <a:cubicBezTo>
                  <a:pt x="221" y="99"/>
                  <a:pt x="227" y="99"/>
                  <a:pt x="229" y="97"/>
                </a:cubicBezTo>
                <a:cubicBezTo>
                  <a:pt x="229" y="97"/>
                  <a:pt x="229" y="97"/>
                  <a:pt x="229" y="97"/>
                </a:cubicBezTo>
                <a:cubicBezTo>
                  <a:pt x="226" y="98"/>
                  <a:pt x="223" y="98"/>
                  <a:pt x="219" y="98"/>
                </a:cubicBezTo>
                <a:cubicBezTo>
                  <a:pt x="219" y="98"/>
                  <a:pt x="219" y="98"/>
                  <a:pt x="219" y="98"/>
                </a:cubicBezTo>
                <a:close/>
                <a:moveTo>
                  <a:pt x="95" y="54"/>
                </a:moveTo>
                <a:cubicBezTo>
                  <a:pt x="95" y="55"/>
                  <a:pt x="95" y="55"/>
                  <a:pt x="95" y="55"/>
                </a:cubicBezTo>
                <a:cubicBezTo>
                  <a:pt x="95" y="56"/>
                  <a:pt x="95" y="56"/>
                  <a:pt x="94" y="57"/>
                </a:cubicBezTo>
                <a:cubicBezTo>
                  <a:pt x="94" y="57"/>
                  <a:pt x="94" y="57"/>
                  <a:pt x="93" y="57"/>
                </a:cubicBezTo>
                <a:cubicBezTo>
                  <a:pt x="93" y="58"/>
                  <a:pt x="92" y="59"/>
                  <a:pt x="92" y="60"/>
                </a:cubicBezTo>
                <a:cubicBezTo>
                  <a:pt x="91" y="60"/>
                  <a:pt x="91" y="61"/>
                  <a:pt x="91" y="62"/>
                </a:cubicBezTo>
                <a:cubicBezTo>
                  <a:pt x="91" y="62"/>
                  <a:pt x="91" y="62"/>
                  <a:pt x="91" y="61"/>
                </a:cubicBezTo>
                <a:cubicBezTo>
                  <a:pt x="92" y="60"/>
                  <a:pt x="94" y="58"/>
                  <a:pt x="95" y="57"/>
                </a:cubicBezTo>
                <a:cubicBezTo>
                  <a:pt x="95" y="56"/>
                  <a:pt x="96" y="55"/>
                  <a:pt x="97" y="56"/>
                </a:cubicBezTo>
                <a:cubicBezTo>
                  <a:pt x="97" y="55"/>
                  <a:pt x="97" y="54"/>
                  <a:pt x="97" y="54"/>
                </a:cubicBezTo>
                <a:cubicBezTo>
                  <a:pt x="96" y="54"/>
                  <a:pt x="95" y="54"/>
                  <a:pt x="95" y="54"/>
                </a:cubicBezTo>
                <a:close/>
                <a:moveTo>
                  <a:pt x="3" y="200"/>
                </a:moveTo>
                <a:cubicBezTo>
                  <a:pt x="3" y="203"/>
                  <a:pt x="5" y="208"/>
                  <a:pt x="7" y="209"/>
                </a:cubicBezTo>
                <a:cubicBezTo>
                  <a:pt x="5" y="206"/>
                  <a:pt x="4" y="203"/>
                  <a:pt x="3" y="200"/>
                </a:cubicBezTo>
                <a:close/>
                <a:moveTo>
                  <a:pt x="198" y="4"/>
                </a:moveTo>
                <a:cubicBezTo>
                  <a:pt x="195" y="5"/>
                  <a:pt x="192" y="5"/>
                  <a:pt x="190" y="8"/>
                </a:cubicBezTo>
                <a:cubicBezTo>
                  <a:pt x="193" y="6"/>
                  <a:pt x="195" y="5"/>
                  <a:pt x="198" y="4"/>
                </a:cubicBezTo>
                <a:close/>
                <a:moveTo>
                  <a:pt x="229" y="20"/>
                </a:moveTo>
                <a:cubicBezTo>
                  <a:pt x="229" y="20"/>
                  <a:pt x="229" y="20"/>
                  <a:pt x="229" y="20"/>
                </a:cubicBezTo>
                <a:cubicBezTo>
                  <a:pt x="229" y="20"/>
                  <a:pt x="229" y="21"/>
                  <a:pt x="229" y="21"/>
                </a:cubicBezTo>
                <a:cubicBezTo>
                  <a:pt x="229" y="24"/>
                  <a:pt x="229" y="27"/>
                  <a:pt x="229" y="30"/>
                </a:cubicBezTo>
                <a:cubicBezTo>
                  <a:pt x="229" y="30"/>
                  <a:pt x="229" y="30"/>
                  <a:pt x="229" y="31"/>
                </a:cubicBezTo>
                <a:cubicBezTo>
                  <a:pt x="229" y="31"/>
                  <a:pt x="229" y="31"/>
                  <a:pt x="229" y="31"/>
                </a:cubicBezTo>
                <a:cubicBezTo>
                  <a:pt x="229" y="31"/>
                  <a:pt x="229" y="31"/>
                  <a:pt x="229" y="31"/>
                </a:cubicBezTo>
                <a:cubicBezTo>
                  <a:pt x="229" y="27"/>
                  <a:pt x="229" y="24"/>
                  <a:pt x="229" y="20"/>
                </a:cubicBezTo>
                <a:close/>
                <a:moveTo>
                  <a:pt x="229" y="80"/>
                </a:moveTo>
                <a:cubicBezTo>
                  <a:pt x="229" y="80"/>
                  <a:pt x="229" y="80"/>
                  <a:pt x="229" y="80"/>
                </a:cubicBezTo>
                <a:cubicBezTo>
                  <a:pt x="230" y="82"/>
                  <a:pt x="230" y="85"/>
                  <a:pt x="230" y="88"/>
                </a:cubicBezTo>
                <a:cubicBezTo>
                  <a:pt x="231" y="85"/>
                  <a:pt x="230" y="82"/>
                  <a:pt x="229" y="80"/>
                </a:cubicBezTo>
                <a:close/>
                <a:moveTo>
                  <a:pt x="63" y="96"/>
                </a:moveTo>
                <a:cubicBezTo>
                  <a:pt x="63" y="96"/>
                  <a:pt x="62" y="96"/>
                  <a:pt x="62" y="95"/>
                </a:cubicBezTo>
                <a:cubicBezTo>
                  <a:pt x="61" y="95"/>
                  <a:pt x="61" y="95"/>
                  <a:pt x="60" y="95"/>
                </a:cubicBezTo>
                <a:cubicBezTo>
                  <a:pt x="60" y="95"/>
                  <a:pt x="60" y="96"/>
                  <a:pt x="60" y="96"/>
                </a:cubicBezTo>
                <a:cubicBezTo>
                  <a:pt x="61" y="96"/>
                  <a:pt x="62" y="96"/>
                  <a:pt x="63" y="96"/>
                </a:cubicBezTo>
                <a:close/>
                <a:moveTo>
                  <a:pt x="227" y="72"/>
                </a:moveTo>
                <a:cubicBezTo>
                  <a:pt x="227" y="72"/>
                  <a:pt x="227" y="72"/>
                  <a:pt x="227" y="72"/>
                </a:cubicBezTo>
                <a:cubicBezTo>
                  <a:pt x="227" y="76"/>
                  <a:pt x="227" y="79"/>
                  <a:pt x="227" y="82"/>
                </a:cubicBezTo>
                <a:cubicBezTo>
                  <a:pt x="227" y="82"/>
                  <a:pt x="227" y="82"/>
                  <a:pt x="227" y="82"/>
                </a:cubicBezTo>
                <a:cubicBezTo>
                  <a:pt x="227" y="79"/>
                  <a:pt x="227" y="76"/>
                  <a:pt x="227" y="72"/>
                </a:cubicBezTo>
                <a:close/>
                <a:moveTo>
                  <a:pt x="265" y="105"/>
                </a:moveTo>
                <a:cubicBezTo>
                  <a:pt x="266" y="107"/>
                  <a:pt x="267" y="110"/>
                  <a:pt x="268" y="112"/>
                </a:cubicBezTo>
                <a:cubicBezTo>
                  <a:pt x="268" y="109"/>
                  <a:pt x="267" y="107"/>
                  <a:pt x="265" y="105"/>
                </a:cubicBezTo>
                <a:close/>
                <a:moveTo>
                  <a:pt x="36" y="40"/>
                </a:moveTo>
                <a:cubicBezTo>
                  <a:pt x="35" y="40"/>
                  <a:pt x="35" y="40"/>
                  <a:pt x="35" y="40"/>
                </a:cubicBezTo>
                <a:cubicBezTo>
                  <a:pt x="35" y="41"/>
                  <a:pt x="34" y="41"/>
                  <a:pt x="34" y="42"/>
                </a:cubicBezTo>
                <a:cubicBezTo>
                  <a:pt x="34" y="42"/>
                  <a:pt x="34" y="44"/>
                  <a:pt x="34" y="44"/>
                </a:cubicBezTo>
                <a:cubicBezTo>
                  <a:pt x="35" y="43"/>
                  <a:pt x="35" y="42"/>
                  <a:pt x="36" y="40"/>
                </a:cubicBezTo>
                <a:close/>
                <a:moveTo>
                  <a:pt x="226" y="44"/>
                </a:moveTo>
                <a:cubicBezTo>
                  <a:pt x="225" y="46"/>
                  <a:pt x="225" y="49"/>
                  <a:pt x="226" y="50"/>
                </a:cubicBezTo>
                <a:cubicBezTo>
                  <a:pt x="226" y="49"/>
                  <a:pt x="226" y="46"/>
                  <a:pt x="226" y="44"/>
                </a:cubicBezTo>
                <a:close/>
                <a:moveTo>
                  <a:pt x="92" y="68"/>
                </a:moveTo>
                <a:cubicBezTo>
                  <a:pt x="92" y="68"/>
                  <a:pt x="92" y="68"/>
                  <a:pt x="92" y="68"/>
                </a:cubicBezTo>
                <a:cubicBezTo>
                  <a:pt x="91" y="67"/>
                  <a:pt x="91" y="66"/>
                  <a:pt x="91" y="65"/>
                </a:cubicBezTo>
                <a:cubicBezTo>
                  <a:pt x="90" y="66"/>
                  <a:pt x="90" y="66"/>
                  <a:pt x="90" y="67"/>
                </a:cubicBezTo>
                <a:cubicBezTo>
                  <a:pt x="91" y="67"/>
                  <a:pt x="91" y="67"/>
                  <a:pt x="92" y="68"/>
                </a:cubicBezTo>
                <a:close/>
                <a:moveTo>
                  <a:pt x="229" y="37"/>
                </a:moveTo>
                <a:cubicBezTo>
                  <a:pt x="230" y="36"/>
                  <a:pt x="229" y="34"/>
                  <a:pt x="229" y="34"/>
                </a:cubicBezTo>
                <a:cubicBezTo>
                  <a:pt x="229" y="35"/>
                  <a:pt x="229" y="36"/>
                  <a:pt x="229" y="37"/>
                </a:cubicBezTo>
                <a:close/>
                <a:moveTo>
                  <a:pt x="199" y="229"/>
                </a:moveTo>
                <a:cubicBezTo>
                  <a:pt x="199" y="229"/>
                  <a:pt x="199" y="229"/>
                  <a:pt x="198" y="229"/>
                </a:cubicBezTo>
                <a:cubicBezTo>
                  <a:pt x="199" y="230"/>
                  <a:pt x="199" y="231"/>
                  <a:pt x="199" y="232"/>
                </a:cubicBezTo>
                <a:cubicBezTo>
                  <a:pt x="199" y="232"/>
                  <a:pt x="199" y="232"/>
                  <a:pt x="199" y="232"/>
                </a:cubicBezTo>
                <a:cubicBezTo>
                  <a:pt x="199" y="231"/>
                  <a:pt x="199" y="230"/>
                  <a:pt x="199" y="229"/>
                </a:cubicBezTo>
                <a:close/>
                <a:moveTo>
                  <a:pt x="34" y="11"/>
                </a:moveTo>
                <a:cubicBezTo>
                  <a:pt x="34" y="11"/>
                  <a:pt x="34" y="11"/>
                  <a:pt x="34" y="11"/>
                </a:cubicBezTo>
                <a:cubicBezTo>
                  <a:pt x="33" y="11"/>
                  <a:pt x="33" y="11"/>
                  <a:pt x="33" y="11"/>
                </a:cubicBezTo>
                <a:cubicBezTo>
                  <a:pt x="33" y="12"/>
                  <a:pt x="33" y="12"/>
                  <a:pt x="33" y="12"/>
                </a:cubicBezTo>
                <a:cubicBezTo>
                  <a:pt x="34" y="11"/>
                  <a:pt x="34" y="11"/>
                  <a:pt x="34" y="11"/>
                </a:cubicBezTo>
                <a:close/>
                <a:moveTo>
                  <a:pt x="122" y="77"/>
                </a:moveTo>
                <a:cubicBezTo>
                  <a:pt x="122" y="76"/>
                  <a:pt x="122" y="76"/>
                  <a:pt x="122" y="76"/>
                </a:cubicBezTo>
                <a:cubicBezTo>
                  <a:pt x="122" y="76"/>
                  <a:pt x="122" y="76"/>
                  <a:pt x="122" y="77"/>
                </a:cubicBezTo>
                <a:close/>
                <a:moveTo>
                  <a:pt x="35" y="7"/>
                </a:moveTo>
                <a:cubicBezTo>
                  <a:pt x="35" y="7"/>
                  <a:pt x="35" y="7"/>
                  <a:pt x="35" y="8"/>
                </a:cubicBezTo>
                <a:cubicBezTo>
                  <a:pt x="35" y="7"/>
                  <a:pt x="36" y="7"/>
                  <a:pt x="36" y="7"/>
                </a:cubicBezTo>
                <a:cubicBezTo>
                  <a:pt x="36" y="7"/>
                  <a:pt x="36" y="7"/>
                  <a:pt x="36" y="7"/>
                </a:cubicBezTo>
                <a:cubicBezTo>
                  <a:pt x="36" y="7"/>
                  <a:pt x="35" y="7"/>
                  <a:pt x="35" y="7"/>
                </a:cubicBezTo>
                <a:close/>
                <a:moveTo>
                  <a:pt x="88" y="63"/>
                </a:moveTo>
                <a:cubicBezTo>
                  <a:pt x="88" y="63"/>
                  <a:pt x="88" y="63"/>
                  <a:pt x="88" y="63"/>
                </a:cubicBezTo>
                <a:cubicBezTo>
                  <a:pt x="88" y="62"/>
                  <a:pt x="88" y="62"/>
                  <a:pt x="88" y="61"/>
                </a:cubicBezTo>
                <a:cubicBezTo>
                  <a:pt x="88" y="61"/>
                  <a:pt x="88" y="61"/>
                  <a:pt x="88" y="61"/>
                </a:cubicBezTo>
                <a:cubicBezTo>
                  <a:pt x="88" y="62"/>
                  <a:pt x="88" y="62"/>
                  <a:pt x="88" y="63"/>
                </a:cubicBezTo>
                <a:close/>
                <a:moveTo>
                  <a:pt x="52" y="100"/>
                </a:moveTo>
                <a:cubicBezTo>
                  <a:pt x="52" y="100"/>
                  <a:pt x="52" y="100"/>
                  <a:pt x="52" y="100"/>
                </a:cubicBezTo>
                <a:cubicBezTo>
                  <a:pt x="53" y="100"/>
                  <a:pt x="53" y="100"/>
                  <a:pt x="53" y="100"/>
                </a:cubicBezTo>
                <a:cubicBezTo>
                  <a:pt x="53" y="100"/>
                  <a:pt x="53" y="100"/>
                  <a:pt x="53" y="100"/>
                </a:cubicBezTo>
                <a:cubicBezTo>
                  <a:pt x="53" y="100"/>
                  <a:pt x="53" y="100"/>
                  <a:pt x="52" y="100"/>
                </a:cubicBezTo>
                <a:close/>
                <a:moveTo>
                  <a:pt x="178" y="7"/>
                </a:moveTo>
                <a:cubicBezTo>
                  <a:pt x="178" y="7"/>
                  <a:pt x="177" y="7"/>
                  <a:pt x="177" y="7"/>
                </a:cubicBezTo>
                <a:cubicBezTo>
                  <a:pt x="178" y="7"/>
                  <a:pt x="178" y="7"/>
                  <a:pt x="178" y="7"/>
                </a:cubicBezTo>
                <a:cubicBezTo>
                  <a:pt x="178" y="7"/>
                  <a:pt x="178" y="7"/>
                  <a:pt x="178" y="7"/>
                </a:cubicBezTo>
                <a:cubicBezTo>
                  <a:pt x="178" y="7"/>
                  <a:pt x="178" y="7"/>
                  <a:pt x="178" y="7"/>
                </a:cubicBezTo>
                <a:close/>
                <a:moveTo>
                  <a:pt x="194" y="67"/>
                </a:moveTo>
                <a:cubicBezTo>
                  <a:pt x="194" y="67"/>
                  <a:pt x="194" y="67"/>
                  <a:pt x="194" y="67"/>
                </a:cubicBezTo>
                <a:cubicBezTo>
                  <a:pt x="194" y="67"/>
                  <a:pt x="194" y="67"/>
                  <a:pt x="194" y="68"/>
                </a:cubicBezTo>
                <a:cubicBezTo>
                  <a:pt x="194" y="68"/>
                  <a:pt x="194" y="68"/>
                  <a:pt x="194" y="68"/>
                </a:cubicBezTo>
                <a:cubicBezTo>
                  <a:pt x="194" y="67"/>
                  <a:pt x="194" y="67"/>
                  <a:pt x="194" y="67"/>
                </a:cubicBezTo>
                <a:close/>
                <a:moveTo>
                  <a:pt x="194" y="70"/>
                </a:moveTo>
                <a:cubicBezTo>
                  <a:pt x="194" y="70"/>
                  <a:pt x="194" y="70"/>
                  <a:pt x="194" y="70"/>
                </a:cubicBezTo>
                <a:cubicBezTo>
                  <a:pt x="194" y="70"/>
                  <a:pt x="194" y="71"/>
                  <a:pt x="194" y="71"/>
                </a:cubicBezTo>
                <a:cubicBezTo>
                  <a:pt x="194" y="71"/>
                  <a:pt x="194" y="71"/>
                  <a:pt x="194" y="71"/>
                </a:cubicBezTo>
                <a:cubicBezTo>
                  <a:pt x="194" y="71"/>
                  <a:pt x="194" y="70"/>
                  <a:pt x="194" y="70"/>
                </a:cubicBezTo>
                <a:close/>
                <a:moveTo>
                  <a:pt x="18" y="108"/>
                </a:moveTo>
                <a:cubicBezTo>
                  <a:pt x="18" y="108"/>
                  <a:pt x="18" y="108"/>
                  <a:pt x="18" y="108"/>
                </a:cubicBezTo>
                <a:cubicBezTo>
                  <a:pt x="18" y="108"/>
                  <a:pt x="17" y="108"/>
                  <a:pt x="17" y="108"/>
                </a:cubicBezTo>
                <a:cubicBezTo>
                  <a:pt x="17" y="108"/>
                  <a:pt x="17" y="108"/>
                  <a:pt x="17" y="108"/>
                </a:cubicBezTo>
                <a:cubicBezTo>
                  <a:pt x="17" y="108"/>
                  <a:pt x="18" y="108"/>
                  <a:pt x="18" y="10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1862797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82013" y="897923"/>
            <a:ext cx="10528558" cy="5447645"/>
          </a:xfrm>
          <a:prstGeom prst="rect">
            <a:avLst/>
          </a:prstGeom>
        </p:spPr>
        <p:txBody>
          <a:bodyPr wrap="square">
            <a:spAutoFit/>
          </a:bodyPr>
          <a:lstStyle/>
          <a:p>
            <a:r>
              <a:rPr lang="en-US" altLang="zh-CN" sz="2400" dirty="0" smtClean="0">
                <a:solidFill>
                  <a:srgbClr val="FFFF00"/>
                </a:solidFill>
              </a:rPr>
              <a:t>EXPLAIN SELECT </a:t>
            </a:r>
            <a:r>
              <a:rPr lang="en-US" altLang="zh-CN" sz="2400" dirty="0" err="1" smtClean="0">
                <a:solidFill>
                  <a:srgbClr val="FFFF00"/>
                </a:solidFill>
              </a:rPr>
              <a:t>m.id,m.subject,c.content</a:t>
            </a:r>
            <a:r>
              <a:rPr lang="en-US" altLang="zh-CN" sz="2400" dirty="0" smtClean="0">
                <a:solidFill>
                  <a:srgbClr val="FFFF00"/>
                </a:solidFill>
              </a:rPr>
              <a:t> </a:t>
            </a:r>
          </a:p>
          <a:p>
            <a:r>
              <a:rPr lang="en-US" altLang="zh-CN" sz="2400" dirty="0" smtClean="0">
                <a:solidFill>
                  <a:srgbClr val="FFFF00"/>
                </a:solidFill>
              </a:rPr>
              <a:t>FROM </a:t>
            </a:r>
            <a:r>
              <a:rPr lang="en-US" altLang="zh-CN" sz="2400" dirty="0" err="1" smtClean="0">
                <a:solidFill>
                  <a:srgbClr val="FFFF00"/>
                </a:solidFill>
              </a:rPr>
              <a:t>group_message</a:t>
            </a:r>
            <a:r>
              <a:rPr lang="en-US" altLang="zh-CN" sz="2400" dirty="0" smtClean="0">
                <a:solidFill>
                  <a:srgbClr val="FFFF00"/>
                </a:solidFill>
              </a:rPr>
              <a:t> </a:t>
            </a:r>
            <a:r>
              <a:rPr lang="en-US" altLang="zh-CN" sz="2400" dirty="0" err="1" smtClean="0">
                <a:solidFill>
                  <a:srgbClr val="FFFF00"/>
                </a:solidFill>
              </a:rPr>
              <a:t>m,group_message_content</a:t>
            </a:r>
            <a:r>
              <a:rPr lang="en-US" altLang="zh-CN" sz="2400" dirty="0" smtClean="0">
                <a:solidFill>
                  <a:srgbClr val="FFFF00"/>
                </a:solidFill>
              </a:rPr>
              <a:t> c </a:t>
            </a:r>
          </a:p>
          <a:p>
            <a:r>
              <a:rPr lang="en-US" altLang="zh-CN" sz="2400" dirty="0" smtClean="0">
                <a:solidFill>
                  <a:srgbClr val="FFFF00"/>
                </a:solidFill>
              </a:rPr>
              <a:t>WHERE </a:t>
            </a:r>
            <a:r>
              <a:rPr lang="en-US" altLang="zh-CN" sz="2400" dirty="0" err="1" smtClean="0">
                <a:solidFill>
                  <a:srgbClr val="FFFF00"/>
                </a:solidFill>
              </a:rPr>
              <a:t>m.group_id</a:t>
            </a:r>
            <a:r>
              <a:rPr lang="en-US" altLang="zh-CN" sz="2400" dirty="0" smtClean="0">
                <a:solidFill>
                  <a:srgbClr val="FFFF00"/>
                </a:solidFill>
              </a:rPr>
              <a:t> = 1 </a:t>
            </a:r>
          </a:p>
          <a:p>
            <a:r>
              <a:rPr lang="en-US" altLang="zh-CN" sz="2400" dirty="0" smtClean="0">
                <a:solidFill>
                  <a:srgbClr val="FFFF00"/>
                </a:solidFill>
              </a:rPr>
              <a:t>AND m.id = </a:t>
            </a:r>
            <a:r>
              <a:rPr lang="en-US" altLang="zh-CN" sz="2400" dirty="0" err="1" smtClean="0">
                <a:solidFill>
                  <a:srgbClr val="FFFF00"/>
                </a:solidFill>
              </a:rPr>
              <a:t>c.group_msg_id</a:t>
            </a:r>
            <a:r>
              <a:rPr lang="en-US" altLang="zh-CN" sz="2400" dirty="0" smtClean="0">
                <a:solidFill>
                  <a:srgbClr val="FFFF00"/>
                </a:solidFill>
              </a:rPr>
              <a:t> </a:t>
            </a:r>
          </a:p>
          <a:p>
            <a:r>
              <a:rPr lang="en-US" altLang="zh-CN" sz="2400" dirty="0" smtClean="0">
                <a:solidFill>
                  <a:srgbClr val="FFFF00"/>
                </a:solidFill>
              </a:rPr>
              <a:t>ORDER BY </a:t>
            </a:r>
            <a:r>
              <a:rPr lang="en-US" altLang="zh-CN" sz="2400" dirty="0" err="1" smtClean="0">
                <a:solidFill>
                  <a:srgbClr val="FFFF00"/>
                </a:solidFill>
              </a:rPr>
              <a:t>m.user_id</a:t>
            </a:r>
            <a:r>
              <a:rPr lang="en-US" altLang="zh-CN" sz="2400" dirty="0" smtClean="0">
                <a:solidFill>
                  <a:srgbClr val="FFFF00"/>
                </a:solidFill>
              </a:rPr>
              <a:t>;</a:t>
            </a:r>
          </a:p>
          <a:p>
            <a:endParaRPr lang="en-US" altLang="zh-CN" sz="2400" dirty="0" smtClean="0">
              <a:solidFill>
                <a:schemeClr val="bg1"/>
              </a:solidFill>
              <a:latin typeface="楷体" panose="02010609060101010101" pitchFamily="49" charset="-122"/>
              <a:ea typeface="楷体" panose="02010609060101010101" pitchFamily="49" charset="-122"/>
            </a:endParaRPr>
          </a:p>
          <a:p>
            <a:endParaRPr lang="en-US" altLang="zh-CN" sz="2400" dirty="0" smtClean="0">
              <a:solidFill>
                <a:schemeClr val="bg1"/>
              </a:solidFill>
              <a:latin typeface="楷体" panose="02010609060101010101" pitchFamily="49" charset="-122"/>
              <a:ea typeface="楷体" panose="02010609060101010101" pitchFamily="49" charset="-122"/>
            </a:endParaRPr>
          </a:p>
          <a:p>
            <a:endParaRPr lang="en-US" altLang="zh-CN" sz="2400" dirty="0" smtClean="0">
              <a:solidFill>
                <a:schemeClr val="bg1"/>
              </a:solidFill>
              <a:latin typeface="楷体" panose="02010609060101010101" pitchFamily="49" charset="-122"/>
              <a:ea typeface="楷体" panose="02010609060101010101" pitchFamily="49" charset="-122"/>
            </a:endParaRPr>
          </a:p>
          <a:p>
            <a:endParaRPr lang="en-US" altLang="zh-CN" sz="2400" dirty="0" smtClean="0">
              <a:solidFill>
                <a:schemeClr val="bg1"/>
              </a:solidFill>
              <a:latin typeface="楷体" panose="02010609060101010101" pitchFamily="49" charset="-122"/>
              <a:ea typeface="楷体" panose="02010609060101010101" pitchFamily="49" charset="-122"/>
            </a:endParaRPr>
          </a:p>
          <a:p>
            <a:endParaRPr lang="en-US" altLang="zh-CN" sz="2400" dirty="0" smtClean="0">
              <a:solidFill>
                <a:schemeClr val="bg1"/>
              </a:solidFill>
              <a:latin typeface="楷体" panose="02010609060101010101" pitchFamily="49" charset="-122"/>
              <a:ea typeface="楷体" panose="02010609060101010101" pitchFamily="49" charset="-122"/>
            </a:endParaRPr>
          </a:p>
          <a:p>
            <a:endParaRPr lang="en-US" altLang="zh-CN" sz="2400" dirty="0" smtClean="0">
              <a:solidFill>
                <a:schemeClr val="bg1"/>
              </a:solidFill>
              <a:latin typeface="楷体" panose="02010609060101010101" pitchFamily="49" charset="-122"/>
              <a:ea typeface="楷体" panose="02010609060101010101" pitchFamily="49" charset="-122"/>
            </a:endParaRPr>
          </a:p>
          <a:p>
            <a:endParaRPr lang="en-US" altLang="zh-CN" sz="2400" dirty="0" smtClean="0">
              <a:solidFill>
                <a:schemeClr val="bg1"/>
              </a:solidFill>
              <a:latin typeface="楷体" panose="02010609060101010101" pitchFamily="49" charset="-122"/>
              <a:ea typeface="楷体" panose="02010609060101010101" pitchFamily="49" charset="-122"/>
            </a:endParaRPr>
          </a:p>
          <a:p>
            <a:endParaRPr lang="en-US" altLang="zh-CN" sz="2400" dirty="0" smtClean="0">
              <a:solidFill>
                <a:schemeClr val="bg1"/>
              </a:solidFill>
              <a:latin typeface="楷体" panose="02010609060101010101" pitchFamily="49" charset="-122"/>
              <a:ea typeface="楷体" panose="02010609060101010101" pitchFamily="49" charset="-122"/>
            </a:endParaRPr>
          </a:p>
          <a:p>
            <a:r>
              <a:rPr lang="en-US" altLang="zh-CN" dirty="0" smtClean="0">
                <a:solidFill>
                  <a:schemeClr val="bg1"/>
                </a:solidFill>
                <a:latin typeface="楷体" panose="02010609060101010101" pitchFamily="49" charset="-122"/>
                <a:ea typeface="楷体" panose="02010609060101010101" pitchFamily="49" charset="-122"/>
              </a:rPr>
              <a:t> </a:t>
            </a:r>
          </a:p>
          <a:p>
            <a:endParaRPr lang="en-US" altLang="zh-CN" dirty="0">
              <a:solidFill>
                <a:schemeClr val="bg1"/>
              </a:solidFill>
              <a:latin typeface="楷体" panose="02010609060101010101" pitchFamily="49" charset="-122"/>
              <a:ea typeface="楷体" panose="02010609060101010101" pitchFamily="49" charset="-122"/>
            </a:endParaRPr>
          </a:p>
        </p:txBody>
      </p:sp>
      <p:sp>
        <p:nvSpPr>
          <p:cNvPr id="6" name="标题 3"/>
          <p:cNvSpPr>
            <a:spLocks noGrp="1"/>
          </p:cNvSpPr>
          <p:nvPr>
            <p:ph type="ctrTitle"/>
          </p:nvPr>
        </p:nvSpPr>
        <p:spPr>
          <a:xfrm>
            <a:off x="958467" y="5692"/>
            <a:ext cx="7062388" cy="819990"/>
          </a:xfrm>
        </p:spPr>
        <p:txBody>
          <a:bodyPr/>
          <a:lstStyle/>
          <a:p>
            <a:r>
              <a:rPr lang="en-US" altLang="zh-CN" dirty="0">
                <a:solidFill>
                  <a:schemeClr val="bg1"/>
                </a:solidFill>
                <a:latin typeface="楷体" panose="02010609060101010101" pitchFamily="49" charset="-122"/>
                <a:ea typeface="楷体" panose="02010609060101010101" pitchFamily="49" charset="-122"/>
              </a:rPr>
              <a:t>ORDER BY </a:t>
            </a:r>
            <a:endParaRPr lang="zh-CN" altLang="en-US" dirty="0">
              <a:solidFill>
                <a:schemeClr val="bg1"/>
              </a:solidFill>
              <a:latin typeface="楷体" panose="02010609060101010101" pitchFamily="49" charset="-122"/>
              <a:ea typeface="楷体" panose="02010609060101010101" pitchFamily="49" charset="-122"/>
            </a:endParaRPr>
          </a:p>
        </p:txBody>
      </p:sp>
      <p:grpSp>
        <p:nvGrpSpPr>
          <p:cNvPr id="2" name="组合 6"/>
          <p:cNvGrpSpPr/>
          <p:nvPr/>
        </p:nvGrpSpPr>
        <p:grpSpPr>
          <a:xfrm>
            <a:off x="373638" y="231260"/>
            <a:ext cx="584829" cy="505442"/>
            <a:chOff x="2340883" y="3617004"/>
            <a:chExt cx="2169081" cy="1874642"/>
          </a:xfrm>
        </p:grpSpPr>
        <p:sp>
          <p:nvSpPr>
            <p:cNvPr id="8" name="Freeform 167"/>
            <p:cNvSpPr>
              <a:spLocks/>
            </p:cNvSpPr>
            <p:nvPr/>
          </p:nvSpPr>
          <p:spPr bwMode="auto">
            <a:xfrm>
              <a:off x="3084054" y="5287210"/>
              <a:ext cx="60431" cy="9000"/>
            </a:xfrm>
            <a:custGeom>
              <a:avLst/>
              <a:gdLst>
                <a:gd name="T0" fmla="*/ 20 w 20"/>
                <a:gd name="T1" fmla="*/ 3 h 3"/>
                <a:gd name="T2" fmla="*/ 0 w 20"/>
                <a:gd name="T3" fmla="*/ 0 h 3"/>
                <a:gd name="T4" fmla="*/ 20 w 20"/>
                <a:gd name="T5" fmla="*/ 3 h 3"/>
              </a:gdLst>
              <a:ahLst/>
              <a:cxnLst>
                <a:cxn ang="0">
                  <a:pos x="T0" y="T1"/>
                </a:cxn>
                <a:cxn ang="0">
                  <a:pos x="T2" y="T3"/>
                </a:cxn>
                <a:cxn ang="0">
                  <a:pos x="T4" y="T5"/>
                </a:cxn>
              </a:cxnLst>
              <a:rect l="0" t="0" r="r" b="b"/>
              <a:pathLst>
                <a:path w="20" h="3">
                  <a:moveTo>
                    <a:pt x="20" y="3"/>
                  </a:moveTo>
                  <a:cubicBezTo>
                    <a:pt x="8" y="1"/>
                    <a:pt x="0" y="0"/>
                    <a:pt x="0" y="0"/>
                  </a:cubicBezTo>
                  <a:cubicBezTo>
                    <a:pt x="4" y="0"/>
                    <a:pt x="11" y="1"/>
                    <a:pt x="2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9" name="Freeform 168"/>
            <p:cNvSpPr>
              <a:spLocks/>
            </p:cNvSpPr>
            <p:nvPr/>
          </p:nvSpPr>
          <p:spPr bwMode="auto">
            <a:xfrm>
              <a:off x="3390065" y="5213921"/>
              <a:ext cx="465446" cy="200579"/>
            </a:xfrm>
            <a:custGeom>
              <a:avLst/>
              <a:gdLst>
                <a:gd name="T0" fmla="*/ 148 w 153"/>
                <a:gd name="T1" fmla="*/ 9 h 66"/>
                <a:gd name="T2" fmla="*/ 148 w 153"/>
                <a:gd name="T3" fmla="*/ 12 h 66"/>
                <a:gd name="T4" fmla="*/ 143 w 153"/>
                <a:gd name="T5" fmla="*/ 27 h 66"/>
                <a:gd name="T6" fmla="*/ 140 w 153"/>
                <a:gd name="T7" fmla="*/ 42 h 66"/>
                <a:gd name="T8" fmla="*/ 130 w 153"/>
                <a:gd name="T9" fmla="*/ 65 h 66"/>
                <a:gd name="T10" fmla="*/ 131 w 153"/>
                <a:gd name="T11" fmla="*/ 50 h 66"/>
                <a:gd name="T12" fmla="*/ 0 w 153"/>
                <a:gd name="T13" fmla="*/ 19 h 66"/>
                <a:gd name="T14" fmla="*/ 129 w 153"/>
                <a:gd name="T15" fmla="*/ 43 h 66"/>
                <a:gd name="T16" fmla="*/ 130 w 153"/>
                <a:gd name="T17" fmla="*/ 40 h 66"/>
                <a:gd name="T18" fmla="*/ 68 w 153"/>
                <a:gd name="T19" fmla="*/ 24 h 66"/>
                <a:gd name="T20" fmla="*/ 132 w 153"/>
                <a:gd name="T21" fmla="*/ 38 h 66"/>
                <a:gd name="T22" fmla="*/ 134 w 153"/>
                <a:gd name="T23" fmla="*/ 32 h 66"/>
                <a:gd name="T24" fmla="*/ 2 w 153"/>
                <a:gd name="T25" fmla="*/ 0 h 66"/>
                <a:gd name="T26" fmla="*/ 132 w 153"/>
                <a:gd name="T27" fmla="*/ 25 h 66"/>
                <a:gd name="T28" fmla="*/ 147 w 153"/>
                <a:gd name="T29" fmla="*/ 12 h 66"/>
                <a:gd name="T30" fmla="*/ 129 w 153"/>
                <a:gd name="T31" fmla="*/ 6 h 66"/>
                <a:gd name="T32" fmla="*/ 147 w 153"/>
                <a:gd name="T33" fmla="*/ 12 h 66"/>
                <a:gd name="T34" fmla="*/ 148 w 153"/>
                <a:gd name="T35"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 h="66">
                  <a:moveTo>
                    <a:pt x="148" y="9"/>
                  </a:moveTo>
                  <a:cubicBezTo>
                    <a:pt x="148" y="12"/>
                    <a:pt x="148" y="12"/>
                    <a:pt x="148" y="12"/>
                  </a:cubicBezTo>
                  <a:cubicBezTo>
                    <a:pt x="148" y="12"/>
                    <a:pt x="153" y="23"/>
                    <a:pt x="143" y="27"/>
                  </a:cubicBezTo>
                  <a:cubicBezTo>
                    <a:pt x="133" y="30"/>
                    <a:pt x="146" y="37"/>
                    <a:pt x="140" y="42"/>
                  </a:cubicBezTo>
                  <a:cubicBezTo>
                    <a:pt x="133" y="48"/>
                    <a:pt x="144" y="66"/>
                    <a:pt x="130" y="65"/>
                  </a:cubicBezTo>
                  <a:cubicBezTo>
                    <a:pt x="130" y="65"/>
                    <a:pt x="133" y="56"/>
                    <a:pt x="131" y="50"/>
                  </a:cubicBezTo>
                  <a:cubicBezTo>
                    <a:pt x="0" y="19"/>
                    <a:pt x="0" y="19"/>
                    <a:pt x="0" y="19"/>
                  </a:cubicBezTo>
                  <a:cubicBezTo>
                    <a:pt x="129" y="43"/>
                    <a:pt x="129" y="43"/>
                    <a:pt x="129" y="43"/>
                  </a:cubicBezTo>
                  <a:cubicBezTo>
                    <a:pt x="129" y="42"/>
                    <a:pt x="129" y="41"/>
                    <a:pt x="130" y="40"/>
                  </a:cubicBezTo>
                  <a:cubicBezTo>
                    <a:pt x="68" y="24"/>
                    <a:pt x="68" y="24"/>
                    <a:pt x="68" y="24"/>
                  </a:cubicBezTo>
                  <a:cubicBezTo>
                    <a:pt x="132" y="38"/>
                    <a:pt x="132" y="38"/>
                    <a:pt x="132" y="38"/>
                  </a:cubicBezTo>
                  <a:cubicBezTo>
                    <a:pt x="133" y="36"/>
                    <a:pt x="134" y="33"/>
                    <a:pt x="134" y="32"/>
                  </a:cubicBezTo>
                  <a:cubicBezTo>
                    <a:pt x="2" y="0"/>
                    <a:pt x="2" y="0"/>
                    <a:pt x="2" y="0"/>
                  </a:cubicBezTo>
                  <a:cubicBezTo>
                    <a:pt x="132" y="25"/>
                    <a:pt x="132" y="25"/>
                    <a:pt x="132" y="25"/>
                  </a:cubicBezTo>
                  <a:cubicBezTo>
                    <a:pt x="135" y="23"/>
                    <a:pt x="145" y="22"/>
                    <a:pt x="147" y="12"/>
                  </a:cubicBezTo>
                  <a:cubicBezTo>
                    <a:pt x="146" y="11"/>
                    <a:pt x="139" y="9"/>
                    <a:pt x="129" y="6"/>
                  </a:cubicBezTo>
                  <a:cubicBezTo>
                    <a:pt x="139" y="9"/>
                    <a:pt x="146" y="10"/>
                    <a:pt x="147" y="12"/>
                  </a:cubicBezTo>
                  <a:cubicBezTo>
                    <a:pt x="148" y="11"/>
                    <a:pt x="148" y="10"/>
                    <a:pt x="148"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0" name="Freeform 169"/>
            <p:cNvSpPr>
              <a:spLocks/>
            </p:cNvSpPr>
            <p:nvPr/>
          </p:nvSpPr>
          <p:spPr bwMode="auto">
            <a:xfrm>
              <a:off x="3636932" y="4015590"/>
              <a:ext cx="267439" cy="258438"/>
            </a:xfrm>
            <a:custGeom>
              <a:avLst/>
              <a:gdLst>
                <a:gd name="T0" fmla="*/ 75 w 88"/>
                <a:gd name="T1" fmla="*/ 26 h 85"/>
                <a:gd name="T2" fmla="*/ 0 w 88"/>
                <a:gd name="T3" fmla="*/ 85 h 85"/>
                <a:gd name="T4" fmla="*/ 34 w 88"/>
                <a:gd name="T5" fmla="*/ 34 h 85"/>
                <a:gd name="T6" fmla="*/ 75 w 88"/>
                <a:gd name="T7" fmla="*/ 26 h 85"/>
              </a:gdLst>
              <a:ahLst/>
              <a:cxnLst>
                <a:cxn ang="0">
                  <a:pos x="T0" y="T1"/>
                </a:cxn>
                <a:cxn ang="0">
                  <a:pos x="T2" y="T3"/>
                </a:cxn>
                <a:cxn ang="0">
                  <a:pos x="T4" y="T5"/>
                </a:cxn>
                <a:cxn ang="0">
                  <a:pos x="T6" y="T7"/>
                </a:cxn>
              </a:cxnLst>
              <a:rect l="0" t="0" r="r" b="b"/>
              <a:pathLst>
                <a:path w="88" h="85">
                  <a:moveTo>
                    <a:pt x="75" y="26"/>
                  </a:moveTo>
                  <a:cubicBezTo>
                    <a:pt x="62" y="30"/>
                    <a:pt x="29" y="35"/>
                    <a:pt x="0" y="85"/>
                  </a:cubicBezTo>
                  <a:cubicBezTo>
                    <a:pt x="0" y="85"/>
                    <a:pt x="0" y="68"/>
                    <a:pt x="34" y="34"/>
                  </a:cubicBezTo>
                  <a:cubicBezTo>
                    <a:pt x="68" y="0"/>
                    <a:pt x="88" y="22"/>
                    <a:pt x="75"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1" name="Freeform 170"/>
            <p:cNvSpPr>
              <a:spLocks/>
            </p:cNvSpPr>
            <p:nvPr/>
          </p:nvSpPr>
          <p:spPr bwMode="auto">
            <a:xfrm>
              <a:off x="2946477" y="4688044"/>
              <a:ext cx="735456" cy="27001"/>
            </a:xfrm>
            <a:custGeom>
              <a:avLst/>
              <a:gdLst>
                <a:gd name="T0" fmla="*/ 242 w 242"/>
                <a:gd name="T1" fmla="*/ 6 h 9"/>
                <a:gd name="T2" fmla="*/ 242 w 242"/>
                <a:gd name="T3" fmla="*/ 9 h 9"/>
                <a:gd name="T4" fmla="*/ 0 w 242"/>
                <a:gd name="T5" fmla="*/ 9 h 9"/>
                <a:gd name="T6" fmla="*/ 242 w 242"/>
                <a:gd name="T7" fmla="*/ 6 h 9"/>
              </a:gdLst>
              <a:ahLst/>
              <a:cxnLst>
                <a:cxn ang="0">
                  <a:pos x="T0" y="T1"/>
                </a:cxn>
                <a:cxn ang="0">
                  <a:pos x="T2" y="T3"/>
                </a:cxn>
                <a:cxn ang="0">
                  <a:pos x="T4" y="T5"/>
                </a:cxn>
                <a:cxn ang="0">
                  <a:pos x="T6" y="T7"/>
                </a:cxn>
              </a:cxnLst>
              <a:rect l="0" t="0" r="r" b="b"/>
              <a:pathLst>
                <a:path w="242" h="9">
                  <a:moveTo>
                    <a:pt x="242" y="6"/>
                  </a:moveTo>
                  <a:cubicBezTo>
                    <a:pt x="242" y="9"/>
                    <a:pt x="242" y="9"/>
                    <a:pt x="242" y="9"/>
                  </a:cubicBezTo>
                  <a:cubicBezTo>
                    <a:pt x="0" y="9"/>
                    <a:pt x="0" y="9"/>
                    <a:pt x="0" y="9"/>
                  </a:cubicBezTo>
                  <a:cubicBezTo>
                    <a:pt x="58" y="0"/>
                    <a:pt x="242" y="6"/>
                    <a:pt x="242" y="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2" name="Freeform 171"/>
            <p:cNvSpPr>
              <a:spLocks/>
            </p:cNvSpPr>
            <p:nvPr/>
          </p:nvSpPr>
          <p:spPr bwMode="auto">
            <a:xfrm>
              <a:off x="3117484" y="4454035"/>
              <a:ext cx="205722" cy="38573"/>
            </a:xfrm>
            <a:custGeom>
              <a:avLst/>
              <a:gdLst>
                <a:gd name="T0" fmla="*/ 0 w 68"/>
                <a:gd name="T1" fmla="*/ 11 h 13"/>
                <a:gd name="T2" fmla="*/ 68 w 68"/>
                <a:gd name="T3" fmla="*/ 6 h 13"/>
                <a:gd name="T4" fmla="*/ 0 w 68"/>
                <a:gd name="T5" fmla="*/ 11 h 13"/>
              </a:gdLst>
              <a:ahLst/>
              <a:cxnLst>
                <a:cxn ang="0">
                  <a:pos x="T0" y="T1"/>
                </a:cxn>
                <a:cxn ang="0">
                  <a:pos x="T2" y="T3"/>
                </a:cxn>
                <a:cxn ang="0">
                  <a:pos x="T4" y="T5"/>
                </a:cxn>
              </a:cxnLst>
              <a:rect l="0" t="0" r="r" b="b"/>
              <a:pathLst>
                <a:path w="68" h="13">
                  <a:moveTo>
                    <a:pt x="0" y="11"/>
                  </a:moveTo>
                  <a:cubicBezTo>
                    <a:pt x="26" y="0"/>
                    <a:pt x="68" y="6"/>
                    <a:pt x="68" y="6"/>
                  </a:cubicBezTo>
                  <a:cubicBezTo>
                    <a:pt x="62" y="13"/>
                    <a:pt x="0" y="11"/>
                    <a:pt x="0" y="1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3" name="Freeform 172"/>
            <p:cNvSpPr>
              <a:spLocks/>
            </p:cNvSpPr>
            <p:nvPr/>
          </p:nvSpPr>
          <p:spPr bwMode="auto">
            <a:xfrm>
              <a:off x="3527642" y="3993732"/>
              <a:ext cx="100289" cy="186436"/>
            </a:xfrm>
            <a:custGeom>
              <a:avLst/>
              <a:gdLst>
                <a:gd name="T0" fmla="*/ 31 w 33"/>
                <a:gd name="T1" fmla="*/ 0 h 61"/>
                <a:gd name="T2" fmla="*/ 0 w 33"/>
                <a:gd name="T3" fmla="*/ 61 h 61"/>
                <a:gd name="T4" fmla="*/ 31 w 33"/>
                <a:gd name="T5" fmla="*/ 0 h 61"/>
              </a:gdLst>
              <a:ahLst/>
              <a:cxnLst>
                <a:cxn ang="0">
                  <a:pos x="T0" y="T1"/>
                </a:cxn>
                <a:cxn ang="0">
                  <a:pos x="T2" y="T3"/>
                </a:cxn>
                <a:cxn ang="0">
                  <a:pos x="T4" y="T5"/>
                </a:cxn>
              </a:cxnLst>
              <a:rect l="0" t="0" r="r" b="b"/>
              <a:pathLst>
                <a:path w="33" h="61">
                  <a:moveTo>
                    <a:pt x="31" y="0"/>
                  </a:moveTo>
                  <a:cubicBezTo>
                    <a:pt x="33" y="9"/>
                    <a:pt x="0" y="61"/>
                    <a:pt x="0" y="61"/>
                  </a:cubicBezTo>
                  <a:cubicBezTo>
                    <a:pt x="4" y="33"/>
                    <a:pt x="31" y="0"/>
                    <a:pt x="3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4" name="Freeform 173"/>
            <p:cNvSpPr>
              <a:spLocks/>
            </p:cNvSpPr>
            <p:nvPr/>
          </p:nvSpPr>
          <p:spPr bwMode="auto">
            <a:xfrm>
              <a:off x="3451782" y="3966731"/>
              <a:ext cx="100289" cy="185150"/>
            </a:xfrm>
            <a:custGeom>
              <a:avLst/>
              <a:gdLst>
                <a:gd name="T0" fmla="*/ 30 w 33"/>
                <a:gd name="T1" fmla="*/ 0 h 61"/>
                <a:gd name="T2" fmla="*/ 0 w 33"/>
                <a:gd name="T3" fmla="*/ 61 h 61"/>
                <a:gd name="T4" fmla="*/ 30 w 33"/>
                <a:gd name="T5" fmla="*/ 0 h 61"/>
              </a:gdLst>
              <a:ahLst/>
              <a:cxnLst>
                <a:cxn ang="0">
                  <a:pos x="T0" y="T1"/>
                </a:cxn>
                <a:cxn ang="0">
                  <a:pos x="T2" y="T3"/>
                </a:cxn>
                <a:cxn ang="0">
                  <a:pos x="T4" y="T5"/>
                </a:cxn>
              </a:cxnLst>
              <a:rect l="0" t="0" r="r" b="b"/>
              <a:pathLst>
                <a:path w="33" h="61">
                  <a:moveTo>
                    <a:pt x="30" y="0"/>
                  </a:moveTo>
                  <a:cubicBezTo>
                    <a:pt x="33" y="8"/>
                    <a:pt x="0" y="61"/>
                    <a:pt x="0" y="61"/>
                  </a:cubicBezTo>
                  <a:cubicBezTo>
                    <a:pt x="4" y="33"/>
                    <a:pt x="30" y="0"/>
                    <a:pt x="3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5" name="Freeform 174"/>
            <p:cNvSpPr>
              <a:spLocks/>
            </p:cNvSpPr>
            <p:nvPr/>
          </p:nvSpPr>
          <p:spPr bwMode="auto">
            <a:xfrm>
              <a:off x="2940048" y="4374318"/>
              <a:ext cx="398586" cy="33430"/>
            </a:xfrm>
            <a:custGeom>
              <a:avLst/>
              <a:gdLst>
                <a:gd name="T0" fmla="*/ 126 w 131"/>
                <a:gd name="T1" fmla="*/ 4 h 11"/>
                <a:gd name="T2" fmla="*/ 0 w 131"/>
                <a:gd name="T3" fmla="*/ 11 h 11"/>
                <a:gd name="T4" fmla="*/ 126 w 131"/>
                <a:gd name="T5" fmla="*/ 4 h 11"/>
              </a:gdLst>
              <a:ahLst/>
              <a:cxnLst>
                <a:cxn ang="0">
                  <a:pos x="T0" y="T1"/>
                </a:cxn>
                <a:cxn ang="0">
                  <a:pos x="T2" y="T3"/>
                </a:cxn>
                <a:cxn ang="0">
                  <a:pos x="T4" y="T5"/>
                </a:cxn>
              </a:cxnLst>
              <a:rect l="0" t="0" r="r" b="b"/>
              <a:pathLst>
                <a:path w="131" h="11">
                  <a:moveTo>
                    <a:pt x="126" y="4"/>
                  </a:moveTo>
                  <a:cubicBezTo>
                    <a:pt x="131" y="7"/>
                    <a:pt x="0" y="11"/>
                    <a:pt x="0" y="11"/>
                  </a:cubicBezTo>
                  <a:cubicBezTo>
                    <a:pt x="0" y="11"/>
                    <a:pt x="121" y="0"/>
                    <a:pt x="126" y="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6" name="Freeform 175"/>
            <p:cNvSpPr>
              <a:spLocks/>
            </p:cNvSpPr>
            <p:nvPr/>
          </p:nvSpPr>
          <p:spPr bwMode="auto">
            <a:xfrm>
              <a:off x="2879618" y="4243170"/>
              <a:ext cx="231437" cy="57859"/>
            </a:xfrm>
            <a:custGeom>
              <a:avLst/>
              <a:gdLst>
                <a:gd name="T0" fmla="*/ 60 w 76"/>
                <a:gd name="T1" fmla="*/ 17 h 19"/>
                <a:gd name="T2" fmla="*/ 57 w 76"/>
                <a:gd name="T3" fmla="*/ 10 h 19"/>
                <a:gd name="T4" fmla="*/ 0 w 76"/>
                <a:gd name="T5" fmla="*/ 6 h 19"/>
                <a:gd name="T6" fmla="*/ 76 w 76"/>
                <a:gd name="T7" fmla="*/ 10 h 19"/>
                <a:gd name="T8" fmla="*/ 60 w 76"/>
                <a:gd name="T9" fmla="*/ 17 h 19"/>
              </a:gdLst>
              <a:ahLst/>
              <a:cxnLst>
                <a:cxn ang="0">
                  <a:pos x="T0" y="T1"/>
                </a:cxn>
                <a:cxn ang="0">
                  <a:pos x="T2" y="T3"/>
                </a:cxn>
                <a:cxn ang="0">
                  <a:pos x="T4" y="T5"/>
                </a:cxn>
                <a:cxn ang="0">
                  <a:pos x="T6" y="T7"/>
                </a:cxn>
                <a:cxn ang="0">
                  <a:pos x="T8" y="T9"/>
                </a:cxn>
              </a:cxnLst>
              <a:rect l="0" t="0" r="r" b="b"/>
              <a:pathLst>
                <a:path w="76" h="19">
                  <a:moveTo>
                    <a:pt x="60" y="17"/>
                  </a:moveTo>
                  <a:cubicBezTo>
                    <a:pt x="60" y="17"/>
                    <a:pt x="68" y="9"/>
                    <a:pt x="57" y="10"/>
                  </a:cubicBezTo>
                  <a:cubicBezTo>
                    <a:pt x="46" y="10"/>
                    <a:pt x="0" y="6"/>
                    <a:pt x="0" y="6"/>
                  </a:cubicBezTo>
                  <a:cubicBezTo>
                    <a:pt x="0" y="6"/>
                    <a:pt x="75" y="0"/>
                    <a:pt x="76" y="10"/>
                  </a:cubicBezTo>
                  <a:cubicBezTo>
                    <a:pt x="76" y="19"/>
                    <a:pt x="60" y="17"/>
                    <a:pt x="60" y="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7" name="Freeform 176"/>
            <p:cNvSpPr>
              <a:spLocks noEditPoints="1"/>
            </p:cNvSpPr>
            <p:nvPr/>
          </p:nvSpPr>
          <p:spPr bwMode="auto">
            <a:xfrm>
              <a:off x="2340883" y="3617004"/>
              <a:ext cx="2169081" cy="1874642"/>
            </a:xfrm>
            <a:custGeom>
              <a:avLst/>
              <a:gdLst>
                <a:gd name="T0" fmla="*/ 27 w 713"/>
                <a:gd name="T1" fmla="*/ 260 h 616"/>
                <a:gd name="T2" fmla="*/ 136 w 713"/>
                <a:gd name="T3" fmla="*/ 455 h 616"/>
                <a:gd name="T4" fmla="*/ 191 w 713"/>
                <a:gd name="T5" fmla="*/ 470 h 616"/>
                <a:gd name="T6" fmla="*/ 513 w 713"/>
                <a:gd name="T7" fmla="*/ 527 h 616"/>
                <a:gd name="T8" fmla="*/ 493 w 713"/>
                <a:gd name="T9" fmla="*/ 383 h 616"/>
                <a:gd name="T10" fmla="*/ 497 w 713"/>
                <a:gd name="T11" fmla="*/ 316 h 616"/>
                <a:gd name="T12" fmla="*/ 680 w 713"/>
                <a:gd name="T13" fmla="*/ 200 h 616"/>
                <a:gd name="T14" fmla="*/ 197 w 713"/>
                <a:gd name="T15" fmla="*/ 156 h 616"/>
                <a:gd name="T16" fmla="*/ 212 w 713"/>
                <a:gd name="T17" fmla="*/ 189 h 616"/>
                <a:gd name="T18" fmla="*/ 215 w 713"/>
                <a:gd name="T19" fmla="*/ 158 h 616"/>
                <a:gd name="T20" fmla="*/ 461 w 713"/>
                <a:gd name="T21" fmla="*/ 279 h 616"/>
                <a:gd name="T22" fmla="*/ 13 w 713"/>
                <a:gd name="T23" fmla="*/ 185 h 616"/>
                <a:gd name="T24" fmla="*/ 208 w 713"/>
                <a:gd name="T25" fmla="*/ 169 h 616"/>
                <a:gd name="T26" fmla="*/ 469 w 713"/>
                <a:gd name="T27" fmla="*/ 414 h 616"/>
                <a:gd name="T28" fmla="*/ 274 w 713"/>
                <a:gd name="T29" fmla="*/ 476 h 616"/>
                <a:gd name="T30" fmla="*/ 427 w 713"/>
                <a:gd name="T31" fmla="*/ 461 h 616"/>
                <a:gd name="T32" fmla="*/ 361 w 713"/>
                <a:gd name="T33" fmla="*/ 485 h 616"/>
                <a:gd name="T34" fmla="*/ 402 w 713"/>
                <a:gd name="T35" fmla="*/ 471 h 616"/>
                <a:gd name="T36" fmla="*/ 393 w 713"/>
                <a:gd name="T37" fmla="*/ 481 h 616"/>
                <a:gd name="T38" fmla="*/ 431 w 713"/>
                <a:gd name="T39" fmla="*/ 490 h 616"/>
                <a:gd name="T40" fmla="*/ 419 w 713"/>
                <a:gd name="T41" fmla="*/ 493 h 616"/>
                <a:gd name="T42" fmla="*/ 462 w 713"/>
                <a:gd name="T43" fmla="*/ 492 h 616"/>
                <a:gd name="T44" fmla="*/ 314 w 713"/>
                <a:gd name="T45" fmla="*/ 464 h 616"/>
                <a:gd name="T46" fmla="*/ 322 w 713"/>
                <a:gd name="T47" fmla="*/ 488 h 616"/>
                <a:gd name="T48" fmla="*/ 388 w 713"/>
                <a:gd name="T49" fmla="*/ 502 h 616"/>
                <a:gd name="T50" fmla="*/ 261 w 713"/>
                <a:gd name="T51" fmla="*/ 489 h 616"/>
                <a:gd name="T52" fmla="*/ 434 w 713"/>
                <a:gd name="T53" fmla="*/ 445 h 616"/>
                <a:gd name="T54" fmla="*/ 63 w 713"/>
                <a:gd name="T55" fmla="*/ 287 h 616"/>
                <a:gd name="T56" fmla="*/ 168 w 713"/>
                <a:gd name="T57" fmla="*/ 377 h 616"/>
                <a:gd name="T58" fmla="*/ 84 w 713"/>
                <a:gd name="T59" fmla="*/ 318 h 616"/>
                <a:gd name="T60" fmla="*/ 467 w 713"/>
                <a:gd name="T61" fmla="*/ 437 h 616"/>
                <a:gd name="T62" fmla="*/ 476 w 713"/>
                <a:gd name="T63" fmla="*/ 444 h 616"/>
                <a:gd name="T64" fmla="*/ 144 w 713"/>
                <a:gd name="T65" fmla="*/ 373 h 616"/>
                <a:gd name="T66" fmla="*/ 147 w 713"/>
                <a:gd name="T67" fmla="*/ 344 h 616"/>
                <a:gd name="T68" fmla="*/ 509 w 713"/>
                <a:gd name="T69" fmla="*/ 236 h 616"/>
                <a:gd name="T70" fmla="*/ 483 w 713"/>
                <a:gd name="T71" fmla="*/ 295 h 616"/>
                <a:gd name="T72" fmla="*/ 484 w 713"/>
                <a:gd name="T73" fmla="*/ 310 h 616"/>
                <a:gd name="T74" fmla="*/ 479 w 713"/>
                <a:gd name="T75" fmla="*/ 331 h 616"/>
                <a:gd name="T76" fmla="*/ 475 w 713"/>
                <a:gd name="T77" fmla="*/ 335 h 616"/>
                <a:gd name="T78" fmla="*/ 502 w 713"/>
                <a:gd name="T79" fmla="*/ 294 h 616"/>
                <a:gd name="T80" fmla="*/ 528 w 713"/>
                <a:gd name="T81" fmla="*/ 261 h 616"/>
                <a:gd name="T82" fmla="*/ 463 w 713"/>
                <a:gd name="T83" fmla="*/ 317 h 616"/>
                <a:gd name="T84" fmla="*/ 488 w 713"/>
                <a:gd name="T85" fmla="*/ 285 h 616"/>
                <a:gd name="T86" fmla="*/ 532 w 713"/>
                <a:gd name="T87" fmla="*/ 220 h 616"/>
                <a:gd name="T88" fmla="*/ 468 w 713"/>
                <a:gd name="T89" fmla="*/ 353 h 616"/>
                <a:gd name="T90" fmla="*/ 428 w 713"/>
                <a:gd name="T91" fmla="*/ 300 h 616"/>
                <a:gd name="T92" fmla="*/ 486 w 713"/>
                <a:gd name="T93" fmla="*/ 258 h 616"/>
                <a:gd name="T94" fmla="*/ 581 w 713"/>
                <a:gd name="T95" fmla="*/ 230 h 616"/>
                <a:gd name="T96" fmla="*/ 487 w 713"/>
                <a:gd name="T97" fmla="*/ 347 h 616"/>
                <a:gd name="T98" fmla="*/ 611 w 713"/>
                <a:gd name="T99" fmla="*/ 165 h 616"/>
                <a:gd name="T100" fmla="*/ 496 w 713"/>
                <a:gd name="T101" fmla="*/ 245 h 616"/>
                <a:gd name="T102" fmla="*/ 495 w 713"/>
                <a:gd name="T103" fmla="*/ 368 h 616"/>
                <a:gd name="T104" fmla="*/ 504 w 713"/>
                <a:gd name="T105" fmla="*/ 554 h 616"/>
                <a:gd name="T106" fmla="*/ 244 w 713"/>
                <a:gd name="T107" fmla="*/ 463 h 616"/>
                <a:gd name="T108" fmla="*/ 161 w 713"/>
                <a:gd name="T109" fmla="*/ 474 h 616"/>
                <a:gd name="T110" fmla="*/ 52 w 713"/>
                <a:gd name="T111" fmla="*/ 332 h 616"/>
                <a:gd name="T112" fmla="*/ 66 w 713"/>
                <a:gd name="T113" fmla="*/ 339 h 616"/>
                <a:gd name="T114" fmla="*/ 420 w 713"/>
                <a:gd name="T115" fmla="*/ 404 h 616"/>
                <a:gd name="T116" fmla="*/ 422 w 713"/>
                <a:gd name="T117" fmla="*/ 436 h 616"/>
                <a:gd name="T118" fmla="*/ 92 w 713"/>
                <a:gd name="T119" fmla="*/ 381 h 616"/>
                <a:gd name="T120" fmla="*/ 46 w 713"/>
                <a:gd name="T121" fmla="*/ 291 h 616"/>
                <a:gd name="T122" fmla="*/ 37 w 713"/>
                <a:gd name="T123" fmla="*/ 248 h 616"/>
                <a:gd name="T124" fmla="*/ 191 w 713"/>
                <a:gd name="T125" fmla="*/ 365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3" h="616">
                  <a:moveTo>
                    <a:pt x="9" y="180"/>
                  </a:moveTo>
                  <a:cubicBezTo>
                    <a:pt x="8" y="181"/>
                    <a:pt x="8" y="181"/>
                    <a:pt x="8" y="181"/>
                  </a:cubicBezTo>
                  <a:cubicBezTo>
                    <a:pt x="7" y="183"/>
                    <a:pt x="7" y="183"/>
                    <a:pt x="7" y="183"/>
                  </a:cubicBezTo>
                  <a:cubicBezTo>
                    <a:pt x="7" y="183"/>
                    <a:pt x="8" y="184"/>
                    <a:pt x="9" y="184"/>
                  </a:cubicBezTo>
                  <a:cubicBezTo>
                    <a:pt x="9" y="187"/>
                    <a:pt x="10" y="188"/>
                    <a:pt x="11" y="189"/>
                  </a:cubicBezTo>
                  <a:cubicBezTo>
                    <a:pt x="11" y="190"/>
                    <a:pt x="11" y="190"/>
                    <a:pt x="12" y="191"/>
                  </a:cubicBezTo>
                  <a:cubicBezTo>
                    <a:pt x="14" y="193"/>
                    <a:pt x="17" y="195"/>
                    <a:pt x="20" y="197"/>
                  </a:cubicBezTo>
                  <a:cubicBezTo>
                    <a:pt x="23" y="200"/>
                    <a:pt x="26" y="202"/>
                    <a:pt x="30" y="205"/>
                  </a:cubicBezTo>
                  <a:cubicBezTo>
                    <a:pt x="30" y="208"/>
                    <a:pt x="30" y="208"/>
                    <a:pt x="30" y="208"/>
                  </a:cubicBezTo>
                  <a:cubicBezTo>
                    <a:pt x="30" y="216"/>
                    <a:pt x="31" y="224"/>
                    <a:pt x="32" y="232"/>
                  </a:cubicBezTo>
                  <a:cubicBezTo>
                    <a:pt x="31" y="227"/>
                    <a:pt x="30" y="221"/>
                    <a:pt x="29" y="215"/>
                  </a:cubicBezTo>
                  <a:cubicBezTo>
                    <a:pt x="27" y="215"/>
                    <a:pt x="27" y="215"/>
                    <a:pt x="27" y="215"/>
                  </a:cubicBezTo>
                  <a:cubicBezTo>
                    <a:pt x="27" y="217"/>
                    <a:pt x="27" y="219"/>
                    <a:pt x="27" y="221"/>
                  </a:cubicBezTo>
                  <a:cubicBezTo>
                    <a:pt x="27" y="223"/>
                    <a:pt x="27" y="226"/>
                    <a:pt x="27" y="228"/>
                  </a:cubicBezTo>
                  <a:cubicBezTo>
                    <a:pt x="27" y="231"/>
                    <a:pt x="27" y="233"/>
                    <a:pt x="27" y="235"/>
                  </a:cubicBezTo>
                  <a:cubicBezTo>
                    <a:pt x="29" y="235"/>
                    <a:pt x="29" y="235"/>
                    <a:pt x="29" y="235"/>
                  </a:cubicBezTo>
                  <a:cubicBezTo>
                    <a:pt x="29" y="234"/>
                    <a:pt x="29" y="232"/>
                    <a:pt x="29" y="230"/>
                  </a:cubicBezTo>
                  <a:cubicBezTo>
                    <a:pt x="31" y="236"/>
                    <a:pt x="32" y="242"/>
                    <a:pt x="34" y="248"/>
                  </a:cubicBezTo>
                  <a:cubicBezTo>
                    <a:pt x="32" y="248"/>
                    <a:pt x="30" y="247"/>
                    <a:pt x="28" y="247"/>
                  </a:cubicBezTo>
                  <a:cubicBezTo>
                    <a:pt x="28" y="249"/>
                    <a:pt x="28" y="249"/>
                    <a:pt x="28" y="249"/>
                  </a:cubicBezTo>
                  <a:cubicBezTo>
                    <a:pt x="44" y="253"/>
                    <a:pt x="60" y="262"/>
                    <a:pt x="76" y="274"/>
                  </a:cubicBezTo>
                  <a:cubicBezTo>
                    <a:pt x="74" y="274"/>
                    <a:pt x="71" y="273"/>
                    <a:pt x="69" y="273"/>
                  </a:cubicBezTo>
                  <a:cubicBezTo>
                    <a:pt x="69" y="275"/>
                    <a:pt x="69" y="275"/>
                    <a:pt x="69" y="275"/>
                  </a:cubicBezTo>
                  <a:cubicBezTo>
                    <a:pt x="73" y="276"/>
                    <a:pt x="78" y="278"/>
                    <a:pt x="82" y="280"/>
                  </a:cubicBezTo>
                  <a:cubicBezTo>
                    <a:pt x="84" y="281"/>
                    <a:pt x="85" y="282"/>
                    <a:pt x="87" y="283"/>
                  </a:cubicBezTo>
                  <a:cubicBezTo>
                    <a:pt x="98" y="294"/>
                    <a:pt x="109" y="305"/>
                    <a:pt x="119" y="315"/>
                  </a:cubicBezTo>
                  <a:cubicBezTo>
                    <a:pt x="100" y="299"/>
                    <a:pt x="78" y="285"/>
                    <a:pt x="60" y="273"/>
                  </a:cubicBezTo>
                  <a:cubicBezTo>
                    <a:pt x="57" y="271"/>
                    <a:pt x="57" y="271"/>
                    <a:pt x="57" y="271"/>
                  </a:cubicBezTo>
                  <a:cubicBezTo>
                    <a:pt x="58" y="275"/>
                    <a:pt x="58" y="275"/>
                    <a:pt x="58" y="275"/>
                  </a:cubicBezTo>
                  <a:cubicBezTo>
                    <a:pt x="58" y="275"/>
                    <a:pt x="58" y="275"/>
                    <a:pt x="59" y="275"/>
                  </a:cubicBezTo>
                  <a:cubicBezTo>
                    <a:pt x="58" y="275"/>
                    <a:pt x="57" y="274"/>
                    <a:pt x="56" y="274"/>
                  </a:cubicBezTo>
                  <a:cubicBezTo>
                    <a:pt x="56" y="272"/>
                    <a:pt x="56" y="272"/>
                    <a:pt x="56" y="272"/>
                  </a:cubicBezTo>
                  <a:cubicBezTo>
                    <a:pt x="55" y="272"/>
                    <a:pt x="55" y="272"/>
                    <a:pt x="54" y="272"/>
                  </a:cubicBezTo>
                  <a:cubicBezTo>
                    <a:pt x="47" y="268"/>
                    <a:pt x="40" y="264"/>
                    <a:pt x="35" y="261"/>
                  </a:cubicBezTo>
                  <a:cubicBezTo>
                    <a:pt x="34" y="262"/>
                    <a:pt x="34" y="262"/>
                    <a:pt x="34" y="262"/>
                  </a:cubicBezTo>
                  <a:cubicBezTo>
                    <a:pt x="33" y="261"/>
                    <a:pt x="33" y="261"/>
                    <a:pt x="32" y="260"/>
                  </a:cubicBezTo>
                  <a:cubicBezTo>
                    <a:pt x="31" y="260"/>
                    <a:pt x="29" y="260"/>
                    <a:pt x="28" y="261"/>
                  </a:cubicBezTo>
                  <a:cubicBezTo>
                    <a:pt x="28" y="261"/>
                    <a:pt x="28" y="261"/>
                    <a:pt x="27" y="260"/>
                  </a:cubicBezTo>
                  <a:cubicBezTo>
                    <a:pt x="25" y="259"/>
                    <a:pt x="23" y="261"/>
                    <a:pt x="22" y="263"/>
                  </a:cubicBezTo>
                  <a:cubicBezTo>
                    <a:pt x="21" y="262"/>
                    <a:pt x="19" y="261"/>
                    <a:pt x="17" y="260"/>
                  </a:cubicBezTo>
                  <a:cubicBezTo>
                    <a:pt x="13" y="259"/>
                    <a:pt x="10" y="264"/>
                    <a:pt x="13" y="266"/>
                  </a:cubicBezTo>
                  <a:cubicBezTo>
                    <a:pt x="16" y="268"/>
                    <a:pt x="18" y="270"/>
                    <a:pt x="20" y="272"/>
                  </a:cubicBezTo>
                  <a:cubicBezTo>
                    <a:pt x="20" y="272"/>
                    <a:pt x="20" y="272"/>
                    <a:pt x="20" y="272"/>
                  </a:cubicBezTo>
                  <a:cubicBezTo>
                    <a:pt x="21" y="273"/>
                    <a:pt x="22" y="273"/>
                    <a:pt x="22" y="273"/>
                  </a:cubicBezTo>
                  <a:cubicBezTo>
                    <a:pt x="23" y="273"/>
                    <a:pt x="23" y="273"/>
                    <a:pt x="24" y="274"/>
                  </a:cubicBezTo>
                  <a:cubicBezTo>
                    <a:pt x="24" y="274"/>
                    <a:pt x="24" y="274"/>
                    <a:pt x="24" y="274"/>
                  </a:cubicBezTo>
                  <a:cubicBezTo>
                    <a:pt x="24" y="275"/>
                    <a:pt x="24" y="275"/>
                    <a:pt x="24" y="275"/>
                  </a:cubicBezTo>
                  <a:cubicBezTo>
                    <a:pt x="24" y="275"/>
                    <a:pt x="24" y="275"/>
                    <a:pt x="24" y="275"/>
                  </a:cubicBezTo>
                  <a:cubicBezTo>
                    <a:pt x="23" y="275"/>
                    <a:pt x="23" y="275"/>
                    <a:pt x="23" y="276"/>
                  </a:cubicBezTo>
                  <a:cubicBezTo>
                    <a:pt x="22" y="276"/>
                    <a:pt x="21" y="277"/>
                    <a:pt x="21" y="277"/>
                  </a:cubicBezTo>
                  <a:cubicBezTo>
                    <a:pt x="20" y="278"/>
                    <a:pt x="20" y="278"/>
                    <a:pt x="20" y="278"/>
                  </a:cubicBezTo>
                  <a:cubicBezTo>
                    <a:pt x="21" y="279"/>
                    <a:pt x="21" y="279"/>
                    <a:pt x="21" y="279"/>
                  </a:cubicBezTo>
                  <a:cubicBezTo>
                    <a:pt x="24" y="283"/>
                    <a:pt x="28" y="287"/>
                    <a:pt x="32" y="290"/>
                  </a:cubicBezTo>
                  <a:cubicBezTo>
                    <a:pt x="28" y="289"/>
                    <a:pt x="25" y="288"/>
                    <a:pt x="23" y="287"/>
                  </a:cubicBezTo>
                  <a:cubicBezTo>
                    <a:pt x="21" y="290"/>
                    <a:pt x="21" y="290"/>
                    <a:pt x="21" y="290"/>
                  </a:cubicBezTo>
                  <a:cubicBezTo>
                    <a:pt x="29" y="296"/>
                    <a:pt x="37" y="303"/>
                    <a:pt x="45" y="309"/>
                  </a:cubicBezTo>
                  <a:cubicBezTo>
                    <a:pt x="45" y="313"/>
                    <a:pt x="45" y="321"/>
                    <a:pt x="47" y="329"/>
                  </a:cubicBezTo>
                  <a:cubicBezTo>
                    <a:pt x="46" y="326"/>
                    <a:pt x="45" y="324"/>
                    <a:pt x="44" y="322"/>
                  </a:cubicBezTo>
                  <a:cubicBezTo>
                    <a:pt x="42" y="323"/>
                    <a:pt x="42" y="323"/>
                    <a:pt x="42" y="323"/>
                  </a:cubicBezTo>
                  <a:cubicBezTo>
                    <a:pt x="42" y="323"/>
                    <a:pt x="42" y="324"/>
                    <a:pt x="42" y="324"/>
                  </a:cubicBezTo>
                  <a:cubicBezTo>
                    <a:pt x="42" y="331"/>
                    <a:pt x="44" y="338"/>
                    <a:pt x="46" y="344"/>
                  </a:cubicBezTo>
                  <a:cubicBezTo>
                    <a:pt x="45" y="349"/>
                    <a:pt x="44" y="353"/>
                    <a:pt x="44" y="357"/>
                  </a:cubicBezTo>
                  <a:cubicBezTo>
                    <a:pt x="44" y="363"/>
                    <a:pt x="45" y="369"/>
                    <a:pt x="47" y="374"/>
                  </a:cubicBezTo>
                  <a:cubicBezTo>
                    <a:pt x="49" y="377"/>
                    <a:pt x="49" y="377"/>
                    <a:pt x="49" y="377"/>
                  </a:cubicBezTo>
                  <a:cubicBezTo>
                    <a:pt x="50" y="374"/>
                    <a:pt x="50" y="374"/>
                    <a:pt x="50" y="374"/>
                  </a:cubicBezTo>
                  <a:cubicBezTo>
                    <a:pt x="51" y="370"/>
                    <a:pt x="52" y="366"/>
                    <a:pt x="52" y="362"/>
                  </a:cubicBezTo>
                  <a:cubicBezTo>
                    <a:pt x="58" y="374"/>
                    <a:pt x="67" y="384"/>
                    <a:pt x="76" y="395"/>
                  </a:cubicBezTo>
                  <a:cubicBezTo>
                    <a:pt x="84" y="402"/>
                    <a:pt x="92" y="410"/>
                    <a:pt x="100" y="417"/>
                  </a:cubicBezTo>
                  <a:cubicBezTo>
                    <a:pt x="96" y="416"/>
                    <a:pt x="93" y="415"/>
                    <a:pt x="90" y="415"/>
                  </a:cubicBezTo>
                  <a:cubicBezTo>
                    <a:pt x="89" y="415"/>
                    <a:pt x="88" y="415"/>
                    <a:pt x="87" y="416"/>
                  </a:cubicBezTo>
                  <a:cubicBezTo>
                    <a:pt x="87" y="418"/>
                    <a:pt x="87" y="418"/>
                    <a:pt x="87" y="418"/>
                  </a:cubicBezTo>
                  <a:cubicBezTo>
                    <a:pt x="88" y="418"/>
                    <a:pt x="89" y="418"/>
                    <a:pt x="90" y="418"/>
                  </a:cubicBezTo>
                  <a:cubicBezTo>
                    <a:pt x="94" y="418"/>
                    <a:pt x="100" y="420"/>
                    <a:pt x="105" y="423"/>
                  </a:cubicBezTo>
                  <a:cubicBezTo>
                    <a:pt x="110" y="428"/>
                    <a:pt x="115" y="433"/>
                    <a:pt x="119" y="438"/>
                  </a:cubicBezTo>
                  <a:cubicBezTo>
                    <a:pt x="120" y="438"/>
                    <a:pt x="120" y="438"/>
                    <a:pt x="120" y="438"/>
                  </a:cubicBezTo>
                  <a:cubicBezTo>
                    <a:pt x="125" y="443"/>
                    <a:pt x="131" y="449"/>
                    <a:pt x="136" y="455"/>
                  </a:cubicBezTo>
                  <a:cubicBezTo>
                    <a:pt x="130" y="450"/>
                    <a:pt x="124" y="446"/>
                    <a:pt x="118" y="441"/>
                  </a:cubicBezTo>
                  <a:cubicBezTo>
                    <a:pt x="117" y="443"/>
                    <a:pt x="117" y="443"/>
                    <a:pt x="117" y="443"/>
                  </a:cubicBezTo>
                  <a:cubicBezTo>
                    <a:pt x="125" y="450"/>
                    <a:pt x="134" y="456"/>
                    <a:pt x="142" y="462"/>
                  </a:cubicBezTo>
                  <a:cubicBezTo>
                    <a:pt x="135" y="464"/>
                    <a:pt x="130" y="466"/>
                    <a:pt x="127" y="467"/>
                  </a:cubicBezTo>
                  <a:cubicBezTo>
                    <a:pt x="124" y="464"/>
                    <a:pt x="121" y="463"/>
                    <a:pt x="121" y="463"/>
                  </a:cubicBezTo>
                  <a:cubicBezTo>
                    <a:pt x="122" y="464"/>
                    <a:pt x="123" y="466"/>
                    <a:pt x="125" y="468"/>
                  </a:cubicBezTo>
                  <a:cubicBezTo>
                    <a:pt x="125" y="468"/>
                    <a:pt x="125" y="468"/>
                    <a:pt x="125" y="468"/>
                  </a:cubicBezTo>
                  <a:cubicBezTo>
                    <a:pt x="125" y="468"/>
                    <a:pt x="125" y="468"/>
                    <a:pt x="125" y="468"/>
                  </a:cubicBezTo>
                  <a:cubicBezTo>
                    <a:pt x="142" y="489"/>
                    <a:pt x="211" y="545"/>
                    <a:pt x="211" y="545"/>
                  </a:cubicBezTo>
                  <a:cubicBezTo>
                    <a:pt x="211" y="529"/>
                    <a:pt x="147" y="481"/>
                    <a:pt x="127" y="467"/>
                  </a:cubicBezTo>
                  <a:cubicBezTo>
                    <a:pt x="132" y="466"/>
                    <a:pt x="137" y="465"/>
                    <a:pt x="144" y="464"/>
                  </a:cubicBezTo>
                  <a:cubicBezTo>
                    <a:pt x="145" y="465"/>
                    <a:pt x="147" y="466"/>
                    <a:pt x="148" y="467"/>
                  </a:cubicBezTo>
                  <a:cubicBezTo>
                    <a:pt x="150" y="469"/>
                    <a:pt x="152" y="471"/>
                    <a:pt x="154" y="473"/>
                  </a:cubicBezTo>
                  <a:cubicBezTo>
                    <a:pt x="153" y="473"/>
                    <a:pt x="151" y="472"/>
                    <a:pt x="150" y="472"/>
                  </a:cubicBezTo>
                  <a:cubicBezTo>
                    <a:pt x="149" y="471"/>
                    <a:pt x="148" y="469"/>
                    <a:pt x="147" y="467"/>
                  </a:cubicBezTo>
                  <a:cubicBezTo>
                    <a:pt x="145" y="469"/>
                    <a:pt x="145" y="469"/>
                    <a:pt x="145" y="469"/>
                  </a:cubicBezTo>
                  <a:cubicBezTo>
                    <a:pt x="146" y="471"/>
                    <a:pt x="147" y="473"/>
                    <a:pt x="149" y="474"/>
                  </a:cubicBezTo>
                  <a:cubicBezTo>
                    <a:pt x="151" y="475"/>
                    <a:pt x="152" y="476"/>
                    <a:pt x="154" y="476"/>
                  </a:cubicBezTo>
                  <a:cubicBezTo>
                    <a:pt x="155" y="476"/>
                    <a:pt x="156" y="475"/>
                    <a:pt x="157" y="475"/>
                  </a:cubicBezTo>
                  <a:cubicBezTo>
                    <a:pt x="158" y="475"/>
                    <a:pt x="158" y="475"/>
                    <a:pt x="158" y="475"/>
                  </a:cubicBezTo>
                  <a:cubicBezTo>
                    <a:pt x="171" y="486"/>
                    <a:pt x="184" y="498"/>
                    <a:pt x="196" y="510"/>
                  </a:cubicBezTo>
                  <a:cubicBezTo>
                    <a:pt x="198" y="508"/>
                    <a:pt x="198" y="508"/>
                    <a:pt x="198" y="508"/>
                  </a:cubicBezTo>
                  <a:cubicBezTo>
                    <a:pt x="191" y="501"/>
                    <a:pt x="184" y="495"/>
                    <a:pt x="177" y="488"/>
                  </a:cubicBezTo>
                  <a:cubicBezTo>
                    <a:pt x="177" y="488"/>
                    <a:pt x="177" y="488"/>
                    <a:pt x="177" y="488"/>
                  </a:cubicBezTo>
                  <a:cubicBezTo>
                    <a:pt x="171" y="482"/>
                    <a:pt x="163" y="473"/>
                    <a:pt x="153" y="462"/>
                  </a:cubicBezTo>
                  <a:cubicBezTo>
                    <a:pt x="154" y="462"/>
                    <a:pt x="155" y="462"/>
                    <a:pt x="156" y="462"/>
                  </a:cubicBezTo>
                  <a:cubicBezTo>
                    <a:pt x="171" y="475"/>
                    <a:pt x="198" y="501"/>
                    <a:pt x="201" y="509"/>
                  </a:cubicBezTo>
                  <a:cubicBezTo>
                    <a:pt x="201" y="509"/>
                    <a:pt x="200" y="490"/>
                    <a:pt x="159" y="462"/>
                  </a:cubicBezTo>
                  <a:cubicBezTo>
                    <a:pt x="162" y="461"/>
                    <a:pt x="166" y="461"/>
                    <a:pt x="169" y="461"/>
                  </a:cubicBezTo>
                  <a:cubicBezTo>
                    <a:pt x="169" y="462"/>
                    <a:pt x="170" y="463"/>
                    <a:pt x="170" y="463"/>
                  </a:cubicBezTo>
                  <a:cubicBezTo>
                    <a:pt x="173" y="463"/>
                    <a:pt x="173" y="463"/>
                    <a:pt x="173" y="463"/>
                  </a:cubicBezTo>
                  <a:cubicBezTo>
                    <a:pt x="172" y="462"/>
                    <a:pt x="172" y="461"/>
                    <a:pt x="172" y="460"/>
                  </a:cubicBezTo>
                  <a:cubicBezTo>
                    <a:pt x="176" y="460"/>
                    <a:pt x="181" y="460"/>
                    <a:pt x="185" y="460"/>
                  </a:cubicBezTo>
                  <a:cubicBezTo>
                    <a:pt x="186" y="461"/>
                    <a:pt x="187" y="463"/>
                    <a:pt x="188" y="465"/>
                  </a:cubicBezTo>
                  <a:cubicBezTo>
                    <a:pt x="184" y="466"/>
                    <a:pt x="180" y="467"/>
                    <a:pt x="176" y="469"/>
                  </a:cubicBezTo>
                  <a:cubicBezTo>
                    <a:pt x="177" y="472"/>
                    <a:pt x="177" y="472"/>
                    <a:pt x="177" y="472"/>
                  </a:cubicBezTo>
                  <a:cubicBezTo>
                    <a:pt x="181" y="470"/>
                    <a:pt x="185" y="468"/>
                    <a:pt x="189" y="467"/>
                  </a:cubicBezTo>
                  <a:cubicBezTo>
                    <a:pt x="190" y="468"/>
                    <a:pt x="190" y="469"/>
                    <a:pt x="191" y="470"/>
                  </a:cubicBezTo>
                  <a:cubicBezTo>
                    <a:pt x="190" y="470"/>
                    <a:pt x="190" y="469"/>
                    <a:pt x="190" y="469"/>
                  </a:cubicBezTo>
                  <a:cubicBezTo>
                    <a:pt x="189" y="472"/>
                    <a:pt x="189" y="472"/>
                    <a:pt x="189" y="472"/>
                  </a:cubicBezTo>
                  <a:cubicBezTo>
                    <a:pt x="190" y="472"/>
                    <a:pt x="191" y="473"/>
                    <a:pt x="193" y="473"/>
                  </a:cubicBezTo>
                  <a:cubicBezTo>
                    <a:pt x="198" y="480"/>
                    <a:pt x="204" y="486"/>
                    <a:pt x="211" y="487"/>
                  </a:cubicBezTo>
                  <a:cubicBezTo>
                    <a:pt x="225" y="489"/>
                    <a:pt x="413" y="518"/>
                    <a:pt x="474" y="531"/>
                  </a:cubicBezTo>
                  <a:cubicBezTo>
                    <a:pt x="469" y="530"/>
                    <a:pt x="464" y="528"/>
                    <a:pt x="458" y="527"/>
                  </a:cubicBezTo>
                  <a:cubicBezTo>
                    <a:pt x="459" y="526"/>
                    <a:pt x="459" y="526"/>
                    <a:pt x="459" y="526"/>
                  </a:cubicBezTo>
                  <a:cubicBezTo>
                    <a:pt x="459" y="526"/>
                    <a:pt x="459" y="526"/>
                    <a:pt x="459" y="526"/>
                  </a:cubicBezTo>
                  <a:cubicBezTo>
                    <a:pt x="469" y="527"/>
                    <a:pt x="480" y="528"/>
                    <a:pt x="490" y="528"/>
                  </a:cubicBezTo>
                  <a:cubicBezTo>
                    <a:pt x="493" y="529"/>
                    <a:pt x="496" y="529"/>
                    <a:pt x="499" y="530"/>
                  </a:cubicBezTo>
                  <a:cubicBezTo>
                    <a:pt x="505" y="536"/>
                    <a:pt x="509" y="540"/>
                    <a:pt x="510" y="542"/>
                  </a:cubicBezTo>
                  <a:cubicBezTo>
                    <a:pt x="510" y="545"/>
                    <a:pt x="508" y="548"/>
                    <a:pt x="507" y="551"/>
                  </a:cubicBezTo>
                  <a:cubicBezTo>
                    <a:pt x="507" y="549"/>
                    <a:pt x="507" y="547"/>
                    <a:pt x="507" y="545"/>
                  </a:cubicBezTo>
                  <a:cubicBezTo>
                    <a:pt x="505" y="545"/>
                    <a:pt x="505" y="545"/>
                    <a:pt x="505" y="545"/>
                  </a:cubicBezTo>
                  <a:cubicBezTo>
                    <a:pt x="503" y="549"/>
                    <a:pt x="501" y="555"/>
                    <a:pt x="499" y="561"/>
                  </a:cubicBezTo>
                  <a:cubicBezTo>
                    <a:pt x="499" y="563"/>
                    <a:pt x="498" y="566"/>
                    <a:pt x="498" y="569"/>
                  </a:cubicBezTo>
                  <a:cubicBezTo>
                    <a:pt x="495" y="573"/>
                    <a:pt x="493" y="578"/>
                    <a:pt x="492" y="583"/>
                  </a:cubicBezTo>
                  <a:cubicBezTo>
                    <a:pt x="494" y="584"/>
                    <a:pt x="494" y="584"/>
                    <a:pt x="494" y="584"/>
                  </a:cubicBezTo>
                  <a:cubicBezTo>
                    <a:pt x="494" y="584"/>
                    <a:pt x="494" y="583"/>
                    <a:pt x="494" y="583"/>
                  </a:cubicBezTo>
                  <a:cubicBezTo>
                    <a:pt x="497" y="584"/>
                    <a:pt x="497" y="584"/>
                    <a:pt x="497" y="584"/>
                  </a:cubicBezTo>
                  <a:cubicBezTo>
                    <a:pt x="497" y="583"/>
                    <a:pt x="497" y="583"/>
                    <a:pt x="497" y="583"/>
                  </a:cubicBezTo>
                  <a:cubicBezTo>
                    <a:pt x="498" y="588"/>
                    <a:pt x="499" y="593"/>
                    <a:pt x="501" y="598"/>
                  </a:cubicBezTo>
                  <a:cubicBezTo>
                    <a:pt x="432" y="577"/>
                    <a:pt x="312" y="559"/>
                    <a:pt x="264" y="552"/>
                  </a:cubicBezTo>
                  <a:cubicBezTo>
                    <a:pt x="337" y="565"/>
                    <a:pt x="545" y="616"/>
                    <a:pt x="545" y="616"/>
                  </a:cubicBezTo>
                  <a:cubicBezTo>
                    <a:pt x="537" y="610"/>
                    <a:pt x="523" y="605"/>
                    <a:pt x="505" y="599"/>
                  </a:cubicBezTo>
                  <a:cubicBezTo>
                    <a:pt x="506" y="598"/>
                    <a:pt x="507" y="598"/>
                    <a:pt x="508" y="597"/>
                  </a:cubicBezTo>
                  <a:cubicBezTo>
                    <a:pt x="508" y="600"/>
                    <a:pt x="508" y="600"/>
                    <a:pt x="508" y="600"/>
                  </a:cubicBezTo>
                  <a:cubicBezTo>
                    <a:pt x="510" y="596"/>
                    <a:pt x="510" y="596"/>
                    <a:pt x="510" y="596"/>
                  </a:cubicBezTo>
                  <a:cubicBezTo>
                    <a:pt x="510" y="595"/>
                    <a:pt x="510" y="594"/>
                    <a:pt x="510" y="593"/>
                  </a:cubicBezTo>
                  <a:cubicBezTo>
                    <a:pt x="520" y="578"/>
                    <a:pt x="522" y="546"/>
                    <a:pt x="522" y="540"/>
                  </a:cubicBezTo>
                  <a:cubicBezTo>
                    <a:pt x="522" y="539"/>
                    <a:pt x="520" y="536"/>
                    <a:pt x="517" y="532"/>
                  </a:cubicBezTo>
                  <a:cubicBezTo>
                    <a:pt x="520" y="533"/>
                    <a:pt x="524" y="533"/>
                    <a:pt x="528" y="533"/>
                  </a:cubicBezTo>
                  <a:cubicBezTo>
                    <a:pt x="528" y="531"/>
                    <a:pt x="528" y="531"/>
                    <a:pt x="528" y="531"/>
                  </a:cubicBezTo>
                  <a:cubicBezTo>
                    <a:pt x="523" y="530"/>
                    <a:pt x="518" y="529"/>
                    <a:pt x="513" y="528"/>
                  </a:cubicBezTo>
                  <a:cubicBezTo>
                    <a:pt x="513" y="528"/>
                    <a:pt x="513" y="527"/>
                    <a:pt x="513" y="527"/>
                  </a:cubicBezTo>
                  <a:cubicBezTo>
                    <a:pt x="513" y="527"/>
                    <a:pt x="513" y="527"/>
                    <a:pt x="513" y="527"/>
                  </a:cubicBezTo>
                  <a:cubicBezTo>
                    <a:pt x="513" y="527"/>
                    <a:pt x="513" y="527"/>
                    <a:pt x="513" y="527"/>
                  </a:cubicBezTo>
                  <a:cubicBezTo>
                    <a:pt x="513" y="527"/>
                    <a:pt x="513" y="527"/>
                    <a:pt x="513" y="527"/>
                  </a:cubicBezTo>
                  <a:cubicBezTo>
                    <a:pt x="512" y="522"/>
                    <a:pt x="509" y="518"/>
                    <a:pt x="506" y="514"/>
                  </a:cubicBezTo>
                  <a:cubicBezTo>
                    <a:pt x="507" y="515"/>
                    <a:pt x="508" y="515"/>
                    <a:pt x="508" y="515"/>
                  </a:cubicBezTo>
                  <a:cubicBezTo>
                    <a:pt x="509" y="513"/>
                    <a:pt x="509" y="513"/>
                    <a:pt x="509" y="513"/>
                  </a:cubicBezTo>
                  <a:cubicBezTo>
                    <a:pt x="507" y="512"/>
                    <a:pt x="506" y="511"/>
                    <a:pt x="504" y="511"/>
                  </a:cubicBezTo>
                  <a:cubicBezTo>
                    <a:pt x="504" y="510"/>
                    <a:pt x="504" y="510"/>
                    <a:pt x="504" y="510"/>
                  </a:cubicBezTo>
                  <a:cubicBezTo>
                    <a:pt x="501" y="508"/>
                    <a:pt x="497" y="505"/>
                    <a:pt x="494" y="502"/>
                  </a:cubicBezTo>
                  <a:cubicBezTo>
                    <a:pt x="489" y="497"/>
                    <a:pt x="483" y="493"/>
                    <a:pt x="477" y="490"/>
                  </a:cubicBezTo>
                  <a:cubicBezTo>
                    <a:pt x="473" y="487"/>
                    <a:pt x="469" y="485"/>
                    <a:pt x="466" y="482"/>
                  </a:cubicBezTo>
                  <a:cubicBezTo>
                    <a:pt x="463" y="480"/>
                    <a:pt x="460" y="477"/>
                    <a:pt x="457" y="474"/>
                  </a:cubicBezTo>
                  <a:cubicBezTo>
                    <a:pt x="456" y="473"/>
                    <a:pt x="455" y="472"/>
                    <a:pt x="454" y="471"/>
                  </a:cubicBezTo>
                  <a:cubicBezTo>
                    <a:pt x="452" y="469"/>
                    <a:pt x="449" y="466"/>
                    <a:pt x="448" y="464"/>
                  </a:cubicBezTo>
                  <a:cubicBezTo>
                    <a:pt x="451" y="465"/>
                    <a:pt x="454" y="465"/>
                    <a:pt x="458" y="465"/>
                  </a:cubicBezTo>
                  <a:cubicBezTo>
                    <a:pt x="458" y="468"/>
                    <a:pt x="459" y="470"/>
                    <a:pt x="460" y="472"/>
                  </a:cubicBezTo>
                  <a:cubicBezTo>
                    <a:pt x="463" y="476"/>
                    <a:pt x="467" y="479"/>
                    <a:pt x="473" y="479"/>
                  </a:cubicBezTo>
                  <a:cubicBezTo>
                    <a:pt x="475" y="479"/>
                    <a:pt x="478" y="478"/>
                    <a:pt x="481" y="477"/>
                  </a:cubicBezTo>
                  <a:cubicBezTo>
                    <a:pt x="480" y="475"/>
                    <a:pt x="480" y="475"/>
                    <a:pt x="480" y="475"/>
                  </a:cubicBezTo>
                  <a:cubicBezTo>
                    <a:pt x="477" y="476"/>
                    <a:pt x="475" y="476"/>
                    <a:pt x="473" y="476"/>
                  </a:cubicBezTo>
                  <a:cubicBezTo>
                    <a:pt x="468" y="476"/>
                    <a:pt x="465" y="474"/>
                    <a:pt x="462" y="470"/>
                  </a:cubicBezTo>
                  <a:cubicBezTo>
                    <a:pt x="462" y="469"/>
                    <a:pt x="461" y="467"/>
                    <a:pt x="460" y="465"/>
                  </a:cubicBezTo>
                  <a:cubicBezTo>
                    <a:pt x="464" y="466"/>
                    <a:pt x="468" y="466"/>
                    <a:pt x="472" y="466"/>
                  </a:cubicBezTo>
                  <a:cubicBezTo>
                    <a:pt x="473" y="466"/>
                    <a:pt x="473" y="466"/>
                    <a:pt x="473" y="466"/>
                  </a:cubicBezTo>
                  <a:cubicBezTo>
                    <a:pt x="472" y="469"/>
                    <a:pt x="472" y="469"/>
                    <a:pt x="472" y="469"/>
                  </a:cubicBezTo>
                  <a:cubicBezTo>
                    <a:pt x="475" y="466"/>
                    <a:pt x="475" y="466"/>
                    <a:pt x="475" y="466"/>
                  </a:cubicBezTo>
                  <a:cubicBezTo>
                    <a:pt x="484" y="457"/>
                    <a:pt x="491" y="443"/>
                    <a:pt x="491" y="429"/>
                  </a:cubicBezTo>
                  <a:cubicBezTo>
                    <a:pt x="491" y="426"/>
                    <a:pt x="490" y="423"/>
                    <a:pt x="489" y="420"/>
                  </a:cubicBezTo>
                  <a:cubicBezTo>
                    <a:pt x="488" y="412"/>
                    <a:pt x="485" y="404"/>
                    <a:pt x="483" y="399"/>
                  </a:cubicBezTo>
                  <a:cubicBezTo>
                    <a:pt x="483" y="399"/>
                    <a:pt x="483" y="399"/>
                    <a:pt x="483" y="399"/>
                  </a:cubicBezTo>
                  <a:cubicBezTo>
                    <a:pt x="484" y="397"/>
                    <a:pt x="484" y="395"/>
                    <a:pt x="483" y="394"/>
                  </a:cubicBezTo>
                  <a:cubicBezTo>
                    <a:pt x="479" y="390"/>
                    <a:pt x="475" y="387"/>
                    <a:pt x="472" y="384"/>
                  </a:cubicBezTo>
                  <a:cubicBezTo>
                    <a:pt x="472" y="384"/>
                    <a:pt x="472" y="383"/>
                    <a:pt x="472" y="383"/>
                  </a:cubicBezTo>
                  <a:cubicBezTo>
                    <a:pt x="476" y="383"/>
                    <a:pt x="478" y="383"/>
                    <a:pt x="479" y="383"/>
                  </a:cubicBezTo>
                  <a:cubicBezTo>
                    <a:pt x="480" y="383"/>
                    <a:pt x="481" y="383"/>
                    <a:pt x="481" y="383"/>
                  </a:cubicBezTo>
                  <a:cubicBezTo>
                    <a:pt x="481" y="385"/>
                    <a:pt x="482" y="387"/>
                    <a:pt x="482" y="388"/>
                  </a:cubicBezTo>
                  <a:cubicBezTo>
                    <a:pt x="483" y="392"/>
                    <a:pt x="483" y="392"/>
                    <a:pt x="483" y="392"/>
                  </a:cubicBezTo>
                  <a:cubicBezTo>
                    <a:pt x="484" y="388"/>
                    <a:pt x="484" y="388"/>
                    <a:pt x="484" y="388"/>
                  </a:cubicBezTo>
                  <a:cubicBezTo>
                    <a:pt x="485" y="386"/>
                    <a:pt x="486" y="383"/>
                    <a:pt x="486" y="380"/>
                  </a:cubicBezTo>
                  <a:cubicBezTo>
                    <a:pt x="487" y="380"/>
                    <a:pt x="487" y="380"/>
                    <a:pt x="487" y="380"/>
                  </a:cubicBezTo>
                  <a:cubicBezTo>
                    <a:pt x="489" y="381"/>
                    <a:pt x="491" y="382"/>
                    <a:pt x="493" y="383"/>
                  </a:cubicBezTo>
                  <a:cubicBezTo>
                    <a:pt x="493" y="385"/>
                    <a:pt x="493" y="385"/>
                    <a:pt x="493" y="385"/>
                  </a:cubicBezTo>
                  <a:cubicBezTo>
                    <a:pt x="494" y="385"/>
                    <a:pt x="495" y="385"/>
                    <a:pt x="496" y="386"/>
                  </a:cubicBezTo>
                  <a:cubicBezTo>
                    <a:pt x="497" y="386"/>
                    <a:pt x="497" y="386"/>
                    <a:pt x="498" y="386"/>
                  </a:cubicBezTo>
                  <a:cubicBezTo>
                    <a:pt x="498" y="386"/>
                    <a:pt x="498" y="386"/>
                    <a:pt x="498" y="386"/>
                  </a:cubicBezTo>
                  <a:cubicBezTo>
                    <a:pt x="498" y="386"/>
                    <a:pt x="499" y="386"/>
                    <a:pt x="499" y="385"/>
                  </a:cubicBezTo>
                  <a:cubicBezTo>
                    <a:pt x="499" y="385"/>
                    <a:pt x="499" y="385"/>
                    <a:pt x="499" y="384"/>
                  </a:cubicBezTo>
                  <a:cubicBezTo>
                    <a:pt x="499" y="384"/>
                    <a:pt x="499" y="384"/>
                    <a:pt x="499" y="384"/>
                  </a:cubicBezTo>
                  <a:cubicBezTo>
                    <a:pt x="499" y="383"/>
                    <a:pt x="499" y="383"/>
                    <a:pt x="499" y="383"/>
                  </a:cubicBezTo>
                  <a:cubicBezTo>
                    <a:pt x="499" y="383"/>
                    <a:pt x="498" y="383"/>
                    <a:pt x="498" y="383"/>
                  </a:cubicBezTo>
                  <a:cubicBezTo>
                    <a:pt x="498" y="382"/>
                    <a:pt x="497" y="382"/>
                    <a:pt x="496" y="382"/>
                  </a:cubicBezTo>
                  <a:cubicBezTo>
                    <a:pt x="496" y="382"/>
                    <a:pt x="496" y="382"/>
                    <a:pt x="496" y="382"/>
                  </a:cubicBezTo>
                  <a:cubicBezTo>
                    <a:pt x="496" y="382"/>
                    <a:pt x="496" y="382"/>
                    <a:pt x="496" y="382"/>
                  </a:cubicBezTo>
                  <a:cubicBezTo>
                    <a:pt x="494" y="380"/>
                    <a:pt x="491" y="379"/>
                    <a:pt x="489" y="378"/>
                  </a:cubicBezTo>
                  <a:cubicBezTo>
                    <a:pt x="491" y="376"/>
                    <a:pt x="492" y="373"/>
                    <a:pt x="494" y="370"/>
                  </a:cubicBezTo>
                  <a:cubicBezTo>
                    <a:pt x="495" y="370"/>
                    <a:pt x="495" y="370"/>
                    <a:pt x="496" y="370"/>
                  </a:cubicBezTo>
                  <a:cubicBezTo>
                    <a:pt x="497" y="370"/>
                    <a:pt x="498" y="370"/>
                    <a:pt x="498" y="370"/>
                  </a:cubicBezTo>
                  <a:cubicBezTo>
                    <a:pt x="500" y="370"/>
                    <a:pt x="500" y="370"/>
                    <a:pt x="500" y="370"/>
                  </a:cubicBezTo>
                  <a:cubicBezTo>
                    <a:pt x="499" y="368"/>
                    <a:pt x="499" y="368"/>
                    <a:pt x="499" y="368"/>
                  </a:cubicBezTo>
                  <a:cubicBezTo>
                    <a:pt x="498" y="367"/>
                    <a:pt x="497" y="365"/>
                    <a:pt x="496" y="364"/>
                  </a:cubicBezTo>
                  <a:cubicBezTo>
                    <a:pt x="499" y="354"/>
                    <a:pt x="499" y="344"/>
                    <a:pt x="498" y="338"/>
                  </a:cubicBezTo>
                  <a:cubicBezTo>
                    <a:pt x="498" y="334"/>
                    <a:pt x="496" y="331"/>
                    <a:pt x="494" y="329"/>
                  </a:cubicBezTo>
                  <a:cubicBezTo>
                    <a:pt x="493" y="328"/>
                    <a:pt x="493" y="327"/>
                    <a:pt x="492" y="326"/>
                  </a:cubicBezTo>
                  <a:cubicBezTo>
                    <a:pt x="494" y="325"/>
                    <a:pt x="494" y="325"/>
                    <a:pt x="494" y="325"/>
                  </a:cubicBezTo>
                  <a:cubicBezTo>
                    <a:pt x="492" y="324"/>
                    <a:pt x="492" y="324"/>
                    <a:pt x="492" y="324"/>
                  </a:cubicBezTo>
                  <a:cubicBezTo>
                    <a:pt x="492" y="324"/>
                    <a:pt x="492" y="324"/>
                    <a:pt x="492" y="324"/>
                  </a:cubicBezTo>
                  <a:cubicBezTo>
                    <a:pt x="492" y="324"/>
                    <a:pt x="492" y="324"/>
                    <a:pt x="492" y="324"/>
                  </a:cubicBezTo>
                  <a:cubicBezTo>
                    <a:pt x="494" y="324"/>
                    <a:pt x="494" y="324"/>
                    <a:pt x="494" y="324"/>
                  </a:cubicBezTo>
                  <a:cubicBezTo>
                    <a:pt x="495" y="325"/>
                    <a:pt x="495" y="325"/>
                    <a:pt x="495" y="325"/>
                  </a:cubicBezTo>
                  <a:cubicBezTo>
                    <a:pt x="496" y="325"/>
                    <a:pt x="496" y="325"/>
                    <a:pt x="496" y="325"/>
                  </a:cubicBezTo>
                  <a:cubicBezTo>
                    <a:pt x="498" y="330"/>
                    <a:pt x="500" y="336"/>
                    <a:pt x="502" y="341"/>
                  </a:cubicBezTo>
                  <a:cubicBezTo>
                    <a:pt x="505" y="340"/>
                    <a:pt x="505" y="340"/>
                    <a:pt x="505" y="340"/>
                  </a:cubicBezTo>
                  <a:cubicBezTo>
                    <a:pt x="504" y="339"/>
                    <a:pt x="504" y="338"/>
                    <a:pt x="504" y="337"/>
                  </a:cubicBezTo>
                  <a:cubicBezTo>
                    <a:pt x="505" y="339"/>
                    <a:pt x="506" y="342"/>
                    <a:pt x="508" y="343"/>
                  </a:cubicBezTo>
                  <a:cubicBezTo>
                    <a:pt x="510" y="342"/>
                    <a:pt x="510" y="342"/>
                    <a:pt x="510" y="342"/>
                  </a:cubicBezTo>
                  <a:cubicBezTo>
                    <a:pt x="505" y="336"/>
                    <a:pt x="500" y="327"/>
                    <a:pt x="496" y="318"/>
                  </a:cubicBezTo>
                  <a:cubicBezTo>
                    <a:pt x="496" y="318"/>
                    <a:pt x="496" y="317"/>
                    <a:pt x="496" y="317"/>
                  </a:cubicBezTo>
                  <a:cubicBezTo>
                    <a:pt x="496" y="317"/>
                    <a:pt x="496" y="317"/>
                    <a:pt x="496" y="317"/>
                  </a:cubicBezTo>
                  <a:cubicBezTo>
                    <a:pt x="497" y="316"/>
                    <a:pt x="497" y="316"/>
                    <a:pt x="497" y="316"/>
                  </a:cubicBezTo>
                  <a:cubicBezTo>
                    <a:pt x="501" y="332"/>
                    <a:pt x="514" y="330"/>
                    <a:pt x="528" y="307"/>
                  </a:cubicBezTo>
                  <a:cubicBezTo>
                    <a:pt x="540" y="288"/>
                    <a:pt x="575" y="265"/>
                    <a:pt x="604" y="251"/>
                  </a:cubicBezTo>
                  <a:cubicBezTo>
                    <a:pt x="612" y="251"/>
                    <a:pt x="619" y="252"/>
                    <a:pt x="626" y="252"/>
                  </a:cubicBezTo>
                  <a:cubicBezTo>
                    <a:pt x="626" y="249"/>
                    <a:pt x="626" y="249"/>
                    <a:pt x="626" y="249"/>
                  </a:cubicBezTo>
                  <a:cubicBezTo>
                    <a:pt x="625" y="249"/>
                    <a:pt x="624" y="249"/>
                    <a:pt x="623" y="249"/>
                  </a:cubicBezTo>
                  <a:cubicBezTo>
                    <a:pt x="627" y="249"/>
                    <a:pt x="631" y="249"/>
                    <a:pt x="635" y="249"/>
                  </a:cubicBezTo>
                  <a:cubicBezTo>
                    <a:pt x="640" y="249"/>
                    <a:pt x="645" y="249"/>
                    <a:pt x="649" y="249"/>
                  </a:cubicBezTo>
                  <a:cubicBezTo>
                    <a:pt x="649" y="247"/>
                    <a:pt x="649" y="247"/>
                    <a:pt x="649" y="247"/>
                  </a:cubicBezTo>
                  <a:cubicBezTo>
                    <a:pt x="645" y="247"/>
                    <a:pt x="640" y="246"/>
                    <a:pt x="635" y="246"/>
                  </a:cubicBezTo>
                  <a:cubicBezTo>
                    <a:pt x="628" y="246"/>
                    <a:pt x="621" y="247"/>
                    <a:pt x="613" y="247"/>
                  </a:cubicBezTo>
                  <a:cubicBezTo>
                    <a:pt x="618" y="245"/>
                    <a:pt x="622" y="244"/>
                    <a:pt x="626" y="242"/>
                  </a:cubicBezTo>
                  <a:cubicBezTo>
                    <a:pt x="627" y="243"/>
                    <a:pt x="627" y="243"/>
                    <a:pt x="628" y="244"/>
                  </a:cubicBezTo>
                  <a:cubicBezTo>
                    <a:pt x="630" y="242"/>
                    <a:pt x="630" y="242"/>
                    <a:pt x="630" y="242"/>
                  </a:cubicBezTo>
                  <a:cubicBezTo>
                    <a:pt x="630" y="242"/>
                    <a:pt x="629" y="242"/>
                    <a:pt x="629" y="242"/>
                  </a:cubicBezTo>
                  <a:cubicBezTo>
                    <a:pt x="632" y="241"/>
                    <a:pt x="634" y="240"/>
                    <a:pt x="637" y="240"/>
                  </a:cubicBezTo>
                  <a:cubicBezTo>
                    <a:pt x="638" y="239"/>
                    <a:pt x="639" y="239"/>
                    <a:pt x="641" y="239"/>
                  </a:cubicBezTo>
                  <a:cubicBezTo>
                    <a:pt x="648" y="238"/>
                    <a:pt x="655" y="236"/>
                    <a:pt x="662" y="234"/>
                  </a:cubicBezTo>
                  <a:cubicBezTo>
                    <a:pt x="662" y="234"/>
                    <a:pt x="662" y="234"/>
                    <a:pt x="662" y="234"/>
                  </a:cubicBezTo>
                  <a:cubicBezTo>
                    <a:pt x="663" y="234"/>
                    <a:pt x="663" y="234"/>
                    <a:pt x="664" y="234"/>
                  </a:cubicBezTo>
                  <a:cubicBezTo>
                    <a:pt x="664" y="234"/>
                    <a:pt x="664" y="234"/>
                    <a:pt x="664" y="234"/>
                  </a:cubicBezTo>
                  <a:cubicBezTo>
                    <a:pt x="672" y="235"/>
                    <a:pt x="679" y="234"/>
                    <a:pt x="687" y="233"/>
                  </a:cubicBezTo>
                  <a:cubicBezTo>
                    <a:pt x="692" y="233"/>
                    <a:pt x="697" y="234"/>
                    <a:pt x="702" y="234"/>
                  </a:cubicBezTo>
                  <a:cubicBezTo>
                    <a:pt x="695" y="236"/>
                    <a:pt x="688" y="236"/>
                    <a:pt x="680" y="236"/>
                  </a:cubicBezTo>
                  <a:cubicBezTo>
                    <a:pt x="678" y="237"/>
                    <a:pt x="678" y="239"/>
                    <a:pt x="680" y="239"/>
                  </a:cubicBezTo>
                  <a:cubicBezTo>
                    <a:pt x="688" y="239"/>
                    <a:pt x="696" y="239"/>
                    <a:pt x="704" y="237"/>
                  </a:cubicBezTo>
                  <a:cubicBezTo>
                    <a:pt x="705" y="241"/>
                    <a:pt x="703" y="247"/>
                    <a:pt x="695" y="256"/>
                  </a:cubicBezTo>
                  <a:cubicBezTo>
                    <a:pt x="695" y="256"/>
                    <a:pt x="711" y="255"/>
                    <a:pt x="710" y="236"/>
                  </a:cubicBezTo>
                  <a:cubicBezTo>
                    <a:pt x="710" y="236"/>
                    <a:pt x="710" y="236"/>
                    <a:pt x="709" y="235"/>
                  </a:cubicBezTo>
                  <a:cubicBezTo>
                    <a:pt x="710" y="235"/>
                    <a:pt x="711" y="235"/>
                    <a:pt x="711" y="235"/>
                  </a:cubicBezTo>
                  <a:cubicBezTo>
                    <a:pt x="713" y="234"/>
                    <a:pt x="713" y="231"/>
                    <a:pt x="711" y="231"/>
                  </a:cubicBezTo>
                  <a:cubicBezTo>
                    <a:pt x="710" y="231"/>
                    <a:pt x="708" y="230"/>
                    <a:pt x="707" y="230"/>
                  </a:cubicBezTo>
                  <a:cubicBezTo>
                    <a:pt x="702" y="225"/>
                    <a:pt x="692" y="224"/>
                    <a:pt x="679" y="224"/>
                  </a:cubicBezTo>
                  <a:cubicBezTo>
                    <a:pt x="670" y="221"/>
                    <a:pt x="661" y="217"/>
                    <a:pt x="652" y="213"/>
                  </a:cubicBezTo>
                  <a:cubicBezTo>
                    <a:pt x="659" y="214"/>
                    <a:pt x="670" y="214"/>
                    <a:pt x="676" y="209"/>
                  </a:cubicBezTo>
                  <a:cubicBezTo>
                    <a:pt x="676" y="210"/>
                    <a:pt x="676" y="211"/>
                    <a:pt x="676" y="211"/>
                  </a:cubicBezTo>
                  <a:cubicBezTo>
                    <a:pt x="673" y="210"/>
                    <a:pt x="672" y="213"/>
                    <a:pt x="674" y="214"/>
                  </a:cubicBezTo>
                  <a:cubicBezTo>
                    <a:pt x="680" y="218"/>
                    <a:pt x="681" y="205"/>
                    <a:pt x="679" y="201"/>
                  </a:cubicBezTo>
                  <a:cubicBezTo>
                    <a:pt x="679" y="201"/>
                    <a:pt x="680" y="200"/>
                    <a:pt x="680" y="200"/>
                  </a:cubicBezTo>
                  <a:cubicBezTo>
                    <a:pt x="680" y="191"/>
                    <a:pt x="669" y="181"/>
                    <a:pt x="649" y="173"/>
                  </a:cubicBezTo>
                  <a:cubicBezTo>
                    <a:pt x="644" y="167"/>
                    <a:pt x="637" y="161"/>
                    <a:pt x="630" y="156"/>
                  </a:cubicBezTo>
                  <a:cubicBezTo>
                    <a:pt x="610" y="140"/>
                    <a:pt x="586" y="127"/>
                    <a:pt x="563" y="116"/>
                  </a:cubicBezTo>
                  <a:cubicBezTo>
                    <a:pt x="561" y="114"/>
                    <a:pt x="559" y="119"/>
                    <a:pt x="561" y="120"/>
                  </a:cubicBezTo>
                  <a:cubicBezTo>
                    <a:pt x="576" y="127"/>
                    <a:pt x="590" y="135"/>
                    <a:pt x="603" y="144"/>
                  </a:cubicBezTo>
                  <a:cubicBezTo>
                    <a:pt x="603" y="145"/>
                    <a:pt x="603" y="145"/>
                    <a:pt x="603" y="145"/>
                  </a:cubicBezTo>
                  <a:cubicBezTo>
                    <a:pt x="604" y="145"/>
                    <a:pt x="606" y="146"/>
                    <a:pt x="607" y="146"/>
                  </a:cubicBezTo>
                  <a:cubicBezTo>
                    <a:pt x="618" y="153"/>
                    <a:pt x="628" y="160"/>
                    <a:pt x="638" y="168"/>
                  </a:cubicBezTo>
                  <a:cubicBezTo>
                    <a:pt x="639" y="168"/>
                    <a:pt x="640" y="168"/>
                    <a:pt x="640" y="168"/>
                  </a:cubicBezTo>
                  <a:cubicBezTo>
                    <a:pt x="642" y="169"/>
                    <a:pt x="643" y="170"/>
                    <a:pt x="644" y="172"/>
                  </a:cubicBezTo>
                  <a:cubicBezTo>
                    <a:pt x="639" y="170"/>
                    <a:pt x="633" y="168"/>
                    <a:pt x="626" y="167"/>
                  </a:cubicBezTo>
                  <a:cubicBezTo>
                    <a:pt x="624" y="166"/>
                    <a:pt x="621" y="165"/>
                    <a:pt x="619" y="163"/>
                  </a:cubicBezTo>
                  <a:cubicBezTo>
                    <a:pt x="619" y="162"/>
                    <a:pt x="619" y="162"/>
                    <a:pt x="619" y="162"/>
                  </a:cubicBezTo>
                  <a:cubicBezTo>
                    <a:pt x="622" y="163"/>
                    <a:pt x="624" y="164"/>
                    <a:pt x="626" y="165"/>
                  </a:cubicBezTo>
                  <a:cubicBezTo>
                    <a:pt x="627" y="166"/>
                    <a:pt x="629" y="163"/>
                    <a:pt x="627" y="162"/>
                  </a:cubicBezTo>
                  <a:cubicBezTo>
                    <a:pt x="617" y="157"/>
                    <a:pt x="607" y="151"/>
                    <a:pt x="597" y="145"/>
                  </a:cubicBezTo>
                  <a:cubicBezTo>
                    <a:pt x="593" y="142"/>
                    <a:pt x="589" y="139"/>
                    <a:pt x="586" y="137"/>
                  </a:cubicBezTo>
                  <a:cubicBezTo>
                    <a:pt x="602" y="145"/>
                    <a:pt x="612" y="149"/>
                    <a:pt x="612" y="149"/>
                  </a:cubicBezTo>
                  <a:cubicBezTo>
                    <a:pt x="612" y="149"/>
                    <a:pt x="597" y="142"/>
                    <a:pt x="575" y="130"/>
                  </a:cubicBezTo>
                  <a:cubicBezTo>
                    <a:pt x="568" y="124"/>
                    <a:pt x="560" y="120"/>
                    <a:pt x="552" y="116"/>
                  </a:cubicBezTo>
                  <a:cubicBezTo>
                    <a:pt x="539" y="107"/>
                    <a:pt x="526" y="98"/>
                    <a:pt x="512" y="88"/>
                  </a:cubicBezTo>
                  <a:cubicBezTo>
                    <a:pt x="511" y="87"/>
                    <a:pt x="508" y="90"/>
                    <a:pt x="510" y="91"/>
                  </a:cubicBezTo>
                  <a:cubicBezTo>
                    <a:pt x="516" y="95"/>
                    <a:pt x="521" y="99"/>
                    <a:pt x="527" y="103"/>
                  </a:cubicBezTo>
                  <a:cubicBezTo>
                    <a:pt x="459" y="66"/>
                    <a:pt x="372" y="20"/>
                    <a:pt x="355" y="14"/>
                  </a:cubicBezTo>
                  <a:cubicBezTo>
                    <a:pt x="326" y="3"/>
                    <a:pt x="285" y="6"/>
                    <a:pt x="285" y="6"/>
                  </a:cubicBezTo>
                  <a:cubicBezTo>
                    <a:pt x="285" y="6"/>
                    <a:pt x="257" y="0"/>
                    <a:pt x="220" y="39"/>
                  </a:cubicBezTo>
                  <a:cubicBezTo>
                    <a:pt x="205" y="56"/>
                    <a:pt x="201" y="78"/>
                    <a:pt x="202" y="98"/>
                  </a:cubicBezTo>
                  <a:cubicBezTo>
                    <a:pt x="201" y="98"/>
                    <a:pt x="200" y="99"/>
                    <a:pt x="200" y="100"/>
                  </a:cubicBezTo>
                  <a:cubicBezTo>
                    <a:pt x="200" y="100"/>
                    <a:pt x="200" y="100"/>
                    <a:pt x="200" y="100"/>
                  </a:cubicBezTo>
                  <a:cubicBezTo>
                    <a:pt x="200" y="100"/>
                    <a:pt x="200" y="101"/>
                    <a:pt x="200" y="101"/>
                  </a:cubicBezTo>
                  <a:cubicBezTo>
                    <a:pt x="201" y="104"/>
                    <a:pt x="200" y="107"/>
                    <a:pt x="200" y="110"/>
                  </a:cubicBezTo>
                  <a:cubicBezTo>
                    <a:pt x="200" y="111"/>
                    <a:pt x="202" y="112"/>
                    <a:pt x="202" y="111"/>
                  </a:cubicBezTo>
                  <a:cubicBezTo>
                    <a:pt x="203" y="113"/>
                    <a:pt x="203" y="115"/>
                    <a:pt x="204" y="116"/>
                  </a:cubicBezTo>
                  <a:cubicBezTo>
                    <a:pt x="204" y="117"/>
                    <a:pt x="204" y="118"/>
                    <a:pt x="204" y="119"/>
                  </a:cubicBezTo>
                  <a:cubicBezTo>
                    <a:pt x="203" y="117"/>
                    <a:pt x="200" y="118"/>
                    <a:pt x="200" y="121"/>
                  </a:cubicBezTo>
                  <a:cubicBezTo>
                    <a:pt x="200" y="133"/>
                    <a:pt x="200" y="145"/>
                    <a:pt x="200" y="157"/>
                  </a:cubicBezTo>
                  <a:cubicBezTo>
                    <a:pt x="200" y="157"/>
                    <a:pt x="199" y="157"/>
                    <a:pt x="199" y="157"/>
                  </a:cubicBezTo>
                  <a:cubicBezTo>
                    <a:pt x="198" y="157"/>
                    <a:pt x="198" y="157"/>
                    <a:pt x="197" y="156"/>
                  </a:cubicBezTo>
                  <a:cubicBezTo>
                    <a:pt x="197" y="156"/>
                    <a:pt x="196" y="157"/>
                    <a:pt x="195" y="157"/>
                  </a:cubicBezTo>
                  <a:cubicBezTo>
                    <a:pt x="195" y="157"/>
                    <a:pt x="195" y="157"/>
                    <a:pt x="195" y="158"/>
                  </a:cubicBezTo>
                  <a:cubicBezTo>
                    <a:pt x="192" y="158"/>
                    <a:pt x="189" y="158"/>
                    <a:pt x="186" y="159"/>
                  </a:cubicBezTo>
                  <a:cubicBezTo>
                    <a:pt x="170" y="155"/>
                    <a:pt x="152" y="159"/>
                    <a:pt x="135" y="164"/>
                  </a:cubicBezTo>
                  <a:cubicBezTo>
                    <a:pt x="114" y="165"/>
                    <a:pt x="93" y="167"/>
                    <a:pt x="76" y="174"/>
                  </a:cubicBezTo>
                  <a:cubicBezTo>
                    <a:pt x="73" y="174"/>
                    <a:pt x="70" y="175"/>
                    <a:pt x="67" y="175"/>
                  </a:cubicBezTo>
                  <a:cubicBezTo>
                    <a:pt x="51" y="175"/>
                    <a:pt x="35" y="174"/>
                    <a:pt x="19" y="177"/>
                  </a:cubicBezTo>
                  <a:cubicBezTo>
                    <a:pt x="18" y="177"/>
                    <a:pt x="17" y="177"/>
                    <a:pt x="15" y="177"/>
                  </a:cubicBezTo>
                  <a:cubicBezTo>
                    <a:pt x="14" y="176"/>
                    <a:pt x="13" y="175"/>
                    <a:pt x="11" y="174"/>
                  </a:cubicBezTo>
                  <a:cubicBezTo>
                    <a:pt x="10" y="173"/>
                    <a:pt x="6" y="171"/>
                    <a:pt x="4" y="171"/>
                  </a:cubicBezTo>
                  <a:cubicBezTo>
                    <a:pt x="3" y="171"/>
                    <a:pt x="2" y="172"/>
                    <a:pt x="2" y="173"/>
                  </a:cubicBezTo>
                  <a:cubicBezTo>
                    <a:pt x="3" y="174"/>
                    <a:pt x="4" y="175"/>
                    <a:pt x="4" y="175"/>
                  </a:cubicBezTo>
                  <a:cubicBezTo>
                    <a:pt x="4" y="176"/>
                    <a:pt x="5" y="176"/>
                    <a:pt x="5" y="176"/>
                  </a:cubicBezTo>
                  <a:cubicBezTo>
                    <a:pt x="6" y="176"/>
                    <a:pt x="6" y="176"/>
                    <a:pt x="6" y="177"/>
                  </a:cubicBezTo>
                  <a:cubicBezTo>
                    <a:pt x="6" y="177"/>
                    <a:pt x="7" y="177"/>
                    <a:pt x="7" y="178"/>
                  </a:cubicBezTo>
                  <a:cubicBezTo>
                    <a:pt x="5" y="178"/>
                    <a:pt x="2" y="178"/>
                    <a:pt x="0" y="178"/>
                  </a:cubicBezTo>
                  <a:cubicBezTo>
                    <a:pt x="0" y="180"/>
                    <a:pt x="0" y="180"/>
                    <a:pt x="0" y="180"/>
                  </a:cubicBezTo>
                  <a:cubicBezTo>
                    <a:pt x="3" y="180"/>
                    <a:pt x="6" y="180"/>
                    <a:pt x="9" y="180"/>
                  </a:cubicBezTo>
                  <a:close/>
                  <a:moveTo>
                    <a:pt x="21" y="182"/>
                  </a:moveTo>
                  <a:cubicBezTo>
                    <a:pt x="23" y="182"/>
                    <a:pt x="25" y="181"/>
                    <a:pt x="27" y="181"/>
                  </a:cubicBezTo>
                  <a:cubicBezTo>
                    <a:pt x="30" y="181"/>
                    <a:pt x="33" y="181"/>
                    <a:pt x="37" y="181"/>
                  </a:cubicBezTo>
                  <a:cubicBezTo>
                    <a:pt x="36" y="181"/>
                    <a:pt x="36" y="182"/>
                    <a:pt x="37" y="183"/>
                  </a:cubicBezTo>
                  <a:cubicBezTo>
                    <a:pt x="33" y="183"/>
                    <a:pt x="28" y="184"/>
                    <a:pt x="24" y="184"/>
                  </a:cubicBezTo>
                  <a:cubicBezTo>
                    <a:pt x="23" y="183"/>
                    <a:pt x="22" y="183"/>
                    <a:pt x="21" y="182"/>
                  </a:cubicBezTo>
                  <a:close/>
                  <a:moveTo>
                    <a:pt x="195" y="177"/>
                  </a:moveTo>
                  <a:cubicBezTo>
                    <a:pt x="196" y="177"/>
                    <a:pt x="196" y="177"/>
                    <a:pt x="196" y="177"/>
                  </a:cubicBezTo>
                  <a:cubicBezTo>
                    <a:pt x="180" y="182"/>
                    <a:pt x="162" y="184"/>
                    <a:pt x="142" y="184"/>
                  </a:cubicBezTo>
                  <a:cubicBezTo>
                    <a:pt x="138" y="184"/>
                    <a:pt x="133" y="184"/>
                    <a:pt x="129" y="183"/>
                  </a:cubicBezTo>
                  <a:cubicBezTo>
                    <a:pt x="135" y="183"/>
                    <a:pt x="140" y="181"/>
                    <a:pt x="146" y="180"/>
                  </a:cubicBezTo>
                  <a:cubicBezTo>
                    <a:pt x="162" y="180"/>
                    <a:pt x="184" y="179"/>
                    <a:pt x="199" y="176"/>
                  </a:cubicBezTo>
                  <a:cubicBezTo>
                    <a:pt x="199" y="176"/>
                    <a:pt x="199" y="176"/>
                    <a:pt x="200" y="176"/>
                  </a:cubicBezTo>
                  <a:cubicBezTo>
                    <a:pt x="198" y="176"/>
                    <a:pt x="197" y="177"/>
                    <a:pt x="196" y="177"/>
                  </a:cubicBezTo>
                  <a:lnTo>
                    <a:pt x="195" y="177"/>
                  </a:lnTo>
                  <a:close/>
                  <a:moveTo>
                    <a:pt x="212" y="189"/>
                  </a:moveTo>
                  <a:cubicBezTo>
                    <a:pt x="212" y="189"/>
                    <a:pt x="213" y="189"/>
                    <a:pt x="214" y="189"/>
                  </a:cubicBezTo>
                  <a:cubicBezTo>
                    <a:pt x="218" y="191"/>
                    <a:pt x="222" y="193"/>
                    <a:pt x="226" y="195"/>
                  </a:cubicBezTo>
                  <a:cubicBezTo>
                    <a:pt x="225" y="195"/>
                    <a:pt x="225" y="195"/>
                    <a:pt x="224" y="195"/>
                  </a:cubicBezTo>
                  <a:cubicBezTo>
                    <a:pt x="220" y="193"/>
                    <a:pt x="216" y="191"/>
                    <a:pt x="212" y="189"/>
                  </a:cubicBezTo>
                  <a:close/>
                  <a:moveTo>
                    <a:pt x="215" y="187"/>
                  </a:moveTo>
                  <a:cubicBezTo>
                    <a:pt x="212" y="185"/>
                    <a:pt x="209" y="183"/>
                    <a:pt x="206" y="181"/>
                  </a:cubicBezTo>
                  <a:cubicBezTo>
                    <a:pt x="206" y="181"/>
                    <a:pt x="206" y="181"/>
                    <a:pt x="207" y="181"/>
                  </a:cubicBezTo>
                  <a:cubicBezTo>
                    <a:pt x="209" y="181"/>
                    <a:pt x="212" y="182"/>
                    <a:pt x="214" y="183"/>
                  </a:cubicBezTo>
                  <a:cubicBezTo>
                    <a:pt x="214" y="183"/>
                    <a:pt x="214" y="183"/>
                    <a:pt x="214" y="183"/>
                  </a:cubicBezTo>
                  <a:cubicBezTo>
                    <a:pt x="225" y="187"/>
                    <a:pt x="236" y="191"/>
                    <a:pt x="247" y="195"/>
                  </a:cubicBezTo>
                  <a:cubicBezTo>
                    <a:pt x="248" y="193"/>
                    <a:pt x="248" y="193"/>
                    <a:pt x="248" y="193"/>
                  </a:cubicBezTo>
                  <a:cubicBezTo>
                    <a:pt x="241" y="189"/>
                    <a:pt x="233" y="186"/>
                    <a:pt x="226" y="183"/>
                  </a:cubicBezTo>
                  <a:cubicBezTo>
                    <a:pt x="227" y="183"/>
                    <a:pt x="227" y="181"/>
                    <a:pt x="226" y="180"/>
                  </a:cubicBezTo>
                  <a:cubicBezTo>
                    <a:pt x="222" y="178"/>
                    <a:pt x="217" y="176"/>
                    <a:pt x="212" y="174"/>
                  </a:cubicBezTo>
                  <a:cubicBezTo>
                    <a:pt x="212" y="174"/>
                    <a:pt x="212" y="174"/>
                    <a:pt x="212" y="174"/>
                  </a:cubicBezTo>
                  <a:cubicBezTo>
                    <a:pt x="220" y="177"/>
                    <a:pt x="230" y="181"/>
                    <a:pt x="238" y="186"/>
                  </a:cubicBezTo>
                  <a:cubicBezTo>
                    <a:pt x="251" y="194"/>
                    <a:pt x="262" y="202"/>
                    <a:pt x="269" y="210"/>
                  </a:cubicBezTo>
                  <a:cubicBezTo>
                    <a:pt x="256" y="207"/>
                    <a:pt x="241" y="203"/>
                    <a:pt x="228" y="197"/>
                  </a:cubicBezTo>
                  <a:cubicBezTo>
                    <a:pt x="228" y="197"/>
                    <a:pt x="228" y="197"/>
                    <a:pt x="228" y="197"/>
                  </a:cubicBezTo>
                  <a:cubicBezTo>
                    <a:pt x="228" y="196"/>
                    <a:pt x="228" y="196"/>
                    <a:pt x="227" y="196"/>
                  </a:cubicBezTo>
                  <a:cubicBezTo>
                    <a:pt x="235" y="199"/>
                    <a:pt x="243" y="202"/>
                    <a:pt x="251" y="205"/>
                  </a:cubicBezTo>
                  <a:cubicBezTo>
                    <a:pt x="252" y="203"/>
                    <a:pt x="252" y="203"/>
                    <a:pt x="252" y="203"/>
                  </a:cubicBezTo>
                  <a:cubicBezTo>
                    <a:pt x="240" y="197"/>
                    <a:pt x="227" y="190"/>
                    <a:pt x="215" y="187"/>
                  </a:cubicBezTo>
                  <a:close/>
                  <a:moveTo>
                    <a:pt x="207" y="178"/>
                  </a:moveTo>
                  <a:cubicBezTo>
                    <a:pt x="207" y="178"/>
                    <a:pt x="207" y="178"/>
                    <a:pt x="208" y="177"/>
                  </a:cubicBezTo>
                  <a:cubicBezTo>
                    <a:pt x="213" y="178"/>
                    <a:pt x="218" y="180"/>
                    <a:pt x="222" y="182"/>
                  </a:cubicBezTo>
                  <a:cubicBezTo>
                    <a:pt x="217" y="181"/>
                    <a:pt x="212" y="179"/>
                    <a:pt x="207" y="178"/>
                  </a:cubicBezTo>
                  <a:close/>
                  <a:moveTo>
                    <a:pt x="201" y="166"/>
                  </a:moveTo>
                  <a:cubicBezTo>
                    <a:pt x="201" y="166"/>
                    <a:pt x="201" y="167"/>
                    <a:pt x="201" y="168"/>
                  </a:cubicBezTo>
                  <a:cubicBezTo>
                    <a:pt x="201" y="168"/>
                    <a:pt x="201" y="168"/>
                    <a:pt x="201" y="168"/>
                  </a:cubicBezTo>
                  <a:cubicBezTo>
                    <a:pt x="200" y="167"/>
                    <a:pt x="200" y="166"/>
                    <a:pt x="200" y="166"/>
                  </a:cubicBezTo>
                  <a:cubicBezTo>
                    <a:pt x="200" y="166"/>
                    <a:pt x="201" y="166"/>
                    <a:pt x="201" y="166"/>
                  </a:cubicBezTo>
                  <a:close/>
                  <a:moveTo>
                    <a:pt x="190" y="169"/>
                  </a:moveTo>
                  <a:cubicBezTo>
                    <a:pt x="191" y="169"/>
                    <a:pt x="192" y="168"/>
                    <a:pt x="193" y="168"/>
                  </a:cubicBezTo>
                  <a:cubicBezTo>
                    <a:pt x="193" y="169"/>
                    <a:pt x="193" y="169"/>
                    <a:pt x="193" y="169"/>
                  </a:cubicBezTo>
                  <a:cubicBezTo>
                    <a:pt x="192" y="169"/>
                    <a:pt x="191" y="169"/>
                    <a:pt x="190" y="169"/>
                  </a:cubicBezTo>
                  <a:close/>
                  <a:moveTo>
                    <a:pt x="189" y="167"/>
                  </a:moveTo>
                  <a:cubicBezTo>
                    <a:pt x="188" y="167"/>
                    <a:pt x="186" y="168"/>
                    <a:pt x="185" y="168"/>
                  </a:cubicBezTo>
                  <a:cubicBezTo>
                    <a:pt x="183" y="167"/>
                    <a:pt x="181" y="167"/>
                    <a:pt x="179" y="166"/>
                  </a:cubicBezTo>
                  <a:cubicBezTo>
                    <a:pt x="182" y="166"/>
                    <a:pt x="186" y="166"/>
                    <a:pt x="189" y="167"/>
                  </a:cubicBezTo>
                  <a:close/>
                  <a:moveTo>
                    <a:pt x="209" y="159"/>
                  </a:moveTo>
                  <a:cubicBezTo>
                    <a:pt x="211" y="158"/>
                    <a:pt x="213" y="158"/>
                    <a:pt x="215" y="158"/>
                  </a:cubicBezTo>
                  <a:cubicBezTo>
                    <a:pt x="213" y="159"/>
                    <a:pt x="211" y="160"/>
                    <a:pt x="209" y="160"/>
                  </a:cubicBezTo>
                  <a:cubicBezTo>
                    <a:pt x="209" y="160"/>
                    <a:pt x="209" y="159"/>
                    <a:pt x="209" y="159"/>
                  </a:cubicBezTo>
                  <a:close/>
                  <a:moveTo>
                    <a:pt x="115" y="183"/>
                  </a:moveTo>
                  <a:cubicBezTo>
                    <a:pt x="111" y="183"/>
                    <a:pt x="106" y="182"/>
                    <a:pt x="102" y="182"/>
                  </a:cubicBezTo>
                  <a:cubicBezTo>
                    <a:pt x="100" y="181"/>
                    <a:pt x="98" y="181"/>
                    <a:pt x="96" y="181"/>
                  </a:cubicBezTo>
                  <a:cubicBezTo>
                    <a:pt x="99" y="180"/>
                    <a:pt x="102" y="180"/>
                    <a:pt x="106" y="179"/>
                  </a:cubicBezTo>
                  <a:cubicBezTo>
                    <a:pt x="124" y="175"/>
                    <a:pt x="141" y="170"/>
                    <a:pt x="158" y="168"/>
                  </a:cubicBezTo>
                  <a:cubicBezTo>
                    <a:pt x="159" y="168"/>
                    <a:pt x="160" y="168"/>
                    <a:pt x="160" y="168"/>
                  </a:cubicBezTo>
                  <a:cubicBezTo>
                    <a:pt x="167" y="168"/>
                    <a:pt x="173" y="169"/>
                    <a:pt x="179" y="170"/>
                  </a:cubicBezTo>
                  <a:cubicBezTo>
                    <a:pt x="178" y="170"/>
                    <a:pt x="177" y="170"/>
                    <a:pt x="176" y="171"/>
                  </a:cubicBezTo>
                  <a:cubicBezTo>
                    <a:pt x="172" y="170"/>
                    <a:pt x="168" y="170"/>
                    <a:pt x="164" y="170"/>
                  </a:cubicBezTo>
                  <a:cubicBezTo>
                    <a:pt x="162" y="169"/>
                    <a:pt x="162" y="171"/>
                    <a:pt x="162" y="172"/>
                  </a:cubicBezTo>
                  <a:cubicBezTo>
                    <a:pt x="144" y="174"/>
                    <a:pt x="128" y="176"/>
                    <a:pt x="129" y="178"/>
                  </a:cubicBezTo>
                  <a:cubicBezTo>
                    <a:pt x="129" y="179"/>
                    <a:pt x="131" y="179"/>
                    <a:pt x="135" y="180"/>
                  </a:cubicBezTo>
                  <a:cubicBezTo>
                    <a:pt x="128" y="181"/>
                    <a:pt x="122" y="182"/>
                    <a:pt x="115" y="183"/>
                  </a:cubicBezTo>
                  <a:close/>
                  <a:moveTo>
                    <a:pt x="96" y="184"/>
                  </a:moveTo>
                  <a:cubicBezTo>
                    <a:pt x="95" y="184"/>
                    <a:pt x="95" y="184"/>
                    <a:pt x="95" y="184"/>
                  </a:cubicBezTo>
                  <a:cubicBezTo>
                    <a:pt x="89" y="184"/>
                    <a:pt x="84" y="184"/>
                    <a:pt x="80" y="183"/>
                  </a:cubicBezTo>
                  <a:cubicBezTo>
                    <a:pt x="85" y="183"/>
                    <a:pt x="90" y="184"/>
                    <a:pt x="96" y="184"/>
                  </a:cubicBezTo>
                  <a:close/>
                  <a:moveTo>
                    <a:pt x="98" y="170"/>
                  </a:moveTo>
                  <a:cubicBezTo>
                    <a:pt x="103" y="169"/>
                    <a:pt x="109" y="169"/>
                    <a:pt x="115" y="168"/>
                  </a:cubicBezTo>
                  <a:cubicBezTo>
                    <a:pt x="109" y="169"/>
                    <a:pt x="103" y="170"/>
                    <a:pt x="98" y="170"/>
                  </a:cubicBezTo>
                  <a:close/>
                  <a:moveTo>
                    <a:pt x="193" y="160"/>
                  </a:moveTo>
                  <a:cubicBezTo>
                    <a:pt x="193" y="161"/>
                    <a:pt x="193" y="161"/>
                    <a:pt x="193" y="161"/>
                  </a:cubicBezTo>
                  <a:cubicBezTo>
                    <a:pt x="192" y="161"/>
                    <a:pt x="192" y="161"/>
                    <a:pt x="192" y="160"/>
                  </a:cubicBezTo>
                  <a:cubicBezTo>
                    <a:pt x="192" y="160"/>
                    <a:pt x="193" y="160"/>
                    <a:pt x="193" y="160"/>
                  </a:cubicBezTo>
                  <a:close/>
                  <a:moveTo>
                    <a:pt x="544" y="117"/>
                  </a:moveTo>
                  <a:cubicBezTo>
                    <a:pt x="552" y="124"/>
                    <a:pt x="559" y="130"/>
                    <a:pt x="567" y="137"/>
                  </a:cubicBezTo>
                  <a:cubicBezTo>
                    <a:pt x="566" y="136"/>
                    <a:pt x="566" y="136"/>
                    <a:pt x="565" y="135"/>
                  </a:cubicBezTo>
                  <a:cubicBezTo>
                    <a:pt x="563" y="134"/>
                    <a:pt x="562" y="133"/>
                    <a:pt x="561" y="132"/>
                  </a:cubicBezTo>
                  <a:cubicBezTo>
                    <a:pt x="559" y="134"/>
                    <a:pt x="559" y="134"/>
                    <a:pt x="559" y="134"/>
                  </a:cubicBezTo>
                  <a:cubicBezTo>
                    <a:pt x="559" y="134"/>
                    <a:pt x="559" y="134"/>
                    <a:pt x="559" y="134"/>
                  </a:cubicBezTo>
                  <a:cubicBezTo>
                    <a:pt x="559" y="135"/>
                    <a:pt x="559" y="135"/>
                    <a:pt x="559" y="135"/>
                  </a:cubicBezTo>
                  <a:cubicBezTo>
                    <a:pt x="566" y="144"/>
                    <a:pt x="579" y="152"/>
                    <a:pt x="593" y="158"/>
                  </a:cubicBezTo>
                  <a:cubicBezTo>
                    <a:pt x="596" y="161"/>
                    <a:pt x="600" y="163"/>
                    <a:pt x="603" y="165"/>
                  </a:cubicBezTo>
                  <a:cubicBezTo>
                    <a:pt x="584" y="165"/>
                    <a:pt x="561" y="168"/>
                    <a:pt x="538" y="177"/>
                  </a:cubicBezTo>
                  <a:cubicBezTo>
                    <a:pt x="479" y="198"/>
                    <a:pt x="459" y="227"/>
                    <a:pt x="463" y="270"/>
                  </a:cubicBezTo>
                  <a:cubicBezTo>
                    <a:pt x="462" y="273"/>
                    <a:pt x="461" y="276"/>
                    <a:pt x="461" y="279"/>
                  </a:cubicBezTo>
                  <a:cubicBezTo>
                    <a:pt x="462" y="279"/>
                    <a:pt x="462" y="279"/>
                    <a:pt x="462" y="279"/>
                  </a:cubicBezTo>
                  <a:cubicBezTo>
                    <a:pt x="461" y="283"/>
                    <a:pt x="461" y="287"/>
                    <a:pt x="461" y="290"/>
                  </a:cubicBezTo>
                  <a:cubicBezTo>
                    <a:pt x="450" y="282"/>
                    <a:pt x="438" y="275"/>
                    <a:pt x="427" y="269"/>
                  </a:cubicBezTo>
                  <a:cubicBezTo>
                    <a:pt x="422" y="264"/>
                    <a:pt x="417" y="260"/>
                    <a:pt x="412" y="257"/>
                  </a:cubicBezTo>
                  <a:cubicBezTo>
                    <a:pt x="405" y="252"/>
                    <a:pt x="398" y="249"/>
                    <a:pt x="391" y="249"/>
                  </a:cubicBezTo>
                  <a:cubicBezTo>
                    <a:pt x="390" y="249"/>
                    <a:pt x="390" y="249"/>
                    <a:pt x="390" y="249"/>
                  </a:cubicBezTo>
                  <a:cubicBezTo>
                    <a:pt x="388" y="249"/>
                    <a:pt x="388" y="249"/>
                    <a:pt x="388" y="249"/>
                  </a:cubicBezTo>
                  <a:cubicBezTo>
                    <a:pt x="389" y="251"/>
                    <a:pt x="389" y="251"/>
                    <a:pt x="389" y="251"/>
                  </a:cubicBezTo>
                  <a:cubicBezTo>
                    <a:pt x="391" y="258"/>
                    <a:pt x="395" y="265"/>
                    <a:pt x="400" y="272"/>
                  </a:cubicBezTo>
                  <a:cubicBezTo>
                    <a:pt x="399" y="271"/>
                    <a:pt x="398" y="271"/>
                    <a:pt x="397" y="270"/>
                  </a:cubicBezTo>
                  <a:cubicBezTo>
                    <a:pt x="361" y="239"/>
                    <a:pt x="329" y="204"/>
                    <a:pt x="298" y="168"/>
                  </a:cubicBezTo>
                  <a:cubicBezTo>
                    <a:pt x="296" y="170"/>
                    <a:pt x="296" y="170"/>
                    <a:pt x="296" y="170"/>
                  </a:cubicBezTo>
                  <a:cubicBezTo>
                    <a:pt x="325" y="204"/>
                    <a:pt x="355" y="237"/>
                    <a:pt x="389" y="267"/>
                  </a:cubicBezTo>
                  <a:cubicBezTo>
                    <a:pt x="337" y="243"/>
                    <a:pt x="273" y="216"/>
                    <a:pt x="273" y="216"/>
                  </a:cubicBezTo>
                  <a:cubicBezTo>
                    <a:pt x="279" y="220"/>
                    <a:pt x="361" y="263"/>
                    <a:pt x="412" y="287"/>
                  </a:cubicBezTo>
                  <a:cubicBezTo>
                    <a:pt x="416" y="292"/>
                    <a:pt x="421" y="297"/>
                    <a:pt x="426" y="302"/>
                  </a:cubicBezTo>
                  <a:cubicBezTo>
                    <a:pt x="430" y="306"/>
                    <a:pt x="435" y="309"/>
                    <a:pt x="439" y="313"/>
                  </a:cubicBezTo>
                  <a:cubicBezTo>
                    <a:pt x="422" y="313"/>
                    <a:pt x="405" y="314"/>
                    <a:pt x="389" y="315"/>
                  </a:cubicBezTo>
                  <a:cubicBezTo>
                    <a:pt x="388" y="315"/>
                    <a:pt x="388" y="315"/>
                    <a:pt x="388" y="315"/>
                  </a:cubicBezTo>
                  <a:cubicBezTo>
                    <a:pt x="388" y="315"/>
                    <a:pt x="388" y="315"/>
                    <a:pt x="388" y="315"/>
                  </a:cubicBezTo>
                  <a:cubicBezTo>
                    <a:pt x="375" y="316"/>
                    <a:pt x="362" y="317"/>
                    <a:pt x="348" y="319"/>
                  </a:cubicBezTo>
                  <a:cubicBezTo>
                    <a:pt x="289" y="318"/>
                    <a:pt x="224" y="318"/>
                    <a:pt x="201" y="321"/>
                  </a:cubicBezTo>
                  <a:cubicBezTo>
                    <a:pt x="201" y="321"/>
                    <a:pt x="201" y="321"/>
                    <a:pt x="201" y="321"/>
                  </a:cubicBezTo>
                  <a:cubicBezTo>
                    <a:pt x="202" y="319"/>
                    <a:pt x="201" y="318"/>
                    <a:pt x="199" y="318"/>
                  </a:cubicBezTo>
                  <a:cubicBezTo>
                    <a:pt x="195" y="319"/>
                    <a:pt x="194" y="321"/>
                    <a:pt x="193" y="323"/>
                  </a:cubicBezTo>
                  <a:cubicBezTo>
                    <a:pt x="193" y="323"/>
                    <a:pt x="192" y="323"/>
                    <a:pt x="192" y="323"/>
                  </a:cubicBezTo>
                  <a:cubicBezTo>
                    <a:pt x="192" y="323"/>
                    <a:pt x="192" y="323"/>
                    <a:pt x="193" y="323"/>
                  </a:cubicBezTo>
                  <a:cubicBezTo>
                    <a:pt x="192" y="324"/>
                    <a:pt x="191" y="325"/>
                    <a:pt x="191" y="326"/>
                  </a:cubicBezTo>
                  <a:cubicBezTo>
                    <a:pt x="189" y="328"/>
                    <a:pt x="192" y="330"/>
                    <a:pt x="193" y="328"/>
                  </a:cubicBezTo>
                  <a:cubicBezTo>
                    <a:pt x="194" y="327"/>
                    <a:pt x="194" y="326"/>
                    <a:pt x="195" y="325"/>
                  </a:cubicBezTo>
                  <a:cubicBezTo>
                    <a:pt x="194" y="327"/>
                    <a:pt x="193" y="330"/>
                    <a:pt x="193" y="332"/>
                  </a:cubicBezTo>
                  <a:cubicBezTo>
                    <a:pt x="151" y="293"/>
                    <a:pt x="98" y="255"/>
                    <a:pt x="52" y="219"/>
                  </a:cubicBezTo>
                  <a:cubicBezTo>
                    <a:pt x="53" y="218"/>
                    <a:pt x="53" y="217"/>
                    <a:pt x="52" y="216"/>
                  </a:cubicBezTo>
                  <a:cubicBezTo>
                    <a:pt x="45" y="211"/>
                    <a:pt x="38" y="206"/>
                    <a:pt x="31" y="201"/>
                  </a:cubicBezTo>
                  <a:cubicBezTo>
                    <a:pt x="32" y="200"/>
                    <a:pt x="33" y="199"/>
                    <a:pt x="31" y="198"/>
                  </a:cubicBezTo>
                  <a:cubicBezTo>
                    <a:pt x="30" y="198"/>
                    <a:pt x="28" y="197"/>
                    <a:pt x="26" y="196"/>
                  </a:cubicBezTo>
                  <a:cubicBezTo>
                    <a:pt x="22" y="193"/>
                    <a:pt x="18" y="189"/>
                    <a:pt x="14" y="186"/>
                  </a:cubicBezTo>
                  <a:cubicBezTo>
                    <a:pt x="14" y="185"/>
                    <a:pt x="14" y="185"/>
                    <a:pt x="13" y="185"/>
                  </a:cubicBezTo>
                  <a:cubicBezTo>
                    <a:pt x="13" y="184"/>
                    <a:pt x="13" y="184"/>
                    <a:pt x="14" y="183"/>
                  </a:cubicBezTo>
                  <a:cubicBezTo>
                    <a:pt x="16" y="184"/>
                    <a:pt x="17" y="185"/>
                    <a:pt x="18" y="186"/>
                  </a:cubicBezTo>
                  <a:cubicBezTo>
                    <a:pt x="18" y="188"/>
                    <a:pt x="19" y="189"/>
                    <a:pt x="21" y="189"/>
                  </a:cubicBezTo>
                  <a:cubicBezTo>
                    <a:pt x="21" y="189"/>
                    <a:pt x="21" y="189"/>
                    <a:pt x="22" y="189"/>
                  </a:cubicBezTo>
                  <a:cubicBezTo>
                    <a:pt x="25" y="192"/>
                    <a:pt x="29" y="194"/>
                    <a:pt x="32" y="197"/>
                  </a:cubicBezTo>
                  <a:cubicBezTo>
                    <a:pt x="43" y="205"/>
                    <a:pt x="53" y="214"/>
                    <a:pt x="65" y="222"/>
                  </a:cubicBezTo>
                  <a:cubicBezTo>
                    <a:pt x="68" y="224"/>
                    <a:pt x="71" y="220"/>
                    <a:pt x="68" y="218"/>
                  </a:cubicBezTo>
                  <a:cubicBezTo>
                    <a:pt x="56" y="209"/>
                    <a:pt x="44" y="199"/>
                    <a:pt x="32" y="190"/>
                  </a:cubicBezTo>
                  <a:cubicBezTo>
                    <a:pt x="31" y="189"/>
                    <a:pt x="30" y="189"/>
                    <a:pt x="29" y="188"/>
                  </a:cubicBezTo>
                  <a:cubicBezTo>
                    <a:pt x="41" y="187"/>
                    <a:pt x="52" y="186"/>
                    <a:pt x="64" y="186"/>
                  </a:cubicBezTo>
                  <a:cubicBezTo>
                    <a:pt x="66" y="186"/>
                    <a:pt x="66" y="183"/>
                    <a:pt x="64" y="183"/>
                  </a:cubicBezTo>
                  <a:cubicBezTo>
                    <a:pt x="63" y="183"/>
                    <a:pt x="62" y="183"/>
                    <a:pt x="60" y="183"/>
                  </a:cubicBezTo>
                  <a:cubicBezTo>
                    <a:pt x="62" y="182"/>
                    <a:pt x="64" y="182"/>
                    <a:pt x="66" y="182"/>
                  </a:cubicBezTo>
                  <a:cubicBezTo>
                    <a:pt x="67" y="182"/>
                    <a:pt x="68" y="182"/>
                    <a:pt x="69" y="182"/>
                  </a:cubicBezTo>
                  <a:cubicBezTo>
                    <a:pt x="75" y="185"/>
                    <a:pt x="84" y="187"/>
                    <a:pt x="95" y="187"/>
                  </a:cubicBezTo>
                  <a:cubicBezTo>
                    <a:pt x="99" y="187"/>
                    <a:pt x="103" y="186"/>
                    <a:pt x="108" y="186"/>
                  </a:cubicBezTo>
                  <a:cubicBezTo>
                    <a:pt x="114" y="188"/>
                    <a:pt x="119" y="190"/>
                    <a:pt x="122" y="193"/>
                  </a:cubicBezTo>
                  <a:cubicBezTo>
                    <a:pt x="124" y="191"/>
                    <a:pt x="124" y="191"/>
                    <a:pt x="124" y="191"/>
                  </a:cubicBezTo>
                  <a:cubicBezTo>
                    <a:pt x="121" y="189"/>
                    <a:pt x="118" y="187"/>
                    <a:pt x="114" y="185"/>
                  </a:cubicBezTo>
                  <a:cubicBezTo>
                    <a:pt x="114" y="185"/>
                    <a:pt x="115" y="185"/>
                    <a:pt x="115" y="185"/>
                  </a:cubicBezTo>
                  <a:cubicBezTo>
                    <a:pt x="124" y="186"/>
                    <a:pt x="133" y="186"/>
                    <a:pt x="142" y="186"/>
                  </a:cubicBezTo>
                  <a:cubicBezTo>
                    <a:pt x="162" y="186"/>
                    <a:pt x="182" y="184"/>
                    <a:pt x="198" y="179"/>
                  </a:cubicBezTo>
                  <a:cubicBezTo>
                    <a:pt x="199" y="180"/>
                    <a:pt x="199" y="180"/>
                    <a:pt x="199" y="180"/>
                  </a:cubicBezTo>
                  <a:cubicBezTo>
                    <a:pt x="201" y="182"/>
                    <a:pt x="204" y="184"/>
                    <a:pt x="207" y="185"/>
                  </a:cubicBezTo>
                  <a:cubicBezTo>
                    <a:pt x="206" y="185"/>
                    <a:pt x="206" y="185"/>
                    <a:pt x="205" y="185"/>
                  </a:cubicBezTo>
                  <a:cubicBezTo>
                    <a:pt x="204" y="187"/>
                    <a:pt x="204" y="187"/>
                    <a:pt x="204" y="187"/>
                  </a:cubicBezTo>
                  <a:cubicBezTo>
                    <a:pt x="209" y="190"/>
                    <a:pt x="213" y="193"/>
                    <a:pt x="218" y="195"/>
                  </a:cubicBezTo>
                  <a:cubicBezTo>
                    <a:pt x="203" y="196"/>
                    <a:pt x="173" y="204"/>
                    <a:pt x="173" y="204"/>
                  </a:cubicBezTo>
                  <a:cubicBezTo>
                    <a:pt x="173" y="204"/>
                    <a:pt x="208" y="203"/>
                    <a:pt x="215" y="201"/>
                  </a:cubicBezTo>
                  <a:cubicBezTo>
                    <a:pt x="222" y="200"/>
                    <a:pt x="219" y="207"/>
                    <a:pt x="219" y="207"/>
                  </a:cubicBezTo>
                  <a:cubicBezTo>
                    <a:pt x="219" y="207"/>
                    <a:pt x="227" y="204"/>
                    <a:pt x="228" y="200"/>
                  </a:cubicBezTo>
                  <a:cubicBezTo>
                    <a:pt x="243" y="206"/>
                    <a:pt x="258" y="211"/>
                    <a:pt x="273" y="214"/>
                  </a:cubicBezTo>
                  <a:cubicBezTo>
                    <a:pt x="276" y="214"/>
                    <a:pt x="276" y="214"/>
                    <a:pt x="276" y="214"/>
                  </a:cubicBezTo>
                  <a:cubicBezTo>
                    <a:pt x="274" y="212"/>
                    <a:pt x="274" y="212"/>
                    <a:pt x="274" y="212"/>
                  </a:cubicBezTo>
                  <a:cubicBezTo>
                    <a:pt x="267" y="203"/>
                    <a:pt x="254" y="193"/>
                    <a:pt x="240" y="184"/>
                  </a:cubicBezTo>
                  <a:cubicBezTo>
                    <a:pt x="230" y="179"/>
                    <a:pt x="221" y="174"/>
                    <a:pt x="212" y="171"/>
                  </a:cubicBezTo>
                  <a:cubicBezTo>
                    <a:pt x="213" y="170"/>
                    <a:pt x="214" y="169"/>
                    <a:pt x="214" y="169"/>
                  </a:cubicBezTo>
                  <a:cubicBezTo>
                    <a:pt x="214" y="169"/>
                    <a:pt x="212" y="169"/>
                    <a:pt x="208" y="169"/>
                  </a:cubicBezTo>
                  <a:cubicBezTo>
                    <a:pt x="209" y="167"/>
                    <a:pt x="209" y="165"/>
                    <a:pt x="209" y="163"/>
                  </a:cubicBezTo>
                  <a:cubicBezTo>
                    <a:pt x="215" y="161"/>
                    <a:pt x="220" y="159"/>
                    <a:pt x="223" y="157"/>
                  </a:cubicBezTo>
                  <a:cubicBezTo>
                    <a:pt x="223" y="155"/>
                    <a:pt x="223" y="155"/>
                    <a:pt x="223" y="155"/>
                  </a:cubicBezTo>
                  <a:cubicBezTo>
                    <a:pt x="218" y="155"/>
                    <a:pt x="213" y="156"/>
                    <a:pt x="208" y="156"/>
                  </a:cubicBezTo>
                  <a:cubicBezTo>
                    <a:pt x="208" y="150"/>
                    <a:pt x="207" y="144"/>
                    <a:pt x="206" y="138"/>
                  </a:cubicBezTo>
                  <a:cubicBezTo>
                    <a:pt x="206" y="137"/>
                    <a:pt x="205" y="137"/>
                    <a:pt x="205" y="137"/>
                  </a:cubicBezTo>
                  <a:cubicBezTo>
                    <a:pt x="204" y="132"/>
                    <a:pt x="204" y="126"/>
                    <a:pt x="204" y="121"/>
                  </a:cubicBezTo>
                  <a:cubicBezTo>
                    <a:pt x="208" y="139"/>
                    <a:pt x="213" y="152"/>
                    <a:pt x="213" y="152"/>
                  </a:cubicBezTo>
                  <a:cubicBezTo>
                    <a:pt x="211" y="146"/>
                    <a:pt x="210" y="141"/>
                    <a:pt x="209" y="135"/>
                  </a:cubicBezTo>
                  <a:cubicBezTo>
                    <a:pt x="211" y="135"/>
                    <a:pt x="212" y="134"/>
                    <a:pt x="212" y="132"/>
                  </a:cubicBezTo>
                  <a:cubicBezTo>
                    <a:pt x="210" y="127"/>
                    <a:pt x="209" y="121"/>
                    <a:pt x="207" y="115"/>
                  </a:cubicBezTo>
                  <a:cubicBezTo>
                    <a:pt x="204" y="44"/>
                    <a:pt x="253" y="29"/>
                    <a:pt x="270" y="21"/>
                  </a:cubicBezTo>
                  <a:cubicBezTo>
                    <a:pt x="289" y="11"/>
                    <a:pt x="314" y="13"/>
                    <a:pt x="337" y="20"/>
                  </a:cubicBezTo>
                  <a:cubicBezTo>
                    <a:pt x="352" y="24"/>
                    <a:pt x="468" y="80"/>
                    <a:pt x="544" y="117"/>
                  </a:cubicBezTo>
                  <a:close/>
                  <a:moveTo>
                    <a:pt x="442" y="344"/>
                  </a:moveTo>
                  <a:cubicBezTo>
                    <a:pt x="442" y="341"/>
                    <a:pt x="442" y="341"/>
                    <a:pt x="442" y="341"/>
                  </a:cubicBezTo>
                  <a:cubicBezTo>
                    <a:pt x="442" y="341"/>
                    <a:pt x="440" y="341"/>
                    <a:pt x="438" y="341"/>
                  </a:cubicBezTo>
                  <a:cubicBezTo>
                    <a:pt x="433" y="337"/>
                    <a:pt x="429" y="333"/>
                    <a:pt x="425" y="329"/>
                  </a:cubicBezTo>
                  <a:cubicBezTo>
                    <a:pt x="434" y="329"/>
                    <a:pt x="442" y="334"/>
                    <a:pt x="450" y="341"/>
                  </a:cubicBezTo>
                  <a:cubicBezTo>
                    <a:pt x="454" y="345"/>
                    <a:pt x="458" y="348"/>
                    <a:pt x="461" y="351"/>
                  </a:cubicBezTo>
                  <a:cubicBezTo>
                    <a:pt x="461" y="355"/>
                    <a:pt x="461" y="358"/>
                    <a:pt x="461" y="358"/>
                  </a:cubicBezTo>
                  <a:cubicBezTo>
                    <a:pt x="461" y="358"/>
                    <a:pt x="462" y="356"/>
                    <a:pt x="463" y="353"/>
                  </a:cubicBezTo>
                  <a:cubicBezTo>
                    <a:pt x="465" y="354"/>
                    <a:pt x="467" y="356"/>
                    <a:pt x="468" y="357"/>
                  </a:cubicBezTo>
                  <a:cubicBezTo>
                    <a:pt x="469" y="361"/>
                    <a:pt x="470" y="365"/>
                    <a:pt x="471" y="368"/>
                  </a:cubicBezTo>
                  <a:cubicBezTo>
                    <a:pt x="462" y="360"/>
                    <a:pt x="451" y="352"/>
                    <a:pt x="442" y="344"/>
                  </a:cubicBezTo>
                  <a:close/>
                  <a:moveTo>
                    <a:pt x="28" y="292"/>
                  </a:moveTo>
                  <a:cubicBezTo>
                    <a:pt x="31" y="293"/>
                    <a:pt x="33" y="294"/>
                    <a:pt x="36" y="295"/>
                  </a:cubicBezTo>
                  <a:cubicBezTo>
                    <a:pt x="53" y="311"/>
                    <a:pt x="72" y="325"/>
                    <a:pt x="92" y="335"/>
                  </a:cubicBezTo>
                  <a:cubicBezTo>
                    <a:pt x="96" y="338"/>
                    <a:pt x="100" y="342"/>
                    <a:pt x="104" y="345"/>
                  </a:cubicBezTo>
                  <a:cubicBezTo>
                    <a:pt x="84" y="333"/>
                    <a:pt x="65" y="321"/>
                    <a:pt x="47" y="307"/>
                  </a:cubicBezTo>
                  <a:cubicBezTo>
                    <a:pt x="47" y="307"/>
                    <a:pt x="47" y="307"/>
                    <a:pt x="47" y="307"/>
                  </a:cubicBezTo>
                  <a:cubicBezTo>
                    <a:pt x="47" y="307"/>
                    <a:pt x="47" y="307"/>
                    <a:pt x="47" y="307"/>
                  </a:cubicBezTo>
                  <a:cubicBezTo>
                    <a:pt x="40" y="302"/>
                    <a:pt x="34" y="297"/>
                    <a:pt x="28" y="292"/>
                  </a:cubicBezTo>
                  <a:close/>
                  <a:moveTo>
                    <a:pt x="435" y="400"/>
                  </a:moveTo>
                  <a:cubicBezTo>
                    <a:pt x="454" y="403"/>
                    <a:pt x="467" y="408"/>
                    <a:pt x="475" y="415"/>
                  </a:cubicBezTo>
                  <a:cubicBezTo>
                    <a:pt x="474" y="416"/>
                    <a:pt x="473" y="417"/>
                    <a:pt x="472" y="417"/>
                  </a:cubicBezTo>
                  <a:cubicBezTo>
                    <a:pt x="472" y="416"/>
                    <a:pt x="472" y="416"/>
                    <a:pt x="472" y="415"/>
                  </a:cubicBezTo>
                  <a:cubicBezTo>
                    <a:pt x="469" y="414"/>
                    <a:pt x="469" y="414"/>
                    <a:pt x="469" y="414"/>
                  </a:cubicBezTo>
                  <a:cubicBezTo>
                    <a:pt x="469" y="416"/>
                    <a:pt x="468" y="418"/>
                    <a:pt x="468" y="419"/>
                  </a:cubicBezTo>
                  <a:cubicBezTo>
                    <a:pt x="465" y="421"/>
                    <a:pt x="462" y="422"/>
                    <a:pt x="458" y="422"/>
                  </a:cubicBezTo>
                  <a:cubicBezTo>
                    <a:pt x="459" y="422"/>
                    <a:pt x="459" y="421"/>
                    <a:pt x="460" y="420"/>
                  </a:cubicBezTo>
                  <a:cubicBezTo>
                    <a:pt x="460" y="420"/>
                    <a:pt x="455" y="420"/>
                    <a:pt x="445" y="419"/>
                  </a:cubicBezTo>
                  <a:cubicBezTo>
                    <a:pt x="448" y="418"/>
                    <a:pt x="450" y="418"/>
                    <a:pt x="453" y="417"/>
                  </a:cubicBezTo>
                  <a:cubicBezTo>
                    <a:pt x="455" y="417"/>
                    <a:pt x="456" y="417"/>
                    <a:pt x="458" y="417"/>
                  </a:cubicBezTo>
                  <a:cubicBezTo>
                    <a:pt x="458" y="416"/>
                    <a:pt x="458" y="416"/>
                    <a:pt x="458" y="416"/>
                  </a:cubicBezTo>
                  <a:cubicBezTo>
                    <a:pt x="460" y="415"/>
                    <a:pt x="460" y="415"/>
                    <a:pt x="460" y="415"/>
                  </a:cubicBezTo>
                  <a:cubicBezTo>
                    <a:pt x="457" y="414"/>
                    <a:pt x="457" y="414"/>
                    <a:pt x="457" y="414"/>
                  </a:cubicBezTo>
                  <a:cubicBezTo>
                    <a:pt x="452" y="411"/>
                    <a:pt x="446" y="409"/>
                    <a:pt x="440" y="408"/>
                  </a:cubicBezTo>
                  <a:cubicBezTo>
                    <a:pt x="443" y="408"/>
                    <a:pt x="445" y="408"/>
                    <a:pt x="448" y="408"/>
                  </a:cubicBezTo>
                  <a:cubicBezTo>
                    <a:pt x="448" y="406"/>
                    <a:pt x="448" y="406"/>
                    <a:pt x="448" y="406"/>
                  </a:cubicBezTo>
                  <a:cubicBezTo>
                    <a:pt x="448" y="406"/>
                    <a:pt x="448" y="406"/>
                    <a:pt x="448" y="406"/>
                  </a:cubicBezTo>
                  <a:cubicBezTo>
                    <a:pt x="448" y="406"/>
                    <a:pt x="448" y="406"/>
                    <a:pt x="448" y="406"/>
                  </a:cubicBezTo>
                  <a:cubicBezTo>
                    <a:pt x="448" y="406"/>
                    <a:pt x="448" y="406"/>
                    <a:pt x="448" y="406"/>
                  </a:cubicBezTo>
                  <a:cubicBezTo>
                    <a:pt x="444" y="405"/>
                    <a:pt x="440" y="405"/>
                    <a:pt x="436" y="405"/>
                  </a:cubicBezTo>
                  <a:cubicBezTo>
                    <a:pt x="438" y="405"/>
                    <a:pt x="440" y="405"/>
                    <a:pt x="442" y="405"/>
                  </a:cubicBezTo>
                  <a:cubicBezTo>
                    <a:pt x="443" y="402"/>
                    <a:pt x="443" y="402"/>
                    <a:pt x="443" y="402"/>
                  </a:cubicBezTo>
                  <a:cubicBezTo>
                    <a:pt x="440" y="401"/>
                    <a:pt x="438" y="401"/>
                    <a:pt x="435" y="400"/>
                  </a:cubicBezTo>
                  <a:close/>
                  <a:moveTo>
                    <a:pt x="453" y="434"/>
                  </a:moveTo>
                  <a:cubicBezTo>
                    <a:pt x="455" y="436"/>
                    <a:pt x="458" y="437"/>
                    <a:pt x="460" y="439"/>
                  </a:cubicBezTo>
                  <a:cubicBezTo>
                    <a:pt x="459" y="440"/>
                    <a:pt x="459" y="441"/>
                    <a:pt x="459" y="441"/>
                  </a:cubicBezTo>
                  <a:cubicBezTo>
                    <a:pt x="457" y="442"/>
                    <a:pt x="454" y="442"/>
                    <a:pt x="452" y="442"/>
                  </a:cubicBezTo>
                  <a:cubicBezTo>
                    <a:pt x="452" y="439"/>
                    <a:pt x="452" y="437"/>
                    <a:pt x="453" y="434"/>
                  </a:cubicBezTo>
                  <a:close/>
                  <a:moveTo>
                    <a:pt x="228" y="482"/>
                  </a:moveTo>
                  <a:cubicBezTo>
                    <a:pt x="234" y="483"/>
                    <a:pt x="239" y="484"/>
                    <a:pt x="245" y="485"/>
                  </a:cubicBezTo>
                  <a:cubicBezTo>
                    <a:pt x="246" y="485"/>
                    <a:pt x="248" y="486"/>
                    <a:pt x="249" y="487"/>
                  </a:cubicBezTo>
                  <a:cubicBezTo>
                    <a:pt x="249" y="487"/>
                    <a:pt x="249" y="487"/>
                    <a:pt x="249" y="488"/>
                  </a:cubicBezTo>
                  <a:cubicBezTo>
                    <a:pt x="239" y="486"/>
                    <a:pt x="229" y="485"/>
                    <a:pt x="219" y="482"/>
                  </a:cubicBezTo>
                  <a:cubicBezTo>
                    <a:pt x="221" y="482"/>
                    <a:pt x="224" y="482"/>
                    <a:pt x="227" y="482"/>
                  </a:cubicBezTo>
                  <a:cubicBezTo>
                    <a:pt x="227" y="482"/>
                    <a:pt x="228" y="482"/>
                    <a:pt x="228" y="482"/>
                  </a:cubicBezTo>
                  <a:close/>
                  <a:moveTo>
                    <a:pt x="272" y="474"/>
                  </a:moveTo>
                  <a:cubicBezTo>
                    <a:pt x="273" y="474"/>
                    <a:pt x="275" y="474"/>
                    <a:pt x="276" y="474"/>
                  </a:cubicBezTo>
                  <a:cubicBezTo>
                    <a:pt x="279" y="474"/>
                    <a:pt x="282" y="474"/>
                    <a:pt x="285" y="474"/>
                  </a:cubicBezTo>
                  <a:cubicBezTo>
                    <a:pt x="288" y="476"/>
                    <a:pt x="290" y="478"/>
                    <a:pt x="293" y="480"/>
                  </a:cubicBezTo>
                  <a:cubicBezTo>
                    <a:pt x="295" y="481"/>
                    <a:pt x="296" y="482"/>
                    <a:pt x="298" y="483"/>
                  </a:cubicBezTo>
                  <a:cubicBezTo>
                    <a:pt x="296" y="483"/>
                    <a:pt x="294" y="483"/>
                    <a:pt x="292" y="482"/>
                  </a:cubicBezTo>
                  <a:cubicBezTo>
                    <a:pt x="287" y="480"/>
                    <a:pt x="281" y="478"/>
                    <a:pt x="274" y="476"/>
                  </a:cubicBezTo>
                  <a:cubicBezTo>
                    <a:pt x="273" y="475"/>
                    <a:pt x="272" y="475"/>
                    <a:pt x="272" y="474"/>
                  </a:cubicBezTo>
                  <a:close/>
                  <a:moveTo>
                    <a:pt x="292" y="490"/>
                  </a:moveTo>
                  <a:cubicBezTo>
                    <a:pt x="291" y="489"/>
                    <a:pt x="290" y="489"/>
                    <a:pt x="290" y="488"/>
                  </a:cubicBezTo>
                  <a:cubicBezTo>
                    <a:pt x="291" y="489"/>
                    <a:pt x="293" y="489"/>
                    <a:pt x="295" y="490"/>
                  </a:cubicBezTo>
                  <a:cubicBezTo>
                    <a:pt x="294" y="490"/>
                    <a:pt x="294" y="490"/>
                    <a:pt x="294" y="490"/>
                  </a:cubicBezTo>
                  <a:cubicBezTo>
                    <a:pt x="293" y="490"/>
                    <a:pt x="292" y="490"/>
                    <a:pt x="292" y="490"/>
                  </a:cubicBezTo>
                  <a:close/>
                  <a:moveTo>
                    <a:pt x="292" y="485"/>
                  </a:moveTo>
                  <a:cubicBezTo>
                    <a:pt x="294" y="486"/>
                    <a:pt x="296" y="487"/>
                    <a:pt x="298" y="488"/>
                  </a:cubicBezTo>
                  <a:cubicBezTo>
                    <a:pt x="293" y="487"/>
                    <a:pt x="288" y="485"/>
                    <a:pt x="284" y="483"/>
                  </a:cubicBezTo>
                  <a:cubicBezTo>
                    <a:pt x="284" y="483"/>
                    <a:pt x="283" y="483"/>
                    <a:pt x="283" y="483"/>
                  </a:cubicBezTo>
                  <a:cubicBezTo>
                    <a:pt x="286" y="484"/>
                    <a:pt x="289" y="484"/>
                    <a:pt x="292" y="485"/>
                  </a:cubicBezTo>
                  <a:close/>
                  <a:moveTo>
                    <a:pt x="299" y="486"/>
                  </a:moveTo>
                  <a:cubicBezTo>
                    <a:pt x="300" y="486"/>
                    <a:pt x="301" y="486"/>
                    <a:pt x="302" y="486"/>
                  </a:cubicBezTo>
                  <a:cubicBezTo>
                    <a:pt x="305" y="488"/>
                    <a:pt x="307" y="490"/>
                    <a:pt x="310" y="492"/>
                  </a:cubicBezTo>
                  <a:cubicBezTo>
                    <a:pt x="308" y="491"/>
                    <a:pt x="306" y="491"/>
                    <a:pt x="305" y="490"/>
                  </a:cubicBezTo>
                  <a:cubicBezTo>
                    <a:pt x="305" y="490"/>
                    <a:pt x="305" y="490"/>
                    <a:pt x="305" y="490"/>
                  </a:cubicBezTo>
                  <a:cubicBezTo>
                    <a:pt x="303" y="489"/>
                    <a:pt x="301" y="487"/>
                    <a:pt x="299" y="486"/>
                  </a:cubicBezTo>
                  <a:close/>
                  <a:moveTo>
                    <a:pt x="284" y="487"/>
                  </a:moveTo>
                  <a:cubicBezTo>
                    <a:pt x="282" y="486"/>
                    <a:pt x="279" y="485"/>
                    <a:pt x="277" y="484"/>
                  </a:cubicBezTo>
                  <a:cubicBezTo>
                    <a:pt x="279" y="484"/>
                    <a:pt x="280" y="485"/>
                    <a:pt x="282" y="486"/>
                  </a:cubicBezTo>
                  <a:cubicBezTo>
                    <a:pt x="283" y="486"/>
                    <a:pt x="284" y="487"/>
                    <a:pt x="284" y="487"/>
                  </a:cubicBezTo>
                  <a:close/>
                  <a:moveTo>
                    <a:pt x="270" y="478"/>
                  </a:moveTo>
                  <a:cubicBezTo>
                    <a:pt x="271" y="478"/>
                    <a:pt x="272" y="478"/>
                    <a:pt x="273" y="479"/>
                  </a:cubicBezTo>
                  <a:cubicBezTo>
                    <a:pt x="273" y="479"/>
                    <a:pt x="273" y="479"/>
                    <a:pt x="273" y="479"/>
                  </a:cubicBezTo>
                  <a:cubicBezTo>
                    <a:pt x="273" y="479"/>
                    <a:pt x="272" y="478"/>
                    <a:pt x="271" y="478"/>
                  </a:cubicBezTo>
                  <a:cubicBezTo>
                    <a:pt x="270" y="478"/>
                    <a:pt x="270" y="478"/>
                    <a:pt x="270" y="478"/>
                  </a:cubicBezTo>
                  <a:close/>
                  <a:moveTo>
                    <a:pt x="291" y="476"/>
                  </a:moveTo>
                  <a:cubicBezTo>
                    <a:pt x="293" y="476"/>
                    <a:pt x="295" y="476"/>
                    <a:pt x="296" y="477"/>
                  </a:cubicBezTo>
                  <a:cubicBezTo>
                    <a:pt x="301" y="479"/>
                    <a:pt x="306" y="482"/>
                    <a:pt x="310" y="485"/>
                  </a:cubicBezTo>
                  <a:cubicBezTo>
                    <a:pt x="308" y="484"/>
                    <a:pt x="306" y="484"/>
                    <a:pt x="303" y="484"/>
                  </a:cubicBezTo>
                  <a:cubicBezTo>
                    <a:pt x="300" y="482"/>
                    <a:pt x="297" y="480"/>
                    <a:pt x="295" y="478"/>
                  </a:cubicBezTo>
                  <a:cubicBezTo>
                    <a:pt x="294" y="477"/>
                    <a:pt x="292" y="476"/>
                    <a:pt x="291" y="476"/>
                  </a:cubicBezTo>
                  <a:close/>
                  <a:moveTo>
                    <a:pt x="426" y="509"/>
                  </a:moveTo>
                  <a:cubicBezTo>
                    <a:pt x="426" y="509"/>
                    <a:pt x="425" y="509"/>
                    <a:pt x="425" y="508"/>
                  </a:cubicBezTo>
                  <a:cubicBezTo>
                    <a:pt x="431" y="510"/>
                    <a:pt x="438" y="511"/>
                    <a:pt x="444" y="511"/>
                  </a:cubicBezTo>
                  <a:cubicBezTo>
                    <a:pt x="445" y="512"/>
                    <a:pt x="446" y="513"/>
                    <a:pt x="447" y="514"/>
                  </a:cubicBezTo>
                  <a:cubicBezTo>
                    <a:pt x="440" y="513"/>
                    <a:pt x="433" y="511"/>
                    <a:pt x="426" y="509"/>
                  </a:cubicBezTo>
                  <a:close/>
                  <a:moveTo>
                    <a:pt x="427" y="461"/>
                  </a:moveTo>
                  <a:cubicBezTo>
                    <a:pt x="426" y="461"/>
                    <a:pt x="426" y="461"/>
                    <a:pt x="426" y="461"/>
                  </a:cubicBezTo>
                  <a:cubicBezTo>
                    <a:pt x="427" y="461"/>
                    <a:pt x="427" y="461"/>
                    <a:pt x="428" y="462"/>
                  </a:cubicBezTo>
                  <a:cubicBezTo>
                    <a:pt x="428" y="461"/>
                    <a:pt x="427" y="461"/>
                    <a:pt x="427" y="461"/>
                  </a:cubicBezTo>
                  <a:close/>
                  <a:moveTo>
                    <a:pt x="440" y="467"/>
                  </a:moveTo>
                  <a:cubicBezTo>
                    <a:pt x="439" y="469"/>
                    <a:pt x="439" y="469"/>
                    <a:pt x="439" y="469"/>
                  </a:cubicBezTo>
                  <a:cubicBezTo>
                    <a:pt x="439" y="469"/>
                    <a:pt x="438" y="469"/>
                    <a:pt x="437" y="468"/>
                  </a:cubicBezTo>
                  <a:cubicBezTo>
                    <a:pt x="435" y="467"/>
                    <a:pt x="433" y="466"/>
                    <a:pt x="431" y="464"/>
                  </a:cubicBezTo>
                  <a:cubicBezTo>
                    <a:pt x="432" y="464"/>
                    <a:pt x="432" y="464"/>
                    <a:pt x="433" y="464"/>
                  </a:cubicBezTo>
                  <a:cubicBezTo>
                    <a:pt x="433" y="462"/>
                    <a:pt x="433" y="462"/>
                    <a:pt x="433" y="462"/>
                  </a:cubicBezTo>
                  <a:cubicBezTo>
                    <a:pt x="434" y="463"/>
                    <a:pt x="435" y="463"/>
                    <a:pt x="436" y="463"/>
                  </a:cubicBezTo>
                  <a:cubicBezTo>
                    <a:pt x="437" y="464"/>
                    <a:pt x="438" y="466"/>
                    <a:pt x="440" y="467"/>
                  </a:cubicBezTo>
                  <a:close/>
                  <a:moveTo>
                    <a:pt x="317" y="485"/>
                  </a:moveTo>
                  <a:cubicBezTo>
                    <a:pt x="316" y="484"/>
                    <a:pt x="315" y="484"/>
                    <a:pt x="313" y="483"/>
                  </a:cubicBezTo>
                  <a:cubicBezTo>
                    <a:pt x="312" y="482"/>
                    <a:pt x="311" y="481"/>
                    <a:pt x="310" y="480"/>
                  </a:cubicBezTo>
                  <a:cubicBezTo>
                    <a:pt x="315" y="482"/>
                    <a:pt x="320" y="484"/>
                    <a:pt x="324" y="485"/>
                  </a:cubicBezTo>
                  <a:cubicBezTo>
                    <a:pt x="323" y="485"/>
                    <a:pt x="322" y="485"/>
                    <a:pt x="321" y="485"/>
                  </a:cubicBezTo>
                  <a:cubicBezTo>
                    <a:pt x="319" y="485"/>
                    <a:pt x="318" y="485"/>
                    <a:pt x="317" y="485"/>
                  </a:cubicBezTo>
                  <a:close/>
                  <a:moveTo>
                    <a:pt x="420" y="508"/>
                  </a:moveTo>
                  <a:cubicBezTo>
                    <a:pt x="420" y="508"/>
                    <a:pt x="420" y="508"/>
                    <a:pt x="420" y="507"/>
                  </a:cubicBezTo>
                  <a:cubicBezTo>
                    <a:pt x="420" y="508"/>
                    <a:pt x="420" y="508"/>
                    <a:pt x="420" y="508"/>
                  </a:cubicBezTo>
                  <a:cubicBezTo>
                    <a:pt x="420" y="508"/>
                    <a:pt x="420" y="508"/>
                    <a:pt x="420" y="508"/>
                  </a:cubicBezTo>
                  <a:close/>
                  <a:moveTo>
                    <a:pt x="435" y="469"/>
                  </a:moveTo>
                  <a:cubicBezTo>
                    <a:pt x="435" y="470"/>
                    <a:pt x="435" y="470"/>
                    <a:pt x="435" y="470"/>
                  </a:cubicBezTo>
                  <a:cubicBezTo>
                    <a:pt x="435" y="470"/>
                    <a:pt x="435" y="470"/>
                    <a:pt x="435" y="470"/>
                  </a:cubicBezTo>
                  <a:cubicBezTo>
                    <a:pt x="434" y="470"/>
                    <a:pt x="434" y="470"/>
                    <a:pt x="434" y="470"/>
                  </a:cubicBezTo>
                  <a:cubicBezTo>
                    <a:pt x="434" y="469"/>
                    <a:pt x="434" y="469"/>
                    <a:pt x="435" y="469"/>
                  </a:cubicBezTo>
                  <a:close/>
                  <a:moveTo>
                    <a:pt x="393" y="500"/>
                  </a:moveTo>
                  <a:cubicBezTo>
                    <a:pt x="389" y="498"/>
                    <a:pt x="384" y="496"/>
                    <a:pt x="380" y="495"/>
                  </a:cubicBezTo>
                  <a:cubicBezTo>
                    <a:pt x="383" y="494"/>
                    <a:pt x="385" y="494"/>
                    <a:pt x="388" y="494"/>
                  </a:cubicBezTo>
                  <a:cubicBezTo>
                    <a:pt x="391" y="496"/>
                    <a:pt x="393" y="498"/>
                    <a:pt x="396" y="500"/>
                  </a:cubicBezTo>
                  <a:cubicBezTo>
                    <a:pt x="395" y="500"/>
                    <a:pt x="394" y="500"/>
                    <a:pt x="393" y="500"/>
                  </a:cubicBezTo>
                  <a:close/>
                  <a:moveTo>
                    <a:pt x="389" y="492"/>
                  </a:moveTo>
                  <a:cubicBezTo>
                    <a:pt x="388" y="490"/>
                    <a:pt x="386" y="489"/>
                    <a:pt x="385" y="488"/>
                  </a:cubicBezTo>
                  <a:cubicBezTo>
                    <a:pt x="390" y="489"/>
                    <a:pt x="395" y="489"/>
                    <a:pt x="400" y="489"/>
                  </a:cubicBezTo>
                  <a:cubicBezTo>
                    <a:pt x="401" y="490"/>
                    <a:pt x="402" y="491"/>
                    <a:pt x="403" y="492"/>
                  </a:cubicBezTo>
                  <a:cubicBezTo>
                    <a:pt x="398" y="492"/>
                    <a:pt x="394" y="492"/>
                    <a:pt x="389" y="492"/>
                  </a:cubicBezTo>
                  <a:cubicBezTo>
                    <a:pt x="389" y="492"/>
                    <a:pt x="389" y="492"/>
                    <a:pt x="389" y="492"/>
                  </a:cubicBezTo>
                  <a:close/>
                  <a:moveTo>
                    <a:pt x="361" y="485"/>
                  </a:moveTo>
                  <a:cubicBezTo>
                    <a:pt x="361" y="485"/>
                    <a:pt x="362" y="485"/>
                    <a:pt x="362" y="485"/>
                  </a:cubicBezTo>
                  <a:cubicBezTo>
                    <a:pt x="366" y="488"/>
                    <a:pt x="370" y="491"/>
                    <a:pt x="374" y="494"/>
                  </a:cubicBezTo>
                  <a:cubicBezTo>
                    <a:pt x="373" y="494"/>
                    <a:pt x="373" y="494"/>
                    <a:pt x="373" y="494"/>
                  </a:cubicBezTo>
                  <a:cubicBezTo>
                    <a:pt x="369" y="491"/>
                    <a:pt x="365" y="488"/>
                    <a:pt x="361" y="485"/>
                  </a:cubicBezTo>
                  <a:close/>
                  <a:moveTo>
                    <a:pt x="378" y="473"/>
                  </a:moveTo>
                  <a:cubicBezTo>
                    <a:pt x="378" y="473"/>
                    <a:pt x="377" y="472"/>
                    <a:pt x="376" y="472"/>
                  </a:cubicBezTo>
                  <a:cubicBezTo>
                    <a:pt x="376" y="473"/>
                    <a:pt x="376" y="473"/>
                    <a:pt x="376" y="473"/>
                  </a:cubicBezTo>
                  <a:cubicBezTo>
                    <a:pt x="372" y="472"/>
                    <a:pt x="368" y="472"/>
                    <a:pt x="364" y="471"/>
                  </a:cubicBezTo>
                  <a:cubicBezTo>
                    <a:pt x="373" y="471"/>
                    <a:pt x="382" y="472"/>
                    <a:pt x="391" y="473"/>
                  </a:cubicBezTo>
                  <a:cubicBezTo>
                    <a:pt x="388" y="473"/>
                    <a:pt x="386" y="473"/>
                    <a:pt x="383" y="473"/>
                  </a:cubicBezTo>
                  <a:cubicBezTo>
                    <a:pt x="381" y="473"/>
                    <a:pt x="380" y="473"/>
                    <a:pt x="378" y="473"/>
                  </a:cubicBezTo>
                  <a:close/>
                  <a:moveTo>
                    <a:pt x="352" y="472"/>
                  </a:moveTo>
                  <a:cubicBezTo>
                    <a:pt x="353" y="472"/>
                    <a:pt x="354" y="472"/>
                    <a:pt x="356" y="472"/>
                  </a:cubicBezTo>
                  <a:cubicBezTo>
                    <a:pt x="355" y="471"/>
                    <a:pt x="355" y="471"/>
                    <a:pt x="355" y="471"/>
                  </a:cubicBezTo>
                  <a:cubicBezTo>
                    <a:pt x="356" y="471"/>
                    <a:pt x="357" y="471"/>
                    <a:pt x="357" y="471"/>
                  </a:cubicBezTo>
                  <a:cubicBezTo>
                    <a:pt x="357" y="472"/>
                    <a:pt x="357" y="472"/>
                    <a:pt x="357" y="472"/>
                  </a:cubicBezTo>
                  <a:cubicBezTo>
                    <a:pt x="357" y="472"/>
                    <a:pt x="357" y="472"/>
                    <a:pt x="357" y="473"/>
                  </a:cubicBezTo>
                  <a:cubicBezTo>
                    <a:pt x="355" y="472"/>
                    <a:pt x="353" y="472"/>
                    <a:pt x="352" y="472"/>
                  </a:cubicBezTo>
                  <a:close/>
                  <a:moveTo>
                    <a:pt x="377" y="477"/>
                  </a:moveTo>
                  <a:cubicBezTo>
                    <a:pt x="375" y="477"/>
                    <a:pt x="373" y="477"/>
                    <a:pt x="371" y="477"/>
                  </a:cubicBezTo>
                  <a:cubicBezTo>
                    <a:pt x="370" y="477"/>
                    <a:pt x="370" y="477"/>
                    <a:pt x="369" y="477"/>
                  </a:cubicBezTo>
                  <a:cubicBezTo>
                    <a:pt x="369" y="477"/>
                    <a:pt x="369" y="476"/>
                    <a:pt x="368" y="476"/>
                  </a:cubicBezTo>
                  <a:cubicBezTo>
                    <a:pt x="371" y="476"/>
                    <a:pt x="374" y="477"/>
                    <a:pt x="377" y="477"/>
                  </a:cubicBezTo>
                  <a:close/>
                  <a:moveTo>
                    <a:pt x="371" y="481"/>
                  </a:moveTo>
                  <a:cubicBezTo>
                    <a:pt x="367" y="481"/>
                    <a:pt x="362" y="480"/>
                    <a:pt x="358" y="479"/>
                  </a:cubicBezTo>
                  <a:cubicBezTo>
                    <a:pt x="356" y="477"/>
                    <a:pt x="354" y="476"/>
                    <a:pt x="351" y="475"/>
                  </a:cubicBezTo>
                  <a:cubicBezTo>
                    <a:pt x="355" y="475"/>
                    <a:pt x="359" y="475"/>
                    <a:pt x="363" y="475"/>
                  </a:cubicBezTo>
                  <a:cubicBezTo>
                    <a:pt x="363" y="476"/>
                    <a:pt x="364" y="476"/>
                    <a:pt x="365" y="477"/>
                  </a:cubicBezTo>
                  <a:cubicBezTo>
                    <a:pt x="365" y="477"/>
                    <a:pt x="365" y="477"/>
                    <a:pt x="365" y="477"/>
                  </a:cubicBezTo>
                  <a:cubicBezTo>
                    <a:pt x="364" y="477"/>
                    <a:pt x="364" y="477"/>
                    <a:pt x="363" y="477"/>
                  </a:cubicBezTo>
                  <a:cubicBezTo>
                    <a:pt x="363" y="480"/>
                    <a:pt x="363" y="480"/>
                    <a:pt x="363" y="480"/>
                  </a:cubicBezTo>
                  <a:cubicBezTo>
                    <a:pt x="365" y="479"/>
                    <a:pt x="367" y="479"/>
                    <a:pt x="369" y="479"/>
                  </a:cubicBezTo>
                  <a:cubicBezTo>
                    <a:pt x="370" y="480"/>
                    <a:pt x="370" y="481"/>
                    <a:pt x="371" y="481"/>
                  </a:cubicBezTo>
                  <a:close/>
                  <a:moveTo>
                    <a:pt x="342" y="470"/>
                  </a:moveTo>
                  <a:cubicBezTo>
                    <a:pt x="344" y="470"/>
                    <a:pt x="346" y="470"/>
                    <a:pt x="348" y="470"/>
                  </a:cubicBezTo>
                  <a:cubicBezTo>
                    <a:pt x="346" y="470"/>
                    <a:pt x="345" y="470"/>
                    <a:pt x="343" y="470"/>
                  </a:cubicBezTo>
                  <a:cubicBezTo>
                    <a:pt x="343" y="470"/>
                    <a:pt x="342" y="470"/>
                    <a:pt x="342" y="470"/>
                  </a:cubicBezTo>
                  <a:close/>
                  <a:moveTo>
                    <a:pt x="402" y="471"/>
                  </a:moveTo>
                  <a:cubicBezTo>
                    <a:pt x="397" y="471"/>
                    <a:pt x="393" y="470"/>
                    <a:pt x="388" y="470"/>
                  </a:cubicBezTo>
                  <a:cubicBezTo>
                    <a:pt x="394" y="470"/>
                    <a:pt x="399" y="470"/>
                    <a:pt x="405" y="470"/>
                  </a:cubicBezTo>
                  <a:cubicBezTo>
                    <a:pt x="404" y="470"/>
                    <a:pt x="403" y="471"/>
                    <a:pt x="402" y="471"/>
                  </a:cubicBezTo>
                  <a:close/>
                  <a:moveTo>
                    <a:pt x="359" y="468"/>
                  </a:moveTo>
                  <a:cubicBezTo>
                    <a:pt x="360" y="468"/>
                    <a:pt x="361" y="468"/>
                    <a:pt x="362" y="467"/>
                  </a:cubicBezTo>
                  <a:cubicBezTo>
                    <a:pt x="366" y="468"/>
                    <a:pt x="371" y="469"/>
                    <a:pt x="375" y="469"/>
                  </a:cubicBezTo>
                  <a:cubicBezTo>
                    <a:pt x="370" y="469"/>
                    <a:pt x="365" y="468"/>
                    <a:pt x="359" y="468"/>
                  </a:cubicBezTo>
                  <a:close/>
                  <a:moveTo>
                    <a:pt x="387" y="480"/>
                  </a:moveTo>
                  <a:cubicBezTo>
                    <a:pt x="389" y="482"/>
                    <a:pt x="392" y="483"/>
                    <a:pt x="394" y="485"/>
                  </a:cubicBezTo>
                  <a:cubicBezTo>
                    <a:pt x="388" y="484"/>
                    <a:pt x="383" y="483"/>
                    <a:pt x="377" y="482"/>
                  </a:cubicBezTo>
                  <a:cubicBezTo>
                    <a:pt x="376" y="481"/>
                    <a:pt x="374" y="480"/>
                    <a:pt x="373" y="479"/>
                  </a:cubicBezTo>
                  <a:cubicBezTo>
                    <a:pt x="378" y="479"/>
                    <a:pt x="382" y="480"/>
                    <a:pt x="387" y="480"/>
                  </a:cubicBezTo>
                  <a:close/>
                  <a:moveTo>
                    <a:pt x="375" y="485"/>
                  </a:moveTo>
                  <a:cubicBezTo>
                    <a:pt x="371" y="484"/>
                    <a:pt x="367" y="483"/>
                    <a:pt x="363" y="483"/>
                  </a:cubicBezTo>
                  <a:cubicBezTo>
                    <a:pt x="363" y="483"/>
                    <a:pt x="363" y="483"/>
                    <a:pt x="363" y="482"/>
                  </a:cubicBezTo>
                  <a:cubicBezTo>
                    <a:pt x="367" y="483"/>
                    <a:pt x="371" y="484"/>
                    <a:pt x="375" y="485"/>
                  </a:cubicBezTo>
                  <a:close/>
                  <a:moveTo>
                    <a:pt x="349" y="477"/>
                  </a:moveTo>
                  <a:cubicBezTo>
                    <a:pt x="348" y="476"/>
                    <a:pt x="347" y="476"/>
                    <a:pt x="346" y="475"/>
                  </a:cubicBezTo>
                  <a:cubicBezTo>
                    <a:pt x="346" y="475"/>
                    <a:pt x="346" y="475"/>
                    <a:pt x="346" y="475"/>
                  </a:cubicBezTo>
                  <a:cubicBezTo>
                    <a:pt x="348" y="476"/>
                    <a:pt x="349" y="477"/>
                    <a:pt x="351" y="477"/>
                  </a:cubicBezTo>
                  <a:cubicBezTo>
                    <a:pt x="350" y="477"/>
                    <a:pt x="350" y="477"/>
                    <a:pt x="349" y="477"/>
                  </a:cubicBezTo>
                  <a:close/>
                  <a:moveTo>
                    <a:pt x="342" y="475"/>
                  </a:moveTo>
                  <a:cubicBezTo>
                    <a:pt x="341" y="475"/>
                    <a:pt x="340" y="475"/>
                    <a:pt x="340" y="475"/>
                  </a:cubicBezTo>
                  <a:cubicBezTo>
                    <a:pt x="340" y="475"/>
                    <a:pt x="340" y="475"/>
                    <a:pt x="341" y="475"/>
                  </a:cubicBezTo>
                  <a:cubicBezTo>
                    <a:pt x="341" y="475"/>
                    <a:pt x="341" y="475"/>
                    <a:pt x="342" y="475"/>
                  </a:cubicBezTo>
                  <a:close/>
                  <a:moveTo>
                    <a:pt x="411" y="471"/>
                  </a:moveTo>
                  <a:cubicBezTo>
                    <a:pt x="412" y="471"/>
                    <a:pt x="413" y="472"/>
                    <a:pt x="415" y="472"/>
                  </a:cubicBezTo>
                  <a:cubicBezTo>
                    <a:pt x="413" y="472"/>
                    <a:pt x="411" y="472"/>
                    <a:pt x="409" y="472"/>
                  </a:cubicBezTo>
                  <a:cubicBezTo>
                    <a:pt x="409" y="471"/>
                    <a:pt x="410" y="471"/>
                    <a:pt x="411" y="471"/>
                  </a:cubicBezTo>
                  <a:close/>
                  <a:moveTo>
                    <a:pt x="425" y="476"/>
                  </a:moveTo>
                  <a:cubicBezTo>
                    <a:pt x="421" y="477"/>
                    <a:pt x="416" y="477"/>
                    <a:pt x="411" y="477"/>
                  </a:cubicBezTo>
                  <a:cubicBezTo>
                    <a:pt x="403" y="477"/>
                    <a:pt x="395" y="476"/>
                    <a:pt x="386" y="475"/>
                  </a:cubicBezTo>
                  <a:cubicBezTo>
                    <a:pt x="392" y="475"/>
                    <a:pt x="397" y="475"/>
                    <a:pt x="402" y="473"/>
                  </a:cubicBezTo>
                  <a:cubicBezTo>
                    <a:pt x="410" y="474"/>
                    <a:pt x="418" y="475"/>
                    <a:pt x="425" y="476"/>
                  </a:cubicBezTo>
                  <a:close/>
                  <a:moveTo>
                    <a:pt x="402" y="483"/>
                  </a:moveTo>
                  <a:cubicBezTo>
                    <a:pt x="406" y="484"/>
                    <a:pt x="409" y="486"/>
                    <a:pt x="413" y="487"/>
                  </a:cubicBezTo>
                  <a:cubicBezTo>
                    <a:pt x="408" y="487"/>
                    <a:pt x="404" y="486"/>
                    <a:pt x="399" y="486"/>
                  </a:cubicBezTo>
                  <a:cubicBezTo>
                    <a:pt x="397" y="484"/>
                    <a:pt x="395" y="482"/>
                    <a:pt x="393" y="481"/>
                  </a:cubicBezTo>
                  <a:cubicBezTo>
                    <a:pt x="396" y="481"/>
                    <a:pt x="399" y="482"/>
                    <a:pt x="402" y="483"/>
                  </a:cubicBezTo>
                  <a:close/>
                  <a:moveTo>
                    <a:pt x="380" y="488"/>
                  </a:moveTo>
                  <a:cubicBezTo>
                    <a:pt x="382" y="489"/>
                    <a:pt x="383" y="490"/>
                    <a:pt x="385" y="492"/>
                  </a:cubicBezTo>
                  <a:cubicBezTo>
                    <a:pt x="382" y="492"/>
                    <a:pt x="379" y="492"/>
                    <a:pt x="377" y="493"/>
                  </a:cubicBezTo>
                  <a:cubicBezTo>
                    <a:pt x="374" y="491"/>
                    <a:pt x="371" y="488"/>
                    <a:pt x="368" y="486"/>
                  </a:cubicBezTo>
                  <a:cubicBezTo>
                    <a:pt x="372" y="487"/>
                    <a:pt x="376" y="487"/>
                    <a:pt x="380" y="488"/>
                  </a:cubicBezTo>
                  <a:close/>
                  <a:moveTo>
                    <a:pt x="331" y="473"/>
                  </a:moveTo>
                  <a:cubicBezTo>
                    <a:pt x="332" y="473"/>
                    <a:pt x="333" y="473"/>
                    <a:pt x="335" y="473"/>
                  </a:cubicBezTo>
                  <a:cubicBezTo>
                    <a:pt x="335" y="473"/>
                    <a:pt x="334" y="473"/>
                    <a:pt x="334" y="473"/>
                  </a:cubicBezTo>
                  <a:cubicBezTo>
                    <a:pt x="332" y="473"/>
                    <a:pt x="332" y="473"/>
                    <a:pt x="332" y="473"/>
                  </a:cubicBezTo>
                  <a:cubicBezTo>
                    <a:pt x="332" y="473"/>
                    <a:pt x="331" y="473"/>
                    <a:pt x="331" y="473"/>
                  </a:cubicBezTo>
                  <a:close/>
                  <a:moveTo>
                    <a:pt x="422" y="470"/>
                  </a:moveTo>
                  <a:cubicBezTo>
                    <a:pt x="426" y="471"/>
                    <a:pt x="430" y="472"/>
                    <a:pt x="434" y="474"/>
                  </a:cubicBezTo>
                  <a:cubicBezTo>
                    <a:pt x="433" y="474"/>
                    <a:pt x="433" y="474"/>
                    <a:pt x="432" y="474"/>
                  </a:cubicBezTo>
                  <a:cubicBezTo>
                    <a:pt x="431" y="474"/>
                    <a:pt x="429" y="474"/>
                    <a:pt x="428" y="474"/>
                  </a:cubicBezTo>
                  <a:cubicBezTo>
                    <a:pt x="424" y="472"/>
                    <a:pt x="421" y="471"/>
                    <a:pt x="417" y="470"/>
                  </a:cubicBezTo>
                  <a:cubicBezTo>
                    <a:pt x="419" y="470"/>
                    <a:pt x="420" y="470"/>
                    <a:pt x="422" y="470"/>
                  </a:cubicBezTo>
                  <a:close/>
                  <a:moveTo>
                    <a:pt x="441" y="478"/>
                  </a:moveTo>
                  <a:cubicBezTo>
                    <a:pt x="441" y="478"/>
                    <a:pt x="440" y="478"/>
                    <a:pt x="440" y="478"/>
                  </a:cubicBezTo>
                  <a:cubicBezTo>
                    <a:pt x="440" y="478"/>
                    <a:pt x="440" y="478"/>
                    <a:pt x="441" y="478"/>
                  </a:cubicBezTo>
                  <a:cubicBezTo>
                    <a:pt x="441" y="478"/>
                    <a:pt x="441" y="478"/>
                    <a:pt x="441" y="478"/>
                  </a:cubicBezTo>
                  <a:close/>
                  <a:moveTo>
                    <a:pt x="432" y="478"/>
                  </a:moveTo>
                  <a:cubicBezTo>
                    <a:pt x="432" y="479"/>
                    <a:pt x="432" y="479"/>
                    <a:pt x="432" y="479"/>
                  </a:cubicBezTo>
                  <a:cubicBezTo>
                    <a:pt x="433" y="480"/>
                    <a:pt x="437" y="482"/>
                    <a:pt x="442" y="485"/>
                  </a:cubicBezTo>
                  <a:cubicBezTo>
                    <a:pt x="447" y="489"/>
                    <a:pt x="452" y="493"/>
                    <a:pt x="458" y="497"/>
                  </a:cubicBezTo>
                  <a:cubicBezTo>
                    <a:pt x="461" y="499"/>
                    <a:pt x="464" y="502"/>
                    <a:pt x="467" y="504"/>
                  </a:cubicBezTo>
                  <a:cubicBezTo>
                    <a:pt x="463" y="503"/>
                    <a:pt x="459" y="502"/>
                    <a:pt x="454" y="501"/>
                  </a:cubicBezTo>
                  <a:cubicBezTo>
                    <a:pt x="451" y="499"/>
                    <a:pt x="448" y="496"/>
                    <a:pt x="445" y="494"/>
                  </a:cubicBezTo>
                  <a:cubicBezTo>
                    <a:pt x="436" y="488"/>
                    <a:pt x="426" y="482"/>
                    <a:pt x="420" y="480"/>
                  </a:cubicBezTo>
                  <a:cubicBezTo>
                    <a:pt x="419" y="482"/>
                    <a:pt x="419" y="482"/>
                    <a:pt x="419" y="482"/>
                  </a:cubicBezTo>
                  <a:cubicBezTo>
                    <a:pt x="425" y="485"/>
                    <a:pt x="435" y="490"/>
                    <a:pt x="444" y="496"/>
                  </a:cubicBezTo>
                  <a:cubicBezTo>
                    <a:pt x="445" y="497"/>
                    <a:pt x="447" y="498"/>
                    <a:pt x="449" y="500"/>
                  </a:cubicBezTo>
                  <a:cubicBezTo>
                    <a:pt x="442" y="498"/>
                    <a:pt x="436" y="497"/>
                    <a:pt x="430" y="495"/>
                  </a:cubicBezTo>
                  <a:cubicBezTo>
                    <a:pt x="430" y="495"/>
                    <a:pt x="430" y="495"/>
                    <a:pt x="430" y="495"/>
                  </a:cubicBezTo>
                  <a:cubicBezTo>
                    <a:pt x="429" y="494"/>
                    <a:pt x="428" y="494"/>
                    <a:pt x="427" y="493"/>
                  </a:cubicBezTo>
                  <a:cubicBezTo>
                    <a:pt x="428" y="493"/>
                    <a:pt x="429" y="493"/>
                    <a:pt x="430" y="493"/>
                  </a:cubicBezTo>
                  <a:cubicBezTo>
                    <a:pt x="433" y="492"/>
                    <a:pt x="433" y="492"/>
                    <a:pt x="433" y="492"/>
                  </a:cubicBezTo>
                  <a:cubicBezTo>
                    <a:pt x="431" y="490"/>
                    <a:pt x="431" y="490"/>
                    <a:pt x="431" y="490"/>
                  </a:cubicBezTo>
                  <a:cubicBezTo>
                    <a:pt x="422" y="486"/>
                    <a:pt x="412" y="482"/>
                    <a:pt x="403" y="480"/>
                  </a:cubicBezTo>
                  <a:cubicBezTo>
                    <a:pt x="402" y="480"/>
                    <a:pt x="401" y="480"/>
                    <a:pt x="400" y="479"/>
                  </a:cubicBezTo>
                  <a:cubicBezTo>
                    <a:pt x="404" y="479"/>
                    <a:pt x="407" y="480"/>
                    <a:pt x="411" y="480"/>
                  </a:cubicBezTo>
                  <a:cubicBezTo>
                    <a:pt x="418" y="480"/>
                    <a:pt x="425" y="479"/>
                    <a:pt x="431" y="477"/>
                  </a:cubicBezTo>
                  <a:cubicBezTo>
                    <a:pt x="431" y="477"/>
                    <a:pt x="432" y="478"/>
                    <a:pt x="432" y="478"/>
                  </a:cubicBezTo>
                  <a:close/>
                  <a:moveTo>
                    <a:pt x="426" y="491"/>
                  </a:moveTo>
                  <a:cubicBezTo>
                    <a:pt x="426" y="491"/>
                    <a:pt x="425" y="491"/>
                    <a:pt x="425" y="491"/>
                  </a:cubicBezTo>
                  <a:cubicBezTo>
                    <a:pt x="423" y="490"/>
                    <a:pt x="420" y="489"/>
                    <a:pt x="418" y="487"/>
                  </a:cubicBezTo>
                  <a:cubicBezTo>
                    <a:pt x="421" y="489"/>
                    <a:pt x="424" y="490"/>
                    <a:pt x="426" y="491"/>
                  </a:cubicBezTo>
                  <a:close/>
                  <a:moveTo>
                    <a:pt x="466" y="506"/>
                  </a:moveTo>
                  <a:cubicBezTo>
                    <a:pt x="464" y="506"/>
                    <a:pt x="462" y="506"/>
                    <a:pt x="460" y="506"/>
                  </a:cubicBezTo>
                  <a:cubicBezTo>
                    <a:pt x="460" y="506"/>
                    <a:pt x="459" y="505"/>
                    <a:pt x="459" y="505"/>
                  </a:cubicBezTo>
                  <a:cubicBezTo>
                    <a:pt x="461" y="505"/>
                    <a:pt x="464" y="506"/>
                    <a:pt x="466" y="506"/>
                  </a:cubicBezTo>
                  <a:close/>
                  <a:moveTo>
                    <a:pt x="456" y="510"/>
                  </a:moveTo>
                  <a:cubicBezTo>
                    <a:pt x="453" y="509"/>
                    <a:pt x="449" y="509"/>
                    <a:pt x="446" y="508"/>
                  </a:cubicBezTo>
                  <a:cubicBezTo>
                    <a:pt x="448" y="508"/>
                    <a:pt x="450" y="508"/>
                    <a:pt x="451" y="508"/>
                  </a:cubicBezTo>
                  <a:cubicBezTo>
                    <a:pt x="453" y="509"/>
                    <a:pt x="454" y="509"/>
                    <a:pt x="456" y="510"/>
                  </a:cubicBezTo>
                  <a:close/>
                  <a:moveTo>
                    <a:pt x="459" y="508"/>
                  </a:moveTo>
                  <a:cubicBezTo>
                    <a:pt x="459" y="508"/>
                    <a:pt x="459" y="508"/>
                    <a:pt x="459" y="508"/>
                  </a:cubicBezTo>
                  <a:cubicBezTo>
                    <a:pt x="459" y="509"/>
                    <a:pt x="459" y="509"/>
                    <a:pt x="459" y="509"/>
                  </a:cubicBezTo>
                  <a:cubicBezTo>
                    <a:pt x="459" y="509"/>
                    <a:pt x="459" y="508"/>
                    <a:pt x="459" y="508"/>
                  </a:cubicBezTo>
                  <a:close/>
                  <a:moveTo>
                    <a:pt x="441" y="504"/>
                  </a:moveTo>
                  <a:cubicBezTo>
                    <a:pt x="442" y="505"/>
                    <a:pt x="443" y="505"/>
                    <a:pt x="444" y="505"/>
                  </a:cubicBezTo>
                  <a:cubicBezTo>
                    <a:pt x="443" y="505"/>
                    <a:pt x="442" y="505"/>
                    <a:pt x="442" y="505"/>
                  </a:cubicBezTo>
                  <a:cubicBezTo>
                    <a:pt x="441" y="505"/>
                    <a:pt x="441" y="504"/>
                    <a:pt x="441" y="504"/>
                  </a:cubicBezTo>
                  <a:close/>
                  <a:moveTo>
                    <a:pt x="436" y="500"/>
                  </a:moveTo>
                  <a:cubicBezTo>
                    <a:pt x="436" y="500"/>
                    <a:pt x="435" y="499"/>
                    <a:pt x="435" y="499"/>
                  </a:cubicBezTo>
                  <a:cubicBezTo>
                    <a:pt x="441" y="501"/>
                    <a:pt x="447" y="502"/>
                    <a:pt x="453" y="503"/>
                  </a:cubicBezTo>
                  <a:cubicBezTo>
                    <a:pt x="454" y="504"/>
                    <a:pt x="455" y="505"/>
                    <a:pt x="456" y="506"/>
                  </a:cubicBezTo>
                  <a:cubicBezTo>
                    <a:pt x="455" y="506"/>
                    <a:pt x="453" y="506"/>
                    <a:pt x="452" y="505"/>
                  </a:cubicBezTo>
                  <a:cubicBezTo>
                    <a:pt x="447" y="504"/>
                    <a:pt x="442" y="502"/>
                    <a:pt x="436" y="500"/>
                  </a:cubicBezTo>
                  <a:close/>
                  <a:moveTo>
                    <a:pt x="429" y="498"/>
                  </a:moveTo>
                  <a:cubicBezTo>
                    <a:pt x="422" y="496"/>
                    <a:pt x="415" y="494"/>
                    <a:pt x="408" y="493"/>
                  </a:cubicBezTo>
                  <a:cubicBezTo>
                    <a:pt x="407" y="492"/>
                    <a:pt x="405" y="491"/>
                    <a:pt x="404" y="490"/>
                  </a:cubicBezTo>
                  <a:cubicBezTo>
                    <a:pt x="408" y="490"/>
                    <a:pt x="412" y="490"/>
                    <a:pt x="416" y="490"/>
                  </a:cubicBezTo>
                  <a:cubicBezTo>
                    <a:pt x="416" y="489"/>
                    <a:pt x="416" y="489"/>
                    <a:pt x="416" y="489"/>
                  </a:cubicBezTo>
                  <a:cubicBezTo>
                    <a:pt x="418" y="490"/>
                    <a:pt x="420" y="491"/>
                    <a:pt x="421" y="492"/>
                  </a:cubicBezTo>
                  <a:cubicBezTo>
                    <a:pt x="421" y="492"/>
                    <a:pt x="420" y="492"/>
                    <a:pt x="419" y="493"/>
                  </a:cubicBezTo>
                  <a:cubicBezTo>
                    <a:pt x="419" y="495"/>
                    <a:pt x="419" y="495"/>
                    <a:pt x="419" y="495"/>
                  </a:cubicBezTo>
                  <a:cubicBezTo>
                    <a:pt x="422" y="496"/>
                    <a:pt x="426" y="497"/>
                    <a:pt x="429" y="498"/>
                  </a:cubicBezTo>
                  <a:cubicBezTo>
                    <a:pt x="429" y="498"/>
                    <a:pt x="429" y="498"/>
                    <a:pt x="429" y="498"/>
                  </a:cubicBezTo>
                  <a:close/>
                  <a:moveTo>
                    <a:pt x="377" y="497"/>
                  </a:moveTo>
                  <a:cubicBezTo>
                    <a:pt x="377" y="496"/>
                    <a:pt x="376" y="496"/>
                    <a:pt x="375" y="496"/>
                  </a:cubicBezTo>
                  <a:cubicBezTo>
                    <a:pt x="375" y="496"/>
                    <a:pt x="374" y="495"/>
                    <a:pt x="374" y="495"/>
                  </a:cubicBezTo>
                  <a:cubicBezTo>
                    <a:pt x="375" y="496"/>
                    <a:pt x="375" y="496"/>
                    <a:pt x="375" y="496"/>
                  </a:cubicBezTo>
                  <a:cubicBezTo>
                    <a:pt x="376" y="496"/>
                    <a:pt x="376" y="496"/>
                    <a:pt x="377" y="496"/>
                  </a:cubicBezTo>
                  <a:cubicBezTo>
                    <a:pt x="377" y="496"/>
                    <a:pt x="377" y="496"/>
                    <a:pt x="377" y="497"/>
                  </a:cubicBezTo>
                  <a:close/>
                  <a:moveTo>
                    <a:pt x="370" y="495"/>
                  </a:moveTo>
                  <a:cubicBezTo>
                    <a:pt x="366" y="495"/>
                    <a:pt x="362" y="494"/>
                    <a:pt x="357" y="493"/>
                  </a:cubicBezTo>
                  <a:cubicBezTo>
                    <a:pt x="344" y="487"/>
                    <a:pt x="331" y="479"/>
                    <a:pt x="317" y="472"/>
                  </a:cubicBezTo>
                  <a:cubicBezTo>
                    <a:pt x="324" y="474"/>
                    <a:pt x="331" y="476"/>
                    <a:pt x="337" y="477"/>
                  </a:cubicBezTo>
                  <a:cubicBezTo>
                    <a:pt x="343" y="480"/>
                    <a:pt x="348" y="481"/>
                    <a:pt x="354" y="483"/>
                  </a:cubicBezTo>
                  <a:cubicBezTo>
                    <a:pt x="360" y="487"/>
                    <a:pt x="365" y="491"/>
                    <a:pt x="370" y="495"/>
                  </a:cubicBezTo>
                  <a:close/>
                  <a:moveTo>
                    <a:pt x="313" y="468"/>
                  </a:moveTo>
                  <a:cubicBezTo>
                    <a:pt x="319" y="469"/>
                    <a:pt x="325" y="469"/>
                    <a:pt x="331" y="469"/>
                  </a:cubicBezTo>
                  <a:cubicBezTo>
                    <a:pt x="331" y="470"/>
                    <a:pt x="332" y="470"/>
                    <a:pt x="332" y="470"/>
                  </a:cubicBezTo>
                  <a:cubicBezTo>
                    <a:pt x="327" y="470"/>
                    <a:pt x="322" y="470"/>
                    <a:pt x="317" y="470"/>
                  </a:cubicBezTo>
                  <a:cubicBezTo>
                    <a:pt x="316" y="469"/>
                    <a:pt x="315" y="469"/>
                    <a:pt x="313" y="468"/>
                  </a:cubicBezTo>
                  <a:close/>
                  <a:moveTo>
                    <a:pt x="272" y="464"/>
                  </a:moveTo>
                  <a:cubicBezTo>
                    <a:pt x="272" y="464"/>
                    <a:pt x="271" y="464"/>
                    <a:pt x="271" y="464"/>
                  </a:cubicBezTo>
                  <a:cubicBezTo>
                    <a:pt x="274" y="464"/>
                    <a:pt x="276" y="464"/>
                    <a:pt x="279" y="464"/>
                  </a:cubicBezTo>
                  <a:cubicBezTo>
                    <a:pt x="279" y="464"/>
                    <a:pt x="279" y="464"/>
                    <a:pt x="279" y="464"/>
                  </a:cubicBezTo>
                  <a:cubicBezTo>
                    <a:pt x="278" y="464"/>
                    <a:pt x="277" y="464"/>
                    <a:pt x="276" y="464"/>
                  </a:cubicBezTo>
                  <a:cubicBezTo>
                    <a:pt x="274" y="464"/>
                    <a:pt x="273" y="464"/>
                    <a:pt x="272" y="464"/>
                  </a:cubicBezTo>
                  <a:close/>
                  <a:moveTo>
                    <a:pt x="430" y="470"/>
                  </a:moveTo>
                  <a:cubicBezTo>
                    <a:pt x="430" y="470"/>
                    <a:pt x="430" y="470"/>
                    <a:pt x="430" y="470"/>
                  </a:cubicBezTo>
                  <a:cubicBezTo>
                    <a:pt x="430" y="470"/>
                    <a:pt x="430" y="470"/>
                    <a:pt x="430" y="470"/>
                  </a:cubicBezTo>
                  <a:cubicBezTo>
                    <a:pt x="430" y="470"/>
                    <a:pt x="430" y="470"/>
                    <a:pt x="430" y="470"/>
                  </a:cubicBezTo>
                  <a:close/>
                  <a:moveTo>
                    <a:pt x="469" y="498"/>
                  </a:moveTo>
                  <a:cubicBezTo>
                    <a:pt x="472" y="501"/>
                    <a:pt x="475" y="504"/>
                    <a:pt x="478" y="507"/>
                  </a:cubicBezTo>
                  <a:cubicBezTo>
                    <a:pt x="476" y="506"/>
                    <a:pt x="474" y="506"/>
                    <a:pt x="472" y="505"/>
                  </a:cubicBezTo>
                  <a:cubicBezTo>
                    <a:pt x="471" y="504"/>
                    <a:pt x="470" y="503"/>
                    <a:pt x="469" y="502"/>
                  </a:cubicBezTo>
                  <a:cubicBezTo>
                    <a:pt x="460" y="495"/>
                    <a:pt x="450" y="488"/>
                    <a:pt x="443" y="483"/>
                  </a:cubicBezTo>
                  <a:cubicBezTo>
                    <a:pt x="441" y="482"/>
                    <a:pt x="439" y="481"/>
                    <a:pt x="437" y="480"/>
                  </a:cubicBezTo>
                  <a:cubicBezTo>
                    <a:pt x="441" y="481"/>
                    <a:pt x="445" y="483"/>
                    <a:pt x="449" y="484"/>
                  </a:cubicBezTo>
                  <a:cubicBezTo>
                    <a:pt x="453" y="487"/>
                    <a:pt x="458" y="490"/>
                    <a:pt x="462" y="492"/>
                  </a:cubicBezTo>
                  <a:cubicBezTo>
                    <a:pt x="465" y="494"/>
                    <a:pt x="467" y="496"/>
                    <a:pt x="469" y="498"/>
                  </a:cubicBezTo>
                  <a:close/>
                  <a:moveTo>
                    <a:pt x="480" y="509"/>
                  </a:moveTo>
                  <a:cubicBezTo>
                    <a:pt x="482" y="512"/>
                    <a:pt x="485" y="515"/>
                    <a:pt x="488" y="518"/>
                  </a:cubicBezTo>
                  <a:cubicBezTo>
                    <a:pt x="486" y="517"/>
                    <a:pt x="485" y="517"/>
                    <a:pt x="484" y="517"/>
                  </a:cubicBezTo>
                  <a:cubicBezTo>
                    <a:pt x="482" y="514"/>
                    <a:pt x="480" y="512"/>
                    <a:pt x="477" y="510"/>
                  </a:cubicBezTo>
                  <a:cubicBezTo>
                    <a:pt x="478" y="510"/>
                    <a:pt x="479" y="510"/>
                    <a:pt x="479" y="510"/>
                  </a:cubicBezTo>
                  <a:lnTo>
                    <a:pt x="480" y="509"/>
                  </a:lnTo>
                  <a:close/>
                  <a:moveTo>
                    <a:pt x="479" y="515"/>
                  </a:moveTo>
                  <a:cubicBezTo>
                    <a:pt x="475" y="514"/>
                    <a:pt x="470" y="513"/>
                    <a:pt x="466" y="512"/>
                  </a:cubicBezTo>
                  <a:cubicBezTo>
                    <a:pt x="465" y="511"/>
                    <a:pt x="464" y="510"/>
                    <a:pt x="463" y="509"/>
                  </a:cubicBezTo>
                  <a:cubicBezTo>
                    <a:pt x="466" y="509"/>
                    <a:pt x="470" y="509"/>
                    <a:pt x="473" y="510"/>
                  </a:cubicBezTo>
                  <a:cubicBezTo>
                    <a:pt x="475" y="512"/>
                    <a:pt x="477" y="513"/>
                    <a:pt x="479" y="515"/>
                  </a:cubicBezTo>
                  <a:close/>
                  <a:moveTo>
                    <a:pt x="421" y="505"/>
                  </a:moveTo>
                  <a:cubicBezTo>
                    <a:pt x="418" y="502"/>
                    <a:pt x="415" y="499"/>
                    <a:pt x="412" y="496"/>
                  </a:cubicBezTo>
                  <a:cubicBezTo>
                    <a:pt x="419" y="498"/>
                    <a:pt x="427" y="500"/>
                    <a:pt x="435" y="502"/>
                  </a:cubicBezTo>
                  <a:cubicBezTo>
                    <a:pt x="436" y="503"/>
                    <a:pt x="437" y="504"/>
                    <a:pt x="438" y="505"/>
                  </a:cubicBezTo>
                  <a:cubicBezTo>
                    <a:pt x="437" y="505"/>
                    <a:pt x="436" y="505"/>
                    <a:pt x="434" y="505"/>
                  </a:cubicBezTo>
                  <a:cubicBezTo>
                    <a:pt x="434" y="507"/>
                    <a:pt x="434" y="507"/>
                    <a:pt x="434" y="507"/>
                  </a:cubicBezTo>
                  <a:cubicBezTo>
                    <a:pt x="430" y="507"/>
                    <a:pt x="425" y="506"/>
                    <a:pt x="421" y="505"/>
                  </a:cubicBezTo>
                  <a:close/>
                  <a:moveTo>
                    <a:pt x="416" y="504"/>
                  </a:moveTo>
                  <a:cubicBezTo>
                    <a:pt x="411" y="503"/>
                    <a:pt x="406" y="502"/>
                    <a:pt x="401" y="501"/>
                  </a:cubicBezTo>
                  <a:cubicBezTo>
                    <a:pt x="400" y="500"/>
                    <a:pt x="399" y="500"/>
                    <a:pt x="398" y="499"/>
                  </a:cubicBezTo>
                  <a:cubicBezTo>
                    <a:pt x="396" y="497"/>
                    <a:pt x="394" y="496"/>
                    <a:pt x="392" y="494"/>
                  </a:cubicBezTo>
                  <a:cubicBezTo>
                    <a:pt x="397" y="494"/>
                    <a:pt x="402" y="495"/>
                    <a:pt x="407" y="496"/>
                  </a:cubicBezTo>
                  <a:cubicBezTo>
                    <a:pt x="410" y="498"/>
                    <a:pt x="413" y="501"/>
                    <a:pt x="416" y="504"/>
                  </a:cubicBezTo>
                  <a:close/>
                  <a:moveTo>
                    <a:pt x="347" y="494"/>
                  </a:moveTo>
                  <a:cubicBezTo>
                    <a:pt x="343" y="490"/>
                    <a:pt x="338" y="487"/>
                    <a:pt x="334" y="484"/>
                  </a:cubicBezTo>
                  <a:cubicBezTo>
                    <a:pt x="339" y="487"/>
                    <a:pt x="345" y="490"/>
                    <a:pt x="350" y="493"/>
                  </a:cubicBezTo>
                  <a:cubicBezTo>
                    <a:pt x="349" y="492"/>
                    <a:pt x="348" y="492"/>
                    <a:pt x="347" y="492"/>
                  </a:cubicBezTo>
                  <a:lnTo>
                    <a:pt x="347" y="494"/>
                  </a:lnTo>
                  <a:close/>
                  <a:moveTo>
                    <a:pt x="302" y="468"/>
                  </a:moveTo>
                  <a:cubicBezTo>
                    <a:pt x="304" y="468"/>
                    <a:pt x="305" y="468"/>
                    <a:pt x="307" y="468"/>
                  </a:cubicBezTo>
                  <a:cubicBezTo>
                    <a:pt x="307" y="468"/>
                    <a:pt x="307" y="468"/>
                    <a:pt x="307" y="468"/>
                  </a:cubicBezTo>
                  <a:cubicBezTo>
                    <a:pt x="305" y="468"/>
                    <a:pt x="304" y="468"/>
                    <a:pt x="302" y="468"/>
                  </a:cubicBezTo>
                  <a:close/>
                  <a:moveTo>
                    <a:pt x="281" y="462"/>
                  </a:moveTo>
                  <a:cubicBezTo>
                    <a:pt x="295" y="462"/>
                    <a:pt x="310" y="462"/>
                    <a:pt x="324" y="462"/>
                  </a:cubicBezTo>
                  <a:cubicBezTo>
                    <a:pt x="330" y="462"/>
                    <a:pt x="334" y="463"/>
                    <a:pt x="338" y="463"/>
                  </a:cubicBezTo>
                  <a:cubicBezTo>
                    <a:pt x="330" y="463"/>
                    <a:pt x="322" y="464"/>
                    <a:pt x="314" y="464"/>
                  </a:cubicBezTo>
                  <a:cubicBezTo>
                    <a:pt x="303" y="463"/>
                    <a:pt x="292" y="462"/>
                    <a:pt x="281" y="462"/>
                  </a:cubicBezTo>
                  <a:close/>
                  <a:moveTo>
                    <a:pt x="422" y="465"/>
                  </a:moveTo>
                  <a:cubicBezTo>
                    <a:pt x="421" y="464"/>
                    <a:pt x="421" y="464"/>
                    <a:pt x="421" y="464"/>
                  </a:cubicBezTo>
                  <a:cubicBezTo>
                    <a:pt x="422" y="464"/>
                    <a:pt x="423" y="464"/>
                    <a:pt x="424" y="464"/>
                  </a:cubicBezTo>
                  <a:cubicBezTo>
                    <a:pt x="425" y="465"/>
                    <a:pt x="426" y="466"/>
                    <a:pt x="427" y="467"/>
                  </a:cubicBezTo>
                  <a:cubicBezTo>
                    <a:pt x="425" y="467"/>
                    <a:pt x="423" y="467"/>
                    <a:pt x="420" y="466"/>
                  </a:cubicBezTo>
                  <a:lnTo>
                    <a:pt x="422" y="465"/>
                  </a:lnTo>
                  <a:close/>
                  <a:moveTo>
                    <a:pt x="445" y="473"/>
                  </a:moveTo>
                  <a:cubicBezTo>
                    <a:pt x="446" y="474"/>
                    <a:pt x="448" y="475"/>
                    <a:pt x="449" y="477"/>
                  </a:cubicBezTo>
                  <a:cubicBezTo>
                    <a:pt x="449" y="477"/>
                    <a:pt x="449" y="477"/>
                    <a:pt x="449" y="477"/>
                  </a:cubicBezTo>
                  <a:cubicBezTo>
                    <a:pt x="446" y="474"/>
                    <a:pt x="442" y="472"/>
                    <a:pt x="439" y="469"/>
                  </a:cubicBezTo>
                  <a:cubicBezTo>
                    <a:pt x="439" y="469"/>
                    <a:pt x="439" y="469"/>
                    <a:pt x="439" y="469"/>
                  </a:cubicBezTo>
                  <a:cubicBezTo>
                    <a:pt x="441" y="470"/>
                    <a:pt x="443" y="471"/>
                    <a:pt x="445" y="473"/>
                  </a:cubicBezTo>
                  <a:close/>
                  <a:moveTo>
                    <a:pt x="491" y="521"/>
                  </a:moveTo>
                  <a:cubicBezTo>
                    <a:pt x="492" y="522"/>
                    <a:pt x="492" y="523"/>
                    <a:pt x="493" y="523"/>
                  </a:cubicBezTo>
                  <a:cubicBezTo>
                    <a:pt x="491" y="523"/>
                    <a:pt x="490" y="523"/>
                    <a:pt x="489" y="522"/>
                  </a:cubicBezTo>
                  <a:cubicBezTo>
                    <a:pt x="488" y="522"/>
                    <a:pt x="487" y="521"/>
                    <a:pt x="487" y="520"/>
                  </a:cubicBezTo>
                  <a:cubicBezTo>
                    <a:pt x="488" y="520"/>
                    <a:pt x="490" y="521"/>
                    <a:pt x="491" y="521"/>
                  </a:cubicBezTo>
                  <a:close/>
                  <a:moveTo>
                    <a:pt x="474" y="522"/>
                  </a:moveTo>
                  <a:cubicBezTo>
                    <a:pt x="476" y="523"/>
                    <a:pt x="478" y="523"/>
                    <a:pt x="480" y="523"/>
                  </a:cubicBezTo>
                  <a:cubicBezTo>
                    <a:pt x="479" y="523"/>
                    <a:pt x="479" y="523"/>
                    <a:pt x="478" y="523"/>
                  </a:cubicBezTo>
                  <a:cubicBezTo>
                    <a:pt x="477" y="523"/>
                    <a:pt x="476" y="523"/>
                    <a:pt x="474" y="522"/>
                  </a:cubicBezTo>
                  <a:close/>
                  <a:moveTo>
                    <a:pt x="451" y="515"/>
                  </a:moveTo>
                  <a:cubicBezTo>
                    <a:pt x="450" y="514"/>
                    <a:pt x="449" y="513"/>
                    <a:pt x="448" y="512"/>
                  </a:cubicBezTo>
                  <a:cubicBezTo>
                    <a:pt x="451" y="512"/>
                    <a:pt x="454" y="512"/>
                    <a:pt x="456" y="513"/>
                  </a:cubicBezTo>
                  <a:cubicBezTo>
                    <a:pt x="459" y="513"/>
                    <a:pt x="462" y="514"/>
                    <a:pt x="465" y="514"/>
                  </a:cubicBezTo>
                  <a:cubicBezTo>
                    <a:pt x="465" y="515"/>
                    <a:pt x="466" y="516"/>
                    <a:pt x="467" y="517"/>
                  </a:cubicBezTo>
                  <a:cubicBezTo>
                    <a:pt x="469" y="516"/>
                    <a:pt x="469" y="516"/>
                    <a:pt x="469" y="516"/>
                  </a:cubicBezTo>
                  <a:cubicBezTo>
                    <a:pt x="469" y="516"/>
                    <a:pt x="469" y="515"/>
                    <a:pt x="468" y="515"/>
                  </a:cubicBezTo>
                  <a:cubicBezTo>
                    <a:pt x="473" y="516"/>
                    <a:pt x="478" y="518"/>
                    <a:pt x="482" y="519"/>
                  </a:cubicBezTo>
                  <a:cubicBezTo>
                    <a:pt x="483" y="520"/>
                    <a:pt x="484" y="521"/>
                    <a:pt x="485" y="522"/>
                  </a:cubicBezTo>
                  <a:cubicBezTo>
                    <a:pt x="474" y="520"/>
                    <a:pt x="462" y="518"/>
                    <a:pt x="451" y="515"/>
                  </a:cubicBezTo>
                  <a:close/>
                  <a:moveTo>
                    <a:pt x="379" y="503"/>
                  </a:moveTo>
                  <a:cubicBezTo>
                    <a:pt x="375" y="502"/>
                    <a:pt x="371" y="500"/>
                    <a:pt x="367" y="498"/>
                  </a:cubicBezTo>
                  <a:cubicBezTo>
                    <a:pt x="370" y="498"/>
                    <a:pt x="372" y="499"/>
                    <a:pt x="375" y="499"/>
                  </a:cubicBezTo>
                  <a:cubicBezTo>
                    <a:pt x="376" y="501"/>
                    <a:pt x="378" y="502"/>
                    <a:pt x="379" y="503"/>
                  </a:cubicBezTo>
                  <a:close/>
                  <a:moveTo>
                    <a:pt x="346" y="497"/>
                  </a:moveTo>
                  <a:cubicBezTo>
                    <a:pt x="338" y="494"/>
                    <a:pt x="330" y="491"/>
                    <a:pt x="322" y="488"/>
                  </a:cubicBezTo>
                  <a:cubicBezTo>
                    <a:pt x="325" y="488"/>
                    <a:pt x="327" y="487"/>
                    <a:pt x="330" y="487"/>
                  </a:cubicBezTo>
                  <a:cubicBezTo>
                    <a:pt x="330" y="485"/>
                    <a:pt x="330" y="485"/>
                    <a:pt x="330" y="485"/>
                  </a:cubicBezTo>
                  <a:cubicBezTo>
                    <a:pt x="326" y="483"/>
                    <a:pt x="316" y="480"/>
                    <a:pt x="306" y="477"/>
                  </a:cubicBezTo>
                  <a:cubicBezTo>
                    <a:pt x="305" y="476"/>
                    <a:pt x="304" y="476"/>
                    <a:pt x="303" y="476"/>
                  </a:cubicBezTo>
                  <a:cubicBezTo>
                    <a:pt x="299" y="473"/>
                    <a:pt x="296" y="471"/>
                    <a:pt x="292" y="469"/>
                  </a:cubicBezTo>
                  <a:cubicBezTo>
                    <a:pt x="298" y="470"/>
                    <a:pt x="304" y="471"/>
                    <a:pt x="310" y="471"/>
                  </a:cubicBezTo>
                  <a:cubicBezTo>
                    <a:pt x="322" y="479"/>
                    <a:pt x="336" y="487"/>
                    <a:pt x="346" y="497"/>
                  </a:cubicBezTo>
                  <a:close/>
                  <a:moveTo>
                    <a:pt x="286" y="472"/>
                  </a:moveTo>
                  <a:cubicBezTo>
                    <a:pt x="283" y="470"/>
                    <a:pt x="281" y="469"/>
                    <a:pt x="278" y="467"/>
                  </a:cubicBezTo>
                  <a:cubicBezTo>
                    <a:pt x="279" y="468"/>
                    <a:pt x="280" y="468"/>
                    <a:pt x="281" y="468"/>
                  </a:cubicBezTo>
                  <a:cubicBezTo>
                    <a:pt x="284" y="469"/>
                    <a:pt x="287" y="471"/>
                    <a:pt x="289" y="473"/>
                  </a:cubicBezTo>
                  <a:cubicBezTo>
                    <a:pt x="288" y="472"/>
                    <a:pt x="287" y="472"/>
                    <a:pt x="286" y="472"/>
                  </a:cubicBezTo>
                  <a:close/>
                  <a:moveTo>
                    <a:pt x="432" y="459"/>
                  </a:moveTo>
                  <a:cubicBezTo>
                    <a:pt x="432" y="459"/>
                    <a:pt x="432" y="459"/>
                    <a:pt x="432" y="459"/>
                  </a:cubicBezTo>
                  <a:cubicBezTo>
                    <a:pt x="432" y="459"/>
                    <a:pt x="431" y="459"/>
                    <a:pt x="431" y="459"/>
                  </a:cubicBezTo>
                  <a:cubicBezTo>
                    <a:pt x="431" y="459"/>
                    <a:pt x="431" y="459"/>
                    <a:pt x="432" y="459"/>
                  </a:cubicBezTo>
                  <a:close/>
                  <a:moveTo>
                    <a:pt x="422" y="518"/>
                  </a:moveTo>
                  <a:cubicBezTo>
                    <a:pt x="416" y="517"/>
                    <a:pt x="410" y="515"/>
                    <a:pt x="404" y="514"/>
                  </a:cubicBezTo>
                  <a:cubicBezTo>
                    <a:pt x="405" y="513"/>
                    <a:pt x="405" y="513"/>
                    <a:pt x="405" y="513"/>
                  </a:cubicBezTo>
                  <a:cubicBezTo>
                    <a:pt x="402" y="512"/>
                    <a:pt x="400" y="510"/>
                    <a:pt x="398" y="509"/>
                  </a:cubicBezTo>
                  <a:cubicBezTo>
                    <a:pt x="402" y="509"/>
                    <a:pt x="405" y="509"/>
                    <a:pt x="408" y="510"/>
                  </a:cubicBezTo>
                  <a:cubicBezTo>
                    <a:pt x="411" y="512"/>
                    <a:pt x="414" y="514"/>
                    <a:pt x="416" y="515"/>
                  </a:cubicBezTo>
                  <a:cubicBezTo>
                    <a:pt x="417" y="513"/>
                    <a:pt x="417" y="513"/>
                    <a:pt x="417" y="513"/>
                  </a:cubicBezTo>
                  <a:cubicBezTo>
                    <a:pt x="416" y="512"/>
                    <a:pt x="415" y="511"/>
                    <a:pt x="413" y="510"/>
                  </a:cubicBezTo>
                  <a:cubicBezTo>
                    <a:pt x="415" y="510"/>
                    <a:pt x="418" y="510"/>
                    <a:pt x="420" y="510"/>
                  </a:cubicBezTo>
                  <a:cubicBezTo>
                    <a:pt x="422" y="511"/>
                    <a:pt x="423" y="511"/>
                    <a:pt x="425" y="512"/>
                  </a:cubicBezTo>
                  <a:cubicBezTo>
                    <a:pt x="426" y="513"/>
                    <a:pt x="427" y="514"/>
                    <a:pt x="429" y="515"/>
                  </a:cubicBezTo>
                  <a:cubicBezTo>
                    <a:pt x="430" y="513"/>
                    <a:pt x="430" y="513"/>
                    <a:pt x="430" y="513"/>
                  </a:cubicBezTo>
                  <a:cubicBezTo>
                    <a:pt x="437" y="515"/>
                    <a:pt x="443" y="516"/>
                    <a:pt x="450" y="518"/>
                  </a:cubicBezTo>
                  <a:cubicBezTo>
                    <a:pt x="450" y="518"/>
                    <a:pt x="451" y="519"/>
                    <a:pt x="452" y="520"/>
                  </a:cubicBezTo>
                  <a:cubicBezTo>
                    <a:pt x="442" y="519"/>
                    <a:pt x="432" y="518"/>
                    <a:pt x="422" y="517"/>
                  </a:cubicBezTo>
                  <a:lnTo>
                    <a:pt x="422" y="518"/>
                  </a:lnTo>
                  <a:close/>
                  <a:moveTo>
                    <a:pt x="454" y="523"/>
                  </a:moveTo>
                  <a:cubicBezTo>
                    <a:pt x="454" y="523"/>
                    <a:pt x="454" y="523"/>
                    <a:pt x="454" y="523"/>
                  </a:cubicBezTo>
                  <a:cubicBezTo>
                    <a:pt x="451" y="523"/>
                    <a:pt x="447" y="522"/>
                    <a:pt x="444" y="522"/>
                  </a:cubicBezTo>
                  <a:cubicBezTo>
                    <a:pt x="447" y="522"/>
                    <a:pt x="451" y="523"/>
                    <a:pt x="454" y="523"/>
                  </a:cubicBezTo>
                  <a:close/>
                  <a:moveTo>
                    <a:pt x="394" y="506"/>
                  </a:moveTo>
                  <a:cubicBezTo>
                    <a:pt x="392" y="505"/>
                    <a:pt x="390" y="503"/>
                    <a:pt x="388" y="502"/>
                  </a:cubicBezTo>
                  <a:cubicBezTo>
                    <a:pt x="391" y="502"/>
                    <a:pt x="394" y="503"/>
                    <a:pt x="397" y="504"/>
                  </a:cubicBezTo>
                  <a:cubicBezTo>
                    <a:pt x="399" y="504"/>
                    <a:pt x="401" y="505"/>
                    <a:pt x="403" y="505"/>
                  </a:cubicBezTo>
                  <a:cubicBezTo>
                    <a:pt x="403" y="506"/>
                    <a:pt x="403" y="506"/>
                    <a:pt x="403" y="506"/>
                  </a:cubicBezTo>
                  <a:cubicBezTo>
                    <a:pt x="404" y="506"/>
                    <a:pt x="404" y="507"/>
                    <a:pt x="404" y="507"/>
                  </a:cubicBezTo>
                  <a:cubicBezTo>
                    <a:pt x="401" y="507"/>
                    <a:pt x="397" y="506"/>
                    <a:pt x="394" y="506"/>
                  </a:cubicBezTo>
                  <a:close/>
                  <a:moveTo>
                    <a:pt x="389" y="505"/>
                  </a:moveTo>
                  <a:cubicBezTo>
                    <a:pt x="387" y="505"/>
                    <a:pt x="385" y="505"/>
                    <a:pt x="384" y="505"/>
                  </a:cubicBezTo>
                  <a:cubicBezTo>
                    <a:pt x="382" y="503"/>
                    <a:pt x="381" y="502"/>
                    <a:pt x="379" y="500"/>
                  </a:cubicBezTo>
                  <a:cubicBezTo>
                    <a:pt x="380" y="500"/>
                    <a:pt x="382" y="500"/>
                    <a:pt x="383" y="501"/>
                  </a:cubicBezTo>
                  <a:cubicBezTo>
                    <a:pt x="385" y="502"/>
                    <a:pt x="387" y="504"/>
                    <a:pt x="389" y="505"/>
                  </a:cubicBezTo>
                  <a:close/>
                  <a:moveTo>
                    <a:pt x="373" y="504"/>
                  </a:moveTo>
                  <a:cubicBezTo>
                    <a:pt x="358" y="502"/>
                    <a:pt x="342" y="499"/>
                    <a:pt x="327" y="496"/>
                  </a:cubicBezTo>
                  <a:cubicBezTo>
                    <a:pt x="325" y="494"/>
                    <a:pt x="323" y="492"/>
                    <a:pt x="321" y="490"/>
                  </a:cubicBezTo>
                  <a:cubicBezTo>
                    <a:pt x="331" y="494"/>
                    <a:pt x="340" y="498"/>
                    <a:pt x="350" y="500"/>
                  </a:cubicBezTo>
                  <a:cubicBezTo>
                    <a:pt x="354" y="501"/>
                    <a:pt x="354" y="501"/>
                    <a:pt x="354" y="501"/>
                  </a:cubicBezTo>
                  <a:cubicBezTo>
                    <a:pt x="351" y="498"/>
                    <a:pt x="351" y="498"/>
                    <a:pt x="351" y="498"/>
                  </a:cubicBezTo>
                  <a:cubicBezTo>
                    <a:pt x="350" y="497"/>
                    <a:pt x="349" y="496"/>
                    <a:pt x="348" y="495"/>
                  </a:cubicBezTo>
                  <a:cubicBezTo>
                    <a:pt x="352" y="496"/>
                    <a:pt x="355" y="496"/>
                    <a:pt x="358" y="497"/>
                  </a:cubicBezTo>
                  <a:cubicBezTo>
                    <a:pt x="363" y="499"/>
                    <a:pt x="368" y="501"/>
                    <a:pt x="373" y="504"/>
                  </a:cubicBezTo>
                  <a:close/>
                  <a:moveTo>
                    <a:pt x="322" y="495"/>
                  </a:moveTo>
                  <a:cubicBezTo>
                    <a:pt x="321" y="495"/>
                    <a:pt x="319" y="494"/>
                    <a:pt x="318" y="494"/>
                  </a:cubicBezTo>
                  <a:cubicBezTo>
                    <a:pt x="315" y="492"/>
                    <a:pt x="311" y="489"/>
                    <a:pt x="308" y="487"/>
                  </a:cubicBezTo>
                  <a:cubicBezTo>
                    <a:pt x="310" y="487"/>
                    <a:pt x="312" y="487"/>
                    <a:pt x="314" y="487"/>
                  </a:cubicBezTo>
                  <a:cubicBezTo>
                    <a:pt x="317" y="490"/>
                    <a:pt x="320" y="492"/>
                    <a:pt x="322" y="495"/>
                  </a:cubicBezTo>
                  <a:close/>
                  <a:moveTo>
                    <a:pt x="325" y="500"/>
                  </a:moveTo>
                  <a:cubicBezTo>
                    <a:pt x="304" y="497"/>
                    <a:pt x="282" y="494"/>
                    <a:pt x="263" y="492"/>
                  </a:cubicBezTo>
                  <a:cubicBezTo>
                    <a:pt x="266" y="492"/>
                    <a:pt x="269" y="492"/>
                    <a:pt x="272" y="492"/>
                  </a:cubicBezTo>
                  <a:cubicBezTo>
                    <a:pt x="272" y="492"/>
                    <a:pt x="272" y="492"/>
                    <a:pt x="273" y="492"/>
                  </a:cubicBezTo>
                  <a:cubicBezTo>
                    <a:pt x="277" y="493"/>
                    <a:pt x="277" y="493"/>
                    <a:pt x="277" y="493"/>
                  </a:cubicBezTo>
                  <a:cubicBezTo>
                    <a:pt x="276" y="492"/>
                    <a:pt x="276" y="492"/>
                    <a:pt x="276" y="492"/>
                  </a:cubicBezTo>
                  <a:cubicBezTo>
                    <a:pt x="280" y="492"/>
                    <a:pt x="285" y="492"/>
                    <a:pt x="289" y="492"/>
                  </a:cubicBezTo>
                  <a:cubicBezTo>
                    <a:pt x="291" y="493"/>
                    <a:pt x="292" y="494"/>
                    <a:pt x="294" y="495"/>
                  </a:cubicBezTo>
                  <a:cubicBezTo>
                    <a:pt x="295" y="493"/>
                    <a:pt x="295" y="493"/>
                    <a:pt x="295" y="493"/>
                  </a:cubicBezTo>
                  <a:cubicBezTo>
                    <a:pt x="295" y="493"/>
                    <a:pt x="295" y="493"/>
                    <a:pt x="295" y="492"/>
                  </a:cubicBezTo>
                  <a:cubicBezTo>
                    <a:pt x="297" y="492"/>
                    <a:pt x="300" y="492"/>
                    <a:pt x="303" y="492"/>
                  </a:cubicBezTo>
                  <a:cubicBezTo>
                    <a:pt x="307" y="494"/>
                    <a:pt x="312" y="495"/>
                    <a:pt x="317" y="496"/>
                  </a:cubicBezTo>
                  <a:cubicBezTo>
                    <a:pt x="320" y="498"/>
                    <a:pt x="322" y="499"/>
                    <a:pt x="325" y="500"/>
                  </a:cubicBezTo>
                  <a:close/>
                  <a:moveTo>
                    <a:pt x="261" y="489"/>
                  </a:moveTo>
                  <a:cubicBezTo>
                    <a:pt x="258" y="489"/>
                    <a:pt x="255" y="488"/>
                    <a:pt x="252" y="488"/>
                  </a:cubicBezTo>
                  <a:cubicBezTo>
                    <a:pt x="252" y="487"/>
                    <a:pt x="252" y="486"/>
                    <a:pt x="251" y="485"/>
                  </a:cubicBezTo>
                  <a:cubicBezTo>
                    <a:pt x="251" y="486"/>
                    <a:pt x="252" y="486"/>
                    <a:pt x="252" y="486"/>
                  </a:cubicBezTo>
                  <a:cubicBezTo>
                    <a:pt x="255" y="487"/>
                    <a:pt x="258" y="488"/>
                    <a:pt x="261" y="489"/>
                  </a:cubicBezTo>
                  <a:close/>
                  <a:moveTo>
                    <a:pt x="260" y="479"/>
                  </a:moveTo>
                  <a:cubicBezTo>
                    <a:pt x="261" y="479"/>
                    <a:pt x="261" y="479"/>
                    <a:pt x="261" y="479"/>
                  </a:cubicBezTo>
                  <a:cubicBezTo>
                    <a:pt x="269" y="483"/>
                    <a:pt x="276" y="486"/>
                    <a:pt x="284" y="490"/>
                  </a:cubicBezTo>
                  <a:cubicBezTo>
                    <a:pt x="280" y="490"/>
                    <a:pt x="277" y="490"/>
                    <a:pt x="273" y="490"/>
                  </a:cubicBezTo>
                  <a:cubicBezTo>
                    <a:pt x="270" y="486"/>
                    <a:pt x="265" y="482"/>
                    <a:pt x="260" y="479"/>
                  </a:cubicBezTo>
                  <a:close/>
                  <a:moveTo>
                    <a:pt x="268" y="475"/>
                  </a:moveTo>
                  <a:cubicBezTo>
                    <a:pt x="268" y="475"/>
                    <a:pt x="268" y="475"/>
                    <a:pt x="268" y="475"/>
                  </a:cubicBezTo>
                  <a:cubicBezTo>
                    <a:pt x="269" y="475"/>
                    <a:pt x="269" y="475"/>
                    <a:pt x="269" y="475"/>
                  </a:cubicBezTo>
                  <a:cubicBezTo>
                    <a:pt x="269" y="475"/>
                    <a:pt x="268" y="475"/>
                    <a:pt x="268" y="475"/>
                  </a:cubicBezTo>
                  <a:close/>
                  <a:moveTo>
                    <a:pt x="262" y="466"/>
                  </a:moveTo>
                  <a:cubicBezTo>
                    <a:pt x="265" y="466"/>
                    <a:pt x="267" y="466"/>
                    <a:pt x="270" y="466"/>
                  </a:cubicBezTo>
                  <a:cubicBezTo>
                    <a:pt x="273" y="468"/>
                    <a:pt x="277" y="469"/>
                    <a:pt x="280" y="471"/>
                  </a:cubicBezTo>
                  <a:cubicBezTo>
                    <a:pt x="279" y="471"/>
                    <a:pt x="277" y="471"/>
                    <a:pt x="276" y="471"/>
                  </a:cubicBezTo>
                  <a:cubicBezTo>
                    <a:pt x="274" y="471"/>
                    <a:pt x="271" y="471"/>
                    <a:pt x="269" y="472"/>
                  </a:cubicBezTo>
                  <a:cubicBezTo>
                    <a:pt x="267" y="470"/>
                    <a:pt x="264" y="468"/>
                    <a:pt x="262" y="466"/>
                  </a:cubicBezTo>
                  <a:close/>
                  <a:moveTo>
                    <a:pt x="361" y="459"/>
                  </a:moveTo>
                  <a:cubicBezTo>
                    <a:pt x="371" y="459"/>
                    <a:pt x="380" y="459"/>
                    <a:pt x="390" y="460"/>
                  </a:cubicBezTo>
                  <a:cubicBezTo>
                    <a:pt x="389" y="460"/>
                    <a:pt x="387" y="460"/>
                    <a:pt x="386" y="460"/>
                  </a:cubicBezTo>
                  <a:cubicBezTo>
                    <a:pt x="380" y="460"/>
                    <a:pt x="375" y="459"/>
                    <a:pt x="369" y="459"/>
                  </a:cubicBezTo>
                  <a:cubicBezTo>
                    <a:pt x="366" y="459"/>
                    <a:pt x="364" y="459"/>
                    <a:pt x="361" y="459"/>
                  </a:cubicBezTo>
                  <a:close/>
                  <a:moveTo>
                    <a:pt x="407" y="450"/>
                  </a:moveTo>
                  <a:cubicBezTo>
                    <a:pt x="418" y="450"/>
                    <a:pt x="428" y="452"/>
                    <a:pt x="439" y="454"/>
                  </a:cubicBezTo>
                  <a:cubicBezTo>
                    <a:pt x="429" y="454"/>
                    <a:pt x="419" y="454"/>
                    <a:pt x="409" y="452"/>
                  </a:cubicBezTo>
                  <a:cubicBezTo>
                    <a:pt x="407" y="451"/>
                    <a:pt x="405" y="451"/>
                    <a:pt x="404" y="450"/>
                  </a:cubicBezTo>
                  <a:cubicBezTo>
                    <a:pt x="405" y="450"/>
                    <a:pt x="406" y="450"/>
                    <a:pt x="407" y="450"/>
                  </a:cubicBezTo>
                  <a:close/>
                  <a:moveTo>
                    <a:pt x="418" y="448"/>
                  </a:moveTo>
                  <a:cubicBezTo>
                    <a:pt x="422" y="447"/>
                    <a:pt x="425" y="447"/>
                    <a:pt x="429" y="445"/>
                  </a:cubicBezTo>
                  <a:cubicBezTo>
                    <a:pt x="437" y="448"/>
                    <a:pt x="445" y="451"/>
                    <a:pt x="452" y="454"/>
                  </a:cubicBezTo>
                  <a:cubicBezTo>
                    <a:pt x="441" y="452"/>
                    <a:pt x="430" y="449"/>
                    <a:pt x="418" y="448"/>
                  </a:cubicBezTo>
                  <a:close/>
                  <a:moveTo>
                    <a:pt x="434" y="445"/>
                  </a:moveTo>
                  <a:cubicBezTo>
                    <a:pt x="436" y="445"/>
                    <a:pt x="437" y="445"/>
                    <a:pt x="439" y="445"/>
                  </a:cubicBezTo>
                  <a:cubicBezTo>
                    <a:pt x="442" y="445"/>
                    <a:pt x="445" y="445"/>
                    <a:pt x="448" y="445"/>
                  </a:cubicBezTo>
                  <a:cubicBezTo>
                    <a:pt x="449" y="447"/>
                    <a:pt x="450" y="449"/>
                    <a:pt x="451" y="451"/>
                  </a:cubicBezTo>
                  <a:cubicBezTo>
                    <a:pt x="446" y="449"/>
                    <a:pt x="440" y="447"/>
                    <a:pt x="434" y="445"/>
                  </a:cubicBezTo>
                  <a:close/>
                  <a:moveTo>
                    <a:pt x="452" y="444"/>
                  </a:moveTo>
                  <a:cubicBezTo>
                    <a:pt x="454" y="444"/>
                    <a:pt x="456" y="444"/>
                    <a:pt x="458" y="444"/>
                  </a:cubicBezTo>
                  <a:cubicBezTo>
                    <a:pt x="457" y="447"/>
                    <a:pt x="457" y="450"/>
                    <a:pt x="456" y="454"/>
                  </a:cubicBezTo>
                  <a:cubicBezTo>
                    <a:pt x="456" y="453"/>
                    <a:pt x="456" y="453"/>
                    <a:pt x="455" y="453"/>
                  </a:cubicBezTo>
                  <a:cubicBezTo>
                    <a:pt x="455" y="453"/>
                    <a:pt x="454" y="452"/>
                    <a:pt x="453" y="452"/>
                  </a:cubicBezTo>
                  <a:cubicBezTo>
                    <a:pt x="453" y="450"/>
                    <a:pt x="453" y="448"/>
                    <a:pt x="452" y="444"/>
                  </a:cubicBezTo>
                  <a:close/>
                  <a:moveTo>
                    <a:pt x="465" y="463"/>
                  </a:moveTo>
                  <a:cubicBezTo>
                    <a:pt x="465" y="462"/>
                    <a:pt x="466" y="462"/>
                    <a:pt x="466" y="462"/>
                  </a:cubicBezTo>
                  <a:cubicBezTo>
                    <a:pt x="467" y="463"/>
                    <a:pt x="467" y="463"/>
                    <a:pt x="468" y="463"/>
                  </a:cubicBezTo>
                  <a:cubicBezTo>
                    <a:pt x="467" y="463"/>
                    <a:pt x="466" y="463"/>
                    <a:pt x="465" y="463"/>
                  </a:cubicBezTo>
                  <a:close/>
                  <a:moveTo>
                    <a:pt x="464" y="463"/>
                  </a:moveTo>
                  <a:cubicBezTo>
                    <a:pt x="464" y="463"/>
                    <a:pt x="463" y="463"/>
                    <a:pt x="463" y="463"/>
                  </a:cubicBezTo>
                  <a:cubicBezTo>
                    <a:pt x="463" y="463"/>
                    <a:pt x="464" y="463"/>
                    <a:pt x="464" y="463"/>
                  </a:cubicBezTo>
                  <a:close/>
                  <a:moveTo>
                    <a:pt x="125" y="349"/>
                  </a:moveTo>
                  <a:cubicBezTo>
                    <a:pt x="127" y="350"/>
                    <a:pt x="129" y="351"/>
                    <a:pt x="131" y="352"/>
                  </a:cubicBezTo>
                  <a:cubicBezTo>
                    <a:pt x="135" y="354"/>
                    <a:pt x="139" y="357"/>
                    <a:pt x="143" y="359"/>
                  </a:cubicBezTo>
                  <a:cubicBezTo>
                    <a:pt x="144" y="359"/>
                    <a:pt x="144" y="360"/>
                    <a:pt x="145" y="360"/>
                  </a:cubicBezTo>
                  <a:cubicBezTo>
                    <a:pt x="147" y="362"/>
                    <a:pt x="149" y="364"/>
                    <a:pt x="151" y="366"/>
                  </a:cubicBezTo>
                  <a:cubicBezTo>
                    <a:pt x="151" y="366"/>
                    <a:pt x="150" y="366"/>
                    <a:pt x="150" y="367"/>
                  </a:cubicBezTo>
                  <a:cubicBezTo>
                    <a:pt x="148" y="368"/>
                    <a:pt x="147" y="368"/>
                    <a:pt x="146" y="369"/>
                  </a:cubicBezTo>
                  <a:cubicBezTo>
                    <a:pt x="140" y="363"/>
                    <a:pt x="133" y="357"/>
                    <a:pt x="125" y="349"/>
                  </a:cubicBezTo>
                  <a:close/>
                  <a:moveTo>
                    <a:pt x="96" y="304"/>
                  </a:moveTo>
                  <a:cubicBezTo>
                    <a:pt x="100" y="307"/>
                    <a:pt x="104" y="310"/>
                    <a:pt x="107" y="313"/>
                  </a:cubicBezTo>
                  <a:cubicBezTo>
                    <a:pt x="105" y="312"/>
                    <a:pt x="103" y="311"/>
                    <a:pt x="101" y="310"/>
                  </a:cubicBezTo>
                  <a:cubicBezTo>
                    <a:pt x="98" y="307"/>
                    <a:pt x="95" y="304"/>
                    <a:pt x="93" y="302"/>
                  </a:cubicBezTo>
                  <a:cubicBezTo>
                    <a:pt x="94" y="302"/>
                    <a:pt x="95" y="303"/>
                    <a:pt x="96" y="304"/>
                  </a:cubicBezTo>
                  <a:close/>
                  <a:moveTo>
                    <a:pt x="131" y="336"/>
                  </a:moveTo>
                  <a:cubicBezTo>
                    <a:pt x="131" y="336"/>
                    <a:pt x="131" y="336"/>
                    <a:pt x="131" y="336"/>
                  </a:cubicBezTo>
                  <a:cubicBezTo>
                    <a:pt x="129" y="334"/>
                    <a:pt x="128" y="333"/>
                    <a:pt x="126" y="332"/>
                  </a:cubicBezTo>
                  <a:cubicBezTo>
                    <a:pt x="122" y="328"/>
                    <a:pt x="117" y="324"/>
                    <a:pt x="112" y="320"/>
                  </a:cubicBezTo>
                  <a:cubicBezTo>
                    <a:pt x="111" y="319"/>
                    <a:pt x="110" y="318"/>
                    <a:pt x="109" y="317"/>
                  </a:cubicBezTo>
                  <a:cubicBezTo>
                    <a:pt x="109" y="317"/>
                    <a:pt x="108" y="316"/>
                    <a:pt x="108" y="316"/>
                  </a:cubicBezTo>
                  <a:cubicBezTo>
                    <a:pt x="110" y="317"/>
                    <a:pt x="113" y="318"/>
                    <a:pt x="116" y="320"/>
                  </a:cubicBezTo>
                  <a:cubicBezTo>
                    <a:pt x="121" y="325"/>
                    <a:pt x="127" y="330"/>
                    <a:pt x="131" y="336"/>
                  </a:cubicBezTo>
                  <a:close/>
                  <a:moveTo>
                    <a:pt x="64" y="286"/>
                  </a:moveTo>
                  <a:cubicBezTo>
                    <a:pt x="65" y="287"/>
                    <a:pt x="65" y="288"/>
                    <a:pt x="66" y="289"/>
                  </a:cubicBezTo>
                  <a:cubicBezTo>
                    <a:pt x="65" y="288"/>
                    <a:pt x="65" y="288"/>
                    <a:pt x="64" y="288"/>
                  </a:cubicBezTo>
                  <a:cubicBezTo>
                    <a:pt x="64" y="287"/>
                    <a:pt x="64" y="287"/>
                    <a:pt x="63" y="287"/>
                  </a:cubicBezTo>
                  <a:cubicBezTo>
                    <a:pt x="63" y="287"/>
                    <a:pt x="63" y="287"/>
                    <a:pt x="63" y="287"/>
                  </a:cubicBezTo>
                  <a:cubicBezTo>
                    <a:pt x="64" y="286"/>
                    <a:pt x="64" y="286"/>
                    <a:pt x="64" y="286"/>
                  </a:cubicBezTo>
                  <a:close/>
                  <a:moveTo>
                    <a:pt x="104" y="321"/>
                  </a:moveTo>
                  <a:cubicBezTo>
                    <a:pt x="106" y="323"/>
                    <a:pt x="109" y="325"/>
                    <a:pt x="111" y="327"/>
                  </a:cubicBezTo>
                  <a:cubicBezTo>
                    <a:pt x="108" y="325"/>
                    <a:pt x="106" y="324"/>
                    <a:pt x="103" y="322"/>
                  </a:cubicBezTo>
                  <a:cubicBezTo>
                    <a:pt x="102" y="321"/>
                    <a:pt x="101" y="320"/>
                    <a:pt x="99" y="319"/>
                  </a:cubicBezTo>
                  <a:cubicBezTo>
                    <a:pt x="100" y="319"/>
                    <a:pt x="101" y="319"/>
                    <a:pt x="101" y="319"/>
                  </a:cubicBezTo>
                  <a:cubicBezTo>
                    <a:pt x="102" y="319"/>
                    <a:pt x="103" y="320"/>
                    <a:pt x="104" y="321"/>
                  </a:cubicBezTo>
                  <a:close/>
                  <a:moveTo>
                    <a:pt x="120" y="345"/>
                  </a:moveTo>
                  <a:cubicBezTo>
                    <a:pt x="118" y="343"/>
                    <a:pt x="115" y="340"/>
                    <a:pt x="112" y="338"/>
                  </a:cubicBezTo>
                  <a:cubicBezTo>
                    <a:pt x="115" y="340"/>
                    <a:pt x="118" y="342"/>
                    <a:pt x="122" y="345"/>
                  </a:cubicBezTo>
                  <a:cubicBezTo>
                    <a:pt x="121" y="345"/>
                    <a:pt x="121" y="345"/>
                    <a:pt x="121" y="345"/>
                  </a:cubicBezTo>
                  <a:lnTo>
                    <a:pt x="120" y="345"/>
                  </a:lnTo>
                  <a:close/>
                  <a:moveTo>
                    <a:pt x="68" y="287"/>
                  </a:moveTo>
                  <a:cubicBezTo>
                    <a:pt x="73" y="290"/>
                    <a:pt x="77" y="293"/>
                    <a:pt x="82" y="295"/>
                  </a:cubicBezTo>
                  <a:cubicBezTo>
                    <a:pt x="85" y="298"/>
                    <a:pt x="89" y="302"/>
                    <a:pt x="93" y="305"/>
                  </a:cubicBezTo>
                  <a:cubicBezTo>
                    <a:pt x="93" y="305"/>
                    <a:pt x="94" y="306"/>
                    <a:pt x="94" y="306"/>
                  </a:cubicBezTo>
                  <a:cubicBezTo>
                    <a:pt x="94" y="306"/>
                    <a:pt x="93" y="306"/>
                    <a:pt x="93" y="306"/>
                  </a:cubicBezTo>
                  <a:cubicBezTo>
                    <a:pt x="89" y="303"/>
                    <a:pt x="86" y="301"/>
                    <a:pt x="82" y="299"/>
                  </a:cubicBezTo>
                  <a:cubicBezTo>
                    <a:pt x="82" y="298"/>
                    <a:pt x="82" y="297"/>
                    <a:pt x="81" y="296"/>
                  </a:cubicBezTo>
                  <a:cubicBezTo>
                    <a:pt x="78" y="294"/>
                    <a:pt x="74" y="293"/>
                    <a:pt x="71" y="291"/>
                  </a:cubicBezTo>
                  <a:cubicBezTo>
                    <a:pt x="70" y="290"/>
                    <a:pt x="69" y="289"/>
                    <a:pt x="68" y="287"/>
                  </a:cubicBezTo>
                  <a:close/>
                  <a:moveTo>
                    <a:pt x="129" y="329"/>
                  </a:moveTo>
                  <a:cubicBezTo>
                    <a:pt x="132" y="332"/>
                    <a:pt x="135" y="335"/>
                    <a:pt x="138" y="339"/>
                  </a:cubicBezTo>
                  <a:cubicBezTo>
                    <a:pt x="137" y="338"/>
                    <a:pt x="137" y="338"/>
                    <a:pt x="137" y="338"/>
                  </a:cubicBezTo>
                  <a:cubicBezTo>
                    <a:pt x="134" y="335"/>
                    <a:pt x="132" y="332"/>
                    <a:pt x="129" y="329"/>
                  </a:cubicBezTo>
                  <a:close/>
                  <a:moveTo>
                    <a:pt x="141" y="342"/>
                  </a:moveTo>
                  <a:cubicBezTo>
                    <a:pt x="141" y="343"/>
                    <a:pt x="142" y="344"/>
                    <a:pt x="142" y="344"/>
                  </a:cubicBezTo>
                  <a:cubicBezTo>
                    <a:pt x="142" y="344"/>
                    <a:pt x="142" y="344"/>
                    <a:pt x="142" y="344"/>
                  </a:cubicBezTo>
                  <a:cubicBezTo>
                    <a:pt x="142" y="344"/>
                    <a:pt x="142" y="344"/>
                    <a:pt x="142" y="344"/>
                  </a:cubicBezTo>
                  <a:cubicBezTo>
                    <a:pt x="141" y="343"/>
                    <a:pt x="140" y="342"/>
                    <a:pt x="139" y="341"/>
                  </a:cubicBezTo>
                  <a:cubicBezTo>
                    <a:pt x="140" y="341"/>
                    <a:pt x="140" y="341"/>
                    <a:pt x="140" y="341"/>
                  </a:cubicBezTo>
                  <a:cubicBezTo>
                    <a:pt x="140" y="341"/>
                    <a:pt x="141" y="342"/>
                    <a:pt x="141" y="342"/>
                  </a:cubicBezTo>
                  <a:close/>
                  <a:moveTo>
                    <a:pt x="167" y="375"/>
                  </a:moveTo>
                  <a:cubicBezTo>
                    <a:pt x="168" y="376"/>
                    <a:pt x="169" y="377"/>
                    <a:pt x="170" y="378"/>
                  </a:cubicBezTo>
                  <a:cubicBezTo>
                    <a:pt x="169" y="378"/>
                    <a:pt x="169" y="378"/>
                    <a:pt x="168" y="378"/>
                  </a:cubicBezTo>
                  <a:cubicBezTo>
                    <a:pt x="168" y="378"/>
                    <a:pt x="168" y="378"/>
                    <a:pt x="168" y="378"/>
                  </a:cubicBezTo>
                  <a:cubicBezTo>
                    <a:pt x="168" y="377"/>
                    <a:pt x="168" y="377"/>
                    <a:pt x="168" y="377"/>
                  </a:cubicBezTo>
                  <a:cubicBezTo>
                    <a:pt x="168" y="377"/>
                    <a:pt x="167" y="377"/>
                    <a:pt x="167" y="377"/>
                  </a:cubicBezTo>
                  <a:cubicBezTo>
                    <a:pt x="166" y="377"/>
                    <a:pt x="165" y="376"/>
                    <a:pt x="165" y="375"/>
                  </a:cubicBezTo>
                  <a:cubicBezTo>
                    <a:pt x="164" y="374"/>
                    <a:pt x="164" y="374"/>
                    <a:pt x="164" y="374"/>
                  </a:cubicBezTo>
                  <a:cubicBezTo>
                    <a:pt x="163" y="375"/>
                    <a:pt x="163" y="375"/>
                    <a:pt x="163" y="375"/>
                  </a:cubicBezTo>
                  <a:cubicBezTo>
                    <a:pt x="162" y="375"/>
                    <a:pt x="162" y="375"/>
                    <a:pt x="161" y="376"/>
                  </a:cubicBezTo>
                  <a:cubicBezTo>
                    <a:pt x="160" y="373"/>
                    <a:pt x="159" y="371"/>
                    <a:pt x="158" y="369"/>
                  </a:cubicBezTo>
                  <a:cubicBezTo>
                    <a:pt x="160" y="369"/>
                    <a:pt x="161" y="370"/>
                    <a:pt x="163" y="371"/>
                  </a:cubicBezTo>
                  <a:cubicBezTo>
                    <a:pt x="164" y="372"/>
                    <a:pt x="165" y="373"/>
                    <a:pt x="167" y="375"/>
                  </a:cubicBezTo>
                  <a:close/>
                  <a:moveTo>
                    <a:pt x="405" y="388"/>
                  </a:moveTo>
                  <a:cubicBezTo>
                    <a:pt x="391" y="388"/>
                    <a:pt x="377" y="387"/>
                    <a:pt x="363" y="387"/>
                  </a:cubicBezTo>
                  <a:cubicBezTo>
                    <a:pt x="366" y="386"/>
                    <a:pt x="369" y="386"/>
                    <a:pt x="372" y="386"/>
                  </a:cubicBezTo>
                  <a:cubicBezTo>
                    <a:pt x="379" y="386"/>
                    <a:pt x="387" y="386"/>
                    <a:pt x="395" y="387"/>
                  </a:cubicBezTo>
                  <a:cubicBezTo>
                    <a:pt x="395" y="387"/>
                    <a:pt x="395" y="387"/>
                    <a:pt x="396" y="387"/>
                  </a:cubicBezTo>
                  <a:cubicBezTo>
                    <a:pt x="399" y="387"/>
                    <a:pt x="402" y="388"/>
                    <a:pt x="405" y="388"/>
                  </a:cubicBezTo>
                  <a:close/>
                  <a:moveTo>
                    <a:pt x="164" y="378"/>
                  </a:moveTo>
                  <a:cubicBezTo>
                    <a:pt x="163" y="378"/>
                    <a:pt x="163" y="378"/>
                    <a:pt x="162" y="378"/>
                  </a:cubicBezTo>
                  <a:cubicBezTo>
                    <a:pt x="163" y="378"/>
                    <a:pt x="163" y="378"/>
                    <a:pt x="163" y="377"/>
                  </a:cubicBezTo>
                  <a:cubicBezTo>
                    <a:pt x="164" y="378"/>
                    <a:pt x="164" y="378"/>
                    <a:pt x="164" y="378"/>
                  </a:cubicBezTo>
                  <a:close/>
                  <a:moveTo>
                    <a:pt x="154" y="377"/>
                  </a:moveTo>
                  <a:cubicBezTo>
                    <a:pt x="152" y="375"/>
                    <a:pt x="150" y="373"/>
                    <a:pt x="148" y="371"/>
                  </a:cubicBezTo>
                  <a:cubicBezTo>
                    <a:pt x="149" y="370"/>
                    <a:pt x="150" y="370"/>
                    <a:pt x="151" y="369"/>
                  </a:cubicBezTo>
                  <a:cubicBezTo>
                    <a:pt x="152" y="368"/>
                    <a:pt x="153" y="368"/>
                    <a:pt x="153" y="367"/>
                  </a:cubicBezTo>
                  <a:cubicBezTo>
                    <a:pt x="154" y="368"/>
                    <a:pt x="155" y="368"/>
                    <a:pt x="155" y="369"/>
                  </a:cubicBezTo>
                  <a:cubicBezTo>
                    <a:pt x="157" y="372"/>
                    <a:pt x="158" y="374"/>
                    <a:pt x="159" y="377"/>
                  </a:cubicBezTo>
                  <a:cubicBezTo>
                    <a:pt x="158" y="377"/>
                    <a:pt x="158" y="377"/>
                    <a:pt x="157" y="378"/>
                  </a:cubicBezTo>
                  <a:cubicBezTo>
                    <a:pt x="156" y="378"/>
                    <a:pt x="155" y="377"/>
                    <a:pt x="154" y="377"/>
                  </a:cubicBezTo>
                  <a:close/>
                  <a:moveTo>
                    <a:pt x="132" y="360"/>
                  </a:moveTo>
                  <a:cubicBezTo>
                    <a:pt x="130" y="358"/>
                    <a:pt x="128" y="356"/>
                    <a:pt x="126" y="354"/>
                  </a:cubicBezTo>
                  <a:cubicBezTo>
                    <a:pt x="129" y="356"/>
                    <a:pt x="131" y="359"/>
                    <a:pt x="133" y="361"/>
                  </a:cubicBezTo>
                  <a:cubicBezTo>
                    <a:pt x="133" y="360"/>
                    <a:pt x="132" y="360"/>
                    <a:pt x="132" y="360"/>
                  </a:cubicBezTo>
                  <a:close/>
                  <a:moveTo>
                    <a:pt x="102" y="337"/>
                  </a:moveTo>
                  <a:cubicBezTo>
                    <a:pt x="99" y="336"/>
                    <a:pt x="96" y="335"/>
                    <a:pt x="93" y="333"/>
                  </a:cubicBezTo>
                  <a:cubicBezTo>
                    <a:pt x="85" y="326"/>
                    <a:pt x="78" y="319"/>
                    <a:pt x="70" y="312"/>
                  </a:cubicBezTo>
                  <a:cubicBezTo>
                    <a:pt x="83" y="320"/>
                    <a:pt x="94" y="329"/>
                    <a:pt x="102" y="337"/>
                  </a:cubicBezTo>
                  <a:close/>
                  <a:moveTo>
                    <a:pt x="67" y="308"/>
                  </a:moveTo>
                  <a:cubicBezTo>
                    <a:pt x="70" y="309"/>
                    <a:pt x="73" y="310"/>
                    <a:pt x="76" y="311"/>
                  </a:cubicBezTo>
                  <a:cubicBezTo>
                    <a:pt x="79" y="313"/>
                    <a:pt x="82" y="316"/>
                    <a:pt x="85" y="318"/>
                  </a:cubicBezTo>
                  <a:cubicBezTo>
                    <a:pt x="84" y="318"/>
                    <a:pt x="84" y="318"/>
                    <a:pt x="84" y="318"/>
                  </a:cubicBezTo>
                  <a:cubicBezTo>
                    <a:pt x="79" y="315"/>
                    <a:pt x="74" y="312"/>
                    <a:pt x="69" y="308"/>
                  </a:cubicBezTo>
                  <a:cubicBezTo>
                    <a:pt x="68" y="308"/>
                    <a:pt x="68" y="308"/>
                    <a:pt x="67" y="308"/>
                  </a:cubicBezTo>
                  <a:close/>
                  <a:moveTo>
                    <a:pt x="158" y="354"/>
                  </a:moveTo>
                  <a:cubicBezTo>
                    <a:pt x="160" y="355"/>
                    <a:pt x="162" y="356"/>
                    <a:pt x="163" y="357"/>
                  </a:cubicBezTo>
                  <a:cubicBezTo>
                    <a:pt x="163" y="357"/>
                    <a:pt x="163" y="357"/>
                    <a:pt x="162" y="357"/>
                  </a:cubicBezTo>
                  <a:cubicBezTo>
                    <a:pt x="161" y="356"/>
                    <a:pt x="160" y="355"/>
                    <a:pt x="158" y="354"/>
                  </a:cubicBezTo>
                  <a:close/>
                  <a:moveTo>
                    <a:pt x="481" y="424"/>
                  </a:moveTo>
                  <a:cubicBezTo>
                    <a:pt x="478" y="430"/>
                    <a:pt x="474" y="436"/>
                    <a:pt x="472" y="442"/>
                  </a:cubicBezTo>
                  <a:cubicBezTo>
                    <a:pt x="472" y="442"/>
                    <a:pt x="472" y="442"/>
                    <a:pt x="472" y="441"/>
                  </a:cubicBezTo>
                  <a:cubicBezTo>
                    <a:pt x="472" y="440"/>
                    <a:pt x="472" y="439"/>
                    <a:pt x="471" y="437"/>
                  </a:cubicBezTo>
                  <a:cubicBezTo>
                    <a:pt x="472" y="434"/>
                    <a:pt x="472" y="430"/>
                    <a:pt x="472" y="426"/>
                  </a:cubicBezTo>
                  <a:cubicBezTo>
                    <a:pt x="472" y="425"/>
                    <a:pt x="472" y="425"/>
                    <a:pt x="472" y="425"/>
                  </a:cubicBezTo>
                  <a:cubicBezTo>
                    <a:pt x="472" y="425"/>
                    <a:pt x="472" y="425"/>
                    <a:pt x="472" y="425"/>
                  </a:cubicBezTo>
                  <a:cubicBezTo>
                    <a:pt x="472" y="425"/>
                    <a:pt x="472" y="425"/>
                    <a:pt x="472" y="425"/>
                  </a:cubicBezTo>
                  <a:cubicBezTo>
                    <a:pt x="472" y="423"/>
                    <a:pt x="472" y="422"/>
                    <a:pt x="472" y="420"/>
                  </a:cubicBezTo>
                  <a:cubicBezTo>
                    <a:pt x="474" y="419"/>
                    <a:pt x="475" y="418"/>
                    <a:pt x="477" y="417"/>
                  </a:cubicBezTo>
                  <a:cubicBezTo>
                    <a:pt x="479" y="419"/>
                    <a:pt x="480" y="421"/>
                    <a:pt x="481" y="424"/>
                  </a:cubicBezTo>
                  <a:close/>
                  <a:moveTo>
                    <a:pt x="462" y="441"/>
                  </a:moveTo>
                  <a:cubicBezTo>
                    <a:pt x="462" y="441"/>
                    <a:pt x="462" y="441"/>
                    <a:pt x="462" y="441"/>
                  </a:cubicBezTo>
                  <a:cubicBezTo>
                    <a:pt x="462" y="441"/>
                    <a:pt x="462" y="441"/>
                    <a:pt x="462" y="441"/>
                  </a:cubicBezTo>
                  <a:cubicBezTo>
                    <a:pt x="462" y="441"/>
                    <a:pt x="462" y="441"/>
                    <a:pt x="462" y="441"/>
                  </a:cubicBezTo>
                  <a:close/>
                  <a:moveTo>
                    <a:pt x="463" y="439"/>
                  </a:moveTo>
                  <a:cubicBezTo>
                    <a:pt x="463" y="437"/>
                    <a:pt x="464" y="436"/>
                    <a:pt x="465" y="435"/>
                  </a:cubicBezTo>
                  <a:cubicBezTo>
                    <a:pt x="465" y="436"/>
                    <a:pt x="465" y="436"/>
                    <a:pt x="465" y="437"/>
                  </a:cubicBezTo>
                  <a:cubicBezTo>
                    <a:pt x="465" y="438"/>
                    <a:pt x="465" y="440"/>
                    <a:pt x="465" y="441"/>
                  </a:cubicBezTo>
                  <a:cubicBezTo>
                    <a:pt x="464" y="440"/>
                    <a:pt x="464" y="439"/>
                    <a:pt x="463" y="439"/>
                  </a:cubicBezTo>
                  <a:close/>
                  <a:moveTo>
                    <a:pt x="467" y="455"/>
                  </a:moveTo>
                  <a:cubicBezTo>
                    <a:pt x="467" y="455"/>
                    <a:pt x="467" y="454"/>
                    <a:pt x="467" y="453"/>
                  </a:cubicBezTo>
                  <a:cubicBezTo>
                    <a:pt x="468" y="454"/>
                    <a:pt x="468" y="454"/>
                    <a:pt x="468" y="454"/>
                  </a:cubicBezTo>
                  <a:cubicBezTo>
                    <a:pt x="468" y="453"/>
                    <a:pt x="468" y="453"/>
                    <a:pt x="468" y="453"/>
                  </a:cubicBezTo>
                  <a:cubicBezTo>
                    <a:pt x="468" y="453"/>
                    <a:pt x="468" y="453"/>
                    <a:pt x="468" y="453"/>
                  </a:cubicBezTo>
                  <a:cubicBezTo>
                    <a:pt x="468" y="454"/>
                    <a:pt x="467" y="455"/>
                    <a:pt x="467" y="455"/>
                  </a:cubicBezTo>
                  <a:cubicBezTo>
                    <a:pt x="467" y="455"/>
                    <a:pt x="467" y="455"/>
                    <a:pt x="467" y="455"/>
                  </a:cubicBezTo>
                  <a:close/>
                  <a:moveTo>
                    <a:pt x="467" y="437"/>
                  </a:moveTo>
                  <a:cubicBezTo>
                    <a:pt x="467" y="435"/>
                    <a:pt x="468" y="433"/>
                    <a:pt x="468" y="431"/>
                  </a:cubicBezTo>
                  <a:cubicBezTo>
                    <a:pt x="468" y="432"/>
                    <a:pt x="468" y="433"/>
                    <a:pt x="468" y="433"/>
                  </a:cubicBezTo>
                  <a:cubicBezTo>
                    <a:pt x="468" y="435"/>
                    <a:pt x="468" y="437"/>
                    <a:pt x="468" y="439"/>
                  </a:cubicBezTo>
                  <a:cubicBezTo>
                    <a:pt x="468" y="438"/>
                    <a:pt x="467" y="438"/>
                    <a:pt x="467" y="437"/>
                  </a:cubicBezTo>
                  <a:close/>
                  <a:moveTo>
                    <a:pt x="469" y="425"/>
                  </a:moveTo>
                  <a:cubicBezTo>
                    <a:pt x="469" y="425"/>
                    <a:pt x="469" y="425"/>
                    <a:pt x="469" y="425"/>
                  </a:cubicBezTo>
                  <a:cubicBezTo>
                    <a:pt x="469" y="425"/>
                    <a:pt x="469" y="425"/>
                    <a:pt x="469" y="425"/>
                  </a:cubicBezTo>
                  <a:cubicBezTo>
                    <a:pt x="469" y="424"/>
                    <a:pt x="469" y="424"/>
                    <a:pt x="469" y="424"/>
                  </a:cubicBezTo>
                  <a:cubicBezTo>
                    <a:pt x="469" y="424"/>
                    <a:pt x="469" y="425"/>
                    <a:pt x="469" y="425"/>
                  </a:cubicBezTo>
                  <a:cubicBezTo>
                    <a:pt x="469" y="425"/>
                    <a:pt x="469" y="425"/>
                    <a:pt x="469" y="425"/>
                  </a:cubicBezTo>
                  <a:cubicBezTo>
                    <a:pt x="469" y="425"/>
                    <a:pt x="469" y="425"/>
                    <a:pt x="469" y="425"/>
                  </a:cubicBezTo>
                  <a:close/>
                  <a:moveTo>
                    <a:pt x="455" y="427"/>
                  </a:moveTo>
                  <a:cubicBezTo>
                    <a:pt x="455" y="426"/>
                    <a:pt x="456" y="426"/>
                    <a:pt x="456" y="425"/>
                  </a:cubicBezTo>
                  <a:cubicBezTo>
                    <a:pt x="456" y="425"/>
                    <a:pt x="457" y="426"/>
                    <a:pt x="458" y="426"/>
                  </a:cubicBezTo>
                  <a:cubicBezTo>
                    <a:pt x="461" y="426"/>
                    <a:pt x="464" y="426"/>
                    <a:pt x="466" y="427"/>
                  </a:cubicBezTo>
                  <a:cubicBezTo>
                    <a:pt x="466" y="428"/>
                    <a:pt x="466" y="429"/>
                    <a:pt x="466" y="430"/>
                  </a:cubicBezTo>
                  <a:cubicBezTo>
                    <a:pt x="465" y="431"/>
                    <a:pt x="464" y="432"/>
                    <a:pt x="463" y="433"/>
                  </a:cubicBezTo>
                  <a:cubicBezTo>
                    <a:pt x="461" y="431"/>
                    <a:pt x="458" y="428"/>
                    <a:pt x="455" y="427"/>
                  </a:cubicBezTo>
                  <a:close/>
                  <a:moveTo>
                    <a:pt x="408" y="413"/>
                  </a:moveTo>
                  <a:cubicBezTo>
                    <a:pt x="420" y="415"/>
                    <a:pt x="432" y="416"/>
                    <a:pt x="444" y="417"/>
                  </a:cubicBezTo>
                  <a:cubicBezTo>
                    <a:pt x="442" y="417"/>
                    <a:pt x="440" y="418"/>
                    <a:pt x="438" y="418"/>
                  </a:cubicBezTo>
                  <a:cubicBezTo>
                    <a:pt x="432" y="417"/>
                    <a:pt x="425" y="417"/>
                    <a:pt x="418" y="416"/>
                  </a:cubicBezTo>
                  <a:cubicBezTo>
                    <a:pt x="415" y="415"/>
                    <a:pt x="411" y="414"/>
                    <a:pt x="408" y="413"/>
                  </a:cubicBezTo>
                  <a:close/>
                  <a:moveTo>
                    <a:pt x="463" y="424"/>
                  </a:moveTo>
                  <a:cubicBezTo>
                    <a:pt x="464" y="423"/>
                    <a:pt x="466" y="423"/>
                    <a:pt x="467" y="423"/>
                  </a:cubicBezTo>
                  <a:cubicBezTo>
                    <a:pt x="467" y="423"/>
                    <a:pt x="467" y="424"/>
                    <a:pt x="467" y="424"/>
                  </a:cubicBezTo>
                  <a:cubicBezTo>
                    <a:pt x="467" y="424"/>
                    <a:pt x="467" y="424"/>
                    <a:pt x="467" y="424"/>
                  </a:cubicBezTo>
                  <a:cubicBezTo>
                    <a:pt x="467" y="425"/>
                    <a:pt x="467" y="425"/>
                    <a:pt x="467" y="425"/>
                  </a:cubicBezTo>
                  <a:cubicBezTo>
                    <a:pt x="466" y="424"/>
                    <a:pt x="464" y="424"/>
                    <a:pt x="463" y="424"/>
                  </a:cubicBezTo>
                  <a:close/>
                  <a:moveTo>
                    <a:pt x="478" y="445"/>
                  </a:moveTo>
                  <a:cubicBezTo>
                    <a:pt x="479" y="441"/>
                    <a:pt x="480" y="437"/>
                    <a:pt x="481" y="433"/>
                  </a:cubicBezTo>
                  <a:cubicBezTo>
                    <a:pt x="479" y="433"/>
                    <a:pt x="479" y="433"/>
                    <a:pt x="479" y="433"/>
                  </a:cubicBezTo>
                  <a:cubicBezTo>
                    <a:pt x="480" y="431"/>
                    <a:pt x="481" y="429"/>
                    <a:pt x="482" y="427"/>
                  </a:cubicBezTo>
                  <a:cubicBezTo>
                    <a:pt x="484" y="433"/>
                    <a:pt x="482" y="440"/>
                    <a:pt x="478" y="445"/>
                  </a:cubicBezTo>
                  <a:close/>
                  <a:moveTo>
                    <a:pt x="481" y="454"/>
                  </a:moveTo>
                  <a:cubicBezTo>
                    <a:pt x="479" y="457"/>
                    <a:pt x="478" y="459"/>
                    <a:pt x="476" y="462"/>
                  </a:cubicBezTo>
                  <a:cubicBezTo>
                    <a:pt x="476" y="460"/>
                    <a:pt x="476" y="459"/>
                    <a:pt x="476" y="458"/>
                  </a:cubicBezTo>
                  <a:cubicBezTo>
                    <a:pt x="478" y="457"/>
                    <a:pt x="479" y="455"/>
                    <a:pt x="481" y="454"/>
                  </a:cubicBezTo>
                  <a:close/>
                  <a:moveTo>
                    <a:pt x="475" y="450"/>
                  </a:moveTo>
                  <a:cubicBezTo>
                    <a:pt x="473" y="453"/>
                    <a:pt x="471" y="454"/>
                    <a:pt x="470" y="456"/>
                  </a:cubicBezTo>
                  <a:cubicBezTo>
                    <a:pt x="470" y="456"/>
                    <a:pt x="470" y="456"/>
                    <a:pt x="470" y="456"/>
                  </a:cubicBezTo>
                  <a:cubicBezTo>
                    <a:pt x="472" y="452"/>
                    <a:pt x="474" y="448"/>
                    <a:pt x="476" y="444"/>
                  </a:cubicBezTo>
                  <a:cubicBezTo>
                    <a:pt x="476" y="446"/>
                    <a:pt x="475" y="448"/>
                    <a:pt x="475" y="450"/>
                  </a:cubicBezTo>
                  <a:close/>
                  <a:moveTo>
                    <a:pt x="459" y="455"/>
                  </a:moveTo>
                  <a:cubicBezTo>
                    <a:pt x="459" y="451"/>
                    <a:pt x="460" y="447"/>
                    <a:pt x="461" y="444"/>
                  </a:cubicBezTo>
                  <a:cubicBezTo>
                    <a:pt x="462" y="444"/>
                    <a:pt x="463" y="444"/>
                    <a:pt x="465" y="443"/>
                  </a:cubicBezTo>
                  <a:cubicBezTo>
                    <a:pt x="465" y="443"/>
                    <a:pt x="465" y="443"/>
                    <a:pt x="465" y="443"/>
                  </a:cubicBezTo>
                  <a:cubicBezTo>
                    <a:pt x="466" y="444"/>
                    <a:pt x="466" y="446"/>
                    <a:pt x="466" y="447"/>
                  </a:cubicBezTo>
                  <a:cubicBezTo>
                    <a:pt x="465" y="450"/>
                    <a:pt x="465" y="454"/>
                    <a:pt x="464" y="458"/>
                  </a:cubicBezTo>
                  <a:cubicBezTo>
                    <a:pt x="463" y="457"/>
                    <a:pt x="461" y="456"/>
                    <a:pt x="459" y="455"/>
                  </a:cubicBezTo>
                  <a:close/>
                  <a:moveTo>
                    <a:pt x="453" y="431"/>
                  </a:moveTo>
                  <a:cubicBezTo>
                    <a:pt x="454" y="430"/>
                    <a:pt x="454" y="430"/>
                    <a:pt x="454" y="429"/>
                  </a:cubicBezTo>
                  <a:cubicBezTo>
                    <a:pt x="457" y="431"/>
                    <a:pt x="460" y="433"/>
                    <a:pt x="462" y="435"/>
                  </a:cubicBezTo>
                  <a:cubicBezTo>
                    <a:pt x="461" y="436"/>
                    <a:pt x="461" y="436"/>
                    <a:pt x="461" y="437"/>
                  </a:cubicBezTo>
                  <a:cubicBezTo>
                    <a:pt x="459" y="435"/>
                    <a:pt x="456" y="433"/>
                    <a:pt x="453" y="431"/>
                  </a:cubicBezTo>
                  <a:close/>
                  <a:moveTo>
                    <a:pt x="448" y="428"/>
                  </a:moveTo>
                  <a:cubicBezTo>
                    <a:pt x="446" y="427"/>
                    <a:pt x="445" y="426"/>
                    <a:pt x="443" y="425"/>
                  </a:cubicBezTo>
                  <a:cubicBezTo>
                    <a:pt x="444" y="426"/>
                    <a:pt x="444" y="426"/>
                    <a:pt x="445" y="426"/>
                  </a:cubicBezTo>
                  <a:cubicBezTo>
                    <a:pt x="446" y="426"/>
                    <a:pt x="447" y="426"/>
                    <a:pt x="448" y="426"/>
                  </a:cubicBezTo>
                  <a:cubicBezTo>
                    <a:pt x="448" y="426"/>
                    <a:pt x="448" y="427"/>
                    <a:pt x="448" y="428"/>
                  </a:cubicBezTo>
                  <a:close/>
                  <a:moveTo>
                    <a:pt x="379" y="405"/>
                  </a:moveTo>
                  <a:cubicBezTo>
                    <a:pt x="386" y="406"/>
                    <a:pt x="394" y="406"/>
                    <a:pt x="402" y="406"/>
                  </a:cubicBezTo>
                  <a:cubicBezTo>
                    <a:pt x="416" y="408"/>
                    <a:pt x="431" y="411"/>
                    <a:pt x="445" y="414"/>
                  </a:cubicBezTo>
                  <a:cubicBezTo>
                    <a:pt x="423" y="413"/>
                    <a:pt x="400" y="410"/>
                    <a:pt x="379" y="405"/>
                  </a:cubicBezTo>
                  <a:close/>
                  <a:moveTo>
                    <a:pt x="190" y="385"/>
                  </a:moveTo>
                  <a:cubicBezTo>
                    <a:pt x="185" y="385"/>
                    <a:pt x="181" y="385"/>
                    <a:pt x="176" y="385"/>
                  </a:cubicBezTo>
                  <a:cubicBezTo>
                    <a:pt x="176" y="385"/>
                    <a:pt x="176" y="384"/>
                    <a:pt x="175" y="384"/>
                  </a:cubicBezTo>
                  <a:cubicBezTo>
                    <a:pt x="176" y="384"/>
                    <a:pt x="176" y="384"/>
                    <a:pt x="176" y="384"/>
                  </a:cubicBezTo>
                  <a:cubicBezTo>
                    <a:pt x="180" y="384"/>
                    <a:pt x="185" y="385"/>
                    <a:pt x="190" y="385"/>
                  </a:cubicBezTo>
                  <a:close/>
                  <a:moveTo>
                    <a:pt x="172" y="385"/>
                  </a:moveTo>
                  <a:cubicBezTo>
                    <a:pt x="163" y="385"/>
                    <a:pt x="154" y="385"/>
                    <a:pt x="147" y="385"/>
                  </a:cubicBezTo>
                  <a:cubicBezTo>
                    <a:pt x="152" y="384"/>
                    <a:pt x="152" y="384"/>
                    <a:pt x="152" y="384"/>
                  </a:cubicBezTo>
                  <a:cubicBezTo>
                    <a:pt x="153" y="384"/>
                    <a:pt x="154" y="384"/>
                    <a:pt x="155" y="383"/>
                  </a:cubicBezTo>
                  <a:cubicBezTo>
                    <a:pt x="155" y="383"/>
                    <a:pt x="156" y="383"/>
                    <a:pt x="157" y="383"/>
                  </a:cubicBezTo>
                  <a:cubicBezTo>
                    <a:pt x="157" y="384"/>
                    <a:pt x="157" y="384"/>
                    <a:pt x="158" y="385"/>
                  </a:cubicBezTo>
                  <a:cubicBezTo>
                    <a:pt x="159" y="383"/>
                    <a:pt x="159" y="383"/>
                    <a:pt x="159" y="383"/>
                  </a:cubicBezTo>
                  <a:cubicBezTo>
                    <a:pt x="163" y="383"/>
                    <a:pt x="166" y="383"/>
                    <a:pt x="170" y="383"/>
                  </a:cubicBezTo>
                  <a:cubicBezTo>
                    <a:pt x="171" y="384"/>
                    <a:pt x="172" y="385"/>
                    <a:pt x="172" y="385"/>
                  </a:cubicBezTo>
                  <a:close/>
                  <a:moveTo>
                    <a:pt x="149" y="376"/>
                  </a:moveTo>
                  <a:cubicBezTo>
                    <a:pt x="147" y="375"/>
                    <a:pt x="146" y="374"/>
                    <a:pt x="144" y="373"/>
                  </a:cubicBezTo>
                  <a:cubicBezTo>
                    <a:pt x="144" y="373"/>
                    <a:pt x="144" y="373"/>
                    <a:pt x="144" y="373"/>
                  </a:cubicBezTo>
                  <a:cubicBezTo>
                    <a:pt x="144" y="373"/>
                    <a:pt x="144" y="373"/>
                    <a:pt x="144" y="373"/>
                  </a:cubicBezTo>
                  <a:cubicBezTo>
                    <a:pt x="145" y="373"/>
                    <a:pt x="146" y="374"/>
                    <a:pt x="147" y="375"/>
                  </a:cubicBezTo>
                  <a:cubicBezTo>
                    <a:pt x="147" y="374"/>
                    <a:pt x="147" y="374"/>
                    <a:pt x="147" y="374"/>
                  </a:cubicBezTo>
                  <a:cubicBezTo>
                    <a:pt x="148" y="375"/>
                    <a:pt x="148" y="375"/>
                    <a:pt x="149" y="376"/>
                  </a:cubicBezTo>
                  <a:close/>
                  <a:moveTo>
                    <a:pt x="136" y="368"/>
                  </a:moveTo>
                  <a:cubicBezTo>
                    <a:pt x="135" y="367"/>
                    <a:pt x="134" y="367"/>
                    <a:pt x="134" y="366"/>
                  </a:cubicBezTo>
                  <a:cubicBezTo>
                    <a:pt x="134" y="366"/>
                    <a:pt x="134" y="367"/>
                    <a:pt x="135" y="367"/>
                  </a:cubicBezTo>
                  <a:cubicBezTo>
                    <a:pt x="135" y="367"/>
                    <a:pt x="135" y="368"/>
                    <a:pt x="136" y="368"/>
                  </a:cubicBezTo>
                  <a:close/>
                  <a:moveTo>
                    <a:pt x="119" y="355"/>
                  </a:moveTo>
                  <a:cubicBezTo>
                    <a:pt x="113" y="350"/>
                    <a:pt x="108" y="345"/>
                    <a:pt x="102" y="340"/>
                  </a:cubicBezTo>
                  <a:cubicBezTo>
                    <a:pt x="103" y="341"/>
                    <a:pt x="105" y="341"/>
                    <a:pt x="106" y="342"/>
                  </a:cubicBezTo>
                  <a:cubicBezTo>
                    <a:pt x="108" y="340"/>
                    <a:pt x="108" y="340"/>
                    <a:pt x="108" y="340"/>
                  </a:cubicBezTo>
                  <a:cubicBezTo>
                    <a:pt x="106" y="338"/>
                    <a:pt x="104" y="336"/>
                    <a:pt x="102" y="334"/>
                  </a:cubicBezTo>
                  <a:cubicBezTo>
                    <a:pt x="111" y="342"/>
                    <a:pt x="118" y="350"/>
                    <a:pt x="126" y="358"/>
                  </a:cubicBezTo>
                  <a:cubicBezTo>
                    <a:pt x="125" y="357"/>
                    <a:pt x="124" y="357"/>
                    <a:pt x="123" y="357"/>
                  </a:cubicBezTo>
                  <a:cubicBezTo>
                    <a:pt x="122" y="356"/>
                    <a:pt x="121" y="355"/>
                    <a:pt x="119" y="355"/>
                  </a:cubicBezTo>
                  <a:close/>
                  <a:moveTo>
                    <a:pt x="43" y="298"/>
                  </a:moveTo>
                  <a:cubicBezTo>
                    <a:pt x="49" y="301"/>
                    <a:pt x="55" y="304"/>
                    <a:pt x="61" y="307"/>
                  </a:cubicBezTo>
                  <a:cubicBezTo>
                    <a:pt x="68" y="314"/>
                    <a:pt x="75" y="320"/>
                    <a:pt x="82" y="327"/>
                  </a:cubicBezTo>
                  <a:cubicBezTo>
                    <a:pt x="68" y="318"/>
                    <a:pt x="55" y="309"/>
                    <a:pt x="43" y="298"/>
                  </a:cubicBezTo>
                  <a:close/>
                  <a:moveTo>
                    <a:pt x="54" y="296"/>
                  </a:moveTo>
                  <a:cubicBezTo>
                    <a:pt x="54" y="296"/>
                    <a:pt x="55" y="295"/>
                    <a:pt x="55" y="295"/>
                  </a:cubicBezTo>
                  <a:cubicBezTo>
                    <a:pt x="60" y="298"/>
                    <a:pt x="65" y="302"/>
                    <a:pt x="70" y="306"/>
                  </a:cubicBezTo>
                  <a:cubicBezTo>
                    <a:pt x="66" y="305"/>
                    <a:pt x="62" y="303"/>
                    <a:pt x="59" y="301"/>
                  </a:cubicBezTo>
                  <a:cubicBezTo>
                    <a:pt x="57" y="299"/>
                    <a:pt x="56" y="298"/>
                    <a:pt x="54" y="296"/>
                  </a:cubicBezTo>
                  <a:close/>
                  <a:moveTo>
                    <a:pt x="52" y="294"/>
                  </a:moveTo>
                  <a:cubicBezTo>
                    <a:pt x="51" y="293"/>
                    <a:pt x="50" y="292"/>
                    <a:pt x="49" y="291"/>
                  </a:cubicBezTo>
                  <a:cubicBezTo>
                    <a:pt x="51" y="292"/>
                    <a:pt x="52" y="293"/>
                    <a:pt x="53" y="293"/>
                  </a:cubicBezTo>
                  <a:cubicBezTo>
                    <a:pt x="53" y="294"/>
                    <a:pt x="52" y="294"/>
                    <a:pt x="52" y="294"/>
                  </a:cubicBezTo>
                  <a:close/>
                  <a:moveTo>
                    <a:pt x="44" y="269"/>
                  </a:moveTo>
                  <a:cubicBezTo>
                    <a:pt x="45" y="270"/>
                    <a:pt x="47" y="271"/>
                    <a:pt x="49" y="272"/>
                  </a:cubicBezTo>
                  <a:cubicBezTo>
                    <a:pt x="48" y="272"/>
                    <a:pt x="48" y="272"/>
                    <a:pt x="47" y="272"/>
                  </a:cubicBezTo>
                  <a:cubicBezTo>
                    <a:pt x="46" y="271"/>
                    <a:pt x="45" y="270"/>
                    <a:pt x="44" y="269"/>
                  </a:cubicBezTo>
                  <a:close/>
                  <a:moveTo>
                    <a:pt x="141" y="337"/>
                  </a:moveTo>
                  <a:cubicBezTo>
                    <a:pt x="144" y="339"/>
                    <a:pt x="147" y="341"/>
                    <a:pt x="150" y="344"/>
                  </a:cubicBezTo>
                  <a:cubicBezTo>
                    <a:pt x="150" y="344"/>
                    <a:pt x="150" y="343"/>
                    <a:pt x="149" y="343"/>
                  </a:cubicBezTo>
                  <a:cubicBezTo>
                    <a:pt x="148" y="343"/>
                    <a:pt x="147" y="343"/>
                    <a:pt x="147" y="344"/>
                  </a:cubicBezTo>
                  <a:cubicBezTo>
                    <a:pt x="145" y="341"/>
                    <a:pt x="143" y="339"/>
                    <a:pt x="141" y="337"/>
                  </a:cubicBezTo>
                  <a:close/>
                  <a:moveTo>
                    <a:pt x="181" y="374"/>
                  </a:moveTo>
                  <a:cubicBezTo>
                    <a:pt x="181" y="374"/>
                    <a:pt x="181" y="375"/>
                    <a:pt x="180" y="375"/>
                  </a:cubicBezTo>
                  <a:cubicBezTo>
                    <a:pt x="179" y="375"/>
                    <a:pt x="177" y="374"/>
                    <a:pt x="175" y="374"/>
                  </a:cubicBezTo>
                  <a:cubicBezTo>
                    <a:pt x="175" y="374"/>
                    <a:pt x="175" y="374"/>
                    <a:pt x="175" y="374"/>
                  </a:cubicBezTo>
                  <a:cubicBezTo>
                    <a:pt x="177" y="373"/>
                    <a:pt x="178" y="370"/>
                    <a:pt x="176" y="368"/>
                  </a:cubicBezTo>
                  <a:cubicBezTo>
                    <a:pt x="175" y="367"/>
                    <a:pt x="174" y="366"/>
                    <a:pt x="173" y="365"/>
                  </a:cubicBezTo>
                  <a:cubicBezTo>
                    <a:pt x="173" y="365"/>
                    <a:pt x="173" y="365"/>
                    <a:pt x="174" y="365"/>
                  </a:cubicBezTo>
                  <a:cubicBezTo>
                    <a:pt x="176" y="368"/>
                    <a:pt x="179" y="371"/>
                    <a:pt x="181" y="374"/>
                  </a:cubicBezTo>
                  <a:close/>
                  <a:moveTo>
                    <a:pt x="174" y="377"/>
                  </a:moveTo>
                  <a:cubicBezTo>
                    <a:pt x="174" y="378"/>
                    <a:pt x="174" y="378"/>
                    <a:pt x="174" y="378"/>
                  </a:cubicBezTo>
                  <a:cubicBezTo>
                    <a:pt x="174" y="378"/>
                    <a:pt x="174" y="378"/>
                    <a:pt x="173" y="378"/>
                  </a:cubicBezTo>
                  <a:lnTo>
                    <a:pt x="174" y="377"/>
                  </a:lnTo>
                  <a:close/>
                  <a:moveTo>
                    <a:pt x="406" y="379"/>
                  </a:moveTo>
                  <a:cubicBezTo>
                    <a:pt x="410" y="380"/>
                    <a:pt x="414" y="380"/>
                    <a:pt x="419" y="380"/>
                  </a:cubicBezTo>
                  <a:cubicBezTo>
                    <a:pt x="415" y="380"/>
                    <a:pt x="412" y="380"/>
                    <a:pt x="409" y="380"/>
                  </a:cubicBezTo>
                  <a:cubicBezTo>
                    <a:pt x="408" y="380"/>
                    <a:pt x="407" y="380"/>
                    <a:pt x="406" y="379"/>
                  </a:cubicBezTo>
                  <a:close/>
                  <a:moveTo>
                    <a:pt x="447" y="382"/>
                  </a:moveTo>
                  <a:cubicBezTo>
                    <a:pt x="450" y="382"/>
                    <a:pt x="453" y="382"/>
                    <a:pt x="455" y="383"/>
                  </a:cubicBezTo>
                  <a:cubicBezTo>
                    <a:pt x="456" y="383"/>
                    <a:pt x="456" y="383"/>
                    <a:pt x="457" y="384"/>
                  </a:cubicBezTo>
                  <a:cubicBezTo>
                    <a:pt x="454" y="383"/>
                    <a:pt x="450" y="383"/>
                    <a:pt x="447" y="382"/>
                  </a:cubicBezTo>
                  <a:close/>
                  <a:moveTo>
                    <a:pt x="488" y="320"/>
                  </a:moveTo>
                  <a:cubicBezTo>
                    <a:pt x="487" y="319"/>
                    <a:pt x="487" y="319"/>
                    <a:pt x="486" y="319"/>
                  </a:cubicBezTo>
                  <a:cubicBezTo>
                    <a:pt x="486" y="319"/>
                    <a:pt x="486" y="319"/>
                    <a:pt x="486" y="319"/>
                  </a:cubicBezTo>
                  <a:cubicBezTo>
                    <a:pt x="486" y="318"/>
                    <a:pt x="486" y="318"/>
                    <a:pt x="487" y="318"/>
                  </a:cubicBezTo>
                  <a:cubicBezTo>
                    <a:pt x="487" y="318"/>
                    <a:pt x="488" y="319"/>
                    <a:pt x="488" y="319"/>
                  </a:cubicBezTo>
                  <a:cubicBezTo>
                    <a:pt x="488" y="319"/>
                    <a:pt x="488" y="320"/>
                    <a:pt x="488" y="320"/>
                  </a:cubicBezTo>
                  <a:close/>
                  <a:moveTo>
                    <a:pt x="623" y="199"/>
                  </a:moveTo>
                  <a:cubicBezTo>
                    <a:pt x="635" y="207"/>
                    <a:pt x="646" y="217"/>
                    <a:pt x="653" y="228"/>
                  </a:cubicBezTo>
                  <a:cubicBezTo>
                    <a:pt x="648" y="229"/>
                    <a:pt x="642" y="230"/>
                    <a:pt x="637" y="231"/>
                  </a:cubicBezTo>
                  <a:cubicBezTo>
                    <a:pt x="621" y="216"/>
                    <a:pt x="604" y="202"/>
                    <a:pt x="583" y="196"/>
                  </a:cubicBezTo>
                  <a:cubicBezTo>
                    <a:pt x="582" y="198"/>
                    <a:pt x="582" y="198"/>
                    <a:pt x="582" y="198"/>
                  </a:cubicBezTo>
                  <a:cubicBezTo>
                    <a:pt x="602" y="204"/>
                    <a:pt x="619" y="217"/>
                    <a:pt x="633" y="232"/>
                  </a:cubicBezTo>
                  <a:cubicBezTo>
                    <a:pt x="629" y="232"/>
                    <a:pt x="624" y="232"/>
                    <a:pt x="619" y="233"/>
                  </a:cubicBezTo>
                  <a:cubicBezTo>
                    <a:pt x="602" y="220"/>
                    <a:pt x="581" y="211"/>
                    <a:pt x="562" y="202"/>
                  </a:cubicBezTo>
                  <a:cubicBezTo>
                    <a:pt x="609" y="184"/>
                    <a:pt x="614" y="205"/>
                    <a:pt x="622" y="200"/>
                  </a:cubicBezTo>
                  <a:cubicBezTo>
                    <a:pt x="622" y="200"/>
                    <a:pt x="623" y="199"/>
                    <a:pt x="623" y="199"/>
                  </a:cubicBezTo>
                  <a:close/>
                  <a:moveTo>
                    <a:pt x="509" y="236"/>
                  </a:moveTo>
                  <a:cubicBezTo>
                    <a:pt x="510" y="237"/>
                    <a:pt x="511" y="237"/>
                    <a:pt x="512" y="238"/>
                  </a:cubicBezTo>
                  <a:cubicBezTo>
                    <a:pt x="510" y="240"/>
                    <a:pt x="509" y="242"/>
                    <a:pt x="508" y="243"/>
                  </a:cubicBezTo>
                  <a:cubicBezTo>
                    <a:pt x="507" y="245"/>
                    <a:pt x="506" y="246"/>
                    <a:pt x="506" y="247"/>
                  </a:cubicBezTo>
                  <a:cubicBezTo>
                    <a:pt x="504" y="246"/>
                    <a:pt x="502" y="246"/>
                    <a:pt x="501" y="245"/>
                  </a:cubicBezTo>
                  <a:cubicBezTo>
                    <a:pt x="503" y="242"/>
                    <a:pt x="506" y="239"/>
                    <a:pt x="509" y="236"/>
                  </a:cubicBezTo>
                  <a:close/>
                  <a:moveTo>
                    <a:pt x="462" y="295"/>
                  </a:moveTo>
                  <a:cubicBezTo>
                    <a:pt x="463" y="296"/>
                    <a:pt x="464" y="296"/>
                    <a:pt x="465" y="297"/>
                  </a:cubicBezTo>
                  <a:cubicBezTo>
                    <a:pt x="463" y="297"/>
                    <a:pt x="460" y="296"/>
                    <a:pt x="458" y="294"/>
                  </a:cubicBezTo>
                  <a:cubicBezTo>
                    <a:pt x="454" y="292"/>
                    <a:pt x="449" y="288"/>
                    <a:pt x="445" y="285"/>
                  </a:cubicBezTo>
                  <a:cubicBezTo>
                    <a:pt x="442" y="282"/>
                    <a:pt x="438" y="279"/>
                    <a:pt x="435" y="276"/>
                  </a:cubicBezTo>
                  <a:cubicBezTo>
                    <a:pt x="444" y="281"/>
                    <a:pt x="452" y="287"/>
                    <a:pt x="460" y="293"/>
                  </a:cubicBezTo>
                  <a:cubicBezTo>
                    <a:pt x="460" y="295"/>
                    <a:pt x="460" y="295"/>
                    <a:pt x="460" y="295"/>
                  </a:cubicBezTo>
                  <a:cubicBezTo>
                    <a:pt x="462" y="295"/>
                    <a:pt x="462" y="295"/>
                    <a:pt x="462" y="295"/>
                  </a:cubicBezTo>
                  <a:cubicBezTo>
                    <a:pt x="462" y="295"/>
                    <a:pt x="462" y="295"/>
                    <a:pt x="462" y="295"/>
                  </a:cubicBezTo>
                  <a:close/>
                  <a:moveTo>
                    <a:pt x="484" y="269"/>
                  </a:moveTo>
                  <a:cubicBezTo>
                    <a:pt x="484" y="269"/>
                    <a:pt x="484" y="269"/>
                    <a:pt x="484" y="269"/>
                  </a:cubicBezTo>
                  <a:cubicBezTo>
                    <a:pt x="484" y="269"/>
                    <a:pt x="484" y="269"/>
                    <a:pt x="484" y="269"/>
                  </a:cubicBezTo>
                  <a:cubicBezTo>
                    <a:pt x="484" y="269"/>
                    <a:pt x="484" y="269"/>
                    <a:pt x="484" y="269"/>
                  </a:cubicBezTo>
                  <a:close/>
                  <a:moveTo>
                    <a:pt x="480" y="292"/>
                  </a:moveTo>
                  <a:cubicBezTo>
                    <a:pt x="480" y="292"/>
                    <a:pt x="480" y="292"/>
                    <a:pt x="480" y="292"/>
                  </a:cubicBezTo>
                  <a:cubicBezTo>
                    <a:pt x="480" y="292"/>
                    <a:pt x="480" y="292"/>
                    <a:pt x="480" y="292"/>
                  </a:cubicBezTo>
                  <a:cubicBezTo>
                    <a:pt x="480" y="292"/>
                    <a:pt x="480" y="292"/>
                    <a:pt x="480" y="292"/>
                  </a:cubicBezTo>
                  <a:close/>
                  <a:moveTo>
                    <a:pt x="468" y="325"/>
                  </a:moveTo>
                  <a:cubicBezTo>
                    <a:pt x="469" y="325"/>
                    <a:pt x="469" y="325"/>
                    <a:pt x="470" y="325"/>
                  </a:cubicBezTo>
                  <a:cubicBezTo>
                    <a:pt x="470" y="325"/>
                    <a:pt x="470" y="326"/>
                    <a:pt x="470" y="326"/>
                  </a:cubicBezTo>
                  <a:cubicBezTo>
                    <a:pt x="469" y="326"/>
                    <a:pt x="469" y="325"/>
                    <a:pt x="468" y="325"/>
                  </a:cubicBezTo>
                  <a:close/>
                  <a:moveTo>
                    <a:pt x="494" y="284"/>
                  </a:moveTo>
                  <a:cubicBezTo>
                    <a:pt x="495" y="285"/>
                    <a:pt x="495" y="285"/>
                    <a:pt x="496" y="286"/>
                  </a:cubicBezTo>
                  <a:cubicBezTo>
                    <a:pt x="494" y="291"/>
                    <a:pt x="492" y="297"/>
                    <a:pt x="492" y="303"/>
                  </a:cubicBezTo>
                  <a:cubicBezTo>
                    <a:pt x="492" y="301"/>
                    <a:pt x="491" y="299"/>
                    <a:pt x="491" y="297"/>
                  </a:cubicBezTo>
                  <a:cubicBezTo>
                    <a:pt x="491" y="295"/>
                    <a:pt x="491" y="293"/>
                    <a:pt x="491" y="291"/>
                  </a:cubicBezTo>
                  <a:cubicBezTo>
                    <a:pt x="492" y="291"/>
                    <a:pt x="492" y="291"/>
                    <a:pt x="492" y="291"/>
                  </a:cubicBezTo>
                  <a:cubicBezTo>
                    <a:pt x="492" y="291"/>
                    <a:pt x="492" y="291"/>
                    <a:pt x="492" y="290"/>
                  </a:cubicBezTo>
                  <a:cubicBezTo>
                    <a:pt x="492" y="289"/>
                    <a:pt x="492" y="287"/>
                    <a:pt x="493" y="285"/>
                  </a:cubicBezTo>
                  <a:cubicBezTo>
                    <a:pt x="493" y="285"/>
                    <a:pt x="494" y="284"/>
                    <a:pt x="494" y="284"/>
                  </a:cubicBezTo>
                  <a:close/>
                  <a:moveTo>
                    <a:pt x="484" y="292"/>
                  </a:moveTo>
                  <a:cubicBezTo>
                    <a:pt x="484" y="294"/>
                    <a:pt x="485" y="295"/>
                    <a:pt x="485" y="297"/>
                  </a:cubicBezTo>
                  <a:cubicBezTo>
                    <a:pt x="484" y="296"/>
                    <a:pt x="483" y="295"/>
                    <a:pt x="483" y="295"/>
                  </a:cubicBezTo>
                  <a:cubicBezTo>
                    <a:pt x="483" y="294"/>
                    <a:pt x="484" y="293"/>
                    <a:pt x="484" y="292"/>
                  </a:cubicBezTo>
                  <a:close/>
                  <a:moveTo>
                    <a:pt x="464" y="311"/>
                  </a:moveTo>
                  <a:cubicBezTo>
                    <a:pt x="467" y="313"/>
                    <a:pt x="470" y="314"/>
                    <a:pt x="473" y="316"/>
                  </a:cubicBezTo>
                  <a:cubicBezTo>
                    <a:pt x="473" y="316"/>
                    <a:pt x="473" y="317"/>
                    <a:pt x="473" y="317"/>
                  </a:cubicBezTo>
                  <a:cubicBezTo>
                    <a:pt x="473" y="317"/>
                    <a:pt x="473" y="318"/>
                    <a:pt x="473" y="318"/>
                  </a:cubicBezTo>
                  <a:cubicBezTo>
                    <a:pt x="472" y="318"/>
                    <a:pt x="472" y="318"/>
                    <a:pt x="472" y="318"/>
                  </a:cubicBezTo>
                  <a:cubicBezTo>
                    <a:pt x="471" y="318"/>
                    <a:pt x="470" y="318"/>
                    <a:pt x="470" y="318"/>
                  </a:cubicBezTo>
                  <a:cubicBezTo>
                    <a:pt x="469" y="317"/>
                    <a:pt x="468" y="316"/>
                    <a:pt x="467" y="315"/>
                  </a:cubicBezTo>
                  <a:cubicBezTo>
                    <a:pt x="467" y="314"/>
                    <a:pt x="466" y="313"/>
                    <a:pt x="465" y="313"/>
                  </a:cubicBezTo>
                  <a:cubicBezTo>
                    <a:pt x="465" y="312"/>
                    <a:pt x="464" y="311"/>
                    <a:pt x="464" y="311"/>
                  </a:cubicBezTo>
                  <a:close/>
                  <a:moveTo>
                    <a:pt x="472" y="326"/>
                  </a:moveTo>
                  <a:cubicBezTo>
                    <a:pt x="472" y="326"/>
                    <a:pt x="472" y="326"/>
                    <a:pt x="472" y="326"/>
                  </a:cubicBezTo>
                  <a:cubicBezTo>
                    <a:pt x="474" y="328"/>
                    <a:pt x="476" y="330"/>
                    <a:pt x="477" y="333"/>
                  </a:cubicBezTo>
                  <a:cubicBezTo>
                    <a:pt x="476" y="332"/>
                    <a:pt x="475" y="332"/>
                    <a:pt x="473" y="331"/>
                  </a:cubicBezTo>
                  <a:cubicBezTo>
                    <a:pt x="473" y="330"/>
                    <a:pt x="472" y="329"/>
                    <a:pt x="472" y="329"/>
                  </a:cubicBezTo>
                  <a:cubicBezTo>
                    <a:pt x="472" y="328"/>
                    <a:pt x="472" y="328"/>
                    <a:pt x="472" y="327"/>
                  </a:cubicBezTo>
                  <a:cubicBezTo>
                    <a:pt x="472" y="327"/>
                    <a:pt x="472" y="326"/>
                    <a:pt x="472" y="326"/>
                  </a:cubicBezTo>
                  <a:close/>
                  <a:moveTo>
                    <a:pt x="472" y="347"/>
                  </a:moveTo>
                  <a:cubicBezTo>
                    <a:pt x="473" y="346"/>
                    <a:pt x="473" y="345"/>
                    <a:pt x="473" y="344"/>
                  </a:cubicBezTo>
                  <a:cubicBezTo>
                    <a:pt x="475" y="346"/>
                    <a:pt x="476" y="348"/>
                    <a:pt x="477" y="350"/>
                  </a:cubicBezTo>
                  <a:cubicBezTo>
                    <a:pt x="476" y="353"/>
                    <a:pt x="475" y="356"/>
                    <a:pt x="475" y="359"/>
                  </a:cubicBezTo>
                  <a:cubicBezTo>
                    <a:pt x="474" y="358"/>
                    <a:pt x="473" y="357"/>
                    <a:pt x="472" y="357"/>
                  </a:cubicBezTo>
                  <a:cubicBezTo>
                    <a:pt x="471" y="355"/>
                    <a:pt x="471" y="354"/>
                    <a:pt x="471" y="353"/>
                  </a:cubicBezTo>
                  <a:cubicBezTo>
                    <a:pt x="471" y="351"/>
                    <a:pt x="471" y="349"/>
                    <a:pt x="472" y="347"/>
                  </a:cubicBezTo>
                  <a:close/>
                  <a:moveTo>
                    <a:pt x="482" y="317"/>
                  </a:moveTo>
                  <a:cubicBezTo>
                    <a:pt x="480" y="317"/>
                    <a:pt x="479" y="316"/>
                    <a:pt x="478" y="315"/>
                  </a:cubicBezTo>
                  <a:cubicBezTo>
                    <a:pt x="478" y="315"/>
                    <a:pt x="478" y="315"/>
                    <a:pt x="478" y="315"/>
                  </a:cubicBezTo>
                  <a:cubicBezTo>
                    <a:pt x="479" y="314"/>
                    <a:pt x="480" y="313"/>
                    <a:pt x="481" y="313"/>
                  </a:cubicBezTo>
                  <a:cubicBezTo>
                    <a:pt x="481" y="314"/>
                    <a:pt x="482" y="315"/>
                    <a:pt x="482" y="317"/>
                  </a:cubicBezTo>
                  <a:cubicBezTo>
                    <a:pt x="482" y="317"/>
                    <a:pt x="482" y="317"/>
                    <a:pt x="482" y="317"/>
                  </a:cubicBezTo>
                  <a:close/>
                  <a:moveTo>
                    <a:pt x="484" y="310"/>
                  </a:moveTo>
                  <a:cubicBezTo>
                    <a:pt x="484" y="310"/>
                    <a:pt x="483" y="310"/>
                    <a:pt x="483" y="310"/>
                  </a:cubicBezTo>
                  <a:cubicBezTo>
                    <a:pt x="483" y="310"/>
                    <a:pt x="482" y="309"/>
                    <a:pt x="482" y="309"/>
                  </a:cubicBezTo>
                  <a:cubicBezTo>
                    <a:pt x="482" y="309"/>
                    <a:pt x="482" y="308"/>
                    <a:pt x="482" y="307"/>
                  </a:cubicBezTo>
                  <a:cubicBezTo>
                    <a:pt x="482" y="307"/>
                    <a:pt x="482" y="308"/>
                    <a:pt x="482" y="308"/>
                  </a:cubicBezTo>
                  <a:cubicBezTo>
                    <a:pt x="482" y="308"/>
                    <a:pt x="482" y="308"/>
                    <a:pt x="482" y="308"/>
                  </a:cubicBezTo>
                  <a:cubicBezTo>
                    <a:pt x="482" y="308"/>
                    <a:pt x="482" y="308"/>
                    <a:pt x="482" y="308"/>
                  </a:cubicBezTo>
                  <a:cubicBezTo>
                    <a:pt x="483" y="309"/>
                    <a:pt x="484" y="309"/>
                    <a:pt x="484" y="310"/>
                  </a:cubicBezTo>
                  <a:close/>
                  <a:moveTo>
                    <a:pt x="479" y="319"/>
                  </a:moveTo>
                  <a:cubicBezTo>
                    <a:pt x="478" y="318"/>
                    <a:pt x="477" y="318"/>
                    <a:pt x="476" y="318"/>
                  </a:cubicBezTo>
                  <a:cubicBezTo>
                    <a:pt x="476" y="318"/>
                    <a:pt x="476" y="318"/>
                    <a:pt x="476" y="317"/>
                  </a:cubicBezTo>
                  <a:cubicBezTo>
                    <a:pt x="477" y="318"/>
                    <a:pt x="478" y="318"/>
                    <a:pt x="479" y="319"/>
                  </a:cubicBezTo>
                  <a:close/>
                  <a:moveTo>
                    <a:pt x="485" y="323"/>
                  </a:moveTo>
                  <a:cubicBezTo>
                    <a:pt x="484" y="323"/>
                    <a:pt x="484" y="323"/>
                    <a:pt x="484" y="323"/>
                  </a:cubicBezTo>
                  <a:cubicBezTo>
                    <a:pt x="481" y="322"/>
                    <a:pt x="479" y="321"/>
                    <a:pt x="479" y="321"/>
                  </a:cubicBezTo>
                  <a:cubicBezTo>
                    <a:pt x="480" y="322"/>
                    <a:pt x="481" y="323"/>
                    <a:pt x="482" y="324"/>
                  </a:cubicBezTo>
                  <a:cubicBezTo>
                    <a:pt x="479" y="324"/>
                    <a:pt x="476" y="323"/>
                    <a:pt x="474" y="323"/>
                  </a:cubicBezTo>
                  <a:cubicBezTo>
                    <a:pt x="474" y="323"/>
                    <a:pt x="473" y="323"/>
                    <a:pt x="473" y="323"/>
                  </a:cubicBezTo>
                  <a:cubicBezTo>
                    <a:pt x="474" y="322"/>
                    <a:pt x="474" y="321"/>
                    <a:pt x="474" y="321"/>
                  </a:cubicBezTo>
                  <a:cubicBezTo>
                    <a:pt x="478" y="321"/>
                    <a:pt x="481" y="322"/>
                    <a:pt x="485" y="323"/>
                  </a:cubicBezTo>
                  <a:close/>
                  <a:moveTo>
                    <a:pt x="479" y="326"/>
                  </a:moveTo>
                  <a:cubicBezTo>
                    <a:pt x="479" y="326"/>
                    <a:pt x="479" y="326"/>
                    <a:pt x="479" y="326"/>
                  </a:cubicBezTo>
                  <a:cubicBezTo>
                    <a:pt x="479" y="326"/>
                    <a:pt x="479" y="326"/>
                    <a:pt x="479" y="326"/>
                  </a:cubicBezTo>
                  <a:cubicBezTo>
                    <a:pt x="479" y="326"/>
                    <a:pt x="479" y="326"/>
                    <a:pt x="479" y="326"/>
                  </a:cubicBezTo>
                  <a:close/>
                  <a:moveTo>
                    <a:pt x="485" y="335"/>
                  </a:moveTo>
                  <a:cubicBezTo>
                    <a:pt x="485" y="335"/>
                    <a:pt x="486" y="336"/>
                    <a:pt x="486" y="336"/>
                  </a:cubicBezTo>
                  <a:cubicBezTo>
                    <a:pt x="486" y="336"/>
                    <a:pt x="486" y="336"/>
                    <a:pt x="485" y="336"/>
                  </a:cubicBezTo>
                  <a:cubicBezTo>
                    <a:pt x="485" y="336"/>
                    <a:pt x="485" y="335"/>
                    <a:pt x="485" y="335"/>
                  </a:cubicBezTo>
                  <a:close/>
                  <a:moveTo>
                    <a:pt x="474" y="341"/>
                  </a:moveTo>
                  <a:cubicBezTo>
                    <a:pt x="474" y="341"/>
                    <a:pt x="474" y="341"/>
                    <a:pt x="475" y="341"/>
                  </a:cubicBezTo>
                  <a:cubicBezTo>
                    <a:pt x="475" y="342"/>
                    <a:pt x="476" y="342"/>
                    <a:pt x="477" y="343"/>
                  </a:cubicBezTo>
                  <a:cubicBezTo>
                    <a:pt x="477" y="343"/>
                    <a:pt x="477" y="344"/>
                    <a:pt x="477" y="344"/>
                  </a:cubicBezTo>
                  <a:cubicBezTo>
                    <a:pt x="476" y="343"/>
                    <a:pt x="475" y="342"/>
                    <a:pt x="474" y="341"/>
                  </a:cubicBezTo>
                  <a:close/>
                  <a:moveTo>
                    <a:pt x="480" y="339"/>
                  </a:moveTo>
                  <a:cubicBezTo>
                    <a:pt x="480" y="339"/>
                    <a:pt x="480" y="339"/>
                    <a:pt x="480" y="339"/>
                  </a:cubicBezTo>
                  <a:cubicBezTo>
                    <a:pt x="480" y="339"/>
                    <a:pt x="481" y="339"/>
                    <a:pt x="481" y="339"/>
                  </a:cubicBezTo>
                  <a:cubicBezTo>
                    <a:pt x="481" y="339"/>
                    <a:pt x="481" y="339"/>
                    <a:pt x="481" y="340"/>
                  </a:cubicBezTo>
                  <a:cubicBezTo>
                    <a:pt x="481" y="340"/>
                    <a:pt x="481" y="340"/>
                    <a:pt x="481" y="341"/>
                  </a:cubicBezTo>
                  <a:cubicBezTo>
                    <a:pt x="481" y="340"/>
                    <a:pt x="480" y="340"/>
                    <a:pt x="480" y="340"/>
                  </a:cubicBezTo>
                  <a:cubicBezTo>
                    <a:pt x="480" y="340"/>
                    <a:pt x="480" y="339"/>
                    <a:pt x="480" y="339"/>
                  </a:cubicBezTo>
                  <a:close/>
                  <a:moveTo>
                    <a:pt x="480" y="337"/>
                  </a:moveTo>
                  <a:cubicBezTo>
                    <a:pt x="480" y="337"/>
                    <a:pt x="480" y="337"/>
                    <a:pt x="480" y="336"/>
                  </a:cubicBezTo>
                  <a:cubicBezTo>
                    <a:pt x="481" y="337"/>
                    <a:pt x="481" y="337"/>
                    <a:pt x="481" y="337"/>
                  </a:cubicBezTo>
                  <a:cubicBezTo>
                    <a:pt x="481" y="337"/>
                    <a:pt x="481" y="337"/>
                    <a:pt x="481" y="337"/>
                  </a:cubicBezTo>
                  <a:cubicBezTo>
                    <a:pt x="480" y="337"/>
                    <a:pt x="480" y="337"/>
                    <a:pt x="480" y="337"/>
                  </a:cubicBezTo>
                  <a:close/>
                  <a:moveTo>
                    <a:pt x="479" y="331"/>
                  </a:moveTo>
                  <a:cubicBezTo>
                    <a:pt x="479" y="330"/>
                    <a:pt x="478" y="329"/>
                    <a:pt x="477" y="328"/>
                  </a:cubicBezTo>
                  <a:cubicBezTo>
                    <a:pt x="478" y="329"/>
                    <a:pt x="479" y="329"/>
                    <a:pt x="479" y="329"/>
                  </a:cubicBezTo>
                  <a:cubicBezTo>
                    <a:pt x="479" y="330"/>
                    <a:pt x="480" y="330"/>
                    <a:pt x="480" y="331"/>
                  </a:cubicBezTo>
                  <a:cubicBezTo>
                    <a:pt x="479" y="331"/>
                    <a:pt x="479" y="331"/>
                    <a:pt x="479" y="331"/>
                  </a:cubicBezTo>
                  <a:close/>
                  <a:moveTo>
                    <a:pt x="485" y="328"/>
                  </a:moveTo>
                  <a:cubicBezTo>
                    <a:pt x="486" y="330"/>
                    <a:pt x="486" y="331"/>
                    <a:pt x="487" y="333"/>
                  </a:cubicBezTo>
                  <a:cubicBezTo>
                    <a:pt x="486" y="332"/>
                    <a:pt x="486" y="331"/>
                    <a:pt x="485" y="331"/>
                  </a:cubicBezTo>
                  <a:cubicBezTo>
                    <a:pt x="485" y="330"/>
                    <a:pt x="485" y="329"/>
                    <a:pt x="485" y="328"/>
                  </a:cubicBezTo>
                  <a:close/>
                  <a:moveTo>
                    <a:pt x="488" y="340"/>
                  </a:moveTo>
                  <a:cubicBezTo>
                    <a:pt x="488" y="340"/>
                    <a:pt x="487" y="340"/>
                    <a:pt x="487" y="340"/>
                  </a:cubicBezTo>
                  <a:cubicBezTo>
                    <a:pt x="487" y="341"/>
                    <a:pt x="487" y="341"/>
                    <a:pt x="486" y="341"/>
                  </a:cubicBezTo>
                  <a:cubicBezTo>
                    <a:pt x="486" y="340"/>
                    <a:pt x="486" y="339"/>
                    <a:pt x="486" y="339"/>
                  </a:cubicBezTo>
                  <a:cubicBezTo>
                    <a:pt x="487" y="339"/>
                    <a:pt x="488" y="339"/>
                    <a:pt x="488" y="338"/>
                  </a:cubicBezTo>
                  <a:cubicBezTo>
                    <a:pt x="488" y="339"/>
                    <a:pt x="489" y="339"/>
                    <a:pt x="489" y="340"/>
                  </a:cubicBezTo>
                  <a:cubicBezTo>
                    <a:pt x="488" y="339"/>
                    <a:pt x="488" y="339"/>
                    <a:pt x="488" y="339"/>
                  </a:cubicBezTo>
                  <a:cubicBezTo>
                    <a:pt x="488" y="340"/>
                    <a:pt x="488" y="340"/>
                    <a:pt x="488" y="340"/>
                  </a:cubicBezTo>
                  <a:cubicBezTo>
                    <a:pt x="488" y="340"/>
                    <a:pt x="488" y="340"/>
                    <a:pt x="488" y="340"/>
                  </a:cubicBezTo>
                  <a:close/>
                  <a:moveTo>
                    <a:pt x="483" y="345"/>
                  </a:moveTo>
                  <a:cubicBezTo>
                    <a:pt x="483" y="345"/>
                    <a:pt x="483" y="345"/>
                    <a:pt x="483" y="345"/>
                  </a:cubicBezTo>
                  <a:cubicBezTo>
                    <a:pt x="483" y="345"/>
                    <a:pt x="483" y="345"/>
                    <a:pt x="483" y="345"/>
                  </a:cubicBezTo>
                  <a:cubicBezTo>
                    <a:pt x="483" y="345"/>
                    <a:pt x="483" y="345"/>
                    <a:pt x="483" y="345"/>
                  </a:cubicBezTo>
                  <a:close/>
                  <a:moveTo>
                    <a:pt x="473" y="364"/>
                  </a:moveTo>
                  <a:cubicBezTo>
                    <a:pt x="473" y="363"/>
                    <a:pt x="473" y="362"/>
                    <a:pt x="472" y="360"/>
                  </a:cubicBezTo>
                  <a:cubicBezTo>
                    <a:pt x="473" y="361"/>
                    <a:pt x="473" y="361"/>
                    <a:pt x="474" y="362"/>
                  </a:cubicBezTo>
                  <a:cubicBezTo>
                    <a:pt x="474" y="362"/>
                    <a:pt x="474" y="363"/>
                    <a:pt x="473" y="364"/>
                  </a:cubicBezTo>
                  <a:close/>
                  <a:moveTo>
                    <a:pt x="472" y="339"/>
                  </a:moveTo>
                  <a:cubicBezTo>
                    <a:pt x="472" y="339"/>
                    <a:pt x="472" y="339"/>
                    <a:pt x="472" y="339"/>
                  </a:cubicBezTo>
                  <a:cubicBezTo>
                    <a:pt x="472" y="339"/>
                    <a:pt x="472" y="339"/>
                    <a:pt x="472" y="339"/>
                  </a:cubicBezTo>
                  <a:cubicBezTo>
                    <a:pt x="472" y="339"/>
                    <a:pt x="472" y="339"/>
                    <a:pt x="472" y="339"/>
                  </a:cubicBezTo>
                  <a:close/>
                  <a:moveTo>
                    <a:pt x="471" y="333"/>
                  </a:moveTo>
                  <a:cubicBezTo>
                    <a:pt x="471" y="333"/>
                    <a:pt x="471" y="333"/>
                    <a:pt x="471" y="333"/>
                  </a:cubicBezTo>
                  <a:cubicBezTo>
                    <a:pt x="471" y="333"/>
                    <a:pt x="471" y="333"/>
                    <a:pt x="471" y="333"/>
                  </a:cubicBezTo>
                  <a:cubicBezTo>
                    <a:pt x="471" y="333"/>
                    <a:pt x="471" y="333"/>
                    <a:pt x="471" y="333"/>
                  </a:cubicBezTo>
                  <a:close/>
                  <a:moveTo>
                    <a:pt x="474" y="334"/>
                  </a:moveTo>
                  <a:cubicBezTo>
                    <a:pt x="475" y="335"/>
                    <a:pt x="477" y="335"/>
                    <a:pt x="478" y="336"/>
                  </a:cubicBezTo>
                  <a:cubicBezTo>
                    <a:pt x="478" y="336"/>
                    <a:pt x="478" y="336"/>
                    <a:pt x="478" y="337"/>
                  </a:cubicBezTo>
                  <a:cubicBezTo>
                    <a:pt x="477" y="337"/>
                    <a:pt x="477" y="337"/>
                    <a:pt x="476" y="336"/>
                  </a:cubicBezTo>
                  <a:cubicBezTo>
                    <a:pt x="475" y="335"/>
                    <a:pt x="475" y="335"/>
                    <a:pt x="475" y="335"/>
                  </a:cubicBezTo>
                  <a:cubicBezTo>
                    <a:pt x="475" y="336"/>
                    <a:pt x="475" y="336"/>
                    <a:pt x="475" y="336"/>
                  </a:cubicBezTo>
                  <a:cubicBezTo>
                    <a:pt x="475" y="336"/>
                    <a:pt x="475" y="336"/>
                    <a:pt x="475" y="336"/>
                  </a:cubicBezTo>
                  <a:cubicBezTo>
                    <a:pt x="474" y="335"/>
                    <a:pt x="474" y="335"/>
                    <a:pt x="474" y="334"/>
                  </a:cubicBezTo>
                  <a:close/>
                  <a:moveTo>
                    <a:pt x="466" y="321"/>
                  </a:moveTo>
                  <a:cubicBezTo>
                    <a:pt x="467" y="321"/>
                    <a:pt x="468" y="321"/>
                    <a:pt x="469" y="321"/>
                  </a:cubicBezTo>
                  <a:cubicBezTo>
                    <a:pt x="469" y="321"/>
                    <a:pt x="469" y="322"/>
                    <a:pt x="470" y="322"/>
                  </a:cubicBezTo>
                  <a:cubicBezTo>
                    <a:pt x="468" y="322"/>
                    <a:pt x="467" y="321"/>
                    <a:pt x="466" y="321"/>
                  </a:cubicBezTo>
                  <a:close/>
                  <a:moveTo>
                    <a:pt x="473" y="316"/>
                  </a:moveTo>
                  <a:cubicBezTo>
                    <a:pt x="473" y="316"/>
                    <a:pt x="473" y="316"/>
                    <a:pt x="474" y="316"/>
                  </a:cubicBezTo>
                  <a:cubicBezTo>
                    <a:pt x="474" y="317"/>
                    <a:pt x="473" y="317"/>
                    <a:pt x="473" y="317"/>
                  </a:cubicBezTo>
                  <a:cubicBezTo>
                    <a:pt x="473" y="317"/>
                    <a:pt x="473" y="316"/>
                    <a:pt x="473" y="316"/>
                  </a:cubicBezTo>
                  <a:close/>
                  <a:moveTo>
                    <a:pt x="472" y="313"/>
                  </a:moveTo>
                  <a:cubicBezTo>
                    <a:pt x="472" y="310"/>
                    <a:pt x="471" y="306"/>
                    <a:pt x="470" y="301"/>
                  </a:cubicBezTo>
                  <a:cubicBezTo>
                    <a:pt x="474" y="304"/>
                    <a:pt x="477" y="307"/>
                    <a:pt x="480" y="311"/>
                  </a:cubicBezTo>
                  <a:cubicBezTo>
                    <a:pt x="479" y="311"/>
                    <a:pt x="478" y="312"/>
                    <a:pt x="476" y="313"/>
                  </a:cubicBezTo>
                  <a:cubicBezTo>
                    <a:pt x="476" y="313"/>
                    <a:pt x="476" y="314"/>
                    <a:pt x="475" y="314"/>
                  </a:cubicBezTo>
                  <a:cubicBezTo>
                    <a:pt x="474" y="314"/>
                    <a:pt x="473" y="313"/>
                    <a:pt x="472" y="313"/>
                  </a:cubicBezTo>
                  <a:close/>
                  <a:moveTo>
                    <a:pt x="472" y="300"/>
                  </a:moveTo>
                  <a:cubicBezTo>
                    <a:pt x="473" y="300"/>
                    <a:pt x="474" y="299"/>
                    <a:pt x="475" y="299"/>
                  </a:cubicBezTo>
                  <a:cubicBezTo>
                    <a:pt x="476" y="298"/>
                    <a:pt x="476" y="297"/>
                    <a:pt x="477" y="296"/>
                  </a:cubicBezTo>
                  <a:cubicBezTo>
                    <a:pt x="478" y="298"/>
                    <a:pt x="478" y="300"/>
                    <a:pt x="479" y="302"/>
                  </a:cubicBezTo>
                  <a:cubicBezTo>
                    <a:pt x="478" y="302"/>
                    <a:pt x="478" y="302"/>
                    <a:pt x="478" y="302"/>
                  </a:cubicBezTo>
                  <a:cubicBezTo>
                    <a:pt x="478" y="303"/>
                    <a:pt x="478" y="304"/>
                    <a:pt x="479" y="306"/>
                  </a:cubicBezTo>
                  <a:cubicBezTo>
                    <a:pt x="477" y="304"/>
                    <a:pt x="474" y="302"/>
                    <a:pt x="472" y="300"/>
                  </a:cubicBezTo>
                  <a:close/>
                  <a:moveTo>
                    <a:pt x="480" y="296"/>
                  </a:moveTo>
                  <a:cubicBezTo>
                    <a:pt x="482" y="298"/>
                    <a:pt x="484" y="300"/>
                    <a:pt x="487" y="302"/>
                  </a:cubicBezTo>
                  <a:cubicBezTo>
                    <a:pt x="487" y="302"/>
                    <a:pt x="487" y="303"/>
                    <a:pt x="487" y="304"/>
                  </a:cubicBezTo>
                  <a:cubicBezTo>
                    <a:pt x="487" y="305"/>
                    <a:pt x="487" y="307"/>
                    <a:pt x="487" y="308"/>
                  </a:cubicBezTo>
                  <a:cubicBezTo>
                    <a:pt x="487" y="309"/>
                    <a:pt x="487" y="309"/>
                    <a:pt x="487" y="309"/>
                  </a:cubicBezTo>
                  <a:cubicBezTo>
                    <a:pt x="486" y="308"/>
                    <a:pt x="485" y="307"/>
                    <a:pt x="484" y="306"/>
                  </a:cubicBezTo>
                  <a:cubicBezTo>
                    <a:pt x="482" y="303"/>
                    <a:pt x="480" y="300"/>
                    <a:pt x="480" y="296"/>
                  </a:cubicBezTo>
                  <a:close/>
                  <a:moveTo>
                    <a:pt x="499" y="289"/>
                  </a:moveTo>
                  <a:cubicBezTo>
                    <a:pt x="499" y="289"/>
                    <a:pt x="499" y="289"/>
                    <a:pt x="499" y="289"/>
                  </a:cubicBezTo>
                  <a:cubicBezTo>
                    <a:pt x="499" y="294"/>
                    <a:pt x="498" y="298"/>
                    <a:pt x="496" y="302"/>
                  </a:cubicBezTo>
                  <a:cubicBezTo>
                    <a:pt x="495" y="302"/>
                    <a:pt x="495" y="303"/>
                    <a:pt x="495" y="303"/>
                  </a:cubicBezTo>
                  <a:cubicBezTo>
                    <a:pt x="495" y="298"/>
                    <a:pt x="496" y="293"/>
                    <a:pt x="497" y="288"/>
                  </a:cubicBezTo>
                  <a:cubicBezTo>
                    <a:pt x="498" y="288"/>
                    <a:pt x="498" y="289"/>
                    <a:pt x="499" y="289"/>
                  </a:cubicBezTo>
                  <a:close/>
                  <a:moveTo>
                    <a:pt x="502" y="294"/>
                  </a:moveTo>
                  <a:cubicBezTo>
                    <a:pt x="502" y="295"/>
                    <a:pt x="501" y="296"/>
                    <a:pt x="500" y="296"/>
                  </a:cubicBezTo>
                  <a:cubicBezTo>
                    <a:pt x="501" y="295"/>
                    <a:pt x="501" y="294"/>
                    <a:pt x="501" y="292"/>
                  </a:cubicBezTo>
                  <a:cubicBezTo>
                    <a:pt x="501" y="293"/>
                    <a:pt x="502" y="293"/>
                    <a:pt x="502" y="294"/>
                  </a:cubicBezTo>
                  <a:close/>
                  <a:moveTo>
                    <a:pt x="507" y="289"/>
                  </a:moveTo>
                  <a:cubicBezTo>
                    <a:pt x="509" y="286"/>
                    <a:pt x="511" y="282"/>
                    <a:pt x="513" y="279"/>
                  </a:cubicBezTo>
                  <a:cubicBezTo>
                    <a:pt x="515" y="280"/>
                    <a:pt x="516" y="281"/>
                    <a:pt x="517" y="282"/>
                  </a:cubicBezTo>
                  <a:cubicBezTo>
                    <a:pt x="513" y="284"/>
                    <a:pt x="510" y="287"/>
                    <a:pt x="507" y="289"/>
                  </a:cubicBezTo>
                  <a:close/>
                  <a:moveTo>
                    <a:pt x="487" y="289"/>
                  </a:moveTo>
                  <a:cubicBezTo>
                    <a:pt x="487" y="290"/>
                    <a:pt x="487" y="290"/>
                    <a:pt x="487" y="290"/>
                  </a:cubicBezTo>
                  <a:cubicBezTo>
                    <a:pt x="487" y="290"/>
                    <a:pt x="487" y="290"/>
                    <a:pt x="487" y="290"/>
                  </a:cubicBezTo>
                  <a:cubicBezTo>
                    <a:pt x="487" y="291"/>
                    <a:pt x="487" y="291"/>
                    <a:pt x="487" y="291"/>
                  </a:cubicBezTo>
                  <a:cubicBezTo>
                    <a:pt x="487" y="293"/>
                    <a:pt x="488" y="295"/>
                    <a:pt x="488" y="297"/>
                  </a:cubicBezTo>
                  <a:cubicBezTo>
                    <a:pt x="488" y="297"/>
                    <a:pt x="488" y="297"/>
                    <a:pt x="488" y="298"/>
                  </a:cubicBezTo>
                  <a:cubicBezTo>
                    <a:pt x="487" y="294"/>
                    <a:pt x="487" y="292"/>
                    <a:pt x="487" y="290"/>
                  </a:cubicBezTo>
                  <a:cubicBezTo>
                    <a:pt x="487" y="290"/>
                    <a:pt x="487" y="289"/>
                    <a:pt x="487" y="289"/>
                  </a:cubicBezTo>
                  <a:close/>
                  <a:moveTo>
                    <a:pt x="496" y="283"/>
                  </a:moveTo>
                  <a:cubicBezTo>
                    <a:pt x="496" y="282"/>
                    <a:pt x="497" y="282"/>
                    <a:pt x="497" y="282"/>
                  </a:cubicBezTo>
                  <a:cubicBezTo>
                    <a:pt x="497" y="282"/>
                    <a:pt x="497" y="283"/>
                    <a:pt x="497" y="283"/>
                  </a:cubicBezTo>
                  <a:cubicBezTo>
                    <a:pt x="496" y="283"/>
                    <a:pt x="496" y="283"/>
                    <a:pt x="496" y="283"/>
                  </a:cubicBezTo>
                  <a:close/>
                  <a:moveTo>
                    <a:pt x="502" y="290"/>
                  </a:moveTo>
                  <a:cubicBezTo>
                    <a:pt x="503" y="285"/>
                    <a:pt x="505" y="280"/>
                    <a:pt x="509" y="275"/>
                  </a:cubicBezTo>
                  <a:cubicBezTo>
                    <a:pt x="510" y="276"/>
                    <a:pt x="511" y="276"/>
                    <a:pt x="511" y="277"/>
                  </a:cubicBezTo>
                  <a:cubicBezTo>
                    <a:pt x="508" y="282"/>
                    <a:pt x="505" y="286"/>
                    <a:pt x="504" y="292"/>
                  </a:cubicBezTo>
                  <a:cubicBezTo>
                    <a:pt x="503" y="291"/>
                    <a:pt x="503" y="291"/>
                    <a:pt x="502" y="290"/>
                  </a:cubicBezTo>
                  <a:close/>
                  <a:moveTo>
                    <a:pt x="511" y="273"/>
                  </a:moveTo>
                  <a:cubicBezTo>
                    <a:pt x="512" y="273"/>
                    <a:pt x="513" y="272"/>
                    <a:pt x="514" y="271"/>
                  </a:cubicBezTo>
                  <a:cubicBezTo>
                    <a:pt x="515" y="272"/>
                    <a:pt x="515" y="272"/>
                    <a:pt x="515" y="272"/>
                  </a:cubicBezTo>
                  <a:cubicBezTo>
                    <a:pt x="515" y="272"/>
                    <a:pt x="516" y="271"/>
                    <a:pt x="517" y="271"/>
                  </a:cubicBezTo>
                  <a:cubicBezTo>
                    <a:pt x="516" y="272"/>
                    <a:pt x="514" y="274"/>
                    <a:pt x="513" y="275"/>
                  </a:cubicBezTo>
                  <a:cubicBezTo>
                    <a:pt x="512" y="275"/>
                    <a:pt x="512" y="274"/>
                    <a:pt x="511" y="273"/>
                  </a:cubicBezTo>
                  <a:close/>
                  <a:moveTo>
                    <a:pt x="520" y="266"/>
                  </a:moveTo>
                  <a:cubicBezTo>
                    <a:pt x="521" y="265"/>
                    <a:pt x="523" y="264"/>
                    <a:pt x="525" y="263"/>
                  </a:cubicBezTo>
                  <a:cubicBezTo>
                    <a:pt x="526" y="263"/>
                    <a:pt x="526" y="263"/>
                    <a:pt x="526" y="263"/>
                  </a:cubicBezTo>
                  <a:cubicBezTo>
                    <a:pt x="524" y="264"/>
                    <a:pt x="522" y="265"/>
                    <a:pt x="520" y="266"/>
                  </a:cubicBezTo>
                  <a:close/>
                  <a:moveTo>
                    <a:pt x="528" y="261"/>
                  </a:moveTo>
                  <a:cubicBezTo>
                    <a:pt x="530" y="260"/>
                    <a:pt x="532" y="259"/>
                    <a:pt x="534" y="258"/>
                  </a:cubicBezTo>
                  <a:cubicBezTo>
                    <a:pt x="532" y="259"/>
                    <a:pt x="530" y="260"/>
                    <a:pt x="528" y="262"/>
                  </a:cubicBezTo>
                  <a:cubicBezTo>
                    <a:pt x="528" y="261"/>
                    <a:pt x="528" y="261"/>
                    <a:pt x="528" y="261"/>
                  </a:cubicBezTo>
                  <a:close/>
                  <a:moveTo>
                    <a:pt x="538" y="262"/>
                  </a:moveTo>
                  <a:cubicBezTo>
                    <a:pt x="540" y="264"/>
                    <a:pt x="541" y="265"/>
                    <a:pt x="542" y="267"/>
                  </a:cubicBezTo>
                  <a:cubicBezTo>
                    <a:pt x="541" y="268"/>
                    <a:pt x="539" y="269"/>
                    <a:pt x="538" y="270"/>
                  </a:cubicBezTo>
                  <a:cubicBezTo>
                    <a:pt x="536" y="267"/>
                    <a:pt x="533" y="265"/>
                    <a:pt x="531" y="264"/>
                  </a:cubicBezTo>
                  <a:cubicBezTo>
                    <a:pt x="533" y="263"/>
                    <a:pt x="535" y="262"/>
                    <a:pt x="537" y="261"/>
                  </a:cubicBezTo>
                  <a:cubicBezTo>
                    <a:pt x="537" y="262"/>
                    <a:pt x="537" y="262"/>
                    <a:pt x="537" y="262"/>
                  </a:cubicBezTo>
                  <a:cubicBezTo>
                    <a:pt x="537" y="262"/>
                    <a:pt x="538" y="262"/>
                    <a:pt x="538" y="262"/>
                  </a:cubicBezTo>
                  <a:close/>
                  <a:moveTo>
                    <a:pt x="535" y="271"/>
                  </a:moveTo>
                  <a:cubicBezTo>
                    <a:pt x="529" y="274"/>
                    <a:pt x="524" y="277"/>
                    <a:pt x="519" y="281"/>
                  </a:cubicBezTo>
                  <a:cubicBezTo>
                    <a:pt x="518" y="279"/>
                    <a:pt x="516" y="278"/>
                    <a:pt x="515" y="277"/>
                  </a:cubicBezTo>
                  <a:cubicBezTo>
                    <a:pt x="516" y="275"/>
                    <a:pt x="518" y="273"/>
                    <a:pt x="520" y="272"/>
                  </a:cubicBezTo>
                  <a:cubicBezTo>
                    <a:pt x="522" y="269"/>
                    <a:pt x="525" y="267"/>
                    <a:pt x="528" y="265"/>
                  </a:cubicBezTo>
                  <a:cubicBezTo>
                    <a:pt x="531" y="267"/>
                    <a:pt x="533" y="269"/>
                    <a:pt x="535" y="271"/>
                  </a:cubicBezTo>
                  <a:close/>
                  <a:moveTo>
                    <a:pt x="486" y="312"/>
                  </a:moveTo>
                  <a:cubicBezTo>
                    <a:pt x="486" y="312"/>
                    <a:pt x="486" y="313"/>
                    <a:pt x="486" y="313"/>
                  </a:cubicBezTo>
                  <a:cubicBezTo>
                    <a:pt x="485" y="312"/>
                    <a:pt x="485" y="312"/>
                    <a:pt x="485" y="312"/>
                  </a:cubicBezTo>
                  <a:cubicBezTo>
                    <a:pt x="485" y="312"/>
                    <a:pt x="486" y="312"/>
                    <a:pt x="486" y="312"/>
                  </a:cubicBezTo>
                  <a:close/>
                  <a:moveTo>
                    <a:pt x="480" y="362"/>
                  </a:moveTo>
                  <a:cubicBezTo>
                    <a:pt x="480" y="362"/>
                    <a:pt x="480" y="362"/>
                    <a:pt x="479" y="362"/>
                  </a:cubicBezTo>
                  <a:cubicBezTo>
                    <a:pt x="480" y="362"/>
                    <a:pt x="480" y="361"/>
                    <a:pt x="480" y="361"/>
                  </a:cubicBezTo>
                  <a:cubicBezTo>
                    <a:pt x="480" y="362"/>
                    <a:pt x="480" y="362"/>
                    <a:pt x="480" y="362"/>
                  </a:cubicBezTo>
                  <a:close/>
                  <a:moveTo>
                    <a:pt x="476" y="366"/>
                  </a:moveTo>
                  <a:cubicBezTo>
                    <a:pt x="476" y="367"/>
                    <a:pt x="475" y="367"/>
                    <a:pt x="475" y="368"/>
                  </a:cubicBezTo>
                  <a:cubicBezTo>
                    <a:pt x="475" y="368"/>
                    <a:pt x="475" y="368"/>
                    <a:pt x="475" y="368"/>
                  </a:cubicBezTo>
                  <a:cubicBezTo>
                    <a:pt x="475" y="368"/>
                    <a:pt x="475" y="367"/>
                    <a:pt x="475" y="367"/>
                  </a:cubicBezTo>
                  <a:cubicBezTo>
                    <a:pt x="475" y="366"/>
                    <a:pt x="476" y="366"/>
                    <a:pt x="476" y="366"/>
                  </a:cubicBezTo>
                  <a:close/>
                  <a:moveTo>
                    <a:pt x="470" y="345"/>
                  </a:moveTo>
                  <a:cubicBezTo>
                    <a:pt x="470" y="343"/>
                    <a:pt x="470" y="342"/>
                    <a:pt x="470" y="340"/>
                  </a:cubicBezTo>
                  <a:cubicBezTo>
                    <a:pt x="470" y="341"/>
                    <a:pt x="471" y="341"/>
                    <a:pt x="471" y="341"/>
                  </a:cubicBezTo>
                  <a:cubicBezTo>
                    <a:pt x="471" y="342"/>
                    <a:pt x="470" y="343"/>
                    <a:pt x="470" y="345"/>
                  </a:cubicBezTo>
                  <a:close/>
                  <a:moveTo>
                    <a:pt x="466" y="318"/>
                  </a:moveTo>
                  <a:cubicBezTo>
                    <a:pt x="466" y="318"/>
                    <a:pt x="466" y="318"/>
                    <a:pt x="466" y="318"/>
                  </a:cubicBezTo>
                  <a:cubicBezTo>
                    <a:pt x="467" y="318"/>
                    <a:pt x="467" y="318"/>
                    <a:pt x="467" y="318"/>
                  </a:cubicBezTo>
                  <a:cubicBezTo>
                    <a:pt x="466" y="318"/>
                    <a:pt x="466" y="318"/>
                    <a:pt x="466" y="318"/>
                  </a:cubicBezTo>
                  <a:close/>
                  <a:moveTo>
                    <a:pt x="462" y="317"/>
                  </a:moveTo>
                  <a:cubicBezTo>
                    <a:pt x="462" y="317"/>
                    <a:pt x="462" y="317"/>
                    <a:pt x="462" y="317"/>
                  </a:cubicBezTo>
                  <a:cubicBezTo>
                    <a:pt x="462" y="317"/>
                    <a:pt x="462" y="317"/>
                    <a:pt x="463" y="317"/>
                  </a:cubicBezTo>
                  <a:cubicBezTo>
                    <a:pt x="463" y="317"/>
                    <a:pt x="463" y="317"/>
                    <a:pt x="463" y="317"/>
                  </a:cubicBezTo>
                  <a:cubicBezTo>
                    <a:pt x="463" y="317"/>
                    <a:pt x="462" y="317"/>
                    <a:pt x="462" y="317"/>
                  </a:cubicBezTo>
                  <a:close/>
                  <a:moveTo>
                    <a:pt x="451" y="313"/>
                  </a:moveTo>
                  <a:cubicBezTo>
                    <a:pt x="448" y="311"/>
                    <a:pt x="446" y="310"/>
                    <a:pt x="443" y="308"/>
                  </a:cubicBezTo>
                  <a:cubicBezTo>
                    <a:pt x="436" y="303"/>
                    <a:pt x="428" y="297"/>
                    <a:pt x="423" y="292"/>
                  </a:cubicBezTo>
                  <a:cubicBezTo>
                    <a:pt x="437" y="299"/>
                    <a:pt x="447" y="303"/>
                    <a:pt x="452" y="303"/>
                  </a:cubicBezTo>
                  <a:cubicBezTo>
                    <a:pt x="453" y="304"/>
                    <a:pt x="454" y="305"/>
                    <a:pt x="455" y="306"/>
                  </a:cubicBezTo>
                  <a:cubicBezTo>
                    <a:pt x="457" y="308"/>
                    <a:pt x="458" y="310"/>
                    <a:pt x="460" y="313"/>
                  </a:cubicBezTo>
                  <a:cubicBezTo>
                    <a:pt x="460" y="313"/>
                    <a:pt x="460" y="313"/>
                    <a:pt x="460" y="313"/>
                  </a:cubicBezTo>
                  <a:cubicBezTo>
                    <a:pt x="460" y="313"/>
                    <a:pt x="460" y="313"/>
                    <a:pt x="460" y="313"/>
                  </a:cubicBezTo>
                  <a:cubicBezTo>
                    <a:pt x="457" y="313"/>
                    <a:pt x="454" y="313"/>
                    <a:pt x="451" y="313"/>
                  </a:cubicBezTo>
                  <a:close/>
                  <a:moveTo>
                    <a:pt x="441" y="293"/>
                  </a:moveTo>
                  <a:cubicBezTo>
                    <a:pt x="435" y="288"/>
                    <a:pt x="429" y="283"/>
                    <a:pt x="424" y="278"/>
                  </a:cubicBezTo>
                  <a:cubicBezTo>
                    <a:pt x="430" y="283"/>
                    <a:pt x="436" y="288"/>
                    <a:pt x="442" y="293"/>
                  </a:cubicBezTo>
                  <a:cubicBezTo>
                    <a:pt x="442" y="293"/>
                    <a:pt x="442" y="293"/>
                    <a:pt x="441" y="293"/>
                  </a:cubicBezTo>
                  <a:close/>
                  <a:moveTo>
                    <a:pt x="444" y="288"/>
                  </a:moveTo>
                  <a:cubicBezTo>
                    <a:pt x="448" y="291"/>
                    <a:pt x="453" y="294"/>
                    <a:pt x="457" y="296"/>
                  </a:cubicBezTo>
                  <a:cubicBezTo>
                    <a:pt x="461" y="299"/>
                    <a:pt x="464" y="300"/>
                    <a:pt x="468" y="300"/>
                  </a:cubicBezTo>
                  <a:cubicBezTo>
                    <a:pt x="469" y="304"/>
                    <a:pt x="470" y="308"/>
                    <a:pt x="472" y="312"/>
                  </a:cubicBezTo>
                  <a:cubicBezTo>
                    <a:pt x="467" y="310"/>
                    <a:pt x="462" y="307"/>
                    <a:pt x="457" y="304"/>
                  </a:cubicBezTo>
                  <a:cubicBezTo>
                    <a:pt x="457" y="304"/>
                    <a:pt x="457" y="303"/>
                    <a:pt x="457" y="303"/>
                  </a:cubicBezTo>
                  <a:cubicBezTo>
                    <a:pt x="453" y="298"/>
                    <a:pt x="449" y="293"/>
                    <a:pt x="444" y="288"/>
                  </a:cubicBezTo>
                  <a:close/>
                  <a:moveTo>
                    <a:pt x="469" y="295"/>
                  </a:moveTo>
                  <a:cubicBezTo>
                    <a:pt x="471" y="295"/>
                    <a:pt x="472" y="295"/>
                    <a:pt x="474" y="295"/>
                  </a:cubicBezTo>
                  <a:cubicBezTo>
                    <a:pt x="474" y="295"/>
                    <a:pt x="475" y="295"/>
                    <a:pt x="475" y="295"/>
                  </a:cubicBezTo>
                  <a:cubicBezTo>
                    <a:pt x="475" y="296"/>
                    <a:pt x="474" y="296"/>
                    <a:pt x="473" y="297"/>
                  </a:cubicBezTo>
                  <a:cubicBezTo>
                    <a:pt x="472" y="297"/>
                    <a:pt x="471" y="298"/>
                    <a:pt x="470" y="298"/>
                  </a:cubicBezTo>
                  <a:cubicBezTo>
                    <a:pt x="470" y="298"/>
                    <a:pt x="470" y="298"/>
                    <a:pt x="470" y="298"/>
                  </a:cubicBezTo>
                  <a:cubicBezTo>
                    <a:pt x="470" y="297"/>
                    <a:pt x="470" y="296"/>
                    <a:pt x="469" y="295"/>
                  </a:cubicBezTo>
                  <a:close/>
                  <a:moveTo>
                    <a:pt x="467" y="295"/>
                  </a:moveTo>
                  <a:cubicBezTo>
                    <a:pt x="467" y="295"/>
                    <a:pt x="466" y="295"/>
                    <a:pt x="466" y="295"/>
                  </a:cubicBezTo>
                  <a:cubicBezTo>
                    <a:pt x="466" y="295"/>
                    <a:pt x="466" y="295"/>
                    <a:pt x="467" y="295"/>
                  </a:cubicBezTo>
                  <a:cubicBezTo>
                    <a:pt x="467" y="295"/>
                    <a:pt x="467" y="295"/>
                    <a:pt x="467" y="295"/>
                  </a:cubicBezTo>
                  <a:close/>
                  <a:moveTo>
                    <a:pt x="483" y="290"/>
                  </a:moveTo>
                  <a:cubicBezTo>
                    <a:pt x="483" y="285"/>
                    <a:pt x="484" y="280"/>
                    <a:pt x="485" y="274"/>
                  </a:cubicBezTo>
                  <a:cubicBezTo>
                    <a:pt x="486" y="274"/>
                    <a:pt x="486" y="275"/>
                    <a:pt x="486" y="275"/>
                  </a:cubicBezTo>
                  <a:cubicBezTo>
                    <a:pt x="488" y="277"/>
                    <a:pt x="490" y="279"/>
                    <a:pt x="491" y="281"/>
                  </a:cubicBezTo>
                  <a:cubicBezTo>
                    <a:pt x="491" y="282"/>
                    <a:pt x="491" y="282"/>
                    <a:pt x="491" y="283"/>
                  </a:cubicBezTo>
                  <a:cubicBezTo>
                    <a:pt x="490" y="284"/>
                    <a:pt x="489" y="284"/>
                    <a:pt x="488" y="285"/>
                  </a:cubicBezTo>
                  <a:cubicBezTo>
                    <a:pt x="488" y="285"/>
                    <a:pt x="487" y="286"/>
                    <a:pt x="486" y="287"/>
                  </a:cubicBezTo>
                  <a:cubicBezTo>
                    <a:pt x="484" y="286"/>
                    <a:pt x="484" y="286"/>
                    <a:pt x="484" y="286"/>
                  </a:cubicBezTo>
                  <a:cubicBezTo>
                    <a:pt x="484" y="287"/>
                    <a:pt x="484" y="288"/>
                    <a:pt x="484" y="288"/>
                  </a:cubicBezTo>
                  <a:cubicBezTo>
                    <a:pt x="484" y="289"/>
                    <a:pt x="483" y="290"/>
                    <a:pt x="483" y="290"/>
                  </a:cubicBezTo>
                  <a:close/>
                  <a:moveTo>
                    <a:pt x="494" y="280"/>
                  </a:moveTo>
                  <a:cubicBezTo>
                    <a:pt x="495" y="276"/>
                    <a:pt x="497" y="272"/>
                    <a:pt x="499" y="267"/>
                  </a:cubicBezTo>
                  <a:cubicBezTo>
                    <a:pt x="502" y="269"/>
                    <a:pt x="504" y="272"/>
                    <a:pt x="507" y="274"/>
                  </a:cubicBezTo>
                  <a:cubicBezTo>
                    <a:pt x="504" y="277"/>
                    <a:pt x="502" y="281"/>
                    <a:pt x="501" y="285"/>
                  </a:cubicBezTo>
                  <a:cubicBezTo>
                    <a:pt x="500" y="283"/>
                    <a:pt x="500" y="281"/>
                    <a:pt x="499" y="279"/>
                  </a:cubicBezTo>
                  <a:cubicBezTo>
                    <a:pt x="499" y="277"/>
                    <a:pt x="499" y="277"/>
                    <a:pt x="499" y="277"/>
                  </a:cubicBezTo>
                  <a:cubicBezTo>
                    <a:pt x="497" y="279"/>
                    <a:pt x="497" y="279"/>
                    <a:pt x="497" y="279"/>
                  </a:cubicBezTo>
                  <a:cubicBezTo>
                    <a:pt x="496" y="279"/>
                    <a:pt x="496" y="280"/>
                    <a:pt x="495" y="281"/>
                  </a:cubicBezTo>
                  <a:cubicBezTo>
                    <a:pt x="494" y="280"/>
                    <a:pt x="494" y="280"/>
                    <a:pt x="494" y="280"/>
                  </a:cubicBezTo>
                  <a:close/>
                  <a:moveTo>
                    <a:pt x="500" y="265"/>
                  </a:moveTo>
                  <a:cubicBezTo>
                    <a:pt x="500" y="263"/>
                    <a:pt x="501" y="262"/>
                    <a:pt x="502" y="260"/>
                  </a:cubicBezTo>
                  <a:cubicBezTo>
                    <a:pt x="503" y="257"/>
                    <a:pt x="505" y="254"/>
                    <a:pt x="507" y="251"/>
                  </a:cubicBezTo>
                  <a:cubicBezTo>
                    <a:pt x="512" y="254"/>
                    <a:pt x="518" y="257"/>
                    <a:pt x="523" y="261"/>
                  </a:cubicBezTo>
                  <a:cubicBezTo>
                    <a:pt x="519" y="263"/>
                    <a:pt x="515" y="266"/>
                    <a:pt x="512" y="269"/>
                  </a:cubicBezTo>
                  <a:cubicBezTo>
                    <a:pt x="511" y="270"/>
                    <a:pt x="510" y="271"/>
                    <a:pt x="509" y="272"/>
                  </a:cubicBezTo>
                  <a:cubicBezTo>
                    <a:pt x="506" y="269"/>
                    <a:pt x="503" y="267"/>
                    <a:pt x="500" y="265"/>
                  </a:cubicBezTo>
                  <a:close/>
                  <a:moveTo>
                    <a:pt x="508" y="248"/>
                  </a:moveTo>
                  <a:cubicBezTo>
                    <a:pt x="510" y="245"/>
                    <a:pt x="512" y="242"/>
                    <a:pt x="514" y="240"/>
                  </a:cubicBezTo>
                  <a:cubicBezTo>
                    <a:pt x="520" y="245"/>
                    <a:pt x="527" y="250"/>
                    <a:pt x="533" y="256"/>
                  </a:cubicBezTo>
                  <a:cubicBezTo>
                    <a:pt x="530" y="257"/>
                    <a:pt x="528" y="258"/>
                    <a:pt x="526" y="260"/>
                  </a:cubicBezTo>
                  <a:cubicBezTo>
                    <a:pt x="520" y="255"/>
                    <a:pt x="514" y="252"/>
                    <a:pt x="508" y="248"/>
                  </a:cubicBezTo>
                  <a:close/>
                  <a:moveTo>
                    <a:pt x="515" y="238"/>
                  </a:moveTo>
                  <a:cubicBezTo>
                    <a:pt x="520" y="231"/>
                    <a:pt x="525" y="226"/>
                    <a:pt x="530" y="222"/>
                  </a:cubicBezTo>
                  <a:cubicBezTo>
                    <a:pt x="541" y="229"/>
                    <a:pt x="553" y="237"/>
                    <a:pt x="562" y="245"/>
                  </a:cubicBezTo>
                  <a:cubicBezTo>
                    <a:pt x="561" y="246"/>
                    <a:pt x="559" y="246"/>
                    <a:pt x="557" y="247"/>
                  </a:cubicBezTo>
                  <a:cubicBezTo>
                    <a:pt x="550" y="249"/>
                    <a:pt x="542" y="252"/>
                    <a:pt x="535" y="255"/>
                  </a:cubicBezTo>
                  <a:cubicBezTo>
                    <a:pt x="529" y="248"/>
                    <a:pt x="522" y="243"/>
                    <a:pt x="515" y="238"/>
                  </a:cubicBezTo>
                  <a:close/>
                  <a:moveTo>
                    <a:pt x="532" y="220"/>
                  </a:moveTo>
                  <a:cubicBezTo>
                    <a:pt x="538" y="216"/>
                    <a:pt x="543" y="213"/>
                    <a:pt x="549" y="212"/>
                  </a:cubicBezTo>
                  <a:cubicBezTo>
                    <a:pt x="560" y="218"/>
                    <a:pt x="571" y="225"/>
                    <a:pt x="579" y="232"/>
                  </a:cubicBezTo>
                  <a:cubicBezTo>
                    <a:pt x="582" y="234"/>
                    <a:pt x="584" y="236"/>
                    <a:pt x="585" y="239"/>
                  </a:cubicBezTo>
                  <a:cubicBezTo>
                    <a:pt x="584" y="239"/>
                    <a:pt x="582" y="240"/>
                    <a:pt x="580" y="240"/>
                  </a:cubicBezTo>
                  <a:cubicBezTo>
                    <a:pt x="575" y="241"/>
                    <a:pt x="570" y="243"/>
                    <a:pt x="565" y="244"/>
                  </a:cubicBezTo>
                  <a:cubicBezTo>
                    <a:pt x="555" y="236"/>
                    <a:pt x="543" y="227"/>
                    <a:pt x="532" y="220"/>
                  </a:cubicBezTo>
                  <a:close/>
                  <a:moveTo>
                    <a:pt x="564" y="247"/>
                  </a:moveTo>
                  <a:cubicBezTo>
                    <a:pt x="566" y="249"/>
                    <a:pt x="567" y="250"/>
                    <a:pt x="568" y="251"/>
                  </a:cubicBezTo>
                  <a:cubicBezTo>
                    <a:pt x="568" y="251"/>
                    <a:pt x="568" y="251"/>
                    <a:pt x="568" y="251"/>
                  </a:cubicBezTo>
                  <a:cubicBezTo>
                    <a:pt x="559" y="252"/>
                    <a:pt x="550" y="254"/>
                    <a:pt x="541" y="257"/>
                  </a:cubicBezTo>
                  <a:cubicBezTo>
                    <a:pt x="546" y="255"/>
                    <a:pt x="551" y="252"/>
                    <a:pt x="557" y="250"/>
                  </a:cubicBezTo>
                  <a:cubicBezTo>
                    <a:pt x="559" y="249"/>
                    <a:pt x="561" y="248"/>
                    <a:pt x="564" y="248"/>
                  </a:cubicBezTo>
                  <a:cubicBezTo>
                    <a:pt x="564" y="248"/>
                    <a:pt x="564" y="247"/>
                    <a:pt x="564" y="247"/>
                  </a:cubicBezTo>
                  <a:close/>
                  <a:moveTo>
                    <a:pt x="559" y="259"/>
                  </a:moveTo>
                  <a:cubicBezTo>
                    <a:pt x="554" y="261"/>
                    <a:pt x="549" y="264"/>
                    <a:pt x="544" y="266"/>
                  </a:cubicBezTo>
                  <a:cubicBezTo>
                    <a:pt x="543" y="264"/>
                    <a:pt x="542" y="263"/>
                    <a:pt x="541" y="261"/>
                  </a:cubicBezTo>
                  <a:cubicBezTo>
                    <a:pt x="548" y="260"/>
                    <a:pt x="556" y="258"/>
                    <a:pt x="563" y="257"/>
                  </a:cubicBezTo>
                  <a:cubicBezTo>
                    <a:pt x="562" y="258"/>
                    <a:pt x="561" y="258"/>
                    <a:pt x="559" y="259"/>
                  </a:cubicBezTo>
                  <a:close/>
                  <a:moveTo>
                    <a:pt x="489" y="345"/>
                  </a:moveTo>
                  <a:cubicBezTo>
                    <a:pt x="489" y="345"/>
                    <a:pt x="488" y="345"/>
                    <a:pt x="488" y="344"/>
                  </a:cubicBezTo>
                  <a:cubicBezTo>
                    <a:pt x="488" y="344"/>
                    <a:pt x="489" y="343"/>
                    <a:pt x="489" y="343"/>
                  </a:cubicBezTo>
                  <a:cubicBezTo>
                    <a:pt x="489" y="343"/>
                    <a:pt x="489" y="344"/>
                    <a:pt x="489" y="345"/>
                  </a:cubicBezTo>
                  <a:close/>
                  <a:moveTo>
                    <a:pt x="485" y="358"/>
                  </a:moveTo>
                  <a:cubicBezTo>
                    <a:pt x="485" y="358"/>
                    <a:pt x="485" y="358"/>
                    <a:pt x="485" y="359"/>
                  </a:cubicBezTo>
                  <a:cubicBezTo>
                    <a:pt x="485" y="358"/>
                    <a:pt x="484" y="357"/>
                    <a:pt x="484" y="356"/>
                  </a:cubicBezTo>
                  <a:cubicBezTo>
                    <a:pt x="484" y="355"/>
                    <a:pt x="484" y="355"/>
                    <a:pt x="484" y="355"/>
                  </a:cubicBezTo>
                  <a:cubicBezTo>
                    <a:pt x="485" y="356"/>
                    <a:pt x="485" y="357"/>
                    <a:pt x="485" y="358"/>
                  </a:cubicBezTo>
                  <a:close/>
                  <a:moveTo>
                    <a:pt x="477" y="372"/>
                  </a:moveTo>
                  <a:cubicBezTo>
                    <a:pt x="477" y="372"/>
                    <a:pt x="477" y="372"/>
                    <a:pt x="477" y="372"/>
                  </a:cubicBezTo>
                  <a:cubicBezTo>
                    <a:pt x="478" y="369"/>
                    <a:pt x="478" y="367"/>
                    <a:pt x="479" y="365"/>
                  </a:cubicBezTo>
                  <a:cubicBezTo>
                    <a:pt x="479" y="365"/>
                    <a:pt x="480" y="365"/>
                    <a:pt x="480" y="365"/>
                  </a:cubicBezTo>
                  <a:cubicBezTo>
                    <a:pt x="480" y="367"/>
                    <a:pt x="480" y="369"/>
                    <a:pt x="480" y="371"/>
                  </a:cubicBezTo>
                  <a:cubicBezTo>
                    <a:pt x="480" y="372"/>
                    <a:pt x="479" y="372"/>
                    <a:pt x="479" y="373"/>
                  </a:cubicBezTo>
                  <a:cubicBezTo>
                    <a:pt x="478" y="373"/>
                    <a:pt x="478" y="372"/>
                    <a:pt x="477" y="372"/>
                  </a:cubicBezTo>
                  <a:close/>
                  <a:moveTo>
                    <a:pt x="468" y="353"/>
                  </a:moveTo>
                  <a:cubicBezTo>
                    <a:pt x="466" y="352"/>
                    <a:pt x="465" y="351"/>
                    <a:pt x="464" y="350"/>
                  </a:cubicBezTo>
                  <a:cubicBezTo>
                    <a:pt x="465" y="346"/>
                    <a:pt x="465" y="341"/>
                    <a:pt x="465" y="336"/>
                  </a:cubicBezTo>
                  <a:cubicBezTo>
                    <a:pt x="465" y="337"/>
                    <a:pt x="465" y="337"/>
                    <a:pt x="465" y="337"/>
                  </a:cubicBezTo>
                  <a:cubicBezTo>
                    <a:pt x="466" y="337"/>
                    <a:pt x="467" y="338"/>
                    <a:pt x="468" y="338"/>
                  </a:cubicBezTo>
                  <a:cubicBezTo>
                    <a:pt x="467" y="340"/>
                    <a:pt x="467" y="343"/>
                    <a:pt x="467" y="345"/>
                  </a:cubicBezTo>
                  <a:cubicBezTo>
                    <a:pt x="467" y="346"/>
                    <a:pt x="467" y="347"/>
                    <a:pt x="467" y="349"/>
                  </a:cubicBezTo>
                  <a:cubicBezTo>
                    <a:pt x="467" y="349"/>
                    <a:pt x="467" y="349"/>
                    <a:pt x="467" y="350"/>
                  </a:cubicBezTo>
                  <a:cubicBezTo>
                    <a:pt x="468" y="350"/>
                    <a:pt x="468" y="350"/>
                    <a:pt x="468" y="350"/>
                  </a:cubicBezTo>
                  <a:cubicBezTo>
                    <a:pt x="468" y="351"/>
                    <a:pt x="468" y="352"/>
                    <a:pt x="468" y="353"/>
                  </a:cubicBezTo>
                  <a:close/>
                  <a:moveTo>
                    <a:pt x="461" y="348"/>
                  </a:moveTo>
                  <a:cubicBezTo>
                    <a:pt x="455" y="342"/>
                    <a:pt x="449" y="337"/>
                    <a:pt x="443" y="333"/>
                  </a:cubicBezTo>
                  <a:cubicBezTo>
                    <a:pt x="440" y="331"/>
                    <a:pt x="436" y="329"/>
                    <a:pt x="433" y="328"/>
                  </a:cubicBezTo>
                  <a:cubicBezTo>
                    <a:pt x="448" y="328"/>
                    <a:pt x="458" y="330"/>
                    <a:pt x="459" y="331"/>
                  </a:cubicBezTo>
                  <a:cubicBezTo>
                    <a:pt x="459" y="332"/>
                    <a:pt x="459" y="333"/>
                    <a:pt x="460" y="334"/>
                  </a:cubicBezTo>
                  <a:cubicBezTo>
                    <a:pt x="460" y="334"/>
                    <a:pt x="460" y="334"/>
                    <a:pt x="460" y="334"/>
                  </a:cubicBezTo>
                  <a:cubicBezTo>
                    <a:pt x="460" y="334"/>
                    <a:pt x="460" y="334"/>
                    <a:pt x="460" y="334"/>
                  </a:cubicBezTo>
                  <a:cubicBezTo>
                    <a:pt x="461" y="338"/>
                    <a:pt x="461" y="343"/>
                    <a:pt x="461" y="348"/>
                  </a:cubicBezTo>
                  <a:close/>
                  <a:moveTo>
                    <a:pt x="463" y="329"/>
                  </a:moveTo>
                  <a:cubicBezTo>
                    <a:pt x="463" y="329"/>
                    <a:pt x="463" y="329"/>
                    <a:pt x="464" y="329"/>
                  </a:cubicBezTo>
                  <a:cubicBezTo>
                    <a:pt x="465" y="331"/>
                    <a:pt x="467" y="332"/>
                    <a:pt x="468" y="334"/>
                  </a:cubicBezTo>
                  <a:cubicBezTo>
                    <a:pt x="468" y="334"/>
                    <a:pt x="468" y="335"/>
                    <a:pt x="468" y="335"/>
                  </a:cubicBezTo>
                  <a:cubicBezTo>
                    <a:pt x="467" y="335"/>
                    <a:pt x="467" y="335"/>
                    <a:pt x="466" y="334"/>
                  </a:cubicBezTo>
                  <a:cubicBezTo>
                    <a:pt x="466" y="334"/>
                    <a:pt x="465" y="334"/>
                    <a:pt x="464" y="333"/>
                  </a:cubicBezTo>
                  <a:cubicBezTo>
                    <a:pt x="464" y="332"/>
                    <a:pt x="463" y="330"/>
                    <a:pt x="463" y="329"/>
                  </a:cubicBezTo>
                  <a:close/>
                  <a:moveTo>
                    <a:pt x="457" y="323"/>
                  </a:moveTo>
                  <a:cubicBezTo>
                    <a:pt x="455" y="321"/>
                    <a:pt x="453" y="320"/>
                    <a:pt x="452" y="319"/>
                  </a:cubicBezTo>
                  <a:cubicBezTo>
                    <a:pt x="452" y="319"/>
                    <a:pt x="452" y="319"/>
                    <a:pt x="453" y="319"/>
                  </a:cubicBezTo>
                  <a:cubicBezTo>
                    <a:pt x="454" y="319"/>
                    <a:pt x="454" y="318"/>
                    <a:pt x="454" y="317"/>
                  </a:cubicBezTo>
                  <a:cubicBezTo>
                    <a:pt x="457" y="318"/>
                    <a:pt x="459" y="319"/>
                    <a:pt x="461" y="319"/>
                  </a:cubicBezTo>
                  <a:cubicBezTo>
                    <a:pt x="461" y="319"/>
                    <a:pt x="461" y="319"/>
                    <a:pt x="461" y="319"/>
                  </a:cubicBezTo>
                  <a:cubicBezTo>
                    <a:pt x="458" y="320"/>
                    <a:pt x="458" y="320"/>
                    <a:pt x="458" y="320"/>
                  </a:cubicBezTo>
                  <a:cubicBezTo>
                    <a:pt x="460" y="322"/>
                    <a:pt x="460" y="322"/>
                    <a:pt x="460" y="322"/>
                  </a:cubicBezTo>
                  <a:cubicBezTo>
                    <a:pt x="461" y="322"/>
                    <a:pt x="462" y="322"/>
                    <a:pt x="462" y="323"/>
                  </a:cubicBezTo>
                  <a:cubicBezTo>
                    <a:pt x="462" y="323"/>
                    <a:pt x="462" y="323"/>
                    <a:pt x="462" y="323"/>
                  </a:cubicBezTo>
                  <a:cubicBezTo>
                    <a:pt x="462" y="323"/>
                    <a:pt x="463" y="323"/>
                    <a:pt x="463" y="323"/>
                  </a:cubicBezTo>
                  <a:cubicBezTo>
                    <a:pt x="465" y="325"/>
                    <a:pt x="467" y="327"/>
                    <a:pt x="469" y="329"/>
                  </a:cubicBezTo>
                  <a:cubicBezTo>
                    <a:pt x="469" y="329"/>
                    <a:pt x="469" y="329"/>
                    <a:pt x="469" y="329"/>
                  </a:cubicBezTo>
                  <a:cubicBezTo>
                    <a:pt x="468" y="329"/>
                    <a:pt x="467" y="328"/>
                    <a:pt x="465" y="327"/>
                  </a:cubicBezTo>
                  <a:cubicBezTo>
                    <a:pt x="465" y="327"/>
                    <a:pt x="464" y="326"/>
                    <a:pt x="463" y="325"/>
                  </a:cubicBezTo>
                  <a:cubicBezTo>
                    <a:pt x="463" y="324"/>
                    <a:pt x="462" y="324"/>
                    <a:pt x="461" y="323"/>
                  </a:cubicBezTo>
                  <a:cubicBezTo>
                    <a:pt x="461" y="323"/>
                    <a:pt x="461" y="323"/>
                    <a:pt x="461" y="323"/>
                  </a:cubicBezTo>
                  <a:cubicBezTo>
                    <a:pt x="461" y="323"/>
                    <a:pt x="461" y="323"/>
                    <a:pt x="461" y="323"/>
                  </a:cubicBezTo>
                  <a:cubicBezTo>
                    <a:pt x="460" y="324"/>
                    <a:pt x="460" y="324"/>
                    <a:pt x="460" y="324"/>
                  </a:cubicBezTo>
                  <a:cubicBezTo>
                    <a:pt x="460" y="323"/>
                    <a:pt x="460" y="323"/>
                    <a:pt x="459" y="323"/>
                  </a:cubicBezTo>
                  <a:cubicBezTo>
                    <a:pt x="459" y="323"/>
                    <a:pt x="458" y="323"/>
                    <a:pt x="457" y="323"/>
                  </a:cubicBezTo>
                  <a:close/>
                  <a:moveTo>
                    <a:pt x="443" y="313"/>
                  </a:moveTo>
                  <a:cubicBezTo>
                    <a:pt x="438" y="309"/>
                    <a:pt x="433" y="305"/>
                    <a:pt x="428" y="300"/>
                  </a:cubicBezTo>
                  <a:cubicBezTo>
                    <a:pt x="427" y="300"/>
                    <a:pt x="427" y="299"/>
                    <a:pt x="426" y="298"/>
                  </a:cubicBezTo>
                  <a:cubicBezTo>
                    <a:pt x="426" y="298"/>
                    <a:pt x="426" y="299"/>
                    <a:pt x="427" y="299"/>
                  </a:cubicBezTo>
                  <a:cubicBezTo>
                    <a:pt x="432" y="303"/>
                    <a:pt x="439" y="309"/>
                    <a:pt x="446" y="313"/>
                  </a:cubicBezTo>
                  <a:cubicBezTo>
                    <a:pt x="445" y="313"/>
                    <a:pt x="444" y="313"/>
                    <a:pt x="443" y="313"/>
                  </a:cubicBezTo>
                  <a:close/>
                  <a:moveTo>
                    <a:pt x="404" y="274"/>
                  </a:moveTo>
                  <a:cubicBezTo>
                    <a:pt x="399" y="266"/>
                    <a:pt x="395" y="259"/>
                    <a:pt x="392" y="252"/>
                  </a:cubicBezTo>
                  <a:cubicBezTo>
                    <a:pt x="398" y="252"/>
                    <a:pt x="404" y="255"/>
                    <a:pt x="411" y="259"/>
                  </a:cubicBezTo>
                  <a:cubicBezTo>
                    <a:pt x="414" y="262"/>
                    <a:pt x="418" y="264"/>
                    <a:pt x="421" y="267"/>
                  </a:cubicBezTo>
                  <a:cubicBezTo>
                    <a:pt x="420" y="268"/>
                    <a:pt x="420" y="268"/>
                    <a:pt x="420" y="268"/>
                  </a:cubicBezTo>
                  <a:cubicBezTo>
                    <a:pt x="423" y="270"/>
                    <a:pt x="427" y="273"/>
                    <a:pt x="430" y="276"/>
                  </a:cubicBezTo>
                  <a:cubicBezTo>
                    <a:pt x="431" y="276"/>
                    <a:pt x="431" y="277"/>
                    <a:pt x="432" y="277"/>
                  </a:cubicBezTo>
                  <a:cubicBezTo>
                    <a:pt x="436" y="282"/>
                    <a:pt x="440" y="287"/>
                    <a:pt x="444" y="291"/>
                  </a:cubicBezTo>
                  <a:cubicBezTo>
                    <a:pt x="433" y="282"/>
                    <a:pt x="422" y="273"/>
                    <a:pt x="412" y="267"/>
                  </a:cubicBezTo>
                  <a:cubicBezTo>
                    <a:pt x="410" y="269"/>
                    <a:pt x="410" y="269"/>
                    <a:pt x="410" y="269"/>
                  </a:cubicBezTo>
                  <a:cubicBezTo>
                    <a:pt x="416" y="274"/>
                    <a:pt x="422" y="280"/>
                    <a:pt x="429" y="286"/>
                  </a:cubicBezTo>
                  <a:cubicBezTo>
                    <a:pt x="422" y="282"/>
                    <a:pt x="414" y="278"/>
                    <a:pt x="404" y="274"/>
                  </a:cubicBezTo>
                  <a:close/>
                  <a:moveTo>
                    <a:pt x="463" y="292"/>
                  </a:moveTo>
                  <a:cubicBezTo>
                    <a:pt x="463" y="289"/>
                    <a:pt x="464" y="286"/>
                    <a:pt x="464" y="282"/>
                  </a:cubicBezTo>
                  <a:cubicBezTo>
                    <a:pt x="465" y="286"/>
                    <a:pt x="465" y="289"/>
                    <a:pt x="466" y="292"/>
                  </a:cubicBezTo>
                  <a:cubicBezTo>
                    <a:pt x="466" y="292"/>
                    <a:pt x="465" y="292"/>
                    <a:pt x="465" y="292"/>
                  </a:cubicBezTo>
                  <a:cubicBezTo>
                    <a:pt x="464" y="292"/>
                    <a:pt x="464" y="292"/>
                    <a:pt x="463" y="292"/>
                  </a:cubicBezTo>
                  <a:close/>
                  <a:moveTo>
                    <a:pt x="477" y="237"/>
                  </a:moveTo>
                  <a:cubicBezTo>
                    <a:pt x="476" y="248"/>
                    <a:pt x="474" y="259"/>
                    <a:pt x="474" y="269"/>
                  </a:cubicBezTo>
                  <a:cubicBezTo>
                    <a:pt x="474" y="274"/>
                    <a:pt x="475" y="279"/>
                    <a:pt x="476" y="284"/>
                  </a:cubicBezTo>
                  <a:cubicBezTo>
                    <a:pt x="478" y="284"/>
                    <a:pt x="478" y="284"/>
                    <a:pt x="478" y="284"/>
                  </a:cubicBezTo>
                  <a:cubicBezTo>
                    <a:pt x="479" y="280"/>
                    <a:pt x="481" y="276"/>
                    <a:pt x="482" y="272"/>
                  </a:cubicBezTo>
                  <a:cubicBezTo>
                    <a:pt x="483" y="272"/>
                    <a:pt x="483" y="272"/>
                    <a:pt x="483" y="272"/>
                  </a:cubicBezTo>
                  <a:cubicBezTo>
                    <a:pt x="482" y="278"/>
                    <a:pt x="480" y="285"/>
                    <a:pt x="480" y="291"/>
                  </a:cubicBezTo>
                  <a:cubicBezTo>
                    <a:pt x="479" y="292"/>
                    <a:pt x="479" y="292"/>
                    <a:pt x="479" y="292"/>
                  </a:cubicBezTo>
                  <a:cubicBezTo>
                    <a:pt x="477" y="290"/>
                    <a:pt x="477" y="290"/>
                    <a:pt x="477" y="290"/>
                  </a:cubicBezTo>
                  <a:cubicBezTo>
                    <a:pt x="477" y="292"/>
                    <a:pt x="477" y="292"/>
                    <a:pt x="477" y="292"/>
                  </a:cubicBezTo>
                  <a:cubicBezTo>
                    <a:pt x="476" y="292"/>
                    <a:pt x="475" y="292"/>
                    <a:pt x="474" y="292"/>
                  </a:cubicBezTo>
                  <a:cubicBezTo>
                    <a:pt x="472" y="292"/>
                    <a:pt x="471" y="292"/>
                    <a:pt x="469" y="292"/>
                  </a:cubicBezTo>
                  <a:cubicBezTo>
                    <a:pt x="468" y="281"/>
                    <a:pt x="469" y="266"/>
                    <a:pt x="472" y="252"/>
                  </a:cubicBezTo>
                  <a:cubicBezTo>
                    <a:pt x="474" y="248"/>
                    <a:pt x="475" y="244"/>
                    <a:pt x="476" y="240"/>
                  </a:cubicBezTo>
                  <a:cubicBezTo>
                    <a:pt x="476" y="239"/>
                    <a:pt x="477" y="238"/>
                    <a:pt x="477" y="237"/>
                  </a:cubicBezTo>
                  <a:close/>
                  <a:moveTo>
                    <a:pt x="478" y="252"/>
                  </a:moveTo>
                  <a:cubicBezTo>
                    <a:pt x="480" y="254"/>
                    <a:pt x="483" y="256"/>
                    <a:pt x="486" y="258"/>
                  </a:cubicBezTo>
                  <a:cubicBezTo>
                    <a:pt x="484" y="261"/>
                    <a:pt x="483" y="264"/>
                    <a:pt x="481" y="268"/>
                  </a:cubicBezTo>
                  <a:cubicBezTo>
                    <a:pt x="481" y="268"/>
                    <a:pt x="481" y="267"/>
                    <a:pt x="481" y="267"/>
                  </a:cubicBezTo>
                  <a:cubicBezTo>
                    <a:pt x="480" y="270"/>
                    <a:pt x="480" y="270"/>
                    <a:pt x="480" y="270"/>
                  </a:cubicBezTo>
                  <a:cubicBezTo>
                    <a:pt x="480" y="270"/>
                    <a:pt x="480" y="270"/>
                    <a:pt x="480" y="270"/>
                  </a:cubicBezTo>
                  <a:cubicBezTo>
                    <a:pt x="479" y="273"/>
                    <a:pt x="478" y="275"/>
                    <a:pt x="477" y="278"/>
                  </a:cubicBezTo>
                  <a:cubicBezTo>
                    <a:pt x="477" y="275"/>
                    <a:pt x="477" y="272"/>
                    <a:pt x="477" y="269"/>
                  </a:cubicBezTo>
                  <a:cubicBezTo>
                    <a:pt x="477" y="264"/>
                    <a:pt x="477" y="258"/>
                    <a:pt x="478" y="252"/>
                  </a:cubicBezTo>
                  <a:close/>
                  <a:moveTo>
                    <a:pt x="488" y="260"/>
                  </a:moveTo>
                  <a:cubicBezTo>
                    <a:pt x="488" y="260"/>
                    <a:pt x="488" y="261"/>
                    <a:pt x="488" y="261"/>
                  </a:cubicBezTo>
                  <a:cubicBezTo>
                    <a:pt x="488" y="261"/>
                    <a:pt x="488" y="260"/>
                    <a:pt x="488" y="260"/>
                  </a:cubicBezTo>
                  <a:cubicBezTo>
                    <a:pt x="488" y="260"/>
                    <a:pt x="488" y="260"/>
                    <a:pt x="488" y="260"/>
                  </a:cubicBezTo>
                  <a:close/>
                  <a:moveTo>
                    <a:pt x="489" y="260"/>
                  </a:moveTo>
                  <a:cubicBezTo>
                    <a:pt x="491" y="262"/>
                    <a:pt x="494" y="264"/>
                    <a:pt x="496" y="266"/>
                  </a:cubicBezTo>
                  <a:cubicBezTo>
                    <a:pt x="495" y="270"/>
                    <a:pt x="493" y="274"/>
                    <a:pt x="492" y="278"/>
                  </a:cubicBezTo>
                  <a:cubicBezTo>
                    <a:pt x="490" y="275"/>
                    <a:pt x="488" y="273"/>
                    <a:pt x="486" y="271"/>
                  </a:cubicBezTo>
                  <a:cubicBezTo>
                    <a:pt x="486" y="268"/>
                    <a:pt x="487" y="265"/>
                    <a:pt x="488" y="262"/>
                  </a:cubicBezTo>
                  <a:cubicBezTo>
                    <a:pt x="488" y="262"/>
                    <a:pt x="488" y="261"/>
                    <a:pt x="489" y="260"/>
                  </a:cubicBezTo>
                  <a:close/>
                  <a:moveTo>
                    <a:pt x="490" y="258"/>
                  </a:moveTo>
                  <a:cubicBezTo>
                    <a:pt x="492" y="255"/>
                    <a:pt x="495" y="251"/>
                    <a:pt x="499" y="247"/>
                  </a:cubicBezTo>
                  <a:cubicBezTo>
                    <a:pt x="501" y="248"/>
                    <a:pt x="503" y="249"/>
                    <a:pt x="504" y="249"/>
                  </a:cubicBezTo>
                  <a:cubicBezTo>
                    <a:pt x="502" y="254"/>
                    <a:pt x="500" y="259"/>
                    <a:pt x="497" y="263"/>
                  </a:cubicBezTo>
                  <a:cubicBezTo>
                    <a:pt x="495" y="262"/>
                    <a:pt x="493" y="260"/>
                    <a:pt x="490" y="258"/>
                  </a:cubicBezTo>
                  <a:close/>
                  <a:moveTo>
                    <a:pt x="511" y="234"/>
                  </a:moveTo>
                  <a:cubicBezTo>
                    <a:pt x="516" y="230"/>
                    <a:pt x="521" y="225"/>
                    <a:pt x="528" y="220"/>
                  </a:cubicBezTo>
                  <a:cubicBezTo>
                    <a:pt x="528" y="220"/>
                    <a:pt x="528" y="220"/>
                    <a:pt x="528" y="220"/>
                  </a:cubicBezTo>
                  <a:cubicBezTo>
                    <a:pt x="523" y="225"/>
                    <a:pt x="518" y="230"/>
                    <a:pt x="513" y="236"/>
                  </a:cubicBezTo>
                  <a:cubicBezTo>
                    <a:pt x="512" y="235"/>
                    <a:pt x="511" y="235"/>
                    <a:pt x="511" y="234"/>
                  </a:cubicBezTo>
                  <a:close/>
                  <a:moveTo>
                    <a:pt x="538" y="213"/>
                  </a:moveTo>
                  <a:cubicBezTo>
                    <a:pt x="540" y="212"/>
                    <a:pt x="543" y="211"/>
                    <a:pt x="545" y="210"/>
                  </a:cubicBezTo>
                  <a:cubicBezTo>
                    <a:pt x="545" y="210"/>
                    <a:pt x="546" y="210"/>
                    <a:pt x="546" y="210"/>
                  </a:cubicBezTo>
                  <a:cubicBezTo>
                    <a:pt x="543" y="211"/>
                    <a:pt x="541" y="212"/>
                    <a:pt x="538" y="213"/>
                  </a:cubicBezTo>
                  <a:close/>
                  <a:moveTo>
                    <a:pt x="548" y="208"/>
                  </a:moveTo>
                  <a:cubicBezTo>
                    <a:pt x="551" y="207"/>
                    <a:pt x="555" y="205"/>
                    <a:pt x="558" y="203"/>
                  </a:cubicBezTo>
                  <a:cubicBezTo>
                    <a:pt x="559" y="203"/>
                    <a:pt x="559" y="203"/>
                    <a:pt x="559" y="203"/>
                  </a:cubicBezTo>
                  <a:cubicBezTo>
                    <a:pt x="559" y="203"/>
                    <a:pt x="559" y="203"/>
                    <a:pt x="559" y="203"/>
                  </a:cubicBezTo>
                  <a:cubicBezTo>
                    <a:pt x="578" y="212"/>
                    <a:pt x="599" y="221"/>
                    <a:pt x="615" y="233"/>
                  </a:cubicBezTo>
                  <a:cubicBezTo>
                    <a:pt x="607" y="234"/>
                    <a:pt x="597" y="236"/>
                    <a:pt x="588" y="238"/>
                  </a:cubicBezTo>
                  <a:cubicBezTo>
                    <a:pt x="586" y="235"/>
                    <a:pt x="584" y="232"/>
                    <a:pt x="581" y="230"/>
                  </a:cubicBezTo>
                  <a:cubicBezTo>
                    <a:pt x="576" y="226"/>
                    <a:pt x="571" y="223"/>
                    <a:pt x="566" y="219"/>
                  </a:cubicBezTo>
                  <a:cubicBezTo>
                    <a:pt x="562" y="216"/>
                    <a:pt x="557" y="214"/>
                    <a:pt x="553" y="211"/>
                  </a:cubicBezTo>
                  <a:cubicBezTo>
                    <a:pt x="554" y="211"/>
                    <a:pt x="555" y="211"/>
                    <a:pt x="557" y="211"/>
                  </a:cubicBezTo>
                  <a:cubicBezTo>
                    <a:pt x="557" y="211"/>
                    <a:pt x="557" y="211"/>
                    <a:pt x="557" y="211"/>
                  </a:cubicBezTo>
                  <a:cubicBezTo>
                    <a:pt x="557" y="209"/>
                    <a:pt x="557" y="209"/>
                    <a:pt x="557" y="209"/>
                  </a:cubicBezTo>
                  <a:cubicBezTo>
                    <a:pt x="557" y="209"/>
                    <a:pt x="557" y="209"/>
                    <a:pt x="557" y="209"/>
                  </a:cubicBezTo>
                  <a:cubicBezTo>
                    <a:pt x="554" y="209"/>
                    <a:pt x="552" y="209"/>
                    <a:pt x="549" y="209"/>
                  </a:cubicBezTo>
                  <a:cubicBezTo>
                    <a:pt x="549" y="209"/>
                    <a:pt x="548" y="209"/>
                    <a:pt x="548" y="208"/>
                  </a:cubicBezTo>
                  <a:close/>
                  <a:moveTo>
                    <a:pt x="622" y="235"/>
                  </a:moveTo>
                  <a:cubicBezTo>
                    <a:pt x="622" y="235"/>
                    <a:pt x="622" y="235"/>
                    <a:pt x="622" y="235"/>
                  </a:cubicBezTo>
                  <a:cubicBezTo>
                    <a:pt x="622" y="235"/>
                    <a:pt x="622" y="235"/>
                    <a:pt x="622" y="235"/>
                  </a:cubicBezTo>
                  <a:cubicBezTo>
                    <a:pt x="622" y="235"/>
                    <a:pt x="622" y="235"/>
                    <a:pt x="622" y="235"/>
                  </a:cubicBezTo>
                  <a:close/>
                  <a:moveTo>
                    <a:pt x="609" y="239"/>
                  </a:moveTo>
                  <a:cubicBezTo>
                    <a:pt x="609" y="239"/>
                    <a:pt x="609" y="239"/>
                    <a:pt x="608" y="239"/>
                  </a:cubicBezTo>
                  <a:cubicBezTo>
                    <a:pt x="607" y="239"/>
                    <a:pt x="605" y="239"/>
                    <a:pt x="604" y="239"/>
                  </a:cubicBezTo>
                  <a:cubicBezTo>
                    <a:pt x="600" y="239"/>
                    <a:pt x="597" y="239"/>
                    <a:pt x="592" y="240"/>
                  </a:cubicBezTo>
                  <a:cubicBezTo>
                    <a:pt x="601" y="238"/>
                    <a:pt x="610" y="236"/>
                    <a:pt x="618" y="235"/>
                  </a:cubicBezTo>
                  <a:cubicBezTo>
                    <a:pt x="619" y="236"/>
                    <a:pt x="619" y="236"/>
                    <a:pt x="619" y="236"/>
                  </a:cubicBezTo>
                  <a:cubicBezTo>
                    <a:pt x="616" y="237"/>
                    <a:pt x="613" y="238"/>
                    <a:pt x="609" y="239"/>
                  </a:cubicBezTo>
                  <a:close/>
                  <a:moveTo>
                    <a:pt x="602" y="242"/>
                  </a:moveTo>
                  <a:cubicBezTo>
                    <a:pt x="595" y="244"/>
                    <a:pt x="588" y="247"/>
                    <a:pt x="581" y="250"/>
                  </a:cubicBezTo>
                  <a:cubicBezTo>
                    <a:pt x="580" y="250"/>
                    <a:pt x="580" y="250"/>
                    <a:pt x="580" y="250"/>
                  </a:cubicBezTo>
                  <a:cubicBezTo>
                    <a:pt x="580" y="250"/>
                    <a:pt x="580" y="250"/>
                    <a:pt x="580" y="250"/>
                  </a:cubicBezTo>
                  <a:cubicBezTo>
                    <a:pt x="579" y="250"/>
                    <a:pt x="579" y="250"/>
                    <a:pt x="579" y="250"/>
                  </a:cubicBezTo>
                  <a:cubicBezTo>
                    <a:pt x="576" y="250"/>
                    <a:pt x="574" y="250"/>
                    <a:pt x="571" y="251"/>
                  </a:cubicBezTo>
                  <a:cubicBezTo>
                    <a:pt x="571" y="250"/>
                    <a:pt x="571" y="250"/>
                    <a:pt x="571" y="250"/>
                  </a:cubicBezTo>
                  <a:cubicBezTo>
                    <a:pt x="571" y="250"/>
                    <a:pt x="571" y="250"/>
                    <a:pt x="571" y="250"/>
                  </a:cubicBezTo>
                  <a:cubicBezTo>
                    <a:pt x="570" y="249"/>
                    <a:pt x="568" y="248"/>
                    <a:pt x="567" y="247"/>
                  </a:cubicBezTo>
                  <a:cubicBezTo>
                    <a:pt x="580" y="244"/>
                    <a:pt x="593" y="242"/>
                    <a:pt x="602" y="242"/>
                  </a:cubicBezTo>
                  <a:close/>
                  <a:moveTo>
                    <a:pt x="496" y="311"/>
                  </a:moveTo>
                  <a:cubicBezTo>
                    <a:pt x="496" y="312"/>
                    <a:pt x="496" y="313"/>
                    <a:pt x="496" y="314"/>
                  </a:cubicBezTo>
                  <a:cubicBezTo>
                    <a:pt x="496" y="314"/>
                    <a:pt x="495" y="314"/>
                    <a:pt x="495" y="313"/>
                  </a:cubicBezTo>
                  <a:cubicBezTo>
                    <a:pt x="495" y="312"/>
                    <a:pt x="495" y="311"/>
                    <a:pt x="495" y="310"/>
                  </a:cubicBezTo>
                  <a:cubicBezTo>
                    <a:pt x="495" y="310"/>
                    <a:pt x="495" y="311"/>
                    <a:pt x="496" y="311"/>
                  </a:cubicBezTo>
                  <a:close/>
                  <a:moveTo>
                    <a:pt x="489" y="348"/>
                  </a:moveTo>
                  <a:cubicBezTo>
                    <a:pt x="490" y="350"/>
                    <a:pt x="489" y="352"/>
                    <a:pt x="489" y="354"/>
                  </a:cubicBezTo>
                  <a:cubicBezTo>
                    <a:pt x="489" y="353"/>
                    <a:pt x="488" y="352"/>
                    <a:pt x="488" y="352"/>
                  </a:cubicBezTo>
                  <a:cubicBezTo>
                    <a:pt x="488" y="350"/>
                    <a:pt x="487" y="349"/>
                    <a:pt x="487" y="347"/>
                  </a:cubicBezTo>
                  <a:cubicBezTo>
                    <a:pt x="488" y="347"/>
                    <a:pt x="489" y="348"/>
                    <a:pt x="489" y="348"/>
                  </a:cubicBezTo>
                  <a:close/>
                  <a:moveTo>
                    <a:pt x="489" y="358"/>
                  </a:moveTo>
                  <a:cubicBezTo>
                    <a:pt x="489" y="359"/>
                    <a:pt x="488" y="361"/>
                    <a:pt x="488" y="363"/>
                  </a:cubicBezTo>
                  <a:cubicBezTo>
                    <a:pt x="488" y="361"/>
                    <a:pt x="487" y="360"/>
                    <a:pt x="487" y="358"/>
                  </a:cubicBezTo>
                  <a:cubicBezTo>
                    <a:pt x="487" y="357"/>
                    <a:pt x="487" y="357"/>
                    <a:pt x="488" y="356"/>
                  </a:cubicBezTo>
                  <a:cubicBezTo>
                    <a:pt x="488" y="356"/>
                    <a:pt x="488" y="357"/>
                    <a:pt x="489" y="358"/>
                  </a:cubicBezTo>
                  <a:close/>
                  <a:moveTo>
                    <a:pt x="485" y="369"/>
                  </a:moveTo>
                  <a:cubicBezTo>
                    <a:pt x="485" y="369"/>
                    <a:pt x="485" y="369"/>
                    <a:pt x="485" y="369"/>
                  </a:cubicBezTo>
                  <a:cubicBezTo>
                    <a:pt x="485" y="369"/>
                    <a:pt x="485" y="368"/>
                    <a:pt x="485" y="368"/>
                  </a:cubicBezTo>
                  <a:cubicBezTo>
                    <a:pt x="485" y="368"/>
                    <a:pt x="485" y="368"/>
                    <a:pt x="485" y="368"/>
                  </a:cubicBezTo>
                  <a:cubicBezTo>
                    <a:pt x="485" y="368"/>
                    <a:pt x="485" y="368"/>
                    <a:pt x="485" y="368"/>
                  </a:cubicBezTo>
                  <a:cubicBezTo>
                    <a:pt x="485" y="368"/>
                    <a:pt x="485" y="368"/>
                    <a:pt x="485" y="369"/>
                  </a:cubicBezTo>
                  <a:close/>
                  <a:moveTo>
                    <a:pt x="378" y="320"/>
                  </a:moveTo>
                  <a:cubicBezTo>
                    <a:pt x="381" y="320"/>
                    <a:pt x="384" y="319"/>
                    <a:pt x="388" y="319"/>
                  </a:cubicBezTo>
                  <a:cubicBezTo>
                    <a:pt x="388" y="319"/>
                    <a:pt x="388" y="319"/>
                    <a:pt x="389" y="319"/>
                  </a:cubicBezTo>
                  <a:cubicBezTo>
                    <a:pt x="408" y="320"/>
                    <a:pt x="428" y="320"/>
                    <a:pt x="447" y="319"/>
                  </a:cubicBezTo>
                  <a:cubicBezTo>
                    <a:pt x="449" y="320"/>
                    <a:pt x="450" y="321"/>
                    <a:pt x="452" y="322"/>
                  </a:cubicBezTo>
                  <a:cubicBezTo>
                    <a:pt x="439" y="322"/>
                    <a:pt x="411" y="321"/>
                    <a:pt x="378" y="320"/>
                  </a:cubicBezTo>
                  <a:close/>
                  <a:moveTo>
                    <a:pt x="611" y="158"/>
                  </a:moveTo>
                  <a:cubicBezTo>
                    <a:pt x="610" y="158"/>
                    <a:pt x="609" y="157"/>
                    <a:pt x="608" y="157"/>
                  </a:cubicBezTo>
                  <a:cubicBezTo>
                    <a:pt x="606" y="156"/>
                    <a:pt x="605" y="155"/>
                    <a:pt x="603" y="154"/>
                  </a:cubicBezTo>
                  <a:cubicBezTo>
                    <a:pt x="606" y="155"/>
                    <a:pt x="608" y="156"/>
                    <a:pt x="611" y="158"/>
                  </a:cubicBezTo>
                  <a:cubicBezTo>
                    <a:pt x="611" y="158"/>
                    <a:pt x="611" y="158"/>
                    <a:pt x="611" y="158"/>
                  </a:cubicBezTo>
                  <a:close/>
                  <a:moveTo>
                    <a:pt x="584" y="146"/>
                  </a:moveTo>
                  <a:cubicBezTo>
                    <a:pt x="583" y="145"/>
                    <a:pt x="582" y="145"/>
                    <a:pt x="581" y="144"/>
                  </a:cubicBezTo>
                  <a:cubicBezTo>
                    <a:pt x="576" y="140"/>
                    <a:pt x="571" y="136"/>
                    <a:pt x="566" y="132"/>
                  </a:cubicBezTo>
                  <a:cubicBezTo>
                    <a:pt x="572" y="137"/>
                    <a:pt x="578" y="141"/>
                    <a:pt x="584" y="146"/>
                  </a:cubicBezTo>
                  <a:close/>
                  <a:moveTo>
                    <a:pt x="599" y="156"/>
                  </a:moveTo>
                  <a:cubicBezTo>
                    <a:pt x="603" y="158"/>
                    <a:pt x="606" y="160"/>
                    <a:pt x="609" y="162"/>
                  </a:cubicBezTo>
                  <a:cubicBezTo>
                    <a:pt x="607" y="161"/>
                    <a:pt x="605" y="161"/>
                    <a:pt x="603" y="160"/>
                  </a:cubicBezTo>
                  <a:cubicBezTo>
                    <a:pt x="603" y="160"/>
                    <a:pt x="602" y="159"/>
                    <a:pt x="602" y="159"/>
                  </a:cubicBezTo>
                  <a:cubicBezTo>
                    <a:pt x="599" y="157"/>
                    <a:pt x="597" y="155"/>
                    <a:pt x="594" y="153"/>
                  </a:cubicBezTo>
                  <a:cubicBezTo>
                    <a:pt x="596" y="154"/>
                    <a:pt x="598" y="155"/>
                    <a:pt x="599" y="156"/>
                  </a:cubicBezTo>
                  <a:close/>
                  <a:moveTo>
                    <a:pt x="574" y="145"/>
                  </a:moveTo>
                  <a:cubicBezTo>
                    <a:pt x="572" y="144"/>
                    <a:pt x="571" y="143"/>
                    <a:pt x="570" y="142"/>
                  </a:cubicBezTo>
                  <a:cubicBezTo>
                    <a:pt x="571" y="143"/>
                    <a:pt x="573" y="144"/>
                    <a:pt x="574" y="145"/>
                  </a:cubicBezTo>
                  <a:close/>
                  <a:moveTo>
                    <a:pt x="611" y="165"/>
                  </a:moveTo>
                  <a:cubicBezTo>
                    <a:pt x="611" y="165"/>
                    <a:pt x="611" y="165"/>
                    <a:pt x="611" y="165"/>
                  </a:cubicBezTo>
                  <a:cubicBezTo>
                    <a:pt x="611" y="165"/>
                    <a:pt x="611" y="165"/>
                    <a:pt x="610" y="165"/>
                  </a:cubicBezTo>
                  <a:cubicBezTo>
                    <a:pt x="611" y="165"/>
                    <a:pt x="611" y="165"/>
                    <a:pt x="611" y="165"/>
                  </a:cubicBezTo>
                  <a:close/>
                  <a:moveTo>
                    <a:pt x="665" y="195"/>
                  </a:moveTo>
                  <a:cubicBezTo>
                    <a:pt x="662" y="195"/>
                    <a:pt x="659" y="196"/>
                    <a:pt x="658" y="192"/>
                  </a:cubicBezTo>
                  <a:cubicBezTo>
                    <a:pt x="657" y="189"/>
                    <a:pt x="657" y="186"/>
                    <a:pt x="655" y="184"/>
                  </a:cubicBezTo>
                  <a:cubicBezTo>
                    <a:pt x="660" y="187"/>
                    <a:pt x="663" y="191"/>
                    <a:pt x="665" y="195"/>
                  </a:cubicBezTo>
                  <a:close/>
                  <a:moveTo>
                    <a:pt x="649" y="211"/>
                  </a:moveTo>
                  <a:cubicBezTo>
                    <a:pt x="640" y="206"/>
                    <a:pt x="632" y="201"/>
                    <a:pt x="624" y="196"/>
                  </a:cubicBezTo>
                  <a:cubicBezTo>
                    <a:pt x="623" y="193"/>
                    <a:pt x="619" y="190"/>
                    <a:pt x="611" y="188"/>
                  </a:cubicBezTo>
                  <a:cubicBezTo>
                    <a:pt x="610" y="187"/>
                    <a:pt x="609" y="187"/>
                    <a:pt x="607" y="186"/>
                  </a:cubicBezTo>
                  <a:cubicBezTo>
                    <a:pt x="607" y="188"/>
                    <a:pt x="607" y="188"/>
                    <a:pt x="607" y="188"/>
                  </a:cubicBezTo>
                  <a:cubicBezTo>
                    <a:pt x="596" y="187"/>
                    <a:pt x="581" y="188"/>
                    <a:pt x="560" y="196"/>
                  </a:cubicBezTo>
                  <a:cubicBezTo>
                    <a:pt x="553" y="198"/>
                    <a:pt x="547" y="201"/>
                    <a:pt x="541" y="204"/>
                  </a:cubicBezTo>
                  <a:cubicBezTo>
                    <a:pt x="539" y="203"/>
                    <a:pt x="537" y="202"/>
                    <a:pt x="535" y="201"/>
                  </a:cubicBezTo>
                  <a:cubicBezTo>
                    <a:pt x="534" y="203"/>
                    <a:pt x="534" y="203"/>
                    <a:pt x="534" y="203"/>
                  </a:cubicBezTo>
                  <a:cubicBezTo>
                    <a:pt x="535" y="204"/>
                    <a:pt x="537" y="205"/>
                    <a:pt x="538" y="206"/>
                  </a:cubicBezTo>
                  <a:cubicBezTo>
                    <a:pt x="533" y="209"/>
                    <a:pt x="529" y="212"/>
                    <a:pt x="525" y="216"/>
                  </a:cubicBezTo>
                  <a:cubicBezTo>
                    <a:pt x="520" y="213"/>
                    <a:pt x="515" y="210"/>
                    <a:pt x="512" y="209"/>
                  </a:cubicBezTo>
                  <a:cubicBezTo>
                    <a:pt x="511" y="211"/>
                    <a:pt x="511" y="211"/>
                    <a:pt x="511" y="211"/>
                  </a:cubicBezTo>
                  <a:cubicBezTo>
                    <a:pt x="514" y="213"/>
                    <a:pt x="518" y="215"/>
                    <a:pt x="522" y="217"/>
                  </a:cubicBezTo>
                  <a:cubicBezTo>
                    <a:pt x="517" y="222"/>
                    <a:pt x="512" y="227"/>
                    <a:pt x="508" y="232"/>
                  </a:cubicBezTo>
                  <a:cubicBezTo>
                    <a:pt x="503" y="229"/>
                    <a:pt x="498" y="225"/>
                    <a:pt x="494" y="222"/>
                  </a:cubicBezTo>
                  <a:cubicBezTo>
                    <a:pt x="493" y="224"/>
                    <a:pt x="493" y="224"/>
                    <a:pt x="493" y="224"/>
                  </a:cubicBezTo>
                  <a:cubicBezTo>
                    <a:pt x="497" y="227"/>
                    <a:pt x="501" y="231"/>
                    <a:pt x="506" y="234"/>
                  </a:cubicBezTo>
                  <a:cubicBezTo>
                    <a:pt x="503" y="237"/>
                    <a:pt x="501" y="240"/>
                    <a:pt x="498" y="244"/>
                  </a:cubicBezTo>
                  <a:cubicBezTo>
                    <a:pt x="498" y="243"/>
                    <a:pt x="497" y="243"/>
                    <a:pt x="496" y="243"/>
                  </a:cubicBezTo>
                  <a:cubicBezTo>
                    <a:pt x="496" y="243"/>
                    <a:pt x="496" y="243"/>
                    <a:pt x="496" y="243"/>
                  </a:cubicBezTo>
                  <a:cubicBezTo>
                    <a:pt x="496" y="242"/>
                    <a:pt x="496" y="242"/>
                    <a:pt x="496" y="242"/>
                  </a:cubicBezTo>
                  <a:cubicBezTo>
                    <a:pt x="495" y="242"/>
                    <a:pt x="494" y="242"/>
                    <a:pt x="494" y="242"/>
                  </a:cubicBezTo>
                  <a:cubicBezTo>
                    <a:pt x="493" y="242"/>
                    <a:pt x="493" y="242"/>
                    <a:pt x="492" y="241"/>
                  </a:cubicBezTo>
                  <a:cubicBezTo>
                    <a:pt x="492" y="242"/>
                    <a:pt x="492" y="242"/>
                    <a:pt x="492" y="242"/>
                  </a:cubicBezTo>
                  <a:cubicBezTo>
                    <a:pt x="491" y="242"/>
                    <a:pt x="491" y="242"/>
                    <a:pt x="491" y="242"/>
                  </a:cubicBezTo>
                  <a:cubicBezTo>
                    <a:pt x="491" y="242"/>
                    <a:pt x="490" y="243"/>
                    <a:pt x="490" y="243"/>
                  </a:cubicBezTo>
                  <a:cubicBezTo>
                    <a:pt x="491" y="243"/>
                    <a:pt x="491" y="244"/>
                    <a:pt x="491" y="244"/>
                  </a:cubicBezTo>
                  <a:cubicBezTo>
                    <a:pt x="491" y="244"/>
                    <a:pt x="491" y="244"/>
                    <a:pt x="491" y="244"/>
                  </a:cubicBezTo>
                  <a:cubicBezTo>
                    <a:pt x="491" y="244"/>
                    <a:pt x="492" y="245"/>
                    <a:pt x="492" y="245"/>
                  </a:cubicBezTo>
                  <a:cubicBezTo>
                    <a:pt x="493" y="245"/>
                    <a:pt x="494" y="246"/>
                    <a:pt x="495" y="247"/>
                  </a:cubicBezTo>
                  <a:cubicBezTo>
                    <a:pt x="496" y="245"/>
                    <a:pt x="496" y="245"/>
                    <a:pt x="496" y="245"/>
                  </a:cubicBezTo>
                  <a:cubicBezTo>
                    <a:pt x="496" y="245"/>
                    <a:pt x="497" y="246"/>
                    <a:pt x="497" y="246"/>
                  </a:cubicBezTo>
                  <a:cubicBezTo>
                    <a:pt x="494" y="250"/>
                    <a:pt x="491" y="255"/>
                    <a:pt x="490" y="258"/>
                  </a:cubicBezTo>
                  <a:cubicBezTo>
                    <a:pt x="486" y="255"/>
                    <a:pt x="482" y="253"/>
                    <a:pt x="479" y="250"/>
                  </a:cubicBezTo>
                  <a:cubicBezTo>
                    <a:pt x="478" y="250"/>
                    <a:pt x="478" y="250"/>
                    <a:pt x="478" y="250"/>
                  </a:cubicBezTo>
                  <a:cubicBezTo>
                    <a:pt x="479" y="244"/>
                    <a:pt x="480" y="237"/>
                    <a:pt x="481" y="230"/>
                  </a:cubicBezTo>
                  <a:cubicBezTo>
                    <a:pt x="491" y="210"/>
                    <a:pt x="511" y="192"/>
                    <a:pt x="544" y="182"/>
                  </a:cubicBezTo>
                  <a:cubicBezTo>
                    <a:pt x="574" y="174"/>
                    <a:pt x="596" y="171"/>
                    <a:pt x="613" y="172"/>
                  </a:cubicBezTo>
                  <a:cubicBezTo>
                    <a:pt x="619" y="175"/>
                    <a:pt x="624" y="179"/>
                    <a:pt x="630" y="182"/>
                  </a:cubicBezTo>
                  <a:cubicBezTo>
                    <a:pt x="631" y="180"/>
                    <a:pt x="631" y="180"/>
                    <a:pt x="631" y="180"/>
                  </a:cubicBezTo>
                  <a:cubicBezTo>
                    <a:pt x="628" y="177"/>
                    <a:pt x="624" y="175"/>
                    <a:pt x="620" y="172"/>
                  </a:cubicBezTo>
                  <a:cubicBezTo>
                    <a:pt x="624" y="173"/>
                    <a:pt x="628" y="173"/>
                    <a:pt x="632" y="174"/>
                  </a:cubicBezTo>
                  <a:cubicBezTo>
                    <a:pt x="633" y="174"/>
                    <a:pt x="634" y="175"/>
                    <a:pt x="636" y="176"/>
                  </a:cubicBezTo>
                  <a:cubicBezTo>
                    <a:pt x="636" y="176"/>
                    <a:pt x="637" y="176"/>
                    <a:pt x="637" y="176"/>
                  </a:cubicBezTo>
                  <a:cubicBezTo>
                    <a:pt x="638" y="176"/>
                    <a:pt x="638" y="175"/>
                    <a:pt x="638" y="175"/>
                  </a:cubicBezTo>
                  <a:cubicBezTo>
                    <a:pt x="642" y="177"/>
                    <a:pt x="645" y="178"/>
                    <a:pt x="648" y="179"/>
                  </a:cubicBezTo>
                  <a:cubicBezTo>
                    <a:pt x="649" y="180"/>
                    <a:pt x="650" y="182"/>
                    <a:pt x="651" y="184"/>
                  </a:cubicBezTo>
                  <a:cubicBezTo>
                    <a:pt x="653" y="187"/>
                    <a:pt x="654" y="191"/>
                    <a:pt x="654" y="195"/>
                  </a:cubicBezTo>
                  <a:cubicBezTo>
                    <a:pt x="655" y="196"/>
                    <a:pt x="655" y="198"/>
                    <a:pt x="656" y="199"/>
                  </a:cubicBezTo>
                  <a:cubicBezTo>
                    <a:pt x="658" y="201"/>
                    <a:pt x="661" y="199"/>
                    <a:pt x="664" y="199"/>
                  </a:cubicBezTo>
                  <a:cubicBezTo>
                    <a:pt x="665" y="198"/>
                    <a:pt x="661" y="204"/>
                    <a:pt x="661" y="204"/>
                  </a:cubicBezTo>
                  <a:cubicBezTo>
                    <a:pt x="660" y="205"/>
                    <a:pt x="660" y="206"/>
                    <a:pt x="660" y="207"/>
                  </a:cubicBezTo>
                  <a:cubicBezTo>
                    <a:pt x="660" y="207"/>
                    <a:pt x="660" y="208"/>
                    <a:pt x="660" y="208"/>
                  </a:cubicBezTo>
                  <a:cubicBezTo>
                    <a:pt x="656" y="210"/>
                    <a:pt x="652" y="211"/>
                    <a:pt x="649" y="211"/>
                  </a:cubicBezTo>
                  <a:close/>
                  <a:moveTo>
                    <a:pt x="673" y="225"/>
                  </a:moveTo>
                  <a:cubicBezTo>
                    <a:pt x="667" y="225"/>
                    <a:pt x="661" y="226"/>
                    <a:pt x="655" y="227"/>
                  </a:cubicBezTo>
                  <a:cubicBezTo>
                    <a:pt x="655" y="227"/>
                    <a:pt x="655" y="227"/>
                    <a:pt x="655" y="227"/>
                  </a:cubicBezTo>
                  <a:cubicBezTo>
                    <a:pt x="652" y="221"/>
                    <a:pt x="646" y="215"/>
                    <a:pt x="640" y="209"/>
                  </a:cubicBezTo>
                  <a:cubicBezTo>
                    <a:pt x="651" y="215"/>
                    <a:pt x="661" y="221"/>
                    <a:pt x="673" y="225"/>
                  </a:cubicBezTo>
                  <a:close/>
                  <a:moveTo>
                    <a:pt x="493" y="322"/>
                  </a:moveTo>
                  <a:cubicBezTo>
                    <a:pt x="493" y="320"/>
                    <a:pt x="492" y="319"/>
                    <a:pt x="491" y="318"/>
                  </a:cubicBezTo>
                  <a:cubicBezTo>
                    <a:pt x="490" y="317"/>
                    <a:pt x="490" y="316"/>
                    <a:pt x="490" y="315"/>
                  </a:cubicBezTo>
                  <a:cubicBezTo>
                    <a:pt x="490" y="315"/>
                    <a:pt x="490" y="315"/>
                    <a:pt x="490" y="315"/>
                  </a:cubicBezTo>
                  <a:cubicBezTo>
                    <a:pt x="491" y="315"/>
                    <a:pt x="491" y="315"/>
                    <a:pt x="492" y="316"/>
                  </a:cubicBezTo>
                  <a:cubicBezTo>
                    <a:pt x="492" y="316"/>
                    <a:pt x="492" y="316"/>
                    <a:pt x="492" y="316"/>
                  </a:cubicBezTo>
                  <a:cubicBezTo>
                    <a:pt x="492" y="316"/>
                    <a:pt x="493" y="317"/>
                    <a:pt x="493" y="317"/>
                  </a:cubicBezTo>
                  <a:cubicBezTo>
                    <a:pt x="493" y="319"/>
                    <a:pt x="494" y="321"/>
                    <a:pt x="494" y="322"/>
                  </a:cubicBezTo>
                  <a:lnTo>
                    <a:pt x="493" y="322"/>
                  </a:lnTo>
                  <a:close/>
                  <a:moveTo>
                    <a:pt x="495" y="368"/>
                  </a:moveTo>
                  <a:cubicBezTo>
                    <a:pt x="495" y="367"/>
                    <a:pt x="495" y="367"/>
                    <a:pt x="495" y="367"/>
                  </a:cubicBezTo>
                  <a:cubicBezTo>
                    <a:pt x="495" y="367"/>
                    <a:pt x="495" y="367"/>
                    <a:pt x="496" y="368"/>
                  </a:cubicBezTo>
                  <a:cubicBezTo>
                    <a:pt x="495" y="368"/>
                    <a:pt x="495" y="368"/>
                    <a:pt x="495" y="368"/>
                  </a:cubicBezTo>
                  <a:close/>
                  <a:moveTo>
                    <a:pt x="475" y="376"/>
                  </a:moveTo>
                  <a:cubicBezTo>
                    <a:pt x="475" y="375"/>
                    <a:pt x="476" y="375"/>
                    <a:pt x="476" y="375"/>
                  </a:cubicBezTo>
                  <a:cubicBezTo>
                    <a:pt x="476" y="375"/>
                    <a:pt x="476" y="375"/>
                    <a:pt x="476" y="375"/>
                  </a:cubicBezTo>
                  <a:cubicBezTo>
                    <a:pt x="476" y="375"/>
                    <a:pt x="476" y="376"/>
                    <a:pt x="475" y="376"/>
                  </a:cubicBezTo>
                  <a:close/>
                  <a:moveTo>
                    <a:pt x="473" y="464"/>
                  </a:moveTo>
                  <a:cubicBezTo>
                    <a:pt x="472" y="463"/>
                    <a:pt x="471" y="462"/>
                    <a:pt x="469" y="461"/>
                  </a:cubicBezTo>
                  <a:cubicBezTo>
                    <a:pt x="471" y="461"/>
                    <a:pt x="472" y="460"/>
                    <a:pt x="473" y="459"/>
                  </a:cubicBezTo>
                  <a:cubicBezTo>
                    <a:pt x="473" y="461"/>
                    <a:pt x="473" y="463"/>
                    <a:pt x="473" y="464"/>
                  </a:cubicBezTo>
                  <a:close/>
                  <a:moveTo>
                    <a:pt x="460" y="463"/>
                  </a:moveTo>
                  <a:cubicBezTo>
                    <a:pt x="459" y="461"/>
                    <a:pt x="459" y="459"/>
                    <a:pt x="459" y="458"/>
                  </a:cubicBezTo>
                  <a:cubicBezTo>
                    <a:pt x="461" y="459"/>
                    <a:pt x="462" y="460"/>
                    <a:pt x="464" y="461"/>
                  </a:cubicBezTo>
                  <a:cubicBezTo>
                    <a:pt x="464" y="461"/>
                    <a:pt x="464" y="461"/>
                    <a:pt x="464" y="461"/>
                  </a:cubicBezTo>
                  <a:cubicBezTo>
                    <a:pt x="463" y="462"/>
                    <a:pt x="462" y="463"/>
                    <a:pt x="462" y="463"/>
                  </a:cubicBezTo>
                  <a:cubicBezTo>
                    <a:pt x="461" y="463"/>
                    <a:pt x="460" y="463"/>
                    <a:pt x="460" y="463"/>
                  </a:cubicBezTo>
                  <a:close/>
                  <a:moveTo>
                    <a:pt x="457" y="463"/>
                  </a:moveTo>
                  <a:cubicBezTo>
                    <a:pt x="453" y="462"/>
                    <a:pt x="448" y="462"/>
                    <a:pt x="444" y="461"/>
                  </a:cubicBezTo>
                  <a:cubicBezTo>
                    <a:pt x="444" y="461"/>
                    <a:pt x="444" y="461"/>
                    <a:pt x="444" y="461"/>
                  </a:cubicBezTo>
                  <a:cubicBezTo>
                    <a:pt x="444" y="461"/>
                    <a:pt x="443" y="461"/>
                    <a:pt x="443" y="461"/>
                  </a:cubicBezTo>
                  <a:cubicBezTo>
                    <a:pt x="443" y="461"/>
                    <a:pt x="443" y="461"/>
                    <a:pt x="442" y="461"/>
                  </a:cubicBezTo>
                  <a:cubicBezTo>
                    <a:pt x="442" y="461"/>
                    <a:pt x="442" y="461"/>
                    <a:pt x="442" y="461"/>
                  </a:cubicBezTo>
                  <a:cubicBezTo>
                    <a:pt x="439" y="458"/>
                    <a:pt x="438" y="457"/>
                    <a:pt x="438" y="457"/>
                  </a:cubicBezTo>
                  <a:cubicBezTo>
                    <a:pt x="437" y="457"/>
                    <a:pt x="437" y="457"/>
                    <a:pt x="437" y="457"/>
                  </a:cubicBezTo>
                  <a:cubicBezTo>
                    <a:pt x="438" y="457"/>
                    <a:pt x="439" y="457"/>
                    <a:pt x="440" y="457"/>
                  </a:cubicBezTo>
                  <a:cubicBezTo>
                    <a:pt x="444" y="457"/>
                    <a:pt x="448" y="457"/>
                    <a:pt x="452" y="457"/>
                  </a:cubicBezTo>
                  <a:cubicBezTo>
                    <a:pt x="452" y="454"/>
                    <a:pt x="452" y="454"/>
                    <a:pt x="452" y="454"/>
                  </a:cubicBezTo>
                  <a:cubicBezTo>
                    <a:pt x="453" y="455"/>
                    <a:pt x="453" y="455"/>
                    <a:pt x="454" y="455"/>
                  </a:cubicBezTo>
                  <a:cubicBezTo>
                    <a:pt x="455" y="456"/>
                    <a:pt x="456" y="456"/>
                    <a:pt x="456" y="456"/>
                  </a:cubicBezTo>
                  <a:cubicBezTo>
                    <a:pt x="456" y="458"/>
                    <a:pt x="457" y="461"/>
                    <a:pt x="457" y="463"/>
                  </a:cubicBezTo>
                  <a:close/>
                  <a:moveTo>
                    <a:pt x="500" y="512"/>
                  </a:moveTo>
                  <a:cubicBezTo>
                    <a:pt x="501" y="512"/>
                    <a:pt x="501" y="512"/>
                    <a:pt x="501" y="512"/>
                  </a:cubicBezTo>
                  <a:cubicBezTo>
                    <a:pt x="505" y="516"/>
                    <a:pt x="508" y="520"/>
                    <a:pt x="509" y="525"/>
                  </a:cubicBezTo>
                  <a:cubicBezTo>
                    <a:pt x="504" y="519"/>
                    <a:pt x="498" y="513"/>
                    <a:pt x="491" y="506"/>
                  </a:cubicBezTo>
                  <a:cubicBezTo>
                    <a:pt x="494" y="508"/>
                    <a:pt x="497" y="510"/>
                    <a:pt x="500" y="512"/>
                  </a:cubicBezTo>
                  <a:close/>
                  <a:moveTo>
                    <a:pt x="504" y="555"/>
                  </a:moveTo>
                  <a:cubicBezTo>
                    <a:pt x="504" y="554"/>
                    <a:pt x="504" y="554"/>
                    <a:pt x="504" y="554"/>
                  </a:cubicBezTo>
                  <a:cubicBezTo>
                    <a:pt x="504" y="554"/>
                    <a:pt x="504" y="554"/>
                    <a:pt x="504" y="555"/>
                  </a:cubicBezTo>
                  <a:close/>
                  <a:moveTo>
                    <a:pt x="506" y="559"/>
                  </a:moveTo>
                  <a:cubicBezTo>
                    <a:pt x="508" y="555"/>
                    <a:pt x="510" y="550"/>
                    <a:pt x="512" y="546"/>
                  </a:cubicBezTo>
                  <a:cubicBezTo>
                    <a:pt x="512" y="549"/>
                    <a:pt x="512" y="554"/>
                    <a:pt x="511" y="560"/>
                  </a:cubicBezTo>
                  <a:cubicBezTo>
                    <a:pt x="508" y="568"/>
                    <a:pt x="506" y="576"/>
                    <a:pt x="506" y="584"/>
                  </a:cubicBezTo>
                  <a:cubicBezTo>
                    <a:pt x="505" y="588"/>
                    <a:pt x="504" y="592"/>
                    <a:pt x="503" y="594"/>
                  </a:cubicBezTo>
                  <a:cubicBezTo>
                    <a:pt x="503" y="595"/>
                    <a:pt x="503" y="595"/>
                    <a:pt x="503" y="595"/>
                  </a:cubicBezTo>
                  <a:cubicBezTo>
                    <a:pt x="500" y="590"/>
                    <a:pt x="499" y="584"/>
                    <a:pt x="499" y="577"/>
                  </a:cubicBezTo>
                  <a:cubicBezTo>
                    <a:pt x="499" y="577"/>
                    <a:pt x="499" y="577"/>
                    <a:pt x="499" y="576"/>
                  </a:cubicBezTo>
                  <a:cubicBezTo>
                    <a:pt x="502" y="571"/>
                    <a:pt x="505" y="565"/>
                    <a:pt x="506" y="559"/>
                  </a:cubicBezTo>
                  <a:close/>
                  <a:moveTo>
                    <a:pt x="457" y="523"/>
                  </a:moveTo>
                  <a:cubicBezTo>
                    <a:pt x="457" y="523"/>
                    <a:pt x="457" y="523"/>
                    <a:pt x="457" y="523"/>
                  </a:cubicBezTo>
                  <a:cubicBezTo>
                    <a:pt x="457" y="523"/>
                    <a:pt x="458" y="523"/>
                    <a:pt x="458" y="523"/>
                  </a:cubicBezTo>
                  <a:cubicBezTo>
                    <a:pt x="458" y="523"/>
                    <a:pt x="457" y="523"/>
                    <a:pt x="457" y="523"/>
                  </a:cubicBezTo>
                  <a:close/>
                  <a:moveTo>
                    <a:pt x="456" y="526"/>
                  </a:moveTo>
                  <a:cubicBezTo>
                    <a:pt x="455" y="526"/>
                    <a:pt x="454" y="526"/>
                    <a:pt x="453" y="526"/>
                  </a:cubicBezTo>
                  <a:cubicBezTo>
                    <a:pt x="454" y="526"/>
                    <a:pt x="455" y="526"/>
                    <a:pt x="455" y="526"/>
                  </a:cubicBezTo>
                  <a:cubicBezTo>
                    <a:pt x="456" y="526"/>
                    <a:pt x="456" y="526"/>
                    <a:pt x="456" y="526"/>
                  </a:cubicBezTo>
                  <a:close/>
                  <a:moveTo>
                    <a:pt x="371" y="507"/>
                  </a:moveTo>
                  <a:cubicBezTo>
                    <a:pt x="358" y="505"/>
                    <a:pt x="345" y="503"/>
                    <a:pt x="332" y="501"/>
                  </a:cubicBezTo>
                  <a:cubicBezTo>
                    <a:pt x="331" y="500"/>
                    <a:pt x="331" y="500"/>
                    <a:pt x="331" y="500"/>
                  </a:cubicBezTo>
                  <a:cubicBezTo>
                    <a:pt x="330" y="500"/>
                    <a:pt x="330" y="499"/>
                    <a:pt x="330" y="499"/>
                  </a:cubicBezTo>
                  <a:cubicBezTo>
                    <a:pt x="347" y="503"/>
                    <a:pt x="365" y="505"/>
                    <a:pt x="382" y="507"/>
                  </a:cubicBezTo>
                  <a:cubicBezTo>
                    <a:pt x="383" y="507"/>
                    <a:pt x="383" y="507"/>
                    <a:pt x="383" y="507"/>
                  </a:cubicBezTo>
                  <a:cubicBezTo>
                    <a:pt x="387" y="509"/>
                    <a:pt x="387" y="509"/>
                    <a:pt x="387" y="509"/>
                  </a:cubicBezTo>
                  <a:cubicBezTo>
                    <a:pt x="386" y="508"/>
                    <a:pt x="386" y="508"/>
                    <a:pt x="386" y="508"/>
                  </a:cubicBezTo>
                  <a:cubicBezTo>
                    <a:pt x="388" y="508"/>
                    <a:pt x="391" y="508"/>
                    <a:pt x="393" y="508"/>
                  </a:cubicBezTo>
                  <a:cubicBezTo>
                    <a:pt x="395" y="510"/>
                    <a:pt x="398" y="511"/>
                    <a:pt x="400" y="513"/>
                  </a:cubicBezTo>
                  <a:cubicBezTo>
                    <a:pt x="390" y="511"/>
                    <a:pt x="380" y="509"/>
                    <a:pt x="371" y="507"/>
                  </a:cubicBezTo>
                  <a:close/>
                  <a:moveTo>
                    <a:pt x="206" y="477"/>
                  </a:moveTo>
                  <a:cubicBezTo>
                    <a:pt x="210" y="478"/>
                    <a:pt x="214" y="478"/>
                    <a:pt x="218" y="479"/>
                  </a:cubicBezTo>
                  <a:cubicBezTo>
                    <a:pt x="216" y="479"/>
                    <a:pt x="214" y="480"/>
                    <a:pt x="212" y="480"/>
                  </a:cubicBezTo>
                  <a:cubicBezTo>
                    <a:pt x="212" y="480"/>
                    <a:pt x="212" y="480"/>
                    <a:pt x="212" y="480"/>
                  </a:cubicBezTo>
                  <a:cubicBezTo>
                    <a:pt x="210" y="479"/>
                    <a:pt x="208" y="478"/>
                    <a:pt x="207" y="477"/>
                  </a:cubicBezTo>
                  <a:cubicBezTo>
                    <a:pt x="207" y="477"/>
                    <a:pt x="207" y="477"/>
                    <a:pt x="206" y="477"/>
                  </a:cubicBezTo>
                  <a:close/>
                  <a:moveTo>
                    <a:pt x="196" y="465"/>
                  </a:moveTo>
                  <a:cubicBezTo>
                    <a:pt x="205" y="463"/>
                    <a:pt x="214" y="462"/>
                    <a:pt x="224" y="462"/>
                  </a:cubicBezTo>
                  <a:cubicBezTo>
                    <a:pt x="230" y="462"/>
                    <a:pt x="237" y="463"/>
                    <a:pt x="244" y="463"/>
                  </a:cubicBezTo>
                  <a:cubicBezTo>
                    <a:pt x="244" y="465"/>
                    <a:pt x="244" y="465"/>
                    <a:pt x="244" y="465"/>
                  </a:cubicBezTo>
                  <a:cubicBezTo>
                    <a:pt x="248" y="465"/>
                    <a:pt x="253" y="465"/>
                    <a:pt x="258" y="466"/>
                  </a:cubicBezTo>
                  <a:cubicBezTo>
                    <a:pt x="261" y="468"/>
                    <a:pt x="263" y="471"/>
                    <a:pt x="266" y="473"/>
                  </a:cubicBezTo>
                  <a:cubicBezTo>
                    <a:pt x="265" y="473"/>
                    <a:pt x="265" y="474"/>
                    <a:pt x="264" y="474"/>
                  </a:cubicBezTo>
                  <a:cubicBezTo>
                    <a:pt x="261" y="474"/>
                    <a:pt x="258" y="474"/>
                    <a:pt x="255" y="473"/>
                  </a:cubicBezTo>
                  <a:cubicBezTo>
                    <a:pt x="249" y="471"/>
                    <a:pt x="244" y="468"/>
                    <a:pt x="238" y="466"/>
                  </a:cubicBezTo>
                  <a:cubicBezTo>
                    <a:pt x="237" y="468"/>
                    <a:pt x="237" y="468"/>
                    <a:pt x="237" y="468"/>
                  </a:cubicBezTo>
                  <a:cubicBezTo>
                    <a:pt x="240" y="470"/>
                    <a:pt x="243" y="471"/>
                    <a:pt x="246" y="473"/>
                  </a:cubicBezTo>
                  <a:cubicBezTo>
                    <a:pt x="245" y="473"/>
                    <a:pt x="244" y="473"/>
                    <a:pt x="243" y="473"/>
                  </a:cubicBezTo>
                  <a:cubicBezTo>
                    <a:pt x="243" y="476"/>
                    <a:pt x="243" y="476"/>
                    <a:pt x="243" y="476"/>
                  </a:cubicBezTo>
                  <a:cubicBezTo>
                    <a:pt x="246" y="476"/>
                    <a:pt x="250" y="477"/>
                    <a:pt x="254" y="478"/>
                  </a:cubicBezTo>
                  <a:cubicBezTo>
                    <a:pt x="259" y="481"/>
                    <a:pt x="265" y="485"/>
                    <a:pt x="269" y="489"/>
                  </a:cubicBezTo>
                  <a:cubicBezTo>
                    <a:pt x="266" y="488"/>
                    <a:pt x="264" y="487"/>
                    <a:pt x="261" y="486"/>
                  </a:cubicBezTo>
                  <a:cubicBezTo>
                    <a:pt x="262" y="484"/>
                    <a:pt x="262" y="484"/>
                    <a:pt x="262" y="484"/>
                  </a:cubicBezTo>
                  <a:cubicBezTo>
                    <a:pt x="257" y="483"/>
                    <a:pt x="252" y="482"/>
                    <a:pt x="247" y="481"/>
                  </a:cubicBezTo>
                  <a:cubicBezTo>
                    <a:pt x="236" y="476"/>
                    <a:pt x="225" y="470"/>
                    <a:pt x="213" y="465"/>
                  </a:cubicBezTo>
                  <a:cubicBezTo>
                    <a:pt x="212" y="468"/>
                    <a:pt x="212" y="468"/>
                    <a:pt x="212" y="468"/>
                  </a:cubicBezTo>
                  <a:cubicBezTo>
                    <a:pt x="220" y="471"/>
                    <a:pt x="228" y="475"/>
                    <a:pt x="236" y="479"/>
                  </a:cubicBezTo>
                  <a:cubicBezTo>
                    <a:pt x="233" y="479"/>
                    <a:pt x="231" y="479"/>
                    <a:pt x="228" y="479"/>
                  </a:cubicBezTo>
                  <a:cubicBezTo>
                    <a:pt x="220" y="477"/>
                    <a:pt x="212" y="475"/>
                    <a:pt x="203" y="473"/>
                  </a:cubicBezTo>
                  <a:cubicBezTo>
                    <a:pt x="201" y="471"/>
                    <a:pt x="199" y="468"/>
                    <a:pt x="196" y="465"/>
                  </a:cubicBezTo>
                  <a:close/>
                  <a:moveTo>
                    <a:pt x="191" y="459"/>
                  </a:moveTo>
                  <a:cubicBezTo>
                    <a:pt x="213" y="458"/>
                    <a:pt x="238" y="458"/>
                    <a:pt x="261" y="459"/>
                  </a:cubicBezTo>
                  <a:cubicBezTo>
                    <a:pt x="261" y="459"/>
                    <a:pt x="261" y="459"/>
                    <a:pt x="261" y="459"/>
                  </a:cubicBezTo>
                  <a:cubicBezTo>
                    <a:pt x="256" y="459"/>
                    <a:pt x="252" y="459"/>
                    <a:pt x="248" y="459"/>
                  </a:cubicBezTo>
                  <a:cubicBezTo>
                    <a:pt x="245" y="459"/>
                    <a:pt x="241" y="459"/>
                    <a:pt x="238" y="459"/>
                  </a:cubicBezTo>
                  <a:cubicBezTo>
                    <a:pt x="233" y="459"/>
                    <a:pt x="228" y="459"/>
                    <a:pt x="223" y="459"/>
                  </a:cubicBezTo>
                  <a:cubicBezTo>
                    <a:pt x="223" y="459"/>
                    <a:pt x="223" y="459"/>
                    <a:pt x="223" y="459"/>
                  </a:cubicBezTo>
                  <a:cubicBezTo>
                    <a:pt x="223" y="459"/>
                    <a:pt x="223" y="459"/>
                    <a:pt x="223" y="459"/>
                  </a:cubicBezTo>
                  <a:cubicBezTo>
                    <a:pt x="223" y="459"/>
                    <a:pt x="223" y="459"/>
                    <a:pt x="223" y="459"/>
                  </a:cubicBezTo>
                  <a:cubicBezTo>
                    <a:pt x="223" y="460"/>
                    <a:pt x="223" y="460"/>
                    <a:pt x="223" y="460"/>
                  </a:cubicBezTo>
                  <a:cubicBezTo>
                    <a:pt x="213" y="460"/>
                    <a:pt x="203" y="461"/>
                    <a:pt x="194" y="463"/>
                  </a:cubicBezTo>
                  <a:cubicBezTo>
                    <a:pt x="193" y="462"/>
                    <a:pt x="192" y="460"/>
                    <a:pt x="191" y="459"/>
                  </a:cubicBezTo>
                  <a:close/>
                  <a:moveTo>
                    <a:pt x="161" y="474"/>
                  </a:moveTo>
                  <a:cubicBezTo>
                    <a:pt x="157" y="471"/>
                    <a:pt x="154" y="468"/>
                    <a:pt x="150" y="465"/>
                  </a:cubicBezTo>
                  <a:cubicBezTo>
                    <a:pt x="149" y="464"/>
                    <a:pt x="148" y="464"/>
                    <a:pt x="148" y="463"/>
                  </a:cubicBezTo>
                  <a:cubicBezTo>
                    <a:pt x="149" y="463"/>
                    <a:pt x="149" y="463"/>
                    <a:pt x="150" y="463"/>
                  </a:cubicBezTo>
                  <a:cubicBezTo>
                    <a:pt x="154" y="467"/>
                    <a:pt x="158" y="471"/>
                    <a:pt x="161" y="474"/>
                  </a:cubicBezTo>
                  <a:close/>
                  <a:moveTo>
                    <a:pt x="136" y="447"/>
                  </a:moveTo>
                  <a:cubicBezTo>
                    <a:pt x="140" y="452"/>
                    <a:pt x="144" y="456"/>
                    <a:pt x="148" y="461"/>
                  </a:cubicBezTo>
                  <a:cubicBezTo>
                    <a:pt x="148" y="461"/>
                    <a:pt x="147" y="461"/>
                    <a:pt x="146" y="461"/>
                  </a:cubicBezTo>
                  <a:cubicBezTo>
                    <a:pt x="138" y="453"/>
                    <a:pt x="130" y="445"/>
                    <a:pt x="122" y="436"/>
                  </a:cubicBezTo>
                  <a:cubicBezTo>
                    <a:pt x="124" y="438"/>
                    <a:pt x="126" y="439"/>
                    <a:pt x="128" y="440"/>
                  </a:cubicBezTo>
                  <a:cubicBezTo>
                    <a:pt x="131" y="443"/>
                    <a:pt x="133" y="445"/>
                    <a:pt x="136" y="447"/>
                  </a:cubicBezTo>
                  <a:close/>
                  <a:moveTo>
                    <a:pt x="54" y="360"/>
                  </a:moveTo>
                  <a:cubicBezTo>
                    <a:pt x="55" y="361"/>
                    <a:pt x="56" y="361"/>
                    <a:pt x="58" y="362"/>
                  </a:cubicBezTo>
                  <a:cubicBezTo>
                    <a:pt x="62" y="364"/>
                    <a:pt x="66" y="366"/>
                    <a:pt x="71" y="369"/>
                  </a:cubicBezTo>
                  <a:cubicBezTo>
                    <a:pt x="80" y="375"/>
                    <a:pt x="90" y="382"/>
                    <a:pt x="100" y="391"/>
                  </a:cubicBezTo>
                  <a:cubicBezTo>
                    <a:pt x="108" y="398"/>
                    <a:pt x="116" y="406"/>
                    <a:pt x="125" y="413"/>
                  </a:cubicBezTo>
                  <a:cubicBezTo>
                    <a:pt x="110" y="401"/>
                    <a:pt x="95" y="390"/>
                    <a:pt x="83" y="380"/>
                  </a:cubicBezTo>
                  <a:cubicBezTo>
                    <a:pt x="81" y="382"/>
                    <a:pt x="81" y="382"/>
                    <a:pt x="81" y="382"/>
                  </a:cubicBezTo>
                  <a:cubicBezTo>
                    <a:pt x="94" y="393"/>
                    <a:pt x="109" y="404"/>
                    <a:pt x="124" y="416"/>
                  </a:cubicBezTo>
                  <a:cubicBezTo>
                    <a:pt x="139" y="428"/>
                    <a:pt x="152" y="441"/>
                    <a:pt x="160" y="456"/>
                  </a:cubicBezTo>
                  <a:cubicBezTo>
                    <a:pt x="162" y="455"/>
                    <a:pt x="162" y="455"/>
                    <a:pt x="162" y="455"/>
                  </a:cubicBezTo>
                  <a:cubicBezTo>
                    <a:pt x="157" y="445"/>
                    <a:pt x="150" y="437"/>
                    <a:pt x="142" y="429"/>
                  </a:cubicBezTo>
                  <a:cubicBezTo>
                    <a:pt x="151" y="438"/>
                    <a:pt x="159" y="446"/>
                    <a:pt x="164" y="453"/>
                  </a:cubicBezTo>
                  <a:cubicBezTo>
                    <a:pt x="165" y="454"/>
                    <a:pt x="166" y="456"/>
                    <a:pt x="167" y="457"/>
                  </a:cubicBezTo>
                  <a:cubicBezTo>
                    <a:pt x="163" y="458"/>
                    <a:pt x="159" y="458"/>
                    <a:pt x="156" y="459"/>
                  </a:cubicBezTo>
                  <a:cubicBezTo>
                    <a:pt x="153" y="457"/>
                    <a:pt x="150" y="455"/>
                    <a:pt x="147" y="453"/>
                  </a:cubicBezTo>
                  <a:cubicBezTo>
                    <a:pt x="147" y="453"/>
                    <a:pt x="149" y="455"/>
                    <a:pt x="154" y="459"/>
                  </a:cubicBezTo>
                  <a:cubicBezTo>
                    <a:pt x="153" y="460"/>
                    <a:pt x="152" y="460"/>
                    <a:pt x="151" y="460"/>
                  </a:cubicBezTo>
                  <a:cubicBezTo>
                    <a:pt x="151" y="459"/>
                    <a:pt x="150" y="458"/>
                    <a:pt x="149" y="458"/>
                  </a:cubicBezTo>
                  <a:cubicBezTo>
                    <a:pt x="146" y="454"/>
                    <a:pt x="142" y="450"/>
                    <a:pt x="138" y="446"/>
                  </a:cubicBezTo>
                  <a:cubicBezTo>
                    <a:pt x="140" y="447"/>
                    <a:pt x="141" y="448"/>
                    <a:pt x="143" y="449"/>
                  </a:cubicBezTo>
                  <a:cubicBezTo>
                    <a:pt x="144" y="446"/>
                    <a:pt x="144" y="446"/>
                    <a:pt x="144" y="446"/>
                  </a:cubicBezTo>
                  <a:cubicBezTo>
                    <a:pt x="139" y="444"/>
                    <a:pt x="135" y="441"/>
                    <a:pt x="130" y="438"/>
                  </a:cubicBezTo>
                  <a:cubicBezTo>
                    <a:pt x="124" y="433"/>
                    <a:pt x="119" y="428"/>
                    <a:pt x="113" y="425"/>
                  </a:cubicBezTo>
                  <a:cubicBezTo>
                    <a:pt x="111" y="423"/>
                    <a:pt x="109" y="422"/>
                    <a:pt x="107" y="421"/>
                  </a:cubicBezTo>
                  <a:cubicBezTo>
                    <a:pt x="98" y="412"/>
                    <a:pt x="88" y="402"/>
                    <a:pt x="78" y="393"/>
                  </a:cubicBezTo>
                  <a:cubicBezTo>
                    <a:pt x="68" y="382"/>
                    <a:pt x="60" y="372"/>
                    <a:pt x="54" y="360"/>
                  </a:cubicBezTo>
                  <a:close/>
                  <a:moveTo>
                    <a:pt x="137" y="424"/>
                  </a:moveTo>
                  <a:cubicBezTo>
                    <a:pt x="139" y="425"/>
                    <a:pt x="140" y="426"/>
                    <a:pt x="141" y="427"/>
                  </a:cubicBezTo>
                  <a:cubicBezTo>
                    <a:pt x="139" y="426"/>
                    <a:pt x="138" y="424"/>
                    <a:pt x="136" y="423"/>
                  </a:cubicBezTo>
                  <a:cubicBezTo>
                    <a:pt x="137" y="423"/>
                    <a:pt x="137" y="424"/>
                    <a:pt x="137" y="424"/>
                  </a:cubicBezTo>
                  <a:close/>
                  <a:moveTo>
                    <a:pt x="53" y="332"/>
                  </a:moveTo>
                  <a:cubicBezTo>
                    <a:pt x="52" y="332"/>
                    <a:pt x="52" y="332"/>
                    <a:pt x="52" y="332"/>
                  </a:cubicBezTo>
                  <a:cubicBezTo>
                    <a:pt x="52" y="330"/>
                    <a:pt x="52" y="329"/>
                    <a:pt x="52" y="327"/>
                  </a:cubicBezTo>
                  <a:cubicBezTo>
                    <a:pt x="53" y="328"/>
                    <a:pt x="53" y="329"/>
                    <a:pt x="53" y="330"/>
                  </a:cubicBezTo>
                  <a:cubicBezTo>
                    <a:pt x="53" y="331"/>
                    <a:pt x="53" y="331"/>
                    <a:pt x="53" y="332"/>
                  </a:cubicBezTo>
                  <a:close/>
                  <a:moveTo>
                    <a:pt x="50" y="356"/>
                  </a:moveTo>
                  <a:cubicBezTo>
                    <a:pt x="50" y="356"/>
                    <a:pt x="50" y="356"/>
                    <a:pt x="50" y="357"/>
                  </a:cubicBezTo>
                  <a:cubicBezTo>
                    <a:pt x="49" y="357"/>
                    <a:pt x="49" y="356"/>
                    <a:pt x="48" y="356"/>
                  </a:cubicBezTo>
                  <a:cubicBezTo>
                    <a:pt x="48" y="356"/>
                    <a:pt x="47" y="356"/>
                    <a:pt x="47" y="357"/>
                  </a:cubicBezTo>
                  <a:cubicBezTo>
                    <a:pt x="47" y="354"/>
                    <a:pt x="47" y="352"/>
                    <a:pt x="48" y="349"/>
                  </a:cubicBezTo>
                  <a:cubicBezTo>
                    <a:pt x="48" y="352"/>
                    <a:pt x="49" y="354"/>
                    <a:pt x="50" y="356"/>
                  </a:cubicBezTo>
                  <a:close/>
                  <a:moveTo>
                    <a:pt x="48" y="359"/>
                  </a:moveTo>
                  <a:cubicBezTo>
                    <a:pt x="49" y="359"/>
                    <a:pt x="49" y="359"/>
                    <a:pt x="50" y="359"/>
                  </a:cubicBezTo>
                  <a:cubicBezTo>
                    <a:pt x="50" y="363"/>
                    <a:pt x="49" y="366"/>
                    <a:pt x="49" y="369"/>
                  </a:cubicBezTo>
                  <a:cubicBezTo>
                    <a:pt x="48" y="366"/>
                    <a:pt x="47" y="363"/>
                    <a:pt x="47" y="359"/>
                  </a:cubicBezTo>
                  <a:cubicBezTo>
                    <a:pt x="47" y="359"/>
                    <a:pt x="48" y="359"/>
                    <a:pt x="48" y="359"/>
                  </a:cubicBezTo>
                  <a:close/>
                  <a:moveTo>
                    <a:pt x="45" y="332"/>
                  </a:moveTo>
                  <a:cubicBezTo>
                    <a:pt x="46" y="335"/>
                    <a:pt x="47" y="338"/>
                    <a:pt x="48" y="341"/>
                  </a:cubicBezTo>
                  <a:cubicBezTo>
                    <a:pt x="47" y="338"/>
                    <a:pt x="46" y="335"/>
                    <a:pt x="45" y="332"/>
                  </a:cubicBezTo>
                  <a:close/>
                  <a:moveTo>
                    <a:pt x="47" y="311"/>
                  </a:moveTo>
                  <a:cubicBezTo>
                    <a:pt x="70" y="327"/>
                    <a:pt x="94" y="342"/>
                    <a:pt x="118" y="357"/>
                  </a:cubicBezTo>
                  <a:cubicBezTo>
                    <a:pt x="118" y="357"/>
                    <a:pt x="118" y="357"/>
                    <a:pt x="118" y="357"/>
                  </a:cubicBezTo>
                  <a:cubicBezTo>
                    <a:pt x="118" y="357"/>
                    <a:pt x="118" y="357"/>
                    <a:pt x="117" y="357"/>
                  </a:cubicBezTo>
                  <a:cubicBezTo>
                    <a:pt x="118" y="359"/>
                    <a:pt x="118" y="359"/>
                    <a:pt x="118" y="359"/>
                  </a:cubicBezTo>
                  <a:cubicBezTo>
                    <a:pt x="118" y="359"/>
                    <a:pt x="119" y="359"/>
                    <a:pt x="120" y="359"/>
                  </a:cubicBezTo>
                  <a:cubicBezTo>
                    <a:pt x="120" y="359"/>
                    <a:pt x="121" y="359"/>
                    <a:pt x="121" y="359"/>
                  </a:cubicBezTo>
                  <a:cubicBezTo>
                    <a:pt x="130" y="367"/>
                    <a:pt x="139" y="374"/>
                    <a:pt x="148" y="382"/>
                  </a:cubicBezTo>
                  <a:cubicBezTo>
                    <a:pt x="150" y="380"/>
                    <a:pt x="150" y="380"/>
                    <a:pt x="150" y="380"/>
                  </a:cubicBezTo>
                  <a:cubicBezTo>
                    <a:pt x="149" y="379"/>
                    <a:pt x="149" y="379"/>
                    <a:pt x="148" y="378"/>
                  </a:cubicBezTo>
                  <a:cubicBezTo>
                    <a:pt x="149" y="379"/>
                    <a:pt x="151" y="379"/>
                    <a:pt x="152" y="379"/>
                  </a:cubicBezTo>
                  <a:cubicBezTo>
                    <a:pt x="151" y="380"/>
                    <a:pt x="151" y="381"/>
                    <a:pt x="151" y="382"/>
                  </a:cubicBezTo>
                  <a:cubicBezTo>
                    <a:pt x="151" y="382"/>
                    <a:pt x="151" y="382"/>
                    <a:pt x="151" y="382"/>
                  </a:cubicBezTo>
                  <a:cubicBezTo>
                    <a:pt x="147" y="385"/>
                    <a:pt x="147" y="385"/>
                    <a:pt x="147" y="385"/>
                  </a:cubicBezTo>
                  <a:cubicBezTo>
                    <a:pt x="140" y="385"/>
                    <a:pt x="134" y="385"/>
                    <a:pt x="130" y="385"/>
                  </a:cubicBezTo>
                  <a:cubicBezTo>
                    <a:pt x="130" y="385"/>
                    <a:pt x="129" y="385"/>
                    <a:pt x="129" y="384"/>
                  </a:cubicBezTo>
                  <a:cubicBezTo>
                    <a:pt x="105" y="361"/>
                    <a:pt x="80" y="336"/>
                    <a:pt x="72" y="329"/>
                  </a:cubicBezTo>
                  <a:cubicBezTo>
                    <a:pt x="71" y="331"/>
                    <a:pt x="71" y="331"/>
                    <a:pt x="71" y="331"/>
                  </a:cubicBezTo>
                  <a:cubicBezTo>
                    <a:pt x="76" y="336"/>
                    <a:pt x="91" y="351"/>
                    <a:pt x="108" y="368"/>
                  </a:cubicBezTo>
                  <a:cubicBezTo>
                    <a:pt x="95" y="357"/>
                    <a:pt x="81" y="347"/>
                    <a:pt x="67" y="337"/>
                  </a:cubicBezTo>
                  <a:cubicBezTo>
                    <a:pt x="66" y="339"/>
                    <a:pt x="66" y="339"/>
                    <a:pt x="66" y="339"/>
                  </a:cubicBezTo>
                  <a:cubicBezTo>
                    <a:pt x="87" y="354"/>
                    <a:pt x="107" y="369"/>
                    <a:pt x="126" y="385"/>
                  </a:cubicBezTo>
                  <a:cubicBezTo>
                    <a:pt x="124" y="385"/>
                    <a:pt x="123" y="385"/>
                    <a:pt x="123" y="385"/>
                  </a:cubicBezTo>
                  <a:cubicBezTo>
                    <a:pt x="123" y="385"/>
                    <a:pt x="124" y="385"/>
                    <a:pt x="126" y="386"/>
                  </a:cubicBezTo>
                  <a:cubicBezTo>
                    <a:pt x="127" y="386"/>
                    <a:pt x="128" y="387"/>
                    <a:pt x="129" y="388"/>
                  </a:cubicBezTo>
                  <a:cubicBezTo>
                    <a:pt x="138" y="396"/>
                    <a:pt x="146" y="404"/>
                    <a:pt x="153" y="411"/>
                  </a:cubicBezTo>
                  <a:cubicBezTo>
                    <a:pt x="162" y="420"/>
                    <a:pt x="170" y="426"/>
                    <a:pt x="173" y="429"/>
                  </a:cubicBezTo>
                  <a:cubicBezTo>
                    <a:pt x="174" y="430"/>
                    <a:pt x="175" y="431"/>
                    <a:pt x="176" y="431"/>
                  </a:cubicBezTo>
                  <a:cubicBezTo>
                    <a:pt x="176" y="431"/>
                    <a:pt x="176" y="431"/>
                    <a:pt x="176" y="431"/>
                  </a:cubicBezTo>
                  <a:cubicBezTo>
                    <a:pt x="177" y="431"/>
                    <a:pt x="177" y="431"/>
                    <a:pt x="177" y="431"/>
                  </a:cubicBezTo>
                  <a:cubicBezTo>
                    <a:pt x="176" y="430"/>
                    <a:pt x="176" y="430"/>
                    <a:pt x="176" y="430"/>
                  </a:cubicBezTo>
                  <a:cubicBezTo>
                    <a:pt x="176" y="429"/>
                    <a:pt x="176" y="429"/>
                    <a:pt x="176" y="429"/>
                  </a:cubicBezTo>
                  <a:cubicBezTo>
                    <a:pt x="176" y="429"/>
                    <a:pt x="176" y="429"/>
                    <a:pt x="176" y="429"/>
                  </a:cubicBezTo>
                  <a:cubicBezTo>
                    <a:pt x="178" y="430"/>
                    <a:pt x="179" y="432"/>
                    <a:pt x="181" y="433"/>
                  </a:cubicBezTo>
                  <a:cubicBezTo>
                    <a:pt x="182" y="431"/>
                    <a:pt x="182" y="431"/>
                    <a:pt x="182" y="431"/>
                  </a:cubicBezTo>
                  <a:cubicBezTo>
                    <a:pt x="182" y="431"/>
                    <a:pt x="181" y="430"/>
                    <a:pt x="181" y="430"/>
                  </a:cubicBezTo>
                  <a:cubicBezTo>
                    <a:pt x="331" y="436"/>
                    <a:pt x="331" y="436"/>
                    <a:pt x="331" y="436"/>
                  </a:cubicBezTo>
                  <a:cubicBezTo>
                    <a:pt x="331" y="436"/>
                    <a:pt x="224" y="419"/>
                    <a:pt x="180" y="429"/>
                  </a:cubicBezTo>
                  <a:cubicBezTo>
                    <a:pt x="178" y="427"/>
                    <a:pt x="177" y="425"/>
                    <a:pt x="175" y="424"/>
                  </a:cubicBezTo>
                  <a:cubicBezTo>
                    <a:pt x="174" y="424"/>
                    <a:pt x="174" y="424"/>
                    <a:pt x="174" y="424"/>
                  </a:cubicBezTo>
                  <a:cubicBezTo>
                    <a:pt x="160" y="411"/>
                    <a:pt x="146" y="398"/>
                    <a:pt x="131" y="386"/>
                  </a:cubicBezTo>
                  <a:cubicBezTo>
                    <a:pt x="131" y="386"/>
                    <a:pt x="131" y="386"/>
                    <a:pt x="131" y="386"/>
                  </a:cubicBezTo>
                  <a:cubicBezTo>
                    <a:pt x="139" y="386"/>
                    <a:pt x="155" y="387"/>
                    <a:pt x="175" y="388"/>
                  </a:cubicBezTo>
                  <a:cubicBezTo>
                    <a:pt x="175" y="388"/>
                    <a:pt x="175" y="389"/>
                    <a:pt x="175" y="389"/>
                  </a:cubicBezTo>
                  <a:cubicBezTo>
                    <a:pt x="176" y="388"/>
                    <a:pt x="176" y="388"/>
                    <a:pt x="176" y="388"/>
                  </a:cubicBezTo>
                  <a:cubicBezTo>
                    <a:pt x="181" y="389"/>
                    <a:pt x="185" y="389"/>
                    <a:pt x="190" y="389"/>
                  </a:cubicBezTo>
                  <a:cubicBezTo>
                    <a:pt x="190" y="390"/>
                    <a:pt x="191" y="391"/>
                    <a:pt x="192" y="391"/>
                  </a:cubicBezTo>
                  <a:cubicBezTo>
                    <a:pt x="193" y="390"/>
                    <a:pt x="194" y="390"/>
                    <a:pt x="195" y="389"/>
                  </a:cubicBezTo>
                  <a:cubicBezTo>
                    <a:pt x="203" y="390"/>
                    <a:pt x="212" y="390"/>
                    <a:pt x="220" y="391"/>
                  </a:cubicBezTo>
                  <a:cubicBezTo>
                    <a:pt x="224" y="392"/>
                    <a:pt x="228" y="393"/>
                    <a:pt x="232" y="395"/>
                  </a:cubicBezTo>
                  <a:cubicBezTo>
                    <a:pt x="233" y="393"/>
                    <a:pt x="233" y="393"/>
                    <a:pt x="233" y="393"/>
                  </a:cubicBezTo>
                  <a:cubicBezTo>
                    <a:pt x="232" y="392"/>
                    <a:pt x="231" y="392"/>
                    <a:pt x="229" y="391"/>
                  </a:cubicBezTo>
                  <a:cubicBezTo>
                    <a:pt x="282" y="394"/>
                    <a:pt x="341" y="396"/>
                    <a:pt x="373" y="396"/>
                  </a:cubicBezTo>
                  <a:cubicBezTo>
                    <a:pt x="386" y="397"/>
                    <a:pt x="398" y="397"/>
                    <a:pt x="408" y="398"/>
                  </a:cubicBezTo>
                  <a:cubicBezTo>
                    <a:pt x="417" y="399"/>
                    <a:pt x="425" y="401"/>
                    <a:pt x="434" y="403"/>
                  </a:cubicBezTo>
                  <a:cubicBezTo>
                    <a:pt x="433" y="403"/>
                    <a:pt x="433" y="403"/>
                    <a:pt x="432" y="403"/>
                  </a:cubicBezTo>
                  <a:cubicBezTo>
                    <a:pt x="432" y="405"/>
                    <a:pt x="432" y="405"/>
                    <a:pt x="432" y="405"/>
                  </a:cubicBezTo>
                  <a:cubicBezTo>
                    <a:pt x="429" y="405"/>
                    <a:pt x="426" y="404"/>
                    <a:pt x="423" y="404"/>
                  </a:cubicBezTo>
                  <a:cubicBezTo>
                    <a:pt x="422" y="404"/>
                    <a:pt x="421" y="404"/>
                    <a:pt x="420" y="404"/>
                  </a:cubicBezTo>
                  <a:cubicBezTo>
                    <a:pt x="411" y="403"/>
                    <a:pt x="402" y="402"/>
                    <a:pt x="393" y="402"/>
                  </a:cubicBezTo>
                  <a:cubicBezTo>
                    <a:pt x="393" y="402"/>
                    <a:pt x="393" y="402"/>
                    <a:pt x="393" y="402"/>
                  </a:cubicBezTo>
                  <a:cubicBezTo>
                    <a:pt x="369" y="399"/>
                    <a:pt x="346" y="397"/>
                    <a:pt x="322" y="395"/>
                  </a:cubicBezTo>
                  <a:cubicBezTo>
                    <a:pt x="322" y="398"/>
                    <a:pt x="322" y="398"/>
                    <a:pt x="322" y="398"/>
                  </a:cubicBezTo>
                  <a:cubicBezTo>
                    <a:pt x="333" y="399"/>
                    <a:pt x="343" y="399"/>
                    <a:pt x="354" y="400"/>
                  </a:cubicBezTo>
                  <a:cubicBezTo>
                    <a:pt x="354" y="402"/>
                    <a:pt x="354" y="402"/>
                    <a:pt x="354" y="402"/>
                  </a:cubicBezTo>
                  <a:cubicBezTo>
                    <a:pt x="354" y="402"/>
                    <a:pt x="355" y="403"/>
                    <a:pt x="355" y="403"/>
                  </a:cubicBezTo>
                  <a:cubicBezTo>
                    <a:pt x="355" y="403"/>
                    <a:pt x="354" y="403"/>
                    <a:pt x="354" y="403"/>
                  </a:cubicBezTo>
                  <a:cubicBezTo>
                    <a:pt x="354" y="405"/>
                    <a:pt x="354" y="405"/>
                    <a:pt x="354" y="405"/>
                  </a:cubicBezTo>
                  <a:cubicBezTo>
                    <a:pt x="354" y="405"/>
                    <a:pt x="354" y="405"/>
                    <a:pt x="354" y="405"/>
                  </a:cubicBezTo>
                  <a:cubicBezTo>
                    <a:pt x="354" y="405"/>
                    <a:pt x="354" y="405"/>
                    <a:pt x="354" y="405"/>
                  </a:cubicBezTo>
                  <a:cubicBezTo>
                    <a:pt x="354" y="405"/>
                    <a:pt x="354" y="405"/>
                    <a:pt x="354" y="405"/>
                  </a:cubicBezTo>
                  <a:cubicBezTo>
                    <a:pt x="357" y="405"/>
                    <a:pt x="360" y="405"/>
                    <a:pt x="363" y="405"/>
                  </a:cubicBezTo>
                  <a:cubicBezTo>
                    <a:pt x="364" y="405"/>
                    <a:pt x="365" y="405"/>
                    <a:pt x="366" y="405"/>
                  </a:cubicBezTo>
                  <a:cubicBezTo>
                    <a:pt x="376" y="408"/>
                    <a:pt x="387" y="410"/>
                    <a:pt x="397" y="411"/>
                  </a:cubicBezTo>
                  <a:cubicBezTo>
                    <a:pt x="397" y="413"/>
                    <a:pt x="397" y="413"/>
                    <a:pt x="397" y="413"/>
                  </a:cubicBezTo>
                  <a:cubicBezTo>
                    <a:pt x="398" y="413"/>
                    <a:pt x="399" y="414"/>
                    <a:pt x="400" y="414"/>
                  </a:cubicBezTo>
                  <a:cubicBezTo>
                    <a:pt x="327" y="407"/>
                    <a:pt x="213" y="398"/>
                    <a:pt x="198" y="409"/>
                  </a:cubicBezTo>
                  <a:cubicBezTo>
                    <a:pt x="198" y="409"/>
                    <a:pt x="331" y="410"/>
                    <a:pt x="411" y="420"/>
                  </a:cubicBezTo>
                  <a:cubicBezTo>
                    <a:pt x="407" y="420"/>
                    <a:pt x="403" y="420"/>
                    <a:pt x="399" y="421"/>
                  </a:cubicBezTo>
                  <a:cubicBezTo>
                    <a:pt x="394" y="421"/>
                    <a:pt x="388" y="421"/>
                    <a:pt x="383" y="421"/>
                  </a:cubicBezTo>
                  <a:cubicBezTo>
                    <a:pt x="378" y="421"/>
                    <a:pt x="372" y="421"/>
                    <a:pt x="368" y="421"/>
                  </a:cubicBezTo>
                  <a:cubicBezTo>
                    <a:pt x="360" y="421"/>
                    <a:pt x="353" y="421"/>
                    <a:pt x="348" y="421"/>
                  </a:cubicBezTo>
                  <a:cubicBezTo>
                    <a:pt x="348" y="423"/>
                    <a:pt x="348" y="423"/>
                    <a:pt x="348" y="423"/>
                  </a:cubicBezTo>
                  <a:cubicBezTo>
                    <a:pt x="353" y="423"/>
                    <a:pt x="360" y="423"/>
                    <a:pt x="368" y="423"/>
                  </a:cubicBezTo>
                  <a:cubicBezTo>
                    <a:pt x="371" y="423"/>
                    <a:pt x="376" y="423"/>
                    <a:pt x="380" y="423"/>
                  </a:cubicBezTo>
                  <a:cubicBezTo>
                    <a:pt x="365" y="426"/>
                    <a:pt x="351" y="429"/>
                    <a:pt x="342" y="431"/>
                  </a:cubicBezTo>
                  <a:cubicBezTo>
                    <a:pt x="343" y="433"/>
                    <a:pt x="343" y="433"/>
                    <a:pt x="343" y="433"/>
                  </a:cubicBezTo>
                  <a:cubicBezTo>
                    <a:pt x="355" y="431"/>
                    <a:pt x="377" y="426"/>
                    <a:pt x="399" y="423"/>
                  </a:cubicBezTo>
                  <a:cubicBezTo>
                    <a:pt x="410" y="423"/>
                    <a:pt x="421" y="424"/>
                    <a:pt x="431" y="424"/>
                  </a:cubicBezTo>
                  <a:cubicBezTo>
                    <a:pt x="432" y="424"/>
                    <a:pt x="433" y="424"/>
                    <a:pt x="435" y="425"/>
                  </a:cubicBezTo>
                  <a:cubicBezTo>
                    <a:pt x="439" y="426"/>
                    <a:pt x="444" y="429"/>
                    <a:pt x="448" y="431"/>
                  </a:cubicBezTo>
                  <a:cubicBezTo>
                    <a:pt x="447" y="434"/>
                    <a:pt x="447" y="438"/>
                    <a:pt x="448" y="442"/>
                  </a:cubicBezTo>
                  <a:cubicBezTo>
                    <a:pt x="445" y="442"/>
                    <a:pt x="442" y="442"/>
                    <a:pt x="439" y="442"/>
                  </a:cubicBezTo>
                  <a:cubicBezTo>
                    <a:pt x="438" y="442"/>
                    <a:pt x="437" y="442"/>
                    <a:pt x="436" y="442"/>
                  </a:cubicBezTo>
                  <a:cubicBezTo>
                    <a:pt x="437" y="442"/>
                    <a:pt x="437" y="442"/>
                    <a:pt x="437" y="442"/>
                  </a:cubicBezTo>
                  <a:cubicBezTo>
                    <a:pt x="434" y="441"/>
                    <a:pt x="434" y="441"/>
                    <a:pt x="434" y="441"/>
                  </a:cubicBezTo>
                  <a:cubicBezTo>
                    <a:pt x="430" y="439"/>
                    <a:pt x="426" y="438"/>
                    <a:pt x="422" y="436"/>
                  </a:cubicBezTo>
                  <a:cubicBezTo>
                    <a:pt x="421" y="439"/>
                    <a:pt x="421" y="439"/>
                    <a:pt x="421" y="439"/>
                  </a:cubicBezTo>
                  <a:cubicBezTo>
                    <a:pt x="424" y="440"/>
                    <a:pt x="427" y="441"/>
                    <a:pt x="430" y="442"/>
                  </a:cubicBezTo>
                  <a:cubicBezTo>
                    <a:pt x="429" y="442"/>
                    <a:pt x="427" y="442"/>
                    <a:pt x="425" y="442"/>
                  </a:cubicBezTo>
                  <a:cubicBezTo>
                    <a:pt x="408" y="437"/>
                    <a:pt x="391" y="434"/>
                    <a:pt x="379" y="434"/>
                  </a:cubicBezTo>
                  <a:cubicBezTo>
                    <a:pt x="376" y="434"/>
                    <a:pt x="374" y="434"/>
                    <a:pt x="372" y="434"/>
                  </a:cubicBezTo>
                  <a:cubicBezTo>
                    <a:pt x="372" y="436"/>
                    <a:pt x="372" y="436"/>
                    <a:pt x="372" y="436"/>
                  </a:cubicBezTo>
                  <a:cubicBezTo>
                    <a:pt x="388" y="441"/>
                    <a:pt x="406" y="443"/>
                    <a:pt x="423" y="444"/>
                  </a:cubicBezTo>
                  <a:cubicBezTo>
                    <a:pt x="421" y="445"/>
                    <a:pt x="419" y="445"/>
                    <a:pt x="416" y="446"/>
                  </a:cubicBezTo>
                  <a:cubicBezTo>
                    <a:pt x="413" y="446"/>
                    <a:pt x="410" y="446"/>
                    <a:pt x="407" y="447"/>
                  </a:cubicBezTo>
                  <a:cubicBezTo>
                    <a:pt x="406" y="447"/>
                    <a:pt x="406" y="447"/>
                    <a:pt x="405" y="447"/>
                  </a:cubicBezTo>
                  <a:cubicBezTo>
                    <a:pt x="402" y="447"/>
                    <a:pt x="399" y="447"/>
                    <a:pt x="397" y="447"/>
                  </a:cubicBezTo>
                  <a:cubicBezTo>
                    <a:pt x="396" y="447"/>
                    <a:pt x="396" y="447"/>
                    <a:pt x="396" y="447"/>
                  </a:cubicBezTo>
                  <a:cubicBezTo>
                    <a:pt x="391" y="446"/>
                    <a:pt x="387" y="445"/>
                    <a:pt x="383" y="444"/>
                  </a:cubicBezTo>
                  <a:cubicBezTo>
                    <a:pt x="382" y="446"/>
                    <a:pt x="382" y="446"/>
                    <a:pt x="382" y="446"/>
                  </a:cubicBezTo>
                  <a:cubicBezTo>
                    <a:pt x="387" y="449"/>
                    <a:pt x="393" y="451"/>
                    <a:pt x="399" y="453"/>
                  </a:cubicBezTo>
                  <a:cubicBezTo>
                    <a:pt x="371" y="450"/>
                    <a:pt x="371" y="450"/>
                    <a:pt x="371" y="450"/>
                  </a:cubicBezTo>
                  <a:cubicBezTo>
                    <a:pt x="371" y="450"/>
                    <a:pt x="397" y="459"/>
                    <a:pt x="420" y="459"/>
                  </a:cubicBezTo>
                  <a:cubicBezTo>
                    <a:pt x="420" y="460"/>
                    <a:pt x="420" y="460"/>
                    <a:pt x="421" y="460"/>
                  </a:cubicBezTo>
                  <a:cubicBezTo>
                    <a:pt x="420" y="461"/>
                    <a:pt x="420" y="461"/>
                    <a:pt x="420" y="461"/>
                  </a:cubicBezTo>
                  <a:cubicBezTo>
                    <a:pt x="420" y="461"/>
                    <a:pt x="421" y="461"/>
                    <a:pt x="421" y="461"/>
                  </a:cubicBezTo>
                  <a:cubicBezTo>
                    <a:pt x="413" y="461"/>
                    <a:pt x="406" y="461"/>
                    <a:pt x="399" y="460"/>
                  </a:cubicBezTo>
                  <a:cubicBezTo>
                    <a:pt x="398" y="458"/>
                    <a:pt x="398" y="458"/>
                    <a:pt x="398" y="458"/>
                  </a:cubicBezTo>
                  <a:cubicBezTo>
                    <a:pt x="382" y="457"/>
                    <a:pt x="365" y="456"/>
                    <a:pt x="349" y="456"/>
                  </a:cubicBezTo>
                  <a:cubicBezTo>
                    <a:pt x="340" y="456"/>
                    <a:pt x="332" y="456"/>
                    <a:pt x="323" y="457"/>
                  </a:cubicBezTo>
                  <a:cubicBezTo>
                    <a:pt x="317" y="456"/>
                    <a:pt x="311" y="455"/>
                    <a:pt x="304" y="455"/>
                  </a:cubicBezTo>
                  <a:cubicBezTo>
                    <a:pt x="253" y="450"/>
                    <a:pt x="214" y="451"/>
                    <a:pt x="186" y="454"/>
                  </a:cubicBezTo>
                  <a:cubicBezTo>
                    <a:pt x="183" y="451"/>
                    <a:pt x="180" y="449"/>
                    <a:pt x="180" y="449"/>
                  </a:cubicBezTo>
                  <a:cubicBezTo>
                    <a:pt x="180" y="449"/>
                    <a:pt x="181" y="451"/>
                    <a:pt x="183" y="455"/>
                  </a:cubicBezTo>
                  <a:cubicBezTo>
                    <a:pt x="178" y="455"/>
                    <a:pt x="174" y="456"/>
                    <a:pt x="169" y="456"/>
                  </a:cubicBezTo>
                  <a:cubicBezTo>
                    <a:pt x="169" y="455"/>
                    <a:pt x="168" y="454"/>
                    <a:pt x="167" y="453"/>
                  </a:cubicBezTo>
                  <a:cubicBezTo>
                    <a:pt x="165" y="450"/>
                    <a:pt x="161" y="445"/>
                    <a:pt x="157" y="441"/>
                  </a:cubicBezTo>
                  <a:cubicBezTo>
                    <a:pt x="158" y="442"/>
                    <a:pt x="159" y="443"/>
                    <a:pt x="160" y="443"/>
                  </a:cubicBezTo>
                  <a:cubicBezTo>
                    <a:pt x="162" y="441"/>
                    <a:pt x="162" y="441"/>
                    <a:pt x="162" y="441"/>
                  </a:cubicBezTo>
                  <a:cubicBezTo>
                    <a:pt x="157" y="437"/>
                    <a:pt x="149" y="430"/>
                    <a:pt x="139" y="422"/>
                  </a:cubicBezTo>
                  <a:cubicBezTo>
                    <a:pt x="135" y="418"/>
                    <a:pt x="131" y="414"/>
                    <a:pt x="127" y="410"/>
                  </a:cubicBezTo>
                  <a:cubicBezTo>
                    <a:pt x="119" y="403"/>
                    <a:pt x="110" y="396"/>
                    <a:pt x="102" y="389"/>
                  </a:cubicBezTo>
                  <a:cubicBezTo>
                    <a:pt x="99" y="386"/>
                    <a:pt x="96" y="383"/>
                    <a:pt x="93" y="380"/>
                  </a:cubicBezTo>
                  <a:cubicBezTo>
                    <a:pt x="92" y="381"/>
                    <a:pt x="92" y="381"/>
                    <a:pt x="92" y="381"/>
                  </a:cubicBezTo>
                  <a:cubicBezTo>
                    <a:pt x="80" y="372"/>
                    <a:pt x="69" y="364"/>
                    <a:pt x="60" y="360"/>
                  </a:cubicBezTo>
                  <a:cubicBezTo>
                    <a:pt x="58" y="359"/>
                    <a:pt x="55" y="358"/>
                    <a:pt x="53" y="357"/>
                  </a:cubicBezTo>
                  <a:cubicBezTo>
                    <a:pt x="53" y="357"/>
                    <a:pt x="53" y="356"/>
                    <a:pt x="52" y="356"/>
                  </a:cubicBezTo>
                  <a:cubicBezTo>
                    <a:pt x="52" y="352"/>
                    <a:pt x="52" y="349"/>
                    <a:pt x="51" y="346"/>
                  </a:cubicBezTo>
                  <a:cubicBezTo>
                    <a:pt x="52" y="344"/>
                    <a:pt x="53" y="342"/>
                    <a:pt x="54" y="340"/>
                  </a:cubicBezTo>
                  <a:cubicBezTo>
                    <a:pt x="55" y="340"/>
                    <a:pt x="55" y="340"/>
                    <a:pt x="55" y="340"/>
                  </a:cubicBezTo>
                  <a:cubicBezTo>
                    <a:pt x="55" y="339"/>
                    <a:pt x="54" y="338"/>
                    <a:pt x="54" y="338"/>
                  </a:cubicBezTo>
                  <a:cubicBezTo>
                    <a:pt x="54" y="337"/>
                    <a:pt x="55" y="337"/>
                    <a:pt x="55" y="336"/>
                  </a:cubicBezTo>
                  <a:cubicBezTo>
                    <a:pt x="69" y="343"/>
                    <a:pt x="84" y="355"/>
                    <a:pt x="98" y="368"/>
                  </a:cubicBezTo>
                  <a:cubicBezTo>
                    <a:pt x="114" y="383"/>
                    <a:pt x="129" y="398"/>
                    <a:pt x="142" y="410"/>
                  </a:cubicBezTo>
                  <a:cubicBezTo>
                    <a:pt x="144" y="408"/>
                    <a:pt x="144" y="408"/>
                    <a:pt x="144" y="408"/>
                  </a:cubicBezTo>
                  <a:cubicBezTo>
                    <a:pt x="131" y="396"/>
                    <a:pt x="116" y="381"/>
                    <a:pt x="100" y="366"/>
                  </a:cubicBezTo>
                  <a:cubicBezTo>
                    <a:pt x="85" y="353"/>
                    <a:pt x="70" y="341"/>
                    <a:pt x="55" y="333"/>
                  </a:cubicBezTo>
                  <a:cubicBezTo>
                    <a:pt x="55" y="332"/>
                    <a:pt x="55" y="331"/>
                    <a:pt x="55" y="330"/>
                  </a:cubicBezTo>
                  <a:cubicBezTo>
                    <a:pt x="55" y="325"/>
                    <a:pt x="54" y="320"/>
                    <a:pt x="53" y="315"/>
                  </a:cubicBezTo>
                  <a:cubicBezTo>
                    <a:pt x="50" y="316"/>
                    <a:pt x="50" y="316"/>
                    <a:pt x="50" y="316"/>
                  </a:cubicBezTo>
                  <a:cubicBezTo>
                    <a:pt x="50" y="321"/>
                    <a:pt x="50" y="326"/>
                    <a:pt x="50" y="331"/>
                  </a:cubicBezTo>
                  <a:cubicBezTo>
                    <a:pt x="50" y="331"/>
                    <a:pt x="50" y="331"/>
                    <a:pt x="50" y="331"/>
                  </a:cubicBezTo>
                  <a:cubicBezTo>
                    <a:pt x="48" y="324"/>
                    <a:pt x="48" y="315"/>
                    <a:pt x="47" y="311"/>
                  </a:cubicBezTo>
                  <a:close/>
                  <a:moveTo>
                    <a:pt x="382" y="436"/>
                  </a:moveTo>
                  <a:cubicBezTo>
                    <a:pt x="390" y="437"/>
                    <a:pt x="400" y="438"/>
                    <a:pt x="411" y="441"/>
                  </a:cubicBezTo>
                  <a:cubicBezTo>
                    <a:pt x="401" y="440"/>
                    <a:pt x="391" y="438"/>
                    <a:pt x="382" y="436"/>
                  </a:cubicBezTo>
                  <a:close/>
                  <a:moveTo>
                    <a:pt x="38" y="293"/>
                  </a:moveTo>
                  <a:cubicBezTo>
                    <a:pt x="33" y="288"/>
                    <a:pt x="28" y="283"/>
                    <a:pt x="24" y="278"/>
                  </a:cubicBezTo>
                  <a:cubicBezTo>
                    <a:pt x="24" y="278"/>
                    <a:pt x="24" y="278"/>
                    <a:pt x="24" y="278"/>
                  </a:cubicBezTo>
                  <a:cubicBezTo>
                    <a:pt x="25" y="277"/>
                    <a:pt x="25" y="277"/>
                    <a:pt x="26" y="276"/>
                  </a:cubicBezTo>
                  <a:cubicBezTo>
                    <a:pt x="26" y="276"/>
                    <a:pt x="27" y="276"/>
                    <a:pt x="27" y="276"/>
                  </a:cubicBezTo>
                  <a:cubicBezTo>
                    <a:pt x="29" y="277"/>
                    <a:pt x="31" y="278"/>
                    <a:pt x="32" y="279"/>
                  </a:cubicBezTo>
                  <a:cubicBezTo>
                    <a:pt x="33" y="280"/>
                    <a:pt x="33" y="281"/>
                    <a:pt x="34" y="282"/>
                  </a:cubicBezTo>
                  <a:cubicBezTo>
                    <a:pt x="34" y="282"/>
                    <a:pt x="34" y="282"/>
                    <a:pt x="34" y="282"/>
                  </a:cubicBezTo>
                  <a:cubicBezTo>
                    <a:pt x="33" y="282"/>
                    <a:pt x="33" y="283"/>
                    <a:pt x="32" y="283"/>
                  </a:cubicBezTo>
                  <a:cubicBezTo>
                    <a:pt x="34" y="285"/>
                    <a:pt x="34" y="285"/>
                    <a:pt x="34" y="285"/>
                  </a:cubicBezTo>
                  <a:cubicBezTo>
                    <a:pt x="34" y="284"/>
                    <a:pt x="35" y="284"/>
                    <a:pt x="35" y="284"/>
                  </a:cubicBezTo>
                  <a:cubicBezTo>
                    <a:pt x="35" y="284"/>
                    <a:pt x="35" y="284"/>
                    <a:pt x="36" y="284"/>
                  </a:cubicBezTo>
                  <a:cubicBezTo>
                    <a:pt x="37" y="284"/>
                    <a:pt x="39" y="285"/>
                    <a:pt x="42" y="286"/>
                  </a:cubicBezTo>
                  <a:cubicBezTo>
                    <a:pt x="42" y="286"/>
                    <a:pt x="42" y="286"/>
                    <a:pt x="42" y="287"/>
                  </a:cubicBezTo>
                  <a:cubicBezTo>
                    <a:pt x="43" y="289"/>
                    <a:pt x="44" y="290"/>
                    <a:pt x="45" y="292"/>
                  </a:cubicBezTo>
                  <a:cubicBezTo>
                    <a:pt x="46" y="291"/>
                    <a:pt x="46" y="291"/>
                    <a:pt x="46" y="291"/>
                  </a:cubicBezTo>
                  <a:cubicBezTo>
                    <a:pt x="48" y="293"/>
                    <a:pt x="49" y="295"/>
                    <a:pt x="51" y="297"/>
                  </a:cubicBezTo>
                  <a:cubicBezTo>
                    <a:pt x="51" y="297"/>
                    <a:pt x="51" y="298"/>
                    <a:pt x="50" y="298"/>
                  </a:cubicBezTo>
                  <a:cubicBezTo>
                    <a:pt x="50" y="299"/>
                    <a:pt x="50" y="299"/>
                    <a:pt x="50" y="299"/>
                  </a:cubicBezTo>
                  <a:cubicBezTo>
                    <a:pt x="46" y="297"/>
                    <a:pt x="42" y="295"/>
                    <a:pt x="38" y="293"/>
                  </a:cubicBezTo>
                  <a:close/>
                  <a:moveTo>
                    <a:pt x="60" y="279"/>
                  </a:moveTo>
                  <a:cubicBezTo>
                    <a:pt x="60" y="279"/>
                    <a:pt x="60" y="279"/>
                    <a:pt x="60" y="279"/>
                  </a:cubicBezTo>
                  <a:cubicBezTo>
                    <a:pt x="57" y="278"/>
                    <a:pt x="54" y="276"/>
                    <a:pt x="51" y="275"/>
                  </a:cubicBezTo>
                  <a:cubicBezTo>
                    <a:pt x="52" y="275"/>
                    <a:pt x="52" y="275"/>
                    <a:pt x="53" y="275"/>
                  </a:cubicBezTo>
                  <a:cubicBezTo>
                    <a:pt x="53" y="275"/>
                    <a:pt x="53" y="275"/>
                    <a:pt x="53" y="275"/>
                  </a:cubicBezTo>
                  <a:cubicBezTo>
                    <a:pt x="56" y="276"/>
                    <a:pt x="58" y="278"/>
                    <a:pt x="60" y="279"/>
                  </a:cubicBezTo>
                  <a:close/>
                  <a:moveTo>
                    <a:pt x="91" y="284"/>
                  </a:moveTo>
                  <a:cubicBezTo>
                    <a:pt x="105" y="292"/>
                    <a:pt x="120" y="303"/>
                    <a:pt x="134" y="316"/>
                  </a:cubicBezTo>
                  <a:cubicBezTo>
                    <a:pt x="152" y="332"/>
                    <a:pt x="169" y="350"/>
                    <a:pt x="183" y="364"/>
                  </a:cubicBezTo>
                  <a:cubicBezTo>
                    <a:pt x="182" y="364"/>
                    <a:pt x="180" y="364"/>
                    <a:pt x="179" y="364"/>
                  </a:cubicBezTo>
                  <a:cubicBezTo>
                    <a:pt x="179" y="364"/>
                    <a:pt x="181" y="364"/>
                    <a:pt x="183" y="365"/>
                  </a:cubicBezTo>
                  <a:cubicBezTo>
                    <a:pt x="186" y="367"/>
                    <a:pt x="188" y="370"/>
                    <a:pt x="191" y="372"/>
                  </a:cubicBezTo>
                  <a:cubicBezTo>
                    <a:pt x="191" y="371"/>
                    <a:pt x="191" y="371"/>
                    <a:pt x="191" y="371"/>
                  </a:cubicBezTo>
                  <a:cubicBezTo>
                    <a:pt x="190" y="373"/>
                    <a:pt x="191" y="377"/>
                    <a:pt x="195" y="377"/>
                  </a:cubicBezTo>
                  <a:cubicBezTo>
                    <a:pt x="195" y="377"/>
                    <a:pt x="196" y="377"/>
                    <a:pt x="196" y="377"/>
                  </a:cubicBezTo>
                  <a:cubicBezTo>
                    <a:pt x="196" y="377"/>
                    <a:pt x="196" y="377"/>
                    <a:pt x="196" y="377"/>
                  </a:cubicBezTo>
                  <a:cubicBezTo>
                    <a:pt x="189" y="377"/>
                    <a:pt x="182" y="377"/>
                    <a:pt x="174" y="377"/>
                  </a:cubicBezTo>
                  <a:cubicBezTo>
                    <a:pt x="174" y="377"/>
                    <a:pt x="174" y="376"/>
                    <a:pt x="173" y="376"/>
                  </a:cubicBezTo>
                  <a:cubicBezTo>
                    <a:pt x="174" y="376"/>
                    <a:pt x="174" y="376"/>
                    <a:pt x="174" y="376"/>
                  </a:cubicBezTo>
                  <a:cubicBezTo>
                    <a:pt x="174" y="376"/>
                    <a:pt x="174" y="376"/>
                    <a:pt x="175" y="377"/>
                  </a:cubicBezTo>
                  <a:cubicBezTo>
                    <a:pt x="175" y="376"/>
                    <a:pt x="175" y="376"/>
                    <a:pt x="175" y="376"/>
                  </a:cubicBezTo>
                  <a:cubicBezTo>
                    <a:pt x="177" y="377"/>
                    <a:pt x="178" y="377"/>
                    <a:pt x="180" y="377"/>
                  </a:cubicBezTo>
                  <a:cubicBezTo>
                    <a:pt x="182" y="377"/>
                    <a:pt x="183" y="377"/>
                    <a:pt x="184" y="376"/>
                  </a:cubicBezTo>
                  <a:cubicBezTo>
                    <a:pt x="186" y="376"/>
                    <a:pt x="186" y="376"/>
                    <a:pt x="186" y="376"/>
                  </a:cubicBezTo>
                  <a:cubicBezTo>
                    <a:pt x="185" y="374"/>
                    <a:pt x="185" y="374"/>
                    <a:pt x="185" y="374"/>
                  </a:cubicBezTo>
                  <a:cubicBezTo>
                    <a:pt x="182" y="371"/>
                    <a:pt x="180" y="369"/>
                    <a:pt x="177" y="366"/>
                  </a:cubicBezTo>
                  <a:cubicBezTo>
                    <a:pt x="179" y="365"/>
                    <a:pt x="180" y="362"/>
                    <a:pt x="178" y="361"/>
                  </a:cubicBezTo>
                  <a:cubicBezTo>
                    <a:pt x="173" y="357"/>
                    <a:pt x="167" y="354"/>
                    <a:pt x="162" y="350"/>
                  </a:cubicBezTo>
                  <a:cubicBezTo>
                    <a:pt x="154" y="344"/>
                    <a:pt x="147" y="338"/>
                    <a:pt x="139" y="332"/>
                  </a:cubicBezTo>
                  <a:cubicBezTo>
                    <a:pt x="139" y="332"/>
                    <a:pt x="139" y="332"/>
                    <a:pt x="139" y="332"/>
                  </a:cubicBezTo>
                  <a:cubicBezTo>
                    <a:pt x="125" y="318"/>
                    <a:pt x="108" y="300"/>
                    <a:pt x="91" y="284"/>
                  </a:cubicBezTo>
                  <a:close/>
                  <a:moveTo>
                    <a:pt x="83" y="277"/>
                  </a:moveTo>
                  <a:cubicBezTo>
                    <a:pt x="68" y="265"/>
                    <a:pt x="52" y="254"/>
                    <a:pt x="35" y="249"/>
                  </a:cubicBezTo>
                  <a:cubicBezTo>
                    <a:pt x="37" y="248"/>
                    <a:pt x="37" y="248"/>
                    <a:pt x="37" y="248"/>
                  </a:cubicBezTo>
                  <a:cubicBezTo>
                    <a:pt x="37" y="244"/>
                    <a:pt x="36" y="240"/>
                    <a:pt x="35" y="236"/>
                  </a:cubicBezTo>
                  <a:cubicBezTo>
                    <a:pt x="64" y="254"/>
                    <a:pt x="91" y="276"/>
                    <a:pt x="118" y="299"/>
                  </a:cubicBezTo>
                  <a:cubicBezTo>
                    <a:pt x="106" y="290"/>
                    <a:pt x="95" y="282"/>
                    <a:pt x="83" y="277"/>
                  </a:cubicBezTo>
                  <a:close/>
                  <a:moveTo>
                    <a:pt x="32" y="207"/>
                  </a:moveTo>
                  <a:cubicBezTo>
                    <a:pt x="36" y="210"/>
                    <a:pt x="40" y="213"/>
                    <a:pt x="45" y="216"/>
                  </a:cubicBezTo>
                  <a:cubicBezTo>
                    <a:pt x="92" y="254"/>
                    <a:pt x="148" y="294"/>
                    <a:pt x="192" y="335"/>
                  </a:cubicBezTo>
                  <a:cubicBezTo>
                    <a:pt x="192" y="338"/>
                    <a:pt x="191" y="342"/>
                    <a:pt x="190" y="345"/>
                  </a:cubicBezTo>
                  <a:cubicBezTo>
                    <a:pt x="143" y="305"/>
                    <a:pt x="98" y="265"/>
                    <a:pt x="44" y="234"/>
                  </a:cubicBezTo>
                  <a:cubicBezTo>
                    <a:pt x="43" y="237"/>
                    <a:pt x="43" y="237"/>
                    <a:pt x="43" y="237"/>
                  </a:cubicBezTo>
                  <a:cubicBezTo>
                    <a:pt x="97" y="267"/>
                    <a:pt x="142" y="307"/>
                    <a:pt x="189" y="347"/>
                  </a:cubicBezTo>
                  <a:cubicBezTo>
                    <a:pt x="189" y="349"/>
                    <a:pt x="188" y="351"/>
                    <a:pt x="188" y="352"/>
                  </a:cubicBezTo>
                  <a:cubicBezTo>
                    <a:pt x="187" y="354"/>
                    <a:pt x="190" y="356"/>
                    <a:pt x="191" y="354"/>
                  </a:cubicBezTo>
                  <a:cubicBezTo>
                    <a:pt x="195" y="344"/>
                    <a:pt x="197" y="334"/>
                    <a:pt x="200" y="323"/>
                  </a:cubicBezTo>
                  <a:cubicBezTo>
                    <a:pt x="232" y="324"/>
                    <a:pt x="356" y="324"/>
                    <a:pt x="420" y="327"/>
                  </a:cubicBezTo>
                  <a:cubicBezTo>
                    <a:pt x="421" y="328"/>
                    <a:pt x="421" y="328"/>
                    <a:pt x="421" y="328"/>
                  </a:cubicBezTo>
                  <a:cubicBezTo>
                    <a:pt x="425" y="333"/>
                    <a:pt x="429" y="337"/>
                    <a:pt x="434" y="341"/>
                  </a:cubicBezTo>
                  <a:cubicBezTo>
                    <a:pt x="398" y="340"/>
                    <a:pt x="251" y="336"/>
                    <a:pt x="200" y="344"/>
                  </a:cubicBezTo>
                  <a:cubicBezTo>
                    <a:pt x="438" y="344"/>
                    <a:pt x="438" y="344"/>
                    <a:pt x="438" y="344"/>
                  </a:cubicBezTo>
                  <a:cubicBezTo>
                    <a:pt x="445" y="351"/>
                    <a:pt x="454" y="357"/>
                    <a:pt x="462" y="363"/>
                  </a:cubicBezTo>
                  <a:cubicBezTo>
                    <a:pt x="452" y="358"/>
                    <a:pt x="442" y="352"/>
                    <a:pt x="433" y="345"/>
                  </a:cubicBezTo>
                  <a:cubicBezTo>
                    <a:pt x="433" y="345"/>
                    <a:pt x="433" y="345"/>
                    <a:pt x="433" y="345"/>
                  </a:cubicBezTo>
                  <a:cubicBezTo>
                    <a:pt x="431" y="348"/>
                    <a:pt x="431" y="348"/>
                    <a:pt x="431" y="348"/>
                  </a:cubicBezTo>
                  <a:cubicBezTo>
                    <a:pt x="431" y="348"/>
                    <a:pt x="431" y="348"/>
                    <a:pt x="431" y="348"/>
                  </a:cubicBezTo>
                  <a:cubicBezTo>
                    <a:pt x="431" y="348"/>
                    <a:pt x="431" y="348"/>
                    <a:pt x="431" y="348"/>
                  </a:cubicBezTo>
                  <a:cubicBezTo>
                    <a:pt x="444" y="356"/>
                    <a:pt x="457" y="366"/>
                    <a:pt x="471" y="373"/>
                  </a:cubicBezTo>
                  <a:cubicBezTo>
                    <a:pt x="471" y="374"/>
                    <a:pt x="471" y="374"/>
                    <a:pt x="471" y="375"/>
                  </a:cubicBezTo>
                  <a:cubicBezTo>
                    <a:pt x="446" y="372"/>
                    <a:pt x="349" y="368"/>
                    <a:pt x="274" y="367"/>
                  </a:cubicBezTo>
                  <a:cubicBezTo>
                    <a:pt x="273" y="366"/>
                    <a:pt x="272" y="365"/>
                    <a:pt x="271" y="365"/>
                  </a:cubicBezTo>
                  <a:cubicBezTo>
                    <a:pt x="263" y="365"/>
                    <a:pt x="256" y="365"/>
                    <a:pt x="248" y="366"/>
                  </a:cubicBezTo>
                  <a:cubicBezTo>
                    <a:pt x="223" y="365"/>
                    <a:pt x="203" y="365"/>
                    <a:pt x="191" y="365"/>
                  </a:cubicBezTo>
                  <a:cubicBezTo>
                    <a:pt x="201" y="365"/>
                    <a:pt x="217" y="366"/>
                    <a:pt x="236" y="367"/>
                  </a:cubicBezTo>
                  <a:cubicBezTo>
                    <a:pt x="232" y="368"/>
                    <a:pt x="227" y="369"/>
                    <a:pt x="223" y="370"/>
                  </a:cubicBezTo>
                  <a:cubicBezTo>
                    <a:pt x="223" y="370"/>
                    <a:pt x="223" y="370"/>
                    <a:pt x="223" y="370"/>
                  </a:cubicBezTo>
                  <a:cubicBezTo>
                    <a:pt x="213" y="370"/>
                    <a:pt x="204" y="370"/>
                    <a:pt x="194" y="370"/>
                  </a:cubicBezTo>
                  <a:cubicBezTo>
                    <a:pt x="193" y="370"/>
                    <a:pt x="193" y="370"/>
                    <a:pt x="192" y="370"/>
                  </a:cubicBezTo>
                  <a:cubicBezTo>
                    <a:pt x="193" y="370"/>
                    <a:pt x="193" y="370"/>
                    <a:pt x="193" y="370"/>
                  </a:cubicBezTo>
                  <a:cubicBezTo>
                    <a:pt x="191" y="368"/>
                    <a:pt x="189" y="366"/>
                    <a:pt x="187" y="365"/>
                  </a:cubicBezTo>
                  <a:cubicBezTo>
                    <a:pt x="188" y="365"/>
                    <a:pt x="189" y="365"/>
                    <a:pt x="191" y="365"/>
                  </a:cubicBezTo>
                  <a:cubicBezTo>
                    <a:pt x="189" y="365"/>
                    <a:pt x="188" y="365"/>
                    <a:pt x="187" y="365"/>
                  </a:cubicBezTo>
                  <a:cubicBezTo>
                    <a:pt x="174" y="352"/>
                    <a:pt x="159" y="335"/>
                    <a:pt x="142" y="320"/>
                  </a:cubicBezTo>
                  <a:cubicBezTo>
                    <a:pt x="148" y="325"/>
                    <a:pt x="153" y="329"/>
                    <a:pt x="158" y="334"/>
                  </a:cubicBezTo>
                  <a:cubicBezTo>
                    <a:pt x="159" y="332"/>
                    <a:pt x="159" y="332"/>
                    <a:pt x="159" y="332"/>
                  </a:cubicBezTo>
                  <a:cubicBezTo>
                    <a:pt x="120" y="297"/>
                    <a:pt x="79" y="261"/>
                    <a:pt x="35" y="232"/>
                  </a:cubicBezTo>
                  <a:cubicBezTo>
                    <a:pt x="34" y="226"/>
                    <a:pt x="33" y="219"/>
                    <a:pt x="32" y="212"/>
                  </a:cubicBezTo>
                  <a:cubicBezTo>
                    <a:pt x="34" y="215"/>
                    <a:pt x="35" y="218"/>
                    <a:pt x="35" y="222"/>
                  </a:cubicBezTo>
                  <a:cubicBezTo>
                    <a:pt x="35" y="222"/>
                    <a:pt x="35" y="222"/>
                    <a:pt x="35" y="223"/>
                  </a:cubicBezTo>
                  <a:cubicBezTo>
                    <a:pt x="37" y="223"/>
                    <a:pt x="37" y="223"/>
                    <a:pt x="37" y="223"/>
                  </a:cubicBezTo>
                  <a:cubicBezTo>
                    <a:pt x="37" y="222"/>
                    <a:pt x="37" y="222"/>
                    <a:pt x="37" y="222"/>
                  </a:cubicBezTo>
                  <a:cubicBezTo>
                    <a:pt x="37" y="216"/>
                    <a:pt x="35" y="211"/>
                    <a:pt x="32" y="20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8" name="Freeform 177"/>
            <p:cNvSpPr>
              <a:spLocks/>
            </p:cNvSpPr>
            <p:nvPr/>
          </p:nvSpPr>
          <p:spPr bwMode="auto">
            <a:xfrm>
              <a:off x="2982479" y="5120060"/>
              <a:ext cx="353585" cy="164578"/>
            </a:xfrm>
            <a:custGeom>
              <a:avLst/>
              <a:gdLst>
                <a:gd name="T0" fmla="*/ 0 w 116"/>
                <a:gd name="T1" fmla="*/ 2 h 54"/>
                <a:gd name="T2" fmla="*/ 0 w 116"/>
                <a:gd name="T3" fmla="*/ 1 h 54"/>
                <a:gd name="T4" fmla="*/ 1 w 116"/>
                <a:gd name="T5" fmla="*/ 0 h 54"/>
                <a:gd name="T6" fmla="*/ 2 w 116"/>
                <a:gd name="T7" fmla="*/ 0 h 54"/>
                <a:gd name="T8" fmla="*/ 3 w 116"/>
                <a:gd name="T9" fmla="*/ 0 h 54"/>
                <a:gd name="T10" fmla="*/ 3 w 116"/>
                <a:gd name="T11" fmla="*/ 1 h 54"/>
                <a:gd name="T12" fmla="*/ 5 w 116"/>
                <a:gd name="T13" fmla="*/ 6 h 54"/>
                <a:gd name="T14" fmla="*/ 15 w 116"/>
                <a:gd name="T15" fmla="*/ 5 h 54"/>
                <a:gd name="T16" fmla="*/ 66 w 116"/>
                <a:gd name="T17" fmla="*/ 20 h 54"/>
                <a:gd name="T18" fmla="*/ 116 w 116"/>
                <a:gd name="T19" fmla="*/ 37 h 54"/>
                <a:gd name="T20" fmla="*/ 116 w 116"/>
                <a:gd name="T21" fmla="*/ 39 h 54"/>
                <a:gd name="T22" fmla="*/ 65 w 116"/>
                <a:gd name="T23" fmla="*/ 22 h 54"/>
                <a:gd name="T24" fmla="*/ 15 w 116"/>
                <a:gd name="T25" fmla="*/ 7 h 54"/>
                <a:gd name="T26" fmla="*/ 5 w 116"/>
                <a:gd name="T27" fmla="*/ 8 h 54"/>
                <a:gd name="T28" fmla="*/ 6 w 116"/>
                <a:gd name="T29" fmla="*/ 9 h 54"/>
                <a:gd name="T30" fmla="*/ 8 w 116"/>
                <a:gd name="T31" fmla="*/ 26 h 54"/>
                <a:gd name="T32" fmla="*/ 81 w 116"/>
                <a:gd name="T33" fmla="*/ 52 h 54"/>
                <a:gd name="T34" fmla="*/ 80 w 116"/>
                <a:gd name="T35" fmla="*/ 54 h 54"/>
                <a:gd name="T36" fmla="*/ 9 w 116"/>
                <a:gd name="T37" fmla="*/ 29 h 54"/>
                <a:gd name="T38" fmla="*/ 10 w 116"/>
                <a:gd name="T39" fmla="*/ 40 h 54"/>
                <a:gd name="T40" fmla="*/ 8 w 116"/>
                <a:gd name="T41" fmla="*/ 40 h 54"/>
                <a:gd name="T42" fmla="*/ 7 w 116"/>
                <a:gd name="T43" fmla="*/ 32 h 54"/>
                <a:gd name="T44" fmla="*/ 6 w 116"/>
                <a:gd name="T45" fmla="*/ 28 h 54"/>
                <a:gd name="T46" fmla="*/ 3 w 116"/>
                <a:gd name="T47" fmla="*/ 26 h 54"/>
                <a:gd name="T48" fmla="*/ 4 w 116"/>
                <a:gd name="T49" fmla="*/ 24 h 54"/>
                <a:gd name="T50" fmla="*/ 6 w 116"/>
                <a:gd name="T51" fmla="*/ 25 h 54"/>
                <a:gd name="T52" fmla="*/ 4 w 116"/>
                <a:gd name="T53" fmla="*/ 12 h 54"/>
                <a:gd name="T54" fmla="*/ 2 w 116"/>
                <a:gd name="T55" fmla="*/ 4 h 54"/>
                <a:gd name="T56" fmla="*/ 1 w 116"/>
                <a:gd name="T57" fmla="*/ 2 h 54"/>
                <a:gd name="T58" fmla="*/ 1 w 116"/>
                <a:gd name="T59" fmla="*/ 2 h 54"/>
                <a:gd name="T60" fmla="*/ 0 w 116"/>
                <a:gd name="T61"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 h="54">
                  <a:moveTo>
                    <a:pt x="0" y="2"/>
                  </a:moveTo>
                  <a:cubicBezTo>
                    <a:pt x="0" y="1"/>
                    <a:pt x="0" y="1"/>
                    <a:pt x="0" y="1"/>
                  </a:cubicBezTo>
                  <a:cubicBezTo>
                    <a:pt x="1" y="0"/>
                    <a:pt x="1" y="0"/>
                    <a:pt x="1" y="0"/>
                  </a:cubicBezTo>
                  <a:cubicBezTo>
                    <a:pt x="1" y="0"/>
                    <a:pt x="1" y="0"/>
                    <a:pt x="2" y="0"/>
                  </a:cubicBezTo>
                  <a:cubicBezTo>
                    <a:pt x="2" y="0"/>
                    <a:pt x="3" y="0"/>
                    <a:pt x="3" y="0"/>
                  </a:cubicBezTo>
                  <a:cubicBezTo>
                    <a:pt x="3" y="0"/>
                    <a:pt x="3" y="1"/>
                    <a:pt x="3" y="1"/>
                  </a:cubicBezTo>
                  <a:cubicBezTo>
                    <a:pt x="4" y="2"/>
                    <a:pt x="4" y="4"/>
                    <a:pt x="5" y="6"/>
                  </a:cubicBezTo>
                  <a:cubicBezTo>
                    <a:pt x="8" y="5"/>
                    <a:pt x="11" y="5"/>
                    <a:pt x="15" y="5"/>
                  </a:cubicBezTo>
                  <a:cubicBezTo>
                    <a:pt x="31" y="5"/>
                    <a:pt x="48" y="12"/>
                    <a:pt x="66" y="20"/>
                  </a:cubicBezTo>
                  <a:cubicBezTo>
                    <a:pt x="83" y="28"/>
                    <a:pt x="100" y="35"/>
                    <a:pt x="116" y="37"/>
                  </a:cubicBezTo>
                  <a:cubicBezTo>
                    <a:pt x="116" y="39"/>
                    <a:pt x="116" y="39"/>
                    <a:pt x="116" y="39"/>
                  </a:cubicBezTo>
                  <a:cubicBezTo>
                    <a:pt x="99" y="38"/>
                    <a:pt x="82" y="30"/>
                    <a:pt x="65" y="22"/>
                  </a:cubicBezTo>
                  <a:cubicBezTo>
                    <a:pt x="47" y="15"/>
                    <a:pt x="30" y="7"/>
                    <a:pt x="15" y="7"/>
                  </a:cubicBezTo>
                  <a:cubicBezTo>
                    <a:pt x="11" y="7"/>
                    <a:pt x="8" y="8"/>
                    <a:pt x="5" y="8"/>
                  </a:cubicBezTo>
                  <a:cubicBezTo>
                    <a:pt x="5" y="8"/>
                    <a:pt x="5" y="9"/>
                    <a:pt x="6" y="9"/>
                  </a:cubicBezTo>
                  <a:cubicBezTo>
                    <a:pt x="7" y="14"/>
                    <a:pt x="8" y="20"/>
                    <a:pt x="8" y="26"/>
                  </a:cubicBezTo>
                  <a:cubicBezTo>
                    <a:pt x="32" y="36"/>
                    <a:pt x="56" y="44"/>
                    <a:pt x="81" y="52"/>
                  </a:cubicBezTo>
                  <a:cubicBezTo>
                    <a:pt x="80" y="54"/>
                    <a:pt x="80" y="54"/>
                    <a:pt x="80" y="54"/>
                  </a:cubicBezTo>
                  <a:cubicBezTo>
                    <a:pt x="56" y="46"/>
                    <a:pt x="32" y="39"/>
                    <a:pt x="9" y="29"/>
                  </a:cubicBezTo>
                  <a:cubicBezTo>
                    <a:pt x="10" y="34"/>
                    <a:pt x="10" y="38"/>
                    <a:pt x="10" y="40"/>
                  </a:cubicBezTo>
                  <a:cubicBezTo>
                    <a:pt x="8" y="40"/>
                    <a:pt x="8" y="40"/>
                    <a:pt x="8" y="40"/>
                  </a:cubicBezTo>
                  <a:cubicBezTo>
                    <a:pt x="8" y="39"/>
                    <a:pt x="7" y="36"/>
                    <a:pt x="7" y="32"/>
                  </a:cubicBezTo>
                  <a:cubicBezTo>
                    <a:pt x="7" y="30"/>
                    <a:pt x="6" y="29"/>
                    <a:pt x="6" y="28"/>
                  </a:cubicBezTo>
                  <a:cubicBezTo>
                    <a:pt x="5" y="27"/>
                    <a:pt x="4" y="27"/>
                    <a:pt x="3" y="26"/>
                  </a:cubicBezTo>
                  <a:cubicBezTo>
                    <a:pt x="4" y="24"/>
                    <a:pt x="4" y="24"/>
                    <a:pt x="4" y="24"/>
                  </a:cubicBezTo>
                  <a:cubicBezTo>
                    <a:pt x="5" y="24"/>
                    <a:pt x="5" y="24"/>
                    <a:pt x="6" y="25"/>
                  </a:cubicBezTo>
                  <a:cubicBezTo>
                    <a:pt x="5" y="20"/>
                    <a:pt x="4" y="16"/>
                    <a:pt x="4" y="12"/>
                  </a:cubicBezTo>
                  <a:cubicBezTo>
                    <a:pt x="3" y="9"/>
                    <a:pt x="2" y="6"/>
                    <a:pt x="2" y="4"/>
                  </a:cubicBezTo>
                  <a:cubicBezTo>
                    <a:pt x="2" y="3"/>
                    <a:pt x="1" y="3"/>
                    <a:pt x="1" y="2"/>
                  </a:cubicBezTo>
                  <a:cubicBezTo>
                    <a:pt x="1" y="2"/>
                    <a:pt x="1" y="2"/>
                    <a:pt x="1" y="2"/>
                  </a:cubicBezTo>
                  <a:lnTo>
                    <a:pt x="0"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9" name="Freeform 178"/>
            <p:cNvSpPr>
              <a:spLocks/>
            </p:cNvSpPr>
            <p:nvPr/>
          </p:nvSpPr>
          <p:spPr bwMode="auto">
            <a:xfrm>
              <a:off x="3010765" y="5168919"/>
              <a:ext cx="249438" cy="109290"/>
            </a:xfrm>
            <a:custGeom>
              <a:avLst/>
              <a:gdLst>
                <a:gd name="T0" fmla="*/ 82 w 82"/>
                <a:gd name="T1" fmla="*/ 36 h 36"/>
                <a:gd name="T2" fmla="*/ 81 w 82"/>
                <a:gd name="T3" fmla="*/ 36 h 36"/>
                <a:gd name="T4" fmla="*/ 76 w 82"/>
                <a:gd name="T5" fmla="*/ 34 h 36"/>
                <a:gd name="T6" fmla="*/ 39 w 82"/>
                <a:gd name="T7" fmla="*/ 16 h 36"/>
                <a:gd name="T8" fmla="*/ 17 w 82"/>
                <a:gd name="T9" fmla="*/ 7 h 36"/>
                <a:gd name="T10" fmla="*/ 0 w 82"/>
                <a:gd name="T11" fmla="*/ 3 h 36"/>
                <a:gd name="T12" fmla="*/ 0 w 82"/>
                <a:gd name="T13" fmla="*/ 0 h 36"/>
                <a:gd name="T14" fmla="*/ 22 w 82"/>
                <a:gd name="T15" fmla="*/ 5 h 36"/>
                <a:gd name="T16" fmla="*/ 61 w 82"/>
                <a:gd name="T17" fmla="*/ 23 h 36"/>
                <a:gd name="T18" fmla="*/ 75 w 82"/>
                <a:gd name="T19" fmla="*/ 30 h 36"/>
                <a:gd name="T20" fmla="*/ 80 w 82"/>
                <a:gd name="T21" fmla="*/ 33 h 36"/>
                <a:gd name="T22" fmla="*/ 81 w 82"/>
                <a:gd name="T23" fmla="*/ 33 h 36"/>
                <a:gd name="T24" fmla="*/ 82 w 82"/>
                <a:gd name="T25" fmla="*/ 33 h 36"/>
                <a:gd name="T26" fmla="*/ 82 w 82"/>
                <a:gd name="T27" fmla="*/ 33 h 36"/>
                <a:gd name="T28" fmla="*/ 82 w 82"/>
                <a:gd name="T29" fmla="*/ 34 h 36"/>
                <a:gd name="T30" fmla="*/ 82 w 82"/>
                <a:gd name="T31" fmla="*/ 34 h 36"/>
                <a:gd name="T32" fmla="*/ 81 w 82"/>
                <a:gd name="T33" fmla="*/ 33 h 36"/>
                <a:gd name="T34" fmla="*/ 82 w 82"/>
                <a:gd name="T3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36">
                  <a:moveTo>
                    <a:pt x="82" y="36"/>
                  </a:moveTo>
                  <a:cubicBezTo>
                    <a:pt x="81" y="36"/>
                    <a:pt x="81" y="36"/>
                    <a:pt x="81" y="36"/>
                  </a:cubicBezTo>
                  <a:cubicBezTo>
                    <a:pt x="80" y="36"/>
                    <a:pt x="78" y="35"/>
                    <a:pt x="76" y="34"/>
                  </a:cubicBezTo>
                  <a:cubicBezTo>
                    <a:pt x="69" y="30"/>
                    <a:pt x="54" y="22"/>
                    <a:pt x="39" y="16"/>
                  </a:cubicBezTo>
                  <a:cubicBezTo>
                    <a:pt x="32" y="12"/>
                    <a:pt x="24" y="9"/>
                    <a:pt x="17" y="7"/>
                  </a:cubicBezTo>
                  <a:cubicBezTo>
                    <a:pt x="11" y="4"/>
                    <a:pt x="4" y="3"/>
                    <a:pt x="0" y="3"/>
                  </a:cubicBezTo>
                  <a:cubicBezTo>
                    <a:pt x="0" y="0"/>
                    <a:pt x="0" y="0"/>
                    <a:pt x="0" y="0"/>
                  </a:cubicBezTo>
                  <a:cubicBezTo>
                    <a:pt x="6" y="0"/>
                    <a:pt x="14" y="2"/>
                    <a:pt x="22" y="5"/>
                  </a:cubicBezTo>
                  <a:cubicBezTo>
                    <a:pt x="35" y="10"/>
                    <a:pt x="49" y="17"/>
                    <a:pt x="61" y="23"/>
                  </a:cubicBezTo>
                  <a:cubicBezTo>
                    <a:pt x="67" y="26"/>
                    <a:pt x="72" y="29"/>
                    <a:pt x="75" y="30"/>
                  </a:cubicBezTo>
                  <a:cubicBezTo>
                    <a:pt x="77" y="31"/>
                    <a:pt x="79" y="32"/>
                    <a:pt x="80" y="33"/>
                  </a:cubicBezTo>
                  <a:cubicBezTo>
                    <a:pt x="80" y="33"/>
                    <a:pt x="81" y="33"/>
                    <a:pt x="81" y="33"/>
                  </a:cubicBezTo>
                  <a:cubicBezTo>
                    <a:pt x="82" y="33"/>
                    <a:pt x="82" y="33"/>
                    <a:pt x="82" y="33"/>
                  </a:cubicBezTo>
                  <a:cubicBezTo>
                    <a:pt x="82" y="33"/>
                    <a:pt x="82" y="33"/>
                    <a:pt x="82" y="33"/>
                  </a:cubicBezTo>
                  <a:cubicBezTo>
                    <a:pt x="82" y="34"/>
                    <a:pt x="82" y="34"/>
                    <a:pt x="82" y="34"/>
                  </a:cubicBezTo>
                  <a:cubicBezTo>
                    <a:pt x="82" y="34"/>
                    <a:pt x="82" y="34"/>
                    <a:pt x="82" y="34"/>
                  </a:cubicBezTo>
                  <a:cubicBezTo>
                    <a:pt x="81" y="33"/>
                    <a:pt x="81" y="33"/>
                    <a:pt x="81" y="33"/>
                  </a:cubicBezTo>
                  <a:cubicBezTo>
                    <a:pt x="82" y="36"/>
                    <a:pt x="82" y="36"/>
                    <a:pt x="82" y="3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0" name="Freeform 179"/>
            <p:cNvSpPr>
              <a:spLocks/>
            </p:cNvSpPr>
            <p:nvPr/>
          </p:nvSpPr>
          <p:spPr bwMode="auto">
            <a:xfrm>
              <a:off x="3111055" y="4058020"/>
              <a:ext cx="96432" cy="102861"/>
            </a:xfrm>
            <a:custGeom>
              <a:avLst/>
              <a:gdLst>
                <a:gd name="T0" fmla="*/ 22 w 32"/>
                <a:gd name="T1" fmla="*/ 13 h 34"/>
                <a:gd name="T2" fmla="*/ 32 w 32"/>
                <a:gd name="T3" fmla="*/ 34 h 34"/>
                <a:gd name="T4" fmla="*/ 32 w 32"/>
                <a:gd name="T5" fmla="*/ 34 h 34"/>
                <a:gd name="T6" fmla="*/ 29 w 32"/>
                <a:gd name="T7" fmla="*/ 34 h 34"/>
                <a:gd name="T8" fmla="*/ 29 w 32"/>
                <a:gd name="T9" fmla="*/ 34 h 34"/>
                <a:gd name="T10" fmla="*/ 20 w 32"/>
                <a:gd name="T11" fmla="*/ 15 h 34"/>
                <a:gd name="T12" fmla="*/ 0 w 32"/>
                <a:gd name="T13" fmla="*/ 2 h 34"/>
                <a:gd name="T14" fmla="*/ 0 w 32"/>
                <a:gd name="T15" fmla="*/ 0 h 34"/>
                <a:gd name="T16" fmla="*/ 22 w 32"/>
                <a:gd name="T17" fmla="*/ 1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4">
                  <a:moveTo>
                    <a:pt x="22" y="13"/>
                  </a:moveTo>
                  <a:cubicBezTo>
                    <a:pt x="28" y="19"/>
                    <a:pt x="32" y="27"/>
                    <a:pt x="32" y="34"/>
                  </a:cubicBezTo>
                  <a:cubicBezTo>
                    <a:pt x="32" y="34"/>
                    <a:pt x="32" y="34"/>
                    <a:pt x="32" y="34"/>
                  </a:cubicBezTo>
                  <a:cubicBezTo>
                    <a:pt x="29" y="34"/>
                    <a:pt x="29" y="34"/>
                    <a:pt x="29" y="34"/>
                  </a:cubicBezTo>
                  <a:cubicBezTo>
                    <a:pt x="29" y="34"/>
                    <a:pt x="29" y="34"/>
                    <a:pt x="29" y="34"/>
                  </a:cubicBezTo>
                  <a:cubicBezTo>
                    <a:pt x="30" y="28"/>
                    <a:pt x="26" y="21"/>
                    <a:pt x="20" y="15"/>
                  </a:cubicBezTo>
                  <a:cubicBezTo>
                    <a:pt x="15" y="9"/>
                    <a:pt x="7" y="4"/>
                    <a:pt x="0" y="2"/>
                  </a:cubicBezTo>
                  <a:cubicBezTo>
                    <a:pt x="0" y="0"/>
                    <a:pt x="0" y="0"/>
                    <a:pt x="0" y="0"/>
                  </a:cubicBezTo>
                  <a:cubicBezTo>
                    <a:pt x="8" y="1"/>
                    <a:pt x="16" y="7"/>
                    <a:pt x="2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1" name="Freeform 180"/>
            <p:cNvSpPr>
              <a:spLocks/>
            </p:cNvSpPr>
            <p:nvPr/>
          </p:nvSpPr>
          <p:spPr bwMode="auto">
            <a:xfrm>
              <a:off x="3509641" y="3982160"/>
              <a:ext cx="100289" cy="189007"/>
            </a:xfrm>
            <a:custGeom>
              <a:avLst/>
              <a:gdLst>
                <a:gd name="T0" fmla="*/ 3 w 33"/>
                <a:gd name="T1" fmla="*/ 60 h 62"/>
                <a:gd name="T2" fmla="*/ 1 w 33"/>
                <a:gd name="T3" fmla="*/ 59 h 62"/>
                <a:gd name="T4" fmla="*/ 28 w 33"/>
                <a:gd name="T5" fmla="*/ 2 h 62"/>
                <a:gd name="T6" fmla="*/ 32 w 33"/>
                <a:gd name="T7" fmla="*/ 4 h 62"/>
                <a:gd name="T8" fmla="*/ 3 w 33"/>
                <a:gd name="T9" fmla="*/ 60 h 62"/>
              </a:gdLst>
              <a:ahLst/>
              <a:cxnLst>
                <a:cxn ang="0">
                  <a:pos x="T0" y="T1"/>
                </a:cxn>
                <a:cxn ang="0">
                  <a:pos x="T2" y="T3"/>
                </a:cxn>
                <a:cxn ang="0">
                  <a:pos x="T4" y="T5"/>
                </a:cxn>
                <a:cxn ang="0">
                  <a:pos x="T6" y="T7"/>
                </a:cxn>
                <a:cxn ang="0">
                  <a:pos x="T8" y="T9"/>
                </a:cxn>
              </a:cxnLst>
              <a:rect l="0" t="0" r="r" b="b"/>
              <a:pathLst>
                <a:path w="33" h="62">
                  <a:moveTo>
                    <a:pt x="3" y="60"/>
                  </a:moveTo>
                  <a:cubicBezTo>
                    <a:pt x="3" y="62"/>
                    <a:pt x="0" y="60"/>
                    <a:pt x="1" y="59"/>
                  </a:cubicBezTo>
                  <a:cubicBezTo>
                    <a:pt x="7" y="39"/>
                    <a:pt x="20" y="21"/>
                    <a:pt x="28" y="2"/>
                  </a:cubicBezTo>
                  <a:cubicBezTo>
                    <a:pt x="29" y="0"/>
                    <a:pt x="33" y="2"/>
                    <a:pt x="32" y="4"/>
                  </a:cubicBezTo>
                  <a:cubicBezTo>
                    <a:pt x="23" y="23"/>
                    <a:pt x="11" y="40"/>
                    <a:pt x="3" y="6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2" name="Freeform 181"/>
            <p:cNvSpPr>
              <a:spLocks/>
            </p:cNvSpPr>
            <p:nvPr/>
          </p:nvSpPr>
          <p:spPr bwMode="auto">
            <a:xfrm>
              <a:off x="3035195" y="3705721"/>
              <a:ext cx="276439" cy="263581"/>
            </a:xfrm>
            <a:custGeom>
              <a:avLst/>
              <a:gdLst>
                <a:gd name="T0" fmla="*/ 82 w 91"/>
                <a:gd name="T1" fmla="*/ 13 h 87"/>
                <a:gd name="T2" fmla="*/ 60 w 91"/>
                <a:gd name="T3" fmla="*/ 23 h 87"/>
                <a:gd name="T4" fmla="*/ 39 w 91"/>
                <a:gd name="T5" fmla="*/ 38 h 87"/>
                <a:gd name="T6" fmla="*/ 4 w 91"/>
                <a:gd name="T7" fmla="*/ 84 h 87"/>
                <a:gd name="T8" fmla="*/ 0 w 91"/>
                <a:gd name="T9" fmla="*/ 83 h 87"/>
                <a:gd name="T10" fmla="*/ 29 w 91"/>
                <a:gd name="T11" fmla="*/ 41 h 87"/>
                <a:gd name="T12" fmla="*/ 55 w 91"/>
                <a:gd name="T13" fmla="*/ 21 h 87"/>
                <a:gd name="T14" fmla="*/ 66 w 91"/>
                <a:gd name="T15" fmla="*/ 15 h 87"/>
                <a:gd name="T16" fmla="*/ 81 w 91"/>
                <a:gd name="T17" fmla="*/ 7 h 87"/>
                <a:gd name="T18" fmla="*/ 82 w 91"/>
                <a:gd name="T19" fmla="*/ 1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87">
                  <a:moveTo>
                    <a:pt x="82" y="13"/>
                  </a:moveTo>
                  <a:cubicBezTo>
                    <a:pt x="77" y="11"/>
                    <a:pt x="64" y="20"/>
                    <a:pt x="60" y="23"/>
                  </a:cubicBezTo>
                  <a:cubicBezTo>
                    <a:pt x="53" y="27"/>
                    <a:pt x="46" y="32"/>
                    <a:pt x="39" y="38"/>
                  </a:cubicBezTo>
                  <a:cubicBezTo>
                    <a:pt x="24" y="49"/>
                    <a:pt x="8" y="65"/>
                    <a:pt x="4" y="84"/>
                  </a:cubicBezTo>
                  <a:cubicBezTo>
                    <a:pt x="4" y="87"/>
                    <a:pt x="0" y="86"/>
                    <a:pt x="0" y="83"/>
                  </a:cubicBezTo>
                  <a:cubicBezTo>
                    <a:pt x="3" y="66"/>
                    <a:pt x="16" y="52"/>
                    <a:pt x="29" y="41"/>
                  </a:cubicBezTo>
                  <a:cubicBezTo>
                    <a:pt x="37" y="33"/>
                    <a:pt x="46" y="27"/>
                    <a:pt x="55" y="21"/>
                  </a:cubicBezTo>
                  <a:cubicBezTo>
                    <a:pt x="58" y="18"/>
                    <a:pt x="62" y="16"/>
                    <a:pt x="66" y="15"/>
                  </a:cubicBezTo>
                  <a:cubicBezTo>
                    <a:pt x="70" y="12"/>
                    <a:pt x="78" y="11"/>
                    <a:pt x="81" y="7"/>
                  </a:cubicBezTo>
                  <a:cubicBezTo>
                    <a:pt x="87" y="0"/>
                    <a:pt x="91" y="16"/>
                    <a:pt x="8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3" name="Freeform 182"/>
            <p:cNvSpPr>
              <a:spLocks/>
            </p:cNvSpPr>
            <p:nvPr/>
          </p:nvSpPr>
          <p:spPr bwMode="auto">
            <a:xfrm>
              <a:off x="2886046" y="4529895"/>
              <a:ext cx="738028" cy="57859"/>
            </a:xfrm>
            <a:custGeom>
              <a:avLst/>
              <a:gdLst>
                <a:gd name="T0" fmla="*/ 2 w 243"/>
                <a:gd name="T1" fmla="*/ 13 h 19"/>
                <a:gd name="T2" fmla="*/ 123 w 243"/>
                <a:gd name="T3" fmla="*/ 7 h 19"/>
                <a:gd name="T4" fmla="*/ 181 w 243"/>
                <a:gd name="T5" fmla="*/ 3 h 19"/>
                <a:gd name="T6" fmla="*/ 241 w 243"/>
                <a:gd name="T7" fmla="*/ 2 h 19"/>
                <a:gd name="T8" fmla="*/ 240 w 243"/>
                <a:gd name="T9" fmla="*/ 7 h 19"/>
                <a:gd name="T10" fmla="*/ 182 w 243"/>
                <a:gd name="T11" fmla="*/ 9 h 19"/>
                <a:gd name="T12" fmla="*/ 123 w 243"/>
                <a:gd name="T13" fmla="*/ 12 h 19"/>
                <a:gd name="T14" fmla="*/ 32 w 243"/>
                <a:gd name="T15" fmla="*/ 16 h 19"/>
                <a:gd name="T16" fmla="*/ 30 w 243"/>
                <a:gd name="T17" fmla="*/ 18 h 19"/>
                <a:gd name="T18" fmla="*/ 3 w 243"/>
                <a:gd name="T19" fmla="*/ 17 h 19"/>
                <a:gd name="T20" fmla="*/ 2 w 243"/>
                <a:gd name="T21"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19">
                  <a:moveTo>
                    <a:pt x="2" y="13"/>
                  </a:moveTo>
                  <a:cubicBezTo>
                    <a:pt x="42" y="12"/>
                    <a:pt x="83" y="9"/>
                    <a:pt x="123" y="7"/>
                  </a:cubicBezTo>
                  <a:cubicBezTo>
                    <a:pt x="142" y="5"/>
                    <a:pt x="162" y="4"/>
                    <a:pt x="181" y="3"/>
                  </a:cubicBezTo>
                  <a:cubicBezTo>
                    <a:pt x="201" y="2"/>
                    <a:pt x="221" y="0"/>
                    <a:pt x="241" y="2"/>
                  </a:cubicBezTo>
                  <a:cubicBezTo>
                    <a:pt x="243" y="3"/>
                    <a:pt x="243" y="6"/>
                    <a:pt x="240" y="7"/>
                  </a:cubicBezTo>
                  <a:cubicBezTo>
                    <a:pt x="221" y="9"/>
                    <a:pt x="201" y="8"/>
                    <a:pt x="182" y="9"/>
                  </a:cubicBezTo>
                  <a:cubicBezTo>
                    <a:pt x="162" y="10"/>
                    <a:pt x="143" y="11"/>
                    <a:pt x="123" y="12"/>
                  </a:cubicBezTo>
                  <a:cubicBezTo>
                    <a:pt x="93" y="14"/>
                    <a:pt x="62" y="16"/>
                    <a:pt x="32" y="16"/>
                  </a:cubicBezTo>
                  <a:cubicBezTo>
                    <a:pt x="32" y="17"/>
                    <a:pt x="32" y="19"/>
                    <a:pt x="30" y="18"/>
                  </a:cubicBezTo>
                  <a:cubicBezTo>
                    <a:pt x="21" y="17"/>
                    <a:pt x="12" y="17"/>
                    <a:pt x="3" y="17"/>
                  </a:cubicBezTo>
                  <a:cubicBezTo>
                    <a:pt x="0" y="17"/>
                    <a:pt x="0" y="13"/>
                    <a:pt x="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grpSp>
      <p:sp>
        <p:nvSpPr>
          <p:cNvPr id="24" name="Freeform 130"/>
          <p:cNvSpPr>
            <a:spLocks noEditPoints="1"/>
          </p:cNvSpPr>
          <p:nvPr/>
        </p:nvSpPr>
        <p:spPr bwMode="auto">
          <a:xfrm>
            <a:off x="10476503" y="5675085"/>
            <a:ext cx="948205" cy="884473"/>
          </a:xfrm>
          <a:custGeom>
            <a:avLst/>
            <a:gdLst>
              <a:gd name="T0" fmla="*/ 71 w 84"/>
              <a:gd name="T1" fmla="*/ 86 h 97"/>
              <a:gd name="T2" fmla="*/ 49 w 84"/>
              <a:gd name="T3" fmla="*/ 0 h 97"/>
              <a:gd name="T4" fmla="*/ 0 w 84"/>
              <a:gd name="T5" fmla="*/ 56 h 97"/>
              <a:gd name="T6" fmla="*/ 46 w 84"/>
              <a:gd name="T7" fmla="*/ 74 h 97"/>
              <a:gd name="T8" fmla="*/ 36 w 84"/>
              <a:gd name="T9" fmla="*/ 86 h 97"/>
              <a:gd name="T10" fmla="*/ 34 w 84"/>
              <a:gd name="T11" fmla="*/ 71 h 97"/>
              <a:gd name="T12" fmla="*/ 19 w 84"/>
              <a:gd name="T13" fmla="*/ 89 h 97"/>
              <a:gd name="T14" fmla="*/ 28 w 84"/>
              <a:gd name="T15" fmla="*/ 86 h 97"/>
              <a:gd name="T16" fmla="*/ 14 w 84"/>
              <a:gd name="T17" fmla="*/ 86 h 97"/>
              <a:gd name="T18" fmla="*/ 32 w 84"/>
              <a:gd name="T19" fmla="*/ 72 h 97"/>
              <a:gd name="T20" fmla="*/ 55 w 84"/>
              <a:gd name="T21" fmla="*/ 71 h 97"/>
              <a:gd name="T22" fmla="*/ 39 w 84"/>
              <a:gd name="T23" fmla="*/ 77 h 97"/>
              <a:gd name="T24" fmla="*/ 22 w 84"/>
              <a:gd name="T25" fmla="*/ 85 h 97"/>
              <a:gd name="T26" fmla="*/ 63 w 84"/>
              <a:gd name="T27" fmla="*/ 60 h 97"/>
              <a:gd name="T28" fmla="*/ 52 w 84"/>
              <a:gd name="T29" fmla="*/ 56 h 97"/>
              <a:gd name="T30" fmla="*/ 16 w 84"/>
              <a:gd name="T31" fmla="*/ 84 h 97"/>
              <a:gd name="T32" fmla="*/ 13 w 84"/>
              <a:gd name="T33" fmla="*/ 80 h 97"/>
              <a:gd name="T34" fmla="*/ 39 w 84"/>
              <a:gd name="T35" fmla="*/ 58 h 97"/>
              <a:gd name="T36" fmla="*/ 28 w 84"/>
              <a:gd name="T37" fmla="*/ 63 h 97"/>
              <a:gd name="T38" fmla="*/ 10 w 84"/>
              <a:gd name="T39" fmla="*/ 82 h 97"/>
              <a:gd name="T40" fmla="*/ 23 w 84"/>
              <a:gd name="T41" fmla="*/ 62 h 97"/>
              <a:gd name="T42" fmla="*/ 17 w 84"/>
              <a:gd name="T43" fmla="*/ 57 h 97"/>
              <a:gd name="T44" fmla="*/ 14 w 84"/>
              <a:gd name="T45" fmla="*/ 65 h 97"/>
              <a:gd name="T46" fmla="*/ 7 w 84"/>
              <a:gd name="T47" fmla="*/ 60 h 97"/>
              <a:gd name="T48" fmla="*/ 7 w 84"/>
              <a:gd name="T49" fmla="*/ 60 h 97"/>
              <a:gd name="T50" fmla="*/ 27 w 84"/>
              <a:gd name="T51" fmla="*/ 58 h 97"/>
              <a:gd name="T52" fmla="*/ 26 w 84"/>
              <a:gd name="T53" fmla="*/ 58 h 97"/>
              <a:gd name="T54" fmla="*/ 26 w 84"/>
              <a:gd name="T55" fmla="*/ 58 h 97"/>
              <a:gd name="T56" fmla="*/ 13 w 84"/>
              <a:gd name="T57" fmla="*/ 62 h 97"/>
              <a:gd name="T58" fmla="*/ 9 w 84"/>
              <a:gd name="T59" fmla="*/ 61 h 97"/>
              <a:gd name="T60" fmla="*/ 15 w 84"/>
              <a:gd name="T61" fmla="*/ 62 h 97"/>
              <a:gd name="T62" fmla="*/ 5 w 84"/>
              <a:gd name="T63" fmla="*/ 62 h 97"/>
              <a:gd name="T64" fmla="*/ 7 w 84"/>
              <a:gd name="T65" fmla="*/ 58 h 97"/>
              <a:gd name="T66" fmla="*/ 3 w 84"/>
              <a:gd name="T67" fmla="*/ 59 h 97"/>
              <a:gd name="T68" fmla="*/ 39 w 84"/>
              <a:gd name="T69" fmla="*/ 61 h 97"/>
              <a:gd name="T70" fmla="*/ 29 w 84"/>
              <a:gd name="T71" fmla="*/ 93 h 97"/>
              <a:gd name="T72" fmla="*/ 61 w 84"/>
              <a:gd name="T73" fmla="*/ 66 h 97"/>
              <a:gd name="T74" fmla="*/ 35 w 84"/>
              <a:gd name="T75" fmla="*/ 93 h 97"/>
              <a:gd name="T76" fmla="*/ 40 w 84"/>
              <a:gd name="T77" fmla="*/ 94 h 97"/>
              <a:gd name="T78" fmla="*/ 47 w 84"/>
              <a:gd name="T79" fmla="*/ 93 h 97"/>
              <a:gd name="T80" fmla="*/ 54 w 84"/>
              <a:gd name="T81" fmla="*/ 90 h 97"/>
              <a:gd name="T82" fmla="*/ 71 w 84"/>
              <a:gd name="T83" fmla="*/ 79 h 97"/>
              <a:gd name="T84" fmla="*/ 63 w 84"/>
              <a:gd name="T85" fmla="*/ 87 h 97"/>
              <a:gd name="T86" fmla="*/ 67 w 84"/>
              <a:gd name="T87" fmla="*/ 81 h 97"/>
              <a:gd name="T88" fmla="*/ 77 w 84"/>
              <a:gd name="T89" fmla="*/ 66 h 97"/>
              <a:gd name="T90" fmla="*/ 77 w 84"/>
              <a:gd name="T91" fmla="*/ 64 h 97"/>
              <a:gd name="T92" fmla="*/ 44 w 84"/>
              <a:gd name="T93" fmla="*/ 90 h 97"/>
              <a:gd name="T94" fmla="*/ 45 w 84"/>
              <a:gd name="T95" fmla="*/ 85 h 97"/>
              <a:gd name="T96" fmla="*/ 71 w 84"/>
              <a:gd name="T97" fmla="*/ 60 h 97"/>
              <a:gd name="T98" fmla="*/ 34 w 84"/>
              <a:gd name="T99" fmla="*/ 27 h 97"/>
              <a:gd name="T100" fmla="*/ 49 w 84"/>
              <a:gd name="T101" fmla="*/ 25 h 97"/>
              <a:gd name="T102" fmla="*/ 60 w 84"/>
              <a:gd name="T103" fmla="*/ 55 h 97"/>
              <a:gd name="T104" fmla="*/ 34 w 84"/>
              <a:gd name="T105" fmla="*/ 2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4" h="97">
                <a:moveTo>
                  <a:pt x="0" y="58"/>
                </a:moveTo>
                <a:cubicBezTo>
                  <a:pt x="0" y="58"/>
                  <a:pt x="0" y="59"/>
                  <a:pt x="0" y="60"/>
                </a:cubicBezTo>
                <a:cubicBezTo>
                  <a:pt x="0" y="70"/>
                  <a:pt x="4" y="79"/>
                  <a:pt x="10" y="86"/>
                </a:cubicBezTo>
                <a:cubicBezTo>
                  <a:pt x="18" y="95"/>
                  <a:pt x="32" y="97"/>
                  <a:pt x="42" y="97"/>
                </a:cubicBezTo>
                <a:cubicBezTo>
                  <a:pt x="53" y="97"/>
                  <a:pt x="63" y="92"/>
                  <a:pt x="71" y="86"/>
                </a:cubicBezTo>
                <a:cubicBezTo>
                  <a:pt x="78" y="80"/>
                  <a:pt x="80" y="72"/>
                  <a:pt x="81" y="63"/>
                </a:cubicBezTo>
                <a:cubicBezTo>
                  <a:pt x="84" y="44"/>
                  <a:pt x="72" y="24"/>
                  <a:pt x="51" y="24"/>
                </a:cubicBezTo>
                <a:cubicBezTo>
                  <a:pt x="52" y="17"/>
                  <a:pt x="52" y="9"/>
                  <a:pt x="51" y="2"/>
                </a:cubicBezTo>
                <a:cubicBezTo>
                  <a:pt x="51" y="1"/>
                  <a:pt x="50" y="1"/>
                  <a:pt x="50" y="1"/>
                </a:cubicBezTo>
                <a:cubicBezTo>
                  <a:pt x="50" y="0"/>
                  <a:pt x="49" y="0"/>
                  <a:pt x="49" y="0"/>
                </a:cubicBezTo>
                <a:cubicBezTo>
                  <a:pt x="44" y="0"/>
                  <a:pt x="40" y="1"/>
                  <a:pt x="36" y="0"/>
                </a:cubicBezTo>
                <a:cubicBezTo>
                  <a:pt x="35" y="0"/>
                  <a:pt x="34" y="0"/>
                  <a:pt x="34" y="1"/>
                </a:cubicBezTo>
                <a:cubicBezTo>
                  <a:pt x="33" y="1"/>
                  <a:pt x="33" y="2"/>
                  <a:pt x="33" y="2"/>
                </a:cubicBezTo>
                <a:cubicBezTo>
                  <a:pt x="33" y="10"/>
                  <a:pt x="34" y="17"/>
                  <a:pt x="33" y="24"/>
                </a:cubicBezTo>
                <a:cubicBezTo>
                  <a:pt x="16" y="23"/>
                  <a:pt x="2" y="40"/>
                  <a:pt x="0" y="56"/>
                </a:cubicBezTo>
                <a:cubicBezTo>
                  <a:pt x="0" y="57"/>
                  <a:pt x="0" y="57"/>
                  <a:pt x="0" y="58"/>
                </a:cubicBezTo>
                <a:close/>
                <a:moveTo>
                  <a:pt x="28" y="92"/>
                </a:moveTo>
                <a:cubicBezTo>
                  <a:pt x="28" y="92"/>
                  <a:pt x="28" y="92"/>
                  <a:pt x="28" y="92"/>
                </a:cubicBezTo>
                <a:cubicBezTo>
                  <a:pt x="27" y="92"/>
                  <a:pt x="25" y="92"/>
                  <a:pt x="23" y="91"/>
                </a:cubicBezTo>
                <a:cubicBezTo>
                  <a:pt x="30" y="85"/>
                  <a:pt x="38" y="79"/>
                  <a:pt x="46" y="74"/>
                </a:cubicBezTo>
                <a:cubicBezTo>
                  <a:pt x="49" y="72"/>
                  <a:pt x="52" y="70"/>
                  <a:pt x="54" y="68"/>
                </a:cubicBezTo>
                <a:cubicBezTo>
                  <a:pt x="57" y="66"/>
                  <a:pt x="59" y="64"/>
                  <a:pt x="61" y="63"/>
                </a:cubicBezTo>
                <a:cubicBezTo>
                  <a:pt x="63" y="61"/>
                  <a:pt x="65" y="60"/>
                  <a:pt x="62" y="63"/>
                </a:cubicBezTo>
                <a:cubicBezTo>
                  <a:pt x="57" y="68"/>
                  <a:pt x="51" y="72"/>
                  <a:pt x="45" y="77"/>
                </a:cubicBezTo>
                <a:cubicBezTo>
                  <a:pt x="42" y="80"/>
                  <a:pt x="39" y="83"/>
                  <a:pt x="36" y="86"/>
                </a:cubicBezTo>
                <a:cubicBezTo>
                  <a:pt x="34" y="88"/>
                  <a:pt x="33" y="89"/>
                  <a:pt x="31" y="90"/>
                </a:cubicBezTo>
                <a:cubicBezTo>
                  <a:pt x="30" y="91"/>
                  <a:pt x="29" y="92"/>
                  <a:pt x="28" y="92"/>
                </a:cubicBezTo>
                <a:close/>
                <a:moveTo>
                  <a:pt x="17" y="88"/>
                </a:moveTo>
                <a:cubicBezTo>
                  <a:pt x="17" y="88"/>
                  <a:pt x="17" y="88"/>
                  <a:pt x="17" y="88"/>
                </a:cubicBezTo>
                <a:cubicBezTo>
                  <a:pt x="23" y="82"/>
                  <a:pt x="28" y="77"/>
                  <a:pt x="34" y="71"/>
                </a:cubicBezTo>
                <a:cubicBezTo>
                  <a:pt x="38" y="68"/>
                  <a:pt x="41" y="65"/>
                  <a:pt x="45" y="63"/>
                </a:cubicBezTo>
                <a:cubicBezTo>
                  <a:pt x="48" y="61"/>
                  <a:pt x="52" y="59"/>
                  <a:pt x="53" y="57"/>
                </a:cubicBezTo>
                <a:cubicBezTo>
                  <a:pt x="47" y="63"/>
                  <a:pt x="40" y="69"/>
                  <a:pt x="34" y="74"/>
                </a:cubicBezTo>
                <a:cubicBezTo>
                  <a:pt x="28" y="79"/>
                  <a:pt x="23" y="83"/>
                  <a:pt x="19" y="88"/>
                </a:cubicBezTo>
                <a:cubicBezTo>
                  <a:pt x="18" y="89"/>
                  <a:pt x="19" y="89"/>
                  <a:pt x="19" y="89"/>
                </a:cubicBezTo>
                <a:cubicBezTo>
                  <a:pt x="25" y="85"/>
                  <a:pt x="32" y="80"/>
                  <a:pt x="38" y="75"/>
                </a:cubicBezTo>
                <a:cubicBezTo>
                  <a:pt x="44" y="70"/>
                  <a:pt x="51" y="64"/>
                  <a:pt x="58" y="60"/>
                </a:cubicBezTo>
                <a:cubicBezTo>
                  <a:pt x="55" y="62"/>
                  <a:pt x="52" y="65"/>
                  <a:pt x="49" y="67"/>
                </a:cubicBezTo>
                <a:cubicBezTo>
                  <a:pt x="45" y="70"/>
                  <a:pt x="42" y="73"/>
                  <a:pt x="38" y="76"/>
                </a:cubicBezTo>
                <a:cubicBezTo>
                  <a:pt x="35" y="79"/>
                  <a:pt x="32" y="83"/>
                  <a:pt x="28" y="86"/>
                </a:cubicBezTo>
                <a:cubicBezTo>
                  <a:pt x="26" y="87"/>
                  <a:pt x="24" y="88"/>
                  <a:pt x="22" y="91"/>
                </a:cubicBezTo>
                <a:cubicBezTo>
                  <a:pt x="20" y="90"/>
                  <a:pt x="18" y="89"/>
                  <a:pt x="17" y="88"/>
                </a:cubicBezTo>
                <a:close/>
                <a:moveTo>
                  <a:pt x="16" y="87"/>
                </a:moveTo>
                <a:cubicBezTo>
                  <a:pt x="16" y="87"/>
                  <a:pt x="16" y="87"/>
                  <a:pt x="16" y="87"/>
                </a:cubicBezTo>
                <a:cubicBezTo>
                  <a:pt x="16" y="87"/>
                  <a:pt x="15" y="87"/>
                  <a:pt x="14" y="86"/>
                </a:cubicBezTo>
                <a:cubicBezTo>
                  <a:pt x="20" y="81"/>
                  <a:pt x="26" y="76"/>
                  <a:pt x="32" y="70"/>
                </a:cubicBezTo>
                <a:cubicBezTo>
                  <a:pt x="36" y="67"/>
                  <a:pt x="39" y="65"/>
                  <a:pt x="43" y="62"/>
                </a:cubicBezTo>
                <a:cubicBezTo>
                  <a:pt x="45" y="60"/>
                  <a:pt x="47" y="59"/>
                  <a:pt x="49" y="58"/>
                </a:cubicBezTo>
                <a:cubicBezTo>
                  <a:pt x="53" y="55"/>
                  <a:pt x="48" y="58"/>
                  <a:pt x="47" y="59"/>
                </a:cubicBezTo>
                <a:cubicBezTo>
                  <a:pt x="42" y="63"/>
                  <a:pt x="37" y="67"/>
                  <a:pt x="32" y="72"/>
                </a:cubicBezTo>
                <a:cubicBezTo>
                  <a:pt x="27" y="77"/>
                  <a:pt x="21" y="81"/>
                  <a:pt x="16" y="87"/>
                </a:cubicBezTo>
                <a:close/>
                <a:moveTo>
                  <a:pt x="48" y="76"/>
                </a:moveTo>
                <a:cubicBezTo>
                  <a:pt x="54" y="71"/>
                  <a:pt x="60" y="67"/>
                  <a:pt x="64" y="61"/>
                </a:cubicBezTo>
                <a:cubicBezTo>
                  <a:pt x="65" y="61"/>
                  <a:pt x="65" y="61"/>
                  <a:pt x="66" y="61"/>
                </a:cubicBezTo>
                <a:cubicBezTo>
                  <a:pt x="62" y="64"/>
                  <a:pt x="58" y="68"/>
                  <a:pt x="55" y="71"/>
                </a:cubicBezTo>
                <a:cubicBezTo>
                  <a:pt x="49" y="76"/>
                  <a:pt x="44" y="81"/>
                  <a:pt x="38" y="85"/>
                </a:cubicBezTo>
                <a:cubicBezTo>
                  <a:pt x="41" y="82"/>
                  <a:pt x="44" y="79"/>
                  <a:pt x="48" y="76"/>
                </a:cubicBezTo>
                <a:close/>
                <a:moveTo>
                  <a:pt x="46" y="73"/>
                </a:moveTo>
                <a:cubicBezTo>
                  <a:pt x="41" y="76"/>
                  <a:pt x="37" y="79"/>
                  <a:pt x="33" y="83"/>
                </a:cubicBezTo>
                <a:cubicBezTo>
                  <a:pt x="35" y="81"/>
                  <a:pt x="37" y="79"/>
                  <a:pt x="39" y="77"/>
                </a:cubicBezTo>
                <a:cubicBezTo>
                  <a:pt x="45" y="70"/>
                  <a:pt x="53" y="65"/>
                  <a:pt x="59" y="59"/>
                </a:cubicBezTo>
                <a:cubicBezTo>
                  <a:pt x="60" y="59"/>
                  <a:pt x="59" y="59"/>
                  <a:pt x="59" y="59"/>
                </a:cubicBezTo>
                <a:cubicBezTo>
                  <a:pt x="53" y="61"/>
                  <a:pt x="48" y="66"/>
                  <a:pt x="43" y="70"/>
                </a:cubicBezTo>
                <a:cubicBezTo>
                  <a:pt x="36" y="76"/>
                  <a:pt x="29" y="81"/>
                  <a:pt x="22" y="86"/>
                </a:cubicBezTo>
                <a:cubicBezTo>
                  <a:pt x="18" y="89"/>
                  <a:pt x="22" y="86"/>
                  <a:pt x="22" y="85"/>
                </a:cubicBezTo>
                <a:cubicBezTo>
                  <a:pt x="23" y="84"/>
                  <a:pt x="25" y="82"/>
                  <a:pt x="27" y="81"/>
                </a:cubicBezTo>
                <a:cubicBezTo>
                  <a:pt x="29" y="79"/>
                  <a:pt x="32" y="76"/>
                  <a:pt x="35" y="74"/>
                </a:cubicBezTo>
                <a:cubicBezTo>
                  <a:pt x="42" y="68"/>
                  <a:pt x="49" y="62"/>
                  <a:pt x="55" y="56"/>
                </a:cubicBezTo>
                <a:cubicBezTo>
                  <a:pt x="55" y="56"/>
                  <a:pt x="55" y="56"/>
                  <a:pt x="55" y="56"/>
                </a:cubicBezTo>
                <a:cubicBezTo>
                  <a:pt x="58" y="57"/>
                  <a:pt x="60" y="59"/>
                  <a:pt x="63" y="60"/>
                </a:cubicBezTo>
                <a:cubicBezTo>
                  <a:pt x="57" y="64"/>
                  <a:pt x="52" y="69"/>
                  <a:pt x="46" y="73"/>
                </a:cubicBezTo>
                <a:close/>
                <a:moveTo>
                  <a:pt x="40" y="66"/>
                </a:moveTo>
                <a:cubicBezTo>
                  <a:pt x="41" y="65"/>
                  <a:pt x="42" y="63"/>
                  <a:pt x="44" y="62"/>
                </a:cubicBezTo>
                <a:cubicBezTo>
                  <a:pt x="47" y="60"/>
                  <a:pt x="49" y="59"/>
                  <a:pt x="52" y="56"/>
                </a:cubicBezTo>
                <a:cubicBezTo>
                  <a:pt x="52" y="56"/>
                  <a:pt x="52" y="56"/>
                  <a:pt x="52" y="56"/>
                </a:cubicBezTo>
                <a:cubicBezTo>
                  <a:pt x="52" y="56"/>
                  <a:pt x="53" y="56"/>
                  <a:pt x="53" y="56"/>
                </a:cubicBezTo>
                <a:cubicBezTo>
                  <a:pt x="53" y="56"/>
                  <a:pt x="54" y="56"/>
                  <a:pt x="54" y="56"/>
                </a:cubicBezTo>
                <a:cubicBezTo>
                  <a:pt x="49" y="59"/>
                  <a:pt x="44" y="62"/>
                  <a:pt x="40" y="66"/>
                </a:cubicBezTo>
                <a:close/>
                <a:moveTo>
                  <a:pt x="17" y="82"/>
                </a:moveTo>
                <a:cubicBezTo>
                  <a:pt x="17" y="83"/>
                  <a:pt x="17" y="83"/>
                  <a:pt x="16" y="84"/>
                </a:cubicBezTo>
                <a:cubicBezTo>
                  <a:pt x="17" y="83"/>
                  <a:pt x="18" y="82"/>
                  <a:pt x="18" y="81"/>
                </a:cubicBezTo>
                <a:cubicBezTo>
                  <a:pt x="21" y="78"/>
                  <a:pt x="24" y="75"/>
                  <a:pt x="27" y="73"/>
                </a:cubicBezTo>
                <a:cubicBezTo>
                  <a:pt x="33" y="67"/>
                  <a:pt x="39" y="62"/>
                  <a:pt x="45" y="57"/>
                </a:cubicBezTo>
                <a:cubicBezTo>
                  <a:pt x="45" y="57"/>
                  <a:pt x="45" y="56"/>
                  <a:pt x="45" y="56"/>
                </a:cubicBezTo>
                <a:cubicBezTo>
                  <a:pt x="32" y="61"/>
                  <a:pt x="24" y="72"/>
                  <a:pt x="13" y="80"/>
                </a:cubicBezTo>
                <a:cubicBezTo>
                  <a:pt x="13" y="80"/>
                  <a:pt x="11" y="81"/>
                  <a:pt x="11" y="82"/>
                </a:cubicBezTo>
                <a:cubicBezTo>
                  <a:pt x="12" y="80"/>
                  <a:pt x="13" y="78"/>
                  <a:pt x="15" y="77"/>
                </a:cubicBezTo>
                <a:cubicBezTo>
                  <a:pt x="17" y="74"/>
                  <a:pt x="20" y="72"/>
                  <a:pt x="23" y="70"/>
                </a:cubicBezTo>
                <a:cubicBezTo>
                  <a:pt x="27" y="66"/>
                  <a:pt x="31" y="63"/>
                  <a:pt x="35" y="59"/>
                </a:cubicBezTo>
                <a:cubicBezTo>
                  <a:pt x="36" y="59"/>
                  <a:pt x="38" y="58"/>
                  <a:pt x="39" y="58"/>
                </a:cubicBezTo>
                <a:cubicBezTo>
                  <a:pt x="43" y="56"/>
                  <a:pt x="47" y="55"/>
                  <a:pt x="51" y="55"/>
                </a:cubicBezTo>
                <a:cubicBezTo>
                  <a:pt x="39" y="63"/>
                  <a:pt x="28" y="73"/>
                  <a:pt x="17" y="82"/>
                </a:cubicBezTo>
                <a:close/>
                <a:moveTo>
                  <a:pt x="8" y="78"/>
                </a:moveTo>
                <a:cubicBezTo>
                  <a:pt x="13" y="76"/>
                  <a:pt x="17" y="73"/>
                  <a:pt x="21" y="69"/>
                </a:cubicBezTo>
                <a:cubicBezTo>
                  <a:pt x="23" y="67"/>
                  <a:pt x="25" y="65"/>
                  <a:pt x="28" y="63"/>
                </a:cubicBezTo>
                <a:cubicBezTo>
                  <a:pt x="29" y="62"/>
                  <a:pt x="31" y="60"/>
                  <a:pt x="32" y="59"/>
                </a:cubicBezTo>
                <a:cubicBezTo>
                  <a:pt x="32" y="59"/>
                  <a:pt x="32" y="59"/>
                  <a:pt x="32" y="59"/>
                </a:cubicBezTo>
                <a:cubicBezTo>
                  <a:pt x="33" y="59"/>
                  <a:pt x="33" y="59"/>
                  <a:pt x="34" y="59"/>
                </a:cubicBezTo>
                <a:cubicBezTo>
                  <a:pt x="33" y="59"/>
                  <a:pt x="33" y="59"/>
                  <a:pt x="33" y="59"/>
                </a:cubicBezTo>
                <a:cubicBezTo>
                  <a:pt x="26" y="68"/>
                  <a:pt x="16" y="72"/>
                  <a:pt x="10" y="82"/>
                </a:cubicBezTo>
                <a:cubicBezTo>
                  <a:pt x="9" y="81"/>
                  <a:pt x="9" y="80"/>
                  <a:pt x="8" y="78"/>
                </a:cubicBezTo>
                <a:close/>
                <a:moveTo>
                  <a:pt x="7" y="76"/>
                </a:moveTo>
                <a:cubicBezTo>
                  <a:pt x="10" y="73"/>
                  <a:pt x="12" y="71"/>
                  <a:pt x="15" y="68"/>
                </a:cubicBezTo>
                <a:cubicBezTo>
                  <a:pt x="17" y="66"/>
                  <a:pt x="18" y="65"/>
                  <a:pt x="20" y="63"/>
                </a:cubicBezTo>
                <a:cubicBezTo>
                  <a:pt x="22" y="62"/>
                  <a:pt x="28" y="56"/>
                  <a:pt x="23" y="62"/>
                </a:cubicBezTo>
                <a:cubicBezTo>
                  <a:pt x="20" y="65"/>
                  <a:pt x="18" y="68"/>
                  <a:pt x="15" y="71"/>
                </a:cubicBezTo>
                <a:cubicBezTo>
                  <a:pt x="12" y="73"/>
                  <a:pt x="9" y="75"/>
                  <a:pt x="7" y="78"/>
                </a:cubicBezTo>
                <a:cubicBezTo>
                  <a:pt x="7" y="77"/>
                  <a:pt x="7" y="76"/>
                  <a:pt x="7" y="76"/>
                </a:cubicBezTo>
                <a:close/>
                <a:moveTo>
                  <a:pt x="4" y="68"/>
                </a:moveTo>
                <a:cubicBezTo>
                  <a:pt x="8" y="64"/>
                  <a:pt x="12" y="60"/>
                  <a:pt x="17" y="57"/>
                </a:cubicBezTo>
                <a:cubicBezTo>
                  <a:pt x="16" y="57"/>
                  <a:pt x="15" y="60"/>
                  <a:pt x="14" y="61"/>
                </a:cubicBezTo>
                <a:cubicBezTo>
                  <a:pt x="12" y="62"/>
                  <a:pt x="11" y="63"/>
                  <a:pt x="10" y="65"/>
                </a:cubicBezTo>
                <a:cubicBezTo>
                  <a:pt x="8" y="67"/>
                  <a:pt x="7" y="69"/>
                  <a:pt x="5" y="71"/>
                </a:cubicBezTo>
                <a:cubicBezTo>
                  <a:pt x="5" y="72"/>
                  <a:pt x="5" y="72"/>
                  <a:pt x="6" y="72"/>
                </a:cubicBezTo>
                <a:cubicBezTo>
                  <a:pt x="9" y="70"/>
                  <a:pt x="11" y="68"/>
                  <a:pt x="14" y="65"/>
                </a:cubicBezTo>
                <a:cubicBezTo>
                  <a:pt x="15" y="64"/>
                  <a:pt x="16" y="62"/>
                  <a:pt x="18" y="61"/>
                </a:cubicBezTo>
                <a:cubicBezTo>
                  <a:pt x="19" y="60"/>
                  <a:pt x="23" y="56"/>
                  <a:pt x="20" y="59"/>
                </a:cubicBezTo>
                <a:cubicBezTo>
                  <a:pt x="16" y="65"/>
                  <a:pt x="10" y="69"/>
                  <a:pt x="6" y="75"/>
                </a:cubicBezTo>
                <a:cubicBezTo>
                  <a:pt x="5" y="73"/>
                  <a:pt x="5" y="70"/>
                  <a:pt x="4" y="68"/>
                </a:cubicBezTo>
                <a:close/>
                <a:moveTo>
                  <a:pt x="7" y="60"/>
                </a:moveTo>
                <a:cubicBezTo>
                  <a:pt x="9" y="59"/>
                  <a:pt x="10" y="58"/>
                  <a:pt x="11" y="57"/>
                </a:cubicBezTo>
                <a:cubicBezTo>
                  <a:pt x="14" y="55"/>
                  <a:pt x="11" y="58"/>
                  <a:pt x="11" y="58"/>
                </a:cubicBezTo>
                <a:cubicBezTo>
                  <a:pt x="8" y="61"/>
                  <a:pt x="5" y="63"/>
                  <a:pt x="4" y="66"/>
                </a:cubicBezTo>
                <a:cubicBezTo>
                  <a:pt x="4" y="65"/>
                  <a:pt x="3" y="65"/>
                  <a:pt x="3" y="64"/>
                </a:cubicBezTo>
                <a:cubicBezTo>
                  <a:pt x="5" y="63"/>
                  <a:pt x="6" y="61"/>
                  <a:pt x="7" y="60"/>
                </a:cubicBezTo>
                <a:close/>
                <a:moveTo>
                  <a:pt x="11" y="76"/>
                </a:moveTo>
                <a:cubicBezTo>
                  <a:pt x="10" y="76"/>
                  <a:pt x="9" y="77"/>
                  <a:pt x="8" y="77"/>
                </a:cubicBezTo>
                <a:cubicBezTo>
                  <a:pt x="9" y="77"/>
                  <a:pt x="10" y="76"/>
                  <a:pt x="11" y="75"/>
                </a:cubicBezTo>
                <a:cubicBezTo>
                  <a:pt x="13" y="74"/>
                  <a:pt x="14" y="72"/>
                  <a:pt x="16" y="71"/>
                </a:cubicBezTo>
                <a:cubicBezTo>
                  <a:pt x="20" y="67"/>
                  <a:pt x="23" y="63"/>
                  <a:pt x="27" y="58"/>
                </a:cubicBezTo>
                <a:cubicBezTo>
                  <a:pt x="27" y="58"/>
                  <a:pt x="27" y="58"/>
                  <a:pt x="27" y="58"/>
                </a:cubicBezTo>
                <a:cubicBezTo>
                  <a:pt x="28" y="58"/>
                  <a:pt x="29" y="59"/>
                  <a:pt x="31" y="59"/>
                </a:cubicBezTo>
                <a:cubicBezTo>
                  <a:pt x="31" y="59"/>
                  <a:pt x="31" y="59"/>
                  <a:pt x="31" y="59"/>
                </a:cubicBezTo>
                <a:cubicBezTo>
                  <a:pt x="24" y="64"/>
                  <a:pt x="18" y="71"/>
                  <a:pt x="11" y="76"/>
                </a:cubicBezTo>
                <a:close/>
                <a:moveTo>
                  <a:pt x="26" y="58"/>
                </a:moveTo>
                <a:cubicBezTo>
                  <a:pt x="19" y="63"/>
                  <a:pt x="13" y="69"/>
                  <a:pt x="6" y="75"/>
                </a:cubicBezTo>
                <a:cubicBezTo>
                  <a:pt x="9" y="73"/>
                  <a:pt x="12" y="69"/>
                  <a:pt x="15" y="66"/>
                </a:cubicBezTo>
                <a:cubicBezTo>
                  <a:pt x="18" y="63"/>
                  <a:pt x="21" y="60"/>
                  <a:pt x="23" y="57"/>
                </a:cubicBezTo>
                <a:cubicBezTo>
                  <a:pt x="23" y="57"/>
                  <a:pt x="23" y="57"/>
                  <a:pt x="23" y="56"/>
                </a:cubicBezTo>
                <a:cubicBezTo>
                  <a:pt x="24" y="57"/>
                  <a:pt x="25" y="57"/>
                  <a:pt x="26" y="58"/>
                </a:cubicBezTo>
                <a:cubicBezTo>
                  <a:pt x="26" y="58"/>
                  <a:pt x="26" y="58"/>
                  <a:pt x="26" y="58"/>
                </a:cubicBezTo>
                <a:close/>
                <a:moveTo>
                  <a:pt x="15" y="62"/>
                </a:moveTo>
                <a:cubicBezTo>
                  <a:pt x="14" y="64"/>
                  <a:pt x="12" y="65"/>
                  <a:pt x="11" y="67"/>
                </a:cubicBezTo>
                <a:cubicBezTo>
                  <a:pt x="10" y="68"/>
                  <a:pt x="7" y="69"/>
                  <a:pt x="6" y="71"/>
                </a:cubicBezTo>
                <a:cubicBezTo>
                  <a:pt x="8" y="68"/>
                  <a:pt x="11" y="65"/>
                  <a:pt x="13" y="62"/>
                </a:cubicBezTo>
                <a:cubicBezTo>
                  <a:pt x="15" y="60"/>
                  <a:pt x="17" y="59"/>
                  <a:pt x="18" y="56"/>
                </a:cubicBezTo>
                <a:cubicBezTo>
                  <a:pt x="18" y="56"/>
                  <a:pt x="18" y="56"/>
                  <a:pt x="18" y="56"/>
                </a:cubicBezTo>
                <a:cubicBezTo>
                  <a:pt x="13" y="58"/>
                  <a:pt x="10" y="62"/>
                  <a:pt x="6" y="65"/>
                </a:cubicBezTo>
                <a:cubicBezTo>
                  <a:pt x="4" y="67"/>
                  <a:pt x="4" y="66"/>
                  <a:pt x="6" y="64"/>
                </a:cubicBezTo>
                <a:cubicBezTo>
                  <a:pt x="7" y="63"/>
                  <a:pt x="8" y="62"/>
                  <a:pt x="9" y="61"/>
                </a:cubicBezTo>
                <a:cubicBezTo>
                  <a:pt x="11" y="59"/>
                  <a:pt x="12" y="58"/>
                  <a:pt x="14" y="55"/>
                </a:cubicBezTo>
                <a:cubicBezTo>
                  <a:pt x="14" y="55"/>
                  <a:pt x="14" y="55"/>
                  <a:pt x="14" y="55"/>
                </a:cubicBezTo>
                <a:cubicBezTo>
                  <a:pt x="17" y="55"/>
                  <a:pt x="19" y="56"/>
                  <a:pt x="22" y="56"/>
                </a:cubicBezTo>
                <a:cubicBezTo>
                  <a:pt x="22" y="56"/>
                  <a:pt x="22" y="56"/>
                  <a:pt x="22" y="56"/>
                </a:cubicBezTo>
                <a:cubicBezTo>
                  <a:pt x="20" y="58"/>
                  <a:pt x="17" y="60"/>
                  <a:pt x="15" y="62"/>
                </a:cubicBezTo>
                <a:close/>
                <a:moveTo>
                  <a:pt x="5" y="62"/>
                </a:moveTo>
                <a:cubicBezTo>
                  <a:pt x="6" y="61"/>
                  <a:pt x="6" y="60"/>
                  <a:pt x="7" y="59"/>
                </a:cubicBezTo>
                <a:cubicBezTo>
                  <a:pt x="8" y="58"/>
                  <a:pt x="9" y="56"/>
                  <a:pt x="10" y="55"/>
                </a:cubicBezTo>
                <a:cubicBezTo>
                  <a:pt x="11" y="55"/>
                  <a:pt x="12" y="55"/>
                  <a:pt x="13" y="55"/>
                </a:cubicBezTo>
                <a:cubicBezTo>
                  <a:pt x="10" y="57"/>
                  <a:pt x="7" y="59"/>
                  <a:pt x="5" y="62"/>
                </a:cubicBezTo>
                <a:close/>
                <a:moveTo>
                  <a:pt x="4" y="60"/>
                </a:moveTo>
                <a:cubicBezTo>
                  <a:pt x="5" y="59"/>
                  <a:pt x="6" y="58"/>
                  <a:pt x="7" y="56"/>
                </a:cubicBezTo>
                <a:cubicBezTo>
                  <a:pt x="8" y="56"/>
                  <a:pt x="8" y="56"/>
                  <a:pt x="9" y="55"/>
                </a:cubicBezTo>
                <a:cubicBezTo>
                  <a:pt x="9" y="55"/>
                  <a:pt x="9" y="55"/>
                  <a:pt x="9" y="55"/>
                </a:cubicBezTo>
                <a:cubicBezTo>
                  <a:pt x="9" y="56"/>
                  <a:pt x="8" y="57"/>
                  <a:pt x="7" y="58"/>
                </a:cubicBezTo>
                <a:cubicBezTo>
                  <a:pt x="6" y="59"/>
                  <a:pt x="5" y="61"/>
                  <a:pt x="3" y="63"/>
                </a:cubicBezTo>
                <a:cubicBezTo>
                  <a:pt x="3" y="62"/>
                  <a:pt x="3" y="62"/>
                  <a:pt x="3" y="61"/>
                </a:cubicBezTo>
                <a:cubicBezTo>
                  <a:pt x="3" y="60"/>
                  <a:pt x="3" y="59"/>
                  <a:pt x="3" y="58"/>
                </a:cubicBezTo>
                <a:cubicBezTo>
                  <a:pt x="4" y="57"/>
                  <a:pt x="6" y="56"/>
                  <a:pt x="7" y="56"/>
                </a:cubicBezTo>
                <a:cubicBezTo>
                  <a:pt x="6" y="57"/>
                  <a:pt x="5" y="58"/>
                  <a:pt x="3" y="59"/>
                </a:cubicBezTo>
                <a:cubicBezTo>
                  <a:pt x="3" y="60"/>
                  <a:pt x="3" y="60"/>
                  <a:pt x="4" y="60"/>
                </a:cubicBezTo>
                <a:close/>
                <a:moveTo>
                  <a:pt x="11" y="83"/>
                </a:moveTo>
                <a:cubicBezTo>
                  <a:pt x="21" y="76"/>
                  <a:pt x="29" y="65"/>
                  <a:pt x="40" y="59"/>
                </a:cubicBezTo>
                <a:cubicBezTo>
                  <a:pt x="40" y="59"/>
                  <a:pt x="44" y="56"/>
                  <a:pt x="43" y="57"/>
                </a:cubicBezTo>
                <a:cubicBezTo>
                  <a:pt x="42" y="59"/>
                  <a:pt x="40" y="60"/>
                  <a:pt x="39" y="61"/>
                </a:cubicBezTo>
                <a:cubicBezTo>
                  <a:pt x="36" y="63"/>
                  <a:pt x="33" y="66"/>
                  <a:pt x="30" y="69"/>
                </a:cubicBezTo>
                <a:cubicBezTo>
                  <a:pt x="24" y="74"/>
                  <a:pt x="19" y="80"/>
                  <a:pt x="14" y="86"/>
                </a:cubicBezTo>
                <a:cubicBezTo>
                  <a:pt x="14" y="85"/>
                  <a:pt x="13" y="85"/>
                  <a:pt x="13" y="85"/>
                </a:cubicBezTo>
                <a:cubicBezTo>
                  <a:pt x="12" y="84"/>
                  <a:pt x="12" y="84"/>
                  <a:pt x="11" y="83"/>
                </a:cubicBezTo>
                <a:close/>
                <a:moveTo>
                  <a:pt x="29" y="93"/>
                </a:moveTo>
                <a:cubicBezTo>
                  <a:pt x="29" y="92"/>
                  <a:pt x="30" y="92"/>
                  <a:pt x="30" y="92"/>
                </a:cubicBezTo>
                <a:cubicBezTo>
                  <a:pt x="31" y="92"/>
                  <a:pt x="31" y="92"/>
                  <a:pt x="32" y="91"/>
                </a:cubicBezTo>
                <a:cubicBezTo>
                  <a:pt x="32" y="90"/>
                  <a:pt x="33" y="90"/>
                  <a:pt x="34" y="89"/>
                </a:cubicBezTo>
                <a:cubicBezTo>
                  <a:pt x="41" y="84"/>
                  <a:pt x="46" y="79"/>
                  <a:pt x="52" y="74"/>
                </a:cubicBezTo>
                <a:cubicBezTo>
                  <a:pt x="55" y="71"/>
                  <a:pt x="59" y="69"/>
                  <a:pt x="61" y="66"/>
                </a:cubicBezTo>
                <a:cubicBezTo>
                  <a:pt x="63" y="65"/>
                  <a:pt x="64" y="64"/>
                  <a:pt x="66" y="62"/>
                </a:cubicBezTo>
                <a:cubicBezTo>
                  <a:pt x="66" y="62"/>
                  <a:pt x="67" y="61"/>
                  <a:pt x="68" y="61"/>
                </a:cubicBezTo>
                <a:cubicBezTo>
                  <a:pt x="69" y="61"/>
                  <a:pt x="69" y="61"/>
                  <a:pt x="70" y="60"/>
                </a:cubicBezTo>
                <a:cubicBezTo>
                  <a:pt x="60" y="73"/>
                  <a:pt x="45" y="81"/>
                  <a:pt x="34" y="93"/>
                </a:cubicBezTo>
                <a:cubicBezTo>
                  <a:pt x="34" y="93"/>
                  <a:pt x="34" y="93"/>
                  <a:pt x="35" y="93"/>
                </a:cubicBezTo>
                <a:cubicBezTo>
                  <a:pt x="47" y="84"/>
                  <a:pt x="59" y="75"/>
                  <a:pt x="70" y="65"/>
                </a:cubicBezTo>
                <a:cubicBezTo>
                  <a:pt x="69" y="66"/>
                  <a:pt x="68" y="67"/>
                  <a:pt x="67" y="68"/>
                </a:cubicBezTo>
                <a:cubicBezTo>
                  <a:pt x="64" y="71"/>
                  <a:pt x="61" y="73"/>
                  <a:pt x="58" y="77"/>
                </a:cubicBezTo>
                <a:cubicBezTo>
                  <a:pt x="52" y="82"/>
                  <a:pt x="45" y="87"/>
                  <a:pt x="40" y="93"/>
                </a:cubicBezTo>
                <a:cubicBezTo>
                  <a:pt x="39" y="93"/>
                  <a:pt x="40" y="94"/>
                  <a:pt x="40" y="94"/>
                </a:cubicBezTo>
                <a:cubicBezTo>
                  <a:pt x="52" y="86"/>
                  <a:pt x="62" y="76"/>
                  <a:pt x="73" y="67"/>
                </a:cubicBezTo>
                <a:cubicBezTo>
                  <a:pt x="73" y="67"/>
                  <a:pt x="73" y="67"/>
                  <a:pt x="73" y="67"/>
                </a:cubicBezTo>
                <a:cubicBezTo>
                  <a:pt x="70" y="70"/>
                  <a:pt x="67" y="73"/>
                  <a:pt x="64" y="76"/>
                </a:cubicBezTo>
                <a:cubicBezTo>
                  <a:pt x="58" y="81"/>
                  <a:pt x="52" y="87"/>
                  <a:pt x="47" y="92"/>
                </a:cubicBezTo>
                <a:cubicBezTo>
                  <a:pt x="47" y="92"/>
                  <a:pt x="47" y="93"/>
                  <a:pt x="47" y="93"/>
                </a:cubicBezTo>
                <a:cubicBezTo>
                  <a:pt x="57" y="86"/>
                  <a:pt x="65" y="77"/>
                  <a:pt x="74" y="70"/>
                </a:cubicBezTo>
                <a:cubicBezTo>
                  <a:pt x="75" y="69"/>
                  <a:pt x="76" y="68"/>
                  <a:pt x="77" y="68"/>
                </a:cubicBezTo>
                <a:cubicBezTo>
                  <a:pt x="76" y="69"/>
                  <a:pt x="75" y="70"/>
                  <a:pt x="74" y="71"/>
                </a:cubicBezTo>
                <a:cubicBezTo>
                  <a:pt x="72" y="73"/>
                  <a:pt x="70" y="74"/>
                  <a:pt x="68" y="76"/>
                </a:cubicBezTo>
                <a:cubicBezTo>
                  <a:pt x="63" y="80"/>
                  <a:pt x="58" y="85"/>
                  <a:pt x="54" y="90"/>
                </a:cubicBezTo>
                <a:cubicBezTo>
                  <a:pt x="54" y="90"/>
                  <a:pt x="54" y="90"/>
                  <a:pt x="55" y="90"/>
                </a:cubicBezTo>
                <a:cubicBezTo>
                  <a:pt x="62" y="87"/>
                  <a:pt x="67" y="81"/>
                  <a:pt x="73" y="76"/>
                </a:cubicBezTo>
                <a:cubicBezTo>
                  <a:pt x="73" y="76"/>
                  <a:pt x="75" y="74"/>
                  <a:pt x="76" y="73"/>
                </a:cubicBezTo>
                <a:cubicBezTo>
                  <a:pt x="76" y="74"/>
                  <a:pt x="75" y="74"/>
                  <a:pt x="75" y="74"/>
                </a:cubicBezTo>
                <a:cubicBezTo>
                  <a:pt x="74" y="76"/>
                  <a:pt x="72" y="77"/>
                  <a:pt x="71" y="79"/>
                </a:cubicBezTo>
                <a:cubicBezTo>
                  <a:pt x="67" y="82"/>
                  <a:pt x="64" y="86"/>
                  <a:pt x="61" y="89"/>
                </a:cubicBezTo>
                <a:cubicBezTo>
                  <a:pt x="61" y="89"/>
                  <a:pt x="61" y="89"/>
                  <a:pt x="61" y="89"/>
                </a:cubicBezTo>
                <a:cubicBezTo>
                  <a:pt x="55" y="92"/>
                  <a:pt x="49" y="93"/>
                  <a:pt x="42" y="94"/>
                </a:cubicBezTo>
                <a:cubicBezTo>
                  <a:pt x="38" y="94"/>
                  <a:pt x="33" y="94"/>
                  <a:pt x="29" y="93"/>
                </a:cubicBezTo>
                <a:close/>
                <a:moveTo>
                  <a:pt x="63" y="87"/>
                </a:moveTo>
                <a:cubicBezTo>
                  <a:pt x="66" y="85"/>
                  <a:pt x="68" y="83"/>
                  <a:pt x="70" y="80"/>
                </a:cubicBezTo>
                <a:cubicBezTo>
                  <a:pt x="71" y="79"/>
                  <a:pt x="73" y="77"/>
                  <a:pt x="74" y="76"/>
                </a:cubicBezTo>
                <a:cubicBezTo>
                  <a:pt x="72" y="81"/>
                  <a:pt x="68" y="85"/>
                  <a:pt x="63" y="87"/>
                </a:cubicBezTo>
                <a:close/>
                <a:moveTo>
                  <a:pt x="76" y="73"/>
                </a:moveTo>
                <a:cubicBezTo>
                  <a:pt x="73" y="75"/>
                  <a:pt x="70" y="78"/>
                  <a:pt x="67" y="81"/>
                </a:cubicBezTo>
                <a:cubicBezTo>
                  <a:pt x="65" y="83"/>
                  <a:pt x="63" y="84"/>
                  <a:pt x="60" y="86"/>
                </a:cubicBezTo>
                <a:cubicBezTo>
                  <a:pt x="59" y="87"/>
                  <a:pt x="54" y="91"/>
                  <a:pt x="57" y="88"/>
                </a:cubicBezTo>
                <a:cubicBezTo>
                  <a:pt x="61" y="84"/>
                  <a:pt x="65" y="79"/>
                  <a:pt x="69" y="76"/>
                </a:cubicBezTo>
                <a:cubicBezTo>
                  <a:pt x="73" y="73"/>
                  <a:pt x="76" y="71"/>
                  <a:pt x="78" y="66"/>
                </a:cubicBezTo>
                <a:cubicBezTo>
                  <a:pt x="78" y="66"/>
                  <a:pt x="78" y="66"/>
                  <a:pt x="77" y="66"/>
                </a:cubicBezTo>
                <a:cubicBezTo>
                  <a:pt x="73" y="70"/>
                  <a:pt x="68" y="74"/>
                  <a:pt x="63" y="78"/>
                </a:cubicBezTo>
                <a:cubicBezTo>
                  <a:pt x="61" y="80"/>
                  <a:pt x="58" y="83"/>
                  <a:pt x="56" y="85"/>
                </a:cubicBezTo>
                <a:cubicBezTo>
                  <a:pt x="54" y="87"/>
                  <a:pt x="50" y="90"/>
                  <a:pt x="49" y="91"/>
                </a:cubicBezTo>
                <a:cubicBezTo>
                  <a:pt x="58" y="82"/>
                  <a:pt x="67" y="73"/>
                  <a:pt x="76" y="64"/>
                </a:cubicBezTo>
                <a:cubicBezTo>
                  <a:pt x="77" y="64"/>
                  <a:pt x="77" y="64"/>
                  <a:pt x="77" y="64"/>
                </a:cubicBezTo>
                <a:cubicBezTo>
                  <a:pt x="77" y="63"/>
                  <a:pt x="78" y="63"/>
                  <a:pt x="78" y="62"/>
                </a:cubicBezTo>
                <a:cubicBezTo>
                  <a:pt x="79" y="62"/>
                  <a:pt x="78" y="61"/>
                  <a:pt x="78" y="62"/>
                </a:cubicBezTo>
                <a:cubicBezTo>
                  <a:pt x="71" y="67"/>
                  <a:pt x="65" y="72"/>
                  <a:pt x="59" y="78"/>
                </a:cubicBezTo>
                <a:cubicBezTo>
                  <a:pt x="56" y="81"/>
                  <a:pt x="53" y="83"/>
                  <a:pt x="49" y="86"/>
                </a:cubicBezTo>
                <a:cubicBezTo>
                  <a:pt x="48" y="87"/>
                  <a:pt x="46" y="89"/>
                  <a:pt x="44" y="90"/>
                </a:cubicBezTo>
                <a:cubicBezTo>
                  <a:pt x="49" y="85"/>
                  <a:pt x="54" y="81"/>
                  <a:pt x="59" y="76"/>
                </a:cubicBezTo>
                <a:cubicBezTo>
                  <a:pt x="65" y="71"/>
                  <a:pt x="71" y="66"/>
                  <a:pt x="76" y="60"/>
                </a:cubicBezTo>
                <a:cubicBezTo>
                  <a:pt x="76" y="59"/>
                  <a:pt x="76" y="59"/>
                  <a:pt x="75" y="59"/>
                </a:cubicBezTo>
                <a:cubicBezTo>
                  <a:pt x="69" y="65"/>
                  <a:pt x="63" y="71"/>
                  <a:pt x="56" y="76"/>
                </a:cubicBezTo>
                <a:cubicBezTo>
                  <a:pt x="52" y="79"/>
                  <a:pt x="48" y="82"/>
                  <a:pt x="45" y="85"/>
                </a:cubicBezTo>
                <a:cubicBezTo>
                  <a:pt x="43" y="86"/>
                  <a:pt x="41" y="88"/>
                  <a:pt x="39" y="89"/>
                </a:cubicBezTo>
                <a:cubicBezTo>
                  <a:pt x="38" y="90"/>
                  <a:pt x="37" y="91"/>
                  <a:pt x="36" y="92"/>
                </a:cubicBezTo>
                <a:cubicBezTo>
                  <a:pt x="36" y="91"/>
                  <a:pt x="37" y="91"/>
                  <a:pt x="37" y="91"/>
                </a:cubicBezTo>
                <a:cubicBezTo>
                  <a:pt x="43" y="85"/>
                  <a:pt x="50" y="80"/>
                  <a:pt x="56" y="75"/>
                </a:cubicBezTo>
                <a:cubicBezTo>
                  <a:pt x="61" y="70"/>
                  <a:pt x="67" y="65"/>
                  <a:pt x="71" y="60"/>
                </a:cubicBezTo>
                <a:cubicBezTo>
                  <a:pt x="74" y="59"/>
                  <a:pt x="76" y="58"/>
                  <a:pt x="79" y="59"/>
                </a:cubicBezTo>
                <a:cubicBezTo>
                  <a:pt x="79" y="59"/>
                  <a:pt x="79" y="59"/>
                  <a:pt x="79" y="59"/>
                </a:cubicBezTo>
                <a:cubicBezTo>
                  <a:pt x="79" y="60"/>
                  <a:pt x="79" y="61"/>
                  <a:pt x="79" y="62"/>
                </a:cubicBezTo>
                <a:cubicBezTo>
                  <a:pt x="78" y="66"/>
                  <a:pt x="78" y="69"/>
                  <a:pt x="76" y="73"/>
                </a:cubicBezTo>
                <a:close/>
                <a:moveTo>
                  <a:pt x="34" y="27"/>
                </a:moveTo>
                <a:cubicBezTo>
                  <a:pt x="34" y="27"/>
                  <a:pt x="34" y="27"/>
                  <a:pt x="34" y="27"/>
                </a:cubicBezTo>
                <a:cubicBezTo>
                  <a:pt x="35" y="27"/>
                  <a:pt x="36" y="27"/>
                  <a:pt x="36" y="26"/>
                </a:cubicBezTo>
                <a:cubicBezTo>
                  <a:pt x="37" y="18"/>
                  <a:pt x="36" y="11"/>
                  <a:pt x="36" y="3"/>
                </a:cubicBezTo>
                <a:cubicBezTo>
                  <a:pt x="40" y="4"/>
                  <a:pt x="44" y="3"/>
                  <a:pt x="48" y="3"/>
                </a:cubicBezTo>
                <a:cubicBezTo>
                  <a:pt x="50" y="10"/>
                  <a:pt x="49" y="18"/>
                  <a:pt x="49" y="25"/>
                </a:cubicBezTo>
                <a:cubicBezTo>
                  <a:pt x="49" y="26"/>
                  <a:pt x="49" y="26"/>
                  <a:pt x="49" y="26"/>
                </a:cubicBezTo>
                <a:cubicBezTo>
                  <a:pt x="49" y="27"/>
                  <a:pt x="49" y="27"/>
                  <a:pt x="50" y="27"/>
                </a:cubicBezTo>
                <a:cubicBezTo>
                  <a:pt x="67" y="26"/>
                  <a:pt x="77" y="40"/>
                  <a:pt x="79" y="56"/>
                </a:cubicBezTo>
                <a:cubicBezTo>
                  <a:pt x="76" y="55"/>
                  <a:pt x="75" y="55"/>
                  <a:pt x="72" y="56"/>
                </a:cubicBezTo>
                <a:cubicBezTo>
                  <a:pt x="67" y="59"/>
                  <a:pt x="65" y="58"/>
                  <a:pt x="60" y="55"/>
                </a:cubicBezTo>
                <a:cubicBezTo>
                  <a:pt x="53" y="51"/>
                  <a:pt x="46" y="52"/>
                  <a:pt x="39" y="55"/>
                </a:cubicBezTo>
                <a:cubicBezTo>
                  <a:pt x="33" y="56"/>
                  <a:pt x="30" y="56"/>
                  <a:pt x="25" y="54"/>
                </a:cubicBezTo>
                <a:cubicBezTo>
                  <a:pt x="22" y="53"/>
                  <a:pt x="19" y="53"/>
                  <a:pt x="16" y="52"/>
                </a:cubicBezTo>
                <a:cubicBezTo>
                  <a:pt x="12" y="52"/>
                  <a:pt x="7" y="52"/>
                  <a:pt x="4" y="54"/>
                </a:cubicBezTo>
                <a:cubicBezTo>
                  <a:pt x="6" y="40"/>
                  <a:pt x="19" y="26"/>
                  <a:pt x="34" y="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Hans" altLang="en-US"/>
          </a:p>
        </p:txBody>
      </p:sp>
      <p:pic>
        <p:nvPicPr>
          <p:cNvPr id="2052" name="Picture 4"/>
          <p:cNvPicPr>
            <a:picLocks noChangeAspect="1" noChangeArrowheads="1"/>
          </p:cNvPicPr>
          <p:nvPr/>
        </p:nvPicPr>
        <p:blipFill>
          <a:blip r:embed="rId2"/>
          <a:srcRect/>
          <a:stretch>
            <a:fillRect/>
          </a:stretch>
        </p:blipFill>
        <p:spPr bwMode="auto">
          <a:xfrm>
            <a:off x="793097" y="2995293"/>
            <a:ext cx="11398903" cy="2619375"/>
          </a:xfrm>
          <a:prstGeom prst="rect">
            <a:avLst/>
          </a:prstGeom>
          <a:noFill/>
          <a:ln w="9525">
            <a:noFill/>
            <a:miter lim="800000"/>
            <a:headEnd/>
            <a:tailEnd/>
          </a:ln>
          <a:effectLst/>
        </p:spPr>
      </p:pic>
    </p:spTree>
    <p:extLst>
      <p:ext uri="{BB962C8B-B14F-4D97-AF65-F5344CB8AC3E}">
        <p14:creationId xmlns:p14="http://schemas.microsoft.com/office/powerpoint/2010/main" val="9579578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82013" y="897923"/>
            <a:ext cx="10528558" cy="8032968"/>
          </a:xfrm>
          <a:prstGeom prst="rect">
            <a:avLst/>
          </a:prstGeom>
        </p:spPr>
        <p:txBody>
          <a:bodyPr wrap="square">
            <a:spAutoFit/>
          </a:bodyPr>
          <a:lstStyle/>
          <a:p>
            <a:r>
              <a:rPr lang="zh-CN" altLang="en-US" sz="2400" smtClean="0"/>
              <a:t>语句明明有</a:t>
            </a:r>
            <a:r>
              <a:rPr lang="en-US" sz="2400" smtClean="0"/>
              <a:t>ORDER BY user_id，</a:t>
            </a:r>
            <a:r>
              <a:rPr lang="zh-CN" altLang="en-US" sz="2400" smtClean="0"/>
              <a:t>为什么在执行计划中却没有排序操作呢？</a:t>
            </a:r>
            <a:endParaRPr lang="en-US" altLang="zh-CN" sz="2400" smtClean="0"/>
          </a:p>
          <a:p>
            <a:endParaRPr lang="en-US" altLang="zh-CN" sz="2400" smtClean="0"/>
          </a:p>
          <a:p>
            <a:r>
              <a:rPr lang="zh-CN" altLang="en-US" sz="2400" smtClean="0"/>
              <a:t>其实这里正是因为</a:t>
            </a:r>
            <a:r>
              <a:rPr lang="en-US" sz="2400" smtClean="0"/>
              <a:t>MySQL Query Optimizer</a:t>
            </a:r>
          </a:p>
          <a:p>
            <a:r>
              <a:rPr lang="zh-CN" altLang="en-US" sz="2400" smtClean="0">
                <a:solidFill>
                  <a:srgbClr val="FFFF00"/>
                </a:solidFill>
              </a:rPr>
              <a:t>选择了一个有序的索引来进行访问表中的数据（</a:t>
            </a:r>
            <a:r>
              <a:rPr lang="en-US" sz="2400" smtClean="0">
                <a:solidFill>
                  <a:srgbClr val="FFFF00"/>
                </a:solidFill>
              </a:rPr>
              <a:t>idx_group_message_gid_uid）</a:t>
            </a:r>
          </a:p>
          <a:p>
            <a:endParaRPr lang="en-US" sz="2400" smtClean="0"/>
          </a:p>
          <a:p>
            <a:r>
              <a:rPr lang="zh-CN" altLang="en-US" sz="2400" smtClean="0"/>
              <a:t>我们通过</a:t>
            </a:r>
            <a:r>
              <a:rPr lang="en-US" sz="2400" smtClean="0"/>
              <a:t>group_id</a:t>
            </a:r>
            <a:r>
              <a:rPr lang="zh-CN" altLang="en-US" sz="2400" smtClean="0"/>
              <a:t>的条件得到的数据已经是按照</a:t>
            </a:r>
            <a:r>
              <a:rPr lang="en-US" sz="2400" smtClean="0"/>
              <a:t>group_id</a:t>
            </a:r>
            <a:r>
              <a:rPr lang="zh-CN" altLang="en-US" sz="2400" smtClean="0"/>
              <a:t>和</a:t>
            </a:r>
            <a:r>
              <a:rPr lang="en-US" sz="2400" smtClean="0"/>
              <a:t>user_id</a:t>
            </a:r>
            <a:r>
              <a:rPr lang="zh-CN" altLang="en-US" sz="2400" smtClean="0"/>
              <a:t>进行排序的了。</a:t>
            </a:r>
            <a:endParaRPr lang="en-US" altLang="zh-CN" sz="2400" smtClean="0"/>
          </a:p>
          <a:p>
            <a:endParaRPr lang="en-US" altLang="zh-CN" sz="2400" smtClean="0"/>
          </a:p>
          <a:p>
            <a:r>
              <a:rPr lang="zh-CN" altLang="en-US" sz="2400" smtClean="0"/>
              <a:t>而虽然我们的排序条件仅仅只有一个</a:t>
            </a:r>
            <a:r>
              <a:rPr lang="en-US" sz="2400" smtClean="0"/>
              <a:t>user_id，</a:t>
            </a:r>
            <a:r>
              <a:rPr lang="zh-CN" altLang="en-US" sz="2400" smtClean="0"/>
              <a:t>但是我们的</a:t>
            </a:r>
            <a:r>
              <a:rPr lang="en-US" sz="2400" smtClean="0"/>
              <a:t>WHERE</a:t>
            </a:r>
            <a:r>
              <a:rPr lang="zh-CN" altLang="en-US" sz="2400" smtClean="0"/>
              <a:t>条件决定了返回数据的</a:t>
            </a:r>
            <a:r>
              <a:rPr lang="en-US" sz="2400" smtClean="0"/>
              <a:t>group_id</a:t>
            </a:r>
            <a:r>
              <a:rPr lang="zh-CN" altLang="en-US" sz="2400" smtClean="0"/>
              <a:t>全部一样，也就是说不管有没有根据</a:t>
            </a:r>
            <a:r>
              <a:rPr lang="en-US" sz="2400" smtClean="0"/>
              <a:t>group_id</a:t>
            </a:r>
            <a:r>
              <a:rPr lang="zh-CN" altLang="en-US" sz="2400" smtClean="0"/>
              <a:t>来进行排序，返回的结果集都是完全一样的。</a:t>
            </a:r>
          </a:p>
          <a:p>
            <a:endParaRPr lang="en-US" altLang="zh-CN" sz="2400" smtClean="0"/>
          </a:p>
          <a:p>
            <a:endParaRPr lang="en-US" altLang="zh-CN" sz="2400" smtClean="0">
              <a:solidFill>
                <a:schemeClr val="bg1"/>
              </a:solidFill>
              <a:latin typeface="楷体" panose="02010609060101010101" pitchFamily="49" charset="-122"/>
              <a:ea typeface="楷体" panose="02010609060101010101" pitchFamily="49" charset="-122"/>
            </a:endParaRPr>
          </a:p>
          <a:p>
            <a:endParaRPr lang="en-US" altLang="zh-CN" sz="2400" dirty="0" smtClean="0">
              <a:solidFill>
                <a:schemeClr val="bg1"/>
              </a:solidFill>
              <a:latin typeface="楷体" panose="02010609060101010101" pitchFamily="49" charset="-122"/>
              <a:ea typeface="楷体" panose="02010609060101010101" pitchFamily="49" charset="-122"/>
            </a:endParaRPr>
          </a:p>
          <a:p>
            <a:endParaRPr lang="en-US" altLang="zh-CN" sz="2400" dirty="0" smtClean="0">
              <a:solidFill>
                <a:schemeClr val="bg1"/>
              </a:solidFill>
              <a:latin typeface="楷体" panose="02010609060101010101" pitchFamily="49" charset="-122"/>
              <a:ea typeface="楷体" panose="02010609060101010101" pitchFamily="49" charset="-122"/>
            </a:endParaRPr>
          </a:p>
          <a:p>
            <a:endParaRPr lang="en-US" altLang="zh-CN" sz="2400" dirty="0" smtClean="0">
              <a:solidFill>
                <a:schemeClr val="bg1"/>
              </a:solidFill>
              <a:latin typeface="楷体" panose="02010609060101010101" pitchFamily="49" charset="-122"/>
              <a:ea typeface="楷体" panose="02010609060101010101" pitchFamily="49" charset="-122"/>
            </a:endParaRPr>
          </a:p>
          <a:p>
            <a:endParaRPr lang="en-US" altLang="zh-CN" sz="2400" dirty="0" smtClean="0">
              <a:solidFill>
                <a:schemeClr val="bg1"/>
              </a:solidFill>
              <a:latin typeface="楷体" panose="02010609060101010101" pitchFamily="49" charset="-122"/>
              <a:ea typeface="楷体" panose="02010609060101010101" pitchFamily="49" charset="-122"/>
            </a:endParaRPr>
          </a:p>
          <a:p>
            <a:endParaRPr lang="en-US" altLang="zh-CN" sz="2400" dirty="0" smtClean="0">
              <a:solidFill>
                <a:schemeClr val="bg1"/>
              </a:solidFill>
              <a:latin typeface="楷体" panose="02010609060101010101" pitchFamily="49" charset="-122"/>
              <a:ea typeface="楷体" panose="02010609060101010101" pitchFamily="49" charset="-122"/>
            </a:endParaRPr>
          </a:p>
          <a:p>
            <a:endParaRPr lang="en-US" altLang="zh-CN" sz="2400" dirty="0" smtClean="0">
              <a:solidFill>
                <a:schemeClr val="bg1"/>
              </a:solidFill>
              <a:latin typeface="楷体" panose="02010609060101010101" pitchFamily="49" charset="-122"/>
              <a:ea typeface="楷体" panose="02010609060101010101" pitchFamily="49" charset="-122"/>
            </a:endParaRPr>
          </a:p>
          <a:p>
            <a:endParaRPr lang="en-US" altLang="zh-CN" sz="2400" dirty="0" smtClean="0">
              <a:solidFill>
                <a:schemeClr val="bg1"/>
              </a:solidFill>
              <a:latin typeface="楷体" panose="02010609060101010101" pitchFamily="49" charset="-122"/>
              <a:ea typeface="楷体" panose="02010609060101010101" pitchFamily="49" charset="-122"/>
            </a:endParaRPr>
          </a:p>
          <a:p>
            <a:r>
              <a:rPr lang="en-US" altLang="zh-CN" dirty="0" smtClean="0">
                <a:solidFill>
                  <a:schemeClr val="bg1"/>
                </a:solidFill>
                <a:latin typeface="楷体" panose="02010609060101010101" pitchFamily="49" charset="-122"/>
                <a:ea typeface="楷体" panose="02010609060101010101" pitchFamily="49" charset="-122"/>
              </a:rPr>
              <a:t> </a:t>
            </a:r>
          </a:p>
          <a:p>
            <a:endParaRPr lang="en-US" altLang="zh-CN" dirty="0">
              <a:solidFill>
                <a:schemeClr val="bg1"/>
              </a:solidFill>
              <a:latin typeface="楷体" panose="02010609060101010101" pitchFamily="49" charset="-122"/>
              <a:ea typeface="楷体" panose="02010609060101010101" pitchFamily="49" charset="-122"/>
            </a:endParaRPr>
          </a:p>
        </p:txBody>
      </p:sp>
      <p:sp>
        <p:nvSpPr>
          <p:cNvPr id="6" name="标题 3"/>
          <p:cNvSpPr>
            <a:spLocks noGrp="1"/>
          </p:cNvSpPr>
          <p:nvPr>
            <p:ph type="ctrTitle"/>
          </p:nvPr>
        </p:nvSpPr>
        <p:spPr>
          <a:xfrm>
            <a:off x="958467" y="5692"/>
            <a:ext cx="7062388" cy="819990"/>
          </a:xfrm>
        </p:spPr>
        <p:txBody>
          <a:bodyPr/>
          <a:lstStyle/>
          <a:p>
            <a:r>
              <a:rPr lang="en-US" altLang="zh-CN" dirty="0">
                <a:solidFill>
                  <a:schemeClr val="bg1"/>
                </a:solidFill>
                <a:latin typeface="楷体" panose="02010609060101010101" pitchFamily="49" charset="-122"/>
                <a:ea typeface="楷体" panose="02010609060101010101" pitchFamily="49" charset="-122"/>
              </a:rPr>
              <a:t>ORDER BY </a:t>
            </a:r>
            <a:endParaRPr lang="zh-CN" altLang="en-US" dirty="0">
              <a:solidFill>
                <a:schemeClr val="bg1"/>
              </a:solidFill>
              <a:latin typeface="楷体" panose="02010609060101010101" pitchFamily="49" charset="-122"/>
              <a:ea typeface="楷体" panose="02010609060101010101" pitchFamily="49" charset="-122"/>
            </a:endParaRPr>
          </a:p>
        </p:txBody>
      </p:sp>
      <p:grpSp>
        <p:nvGrpSpPr>
          <p:cNvPr id="2" name="组合 6"/>
          <p:cNvGrpSpPr/>
          <p:nvPr/>
        </p:nvGrpSpPr>
        <p:grpSpPr>
          <a:xfrm>
            <a:off x="373638" y="231260"/>
            <a:ext cx="584829" cy="505442"/>
            <a:chOff x="2340883" y="3617004"/>
            <a:chExt cx="2169081" cy="1874642"/>
          </a:xfrm>
        </p:grpSpPr>
        <p:sp>
          <p:nvSpPr>
            <p:cNvPr id="8" name="Freeform 167"/>
            <p:cNvSpPr>
              <a:spLocks/>
            </p:cNvSpPr>
            <p:nvPr/>
          </p:nvSpPr>
          <p:spPr bwMode="auto">
            <a:xfrm>
              <a:off x="3084054" y="5287210"/>
              <a:ext cx="60431" cy="9000"/>
            </a:xfrm>
            <a:custGeom>
              <a:avLst/>
              <a:gdLst>
                <a:gd name="T0" fmla="*/ 20 w 20"/>
                <a:gd name="T1" fmla="*/ 3 h 3"/>
                <a:gd name="T2" fmla="*/ 0 w 20"/>
                <a:gd name="T3" fmla="*/ 0 h 3"/>
                <a:gd name="T4" fmla="*/ 20 w 20"/>
                <a:gd name="T5" fmla="*/ 3 h 3"/>
              </a:gdLst>
              <a:ahLst/>
              <a:cxnLst>
                <a:cxn ang="0">
                  <a:pos x="T0" y="T1"/>
                </a:cxn>
                <a:cxn ang="0">
                  <a:pos x="T2" y="T3"/>
                </a:cxn>
                <a:cxn ang="0">
                  <a:pos x="T4" y="T5"/>
                </a:cxn>
              </a:cxnLst>
              <a:rect l="0" t="0" r="r" b="b"/>
              <a:pathLst>
                <a:path w="20" h="3">
                  <a:moveTo>
                    <a:pt x="20" y="3"/>
                  </a:moveTo>
                  <a:cubicBezTo>
                    <a:pt x="8" y="1"/>
                    <a:pt x="0" y="0"/>
                    <a:pt x="0" y="0"/>
                  </a:cubicBezTo>
                  <a:cubicBezTo>
                    <a:pt x="4" y="0"/>
                    <a:pt x="11" y="1"/>
                    <a:pt x="2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9" name="Freeform 168"/>
            <p:cNvSpPr>
              <a:spLocks/>
            </p:cNvSpPr>
            <p:nvPr/>
          </p:nvSpPr>
          <p:spPr bwMode="auto">
            <a:xfrm>
              <a:off x="3390065" y="5213921"/>
              <a:ext cx="465446" cy="200579"/>
            </a:xfrm>
            <a:custGeom>
              <a:avLst/>
              <a:gdLst>
                <a:gd name="T0" fmla="*/ 148 w 153"/>
                <a:gd name="T1" fmla="*/ 9 h 66"/>
                <a:gd name="T2" fmla="*/ 148 w 153"/>
                <a:gd name="T3" fmla="*/ 12 h 66"/>
                <a:gd name="T4" fmla="*/ 143 w 153"/>
                <a:gd name="T5" fmla="*/ 27 h 66"/>
                <a:gd name="T6" fmla="*/ 140 w 153"/>
                <a:gd name="T7" fmla="*/ 42 h 66"/>
                <a:gd name="T8" fmla="*/ 130 w 153"/>
                <a:gd name="T9" fmla="*/ 65 h 66"/>
                <a:gd name="T10" fmla="*/ 131 w 153"/>
                <a:gd name="T11" fmla="*/ 50 h 66"/>
                <a:gd name="T12" fmla="*/ 0 w 153"/>
                <a:gd name="T13" fmla="*/ 19 h 66"/>
                <a:gd name="T14" fmla="*/ 129 w 153"/>
                <a:gd name="T15" fmla="*/ 43 h 66"/>
                <a:gd name="T16" fmla="*/ 130 w 153"/>
                <a:gd name="T17" fmla="*/ 40 h 66"/>
                <a:gd name="T18" fmla="*/ 68 w 153"/>
                <a:gd name="T19" fmla="*/ 24 h 66"/>
                <a:gd name="T20" fmla="*/ 132 w 153"/>
                <a:gd name="T21" fmla="*/ 38 h 66"/>
                <a:gd name="T22" fmla="*/ 134 w 153"/>
                <a:gd name="T23" fmla="*/ 32 h 66"/>
                <a:gd name="T24" fmla="*/ 2 w 153"/>
                <a:gd name="T25" fmla="*/ 0 h 66"/>
                <a:gd name="T26" fmla="*/ 132 w 153"/>
                <a:gd name="T27" fmla="*/ 25 h 66"/>
                <a:gd name="T28" fmla="*/ 147 w 153"/>
                <a:gd name="T29" fmla="*/ 12 h 66"/>
                <a:gd name="T30" fmla="*/ 129 w 153"/>
                <a:gd name="T31" fmla="*/ 6 h 66"/>
                <a:gd name="T32" fmla="*/ 147 w 153"/>
                <a:gd name="T33" fmla="*/ 12 h 66"/>
                <a:gd name="T34" fmla="*/ 148 w 153"/>
                <a:gd name="T35"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 h="66">
                  <a:moveTo>
                    <a:pt x="148" y="9"/>
                  </a:moveTo>
                  <a:cubicBezTo>
                    <a:pt x="148" y="12"/>
                    <a:pt x="148" y="12"/>
                    <a:pt x="148" y="12"/>
                  </a:cubicBezTo>
                  <a:cubicBezTo>
                    <a:pt x="148" y="12"/>
                    <a:pt x="153" y="23"/>
                    <a:pt x="143" y="27"/>
                  </a:cubicBezTo>
                  <a:cubicBezTo>
                    <a:pt x="133" y="30"/>
                    <a:pt x="146" y="37"/>
                    <a:pt x="140" y="42"/>
                  </a:cubicBezTo>
                  <a:cubicBezTo>
                    <a:pt x="133" y="48"/>
                    <a:pt x="144" y="66"/>
                    <a:pt x="130" y="65"/>
                  </a:cubicBezTo>
                  <a:cubicBezTo>
                    <a:pt x="130" y="65"/>
                    <a:pt x="133" y="56"/>
                    <a:pt x="131" y="50"/>
                  </a:cubicBezTo>
                  <a:cubicBezTo>
                    <a:pt x="0" y="19"/>
                    <a:pt x="0" y="19"/>
                    <a:pt x="0" y="19"/>
                  </a:cubicBezTo>
                  <a:cubicBezTo>
                    <a:pt x="129" y="43"/>
                    <a:pt x="129" y="43"/>
                    <a:pt x="129" y="43"/>
                  </a:cubicBezTo>
                  <a:cubicBezTo>
                    <a:pt x="129" y="42"/>
                    <a:pt x="129" y="41"/>
                    <a:pt x="130" y="40"/>
                  </a:cubicBezTo>
                  <a:cubicBezTo>
                    <a:pt x="68" y="24"/>
                    <a:pt x="68" y="24"/>
                    <a:pt x="68" y="24"/>
                  </a:cubicBezTo>
                  <a:cubicBezTo>
                    <a:pt x="132" y="38"/>
                    <a:pt x="132" y="38"/>
                    <a:pt x="132" y="38"/>
                  </a:cubicBezTo>
                  <a:cubicBezTo>
                    <a:pt x="133" y="36"/>
                    <a:pt x="134" y="33"/>
                    <a:pt x="134" y="32"/>
                  </a:cubicBezTo>
                  <a:cubicBezTo>
                    <a:pt x="2" y="0"/>
                    <a:pt x="2" y="0"/>
                    <a:pt x="2" y="0"/>
                  </a:cubicBezTo>
                  <a:cubicBezTo>
                    <a:pt x="132" y="25"/>
                    <a:pt x="132" y="25"/>
                    <a:pt x="132" y="25"/>
                  </a:cubicBezTo>
                  <a:cubicBezTo>
                    <a:pt x="135" y="23"/>
                    <a:pt x="145" y="22"/>
                    <a:pt x="147" y="12"/>
                  </a:cubicBezTo>
                  <a:cubicBezTo>
                    <a:pt x="146" y="11"/>
                    <a:pt x="139" y="9"/>
                    <a:pt x="129" y="6"/>
                  </a:cubicBezTo>
                  <a:cubicBezTo>
                    <a:pt x="139" y="9"/>
                    <a:pt x="146" y="10"/>
                    <a:pt x="147" y="12"/>
                  </a:cubicBezTo>
                  <a:cubicBezTo>
                    <a:pt x="148" y="11"/>
                    <a:pt x="148" y="10"/>
                    <a:pt x="148"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0" name="Freeform 169"/>
            <p:cNvSpPr>
              <a:spLocks/>
            </p:cNvSpPr>
            <p:nvPr/>
          </p:nvSpPr>
          <p:spPr bwMode="auto">
            <a:xfrm>
              <a:off x="3636932" y="4015590"/>
              <a:ext cx="267439" cy="258438"/>
            </a:xfrm>
            <a:custGeom>
              <a:avLst/>
              <a:gdLst>
                <a:gd name="T0" fmla="*/ 75 w 88"/>
                <a:gd name="T1" fmla="*/ 26 h 85"/>
                <a:gd name="T2" fmla="*/ 0 w 88"/>
                <a:gd name="T3" fmla="*/ 85 h 85"/>
                <a:gd name="T4" fmla="*/ 34 w 88"/>
                <a:gd name="T5" fmla="*/ 34 h 85"/>
                <a:gd name="T6" fmla="*/ 75 w 88"/>
                <a:gd name="T7" fmla="*/ 26 h 85"/>
              </a:gdLst>
              <a:ahLst/>
              <a:cxnLst>
                <a:cxn ang="0">
                  <a:pos x="T0" y="T1"/>
                </a:cxn>
                <a:cxn ang="0">
                  <a:pos x="T2" y="T3"/>
                </a:cxn>
                <a:cxn ang="0">
                  <a:pos x="T4" y="T5"/>
                </a:cxn>
                <a:cxn ang="0">
                  <a:pos x="T6" y="T7"/>
                </a:cxn>
              </a:cxnLst>
              <a:rect l="0" t="0" r="r" b="b"/>
              <a:pathLst>
                <a:path w="88" h="85">
                  <a:moveTo>
                    <a:pt x="75" y="26"/>
                  </a:moveTo>
                  <a:cubicBezTo>
                    <a:pt x="62" y="30"/>
                    <a:pt x="29" y="35"/>
                    <a:pt x="0" y="85"/>
                  </a:cubicBezTo>
                  <a:cubicBezTo>
                    <a:pt x="0" y="85"/>
                    <a:pt x="0" y="68"/>
                    <a:pt x="34" y="34"/>
                  </a:cubicBezTo>
                  <a:cubicBezTo>
                    <a:pt x="68" y="0"/>
                    <a:pt x="88" y="22"/>
                    <a:pt x="75"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1" name="Freeform 170"/>
            <p:cNvSpPr>
              <a:spLocks/>
            </p:cNvSpPr>
            <p:nvPr/>
          </p:nvSpPr>
          <p:spPr bwMode="auto">
            <a:xfrm>
              <a:off x="2946477" y="4688044"/>
              <a:ext cx="735456" cy="27001"/>
            </a:xfrm>
            <a:custGeom>
              <a:avLst/>
              <a:gdLst>
                <a:gd name="T0" fmla="*/ 242 w 242"/>
                <a:gd name="T1" fmla="*/ 6 h 9"/>
                <a:gd name="T2" fmla="*/ 242 w 242"/>
                <a:gd name="T3" fmla="*/ 9 h 9"/>
                <a:gd name="T4" fmla="*/ 0 w 242"/>
                <a:gd name="T5" fmla="*/ 9 h 9"/>
                <a:gd name="T6" fmla="*/ 242 w 242"/>
                <a:gd name="T7" fmla="*/ 6 h 9"/>
              </a:gdLst>
              <a:ahLst/>
              <a:cxnLst>
                <a:cxn ang="0">
                  <a:pos x="T0" y="T1"/>
                </a:cxn>
                <a:cxn ang="0">
                  <a:pos x="T2" y="T3"/>
                </a:cxn>
                <a:cxn ang="0">
                  <a:pos x="T4" y="T5"/>
                </a:cxn>
                <a:cxn ang="0">
                  <a:pos x="T6" y="T7"/>
                </a:cxn>
              </a:cxnLst>
              <a:rect l="0" t="0" r="r" b="b"/>
              <a:pathLst>
                <a:path w="242" h="9">
                  <a:moveTo>
                    <a:pt x="242" y="6"/>
                  </a:moveTo>
                  <a:cubicBezTo>
                    <a:pt x="242" y="9"/>
                    <a:pt x="242" y="9"/>
                    <a:pt x="242" y="9"/>
                  </a:cubicBezTo>
                  <a:cubicBezTo>
                    <a:pt x="0" y="9"/>
                    <a:pt x="0" y="9"/>
                    <a:pt x="0" y="9"/>
                  </a:cubicBezTo>
                  <a:cubicBezTo>
                    <a:pt x="58" y="0"/>
                    <a:pt x="242" y="6"/>
                    <a:pt x="242" y="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2" name="Freeform 171"/>
            <p:cNvSpPr>
              <a:spLocks/>
            </p:cNvSpPr>
            <p:nvPr/>
          </p:nvSpPr>
          <p:spPr bwMode="auto">
            <a:xfrm>
              <a:off x="3117484" y="4454035"/>
              <a:ext cx="205722" cy="38573"/>
            </a:xfrm>
            <a:custGeom>
              <a:avLst/>
              <a:gdLst>
                <a:gd name="T0" fmla="*/ 0 w 68"/>
                <a:gd name="T1" fmla="*/ 11 h 13"/>
                <a:gd name="T2" fmla="*/ 68 w 68"/>
                <a:gd name="T3" fmla="*/ 6 h 13"/>
                <a:gd name="T4" fmla="*/ 0 w 68"/>
                <a:gd name="T5" fmla="*/ 11 h 13"/>
              </a:gdLst>
              <a:ahLst/>
              <a:cxnLst>
                <a:cxn ang="0">
                  <a:pos x="T0" y="T1"/>
                </a:cxn>
                <a:cxn ang="0">
                  <a:pos x="T2" y="T3"/>
                </a:cxn>
                <a:cxn ang="0">
                  <a:pos x="T4" y="T5"/>
                </a:cxn>
              </a:cxnLst>
              <a:rect l="0" t="0" r="r" b="b"/>
              <a:pathLst>
                <a:path w="68" h="13">
                  <a:moveTo>
                    <a:pt x="0" y="11"/>
                  </a:moveTo>
                  <a:cubicBezTo>
                    <a:pt x="26" y="0"/>
                    <a:pt x="68" y="6"/>
                    <a:pt x="68" y="6"/>
                  </a:cubicBezTo>
                  <a:cubicBezTo>
                    <a:pt x="62" y="13"/>
                    <a:pt x="0" y="11"/>
                    <a:pt x="0" y="1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3" name="Freeform 172"/>
            <p:cNvSpPr>
              <a:spLocks/>
            </p:cNvSpPr>
            <p:nvPr/>
          </p:nvSpPr>
          <p:spPr bwMode="auto">
            <a:xfrm>
              <a:off x="3527642" y="3993732"/>
              <a:ext cx="100289" cy="186436"/>
            </a:xfrm>
            <a:custGeom>
              <a:avLst/>
              <a:gdLst>
                <a:gd name="T0" fmla="*/ 31 w 33"/>
                <a:gd name="T1" fmla="*/ 0 h 61"/>
                <a:gd name="T2" fmla="*/ 0 w 33"/>
                <a:gd name="T3" fmla="*/ 61 h 61"/>
                <a:gd name="T4" fmla="*/ 31 w 33"/>
                <a:gd name="T5" fmla="*/ 0 h 61"/>
              </a:gdLst>
              <a:ahLst/>
              <a:cxnLst>
                <a:cxn ang="0">
                  <a:pos x="T0" y="T1"/>
                </a:cxn>
                <a:cxn ang="0">
                  <a:pos x="T2" y="T3"/>
                </a:cxn>
                <a:cxn ang="0">
                  <a:pos x="T4" y="T5"/>
                </a:cxn>
              </a:cxnLst>
              <a:rect l="0" t="0" r="r" b="b"/>
              <a:pathLst>
                <a:path w="33" h="61">
                  <a:moveTo>
                    <a:pt x="31" y="0"/>
                  </a:moveTo>
                  <a:cubicBezTo>
                    <a:pt x="33" y="9"/>
                    <a:pt x="0" y="61"/>
                    <a:pt x="0" y="61"/>
                  </a:cubicBezTo>
                  <a:cubicBezTo>
                    <a:pt x="4" y="33"/>
                    <a:pt x="31" y="0"/>
                    <a:pt x="3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4" name="Freeform 173"/>
            <p:cNvSpPr>
              <a:spLocks/>
            </p:cNvSpPr>
            <p:nvPr/>
          </p:nvSpPr>
          <p:spPr bwMode="auto">
            <a:xfrm>
              <a:off x="3451782" y="3966731"/>
              <a:ext cx="100289" cy="185150"/>
            </a:xfrm>
            <a:custGeom>
              <a:avLst/>
              <a:gdLst>
                <a:gd name="T0" fmla="*/ 30 w 33"/>
                <a:gd name="T1" fmla="*/ 0 h 61"/>
                <a:gd name="T2" fmla="*/ 0 w 33"/>
                <a:gd name="T3" fmla="*/ 61 h 61"/>
                <a:gd name="T4" fmla="*/ 30 w 33"/>
                <a:gd name="T5" fmla="*/ 0 h 61"/>
              </a:gdLst>
              <a:ahLst/>
              <a:cxnLst>
                <a:cxn ang="0">
                  <a:pos x="T0" y="T1"/>
                </a:cxn>
                <a:cxn ang="0">
                  <a:pos x="T2" y="T3"/>
                </a:cxn>
                <a:cxn ang="0">
                  <a:pos x="T4" y="T5"/>
                </a:cxn>
              </a:cxnLst>
              <a:rect l="0" t="0" r="r" b="b"/>
              <a:pathLst>
                <a:path w="33" h="61">
                  <a:moveTo>
                    <a:pt x="30" y="0"/>
                  </a:moveTo>
                  <a:cubicBezTo>
                    <a:pt x="33" y="8"/>
                    <a:pt x="0" y="61"/>
                    <a:pt x="0" y="61"/>
                  </a:cubicBezTo>
                  <a:cubicBezTo>
                    <a:pt x="4" y="33"/>
                    <a:pt x="30" y="0"/>
                    <a:pt x="3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5" name="Freeform 174"/>
            <p:cNvSpPr>
              <a:spLocks/>
            </p:cNvSpPr>
            <p:nvPr/>
          </p:nvSpPr>
          <p:spPr bwMode="auto">
            <a:xfrm>
              <a:off x="2940048" y="4374318"/>
              <a:ext cx="398586" cy="33430"/>
            </a:xfrm>
            <a:custGeom>
              <a:avLst/>
              <a:gdLst>
                <a:gd name="T0" fmla="*/ 126 w 131"/>
                <a:gd name="T1" fmla="*/ 4 h 11"/>
                <a:gd name="T2" fmla="*/ 0 w 131"/>
                <a:gd name="T3" fmla="*/ 11 h 11"/>
                <a:gd name="T4" fmla="*/ 126 w 131"/>
                <a:gd name="T5" fmla="*/ 4 h 11"/>
              </a:gdLst>
              <a:ahLst/>
              <a:cxnLst>
                <a:cxn ang="0">
                  <a:pos x="T0" y="T1"/>
                </a:cxn>
                <a:cxn ang="0">
                  <a:pos x="T2" y="T3"/>
                </a:cxn>
                <a:cxn ang="0">
                  <a:pos x="T4" y="T5"/>
                </a:cxn>
              </a:cxnLst>
              <a:rect l="0" t="0" r="r" b="b"/>
              <a:pathLst>
                <a:path w="131" h="11">
                  <a:moveTo>
                    <a:pt x="126" y="4"/>
                  </a:moveTo>
                  <a:cubicBezTo>
                    <a:pt x="131" y="7"/>
                    <a:pt x="0" y="11"/>
                    <a:pt x="0" y="11"/>
                  </a:cubicBezTo>
                  <a:cubicBezTo>
                    <a:pt x="0" y="11"/>
                    <a:pt x="121" y="0"/>
                    <a:pt x="126" y="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6" name="Freeform 175"/>
            <p:cNvSpPr>
              <a:spLocks/>
            </p:cNvSpPr>
            <p:nvPr/>
          </p:nvSpPr>
          <p:spPr bwMode="auto">
            <a:xfrm>
              <a:off x="2879618" y="4243170"/>
              <a:ext cx="231437" cy="57859"/>
            </a:xfrm>
            <a:custGeom>
              <a:avLst/>
              <a:gdLst>
                <a:gd name="T0" fmla="*/ 60 w 76"/>
                <a:gd name="T1" fmla="*/ 17 h 19"/>
                <a:gd name="T2" fmla="*/ 57 w 76"/>
                <a:gd name="T3" fmla="*/ 10 h 19"/>
                <a:gd name="T4" fmla="*/ 0 w 76"/>
                <a:gd name="T5" fmla="*/ 6 h 19"/>
                <a:gd name="T6" fmla="*/ 76 w 76"/>
                <a:gd name="T7" fmla="*/ 10 h 19"/>
                <a:gd name="T8" fmla="*/ 60 w 76"/>
                <a:gd name="T9" fmla="*/ 17 h 19"/>
              </a:gdLst>
              <a:ahLst/>
              <a:cxnLst>
                <a:cxn ang="0">
                  <a:pos x="T0" y="T1"/>
                </a:cxn>
                <a:cxn ang="0">
                  <a:pos x="T2" y="T3"/>
                </a:cxn>
                <a:cxn ang="0">
                  <a:pos x="T4" y="T5"/>
                </a:cxn>
                <a:cxn ang="0">
                  <a:pos x="T6" y="T7"/>
                </a:cxn>
                <a:cxn ang="0">
                  <a:pos x="T8" y="T9"/>
                </a:cxn>
              </a:cxnLst>
              <a:rect l="0" t="0" r="r" b="b"/>
              <a:pathLst>
                <a:path w="76" h="19">
                  <a:moveTo>
                    <a:pt x="60" y="17"/>
                  </a:moveTo>
                  <a:cubicBezTo>
                    <a:pt x="60" y="17"/>
                    <a:pt x="68" y="9"/>
                    <a:pt x="57" y="10"/>
                  </a:cubicBezTo>
                  <a:cubicBezTo>
                    <a:pt x="46" y="10"/>
                    <a:pt x="0" y="6"/>
                    <a:pt x="0" y="6"/>
                  </a:cubicBezTo>
                  <a:cubicBezTo>
                    <a:pt x="0" y="6"/>
                    <a:pt x="75" y="0"/>
                    <a:pt x="76" y="10"/>
                  </a:cubicBezTo>
                  <a:cubicBezTo>
                    <a:pt x="76" y="19"/>
                    <a:pt x="60" y="17"/>
                    <a:pt x="60" y="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7" name="Freeform 176"/>
            <p:cNvSpPr>
              <a:spLocks noEditPoints="1"/>
            </p:cNvSpPr>
            <p:nvPr/>
          </p:nvSpPr>
          <p:spPr bwMode="auto">
            <a:xfrm>
              <a:off x="2340883" y="3617004"/>
              <a:ext cx="2169081" cy="1874642"/>
            </a:xfrm>
            <a:custGeom>
              <a:avLst/>
              <a:gdLst>
                <a:gd name="T0" fmla="*/ 27 w 713"/>
                <a:gd name="T1" fmla="*/ 260 h 616"/>
                <a:gd name="T2" fmla="*/ 136 w 713"/>
                <a:gd name="T3" fmla="*/ 455 h 616"/>
                <a:gd name="T4" fmla="*/ 191 w 713"/>
                <a:gd name="T5" fmla="*/ 470 h 616"/>
                <a:gd name="T6" fmla="*/ 513 w 713"/>
                <a:gd name="T7" fmla="*/ 527 h 616"/>
                <a:gd name="T8" fmla="*/ 493 w 713"/>
                <a:gd name="T9" fmla="*/ 383 h 616"/>
                <a:gd name="T10" fmla="*/ 497 w 713"/>
                <a:gd name="T11" fmla="*/ 316 h 616"/>
                <a:gd name="T12" fmla="*/ 680 w 713"/>
                <a:gd name="T13" fmla="*/ 200 h 616"/>
                <a:gd name="T14" fmla="*/ 197 w 713"/>
                <a:gd name="T15" fmla="*/ 156 h 616"/>
                <a:gd name="T16" fmla="*/ 212 w 713"/>
                <a:gd name="T17" fmla="*/ 189 h 616"/>
                <a:gd name="T18" fmla="*/ 215 w 713"/>
                <a:gd name="T19" fmla="*/ 158 h 616"/>
                <a:gd name="T20" fmla="*/ 461 w 713"/>
                <a:gd name="T21" fmla="*/ 279 h 616"/>
                <a:gd name="T22" fmla="*/ 13 w 713"/>
                <a:gd name="T23" fmla="*/ 185 h 616"/>
                <a:gd name="T24" fmla="*/ 208 w 713"/>
                <a:gd name="T25" fmla="*/ 169 h 616"/>
                <a:gd name="T26" fmla="*/ 469 w 713"/>
                <a:gd name="T27" fmla="*/ 414 h 616"/>
                <a:gd name="T28" fmla="*/ 274 w 713"/>
                <a:gd name="T29" fmla="*/ 476 h 616"/>
                <a:gd name="T30" fmla="*/ 427 w 713"/>
                <a:gd name="T31" fmla="*/ 461 h 616"/>
                <a:gd name="T32" fmla="*/ 361 w 713"/>
                <a:gd name="T33" fmla="*/ 485 h 616"/>
                <a:gd name="T34" fmla="*/ 402 w 713"/>
                <a:gd name="T35" fmla="*/ 471 h 616"/>
                <a:gd name="T36" fmla="*/ 393 w 713"/>
                <a:gd name="T37" fmla="*/ 481 h 616"/>
                <a:gd name="T38" fmla="*/ 431 w 713"/>
                <a:gd name="T39" fmla="*/ 490 h 616"/>
                <a:gd name="T40" fmla="*/ 419 w 713"/>
                <a:gd name="T41" fmla="*/ 493 h 616"/>
                <a:gd name="T42" fmla="*/ 462 w 713"/>
                <a:gd name="T43" fmla="*/ 492 h 616"/>
                <a:gd name="T44" fmla="*/ 314 w 713"/>
                <a:gd name="T45" fmla="*/ 464 h 616"/>
                <a:gd name="T46" fmla="*/ 322 w 713"/>
                <a:gd name="T47" fmla="*/ 488 h 616"/>
                <a:gd name="T48" fmla="*/ 388 w 713"/>
                <a:gd name="T49" fmla="*/ 502 h 616"/>
                <a:gd name="T50" fmla="*/ 261 w 713"/>
                <a:gd name="T51" fmla="*/ 489 h 616"/>
                <a:gd name="T52" fmla="*/ 434 w 713"/>
                <a:gd name="T53" fmla="*/ 445 h 616"/>
                <a:gd name="T54" fmla="*/ 63 w 713"/>
                <a:gd name="T55" fmla="*/ 287 h 616"/>
                <a:gd name="T56" fmla="*/ 168 w 713"/>
                <a:gd name="T57" fmla="*/ 377 h 616"/>
                <a:gd name="T58" fmla="*/ 84 w 713"/>
                <a:gd name="T59" fmla="*/ 318 h 616"/>
                <a:gd name="T60" fmla="*/ 467 w 713"/>
                <a:gd name="T61" fmla="*/ 437 h 616"/>
                <a:gd name="T62" fmla="*/ 476 w 713"/>
                <a:gd name="T63" fmla="*/ 444 h 616"/>
                <a:gd name="T64" fmla="*/ 144 w 713"/>
                <a:gd name="T65" fmla="*/ 373 h 616"/>
                <a:gd name="T66" fmla="*/ 147 w 713"/>
                <a:gd name="T67" fmla="*/ 344 h 616"/>
                <a:gd name="T68" fmla="*/ 509 w 713"/>
                <a:gd name="T69" fmla="*/ 236 h 616"/>
                <a:gd name="T70" fmla="*/ 483 w 713"/>
                <a:gd name="T71" fmla="*/ 295 h 616"/>
                <a:gd name="T72" fmla="*/ 484 w 713"/>
                <a:gd name="T73" fmla="*/ 310 h 616"/>
                <a:gd name="T74" fmla="*/ 479 w 713"/>
                <a:gd name="T75" fmla="*/ 331 h 616"/>
                <a:gd name="T76" fmla="*/ 475 w 713"/>
                <a:gd name="T77" fmla="*/ 335 h 616"/>
                <a:gd name="T78" fmla="*/ 502 w 713"/>
                <a:gd name="T79" fmla="*/ 294 h 616"/>
                <a:gd name="T80" fmla="*/ 528 w 713"/>
                <a:gd name="T81" fmla="*/ 261 h 616"/>
                <a:gd name="T82" fmla="*/ 463 w 713"/>
                <a:gd name="T83" fmla="*/ 317 h 616"/>
                <a:gd name="T84" fmla="*/ 488 w 713"/>
                <a:gd name="T85" fmla="*/ 285 h 616"/>
                <a:gd name="T86" fmla="*/ 532 w 713"/>
                <a:gd name="T87" fmla="*/ 220 h 616"/>
                <a:gd name="T88" fmla="*/ 468 w 713"/>
                <a:gd name="T89" fmla="*/ 353 h 616"/>
                <a:gd name="T90" fmla="*/ 428 w 713"/>
                <a:gd name="T91" fmla="*/ 300 h 616"/>
                <a:gd name="T92" fmla="*/ 486 w 713"/>
                <a:gd name="T93" fmla="*/ 258 h 616"/>
                <a:gd name="T94" fmla="*/ 581 w 713"/>
                <a:gd name="T95" fmla="*/ 230 h 616"/>
                <a:gd name="T96" fmla="*/ 487 w 713"/>
                <a:gd name="T97" fmla="*/ 347 h 616"/>
                <a:gd name="T98" fmla="*/ 611 w 713"/>
                <a:gd name="T99" fmla="*/ 165 h 616"/>
                <a:gd name="T100" fmla="*/ 496 w 713"/>
                <a:gd name="T101" fmla="*/ 245 h 616"/>
                <a:gd name="T102" fmla="*/ 495 w 713"/>
                <a:gd name="T103" fmla="*/ 368 h 616"/>
                <a:gd name="T104" fmla="*/ 504 w 713"/>
                <a:gd name="T105" fmla="*/ 554 h 616"/>
                <a:gd name="T106" fmla="*/ 244 w 713"/>
                <a:gd name="T107" fmla="*/ 463 h 616"/>
                <a:gd name="T108" fmla="*/ 161 w 713"/>
                <a:gd name="T109" fmla="*/ 474 h 616"/>
                <a:gd name="T110" fmla="*/ 52 w 713"/>
                <a:gd name="T111" fmla="*/ 332 h 616"/>
                <a:gd name="T112" fmla="*/ 66 w 713"/>
                <a:gd name="T113" fmla="*/ 339 h 616"/>
                <a:gd name="T114" fmla="*/ 420 w 713"/>
                <a:gd name="T115" fmla="*/ 404 h 616"/>
                <a:gd name="T116" fmla="*/ 422 w 713"/>
                <a:gd name="T117" fmla="*/ 436 h 616"/>
                <a:gd name="T118" fmla="*/ 92 w 713"/>
                <a:gd name="T119" fmla="*/ 381 h 616"/>
                <a:gd name="T120" fmla="*/ 46 w 713"/>
                <a:gd name="T121" fmla="*/ 291 h 616"/>
                <a:gd name="T122" fmla="*/ 37 w 713"/>
                <a:gd name="T123" fmla="*/ 248 h 616"/>
                <a:gd name="T124" fmla="*/ 191 w 713"/>
                <a:gd name="T125" fmla="*/ 365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3" h="616">
                  <a:moveTo>
                    <a:pt x="9" y="180"/>
                  </a:moveTo>
                  <a:cubicBezTo>
                    <a:pt x="8" y="181"/>
                    <a:pt x="8" y="181"/>
                    <a:pt x="8" y="181"/>
                  </a:cubicBezTo>
                  <a:cubicBezTo>
                    <a:pt x="7" y="183"/>
                    <a:pt x="7" y="183"/>
                    <a:pt x="7" y="183"/>
                  </a:cubicBezTo>
                  <a:cubicBezTo>
                    <a:pt x="7" y="183"/>
                    <a:pt x="8" y="184"/>
                    <a:pt x="9" y="184"/>
                  </a:cubicBezTo>
                  <a:cubicBezTo>
                    <a:pt x="9" y="187"/>
                    <a:pt x="10" y="188"/>
                    <a:pt x="11" y="189"/>
                  </a:cubicBezTo>
                  <a:cubicBezTo>
                    <a:pt x="11" y="190"/>
                    <a:pt x="11" y="190"/>
                    <a:pt x="12" y="191"/>
                  </a:cubicBezTo>
                  <a:cubicBezTo>
                    <a:pt x="14" y="193"/>
                    <a:pt x="17" y="195"/>
                    <a:pt x="20" y="197"/>
                  </a:cubicBezTo>
                  <a:cubicBezTo>
                    <a:pt x="23" y="200"/>
                    <a:pt x="26" y="202"/>
                    <a:pt x="30" y="205"/>
                  </a:cubicBezTo>
                  <a:cubicBezTo>
                    <a:pt x="30" y="208"/>
                    <a:pt x="30" y="208"/>
                    <a:pt x="30" y="208"/>
                  </a:cubicBezTo>
                  <a:cubicBezTo>
                    <a:pt x="30" y="216"/>
                    <a:pt x="31" y="224"/>
                    <a:pt x="32" y="232"/>
                  </a:cubicBezTo>
                  <a:cubicBezTo>
                    <a:pt x="31" y="227"/>
                    <a:pt x="30" y="221"/>
                    <a:pt x="29" y="215"/>
                  </a:cubicBezTo>
                  <a:cubicBezTo>
                    <a:pt x="27" y="215"/>
                    <a:pt x="27" y="215"/>
                    <a:pt x="27" y="215"/>
                  </a:cubicBezTo>
                  <a:cubicBezTo>
                    <a:pt x="27" y="217"/>
                    <a:pt x="27" y="219"/>
                    <a:pt x="27" y="221"/>
                  </a:cubicBezTo>
                  <a:cubicBezTo>
                    <a:pt x="27" y="223"/>
                    <a:pt x="27" y="226"/>
                    <a:pt x="27" y="228"/>
                  </a:cubicBezTo>
                  <a:cubicBezTo>
                    <a:pt x="27" y="231"/>
                    <a:pt x="27" y="233"/>
                    <a:pt x="27" y="235"/>
                  </a:cubicBezTo>
                  <a:cubicBezTo>
                    <a:pt x="29" y="235"/>
                    <a:pt x="29" y="235"/>
                    <a:pt x="29" y="235"/>
                  </a:cubicBezTo>
                  <a:cubicBezTo>
                    <a:pt x="29" y="234"/>
                    <a:pt x="29" y="232"/>
                    <a:pt x="29" y="230"/>
                  </a:cubicBezTo>
                  <a:cubicBezTo>
                    <a:pt x="31" y="236"/>
                    <a:pt x="32" y="242"/>
                    <a:pt x="34" y="248"/>
                  </a:cubicBezTo>
                  <a:cubicBezTo>
                    <a:pt x="32" y="248"/>
                    <a:pt x="30" y="247"/>
                    <a:pt x="28" y="247"/>
                  </a:cubicBezTo>
                  <a:cubicBezTo>
                    <a:pt x="28" y="249"/>
                    <a:pt x="28" y="249"/>
                    <a:pt x="28" y="249"/>
                  </a:cubicBezTo>
                  <a:cubicBezTo>
                    <a:pt x="44" y="253"/>
                    <a:pt x="60" y="262"/>
                    <a:pt x="76" y="274"/>
                  </a:cubicBezTo>
                  <a:cubicBezTo>
                    <a:pt x="74" y="274"/>
                    <a:pt x="71" y="273"/>
                    <a:pt x="69" y="273"/>
                  </a:cubicBezTo>
                  <a:cubicBezTo>
                    <a:pt x="69" y="275"/>
                    <a:pt x="69" y="275"/>
                    <a:pt x="69" y="275"/>
                  </a:cubicBezTo>
                  <a:cubicBezTo>
                    <a:pt x="73" y="276"/>
                    <a:pt x="78" y="278"/>
                    <a:pt x="82" y="280"/>
                  </a:cubicBezTo>
                  <a:cubicBezTo>
                    <a:pt x="84" y="281"/>
                    <a:pt x="85" y="282"/>
                    <a:pt x="87" y="283"/>
                  </a:cubicBezTo>
                  <a:cubicBezTo>
                    <a:pt x="98" y="294"/>
                    <a:pt x="109" y="305"/>
                    <a:pt x="119" y="315"/>
                  </a:cubicBezTo>
                  <a:cubicBezTo>
                    <a:pt x="100" y="299"/>
                    <a:pt x="78" y="285"/>
                    <a:pt x="60" y="273"/>
                  </a:cubicBezTo>
                  <a:cubicBezTo>
                    <a:pt x="57" y="271"/>
                    <a:pt x="57" y="271"/>
                    <a:pt x="57" y="271"/>
                  </a:cubicBezTo>
                  <a:cubicBezTo>
                    <a:pt x="58" y="275"/>
                    <a:pt x="58" y="275"/>
                    <a:pt x="58" y="275"/>
                  </a:cubicBezTo>
                  <a:cubicBezTo>
                    <a:pt x="58" y="275"/>
                    <a:pt x="58" y="275"/>
                    <a:pt x="59" y="275"/>
                  </a:cubicBezTo>
                  <a:cubicBezTo>
                    <a:pt x="58" y="275"/>
                    <a:pt x="57" y="274"/>
                    <a:pt x="56" y="274"/>
                  </a:cubicBezTo>
                  <a:cubicBezTo>
                    <a:pt x="56" y="272"/>
                    <a:pt x="56" y="272"/>
                    <a:pt x="56" y="272"/>
                  </a:cubicBezTo>
                  <a:cubicBezTo>
                    <a:pt x="55" y="272"/>
                    <a:pt x="55" y="272"/>
                    <a:pt x="54" y="272"/>
                  </a:cubicBezTo>
                  <a:cubicBezTo>
                    <a:pt x="47" y="268"/>
                    <a:pt x="40" y="264"/>
                    <a:pt x="35" y="261"/>
                  </a:cubicBezTo>
                  <a:cubicBezTo>
                    <a:pt x="34" y="262"/>
                    <a:pt x="34" y="262"/>
                    <a:pt x="34" y="262"/>
                  </a:cubicBezTo>
                  <a:cubicBezTo>
                    <a:pt x="33" y="261"/>
                    <a:pt x="33" y="261"/>
                    <a:pt x="32" y="260"/>
                  </a:cubicBezTo>
                  <a:cubicBezTo>
                    <a:pt x="31" y="260"/>
                    <a:pt x="29" y="260"/>
                    <a:pt x="28" y="261"/>
                  </a:cubicBezTo>
                  <a:cubicBezTo>
                    <a:pt x="28" y="261"/>
                    <a:pt x="28" y="261"/>
                    <a:pt x="27" y="260"/>
                  </a:cubicBezTo>
                  <a:cubicBezTo>
                    <a:pt x="25" y="259"/>
                    <a:pt x="23" y="261"/>
                    <a:pt x="22" y="263"/>
                  </a:cubicBezTo>
                  <a:cubicBezTo>
                    <a:pt x="21" y="262"/>
                    <a:pt x="19" y="261"/>
                    <a:pt x="17" y="260"/>
                  </a:cubicBezTo>
                  <a:cubicBezTo>
                    <a:pt x="13" y="259"/>
                    <a:pt x="10" y="264"/>
                    <a:pt x="13" y="266"/>
                  </a:cubicBezTo>
                  <a:cubicBezTo>
                    <a:pt x="16" y="268"/>
                    <a:pt x="18" y="270"/>
                    <a:pt x="20" y="272"/>
                  </a:cubicBezTo>
                  <a:cubicBezTo>
                    <a:pt x="20" y="272"/>
                    <a:pt x="20" y="272"/>
                    <a:pt x="20" y="272"/>
                  </a:cubicBezTo>
                  <a:cubicBezTo>
                    <a:pt x="21" y="273"/>
                    <a:pt x="22" y="273"/>
                    <a:pt x="22" y="273"/>
                  </a:cubicBezTo>
                  <a:cubicBezTo>
                    <a:pt x="23" y="273"/>
                    <a:pt x="23" y="273"/>
                    <a:pt x="24" y="274"/>
                  </a:cubicBezTo>
                  <a:cubicBezTo>
                    <a:pt x="24" y="274"/>
                    <a:pt x="24" y="274"/>
                    <a:pt x="24" y="274"/>
                  </a:cubicBezTo>
                  <a:cubicBezTo>
                    <a:pt x="24" y="275"/>
                    <a:pt x="24" y="275"/>
                    <a:pt x="24" y="275"/>
                  </a:cubicBezTo>
                  <a:cubicBezTo>
                    <a:pt x="24" y="275"/>
                    <a:pt x="24" y="275"/>
                    <a:pt x="24" y="275"/>
                  </a:cubicBezTo>
                  <a:cubicBezTo>
                    <a:pt x="23" y="275"/>
                    <a:pt x="23" y="275"/>
                    <a:pt x="23" y="276"/>
                  </a:cubicBezTo>
                  <a:cubicBezTo>
                    <a:pt x="22" y="276"/>
                    <a:pt x="21" y="277"/>
                    <a:pt x="21" y="277"/>
                  </a:cubicBezTo>
                  <a:cubicBezTo>
                    <a:pt x="20" y="278"/>
                    <a:pt x="20" y="278"/>
                    <a:pt x="20" y="278"/>
                  </a:cubicBezTo>
                  <a:cubicBezTo>
                    <a:pt x="21" y="279"/>
                    <a:pt x="21" y="279"/>
                    <a:pt x="21" y="279"/>
                  </a:cubicBezTo>
                  <a:cubicBezTo>
                    <a:pt x="24" y="283"/>
                    <a:pt x="28" y="287"/>
                    <a:pt x="32" y="290"/>
                  </a:cubicBezTo>
                  <a:cubicBezTo>
                    <a:pt x="28" y="289"/>
                    <a:pt x="25" y="288"/>
                    <a:pt x="23" y="287"/>
                  </a:cubicBezTo>
                  <a:cubicBezTo>
                    <a:pt x="21" y="290"/>
                    <a:pt x="21" y="290"/>
                    <a:pt x="21" y="290"/>
                  </a:cubicBezTo>
                  <a:cubicBezTo>
                    <a:pt x="29" y="296"/>
                    <a:pt x="37" y="303"/>
                    <a:pt x="45" y="309"/>
                  </a:cubicBezTo>
                  <a:cubicBezTo>
                    <a:pt x="45" y="313"/>
                    <a:pt x="45" y="321"/>
                    <a:pt x="47" y="329"/>
                  </a:cubicBezTo>
                  <a:cubicBezTo>
                    <a:pt x="46" y="326"/>
                    <a:pt x="45" y="324"/>
                    <a:pt x="44" y="322"/>
                  </a:cubicBezTo>
                  <a:cubicBezTo>
                    <a:pt x="42" y="323"/>
                    <a:pt x="42" y="323"/>
                    <a:pt x="42" y="323"/>
                  </a:cubicBezTo>
                  <a:cubicBezTo>
                    <a:pt x="42" y="323"/>
                    <a:pt x="42" y="324"/>
                    <a:pt x="42" y="324"/>
                  </a:cubicBezTo>
                  <a:cubicBezTo>
                    <a:pt x="42" y="331"/>
                    <a:pt x="44" y="338"/>
                    <a:pt x="46" y="344"/>
                  </a:cubicBezTo>
                  <a:cubicBezTo>
                    <a:pt x="45" y="349"/>
                    <a:pt x="44" y="353"/>
                    <a:pt x="44" y="357"/>
                  </a:cubicBezTo>
                  <a:cubicBezTo>
                    <a:pt x="44" y="363"/>
                    <a:pt x="45" y="369"/>
                    <a:pt x="47" y="374"/>
                  </a:cubicBezTo>
                  <a:cubicBezTo>
                    <a:pt x="49" y="377"/>
                    <a:pt x="49" y="377"/>
                    <a:pt x="49" y="377"/>
                  </a:cubicBezTo>
                  <a:cubicBezTo>
                    <a:pt x="50" y="374"/>
                    <a:pt x="50" y="374"/>
                    <a:pt x="50" y="374"/>
                  </a:cubicBezTo>
                  <a:cubicBezTo>
                    <a:pt x="51" y="370"/>
                    <a:pt x="52" y="366"/>
                    <a:pt x="52" y="362"/>
                  </a:cubicBezTo>
                  <a:cubicBezTo>
                    <a:pt x="58" y="374"/>
                    <a:pt x="67" y="384"/>
                    <a:pt x="76" y="395"/>
                  </a:cubicBezTo>
                  <a:cubicBezTo>
                    <a:pt x="84" y="402"/>
                    <a:pt x="92" y="410"/>
                    <a:pt x="100" y="417"/>
                  </a:cubicBezTo>
                  <a:cubicBezTo>
                    <a:pt x="96" y="416"/>
                    <a:pt x="93" y="415"/>
                    <a:pt x="90" y="415"/>
                  </a:cubicBezTo>
                  <a:cubicBezTo>
                    <a:pt x="89" y="415"/>
                    <a:pt x="88" y="415"/>
                    <a:pt x="87" y="416"/>
                  </a:cubicBezTo>
                  <a:cubicBezTo>
                    <a:pt x="87" y="418"/>
                    <a:pt x="87" y="418"/>
                    <a:pt x="87" y="418"/>
                  </a:cubicBezTo>
                  <a:cubicBezTo>
                    <a:pt x="88" y="418"/>
                    <a:pt x="89" y="418"/>
                    <a:pt x="90" y="418"/>
                  </a:cubicBezTo>
                  <a:cubicBezTo>
                    <a:pt x="94" y="418"/>
                    <a:pt x="100" y="420"/>
                    <a:pt x="105" y="423"/>
                  </a:cubicBezTo>
                  <a:cubicBezTo>
                    <a:pt x="110" y="428"/>
                    <a:pt x="115" y="433"/>
                    <a:pt x="119" y="438"/>
                  </a:cubicBezTo>
                  <a:cubicBezTo>
                    <a:pt x="120" y="438"/>
                    <a:pt x="120" y="438"/>
                    <a:pt x="120" y="438"/>
                  </a:cubicBezTo>
                  <a:cubicBezTo>
                    <a:pt x="125" y="443"/>
                    <a:pt x="131" y="449"/>
                    <a:pt x="136" y="455"/>
                  </a:cubicBezTo>
                  <a:cubicBezTo>
                    <a:pt x="130" y="450"/>
                    <a:pt x="124" y="446"/>
                    <a:pt x="118" y="441"/>
                  </a:cubicBezTo>
                  <a:cubicBezTo>
                    <a:pt x="117" y="443"/>
                    <a:pt x="117" y="443"/>
                    <a:pt x="117" y="443"/>
                  </a:cubicBezTo>
                  <a:cubicBezTo>
                    <a:pt x="125" y="450"/>
                    <a:pt x="134" y="456"/>
                    <a:pt x="142" y="462"/>
                  </a:cubicBezTo>
                  <a:cubicBezTo>
                    <a:pt x="135" y="464"/>
                    <a:pt x="130" y="466"/>
                    <a:pt x="127" y="467"/>
                  </a:cubicBezTo>
                  <a:cubicBezTo>
                    <a:pt x="124" y="464"/>
                    <a:pt x="121" y="463"/>
                    <a:pt x="121" y="463"/>
                  </a:cubicBezTo>
                  <a:cubicBezTo>
                    <a:pt x="122" y="464"/>
                    <a:pt x="123" y="466"/>
                    <a:pt x="125" y="468"/>
                  </a:cubicBezTo>
                  <a:cubicBezTo>
                    <a:pt x="125" y="468"/>
                    <a:pt x="125" y="468"/>
                    <a:pt x="125" y="468"/>
                  </a:cubicBezTo>
                  <a:cubicBezTo>
                    <a:pt x="125" y="468"/>
                    <a:pt x="125" y="468"/>
                    <a:pt x="125" y="468"/>
                  </a:cubicBezTo>
                  <a:cubicBezTo>
                    <a:pt x="142" y="489"/>
                    <a:pt x="211" y="545"/>
                    <a:pt x="211" y="545"/>
                  </a:cubicBezTo>
                  <a:cubicBezTo>
                    <a:pt x="211" y="529"/>
                    <a:pt x="147" y="481"/>
                    <a:pt x="127" y="467"/>
                  </a:cubicBezTo>
                  <a:cubicBezTo>
                    <a:pt x="132" y="466"/>
                    <a:pt x="137" y="465"/>
                    <a:pt x="144" y="464"/>
                  </a:cubicBezTo>
                  <a:cubicBezTo>
                    <a:pt x="145" y="465"/>
                    <a:pt x="147" y="466"/>
                    <a:pt x="148" y="467"/>
                  </a:cubicBezTo>
                  <a:cubicBezTo>
                    <a:pt x="150" y="469"/>
                    <a:pt x="152" y="471"/>
                    <a:pt x="154" y="473"/>
                  </a:cubicBezTo>
                  <a:cubicBezTo>
                    <a:pt x="153" y="473"/>
                    <a:pt x="151" y="472"/>
                    <a:pt x="150" y="472"/>
                  </a:cubicBezTo>
                  <a:cubicBezTo>
                    <a:pt x="149" y="471"/>
                    <a:pt x="148" y="469"/>
                    <a:pt x="147" y="467"/>
                  </a:cubicBezTo>
                  <a:cubicBezTo>
                    <a:pt x="145" y="469"/>
                    <a:pt x="145" y="469"/>
                    <a:pt x="145" y="469"/>
                  </a:cubicBezTo>
                  <a:cubicBezTo>
                    <a:pt x="146" y="471"/>
                    <a:pt x="147" y="473"/>
                    <a:pt x="149" y="474"/>
                  </a:cubicBezTo>
                  <a:cubicBezTo>
                    <a:pt x="151" y="475"/>
                    <a:pt x="152" y="476"/>
                    <a:pt x="154" y="476"/>
                  </a:cubicBezTo>
                  <a:cubicBezTo>
                    <a:pt x="155" y="476"/>
                    <a:pt x="156" y="475"/>
                    <a:pt x="157" y="475"/>
                  </a:cubicBezTo>
                  <a:cubicBezTo>
                    <a:pt x="158" y="475"/>
                    <a:pt x="158" y="475"/>
                    <a:pt x="158" y="475"/>
                  </a:cubicBezTo>
                  <a:cubicBezTo>
                    <a:pt x="171" y="486"/>
                    <a:pt x="184" y="498"/>
                    <a:pt x="196" y="510"/>
                  </a:cubicBezTo>
                  <a:cubicBezTo>
                    <a:pt x="198" y="508"/>
                    <a:pt x="198" y="508"/>
                    <a:pt x="198" y="508"/>
                  </a:cubicBezTo>
                  <a:cubicBezTo>
                    <a:pt x="191" y="501"/>
                    <a:pt x="184" y="495"/>
                    <a:pt x="177" y="488"/>
                  </a:cubicBezTo>
                  <a:cubicBezTo>
                    <a:pt x="177" y="488"/>
                    <a:pt x="177" y="488"/>
                    <a:pt x="177" y="488"/>
                  </a:cubicBezTo>
                  <a:cubicBezTo>
                    <a:pt x="171" y="482"/>
                    <a:pt x="163" y="473"/>
                    <a:pt x="153" y="462"/>
                  </a:cubicBezTo>
                  <a:cubicBezTo>
                    <a:pt x="154" y="462"/>
                    <a:pt x="155" y="462"/>
                    <a:pt x="156" y="462"/>
                  </a:cubicBezTo>
                  <a:cubicBezTo>
                    <a:pt x="171" y="475"/>
                    <a:pt x="198" y="501"/>
                    <a:pt x="201" y="509"/>
                  </a:cubicBezTo>
                  <a:cubicBezTo>
                    <a:pt x="201" y="509"/>
                    <a:pt x="200" y="490"/>
                    <a:pt x="159" y="462"/>
                  </a:cubicBezTo>
                  <a:cubicBezTo>
                    <a:pt x="162" y="461"/>
                    <a:pt x="166" y="461"/>
                    <a:pt x="169" y="461"/>
                  </a:cubicBezTo>
                  <a:cubicBezTo>
                    <a:pt x="169" y="462"/>
                    <a:pt x="170" y="463"/>
                    <a:pt x="170" y="463"/>
                  </a:cubicBezTo>
                  <a:cubicBezTo>
                    <a:pt x="173" y="463"/>
                    <a:pt x="173" y="463"/>
                    <a:pt x="173" y="463"/>
                  </a:cubicBezTo>
                  <a:cubicBezTo>
                    <a:pt x="172" y="462"/>
                    <a:pt x="172" y="461"/>
                    <a:pt x="172" y="460"/>
                  </a:cubicBezTo>
                  <a:cubicBezTo>
                    <a:pt x="176" y="460"/>
                    <a:pt x="181" y="460"/>
                    <a:pt x="185" y="460"/>
                  </a:cubicBezTo>
                  <a:cubicBezTo>
                    <a:pt x="186" y="461"/>
                    <a:pt x="187" y="463"/>
                    <a:pt x="188" y="465"/>
                  </a:cubicBezTo>
                  <a:cubicBezTo>
                    <a:pt x="184" y="466"/>
                    <a:pt x="180" y="467"/>
                    <a:pt x="176" y="469"/>
                  </a:cubicBezTo>
                  <a:cubicBezTo>
                    <a:pt x="177" y="472"/>
                    <a:pt x="177" y="472"/>
                    <a:pt x="177" y="472"/>
                  </a:cubicBezTo>
                  <a:cubicBezTo>
                    <a:pt x="181" y="470"/>
                    <a:pt x="185" y="468"/>
                    <a:pt x="189" y="467"/>
                  </a:cubicBezTo>
                  <a:cubicBezTo>
                    <a:pt x="190" y="468"/>
                    <a:pt x="190" y="469"/>
                    <a:pt x="191" y="470"/>
                  </a:cubicBezTo>
                  <a:cubicBezTo>
                    <a:pt x="190" y="470"/>
                    <a:pt x="190" y="469"/>
                    <a:pt x="190" y="469"/>
                  </a:cubicBezTo>
                  <a:cubicBezTo>
                    <a:pt x="189" y="472"/>
                    <a:pt x="189" y="472"/>
                    <a:pt x="189" y="472"/>
                  </a:cubicBezTo>
                  <a:cubicBezTo>
                    <a:pt x="190" y="472"/>
                    <a:pt x="191" y="473"/>
                    <a:pt x="193" y="473"/>
                  </a:cubicBezTo>
                  <a:cubicBezTo>
                    <a:pt x="198" y="480"/>
                    <a:pt x="204" y="486"/>
                    <a:pt x="211" y="487"/>
                  </a:cubicBezTo>
                  <a:cubicBezTo>
                    <a:pt x="225" y="489"/>
                    <a:pt x="413" y="518"/>
                    <a:pt x="474" y="531"/>
                  </a:cubicBezTo>
                  <a:cubicBezTo>
                    <a:pt x="469" y="530"/>
                    <a:pt x="464" y="528"/>
                    <a:pt x="458" y="527"/>
                  </a:cubicBezTo>
                  <a:cubicBezTo>
                    <a:pt x="459" y="526"/>
                    <a:pt x="459" y="526"/>
                    <a:pt x="459" y="526"/>
                  </a:cubicBezTo>
                  <a:cubicBezTo>
                    <a:pt x="459" y="526"/>
                    <a:pt x="459" y="526"/>
                    <a:pt x="459" y="526"/>
                  </a:cubicBezTo>
                  <a:cubicBezTo>
                    <a:pt x="469" y="527"/>
                    <a:pt x="480" y="528"/>
                    <a:pt x="490" y="528"/>
                  </a:cubicBezTo>
                  <a:cubicBezTo>
                    <a:pt x="493" y="529"/>
                    <a:pt x="496" y="529"/>
                    <a:pt x="499" y="530"/>
                  </a:cubicBezTo>
                  <a:cubicBezTo>
                    <a:pt x="505" y="536"/>
                    <a:pt x="509" y="540"/>
                    <a:pt x="510" y="542"/>
                  </a:cubicBezTo>
                  <a:cubicBezTo>
                    <a:pt x="510" y="545"/>
                    <a:pt x="508" y="548"/>
                    <a:pt x="507" y="551"/>
                  </a:cubicBezTo>
                  <a:cubicBezTo>
                    <a:pt x="507" y="549"/>
                    <a:pt x="507" y="547"/>
                    <a:pt x="507" y="545"/>
                  </a:cubicBezTo>
                  <a:cubicBezTo>
                    <a:pt x="505" y="545"/>
                    <a:pt x="505" y="545"/>
                    <a:pt x="505" y="545"/>
                  </a:cubicBezTo>
                  <a:cubicBezTo>
                    <a:pt x="503" y="549"/>
                    <a:pt x="501" y="555"/>
                    <a:pt x="499" y="561"/>
                  </a:cubicBezTo>
                  <a:cubicBezTo>
                    <a:pt x="499" y="563"/>
                    <a:pt x="498" y="566"/>
                    <a:pt x="498" y="569"/>
                  </a:cubicBezTo>
                  <a:cubicBezTo>
                    <a:pt x="495" y="573"/>
                    <a:pt x="493" y="578"/>
                    <a:pt x="492" y="583"/>
                  </a:cubicBezTo>
                  <a:cubicBezTo>
                    <a:pt x="494" y="584"/>
                    <a:pt x="494" y="584"/>
                    <a:pt x="494" y="584"/>
                  </a:cubicBezTo>
                  <a:cubicBezTo>
                    <a:pt x="494" y="584"/>
                    <a:pt x="494" y="583"/>
                    <a:pt x="494" y="583"/>
                  </a:cubicBezTo>
                  <a:cubicBezTo>
                    <a:pt x="497" y="584"/>
                    <a:pt x="497" y="584"/>
                    <a:pt x="497" y="584"/>
                  </a:cubicBezTo>
                  <a:cubicBezTo>
                    <a:pt x="497" y="583"/>
                    <a:pt x="497" y="583"/>
                    <a:pt x="497" y="583"/>
                  </a:cubicBezTo>
                  <a:cubicBezTo>
                    <a:pt x="498" y="588"/>
                    <a:pt x="499" y="593"/>
                    <a:pt x="501" y="598"/>
                  </a:cubicBezTo>
                  <a:cubicBezTo>
                    <a:pt x="432" y="577"/>
                    <a:pt x="312" y="559"/>
                    <a:pt x="264" y="552"/>
                  </a:cubicBezTo>
                  <a:cubicBezTo>
                    <a:pt x="337" y="565"/>
                    <a:pt x="545" y="616"/>
                    <a:pt x="545" y="616"/>
                  </a:cubicBezTo>
                  <a:cubicBezTo>
                    <a:pt x="537" y="610"/>
                    <a:pt x="523" y="605"/>
                    <a:pt x="505" y="599"/>
                  </a:cubicBezTo>
                  <a:cubicBezTo>
                    <a:pt x="506" y="598"/>
                    <a:pt x="507" y="598"/>
                    <a:pt x="508" y="597"/>
                  </a:cubicBezTo>
                  <a:cubicBezTo>
                    <a:pt x="508" y="600"/>
                    <a:pt x="508" y="600"/>
                    <a:pt x="508" y="600"/>
                  </a:cubicBezTo>
                  <a:cubicBezTo>
                    <a:pt x="510" y="596"/>
                    <a:pt x="510" y="596"/>
                    <a:pt x="510" y="596"/>
                  </a:cubicBezTo>
                  <a:cubicBezTo>
                    <a:pt x="510" y="595"/>
                    <a:pt x="510" y="594"/>
                    <a:pt x="510" y="593"/>
                  </a:cubicBezTo>
                  <a:cubicBezTo>
                    <a:pt x="520" y="578"/>
                    <a:pt x="522" y="546"/>
                    <a:pt x="522" y="540"/>
                  </a:cubicBezTo>
                  <a:cubicBezTo>
                    <a:pt x="522" y="539"/>
                    <a:pt x="520" y="536"/>
                    <a:pt x="517" y="532"/>
                  </a:cubicBezTo>
                  <a:cubicBezTo>
                    <a:pt x="520" y="533"/>
                    <a:pt x="524" y="533"/>
                    <a:pt x="528" y="533"/>
                  </a:cubicBezTo>
                  <a:cubicBezTo>
                    <a:pt x="528" y="531"/>
                    <a:pt x="528" y="531"/>
                    <a:pt x="528" y="531"/>
                  </a:cubicBezTo>
                  <a:cubicBezTo>
                    <a:pt x="523" y="530"/>
                    <a:pt x="518" y="529"/>
                    <a:pt x="513" y="528"/>
                  </a:cubicBezTo>
                  <a:cubicBezTo>
                    <a:pt x="513" y="528"/>
                    <a:pt x="513" y="527"/>
                    <a:pt x="513" y="527"/>
                  </a:cubicBezTo>
                  <a:cubicBezTo>
                    <a:pt x="513" y="527"/>
                    <a:pt x="513" y="527"/>
                    <a:pt x="513" y="527"/>
                  </a:cubicBezTo>
                  <a:cubicBezTo>
                    <a:pt x="513" y="527"/>
                    <a:pt x="513" y="527"/>
                    <a:pt x="513" y="527"/>
                  </a:cubicBezTo>
                  <a:cubicBezTo>
                    <a:pt x="513" y="527"/>
                    <a:pt x="513" y="527"/>
                    <a:pt x="513" y="527"/>
                  </a:cubicBezTo>
                  <a:cubicBezTo>
                    <a:pt x="512" y="522"/>
                    <a:pt x="509" y="518"/>
                    <a:pt x="506" y="514"/>
                  </a:cubicBezTo>
                  <a:cubicBezTo>
                    <a:pt x="507" y="515"/>
                    <a:pt x="508" y="515"/>
                    <a:pt x="508" y="515"/>
                  </a:cubicBezTo>
                  <a:cubicBezTo>
                    <a:pt x="509" y="513"/>
                    <a:pt x="509" y="513"/>
                    <a:pt x="509" y="513"/>
                  </a:cubicBezTo>
                  <a:cubicBezTo>
                    <a:pt x="507" y="512"/>
                    <a:pt x="506" y="511"/>
                    <a:pt x="504" y="511"/>
                  </a:cubicBezTo>
                  <a:cubicBezTo>
                    <a:pt x="504" y="510"/>
                    <a:pt x="504" y="510"/>
                    <a:pt x="504" y="510"/>
                  </a:cubicBezTo>
                  <a:cubicBezTo>
                    <a:pt x="501" y="508"/>
                    <a:pt x="497" y="505"/>
                    <a:pt x="494" y="502"/>
                  </a:cubicBezTo>
                  <a:cubicBezTo>
                    <a:pt x="489" y="497"/>
                    <a:pt x="483" y="493"/>
                    <a:pt x="477" y="490"/>
                  </a:cubicBezTo>
                  <a:cubicBezTo>
                    <a:pt x="473" y="487"/>
                    <a:pt x="469" y="485"/>
                    <a:pt x="466" y="482"/>
                  </a:cubicBezTo>
                  <a:cubicBezTo>
                    <a:pt x="463" y="480"/>
                    <a:pt x="460" y="477"/>
                    <a:pt x="457" y="474"/>
                  </a:cubicBezTo>
                  <a:cubicBezTo>
                    <a:pt x="456" y="473"/>
                    <a:pt x="455" y="472"/>
                    <a:pt x="454" y="471"/>
                  </a:cubicBezTo>
                  <a:cubicBezTo>
                    <a:pt x="452" y="469"/>
                    <a:pt x="449" y="466"/>
                    <a:pt x="448" y="464"/>
                  </a:cubicBezTo>
                  <a:cubicBezTo>
                    <a:pt x="451" y="465"/>
                    <a:pt x="454" y="465"/>
                    <a:pt x="458" y="465"/>
                  </a:cubicBezTo>
                  <a:cubicBezTo>
                    <a:pt x="458" y="468"/>
                    <a:pt x="459" y="470"/>
                    <a:pt x="460" y="472"/>
                  </a:cubicBezTo>
                  <a:cubicBezTo>
                    <a:pt x="463" y="476"/>
                    <a:pt x="467" y="479"/>
                    <a:pt x="473" y="479"/>
                  </a:cubicBezTo>
                  <a:cubicBezTo>
                    <a:pt x="475" y="479"/>
                    <a:pt x="478" y="478"/>
                    <a:pt x="481" y="477"/>
                  </a:cubicBezTo>
                  <a:cubicBezTo>
                    <a:pt x="480" y="475"/>
                    <a:pt x="480" y="475"/>
                    <a:pt x="480" y="475"/>
                  </a:cubicBezTo>
                  <a:cubicBezTo>
                    <a:pt x="477" y="476"/>
                    <a:pt x="475" y="476"/>
                    <a:pt x="473" y="476"/>
                  </a:cubicBezTo>
                  <a:cubicBezTo>
                    <a:pt x="468" y="476"/>
                    <a:pt x="465" y="474"/>
                    <a:pt x="462" y="470"/>
                  </a:cubicBezTo>
                  <a:cubicBezTo>
                    <a:pt x="462" y="469"/>
                    <a:pt x="461" y="467"/>
                    <a:pt x="460" y="465"/>
                  </a:cubicBezTo>
                  <a:cubicBezTo>
                    <a:pt x="464" y="466"/>
                    <a:pt x="468" y="466"/>
                    <a:pt x="472" y="466"/>
                  </a:cubicBezTo>
                  <a:cubicBezTo>
                    <a:pt x="473" y="466"/>
                    <a:pt x="473" y="466"/>
                    <a:pt x="473" y="466"/>
                  </a:cubicBezTo>
                  <a:cubicBezTo>
                    <a:pt x="472" y="469"/>
                    <a:pt x="472" y="469"/>
                    <a:pt x="472" y="469"/>
                  </a:cubicBezTo>
                  <a:cubicBezTo>
                    <a:pt x="475" y="466"/>
                    <a:pt x="475" y="466"/>
                    <a:pt x="475" y="466"/>
                  </a:cubicBezTo>
                  <a:cubicBezTo>
                    <a:pt x="484" y="457"/>
                    <a:pt x="491" y="443"/>
                    <a:pt x="491" y="429"/>
                  </a:cubicBezTo>
                  <a:cubicBezTo>
                    <a:pt x="491" y="426"/>
                    <a:pt x="490" y="423"/>
                    <a:pt x="489" y="420"/>
                  </a:cubicBezTo>
                  <a:cubicBezTo>
                    <a:pt x="488" y="412"/>
                    <a:pt x="485" y="404"/>
                    <a:pt x="483" y="399"/>
                  </a:cubicBezTo>
                  <a:cubicBezTo>
                    <a:pt x="483" y="399"/>
                    <a:pt x="483" y="399"/>
                    <a:pt x="483" y="399"/>
                  </a:cubicBezTo>
                  <a:cubicBezTo>
                    <a:pt x="484" y="397"/>
                    <a:pt x="484" y="395"/>
                    <a:pt x="483" y="394"/>
                  </a:cubicBezTo>
                  <a:cubicBezTo>
                    <a:pt x="479" y="390"/>
                    <a:pt x="475" y="387"/>
                    <a:pt x="472" y="384"/>
                  </a:cubicBezTo>
                  <a:cubicBezTo>
                    <a:pt x="472" y="384"/>
                    <a:pt x="472" y="383"/>
                    <a:pt x="472" y="383"/>
                  </a:cubicBezTo>
                  <a:cubicBezTo>
                    <a:pt x="476" y="383"/>
                    <a:pt x="478" y="383"/>
                    <a:pt x="479" y="383"/>
                  </a:cubicBezTo>
                  <a:cubicBezTo>
                    <a:pt x="480" y="383"/>
                    <a:pt x="481" y="383"/>
                    <a:pt x="481" y="383"/>
                  </a:cubicBezTo>
                  <a:cubicBezTo>
                    <a:pt x="481" y="385"/>
                    <a:pt x="482" y="387"/>
                    <a:pt x="482" y="388"/>
                  </a:cubicBezTo>
                  <a:cubicBezTo>
                    <a:pt x="483" y="392"/>
                    <a:pt x="483" y="392"/>
                    <a:pt x="483" y="392"/>
                  </a:cubicBezTo>
                  <a:cubicBezTo>
                    <a:pt x="484" y="388"/>
                    <a:pt x="484" y="388"/>
                    <a:pt x="484" y="388"/>
                  </a:cubicBezTo>
                  <a:cubicBezTo>
                    <a:pt x="485" y="386"/>
                    <a:pt x="486" y="383"/>
                    <a:pt x="486" y="380"/>
                  </a:cubicBezTo>
                  <a:cubicBezTo>
                    <a:pt x="487" y="380"/>
                    <a:pt x="487" y="380"/>
                    <a:pt x="487" y="380"/>
                  </a:cubicBezTo>
                  <a:cubicBezTo>
                    <a:pt x="489" y="381"/>
                    <a:pt x="491" y="382"/>
                    <a:pt x="493" y="383"/>
                  </a:cubicBezTo>
                  <a:cubicBezTo>
                    <a:pt x="493" y="385"/>
                    <a:pt x="493" y="385"/>
                    <a:pt x="493" y="385"/>
                  </a:cubicBezTo>
                  <a:cubicBezTo>
                    <a:pt x="494" y="385"/>
                    <a:pt x="495" y="385"/>
                    <a:pt x="496" y="386"/>
                  </a:cubicBezTo>
                  <a:cubicBezTo>
                    <a:pt x="497" y="386"/>
                    <a:pt x="497" y="386"/>
                    <a:pt x="498" y="386"/>
                  </a:cubicBezTo>
                  <a:cubicBezTo>
                    <a:pt x="498" y="386"/>
                    <a:pt x="498" y="386"/>
                    <a:pt x="498" y="386"/>
                  </a:cubicBezTo>
                  <a:cubicBezTo>
                    <a:pt x="498" y="386"/>
                    <a:pt x="499" y="386"/>
                    <a:pt x="499" y="385"/>
                  </a:cubicBezTo>
                  <a:cubicBezTo>
                    <a:pt x="499" y="385"/>
                    <a:pt x="499" y="385"/>
                    <a:pt x="499" y="384"/>
                  </a:cubicBezTo>
                  <a:cubicBezTo>
                    <a:pt x="499" y="384"/>
                    <a:pt x="499" y="384"/>
                    <a:pt x="499" y="384"/>
                  </a:cubicBezTo>
                  <a:cubicBezTo>
                    <a:pt x="499" y="383"/>
                    <a:pt x="499" y="383"/>
                    <a:pt x="499" y="383"/>
                  </a:cubicBezTo>
                  <a:cubicBezTo>
                    <a:pt x="499" y="383"/>
                    <a:pt x="498" y="383"/>
                    <a:pt x="498" y="383"/>
                  </a:cubicBezTo>
                  <a:cubicBezTo>
                    <a:pt x="498" y="382"/>
                    <a:pt x="497" y="382"/>
                    <a:pt x="496" y="382"/>
                  </a:cubicBezTo>
                  <a:cubicBezTo>
                    <a:pt x="496" y="382"/>
                    <a:pt x="496" y="382"/>
                    <a:pt x="496" y="382"/>
                  </a:cubicBezTo>
                  <a:cubicBezTo>
                    <a:pt x="496" y="382"/>
                    <a:pt x="496" y="382"/>
                    <a:pt x="496" y="382"/>
                  </a:cubicBezTo>
                  <a:cubicBezTo>
                    <a:pt x="494" y="380"/>
                    <a:pt x="491" y="379"/>
                    <a:pt x="489" y="378"/>
                  </a:cubicBezTo>
                  <a:cubicBezTo>
                    <a:pt x="491" y="376"/>
                    <a:pt x="492" y="373"/>
                    <a:pt x="494" y="370"/>
                  </a:cubicBezTo>
                  <a:cubicBezTo>
                    <a:pt x="495" y="370"/>
                    <a:pt x="495" y="370"/>
                    <a:pt x="496" y="370"/>
                  </a:cubicBezTo>
                  <a:cubicBezTo>
                    <a:pt x="497" y="370"/>
                    <a:pt x="498" y="370"/>
                    <a:pt x="498" y="370"/>
                  </a:cubicBezTo>
                  <a:cubicBezTo>
                    <a:pt x="500" y="370"/>
                    <a:pt x="500" y="370"/>
                    <a:pt x="500" y="370"/>
                  </a:cubicBezTo>
                  <a:cubicBezTo>
                    <a:pt x="499" y="368"/>
                    <a:pt x="499" y="368"/>
                    <a:pt x="499" y="368"/>
                  </a:cubicBezTo>
                  <a:cubicBezTo>
                    <a:pt x="498" y="367"/>
                    <a:pt x="497" y="365"/>
                    <a:pt x="496" y="364"/>
                  </a:cubicBezTo>
                  <a:cubicBezTo>
                    <a:pt x="499" y="354"/>
                    <a:pt x="499" y="344"/>
                    <a:pt x="498" y="338"/>
                  </a:cubicBezTo>
                  <a:cubicBezTo>
                    <a:pt x="498" y="334"/>
                    <a:pt x="496" y="331"/>
                    <a:pt x="494" y="329"/>
                  </a:cubicBezTo>
                  <a:cubicBezTo>
                    <a:pt x="493" y="328"/>
                    <a:pt x="493" y="327"/>
                    <a:pt x="492" y="326"/>
                  </a:cubicBezTo>
                  <a:cubicBezTo>
                    <a:pt x="494" y="325"/>
                    <a:pt x="494" y="325"/>
                    <a:pt x="494" y="325"/>
                  </a:cubicBezTo>
                  <a:cubicBezTo>
                    <a:pt x="492" y="324"/>
                    <a:pt x="492" y="324"/>
                    <a:pt x="492" y="324"/>
                  </a:cubicBezTo>
                  <a:cubicBezTo>
                    <a:pt x="492" y="324"/>
                    <a:pt x="492" y="324"/>
                    <a:pt x="492" y="324"/>
                  </a:cubicBezTo>
                  <a:cubicBezTo>
                    <a:pt x="492" y="324"/>
                    <a:pt x="492" y="324"/>
                    <a:pt x="492" y="324"/>
                  </a:cubicBezTo>
                  <a:cubicBezTo>
                    <a:pt x="494" y="324"/>
                    <a:pt x="494" y="324"/>
                    <a:pt x="494" y="324"/>
                  </a:cubicBezTo>
                  <a:cubicBezTo>
                    <a:pt x="495" y="325"/>
                    <a:pt x="495" y="325"/>
                    <a:pt x="495" y="325"/>
                  </a:cubicBezTo>
                  <a:cubicBezTo>
                    <a:pt x="496" y="325"/>
                    <a:pt x="496" y="325"/>
                    <a:pt x="496" y="325"/>
                  </a:cubicBezTo>
                  <a:cubicBezTo>
                    <a:pt x="498" y="330"/>
                    <a:pt x="500" y="336"/>
                    <a:pt x="502" y="341"/>
                  </a:cubicBezTo>
                  <a:cubicBezTo>
                    <a:pt x="505" y="340"/>
                    <a:pt x="505" y="340"/>
                    <a:pt x="505" y="340"/>
                  </a:cubicBezTo>
                  <a:cubicBezTo>
                    <a:pt x="504" y="339"/>
                    <a:pt x="504" y="338"/>
                    <a:pt x="504" y="337"/>
                  </a:cubicBezTo>
                  <a:cubicBezTo>
                    <a:pt x="505" y="339"/>
                    <a:pt x="506" y="342"/>
                    <a:pt x="508" y="343"/>
                  </a:cubicBezTo>
                  <a:cubicBezTo>
                    <a:pt x="510" y="342"/>
                    <a:pt x="510" y="342"/>
                    <a:pt x="510" y="342"/>
                  </a:cubicBezTo>
                  <a:cubicBezTo>
                    <a:pt x="505" y="336"/>
                    <a:pt x="500" y="327"/>
                    <a:pt x="496" y="318"/>
                  </a:cubicBezTo>
                  <a:cubicBezTo>
                    <a:pt x="496" y="318"/>
                    <a:pt x="496" y="317"/>
                    <a:pt x="496" y="317"/>
                  </a:cubicBezTo>
                  <a:cubicBezTo>
                    <a:pt x="496" y="317"/>
                    <a:pt x="496" y="317"/>
                    <a:pt x="496" y="317"/>
                  </a:cubicBezTo>
                  <a:cubicBezTo>
                    <a:pt x="497" y="316"/>
                    <a:pt x="497" y="316"/>
                    <a:pt x="497" y="316"/>
                  </a:cubicBezTo>
                  <a:cubicBezTo>
                    <a:pt x="501" y="332"/>
                    <a:pt x="514" y="330"/>
                    <a:pt x="528" y="307"/>
                  </a:cubicBezTo>
                  <a:cubicBezTo>
                    <a:pt x="540" y="288"/>
                    <a:pt x="575" y="265"/>
                    <a:pt x="604" y="251"/>
                  </a:cubicBezTo>
                  <a:cubicBezTo>
                    <a:pt x="612" y="251"/>
                    <a:pt x="619" y="252"/>
                    <a:pt x="626" y="252"/>
                  </a:cubicBezTo>
                  <a:cubicBezTo>
                    <a:pt x="626" y="249"/>
                    <a:pt x="626" y="249"/>
                    <a:pt x="626" y="249"/>
                  </a:cubicBezTo>
                  <a:cubicBezTo>
                    <a:pt x="625" y="249"/>
                    <a:pt x="624" y="249"/>
                    <a:pt x="623" y="249"/>
                  </a:cubicBezTo>
                  <a:cubicBezTo>
                    <a:pt x="627" y="249"/>
                    <a:pt x="631" y="249"/>
                    <a:pt x="635" y="249"/>
                  </a:cubicBezTo>
                  <a:cubicBezTo>
                    <a:pt x="640" y="249"/>
                    <a:pt x="645" y="249"/>
                    <a:pt x="649" y="249"/>
                  </a:cubicBezTo>
                  <a:cubicBezTo>
                    <a:pt x="649" y="247"/>
                    <a:pt x="649" y="247"/>
                    <a:pt x="649" y="247"/>
                  </a:cubicBezTo>
                  <a:cubicBezTo>
                    <a:pt x="645" y="247"/>
                    <a:pt x="640" y="246"/>
                    <a:pt x="635" y="246"/>
                  </a:cubicBezTo>
                  <a:cubicBezTo>
                    <a:pt x="628" y="246"/>
                    <a:pt x="621" y="247"/>
                    <a:pt x="613" y="247"/>
                  </a:cubicBezTo>
                  <a:cubicBezTo>
                    <a:pt x="618" y="245"/>
                    <a:pt x="622" y="244"/>
                    <a:pt x="626" y="242"/>
                  </a:cubicBezTo>
                  <a:cubicBezTo>
                    <a:pt x="627" y="243"/>
                    <a:pt x="627" y="243"/>
                    <a:pt x="628" y="244"/>
                  </a:cubicBezTo>
                  <a:cubicBezTo>
                    <a:pt x="630" y="242"/>
                    <a:pt x="630" y="242"/>
                    <a:pt x="630" y="242"/>
                  </a:cubicBezTo>
                  <a:cubicBezTo>
                    <a:pt x="630" y="242"/>
                    <a:pt x="629" y="242"/>
                    <a:pt x="629" y="242"/>
                  </a:cubicBezTo>
                  <a:cubicBezTo>
                    <a:pt x="632" y="241"/>
                    <a:pt x="634" y="240"/>
                    <a:pt x="637" y="240"/>
                  </a:cubicBezTo>
                  <a:cubicBezTo>
                    <a:pt x="638" y="239"/>
                    <a:pt x="639" y="239"/>
                    <a:pt x="641" y="239"/>
                  </a:cubicBezTo>
                  <a:cubicBezTo>
                    <a:pt x="648" y="238"/>
                    <a:pt x="655" y="236"/>
                    <a:pt x="662" y="234"/>
                  </a:cubicBezTo>
                  <a:cubicBezTo>
                    <a:pt x="662" y="234"/>
                    <a:pt x="662" y="234"/>
                    <a:pt x="662" y="234"/>
                  </a:cubicBezTo>
                  <a:cubicBezTo>
                    <a:pt x="663" y="234"/>
                    <a:pt x="663" y="234"/>
                    <a:pt x="664" y="234"/>
                  </a:cubicBezTo>
                  <a:cubicBezTo>
                    <a:pt x="664" y="234"/>
                    <a:pt x="664" y="234"/>
                    <a:pt x="664" y="234"/>
                  </a:cubicBezTo>
                  <a:cubicBezTo>
                    <a:pt x="672" y="235"/>
                    <a:pt x="679" y="234"/>
                    <a:pt x="687" y="233"/>
                  </a:cubicBezTo>
                  <a:cubicBezTo>
                    <a:pt x="692" y="233"/>
                    <a:pt x="697" y="234"/>
                    <a:pt x="702" y="234"/>
                  </a:cubicBezTo>
                  <a:cubicBezTo>
                    <a:pt x="695" y="236"/>
                    <a:pt x="688" y="236"/>
                    <a:pt x="680" y="236"/>
                  </a:cubicBezTo>
                  <a:cubicBezTo>
                    <a:pt x="678" y="237"/>
                    <a:pt x="678" y="239"/>
                    <a:pt x="680" y="239"/>
                  </a:cubicBezTo>
                  <a:cubicBezTo>
                    <a:pt x="688" y="239"/>
                    <a:pt x="696" y="239"/>
                    <a:pt x="704" y="237"/>
                  </a:cubicBezTo>
                  <a:cubicBezTo>
                    <a:pt x="705" y="241"/>
                    <a:pt x="703" y="247"/>
                    <a:pt x="695" y="256"/>
                  </a:cubicBezTo>
                  <a:cubicBezTo>
                    <a:pt x="695" y="256"/>
                    <a:pt x="711" y="255"/>
                    <a:pt x="710" y="236"/>
                  </a:cubicBezTo>
                  <a:cubicBezTo>
                    <a:pt x="710" y="236"/>
                    <a:pt x="710" y="236"/>
                    <a:pt x="709" y="235"/>
                  </a:cubicBezTo>
                  <a:cubicBezTo>
                    <a:pt x="710" y="235"/>
                    <a:pt x="711" y="235"/>
                    <a:pt x="711" y="235"/>
                  </a:cubicBezTo>
                  <a:cubicBezTo>
                    <a:pt x="713" y="234"/>
                    <a:pt x="713" y="231"/>
                    <a:pt x="711" y="231"/>
                  </a:cubicBezTo>
                  <a:cubicBezTo>
                    <a:pt x="710" y="231"/>
                    <a:pt x="708" y="230"/>
                    <a:pt x="707" y="230"/>
                  </a:cubicBezTo>
                  <a:cubicBezTo>
                    <a:pt x="702" y="225"/>
                    <a:pt x="692" y="224"/>
                    <a:pt x="679" y="224"/>
                  </a:cubicBezTo>
                  <a:cubicBezTo>
                    <a:pt x="670" y="221"/>
                    <a:pt x="661" y="217"/>
                    <a:pt x="652" y="213"/>
                  </a:cubicBezTo>
                  <a:cubicBezTo>
                    <a:pt x="659" y="214"/>
                    <a:pt x="670" y="214"/>
                    <a:pt x="676" y="209"/>
                  </a:cubicBezTo>
                  <a:cubicBezTo>
                    <a:pt x="676" y="210"/>
                    <a:pt x="676" y="211"/>
                    <a:pt x="676" y="211"/>
                  </a:cubicBezTo>
                  <a:cubicBezTo>
                    <a:pt x="673" y="210"/>
                    <a:pt x="672" y="213"/>
                    <a:pt x="674" y="214"/>
                  </a:cubicBezTo>
                  <a:cubicBezTo>
                    <a:pt x="680" y="218"/>
                    <a:pt x="681" y="205"/>
                    <a:pt x="679" y="201"/>
                  </a:cubicBezTo>
                  <a:cubicBezTo>
                    <a:pt x="679" y="201"/>
                    <a:pt x="680" y="200"/>
                    <a:pt x="680" y="200"/>
                  </a:cubicBezTo>
                  <a:cubicBezTo>
                    <a:pt x="680" y="191"/>
                    <a:pt x="669" y="181"/>
                    <a:pt x="649" y="173"/>
                  </a:cubicBezTo>
                  <a:cubicBezTo>
                    <a:pt x="644" y="167"/>
                    <a:pt x="637" y="161"/>
                    <a:pt x="630" y="156"/>
                  </a:cubicBezTo>
                  <a:cubicBezTo>
                    <a:pt x="610" y="140"/>
                    <a:pt x="586" y="127"/>
                    <a:pt x="563" y="116"/>
                  </a:cubicBezTo>
                  <a:cubicBezTo>
                    <a:pt x="561" y="114"/>
                    <a:pt x="559" y="119"/>
                    <a:pt x="561" y="120"/>
                  </a:cubicBezTo>
                  <a:cubicBezTo>
                    <a:pt x="576" y="127"/>
                    <a:pt x="590" y="135"/>
                    <a:pt x="603" y="144"/>
                  </a:cubicBezTo>
                  <a:cubicBezTo>
                    <a:pt x="603" y="145"/>
                    <a:pt x="603" y="145"/>
                    <a:pt x="603" y="145"/>
                  </a:cubicBezTo>
                  <a:cubicBezTo>
                    <a:pt x="604" y="145"/>
                    <a:pt x="606" y="146"/>
                    <a:pt x="607" y="146"/>
                  </a:cubicBezTo>
                  <a:cubicBezTo>
                    <a:pt x="618" y="153"/>
                    <a:pt x="628" y="160"/>
                    <a:pt x="638" y="168"/>
                  </a:cubicBezTo>
                  <a:cubicBezTo>
                    <a:pt x="639" y="168"/>
                    <a:pt x="640" y="168"/>
                    <a:pt x="640" y="168"/>
                  </a:cubicBezTo>
                  <a:cubicBezTo>
                    <a:pt x="642" y="169"/>
                    <a:pt x="643" y="170"/>
                    <a:pt x="644" y="172"/>
                  </a:cubicBezTo>
                  <a:cubicBezTo>
                    <a:pt x="639" y="170"/>
                    <a:pt x="633" y="168"/>
                    <a:pt x="626" y="167"/>
                  </a:cubicBezTo>
                  <a:cubicBezTo>
                    <a:pt x="624" y="166"/>
                    <a:pt x="621" y="165"/>
                    <a:pt x="619" y="163"/>
                  </a:cubicBezTo>
                  <a:cubicBezTo>
                    <a:pt x="619" y="162"/>
                    <a:pt x="619" y="162"/>
                    <a:pt x="619" y="162"/>
                  </a:cubicBezTo>
                  <a:cubicBezTo>
                    <a:pt x="622" y="163"/>
                    <a:pt x="624" y="164"/>
                    <a:pt x="626" y="165"/>
                  </a:cubicBezTo>
                  <a:cubicBezTo>
                    <a:pt x="627" y="166"/>
                    <a:pt x="629" y="163"/>
                    <a:pt x="627" y="162"/>
                  </a:cubicBezTo>
                  <a:cubicBezTo>
                    <a:pt x="617" y="157"/>
                    <a:pt x="607" y="151"/>
                    <a:pt x="597" y="145"/>
                  </a:cubicBezTo>
                  <a:cubicBezTo>
                    <a:pt x="593" y="142"/>
                    <a:pt x="589" y="139"/>
                    <a:pt x="586" y="137"/>
                  </a:cubicBezTo>
                  <a:cubicBezTo>
                    <a:pt x="602" y="145"/>
                    <a:pt x="612" y="149"/>
                    <a:pt x="612" y="149"/>
                  </a:cubicBezTo>
                  <a:cubicBezTo>
                    <a:pt x="612" y="149"/>
                    <a:pt x="597" y="142"/>
                    <a:pt x="575" y="130"/>
                  </a:cubicBezTo>
                  <a:cubicBezTo>
                    <a:pt x="568" y="124"/>
                    <a:pt x="560" y="120"/>
                    <a:pt x="552" y="116"/>
                  </a:cubicBezTo>
                  <a:cubicBezTo>
                    <a:pt x="539" y="107"/>
                    <a:pt x="526" y="98"/>
                    <a:pt x="512" y="88"/>
                  </a:cubicBezTo>
                  <a:cubicBezTo>
                    <a:pt x="511" y="87"/>
                    <a:pt x="508" y="90"/>
                    <a:pt x="510" y="91"/>
                  </a:cubicBezTo>
                  <a:cubicBezTo>
                    <a:pt x="516" y="95"/>
                    <a:pt x="521" y="99"/>
                    <a:pt x="527" y="103"/>
                  </a:cubicBezTo>
                  <a:cubicBezTo>
                    <a:pt x="459" y="66"/>
                    <a:pt x="372" y="20"/>
                    <a:pt x="355" y="14"/>
                  </a:cubicBezTo>
                  <a:cubicBezTo>
                    <a:pt x="326" y="3"/>
                    <a:pt x="285" y="6"/>
                    <a:pt x="285" y="6"/>
                  </a:cubicBezTo>
                  <a:cubicBezTo>
                    <a:pt x="285" y="6"/>
                    <a:pt x="257" y="0"/>
                    <a:pt x="220" y="39"/>
                  </a:cubicBezTo>
                  <a:cubicBezTo>
                    <a:pt x="205" y="56"/>
                    <a:pt x="201" y="78"/>
                    <a:pt x="202" y="98"/>
                  </a:cubicBezTo>
                  <a:cubicBezTo>
                    <a:pt x="201" y="98"/>
                    <a:pt x="200" y="99"/>
                    <a:pt x="200" y="100"/>
                  </a:cubicBezTo>
                  <a:cubicBezTo>
                    <a:pt x="200" y="100"/>
                    <a:pt x="200" y="100"/>
                    <a:pt x="200" y="100"/>
                  </a:cubicBezTo>
                  <a:cubicBezTo>
                    <a:pt x="200" y="100"/>
                    <a:pt x="200" y="101"/>
                    <a:pt x="200" y="101"/>
                  </a:cubicBezTo>
                  <a:cubicBezTo>
                    <a:pt x="201" y="104"/>
                    <a:pt x="200" y="107"/>
                    <a:pt x="200" y="110"/>
                  </a:cubicBezTo>
                  <a:cubicBezTo>
                    <a:pt x="200" y="111"/>
                    <a:pt x="202" y="112"/>
                    <a:pt x="202" y="111"/>
                  </a:cubicBezTo>
                  <a:cubicBezTo>
                    <a:pt x="203" y="113"/>
                    <a:pt x="203" y="115"/>
                    <a:pt x="204" y="116"/>
                  </a:cubicBezTo>
                  <a:cubicBezTo>
                    <a:pt x="204" y="117"/>
                    <a:pt x="204" y="118"/>
                    <a:pt x="204" y="119"/>
                  </a:cubicBezTo>
                  <a:cubicBezTo>
                    <a:pt x="203" y="117"/>
                    <a:pt x="200" y="118"/>
                    <a:pt x="200" y="121"/>
                  </a:cubicBezTo>
                  <a:cubicBezTo>
                    <a:pt x="200" y="133"/>
                    <a:pt x="200" y="145"/>
                    <a:pt x="200" y="157"/>
                  </a:cubicBezTo>
                  <a:cubicBezTo>
                    <a:pt x="200" y="157"/>
                    <a:pt x="199" y="157"/>
                    <a:pt x="199" y="157"/>
                  </a:cubicBezTo>
                  <a:cubicBezTo>
                    <a:pt x="198" y="157"/>
                    <a:pt x="198" y="157"/>
                    <a:pt x="197" y="156"/>
                  </a:cubicBezTo>
                  <a:cubicBezTo>
                    <a:pt x="197" y="156"/>
                    <a:pt x="196" y="157"/>
                    <a:pt x="195" y="157"/>
                  </a:cubicBezTo>
                  <a:cubicBezTo>
                    <a:pt x="195" y="157"/>
                    <a:pt x="195" y="157"/>
                    <a:pt x="195" y="158"/>
                  </a:cubicBezTo>
                  <a:cubicBezTo>
                    <a:pt x="192" y="158"/>
                    <a:pt x="189" y="158"/>
                    <a:pt x="186" y="159"/>
                  </a:cubicBezTo>
                  <a:cubicBezTo>
                    <a:pt x="170" y="155"/>
                    <a:pt x="152" y="159"/>
                    <a:pt x="135" y="164"/>
                  </a:cubicBezTo>
                  <a:cubicBezTo>
                    <a:pt x="114" y="165"/>
                    <a:pt x="93" y="167"/>
                    <a:pt x="76" y="174"/>
                  </a:cubicBezTo>
                  <a:cubicBezTo>
                    <a:pt x="73" y="174"/>
                    <a:pt x="70" y="175"/>
                    <a:pt x="67" y="175"/>
                  </a:cubicBezTo>
                  <a:cubicBezTo>
                    <a:pt x="51" y="175"/>
                    <a:pt x="35" y="174"/>
                    <a:pt x="19" y="177"/>
                  </a:cubicBezTo>
                  <a:cubicBezTo>
                    <a:pt x="18" y="177"/>
                    <a:pt x="17" y="177"/>
                    <a:pt x="15" y="177"/>
                  </a:cubicBezTo>
                  <a:cubicBezTo>
                    <a:pt x="14" y="176"/>
                    <a:pt x="13" y="175"/>
                    <a:pt x="11" y="174"/>
                  </a:cubicBezTo>
                  <a:cubicBezTo>
                    <a:pt x="10" y="173"/>
                    <a:pt x="6" y="171"/>
                    <a:pt x="4" y="171"/>
                  </a:cubicBezTo>
                  <a:cubicBezTo>
                    <a:pt x="3" y="171"/>
                    <a:pt x="2" y="172"/>
                    <a:pt x="2" y="173"/>
                  </a:cubicBezTo>
                  <a:cubicBezTo>
                    <a:pt x="3" y="174"/>
                    <a:pt x="4" y="175"/>
                    <a:pt x="4" y="175"/>
                  </a:cubicBezTo>
                  <a:cubicBezTo>
                    <a:pt x="4" y="176"/>
                    <a:pt x="5" y="176"/>
                    <a:pt x="5" y="176"/>
                  </a:cubicBezTo>
                  <a:cubicBezTo>
                    <a:pt x="6" y="176"/>
                    <a:pt x="6" y="176"/>
                    <a:pt x="6" y="177"/>
                  </a:cubicBezTo>
                  <a:cubicBezTo>
                    <a:pt x="6" y="177"/>
                    <a:pt x="7" y="177"/>
                    <a:pt x="7" y="178"/>
                  </a:cubicBezTo>
                  <a:cubicBezTo>
                    <a:pt x="5" y="178"/>
                    <a:pt x="2" y="178"/>
                    <a:pt x="0" y="178"/>
                  </a:cubicBezTo>
                  <a:cubicBezTo>
                    <a:pt x="0" y="180"/>
                    <a:pt x="0" y="180"/>
                    <a:pt x="0" y="180"/>
                  </a:cubicBezTo>
                  <a:cubicBezTo>
                    <a:pt x="3" y="180"/>
                    <a:pt x="6" y="180"/>
                    <a:pt x="9" y="180"/>
                  </a:cubicBezTo>
                  <a:close/>
                  <a:moveTo>
                    <a:pt x="21" y="182"/>
                  </a:moveTo>
                  <a:cubicBezTo>
                    <a:pt x="23" y="182"/>
                    <a:pt x="25" y="181"/>
                    <a:pt x="27" y="181"/>
                  </a:cubicBezTo>
                  <a:cubicBezTo>
                    <a:pt x="30" y="181"/>
                    <a:pt x="33" y="181"/>
                    <a:pt x="37" y="181"/>
                  </a:cubicBezTo>
                  <a:cubicBezTo>
                    <a:pt x="36" y="181"/>
                    <a:pt x="36" y="182"/>
                    <a:pt x="37" y="183"/>
                  </a:cubicBezTo>
                  <a:cubicBezTo>
                    <a:pt x="33" y="183"/>
                    <a:pt x="28" y="184"/>
                    <a:pt x="24" y="184"/>
                  </a:cubicBezTo>
                  <a:cubicBezTo>
                    <a:pt x="23" y="183"/>
                    <a:pt x="22" y="183"/>
                    <a:pt x="21" y="182"/>
                  </a:cubicBezTo>
                  <a:close/>
                  <a:moveTo>
                    <a:pt x="195" y="177"/>
                  </a:moveTo>
                  <a:cubicBezTo>
                    <a:pt x="196" y="177"/>
                    <a:pt x="196" y="177"/>
                    <a:pt x="196" y="177"/>
                  </a:cubicBezTo>
                  <a:cubicBezTo>
                    <a:pt x="180" y="182"/>
                    <a:pt x="162" y="184"/>
                    <a:pt x="142" y="184"/>
                  </a:cubicBezTo>
                  <a:cubicBezTo>
                    <a:pt x="138" y="184"/>
                    <a:pt x="133" y="184"/>
                    <a:pt x="129" y="183"/>
                  </a:cubicBezTo>
                  <a:cubicBezTo>
                    <a:pt x="135" y="183"/>
                    <a:pt x="140" y="181"/>
                    <a:pt x="146" y="180"/>
                  </a:cubicBezTo>
                  <a:cubicBezTo>
                    <a:pt x="162" y="180"/>
                    <a:pt x="184" y="179"/>
                    <a:pt x="199" y="176"/>
                  </a:cubicBezTo>
                  <a:cubicBezTo>
                    <a:pt x="199" y="176"/>
                    <a:pt x="199" y="176"/>
                    <a:pt x="200" y="176"/>
                  </a:cubicBezTo>
                  <a:cubicBezTo>
                    <a:pt x="198" y="176"/>
                    <a:pt x="197" y="177"/>
                    <a:pt x="196" y="177"/>
                  </a:cubicBezTo>
                  <a:lnTo>
                    <a:pt x="195" y="177"/>
                  </a:lnTo>
                  <a:close/>
                  <a:moveTo>
                    <a:pt x="212" y="189"/>
                  </a:moveTo>
                  <a:cubicBezTo>
                    <a:pt x="212" y="189"/>
                    <a:pt x="213" y="189"/>
                    <a:pt x="214" y="189"/>
                  </a:cubicBezTo>
                  <a:cubicBezTo>
                    <a:pt x="218" y="191"/>
                    <a:pt x="222" y="193"/>
                    <a:pt x="226" y="195"/>
                  </a:cubicBezTo>
                  <a:cubicBezTo>
                    <a:pt x="225" y="195"/>
                    <a:pt x="225" y="195"/>
                    <a:pt x="224" y="195"/>
                  </a:cubicBezTo>
                  <a:cubicBezTo>
                    <a:pt x="220" y="193"/>
                    <a:pt x="216" y="191"/>
                    <a:pt x="212" y="189"/>
                  </a:cubicBezTo>
                  <a:close/>
                  <a:moveTo>
                    <a:pt x="215" y="187"/>
                  </a:moveTo>
                  <a:cubicBezTo>
                    <a:pt x="212" y="185"/>
                    <a:pt x="209" y="183"/>
                    <a:pt x="206" y="181"/>
                  </a:cubicBezTo>
                  <a:cubicBezTo>
                    <a:pt x="206" y="181"/>
                    <a:pt x="206" y="181"/>
                    <a:pt x="207" y="181"/>
                  </a:cubicBezTo>
                  <a:cubicBezTo>
                    <a:pt x="209" y="181"/>
                    <a:pt x="212" y="182"/>
                    <a:pt x="214" y="183"/>
                  </a:cubicBezTo>
                  <a:cubicBezTo>
                    <a:pt x="214" y="183"/>
                    <a:pt x="214" y="183"/>
                    <a:pt x="214" y="183"/>
                  </a:cubicBezTo>
                  <a:cubicBezTo>
                    <a:pt x="225" y="187"/>
                    <a:pt x="236" y="191"/>
                    <a:pt x="247" y="195"/>
                  </a:cubicBezTo>
                  <a:cubicBezTo>
                    <a:pt x="248" y="193"/>
                    <a:pt x="248" y="193"/>
                    <a:pt x="248" y="193"/>
                  </a:cubicBezTo>
                  <a:cubicBezTo>
                    <a:pt x="241" y="189"/>
                    <a:pt x="233" y="186"/>
                    <a:pt x="226" y="183"/>
                  </a:cubicBezTo>
                  <a:cubicBezTo>
                    <a:pt x="227" y="183"/>
                    <a:pt x="227" y="181"/>
                    <a:pt x="226" y="180"/>
                  </a:cubicBezTo>
                  <a:cubicBezTo>
                    <a:pt x="222" y="178"/>
                    <a:pt x="217" y="176"/>
                    <a:pt x="212" y="174"/>
                  </a:cubicBezTo>
                  <a:cubicBezTo>
                    <a:pt x="212" y="174"/>
                    <a:pt x="212" y="174"/>
                    <a:pt x="212" y="174"/>
                  </a:cubicBezTo>
                  <a:cubicBezTo>
                    <a:pt x="220" y="177"/>
                    <a:pt x="230" y="181"/>
                    <a:pt x="238" y="186"/>
                  </a:cubicBezTo>
                  <a:cubicBezTo>
                    <a:pt x="251" y="194"/>
                    <a:pt x="262" y="202"/>
                    <a:pt x="269" y="210"/>
                  </a:cubicBezTo>
                  <a:cubicBezTo>
                    <a:pt x="256" y="207"/>
                    <a:pt x="241" y="203"/>
                    <a:pt x="228" y="197"/>
                  </a:cubicBezTo>
                  <a:cubicBezTo>
                    <a:pt x="228" y="197"/>
                    <a:pt x="228" y="197"/>
                    <a:pt x="228" y="197"/>
                  </a:cubicBezTo>
                  <a:cubicBezTo>
                    <a:pt x="228" y="196"/>
                    <a:pt x="228" y="196"/>
                    <a:pt x="227" y="196"/>
                  </a:cubicBezTo>
                  <a:cubicBezTo>
                    <a:pt x="235" y="199"/>
                    <a:pt x="243" y="202"/>
                    <a:pt x="251" y="205"/>
                  </a:cubicBezTo>
                  <a:cubicBezTo>
                    <a:pt x="252" y="203"/>
                    <a:pt x="252" y="203"/>
                    <a:pt x="252" y="203"/>
                  </a:cubicBezTo>
                  <a:cubicBezTo>
                    <a:pt x="240" y="197"/>
                    <a:pt x="227" y="190"/>
                    <a:pt x="215" y="187"/>
                  </a:cubicBezTo>
                  <a:close/>
                  <a:moveTo>
                    <a:pt x="207" y="178"/>
                  </a:moveTo>
                  <a:cubicBezTo>
                    <a:pt x="207" y="178"/>
                    <a:pt x="207" y="178"/>
                    <a:pt x="208" y="177"/>
                  </a:cubicBezTo>
                  <a:cubicBezTo>
                    <a:pt x="213" y="178"/>
                    <a:pt x="218" y="180"/>
                    <a:pt x="222" y="182"/>
                  </a:cubicBezTo>
                  <a:cubicBezTo>
                    <a:pt x="217" y="181"/>
                    <a:pt x="212" y="179"/>
                    <a:pt x="207" y="178"/>
                  </a:cubicBezTo>
                  <a:close/>
                  <a:moveTo>
                    <a:pt x="201" y="166"/>
                  </a:moveTo>
                  <a:cubicBezTo>
                    <a:pt x="201" y="166"/>
                    <a:pt x="201" y="167"/>
                    <a:pt x="201" y="168"/>
                  </a:cubicBezTo>
                  <a:cubicBezTo>
                    <a:pt x="201" y="168"/>
                    <a:pt x="201" y="168"/>
                    <a:pt x="201" y="168"/>
                  </a:cubicBezTo>
                  <a:cubicBezTo>
                    <a:pt x="200" y="167"/>
                    <a:pt x="200" y="166"/>
                    <a:pt x="200" y="166"/>
                  </a:cubicBezTo>
                  <a:cubicBezTo>
                    <a:pt x="200" y="166"/>
                    <a:pt x="201" y="166"/>
                    <a:pt x="201" y="166"/>
                  </a:cubicBezTo>
                  <a:close/>
                  <a:moveTo>
                    <a:pt x="190" y="169"/>
                  </a:moveTo>
                  <a:cubicBezTo>
                    <a:pt x="191" y="169"/>
                    <a:pt x="192" y="168"/>
                    <a:pt x="193" y="168"/>
                  </a:cubicBezTo>
                  <a:cubicBezTo>
                    <a:pt x="193" y="169"/>
                    <a:pt x="193" y="169"/>
                    <a:pt x="193" y="169"/>
                  </a:cubicBezTo>
                  <a:cubicBezTo>
                    <a:pt x="192" y="169"/>
                    <a:pt x="191" y="169"/>
                    <a:pt x="190" y="169"/>
                  </a:cubicBezTo>
                  <a:close/>
                  <a:moveTo>
                    <a:pt x="189" y="167"/>
                  </a:moveTo>
                  <a:cubicBezTo>
                    <a:pt x="188" y="167"/>
                    <a:pt x="186" y="168"/>
                    <a:pt x="185" y="168"/>
                  </a:cubicBezTo>
                  <a:cubicBezTo>
                    <a:pt x="183" y="167"/>
                    <a:pt x="181" y="167"/>
                    <a:pt x="179" y="166"/>
                  </a:cubicBezTo>
                  <a:cubicBezTo>
                    <a:pt x="182" y="166"/>
                    <a:pt x="186" y="166"/>
                    <a:pt x="189" y="167"/>
                  </a:cubicBezTo>
                  <a:close/>
                  <a:moveTo>
                    <a:pt x="209" y="159"/>
                  </a:moveTo>
                  <a:cubicBezTo>
                    <a:pt x="211" y="158"/>
                    <a:pt x="213" y="158"/>
                    <a:pt x="215" y="158"/>
                  </a:cubicBezTo>
                  <a:cubicBezTo>
                    <a:pt x="213" y="159"/>
                    <a:pt x="211" y="160"/>
                    <a:pt x="209" y="160"/>
                  </a:cubicBezTo>
                  <a:cubicBezTo>
                    <a:pt x="209" y="160"/>
                    <a:pt x="209" y="159"/>
                    <a:pt x="209" y="159"/>
                  </a:cubicBezTo>
                  <a:close/>
                  <a:moveTo>
                    <a:pt x="115" y="183"/>
                  </a:moveTo>
                  <a:cubicBezTo>
                    <a:pt x="111" y="183"/>
                    <a:pt x="106" y="182"/>
                    <a:pt x="102" y="182"/>
                  </a:cubicBezTo>
                  <a:cubicBezTo>
                    <a:pt x="100" y="181"/>
                    <a:pt x="98" y="181"/>
                    <a:pt x="96" y="181"/>
                  </a:cubicBezTo>
                  <a:cubicBezTo>
                    <a:pt x="99" y="180"/>
                    <a:pt x="102" y="180"/>
                    <a:pt x="106" y="179"/>
                  </a:cubicBezTo>
                  <a:cubicBezTo>
                    <a:pt x="124" y="175"/>
                    <a:pt x="141" y="170"/>
                    <a:pt x="158" y="168"/>
                  </a:cubicBezTo>
                  <a:cubicBezTo>
                    <a:pt x="159" y="168"/>
                    <a:pt x="160" y="168"/>
                    <a:pt x="160" y="168"/>
                  </a:cubicBezTo>
                  <a:cubicBezTo>
                    <a:pt x="167" y="168"/>
                    <a:pt x="173" y="169"/>
                    <a:pt x="179" y="170"/>
                  </a:cubicBezTo>
                  <a:cubicBezTo>
                    <a:pt x="178" y="170"/>
                    <a:pt x="177" y="170"/>
                    <a:pt x="176" y="171"/>
                  </a:cubicBezTo>
                  <a:cubicBezTo>
                    <a:pt x="172" y="170"/>
                    <a:pt x="168" y="170"/>
                    <a:pt x="164" y="170"/>
                  </a:cubicBezTo>
                  <a:cubicBezTo>
                    <a:pt x="162" y="169"/>
                    <a:pt x="162" y="171"/>
                    <a:pt x="162" y="172"/>
                  </a:cubicBezTo>
                  <a:cubicBezTo>
                    <a:pt x="144" y="174"/>
                    <a:pt x="128" y="176"/>
                    <a:pt x="129" y="178"/>
                  </a:cubicBezTo>
                  <a:cubicBezTo>
                    <a:pt x="129" y="179"/>
                    <a:pt x="131" y="179"/>
                    <a:pt x="135" y="180"/>
                  </a:cubicBezTo>
                  <a:cubicBezTo>
                    <a:pt x="128" y="181"/>
                    <a:pt x="122" y="182"/>
                    <a:pt x="115" y="183"/>
                  </a:cubicBezTo>
                  <a:close/>
                  <a:moveTo>
                    <a:pt x="96" y="184"/>
                  </a:moveTo>
                  <a:cubicBezTo>
                    <a:pt x="95" y="184"/>
                    <a:pt x="95" y="184"/>
                    <a:pt x="95" y="184"/>
                  </a:cubicBezTo>
                  <a:cubicBezTo>
                    <a:pt x="89" y="184"/>
                    <a:pt x="84" y="184"/>
                    <a:pt x="80" y="183"/>
                  </a:cubicBezTo>
                  <a:cubicBezTo>
                    <a:pt x="85" y="183"/>
                    <a:pt x="90" y="184"/>
                    <a:pt x="96" y="184"/>
                  </a:cubicBezTo>
                  <a:close/>
                  <a:moveTo>
                    <a:pt x="98" y="170"/>
                  </a:moveTo>
                  <a:cubicBezTo>
                    <a:pt x="103" y="169"/>
                    <a:pt x="109" y="169"/>
                    <a:pt x="115" y="168"/>
                  </a:cubicBezTo>
                  <a:cubicBezTo>
                    <a:pt x="109" y="169"/>
                    <a:pt x="103" y="170"/>
                    <a:pt x="98" y="170"/>
                  </a:cubicBezTo>
                  <a:close/>
                  <a:moveTo>
                    <a:pt x="193" y="160"/>
                  </a:moveTo>
                  <a:cubicBezTo>
                    <a:pt x="193" y="161"/>
                    <a:pt x="193" y="161"/>
                    <a:pt x="193" y="161"/>
                  </a:cubicBezTo>
                  <a:cubicBezTo>
                    <a:pt x="192" y="161"/>
                    <a:pt x="192" y="161"/>
                    <a:pt x="192" y="160"/>
                  </a:cubicBezTo>
                  <a:cubicBezTo>
                    <a:pt x="192" y="160"/>
                    <a:pt x="193" y="160"/>
                    <a:pt x="193" y="160"/>
                  </a:cubicBezTo>
                  <a:close/>
                  <a:moveTo>
                    <a:pt x="544" y="117"/>
                  </a:moveTo>
                  <a:cubicBezTo>
                    <a:pt x="552" y="124"/>
                    <a:pt x="559" y="130"/>
                    <a:pt x="567" y="137"/>
                  </a:cubicBezTo>
                  <a:cubicBezTo>
                    <a:pt x="566" y="136"/>
                    <a:pt x="566" y="136"/>
                    <a:pt x="565" y="135"/>
                  </a:cubicBezTo>
                  <a:cubicBezTo>
                    <a:pt x="563" y="134"/>
                    <a:pt x="562" y="133"/>
                    <a:pt x="561" y="132"/>
                  </a:cubicBezTo>
                  <a:cubicBezTo>
                    <a:pt x="559" y="134"/>
                    <a:pt x="559" y="134"/>
                    <a:pt x="559" y="134"/>
                  </a:cubicBezTo>
                  <a:cubicBezTo>
                    <a:pt x="559" y="134"/>
                    <a:pt x="559" y="134"/>
                    <a:pt x="559" y="134"/>
                  </a:cubicBezTo>
                  <a:cubicBezTo>
                    <a:pt x="559" y="135"/>
                    <a:pt x="559" y="135"/>
                    <a:pt x="559" y="135"/>
                  </a:cubicBezTo>
                  <a:cubicBezTo>
                    <a:pt x="566" y="144"/>
                    <a:pt x="579" y="152"/>
                    <a:pt x="593" y="158"/>
                  </a:cubicBezTo>
                  <a:cubicBezTo>
                    <a:pt x="596" y="161"/>
                    <a:pt x="600" y="163"/>
                    <a:pt x="603" y="165"/>
                  </a:cubicBezTo>
                  <a:cubicBezTo>
                    <a:pt x="584" y="165"/>
                    <a:pt x="561" y="168"/>
                    <a:pt x="538" y="177"/>
                  </a:cubicBezTo>
                  <a:cubicBezTo>
                    <a:pt x="479" y="198"/>
                    <a:pt x="459" y="227"/>
                    <a:pt x="463" y="270"/>
                  </a:cubicBezTo>
                  <a:cubicBezTo>
                    <a:pt x="462" y="273"/>
                    <a:pt x="461" y="276"/>
                    <a:pt x="461" y="279"/>
                  </a:cubicBezTo>
                  <a:cubicBezTo>
                    <a:pt x="462" y="279"/>
                    <a:pt x="462" y="279"/>
                    <a:pt x="462" y="279"/>
                  </a:cubicBezTo>
                  <a:cubicBezTo>
                    <a:pt x="461" y="283"/>
                    <a:pt x="461" y="287"/>
                    <a:pt x="461" y="290"/>
                  </a:cubicBezTo>
                  <a:cubicBezTo>
                    <a:pt x="450" y="282"/>
                    <a:pt x="438" y="275"/>
                    <a:pt x="427" y="269"/>
                  </a:cubicBezTo>
                  <a:cubicBezTo>
                    <a:pt x="422" y="264"/>
                    <a:pt x="417" y="260"/>
                    <a:pt x="412" y="257"/>
                  </a:cubicBezTo>
                  <a:cubicBezTo>
                    <a:pt x="405" y="252"/>
                    <a:pt x="398" y="249"/>
                    <a:pt x="391" y="249"/>
                  </a:cubicBezTo>
                  <a:cubicBezTo>
                    <a:pt x="390" y="249"/>
                    <a:pt x="390" y="249"/>
                    <a:pt x="390" y="249"/>
                  </a:cubicBezTo>
                  <a:cubicBezTo>
                    <a:pt x="388" y="249"/>
                    <a:pt x="388" y="249"/>
                    <a:pt x="388" y="249"/>
                  </a:cubicBezTo>
                  <a:cubicBezTo>
                    <a:pt x="389" y="251"/>
                    <a:pt x="389" y="251"/>
                    <a:pt x="389" y="251"/>
                  </a:cubicBezTo>
                  <a:cubicBezTo>
                    <a:pt x="391" y="258"/>
                    <a:pt x="395" y="265"/>
                    <a:pt x="400" y="272"/>
                  </a:cubicBezTo>
                  <a:cubicBezTo>
                    <a:pt x="399" y="271"/>
                    <a:pt x="398" y="271"/>
                    <a:pt x="397" y="270"/>
                  </a:cubicBezTo>
                  <a:cubicBezTo>
                    <a:pt x="361" y="239"/>
                    <a:pt x="329" y="204"/>
                    <a:pt x="298" y="168"/>
                  </a:cubicBezTo>
                  <a:cubicBezTo>
                    <a:pt x="296" y="170"/>
                    <a:pt x="296" y="170"/>
                    <a:pt x="296" y="170"/>
                  </a:cubicBezTo>
                  <a:cubicBezTo>
                    <a:pt x="325" y="204"/>
                    <a:pt x="355" y="237"/>
                    <a:pt x="389" y="267"/>
                  </a:cubicBezTo>
                  <a:cubicBezTo>
                    <a:pt x="337" y="243"/>
                    <a:pt x="273" y="216"/>
                    <a:pt x="273" y="216"/>
                  </a:cubicBezTo>
                  <a:cubicBezTo>
                    <a:pt x="279" y="220"/>
                    <a:pt x="361" y="263"/>
                    <a:pt x="412" y="287"/>
                  </a:cubicBezTo>
                  <a:cubicBezTo>
                    <a:pt x="416" y="292"/>
                    <a:pt x="421" y="297"/>
                    <a:pt x="426" y="302"/>
                  </a:cubicBezTo>
                  <a:cubicBezTo>
                    <a:pt x="430" y="306"/>
                    <a:pt x="435" y="309"/>
                    <a:pt x="439" y="313"/>
                  </a:cubicBezTo>
                  <a:cubicBezTo>
                    <a:pt x="422" y="313"/>
                    <a:pt x="405" y="314"/>
                    <a:pt x="389" y="315"/>
                  </a:cubicBezTo>
                  <a:cubicBezTo>
                    <a:pt x="388" y="315"/>
                    <a:pt x="388" y="315"/>
                    <a:pt x="388" y="315"/>
                  </a:cubicBezTo>
                  <a:cubicBezTo>
                    <a:pt x="388" y="315"/>
                    <a:pt x="388" y="315"/>
                    <a:pt x="388" y="315"/>
                  </a:cubicBezTo>
                  <a:cubicBezTo>
                    <a:pt x="375" y="316"/>
                    <a:pt x="362" y="317"/>
                    <a:pt x="348" y="319"/>
                  </a:cubicBezTo>
                  <a:cubicBezTo>
                    <a:pt x="289" y="318"/>
                    <a:pt x="224" y="318"/>
                    <a:pt x="201" y="321"/>
                  </a:cubicBezTo>
                  <a:cubicBezTo>
                    <a:pt x="201" y="321"/>
                    <a:pt x="201" y="321"/>
                    <a:pt x="201" y="321"/>
                  </a:cubicBezTo>
                  <a:cubicBezTo>
                    <a:pt x="202" y="319"/>
                    <a:pt x="201" y="318"/>
                    <a:pt x="199" y="318"/>
                  </a:cubicBezTo>
                  <a:cubicBezTo>
                    <a:pt x="195" y="319"/>
                    <a:pt x="194" y="321"/>
                    <a:pt x="193" y="323"/>
                  </a:cubicBezTo>
                  <a:cubicBezTo>
                    <a:pt x="193" y="323"/>
                    <a:pt x="192" y="323"/>
                    <a:pt x="192" y="323"/>
                  </a:cubicBezTo>
                  <a:cubicBezTo>
                    <a:pt x="192" y="323"/>
                    <a:pt x="192" y="323"/>
                    <a:pt x="193" y="323"/>
                  </a:cubicBezTo>
                  <a:cubicBezTo>
                    <a:pt x="192" y="324"/>
                    <a:pt x="191" y="325"/>
                    <a:pt x="191" y="326"/>
                  </a:cubicBezTo>
                  <a:cubicBezTo>
                    <a:pt x="189" y="328"/>
                    <a:pt x="192" y="330"/>
                    <a:pt x="193" y="328"/>
                  </a:cubicBezTo>
                  <a:cubicBezTo>
                    <a:pt x="194" y="327"/>
                    <a:pt x="194" y="326"/>
                    <a:pt x="195" y="325"/>
                  </a:cubicBezTo>
                  <a:cubicBezTo>
                    <a:pt x="194" y="327"/>
                    <a:pt x="193" y="330"/>
                    <a:pt x="193" y="332"/>
                  </a:cubicBezTo>
                  <a:cubicBezTo>
                    <a:pt x="151" y="293"/>
                    <a:pt x="98" y="255"/>
                    <a:pt x="52" y="219"/>
                  </a:cubicBezTo>
                  <a:cubicBezTo>
                    <a:pt x="53" y="218"/>
                    <a:pt x="53" y="217"/>
                    <a:pt x="52" y="216"/>
                  </a:cubicBezTo>
                  <a:cubicBezTo>
                    <a:pt x="45" y="211"/>
                    <a:pt x="38" y="206"/>
                    <a:pt x="31" y="201"/>
                  </a:cubicBezTo>
                  <a:cubicBezTo>
                    <a:pt x="32" y="200"/>
                    <a:pt x="33" y="199"/>
                    <a:pt x="31" y="198"/>
                  </a:cubicBezTo>
                  <a:cubicBezTo>
                    <a:pt x="30" y="198"/>
                    <a:pt x="28" y="197"/>
                    <a:pt x="26" y="196"/>
                  </a:cubicBezTo>
                  <a:cubicBezTo>
                    <a:pt x="22" y="193"/>
                    <a:pt x="18" y="189"/>
                    <a:pt x="14" y="186"/>
                  </a:cubicBezTo>
                  <a:cubicBezTo>
                    <a:pt x="14" y="185"/>
                    <a:pt x="14" y="185"/>
                    <a:pt x="13" y="185"/>
                  </a:cubicBezTo>
                  <a:cubicBezTo>
                    <a:pt x="13" y="184"/>
                    <a:pt x="13" y="184"/>
                    <a:pt x="14" y="183"/>
                  </a:cubicBezTo>
                  <a:cubicBezTo>
                    <a:pt x="16" y="184"/>
                    <a:pt x="17" y="185"/>
                    <a:pt x="18" y="186"/>
                  </a:cubicBezTo>
                  <a:cubicBezTo>
                    <a:pt x="18" y="188"/>
                    <a:pt x="19" y="189"/>
                    <a:pt x="21" y="189"/>
                  </a:cubicBezTo>
                  <a:cubicBezTo>
                    <a:pt x="21" y="189"/>
                    <a:pt x="21" y="189"/>
                    <a:pt x="22" y="189"/>
                  </a:cubicBezTo>
                  <a:cubicBezTo>
                    <a:pt x="25" y="192"/>
                    <a:pt x="29" y="194"/>
                    <a:pt x="32" y="197"/>
                  </a:cubicBezTo>
                  <a:cubicBezTo>
                    <a:pt x="43" y="205"/>
                    <a:pt x="53" y="214"/>
                    <a:pt x="65" y="222"/>
                  </a:cubicBezTo>
                  <a:cubicBezTo>
                    <a:pt x="68" y="224"/>
                    <a:pt x="71" y="220"/>
                    <a:pt x="68" y="218"/>
                  </a:cubicBezTo>
                  <a:cubicBezTo>
                    <a:pt x="56" y="209"/>
                    <a:pt x="44" y="199"/>
                    <a:pt x="32" y="190"/>
                  </a:cubicBezTo>
                  <a:cubicBezTo>
                    <a:pt x="31" y="189"/>
                    <a:pt x="30" y="189"/>
                    <a:pt x="29" y="188"/>
                  </a:cubicBezTo>
                  <a:cubicBezTo>
                    <a:pt x="41" y="187"/>
                    <a:pt x="52" y="186"/>
                    <a:pt x="64" y="186"/>
                  </a:cubicBezTo>
                  <a:cubicBezTo>
                    <a:pt x="66" y="186"/>
                    <a:pt x="66" y="183"/>
                    <a:pt x="64" y="183"/>
                  </a:cubicBezTo>
                  <a:cubicBezTo>
                    <a:pt x="63" y="183"/>
                    <a:pt x="62" y="183"/>
                    <a:pt x="60" y="183"/>
                  </a:cubicBezTo>
                  <a:cubicBezTo>
                    <a:pt x="62" y="182"/>
                    <a:pt x="64" y="182"/>
                    <a:pt x="66" y="182"/>
                  </a:cubicBezTo>
                  <a:cubicBezTo>
                    <a:pt x="67" y="182"/>
                    <a:pt x="68" y="182"/>
                    <a:pt x="69" y="182"/>
                  </a:cubicBezTo>
                  <a:cubicBezTo>
                    <a:pt x="75" y="185"/>
                    <a:pt x="84" y="187"/>
                    <a:pt x="95" y="187"/>
                  </a:cubicBezTo>
                  <a:cubicBezTo>
                    <a:pt x="99" y="187"/>
                    <a:pt x="103" y="186"/>
                    <a:pt x="108" y="186"/>
                  </a:cubicBezTo>
                  <a:cubicBezTo>
                    <a:pt x="114" y="188"/>
                    <a:pt x="119" y="190"/>
                    <a:pt x="122" y="193"/>
                  </a:cubicBezTo>
                  <a:cubicBezTo>
                    <a:pt x="124" y="191"/>
                    <a:pt x="124" y="191"/>
                    <a:pt x="124" y="191"/>
                  </a:cubicBezTo>
                  <a:cubicBezTo>
                    <a:pt x="121" y="189"/>
                    <a:pt x="118" y="187"/>
                    <a:pt x="114" y="185"/>
                  </a:cubicBezTo>
                  <a:cubicBezTo>
                    <a:pt x="114" y="185"/>
                    <a:pt x="115" y="185"/>
                    <a:pt x="115" y="185"/>
                  </a:cubicBezTo>
                  <a:cubicBezTo>
                    <a:pt x="124" y="186"/>
                    <a:pt x="133" y="186"/>
                    <a:pt x="142" y="186"/>
                  </a:cubicBezTo>
                  <a:cubicBezTo>
                    <a:pt x="162" y="186"/>
                    <a:pt x="182" y="184"/>
                    <a:pt x="198" y="179"/>
                  </a:cubicBezTo>
                  <a:cubicBezTo>
                    <a:pt x="199" y="180"/>
                    <a:pt x="199" y="180"/>
                    <a:pt x="199" y="180"/>
                  </a:cubicBezTo>
                  <a:cubicBezTo>
                    <a:pt x="201" y="182"/>
                    <a:pt x="204" y="184"/>
                    <a:pt x="207" y="185"/>
                  </a:cubicBezTo>
                  <a:cubicBezTo>
                    <a:pt x="206" y="185"/>
                    <a:pt x="206" y="185"/>
                    <a:pt x="205" y="185"/>
                  </a:cubicBezTo>
                  <a:cubicBezTo>
                    <a:pt x="204" y="187"/>
                    <a:pt x="204" y="187"/>
                    <a:pt x="204" y="187"/>
                  </a:cubicBezTo>
                  <a:cubicBezTo>
                    <a:pt x="209" y="190"/>
                    <a:pt x="213" y="193"/>
                    <a:pt x="218" y="195"/>
                  </a:cubicBezTo>
                  <a:cubicBezTo>
                    <a:pt x="203" y="196"/>
                    <a:pt x="173" y="204"/>
                    <a:pt x="173" y="204"/>
                  </a:cubicBezTo>
                  <a:cubicBezTo>
                    <a:pt x="173" y="204"/>
                    <a:pt x="208" y="203"/>
                    <a:pt x="215" y="201"/>
                  </a:cubicBezTo>
                  <a:cubicBezTo>
                    <a:pt x="222" y="200"/>
                    <a:pt x="219" y="207"/>
                    <a:pt x="219" y="207"/>
                  </a:cubicBezTo>
                  <a:cubicBezTo>
                    <a:pt x="219" y="207"/>
                    <a:pt x="227" y="204"/>
                    <a:pt x="228" y="200"/>
                  </a:cubicBezTo>
                  <a:cubicBezTo>
                    <a:pt x="243" y="206"/>
                    <a:pt x="258" y="211"/>
                    <a:pt x="273" y="214"/>
                  </a:cubicBezTo>
                  <a:cubicBezTo>
                    <a:pt x="276" y="214"/>
                    <a:pt x="276" y="214"/>
                    <a:pt x="276" y="214"/>
                  </a:cubicBezTo>
                  <a:cubicBezTo>
                    <a:pt x="274" y="212"/>
                    <a:pt x="274" y="212"/>
                    <a:pt x="274" y="212"/>
                  </a:cubicBezTo>
                  <a:cubicBezTo>
                    <a:pt x="267" y="203"/>
                    <a:pt x="254" y="193"/>
                    <a:pt x="240" y="184"/>
                  </a:cubicBezTo>
                  <a:cubicBezTo>
                    <a:pt x="230" y="179"/>
                    <a:pt x="221" y="174"/>
                    <a:pt x="212" y="171"/>
                  </a:cubicBezTo>
                  <a:cubicBezTo>
                    <a:pt x="213" y="170"/>
                    <a:pt x="214" y="169"/>
                    <a:pt x="214" y="169"/>
                  </a:cubicBezTo>
                  <a:cubicBezTo>
                    <a:pt x="214" y="169"/>
                    <a:pt x="212" y="169"/>
                    <a:pt x="208" y="169"/>
                  </a:cubicBezTo>
                  <a:cubicBezTo>
                    <a:pt x="209" y="167"/>
                    <a:pt x="209" y="165"/>
                    <a:pt x="209" y="163"/>
                  </a:cubicBezTo>
                  <a:cubicBezTo>
                    <a:pt x="215" y="161"/>
                    <a:pt x="220" y="159"/>
                    <a:pt x="223" y="157"/>
                  </a:cubicBezTo>
                  <a:cubicBezTo>
                    <a:pt x="223" y="155"/>
                    <a:pt x="223" y="155"/>
                    <a:pt x="223" y="155"/>
                  </a:cubicBezTo>
                  <a:cubicBezTo>
                    <a:pt x="218" y="155"/>
                    <a:pt x="213" y="156"/>
                    <a:pt x="208" y="156"/>
                  </a:cubicBezTo>
                  <a:cubicBezTo>
                    <a:pt x="208" y="150"/>
                    <a:pt x="207" y="144"/>
                    <a:pt x="206" y="138"/>
                  </a:cubicBezTo>
                  <a:cubicBezTo>
                    <a:pt x="206" y="137"/>
                    <a:pt x="205" y="137"/>
                    <a:pt x="205" y="137"/>
                  </a:cubicBezTo>
                  <a:cubicBezTo>
                    <a:pt x="204" y="132"/>
                    <a:pt x="204" y="126"/>
                    <a:pt x="204" y="121"/>
                  </a:cubicBezTo>
                  <a:cubicBezTo>
                    <a:pt x="208" y="139"/>
                    <a:pt x="213" y="152"/>
                    <a:pt x="213" y="152"/>
                  </a:cubicBezTo>
                  <a:cubicBezTo>
                    <a:pt x="211" y="146"/>
                    <a:pt x="210" y="141"/>
                    <a:pt x="209" y="135"/>
                  </a:cubicBezTo>
                  <a:cubicBezTo>
                    <a:pt x="211" y="135"/>
                    <a:pt x="212" y="134"/>
                    <a:pt x="212" y="132"/>
                  </a:cubicBezTo>
                  <a:cubicBezTo>
                    <a:pt x="210" y="127"/>
                    <a:pt x="209" y="121"/>
                    <a:pt x="207" y="115"/>
                  </a:cubicBezTo>
                  <a:cubicBezTo>
                    <a:pt x="204" y="44"/>
                    <a:pt x="253" y="29"/>
                    <a:pt x="270" y="21"/>
                  </a:cubicBezTo>
                  <a:cubicBezTo>
                    <a:pt x="289" y="11"/>
                    <a:pt x="314" y="13"/>
                    <a:pt x="337" y="20"/>
                  </a:cubicBezTo>
                  <a:cubicBezTo>
                    <a:pt x="352" y="24"/>
                    <a:pt x="468" y="80"/>
                    <a:pt x="544" y="117"/>
                  </a:cubicBezTo>
                  <a:close/>
                  <a:moveTo>
                    <a:pt x="442" y="344"/>
                  </a:moveTo>
                  <a:cubicBezTo>
                    <a:pt x="442" y="341"/>
                    <a:pt x="442" y="341"/>
                    <a:pt x="442" y="341"/>
                  </a:cubicBezTo>
                  <a:cubicBezTo>
                    <a:pt x="442" y="341"/>
                    <a:pt x="440" y="341"/>
                    <a:pt x="438" y="341"/>
                  </a:cubicBezTo>
                  <a:cubicBezTo>
                    <a:pt x="433" y="337"/>
                    <a:pt x="429" y="333"/>
                    <a:pt x="425" y="329"/>
                  </a:cubicBezTo>
                  <a:cubicBezTo>
                    <a:pt x="434" y="329"/>
                    <a:pt x="442" y="334"/>
                    <a:pt x="450" y="341"/>
                  </a:cubicBezTo>
                  <a:cubicBezTo>
                    <a:pt x="454" y="345"/>
                    <a:pt x="458" y="348"/>
                    <a:pt x="461" y="351"/>
                  </a:cubicBezTo>
                  <a:cubicBezTo>
                    <a:pt x="461" y="355"/>
                    <a:pt x="461" y="358"/>
                    <a:pt x="461" y="358"/>
                  </a:cubicBezTo>
                  <a:cubicBezTo>
                    <a:pt x="461" y="358"/>
                    <a:pt x="462" y="356"/>
                    <a:pt x="463" y="353"/>
                  </a:cubicBezTo>
                  <a:cubicBezTo>
                    <a:pt x="465" y="354"/>
                    <a:pt x="467" y="356"/>
                    <a:pt x="468" y="357"/>
                  </a:cubicBezTo>
                  <a:cubicBezTo>
                    <a:pt x="469" y="361"/>
                    <a:pt x="470" y="365"/>
                    <a:pt x="471" y="368"/>
                  </a:cubicBezTo>
                  <a:cubicBezTo>
                    <a:pt x="462" y="360"/>
                    <a:pt x="451" y="352"/>
                    <a:pt x="442" y="344"/>
                  </a:cubicBezTo>
                  <a:close/>
                  <a:moveTo>
                    <a:pt x="28" y="292"/>
                  </a:moveTo>
                  <a:cubicBezTo>
                    <a:pt x="31" y="293"/>
                    <a:pt x="33" y="294"/>
                    <a:pt x="36" y="295"/>
                  </a:cubicBezTo>
                  <a:cubicBezTo>
                    <a:pt x="53" y="311"/>
                    <a:pt x="72" y="325"/>
                    <a:pt x="92" y="335"/>
                  </a:cubicBezTo>
                  <a:cubicBezTo>
                    <a:pt x="96" y="338"/>
                    <a:pt x="100" y="342"/>
                    <a:pt x="104" y="345"/>
                  </a:cubicBezTo>
                  <a:cubicBezTo>
                    <a:pt x="84" y="333"/>
                    <a:pt x="65" y="321"/>
                    <a:pt x="47" y="307"/>
                  </a:cubicBezTo>
                  <a:cubicBezTo>
                    <a:pt x="47" y="307"/>
                    <a:pt x="47" y="307"/>
                    <a:pt x="47" y="307"/>
                  </a:cubicBezTo>
                  <a:cubicBezTo>
                    <a:pt x="47" y="307"/>
                    <a:pt x="47" y="307"/>
                    <a:pt x="47" y="307"/>
                  </a:cubicBezTo>
                  <a:cubicBezTo>
                    <a:pt x="40" y="302"/>
                    <a:pt x="34" y="297"/>
                    <a:pt x="28" y="292"/>
                  </a:cubicBezTo>
                  <a:close/>
                  <a:moveTo>
                    <a:pt x="435" y="400"/>
                  </a:moveTo>
                  <a:cubicBezTo>
                    <a:pt x="454" y="403"/>
                    <a:pt x="467" y="408"/>
                    <a:pt x="475" y="415"/>
                  </a:cubicBezTo>
                  <a:cubicBezTo>
                    <a:pt x="474" y="416"/>
                    <a:pt x="473" y="417"/>
                    <a:pt x="472" y="417"/>
                  </a:cubicBezTo>
                  <a:cubicBezTo>
                    <a:pt x="472" y="416"/>
                    <a:pt x="472" y="416"/>
                    <a:pt x="472" y="415"/>
                  </a:cubicBezTo>
                  <a:cubicBezTo>
                    <a:pt x="469" y="414"/>
                    <a:pt x="469" y="414"/>
                    <a:pt x="469" y="414"/>
                  </a:cubicBezTo>
                  <a:cubicBezTo>
                    <a:pt x="469" y="416"/>
                    <a:pt x="468" y="418"/>
                    <a:pt x="468" y="419"/>
                  </a:cubicBezTo>
                  <a:cubicBezTo>
                    <a:pt x="465" y="421"/>
                    <a:pt x="462" y="422"/>
                    <a:pt x="458" y="422"/>
                  </a:cubicBezTo>
                  <a:cubicBezTo>
                    <a:pt x="459" y="422"/>
                    <a:pt x="459" y="421"/>
                    <a:pt x="460" y="420"/>
                  </a:cubicBezTo>
                  <a:cubicBezTo>
                    <a:pt x="460" y="420"/>
                    <a:pt x="455" y="420"/>
                    <a:pt x="445" y="419"/>
                  </a:cubicBezTo>
                  <a:cubicBezTo>
                    <a:pt x="448" y="418"/>
                    <a:pt x="450" y="418"/>
                    <a:pt x="453" y="417"/>
                  </a:cubicBezTo>
                  <a:cubicBezTo>
                    <a:pt x="455" y="417"/>
                    <a:pt x="456" y="417"/>
                    <a:pt x="458" y="417"/>
                  </a:cubicBezTo>
                  <a:cubicBezTo>
                    <a:pt x="458" y="416"/>
                    <a:pt x="458" y="416"/>
                    <a:pt x="458" y="416"/>
                  </a:cubicBezTo>
                  <a:cubicBezTo>
                    <a:pt x="460" y="415"/>
                    <a:pt x="460" y="415"/>
                    <a:pt x="460" y="415"/>
                  </a:cubicBezTo>
                  <a:cubicBezTo>
                    <a:pt x="457" y="414"/>
                    <a:pt x="457" y="414"/>
                    <a:pt x="457" y="414"/>
                  </a:cubicBezTo>
                  <a:cubicBezTo>
                    <a:pt x="452" y="411"/>
                    <a:pt x="446" y="409"/>
                    <a:pt x="440" y="408"/>
                  </a:cubicBezTo>
                  <a:cubicBezTo>
                    <a:pt x="443" y="408"/>
                    <a:pt x="445" y="408"/>
                    <a:pt x="448" y="408"/>
                  </a:cubicBezTo>
                  <a:cubicBezTo>
                    <a:pt x="448" y="406"/>
                    <a:pt x="448" y="406"/>
                    <a:pt x="448" y="406"/>
                  </a:cubicBezTo>
                  <a:cubicBezTo>
                    <a:pt x="448" y="406"/>
                    <a:pt x="448" y="406"/>
                    <a:pt x="448" y="406"/>
                  </a:cubicBezTo>
                  <a:cubicBezTo>
                    <a:pt x="448" y="406"/>
                    <a:pt x="448" y="406"/>
                    <a:pt x="448" y="406"/>
                  </a:cubicBezTo>
                  <a:cubicBezTo>
                    <a:pt x="448" y="406"/>
                    <a:pt x="448" y="406"/>
                    <a:pt x="448" y="406"/>
                  </a:cubicBezTo>
                  <a:cubicBezTo>
                    <a:pt x="444" y="405"/>
                    <a:pt x="440" y="405"/>
                    <a:pt x="436" y="405"/>
                  </a:cubicBezTo>
                  <a:cubicBezTo>
                    <a:pt x="438" y="405"/>
                    <a:pt x="440" y="405"/>
                    <a:pt x="442" y="405"/>
                  </a:cubicBezTo>
                  <a:cubicBezTo>
                    <a:pt x="443" y="402"/>
                    <a:pt x="443" y="402"/>
                    <a:pt x="443" y="402"/>
                  </a:cubicBezTo>
                  <a:cubicBezTo>
                    <a:pt x="440" y="401"/>
                    <a:pt x="438" y="401"/>
                    <a:pt x="435" y="400"/>
                  </a:cubicBezTo>
                  <a:close/>
                  <a:moveTo>
                    <a:pt x="453" y="434"/>
                  </a:moveTo>
                  <a:cubicBezTo>
                    <a:pt x="455" y="436"/>
                    <a:pt x="458" y="437"/>
                    <a:pt x="460" y="439"/>
                  </a:cubicBezTo>
                  <a:cubicBezTo>
                    <a:pt x="459" y="440"/>
                    <a:pt x="459" y="441"/>
                    <a:pt x="459" y="441"/>
                  </a:cubicBezTo>
                  <a:cubicBezTo>
                    <a:pt x="457" y="442"/>
                    <a:pt x="454" y="442"/>
                    <a:pt x="452" y="442"/>
                  </a:cubicBezTo>
                  <a:cubicBezTo>
                    <a:pt x="452" y="439"/>
                    <a:pt x="452" y="437"/>
                    <a:pt x="453" y="434"/>
                  </a:cubicBezTo>
                  <a:close/>
                  <a:moveTo>
                    <a:pt x="228" y="482"/>
                  </a:moveTo>
                  <a:cubicBezTo>
                    <a:pt x="234" y="483"/>
                    <a:pt x="239" y="484"/>
                    <a:pt x="245" y="485"/>
                  </a:cubicBezTo>
                  <a:cubicBezTo>
                    <a:pt x="246" y="485"/>
                    <a:pt x="248" y="486"/>
                    <a:pt x="249" y="487"/>
                  </a:cubicBezTo>
                  <a:cubicBezTo>
                    <a:pt x="249" y="487"/>
                    <a:pt x="249" y="487"/>
                    <a:pt x="249" y="488"/>
                  </a:cubicBezTo>
                  <a:cubicBezTo>
                    <a:pt x="239" y="486"/>
                    <a:pt x="229" y="485"/>
                    <a:pt x="219" y="482"/>
                  </a:cubicBezTo>
                  <a:cubicBezTo>
                    <a:pt x="221" y="482"/>
                    <a:pt x="224" y="482"/>
                    <a:pt x="227" y="482"/>
                  </a:cubicBezTo>
                  <a:cubicBezTo>
                    <a:pt x="227" y="482"/>
                    <a:pt x="228" y="482"/>
                    <a:pt x="228" y="482"/>
                  </a:cubicBezTo>
                  <a:close/>
                  <a:moveTo>
                    <a:pt x="272" y="474"/>
                  </a:moveTo>
                  <a:cubicBezTo>
                    <a:pt x="273" y="474"/>
                    <a:pt x="275" y="474"/>
                    <a:pt x="276" y="474"/>
                  </a:cubicBezTo>
                  <a:cubicBezTo>
                    <a:pt x="279" y="474"/>
                    <a:pt x="282" y="474"/>
                    <a:pt x="285" y="474"/>
                  </a:cubicBezTo>
                  <a:cubicBezTo>
                    <a:pt x="288" y="476"/>
                    <a:pt x="290" y="478"/>
                    <a:pt x="293" y="480"/>
                  </a:cubicBezTo>
                  <a:cubicBezTo>
                    <a:pt x="295" y="481"/>
                    <a:pt x="296" y="482"/>
                    <a:pt x="298" y="483"/>
                  </a:cubicBezTo>
                  <a:cubicBezTo>
                    <a:pt x="296" y="483"/>
                    <a:pt x="294" y="483"/>
                    <a:pt x="292" y="482"/>
                  </a:cubicBezTo>
                  <a:cubicBezTo>
                    <a:pt x="287" y="480"/>
                    <a:pt x="281" y="478"/>
                    <a:pt x="274" y="476"/>
                  </a:cubicBezTo>
                  <a:cubicBezTo>
                    <a:pt x="273" y="475"/>
                    <a:pt x="272" y="475"/>
                    <a:pt x="272" y="474"/>
                  </a:cubicBezTo>
                  <a:close/>
                  <a:moveTo>
                    <a:pt x="292" y="490"/>
                  </a:moveTo>
                  <a:cubicBezTo>
                    <a:pt x="291" y="489"/>
                    <a:pt x="290" y="489"/>
                    <a:pt x="290" y="488"/>
                  </a:cubicBezTo>
                  <a:cubicBezTo>
                    <a:pt x="291" y="489"/>
                    <a:pt x="293" y="489"/>
                    <a:pt x="295" y="490"/>
                  </a:cubicBezTo>
                  <a:cubicBezTo>
                    <a:pt x="294" y="490"/>
                    <a:pt x="294" y="490"/>
                    <a:pt x="294" y="490"/>
                  </a:cubicBezTo>
                  <a:cubicBezTo>
                    <a:pt x="293" y="490"/>
                    <a:pt x="292" y="490"/>
                    <a:pt x="292" y="490"/>
                  </a:cubicBezTo>
                  <a:close/>
                  <a:moveTo>
                    <a:pt x="292" y="485"/>
                  </a:moveTo>
                  <a:cubicBezTo>
                    <a:pt x="294" y="486"/>
                    <a:pt x="296" y="487"/>
                    <a:pt x="298" y="488"/>
                  </a:cubicBezTo>
                  <a:cubicBezTo>
                    <a:pt x="293" y="487"/>
                    <a:pt x="288" y="485"/>
                    <a:pt x="284" y="483"/>
                  </a:cubicBezTo>
                  <a:cubicBezTo>
                    <a:pt x="284" y="483"/>
                    <a:pt x="283" y="483"/>
                    <a:pt x="283" y="483"/>
                  </a:cubicBezTo>
                  <a:cubicBezTo>
                    <a:pt x="286" y="484"/>
                    <a:pt x="289" y="484"/>
                    <a:pt x="292" y="485"/>
                  </a:cubicBezTo>
                  <a:close/>
                  <a:moveTo>
                    <a:pt x="299" y="486"/>
                  </a:moveTo>
                  <a:cubicBezTo>
                    <a:pt x="300" y="486"/>
                    <a:pt x="301" y="486"/>
                    <a:pt x="302" y="486"/>
                  </a:cubicBezTo>
                  <a:cubicBezTo>
                    <a:pt x="305" y="488"/>
                    <a:pt x="307" y="490"/>
                    <a:pt x="310" y="492"/>
                  </a:cubicBezTo>
                  <a:cubicBezTo>
                    <a:pt x="308" y="491"/>
                    <a:pt x="306" y="491"/>
                    <a:pt x="305" y="490"/>
                  </a:cubicBezTo>
                  <a:cubicBezTo>
                    <a:pt x="305" y="490"/>
                    <a:pt x="305" y="490"/>
                    <a:pt x="305" y="490"/>
                  </a:cubicBezTo>
                  <a:cubicBezTo>
                    <a:pt x="303" y="489"/>
                    <a:pt x="301" y="487"/>
                    <a:pt x="299" y="486"/>
                  </a:cubicBezTo>
                  <a:close/>
                  <a:moveTo>
                    <a:pt x="284" y="487"/>
                  </a:moveTo>
                  <a:cubicBezTo>
                    <a:pt x="282" y="486"/>
                    <a:pt x="279" y="485"/>
                    <a:pt x="277" y="484"/>
                  </a:cubicBezTo>
                  <a:cubicBezTo>
                    <a:pt x="279" y="484"/>
                    <a:pt x="280" y="485"/>
                    <a:pt x="282" y="486"/>
                  </a:cubicBezTo>
                  <a:cubicBezTo>
                    <a:pt x="283" y="486"/>
                    <a:pt x="284" y="487"/>
                    <a:pt x="284" y="487"/>
                  </a:cubicBezTo>
                  <a:close/>
                  <a:moveTo>
                    <a:pt x="270" y="478"/>
                  </a:moveTo>
                  <a:cubicBezTo>
                    <a:pt x="271" y="478"/>
                    <a:pt x="272" y="478"/>
                    <a:pt x="273" y="479"/>
                  </a:cubicBezTo>
                  <a:cubicBezTo>
                    <a:pt x="273" y="479"/>
                    <a:pt x="273" y="479"/>
                    <a:pt x="273" y="479"/>
                  </a:cubicBezTo>
                  <a:cubicBezTo>
                    <a:pt x="273" y="479"/>
                    <a:pt x="272" y="478"/>
                    <a:pt x="271" y="478"/>
                  </a:cubicBezTo>
                  <a:cubicBezTo>
                    <a:pt x="270" y="478"/>
                    <a:pt x="270" y="478"/>
                    <a:pt x="270" y="478"/>
                  </a:cubicBezTo>
                  <a:close/>
                  <a:moveTo>
                    <a:pt x="291" y="476"/>
                  </a:moveTo>
                  <a:cubicBezTo>
                    <a:pt x="293" y="476"/>
                    <a:pt x="295" y="476"/>
                    <a:pt x="296" y="477"/>
                  </a:cubicBezTo>
                  <a:cubicBezTo>
                    <a:pt x="301" y="479"/>
                    <a:pt x="306" y="482"/>
                    <a:pt x="310" y="485"/>
                  </a:cubicBezTo>
                  <a:cubicBezTo>
                    <a:pt x="308" y="484"/>
                    <a:pt x="306" y="484"/>
                    <a:pt x="303" y="484"/>
                  </a:cubicBezTo>
                  <a:cubicBezTo>
                    <a:pt x="300" y="482"/>
                    <a:pt x="297" y="480"/>
                    <a:pt x="295" y="478"/>
                  </a:cubicBezTo>
                  <a:cubicBezTo>
                    <a:pt x="294" y="477"/>
                    <a:pt x="292" y="476"/>
                    <a:pt x="291" y="476"/>
                  </a:cubicBezTo>
                  <a:close/>
                  <a:moveTo>
                    <a:pt x="426" y="509"/>
                  </a:moveTo>
                  <a:cubicBezTo>
                    <a:pt x="426" y="509"/>
                    <a:pt x="425" y="509"/>
                    <a:pt x="425" y="508"/>
                  </a:cubicBezTo>
                  <a:cubicBezTo>
                    <a:pt x="431" y="510"/>
                    <a:pt x="438" y="511"/>
                    <a:pt x="444" y="511"/>
                  </a:cubicBezTo>
                  <a:cubicBezTo>
                    <a:pt x="445" y="512"/>
                    <a:pt x="446" y="513"/>
                    <a:pt x="447" y="514"/>
                  </a:cubicBezTo>
                  <a:cubicBezTo>
                    <a:pt x="440" y="513"/>
                    <a:pt x="433" y="511"/>
                    <a:pt x="426" y="509"/>
                  </a:cubicBezTo>
                  <a:close/>
                  <a:moveTo>
                    <a:pt x="427" y="461"/>
                  </a:moveTo>
                  <a:cubicBezTo>
                    <a:pt x="426" y="461"/>
                    <a:pt x="426" y="461"/>
                    <a:pt x="426" y="461"/>
                  </a:cubicBezTo>
                  <a:cubicBezTo>
                    <a:pt x="427" y="461"/>
                    <a:pt x="427" y="461"/>
                    <a:pt x="428" y="462"/>
                  </a:cubicBezTo>
                  <a:cubicBezTo>
                    <a:pt x="428" y="461"/>
                    <a:pt x="427" y="461"/>
                    <a:pt x="427" y="461"/>
                  </a:cubicBezTo>
                  <a:close/>
                  <a:moveTo>
                    <a:pt x="440" y="467"/>
                  </a:moveTo>
                  <a:cubicBezTo>
                    <a:pt x="439" y="469"/>
                    <a:pt x="439" y="469"/>
                    <a:pt x="439" y="469"/>
                  </a:cubicBezTo>
                  <a:cubicBezTo>
                    <a:pt x="439" y="469"/>
                    <a:pt x="438" y="469"/>
                    <a:pt x="437" y="468"/>
                  </a:cubicBezTo>
                  <a:cubicBezTo>
                    <a:pt x="435" y="467"/>
                    <a:pt x="433" y="466"/>
                    <a:pt x="431" y="464"/>
                  </a:cubicBezTo>
                  <a:cubicBezTo>
                    <a:pt x="432" y="464"/>
                    <a:pt x="432" y="464"/>
                    <a:pt x="433" y="464"/>
                  </a:cubicBezTo>
                  <a:cubicBezTo>
                    <a:pt x="433" y="462"/>
                    <a:pt x="433" y="462"/>
                    <a:pt x="433" y="462"/>
                  </a:cubicBezTo>
                  <a:cubicBezTo>
                    <a:pt x="434" y="463"/>
                    <a:pt x="435" y="463"/>
                    <a:pt x="436" y="463"/>
                  </a:cubicBezTo>
                  <a:cubicBezTo>
                    <a:pt x="437" y="464"/>
                    <a:pt x="438" y="466"/>
                    <a:pt x="440" y="467"/>
                  </a:cubicBezTo>
                  <a:close/>
                  <a:moveTo>
                    <a:pt x="317" y="485"/>
                  </a:moveTo>
                  <a:cubicBezTo>
                    <a:pt x="316" y="484"/>
                    <a:pt x="315" y="484"/>
                    <a:pt x="313" y="483"/>
                  </a:cubicBezTo>
                  <a:cubicBezTo>
                    <a:pt x="312" y="482"/>
                    <a:pt x="311" y="481"/>
                    <a:pt x="310" y="480"/>
                  </a:cubicBezTo>
                  <a:cubicBezTo>
                    <a:pt x="315" y="482"/>
                    <a:pt x="320" y="484"/>
                    <a:pt x="324" y="485"/>
                  </a:cubicBezTo>
                  <a:cubicBezTo>
                    <a:pt x="323" y="485"/>
                    <a:pt x="322" y="485"/>
                    <a:pt x="321" y="485"/>
                  </a:cubicBezTo>
                  <a:cubicBezTo>
                    <a:pt x="319" y="485"/>
                    <a:pt x="318" y="485"/>
                    <a:pt x="317" y="485"/>
                  </a:cubicBezTo>
                  <a:close/>
                  <a:moveTo>
                    <a:pt x="420" y="508"/>
                  </a:moveTo>
                  <a:cubicBezTo>
                    <a:pt x="420" y="508"/>
                    <a:pt x="420" y="508"/>
                    <a:pt x="420" y="507"/>
                  </a:cubicBezTo>
                  <a:cubicBezTo>
                    <a:pt x="420" y="508"/>
                    <a:pt x="420" y="508"/>
                    <a:pt x="420" y="508"/>
                  </a:cubicBezTo>
                  <a:cubicBezTo>
                    <a:pt x="420" y="508"/>
                    <a:pt x="420" y="508"/>
                    <a:pt x="420" y="508"/>
                  </a:cubicBezTo>
                  <a:close/>
                  <a:moveTo>
                    <a:pt x="435" y="469"/>
                  </a:moveTo>
                  <a:cubicBezTo>
                    <a:pt x="435" y="470"/>
                    <a:pt x="435" y="470"/>
                    <a:pt x="435" y="470"/>
                  </a:cubicBezTo>
                  <a:cubicBezTo>
                    <a:pt x="435" y="470"/>
                    <a:pt x="435" y="470"/>
                    <a:pt x="435" y="470"/>
                  </a:cubicBezTo>
                  <a:cubicBezTo>
                    <a:pt x="434" y="470"/>
                    <a:pt x="434" y="470"/>
                    <a:pt x="434" y="470"/>
                  </a:cubicBezTo>
                  <a:cubicBezTo>
                    <a:pt x="434" y="469"/>
                    <a:pt x="434" y="469"/>
                    <a:pt x="435" y="469"/>
                  </a:cubicBezTo>
                  <a:close/>
                  <a:moveTo>
                    <a:pt x="393" y="500"/>
                  </a:moveTo>
                  <a:cubicBezTo>
                    <a:pt x="389" y="498"/>
                    <a:pt x="384" y="496"/>
                    <a:pt x="380" y="495"/>
                  </a:cubicBezTo>
                  <a:cubicBezTo>
                    <a:pt x="383" y="494"/>
                    <a:pt x="385" y="494"/>
                    <a:pt x="388" y="494"/>
                  </a:cubicBezTo>
                  <a:cubicBezTo>
                    <a:pt x="391" y="496"/>
                    <a:pt x="393" y="498"/>
                    <a:pt x="396" y="500"/>
                  </a:cubicBezTo>
                  <a:cubicBezTo>
                    <a:pt x="395" y="500"/>
                    <a:pt x="394" y="500"/>
                    <a:pt x="393" y="500"/>
                  </a:cubicBezTo>
                  <a:close/>
                  <a:moveTo>
                    <a:pt x="389" y="492"/>
                  </a:moveTo>
                  <a:cubicBezTo>
                    <a:pt x="388" y="490"/>
                    <a:pt x="386" y="489"/>
                    <a:pt x="385" y="488"/>
                  </a:cubicBezTo>
                  <a:cubicBezTo>
                    <a:pt x="390" y="489"/>
                    <a:pt x="395" y="489"/>
                    <a:pt x="400" y="489"/>
                  </a:cubicBezTo>
                  <a:cubicBezTo>
                    <a:pt x="401" y="490"/>
                    <a:pt x="402" y="491"/>
                    <a:pt x="403" y="492"/>
                  </a:cubicBezTo>
                  <a:cubicBezTo>
                    <a:pt x="398" y="492"/>
                    <a:pt x="394" y="492"/>
                    <a:pt x="389" y="492"/>
                  </a:cubicBezTo>
                  <a:cubicBezTo>
                    <a:pt x="389" y="492"/>
                    <a:pt x="389" y="492"/>
                    <a:pt x="389" y="492"/>
                  </a:cubicBezTo>
                  <a:close/>
                  <a:moveTo>
                    <a:pt x="361" y="485"/>
                  </a:moveTo>
                  <a:cubicBezTo>
                    <a:pt x="361" y="485"/>
                    <a:pt x="362" y="485"/>
                    <a:pt x="362" y="485"/>
                  </a:cubicBezTo>
                  <a:cubicBezTo>
                    <a:pt x="366" y="488"/>
                    <a:pt x="370" y="491"/>
                    <a:pt x="374" y="494"/>
                  </a:cubicBezTo>
                  <a:cubicBezTo>
                    <a:pt x="373" y="494"/>
                    <a:pt x="373" y="494"/>
                    <a:pt x="373" y="494"/>
                  </a:cubicBezTo>
                  <a:cubicBezTo>
                    <a:pt x="369" y="491"/>
                    <a:pt x="365" y="488"/>
                    <a:pt x="361" y="485"/>
                  </a:cubicBezTo>
                  <a:close/>
                  <a:moveTo>
                    <a:pt x="378" y="473"/>
                  </a:moveTo>
                  <a:cubicBezTo>
                    <a:pt x="378" y="473"/>
                    <a:pt x="377" y="472"/>
                    <a:pt x="376" y="472"/>
                  </a:cubicBezTo>
                  <a:cubicBezTo>
                    <a:pt x="376" y="473"/>
                    <a:pt x="376" y="473"/>
                    <a:pt x="376" y="473"/>
                  </a:cubicBezTo>
                  <a:cubicBezTo>
                    <a:pt x="372" y="472"/>
                    <a:pt x="368" y="472"/>
                    <a:pt x="364" y="471"/>
                  </a:cubicBezTo>
                  <a:cubicBezTo>
                    <a:pt x="373" y="471"/>
                    <a:pt x="382" y="472"/>
                    <a:pt x="391" y="473"/>
                  </a:cubicBezTo>
                  <a:cubicBezTo>
                    <a:pt x="388" y="473"/>
                    <a:pt x="386" y="473"/>
                    <a:pt x="383" y="473"/>
                  </a:cubicBezTo>
                  <a:cubicBezTo>
                    <a:pt x="381" y="473"/>
                    <a:pt x="380" y="473"/>
                    <a:pt x="378" y="473"/>
                  </a:cubicBezTo>
                  <a:close/>
                  <a:moveTo>
                    <a:pt x="352" y="472"/>
                  </a:moveTo>
                  <a:cubicBezTo>
                    <a:pt x="353" y="472"/>
                    <a:pt x="354" y="472"/>
                    <a:pt x="356" y="472"/>
                  </a:cubicBezTo>
                  <a:cubicBezTo>
                    <a:pt x="355" y="471"/>
                    <a:pt x="355" y="471"/>
                    <a:pt x="355" y="471"/>
                  </a:cubicBezTo>
                  <a:cubicBezTo>
                    <a:pt x="356" y="471"/>
                    <a:pt x="357" y="471"/>
                    <a:pt x="357" y="471"/>
                  </a:cubicBezTo>
                  <a:cubicBezTo>
                    <a:pt x="357" y="472"/>
                    <a:pt x="357" y="472"/>
                    <a:pt x="357" y="472"/>
                  </a:cubicBezTo>
                  <a:cubicBezTo>
                    <a:pt x="357" y="472"/>
                    <a:pt x="357" y="472"/>
                    <a:pt x="357" y="473"/>
                  </a:cubicBezTo>
                  <a:cubicBezTo>
                    <a:pt x="355" y="472"/>
                    <a:pt x="353" y="472"/>
                    <a:pt x="352" y="472"/>
                  </a:cubicBezTo>
                  <a:close/>
                  <a:moveTo>
                    <a:pt x="377" y="477"/>
                  </a:moveTo>
                  <a:cubicBezTo>
                    <a:pt x="375" y="477"/>
                    <a:pt x="373" y="477"/>
                    <a:pt x="371" y="477"/>
                  </a:cubicBezTo>
                  <a:cubicBezTo>
                    <a:pt x="370" y="477"/>
                    <a:pt x="370" y="477"/>
                    <a:pt x="369" y="477"/>
                  </a:cubicBezTo>
                  <a:cubicBezTo>
                    <a:pt x="369" y="477"/>
                    <a:pt x="369" y="476"/>
                    <a:pt x="368" y="476"/>
                  </a:cubicBezTo>
                  <a:cubicBezTo>
                    <a:pt x="371" y="476"/>
                    <a:pt x="374" y="477"/>
                    <a:pt x="377" y="477"/>
                  </a:cubicBezTo>
                  <a:close/>
                  <a:moveTo>
                    <a:pt x="371" y="481"/>
                  </a:moveTo>
                  <a:cubicBezTo>
                    <a:pt x="367" y="481"/>
                    <a:pt x="362" y="480"/>
                    <a:pt x="358" y="479"/>
                  </a:cubicBezTo>
                  <a:cubicBezTo>
                    <a:pt x="356" y="477"/>
                    <a:pt x="354" y="476"/>
                    <a:pt x="351" y="475"/>
                  </a:cubicBezTo>
                  <a:cubicBezTo>
                    <a:pt x="355" y="475"/>
                    <a:pt x="359" y="475"/>
                    <a:pt x="363" y="475"/>
                  </a:cubicBezTo>
                  <a:cubicBezTo>
                    <a:pt x="363" y="476"/>
                    <a:pt x="364" y="476"/>
                    <a:pt x="365" y="477"/>
                  </a:cubicBezTo>
                  <a:cubicBezTo>
                    <a:pt x="365" y="477"/>
                    <a:pt x="365" y="477"/>
                    <a:pt x="365" y="477"/>
                  </a:cubicBezTo>
                  <a:cubicBezTo>
                    <a:pt x="364" y="477"/>
                    <a:pt x="364" y="477"/>
                    <a:pt x="363" y="477"/>
                  </a:cubicBezTo>
                  <a:cubicBezTo>
                    <a:pt x="363" y="480"/>
                    <a:pt x="363" y="480"/>
                    <a:pt x="363" y="480"/>
                  </a:cubicBezTo>
                  <a:cubicBezTo>
                    <a:pt x="365" y="479"/>
                    <a:pt x="367" y="479"/>
                    <a:pt x="369" y="479"/>
                  </a:cubicBezTo>
                  <a:cubicBezTo>
                    <a:pt x="370" y="480"/>
                    <a:pt x="370" y="481"/>
                    <a:pt x="371" y="481"/>
                  </a:cubicBezTo>
                  <a:close/>
                  <a:moveTo>
                    <a:pt x="342" y="470"/>
                  </a:moveTo>
                  <a:cubicBezTo>
                    <a:pt x="344" y="470"/>
                    <a:pt x="346" y="470"/>
                    <a:pt x="348" y="470"/>
                  </a:cubicBezTo>
                  <a:cubicBezTo>
                    <a:pt x="346" y="470"/>
                    <a:pt x="345" y="470"/>
                    <a:pt x="343" y="470"/>
                  </a:cubicBezTo>
                  <a:cubicBezTo>
                    <a:pt x="343" y="470"/>
                    <a:pt x="342" y="470"/>
                    <a:pt x="342" y="470"/>
                  </a:cubicBezTo>
                  <a:close/>
                  <a:moveTo>
                    <a:pt x="402" y="471"/>
                  </a:moveTo>
                  <a:cubicBezTo>
                    <a:pt x="397" y="471"/>
                    <a:pt x="393" y="470"/>
                    <a:pt x="388" y="470"/>
                  </a:cubicBezTo>
                  <a:cubicBezTo>
                    <a:pt x="394" y="470"/>
                    <a:pt x="399" y="470"/>
                    <a:pt x="405" y="470"/>
                  </a:cubicBezTo>
                  <a:cubicBezTo>
                    <a:pt x="404" y="470"/>
                    <a:pt x="403" y="471"/>
                    <a:pt x="402" y="471"/>
                  </a:cubicBezTo>
                  <a:close/>
                  <a:moveTo>
                    <a:pt x="359" y="468"/>
                  </a:moveTo>
                  <a:cubicBezTo>
                    <a:pt x="360" y="468"/>
                    <a:pt x="361" y="468"/>
                    <a:pt x="362" y="467"/>
                  </a:cubicBezTo>
                  <a:cubicBezTo>
                    <a:pt x="366" y="468"/>
                    <a:pt x="371" y="469"/>
                    <a:pt x="375" y="469"/>
                  </a:cubicBezTo>
                  <a:cubicBezTo>
                    <a:pt x="370" y="469"/>
                    <a:pt x="365" y="468"/>
                    <a:pt x="359" y="468"/>
                  </a:cubicBezTo>
                  <a:close/>
                  <a:moveTo>
                    <a:pt x="387" y="480"/>
                  </a:moveTo>
                  <a:cubicBezTo>
                    <a:pt x="389" y="482"/>
                    <a:pt x="392" y="483"/>
                    <a:pt x="394" y="485"/>
                  </a:cubicBezTo>
                  <a:cubicBezTo>
                    <a:pt x="388" y="484"/>
                    <a:pt x="383" y="483"/>
                    <a:pt x="377" y="482"/>
                  </a:cubicBezTo>
                  <a:cubicBezTo>
                    <a:pt x="376" y="481"/>
                    <a:pt x="374" y="480"/>
                    <a:pt x="373" y="479"/>
                  </a:cubicBezTo>
                  <a:cubicBezTo>
                    <a:pt x="378" y="479"/>
                    <a:pt x="382" y="480"/>
                    <a:pt x="387" y="480"/>
                  </a:cubicBezTo>
                  <a:close/>
                  <a:moveTo>
                    <a:pt x="375" y="485"/>
                  </a:moveTo>
                  <a:cubicBezTo>
                    <a:pt x="371" y="484"/>
                    <a:pt x="367" y="483"/>
                    <a:pt x="363" y="483"/>
                  </a:cubicBezTo>
                  <a:cubicBezTo>
                    <a:pt x="363" y="483"/>
                    <a:pt x="363" y="483"/>
                    <a:pt x="363" y="482"/>
                  </a:cubicBezTo>
                  <a:cubicBezTo>
                    <a:pt x="367" y="483"/>
                    <a:pt x="371" y="484"/>
                    <a:pt x="375" y="485"/>
                  </a:cubicBezTo>
                  <a:close/>
                  <a:moveTo>
                    <a:pt x="349" y="477"/>
                  </a:moveTo>
                  <a:cubicBezTo>
                    <a:pt x="348" y="476"/>
                    <a:pt x="347" y="476"/>
                    <a:pt x="346" y="475"/>
                  </a:cubicBezTo>
                  <a:cubicBezTo>
                    <a:pt x="346" y="475"/>
                    <a:pt x="346" y="475"/>
                    <a:pt x="346" y="475"/>
                  </a:cubicBezTo>
                  <a:cubicBezTo>
                    <a:pt x="348" y="476"/>
                    <a:pt x="349" y="477"/>
                    <a:pt x="351" y="477"/>
                  </a:cubicBezTo>
                  <a:cubicBezTo>
                    <a:pt x="350" y="477"/>
                    <a:pt x="350" y="477"/>
                    <a:pt x="349" y="477"/>
                  </a:cubicBezTo>
                  <a:close/>
                  <a:moveTo>
                    <a:pt x="342" y="475"/>
                  </a:moveTo>
                  <a:cubicBezTo>
                    <a:pt x="341" y="475"/>
                    <a:pt x="340" y="475"/>
                    <a:pt x="340" y="475"/>
                  </a:cubicBezTo>
                  <a:cubicBezTo>
                    <a:pt x="340" y="475"/>
                    <a:pt x="340" y="475"/>
                    <a:pt x="341" y="475"/>
                  </a:cubicBezTo>
                  <a:cubicBezTo>
                    <a:pt x="341" y="475"/>
                    <a:pt x="341" y="475"/>
                    <a:pt x="342" y="475"/>
                  </a:cubicBezTo>
                  <a:close/>
                  <a:moveTo>
                    <a:pt x="411" y="471"/>
                  </a:moveTo>
                  <a:cubicBezTo>
                    <a:pt x="412" y="471"/>
                    <a:pt x="413" y="472"/>
                    <a:pt x="415" y="472"/>
                  </a:cubicBezTo>
                  <a:cubicBezTo>
                    <a:pt x="413" y="472"/>
                    <a:pt x="411" y="472"/>
                    <a:pt x="409" y="472"/>
                  </a:cubicBezTo>
                  <a:cubicBezTo>
                    <a:pt x="409" y="471"/>
                    <a:pt x="410" y="471"/>
                    <a:pt x="411" y="471"/>
                  </a:cubicBezTo>
                  <a:close/>
                  <a:moveTo>
                    <a:pt x="425" y="476"/>
                  </a:moveTo>
                  <a:cubicBezTo>
                    <a:pt x="421" y="477"/>
                    <a:pt x="416" y="477"/>
                    <a:pt x="411" y="477"/>
                  </a:cubicBezTo>
                  <a:cubicBezTo>
                    <a:pt x="403" y="477"/>
                    <a:pt x="395" y="476"/>
                    <a:pt x="386" y="475"/>
                  </a:cubicBezTo>
                  <a:cubicBezTo>
                    <a:pt x="392" y="475"/>
                    <a:pt x="397" y="475"/>
                    <a:pt x="402" y="473"/>
                  </a:cubicBezTo>
                  <a:cubicBezTo>
                    <a:pt x="410" y="474"/>
                    <a:pt x="418" y="475"/>
                    <a:pt x="425" y="476"/>
                  </a:cubicBezTo>
                  <a:close/>
                  <a:moveTo>
                    <a:pt x="402" y="483"/>
                  </a:moveTo>
                  <a:cubicBezTo>
                    <a:pt x="406" y="484"/>
                    <a:pt x="409" y="486"/>
                    <a:pt x="413" y="487"/>
                  </a:cubicBezTo>
                  <a:cubicBezTo>
                    <a:pt x="408" y="487"/>
                    <a:pt x="404" y="486"/>
                    <a:pt x="399" y="486"/>
                  </a:cubicBezTo>
                  <a:cubicBezTo>
                    <a:pt x="397" y="484"/>
                    <a:pt x="395" y="482"/>
                    <a:pt x="393" y="481"/>
                  </a:cubicBezTo>
                  <a:cubicBezTo>
                    <a:pt x="396" y="481"/>
                    <a:pt x="399" y="482"/>
                    <a:pt x="402" y="483"/>
                  </a:cubicBezTo>
                  <a:close/>
                  <a:moveTo>
                    <a:pt x="380" y="488"/>
                  </a:moveTo>
                  <a:cubicBezTo>
                    <a:pt x="382" y="489"/>
                    <a:pt x="383" y="490"/>
                    <a:pt x="385" y="492"/>
                  </a:cubicBezTo>
                  <a:cubicBezTo>
                    <a:pt x="382" y="492"/>
                    <a:pt x="379" y="492"/>
                    <a:pt x="377" y="493"/>
                  </a:cubicBezTo>
                  <a:cubicBezTo>
                    <a:pt x="374" y="491"/>
                    <a:pt x="371" y="488"/>
                    <a:pt x="368" y="486"/>
                  </a:cubicBezTo>
                  <a:cubicBezTo>
                    <a:pt x="372" y="487"/>
                    <a:pt x="376" y="487"/>
                    <a:pt x="380" y="488"/>
                  </a:cubicBezTo>
                  <a:close/>
                  <a:moveTo>
                    <a:pt x="331" y="473"/>
                  </a:moveTo>
                  <a:cubicBezTo>
                    <a:pt x="332" y="473"/>
                    <a:pt x="333" y="473"/>
                    <a:pt x="335" y="473"/>
                  </a:cubicBezTo>
                  <a:cubicBezTo>
                    <a:pt x="335" y="473"/>
                    <a:pt x="334" y="473"/>
                    <a:pt x="334" y="473"/>
                  </a:cubicBezTo>
                  <a:cubicBezTo>
                    <a:pt x="332" y="473"/>
                    <a:pt x="332" y="473"/>
                    <a:pt x="332" y="473"/>
                  </a:cubicBezTo>
                  <a:cubicBezTo>
                    <a:pt x="332" y="473"/>
                    <a:pt x="331" y="473"/>
                    <a:pt x="331" y="473"/>
                  </a:cubicBezTo>
                  <a:close/>
                  <a:moveTo>
                    <a:pt x="422" y="470"/>
                  </a:moveTo>
                  <a:cubicBezTo>
                    <a:pt x="426" y="471"/>
                    <a:pt x="430" y="472"/>
                    <a:pt x="434" y="474"/>
                  </a:cubicBezTo>
                  <a:cubicBezTo>
                    <a:pt x="433" y="474"/>
                    <a:pt x="433" y="474"/>
                    <a:pt x="432" y="474"/>
                  </a:cubicBezTo>
                  <a:cubicBezTo>
                    <a:pt x="431" y="474"/>
                    <a:pt x="429" y="474"/>
                    <a:pt x="428" y="474"/>
                  </a:cubicBezTo>
                  <a:cubicBezTo>
                    <a:pt x="424" y="472"/>
                    <a:pt x="421" y="471"/>
                    <a:pt x="417" y="470"/>
                  </a:cubicBezTo>
                  <a:cubicBezTo>
                    <a:pt x="419" y="470"/>
                    <a:pt x="420" y="470"/>
                    <a:pt x="422" y="470"/>
                  </a:cubicBezTo>
                  <a:close/>
                  <a:moveTo>
                    <a:pt x="441" y="478"/>
                  </a:moveTo>
                  <a:cubicBezTo>
                    <a:pt x="441" y="478"/>
                    <a:pt x="440" y="478"/>
                    <a:pt x="440" y="478"/>
                  </a:cubicBezTo>
                  <a:cubicBezTo>
                    <a:pt x="440" y="478"/>
                    <a:pt x="440" y="478"/>
                    <a:pt x="441" y="478"/>
                  </a:cubicBezTo>
                  <a:cubicBezTo>
                    <a:pt x="441" y="478"/>
                    <a:pt x="441" y="478"/>
                    <a:pt x="441" y="478"/>
                  </a:cubicBezTo>
                  <a:close/>
                  <a:moveTo>
                    <a:pt x="432" y="478"/>
                  </a:moveTo>
                  <a:cubicBezTo>
                    <a:pt x="432" y="479"/>
                    <a:pt x="432" y="479"/>
                    <a:pt x="432" y="479"/>
                  </a:cubicBezTo>
                  <a:cubicBezTo>
                    <a:pt x="433" y="480"/>
                    <a:pt x="437" y="482"/>
                    <a:pt x="442" y="485"/>
                  </a:cubicBezTo>
                  <a:cubicBezTo>
                    <a:pt x="447" y="489"/>
                    <a:pt x="452" y="493"/>
                    <a:pt x="458" y="497"/>
                  </a:cubicBezTo>
                  <a:cubicBezTo>
                    <a:pt x="461" y="499"/>
                    <a:pt x="464" y="502"/>
                    <a:pt x="467" y="504"/>
                  </a:cubicBezTo>
                  <a:cubicBezTo>
                    <a:pt x="463" y="503"/>
                    <a:pt x="459" y="502"/>
                    <a:pt x="454" y="501"/>
                  </a:cubicBezTo>
                  <a:cubicBezTo>
                    <a:pt x="451" y="499"/>
                    <a:pt x="448" y="496"/>
                    <a:pt x="445" y="494"/>
                  </a:cubicBezTo>
                  <a:cubicBezTo>
                    <a:pt x="436" y="488"/>
                    <a:pt x="426" y="482"/>
                    <a:pt x="420" y="480"/>
                  </a:cubicBezTo>
                  <a:cubicBezTo>
                    <a:pt x="419" y="482"/>
                    <a:pt x="419" y="482"/>
                    <a:pt x="419" y="482"/>
                  </a:cubicBezTo>
                  <a:cubicBezTo>
                    <a:pt x="425" y="485"/>
                    <a:pt x="435" y="490"/>
                    <a:pt x="444" y="496"/>
                  </a:cubicBezTo>
                  <a:cubicBezTo>
                    <a:pt x="445" y="497"/>
                    <a:pt x="447" y="498"/>
                    <a:pt x="449" y="500"/>
                  </a:cubicBezTo>
                  <a:cubicBezTo>
                    <a:pt x="442" y="498"/>
                    <a:pt x="436" y="497"/>
                    <a:pt x="430" y="495"/>
                  </a:cubicBezTo>
                  <a:cubicBezTo>
                    <a:pt x="430" y="495"/>
                    <a:pt x="430" y="495"/>
                    <a:pt x="430" y="495"/>
                  </a:cubicBezTo>
                  <a:cubicBezTo>
                    <a:pt x="429" y="494"/>
                    <a:pt x="428" y="494"/>
                    <a:pt x="427" y="493"/>
                  </a:cubicBezTo>
                  <a:cubicBezTo>
                    <a:pt x="428" y="493"/>
                    <a:pt x="429" y="493"/>
                    <a:pt x="430" y="493"/>
                  </a:cubicBezTo>
                  <a:cubicBezTo>
                    <a:pt x="433" y="492"/>
                    <a:pt x="433" y="492"/>
                    <a:pt x="433" y="492"/>
                  </a:cubicBezTo>
                  <a:cubicBezTo>
                    <a:pt x="431" y="490"/>
                    <a:pt x="431" y="490"/>
                    <a:pt x="431" y="490"/>
                  </a:cubicBezTo>
                  <a:cubicBezTo>
                    <a:pt x="422" y="486"/>
                    <a:pt x="412" y="482"/>
                    <a:pt x="403" y="480"/>
                  </a:cubicBezTo>
                  <a:cubicBezTo>
                    <a:pt x="402" y="480"/>
                    <a:pt x="401" y="480"/>
                    <a:pt x="400" y="479"/>
                  </a:cubicBezTo>
                  <a:cubicBezTo>
                    <a:pt x="404" y="479"/>
                    <a:pt x="407" y="480"/>
                    <a:pt x="411" y="480"/>
                  </a:cubicBezTo>
                  <a:cubicBezTo>
                    <a:pt x="418" y="480"/>
                    <a:pt x="425" y="479"/>
                    <a:pt x="431" y="477"/>
                  </a:cubicBezTo>
                  <a:cubicBezTo>
                    <a:pt x="431" y="477"/>
                    <a:pt x="432" y="478"/>
                    <a:pt x="432" y="478"/>
                  </a:cubicBezTo>
                  <a:close/>
                  <a:moveTo>
                    <a:pt x="426" y="491"/>
                  </a:moveTo>
                  <a:cubicBezTo>
                    <a:pt x="426" y="491"/>
                    <a:pt x="425" y="491"/>
                    <a:pt x="425" y="491"/>
                  </a:cubicBezTo>
                  <a:cubicBezTo>
                    <a:pt x="423" y="490"/>
                    <a:pt x="420" y="489"/>
                    <a:pt x="418" y="487"/>
                  </a:cubicBezTo>
                  <a:cubicBezTo>
                    <a:pt x="421" y="489"/>
                    <a:pt x="424" y="490"/>
                    <a:pt x="426" y="491"/>
                  </a:cubicBezTo>
                  <a:close/>
                  <a:moveTo>
                    <a:pt x="466" y="506"/>
                  </a:moveTo>
                  <a:cubicBezTo>
                    <a:pt x="464" y="506"/>
                    <a:pt x="462" y="506"/>
                    <a:pt x="460" y="506"/>
                  </a:cubicBezTo>
                  <a:cubicBezTo>
                    <a:pt x="460" y="506"/>
                    <a:pt x="459" y="505"/>
                    <a:pt x="459" y="505"/>
                  </a:cubicBezTo>
                  <a:cubicBezTo>
                    <a:pt x="461" y="505"/>
                    <a:pt x="464" y="506"/>
                    <a:pt x="466" y="506"/>
                  </a:cubicBezTo>
                  <a:close/>
                  <a:moveTo>
                    <a:pt x="456" y="510"/>
                  </a:moveTo>
                  <a:cubicBezTo>
                    <a:pt x="453" y="509"/>
                    <a:pt x="449" y="509"/>
                    <a:pt x="446" y="508"/>
                  </a:cubicBezTo>
                  <a:cubicBezTo>
                    <a:pt x="448" y="508"/>
                    <a:pt x="450" y="508"/>
                    <a:pt x="451" y="508"/>
                  </a:cubicBezTo>
                  <a:cubicBezTo>
                    <a:pt x="453" y="509"/>
                    <a:pt x="454" y="509"/>
                    <a:pt x="456" y="510"/>
                  </a:cubicBezTo>
                  <a:close/>
                  <a:moveTo>
                    <a:pt x="459" y="508"/>
                  </a:moveTo>
                  <a:cubicBezTo>
                    <a:pt x="459" y="508"/>
                    <a:pt x="459" y="508"/>
                    <a:pt x="459" y="508"/>
                  </a:cubicBezTo>
                  <a:cubicBezTo>
                    <a:pt x="459" y="509"/>
                    <a:pt x="459" y="509"/>
                    <a:pt x="459" y="509"/>
                  </a:cubicBezTo>
                  <a:cubicBezTo>
                    <a:pt x="459" y="509"/>
                    <a:pt x="459" y="508"/>
                    <a:pt x="459" y="508"/>
                  </a:cubicBezTo>
                  <a:close/>
                  <a:moveTo>
                    <a:pt x="441" y="504"/>
                  </a:moveTo>
                  <a:cubicBezTo>
                    <a:pt x="442" y="505"/>
                    <a:pt x="443" y="505"/>
                    <a:pt x="444" y="505"/>
                  </a:cubicBezTo>
                  <a:cubicBezTo>
                    <a:pt x="443" y="505"/>
                    <a:pt x="442" y="505"/>
                    <a:pt x="442" y="505"/>
                  </a:cubicBezTo>
                  <a:cubicBezTo>
                    <a:pt x="441" y="505"/>
                    <a:pt x="441" y="504"/>
                    <a:pt x="441" y="504"/>
                  </a:cubicBezTo>
                  <a:close/>
                  <a:moveTo>
                    <a:pt x="436" y="500"/>
                  </a:moveTo>
                  <a:cubicBezTo>
                    <a:pt x="436" y="500"/>
                    <a:pt x="435" y="499"/>
                    <a:pt x="435" y="499"/>
                  </a:cubicBezTo>
                  <a:cubicBezTo>
                    <a:pt x="441" y="501"/>
                    <a:pt x="447" y="502"/>
                    <a:pt x="453" y="503"/>
                  </a:cubicBezTo>
                  <a:cubicBezTo>
                    <a:pt x="454" y="504"/>
                    <a:pt x="455" y="505"/>
                    <a:pt x="456" y="506"/>
                  </a:cubicBezTo>
                  <a:cubicBezTo>
                    <a:pt x="455" y="506"/>
                    <a:pt x="453" y="506"/>
                    <a:pt x="452" y="505"/>
                  </a:cubicBezTo>
                  <a:cubicBezTo>
                    <a:pt x="447" y="504"/>
                    <a:pt x="442" y="502"/>
                    <a:pt x="436" y="500"/>
                  </a:cubicBezTo>
                  <a:close/>
                  <a:moveTo>
                    <a:pt x="429" y="498"/>
                  </a:moveTo>
                  <a:cubicBezTo>
                    <a:pt x="422" y="496"/>
                    <a:pt x="415" y="494"/>
                    <a:pt x="408" y="493"/>
                  </a:cubicBezTo>
                  <a:cubicBezTo>
                    <a:pt x="407" y="492"/>
                    <a:pt x="405" y="491"/>
                    <a:pt x="404" y="490"/>
                  </a:cubicBezTo>
                  <a:cubicBezTo>
                    <a:pt x="408" y="490"/>
                    <a:pt x="412" y="490"/>
                    <a:pt x="416" y="490"/>
                  </a:cubicBezTo>
                  <a:cubicBezTo>
                    <a:pt x="416" y="489"/>
                    <a:pt x="416" y="489"/>
                    <a:pt x="416" y="489"/>
                  </a:cubicBezTo>
                  <a:cubicBezTo>
                    <a:pt x="418" y="490"/>
                    <a:pt x="420" y="491"/>
                    <a:pt x="421" y="492"/>
                  </a:cubicBezTo>
                  <a:cubicBezTo>
                    <a:pt x="421" y="492"/>
                    <a:pt x="420" y="492"/>
                    <a:pt x="419" y="493"/>
                  </a:cubicBezTo>
                  <a:cubicBezTo>
                    <a:pt x="419" y="495"/>
                    <a:pt x="419" y="495"/>
                    <a:pt x="419" y="495"/>
                  </a:cubicBezTo>
                  <a:cubicBezTo>
                    <a:pt x="422" y="496"/>
                    <a:pt x="426" y="497"/>
                    <a:pt x="429" y="498"/>
                  </a:cubicBezTo>
                  <a:cubicBezTo>
                    <a:pt x="429" y="498"/>
                    <a:pt x="429" y="498"/>
                    <a:pt x="429" y="498"/>
                  </a:cubicBezTo>
                  <a:close/>
                  <a:moveTo>
                    <a:pt x="377" y="497"/>
                  </a:moveTo>
                  <a:cubicBezTo>
                    <a:pt x="377" y="496"/>
                    <a:pt x="376" y="496"/>
                    <a:pt x="375" y="496"/>
                  </a:cubicBezTo>
                  <a:cubicBezTo>
                    <a:pt x="375" y="496"/>
                    <a:pt x="374" y="495"/>
                    <a:pt x="374" y="495"/>
                  </a:cubicBezTo>
                  <a:cubicBezTo>
                    <a:pt x="375" y="496"/>
                    <a:pt x="375" y="496"/>
                    <a:pt x="375" y="496"/>
                  </a:cubicBezTo>
                  <a:cubicBezTo>
                    <a:pt x="376" y="496"/>
                    <a:pt x="376" y="496"/>
                    <a:pt x="377" y="496"/>
                  </a:cubicBezTo>
                  <a:cubicBezTo>
                    <a:pt x="377" y="496"/>
                    <a:pt x="377" y="496"/>
                    <a:pt x="377" y="497"/>
                  </a:cubicBezTo>
                  <a:close/>
                  <a:moveTo>
                    <a:pt x="370" y="495"/>
                  </a:moveTo>
                  <a:cubicBezTo>
                    <a:pt x="366" y="495"/>
                    <a:pt x="362" y="494"/>
                    <a:pt x="357" y="493"/>
                  </a:cubicBezTo>
                  <a:cubicBezTo>
                    <a:pt x="344" y="487"/>
                    <a:pt x="331" y="479"/>
                    <a:pt x="317" y="472"/>
                  </a:cubicBezTo>
                  <a:cubicBezTo>
                    <a:pt x="324" y="474"/>
                    <a:pt x="331" y="476"/>
                    <a:pt x="337" y="477"/>
                  </a:cubicBezTo>
                  <a:cubicBezTo>
                    <a:pt x="343" y="480"/>
                    <a:pt x="348" y="481"/>
                    <a:pt x="354" y="483"/>
                  </a:cubicBezTo>
                  <a:cubicBezTo>
                    <a:pt x="360" y="487"/>
                    <a:pt x="365" y="491"/>
                    <a:pt x="370" y="495"/>
                  </a:cubicBezTo>
                  <a:close/>
                  <a:moveTo>
                    <a:pt x="313" y="468"/>
                  </a:moveTo>
                  <a:cubicBezTo>
                    <a:pt x="319" y="469"/>
                    <a:pt x="325" y="469"/>
                    <a:pt x="331" y="469"/>
                  </a:cubicBezTo>
                  <a:cubicBezTo>
                    <a:pt x="331" y="470"/>
                    <a:pt x="332" y="470"/>
                    <a:pt x="332" y="470"/>
                  </a:cubicBezTo>
                  <a:cubicBezTo>
                    <a:pt x="327" y="470"/>
                    <a:pt x="322" y="470"/>
                    <a:pt x="317" y="470"/>
                  </a:cubicBezTo>
                  <a:cubicBezTo>
                    <a:pt x="316" y="469"/>
                    <a:pt x="315" y="469"/>
                    <a:pt x="313" y="468"/>
                  </a:cubicBezTo>
                  <a:close/>
                  <a:moveTo>
                    <a:pt x="272" y="464"/>
                  </a:moveTo>
                  <a:cubicBezTo>
                    <a:pt x="272" y="464"/>
                    <a:pt x="271" y="464"/>
                    <a:pt x="271" y="464"/>
                  </a:cubicBezTo>
                  <a:cubicBezTo>
                    <a:pt x="274" y="464"/>
                    <a:pt x="276" y="464"/>
                    <a:pt x="279" y="464"/>
                  </a:cubicBezTo>
                  <a:cubicBezTo>
                    <a:pt x="279" y="464"/>
                    <a:pt x="279" y="464"/>
                    <a:pt x="279" y="464"/>
                  </a:cubicBezTo>
                  <a:cubicBezTo>
                    <a:pt x="278" y="464"/>
                    <a:pt x="277" y="464"/>
                    <a:pt x="276" y="464"/>
                  </a:cubicBezTo>
                  <a:cubicBezTo>
                    <a:pt x="274" y="464"/>
                    <a:pt x="273" y="464"/>
                    <a:pt x="272" y="464"/>
                  </a:cubicBezTo>
                  <a:close/>
                  <a:moveTo>
                    <a:pt x="430" y="470"/>
                  </a:moveTo>
                  <a:cubicBezTo>
                    <a:pt x="430" y="470"/>
                    <a:pt x="430" y="470"/>
                    <a:pt x="430" y="470"/>
                  </a:cubicBezTo>
                  <a:cubicBezTo>
                    <a:pt x="430" y="470"/>
                    <a:pt x="430" y="470"/>
                    <a:pt x="430" y="470"/>
                  </a:cubicBezTo>
                  <a:cubicBezTo>
                    <a:pt x="430" y="470"/>
                    <a:pt x="430" y="470"/>
                    <a:pt x="430" y="470"/>
                  </a:cubicBezTo>
                  <a:close/>
                  <a:moveTo>
                    <a:pt x="469" y="498"/>
                  </a:moveTo>
                  <a:cubicBezTo>
                    <a:pt x="472" y="501"/>
                    <a:pt x="475" y="504"/>
                    <a:pt x="478" y="507"/>
                  </a:cubicBezTo>
                  <a:cubicBezTo>
                    <a:pt x="476" y="506"/>
                    <a:pt x="474" y="506"/>
                    <a:pt x="472" y="505"/>
                  </a:cubicBezTo>
                  <a:cubicBezTo>
                    <a:pt x="471" y="504"/>
                    <a:pt x="470" y="503"/>
                    <a:pt x="469" y="502"/>
                  </a:cubicBezTo>
                  <a:cubicBezTo>
                    <a:pt x="460" y="495"/>
                    <a:pt x="450" y="488"/>
                    <a:pt x="443" y="483"/>
                  </a:cubicBezTo>
                  <a:cubicBezTo>
                    <a:pt x="441" y="482"/>
                    <a:pt x="439" y="481"/>
                    <a:pt x="437" y="480"/>
                  </a:cubicBezTo>
                  <a:cubicBezTo>
                    <a:pt x="441" y="481"/>
                    <a:pt x="445" y="483"/>
                    <a:pt x="449" y="484"/>
                  </a:cubicBezTo>
                  <a:cubicBezTo>
                    <a:pt x="453" y="487"/>
                    <a:pt x="458" y="490"/>
                    <a:pt x="462" y="492"/>
                  </a:cubicBezTo>
                  <a:cubicBezTo>
                    <a:pt x="465" y="494"/>
                    <a:pt x="467" y="496"/>
                    <a:pt x="469" y="498"/>
                  </a:cubicBezTo>
                  <a:close/>
                  <a:moveTo>
                    <a:pt x="480" y="509"/>
                  </a:moveTo>
                  <a:cubicBezTo>
                    <a:pt x="482" y="512"/>
                    <a:pt x="485" y="515"/>
                    <a:pt x="488" y="518"/>
                  </a:cubicBezTo>
                  <a:cubicBezTo>
                    <a:pt x="486" y="517"/>
                    <a:pt x="485" y="517"/>
                    <a:pt x="484" y="517"/>
                  </a:cubicBezTo>
                  <a:cubicBezTo>
                    <a:pt x="482" y="514"/>
                    <a:pt x="480" y="512"/>
                    <a:pt x="477" y="510"/>
                  </a:cubicBezTo>
                  <a:cubicBezTo>
                    <a:pt x="478" y="510"/>
                    <a:pt x="479" y="510"/>
                    <a:pt x="479" y="510"/>
                  </a:cubicBezTo>
                  <a:lnTo>
                    <a:pt x="480" y="509"/>
                  </a:lnTo>
                  <a:close/>
                  <a:moveTo>
                    <a:pt x="479" y="515"/>
                  </a:moveTo>
                  <a:cubicBezTo>
                    <a:pt x="475" y="514"/>
                    <a:pt x="470" y="513"/>
                    <a:pt x="466" y="512"/>
                  </a:cubicBezTo>
                  <a:cubicBezTo>
                    <a:pt x="465" y="511"/>
                    <a:pt x="464" y="510"/>
                    <a:pt x="463" y="509"/>
                  </a:cubicBezTo>
                  <a:cubicBezTo>
                    <a:pt x="466" y="509"/>
                    <a:pt x="470" y="509"/>
                    <a:pt x="473" y="510"/>
                  </a:cubicBezTo>
                  <a:cubicBezTo>
                    <a:pt x="475" y="512"/>
                    <a:pt x="477" y="513"/>
                    <a:pt x="479" y="515"/>
                  </a:cubicBezTo>
                  <a:close/>
                  <a:moveTo>
                    <a:pt x="421" y="505"/>
                  </a:moveTo>
                  <a:cubicBezTo>
                    <a:pt x="418" y="502"/>
                    <a:pt x="415" y="499"/>
                    <a:pt x="412" y="496"/>
                  </a:cubicBezTo>
                  <a:cubicBezTo>
                    <a:pt x="419" y="498"/>
                    <a:pt x="427" y="500"/>
                    <a:pt x="435" y="502"/>
                  </a:cubicBezTo>
                  <a:cubicBezTo>
                    <a:pt x="436" y="503"/>
                    <a:pt x="437" y="504"/>
                    <a:pt x="438" y="505"/>
                  </a:cubicBezTo>
                  <a:cubicBezTo>
                    <a:pt x="437" y="505"/>
                    <a:pt x="436" y="505"/>
                    <a:pt x="434" y="505"/>
                  </a:cubicBezTo>
                  <a:cubicBezTo>
                    <a:pt x="434" y="507"/>
                    <a:pt x="434" y="507"/>
                    <a:pt x="434" y="507"/>
                  </a:cubicBezTo>
                  <a:cubicBezTo>
                    <a:pt x="430" y="507"/>
                    <a:pt x="425" y="506"/>
                    <a:pt x="421" y="505"/>
                  </a:cubicBezTo>
                  <a:close/>
                  <a:moveTo>
                    <a:pt x="416" y="504"/>
                  </a:moveTo>
                  <a:cubicBezTo>
                    <a:pt x="411" y="503"/>
                    <a:pt x="406" y="502"/>
                    <a:pt x="401" y="501"/>
                  </a:cubicBezTo>
                  <a:cubicBezTo>
                    <a:pt x="400" y="500"/>
                    <a:pt x="399" y="500"/>
                    <a:pt x="398" y="499"/>
                  </a:cubicBezTo>
                  <a:cubicBezTo>
                    <a:pt x="396" y="497"/>
                    <a:pt x="394" y="496"/>
                    <a:pt x="392" y="494"/>
                  </a:cubicBezTo>
                  <a:cubicBezTo>
                    <a:pt x="397" y="494"/>
                    <a:pt x="402" y="495"/>
                    <a:pt x="407" y="496"/>
                  </a:cubicBezTo>
                  <a:cubicBezTo>
                    <a:pt x="410" y="498"/>
                    <a:pt x="413" y="501"/>
                    <a:pt x="416" y="504"/>
                  </a:cubicBezTo>
                  <a:close/>
                  <a:moveTo>
                    <a:pt x="347" y="494"/>
                  </a:moveTo>
                  <a:cubicBezTo>
                    <a:pt x="343" y="490"/>
                    <a:pt x="338" y="487"/>
                    <a:pt x="334" y="484"/>
                  </a:cubicBezTo>
                  <a:cubicBezTo>
                    <a:pt x="339" y="487"/>
                    <a:pt x="345" y="490"/>
                    <a:pt x="350" y="493"/>
                  </a:cubicBezTo>
                  <a:cubicBezTo>
                    <a:pt x="349" y="492"/>
                    <a:pt x="348" y="492"/>
                    <a:pt x="347" y="492"/>
                  </a:cubicBezTo>
                  <a:lnTo>
                    <a:pt x="347" y="494"/>
                  </a:lnTo>
                  <a:close/>
                  <a:moveTo>
                    <a:pt x="302" y="468"/>
                  </a:moveTo>
                  <a:cubicBezTo>
                    <a:pt x="304" y="468"/>
                    <a:pt x="305" y="468"/>
                    <a:pt x="307" y="468"/>
                  </a:cubicBezTo>
                  <a:cubicBezTo>
                    <a:pt x="307" y="468"/>
                    <a:pt x="307" y="468"/>
                    <a:pt x="307" y="468"/>
                  </a:cubicBezTo>
                  <a:cubicBezTo>
                    <a:pt x="305" y="468"/>
                    <a:pt x="304" y="468"/>
                    <a:pt x="302" y="468"/>
                  </a:cubicBezTo>
                  <a:close/>
                  <a:moveTo>
                    <a:pt x="281" y="462"/>
                  </a:moveTo>
                  <a:cubicBezTo>
                    <a:pt x="295" y="462"/>
                    <a:pt x="310" y="462"/>
                    <a:pt x="324" y="462"/>
                  </a:cubicBezTo>
                  <a:cubicBezTo>
                    <a:pt x="330" y="462"/>
                    <a:pt x="334" y="463"/>
                    <a:pt x="338" y="463"/>
                  </a:cubicBezTo>
                  <a:cubicBezTo>
                    <a:pt x="330" y="463"/>
                    <a:pt x="322" y="464"/>
                    <a:pt x="314" y="464"/>
                  </a:cubicBezTo>
                  <a:cubicBezTo>
                    <a:pt x="303" y="463"/>
                    <a:pt x="292" y="462"/>
                    <a:pt x="281" y="462"/>
                  </a:cubicBezTo>
                  <a:close/>
                  <a:moveTo>
                    <a:pt x="422" y="465"/>
                  </a:moveTo>
                  <a:cubicBezTo>
                    <a:pt x="421" y="464"/>
                    <a:pt x="421" y="464"/>
                    <a:pt x="421" y="464"/>
                  </a:cubicBezTo>
                  <a:cubicBezTo>
                    <a:pt x="422" y="464"/>
                    <a:pt x="423" y="464"/>
                    <a:pt x="424" y="464"/>
                  </a:cubicBezTo>
                  <a:cubicBezTo>
                    <a:pt x="425" y="465"/>
                    <a:pt x="426" y="466"/>
                    <a:pt x="427" y="467"/>
                  </a:cubicBezTo>
                  <a:cubicBezTo>
                    <a:pt x="425" y="467"/>
                    <a:pt x="423" y="467"/>
                    <a:pt x="420" y="466"/>
                  </a:cubicBezTo>
                  <a:lnTo>
                    <a:pt x="422" y="465"/>
                  </a:lnTo>
                  <a:close/>
                  <a:moveTo>
                    <a:pt x="445" y="473"/>
                  </a:moveTo>
                  <a:cubicBezTo>
                    <a:pt x="446" y="474"/>
                    <a:pt x="448" y="475"/>
                    <a:pt x="449" y="477"/>
                  </a:cubicBezTo>
                  <a:cubicBezTo>
                    <a:pt x="449" y="477"/>
                    <a:pt x="449" y="477"/>
                    <a:pt x="449" y="477"/>
                  </a:cubicBezTo>
                  <a:cubicBezTo>
                    <a:pt x="446" y="474"/>
                    <a:pt x="442" y="472"/>
                    <a:pt x="439" y="469"/>
                  </a:cubicBezTo>
                  <a:cubicBezTo>
                    <a:pt x="439" y="469"/>
                    <a:pt x="439" y="469"/>
                    <a:pt x="439" y="469"/>
                  </a:cubicBezTo>
                  <a:cubicBezTo>
                    <a:pt x="441" y="470"/>
                    <a:pt x="443" y="471"/>
                    <a:pt x="445" y="473"/>
                  </a:cubicBezTo>
                  <a:close/>
                  <a:moveTo>
                    <a:pt x="491" y="521"/>
                  </a:moveTo>
                  <a:cubicBezTo>
                    <a:pt x="492" y="522"/>
                    <a:pt x="492" y="523"/>
                    <a:pt x="493" y="523"/>
                  </a:cubicBezTo>
                  <a:cubicBezTo>
                    <a:pt x="491" y="523"/>
                    <a:pt x="490" y="523"/>
                    <a:pt x="489" y="522"/>
                  </a:cubicBezTo>
                  <a:cubicBezTo>
                    <a:pt x="488" y="522"/>
                    <a:pt x="487" y="521"/>
                    <a:pt x="487" y="520"/>
                  </a:cubicBezTo>
                  <a:cubicBezTo>
                    <a:pt x="488" y="520"/>
                    <a:pt x="490" y="521"/>
                    <a:pt x="491" y="521"/>
                  </a:cubicBezTo>
                  <a:close/>
                  <a:moveTo>
                    <a:pt x="474" y="522"/>
                  </a:moveTo>
                  <a:cubicBezTo>
                    <a:pt x="476" y="523"/>
                    <a:pt x="478" y="523"/>
                    <a:pt x="480" y="523"/>
                  </a:cubicBezTo>
                  <a:cubicBezTo>
                    <a:pt x="479" y="523"/>
                    <a:pt x="479" y="523"/>
                    <a:pt x="478" y="523"/>
                  </a:cubicBezTo>
                  <a:cubicBezTo>
                    <a:pt x="477" y="523"/>
                    <a:pt x="476" y="523"/>
                    <a:pt x="474" y="522"/>
                  </a:cubicBezTo>
                  <a:close/>
                  <a:moveTo>
                    <a:pt x="451" y="515"/>
                  </a:moveTo>
                  <a:cubicBezTo>
                    <a:pt x="450" y="514"/>
                    <a:pt x="449" y="513"/>
                    <a:pt x="448" y="512"/>
                  </a:cubicBezTo>
                  <a:cubicBezTo>
                    <a:pt x="451" y="512"/>
                    <a:pt x="454" y="512"/>
                    <a:pt x="456" y="513"/>
                  </a:cubicBezTo>
                  <a:cubicBezTo>
                    <a:pt x="459" y="513"/>
                    <a:pt x="462" y="514"/>
                    <a:pt x="465" y="514"/>
                  </a:cubicBezTo>
                  <a:cubicBezTo>
                    <a:pt x="465" y="515"/>
                    <a:pt x="466" y="516"/>
                    <a:pt x="467" y="517"/>
                  </a:cubicBezTo>
                  <a:cubicBezTo>
                    <a:pt x="469" y="516"/>
                    <a:pt x="469" y="516"/>
                    <a:pt x="469" y="516"/>
                  </a:cubicBezTo>
                  <a:cubicBezTo>
                    <a:pt x="469" y="516"/>
                    <a:pt x="469" y="515"/>
                    <a:pt x="468" y="515"/>
                  </a:cubicBezTo>
                  <a:cubicBezTo>
                    <a:pt x="473" y="516"/>
                    <a:pt x="478" y="518"/>
                    <a:pt x="482" y="519"/>
                  </a:cubicBezTo>
                  <a:cubicBezTo>
                    <a:pt x="483" y="520"/>
                    <a:pt x="484" y="521"/>
                    <a:pt x="485" y="522"/>
                  </a:cubicBezTo>
                  <a:cubicBezTo>
                    <a:pt x="474" y="520"/>
                    <a:pt x="462" y="518"/>
                    <a:pt x="451" y="515"/>
                  </a:cubicBezTo>
                  <a:close/>
                  <a:moveTo>
                    <a:pt x="379" y="503"/>
                  </a:moveTo>
                  <a:cubicBezTo>
                    <a:pt x="375" y="502"/>
                    <a:pt x="371" y="500"/>
                    <a:pt x="367" y="498"/>
                  </a:cubicBezTo>
                  <a:cubicBezTo>
                    <a:pt x="370" y="498"/>
                    <a:pt x="372" y="499"/>
                    <a:pt x="375" y="499"/>
                  </a:cubicBezTo>
                  <a:cubicBezTo>
                    <a:pt x="376" y="501"/>
                    <a:pt x="378" y="502"/>
                    <a:pt x="379" y="503"/>
                  </a:cubicBezTo>
                  <a:close/>
                  <a:moveTo>
                    <a:pt x="346" y="497"/>
                  </a:moveTo>
                  <a:cubicBezTo>
                    <a:pt x="338" y="494"/>
                    <a:pt x="330" y="491"/>
                    <a:pt x="322" y="488"/>
                  </a:cubicBezTo>
                  <a:cubicBezTo>
                    <a:pt x="325" y="488"/>
                    <a:pt x="327" y="487"/>
                    <a:pt x="330" y="487"/>
                  </a:cubicBezTo>
                  <a:cubicBezTo>
                    <a:pt x="330" y="485"/>
                    <a:pt x="330" y="485"/>
                    <a:pt x="330" y="485"/>
                  </a:cubicBezTo>
                  <a:cubicBezTo>
                    <a:pt x="326" y="483"/>
                    <a:pt x="316" y="480"/>
                    <a:pt x="306" y="477"/>
                  </a:cubicBezTo>
                  <a:cubicBezTo>
                    <a:pt x="305" y="476"/>
                    <a:pt x="304" y="476"/>
                    <a:pt x="303" y="476"/>
                  </a:cubicBezTo>
                  <a:cubicBezTo>
                    <a:pt x="299" y="473"/>
                    <a:pt x="296" y="471"/>
                    <a:pt x="292" y="469"/>
                  </a:cubicBezTo>
                  <a:cubicBezTo>
                    <a:pt x="298" y="470"/>
                    <a:pt x="304" y="471"/>
                    <a:pt x="310" y="471"/>
                  </a:cubicBezTo>
                  <a:cubicBezTo>
                    <a:pt x="322" y="479"/>
                    <a:pt x="336" y="487"/>
                    <a:pt x="346" y="497"/>
                  </a:cubicBezTo>
                  <a:close/>
                  <a:moveTo>
                    <a:pt x="286" y="472"/>
                  </a:moveTo>
                  <a:cubicBezTo>
                    <a:pt x="283" y="470"/>
                    <a:pt x="281" y="469"/>
                    <a:pt x="278" y="467"/>
                  </a:cubicBezTo>
                  <a:cubicBezTo>
                    <a:pt x="279" y="468"/>
                    <a:pt x="280" y="468"/>
                    <a:pt x="281" y="468"/>
                  </a:cubicBezTo>
                  <a:cubicBezTo>
                    <a:pt x="284" y="469"/>
                    <a:pt x="287" y="471"/>
                    <a:pt x="289" y="473"/>
                  </a:cubicBezTo>
                  <a:cubicBezTo>
                    <a:pt x="288" y="472"/>
                    <a:pt x="287" y="472"/>
                    <a:pt x="286" y="472"/>
                  </a:cubicBezTo>
                  <a:close/>
                  <a:moveTo>
                    <a:pt x="432" y="459"/>
                  </a:moveTo>
                  <a:cubicBezTo>
                    <a:pt x="432" y="459"/>
                    <a:pt x="432" y="459"/>
                    <a:pt x="432" y="459"/>
                  </a:cubicBezTo>
                  <a:cubicBezTo>
                    <a:pt x="432" y="459"/>
                    <a:pt x="431" y="459"/>
                    <a:pt x="431" y="459"/>
                  </a:cubicBezTo>
                  <a:cubicBezTo>
                    <a:pt x="431" y="459"/>
                    <a:pt x="431" y="459"/>
                    <a:pt x="432" y="459"/>
                  </a:cubicBezTo>
                  <a:close/>
                  <a:moveTo>
                    <a:pt x="422" y="518"/>
                  </a:moveTo>
                  <a:cubicBezTo>
                    <a:pt x="416" y="517"/>
                    <a:pt x="410" y="515"/>
                    <a:pt x="404" y="514"/>
                  </a:cubicBezTo>
                  <a:cubicBezTo>
                    <a:pt x="405" y="513"/>
                    <a:pt x="405" y="513"/>
                    <a:pt x="405" y="513"/>
                  </a:cubicBezTo>
                  <a:cubicBezTo>
                    <a:pt x="402" y="512"/>
                    <a:pt x="400" y="510"/>
                    <a:pt x="398" y="509"/>
                  </a:cubicBezTo>
                  <a:cubicBezTo>
                    <a:pt x="402" y="509"/>
                    <a:pt x="405" y="509"/>
                    <a:pt x="408" y="510"/>
                  </a:cubicBezTo>
                  <a:cubicBezTo>
                    <a:pt x="411" y="512"/>
                    <a:pt x="414" y="514"/>
                    <a:pt x="416" y="515"/>
                  </a:cubicBezTo>
                  <a:cubicBezTo>
                    <a:pt x="417" y="513"/>
                    <a:pt x="417" y="513"/>
                    <a:pt x="417" y="513"/>
                  </a:cubicBezTo>
                  <a:cubicBezTo>
                    <a:pt x="416" y="512"/>
                    <a:pt x="415" y="511"/>
                    <a:pt x="413" y="510"/>
                  </a:cubicBezTo>
                  <a:cubicBezTo>
                    <a:pt x="415" y="510"/>
                    <a:pt x="418" y="510"/>
                    <a:pt x="420" y="510"/>
                  </a:cubicBezTo>
                  <a:cubicBezTo>
                    <a:pt x="422" y="511"/>
                    <a:pt x="423" y="511"/>
                    <a:pt x="425" y="512"/>
                  </a:cubicBezTo>
                  <a:cubicBezTo>
                    <a:pt x="426" y="513"/>
                    <a:pt x="427" y="514"/>
                    <a:pt x="429" y="515"/>
                  </a:cubicBezTo>
                  <a:cubicBezTo>
                    <a:pt x="430" y="513"/>
                    <a:pt x="430" y="513"/>
                    <a:pt x="430" y="513"/>
                  </a:cubicBezTo>
                  <a:cubicBezTo>
                    <a:pt x="437" y="515"/>
                    <a:pt x="443" y="516"/>
                    <a:pt x="450" y="518"/>
                  </a:cubicBezTo>
                  <a:cubicBezTo>
                    <a:pt x="450" y="518"/>
                    <a:pt x="451" y="519"/>
                    <a:pt x="452" y="520"/>
                  </a:cubicBezTo>
                  <a:cubicBezTo>
                    <a:pt x="442" y="519"/>
                    <a:pt x="432" y="518"/>
                    <a:pt x="422" y="517"/>
                  </a:cubicBezTo>
                  <a:lnTo>
                    <a:pt x="422" y="518"/>
                  </a:lnTo>
                  <a:close/>
                  <a:moveTo>
                    <a:pt x="454" y="523"/>
                  </a:moveTo>
                  <a:cubicBezTo>
                    <a:pt x="454" y="523"/>
                    <a:pt x="454" y="523"/>
                    <a:pt x="454" y="523"/>
                  </a:cubicBezTo>
                  <a:cubicBezTo>
                    <a:pt x="451" y="523"/>
                    <a:pt x="447" y="522"/>
                    <a:pt x="444" y="522"/>
                  </a:cubicBezTo>
                  <a:cubicBezTo>
                    <a:pt x="447" y="522"/>
                    <a:pt x="451" y="523"/>
                    <a:pt x="454" y="523"/>
                  </a:cubicBezTo>
                  <a:close/>
                  <a:moveTo>
                    <a:pt x="394" y="506"/>
                  </a:moveTo>
                  <a:cubicBezTo>
                    <a:pt x="392" y="505"/>
                    <a:pt x="390" y="503"/>
                    <a:pt x="388" y="502"/>
                  </a:cubicBezTo>
                  <a:cubicBezTo>
                    <a:pt x="391" y="502"/>
                    <a:pt x="394" y="503"/>
                    <a:pt x="397" y="504"/>
                  </a:cubicBezTo>
                  <a:cubicBezTo>
                    <a:pt x="399" y="504"/>
                    <a:pt x="401" y="505"/>
                    <a:pt x="403" y="505"/>
                  </a:cubicBezTo>
                  <a:cubicBezTo>
                    <a:pt x="403" y="506"/>
                    <a:pt x="403" y="506"/>
                    <a:pt x="403" y="506"/>
                  </a:cubicBezTo>
                  <a:cubicBezTo>
                    <a:pt x="404" y="506"/>
                    <a:pt x="404" y="507"/>
                    <a:pt x="404" y="507"/>
                  </a:cubicBezTo>
                  <a:cubicBezTo>
                    <a:pt x="401" y="507"/>
                    <a:pt x="397" y="506"/>
                    <a:pt x="394" y="506"/>
                  </a:cubicBezTo>
                  <a:close/>
                  <a:moveTo>
                    <a:pt x="389" y="505"/>
                  </a:moveTo>
                  <a:cubicBezTo>
                    <a:pt x="387" y="505"/>
                    <a:pt x="385" y="505"/>
                    <a:pt x="384" y="505"/>
                  </a:cubicBezTo>
                  <a:cubicBezTo>
                    <a:pt x="382" y="503"/>
                    <a:pt x="381" y="502"/>
                    <a:pt x="379" y="500"/>
                  </a:cubicBezTo>
                  <a:cubicBezTo>
                    <a:pt x="380" y="500"/>
                    <a:pt x="382" y="500"/>
                    <a:pt x="383" y="501"/>
                  </a:cubicBezTo>
                  <a:cubicBezTo>
                    <a:pt x="385" y="502"/>
                    <a:pt x="387" y="504"/>
                    <a:pt x="389" y="505"/>
                  </a:cubicBezTo>
                  <a:close/>
                  <a:moveTo>
                    <a:pt x="373" y="504"/>
                  </a:moveTo>
                  <a:cubicBezTo>
                    <a:pt x="358" y="502"/>
                    <a:pt x="342" y="499"/>
                    <a:pt x="327" y="496"/>
                  </a:cubicBezTo>
                  <a:cubicBezTo>
                    <a:pt x="325" y="494"/>
                    <a:pt x="323" y="492"/>
                    <a:pt x="321" y="490"/>
                  </a:cubicBezTo>
                  <a:cubicBezTo>
                    <a:pt x="331" y="494"/>
                    <a:pt x="340" y="498"/>
                    <a:pt x="350" y="500"/>
                  </a:cubicBezTo>
                  <a:cubicBezTo>
                    <a:pt x="354" y="501"/>
                    <a:pt x="354" y="501"/>
                    <a:pt x="354" y="501"/>
                  </a:cubicBezTo>
                  <a:cubicBezTo>
                    <a:pt x="351" y="498"/>
                    <a:pt x="351" y="498"/>
                    <a:pt x="351" y="498"/>
                  </a:cubicBezTo>
                  <a:cubicBezTo>
                    <a:pt x="350" y="497"/>
                    <a:pt x="349" y="496"/>
                    <a:pt x="348" y="495"/>
                  </a:cubicBezTo>
                  <a:cubicBezTo>
                    <a:pt x="352" y="496"/>
                    <a:pt x="355" y="496"/>
                    <a:pt x="358" y="497"/>
                  </a:cubicBezTo>
                  <a:cubicBezTo>
                    <a:pt x="363" y="499"/>
                    <a:pt x="368" y="501"/>
                    <a:pt x="373" y="504"/>
                  </a:cubicBezTo>
                  <a:close/>
                  <a:moveTo>
                    <a:pt x="322" y="495"/>
                  </a:moveTo>
                  <a:cubicBezTo>
                    <a:pt x="321" y="495"/>
                    <a:pt x="319" y="494"/>
                    <a:pt x="318" y="494"/>
                  </a:cubicBezTo>
                  <a:cubicBezTo>
                    <a:pt x="315" y="492"/>
                    <a:pt x="311" y="489"/>
                    <a:pt x="308" y="487"/>
                  </a:cubicBezTo>
                  <a:cubicBezTo>
                    <a:pt x="310" y="487"/>
                    <a:pt x="312" y="487"/>
                    <a:pt x="314" y="487"/>
                  </a:cubicBezTo>
                  <a:cubicBezTo>
                    <a:pt x="317" y="490"/>
                    <a:pt x="320" y="492"/>
                    <a:pt x="322" y="495"/>
                  </a:cubicBezTo>
                  <a:close/>
                  <a:moveTo>
                    <a:pt x="325" y="500"/>
                  </a:moveTo>
                  <a:cubicBezTo>
                    <a:pt x="304" y="497"/>
                    <a:pt x="282" y="494"/>
                    <a:pt x="263" y="492"/>
                  </a:cubicBezTo>
                  <a:cubicBezTo>
                    <a:pt x="266" y="492"/>
                    <a:pt x="269" y="492"/>
                    <a:pt x="272" y="492"/>
                  </a:cubicBezTo>
                  <a:cubicBezTo>
                    <a:pt x="272" y="492"/>
                    <a:pt x="272" y="492"/>
                    <a:pt x="273" y="492"/>
                  </a:cubicBezTo>
                  <a:cubicBezTo>
                    <a:pt x="277" y="493"/>
                    <a:pt x="277" y="493"/>
                    <a:pt x="277" y="493"/>
                  </a:cubicBezTo>
                  <a:cubicBezTo>
                    <a:pt x="276" y="492"/>
                    <a:pt x="276" y="492"/>
                    <a:pt x="276" y="492"/>
                  </a:cubicBezTo>
                  <a:cubicBezTo>
                    <a:pt x="280" y="492"/>
                    <a:pt x="285" y="492"/>
                    <a:pt x="289" y="492"/>
                  </a:cubicBezTo>
                  <a:cubicBezTo>
                    <a:pt x="291" y="493"/>
                    <a:pt x="292" y="494"/>
                    <a:pt x="294" y="495"/>
                  </a:cubicBezTo>
                  <a:cubicBezTo>
                    <a:pt x="295" y="493"/>
                    <a:pt x="295" y="493"/>
                    <a:pt x="295" y="493"/>
                  </a:cubicBezTo>
                  <a:cubicBezTo>
                    <a:pt x="295" y="493"/>
                    <a:pt x="295" y="493"/>
                    <a:pt x="295" y="492"/>
                  </a:cubicBezTo>
                  <a:cubicBezTo>
                    <a:pt x="297" y="492"/>
                    <a:pt x="300" y="492"/>
                    <a:pt x="303" y="492"/>
                  </a:cubicBezTo>
                  <a:cubicBezTo>
                    <a:pt x="307" y="494"/>
                    <a:pt x="312" y="495"/>
                    <a:pt x="317" y="496"/>
                  </a:cubicBezTo>
                  <a:cubicBezTo>
                    <a:pt x="320" y="498"/>
                    <a:pt x="322" y="499"/>
                    <a:pt x="325" y="500"/>
                  </a:cubicBezTo>
                  <a:close/>
                  <a:moveTo>
                    <a:pt x="261" y="489"/>
                  </a:moveTo>
                  <a:cubicBezTo>
                    <a:pt x="258" y="489"/>
                    <a:pt x="255" y="488"/>
                    <a:pt x="252" y="488"/>
                  </a:cubicBezTo>
                  <a:cubicBezTo>
                    <a:pt x="252" y="487"/>
                    <a:pt x="252" y="486"/>
                    <a:pt x="251" y="485"/>
                  </a:cubicBezTo>
                  <a:cubicBezTo>
                    <a:pt x="251" y="486"/>
                    <a:pt x="252" y="486"/>
                    <a:pt x="252" y="486"/>
                  </a:cubicBezTo>
                  <a:cubicBezTo>
                    <a:pt x="255" y="487"/>
                    <a:pt x="258" y="488"/>
                    <a:pt x="261" y="489"/>
                  </a:cubicBezTo>
                  <a:close/>
                  <a:moveTo>
                    <a:pt x="260" y="479"/>
                  </a:moveTo>
                  <a:cubicBezTo>
                    <a:pt x="261" y="479"/>
                    <a:pt x="261" y="479"/>
                    <a:pt x="261" y="479"/>
                  </a:cubicBezTo>
                  <a:cubicBezTo>
                    <a:pt x="269" y="483"/>
                    <a:pt x="276" y="486"/>
                    <a:pt x="284" y="490"/>
                  </a:cubicBezTo>
                  <a:cubicBezTo>
                    <a:pt x="280" y="490"/>
                    <a:pt x="277" y="490"/>
                    <a:pt x="273" y="490"/>
                  </a:cubicBezTo>
                  <a:cubicBezTo>
                    <a:pt x="270" y="486"/>
                    <a:pt x="265" y="482"/>
                    <a:pt x="260" y="479"/>
                  </a:cubicBezTo>
                  <a:close/>
                  <a:moveTo>
                    <a:pt x="268" y="475"/>
                  </a:moveTo>
                  <a:cubicBezTo>
                    <a:pt x="268" y="475"/>
                    <a:pt x="268" y="475"/>
                    <a:pt x="268" y="475"/>
                  </a:cubicBezTo>
                  <a:cubicBezTo>
                    <a:pt x="269" y="475"/>
                    <a:pt x="269" y="475"/>
                    <a:pt x="269" y="475"/>
                  </a:cubicBezTo>
                  <a:cubicBezTo>
                    <a:pt x="269" y="475"/>
                    <a:pt x="268" y="475"/>
                    <a:pt x="268" y="475"/>
                  </a:cubicBezTo>
                  <a:close/>
                  <a:moveTo>
                    <a:pt x="262" y="466"/>
                  </a:moveTo>
                  <a:cubicBezTo>
                    <a:pt x="265" y="466"/>
                    <a:pt x="267" y="466"/>
                    <a:pt x="270" y="466"/>
                  </a:cubicBezTo>
                  <a:cubicBezTo>
                    <a:pt x="273" y="468"/>
                    <a:pt x="277" y="469"/>
                    <a:pt x="280" y="471"/>
                  </a:cubicBezTo>
                  <a:cubicBezTo>
                    <a:pt x="279" y="471"/>
                    <a:pt x="277" y="471"/>
                    <a:pt x="276" y="471"/>
                  </a:cubicBezTo>
                  <a:cubicBezTo>
                    <a:pt x="274" y="471"/>
                    <a:pt x="271" y="471"/>
                    <a:pt x="269" y="472"/>
                  </a:cubicBezTo>
                  <a:cubicBezTo>
                    <a:pt x="267" y="470"/>
                    <a:pt x="264" y="468"/>
                    <a:pt x="262" y="466"/>
                  </a:cubicBezTo>
                  <a:close/>
                  <a:moveTo>
                    <a:pt x="361" y="459"/>
                  </a:moveTo>
                  <a:cubicBezTo>
                    <a:pt x="371" y="459"/>
                    <a:pt x="380" y="459"/>
                    <a:pt x="390" y="460"/>
                  </a:cubicBezTo>
                  <a:cubicBezTo>
                    <a:pt x="389" y="460"/>
                    <a:pt x="387" y="460"/>
                    <a:pt x="386" y="460"/>
                  </a:cubicBezTo>
                  <a:cubicBezTo>
                    <a:pt x="380" y="460"/>
                    <a:pt x="375" y="459"/>
                    <a:pt x="369" y="459"/>
                  </a:cubicBezTo>
                  <a:cubicBezTo>
                    <a:pt x="366" y="459"/>
                    <a:pt x="364" y="459"/>
                    <a:pt x="361" y="459"/>
                  </a:cubicBezTo>
                  <a:close/>
                  <a:moveTo>
                    <a:pt x="407" y="450"/>
                  </a:moveTo>
                  <a:cubicBezTo>
                    <a:pt x="418" y="450"/>
                    <a:pt x="428" y="452"/>
                    <a:pt x="439" y="454"/>
                  </a:cubicBezTo>
                  <a:cubicBezTo>
                    <a:pt x="429" y="454"/>
                    <a:pt x="419" y="454"/>
                    <a:pt x="409" y="452"/>
                  </a:cubicBezTo>
                  <a:cubicBezTo>
                    <a:pt x="407" y="451"/>
                    <a:pt x="405" y="451"/>
                    <a:pt x="404" y="450"/>
                  </a:cubicBezTo>
                  <a:cubicBezTo>
                    <a:pt x="405" y="450"/>
                    <a:pt x="406" y="450"/>
                    <a:pt x="407" y="450"/>
                  </a:cubicBezTo>
                  <a:close/>
                  <a:moveTo>
                    <a:pt x="418" y="448"/>
                  </a:moveTo>
                  <a:cubicBezTo>
                    <a:pt x="422" y="447"/>
                    <a:pt x="425" y="447"/>
                    <a:pt x="429" y="445"/>
                  </a:cubicBezTo>
                  <a:cubicBezTo>
                    <a:pt x="437" y="448"/>
                    <a:pt x="445" y="451"/>
                    <a:pt x="452" y="454"/>
                  </a:cubicBezTo>
                  <a:cubicBezTo>
                    <a:pt x="441" y="452"/>
                    <a:pt x="430" y="449"/>
                    <a:pt x="418" y="448"/>
                  </a:cubicBezTo>
                  <a:close/>
                  <a:moveTo>
                    <a:pt x="434" y="445"/>
                  </a:moveTo>
                  <a:cubicBezTo>
                    <a:pt x="436" y="445"/>
                    <a:pt x="437" y="445"/>
                    <a:pt x="439" y="445"/>
                  </a:cubicBezTo>
                  <a:cubicBezTo>
                    <a:pt x="442" y="445"/>
                    <a:pt x="445" y="445"/>
                    <a:pt x="448" y="445"/>
                  </a:cubicBezTo>
                  <a:cubicBezTo>
                    <a:pt x="449" y="447"/>
                    <a:pt x="450" y="449"/>
                    <a:pt x="451" y="451"/>
                  </a:cubicBezTo>
                  <a:cubicBezTo>
                    <a:pt x="446" y="449"/>
                    <a:pt x="440" y="447"/>
                    <a:pt x="434" y="445"/>
                  </a:cubicBezTo>
                  <a:close/>
                  <a:moveTo>
                    <a:pt x="452" y="444"/>
                  </a:moveTo>
                  <a:cubicBezTo>
                    <a:pt x="454" y="444"/>
                    <a:pt x="456" y="444"/>
                    <a:pt x="458" y="444"/>
                  </a:cubicBezTo>
                  <a:cubicBezTo>
                    <a:pt x="457" y="447"/>
                    <a:pt x="457" y="450"/>
                    <a:pt x="456" y="454"/>
                  </a:cubicBezTo>
                  <a:cubicBezTo>
                    <a:pt x="456" y="453"/>
                    <a:pt x="456" y="453"/>
                    <a:pt x="455" y="453"/>
                  </a:cubicBezTo>
                  <a:cubicBezTo>
                    <a:pt x="455" y="453"/>
                    <a:pt x="454" y="452"/>
                    <a:pt x="453" y="452"/>
                  </a:cubicBezTo>
                  <a:cubicBezTo>
                    <a:pt x="453" y="450"/>
                    <a:pt x="453" y="448"/>
                    <a:pt x="452" y="444"/>
                  </a:cubicBezTo>
                  <a:close/>
                  <a:moveTo>
                    <a:pt x="465" y="463"/>
                  </a:moveTo>
                  <a:cubicBezTo>
                    <a:pt x="465" y="462"/>
                    <a:pt x="466" y="462"/>
                    <a:pt x="466" y="462"/>
                  </a:cubicBezTo>
                  <a:cubicBezTo>
                    <a:pt x="467" y="463"/>
                    <a:pt x="467" y="463"/>
                    <a:pt x="468" y="463"/>
                  </a:cubicBezTo>
                  <a:cubicBezTo>
                    <a:pt x="467" y="463"/>
                    <a:pt x="466" y="463"/>
                    <a:pt x="465" y="463"/>
                  </a:cubicBezTo>
                  <a:close/>
                  <a:moveTo>
                    <a:pt x="464" y="463"/>
                  </a:moveTo>
                  <a:cubicBezTo>
                    <a:pt x="464" y="463"/>
                    <a:pt x="463" y="463"/>
                    <a:pt x="463" y="463"/>
                  </a:cubicBezTo>
                  <a:cubicBezTo>
                    <a:pt x="463" y="463"/>
                    <a:pt x="464" y="463"/>
                    <a:pt x="464" y="463"/>
                  </a:cubicBezTo>
                  <a:close/>
                  <a:moveTo>
                    <a:pt x="125" y="349"/>
                  </a:moveTo>
                  <a:cubicBezTo>
                    <a:pt x="127" y="350"/>
                    <a:pt x="129" y="351"/>
                    <a:pt x="131" y="352"/>
                  </a:cubicBezTo>
                  <a:cubicBezTo>
                    <a:pt x="135" y="354"/>
                    <a:pt x="139" y="357"/>
                    <a:pt x="143" y="359"/>
                  </a:cubicBezTo>
                  <a:cubicBezTo>
                    <a:pt x="144" y="359"/>
                    <a:pt x="144" y="360"/>
                    <a:pt x="145" y="360"/>
                  </a:cubicBezTo>
                  <a:cubicBezTo>
                    <a:pt x="147" y="362"/>
                    <a:pt x="149" y="364"/>
                    <a:pt x="151" y="366"/>
                  </a:cubicBezTo>
                  <a:cubicBezTo>
                    <a:pt x="151" y="366"/>
                    <a:pt x="150" y="366"/>
                    <a:pt x="150" y="367"/>
                  </a:cubicBezTo>
                  <a:cubicBezTo>
                    <a:pt x="148" y="368"/>
                    <a:pt x="147" y="368"/>
                    <a:pt x="146" y="369"/>
                  </a:cubicBezTo>
                  <a:cubicBezTo>
                    <a:pt x="140" y="363"/>
                    <a:pt x="133" y="357"/>
                    <a:pt x="125" y="349"/>
                  </a:cubicBezTo>
                  <a:close/>
                  <a:moveTo>
                    <a:pt x="96" y="304"/>
                  </a:moveTo>
                  <a:cubicBezTo>
                    <a:pt x="100" y="307"/>
                    <a:pt x="104" y="310"/>
                    <a:pt x="107" y="313"/>
                  </a:cubicBezTo>
                  <a:cubicBezTo>
                    <a:pt x="105" y="312"/>
                    <a:pt x="103" y="311"/>
                    <a:pt x="101" y="310"/>
                  </a:cubicBezTo>
                  <a:cubicBezTo>
                    <a:pt x="98" y="307"/>
                    <a:pt x="95" y="304"/>
                    <a:pt x="93" y="302"/>
                  </a:cubicBezTo>
                  <a:cubicBezTo>
                    <a:pt x="94" y="302"/>
                    <a:pt x="95" y="303"/>
                    <a:pt x="96" y="304"/>
                  </a:cubicBezTo>
                  <a:close/>
                  <a:moveTo>
                    <a:pt x="131" y="336"/>
                  </a:moveTo>
                  <a:cubicBezTo>
                    <a:pt x="131" y="336"/>
                    <a:pt x="131" y="336"/>
                    <a:pt x="131" y="336"/>
                  </a:cubicBezTo>
                  <a:cubicBezTo>
                    <a:pt x="129" y="334"/>
                    <a:pt x="128" y="333"/>
                    <a:pt x="126" y="332"/>
                  </a:cubicBezTo>
                  <a:cubicBezTo>
                    <a:pt x="122" y="328"/>
                    <a:pt x="117" y="324"/>
                    <a:pt x="112" y="320"/>
                  </a:cubicBezTo>
                  <a:cubicBezTo>
                    <a:pt x="111" y="319"/>
                    <a:pt x="110" y="318"/>
                    <a:pt x="109" y="317"/>
                  </a:cubicBezTo>
                  <a:cubicBezTo>
                    <a:pt x="109" y="317"/>
                    <a:pt x="108" y="316"/>
                    <a:pt x="108" y="316"/>
                  </a:cubicBezTo>
                  <a:cubicBezTo>
                    <a:pt x="110" y="317"/>
                    <a:pt x="113" y="318"/>
                    <a:pt x="116" y="320"/>
                  </a:cubicBezTo>
                  <a:cubicBezTo>
                    <a:pt x="121" y="325"/>
                    <a:pt x="127" y="330"/>
                    <a:pt x="131" y="336"/>
                  </a:cubicBezTo>
                  <a:close/>
                  <a:moveTo>
                    <a:pt x="64" y="286"/>
                  </a:moveTo>
                  <a:cubicBezTo>
                    <a:pt x="65" y="287"/>
                    <a:pt x="65" y="288"/>
                    <a:pt x="66" y="289"/>
                  </a:cubicBezTo>
                  <a:cubicBezTo>
                    <a:pt x="65" y="288"/>
                    <a:pt x="65" y="288"/>
                    <a:pt x="64" y="288"/>
                  </a:cubicBezTo>
                  <a:cubicBezTo>
                    <a:pt x="64" y="287"/>
                    <a:pt x="64" y="287"/>
                    <a:pt x="63" y="287"/>
                  </a:cubicBezTo>
                  <a:cubicBezTo>
                    <a:pt x="63" y="287"/>
                    <a:pt x="63" y="287"/>
                    <a:pt x="63" y="287"/>
                  </a:cubicBezTo>
                  <a:cubicBezTo>
                    <a:pt x="64" y="286"/>
                    <a:pt x="64" y="286"/>
                    <a:pt x="64" y="286"/>
                  </a:cubicBezTo>
                  <a:close/>
                  <a:moveTo>
                    <a:pt x="104" y="321"/>
                  </a:moveTo>
                  <a:cubicBezTo>
                    <a:pt x="106" y="323"/>
                    <a:pt x="109" y="325"/>
                    <a:pt x="111" y="327"/>
                  </a:cubicBezTo>
                  <a:cubicBezTo>
                    <a:pt x="108" y="325"/>
                    <a:pt x="106" y="324"/>
                    <a:pt x="103" y="322"/>
                  </a:cubicBezTo>
                  <a:cubicBezTo>
                    <a:pt x="102" y="321"/>
                    <a:pt x="101" y="320"/>
                    <a:pt x="99" y="319"/>
                  </a:cubicBezTo>
                  <a:cubicBezTo>
                    <a:pt x="100" y="319"/>
                    <a:pt x="101" y="319"/>
                    <a:pt x="101" y="319"/>
                  </a:cubicBezTo>
                  <a:cubicBezTo>
                    <a:pt x="102" y="319"/>
                    <a:pt x="103" y="320"/>
                    <a:pt x="104" y="321"/>
                  </a:cubicBezTo>
                  <a:close/>
                  <a:moveTo>
                    <a:pt x="120" y="345"/>
                  </a:moveTo>
                  <a:cubicBezTo>
                    <a:pt x="118" y="343"/>
                    <a:pt x="115" y="340"/>
                    <a:pt x="112" y="338"/>
                  </a:cubicBezTo>
                  <a:cubicBezTo>
                    <a:pt x="115" y="340"/>
                    <a:pt x="118" y="342"/>
                    <a:pt x="122" y="345"/>
                  </a:cubicBezTo>
                  <a:cubicBezTo>
                    <a:pt x="121" y="345"/>
                    <a:pt x="121" y="345"/>
                    <a:pt x="121" y="345"/>
                  </a:cubicBezTo>
                  <a:lnTo>
                    <a:pt x="120" y="345"/>
                  </a:lnTo>
                  <a:close/>
                  <a:moveTo>
                    <a:pt x="68" y="287"/>
                  </a:moveTo>
                  <a:cubicBezTo>
                    <a:pt x="73" y="290"/>
                    <a:pt x="77" y="293"/>
                    <a:pt x="82" y="295"/>
                  </a:cubicBezTo>
                  <a:cubicBezTo>
                    <a:pt x="85" y="298"/>
                    <a:pt x="89" y="302"/>
                    <a:pt x="93" y="305"/>
                  </a:cubicBezTo>
                  <a:cubicBezTo>
                    <a:pt x="93" y="305"/>
                    <a:pt x="94" y="306"/>
                    <a:pt x="94" y="306"/>
                  </a:cubicBezTo>
                  <a:cubicBezTo>
                    <a:pt x="94" y="306"/>
                    <a:pt x="93" y="306"/>
                    <a:pt x="93" y="306"/>
                  </a:cubicBezTo>
                  <a:cubicBezTo>
                    <a:pt x="89" y="303"/>
                    <a:pt x="86" y="301"/>
                    <a:pt x="82" y="299"/>
                  </a:cubicBezTo>
                  <a:cubicBezTo>
                    <a:pt x="82" y="298"/>
                    <a:pt x="82" y="297"/>
                    <a:pt x="81" y="296"/>
                  </a:cubicBezTo>
                  <a:cubicBezTo>
                    <a:pt x="78" y="294"/>
                    <a:pt x="74" y="293"/>
                    <a:pt x="71" y="291"/>
                  </a:cubicBezTo>
                  <a:cubicBezTo>
                    <a:pt x="70" y="290"/>
                    <a:pt x="69" y="289"/>
                    <a:pt x="68" y="287"/>
                  </a:cubicBezTo>
                  <a:close/>
                  <a:moveTo>
                    <a:pt x="129" y="329"/>
                  </a:moveTo>
                  <a:cubicBezTo>
                    <a:pt x="132" y="332"/>
                    <a:pt x="135" y="335"/>
                    <a:pt x="138" y="339"/>
                  </a:cubicBezTo>
                  <a:cubicBezTo>
                    <a:pt x="137" y="338"/>
                    <a:pt x="137" y="338"/>
                    <a:pt x="137" y="338"/>
                  </a:cubicBezTo>
                  <a:cubicBezTo>
                    <a:pt x="134" y="335"/>
                    <a:pt x="132" y="332"/>
                    <a:pt x="129" y="329"/>
                  </a:cubicBezTo>
                  <a:close/>
                  <a:moveTo>
                    <a:pt x="141" y="342"/>
                  </a:moveTo>
                  <a:cubicBezTo>
                    <a:pt x="141" y="343"/>
                    <a:pt x="142" y="344"/>
                    <a:pt x="142" y="344"/>
                  </a:cubicBezTo>
                  <a:cubicBezTo>
                    <a:pt x="142" y="344"/>
                    <a:pt x="142" y="344"/>
                    <a:pt x="142" y="344"/>
                  </a:cubicBezTo>
                  <a:cubicBezTo>
                    <a:pt x="142" y="344"/>
                    <a:pt x="142" y="344"/>
                    <a:pt x="142" y="344"/>
                  </a:cubicBezTo>
                  <a:cubicBezTo>
                    <a:pt x="141" y="343"/>
                    <a:pt x="140" y="342"/>
                    <a:pt x="139" y="341"/>
                  </a:cubicBezTo>
                  <a:cubicBezTo>
                    <a:pt x="140" y="341"/>
                    <a:pt x="140" y="341"/>
                    <a:pt x="140" y="341"/>
                  </a:cubicBezTo>
                  <a:cubicBezTo>
                    <a:pt x="140" y="341"/>
                    <a:pt x="141" y="342"/>
                    <a:pt x="141" y="342"/>
                  </a:cubicBezTo>
                  <a:close/>
                  <a:moveTo>
                    <a:pt x="167" y="375"/>
                  </a:moveTo>
                  <a:cubicBezTo>
                    <a:pt x="168" y="376"/>
                    <a:pt x="169" y="377"/>
                    <a:pt x="170" y="378"/>
                  </a:cubicBezTo>
                  <a:cubicBezTo>
                    <a:pt x="169" y="378"/>
                    <a:pt x="169" y="378"/>
                    <a:pt x="168" y="378"/>
                  </a:cubicBezTo>
                  <a:cubicBezTo>
                    <a:pt x="168" y="378"/>
                    <a:pt x="168" y="378"/>
                    <a:pt x="168" y="378"/>
                  </a:cubicBezTo>
                  <a:cubicBezTo>
                    <a:pt x="168" y="377"/>
                    <a:pt x="168" y="377"/>
                    <a:pt x="168" y="377"/>
                  </a:cubicBezTo>
                  <a:cubicBezTo>
                    <a:pt x="168" y="377"/>
                    <a:pt x="167" y="377"/>
                    <a:pt x="167" y="377"/>
                  </a:cubicBezTo>
                  <a:cubicBezTo>
                    <a:pt x="166" y="377"/>
                    <a:pt x="165" y="376"/>
                    <a:pt x="165" y="375"/>
                  </a:cubicBezTo>
                  <a:cubicBezTo>
                    <a:pt x="164" y="374"/>
                    <a:pt x="164" y="374"/>
                    <a:pt x="164" y="374"/>
                  </a:cubicBezTo>
                  <a:cubicBezTo>
                    <a:pt x="163" y="375"/>
                    <a:pt x="163" y="375"/>
                    <a:pt x="163" y="375"/>
                  </a:cubicBezTo>
                  <a:cubicBezTo>
                    <a:pt x="162" y="375"/>
                    <a:pt x="162" y="375"/>
                    <a:pt x="161" y="376"/>
                  </a:cubicBezTo>
                  <a:cubicBezTo>
                    <a:pt x="160" y="373"/>
                    <a:pt x="159" y="371"/>
                    <a:pt x="158" y="369"/>
                  </a:cubicBezTo>
                  <a:cubicBezTo>
                    <a:pt x="160" y="369"/>
                    <a:pt x="161" y="370"/>
                    <a:pt x="163" y="371"/>
                  </a:cubicBezTo>
                  <a:cubicBezTo>
                    <a:pt x="164" y="372"/>
                    <a:pt x="165" y="373"/>
                    <a:pt x="167" y="375"/>
                  </a:cubicBezTo>
                  <a:close/>
                  <a:moveTo>
                    <a:pt x="405" y="388"/>
                  </a:moveTo>
                  <a:cubicBezTo>
                    <a:pt x="391" y="388"/>
                    <a:pt x="377" y="387"/>
                    <a:pt x="363" y="387"/>
                  </a:cubicBezTo>
                  <a:cubicBezTo>
                    <a:pt x="366" y="386"/>
                    <a:pt x="369" y="386"/>
                    <a:pt x="372" y="386"/>
                  </a:cubicBezTo>
                  <a:cubicBezTo>
                    <a:pt x="379" y="386"/>
                    <a:pt x="387" y="386"/>
                    <a:pt x="395" y="387"/>
                  </a:cubicBezTo>
                  <a:cubicBezTo>
                    <a:pt x="395" y="387"/>
                    <a:pt x="395" y="387"/>
                    <a:pt x="396" y="387"/>
                  </a:cubicBezTo>
                  <a:cubicBezTo>
                    <a:pt x="399" y="387"/>
                    <a:pt x="402" y="388"/>
                    <a:pt x="405" y="388"/>
                  </a:cubicBezTo>
                  <a:close/>
                  <a:moveTo>
                    <a:pt x="164" y="378"/>
                  </a:moveTo>
                  <a:cubicBezTo>
                    <a:pt x="163" y="378"/>
                    <a:pt x="163" y="378"/>
                    <a:pt x="162" y="378"/>
                  </a:cubicBezTo>
                  <a:cubicBezTo>
                    <a:pt x="163" y="378"/>
                    <a:pt x="163" y="378"/>
                    <a:pt x="163" y="377"/>
                  </a:cubicBezTo>
                  <a:cubicBezTo>
                    <a:pt x="164" y="378"/>
                    <a:pt x="164" y="378"/>
                    <a:pt x="164" y="378"/>
                  </a:cubicBezTo>
                  <a:close/>
                  <a:moveTo>
                    <a:pt x="154" y="377"/>
                  </a:moveTo>
                  <a:cubicBezTo>
                    <a:pt x="152" y="375"/>
                    <a:pt x="150" y="373"/>
                    <a:pt x="148" y="371"/>
                  </a:cubicBezTo>
                  <a:cubicBezTo>
                    <a:pt x="149" y="370"/>
                    <a:pt x="150" y="370"/>
                    <a:pt x="151" y="369"/>
                  </a:cubicBezTo>
                  <a:cubicBezTo>
                    <a:pt x="152" y="368"/>
                    <a:pt x="153" y="368"/>
                    <a:pt x="153" y="367"/>
                  </a:cubicBezTo>
                  <a:cubicBezTo>
                    <a:pt x="154" y="368"/>
                    <a:pt x="155" y="368"/>
                    <a:pt x="155" y="369"/>
                  </a:cubicBezTo>
                  <a:cubicBezTo>
                    <a:pt x="157" y="372"/>
                    <a:pt x="158" y="374"/>
                    <a:pt x="159" y="377"/>
                  </a:cubicBezTo>
                  <a:cubicBezTo>
                    <a:pt x="158" y="377"/>
                    <a:pt x="158" y="377"/>
                    <a:pt x="157" y="378"/>
                  </a:cubicBezTo>
                  <a:cubicBezTo>
                    <a:pt x="156" y="378"/>
                    <a:pt x="155" y="377"/>
                    <a:pt x="154" y="377"/>
                  </a:cubicBezTo>
                  <a:close/>
                  <a:moveTo>
                    <a:pt x="132" y="360"/>
                  </a:moveTo>
                  <a:cubicBezTo>
                    <a:pt x="130" y="358"/>
                    <a:pt x="128" y="356"/>
                    <a:pt x="126" y="354"/>
                  </a:cubicBezTo>
                  <a:cubicBezTo>
                    <a:pt x="129" y="356"/>
                    <a:pt x="131" y="359"/>
                    <a:pt x="133" y="361"/>
                  </a:cubicBezTo>
                  <a:cubicBezTo>
                    <a:pt x="133" y="360"/>
                    <a:pt x="132" y="360"/>
                    <a:pt x="132" y="360"/>
                  </a:cubicBezTo>
                  <a:close/>
                  <a:moveTo>
                    <a:pt x="102" y="337"/>
                  </a:moveTo>
                  <a:cubicBezTo>
                    <a:pt x="99" y="336"/>
                    <a:pt x="96" y="335"/>
                    <a:pt x="93" y="333"/>
                  </a:cubicBezTo>
                  <a:cubicBezTo>
                    <a:pt x="85" y="326"/>
                    <a:pt x="78" y="319"/>
                    <a:pt x="70" y="312"/>
                  </a:cubicBezTo>
                  <a:cubicBezTo>
                    <a:pt x="83" y="320"/>
                    <a:pt x="94" y="329"/>
                    <a:pt x="102" y="337"/>
                  </a:cubicBezTo>
                  <a:close/>
                  <a:moveTo>
                    <a:pt x="67" y="308"/>
                  </a:moveTo>
                  <a:cubicBezTo>
                    <a:pt x="70" y="309"/>
                    <a:pt x="73" y="310"/>
                    <a:pt x="76" y="311"/>
                  </a:cubicBezTo>
                  <a:cubicBezTo>
                    <a:pt x="79" y="313"/>
                    <a:pt x="82" y="316"/>
                    <a:pt x="85" y="318"/>
                  </a:cubicBezTo>
                  <a:cubicBezTo>
                    <a:pt x="84" y="318"/>
                    <a:pt x="84" y="318"/>
                    <a:pt x="84" y="318"/>
                  </a:cubicBezTo>
                  <a:cubicBezTo>
                    <a:pt x="79" y="315"/>
                    <a:pt x="74" y="312"/>
                    <a:pt x="69" y="308"/>
                  </a:cubicBezTo>
                  <a:cubicBezTo>
                    <a:pt x="68" y="308"/>
                    <a:pt x="68" y="308"/>
                    <a:pt x="67" y="308"/>
                  </a:cubicBezTo>
                  <a:close/>
                  <a:moveTo>
                    <a:pt x="158" y="354"/>
                  </a:moveTo>
                  <a:cubicBezTo>
                    <a:pt x="160" y="355"/>
                    <a:pt x="162" y="356"/>
                    <a:pt x="163" y="357"/>
                  </a:cubicBezTo>
                  <a:cubicBezTo>
                    <a:pt x="163" y="357"/>
                    <a:pt x="163" y="357"/>
                    <a:pt x="162" y="357"/>
                  </a:cubicBezTo>
                  <a:cubicBezTo>
                    <a:pt x="161" y="356"/>
                    <a:pt x="160" y="355"/>
                    <a:pt x="158" y="354"/>
                  </a:cubicBezTo>
                  <a:close/>
                  <a:moveTo>
                    <a:pt x="481" y="424"/>
                  </a:moveTo>
                  <a:cubicBezTo>
                    <a:pt x="478" y="430"/>
                    <a:pt x="474" y="436"/>
                    <a:pt x="472" y="442"/>
                  </a:cubicBezTo>
                  <a:cubicBezTo>
                    <a:pt x="472" y="442"/>
                    <a:pt x="472" y="442"/>
                    <a:pt x="472" y="441"/>
                  </a:cubicBezTo>
                  <a:cubicBezTo>
                    <a:pt x="472" y="440"/>
                    <a:pt x="472" y="439"/>
                    <a:pt x="471" y="437"/>
                  </a:cubicBezTo>
                  <a:cubicBezTo>
                    <a:pt x="472" y="434"/>
                    <a:pt x="472" y="430"/>
                    <a:pt x="472" y="426"/>
                  </a:cubicBezTo>
                  <a:cubicBezTo>
                    <a:pt x="472" y="425"/>
                    <a:pt x="472" y="425"/>
                    <a:pt x="472" y="425"/>
                  </a:cubicBezTo>
                  <a:cubicBezTo>
                    <a:pt x="472" y="425"/>
                    <a:pt x="472" y="425"/>
                    <a:pt x="472" y="425"/>
                  </a:cubicBezTo>
                  <a:cubicBezTo>
                    <a:pt x="472" y="425"/>
                    <a:pt x="472" y="425"/>
                    <a:pt x="472" y="425"/>
                  </a:cubicBezTo>
                  <a:cubicBezTo>
                    <a:pt x="472" y="423"/>
                    <a:pt x="472" y="422"/>
                    <a:pt x="472" y="420"/>
                  </a:cubicBezTo>
                  <a:cubicBezTo>
                    <a:pt x="474" y="419"/>
                    <a:pt x="475" y="418"/>
                    <a:pt x="477" y="417"/>
                  </a:cubicBezTo>
                  <a:cubicBezTo>
                    <a:pt x="479" y="419"/>
                    <a:pt x="480" y="421"/>
                    <a:pt x="481" y="424"/>
                  </a:cubicBezTo>
                  <a:close/>
                  <a:moveTo>
                    <a:pt x="462" y="441"/>
                  </a:moveTo>
                  <a:cubicBezTo>
                    <a:pt x="462" y="441"/>
                    <a:pt x="462" y="441"/>
                    <a:pt x="462" y="441"/>
                  </a:cubicBezTo>
                  <a:cubicBezTo>
                    <a:pt x="462" y="441"/>
                    <a:pt x="462" y="441"/>
                    <a:pt x="462" y="441"/>
                  </a:cubicBezTo>
                  <a:cubicBezTo>
                    <a:pt x="462" y="441"/>
                    <a:pt x="462" y="441"/>
                    <a:pt x="462" y="441"/>
                  </a:cubicBezTo>
                  <a:close/>
                  <a:moveTo>
                    <a:pt x="463" y="439"/>
                  </a:moveTo>
                  <a:cubicBezTo>
                    <a:pt x="463" y="437"/>
                    <a:pt x="464" y="436"/>
                    <a:pt x="465" y="435"/>
                  </a:cubicBezTo>
                  <a:cubicBezTo>
                    <a:pt x="465" y="436"/>
                    <a:pt x="465" y="436"/>
                    <a:pt x="465" y="437"/>
                  </a:cubicBezTo>
                  <a:cubicBezTo>
                    <a:pt x="465" y="438"/>
                    <a:pt x="465" y="440"/>
                    <a:pt x="465" y="441"/>
                  </a:cubicBezTo>
                  <a:cubicBezTo>
                    <a:pt x="464" y="440"/>
                    <a:pt x="464" y="439"/>
                    <a:pt x="463" y="439"/>
                  </a:cubicBezTo>
                  <a:close/>
                  <a:moveTo>
                    <a:pt x="467" y="455"/>
                  </a:moveTo>
                  <a:cubicBezTo>
                    <a:pt x="467" y="455"/>
                    <a:pt x="467" y="454"/>
                    <a:pt x="467" y="453"/>
                  </a:cubicBezTo>
                  <a:cubicBezTo>
                    <a:pt x="468" y="454"/>
                    <a:pt x="468" y="454"/>
                    <a:pt x="468" y="454"/>
                  </a:cubicBezTo>
                  <a:cubicBezTo>
                    <a:pt x="468" y="453"/>
                    <a:pt x="468" y="453"/>
                    <a:pt x="468" y="453"/>
                  </a:cubicBezTo>
                  <a:cubicBezTo>
                    <a:pt x="468" y="453"/>
                    <a:pt x="468" y="453"/>
                    <a:pt x="468" y="453"/>
                  </a:cubicBezTo>
                  <a:cubicBezTo>
                    <a:pt x="468" y="454"/>
                    <a:pt x="467" y="455"/>
                    <a:pt x="467" y="455"/>
                  </a:cubicBezTo>
                  <a:cubicBezTo>
                    <a:pt x="467" y="455"/>
                    <a:pt x="467" y="455"/>
                    <a:pt x="467" y="455"/>
                  </a:cubicBezTo>
                  <a:close/>
                  <a:moveTo>
                    <a:pt x="467" y="437"/>
                  </a:moveTo>
                  <a:cubicBezTo>
                    <a:pt x="467" y="435"/>
                    <a:pt x="468" y="433"/>
                    <a:pt x="468" y="431"/>
                  </a:cubicBezTo>
                  <a:cubicBezTo>
                    <a:pt x="468" y="432"/>
                    <a:pt x="468" y="433"/>
                    <a:pt x="468" y="433"/>
                  </a:cubicBezTo>
                  <a:cubicBezTo>
                    <a:pt x="468" y="435"/>
                    <a:pt x="468" y="437"/>
                    <a:pt x="468" y="439"/>
                  </a:cubicBezTo>
                  <a:cubicBezTo>
                    <a:pt x="468" y="438"/>
                    <a:pt x="467" y="438"/>
                    <a:pt x="467" y="437"/>
                  </a:cubicBezTo>
                  <a:close/>
                  <a:moveTo>
                    <a:pt x="469" y="425"/>
                  </a:moveTo>
                  <a:cubicBezTo>
                    <a:pt x="469" y="425"/>
                    <a:pt x="469" y="425"/>
                    <a:pt x="469" y="425"/>
                  </a:cubicBezTo>
                  <a:cubicBezTo>
                    <a:pt x="469" y="425"/>
                    <a:pt x="469" y="425"/>
                    <a:pt x="469" y="425"/>
                  </a:cubicBezTo>
                  <a:cubicBezTo>
                    <a:pt x="469" y="424"/>
                    <a:pt x="469" y="424"/>
                    <a:pt x="469" y="424"/>
                  </a:cubicBezTo>
                  <a:cubicBezTo>
                    <a:pt x="469" y="424"/>
                    <a:pt x="469" y="425"/>
                    <a:pt x="469" y="425"/>
                  </a:cubicBezTo>
                  <a:cubicBezTo>
                    <a:pt x="469" y="425"/>
                    <a:pt x="469" y="425"/>
                    <a:pt x="469" y="425"/>
                  </a:cubicBezTo>
                  <a:cubicBezTo>
                    <a:pt x="469" y="425"/>
                    <a:pt x="469" y="425"/>
                    <a:pt x="469" y="425"/>
                  </a:cubicBezTo>
                  <a:close/>
                  <a:moveTo>
                    <a:pt x="455" y="427"/>
                  </a:moveTo>
                  <a:cubicBezTo>
                    <a:pt x="455" y="426"/>
                    <a:pt x="456" y="426"/>
                    <a:pt x="456" y="425"/>
                  </a:cubicBezTo>
                  <a:cubicBezTo>
                    <a:pt x="456" y="425"/>
                    <a:pt x="457" y="426"/>
                    <a:pt x="458" y="426"/>
                  </a:cubicBezTo>
                  <a:cubicBezTo>
                    <a:pt x="461" y="426"/>
                    <a:pt x="464" y="426"/>
                    <a:pt x="466" y="427"/>
                  </a:cubicBezTo>
                  <a:cubicBezTo>
                    <a:pt x="466" y="428"/>
                    <a:pt x="466" y="429"/>
                    <a:pt x="466" y="430"/>
                  </a:cubicBezTo>
                  <a:cubicBezTo>
                    <a:pt x="465" y="431"/>
                    <a:pt x="464" y="432"/>
                    <a:pt x="463" y="433"/>
                  </a:cubicBezTo>
                  <a:cubicBezTo>
                    <a:pt x="461" y="431"/>
                    <a:pt x="458" y="428"/>
                    <a:pt x="455" y="427"/>
                  </a:cubicBezTo>
                  <a:close/>
                  <a:moveTo>
                    <a:pt x="408" y="413"/>
                  </a:moveTo>
                  <a:cubicBezTo>
                    <a:pt x="420" y="415"/>
                    <a:pt x="432" y="416"/>
                    <a:pt x="444" y="417"/>
                  </a:cubicBezTo>
                  <a:cubicBezTo>
                    <a:pt x="442" y="417"/>
                    <a:pt x="440" y="418"/>
                    <a:pt x="438" y="418"/>
                  </a:cubicBezTo>
                  <a:cubicBezTo>
                    <a:pt x="432" y="417"/>
                    <a:pt x="425" y="417"/>
                    <a:pt x="418" y="416"/>
                  </a:cubicBezTo>
                  <a:cubicBezTo>
                    <a:pt x="415" y="415"/>
                    <a:pt x="411" y="414"/>
                    <a:pt x="408" y="413"/>
                  </a:cubicBezTo>
                  <a:close/>
                  <a:moveTo>
                    <a:pt x="463" y="424"/>
                  </a:moveTo>
                  <a:cubicBezTo>
                    <a:pt x="464" y="423"/>
                    <a:pt x="466" y="423"/>
                    <a:pt x="467" y="423"/>
                  </a:cubicBezTo>
                  <a:cubicBezTo>
                    <a:pt x="467" y="423"/>
                    <a:pt x="467" y="424"/>
                    <a:pt x="467" y="424"/>
                  </a:cubicBezTo>
                  <a:cubicBezTo>
                    <a:pt x="467" y="424"/>
                    <a:pt x="467" y="424"/>
                    <a:pt x="467" y="424"/>
                  </a:cubicBezTo>
                  <a:cubicBezTo>
                    <a:pt x="467" y="425"/>
                    <a:pt x="467" y="425"/>
                    <a:pt x="467" y="425"/>
                  </a:cubicBezTo>
                  <a:cubicBezTo>
                    <a:pt x="466" y="424"/>
                    <a:pt x="464" y="424"/>
                    <a:pt x="463" y="424"/>
                  </a:cubicBezTo>
                  <a:close/>
                  <a:moveTo>
                    <a:pt x="478" y="445"/>
                  </a:moveTo>
                  <a:cubicBezTo>
                    <a:pt x="479" y="441"/>
                    <a:pt x="480" y="437"/>
                    <a:pt x="481" y="433"/>
                  </a:cubicBezTo>
                  <a:cubicBezTo>
                    <a:pt x="479" y="433"/>
                    <a:pt x="479" y="433"/>
                    <a:pt x="479" y="433"/>
                  </a:cubicBezTo>
                  <a:cubicBezTo>
                    <a:pt x="480" y="431"/>
                    <a:pt x="481" y="429"/>
                    <a:pt x="482" y="427"/>
                  </a:cubicBezTo>
                  <a:cubicBezTo>
                    <a:pt x="484" y="433"/>
                    <a:pt x="482" y="440"/>
                    <a:pt x="478" y="445"/>
                  </a:cubicBezTo>
                  <a:close/>
                  <a:moveTo>
                    <a:pt x="481" y="454"/>
                  </a:moveTo>
                  <a:cubicBezTo>
                    <a:pt x="479" y="457"/>
                    <a:pt x="478" y="459"/>
                    <a:pt x="476" y="462"/>
                  </a:cubicBezTo>
                  <a:cubicBezTo>
                    <a:pt x="476" y="460"/>
                    <a:pt x="476" y="459"/>
                    <a:pt x="476" y="458"/>
                  </a:cubicBezTo>
                  <a:cubicBezTo>
                    <a:pt x="478" y="457"/>
                    <a:pt x="479" y="455"/>
                    <a:pt x="481" y="454"/>
                  </a:cubicBezTo>
                  <a:close/>
                  <a:moveTo>
                    <a:pt x="475" y="450"/>
                  </a:moveTo>
                  <a:cubicBezTo>
                    <a:pt x="473" y="453"/>
                    <a:pt x="471" y="454"/>
                    <a:pt x="470" y="456"/>
                  </a:cubicBezTo>
                  <a:cubicBezTo>
                    <a:pt x="470" y="456"/>
                    <a:pt x="470" y="456"/>
                    <a:pt x="470" y="456"/>
                  </a:cubicBezTo>
                  <a:cubicBezTo>
                    <a:pt x="472" y="452"/>
                    <a:pt x="474" y="448"/>
                    <a:pt x="476" y="444"/>
                  </a:cubicBezTo>
                  <a:cubicBezTo>
                    <a:pt x="476" y="446"/>
                    <a:pt x="475" y="448"/>
                    <a:pt x="475" y="450"/>
                  </a:cubicBezTo>
                  <a:close/>
                  <a:moveTo>
                    <a:pt x="459" y="455"/>
                  </a:moveTo>
                  <a:cubicBezTo>
                    <a:pt x="459" y="451"/>
                    <a:pt x="460" y="447"/>
                    <a:pt x="461" y="444"/>
                  </a:cubicBezTo>
                  <a:cubicBezTo>
                    <a:pt x="462" y="444"/>
                    <a:pt x="463" y="444"/>
                    <a:pt x="465" y="443"/>
                  </a:cubicBezTo>
                  <a:cubicBezTo>
                    <a:pt x="465" y="443"/>
                    <a:pt x="465" y="443"/>
                    <a:pt x="465" y="443"/>
                  </a:cubicBezTo>
                  <a:cubicBezTo>
                    <a:pt x="466" y="444"/>
                    <a:pt x="466" y="446"/>
                    <a:pt x="466" y="447"/>
                  </a:cubicBezTo>
                  <a:cubicBezTo>
                    <a:pt x="465" y="450"/>
                    <a:pt x="465" y="454"/>
                    <a:pt x="464" y="458"/>
                  </a:cubicBezTo>
                  <a:cubicBezTo>
                    <a:pt x="463" y="457"/>
                    <a:pt x="461" y="456"/>
                    <a:pt x="459" y="455"/>
                  </a:cubicBezTo>
                  <a:close/>
                  <a:moveTo>
                    <a:pt x="453" y="431"/>
                  </a:moveTo>
                  <a:cubicBezTo>
                    <a:pt x="454" y="430"/>
                    <a:pt x="454" y="430"/>
                    <a:pt x="454" y="429"/>
                  </a:cubicBezTo>
                  <a:cubicBezTo>
                    <a:pt x="457" y="431"/>
                    <a:pt x="460" y="433"/>
                    <a:pt x="462" y="435"/>
                  </a:cubicBezTo>
                  <a:cubicBezTo>
                    <a:pt x="461" y="436"/>
                    <a:pt x="461" y="436"/>
                    <a:pt x="461" y="437"/>
                  </a:cubicBezTo>
                  <a:cubicBezTo>
                    <a:pt x="459" y="435"/>
                    <a:pt x="456" y="433"/>
                    <a:pt x="453" y="431"/>
                  </a:cubicBezTo>
                  <a:close/>
                  <a:moveTo>
                    <a:pt x="448" y="428"/>
                  </a:moveTo>
                  <a:cubicBezTo>
                    <a:pt x="446" y="427"/>
                    <a:pt x="445" y="426"/>
                    <a:pt x="443" y="425"/>
                  </a:cubicBezTo>
                  <a:cubicBezTo>
                    <a:pt x="444" y="426"/>
                    <a:pt x="444" y="426"/>
                    <a:pt x="445" y="426"/>
                  </a:cubicBezTo>
                  <a:cubicBezTo>
                    <a:pt x="446" y="426"/>
                    <a:pt x="447" y="426"/>
                    <a:pt x="448" y="426"/>
                  </a:cubicBezTo>
                  <a:cubicBezTo>
                    <a:pt x="448" y="426"/>
                    <a:pt x="448" y="427"/>
                    <a:pt x="448" y="428"/>
                  </a:cubicBezTo>
                  <a:close/>
                  <a:moveTo>
                    <a:pt x="379" y="405"/>
                  </a:moveTo>
                  <a:cubicBezTo>
                    <a:pt x="386" y="406"/>
                    <a:pt x="394" y="406"/>
                    <a:pt x="402" y="406"/>
                  </a:cubicBezTo>
                  <a:cubicBezTo>
                    <a:pt x="416" y="408"/>
                    <a:pt x="431" y="411"/>
                    <a:pt x="445" y="414"/>
                  </a:cubicBezTo>
                  <a:cubicBezTo>
                    <a:pt x="423" y="413"/>
                    <a:pt x="400" y="410"/>
                    <a:pt x="379" y="405"/>
                  </a:cubicBezTo>
                  <a:close/>
                  <a:moveTo>
                    <a:pt x="190" y="385"/>
                  </a:moveTo>
                  <a:cubicBezTo>
                    <a:pt x="185" y="385"/>
                    <a:pt x="181" y="385"/>
                    <a:pt x="176" y="385"/>
                  </a:cubicBezTo>
                  <a:cubicBezTo>
                    <a:pt x="176" y="385"/>
                    <a:pt x="176" y="384"/>
                    <a:pt x="175" y="384"/>
                  </a:cubicBezTo>
                  <a:cubicBezTo>
                    <a:pt x="176" y="384"/>
                    <a:pt x="176" y="384"/>
                    <a:pt x="176" y="384"/>
                  </a:cubicBezTo>
                  <a:cubicBezTo>
                    <a:pt x="180" y="384"/>
                    <a:pt x="185" y="385"/>
                    <a:pt x="190" y="385"/>
                  </a:cubicBezTo>
                  <a:close/>
                  <a:moveTo>
                    <a:pt x="172" y="385"/>
                  </a:moveTo>
                  <a:cubicBezTo>
                    <a:pt x="163" y="385"/>
                    <a:pt x="154" y="385"/>
                    <a:pt x="147" y="385"/>
                  </a:cubicBezTo>
                  <a:cubicBezTo>
                    <a:pt x="152" y="384"/>
                    <a:pt x="152" y="384"/>
                    <a:pt x="152" y="384"/>
                  </a:cubicBezTo>
                  <a:cubicBezTo>
                    <a:pt x="153" y="384"/>
                    <a:pt x="154" y="384"/>
                    <a:pt x="155" y="383"/>
                  </a:cubicBezTo>
                  <a:cubicBezTo>
                    <a:pt x="155" y="383"/>
                    <a:pt x="156" y="383"/>
                    <a:pt x="157" y="383"/>
                  </a:cubicBezTo>
                  <a:cubicBezTo>
                    <a:pt x="157" y="384"/>
                    <a:pt x="157" y="384"/>
                    <a:pt x="158" y="385"/>
                  </a:cubicBezTo>
                  <a:cubicBezTo>
                    <a:pt x="159" y="383"/>
                    <a:pt x="159" y="383"/>
                    <a:pt x="159" y="383"/>
                  </a:cubicBezTo>
                  <a:cubicBezTo>
                    <a:pt x="163" y="383"/>
                    <a:pt x="166" y="383"/>
                    <a:pt x="170" y="383"/>
                  </a:cubicBezTo>
                  <a:cubicBezTo>
                    <a:pt x="171" y="384"/>
                    <a:pt x="172" y="385"/>
                    <a:pt x="172" y="385"/>
                  </a:cubicBezTo>
                  <a:close/>
                  <a:moveTo>
                    <a:pt x="149" y="376"/>
                  </a:moveTo>
                  <a:cubicBezTo>
                    <a:pt x="147" y="375"/>
                    <a:pt x="146" y="374"/>
                    <a:pt x="144" y="373"/>
                  </a:cubicBezTo>
                  <a:cubicBezTo>
                    <a:pt x="144" y="373"/>
                    <a:pt x="144" y="373"/>
                    <a:pt x="144" y="373"/>
                  </a:cubicBezTo>
                  <a:cubicBezTo>
                    <a:pt x="144" y="373"/>
                    <a:pt x="144" y="373"/>
                    <a:pt x="144" y="373"/>
                  </a:cubicBezTo>
                  <a:cubicBezTo>
                    <a:pt x="145" y="373"/>
                    <a:pt x="146" y="374"/>
                    <a:pt x="147" y="375"/>
                  </a:cubicBezTo>
                  <a:cubicBezTo>
                    <a:pt x="147" y="374"/>
                    <a:pt x="147" y="374"/>
                    <a:pt x="147" y="374"/>
                  </a:cubicBezTo>
                  <a:cubicBezTo>
                    <a:pt x="148" y="375"/>
                    <a:pt x="148" y="375"/>
                    <a:pt x="149" y="376"/>
                  </a:cubicBezTo>
                  <a:close/>
                  <a:moveTo>
                    <a:pt x="136" y="368"/>
                  </a:moveTo>
                  <a:cubicBezTo>
                    <a:pt x="135" y="367"/>
                    <a:pt x="134" y="367"/>
                    <a:pt x="134" y="366"/>
                  </a:cubicBezTo>
                  <a:cubicBezTo>
                    <a:pt x="134" y="366"/>
                    <a:pt x="134" y="367"/>
                    <a:pt x="135" y="367"/>
                  </a:cubicBezTo>
                  <a:cubicBezTo>
                    <a:pt x="135" y="367"/>
                    <a:pt x="135" y="368"/>
                    <a:pt x="136" y="368"/>
                  </a:cubicBezTo>
                  <a:close/>
                  <a:moveTo>
                    <a:pt x="119" y="355"/>
                  </a:moveTo>
                  <a:cubicBezTo>
                    <a:pt x="113" y="350"/>
                    <a:pt x="108" y="345"/>
                    <a:pt x="102" y="340"/>
                  </a:cubicBezTo>
                  <a:cubicBezTo>
                    <a:pt x="103" y="341"/>
                    <a:pt x="105" y="341"/>
                    <a:pt x="106" y="342"/>
                  </a:cubicBezTo>
                  <a:cubicBezTo>
                    <a:pt x="108" y="340"/>
                    <a:pt x="108" y="340"/>
                    <a:pt x="108" y="340"/>
                  </a:cubicBezTo>
                  <a:cubicBezTo>
                    <a:pt x="106" y="338"/>
                    <a:pt x="104" y="336"/>
                    <a:pt x="102" y="334"/>
                  </a:cubicBezTo>
                  <a:cubicBezTo>
                    <a:pt x="111" y="342"/>
                    <a:pt x="118" y="350"/>
                    <a:pt x="126" y="358"/>
                  </a:cubicBezTo>
                  <a:cubicBezTo>
                    <a:pt x="125" y="357"/>
                    <a:pt x="124" y="357"/>
                    <a:pt x="123" y="357"/>
                  </a:cubicBezTo>
                  <a:cubicBezTo>
                    <a:pt x="122" y="356"/>
                    <a:pt x="121" y="355"/>
                    <a:pt x="119" y="355"/>
                  </a:cubicBezTo>
                  <a:close/>
                  <a:moveTo>
                    <a:pt x="43" y="298"/>
                  </a:moveTo>
                  <a:cubicBezTo>
                    <a:pt x="49" y="301"/>
                    <a:pt x="55" y="304"/>
                    <a:pt x="61" y="307"/>
                  </a:cubicBezTo>
                  <a:cubicBezTo>
                    <a:pt x="68" y="314"/>
                    <a:pt x="75" y="320"/>
                    <a:pt x="82" y="327"/>
                  </a:cubicBezTo>
                  <a:cubicBezTo>
                    <a:pt x="68" y="318"/>
                    <a:pt x="55" y="309"/>
                    <a:pt x="43" y="298"/>
                  </a:cubicBezTo>
                  <a:close/>
                  <a:moveTo>
                    <a:pt x="54" y="296"/>
                  </a:moveTo>
                  <a:cubicBezTo>
                    <a:pt x="54" y="296"/>
                    <a:pt x="55" y="295"/>
                    <a:pt x="55" y="295"/>
                  </a:cubicBezTo>
                  <a:cubicBezTo>
                    <a:pt x="60" y="298"/>
                    <a:pt x="65" y="302"/>
                    <a:pt x="70" y="306"/>
                  </a:cubicBezTo>
                  <a:cubicBezTo>
                    <a:pt x="66" y="305"/>
                    <a:pt x="62" y="303"/>
                    <a:pt x="59" y="301"/>
                  </a:cubicBezTo>
                  <a:cubicBezTo>
                    <a:pt x="57" y="299"/>
                    <a:pt x="56" y="298"/>
                    <a:pt x="54" y="296"/>
                  </a:cubicBezTo>
                  <a:close/>
                  <a:moveTo>
                    <a:pt x="52" y="294"/>
                  </a:moveTo>
                  <a:cubicBezTo>
                    <a:pt x="51" y="293"/>
                    <a:pt x="50" y="292"/>
                    <a:pt x="49" y="291"/>
                  </a:cubicBezTo>
                  <a:cubicBezTo>
                    <a:pt x="51" y="292"/>
                    <a:pt x="52" y="293"/>
                    <a:pt x="53" y="293"/>
                  </a:cubicBezTo>
                  <a:cubicBezTo>
                    <a:pt x="53" y="294"/>
                    <a:pt x="52" y="294"/>
                    <a:pt x="52" y="294"/>
                  </a:cubicBezTo>
                  <a:close/>
                  <a:moveTo>
                    <a:pt x="44" y="269"/>
                  </a:moveTo>
                  <a:cubicBezTo>
                    <a:pt x="45" y="270"/>
                    <a:pt x="47" y="271"/>
                    <a:pt x="49" y="272"/>
                  </a:cubicBezTo>
                  <a:cubicBezTo>
                    <a:pt x="48" y="272"/>
                    <a:pt x="48" y="272"/>
                    <a:pt x="47" y="272"/>
                  </a:cubicBezTo>
                  <a:cubicBezTo>
                    <a:pt x="46" y="271"/>
                    <a:pt x="45" y="270"/>
                    <a:pt x="44" y="269"/>
                  </a:cubicBezTo>
                  <a:close/>
                  <a:moveTo>
                    <a:pt x="141" y="337"/>
                  </a:moveTo>
                  <a:cubicBezTo>
                    <a:pt x="144" y="339"/>
                    <a:pt x="147" y="341"/>
                    <a:pt x="150" y="344"/>
                  </a:cubicBezTo>
                  <a:cubicBezTo>
                    <a:pt x="150" y="344"/>
                    <a:pt x="150" y="343"/>
                    <a:pt x="149" y="343"/>
                  </a:cubicBezTo>
                  <a:cubicBezTo>
                    <a:pt x="148" y="343"/>
                    <a:pt x="147" y="343"/>
                    <a:pt x="147" y="344"/>
                  </a:cubicBezTo>
                  <a:cubicBezTo>
                    <a:pt x="145" y="341"/>
                    <a:pt x="143" y="339"/>
                    <a:pt x="141" y="337"/>
                  </a:cubicBezTo>
                  <a:close/>
                  <a:moveTo>
                    <a:pt x="181" y="374"/>
                  </a:moveTo>
                  <a:cubicBezTo>
                    <a:pt x="181" y="374"/>
                    <a:pt x="181" y="375"/>
                    <a:pt x="180" y="375"/>
                  </a:cubicBezTo>
                  <a:cubicBezTo>
                    <a:pt x="179" y="375"/>
                    <a:pt x="177" y="374"/>
                    <a:pt x="175" y="374"/>
                  </a:cubicBezTo>
                  <a:cubicBezTo>
                    <a:pt x="175" y="374"/>
                    <a:pt x="175" y="374"/>
                    <a:pt x="175" y="374"/>
                  </a:cubicBezTo>
                  <a:cubicBezTo>
                    <a:pt x="177" y="373"/>
                    <a:pt x="178" y="370"/>
                    <a:pt x="176" y="368"/>
                  </a:cubicBezTo>
                  <a:cubicBezTo>
                    <a:pt x="175" y="367"/>
                    <a:pt x="174" y="366"/>
                    <a:pt x="173" y="365"/>
                  </a:cubicBezTo>
                  <a:cubicBezTo>
                    <a:pt x="173" y="365"/>
                    <a:pt x="173" y="365"/>
                    <a:pt x="174" y="365"/>
                  </a:cubicBezTo>
                  <a:cubicBezTo>
                    <a:pt x="176" y="368"/>
                    <a:pt x="179" y="371"/>
                    <a:pt x="181" y="374"/>
                  </a:cubicBezTo>
                  <a:close/>
                  <a:moveTo>
                    <a:pt x="174" y="377"/>
                  </a:moveTo>
                  <a:cubicBezTo>
                    <a:pt x="174" y="378"/>
                    <a:pt x="174" y="378"/>
                    <a:pt x="174" y="378"/>
                  </a:cubicBezTo>
                  <a:cubicBezTo>
                    <a:pt x="174" y="378"/>
                    <a:pt x="174" y="378"/>
                    <a:pt x="173" y="378"/>
                  </a:cubicBezTo>
                  <a:lnTo>
                    <a:pt x="174" y="377"/>
                  </a:lnTo>
                  <a:close/>
                  <a:moveTo>
                    <a:pt x="406" y="379"/>
                  </a:moveTo>
                  <a:cubicBezTo>
                    <a:pt x="410" y="380"/>
                    <a:pt x="414" y="380"/>
                    <a:pt x="419" y="380"/>
                  </a:cubicBezTo>
                  <a:cubicBezTo>
                    <a:pt x="415" y="380"/>
                    <a:pt x="412" y="380"/>
                    <a:pt x="409" y="380"/>
                  </a:cubicBezTo>
                  <a:cubicBezTo>
                    <a:pt x="408" y="380"/>
                    <a:pt x="407" y="380"/>
                    <a:pt x="406" y="379"/>
                  </a:cubicBezTo>
                  <a:close/>
                  <a:moveTo>
                    <a:pt x="447" y="382"/>
                  </a:moveTo>
                  <a:cubicBezTo>
                    <a:pt x="450" y="382"/>
                    <a:pt x="453" y="382"/>
                    <a:pt x="455" y="383"/>
                  </a:cubicBezTo>
                  <a:cubicBezTo>
                    <a:pt x="456" y="383"/>
                    <a:pt x="456" y="383"/>
                    <a:pt x="457" y="384"/>
                  </a:cubicBezTo>
                  <a:cubicBezTo>
                    <a:pt x="454" y="383"/>
                    <a:pt x="450" y="383"/>
                    <a:pt x="447" y="382"/>
                  </a:cubicBezTo>
                  <a:close/>
                  <a:moveTo>
                    <a:pt x="488" y="320"/>
                  </a:moveTo>
                  <a:cubicBezTo>
                    <a:pt x="487" y="319"/>
                    <a:pt x="487" y="319"/>
                    <a:pt x="486" y="319"/>
                  </a:cubicBezTo>
                  <a:cubicBezTo>
                    <a:pt x="486" y="319"/>
                    <a:pt x="486" y="319"/>
                    <a:pt x="486" y="319"/>
                  </a:cubicBezTo>
                  <a:cubicBezTo>
                    <a:pt x="486" y="318"/>
                    <a:pt x="486" y="318"/>
                    <a:pt x="487" y="318"/>
                  </a:cubicBezTo>
                  <a:cubicBezTo>
                    <a:pt x="487" y="318"/>
                    <a:pt x="488" y="319"/>
                    <a:pt x="488" y="319"/>
                  </a:cubicBezTo>
                  <a:cubicBezTo>
                    <a:pt x="488" y="319"/>
                    <a:pt x="488" y="320"/>
                    <a:pt x="488" y="320"/>
                  </a:cubicBezTo>
                  <a:close/>
                  <a:moveTo>
                    <a:pt x="623" y="199"/>
                  </a:moveTo>
                  <a:cubicBezTo>
                    <a:pt x="635" y="207"/>
                    <a:pt x="646" y="217"/>
                    <a:pt x="653" y="228"/>
                  </a:cubicBezTo>
                  <a:cubicBezTo>
                    <a:pt x="648" y="229"/>
                    <a:pt x="642" y="230"/>
                    <a:pt x="637" y="231"/>
                  </a:cubicBezTo>
                  <a:cubicBezTo>
                    <a:pt x="621" y="216"/>
                    <a:pt x="604" y="202"/>
                    <a:pt x="583" y="196"/>
                  </a:cubicBezTo>
                  <a:cubicBezTo>
                    <a:pt x="582" y="198"/>
                    <a:pt x="582" y="198"/>
                    <a:pt x="582" y="198"/>
                  </a:cubicBezTo>
                  <a:cubicBezTo>
                    <a:pt x="602" y="204"/>
                    <a:pt x="619" y="217"/>
                    <a:pt x="633" y="232"/>
                  </a:cubicBezTo>
                  <a:cubicBezTo>
                    <a:pt x="629" y="232"/>
                    <a:pt x="624" y="232"/>
                    <a:pt x="619" y="233"/>
                  </a:cubicBezTo>
                  <a:cubicBezTo>
                    <a:pt x="602" y="220"/>
                    <a:pt x="581" y="211"/>
                    <a:pt x="562" y="202"/>
                  </a:cubicBezTo>
                  <a:cubicBezTo>
                    <a:pt x="609" y="184"/>
                    <a:pt x="614" y="205"/>
                    <a:pt x="622" y="200"/>
                  </a:cubicBezTo>
                  <a:cubicBezTo>
                    <a:pt x="622" y="200"/>
                    <a:pt x="623" y="199"/>
                    <a:pt x="623" y="199"/>
                  </a:cubicBezTo>
                  <a:close/>
                  <a:moveTo>
                    <a:pt x="509" y="236"/>
                  </a:moveTo>
                  <a:cubicBezTo>
                    <a:pt x="510" y="237"/>
                    <a:pt x="511" y="237"/>
                    <a:pt x="512" y="238"/>
                  </a:cubicBezTo>
                  <a:cubicBezTo>
                    <a:pt x="510" y="240"/>
                    <a:pt x="509" y="242"/>
                    <a:pt x="508" y="243"/>
                  </a:cubicBezTo>
                  <a:cubicBezTo>
                    <a:pt x="507" y="245"/>
                    <a:pt x="506" y="246"/>
                    <a:pt x="506" y="247"/>
                  </a:cubicBezTo>
                  <a:cubicBezTo>
                    <a:pt x="504" y="246"/>
                    <a:pt x="502" y="246"/>
                    <a:pt x="501" y="245"/>
                  </a:cubicBezTo>
                  <a:cubicBezTo>
                    <a:pt x="503" y="242"/>
                    <a:pt x="506" y="239"/>
                    <a:pt x="509" y="236"/>
                  </a:cubicBezTo>
                  <a:close/>
                  <a:moveTo>
                    <a:pt x="462" y="295"/>
                  </a:moveTo>
                  <a:cubicBezTo>
                    <a:pt x="463" y="296"/>
                    <a:pt x="464" y="296"/>
                    <a:pt x="465" y="297"/>
                  </a:cubicBezTo>
                  <a:cubicBezTo>
                    <a:pt x="463" y="297"/>
                    <a:pt x="460" y="296"/>
                    <a:pt x="458" y="294"/>
                  </a:cubicBezTo>
                  <a:cubicBezTo>
                    <a:pt x="454" y="292"/>
                    <a:pt x="449" y="288"/>
                    <a:pt x="445" y="285"/>
                  </a:cubicBezTo>
                  <a:cubicBezTo>
                    <a:pt x="442" y="282"/>
                    <a:pt x="438" y="279"/>
                    <a:pt x="435" y="276"/>
                  </a:cubicBezTo>
                  <a:cubicBezTo>
                    <a:pt x="444" y="281"/>
                    <a:pt x="452" y="287"/>
                    <a:pt x="460" y="293"/>
                  </a:cubicBezTo>
                  <a:cubicBezTo>
                    <a:pt x="460" y="295"/>
                    <a:pt x="460" y="295"/>
                    <a:pt x="460" y="295"/>
                  </a:cubicBezTo>
                  <a:cubicBezTo>
                    <a:pt x="462" y="295"/>
                    <a:pt x="462" y="295"/>
                    <a:pt x="462" y="295"/>
                  </a:cubicBezTo>
                  <a:cubicBezTo>
                    <a:pt x="462" y="295"/>
                    <a:pt x="462" y="295"/>
                    <a:pt x="462" y="295"/>
                  </a:cubicBezTo>
                  <a:close/>
                  <a:moveTo>
                    <a:pt x="484" y="269"/>
                  </a:moveTo>
                  <a:cubicBezTo>
                    <a:pt x="484" y="269"/>
                    <a:pt x="484" y="269"/>
                    <a:pt x="484" y="269"/>
                  </a:cubicBezTo>
                  <a:cubicBezTo>
                    <a:pt x="484" y="269"/>
                    <a:pt x="484" y="269"/>
                    <a:pt x="484" y="269"/>
                  </a:cubicBezTo>
                  <a:cubicBezTo>
                    <a:pt x="484" y="269"/>
                    <a:pt x="484" y="269"/>
                    <a:pt x="484" y="269"/>
                  </a:cubicBezTo>
                  <a:close/>
                  <a:moveTo>
                    <a:pt x="480" y="292"/>
                  </a:moveTo>
                  <a:cubicBezTo>
                    <a:pt x="480" y="292"/>
                    <a:pt x="480" y="292"/>
                    <a:pt x="480" y="292"/>
                  </a:cubicBezTo>
                  <a:cubicBezTo>
                    <a:pt x="480" y="292"/>
                    <a:pt x="480" y="292"/>
                    <a:pt x="480" y="292"/>
                  </a:cubicBezTo>
                  <a:cubicBezTo>
                    <a:pt x="480" y="292"/>
                    <a:pt x="480" y="292"/>
                    <a:pt x="480" y="292"/>
                  </a:cubicBezTo>
                  <a:close/>
                  <a:moveTo>
                    <a:pt x="468" y="325"/>
                  </a:moveTo>
                  <a:cubicBezTo>
                    <a:pt x="469" y="325"/>
                    <a:pt x="469" y="325"/>
                    <a:pt x="470" y="325"/>
                  </a:cubicBezTo>
                  <a:cubicBezTo>
                    <a:pt x="470" y="325"/>
                    <a:pt x="470" y="326"/>
                    <a:pt x="470" y="326"/>
                  </a:cubicBezTo>
                  <a:cubicBezTo>
                    <a:pt x="469" y="326"/>
                    <a:pt x="469" y="325"/>
                    <a:pt x="468" y="325"/>
                  </a:cubicBezTo>
                  <a:close/>
                  <a:moveTo>
                    <a:pt x="494" y="284"/>
                  </a:moveTo>
                  <a:cubicBezTo>
                    <a:pt x="495" y="285"/>
                    <a:pt x="495" y="285"/>
                    <a:pt x="496" y="286"/>
                  </a:cubicBezTo>
                  <a:cubicBezTo>
                    <a:pt x="494" y="291"/>
                    <a:pt x="492" y="297"/>
                    <a:pt x="492" y="303"/>
                  </a:cubicBezTo>
                  <a:cubicBezTo>
                    <a:pt x="492" y="301"/>
                    <a:pt x="491" y="299"/>
                    <a:pt x="491" y="297"/>
                  </a:cubicBezTo>
                  <a:cubicBezTo>
                    <a:pt x="491" y="295"/>
                    <a:pt x="491" y="293"/>
                    <a:pt x="491" y="291"/>
                  </a:cubicBezTo>
                  <a:cubicBezTo>
                    <a:pt x="492" y="291"/>
                    <a:pt x="492" y="291"/>
                    <a:pt x="492" y="291"/>
                  </a:cubicBezTo>
                  <a:cubicBezTo>
                    <a:pt x="492" y="291"/>
                    <a:pt x="492" y="291"/>
                    <a:pt x="492" y="290"/>
                  </a:cubicBezTo>
                  <a:cubicBezTo>
                    <a:pt x="492" y="289"/>
                    <a:pt x="492" y="287"/>
                    <a:pt x="493" y="285"/>
                  </a:cubicBezTo>
                  <a:cubicBezTo>
                    <a:pt x="493" y="285"/>
                    <a:pt x="494" y="284"/>
                    <a:pt x="494" y="284"/>
                  </a:cubicBezTo>
                  <a:close/>
                  <a:moveTo>
                    <a:pt x="484" y="292"/>
                  </a:moveTo>
                  <a:cubicBezTo>
                    <a:pt x="484" y="294"/>
                    <a:pt x="485" y="295"/>
                    <a:pt x="485" y="297"/>
                  </a:cubicBezTo>
                  <a:cubicBezTo>
                    <a:pt x="484" y="296"/>
                    <a:pt x="483" y="295"/>
                    <a:pt x="483" y="295"/>
                  </a:cubicBezTo>
                  <a:cubicBezTo>
                    <a:pt x="483" y="294"/>
                    <a:pt x="484" y="293"/>
                    <a:pt x="484" y="292"/>
                  </a:cubicBezTo>
                  <a:close/>
                  <a:moveTo>
                    <a:pt x="464" y="311"/>
                  </a:moveTo>
                  <a:cubicBezTo>
                    <a:pt x="467" y="313"/>
                    <a:pt x="470" y="314"/>
                    <a:pt x="473" y="316"/>
                  </a:cubicBezTo>
                  <a:cubicBezTo>
                    <a:pt x="473" y="316"/>
                    <a:pt x="473" y="317"/>
                    <a:pt x="473" y="317"/>
                  </a:cubicBezTo>
                  <a:cubicBezTo>
                    <a:pt x="473" y="317"/>
                    <a:pt x="473" y="318"/>
                    <a:pt x="473" y="318"/>
                  </a:cubicBezTo>
                  <a:cubicBezTo>
                    <a:pt x="472" y="318"/>
                    <a:pt x="472" y="318"/>
                    <a:pt x="472" y="318"/>
                  </a:cubicBezTo>
                  <a:cubicBezTo>
                    <a:pt x="471" y="318"/>
                    <a:pt x="470" y="318"/>
                    <a:pt x="470" y="318"/>
                  </a:cubicBezTo>
                  <a:cubicBezTo>
                    <a:pt x="469" y="317"/>
                    <a:pt x="468" y="316"/>
                    <a:pt x="467" y="315"/>
                  </a:cubicBezTo>
                  <a:cubicBezTo>
                    <a:pt x="467" y="314"/>
                    <a:pt x="466" y="313"/>
                    <a:pt x="465" y="313"/>
                  </a:cubicBezTo>
                  <a:cubicBezTo>
                    <a:pt x="465" y="312"/>
                    <a:pt x="464" y="311"/>
                    <a:pt x="464" y="311"/>
                  </a:cubicBezTo>
                  <a:close/>
                  <a:moveTo>
                    <a:pt x="472" y="326"/>
                  </a:moveTo>
                  <a:cubicBezTo>
                    <a:pt x="472" y="326"/>
                    <a:pt x="472" y="326"/>
                    <a:pt x="472" y="326"/>
                  </a:cubicBezTo>
                  <a:cubicBezTo>
                    <a:pt x="474" y="328"/>
                    <a:pt x="476" y="330"/>
                    <a:pt x="477" y="333"/>
                  </a:cubicBezTo>
                  <a:cubicBezTo>
                    <a:pt x="476" y="332"/>
                    <a:pt x="475" y="332"/>
                    <a:pt x="473" y="331"/>
                  </a:cubicBezTo>
                  <a:cubicBezTo>
                    <a:pt x="473" y="330"/>
                    <a:pt x="472" y="329"/>
                    <a:pt x="472" y="329"/>
                  </a:cubicBezTo>
                  <a:cubicBezTo>
                    <a:pt x="472" y="328"/>
                    <a:pt x="472" y="328"/>
                    <a:pt x="472" y="327"/>
                  </a:cubicBezTo>
                  <a:cubicBezTo>
                    <a:pt x="472" y="327"/>
                    <a:pt x="472" y="326"/>
                    <a:pt x="472" y="326"/>
                  </a:cubicBezTo>
                  <a:close/>
                  <a:moveTo>
                    <a:pt x="472" y="347"/>
                  </a:moveTo>
                  <a:cubicBezTo>
                    <a:pt x="473" y="346"/>
                    <a:pt x="473" y="345"/>
                    <a:pt x="473" y="344"/>
                  </a:cubicBezTo>
                  <a:cubicBezTo>
                    <a:pt x="475" y="346"/>
                    <a:pt x="476" y="348"/>
                    <a:pt x="477" y="350"/>
                  </a:cubicBezTo>
                  <a:cubicBezTo>
                    <a:pt x="476" y="353"/>
                    <a:pt x="475" y="356"/>
                    <a:pt x="475" y="359"/>
                  </a:cubicBezTo>
                  <a:cubicBezTo>
                    <a:pt x="474" y="358"/>
                    <a:pt x="473" y="357"/>
                    <a:pt x="472" y="357"/>
                  </a:cubicBezTo>
                  <a:cubicBezTo>
                    <a:pt x="471" y="355"/>
                    <a:pt x="471" y="354"/>
                    <a:pt x="471" y="353"/>
                  </a:cubicBezTo>
                  <a:cubicBezTo>
                    <a:pt x="471" y="351"/>
                    <a:pt x="471" y="349"/>
                    <a:pt x="472" y="347"/>
                  </a:cubicBezTo>
                  <a:close/>
                  <a:moveTo>
                    <a:pt x="482" y="317"/>
                  </a:moveTo>
                  <a:cubicBezTo>
                    <a:pt x="480" y="317"/>
                    <a:pt x="479" y="316"/>
                    <a:pt x="478" y="315"/>
                  </a:cubicBezTo>
                  <a:cubicBezTo>
                    <a:pt x="478" y="315"/>
                    <a:pt x="478" y="315"/>
                    <a:pt x="478" y="315"/>
                  </a:cubicBezTo>
                  <a:cubicBezTo>
                    <a:pt x="479" y="314"/>
                    <a:pt x="480" y="313"/>
                    <a:pt x="481" y="313"/>
                  </a:cubicBezTo>
                  <a:cubicBezTo>
                    <a:pt x="481" y="314"/>
                    <a:pt x="482" y="315"/>
                    <a:pt x="482" y="317"/>
                  </a:cubicBezTo>
                  <a:cubicBezTo>
                    <a:pt x="482" y="317"/>
                    <a:pt x="482" y="317"/>
                    <a:pt x="482" y="317"/>
                  </a:cubicBezTo>
                  <a:close/>
                  <a:moveTo>
                    <a:pt x="484" y="310"/>
                  </a:moveTo>
                  <a:cubicBezTo>
                    <a:pt x="484" y="310"/>
                    <a:pt x="483" y="310"/>
                    <a:pt x="483" y="310"/>
                  </a:cubicBezTo>
                  <a:cubicBezTo>
                    <a:pt x="483" y="310"/>
                    <a:pt x="482" y="309"/>
                    <a:pt x="482" y="309"/>
                  </a:cubicBezTo>
                  <a:cubicBezTo>
                    <a:pt x="482" y="309"/>
                    <a:pt x="482" y="308"/>
                    <a:pt x="482" y="307"/>
                  </a:cubicBezTo>
                  <a:cubicBezTo>
                    <a:pt x="482" y="307"/>
                    <a:pt x="482" y="308"/>
                    <a:pt x="482" y="308"/>
                  </a:cubicBezTo>
                  <a:cubicBezTo>
                    <a:pt x="482" y="308"/>
                    <a:pt x="482" y="308"/>
                    <a:pt x="482" y="308"/>
                  </a:cubicBezTo>
                  <a:cubicBezTo>
                    <a:pt x="482" y="308"/>
                    <a:pt x="482" y="308"/>
                    <a:pt x="482" y="308"/>
                  </a:cubicBezTo>
                  <a:cubicBezTo>
                    <a:pt x="483" y="309"/>
                    <a:pt x="484" y="309"/>
                    <a:pt x="484" y="310"/>
                  </a:cubicBezTo>
                  <a:close/>
                  <a:moveTo>
                    <a:pt x="479" y="319"/>
                  </a:moveTo>
                  <a:cubicBezTo>
                    <a:pt x="478" y="318"/>
                    <a:pt x="477" y="318"/>
                    <a:pt x="476" y="318"/>
                  </a:cubicBezTo>
                  <a:cubicBezTo>
                    <a:pt x="476" y="318"/>
                    <a:pt x="476" y="318"/>
                    <a:pt x="476" y="317"/>
                  </a:cubicBezTo>
                  <a:cubicBezTo>
                    <a:pt x="477" y="318"/>
                    <a:pt x="478" y="318"/>
                    <a:pt x="479" y="319"/>
                  </a:cubicBezTo>
                  <a:close/>
                  <a:moveTo>
                    <a:pt x="485" y="323"/>
                  </a:moveTo>
                  <a:cubicBezTo>
                    <a:pt x="484" y="323"/>
                    <a:pt x="484" y="323"/>
                    <a:pt x="484" y="323"/>
                  </a:cubicBezTo>
                  <a:cubicBezTo>
                    <a:pt x="481" y="322"/>
                    <a:pt x="479" y="321"/>
                    <a:pt x="479" y="321"/>
                  </a:cubicBezTo>
                  <a:cubicBezTo>
                    <a:pt x="480" y="322"/>
                    <a:pt x="481" y="323"/>
                    <a:pt x="482" y="324"/>
                  </a:cubicBezTo>
                  <a:cubicBezTo>
                    <a:pt x="479" y="324"/>
                    <a:pt x="476" y="323"/>
                    <a:pt x="474" y="323"/>
                  </a:cubicBezTo>
                  <a:cubicBezTo>
                    <a:pt x="474" y="323"/>
                    <a:pt x="473" y="323"/>
                    <a:pt x="473" y="323"/>
                  </a:cubicBezTo>
                  <a:cubicBezTo>
                    <a:pt x="474" y="322"/>
                    <a:pt x="474" y="321"/>
                    <a:pt x="474" y="321"/>
                  </a:cubicBezTo>
                  <a:cubicBezTo>
                    <a:pt x="478" y="321"/>
                    <a:pt x="481" y="322"/>
                    <a:pt x="485" y="323"/>
                  </a:cubicBezTo>
                  <a:close/>
                  <a:moveTo>
                    <a:pt x="479" y="326"/>
                  </a:moveTo>
                  <a:cubicBezTo>
                    <a:pt x="479" y="326"/>
                    <a:pt x="479" y="326"/>
                    <a:pt x="479" y="326"/>
                  </a:cubicBezTo>
                  <a:cubicBezTo>
                    <a:pt x="479" y="326"/>
                    <a:pt x="479" y="326"/>
                    <a:pt x="479" y="326"/>
                  </a:cubicBezTo>
                  <a:cubicBezTo>
                    <a:pt x="479" y="326"/>
                    <a:pt x="479" y="326"/>
                    <a:pt x="479" y="326"/>
                  </a:cubicBezTo>
                  <a:close/>
                  <a:moveTo>
                    <a:pt x="485" y="335"/>
                  </a:moveTo>
                  <a:cubicBezTo>
                    <a:pt x="485" y="335"/>
                    <a:pt x="486" y="336"/>
                    <a:pt x="486" y="336"/>
                  </a:cubicBezTo>
                  <a:cubicBezTo>
                    <a:pt x="486" y="336"/>
                    <a:pt x="486" y="336"/>
                    <a:pt x="485" y="336"/>
                  </a:cubicBezTo>
                  <a:cubicBezTo>
                    <a:pt x="485" y="336"/>
                    <a:pt x="485" y="335"/>
                    <a:pt x="485" y="335"/>
                  </a:cubicBezTo>
                  <a:close/>
                  <a:moveTo>
                    <a:pt x="474" y="341"/>
                  </a:moveTo>
                  <a:cubicBezTo>
                    <a:pt x="474" y="341"/>
                    <a:pt x="474" y="341"/>
                    <a:pt x="475" y="341"/>
                  </a:cubicBezTo>
                  <a:cubicBezTo>
                    <a:pt x="475" y="342"/>
                    <a:pt x="476" y="342"/>
                    <a:pt x="477" y="343"/>
                  </a:cubicBezTo>
                  <a:cubicBezTo>
                    <a:pt x="477" y="343"/>
                    <a:pt x="477" y="344"/>
                    <a:pt x="477" y="344"/>
                  </a:cubicBezTo>
                  <a:cubicBezTo>
                    <a:pt x="476" y="343"/>
                    <a:pt x="475" y="342"/>
                    <a:pt x="474" y="341"/>
                  </a:cubicBezTo>
                  <a:close/>
                  <a:moveTo>
                    <a:pt x="480" y="339"/>
                  </a:moveTo>
                  <a:cubicBezTo>
                    <a:pt x="480" y="339"/>
                    <a:pt x="480" y="339"/>
                    <a:pt x="480" y="339"/>
                  </a:cubicBezTo>
                  <a:cubicBezTo>
                    <a:pt x="480" y="339"/>
                    <a:pt x="481" y="339"/>
                    <a:pt x="481" y="339"/>
                  </a:cubicBezTo>
                  <a:cubicBezTo>
                    <a:pt x="481" y="339"/>
                    <a:pt x="481" y="339"/>
                    <a:pt x="481" y="340"/>
                  </a:cubicBezTo>
                  <a:cubicBezTo>
                    <a:pt x="481" y="340"/>
                    <a:pt x="481" y="340"/>
                    <a:pt x="481" y="341"/>
                  </a:cubicBezTo>
                  <a:cubicBezTo>
                    <a:pt x="481" y="340"/>
                    <a:pt x="480" y="340"/>
                    <a:pt x="480" y="340"/>
                  </a:cubicBezTo>
                  <a:cubicBezTo>
                    <a:pt x="480" y="340"/>
                    <a:pt x="480" y="339"/>
                    <a:pt x="480" y="339"/>
                  </a:cubicBezTo>
                  <a:close/>
                  <a:moveTo>
                    <a:pt x="480" y="337"/>
                  </a:moveTo>
                  <a:cubicBezTo>
                    <a:pt x="480" y="337"/>
                    <a:pt x="480" y="337"/>
                    <a:pt x="480" y="336"/>
                  </a:cubicBezTo>
                  <a:cubicBezTo>
                    <a:pt x="481" y="337"/>
                    <a:pt x="481" y="337"/>
                    <a:pt x="481" y="337"/>
                  </a:cubicBezTo>
                  <a:cubicBezTo>
                    <a:pt x="481" y="337"/>
                    <a:pt x="481" y="337"/>
                    <a:pt x="481" y="337"/>
                  </a:cubicBezTo>
                  <a:cubicBezTo>
                    <a:pt x="480" y="337"/>
                    <a:pt x="480" y="337"/>
                    <a:pt x="480" y="337"/>
                  </a:cubicBezTo>
                  <a:close/>
                  <a:moveTo>
                    <a:pt x="479" y="331"/>
                  </a:moveTo>
                  <a:cubicBezTo>
                    <a:pt x="479" y="330"/>
                    <a:pt x="478" y="329"/>
                    <a:pt x="477" y="328"/>
                  </a:cubicBezTo>
                  <a:cubicBezTo>
                    <a:pt x="478" y="329"/>
                    <a:pt x="479" y="329"/>
                    <a:pt x="479" y="329"/>
                  </a:cubicBezTo>
                  <a:cubicBezTo>
                    <a:pt x="479" y="330"/>
                    <a:pt x="480" y="330"/>
                    <a:pt x="480" y="331"/>
                  </a:cubicBezTo>
                  <a:cubicBezTo>
                    <a:pt x="479" y="331"/>
                    <a:pt x="479" y="331"/>
                    <a:pt x="479" y="331"/>
                  </a:cubicBezTo>
                  <a:close/>
                  <a:moveTo>
                    <a:pt x="485" y="328"/>
                  </a:moveTo>
                  <a:cubicBezTo>
                    <a:pt x="486" y="330"/>
                    <a:pt x="486" y="331"/>
                    <a:pt x="487" y="333"/>
                  </a:cubicBezTo>
                  <a:cubicBezTo>
                    <a:pt x="486" y="332"/>
                    <a:pt x="486" y="331"/>
                    <a:pt x="485" y="331"/>
                  </a:cubicBezTo>
                  <a:cubicBezTo>
                    <a:pt x="485" y="330"/>
                    <a:pt x="485" y="329"/>
                    <a:pt x="485" y="328"/>
                  </a:cubicBezTo>
                  <a:close/>
                  <a:moveTo>
                    <a:pt x="488" y="340"/>
                  </a:moveTo>
                  <a:cubicBezTo>
                    <a:pt x="488" y="340"/>
                    <a:pt x="487" y="340"/>
                    <a:pt x="487" y="340"/>
                  </a:cubicBezTo>
                  <a:cubicBezTo>
                    <a:pt x="487" y="341"/>
                    <a:pt x="487" y="341"/>
                    <a:pt x="486" y="341"/>
                  </a:cubicBezTo>
                  <a:cubicBezTo>
                    <a:pt x="486" y="340"/>
                    <a:pt x="486" y="339"/>
                    <a:pt x="486" y="339"/>
                  </a:cubicBezTo>
                  <a:cubicBezTo>
                    <a:pt x="487" y="339"/>
                    <a:pt x="488" y="339"/>
                    <a:pt x="488" y="338"/>
                  </a:cubicBezTo>
                  <a:cubicBezTo>
                    <a:pt x="488" y="339"/>
                    <a:pt x="489" y="339"/>
                    <a:pt x="489" y="340"/>
                  </a:cubicBezTo>
                  <a:cubicBezTo>
                    <a:pt x="488" y="339"/>
                    <a:pt x="488" y="339"/>
                    <a:pt x="488" y="339"/>
                  </a:cubicBezTo>
                  <a:cubicBezTo>
                    <a:pt x="488" y="340"/>
                    <a:pt x="488" y="340"/>
                    <a:pt x="488" y="340"/>
                  </a:cubicBezTo>
                  <a:cubicBezTo>
                    <a:pt x="488" y="340"/>
                    <a:pt x="488" y="340"/>
                    <a:pt x="488" y="340"/>
                  </a:cubicBezTo>
                  <a:close/>
                  <a:moveTo>
                    <a:pt x="483" y="345"/>
                  </a:moveTo>
                  <a:cubicBezTo>
                    <a:pt x="483" y="345"/>
                    <a:pt x="483" y="345"/>
                    <a:pt x="483" y="345"/>
                  </a:cubicBezTo>
                  <a:cubicBezTo>
                    <a:pt x="483" y="345"/>
                    <a:pt x="483" y="345"/>
                    <a:pt x="483" y="345"/>
                  </a:cubicBezTo>
                  <a:cubicBezTo>
                    <a:pt x="483" y="345"/>
                    <a:pt x="483" y="345"/>
                    <a:pt x="483" y="345"/>
                  </a:cubicBezTo>
                  <a:close/>
                  <a:moveTo>
                    <a:pt x="473" y="364"/>
                  </a:moveTo>
                  <a:cubicBezTo>
                    <a:pt x="473" y="363"/>
                    <a:pt x="473" y="362"/>
                    <a:pt x="472" y="360"/>
                  </a:cubicBezTo>
                  <a:cubicBezTo>
                    <a:pt x="473" y="361"/>
                    <a:pt x="473" y="361"/>
                    <a:pt x="474" y="362"/>
                  </a:cubicBezTo>
                  <a:cubicBezTo>
                    <a:pt x="474" y="362"/>
                    <a:pt x="474" y="363"/>
                    <a:pt x="473" y="364"/>
                  </a:cubicBezTo>
                  <a:close/>
                  <a:moveTo>
                    <a:pt x="472" y="339"/>
                  </a:moveTo>
                  <a:cubicBezTo>
                    <a:pt x="472" y="339"/>
                    <a:pt x="472" y="339"/>
                    <a:pt x="472" y="339"/>
                  </a:cubicBezTo>
                  <a:cubicBezTo>
                    <a:pt x="472" y="339"/>
                    <a:pt x="472" y="339"/>
                    <a:pt x="472" y="339"/>
                  </a:cubicBezTo>
                  <a:cubicBezTo>
                    <a:pt x="472" y="339"/>
                    <a:pt x="472" y="339"/>
                    <a:pt x="472" y="339"/>
                  </a:cubicBezTo>
                  <a:close/>
                  <a:moveTo>
                    <a:pt x="471" y="333"/>
                  </a:moveTo>
                  <a:cubicBezTo>
                    <a:pt x="471" y="333"/>
                    <a:pt x="471" y="333"/>
                    <a:pt x="471" y="333"/>
                  </a:cubicBezTo>
                  <a:cubicBezTo>
                    <a:pt x="471" y="333"/>
                    <a:pt x="471" y="333"/>
                    <a:pt x="471" y="333"/>
                  </a:cubicBezTo>
                  <a:cubicBezTo>
                    <a:pt x="471" y="333"/>
                    <a:pt x="471" y="333"/>
                    <a:pt x="471" y="333"/>
                  </a:cubicBezTo>
                  <a:close/>
                  <a:moveTo>
                    <a:pt x="474" y="334"/>
                  </a:moveTo>
                  <a:cubicBezTo>
                    <a:pt x="475" y="335"/>
                    <a:pt x="477" y="335"/>
                    <a:pt x="478" y="336"/>
                  </a:cubicBezTo>
                  <a:cubicBezTo>
                    <a:pt x="478" y="336"/>
                    <a:pt x="478" y="336"/>
                    <a:pt x="478" y="337"/>
                  </a:cubicBezTo>
                  <a:cubicBezTo>
                    <a:pt x="477" y="337"/>
                    <a:pt x="477" y="337"/>
                    <a:pt x="476" y="336"/>
                  </a:cubicBezTo>
                  <a:cubicBezTo>
                    <a:pt x="475" y="335"/>
                    <a:pt x="475" y="335"/>
                    <a:pt x="475" y="335"/>
                  </a:cubicBezTo>
                  <a:cubicBezTo>
                    <a:pt x="475" y="336"/>
                    <a:pt x="475" y="336"/>
                    <a:pt x="475" y="336"/>
                  </a:cubicBezTo>
                  <a:cubicBezTo>
                    <a:pt x="475" y="336"/>
                    <a:pt x="475" y="336"/>
                    <a:pt x="475" y="336"/>
                  </a:cubicBezTo>
                  <a:cubicBezTo>
                    <a:pt x="474" y="335"/>
                    <a:pt x="474" y="335"/>
                    <a:pt x="474" y="334"/>
                  </a:cubicBezTo>
                  <a:close/>
                  <a:moveTo>
                    <a:pt x="466" y="321"/>
                  </a:moveTo>
                  <a:cubicBezTo>
                    <a:pt x="467" y="321"/>
                    <a:pt x="468" y="321"/>
                    <a:pt x="469" y="321"/>
                  </a:cubicBezTo>
                  <a:cubicBezTo>
                    <a:pt x="469" y="321"/>
                    <a:pt x="469" y="322"/>
                    <a:pt x="470" y="322"/>
                  </a:cubicBezTo>
                  <a:cubicBezTo>
                    <a:pt x="468" y="322"/>
                    <a:pt x="467" y="321"/>
                    <a:pt x="466" y="321"/>
                  </a:cubicBezTo>
                  <a:close/>
                  <a:moveTo>
                    <a:pt x="473" y="316"/>
                  </a:moveTo>
                  <a:cubicBezTo>
                    <a:pt x="473" y="316"/>
                    <a:pt x="473" y="316"/>
                    <a:pt x="474" y="316"/>
                  </a:cubicBezTo>
                  <a:cubicBezTo>
                    <a:pt x="474" y="317"/>
                    <a:pt x="473" y="317"/>
                    <a:pt x="473" y="317"/>
                  </a:cubicBezTo>
                  <a:cubicBezTo>
                    <a:pt x="473" y="317"/>
                    <a:pt x="473" y="316"/>
                    <a:pt x="473" y="316"/>
                  </a:cubicBezTo>
                  <a:close/>
                  <a:moveTo>
                    <a:pt x="472" y="313"/>
                  </a:moveTo>
                  <a:cubicBezTo>
                    <a:pt x="472" y="310"/>
                    <a:pt x="471" y="306"/>
                    <a:pt x="470" y="301"/>
                  </a:cubicBezTo>
                  <a:cubicBezTo>
                    <a:pt x="474" y="304"/>
                    <a:pt x="477" y="307"/>
                    <a:pt x="480" y="311"/>
                  </a:cubicBezTo>
                  <a:cubicBezTo>
                    <a:pt x="479" y="311"/>
                    <a:pt x="478" y="312"/>
                    <a:pt x="476" y="313"/>
                  </a:cubicBezTo>
                  <a:cubicBezTo>
                    <a:pt x="476" y="313"/>
                    <a:pt x="476" y="314"/>
                    <a:pt x="475" y="314"/>
                  </a:cubicBezTo>
                  <a:cubicBezTo>
                    <a:pt x="474" y="314"/>
                    <a:pt x="473" y="313"/>
                    <a:pt x="472" y="313"/>
                  </a:cubicBezTo>
                  <a:close/>
                  <a:moveTo>
                    <a:pt x="472" y="300"/>
                  </a:moveTo>
                  <a:cubicBezTo>
                    <a:pt x="473" y="300"/>
                    <a:pt x="474" y="299"/>
                    <a:pt x="475" y="299"/>
                  </a:cubicBezTo>
                  <a:cubicBezTo>
                    <a:pt x="476" y="298"/>
                    <a:pt x="476" y="297"/>
                    <a:pt x="477" y="296"/>
                  </a:cubicBezTo>
                  <a:cubicBezTo>
                    <a:pt x="478" y="298"/>
                    <a:pt x="478" y="300"/>
                    <a:pt x="479" y="302"/>
                  </a:cubicBezTo>
                  <a:cubicBezTo>
                    <a:pt x="478" y="302"/>
                    <a:pt x="478" y="302"/>
                    <a:pt x="478" y="302"/>
                  </a:cubicBezTo>
                  <a:cubicBezTo>
                    <a:pt x="478" y="303"/>
                    <a:pt x="478" y="304"/>
                    <a:pt x="479" y="306"/>
                  </a:cubicBezTo>
                  <a:cubicBezTo>
                    <a:pt x="477" y="304"/>
                    <a:pt x="474" y="302"/>
                    <a:pt x="472" y="300"/>
                  </a:cubicBezTo>
                  <a:close/>
                  <a:moveTo>
                    <a:pt x="480" y="296"/>
                  </a:moveTo>
                  <a:cubicBezTo>
                    <a:pt x="482" y="298"/>
                    <a:pt x="484" y="300"/>
                    <a:pt x="487" y="302"/>
                  </a:cubicBezTo>
                  <a:cubicBezTo>
                    <a:pt x="487" y="302"/>
                    <a:pt x="487" y="303"/>
                    <a:pt x="487" y="304"/>
                  </a:cubicBezTo>
                  <a:cubicBezTo>
                    <a:pt x="487" y="305"/>
                    <a:pt x="487" y="307"/>
                    <a:pt x="487" y="308"/>
                  </a:cubicBezTo>
                  <a:cubicBezTo>
                    <a:pt x="487" y="309"/>
                    <a:pt x="487" y="309"/>
                    <a:pt x="487" y="309"/>
                  </a:cubicBezTo>
                  <a:cubicBezTo>
                    <a:pt x="486" y="308"/>
                    <a:pt x="485" y="307"/>
                    <a:pt x="484" y="306"/>
                  </a:cubicBezTo>
                  <a:cubicBezTo>
                    <a:pt x="482" y="303"/>
                    <a:pt x="480" y="300"/>
                    <a:pt x="480" y="296"/>
                  </a:cubicBezTo>
                  <a:close/>
                  <a:moveTo>
                    <a:pt x="499" y="289"/>
                  </a:moveTo>
                  <a:cubicBezTo>
                    <a:pt x="499" y="289"/>
                    <a:pt x="499" y="289"/>
                    <a:pt x="499" y="289"/>
                  </a:cubicBezTo>
                  <a:cubicBezTo>
                    <a:pt x="499" y="294"/>
                    <a:pt x="498" y="298"/>
                    <a:pt x="496" y="302"/>
                  </a:cubicBezTo>
                  <a:cubicBezTo>
                    <a:pt x="495" y="302"/>
                    <a:pt x="495" y="303"/>
                    <a:pt x="495" y="303"/>
                  </a:cubicBezTo>
                  <a:cubicBezTo>
                    <a:pt x="495" y="298"/>
                    <a:pt x="496" y="293"/>
                    <a:pt x="497" y="288"/>
                  </a:cubicBezTo>
                  <a:cubicBezTo>
                    <a:pt x="498" y="288"/>
                    <a:pt x="498" y="289"/>
                    <a:pt x="499" y="289"/>
                  </a:cubicBezTo>
                  <a:close/>
                  <a:moveTo>
                    <a:pt x="502" y="294"/>
                  </a:moveTo>
                  <a:cubicBezTo>
                    <a:pt x="502" y="295"/>
                    <a:pt x="501" y="296"/>
                    <a:pt x="500" y="296"/>
                  </a:cubicBezTo>
                  <a:cubicBezTo>
                    <a:pt x="501" y="295"/>
                    <a:pt x="501" y="294"/>
                    <a:pt x="501" y="292"/>
                  </a:cubicBezTo>
                  <a:cubicBezTo>
                    <a:pt x="501" y="293"/>
                    <a:pt x="502" y="293"/>
                    <a:pt x="502" y="294"/>
                  </a:cubicBezTo>
                  <a:close/>
                  <a:moveTo>
                    <a:pt x="507" y="289"/>
                  </a:moveTo>
                  <a:cubicBezTo>
                    <a:pt x="509" y="286"/>
                    <a:pt x="511" y="282"/>
                    <a:pt x="513" y="279"/>
                  </a:cubicBezTo>
                  <a:cubicBezTo>
                    <a:pt x="515" y="280"/>
                    <a:pt x="516" y="281"/>
                    <a:pt x="517" y="282"/>
                  </a:cubicBezTo>
                  <a:cubicBezTo>
                    <a:pt x="513" y="284"/>
                    <a:pt x="510" y="287"/>
                    <a:pt x="507" y="289"/>
                  </a:cubicBezTo>
                  <a:close/>
                  <a:moveTo>
                    <a:pt x="487" y="289"/>
                  </a:moveTo>
                  <a:cubicBezTo>
                    <a:pt x="487" y="290"/>
                    <a:pt x="487" y="290"/>
                    <a:pt x="487" y="290"/>
                  </a:cubicBezTo>
                  <a:cubicBezTo>
                    <a:pt x="487" y="290"/>
                    <a:pt x="487" y="290"/>
                    <a:pt x="487" y="290"/>
                  </a:cubicBezTo>
                  <a:cubicBezTo>
                    <a:pt x="487" y="291"/>
                    <a:pt x="487" y="291"/>
                    <a:pt x="487" y="291"/>
                  </a:cubicBezTo>
                  <a:cubicBezTo>
                    <a:pt x="487" y="293"/>
                    <a:pt x="488" y="295"/>
                    <a:pt x="488" y="297"/>
                  </a:cubicBezTo>
                  <a:cubicBezTo>
                    <a:pt x="488" y="297"/>
                    <a:pt x="488" y="297"/>
                    <a:pt x="488" y="298"/>
                  </a:cubicBezTo>
                  <a:cubicBezTo>
                    <a:pt x="487" y="294"/>
                    <a:pt x="487" y="292"/>
                    <a:pt x="487" y="290"/>
                  </a:cubicBezTo>
                  <a:cubicBezTo>
                    <a:pt x="487" y="290"/>
                    <a:pt x="487" y="289"/>
                    <a:pt x="487" y="289"/>
                  </a:cubicBezTo>
                  <a:close/>
                  <a:moveTo>
                    <a:pt x="496" y="283"/>
                  </a:moveTo>
                  <a:cubicBezTo>
                    <a:pt x="496" y="282"/>
                    <a:pt x="497" y="282"/>
                    <a:pt x="497" y="282"/>
                  </a:cubicBezTo>
                  <a:cubicBezTo>
                    <a:pt x="497" y="282"/>
                    <a:pt x="497" y="283"/>
                    <a:pt x="497" y="283"/>
                  </a:cubicBezTo>
                  <a:cubicBezTo>
                    <a:pt x="496" y="283"/>
                    <a:pt x="496" y="283"/>
                    <a:pt x="496" y="283"/>
                  </a:cubicBezTo>
                  <a:close/>
                  <a:moveTo>
                    <a:pt x="502" y="290"/>
                  </a:moveTo>
                  <a:cubicBezTo>
                    <a:pt x="503" y="285"/>
                    <a:pt x="505" y="280"/>
                    <a:pt x="509" y="275"/>
                  </a:cubicBezTo>
                  <a:cubicBezTo>
                    <a:pt x="510" y="276"/>
                    <a:pt x="511" y="276"/>
                    <a:pt x="511" y="277"/>
                  </a:cubicBezTo>
                  <a:cubicBezTo>
                    <a:pt x="508" y="282"/>
                    <a:pt x="505" y="286"/>
                    <a:pt x="504" y="292"/>
                  </a:cubicBezTo>
                  <a:cubicBezTo>
                    <a:pt x="503" y="291"/>
                    <a:pt x="503" y="291"/>
                    <a:pt x="502" y="290"/>
                  </a:cubicBezTo>
                  <a:close/>
                  <a:moveTo>
                    <a:pt x="511" y="273"/>
                  </a:moveTo>
                  <a:cubicBezTo>
                    <a:pt x="512" y="273"/>
                    <a:pt x="513" y="272"/>
                    <a:pt x="514" y="271"/>
                  </a:cubicBezTo>
                  <a:cubicBezTo>
                    <a:pt x="515" y="272"/>
                    <a:pt x="515" y="272"/>
                    <a:pt x="515" y="272"/>
                  </a:cubicBezTo>
                  <a:cubicBezTo>
                    <a:pt x="515" y="272"/>
                    <a:pt x="516" y="271"/>
                    <a:pt x="517" y="271"/>
                  </a:cubicBezTo>
                  <a:cubicBezTo>
                    <a:pt x="516" y="272"/>
                    <a:pt x="514" y="274"/>
                    <a:pt x="513" y="275"/>
                  </a:cubicBezTo>
                  <a:cubicBezTo>
                    <a:pt x="512" y="275"/>
                    <a:pt x="512" y="274"/>
                    <a:pt x="511" y="273"/>
                  </a:cubicBezTo>
                  <a:close/>
                  <a:moveTo>
                    <a:pt x="520" y="266"/>
                  </a:moveTo>
                  <a:cubicBezTo>
                    <a:pt x="521" y="265"/>
                    <a:pt x="523" y="264"/>
                    <a:pt x="525" y="263"/>
                  </a:cubicBezTo>
                  <a:cubicBezTo>
                    <a:pt x="526" y="263"/>
                    <a:pt x="526" y="263"/>
                    <a:pt x="526" y="263"/>
                  </a:cubicBezTo>
                  <a:cubicBezTo>
                    <a:pt x="524" y="264"/>
                    <a:pt x="522" y="265"/>
                    <a:pt x="520" y="266"/>
                  </a:cubicBezTo>
                  <a:close/>
                  <a:moveTo>
                    <a:pt x="528" y="261"/>
                  </a:moveTo>
                  <a:cubicBezTo>
                    <a:pt x="530" y="260"/>
                    <a:pt x="532" y="259"/>
                    <a:pt x="534" y="258"/>
                  </a:cubicBezTo>
                  <a:cubicBezTo>
                    <a:pt x="532" y="259"/>
                    <a:pt x="530" y="260"/>
                    <a:pt x="528" y="262"/>
                  </a:cubicBezTo>
                  <a:cubicBezTo>
                    <a:pt x="528" y="261"/>
                    <a:pt x="528" y="261"/>
                    <a:pt x="528" y="261"/>
                  </a:cubicBezTo>
                  <a:close/>
                  <a:moveTo>
                    <a:pt x="538" y="262"/>
                  </a:moveTo>
                  <a:cubicBezTo>
                    <a:pt x="540" y="264"/>
                    <a:pt x="541" y="265"/>
                    <a:pt x="542" y="267"/>
                  </a:cubicBezTo>
                  <a:cubicBezTo>
                    <a:pt x="541" y="268"/>
                    <a:pt x="539" y="269"/>
                    <a:pt x="538" y="270"/>
                  </a:cubicBezTo>
                  <a:cubicBezTo>
                    <a:pt x="536" y="267"/>
                    <a:pt x="533" y="265"/>
                    <a:pt x="531" y="264"/>
                  </a:cubicBezTo>
                  <a:cubicBezTo>
                    <a:pt x="533" y="263"/>
                    <a:pt x="535" y="262"/>
                    <a:pt x="537" y="261"/>
                  </a:cubicBezTo>
                  <a:cubicBezTo>
                    <a:pt x="537" y="262"/>
                    <a:pt x="537" y="262"/>
                    <a:pt x="537" y="262"/>
                  </a:cubicBezTo>
                  <a:cubicBezTo>
                    <a:pt x="537" y="262"/>
                    <a:pt x="538" y="262"/>
                    <a:pt x="538" y="262"/>
                  </a:cubicBezTo>
                  <a:close/>
                  <a:moveTo>
                    <a:pt x="535" y="271"/>
                  </a:moveTo>
                  <a:cubicBezTo>
                    <a:pt x="529" y="274"/>
                    <a:pt x="524" y="277"/>
                    <a:pt x="519" y="281"/>
                  </a:cubicBezTo>
                  <a:cubicBezTo>
                    <a:pt x="518" y="279"/>
                    <a:pt x="516" y="278"/>
                    <a:pt x="515" y="277"/>
                  </a:cubicBezTo>
                  <a:cubicBezTo>
                    <a:pt x="516" y="275"/>
                    <a:pt x="518" y="273"/>
                    <a:pt x="520" y="272"/>
                  </a:cubicBezTo>
                  <a:cubicBezTo>
                    <a:pt x="522" y="269"/>
                    <a:pt x="525" y="267"/>
                    <a:pt x="528" y="265"/>
                  </a:cubicBezTo>
                  <a:cubicBezTo>
                    <a:pt x="531" y="267"/>
                    <a:pt x="533" y="269"/>
                    <a:pt x="535" y="271"/>
                  </a:cubicBezTo>
                  <a:close/>
                  <a:moveTo>
                    <a:pt x="486" y="312"/>
                  </a:moveTo>
                  <a:cubicBezTo>
                    <a:pt x="486" y="312"/>
                    <a:pt x="486" y="313"/>
                    <a:pt x="486" y="313"/>
                  </a:cubicBezTo>
                  <a:cubicBezTo>
                    <a:pt x="485" y="312"/>
                    <a:pt x="485" y="312"/>
                    <a:pt x="485" y="312"/>
                  </a:cubicBezTo>
                  <a:cubicBezTo>
                    <a:pt x="485" y="312"/>
                    <a:pt x="486" y="312"/>
                    <a:pt x="486" y="312"/>
                  </a:cubicBezTo>
                  <a:close/>
                  <a:moveTo>
                    <a:pt x="480" y="362"/>
                  </a:moveTo>
                  <a:cubicBezTo>
                    <a:pt x="480" y="362"/>
                    <a:pt x="480" y="362"/>
                    <a:pt x="479" y="362"/>
                  </a:cubicBezTo>
                  <a:cubicBezTo>
                    <a:pt x="480" y="362"/>
                    <a:pt x="480" y="361"/>
                    <a:pt x="480" y="361"/>
                  </a:cubicBezTo>
                  <a:cubicBezTo>
                    <a:pt x="480" y="362"/>
                    <a:pt x="480" y="362"/>
                    <a:pt x="480" y="362"/>
                  </a:cubicBezTo>
                  <a:close/>
                  <a:moveTo>
                    <a:pt x="476" y="366"/>
                  </a:moveTo>
                  <a:cubicBezTo>
                    <a:pt x="476" y="367"/>
                    <a:pt x="475" y="367"/>
                    <a:pt x="475" y="368"/>
                  </a:cubicBezTo>
                  <a:cubicBezTo>
                    <a:pt x="475" y="368"/>
                    <a:pt x="475" y="368"/>
                    <a:pt x="475" y="368"/>
                  </a:cubicBezTo>
                  <a:cubicBezTo>
                    <a:pt x="475" y="368"/>
                    <a:pt x="475" y="367"/>
                    <a:pt x="475" y="367"/>
                  </a:cubicBezTo>
                  <a:cubicBezTo>
                    <a:pt x="475" y="366"/>
                    <a:pt x="476" y="366"/>
                    <a:pt x="476" y="366"/>
                  </a:cubicBezTo>
                  <a:close/>
                  <a:moveTo>
                    <a:pt x="470" y="345"/>
                  </a:moveTo>
                  <a:cubicBezTo>
                    <a:pt x="470" y="343"/>
                    <a:pt x="470" y="342"/>
                    <a:pt x="470" y="340"/>
                  </a:cubicBezTo>
                  <a:cubicBezTo>
                    <a:pt x="470" y="341"/>
                    <a:pt x="471" y="341"/>
                    <a:pt x="471" y="341"/>
                  </a:cubicBezTo>
                  <a:cubicBezTo>
                    <a:pt x="471" y="342"/>
                    <a:pt x="470" y="343"/>
                    <a:pt x="470" y="345"/>
                  </a:cubicBezTo>
                  <a:close/>
                  <a:moveTo>
                    <a:pt x="466" y="318"/>
                  </a:moveTo>
                  <a:cubicBezTo>
                    <a:pt x="466" y="318"/>
                    <a:pt x="466" y="318"/>
                    <a:pt x="466" y="318"/>
                  </a:cubicBezTo>
                  <a:cubicBezTo>
                    <a:pt x="467" y="318"/>
                    <a:pt x="467" y="318"/>
                    <a:pt x="467" y="318"/>
                  </a:cubicBezTo>
                  <a:cubicBezTo>
                    <a:pt x="466" y="318"/>
                    <a:pt x="466" y="318"/>
                    <a:pt x="466" y="318"/>
                  </a:cubicBezTo>
                  <a:close/>
                  <a:moveTo>
                    <a:pt x="462" y="317"/>
                  </a:moveTo>
                  <a:cubicBezTo>
                    <a:pt x="462" y="317"/>
                    <a:pt x="462" y="317"/>
                    <a:pt x="462" y="317"/>
                  </a:cubicBezTo>
                  <a:cubicBezTo>
                    <a:pt x="462" y="317"/>
                    <a:pt x="462" y="317"/>
                    <a:pt x="463" y="317"/>
                  </a:cubicBezTo>
                  <a:cubicBezTo>
                    <a:pt x="463" y="317"/>
                    <a:pt x="463" y="317"/>
                    <a:pt x="463" y="317"/>
                  </a:cubicBezTo>
                  <a:cubicBezTo>
                    <a:pt x="463" y="317"/>
                    <a:pt x="462" y="317"/>
                    <a:pt x="462" y="317"/>
                  </a:cubicBezTo>
                  <a:close/>
                  <a:moveTo>
                    <a:pt x="451" y="313"/>
                  </a:moveTo>
                  <a:cubicBezTo>
                    <a:pt x="448" y="311"/>
                    <a:pt x="446" y="310"/>
                    <a:pt x="443" y="308"/>
                  </a:cubicBezTo>
                  <a:cubicBezTo>
                    <a:pt x="436" y="303"/>
                    <a:pt x="428" y="297"/>
                    <a:pt x="423" y="292"/>
                  </a:cubicBezTo>
                  <a:cubicBezTo>
                    <a:pt x="437" y="299"/>
                    <a:pt x="447" y="303"/>
                    <a:pt x="452" y="303"/>
                  </a:cubicBezTo>
                  <a:cubicBezTo>
                    <a:pt x="453" y="304"/>
                    <a:pt x="454" y="305"/>
                    <a:pt x="455" y="306"/>
                  </a:cubicBezTo>
                  <a:cubicBezTo>
                    <a:pt x="457" y="308"/>
                    <a:pt x="458" y="310"/>
                    <a:pt x="460" y="313"/>
                  </a:cubicBezTo>
                  <a:cubicBezTo>
                    <a:pt x="460" y="313"/>
                    <a:pt x="460" y="313"/>
                    <a:pt x="460" y="313"/>
                  </a:cubicBezTo>
                  <a:cubicBezTo>
                    <a:pt x="460" y="313"/>
                    <a:pt x="460" y="313"/>
                    <a:pt x="460" y="313"/>
                  </a:cubicBezTo>
                  <a:cubicBezTo>
                    <a:pt x="457" y="313"/>
                    <a:pt x="454" y="313"/>
                    <a:pt x="451" y="313"/>
                  </a:cubicBezTo>
                  <a:close/>
                  <a:moveTo>
                    <a:pt x="441" y="293"/>
                  </a:moveTo>
                  <a:cubicBezTo>
                    <a:pt x="435" y="288"/>
                    <a:pt x="429" y="283"/>
                    <a:pt x="424" y="278"/>
                  </a:cubicBezTo>
                  <a:cubicBezTo>
                    <a:pt x="430" y="283"/>
                    <a:pt x="436" y="288"/>
                    <a:pt x="442" y="293"/>
                  </a:cubicBezTo>
                  <a:cubicBezTo>
                    <a:pt x="442" y="293"/>
                    <a:pt x="442" y="293"/>
                    <a:pt x="441" y="293"/>
                  </a:cubicBezTo>
                  <a:close/>
                  <a:moveTo>
                    <a:pt x="444" y="288"/>
                  </a:moveTo>
                  <a:cubicBezTo>
                    <a:pt x="448" y="291"/>
                    <a:pt x="453" y="294"/>
                    <a:pt x="457" y="296"/>
                  </a:cubicBezTo>
                  <a:cubicBezTo>
                    <a:pt x="461" y="299"/>
                    <a:pt x="464" y="300"/>
                    <a:pt x="468" y="300"/>
                  </a:cubicBezTo>
                  <a:cubicBezTo>
                    <a:pt x="469" y="304"/>
                    <a:pt x="470" y="308"/>
                    <a:pt x="472" y="312"/>
                  </a:cubicBezTo>
                  <a:cubicBezTo>
                    <a:pt x="467" y="310"/>
                    <a:pt x="462" y="307"/>
                    <a:pt x="457" y="304"/>
                  </a:cubicBezTo>
                  <a:cubicBezTo>
                    <a:pt x="457" y="304"/>
                    <a:pt x="457" y="303"/>
                    <a:pt x="457" y="303"/>
                  </a:cubicBezTo>
                  <a:cubicBezTo>
                    <a:pt x="453" y="298"/>
                    <a:pt x="449" y="293"/>
                    <a:pt x="444" y="288"/>
                  </a:cubicBezTo>
                  <a:close/>
                  <a:moveTo>
                    <a:pt x="469" y="295"/>
                  </a:moveTo>
                  <a:cubicBezTo>
                    <a:pt x="471" y="295"/>
                    <a:pt x="472" y="295"/>
                    <a:pt x="474" y="295"/>
                  </a:cubicBezTo>
                  <a:cubicBezTo>
                    <a:pt x="474" y="295"/>
                    <a:pt x="475" y="295"/>
                    <a:pt x="475" y="295"/>
                  </a:cubicBezTo>
                  <a:cubicBezTo>
                    <a:pt x="475" y="296"/>
                    <a:pt x="474" y="296"/>
                    <a:pt x="473" y="297"/>
                  </a:cubicBezTo>
                  <a:cubicBezTo>
                    <a:pt x="472" y="297"/>
                    <a:pt x="471" y="298"/>
                    <a:pt x="470" y="298"/>
                  </a:cubicBezTo>
                  <a:cubicBezTo>
                    <a:pt x="470" y="298"/>
                    <a:pt x="470" y="298"/>
                    <a:pt x="470" y="298"/>
                  </a:cubicBezTo>
                  <a:cubicBezTo>
                    <a:pt x="470" y="297"/>
                    <a:pt x="470" y="296"/>
                    <a:pt x="469" y="295"/>
                  </a:cubicBezTo>
                  <a:close/>
                  <a:moveTo>
                    <a:pt x="467" y="295"/>
                  </a:moveTo>
                  <a:cubicBezTo>
                    <a:pt x="467" y="295"/>
                    <a:pt x="466" y="295"/>
                    <a:pt x="466" y="295"/>
                  </a:cubicBezTo>
                  <a:cubicBezTo>
                    <a:pt x="466" y="295"/>
                    <a:pt x="466" y="295"/>
                    <a:pt x="467" y="295"/>
                  </a:cubicBezTo>
                  <a:cubicBezTo>
                    <a:pt x="467" y="295"/>
                    <a:pt x="467" y="295"/>
                    <a:pt x="467" y="295"/>
                  </a:cubicBezTo>
                  <a:close/>
                  <a:moveTo>
                    <a:pt x="483" y="290"/>
                  </a:moveTo>
                  <a:cubicBezTo>
                    <a:pt x="483" y="285"/>
                    <a:pt x="484" y="280"/>
                    <a:pt x="485" y="274"/>
                  </a:cubicBezTo>
                  <a:cubicBezTo>
                    <a:pt x="486" y="274"/>
                    <a:pt x="486" y="275"/>
                    <a:pt x="486" y="275"/>
                  </a:cubicBezTo>
                  <a:cubicBezTo>
                    <a:pt x="488" y="277"/>
                    <a:pt x="490" y="279"/>
                    <a:pt x="491" y="281"/>
                  </a:cubicBezTo>
                  <a:cubicBezTo>
                    <a:pt x="491" y="282"/>
                    <a:pt x="491" y="282"/>
                    <a:pt x="491" y="283"/>
                  </a:cubicBezTo>
                  <a:cubicBezTo>
                    <a:pt x="490" y="284"/>
                    <a:pt x="489" y="284"/>
                    <a:pt x="488" y="285"/>
                  </a:cubicBezTo>
                  <a:cubicBezTo>
                    <a:pt x="488" y="285"/>
                    <a:pt x="487" y="286"/>
                    <a:pt x="486" y="287"/>
                  </a:cubicBezTo>
                  <a:cubicBezTo>
                    <a:pt x="484" y="286"/>
                    <a:pt x="484" y="286"/>
                    <a:pt x="484" y="286"/>
                  </a:cubicBezTo>
                  <a:cubicBezTo>
                    <a:pt x="484" y="287"/>
                    <a:pt x="484" y="288"/>
                    <a:pt x="484" y="288"/>
                  </a:cubicBezTo>
                  <a:cubicBezTo>
                    <a:pt x="484" y="289"/>
                    <a:pt x="483" y="290"/>
                    <a:pt x="483" y="290"/>
                  </a:cubicBezTo>
                  <a:close/>
                  <a:moveTo>
                    <a:pt x="494" y="280"/>
                  </a:moveTo>
                  <a:cubicBezTo>
                    <a:pt x="495" y="276"/>
                    <a:pt x="497" y="272"/>
                    <a:pt x="499" y="267"/>
                  </a:cubicBezTo>
                  <a:cubicBezTo>
                    <a:pt x="502" y="269"/>
                    <a:pt x="504" y="272"/>
                    <a:pt x="507" y="274"/>
                  </a:cubicBezTo>
                  <a:cubicBezTo>
                    <a:pt x="504" y="277"/>
                    <a:pt x="502" y="281"/>
                    <a:pt x="501" y="285"/>
                  </a:cubicBezTo>
                  <a:cubicBezTo>
                    <a:pt x="500" y="283"/>
                    <a:pt x="500" y="281"/>
                    <a:pt x="499" y="279"/>
                  </a:cubicBezTo>
                  <a:cubicBezTo>
                    <a:pt x="499" y="277"/>
                    <a:pt x="499" y="277"/>
                    <a:pt x="499" y="277"/>
                  </a:cubicBezTo>
                  <a:cubicBezTo>
                    <a:pt x="497" y="279"/>
                    <a:pt x="497" y="279"/>
                    <a:pt x="497" y="279"/>
                  </a:cubicBezTo>
                  <a:cubicBezTo>
                    <a:pt x="496" y="279"/>
                    <a:pt x="496" y="280"/>
                    <a:pt x="495" y="281"/>
                  </a:cubicBezTo>
                  <a:cubicBezTo>
                    <a:pt x="494" y="280"/>
                    <a:pt x="494" y="280"/>
                    <a:pt x="494" y="280"/>
                  </a:cubicBezTo>
                  <a:close/>
                  <a:moveTo>
                    <a:pt x="500" y="265"/>
                  </a:moveTo>
                  <a:cubicBezTo>
                    <a:pt x="500" y="263"/>
                    <a:pt x="501" y="262"/>
                    <a:pt x="502" y="260"/>
                  </a:cubicBezTo>
                  <a:cubicBezTo>
                    <a:pt x="503" y="257"/>
                    <a:pt x="505" y="254"/>
                    <a:pt x="507" y="251"/>
                  </a:cubicBezTo>
                  <a:cubicBezTo>
                    <a:pt x="512" y="254"/>
                    <a:pt x="518" y="257"/>
                    <a:pt x="523" y="261"/>
                  </a:cubicBezTo>
                  <a:cubicBezTo>
                    <a:pt x="519" y="263"/>
                    <a:pt x="515" y="266"/>
                    <a:pt x="512" y="269"/>
                  </a:cubicBezTo>
                  <a:cubicBezTo>
                    <a:pt x="511" y="270"/>
                    <a:pt x="510" y="271"/>
                    <a:pt x="509" y="272"/>
                  </a:cubicBezTo>
                  <a:cubicBezTo>
                    <a:pt x="506" y="269"/>
                    <a:pt x="503" y="267"/>
                    <a:pt x="500" y="265"/>
                  </a:cubicBezTo>
                  <a:close/>
                  <a:moveTo>
                    <a:pt x="508" y="248"/>
                  </a:moveTo>
                  <a:cubicBezTo>
                    <a:pt x="510" y="245"/>
                    <a:pt x="512" y="242"/>
                    <a:pt x="514" y="240"/>
                  </a:cubicBezTo>
                  <a:cubicBezTo>
                    <a:pt x="520" y="245"/>
                    <a:pt x="527" y="250"/>
                    <a:pt x="533" y="256"/>
                  </a:cubicBezTo>
                  <a:cubicBezTo>
                    <a:pt x="530" y="257"/>
                    <a:pt x="528" y="258"/>
                    <a:pt x="526" y="260"/>
                  </a:cubicBezTo>
                  <a:cubicBezTo>
                    <a:pt x="520" y="255"/>
                    <a:pt x="514" y="252"/>
                    <a:pt x="508" y="248"/>
                  </a:cubicBezTo>
                  <a:close/>
                  <a:moveTo>
                    <a:pt x="515" y="238"/>
                  </a:moveTo>
                  <a:cubicBezTo>
                    <a:pt x="520" y="231"/>
                    <a:pt x="525" y="226"/>
                    <a:pt x="530" y="222"/>
                  </a:cubicBezTo>
                  <a:cubicBezTo>
                    <a:pt x="541" y="229"/>
                    <a:pt x="553" y="237"/>
                    <a:pt x="562" y="245"/>
                  </a:cubicBezTo>
                  <a:cubicBezTo>
                    <a:pt x="561" y="246"/>
                    <a:pt x="559" y="246"/>
                    <a:pt x="557" y="247"/>
                  </a:cubicBezTo>
                  <a:cubicBezTo>
                    <a:pt x="550" y="249"/>
                    <a:pt x="542" y="252"/>
                    <a:pt x="535" y="255"/>
                  </a:cubicBezTo>
                  <a:cubicBezTo>
                    <a:pt x="529" y="248"/>
                    <a:pt x="522" y="243"/>
                    <a:pt x="515" y="238"/>
                  </a:cubicBezTo>
                  <a:close/>
                  <a:moveTo>
                    <a:pt x="532" y="220"/>
                  </a:moveTo>
                  <a:cubicBezTo>
                    <a:pt x="538" y="216"/>
                    <a:pt x="543" y="213"/>
                    <a:pt x="549" y="212"/>
                  </a:cubicBezTo>
                  <a:cubicBezTo>
                    <a:pt x="560" y="218"/>
                    <a:pt x="571" y="225"/>
                    <a:pt x="579" y="232"/>
                  </a:cubicBezTo>
                  <a:cubicBezTo>
                    <a:pt x="582" y="234"/>
                    <a:pt x="584" y="236"/>
                    <a:pt x="585" y="239"/>
                  </a:cubicBezTo>
                  <a:cubicBezTo>
                    <a:pt x="584" y="239"/>
                    <a:pt x="582" y="240"/>
                    <a:pt x="580" y="240"/>
                  </a:cubicBezTo>
                  <a:cubicBezTo>
                    <a:pt x="575" y="241"/>
                    <a:pt x="570" y="243"/>
                    <a:pt x="565" y="244"/>
                  </a:cubicBezTo>
                  <a:cubicBezTo>
                    <a:pt x="555" y="236"/>
                    <a:pt x="543" y="227"/>
                    <a:pt x="532" y="220"/>
                  </a:cubicBezTo>
                  <a:close/>
                  <a:moveTo>
                    <a:pt x="564" y="247"/>
                  </a:moveTo>
                  <a:cubicBezTo>
                    <a:pt x="566" y="249"/>
                    <a:pt x="567" y="250"/>
                    <a:pt x="568" y="251"/>
                  </a:cubicBezTo>
                  <a:cubicBezTo>
                    <a:pt x="568" y="251"/>
                    <a:pt x="568" y="251"/>
                    <a:pt x="568" y="251"/>
                  </a:cubicBezTo>
                  <a:cubicBezTo>
                    <a:pt x="559" y="252"/>
                    <a:pt x="550" y="254"/>
                    <a:pt x="541" y="257"/>
                  </a:cubicBezTo>
                  <a:cubicBezTo>
                    <a:pt x="546" y="255"/>
                    <a:pt x="551" y="252"/>
                    <a:pt x="557" y="250"/>
                  </a:cubicBezTo>
                  <a:cubicBezTo>
                    <a:pt x="559" y="249"/>
                    <a:pt x="561" y="248"/>
                    <a:pt x="564" y="248"/>
                  </a:cubicBezTo>
                  <a:cubicBezTo>
                    <a:pt x="564" y="248"/>
                    <a:pt x="564" y="247"/>
                    <a:pt x="564" y="247"/>
                  </a:cubicBezTo>
                  <a:close/>
                  <a:moveTo>
                    <a:pt x="559" y="259"/>
                  </a:moveTo>
                  <a:cubicBezTo>
                    <a:pt x="554" y="261"/>
                    <a:pt x="549" y="264"/>
                    <a:pt x="544" y="266"/>
                  </a:cubicBezTo>
                  <a:cubicBezTo>
                    <a:pt x="543" y="264"/>
                    <a:pt x="542" y="263"/>
                    <a:pt x="541" y="261"/>
                  </a:cubicBezTo>
                  <a:cubicBezTo>
                    <a:pt x="548" y="260"/>
                    <a:pt x="556" y="258"/>
                    <a:pt x="563" y="257"/>
                  </a:cubicBezTo>
                  <a:cubicBezTo>
                    <a:pt x="562" y="258"/>
                    <a:pt x="561" y="258"/>
                    <a:pt x="559" y="259"/>
                  </a:cubicBezTo>
                  <a:close/>
                  <a:moveTo>
                    <a:pt x="489" y="345"/>
                  </a:moveTo>
                  <a:cubicBezTo>
                    <a:pt x="489" y="345"/>
                    <a:pt x="488" y="345"/>
                    <a:pt x="488" y="344"/>
                  </a:cubicBezTo>
                  <a:cubicBezTo>
                    <a:pt x="488" y="344"/>
                    <a:pt x="489" y="343"/>
                    <a:pt x="489" y="343"/>
                  </a:cubicBezTo>
                  <a:cubicBezTo>
                    <a:pt x="489" y="343"/>
                    <a:pt x="489" y="344"/>
                    <a:pt x="489" y="345"/>
                  </a:cubicBezTo>
                  <a:close/>
                  <a:moveTo>
                    <a:pt x="485" y="358"/>
                  </a:moveTo>
                  <a:cubicBezTo>
                    <a:pt x="485" y="358"/>
                    <a:pt x="485" y="358"/>
                    <a:pt x="485" y="359"/>
                  </a:cubicBezTo>
                  <a:cubicBezTo>
                    <a:pt x="485" y="358"/>
                    <a:pt x="484" y="357"/>
                    <a:pt x="484" y="356"/>
                  </a:cubicBezTo>
                  <a:cubicBezTo>
                    <a:pt x="484" y="355"/>
                    <a:pt x="484" y="355"/>
                    <a:pt x="484" y="355"/>
                  </a:cubicBezTo>
                  <a:cubicBezTo>
                    <a:pt x="485" y="356"/>
                    <a:pt x="485" y="357"/>
                    <a:pt x="485" y="358"/>
                  </a:cubicBezTo>
                  <a:close/>
                  <a:moveTo>
                    <a:pt x="477" y="372"/>
                  </a:moveTo>
                  <a:cubicBezTo>
                    <a:pt x="477" y="372"/>
                    <a:pt x="477" y="372"/>
                    <a:pt x="477" y="372"/>
                  </a:cubicBezTo>
                  <a:cubicBezTo>
                    <a:pt x="478" y="369"/>
                    <a:pt x="478" y="367"/>
                    <a:pt x="479" y="365"/>
                  </a:cubicBezTo>
                  <a:cubicBezTo>
                    <a:pt x="479" y="365"/>
                    <a:pt x="480" y="365"/>
                    <a:pt x="480" y="365"/>
                  </a:cubicBezTo>
                  <a:cubicBezTo>
                    <a:pt x="480" y="367"/>
                    <a:pt x="480" y="369"/>
                    <a:pt x="480" y="371"/>
                  </a:cubicBezTo>
                  <a:cubicBezTo>
                    <a:pt x="480" y="372"/>
                    <a:pt x="479" y="372"/>
                    <a:pt x="479" y="373"/>
                  </a:cubicBezTo>
                  <a:cubicBezTo>
                    <a:pt x="478" y="373"/>
                    <a:pt x="478" y="372"/>
                    <a:pt x="477" y="372"/>
                  </a:cubicBezTo>
                  <a:close/>
                  <a:moveTo>
                    <a:pt x="468" y="353"/>
                  </a:moveTo>
                  <a:cubicBezTo>
                    <a:pt x="466" y="352"/>
                    <a:pt x="465" y="351"/>
                    <a:pt x="464" y="350"/>
                  </a:cubicBezTo>
                  <a:cubicBezTo>
                    <a:pt x="465" y="346"/>
                    <a:pt x="465" y="341"/>
                    <a:pt x="465" y="336"/>
                  </a:cubicBezTo>
                  <a:cubicBezTo>
                    <a:pt x="465" y="337"/>
                    <a:pt x="465" y="337"/>
                    <a:pt x="465" y="337"/>
                  </a:cubicBezTo>
                  <a:cubicBezTo>
                    <a:pt x="466" y="337"/>
                    <a:pt x="467" y="338"/>
                    <a:pt x="468" y="338"/>
                  </a:cubicBezTo>
                  <a:cubicBezTo>
                    <a:pt x="467" y="340"/>
                    <a:pt x="467" y="343"/>
                    <a:pt x="467" y="345"/>
                  </a:cubicBezTo>
                  <a:cubicBezTo>
                    <a:pt x="467" y="346"/>
                    <a:pt x="467" y="347"/>
                    <a:pt x="467" y="349"/>
                  </a:cubicBezTo>
                  <a:cubicBezTo>
                    <a:pt x="467" y="349"/>
                    <a:pt x="467" y="349"/>
                    <a:pt x="467" y="350"/>
                  </a:cubicBezTo>
                  <a:cubicBezTo>
                    <a:pt x="468" y="350"/>
                    <a:pt x="468" y="350"/>
                    <a:pt x="468" y="350"/>
                  </a:cubicBezTo>
                  <a:cubicBezTo>
                    <a:pt x="468" y="351"/>
                    <a:pt x="468" y="352"/>
                    <a:pt x="468" y="353"/>
                  </a:cubicBezTo>
                  <a:close/>
                  <a:moveTo>
                    <a:pt x="461" y="348"/>
                  </a:moveTo>
                  <a:cubicBezTo>
                    <a:pt x="455" y="342"/>
                    <a:pt x="449" y="337"/>
                    <a:pt x="443" y="333"/>
                  </a:cubicBezTo>
                  <a:cubicBezTo>
                    <a:pt x="440" y="331"/>
                    <a:pt x="436" y="329"/>
                    <a:pt x="433" y="328"/>
                  </a:cubicBezTo>
                  <a:cubicBezTo>
                    <a:pt x="448" y="328"/>
                    <a:pt x="458" y="330"/>
                    <a:pt x="459" y="331"/>
                  </a:cubicBezTo>
                  <a:cubicBezTo>
                    <a:pt x="459" y="332"/>
                    <a:pt x="459" y="333"/>
                    <a:pt x="460" y="334"/>
                  </a:cubicBezTo>
                  <a:cubicBezTo>
                    <a:pt x="460" y="334"/>
                    <a:pt x="460" y="334"/>
                    <a:pt x="460" y="334"/>
                  </a:cubicBezTo>
                  <a:cubicBezTo>
                    <a:pt x="460" y="334"/>
                    <a:pt x="460" y="334"/>
                    <a:pt x="460" y="334"/>
                  </a:cubicBezTo>
                  <a:cubicBezTo>
                    <a:pt x="461" y="338"/>
                    <a:pt x="461" y="343"/>
                    <a:pt x="461" y="348"/>
                  </a:cubicBezTo>
                  <a:close/>
                  <a:moveTo>
                    <a:pt x="463" y="329"/>
                  </a:moveTo>
                  <a:cubicBezTo>
                    <a:pt x="463" y="329"/>
                    <a:pt x="463" y="329"/>
                    <a:pt x="464" y="329"/>
                  </a:cubicBezTo>
                  <a:cubicBezTo>
                    <a:pt x="465" y="331"/>
                    <a:pt x="467" y="332"/>
                    <a:pt x="468" y="334"/>
                  </a:cubicBezTo>
                  <a:cubicBezTo>
                    <a:pt x="468" y="334"/>
                    <a:pt x="468" y="335"/>
                    <a:pt x="468" y="335"/>
                  </a:cubicBezTo>
                  <a:cubicBezTo>
                    <a:pt x="467" y="335"/>
                    <a:pt x="467" y="335"/>
                    <a:pt x="466" y="334"/>
                  </a:cubicBezTo>
                  <a:cubicBezTo>
                    <a:pt x="466" y="334"/>
                    <a:pt x="465" y="334"/>
                    <a:pt x="464" y="333"/>
                  </a:cubicBezTo>
                  <a:cubicBezTo>
                    <a:pt x="464" y="332"/>
                    <a:pt x="463" y="330"/>
                    <a:pt x="463" y="329"/>
                  </a:cubicBezTo>
                  <a:close/>
                  <a:moveTo>
                    <a:pt x="457" y="323"/>
                  </a:moveTo>
                  <a:cubicBezTo>
                    <a:pt x="455" y="321"/>
                    <a:pt x="453" y="320"/>
                    <a:pt x="452" y="319"/>
                  </a:cubicBezTo>
                  <a:cubicBezTo>
                    <a:pt x="452" y="319"/>
                    <a:pt x="452" y="319"/>
                    <a:pt x="453" y="319"/>
                  </a:cubicBezTo>
                  <a:cubicBezTo>
                    <a:pt x="454" y="319"/>
                    <a:pt x="454" y="318"/>
                    <a:pt x="454" y="317"/>
                  </a:cubicBezTo>
                  <a:cubicBezTo>
                    <a:pt x="457" y="318"/>
                    <a:pt x="459" y="319"/>
                    <a:pt x="461" y="319"/>
                  </a:cubicBezTo>
                  <a:cubicBezTo>
                    <a:pt x="461" y="319"/>
                    <a:pt x="461" y="319"/>
                    <a:pt x="461" y="319"/>
                  </a:cubicBezTo>
                  <a:cubicBezTo>
                    <a:pt x="458" y="320"/>
                    <a:pt x="458" y="320"/>
                    <a:pt x="458" y="320"/>
                  </a:cubicBezTo>
                  <a:cubicBezTo>
                    <a:pt x="460" y="322"/>
                    <a:pt x="460" y="322"/>
                    <a:pt x="460" y="322"/>
                  </a:cubicBezTo>
                  <a:cubicBezTo>
                    <a:pt x="461" y="322"/>
                    <a:pt x="462" y="322"/>
                    <a:pt x="462" y="323"/>
                  </a:cubicBezTo>
                  <a:cubicBezTo>
                    <a:pt x="462" y="323"/>
                    <a:pt x="462" y="323"/>
                    <a:pt x="462" y="323"/>
                  </a:cubicBezTo>
                  <a:cubicBezTo>
                    <a:pt x="462" y="323"/>
                    <a:pt x="463" y="323"/>
                    <a:pt x="463" y="323"/>
                  </a:cubicBezTo>
                  <a:cubicBezTo>
                    <a:pt x="465" y="325"/>
                    <a:pt x="467" y="327"/>
                    <a:pt x="469" y="329"/>
                  </a:cubicBezTo>
                  <a:cubicBezTo>
                    <a:pt x="469" y="329"/>
                    <a:pt x="469" y="329"/>
                    <a:pt x="469" y="329"/>
                  </a:cubicBezTo>
                  <a:cubicBezTo>
                    <a:pt x="468" y="329"/>
                    <a:pt x="467" y="328"/>
                    <a:pt x="465" y="327"/>
                  </a:cubicBezTo>
                  <a:cubicBezTo>
                    <a:pt x="465" y="327"/>
                    <a:pt x="464" y="326"/>
                    <a:pt x="463" y="325"/>
                  </a:cubicBezTo>
                  <a:cubicBezTo>
                    <a:pt x="463" y="324"/>
                    <a:pt x="462" y="324"/>
                    <a:pt x="461" y="323"/>
                  </a:cubicBezTo>
                  <a:cubicBezTo>
                    <a:pt x="461" y="323"/>
                    <a:pt x="461" y="323"/>
                    <a:pt x="461" y="323"/>
                  </a:cubicBezTo>
                  <a:cubicBezTo>
                    <a:pt x="461" y="323"/>
                    <a:pt x="461" y="323"/>
                    <a:pt x="461" y="323"/>
                  </a:cubicBezTo>
                  <a:cubicBezTo>
                    <a:pt x="460" y="324"/>
                    <a:pt x="460" y="324"/>
                    <a:pt x="460" y="324"/>
                  </a:cubicBezTo>
                  <a:cubicBezTo>
                    <a:pt x="460" y="323"/>
                    <a:pt x="460" y="323"/>
                    <a:pt x="459" y="323"/>
                  </a:cubicBezTo>
                  <a:cubicBezTo>
                    <a:pt x="459" y="323"/>
                    <a:pt x="458" y="323"/>
                    <a:pt x="457" y="323"/>
                  </a:cubicBezTo>
                  <a:close/>
                  <a:moveTo>
                    <a:pt x="443" y="313"/>
                  </a:moveTo>
                  <a:cubicBezTo>
                    <a:pt x="438" y="309"/>
                    <a:pt x="433" y="305"/>
                    <a:pt x="428" y="300"/>
                  </a:cubicBezTo>
                  <a:cubicBezTo>
                    <a:pt x="427" y="300"/>
                    <a:pt x="427" y="299"/>
                    <a:pt x="426" y="298"/>
                  </a:cubicBezTo>
                  <a:cubicBezTo>
                    <a:pt x="426" y="298"/>
                    <a:pt x="426" y="299"/>
                    <a:pt x="427" y="299"/>
                  </a:cubicBezTo>
                  <a:cubicBezTo>
                    <a:pt x="432" y="303"/>
                    <a:pt x="439" y="309"/>
                    <a:pt x="446" y="313"/>
                  </a:cubicBezTo>
                  <a:cubicBezTo>
                    <a:pt x="445" y="313"/>
                    <a:pt x="444" y="313"/>
                    <a:pt x="443" y="313"/>
                  </a:cubicBezTo>
                  <a:close/>
                  <a:moveTo>
                    <a:pt x="404" y="274"/>
                  </a:moveTo>
                  <a:cubicBezTo>
                    <a:pt x="399" y="266"/>
                    <a:pt x="395" y="259"/>
                    <a:pt x="392" y="252"/>
                  </a:cubicBezTo>
                  <a:cubicBezTo>
                    <a:pt x="398" y="252"/>
                    <a:pt x="404" y="255"/>
                    <a:pt x="411" y="259"/>
                  </a:cubicBezTo>
                  <a:cubicBezTo>
                    <a:pt x="414" y="262"/>
                    <a:pt x="418" y="264"/>
                    <a:pt x="421" y="267"/>
                  </a:cubicBezTo>
                  <a:cubicBezTo>
                    <a:pt x="420" y="268"/>
                    <a:pt x="420" y="268"/>
                    <a:pt x="420" y="268"/>
                  </a:cubicBezTo>
                  <a:cubicBezTo>
                    <a:pt x="423" y="270"/>
                    <a:pt x="427" y="273"/>
                    <a:pt x="430" y="276"/>
                  </a:cubicBezTo>
                  <a:cubicBezTo>
                    <a:pt x="431" y="276"/>
                    <a:pt x="431" y="277"/>
                    <a:pt x="432" y="277"/>
                  </a:cubicBezTo>
                  <a:cubicBezTo>
                    <a:pt x="436" y="282"/>
                    <a:pt x="440" y="287"/>
                    <a:pt x="444" y="291"/>
                  </a:cubicBezTo>
                  <a:cubicBezTo>
                    <a:pt x="433" y="282"/>
                    <a:pt x="422" y="273"/>
                    <a:pt x="412" y="267"/>
                  </a:cubicBezTo>
                  <a:cubicBezTo>
                    <a:pt x="410" y="269"/>
                    <a:pt x="410" y="269"/>
                    <a:pt x="410" y="269"/>
                  </a:cubicBezTo>
                  <a:cubicBezTo>
                    <a:pt x="416" y="274"/>
                    <a:pt x="422" y="280"/>
                    <a:pt x="429" y="286"/>
                  </a:cubicBezTo>
                  <a:cubicBezTo>
                    <a:pt x="422" y="282"/>
                    <a:pt x="414" y="278"/>
                    <a:pt x="404" y="274"/>
                  </a:cubicBezTo>
                  <a:close/>
                  <a:moveTo>
                    <a:pt x="463" y="292"/>
                  </a:moveTo>
                  <a:cubicBezTo>
                    <a:pt x="463" y="289"/>
                    <a:pt x="464" y="286"/>
                    <a:pt x="464" y="282"/>
                  </a:cubicBezTo>
                  <a:cubicBezTo>
                    <a:pt x="465" y="286"/>
                    <a:pt x="465" y="289"/>
                    <a:pt x="466" y="292"/>
                  </a:cubicBezTo>
                  <a:cubicBezTo>
                    <a:pt x="466" y="292"/>
                    <a:pt x="465" y="292"/>
                    <a:pt x="465" y="292"/>
                  </a:cubicBezTo>
                  <a:cubicBezTo>
                    <a:pt x="464" y="292"/>
                    <a:pt x="464" y="292"/>
                    <a:pt x="463" y="292"/>
                  </a:cubicBezTo>
                  <a:close/>
                  <a:moveTo>
                    <a:pt x="477" y="237"/>
                  </a:moveTo>
                  <a:cubicBezTo>
                    <a:pt x="476" y="248"/>
                    <a:pt x="474" y="259"/>
                    <a:pt x="474" y="269"/>
                  </a:cubicBezTo>
                  <a:cubicBezTo>
                    <a:pt x="474" y="274"/>
                    <a:pt x="475" y="279"/>
                    <a:pt x="476" y="284"/>
                  </a:cubicBezTo>
                  <a:cubicBezTo>
                    <a:pt x="478" y="284"/>
                    <a:pt x="478" y="284"/>
                    <a:pt x="478" y="284"/>
                  </a:cubicBezTo>
                  <a:cubicBezTo>
                    <a:pt x="479" y="280"/>
                    <a:pt x="481" y="276"/>
                    <a:pt x="482" y="272"/>
                  </a:cubicBezTo>
                  <a:cubicBezTo>
                    <a:pt x="483" y="272"/>
                    <a:pt x="483" y="272"/>
                    <a:pt x="483" y="272"/>
                  </a:cubicBezTo>
                  <a:cubicBezTo>
                    <a:pt x="482" y="278"/>
                    <a:pt x="480" y="285"/>
                    <a:pt x="480" y="291"/>
                  </a:cubicBezTo>
                  <a:cubicBezTo>
                    <a:pt x="479" y="292"/>
                    <a:pt x="479" y="292"/>
                    <a:pt x="479" y="292"/>
                  </a:cubicBezTo>
                  <a:cubicBezTo>
                    <a:pt x="477" y="290"/>
                    <a:pt x="477" y="290"/>
                    <a:pt x="477" y="290"/>
                  </a:cubicBezTo>
                  <a:cubicBezTo>
                    <a:pt x="477" y="292"/>
                    <a:pt x="477" y="292"/>
                    <a:pt x="477" y="292"/>
                  </a:cubicBezTo>
                  <a:cubicBezTo>
                    <a:pt x="476" y="292"/>
                    <a:pt x="475" y="292"/>
                    <a:pt x="474" y="292"/>
                  </a:cubicBezTo>
                  <a:cubicBezTo>
                    <a:pt x="472" y="292"/>
                    <a:pt x="471" y="292"/>
                    <a:pt x="469" y="292"/>
                  </a:cubicBezTo>
                  <a:cubicBezTo>
                    <a:pt x="468" y="281"/>
                    <a:pt x="469" y="266"/>
                    <a:pt x="472" y="252"/>
                  </a:cubicBezTo>
                  <a:cubicBezTo>
                    <a:pt x="474" y="248"/>
                    <a:pt x="475" y="244"/>
                    <a:pt x="476" y="240"/>
                  </a:cubicBezTo>
                  <a:cubicBezTo>
                    <a:pt x="476" y="239"/>
                    <a:pt x="477" y="238"/>
                    <a:pt x="477" y="237"/>
                  </a:cubicBezTo>
                  <a:close/>
                  <a:moveTo>
                    <a:pt x="478" y="252"/>
                  </a:moveTo>
                  <a:cubicBezTo>
                    <a:pt x="480" y="254"/>
                    <a:pt x="483" y="256"/>
                    <a:pt x="486" y="258"/>
                  </a:cubicBezTo>
                  <a:cubicBezTo>
                    <a:pt x="484" y="261"/>
                    <a:pt x="483" y="264"/>
                    <a:pt x="481" y="268"/>
                  </a:cubicBezTo>
                  <a:cubicBezTo>
                    <a:pt x="481" y="268"/>
                    <a:pt x="481" y="267"/>
                    <a:pt x="481" y="267"/>
                  </a:cubicBezTo>
                  <a:cubicBezTo>
                    <a:pt x="480" y="270"/>
                    <a:pt x="480" y="270"/>
                    <a:pt x="480" y="270"/>
                  </a:cubicBezTo>
                  <a:cubicBezTo>
                    <a:pt x="480" y="270"/>
                    <a:pt x="480" y="270"/>
                    <a:pt x="480" y="270"/>
                  </a:cubicBezTo>
                  <a:cubicBezTo>
                    <a:pt x="479" y="273"/>
                    <a:pt x="478" y="275"/>
                    <a:pt x="477" y="278"/>
                  </a:cubicBezTo>
                  <a:cubicBezTo>
                    <a:pt x="477" y="275"/>
                    <a:pt x="477" y="272"/>
                    <a:pt x="477" y="269"/>
                  </a:cubicBezTo>
                  <a:cubicBezTo>
                    <a:pt x="477" y="264"/>
                    <a:pt x="477" y="258"/>
                    <a:pt x="478" y="252"/>
                  </a:cubicBezTo>
                  <a:close/>
                  <a:moveTo>
                    <a:pt x="488" y="260"/>
                  </a:moveTo>
                  <a:cubicBezTo>
                    <a:pt x="488" y="260"/>
                    <a:pt x="488" y="261"/>
                    <a:pt x="488" y="261"/>
                  </a:cubicBezTo>
                  <a:cubicBezTo>
                    <a:pt x="488" y="261"/>
                    <a:pt x="488" y="260"/>
                    <a:pt x="488" y="260"/>
                  </a:cubicBezTo>
                  <a:cubicBezTo>
                    <a:pt x="488" y="260"/>
                    <a:pt x="488" y="260"/>
                    <a:pt x="488" y="260"/>
                  </a:cubicBezTo>
                  <a:close/>
                  <a:moveTo>
                    <a:pt x="489" y="260"/>
                  </a:moveTo>
                  <a:cubicBezTo>
                    <a:pt x="491" y="262"/>
                    <a:pt x="494" y="264"/>
                    <a:pt x="496" y="266"/>
                  </a:cubicBezTo>
                  <a:cubicBezTo>
                    <a:pt x="495" y="270"/>
                    <a:pt x="493" y="274"/>
                    <a:pt x="492" y="278"/>
                  </a:cubicBezTo>
                  <a:cubicBezTo>
                    <a:pt x="490" y="275"/>
                    <a:pt x="488" y="273"/>
                    <a:pt x="486" y="271"/>
                  </a:cubicBezTo>
                  <a:cubicBezTo>
                    <a:pt x="486" y="268"/>
                    <a:pt x="487" y="265"/>
                    <a:pt x="488" y="262"/>
                  </a:cubicBezTo>
                  <a:cubicBezTo>
                    <a:pt x="488" y="262"/>
                    <a:pt x="488" y="261"/>
                    <a:pt x="489" y="260"/>
                  </a:cubicBezTo>
                  <a:close/>
                  <a:moveTo>
                    <a:pt x="490" y="258"/>
                  </a:moveTo>
                  <a:cubicBezTo>
                    <a:pt x="492" y="255"/>
                    <a:pt x="495" y="251"/>
                    <a:pt x="499" y="247"/>
                  </a:cubicBezTo>
                  <a:cubicBezTo>
                    <a:pt x="501" y="248"/>
                    <a:pt x="503" y="249"/>
                    <a:pt x="504" y="249"/>
                  </a:cubicBezTo>
                  <a:cubicBezTo>
                    <a:pt x="502" y="254"/>
                    <a:pt x="500" y="259"/>
                    <a:pt x="497" y="263"/>
                  </a:cubicBezTo>
                  <a:cubicBezTo>
                    <a:pt x="495" y="262"/>
                    <a:pt x="493" y="260"/>
                    <a:pt x="490" y="258"/>
                  </a:cubicBezTo>
                  <a:close/>
                  <a:moveTo>
                    <a:pt x="511" y="234"/>
                  </a:moveTo>
                  <a:cubicBezTo>
                    <a:pt x="516" y="230"/>
                    <a:pt x="521" y="225"/>
                    <a:pt x="528" y="220"/>
                  </a:cubicBezTo>
                  <a:cubicBezTo>
                    <a:pt x="528" y="220"/>
                    <a:pt x="528" y="220"/>
                    <a:pt x="528" y="220"/>
                  </a:cubicBezTo>
                  <a:cubicBezTo>
                    <a:pt x="523" y="225"/>
                    <a:pt x="518" y="230"/>
                    <a:pt x="513" y="236"/>
                  </a:cubicBezTo>
                  <a:cubicBezTo>
                    <a:pt x="512" y="235"/>
                    <a:pt x="511" y="235"/>
                    <a:pt x="511" y="234"/>
                  </a:cubicBezTo>
                  <a:close/>
                  <a:moveTo>
                    <a:pt x="538" y="213"/>
                  </a:moveTo>
                  <a:cubicBezTo>
                    <a:pt x="540" y="212"/>
                    <a:pt x="543" y="211"/>
                    <a:pt x="545" y="210"/>
                  </a:cubicBezTo>
                  <a:cubicBezTo>
                    <a:pt x="545" y="210"/>
                    <a:pt x="546" y="210"/>
                    <a:pt x="546" y="210"/>
                  </a:cubicBezTo>
                  <a:cubicBezTo>
                    <a:pt x="543" y="211"/>
                    <a:pt x="541" y="212"/>
                    <a:pt x="538" y="213"/>
                  </a:cubicBezTo>
                  <a:close/>
                  <a:moveTo>
                    <a:pt x="548" y="208"/>
                  </a:moveTo>
                  <a:cubicBezTo>
                    <a:pt x="551" y="207"/>
                    <a:pt x="555" y="205"/>
                    <a:pt x="558" y="203"/>
                  </a:cubicBezTo>
                  <a:cubicBezTo>
                    <a:pt x="559" y="203"/>
                    <a:pt x="559" y="203"/>
                    <a:pt x="559" y="203"/>
                  </a:cubicBezTo>
                  <a:cubicBezTo>
                    <a:pt x="559" y="203"/>
                    <a:pt x="559" y="203"/>
                    <a:pt x="559" y="203"/>
                  </a:cubicBezTo>
                  <a:cubicBezTo>
                    <a:pt x="578" y="212"/>
                    <a:pt x="599" y="221"/>
                    <a:pt x="615" y="233"/>
                  </a:cubicBezTo>
                  <a:cubicBezTo>
                    <a:pt x="607" y="234"/>
                    <a:pt x="597" y="236"/>
                    <a:pt x="588" y="238"/>
                  </a:cubicBezTo>
                  <a:cubicBezTo>
                    <a:pt x="586" y="235"/>
                    <a:pt x="584" y="232"/>
                    <a:pt x="581" y="230"/>
                  </a:cubicBezTo>
                  <a:cubicBezTo>
                    <a:pt x="576" y="226"/>
                    <a:pt x="571" y="223"/>
                    <a:pt x="566" y="219"/>
                  </a:cubicBezTo>
                  <a:cubicBezTo>
                    <a:pt x="562" y="216"/>
                    <a:pt x="557" y="214"/>
                    <a:pt x="553" y="211"/>
                  </a:cubicBezTo>
                  <a:cubicBezTo>
                    <a:pt x="554" y="211"/>
                    <a:pt x="555" y="211"/>
                    <a:pt x="557" y="211"/>
                  </a:cubicBezTo>
                  <a:cubicBezTo>
                    <a:pt x="557" y="211"/>
                    <a:pt x="557" y="211"/>
                    <a:pt x="557" y="211"/>
                  </a:cubicBezTo>
                  <a:cubicBezTo>
                    <a:pt x="557" y="209"/>
                    <a:pt x="557" y="209"/>
                    <a:pt x="557" y="209"/>
                  </a:cubicBezTo>
                  <a:cubicBezTo>
                    <a:pt x="557" y="209"/>
                    <a:pt x="557" y="209"/>
                    <a:pt x="557" y="209"/>
                  </a:cubicBezTo>
                  <a:cubicBezTo>
                    <a:pt x="554" y="209"/>
                    <a:pt x="552" y="209"/>
                    <a:pt x="549" y="209"/>
                  </a:cubicBezTo>
                  <a:cubicBezTo>
                    <a:pt x="549" y="209"/>
                    <a:pt x="548" y="209"/>
                    <a:pt x="548" y="208"/>
                  </a:cubicBezTo>
                  <a:close/>
                  <a:moveTo>
                    <a:pt x="622" y="235"/>
                  </a:moveTo>
                  <a:cubicBezTo>
                    <a:pt x="622" y="235"/>
                    <a:pt x="622" y="235"/>
                    <a:pt x="622" y="235"/>
                  </a:cubicBezTo>
                  <a:cubicBezTo>
                    <a:pt x="622" y="235"/>
                    <a:pt x="622" y="235"/>
                    <a:pt x="622" y="235"/>
                  </a:cubicBezTo>
                  <a:cubicBezTo>
                    <a:pt x="622" y="235"/>
                    <a:pt x="622" y="235"/>
                    <a:pt x="622" y="235"/>
                  </a:cubicBezTo>
                  <a:close/>
                  <a:moveTo>
                    <a:pt x="609" y="239"/>
                  </a:moveTo>
                  <a:cubicBezTo>
                    <a:pt x="609" y="239"/>
                    <a:pt x="609" y="239"/>
                    <a:pt x="608" y="239"/>
                  </a:cubicBezTo>
                  <a:cubicBezTo>
                    <a:pt x="607" y="239"/>
                    <a:pt x="605" y="239"/>
                    <a:pt x="604" y="239"/>
                  </a:cubicBezTo>
                  <a:cubicBezTo>
                    <a:pt x="600" y="239"/>
                    <a:pt x="597" y="239"/>
                    <a:pt x="592" y="240"/>
                  </a:cubicBezTo>
                  <a:cubicBezTo>
                    <a:pt x="601" y="238"/>
                    <a:pt x="610" y="236"/>
                    <a:pt x="618" y="235"/>
                  </a:cubicBezTo>
                  <a:cubicBezTo>
                    <a:pt x="619" y="236"/>
                    <a:pt x="619" y="236"/>
                    <a:pt x="619" y="236"/>
                  </a:cubicBezTo>
                  <a:cubicBezTo>
                    <a:pt x="616" y="237"/>
                    <a:pt x="613" y="238"/>
                    <a:pt x="609" y="239"/>
                  </a:cubicBezTo>
                  <a:close/>
                  <a:moveTo>
                    <a:pt x="602" y="242"/>
                  </a:moveTo>
                  <a:cubicBezTo>
                    <a:pt x="595" y="244"/>
                    <a:pt x="588" y="247"/>
                    <a:pt x="581" y="250"/>
                  </a:cubicBezTo>
                  <a:cubicBezTo>
                    <a:pt x="580" y="250"/>
                    <a:pt x="580" y="250"/>
                    <a:pt x="580" y="250"/>
                  </a:cubicBezTo>
                  <a:cubicBezTo>
                    <a:pt x="580" y="250"/>
                    <a:pt x="580" y="250"/>
                    <a:pt x="580" y="250"/>
                  </a:cubicBezTo>
                  <a:cubicBezTo>
                    <a:pt x="579" y="250"/>
                    <a:pt x="579" y="250"/>
                    <a:pt x="579" y="250"/>
                  </a:cubicBezTo>
                  <a:cubicBezTo>
                    <a:pt x="576" y="250"/>
                    <a:pt x="574" y="250"/>
                    <a:pt x="571" y="251"/>
                  </a:cubicBezTo>
                  <a:cubicBezTo>
                    <a:pt x="571" y="250"/>
                    <a:pt x="571" y="250"/>
                    <a:pt x="571" y="250"/>
                  </a:cubicBezTo>
                  <a:cubicBezTo>
                    <a:pt x="571" y="250"/>
                    <a:pt x="571" y="250"/>
                    <a:pt x="571" y="250"/>
                  </a:cubicBezTo>
                  <a:cubicBezTo>
                    <a:pt x="570" y="249"/>
                    <a:pt x="568" y="248"/>
                    <a:pt x="567" y="247"/>
                  </a:cubicBezTo>
                  <a:cubicBezTo>
                    <a:pt x="580" y="244"/>
                    <a:pt x="593" y="242"/>
                    <a:pt x="602" y="242"/>
                  </a:cubicBezTo>
                  <a:close/>
                  <a:moveTo>
                    <a:pt x="496" y="311"/>
                  </a:moveTo>
                  <a:cubicBezTo>
                    <a:pt x="496" y="312"/>
                    <a:pt x="496" y="313"/>
                    <a:pt x="496" y="314"/>
                  </a:cubicBezTo>
                  <a:cubicBezTo>
                    <a:pt x="496" y="314"/>
                    <a:pt x="495" y="314"/>
                    <a:pt x="495" y="313"/>
                  </a:cubicBezTo>
                  <a:cubicBezTo>
                    <a:pt x="495" y="312"/>
                    <a:pt x="495" y="311"/>
                    <a:pt x="495" y="310"/>
                  </a:cubicBezTo>
                  <a:cubicBezTo>
                    <a:pt x="495" y="310"/>
                    <a:pt x="495" y="311"/>
                    <a:pt x="496" y="311"/>
                  </a:cubicBezTo>
                  <a:close/>
                  <a:moveTo>
                    <a:pt x="489" y="348"/>
                  </a:moveTo>
                  <a:cubicBezTo>
                    <a:pt x="490" y="350"/>
                    <a:pt x="489" y="352"/>
                    <a:pt x="489" y="354"/>
                  </a:cubicBezTo>
                  <a:cubicBezTo>
                    <a:pt x="489" y="353"/>
                    <a:pt x="488" y="352"/>
                    <a:pt x="488" y="352"/>
                  </a:cubicBezTo>
                  <a:cubicBezTo>
                    <a:pt x="488" y="350"/>
                    <a:pt x="487" y="349"/>
                    <a:pt x="487" y="347"/>
                  </a:cubicBezTo>
                  <a:cubicBezTo>
                    <a:pt x="488" y="347"/>
                    <a:pt x="489" y="348"/>
                    <a:pt x="489" y="348"/>
                  </a:cubicBezTo>
                  <a:close/>
                  <a:moveTo>
                    <a:pt x="489" y="358"/>
                  </a:moveTo>
                  <a:cubicBezTo>
                    <a:pt x="489" y="359"/>
                    <a:pt x="488" y="361"/>
                    <a:pt x="488" y="363"/>
                  </a:cubicBezTo>
                  <a:cubicBezTo>
                    <a:pt x="488" y="361"/>
                    <a:pt x="487" y="360"/>
                    <a:pt x="487" y="358"/>
                  </a:cubicBezTo>
                  <a:cubicBezTo>
                    <a:pt x="487" y="357"/>
                    <a:pt x="487" y="357"/>
                    <a:pt x="488" y="356"/>
                  </a:cubicBezTo>
                  <a:cubicBezTo>
                    <a:pt x="488" y="356"/>
                    <a:pt x="488" y="357"/>
                    <a:pt x="489" y="358"/>
                  </a:cubicBezTo>
                  <a:close/>
                  <a:moveTo>
                    <a:pt x="485" y="369"/>
                  </a:moveTo>
                  <a:cubicBezTo>
                    <a:pt x="485" y="369"/>
                    <a:pt x="485" y="369"/>
                    <a:pt x="485" y="369"/>
                  </a:cubicBezTo>
                  <a:cubicBezTo>
                    <a:pt x="485" y="369"/>
                    <a:pt x="485" y="368"/>
                    <a:pt x="485" y="368"/>
                  </a:cubicBezTo>
                  <a:cubicBezTo>
                    <a:pt x="485" y="368"/>
                    <a:pt x="485" y="368"/>
                    <a:pt x="485" y="368"/>
                  </a:cubicBezTo>
                  <a:cubicBezTo>
                    <a:pt x="485" y="368"/>
                    <a:pt x="485" y="368"/>
                    <a:pt x="485" y="368"/>
                  </a:cubicBezTo>
                  <a:cubicBezTo>
                    <a:pt x="485" y="368"/>
                    <a:pt x="485" y="368"/>
                    <a:pt x="485" y="369"/>
                  </a:cubicBezTo>
                  <a:close/>
                  <a:moveTo>
                    <a:pt x="378" y="320"/>
                  </a:moveTo>
                  <a:cubicBezTo>
                    <a:pt x="381" y="320"/>
                    <a:pt x="384" y="319"/>
                    <a:pt x="388" y="319"/>
                  </a:cubicBezTo>
                  <a:cubicBezTo>
                    <a:pt x="388" y="319"/>
                    <a:pt x="388" y="319"/>
                    <a:pt x="389" y="319"/>
                  </a:cubicBezTo>
                  <a:cubicBezTo>
                    <a:pt x="408" y="320"/>
                    <a:pt x="428" y="320"/>
                    <a:pt x="447" y="319"/>
                  </a:cubicBezTo>
                  <a:cubicBezTo>
                    <a:pt x="449" y="320"/>
                    <a:pt x="450" y="321"/>
                    <a:pt x="452" y="322"/>
                  </a:cubicBezTo>
                  <a:cubicBezTo>
                    <a:pt x="439" y="322"/>
                    <a:pt x="411" y="321"/>
                    <a:pt x="378" y="320"/>
                  </a:cubicBezTo>
                  <a:close/>
                  <a:moveTo>
                    <a:pt x="611" y="158"/>
                  </a:moveTo>
                  <a:cubicBezTo>
                    <a:pt x="610" y="158"/>
                    <a:pt x="609" y="157"/>
                    <a:pt x="608" y="157"/>
                  </a:cubicBezTo>
                  <a:cubicBezTo>
                    <a:pt x="606" y="156"/>
                    <a:pt x="605" y="155"/>
                    <a:pt x="603" y="154"/>
                  </a:cubicBezTo>
                  <a:cubicBezTo>
                    <a:pt x="606" y="155"/>
                    <a:pt x="608" y="156"/>
                    <a:pt x="611" y="158"/>
                  </a:cubicBezTo>
                  <a:cubicBezTo>
                    <a:pt x="611" y="158"/>
                    <a:pt x="611" y="158"/>
                    <a:pt x="611" y="158"/>
                  </a:cubicBezTo>
                  <a:close/>
                  <a:moveTo>
                    <a:pt x="584" y="146"/>
                  </a:moveTo>
                  <a:cubicBezTo>
                    <a:pt x="583" y="145"/>
                    <a:pt x="582" y="145"/>
                    <a:pt x="581" y="144"/>
                  </a:cubicBezTo>
                  <a:cubicBezTo>
                    <a:pt x="576" y="140"/>
                    <a:pt x="571" y="136"/>
                    <a:pt x="566" y="132"/>
                  </a:cubicBezTo>
                  <a:cubicBezTo>
                    <a:pt x="572" y="137"/>
                    <a:pt x="578" y="141"/>
                    <a:pt x="584" y="146"/>
                  </a:cubicBezTo>
                  <a:close/>
                  <a:moveTo>
                    <a:pt x="599" y="156"/>
                  </a:moveTo>
                  <a:cubicBezTo>
                    <a:pt x="603" y="158"/>
                    <a:pt x="606" y="160"/>
                    <a:pt x="609" y="162"/>
                  </a:cubicBezTo>
                  <a:cubicBezTo>
                    <a:pt x="607" y="161"/>
                    <a:pt x="605" y="161"/>
                    <a:pt x="603" y="160"/>
                  </a:cubicBezTo>
                  <a:cubicBezTo>
                    <a:pt x="603" y="160"/>
                    <a:pt x="602" y="159"/>
                    <a:pt x="602" y="159"/>
                  </a:cubicBezTo>
                  <a:cubicBezTo>
                    <a:pt x="599" y="157"/>
                    <a:pt x="597" y="155"/>
                    <a:pt x="594" y="153"/>
                  </a:cubicBezTo>
                  <a:cubicBezTo>
                    <a:pt x="596" y="154"/>
                    <a:pt x="598" y="155"/>
                    <a:pt x="599" y="156"/>
                  </a:cubicBezTo>
                  <a:close/>
                  <a:moveTo>
                    <a:pt x="574" y="145"/>
                  </a:moveTo>
                  <a:cubicBezTo>
                    <a:pt x="572" y="144"/>
                    <a:pt x="571" y="143"/>
                    <a:pt x="570" y="142"/>
                  </a:cubicBezTo>
                  <a:cubicBezTo>
                    <a:pt x="571" y="143"/>
                    <a:pt x="573" y="144"/>
                    <a:pt x="574" y="145"/>
                  </a:cubicBezTo>
                  <a:close/>
                  <a:moveTo>
                    <a:pt x="611" y="165"/>
                  </a:moveTo>
                  <a:cubicBezTo>
                    <a:pt x="611" y="165"/>
                    <a:pt x="611" y="165"/>
                    <a:pt x="611" y="165"/>
                  </a:cubicBezTo>
                  <a:cubicBezTo>
                    <a:pt x="611" y="165"/>
                    <a:pt x="611" y="165"/>
                    <a:pt x="610" y="165"/>
                  </a:cubicBezTo>
                  <a:cubicBezTo>
                    <a:pt x="611" y="165"/>
                    <a:pt x="611" y="165"/>
                    <a:pt x="611" y="165"/>
                  </a:cubicBezTo>
                  <a:close/>
                  <a:moveTo>
                    <a:pt x="665" y="195"/>
                  </a:moveTo>
                  <a:cubicBezTo>
                    <a:pt x="662" y="195"/>
                    <a:pt x="659" y="196"/>
                    <a:pt x="658" y="192"/>
                  </a:cubicBezTo>
                  <a:cubicBezTo>
                    <a:pt x="657" y="189"/>
                    <a:pt x="657" y="186"/>
                    <a:pt x="655" y="184"/>
                  </a:cubicBezTo>
                  <a:cubicBezTo>
                    <a:pt x="660" y="187"/>
                    <a:pt x="663" y="191"/>
                    <a:pt x="665" y="195"/>
                  </a:cubicBezTo>
                  <a:close/>
                  <a:moveTo>
                    <a:pt x="649" y="211"/>
                  </a:moveTo>
                  <a:cubicBezTo>
                    <a:pt x="640" y="206"/>
                    <a:pt x="632" y="201"/>
                    <a:pt x="624" y="196"/>
                  </a:cubicBezTo>
                  <a:cubicBezTo>
                    <a:pt x="623" y="193"/>
                    <a:pt x="619" y="190"/>
                    <a:pt x="611" y="188"/>
                  </a:cubicBezTo>
                  <a:cubicBezTo>
                    <a:pt x="610" y="187"/>
                    <a:pt x="609" y="187"/>
                    <a:pt x="607" y="186"/>
                  </a:cubicBezTo>
                  <a:cubicBezTo>
                    <a:pt x="607" y="188"/>
                    <a:pt x="607" y="188"/>
                    <a:pt x="607" y="188"/>
                  </a:cubicBezTo>
                  <a:cubicBezTo>
                    <a:pt x="596" y="187"/>
                    <a:pt x="581" y="188"/>
                    <a:pt x="560" y="196"/>
                  </a:cubicBezTo>
                  <a:cubicBezTo>
                    <a:pt x="553" y="198"/>
                    <a:pt x="547" y="201"/>
                    <a:pt x="541" y="204"/>
                  </a:cubicBezTo>
                  <a:cubicBezTo>
                    <a:pt x="539" y="203"/>
                    <a:pt x="537" y="202"/>
                    <a:pt x="535" y="201"/>
                  </a:cubicBezTo>
                  <a:cubicBezTo>
                    <a:pt x="534" y="203"/>
                    <a:pt x="534" y="203"/>
                    <a:pt x="534" y="203"/>
                  </a:cubicBezTo>
                  <a:cubicBezTo>
                    <a:pt x="535" y="204"/>
                    <a:pt x="537" y="205"/>
                    <a:pt x="538" y="206"/>
                  </a:cubicBezTo>
                  <a:cubicBezTo>
                    <a:pt x="533" y="209"/>
                    <a:pt x="529" y="212"/>
                    <a:pt x="525" y="216"/>
                  </a:cubicBezTo>
                  <a:cubicBezTo>
                    <a:pt x="520" y="213"/>
                    <a:pt x="515" y="210"/>
                    <a:pt x="512" y="209"/>
                  </a:cubicBezTo>
                  <a:cubicBezTo>
                    <a:pt x="511" y="211"/>
                    <a:pt x="511" y="211"/>
                    <a:pt x="511" y="211"/>
                  </a:cubicBezTo>
                  <a:cubicBezTo>
                    <a:pt x="514" y="213"/>
                    <a:pt x="518" y="215"/>
                    <a:pt x="522" y="217"/>
                  </a:cubicBezTo>
                  <a:cubicBezTo>
                    <a:pt x="517" y="222"/>
                    <a:pt x="512" y="227"/>
                    <a:pt x="508" y="232"/>
                  </a:cubicBezTo>
                  <a:cubicBezTo>
                    <a:pt x="503" y="229"/>
                    <a:pt x="498" y="225"/>
                    <a:pt x="494" y="222"/>
                  </a:cubicBezTo>
                  <a:cubicBezTo>
                    <a:pt x="493" y="224"/>
                    <a:pt x="493" y="224"/>
                    <a:pt x="493" y="224"/>
                  </a:cubicBezTo>
                  <a:cubicBezTo>
                    <a:pt x="497" y="227"/>
                    <a:pt x="501" y="231"/>
                    <a:pt x="506" y="234"/>
                  </a:cubicBezTo>
                  <a:cubicBezTo>
                    <a:pt x="503" y="237"/>
                    <a:pt x="501" y="240"/>
                    <a:pt x="498" y="244"/>
                  </a:cubicBezTo>
                  <a:cubicBezTo>
                    <a:pt x="498" y="243"/>
                    <a:pt x="497" y="243"/>
                    <a:pt x="496" y="243"/>
                  </a:cubicBezTo>
                  <a:cubicBezTo>
                    <a:pt x="496" y="243"/>
                    <a:pt x="496" y="243"/>
                    <a:pt x="496" y="243"/>
                  </a:cubicBezTo>
                  <a:cubicBezTo>
                    <a:pt x="496" y="242"/>
                    <a:pt x="496" y="242"/>
                    <a:pt x="496" y="242"/>
                  </a:cubicBezTo>
                  <a:cubicBezTo>
                    <a:pt x="495" y="242"/>
                    <a:pt x="494" y="242"/>
                    <a:pt x="494" y="242"/>
                  </a:cubicBezTo>
                  <a:cubicBezTo>
                    <a:pt x="493" y="242"/>
                    <a:pt x="493" y="242"/>
                    <a:pt x="492" y="241"/>
                  </a:cubicBezTo>
                  <a:cubicBezTo>
                    <a:pt x="492" y="242"/>
                    <a:pt x="492" y="242"/>
                    <a:pt x="492" y="242"/>
                  </a:cubicBezTo>
                  <a:cubicBezTo>
                    <a:pt x="491" y="242"/>
                    <a:pt x="491" y="242"/>
                    <a:pt x="491" y="242"/>
                  </a:cubicBezTo>
                  <a:cubicBezTo>
                    <a:pt x="491" y="242"/>
                    <a:pt x="490" y="243"/>
                    <a:pt x="490" y="243"/>
                  </a:cubicBezTo>
                  <a:cubicBezTo>
                    <a:pt x="491" y="243"/>
                    <a:pt x="491" y="244"/>
                    <a:pt x="491" y="244"/>
                  </a:cubicBezTo>
                  <a:cubicBezTo>
                    <a:pt x="491" y="244"/>
                    <a:pt x="491" y="244"/>
                    <a:pt x="491" y="244"/>
                  </a:cubicBezTo>
                  <a:cubicBezTo>
                    <a:pt x="491" y="244"/>
                    <a:pt x="492" y="245"/>
                    <a:pt x="492" y="245"/>
                  </a:cubicBezTo>
                  <a:cubicBezTo>
                    <a:pt x="493" y="245"/>
                    <a:pt x="494" y="246"/>
                    <a:pt x="495" y="247"/>
                  </a:cubicBezTo>
                  <a:cubicBezTo>
                    <a:pt x="496" y="245"/>
                    <a:pt x="496" y="245"/>
                    <a:pt x="496" y="245"/>
                  </a:cubicBezTo>
                  <a:cubicBezTo>
                    <a:pt x="496" y="245"/>
                    <a:pt x="497" y="246"/>
                    <a:pt x="497" y="246"/>
                  </a:cubicBezTo>
                  <a:cubicBezTo>
                    <a:pt x="494" y="250"/>
                    <a:pt x="491" y="255"/>
                    <a:pt x="490" y="258"/>
                  </a:cubicBezTo>
                  <a:cubicBezTo>
                    <a:pt x="486" y="255"/>
                    <a:pt x="482" y="253"/>
                    <a:pt x="479" y="250"/>
                  </a:cubicBezTo>
                  <a:cubicBezTo>
                    <a:pt x="478" y="250"/>
                    <a:pt x="478" y="250"/>
                    <a:pt x="478" y="250"/>
                  </a:cubicBezTo>
                  <a:cubicBezTo>
                    <a:pt x="479" y="244"/>
                    <a:pt x="480" y="237"/>
                    <a:pt x="481" y="230"/>
                  </a:cubicBezTo>
                  <a:cubicBezTo>
                    <a:pt x="491" y="210"/>
                    <a:pt x="511" y="192"/>
                    <a:pt x="544" y="182"/>
                  </a:cubicBezTo>
                  <a:cubicBezTo>
                    <a:pt x="574" y="174"/>
                    <a:pt x="596" y="171"/>
                    <a:pt x="613" y="172"/>
                  </a:cubicBezTo>
                  <a:cubicBezTo>
                    <a:pt x="619" y="175"/>
                    <a:pt x="624" y="179"/>
                    <a:pt x="630" y="182"/>
                  </a:cubicBezTo>
                  <a:cubicBezTo>
                    <a:pt x="631" y="180"/>
                    <a:pt x="631" y="180"/>
                    <a:pt x="631" y="180"/>
                  </a:cubicBezTo>
                  <a:cubicBezTo>
                    <a:pt x="628" y="177"/>
                    <a:pt x="624" y="175"/>
                    <a:pt x="620" y="172"/>
                  </a:cubicBezTo>
                  <a:cubicBezTo>
                    <a:pt x="624" y="173"/>
                    <a:pt x="628" y="173"/>
                    <a:pt x="632" y="174"/>
                  </a:cubicBezTo>
                  <a:cubicBezTo>
                    <a:pt x="633" y="174"/>
                    <a:pt x="634" y="175"/>
                    <a:pt x="636" y="176"/>
                  </a:cubicBezTo>
                  <a:cubicBezTo>
                    <a:pt x="636" y="176"/>
                    <a:pt x="637" y="176"/>
                    <a:pt x="637" y="176"/>
                  </a:cubicBezTo>
                  <a:cubicBezTo>
                    <a:pt x="638" y="176"/>
                    <a:pt x="638" y="175"/>
                    <a:pt x="638" y="175"/>
                  </a:cubicBezTo>
                  <a:cubicBezTo>
                    <a:pt x="642" y="177"/>
                    <a:pt x="645" y="178"/>
                    <a:pt x="648" y="179"/>
                  </a:cubicBezTo>
                  <a:cubicBezTo>
                    <a:pt x="649" y="180"/>
                    <a:pt x="650" y="182"/>
                    <a:pt x="651" y="184"/>
                  </a:cubicBezTo>
                  <a:cubicBezTo>
                    <a:pt x="653" y="187"/>
                    <a:pt x="654" y="191"/>
                    <a:pt x="654" y="195"/>
                  </a:cubicBezTo>
                  <a:cubicBezTo>
                    <a:pt x="655" y="196"/>
                    <a:pt x="655" y="198"/>
                    <a:pt x="656" y="199"/>
                  </a:cubicBezTo>
                  <a:cubicBezTo>
                    <a:pt x="658" y="201"/>
                    <a:pt x="661" y="199"/>
                    <a:pt x="664" y="199"/>
                  </a:cubicBezTo>
                  <a:cubicBezTo>
                    <a:pt x="665" y="198"/>
                    <a:pt x="661" y="204"/>
                    <a:pt x="661" y="204"/>
                  </a:cubicBezTo>
                  <a:cubicBezTo>
                    <a:pt x="660" y="205"/>
                    <a:pt x="660" y="206"/>
                    <a:pt x="660" y="207"/>
                  </a:cubicBezTo>
                  <a:cubicBezTo>
                    <a:pt x="660" y="207"/>
                    <a:pt x="660" y="208"/>
                    <a:pt x="660" y="208"/>
                  </a:cubicBezTo>
                  <a:cubicBezTo>
                    <a:pt x="656" y="210"/>
                    <a:pt x="652" y="211"/>
                    <a:pt x="649" y="211"/>
                  </a:cubicBezTo>
                  <a:close/>
                  <a:moveTo>
                    <a:pt x="673" y="225"/>
                  </a:moveTo>
                  <a:cubicBezTo>
                    <a:pt x="667" y="225"/>
                    <a:pt x="661" y="226"/>
                    <a:pt x="655" y="227"/>
                  </a:cubicBezTo>
                  <a:cubicBezTo>
                    <a:pt x="655" y="227"/>
                    <a:pt x="655" y="227"/>
                    <a:pt x="655" y="227"/>
                  </a:cubicBezTo>
                  <a:cubicBezTo>
                    <a:pt x="652" y="221"/>
                    <a:pt x="646" y="215"/>
                    <a:pt x="640" y="209"/>
                  </a:cubicBezTo>
                  <a:cubicBezTo>
                    <a:pt x="651" y="215"/>
                    <a:pt x="661" y="221"/>
                    <a:pt x="673" y="225"/>
                  </a:cubicBezTo>
                  <a:close/>
                  <a:moveTo>
                    <a:pt x="493" y="322"/>
                  </a:moveTo>
                  <a:cubicBezTo>
                    <a:pt x="493" y="320"/>
                    <a:pt x="492" y="319"/>
                    <a:pt x="491" y="318"/>
                  </a:cubicBezTo>
                  <a:cubicBezTo>
                    <a:pt x="490" y="317"/>
                    <a:pt x="490" y="316"/>
                    <a:pt x="490" y="315"/>
                  </a:cubicBezTo>
                  <a:cubicBezTo>
                    <a:pt x="490" y="315"/>
                    <a:pt x="490" y="315"/>
                    <a:pt x="490" y="315"/>
                  </a:cubicBezTo>
                  <a:cubicBezTo>
                    <a:pt x="491" y="315"/>
                    <a:pt x="491" y="315"/>
                    <a:pt x="492" y="316"/>
                  </a:cubicBezTo>
                  <a:cubicBezTo>
                    <a:pt x="492" y="316"/>
                    <a:pt x="492" y="316"/>
                    <a:pt x="492" y="316"/>
                  </a:cubicBezTo>
                  <a:cubicBezTo>
                    <a:pt x="492" y="316"/>
                    <a:pt x="493" y="317"/>
                    <a:pt x="493" y="317"/>
                  </a:cubicBezTo>
                  <a:cubicBezTo>
                    <a:pt x="493" y="319"/>
                    <a:pt x="494" y="321"/>
                    <a:pt x="494" y="322"/>
                  </a:cubicBezTo>
                  <a:lnTo>
                    <a:pt x="493" y="322"/>
                  </a:lnTo>
                  <a:close/>
                  <a:moveTo>
                    <a:pt x="495" y="368"/>
                  </a:moveTo>
                  <a:cubicBezTo>
                    <a:pt x="495" y="367"/>
                    <a:pt x="495" y="367"/>
                    <a:pt x="495" y="367"/>
                  </a:cubicBezTo>
                  <a:cubicBezTo>
                    <a:pt x="495" y="367"/>
                    <a:pt x="495" y="367"/>
                    <a:pt x="496" y="368"/>
                  </a:cubicBezTo>
                  <a:cubicBezTo>
                    <a:pt x="495" y="368"/>
                    <a:pt x="495" y="368"/>
                    <a:pt x="495" y="368"/>
                  </a:cubicBezTo>
                  <a:close/>
                  <a:moveTo>
                    <a:pt x="475" y="376"/>
                  </a:moveTo>
                  <a:cubicBezTo>
                    <a:pt x="475" y="375"/>
                    <a:pt x="476" y="375"/>
                    <a:pt x="476" y="375"/>
                  </a:cubicBezTo>
                  <a:cubicBezTo>
                    <a:pt x="476" y="375"/>
                    <a:pt x="476" y="375"/>
                    <a:pt x="476" y="375"/>
                  </a:cubicBezTo>
                  <a:cubicBezTo>
                    <a:pt x="476" y="375"/>
                    <a:pt x="476" y="376"/>
                    <a:pt x="475" y="376"/>
                  </a:cubicBezTo>
                  <a:close/>
                  <a:moveTo>
                    <a:pt x="473" y="464"/>
                  </a:moveTo>
                  <a:cubicBezTo>
                    <a:pt x="472" y="463"/>
                    <a:pt x="471" y="462"/>
                    <a:pt x="469" y="461"/>
                  </a:cubicBezTo>
                  <a:cubicBezTo>
                    <a:pt x="471" y="461"/>
                    <a:pt x="472" y="460"/>
                    <a:pt x="473" y="459"/>
                  </a:cubicBezTo>
                  <a:cubicBezTo>
                    <a:pt x="473" y="461"/>
                    <a:pt x="473" y="463"/>
                    <a:pt x="473" y="464"/>
                  </a:cubicBezTo>
                  <a:close/>
                  <a:moveTo>
                    <a:pt x="460" y="463"/>
                  </a:moveTo>
                  <a:cubicBezTo>
                    <a:pt x="459" y="461"/>
                    <a:pt x="459" y="459"/>
                    <a:pt x="459" y="458"/>
                  </a:cubicBezTo>
                  <a:cubicBezTo>
                    <a:pt x="461" y="459"/>
                    <a:pt x="462" y="460"/>
                    <a:pt x="464" y="461"/>
                  </a:cubicBezTo>
                  <a:cubicBezTo>
                    <a:pt x="464" y="461"/>
                    <a:pt x="464" y="461"/>
                    <a:pt x="464" y="461"/>
                  </a:cubicBezTo>
                  <a:cubicBezTo>
                    <a:pt x="463" y="462"/>
                    <a:pt x="462" y="463"/>
                    <a:pt x="462" y="463"/>
                  </a:cubicBezTo>
                  <a:cubicBezTo>
                    <a:pt x="461" y="463"/>
                    <a:pt x="460" y="463"/>
                    <a:pt x="460" y="463"/>
                  </a:cubicBezTo>
                  <a:close/>
                  <a:moveTo>
                    <a:pt x="457" y="463"/>
                  </a:moveTo>
                  <a:cubicBezTo>
                    <a:pt x="453" y="462"/>
                    <a:pt x="448" y="462"/>
                    <a:pt x="444" y="461"/>
                  </a:cubicBezTo>
                  <a:cubicBezTo>
                    <a:pt x="444" y="461"/>
                    <a:pt x="444" y="461"/>
                    <a:pt x="444" y="461"/>
                  </a:cubicBezTo>
                  <a:cubicBezTo>
                    <a:pt x="444" y="461"/>
                    <a:pt x="443" y="461"/>
                    <a:pt x="443" y="461"/>
                  </a:cubicBezTo>
                  <a:cubicBezTo>
                    <a:pt x="443" y="461"/>
                    <a:pt x="443" y="461"/>
                    <a:pt x="442" y="461"/>
                  </a:cubicBezTo>
                  <a:cubicBezTo>
                    <a:pt x="442" y="461"/>
                    <a:pt x="442" y="461"/>
                    <a:pt x="442" y="461"/>
                  </a:cubicBezTo>
                  <a:cubicBezTo>
                    <a:pt x="439" y="458"/>
                    <a:pt x="438" y="457"/>
                    <a:pt x="438" y="457"/>
                  </a:cubicBezTo>
                  <a:cubicBezTo>
                    <a:pt x="437" y="457"/>
                    <a:pt x="437" y="457"/>
                    <a:pt x="437" y="457"/>
                  </a:cubicBezTo>
                  <a:cubicBezTo>
                    <a:pt x="438" y="457"/>
                    <a:pt x="439" y="457"/>
                    <a:pt x="440" y="457"/>
                  </a:cubicBezTo>
                  <a:cubicBezTo>
                    <a:pt x="444" y="457"/>
                    <a:pt x="448" y="457"/>
                    <a:pt x="452" y="457"/>
                  </a:cubicBezTo>
                  <a:cubicBezTo>
                    <a:pt x="452" y="454"/>
                    <a:pt x="452" y="454"/>
                    <a:pt x="452" y="454"/>
                  </a:cubicBezTo>
                  <a:cubicBezTo>
                    <a:pt x="453" y="455"/>
                    <a:pt x="453" y="455"/>
                    <a:pt x="454" y="455"/>
                  </a:cubicBezTo>
                  <a:cubicBezTo>
                    <a:pt x="455" y="456"/>
                    <a:pt x="456" y="456"/>
                    <a:pt x="456" y="456"/>
                  </a:cubicBezTo>
                  <a:cubicBezTo>
                    <a:pt x="456" y="458"/>
                    <a:pt x="457" y="461"/>
                    <a:pt x="457" y="463"/>
                  </a:cubicBezTo>
                  <a:close/>
                  <a:moveTo>
                    <a:pt x="500" y="512"/>
                  </a:moveTo>
                  <a:cubicBezTo>
                    <a:pt x="501" y="512"/>
                    <a:pt x="501" y="512"/>
                    <a:pt x="501" y="512"/>
                  </a:cubicBezTo>
                  <a:cubicBezTo>
                    <a:pt x="505" y="516"/>
                    <a:pt x="508" y="520"/>
                    <a:pt x="509" y="525"/>
                  </a:cubicBezTo>
                  <a:cubicBezTo>
                    <a:pt x="504" y="519"/>
                    <a:pt x="498" y="513"/>
                    <a:pt x="491" y="506"/>
                  </a:cubicBezTo>
                  <a:cubicBezTo>
                    <a:pt x="494" y="508"/>
                    <a:pt x="497" y="510"/>
                    <a:pt x="500" y="512"/>
                  </a:cubicBezTo>
                  <a:close/>
                  <a:moveTo>
                    <a:pt x="504" y="555"/>
                  </a:moveTo>
                  <a:cubicBezTo>
                    <a:pt x="504" y="554"/>
                    <a:pt x="504" y="554"/>
                    <a:pt x="504" y="554"/>
                  </a:cubicBezTo>
                  <a:cubicBezTo>
                    <a:pt x="504" y="554"/>
                    <a:pt x="504" y="554"/>
                    <a:pt x="504" y="555"/>
                  </a:cubicBezTo>
                  <a:close/>
                  <a:moveTo>
                    <a:pt x="506" y="559"/>
                  </a:moveTo>
                  <a:cubicBezTo>
                    <a:pt x="508" y="555"/>
                    <a:pt x="510" y="550"/>
                    <a:pt x="512" y="546"/>
                  </a:cubicBezTo>
                  <a:cubicBezTo>
                    <a:pt x="512" y="549"/>
                    <a:pt x="512" y="554"/>
                    <a:pt x="511" y="560"/>
                  </a:cubicBezTo>
                  <a:cubicBezTo>
                    <a:pt x="508" y="568"/>
                    <a:pt x="506" y="576"/>
                    <a:pt x="506" y="584"/>
                  </a:cubicBezTo>
                  <a:cubicBezTo>
                    <a:pt x="505" y="588"/>
                    <a:pt x="504" y="592"/>
                    <a:pt x="503" y="594"/>
                  </a:cubicBezTo>
                  <a:cubicBezTo>
                    <a:pt x="503" y="595"/>
                    <a:pt x="503" y="595"/>
                    <a:pt x="503" y="595"/>
                  </a:cubicBezTo>
                  <a:cubicBezTo>
                    <a:pt x="500" y="590"/>
                    <a:pt x="499" y="584"/>
                    <a:pt x="499" y="577"/>
                  </a:cubicBezTo>
                  <a:cubicBezTo>
                    <a:pt x="499" y="577"/>
                    <a:pt x="499" y="577"/>
                    <a:pt x="499" y="576"/>
                  </a:cubicBezTo>
                  <a:cubicBezTo>
                    <a:pt x="502" y="571"/>
                    <a:pt x="505" y="565"/>
                    <a:pt x="506" y="559"/>
                  </a:cubicBezTo>
                  <a:close/>
                  <a:moveTo>
                    <a:pt x="457" y="523"/>
                  </a:moveTo>
                  <a:cubicBezTo>
                    <a:pt x="457" y="523"/>
                    <a:pt x="457" y="523"/>
                    <a:pt x="457" y="523"/>
                  </a:cubicBezTo>
                  <a:cubicBezTo>
                    <a:pt x="457" y="523"/>
                    <a:pt x="458" y="523"/>
                    <a:pt x="458" y="523"/>
                  </a:cubicBezTo>
                  <a:cubicBezTo>
                    <a:pt x="458" y="523"/>
                    <a:pt x="457" y="523"/>
                    <a:pt x="457" y="523"/>
                  </a:cubicBezTo>
                  <a:close/>
                  <a:moveTo>
                    <a:pt x="456" y="526"/>
                  </a:moveTo>
                  <a:cubicBezTo>
                    <a:pt x="455" y="526"/>
                    <a:pt x="454" y="526"/>
                    <a:pt x="453" y="526"/>
                  </a:cubicBezTo>
                  <a:cubicBezTo>
                    <a:pt x="454" y="526"/>
                    <a:pt x="455" y="526"/>
                    <a:pt x="455" y="526"/>
                  </a:cubicBezTo>
                  <a:cubicBezTo>
                    <a:pt x="456" y="526"/>
                    <a:pt x="456" y="526"/>
                    <a:pt x="456" y="526"/>
                  </a:cubicBezTo>
                  <a:close/>
                  <a:moveTo>
                    <a:pt x="371" y="507"/>
                  </a:moveTo>
                  <a:cubicBezTo>
                    <a:pt x="358" y="505"/>
                    <a:pt x="345" y="503"/>
                    <a:pt x="332" y="501"/>
                  </a:cubicBezTo>
                  <a:cubicBezTo>
                    <a:pt x="331" y="500"/>
                    <a:pt x="331" y="500"/>
                    <a:pt x="331" y="500"/>
                  </a:cubicBezTo>
                  <a:cubicBezTo>
                    <a:pt x="330" y="500"/>
                    <a:pt x="330" y="499"/>
                    <a:pt x="330" y="499"/>
                  </a:cubicBezTo>
                  <a:cubicBezTo>
                    <a:pt x="347" y="503"/>
                    <a:pt x="365" y="505"/>
                    <a:pt x="382" y="507"/>
                  </a:cubicBezTo>
                  <a:cubicBezTo>
                    <a:pt x="383" y="507"/>
                    <a:pt x="383" y="507"/>
                    <a:pt x="383" y="507"/>
                  </a:cubicBezTo>
                  <a:cubicBezTo>
                    <a:pt x="387" y="509"/>
                    <a:pt x="387" y="509"/>
                    <a:pt x="387" y="509"/>
                  </a:cubicBezTo>
                  <a:cubicBezTo>
                    <a:pt x="386" y="508"/>
                    <a:pt x="386" y="508"/>
                    <a:pt x="386" y="508"/>
                  </a:cubicBezTo>
                  <a:cubicBezTo>
                    <a:pt x="388" y="508"/>
                    <a:pt x="391" y="508"/>
                    <a:pt x="393" y="508"/>
                  </a:cubicBezTo>
                  <a:cubicBezTo>
                    <a:pt x="395" y="510"/>
                    <a:pt x="398" y="511"/>
                    <a:pt x="400" y="513"/>
                  </a:cubicBezTo>
                  <a:cubicBezTo>
                    <a:pt x="390" y="511"/>
                    <a:pt x="380" y="509"/>
                    <a:pt x="371" y="507"/>
                  </a:cubicBezTo>
                  <a:close/>
                  <a:moveTo>
                    <a:pt x="206" y="477"/>
                  </a:moveTo>
                  <a:cubicBezTo>
                    <a:pt x="210" y="478"/>
                    <a:pt x="214" y="478"/>
                    <a:pt x="218" y="479"/>
                  </a:cubicBezTo>
                  <a:cubicBezTo>
                    <a:pt x="216" y="479"/>
                    <a:pt x="214" y="480"/>
                    <a:pt x="212" y="480"/>
                  </a:cubicBezTo>
                  <a:cubicBezTo>
                    <a:pt x="212" y="480"/>
                    <a:pt x="212" y="480"/>
                    <a:pt x="212" y="480"/>
                  </a:cubicBezTo>
                  <a:cubicBezTo>
                    <a:pt x="210" y="479"/>
                    <a:pt x="208" y="478"/>
                    <a:pt x="207" y="477"/>
                  </a:cubicBezTo>
                  <a:cubicBezTo>
                    <a:pt x="207" y="477"/>
                    <a:pt x="207" y="477"/>
                    <a:pt x="206" y="477"/>
                  </a:cubicBezTo>
                  <a:close/>
                  <a:moveTo>
                    <a:pt x="196" y="465"/>
                  </a:moveTo>
                  <a:cubicBezTo>
                    <a:pt x="205" y="463"/>
                    <a:pt x="214" y="462"/>
                    <a:pt x="224" y="462"/>
                  </a:cubicBezTo>
                  <a:cubicBezTo>
                    <a:pt x="230" y="462"/>
                    <a:pt x="237" y="463"/>
                    <a:pt x="244" y="463"/>
                  </a:cubicBezTo>
                  <a:cubicBezTo>
                    <a:pt x="244" y="465"/>
                    <a:pt x="244" y="465"/>
                    <a:pt x="244" y="465"/>
                  </a:cubicBezTo>
                  <a:cubicBezTo>
                    <a:pt x="248" y="465"/>
                    <a:pt x="253" y="465"/>
                    <a:pt x="258" y="466"/>
                  </a:cubicBezTo>
                  <a:cubicBezTo>
                    <a:pt x="261" y="468"/>
                    <a:pt x="263" y="471"/>
                    <a:pt x="266" y="473"/>
                  </a:cubicBezTo>
                  <a:cubicBezTo>
                    <a:pt x="265" y="473"/>
                    <a:pt x="265" y="474"/>
                    <a:pt x="264" y="474"/>
                  </a:cubicBezTo>
                  <a:cubicBezTo>
                    <a:pt x="261" y="474"/>
                    <a:pt x="258" y="474"/>
                    <a:pt x="255" y="473"/>
                  </a:cubicBezTo>
                  <a:cubicBezTo>
                    <a:pt x="249" y="471"/>
                    <a:pt x="244" y="468"/>
                    <a:pt x="238" y="466"/>
                  </a:cubicBezTo>
                  <a:cubicBezTo>
                    <a:pt x="237" y="468"/>
                    <a:pt x="237" y="468"/>
                    <a:pt x="237" y="468"/>
                  </a:cubicBezTo>
                  <a:cubicBezTo>
                    <a:pt x="240" y="470"/>
                    <a:pt x="243" y="471"/>
                    <a:pt x="246" y="473"/>
                  </a:cubicBezTo>
                  <a:cubicBezTo>
                    <a:pt x="245" y="473"/>
                    <a:pt x="244" y="473"/>
                    <a:pt x="243" y="473"/>
                  </a:cubicBezTo>
                  <a:cubicBezTo>
                    <a:pt x="243" y="476"/>
                    <a:pt x="243" y="476"/>
                    <a:pt x="243" y="476"/>
                  </a:cubicBezTo>
                  <a:cubicBezTo>
                    <a:pt x="246" y="476"/>
                    <a:pt x="250" y="477"/>
                    <a:pt x="254" y="478"/>
                  </a:cubicBezTo>
                  <a:cubicBezTo>
                    <a:pt x="259" y="481"/>
                    <a:pt x="265" y="485"/>
                    <a:pt x="269" y="489"/>
                  </a:cubicBezTo>
                  <a:cubicBezTo>
                    <a:pt x="266" y="488"/>
                    <a:pt x="264" y="487"/>
                    <a:pt x="261" y="486"/>
                  </a:cubicBezTo>
                  <a:cubicBezTo>
                    <a:pt x="262" y="484"/>
                    <a:pt x="262" y="484"/>
                    <a:pt x="262" y="484"/>
                  </a:cubicBezTo>
                  <a:cubicBezTo>
                    <a:pt x="257" y="483"/>
                    <a:pt x="252" y="482"/>
                    <a:pt x="247" y="481"/>
                  </a:cubicBezTo>
                  <a:cubicBezTo>
                    <a:pt x="236" y="476"/>
                    <a:pt x="225" y="470"/>
                    <a:pt x="213" y="465"/>
                  </a:cubicBezTo>
                  <a:cubicBezTo>
                    <a:pt x="212" y="468"/>
                    <a:pt x="212" y="468"/>
                    <a:pt x="212" y="468"/>
                  </a:cubicBezTo>
                  <a:cubicBezTo>
                    <a:pt x="220" y="471"/>
                    <a:pt x="228" y="475"/>
                    <a:pt x="236" y="479"/>
                  </a:cubicBezTo>
                  <a:cubicBezTo>
                    <a:pt x="233" y="479"/>
                    <a:pt x="231" y="479"/>
                    <a:pt x="228" y="479"/>
                  </a:cubicBezTo>
                  <a:cubicBezTo>
                    <a:pt x="220" y="477"/>
                    <a:pt x="212" y="475"/>
                    <a:pt x="203" y="473"/>
                  </a:cubicBezTo>
                  <a:cubicBezTo>
                    <a:pt x="201" y="471"/>
                    <a:pt x="199" y="468"/>
                    <a:pt x="196" y="465"/>
                  </a:cubicBezTo>
                  <a:close/>
                  <a:moveTo>
                    <a:pt x="191" y="459"/>
                  </a:moveTo>
                  <a:cubicBezTo>
                    <a:pt x="213" y="458"/>
                    <a:pt x="238" y="458"/>
                    <a:pt x="261" y="459"/>
                  </a:cubicBezTo>
                  <a:cubicBezTo>
                    <a:pt x="261" y="459"/>
                    <a:pt x="261" y="459"/>
                    <a:pt x="261" y="459"/>
                  </a:cubicBezTo>
                  <a:cubicBezTo>
                    <a:pt x="256" y="459"/>
                    <a:pt x="252" y="459"/>
                    <a:pt x="248" y="459"/>
                  </a:cubicBezTo>
                  <a:cubicBezTo>
                    <a:pt x="245" y="459"/>
                    <a:pt x="241" y="459"/>
                    <a:pt x="238" y="459"/>
                  </a:cubicBezTo>
                  <a:cubicBezTo>
                    <a:pt x="233" y="459"/>
                    <a:pt x="228" y="459"/>
                    <a:pt x="223" y="459"/>
                  </a:cubicBezTo>
                  <a:cubicBezTo>
                    <a:pt x="223" y="459"/>
                    <a:pt x="223" y="459"/>
                    <a:pt x="223" y="459"/>
                  </a:cubicBezTo>
                  <a:cubicBezTo>
                    <a:pt x="223" y="459"/>
                    <a:pt x="223" y="459"/>
                    <a:pt x="223" y="459"/>
                  </a:cubicBezTo>
                  <a:cubicBezTo>
                    <a:pt x="223" y="459"/>
                    <a:pt x="223" y="459"/>
                    <a:pt x="223" y="459"/>
                  </a:cubicBezTo>
                  <a:cubicBezTo>
                    <a:pt x="223" y="460"/>
                    <a:pt x="223" y="460"/>
                    <a:pt x="223" y="460"/>
                  </a:cubicBezTo>
                  <a:cubicBezTo>
                    <a:pt x="213" y="460"/>
                    <a:pt x="203" y="461"/>
                    <a:pt x="194" y="463"/>
                  </a:cubicBezTo>
                  <a:cubicBezTo>
                    <a:pt x="193" y="462"/>
                    <a:pt x="192" y="460"/>
                    <a:pt x="191" y="459"/>
                  </a:cubicBezTo>
                  <a:close/>
                  <a:moveTo>
                    <a:pt x="161" y="474"/>
                  </a:moveTo>
                  <a:cubicBezTo>
                    <a:pt x="157" y="471"/>
                    <a:pt x="154" y="468"/>
                    <a:pt x="150" y="465"/>
                  </a:cubicBezTo>
                  <a:cubicBezTo>
                    <a:pt x="149" y="464"/>
                    <a:pt x="148" y="464"/>
                    <a:pt x="148" y="463"/>
                  </a:cubicBezTo>
                  <a:cubicBezTo>
                    <a:pt x="149" y="463"/>
                    <a:pt x="149" y="463"/>
                    <a:pt x="150" y="463"/>
                  </a:cubicBezTo>
                  <a:cubicBezTo>
                    <a:pt x="154" y="467"/>
                    <a:pt x="158" y="471"/>
                    <a:pt x="161" y="474"/>
                  </a:cubicBezTo>
                  <a:close/>
                  <a:moveTo>
                    <a:pt x="136" y="447"/>
                  </a:moveTo>
                  <a:cubicBezTo>
                    <a:pt x="140" y="452"/>
                    <a:pt x="144" y="456"/>
                    <a:pt x="148" y="461"/>
                  </a:cubicBezTo>
                  <a:cubicBezTo>
                    <a:pt x="148" y="461"/>
                    <a:pt x="147" y="461"/>
                    <a:pt x="146" y="461"/>
                  </a:cubicBezTo>
                  <a:cubicBezTo>
                    <a:pt x="138" y="453"/>
                    <a:pt x="130" y="445"/>
                    <a:pt x="122" y="436"/>
                  </a:cubicBezTo>
                  <a:cubicBezTo>
                    <a:pt x="124" y="438"/>
                    <a:pt x="126" y="439"/>
                    <a:pt x="128" y="440"/>
                  </a:cubicBezTo>
                  <a:cubicBezTo>
                    <a:pt x="131" y="443"/>
                    <a:pt x="133" y="445"/>
                    <a:pt x="136" y="447"/>
                  </a:cubicBezTo>
                  <a:close/>
                  <a:moveTo>
                    <a:pt x="54" y="360"/>
                  </a:moveTo>
                  <a:cubicBezTo>
                    <a:pt x="55" y="361"/>
                    <a:pt x="56" y="361"/>
                    <a:pt x="58" y="362"/>
                  </a:cubicBezTo>
                  <a:cubicBezTo>
                    <a:pt x="62" y="364"/>
                    <a:pt x="66" y="366"/>
                    <a:pt x="71" y="369"/>
                  </a:cubicBezTo>
                  <a:cubicBezTo>
                    <a:pt x="80" y="375"/>
                    <a:pt x="90" y="382"/>
                    <a:pt x="100" y="391"/>
                  </a:cubicBezTo>
                  <a:cubicBezTo>
                    <a:pt x="108" y="398"/>
                    <a:pt x="116" y="406"/>
                    <a:pt x="125" y="413"/>
                  </a:cubicBezTo>
                  <a:cubicBezTo>
                    <a:pt x="110" y="401"/>
                    <a:pt x="95" y="390"/>
                    <a:pt x="83" y="380"/>
                  </a:cubicBezTo>
                  <a:cubicBezTo>
                    <a:pt x="81" y="382"/>
                    <a:pt x="81" y="382"/>
                    <a:pt x="81" y="382"/>
                  </a:cubicBezTo>
                  <a:cubicBezTo>
                    <a:pt x="94" y="393"/>
                    <a:pt x="109" y="404"/>
                    <a:pt x="124" y="416"/>
                  </a:cubicBezTo>
                  <a:cubicBezTo>
                    <a:pt x="139" y="428"/>
                    <a:pt x="152" y="441"/>
                    <a:pt x="160" y="456"/>
                  </a:cubicBezTo>
                  <a:cubicBezTo>
                    <a:pt x="162" y="455"/>
                    <a:pt x="162" y="455"/>
                    <a:pt x="162" y="455"/>
                  </a:cubicBezTo>
                  <a:cubicBezTo>
                    <a:pt x="157" y="445"/>
                    <a:pt x="150" y="437"/>
                    <a:pt x="142" y="429"/>
                  </a:cubicBezTo>
                  <a:cubicBezTo>
                    <a:pt x="151" y="438"/>
                    <a:pt x="159" y="446"/>
                    <a:pt x="164" y="453"/>
                  </a:cubicBezTo>
                  <a:cubicBezTo>
                    <a:pt x="165" y="454"/>
                    <a:pt x="166" y="456"/>
                    <a:pt x="167" y="457"/>
                  </a:cubicBezTo>
                  <a:cubicBezTo>
                    <a:pt x="163" y="458"/>
                    <a:pt x="159" y="458"/>
                    <a:pt x="156" y="459"/>
                  </a:cubicBezTo>
                  <a:cubicBezTo>
                    <a:pt x="153" y="457"/>
                    <a:pt x="150" y="455"/>
                    <a:pt x="147" y="453"/>
                  </a:cubicBezTo>
                  <a:cubicBezTo>
                    <a:pt x="147" y="453"/>
                    <a:pt x="149" y="455"/>
                    <a:pt x="154" y="459"/>
                  </a:cubicBezTo>
                  <a:cubicBezTo>
                    <a:pt x="153" y="460"/>
                    <a:pt x="152" y="460"/>
                    <a:pt x="151" y="460"/>
                  </a:cubicBezTo>
                  <a:cubicBezTo>
                    <a:pt x="151" y="459"/>
                    <a:pt x="150" y="458"/>
                    <a:pt x="149" y="458"/>
                  </a:cubicBezTo>
                  <a:cubicBezTo>
                    <a:pt x="146" y="454"/>
                    <a:pt x="142" y="450"/>
                    <a:pt x="138" y="446"/>
                  </a:cubicBezTo>
                  <a:cubicBezTo>
                    <a:pt x="140" y="447"/>
                    <a:pt x="141" y="448"/>
                    <a:pt x="143" y="449"/>
                  </a:cubicBezTo>
                  <a:cubicBezTo>
                    <a:pt x="144" y="446"/>
                    <a:pt x="144" y="446"/>
                    <a:pt x="144" y="446"/>
                  </a:cubicBezTo>
                  <a:cubicBezTo>
                    <a:pt x="139" y="444"/>
                    <a:pt x="135" y="441"/>
                    <a:pt x="130" y="438"/>
                  </a:cubicBezTo>
                  <a:cubicBezTo>
                    <a:pt x="124" y="433"/>
                    <a:pt x="119" y="428"/>
                    <a:pt x="113" y="425"/>
                  </a:cubicBezTo>
                  <a:cubicBezTo>
                    <a:pt x="111" y="423"/>
                    <a:pt x="109" y="422"/>
                    <a:pt x="107" y="421"/>
                  </a:cubicBezTo>
                  <a:cubicBezTo>
                    <a:pt x="98" y="412"/>
                    <a:pt x="88" y="402"/>
                    <a:pt x="78" y="393"/>
                  </a:cubicBezTo>
                  <a:cubicBezTo>
                    <a:pt x="68" y="382"/>
                    <a:pt x="60" y="372"/>
                    <a:pt x="54" y="360"/>
                  </a:cubicBezTo>
                  <a:close/>
                  <a:moveTo>
                    <a:pt x="137" y="424"/>
                  </a:moveTo>
                  <a:cubicBezTo>
                    <a:pt x="139" y="425"/>
                    <a:pt x="140" y="426"/>
                    <a:pt x="141" y="427"/>
                  </a:cubicBezTo>
                  <a:cubicBezTo>
                    <a:pt x="139" y="426"/>
                    <a:pt x="138" y="424"/>
                    <a:pt x="136" y="423"/>
                  </a:cubicBezTo>
                  <a:cubicBezTo>
                    <a:pt x="137" y="423"/>
                    <a:pt x="137" y="424"/>
                    <a:pt x="137" y="424"/>
                  </a:cubicBezTo>
                  <a:close/>
                  <a:moveTo>
                    <a:pt x="53" y="332"/>
                  </a:moveTo>
                  <a:cubicBezTo>
                    <a:pt x="52" y="332"/>
                    <a:pt x="52" y="332"/>
                    <a:pt x="52" y="332"/>
                  </a:cubicBezTo>
                  <a:cubicBezTo>
                    <a:pt x="52" y="330"/>
                    <a:pt x="52" y="329"/>
                    <a:pt x="52" y="327"/>
                  </a:cubicBezTo>
                  <a:cubicBezTo>
                    <a:pt x="53" y="328"/>
                    <a:pt x="53" y="329"/>
                    <a:pt x="53" y="330"/>
                  </a:cubicBezTo>
                  <a:cubicBezTo>
                    <a:pt x="53" y="331"/>
                    <a:pt x="53" y="331"/>
                    <a:pt x="53" y="332"/>
                  </a:cubicBezTo>
                  <a:close/>
                  <a:moveTo>
                    <a:pt x="50" y="356"/>
                  </a:moveTo>
                  <a:cubicBezTo>
                    <a:pt x="50" y="356"/>
                    <a:pt x="50" y="356"/>
                    <a:pt x="50" y="357"/>
                  </a:cubicBezTo>
                  <a:cubicBezTo>
                    <a:pt x="49" y="357"/>
                    <a:pt x="49" y="356"/>
                    <a:pt x="48" y="356"/>
                  </a:cubicBezTo>
                  <a:cubicBezTo>
                    <a:pt x="48" y="356"/>
                    <a:pt x="47" y="356"/>
                    <a:pt x="47" y="357"/>
                  </a:cubicBezTo>
                  <a:cubicBezTo>
                    <a:pt x="47" y="354"/>
                    <a:pt x="47" y="352"/>
                    <a:pt x="48" y="349"/>
                  </a:cubicBezTo>
                  <a:cubicBezTo>
                    <a:pt x="48" y="352"/>
                    <a:pt x="49" y="354"/>
                    <a:pt x="50" y="356"/>
                  </a:cubicBezTo>
                  <a:close/>
                  <a:moveTo>
                    <a:pt x="48" y="359"/>
                  </a:moveTo>
                  <a:cubicBezTo>
                    <a:pt x="49" y="359"/>
                    <a:pt x="49" y="359"/>
                    <a:pt x="50" y="359"/>
                  </a:cubicBezTo>
                  <a:cubicBezTo>
                    <a:pt x="50" y="363"/>
                    <a:pt x="49" y="366"/>
                    <a:pt x="49" y="369"/>
                  </a:cubicBezTo>
                  <a:cubicBezTo>
                    <a:pt x="48" y="366"/>
                    <a:pt x="47" y="363"/>
                    <a:pt x="47" y="359"/>
                  </a:cubicBezTo>
                  <a:cubicBezTo>
                    <a:pt x="47" y="359"/>
                    <a:pt x="48" y="359"/>
                    <a:pt x="48" y="359"/>
                  </a:cubicBezTo>
                  <a:close/>
                  <a:moveTo>
                    <a:pt x="45" y="332"/>
                  </a:moveTo>
                  <a:cubicBezTo>
                    <a:pt x="46" y="335"/>
                    <a:pt x="47" y="338"/>
                    <a:pt x="48" y="341"/>
                  </a:cubicBezTo>
                  <a:cubicBezTo>
                    <a:pt x="47" y="338"/>
                    <a:pt x="46" y="335"/>
                    <a:pt x="45" y="332"/>
                  </a:cubicBezTo>
                  <a:close/>
                  <a:moveTo>
                    <a:pt x="47" y="311"/>
                  </a:moveTo>
                  <a:cubicBezTo>
                    <a:pt x="70" y="327"/>
                    <a:pt x="94" y="342"/>
                    <a:pt x="118" y="357"/>
                  </a:cubicBezTo>
                  <a:cubicBezTo>
                    <a:pt x="118" y="357"/>
                    <a:pt x="118" y="357"/>
                    <a:pt x="118" y="357"/>
                  </a:cubicBezTo>
                  <a:cubicBezTo>
                    <a:pt x="118" y="357"/>
                    <a:pt x="118" y="357"/>
                    <a:pt x="117" y="357"/>
                  </a:cubicBezTo>
                  <a:cubicBezTo>
                    <a:pt x="118" y="359"/>
                    <a:pt x="118" y="359"/>
                    <a:pt x="118" y="359"/>
                  </a:cubicBezTo>
                  <a:cubicBezTo>
                    <a:pt x="118" y="359"/>
                    <a:pt x="119" y="359"/>
                    <a:pt x="120" y="359"/>
                  </a:cubicBezTo>
                  <a:cubicBezTo>
                    <a:pt x="120" y="359"/>
                    <a:pt x="121" y="359"/>
                    <a:pt x="121" y="359"/>
                  </a:cubicBezTo>
                  <a:cubicBezTo>
                    <a:pt x="130" y="367"/>
                    <a:pt x="139" y="374"/>
                    <a:pt x="148" y="382"/>
                  </a:cubicBezTo>
                  <a:cubicBezTo>
                    <a:pt x="150" y="380"/>
                    <a:pt x="150" y="380"/>
                    <a:pt x="150" y="380"/>
                  </a:cubicBezTo>
                  <a:cubicBezTo>
                    <a:pt x="149" y="379"/>
                    <a:pt x="149" y="379"/>
                    <a:pt x="148" y="378"/>
                  </a:cubicBezTo>
                  <a:cubicBezTo>
                    <a:pt x="149" y="379"/>
                    <a:pt x="151" y="379"/>
                    <a:pt x="152" y="379"/>
                  </a:cubicBezTo>
                  <a:cubicBezTo>
                    <a:pt x="151" y="380"/>
                    <a:pt x="151" y="381"/>
                    <a:pt x="151" y="382"/>
                  </a:cubicBezTo>
                  <a:cubicBezTo>
                    <a:pt x="151" y="382"/>
                    <a:pt x="151" y="382"/>
                    <a:pt x="151" y="382"/>
                  </a:cubicBezTo>
                  <a:cubicBezTo>
                    <a:pt x="147" y="385"/>
                    <a:pt x="147" y="385"/>
                    <a:pt x="147" y="385"/>
                  </a:cubicBezTo>
                  <a:cubicBezTo>
                    <a:pt x="140" y="385"/>
                    <a:pt x="134" y="385"/>
                    <a:pt x="130" y="385"/>
                  </a:cubicBezTo>
                  <a:cubicBezTo>
                    <a:pt x="130" y="385"/>
                    <a:pt x="129" y="385"/>
                    <a:pt x="129" y="384"/>
                  </a:cubicBezTo>
                  <a:cubicBezTo>
                    <a:pt x="105" y="361"/>
                    <a:pt x="80" y="336"/>
                    <a:pt x="72" y="329"/>
                  </a:cubicBezTo>
                  <a:cubicBezTo>
                    <a:pt x="71" y="331"/>
                    <a:pt x="71" y="331"/>
                    <a:pt x="71" y="331"/>
                  </a:cubicBezTo>
                  <a:cubicBezTo>
                    <a:pt x="76" y="336"/>
                    <a:pt x="91" y="351"/>
                    <a:pt x="108" y="368"/>
                  </a:cubicBezTo>
                  <a:cubicBezTo>
                    <a:pt x="95" y="357"/>
                    <a:pt x="81" y="347"/>
                    <a:pt x="67" y="337"/>
                  </a:cubicBezTo>
                  <a:cubicBezTo>
                    <a:pt x="66" y="339"/>
                    <a:pt x="66" y="339"/>
                    <a:pt x="66" y="339"/>
                  </a:cubicBezTo>
                  <a:cubicBezTo>
                    <a:pt x="87" y="354"/>
                    <a:pt x="107" y="369"/>
                    <a:pt x="126" y="385"/>
                  </a:cubicBezTo>
                  <a:cubicBezTo>
                    <a:pt x="124" y="385"/>
                    <a:pt x="123" y="385"/>
                    <a:pt x="123" y="385"/>
                  </a:cubicBezTo>
                  <a:cubicBezTo>
                    <a:pt x="123" y="385"/>
                    <a:pt x="124" y="385"/>
                    <a:pt x="126" y="386"/>
                  </a:cubicBezTo>
                  <a:cubicBezTo>
                    <a:pt x="127" y="386"/>
                    <a:pt x="128" y="387"/>
                    <a:pt x="129" y="388"/>
                  </a:cubicBezTo>
                  <a:cubicBezTo>
                    <a:pt x="138" y="396"/>
                    <a:pt x="146" y="404"/>
                    <a:pt x="153" y="411"/>
                  </a:cubicBezTo>
                  <a:cubicBezTo>
                    <a:pt x="162" y="420"/>
                    <a:pt x="170" y="426"/>
                    <a:pt x="173" y="429"/>
                  </a:cubicBezTo>
                  <a:cubicBezTo>
                    <a:pt x="174" y="430"/>
                    <a:pt x="175" y="431"/>
                    <a:pt x="176" y="431"/>
                  </a:cubicBezTo>
                  <a:cubicBezTo>
                    <a:pt x="176" y="431"/>
                    <a:pt x="176" y="431"/>
                    <a:pt x="176" y="431"/>
                  </a:cubicBezTo>
                  <a:cubicBezTo>
                    <a:pt x="177" y="431"/>
                    <a:pt x="177" y="431"/>
                    <a:pt x="177" y="431"/>
                  </a:cubicBezTo>
                  <a:cubicBezTo>
                    <a:pt x="176" y="430"/>
                    <a:pt x="176" y="430"/>
                    <a:pt x="176" y="430"/>
                  </a:cubicBezTo>
                  <a:cubicBezTo>
                    <a:pt x="176" y="429"/>
                    <a:pt x="176" y="429"/>
                    <a:pt x="176" y="429"/>
                  </a:cubicBezTo>
                  <a:cubicBezTo>
                    <a:pt x="176" y="429"/>
                    <a:pt x="176" y="429"/>
                    <a:pt x="176" y="429"/>
                  </a:cubicBezTo>
                  <a:cubicBezTo>
                    <a:pt x="178" y="430"/>
                    <a:pt x="179" y="432"/>
                    <a:pt x="181" y="433"/>
                  </a:cubicBezTo>
                  <a:cubicBezTo>
                    <a:pt x="182" y="431"/>
                    <a:pt x="182" y="431"/>
                    <a:pt x="182" y="431"/>
                  </a:cubicBezTo>
                  <a:cubicBezTo>
                    <a:pt x="182" y="431"/>
                    <a:pt x="181" y="430"/>
                    <a:pt x="181" y="430"/>
                  </a:cubicBezTo>
                  <a:cubicBezTo>
                    <a:pt x="331" y="436"/>
                    <a:pt x="331" y="436"/>
                    <a:pt x="331" y="436"/>
                  </a:cubicBezTo>
                  <a:cubicBezTo>
                    <a:pt x="331" y="436"/>
                    <a:pt x="224" y="419"/>
                    <a:pt x="180" y="429"/>
                  </a:cubicBezTo>
                  <a:cubicBezTo>
                    <a:pt x="178" y="427"/>
                    <a:pt x="177" y="425"/>
                    <a:pt x="175" y="424"/>
                  </a:cubicBezTo>
                  <a:cubicBezTo>
                    <a:pt x="174" y="424"/>
                    <a:pt x="174" y="424"/>
                    <a:pt x="174" y="424"/>
                  </a:cubicBezTo>
                  <a:cubicBezTo>
                    <a:pt x="160" y="411"/>
                    <a:pt x="146" y="398"/>
                    <a:pt x="131" y="386"/>
                  </a:cubicBezTo>
                  <a:cubicBezTo>
                    <a:pt x="131" y="386"/>
                    <a:pt x="131" y="386"/>
                    <a:pt x="131" y="386"/>
                  </a:cubicBezTo>
                  <a:cubicBezTo>
                    <a:pt x="139" y="386"/>
                    <a:pt x="155" y="387"/>
                    <a:pt x="175" y="388"/>
                  </a:cubicBezTo>
                  <a:cubicBezTo>
                    <a:pt x="175" y="388"/>
                    <a:pt x="175" y="389"/>
                    <a:pt x="175" y="389"/>
                  </a:cubicBezTo>
                  <a:cubicBezTo>
                    <a:pt x="176" y="388"/>
                    <a:pt x="176" y="388"/>
                    <a:pt x="176" y="388"/>
                  </a:cubicBezTo>
                  <a:cubicBezTo>
                    <a:pt x="181" y="389"/>
                    <a:pt x="185" y="389"/>
                    <a:pt x="190" y="389"/>
                  </a:cubicBezTo>
                  <a:cubicBezTo>
                    <a:pt x="190" y="390"/>
                    <a:pt x="191" y="391"/>
                    <a:pt x="192" y="391"/>
                  </a:cubicBezTo>
                  <a:cubicBezTo>
                    <a:pt x="193" y="390"/>
                    <a:pt x="194" y="390"/>
                    <a:pt x="195" y="389"/>
                  </a:cubicBezTo>
                  <a:cubicBezTo>
                    <a:pt x="203" y="390"/>
                    <a:pt x="212" y="390"/>
                    <a:pt x="220" y="391"/>
                  </a:cubicBezTo>
                  <a:cubicBezTo>
                    <a:pt x="224" y="392"/>
                    <a:pt x="228" y="393"/>
                    <a:pt x="232" y="395"/>
                  </a:cubicBezTo>
                  <a:cubicBezTo>
                    <a:pt x="233" y="393"/>
                    <a:pt x="233" y="393"/>
                    <a:pt x="233" y="393"/>
                  </a:cubicBezTo>
                  <a:cubicBezTo>
                    <a:pt x="232" y="392"/>
                    <a:pt x="231" y="392"/>
                    <a:pt x="229" y="391"/>
                  </a:cubicBezTo>
                  <a:cubicBezTo>
                    <a:pt x="282" y="394"/>
                    <a:pt x="341" y="396"/>
                    <a:pt x="373" y="396"/>
                  </a:cubicBezTo>
                  <a:cubicBezTo>
                    <a:pt x="386" y="397"/>
                    <a:pt x="398" y="397"/>
                    <a:pt x="408" y="398"/>
                  </a:cubicBezTo>
                  <a:cubicBezTo>
                    <a:pt x="417" y="399"/>
                    <a:pt x="425" y="401"/>
                    <a:pt x="434" y="403"/>
                  </a:cubicBezTo>
                  <a:cubicBezTo>
                    <a:pt x="433" y="403"/>
                    <a:pt x="433" y="403"/>
                    <a:pt x="432" y="403"/>
                  </a:cubicBezTo>
                  <a:cubicBezTo>
                    <a:pt x="432" y="405"/>
                    <a:pt x="432" y="405"/>
                    <a:pt x="432" y="405"/>
                  </a:cubicBezTo>
                  <a:cubicBezTo>
                    <a:pt x="429" y="405"/>
                    <a:pt x="426" y="404"/>
                    <a:pt x="423" y="404"/>
                  </a:cubicBezTo>
                  <a:cubicBezTo>
                    <a:pt x="422" y="404"/>
                    <a:pt x="421" y="404"/>
                    <a:pt x="420" y="404"/>
                  </a:cubicBezTo>
                  <a:cubicBezTo>
                    <a:pt x="411" y="403"/>
                    <a:pt x="402" y="402"/>
                    <a:pt x="393" y="402"/>
                  </a:cubicBezTo>
                  <a:cubicBezTo>
                    <a:pt x="393" y="402"/>
                    <a:pt x="393" y="402"/>
                    <a:pt x="393" y="402"/>
                  </a:cubicBezTo>
                  <a:cubicBezTo>
                    <a:pt x="369" y="399"/>
                    <a:pt x="346" y="397"/>
                    <a:pt x="322" y="395"/>
                  </a:cubicBezTo>
                  <a:cubicBezTo>
                    <a:pt x="322" y="398"/>
                    <a:pt x="322" y="398"/>
                    <a:pt x="322" y="398"/>
                  </a:cubicBezTo>
                  <a:cubicBezTo>
                    <a:pt x="333" y="399"/>
                    <a:pt x="343" y="399"/>
                    <a:pt x="354" y="400"/>
                  </a:cubicBezTo>
                  <a:cubicBezTo>
                    <a:pt x="354" y="402"/>
                    <a:pt x="354" y="402"/>
                    <a:pt x="354" y="402"/>
                  </a:cubicBezTo>
                  <a:cubicBezTo>
                    <a:pt x="354" y="402"/>
                    <a:pt x="355" y="403"/>
                    <a:pt x="355" y="403"/>
                  </a:cubicBezTo>
                  <a:cubicBezTo>
                    <a:pt x="355" y="403"/>
                    <a:pt x="354" y="403"/>
                    <a:pt x="354" y="403"/>
                  </a:cubicBezTo>
                  <a:cubicBezTo>
                    <a:pt x="354" y="405"/>
                    <a:pt x="354" y="405"/>
                    <a:pt x="354" y="405"/>
                  </a:cubicBezTo>
                  <a:cubicBezTo>
                    <a:pt x="354" y="405"/>
                    <a:pt x="354" y="405"/>
                    <a:pt x="354" y="405"/>
                  </a:cubicBezTo>
                  <a:cubicBezTo>
                    <a:pt x="354" y="405"/>
                    <a:pt x="354" y="405"/>
                    <a:pt x="354" y="405"/>
                  </a:cubicBezTo>
                  <a:cubicBezTo>
                    <a:pt x="354" y="405"/>
                    <a:pt x="354" y="405"/>
                    <a:pt x="354" y="405"/>
                  </a:cubicBezTo>
                  <a:cubicBezTo>
                    <a:pt x="357" y="405"/>
                    <a:pt x="360" y="405"/>
                    <a:pt x="363" y="405"/>
                  </a:cubicBezTo>
                  <a:cubicBezTo>
                    <a:pt x="364" y="405"/>
                    <a:pt x="365" y="405"/>
                    <a:pt x="366" y="405"/>
                  </a:cubicBezTo>
                  <a:cubicBezTo>
                    <a:pt x="376" y="408"/>
                    <a:pt x="387" y="410"/>
                    <a:pt x="397" y="411"/>
                  </a:cubicBezTo>
                  <a:cubicBezTo>
                    <a:pt x="397" y="413"/>
                    <a:pt x="397" y="413"/>
                    <a:pt x="397" y="413"/>
                  </a:cubicBezTo>
                  <a:cubicBezTo>
                    <a:pt x="398" y="413"/>
                    <a:pt x="399" y="414"/>
                    <a:pt x="400" y="414"/>
                  </a:cubicBezTo>
                  <a:cubicBezTo>
                    <a:pt x="327" y="407"/>
                    <a:pt x="213" y="398"/>
                    <a:pt x="198" y="409"/>
                  </a:cubicBezTo>
                  <a:cubicBezTo>
                    <a:pt x="198" y="409"/>
                    <a:pt x="331" y="410"/>
                    <a:pt x="411" y="420"/>
                  </a:cubicBezTo>
                  <a:cubicBezTo>
                    <a:pt x="407" y="420"/>
                    <a:pt x="403" y="420"/>
                    <a:pt x="399" y="421"/>
                  </a:cubicBezTo>
                  <a:cubicBezTo>
                    <a:pt x="394" y="421"/>
                    <a:pt x="388" y="421"/>
                    <a:pt x="383" y="421"/>
                  </a:cubicBezTo>
                  <a:cubicBezTo>
                    <a:pt x="378" y="421"/>
                    <a:pt x="372" y="421"/>
                    <a:pt x="368" y="421"/>
                  </a:cubicBezTo>
                  <a:cubicBezTo>
                    <a:pt x="360" y="421"/>
                    <a:pt x="353" y="421"/>
                    <a:pt x="348" y="421"/>
                  </a:cubicBezTo>
                  <a:cubicBezTo>
                    <a:pt x="348" y="423"/>
                    <a:pt x="348" y="423"/>
                    <a:pt x="348" y="423"/>
                  </a:cubicBezTo>
                  <a:cubicBezTo>
                    <a:pt x="353" y="423"/>
                    <a:pt x="360" y="423"/>
                    <a:pt x="368" y="423"/>
                  </a:cubicBezTo>
                  <a:cubicBezTo>
                    <a:pt x="371" y="423"/>
                    <a:pt x="376" y="423"/>
                    <a:pt x="380" y="423"/>
                  </a:cubicBezTo>
                  <a:cubicBezTo>
                    <a:pt x="365" y="426"/>
                    <a:pt x="351" y="429"/>
                    <a:pt x="342" y="431"/>
                  </a:cubicBezTo>
                  <a:cubicBezTo>
                    <a:pt x="343" y="433"/>
                    <a:pt x="343" y="433"/>
                    <a:pt x="343" y="433"/>
                  </a:cubicBezTo>
                  <a:cubicBezTo>
                    <a:pt x="355" y="431"/>
                    <a:pt x="377" y="426"/>
                    <a:pt x="399" y="423"/>
                  </a:cubicBezTo>
                  <a:cubicBezTo>
                    <a:pt x="410" y="423"/>
                    <a:pt x="421" y="424"/>
                    <a:pt x="431" y="424"/>
                  </a:cubicBezTo>
                  <a:cubicBezTo>
                    <a:pt x="432" y="424"/>
                    <a:pt x="433" y="424"/>
                    <a:pt x="435" y="425"/>
                  </a:cubicBezTo>
                  <a:cubicBezTo>
                    <a:pt x="439" y="426"/>
                    <a:pt x="444" y="429"/>
                    <a:pt x="448" y="431"/>
                  </a:cubicBezTo>
                  <a:cubicBezTo>
                    <a:pt x="447" y="434"/>
                    <a:pt x="447" y="438"/>
                    <a:pt x="448" y="442"/>
                  </a:cubicBezTo>
                  <a:cubicBezTo>
                    <a:pt x="445" y="442"/>
                    <a:pt x="442" y="442"/>
                    <a:pt x="439" y="442"/>
                  </a:cubicBezTo>
                  <a:cubicBezTo>
                    <a:pt x="438" y="442"/>
                    <a:pt x="437" y="442"/>
                    <a:pt x="436" y="442"/>
                  </a:cubicBezTo>
                  <a:cubicBezTo>
                    <a:pt x="437" y="442"/>
                    <a:pt x="437" y="442"/>
                    <a:pt x="437" y="442"/>
                  </a:cubicBezTo>
                  <a:cubicBezTo>
                    <a:pt x="434" y="441"/>
                    <a:pt x="434" y="441"/>
                    <a:pt x="434" y="441"/>
                  </a:cubicBezTo>
                  <a:cubicBezTo>
                    <a:pt x="430" y="439"/>
                    <a:pt x="426" y="438"/>
                    <a:pt x="422" y="436"/>
                  </a:cubicBezTo>
                  <a:cubicBezTo>
                    <a:pt x="421" y="439"/>
                    <a:pt x="421" y="439"/>
                    <a:pt x="421" y="439"/>
                  </a:cubicBezTo>
                  <a:cubicBezTo>
                    <a:pt x="424" y="440"/>
                    <a:pt x="427" y="441"/>
                    <a:pt x="430" y="442"/>
                  </a:cubicBezTo>
                  <a:cubicBezTo>
                    <a:pt x="429" y="442"/>
                    <a:pt x="427" y="442"/>
                    <a:pt x="425" y="442"/>
                  </a:cubicBezTo>
                  <a:cubicBezTo>
                    <a:pt x="408" y="437"/>
                    <a:pt x="391" y="434"/>
                    <a:pt x="379" y="434"/>
                  </a:cubicBezTo>
                  <a:cubicBezTo>
                    <a:pt x="376" y="434"/>
                    <a:pt x="374" y="434"/>
                    <a:pt x="372" y="434"/>
                  </a:cubicBezTo>
                  <a:cubicBezTo>
                    <a:pt x="372" y="436"/>
                    <a:pt x="372" y="436"/>
                    <a:pt x="372" y="436"/>
                  </a:cubicBezTo>
                  <a:cubicBezTo>
                    <a:pt x="388" y="441"/>
                    <a:pt x="406" y="443"/>
                    <a:pt x="423" y="444"/>
                  </a:cubicBezTo>
                  <a:cubicBezTo>
                    <a:pt x="421" y="445"/>
                    <a:pt x="419" y="445"/>
                    <a:pt x="416" y="446"/>
                  </a:cubicBezTo>
                  <a:cubicBezTo>
                    <a:pt x="413" y="446"/>
                    <a:pt x="410" y="446"/>
                    <a:pt x="407" y="447"/>
                  </a:cubicBezTo>
                  <a:cubicBezTo>
                    <a:pt x="406" y="447"/>
                    <a:pt x="406" y="447"/>
                    <a:pt x="405" y="447"/>
                  </a:cubicBezTo>
                  <a:cubicBezTo>
                    <a:pt x="402" y="447"/>
                    <a:pt x="399" y="447"/>
                    <a:pt x="397" y="447"/>
                  </a:cubicBezTo>
                  <a:cubicBezTo>
                    <a:pt x="396" y="447"/>
                    <a:pt x="396" y="447"/>
                    <a:pt x="396" y="447"/>
                  </a:cubicBezTo>
                  <a:cubicBezTo>
                    <a:pt x="391" y="446"/>
                    <a:pt x="387" y="445"/>
                    <a:pt x="383" y="444"/>
                  </a:cubicBezTo>
                  <a:cubicBezTo>
                    <a:pt x="382" y="446"/>
                    <a:pt x="382" y="446"/>
                    <a:pt x="382" y="446"/>
                  </a:cubicBezTo>
                  <a:cubicBezTo>
                    <a:pt x="387" y="449"/>
                    <a:pt x="393" y="451"/>
                    <a:pt x="399" y="453"/>
                  </a:cubicBezTo>
                  <a:cubicBezTo>
                    <a:pt x="371" y="450"/>
                    <a:pt x="371" y="450"/>
                    <a:pt x="371" y="450"/>
                  </a:cubicBezTo>
                  <a:cubicBezTo>
                    <a:pt x="371" y="450"/>
                    <a:pt x="397" y="459"/>
                    <a:pt x="420" y="459"/>
                  </a:cubicBezTo>
                  <a:cubicBezTo>
                    <a:pt x="420" y="460"/>
                    <a:pt x="420" y="460"/>
                    <a:pt x="421" y="460"/>
                  </a:cubicBezTo>
                  <a:cubicBezTo>
                    <a:pt x="420" y="461"/>
                    <a:pt x="420" y="461"/>
                    <a:pt x="420" y="461"/>
                  </a:cubicBezTo>
                  <a:cubicBezTo>
                    <a:pt x="420" y="461"/>
                    <a:pt x="421" y="461"/>
                    <a:pt x="421" y="461"/>
                  </a:cubicBezTo>
                  <a:cubicBezTo>
                    <a:pt x="413" y="461"/>
                    <a:pt x="406" y="461"/>
                    <a:pt x="399" y="460"/>
                  </a:cubicBezTo>
                  <a:cubicBezTo>
                    <a:pt x="398" y="458"/>
                    <a:pt x="398" y="458"/>
                    <a:pt x="398" y="458"/>
                  </a:cubicBezTo>
                  <a:cubicBezTo>
                    <a:pt x="382" y="457"/>
                    <a:pt x="365" y="456"/>
                    <a:pt x="349" y="456"/>
                  </a:cubicBezTo>
                  <a:cubicBezTo>
                    <a:pt x="340" y="456"/>
                    <a:pt x="332" y="456"/>
                    <a:pt x="323" y="457"/>
                  </a:cubicBezTo>
                  <a:cubicBezTo>
                    <a:pt x="317" y="456"/>
                    <a:pt x="311" y="455"/>
                    <a:pt x="304" y="455"/>
                  </a:cubicBezTo>
                  <a:cubicBezTo>
                    <a:pt x="253" y="450"/>
                    <a:pt x="214" y="451"/>
                    <a:pt x="186" y="454"/>
                  </a:cubicBezTo>
                  <a:cubicBezTo>
                    <a:pt x="183" y="451"/>
                    <a:pt x="180" y="449"/>
                    <a:pt x="180" y="449"/>
                  </a:cubicBezTo>
                  <a:cubicBezTo>
                    <a:pt x="180" y="449"/>
                    <a:pt x="181" y="451"/>
                    <a:pt x="183" y="455"/>
                  </a:cubicBezTo>
                  <a:cubicBezTo>
                    <a:pt x="178" y="455"/>
                    <a:pt x="174" y="456"/>
                    <a:pt x="169" y="456"/>
                  </a:cubicBezTo>
                  <a:cubicBezTo>
                    <a:pt x="169" y="455"/>
                    <a:pt x="168" y="454"/>
                    <a:pt x="167" y="453"/>
                  </a:cubicBezTo>
                  <a:cubicBezTo>
                    <a:pt x="165" y="450"/>
                    <a:pt x="161" y="445"/>
                    <a:pt x="157" y="441"/>
                  </a:cubicBezTo>
                  <a:cubicBezTo>
                    <a:pt x="158" y="442"/>
                    <a:pt x="159" y="443"/>
                    <a:pt x="160" y="443"/>
                  </a:cubicBezTo>
                  <a:cubicBezTo>
                    <a:pt x="162" y="441"/>
                    <a:pt x="162" y="441"/>
                    <a:pt x="162" y="441"/>
                  </a:cubicBezTo>
                  <a:cubicBezTo>
                    <a:pt x="157" y="437"/>
                    <a:pt x="149" y="430"/>
                    <a:pt x="139" y="422"/>
                  </a:cubicBezTo>
                  <a:cubicBezTo>
                    <a:pt x="135" y="418"/>
                    <a:pt x="131" y="414"/>
                    <a:pt x="127" y="410"/>
                  </a:cubicBezTo>
                  <a:cubicBezTo>
                    <a:pt x="119" y="403"/>
                    <a:pt x="110" y="396"/>
                    <a:pt x="102" y="389"/>
                  </a:cubicBezTo>
                  <a:cubicBezTo>
                    <a:pt x="99" y="386"/>
                    <a:pt x="96" y="383"/>
                    <a:pt x="93" y="380"/>
                  </a:cubicBezTo>
                  <a:cubicBezTo>
                    <a:pt x="92" y="381"/>
                    <a:pt x="92" y="381"/>
                    <a:pt x="92" y="381"/>
                  </a:cubicBezTo>
                  <a:cubicBezTo>
                    <a:pt x="80" y="372"/>
                    <a:pt x="69" y="364"/>
                    <a:pt x="60" y="360"/>
                  </a:cubicBezTo>
                  <a:cubicBezTo>
                    <a:pt x="58" y="359"/>
                    <a:pt x="55" y="358"/>
                    <a:pt x="53" y="357"/>
                  </a:cubicBezTo>
                  <a:cubicBezTo>
                    <a:pt x="53" y="357"/>
                    <a:pt x="53" y="356"/>
                    <a:pt x="52" y="356"/>
                  </a:cubicBezTo>
                  <a:cubicBezTo>
                    <a:pt x="52" y="352"/>
                    <a:pt x="52" y="349"/>
                    <a:pt x="51" y="346"/>
                  </a:cubicBezTo>
                  <a:cubicBezTo>
                    <a:pt x="52" y="344"/>
                    <a:pt x="53" y="342"/>
                    <a:pt x="54" y="340"/>
                  </a:cubicBezTo>
                  <a:cubicBezTo>
                    <a:pt x="55" y="340"/>
                    <a:pt x="55" y="340"/>
                    <a:pt x="55" y="340"/>
                  </a:cubicBezTo>
                  <a:cubicBezTo>
                    <a:pt x="55" y="339"/>
                    <a:pt x="54" y="338"/>
                    <a:pt x="54" y="338"/>
                  </a:cubicBezTo>
                  <a:cubicBezTo>
                    <a:pt x="54" y="337"/>
                    <a:pt x="55" y="337"/>
                    <a:pt x="55" y="336"/>
                  </a:cubicBezTo>
                  <a:cubicBezTo>
                    <a:pt x="69" y="343"/>
                    <a:pt x="84" y="355"/>
                    <a:pt x="98" y="368"/>
                  </a:cubicBezTo>
                  <a:cubicBezTo>
                    <a:pt x="114" y="383"/>
                    <a:pt x="129" y="398"/>
                    <a:pt x="142" y="410"/>
                  </a:cubicBezTo>
                  <a:cubicBezTo>
                    <a:pt x="144" y="408"/>
                    <a:pt x="144" y="408"/>
                    <a:pt x="144" y="408"/>
                  </a:cubicBezTo>
                  <a:cubicBezTo>
                    <a:pt x="131" y="396"/>
                    <a:pt x="116" y="381"/>
                    <a:pt x="100" y="366"/>
                  </a:cubicBezTo>
                  <a:cubicBezTo>
                    <a:pt x="85" y="353"/>
                    <a:pt x="70" y="341"/>
                    <a:pt x="55" y="333"/>
                  </a:cubicBezTo>
                  <a:cubicBezTo>
                    <a:pt x="55" y="332"/>
                    <a:pt x="55" y="331"/>
                    <a:pt x="55" y="330"/>
                  </a:cubicBezTo>
                  <a:cubicBezTo>
                    <a:pt x="55" y="325"/>
                    <a:pt x="54" y="320"/>
                    <a:pt x="53" y="315"/>
                  </a:cubicBezTo>
                  <a:cubicBezTo>
                    <a:pt x="50" y="316"/>
                    <a:pt x="50" y="316"/>
                    <a:pt x="50" y="316"/>
                  </a:cubicBezTo>
                  <a:cubicBezTo>
                    <a:pt x="50" y="321"/>
                    <a:pt x="50" y="326"/>
                    <a:pt x="50" y="331"/>
                  </a:cubicBezTo>
                  <a:cubicBezTo>
                    <a:pt x="50" y="331"/>
                    <a:pt x="50" y="331"/>
                    <a:pt x="50" y="331"/>
                  </a:cubicBezTo>
                  <a:cubicBezTo>
                    <a:pt x="48" y="324"/>
                    <a:pt x="48" y="315"/>
                    <a:pt x="47" y="311"/>
                  </a:cubicBezTo>
                  <a:close/>
                  <a:moveTo>
                    <a:pt x="382" y="436"/>
                  </a:moveTo>
                  <a:cubicBezTo>
                    <a:pt x="390" y="437"/>
                    <a:pt x="400" y="438"/>
                    <a:pt x="411" y="441"/>
                  </a:cubicBezTo>
                  <a:cubicBezTo>
                    <a:pt x="401" y="440"/>
                    <a:pt x="391" y="438"/>
                    <a:pt x="382" y="436"/>
                  </a:cubicBezTo>
                  <a:close/>
                  <a:moveTo>
                    <a:pt x="38" y="293"/>
                  </a:moveTo>
                  <a:cubicBezTo>
                    <a:pt x="33" y="288"/>
                    <a:pt x="28" y="283"/>
                    <a:pt x="24" y="278"/>
                  </a:cubicBezTo>
                  <a:cubicBezTo>
                    <a:pt x="24" y="278"/>
                    <a:pt x="24" y="278"/>
                    <a:pt x="24" y="278"/>
                  </a:cubicBezTo>
                  <a:cubicBezTo>
                    <a:pt x="25" y="277"/>
                    <a:pt x="25" y="277"/>
                    <a:pt x="26" y="276"/>
                  </a:cubicBezTo>
                  <a:cubicBezTo>
                    <a:pt x="26" y="276"/>
                    <a:pt x="27" y="276"/>
                    <a:pt x="27" y="276"/>
                  </a:cubicBezTo>
                  <a:cubicBezTo>
                    <a:pt x="29" y="277"/>
                    <a:pt x="31" y="278"/>
                    <a:pt x="32" y="279"/>
                  </a:cubicBezTo>
                  <a:cubicBezTo>
                    <a:pt x="33" y="280"/>
                    <a:pt x="33" y="281"/>
                    <a:pt x="34" y="282"/>
                  </a:cubicBezTo>
                  <a:cubicBezTo>
                    <a:pt x="34" y="282"/>
                    <a:pt x="34" y="282"/>
                    <a:pt x="34" y="282"/>
                  </a:cubicBezTo>
                  <a:cubicBezTo>
                    <a:pt x="33" y="282"/>
                    <a:pt x="33" y="283"/>
                    <a:pt x="32" y="283"/>
                  </a:cubicBezTo>
                  <a:cubicBezTo>
                    <a:pt x="34" y="285"/>
                    <a:pt x="34" y="285"/>
                    <a:pt x="34" y="285"/>
                  </a:cubicBezTo>
                  <a:cubicBezTo>
                    <a:pt x="34" y="284"/>
                    <a:pt x="35" y="284"/>
                    <a:pt x="35" y="284"/>
                  </a:cubicBezTo>
                  <a:cubicBezTo>
                    <a:pt x="35" y="284"/>
                    <a:pt x="35" y="284"/>
                    <a:pt x="36" y="284"/>
                  </a:cubicBezTo>
                  <a:cubicBezTo>
                    <a:pt x="37" y="284"/>
                    <a:pt x="39" y="285"/>
                    <a:pt x="42" y="286"/>
                  </a:cubicBezTo>
                  <a:cubicBezTo>
                    <a:pt x="42" y="286"/>
                    <a:pt x="42" y="286"/>
                    <a:pt x="42" y="287"/>
                  </a:cubicBezTo>
                  <a:cubicBezTo>
                    <a:pt x="43" y="289"/>
                    <a:pt x="44" y="290"/>
                    <a:pt x="45" y="292"/>
                  </a:cubicBezTo>
                  <a:cubicBezTo>
                    <a:pt x="46" y="291"/>
                    <a:pt x="46" y="291"/>
                    <a:pt x="46" y="291"/>
                  </a:cubicBezTo>
                  <a:cubicBezTo>
                    <a:pt x="48" y="293"/>
                    <a:pt x="49" y="295"/>
                    <a:pt x="51" y="297"/>
                  </a:cubicBezTo>
                  <a:cubicBezTo>
                    <a:pt x="51" y="297"/>
                    <a:pt x="51" y="298"/>
                    <a:pt x="50" y="298"/>
                  </a:cubicBezTo>
                  <a:cubicBezTo>
                    <a:pt x="50" y="299"/>
                    <a:pt x="50" y="299"/>
                    <a:pt x="50" y="299"/>
                  </a:cubicBezTo>
                  <a:cubicBezTo>
                    <a:pt x="46" y="297"/>
                    <a:pt x="42" y="295"/>
                    <a:pt x="38" y="293"/>
                  </a:cubicBezTo>
                  <a:close/>
                  <a:moveTo>
                    <a:pt x="60" y="279"/>
                  </a:moveTo>
                  <a:cubicBezTo>
                    <a:pt x="60" y="279"/>
                    <a:pt x="60" y="279"/>
                    <a:pt x="60" y="279"/>
                  </a:cubicBezTo>
                  <a:cubicBezTo>
                    <a:pt x="57" y="278"/>
                    <a:pt x="54" y="276"/>
                    <a:pt x="51" y="275"/>
                  </a:cubicBezTo>
                  <a:cubicBezTo>
                    <a:pt x="52" y="275"/>
                    <a:pt x="52" y="275"/>
                    <a:pt x="53" y="275"/>
                  </a:cubicBezTo>
                  <a:cubicBezTo>
                    <a:pt x="53" y="275"/>
                    <a:pt x="53" y="275"/>
                    <a:pt x="53" y="275"/>
                  </a:cubicBezTo>
                  <a:cubicBezTo>
                    <a:pt x="56" y="276"/>
                    <a:pt x="58" y="278"/>
                    <a:pt x="60" y="279"/>
                  </a:cubicBezTo>
                  <a:close/>
                  <a:moveTo>
                    <a:pt x="91" y="284"/>
                  </a:moveTo>
                  <a:cubicBezTo>
                    <a:pt x="105" y="292"/>
                    <a:pt x="120" y="303"/>
                    <a:pt x="134" y="316"/>
                  </a:cubicBezTo>
                  <a:cubicBezTo>
                    <a:pt x="152" y="332"/>
                    <a:pt x="169" y="350"/>
                    <a:pt x="183" y="364"/>
                  </a:cubicBezTo>
                  <a:cubicBezTo>
                    <a:pt x="182" y="364"/>
                    <a:pt x="180" y="364"/>
                    <a:pt x="179" y="364"/>
                  </a:cubicBezTo>
                  <a:cubicBezTo>
                    <a:pt x="179" y="364"/>
                    <a:pt x="181" y="364"/>
                    <a:pt x="183" y="365"/>
                  </a:cubicBezTo>
                  <a:cubicBezTo>
                    <a:pt x="186" y="367"/>
                    <a:pt x="188" y="370"/>
                    <a:pt x="191" y="372"/>
                  </a:cubicBezTo>
                  <a:cubicBezTo>
                    <a:pt x="191" y="371"/>
                    <a:pt x="191" y="371"/>
                    <a:pt x="191" y="371"/>
                  </a:cubicBezTo>
                  <a:cubicBezTo>
                    <a:pt x="190" y="373"/>
                    <a:pt x="191" y="377"/>
                    <a:pt x="195" y="377"/>
                  </a:cubicBezTo>
                  <a:cubicBezTo>
                    <a:pt x="195" y="377"/>
                    <a:pt x="196" y="377"/>
                    <a:pt x="196" y="377"/>
                  </a:cubicBezTo>
                  <a:cubicBezTo>
                    <a:pt x="196" y="377"/>
                    <a:pt x="196" y="377"/>
                    <a:pt x="196" y="377"/>
                  </a:cubicBezTo>
                  <a:cubicBezTo>
                    <a:pt x="189" y="377"/>
                    <a:pt x="182" y="377"/>
                    <a:pt x="174" y="377"/>
                  </a:cubicBezTo>
                  <a:cubicBezTo>
                    <a:pt x="174" y="377"/>
                    <a:pt x="174" y="376"/>
                    <a:pt x="173" y="376"/>
                  </a:cubicBezTo>
                  <a:cubicBezTo>
                    <a:pt x="174" y="376"/>
                    <a:pt x="174" y="376"/>
                    <a:pt x="174" y="376"/>
                  </a:cubicBezTo>
                  <a:cubicBezTo>
                    <a:pt x="174" y="376"/>
                    <a:pt x="174" y="376"/>
                    <a:pt x="175" y="377"/>
                  </a:cubicBezTo>
                  <a:cubicBezTo>
                    <a:pt x="175" y="376"/>
                    <a:pt x="175" y="376"/>
                    <a:pt x="175" y="376"/>
                  </a:cubicBezTo>
                  <a:cubicBezTo>
                    <a:pt x="177" y="377"/>
                    <a:pt x="178" y="377"/>
                    <a:pt x="180" y="377"/>
                  </a:cubicBezTo>
                  <a:cubicBezTo>
                    <a:pt x="182" y="377"/>
                    <a:pt x="183" y="377"/>
                    <a:pt x="184" y="376"/>
                  </a:cubicBezTo>
                  <a:cubicBezTo>
                    <a:pt x="186" y="376"/>
                    <a:pt x="186" y="376"/>
                    <a:pt x="186" y="376"/>
                  </a:cubicBezTo>
                  <a:cubicBezTo>
                    <a:pt x="185" y="374"/>
                    <a:pt x="185" y="374"/>
                    <a:pt x="185" y="374"/>
                  </a:cubicBezTo>
                  <a:cubicBezTo>
                    <a:pt x="182" y="371"/>
                    <a:pt x="180" y="369"/>
                    <a:pt x="177" y="366"/>
                  </a:cubicBezTo>
                  <a:cubicBezTo>
                    <a:pt x="179" y="365"/>
                    <a:pt x="180" y="362"/>
                    <a:pt x="178" y="361"/>
                  </a:cubicBezTo>
                  <a:cubicBezTo>
                    <a:pt x="173" y="357"/>
                    <a:pt x="167" y="354"/>
                    <a:pt x="162" y="350"/>
                  </a:cubicBezTo>
                  <a:cubicBezTo>
                    <a:pt x="154" y="344"/>
                    <a:pt x="147" y="338"/>
                    <a:pt x="139" y="332"/>
                  </a:cubicBezTo>
                  <a:cubicBezTo>
                    <a:pt x="139" y="332"/>
                    <a:pt x="139" y="332"/>
                    <a:pt x="139" y="332"/>
                  </a:cubicBezTo>
                  <a:cubicBezTo>
                    <a:pt x="125" y="318"/>
                    <a:pt x="108" y="300"/>
                    <a:pt x="91" y="284"/>
                  </a:cubicBezTo>
                  <a:close/>
                  <a:moveTo>
                    <a:pt x="83" y="277"/>
                  </a:moveTo>
                  <a:cubicBezTo>
                    <a:pt x="68" y="265"/>
                    <a:pt x="52" y="254"/>
                    <a:pt x="35" y="249"/>
                  </a:cubicBezTo>
                  <a:cubicBezTo>
                    <a:pt x="37" y="248"/>
                    <a:pt x="37" y="248"/>
                    <a:pt x="37" y="248"/>
                  </a:cubicBezTo>
                  <a:cubicBezTo>
                    <a:pt x="37" y="244"/>
                    <a:pt x="36" y="240"/>
                    <a:pt x="35" y="236"/>
                  </a:cubicBezTo>
                  <a:cubicBezTo>
                    <a:pt x="64" y="254"/>
                    <a:pt x="91" y="276"/>
                    <a:pt x="118" y="299"/>
                  </a:cubicBezTo>
                  <a:cubicBezTo>
                    <a:pt x="106" y="290"/>
                    <a:pt x="95" y="282"/>
                    <a:pt x="83" y="277"/>
                  </a:cubicBezTo>
                  <a:close/>
                  <a:moveTo>
                    <a:pt x="32" y="207"/>
                  </a:moveTo>
                  <a:cubicBezTo>
                    <a:pt x="36" y="210"/>
                    <a:pt x="40" y="213"/>
                    <a:pt x="45" y="216"/>
                  </a:cubicBezTo>
                  <a:cubicBezTo>
                    <a:pt x="92" y="254"/>
                    <a:pt x="148" y="294"/>
                    <a:pt x="192" y="335"/>
                  </a:cubicBezTo>
                  <a:cubicBezTo>
                    <a:pt x="192" y="338"/>
                    <a:pt x="191" y="342"/>
                    <a:pt x="190" y="345"/>
                  </a:cubicBezTo>
                  <a:cubicBezTo>
                    <a:pt x="143" y="305"/>
                    <a:pt x="98" y="265"/>
                    <a:pt x="44" y="234"/>
                  </a:cubicBezTo>
                  <a:cubicBezTo>
                    <a:pt x="43" y="237"/>
                    <a:pt x="43" y="237"/>
                    <a:pt x="43" y="237"/>
                  </a:cubicBezTo>
                  <a:cubicBezTo>
                    <a:pt x="97" y="267"/>
                    <a:pt x="142" y="307"/>
                    <a:pt x="189" y="347"/>
                  </a:cubicBezTo>
                  <a:cubicBezTo>
                    <a:pt x="189" y="349"/>
                    <a:pt x="188" y="351"/>
                    <a:pt x="188" y="352"/>
                  </a:cubicBezTo>
                  <a:cubicBezTo>
                    <a:pt x="187" y="354"/>
                    <a:pt x="190" y="356"/>
                    <a:pt x="191" y="354"/>
                  </a:cubicBezTo>
                  <a:cubicBezTo>
                    <a:pt x="195" y="344"/>
                    <a:pt x="197" y="334"/>
                    <a:pt x="200" y="323"/>
                  </a:cubicBezTo>
                  <a:cubicBezTo>
                    <a:pt x="232" y="324"/>
                    <a:pt x="356" y="324"/>
                    <a:pt x="420" y="327"/>
                  </a:cubicBezTo>
                  <a:cubicBezTo>
                    <a:pt x="421" y="328"/>
                    <a:pt x="421" y="328"/>
                    <a:pt x="421" y="328"/>
                  </a:cubicBezTo>
                  <a:cubicBezTo>
                    <a:pt x="425" y="333"/>
                    <a:pt x="429" y="337"/>
                    <a:pt x="434" y="341"/>
                  </a:cubicBezTo>
                  <a:cubicBezTo>
                    <a:pt x="398" y="340"/>
                    <a:pt x="251" y="336"/>
                    <a:pt x="200" y="344"/>
                  </a:cubicBezTo>
                  <a:cubicBezTo>
                    <a:pt x="438" y="344"/>
                    <a:pt x="438" y="344"/>
                    <a:pt x="438" y="344"/>
                  </a:cubicBezTo>
                  <a:cubicBezTo>
                    <a:pt x="445" y="351"/>
                    <a:pt x="454" y="357"/>
                    <a:pt x="462" y="363"/>
                  </a:cubicBezTo>
                  <a:cubicBezTo>
                    <a:pt x="452" y="358"/>
                    <a:pt x="442" y="352"/>
                    <a:pt x="433" y="345"/>
                  </a:cubicBezTo>
                  <a:cubicBezTo>
                    <a:pt x="433" y="345"/>
                    <a:pt x="433" y="345"/>
                    <a:pt x="433" y="345"/>
                  </a:cubicBezTo>
                  <a:cubicBezTo>
                    <a:pt x="431" y="348"/>
                    <a:pt x="431" y="348"/>
                    <a:pt x="431" y="348"/>
                  </a:cubicBezTo>
                  <a:cubicBezTo>
                    <a:pt x="431" y="348"/>
                    <a:pt x="431" y="348"/>
                    <a:pt x="431" y="348"/>
                  </a:cubicBezTo>
                  <a:cubicBezTo>
                    <a:pt x="431" y="348"/>
                    <a:pt x="431" y="348"/>
                    <a:pt x="431" y="348"/>
                  </a:cubicBezTo>
                  <a:cubicBezTo>
                    <a:pt x="444" y="356"/>
                    <a:pt x="457" y="366"/>
                    <a:pt x="471" y="373"/>
                  </a:cubicBezTo>
                  <a:cubicBezTo>
                    <a:pt x="471" y="374"/>
                    <a:pt x="471" y="374"/>
                    <a:pt x="471" y="375"/>
                  </a:cubicBezTo>
                  <a:cubicBezTo>
                    <a:pt x="446" y="372"/>
                    <a:pt x="349" y="368"/>
                    <a:pt x="274" y="367"/>
                  </a:cubicBezTo>
                  <a:cubicBezTo>
                    <a:pt x="273" y="366"/>
                    <a:pt x="272" y="365"/>
                    <a:pt x="271" y="365"/>
                  </a:cubicBezTo>
                  <a:cubicBezTo>
                    <a:pt x="263" y="365"/>
                    <a:pt x="256" y="365"/>
                    <a:pt x="248" y="366"/>
                  </a:cubicBezTo>
                  <a:cubicBezTo>
                    <a:pt x="223" y="365"/>
                    <a:pt x="203" y="365"/>
                    <a:pt x="191" y="365"/>
                  </a:cubicBezTo>
                  <a:cubicBezTo>
                    <a:pt x="201" y="365"/>
                    <a:pt x="217" y="366"/>
                    <a:pt x="236" y="367"/>
                  </a:cubicBezTo>
                  <a:cubicBezTo>
                    <a:pt x="232" y="368"/>
                    <a:pt x="227" y="369"/>
                    <a:pt x="223" y="370"/>
                  </a:cubicBezTo>
                  <a:cubicBezTo>
                    <a:pt x="223" y="370"/>
                    <a:pt x="223" y="370"/>
                    <a:pt x="223" y="370"/>
                  </a:cubicBezTo>
                  <a:cubicBezTo>
                    <a:pt x="213" y="370"/>
                    <a:pt x="204" y="370"/>
                    <a:pt x="194" y="370"/>
                  </a:cubicBezTo>
                  <a:cubicBezTo>
                    <a:pt x="193" y="370"/>
                    <a:pt x="193" y="370"/>
                    <a:pt x="192" y="370"/>
                  </a:cubicBezTo>
                  <a:cubicBezTo>
                    <a:pt x="193" y="370"/>
                    <a:pt x="193" y="370"/>
                    <a:pt x="193" y="370"/>
                  </a:cubicBezTo>
                  <a:cubicBezTo>
                    <a:pt x="191" y="368"/>
                    <a:pt x="189" y="366"/>
                    <a:pt x="187" y="365"/>
                  </a:cubicBezTo>
                  <a:cubicBezTo>
                    <a:pt x="188" y="365"/>
                    <a:pt x="189" y="365"/>
                    <a:pt x="191" y="365"/>
                  </a:cubicBezTo>
                  <a:cubicBezTo>
                    <a:pt x="189" y="365"/>
                    <a:pt x="188" y="365"/>
                    <a:pt x="187" y="365"/>
                  </a:cubicBezTo>
                  <a:cubicBezTo>
                    <a:pt x="174" y="352"/>
                    <a:pt x="159" y="335"/>
                    <a:pt x="142" y="320"/>
                  </a:cubicBezTo>
                  <a:cubicBezTo>
                    <a:pt x="148" y="325"/>
                    <a:pt x="153" y="329"/>
                    <a:pt x="158" y="334"/>
                  </a:cubicBezTo>
                  <a:cubicBezTo>
                    <a:pt x="159" y="332"/>
                    <a:pt x="159" y="332"/>
                    <a:pt x="159" y="332"/>
                  </a:cubicBezTo>
                  <a:cubicBezTo>
                    <a:pt x="120" y="297"/>
                    <a:pt x="79" y="261"/>
                    <a:pt x="35" y="232"/>
                  </a:cubicBezTo>
                  <a:cubicBezTo>
                    <a:pt x="34" y="226"/>
                    <a:pt x="33" y="219"/>
                    <a:pt x="32" y="212"/>
                  </a:cubicBezTo>
                  <a:cubicBezTo>
                    <a:pt x="34" y="215"/>
                    <a:pt x="35" y="218"/>
                    <a:pt x="35" y="222"/>
                  </a:cubicBezTo>
                  <a:cubicBezTo>
                    <a:pt x="35" y="222"/>
                    <a:pt x="35" y="222"/>
                    <a:pt x="35" y="223"/>
                  </a:cubicBezTo>
                  <a:cubicBezTo>
                    <a:pt x="37" y="223"/>
                    <a:pt x="37" y="223"/>
                    <a:pt x="37" y="223"/>
                  </a:cubicBezTo>
                  <a:cubicBezTo>
                    <a:pt x="37" y="222"/>
                    <a:pt x="37" y="222"/>
                    <a:pt x="37" y="222"/>
                  </a:cubicBezTo>
                  <a:cubicBezTo>
                    <a:pt x="37" y="216"/>
                    <a:pt x="35" y="211"/>
                    <a:pt x="32" y="20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8" name="Freeform 177"/>
            <p:cNvSpPr>
              <a:spLocks/>
            </p:cNvSpPr>
            <p:nvPr/>
          </p:nvSpPr>
          <p:spPr bwMode="auto">
            <a:xfrm>
              <a:off x="2982479" y="5120060"/>
              <a:ext cx="353585" cy="164578"/>
            </a:xfrm>
            <a:custGeom>
              <a:avLst/>
              <a:gdLst>
                <a:gd name="T0" fmla="*/ 0 w 116"/>
                <a:gd name="T1" fmla="*/ 2 h 54"/>
                <a:gd name="T2" fmla="*/ 0 w 116"/>
                <a:gd name="T3" fmla="*/ 1 h 54"/>
                <a:gd name="T4" fmla="*/ 1 w 116"/>
                <a:gd name="T5" fmla="*/ 0 h 54"/>
                <a:gd name="T6" fmla="*/ 2 w 116"/>
                <a:gd name="T7" fmla="*/ 0 h 54"/>
                <a:gd name="T8" fmla="*/ 3 w 116"/>
                <a:gd name="T9" fmla="*/ 0 h 54"/>
                <a:gd name="T10" fmla="*/ 3 w 116"/>
                <a:gd name="T11" fmla="*/ 1 h 54"/>
                <a:gd name="T12" fmla="*/ 5 w 116"/>
                <a:gd name="T13" fmla="*/ 6 h 54"/>
                <a:gd name="T14" fmla="*/ 15 w 116"/>
                <a:gd name="T15" fmla="*/ 5 h 54"/>
                <a:gd name="T16" fmla="*/ 66 w 116"/>
                <a:gd name="T17" fmla="*/ 20 h 54"/>
                <a:gd name="T18" fmla="*/ 116 w 116"/>
                <a:gd name="T19" fmla="*/ 37 h 54"/>
                <a:gd name="T20" fmla="*/ 116 w 116"/>
                <a:gd name="T21" fmla="*/ 39 h 54"/>
                <a:gd name="T22" fmla="*/ 65 w 116"/>
                <a:gd name="T23" fmla="*/ 22 h 54"/>
                <a:gd name="T24" fmla="*/ 15 w 116"/>
                <a:gd name="T25" fmla="*/ 7 h 54"/>
                <a:gd name="T26" fmla="*/ 5 w 116"/>
                <a:gd name="T27" fmla="*/ 8 h 54"/>
                <a:gd name="T28" fmla="*/ 6 w 116"/>
                <a:gd name="T29" fmla="*/ 9 h 54"/>
                <a:gd name="T30" fmla="*/ 8 w 116"/>
                <a:gd name="T31" fmla="*/ 26 h 54"/>
                <a:gd name="T32" fmla="*/ 81 w 116"/>
                <a:gd name="T33" fmla="*/ 52 h 54"/>
                <a:gd name="T34" fmla="*/ 80 w 116"/>
                <a:gd name="T35" fmla="*/ 54 h 54"/>
                <a:gd name="T36" fmla="*/ 9 w 116"/>
                <a:gd name="T37" fmla="*/ 29 h 54"/>
                <a:gd name="T38" fmla="*/ 10 w 116"/>
                <a:gd name="T39" fmla="*/ 40 h 54"/>
                <a:gd name="T40" fmla="*/ 8 w 116"/>
                <a:gd name="T41" fmla="*/ 40 h 54"/>
                <a:gd name="T42" fmla="*/ 7 w 116"/>
                <a:gd name="T43" fmla="*/ 32 h 54"/>
                <a:gd name="T44" fmla="*/ 6 w 116"/>
                <a:gd name="T45" fmla="*/ 28 h 54"/>
                <a:gd name="T46" fmla="*/ 3 w 116"/>
                <a:gd name="T47" fmla="*/ 26 h 54"/>
                <a:gd name="T48" fmla="*/ 4 w 116"/>
                <a:gd name="T49" fmla="*/ 24 h 54"/>
                <a:gd name="T50" fmla="*/ 6 w 116"/>
                <a:gd name="T51" fmla="*/ 25 h 54"/>
                <a:gd name="T52" fmla="*/ 4 w 116"/>
                <a:gd name="T53" fmla="*/ 12 h 54"/>
                <a:gd name="T54" fmla="*/ 2 w 116"/>
                <a:gd name="T55" fmla="*/ 4 h 54"/>
                <a:gd name="T56" fmla="*/ 1 w 116"/>
                <a:gd name="T57" fmla="*/ 2 h 54"/>
                <a:gd name="T58" fmla="*/ 1 w 116"/>
                <a:gd name="T59" fmla="*/ 2 h 54"/>
                <a:gd name="T60" fmla="*/ 0 w 116"/>
                <a:gd name="T61"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 h="54">
                  <a:moveTo>
                    <a:pt x="0" y="2"/>
                  </a:moveTo>
                  <a:cubicBezTo>
                    <a:pt x="0" y="1"/>
                    <a:pt x="0" y="1"/>
                    <a:pt x="0" y="1"/>
                  </a:cubicBezTo>
                  <a:cubicBezTo>
                    <a:pt x="1" y="0"/>
                    <a:pt x="1" y="0"/>
                    <a:pt x="1" y="0"/>
                  </a:cubicBezTo>
                  <a:cubicBezTo>
                    <a:pt x="1" y="0"/>
                    <a:pt x="1" y="0"/>
                    <a:pt x="2" y="0"/>
                  </a:cubicBezTo>
                  <a:cubicBezTo>
                    <a:pt x="2" y="0"/>
                    <a:pt x="3" y="0"/>
                    <a:pt x="3" y="0"/>
                  </a:cubicBezTo>
                  <a:cubicBezTo>
                    <a:pt x="3" y="0"/>
                    <a:pt x="3" y="1"/>
                    <a:pt x="3" y="1"/>
                  </a:cubicBezTo>
                  <a:cubicBezTo>
                    <a:pt x="4" y="2"/>
                    <a:pt x="4" y="4"/>
                    <a:pt x="5" y="6"/>
                  </a:cubicBezTo>
                  <a:cubicBezTo>
                    <a:pt x="8" y="5"/>
                    <a:pt x="11" y="5"/>
                    <a:pt x="15" y="5"/>
                  </a:cubicBezTo>
                  <a:cubicBezTo>
                    <a:pt x="31" y="5"/>
                    <a:pt x="48" y="12"/>
                    <a:pt x="66" y="20"/>
                  </a:cubicBezTo>
                  <a:cubicBezTo>
                    <a:pt x="83" y="28"/>
                    <a:pt x="100" y="35"/>
                    <a:pt x="116" y="37"/>
                  </a:cubicBezTo>
                  <a:cubicBezTo>
                    <a:pt x="116" y="39"/>
                    <a:pt x="116" y="39"/>
                    <a:pt x="116" y="39"/>
                  </a:cubicBezTo>
                  <a:cubicBezTo>
                    <a:pt x="99" y="38"/>
                    <a:pt x="82" y="30"/>
                    <a:pt x="65" y="22"/>
                  </a:cubicBezTo>
                  <a:cubicBezTo>
                    <a:pt x="47" y="15"/>
                    <a:pt x="30" y="7"/>
                    <a:pt x="15" y="7"/>
                  </a:cubicBezTo>
                  <a:cubicBezTo>
                    <a:pt x="11" y="7"/>
                    <a:pt x="8" y="8"/>
                    <a:pt x="5" y="8"/>
                  </a:cubicBezTo>
                  <a:cubicBezTo>
                    <a:pt x="5" y="8"/>
                    <a:pt x="5" y="9"/>
                    <a:pt x="6" y="9"/>
                  </a:cubicBezTo>
                  <a:cubicBezTo>
                    <a:pt x="7" y="14"/>
                    <a:pt x="8" y="20"/>
                    <a:pt x="8" y="26"/>
                  </a:cubicBezTo>
                  <a:cubicBezTo>
                    <a:pt x="32" y="36"/>
                    <a:pt x="56" y="44"/>
                    <a:pt x="81" y="52"/>
                  </a:cubicBezTo>
                  <a:cubicBezTo>
                    <a:pt x="80" y="54"/>
                    <a:pt x="80" y="54"/>
                    <a:pt x="80" y="54"/>
                  </a:cubicBezTo>
                  <a:cubicBezTo>
                    <a:pt x="56" y="46"/>
                    <a:pt x="32" y="39"/>
                    <a:pt x="9" y="29"/>
                  </a:cubicBezTo>
                  <a:cubicBezTo>
                    <a:pt x="10" y="34"/>
                    <a:pt x="10" y="38"/>
                    <a:pt x="10" y="40"/>
                  </a:cubicBezTo>
                  <a:cubicBezTo>
                    <a:pt x="8" y="40"/>
                    <a:pt x="8" y="40"/>
                    <a:pt x="8" y="40"/>
                  </a:cubicBezTo>
                  <a:cubicBezTo>
                    <a:pt x="8" y="39"/>
                    <a:pt x="7" y="36"/>
                    <a:pt x="7" y="32"/>
                  </a:cubicBezTo>
                  <a:cubicBezTo>
                    <a:pt x="7" y="30"/>
                    <a:pt x="6" y="29"/>
                    <a:pt x="6" y="28"/>
                  </a:cubicBezTo>
                  <a:cubicBezTo>
                    <a:pt x="5" y="27"/>
                    <a:pt x="4" y="27"/>
                    <a:pt x="3" y="26"/>
                  </a:cubicBezTo>
                  <a:cubicBezTo>
                    <a:pt x="4" y="24"/>
                    <a:pt x="4" y="24"/>
                    <a:pt x="4" y="24"/>
                  </a:cubicBezTo>
                  <a:cubicBezTo>
                    <a:pt x="5" y="24"/>
                    <a:pt x="5" y="24"/>
                    <a:pt x="6" y="25"/>
                  </a:cubicBezTo>
                  <a:cubicBezTo>
                    <a:pt x="5" y="20"/>
                    <a:pt x="4" y="16"/>
                    <a:pt x="4" y="12"/>
                  </a:cubicBezTo>
                  <a:cubicBezTo>
                    <a:pt x="3" y="9"/>
                    <a:pt x="2" y="6"/>
                    <a:pt x="2" y="4"/>
                  </a:cubicBezTo>
                  <a:cubicBezTo>
                    <a:pt x="2" y="3"/>
                    <a:pt x="1" y="3"/>
                    <a:pt x="1" y="2"/>
                  </a:cubicBezTo>
                  <a:cubicBezTo>
                    <a:pt x="1" y="2"/>
                    <a:pt x="1" y="2"/>
                    <a:pt x="1" y="2"/>
                  </a:cubicBezTo>
                  <a:lnTo>
                    <a:pt x="0"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9" name="Freeform 178"/>
            <p:cNvSpPr>
              <a:spLocks/>
            </p:cNvSpPr>
            <p:nvPr/>
          </p:nvSpPr>
          <p:spPr bwMode="auto">
            <a:xfrm>
              <a:off x="3010765" y="5168919"/>
              <a:ext cx="249438" cy="109290"/>
            </a:xfrm>
            <a:custGeom>
              <a:avLst/>
              <a:gdLst>
                <a:gd name="T0" fmla="*/ 82 w 82"/>
                <a:gd name="T1" fmla="*/ 36 h 36"/>
                <a:gd name="T2" fmla="*/ 81 w 82"/>
                <a:gd name="T3" fmla="*/ 36 h 36"/>
                <a:gd name="T4" fmla="*/ 76 w 82"/>
                <a:gd name="T5" fmla="*/ 34 h 36"/>
                <a:gd name="T6" fmla="*/ 39 w 82"/>
                <a:gd name="T7" fmla="*/ 16 h 36"/>
                <a:gd name="T8" fmla="*/ 17 w 82"/>
                <a:gd name="T9" fmla="*/ 7 h 36"/>
                <a:gd name="T10" fmla="*/ 0 w 82"/>
                <a:gd name="T11" fmla="*/ 3 h 36"/>
                <a:gd name="T12" fmla="*/ 0 w 82"/>
                <a:gd name="T13" fmla="*/ 0 h 36"/>
                <a:gd name="T14" fmla="*/ 22 w 82"/>
                <a:gd name="T15" fmla="*/ 5 h 36"/>
                <a:gd name="T16" fmla="*/ 61 w 82"/>
                <a:gd name="T17" fmla="*/ 23 h 36"/>
                <a:gd name="T18" fmla="*/ 75 w 82"/>
                <a:gd name="T19" fmla="*/ 30 h 36"/>
                <a:gd name="T20" fmla="*/ 80 w 82"/>
                <a:gd name="T21" fmla="*/ 33 h 36"/>
                <a:gd name="T22" fmla="*/ 81 w 82"/>
                <a:gd name="T23" fmla="*/ 33 h 36"/>
                <a:gd name="T24" fmla="*/ 82 w 82"/>
                <a:gd name="T25" fmla="*/ 33 h 36"/>
                <a:gd name="T26" fmla="*/ 82 w 82"/>
                <a:gd name="T27" fmla="*/ 33 h 36"/>
                <a:gd name="T28" fmla="*/ 82 w 82"/>
                <a:gd name="T29" fmla="*/ 34 h 36"/>
                <a:gd name="T30" fmla="*/ 82 w 82"/>
                <a:gd name="T31" fmla="*/ 34 h 36"/>
                <a:gd name="T32" fmla="*/ 81 w 82"/>
                <a:gd name="T33" fmla="*/ 33 h 36"/>
                <a:gd name="T34" fmla="*/ 82 w 82"/>
                <a:gd name="T3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36">
                  <a:moveTo>
                    <a:pt x="82" y="36"/>
                  </a:moveTo>
                  <a:cubicBezTo>
                    <a:pt x="81" y="36"/>
                    <a:pt x="81" y="36"/>
                    <a:pt x="81" y="36"/>
                  </a:cubicBezTo>
                  <a:cubicBezTo>
                    <a:pt x="80" y="36"/>
                    <a:pt x="78" y="35"/>
                    <a:pt x="76" y="34"/>
                  </a:cubicBezTo>
                  <a:cubicBezTo>
                    <a:pt x="69" y="30"/>
                    <a:pt x="54" y="22"/>
                    <a:pt x="39" y="16"/>
                  </a:cubicBezTo>
                  <a:cubicBezTo>
                    <a:pt x="32" y="12"/>
                    <a:pt x="24" y="9"/>
                    <a:pt x="17" y="7"/>
                  </a:cubicBezTo>
                  <a:cubicBezTo>
                    <a:pt x="11" y="4"/>
                    <a:pt x="4" y="3"/>
                    <a:pt x="0" y="3"/>
                  </a:cubicBezTo>
                  <a:cubicBezTo>
                    <a:pt x="0" y="0"/>
                    <a:pt x="0" y="0"/>
                    <a:pt x="0" y="0"/>
                  </a:cubicBezTo>
                  <a:cubicBezTo>
                    <a:pt x="6" y="0"/>
                    <a:pt x="14" y="2"/>
                    <a:pt x="22" y="5"/>
                  </a:cubicBezTo>
                  <a:cubicBezTo>
                    <a:pt x="35" y="10"/>
                    <a:pt x="49" y="17"/>
                    <a:pt x="61" y="23"/>
                  </a:cubicBezTo>
                  <a:cubicBezTo>
                    <a:pt x="67" y="26"/>
                    <a:pt x="72" y="29"/>
                    <a:pt x="75" y="30"/>
                  </a:cubicBezTo>
                  <a:cubicBezTo>
                    <a:pt x="77" y="31"/>
                    <a:pt x="79" y="32"/>
                    <a:pt x="80" y="33"/>
                  </a:cubicBezTo>
                  <a:cubicBezTo>
                    <a:pt x="80" y="33"/>
                    <a:pt x="81" y="33"/>
                    <a:pt x="81" y="33"/>
                  </a:cubicBezTo>
                  <a:cubicBezTo>
                    <a:pt x="82" y="33"/>
                    <a:pt x="82" y="33"/>
                    <a:pt x="82" y="33"/>
                  </a:cubicBezTo>
                  <a:cubicBezTo>
                    <a:pt x="82" y="33"/>
                    <a:pt x="82" y="33"/>
                    <a:pt x="82" y="33"/>
                  </a:cubicBezTo>
                  <a:cubicBezTo>
                    <a:pt x="82" y="34"/>
                    <a:pt x="82" y="34"/>
                    <a:pt x="82" y="34"/>
                  </a:cubicBezTo>
                  <a:cubicBezTo>
                    <a:pt x="82" y="34"/>
                    <a:pt x="82" y="34"/>
                    <a:pt x="82" y="34"/>
                  </a:cubicBezTo>
                  <a:cubicBezTo>
                    <a:pt x="81" y="33"/>
                    <a:pt x="81" y="33"/>
                    <a:pt x="81" y="33"/>
                  </a:cubicBezTo>
                  <a:cubicBezTo>
                    <a:pt x="82" y="36"/>
                    <a:pt x="82" y="36"/>
                    <a:pt x="82" y="3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0" name="Freeform 179"/>
            <p:cNvSpPr>
              <a:spLocks/>
            </p:cNvSpPr>
            <p:nvPr/>
          </p:nvSpPr>
          <p:spPr bwMode="auto">
            <a:xfrm>
              <a:off x="3111055" y="4058020"/>
              <a:ext cx="96432" cy="102861"/>
            </a:xfrm>
            <a:custGeom>
              <a:avLst/>
              <a:gdLst>
                <a:gd name="T0" fmla="*/ 22 w 32"/>
                <a:gd name="T1" fmla="*/ 13 h 34"/>
                <a:gd name="T2" fmla="*/ 32 w 32"/>
                <a:gd name="T3" fmla="*/ 34 h 34"/>
                <a:gd name="T4" fmla="*/ 32 w 32"/>
                <a:gd name="T5" fmla="*/ 34 h 34"/>
                <a:gd name="T6" fmla="*/ 29 w 32"/>
                <a:gd name="T7" fmla="*/ 34 h 34"/>
                <a:gd name="T8" fmla="*/ 29 w 32"/>
                <a:gd name="T9" fmla="*/ 34 h 34"/>
                <a:gd name="T10" fmla="*/ 20 w 32"/>
                <a:gd name="T11" fmla="*/ 15 h 34"/>
                <a:gd name="T12" fmla="*/ 0 w 32"/>
                <a:gd name="T13" fmla="*/ 2 h 34"/>
                <a:gd name="T14" fmla="*/ 0 w 32"/>
                <a:gd name="T15" fmla="*/ 0 h 34"/>
                <a:gd name="T16" fmla="*/ 22 w 32"/>
                <a:gd name="T17" fmla="*/ 1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4">
                  <a:moveTo>
                    <a:pt x="22" y="13"/>
                  </a:moveTo>
                  <a:cubicBezTo>
                    <a:pt x="28" y="19"/>
                    <a:pt x="32" y="27"/>
                    <a:pt x="32" y="34"/>
                  </a:cubicBezTo>
                  <a:cubicBezTo>
                    <a:pt x="32" y="34"/>
                    <a:pt x="32" y="34"/>
                    <a:pt x="32" y="34"/>
                  </a:cubicBezTo>
                  <a:cubicBezTo>
                    <a:pt x="29" y="34"/>
                    <a:pt x="29" y="34"/>
                    <a:pt x="29" y="34"/>
                  </a:cubicBezTo>
                  <a:cubicBezTo>
                    <a:pt x="29" y="34"/>
                    <a:pt x="29" y="34"/>
                    <a:pt x="29" y="34"/>
                  </a:cubicBezTo>
                  <a:cubicBezTo>
                    <a:pt x="30" y="28"/>
                    <a:pt x="26" y="21"/>
                    <a:pt x="20" y="15"/>
                  </a:cubicBezTo>
                  <a:cubicBezTo>
                    <a:pt x="15" y="9"/>
                    <a:pt x="7" y="4"/>
                    <a:pt x="0" y="2"/>
                  </a:cubicBezTo>
                  <a:cubicBezTo>
                    <a:pt x="0" y="0"/>
                    <a:pt x="0" y="0"/>
                    <a:pt x="0" y="0"/>
                  </a:cubicBezTo>
                  <a:cubicBezTo>
                    <a:pt x="8" y="1"/>
                    <a:pt x="16" y="7"/>
                    <a:pt x="2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1" name="Freeform 180"/>
            <p:cNvSpPr>
              <a:spLocks/>
            </p:cNvSpPr>
            <p:nvPr/>
          </p:nvSpPr>
          <p:spPr bwMode="auto">
            <a:xfrm>
              <a:off x="3509641" y="3982160"/>
              <a:ext cx="100289" cy="189007"/>
            </a:xfrm>
            <a:custGeom>
              <a:avLst/>
              <a:gdLst>
                <a:gd name="T0" fmla="*/ 3 w 33"/>
                <a:gd name="T1" fmla="*/ 60 h 62"/>
                <a:gd name="T2" fmla="*/ 1 w 33"/>
                <a:gd name="T3" fmla="*/ 59 h 62"/>
                <a:gd name="T4" fmla="*/ 28 w 33"/>
                <a:gd name="T5" fmla="*/ 2 h 62"/>
                <a:gd name="T6" fmla="*/ 32 w 33"/>
                <a:gd name="T7" fmla="*/ 4 h 62"/>
                <a:gd name="T8" fmla="*/ 3 w 33"/>
                <a:gd name="T9" fmla="*/ 60 h 62"/>
              </a:gdLst>
              <a:ahLst/>
              <a:cxnLst>
                <a:cxn ang="0">
                  <a:pos x="T0" y="T1"/>
                </a:cxn>
                <a:cxn ang="0">
                  <a:pos x="T2" y="T3"/>
                </a:cxn>
                <a:cxn ang="0">
                  <a:pos x="T4" y="T5"/>
                </a:cxn>
                <a:cxn ang="0">
                  <a:pos x="T6" y="T7"/>
                </a:cxn>
                <a:cxn ang="0">
                  <a:pos x="T8" y="T9"/>
                </a:cxn>
              </a:cxnLst>
              <a:rect l="0" t="0" r="r" b="b"/>
              <a:pathLst>
                <a:path w="33" h="62">
                  <a:moveTo>
                    <a:pt x="3" y="60"/>
                  </a:moveTo>
                  <a:cubicBezTo>
                    <a:pt x="3" y="62"/>
                    <a:pt x="0" y="60"/>
                    <a:pt x="1" y="59"/>
                  </a:cubicBezTo>
                  <a:cubicBezTo>
                    <a:pt x="7" y="39"/>
                    <a:pt x="20" y="21"/>
                    <a:pt x="28" y="2"/>
                  </a:cubicBezTo>
                  <a:cubicBezTo>
                    <a:pt x="29" y="0"/>
                    <a:pt x="33" y="2"/>
                    <a:pt x="32" y="4"/>
                  </a:cubicBezTo>
                  <a:cubicBezTo>
                    <a:pt x="23" y="23"/>
                    <a:pt x="11" y="40"/>
                    <a:pt x="3" y="6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2" name="Freeform 181"/>
            <p:cNvSpPr>
              <a:spLocks/>
            </p:cNvSpPr>
            <p:nvPr/>
          </p:nvSpPr>
          <p:spPr bwMode="auto">
            <a:xfrm>
              <a:off x="3035195" y="3705721"/>
              <a:ext cx="276439" cy="263581"/>
            </a:xfrm>
            <a:custGeom>
              <a:avLst/>
              <a:gdLst>
                <a:gd name="T0" fmla="*/ 82 w 91"/>
                <a:gd name="T1" fmla="*/ 13 h 87"/>
                <a:gd name="T2" fmla="*/ 60 w 91"/>
                <a:gd name="T3" fmla="*/ 23 h 87"/>
                <a:gd name="T4" fmla="*/ 39 w 91"/>
                <a:gd name="T5" fmla="*/ 38 h 87"/>
                <a:gd name="T6" fmla="*/ 4 w 91"/>
                <a:gd name="T7" fmla="*/ 84 h 87"/>
                <a:gd name="T8" fmla="*/ 0 w 91"/>
                <a:gd name="T9" fmla="*/ 83 h 87"/>
                <a:gd name="T10" fmla="*/ 29 w 91"/>
                <a:gd name="T11" fmla="*/ 41 h 87"/>
                <a:gd name="T12" fmla="*/ 55 w 91"/>
                <a:gd name="T13" fmla="*/ 21 h 87"/>
                <a:gd name="T14" fmla="*/ 66 w 91"/>
                <a:gd name="T15" fmla="*/ 15 h 87"/>
                <a:gd name="T16" fmla="*/ 81 w 91"/>
                <a:gd name="T17" fmla="*/ 7 h 87"/>
                <a:gd name="T18" fmla="*/ 82 w 91"/>
                <a:gd name="T19" fmla="*/ 1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87">
                  <a:moveTo>
                    <a:pt x="82" y="13"/>
                  </a:moveTo>
                  <a:cubicBezTo>
                    <a:pt x="77" y="11"/>
                    <a:pt x="64" y="20"/>
                    <a:pt x="60" y="23"/>
                  </a:cubicBezTo>
                  <a:cubicBezTo>
                    <a:pt x="53" y="27"/>
                    <a:pt x="46" y="32"/>
                    <a:pt x="39" y="38"/>
                  </a:cubicBezTo>
                  <a:cubicBezTo>
                    <a:pt x="24" y="49"/>
                    <a:pt x="8" y="65"/>
                    <a:pt x="4" y="84"/>
                  </a:cubicBezTo>
                  <a:cubicBezTo>
                    <a:pt x="4" y="87"/>
                    <a:pt x="0" y="86"/>
                    <a:pt x="0" y="83"/>
                  </a:cubicBezTo>
                  <a:cubicBezTo>
                    <a:pt x="3" y="66"/>
                    <a:pt x="16" y="52"/>
                    <a:pt x="29" y="41"/>
                  </a:cubicBezTo>
                  <a:cubicBezTo>
                    <a:pt x="37" y="33"/>
                    <a:pt x="46" y="27"/>
                    <a:pt x="55" y="21"/>
                  </a:cubicBezTo>
                  <a:cubicBezTo>
                    <a:pt x="58" y="18"/>
                    <a:pt x="62" y="16"/>
                    <a:pt x="66" y="15"/>
                  </a:cubicBezTo>
                  <a:cubicBezTo>
                    <a:pt x="70" y="12"/>
                    <a:pt x="78" y="11"/>
                    <a:pt x="81" y="7"/>
                  </a:cubicBezTo>
                  <a:cubicBezTo>
                    <a:pt x="87" y="0"/>
                    <a:pt x="91" y="16"/>
                    <a:pt x="8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3" name="Freeform 182"/>
            <p:cNvSpPr>
              <a:spLocks/>
            </p:cNvSpPr>
            <p:nvPr/>
          </p:nvSpPr>
          <p:spPr bwMode="auto">
            <a:xfrm>
              <a:off x="2886046" y="4529895"/>
              <a:ext cx="738028" cy="57859"/>
            </a:xfrm>
            <a:custGeom>
              <a:avLst/>
              <a:gdLst>
                <a:gd name="T0" fmla="*/ 2 w 243"/>
                <a:gd name="T1" fmla="*/ 13 h 19"/>
                <a:gd name="T2" fmla="*/ 123 w 243"/>
                <a:gd name="T3" fmla="*/ 7 h 19"/>
                <a:gd name="T4" fmla="*/ 181 w 243"/>
                <a:gd name="T5" fmla="*/ 3 h 19"/>
                <a:gd name="T6" fmla="*/ 241 w 243"/>
                <a:gd name="T7" fmla="*/ 2 h 19"/>
                <a:gd name="T8" fmla="*/ 240 w 243"/>
                <a:gd name="T9" fmla="*/ 7 h 19"/>
                <a:gd name="T10" fmla="*/ 182 w 243"/>
                <a:gd name="T11" fmla="*/ 9 h 19"/>
                <a:gd name="T12" fmla="*/ 123 w 243"/>
                <a:gd name="T13" fmla="*/ 12 h 19"/>
                <a:gd name="T14" fmla="*/ 32 w 243"/>
                <a:gd name="T15" fmla="*/ 16 h 19"/>
                <a:gd name="T16" fmla="*/ 30 w 243"/>
                <a:gd name="T17" fmla="*/ 18 h 19"/>
                <a:gd name="T18" fmla="*/ 3 w 243"/>
                <a:gd name="T19" fmla="*/ 17 h 19"/>
                <a:gd name="T20" fmla="*/ 2 w 243"/>
                <a:gd name="T21"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19">
                  <a:moveTo>
                    <a:pt x="2" y="13"/>
                  </a:moveTo>
                  <a:cubicBezTo>
                    <a:pt x="42" y="12"/>
                    <a:pt x="83" y="9"/>
                    <a:pt x="123" y="7"/>
                  </a:cubicBezTo>
                  <a:cubicBezTo>
                    <a:pt x="142" y="5"/>
                    <a:pt x="162" y="4"/>
                    <a:pt x="181" y="3"/>
                  </a:cubicBezTo>
                  <a:cubicBezTo>
                    <a:pt x="201" y="2"/>
                    <a:pt x="221" y="0"/>
                    <a:pt x="241" y="2"/>
                  </a:cubicBezTo>
                  <a:cubicBezTo>
                    <a:pt x="243" y="3"/>
                    <a:pt x="243" y="6"/>
                    <a:pt x="240" y="7"/>
                  </a:cubicBezTo>
                  <a:cubicBezTo>
                    <a:pt x="221" y="9"/>
                    <a:pt x="201" y="8"/>
                    <a:pt x="182" y="9"/>
                  </a:cubicBezTo>
                  <a:cubicBezTo>
                    <a:pt x="162" y="10"/>
                    <a:pt x="143" y="11"/>
                    <a:pt x="123" y="12"/>
                  </a:cubicBezTo>
                  <a:cubicBezTo>
                    <a:pt x="93" y="14"/>
                    <a:pt x="62" y="16"/>
                    <a:pt x="32" y="16"/>
                  </a:cubicBezTo>
                  <a:cubicBezTo>
                    <a:pt x="32" y="17"/>
                    <a:pt x="32" y="19"/>
                    <a:pt x="30" y="18"/>
                  </a:cubicBezTo>
                  <a:cubicBezTo>
                    <a:pt x="21" y="17"/>
                    <a:pt x="12" y="17"/>
                    <a:pt x="3" y="17"/>
                  </a:cubicBezTo>
                  <a:cubicBezTo>
                    <a:pt x="0" y="17"/>
                    <a:pt x="0" y="13"/>
                    <a:pt x="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grpSp>
      <p:sp>
        <p:nvSpPr>
          <p:cNvPr id="24" name="Freeform 130"/>
          <p:cNvSpPr>
            <a:spLocks noEditPoints="1"/>
          </p:cNvSpPr>
          <p:nvPr/>
        </p:nvSpPr>
        <p:spPr bwMode="auto">
          <a:xfrm>
            <a:off x="10476503" y="5675085"/>
            <a:ext cx="948205" cy="884473"/>
          </a:xfrm>
          <a:custGeom>
            <a:avLst/>
            <a:gdLst>
              <a:gd name="T0" fmla="*/ 71 w 84"/>
              <a:gd name="T1" fmla="*/ 86 h 97"/>
              <a:gd name="T2" fmla="*/ 49 w 84"/>
              <a:gd name="T3" fmla="*/ 0 h 97"/>
              <a:gd name="T4" fmla="*/ 0 w 84"/>
              <a:gd name="T5" fmla="*/ 56 h 97"/>
              <a:gd name="T6" fmla="*/ 46 w 84"/>
              <a:gd name="T7" fmla="*/ 74 h 97"/>
              <a:gd name="T8" fmla="*/ 36 w 84"/>
              <a:gd name="T9" fmla="*/ 86 h 97"/>
              <a:gd name="T10" fmla="*/ 34 w 84"/>
              <a:gd name="T11" fmla="*/ 71 h 97"/>
              <a:gd name="T12" fmla="*/ 19 w 84"/>
              <a:gd name="T13" fmla="*/ 89 h 97"/>
              <a:gd name="T14" fmla="*/ 28 w 84"/>
              <a:gd name="T15" fmla="*/ 86 h 97"/>
              <a:gd name="T16" fmla="*/ 14 w 84"/>
              <a:gd name="T17" fmla="*/ 86 h 97"/>
              <a:gd name="T18" fmla="*/ 32 w 84"/>
              <a:gd name="T19" fmla="*/ 72 h 97"/>
              <a:gd name="T20" fmla="*/ 55 w 84"/>
              <a:gd name="T21" fmla="*/ 71 h 97"/>
              <a:gd name="T22" fmla="*/ 39 w 84"/>
              <a:gd name="T23" fmla="*/ 77 h 97"/>
              <a:gd name="T24" fmla="*/ 22 w 84"/>
              <a:gd name="T25" fmla="*/ 85 h 97"/>
              <a:gd name="T26" fmla="*/ 63 w 84"/>
              <a:gd name="T27" fmla="*/ 60 h 97"/>
              <a:gd name="T28" fmla="*/ 52 w 84"/>
              <a:gd name="T29" fmla="*/ 56 h 97"/>
              <a:gd name="T30" fmla="*/ 16 w 84"/>
              <a:gd name="T31" fmla="*/ 84 h 97"/>
              <a:gd name="T32" fmla="*/ 13 w 84"/>
              <a:gd name="T33" fmla="*/ 80 h 97"/>
              <a:gd name="T34" fmla="*/ 39 w 84"/>
              <a:gd name="T35" fmla="*/ 58 h 97"/>
              <a:gd name="T36" fmla="*/ 28 w 84"/>
              <a:gd name="T37" fmla="*/ 63 h 97"/>
              <a:gd name="T38" fmla="*/ 10 w 84"/>
              <a:gd name="T39" fmla="*/ 82 h 97"/>
              <a:gd name="T40" fmla="*/ 23 w 84"/>
              <a:gd name="T41" fmla="*/ 62 h 97"/>
              <a:gd name="T42" fmla="*/ 17 w 84"/>
              <a:gd name="T43" fmla="*/ 57 h 97"/>
              <a:gd name="T44" fmla="*/ 14 w 84"/>
              <a:gd name="T45" fmla="*/ 65 h 97"/>
              <a:gd name="T46" fmla="*/ 7 w 84"/>
              <a:gd name="T47" fmla="*/ 60 h 97"/>
              <a:gd name="T48" fmla="*/ 7 w 84"/>
              <a:gd name="T49" fmla="*/ 60 h 97"/>
              <a:gd name="T50" fmla="*/ 27 w 84"/>
              <a:gd name="T51" fmla="*/ 58 h 97"/>
              <a:gd name="T52" fmla="*/ 26 w 84"/>
              <a:gd name="T53" fmla="*/ 58 h 97"/>
              <a:gd name="T54" fmla="*/ 26 w 84"/>
              <a:gd name="T55" fmla="*/ 58 h 97"/>
              <a:gd name="T56" fmla="*/ 13 w 84"/>
              <a:gd name="T57" fmla="*/ 62 h 97"/>
              <a:gd name="T58" fmla="*/ 9 w 84"/>
              <a:gd name="T59" fmla="*/ 61 h 97"/>
              <a:gd name="T60" fmla="*/ 15 w 84"/>
              <a:gd name="T61" fmla="*/ 62 h 97"/>
              <a:gd name="T62" fmla="*/ 5 w 84"/>
              <a:gd name="T63" fmla="*/ 62 h 97"/>
              <a:gd name="T64" fmla="*/ 7 w 84"/>
              <a:gd name="T65" fmla="*/ 58 h 97"/>
              <a:gd name="T66" fmla="*/ 3 w 84"/>
              <a:gd name="T67" fmla="*/ 59 h 97"/>
              <a:gd name="T68" fmla="*/ 39 w 84"/>
              <a:gd name="T69" fmla="*/ 61 h 97"/>
              <a:gd name="T70" fmla="*/ 29 w 84"/>
              <a:gd name="T71" fmla="*/ 93 h 97"/>
              <a:gd name="T72" fmla="*/ 61 w 84"/>
              <a:gd name="T73" fmla="*/ 66 h 97"/>
              <a:gd name="T74" fmla="*/ 35 w 84"/>
              <a:gd name="T75" fmla="*/ 93 h 97"/>
              <a:gd name="T76" fmla="*/ 40 w 84"/>
              <a:gd name="T77" fmla="*/ 94 h 97"/>
              <a:gd name="T78" fmla="*/ 47 w 84"/>
              <a:gd name="T79" fmla="*/ 93 h 97"/>
              <a:gd name="T80" fmla="*/ 54 w 84"/>
              <a:gd name="T81" fmla="*/ 90 h 97"/>
              <a:gd name="T82" fmla="*/ 71 w 84"/>
              <a:gd name="T83" fmla="*/ 79 h 97"/>
              <a:gd name="T84" fmla="*/ 63 w 84"/>
              <a:gd name="T85" fmla="*/ 87 h 97"/>
              <a:gd name="T86" fmla="*/ 67 w 84"/>
              <a:gd name="T87" fmla="*/ 81 h 97"/>
              <a:gd name="T88" fmla="*/ 77 w 84"/>
              <a:gd name="T89" fmla="*/ 66 h 97"/>
              <a:gd name="T90" fmla="*/ 77 w 84"/>
              <a:gd name="T91" fmla="*/ 64 h 97"/>
              <a:gd name="T92" fmla="*/ 44 w 84"/>
              <a:gd name="T93" fmla="*/ 90 h 97"/>
              <a:gd name="T94" fmla="*/ 45 w 84"/>
              <a:gd name="T95" fmla="*/ 85 h 97"/>
              <a:gd name="T96" fmla="*/ 71 w 84"/>
              <a:gd name="T97" fmla="*/ 60 h 97"/>
              <a:gd name="T98" fmla="*/ 34 w 84"/>
              <a:gd name="T99" fmla="*/ 27 h 97"/>
              <a:gd name="T100" fmla="*/ 49 w 84"/>
              <a:gd name="T101" fmla="*/ 25 h 97"/>
              <a:gd name="T102" fmla="*/ 60 w 84"/>
              <a:gd name="T103" fmla="*/ 55 h 97"/>
              <a:gd name="T104" fmla="*/ 34 w 84"/>
              <a:gd name="T105" fmla="*/ 2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4" h="97">
                <a:moveTo>
                  <a:pt x="0" y="58"/>
                </a:moveTo>
                <a:cubicBezTo>
                  <a:pt x="0" y="58"/>
                  <a:pt x="0" y="59"/>
                  <a:pt x="0" y="60"/>
                </a:cubicBezTo>
                <a:cubicBezTo>
                  <a:pt x="0" y="70"/>
                  <a:pt x="4" y="79"/>
                  <a:pt x="10" y="86"/>
                </a:cubicBezTo>
                <a:cubicBezTo>
                  <a:pt x="18" y="95"/>
                  <a:pt x="32" y="97"/>
                  <a:pt x="42" y="97"/>
                </a:cubicBezTo>
                <a:cubicBezTo>
                  <a:pt x="53" y="97"/>
                  <a:pt x="63" y="92"/>
                  <a:pt x="71" y="86"/>
                </a:cubicBezTo>
                <a:cubicBezTo>
                  <a:pt x="78" y="80"/>
                  <a:pt x="80" y="72"/>
                  <a:pt x="81" y="63"/>
                </a:cubicBezTo>
                <a:cubicBezTo>
                  <a:pt x="84" y="44"/>
                  <a:pt x="72" y="24"/>
                  <a:pt x="51" y="24"/>
                </a:cubicBezTo>
                <a:cubicBezTo>
                  <a:pt x="52" y="17"/>
                  <a:pt x="52" y="9"/>
                  <a:pt x="51" y="2"/>
                </a:cubicBezTo>
                <a:cubicBezTo>
                  <a:pt x="51" y="1"/>
                  <a:pt x="50" y="1"/>
                  <a:pt x="50" y="1"/>
                </a:cubicBezTo>
                <a:cubicBezTo>
                  <a:pt x="50" y="0"/>
                  <a:pt x="49" y="0"/>
                  <a:pt x="49" y="0"/>
                </a:cubicBezTo>
                <a:cubicBezTo>
                  <a:pt x="44" y="0"/>
                  <a:pt x="40" y="1"/>
                  <a:pt x="36" y="0"/>
                </a:cubicBezTo>
                <a:cubicBezTo>
                  <a:pt x="35" y="0"/>
                  <a:pt x="34" y="0"/>
                  <a:pt x="34" y="1"/>
                </a:cubicBezTo>
                <a:cubicBezTo>
                  <a:pt x="33" y="1"/>
                  <a:pt x="33" y="2"/>
                  <a:pt x="33" y="2"/>
                </a:cubicBezTo>
                <a:cubicBezTo>
                  <a:pt x="33" y="10"/>
                  <a:pt x="34" y="17"/>
                  <a:pt x="33" y="24"/>
                </a:cubicBezTo>
                <a:cubicBezTo>
                  <a:pt x="16" y="23"/>
                  <a:pt x="2" y="40"/>
                  <a:pt x="0" y="56"/>
                </a:cubicBezTo>
                <a:cubicBezTo>
                  <a:pt x="0" y="57"/>
                  <a:pt x="0" y="57"/>
                  <a:pt x="0" y="58"/>
                </a:cubicBezTo>
                <a:close/>
                <a:moveTo>
                  <a:pt x="28" y="92"/>
                </a:moveTo>
                <a:cubicBezTo>
                  <a:pt x="28" y="92"/>
                  <a:pt x="28" y="92"/>
                  <a:pt x="28" y="92"/>
                </a:cubicBezTo>
                <a:cubicBezTo>
                  <a:pt x="27" y="92"/>
                  <a:pt x="25" y="92"/>
                  <a:pt x="23" y="91"/>
                </a:cubicBezTo>
                <a:cubicBezTo>
                  <a:pt x="30" y="85"/>
                  <a:pt x="38" y="79"/>
                  <a:pt x="46" y="74"/>
                </a:cubicBezTo>
                <a:cubicBezTo>
                  <a:pt x="49" y="72"/>
                  <a:pt x="52" y="70"/>
                  <a:pt x="54" y="68"/>
                </a:cubicBezTo>
                <a:cubicBezTo>
                  <a:pt x="57" y="66"/>
                  <a:pt x="59" y="64"/>
                  <a:pt x="61" y="63"/>
                </a:cubicBezTo>
                <a:cubicBezTo>
                  <a:pt x="63" y="61"/>
                  <a:pt x="65" y="60"/>
                  <a:pt x="62" y="63"/>
                </a:cubicBezTo>
                <a:cubicBezTo>
                  <a:pt x="57" y="68"/>
                  <a:pt x="51" y="72"/>
                  <a:pt x="45" y="77"/>
                </a:cubicBezTo>
                <a:cubicBezTo>
                  <a:pt x="42" y="80"/>
                  <a:pt x="39" y="83"/>
                  <a:pt x="36" y="86"/>
                </a:cubicBezTo>
                <a:cubicBezTo>
                  <a:pt x="34" y="88"/>
                  <a:pt x="33" y="89"/>
                  <a:pt x="31" y="90"/>
                </a:cubicBezTo>
                <a:cubicBezTo>
                  <a:pt x="30" y="91"/>
                  <a:pt x="29" y="92"/>
                  <a:pt x="28" y="92"/>
                </a:cubicBezTo>
                <a:close/>
                <a:moveTo>
                  <a:pt x="17" y="88"/>
                </a:moveTo>
                <a:cubicBezTo>
                  <a:pt x="17" y="88"/>
                  <a:pt x="17" y="88"/>
                  <a:pt x="17" y="88"/>
                </a:cubicBezTo>
                <a:cubicBezTo>
                  <a:pt x="23" y="82"/>
                  <a:pt x="28" y="77"/>
                  <a:pt x="34" y="71"/>
                </a:cubicBezTo>
                <a:cubicBezTo>
                  <a:pt x="38" y="68"/>
                  <a:pt x="41" y="65"/>
                  <a:pt x="45" y="63"/>
                </a:cubicBezTo>
                <a:cubicBezTo>
                  <a:pt x="48" y="61"/>
                  <a:pt x="52" y="59"/>
                  <a:pt x="53" y="57"/>
                </a:cubicBezTo>
                <a:cubicBezTo>
                  <a:pt x="47" y="63"/>
                  <a:pt x="40" y="69"/>
                  <a:pt x="34" y="74"/>
                </a:cubicBezTo>
                <a:cubicBezTo>
                  <a:pt x="28" y="79"/>
                  <a:pt x="23" y="83"/>
                  <a:pt x="19" y="88"/>
                </a:cubicBezTo>
                <a:cubicBezTo>
                  <a:pt x="18" y="89"/>
                  <a:pt x="19" y="89"/>
                  <a:pt x="19" y="89"/>
                </a:cubicBezTo>
                <a:cubicBezTo>
                  <a:pt x="25" y="85"/>
                  <a:pt x="32" y="80"/>
                  <a:pt x="38" y="75"/>
                </a:cubicBezTo>
                <a:cubicBezTo>
                  <a:pt x="44" y="70"/>
                  <a:pt x="51" y="64"/>
                  <a:pt x="58" y="60"/>
                </a:cubicBezTo>
                <a:cubicBezTo>
                  <a:pt x="55" y="62"/>
                  <a:pt x="52" y="65"/>
                  <a:pt x="49" y="67"/>
                </a:cubicBezTo>
                <a:cubicBezTo>
                  <a:pt x="45" y="70"/>
                  <a:pt x="42" y="73"/>
                  <a:pt x="38" y="76"/>
                </a:cubicBezTo>
                <a:cubicBezTo>
                  <a:pt x="35" y="79"/>
                  <a:pt x="32" y="83"/>
                  <a:pt x="28" y="86"/>
                </a:cubicBezTo>
                <a:cubicBezTo>
                  <a:pt x="26" y="87"/>
                  <a:pt x="24" y="88"/>
                  <a:pt x="22" y="91"/>
                </a:cubicBezTo>
                <a:cubicBezTo>
                  <a:pt x="20" y="90"/>
                  <a:pt x="18" y="89"/>
                  <a:pt x="17" y="88"/>
                </a:cubicBezTo>
                <a:close/>
                <a:moveTo>
                  <a:pt x="16" y="87"/>
                </a:moveTo>
                <a:cubicBezTo>
                  <a:pt x="16" y="87"/>
                  <a:pt x="16" y="87"/>
                  <a:pt x="16" y="87"/>
                </a:cubicBezTo>
                <a:cubicBezTo>
                  <a:pt x="16" y="87"/>
                  <a:pt x="15" y="87"/>
                  <a:pt x="14" y="86"/>
                </a:cubicBezTo>
                <a:cubicBezTo>
                  <a:pt x="20" y="81"/>
                  <a:pt x="26" y="76"/>
                  <a:pt x="32" y="70"/>
                </a:cubicBezTo>
                <a:cubicBezTo>
                  <a:pt x="36" y="67"/>
                  <a:pt x="39" y="65"/>
                  <a:pt x="43" y="62"/>
                </a:cubicBezTo>
                <a:cubicBezTo>
                  <a:pt x="45" y="60"/>
                  <a:pt x="47" y="59"/>
                  <a:pt x="49" y="58"/>
                </a:cubicBezTo>
                <a:cubicBezTo>
                  <a:pt x="53" y="55"/>
                  <a:pt x="48" y="58"/>
                  <a:pt x="47" y="59"/>
                </a:cubicBezTo>
                <a:cubicBezTo>
                  <a:pt x="42" y="63"/>
                  <a:pt x="37" y="67"/>
                  <a:pt x="32" y="72"/>
                </a:cubicBezTo>
                <a:cubicBezTo>
                  <a:pt x="27" y="77"/>
                  <a:pt x="21" y="81"/>
                  <a:pt x="16" y="87"/>
                </a:cubicBezTo>
                <a:close/>
                <a:moveTo>
                  <a:pt x="48" y="76"/>
                </a:moveTo>
                <a:cubicBezTo>
                  <a:pt x="54" y="71"/>
                  <a:pt x="60" y="67"/>
                  <a:pt x="64" y="61"/>
                </a:cubicBezTo>
                <a:cubicBezTo>
                  <a:pt x="65" y="61"/>
                  <a:pt x="65" y="61"/>
                  <a:pt x="66" y="61"/>
                </a:cubicBezTo>
                <a:cubicBezTo>
                  <a:pt x="62" y="64"/>
                  <a:pt x="58" y="68"/>
                  <a:pt x="55" y="71"/>
                </a:cubicBezTo>
                <a:cubicBezTo>
                  <a:pt x="49" y="76"/>
                  <a:pt x="44" y="81"/>
                  <a:pt x="38" y="85"/>
                </a:cubicBezTo>
                <a:cubicBezTo>
                  <a:pt x="41" y="82"/>
                  <a:pt x="44" y="79"/>
                  <a:pt x="48" y="76"/>
                </a:cubicBezTo>
                <a:close/>
                <a:moveTo>
                  <a:pt x="46" y="73"/>
                </a:moveTo>
                <a:cubicBezTo>
                  <a:pt x="41" y="76"/>
                  <a:pt x="37" y="79"/>
                  <a:pt x="33" y="83"/>
                </a:cubicBezTo>
                <a:cubicBezTo>
                  <a:pt x="35" y="81"/>
                  <a:pt x="37" y="79"/>
                  <a:pt x="39" y="77"/>
                </a:cubicBezTo>
                <a:cubicBezTo>
                  <a:pt x="45" y="70"/>
                  <a:pt x="53" y="65"/>
                  <a:pt x="59" y="59"/>
                </a:cubicBezTo>
                <a:cubicBezTo>
                  <a:pt x="60" y="59"/>
                  <a:pt x="59" y="59"/>
                  <a:pt x="59" y="59"/>
                </a:cubicBezTo>
                <a:cubicBezTo>
                  <a:pt x="53" y="61"/>
                  <a:pt x="48" y="66"/>
                  <a:pt x="43" y="70"/>
                </a:cubicBezTo>
                <a:cubicBezTo>
                  <a:pt x="36" y="76"/>
                  <a:pt x="29" y="81"/>
                  <a:pt x="22" y="86"/>
                </a:cubicBezTo>
                <a:cubicBezTo>
                  <a:pt x="18" y="89"/>
                  <a:pt x="22" y="86"/>
                  <a:pt x="22" y="85"/>
                </a:cubicBezTo>
                <a:cubicBezTo>
                  <a:pt x="23" y="84"/>
                  <a:pt x="25" y="82"/>
                  <a:pt x="27" y="81"/>
                </a:cubicBezTo>
                <a:cubicBezTo>
                  <a:pt x="29" y="79"/>
                  <a:pt x="32" y="76"/>
                  <a:pt x="35" y="74"/>
                </a:cubicBezTo>
                <a:cubicBezTo>
                  <a:pt x="42" y="68"/>
                  <a:pt x="49" y="62"/>
                  <a:pt x="55" y="56"/>
                </a:cubicBezTo>
                <a:cubicBezTo>
                  <a:pt x="55" y="56"/>
                  <a:pt x="55" y="56"/>
                  <a:pt x="55" y="56"/>
                </a:cubicBezTo>
                <a:cubicBezTo>
                  <a:pt x="58" y="57"/>
                  <a:pt x="60" y="59"/>
                  <a:pt x="63" y="60"/>
                </a:cubicBezTo>
                <a:cubicBezTo>
                  <a:pt x="57" y="64"/>
                  <a:pt x="52" y="69"/>
                  <a:pt x="46" y="73"/>
                </a:cubicBezTo>
                <a:close/>
                <a:moveTo>
                  <a:pt x="40" y="66"/>
                </a:moveTo>
                <a:cubicBezTo>
                  <a:pt x="41" y="65"/>
                  <a:pt x="42" y="63"/>
                  <a:pt x="44" y="62"/>
                </a:cubicBezTo>
                <a:cubicBezTo>
                  <a:pt x="47" y="60"/>
                  <a:pt x="49" y="59"/>
                  <a:pt x="52" y="56"/>
                </a:cubicBezTo>
                <a:cubicBezTo>
                  <a:pt x="52" y="56"/>
                  <a:pt x="52" y="56"/>
                  <a:pt x="52" y="56"/>
                </a:cubicBezTo>
                <a:cubicBezTo>
                  <a:pt x="52" y="56"/>
                  <a:pt x="53" y="56"/>
                  <a:pt x="53" y="56"/>
                </a:cubicBezTo>
                <a:cubicBezTo>
                  <a:pt x="53" y="56"/>
                  <a:pt x="54" y="56"/>
                  <a:pt x="54" y="56"/>
                </a:cubicBezTo>
                <a:cubicBezTo>
                  <a:pt x="49" y="59"/>
                  <a:pt x="44" y="62"/>
                  <a:pt x="40" y="66"/>
                </a:cubicBezTo>
                <a:close/>
                <a:moveTo>
                  <a:pt x="17" y="82"/>
                </a:moveTo>
                <a:cubicBezTo>
                  <a:pt x="17" y="83"/>
                  <a:pt x="17" y="83"/>
                  <a:pt x="16" y="84"/>
                </a:cubicBezTo>
                <a:cubicBezTo>
                  <a:pt x="17" y="83"/>
                  <a:pt x="18" y="82"/>
                  <a:pt x="18" y="81"/>
                </a:cubicBezTo>
                <a:cubicBezTo>
                  <a:pt x="21" y="78"/>
                  <a:pt x="24" y="75"/>
                  <a:pt x="27" y="73"/>
                </a:cubicBezTo>
                <a:cubicBezTo>
                  <a:pt x="33" y="67"/>
                  <a:pt x="39" y="62"/>
                  <a:pt x="45" y="57"/>
                </a:cubicBezTo>
                <a:cubicBezTo>
                  <a:pt x="45" y="57"/>
                  <a:pt x="45" y="56"/>
                  <a:pt x="45" y="56"/>
                </a:cubicBezTo>
                <a:cubicBezTo>
                  <a:pt x="32" y="61"/>
                  <a:pt x="24" y="72"/>
                  <a:pt x="13" y="80"/>
                </a:cubicBezTo>
                <a:cubicBezTo>
                  <a:pt x="13" y="80"/>
                  <a:pt x="11" y="81"/>
                  <a:pt x="11" y="82"/>
                </a:cubicBezTo>
                <a:cubicBezTo>
                  <a:pt x="12" y="80"/>
                  <a:pt x="13" y="78"/>
                  <a:pt x="15" y="77"/>
                </a:cubicBezTo>
                <a:cubicBezTo>
                  <a:pt x="17" y="74"/>
                  <a:pt x="20" y="72"/>
                  <a:pt x="23" y="70"/>
                </a:cubicBezTo>
                <a:cubicBezTo>
                  <a:pt x="27" y="66"/>
                  <a:pt x="31" y="63"/>
                  <a:pt x="35" y="59"/>
                </a:cubicBezTo>
                <a:cubicBezTo>
                  <a:pt x="36" y="59"/>
                  <a:pt x="38" y="58"/>
                  <a:pt x="39" y="58"/>
                </a:cubicBezTo>
                <a:cubicBezTo>
                  <a:pt x="43" y="56"/>
                  <a:pt x="47" y="55"/>
                  <a:pt x="51" y="55"/>
                </a:cubicBezTo>
                <a:cubicBezTo>
                  <a:pt x="39" y="63"/>
                  <a:pt x="28" y="73"/>
                  <a:pt x="17" y="82"/>
                </a:cubicBezTo>
                <a:close/>
                <a:moveTo>
                  <a:pt x="8" y="78"/>
                </a:moveTo>
                <a:cubicBezTo>
                  <a:pt x="13" y="76"/>
                  <a:pt x="17" y="73"/>
                  <a:pt x="21" y="69"/>
                </a:cubicBezTo>
                <a:cubicBezTo>
                  <a:pt x="23" y="67"/>
                  <a:pt x="25" y="65"/>
                  <a:pt x="28" y="63"/>
                </a:cubicBezTo>
                <a:cubicBezTo>
                  <a:pt x="29" y="62"/>
                  <a:pt x="31" y="60"/>
                  <a:pt x="32" y="59"/>
                </a:cubicBezTo>
                <a:cubicBezTo>
                  <a:pt x="32" y="59"/>
                  <a:pt x="32" y="59"/>
                  <a:pt x="32" y="59"/>
                </a:cubicBezTo>
                <a:cubicBezTo>
                  <a:pt x="33" y="59"/>
                  <a:pt x="33" y="59"/>
                  <a:pt x="34" y="59"/>
                </a:cubicBezTo>
                <a:cubicBezTo>
                  <a:pt x="33" y="59"/>
                  <a:pt x="33" y="59"/>
                  <a:pt x="33" y="59"/>
                </a:cubicBezTo>
                <a:cubicBezTo>
                  <a:pt x="26" y="68"/>
                  <a:pt x="16" y="72"/>
                  <a:pt x="10" y="82"/>
                </a:cubicBezTo>
                <a:cubicBezTo>
                  <a:pt x="9" y="81"/>
                  <a:pt x="9" y="80"/>
                  <a:pt x="8" y="78"/>
                </a:cubicBezTo>
                <a:close/>
                <a:moveTo>
                  <a:pt x="7" y="76"/>
                </a:moveTo>
                <a:cubicBezTo>
                  <a:pt x="10" y="73"/>
                  <a:pt x="12" y="71"/>
                  <a:pt x="15" y="68"/>
                </a:cubicBezTo>
                <a:cubicBezTo>
                  <a:pt x="17" y="66"/>
                  <a:pt x="18" y="65"/>
                  <a:pt x="20" y="63"/>
                </a:cubicBezTo>
                <a:cubicBezTo>
                  <a:pt x="22" y="62"/>
                  <a:pt x="28" y="56"/>
                  <a:pt x="23" y="62"/>
                </a:cubicBezTo>
                <a:cubicBezTo>
                  <a:pt x="20" y="65"/>
                  <a:pt x="18" y="68"/>
                  <a:pt x="15" y="71"/>
                </a:cubicBezTo>
                <a:cubicBezTo>
                  <a:pt x="12" y="73"/>
                  <a:pt x="9" y="75"/>
                  <a:pt x="7" y="78"/>
                </a:cubicBezTo>
                <a:cubicBezTo>
                  <a:pt x="7" y="77"/>
                  <a:pt x="7" y="76"/>
                  <a:pt x="7" y="76"/>
                </a:cubicBezTo>
                <a:close/>
                <a:moveTo>
                  <a:pt x="4" y="68"/>
                </a:moveTo>
                <a:cubicBezTo>
                  <a:pt x="8" y="64"/>
                  <a:pt x="12" y="60"/>
                  <a:pt x="17" y="57"/>
                </a:cubicBezTo>
                <a:cubicBezTo>
                  <a:pt x="16" y="57"/>
                  <a:pt x="15" y="60"/>
                  <a:pt x="14" y="61"/>
                </a:cubicBezTo>
                <a:cubicBezTo>
                  <a:pt x="12" y="62"/>
                  <a:pt x="11" y="63"/>
                  <a:pt x="10" y="65"/>
                </a:cubicBezTo>
                <a:cubicBezTo>
                  <a:pt x="8" y="67"/>
                  <a:pt x="7" y="69"/>
                  <a:pt x="5" y="71"/>
                </a:cubicBezTo>
                <a:cubicBezTo>
                  <a:pt x="5" y="72"/>
                  <a:pt x="5" y="72"/>
                  <a:pt x="6" y="72"/>
                </a:cubicBezTo>
                <a:cubicBezTo>
                  <a:pt x="9" y="70"/>
                  <a:pt x="11" y="68"/>
                  <a:pt x="14" y="65"/>
                </a:cubicBezTo>
                <a:cubicBezTo>
                  <a:pt x="15" y="64"/>
                  <a:pt x="16" y="62"/>
                  <a:pt x="18" y="61"/>
                </a:cubicBezTo>
                <a:cubicBezTo>
                  <a:pt x="19" y="60"/>
                  <a:pt x="23" y="56"/>
                  <a:pt x="20" y="59"/>
                </a:cubicBezTo>
                <a:cubicBezTo>
                  <a:pt x="16" y="65"/>
                  <a:pt x="10" y="69"/>
                  <a:pt x="6" y="75"/>
                </a:cubicBezTo>
                <a:cubicBezTo>
                  <a:pt x="5" y="73"/>
                  <a:pt x="5" y="70"/>
                  <a:pt x="4" y="68"/>
                </a:cubicBezTo>
                <a:close/>
                <a:moveTo>
                  <a:pt x="7" y="60"/>
                </a:moveTo>
                <a:cubicBezTo>
                  <a:pt x="9" y="59"/>
                  <a:pt x="10" y="58"/>
                  <a:pt x="11" y="57"/>
                </a:cubicBezTo>
                <a:cubicBezTo>
                  <a:pt x="14" y="55"/>
                  <a:pt x="11" y="58"/>
                  <a:pt x="11" y="58"/>
                </a:cubicBezTo>
                <a:cubicBezTo>
                  <a:pt x="8" y="61"/>
                  <a:pt x="5" y="63"/>
                  <a:pt x="4" y="66"/>
                </a:cubicBezTo>
                <a:cubicBezTo>
                  <a:pt x="4" y="65"/>
                  <a:pt x="3" y="65"/>
                  <a:pt x="3" y="64"/>
                </a:cubicBezTo>
                <a:cubicBezTo>
                  <a:pt x="5" y="63"/>
                  <a:pt x="6" y="61"/>
                  <a:pt x="7" y="60"/>
                </a:cubicBezTo>
                <a:close/>
                <a:moveTo>
                  <a:pt x="11" y="76"/>
                </a:moveTo>
                <a:cubicBezTo>
                  <a:pt x="10" y="76"/>
                  <a:pt x="9" y="77"/>
                  <a:pt x="8" y="77"/>
                </a:cubicBezTo>
                <a:cubicBezTo>
                  <a:pt x="9" y="77"/>
                  <a:pt x="10" y="76"/>
                  <a:pt x="11" y="75"/>
                </a:cubicBezTo>
                <a:cubicBezTo>
                  <a:pt x="13" y="74"/>
                  <a:pt x="14" y="72"/>
                  <a:pt x="16" y="71"/>
                </a:cubicBezTo>
                <a:cubicBezTo>
                  <a:pt x="20" y="67"/>
                  <a:pt x="23" y="63"/>
                  <a:pt x="27" y="58"/>
                </a:cubicBezTo>
                <a:cubicBezTo>
                  <a:pt x="27" y="58"/>
                  <a:pt x="27" y="58"/>
                  <a:pt x="27" y="58"/>
                </a:cubicBezTo>
                <a:cubicBezTo>
                  <a:pt x="28" y="58"/>
                  <a:pt x="29" y="59"/>
                  <a:pt x="31" y="59"/>
                </a:cubicBezTo>
                <a:cubicBezTo>
                  <a:pt x="31" y="59"/>
                  <a:pt x="31" y="59"/>
                  <a:pt x="31" y="59"/>
                </a:cubicBezTo>
                <a:cubicBezTo>
                  <a:pt x="24" y="64"/>
                  <a:pt x="18" y="71"/>
                  <a:pt x="11" y="76"/>
                </a:cubicBezTo>
                <a:close/>
                <a:moveTo>
                  <a:pt x="26" y="58"/>
                </a:moveTo>
                <a:cubicBezTo>
                  <a:pt x="19" y="63"/>
                  <a:pt x="13" y="69"/>
                  <a:pt x="6" y="75"/>
                </a:cubicBezTo>
                <a:cubicBezTo>
                  <a:pt x="9" y="73"/>
                  <a:pt x="12" y="69"/>
                  <a:pt x="15" y="66"/>
                </a:cubicBezTo>
                <a:cubicBezTo>
                  <a:pt x="18" y="63"/>
                  <a:pt x="21" y="60"/>
                  <a:pt x="23" y="57"/>
                </a:cubicBezTo>
                <a:cubicBezTo>
                  <a:pt x="23" y="57"/>
                  <a:pt x="23" y="57"/>
                  <a:pt x="23" y="56"/>
                </a:cubicBezTo>
                <a:cubicBezTo>
                  <a:pt x="24" y="57"/>
                  <a:pt x="25" y="57"/>
                  <a:pt x="26" y="58"/>
                </a:cubicBezTo>
                <a:cubicBezTo>
                  <a:pt x="26" y="58"/>
                  <a:pt x="26" y="58"/>
                  <a:pt x="26" y="58"/>
                </a:cubicBezTo>
                <a:close/>
                <a:moveTo>
                  <a:pt x="15" y="62"/>
                </a:moveTo>
                <a:cubicBezTo>
                  <a:pt x="14" y="64"/>
                  <a:pt x="12" y="65"/>
                  <a:pt x="11" y="67"/>
                </a:cubicBezTo>
                <a:cubicBezTo>
                  <a:pt x="10" y="68"/>
                  <a:pt x="7" y="69"/>
                  <a:pt x="6" y="71"/>
                </a:cubicBezTo>
                <a:cubicBezTo>
                  <a:pt x="8" y="68"/>
                  <a:pt x="11" y="65"/>
                  <a:pt x="13" y="62"/>
                </a:cubicBezTo>
                <a:cubicBezTo>
                  <a:pt x="15" y="60"/>
                  <a:pt x="17" y="59"/>
                  <a:pt x="18" y="56"/>
                </a:cubicBezTo>
                <a:cubicBezTo>
                  <a:pt x="18" y="56"/>
                  <a:pt x="18" y="56"/>
                  <a:pt x="18" y="56"/>
                </a:cubicBezTo>
                <a:cubicBezTo>
                  <a:pt x="13" y="58"/>
                  <a:pt x="10" y="62"/>
                  <a:pt x="6" y="65"/>
                </a:cubicBezTo>
                <a:cubicBezTo>
                  <a:pt x="4" y="67"/>
                  <a:pt x="4" y="66"/>
                  <a:pt x="6" y="64"/>
                </a:cubicBezTo>
                <a:cubicBezTo>
                  <a:pt x="7" y="63"/>
                  <a:pt x="8" y="62"/>
                  <a:pt x="9" y="61"/>
                </a:cubicBezTo>
                <a:cubicBezTo>
                  <a:pt x="11" y="59"/>
                  <a:pt x="12" y="58"/>
                  <a:pt x="14" y="55"/>
                </a:cubicBezTo>
                <a:cubicBezTo>
                  <a:pt x="14" y="55"/>
                  <a:pt x="14" y="55"/>
                  <a:pt x="14" y="55"/>
                </a:cubicBezTo>
                <a:cubicBezTo>
                  <a:pt x="17" y="55"/>
                  <a:pt x="19" y="56"/>
                  <a:pt x="22" y="56"/>
                </a:cubicBezTo>
                <a:cubicBezTo>
                  <a:pt x="22" y="56"/>
                  <a:pt x="22" y="56"/>
                  <a:pt x="22" y="56"/>
                </a:cubicBezTo>
                <a:cubicBezTo>
                  <a:pt x="20" y="58"/>
                  <a:pt x="17" y="60"/>
                  <a:pt x="15" y="62"/>
                </a:cubicBezTo>
                <a:close/>
                <a:moveTo>
                  <a:pt x="5" y="62"/>
                </a:moveTo>
                <a:cubicBezTo>
                  <a:pt x="6" y="61"/>
                  <a:pt x="6" y="60"/>
                  <a:pt x="7" y="59"/>
                </a:cubicBezTo>
                <a:cubicBezTo>
                  <a:pt x="8" y="58"/>
                  <a:pt x="9" y="56"/>
                  <a:pt x="10" y="55"/>
                </a:cubicBezTo>
                <a:cubicBezTo>
                  <a:pt x="11" y="55"/>
                  <a:pt x="12" y="55"/>
                  <a:pt x="13" y="55"/>
                </a:cubicBezTo>
                <a:cubicBezTo>
                  <a:pt x="10" y="57"/>
                  <a:pt x="7" y="59"/>
                  <a:pt x="5" y="62"/>
                </a:cubicBezTo>
                <a:close/>
                <a:moveTo>
                  <a:pt x="4" y="60"/>
                </a:moveTo>
                <a:cubicBezTo>
                  <a:pt x="5" y="59"/>
                  <a:pt x="6" y="58"/>
                  <a:pt x="7" y="56"/>
                </a:cubicBezTo>
                <a:cubicBezTo>
                  <a:pt x="8" y="56"/>
                  <a:pt x="8" y="56"/>
                  <a:pt x="9" y="55"/>
                </a:cubicBezTo>
                <a:cubicBezTo>
                  <a:pt x="9" y="55"/>
                  <a:pt x="9" y="55"/>
                  <a:pt x="9" y="55"/>
                </a:cubicBezTo>
                <a:cubicBezTo>
                  <a:pt x="9" y="56"/>
                  <a:pt x="8" y="57"/>
                  <a:pt x="7" y="58"/>
                </a:cubicBezTo>
                <a:cubicBezTo>
                  <a:pt x="6" y="59"/>
                  <a:pt x="5" y="61"/>
                  <a:pt x="3" y="63"/>
                </a:cubicBezTo>
                <a:cubicBezTo>
                  <a:pt x="3" y="62"/>
                  <a:pt x="3" y="62"/>
                  <a:pt x="3" y="61"/>
                </a:cubicBezTo>
                <a:cubicBezTo>
                  <a:pt x="3" y="60"/>
                  <a:pt x="3" y="59"/>
                  <a:pt x="3" y="58"/>
                </a:cubicBezTo>
                <a:cubicBezTo>
                  <a:pt x="4" y="57"/>
                  <a:pt x="6" y="56"/>
                  <a:pt x="7" y="56"/>
                </a:cubicBezTo>
                <a:cubicBezTo>
                  <a:pt x="6" y="57"/>
                  <a:pt x="5" y="58"/>
                  <a:pt x="3" y="59"/>
                </a:cubicBezTo>
                <a:cubicBezTo>
                  <a:pt x="3" y="60"/>
                  <a:pt x="3" y="60"/>
                  <a:pt x="4" y="60"/>
                </a:cubicBezTo>
                <a:close/>
                <a:moveTo>
                  <a:pt x="11" y="83"/>
                </a:moveTo>
                <a:cubicBezTo>
                  <a:pt x="21" y="76"/>
                  <a:pt x="29" y="65"/>
                  <a:pt x="40" y="59"/>
                </a:cubicBezTo>
                <a:cubicBezTo>
                  <a:pt x="40" y="59"/>
                  <a:pt x="44" y="56"/>
                  <a:pt x="43" y="57"/>
                </a:cubicBezTo>
                <a:cubicBezTo>
                  <a:pt x="42" y="59"/>
                  <a:pt x="40" y="60"/>
                  <a:pt x="39" y="61"/>
                </a:cubicBezTo>
                <a:cubicBezTo>
                  <a:pt x="36" y="63"/>
                  <a:pt x="33" y="66"/>
                  <a:pt x="30" y="69"/>
                </a:cubicBezTo>
                <a:cubicBezTo>
                  <a:pt x="24" y="74"/>
                  <a:pt x="19" y="80"/>
                  <a:pt x="14" y="86"/>
                </a:cubicBezTo>
                <a:cubicBezTo>
                  <a:pt x="14" y="85"/>
                  <a:pt x="13" y="85"/>
                  <a:pt x="13" y="85"/>
                </a:cubicBezTo>
                <a:cubicBezTo>
                  <a:pt x="12" y="84"/>
                  <a:pt x="12" y="84"/>
                  <a:pt x="11" y="83"/>
                </a:cubicBezTo>
                <a:close/>
                <a:moveTo>
                  <a:pt x="29" y="93"/>
                </a:moveTo>
                <a:cubicBezTo>
                  <a:pt x="29" y="92"/>
                  <a:pt x="30" y="92"/>
                  <a:pt x="30" y="92"/>
                </a:cubicBezTo>
                <a:cubicBezTo>
                  <a:pt x="31" y="92"/>
                  <a:pt x="31" y="92"/>
                  <a:pt x="32" y="91"/>
                </a:cubicBezTo>
                <a:cubicBezTo>
                  <a:pt x="32" y="90"/>
                  <a:pt x="33" y="90"/>
                  <a:pt x="34" y="89"/>
                </a:cubicBezTo>
                <a:cubicBezTo>
                  <a:pt x="41" y="84"/>
                  <a:pt x="46" y="79"/>
                  <a:pt x="52" y="74"/>
                </a:cubicBezTo>
                <a:cubicBezTo>
                  <a:pt x="55" y="71"/>
                  <a:pt x="59" y="69"/>
                  <a:pt x="61" y="66"/>
                </a:cubicBezTo>
                <a:cubicBezTo>
                  <a:pt x="63" y="65"/>
                  <a:pt x="64" y="64"/>
                  <a:pt x="66" y="62"/>
                </a:cubicBezTo>
                <a:cubicBezTo>
                  <a:pt x="66" y="62"/>
                  <a:pt x="67" y="61"/>
                  <a:pt x="68" y="61"/>
                </a:cubicBezTo>
                <a:cubicBezTo>
                  <a:pt x="69" y="61"/>
                  <a:pt x="69" y="61"/>
                  <a:pt x="70" y="60"/>
                </a:cubicBezTo>
                <a:cubicBezTo>
                  <a:pt x="60" y="73"/>
                  <a:pt x="45" y="81"/>
                  <a:pt x="34" y="93"/>
                </a:cubicBezTo>
                <a:cubicBezTo>
                  <a:pt x="34" y="93"/>
                  <a:pt x="34" y="93"/>
                  <a:pt x="35" y="93"/>
                </a:cubicBezTo>
                <a:cubicBezTo>
                  <a:pt x="47" y="84"/>
                  <a:pt x="59" y="75"/>
                  <a:pt x="70" y="65"/>
                </a:cubicBezTo>
                <a:cubicBezTo>
                  <a:pt x="69" y="66"/>
                  <a:pt x="68" y="67"/>
                  <a:pt x="67" y="68"/>
                </a:cubicBezTo>
                <a:cubicBezTo>
                  <a:pt x="64" y="71"/>
                  <a:pt x="61" y="73"/>
                  <a:pt x="58" y="77"/>
                </a:cubicBezTo>
                <a:cubicBezTo>
                  <a:pt x="52" y="82"/>
                  <a:pt x="45" y="87"/>
                  <a:pt x="40" y="93"/>
                </a:cubicBezTo>
                <a:cubicBezTo>
                  <a:pt x="39" y="93"/>
                  <a:pt x="40" y="94"/>
                  <a:pt x="40" y="94"/>
                </a:cubicBezTo>
                <a:cubicBezTo>
                  <a:pt x="52" y="86"/>
                  <a:pt x="62" y="76"/>
                  <a:pt x="73" y="67"/>
                </a:cubicBezTo>
                <a:cubicBezTo>
                  <a:pt x="73" y="67"/>
                  <a:pt x="73" y="67"/>
                  <a:pt x="73" y="67"/>
                </a:cubicBezTo>
                <a:cubicBezTo>
                  <a:pt x="70" y="70"/>
                  <a:pt x="67" y="73"/>
                  <a:pt x="64" y="76"/>
                </a:cubicBezTo>
                <a:cubicBezTo>
                  <a:pt x="58" y="81"/>
                  <a:pt x="52" y="87"/>
                  <a:pt x="47" y="92"/>
                </a:cubicBezTo>
                <a:cubicBezTo>
                  <a:pt x="47" y="92"/>
                  <a:pt x="47" y="93"/>
                  <a:pt x="47" y="93"/>
                </a:cubicBezTo>
                <a:cubicBezTo>
                  <a:pt x="57" y="86"/>
                  <a:pt x="65" y="77"/>
                  <a:pt x="74" y="70"/>
                </a:cubicBezTo>
                <a:cubicBezTo>
                  <a:pt x="75" y="69"/>
                  <a:pt x="76" y="68"/>
                  <a:pt x="77" y="68"/>
                </a:cubicBezTo>
                <a:cubicBezTo>
                  <a:pt x="76" y="69"/>
                  <a:pt x="75" y="70"/>
                  <a:pt x="74" y="71"/>
                </a:cubicBezTo>
                <a:cubicBezTo>
                  <a:pt x="72" y="73"/>
                  <a:pt x="70" y="74"/>
                  <a:pt x="68" y="76"/>
                </a:cubicBezTo>
                <a:cubicBezTo>
                  <a:pt x="63" y="80"/>
                  <a:pt x="58" y="85"/>
                  <a:pt x="54" y="90"/>
                </a:cubicBezTo>
                <a:cubicBezTo>
                  <a:pt x="54" y="90"/>
                  <a:pt x="54" y="90"/>
                  <a:pt x="55" y="90"/>
                </a:cubicBezTo>
                <a:cubicBezTo>
                  <a:pt x="62" y="87"/>
                  <a:pt x="67" y="81"/>
                  <a:pt x="73" y="76"/>
                </a:cubicBezTo>
                <a:cubicBezTo>
                  <a:pt x="73" y="76"/>
                  <a:pt x="75" y="74"/>
                  <a:pt x="76" y="73"/>
                </a:cubicBezTo>
                <a:cubicBezTo>
                  <a:pt x="76" y="74"/>
                  <a:pt x="75" y="74"/>
                  <a:pt x="75" y="74"/>
                </a:cubicBezTo>
                <a:cubicBezTo>
                  <a:pt x="74" y="76"/>
                  <a:pt x="72" y="77"/>
                  <a:pt x="71" y="79"/>
                </a:cubicBezTo>
                <a:cubicBezTo>
                  <a:pt x="67" y="82"/>
                  <a:pt x="64" y="86"/>
                  <a:pt x="61" y="89"/>
                </a:cubicBezTo>
                <a:cubicBezTo>
                  <a:pt x="61" y="89"/>
                  <a:pt x="61" y="89"/>
                  <a:pt x="61" y="89"/>
                </a:cubicBezTo>
                <a:cubicBezTo>
                  <a:pt x="55" y="92"/>
                  <a:pt x="49" y="93"/>
                  <a:pt x="42" y="94"/>
                </a:cubicBezTo>
                <a:cubicBezTo>
                  <a:pt x="38" y="94"/>
                  <a:pt x="33" y="94"/>
                  <a:pt x="29" y="93"/>
                </a:cubicBezTo>
                <a:close/>
                <a:moveTo>
                  <a:pt x="63" y="87"/>
                </a:moveTo>
                <a:cubicBezTo>
                  <a:pt x="66" y="85"/>
                  <a:pt x="68" y="83"/>
                  <a:pt x="70" y="80"/>
                </a:cubicBezTo>
                <a:cubicBezTo>
                  <a:pt x="71" y="79"/>
                  <a:pt x="73" y="77"/>
                  <a:pt x="74" y="76"/>
                </a:cubicBezTo>
                <a:cubicBezTo>
                  <a:pt x="72" y="81"/>
                  <a:pt x="68" y="85"/>
                  <a:pt x="63" y="87"/>
                </a:cubicBezTo>
                <a:close/>
                <a:moveTo>
                  <a:pt x="76" y="73"/>
                </a:moveTo>
                <a:cubicBezTo>
                  <a:pt x="73" y="75"/>
                  <a:pt x="70" y="78"/>
                  <a:pt x="67" y="81"/>
                </a:cubicBezTo>
                <a:cubicBezTo>
                  <a:pt x="65" y="83"/>
                  <a:pt x="63" y="84"/>
                  <a:pt x="60" y="86"/>
                </a:cubicBezTo>
                <a:cubicBezTo>
                  <a:pt x="59" y="87"/>
                  <a:pt x="54" y="91"/>
                  <a:pt x="57" y="88"/>
                </a:cubicBezTo>
                <a:cubicBezTo>
                  <a:pt x="61" y="84"/>
                  <a:pt x="65" y="79"/>
                  <a:pt x="69" y="76"/>
                </a:cubicBezTo>
                <a:cubicBezTo>
                  <a:pt x="73" y="73"/>
                  <a:pt x="76" y="71"/>
                  <a:pt x="78" y="66"/>
                </a:cubicBezTo>
                <a:cubicBezTo>
                  <a:pt x="78" y="66"/>
                  <a:pt x="78" y="66"/>
                  <a:pt x="77" y="66"/>
                </a:cubicBezTo>
                <a:cubicBezTo>
                  <a:pt x="73" y="70"/>
                  <a:pt x="68" y="74"/>
                  <a:pt x="63" y="78"/>
                </a:cubicBezTo>
                <a:cubicBezTo>
                  <a:pt x="61" y="80"/>
                  <a:pt x="58" y="83"/>
                  <a:pt x="56" y="85"/>
                </a:cubicBezTo>
                <a:cubicBezTo>
                  <a:pt x="54" y="87"/>
                  <a:pt x="50" y="90"/>
                  <a:pt x="49" y="91"/>
                </a:cubicBezTo>
                <a:cubicBezTo>
                  <a:pt x="58" y="82"/>
                  <a:pt x="67" y="73"/>
                  <a:pt x="76" y="64"/>
                </a:cubicBezTo>
                <a:cubicBezTo>
                  <a:pt x="77" y="64"/>
                  <a:pt x="77" y="64"/>
                  <a:pt x="77" y="64"/>
                </a:cubicBezTo>
                <a:cubicBezTo>
                  <a:pt x="77" y="63"/>
                  <a:pt x="78" y="63"/>
                  <a:pt x="78" y="62"/>
                </a:cubicBezTo>
                <a:cubicBezTo>
                  <a:pt x="79" y="62"/>
                  <a:pt x="78" y="61"/>
                  <a:pt x="78" y="62"/>
                </a:cubicBezTo>
                <a:cubicBezTo>
                  <a:pt x="71" y="67"/>
                  <a:pt x="65" y="72"/>
                  <a:pt x="59" y="78"/>
                </a:cubicBezTo>
                <a:cubicBezTo>
                  <a:pt x="56" y="81"/>
                  <a:pt x="53" y="83"/>
                  <a:pt x="49" y="86"/>
                </a:cubicBezTo>
                <a:cubicBezTo>
                  <a:pt x="48" y="87"/>
                  <a:pt x="46" y="89"/>
                  <a:pt x="44" y="90"/>
                </a:cubicBezTo>
                <a:cubicBezTo>
                  <a:pt x="49" y="85"/>
                  <a:pt x="54" y="81"/>
                  <a:pt x="59" y="76"/>
                </a:cubicBezTo>
                <a:cubicBezTo>
                  <a:pt x="65" y="71"/>
                  <a:pt x="71" y="66"/>
                  <a:pt x="76" y="60"/>
                </a:cubicBezTo>
                <a:cubicBezTo>
                  <a:pt x="76" y="59"/>
                  <a:pt x="76" y="59"/>
                  <a:pt x="75" y="59"/>
                </a:cubicBezTo>
                <a:cubicBezTo>
                  <a:pt x="69" y="65"/>
                  <a:pt x="63" y="71"/>
                  <a:pt x="56" y="76"/>
                </a:cubicBezTo>
                <a:cubicBezTo>
                  <a:pt x="52" y="79"/>
                  <a:pt x="48" y="82"/>
                  <a:pt x="45" y="85"/>
                </a:cubicBezTo>
                <a:cubicBezTo>
                  <a:pt x="43" y="86"/>
                  <a:pt x="41" y="88"/>
                  <a:pt x="39" y="89"/>
                </a:cubicBezTo>
                <a:cubicBezTo>
                  <a:pt x="38" y="90"/>
                  <a:pt x="37" y="91"/>
                  <a:pt x="36" y="92"/>
                </a:cubicBezTo>
                <a:cubicBezTo>
                  <a:pt x="36" y="91"/>
                  <a:pt x="37" y="91"/>
                  <a:pt x="37" y="91"/>
                </a:cubicBezTo>
                <a:cubicBezTo>
                  <a:pt x="43" y="85"/>
                  <a:pt x="50" y="80"/>
                  <a:pt x="56" y="75"/>
                </a:cubicBezTo>
                <a:cubicBezTo>
                  <a:pt x="61" y="70"/>
                  <a:pt x="67" y="65"/>
                  <a:pt x="71" y="60"/>
                </a:cubicBezTo>
                <a:cubicBezTo>
                  <a:pt x="74" y="59"/>
                  <a:pt x="76" y="58"/>
                  <a:pt x="79" y="59"/>
                </a:cubicBezTo>
                <a:cubicBezTo>
                  <a:pt x="79" y="59"/>
                  <a:pt x="79" y="59"/>
                  <a:pt x="79" y="59"/>
                </a:cubicBezTo>
                <a:cubicBezTo>
                  <a:pt x="79" y="60"/>
                  <a:pt x="79" y="61"/>
                  <a:pt x="79" y="62"/>
                </a:cubicBezTo>
                <a:cubicBezTo>
                  <a:pt x="78" y="66"/>
                  <a:pt x="78" y="69"/>
                  <a:pt x="76" y="73"/>
                </a:cubicBezTo>
                <a:close/>
                <a:moveTo>
                  <a:pt x="34" y="27"/>
                </a:moveTo>
                <a:cubicBezTo>
                  <a:pt x="34" y="27"/>
                  <a:pt x="34" y="27"/>
                  <a:pt x="34" y="27"/>
                </a:cubicBezTo>
                <a:cubicBezTo>
                  <a:pt x="35" y="27"/>
                  <a:pt x="36" y="27"/>
                  <a:pt x="36" y="26"/>
                </a:cubicBezTo>
                <a:cubicBezTo>
                  <a:pt x="37" y="18"/>
                  <a:pt x="36" y="11"/>
                  <a:pt x="36" y="3"/>
                </a:cubicBezTo>
                <a:cubicBezTo>
                  <a:pt x="40" y="4"/>
                  <a:pt x="44" y="3"/>
                  <a:pt x="48" y="3"/>
                </a:cubicBezTo>
                <a:cubicBezTo>
                  <a:pt x="50" y="10"/>
                  <a:pt x="49" y="18"/>
                  <a:pt x="49" y="25"/>
                </a:cubicBezTo>
                <a:cubicBezTo>
                  <a:pt x="49" y="26"/>
                  <a:pt x="49" y="26"/>
                  <a:pt x="49" y="26"/>
                </a:cubicBezTo>
                <a:cubicBezTo>
                  <a:pt x="49" y="27"/>
                  <a:pt x="49" y="27"/>
                  <a:pt x="50" y="27"/>
                </a:cubicBezTo>
                <a:cubicBezTo>
                  <a:pt x="67" y="26"/>
                  <a:pt x="77" y="40"/>
                  <a:pt x="79" y="56"/>
                </a:cubicBezTo>
                <a:cubicBezTo>
                  <a:pt x="76" y="55"/>
                  <a:pt x="75" y="55"/>
                  <a:pt x="72" y="56"/>
                </a:cubicBezTo>
                <a:cubicBezTo>
                  <a:pt x="67" y="59"/>
                  <a:pt x="65" y="58"/>
                  <a:pt x="60" y="55"/>
                </a:cubicBezTo>
                <a:cubicBezTo>
                  <a:pt x="53" y="51"/>
                  <a:pt x="46" y="52"/>
                  <a:pt x="39" y="55"/>
                </a:cubicBezTo>
                <a:cubicBezTo>
                  <a:pt x="33" y="56"/>
                  <a:pt x="30" y="56"/>
                  <a:pt x="25" y="54"/>
                </a:cubicBezTo>
                <a:cubicBezTo>
                  <a:pt x="22" y="53"/>
                  <a:pt x="19" y="53"/>
                  <a:pt x="16" y="52"/>
                </a:cubicBezTo>
                <a:cubicBezTo>
                  <a:pt x="12" y="52"/>
                  <a:pt x="7" y="52"/>
                  <a:pt x="4" y="54"/>
                </a:cubicBezTo>
                <a:cubicBezTo>
                  <a:pt x="6" y="40"/>
                  <a:pt x="19" y="26"/>
                  <a:pt x="34" y="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Hans" altLang="en-US"/>
          </a:p>
        </p:txBody>
      </p:sp>
    </p:spTree>
    <p:extLst>
      <p:ext uri="{BB962C8B-B14F-4D97-AF65-F5344CB8AC3E}">
        <p14:creationId xmlns:p14="http://schemas.microsoft.com/office/powerpoint/2010/main" val="9579578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82013" y="897923"/>
            <a:ext cx="10528558" cy="4339650"/>
          </a:xfrm>
          <a:prstGeom prst="rect">
            <a:avLst/>
          </a:prstGeom>
        </p:spPr>
        <p:txBody>
          <a:bodyPr wrap="square">
            <a:spAutoFit/>
          </a:bodyPr>
          <a:lstStyle/>
          <a:p>
            <a:r>
              <a:rPr lang="zh-CN" altLang="en-US" sz="2400" smtClean="0">
                <a:solidFill>
                  <a:srgbClr val="FFFF00"/>
                </a:solidFill>
              </a:rPr>
              <a:t>索引排序 假想图：</a:t>
            </a:r>
            <a:endParaRPr lang="en-US" altLang="zh-CN" sz="2400" smtClean="0">
              <a:solidFill>
                <a:srgbClr val="FFFF00"/>
              </a:solidFill>
            </a:endParaRPr>
          </a:p>
          <a:p>
            <a:endParaRPr lang="en-US" altLang="zh-CN" sz="2400" smtClean="0"/>
          </a:p>
          <a:p>
            <a:endParaRPr lang="en-US" altLang="zh-CN" sz="2400" smtClean="0">
              <a:solidFill>
                <a:schemeClr val="bg1"/>
              </a:solidFill>
              <a:latin typeface="楷体" panose="02010609060101010101" pitchFamily="49" charset="-122"/>
              <a:ea typeface="楷体" panose="02010609060101010101" pitchFamily="49" charset="-122"/>
            </a:endParaRPr>
          </a:p>
          <a:p>
            <a:endParaRPr lang="en-US" altLang="zh-CN" sz="2400" dirty="0" smtClean="0">
              <a:solidFill>
                <a:schemeClr val="bg1"/>
              </a:solidFill>
              <a:latin typeface="楷体" panose="02010609060101010101" pitchFamily="49" charset="-122"/>
              <a:ea typeface="楷体" panose="02010609060101010101" pitchFamily="49" charset="-122"/>
            </a:endParaRPr>
          </a:p>
          <a:p>
            <a:endParaRPr lang="en-US" altLang="zh-CN" sz="2400" dirty="0" smtClean="0">
              <a:solidFill>
                <a:schemeClr val="bg1"/>
              </a:solidFill>
              <a:latin typeface="楷体" panose="02010609060101010101" pitchFamily="49" charset="-122"/>
              <a:ea typeface="楷体" panose="02010609060101010101" pitchFamily="49" charset="-122"/>
            </a:endParaRPr>
          </a:p>
          <a:p>
            <a:endParaRPr lang="en-US" altLang="zh-CN" sz="2400" dirty="0" smtClean="0">
              <a:solidFill>
                <a:schemeClr val="bg1"/>
              </a:solidFill>
              <a:latin typeface="楷体" panose="02010609060101010101" pitchFamily="49" charset="-122"/>
              <a:ea typeface="楷体" panose="02010609060101010101" pitchFamily="49" charset="-122"/>
            </a:endParaRPr>
          </a:p>
          <a:p>
            <a:endParaRPr lang="en-US" altLang="zh-CN" sz="2400" dirty="0" smtClean="0">
              <a:solidFill>
                <a:schemeClr val="bg1"/>
              </a:solidFill>
              <a:latin typeface="楷体" panose="02010609060101010101" pitchFamily="49" charset="-122"/>
              <a:ea typeface="楷体" panose="02010609060101010101" pitchFamily="49" charset="-122"/>
            </a:endParaRPr>
          </a:p>
          <a:p>
            <a:endParaRPr lang="en-US" altLang="zh-CN" sz="2400" dirty="0" smtClean="0">
              <a:solidFill>
                <a:schemeClr val="bg1"/>
              </a:solidFill>
              <a:latin typeface="楷体" panose="02010609060101010101" pitchFamily="49" charset="-122"/>
              <a:ea typeface="楷体" panose="02010609060101010101" pitchFamily="49" charset="-122"/>
            </a:endParaRPr>
          </a:p>
          <a:p>
            <a:endParaRPr lang="en-US" altLang="zh-CN" sz="2400" dirty="0" smtClean="0">
              <a:solidFill>
                <a:schemeClr val="bg1"/>
              </a:solidFill>
              <a:latin typeface="楷体" panose="02010609060101010101" pitchFamily="49" charset="-122"/>
              <a:ea typeface="楷体" panose="02010609060101010101" pitchFamily="49" charset="-122"/>
            </a:endParaRPr>
          </a:p>
          <a:p>
            <a:endParaRPr lang="en-US" altLang="zh-CN" sz="2400" dirty="0" smtClean="0">
              <a:solidFill>
                <a:schemeClr val="bg1"/>
              </a:solidFill>
              <a:latin typeface="楷体" panose="02010609060101010101" pitchFamily="49" charset="-122"/>
              <a:ea typeface="楷体" panose="02010609060101010101" pitchFamily="49" charset="-122"/>
            </a:endParaRPr>
          </a:p>
          <a:p>
            <a:r>
              <a:rPr lang="en-US" altLang="zh-CN" dirty="0" smtClean="0">
                <a:solidFill>
                  <a:schemeClr val="bg1"/>
                </a:solidFill>
                <a:latin typeface="楷体" panose="02010609060101010101" pitchFamily="49" charset="-122"/>
                <a:ea typeface="楷体" panose="02010609060101010101" pitchFamily="49" charset="-122"/>
              </a:rPr>
              <a:t> </a:t>
            </a:r>
          </a:p>
          <a:p>
            <a:endParaRPr lang="en-US" altLang="zh-CN" dirty="0">
              <a:solidFill>
                <a:schemeClr val="bg1"/>
              </a:solidFill>
              <a:latin typeface="楷体" panose="02010609060101010101" pitchFamily="49" charset="-122"/>
              <a:ea typeface="楷体" panose="02010609060101010101" pitchFamily="49" charset="-122"/>
            </a:endParaRPr>
          </a:p>
        </p:txBody>
      </p:sp>
      <p:sp>
        <p:nvSpPr>
          <p:cNvPr id="6" name="标题 3"/>
          <p:cNvSpPr>
            <a:spLocks noGrp="1"/>
          </p:cNvSpPr>
          <p:nvPr>
            <p:ph type="ctrTitle"/>
          </p:nvPr>
        </p:nvSpPr>
        <p:spPr>
          <a:xfrm>
            <a:off x="958467" y="5692"/>
            <a:ext cx="7062388" cy="819990"/>
          </a:xfrm>
        </p:spPr>
        <p:txBody>
          <a:bodyPr/>
          <a:lstStyle/>
          <a:p>
            <a:r>
              <a:rPr lang="en-US" altLang="zh-CN" dirty="0">
                <a:solidFill>
                  <a:schemeClr val="bg1"/>
                </a:solidFill>
                <a:latin typeface="楷体" panose="02010609060101010101" pitchFamily="49" charset="-122"/>
                <a:ea typeface="楷体" panose="02010609060101010101" pitchFamily="49" charset="-122"/>
              </a:rPr>
              <a:t>ORDER BY </a:t>
            </a:r>
            <a:endParaRPr lang="zh-CN" altLang="en-US" dirty="0">
              <a:solidFill>
                <a:schemeClr val="bg1"/>
              </a:solidFill>
              <a:latin typeface="楷体" panose="02010609060101010101" pitchFamily="49" charset="-122"/>
              <a:ea typeface="楷体" panose="02010609060101010101" pitchFamily="49" charset="-122"/>
            </a:endParaRPr>
          </a:p>
        </p:txBody>
      </p:sp>
      <p:grpSp>
        <p:nvGrpSpPr>
          <p:cNvPr id="2" name="组合 6"/>
          <p:cNvGrpSpPr/>
          <p:nvPr/>
        </p:nvGrpSpPr>
        <p:grpSpPr>
          <a:xfrm>
            <a:off x="373638" y="231260"/>
            <a:ext cx="584829" cy="505442"/>
            <a:chOff x="2340883" y="3617004"/>
            <a:chExt cx="2169081" cy="1874642"/>
          </a:xfrm>
        </p:grpSpPr>
        <p:sp>
          <p:nvSpPr>
            <p:cNvPr id="8" name="Freeform 167"/>
            <p:cNvSpPr>
              <a:spLocks/>
            </p:cNvSpPr>
            <p:nvPr/>
          </p:nvSpPr>
          <p:spPr bwMode="auto">
            <a:xfrm>
              <a:off x="3084054" y="5287210"/>
              <a:ext cx="60431" cy="9000"/>
            </a:xfrm>
            <a:custGeom>
              <a:avLst/>
              <a:gdLst>
                <a:gd name="T0" fmla="*/ 20 w 20"/>
                <a:gd name="T1" fmla="*/ 3 h 3"/>
                <a:gd name="T2" fmla="*/ 0 w 20"/>
                <a:gd name="T3" fmla="*/ 0 h 3"/>
                <a:gd name="T4" fmla="*/ 20 w 20"/>
                <a:gd name="T5" fmla="*/ 3 h 3"/>
              </a:gdLst>
              <a:ahLst/>
              <a:cxnLst>
                <a:cxn ang="0">
                  <a:pos x="T0" y="T1"/>
                </a:cxn>
                <a:cxn ang="0">
                  <a:pos x="T2" y="T3"/>
                </a:cxn>
                <a:cxn ang="0">
                  <a:pos x="T4" y="T5"/>
                </a:cxn>
              </a:cxnLst>
              <a:rect l="0" t="0" r="r" b="b"/>
              <a:pathLst>
                <a:path w="20" h="3">
                  <a:moveTo>
                    <a:pt x="20" y="3"/>
                  </a:moveTo>
                  <a:cubicBezTo>
                    <a:pt x="8" y="1"/>
                    <a:pt x="0" y="0"/>
                    <a:pt x="0" y="0"/>
                  </a:cubicBezTo>
                  <a:cubicBezTo>
                    <a:pt x="4" y="0"/>
                    <a:pt x="11" y="1"/>
                    <a:pt x="2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9" name="Freeform 168"/>
            <p:cNvSpPr>
              <a:spLocks/>
            </p:cNvSpPr>
            <p:nvPr/>
          </p:nvSpPr>
          <p:spPr bwMode="auto">
            <a:xfrm>
              <a:off x="3390065" y="5213921"/>
              <a:ext cx="465446" cy="200579"/>
            </a:xfrm>
            <a:custGeom>
              <a:avLst/>
              <a:gdLst>
                <a:gd name="T0" fmla="*/ 148 w 153"/>
                <a:gd name="T1" fmla="*/ 9 h 66"/>
                <a:gd name="T2" fmla="*/ 148 w 153"/>
                <a:gd name="T3" fmla="*/ 12 h 66"/>
                <a:gd name="T4" fmla="*/ 143 w 153"/>
                <a:gd name="T5" fmla="*/ 27 h 66"/>
                <a:gd name="T6" fmla="*/ 140 w 153"/>
                <a:gd name="T7" fmla="*/ 42 h 66"/>
                <a:gd name="T8" fmla="*/ 130 w 153"/>
                <a:gd name="T9" fmla="*/ 65 h 66"/>
                <a:gd name="T10" fmla="*/ 131 w 153"/>
                <a:gd name="T11" fmla="*/ 50 h 66"/>
                <a:gd name="T12" fmla="*/ 0 w 153"/>
                <a:gd name="T13" fmla="*/ 19 h 66"/>
                <a:gd name="T14" fmla="*/ 129 w 153"/>
                <a:gd name="T15" fmla="*/ 43 h 66"/>
                <a:gd name="T16" fmla="*/ 130 w 153"/>
                <a:gd name="T17" fmla="*/ 40 h 66"/>
                <a:gd name="T18" fmla="*/ 68 w 153"/>
                <a:gd name="T19" fmla="*/ 24 h 66"/>
                <a:gd name="T20" fmla="*/ 132 w 153"/>
                <a:gd name="T21" fmla="*/ 38 h 66"/>
                <a:gd name="T22" fmla="*/ 134 w 153"/>
                <a:gd name="T23" fmla="*/ 32 h 66"/>
                <a:gd name="T24" fmla="*/ 2 w 153"/>
                <a:gd name="T25" fmla="*/ 0 h 66"/>
                <a:gd name="T26" fmla="*/ 132 w 153"/>
                <a:gd name="T27" fmla="*/ 25 h 66"/>
                <a:gd name="T28" fmla="*/ 147 w 153"/>
                <a:gd name="T29" fmla="*/ 12 h 66"/>
                <a:gd name="T30" fmla="*/ 129 w 153"/>
                <a:gd name="T31" fmla="*/ 6 h 66"/>
                <a:gd name="T32" fmla="*/ 147 w 153"/>
                <a:gd name="T33" fmla="*/ 12 h 66"/>
                <a:gd name="T34" fmla="*/ 148 w 153"/>
                <a:gd name="T35"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 h="66">
                  <a:moveTo>
                    <a:pt x="148" y="9"/>
                  </a:moveTo>
                  <a:cubicBezTo>
                    <a:pt x="148" y="12"/>
                    <a:pt x="148" y="12"/>
                    <a:pt x="148" y="12"/>
                  </a:cubicBezTo>
                  <a:cubicBezTo>
                    <a:pt x="148" y="12"/>
                    <a:pt x="153" y="23"/>
                    <a:pt x="143" y="27"/>
                  </a:cubicBezTo>
                  <a:cubicBezTo>
                    <a:pt x="133" y="30"/>
                    <a:pt x="146" y="37"/>
                    <a:pt x="140" y="42"/>
                  </a:cubicBezTo>
                  <a:cubicBezTo>
                    <a:pt x="133" y="48"/>
                    <a:pt x="144" y="66"/>
                    <a:pt x="130" y="65"/>
                  </a:cubicBezTo>
                  <a:cubicBezTo>
                    <a:pt x="130" y="65"/>
                    <a:pt x="133" y="56"/>
                    <a:pt x="131" y="50"/>
                  </a:cubicBezTo>
                  <a:cubicBezTo>
                    <a:pt x="0" y="19"/>
                    <a:pt x="0" y="19"/>
                    <a:pt x="0" y="19"/>
                  </a:cubicBezTo>
                  <a:cubicBezTo>
                    <a:pt x="129" y="43"/>
                    <a:pt x="129" y="43"/>
                    <a:pt x="129" y="43"/>
                  </a:cubicBezTo>
                  <a:cubicBezTo>
                    <a:pt x="129" y="42"/>
                    <a:pt x="129" y="41"/>
                    <a:pt x="130" y="40"/>
                  </a:cubicBezTo>
                  <a:cubicBezTo>
                    <a:pt x="68" y="24"/>
                    <a:pt x="68" y="24"/>
                    <a:pt x="68" y="24"/>
                  </a:cubicBezTo>
                  <a:cubicBezTo>
                    <a:pt x="132" y="38"/>
                    <a:pt x="132" y="38"/>
                    <a:pt x="132" y="38"/>
                  </a:cubicBezTo>
                  <a:cubicBezTo>
                    <a:pt x="133" y="36"/>
                    <a:pt x="134" y="33"/>
                    <a:pt x="134" y="32"/>
                  </a:cubicBezTo>
                  <a:cubicBezTo>
                    <a:pt x="2" y="0"/>
                    <a:pt x="2" y="0"/>
                    <a:pt x="2" y="0"/>
                  </a:cubicBezTo>
                  <a:cubicBezTo>
                    <a:pt x="132" y="25"/>
                    <a:pt x="132" y="25"/>
                    <a:pt x="132" y="25"/>
                  </a:cubicBezTo>
                  <a:cubicBezTo>
                    <a:pt x="135" y="23"/>
                    <a:pt x="145" y="22"/>
                    <a:pt x="147" y="12"/>
                  </a:cubicBezTo>
                  <a:cubicBezTo>
                    <a:pt x="146" y="11"/>
                    <a:pt x="139" y="9"/>
                    <a:pt x="129" y="6"/>
                  </a:cubicBezTo>
                  <a:cubicBezTo>
                    <a:pt x="139" y="9"/>
                    <a:pt x="146" y="10"/>
                    <a:pt x="147" y="12"/>
                  </a:cubicBezTo>
                  <a:cubicBezTo>
                    <a:pt x="148" y="11"/>
                    <a:pt x="148" y="10"/>
                    <a:pt x="148"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0" name="Freeform 169"/>
            <p:cNvSpPr>
              <a:spLocks/>
            </p:cNvSpPr>
            <p:nvPr/>
          </p:nvSpPr>
          <p:spPr bwMode="auto">
            <a:xfrm>
              <a:off x="3636932" y="4015590"/>
              <a:ext cx="267439" cy="258438"/>
            </a:xfrm>
            <a:custGeom>
              <a:avLst/>
              <a:gdLst>
                <a:gd name="T0" fmla="*/ 75 w 88"/>
                <a:gd name="T1" fmla="*/ 26 h 85"/>
                <a:gd name="T2" fmla="*/ 0 w 88"/>
                <a:gd name="T3" fmla="*/ 85 h 85"/>
                <a:gd name="T4" fmla="*/ 34 w 88"/>
                <a:gd name="T5" fmla="*/ 34 h 85"/>
                <a:gd name="T6" fmla="*/ 75 w 88"/>
                <a:gd name="T7" fmla="*/ 26 h 85"/>
              </a:gdLst>
              <a:ahLst/>
              <a:cxnLst>
                <a:cxn ang="0">
                  <a:pos x="T0" y="T1"/>
                </a:cxn>
                <a:cxn ang="0">
                  <a:pos x="T2" y="T3"/>
                </a:cxn>
                <a:cxn ang="0">
                  <a:pos x="T4" y="T5"/>
                </a:cxn>
                <a:cxn ang="0">
                  <a:pos x="T6" y="T7"/>
                </a:cxn>
              </a:cxnLst>
              <a:rect l="0" t="0" r="r" b="b"/>
              <a:pathLst>
                <a:path w="88" h="85">
                  <a:moveTo>
                    <a:pt x="75" y="26"/>
                  </a:moveTo>
                  <a:cubicBezTo>
                    <a:pt x="62" y="30"/>
                    <a:pt x="29" y="35"/>
                    <a:pt x="0" y="85"/>
                  </a:cubicBezTo>
                  <a:cubicBezTo>
                    <a:pt x="0" y="85"/>
                    <a:pt x="0" y="68"/>
                    <a:pt x="34" y="34"/>
                  </a:cubicBezTo>
                  <a:cubicBezTo>
                    <a:pt x="68" y="0"/>
                    <a:pt x="88" y="22"/>
                    <a:pt x="75"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1" name="Freeform 170"/>
            <p:cNvSpPr>
              <a:spLocks/>
            </p:cNvSpPr>
            <p:nvPr/>
          </p:nvSpPr>
          <p:spPr bwMode="auto">
            <a:xfrm>
              <a:off x="2946477" y="4688044"/>
              <a:ext cx="735456" cy="27001"/>
            </a:xfrm>
            <a:custGeom>
              <a:avLst/>
              <a:gdLst>
                <a:gd name="T0" fmla="*/ 242 w 242"/>
                <a:gd name="T1" fmla="*/ 6 h 9"/>
                <a:gd name="T2" fmla="*/ 242 w 242"/>
                <a:gd name="T3" fmla="*/ 9 h 9"/>
                <a:gd name="T4" fmla="*/ 0 w 242"/>
                <a:gd name="T5" fmla="*/ 9 h 9"/>
                <a:gd name="T6" fmla="*/ 242 w 242"/>
                <a:gd name="T7" fmla="*/ 6 h 9"/>
              </a:gdLst>
              <a:ahLst/>
              <a:cxnLst>
                <a:cxn ang="0">
                  <a:pos x="T0" y="T1"/>
                </a:cxn>
                <a:cxn ang="0">
                  <a:pos x="T2" y="T3"/>
                </a:cxn>
                <a:cxn ang="0">
                  <a:pos x="T4" y="T5"/>
                </a:cxn>
                <a:cxn ang="0">
                  <a:pos x="T6" y="T7"/>
                </a:cxn>
              </a:cxnLst>
              <a:rect l="0" t="0" r="r" b="b"/>
              <a:pathLst>
                <a:path w="242" h="9">
                  <a:moveTo>
                    <a:pt x="242" y="6"/>
                  </a:moveTo>
                  <a:cubicBezTo>
                    <a:pt x="242" y="9"/>
                    <a:pt x="242" y="9"/>
                    <a:pt x="242" y="9"/>
                  </a:cubicBezTo>
                  <a:cubicBezTo>
                    <a:pt x="0" y="9"/>
                    <a:pt x="0" y="9"/>
                    <a:pt x="0" y="9"/>
                  </a:cubicBezTo>
                  <a:cubicBezTo>
                    <a:pt x="58" y="0"/>
                    <a:pt x="242" y="6"/>
                    <a:pt x="242" y="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2" name="Freeform 171"/>
            <p:cNvSpPr>
              <a:spLocks/>
            </p:cNvSpPr>
            <p:nvPr/>
          </p:nvSpPr>
          <p:spPr bwMode="auto">
            <a:xfrm>
              <a:off x="3117484" y="4454035"/>
              <a:ext cx="205722" cy="38573"/>
            </a:xfrm>
            <a:custGeom>
              <a:avLst/>
              <a:gdLst>
                <a:gd name="T0" fmla="*/ 0 w 68"/>
                <a:gd name="T1" fmla="*/ 11 h 13"/>
                <a:gd name="T2" fmla="*/ 68 w 68"/>
                <a:gd name="T3" fmla="*/ 6 h 13"/>
                <a:gd name="T4" fmla="*/ 0 w 68"/>
                <a:gd name="T5" fmla="*/ 11 h 13"/>
              </a:gdLst>
              <a:ahLst/>
              <a:cxnLst>
                <a:cxn ang="0">
                  <a:pos x="T0" y="T1"/>
                </a:cxn>
                <a:cxn ang="0">
                  <a:pos x="T2" y="T3"/>
                </a:cxn>
                <a:cxn ang="0">
                  <a:pos x="T4" y="T5"/>
                </a:cxn>
              </a:cxnLst>
              <a:rect l="0" t="0" r="r" b="b"/>
              <a:pathLst>
                <a:path w="68" h="13">
                  <a:moveTo>
                    <a:pt x="0" y="11"/>
                  </a:moveTo>
                  <a:cubicBezTo>
                    <a:pt x="26" y="0"/>
                    <a:pt x="68" y="6"/>
                    <a:pt x="68" y="6"/>
                  </a:cubicBezTo>
                  <a:cubicBezTo>
                    <a:pt x="62" y="13"/>
                    <a:pt x="0" y="11"/>
                    <a:pt x="0" y="1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3" name="Freeform 172"/>
            <p:cNvSpPr>
              <a:spLocks/>
            </p:cNvSpPr>
            <p:nvPr/>
          </p:nvSpPr>
          <p:spPr bwMode="auto">
            <a:xfrm>
              <a:off x="3527642" y="3993732"/>
              <a:ext cx="100289" cy="186436"/>
            </a:xfrm>
            <a:custGeom>
              <a:avLst/>
              <a:gdLst>
                <a:gd name="T0" fmla="*/ 31 w 33"/>
                <a:gd name="T1" fmla="*/ 0 h 61"/>
                <a:gd name="T2" fmla="*/ 0 w 33"/>
                <a:gd name="T3" fmla="*/ 61 h 61"/>
                <a:gd name="T4" fmla="*/ 31 w 33"/>
                <a:gd name="T5" fmla="*/ 0 h 61"/>
              </a:gdLst>
              <a:ahLst/>
              <a:cxnLst>
                <a:cxn ang="0">
                  <a:pos x="T0" y="T1"/>
                </a:cxn>
                <a:cxn ang="0">
                  <a:pos x="T2" y="T3"/>
                </a:cxn>
                <a:cxn ang="0">
                  <a:pos x="T4" y="T5"/>
                </a:cxn>
              </a:cxnLst>
              <a:rect l="0" t="0" r="r" b="b"/>
              <a:pathLst>
                <a:path w="33" h="61">
                  <a:moveTo>
                    <a:pt x="31" y="0"/>
                  </a:moveTo>
                  <a:cubicBezTo>
                    <a:pt x="33" y="9"/>
                    <a:pt x="0" y="61"/>
                    <a:pt x="0" y="61"/>
                  </a:cubicBezTo>
                  <a:cubicBezTo>
                    <a:pt x="4" y="33"/>
                    <a:pt x="31" y="0"/>
                    <a:pt x="3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4" name="Freeform 173"/>
            <p:cNvSpPr>
              <a:spLocks/>
            </p:cNvSpPr>
            <p:nvPr/>
          </p:nvSpPr>
          <p:spPr bwMode="auto">
            <a:xfrm>
              <a:off x="3451782" y="3966731"/>
              <a:ext cx="100289" cy="185150"/>
            </a:xfrm>
            <a:custGeom>
              <a:avLst/>
              <a:gdLst>
                <a:gd name="T0" fmla="*/ 30 w 33"/>
                <a:gd name="T1" fmla="*/ 0 h 61"/>
                <a:gd name="T2" fmla="*/ 0 w 33"/>
                <a:gd name="T3" fmla="*/ 61 h 61"/>
                <a:gd name="T4" fmla="*/ 30 w 33"/>
                <a:gd name="T5" fmla="*/ 0 h 61"/>
              </a:gdLst>
              <a:ahLst/>
              <a:cxnLst>
                <a:cxn ang="0">
                  <a:pos x="T0" y="T1"/>
                </a:cxn>
                <a:cxn ang="0">
                  <a:pos x="T2" y="T3"/>
                </a:cxn>
                <a:cxn ang="0">
                  <a:pos x="T4" y="T5"/>
                </a:cxn>
              </a:cxnLst>
              <a:rect l="0" t="0" r="r" b="b"/>
              <a:pathLst>
                <a:path w="33" h="61">
                  <a:moveTo>
                    <a:pt x="30" y="0"/>
                  </a:moveTo>
                  <a:cubicBezTo>
                    <a:pt x="33" y="8"/>
                    <a:pt x="0" y="61"/>
                    <a:pt x="0" y="61"/>
                  </a:cubicBezTo>
                  <a:cubicBezTo>
                    <a:pt x="4" y="33"/>
                    <a:pt x="30" y="0"/>
                    <a:pt x="3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5" name="Freeform 174"/>
            <p:cNvSpPr>
              <a:spLocks/>
            </p:cNvSpPr>
            <p:nvPr/>
          </p:nvSpPr>
          <p:spPr bwMode="auto">
            <a:xfrm>
              <a:off x="2940048" y="4374318"/>
              <a:ext cx="398586" cy="33430"/>
            </a:xfrm>
            <a:custGeom>
              <a:avLst/>
              <a:gdLst>
                <a:gd name="T0" fmla="*/ 126 w 131"/>
                <a:gd name="T1" fmla="*/ 4 h 11"/>
                <a:gd name="T2" fmla="*/ 0 w 131"/>
                <a:gd name="T3" fmla="*/ 11 h 11"/>
                <a:gd name="T4" fmla="*/ 126 w 131"/>
                <a:gd name="T5" fmla="*/ 4 h 11"/>
              </a:gdLst>
              <a:ahLst/>
              <a:cxnLst>
                <a:cxn ang="0">
                  <a:pos x="T0" y="T1"/>
                </a:cxn>
                <a:cxn ang="0">
                  <a:pos x="T2" y="T3"/>
                </a:cxn>
                <a:cxn ang="0">
                  <a:pos x="T4" y="T5"/>
                </a:cxn>
              </a:cxnLst>
              <a:rect l="0" t="0" r="r" b="b"/>
              <a:pathLst>
                <a:path w="131" h="11">
                  <a:moveTo>
                    <a:pt x="126" y="4"/>
                  </a:moveTo>
                  <a:cubicBezTo>
                    <a:pt x="131" y="7"/>
                    <a:pt x="0" y="11"/>
                    <a:pt x="0" y="11"/>
                  </a:cubicBezTo>
                  <a:cubicBezTo>
                    <a:pt x="0" y="11"/>
                    <a:pt x="121" y="0"/>
                    <a:pt x="126" y="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6" name="Freeform 175"/>
            <p:cNvSpPr>
              <a:spLocks/>
            </p:cNvSpPr>
            <p:nvPr/>
          </p:nvSpPr>
          <p:spPr bwMode="auto">
            <a:xfrm>
              <a:off x="2879618" y="4243170"/>
              <a:ext cx="231437" cy="57859"/>
            </a:xfrm>
            <a:custGeom>
              <a:avLst/>
              <a:gdLst>
                <a:gd name="T0" fmla="*/ 60 w 76"/>
                <a:gd name="T1" fmla="*/ 17 h 19"/>
                <a:gd name="T2" fmla="*/ 57 w 76"/>
                <a:gd name="T3" fmla="*/ 10 h 19"/>
                <a:gd name="T4" fmla="*/ 0 w 76"/>
                <a:gd name="T5" fmla="*/ 6 h 19"/>
                <a:gd name="T6" fmla="*/ 76 w 76"/>
                <a:gd name="T7" fmla="*/ 10 h 19"/>
                <a:gd name="T8" fmla="*/ 60 w 76"/>
                <a:gd name="T9" fmla="*/ 17 h 19"/>
              </a:gdLst>
              <a:ahLst/>
              <a:cxnLst>
                <a:cxn ang="0">
                  <a:pos x="T0" y="T1"/>
                </a:cxn>
                <a:cxn ang="0">
                  <a:pos x="T2" y="T3"/>
                </a:cxn>
                <a:cxn ang="0">
                  <a:pos x="T4" y="T5"/>
                </a:cxn>
                <a:cxn ang="0">
                  <a:pos x="T6" y="T7"/>
                </a:cxn>
                <a:cxn ang="0">
                  <a:pos x="T8" y="T9"/>
                </a:cxn>
              </a:cxnLst>
              <a:rect l="0" t="0" r="r" b="b"/>
              <a:pathLst>
                <a:path w="76" h="19">
                  <a:moveTo>
                    <a:pt x="60" y="17"/>
                  </a:moveTo>
                  <a:cubicBezTo>
                    <a:pt x="60" y="17"/>
                    <a:pt x="68" y="9"/>
                    <a:pt x="57" y="10"/>
                  </a:cubicBezTo>
                  <a:cubicBezTo>
                    <a:pt x="46" y="10"/>
                    <a:pt x="0" y="6"/>
                    <a:pt x="0" y="6"/>
                  </a:cubicBezTo>
                  <a:cubicBezTo>
                    <a:pt x="0" y="6"/>
                    <a:pt x="75" y="0"/>
                    <a:pt x="76" y="10"/>
                  </a:cubicBezTo>
                  <a:cubicBezTo>
                    <a:pt x="76" y="19"/>
                    <a:pt x="60" y="17"/>
                    <a:pt x="60" y="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7" name="Freeform 176"/>
            <p:cNvSpPr>
              <a:spLocks noEditPoints="1"/>
            </p:cNvSpPr>
            <p:nvPr/>
          </p:nvSpPr>
          <p:spPr bwMode="auto">
            <a:xfrm>
              <a:off x="2340883" y="3617004"/>
              <a:ext cx="2169081" cy="1874642"/>
            </a:xfrm>
            <a:custGeom>
              <a:avLst/>
              <a:gdLst>
                <a:gd name="T0" fmla="*/ 27 w 713"/>
                <a:gd name="T1" fmla="*/ 260 h 616"/>
                <a:gd name="T2" fmla="*/ 136 w 713"/>
                <a:gd name="T3" fmla="*/ 455 h 616"/>
                <a:gd name="T4" fmla="*/ 191 w 713"/>
                <a:gd name="T5" fmla="*/ 470 h 616"/>
                <a:gd name="T6" fmla="*/ 513 w 713"/>
                <a:gd name="T7" fmla="*/ 527 h 616"/>
                <a:gd name="T8" fmla="*/ 493 w 713"/>
                <a:gd name="T9" fmla="*/ 383 h 616"/>
                <a:gd name="T10" fmla="*/ 497 w 713"/>
                <a:gd name="T11" fmla="*/ 316 h 616"/>
                <a:gd name="T12" fmla="*/ 680 w 713"/>
                <a:gd name="T13" fmla="*/ 200 h 616"/>
                <a:gd name="T14" fmla="*/ 197 w 713"/>
                <a:gd name="T15" fmla="*/ 156 h 616"/>
                <a:gd name="T16" fmla="*/ 212 w 713"/>
                <a:gd name="T17" fmla="*/ 189 h 616"/>
                <a:gd name="T18" fmla="*/ 215 w 713"/>
                <a:gd name="T19" fmla="*/ 158 h 616"/>
                <a:gd name="T20" fmla="*/ 461 w 713"/>
                <a:gd name="T21" fmla="*/ 279 h 616"/>
                <a:gd name="T22" fmla="*/ 13 w 713"/>
                <a:gd name="T23" fmla="*/ 185 h 616"/>
                <a:gd name="T24" fmla="*/ 208 w 713"/>
                <a:gd name="T25" fmla="*/ 169 h 616"/>
                <a:gd name="T26" fmla="*/ 469 w 713"/>
                <a:gd name="T27" fmla="*/ 414 h 616"/>
                <a:gd name="T28" fmla="*/ 274 w 713"/>
                <a:gd name="T29" fmla="*/ 476 h 616"/>
                <a:gd name="T30" fmla="*/ 427 w 713"/>
                <a:gd name="T31" fmla="*/ 461 h 616"/>
                <a:gd name="T32" fmla="*/ 361 w 713"/>
                <a:gd name="T33" fmla="*/ 485 h 616"/>
                <a:gd name="T34" fmla="*/ 402 w 713"/>
                <a:gd name="T35" fmla="*/ 471 h 616"/>
                <a:gd name="T36" fmla="*/ 393 w 713"/>
                <a:gd name="T37" fmla="*/ 481 h 616"/>
                <a:gd name="T38" fmla="*/ 431 w 713"/>
                <a:gd name="T39" fmla="*/ 490 h 616"/>
                <a:gd name="T40" fmla="*/ 419 w 713"/>
                <a:gd name="T41" fmla="*/ 493 h 616"/>
                <a:gd name="T42" fmla="*/ 462 w 713"/>
                <a:gd name="T43" fmla="*/ 492 h 616"/>
                <a:gd name="T44" fmla="*/ 314 w 713"/>
                <a:gd name="T45" fmla="*/ 464 h 616"/>
                <a:gd name="T46" fmla="*/ 322 w 713"/>
                <a:gd name="T47" fmla="*/ 488 h 616"/>
                <a:gd name="T48" fmla="*/ 388 w 713"/>
                <a:gd name="T49" fmla="*/ 502 h 616"/>
                <a:gd name="T50" fmla="*/ 261 w 713"/>
                <a:gd name="T51" fmla="*/ 489 h 616"/>
                <a:gd name="T52" fmla="*/ 434 w 713"/>
                <a:gd name="T53" fmla="*/ 445 h 616"/>
                <a:gd name="T54" fmla="*/ 63 w 713"/>
                <a:gd name="T55" fmla="*/ 287 h 616"/>
                <a:gd name="T56" fmla="*/ 168 w 713"/>
                <a:gd name="T57" fmla="*/ 377 h 616"/>
                <a:gd name="T58" fmla="*/ 84 w 713"/>
                <a:gd name="T59" fmla="*/ 318 h 616"/>
                <a:gd name="T60" fmla="*/ 467 w 713"/>
                <a:gd name="T61" fmla="*/ 437 h 616"/>
                <a:gd name="T62" fmla="*/ 476 w 713"/>
                <a:gd name="T63" fmla="*/ 444 h 616"/>
                <a:gd name="T64" fmla="*/ 144 w 713"/>
                <a:gd name="T65" fmla="*/ 373 h 616"/>
                <a:gd name="T66" fmla="*/ 147 w 713"/>
                <a:gd name="T67" fmla="*/ 344 h 616"/>
                <a:gd name="T68" fmla="*/ 509 w 713"/>
                <a:gd name="T69" fmla="*/ 236 h 616"/>
                <a:gd name="T70" fmla="*/ 483 w 713"/>
                <a:gd name="T71" fmla="*/ 295 h 616"/>
                <a:gd name="T72" fmla="*/ 484 w 713"/>
                <a:gd name="T73" fmla="*/ 310 h 616"/>
                <a:gd name="T74" fmla="*/ 479 w 713"/>
                <a:gd name="T75" fmla="*/ 331 h 616"/>
                <a:gd name="T76" fmla="*/ 475 w 713"/>
                <a:gd name="T77" fmla="*/ 335 h 616"/>
                <a:gd name="T78" fmla="*/ 502 w 713"/>
                <a:gd name="T79" fmla="*/ 294 h 616"/>
                <a:gd name="T80" fmla="*/ 528 w 713"/>
                <a:gd name="T81" fmla="*/ 261 h 616"/>
                <a:gd name="T82" fmla="*/ 463 w 713"/>
                <a:gd name="T83" fmla="*/ 317 h 616"/>
                <a:gd name="T84" fmla="*/ 488 w 713"/>
                <a:gd name="T85" fmla="*/ 285 h 616"/>
                <a:gd name="T86" fmla="*/ 532 w 713"/>
                <a:gd name="T87" fmla="*/ 220 h 616"/>
                <a:gd name="T88" fmla="*/ 468 w 713"/>
                <a:gd name="T89" fmla="*/ 353 h 616"/>
                <a:gd name="T90" fmla="*/ 428 w 713"/>
                <a:gd name="T91" fmla="*/ 300 h 616"/>
                <a:gd name="T92" fmla="*/ 486 w 713"/>
                <a:gd name="T93" fmla="*/ 258 h 616"/>
                <a:gd name="T94" fmla="*/ 581 w 713"/>
                <a:gd name="T95" fmla="*/ 230 h 616"/>
                <a:gd name="T96" fmla="*/ 487 w 713"/>
                <a:gd name="T97" fmla="*/ 347 h 616"/>
                <a:gd name="T98" fmla="*/ 611 w 713"/>
                <a:gd name="T99" fmla="*/ 165 h 616"/>
                <a:gd name="T100" fmla="*/ 496 w 713"/>
                <a:gd name="T101" fmla="*/ 245 h 616"/>
                <a:gd name="T102" fmla="*/ 495 w 713"/>
                <a:gd name="T103" fmla="*/ 368 h 616"/>
                <a:gd name="T104" fmla="*/ 504 w 713"/>
                <a:gd name="T105" fmla="*/ 554 h 616"/>
                <a:gd name="T106" fmla="*/ 244 w 713"/>
                <a:gd name="T107" fmla="*/ 463 h 616"/>
                <a:gd name="T108" fmla="*/ 161 w 713"/>
                <a:gd name="T109" fmla="*/ 474 h 616"/>
                <a:gd name="T110" fmla="*/ 52 w 713"/>
                <a:gd name="T111" fmla="*/ 332 h 616"/>
                <a:gd name="T112" fmla="*/ 66 w 713"/>
                <a:gd name="T113" fmla="*/ 339 h 616"/>
                <a:gd name="T114" fmla="*/ 420 w 713"/>
                <a:gd name="T115" fmla="*/ 404 h 616"/>
                <a:gd name="T116" fmla="*/ 422 w 713"/>
                <a:gd name="T117" fmla="*/ 436 h 616"/>
                <a:gd name="T118" fmla="*/ 92 w 713"/>
                <a:gd name="T119" fmla="*/ 381 h 616"/>
                <a:gd name="T120" fmla="*/ 46 w 713"/>
                <a:gd name="T121" fmla="*/ 291 h 616"/>
                <a:gd name="T122" fmla="*/ 37 w 713"/>
                <a:gd name="T123" fmla="*/ 248 h 616"/>
                <a:gd name="T124" fmla="*/ 191 w 713"/>
                <a:gd name="T125" fmla="*/ 365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3" h="616">
                  <a:moveTo>
                    <a:pt x="9" y="180"/>
                  </a:moveTo>
                  <a:cubicBezTo>
                    <a:pt x="8" y="181"/>
                    <a:pt x="8" y="181"/>
                    <a:pt x="8" y="181"/>
                  </a:cubicBezTo>
                  <a:cubicBezTo>
                    <a:pt x="7" y="183"/>
                    <a:pt x="7" y="183"/>
                    <a:pt x="7" y="183"/>
                  </a:cubicBezTo>
                  <a:cubicBezTo>
                    <a:pt x="7" y="183"/>
                    <a:pt x="8" y="184"/>
                    <a:pt x="9" y="184"/>
                  </a:cubicBezTo>
                  <a:cubicBezTo>
                    <a:pt x="9" y="187"/>
                    <a:pt x="10" y="188"/>
                    <a:pt x="11" y="189"/>
                  </a:cubicBezTo>
                  <a:cubicBezTo>
                    <a:pt x="11" y="190"/>
                    <a:pt x="11" y="190"/>
                    <a:pt x="12" y="191"/>
                  </a:cubicBezTo>
                  <a:cubicBezTo>
                    <a:pt x="14" y="193"/>
                    <a:pt x="17" y="195"/>
                    <a:pt x="20" y="197"/>
                  </a:cubicBezTo>
                  <a:cubicBezTo>
                    <a:pt x="23" y="200"/>
                    <a:pt x="26" y="202"/>
                    <a:pt x="30" y="205"/>
                  </a:cubicBezTo>
                  <a:cubicBezTo>
                    <a:pt x="30" y="208"/>
                    <a:pt x="30" y="208"/>
                    <a:pt x="30" y="208"/>
                  </a:cubicBezTo>
                  <a:cubicBezTo>
                    <a:pt x="30" y="216"/>
                    <a:pt x="31" y="224"/>
                    <a:pt x="32" y="232"/>
                  </a:cubicBezTo>
                  <a:cubicBezTo>
                    <a:pt x="31" y="227"/>
                    <a:pt x="30" y="221"/>
                    <a:pt x="29" y="215"/>
                  </a:cubicBezTo>
                  <a:cubicBezTo>
                    <a:pt x="27" y="215"/>
                    <a:pt x="27" y="215"/>
                    <a:pt x="27" y="215"/>
                  </a:cubicBezTo>
                  <a:cubicBezTo>
                    <a:pt x="27" y="217"/>
                    <a:pt x="27" y="219"/>
                    <a:pt x="27" y="221"/>
                  </a:cubicBezTo>
                  <a:cubicBezTo>
                    <a:pt x="27" y="223"/>
                    <a:pt x="27" y="226"/>
                    <a:pt x="27" y="228"/>
                  </a:cubicBezTo>
                  <a:cubicBezTo>
                    <a:pt x="27" y="231"/>
                    <a:pt x="27" y="233"/>
                    <a:pt x="27" y="235"/>
                  </a:cubicBezTo>
                  <a:cubicBezTo>
                    <a:pt x="29" y="235"/>
                    <a:pt x="29" y="235"/>
                    <a:pt x="29" y="235"/>
                  </a:cubicBezTo>
                  <a:cubicBezTo>
                    <a:pt x="29" y="234"/>
                    <a:pt x="29" y="232"/>
                    <a:pt x="29" y="230"/>
                  </a:cubicBezTo>
                  <a:cubicBezTo>
                    <a:pt x="31" y="236"/>
                    <a:pt x="32" y="242"/>
                    <a:pt x="34" y="248"/>
                  </a:cubicBezTo>
                  <a:cubicBezTo>
                    <a:pt x="32" y="248"/>
                    <a:pt x="30" y="247"/>
                    <a:pt x="28" y="247"/>
                  </a:cubicBezTo>
                  <a:cubicBezTo>
                    <a:pt x="28" y="249"/>
                    <a:pt x="28" y="249"/>
                    <a:pt x="28" y="249"/>
                  </a:cubicBezTo>
                  <a:cubicBezTo>
                    <a:pt x="44" y="253"/>
                    <a:pt x="60" y="262"/>
                    <a:pt x="76" y="274"/>
                  </a:cubicBezTo>
                  <a:cubicBezTo>
                    <a:pt x="74" y="274"/>
                    <a:pt x="71" y="273"/>
                    <a:pt x="69" y="273"/>
                  </a:cubicBezTo>
                  <a:cubicBezTo>
                    <a:pt x="69" y="275"/>
                    <a:pt x="69" y="275"/>
                    <a:pt x="69" y="275"/>
                  </a:cubicBezTo>
                  <a:cubicBezTo>
                    <a:pt x="73" y="276"/>
                    <a:pt x="78" y="278"/>
                    <a:pt x="82" y="280"/>
                  </a:cubicBezTo>
                  <a:cubicBezTo>
                    <a:pt x="84" y="281"/>
                    <a:pt x="85" y="282"/>
                    <a:pt x="87" y="283"/>
                  </a:cubicBezTo>
                  <a:cubicBezTo>
                    <a:pt x="98" y="294"/>
                    <a:pt x="109" y="305"/>
                    <a:pt x="119" y="315"/>
                  </a:cubicBezTo>
                  <a:cubicBezTo>
                    <a:pt x="100" y="299"/>
                    <a:pt x="78" y="285"/>
                    <a:pt x="60" y="273"/>
                  </a:cubicBezTo>
                  <a:cubicBezTo>
                    <a:pt x="57" y="271"/>
                    <a:pt x="57" y="271"/>
                    <a:pt x="57" y="271"/>
                  </a:cubicBezTo>
                  <a:cubicBezTo>
                    <a:pt x="58" y="275"/>
                    <a:pt x="58" y="275"/>
                    <a:pt x="58" y="275"/>
                  </a:cubicBezTo>
                  <a:cubicBezTo>
                    <a:pt x="58" y="275"/>
                    <a:pt x="58" y="275"/>
                    <a:pt x="59" y="275"/>
                  </a:cubicBezTo>
                  <a:cubicBezTo>
                    <a:pt x="58" y="275"/>
                    <a:pt x="57" y="274"/>
                    <a:pt x="56" y="274"/>
                  </a:cubicBezTo>
                  <a:cubicBezTo>
                    <a:pt x="56" y="272"/>
                    <a:pt x="56" y="272"/>
                    <a:pt x="56" y="272"/>
                  </a:cubicBezTo>
                  <a:cubicBezTo>
                    <a:pt x="55" y="272"/>
                    <a:pt x="55" y="272"/>
                    <a:pt x="54" y="272"/>
                  </a:cubicBezTo>
                  <a:cubicBezTo>
                    <a:pt x="47" y="268"/>
                    <a:pt x="40" y="264"/>
                    <a:pt x="35" y="261"/>
                  </a:cubicBezTo>
                  <a:cubicBezTo>
                    <a:pt x="34" y="262"/>
                    <a:pt x="34" y="262"/>
                    <a:pt x="34" y="262"/>
                  </a:cubicBezTo>
                  <a:cubicBezTo>
                    <a:pt x="33" y="261"/>
                    <a:pt x="33" y="261"/>
                    <a:pt x="32" y="260"/>
                  </a:cubicBezTo>
                  <a:cubicBezTo>
                    <a:pt x="31" y="260"/>
                    <a:pt x="29" y="260"/>
                    <a:pt x="28" y="261"/>
                  </a:cubicBezTo>
                  <a:cubicBezTo>
                    <a:pt x="28" y="261"/>
                    <a:pt x="28" y="261"/>
                    <a:pt x="27" y="260"/>
                  </a:cubicBezTo>
                  <a:cubicBezTo>
                    <a:pt x="25" y="259"/>
                    <a:pt x="23" y="261"/>
                    <a:pt x="22" y="263"/>
                  </a:cubicBezTo>
                  <a:cubicBezTo>
                    <a:pt x="21" y="262"/>
                    <a:pt x="19" y="261"/>
                    <a:pt x="17" y="260"/>
                  </a:cubicBezTo>
                  <a:cubicBezTo>
                    <a:pt x="13" y="259"/>
                    <a:pt x="10" y="264"/>
                    <a:pt x="13" y="266"/>
                  </a:cubicBezTo>
                  <a:cubicBezTo>
                    <a:pt x="16" y="268"/>
                    <a:pt x="18" y="270"/>
                    <a:pt x="20" y="272"/>
                  </a:cubicBezTo>
                  <a:cubicBezTo>
                    <a:pt x="20" y="272"/>
                    <a:pt x="20" y="272"/>
                    <a:pt x="20" y="272"/>
                  </a:cubicBezTo>
                  <a:cubicBezTo>
                    <a:pt x="21" y="273"/>
                    <a:pt x="22" y="273"/>
                    <a:pt x="22" y="273"/>
                  </a:cubicBezTo>
                  <a:cubicBezTo>
                    <a:pt x="23" y="273"/>
                    <a:pt x="23" y="273"/>
                    <a:pt x="24" y="274"/>
                  </a:cubicBezTo>
                  <a:cubicBezTo>
                    <a:pt x="24" y="274"/>
                    <a:pt x="24" y="274"/>
                    <a:pt x="24" y="274"/>
                  </a:cubicBezTo>
                  <a:cubicBezTo>
                    <a:pt x="24" y="275"/>
                    <a:pt x="24" y="275"/>
                    <a:pt x="24" y="275"/>
                  </a:cubicBezTo>
                  <a:cubicBezTo>
                    <a:pt x="24" y="275"/>
                    <a:pt x="24" y="275"/>
                    <a:pt x="24" y="275"/>
                  </a:cubicBezTo>
                  <a:cubicBezTo>
                    <a:pt x="23" y="275"/>
                    <a:pt x="23" y="275"/>
                    <a:pt x="23" y="276"/>
                  </a:cubicBezTo>
                  <a:cubicBezTo>
                    <a:pt x="22" y="276"/>
                    <a:pt x="21" y="277"/>
                    <a:pt x="21" y="277"/>
                  </a:cubicBezTo>
                  <a:cubicBezTo>
                    <a:pt x="20" y="278"/>
                    <a:pt x="20" y="278"/>
                    <a:pt x="20" y="278"/>
                  </a:cubicBezTo>
                  <a:cubicBezTo>
                    <a:pt x="21" y="279"/>
                    <a:pt x="21" y="279"/>
                    <a:pt x="21" y="279"/>
                  </a:cubicBezTo>
                  <a:cubicBezTo>
                    <a:pt x="24" y="283"/>
                    <a:pt x="28" y="287"/>
                    <a:pt x="32" y="290"/>
                  </a:cubicBezTo>
                  <a:cubicBezTo>
                    <a:pt x="28" y="289"/>
                    <a:pt x="25" y="288"/>
                    <a:pt x="23" y="287"/>
                  </a:cubicBezTo>
                  <a:cubicBezTo>
                    <a:pt x="21" y="290"/>
                    <a:pt x="21" y="290"/>
                    <a:pt x="21" y="290"/>
                  </a:cubicBezTo>
                  <a:cubicBezTo>
                    <a:pt x="29" y="296"/>
                    <a:pt x="37" y="303"/>
                    <a:pt x="45" y="309"/>
                  </a:cubicBezTo>
                  <a:cubicBezTo>
                    <a:pt x="45" y="313"/>
                    <a:pt x="45" y="321"/>
                    <a:pt x="47" y="329"/>
                  </a:cubicBezTo>
                  <a:cubicBezTo>
                    <a:pt x="46" y="326"/>
                    <a:pt x="45" y="324"/>
                    <a:pt x="44" y="322"/>
                  </a:cubicBezTo>
                  <a:cubicBezTo>
                    <a:pt x="42" y="323"/>
                    <a:pt x="42" y="323"/>
                    <a:pt x="42" y="323"/>
                  </a:cubicBezTo>
                  <a:cubicBezTo>
                    <a:pt x="42" y="323"/>
                    <a:pt x="42" y="324"/>
                    <a:pt x="42" y="324"/>
                  </a:cubicBezTo>
                  <a:cubicBezTo>
                    <a:pt x="42" y="331"/>
                    <a:pt x="44" y="338"/>
                    <a:pt x="46" y="344"/>
                  </a:cubicBezTo>
                  <a:cubicBezTo>
                    <a:pt x="45" y="349"/>
                    <a:pt x="44" y="353"/>
                    <a:pt x="44" y="357"/>
                  </a:cubicBezTo>
                  <a:cubicBezTo>
                    <a:pt x="44" y="363"/>
                    <a:pt x="45" y="369"/>
                    <a:pt x="47" y="374"/>
                  </a:cubicBezTo>
                  <a:cubicBezTo>
                    <a:pt x="49" y="377"/>
                    <a:pt x="49" y="377"/>
                    <a:pt x="49" y="377"/>
                  </a:cubicBezTo>
                  <a:cubicBezTo>
                    <a:pt x="50" y="374"/>
                    <a:pt x="50" y="374"/>
                    <a:pt x="50" y="374"/>
                  </a:cubicBezTo>
                  <a:cubicBezTo>
                    <a:pt x="51" y="370"/>
                    <a:pt x="52" y="366"/>
                    <a:pt x="52" y="362"/>
                  </a:cubicBezTo>
                  <a:cubicBezTo>
                    <a:pt x="58" y="374"/>
                    <a:pt x="67" y="384"/>
                    <a:pt x="76" y="395"/>
                  </a:cubicBezTo>
                  <a:cubicBezTo>
                    <a:pt x="84" y="402"/>
                    <a:pt x="92" y="410"/>
                    <a:pt x="100" y="417"/>
                  </a:cubicBezTo>
                  <a:cubicBezTo>
                    <a:pt x="96" y="416"/>
                    <a:pt x="93" y="415"/>
                    <a:pt x="90" y="415"/>
                  </a:cubicBezTo>
                  <a:cubicBezTo>
                    <a:pt x="89" y="415"/>
                    <a:pt x="88" y="415"/>
                    <a:pt x="87" y="416"/>
                  </a:cubicBezTo>
                  <a:cubicBezTo>
                    <a:pt x="87" y="418"/>
                    <a:pt x="87" y="418"/>
                    <a:pt x="87" y="418"/>
                  </a:cubicBezTo>
                  <a:cubicBezTo>
                    <a:pt x="88" y="418"/>
                    <a:pt x="89" y="418"/>
                    <a:pt x="90" y="418"/>
                  </a:cubicBezTo>
                  <a:cubicBezTo>
                    <a:pt x="94" y="418"/>
                    <a:pt x="100" y="420"/>
                    <a:pt x="105" y="423"/>
                  </a:cubicBezTo>
                  <a:cubicBezTo>
                    <a:pt x="110" y="428"/>
                    <a:pt x="115" y="433"/>
                    <a:pt x="119" y="438"/>
                  </a:cubicBezTo>
                  <a:cubicBezTo>
                    <a:pt x="120" y="438"/>
                    <a:pt x="120" y="438"/>
                    <a:pt x="120" y="438"/>
                  </a:cubicBezTo>
                  <a:cubicBezTo>
                    <a:pt x="125" y="443"/>
                    <a:pt x="131" y="449"/>
                    <a:pt x="136" y="455"/>
                  </a:cubicBezTo>
                  <a:cubicBezTo>
                    <a:pt x="130" y="450"/>
                    <a:pt x="124" y="446"/>
                    <a:pt x="118" y="441"/>
                  </a:cubicBezTo>
                  <a:cubicBezTo>
                    <a:pt x="117" y="443"/>
                    <a:pt x="117" y="443"/>
                    <a:pt x="117" y="443"/>
                  </a:cubicBezTo>
                  <a:cubicBezTo>
                    <a:pt x="125" y="450"/>
                    <a:pt x="134" y="456"/>
                    <a:pt x="142" y="462"/>
                  </a:cubicBezTo>
                  <a:cubicBezTo>
                    <a:pt x="135" y="464"/>
                    <a:pt x="130" y="466"/>
                    <a:pt x="127" y="467"/>
                  </a:cubicBezTo>
                  <a:cubicBezTo>
                    <a:pt x="124" y="464"/>
                    <a:pt x="121" y="463"/>
                    <a:pt x="121" y="463"/>
                  </a:cubicBezTo>
                  <a:cubicBezTo>
                    <a:pt x="122" y="464"/>
                    <a:pt x="123" y="466"/>
                    <a:pt x="125" y="468"/>
                  </a:cubicBezTo>
                  <a:cubicBezTo>
                    <a:pt x="125" y="468"/>
                    <a:pt x="125" y="468"/>
                    <a:pt x="125" y="468"/>
                  </a:cubicBezTo>
                  <a:cubicBezTo>
                    <a:pt x="125" y="468"/>
                    <a:pt x="125" y="468"/>
                    <a:pt x="125" y="468"/>
                  </a:cubicBezTo>
                  <a:cubicBezTo>
                    <a:pt x="142" y="489"/>
                    <a:pt x="211" y="545"/>
                    <a:pt x="211" y="545"/>
                  </a:cubicBezTo>
                  <a:cubicBezTo>
                    <a:pt x="211" y="529"/>
                    <a:pt x="147" y="481"/>
                    <a:pt x="127" y="467"/>
                  </a:cubicBezTo>
                  <a:cubicBezTo>
                    <a:pt x="132" y="466"/>
                    <a:pt x="137" y="465"/>
                    <a:pt x="144" y="464"/>
                  </a:cubicBezTo>
                  <a:cubicBezTo>
                    <a:pt x="145" y="465"/>
                    <a:pt x="147" y="466"/>
                    <a:pt x="148" y="467"/>
                  </a:cubicBezTo>
                  <a:cubicBezTo>
                    <a:pt x="150" y="469"/>
                    <a:pt x="152" y="471"/>
                    <a:pt x="154" y="473"/>
                  </a:cubicBezTo>
                  <a:cubicBezTo>
                    <a:pt x="153" y="473"/>
                    <a:pt x="151" y="472"/>
                    <a:pt x="150" y="472"/>
                  </a:cubicBezTo>
                  <a:cubicBezTo>
                    <a:pt x="149" y="471"/>
                    <a:pt x="148" y="469"/>
                    <a:pt x="147" y="467"/>
                  </a:cubicBezTo>
                  <a:cubicBezTo>
                    <a:pt x="145" y="469"/>
                    <a:pt x="145" y="469"/>
                    <a:pt x="145" y="469"/>
                  </a:cubicBezTo>
                  <a:cubicBezTo>
                    <a:pt x="146" y="471"/>
                    <a:pt x="147" y="473"/>
                    <a:pt x="149" y="474"/>
                  </a:cubicBezTo>
                  <a:cubicBezTo>
                    <a:pt x="151" y="475"/>
                    <a:pt x="152" y="476"/>
                    <a:pt x="154" y="476"/>
                  </a:cubicBezTo>
                  <a:cubicBezTo>
                    <a:pt x="155" y="476"/>
                    <a:pt x="156" y="475"/>
                    <a:pt x="157" y="475"/>
                  </a:cubicBezTo>
                  <a:cubicBezTo>
                    <a:pt x="158" y="475"/>
                    <a:pt x="158" y="475"/>
                    <a:pt x="158" y="475"/>
                  </a:cubicBezTo>
                  <a:cubicBezTo>
                    <a:pt x="171" y="486"/>
                    <a:pt x="184" y="498"/>
                    <a:pt x="196" y="510"/>
                  </a:cubicBezTo>
                  <a:cubicBezTo>
                    <a:pt x="198" y="508"/>
                    <a:pt x="198" y="508"/>
                    <a:pt x="198" y="508"/>
                  </a:cubicBezTo>
                  <a:cubicBezTo>
                    <a:pt x="191" y="501"/>
                    <a:pt x="184" y="495"/>
                    <a:pt x="177" y="488"/>
                  </a:cubicBezTo>
                  <a:cubicBezTo>
                    <a:pt x="177" y="488"/>
                    <a:pt x="177" y="488"/>
                    <a:pt x="177" y="488"/>
                  </a:cubicBezTo>
                  <a:cubicBezTo>
                    <a:pt x="171" y="482"/>
                    <a:pt x="163" y="473"/>
                    <a:pt x="153" y="462"/>
                  </a:cubicBezTo>
                  <a:cubicBezTo>
                    <a:pt x="154" y="462"/>
                    <a:pt x="155" y="462"/>
                    <a:pt x="156" y="462"/>
                  </a:cubicBezTo>
                  <a:cubicBezTo>
                    <a:pt x="171" y="475"/>
                    <a:pt x="198" y="501"/>
                    <a:pt x="201" y="509"/>
                  </a:cubicBezTo>
                  <a:cubicBezTo>
                    <a:pt x="201" y="509"/>
                    <a:pt x="200" y="490"/>
                    <a:pt x="159" y="462"/>
                  </a:cubicBezTo>
                  <a:cubicBezTo>
                    <a:pt x="162" y="461"/>
                    <a:pt x="166" y="461"/>
                    <a:pt x="169" y="461"/>
                  </a:cubicBezTo>
                  <a:cubicBezTo>
                    <a:pt x="169" y="462"/>
                    <a:pt x="170" y="463"/>
                    <a:pt x="170" y="463"/>
                  </a:cubicBezTo>
                  <a:cubicBezTo>
                    <a:pt x="173" y="463"/>
                    <a:pt x="173" y="463"/>
                    <a:pt x="173" y="463"/>
                  </a:cubicBezTo>
                  <a:cubicBezTo>
                    <a:pt x="172" y="462"/>
                    <a:pt x="172" y="461"/>
                    <a:pt x="172" y="460"/>
                  </a:cubicBezTo>
                  <a:cubicBezTo>
                    <a:pt x="176" y="460"/>
                    <a:pt x="181" y="460"/>
                    <a:pt x="185" y="460"/>
                  </a:cubicBezTo>
                  <a:cubicBezTo>
                    <a:pt x="186" y="461"/>
                    <a:pt x="187" y="463"/>
                    <a:pt x="188" y="465"/>
                  </a:cubicBezTo>
                  <a:cubicBezTo>
                    <a:pt x="184" y="466"/>
                    <a:pt x="180" y="467"/>
                    <a:pt x="176" y="469"/>
                  </a:cubicBezTo>
                  <a:cubicBezTo>
                    <a:pt x="177" y="472"/>
                    <a:pt x="177" y="472"/>
                    <a:pt x="177" y="472"/>
                  </a:cubicBezTo>
                  <a:cubicBezTo>
                    <a:pt x="181" y="470"/>
                    <a:pt x="185" y="468"/>
                    <a:pt x="189" y="467"/>
                  </a:cubicBezTo>
                  <a:cubicBezTo>
                    <a:pt x="190" y="468"/>
                    <a:pt x="190" y="469"/>
                    <a:pt x="191" y="470"/>
                  </a:cubicBezTo>
                  <a:cubicBezTo>
                    <a:pt x="190" y="470"/>
                    <a:pt x="190" y="469"/>
                    <a:pt x="190" y="469"/>
                  </a:cubicBezTo>
                  <a:cubicBezTo>
                    <a:pt x="189" y="472"/>
                    <a:pt x="189" y="472"/>
                    <a:pt x="189" y="472"/>
                  </a:cubicBezTo>
                  <a:cubicBezTo>
                    <a:pt x="190" y="472"/>
                    <a:pt x="191" y="473"/>
                    <a:pt x="193" y="473"/>
                  </a:cubicBezTo>
                  <a:cubicBezTo>
                    <a:pt x="198" y="480"/>
                    <a:pt x="204" y="486"/>
                    <a:pt x="211" y="487"/>
                  </a:cubicBezTo>
                  <a:cubicBezTo>
                    <a:pt x="225" y="489"/>
                    <a:pt x="413" y="518"/>
                    <a:pt x="474" y="531"/>
                  </a:cubicBezTo>
                  <a:cubicBezTo>
                    <a:pt x="469" y="530"/>
                    <a:pt x="464" y="528"/>
                    <a:pt x="458" y="527"/>
                  </a:cubicBezTo>
                  <a:cubicBezTo>
                    <a:pt x="459" y="526"/>
                    <a:pt x="459" y="526"/>
                    <a:pt x="459" y="526"/>
                  </a:cubicBezTo>
                  <a:cubicBezTo>
                    <a:pt x="459" y="526"/>
                    <a:pt x="459" y="526"/>
                    <a:pt x="459" y="526"/>
                  </a:cubicBezTo>
                  <a:cubicBezTo>
                    <a:pt x="469" y="527"/>
                    <a:pt x="480" y="528"/>
                    <a:pt x="490" y="528"/>
                  </a:cubicBezTo>
                  <a:cubicBezTo>
                    <a:pt x="493" y="529"/>
                    <a:pt x="496" y="529"/>
                    <a:pt x="499" y="530"/>
                  </a:cubicBezTo>
                  <a:cubicBezTo>
                    <a:pt x="505" y="536"/>
                    <a:pt x="509" y="540"/>
                    <a:pt x="510" y="542"/>
                  </a:cubicBezTo>
                  <a:cubicBezTo>
                    <a:pt x="510" y="545"/>
                    <a:pt x="508" y="548"/>
                    <a:pt x="507" y="551"/>
                  </a:cubicBezTo>
                  <a:cubicBezTo>
                    <a:pt x="507" y="549"/>
                    <a:pt x="507" y="547"/>
                    <a:pt x="507" y="545"/>
                  </a:cubicBezTo>
                  <a:cubicBezTo>
                    <a:pt x="505" y="545"/>
                    <a:pt x="505" y="545"/>
                    <a:pt x="505" y="545"/>
                  </a:cubicBezTo>
                  <a:cubicBezTo>
                    <a:pt x="503" y="549"/>
                    <a:pt x="501" y="555"/>
                    <a:pt x="499" y="561"/>
                  </a:cubicBezTo>
                  <a:cubicBezTo>
                    <a:pt x="499" y="563"/>
                    <a:pt x="498" y="566"/>
                    <a:pt x="498" y="569"/>
                  </a:cubicBezTo>
                  <a:cubicBezTo>
                    <a:pt x="495" y="573"/>
                    <a:pt x="493" y="578"/>
                    <a:pt x="492" y="583"/>
                  </a:cubicBezTo>
                  <a:cubicBezTo>
                    <a:pt x="494" y="584"/>
                    <a:pt x="494" y="584"/>
                    <a:pt x="494" y="584"/>
                  </a:cubicBezTo>
                  <a:cubicBezTo>
                    <a:pt x="494" y="584"/>
                    <a:pt x="494" y="583"/>
                    <a:pt x="494" y="583"/>
                  </a:cubicBezTo>
                  <a:cubicBezTo>
                    <a:pt x="497" y="584"/>
                    <a:pt x="497" y="584"/>
                    <a:pt x="497" y="584"/>
                  </a:cubicBezTo>
                  <a:cubicBezTo>
                    <a:pt x="497" y="583"/>
                    <a:pt x="497" y="583"/>
                    <a:pt x="497" y="583"/>
                  </a:cubicBezTo>
                  <a:cubicBezTo>
                    <a:pt x="498" y="588"/>
                    <a:pt x="499" y="593"/>
                    <a:pt x="501" y="598"/>
                  </a:cubicBezTo>
                  <a:cubicBezTo>
                    <a:pt x="432" y="577"/>
                    <a:pt x="312" y="559"/>
                    <a:pt x="264" y="552"/>
                  </a:cubicBezTo>
                  <a:cubicBezTo>
                    <a:pt x="337" y="565"/>
                    <a:pt x="545" y="616"/>
                    <a:pt x="545" y="616"/>
                  </a:cubicBezTo>
                  <a:cubicBezTo>
                    <a:pt x="537" y="610"/>
                    <a:pt x="523" y="605"/>
                    <a:pt x="505" y="599"/>
                  </a:cubicBezTo>
                  <a:cubicBezTo>
                    <a:pt x="506" y="598"/>
                    <a:pt x="507" y="598"/>
                    <a:pt x="508" y="597"/>
                  </a:cubicBezTo>
                  <a:cubicBezTo>
                    <a:pt x="508" y="600"/>
                    <a:pt x="508" y="600"/>
                    <a:pt x="508" y="600"/>
                  </a:cubicBezTo>
                  <a:cubicBezTo>
                    <a:pt x="510" y="596"/>
                    <a:pt x="510" y="596"/>
                    <a:pt x="510" y="596"/>
                  </a:cubicBezTo>
                  <a:cubicBezTo>
                    <a:pt x="510" y="595"/>
                    <a:pt x="510" y="594"/>
                    <a:pt x="510" y="593"/>
                  </a:cubicBezTo>
                  <a:cubicBezTo>
                    <a:pt x="520" y="578"/>
                    <a:pt x="522" y="546"/>
                    <a:pt x="522" y="540"/>
                  </a:cubicBezTo>
                  <a:cubicBezTo>
                    <a:pt x="522" y="539"/>
                    <a:pt x="520" y="536"/>
                    <a:pt x="517" y="532"/>
                  </a:cubicBezTo>
                  <a:cubicBezTo>
                    <a:pt x="520" y="533"/>
                    <a:pt x="524" y="533"/>
                    <a:pt x="528" y="533"/>
                  </a:cubicBezTo>
                  <a:cubicBezTo>
                    <a:pt x="528" y="531"/>
                    <a:pt x="528" y="531"/>
                    <a:pt x="528" y="531"/>
                  </a:cubicBezTo>
                  <a:cubicBezTo>
                    <a:pt x="523" y="530"/>
                    <a:pt x="518" y="529"/>
                    <a:pt x="513" y="528"/>
                  </a:cubicBezTo>
                  <a:cubicBezTo>
                    <a:pt x="513" y="528"/>
                    <a:pt x="513" y="527"/>
                    <a:pt x="513" y="527"/>
                  </a:cubicBezTo>
                  <a:cubicBezTo>
                    <a:pt x="513" y="527"/>
                    <a:pt x="513" y="527"/>
                    <a:pt x="513" y="527"/>
                  </a:cubicBezTo>
                  <a:cubicBezTo>
                    <a:pt x="513" y="527"/>
                    <a:pt x="513" y="527"/>
                    <a:pt x="513" y="527"/>
                  </a:cubicBezTo>
                  <a:cubicBezTo>
                    <a:pt x="513" y="527"/>
                    <a:pt x="513" y="527"/>
                    <a:pt x="513" y="527"/>
                  </a:cubicBezTo>
                  <a:cubicBezTo>
                    <a:pt x="512" y="522"/>
                    <a:pt x="509" y="518"/>
                    <a:pt x="506" y="514"/>
                  </a:cubicBezTo>
                  <a:cubicBezTo>
                    <a:pt x="507" y="515"/>
                    <a:pt x="508" y="515"/>
                    <a:pt x="508" y="515"/>
                  </a:cubicBezTo>
                  <a:cubicBezTo>
                    <a:pt x="509" y="513"/>
                    <a:pt x="509" y="513"/>
                    <a:pt x="509" y="513"/>
                  </a:cubicBezTo>
                  <a:cubicBezTo>
                    <a:pt x="507" y="512"/>
                    <a:pt x="506" y="511"/>
                    <a:pt x="504" y="511"/>
                  </a:cubicBezTo>
                  <a:cubicBezTo>
                    <a:pt x="504" y="510"/>
                    <a:pt x="504" y="510"/>
                    <a:pt x="504" y="510"/>
                  </a:cubicBezTo>
                  <a:cubicBezTo>
                    <a:pt x="501" y="508"/>
                    <a:pt x="497" y="505"/>
                    <a:pt x="494" y="502"/>
                  </a:cubicBezTo>
                  <a:cubicBezTo>
                    <a:pt x="489" y="497"/>
                    <a:pt x="483" y="493"/>
                    <a:pt x="477" y="490"/>
                  </a:cubicBezTo>
                  <a:cubicBezTo>
                    <a:pt x="473" y="487"/>
                    <a:pt x="469" y="485"/>
                    <a:pt x="466" y="482"/>
                  </a:cubicBezTo>
                  <a:cubicBezTo>
                    <a:pt x="463" y="480"/>
                    <a:pt x="460" y="477"/>
                    <a:pt x="457" y="474"/>
                  </a:cubicBezTo>
                  <a:cubicBezTo>
                    <a:pt x="456" y="473"/>
                    <a:pt x="455" y="472"/>
                    <a:pt x="454" y="471"/>
                  </a:cubicBezTo>
                  <a:cubicBezTo>
                    <a:pt x="452" y="469"/>
                    <a:pt x="449" y="466"/>
                    <a:pt x="448" y="464"/>
                  </a:cubicBezTo>
                  <a:cubicBezTo>
                    <a:pt x="451" y="465"/>
                    <a:pt x="454" y="465"/>
                    <a:pt x="458" y="465"/>
                  </a:cubicBezTo>
                  <a:cubicBezTo>
                    <a:pt x="458" y="468"/>
                    <a:pt x="459" y="470"/>
                    <a:pt x="460" y="472"/>
                  </a:cubicBezTo>
                  <a:cubicBezTo>
                    <a:pt x="463" y="476"/>
                    <a:pt x="467" y="479"/>
                    <a:pt x="473" y="479"/>
                  </a:cubicBezTo>
                  <a:cubicBezTo>
                    <a:pt x="475" y="479"/>
                    <a:pt x="478" y="478"/>
                    <a:pt x="481" y="477"/>
                  </a:cubicBezTo>
                  <a:cubicBezTo>
                    <a:pt x="480" y="475"/>
                    <a:pt x="480" y="475"/>
                    <a:pt x="480" y="475"/>
                  </a:cubicBezTo>
                  <a:cubicBezTo>
                    <a:pt x="477" y="476"/>
                    <a:pt x="475" y="476"/>
                    <a:pt x="473" y="476"/>
                  </a:cubicBezTo>
                  <a:cubicBezTo>
                    <a:pt x="468" y="476"/>
                    <a:pt x="465" y="474"/>
                    <a:pt x="462" y="470"/>
                  </a:cubicBezTo>
                  <a:cubicBezTo>
                    <a:pt x="462" y="469"/>
                    <a:pt x="461" y="467"/>
                    <a:pt x="460" y="465"/>
                  </a:cubicBezTo>
                  <a:cubicBezTo>
                    <a:pt x="464" y="466"/>
                    <a:pt x="468" y="466"/>
                    <a:pt x="472" y="466"/>
                  </a:cubicBezTo>
                  <a:cubicBezTo>
                    <a:pt x="473" y="466"/>
                    <a:pt x="473" y="466"/>
                    <a:pt x="473" y="466"/>
                  </a:cubicBezTo>
                  <a:cubicBezTo>
                    <a:pt x="472" y="469"/>
                    <a:pt x="472" y="469"/>
                    <a:pt x="472" y="469"/>
                  </a:cubicBezTo>
                  <a:cubicBezTo>
                    <a:pt x="475" y="466"/>
                    <a:pt x="475" y="466"/>
                    <a:pt x="475" y="466"/>
                  </a:cubicBezTo>
                  <a:cubicBezTo>
                    <a:pt x="484" y="457"/>
                    <a:pt x="491" y="443"/>
                    <a:pt x="491" y="429"/>
                  </a:cubicBezTo>
                  <a:cubicBezTo>
                    <a:pt x="491" y="426"/>
                    <a:pt x="490" y="423"/>
                    <a:pt x="489" y="420"/>
                  </a:cubicBezTo>
                  <a:cubicBezTo>
                    <a:pt x="488" y="412"/>
                    <a:pt x="485" y="404"/>
                    <a:pt x="483" y="399"/>
                  </a:cubicBezTo>
                  <a:cubicBezTo>
                    <a:pt x="483" y="399"/>
                    <a:pt x="483" y="399"/>
                    <a:pt x="483" y="399"/>
                  </a:cubicBezTo>
                  <a:cubicBezTo>
                    <a:pt x="484" y="397"/>
                    <a:pt x="484" y="395"/>
                    <a:pt x="483" y="394"/>
                  </a:cubicBezTo>
                  <a:cubicBezTo>
                    <a:pt x="479" y="390"/>
                    <a:pt x="475" y="387"/>
                    <a:pt x="472" y="384"/>
                  </a:cubicBezTo>
                  <a:cubicBezTo>
                    <a:pt x="472" y="384"/>
                    <a:pt x="472" y="383"/>
                    <a:pt x="472" y="383"/>
                  </a:cubicBezTo>
                  <a:cubicBezTo>
                    <a:pt x="476" y="383"/>
                    <a:pt x="478" y="383"/>
                    <a:pt x="479" y="383"/>
                  </a:cubicBezTo>
                  <a:cubicBezTo>
                    <a:pt x="480" y="383"/>
                    <a:pt x="481" y="383"/>
                    <a:pt x="481" y="383"/>
                  </a:cubicBezTo>
                  <a:cubicBezTo>
                    <a:pt x="481" y="385"/>
                    <a:pt x="482" y="387"/>
                    <a:pt x="482" y="388"/>
                  </a:cubicBezTo>
                  <a:cubicBezTo>
                    <a:pt x="483" y="392"/>
                    <a:pt x="483" y="392"/>
                    <a:pt x="483" y="392"/>
                  </a:cubicBezTo>
                  <a:cubicBezTo>
                    <a:pt x="484" y="388"/>
                    <a:pt x="484" y="388"/>
                    <a:pt x="484" y="388"/>
                  </a:cubicBezTo>
                  <a:cubicBezTo>
                    <a:pt x="485" y="386"/>
                    <a:pt x="486" y="383"/>
                    <a:pt x="486" y="380"/>
                  </a:cubicBezTo>
                  <a:cubicBezTo>
                    <a:pt x="487" y="380"/>
                    <a:pt x="487" y="380"/>
                    <a:pt x="487" y="380"/>
                  </a:cubicBezTo>
                  <a:cubicBezTo>
                    <a:pt x="489" y="381"/>
                    <a:pt x="491" y="382"/>
                    <a:pt x="493" y="383"/>
                  </a:cubicBezTo>
                  <a:cubicBezTo>
                    <a:pt x="493" y="385"/>
                    <a:pt x="493" y="385"/>
                    <a:pt x="493" y="385"/>
                  </a:cubicBezTo>
                  <a:cubicBezTo>
                    <a:pt x="494" y="385"/>
                    <a:pt x="495" y="385"/>
                    <a:pt x="496" y="386"/>
                  </a:cubicBezTo>
                  <a:cubicBezTo>
                    <a:pt x="497" y="386"/>
                    <a:pt x="497" y="386"/>
                    <a:pt x="498" y="386"/>
                  </a:cubicBezTo>
                  <a:cubicBezTo>
                    <a:pt x="498" y="386"/>
                    <a:pt x="498" y="386"/>
                    <a:pt x="498" y="386"/>
                  </a:cubicBezTo>
                  <a:cubicBezTo>
                    <a:pt x="498" y="386"/>
                    <a:pt x="499" y="386"/>
                    <a:pt x="499" y="385"/>
                  </a:cubicBezTo>
                  <a:cubicBezTo>
                    <a:pt x="499" y="385"/>
                    <a:pt x="499" y="385"/>
                    <a:pt x="499" y="384"/>
                  </a:cubicBezTo>
                  <a:cubicBezTo>
                    <a:pt x="499" y="384"/>
                    <a:pt x="499" y="384"/>
                    <a:pt x="499" y="384"/>
                  </a:cubicBezTo>
                  <a:cubicBezTo>
                    <a:pt x="499" y="383"/>
                    <a:pt x="499" y="383"/>
                    <a:pt x="499" y="383"/>
                  </a:cubicBezTo>
                  <a:cubicBezTo>
                    <a:pt x="499" y="383"/>
                    <a:pt x="498" y="383"/>
                    <a:pt x="498" y="383"/>
                  </a:cubicBezTo>
                  <a:cubicBezTo>
                    <a:pt x="498" y="382"/>
                    <a:pt x="497" y="382"/>
                    <a:pt x="496" y="382"/>
                  </a:cubicBezTo>
                  <a:cubicBezTo>
                    <a:pt x="496" y="382"/>
                    <a:pt x="496" y="382"/>
                    <a:pt x="496" y="382"/>
                  </a:cubicBezTo>
                  <a:cubicBezTo>
                    <a:pt x="496" y="382"/>
                    <a:pt x="496" y="382"/>
                    <a:pt x="496" y="382"/>
                  </a:cubicBezTo>
                  <a:cubicBezTo>
                    <a:pt x="494" y="380"/>
                    <a:pt x="491" y="379"/>
                    <a:pt x="489" y="378"/>
                  </a:cubicBezTo>
                  <a:cubicBezTo>
                    <a:pt x="491" y="376"/>
                    <a:pt x="492" y="373"/>
                    <a:pt x="494" y="370"/>
                  </a:cubicBezTo>
                  <a:cubicBezTo>
                    <a:pt x="495" y="370"/>
                    <a:pt x="495" y="370"/>
                    <a:pt x="496" y="370"/>
                  </a:cubicBezTo>
                  <a:cubicBezTo>
                    <a:pt x="497" y="370"/>
                    <a:pt x="498" y="370"/>
                    <a:pt x="498" y="370"/>
                  </a:cubicBezTo>
                  <a:cubicBezTo>
                    <a:pt x="500" y="370"/>
                    <a:pt x="500" y="370"/>
                    <a:pt x="500" y="370"/>
                  </a:cubicBezTo>
                  <a:cubicBezTo>
                    <a:pt x="499" y="368"/>
                    <a:pt x="499" y="368"/>
                    <a:pt x="499" y="368"/>
                  </a:cubicBezTo>
                  <a:cubicBezTo>
                    <a:pt x="498" y="367"/>
                    <a:pt x="497" y="365"/>
                    <a:pt x="496" y="364"/>
                  </a:cubicBezTo>
                  <a:cubicBezTo>
                    <a:pt x="499" y="354"/>
                    <a:pt x="499" y="344"/>
                    <a:pt x="498" y="338"/>
                  </a:cubicBezTo>
                  <a:cubicBezTo>
                    <a:pt x="498" y="334"/>
                    <a:pt x="496" y="331"/>
                    <a:pt x="494" y="329"/>
                  </a:cubicBezTo>
                  <a:cubicBezTo>
                    <a:pt x="493" y="328"/>
                    <a:pt x="493" y="327"/>
                    <a:pt x="492" y="326"/>
                  </a:cubicBezTo>
                  <a:cubicBezTo>
                    <a:pt x="494" y="325"/>
                    <a:pt x="494" y="325"/>
                    <a:pt x="494" y="325"/>
                  </a:cubicBezTo>
                  <a:cubicBezTo>
                    <a:pt x="492" y="324"/>
                    <a:pt x="492" y="324"/>
                    <a:pt x="492" y="324"/>
                  </a:cubicBezTo>
                  <a:cubicBezTo>
                    <a:pt x="492" y="324"/>
                    <a:pt x="492" y="324"/>
                    <a:pt x="492" y="324"/>
                  </a:cubicBezTo>
                  <a:cubicBezTo>
                    <a:pt x="492" y="324"/>
                    <a:pt x="492" y="324"/>
                    <a:pt x="492" y="324"/>
                  </a:cubicBezTo>
                  <a:cubicBezTo>
                    <a:pt x="494" y="324"/>
                    <a:pt x="494" y="324"/>
                    <a:pt x="494" y="324"/>
                  </a:cubicBezTo>
                  <a:cubicBezTo>
                    <a:pt x="495" y="325"/>
                    <a:pt x="495" y="325"/>
                    <a:pt x="495" y="325"/>
                  </a:cubicBezTo>
                  <a:cubicBezTo>
                    <a:pt x="496" y="325"/>
                    <a:pt x="496" y="325"/>
                    <a:pt x="496" y="325"/>
                  </a:cubicBezTo>
                  <a:cubicBezTo>
                    <a:pt x="498" y="330"/>
                    <a:pt x="500" y="336"/>
                    <a:pt x="502" y="341"/>
                  </a:cubicBezTo>
                  <a:cubicBezTo>
                    <a:pt x="505" y="340"/>
                    <a:pt x="505" y="340"/>
                    <a:pt x="505" y="340"/>
                  </a:cubicBezTo>
                  <a:cubicBezTo>
                    <a:pt x="504" y="339"/>
                    <a:pt x="504" y="338"/>
                    <a:pt x="504" y="337"/>
                  </a:cubicBezTo>
                  <a:cubicBezTo>
                    <a:pt x="505" y="339"/>
                    <a:pt x="506" y="342"/>
                    <a:pt x="508" y="343"/>
                  </a:cubicBezTo>
                  <a:cubicBezTo>
                    <a:pt x="510" y="342"/>
                    <a:pt x="510" y="342"/>
                    <a:pt x="510" y="342"/>
                  </a:cubicBezTo>
                  <a:cubicBezTo>
                    <a:pt x="505" y="336"/>
                    <a:pt x="500" y="327"/>
                    <a:pt x="496" y="318"/>
                  </a:cubicBezTo>
                  <a:cubicBezTo>
                    <a:pt x="496" y="318"/>
                    <a:pt x="496" y="317"/>
                    <a:pt x="496" y="317"/>
                  </a:cubicBezTo>
                  <a:cubicBezTo>
                    <a:pt x="496" y="317"/>
                    <a:pt x="496" y="317"/>
                    <a:pt x="496" y="317"/>
                  </a:cubicBezTo>
                  <a:cubicBezTo>
                    <a:pt x="497" y="316"/>
                    <a:pt x="497" y="316"/>
                    <a:pt x="497" y="316"/>
                  </a:cubicBezTo>
                  <a:cubicBezTo>
                    <a:pt x="501" y="332"/>
                    <a:pt x="514" y="330"/>
                    <a:pt x="528" y="307"/>
                  </a:cubicBezTo>
                  <a:cubicBezTo>
                    <a:pt x="540" y="288"/>
                    <a:pt x="575" y="265"/>
                    <a:pt x="604" y="251"/>
                  </a:cubicBezTo>
                  <a:cubicBezTo>
                    <a:pt x="612" y="251"/>
                    <a:pt x="619" y="252"/>
                    <a:pt x="626" y="252"/>
                  </a:cubicBezTo>
                  <a:cubicBezTo>
                    <a:pt x="626" y="249"/>
                    <a:pt x="626" y="249"/>
                    <a:pt x="626" y="249"/>
                  </a:cubicBezTo>
                  <a:cubicBezTo>
                    <a:pt x="625" y="249"/>
                    <a:pt x="624" y="249"/>
                    <a:pt x="623" y="249"/>
                  </a:cubicBezTo>
                  <a:cubicBezTo>
                    <a:pt x="627" y="249"/>
                    <a:pt x="631" y="249"/>
                    <a:pt x="635" y="249"/>
                  </a:cubicBezTo>
                  <a:cubicBezTo>
                    <a:pt x="640" y="249"/>
                    <a:pt x="645" y="249"/>
                    <a:pt x="649" y="249"/>
                  </a:cubicBezTo>
                  <a:cubicBezTo>
                    <a:pt x="649" y="247"/>
                    <a:pt x="649" y="247"/>
                    <a:pt x="649" y="247"/>
                  </a:cubicBezTo>
                  <a:cubicBezTo>
                    <a:pt x="645" y="247"/>
                    <a:pt x="640" y="246"/>
                    <a:pt x="635" y="246"/>
                  </a:cubicBezTo>
                  <a:cubicBezTo>
                    <a:pt x="628" y="246"/>
                    <a:pt x="621" y="247"/>
                    <a:pt x="613" y="247"/>
                  </a:cubicBezTo>
                  <a:cubicBezTo>
                    <a:pt x="618" y="245"/>
                    <a:pt x="622" y="244"/>
                    <a:pt x="626" y="242"/>
                  </a:cubicBezTo>
                  <a:cubicBezTo>
                    <a:pt x="627" y="243"/>
                    <a:pt x="627" y="243"/>
                    <a:pt x="628" y="244"/>
                  </a:cubicBezTo>
                  <a:cubicBezTo>
                    <a:pt x="630" y="242"/>
                    <a:pt x="630" y="242"/>
                    <a:pt x="630" y="242"/>
                  </a:cubicBezTo>
                  <a:cubicBezTo>
                    <a:pt x="630" y="242"/>
                    <a:pt x="629" y="242"/>
                    <a:pt x="629" y="242"/>
                  </a:cubicBezTo>
                  <a:cubicBezTo>
                    <a:pt x="632" y="241"/>
                    <a:pt x="634" y="240"/>
                    <a:pt x="637" y="240"/>
                  </a:cubicBezTo>
                  <a:cubicBezTo>
                    <a:pt x="638" y="239"/>
                    <a:pt x="639" y="239"/>
                    <a:pt x="641" y="239"/>
                  </a:cubicBezTo>
                  <a:cubicBezTo>
                    <a:pt x="648" y="238"/>
                    <a:pt x="655" y="236"/>
                    <a:pt x="662" y="234"/>
                  </a:cubicBezTo>
                  <a:cubicBezTo>
                    <a:pt x="662" y="234"/>
                    <a:pt x="662" y="234"/>
                    <a:pt x="662" y="234"/>
                  </a:cubicBezTo>
                  <a:cubicBezTo>
                    <a:pt x="663" y="234"/>
                    <a:pt x="663" y="234"/>
                    <a:pt x="664" y="234"/>
                  </a:cubicBezTo>
                  <a:cubicBezTo>
                    <a:pt x="664" y="234"/>
                    <a:pt x="664" y="234"/>
                    <a:pt x="664" y="234"/>
                  </a:cubicBezTo>
                  <a:cubicBezTo>
                    <a:pt x="672" y="235"/>
                    <a:pt x="679" y="234"/>
                    <a:pt x="687" y="233"/>
                  </a:cubicBezTo>
                  <a:cubicBezTo>
                    <a:pt x="692" y="233"/>
                    <a:pt x="697" y="234"/>
                    <a:pt x="702" y="234"/>
                  </a:cubicBezTo>
                  <a:cubicBezTo>
                    <a:pt x="695" y="236"/>
                    <a:pt x="688" y="236"/>
                    <a:pt x="680" y="236"/>
                  </a:cubicBezTo>
                  <a:cubicBezTo>
                    <a:pt x="678" y="237"/>
                    <a:pt x="678" y="239"/>
                    <a:pt x="680" y="239"/>
                  </a:cubicBezTo>
                  <a:cubicBezTo>
                    <a:pt x="688" y="239"/>
                    <a:pt x="696" y="239"/>
                    <a:pt x="704" y="237"/>
                  </a:cubicBezTo>
                  <a:cubicBezTo>
                    <a:pt x="705" y="241"/>
                    <a:pt x="703" y="247"/>
                    <a:pt x="695" y="256"/>
                  </a:cubicBezTo>
                  <a:cubicBezTo>
                    <a:pt x="695" y="256"/>
                    <a:pt x="711" y="255"/>
                    <a:pt x="710" y="236"/>
                  </a:cubicBezTo>
                  <a:cubicBezTo>
                    <a:pt x="710" y="236"/>
                    <a:pt x="710" y="236"/>
                    <a:pt x="709" y="235"/>
                  </a:cubicBezTo>
                  <a:cubicBezTo>
                    <a:pt x="710" y="235"/>
                    <a:pt x="711" y="235"/>
                    <a:pt x="711" y="235"/>
                  </a:cubicBezTo>
                  <a:cubicBezTo>
                    <a:pt x="713" y="234"/>
                    <a:pt x="713" y="231"/>
                    <a:pt x="711" y="231"/>
                  </a:cubicBezTo>
                  <a:cubicBezTo>
                    <a:pt x="710" y="231"/>
                    <a:pt x="708" y="230"/>
                    <a:pt x="707" y="230"/>
                  </a:cubicBezTo>
                  <a:cubicBezTo>
                    <a:pt x="702" y="225"/>
                    <a:pt x="692" y="224"/>
                    <a:pt x="679" y="224"/>
                  </a:cubicBezTo>
                  <a:cubicBezTo>
                    <a:pt x="670" y="221"/>
                    <a:pt x="661" y="217"/>
                    <a:pt x="652" y="213"/>
                  </a:cubicBezTo>
                  <a:cubicBezTo>
                    <a:pt x="659" y="214"/>
                    <a:pt x="670" y="214"/>
                    <a:pt x="676" y="209"/>
                  </a:cubicBezTo>
                  <a:cubicBezTo>
                    <a:pt x="676" y="210"/>
                    <a:pt x="676" y="211"/>
                    <a:pt x="676" y="211"/>
                  </a:cubicBezTo>
                  <a:cubicBezTo>
                    <a:pt x="673" y="210"/>
                    <a:pt x="672" y="213"/>
                    <a:pt x="674" y="214"/>
                  </a:cubicBezTo>
                  <a:cubicBezTo>
                    <a:pt x="680" y="218"/>
                    <a:pt x="681" y="205"/>
                    <a:pt x="679" y="201"/>
                  </a:cubicBezTo>
                  <a:cubicBezTo>
                    <a:pt x="679" y="201"/>
                    <a:pt x="680" y="200"/>
                    <a:pt x="680" y="200"/>
                  </a:cubicBezTo>
                  <a:cubicBezTo>
                    <a:pt x="680" y="191"/>
                    <a:pt x="669" y="181"/>
                    <a:pt x="649" y="173"/>
                  </a:cubicBezTo>
                  <a:cubicBezTo>
                    <a:pt x="644" y="167"/>
                    <a:pt x="637" y="161"/>
                    <a:pt x="630" y="156"/>
                  </a:cubicBezTo>
                  <a:cubicBezTo>
                    <a:pt x="610" y="140"/>
                    <a:pt x="586" y="127"/>
                    <a:pt x="563" y="116"/>
                  </a:cubicBezTo>
                  <a:cubicBezTo>
                    <a:pt x="561" y="114"/>
                    <a:pt x="559" y="119"/>
                    <a:pt x="561" y="120"/>
                  </a:cubicBezTo>
                  <a:cubicBezTo>
                    <a:pt x="576" y="127"/>
                    <a:pt x="590" y="135"/>
                    <a:pt x="603" y="144"/>
                  </a:cubicBezTo>
                  <a:cubicBezTo>
                    <a:pt x="603" y="145"/>
                    <a:pt x="603" y="145"/>
                    <a:pt x="603" y="145"/>
                  </a:cubicBezTo>
                  <a:cubicBezTo>
                    <a:pt x="604" y="145"/>
                    <a:pt x="606" y="146"/>
                    <a:pt x="607" y="146"/>
                  </a:cubicBezTo>
                  <a:cubicBezTo>
                    <a:pt x="618" y="153"/>
                    <a:pt x="628" y="160"/>
                    <a:pt x="638" y="168"/>
                  </a:cubicBezTo>
                  <a:cubicBezTo>
                    <a:pt x="639" y="168"/>
                    <a:pt x="640" y="168"/>
                    <a:pt x="640" y="168"/>
                  </a:cubicBezTo>
                  <a:cubicBezTo>
                    <a:pt x="642" y="169"/>
                    <a:pt x="643" y="170"/>
                    <a:pt x="644" y="172"/>
                  </a:cubicBezTo>
                  <a:cubicBezTo>
                    <a:pt x="639" y="170"/>
                    <a:pt x="633" y="168"/>
                    <a:pt x="626" y="167"/>
                  </a:cubicBezTo>
                  <a:cubicBezTo>
                    <a:pt x="624" y="166"/>
                    <a:pt x="621" y="165"/>
                    <a:pt x="619" y="163"/>
                  </a:cubicBezTo>
                  <a:cubicBezTo>
                    <a:pt x="619" y="162"/>
                    <a:pt x="619" y="162"/>
                    <a:pt x="619" y="162"/>
                  </a:cubicBezTo>
                  <a:cubicBezTo>
                    <a:pt x="622" y="163"/>
                    <a:pt x="624" y="164"/>
                    <a:pt x="626" y="165"/>
                  </a:cubicBezTo>
                  <a:cubicBezTo>
                    <a:pt x="627" y="166"/>
                    <a:pt x="629" y="163"/>
                    <a:pt x="627" y="162"/>
                  </a:cubicBezTo>
                  <a:cubicBezTo>
                    <a:pt x="617" y="157"/>
                    <a:pt x="607" y="151"/>
                    <a:pt x="597" y="145"/>
                  </a:cubicBezTo>
                  <a:cubicBezTo>
                    <a:pt x="593" y="142"/>
                    <a:pt x="589" y="139"/>
                    <a:pt x="586" y="137"/>
                  </a:cubicBezTo>
                  <a:cubicBezTo>
                    <a:pt x="602" y="145"/>
                    <a:pt x="612" y="149"/>
                    <a:pt x="612" y="149"/>
                  </a:cubicBezTo>
                  <a:cubicBezTo>
                    <a:pt x="612" y="149"/>
                    <a:pt x="597" y="142"/>
                    <a:pt x="575" y="130"/>
                  </a:cubicBezTo>
                  <a:cubicBezTo>
                    <a:pt x="568" y="124"/>
                    <a:pt x="560" y="120"/>
                    <a:pt x="552" y="116"/>
                  </a:cubicBezTo>
                  <a:cubicBezTo>
                    <a:pt x="539" y="107"/>
                    <a:pt x="526" y="98"/>
                    <a:pt x="512" y="88"/>
                  </a:cubicBezTo>
                  <a:cubicBezTo>
                    <a:pt x="511" y="87"/>
                    <a:pt x="508" y="90"/>
                    <a:pt x="510" y="91"/>
                  </a:cubicBezTo>
                  <a:cubicBezTo>
                    <a:pt x="516" y="95"/>
                    <a:pt x="521" y="99"/>
                    <a:pt x="527" y="103"/>
                  </a:cubicBezTo>
                  <a:cubicBezTo>
                    <a:pt x="459" y="66"/>
                    <a:pt x="372" y="20"/>
                    <a:pt x="355" y="14"/>
                  </a:cubicBezTo>
                  <a:cubicBezTo>
                    <a:pt x="326" y="3"/>
                    <a:pt x="285" y="6"/>
                    <a:pt x="285" y="6"/>
                  </a:cubicBezTo>
                  <a:cubicBezTo>
                    <a:pt x="285" y="6"/>
                    <a:pt x="257" y="0"/>
                    <a:pt x="220" y="39"/>
                  </a:cubicBezTo>
                  <a:cubicBezTo>
                    <a:pt x="205" y="56"/>
                    <a:pt x="201" y="78"/>
                    <a:pt x="202" y="98"/>
                  </a:cubicBezTo>
                  <a:cubicBezTo>
                    <a:pt x="201" y="98"/>
                    <a:pt x="200" y="99"/>
                    <a:pt x="200" y="100"/>
                  </a:cubicBezTo>
                  <a:cubicBezTo>
                    <a:pt x="200" y="100"/>
                    <a:pt x="200" y="100"/>
                    <a:pt x="200" y="100"/>
                  </a:cubicBezTo>
                  <a:cubicBezTo>
                    <a:pt x="200" y="100"/>
                    <a:pt x="200" y="101"/>
                    <a:pt x="200" y="101"/>
                  </a:cubicBezTo>
                  <a:cubicBezTo>
                    <a:pt x="201" y="104"/>
                    <a:pt x="200" y="107"/>
                    <a:pt x="200" y="110"/>
                  </a:cubicBezTo>
                  <a:cubicBezTo>
                    <a:pt x="200" y="111"/>
                    <a:pt x="202" y="112"/>
                    <a:pt x="202" y="111"/>
                  </a:cubicBezTo>
                  <a:cubicBezTo>
                    <a:pt x="203" y="113"/>
                    <a:pt x="203" y="115"/>
                    <a:pt x="204" y="116"/>
                  </a:cubicBezTo>
                  <a:cubicBezTo>
                    <a:pt x="204" y="117"/>
                    <a:pt x="204" y="118"/>
                    <a:pt x="204" y="119"/>
                  </a:cubicBezTo>
                  <a:cubicBezTo>
                    <a:pt x="203" y="117"/>
                    <a:pt x="200" y="118"/>
                    <a:pt x="200" y="121"/>
                  </a:cubicBezTo>
                  <a:cubicBezTo>
                    <a:pt x="200" y="133"/>
                    <a:pt x="200" y="145"/>
                    <a:pt x="200" y="157"/>
                  </a:cubicBezTo>
                  <a:cubicBezTo>
                    <a:pt x="200" y="157"/>
                    <a:pt x="199" y="157"/>
                    <a:pt x="199" y="157"/>
                  </a:cubicBezTo>
                  <a:cubicBezTo>
                    <a:pt x="198" y="157"/>
                    <a:pt x="198" y="157"/>
                    <a:pt x="197" y="156"/>
                  </a:cubicBezTo>
                  <a:cubicBezTo>
                    <a:pt x="197" y="156"/>
                    <a:pt x="196" y="157"/>
                    <a:pt x="195" y="157"/>
                  </a:cubicBezTo>
                  <a:cubicBezTo>
                    <a:pt x="195" y="157"/>
                    <a:pt x="195" y="157"/>
                    <a:pt x="195" y="158"/>
                  </a:cubicBezTo>
                  <a:cubicBezTo>
                    <a:pt x="192" y="158"/>
                    <a:pt x="189" y="158"/>
                    <a:pt x="186" y="159"/>
                  </a:cubicBezTo>
                  <a:cubicBezTo>
                    <a:pt x="170" y="155"/>
                    <a:pt x="152" y="159"/>
                    <a:pt x="135" y="164"/>
                  </a:cubicBezTo>
                  <a:cubicBezTo>
                    <a:pt x="114" y="165"/>
                    <a:pt x="93" y="167"/>
                    <a:pt x="76" y="174"/>
                  </a:cubicBezTo>
                  <a:cubicBezTo>
                    <a:pt x="73" y="174"/>
                    <a:pt x="70" y="175"/>
                    <a:pt x="67" y="175"/>
                  </a:cubicBezTo>
                  <a:cubicBezTo>
                    <a:pt x="51" y="175"/>
                    <a:pt x="35" y="174"/>
                    <a:pt x="19" y="177"/>
                  </a:cubicBezTo>
                  <a:cubicBezTo>
                    <a:pt x="18" y="177"/>
                    <a:pt x="17" y="177"/>
                    <a:pt x="15" y="177"/>
                  </a:cubicBezTo>
                  <a:cubicBezTo>
                    <a:pt x="14" y="176"/>
                    <a:pt x="13" y="175"/>
                    <a:pt x="11" y="174"/>
                  </a:cubicBezTo>
                  <a:cubicBezTo>
                    <a:pt x="10" y="173"/>
                    <a:pt x="6" y="171"/>
                    <a:pt x="4" y="171"/>
                  </a:cubicBezTo>
                  <a:cubicBezTo>
                    <a:pt x="3" y="171"/>
                    <a:pt x="2" y="172"/>
                    <a:pt x="2" y="173"/>
                  </a:cubicBezTo>
                  <a:cubicBezTo>
                    <a:pt x="3" y="174"/>
                    <a:pt x="4" y="175"/>
                    <a:pt x="4" y="175"/>
                  </a:cubicBezTo>
                  <a:cubicBezTo>
                    <a:pt x="4" y="176"/>
                    <a:pt x="5" y="176"/>
                    <a:pt x="5" y="176"/>
                  </a:cubicBezTo>
                  <a:cubicBezTo>
                    <a:pt x="6" y="176"/>
                    <a:pt x="6" y="176"/>
                    <a:pt x="6" y="177"/>
                  </a:cubicBezTo>
                  <a:cubicBezTo>
                    <a:pt x="6" y="177"/>
                    <a:pt x="7" y="177"/>
                    <a:pt x="7" y="178"/>
                  </a:cubicBezTo>
                  <a:cubicBezTo>
                    <a:pt x="5" y="178"/>
                    <a:pt x="2" y="178"/>
                    <a:pt x="0" y="178"/>
                  </a:cubicBezTo>
                  <a:cubicBezTo>
                    <a:pt x="0" y="180"/>
                    <a:pt x="0" y="180"/>
                    <a:pt x="0" y="180"/>
                  </a:cubicBezTo>
                  <a:cubicBezTo>
                    <a:pt x="3" y="180"/>
                    <a:pt x="6" y="180"/>
                    <a:pt x="9" y="180"/>
                  </a:cubicBezTo>
                  <a:close/>
                  <a:moveTo>
                    <a:pt x="21" y="182"/>
                  </a:moveTo>
                  <a:cubicBezTo>
                    <a:pt x="23" y="182"/>
                    <a:pt x="25" y="181"/>
                    <a:pt x="27" y="181"/>
                  </a:cubicBezTo>
                  <a:cubicBezTo>
                    <a:pt x="30" y="181"/>
                    <a:pt x="33" y="181"/>
                    <a:pt x="37" y="181"/>
                  </a:cubicBezTo>
                  <a:cubicBezTo>
                    <a:pt x="36" y="181"/>
                    <a:pt x="36" y="182"/>
                    <a:pt x="37" y="183"/>
                  </a:cubicBezTo>
                  <a:cubicBezTo>
                    <a:pt x="33" y="183"/>
                    <a:pt x="28" y="184"/>
                    <a:pt x="24" y="184"/>
                  </a:cubicBezTo>
                  <a:cubicBezTo>
                    <a:pt x="23" y="183"/>
                    <a:pt x="22" y="183"/>
                    <a:pt x="21" y="182"/>
                  </a:cubicBezTo>
                  <a:close/>
                  <a:moveTo>
                    <a:pt x="195" y="177"/>
                  </a:moveTo>
                  <a:cubicBezTo>
                    <a:pt x="196" y="177"/>
                    <a:pt x="196" y="177"/>
                    <a:pt x="196" y="177"/>
                  </a:cubicBezTo>
                  <a:cubicBezTo>
                    <a:pt x="180" y="182"/>
                    <a:pt x="162" y="184"/>
                    <a:pt x="142" y="184"/>
                  </a:cubicBezTo>
                  <a:cubicBezTo>
                    <a:pt x="138" y="184"/>
                    <a:pt x="133" y="184"/>
                    <a:pt x="129" y="183"/>
                  </a:cubicBezTo>
                  <a:cubicBezTo>
                    <a:pt x="135" y="183"/>
                    <a:pt x="140" y="181"/>
                    <a:pt x="146" y="180"/>
                  </a:cubicBezTo>
                  <a:cubicBezTo>
                    <a:pt x="162" y="180"/>
                    <a:pt x="184" y="179"/>
                    <a:pt x="199" y="176"/>
                  </a:cubicBezTo>
                  <a:cubicBezTo>
                    <a:pt x="199" y="176"/>
                    <a:pt x="199" y="176"/>
                    <a:pt x="200" y="176"/>
                  </a:cubicBezTo>
                  <a:cubicBezTo>
                    <a:pt x="198" y="176"/>
                    <a:pt x="197" y="177"/>
                    <a:pt x="196" y="177"/>
                  </a:cubicBezTo>
                  <a:lnTo>
                    <a:pt x="195" y="177"/>
                  </a:lnTo>
                  <a:close/>
                  <a:moveTo>
                    <a:pt x="212" y="189"/>
                  </a:moveTo>
                  <a:cubicBezTo>
                    <a:pt x="212" y="189"/>
                    <a:pt x="213" y="189"/>
                    <a:pt x="214" y="189"/>
                  </a:cubicBezTo>
                  <a:cubicBezTo>
                    <a:pt x="218" y="191"/>
                    <a:pt x="222" y="193"/>
                    <a:pt x="226" y="195"/>
                  </a:cubicBezTo>
                  <a:cubicBezTo>
                    <a:pt x="225" y="195"/>
                    <a:pt x="225" y="195"/>
                    <a:pt x="224" y="195"/>
                  </a:cubicBezTo>
                  <a:cubicBezTo>
                    <a:pt x="220" y="193"/>
                    <a:pt x="216" y="191"/>
                    <a:pt x="212" y="189"/>
                  </a:cubicBezTo>
                  <a:close/>
                  <a:moveTo>
                    <a:pt x="215" y="187"/>
                  </a:moveTo>
                  <a:cubicBezTo>
                    <a:pt x="212" y="185"/>
                    <a:pt x="209" y="183"/>
                    <a:pt x="206" y="181"/>
                  </a:cubicBezTo>
                  <a:cubicBezTo>
                    <a:pt x="206" y="181"/>
                    <a:pt x="206" y="181"/>
                    <a:pt x="207" y="181"/>
                  </a:cubicBezTo>
                  <a:cubicBezTo>
                    <a:pt x="209" y="181"/>
                    <a:pt x="212" y="182"/>
                    <a:pt x="214" y="183"/>
                  </a:cubicBezTo>
                  <a:cubicBezTo>
                    <a:pt x="214" y="183"/>
                    <a:pt x="214" y="183"/>
                    <a:pt x="214" y="183"/>
                  </a:cubicBezTo>
                  <a:cubicBezTo>
                    <a:pt x="225" y="187"/>
                    <a:pt x="236" y="191"/>
                    <a:pt x="247" y="195"/>
                  </a:cubicBezTo>
                  <a:cubicBezTo>
                    <a:pt x="248" y="193"/>
                    <a:pt x="248" y="193"/>
                    <a:pt x="248" y="193"/>
                  </a:cubicBezTo>
                  <a:cubicBezTo>
                    <a:pt x="241" y="189"/>
                    <a:pt x="233" y="186"/>
                    <a:pt x="226" y="183"/>
                  </a:cubicBezTo>
                  <a:cubicBezTo>
                    <a:pt x="227" y="183"/>
                    <a:pt x="227" y="181"/>
                    <a:pt x="226" y="180"/>
                  </a:cubicBezTo>
                  <a:cubicBezTo>
                    <a:pt x="222" y="178"/>
                    <a:pt x="217" y="176"/>
                    <a:pt x="212" y="174"/>
                  </a:cubicBezTo>
                  <a:cubicBezTo>
                    <a:pt x="212" y="174"/>
                    <a:pt x="212" y="174"/>
                    <a:pt x="212" y="174"/>
                  </a:cubicBezTo>
                  <a:cubicBezTo>
                    <a:pt x="220" y="177"/>
                    <a:pt x="230" y="181"/>
                    <a:pt x="238" y="186"/>
                  </a:cubicBezTo>
                  <a:cubicBezTo>
                    <a:pt x="251" y="194"/>
                    <a:pt x="262" y="202"/>
                    <a:pt x="269" y="210"/>
                  </a:cubicBezTo>
                  <a:cubicBezTo>
                    <a:pt x="256" y="207"/>
                    <a:pt x="241" y="203"/>
                    <a:pt x="228" y="197"/>
                  </a:cubicBezTo>
                  <a:cubicBezTo>
                    <a:pt x="228" y="197"/>
                    <a:pt x="228" y="197"/>
                    <a:pt x="228" y="197"/>
                  </a:cubicBezTo>
                  <a:cubicBezTo>
                    <a:pt x="228" y="196"/>
                    <a:pt x="228" y="196"/>
                    <a:pt x="227" y="196"/>
                  </a:cubicBezTo>
                  <a:cubicBezTo>
                    <a:pt x="235" y="199"/>
                    <a:pt x="243" y="202"/>
                    <a:pt x="251" y="205"/>
                  </a:cubicBezTo>
                  <a:cubicBezTo>
                    <a:pt x="252" y="203"/>
                    <a:pt x="252" y="203"/>
                    <a:pt x="252" y="203"/>
                  </a:cubicBezTo>
                  <a:cubicBezTo>
                    <a:pt x="240" y="197"/>
                    <a:pt x="227" y="190"/>
                    <a:pt x="215" y="187"/>
                  </a:cubicBezTo>
                  <a:close/>
                  <a:moveTo>
                    <a:pt x="207" y="178"/>
                  </a:moveTo>
                  <a:cubicBezTo>
                    <a:pt x="207" y="178"/>
                    <a:pt x="207" y="178"/>
                    <a:pt x="208" y="177"/>
                  </a:cubicBezTo>
                  <a:cubicBezTo>
                    <a:pt x="213" y="178"/>
                    <a:pt x="218" y="180"/>
                    <a:pt x="222" y="182"/>
                  </a:cubicBezTo>
                  <a:cubicBezTo>
                    <a:pt x="217" y="181"/>
                    <a:pt x="212" y="179"/>
                    <a:pt x="207" y="178"/>
                  </a:cubicBezTo>
                  <a:close/>
                  <a:moveTo>
                    <a:pt x="201" y="166"/>
                  </a:moveTo>
                  <a:cubicBezTo>
                    <a:pt x="201" y="166"/>
                    <a:pt x="201" y="167"/>
                    <a:pt x="201" y="168"/>
                  </a:cubicBezTo>
                  <a:cubicBezTo>
                    <a:pt x="201" y="168"/>
                    <a:pt x="201" y="168"/>
                    <a:pt x="201" y="168"/>
                  </a:cubicBezTo>
                  <a:cubicBezTo>
                    <a:pt x="200" y="167"/>
                    <a:pt x="200" y="166"/>
                    <a:pt x="200" y="166"/>
                  </a:cubicBezTo>
                  <a:cubicBezTo>
                    <a:pt x="200" y="166"/>
                    <a:pt x="201" y="166"/>
                    <a:pt x="201" y="166"/>
                  </a:cubicBezTo>
                  <a:close/>
                  <a:moveTo>
                    <a:pt x="190" y="169"/>
                  </a:moveTo>
                  <a:cubicBezTo>
                    <a:pt x="191" y="169"/>
                    <a:pt x="192" y="168"/>
                    <a:pt x="193" y="168"/>
                  </a:cubicBezTo>
                  <a:cubicBezTo>
                    <a:pt x="193" y="169"/>
                    <a:pt x="193" y="169"/>
                    <a:pt x="193" y="169"/>
                  </a:cubicBezTo>
                  <a:cubicBezTo>
                    <a:pt x="192" y="169"/>
                    <a:pt x="191" y="169"/>
                    <a:pt x="190" y="169"/>
                  </a:cubicBezTo>
                  <a:close/>
                  <a:moveTo>
                    <a:pt x="189" y="167"/>
                  </a:moveTo>
                  <a:cubicBezTo>
                    <a:pt x="188" y="167"/>
                    <a:pt x="186" y="168"/>
                    <a:pt x="185" y="168"/>
                  </a:cubicBezTo>
                  <a:cubicBezTo>
                    <a:pt x="183" y="167"/>
                    <a:pt x="181" y="167"/>
                    <a:pt x="179" y="166"/>
                  </a:cubicBezTo>
                  <a:cubicBezTo>
                    <a:pt x="182" y="166"/>
                    <a:pt x="186" y="166"/>
                    <a:pt x="189" y="167"/>
                  </a:cubicBezTo>
                  <a:close/>
                  <a:moveTo>
                    <a:pt x="209" y="159"/>
                  </a:moveTo>
                  <a:cubicBezTo>
                    <a:pt x="211" y="158"/>
                    <a:pt x="213" y="158"/>
                    <a:pt x="215" y="158"/>
                  </a:cubicBezTo>
                  <a:cubicBezTo>
                    <a:pt x="213" y="159"/>
                    <a:pt x="211" y="160"/>
                    <a:pt x="209" y="160"/>
                  </a:cubicBezTo>
                  <a:cubicBezTo>
                    <a:pt x="209" y="160"/>
                    <a:pt x="209" y="159"/>
                    <a:pt x="209" y="159"/>
                  </a:cubicBezTo>
                  <a:close/>
                  <a:moveTo>
                    <a:pt x="115" y="183"/>
                  </a:moveTo>
                  <a:cubicBezTo>
                    <a:pt x="111" y="183"/>
                    <a:pt x="106" y="182"/>
                    <a:pt x="102" y="182"/>
                  </a:cubicBezTo>
                  <a:cubicBezTo>
                    <a:pt x="100" y="181"/>
                    <a:pt x="98" y="181"/>
                    <a:pt x="96" y="181"/>
                  </a:cubicBezTo>
                  <a:cubicBezTo>
                    <a:pt x="99" y="180"/>
                    <a:pt x="102" y="180"/>
                    <a:pt x="106" y="179"/>
                  </a:cubicBezTo>
                  <a:cubicBezTo>
                    <a:pt x="124" y="175"/>
                    <a:pt x="141" y="170"/>
                    <a:pt x="158" y="168"/>
                  </a:cubicBezTo>
                  <a:cubicBezTo>
                    <a:pt x="159" y="168"/>
                    <a:pt x="160" y="168"/>
                    <a:pt x="160" y="168"/>
                  </a:cubicBezTo>
                  <a:cubicBezTo>
                    <a:pt x="167" y="168"/>
                    <a:pt x="173" y="169"/>
                    <a:pt x="179" y="170"/>
                  </a:cubicBezTo>
                  <a:cubicBezTo>
                    <a:pt x="178" y="170"/>
                    <a:pt x="177" y="170"/>
                    <a:pt x="176" y="171"/>
                  </a:cubicBezTo>
                  <a:cubicBezTo>
                    <a:pt x="172" y="170"/>
                    <a:pt x="168" y="170"/>
                    <a:pt x="164" y="170"/>
                  </a:cubicBezTo>
                  <a:cubicBezTo>
                    <a:pt x="162" y="169"/>
                    <a:pt x="162" y="171"/>
                    <a:pt x="162" y="172"/>
                  </a:cubicBezTo>
                  <a:cubicBezTo>
                    <a:pt x="144" y="174"/>
                    <a:pt x="128" y="176"/>
                    <a:pt x="129" y="178"/>
                  </a:cubicBezTo>
                  <a:cubicBezTo>
                    <a:pt x="129" y="179"/>
                    <a:pt x="131" y="179"/>
                    <a:pt x="135" y="180"/>
                  </a:cubicBezTo>
                  <a:cubicBezTo>
                    <a:pt x="128" y="181"/>
                    <a:pt x="122" y="182"/>
                    <a:pt x="115" y="183"/>
                  </a:cubicBezTo>
                  <a:close/>
                  <a:moveTo>
                    <a:pt x="96" y="184"/>
                  </a:moveTo>
                  <a:cubicBezTo>
                    <a:pt x="95" y="184"/>
                    <a:pt x="95" y="184"/>
                    <a:pt x="95" y="184"/>
                  </a:cubicBezTo>
                  <a:cubicBezTo>
                    <a:pt x="89" y="184"/>
                    <a:pt x="84" y="184"/>
                    <a:pt x="80" y="183"/>
                  </a:cubicBezTo>
                  <a:cubicBezTo>
                    <a:pt x="85" y="183"/>
                    <a:pt x="90" y="184"/>
                    <a:pt x="96" y="184"/>
                  </a:cubicBezTo>
                  <a:close/>
                  <a:moveTo>
                    <a:pt x="98" y="170"/>
                  </a:moveTo>
                  <a:cubicBezTo>
                    <a:pt x="103" y="169"/>
                    <a:pt x="109" y="169"/>
                    <a:pt x="115" y="168"/>
                  </a:cubicBezTo>
                  <a:cubicBezTo>
                    <a:pt x="109" y="169"/>
                    <a:pt x="103" y="170"/>
                    <a:pt x="98" y="170"/>
                  </a:cubicBezTo>
                  <a:close/>
                  <a:moveTo>
                    <a:pt x="193" y="160"/>
                  </a:moveTo>
                  <a:cubicBezTo>
                    <a:pt x="193" y="161"/>
                    <a:pt x="193" y="161"/>
                    <a:pt x="193" y="161"/>
                  </a:cubicBezTo>
                  <a:cubicBezTo>
                    <a:pt x="192" y="161"/>
                    <a:pt x="192" y="161"/>
                    <a:pt x="192" y="160"/>
                  </a:cubicBezTo>
                  <a:cubicBezTo>
                    <a:pt x="192" y="160"/>
                    <a:pt x="193" y="160"/>
                    <a:pt x="193" y="160"/>
                  </a:cubicBezTo>
                  <a:close/>
                  <a:moveTo>
                    <a:pt x="544" y="117"/>
                  </a:moveTo>
                  <a:cubicBezTo>
                    <a:pt x="552" y="124"/>
                    <a:pt x="559" y="130"/>
                    <a:pt x="567" y="137"/>
                  </a:cubicBezTo>
                  <a:cubicBezTo>
                    <a:pt x="566" y="136"/>
                    <a:pt x="566" y="136"/>
                    <a:pt x="565" y="135"/>
                  </a:cubicBezTo>
                  <a:cubicBezTo>
                    <a:pt x="563" y="134"/>
                    <a:pt x="562" y="133"/>
                    <a:pt x="561" y="132"/>
                  </a:cubicBezTo>
                  <a:cubicBezTo>
                    <a:pt x="559" y="134"/>
                    <a:pt x="559" y="134"/>
                    <a:pt x="559" y="134"/>
                  </a:cubicBezTo>
                  <a:cubicBezTo>
                    <a:pt x="559" y="134"/>
                    <a:pt x="559" y="134"/>
                    <a:pt x="559" y="134"/>
                  </a:cubicBezTo>
                  <a:cubicBezTo>
                    <a:pt x="559" y="135"/>
                    <a:pt x="559" y="135"/>
                    <a:pt x="559" y="135"/>
                  </a:cubicBezTo>
                  <a:cubicBezTo>
                    <a:pt x="566" y="144"/>
                    <a:pt x="579" y="152"/>
                    <a:pt x="593" y="158"/>
                  </a:cubicBezTo>
                  <a:cubicBezTo>
                    <a:pt x="596" y="161"/>
                    <a:pt x="600" y="163"/>
                    <a:pt x="603" y="165"/>
                  </a:cubicBezTo>
                  <a:cubicBezTo>
                    <a:pt x="584" y="165"/>
                    <a:pt x="561" y="168"/>
                    <a:pt x="538" y="177"/>
                  </a:cubicBezTo>
                  <a:cubicBezTo>
                    <a:pt x="479" y="198"/>
                    <a:pt x="459" y="227"/>
                    <a:pt x="463" y="270"/>
                  </a:cubicBezTo>
                  <a:cubicBezTo>
                    <a:pt x="462" y="273"/>
                    <a:pt x="461" y="276"/>
                    <a:pt x="461" y="279"/>
                  </a:cubicBezTo>
                  <a:cubicBezTo>
                    <a:pt x="462" y="279"/>
                    <a:pt x="462" y="279"/>
                    <a:pt x="462" y="279"/>
                  </a:cubicBezTo>
                  <a:cubicBezTo>
                    <a:pt x="461" y="283"/>
                    <a:pt x="461" y="287"/>
                    <a:pt x="461" y="290"/>
                  </a:cubicBezTo>
                  <a:cubicBezTo>
                    <a:pt x="450" y="282"/>
                    <a:pt x="438" y="275"/>
                    <a:pt x="427" y="269"/>
                  </a:cubicBezTo>
                  <a:cubicBezTo>
                    <a:pt x="422" y="264"/>
                    <a:pt x="417" y="260"/>
                    <a:pt x="412" y="257"/>
                  </a:cubicBezTo>
                  <a:cubicBezTo>
                    <a:pt x="405" y="252"/>
                    <a:pt x="398" y="249"/>
                    <a:pt x="391" y="249"/>
                  </a:cubicBezTo>
                  <a:cubicBezTo>
                    <a:pt x="390" y="249"/>
                    <a:pt x="390" y="249"/>
                    <a:pt x="390" y="249"/>
                  </a:cubicBezTo>
                  <a:cubicBezTo>
                    <a:pt x="388" y="249"/>
                    <a:pt x="388" y="249"/>
                    <a:pt x="388" y="249"/>
                  </a:cubicBezTo>
                  <a:cubicBezTo>
                    <a:pt x="389" y="251"/>
                    <a:pt x="389" y="251"/>
                    <a:pt x="389" y="251"/>
                  </a:cubicBezTo>
                  <a:cubicBezTo>
                    <a:pt x="391" y="258"/>
                    <a:pt x="395" y="265"/>
                    <a:pt x="400" y="272"/>
                  </a:cubicBezTo>
                  <a:cubicBezTo>
                    <a:pt x="399" y="271"/>
                    <a:pt x="398" y="271"/>
                    <a:pt x="397" y="270"/>
                  </a:cubicBezTo>
                  <a:cubicBezTo>
                    <a:pt x="361" y="239"/>
                    <a:pt x="329" y="204"/>
                    <a:pt x="298" y="168"/>
                  </a:cubicBezTo>
                  <a:cubicBezTo>
                    <a:pt x="296" y="170"/>
                    <a:pt x="296" y="170"/>
                    <a:pt x="296" y="170"/>
                  </a:cubicBezTo>
                  <a:cubicBezTo>
                    <a:pt x="325" y="204"/>
                    <a:pt x="355" y="237"/>
                    <a:pt x="389" y="267"/>
                  </a:cubicBezTo>
                  <a:cubicBezTo>
                    <a:pt x="337" y="243"/>
                    <a:pt x="273" y="216"/>
                    <a:pt x="273" y="216"/>
                  </a:cubicBezTo>
                  <a:cubicBezTo>
                    <a:pt x="279" y="220"/>
                    <a:pt x="361" y="263"/>
                    <a:pt x="412" y="287"/>
                  </a:cubicBezTo>
                  <a:cubicBezTo>
                    <a:pt x="416" y="292"/>
                    <a:pt x="421" y="297"/>
                    <a:pt x="426" y="302"/>
                  </a:cubicBezTo>
                  <a:cubicBezTo>
                    <a:pt x="430" y="306"/>
                    <a:pt x="435" y="309"/>
                    <a:pt x="439" y="313"/>
                  </a:cubicBezTo>
                  <a:cubicBezTo>
                    <a:pt x="422" y="313"/>
                    <a:pt x="405" y="314"/>
                    <a:pt x="389" y="315"/>
                  </a:cubicBezTo>
                  <a:cubicBezTo>
                    <a:pt x="388" y="315"/>
                    <a:pt x="388" y="315"/>
                    <a:pt x="388" y="315"/>
                  </a:cubicBezTo>
                  <a:cubicBezTo>
                    <a:pt x="388" y="315"/>
                    <a:pt x="388" y="315"/>
                    <a:pt x="388" y="315"/>
                  </a:cubicBezTo>
                  <a:cubicBezTo>
                    <a:pt x="375" y="316"/>
                    <a:pt x="362" y="317"/>
                    <a:pt x="348" y="319"/>
                  </a:cubicBezTo>
                  <a:cubicBezTo>
                    <a:pt x="289" y="318"/>
                    <a:pt x="224" y="318"/>
                    <a:pt x="201" y="321"/>
                  </a:cubicBezTo>
                  <a:cubicBezTo>
                    <a:pt x="201" y="321"/>
                    <a:pt x="201" y="321"/>
                    <a:pt x="201" y="321"/>
                  </a:cubicBezTo>
                  <a:cubicBezTo>
                    <a:pt x="202" y="319"/>
                    <a:pt x="201" y="318"/>
                    <a:pt x="199" y="318"/>
                  </a:cubicBezTo>
                  <a:cubicBezTo>
                    <a:pt x="195" y="319"/>
                    <a:pt x="194" y="321"/>
                    <a:pt x="193" y="323"/>
                  </a:cubicBezTo>
                  <a:cubicBezTo>
                    <a:pt x="193" y="323"/>
                    <a:pt x="192" y="323"/>
                    <a:pt x="192" y="323"/>
                  </a:cubicBezTo>
                  <a:cubicBezTo>
                    <a:pt x="192" y="323"/>
                    <a:pt x="192" y="323"/>
                    <a:pt x="193" y="323"/>
                  </a:cubicBezTo>
                  <a:cubicBezTo>
                    <a:pt x="192" y="324"/>
                    <a:pt x="191" y="325"/>
                    <a:pt x="191" y="326"/>
                  </a:cubicBezTo>
                  <a:cubicBezTo>
                    <a:pt x="189" y="328"/>
                    <a:pt x="192" y="330"/>
                    <a:pt x="193" y="328"/>
                  </a:cubicBezTo>
                  <a:cubicBezTo>
                    <a:pt x="194" y="327"/>
                    <a:pt x="194" y="326"/>
                    <a:pt x="195" y="325"/>
                  </a:cubicBezTo>
                  <a:cubicBezTo>
                    <a:pt x="194" y="327"/>
                    <a:pt x="193" y="330"/>
                    <a:pt x="193" y="332"/>
                  </a:cubicBezTo>
                  <a:cubicBezTo>
                    <a:pt x="151" y="293"/>
                    <a:pt x="98" y="255"/>
                    <a:pt x="52" y="219"/>
                  </a:cubicBezTo>
                  <a:cubicBezTo>
                    <a:pt x="53" y="218"/>
                    <a:pt x="53" y="217"/>
                    <a:pt x="52" y="216"/>
                  </a:cubicBezTo>
                  <a:cubicBezTo>
                    <a:pt x="45" y="211"/>
                    <a:pt x="38" y="206"/>
                    <a:pt x="31" y="201"/>
                  </a:cubicBezTo>
                  <a:cubicBezTo>
                    <a:pt x="32" y="200"/>
                    <a:pt x="33" y="199"/>
                    <a:pt x="31" y="198"/>
                  </a:cubicBezTo>
                  <a:cubicBezTo>
                    <a:pt x="30" y="198"/>
                    <a:pt x="28" y="197"/>
                    <a:pt x="26" y="196"/>
                  </a:cubicBezTo>
                  <a:cubicBezTo>
                    <a:pt x="22" y="193"/>
                    <a:pt x="18" y="189"/>
                    <a:pt x="14" y="186"/>
                  </a:cubicBezTo>
                  <a:cubicBezTo>
                    <a:pt x="14" y="185"/>
                    <a:pt x="14" y="185"/>
                    <a:pt x="13" y="185"/>
                  </a:cubicBezTo>
                  <a:cubicBezTo>
                    <a:pt x="13" y="184"/>
                    <a:pt x="13" y="184"/>
                    <a:pt x="14" y="183"/>
                  </a:cubicBezTo>
                  <a:cubicBezTo>
                    <a:pt x="16" y="184"/>
                    <a:pt x="17" y="185"/>
                    <a:pt x="18" y="186"/>
                  </a:cubicBezTo>
                  <a:cubicBezTo>
                    <a:pt x="18" y="188"/>
                    <a:pt x="19" y="189"/>
                    <a:pt x="21" y="189"/>
                  </a:cubicBezTo>
                  <a:cubicBezTo>
                    <a:pt x="21" y="189"/>
                    <a:pt x="21" y="189"/>
                    <a:pt x="22" y="189"/>
                  </a:cubicBezTo>
                  <a:cubicBezTo>
                    <a:pt x="25" y="192"/>
                    <a:pt x="29" y="194"/>
                    <a:pt x="32" y="197"/>
                  </a:cubicBezTo>
                  <a:cubicBezTo>
                    <a:pt x="43" y="205"/>
                    <a:pt x="53" y="214"/>
                    <a:pt x="65" y="222"/>
                  </a:cubicBezTo>
                  <a:cubicBezTo>
                    <a:pt x="68" y="224"/>
                    <a:pt x="71" y="220"/>
                    <a:pt x="68" y="218"/>
                  </a:cubicBezTo>
                  <a:cubicBezTo>
                    <a:pt x="56" y="209"/>
                    <a:pt x="44" y="199"/>
                    <a:pt x="32" y="190"/>
                  </a:cubicBezTo>
                  <a:cubicBezTo>
                    <a:pt x="31" y="189"/>
                    <a:pt x="30" y="189"/>
                    <a:pt x="29" y="188"/>
                  </a:cubicBezTo>
                  <a:cubicBezTo>
                    <a:pt x="41" y="187"/>
                    <a:pt x="52" y="186"/>
                    <a:pt x="64" y="186"/>
                  </a:cubicBezTo>
                  <a:cubicBezTo>
                    <a:pt x="66" y="186"/>
                    <a:pt x="66" y="183"/>
                    <a:pt x="64" y="183"/>
                  </a:cubicBezTo>
                  <a:cubicBezTo>
                    <a:pt x="63" y="183"/>
                    <a:pt x="62" y="183"/>
                    <a:pt x="60" y="183"/>
                  </a:cubicBezTo>
                  <a:cubicBezTo>
                    <a:pt x="62" y="182"/>
                    <a:pt x="64" y="182"/>
                    <a:pt x="66" y="182"/>
                  </a:cubicBezTo>
                  <a:cubicBezTo>
                    <a:pt x="67" y="182"/>
                    <a:pt x="68" y="182"/>
                    <a:pt x="69" y="182"/>
                  </a:cubicBezTo>
                  <a:cubicBezTo>
                    <a:pt x="75" y="185"/>
                    <a:pt x="84" y="187"/>
                    <a:pt x="95" y="187"/>
                  </a:cubicBezTo>
                  <a:cubicBezTo>
                    <a:pt x="99" y="187"/>
                    <a:pt x="103" y="186"/>
                    <a:pt x="108" y="186"/>
                  </a:cubicBezTo>
                  <a:cubicBezTo>
                    <a:pt x="114" y="188"/>
                    <a:pt x="119" y="190"/>
                    <a:pt x="122" y="193"/>
                  </a:cubicBezTo>
                  <a:cubicBezTo>
                    <a:pt x="124" y="191"/>
                    <a:pt x="124" y="191"/>
                    <a:pt x="124" y="191"/>
                  </a:cubicBezTo>
                  <a:cubicBezTo>
                    <a:pt x="121" y="189"/>
                    <a:pt x="118" y="187"/>
                    <a:pt x="114" y="185"/>
                  </a:cubicBezTo>
                  <a:cubicBezTo>
                    <a:pt x="114" y="185"/>
                    <a:pt x="115" y="185"/>
                    <a:pt x="115" y="185"/>
                  </a:cubicBezTo>
                  <a:cubicBezTo>
                    <a:pt x="124" y="186"/>
                    <a:pt x="133" y="186"/>
                    <a:pt x="142" y="186"/>
                  </a:cubicBezTo>
                  <a:cubicBezTo>
                    <a:pt x="162" y="186"/>
                    <a:pt x="182" y="184"/>
                    <a:pt x="198" y="179"/>
                  </a:cubicBezTo>
                  <a:cubicBezTo>
                    <a:pt x="199" y="180"/>
                    <a:pt x="199" y="180"/>
                    <a:pt x="199" y="180"/>
                  </a:cubicBezTo>
                  <a:cubicBezTo>
                    <a:pt x="201" y="182"/>
                    <a:pt x="204" y="184"/>
                    <a:pt x="207" y="185"/>
                  </a:cubicBezTo>
                  <a:cubicBezTo>
                    <a:pt x="206" y="185"/>
                    <a:pt x="206" y="185"/>
                    <a:pt x="205" y="185"/>
                  </a:cubicBezTo>
                  <a:cubicBezTo>
                    <a:pt x="204" y="187"/>
                    <a:pt x="204" y="187"/>
                    <a:pt x="204" y="187"/>
                  </a:cubicBezTo>
                  <a:cubicBezTo>
                    <a:pt x="209" y="190"/>
                    <a:pt x="213" y="193"/>
                    <a:pt x="218" y="195"/>
                  </a:cubicBezTo>
                  <a:cubicBezTo>
                    <a:pt x="203" y="196"/>
                    <a:pt x="173" y="204"/>
                    <a:pt x="173" y="204"/>
                  </a:cubicBezTo>
                  <a:cubicBezTo>
                    <a:pt x="173" y="204"/>
                    <a:pt x="208" y="203"/>
                    <a:pt x="215" y="201"/>
                  </a:cubicBezTo>
                  <a:cubicBezTo>
                    <a:pt x="222" y="200"/>
                    <a:pt x="219" y="207"/>
                    <a:pt x="219" y="207"/>
                  </a:cubicBezTo>
                  <a:cubicBezTo>
                    <a:pt x="219" y="207"/>
                    <a:pt x="227" y="204"/>
                    <a:pt x="228" y="200"/>
                  </a:cubicBezTo>
                  <a:cubicBezTo>
                    <a:pt x="243" y="206"/>
                    <a:pt x="258" y="211"/>
                    <a:pt x="273" y="214"/>
                  </a:cubicBezTo>
                  <a:cubicBezTo>
                    <a:pt x="276" y="214"/>
                    <a:pt x="276" y="214"/>
                    <a:pt x="276" y="214"/>
                  </a:cubicBezTo>
                  <a:cubicBezTo>
                    <a:pt x="274" y="212"/>
                    <a:pt x="274" y="212"/>
                    <a:pt x="274" y="212"/>
                  </a:cubicBezTo>
                  <a:cubicBezTo>
                    <a:pt x="267" y="203"/>
                    <a:pt x="254" y="193"/>
                    <a:pt x="240" y="184"/>
                  </a:cubicBezTo>
                  <a:cubicBezTo>
                    <a:pt x="230" y="179"/>
                    <a:pt x="221" y="174"/>
                    <a:pt x="212" y="171"/>
                  </a:cubicBezTo>
                  <a:cubicBezTo>
                    <a:pt x="213" y="170"/>
                    <a:pt x="214" y="169"/>
                    <a:pt x="214" y="169"/>
                  </a:cubicBezTo>
                  <a:cubicBezTo>
                    <a:pt x="214" y="169"/>
                    <a:pt x="212" y="169"/>
                    <a:pt x="208" y="169"/>
                  </a:cubicBezTo>
                  <a:cubicBezTo>
                    <a:pt x="209" y="167"/>
                    <a:pt x="209" y="165"/>
                    <a:pt x="209" y="163"/>
                  </a:cubicBezTo>
                  <a:cubicBezTo>
                    <a:pt x="215" y="161"/>
                    <a:pt x="220" y="159"/>
                    <a:pt x="223" y="157"/>
                  </a:cubicBezTo>
                  <a:cubicBezTo>
                    <a:pt x="223" y="155"/>
                    <a:pt x="223" y="155"/>
                    <a:pt x="223" y="155"/>
                  </a:cubicBezTo>
                  <a:cubicBezTo>
                    <a:pt x="218" y="155"/>
                    <a:pt x="213" y="156"/>
                    <a:pt x="208" y="156"/>
                  </a:cubicBezTo>
                  <a:cubicBezTo>
                    <a:pt x="208" y="150"/>
                    <a:pt x="207" y="144"/>
                    <a:pt x="206" y="138"/>
                  </a:cubicBezTo>
                  <a:cubicBezTo>
                    <a:pt x="206" y="137"/>
                    <a:pt x="205" y="137"/>
                    <a:pt x="205" y="137"/>
                  </a:cubicBezTo>
                  <a:cubicBezTo>
                    <a:pt x="204" y="132"/>
                    <a:pt x="204" y="126"/>
                    <a:pt x="204" y="121"/>
                  </a:cubicBezTo>
                  <a:cubicBezTo>
                    <a:pt x="208" y="139"/>
                    <a:pt x="213" y="152"/>
                    <a:pt x="213" y="152"/>
                  </a:cubicBezTo>
                  <a:cubicBezTo>
                    <a:pt x="211" y="146"/>
                    <a:pt x="210" y="141"/>
                    <a:pt x="209" y="135"/>
                  </a:cubicBezTo>
                  <a:cubicBezTo>
                    <a:pt x="211" y="135"/>
                    <a:pt x="212" y="134"/>
                    <a:pt x="212" y="132"/>
                  </a:cubicBezTo>
                  <a:cubicBezTo>
                    <a:pt x="210" y="127"/>
                    <a:pt x="209" y="121"/>
                    <a:pt x="207" y="115"/>
                  </a:cubicBezTo>
                  <a:cubicBezTo>
                    <a:pt x="204" y="44"/>
                    <a:pt x="253" y="29"/>
                    <a:pt x="270" y="21"/>
                  </a:cubicBezTo>
                  <a:cubicBezTo>
                    <a:pt x="289" y="11"/>
                    <a:pt x="314" y="13"/>
                    <a:pt x="337" y="20"/>
                  </a:cubicBezTo>
                  <a:cubicBezTo>
                    <a:pt x="352" y="24"/>
                    <a:pt x="468" y="80"/>
                    <a:pt x="544" y="117"/>
                  </a:cubicBezTo>
                  <a:close/>
                  <a:moveTo>
                    <a:pt x="442" y="344"/>
                  </a:moveTo>
                  <a:cubicBezTo>
                    <a:pt x="442" y="341"/>
                    <a:pt x="442" y="341"/>
                    <a:pt x="442" y="341"/>
                  </a:cubicBezTo>
                  <a:cubicBezTo>
                    <a:pt x="442" y="341"/>
                    <a:pt x="440" y="341"/>
                    <a:pt x="438" y="341"/>
                  </a:cubicBezTo>
                  <a:cubicBezTo>
                    <a:pt x="433" y="337"/>
                    <a:pt x="429" y="333"/>
                    <a:pt x="425" y="329"/>
                  </a:cubicBezTo>
                  <a:cubicBezTo>
                    <a:pt x="434" y="329"/>
                    <a:pt x="442" y="334"/>
                    <a:pt x="450" y="341"/>
                  </a:cubicBezTo>
                  <a:cubicBezTo>
                    <a:pt x="454" y="345"/>
                    <a:pt x="458" y="348"/>
                    <a:pt x="461" y="351"/>
                  </a:cubicBezTo>
                  <a:cubicBezTo>
                    <a:pt x="461" y="355"/>
                    <a:pt x="461" y="358"/>
                    <a:pt x="461" y="358"/>
                  </a:cubicBezTo>
                  <a:cubicBezTo>
                    <a:pt x="461" y="358"/>
                    <a:pt x="462" y="356"/>
                    <a:pt x="463" y="353"/>
                  </a:cubicBezTo>
                  <a:cubicBezTo>
                    <a:pt x="465" y="354"/>
                    <a:pt x="467" y="356"/>
                    <a:pt x="468" y="357"/>
                  </a:cubicBezTo>
                  <a:cubicBezTo>
                    <a:pt x="469" y="361"/>
                    <a:pt x="470" y="365"/>
                    <a:pt x="471" y="368"/>
                  </a:cubicBezTo>
                  <a:cubicBezTo>
                    <a:pt x="462" y="360"/>
                    <a:pt x="451" y="352"/>
                    <a:pt x="442" y="344"/>
                  </a:cubicBezTo>
                  <a:close/>
                  <a:moveTo>
                    <a:pt x="28" y="292"/>
                  </a:moveTo>
                  <a:cubicBezTo>
                    <a:pt x="31" y="293"/>
                    <a:pt x="33" y="294"/>
                    <a:pt x="36" y="295"/>
                  </a:cubicBezTo>
                  <a:cubicBezTo>
                    <a:pt x="53" y="311"/>
                    <a:pt x="72" y="325"/>
                    <a:pt x="92" y="335"/>
                  </a:cubicBezTo>
                  <a:cubicBezTo>
                    <a:pt x="96" y="338"/>
                    <a:pt x="100" y="342"/>
                    <a:pt x="104" y="345"/>
                  </a:cubicBezTo>
                  <a:cubicBezTo>
                    <a:pt x="84" y="333"/>
                    <a:pt x="65" y="321"/>
                    <a:pt x="47" y="307"/>
                  </a:cubicBezTo>
                  <a:cubicBezTo>
                    <a:pt x="47" y="307"/>
                    <a:pt x="47" y="307"/>
                    <a:pt x="47" y="307"/>
                  </a:cubicBezTo>
                  <a:cubicBezTo>
                    <a:pt x="47" y="307"/>
                    <a:pt x="47" y="307"/>
                    <a:pt x="47" y="307"/>
                  </a:cubicBezTo>
                  <a:cubicBezTo>
                    <a:pt x="40" y="302"/>
                    <a:pt x="34" y="297"/>
                    <a:pt x="28" y="292"/>
                  </a:cubicBezTo>
                  <a:close/>
                  <a:moveTo>
                    <a:pt x="435" y="400"/>
                  </a:moveTo>
                  <a:cubicBezTo>
                    <a:pt x="454" y="403"/>
                    <a:pt x="467" y="408"/>
                    <a:pt x="475" y="415"/>
                  </a:cubicBezTo>
                  <a:cubicBezTo>
                    <a:pt x="474" y="416"/>
                    <a:pt x="473" y="417"/>
                    <a:pt x="472" y="417"/>
                  </a:cubicBezTo>
                  <a:cubicBezTo>
                    <a:pt x="472" y="416"/>
                    <a:pt x="472" y="416"/>
                    <a:pt x="472" y="415"/>
                  </a:cubicBezTo>
                  <a:cubicBezTo>
                    <a:pt x="469" y="414"/>
                    <a:pt x="469" y="414"/>
                    <a:pt x="469" y="414"/>
                  </a:cubicBezTo>
                  <a:cubicBezTo>
                    <a:pt x="469" y="416"/>
                    <a:pt x="468" y="418"/>
                    <a:pt x="468" y="419"/>
                  </a:cubicBezTo>
                  <a:cubicBezTo>
                    <a:pt x="465" y="421"/>
                    <a:pt x="462" y="422"/>
                    <a:pt x="458" y="422"/>
                  </a:cubicBezTo>
                  <a:cubicBezTo>
                    <a:pt x="459" y="422"/>
                    <a:pt x="459" y="421"/>
                    <a:pt x="460" y="420"/>
                  </a:cubicBezTo>
                  <a:cubicBezTo>
                    <a:pt x="460" y="420"/>
                    <a:pt x="455" y="420"/>
                    <a:pt x="445" y="419"/>
                  </a:cubicBezTo>
                  <a:cubicBezTo>
                    <a:pt x="448" y="418"/>
                    <a:pt x="450" y="418"/>
                    <a:pt x="453" y="417"/>
                  </a:cubicBezTo>
                  <a:cubicBezTo>
                    <a:pt x="455" y="417"/>
                    <a:pt x="456" y="417"/>
                    <a:pt x="458" y="417"/>
                  </a:cubicBezTo>
                  <a:cubicBezTo>
                    <a:pt x="458" y="416"/>
                    <a:pt x="458" y="416"/>
                    <a:pt x="458" y="416"/>
                  </a:cubicBezTo>
                  <a:cubicBezTo>
                    <a:pt x="460" y="415"/>
                    <a:pt x="460" y="415"/>
                    <a:pt x="460" y="415"/>
                  </a:cubicBezTo>
                  <a:cubicBezTo>
                    <a:pt x="457" y="414"/>
                    <a:pt x="457" y="414"/>
                    <a:pt x="457" y="414"/>
                  </a:cubicBezTo>
                  <a:cubicBezTo>
                    <a:pt x="452" y="411"/>
                    <a:pt x="446" y="409"/>
                    <a:pt x="440" y="408"/>
                  </a:cubicBezTo>
                  <a:cubicBezTo>
                    <a:pt x="443" y="408"/>
                    <a:pt x="445" y="408"/>
                    <a:pt x="448" y="408"/>
                  </a:cubicBezTo>
                  <a:cubicBezTo>
                    <a:pt x="448" y="406"/>
                    <a:pt x="448" y="406"/>
                    <a:pt x="448" y="406"/>
                  </a:cubicBezTo>
                  <a:cubicBezTo>
                    <a:pt x="448" y="406"/>
                    <a:pt x="448" y="406"/>
                    <a:pt x="448" y="406"/>
                  </a:cubicBezTo>
                  <a:cubicBezTo>
                    <a:pt x="448" y="406"/>
                    <a:pt x="448" y="406"/>
                    <a:pt x="448" y="406"/>
                  </a:cubicBezTo>
                  <a:cubicBezTo>
                    <a:pt x="448" y="406"/>
                    <a:pt x="448" y="406"/>
                    <a:pt x="448" y="406"/>
                  </a:cubicBezTo>
                  <a:cubicBezTo>
                    <a:pt x="444" y="405"/>
                    <a:pt x="440" y="405"/>
                    <a:pt x="436" y="405"/>
                  </a:cubicBezTo>
                  <a:cubicBezTo>
                    <a:pt x="438" y="405"/>
                    <a:pt x="440" y="405"/>
                    <a:pt x="442" y="405"/>
                  </a:cubicBezTo>
                  <a:cubicBezTo>
                    <a:pt x="443" y="402"/>
                    <a:pt x="443" y="402"/>
                    <a:pt x="443" y="402"/>
                  </a:cubicBezTo>
                  <a:cubicBezTo>
                    <a:pt x="440" y="401"/>
                    <a:pt x="438" y="401"/>
                    <a:pt x="435" y="400"/>
                  </a:cubicBezTo>
                  <a:close/>
                  <a:moveTo>
                    <a:pt x="453" y="434"/>
                  </a:moveTo>
                  <a:cubicBezTo>
                    <a:pt x="455" y="436"/>
                    <a:pt x="458" y="437"/>
                    <a:pt x="460" y="439"/>
                  </a:cubicBezTo>
                  <a:cubicBezTo>
                    <a:pt x="459" y="440"/>
                    <a:pt x="459" y="441"/>
                    <a:pt x="459" y="441"/>
                  </a:cubicBezTo>
                  <a:cubicBezTo>
                    <a:pt x="457" y="442"/>
                    <a:pt x="454" y="442"/>
                    <a:pt x="452" y="442"/>
                  </a:cubicBezTo>
                  <a:cubicBezTo>
                    <a:pt x="452" y="439"/>
                    <a:pt x="452" y="437"/>
                    <a:pt x="453" y="434"/>
                  </a:cubicBezTo>
                  <a:close/>
                  <a:moveTo>
                    <a:pt x="228" y="482"/>
                  </a:moveTo>
                  <a:cubicBezTo>
                    <a:pt x="234" y="483"/>
                    <a:pt x="239" y="484"/>
                    <a:pt x="245" y="485"/>
                  </a:cubicBezTo>
                  <a:cubicBezTo>
                    <a:pt x="246" y="485"/>
                    <a:pt x="248" y="486"/>
                    <a:pt x="249" y="487"/>
                  </a:cubicBezTo>
                  <a:cubicBezTo>
                    <a:pt x="249" y="487"/>
                    <a:pt x="249" y="487"/>
                    <a:pt x="249" y="488"/>
                  </a:cubicBezTo>
                  <a:cubicBezTo>
                    <a:pt x="239" y="486"/>
                    <a:pt x="229" y="485"/>
                    <a:pt x="219" y="482"/>
                  </a:cubicBezTo>
                  <a:cubicBezTo>
                    <a:pt x="221" y="482"/>
                    <a:pt x="224" y="482"/>
                    <a:pt x="227" y="482"/>
                  </a:cubicBezTo>
                  <a:cubicBezTo>
                    <a:pt x="227" y="482"/>
                    <a:pt x="228" y="482"/>
                    <a:pt x="228" y="482"/>
                  </a:cubicBezTo>
                  <a:close/>
                  <a:moveTo>
                    <a:pt x="272" y="474"/>
                  </a:moveTo>
                  <a:cubicBezTo>
                    <a:pt x="273" y="474"/>
                    <a:pt x="275" y="474"/>
                    <a:pt x="276" y="474"/>
                  </a:cubicBezTo>
                  <a:cubicBezTo>
                    <a:pt x="279" y="474"/>
                    <a:pt x="282" y="474"/>
                    <a:pt x="285" y="474"/>
                  </a:cubicBezTo>
                  <a:cubicBezTo>
                    <a:pt x="288" y="476"/>
                    <a:pt x="290" y="478"/>
                    <a:pt x="293" y="480"/>
                  </a:cubicBezTo>
                  <a:cubicBezTo>
                    <a:pt x="295" y="481"/>
                    <a:pt x="296" y="482"/>
                    <a:pt x="298" y="483"/>
                  </a:cubicBezTo>
                  <a:cubicBezTo>
                    <a:pt x="296" y="483"/>
                    <a:pt x="294" y="483"/>
                    <a:pt x="292" y="482"/>
                  </a:cubicBezTo>
                  <a:cubicBezTo>
                    <a:pt x="287" y="480"/>
                    <a:pt x="281" y="478"/>
                    <a:pt x="274" y="476"/>
                  </a:cubicBezTo>
                  <a:cubicBezTo>
                    <a:pt x="273" y="475"/>
                    <a:pt x="272" y="475"/>
                    <a:pt x="272" y="474"/>
                  </a:cubicBezTo>
                  <a:close/>
                  <a:moveTo>
                    <a:pt x="292" y="490"/>
                  </a:moveTo>
                  <a:cubicBezTo>
                    <a:pt x="291" y="489"/>
                    <a:pt x="290" y="489"/>
                    <a:pt x="290" y="488"/>
                  </a:cubicBezTo>
                  <a:cubicBezTo>
                    <a:pt x="291" y="489"/>
                    <a:pt x="293" y="489"/>
                    <a:pt x="295" y="490"/>
                  </a:cubicBezTo>
                  <a:cubicBezTo>
                    <a:pt x="294" y="490"/>
                    <a:pt x="294" y="490"/>
                    <a:pt x="294" y="490"/>
                  </a:cubicBezTo>
                  <a:cubicBezTo>
                    <a:pt x="293" y="490"/>
                    <a:pt x="292" y="490"/>
                    <a:pt x="292" y="490"/>
                  </a:cubicBezTo>
                  <a:close/>
                  <a:moveTo>
                    <a:pt x="292" y="485"/>
                  </a:moveTo>
                  <a:cubicBezTo>
                    <a:pt x="294" y="486"/>
                    <a:pt x="296" y="487"/>
                    <a:pt x="298" y="488"/>
                  </a:cubicBezTo>
                  <a:cubicBezTo>
                    <a:pt x="293" y="487"/>
                    <a:pt x="288" y="485"/>
                    <a:pt x="284" y="483"/>
                  </a:cubicBezTo>
                  <a:cubicBezTo>
                    <a:pt x="284" y="483"/>
                    <a:pt x="283" y="483"/>
                    <a:pt x="283" y="483"/>
                  </a:cubicBezTo>
                  <a:cubicBezTo>
                    <a:pt x="286" y="484"/>
                    <a:pt x="289" y="484"/>
                    <a:pt x="292" y="485"/>
                  </a:cubicBezTo>
                  <a:close/>
                  <a:moveTo>
                    <a:pt x="299" y="486"/>
                  </a:moveTo>
                  <a:cubicBezTo>
                    <a:pt x="300" y="486"/>
                    <a:pt x="301" y="486"/>
                    <a:pt x="302" y="486"/>
                  </a:cubicBezTo>
                  <a:cubicBezTo>
                    <a:pt x="305" y="488"/>
                    <a:pt x="307" y="490"/>
                    <a:pt x="310" y="492"/>
                  </a:cubicBezTo>
                  <a:cubicBezTo>
                    <a:pt x="308" y="491"/>
                    <a:pt x="306" y="491"/>
                    <a:pt x="305" y="490"/>
                  </a:cubicBezTo>
                  <a:cubicBezTo>
                    <a:pt x="305" y="490"/>
                    <a:pt x="305" y="490"/>
                    <a:pt x="305" y="490"/>
                  </a:cubicBezTo>
                  <a:cubicBezTo>
                    <a:pt x="303" y="489"/>
                    <a:pt x="301" y="487"/>
                    <a:pt x="299" y="486"/>
                  </a:cubicBezTo>
                  <a:close/>
                  <a:moveTo>
                    <a:pt x="284" y="487"/>
                  </a:moveTo>
                  <a:cubicBezTo>
                    <a:pt x="282" y="486"/>
                    <a:pt x="279" y="485"/>
                    <a:pt x="277" y="484"/>
                  </a:cubicBezTo>
                  <a:cubicBezTo>
                    <a:pt x="279" y="484"/>
                    <a:pt x="280" y="485"/>
                    <a:pt x="282" y="486"/>
                  </a:cubicBezTo>
                  <a:cubicBezTo>
                    <a:pt x="283" y="486"/>
                    <a:pt x="284" y="487"/>
                    <a:pt x="284" y="487"/>
                  </a:cubicBezTo>
                  <a:close/>
                  <a:moveTo>
                    <a:pt x="270" y="478"/>
                  </a:moveTo>
                  <a:cubicBezTo>
                    <a:pt x="271" y="478"/>
                    <a:pt x="272" y="478"/>
                    <a:pt x="273" y="479"/>
                  </a:cubicBezTo>
                  <a:cubicBezTo>
                    <a:pt x="273" y="479"/>
                    <a:pt x="273" y="479"/>
                    <a:pt x="273" y="479"/>
                  </a:cubicBezTo>
                  <a:cubicBezTo>
                    <a:pt x="273" y="479"/>
                    <a:pt x="272" y="478"/>
                    <a:pt x="271" y="478"/>
                  </a:cubicBezTo>
                  <a:cubicBezTo>
                    <a:pt x="270" y="478"/>
                    <a:pt x="270" y="478"/>
                    <a:pt x="270" y="478"/>
                  </a:cubicBezTo>
                  <a:close/>
                  <a:moveTo>
                    <a:pt x="291" y="476"/>
                  </a:moveTo>
                  <a:cubicBezTo>
                    <a:pt x="293" y="476"/>
                    <a:pt x="295" y="476"/>
                    <a:pt x="296" y="477"/>
                  </a:cubicBezTo>
                  <a:cubicBezTo>
                    <a:pt x="301" y="479"/>
                    <a:pt x="306" y="482"/>
                    <a:pt x="310" y="485"/>
                  </a:cubicBezTo>
                  <a:cubicBezTo>
                    <a:pt x="308" y="484"/>
                    <a:pt x="306" y="484"/>
                    <a:pt x="303" y="484"/>
                  </a:cubicBezTo>
                  <a:cubicBezTo>
                    <a:pt x="300" y="482"/>
                    <a:pt x="297" y="480"/>
                    <a:pt x="295" y="478"/>
                  </a:cubicBezTo>
                  <a:cubicBezTo>
                    <a:pt x="294" y="477"/>
                    <a:pt x="292" y="476"/>
                    <a:pt x="291" y="476"/>
                  </a:cubicBezTo>
                  <a:close/>
                  <a:moveTo>
                    <a:pt x="426" y="509"/>
                  </a:moveTo>
                  <a:cubicBezTo>
                    <a:pt x="426" y="509"/>
                    <a:pt x="425" y="509"/>
                    <a:pt x="425" y="508"/>
                  </a:cubicBezTo>
                  <a:cubicBezTo>
                    <a:pt x="431" y="510"/>
                    <a:pt x="438" y="511"/>
                    <a:pt x="444" y="511"/>
                  </a:cubicBezTo>
                  <a:cubicBezTo>
                    <a:pt x="445" y="512"/>
                    <a:pt x="446" y="513"/>
                    <a:pt x="447" y="514"/>
                  </a:cubicBezTo>
                  <a:cubicBezTo>
                    <a:pt x="440" y="513"/>
                    <a:pt x="433" y="511"/>
                    <a:pt x="426" y="509"/>
                  </a:cubicBezTo>
                  <a:close/>
                  <a:moveTo>
                    <a:pt x="427" y="461"/>
                  </a:moveTo>
                  <a:cubicBezTo>
                    <a:pt x="426" y="461"/>
                    <a:pt x="426" y="461"/>
                    <a:pt x="426" y="461"/>
                  </a:cubicBezTo>
                  <a:cubicBezTo>
                    <a:pt x="427" y="461"/>
                    <a:pt x="427" y="461"/>
                    <a:pt x="428" y="462"/>
                  </a:cubicBezTo>
                  <a:cubicBezTo>
                    <a:pt x="428" y="461"/>
                    <a:pt x="427" y="461"/>
                    <a:pt x="427" y="461"/>
                  </a:cubicBezTo>
                  <a:close/>
                  <a:moveTo>
                    <a:pt x="440" y="467"/>
                  </a:moveTo>
                  <a:cubicBezTo>
                    <a:pt x="439" y="469"/>
                    <a:pt x="439" y="469"/>
                    <a:pt x="439" y="469"/>
                  </a:cubicBezTo>
                  <a:cubicBezTo>
                    <a:pt x="439" y="469"/>
                    <a:pt x="438" y="469"/>
                    <a:pt x="437" y="468"/>
                  </a:cubicBezTo>
                  <a:cubicBezTo>
                    <a:pt x="435" y="467"/>
                    <a:pt x="433" y="466"/>
                    <a:pt x="431" y="464"/>
                  </a:cubicBezTo>
                  <a:cubicBezTo>
                    <a:pt x="432" y="464"/>
                    <a:pt x="432" y="464"/>
                    <a:pt x="433" y="464"/>
                  </a:cubicBezTo>
                  <a:cubicBezTo>
                    <a:pt x="433" y="462"/>
                    <a:pt x="433" y="462"/>
                    <a:pt x="433" y="462"/>
                  </a:cubicBezTo>
                  <a:cubicBezTo>
                    <a:pt x="434" y="463"/>
                    <a:pt x="435" y="463"/>
                    <a:pt x="436" y="463"/>
                  </a:cubicBezTo>
                  <a:cubicBezTo>
                    <a:pt x="437" y="464"/>
                    <a:pt x="438" y="466"/>
                    <a:pt x="440" y="467"/>
                  </a:cubicBezTo>
                  <a:close/>
                  <a:moveTo>
                    <a:pt x="317" y="485"/>
                  </a:moveTo>
                  <a:cubicBezTo>
                    <a:pt x="316" y="484"/>
                    <a:pt x="315" y="484"/>
                    <a:pt x="313" y="483"/>
                  </a:cubicBezTo>
                  <a:cubicBezTo>
                    <a:pt x="312" y="482"/>
                    <a:pt x="311" y="481"/>
                    <a:pt x="310" y="480"/>
                  </a:cubicBezTo>
                  <a:cubicBezTo>
                    <a:pt x="315" y="482"/>
                    <a:pt x="320" y="484"/>
                    <a:pt x="324" y="485"/>
                  </a:cubicBezTo>
                  <a:cubicBezTo>
                    <a:pt x="323" y="485"/>
                    <a:pt x="322" y="485"/>
                    <a:pt x="321" y="485"/>
                  </a:cubicBezTo>
                  <a:cubicBezTo>
                    <a:pt x="319" y="485"/>
                    <a:pt x="318" y="485"/>
                    <a:pt x="317" y="485"/>
                  </a:cubicBezTo>
                  <a:close/>
                  <a:moveTo>
                    <a:pt x="420" y="508"/>
                  </a:moveTo>
                  <a:cubicBezTo>
                    <a:pt x="420" y="508"/>
                    <a:pt x="420" y="508"/>
                    <a:pt x="420" y="507"/>
                  </a:cubicBezTo>
                  <a:cubicBezTo>
                    <a:pt x="420" y="508"/>
                    <a:pt x="420" y="508"/>
                    <a:pt x="420" y="508"/>
                  </a:cubicBezTo>
                  <a:cubicBezTo>
                    <a:pt x="420" y="508"/>
                    <a:pt x="420" y="508"/>
                    <a:pt x="420" y="508"/>
                  </a:cubicBezTo>
                  <a:close/>
                  <a:moveTo>
                    <a:pt x="435" y="469"/>
                  </a:moveTo>
                  <a:cubicBezTo>
                    <a:pt x="435" y="470"/>
                    <a:pt x="435" y="470"/>
                    <a:pt x="435" y="470"/>
                  </a:cubicBezTo>
                  <a:cubicBezTo>
                    <a:pt x="435" y="470"/>
                    <a:pt x="435" y="470"/>
                    <a:pt x="435" y="470"/>
                  </a:cubicBezTo>
                  <a:cubicBezTo>
                    <a:pt x="434" y="470"/>
                    <a:pt x="434" y="470"/>
                    <a:pt x="434" y="470"/>
                  </a:cubicBezTo>
                  <a:cubicBezTo>
                    <a:pt x="434" y="469"/>
                    <a:pt x="434" y="469"/>
                    <a:pt x="435" y="469"/>
                  </a:cubicBezTo>
                  <a:close/>
                  <a:moveTo>
                    <a:pt x="393" y="500"/>
                  </a:moveTo>
                  <a:cubicBezTo>
                    <a:pt x="389" y="498"/>
                    <a:pt x="384" y="496"/>
                    <a:pt x="380" y="495"/>
                  </a:cubicBezTo>
                  <a:cubicBezTo>
                    <a:pt x="383" y="494"/>
                    <a:pt x="385" y="494"/>
                    <a:pt x="388" y="494"/>
                  </a:cubicBezTo>
                  <a:cubicBezTo>
                    <a:pt x="391" y="496"/>
                    <a:pt x="393" y="498"/>
                    <a:pt x="396" y="500"/>
                  </a:cubicBezTo>
                  <a:cubicBezTo>
                    <a:pt x="395" y="500"/>
                    <a:pt x="394" y="500"/>
                    <a:pt x="393" y="500"/>
                  </a:cubicBezTo>
                  <a:close/>
                  <a:moveTo>
                    <a:pt x="389" y="492"/>
                  </a:moveTo>
                  <a:cubicBezTo>
                    <a:pt x="388" y="490"/>
                    <a:pt x="386" y="489"/>
                    <a:pt x="385" y="488"/>
                  </a:cubicBezTo>
                  <a:cubicBezTo>
                    <a:pt x="390" y="489"/>
                    <a:pt x="395" y="489"/>
                    <a:pt x="400" y="489"/>
                  </a:cubicBezTo>
                  <a:cubicBezTo>
                    <a:pt x="401" y="490"/>
                    <a:pt x="402" y="491"/>
                    <a:pt x="403" y="492"/>
                  </a:cubicBezTo>
                  <a:cubicBezTo>
                    <a:pt x="398" y="492"/>
                    <a:pt x="394" y="492"/>
                    <a:pt x="389" y="492"/>
                  </a:cubicBezTo>
                  <a:cubicBezTo>
                    <a:pt x="389" y="492"/>
                    <a:pt x="389" y="492"/>
                    <a:pt x="389" y="492"/>
                  </a:cubicBezTo>
                  <a:close/>
                  <a:moveTo>
                    <a:pt x="361" y="485"/>
                  </a:moveTo>
                  <a:cubicBezTo>
                    <a:pt x="361" y="485"/>
                    <a:pt x="362" y="485"/>
                    <a:pt x="362" y="485"/>
                  </a:cubicBezTo>
                  <a:cubicBezTo>
                    <a:pt x="366" y="488"/>
                    <a:pt x="370" y="491"/>
                    <a:pt x="374" y="494"/>
                  </a:cubicBezTo>
                  <a:cubicBezTo>
                    <a:pt x="373" y="494"/>
                    <a:pt x="373" y="494"/>
                    <a:pt x="373" y="494"/>
                  </a:cubicBezTo>
                  <a:cubicBezTo>
                    <a:pt x="369" y="491"/>
                    <a:pt x="365" y="488"/>
                    <a:pt x="361" y="485"/>
                  </a:cubicBezTo>
                  <a:close/>
                  <a:moveTo>
                    <a:pt x="378" y="473"/>
                  </a:moveTo>
                  <a:cubicBezTo>
                    <a:pt x="378" y="473"/>
                    <a:pt x="377" y="472"/>
                    <a:pt x="376" y="472"/>
                  </a:cubicBezTo>
                  <a:cubicBezTo>
                    <a:pt x="376" y="473"/>
                    <a:pt x="376" y="473"/>
                    <a:pt x="376" y="473"/>
                  </a:cubicBezTo>
                  <a:cubicBezTo>
                    <a:pt x="372" y="472"/>
                    <a:pt x="368" y="472"/>
                    <a:pt x="364" y="471"/>
                  </a:cubicBezTo>
                  <a:cubicBezTo>
                    <a:pt x="373" y="471"/>
                    <a:pt x="382" y="472"/>
                    <a:pt x="391" y="473"/>
                  </a:cubicBezTo>
                  <a:cubicBezTo>
                    <a:pt x="388" y="473"/>
                    <a:pt x="386" y="473"/>
                    <a:pt x="383" y="473"/>
                  </a:cubicBezTo>
                  <a:cubicBezTo>
                    <a:pt x="381" y="473"/>
                    <a:pt x="380" y="473"/>
                    <a:pt x="378" y="473"/>
                  </a:cubicBezTo>
                  <a:close/>
                  <a:moveTo>
                    <a:pt x="352" y="472"/>
                  </a:moveTo>
                  <a:cubicBezTo>
                    <a:pt x="353" y="472"/>
                    <a:pt x="354" y="472"/>
                    <a:pt x="356" y="472"/>
                  </a:cubicBezTo>
                  <a:cubicBezTo>
                    <a:pt x="355" y="471"/>
                    <a:pt x="355" y="471"/>
                    <a:pt x="355" y="471"/>
                  </a:cubicBezTo>
                  <a:cubicBezTo>
                    <a:pt x="356" y="471"/>
                    <a:pt x="357" y="471"/>
                    <a:pt x="357" y="471"/>
                  </a:cubicBezTo>
                  <a:cubicBezTo>
                    <a:pt x="357" y="472"/>
                    <a:pt x="357" y="472"/>
                    <a:pt x="357" y="472"/>
                  </a:cubicBezTo>
                  <a:cubicBezTo>
                    <a:pt x="357" y="472"/>
                    <a:pt x="357" y="472"/>
                    <a:pt x="357" y="473"/>
                  </a:cubicBezTo>
                  <a:cubicBezTo>
                    <a:pt x="355" y="472"/>
                    <a:pt x="353" y="472"/>
                    <a:pt x="352" y="472"/>
                  </a:cubicBezTo>
                  <a:close/>
                  <a:moveTo>
                    <a:pt x="377" y="477"/>
                  </a:moveTo>
                  <a:cubicBezTo>
                    <a:pt x="375" y="477"/>
                    <a:pt x="373" y="477"/>
                    <a:pt x="371" y="477"/>
                  </a:cubicBezTo>
                  <a:cubicBezTo>
                    <a:pt x="370" y="477"/>
                    <a:pt x="370" y="477"/>
                    <a:pt x="369" y="477"/>
                  </a:cubicBezTo>
                  <a:cubicBezTo>
                    <a:pt x="369" y="477"/>
                    <a:pt x="369" y="476"/>
                    <a:pt x="368" y="476"/>
                  </a:cubicBezTo>
                  <a:cubicBezTo>
                    <a:pt x="371" y="476"/>
                    <a:pt x="374" y="477"/>
                    <a:pt x="377" y="477"/>
                  </a:cubicBezTo>
                  <a:close/>
                  <a:moveTo>
                    <a:pt x="371" y="481"/>
                  </a:moveTo>
                  <a:cubicBezTo>
                    <a:pt x="367" y="481"/>
                    <a:pt x="362" y="480"/>
                    <a:pt x="358" y="479"/>
                  </a:cubicBezTo>
                  <a:cubicBezTo>
                    <a:pt x="356" y="477"/>
                    <a:pt x="354" y="476"/>
                    <a:pt x="351" y="475"/>
                  </a:cubicBezTo>
                  <a:cubicBezTo>
                    <a:pt x="355" y="475"/>
                    <a:pt x="359" y="475"/>
                    <a:pt x="363" y="475"/>
                  </a:cubicBezTo>
                  <a:cubicBezTo>
                    <a:pt x="363" y="476"/>
                    <a:pt x="364" y="476"/>
                    <a:pt x="365" y="477"/>
                  </a:cubicBezTo>
                  <a:cubicBezTo>
                    <a:pt x="365" y="477"/>
                    <a:pt x="365" y="477"/>
                    <a:pt x="365" y="477"/>
                  </a:cubicBezTo>
                  <a:cubicBezTo>
                    <a:pt x="364" y="477"/>
                    <a:pt x="364" y="477"/>
                    <a:pt x="363" y="477"/>
                  </a:cubicBezTo>
                  <a:cubicBezTo>
                    <a:pt x="363" y="480"/>
                    <a:pt x="363" y="480"/>
                    <a:pt x="363" y="480"/>
                  </a:cubicBezTo>
                  <a:cubicBezTo>
                    <a:pt x="365" y="479"/>
                    <a:pt x="367" y="479"/>
                    <a:pt x="369" y="479"/>
                  </a:cubicBezTo>
                  <a:cubicBezTo>
                    <a:pt x="370" y="480"/>
                    <a:pt x="370" y="481"/>
                    <a:pt x="371" y="481"/>
                  </a:cubicBezTo>
                  <a:close/>
                  <a:moveTo>
                    <a:pt x="342" y="470"/>
                  </a:moveTo>
                  <a:cubicBezTo>
                    <a:pt x="344" y="470"/>
                    <a:pt x="346" y="470"/>
                    <a:pt x="348" y="470"/>
                  </a:cubicBezTo>
                  <a:cubicBezTo>
                    <a:pt x="346" y="470"/>
                    <a:pt x="345" y="470"/>
                    <a:pt x="343" y="470"/>
                  </a:cubicBezTo>
                  <a:cubicBezTo>
                    <a:pt x="343" y="470"/>
                    <a:pt x="342" y="470"/>
                    <a:pt x="342" y="470"/>
                  </a:cubicBezTo>
                  <a:close/>
                  <a:moveTo>
                    <a:pt x="402" y="471"/>
                  </a:moveTo>
                  <a:cubicBezTo>
                    <a:pt x="397" y="471"/>
                    <a:pt x="393" y="470"/>
                    <a:pt x="388" y="470"/>
                  </a:cubicBezTo>
                  <a:cubicBezTo>
                    <a:pt x="394" y="470"/>
                    <a:pt x="399" y="470"/>
                    <a:pt x="405" y="470"/>
                  </a:cubicBezTo>
                  <a:cubicBezTo>
                    <a:pt x="404" y="470"/>
                    <a:pt x="403" y="471"/>
                    <a:pt x="402" y="471"/>
                  </a:cubicBezTo>
                  <a:close/>
                  <a:moveTo>
                    <a:pt x="359" y="468"/>
                  </a:moveTo>
                  <a:cubicBezTo>
                    <a:pt x="360" y="468"/>
                    <a:pt x="361" y="468"/>
                    <a:pt x="362" y="467"/>
                  </a:cubicBezTo>
                  <a:cubicBezTo>
                    <a:pt x="366" y="468"/>
                    <a:pt x="371" y="469"/>
                    <a:pt x="375" y="469"/>
                  </a:cubicBezTo>
                  <a:cubicBezTo>
                    <a:pt x="370" y="469"/>
                    <a:pt x="365" y="468"/>
                    <a:pt x="359" y="468"/>
                  </a:cubicBezTo>
                  <a:close/>
                  <a:moveTo>
                    <a:pt x="387" y="480"/>
                  </a:moveTo>
                  <a:cubicBezTo>
                    <a:pt x="389" y="482"/>
                    <a:pt x="392" y="483"/>
                    <a:pt x="394" y="485"/>
                  </a:cubicBezTo>
                  <a:cubicBezTo>
                    <a:pt x="388" y="484"/>
                    <a:pt x="383" y="483"/>
                    <a:pt x="377" y="482"/>
                  </a:cubicBezTo>
                  <a:cubicBezTo>
                    <a:pt x="376" y="481"/>
                    <a:pt x="374" y="480"/>
                    <a:pt x="373" y="479"/>
                  </a:cubicBezTo>
                  <a:cubicBezTo>
                    <a:pt x="378" y="479"/>
                    <a:pt x="382" y="480"/>
                    <a:pt x="387" y="480"/>
                  </a:cubicBezTo>
                  <a:close/>
                  <a:moveTo>
                    <a:pt x="375" y="485"/>
                  </a:moveTo>
                  <a:cubicBezTo>
                    <a:pt x="371" y="484"/>
                    <a:pt x="367" y="483"/>
                    <a:pt x="363" y="483"/>
                  </a:cubicBezTo>
                  <a:cubicBezTo>
                    <a:pt x="363" y="483"/>
                    <a:pt x="363" y="483"/>
                    <a:pt x="363" y="482"/>
                  </a:cubicBezTo>
                  <a:cubicBezTo>
                    <a:pt x="367" y="483"/>
                    <a:pt x="371" y="484"/>
                    <a:pt x="375" y="485"/>
                  </a:cubicBezTo>
                  <a:close/>
                  <a:moveTo>
                    <a:pt x="349" y="477"/>
                  </a:moveTo>
                  <a:cubicBezTo>
                    <a:pt x="348" y="476"/>
                    <a:pt x="347" y="476"/>
                    <a:pt x="346" y="475"/>
                  </a:cubicBezTo>
                  <a:cubicBezTo>
                    <a:pt x="346" y="475"/>
                    <a:pt x="346" y="475"/>
                    <a:pt x="346" y="475"/>
                  </a:cubicBezTo>
                  <a:cubicBezTo>
                    <a:pt x="348" y="476"/>
                    <a:pt x="349" y="477"/>
                    <a:pt x="351" y="477"/>
                  </a:cubicBezTo>
                  <a:cubicBezTo>
                    <a:pt x="350" y="477"/>
                    <a:pt x="350" y="477"/>
                    <a:pt x="349" y="477"/>
                  </a:cubicBezTo>
                  <a:close/>
                  <a:moveTo>
                    <a:pt x="342" y="475"/>
                  </a:moveTo>
                  <a:cubicBezTo>
                    <a:pt x="341" y="475"/>
                    <a:pt x="340" y="475"/>
                    <a:pt x="340" y="475"/>
                  </a:cubicBezTo>
                  <a:cubicBezTo>
                    <a:pt x="340" y="475"/>
                    <a:pt x="340" y="475"/>
                    <a:pt x="341" y="475"/>
                  </a:cubicBezTo>
                  <a:cubicBezTo>
                    <a:pt x="341" y="475"/>
                    <a:pt x="341" y="475"/>
                    <a:pt x="342" y="475"/>
                  </a:cubicBezTo>
                  <a:close/>
                  <a:moveTo>
                    <a:pt x="411" y="471"/>
                  </a:moveTo>
                  <a:cubicBezTo>
                    <a:pt x="412" y="471"/>
                    <a:pt x="413" y="472"/>
                    <a:pt x="415" y="472"/>
                  </a:cubicBezTo>
                  <a:cubicBezTo>
                    <a:pt x="413" y="472"/>
                    <a:pt x="411" y="472"/>
                    <a:pt x="409" y="472"/>
                  </a:cubicBezTo>
                  <a:cubicBezTo>
                    <a:pt x="409" y="471"/>
                    <a:pt x="410" y="471"/>
                    <a:pt x="411" y="471"/>
                  </a:cubicBezTo>
                  <a:close/>
                  <a:moveTo>
                    <a:pt x="425" y="476"/>
                  </a:moveTo>
                  <a:cubicBezTo>
                    <a:pt x="421" y="477"/>
                    <a:pt x="416" y="477"/>
                    <a:pt x="411" y="477"/>
                  </a:cubicBezTo>
                  <a:cubicBezTo>
                    <a:pt x="403" y="477"/>
                    <a:pt x="395" y="476"/>
                    <a:pt x="386" y="475"/>
                  </a:cubicBezTo>
                  <a:cubicBezTo>
                    <a:pt x="392" y="475"/>
                    <a:pt x="397" y="475"/>
                    <a:pt x="402" y="473"/>
                  </a:cubicBezTo>
                  <a:cubicBezTo>
                    <a:pt x="410" y="474"/>
                    <a:pt x="418" y="475"/>
                    <a:pt x="425" y="476"/>
                  </a:cubicBezTo>
                  <a:close/>
                  <a:moveTo>
                    <a:pt x="402" y="483"/>
                  </a:moveTo>
                  <a:cubicBezTo>
                    <a:pt x="406" y="484"/>
                    <a:pt x="409" y="486"/>
                    <a:pt x="413" y="487"/>
                  </a:cubicBezTo>
                  <a:cubicBezTo>
                    <a:pt x="408" y="487"/>
                    <a:pt x="404" y="486"/>
                    <a:pt x="399" y="486"/>
                  </a:cubicBezTo>
                  <a:cubicBezTo>
                    <a:pt x="397" y="484"/>
                    <a:pt x="395" y="482"/>
                    <a:pt x="393" y="481"/>
                  </a:cubicBezTo>
                  <a:cubicBezTo>
                    <a:pt x="396" y="481"/>
                    <a:pt x="399" y="482"/>
                    <a:pt x="402" y="483"/>
                  </a:cubicBezTo>
                  <a:close/>
                  <a:moveTo>
                    <a:pt x="380" y="488"/>
                  </a:moveTo>
                  <a:cubicBezTo>
                    <a:pt x="382" y="489"/>
                    <a:pt x="383" y="490"/>
                    <a:pt x="385" y="492"/>
                  </a:cubicBezTo>
                  <a:cubicBezTo>
                    <a:pt x="382" y="492"/>
                    <a:pt x="379" y="492"/>
                    <a:pt x="377" y="493"/>
                  </a:cubicBezTo>
                  <a:cubicBezTo>
                    <a:pt x="374" y="491"/>
                    <a:pt x="371" y="488"/>
                    <a:pt x="368" y="486"/>
                  </a:cubicBezTo>
                  <a:cubicBezTo>
                    <a:pt x="372" y="487"/>
                    <a:pt x="376" y="487"/>
                    <a:pt x="380" y="488"/>
                  </a:cubicBezTo>
                  <a:close/>
                  <a:moveTo>
                    <a:pt x="331" y="473"/>
                  </a:moveTo>
                  <a:cubicBezTo>
                    <a:pt x="332" y="473"/>
                    <a:pt x="333" y="473"/>
                    <a:pt x="335" y="473"/>
                  </a:cubicBezTo>
                  <a:cubicBezTo>
                    <a:pt x="335" y="473"/>
                    <a:pt x="334" y="473"/>
                    <a:pt x="334" y="473"/>
                  </a:cubicBezTo>
                  <a:cubicBezTo>
                    <a:pt x="332" y="473"/>
                    <a:pt x="332" y="473"/>
                    <a:pt x="332" y="473"/>
                  </a:cubicBezTo>
                  <a:cubicBezTo>
                    <a:pt x="332" y="473"/>
                    <a:pt x="331" y="473"/>
                    <a:pt x="331" y="473"/>
                  </a:cubicBezTo>
                  <a:close/>
                  <a:moveTo>
                    <a:pt x="422" y="470"/>
                  </a:moveTo>
                  <a:cubicBezTo>
                    <a:pt x="426" y="471"/>
                    <a:pt x="430" y="472"/>
                    <a:pt x="434" y="474"/>
                  </a:cubicBezTo>
                  <a:cubicBezTo>
                    <a:pt x="433" y="474"/>
                    <a:pt x="433" y="474"/>
                    <a:pt x="432" y="474"/>
                  </a:cubicBezTo>
                  <a:cubicBezTo>
                    <a:pt x="431" y="474"/>
                    <a:pt x="429" y="474"/>
                    <a:pt x="428" y="474"/>
                  </a:cubicBezTo>
                  <a:cubicBezTo>
                    <a:pt x="424" y="472"/>
                    <a:pt x="421" y="471"/>
                    <a:pt x="417" y="470"/>
                  </a:cubicBezTo>
                  <a:cubicBezTo>
                    <a:pt x="419" y="470"/>
                    <a:pt x="420" y="470"/>
                    <a:pt x="422" y="470"/>
                  </a:cubicBezTo>
                  <a:close/>
                  <a:moveTo>
                    <a:pt x="441" y="478"/>
                  </a:moveTo>
                  <a:cubicBezTo>
                    <a:pt x="441" y="478"/>
                    <a:pt x="440" y="478"/>
                    <a:pt x="440" y="478"/>
                  </a:cubicBezTo>
                  <a:cubicBezTo>
                    <a:pt x="440" y="478"/>
                    <a:pt x="440" y="478"/>
                    <a:pt x="441" y="478"/>
                  </a:cubicBezTo>
                  <a:cubicBezTo>
                    <a:pt x="441" y="478"/>
                    <a:pt x="441" y="478"/>
                    <a:pt x="441" y="478"/>
                  </a:cubicBezTo>
                  <a:close/>
                  <a:moveTo>
                    <a:pt x="432" y="478"/>
                  </a:moveTo>
                  <a:cubicBezTo>
                    <a:pt x="432" y="479"/>
                    <a:pt x="432" y="479"/>
                    <a:pt x="432" y="479"/>
                  </a:cubicBezTo>
                  <a:cubicBezTo>
                    <a:pt x="433" y="480"/>
                    <a:pt x="437" y="482"/>
                    <a:pt x="442" y="485"/>
                  </a:cubicBezTo>
                  <a:cubicBezTo>
                    <a:pt x="447" y="489"/>
                    <a:pt x="452" y="493"/>
                    <a:pt x="458" y="497"/>
                  </a:cubicBezTo>
                  <a:cubicBezTo>
                    <a:pt x="461" y="499"/>
                    <a:pt x="464" y="502"/>
                    <a:pt x="467" y="504"/>
                  </a:cubicBezTo>
                  <a:cubicBezTo>
                    <a:pt x="463" y="503"/>
                    <a:pt x="459" y="502"/>
                    <a:pt x="454" y="501"/>
                  </a:cubicBezTo>
                  <a:cubicBezTo>
                    <a:pt x="451" y="499"/>
                    <a:pt x="448" y="496"/>
                    <a:pt x="445" y="494"/>
                  </a:cubicBezTo>
                  <a:cubicBezTo>
                    <a:pt x="436" y="488"/>
                    <a:pt x="426" y="482"/>
                    <a:pt x="420" y="480"/>
                  </a:cubicBezTo>
                  <a:cubicBezTo>
                    <a:pt x="419" y="482"/>
                    <a:pt x="419" y="482"/>
                    <a:pt x="419" y="482"/>
                  </a:cubicBezTo>
                  <a:cubicBezTo>
                    <a:pt x="425" y="485"/>
                    <a:pt x="435" y="490"/>
                    <a:pt x="444" y="496"/>
                  </a:cubicBezTo>
                  <a:cubicBezTo>
                    <a:pt x="445" y="497"/>
                    <a:pt x="447" y="498"/>
                    <a:pt x="449" y="500"/>
                  </a:cubicBezTo>
                  <a:cubicBezTo>
                    <a:pt x="442" y="498"/>
                    <a:pt x="436" y="497"/>
                    <a:pt x="430" y="495"/>
                  </a:cubicBezTo>
                  <a:cubicBezTo>
                    <a:pt x="430" y="495"/>
                    <a:pt x="430" y="495"/>
                    <a:pt x="430" y="495"/>
                  </a:cubicBezTo>
                  <a:cubicBezTo>
                    <a:pt x="429" y="494"/>
                    <a:pt x="428" y="494"/>
                    <a:pt x="427" y="493"/>
                  </a:cubicBezTo>
                  <a:cubicBezTo>
                    <a:pt x="428" y="493"/>
                    <a:pt x="429" y="493"/>
                    <a:pt x="430" y="493"/>
                  </a:cubicBezTo>
                  <a:cubicBezTo>
                    <a:pt x="433" y="492"/>
                    <a:pt x="433" y="492"/>
                    <a:pt x="433" y="492"/>
                  </a:cubicBezTo>
                  <a:cubicBezTo>
                    <a:pt x="431" y="490"/>
                    <a:pt x="431" y="490"/>
                    <a:pt x="431" y="490"/>
                  </a:cubicBezTo>
                  <a:cubicBezTo>
                    <a:pt x="422" y="486"/>
                    <a:pt x="412" y="482"/>
                    <a:pt x="403" y="480"/>
                  </a:cubicBezTo>
                  <a:cubicBezTo>
                    <a:pt x="402" y="480"/>
                    <a:pt x="401" y="480"/>
                    <a:pt x="400" y="479"/>
                  </a:cubicBezTo>
                  <a:cubicBezTo>
                    <a:pt x="404" y="479"/>
                    <a:pt x="407" y="480"/>
                    <a:pt x="411" y="480"/>
                  </a:cubicBezTo>
                  <a:cubicBezTo>
                    <a:pt x="418" y="480"/>
                    <a:pt x="425" y="479"/>
                    <a:pt x="431" y="477"/>
                  </a:cubicBezTo>
                  <a:cubicBezTo>
                    <a:pt x="431" y="477"/>
                    <a:pt x="432" y="478"/>
                    <a:pt x="432" y="478"/>
                  </a:cubicBezTo>
                  <a:close/>
                  <a:moveTo>
                    <a:pt x="426" y="491"/>
                  </a:moveTo>
                  <a:cubicBezTo>
                    <a:pt x="426" y="491"/>
                    <a:pt x="425" y="491"/>
                    <a:pt x="425" y="491"/>
                  </a:cubicBezTo>
                  <a:cubicBezTo>
                    <a:pt x="423" y="490"/>
                    <a:pt x="420" y="489"/>
                    <a:pt x="418" y="487"/>
                  </a:cubicBezTo>
                  <a:cubicBezTo>
                    <a:pt x="421" y="489"/>
                    <a:pt x="424" y="490"/>
                    <a:pt x="426" y="491"/>
                  </a:cubicBezTo>
                  <a:close/>
                  <a:moveTo>
                    <a:pt x="466" y="506"/>
                  </a:moveTo>
                  <a:cubicBezTo>
                    <a:pt x="464" y="506"/>
                    <a:pt x="462" y="506"/>
                    <a:pt x="460" y="506"/>
                  </a:cubicBezTo>
                  <a:cubicBezTo>
                    <a:pt x="460" y="506"/>
                    <a:pt x="459" y="505"/>
                    <a:pt x="459" y="505"/>
                  </a:cubicBezTo>
                  <a:cubicBezTo>
                    <a:pt x="461" y="505"/>
                    <a:pt x="464" y="506"/>
                    <a:pt x="466" y="506"/>
                  </a:cubicBezTo>
                  <a:close/>
                  <a:moveTo>
                    <a:pt x="456" y="510"/>
                  </a:moveTo>
                  <a:cubicBezTo>
                    <a:pt x="453" y="509"/>
                    <a:pt x="449" y="509"/>
                    <a:pt x="446" y="508"/>
                  </a:cubicBezTo>
                  <a:cubicBezTo>
                    <a:pt x="448" y="508"/>
                    <a:pt x="450" y="508"/>
                    <a:pt x="451" y="508"/>
                  </a:cubicBezTo>
                  <a:cubicBezTo>
                    <a:pt x="453" y="509"/>
                    <a:pt x="454" y="509"/>
                    <a:pt x="456" y="510"/>
                  </a:cubicBezTo>
                  <a:close/>
                  <a:moveTo>
                    <a:pt x="459" y="508"/>
                  </a:moveTo>
                  <a:cubicBezTo>
                    <a:pt x="459" y="508"/>
                    <a:pt x="459" y="508"/>
                    <a:pt x="459" y="508"/>
                  </a:cubicBezTo>
                  <a:cubicBezTo>
                    <a:pt x="459" y="509"/>
                    <a:pt x="459" y="509"/>
                    <a:pt x="459" y="509"/>
                  </a:cubicBezTo>
                  <a:cubicBezTo>
                    <a:pt x="459" y="509"/>
                    <a:pt x="459" y="508"/>
                    <a:pt x="459" y="508"/>
                  </a:cubicBezTo>
                  <a:close/>
                  <a:moveTo>
                    <a:pt x="441" y="504"/>
                  </a:moveTo>
                  <a:cubicBezTo>
                    <a:pt x="442" y="505"/>
                    <a:pt x="443" y="505"/>
                    <a:pt x="444" y="505"/>
                  </a:cubicBezTo>
                  <a:cubicBezTo>
                    <a:pt x="443" y="505"/>
                    <a:pt x="442" y="505"/>
                    <a:pt x="442" y="505"/>
                  </a:cubicBezTo>
                  <a:cubicBezTo>
                    <a:pt x="441" y="505"/>
                    <a:pt x="441" y="504"/>
                    <a:pt x="441" y="504"/>
                  </a:cubicBezTo>
                  <a:close/>
                  <a:moveTo>
                    <a:pt x="436" y="500"/>
                  </a:moveTo>
                  <a:cubicBezTo>
                    <a:pt x="436" y="500"/>
                    <a:pt x="435" y="499"/>
                    <a:pt x="435" y="499"/>
                  </a:cubicBezTo>
                  <a:cubicBezTo>
                    <a:pt x="441" y="501"/>
                    <a:pt x="447" y="502"/>
                    <a:pt x="453" y="503"/>
                  </a:cubicBezTo>
                  <a:cubicBezTo>
                    <a:pt x="454" y="504"/>
                    <a:pt x="455" y="505"/>
                    <a:pt x="456" y="506"/>
                  </a:cubicBezTo>
                  <a:cubicBezTo>
                    <a:pt x="455" y="506"/>
                    <a:pt x="453" y="506"/>
                    <a:pt x="452" y="505"/>
                  </a:cubicBezTo>
                  <a:cubicBezTo>
                    <a:pt x="447" y="504"/>
                    <a:pt x="442" y="502"/>
                    <a:pt x="436" y="500"/>
                  </a:cubicBezTo>
                  <a:close/>
                  <a:moveTo>
                    <a:pt x="429" y="498"/>
                  </a:moveTo>
                  <a:cubicBezTo>
                    <a:pt x="422" y="496"/>
                    <a:pt x="415" y="494"/>
                    <a:pt x="408" y="493"/>
                  </a:cubicBezTo>
                  <a:cubicBezTo>
                    <a:pt x="407" y="492"/>
                    <a:pt x="405" y="491"/>
                    <a:pt x="404" y="490"/>
                  </a:cubicBezTo>
                  <a:cubicBezTo>
                    <a:pt x="408" y="490"/>
                    <a:pt x="412" y="490"/>
                    <a:pt x="416" y="490"/>
                  </a:cubicBezTo>
                  <a:cubicBezTo>
                    <a:pt x="416" y="489"/>
                    <a:pt x="416" y="489"/>
                    <a:pt x="416" y="489"/>
                  </a:cubicBezTo>
                  <a:cubicBezTo>
                    <a:pt x="418" y="490"/>
                    <a:pt x="420" y="491"/>
                    <a:pt x="421" y="492"/>
                  </a:cubicBezTo>
                  <a:cubicBezTo>
                    <a:pt x="421" y="492"/>
                    <a:pt x="420" y="492"/>
                    <a:pt x="419" y="493"/>
                  </a:cubicBezTo>
                  <a:cubicBezTo>
                    <a:pt x="419" y="495"/>
                    <a:pt x="419" y="495"/>
                    <a:pt x="419" y="495"/>
                  </a:cubicBezTo>
                  <a:cubicBezTo>
                    <a:pt x="422" y="496"/>
                    <a:pt x="426" y="497"/>
                    <a:pt x="429" y="498"/>
                  </a:cubicBezTo>
                  <a:cubicBezTo>
                    <a:pt x="429" y="498"/>
                    <a:pt x="429" y="498"/>
                    <a:pt x="429" y="498"/>
                  </a:cubicBezTo>
                  <a:close/>
                  <a:moveTo>
                    <a:pt x="377" y="497"/>
                  </a:moveTo>
                  <a:cubicBezTo>
                    <a:pt x="377" y="496"/>
                    <a:pt x="376" y="496"/>
                    <a:pt x="375" y="496"/>
                  </a:cubicBezTo>
                  <a:cubicBezTo>
                    <a:pt x="375" y="496"/>
                    <a:pt x="374" y="495"/>
                    <a:pt x="374" y="495"/>
                  </a:cubicBezTo>
                  <a:cubicBezTo>
                    <a:pt x="375" y="496"/>
                    <a:pt x="375" y="496"/>
                    <a:pt x="375" y="496"/>
                  </a:cubicBezTo>
                  <a:cubicBezTo>
                    <a:pt x="376" y="496"/>
                    <a:pt x="376" y="496"/>
                    <a:pt x="377" y="496"/>
                  </a:cubicBezTo>
                  <a:cubicBezTo>
                    <a:pt x="377" y="496"/>
                    <a:pt x="377" y="496"/>
                    <a:pt x="377" y="497"/>
                  </a:cubicBezTo>
                  <a:close/>
                  <a:moveTo>
                    <a:pt x="370" y="495"/>
                  </a:moveTo>
                  <a:cubicBezTo>
                    <a:pt x="366" y="495"/>
                    <a:pt x="362" y="494"/>
                    <a:pt x="357" y="493"/>
                  </a:cubicBezTo>
                  <a:cubicBezTo>
                    <a:pt x="344" y="487"/>
                    <a:pt x="331" y="479"/>
                    <a:pt x="317" y="472"/>
                  </a:cubicBezTo>
                  <a:cubicBezTo>
                    <a:pt x="324" y="474"/>
                    <a:pt x="331" y="476"/>
                    <a:pt x="337" y="477"/>
                  </a:cubicBezTo>
                  <a:cubicBezTo>
                    <a:pt x="343" y="480"/>
                    <a:pt x="348" y="481"/>
                    <a:pt x="354" y="483"/>
                  </a:cubicBezTo>
                  <a:cubicBezTo>
                    <a:pt x="360" y="487"/>
                    <a:pt x="365" y="491"/>
                    <a:pt x="370" y="495"/>
                  </a:cubicBezTo>
                  <a:close/>
                  <a:moveTo>
                    <a:pt x="313" y="468"/>
                  </a:moveTo>
                  <a:cubicBezTo>
                    <a:pt x="319" y="469"/>
                    <a:pt x="325" y="469"/>
                    <a:pt x="331" y="469"/>
                  </a:cubicBezTo>
                  <a:cubicBezTo>
                    <a:pt x="331" y="470"/>
                    <a:pt x="332" y="470"/>
                    <a:pt x="332" y="470"/>
                  </a:cubicBezTo>
                  <a:cubicBezTo>
                    <a:pt x="327" y="470"/>
                    <a:pt x="322" y="470"/>
                    <a:pt x="317" y="470"/>
                  </a:cubicBezTo>
                  <a:cubicBezTo>
                    <a:pt x="316" y="469"/>
                    <a:pt x="315" y="469"/>
                    <a:pt x="313" y="468"/>
                  </a:cubicBezTo>
                  <a:close/>
                  <a:moveTo>
                    <a:pt x="272" y="464"/>
                  </a:moveTo>
                  <a:cubicBezTo>
                    <a:pt x="272" y="464"/>
                    <a:pt x="271" y="464"/>
                    <a:pt x="271" y="464"/>
                  </a:cubicBezTo>
                  <a:cubicBezTo>
                    <a:pt x="274" y="464"/>
                    <a:pt x="276" y="464"/>
                    <a:pt x="279" y="464"/>
                  </a:cubicBezTo>
                  <a:cubicBezTo>
                    <a:pt x="279" y="464"/>
                    <a:pt x="279" y="464"/>
                    <a:pt x="279" y="464"/>
                  </a:cubicBezTo>
                  <a:cubicBezTo>
                    <a:pt x="278" y="464"/>
                    <a:pt x="277" y="464"/>
                    <a:pt x="276" y="464"/>
                  </a:cubicBezTo>
                  <a:cubicBezTo>
                    <a:pt x="274" y="464"/>
                    <a:pt x="273" y="464"/>
                    <a:pt x="272" y="464"/>
                  </a:cubicBezTo>
                  <a:close/>
                  <a:moveTo>
                    <a:pt x="430" y="470"/>
                  </a:moveTo>
                  <a:cubicBezTo>
                    <a:pt x="430" y="470"/>
                    <a:pt x="430" y="470"/>
                    <a:pt x="430" y="470"/>
                  </a:cubicBezTo>
                  <a:cubicBezTo>
                    <a:pt x="430" y="470"/>
                    <a:pt x="430" y="470"/>
                    <a:pt x="430" y="470"/>
                  </a:cubicBezTo>
                  <a:cubicBezTo>
                    <a:pt x="430" y="470"/>
                    <a:pt x="430" y="470"/>
                    <a:pt x="430" y="470"/>
                  </a:cubicBezTo>
                  <a:close/>
                  <a:moveTo>
                    <a:pt x="469" y="498"/>
                  </a:moveTo>
                  <a:cubicBezTo>
                    <a:pt x="472" y="501"/>
                    <a:pt x="475" y="504"/>
                    <a:pt x="478" y="507"/>
                  </a:cubicBezTo>
                  <a:cubicBezTo>
                    <a:pt x="476" y="506"/>
                    <a:pt x="474" y="506"/>
                    <a:pt x="472" y="505"/>
                  </a:cubicBezTo>
                  <a:cubicBezTo>
                    <a:pt x="471" y="504"/>
                    <a:pt x="470" y="503"/>
                    <a:pt x="469" y="502"/>
                  </a:cubicBezTo>
                  <a:cubicBezTo>
                    <a:pt x="460" y="495"/>
                    <a:pt x="450" y="488"/>
                    <a:pt x="443" y="483"/>
                  </a:cubicBezTo>
                  <a:cubicBezTo>
                    <a:pt x="441" y="482"/>
                    <a:pt x="439" y="481"/>
                    <a:pt x="437" y="480"/>
                  </a:cubicBezTo>
                  <a:cubicBezTo>
                    <a:pt x="441" y="481"/>
                    <a:pt x="445" y="483"/>
                    <a:pt x="449" y="484"/>
                  </a:cubicBezTo>
                  <a:cubicBezTo>
                    <a:pt x="453" y="487"/>
                    <a:pt x="458" y="490"/>
                    <a:pt x="462" y="492"/>
                  </a:cubicBezTo>
                  <a:cubicBezTo>
                    <a:pt x="465" y="494"/>
                    <a:pt x="467" y="496"/>
                    <a:pt x="469" y="498"/>
                  </a:cubicBezTo>
                  <a:close/>
                  <a:moveTo>
                    <a:pt x="480" y="509"/>
                  </a:moveTo>
                  <a:cubicBezTo>
                    <a:pt x="482" y="512"/>
                    <a:pt x="485" y="515"/>
                    <a:pt x="488" y="518"/>
                  </a:cubicBezTo>
                  <a:cubicBezTo>
                    <a:pt x="486" y="517"/>
                    <a:pt x="485" y="517"/>
                    <a:pt x="484" y="517"/>
                  </a:cubicBezTo>
                  <a:cubicBezTo>
                    <a:pt x="482" y="514"/>
                    <a:pt x="480" y="512"/>
                    <a:pt x="477" y="510"/>
                  </a:cubicBezTo>
                  <a:cubicBezTo>
                    <a:pt x="478" y="510"/>
                    <a:pt x="479" y="510"/>
                    <a:pt x="479" y="510"/>
                  </a:cubicBezTo>
                  <a:lnTo>
                    <a:pt x="480" y="509"/>
                  </a:lnTo>
                  <a:close/>
                  <a:moveTo>
                    <a:pt x="479" y="515"/>
                  </a:moveTo>
                  <a:cubicBezTo>
                    <a:pt x="475" y="514"/>
                    <a:pt x="470" y="513"/>
                    <a:pt x="466" y="512"/>
                  </a:cubicBezTo>
                  <a:cubicBezTo>
                    <a:pt x="465" y="511"/>
                    <a:pt x="464" y="510"/>
                    <a:pt x="463" y="509"/>
                  </a:cubicBezTo>
                  <a:cubicBezTo>
                    <a:pt x="466" y="509"/>
                    <a:pt x="470" y="509"/>
                    <a:pt x="473" y="510"/>
                  </a:cubicBezTo>
                  <a:cubicBezTo>
                    <a:pt x="475" y="512"/>
                    <a:pt x="477" y="513"/>
                    <a:pt x="479" y="515"/>
                  </a:cubicBezTo>
                  <a:close/>
                  <a:moveTo>
                    <a:pt x="421" y="505"/>
                  </a:moveTo>
                  <a:cubicBezTo>
                    <a:pt x="418" y="502"/>
                    <a:pt x="415" y="499"/>
                    <a:pt x="412" y="496"/>
                  </a:cubicBezTo>
                  <a:cubicBezTo>
                    <a:pt x="419" y="498"/>
                    <a:pt x="427" y="500"/>
                    <a:pt x="435" y="502"/>
                  </a:cubicBezTo>
                  <a:cubicBezTo>
                    <a:pt x="436" y="503"/>
                    <a:pt x="437" y="504"/>
                    <a:pt x="438" y="505"/>
                  </a:cubicBezTo>
                  <a:cubicBezTo>
                    <a:pt x="437" y="505"/>
                    <a:pt x="436" y="505"/>
                    <a:pt x="434" y="505"/>
                  </a:cubicBezTo>
                  <a:cubicBezTo>
                    <a:pt x="434" y="507"/>
                    <a:pt x="434" y="507"/>
                    <a:pt x="434" y="507"/>
                  </a:cubicBezTo>
                  <a:cubicBezTo>
                    <a:pt x="430" y="507"/>
                    <a:pt x="425" y="506"/>
                    <a:pt x="421" y="505"/>
                  </a:cubicBezTo>
                  <a:close/>
                  <a:moveTo>
                    <a:pt x="416" y="504"/>
                  </a:moveTo>
                  <a:cubicBezTo>
                    <a:pt x="411" y="503"/>
                    <a:pt x="406" y="502"/>
                    <a:pt x="401" y="501"/>
                  </a:cubicBezTo>
                  <a:cubicBezTo>
                    <a:pt x="400" y="500"/>
                    <a:pt x="399" y="500"/>
                    <a:pt x="398" y="499"/>
                  </a:cubicBezTo>
                  <a:cubicBezTo>
                    <a:pt x="396" y="497"/>
                    <a:pt x="394" y="496"/>
                    <a:pt x="392" y="494"/>
                  </a:cubicBezTo>
                  <a:cubicBezTo>
                    <a:pt x="397" y="494"/>
                    <a:pt x="402" y="495"/>
                    <a:pt x="407" y="496"/>
                  </a:cubicBezTo>
                  <a:cubicBezTo>
                    <a:pt x="410" y="498"/>
                    <a:pt x="413" y="501"/>
                    <a:pt x="416" y="504"/>
                  </a:cubicBezTo>
                  <a:close/>
                  <a:moveTo>
                    <a:pt x="347" y="494"/>
                  </a:moveTo>
                  <a:cubicBezTo>
                    <a:pt x="343" y="490"/>
                    <a:pt x="338" y="487"/>
                    <a:pt x="334" y="484"/>
                  </a:cubicBezTo>
                  <a:cubicBezTo>
                    <a:pt x="339" y="487"/>
                    <a:pt x="345" y="490"/>
                    <a:pt x="350" y="493"/>
                  </a:cubicBezTo>
                  <a:cubicBezTo>
                    <a:pt x="349" y="492"/>
                    <a:pt x="348" y="492"/>
                    <a:pt x="347" y="492"/>
                  </a:cubicBezTo>
                  <a:lnTo>
                    <a:pt x="347" y="494"/>
                  </a:lnTo>
                  <a:close/>
                  <a:moveTo>
                    <a:pt x="302" y="468"/>
                  </a:moveTo>
                  <a:cubicBezTo>
                    <a:pt x="304" y="468"/>
                    <a:pt x="305" y="468"/>
                    <a:pt x="307" y="468"/>
                  </a:cubicBezTo>
                  <a:cubicBezTo>
                    <a:pt x="307" y="468"/>
                    <a:pt x="307" y="468"/>
                    <a:pt x="307" y="468"/>
                  </a:cubicBezTo>
                  <a:cubicBezTo>
                    <a:pt x="305" y="468"/>
                    <a:pt x="304" y="468"/>
                    <a:pt x="302" y="468"/>
                  </a:cubicBezTo>
                  <a:close/>
                  <a:moveTo>
                    <a:pt x="281" y="462"/>
                  </a:moveTo>
                  <a:cubicBezTo>
                    <a:pt x="295" y="462"/>
                    <a:pt x="310" y="462"/>
                    <a:pt x="324" y="462"/>
                  </a:cubicBezTo>
                  <a:cubicBezTo>
                    <a:pt x="330" y="462"/>
                    <a:pt x="334" y="463"/>
                    <a:pt x="338" y="463"/>
                  </a:cubicBezTo>
                  <a:cubicBezTo>
                    <a:pt x="330" y="463"/>
                    <a:pt x="322" y="464"/>
                    <a:pt x="314" y="464"/>
                  </a:cubicBezTo>
                  <a:cubicBezTo>
                    <a:pt x="303" y="463"/>
                    <a:pt x="292" y="462"/>
                    <a:pt x="281" y="462"/>
                  </a:cubicBezTo>
                  <a:close/>
                  <a:moveTo>
                    <a:pt x="422" y="465"/>
                  </a:moveTo>
                  <a:cubicBezTo>
                    <a:pt x="421" y="464"/>
                    <a:pt x="421" y="464"/>
                    <a:pt x="421" y="464"/>
                  </a:cubicBezTo>
                  <a:cubicBezTo>
                    <a:pt x="422" y="464"/>
                    <a:pt x="423" y="464"/>
                    <a:pt x="424" y="464"/>
                  </a:cubicBezTo>
                  <a:cubicBezTo>
                    <a:pt x="425" y="465"/>
                    <a:pt x="426" y="466"/>
                    <a:pt x="427" y="467"/>
                  </a:cubicBezTo>
                  <a:cubicBezTo>
                    <a:pt x="425" y="467"/>
                    <a:pt x="423" y="467"/>
                    <a:pt x="420" y="466"/>
                  </a:cubicBezTo>
                  <a:lnTo>
                    <a:pt x="422" y="465"/>
                  </a:lnTo>
                  <a:close/>
                  <a:moveTo>
                    <a:pt x="445" y="473"/>
                  </a:moveTo>
                  <a:cubicBezTo>
                    <a:pt x="446" y="474"/>
                    <a:pt x="448" y="475"/>
                    <a:pt x="449" y="477"/>
                  </a:cubicBezTo>
                  <a:cubicBezTo>
                    <a:pt x="449" y="477"/>
                    <a:pt x="449" y="477"/>
                    <a:pt x="449" y="477"/>
                  </a:cubicBezTo>
                  <a:cubicBezTo>
                    <a:pt x="446" y="474"/>
                    <a:pt x="442" y="472"/>
                    <a:pt x="439" y="469"/>
                  </a:cubicBezTo>
                  <a:cubicBezTo>
                    <a:pt x="439" y="469"/>
                    <a:pt x="439" y="469"/>
                    <a:pt x="439" y="469"/>
                  </a:cubicBezTo>
                  <a:cubicBezTo>
                    <a:pt x="441" y="470"/>
                    <a:pt x="443" y="471"/>
                    <a:pt x="445" y="473"/>
                  </a:cubicBezTo>
                  <a:close/>
                  <a:moveTo>
                    <a:pt x="491" y="521"/>
                  </a:moveTo>
                  <a:cubicBezTo>
                    <a:pt x="492" y="522"/>
                    <a:pt x="492" y="523"/>
                    <a:pt x="493" y="523"/>
                  </a:cubicBezTo>
                  <a:cubicBezTo>
                    <a:pt x="491" y="523"/>
                    <a:pt x="490" y="523"/>
                    <a:pt x="489" y="522"/>
                  </a:cubicBezTo>
                  <a:cubicBezTo>
                    <a:pt x="488" y="522"/>
                    <a:pt x="487" y="521"/>
                    <a:pt x="487" y="520"/>
                  </a:cubicBezTo>
                  <a:cubicBezTo>
                    <a:pt x="488" y="520"/>
                    <a:pt x="490" y="521"/>
                    <a:pt x="491" y="521"/>
                  </a:cubicBezTo>
                  <a:close/>
                  <a:moveTo>
                    <a:pt x="474" y="522"/>
                  </a:moveTo>
                  <a:cubicBezTo>
                    <a:pt x="476" y="523"/>
                    <a:pt x="478" y="523"/>
                    <a:pt x="480" y="523"/>
                  </a:cubicBezTo>
                  <a:cubicBezTo>
                    <a:pt x="479" y="523"/>
                    <a:pt x="479" y="523"/>
                    <a:pt x="478" y="523"/>
                  </a:cubicBezTo>
                  <a:cubicBezTo>
                    <a:pt x="477" y="523"/>
                    <a:pt x="476" y="523"/>
                    <a:pt x="474" y="522"/>
                  </a:cubicBezTo>
                  <a:close/>
                  <a:moveTo>
                    <a:pt x="451" y="515"/>
                  </a:moveTo>
                  <a:cubicBezTo>
                    <a:pt x="450" y="514"/>
                    <a:pt x="449" y="513"/>
                    <a:pt x="448" y="512"/>
                  </a:cubicBezTo>
                  <a:cubicBezTo>
                    <a:pt x="451" y="512"/>
                    <a:pt x="454" y="512"/>
                    <a:pt x="456" y="513"/>
                  </a:cubicBezTo>
                  <a:cubicBezTo>
                    <a:pt x="459" y="513"/>
                    <a:pt x="462" y="514"/>
                    <a:pt x="465" y="514"/>
                  </a:cubicBezTo>
                  <a:cubicBezTo>
                    <a:pt x="465" y="515"/>
                    <a:pt x="466" y="516"/>
                    <a:pt x="467" y="517"/>
                  </a:cubicBezTo>
                  <a:cubicBezTo>
                    <a:pt x="469" y="516"/>
                    <a:pt x="469" y="516"/>
                    <a:pt x="469" y="516"/>
                  </a:cubicBezTo>
                  <a:cubicBezTo>
                    <a:pt x="469" y="516"/>
                    <a:pt x="469" y="515"/>
                    <a:pt x="468" y="515"/>
                  </a:cubicBezTo>
                  <a:cubicBezTo>
                    <a:pt x="473" y="516"/>
                    <a:pt x="478" y="518"/>
                    <a:pt x="482" y="519"/>
                  </a:cubicBezTo>
                  <a:cubicBezTo>
                    <a:pt x="483" y="520"/>
                    <a:pt x="484" y="521"/>
                    <a:pt x="485" y="522"/>
                  </a:cubicBezTo>
                  <a:cubicBezTo>
                    <a:pt x="474" y="520"/>
                    <a:pt x="462" y="518"/>
                    <a:pt x="451" y="515"/>
                  </a:cubicBezTo>
                  <a:close/>
                  <a:moveTo>
                    <a:pt x="379" y="503"/>
                  </a:moveTo>
                  <a:cubicBezTo>
                    <a:pt x="375" y="502"/>
                    <a:pt x="371" y="500"/>
                    <a:pt x="367" y="498"/>
                  </a:cubicBezTo>
                  <a:cubicBezTo>
                    <a:pt x="370" y="498"/>
                    <a:pt x="372" y="499"/>
                    <a:pt x="375" y="499"/>
                  </a:cubicBezTo>
                  <a:cubicBezTo>
                    <a:pt x="376" y="501"/>
                    <a:pt x="378" y="502"/>
                    <a:pt x="379" y="503"/>
                  </a:cubicBezTo>
                  <a:close/>
                  <a:moveTo>
                    <a:pt x="346" y="497"/>
                  </a:moveTo>
                  <a:cubicBezTo>
                    <a:pt x="338" y="494"/>
                    <a:pt x="330" y="491"/>
                    <a:pt x="322" y="488"/>
                  </a:cubicBezTo>
                  <a:cubicBezTo>
                    <a:pt x="325" y="488"/>
                    <a:pt x="327" y="487"/>
                    <a:pt x="330" y="487"/>
                  </a:cubicBezTo>
                  <a:cubicBezTo>
                    <a:pt x="330" y="485"/>
                    <a:pt x="330" y="485"/>
                    <a:pt x="330" y="485"/>
                  </a:cubicBezTo>
                  <a:cubicBezTo>
                    <a:pt x="326" y="483"/>
                    <a:pt x="316" y="480"/>
                    <a:pt x="306" y="477"/>
                  </a:cubicBezTo>
                  <a:cubicBezTo>
                    <a:pt x="305" y="476"/>
                    <a:pt x="304" y="476"/>
                    <a:pt x="303" y="476"/>
                  </a:cubicBezTo>
                  <a:cubicBezTo>
                    <a:pt x="299" y="473"/>
                    <a:pt x="296" y="471"/>
                    <a:pt x="292" y="469"/>
                  </a:cubicBezTo>
                  <a:cubicBezTo>
                    <a:pt x="298" y="470"/>
                    <a:pt x="304" y="471"/>
                    <a:pt x="310" y="471"/>
                  </a:cubicBezTo>
                  <a:cubicBezTo>
                    <a:pt x="322" y="479"/>
                    <a:pt x="336" y="487"/>
                    <a:pt x="346" y="497"/>
                  </a:cubicBezTo>
                  <a:close/>
                  <a:moveTo>
                    <a:pt x="286" y="472"/>
                  </a:moveTo>
                  <a:cubicBezTo>
                    <a:pt x="283" y="470"/>
                    <a:pt x="281" y="469"/>
                    <a:pt x="278" y="467"/>
                  </a:cubicBezTo>
                  <a:cubicBezTo>
                    <a:pt x="279" y="468"/>
                    <a:pt x="280" y="468"/>
                    <a:pt x="281" y="468"/>
                  </a:cubicBezTo>
                  <a:cubicBezTo>
                    <a:pt x="284" y="469"/>
                    <a:pt x="287" y="471"/>
                    <a:pt x="289" y="473"/>
                  </a:cubicBezTo>
                  <a:cubicBezTo>
                    <a:pt x="288" y="472"/>
                    <a:pt x="287" y="472"/>
                    <a:pt x="286" y="472"/>
                  </a:cubicBezTo>
                  <a:close/>
                  <a:moveTo>
                    <a:pt x="432" y="459"/>
                  </a:moveTo>
                  <a:cubicBezTo>
                    <a:pt x="432" y="459"/>
                    <a:pt x="432" y="459"/>
                    <a:pt x="432" y="459"/>
                  </a:cubicBezTo>
                  <a:cubicBezTo>
                    <a:pt x="432" y="459"/>
                    <a:pt x="431" y="459"/>
                    <a:pt x="431" y="459"/>
                  </a:cubicBezTo>
                  <a:cubicBezTo>
                    <a:pt x="431" y="459"/>
                    <a:pt x="431" y="459"/>
                    <a:pt x="432" y="459"/>
                  </a:cubicBezTo>
                  <a:close/>
                  <a:moveTo>
                    <a:pt x="422" y="518"/>
                  </a:moveTo>
                  <a:cubicBezTo>
                    <a:pt x="416" y="517"/>
                    <a:pt x="410" y="515"/>
                    <a:pt x="404" y="514"/>
                  </a:cubicBezTo>
                  <a:cubicBezTo>
                    <a:pt x="405" y="513"/>
                    <a:pt x="405" y="513"/>
                    <a:pt x="405" y="513"/>
                  </a:cubicBezTo>
                  <a:cubicBezTo>
                    <a:pt x="402" y="512"/>
                    <a:pt x="400" y="510"/>
                    <a:pt x="398" y="509"/>
                  </a:cubicBezTo>
                  <a:cubicBezTo>
                    <a:pt x="402" y="509"/>
                    <a:pt x="405" y="509"/>
                    <a:pt x="408" y="510"/>
                  </a:cubicBezTo>
                  <a:cubicBezTo>
                    <a:pt x="411" y="512"/>
                    <a:pt x="414" y="514"/>
                    <a:pt x="416" y="515"/>
                  </a:cubicBezTo>
                  <a:cubicBezTo>
                    <a:pt x="417" y="513"/>
                    <a:pt x="417" y="513"/>
                    <a:pt x="417" y="513"/>
                  </a:cubicBezTo>
                  <a:cubicBezTo>
                    <a:pt x="416" y="512"/>
                    <a:pt x="415" y="511"/>
                    <a:pt x="413" y="510"/>
                  </a:cubicBezTo>
                  <a:cubicBezTo>
                    <a:pt x="415" y="510"/>
                    <a:pt x="418" y="510"/>
                    <a:pt x="420" y="510"/>
                  </a:cubicBezTo>
                  <a:cubicBezTo>
                    <a:pt x="422" y="511"/>
                    <a:pt x="423" y="511"/>
                    <a:pt x="425" y="512"/>
                  </a:cubicBezTo>
                  <a:cubicBezTo>
                    <a:pt x="426" y="513"/>
                    <a:pt x="427" y="514"/>
                    <a:pt x="429" y="515"/>
                  </a:cubicBezTo>
                  <a:cubicBezTo>
                    <a:pt x="430" y="513"/>
                    <a:pt x="430" y="513"/>
                    <a:pt x="430" y="513"/>
                  </a:cubicBezTo>
                  <a:cubicBezTo>
                    <a:pt x="437" y="515"/>
                    <a:pt x="443" y="516"/>
                    <a:pt x="450" y="518"/>
                  </a:cubicBezTo>
                  <a:cubicBezTo>
                    <a:pt x="450" y="518"/>
                    <a:pt x="451" y="519"/>
                    <a:pt x="452" y="520"/>
                  </a:cubicBezTo>
                  <a:cubicBezTo>
                    <a:pt x="442" y="519"/>
                    <a:pt x="432" y="518"/>
                    <a:pt x="422" y="517"/>
                  </a:cubicBezTo>
                  <a:lnTo>
                    <a:pt x="422" y="518"/>
                  </a:lnTo>
                  <a:close/>
                  <a:moveTo>
                    <a:pt x="454" y="523"/>
                  </a:moveTo>
                  <a:cubicBezTo>
                    <a:pt x="454" y="523"/>
                    <a:pt x="454" y="523"/>
                    <a:pt x="454" y="523"/>
                  </a:cubicBezTo>
                  <a:cubicBezTo>
                    <a:pt x="451" y="523"/>
                    <a:pt x="447" y="522"/>
                    <a:pt x="444" y="522"/>
                  </a:cubicBezTo>
                  <a:cubicBezTo>
                    <a:pt x="447" y="522"/>
                    <a:pt x="451" y="523"/>
                    <a:pt x="454" y="523"/>
                  </a:cubicBezTo>
                  <a:close/>
                  <a:moveTo>
                    <a:pt x="394" y="506"/>
                  </a:moveTo>
                  <a:cubicBezTo>
                    <a:pt x="392" y="505"/>
                    <a:pt x="390" y="503"/>
                    <a:pt x="388" y="502"/>
                  </a:cubicBezTo>
                  <a:cubicBezTo>
                    <a:pt x="391" y="502"/>
                    <a:pt x="394" y="503"/>
                    <a:pt x="397" y="504"/>
                  </a:cubicBezTo>
                  <a:cubicBezTo>
                    <a:pt x="399" y="504"/>
                    <a:pt x="401" y="505"/>
                    <a:pt x="403" y="505"/>
                  </a:cubicBezTo>
                  <a:cubicBezTo>
                    <a:pt x="403" y="506"/>
                    <a:pt x="403" y="506"/>
                    <a:pt x="403" y="506"/>
                  </a:cubicBezTo>
                  <a:cubicBezTo>
                    <a:pt x="404" y="506"/>
                    <a:pt x="404" y="507"/>
                    <a:pt x="404" y="507"/>
                  </a:cubicBezTo>
                  <a:cubicBezTo>
                    <a:pt x="401" y="507"/>
                    <a:pt x="397" y="506"/>
                    <a:pt x="394" y="506"/>
                  </a:cubicBezTo>
                  <a:close/>
                  <a:moveTo>
                    <a:pt x="389" y="505"/>
                  </a:moveTo>
                  <a:cubicBezTo>
                    <a:pt x="387" y="505"/>
                    <a:pt x="385" y="505"/>
                    <a:pt x="384" y="505"/>
                  </a:cubicBezTo>
                  <a:cubicBezTo>
                    <a:pt x="382" y="503"/>
                    <a:pt x="381" y="502"/>
                    <a:pt x="379" y="500"/>
                  </a:cubicBezTo>
                  <a:cubicBezTo>
                    <a:pt x="380" y="500"/>
                    <a:pt x="382" y="500"/>
                    <a:pt x="383" y="501"/>
                  </a:cubicBezTo>
                  <a:cubicBezTo>
                    <a:pt x="385" y="502"/>
                    <a:pt x="387" y="504"/>
                    <a:pt x="389" y="505"/>
                  </a:cubicBezTo>
                  <a:close/>
                  <a:moveTo>
                    <a:pt x="373" y="504"/>
                  </a:moveTo>
                  <a:cubicBezTo>
                    <a:pt x="358" y="502"/>
                    <a:pt x="342" y="499"/>
                    <a:pt x="327" y="496"/>
                  </a:cubicBezTo>
                  <a:cubicBezTo>
                    <a:pt x="325" y="494"/>
                    <a:pt x="323" y="492"/>
                    <a:pt x="321" y="490"/>
                  </a:cubicBezTo>
                  <a:cubicBezTo>
                    <a:pt x="331" y="494"/>
                    <a:pt x="340" y="498"/>
                    <a:pt x="350" y="500"/>
                  </a:cubicBezTo>
                  <a:cubicBezTo>
                    <a:pt x="354" y="501"/>
                    <a:pt x="354" y="501"/>
                    <a:pt x="354" y="501"/>
                  </a:cubicBezTo>
                  <a:cubicBezTo>
                    <a:pt x="351" y="498"/>
                    <a:pt x="351" y="498"/>
                    <a:pt x="351" y="498"/>
                  </a:cubicBezTo>
                  <a:cubicBezTo>
                    <a:pt x="350" y="497"/>
                    <a:pt x="349" y="496"/>
                    <a:pt x="348" y="495"/>
                  </a:cubicBezTo>
                  <a:cubicBezTo>
                    <a:pt x="352" y="496"/>
                    <a:pt x="355" y="496"/>
                    <a:pt x="358" y="497"/>
                  </a:cubicBezTo>
                  <a:cubicBezTo>
                    <a:pt x="363" y="499"/>
                    <a:pt x="368" y="501"/>
                    <a:pt x="373" y="504"/>
                  </a:cubicBezTo>
                  <a:close/>
                  <a:moveTo>
                    <a:pt x="322" y="495"/>
                  </a:moveTo>
                  <a:cubicBezTo>
                    <a:pt x="321" y="495"/>
                    <a:pt x="319" y="494"/>
                    <a:pt x="318" y="494"/>
                  </a:cubicBezTo>
                  <a:cubicBezTo>
                    <a:pt x="315" y="492"/>
                    <a:pt x="311" y="489"/>
                    <a:pt x="308" y="487"/>
                  </a:cubicBezTo>
                  <a:cubicBezTo>
                    <a:pt x="310" y="487"/>
                    <a:pt x="312" y="487"/>
                    <a:pt x="314" y="487"/>
                  </a:cubicBezTo>
                  <a:cubicBezTo>
                    <a:pt x="317" y="490"/>
                    <a:pt x="320" y="492"/>
                    <a:pt x="322" y="495"/>
                  </a:cubicBezTo>
                  <a:close/>
                  <a:moveTo>
                    <a:pt x="325" y="500"/>
                  </a:moveTo>
                  <a:cubicBezTo>
                    <a:pt x="304" y="497"/>
                    <a:pt x="282" y="494"/>
                    <a:pt x="263" y="492"/>
                  </a:cubicBezTo>
                  <a:cubicBezTo>
                    <a:pt x="266" y="492"/>
                    <a:pt x="269" y="492"/>
                    <a:pt x="272" y="492"/>
                  </a:cubicBezTo>
                  <a:cubicBezTo>
                    <a:pt x="272" y="492"/>
                    <a:pt x="272" y="492"/>
                    <a:pt x="273" y="492"/>
                  </a:cubicBezTo>
                  <a:cubicBezTo>
                    <a:pt x="277" y="493"/>
                    <a:pt x="277" y="493"/>
                    <a:pt x="277" y="493"/>
                  </a:cubicBezTo>
                  <a:cubicBezTo>
                    <a:pt x="276" y="492"/>
                    <a:pt x="276" y="492"/>
                    <a:pt x="276" y="492"/>
                  </a:cubicBezTo>
                  <a:cubicBezTo>
                    <a:pt x="280" y="492"/>
                    <a:pt x="285" y="492"/>
                    <a:pt x="289" y="492"/>
                  </a:cubicBezTo>
                  <a:cubicBezTo>
                    <a:pt x="291" y="493"/>
                    <a:pt x="292" y="494"/>
                    <a:pt x="294" y="495"/>
                  </a:cubicBezTo>
                  <a:cubicBezTo>
                    <a:pt x="295" y="493"/>
                    <a:pt x="295" y="493"/>
                    <a:pt x="295" y="493"/>
                  </a:cubicBezTo>
                  <a:cubicBezTo>
                    <a:pt x="295" y="493"/>
                    <a:pt x="295" y="493"/>
                    <a:pt x="295" y="492"/>
                  </a:cubicBezTo>
                  <a:cubicBezTo>
                    <a:pt x="297" y="492"/>
                    <a:pt x="300" y="492"/>
                    <a:pt x="303" y="492"/>
                  </a:cubicBezTo>
                  <a:cubicBezTo>
                    <a:pt x="307" y="494"/>
                    <a:pt x="312" y="495"/>
                    <a:pt x="317" y="496"/>
                  </a:cubicBezTo>
                  <a:cubicBezTo>
                    <a:pt x="320" y="498"/>
                    <a:pt x="322" y="499"/>
                    <a:pt x="325" y="500"/>
                  </a:cubicBezTo>
                  <a:close/>
                  <a:moveTo>
                    <a:pt x="261" y="489"/>
                  </a:moveTo>
                  <a:cubicBezTo>
                    <a:pt x="258" y="489"/>
                    <a:pt x="255" y="488"/>
                    <a:pt x="252" y="488"/>
                  </a:cubicBezTo>
                  <a:cubicBezTo>
                    <a:pt x="252" y="487"/>
                    <a:pt x="252" y="486"/>
                    <a:pt x="251" y="485"/>
                  </a:cubicBezTo>
                  <a:cubicBezTo>
                    <a:pt x="251" y="486"/>
                    <a:pt x="252" y="486"/>
                    <a:pt x="252" y="486"/>
                  </a:cubicBezTo>
                  <a:cubicBezTo>
                    <a:pt x="255" y="487"/>
                    <a:pt x="258" y="488"/>
                    <a:pt x="261" y="489"/>
                  </a:cubicBezTo>
                  <a:close/>
                  <a:moveTo>
                    <a:pt x="260" y="479"/>
                  </a:moveTo>
                  <a:cubicBezTo>
                    <a:pt x="261" y="479"/>
                    <a:pt x="261" y="479"/>
                    <a:pt x="261" y="479"/>
                  </a:cubicBezTo>
                  <a:cubicBezTo>
                    <a:pt x="269" y="483"/>
                    <a:pt x="276" y="486"/>
                    <a:pt x="284" y="490"/>
                  </a:cubicBezTo>
                  <a:cubicBezTo>
                    <a:pt x="280" y="490"/>
                    <a:pt x="277" y="490"/>
                    <a:pt x="273" y="490"/>
                  </a:cubicBezTo>
                  <a:cubicBezTo>
                    <a:pt x="270" y="486"/>
                    <a:pt x="265" y="482"/>
                    <a:pt x="260" y="479"/>
                  </a:cubicBezTo>
                  <a:close/>
                  <a:moveTo>
                    <a:pt x="268" y="475"/>
                  </a:moveTo>
                  <a:cubicBezTo>
                    <a:pt x="268" y="475"/>
                    <a:pt x="268" y="475"/>
                    <a:pt x="268" y="475"/>
                  </a:cubicBezTo>
                  <a:cubicBezTo>
                    <a:pt x="269" y="475"/>
                    <a:pt x="269" y="475"/>
                    <a:pt x="269" y="475"/>
                  </a:cubicBezTo>
                  <a:cubicBezTo>
                    <a:pt x="269" y="475"/>
                    <a:pt x="268" y="475"/>
                    <a:pt x="268" y="475"/>
                  </a:cubicBezTo>
                  <a:close/>
                  <a:moveTo>
                    <a:pt x="262" y="466"/>
                  </a:moveTo>
                  <a:cubicBezTo>
                    <a:pt x="265" y="466"/>
                    <a:pt x="267" y="466"/>
                    <a:pt x="270" y="466"/>
                  </a:cubicBezTo>
                  <a:cubicBezTo>
                    <a:pt x="273" y="468"/>
                    <a:pt x="277" y="469"/>
                    <a:pt x="280" y="471"/>
                  </a:cubicBezTo>
                  <a:cubicBezTo>
                    <a:pt x="279" y="471"/>
                    <a:pt x="277" y="471"/>
                    <a:pt x="276" y="471"/>
                  </a:cubicBezTo>
                  <a:cubicBezTo>
                    <a:pt x="274" y="471"/>
                    <a:pt x="271" y="471"/>
                    <a:pt x="269" y="472"/>
                  </a:cubicBezTo>
                  <a:cubicBezTo>
                    <a:pt x="267" y="470"/>
                    <a:pt x="264" y="468"/>
                    <a:pt x="262" y="466"/>
                  </a:cubicBezTo>
                  <a:close/>
                  <a:moveTo>
                    <a:pt x="361" y="459"/>
                  </a:moveTo>
                  <a:cubicBezTo>
                    <a:pt x="371" y="459"/>
                    <a:pt x="380" y="459"/>
                    <a:pt x="390" y="460"/>
                  </a:cubicBezTo>
                  <a:cubicBezTo>
                    <a:pt x="389" y="460"/>
                    <a:pt x="387" y="460"/>
                    <a:pt x="386" y="460"/>
                  </a:cubicBezTo>
                  <a:cubicBezTo>
                    <a:pt x="380" y="460"/>
                    <a:pt x="375" y="459"/>
                    <a:pt x="369" y="459"/>
                  </a:cubicBezTo>
                  <a:cubicBezTo>
                    <a:pt x="366" y="459"/>
                    <a:pt x="364" y="459"/>
                    <a:pt x="361" y="459"/>
                  </a:cubicBezTo>
                  <a:close/>
                  <a:moveTo>
                    <a:pt x="407" y="450"/>
                  </a:moveTo>
                  <a:cubicBezTo>
                    <a:pt x="418" y="450"/>
                    <a:pt x="428" y="452"/>
                    <a:pt x="439" y="454"/>
                  </a:cubicBezTo>
                  <a:cubicBezTo>
                    <a:pt x="429" y="454"/>
                    <a:pt x="419" y="454"/>
                    <a:pt x="409" y="452"/>
                  </a:cubicBezTo>
                  <a:cubicBezTo>
                    <a:pt x="407" y="451"/>
                    <a:pt x="405" y="451"/>
                    <a:pt x="404" y="450"/>
                  </a:cubicBezTo>
                  <a:cubicBezTo>
                    <a:pt x="405" y="450"/>
                    <a:pt x="406" y="450"/>
                    <a:pt x="407" y="450"/>
                  </a:cubicBezTo>
                  <a:close/>
                  <a:moveTo>
                    <a:pt x="418" y="448"/>
                  </a:moveTo>
                  <a:cubicBezTo>
                    <a:pt x="422" y="447"/>
                    <a:pt x="425" y="447"/>
                    <a:pt x="429" y="445"/>
                  </a:cubicBezTo>
                  <a:cubicBezTo>
                    <a:pt x="437" y="448"/>
                    <a:pt x="445" y="451"/>
                    <a:pt x="452" y="454"/>
                  </a:cubicBezTo>
                  <a:cubicBezTo>
                    <a:pt x="441" y="452"/>
                    <a:pt x="430" y="449"/>
                    <a:pt x="418" y="448"/>
                  </a:cubicBezTo>
                  <a:close/>
                  <a:moveTo>
                    <a:pt x="434" y="445"/>
                  </a:moveTo>
                  <a:cubicBezTo>
                    <a:pt x="436" y="445"/>
                    <a:pt x="437" y="445"/>
                    <a:pt x="439" y="445"/>
                  </a:cubicBezTo>
                  <a:cubicBezTo>
                    <a:pt x="442" y="445"/>
                    <a:pt x="445" y="445"/>
                    <a:pt x="448" y="445"/>
                  </a:cubicBezTo>
                  <a:cubicBezTo>
                    <a:pt x="449" y="447"/>
                    <a:pt x="450" y="449"/>
                    <a:pt x="451" y="451"/>
                  </a:cubicBezTo>
                  <a:cubicBezTo>
                    <a:pt x="446" y="449"/>
                    <a:pt x="440" y="447"/>
                    <a:pt x="434" y="445"/>
                  </a:cubicBezTo>
                  <a:close/>
                  <a:moveTo>
                    <a:pt x="452" y="444"/>
                  </a:moveTo>
                  <a:cubicBezTo>
                    <a:pt x="454" y="444"/>
                    <a:pt x="456" y="444"/>
                    <a:pt x="458" y="444"/>
                  </a:cubicBezTo>
                  <a:cubicBezTo>
                    <a:pt x="457" y="447"/>
                    <a:pt x="457" y="450"/>
                    <a:pt x="456" y="454"/>
                  </a:cubicBezTo>
                  <a:cubicBezTo>
                    <a:pt x="456" y="453"/>
                    <a:pt x="456" y="453"/>
                    <a:pt x="455" y="453"/>
                  </a:cubicBezTo>
                  <a:cubicBezTo>
                    <a:pt x="455" y="453"/>
                    <a:pt x="454" y="452"/>
                    <a:pt x="453" y="452"/>
                  </a:cubicBezTo>
                  <a:cubicBezTo>
                    <a:pt x="453" y="450"/>
                    <a:pt x="453" y="448"/>
                    <a:pt x="452" y="444"/>
                  </a:cubicBezTo>
                  <a:close/>
                  <a:moveTo>
                    <a:pt x="465" y="463"/>
                  </a:moveTo>
                  <a:cubicBezTo>
                    <a:pt x="465" y="462"/>
                    <a:pt x="466" y="462"/>
                    <a:pt x="466" y="462"/>
                  </a:cubicBezTo>
                  <a:cubicBezTo>
                    <a:pt x="467" y="463"/>
                    <a:pt x="467" y="463"/>
                    <a:pt x="468" y="463"/>
                  </a:cubicBezTo>
                  <a:cubicBezTo>
                    <a:pt x="467" y="463"/>
                    <a:pt x="466" y="463"/>
                    <a:pt x="465" y="463"/>
                  </a:cubicBezTo>
                  <a:close/>
                  <a:moveTo>
                    <a:pt x="464" y="463"/>
                  </a:moveTo>
                  <a:cubicBezTo>
                    <a:pt x="464" y="463"/>
                    <a:pt x="463" y="463"/>
                    <a:pt x="463" y="463"/>
                  </a:cubicBezTo>
                  <a:cubicBezTo>
                    <a:pt x="463" y="463"/>
                    <a:pt x="464" y="463"/>
                    <a:pt x="464" y="463"/>
                  </a:cubicBezTo>
                  <a:close/>
                  <a:moveTo>
                    <a:pt x="125" y="349"/>
                  </a:moveTo>
                  <a:cubicBezTo>
                    <a:pt x="127" y="350"/>
                    <a:pt x="129" y="351"/>
                    <a:pt x="131" y="352"/>
                  </a:cubicBezTo>
                  <a:cubicBezTo>
                    <a:pt x="135" y="354"/>
                    <a:pt x="139" y="357"/>
                    <a:pt x="143" y="359"/>
                  </a:cubicBezTo>
                  <a:cubicBezTo>
                    <a:pt x="144" y="359"/>
                    <a:pt x="144" y="360"/>
                    <a:pt x="145" y="360"/>
                  </a:cubicBezTo>
                  <a:cubicBezTo>
                    <a:pt x="147" y="362"/>
                    <a:pt x="149" y="364"/>
                    <a:pt x="151" y="366"/>
                  </a:cubicBezTo>
                  <a:cubicBezTo>
                    <a:pt x="151" y="366"/>
                    <a:pt x="150" y="366"/>
                    <a:pt x="150" y="367"/>
                  </a:cubicBezTo>
                  <a:cubicBezTo>
                    <a:pt x="148" y="368"/>
                    <a:pt x="147" y="368"/>
                    <a:pt x="146" y="369"/>
                  </a:cubicBezTo>
                  <a:cubicBezTo>
                    <a:pt x="140" y="363"/>
                    <a:pt x="133" y="357"/>
                    <a:pt x="125" y="349"/>
                  </a:cubicBezTo>
                  <a:close/>
                  <a:moveTo>
                    <a:pt x="96" y="304"/>
                  </a:moveTo>
                  <a:cubicBezTo>
                    <a:pt x="100" y="307"/>
                    <a:pt x="104" y="310"/>
                    <a:pt x="107" y="313"/>
                  </a:cubicBezTo>
                  <a:cubicBezTo>
                    <a:pt x="105" y="312"/>
                    <a:pt x="103" y="311"/>
                    <a:pt x="101" y="310"/>
                  </a:cubicBezTo>
                  <a:cubicBezTo>
                    <a:pt x="98" y="307"/>
                    <a:pt x="95" y="304"/>
                    <a:pt x="93" y="302"/>
                  </a:cubicBezTo>
                  <a:cubicBezTo>
                    <a:pt x="94" y="302"/>
                    <a:pt x="95" y="303"/>
                    <a:pt x="96" y="304"/>
                  </a:cubicBezTo>
                  <a:close/>
                  <a:moveTo>
                    <a:pt x="131" y="336"/>
                  </a:moveTo>
                  <a:cubicBezTo>
                    <a:pt x="131" y="336"/>
                    <a:pt x="131" y="336"/>
                    <a:pt x="131" y="336"/>
                  </a:cubicBezTo>
                  <a:cubicBezTo>
                    <a:pt x="129" y="334"/>
                    <a:pt x="128" y="333"/>
                    <a:pt x="126" y="332"/>
                  </a:cubicBezTo>
                  <a:cubicBezTo>
                    <a:pt x="122" y="328"/>
                    <a:pt x="117" y="324"/>
                    <a:pt x="112" y="320"/>
                  </a:cubicBezTo>
                  <a:cubicBezTo>
                    <a:pt x="111" y="319"/>
                    <a:pt x="110" y="318"/>
                    <a:pt x="109" y="317"/>
                  </a:cubicBezTo>
                  <a:cubicBezTo>
                    <a:pt x="109" y="317"/>
                    <a:pt x="108" y="316"/>
                    <a:pt x="108" y="316"/>
                  </a:cubicBezTo>
                  <a:cubicBezTo>
                    <a:pt x="110" y="317"/>
                    <a:pt x="113" y="318"/>
                    <a:pt x="116" y="320"/>
                  </a:cubicBezTo>
                  <a:cubicBezTo>
                    <a:pt x="121" y="325"/>
                    <a:pt x="127" y="330"/>
                    <a:pt x="131" y="336"/>
                  </a:cubicBezTo>
                  <a:close/>
                  <a:moveTo>
                    <a:pt x="64" y="286"/>
                  </a:moveTo>
                  <a:cubicBezTo>
                    <a:pt x="65" y="287"/>
                    <a:pt x="65" y="288"/>
                    <a:pt x="66" y="289"/>
                  </a:cubicBezTo>
                  <a:cubicBezTo>
                    <a:pt x="65" y="288"/>
                    <a:pt x="65" y="288"/>
                    <a:pt x="64" y="288"/>
                  </a:cubicBezTo>
                  <a:cubicBezTo>
                    <a:pt x="64" y="287"/>
                    <a:pt x="64" y="287"/>
                    <a:pt x="63" y="287"/>
                  </a:cubicBezTo>
                  <a:cubicBezTo>
                    <a:pt x="63" y="287"/>
                    <a:pt x="63" y="287"/>
                    <a:pt x="63" y="287"/>
                  </a:cubicBezTo>
                  <a:cubicBezTo>
                    <a:pt x="64" y="286"/>
                    <a:pt x="64" y="286"/>
                    <a:pt x="64" y="286"/>
                  </a:cubicBezTo>
                  <a:close/>
                  <a:moveTo>
                    <a:pt x="104" y="321"/>
                  </a:moveTo>
                  <a:cubicBezTo>
                    <a:pt x="106" y="323"/>
                    <a:pt x="109" y="325"/>
                    <a:pt x="111" y="327"/>
                  </a:cubicBezTo>
                  <a:cubicBezTo>
                    <a:pt x="108" y="325"/>
                    <a:pt x="106" y="324"/>
                    <a:pt x="103" y="322"/>
                  </a:cubicBezTo>
                  <a:cubicBezTo>
                    <a:pt x="102" y="321"/>
                    <a:pt x="101" y="320"/>
                    <a:pt x="99" y="319"/>
                  </a:cubicBezTo>
                  <a:cubicBezTo>
                    <a:pt x="100" y="319"/>
                    <a:pt x="101" y="319"/>
                    <a:pt x="101" y="319"/>
                  </a:cubicBezTo>
                  <a:cubicBezTo>
                    <a:pt x="102" y="319"/>
                    <a:pt x="103" y="320"/>
                    <a:pt x="104" y="321"/>
                  </a:cubicBezTo>
                  <a:close/>
                  <a:moveTo>
                    <a:pt x="120" y="345"/>
                  </a:moveTo>
                  <a:cubicBezTo>
                    <a:pt x="118" y="343"/>
                    <a:pt x="115" y="340"/>
                    <a:pt x="112" y="338"/>
                  </a:cubicBezTo>
                  <a:cubicBezTo>
                    <a:pt x="115" y="340"/>
                    <a:pt x="118" y="342"/>
                    <a:pt x="122" y="345"/>
                  </a:cubicBezTo>
                  <a:cubicBezTo>
                    <a:pt x="121" y="345"/>
                    <a:pt x="121" y="345"/>
                    <a:pt x="121" y="345"/>
                  </a:cubicBezTo>
                  <a:lnTo>
                    <a:pt x="120" y="345"/>
                  </a:lnTo>
                  <a:close/>
                  <a:moveTo>
                    <a:pt x="68" y="287"/>
                  </a:moveTo>
                  <a:cubicBezTo>
                    <a:pt x="73" y="290"/>
                    <a:pt x="77" y="293"/>
                    <a:pt x="82" y="295"/>
                  </a:cubicBezTo>
                  <a:cubicBezTo>
                    <a:pt x="85" y="298"/>
                    <a:pt x="89" y="302"/>
                    <a:pt x="93" y="305"/>
                  </a:cubicBezTo>
                  <a:cubicBezTo>
                    <a:pt x="93" y="305"/>
                    <a:pt x="94" y="306"/>
                    <a:pt x="94" y="306"/>
                  </a:cubicBezTo>
                  <a:cubicBezTo>
                    <a:pt x="94" y="306"/>
                    <a:pt x="93" y="306"/>
                    <a:pt x="93" y="306"/>
                  </a:cubicBezTo>
                  <a:cubicBezTo>
                    <a:pt x="89" y="303"/>
                    <a:pt x="86" y="301"/>
                    <a:pt x="82" y="299"/>
                  </a:cubicBezTo>
                  <a:cubicBezTo>
                    <a:pt x="82" y="298"/>
                    <a:pt x="82" y="297"/>
                    <a:pt x="81" y="296"/>
                  </a:cubicBezTo>
                  <a:cubicBezTo>
                    <a:pt x="78" y="294"/>
                    <a:pt x="74" y="293"/>
                    <a:pt x="71" y="291"/>
                  </a:cubicBezTo>
                  <a:cubicBezTo>
                    <a:pt x="70" y="290"/>
                    <a:pt x="69" y="289"/>
                    <a:pt x="68" y="287"/>
                  </a:cubicBezTo>
                  <a:close/>
                  <a:moveTo>
                    <a:pt x="129" y="329"/>
                  </a:moveTo>
                  <a:cubicBezTo>
                    <a:pt x="132" y="332"/>
                    <a:pt x="135" y="335"/>
                    <a:pt x="138" y="339"/>
                  </a:cubicBezTo>
                  <a:cubicBezTo>
                    <a:pt x="137" y="338"/>
                    <a:pt x="137" y="338"/>
                    <a:pt x="137" y="338"/>
                  </a:cubicBezTo>
                  <a:cubicBezTo>
                    <a:pt x="134" y="335"/>
                    <a:pt x="132" y="332"/>
                    <a:pt x="129" y="329"/>
                  </a:cubicBezTo>
                  <a:close/>
                  <a:moveTo>
                    <a:pt x="141" y="342"/>
                  </a:moveTo>
                  <a:cubicBezTo>
                    <a:pt x="141" y="343"/>
                    <a:pt x="142" y="344"/>
                    <a:pt x="142" y="344"/>
                  </a:cubicBezTo>
                  <a:cubicBezTo>
                    <a:pt x="142" y="344"/>
                    <a:pt x="142" y="344"/>
                    <a:pt x="142" y="344"/>
                  </a:cubicBezTo>
                  <a:cubicBezTo>
                    <a:pt x="142" y="344"/>
                    <a:pt x="142" y="344"/>
                    <a:pt x="142" y="344"/>
                  </a:cubicBezTo>
                  <a:cubicBezTo>
                    <a:pt x="141" y="343"/>
                    <a:pt x="140" y="342"/>
                    <a:pt x="139" y="341"/>
                  </a:cubicBezTo>
                  <a:cubicBezTo>
                    <a:pt x="140" y="341"/>
                    <a:pt x="140" y="341"/>
                    <a:pt x="140" y="341"/>
                  </a:cubicBezTo>
                  <a:cubicBezTo>
                    <a:pt x="140" y="341"/>
                    <a:pt x="141" y="342"/>
                    <a:pt x="141" y="342"/>
                  </a:cubicBezTo>
                  <a:close/>
                  <a:moveTo>
                    <a:pt x="167" y="375"/>
                  </a:moveTo>
                  <a:cubicBezTo>
                    <a:pt x="168" y="376"/>
                    <a:pt x="169" y="377"/>
                    <a:pt x="170" y="378"/>
                  </a:cubicBezTo>
                  <a:cubicBezTo>
                    <a:pt x="169" y="378"/>
                    <a:pt x="169" y="378"/>
                    <a:pt x="168" y="378"/>
                  </a:cubicBezTo>
                  <a:cubicBezTo>
                    <a:pt x="168" y="378"/>
                    <a:pt x="168" y="378"/>
                    <a:pt x="168" y="378"/>
                  </a:cubicBezTo>
                  <a:cubicBezTo>
                    <a:pt x="168" y="377"/>
                    <a:pt x="168" y="377"/>
                    <a:pt x="168" y="377"/>
                  </a:cubicBezTo>
                  <a:cubicBezTo>
                    <a:pt x="168" y="377"/>
                    <a:pt x="167" y="377"/>
                    <a:pt x="167" y="377"/>
                  </a:cubicBezTo>
                  <a:cubicBezTo>
                    <a:pt x="166" y="377"/>
                    <a:pt x="165" y="376"/>
                    <a:pt x="165" y="375"/>
                  </a:cubicBezTo>
                  <a:cubicBezTo>
                    <a:pt x="164" y="374"/>
                    <a:pt x="164" y="374"/>
                    <a:pt x="164" y="374"/>
                  </a:cubicBezTo>
                  <a:cubicBezTo>
                    <a:pt x="163" y="375"/>
                    <a:pt x="163" y="375"/>
                    <a:pt x="163" y="375"/>
                  </a:cubicBezTo>
                  <a:cubicBezTo>
                    <a:pt x="162" y="375"/>
                    <a:pt x="162" y="375"/>
                    <a:pt x="161" y="376"/>
                  </a:cubicBezTo>
                  <a:cubicBezTo>
                    <a:pt x="160" y="373"/>
                    <a:pt x="159" y="371"/>
                    <a:pt x="158" y="369"/>
                  </a:cubicBezTo>
                  <a:cubicBezTo>
                    <a:pt x="160" y="369"/>
                    <a:pt x="161" y="370"/>
                    <a:pt x="163" y="371"/>
                  </a:cubicBezTo>
                  <a:cubicBezTo>
                    <a:pt x="164" y="372"/>
                    <a:pt x="165" y="373"/>
                    <a:pt x="167" y="375"/>
                  </a:cubicBezTo>
                  <a:close/>
                  <a:moveTo>
                    <a:pt x="405" y="388"/>
                  </a:moveTo>
                  <a:cubicBezTo>
                    <a:pt x="391" y="388"/>
                    <a:pt x="377" y="387"/>
                    <a:pt x="363" y="387"/>
                  </a:cubicBezTo>
                  <a:cubicBezTo>
                    <a:pt x="366" y="386"/>
                    <a:pt x="369" y="386"/>
                    <a:pt x="372" y="386"/>
                  </a:cubicBezTo>
                  <a:cubicBezTo>
                    <a:pt x="379" y="386"/>
                    <a:pt x="387" y="386"/>
                    <a:pt x="395" y="387"/>
                  </a:cubicBezTo>
                  <a:cubicBezTo>
                    <a:pt x="395" y="387"/>
                    <a:pt x="395" y="387"/>
                    <a:pt x="396" y="387"/>
                  </a:cubicBezTo>
                  <a:cubicBezTo>
                    <a:pt x="399" y="387"/>
                    <a:pt x="402" y="388"/>
                    <a:pt x="405" y="388"/>
                  </a:cubicBezTo>
                  <a:close/>
                  <a:moveTo>
                    <a:pt x="164" y="378"/>
                  </a:moveTo>
                  <a:cubicBezTo>
                    <a:pt x="163" y="378"/>
                    <a:pt x="163" y="378"/>
                    <a:pt x="162" y="378"/>
                  </a:cubicBezTo>
                  <a:cubicBezTo>
                    <a:pt x="163" y="378"/>
                    <a:pt x="163" y="378"/>
                    <a:pt x="163" y="377"/>
                  </a:cubicBezTo>
                  <a:cubicBezTo>
                    <a:pt x="164" y="378"/>
                    <a:pt x="164" y="378"/>
                    <a:pt x="164" y="378"/>
                  </a:cubicBezTo>
                  <a:close/>
                  <a:moveTo>
                    <a:pt x="154" y="377"/>
                  </a:moveTo>
                  <a:cubicBezTo>
                    <a:pt x="152" y="375"/>
                    <a:pt x="150" y="373"/>
                    <a:pt x="148" y="371"/>
                  </a:cubicBezTo>
                  <a:cubicBezTo>
                    <a:pt x="149" y="370"/>
                    <a:pt x="150" y="370"/>
                    <a:pt x="151" y="369"/>
                  </a:cubicBezTo>
                  <a:cubicBezTo>
                    <a:pt x="152" y="368"/>
                    <a:pt x="153" y="368"/>
                    <a:pt x="153" y="367"/>
                  </a:cubicBezTo>
                  <a:cubicBezTo>
                    <a:pt x="154" y="368"/>
                    <a:pt x="155" y="368"/>
                    <a:pt x="155" y="369"/>
                  </a:cubicBezTo>
                  <a:cubicBezTo>
                    <a:pt x="157" y="372"/>
                    <a:pt x="158" y="374"/>
                    <a:pt x="159" y="377"/>
                  </a:cubicBezTo>
                  <a:cubicBezTo>
                    <a:pt x="158" y="377"/>
                    <a:pt x="158" y="377"/>
                    <a:pt x="157" y="378"/>
                  </a:cubicBezTo>
                  <a:cubicBezTo>
                    <a:pt x="156" y="378"/>
                    <a:pt x="155" y="377"/>
                    <a:pt x="154" y="377"/>
                  </a:cubicBezTo>
                  <a:close/>
                  <a:moveTo>
                    <a:pt x="132" y="360"/>
                  </a:moveTo>
                  <a:cubicBezTo>
                    <a:pt x="130" y="358"/>
                    <a:pt x="128" y="356"/>
                    <a:pt x="126" y="354"/>
                  </a:cubicBezTo>
                  <a:cubicBezTo>
                    <a:pt x="129" y="356"/>
                    <a:pt x="131" y="359"/>
                    <a:pt x="133" y="361"/>
                  </a:cubicBezTo>
                  <a:cubicBezTo>
                    <a:pt x="133" y="360"/>
                    <a:pt x="132" y="360"/>
                    <a:pt x="132" y="360"/>
                  </a:cubicBezTo>
                  <a:close/>
                  <a:moveTo>
                    <a:pt x="102" y="337"/>
                  </a:moveTo>
                  <a:cubicBezTo>
                    <a:pt x="99" y="336"/>
                    <a:pt x="96" y="335"/>
                    <a:pt x="93" y="333"/>
                  </a:cubicBezTo>
                  <a:cubicBezTo>
                    <a:pt x="85" y="326"/>
                    <a:pt x="78" y="319"/>
                    <a:pt x="70" y="312"/>
                  </a:cubicBezTo>
                  <a:cubicBezTo>
                    <a:pt x="83" y="320"/>
                    <a:pt x="94" y="329"/>
                    <a:pt x="102" y="337"/>
                  </a:cubicBezTo>
                  <a:close/>
                  <a:moveTo>
                    <a:pt x="67" y="308"/>
                  </a:moveTo>
                  <a:cubicBezTo>
                    <a:pt x="70" y="309"/>
                    <a:pt x="73" y="310"/>
                    <a:pt x="76" y="311"/>
                  </a:cubicBezTo>
                  <a:cubicBezTo>
                    <a:pt x="79" y="313"/>
                    <a:pt x="82" y="316"/>
                    <a:pt x="85" y="318"/>
                  </a:cubicBezTo>
                  <a:cubicBezTo>
                    <a:pt x="84" y="318"/>
                    <a:pt x="84" y="318"/>
                    <a:pt x="84" y="318"/>
                  </a:cubicBezTo>
                  <a:cubicBezTo>
                    <a:pt x="79" y="315"/>
                    <a:pt x="74" y="312"/>
                    <a:pt x="69" y="308"/>
                  </a:cubicBezTo>
                  <a:cubicBezTo>
                    <a:pt x="68" y="308"/>
                    <a:pt x="68" y="308"/>
                    <a:pt x="67" y="308"/>
                  </a:cubicBezTo>
                  <a:close/>
                  <a:moveTo>
                    <a:pt x="158" y="354"/>
                  </a:moveTo>
                  <a:cubicBezTo>
                    <a:pt x="160" y="355"/>
                    <a:pt x="162" y="356"/>
                    <a:pt x="163" y="357"/>
                  </a:cubicBezTo>
                  <a:cubicBezTo>
                    <a:pt x="163" y="357"/>
                    <a:pt x="163" y="357"/>
                    <a:pt x="162" y="357"/>
                  </a:cubicBezTo>
                  <a:cubicBezTo>
                    <a:pt x="161" y="356"/>
                    <a:pt x="160" y="355"/>
                    <a:pt x="158" y="354"/>
                  </a:cubicBezTo>
                  <a:close/>
                  <a:moveTo>
                    <a:pt x="481" y="424"/>
                  </a:moveTo>
                  <a:cubicBezTo>
                    <a:pt x="478" y="430"/>
                    <a:pt x="474" y="436"/>
                    <a:pt x="472" y="442"/>
                  </a:cubicBezTo>
                  <a:cubicBezTo>
                    <a:pt x="472" y="442"/>
                    <a:pt x="472" y="442"/>
                    <a:pt x="472" y="441"/>
                  </a:cubicBezTo>
                  <a:cubicBezTo>
                    <a:pt x="472" y="440"/>
                    <a:pt x="472" y="439"/>
                    <a:pt x="471" y="437"/>
                  </a:cubicBezTo>
                  <a:cubicBezTo>
                    <a:pt x="472" y="434"/>
                    <a:pt x="472" y="430"/>
                    <a:pt x="472" y="426"/>
                  </a:cubicBezTo>
                  <a:cubicBezTo>
                    <a:pt x="472" y="425"/>
                    <a:pt x="472" y="425"/>
                    <a:pt x="472" y="425"/>
                  </a:cubicBezTo>
                  <a:cubicBezTo>
                    <a:pt x="472" y="425"/>
                    <a:pt x="472" y="425"/>
                    <a:pt x="472" y="425"/>
                  </a:cubicBezTo>
                  <a:cubicBezTo>
                    <a:pt x="472" y="425"/>
                    <a:pt x="472" y="425"/>
                    <a:pt x="472" y="425"/>
                  </a:cubicBezTo>
                  <a:cubicBezTo>
                    <a:pt x="472" y="423"/>
                    <a:pt x="472" y="422"/>
                    <a:pt x="472" y="420"/>
                  </a:cubicBezTo>
                  <a:cubicBezTo>
                    <a:pt x="474" y="419"/>
                    <a:pt x="475" y="418"/>
                    <a:pt x="477" y="417"/>
                  </a:cubicBezTo>
                  <a:cubicBezTo>
                    <a:pt x="479" y="419"/>
                    <a:pt x="480" y="421"/>
                    <a:pt x="481" y="424"/>
                  </a:cubicBezTo>
                  <a:close/>
                  <a:moveTo>
                    <a:pt x="462" y="441"/>
                  </a:moveTo>
                  <a:cubicBezTo>
                    <a:pt x="462" y="441"/>
                    <a:pt x="462" y="441"/>
                    <a:pt x="462" y="441"/>
                  </a:cubicBezTo>
                  <a:cubicBezTo>
                    <a:pt x="462" y="441"/>
                    <a:pt x="462" y="441"/>
                    <a:pt x="462" y="441"/>
                  </a:cubicBezTo>
                  <a:cubicBezTo>
                    <a:pt x="462" y="441"/>
                    <a:pt x="462" y="441"/>
                    <a:pt x="462" y="441"/>
                  </a:cubicBezTo>
                  <a:close/>
                  <a:moveTo>
                    <a:pt x="463" y="439"/>
                  </a:moveTo>
                  <a:cubicBezTo>
                    <a:pt x="463" y="437"/>
                    <a:pt x="464" y="436"/>
                    <a:pt x="465" y="435"/>
                  </a:cubicBezTo>
                  <a:cubicBezTo>
                    <a:pt x="465" y="436"/>
                    <a:pt x="465" y="436"/>
                    <a:pt x="465" y="437"/>
                  </a:cubicBezTo>
                  <a:cubicBezTo>
                    <a:pt x="465" y="438"/>
                    <a:pt x="465" y="440"/>
                    <a:pt x="465" y="441"/>
                  </a:cubicBezTo>
                  <a:cubicBezTo>
                    <a:pt x="464" y="440"/>
                    <a:pt x="464" y="439"/>
                    <a:pt x="463" y="439"/>
                  </a:cubicBezTo>
                  <a:close/>
                  <a:moveTo>
                    <a:pt x="467" y="455"/>
                  </a:moveTo>
                  <a:cubicBezTo>
                    <a:pt x="467" y="455"/>
                    <a:pt x="467" y="454"/>
                    <a:pt x="467" y="453"/>
                  </a:cubicBezTo>
                  <a:cubicBezTo>
                    <a:pt x="468" y="454"/>
                    <a:pt x="468" y="454"/>
                    <a:pt x="468" y="454"/>
                  </a:cubicBezTo>
                  <a:cubicBezTo>
                    <a:pt x="468" y="453"/>
                    <a:pt x="468" y="453"/>
                    <a:pt x="468" y="453"/>
                  </a:cubicBezTo>
                  <a:cubicBezTo>
                    <a:pt x="468" y="453"/>
                    <a:pt x="468" y="453"/>
                    <a:pt x="468" y="453"/>
                  </a:cubicBezTo>
                  <a:cubicBezTo>
                    <a:pt x="468" y="454"/>
                    <a:pt x="467" y="455"/>
                    <a:pt x="467" y="455"/>
                  </a:cubicBezTo>
                  <a:cubicBezTo>
                    <a:pt x="467" y="455"/>
                    <a:pt x="467" y="455"/>
                    <a:pt x="467" y="455"/>
                  </a:cubicBezTo>
                  <a:close/>
                  <a:moveTo>
                    <a:pt x="467" y="437"/>
                  </a:moveTo>
                  <a:cubicBezTo>
                    <a:pt x="467" y="435"/>
                    <a:pt x="468" y="433"/>
                    <a:pt x="468" y="431"/>
                  </a:cubicBezTo>
                  <a:cubicBezTo>
                    <a:pt x="468" y="432"/>
                    <a:pt x="468" y="433"/>
                    <a:pt x="468" y="433"/>
                  </a:cubicBezTo>
                  <a:cubicBezTo>
                    <a:pt x="468" y="435"/>
                    <a:pt x="468" y="437"/>
                    <a:pt x="468" y="439"/>
                  </a:cubicBezTo>
                  <a:cubicBezTo>
                    <a:pt x="468" y="438"/>
                    <a:pt x="467" y="438"/>
                    <a:pt x="467" y="437"/>
                  </a:cubicBezTo>
                  <a:close/>
                  <a:moveTo>
                    <a:pt x="469" y="425"/>
                  </a:moveTo>
                  <a:cubicBezTo>
                    <a:pt x="469" y="425"/>
                    <a:pt x="469" y="425"/>
                    <a:pt x="469" y="425"/>
                  </a:cubicBezTo>
                  <a:cubicBezTo>
                    <a:pt x="469" y="425"/>
                    <a:pt x="469" y="425"/>
                    <a:pt x="469" y="425"/>
                  </a:cubicBezTo>
                  <a:cubicBezTo>
                    <a:pt x="469" y="424"/>
                    <a:pt x="469" y="424"/>
                    <a:pt x="469" y="424"/>
                  </a:cubicBezTo>
                  <a:cubicBezTo>
                    <a:pt x="469" y="424"/>
                    <a:pt x="469" y="425"/>
                    <a:pt x="469" y="425"/>
                  </a:cubicBezTo>
                  <a:cubicBezTo>
                    <a:pt x="469" y="425"/>
                    <a:pt x="469" y="425"/>
                    <a:pt x="469" y="425"/>
                  </a:cubicBezTo>
                  <a:cubicBezTo>
                    <a:pt x="469" y="425"/>
                    <a:pt x="469" y="425"/>
                    <a:pt x="469" y="425"/>
                  </a:cubicBezTo>
                  <a:close/>
                  <a:moveTo>
                    <a:pt x="455" y="427"/>
                  </a:moveTo>
                  <a:cubicBezTo>
                    <a:pt x="455" y="426"/>
                    <a:pt x="456" y="426"/>
                    <a:pt x="456" y="425"/>
                  </a:cubicBezTo>
                  <a:cubicBezTo>
                    <a:pt x="456" y="425"/>
                    <a:pt x="457" y="426"/>
                    <a:pt x="458" y="426"/>
                  </a:cubicBezTo>
                  <a:cubicBezTo>
                    <a:pt x="461" y="426"/>
                    <a:pt x="464" y="426"/>
                    <a:pt x="466" y="427"/>
                  </a:cubicBezTo>
                  <a:cubicBezTo>
                    <a:pt x="466" y="428"/>
                    <a:pt x="466" y="429"/>
                    <a:pt x="466" y="430"/>
                  </a:cubicBezTo>
                  <a:cubicBezTo>
                    <a:pt x="465" y="431"/>
                    <a:pt x="464" y="432"/>
                    <a:pt x="463" y="433"/>
                  </a:cubicBezTo>
                  <a:cubicBezTo>
                    <a:pt x="461" y="431"/>
                    <a:pt x="458" y="428"/>
                    <a:pt x="455" y="427"/>
                  </a:cubicBezTo>
                  <a:close/>
                  <a:moveTo>
                    <a:pt x="408" y="413"/>
                  </a:moveTo>
                  <a:cubicBezTo>
                    <a:pt x="420" y="415"/>
                    <a:pt x="432" y="416"/>
                    <a:pt x="444" y="417"/>
                  </a:cubicBezTo>
                  <a:cubicBezTo>
                    <a:pt x="442" y="417"/>
                    <a:pt x="440" y="418"/>
                    <a:pt x="438" y="418"/>
                  </a:cubicBezTo>
                  <a:cubicBezTo>
                    <a:pt x="432" y="417"/>
                    <a:pt x="425" y="417"/>
                    <a:pt x="418" y="416"/>
                  </a:cubicBezTo>
                  <a:cubicBezTo>
                    <a:pt x="415" y="415"/>
                    <a:pt x="411" y="414"/>
                    <a:pt x="408" y="413"/>
                  </a:cubicBezTo>
                  <a:close/>
                  <a:moveTo>
                    <a:pt x="463" y="424"/>
                  </a:moveTo>
                  <a:cubicBezTo>
                    <a:pt x="464" y="423"/>
                    <a:pt x="466" y="423"/>
                    <a:pt x="467" y="423"/>
                  </a:cubicBezTo>
                  <a:cubicBezTo>
                    <a:pt x="467" y="423"/>
                    <a:pt x="467" y="424"/>
                    <a:pt x="467" y="424"/>
                  </a:cubicBezTo>
                  <a:cubicBezTo>
                    <a:pt x="467" y="424"/>
                    <a:pt x="467" y="424"/>
                    <a:pt x="467" y="424"/>
                  </a:cubicBezTo>
                  <a:cubicBezTo>
                    <a:pt x="467" y="425"/>
                    <a:pt x="467" y="425"/>
                    <a:pt x="467" y="425"/>
                  </a:cubicBezTo>
                  <a:cubicBezTo>
                    <a:pt x="466" y="424"/>
                    <a:pt x="464" y="424"/>
                    <a:pt x="463" y="424"/>
                  </a:cubicBezTo>
                  <a:close/>
                  <a:moveTo>
                    <a:pt x="478" y="445"/>
                  </a:moveTo>
                  <a:cubicBezTo>
                    <a:pt x="479" y="441"/>
                    <a:pt x="480" y="437"/>
                    <a:pt x="481" y="433"/>
                  </a:cubicBezTo>
                  <a:cubicBezTo>
                    <a:pt x="479" y="433"/>
                    <a:pt x="479" y="433"/>
                    <a:pt x="479" y="433"/>
                  </a:cubicBezTo>
                  <a:cubicBezTo>
                    <a:pt x="480" y="431"/>
                    <a:pt x="481" y="429"/>
                    <a:pt x="482" y="427"/>
                  </a:cubicBezTo>
                  <a:cubicBezTo>
                    <a:pt x="484" y="433"/>
                    <a:pt x="482" y="440"/>
                    <a:pt x="478" y="445"/>
                  </a:cubicBezTo>
                  <a:close/>
                  <a:moveTo>
                    <a:pt x="481" y="454"/>
                  </a:moveTo>
                  <a:cubicBezTo>
                    <a:pt x="479" y="457"/>
                    <a:pt x="478" y="459"/>
                    <a:pt x="476" y="462"/>
                  </a:cubicBezTo>
                  <a:cubicBezTo>
                    <a:pt x="476" y="460"/>
                    <a:pt x="476" y="459"/>
                    <a:pt x="476" y="458"/>
                  </a:cubicBezTo>
                  <a:cubicBezTo>
                    <a:pt x="478" y="457"/>
                    <a:pt x="479" y="455"/>
                    <a:pt x="481" y="454"/>
                  </a:cubicBezTo>
                  <a:close/>
                  <a:moveTo>
                    <a:pt x="475" y="450"/>
                  </a:moveTo>
                  <a:cubicBezTo>
                    <a:pt x="473" y="453"/>
                    <a:pt x="471" y="454"/>
                    <a:pt x="470" y="456"/>
                  </a:cubicBezTo>
                  <a:cubicBezTo>
                    <a:pt x="470" y="456"/>
                    <a:pt x="470" y="456"/>
                    <a:pt x="470" y="456"/>
                  </a:cubicBezTo>
                  <a:cubicBezTo>
                    <a:pt x="472" y="452"/>
                    <a:pt x="474" y="448"/>
                    <a:pt x="476" y="444"/>
                  </a:cubicBezTo>
                  <a:cubicBezTo>
                    <a:pt x="476" y="446"/>
                    <a:pt x="475" y="448"/>
                    <a:pt x="475" y="450"/>
                  </a:cubicBezTo>
                  <a:close/>
                  <a:moveTo>
                    <a:pt x="459" y="455"/>
                  </a:moveTo>
                  <a:cubicBezTo>
                    <a:pt x="459" y="451"/>
                    <a:pt x="460" y="447"/>
                    <a:pt x="461" y="444"/>
                  </a:cubicBezTo>
                  <a:cubicBezTo>
                    <a:pt x="462" y="444"/>
                    <a:pt x="463" y="444"/>
                    <a:pt x="465" y="443"/>
                  </a:cubicBezTo>
                  <a:cubicBezTo>
                    <a:pt x="465" y="443"/>
                    <a:pt x="465" y="443"/>
                    <a:pt x="465" y="443"/>
                  </a:cubicBezTo>
                  <a:cubicBezTo>
                    <a:pt x="466" y="444"/>
                    <a:pt x="466" y="446"/>
                    <a:pt x="466" y="447"/>
                  </a:cubicBezTo>
                  <a:cubicBezTo>
                    <a:pt x="465" y="450"/>
                    <a:pt x="465" y="454"/>
                    <a:pt x="464" y="458"/>
                  </a:cubicBezTo>
                  <a:cubicBezTo>
                    <a:pt x="463" y="457"/>
                    <a:pt x="461" y="456"/>
                    <a:pt x="459" y="455"/>
                  </a:cubicBezTo>
                  <a:close/>
                  <a:moveTo>
                    <a:pt x="453" y="431"/>
                  </a:moveTo>
                  <a:cubicBezTo>
                    <a:pt x="454" y="430"/>
                    <a:pt x="454" y="430"/>
                    <a:pt x="454" y="429"/>
                  </a:cubicBezTo>
                  <a:cubicBezTo>
                    <a:pt x="457" y="431"/>
                    <a:pt x="460" y="433"/>
                    <a:pt x="462" y="435"/>
                  </a:cubicBezTo>
                  <a:cubicBezTo>
                    <a:pt x="461" y="436"/>
                    <a:pt x="461" y="436"/>
                    <a:pt x="461" y="437"/>
                  </a:cubicBezTo>
                  <a:cubicBezTo>
                    <a:pt x="459" y="435"/>
                    <a:pt x="456" y="433"/>
                    <a:pt x="453" y="431"/>
                  </a:cubicBezTo>
                  <a:close/>
                  <a:moveTo>
                    <a:pt x="448" y="428"/>
                  </a:moveTo>
                  <a:cubicBezTo>
                    <a:pt x="446" y="427"/>
                    <a:pt x="445" y="426"/>
                    <a:pt x="443" y="425"/>
                  </a:cubicBezTo>
                  <a:cubicBezTo>
                    <a:pt x="444" y="426"/>
                    <a:pt x="444" y="426"/>
                    <a:pt x="445" y="426"/>
                  </a:cubicBezTo>
                  <a:cubicBezTo>
                    <a:pt x="446" y="426"/>
                    <a:pt x="447" y="426"/>
                    <a:pt x="448" y="426"/>
                  </a:cubicBezTo>
                  <a:cubicBezTo>
                    <a:pt x="448" y="426"/>
                    <a:pt x="448" y="427"/>
                    <a:pt x="448" y="428"/>
                  </a:cubicBezTo>
                  <a:close/>
                  <a:moveTo>
                    <a:pt x="379" y="405"/>
                  </a:moveTo>
                  <a:cubicBezTo>
                    <a:pt x="386" y="406"/>
                    <a:pt x="394" y="406"/>
                    <a:pt x="402" y="406"/>
                  </a:cubicBezTo>
                  <a:cubicBezTo>
                    <a:pt x="416" y="408"/>
                    <a:pt x="431" y="411"/>
                    <a:pt x="445" y="414"/>
                  </a:cubicBezTo>
                  <a:cubicBezTo>
                    <a:pt x="423" y="413"/>
                    <a:pt x="400" y="410"/>
                    <a:pt x="379" y="405"/>
                  </a:cubicBezTo>
                  <a:close/>
                  <a:moveTo>
                    <a:pt x="190" y="385"/>
                  </a:moveTo>
                  <a:cubicBezTo>
                    <a:pt x="185" y="385"/>
                    <a:pt x="181" y="385"/>
                    <a:pt x="176" y="385"/>
                  </a:cubicBezTo>
                  <a:cubicBezTo>
                    <a:pt x="176" y="385"/>
                    <a:pt x="176" y="384"/>
                    <a:pt x="175" y="384"/>
                  </a:cubicBezTo>
                  <a:cubicBezTo>
                    <a:pt x="176" y="384"/>
                    <a:pt x="176" y="384"/>
                    <a:pt x="176" y="384"/>
                  </a:cubicBezTo>
                  <a:cubicBezTo>
                    <a:pt x="180" y="384"/>
                    <a:pt x="185" y="385"/>
                    <a:pt x="190" y="385"/>
                  </a:cubicBezTo>
                  <a:close/>
                  <a:moveTo>
                    <a:pt x="172" y="385"/>
                  </a:moveTo>
                  <a:cubicBezTo>
                    <a:pt x="163" y="385"/>
                    <a:pt x="154" y="385"/>
                    <a:pt x="147" y="385"/>
                  </a:cubicBezTo>
                  <a:cubicBezTo>
                    <a:pt x="152" y="384"/>
                    <a:pt x="152" y="384"/>
                    <a:pt x="152" y="384"/>
                  </a:cubicBezTo>
                  <a:cubicBezTo>
                    <a:pt x="153" y="384"/>
                    <a:pt x="154" y="384"/>
                    <a:pt x="155" y="383"/>
                  </a:cubicBezTo>
                  <a:cubicBezTo>
                    <a:pt x="155" y="383"/>
                    <a:pt x="156" y="383"/>
                    <a:pt x="157" y="383"/>
                  </a:cubicBezTo>
                  <a:cubicBezTo>
                    <a:pt x="157" y="384"/>
                    <a:pt x="157" y="384"/>
                    <a:pt x="158" y="385"/>
                  </a:cubicBezTo>
                  <a:cubicBezTo>
                    <a:pt x="159" y="383"/>
                    <a:pt x="159" y="383"/>
                    <a:pt x="159" y="383"/>
                  </a:cubicBezTo>
                  <a:cubicBezTo>
                    <a:pt x="163" y="383"/>
                    <a:pt x="166" y="383"/>
                    <a:pt x="170" y="383"/>
                  </a:cubicBezTo>
                  <a:cubicBezTo>
                    <a:pt x="171" y="384"/>
                    <a:pt x="172" y="385"/>
                    <a:pt x="172" y="385"/>
                  </a:cubicBezTo>
                  <a:close/>
                  <a:moveTo>
                    <a:pt x="149" y="376"/>
                  </a:moveTo>
                  <a:cubicBezTo>
                    <a:pt x="147" y="375"/>
                    <a:pt x="146" y="374"/>
                    <a:pt x="144" y="373"/>
                  </a:cubicBezTo>
                  <a:cubicBezTo>
                    <a:pt x="144" y="373"/>
                    <a:pt x="144" y="373"/>
                    <a:pt x="144" y="373"/>
                  </a:cubicBezTo>
                  <a:cubicBezTo>
                    <a:pt x="144" y="373"/>
                    <a:pt x="144" y="373"/>
                    <a:pt x="144" y="373"/>
                  </a:cubicBezTo>
                  <a:cubicBezTo>
                    <a:pt x="145" y="373"/>
                    <a:pt x="146" y="374"/>
                    <a:pt x="147" y="375"/>
                  </a:cubicBezTo>
                  <a:cubicBezTo>
                    <a:pt x="147" y="374"/>
                    <a:pt x="147" y="374"/>
                    <a:pt x="147" y="374"/>
                  </a:cubicBezTo>
                  <a:cubicBezTo>
                    <a:pt x="148" y="375"/>
                    <a:pt x="148" y="375"/>
                    <a:pt x="149" y="376"/>
                  </a:cubicBezTo>
                  <a:close/>
                  <a:moveTo>
                    <a:pt x="136" y="368"/>
                  </a:moveTo>
                  <a:cubicBezTo>
                    <a:pt x="135" y="367"/>
                    <a:pt x="134" y="367"/>
                    <a:pt x="134" y="366"/>
                  </a:cubicBezTo>
                  <a:cubicBezTo>
                    <a:pt x="134" y="366"/>
                    <a:pt x="134" y="367"/>
                    <a:pt x="135" y="367"/>
                  </a:cubicBezTo>
                  <a:cubicBezTo>
                    <a:pt x="135" y="367"/>
                    <a:pt x="135" y="368"/>
                    <a:pt x="136" y="368"/>
                  </a:cubicBezTo>
                  <a:close/>
                  <a:moveTo>
                    <a:pt x="119" y="355"/>
                  </a:moveTo>
                  <a:cubicBezTo>
                    <a:pt x="113" y="350"/>
                    <a:pt x="108" y="345"/>
                    <a:pt x="102" y="340"/>
                  </a:cubicBezTo>
                  <a:cubicBezTo>
                    <a:pt x="103" y="341"/>
                    <a:pt x="105" y="341"/>
                    <a:pt x="106" y="342"/>
                  </a:cubicBezTo>
                  <a:cubicBezTo>
                    <a:pt x="108" y="340"/>
                    <a:pt x="108" y="340"/>
                    <a:pt x="108" y="340"/>
                  </a:cubicBezTo>
                  <a:cubicBezTo>
                    <a:pt x="106" y="338"/>
                    <a:pt x="104" y="336"/>
                    <a:pt x="102" y="334"/>
                  </a:cubicBezTo>
                  <a:cubicBezTo>
                    <a:pt x="111" y="342"/>
                    <a:pt x="118" y="350"/>
                    <a:pt x="126" y="358"/>
                  </a:cubicBezTo>
                  <a:cubicBezTo>
                    <a:pt x="125" y="357"/>
                    <a:pt x="124" y="357"/>
                    <a:pt x="123" y="357"/>
                  </a:cubicBezTo>
                  <a:cubicBezTo>
                    <a:pt x="122" y="356"/>
                    <a:pt x="121" y="355"/>
                    <a:pt x="119" y="355"/>
                  </a:cubicBezTo>
                  <a:close/>
                  <a:moveTo>
                    <a:pt x="43" y="298"/>
                  </a:moveTo>
                  <a:cubicBezTo>
                    <a:pt x="49" y="301"/>
                    <a:pt x="55" y="304"/>
                    <a:pt x="61" y="307"/>
                  </a:cubicBezTo>
                  <a:cubicBezTo>
                    <a:pt x="68" y="314"/>
                    <a:pt x="75" y="320"/>
                    <a:pt x="82" y="327"/>
                  </a:cubicBezTo>
                  <a:cubicBezTo>
                    <a:pt x="68" y="318"/>
                    <a:pt x="55" y="309"/>
                    <a:pt x="43" y="298"/>
                  </a:cubicBezTo>
                  <a:close/>
                  <a:moveTo>
                    <a:pt x="54" y="296"/>
                  </a:moveTo>
                  <a:cubicBezTo>
                    <a:pt x="54" y="296"/>
                    <a:pt x="55" y="295"/>
                    <a:pt x="55" y="295"/>
                  </a:cubicBezTo>
                  <a:cubicBezTo>
                    <a:pt x="60" y="298"/>
                    <a:pt x="65" y="302"/>
                    <a:pt x="70" y="306"/>
                  </a:cubicBezTo>
                  <a:cubicBezTo>
                    <a:pt x="66" y="305"/>
                    <a:pt x="62" y="303"/>
                    <a:pt x="59" y="301"/>
                  </a:cubicBezTo>
                  <a:cubicBezTo>
                    <a:pt x="57" y="299"/>
                    <a:pt x="56" y="298"/>
                    <a:pt x="54" y="296"/>
                  </a:cubicBezTo>
                  <a:close/>
                  <a:moveTo>
                    <a:pt x="52" y="294"/>
                  </a:moveTo>
                  <a:cubicBezTo>
                    <a:pt x="51" y="293"/>
                    <a:pt x="50" y="292"/>
                    <a:pt x="49" y="291"/>
                  </a:cubicBezTo>
                  <a:cubicBezTo>
                    <a:pt x="51" y="292"/>
                    <a:pt x="52" y="293"/>
                    <a:pt x="53" y="293"/>
                  </a:cubicBezTo>
                  <a:cubicBezTo>
                    <a:pt x="53" y="294"/>
                    <a:pt x="52" y="294"/>
                    <a:pt x="52" y="294"/>
                  </a:cubicBezTo>
                  <a:close/>
                  <a:moveTo>
                    <a:pt x="44" y="269"/>
                  </a:moveTo>
                  <a:cubicBezTo>
                    <a:pt x="45" y="270"/>
                    <a:pt x="47" y="271"/>
                    <a:pt x="49" y="272"/>
                  </a:cubicBezTo>
                  <a:cubicBezTo>
                    <a:pt x="48" y="272"/>
                    <a:pt x="48" y="272"/>
                    <a:pt x="47" y="272"/>
                  </a:cubicBezTo>
                  <a:cubicBezTo>
                    <a:pt x="46" y="271"/>
                    <a:pt x="45" y="270"/>
                    <a:pt x="44" y="269"/>
                  </a:cubicBezTo>
                  <a:close/>
                  <a:moveTo>
                    <a:pt x="141" y="337"/>
                  </a:moveTo>
                  <a:cubicBezTo>
                    <a:pt x="144" y="339"/>
                    <a:pt x="147" y="341"/>
                    <a:pt x="150" y="344"/>
                  </a:cubicBezTo>
                  <a:cubicBezTo>
                    <a:pt x="150" y="344"/>
                    <a:pt x="150" y="343"/>
                    <a:pt x="149" y="343"/>
                  </a:cubicBezTo>
                  <a:cubicBezTo>
                    <a:pt x="148" y="343"/>
                    <a:pt x="147" y="343"/>
                    <a:pt x="147" y="344"/>
                  </a:cubicBezTo>
                  <a:cubicBezTo>
                    <a:pt x="145" y="341"/>
                    <a:pt x="143" y="339"/>
                    <a:pt x="141" y="337"/>
                  </a:cubicBezTo>
                  <a:close/>
                  <a:moveTo>
                    <a:pt x="181" y="374"/>
                  </a:moveTo>
                  <a:cubicBezTo>
                    <a:pt x="181" y="374"/>
                    <a:pt x="181" y="375"/>
                    <a:pt x="180" y="375"/>
                  </a:cubicBezTo>
                  <a:cubicBezTo>
                    <a:pt x="179" y="375"/>
                    <a:pt x="177" y="374"/>
                    <a:pt x="175" y="374"/>
                  </a:cubicBezTo>
                  <a:cubicBezTo>
                    <a:pt x="175" y="374"/>
                    <a:pt x="175" y="374"/>
                    <a:pt x="175" y="374"/>
                  </a:cubicBezTo>
                  <a:cubicBezTo>
                    <a:pt x="177" y="373"/>
                    <a:pt x="178" y="370"/>
                    <a:pt x="176" y="368"/>
                  </a:cubicBezTo>
                  <a:cubicBezTo>
                    <a:pt x="175" y="367"/>
                    <a:pt x="174" y="366"/>
                    <a:pt x="173" y="365"/>
                  </a:cubicBezTo>
                  <a:cubicBezTo>
                    <a:pt x="173" y="365"/>
                    <a:pt x="173" y="365"/>
                    <a:pt x="174" y="365"/>
                  </a:cubicBezTo>
                  <a:cubicBezTo>
                    <a:pt x="176" y="368"/>
                    <a:pt x="179" y="371"/>
                    <a:pt x="181" y="374"/>
                  </a:cubicBezTo>
                  <a:close/>
                  <a:moveTo>
                    <a:pt x="174" y="377"/>
                  </a:moveTo>
                  <a:cubicBezTo>
                    <a:pt x="174" y="378"/>
                    <a:pt x="174" y="378"/>
                    <a:pt x="174" y="378"/>
                  </a:cubicBezTo>
                  <a:cubicBezTo>
                    <a:pt x="174" y="378"/>
                    <a:pt x="174" y="378"/>
                    <a:pt x="173" y="378"/>
                  </a:cubicBezTo>
                  <a:lnTo>
                    <a:pt x="174" y="377"/>
                  </a:lnTo>
                  <a:close/>
                  <a:moveTo>
                    <a:pt x="406" y="379"/>
                  </a:moveTo>
                  <a:cubicBezTo>
                    <a:pt x="410" y="380"/>
                    <a:pt x="414" y="380"/>
                    <a:pt x="419" y="380"/>
                  </a:cubicBezTo>
                  <a:cubicBezTo>
                    <a:pt x="415" y="380"/>
                    <a:pt x="412" y="380"/>
                    <a:pt x="409" y="380"/>
                  </a:cubicBezTo>
                  <a:cubicBezTo>
                    <a:pt x="408" y="380"/>
                    <a:pt x="407" y="380"/>
                    <a:pt x="406" y="379"/>
                  </a:cubicBezTo>
                  <a:close/>
                  <a:moveTo>
                    <a:pt x="447" y="382"/>
                  </a:moveTo>
                  <a:cubicBezTo>
                    <a:pt x="450" y="382"/>
                    <a:pt x="453" y="382"/>
                    <a:pt x="455" y="383"/>
                  </a:cubicBezTo>
                  <a:cubicBezTo>
                    <a:pt x="456" y="383"/>
                    <a:pt x="456" y="383"/>
                    <a:pt x="457" y="384"/>
                  </a:cubicBezTo>
                  <a:cubicBezTo>
                    <a:pt x="454" y="383"/>
                    <a:pt x="450" y="383"/>
                    <a:pt x="447" y="382"/>
                  </a:cubicBezTo>
                  <a:close/>
                  <a:moveTo>
                    <a:pt x="488" y="320"/>
                  </a:moveTo>
                  <a:cubicBezTo>
                    <a:pt x="487" y="319"/>
                    <a:pt x="487" y="319"/>
                    <a:pt x="486" y="319"/>
                  </a:cubicBezTo>
                  <a:cubicBezTo>
                    <a:pt x="486" y="319"/>
                    <a:pt x="486" y="319"/>
                    <a:pt x="486" y="319"/>
                  </a:cubicBezTo>
                  <a:cubicBezTo>
                    <a:pt x="486" y="318"/>
                    <a:pt x="486" y="318"/>
                    <a:pt x="487" y="318"/>
                  </a:cubicBezTo>
                  <a:cubicBezTo>
                    <a:pt x="487" y="318"/>
                    <a:pt x="488" y="319"/>
                    <a:pt x="488" y="319"/>
                  </a:cubicBezTo>
                  <a:cubicBezTo>
                    <a:pt x="488" y="319"/>
                    <a:pt x="488" y="320"/>
                    <a:pt x="488" y="320"/>
                  </a:cubicBezTo>
                  <a:close/>
                  <a:moveTo>
                    <a:pt x="623" y="199"/>
                  </a:moveTo>
                  <a:cubicBezTo>
                    <a:pt x="635" y="207"/>
                    <a:pt x="646" y="217"/>
                    <a:pt x="653" y="228"/>
                  </a:cubicBezTo>
                  <a:cubicBezTo>
                    <a:pt x="648" y="229"/>
                    <a:pt x="642" y="230"/>
                    <a:pt x="637" y="231"/>
                  </a:cubicBezTo>
                  <a:cubicBezTo>
                    <a:pt x="621" y="216"/>
                    <a:pt x="604" y="202"/>
                    <a:pt x="583" y="196"/>
                  </a:cubicBezTo>
                  <a:cubicBezTo>
                    <a:pt x="582" y="198"/>
                    <a:pt x="582" y="198"/>
                    <a:pt x="582" y="198"/>
                  </a:cubicBezTo>
                  <a:cubicBezTo>
                    <a:pt x="602" y="204"/>
                    <a:pt x="619" y="217"/>
                    <a:pt x="633" y="232"/>
                  </a:cubicBezTo>
                  <a:cubicBezTo>
                    <a:pt x="629" y="232"/>
                    <a:pt x="624" y="232"/>
                    <a:pt x="619" y="233"/>
                  </a:cubicBezTo>
                  <a:cubicBezTo>
                    <a:pt x="602" y="220"/>
                    <a:pt x="581" y="211"/>
                    <a:pt x="562" y="202"/>
                  </a:cubicBezTo>
                  <a:cubicBezTo>
                    <a:pt x="609" y="184"/>
                    <a:pt x="614" y="205"/>
                    <a:pt x="622" y="200"/>
                  </a:cubicBezTo>
                  <a:cubicBezTo>
                    <a:pt x="622" y="200"/>
                    <a:pt x="623" y="199"/>
                    <a:pt x="623" y="199"/>
                  </a:cubicBezTo>
                  <a:close/>
                  <a:moveTo>
                    <a:pt x="509" y="236"/>
                  </a:moveTo>
                  <a:cubicBezTo>
                    <a:pt x="510" y="237"/>
                    <a:pt x="511" y="237"/>
                    <a:pt x="512" y="238"/>
                  </a:cubicBezTo>
                  <a:cubicBezTo>
                    <a:pt x="510" y="240"/>
                    <a:pt x="509" y="242"/>
                    <a:pt x="508" y="243"/>
                  </a:cubicBezTo>
                  <a:cubicBezTo>
                    <a:pt x="507" y="245"/>
                    <a:pt x="506" y="246"/>
                    <a:pt x="506" y="247"/>
                  </a:cubicBezTo>
                  <a:cubicBezTo>
                    <a:pt x="504" y="246"/>
                    <a:pt x="502" y="246"/>
                    <a:pt x="501" y="245"/>
                  </a:cubicBezTo>
                  <a:cubicBezTo>
                    <a:pt x="503" y="242"/>
                    <a:pt x="506" y="239"/>
                    <a:pt x="509" y="236"/>
                  </a:cubicBezTo>
                  <a:close/>
                  <a:moveTo>
                    <a:pt x="462" y="295"/>
                  </a:moveTo>
                  <a:cubicBezTo>
                    <a:pt x="463" y="296"/>
                    <a:pt x="464" y="296"/>
                    <a:pt x="465" y="297"/>
                  </a:cubicBezTo>
                  <a:cubicBezTo>
                    <a:pt x="463" y="297"/>
                    <a:pt x="460" y="296"/>
                    <a:pt x="458" y="294"/>
                  </a:cubicBezTo>
                  <a:cubicBezTo>
                    <a:pt x="454" y="292"/>
                    <a:pt x="449" y="288"/>
                    <a:pt x="445" y="285"/>
                  </a:cubicBezTo>
                  <a:cubicBezTo>
                    <a:pt x="442" y="282"/>
                    <a:pt x="438" y="279"/>
                    <a:pt x="435" y="276"/>
                  </a:cubicBezTo>
                  <a:cubicBezTo>
                    <a:pt x="444" y="281"/>
                    <a:pt x="452" y="287"/>
                    <a:pt x="460" y="293"/>
                  </a:cubicBezTo>
                  <a:cubicBezTo>
                    <a:pt x="460" y="295"/>
                    <a:pt x="460" y="295"/>
                    <a:pt x="460" y="295"/>
                  </a:cubicBezTo>
                  <a:cubicBezTo>
                    <a:pt x="462" y="295"/>
                    <a:pt x="462" y="295"/>
                    <a:pt x="462" y="295"/>
                  </a:cubicBezTo>
                  <a:cubicBezTo>
                    <a:pt x="462" y="295"/>
                    <a:pt x="462" y="295"/>
                    <a:pt x="462" y="295"/>
                  </a:cubicBezTo>
                  <a:close/>
                  <a:moveTo>
                    <a:pt x="484" y="269"/>
                  </a:moveTo>
                  <a:cubicBezTo>
                    <a:pt x="484" y="269"/>
                    <a:pt x="484" y="269"/>
                    <a:pt x="484" y="269"/>
                  </a:cubicBezTo>
                  <a:cubicBezTo>
                    <a:pt x="484" y="269"/>
                    <a:pt x="484" y="269"/>
                    <a:pt x="484" y="269"/>
                  </a:cubicBezTo>
                  <a:cubicBezTo>
                    <a:pt x="484" y="269"/>
                    <a:pt x="484" y="269"/>
                    <a:pt x="484" y="269"/>
                  </a:cubicBezTo>
                  <a:close/>
                  <a:moveTo>
                    <a:pt x="480" y="292"/>
                  </a:moveTo>
                  <a:cubicBezTo>
                    <a:pt x="480" y="292"/>
                    <a:pt x="480" y="292"/>
                    <a:pt x="480" y="292"/>
                  </a:cubicBezTo>
                  <a:cubicBezTo>
                    <a:pt x="480" y="292"/>
                    <a:pt x="480" y="292"/>
                    <a:pt x="480" y="292"/>
                  </a:cubicBezTo>
                  <a:cubicBezTo>
                    <a:pt x="480" y="292"/>
                    <a:pt x="480" y="292"/>
                    <a:pt x="480" y="292"/>
                  </a:cubicBezTo>
                  <a:close/>
                  <a:moveTo>
                    <a:pt x="468" y="325"/>
                  </a:moveTo>
                  <a:cubicBezTo>
                    <a:pt x="469" y="325"/>
                    <a:pt x="469" y="325"/>
                    <a:pt x="470" y="325"/>
                  </a:cubicBezTo>
                  <a:cubicBezTo>
                    <a:pt x="470" y="325"/>
                    <a:pt x="470" y="326"/>
                    <a:pt x="470" y="326"/>
                  </a:cubicBezTo>
                  <a:cubicBezTo>
                    <a:pt x="469" y="326"/>
                    <a:pt x="469" y="325"/>
                    <a:pt x="468" y="325"/>
                  </a:cubicBezTo>
                  <a:close/>
                  <a:moveTo>
                    <a:pt x="494" y="284"/>
                  </a:moveTo>
                  <a:cubicBezTo>
                    <a:pt x="495" y="285"/>
                    <a:pt x="495" y="285"/>
                    <a:pt x="496" y="286"/>
                  </a:cubicBezTo>
                  <a:cubicBezTo>
                    <a:pt x="494" y="291"/>
                    <a:pt x="492" y="297"/>
                    <a:pt x="492" y="303"/>
                  </a:cubicBezTo>
                  <a:cubicBezTo>
                    <a:pt x="492" y="301"/>
                    <a:pt x="491" y="299"/>
                    <a:pt x="491" y="297"/>
                  </a:cubicBezTo>
                  <a:cubicBezTo>
                    <a:pt x="491" y="295"/>
                    <a:pt x="491" y="293"/>
                    <a:pt x="491" y="291"/>
                  </a:cubicBezTo>
                  <a:cubicBezTo>
                    <a:pt x="492" y="291"/>
                    <a:pt x="492" y="291"/>
                    <a:pt x="492" y="291"/>
                  </a:cubicBezTo>
                  <a:cubicBezTo>
                    <a:pt x="492" y="291"/>
                    <a:pt x="492" y="291"/>
                    <a:pt x="492" y="290"/>
                  </a:cubicBezTo>
                  <a:cubicBezTo>
                    <a:pt x="492" y="289"/>
                    <a:pt x="492" y="287"/>
                    <a:pt x="493" y="285"/>
                  </a:cubicBezTo>
                  <a:cubicBezTo>
                    <a:pt x="493" y="285"/>
                    <a:pt x="494" y="284"/>
                    <a:pt x="494" y="284"/>
                  </a:cubicBezTo>
                  <a:close/>
                  <a:moveTo>
                    <a:pt x="484" y="292"/>
                  </a:moveTo>
                  <a:cubicBezTo>
                    <a:pt x="484" y="294"/>
                    <a:pt x="485" y="295"/>
                    <a:pt x="485" y="297"/>
                  </a:cubicBezTo>
                  <a:cubicBezTo>
                    <a:pt x="484" y="296"/>
                    <a:pt x="483" y="295"/>
                    <a:pt x="483" y="295"/>
                  </a:cubicBezTo>
                  <a:cubicBezTo>
                    <a:pt x="483" y="294"/>
                    <a:pt x="484" y="293"/>
                    <a:pt x="484" y="292"/>
                  </a:cubicBezTo>
                  <a:close/>
                  <a:moveTo>
                    <a:pt x="464" y="311"/>
                  </a:moveTo>
                  <a:cubicBezTo>
                    <a:pt x="467" y="313"/>
                    <a:pt x="470" y="314"/>
                    <a:pt x="473" y="316"/>
                  </a:cubicBezTo>
                  <a:cubicBezTo>
                    <a:pt x="473" y="316"/>
                    <a:pt x="473" y="317"/>
                    <a:pt x="473" y="317"/>
                  </a:cubicBezTo>
                  <a:cubicBezTo>
                    <a:pt x="473" y="317"/>
                    <a:pt x="473" y="318"/>
                    <a:pt x="473" y="318"/>
                  </a:cubicBezTo>
                  <a:cubicBezTo>
                    <a:pt x="472" y="318"/>
                    <a:pt x="472" y="318"/>
                    <a:pt x="472" y="318"/>
                  </a:cubicBezTo>
                  <a:cubicBezTo>
                    <a:pt x="471" y="318"/>
                    <a:pt x="470" y="318"/>
                    <a:pt x="470" y="318"/>
                  </a:cubicBezTo>
                  <a:cubicBezTo>
                    <a:pt x="469" y="317"/>
                    <a:pt x="468" y="316"/>
                    <a:pt x="467" y="315"/>
                  </a:cubicBezTo>
                  <a:cubicBezTo>
                    <a:pt x="467" y="314"/>
                    <a:pt x="466" y="313"/>
                    <a:pt x="465" y="313"/>
                  </a:cubicBezTo>
                  <a:cubicBezTo>
                    <a:pt x="465" y="312"/>
                    <a:pt x="464" y="311"/>
                    <a:pt x="464" y="311"/>
                  </a:cubicBezTo>
                  <a:close/>
                  <a:moveTo>
                    <a:pt x="472" y="326"/>
                  </a:moveTo>
                  <a:cubicBezTo>
                    <a:pt x="472" y="326"/>
                    <a:pt x="472" y="326"/>
                    <a:pt x="472" y="326"/>
                  </a:cubicBezTo>
                  <a:cubicBezTo>
                    <a:pt x="474" y="328"/>
                    <a:pt x="476" y="330"/>
                    <a:pt x="477" y="333"/>
                  </a:cubicBezTo>
                  <a:cubicBezTo>
                    <a:pt x="476" y="332"/>
                    <a:pt x="475" y="332"/>
                    <a:pt x="473" y="331"/>
                  </a:cubicBezTo>
                  <a:cubicBezTo>
                    <a:pt x="473" y="330"/>
                    <a:pt x="472" y="329"/>
                    <a:pt x="472" y="329"/>
                  </a:cubicBezTo>
                  <a:cubicBezTo>
                    <a:pt x="472" y="328"/>
                    <a:pt x="472" y="328"/>
                    <a:pt x="472" y="327"/>
                  </a:cubicBezTo>
                  <a:cubicBezTo>
                    <a:pt x="472" y="327"/>
                    <a:pt x="472" y="326"/>
                    <a:pt x="472" y="326"/>
                  </a:cubicBezTo>
                  <a:close/>
                  <a:moveTo>
                    <a:pt x="472" y="347"/>
                  </a:moveTo>
                  <a:cubicBezTo>
                    <a:pt x="473" y="346"/>
                    <a:pt x="473" y="345"/>
                    <a:pt x="473" y="344"/>
                  </a:cubicBezTo>
                  <a:cubicBezTo>
                    <a:pt x="475" y="346"/>
                    <a:pt x="476" y="348"/>
                    <a:pt x="477" y="350"/>
                  </a:cubicBezTo>
                  <a:cubicBezTo>
                    <a:pt x="476" y="353"/>
                    <a:pt x="475" y="356"/>
                    <a:pt x="475" y="359"/>
                  </a:cubicBezTo>
                  <a:cubicBezTo>
                    <a:pt x="474" y="358"/>
                    <a:pt x="473" y="357"/>
                    <a:pt x="472" y="357"/>
                  </a:cubicBezTo>
                  <a:cubicBezTo>
                    <a:pt x="471" y="355"/>
                    <a:pt x="471" y="354"/>
                    <a:pt x="471" y="353"/>
                  </a:cubicBezTo>
                  <a:cubicBezTo>
                    <a:pt x="471" y="351"/>
                    <a:pt x="471" y="349"/>
                    <a:pt x="472" y="347"/>
                  </a:cubicBezTo>
                  <a:close/>
                  <a:moveTo>
                    <a:pt x="482" y="317"/>
                  </a:moveTo>
                  <a:cubicBezTo>
                    <a:pt x="480" y="317"/>
                    <a:pt x="479" y="316"/>
                    <a:pt x="478" y="315"/>
                  </a:cubicBezTo>
                  <a:cubicBezTo>
                    <a:pt x="478" y="315"/>
                    <a:pt x="478" y="315"/>
                    <a:pt x="478" y="315"/>
                  </a:cubicBezTo>
                  <a:cubicBezTo>
                    <a:pt x="479" y="314"/>
                    <a:pt x="480" y="313"/>
                    <a:pt x="481" y="313"/>
                  </a:cubicBezTo>
                  <a:cubicBezTo>
                    <a:pt x="481" y="314"/>
                    <a:pt x="482" y="315"/>
                    <a:pt x="482" y="317"/>
                  </a:cubicBezTo>
                  <a:cubicBezTo>
                    <a:pt x="482" y="317"/>
                    <a:pt x="482" y="317"/>
                    <a:pt x="482" y="317"/>
                  </a:cubicBezTo>
                  <a:close/>
                  <a:moveTo>
                    <a:pt x="484" y="310"/>
                  </a:moveTo>
                  <a:cubicBezTo>
                    <a:pt x="484" y="310"/>
                    <a:pt x="483" y="310"/>
                    <a:pt x="483" y="310"/>
                  </a:cubicBezTo>
                  <a:cubicBezTo>
                    <a:pt x="483" y="310"/>
                    <a:pt x="482" y="309"/>
                    <a:pt x="482" y="309"/>
                  </a:cubicBezTo>
                  <a:cubicBezTo>
                    <a:pt x="482" y="309"/>
                    <a:pt x="482" y="308"/>
                    <a:pt x="482" y="307"/>
                  </a:cubicBezTo>
                  <a:cubicBezTo>
                    <a:pt x="482" y="307"/>
                    <a:pt x="482" y="308"/>
                    <a:pt x="482" y="308"/>
                  </a:cubicBezTo>
                  <a:cubicBezTo>
                    <a:pt x="482" y="308"/>
                    <a:pt x="482" y="308"/>
                    <a:pt x="482" y="308"/>
                  </a:cubicBezTo>
                  <a:cubicBezTo>
                    <a:pt x="482" y="308"/>
                    <a:pt x="482" y="308"/>
                    <a:pt x="482" y="308"/>
                  </a:cubicBezTo>
                  <a:cubicBezTo>
                    <a:pt x="483" y="309"/>
                    <a:pt x="484" y="309"/>
                    <a:pt x="484" y="310"/>
                  </a:cubicBezTo>
                  <a:close/>
                  <a:moveTo>
                    <a:pt x="479" y="319"/>
                  </a:moveTo>
                  <a:cubicBezTo>
                    <a:pt x="478" y="318"/>
                    <a:pt x="477" y="318"/>
                    <a:pt x="476" y="318"/>
                  </a:cubicBezTo>
                  <a:cubicBezTo>
                    <a:pt x="476" y="318"/>
                    <a:pt x="476" y="318"/>
                    <a:pt x="476" y="317"/>
                  </a:cubicBezTo>
                  <a:cubicBezTo>
                    <a:pt x="477" y="318"/>
                    <a:pt x="478" y="318"/>
                    <a:pt x="479" y="319"/>
                  </a:cubicBezTo>
                  <a:close/>
                  <a:moveTo>
                    <a:pt x="485" y="323"/>
                  </a:moveTo>
                  <a:cubicBezTo>
                    <a:pt x="484" y="323"/>
                    <a:pt x="484" y="323"/>
                    <a:pt x="484" y="323"/>
                  </a:cubicBezTo>
                  <a:cubicBezTo>
                    <a:pt x="481" y="322"/>
                    <a:pt x="479" y="321"/>
                    <a:pt x="479" y="321"/>
                  </a:cubicBezTo>
                  <a:cubicBezTo>
                    <a:pt x="480" y="322"/>
                    <a:pt x="481" y="323"/>
                    <a:pt x="482" y="324"/>
                  </a:cubicBezTo>
                  <a:cubicBezTo>
                    <a:pt x="479" y="324"/>
                    <a:pt x="476" y="323"/>
                    <a:pt x="474" y="323"/>
                  </a:cubicBezTo>
                  <a:cubicBezTo>
                    <a:pt x="474" y="323"/>
                    <a:pt x="473" y="323"/>
                    <a:pt x="473" y="323"/>
                  </a:cubicBezTo>
                  <a:cubicBezTo>
                    <a:pt x="474" y="322"/>
                    <a:pt x="474" y="321"/>
                    <a:pt x="474" y="321"/>
                  </a:cubicBezTo>
                  <a:cubicBezTo>
                    <a:pt x="478" y="321"/>
                    <a:pt x="481" y="322"/>
                    <a:pt x="485" y="323"/>
                  </a:cubicBezTo>
                  <a:close/>
                  <a:moveTo>
                    <a:pt x="479" y="326"/>
                  </a:moveTo>
                  <a:cubicBezTo>
                    <a:pt x="479" y="326"/>
                    <a:pt x="479" y="326"/>
                    <a:pt x="479" y="326"/>
                  </a:cubicBezTo>
                  <a:cubicBezTo>
                    <a:pt x="479" y="326"/>
                    <a:pt x="479" y="326"/>
                    <a:pt x="479" y="326"/>
                  </a:cubicBezTo>
                  <a:cubicBezTo>
                    <a:pt x="479" y="326"/>
                    <a:pt x="479" y="326"/>
                    <a:pt x="479" y="326"/>
                  </a:cubicBezTo>
                  <a:close/>
                  <a:moveTo>
                    <a:pt x="485" y="335"/>
                  </a:moveTo>
                  <a:cubicBezTo>
                    <a:pt x="485" y="335"/>
                    <a:pt x="486" y="336"/>
                    <a:pt x="486" y="336"/>
                  </a:cubicBezTo>
                  <a:cubicBezTo>
                    <a:pt x="486" y="336"/>
                    <a:pt x="486" y="336"/>
                    <a:pt x="485" y="336"/>
                  </a:cubicBezTo>
                  <a:cubicBezTo>
                    <a:pt x="485" y="336"/>
                    <a:pt x="485" y="335"/>
                    <a:pt x="485" y="335"/>
                  </a:cubicBezTo>
                  <a:close/>
                  <a:moveTo>
                    <a:pt x="474" y="341"/>
                  </a:moveTo>
                  <a:cubicBezTo>
                    <a:pt x="474" y="341"/>
                    <a:pt x="474" y="341"/>
                    <a:pt x="475" y="341"/>
                  </a:cubicBezTo>
                  <a:cubicBezTo>
                    <a:pt x="475" y="342"/>
                    <a:pt x="476" y="342"/>
                    <a:pt x="477" y="343"/>
                  </a:cubicBezTo>
                  <a:cubicBezTo>
                    <a:pt x="477" y="343"/>
                    <a:pt x="477" y="344"/>
                    <a:pt x="477" y="344"/>
                  </a:cubicBezTo>
                  <a:cubicBezTo>
                    <a:pt x="476" y="343"/>
                    <a:pt x="475" y="342"/>
                    <a:pt x="474" y="341"/>
                  </a:cubicBezTo>
                  <a:close/>
                  <a:moveTo>
                    <a:pt x="480" y="339"/>
                  </a:moveTo>
                  <a:cubicBezTo>
                    <a:pt x="480" y="339"/>
                    <a:pt x="480" y="339"/>
                    <a:pt x="480" y="339"/>
                  </a:cubicBezTo>
                  <a:cubicBezTo>
                    <a:pt x="480" y="339"/>
                    <a:pt x="481" y="339"/>
                    <a:pt x="481" y="339"/>
                  </a:cubicBezTo>
                  <a:cubicBezTo>
                    <a:pt x="481" y="339"/>
                    <a:pt x="481" y="339"/>
                    <a:pt x="481" y="340"/>
                  </a:cubicBezTo>
                  <a:cubicBezTo>
                    <a:pt x="481" y="340"/>
                    <a:pt x="481" y="340"/>
                    <a:pt x="481" y="341"/>
                  </a:cubicBezTo>
                  <a:cubicBezTo>
                    <a:pt x="481" y="340"/>
                    <a:pt x="480" y="340"/>
                    <a:pt x="480" y="340"/>
                  </a:cubicBezTo>
                  <a:cubicBezTo>
                    <a:pt x="480" y="340"/>
                    <a:pt x="480" y="339"/>
                    <a:pt x="480" y="339"/>
                  </a:cubicBezTo>
                  <a:close/>
                  <a:moveTo>
                    <a:pt x="480" y="337"/>
                  </a:moveTo>
                  <a:cubicBezTo>
                    <a:pt x="480" y="337"/>
                    <a:pt x="480" y="337"/>
                    <a:pt x="480" y="336"/>
                  </a:cubicBezTo>
                  <a:cubicBezTo>
                    <a:pt x="481" y="337"/>
                    <a:pt x="481" y="337"/>
                    <a:pt x="481" y="337"/>
                  </a:cubicBezTo>
                  <a:cubicBezTo>
                    <a:pt x="481" y="337"/>
                    <a:pt x="481" y="337"/>
                    <a:pt x="481" y="337"/>
                  </a:cubicBezTo>
                  <a:cubicBezTo>
                    <a:pt x="480" y="337"/>
                    <a:pt x="480" y="337"/>
                    <a:pt x="480" y="337"/>
                  </a:cubicBezTo>
                  <a:close/>
                  <a:moveTo>
                    <a:pt x="479" y="331"/>
                  </a:moveTo>
                  <a:cubicBezTo>
                    <a:pt x="479" y="330"/>
                    <a:pt x="478" y="329"/>
                    <a:pt x="477" y="328"/>
                  </a:cubicBezTo>
                  <a:cubicBezTo>
                    <a:pt x="478" y="329"/>
                    <a:pt x="479" y="329"/>
                    <a:pt x="479" y="329"/>
                  </a:cubicBezTo>
                  <a:cubicBezTo>
                    <a:pt x="479" y="330"/>
                    <a:pt x="480" y="330"/>
                    <a:pt x="480" y="331"/>
                  </a:cubicBezTo>
                  <a:cubicBezTo>
                    <a:pt x="479" y="331"/>
                    <a:pt x="479" y="331"/>
                    <a:pt x="479" y="331"/>
                  </a:cubicBezTo>
                  <a:close/>
                  <a:moveTo>
                    <a:pt x="485" y="328"/>
                  </a:moveTo>
                  <a:cubicBezTo>
                    <a:pt x="486" y="330"/>
                    <a:pt x="486" y="331"/>
                    <a:pt x="487" y="333"/>
                  </a:cubicBezTo>
                  <a:cubicBezTo>
                    <a:pt x="486" y="332"/>
                    <a:pt x="486" y="331"/>
                    <a:pt x="485" y="331"/>
                  </a:cubicBezTo>
                  <a:cubicBezTo>
                    <a:pt x="485" y="330"/>
                    <a:pt x="485" y="329"/>
                    <a:pt x="485" y="328"/>
                  </a:cubicBezTo>
                  <a:close/>
                  <a:moveTo>
                    <a:pt x="488" y="340"/>
                  </a:moveTo>
                  <a:cubicBezTo>
                    <a:pt x="488" y="340"/>
                    <a:pt x="487" y="340"/>
                    <a:pt x="487" y="340"/>
                  </a:cubicBezTo>
                  <a:cubicBezTo>
                    <a:pt x="487" y="341"/>
                    <a:pt x="487" y="341"/>
                    <a:pt x="486" y="341"/>
                  </a:cubicBezTo>
                  <a:cubicBezTo>
                    <a:pt x="486" y="340"/>
                    <a:pt x="486" y="339"/>
                    <a:pt x="486" y="339"/>
                  </a:cubicBezTo>
                  <a:cubicBezTo>
                    <a:pt x="487" y="339"/>
                    <a:pt x="488" y="339"/>
                    <a:pt x="488" y="338"/>
                  </a:cubicBezTo>
                  <a:cubicBezTo>
                    <a:pt x="488" y="339"/>
                    <a:pt x="489" y="339"/>
                    <a:pt x="489" y="340"/>
                  </a:cubicBezTo>
                  <a:cubicBezTo>
                    <a:pt x="488" y="339"/>
                    <a:pt x="488" y="339"/>
                    <a:pt x="488" y="339"/>
                  </a:cubicBezTo>
                  <a:cubicBezTo>
                    <a:pt x="488" y="340"/>
                    <a:pt x="488" y="340"/>
                    <a:pt x="488" y="340"/>
                  </a:cubicBezTo>
                  <a:cubicBezTo>
                    <a:pt x="488" y="340"/>
                    <a:pt x="488" y="340"/>
                    <a:pt x="488" y="340"/>
                  </a:cubicBezTo>
                  <a:close/>
                  <a:moveTo>
                    <a:pt x="483" y="345"/>
                  </a:moveTo>
                  <a:cubicBezTo>
                    <a:pt x="483" y="345"/>
                    <a:pt x="483" y="345"/>
                    <a:pt x="483" y="345"/>
                  </a:cubicBezTo>
                  <a:cubicBezTo>
                    <a:pt x="483" y="345"/>
                    <a:pt x="483" y="345"/>
                    <a:pt x="483" y="345"/>
                  </a:cubicBezTo>
                  <a:cubicBezTo>
                    <a:pt x="483" y="345"/>
                    <a:pt x="483" y="345"/>
                    <a:pt x="483" y="345"/>
                  </a:cubicBezTo>
                  <a:close/>
                  <a:moveTo>
                    <a:pt x="473" y="364"/>
                  </a:moveTo>
                  <a:cubicBezTo>
                    <a:pt x="473" y="363"/>
                    <a:pt x="473" y="362"/>
                    <a:pt x="472" y="360"/>
                  </a:cubicBezTo>
                  <a:cubicBezTo>
                    <a:pt x="473" y="361"/>
                    <a:pt x="473" y="361"/>
                    <a:pt x="474" y="362"/>
                  </a:cubicBezTo>
                  <a:cubicBezTo>
                    <a:pt x="474" y="362"/>
                    <a:pt x="474" y="363"/>
                    <a:pt x="473" y="364"/>
                  </a:cubicBezTo>
                  <a:close/>
                  <a:moveTo>
                    <a:pt x="472" y="339"/>
                  </a:moveTo>
                  <a:cubicBezTo>
                    <a:pt x="472" y="339"/>
                    <a:pt x="472" y="339"/>
                    <a:pt x="472" y="339"/>
                  </a:cubicBezTo>
                  <a:cubicBezTo>
                    <a:pt x="472" y="339"/>
                    <a:pt x="472" y="339"/>
                    <a:pt x="472" y="339"/>
                  </a:cubicBezTo>
                  <a:cubicBezTo>
                    <a:pt x="472" y="339"/>
                    <a:pt x="472" y="339"/>
                    <a:pt x="472" y="339"/>
                  </a:cubicBezTo>
                  <a:close/>
                  <a:moveTo>
                    <a:pt x="471" y="333"/>
                  </a:moveTo>
                  <a:cubicBezTo>
                    <a:pt x="471" y="333"/>
                    <a:pt x="471" y="333"/>
                    <a:pt x="471" y="333"/>
                  </a:cubicBezTo>
                  <a:cubicBezTo>
                    <a:pt x="471" y="333"/>
                    <a:pt x="471" y="333"/>
                    <a:pt x="471" y="333"/>
                  </a:cubicBezTo>
                  <a:cubicBezTo>
                    <a:pt x="471" y="333"/>
                    <a:pt x="471" y="333"/>
                    <a:pt x="471" y="333"/>
                  </a:cubicBezTo>
                  <a:close/>
                  <a:moveTo>
                    <a:pt x="474" y="334"/>
                  </a:moveTo>
                  <a:cubicBezTo>
                    <a:pt x="475" y="335"/>
                    <a:pt x="477" y="335"/>
                    <a:pt x="478" y="336"/>
                  </a:cubicBezTo>
                  <a:cubicBezTo>
                    <a:pt x="478" y="336"/>
                    <a:pt x="478" y="336"/>
                    <a:pt x="478" y="337"/>
                  </a:cubicBezTo>
                  <a:cubicBezTo>
                    <a:pt x="477" y="337"/>
                    <a:pt x="477" y="337"/>
                    <a:pt x="476" y="336"/>
                  </a:cubicBezTo>
                  <a:cubicBezTo>
                    <a:pt x="475" y="335"/>
                    <a:pt x="475" y="335"/>
                    <a:pt x="475" y="335"/>
                  </a:cubicBezTo>
                  <a:cubicBezTo>
                    <a:pt x="475" y="336"/>
                    <a:pt x="475" y="336"/>
                    <a:pt x="475" y="336"/>
                  </a:cubicBezTo>
                  <a:cubicBezTo>
                    <a:pt x="475" y="336"/>
                    <a:pt x="475" y="336"/>
                    <a:pt x="475" y="336"/>
                  </a:cubicBezTo>
                  <a:cubicBezTo>
                    <a:pt x="474" y="335"/>
                    <a:pt x="474" y="335"/>
                    <a:pt x="474" y="334"/>
                  </a:cubicBezTo>
                  <a:close/>
                  <a:moveTo>
                    <a:pt x="466" y="321"/>
                  </a:moveTo>
                  <a:cubicBezTo>
                    <a:pt x="467" y="321"/>
                    <a:pt x="468" y="321"/>
                    <a:pt x="469" y="321"/>
                  </a:cubicBezTo>
                  <a:cubicBezTo>
                    <a:pt x="469" y="321"/>
                    <a:pt x="469" y="322"/>
                    <a:pt x="470" y="322"/>
                  </a:cubicBezTo>
                  <a:cubicBezTo>
                    <a:pt x="468" y="322"/>
                    <a:pt x="467" y="321"/>
                    <a:pt x="466" y="321"/>
                  </a:cubicBezTo>
                  <a:close/>
                  <a:moveTo>
                    <a:pt x="473" y="316"/>
                  </a:moveTo>
                  <a:cubicBezTo>
                    <a:pt x="473" y="316"/>
                    <a:pt x="473" y="316"/>
                    <a:pt x="474" y="316"/>
                  </a:cubicBezTo>
                  <a:cubicBezTo>
                    <a:pt x="474" y="317"/>
                    <a:pt x="473" y="317"/>
                    <a:pt x="473" y="317"/>
                  </a:cubicBezTo>
                  <a:cubicBezTo>
                    <a:pt x="473" y="317"/>
                    <a:pt x="473" y="316"/>
                    <a:pt x="473" y="316"/>
                  </a:cubicBezTo>
                  <a:close/>
                  <a:moveTo>
                    <a:pt x="472" y="313"/>
                  </a:moveTo>
                  <a:cubicBezTo>
                    <a:pt x="472" y="310"/>
                    <a:pt x="471" y="306"/>
                    <a:pt x="470" y="301"/>
                  </a:cubicBezTo>
                  <a:cubicBezTo>
                    <a:pt x="474" y="304"/>
                    <a:pt x="477" y="307"/>
                    <a:pt x="480" y="311"/>
                  </a:cubicBezTo>
                  <a:cubicBezTo>
                    <a:pt x="479" y="311"/>
                    <a:pt x="478" y="312"/>
                    <a:pt x="476" y="313"/>
                  </a:cubicBezTo>
                  <a:cubicBezTo>
                    <a:pt x="476" y="313"/>
                    <a:pt x="476" y="314"/>
                    <a:pt x="475" y="314"/>
                  </a:cubicBezTo>
                  <a:cubicBezTo>
                    <a:pt x="474" y="314"/>
                    <a:pt x="473" y="313"/>
                    <a:pt x="472" y="313"/>
                  </a:cubicBezTo>
                  <a:close/>
                  <a:moveTo>
                    <a:pt x="472" y="300"/>
                  </a:moveTo>
                  <a:cubicBezTo>
                    <a:pt x="473" y="300"/>
                    <a:pt x="474" y="299"/>
                    <a:pt x="475" y="299"/>
                  </a:cubicBezTo>
                  <a:cubicBezTo>
                    <a:pt x="476" y="298"/>
                    <a:pt x="476" y="297"/>
                    <a:pt x="477" y="296"/>
                  </a:cubicBezTo>
                  <a:cubicBezTo>
                    <a:pt x="478" y="298"/>
                    <a:pt x="478" y="300"/>
                    <a:pt x="479" y="302"/>
                  </a:cubicBezTo>
                  <a:cubicBezTo>
                    <a:pt x="478" y="302"/>
                    <a:pt x="478" y="302"/>
                    <a:pt x="478" y="302"/>
                  </a:cubicBezTo>
                  <a:cubicBezTo>
                    <a:pt x="478" y="303"/>
                    <a:pt x="478" y="304"/>
                    <a:pt x="479" y="306"/>
                  </a:cubicBezTo>
                  <a:cubicBezTo>
                    <a:pt x="477" y="304"/>
                    <a:pt x="474" y="302"/>
                    <a:pt x="472" y="300"/>
                  </a:cubicBezTo>
                  <a:close/>
                  <a:moveTo>
                    <a:pt x="480" y="296"/>
                  </a:moveTo>
                  <a:cubicBezTo>
                    <a:pt x="482" y="298"/>
                    <a:pt x="484" y="300"/>
                    <a:pt x="487" y="302"/>
                  </a:cubicBezTo>
                  <a:cubicBezTo>
                    <a:pt x="487" y="302"/>
                    <a:pt x="487" y="303"/>
                    <a:pt x="487" y="304"/>
                  </a:cubicBezTo>
                  <a:cubicBezTo>
                    <a:pt x="487" y="305"/>
                    <a:pt x="487" y="307"/>
                    <a:pt x="487" y="308"/>
                  </a:cubicBezTo>
                  <a:cubicBezTo>
                    <a:pt x="487" y="309"/>
                    <a:pt x="487" y="309"/>
                    <a:pt x="487" y="309"/>
                  </a:cubicBezTo>
                  <a:cubicBezTo>
                    <a:pt x="486" y="308"/>
                    <a:pt x="485" y="307"/>
                    <a:pt x="484" y="306"/>
                  </a:cubicBezTo>
                  <a:cubicBezTo>
                    <a:pt x="482" y="303"/>
                    <a:pt x="480" y="300"/>
                    <a:pt x="480" y="296"/>
                  </a:cubicBezTo>
                  <a:close/>
                  <a:moveTo>
                    <a:pt x="499" y="289"/>
                  </a:moveTo>
                  <a:cubicBezTo>
                    <a:pt x="499" y="289"/>
                    <a:pt x="499" y="289"/>
                    <a:pt x="499" y="289"/>
                  </a:cubicBezTo>
                  <a:cubicBezTo>
                    <a:pt x="499" y="294"/>
                    <a:pt x="498" y="298"/>
                    <a:pt x="496" y="302"/>
                  </a:cubicBezTo>
                  <a:cubicBezTo>
                    <a:pt x="495" y="302"/>
                    <a:pt x="495" y="303"/>
                    <a:pt x="495" y="303"/>
                  </a:cubicBezTo>
                  <a:cubicBezTo>
                    <a:pt x="495" y="298"/>
                    <a:pt x="496" y="293"/>
                    <a:pt x="497" y="288"/>
                  </a:cubicBezTo>
                  <a:cubicBezTo>
                    <a:pt x="498" y="288"/>
                    <a:pt x="498" y="289"/>
                    <a:pt x="499" y="289"/>
                  </a:cubicBezTo>
                  <a:close/>
                  <a:moveTo>
                    <a:pt x="502" y="294"/>
                  </a:moveTo>
                  <a:cubicBezTo>
                    <a:pt x="502" y="295"/>
                    <a:pt x="501" y="296"/>
                    <a:pt x="500" y="296"/>
                  </a:cubicBezTo>
                  <a:cubicBezTo>
                    <a:pt x="501" y="295"/>
                    <a:pt x="501" y="294"/>
                    <a:pt x="501" y="292"/>
                  </a:cubicBezTo>
                  <a:cubicBezTo>
                    <a:pt x="501" y="293"/>
                    <a:pt x="502" y="293"/>
                    <a:pt x="502" y="294"/>
                  </a:cubicBezTo>
                  <a:close/>
                  <a:moveTo>
                    <a:pt x="507" y="289"/>
                  </a:moveTo>
                  <a:cubicBezTo>
                    <a:pt x="509" y="286"/>
                    <a:pt x="511" y="282"/>
                    <a:pt x="513" y="279"/>
                  </a:cubicBezTo>
                  <a:cubicBezTo>
                    <a:pt x="515" y="280"/>
                    <a:pt x="516" y="281"/>
                    <a:pt x="517" y="282"/>
                  </a:cubicBezTo>
                  <a:cubicBezTo>
                    <a:pt x="513" y="284"/>
                    <a:pt x="510" y="287"/>
                    <a:pt x="507" y="289"/>
                  </a:cubicBezTo>
                  <a:close/>
                  <a:moveTo>
                    <a:pt x="487" y="289"/>
                  </a:moveTo>
                  <a:cubicBezTo>
                    <a:pt x="487" y="290"/>
                    <a:pt x="487" y="290"/>
                    <a:pt x="487" y="290"/>
                  </a:cubicBezTo>
                  <a:cubicBezTo>
                    <a:pt x="487" y="290"/>
                    <a:pt x="487" y="290"/>
                    <a:pt x="487" y="290"/>
                  </a:cubicBezTo>
                  <a:cubicBezTo>
                    <a:pt x="487" y="291"/>
                    <a:pt x="487" y="291"/>
                    <a:pt x="487" y="291"/>
                  </a:cubicBezTo>
                  <a:cubicBezTo>
                    <a:pt x="487" y="293"/>
                    <a:pt x="488" y="295"/>
                    <a:pt x="488" y="297"/>
                  </a:cubicBezTo>
                  <a:cubicBezTo>
                    <a:pt x="488" y="297"/>
                    <a:pt x="488" y="297"/>
                    <a:pt x="488" y="298"/>
                  </a:cubicBezTo>
                  <a:cubicBezTo>
                    <a:pt x="487" y="294"/>
                    <a:pt x="487" y="292"/>
                    <a:pt x="487" y="290"/>
                  </a:cubicBezTo>
                  <a:cubicBezTo>
                    <a:pt x="487" y="290"/>
                    <a:pt x="487" y="289"/>
                    <a:pt x="487" y="289"/>
                  </a:cubicBezTo>
                  <a:close/>
                  <a:moveTo>
                    <a:pt x="496" y="283"/>
                  </a:moveTo>
                  <a:cubicBezTo>
                    <a:pt x="496" y="282"/>
                    <a:pt x="497" y="282"/>
                    <a:pt x="497" y="282"/>
                  </a:cubicBezTo>
                  <a:cubicBezTo>
                    <a:pt x="497" y="282"/>
                    <a:pt x="497" y="283"/>
                    <a:pt x="497" y="283"/>
                  </a:cubicBezTo>
                  <a:cubicBezTo>
                    <a:pt x="496" y="283"/>
                    <a:pt x="496" y="283"/>
                    <a:pt x="496" y="283"/>
                  </a:cubicBezTo>
                  <a:close/>
                  <a:moveTo>
                    <a:pt x="502" y="290"/>
                  </a:moveTo>
                  <a:cubicBezTo>
                    <a:pt x="503" y="285"/>
                    <a:pt x="505" y="280"/>
                    <a:pt x="509" y="275"/>
                  </a:cubicBezTo>
                  <a:cubicBezTo>
                    <a:pt x="510" y="276"/>
                    <a:pt x="511" y="276"/>
                    <a:pt x="511" y="277"/>
                  </a:cubicBezTo>
                  <a:cubicBezTo>
                    <a:pt x="508" y="282"/>
                    <a:pt x="505" y="286"/>
                    <a:pt x="504" y="292"/>
                  </a:cubicBezTo>
                  <a:cubicBezTo>
                    <a:pt x="503" y="291"/>
                    <a:pt x="503" y="291"/>
                    <a:pt x="502" y="290"/>
                  </a:cubicBezTo>
                  <a:close/>
                  <a:moveTo>
                    <a:pt x="511" y="273"/>
                  </a:moveTo>
                  <a:cubicBezTo>
                    <a:pt x="512" y="273"/>
                    <a:pt x="513" y="272"/>
                    <a:pt x="514" y="271"/>
                  </a:cubicBezTo>
                  <a:cubicBezTo>
                    <a:pt x="515" y="272"/>
                    <a:pt x="515" y="272"/>
                    <a:pt x="515" y="272"/>
                  </a:cubicBezTo>
                  <a:cubicBezTo>
                    <a:pt x="515" y="272"/>
                    <a:pt x="516" y="271"/>
                    <a:pt x="517" y="271"/>
                  </a:cubicBezTo>
                  <a:cubicBezTo>
                    <a:pt x="516" y="272"/>
                    <a:pt x="514" y="274"/>
                    <a:pt x="513" y="275"/>
                  </a:cubicBezTo>
                  <a:cubicBezTo>
                    <a:pt x="512" y="275"/>
                    <a:pt x="512" y="274"/>
                    <a:pt x="511" y="273"/>
                  </a:cubicBezTo>
                  <a:close/>
                  <a:moveTo>
                    <a:pt x="520" y="266"/>
                  </a:moveTo>
                  <a:cubicBezTo>
                    <a:pt x="521" y="265"/>
                    <a:pt x="523" y="264"/>
                    <a:pt x="525" y="263"/>
                  </a:cubicBezTo>
                  <a:cubicBezTo>
                    <a:pt x="526" y="263"/>
                    <a:pt x="526" y="263"/>
                    <a:pt x="526" y="263"/>
                  </a:cubicBezTo>
                  <a:cubicBezTo>
                    <a:pt x="524" y="264"/>
                    <a:pt x="522" y="265"/>
                    <a:pt x="520" y="266"/>
                  </a:cubicBezTo>
                  <a:close/>
                  <a:moveTo>
                    <a:pt x="528" y="261"/>
                  </a:moveTo>
                  <a:cubicBezTo>
                    <a:pt x="530" y="260"/>
                    <a:pt x="532" y="259"/>
                    <a:pt x="534" y="258"/>
                  </a:cubicBezTo>
                  <a:cubicBezTo>
                    <a:pt x="532" y="259"/>
                    <a:pt x="530" y="260"/>
                    <a:pt x="528" y="262"/>
                  </a:cubicBezTo>
                  <a:cubicBezTo>
                    <a:pt x="528" y="261"/>
                    <a:pt x="528" y="261"/>
                    <a:pt x="528" y="261"/>
                  </a:cubicBezTo>
                  <a:close/>
                  <a:moveTo>
                    <a:pt x="538" y="262"/>
                  </a:moveTo>
                  <a:cubicBezTo>
                    <a:pt x="540" y="264"/>
                    <a:pt x="541" y="265"/>
                    <a:pt x="542" y="267"/>
                  </a:cubicBezTo>
                  <a:cubicBezTo>
                    <a:pt x="541" y="268"/>
                    <a:pt x="539" y="269"/>
                    <a:pt x="538" y="270"/>
                  </a:cubicBezTo>
                  <a:cubicBezTo>
                    <a:pt x="536" y="267"/>
                    <a:pt x="533" y="265"/>
                    <a:pt x="531" y="264"/>
                  </a:cubicBezTo>
                  <a:cubicBezTo>
                    <a:pt x="533" y="263"/>
                    <a:pt x="535" y="262"/>
                    <a:pt x="537" y="261"/>
                  </a:cubicBezTo>
                  <a:cubicBezTo>
                    <a:pt x="537" y="262"/>
                    <a:pt x="537" y="262"/>
                    <a:pt x="537" y="262"/>
                  </a:cubicBezTo>
                  <a:cubicBezTo>
                    <a:pt x="537" y="262"/>
                    <a:pt x="538" y="262"/>
                    <a:pt x="538" y="262"/>
                  </a:cubicBezTo>
                  <a:close/>
                  <a:moveTo>
                    <a:pt x="535" y="271"/>
                  </a:moveTo>
                  <a:cubicBezTo>
                    <a:pt x="529" y="274"/>
                    <a:pt x="524" y="277"/>
                    <a:pt x="519" y="281"/>
                  </a:cubicBezTo>
                  <a:cubicBezTo>
                    <a:pt x="518" y="279"/>
                    <a:pt x="516" y="278"/>
                    <a:pt x="515" y="277"/>
                  </a:cubicBezTo>
                  <a:cubicBezTo>
                    <a:pt x="516" y="275"/>
                    <a:pt x="518" y="273"/>
                    <a:pt x="520" y="272"/>
                  </a:cubicBezTo>
                  <a:cubicBezTo>
                    <a:pt x="522" y="269"/>
                    <a:pt x="525" y="267"/>
                    <a:pt x="528" y="265"/>
                  </a:cubicBezTo>
                  <a:cubicBezTo>
                    <a:pt x="531" y="267"/>
                    <a:pt x="533" y="269"/>
                    <a:pt x="535" y="271"/>
                  </a:cubicBezTo>
                  <a:close/>
                  <a:moveTo>
                    <a:pt x="486" y="312"/>
                  </a:moveTo>
                  <a:cubicBezTo>
                    <a:pt x="486" y="312"/>
                    <a:pt x="486" y="313"/>
                    <a:pt x="486" y="313"/>
                  </a:cubicBezTo>
                  <a:cubicBezTo>
                    <a:pt x="485" y="312"/>
                    <a:pt x="485" y="312"/>
                    <a:pt x="485" y="312"/>
                  </a:cubicBezTo>
                  <a:cubicBezTo>
                    <a:pt x="485" y="312"/>
                    <a:pt x="486" y="312"/>
                    <a:pt x="486" y="312"/>
                  </a:cubicBezTo>
                  <a:close/>
                  <a:moveTo>
                    <a:pt x="480" y="362"/>
                  </a:moveTo>
                  <a:cubicBezTo>
                    <a:pt x="480" y="362"/>
                    <a:pt x="480" y="362"/>
                    <a:pt x="479" y="362"/>
                  </a:cubicBezTo>
                  <a:cubicBezTo>
                    <a:pt x="480" y="362"/>
                    <a:pt x="480" y="361"/>
                    <a:pt x="480" y="361"/>
                  </a:cubicBezTo>
                  <a:cubicBezTo>
                    <a:pt x="480" y="362"/>
                    <a:pt x="480" y="362"/>
                    <a:pt x="480" y="362"/>
                  </a:cubicBezTo>
                  <a:close/>
                  <a:moveTo>
                    <a:pt x="476" y="366"/>
                  </a:moveTo>
                  <a:cubicBezTo>
                    <a:pt x="476" y="367"/>
                    <a:pt x="475" y="367"/>
                    <a:pt x="475" y="368"/>
                  </a:cubicBezTo>
                  <a:cubicBezTo>
                    <a:pt x="475" y="368"/>
                    <a:pt x="475" y="368"/>
                    <a:pt x="475" y="368"/>
                  </a:cubicBezTo>
                  <a:cubicBezTo>
                    <a:pt x="475" y="368"/>
                    <a:pt x="475" y="367"/>
                    <a:pt x="475" y="367"/>
                  </a:cubicBezTo>
                  <a:cubicBezTo>
                    <a:pt x="475" y="366"/>
                    <a:pt x="476" y="366"/>
                    <a:pt x="476" y="366"/>
                  </a:cubicBezTo>
                  <a:close/>
                  <a:moveTo>
                    <a:pt x="470" y="345"/>
                  </a:moveTo>
                  <a:cubicBezTo>
                    <a:pt x="470" y="343"/>
                    <a:pt x="470" y="342"/>
                    <a:pt x="470" y="340"/>
                  </a:cubicBezTo>
                  <a:cubicBezTo>
                    <a:pt x="470" y="341"/>
                    <a:pt x="471" y="341"/>
                    <a:pt x="471" y="341"/>
                  </a:cubicBezTo>
                  <a:cubicBezTo>
                    <a:pt x="471" y="342"/>
                    <a:pt x="470" y="343"/>
                    <a:pt x="470" y="345"/>
                  </a:cubicBezTo>
                  <a:close/>
                  <a:moveTo>
                    <a:pt x="466" y="318"/>
                  </a:moveTo>
                  <a:cubicBezTo>
                    <a:pt x="466" y="318"/>
                    <a:pt x="466" y="318"/>
                    <a:pt x="466" y="318"/>
                  </a:cubicBezTo>
                  <a:cubicBezTo>
                    <a:pt x="467" y="318"/>
                    <a:pt x="467" y="318"/>
                    <a:pt x="467" y="318"/>
                  </a:cubicBezTo>
                  <a:cubicBezTo>
                    <a:pt x="466" y="318"/>
                    <a:pt x="466" y="318"/>
                    <a:pt x="466" y="318"/>
                  </a:cubicBezTo>
                  <a:close/>
                  <a:moveTo>
                    <a:pt x="462" y="317"/>
                  </a:moveTo>
                  <a:cubicBezTo>
                    <a:pt x="462" y="317"/>
                    <a:pt x="462" y="317"/>
                    <a:pt x="462" y="317"/>
                  </a:cubicBezTo>
                  <a:cubicBezTo>
                    <a:pt x="462" y="317"/>
                    <a:pt x="462" y="317"/>
                    <a:pt x="463" y="317"/>
                  </a:cubicBezTo>
                  <a:cubicBezTo>
                    <a:pt x="463" y="317"/>
                    <a:pt x="463" y="317"/>
                    <a:pt x="463" y="317"/>
                  </a:cubicBezTo>
                  <a:cubicBezTo>
                    <a:pt x="463" y="317"/>
                    <a:pt x="462" y="317"/>
                    <a:pt x="462" y="317"/>
                  </a:cubicBezTo>
                  <a:close/>
                  <a:moveTo>
                    <a:pt x="451" y="313"/>
                  </a:moveTo>
                  <a:cubicBezTo>
                    <a:pt x="448" y="311"/>
                    <a:pt x="446" y="310"/>
                    <a:pt x="443" y="308"/>
                  </a:cubicBezTo>
                  <a:cubicBezTo>
                    <a:pt x="436" y="303"/>
                    <a:pt x="428" y="297"/>
                    <a:pt x="423" y="292"/>
                  </a:cubicBezTo>
                  <a:cubicBezTo>
                    <a:pt x="437" y="299"/>
                    <a:pt x="447" y="303"/>
                    <a:pt x="452" y="303"/>
                  </a:cubicBezTo>
                  <a:cubicBezTo>
                    <a:pt x="453" y="304"/>
                    <a:pt x="454" y="305"/>
                    <a:pt x="455" y="306"/>
                  </a:cubicBezTo>
                  <a:cubicBezTo>
                    <a:pt x="457" y="308"/>
                    <a:pt x="458" y="310"/>
                    <a:pt x="460" y="313"/>
                  </a:cubicBezTo>
                  <a:cubicBezTo>
                    <a:pt x="460" y="313"/>
                    <a:pt x="460" y="313"/>
                    <a:pt x="460" y="313"/>
                  </a:cubicBezTo>
                  <a:cubicBezTo>
                    <a:pt x="460" y="313"/>
                    <a:pt x="460" y="313"/>
                    <a:pt x="460" y="313"/>
                  </a:cubicBezTo>
                  <a:cubicBezTo>
                    <a:pt x="457" y="313"/>
                    <a:pt x="454" y="313"/>
                    <a:pt x="451" y="313"/>
                  </a:cubicBezTo>
                  <a:close/>
                  <a:moveTo>
                    <a:pt x="441" y="293"/>
                  </a:moveTo>
                  <a:cubicBezTo>
                    <a:pt x="435" y="288"/>
                    <a:pt x="429" y="283"/>
                    <a:pt x="424" y="278"/>
                  </a:cubicBezTo>
                  <a:cubicBezTo>
                    <a:pt x="430" y="283"/>
                    <a:pt x="436" y="288"/>
                    <a:pt x="442" y="293"/>
                  </a:cubicBezTo>
                  <a:cubicBezTo>
                    <a:pt x="442" y="293"/>
                    <a:pt x="442" y="293"/>
                    <a:pt x="441" y="293"/>
                  </a:cubicBezTo>
                  <a:close/>
                  <a:moveTo>
                    <a:pt x="444" y="288"/>
                  </a:moveTo>
                  <a:cubicBezTo>
                    <a:pt x="448" y="291"/>
                    <a:pt x="453" y="294"/>
                    <a:pt x="457" y="296"/>
                  </a:cubicBezTo>
                  <a:cubicBezTo>
                    <a:pt x="461" y="299"/>
                    <a:pt x="464" y="300"/>
                    <a:pt x="468" y="300"/>
                  </a:cubicBezTo>
                  <a:cubicBezTo>
                    <a:pt x="469" y="304"/>
                    <a:pt x="470" y="308"/>
                    <a:pt x="472" y="312"/>
                  </a:cubicBezTo>
                  <a:cubicBezTo>
                    <a:pt x="467" y="310"/>
                    <a:pt x="462" y="307"/>
                    <a:pt x="457" y="304"/>
                  </a:cubicBezTo>
                  <a:cubicBezTo>
                    <a:pt x="457" y="304"/>
                    <a:pt x="457" y="303"/>
                    <a:pt x="457" y="303"/>
                  </a:cubicBezTo>
                  <a:cubicBezTo>
                    <a:pt x="453" y="298"/>
                    <a:pt x="449" y="293"/>
                    <a:pt x="444" y="288"/>
                  </a:cubicBezTo>
                  <a:close/>
                  <a:moveTo>
                    <a:pt x="469" y="295"/>
                  </a:moveTo>
                  <a:cubicBezTo>
                    <a:pt x="471" y="295"/>
                    <a:pt x="472" y="295"/>
                    <a:pt x="474" y="295"/>
                  </a:cubicBezTo>
                  <a:cubicBezTo>
                    <a:pt x="474" y="295"/>
                    <a:pt x="475" y="295"/>
                    <a:pt x="475" y="295"/>
                  </a:cubicBezTo>
                  <a:cubicBezTo>
                    <a:pt x="475" y="296"/>
                    <a:pt x="474" y="296"/>
                    <a:pt x="473" y="297"/>
                  </a:cubicBezTo>
                  <a:cubicBezTo>
                    <a:pt x="472" y="297"/>
                    <a:pt x="471" y="298"/>
                    <a:pt x="470" y="298"/>
                  </a:cubicBezTo>
                  <a:cubicBezTo>
                    <a:pt x="470" y="298"/>
                    <a:pt x="470" y="298"/>
                    <a:pt x="470" y="298"/>
                  </a:cubicBezTo>
                  <a:cubicBezTo>
                    <a:pt x="470" y="297"/>
                    <a:pt x="470" y="296"/>
                    <a:pt x="469" y="295"/>
                  </a:cubicBezTo>
                  <a:close/>
                  <a:moveTo>
                    <a:pt x="467" y="295"/>
                  </a:moveTo>
                  <a:cubicBezTo>
                    <a:pt x="467" y="295"/>
                    <a:pt x="466" y="295"/>
                    <a:pt x="466" y="295"/>
                  </a:cubicBezTo>
                  <a:cubicBezTo>
                    <a:pt x="466" y="295"/>
                    <a:pt x="466" y="295"/>
                    <a:pt x="467" y="295"/>
                  </a:cubicBezTo>
                  <a:cubicBezTo>
                    <a:pt x="467" y="295"/>
                    <a:pt x="467" y="295"/>
                    <a:pt x="467" y="295"/>
                  </a:cubicBezTo>
                  <a:close/>
                  <a:moveTo>
                    <a:pt x="483" y="290"/>
                  </a:moveTo>
                  <a:cubicBezTo>
                    <a:pt x="483" y="285"/>
                    <a:pt x="484" y="280"/>
                    <a:pt x="485" y="274"/>
                  </a:cubicBezTo>
                  <a:cubicBezTo>
                    <a:pt x="486" y="274"/>
                    <a:pt x="486" y="275"/>
                    <a:pt x="486" y="275"/>
                  </a:cubicBezTo>
                  <a:cubicBezTo>
                    <a:pt x="488" y="277"/>
                    <a:pt x="490" y="279"/>
                    <a:pt x="491" y="281"/>
                  </a:cubicBezTo>
                  <a:cubicBezTo>
                    <a:pt x="491" y="282"/>
                    <a:pt x="491" y="282"/>
                    <a:pt x="491" y="283"/>
                  </a:cubicBezTo>
                  <a:cubicBezTo>
                    <a:pt x="490" y="284"/>
                    <a:pt x="489" y="284"/>
                    <a:pt x="488" y="285"/>
                  </a:cubicBezTo>
                  <a:cubicBezTo>
                    <a:pt x="488" y="285"/>
                    <a:pt x="487" y="286"/>
                    <a:pt x="486" y="287"/>
                  </a:cubicBezTo>
                  <a:cubicBezTo>
                    <a:pt x="484" y="286"/>
                    <a:pt x="484" y="286"/>
                    <a:pt x="484" y="286"/>
                  </a:cubicBezTo>
                  <a:cubicBezTo>
                    <a:pt x="484" y="287"/>
                    <a:pt x="484" y="288"/>
                    <a:pt x="484" y="288"/>
                  </a:cubicBezTo>
                  <a:cubicBezTo>
                    <a:pt x="484" y="289"/>
                    <a:pt x="483" y="290"/>
                    <a:pt x="483" y="290"/>
                  </a:cubicBezTo>
                  <a:close/>
                  <a:moveTo>
                    <a:pt x="494" y="280"/>
                  </a:moveTo>
                  <a:cubicBezTo>
                    <a:pt x="495" y="276"/>
                    <a:pt x="497" y="272"/>
                    <a:pt x="499" y="267"/>
                  </a:cubicBezTo>
                  <a:cubicBezTo>
                    <a:pt x="502" y="269"/>
                    <a:pt x="504" y="272"/>
                    <a:pt x="507" y="274"/>
                  </a:cubicBezTo>
                  <a:cubicBezTo>
                    <a:pt x="504" y="277"/>
                    <a:pt x="502" y="281"/>
                    <a:pt x="501" y="285"/>
                  </a:cubicBezTo>
                  <a:cubicBezTo>
                    <a:pt x="500" y="283"/>
                    <a:pt x="500" y="281"/>
                    <a:pt x="499" y="279"/>
                  </a:cubicBezTo>
                  <a:cubicBezTo>
                    <a:pt x="499" y="277"/>
                    <a:pt x="499" y="277"/>
                    <a:pt x="499" y="277"/>
                  </a:cubicBezTo>
                  <a:cubicBezTo>
                    <a:pt x="497" y="279"/>
                    <a:pt x="497" y="279"/>
                    <a:pt x="497" y="279"/>
                  </a:cubicBezTo>
                  <a:cubicBezTo>
                    <a:pt x="496" y="279"/>
                    <a:pt x="496" y="280"/>
                    <a:pt x="495" y="281"/>
                  </a:cubicBezTo>
                  <a:cubicBezTo>
                    <a:pt x="494" y="280"/>
                    <a:pt x="494" y="280"/>
                    <a:pt x="494" y="280"/>
                  </a:cubicBezTo>
                  <a:close/>
                  <a:moveTo>
                    <a:pt x="500" y="265"/>
                  </a:moveTo>
                  <a:cubicBezTo>
                    <a:pt x="500" y="263"/>
                    <a:pt x="501" y="262"/>
                    <a:pt x="502" y="260"/>
                  </a:cubicBezTo>
                  <a:cubicBezTo>
                    <a:pt x="503" y="257"/>
                    <a:pt x="505" y="254"/>
                    <a:pt x="507" y="251"/>
                  </a:cubicBezTo>
                  <a:cubicBezTo>
                    <a:pt x="512" y="254"/>
                    <a:pt x="518" y="257"/>
                    <a:pt x="523" y="261"/>
                  </a:cubicBezTo>
                  <a:cubicBezTo>
                    <a:pt x="519" y="263"/>
                    <a:pt x="515" y="266"/>
                    <a:pt x="512" y="269"/>
                  </a:cubicBezTo>
                  <a:cubicBezTo>
                    <a:pt x="511" y="270"/>
                    <a:pt x="510" y="271"/>
                    <a:pt x="509" y="272"/>
                  </a:cubicBezTo>
                  <a:cubicBezTo>
                    <a:pt x="506" y="269"/>
                    <a:pt x="503" y="267"/>
                    <a:pt x="500" y="265"/>
                  </a:cubicBezTo>
                  <a:close/>
                  <a:moveTo>
                    <a:pt x="508" y="248"/>
                  </a:moveTo>
                  <a:cubicBezTo>
                    <a:pt x="510" y="245"/>
                    <a:pt x="512" y="242"/>
                    <a:pt x="514" y="240"/>
                  </a:cubicBezTo>
                  <a:cubicBezTo>
                    <a:pt x="520" y="245"/>
                    <a:pt x="527" y="250"/>
                    <a:pt x="533" y="256"/>
                  </a:cubicBezTo>
                  <a:cubicBezTo>
                    <a:pt x="530" y="257"/>
                    <a:pt x="528" y="258"/>
                    <a:pt x="526" y="260"/>
                  </a:cubicBezTo>
                  <a:cubicBezTo>
                    <a:pt x="520" y="255"/>
                    <a:pt x="514" y="252"/>
                    <a:pt x="508" y="248"/>
                  </a:cubicBezTo>
                  <a:close/>
                  <a:moveTo>
                    <a:pt x="515" y="238"/>
                  </a:moveTo>
                  <a:cubicBezTo>
                    <a:pt x="520" y="231"/>
                    <a:pt x="525" y="226"/>
                    <a:pt x="530" y="222"/>
                  </a:cubicBezTo>
                  <a:cubicBezTo>
                    <a:pt x="541" y="229"/>
                    <a:pt x="553" y="237"/>
                    <a:pt x="562" y="245"/>
                  </a:cubicBezTo>
                  <a:cubicBezTo>
                    <a:pt x="561" y="246"/>
                    <a:pt x="559" y="246"/>
                    <a:pt x="557" y="247"/>
                  </a:cubicBezTo>
                  <a:cubicBezTo>
                    <a:pt x="550" y="249"/>
                    <a:pt x="542" y="252"/>
                    <a:pt x="535" y="255"/>
                  </a:cubicBezTo>
                  <a:cubicBezTo>
                    <a:pt x="529" y="248"/>
                    <a:pt x="522" y="243"/>
                    <a:pt x="515" y="238"/>
                  </a:cubicBezTo>
                  <a:close/>
                  <a:moveTo>
                    <a:pt x="532" y="220"/>
                  </a:moveTo>
                  <a:cubicBezTo>
                    <a:pt x="538" y="216"/>
                    <a:pt x="543" y="213"/>
                    <a:pt x="549" y="212"/>
                  </a:cubicBezTo>
                  <a:cubicBezTo>
                    <a:pt x="560" y="218"/>
                    <a:pt x="571" y="225"/>
                    <a:pt x="579" y="232"/>
                  </a:cubicBezTo>
                  <a:cubicBezTo>
                    <a:pt x="582" y="234"/>
                    <a:pt x="584" y="236"/>
                    <a:pt x="585" y="239"/>
                  </a:cubicBezTo>
                  <a:cubicBezTo>
                    <a:pt x="584" y="239"/>
                    <a:pt x="582" y="240"/>
                    <a:pt x="580" y="240"/>
                  </a:cubicBezTo>
                  <a:cubicBezTo>
                    <a:pt x="575" y="241"/>
                    <a:pt x="570" y="243"/>
                    <a:pt x="565" y="244"/>
                  </a:cubicBezTo>
                  <a:cubicBezTo>
                    <a:pt x="555" y="236"/>
                    <a:pt x="543" y="227"/>
                    <a:pt x="532" y="220"/>
                  </a:cubicBezTo>
                  <a:close/>
                  <a:moveTo>
                    <a:pt x="564" y="247"/>
                  </a:moveTo>
                  <a:cubicBezTo>
                    <a:pt x="566" y="249"/>
                    <a:pt x="567" y="250"/>
                    <a:pt x="568" y="251"/>
                  </a:cubicBezTo>
                  <a:cubicBezTo>
                    <a:pt x="568" y="251"/>
                    <a:pt x="568" y="251"/>
                    <a:pt x="568" y="251"/>
                  </a:cubicBezTo>
                  <a:cubicBezTo>
                    <a:pt x="559" y="252"/>
                    <a:pt x="550" y="254"/>
                    <a:pt x="541" y="257"/>
                  </a:cubicBezTo>
                  <a:cubicBezTo>
                    <a:pt x="546" y="255"/>
                    <a:pt x="551" y="252"/>
                    <a:pt x="557" y="250"/>
                  </a:cubicBezTo>
                  <a:cubicBezTo>
                    <a:pt x="559" y="249"/>
                    <a:pt x="561" y="248"/>
                    <a:pt x="564" y="248"/>
                  </a:cubicBezTo>
                  <a:cubicBezTo>
                    <a:pt x="564" y="248"/>
                    <a:pt x="564" y="247"/>
                    <a:pt x="564" y="247"/>
                  </a:cubicBezTo>
                  <a:close/>
                  <a:moveTo>
                    <a:pt x="559" y="259"/>
                  </a:moveTo>
                  <a:cubicBezTo>
                    <a:pt x="554" y="261"/>
                    <a:pt x="549" y="264"/>
                    <a:pt x="544" y="266"/>
                  </a:cubicBezTo>
                  <a:cubicBezTo>
                    <a:pt x="543" y="264"/>
                    <a:pt x="542" y="263"/>
                    <a:pt x="541" y="261"/>
                  </a:cubicBezTo>
                  <a:cubicBezTo>
                    <a:pt x="548" y="260"/>
                    <a:pt x="556" y="258"/>
                    <a:pt x="563" y="257"/>
                  </a:cubicBezTo>
                  <a:cubicBezTo>
                    <a:pt x="562" y="258"/>
                    <a:pt x="561" y="258"/>
                    <a:pt x="559" y="259"/>
                  </a:cubicBezTo>
                  <a:close/>
                  <a:moveTo>
                    <a:pt x="489" y="345"/>
                  </a:moveTo>
                  <a:cubicBezTo>
                    <a:pt x="489" y="345"/>
                    <a:pt x="488" y="345"/>
                    <a:pt x="488" y="344"/>
                  </a:cubicBezTo>
                  <a:cubicBezTo>
                    <a:pt x="488" y="344"/>
                    <a:pt x="489" y="343"/>
                    <a:pt x="489" y="343"/>
                  </a:cubicBezTo>
                  <a:cubicBezTo>
                    <a:pt x="489" y="343"/>
                    <a:pt x="489" y="344"/>
                    <a:pt x="489" y="345"/>
                  </a:cubicBezTo>
                  <a:close/>
                  <a:moveTo>
                    <a:pt x="485" y="358"/>
                  </a:moveTo>
                  <a:cubicBezTo>
                    <a:pt x="485" y="358"/>
                    <a:pt x="485" y="358"/>
                    <a:pt x="485" y="359"/>
                  </a:cubicBezTo>
                  <a:cubicBezTo>
                    <a:pt x="485" y="358"/>
                    <a:pt x="484" y="357"/>
                    <a:pt x="484" y="356"/>
                  </a:cubicBezTo>
                  <a:cubicBezTo>
                    <a:pt x="484" y="355"/>
                    <a:pt x="484" y="355"/>
                    <a:pt x="484" y="355"/>
                  </a:cubicBezTo>
                  <a:cubicBezTo>
                    <a:pt x="485" y="356"/>
                    <a:pt x="485" y="357"/>
                    <a:pt x="485" y="358"/>
                  </a:cubicBezTo>
                  <a:close/>
                  <a:moveTo>
                    <a:pt x="477" y="372"/>
                  </a:moveTo>
                  <a:cubicBezTo>
                    <a:pt x="477" y="372"/>
                    <a:pt x="477" y="372"/>
                    <a:pt x="477" y="372"/>
                  </a:cubicBezTo>
                  <a:cubicBezTo>
                    <a:pt x="478" y="369"/>
                    <a:pt x="478" y="367"/>
                    <a:pt x="479" y="365"/>
                  </a:cubicBezTo>
                  <a:cubicBezTo>
                    <a:pt x="479" y="365"/>
                    <a:pt x="480" y="365"/>
                    <a:pt x="480" y="365"/>
                  </a:cubicBezTo>
                  <a:cubicBezTo>
                    <a:pt x="480" y="367"/>
                    <a:pt x="480" y="369"/>
                    <a:pt x="480" y="371"/>
                  </a:cubicBezTo>
                  <a:cubicBezTo>
                    <a:pt x="480" y="372"/>
                    <a:pt x="479" y="372"/>
                    <a:pt x="479" y="373"/>
                  </a:cubicBezTo>
                  <a:cubicBezTo>
                    <a:pt x="478" y="373"/>
                    <a:pt x="478" y="372"/>
                    <a:pt x="477" y="372"/>
                  </a:cubicBezTo>
                  <a:close/>
                  <a:moveTo>
                    <a:pt x="468" y="353"/>
                  </a:moveTo>
                  <a:cubicBezTo>
                    <a:pt x="466" y="352"/>
                    <a:pt x="465" y="351"/>
                    <a:pt x="464" y="350"/>
                  </a:cubicBezTo>
                  <a:cubicBezTo>
                    <a:pt x="465" y="346"/>
                    <a:pt x="465" y="341"/>
                    <a:pt x="465" y="336"/>
                  </a:cubicBezTo>
                  <a:cubicBezTo>
                    <a:pt x="465" y="337"/>
                    <a:pt x="465" y="337"/>
                    <a:pt x="465" y="337"/>
                  </a:cubicBezTo>
                  <a:cubicBezTo>
                    <a:pt x="466" y="337"/>
                    <a:pt x="467" y="338"/>
                    <a:pt x="468" y="338"/>
                  </a:cubicBezTo>
                  <a:cubicBezTo>
                    <a:pt x="467" y="340"/>
                    <a:pt x="467" y="343"/>
                    <a:pt x="467" y="345"/>
                  </a:cubicBezTo>
                  <a:cubicBezTo>
                    <a:pt x="467" y="346"/>
                    <a:pt x="467" y="347"/>
                    <a:pt x="467" y="349"/>
                  </a:cubicBezTo>
                  <a:cubicBezTo>
                    <a:pt x="467" y="349"/>
                    <a:pt x="467" y="349"/>
                    <a:pt x="467" y="350"/>
                  </a:cubicBezTo>
                  <a:cubicBezTo>
                    <a:pt x="468" y="350"/>
                    <a:pt x="468" y="350"/>
                    <a:pt x="468" y="350"/>
                  </a:cubicBezTo>
                  <a:cubicBezTo>
                    <a:pt x="468" y="351"/>
                    <a:pt x="468" y="352"/>
                    <a:pt x="468" y="353"/>
                  </a:cubicBezTo>
                  <a:close/>
                  <a:moveTo>
                    <a:pt x="461" y="348"/>
                  </a:moveTo>
                  <a:cubicBezTo>
                    <a:pt x="455" y="342"/>
                    <a:pt x="449" y="337"/>
                    <a:pt x="443" y="333"/>
                  </a:cubicBezTo>
                  <a:cubicBezTo>
                    <a:pt x="440" y="331"/>
                    <a:pt x="436" y="329"/>
                    <a:pt x="433" y="328"/>
                  </a:cubicBezTo>
                  <a:cubicBezTo>
                    <a:pt x="448" y="328"/>
                    <a:pt x="458" y="330"/>
                    <a:pt x="459" y="331"/>
                  </a:cubicBezTo>
                  <a:cubicBezTo>
                    <a:pt x="459" y="332"/>
                    <a:pt x="459" y="333"/>
                    <a:pt x="460" y="334"/>
                  </a:cubicBezTo>
                  <a:cubicBezTo>
                    <a:pt x="460" y="334"/>
                    <a:pt x="460" y="334"/>
                    <a:pt x="460" y="334"/>
                  </a:cubicBezTo>
                  <a:cubicBezTo>
                    <a:pt x="460" y="334"/>
                    <a:pt x="460" y="334"/>
                    <a:pt x="460" y="334"/>
                  </a:cubicBezTo>
                  <a:cubicBezTo>
                    <a:pt x="461" y="338"/>
                    <a:pt x="461" y="343"/>
                    <a:pt x="461" y="348"/>
                  </a:cubicBezTo>
                  <a:close/>
                  <a:moveTo>
                    <a:pt x="463" y="329"/>
                  </a:moveTo>
                  <a:cubicBezTo>
                    <a:pt x="463" y="329"/>
                    <a:pt x="463" y="329"/>
                    <a:pt x="464" y="329"/>
                  </a:cubicBezTo>
                  <a:cubicBezTo>
                    <a:pt x="465" y="331"/>
                    <a:pt x="467" y="332"/>
                    <a:pt x="468" y="334"/>
                  </a:cubicBezTo>
                  <a:cubicBezTo>
                    <a:pt x="468" y="334"/>
                    <a:pt x="468" y="335"/>
                    <a:pt x="468" y="335"/>
                  </a:cubicBezTo>
                  <a:cubicBezTo>
                    <a:pt x="467" y="335"/>
                    <a:pt x="467" y="335"/>
                    <a:pt x="466" y="334"/>
                  </a:cubicBezTo>
                  <a:cubicBezTo>
                    <a:pt x="466" y="334"/>
                    <a:pt x="465" y="334"/>
                    <a:pt x="464" y="333"/>
                  </a:cubicBezTo>
                  <a:cubicBezTo>
                    <a:pt x="464" y="332"/>
                    <a:pt x="463" y="330"/>
                    <a:pt x="463" y="329"/>
                  </a:cubicBezTo>
                  <a:close/>
                  <a:moveTo>
                    <a:pt x="457" y="323"/>
                  </a:moveTo>
                  <a:cubicBezTo>
                    <a:pt x="455" y="321"/>
                    <a:pt x="453" y="320"/>
                    <a:pt x="452" y="319"/>
                  </a:cubicBezTo>
                  <a:cubicBezTo>
                    <a:pt x="452" y="319"/>
                    <a:pt x="452" y="319"/>
                    <a:pt x="453" y="319"/>
                  </a:cubicBezTo>
                  <a:cubicBezTo>
                    <a:pt x="454" y="319"/>
                    <a:pt x="454" y="318"/>
                    <a:pt x="454" y="317"/>
                  </a:cubicBezTo>
                  <a:cubicBezTo>
                    <a:pt x="457" y="318"/>
                    <a:pt x="459" y="319"/>
                    <a:pt x="461" y="319"/>
                  </a:cubicBezTo>
                  <a:cubicBezTo>
                    <a:pt x="461" y="319"/>
                    <a:pt x="461" y="319"/>
                    <a:pt x="461" y="319"/>
                  </a:cubicBezTo>
                  <a:cubicBezTo>
                    <a:pt x="458" y="320"/>
                    <a:pt x="458" y="320"/>
                    <a:pt x="458" y="320"/>
                  </a:cubicBezTo>
                  <a:cubicBezTo>
                    <a:pt x="460" y="322"/>
                    <a:pt x="460" y="322"/>
                    <a:pt x="460" y="322"/>
                  </a:cubicBezTo>
                  <a:cubicBezTo>
                    <a:pt x="461" y="322"/>
                    <a:pt x="462" y="322"/>
                    <a:pt x="462" y="323"/>
                  </a:cubicBezTo>
                  <a:cubicBezTo>
                    <a:pt x="462" y="323"/>
                    <a:pt x="462" y="323"/>
                    <a:pt x="462" y="323"/>
                  </a:cubicBezTo>
                  <a:cubicBezTo>
                    <a:pt x="462" y="323"/>
                    <a:pt x="463" y="323"/>
                    <a:pt x="463" y="323"/>
                  </a:cubicBezTo>
                  <a:cubicBezTo>
                    <a:pt x="465" y="325"/>
                    <a:pt x="467" y="327"/>
                    <a:pt x="469" y="329"/>
                  </a:cubicBezTo>
                  <a:cubicBezTo>
                    <a:pt x="469" y="329"/>
                    <a:pt x="469" y="329"/>
                    <a:pt x="469" y="329"/>
                  </a:cubicBezTo>
                  <a:cubicBezTo>
                    <a:pt x="468" y="329"/>
                    <a:pt x="467" y="328"/>
                    <a:pt x="465" y="327"/>
                  </a:cubicBezTo>
                  <a:cubicBezTo>
                    <a:pt x="465" y="327"/>
                    <a:pt x="464" y="326"/>
                    <a:pt x="463" y="325"/>
                  </a:cubicBezTo>
                  <a:cubicBezTo>
                    <a:pt x="463" y="324"/>
                    <a:pt x="462" y="324"/>
                    <a:pt x="461" y="323"/>
                  </a:cubicBezTo>
                  <a:cubicBezTo>
                    <a:pt x="461" y="323"/>
                    <a:pt x="461" y="323"/>
                    <a:pt x="461" y="323"/>
                  </a:cubicBezTo>
                  <a:cubicBezTo>
                    <a:pt x="461" y="323"/>
                    <a:pt x="461" y="323"/>
                    <a:pt x="461" y="323"/>
                  </a:cubicBezTo>
                  <a:cubicBezTo>
                    <a:pt x="460" y="324"/>
                    <a:pt x="460" y="324"/>
                    <a:pt x="460" y="324"/>
                  </a:cubicBezTo>
                  <a:cubicBezTo>
                    <a:pt x="460" y="323"/>
                    <a:pt x="460" y="323"/>
                    <a:pt x="459" y="323"/>
                  </a:cubicBezTo>
                  <a:cubicBezTo>
                    <a:pt x="459" y="323"/>
                    <a:pt x="458" y="323"/>
                    <a:pt x="457" y="323"/>
                  </a:cubicBezTo>
                  <a:close/>
                  <a:moveTo>
                    <a:pt x="443" y="313"/>
                  </a:moveTo>
                  <a:cubicBezTo>
                    <a:pt x="438" y="309"/>
                    <a:pt x="433" y="305"/>
                    <a:pt x="428" y="300"/>
                  </a:cubicBezTo>
                  <a:cubicBezTo>
                    <a:pt x="427" y="300"/>
                    <a:pt x="427" y="299"/>
                    <a:pt x="426" y="298"/>
                  </a:cubicBezTo>
                  <a:cubicBezTo>
                    <a:pt x="426" y="298"/>
                    <a:pt x="426" y="299"/>
                    <a:pt x="427" y="299"/>
                  </a:cubicBezTo>
                  <a:cubicBezTo>
                    <a:pt x="432" y="303"/>
                    <a:pt x="439" y="309"/>
                    <a:pt x="446" y="313"/>
                  </a:cubicBezTo>
                  <a:cubicBezTo>
                    <a:pt x="445" y="313"/>
                    <a:pt x="444" y="313"/>
                    <a:pt x="443" y="313"/>
                  </a:cubicBezTo>
                  <a:close/>
                  <a:moveTo>
                    <a:pt x="404" y="274"/>
                  </a:moveTo>
                  <a:cubicBezTo>
                    <a:pt x="399" y="266"/>
                    <a:pt x="395" y="259"/>
                    <a:pt x="392" y="252"/>
                  </a:cubicBezTo>
                  <a:cubicBezTo>
                    <a:pt x="398" y="252"/>
                    <a:pt x="404" y="255"/>
                    <a:pt x="411" y="259"/>
                  </a:cubicBezTo>
                  <a:cubicBezTo>
                    <a:pt x="414" y="262"/>
                    <a:pt x="418" y="264"/>
                    <a:pt x="421" y="267"/>
                  </a:cubicBezTo>
                  <a:cubicBezTo>
                    <a:pt x="420" y="268"/>
                    <a:pt x="420" y="268"/>
                    <a:pt x="420" y="268"/>
                  </a:cubicBezTo>
                  <a:cubicBezTo>
                    <a:pt x="423" y="270"/>
                    <a:pt x="427" y="273"/>
                    <a:pt x="430" y="276"/>
                  </a:cubicBezTo>
                  <a:cubicBezTo>
                    <a:pt x="431" y="276"/>
                    <a:pt x="431" y="277"/>
                    <a:pt x="432" y="277"/>
                  </a:cubicBezTo>
                  <a:cubicBezTo>
                    <a:pt x="436" y="282"/>
                    <a:pt x="440" y="287"/>
                    <a:pt x="444" y="291"/>
                  </a:cubicBezTo>
                  <a:cubicBezTo>
                    <a:pt x="433" y="282"/>
                    <a:pt x="422" y="273"/>
                    <a:pt x="412" y="267"/>
                  </a:cubicBezTo>
                  <a:cubicBezTo>
                    <a:pt x="410" y="269"/>
                    <a:pt x="410" y="269"/>
                    <a:pt x="410" y="269"/>
                  </a:cubicBezTo>
                  <a:cubicBezTo>
                    <a:pt x="416" y="274"/>
                    <a:pt x="422" y="280"/>
                    <a:pt x="429" y="286"/>
                  </a:cubicBezTo>
                  <a:cubicBezTo>
                    <a:pt x="422" y="282"/>
                    <a:pt x="414" y="278"/>
                    <a:pt x="404" y="274"/>
                  </a:cubicBezTo>
                  <a:close/>
                  <a:moveTo>
                    <a:pt x="463" y="292"/>
                  </a:moveTo>
                  <a:cubicBezTo>
                    <a:pt x="463" y="289"/>
                    <a:pt x="464" y="286"/>
                    <a:pt x="464" y="282"/>
                  </a:cubicBezTo>
                  <a:cubicBezTo>
                    <a:pt x="465" y="286"/>
                    <a:pt x="465" y="289"/>
                    <a:pt x="466" y="292"/>
                  </a:cubicBezTo>
                  <a:cubicBezTo>
                    <a:pt x="466" y="292"/>
                    <a:pt x="465" y="292"/>
                    <a:pt x="465" y="292"/>
                  </a:cubicBezTo>
                  <a:cubicBezTo>
                    <a:pt x="464" y="292"/>
                    <a:pt x="464" y="292"/>
                    <a:pt x="463" y="292"/>
                  </a:cubicBezTo>
                  <a:close/>
                  <a:moveTo>
                    <a:pt x="477" y="237"/>
                  </a:moveTo>
                  <a:cubicBezTo>
                    <a:pt x="476" y="248"/>
                    <a:pt x="474" y="259"/>
                    <a:pt x="474" y="269"/>
                  </a:cubicBezTo>
                  <a:cubicBezTo>
                    <a:pt x="474" y="274"/>
                    <a:pt x="475" y="279"/>
                    <a:pt x="476" y="284"/>
                  </a:cubicBezTo>
                  <a:cubicBezTo>
                    <a:pt x="478" y="284"/>
                    <a:pt x="478" y="284"/>
                    <a:pt x="478" y="284"/>
                  </a:cubicBezTo>
                  <a:cubicBezTo>
                    <a:pt x="479" y="280"/>
                    <a:pt x="481" y="276"/>
                    <a:pt x="482" y="272"/>
                  </a:cubicBezTo>
                  <a:cubicBezTo>
                    <a:pt x="483" y="272"/>
                    <a:pt x="483" y="272"/>
                    <a:pt x="483" y="272"/>
                  </a:cubicBezTo>
                  <a:cubicBezTo>
                    <a:pt x="482" y="278"/>
                    <a:pt x="480" y="285"/>
                    <a:pt x="480" y="291"/>
                  </a:cubicBezTo>
                  <a:cubicBezTo>
                    <a:pt x="479" y="292"/>
                    <a:pt x="479" y="292"/>
                    <a:pt x="479" y="292"/>
                  </a:cubicBezTo>
                  <a:cubicBezTo>
                    <a:pt x="477" y="290"/>
                    <a:pt x="477" y="290"/>
                    <a:pt x="477" y="290"/>
                  </a:cubicBezTo>
                  <a:cubicBezTo>
                    <a:pt x="477" y="292"/>
                    <a:pt x="477" y="292"/>
                    <a:pt x="477" y="292"/>
                  </a:cubicBezTo>
                  <a:cubicBezTo>
                    <a:pt x="476" y="292"/>
                    <a:pt x="475" y="292"/>
                    <a:pt x="474" y="292"/>
                  </a:cubicBezTo>
                  <a:cubicBezTo>
                    <a:pt x="472" y="292"/>
                    <a:pt x="471" y="292"/>
                    <a:pt x="469" y="292"/>
                  </a:cubicBezTo>
                  <a:cubicBezTo>
                    <a:pt x="468" y="281"/>
                    <a:pt x="469" y="266"/>
                    <a:pt x="472" y="252"/>
                  </a:cubicBezTo>
                  <a:cubicBezTo>
                    <a:pt x="474" y="248"/>
                    <a:pt x="475" y="244"/>
                    <a:pt x="476" y="240"/>
                  </a:cubicBezTo>
                  <a:cubicBezTo>
                    <a:pt x="476" y="239"/>
                    <a:pt x="477" y="238"/>
                    <a:pt x="477" y="237"/>
                  </a:cubicBezTo>
                  <a:close/>
                  <a:moveTo>
                    <a:pt x="478" y="252"/>
                  </a:moveTo>
                  <a:cubicBezTo>
                    <a:pt x="480" y="254"/>
                    <a:pt x="483" y="256"/>
                    <a:pt x="486" y="258"/>
                  </a:cubicBezTo>
                  <a:cubicBezTo>
                    <a:pt x="484" y="261"/>
                    <a:pt x="483" y="264"/>
                    <a:pt x="481" y="268"/>
                  </a:cubicBezTo>
                  <a:cubicBezTo>
                    <a:pt x="481" y="268"/>
                    <a:pt x="481" y="267"/>
                    <a:pt x="481" y="267"/>
                  </a:cubicBezTo>
                  <a:cubicBezTo>
                    <a:pt x="480" y="270"/>
                    <a:pt x="480" y="270"/>
                    <a:pt x="480" y="270"/>
                  </a:cubicBezTo>
                  <a:cubicBezTo>
                    <a:pt x="480" y="270"/>
                    <a:pt x="480" y="270"/>
                    <a:pt x="480" y="270"/>
                  </a:cubicBezTo>
                  <a:cubicBezTo>
                    <a:pt x="479" y="273"/>
                    <a:pt x="478" y="275"/>
                    <a:pt x="477" y="278"/>
                  </a:cubicBezTo>
                  <a:cubicBezTo>
                    <a:pt x="477" y="275"/>
                    <a:pt x="477" y="272"/>
                    <a:pt x="477" y="269"/>
                  </a:cubicBezTo>
                  <a:cubicBezTo>
                    <a:pt x="477" y="264"/>
                    <a:pt x="477" y="258"/>
                    <a:pt x="478" y="252"/>
                  </a:cubicBezTo>
                  <a:close/>
                  <a:moveTo>
                    <a:pt x="488" y="260"/>
                  </a:moveTo>
                  <a:cubicBezTo>
                    <a:pt x="488" y="260"/>
                    <a:pt x="488" y="261"/>
                    <a:pt x="488" y="261"/>
                  </a:cubicBezTo>
                  <a:cubicBezTo>
                    <a:pt x="488" y="261"/>
                    <a:pt x="488" y="260"/>
                    <a:pt x="488" y="260"/>
                  </a:cubicBezTo>
                  <a:cubicBezTo>
                    <a:pt x="488" y="260"/>
                    <a:pt x="488" y="260"/>
                    <a:pt x="488" y="260"/>
                  </a:cubicBezTo>
                  <a:close/>
                  <a:moveTo>
                    <a:pt x="489" y="260"/>
                  </a:moveTo>
                  <a:cubicBezTo>
                    <a:pt x="491" y="262"/>
                    <a:pt x="494" y="264"/>
                    <a:pt x="496" y="266"/>
                  </a:cubicBezTo>
                  <a:cubicBezTo>
                    <a:pt x="495" y="270"/>
                    <a:pt x="493" y="274"/>
                    <a:pt x="492" y="278"/>
                  </a:cubicBezTo>
                  <a:cubicBezTo>
                    <a:pt x="490" y="275"/>
                    <a:pt x="488" y="273"/>
                    <a:pt x="486" y="271"/>
                  </a:cubicBezTo>
                  <a:cubicBezTo>
                    <a:pt x="486" y="268"/>
                    <a:pt x="487" y="265"/>
                    <a:pt x="488" y="262"/>
                  </a:cubicBezTo>
                  <a:cubicBezTo>
                    <a:pt x="488" y="262"/>
                    <a:pt x="488" y="261"/>
                    <a:pt x="489" y="260"/>
                  </a:cubicBezTo>
                  <a:close/>
                  <a:moveTo>
                    <a:pt x="490" y="258"/>
                  </a:moveTo>
                  <a:cubicBezTo>
                    <a:pt x="492" y="255"/>
                    <a:pt x="495" y="251"/>
                    <a:pt x="499" y="247"/>
                  </a:cubicBezTo>
                  <a:cubicBezTo>
                    <a:pt x="501" y="248"/>
                    <a:pt x="503" y="249"/>
                    <a:pt x="504" y="249"/>
                  </a:cubicBezTo>
                  <a:cubicBezTo>
                    <a:pt x="502" y="254"/>
                    <a:pt x="500" y="259"/>
                    <a:pt x="497" y="263"/>
                  </a:cubicBezTo>
                  <a:cubicBezTo>
                    <a:pt x="495" y="262"/>
                    <a:pt x="493" y="260"/>
                    <a:pt x="490" y="258"/>
                  </a:cubicBezTo>
                  <a:close/>
                  <a:moveTo>
                    <a:pt x="511" y="234"/>
                  </a:moveTo>
                  <a:cubicBezTo>
                    <a:pt x="516" y="230"/>
                    <a:pt x="521" y="225"/>
                    <a:pt x="528" y="220"/>
                  </a:cubicBezTo>
                  <a:cubicBezTo>
                    <a:pt x="528" y="220"/>
                    <a:pt x="528" y="220"/>
                    <a:pt x="528" y="220"/>
                  </a:cubicBezTo>
                  <a:cubicBezTo>
                    <a:pt x="523" y="225"/>
                    <a:pt x="518" y="230"/>
                    <a:pt x="513" y="236"/>
                  </a:cubicBezTo>
                  <a:cubicBezTo>
                    <a:pt x="512" y="235"/>
                    <a:pt x="511" y="235"/>
                    <a:pt x="511" y="234"/>
                  </a:cubicBezTo>
                  <a:close/>
                  <a:moveTo>
                    <a:pt x="538" y="213"/>
                  </a:moveTo>
                  <a:cubicBezTo>
                    <a:pt x="540" y="212"/>
                    <a:pt x="543" y="211"/>
                    <a:pt x="545" y="210"/>
                  </a:cubicBezTo>
                  <a:cubicBezTo>
                    <a:pt x="545" y="210"/>
                    <a:pt x="546" y="210"/>
                    <a:pt x="546" y="210"/>
                  </a:cubicBezTo>
                  <a:cubicBezTo>
                    <a:pt x="543" y="211"/>
                    <a:pt x="541" y="212"/>
                    <a:pt x="538" y="213"/>
                  </a:cubicBezTo>
                  <a:close/>
                  <a:moveTo>
                    <a:pt x="548" y="208"/>
                  </a:moveTo>
                  <a:cubicBezTo>
                    <a:pt x="551" y="207"/>
                    <a:pt x="555" y="205"/>
                    <a:pt x="558" y="203"/>
                  </a:cubicBezTo>
                  <a:cubicBezTo>
                    <a:pt x="559" y="203"/>
                    <a:pt x="559" y="203"/>
                    <a:pt x="559" y="203"/>
                  </a:cubicBezTo>
                  <a:cubicBezTo>
                    <a:pt x="559" y="203"/>
                    <a:pt x="559" y="203"/>
                    <a:pt x="559" y="203"/>
                  </a:cubicBezTo>
                  <a:cubicBezTo>
                    <a:pt x="578" y="212"/>
                    <a:pt x="599" y="221"/>
                    <a:pt x="615" y="233"/>
                  </a:cubicBezTo>
                  <a:cubicBezTo>
                    <a:pt x="607" y="234"/>
                    <a:pt x="597" y="236"/>
                    <a:pt x="588" y="238"/>
                  </a:cubicBezTo>
                  <a:cubicBezTo>
                    <a:pt x="586" y="235"/>
                    <a:pt x="584" y="232"/>
                    <a:pt x="581" y="230"/>
                  </a:cubicBezTo>
                  <a:cubicBezTo>
                    <a:pt x="576" y="226"/>
                    <a:pt x="571" y="223"/>
                    <a:pt x="566" y="219"/>
                  </a:cubicBezTo>
                  <a:cubicBezTo>
                    <a:pt x="562" y="216"/>
                    <a:pt x="557" y="214"/>
                    <a:pt x="553" y="211"/>
                  </a:cubicBezTo>
                  <a:cubicBezTo>
                    <a:pt x="554" y="211"/>
                    <a:pt x="555" y="211"/>
                    <a:pt x="557" y="211"/>
                  </a:cubicBezTo>
                  <a:cubicBezTo>
                    <a:pt x="557" y="211"/>
                    <a:pt x="557" y="211"/>
                    <a:pt x="557" y="211"/>
                  </a:cubicBezTo>
                  <a:cubicBezTo>
                    <a:pt x="557" y="209"/>
                    <a:pt x="557" y="209"/>
                    <a:pt x="557" y="209"/>
                  </a:cubicBezTo>
                  <a:cubicBezTo>
                    <a:pt x="557" y="209"/>
                    <a:pt x="557" y="209"/>
                    <a:pt x="557" y="209"/>
                  </a:cubicBezTo>
                  <a:cubicBezTo>
                    <a:pt x="554" y="209"/>
                    <a:pt x="552" y="209"/>
                    <a:pt x="549" y="209"/>
                  </a:cubicBezTo>
                  <a:cubicBezTo>
                    <a:pt x="549" y="209"/>
                    <a:pt x="548" y="209"/>
                    <a:pt x="548" y="208"/>
                  </a:cubicBezTo>
                  <a:close/>
                  <a:moveTo>
                    <a:pt x="622" y="235"/>
                  </a:moveTo>
                  <a:cubicBezTo>
                    <a:pt x="622" y="235"/>
                    <a:pt x="622" y="235"/>
                    <a:pt x="622" y="235"/>
                  </a:cubicBezTo>
                  <a:cubicBezTo>
                    <a:pt x="622" y="235"/>
                    <a:pt x="622" y="235"/>
                    <a:pt x="622" y="235"/>
                  </a:cubicBezTo>
                  <a:cubicBezTo>
                    <a:pt x="622" y="235"/>
                    <a:pt x="622" y="235"/>
                    <a:pt x="622" y="235"/>
                  </a:cubicBezTo>
                  <a:close/>
                  <a:moveTo>
                    <a:pt x="609" y="239"/>
                  </a:moveTo>
                  <a:cubicBezTo>
                    <a:pt x="609" y="239"/>
                    <a:pt x="609" y="239"/>
                    <a:pt x="608" y="239"/>
                  </a:cubicBezTo>
                  <a:cubicBezTo>
                    <a:pt x="607" y="239"/>
                    <a:pt x="605" y="239"/>
                    <a:pt x="604" y="239"/>
                  </a:cubicBezTo>
                  <a:cubicBezTo>
                    <a:pt x="600" y="239"/>
                    <a:pt x="597" y="239"/>
                    <a:pt x="592" y="240"/>
                  </a:cubicBezTo>
                  <a:cubicBezTo>
                    <a:pt x="601" y="238"/>
                    <a:pt x="610" y="236"/>
                    <a:pt x="618" y="235"/>
                  </a:cubicBezTo>
                  <a:cubicBezTo>
                    <a:pt x="619" y="236"/>
                    <a:pt x="619" y="236"/>
                    <a:pt x="619" y="236"/>
                  </a:cubicBezTo>
                  <a:cubicBezTo>
                    <a:pt x="616" y="237"/>
                    <a:pt x="613" y="238"/>
                    <a:pt x="609" y="239"/>
                  </a:cubicBezTo>
                  <a:close/>
                  <a:moveTo>
                    <a:pt x="602" y="242"/>
                  </a:moveTo>
                  <a:cubicBezTo>
                    <a:pt x="595" y="244"/>
                    <a:pt x="588" y="247"/>
                    <a:pt x="581" y="250"/>
                  </a:cubicBezTo>
                  <a:cubicBezTo>
                    <a:pt x="580" y="250"/>
                    <a:pt x="580" y="250"/>
                    <a:pt x="580" y="250"/>
                  </a:cubicBezTo>
                  <a:cubicBezTo>
                    <a:pt x="580" y="250"/>
                    <a:pt x="580" y="250"/>
                    <a:pt x="580" y="250"/>
                  </a:cubicBezTo>
                  <a:cubicBezTo>
                    <a:pt x="579" y="250"/>
                    <a:pt x="579" y="250"/>
                    <a:pt x="579" y="250"/>
                  </a:cubicBezTo>
                  <a:cubicBezTo>
                    <a:pt x="576" y="250"/>
                    <a:pt x="574" y="250"/>
                    <a:pt x="571" y="251"/>
                  </a:cubicBezTo>
                  <a:cubicBezTo>
                    <a:pt x="571" y="250"/>
                    <a:pt x="571" y="250"/>
                    <a:pt x="571" y="250"/>
                  </a:cubicBezTo>
                  <a:cubicBezTo>
                    <a:pt x="571" y="250"/>
                    <a:pt x="571" y="250"/>
                    <a:pt x="571" y="250"/>
                  </a:cubicBezTo>
                  <a:cubicBezTo>
                    <a:pt x="570" y="249"/>
                    <a:pt x="568" y="248"/>
                    <a:pt x="567" y="247"/>
                  </a:cubicBezTo>
                  <a:cubicBezTo>
                    <a:pt x="580" y="244"/>
                    <a:pt x="593" y="242"/>
                    <a:pt x="602" y="242"/>
                  </a:cubicBezTo>
                  <a:close/>
                  <a:moveTo>
                    <a:pt x="496" y="311"/>
                  </a:moveTo>
                  <a:cubicBezTo>
                    <a:pt x="496" y="312"/>
                    <a:pt x="496" y="313"/>
                    <a:pt x="496" y="314"/>
                  </a:cubicBezTo>
                  <a:cubicBezTo>
                    <a:pt x="496" y="314"/>
                    <a:pt x="495" y="314"/>
                    <a:pt x="495" y="313"/>
                  </a:cubicBezTo>
                  <a:cubicBezTo>
                    <a:pt x="495" y="312"/>
                    <a:pt x="495" y="311"/>
                    <a:pt x="495" y="310"/>
                  </a:cubicBezTo>
                  <a:cubicBezTo>
                    <a:pt x="495" y="310"/>
                    <a:pt x="495" y="311"/>
                    <a:pt x="496" y="311"/>
                  </a:cubicBezTo>
                  <a:close/>
                  <a:moveTo>
                    <a:pt x="489" y="348"/>
                  </a:moveTo>
                  <a:cubicBezTo>
                    <a:pt x="490" y="350"/>
                    <a:pt x="489" y="352"/>
                    <a:pt x="489" y="354"/>
                  </a:cubicBezTo>
                  <a:cubicBezTo>
                    <a:pt x="489" y="353"/>
                    <a:pt x="488" y="352"/>
                    <a:pt x="488" y="352"/>
                  </a:cubicBezTo>
                  <a:cubicBezTo>
                    <a:pt x="488" y="350"/>
                    <a:pt x="487" y="349"/>
                    <a:pt x="487" y="347"/>
                  </a:cubicBezTo>
                  <a:cubicBezTo>
                    <a:pt x="488" y="347"/>
                    <a:pt x="489" y="348"/>
                    <a:pt x="489" y="348"/>
                  </a:cubicBezTo>
                  <a:close/>
                  <a:moveTo>
                    <a:pt x="489" y="358"/>
                  </a:moveTo>
                  <a:cubicBezTo>
                    <a:pt x="489" y="359"/>
                    <a:pt x="488" y="361"/>
                    <a:pt x="488" y="363"/>
                  </a:cubicBezTo>
                  <a:cubicBezTo>
                    <a:pt x="488" y="361"/>
                    <a:pt x="487" y="360"/>
                    <a:pt x="487" y="358"/>
                  </a:cubicBezTo>
                  <a:cubicBezTo>
                    <a:pt x="487" y="357"/>
                    <a:pt x="487" y="357"/>
                    <a:pt x="488" y="356"/>
                  </a:cubicBezTo>
                  <a:cubicBezTo>
                    <a:pt x="488" y="356"/>
                    <a:pt x="488" y="357"/>
                    <a:pt x="489" y="358"/>
                  </a:cubicBezTo>
                  <a:close/>
                  <a:moveTo>
                    <a:pt x="485" y="369"/>
                  </a:moveTo>
                  <a:cubicBezTo>
                    <a:pt x="485" y="369"/>
                    <a:pt x="485" y="369"/>
                    <a:pt x="485" y="369"/>
                  </a:cubicBezTo>
                  <a:cubicBezTo>
                    <a:pt x="485" y="369"/>
                    <a:pt x="485" y="368"/>
                    <a:pt x="485" y="368"/>
                  </a:cubicBezTo>
                  <a:cubicBezTo>
                    <a:pt x="485" y="368"/>
                    <a:pt x="485" y="368"/>
                    <a:pt x="485" y="368"/>
                  </a:cubicBezTo>
                  <a:cubicBezTo>
                    <a:pt x="485" y="368"/>
                    <a:pt x="485" y="368"/>
                    <a:pt x="485" y="368"/>
                  </a:cubicBezTo>
                  <a:cubicBezTo>
                    <a:pt x="485" y="368"/>
                    <a:pt x="485" y="368"/>
                    <a:pt x="485" y="369"/>
                  </a:cubicBezTo>
                  <a:close/>
                  <a:moveTo>
                    <a:pt x="378" y="320"/>
                  </a:moveTo>
                  <a:cubicBezTo>
                    <a:pt x="381" y="320"/>
                    <a:pt x="384" y="319"/>
                    <a:pt x="388" y="319"/>
                  </a:cubicBezTo>
                  <a:cubicBezTo>
                    <a:pt x="388" y="319"/>
                    <a:pt x="388" y="319"/>
                    <a:pt x="389" y="319"/>
                  </a:cubicBezTo>
                  <a:cubicBezTo>
                    <a:pt x="408" y="320"/>
                    <a:pt x="428" y="320"/>
                    <a:pt x="447" y="319"/>
                  </a:cubicBezTo>
                  <a:cubicBezTo>
                    <a:pt x="449" y="320"/>
                    <a:pt x="450" y="321"/>
                    <a:pt x="452" y="322"/>
                  </a:cubicBezTo>
                  <a:cubicBezTo>
                    <a:pt x="439" y="322"/>
                    <a:pt x="411" y="321"/>
                    <a:pt x="378" y="320"/>
                  </a:cubicBezTo>
                  <a:close/>
                  <a:moveTo>
                    <a:pt x="611" y="158"/>
                  </a:moveTo>
                  <a:cubicBezTo>
                    <a:pt x="610" y="158"/>
                    <a:pt x="609" y="157"/>
                    <a:pt x="608" y="157"/>
                  </a:cubicBezTo>
                  <a:cubicBezTo>
                    <a:pt x="606" y="156"/>
                    <a:pt x="605" y="155"/>
                    <a:pt x="603" y="154"/>
                  </a:cubicBezTo>
                  <a:cubicBezTo>
                    <a:pt x="606" y="155"/>
                    <a:pt x="608" y="156"/>
                    <a:pt x="611" y="158"/>
                  </a:cubicBezTo>
                  <a:cubicBezTo>
                    <a:pt x="611" y="158"/>
                    <a:pt x="611" y="158"/>
                    <a:pt x="611" y="158"/>
                  </a:cubicBezTo>
                  <a:close/>
                  <a:moveTo>
                    <a:pt x="584" y="146"/>
                  </a:moveTo>
                  <a:cubicBezTo>
                    <a:pt x="583" y="145"/>
                    <a:pt x="582" y="145"/>
                    <a:pt x="581" y="144"/>
                  </a:cubicBezTo>
                  <a:cubicBezTo>
                    <a:pt x="576" y="140"/>
                    <a:pt x="571" y="136"/>
                    <a:pt x="566" y="132"/>
                  </a:cubicBezTo>
                  <a:cubicBezTo>
                    <a:pt x="572" y="137"/>
                    <a:pt x="578" y="141"/>
                    <a:pt x="584" y="146"/>
                  </a:cubicBezTo>
                  <a:close/>
                  <a:moveTo>
                    <a:pt x="599" y="156"/>
                  </a:moveTo>
                  <a:cubicBezTo>
                    <a:pt x="603" y="158"/>
                    <a:pt x="606" y="160"/>
                    <a:pt x="609" y="162"/>
                  </a:cubicBezTo>
                  <a:cubicBezTo>
                    <a:pt x="607" y="161"/>
                    <a:pt x="605" y="161"/>
                    <a:pt x="603" y="160"/>
                  </a:cubicBezTo>
                  <a:cubicBezTo>
                    <a:pt x="603" y="160"/>
                    <a:pt x="602" y="159"/>
                    <a:pt x="602" y="159"/>
                  </a:cubicBezTo>
                  <a:cubicBezTo>
                    <a:pt x="599" y="157"/>
                    <a:pt x="597" y="155"/>
                    <a:pt x="594" y="153"/>
                  </a:cubicBezTo>
                  <a:cubicBezTo>
                    <a:pt x="596" y="154"/>
                    <a:pt x="598" y="155"/>
                    <a:pt x="599" y="156"/>
                  </a:cubicBezTo>
                  <a:close/>
                  <a:moveTo>
                    <a:pt x="574" y="145"/>
                  </a:moveTo>
                  <a:cubicBezTo>
                    <a:pt x="572" y="144"/>
                    <a:pt x="571" y="143"/>
                    <a:pt x="570" y="142"/>
                  </a:cubicBezTo>
                  <a:cubicBezTo>
                    <a:pt x="571" y="143"/>
                    <a:pt x="573" y="144"/>
                    <a:pt x="574" y="145"/>
                  </a:cubicBezTo>
                  <a:close/>
                  <a:moveTo>
                    <a:pt x="611" y="165"/>
                  </a:moveTo>
                  <a:cubicBezTo>
                    <a:pt x="611" y="165"/>
                    <a:pt x="611" y="165"/>
                    <a:pt x="611" y="165"/>
                  </a:cubicBezTo>
                  <a:cubicBezTo>
                    <a:pt x="611" y="165"/>
                    <a:pt x="611" y="165"/>
                    <a:pt x="610" y="165"/>
                  </a:cubicBezTo>
                  <a:cubicBezTo>
                    <a:pt x="611" y="165"/>
                    <a:pt x="611" y="165"/>
                    <a:pt x="611" y="165"/>
                  </a:cubicBezTo>
                  <a:close/>
                  <a:moveTo>
                    <a:pt x="665" y="195"/>
                  </a:moveTo>
                  <a:cubicBezTo>
                    <a:pt x="662" y="195"/>
                    <a:pt x="659" y="196"/>
                    <a:pt x="658" y="192"/>
                  </a:cubicBezTo>
                  <a:cubicBezTo>
                    <a:pt x="657" y="189"/>
                    <a:pt x="657" y="186"/>
                    <a:pt x="655" y="184"/>
                  </a:cubicBezTo>
                  <a:cubicBezTo>
                    <a:pt x="660" y="187"/>
                    <a:pt x="663" y="191"/>
                    <a:pt x="665" y="195"/>
                  </a:cubicBezTo>
                  <a:close/>
                  <a:moveTo>
                    <a:pt x="649" y="211"/>
                  </a:moveTo>
                  <a:cubicBezTo>
                    <a:pt x="640" y="206"/>
                    <a:pt x="632" y="201"/>
                    <a:pt x="624" y="196"/>
                  </a:cubicBezTo>
                  <a:cubicBezTo>
                    <a:pt x="623" y="193"/>
                    <a:pt x="619" y="190"/>
                    <a:pt x="611" y="188"/>
                  </a:cubicBezTo>
                  <a:cubicBezTo>
                    <a:pt x="610" y="187"/>
                    <a:pt x="609" y="187"/>
                    <a:pt x="607" y="186"/>
                  </a:cubicBezTo>
                  <a:cubicBezTo>
                    <a:pt x="607" y="188"/>
                    <a:pt x="607" y="188"/>
                    <a:pt x="607" y="188"/>
                  </a:cubicBezTo>
                  <a:cubicBezTo>
                    <a:pt x="596" y="187"/>
                    <a:pt x="581" y="188"/>
                    <a:pt x="560" y="196"/>
                  </a:cubicBezTo>
                  <a:cubicBezTo>
                    <a:pt x="553" y="198"/>
                    <a:pt x="547" y="201"/>
                    <a:pt x="541" y="204"/>
                  </a:cubicBezTo>
                  <a:cubicBezTo>
                    <a:pt x="539" y="203"/>
                    <a:pt x="537" y="202"/>
                    <a:pt x="535" y="201"/>
                  </a:cubicBezTo>
                  <a:cubicBezTo>
                    <a:pt x="534" y="203"/>
                    <a:pt x="534" y="203"/>
                    <a:pt x="534" y="203"/>
                  </a:cubicBezTo>
                  <a:cubicBezTo>
                    <a:pt x="535" y="204"/>
                    <a:pt x="537" y="205"/>
                    <a:pt x="538" y="206"/>
                  </a:cubicBezTo>
                  <a:cubicBezTo>
                    <a:pt x="533" y="209"/>
                    <a:pt x="529" y="212"/>
                    <a:pt x="525" y="216"/>
                  </a:cubicBezTo>
                  <a:cubicBezTo>
                    <a:pt x="520" y="213"/>
                    <a:pt x="515" y="210"/>
                    <a:pt x="512" y="209"/>
                  </a:cubicBezTo>
                  <a:cubicBezTo>
                    <a:pt x="511" y="211"/>
                    <a:pt x="511" y="211"/>
                    <a:pt x="511" y="211"/>
                  </a:cubicBezTo>
                  <a:cubicBezTo>
                    <a:pt x="514" y="213"/>
                    <a:pt x="518" y="215"/>
                    <a:pt x="522" y="217"/>
                  </a:cubicBezTo>
                  <a:cubicBezTo>
                    <a:pt x="517" y="222"/>
                    <a:pt x="512" y="227"/>
                    <a:pt x="508" y="232"/>
                  </a:cubicBezTo>
                  <a:cubicBezTo>
                    <a:pt x="503" y="229"/>
                    <a:pt x="498" y="225"/>
                    <a:pt x="494" y="222"/>
                  </a:cubicBezTo>
                  <a:cubicBezTo>
                    <a:pt x="493" y="224"/>
                    <a:pt x="493" y="224"/>
                    <a:pt x="493" y="224"/>
                  </a:cubicBezTo>
                  <a:cubicBezTo>
                    <a:pt x="497" y="227"/>
                    <a:pt x="501" y="231"/>
                    <a:pt x="506" y="234"/>
                  </a:cubicBezTo>
                  <a:cubicBezTo>
                    <a:pt x="503" y="237"/>
                    <a:pt x="501" y="240"/>
                    <a:pt x="498" y="244"/>
                  </a:cubicBezTo>
                  <a:cubicBezTo>
                    <a:pt x="498" y="243"/>
                    <a:pt x="497" y="243"/>
                    <a:pt x="496" y="243"/>
                  </a:cubicBezTo>
                  <a:cubicBezTo>
                    <a:pt x="496" y="243"/>
                    <a:pt x="496" y="243"/>
                    <a:pt x="496" y="243"/>
                  </a:cubicBezTo>
                  <a:cubicBezTo>
                    <a:pt x="496" y="242"/>
                    <a:pt x="496" y="242"/>
                    <a:pt x="496" y="242"/>
                  </a:cubicBezTo>
                  <a:cubicBezTo>
                    <a:pt x="495" y="242"/>
                    <a:pt x="494" y="242"/>
                    <a:pt x="494" y="242"/>
                  </a:cubicBezTo>
                  <a:cubicBezTo>
                    <a:pt x="493" y="242"/>
                    <a:pt x="493" y="242"/>
                    <a:pt x="492" y="241"/>
                  </a:cubicBezTo>
                  <a:cubicBezTo>
                    <a:pt x="492" y="242"/>
                    <a:pt x="492" y="242"/>
                    <a:pt x="492" y="242"/>
                  </a:cubicBezTo>
                  <a:cubicBezTo>
                    <a:pt x="491" y="242"/>
                    <a:pt x="491" y="242"/>
                    <a:pt x="491" y="242"/>
                  </a:cubicBezTo>
                  <a:cubicBezTo>
                    <a:pt x="491" y="242"/>
                    <a:pt x="490" y="243"/>
                    <a:pt x="490" y="243"/>
                  </a:cubicBezTo>
                  <a:cubicBezTo>
                    <a:pt x="491" y="243"/>
                    <a:pt x="491" y="244"/>
                    <a:pt x="491" y="244"/>
                  </a:cubicBezTo>
                  <a:cubicBezTo>
                    <a:pt x="491" y="244"/>
                    <a:pt x="491" y="244"/>
                    <a:pt x="491" y="244"/>
                  </a:cubicBezTo>
                  <a:cubicBezTo>
                    <a:pt x="491" y="244"/>
                    <a:pt x="492" y="245"/>
                    <a:pt x="492" y="245"/>
                  </a:cubicBezTo>
                  <a:cubicBezTo>
                    <a:pt x="493" y="245"/>
                    <a:pt x="494" y="246"/>
                    <a:pt x="495" y="247"/>
                  </a:cubicBezTo>
                  <a:cubicBezTo>
                    <a:pt x="496" y="245"/>
                    <a:pt x="496" y="245"/>
                    <a:pt x="496" y="245"/>
                  </a:cubicBezTo>
                  <a:cubicBezTo>
                    <a:pt x="496" y="245"/>
                    <a:pt x="497" y="246"/>
                    <a:pt x="497" y="246"/>
                  </a:cubicBezTo>
                  <a:cubicBezTo>
                    <a:pt x="494" y="250"/>
                    <a:pt x="491" y="255"/>
                    <a:pt x="490" y="258"/>
                  </a:cubicBezTo>
                  <a:cubicBezTo>
                    <a:pt x="486" y="255"/>
                    <a:pt x="482" y="253"/>
                    <a:pt x="479" y="250"/>
                  </a:cubicBezTo>
                  <a:cubicBezTo>
                    <a:pt x="478" y="250"/>
                    <a:pt x="478" y="250"/>
                    <a:pt x="478" y="250"/>
                  </a:cubicBezTo>
                  <a:cubicBezTo>
                    <a:pt x="479" y="244"/>
                    <a:pt x="480" y="237"/>
                    <a:pt x="481" y="230"/>
                  </a:cubicBezTo>
                  <a:cubicBezTo>
                    <a:pt x="491" y="210"/>
                    <a:pt x="511" y="192"/>
                    <a:pt x="544" y="182"/>
                  </a:cubicBezTo>
                  <a:cubicBezTo>
                    <a:pt x="574" y="174"/>
                    <a:pt x="596" y="171"/>
                    <a:pt x="613" y="172"/>
                  </a:cubicBezTo>
                  <a:cubicBezTo>
                    <a:pt x="619" y="175"/>
                    <a:pt x="624" y="179"/>
                    <a:pt x="630" y="182"/>
                  </a:cubicBezTo>
                  <a:cubicBezTo>
                    <a:pt x="631" y="180"/>
                    <a:pt x="631" y="180"/>
                    <a:pt x="631" y="180"/>
                  </a:cubicBezTo>
                  <a:cubicBezTo>
                    <a:pt x="628" y="177"/>
                    <a:pt x="624" y="175"/>
                    <a:pt x="620" y="172"/>
                  </a:cubicBezTo>
                  <a:cubicBezTo>
                    <a:pt x="624" y="173"/>
                    <a:pt x="628" y="173"/>
                    <a:pt x="632" y="174"/>
                  </a:cubicBezTo>
                  <a:cubicBezTo>
                    <a:pt x="633" y="174"/>
                    <a:pt x="634" y="175"/>
                    <a:pt x="636" y="176"/>
                  </a:cubicBezTo>
                  <a:cubicBezTo>
                    <a:pt x="636" y="176"/>
                    <a:pt x="637" y="176"/>
                    <a:pt x="637" y="176"/>
                  </a:cubicBezTo>
                  <a:cubicBezTo>
                    <a:pt x="638" y="176"/>
                    <a:pt x="638" y="175"/>
                    <a:pt x="638" y="175"/>
                  </a:cubicBezTo>
                  <a:cubicBezTo>
                    <a:pt x="642" y="177"/>
                    <a:pt x="645" y="178"/>
                    <a:pt x="648" y="179"/>
                  </a:cubicBezTo>
                  <a:cubicBezTo>
                    <a:pt x="649" y="180"/>
                    <a:pt x="650" y="182"/>
                    <a:pt x="651" y="184"/>
                  </a:cubicBezTo>
                  <a:cubicBezTo>
                    <a:pt x="653" y="187"/>
                    <a:pt x="654" y="191"/>
                    <a:pt x="654" y="195"/>
                  </a:cubicBezTo>
                  <a:cubicBezTo>
                    <a:pt x="655" y="196"/>
                    <a:pt x="655" y="198"/>
                    <a:pt x="656" y="199"/>
                  </a:cubicBezTo>
                  <a:cubicBezTo>
                    <a:pt x="658" y="201"/>
                    <a:pt x="661" y="199"/>
                    <a:pt x="664" y="199"/>
                  </a:cubicBezTo>
                  <a:cubicBezTo>
                    <a:pt x="665" y="198"/>
                    <a:pt x="661" y="204"/>
                    <a:pt x="661" y="204"/>
                  </a:cubicBezTo>
                  <a:cubicBezTo>
                    <a:pt x="660" y="205"/>
                    <a:pt x="660" y="206"/>
                    <a:pt x="660" y="207"/>
                  </a:cubicBezTo>
                  <a:cubicBezTo>
                    <a:pt x="660" y="207"/>
                    <a:pt x="660" y="208"/>
                    <a:pt x="660" y="208"/>
                  </a:cubicBezTo>
                  <a:cubicBezTo>
                    <a:pt x="656" y="210"/>
                    <a:pt x="652" y="211"/>
                    <a:pt x="649" y="211"/>
                  </a:cubicBezTo>
                  <a:close/>
                  <a:moveTo>
                    <a:pt x="673" y="225"/>
                  </a:moveTo>
                  <a:cubicBezTo>
                    <a:pt x="667" y="225"/>
                    <a:pt x="661" y="226"/>
                    <a:pt x="655" y="227"/>
                  </a:cubicBezTo>
                  <a:cubicBezTo>
                    <a:pt x="655" y="227"/>
                    <a:pt x="655" y="227"/>
                    <a:pt x="655" y="227"/>
                  </a:cubicBezTo>
                  <a:cubicBezTo>
                    <a:pt x="652" y="221"/>
                    <a:pt x="646" y="215"/>
                    <a:pt x="640" y="209"/>
                  </a:cubicBezTo>
                  <a:cubicBezTo>
                    <a:pt x="651" y="215"/>
                    <a:pt x="661" y="221"/>
                    <a:pt x="673" y="225"/>
                  </a:cubicBezTo>
                  <a:close/>
                  <a:moveTo>
                    <a:pt x="493" y="322"/>
                  </a:moveTo>
                  <a:cubicBezTo>
                    <a:pt x="493" y="320"/>
                    <a:pt x="492" y="319"/>
                    <a:pt x="491" y="318"/>
                  </a:cubicBezTo>
                  <a:cubicBezTo>
                    <a:pt x="490" y="317"/>
                    <a:pt x="490" y="316"/>
                    <a:pt x="490" y="315"/>
                  </a:cubicBezTo>
                  <a:cubicBezTo>
                    <a:pt x="490" y="315"/>
                    <a:pt x="490" y="315"/>
                    <a:pt x="490" y="315"/>
                  </a:cubicBezTo>
                  <a:cubicBezTo>
                    <a:pt x="491" y="315"/>
                    <a:pt x="491" y="315"/>
                    <a:pt x="492" y="316"/>
                  </a:cubicBezTo>
                  <a:cubicBezTo>
                    <a:pt x="492" y="316"/>
                    <a:pt x="492" y="316"/>
                    <a:pt x="492" y="316"/>
                  </a:cubicBezTo>
                  <a:cubicBezTo>
                    <a:pt x="492" y="316"/>
                    <a:pt x="493" y="317"/>
                    <a:pt x="493" y="317"/>
                  </a:cubicBezTo>
                  <a:cubicBezTo>
                    <a:pt x="493" y="319"/>
                    <a:pt x="494" y="321"/>
                    <a:pt x="494" y="322"/>
                  </a:cubicBezTo>
                  <a:lnTo>
                    <a:pt x="493" y="322"/>
                  </a:lnTo>
                  <a:close/>
                  <a:moveTo>
                    <a:pt x="495" y="368"/>
                  </a:moveTo>
                  <a:cubicBezTo>
                    <a:pt x="495" y="367"/>
                    <a:pt x="495" y="367"/>
                    <a:pt x="495" y="367"/>
                  </a:cubicBezTo>
                  <a:cubicBezTo>
                    <a:pt x="495" y="367"/>
                    <a:pt x="495" y="367"/>
                    <a:pt x="496" y="368"/>
                  </a:cubicBezTo>
                  <a:cubicBezTo>
                    <a:pt x="495" y="368"/>
                    <a:pt x="495" y="368"/>
                    <a:pt x="495" y="368"/>
                  </a:cubicBezTo>
                  <a:close/>
                  <a:moveTo>
                    <a:pt x="475" y="376"/>
                  </a:moveTo>
                  <a:cubicBezTo>
                    <a:pt x="475" y="375"/>
                    <a:pt x="476" y="375"/>
                    <a:pt x="476" y="375"/>
                  </a:cubicBezTo>
                  <a:cubicBezTo>
                    <a:pt x="476" y="375"/>
                    <a:pt x="476" y="375"/>
                    <a:pt x="476" y="375"/>
                  </a:cubicBezTo>
                  <a:cubicBezTo>
                    <a:pt x="476" y="375"/>
                    <a:pt x="476" y="376"/>
                    <a:pt x="475" y="376"/>
                  </a:cubicBezTo>
                  <a:close/>
                  <a:moveTo>
                    <a:pt x="473" y="464"/>
                  </a:moveTo>
                  <a:cubicBezTo>
                    <a:pt x="472" y="463"/>
                    <a:pt x="471" y="462"/>
                    <a:pt x="469" y="461"/>
                  </a:cubicBezTo>
                  <a:cubicBezTo>
                    <a:pt x="471" y="461"/>
                    <a:pt x="472" y="460"/>
                    <a:pt x="473" y="459"/>
                  </a:cubicBezTo>
                  <a:cubicBezTo>
                    <a:pt x="473" y="461"/>
                    <a:pt x="473" y="463"/>
                    <a:pt x="473" y="464"/>
                  </a:cubicBezTo>
                  <a:close/>
                  <a:moveTo>
                    <a:pt x="460" y="463"/>
                  </a:moveTo>
                  <a:cubicBezTo>
                    <a:pt x="459" y="461"/>
                    <a:pt x="459" y="459"/>
                    <a:pt x="459" y="458"/>
                  </a:cubicBezTo>
                  <a:cubicBezTo>
                    <a:pt x="461" y="459"/>
                    <a:pt x="462" y="460"/>
                    <a:pt x="464" y="461"/>
                  </a:cubicBezTo>
                  <a:cubicBezTo>
                    <a:pt x="464" y="461"/>
                    <a:pt x="464" y="461"/>
                    <a:pt x="464" y="461"/>
                  </a:cubicBezTo>
                  <a:cubicBezTo>
                    <a:pt x="463" y="462"/>
                    <a:pt x="462" y="463"/>
                    <a:pt x="462" y="463"/>
                  </a:cubicBezTo>
                  <a:cubicBezTo>
                    <a:pt x="461" y="463"/>
                    <a:pt x="460" y="463"/>
                    <a:pt x="460" y="463"/>
                  </a:cubicBezTo>
                  <a:close/>
                  <a:moveTo>
                    <a:pt x="457" y="463"/>
                  </a:moveTo>
                  <a:cubicBezTo>
                    <a:pt x="453" y="462"/>
                    <a:pt x="448" y="462"/>
                    <a:pt x="444" y="461"/>
                  </a:cubicBezTo>
                  <a:cubicBezTo>
                    <a:pt x="444" y="461"/>
                    <a:pt x="444" y="461"/>
                    <a:pt x="444" y="461"/>
                  </a:cubicBezTo>
                  <a:cubicBezTo>
                    <a:pt x="444" y="461"/>
                    <a:pt x="443" y="461"/>
                    <a:pt x="443" y="461"/>
                  </a:cubicBezTo>
                  <a:cubicBezTo>
                    <a:pt x="443" y="461"/>
                    <a:pt x="443" y="461"/>
                    <a:pt x="442" y="461"/>
                  </a:cubicBezTo>
                  <a:cubicBezTo>
                    <a:pt x="442" y="461"/>
                    <a:pt x="442" y="461"/>
                    <a:pt x="442" y="461"/>
                  </a:cubicBezTo>
                  <a:cubicBezTo>
                    <a:pt x="439" y="458"/>
                    <a:pt x="438" y="457"/>
                    <a:pt x="438" y="457"/>
                  </a:cubicBezTo>
                  <a:cubicBezTo>
                    <a:pt x="437" y="457"/>
                    <a:pt x="437" y="457"/>
                    <a:pt x="437" y="457"/>
                  </a:cubicBezTo>
                  <a:cubicBezTo>
                    <a:pt x="438" y="457"/>
                    <a:pt x="439" y="457"/>
                    <a:pt x="440" y="457"/>
                  </a:cubicBezTo>
                  <a:cubicBezTo>
                    <a:pt x="444" y="457"/>
                    <a:pt x="448" y="457"/>
                    <a:pt x="452" y="457"/>
                  </a:cubicBezTo>
                  <a:cubicBezTo>
                    <a:pt x="452" y="454"/>
                    <a:pt x="452" y="454"/>
                    <a:pt x="452" y="454"/>
                  </a:cubicBezTo>
                  <a:cubicBezTo>
                    <a:pt x="453" y="455"/>
                    <a:pt x="453" y="455"/>
                    <a:pt x="454" y="455"/>
                  </a:cubicBezTo>
                  <a:cubicBezTo>
                    <a:pt x="455" y="456"/>
                    <a:pt x="456" y="456"/>
                    <a:pt x="456" y="456"/>
                  </a:cubicBezTo>
                  <a:cubicBezTo>
                    <a:pt x="456" y="458"/>
                    <a:pt x="457" y="461"/>
                    <a:pt x="457" y="463"/>
                  </a:cubicBezTo>
                  <a:close/>
                  <a:moveTo>
                    <a:pt x="500" y="512"/>
                  </a:moveTo>
                  <a:cubicBezTo>
                    <a:pt x="501" y="512"/>
                    <a:pt x="501" y="512"/>
                    <a:pt x="501" y="512"/>
                  </a:cubicBezTo>
                  <a:cubicBezTo>
                    <a:pt x="505" y="516"/>
                    <a:pt x="508" y="520"/>
                    <a:pt x="509" y="525"/>
                  </a:cubicBezTo>
                  <a:cubicBezTo>
                    <a:pt x="504" y="519"/>
                    <a:pt x="498" y="513"/>
                    <a:pt x="491" y="506"/>
                  </a:cubicBezTo>
                  <a:cubicBezTo>
                    <a:pt x="494" y="508"/>
                    <a:pt x="497" y="510"/>
                    <a:pt x="500" y="512"/>
                  </a:cubicBezTo>
                  <a:close/>
                  <a:moveTo>
                    <a:pt x="504" y="555"/>
                  </a:moveTo>
                  <a:cubicBezTo>
                    <a:pt x="504" y="554"/>
                    <a:pt x="504" y="554"/>
                    <a:pt x="504" y="554"/>
                  </a:cubicBezTo>
                  <a:cubicBezTo>
                    <a:pt x="504" y="554"/>
                    <a:pt x="504" y="554"/>
                    <a:pt x="504" y="555"/>
                  </a:cubicBezTo>
                  <a:close/>
                  <a:moveTo>
                    <a:pt x="506" y="559"/>
                  </a:moveTo>
                  <a:cubicBezTo>
                    <a:pt x="508" y="555"/>
                    <a:pt x="510" y="550"/>
                    <a:pt x="512" y="546"/>
                  </a:cubicBezTo>
                  <a:cubicBezTo>
                    <a:pt x="512" y="549"/>
                    <a:pt x="512" y="554"/>
                    <a:pt x="511" y="560"/>
                  </a:cubicBezTo>
                  <a:cubicBezTo>
                    <a:pt x="508" y="568"/>
                    <a:pt x="506" y="576"/>
                    <a:pt x="506" y="584"/>
                  </a:cubicBezTo>
                  <a:cubicBezTo>
                    <a:pt x="505" y="588"/>
                    <a:pt x="504" y="592"/>
                    <a:pt x="503" y="594"/>
                  </a:cubicBezTo>
                  <a:cubicBezTo>
                    <a:pt x="503" y="595"/>
                    <a:pt x="503" y="595"/>
                    <a:pt x="503" y="595"/>
                  </a:cubicBezTo>
                  <a:cubicBezTo>
                    <a:pt x="500" y="590"/>
                    <a:pt x="499" y="584"/>
                    <a:pt x="499" y="577"/>
                  </a:cubicBezTo>
                  <a:cubicBezTo>
                    <a:pt x="499" y="577"/>
                    <a:pt x="499" y="577"/>
                    <a:pt x="499" y="576"/>
                  </a:cubicBezTo>
                  <a:cubicBezTo>
                    <a:pt x="502" y="571"/>
                    <a:pt x="505" y="565"/>
                    <a:pt x="506" y="559"/>
                  </a:cubicBezTo>
                  <a:close/>
                  <a:moveTo>
                    <a:pt x="457" y="523"/>
                  </a:moveTo>
                  <a:cubicBezTo>
                    <a:pt x="457" y="523"/>
                    <a:pt x="457" y="523"/>
                    <a:pt x="457" y="523"/>
                  </a:cubicBezTo>
                  <a:cubicBezTo>
                    <a:pt x="457" y="523"/>
                    <a:pt x="458" y="523"/>
                    <a:pt x="458" y="523"/>
                  </a:cubicBezTo>
                  <a:cubicBezTo>
                    <a:pt x="458" y="523"/>
                    <a:pt x="457" y="523"/>
                    <a:pt x="457" y="523"/>
                  </a:cubicBezTo>
                  <a:close/>
                  <a:moveTo>
                    <a:pt x="456" y="526"/>
                  </a:moveTo>
                  <a:cubicBezTo>
                    <a:pt x="455" y="526"/>
                    <a:pt x="454" y="526"/>
                    <a:pt x="453" y="526"/>
                  </a:cubicBezTo>
                  <a:cubicBezTo>
                    <a:pt x="454" y="526"/>
                    <a:pt x="455" y="526"/>
                    <a:pt x="455" y="526"/>
                  </a:cubicBezTo>
                  <a:cubicBezTo>
                    <a:pt x="456" y="526"/>
                    <a:pt x="456" y="526"/>
                    <a:pt x="456" y="526"/>
                  </a:cubicBezTo>
                  <a:close/>
                  <a:moveTo>
                    <a:pt x="371" y="507"/>
                  </a:moveTo>
                  <a:cubicBezTo>
                    <a:pt x="358" y="505"/>
                    <a:pt x="345" y="503"/>
                    <a:pt x="332" y="501"/>
                  </a:cubicBezTo>
                  <a:cubicBezTo>
                    <a:pt x="331" y="500"/>
                    <a:pt x="331" y="500"/>
                    <a:pt x="331" y="500"/>
                  </a:cubicBezTo>
                  <a:cubicBezTo>
                    <a:pt x="330" y="500"/>
                    <a:pt x="330" y="499"/>
                    <a:pt x="330" y="499"/>
                  </a:cubicBezTo>
                  <a:cubicBezTo>
                    <a:pt x="347" y="503"/>
                    <a:pt x="365" y="505"/>
                    <a:pt x="382" y="507"/>
                  </a:cubicBezTo>
                  <a:cubicBezTo>
                    <a:pt x="383" y="507"/>
                    <a:pt x="383" y="507"/>
                    <a:pt x="383" y="507"/>
                  </a:cubicBezTo>
                  <a:cubicBezTo>
                    <a:pt x="387" y="509"/>
                    <a:pt x="387" y="509"/>
                    <a:pt x="387" y="509"/>
                  </a:cubicBezTo>
                  <a:cubicBezTo>
                    <a:pt x="386" y="508"/>
                    <a:pt x="386" y="508"/>
                    <a:pt x="386" y="508"/>
                  </a:cubicBezTo>
                  <a:cubicBezTo>
                    <a:pt x="388" y="508"/>
                    <a:pt x="391" y="508"/>
                    <a:pt x="393" y="508"/>
                  </a:cubicBezTo>
                  <a:cubicBezTo>
                    <a:pt x="395" y="510"/>
                    <a:pt x="398" y="511"/>
                    <a:pt x="400" y="513"/>
                  </a:cubicBezTo>
                  <a:cubicBezTo>
                    <a:pt x="390" y="511"/>
                    <a:pt x="380" y="509"/>
                    <a:pt x="371" y="507"/>
                  </a:cubicBezTo>
                  <a:close/>
                  <a:moveTo>
                    <a:pt x="206" y="477"/>
                  </a:moveTo>
                  <a:cubicBezTo>
                    <a:pt x="210" y="478"/>
                    <a:pt x="214" y="478"/>
                    <a:pt x="218" y="479"/>
                  </a:cubicBezTo>
                  <a:cubicBezTo>
                    <a:pt x="216" y="479"/>
                    <a:pt x="214" y="480"/>
                    <a:pt x="212" y="480"/>
                  </a:cubicBezTo>
                  <a:cubicBezTo>
                    <a:pt x="212" y="480"/>
                    <a:pt x="212" y="480"/>
                    <a:pt x="212" y="480"/>
                  </a:cubicBezTo>
                  <a:cubicBezTo>
                    <a:pt x="210" y="479"/>
                    <a:pt x="208" y="478"/>
                    <a:pt x="207" y="477"/>
                  </a:cubicBezTo>
                  <a:cubicBezTo>
                    <a:pt x="207" y="477"/>
                    <a:pt x="207" y="477"/>
                    <a:pt x="206" y="477"/>
                  </a:cubicBezTo>
                  <a:close/>
                  <a:moveTo>
                    <a:pt x="196" y="465"/>
                  </a:moveTo>
                  <a:cubicBezTo>
                    <a:pt x="205" y="463"/>
                    <a:pt x="214" y="462"/>
                    <a:pt x="224" y="462"/>
                  </a:cubicBezTo>
                  <a:cubicBezTo>
                    <a:pt x="230" y="462"/>
                    <a:pt x="237" y="463"/>
                    <a:pt x="244" y="463"/>
                  </a:cubicBezTo>
                  <a:cubicBezTo>
                    <a:pt x="244" y="465"/>
                    <a:pt x="244" y="465"/>
                    <a:pt x="244" y="465"/>
                  </a:cubicBezTo>
                  <a:cubicBezTo>
                    <a:pt x="248" y="465"/>
                    <a:pt x="253" y="465"/>
                    <a:pt x="258" y="466"/>
                  </a:cubicBezTo>
                  <a:cubicBezTo>
                    <a:pt x="261" y="468"/>
                    <a:pt x="263" y="471"/>
                    <a:pt x="266" y="473"/>
                  </a:cubicBezTo>
                  <a:cubicBezTo>
                    <a:pt x="265" y="473"/>
                    <a:pt x="265" y="474"/>
                    <a:pt x="264" y="474"/>
                  </a:cubicBezTo>
                  <a:cubicBezTo>
                    <a:pt x="261" y="474"/>
                    <a:pt x="258" y="474"/>
                    <a:pt x="255" y="473"/>
                  </a:cubicBezTo>
                  <a:cubicBezTo>
                    <a:pt x="249" y="471"/>
                    <a:pt x="244" y="468"/>
                    <a:pt x="238" y="466"/>
                  </a:cubicBezTo>
                  <a:cubicBezTo>
                    <a:pt x="237" y="468"/>
                    <a:pt x="237" y="468"/>
                    <a:pt x="237" y="468"/>
                  </a:cubicBezTo>
                  <a:cubicBezTo>
                    <a:pt x="240" y="470"/>
                    <a:pt x="243" y="471"/>
                    <a:pt x="246" y="473"/>
                  </a:cubicBezTo>
                  <a:cubicBezTo>
                    <a:pt x="245" y="473"/>
                    <a:pt x="244" y="473"/>
                    <a:pt x="243" y="473"/>
                  </a:cubicBezTo>
                  <a:cubicBezTo>
                    <a:pt x="243" y="476"/>
                    <a:pt x="243" y="476"/>
                    <a:pt x="243" y="476"/>
                  </a:cubicBezTo>
                  <a:cubicBezTo>
                    <a:pt x="246" y="476"/>
                    <a:pt x="250" y="477"/>
                    <a:pt x="254" y="478"/>
                  </a:cubicBezTo>
                  <a:cubicBezTo>
                    <a:pt x="259" y="481"/>
                    <a:pt x="265" y="485"/>
                    <a:pt x="269" y="489"/>
                  </a:cubicBezTo>
                  <a:cubicBezTo>
                    <a:pt x="266" y="488"/>
                    <a:pt x="264" y="487"/>
                    <a:pt x="261" y="486"/>
                  </a:cubicBezTo>
                  <a:cubicBezTo>
                    <a:pt x="262" y="484"/>
                    <a:pt x="262" y="484"/>
                    <a:pt x="262" y="484"/>
                  </a:cubicBezTo>
                  <a:cubicBezTo>
                    <a:pt x="257" y="483"/>
                    <a:pt x="252" y="482"/>
                    <a:pt x="247" y="481"/>
                  </a:cubicBezTo>
                  <a:cubicBezTo>
                    <a:pt x="236" y="476"/>
                    <a:pt x="225" y="470"/>
                    <a:pt x="213" y="465"/>
                  </a:cubicBezTo>
                  <a:cubicBezTo>
                    <a:pt x="212" y="468"/>
                    <a:pt x="212" y="468"/>
                    <a:pt x="212" y="468"/>
                  </a:cubicBezTo>
                  <a:cubicBezTo>
                    <a:pt x="220" y="471"/>
                    <a:pt x="228" y="475"/>
                    <a:pt x="236" y="479"/>
                  </a:cubicBezTo>
                  <a:cubicBezTo>
                    <a:pt x="233" y="479"/>
                    <a:pt x="231" y="479"/>
                    <a:pt x="228" y="479"/>
                  </a:cubicBezTo>
                  <a:cubicBezTo>
                    <a:pt x="220" y="477"/>
                    <a:pt x="212" y="475"/>
                    <a:pt x="203" y="473"/>
                  </a:cubicBezTo>
                  <a:cubicBezTo>
                    <a:pt x="201" y="471"/>
                    <a:pt x="199" y="468"/>
                    <a:pt x="196" y="465"/>
                  </a:cubicBezTo>
                  <a:close/>
                  <a:moveTo>
                    <a:pt x="191" y="459"/>
                  </a:moveTo>
                  <a:cubicBezTo>
                    <a:pt x="213" y="458"/>
                    <a:pt x="238" y="458"/>
                    <a:pt x="261" y="459"/>
                  </a:cubicBezTo>
                  <a:cubicBezTo>
                    <a:pt x="261" y="459"/>
                    <a:pt x="261" y="459"/>
                    <a:pt x="261" y="459"/>
                  </a:cubicBezTo>
                  <a:cubicBezTo>
                    <a:pt x="256" y="459"/>
                    <a:pt x="252" y="459"/>
                    <a:pt x="248" y="459"/>
                  </a:cubicBezTo>
                  <a:cubicBezTo>
                    <a:pt x="245" y="459"/>
                    <a:pt x="241" y="459"/>
                    <a:pt x="238" y="459"/>
                  </a:cubicBezTo>
                  <a:cubicBezTo>
                    <a:pt x="233" y="459"/>
                    <a:pt x="228" y="459"/>
                    <a:pt x="223" y="459"/>
                  </a:cubicBezTo>
                  <a:cubicBezTo>
                    <a:pt x="223" y="459"/>
                    <a:pt x="223" y="459"/>
                    <a:pt x="223" y="459"/>
                  </a:cubicBezTo>
                  <a:cubicBezTo>
                    <a:pt x="223" y="459"/>
                    <a:pt x="223" y="459"/>
                    <a:pt x="223" y="459"/>
                  </a:cubicBezTo>
                  <a:cubicBezTo>
                    <a:pt x="223" y="459"/>
                    <a:pt x="223" y="459"/>
                    <a:pt x="223" y="459"/>
                  </a:cubicBezTo>
                  <a:cubicBezTo>
                    <a:pt x="223" y="460"/>
                    <a:pt x="223" y="460"/>
                    <a:pt x="223" y="460"/>
                  </a:cubicBezTo>
                  <a:cubicBezTo>
                    <a:pt x="213" y="460"/>
                    <a:pt x="203" y="461"/>
                    <a:pt x="194" y="463"/>
                  </a:cubicBezTo>
                  <a:cubicBezTo>
                    <a:pt x="193" y="462"/>
                    <a:pt x="192" y="460"/>
                    <a:pt x="191" y="459"/>
                  </a:cubicBezTo>
                  <a:close/>
                  <a:moveTo>
                    <a:pt x="161" y="474"/>
                  </a:moveTo>
                  <a:cubicBezTo>
                    <a:pt x="157" y="471"/>
                    <a:pt x="154" y="468"/>
                    <a:pt x="150" y="465"/>
                  </a:cubicBezTo>
                  <a:cubicBezTo>
                    <a:pt x="149" y="464"/>
                    <a:pt x="148" y="464"/>
                    <a:pt x="148" y="463"/>
                  </a:cubicBezTo>
                  <a:cubicBezTo>
                    <a:pt x="149" y="463"/>
                    <a:pt x="149" y="463"/>
                    <a:pt x="150" y="463"/>
                  </a:cubicBezTo>
                  <a:cubicBezTo>
                    <a:pt x="154" y="467"/>
                    <a:pt x="158" y="471"/>
                    <a:pt x="161" y="474"/>
                  </a:cubicBezTo>
                  <a:close/>
                  <a:moveTo>
                    <a:pt x="136" y="447"/>
                  </a:moveTo>
                  <a:cubicBezTo>
                    <a:pt x="140" y="452"/>
                    <a:pt x="144" y="456"/>
                    <a:pt x="148" y="461"/>
                  </a:cubicBezTo>
                  <a:cubicBezTo>
                    <a:pt x="148" y="461"/>
                    <a:pt x="147" y="461"/>
                    <a:pt x="146" y="461"/>
                  </a:cubicBezTo>
                  <a:cubicBezTo>
                    <a:pt x="138" y="453"/>
                    <a:pt x="130" y="445"/>
                    <a:pt x="122" y="436"/>
                  </a:cubicBezTo>
                  <a:cubicBezTo>
                    <a:pt x="124" y="438"/>
                    <a:pt x="126" y="439"/>
                    <a:pt x="128" y="440"/>
                  </a:cubicBezTo>
                  <a:cubicBezTo>
                    <a:pt x="131" y="443"/>
                    <a:pt x="133" y="445"/>
                    <a:pt x="136" y="447"/>
                  </a:cubicBezTo>
                  <a:close/>
                  <a:moveTo>
                    <a:pt x="54" y="360"/>
                  </a:moveTo>
                  <a:cubicBezTo>
                    <a:pt x="55" y="361"/>
                    <a:pt x="56" y="361"/>
                    <a:pt x="58" y="362"/>
                  </a:cubicBezTo>
                  <a:cubicBezTo>
                    <a:pt x="62" y="364"/>
                    <a:pt x="66" y="366"/>
                    <a:pt x="71" y="369"/>
                  </a:cubicBezTo>
                  <a:cubicBezTo>
                    <a:pt x="80" y="375"/>
                    <a:pt x="90" y="382"/>
                    <a:pt x="100" y="391"/>
                  </a:cubicBezTo>
                  <a:cubicBezTo>
                    <a:pt x="108" y="398"/>
                    <a:pt x="116" y="406"/>
                    <a:pt x="125" y="413"/>
                  </a:cubicBezTo>
                  <a:cubicBezTo>
                    <a:pt x="110" y="401"/>
                    <a:pt x="95" y="390"/>
                    <a:pt x="83" y="380"/>
                  </a:cubicBezTo>
                  <a:cubicBezTo>
                    <a:pt x="81" y="382"/>
                    <a:pt x="81" y="382"/>
                    <a:pt x="81" y="382"/>
                  </a:cubicBezTo>
                  <a:cubicBezTo>
                    <a:pt x="94" y="393"/>
                    <a:pt x="109" y="404"/>
                    <a:pt x="124" y="416"/>
                  </a:cubicBezTo>
                  <a:cubicBezTo>
                    <a:pt x="139" y="428"/>
                    <a:pt x="152" y="441"/>
                    <a:pt x="160" y="456"/>
                  </a:cubicBezTo>
                  <a:cubicBezTo>
                    <a:pt x="162" y="455"/>
                    <a:pt x="162" y="455"/>
                    <a:pt x="162" y="455"/>
                  </a:cubicBezTo>
                  <a:cubicBezTo>
                    <a:pt x="157" y="445"/>
                    <a:pt x="150" y="437"/>
                    <a:pt x="142" y="429"/>
                  </a:cubicBezTo>
                  <a:cubicBezTo>
                    <a:pt x="151" y="438"/>
                    <a:pt x="159" y="446"/>
                    <a:pt x="164" y="453"/>
                  </a:cubicBezTo>
                  <a:cubicBezTo>
                    <a:pt x="165" y="454"/>
                    <a:pt x="166" y="456"/>
                    <a:pt x="167" y="457"/>
                  </a:cubicBezTo>
                  <a:cubicBezTo>
                    <a:pt x="163" y="458"/>
                    <a:pt x="159" y="458"/>
                    <a:pt x="156" y="459"/>
                  </a:cubicBezTo>
                  <a:cubicBezTo>
                    <a:pt x="153" y="457"/>
                    <a:pt x="150" y="455"/>
                    <a:pt x="147" y="453"/>
                  </a:cubicBezTo>
                  <a:cubicBezTo>
                    <a:pt x="147" y="453"/>
                    <a:pt x="149" y="455"/>
                    <a:pt x="154" y="459"/>
                  </a:cubicBezTo>
                  <a:cubicBezTo>
                    <a:pt x="153" y="460"/>
                    <a:pt x="152" y="460"/>
                    <a:pt x="151" y="460"/>
                  </a:cubicBezTo>
                  <a:cubicBezTo>
                    <a:pt x="151" y="459"/>
                    <a:pt x="150" y="458"/>
                    <a:pt x="149" y="458"/>
                  </a:cubicBezTo>
                  <a:cubicBezTo>
                    <a:pt x="146" y="454"/>
                    <a:pt x="142" y="450"/>
                    <a:pt x="138" y="446"/>
                  </a:cubicBezTo>
                  <a:cubicBezTo>
                    <a:pt x="140" y="447"/>
                    <a:pt x="141" y="448"/>
                    <a:pt x="143" y="449"/>
                  </a:cubicBezTo>
                  <a:cubicBezTo>
                    <a:pt x="144" y="446"/>
                    <a:pt x="144" y="446"/>
                    <a:pt x="144" y="446"/>
                  </a:cubicBezTo>
                  <a:cubicBezTo>
                    <a:pt x="139" y="444"/>
                    <a:pt x="135" y="441"/>
                    <a:pt x="130" y="438"/>
                  </a:cubicBezTo>
                  <a:cubicBezTo>
                    <a:pt x="124" y="433"/>
                    <a:pt x="119" y="428"/>
                    <a:pt x="113" y="425"/>
                  </a:cubicBezTo>
                  <a:cubicBezTo>
                    <a:pt x="111" y="423"/>
                    <a:pt x="109" y="422"/>
                    <a:pt x="107" y="421"/>
                  </a:cubicBezTo>
                  <a:cubicBezTo>
                    <a:pt x="98" y="412"/>
                    <a:pt x="88" y="402"/>
                    <a:pt x="78" y="393"/>
                  </a:cubicBezTo>
                  <a:cubicBezTo>
                    <a:pt x="68" y="382"/>
                    <a:pt x="60" y="372"/>
                    <a:pt x="54" y="360"/>
                  </a:cubicBezTo>
                  <a:close/>
                  <a:moveTo>
                    <a:pt x="137" y="424"/>
                  </a:moveTo>
                  <a:cubicBezTo>
                    <a:pt x="139" y="425"/>
                    <a:pt x="140" y="426"/>
                    <a:pt x="141" y="427"/>
                  </a:cubicBezTo>
                  <a:cubicBezTo>
                    <a:pt x="139" y="426"/>
                    <a:pt x="138" y="424"/>
                    <a:pt x="136" y="423"/>
                  </a:cubicBezTo>
                  <a:cubicBezTo>
                    <a:pt x="137" y="423"/>
                    <a:pt x="137" y="424"/>
                    <a:pt x="137" y="424"/>
                  </a:cubicBezTo>
                  <a:close/>
                  <a:moveTo>
                    <a:pt x="53" y="332"/>
                  </a:moveTo>
                  <a:cubicBezTo>
                    <a:pt x="52" y="332"/>
                    <a:pt x="52" y="332"/>
                    <a:pt x="52" y="332"/>
                  </a:cubicBezTo>
                  <a:cubicBezTo>
                    <a:pt x="52" y="330"/>
                    <a:pt x="52" y="329"/>
                    <a:pt x="52" y="327"/>
                  </a:cubicBezTo>
                  <a:cubicBezTo>
                    <a:pt x="53" y="328"/>
                    <a:pt x="53" y="329"/>
                    <a:pt x="53" y="330"/>
                  </a:cubicBezTo>
                  <a:cubicBezTo>
                    <a:pt x="53" y="331"/>
                    <a:pt x="53" y="331"/>
                    <a:pt x="53" y="332"/>
                  </a:cubicBezTo>
                  <a:close/>
                  <a:moveTo>
                    <a:pt x="50" y="356"/>
                  </a:moveTo>
                  <a:cubicBezTo>
                    <a:pt x="50" y="356"/>
                    <a:pt x="50" y="356"/>
                    <a:pt x="50" y="357"/>
                  </a:cubicBezTo>
                  <a:cubicBezTo>
                    <a:pt x="49" y="357"/>
                    <a:pt x="49" y="356"/>
                    <a:pt x="48" y="356"/>
                  </a:cubicBezTo>
                  <a:cubicBezTo>
                    <a:pt x="48" y="356"/>
                    <a:pt x="47" y="356"/>
                    <a:pt x="47" y="357"/>
                  </a:cubicBezTo>
                  <a:cubicBezTo>
                    <a:pt x="47" y="354"/>
                    <a:pt x="47" y="352"/>
                    <a:pt x="48" y="349"/>
                  </a:cubicBezTo>
                  <a:cubicBezTo>
                    <a:pt x="48" y="352"/>
                    <a:pt x="49" y="354"/>
                    <a:pt x="50" y="356"/>
                  </a:cubicBezTo>
                  <a:close/>
                  <a:moveTo>
                    <a:pt x="48" y="359"/>
                  </a:moveTo>
                  <a:cubicBezTo>
                    <a:pt x="49" y="359"/>
                    <a:pt x="49" y="359"/>
                    <a:pt x="50" y="359"/>
                  </a:cubicBezTo>
                  <a:cubicBezTo>
                    <a:pt x="50" y="363"/>
                    <a:pt x="49" y="366"/>
                    <a:pt x="49" y="369"/>
                  </a:cubicBezTo>
                  <a:cubicBezTo>
                    <a:pt x="48" y="366"/>
                    <a:pt x="47" y="363"/>
                    <a:pt x="47" y="359"/>
                  </a:cubicBezTo>
                  <a:cubicBezTo>
                    <a:pt x="47" y="359"/>
                    <a:pt x="48" y="359"/>
                    <a:pt x="48" y="359"/>
                  </a:cubicBezTo>
                  <a:close/>
                  <a:moveTo>
                    <a:pt x="45" y="332"/>
                  </a:moveTo>
                  <a:cubicBezTo>
                    <a:pt x="46" y="335"/>
                    <a:pt x="47" y="338"/>
                    <a:pt x="48" y="341"/>
                  </a:cubicBezTo>
                  <a:cubicBezTo>
                    <a:pt x="47" y="338"/>
                    <a:pt x="46" y="335"/>
                    <a:pt x="45" y="332"/>
                  </a:cubicBezTo>
                  <a:close/>
                  <a:moveTo>
                    <a:pt x="47" y="311"/>
                  </a:moveTo>
                  <a:cubicBezTo>
                    <a:pt x="70" y="327"/>
                    <a:pt x="94" y="342"/>
                    <a:pt x="118" y="357"/>
                  </a:cubicBezTo>
                  <a:cubicBezTo>
                    <a:pt x="118" y="357"/>
                    <a:pt x="118" y="357"/>
                    <a:pt x="118" y="357"/>
                  </a:cubicBezTo>
                  <a:cubicBezTo>
                    <a:pt x="118" y="357"/>
                    <a:pt x="118" y="357"/>
                    <a:pt x="117" y="357"/>
                  </a:cubicBezTo>
                  <a:cubicBezTo>
                    <a:pt x="118" y="359"/>
                    <a:pt x="118" y="359"/>
                    <a:pt x="118" y="359"/>
                  </a:cubicBezTo>
                  <a:cubicBezTo>
                    <a:pt x="118" y="359"/>
                    <a:pt x="119" y="359"/>
                    <a:pt x="120" y="359"/>
                  </a:cubicBezTo>
                  <a:cubicBezTo>
                    <a:pt x="120" y="359"/>
                    <a:pt x="121" y="359"/>
                    <a:pt x="121" y="359"/>
                  </a:cubicBezTo>
                  <a:cubicBezTo>
                    <a:pt x="130" y="367"/>
                    <a:pt x="139" y="374"/>
                    <a:pt x="148" y="382"/>
                  </a:cubicBezTo>
                  <a:cubicBezTo>
                    <a:pt x="150" y="380"/>
                    <a:pt x="150" y="380"/>
                    <a:pt x="150" y="380"/>
                  </a:cubicBezTo>
                  <a:cubicBezTo>
                    <a:pt x="149" y="379"/>
                    <a:pt x="149" y="379"/>
                    <a:pt x="148" y="378"/>
                  </a:cubicBezTo>
                  <a:cubicBezTo>
                    <a:pt x="149" y="379"/>
                    <a:pt x="151" y="379"/>
                    <a:pt x="152" y="379"/>
                  </a:cubicBezTo>
                  <a:cubicBezTo>
                    <a:pt x="151" y="380"/>
                    <a:pt x="151" y="381"/>
                    <a:pt x="151" y="382"/>
                  </a:cubicBezTo>
                  <a:cubicBezTo>
                    <a:pt x="151" y="382"/>
                    <a:pt x="151" y="382"/>
                    <a:pt x="151" y="382"/>
                  </a:cubicBezTo>
                  <a:cubicBezTo>
                    <a:pt x="147" y="385"/>
                    <a:pt x="147" y="385"/>
                    <a:pt x="147" y="385"/>
                  </a:cubicBezTo>
                  <a:cubicBezTo>
                    <a:pt x="140" y="385"/>
                    <a:pt x="134" y="385"/>
                    <a:pt x="130" y="385"/>
                  </a:cubicBezTo>
                  <a:cubicBezTo>
                    <a:pt x="130" y="385"/>
                    <a:pt x="129" y="385"/>
                    <a:pt x="129" y="384"/>
                  </a:cubicBezTo>
                  <a:cubicBezTo>
                    <a:pt x="105" y="361"/>
                    <a:pt x="80" y="336"/>
                    <a:pt x="72" y="329"/>
                  </a:cubicBezTo>
                  <a:cubicBezTo>
                    <a:pt x="71" y="331"/>
                    <a:pt x="71" y="331"/>
                    <a:pt x="71" y="331"/>
                  </a:cubicBezTo>
                  <a:cubicBezTo>
                    <a:pt x="76" y="336"/>
                    <a:pt x="91" y="351"/>
                    <a:pt x="108" y="368"/>
                  </a:cubicBezTo>
                  <a:cubicBezTo>
                    <a:pt x="95" y="357"/>
                    <a:pt x="81" y="347"/>
                    <a:pt x="67" y="337"/>
                  </a:cubicBezTo>
                  <a:cubicBezTo>
                    <a:pt x="66" y="339"/>
                    <a:pt x="66" y="339"/>
                    <a:pt x="66" y="339"/>
                  </a:cubicBezTo>
                  <a:cubicBezTo>
                    <a:pt x="87" y="354"/>
                    <a:pt x="107" y="369"/>
                    <a:pt x="126" y="385"/>
                  </a:cubicBezTo>
                  <a:cubicBezTo>
                    <a:pt x="124" y="385"/>
                    <a:pt x="123" y="385"/>
                    <a:pt x="123" y="385"/>
                  </a:cubicBezTo>
                  <a:cubicBezTo>
                    <a:pt x="123" y="385"/>
                    <a:pt x="124" y="385"/>
                    <a:pt x="126" y="386"/>
                  </a:cubicBezTo>
                  <a:cubicBezTo>
                    <a:pt x="127" y="386"/>
                    <a:pt x="128" y="387"/>
                    <a:pt x="129" y="388"/>
                  </a:cubicBezTo>
                  <a:cubicBezTo>
                    <a:pt x="138" y="396"/>
                    <a:pt x="146" y="404"/>
                    <a:pt x="153" y="411"/>
                  </a:cubicBezTo>
                  <a:cubicBezTo>
                    <a:pt x="162" y="420"/>
                    <a:pt x="170" y="426"/>
                    <a:pt x="173" y="429"/>
                  </a:cubicBezTo>
                  <a:cubicBezTo>
                    <a:pt x="174" y="430"/>
                    <a:pt x="175" y="431"/>
                    <a:pt x="176" y="431"/>
                  </a:cubicBezTo>
                  <a:cubicBezTo>
                    <a:pt x="176" y="431"/>
                    <a:pt x="176" y="431"/>
                    <a:pt x="176" y="431"/>
                  </a:cubicBezTo>
                  <a:cubicBezTo>
                    <a:pt x="177" y="431"/>
                    <a:pt x="177" y="431"/>
                    <a:pt x="177" y="431"/>
                  </a:cubicBezTo>
                  <a:cubicBezTo>
                    <a:pt x="176" y="430"/>
                    <a:pt x="176" y="430"/>
                    <a:pt x="176" y="430"/>
                  </a:cubicBezTo>
                  <a:cubicBezTo>
                    <a:pt x="176" y="429"/>
                    <a:pt x="176" y="429"/>
                    <a:pt x="176" y="429"/>
                  </a:cubicBezTo>
                  <a:cubicBezTo>
                    <a:pt x="176" y="429"/>
                    <a:pt x="176" y="429"/>
                    <a:pt x="176" y="429"/>
                  </a:cubicBezTo>
                  <a:cubicBezTo>
                    <a:pt x="178" y="430"/>
                    <a:pt x="179" y="432"/>
                    <a:pt x="181" y="433"/>
                  </a:cubicBezTo>
                  <a:cubicBezTo>
                    <a:pt x="182" y="431"/>
                    <a:pt x="182" y="431"/>
                    <a:pt x="182" y="431"/>
                  </a:cubicBezTo>
                  <a:cubicBezTo>
                    <a:pt x="182" y="431"/>
                    <a:pt x="181" y="430"/>
                    <a:pt x="181" y="430"/>
                  </a:cubicBezTo>
                  <a:cubicBezTo>
                    <a:pt x="331" y="436"/>
                    <a:pt x="331" y="436"/>
                    <a:pt x="331" y="436"/>
                  </a:cubicBezTo>
                  <a:cubicBezTo>
                    <a:pt x="331" y="436"/>
                    <a:pt x="224" y="419"/>
                    <a:pt x="180" y="429"/>
                  </a:cubicBezTo>
                  <a:cubicBezTo>
                    <a:pt x="178" y="427"/>
                    <a:pt x="177" y="425"/>
                    <a:pt x="175" y="424"/>
                  </a:cubicBezTo>
                  <a:cubicBezTo>
                    <a:pt x="174" y="424"/>
                    <a:pt x="174" y="424"/>
                    <a:pt x="174" y="424"/>
                  </a:cubicBezTo>
                  <a:cubicBezTo>
                    <a:pt x="160" y="411"/>
                    <a:pt x="146" y="398"/>
                    <a:pt x="131" y="386"/>
                  </a:cubicBezTo>
                  <a:cubicBezTo>
                    <a:pt x="131" y="386"/>
                    <a:pt x="131" y="386"/>
                    <a:pt x="131" y="386"/>
                  </a:cubicBezTo>
                  <a:cubicBezTo>
                    <a:pt x="139" y="386"/>
                    <a:pt x="155" y="387"/>
                    <a:pt x="175" y="388"/>
                  </a:cubicBezTo>
                  <a:cubicBezTo>
                    <a:pt x="175" y="388"/>
                    <a:pt x="175" y="389"/>
                    <a:pt x="175" y="389"/>
                  </a:cubicBezTo>
                  <a:cubicBezTo>
                    <a:pt x="176" y="388"/>
                    <a:pt x="176" y="388"/>
                    <a:pt x="176" y="388"/>
                  </a:cubicBezTo>
                  <a:cubicBezTo>
                    <a:pt x="181" y="389"/>
                    <a:pt x="185" y="389"/>
                    <a:pt x="190" y="389"/>
                  </a:cubicBezTo>
                  <a:cubicBezTo>
                    <a:pt x="190" y="390"/>
                    <a:pt x="191" y="391"/>
                    <a:pt x="192" y="391"/>
                  </a:cubicBezTo>
                  <a:cubicBezTo>
                    <a:pt x="193" y="390"/>
                    <a:pt x="194" y="390"/>
                    <a:pt x="195" y="389"/>
                  </a:cubicBezTo>
                  <a:cubicBezTo>
                    <a:pt x="203" y="390"/>
                    <a:pt x="212" y="390"/>
                    <a:pt x="220" y="391"/>
                  </a:cubicBezTo>
                  <a:cubicBezTo>
                    <a:pt x="224" y="392"/>
                    <a:pt x="228" y="393"/>
                    <a:pt x="232" y="395"/>
                  </a:cubicBezTo>
                  <a:cubicBezTo>
                    <a:pt x="233" y="393"/>
                    <a:pt x="233" y="393"/>
                    <a:pt x="233" y="393"/>
                  </a:cubicBezTo>
                  <a:cubicBezTo>
                    <a:pt x="232" y="392"/>
                    <a:pt x="231" y="392"/>
                    <a:pt x="229" y="391"/>
                  </a:cubicBezTo>
                  <a:cubicBezTo>
                    <a:pt x="282" y="394"/>
                    <a:pt x="341" y="396"/>
                    <a:pt x="373" y="396"/>
                  </a:cubicBezTo>
                  <a:cubicBezTo>
                    <a:pt x="386" y="397"/>
                    <a:pt x="398" y="397"/>
                    <a:pt x="408" y="398"/>
                  </a:cubicBezTo>
                  <a:cubicBezTo>
                    <a:pt x="417" y="399"/>
                    <a:pt x="425" y="401"/>
                    <a:pt x="434" y="403"/>
                  </a:cubicBezTo>
                  <a:cubicBezTo>
                    <a:pt x="433" y="403"/>
                    <a:pt x="433" y="403"/>
                    <a:pt x="432" y="403"/>
                  </a:cubicBezTo>
                  <a:cubicBezTo>
                    <a:pt x="432" y="405"/>
                    <a:pt x="432" y="405"/>
                    <a:pt x="432" y="405"/>
                  </a:cubicBezTo>
                  <a:cubicBezTo>
                    <a:pt x="429" y="405"/>
                    <a:pt x="426" y="404"/>
                    <a:pt x="423" y="404"/>
                  </a:cubicBezTo>
                  <a:cubicBezTo>
                    <a:pt x="422" y="404"/>
                    <a:pt x="421" y="404"/>
                    <a:pt x="420" y="404"/>
                  </a:cubicBezTo>
                  <a:cubicBezTo>
                    <a:pt x="411" y="403"/>
                    <a:pt x="402" y="402"/>
                    <a:pt x="393" y="402"/>
                  </a:cubicBezTo>
                  <a:cubicBezTo>
                    <a:pt x="393" y="402"/>
                    <a:pt x="393" y="402"/>
                    <a:pt x="393" y="402"/>
                  </a:cubicBezTo>
                  <a:cubicBezTo>
                    <a:pt x="369" y="399"/>
                    <a:pt x="346" y="397"/>
                    <a:pt x="322" y="395"/>
                  </a:cubicBezTo>
                  <a:cubicBezTo>
                    <a:pt x="322" y="398"/>
                    <a:pt x="322" y="398"/>
                    <a:pt x="322" y="398"/>
                  </a:cubicBezTo>
                  <a:cubicBezTo>
                    <a:pt x="333" y="399"/>
                    <a:pt x="343" y="399"/>
                    <a:pt x="354" y="400"/>
                  </a:cubicBezTo>
                  <a:cubicBezTo>
                    <a:pt x="354" y="402"/>
                    <a:pt x="354" y="402"/>
                    <a:pt x="354" y="402"/>
                  </a:cubicBezTo>
                  <a:cubicBezTo>
                    <a:pt x="354" y="402"/>
                    <a:pt x="355" y="403"/>
                    <a:pt x="355" y="403"/>
                  </a:cubicBezTo>
                  <a:cubicBezTo>
                    <a:pt x="355" y="403"/>
                    <a:pt x="354" y="403"/>
                    <a:pt x="354" y="403"/>
                  </a:cubicBezTo>
                  <a:cubicBezTo>
                    <a:pt x="354" y="405"/>
                    <a:pt x="354" y="405"/>
                    <a:pt x="354" y="405"/>
                  </a:cubicBezTo>
                  <a:cubicBezTo>
                    <a:pt x="354" y="405"/>
                    <a:pt x="354" y="405"/>
                    <a:pt x="354" y="405"/>
                  </a:cubicBezTo>
                  <a:cubicBezTo>
                    <a:pt x="354" y="405"/>
                    <a:pt x="354" y="405"/>
                    <a:pt x="354" y="405"/>
                  </a:cubicBezTo>
                  <a:cubicBezTo>
                    <a:pt x="354" y="405"/>
                    <a:pt x="354" y="405"/>
                    <a:pt x="354" y="405"/>
                  </a:cubicBezTo>
                  <a:cubicBezTo>
                    <a:pt x="357" y="405"/>
                    <a:pt x="360" y="405"/>
                    <a:pt x="363" y="405"/>
                  </a:cubicBezTo>
                  <a:cubicBezTo>
                    <a:pt x="364" y="405"/>
                    <a:pt x="365" y="405"/>
                    <a:pt x="366" y="405"/>
                  </a:cubicBezTo>
                  <a:cubicBezTo>
                    <a:pt x="376" y="408"/>
                    <a:pt x="387" y="410"/>
                    <a:pt x="397" y="411"/>
                  </a:cubicBezTo>
                  <a:cubicBezTo>
                    <a:pt x="397" y="413"/>
                    <a:pt x="397" y="413"/>
                    <a:pt x="397" y="413"/>
                  </a:cubicBezTo>
                  <a:cubicBezTo>
                    <a:pt x="398" y="413"/>
                    <a:pt x="399" y="414"/>
                    <a:pt x="400" y="414"/>
                  </a:cubicBezTo>
                  <a:cubicBezTo>
                    <a:pt x="327" y="407"/>
                    <a:pt x="213" y="398"/>
                    <a:pt x="198" y="409"/>
                  </a:cubicBezTo>
                  <a:cubicBezTo>
                    <a:pt x="198" y="409"/>
                    <a:pt x="331" y="410"/>
                    <a:pt x="411" y="420"/>
                  </a:cubicBezTo>
                  <a:cubicBezTo>
                    <a:pt x="407" y="420"/>
                    <a:pt x="403" y="420"/>
                    <a:pt x="399" y="421"/>
                  </a:cubicBezTo>
                  <a:cubicBezTo>
                    <a:pt x="394" y="421"/>
                    <a:pt x="388" y="421"/>
                    <a:pt x="383" y="421"/>
                  </a:cubicBezTo>
                  <a:cubicBezTo>
                    <a:pt x="378" y="421"/>
                    <a:pt x="372" y="421"/>
                    <a:pt x="368" y="421"/>
                  </a:cubicBezTo>
                  <a:cubicBezTo>
                    <a:pt x="360" y="421"/>
                    <a:pt x="353" y="421"/>
                    <a:pt x="348" y="421"/>
                  </a:cubicBezTo>
                  <a:cubicBezTo>
                    <a:pt x="348" y="423"/>
                    <a:pt x="348" y="423"/>
                    <a:pt x="348" y="423"/>
                  </a:cubicBezTo>
                  <a:cubicBezTo>
                    <a:pt x="353" y="423"/>
                    <a:pt x="360" y="423"/>
                    <a:pt x="368" y="423"/>
                  </a:cubicBezTo>
                  <a:cubicBezTo>
                    <a:pt x="371" y="423"/>
                    <a:pt x="376" y="423"/>
                    <a:pt x="380" y="423"/>
                  </a:cubicBezTo>
                  <a:cubicBezTo>
                    <a:pt x="365" y="426"/>
                    <a:pt x="351" y="429"/>
                    <a:pt x="342" y="431"/>
                  </a:cubicBezTo>
                  <a:cubicBezTo>
                    <a:pt x="343" y="433"/>
                    <a:pt x="343" y="433"/>
                    <a:pt x="343" y="433"/>
                  </a:cubicBezTo>
                  <a:cubicBezTo>
                    <a:pt x="355" y="431"/>
                    <a:pt x="377" y="426"/>
                    <a:pt x="399" y="423"/>
                  </a:cubicBezTo>
                  <a:cubicBezTo>
                    <a:pt x="410" y="423"/>
                    <a:pt x="421" y="424"/>
                    <a:pt x="431" y="424"/>
                  </a:cubicBezTo>
                  <a:cubicBezTo>
                    <a:pt x="432" y="424"/>
                    <a:pt x="433" y="424"/>
                    <a:pt x="435" y="425"/>
                  </a:cubicBezTo>
                  <a:cubicBezTo>
                    <a:pt x="439" y="426"/>
                    <a:pt x="444" y="429"/>
                    <a:pt x="448" y="431"/>
                  </a:cubicBezTo>
                  <a:cubicBezTo>
                    <a:pt x="447" y="434"/>
                    <a:pt x="447" y="438"/>
                    <a:pt x="448" y="442"/>
                  </a:cubicBezTo>
                  <a:cubicBezTo>
                    <a:pt x="445" y="442"/>
                    <a:pt x="442" y="442"/>
                    <a:pt x="439" y="442"/>
                  </a:cubicBezTo>
                  <a:cubicBezTo>
                    <a:pt x="438" y="442"/>
                    <a:pt x="437" y="442"/>
                    <a:pt x="436" y="442"/>
                  </a:cubicBezTo>
                  <a:cubicBezTo>
                    <a:pt x="437" y="442"/>
                    <a:pt x="437" y="442"/>
                    <a:pt x="437" y="442"/>
                  </a:cubicBezTo>
                  <a:cubicBezTo>
                    <a:pt x="434" y="441"/>
                    <a:pt x="434" y="441"/>
                    <a:pt x="434" y="441"/>
                  </a:cubicBezTo>
                  <a:cubicBezTo>
                    <a:pt x="430" y="439"/>
                    <a:pt x="426" y="438"/>
                    <a:pt x="422" y="436"/>
                  </a:cubicBezTo>
                  <a:cubicBezTo>
                    <a:pt x="421" y="439"/>
                    <a:pt x="421" y="439"/>
                    <a:pt x="421" y="439"/>
                  </a:cubicBezTo>
                  <a:cubicBezTo>
                    <a:pt x="424" y="440"/>
                    <a:pt x="427" y="441"/>
                    <a:pt x="430" y="442"/>
                  </a:cubicBezTo>
                  <a:cubicBezTo>
                    <a:pt x="429" y="442"/>
                    <a:pt x="427" y="442"/>
                    <a:pt x="425" y="442"/>
                  </a:cubicBezTo>
                  <a:cubicBezTo>
                    <a:pt x="408" y="437"/>
                    <a:pt x="391" y="434"/>
                    <a:pt x="379" y="434"/>
                  </a:cubicBezTo>
                  <a:cubicBezTo>
                    <a:pt x="376" y="434"/>
                    <a:pt x="374" y="434"/>
                    <a:pt x="372" y="434"/>
                  </a:cubicBezTo>
                  <a:cubicBezTo>
                    <a:pt x="372" y="436"/>
                    <a:pt x="372" y="436"/>
                    <a:pt x="372" y="436"/>
                  </a:cubicBezTo>
                  <a:cubicBezTo>
                    <a:pt x="388" y="441"/>
                    <a:pt x="406" y="443"/>
                    <a:pt x="423" y="444"/>
                  </a:cubicBezTo>
                  <a:cubicBezTo>
                    <a:pt x="421" y="445"/>
                    <a:pt x="419" y="445"/>
                    <a:pt x="416" y="446"/>
                  </a:cubicBezTo>
                  <a:cubicBezTo>
                    <a:pt x="413" y="446"/>
                    <a:pt x="410" y="446"/>
                    <a:pt x="407" y="447"/>
                  </a:cubicBezTo>
                  <a:cubicBezTo>
                    <a:pt x="406" y="447"/>
                    <a:pt x="406" y="447"/>
                    <a:pt x="405" y="447"/>
                  </a:cubicBezTo>
                  <a:cubicBezTo>
                    <a:pt x="402" y="447"/>
                    <a:pt x="399" y="447"/>
                    <a:pt x="397" y="447"/>
                  </a:cubicBezTo>
                  <a:cubicBezTo>
                    <a:pt x="396" y="447"/>
                    <a:pt x="396" y="447"/>
                    <a:pt x="396" y="447"/>
                  </a:cubicBezTo>
                  <a:cubicBezTo>
                    <a:pt x="391" y="446"/>
                    <a:pt x="387" y="445"/>
                    <a:pt x="383" y="444"/>
                  </a:cubicBezTo>
                  <a:cubicBezTo>
                    <a:pt x="382" y="446"/>
                    <a:pt x="382" y="446"/>
                    <a:pt x="382" y="446"/>
                  </a:cubicBezTo>
                  <a:cubicBezTo>
                    <a:pt x="387" y="449"/>
                    <a:pt x="393" y="451"/>
                    <a:pt x="399" y="453"/>
                  </a:cubicBezTo>
                  <a:cubicBezTo>
                    <a:pt x="371" y="450"/>
                    <a:pt x="371" y="450"/>
                    <a:pt x="371" y="450"/>
                  </a:cubicBezTo>
                  <a:cubicBezTo>
                    <a:pt x="371" y="450"/>
                    <a:pt x="397" y="459"/>
                    <a:pt x="420" y="459"/>
                  </a:cubicBezTo>
                  <a:cubicBezTo>
                    <a:pt x="420" y="460"/>
                    <a:pt x="420" y="460"/>
                    <a:pt x="421" y="460"/>
                  </a:cubicBezTo>
                  <a:cubicBezTo>
                    <a:pt x="420" y="461"/>
                    <a:pt x="420" y="461"/>
                    <a:pt x="420" y="461"/>
                  </a:cubicBezTo>
                  <a:cubicBezTo>
                    <a:pt x="420" y="461"/>
                    <a:pt x="421" y="461"/>
                    <a:pt x="421" y="461"/>
                  </a:cubicBezTo>
                  <a:cubicBezTo>
                    <a:pt x="413" y="461"/>
                    <a:pt x="406" y="461"/>
                    <a:pt x="399" y="460"/>
                  </a:cubicBezTo>
                  <a:cubicBezTo>
                    <a:pt x="398" y="458"/>
                    <a:pt x="398" y="458"/>
                    <a:pt x="398" y="458"/>
                  </a:cubicBezTo>
                  <a:cubicBezTo>
                    <a:pt x="382" y="457"/>
                    <a:pt x="365" y="456"/>
                    <a:pt x="349" y="456"/>
                  </a:cubicBezTo>
                  <a:cubicBezTo>
                    <a:pt x="340" y="456"/>
                    <a:pt x="332" y="456"/>
                    <a:pt x="323" y="457"/>
                  </a:cubicBezTo>
                  <a:cubicBezTo>
                    <a:pt x="317" y="456"/>
                    <a:pt x="311" y="455"/>
                    <a:pt x="304" y="455"/>
                  </a:cubicBezTo>
                  <a:cubicBezTo>
                    <a:pt x="253" y="450"/>
                    <a:pt x="214" y="451"/>
                    <a:pt x="186" y="454"/>
                  </a:cubicBezTo>
                  <a:cubicBezTo>
                    <a:pt x="183" y="451"/>
                    <a:pt x="180" y="449"/>
                    <a:pt x="180" y="449"/>
                  </a:cubicBezTo>
                  <a:cubicBezTo>
                    <a:pt x="180" y="449"/>
                    <a:pt x="181" y="451"/>
                    <a:pt x="183" y="455"/>
                  </a:cubicBezTo>
                  <a:cubicBezTo>
                    <a:pt x="178" y="455"/>
                    <a:pt x="174" y="456"/>
                    <a:pt x="169" y="456"/>
                  </a:cubicBezTo>
                  <a:cubicBezTo>
                    <a:pt x="169" y="455"/>
                    <a:pt x="168" y="454"/>
                    <a:pt x="167" y="453"/>
                  </a:cubicBezTo>
                  <a:cubicBezTo>
                    <a:pt x="165" y="450"/>
                    <a:pt x="161" y="445"/>
                    <a:pt x="157" y="441"/>
                  </a:cubicBezTo>
                  <a:cubicBezTo>
                    <a:pt x="158" y="442"/>
                    <a:pt x="159" y="443"/>
                    <a:pt x="160" y="443"/>
                  </a:cubicBezTo>
                  <a:cubicBezTo>
                    <a:pt x="162" y="441"/>
                    <a:pt x="162" y="441"/>
                    <a:pt x="162" y="441"/>
                  </a:cubicBezTo>
                  <a:cubicBezTo>
                    <a:pt x="157" y="437"/>
                    <a:pt x="149" y="430"/>
                    <a:pt x="139" y="422"/>
                  </a:cubicBezTo>
                  <a:cubicBezTo>
                    <a:pt x="135" y="418"/>
                    <a:pt x="131" y="414"/>
                    <a:pt x="127" y="410"/>
                  </a:cubicBezTo>
                  <a:cubicBezTo>
                    <a:pt x="119" y="403"/>
                    <a:pt x="110" y="396"/>
                    <a:pt x="102" y="389"/>
                  </a:cubicBezTo>
                  <a:cubicBezTo>
                    <a:pt x="99" y="386"/>
                    <a:pt x="96" y="383"/>
                    <a:pt x="93" y="380"/>
                  </a:cubicBezTo>
                  <a:cubicBezTo>
                    <a:pt x="92" y="381"/>
                    <a:pt x="92" y="381"/>
                    <a:pt x="92" y="381"/>
                  </a:cubicBezTo>
                  <a:cubicBezTo>
                    <a:pt x="80" y="372"/>
                    <a:pt x="69" y="364"/>
                    <a:pt x="60" y="360"/>
                  </a:cubicBezTo>
                  <a:cubicBezTo>
                    <a:pt x="58" y="359"/>
                    <a:pt x="55" y="358"/>
                    <a:pt x="53" y="357"/>
                  </a:cubicBezTo>
                  <a:cubicBezTo>
                    <a:pt x="53" y="357"/>
                    <a:pt x="53" y="356"/>
                    <a:pt x="52" y="356"/>
                  </a:cubicBezTo>
                  <a:cubicBezTo>
                    <a:pt x="52" y="352"/>
                    <a:pt x="52" y="349"/>
                    <a:pt x="51" y="346"/>
                  </a:cubicBezTo>
                  <a:cubicBezTo>
                    <a:pt x="52" y="344"/>
                    <a:pt x="53" y="342"/>
                    <a:pt x="54" y="340"/>
                  </a:cubicBezTo>
                  <a:cubicBezTo>
                    <a:pt x="55" y="340"/>
                    <a:pt x="55" y="340"/>
                    <a:pt x="55" y="340"/>
                  </a:cubicBezTo>
                  <a:cubicBezTo>
                    <a:pt x="55" y="339"/>
                    <a:pt x="54" y="338"/>
                    <a:pt x="54" y="338"/>
                  </a:cubicBezTo>
                  <a:cubicBezTo>
                    <a:pt x="54" y="337"/>
                    <a:pt x="55" y="337"/>
                    <a:pt x="55" y="336"/>
                  </a:cubicBezTo>
                  <a:cubicBezTo>
                    <a:pt x="69" y="343"/>
                    <a:pt x="84" y="355"/>
                    <a:pt x="98" y="368"/>
                  </a:cubicBezTo>
                  <a:cubicBezTo>
                    <a:pt x="114" y="383"/>
                    <a:pt x="129" y="398"/>
                    <a:pt x="142" y="410"/>
                  </a:cubicBezTo>
                  <a:cubicBezTo>
                    <a:pt x="144" y="408"/>
                    <a:pt x="144" y="408"/>
                    <a:pt x="144" y="408"/>
                  </a:cubicBezTo>
                  <a:cubicBezTo>
                    <a:pt x="131" y="396"/>
                    <a:pt x="116" y="381"/>
                    <a:pt x="100" y="366"/>
                  </a:cubicBezTo>
                  <a:cubicBezTo>
                    <a:pt x="85" y="353"/>
                    <a:pt x="70" y="341"/>
                    <a:pt x="55" y="333"/>
                  </a:cubicBezTo>
                  <a:cubicBezTo>
                    <a:pt x="55" y="332"/>
                    <a:pt x="55" y="331"/>
                    <a:pt x="55" y="330"/>
                  </a:cubicBezTo>
                  <a:cubicBezTo>
                    <a:pt x="55" y="325"/>
                    <a:pt x="54" y="320"/>
                    <a:pt x="53" y="315"/>
                  </a:cubicBezTo>
                  <a:cubicBezTo>
                    <a:pt x="50" y="316"/>
                    <a:pt x="50" y="316"/>
                    <a:pt x="50" y="316"/>
                  </a:cubicBezTo>
                  <a:cubicBezTo>
                    <a:pt x="50" y="321"/>
                    <a:pt x="50" y="326"/>
                    <a:pt x="50" y="331"/>
                  </a:cubicBezTo>
                  <a:cubicBezTo>
                    <a:pt x="50" y="331"/>
                    <a:pt x="50" y="331"/>
                    <a:pt x="50" y="331"/>
                  </a:cubicBezTo>
                  <a:cubicBezTo>
                    <a:pt x="48" y="324"/>
                    <a:pt x="48" y="315"/>
                    <a:pt x="47" y="311"/>
                  </a:cubicBezTo>
                  <a:close/>
                  <a:moveTo>
                    <a:pt x="382" y="436"/>
                  </a:moveTo>
                  <a:cubicBezTo>
                    <a:pt x="390" y="437"/>
                    <a:pt x="400" y="438"/>
                    <a:pt x="411" y="441"/>
                  </a:cubicBezTo>
                  <a:cubicBezTo>
                    <a:pt x="401" y="440"/>
                    <a:pt x="391" y="438"/>
                    <a:pt x="382" y="436"/>
                  </a:cubicBezTo>
                  <a:close/>
                  <a:moveTo>
                    <a:pt x="38" y="293"/>
                  </a:moveTo>
                  <a:cubicBezTo>
                    <a:pt x="33" y="288"/>
                    <a:pt x="28" y="283"/>
                    <a:pt x="24" y="278"/>
                  </a:cubicBezTo>
                  <a:cubicBezTo>
                    <a:pt x="24" y="278"/>
                    <a:pt x="24" y="278"/>
                    <a:pt x="24" y="278"/>
                  </a:cubicBezTo>
                  <a:cubicBezTo>
                    <a:pt x="25" y="277"/>
                    <a:pt x="25" y="277"/>
                    <a:pt x="26" y="276"/>
                  </a:cubicBezTo>
                  <a:cubicBezTo>
                    <a:pt x="26" y="276"/>
                    <a:pt x="27" y="276"/>
                    <a:pt x="27" y="276"/>
                  </a:cubicBezTo>
                  <a:cubicBezTo>
                    <a:pt x="29" y="277"/>
                    <a:pt x="31" y="278"/>
                    <a:pt x="32" y="279"/>
                  </a:cubicBezTo>
                  <a:cubicBezTo>
                    <a:pt x="33" y="280"/>
                    <a:pt x="33" y="281"/>
                    <a:pt x="34" y="282"/>
                  </a:cubicBezTo>
                  <a:cubicBezTo>
                    <a:pt x="34" y="282"/>
                    <a:pt x="34" y="282"/>
                    <a:pt x="34" y="282"/>
                  </a:cubicBezTo>
                  <a:cubicBezTo>
                    <a:pt x="33" y="282"/>
                    <a:pt x="33" y="283"/>
                    <a:pt x="32" y="283"/>
                  </a:cubicBezTo>
                  <a:cubicBezTo>
                    <a:pt x="34" y="285"/>
                    <a:pt x="34" y="285"/>
                    <a:pt x="34" y="285"/>
                  </a:cubicBezTo>
                  <a:cubicBezTo>
                    <a:pt x="34" y="284"/>
                    <a:pt x="35" y="284"/>
                    <a:pt x="35" y="284"/>
                  </a:cubicBezTo>
                  <a:cubicBezTo>
                    <a:pt x="35" y="284"/>
                    <a:pt x="35" y="284"/>
                    <a:pt x="36" y="284"/>
                  </a:cubicBezTo>
                  <a:cubicBezTo>
                    <a:pt x="37" y="284"/>
                    <a:pt x="39" y="285"/>
                    <a:pt x="42" y="286"/>
                  </a:cubicBezTo>
                  <a:cubicBezTo>
                    <a:pt x="42" y="286"/>
                    <a:pt x="42" y="286"/>
                    <a:pt x="42" y="287"/>
                  </a:cubicBezTo>
                  <a:cubicBezTo>
                    <a:pt x="43" y="289"/>
                    <a:pt x="44" y="290"/>
                    <a:pt x="45" y="292"/>
                  </a:cubicBezTo>
                  <a:cubicBezTo>
                    <a:pt x="46" y="291"/>
                    <a:pt x="46" y="291"/>
                    <a:pt x="46" y="291"/>
                  </a:cubicBezTo>
                  <a:cubicBezTo>
                    <a:pt x="48" y="293"/>
                    <a:pt x="49" y="295"/>
                    <a:pt x="51" y="297"/>
                  </a:cubicBezTo>
                  <a:cubicBezTo>
                    <a:pt x="51" y="297"/>
                    <a:pt x="51" y="298"/>
                    <a:pt x="50" y="298"/>
                  </a:cubicBezTo>
                  <a:cubicBezTo>
                    <a:pt x="50" y="299"/>
                    <a:pt x="50" y="299"/>
                    <a:pt x="50" y="299"/>
                  </a:cubicBezTo>
                  <a:cubicBezTo>
                    <a:pt x="46" y="297"/>
                    <a:pt x="42" y="295"/>
                    <a:pt x="38" y="293"/>
                  </a:cubicBezTo>
                  <a:close/>
                  <a:moveTo>
                    <a:pt x="60" y="279"/>
                  </a:moveTo>
                  <a:cubicBezTo>
                    <a:pt x="60" y="279"/>
                    <a:pt x="60" y="279"/>
                    <a:pt x="60" y="279"/>
                  </a:cubicBezTo>
                  <a:cubicBezTo>
                    <a:pt x="57" y="278"/>
                    <a:pt x="54" y="276"/>
                    <a:pt x="51" y="275"/>
                  </a:cubicBezTo>
                  <a:cubicBezTo>
                    <a:pt x="52" y="275"/>
                    <a:pt x="52" y="275"/>
                    <a:pt x="53" y="275"/>
                  </a:cubicBezTo>
                  <a:cubicBezTo>
                    <a:pt x="53" y="275"/>
                    <a:pt x="53" y="275"/>
                    <a:pt x="53" y="275"/>
                  </a:cubicBezTo>
                  <a:cubicBezTo>
                    <a:pt x="56" y="276"/>
                    <a:pt x="58" y="278"/>
                    <a:pt x="60" y="279"/>
                  </a:cubicBezTo>
                  <a:close/>
                  <a:moveTo>
                    <a:pt x="91" y="284"/>
                  </a:moveTo>
                  <a:cubicBezTo>
                    <a:pt x="105" y="292"/>
                    <a:pt x="120" y="303"/>
                    <a:pt x="134" y="316"/>
                  </a:cubicBezTo>
                  <a:cubicBezTo>
                    <a:pt x="152" y="332"/>
                    <a:pt x="169" y="350"/>
                    <a:pt x="183" y="364"/>
                  </a:cubicBezTo>
                  <a:cubicBezTo>
                    <a:pt x="182" y="364"/>
                    <a:pt x="180" y="364"/>
                    <a:pt x="179" y="364"/>
                  </a:cubicBezTo>
                  <a:cubicBezTo>
                    <a:pt x="179" y="364"/>
                    <a:pt x="181" y="364"/>
                    <a:pt x="183" y="365"/>
                  </a:cubicBezTo>
                  <a:cubicBezTo>
                    <a:pt x="186" y="367"/>
                    <a:pt x="188" y="370"/>
                    <a:pt x="191" y="372"/>
                  </a:cubicBezTo>
                  <a:cubicBezTo>
                    <a:pt x="191" y="371"/>
                    <a:pt x="191" y="371"/>
                    <a:pt x="191" y="371"/>
                  </a:cubicBezTo>
                  <a:cubicBezTo>
                    <a:pt x="190" y="373"/>
                    <a:pt x="191" y="377"/>
                    <a:pt x="195" y="377"/>
                  </a:cubicBezTo>
                  <a:cubicBezTo>
                    <a:pt x="195" y="377"/>
                    <a:pt x="196" y="377"/>
                    <a:pt x="196" y="377"/>
                  </a:cubicBezTo>
                  <a:cubicBezTo>
                    <a:pt x="196" y="377"/>
                    <a:pt x="196" y="377"/>
                    <a:pt x="196" y="377"/>
                  </a:cubicBezTo>
                  <a:cubicBezTo>
                    <a:pt x="189" y="377"/>
                    <a:pt x="182" y="377"/>
                    <a:pt x="174" y="377"/>
                  </a:cubicBezTo>
                  <a:cubicBezTo>
                    <a:pt x="174" y="377"/>
                    <a:pt x="174" y="376"/>
                    <a:pt x="173" y="376"/>
                  </a:cubicBezTo>
                  <a:cubicBezTo>
                    <a:pt x="174" y="376"/>
                    <a:pt x="174" y="376"/>
                    <a:pt x="174" y="376"/>
                  </a:cubicBezTo>
                  <a:cubicBezTo>
                    <a:pt x="174" y="376"/>
                    <a:pt x="174" y="376"/>
                    <a:pt x="175" y="377"/>
                  </a:cubicBezTo>
                  <a:cubicBezTo>
                    <a:pt x="175" y="376"/>
                    <a:pt x="175" y="376"/>
                    <a:pt x="175" y="376"/>
                  </a:cubicBezTo>
                  <a:cubicBezTo>
                    <a:pt x="177" y="377"/>
                    <a:pt x="178" y="377"/>
                    <a:pt x="180" y="377"/>
                  </a:cubicBezTo>
                  <a:cubicBezTo>
                    <a:pt x="182" y="377"/>
                    <a:pt x="183" y="377"/>
                    <a:pt x="184" y="376"/>
                  </a:cubicBezTo>
                  <a:cubicBezTo>
                    <a:pt x="186" y="376"/>
                    <a:pt x="186" y="376"/>
                    <a:pt x="186" y="376"/>
                  </a:cubicBezTo>
                  <a:cubicBezTo>
                    <a:pt x="185" y="374"/>
                    <a:pt x="185" y="374"/>
                    <a:pt x="185" y="374"/>
                  </a:cubicBezTo>
                  <a:cubicBezTo>
                    <a:pt x="182" y="371"/>
                    <a:pt x="180" y="369"/>
                    <a:pt x="177" y="366"/>
                  </a:cubicBezTo>
                  <a:cubicBezTo>
                    <a:pt x="179" y="365"/>
                    <a:pt x="180" y="362"/>
                    <a:pt x="178" y="361"/>
                  </a:cubicBezTo>
                  <a:cubicBezTo>
                    <a:pt x="173" y="357"/>
                    <a:pt x="167" y="354"/>
                    <a:pt x="162" y="350"/>
                  </a:cubicBezTo>
                  <a:cubicBezTo>
                    <a:pt x="154" y="344"/>
                    <a:pt x="147" y="338"/>
                    <a:pt x="139" y="332"/>
                  </a:cubicBezTo>
                  <a:cubicBezTo>
                    <a:pt x="139" y="332"/>
                    <a:pt x="139" y="332"/>
                    <a:pt x="139" y="332"/>
                  </a:cubicBezTo>
                  <a:cubicBezTo>
                    <a:pt x="125" y="318"/>
                    <a:pt x="108" y="300"/>
                    <a:pt x="91" y="284"/>
                  </a:cubicBezTo>
                  <a:close/>
                  <a:moveTo>
                    <a:pt x="83" y="277"/>
                  </a:moveTo>
                  <a:cubicBezTo>
                    <a:pt x="68" y="265"/>
                    <a:pt x="52" y="254"/>
                    <a:pt x="35" y="249"/>
                  </a:cubicBezTo>
                  <a:cubicBezTo>
                    <a:pt x="37" y="248"/>
                    <a:pt x="37" y="248"/>
                    <a:pt x="37" y="248"/>
                  </a:cubicBezTo>
                  <a:cubicBezTo>
                    <a:pt x="37" y="244"/>
                    <a:pt x="36" y="240"/>
                    <a:pt x="35" y="236"/>
                  </a:cubicBezTo>
                  <a:cubicBezTo>
                    <a:pt x="64" y="254"/>
                    <a:pt x="91" y="276"/>
                    <a:pt x="118" y="299"/>
                  </a:cubicBezTo>
                  <a:cubicBezTo>
                    <a:pt x="106" y="290"/>
                    <a:pt x="95" y="282"/>
                    <a:pt x="83" y="277"/>
                  </a:cubicBezTo>
                  <a:close/>
                  <a:moveTo>
                    <a:pt x="32" y="207"/>
                  </a:moveTo>
                  <a:cubicBezTo>
                    <a:pt x="36" y="210"/>
                    <a:pt x="40" y="213"/>
                    <a:pt x="45" y="216"/>
                  </a:cubicBezTo>
                  <a:cubicBezTo>
                    <a:pt x="92" y="254"/>
                    <a:pt x="148" y="294"/>
                    <a:pt x="192" y="335"/>
                  </a:cubicBezTo>
                  <a:cubicBezTo>
                    <a:pt x="192" y="338"/>
                    <a:pt x="191" y="342"/>
                    <a:pt x="190" y="345"/>
                  </a:cubicBezTo>
                  <a:cubicBezTo>
                    <a:pt x="143" y="305"/>
                    <a:pt x="98" y="265"/>
                    <a:pt x="44" y="234"/>
                  </a:cubicBezTo>
                  <a:cubicBezTo>
                    <a:pt x="43" y="237"/>
                    <a:pt x="43" y="237"/>
                    <a:pt x="43" y="237"/>
                  </a:cubicBezTo>
                  <a:cubicBezTo>
                    <a:pt x="97" y="267"/>
                    <a:pt x="142" y="307"/>
                    <a:pt x="189" y="347"/>
                  </a:cubicBezTo>
                  <a:cubicBezTo>
                    <a:pt x="189" y="349"/>
                    <a:pt x="188" y="351"/>
                    <a:pt x="188" y="352"/>
                  </a:cubicBezTo>
                  <a:cubicBezTo>
                    <a:pt x="187" y="354"/>
                    <a:pt x="190" y="356"/>
                    <a:pt x="191" y="354"/>
                  </a:cubicBezTo>
                  <a:cubicBezTo>
                    <a:pt x="195" y="344"/>
                    <a:pt x="197" y="334"/>
                    <a:pt x="200" y="323"/>
                  </a:cubicBezTo>
                  <a:cubicBezTo>
                    <a:pt x="232" y="324"/>
                    <a:pt x="356" y="324"/>
                    <a:pt x="420" y="327"/>
                  </a:cubicBezTo>
                  <a:cubicBezTo>
                    <a:pt x="421" y="328"/>
                    <a:pt x="421" y="328"/>
                    <a:pt x="421" y="328"/>
                  </a:cubicBezTo>
                  <a:cubicBezTo>
                    <a:pt x="425" y="333"/>
                    <a:pt x="429" y="337"/>
                    <a:pt x="434" y="341"/>
                  </a:cubicBezTo>
                  <a:cubicBezTo>
                    <a:pt x="398" y="340"/>
                    <a:pt x="251" y="336"/>
                    <a:pt x="200" y="344"/>
                  </a:cubicBezTo>
                  <a:cubicBezTo>
                    <a:pt x="438" y="344"/>
                    <a:pt x="438" y="344"/>
                    <a:pt x="438" y="344"/>
                  </a:cubicBezTo>
                  <a:cubicBezTo>
                    <a:pt x="445" y="351"/>
                    <a:pt x="454" y="357"/>
                    <a:pt x="462" y="363"/>
                  </a:cubicBezTo>
                  <a:cubicBezTo>
                    <a:pt x="452" y="358"/>
                    <a:pt x="442" y="352"/>
                    <a:pt x="433" y="345"/>
                  </a:cubicBezTo>
                  <a:cubicBezTo>
                    <a:pt x="433" y="345"/>
                    <a:pt x="433" y="345"/>
                    <a:pt x="433" y="345"/>
                  </a:cubicBezTo>
                  <a:cubicBezTo>
                    <a:pt x="431" y="348"/>
                    <a:pt x="431" y="348"/>
                    <a:pt x="431" y="348"/>
                  </a:cubicBezTo>
                  <a:cubicBezTo>
                    <a:pt x="431" y="348"/>
                    <a:pt x="431" y="348"/>
                    <a:pt x="431" y="348"/>
                  </a:cubicBezTo>
                  <a:cubicBezTo>
                    <a:pt x="431" y="348"/>
                    <a:pt x="431" y="348"/>
                    <a:pt x="431" y="348"/>
                  </a:cubicBezTo>
                  <a:cubicBezTo>
                    <a:pt x="444" y="356"/>
                    <a:pt x="457" y="366"/>
                    <a:pt x="471" y="373"/>
                  </a:cubicBezTo>
                  <a:cubicBezTo>
                    <a:pt x="471" y="374"/>
                    <a:pt x="471" y="374"/>
                    <a:pt x="471" y="375"/>
                  </a:cubicBezTo>
                  <a:cubicBezTo>
                    <a:pt x="446" y="372"/>
                    <a:pt x="349" y="368"/>
                    <a:pt x="274" y="367"/>
                  </a:cubicBezTo>
                  <a:cubicBezTo>
                    <a:pt x="273" y="366"/>
                    <a:pt x="272" y="365"/>
                    <a:pt x="271" y="365"/>
                  </a:cubicBezTo>
                  <a:cubicBezTo>
                    <a:pt x="263" y="365"/>
                    <a:pt x="256" y="365"/>
                    <a:pt x="248" y="366"/>
                  </a:cubicBezTo>
                  <a:cubicBezTo>
                    <a:pt x="223" y="365"/>
                    <a:pt x="203" y="365"/>
                    <a:pt x="191" y="365"/>
                  </a:cubicBezTo>
                  <a:cubicBezTo>
                    <a:pt x="201" y="365"/>
                    <a:pt x="217" y="366"/>
                    <a:pt x="236" y="367"/>
                  </a:cubicBezTo>
                  <a:cubicBezTo>
                    <a:pt x="232" y="368"/>
                    <a:pt x="227" y="369"/>
                    <a:pt x="223" y="370"/>
                  </a:cubicBezTo>
                  <a:cubicBezTo>
                    <a:pt x="223" y="370"/>
                    <a:pt x="223" y="370"/>
                    <a:pt x="223" y="370"/>
                  </a:cubicBezTo>
                  <a:cubicBezTo>
                    <a:pt x="213" y="370"/>
                    <a:pt x="204" y="370"/>
                    <a:pt x="194" y="370"/>
                  </a:cubicBezTo>
                  <a:cubicBezTo>
                    <a:pt x="193" y="370"/>
                    <a:pt x="193" y="370"/>
                    <a:pt x="192" y="370"/>
                  </a:cubicBezTo>
                  <a:cubicBezTo>
                    <a:pt x="193" y="370"/>
                    <a:pt x="193" y="370"/>
                    <a:pt x="193" y="370"/>
                  </a:cubicBezTo>
                  <a:cubicBezTo>
                    <a:pt x="191" y="368"/>
                    <a:pt x="189" y="366"/>
                    <a:pt x="187" y="365"/>
                  </a:cubicBezTo>
                  <a:cubicBezTo>
                    <a:pt x="188" y="365"/>
                    <a:pt x="189" y="365"/>
                    <a:pt x="191" y="365"/>
                  </a:cubicBezTo>
                  <a:cubicBezTo>
                    <a:pt x="189" y="365"/>
                    <a:pt x="188" y="365"/>
                    <a:pt x="187" y="365"/>
                  </a:cubicBezTo>
                  <a:cubicBezTo>
                    <a:pt x="174" y="352"/>
                    <a:pt x="159" y="335"/>
                    <a:pt x="142" y="320"/>
                  </a:cubicBezTo>
                  <a:cubicBezTo>
                    <a:pt x="148" y="325"/>
                    <a:pt x="153" y="329"/>
                    <a:pt x="158" y="334"/>
                  </a:cubicBezTo>
                  <a:cubicBezTo>
                    <a:pt x="159" y="332"/>
                    <a:pt x="159" y="332"/>
                    <a:pt x="159" y="332"/>
                  </a:cubicBezTo>
                  <a:cubicBezTo>
                    <a:pt x="120" y="297"/>
                    <a:pt x="79" y="261"/>
                    <a:pt x="35" y="232"/>
                  </a:cubicBezTo>
                  <a:cubicBezTo>
                    <a:pt x="34" y="226"/>
                    <a:pt x="33" y="219"/>
                    <a:pt x="32" y="212"/>
                  </a:cubicBezTo>
                  <a:cubicBezTo>
                    <a:pt x="34" y="215"/>
                    <a:pt x="35" y="218"/>
                    <a:pt x="35" y="222"/>
                  </a:cubicBezTo>
                  <a:cubicBezTo>
                    <a:pt x="35" y="222"/>
                    <a:pt x="35" y="222"/>
                    <a:pt x="35" y="223"/>
                  </a:cubicBezTo>
                  <a:cubicBezTo>
                    <a:pt x="37" y="223"/>
                    <a:pt x="37" y="223"/>
                    <a:pt x="37" y="223"/>
                  </a:cubicBezTo>
                  <a:cubicBezTo>
                    <a:pt x="37" y="222"/>
                    <a:pt x="37" y="222"/>
                    <a:pt x="37" y="222"/>
                  </a:cubicBezTo>
                  <a:cubicBezTo>
                    <a:pt x="37" y="216"/>
                    <a:pt x="35" y="211"/>
                    <a:pt x="32" y="20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8" name="Freeform 177"/>
            <p:cNvSpPr>
              <a:spLocks/>
            </p:cNvSpPr>
            <p:nvPr/>
          </p:nvSpPr>
          <p:spPr bwMode="auto">
            <a:xfrm>
              <a:off x="2982479" y="5120060"/>
              <a:ext cx="353585" cy="164578"/>
            </a:xfrm>
            <a:custGeom>
              <a:avLst/>
              <a:gdLst>
                <a:gd name="T0" fmla="*/ 0 w 116"/>
                <a:gd name="T1" fmla="*/ 2 h 54"/>
                <a:gd name="T2" fmla="*/ 0 w 116"/>
                <a:gd name="T3" fmla="*/ 1 h 54"/>
                <a:gd name="T4" fmla="*/ 1 w 116"/>
                <a:gd name="T5" fmla="*/ 0 h 54"/>
                <a:gd name="T6" fmla="*/ 2 w 116"/>
                <a:gd name="T7" fmla="*/ 0 h 54"/>
                <a:gd name="T8" fmla="*/ 3 w 116"/>
                <a:gd name="T9" fmla="*/ 0 h 54"/>
                <a:gd name="T10" fmla="*/ 3 w 116"/>
                <a:gd name="T11" fmla="*/ 1 h 54"/>
                <a:gd name="T12" fmla="*/ 5 w 116"/>
                <a:gd name="T13" fmla="*/ 6 h 54"/>
                <a:gd name="T14" fmla="*/ 15 w 116"/>
                <a:gd name="T15" fmla="*/ 5 h 54"/>
                <a:gd name="T16" fmla="*/ 66 w 116"/>
                <a:gd name="T17" fmla="*/ 20 h 54"/>
                <a:gd name="T18" fmla="*/ 116 w 116"/>
                <a:gd name="T19" fmla="*/ 37 h 54"/>
                <a:gd name="T20" fmla="*/ 116 w 116"/>
                <a:gd name="T21" fmla="*/ 39 h 54"/>
                <a:gd name="T22" fmla="*/ 65 w 116"/>
                <a:gd name="T23" fmla="*/ 22 h 54"/>
                <a:gd name="T24" fmla="*/ 15 w 116"/>
                <a:gd name="T25" fmla="*/ 7 h 54"/>
                <a:gd name="T26" fmla="*/ 5 w 116"/>
                <a:gd name="T27" fmla="*/ 8 h 54"/>
                <a:gd name="T28" fmla="*/ 6 w 116"/>
                <a:gd name="T29" fmla="*/ 9 h 54"/>
                <a:gd name="T30" fmla="*/ 8 w 116"/>
                <a:gd name="T31" fmla="*/ 26 h 54"/>
                <a:gd name="T32" fmla="*/ 81 w 116"/>
                <a:gd name="T33" fmla="*/ 52 h 54"/>
                <a:gd name="T34" fmla="*/ 80 w 116"/>
                <a:gd name="T35" fmla="*/ 54 h 54"/>
                <a:gd name="T36" fmla="*/ 9 w 116"/>
                <a:gd name="T37" fmla="*/ 29 h 54"/>
                <a:gd name="T38" fmla="*/ 10 w 116"/>
                <a:gd name="T39" fmla="*/ 40 h 54"/>
                <a:gd name="T40" fmla="*/ 8 w 116"/>
                <a:gd name="T41" fmla="*/ 40 h 54"/>
                <a:gd name="T42" fmla="*/ 7 w 116"/>
                <a:gd name="T43" fmla="*/ 32 h 54"/>
                <a:gd name="T44" fmla="*/ 6 w 116"/>
                <a:gd name="T45" fmla="*/ 28 h 54"/>
                <a:gd name="T46" fmla="*/ 3 w 116"/>
                <a:gd name="T47" fmla="*/ 26 h 54"/>
                <a:gd name="T48" fmla="*/ 4 w 116"/>
                <a:gd name="T49" fmla="*/ 24 h 54"/>
                <a:gd name="T50" fmla="*/ 6 w 116"/>
                <a:gd name="T51" fmla="*/ 25 h 54"/>
                <a:gd name="T52" fmla="*/ 4 w 116"/>
                <a:gd name="T53" fmla="*/ 12 h 54"/>
                <a:gd name="T54" fmla="*/ 2 w 116"/>
                <a:gd name="T55" fmla="*/ 4 h 54"/>
                <a:gd name="T56" fmla="*/ 1 w 116"/>
                <a:gd name="T57" fmla="*/ 2 h 54"/>
                <a:gd name="T58" fmla="*/ 1 w 116"/>
                <a:gd name="T59" fmla="*/ 2 h 54"/>
                <a:gd name="T60" fmla="*/ 0 w 116"/>
                <a:gd name="T61"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 h="54">
                  <a:moveTo>
                    <a:pt x="0" y="2"/>
                  </a:moveTo>
                  <a:cubicBezTo>
                    <a:pt x="0" y="1"/>
                    <a:pt x="0" y="1"/>
                    <a:pt x="0" y="1"/>
                  </a:cubicBezTo>
                  <a:cubicBezTo>
                    <a:pt x="1" y="0"/>
                    <a:pt x="1" y="0"/>
                    <a:pt x="1" y="0"/>
                  </a:cubicBezTo>
                  <a:cubicBezTo>
                    <a:pt x="1" y="0"/>
                    <a:pt x="1" y="0"/>
                    <a:pt x="2" y="0"/>
                  </a:cubicBezTo>
                  <a:cubicBezTo>
                    <a:pt x="2" y="0"/>
                    <a:pt x="3" y="0"/>
                    <a:pt x="3" y="0"/>
                  </a:cubicBezTo>
                  <a:cubicBezTo>
                    <a:pt x="3" y="0"/>
                    <a:pt x="3" y="1"/>
                    <a:pt x="3" y="1"/>
                  </a:cubicBezTo>
                  <a:cubicBezTo>
                    <a:pt x="4" y="2"/>
                    <a:pt x="4" y="4"/>
                    <a:pt x="5" y="6"/>
                  </a:cubicBezTo>
                  <a:cubicBezTo>
                    <a:pt x="8" y="5"/>
                    <a:pt x="11" y="5"/>
                    <a:pt x="15" y="5"/>
                  </a:cubicBezTo>
                  <a:cubicBezTo>
                    <a:pt x="31" y="5"/>
                    <a:pt x="48" y="12"/>
                    <a:pt x="66" y="20"/>
                  </a:cubicBezTo>
                  <a:cubicBezTo>
                    <a:pt x="83" y="28"/>
                    <a:pt x="100" y="35"/>
                    <a:pt x="116" y="37"/>
                  </a:cubicBezTo>
                  <a:cubicBezTo>
                    <a:pt x="116" y="39"/>
                    <a:pt x="116" y="39"/>
                    <a:pt x="116" y="39"/>
                  </a:cubicBezTo>
                  <a:cubicBezTo>
                    <a:pt x="99" y="38"/>
                    <a:pt x="82" y="30"/>
                    <a:pt x="65" y="22"/>
                  </a:cubicBezTo>
                  <a:cubicBezTo>
                    <a:pt x="47" y="15"/>
                    <a:pt x="30" y="7"/>
                    <a:pt x="15" y="7"/>
                  </a:cubicBezTo>
                  <a:cubicBezTo>
                    <a:pt x="11" y="7"/>
                    <a:pt x="8" y="8"/>
                    <a:pt x="5" y="8"/>
                  </a:cubicBezTo>
                  <a:cubicBezTo>
                    <a:pt x="5" y="8"/>
                    <a:pt x="5" y="9"/>
                    <a:pt x="6" y="9"/>
                  </a:cubicBezTo>
                  <a:cubicBezTo>
                    <a:pt x="7" y="14"/>
                    <a:pt x="8" y="20"/>
                    <a:pt x="8" y="26"/>
                  </a:cubicBezTo>
                  <a:cubicBezTo>
                    <a:pt x="32" y="36"/>
                    <a:pt x="56" y="44"/>
                    <a:pt x="81" y="52"/>
                  </a:cubicBezTo>
                  <a:cubicBezTo>
                    <a:pt x="80" y="54"/>
                    <a:pt x="80" y="54"/>
                    <a:pt x="80" y="54"/>
                  </a:cubicBezTo>
                  <a:cubicBezTo>
                    <a:pt x="56" y="46"/>
                    <a:pt x="32" y="39"/>
                    <a:pt x="9" y="29"/>
                  </a:cubicBezTo>
                  <a:cubicBezTo>
                    <a:pt x="10" y="34"/>
                    <a:pt x="10" y="38"/>
                    <a:pt x="10" y="40"/>
                  </a:cubicBezTo>
                  <a:cubicBezTo>
                    <a:pt x="8" y="40"/>
                    <a:pt x="8" y="40"/>
                    <a:pt x="8" y="40"/>
                  </a:cubicBezTo>
                  <a:cubicBezTo>
                    <a:pt x="8" y="39"/>
                    <a:pt x="7" y="36"/>
                    <a:pt x="7" y="32"/>
                  </a:cubicBezTo>
                  <a:cubicBezTo>
                    <a:pt x="7" y="30"/>
                    <a:pt x="6" y="29"/>
                    <a:pt x="6" y="28"/>
                  </a:cubicBezTo>
                  <a:cubicBezTo>
                    <a:pt x="5" y="27"/>
                    <a:pt x="4" y="27"/>
                    <a:pt x="3" y="26"/>
                  </a:cubicBezTo>
                  <a:cubicBezTo>
                    <a:pt x="4" y="24"/>
                    <a:pt x="4" y="24"/>
                    <a:pt x="4" y="24"/>
                  </a:cubicBezTo>
                  <a:cubicBezTo>
                    <a:pt x="5" y="24"/>
                    <a:pt x="5" y="24"/>
                    <a:pt x="6" y="25"/>
                  </a:cubicBezTo>
                  <a:cubicBezTo>
                    <a:pt x="5" y="20"/>
                    <a:pt x="4" y="16"/>
                    <a:pt x="4" y="12"/>
                  </a:cubicBezTo>
                  <a:cubicBezTo>
                    <a:pt x="3" y="9"/>
                    <a:pt x="2" y="6"/>
                    <a:pt x="2" y="4"/>
                  </a:cubicBezTo>
                  <a:cubicBezTo>
                    <a:pt x="2" y="3"/>
                    <a:pt x="1" y="3"/>
                    <a:pt x="1" y="2"/>
                  </a:cubicBezTo>
                  <a:cubicBezTo>
                    <a:pt x="1" y="2"/>
                    <a:pt x="1" y="2"/>
                    <a:pt x="1" y="2"/>
                  </a:cubicBezTo>
                  <a:lnTo>
                    <a:pt x="0"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9" name="Freeform 178"/>
            <p:cNvSpPr>
              <a:spLocks/>
            </p:cNvSpPr>
            <p:nvPr/>
          </p:nvSpPr>
          <p:spPr bwMode="auto">
            <a:xfrm>
              <a:off x="3010765" y="5168919"/>
              <a:ext cx="249438" cy="109290"/>
            </a:xfrm>
            <a:custGeom>
              <a:avLst/>
              <a:gdLst>
                <a:gd name="T0" fmla="*/ 82 w 82"/>
                <a:gd name="T1" fmla="*/ 36 h 36"/>
                <a:gd name="T2" fmla="*/ 81 w 82"/>
                <a:gd name="T3" fmla="*/ 36 h 36"/>
                <a:gd name="T4" fmla="*/ 76 w 82"/>
                <a:gd name="T5" fmla="*/ 34 h 36"/>
                <a:gd name="T6" fmla="*/ 39 w 82"/>
                <a:gd name="T7" fmla="*/ 16 h 36"/>
                <a:gd name="T8" fmla="*/ 17 w 82"/>
                <a:gd name="T9" fmla="*/ 7 h 36"/>
                <a:gd name="T10" fmla="*/ 0 w 82"/>
                <a:gd name="T11" fmla="*/ 3 h 36"/>
                <a:gd name="T12" fmla="*/ 0 w 82"/>
                <a:gd name="T13" fmla="*/ 0 h 36"/>
                <a:gd name="T14" fmla="*/ 22 w 82"/>
                <a:gd name="T15" fmla="*/ 5 h 36"/>
                <a:gd name="T16" fmla="*/ 61 w 82"/>
                <a:gd name="T17" fmla="*/ 23 h 36"/>
                <a:gd name="T18" fmla="*/ 75 w 82"/>
                <a:gd name="T19" fmla="*/ 30 h 36"/>
                <a:gd name="T20" fmla="*/ 80 w 82"/>
                <a:gd name="T21" fmla="*/ 33 h 36"/>
                <a:gd name="T22" fmla="*/ 81 w 82"/>
                <a:gd name="T23" fmla="*/ 33 h 36"/>
                <a:gd name="T24" fmla="*/ 82 w 82"/>
                <a:gd name="T25" fmla="*/ 33 h 36"/>
                <a:gd name="T26" fmla="*/ 82 w 82"/>
                <a:gd name="T27" fmla="*/ 33 h 36"/>
                <a:gd name="T28" fmla="*/ 82 w 82"/>
                <a:gd name="T29" fmla="*/ 34 h 36"/>
                <a:gd name="T30" fmla="*/ 82 w 82"/>
                <a:gd name="T31" fmla="*/ 34 h 36"/>
                <a:gd name="T32" fmla="*/ 81 w 82"/>
                <a:gd name="T33" fmla="*/ 33 h 36"/>
                <a:gd name="T34" fmla="*/ 82 w 82"/>
                <a:gd name="T3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36">
                  <a:moveTo>
                    <a:pt x="82" y="36"/>
                  </a:moveTo>
                  <a:cubicBezTo>
                    <a:pt x="81" y="36"/>
                    <a:pt x="81" y="36"/>
                    <a:pt x="81" y="36"/>
                  </a:cubicBezTo>
                  <a:cubicBezTo>
                    <a:pt x="80" y="36"/>
                    <a:pt x="78" y="35"/>
                    <a:pt x="76" y="34"/>
                  </a:cubicBezTo>
                  <a:cubicBezTo>
                    <a:pt x="69" y="30"/>
                    <a:pt x="54" y="22"/>
                    <a:pt x="39" y="16"/>
                  </a:cubicBezTo>
                  <a:cubicBezTo>
                    <a:pt x="32" y="12"/>
                    <a:pt x="24" y="9"/>
                    <a:pt x="17" y="7"/>
                  </a:cubicBezTo>
                  <a:cubicBezTo>
                    <a:pt x="11" y="4"/>
                    <a:pt x="4" y="3"/>
                    <a:pt x="0" y="3"/>
                  </a:cubicBezTo>
                  <a:cubicBezTo>
                    <a:pt x="0" y="0"/>
                    <a:pt x="0" y="0"/>
                    <a:pt x="0" y="0"/>
                  </a:cubicBezTo>
                  <a:cubicBezTo>
                    <a:pt x="6" y="0"/>
                    <a:pt x="14" y="2"/>
                    <a:pt x="22" y="5"/>
                  </a:cubicBezTo>
                  <a:cubicBezTo>
                    <a:pt x="35" y="10"/>
                    <a:pt x="49" y="17"/>
                    <a:pt x="61" y="23"/>
                  </a:cubicBezTo>
                  <a:cubicBezTo>
                    <a:pt x="67" y="26"/>
                    <a:pt x="72" y="29"/>
                    <a:pt x="75" y="30"/>
                  </a:cubicBezTo>
                  <a:cubicBezTo>
                    <a:pt x="77" y="31"/>
                    <a:pt x="79" y="32"/>
                    <a:pt x="80" y="33"/>
                  </a:cubicBezTo>
                  <a:cubicBezTo>
                    <a:pt x="80" y="33"/>
                    <a:pt x="81" y="33"/>
                    <a:pt x="81" y="33"/>
                  </a:cubicBezTo>
                  <a:cubicBezTo>
                    <a:pt x="82" y="33"/>
                    <a:pt x="82" y="33"/>
                    <a:pt x="82" y="33"/>
                  </a:cubicBezTo>
                  <a:cubicBezTo>
                    <a:pt x="82" y="33"/>
                    <a:pt x="82" y="33"/>
                    <a:pt x="82" y="33"/>
                  </a:cubicBezTo>
                  <a:cubicBezTo>
                    <a:pt x="82" y="34"/>
                    <a:pt x="82" y="34"/>
                    <a:pt x="82" y="34"/>
                  </a:cubicBezTo>
                  <a:cubicBezTo>
                    <a:pt x="82" y="34"/>
                    <a:pt x="82" y="34"/>
                    <a:pt x="82" y="34"/>
                  </a:cubicBezTo>
                  <a:cubicBezTo>
                    <a:pt x="81" y="33"/>
                    <a:pt x="81" y="33"/>
                    <a:pt x="81" y="33"/>
                  </a:cubicBezTo>
                  <a:cubicBezTo>
                    <a:pt x="82" y="36"/>
                    <a:pt x="82" y="36"/>
                    <a:pt x="82" y="3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0" name="Freeform 179"/>
            <p:cNvSpPr>
              <a:spLocks/>
            </p:cNvSpPr>
            <p:nvPr/>
          </p:nvSpPr>
          <p:spPr bwMode="auto">
            <a:xfrm>
              <a:off x="3111055" y="4058020"/>
              <a:ext cx="96432" cy="102861"/>
            </a:xfrm>
            <a:custGeom>
              <a:avLst/>
              <a:gdLst>
                <a:gd name="T0" fmla="*/ 22 w 32"/>
                <a:gd name="T1" fmla="*/ 13 h 34"/>
                <a:gd name="T2" fmla="*/ 32 w 32"/>
                <a:gd name="T3" fmla="*/ 34 h 34"/>
                <a:gd name="T4" fmla="*/ 32 w 32"/>
                <a:gd name="T5" fmla="*/ 34 h 34"/>
                <a:gd name="T6" fmla="*/ 29 w 32"/>
                <a:gd name="T7" fmla="*/ 34 h 34"/>
                <a:gd name="T8" fmla="*/ 29 w 32"/>
                <a:gd name="T9" fmla="*/ 34 h 34"/>
                <a:gd name="T10" fmla="*/ 20 w 32"/>
                <a:gd name="T11" fmla="*/ 15 h 34"/>
                <a:gd name="T12" fmla="*/ 0 w 32"/>
                <a:gd name="T13" fmla="*/ 2 h 34"/>
                <a:gd name="T14" fmla="*/ 0 w 32"/>
                <a:gd name="T15" fmla="*/ 0 h 34"/>
                <a:gd name="T16" fmla="*/ 22 w 32"/>
                <a:gd name="T17" fmla="*/ 1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4">
                  <a:moveTo>
                    <a:pt x="22" y="13"/>
                  </a:moveTo>
                  <a:cubicBezTo>
                    <a:pt x="28" y="19"/>
                    <a:pt x="32" y="27"/>
                    <a:pt x="32" y="34"/>
                  </a:cubicBezTo>
                  <a:cubicBezTo>
                    <a:pt x="32" y="34"/>
                    <a:pt x="32" y="34"/>
                    <a:pt x="32" y="34"/>
                  </a:cubicBezTo>
                  <a:cubicBezTo>
                    <a:pt x="29" y="34"/>
                    <a:pt x="29" y="34"/>
                    <a:pt x="29" y="34"/>
                  </a:cubicBezTo>
                  <a:cubicBezTo>
                    <a:pt x="29" y="34"/>
                    <a:pt x="29" y="34"/>
                    <a:pt x="29" y="34"/>
                  </a:cubicBezTo>
                  <a:cubicBezTo>
                    <a:pt x="30" y="28"/>
                    <a:pt x="26" y="21"/>
                    <a:pt x="20" y="15"/>
                  </a:cubicBezTo>
                  <a:cubicBezTo>
                    <a:pt x="15" y="9"/>
                    <a:pt x="7" y="4"/>
                    <a:pt x="0" y="2"/>
                  </a:cubicBezTo>
                  <a:cubicBezTo>
                    <a:pt x="0" y="0"/>
                    <a:pt x="0" y="0"/>
                    <a:pt x="0" y="0"/>
                  </a:cubicBezTo>
                  <a:cubicBezTo>
                    <a:pt x="8" y="1"/>
                    <a:pt x="16" y="7"/>
                    <a:pt x="2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1" name="Freeform 180"/>
            <p:cNvSpPr>
              <a:spLocks/>
            </p:cNvSpPr>
            <p:nvPr/>
          </p:nvSpPr>
          <p:spPr bwMode="auto">
            <a:xfrm>
              <a:off x="3509641" y="3982160"/>
              <a:ext cx="100289" cy="189007"/>
            </a:xfrm>
            <a:custGeom>
              <a:avLst/>
              <a:gdLst>
                <a:gd name="T0" fmla="*/ 3 w 33"/>
                <a:gd name="T1" fmla="*/ 60 h 62"/>
                <a:gd name="T2" fmla="*/ 1 w 33"/>
                <a:gd name="T3" fmla="*/ 59 h 62"/>
                <a:gd name="T4" fmla="*/ 28 w 33"/>
                <a:gd name="T5" fmla="*/ 2 h 62"/>
                <a:gd name="T6" fmla="*/ 32 w 33"/>
                <a:gd name="T7" fmla="*/ 4 h 62"/>
                <a:gd name="T8" fmla="*/ 3 w 33"/>
                <a:gd name="T9" fmla="*/ 60 h 62"/>
              </a:gdLst>
              <a:ahLst/>
              <a:cxnLst>
                <a:cxn ang="0">
                  <a:pos x="T0" y="T1"/>
                </a:cxn>
                <a:cxn ang="0">
                  <a:pos x="T2" y="T3"/>
                </a:cxn>
                <a:cxn ang="0">
                  <a:pos x="T4" y="T5"/>
                </a:cxn>
                <a:cxn ang="0">
                  <a:pos x="T6" y="T7"/>
                </a:cxn>
                <a:cxn ang="0">
                  <a:pos x="T8" y="T9"/>
                </a:cxn>
              </a:cxnLst>
              <a:rect l="0" t="0" r="r" b="b"/>
              <a:pathLst>
                <a:path w="33" h="62">
                  <a:moveTo>
                    <a:pt x="3" y="60"/>
                  </a:moveTo>
                  <a:cubicBezTo>
                    <a:pt x="3" y="62"/>
                    <a:pt x="0" y="60"/>
                    <a:pt x="1" y="59"/>
                  </a:cubicBezTo>
                  <a:cubicBezTo>
                    <a:pt x="7" y="39"/>
                    <a:pt x="20" y="21"/>
                    <a:pt x="28" y="2"/>
                  </a:cubicBezTo>
                  <a:cubicBezTo>
                    <a:pt x="29" y="0"/>
                    <a:pt x="33" y="2"/>
                    <a:pt x="32" y="4"/>
                  </a:cubicBezTo>
                  <a:cubicBezTo>
                    <a:pt x="23" y="23"/>
                    <a:pt x="11" y="40"/>
                    <a:pt x="3" y="6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2" name="Freeform 181"/>
            <p:cNvSpPr>
              <a:spLocks/>
            </p:cNvSpPr>
            <p:nvPr/>
          </p:nvSpPr>
          <p:spPr bwMode="auto">
            <a:xfrm>
              <a:off x="3035195" y="3705721"/>
              <a:ext cx="276439" cy="263581"/>
            </a:xfrm>
            <a:custGeom>
              <a:avLst/>
              <a:gdLst>
                <a:gd name="T0" fmla="*/ 82 w 91"/>
                <a:gd name="T1" fmla="*/ 13 h 87"/>
                <a:gd name="T2" fmla="*/ 60 w 91"/>
                <a:gd name="T3" fmla="*/ 23 h 87"/>
                <a:gd name="T4" fmla="*/ 39 w 91"/>
                <a:gd name="T5" fmla="*/ 38 h 87"/>
                <a:gd name="T6" fmla="*/ 4 w 91"/>
                <a:gd name="T7" fmla="*/ 84 h 87"/>
                <a:gd name="T8" fmla="*/ 0 w 91"/>
                <a:gd name="T9" fmla="*/ 83 h 87"/>
                <a:gd name="T10" fmla="*/ 29 w 91"/>
                <a:gd name="T11" fmla="*/ 41 h 87"/>
                <a:gd name="T12" fmla="*/ 55 w 91"/>
                <a:gd name="T13" fmla="*/ 21 h 87"/>
                <a:gd name="T14" fmla="*/ 66 w 91"/>
                <a:gd name="T15" fmla="*/ 15 h 87"/>
                <a:gd name="T16" fmla="*/ 81 w 91"/>
                <a:gd name="T17" fmla="*/ 7 h 87"/>
                <a:gd name="T18" fmla="*/ 82 w 91"/>
                <a:gd name="T19" fmla="*/ 1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87">
                  <a:moveTo>
                    <a:pt x="82" y="13"/>
                  </a:moveTo>
                  <a:cubicBezTo>
                    <a:pt x="77" y="11"/>
                    <a:pt x="64" y="20"/>
                    <a:pt x="60" y="23"/>
                  </a:cubicBezTo>
                  <a:cubicBezTo>
                    <a:pt x="53" y="27"/>
                    <a:pt x="46" y="32"/>
                    <a:pt x="39" y="38"/>
                  </a:cubicBezTo>
                  <a:cubicBezTo>
                    <a:pt x="24" y="49"/>
                    <a:pt x="8" y="65"/>
                    <a:pt x="4" y="84"/>
                  </a:cubicBezTo>
                  <a:cubicBezTo>
                    <a:pt x="4" y="87"/>
                    <a:pt x="0" y="86"/>
                    <a:pt x="0" y="83"/>
                  </a:cubicBezTo>
                  <a:cubicBezTo>
                    <a:pt x="3" y="66"/>
                    <a:pt x="16" y="52"/>
                    <a:pt x="29" y="41"/>
                  </a:cubicBezTo>
                  <a:cubicBezTo>
                    <a:pt x="37" y="33"/>
                    <a:pt x="46" y="27"/>
                    <a:pt x="55" y="21"/>
                  </a:cubicBezTo>
                  <a:cubicBezTo>
                    <a:pt x="58" y="18"/>
                    <a:pt x="62" y="16"/>
                    <a:pt x="66" y="15"/>
                  </a:cubicBezTo>
                  <a:cubicBezTo>
                    <a:pt x="70" y="12"/>
                    <a:pt x="78" y="11"/>
                    <a:pt x="81" y="7"/>
                  </a:cubicBezTo>
                  <a:cubicBezTo>
                    <a:pt x="87" y="0"/>
                    <a:pt x="91" y="16"/>
                    <a:pt x="8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3" name="Freeform 182"/>
            <p:cNvSpPr>
              <a:spLocks/>
            </p:cNvSpPr>
            <p:nvPr/>
          </p:nvSpPr>
          <p:spPr bwMode="auto">
            <a:xfrm>
              <a:off x="2886046" y="4529895"/>
              <a:ext cx="738028" cy="57859"/>
            </a:xfrm>
            <a:custGeom>
              <a:avLst/>
              <a:gdLst>
                <a:gd name="T0" fmla="*/ 2 w 243"/>
                <a:gd name="T1" fmla="*/ 13 h 19"/>
                <a:gd name="T2" fmla="*/ 123 w 243"/>
                <a:gd name="T3" fmla="*/ 7 h 19"/>
                <a:gd name="T4" fmla="*/ 181 w 243"/>
                <a:gd name="T5" fmla="*/ 3 h 19"/>
                <a:gd name="T6" fmla="*/ 241 w 243"/>
                <a:gd name="T7" fmla="*/ 2 h 19"/>
                <a:gd name="T8" fmla="*/ 240 w 243"/>
                <a:gd name="T9" fmla="*/ 7 h 19"/>
                <a:gd name="T10" fmla="*/ 182 w 243"/>
                <a:gd name="T11" fmla="*/ 9 h 19"/>
                <a:gd name="T12" fmla="*/ 123 w 243"/>
                <a:gd name="T13" fmla="*/ 12 h 19"/>
                <a:gd name="T14" fmla="*/ 32 w 243"/>
                <a:gd name="T15" fmla="*/ 16 h 19"/>
                <a:gd name="T16" fmla="*/ 30 w 243"/>
                <a:gd name="T17" fmla="*/ 18 h 19"/>
                <a:gd name="T18" fmla="*/ 3 w 243"/>
                <a:gd name="T19" fmla="*/ 17 h 19"/>
                <a:gd name="T20" fmla="*/ 2 w 243"/>
                <a:gd name="T21"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19">
                  <a:moveTo>
                    <a:pt x="2" y="13"/>
                  </a:moveTo>
                  <a:cubicBezTo>
                    <a:pt x="42" y="12"/>
                    <a:pt x="83" y="9"/>
                    <a:pt x="123" y="7"/>
                  </a:cubicBezTo>
                  <a:cubicBezTo>
                    <a:pt x="142" y="5"/>
                    <a:pt x="162" y="4"/>
                    <a:pt x="181" y="3"/>
                  </a:cubicBezTo>
                  <a:cubicBezTo>
                    <a:pt x="201" y="2"/>
                    <a:pt x="221" y="0"/>
                    <a:pt x="241" y="2"/>
                  </a:cubicBezTo>
                  <a:cubicBezTo>
                    <a:pt x="243" y="3"/>
                    <a:pt x="243" y="6"/>
                    <a:pt x="240" y="7"/>
                  </a:cubicBezTo>
                  <a:cubicBezTo>
                    <a:pt x="221" y="9"/>
                    <a:pt x="201" y="8"/>
                    <a:pt x="182" y="9"/>
                  </a:cubicBezTo>
                  <a:cubicBezTo>
                    <a:pt x="162" y="10"/>
                    <a:pt x="143" y="11"/>
                    <a:pt x="123" y="12"/>
                  </a:cubicBezTo>
                  <a:cubicBezTo>
                    <a:pt x="93" y="14"/>
                    <a:pt x="62" y="16"/>
                    <a:pt x="32" y="16"/>
                  </a:cubicBezTo>
                  <a:cubicBezTo>
                    <a:pt x="32" y="17"/>
                    <a:pt x="32" y="19"/>
                    <a:pt x="30" y="18"/>
                  </a:cubicBezTo>
                  <a:cubicBezTo>
                    <a:pt x="21" y="17"/>
                    <a:pt x="12" y="17"/>
                    <a:pt x="3" y="17"/>
                  </a:cubicBezTo>
                  <a:cubicBezTo>
                    <a:pt x="0" y="17"/>
                    <a:pt x="0" y="13"/>
                    <a:pt x="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grpSp>
      <p:sp>
        <p:nvSpPr>
          <p:cNvPr id="24" name="Freeform 130"/>
          <p:cNvSpPr>
            <a:spLocks noEditPoints="1"/>
          </p:cNvSpPr>
          <p:nvPr/>
        </p:nvSpPr>
        <p:spPr bwMode="auto">
          <a:xfrm>
            <a:off x="10476503" y="5675085"/>
            <a:ext cx="948205" cy="884473"/>
          </a:xfrm>
          <a:custGeom>
            <a:avLst/>
            <a:gdLst>
              <a:gd name="T0" fmla="*/ 71 w 84"/>
              <a:gd name="T1" fmla="*/ 86 h 97"/>
              <a:gd name="T2" fmla="*/ 49 w 84"/>
              <a:gd name="T3" fmla="*/ 0 h 97"/>
              <a:gd name="T4" fmla="*/ 0 w 84"/>
              <a:gd name="T5" fmla="*/ 56 h 97"/>
              <a:gd name="T6" fmla="*/ 46 w 84"/>
              <a:gd name="T7" fmla="*/ 74 h 97"/>
              <a:gd name="T8" fmla="*/ 36 w 84"/>
              <a:gd name="T9" fmla="*/ 86 h 97"/>
              <a:gd name="T10" fmla="*/ 34 w 84"/>
              <a:gd name="T11" fmla="*/ 71 h 97"/>
              <a:gd name="T12" fmla="*/ 19 w 84"/>
              <a:gd name="T13" fmla="*/ 89 h 97"/>
              <a:gd name="T14" fmla="*/ 28 w 84"/>
              <a:gd name="T15" fmla="*/ 86 h 97"/>
              <a:gd name="T16" fmla="*/ 14 w 84"/>
              <a:gd name="T17" fmla="*/ 86 h 97"/>
              <a:gd name="T18" fmla="*/ 32 w 84"/>
              <a:gd name="T19" fmla="*/ 72 h 97"/>
              <a:gd name="T20" fmla="*/ 55 w 84"/>
              <a:gd name="T21" fmla="*/ 71 h 97"/>
              <a:gd name="T22" fmla="*/ 39 w 84"/>
              <a:gd name="T23" fmla="*/ 77 h 97"/>
              <a:gd name="T24" fmla="*/ 22 w 84"/>
              <a:gd name="T25" fmla="*/ 85 h 97"/>
              <a:gd name="T26" fmla="*/ 63 w 84"/>
              <a:gd name="T27" fmla="*/ 60 h 97"/>
              <a:gd name="T28" fmla="*/ 52 w 84"/>
              <a:gd name="T29" fmla="*/ 56 h 97"/>
              <a:gd name="T30" fmla="*/ 16 w 84"/>
              <a:gd name="T31" fmla="*/ 84 h 97"/>
              <a:gd name="T32" fmla="*/ 13 w 84"/>
              <a:gd name="T33" fmla="*/ 80 h 97"/>
              <a:gd name="T34" fmla="*/ 39 w 84"/>
              <a:gd name="T35" fmla="*/ 58 h 97"/>
              <a:gd name="T36" fmla="*/ 28 w 84"/>
              <a:gd name="T37" fmla="*/ 63 h 97"/>
              <a:gd name="T38" fmla="*/ 10 w 84"/>
              <a:gd name="T39" fmla="*/ 82 h 97"/>
              <a:gd name="T40" fmla="*/ 23 w 84"/>
              <a:gd name="T41" fmla="*/ 62 h 97"/>
              <a:gd name="T42" fmla="*/ 17 w 84"/>
              <a:gd name="T43" fmla="*/ 57 h 97"/>
              <a:gd name="T44" fmla="*/ 14 w 84"/>
              <a:gd name="T45" fmla="*/ 65 h 97"/>
              <a:gd name="T46" fmla="*/ 7 w 84"/>
              <a:gd name="T47" fmla="*/ 60 h 97"/>
              <a:gd name="T48" fmla="*/ 7 w 84"/>
              <a:gd name="T49" fmla="*/ 60 h 97"/>
              <a:gd name="T50" fmla="*/ 27 w 84"/>
              <a:gd name="T51" fmla="*/ 58 h 97"/>
              <a:gd name="T52" fmla="*/ 26 w 84"/>
              <a:gd name="T53" fmla="*/ 58 h 97"/>
              <a:gd name="T54" fmla="*/ 26 w 84"/>
              <a:gd name="T55" fmla="*/ 58 h 97"/>
              <a:gd name="T56" fmla="*/ 13 w 84"/>
              <a:gd name="T57" fmla="*/ 62 h 97"/>
              <a:gd name="T58" fmla="*/ 9 w 84"/>
              <a:gd name="T59" fmla="*/ 61 h 97"/>
              <a:gd name="T60" fmla="*/ 15 w 84"/>
              <a:gd name="T61" fmla="*/ 62 h 97"/>
              <a:gd name="T62" fmla="*/ 5 w 84"/>
              <a:gd name="T63" fmla="*/ 62 h 97"/>
              <a:gd name="T64" fmla="*/ 7 w 84"/>
              <a:gd name="T65" fmla="*/ 58 h 97"/>
              <a:gd name="T66" fmla="*/ 3 w 84"/>
              <a:gd name="T67" fmla="*/ 59 h 97"/>
              <a:gd name="T68" fmla="*/ 39 w 84"/>
              <a:gd name="T69" fmla="*/ 61 h 97"/>
              <a:gd name="T70" fmla="*/ 29 w 84"/>
              <a:gd name="T71" fmla="*/ 93 h 97"/>
              <a:gd name="T72" fmla="*/ 61 w 84"/>
              <a:gd name="T73" fmla="*/ 66 h 97"/>
              <a:gd name="T74" fmla="*/ 35 w 84"/>
              <a:gd name="T75" fmla="*/ 93 h 97"/>
              <a:gd name="T76" fmla="*/ 40 w 84"/>
              <a:gd name="T77" fmla="*/ 94 h 97"/>
              <a:gd name="T78" fmla="*/ 47 w 84"/>
              <a:gd name="T79" fmla="*/ 93 h 97"/>
              <a:gd name="T80" fmla="*/ 54 w 84"/>
              <a:gd name="T81" fmla="*/ 90 h 97"/>
              <a:gd name="T82" fmla="*/ 71 w 84"/>
              <a:gd name="T83" fmla="*/ 79 h 97"/>
              <a:gd name="T84" fmla="*/ 63 w 84"/>
              <a:gd name="T85" fmla="*/ 87 h 97"/>
              <a:gd name="T86" fmla="*/ 67 w 84"/>
              <a:gd name="T87" fmla="*/ 81 h 97"/>
              <a:gd name="T88" fmla="*/ 77 w 84"/>
              <a:gd name="T89" fmla="*/ 66 h 97"/>
              <a:gd name="T90" fmla="*/ 77 w 84"/>
              <a:gd name="T91" fmla="*/ 64 h 97"/>
              <a:gd name="T92" fmla="*/ 44 w 84"/>
              <a:gd name="T93" fmla="*/ 90 h 97"/>
              <a:gd name="T94" fmla="*/ 45 w 84"/>
              <a:gd name="T95" fmla="*/ 85 h 97"/>
              <a:gd name="T96" fmla="*/ 71 w 84"/>
              <a:gd name="T97" fmla="*/ 60 h 97"/>
              <a:gd name="T98" fmla="*/ 34 w 84"/>
              <a:gd name="T99" fmla="*/ 27 h 97"/>
              <a:gd name="T100" fmla="*/ 49 w 84"/>
              <a:gd name="T101" fmla="*/ 25 h 97"/>
              <a:gd name="T102" fmla="*/ 60 w 84"/>
              <a:gd name="T103" fmla="*/ 55 h 97"/>
              <a:gd name="T104" fmla="*/ 34 w 84"/>
              <a:gd name="T105" fmla="*/ 2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4" h="97">
                <a:moveTo>
                  <a:pt x="0" y="58"/>
                </a:moveTo>
                <a:cubicBezTo>
                  <a:pt x="0" y="58"/>
                  <a:pt x="0" y="59"/>
                  <a:pt x="0" y="60"/>
                </a:cubicBezTo>
                <a:cubicBezTo>
                  <a:pt x="0" y="70"/>
                  <a:pt x="4" y="79"/>
                  <a:pt x="10" y="86"/>
                </a:cubicBezTo>
                <a:cubicBezTo>
                  <a:pt x="18" y="95"/>
                  <a:pt x="32" y="97"/>
                  <a:pt x="42" y="97"/>
                </a:cubicBezTo>
                <a:cubicBezTo>
                  <a:pt x="53" y="97"/>
                  <a:pt x="63" y="92"/>
                  <a:pt x="71" y="86"/>
                </a:cubicBezTo>
                <a:cubicBezTo>
                  <a:pt x="78" y="80"/>
                  <a:pt x="80" y="72"/>
                  <a:pt x="81" y="63"/>
                </a:cubicBezTo>
                <a:cubicBezTo>
                  <a:pt x="84" y="44"/>
                  <a:pt x="72" y="24"/>
                  <a:pt x="51" y="24"/>
                </a:cubicBezTo>
                <a:cubicBezTo>
                  <a:pt x="52" y="17"/>
                  <a:pt x="52" y="9"/>
                  <a:pt x="51" y="2"/>
                </a:cubicBezTo>
                <a:cubicBezTo>
                  <a:pt x="51" y="1"/>
                  <a:pt x="50" y="1"/>
                  <a:pt x="50" y="1"/>
                </a:cubicBezTo>
                <a:cubicBezTo>
                  <a:pt x="50" y="0"/>
                  <a:pt x="49" y="0"/>
                  <a:pt x="49" y="0"/>
                </a:cubicBezTo>
                <a:cubicBezTo>
                  <a:pt x="44" y="0"/>
                  <a:pt x="40" y="1"/>
                  <a:pt x="36" y="0"/>
                </a:cubicBezTo>
                <a:cubicBezTo>
                  <a:pt x="35" y="0"/>
                  <a:pt x="34" y="0"/>
                  <a:pt x="34" y="1"/>
                </a:cubicBezTo>
                <a:cubicBezTo>
                  <a:pt x="33" y="1"/>
                  <a:pt x="33" y="2"/>
                  <a:pt x="33" y="2"/>
                </a:cubicBezTo>
                <a:cubicBezTo>
                  <a:pt x="33" y="10"/>
                  <a:pt x="34" y="17"/>
                  <a:pt x="33" y="24"/>
                </a:cubicBezTo>
                <a:cubicBezTo>
                  <a:pt x="16" y="23"/>
                  <a:pt x="2" y="40"/>
                  <a:pt x="0" y="56"/>
                </a:cubicBezTo>
                <a:cubicBezTo>
                  <a:pt x="0" y="57"/>
                  <a:pt x="0" y="57"/>
                  <a:pt x="0" y="58"/>
                </a:cubicBezTo>
                <a:close/>
                <a:moveTo>
                  <a:pt x="28" y="92"/>
                </a:moveTo>
                <a:cubicBezTo>
                  <a:pt x="28" y="92"/>
                  <a:pt x="28" y="92"/>
                  <a:pt x="28" y="92"/>
                </a:cubicBezTo>
                <a:cubicBezTo>
                  <a:pt x="27" y="92"/>
                  <a:pt x="25" y="92"/>
                  <a:pt x="23" y="91"/>
                </a:cubicBezTo>
                <a:cubicBezTo>
                  <a:pt x="30" y="85"/>
                  <a:pt x="38" y="79"/>
                  <a:pt x="46" y="74"/>
                </a:cubicBezTo>
                <a:cubicBezTo>
                  <a:pt x="49" y="72"/>
                  <a:pt x="52" y="70"/>
                  <a:pt x="54" y="68"/>
                </a:cubicBezTo>
                <a:cubicBezTo>
                  <a:pt x="57" y="66"/>
                  <a:pt x="59" y="64"/>
                  <a:pt x="61" y="63"/>
                </a:cubicBezTo>
                <a:cubicBezTo>
                  <a:pt x="63" y="61"/>
                  <a:pt x="65" y="60"/>
                  <a:pt x="62" y="63"/>
                </a:cubicBezTo>
                <a:cubicBezTo>
                  <a:pt x="57" y="68"/>
                  <a:pt x="51" y="72"/>
                  <a:pt x="45" y="77"/>
                </a:cubicBezTo>
                <a:cubicBezTo>
                  <a:pt x="42" y="80"/>
                  <a:pt x="39" y="83"/>
                  <a:pt x="36" y="86"/>
                </a:cubicBezTo>
                <a:cubicBezTo>
                  <a:pt x="34" y="88"/>
                  <a:pt x="33" y="89"/>
                  <a:pt x="31" y="90"/>
                </a:cubicBezTo>
                <a:cubicBezTo>
                  <a:pt x="30" y="91"/>
                  <a:pt x="29" y="92"/>
                  <a:pt x="28" y="92"/>
                </a:cubicBezTo>
                <a:close/>
                <a:moveTo>
                  <a:pt x="17" y="88"/>
                </a:moveTo>
                <a:cubicBezTo>
                  <a:pt x="17" y="88"/>
                  <a:pt x="17" y="88"/>
                  <a:pt x="17" y="88"/>
                </a:cubicBezTo>
                <a:cubicBezTo>
                  <a:pt x="23" y="82"/>
                  <a:pt x="28" y="77"/>
                  <a:pt x="34" y="71"/>
                </a:cubicBezTo>
                <a:cubicBezTo>
                  <a:pt x="38" y="68"/>
                  <a:pt x="41" y="65"/>
                  <a:pt x="45" y="63"/>
                </a:cubicBezTo>
                <a:cubicBezTo>
                  <a:pt x="48" y="61"/>
                  <a:pt x="52" y="59"/>
                  <a:pt x="53" y="57"/>
                </a:cubicBezTo>
                <a:cubicBezTo>
                  <a:pt x="47" y="63"/>
                  <a:pt x="40" y="69"/>
                  <a:pt x="34" y="74"/>
                </a:cubicBezTo>
                <a:cubicBezTo>
                  <a:pt x="28" y="79"/>
                  <a:pt x="23" y="83"/>
                  <a:pt x="19" y="88"/>
                </a:cubicBezTo>
                <a:cubicBezTo>
                  <a:pt x="18" y="89"/>
                  <a:pt x="19" y="89"/>
                  <a:pt x="19" y="89"/>
                </a:cubicBezTo>
                <a:cubicBezTo>
                  <a:pt x="25" y="85"/>
                  <a:pt x="32" y="80"/>
                  <a:pt x="38" y="75"/>
                </a:cubicBezTo>
                <a:cubicBezTo>
                  <a:pt x="44" y="70"/>
                  <a:pt x="51" y="64"/>
                  <a:pt x="58" y="60"/>
                </a:cubicBezTo>
                <a:cubicBezTo>
                  <a:pt x="55" y="62"/>
                  <a:pt x="52" y="65"/>
                  <a:pt x="49" y="67"/>
                </a:cubicBezTo>
                <a:cubicBezTo>
                  <a:pt x="45" y="70"/>
                  <a:pt x="42" y="73"/>
                  <a:pt x="38" y="76"/>
                </a:cubicBezTo>
                <a:cubicBezTo>
                  <a:pt x="35" y="79"/>
                  <a:pt x="32" y="83"/>
                  <a:pt x="28" y="86"/>
                </a:cubicBezTo>
                <a:cubicBezTo>
                  <a:pt x="26" y="87"/>
                  <a:pt x="24" y="88"/>
                  <a:pt x="22" y="91"/>
                </a:cubicBezTo>
                <a:cubicBezTo>
                  <a:pt x="20" y="90"/>
                  <a:pt x="18" y="89"/>
                  <a:pt x="17" y="88"/>
                </a:cubicBezTo>
                <a:close/>
                <a:moveTo>
                  <a:pt x="16" y="87"/>
                </a:moveTo>
                <a:cubicBezTo>
                  <a:pt x="16" y="87"/>
                  <a:pt x="16" y="87"/>
                  <a:pt x="16" y="87"/>
                </a:cubicBezTo>
                <a:cubicBezTo>
                  <a:pt x="16" y="87"/>
                  <a:pt x="15" y="87"/>
                  <a:pt x="14" y="86"/>
                </a:cubicBezTo>
                <a:cubicBezTo>
                  <a:pt x="20" y="81"/>
                  <a:pt x="26" y="76"/>
                  <a:pt x="32" y="70"/>
                </a:cubicBezTo>
                <a:cubicBezTo>
                  <a:pt x="36" y="67"/>
                  <a:pt x="39" y="65"/>
                  <a:pt x="43" y="62"/>
                </a:cubicBezTo>
                <a:cubicBezTo>
                  <a:pt x="45" y="60"/>
                  <a:pt x="47" y="59"/>
                  <a:pt x="49" y="58"/>
                </a:cubicBezTo>
                <a:cubicBezTo>
                  <a:pt x="53" y="55"/>
                  <a:pt x="48" y="58"/>
                  <a:pt x="47" y="59"/>
                </a:cubicBezTo>
                <a:cubicBezTo>
                  <a:pt x="42" y="63"/>
                  <a:pt x="37" y="67"/>
                  <a:pt x="32" y="72"/>
                </a:cubicBezTo>
                <a:cubicBezTo>
                  <a:pt x="27" y="77"/>
                  <a:pt x="21" y="81"/>
                  <a:pt x="16" y="87"/>
                </a:cubicBezTo>
                <a:close/>
                <a:moveTo>
                  <a:pt x="48" y="76"/>
                </a:moveTo>
                <a:cubicBezTo>
                  <a:pt x="54" y="71"/>
                  <a:pt x="60" y="67"/>
                  <a:pt x="64" y="61"/>
                </a:cubicBezTo>
                <a:cubicBezTo>
                  <a:pt x="65" y="61"/>
                  <a:pt x="65" y="61"/>
                  <a:pt x="66" y="61"/>
                </a:cubicBezTo>
                <a:cubicBezTo>
                  <a:pt x="62" y="64"/>
                  <a:pt x="58" y="68"/>
                  <a:pt x="55" y="71"/>
                </a:cubicBezTo>
                <a:cubicBezTo>
                  <a:pt x="49" y="76"/>
                  <a:pt x="44" y="81"/>
                  <a:pt x="38" y="85"/>
                </a:cubicBezTo>
                <a:cubicBezTo>
                  <a:pt x="41" y="82"/>
                  <a:pt x="44" y="79"/>
                  <a:pt x="48" y="76"/>
                </a:cubicBezTo>
                <a:close/>
                <a:moveTo>
                  <a:pt x="46" y="73"/>
                </a:moveTo>
                <a:cubicBezTo>
                  <a:pt x="41" y="76"/>
                  <a:pt x="37" y="79"/>
                  <a:pt x="33" y="83"/>
                </a:cubicBezTo>
                <a:cubicBezTo>
                  <a:pt x="35" y="81"/>
                  <a:pt x="37" y="79"/>
                  <a:pt x="39" y="77"/>
                </a:cubicBezTo>
                <a:cubicBezTo>
                  <a:pt x="45" y="70"/>
                  <a:pt x="53" y="65"/>
                  <a:pt x="59" y="59"/>
                </a:cubicBezTo>
                <a:cubicBezTo>
                  <a:pt x="60" y="59"/>
                  <a:pt x="59" y="59"/>
                  <a:pt x="59" y="59"/>
                </a:cubicBezTo>
                <a:cubicBezTo>
                  <a:pt x="53" y="61"/>
                  <a:pt x="48" y="66"/>
                  <a:pt x="43" y="70"/>
                </a:cubicBezTo>
                <a:cubicBezTo>
                  <a:pt x="36" y="76"/>
                  <a:pt x="29" y="81"/>
                  <a:pt x="22" y="86"/>
                </a:cubicBezTo>
                <a:cubicBezTo>
                  <a:pt x="18" y="89"/>
                  <a:pt x="22" y="86"/>
                  <a:pt x="22" y="85"/>
                </a:cubicBezTo>
                <a:cubicBezTo>
                  <a:pt x="23" y="84"/>
                  <a:pt x="25" y="82"/>
                  <a:pt x="27" y="81"/>
                </a:cubicBezTo>
                <a:cubicBezTo>
                  <a:pt x="29" y="79"/>
                  <a:pt x="32" y="76"/>
                  <a:pt x="35" y="74"/>
                </a:cubicBezTo>
                <a:cubicBezTo>
                  <a:pt x="42" y="68"/>
                  <a:pt x="49" y="62"/>
                  <a:pt x="55" y="56"/>
                </a:cubicBezTo>
                <a:cubicBezTo>
                  <a:pt x="55" y="56"/>
                  <a:pt x="55" y="56"/>
                  <a:pt x="55" y="56"/>
                </a:cubicBezTo>
                <a:cubicBezTo>
                  <a:pt x="58" y="57"/>
                  <a:pt x="60" y="59"/>
                  <a:pt x="63" y="60"/>
                </a:cubicBezTo>
                <a:cubicBezTo>
                  <a:pt x="57" y="64"/>
                  <a:pt x="52" y="69"/>
                  <a:pt x="46" y="73"/>
                </a:cubicBezTo>
                <a:close/>
                <a:moveTo>
                  <a:pt x="40" y="66"/>
                </a:moveTo>
                <a:cubicBezTo>
                  <a:pt x="41" y="65"/>
                  <a:pt x="42" y="63"/>
                  <a:pt x="44" y="62"/>
                </a:cubicBezTo>
                <a:cubicBezTo>
                  <a:pt x="47" y="60"/>
                  <a:pt x="49" y="59"/>
                  <a:pt x="52" y="56"/>
                </a:cubicBezTo>
                <a:cubicBezTo>
                  <a:pt x="52" y="56"/>
                  <a:pt x="52" y="56"/>
                  <a:pt x="52" y="56"/>
                </a:cubicBezTo>
                <a:cubicBezTo>
                  <a:pt x="52" y="56"/>
                  <a:pt x="53" y="56"/>
                  <a:pt x="53" y="56"/>
                </a:cubicBezTo>
                <a:cubicBezTo>
                  <a:pt x="53" y="56"/>
                  <a:pt x="54" y="56"/>
                  <a:pt x="54" y="56"/>
                </a:cubicBezTo>
                <a:cubicBezTo>
                  <a:pt x="49" y="59"/>
                  <a:pt x="44" y="62"/>
                  <a:pt x="40" y="66"/>
                </a:cubicBezTo>
                <a:close/>
                <a:moveTo>
                  <a:pt x="17" y="82"/>
                </a:moveTo>
                <a:cubicBezTo>
                  <a:pt x="17" y="83"/>
                  <a:pt x="17" y="83"/>
                  <a:pt x="16" y="84"/>
                </a:cubicBezTo>
                <a:cubicBezTo>
                  <a:pt x="17" y="83"/>
                  <a:pt x="18" y="82"/>
                  <a:pt x="18" y="81"/>
                </a:cubicBezTo>
                <a:cubicBezTo>
                  <a:pt x="21" y="78"/>
                  <a:pt x="24" y="75"/>
                  <a:pt x="27" y="73"/>
                </a:cubicBezTo>
                <a:cubicBezTo>
                  <a:pt x="33" y="67"/>
                  <a:pt x="39" y="62"/>
                  <a:pt x="45" y="57"/>
                </a:cubicBezTo>
                <a:cubicBezTo>
                  <a:pt x="45" y="57"/>
                  <a:pt x="45" y="56"/>
                  <a:pt x="45" y="56"/>
                </a:cubicBezTo>
                <a:cubicBezTo>
                  <a:pt x="32" y="61"/>
                  <a:pt x="24" y="72"/>
                  <a:pt x="13" y="80"/>
                </a:cubicBezTo>
                <a:cubicBezTo>
                  <a:pt x="13" y="80"/>
                  <a:pt x="11" y="81"/>
                  <a:pt x="11" y="82"/>
                </a:cubicBezTo>
                <a:cubicBezTo>
                  <a:pt x="12" y="80"/>
                  <a:pt x="13" y="78"/>
                  <a:pt x="15" y="77"/>
                </a:cubicBezTo>
                <a:cubicBezTo>
                  <a:pt x="17" y="74"/>
                  <a:pt x="20" y="72"/>
                  <a:pt x="23" y="70"/>
                </a:cubicBezTo>
                <a:cubicBezTo>
                  <a:pt x="27" y="66"/>
                  <a:pt x="31" y="63"/>
                  <a:pt x="35" y="59"/>
                </a:cubicBezTo>
                <a:cubicBezTo>
                  <a:pt x="36" y="59"/>
                  <a:pt x="38" y="58"/>
                  <a:pt x="39" y="58"/>
                </a:cubicBezTo>
                <a:cubicBezTo>
                  <a:pt x="43" y="56"/>
                  <a:pt x="47" y="55"/>
                  <a:pt x="51" y="55"/>
                </a:cubicBezTo>
                <a:cubicBezTo>
                  <a:pt x="39" y="63"/>
                  <a:pt x="28" y="73"/>
                  <a:pt x="17" y="82"/>
                </a:cubicBezTo>
                <a:close/>
                <a:moveTo>
                  <a:pt x="8" y="78"/>
                </a:moveTo>
                <a:cubicBezTo>
                  <a:pt x="13" y="76"/>
                  <a:pt x="17" y="73"/>
                  <a:pt x="21" y="69"/>
                </a:cubicBezTo>
                <a:cubicBezTo>
                  <a:pt x="23" y="67"/>
                  <a:pt x="25" y="65"/>
                  <a:pt x="28" y="63"/>
                </a:cubicBezTo>
                <a:cubicBezTo>
                  <a:pt x="29" y="62"/>
                  <a:pt x="31" y="60"/>
                  <a:pt x="32" y="59"/>
                </a:cubicBezTo>
                <a:cubicBezTo>
                  <a:pt x="32" y="59"/>
                  <a:pt x="32" y="59"/>
                  <a:pt x="32" y="59"/>
                </a:cubicBezTo>
                <a:cubicBezTo>
                  <a:pt x="33" y="59"/>
                  <a:pt x="33" y="59"/>
                  <a:pt x="34" y="59"/>
                </a:cubicBezTo>
                <a:cubicBezTo>
                  <a:pt x="33" y="59"/>
                  <a:pt x="33" y="59"/>
                  <a:pt x="33" y="59"/>
                </a:cubicBezTo>
                <a:cubicBezTo>
                  <a:pt x="26" y="68"/>
                  <a:pt x="16" y="72"/>
                  <a:pt x="10" y="82"/>
                </a:cubicBezTo>
                <a:cubicBezTo>
                  <a:pt x="9" y="81"/>
                  <a:pt x="9" y="80"/>
                  <a:pt x="8" y="78"/>
                </a:cubicBezTo>
                <a:close/>
                <a:moveTo>
                  <a:pt x="7" y="76"/>
                </a:moveTo>
                <a:cubicBezTo>
                  <a:pt x="10" y="73"/>
                  <a:pt x="12" y="71"/>
                  <a:pt x="15" y="68"/>
                </a:cubicBezTo>
                <a:cubicBezTo>
                  <a:pt x="17" y="66"/>
                  <a:pt x="18" y="65"/>
                  <a:pt x="20" y="63"/>
                </a:cubicBezTo>
                <a:cubicBezTo>
                  <a:pt x="22" y="62"/>
                  <a:pt x="28" y="56"/>
                  <a:pt x="23" y="62"/>
                </a:cubicBezTo>
                <a:cubicBezTo>
                  <a:pt x="20" y="65"/>
                  <a:pt x="18" y="68"/>
                  <a:pt x="15" y="71"/>
                </a:cubicBezTo>
                <a:cubicBezTo>
                  <a:pt x="12" y="73"/>
                  <a:pt x="9" y="75"/>
                  <a:pt x="7" y="78"/>
                </a:cubicBezTo>
                <a:cubicBezTo>
                  <a:pt x="7" y="77"/>
                  <a:pt x="7" y="76"/>
                  <a:pt x="7" y="76"/>
                </a:cubicBezTo>
                <a:close/>
                <a:moveTo>
                  <a:pt x="4" y="68"/>
                </a:moveTo>
                <a:cubicBezTo>
                  <a:pt x="8" y="64"/>
                  <a:pt x="12" y="60"/>
                  <a:pt x="17" y="57"/>
                </a:cubicBezTo>
                <a:cubicBezTo>
                  <a:pt x="16" y="57"/>
                  <a:pt x="15" y="60"/>
                  <a:pt x="14" y="61"/>
                </a:cubicBezTo>
                <a:cubicBezTo>
                  <a:pt x="12" y="62"/>
                  <a:pt x="11" y="63"/>
                  <a:pt x="10" y="65"/>
                </a:cubicBezTo>
                <a:cubicBezTo>
                  <a:pt x="8" y="67"/>
                  <a:pt x="7" y="69"/>
                  <a:pt x="5" y="71"/>
                </a:cubicBezTo>
                <a:cubicBezTo>
                  <a:pt x="5" y="72"/>
                  <a:pt x="5" y="72"/>
                  <a:pt x="6" y="72"/>
                </a:cubicBezTo>
                <a:cubicBezTo>
                  <a:pt x="9" y="70"/>
                  <a:pt x="11" y="68"/>
                  <a:pt x="14" y="65"/>
                </a:cubicBezTo>
                <a:cubicBezTo>
                  <a:pt x="15" y="64"/>
                  <a:pt x="16" y="62"/>
                  <a:pt x="18" y="61"/>
                </a:cubicBezTo>
                <a:cubicBezTo>
                  <a:pt x="19" y="60"/>
                  <a:pt x="23" y="56"/>
                  <a:pt x="20" y="59"/>
                </a:cubicBezTo>
                <a:cubicBezTo>
                  <a:pt x="16" y="65"/>
                  <a:pt x="10" y="69"/>
                  <a:pt x="6" y="75"/>
                </a:cubicBezTo>
                <a:cubicBezTo>
                  <a:pt x="5" y="73"/>
                  <a:pt x="5" y="70"/>
                  <a:pt x="4" y="68"/>
                </a:cubicBezTo>
                <a:close/>
                <a:moveTo>
                  <a:pt x="7" y="60"/>
                </a:moveTo>
                <a:cubicBezTo>
                  <a:pt x="9" y="59"/>
                  <a:pt x="10" y="58"/>
                  <a:pt x="11" y="57"/>
                </a:cubicBezTo>
                <a:cubicBezTo>
                  <a:pt x="14" y="55"/>
                  <a:pt x="11" y="58"/>
                  <a:pt x="11" y="58"/>
                </a:cubicBezTo>
                <a:cubicBezTo>
                  <a:pt x="8" y="61"/>
                  <a:pt x="5" y="63"/>
                  <a:pt x="4" y="66"/>
                </a:cubicBezTo>
                <a:cubicBezTo>
                  <a:pt x="4" y="65"/>
                  <a:pt x="3" y="65"/>
                  <a:pt x="3" y="64"/>
                </a:cubicBezTo>
                <a:cubicBezTo>
                  <a:pt x="5" y="63"/>
                  <a:pt x="6" y="61"/>
                  <a:pt x="7" y="60"/>
                </a:cubicBezTo>
                <a:close/>
                <a:moveTo>
                  <a:pt x="11" y="76"/>
                </a:moveTo>
                <a:cubicBezTo>
                  <a:pt x="10" y="76"/>
                  <a:pt x="9" y="77"/>
                  <a:pt x="8" y="77"/>
                </a:cubicBezTo>
                <a:cubicBezTo>
                  <a:pt x="9" y="77"/>
                  <a:pt x="10" y="76"/>
                  <a:pt x="11" y="75"/>
                </a:cubicBezTo>
                <a:cubicBezTo>
                  <a:pt x="13" y="74"/>
                  <a:pt x="14" y="72"/>
                  <a:pt x="16" y="71"/>
                </a:cubicBezTo>
                <a:cubicBezTo>
                  <a:pt x="20" y="67"/>
                  <a:pt x="23" y="63"/>
                  <a:pt x="27" y="58"/>
                </a:cubicBezTo>
                <a:cubicBezTo>
                  <a:pt x="27" y="58"/>
                  <a:pt x="27" y="58"/>
                  <a:pt x="27" y="58"/>
                </a:cubicBezTo>
                <a:cubicBezTo>
                  <a:pt x="28" y="58"/>
                  <a:pt x="29" y="59"/>
                  <a:pt x="31" y="59"/>
                </a:cubicBezTo>
                <a:cubicBezTo>
                  <a:pt x="31" y="59"/>
                  <a:pt x="31" y="59"/>
                  <a:pt x="31" y="59"/>
                </a:cubicBezTo>
                <a:cubicBezTo>
                  <a:pt x="24" y="64"/>
                  <a:pt x="18" y="71"/>
                  <a:pt x="11" y="76"/>
                </a:cubicBezTo>
                <a:close/>
                <a:moveTo>
                  <a:pt x="26" y="58"/>
                </a:moveTo>
                <a:cubicBezTo>
                  <a:pt x="19" y="63"/>
                  <a:pt x="13" y="69"/>
                  <a:pt x="6" y="75"/>
                </a:cubicBezTo>
                <a:cubicBezTo>
                  <a:pt x="9" y="73"/>
                  <a:pt x="12" y="69"/>
                  <a:pt x="15" y="66"/>
                </a:cubicBezTo>
                <a:cubicBezTo>
                  <a:pt x="18" y="63"/>
                  <a:pt x="21" y="60"/>
                  <a:pt x="23" y="57"/>
                </a:cubicBezTo>
                <a:cubicBezTo>
                  <a:pt x="23" y="57"/>
                  <a:pt x="23" y="57"/>
                  <a:pt x="23" y="56"/>
                </a:cubicBezTo>
                <a:cubicBezTo>
                  <a:pt x="24" y="57"/>
                  <a:pt x="25" y="57"/>
                  <a:pt x="26" y="58"/>
                </a:cubicBezTo>
                <a:cubicBezTo>
                  <a:pt x="26" y="58"/>
                  <a:pt x="26" y="58"/>
                  <a:pt x="26" y="58"/>
                </a:cubicBezTo>
                <a:close/>
                <a:moveTo>
                  <a:pt x="15" y="62"/>
                </a:moveTo>
                <a:cubicBezTo>
                  <a:pt x="14" y="64"/>
                  <a:pt x="12" y="65"/>
                  <a:pt x="11" y="67"/>
                </a:cubicBezTo>
                <a:cubicBezTo>
                  <a:pt x="10" y="68"/>
                  <a:pt x="7" y="69"/>
                  <a:pt x="6" y="71"/>
                </a:cubicBezTo>
                <a:cubicBezTo>
                  <a:pt x="8" y="68"/>
                  <a:pt x="11" y="65"/>
                  <a:pt x="13" y="62"/>
                </a:cubicBezTo>
                <a:cubicBezTo>
                  <a:pt x="15" y="60"/>
                  <a:pt x="17" y="59"/>
                  <a:pt x="18" y="56"/>
                </a:cubicBezTo>
                <a:cubicBezTo>
                  <a:pt x="18" y="56"/>
                  <a:pt x="18" y="56"/>
                  <a:pt x="18" y="56"/>
                </a:cubicBezTo>
                <a:cubicBezTo>
                  <a:pt x="13" y="58"/>
                  <a:pt x="10" y="62"/>
                  <a:pt x="6" y="65"/>
                </a:cubicBezTo>
                <a:cubicBezTo>
                  <a:pt x="4" y="67"/>
                  <a:pt x="4" y="66"/>
                  <a:pt x="6" y="64"/>
                </a:cubicBezTo>
                <a:cubicBezTo>
                  <a:pt x="7" y="63"/>
                  <a:pt x="8" y="62"/>
                  <a:pt x="9" y="61"/>
                </a:cubicBezTo>
                <a:cubicBezTo>
                  <a:pt x="11" y="59"/>
                  <a:pt x="12" y="58"/>
                  <a:pt x="14" y="55"/>
                </a:cubicBezTo>
                <a:cubicBezTo>
                  <a:pt x="14" y="55"/>
                  <a:pt x="14" y="55"/>
                  <a:pt x="14" y="55"/>
                </a:cubicBezTo>
                <a:cubicBezTo>
                  <a:pt x="17" y="55"/>
                  <a:pt x="19" y="56"/>
                  <a:pt x="22" y="56"/>
                </a:cubicBezTo>
                <a:cubicBezTo>
                  <a:pt x="22" y="56"/>
                  <a:pt x="22" y="56"/>
                  <a:pt x="22" y="56"/>
                </a:cubicBezTo>
                <a:cubicBezTo>
                  <a:pt x="20" y="58"/>
                  <a:pt x="17" y="60"/>
                  <a:pt x="15" y="62"/>
                </a:cubicBezTo>
                <a:close/>
                <a:moveTo>
                  <a:pt x="5" y="62"/>
                </a:moveTo>
                <a:cubicBezTo>
                  <a:pt x="6" y="61"/>
                  <a:pt x="6" y="60"/>
                  <a:pt x="7" y="59"/>
                </a:cubicBezTo>
                <a:cubicBezTo>
                  <a:pt x="8" y="58"/>
                  <a:pt x="9" y="56"/>
                  <a:pt x="10" y="55"/>
                </a:cubicBezTo>
                <a:cubicBezTo>
                  <a:pt x="11" y="55"/>
                  <a:pt x="12" y="55"/>
                  <a:pt x="13" y="55"/>
                </a:cubicBezTo>
                <a:cubicBezTo>
                  <a:pt x="10" y="57"/>
                  <a:pt x="7" y="59"/>
                  <a:pt x="5" y="62"/>
                </a:cubicBezTo>
                <a:close/>
                <a:moveTo>
                  <a:pt x="4" y="60"/>
                </a:moveTo>
                <a:cubicBezTo>
                  <a:pt x="5" y="59"/>
                  <a:pt x="6" y="58"/>
                  <a:pt x="7" y="56"/>
                </a:cubicBezTo>
                <a:cubicBezTo>
                  <a:pt x="8" y="56"/>
                  <a:pt x="8" y="56"/>
                  <a:pt x="9" y="55"/>
                </a:cubicBezTo>
                <a:cubicBezTo>
                  <a:pt x="9" y="55"/>
                  <a:pt x="9" y="55"/>
                  <a:pt x="9" y="55"/>
                </a:cubicBezTo>
                <a:cubicBezTo>
                  <a:pt x="9" y="56"/>
                  <a:pt x="8" y="57"/>
                  <a:pt x="7" y="58"/>
                </a:cubicBezTo>
                <a:cubicBezTo>
                  <a:pt x="6" y="59"/>
                  <a:pt x="5" y="61"/>
                  <a:pt x="3" y="63"/>
                </a:cubicBezTo>
                <a:cubicBezTo>
                  <a:pt x="3" y="62"/>
                  <a:pt x="3" y="62"/>
                  <a:pt x="3" y="61"/>
                </a:cubicBezTo>
                <a:cubicBezTo>
                  <a:pt x="3" y="60"/>
                  <a:pt x="3" y="59"/>
                  <a:pt x="3" y="58"/>
                </a:cubicBezTo>
                <a:cubicBezTo>
                  <a:pt x="4" y="57"/>
                  <a:pt x="6" y="56"/>
                  <a:pt x="7" y="56"/>
                </a:cubicBezTo>
                <a:cubicBezTo>
                  <a:pt x="6" y="57"/>
                  <a:pt x="5" y="58"/>
                  <a:pt x="3" y="59"/>
                </a:cubicBezTo>
                <a:cubicBezTo>
                  <a:pt x="3" y="60"/>
                  <a:pt x="3" y="60"/>
                  <a:pt x="4" y="60"/>
                </a:cubicBezTo>
                <a:close/>
                <a:moveTo>
                  <a:pt x="11" y="83"/>
                </a:moveTo>
                <a:cubicBezTo>
                  <a:pt x="21" y="76"/>
                  <a:pt x="29" y="65"/>
                  <a:pt x="40" y="59"/>
                </a:cubicBezTo>
                <a:cubicBezTo>
                  <a:pt x="40" y="59"/>
                  <a:pt x="44" y="56"/>
                  <a:pt x="43" y="57"/>
                </a:cubicBezTo>
                <a:cubicBezTo>
                  <a:pt x="42" y="59"/>
                  <a:pt x="40" y="60"/>
                  <a:pt x="39" y="61"/>
                </a:cubicBezTo>
                <a:cubicBezTo>
                  <a:pt x="36" y="63"/>
                  <a:pt x="33" y="66"/>
                  <a:pt x="30" y="69"/>
                </a:cubicBezTo>
                <a:cubicBezTo>
                  <a:pt x="24" y="74"/>
                  <a:pt x="19" y="80"/>
                  <a:pt x="14" y="86"/>
                </a:cubicBezTo>
                <a:cubicBezTo>
                  <a:pt x="14" y="85"/>
                  <a:pt x="13" y="85"/>
                  <a:pt x="13" y="85"/>
                </a:cubicBezTo>
                <a:cubicBezTo>
                  <a:pt x="12" y="84"/>
                  <a:pt x="12" y="84"/>
                  <a:pt x="11" y="83"/>
                </a:cubicBezTo>
                <a:close/>
                <a:moveTo>
                  <a:pt x="29" y="93"/>
                </a:moveTo>
                <a:cubicBezTo>
                  <a:pt x="29" y="92"/>
                  <a:pt x="30" y="92"/>
                  <a:pt x="30" y="92"/>
                </a:cubicBezTo>
                <a:cubicBezTo>
                  <a:pt x="31" y="92"/>
                  <a:pt x="31" y="92"/>
                  <a:pt x="32" y="91"/>
                </a:cubicBezTo>
                <a:cubicBezTo>
                  <a:pt x="32" y="90"/>
                  <a:pt x="33" y="90"/>
                  <a:pt x="34" y="89"/>
                </a:cubicBezTo>
                <a:cubicBezTo>
                  <a:pt x="41" y="84"/>
                  <a:pt x="46" y="79"/>
                  <a:pt x="52" y="74"/>
                </a:cubicBezTo>
                <a:cubicBezTo>
                  <a:pt x="55" y="71"/>
                  <a:pt x="59" y="69"/>
                  <a:pt x="61" y="66"/>
                </a:cubicBezTo>
                <a:cubicBezTo>
                  <a:pt x="63" y="65"/>
                  <a:pt x="64" y="64"/>
                  <a:pt x="66" y="62"/>
                </a:cubicBezTo>
                <a:cubicBezTo>
                  <a:pt x="66" y="62"/>
                  <a:pt x="67" y="61"/>
                  <a:pt x="68" y="61"/>
                </a:cubicBezTo>
                <a:cubicBezTo>
                  <a:pt x="69" y="61"/>
                  <a:pt x="69" y="61"/>
                  <a:pt x="70" y="60"/>
                </a:cubicBezTo>
                <a:cubicBezTo>
                  <a:pt x="60" y="73"/>
                  <a:pt x="45" y="81"/>
                  <a:pt x="34" y="93"/>
                </a:cubicBezTo>
                <a:cubicBezTo>
                  <a:pt x="34" y="93"/>
                  <a:pt x="34" y="93"/>
                  <a:pt x="35" y="93"/>
                </a:cubicBezTo>
                <a:cubicBezTo>
                  <a:pt x="47" y="84"/>
                  <a:pt x="59" y="75"/>
                  <a:pt x="70" y="65"/>
                </a:cubicBezTo>
                <a:cubicBezTo>
                  <a:pt x="69" y="66"/>
                  <a:pt x="68" y="67"/>
                  <a:pt x="67" y="68"/>
                </a:cubicBezTo>
                <a:cubicBezTo>
                  <a:pt x="64" y="71"/>
                  <a:pt x="61" y="73"/>
                  <a:pt x="58" y="77"/>
                </a:cubicBezTo>
                <a:cubicBezTo>
                  <a:pt x="52" y="82"/>
                  <a:pt x="45" y="87"/>
                  <a:pt x="40" y="93"/>
                </a:cubicBezTo>
                <a:cubicBezTo>
                  <a:pt x="39" y="93"/>
                  <a:pt x="40" y="94"/>
                  <a:pt x="40" y="94"/>
                </a:cubicBezTo>
                <a:cubicBezTo>
                  <a:pt x="52" y="86"/>
                  <a:pt x="62" y="76"/>
                  <a:pt x="73" y="67"/>
                </a:cubicBezTo>
                <a:cubicBezTo>
                  <a:pt x="73" y="67"/>
                  <a:pt x="73" y="67"/>
                  <a:pt x="73" y="67"/>
                </a:cubicBezTo>
                <a:cubicBezTo>
                  <a:pt x="70" y="70"/>
                  <a:pt x="67" y="73"/>
                  <a:pt x="64" y="76"/>
                </a:cubicBezTo>
                <a:cubicBezTo>
                  <a:pt x="58" y="81"/>
                  <a:pt x="52" y="87"/>
                  <a:pt x="47" y="92"/>
                </a:cubicBezTo>
                <a:cubicBezTo>
                  <a:pt x="47" y="92"/>
                  <a:pt x="47" y="93"/>
                  <a:pt x="47" y="93"/>
                </a:cubicBezTo>
                <a:cubicBezTo>
                  <a:pt x="57" y="86"/>
                  <a:pt x="65" y="77"/>
                  <a:pt x="74" y="70"/>
                </a:cubicBezTo>
                <a:cubicBezTo>
                  <a:pt x="75" y="69"/>
                  <a:pt x="76" y="68"/>
                  <a:pt x="77" y="68"/>
                </a:cubicBezTo>
                <a:cubicBezTo>
                  <a:pt x="76" y="69"/>
                  <a:pt x="75" y="70"/>
                  <a:pt x="74" y="71"/>
                </a:cubicBezTo>
                <a:cubicBezTo>
                  <a:pt x="72" y="73"/>
                  <a:pt x="70" y="74"/>
                  <a:pt x="68" y="76"/>
                </a:cubicBezTo>
                <a:cubicBezTo>
                  <a:pt x="63" y="80"/>
                  <a:pt x="58" y="85"/>
                  <a:pt x="54" y="90"/>
                </a:cubicBezTo>
                <a:cubicBezTo>
                  <a:pt x="54" y="90"/>
                  <a:pt x="54" y="90"/>
                  <a:pt x="55" y="90"/>
                </a:cubicBezTo>
                <a:cubicBezTo>
                  <a:pt x="62" y="87"/>
                  <a:pt x="67" y="81"/>
                  <a:pt x="73" y="76"/>
                </a:cubicBezTo>
                <a:cubicBezTo>
                  <a:pt x="73" y="76"/>
                  <a:pt x="75" y="74"/>
                  <a:pt x="76" y="73"/>
                </a:cubicBezTo>
                <a:cubicBezTo>
                  <a:pt x="76" y="74"/>
                  <a:pt x="75" y="74"/>
                  <a:pt x="75" y="74"/>
                </a:cubicBezTo>
                <a:cubicBezTo>
                  <a:pt x="74" y="76"/>
                  <a:pt x="72" y="77"/>
                  <a:pt x="71" y="79"/>
                </a:cubicBezTo>
                <a:cubicBezTo>
                  <a:pt x="67" y="82"/>
                  <a:pt x="64" y="86"/>
                  <a:pt x="61" y="89"/>
                </a:cubicBezTo>
                <a:cubicBezTo>
                  <a:pt x="61" y="89"/>
                  <a:pt x="61" y="89"/>
                  <a:pt x="61" y="89"/>
                </a:cubicBezTo>
                <a:cubicBezTo>
                  <a:pt x="55" y="92"/>
                  <a:pt x="49" y="93"/>
                  <a:pt x="42" y="94"/>
                </a:cubicBezTo>
                <a:cubicBezTo>
                  <a:pt x="38" y="94"/>
                  <a:pt x="33" y="94"/>
                  <a:pt x="29" y="93"/>
                </a:cubicBezTo>
                <a:close/>
                <a:moveTo>
                  <a:pt x="63" y="87"/>
                </a:moveTo>
                <a:cubicBezTo>
                  <a:pt x="66" y="85"/>
                  <a:pt x="68" y="83"/>
                  <a:pt x="70" y="80"/>
                </a:cubicBezTo>
                <a:cubicBezTo>
                  <a:pt x="71" y="79"/>
                  <a:pt x="73" y="77"/>
                  <a:pt x="74" y="76"/>
                </a:cubicBezTo>
                <a:cubicBezTo>
                  <a:pt x="72" y="81"/>
                  <a:pt x="68" y="85"/>
                  <a:pt x="63" y="87"/>
                </a:cubicBezTo>
                <a:close/>
                <a:moveTo>
                  <a:pt x="76" y="73"/>
                </a:moveTo>
                <a:cubicBezTo>
                  <a:pt x="73" y="75"/>
                  <a:pt x="70" y="78"/>
                  <a:pt x="67" y="81"/>
                </a:cubicBezTo>
                <a:cubicBezTo>
                  <a:pt x="65" y="83"/>
                  <a:pt x="63" y="84"/>
                  <a:pt x="60" y="86"/>
                </a:cubicBezTo>
                <a:cubicBezTo>
                  <a:pt x="59" y="87"/>
                  <a:pt x="54" y="91"/>
                  <a:pt x="57" y="88"/>
                </a:cubicBezTo>
                <a:cubicBezTo>
                  <a:pt x="61" y="84"/>
                  <a:pt x="65" y="79"/>
                  <a:pt x="69" y="76"/>
                </a:cubicBezTo>
                <a:cubicBezTo>
                  <a:pt x="73" y="73"/>
                  <a:pt x="76" y="71"/>
                  <a:pt x="78" y="66"/>
                </a:cubicBezTo>
                <a:cubicBezTo>
                  <a:pt x="78" y="66"/>
                  <a:pt x="78" y="66"/>
                  <a:pt x="77" y="66"/>
                </a:cubicBezTo>
                <a:cubicBezTo>
                  <a:pt x="73" y="70"/>
                  <a:pt x="68" y="74"/>
                  <a:pt x="63" y="78"/>
                </a:cubicBezTo>
                <a:cubicBezTo>
                  <a:pt x="61" y="80"/>
                  <a:pt x="58" y="83"/>
                  <a:pt x="56" y="85"/>
                </a:cubicBezTo>
                <a:cubicBezTo>
                  <a:pt x="54" y="87"/>
                  <a:pt x="50" y="90"/>
                  <a:pt x="49" y="91"/>
                </a:cubicBezTo>
                <a:cubicBezTo>
                  <a:pt x="58" y="82"/>
                  <a:pt x="67" y="73"/>
                  <a:pt x="76" y="64"/>
                </a:cubicBezTo>
                <a:cubicBezTo>
                  <a:pt x="77" y="64"/>
                  <a:pt x="77" y="64"/>
                  <a:pt x="77" y="64"/>
                </a:cubicBezTo>
                <a:cubicBezTo>
                  <a:pt x="77" y="63"/>
                  <a:pt x="78" y="63"/>
                  <a:pt x="78" y="62"/>
                </a:cubicBezTo>
                <a:cubicBezTo>
                  <a:pt x="79" y="62"/>
                  <a:pt x="78" y="61"/>
                  <a:pt x="78" y="62"/>
                </a:cubicBezTo>
                <a:cubicBezTo>
                  <a:pt x="71" y="67"/>
                  <a:pt x="65" y="72"/>
                  <a:pt x="59" y="78"/>
                </a:cubicBezTo>
                <a:cubicBezTo>
                  <a:pt x="56" y="81"/>
                  <a:pt x="53" y="83"/>
                  <a:pt x="49" y="86"/>
                </a:cubicBezTo>
                <a:cubicBezTo>
                  <a:pt x="48" y="87"/>
                  <a:pt x="46" y="89"/>
                  <a:pt x="44" y="90"/>
                </a:cubicBezTo>
                <a:cubicBezTo>
                  <a:pt x="49" y="85"/>
                  <a:pt x="54" y="81"/>
                  <a:pt x="59" y="76"/>
                </a:cubicBezTo>
                <a:cubicBezTo>
                  <a:pt x="65" y="71"/>
                  <a:pt x="71" y="66"/>
                  <a:pt x="76" y="60"/>
                </a:cubicBezTo>
                <a:cubicBezTo>
                  <a:pt x="76" y="59"/>
                  <a:pt x="76" y="59"/>
                  <a:pt x="75" y="59"/>
                </a:cubicBezTo>
                <a:cubicBezTo>
                  <a:pt x="69" y="65"/>
                  <a:pt x="63" y="71"/>
                  <a:pt x="56" y="76"/>
                </a:cubicBezTo>
                <a:cubicBezTo>
                  <a:pt x="52" y="79"/>
                  <a:pt x="48" y="82"/>
                  <a:pt x="45" y="85"/>
                </a:cubicBezTo>
                <a:cubicBezTo>
                  <a:pt x="43" y="86"/>
                  <a:pt x="41" y="88"/>
                  <a:pt x="39" y="89"/>
                </a:cubicBezTo>
                <a:cubicBezTo>
                  <a:pt x="38" y="90"/>
                  <a:pt x="37" y="91"/>
                  <a:pt x="36" y="92"/>
                </a:cubicBezTo>
                <a:cubicBezTo>
                  <a:pt x="36" y="91"/>
                  <a:pt x="37" y="91"/>
                  <a:pt x="37" y="91"/>
                </a:cubicBezTo>
                <a:cubicBezTo>
                  <a:pt x="43" y="85"/>
                  <a:pt x="50" y="80"/>
                  <a:pt x="56" y="75"/>
                </a:cubicBezTo>
                <a:cubicBezTo>
                  <a:pt x="61" y="70"/>
                  <a:pt x="67" y="65"/>
                  <a:pt x="71" y="60"/>
                </a:cubicBezTo>
                <a:cubicBezTo>
                  <a:pt x="74" y="59"/>
                  <a:pt x="76" y="58"/>
                  <a:pt x="79" y="59"/>
                </a:cubicBezTo>
                <a:cubicBezTo>
                  <a:pt x="79" y="59"/>
                  <a:pt x="79" y="59"/>
                  <a:pt x="79" y="59"/>
                </a:cubicBezTo>
                <a:cubicBezTo>
                  <a:pt x="79" y="60"/>
                  <a:pt x="79" y="61"/>
                  <a:pt x="79" y="62"/>
                </a:cubicBezTo>
                <a:cubicBezTo>
                  <a:pt x="78" y="66"/>
                  <a:pt x="78" y="69"/>
                  <a:pt x="76" y="73"/>
                </a:cubicBezTo>
                <a:close/>
                <a:moveTo>
                  <a:pt x="34" y="27"/>
                </a:moveTo>
                <a:cubicBezTo>
                  <a:pt x="34" y="27"/>
                  <a:pt x="34" y="27"/>
                  <a:pt x="34" y="27"/>
                </a:cubicBezTo>
                <a:cubicBezTo>
                  <a:pt x="35" y="27"/>
                  <a:pt x="36" y="27"/>
                  <a:pt x="36" y="26"/>
                </a:cubicBezTo>
                <a:cubicBezTo>
                  <a:pt x="37" y="18"/>
                  <a:pt x="36" y="11"/>
                  <a:pt x="36" y="3"/>
                </a:cubicBezTo>
                <a:cubicBezTo>
                  <a:pt x="40" y="4"/>
                  <a:pt x="44" y="3"/>
                  <a:pt x="48" y="3"/>
                </a:cubicBezTo>
                <a:cubicBezTo>
                  <a:pt x="50" y="10"/>
                  <a:pt x="49" y="18"/>
                  <a:pt x="49" y="25"/>
                </a:cubicBezTo>
                <a:cubicBezTo>
                  <a:pt x="49" y="26"/>
                  <a:pt x="49" y="26"/>
                  <a:pt x="49" y="26"/>
                </a:cubicBezTo>
                <a:cubicBezTo>
                  <a:pt x="49" y="27"/>
                  <a:pt x="49" y="27"/>
                  <a:pt x="50" y="27"/>
                </a:cubicBezTo>
                <a:cubicBezTo>
                  <a:pt x="67" y="26"/>
                  <a:pt x="77" y="40"/>
                  <a:pt x="79" y="56"/>
                </a:cubicBezTo>
                <a:cubicBezTo>
                  <a:pt x="76" y="55"/>
                  <a:pt x="75" y="55"/>
                  <a:pt x="72" y="56"/>
                </a:cubicBezTo>
                <a:cubicBezTo>
                  <a:pt x="67" y="59"/>
                  <a:pt x="65" y="58"/>
                  <a:pt x="60" y="55"/>
                </a:cubicBezTo>
                <a:cubicBezTo>
                  <a:pt x="53" y="51"/>
                  <a:pt x="46" y="52"/>
                  <a:pt x="39" y="55"/>
                </a:cubicBezTo>
                <a:cubicBezTo>
                  <a:pt x="33" y="56"/>
                  <a:pt x="30" y="56"/>
                  <a:pt x="25" y="54"/>
                </a:cubicBezTo>
                <a:cubicBezTo>
                  <a:pt x="22" y="53"/>
                  <a:pt x="19" y="53"/>
                  <a:pt x="16" y="52"/>
                </a:cubicBezTo>
                <a:cubicBezTo>
                  <a:pt x="12" y="52"/>
                  <a:pt x="7" y="52"/>
                  <a:pt x="4" y="54"/>
                </a:cubicBezTo>
                <a:cubicBezTo>
                  <a:pt x="6" y="40"/>
                  <a:pt x="19" y="26"/>
                  <a:pt x="34" y="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Hans" altLang="en-US"/>
          </a:p>
        </p:txBody>
      </p:sp>
      <p:pic>
        <p:nvPicPr>
          <p:cNvPr id="3074" name="Picture 2" descr="clip_image002"/>
          <p:cNvPicPr>
            <a:picLocks noChangeAspect="1" noChangeArrowheads="1"/>
          </p:cNvPicPr>
          <p:nvPr/>
        </p:nvPicPr>
        <p:blipFill>
          <a:blip r:embed="rId2"/>
          <a:srcRect/>
          <a:stretch>
            <a:fillRect/>
          </a:stretch>
        </p:blipFill>
        <p:spPr bwMode="auto">
          <a:xfrm>
            <a:off x="869680" y="1596936"/>
            <a:ext cx="5324475" cy="3733800"/>
          </a:xfrm>
          <a:prstGeom prst="rect">
            <a:avLst/>
          </a:prstGeom>
          <a:noFill/>
        </p:spPr>
      </p:pic>
      <p:sp>
        <p:nvSpPr>
          <p:cNvPr id="25" name="矩形 24"/>
          <p:cNvSpPr/>
          <p:nvPr/>
        </p:nvSpPr>
        <p:spPr>
          <a:xfrm>
            <a:off x="6453050" y="1541417"/>
            <a:ext cx="5738949" cy="2308324"/>
          </a:xfrm>
          <a:prstGeom prst="rect">
            <a:avLst/>
          </a:prstGeom>
        </p:spPr>
        <p:txBody>
          <a:bodyPr wrap="square">
            <a:spAutoFit/>
          </a:bodyPr>
          <a:lstStyle/>
          <a:p>
            <a:r>
              <a:rPr lang="zh-CN" altLang="en-US" smtClean="0">
                <a:solidFill>
                  <a:srgbClr val="FFFF00"/>
                </a:solidFill>
              </a:rPr>
              <a:t>这种利用索引实现数据排序的方法是</a:t>
            </a:r>
            <a:r>
              <a:rPr lang="en-US" smtClean="0">
                <a:solidFill>
                  <a:srgbClr val="FFFF00"/>
                </a:solidFill>
              </a:rPr>
              <a:t>MySQL</a:t>
            </a:r>
            <a:r>
              <a:rPr lang="zh-CN" altLang="en-US" smtClean="0">
                <a:solidFill>
                  <a:srgbClr val="FFFF00"/>
                </a:solidFill>
              </a:rPr>
              <a:t>中实现结果集排序的最佳做法，</a:t>
            </a:r>
            <a:endParaRPr lang="en-US" altLang="zh-CN" smtClean="0">
              <a:solidFill>
                <a:srgbClr val="FFFF00"/>
              </a:solidFill>
            </a:endParaRPr>
          </a:p>
          <a:p>
            <a:endParaRPr lang="en-US" altLang="zh-CN" smtClean="0">
              <a:solidFill>
                <a:srgbClr val="FFFF00"/>
              </a:solidFill>
            </a:endParaRPr>
          </a:p>
          <a:p>
            <a:r>
              <a:rPr lang="zh-CN" altLang="en-US" smtClean="0">
                <a:solidFill>
                  <a:srgbClr val="FFFF00"/>
                </a:solidFill>
              </a:rPr>
              <a:t>可以完全避免因为排序计算所带来的资源消耗。</a:t>
            </a:r>
            <a:endParaRPr lang="en-US" altLang="zh-CN" smtClean="0">
              <a:solidFill>
                <a:srgbClr val="FFFF00"/>
              </a:solidFill>
            </a:endParaRPr>
          </a:p>
          <a:p>
            <a:endParaRPr lang="en-US" altLang="zh-CN" smtClean="0">
              <a:solidFill>
                <a:srgbClr val="FFFF00"/>
              </a:solidFill>
            </a:endParaRPr>
          </a:p>
          <a:p>
            <a:r>
              <a:rPr lang="zh-CN" altLang="en-US" smtClean="0">
                <a:solidFill>
                  <a:srgbClr val="FFFF00"/>
                </a:solidFill>
              </a:rPr>
              <a:t>所以，在我们优化</a:t>
            </a:r>
            <a:r>
              <a:rPr lang="en-US" smtClean="0">
                <a:solidFill>
                  <a:srgbClr val="FFFF00"/>
                </a:solidFill>
              </a:rPr>
              <a:t>Query</a:t>
            </a:r>
            <a:r>
              <a:rPr lang="zh-CN" altLang="en-US" smtClean="0">
                <a:solidFill>
                  <a:srgbClr val="FFFF00"/>
                </a:solidFill>
              </a:rPr>
              <a:t>语句中的</a:t>
            </a:r>
            <a:r>
              <a:rPr lang="en-US" smtClean="0">
                <a:solidFill>
                  <a:srgbClr val="FFFF00"/>
                </a:solidFill>
              </a:rPr>
              <a:t>ORDERBY</a:t>
            </a:r>
            <a:r>
              <a:rPr lang="zh-CN" altLang="en-US" smtClean="0">
                <a:solidFill>
                  <a:srgbClr val="FFFF00"/>
                </a:solidFill>
              </a:rPr>
              <a:t>的时候，</a:t>
            </a:r>
            <a:endParaRPr lang="en-US" altLang="zh-CN" smtClean="0">
              <a:solidFill>
                <a:srgbClr val="FFFF00"/>
              </a:solidFill>
            </a:endParaRPr>
          </a:p>
          <a:p>
            <a:r>
              <a:rPr lang="zh-CN" altLang="en-US" smtClean="0">
                <a:solidFill>
                  <a:srgbClr val="FFFF00"/>
                </a:solidFill>
              </a:rPr>
              <a:t>尽可能利用已有的索引来避免实际的排序计算，</a:t>
            </a:r>
            <a:endParaRPr lang="en-US" altLang="zh-CN" smtClean="0">
              <a:solidFill>
                <a:srgbClr val="FFFF00"/>
              </a:solidFill>
            </a:endParaRPr>
          </a:p>
          <a:p>
            <a:r>
              <a:rPr lang="zh-CN" altLang="en-US" smtClean="0">
                <a:solidFill>
                  <a:srgbClr val="FFFF00"/>
                </a:solidFill>
              </a:rPr>
              <a:t>可以很大幅度的提升</a:t>
            </a:r>
            <a:r>
              <a:rPr lang="en-US" smtClean="0">
                <a:solidFill>
                  <a:srgbClr val="FFFF00"/>
                </a:solidFill>
              </a:rPr>
              <a:t>ORDERBY</a:t>
            </a:r>
            <a:r>
              <a:rPr lang="zh-CN" altLang="en-US" smtClean="0">
                <a:solidFill>
                  <a:srgbClr val="FFFF00"/>
                </a:solidFill>
              </a:rPr>
              <a:t>操作的性能。</a:t>
            </a:r>
            <a:endParaRPr lang="en-US" altLang="zh-CN" smtClean="0">
              <a:solidFill>
                <a:srgbClr val="FFFF00"/>
              </a:solidFill>
            </a:endParaRPr>
          </a:p>
        </p:txBody>
      </p:sp>
    </p:spTree>
    <p:extLst>
      <p:ext uri="{BB962C8B-B14F-4D97-AF65-F5344CB8AC3E}">
        <p14:creationId xmlns:p14="http://schemas.microsoft.com/office/powerpoint/2010/main" val="9579578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82013" y="897923"/>
            <a:ext cx="10528558" cy="6001643"/>
          </a:xfrm>
          <a:prstGeom prst="rect">
            <a:avLst/>
          </a:prstGeom>
        </p:spPr>
        <p:txBody>
          <a:bodyPr wrap="square">
            <a:spAutoFit/>
          </a:bodyPr>
          <a:lstStyle/>
          <a:p>
            <a:r>
              <a:rPr lang="zh-CN" altLang="en-US" sz="1600" dirty="0" smtClean="0">
                <a:solidFill>
                  <a:schemeClr val="bg1"/>
                </a:solidFill>
              </a:rPr>
              <a:t>在</a:t>
            </a:r>
            <a:r>
              <a:rPr lang="en-US" sz="1600" dirty="0" smtClean="0">
                <a:solidFill>
                  <a:schemeClr val="bg1"/>
                </a:solidFill>
              </a:rPr>
              <a:t>MySQL</a:t>
            </a:r>
            <a:r>
              <a:rPr lang="zh-CN" altLang="en-US" sz="1600" dirty="0" smtClean="0">
                <a:solidFill>
                  <a:schemeClr val="bg1"/>
                </a:solidFill>
              </a:rPr>
              <a:t>第二种排序实现方式中，必须进行相应的排序算法来实现数据的排序。</a:t>
            </a:r>
            <a:endParaRPr lang="en-US" altLang="zh-CN" sz="1600" dirty="0" smtClean="0">
              <a:solidFill>
                <a:schemeClr val="bg1"/>
              </a:solidFill>
            </a:endParaRPr>
          </a:p>
          <a:p>
            <a:endParaRPr lang="en-US" altLang="zh-CN" sz="1600" dirty="0" smtClean="0">
              <a:solidFill>
                <a:schemeClr val="bg1"/>
              </a:solidFill>
            </a:endParaRPr>
          </a:p>
          <a:p>
            <a:r>
              <a:rPr lang="en-US" sz="1600" dirty="0" smtClean="0">
                <a:solidFill>
                  <a:schemeClr val="bg1"/>
                </a:solidFill>
              </a:rPr>
              <a:t>MySQL</a:t>
            </a:r>
            <a:r>
              <a:rPr lang="zh-CN" altLang="en-US" sz="1600" dirty="0" smtClean="0">
                <a:solidFill>
                  <a:schemeClr val="bg1"/>
                </a:solidFill>
              </a:rPr>
              <a:t>目前可以通过两种算法来实现数据的排序操作。</a:t>
            </a:r>
            <a:endParaRPr lang="en-US" altLang="zh-CN" sz="1600" dirty="0" smtClean="0">
              <a:solidFill>
                <a:schemeClr val="bg1"/>
              </a:solidFill>
            </a:endParaRPr>
          </a:p>
          <a:p>
            <a:endParaRPr lang="zh-CN" altLang="en-US" sz="1600" dirty="0" smtClean="0">
              <a:solidFill>
                <a:schemeClr val="bg1"/>
              </a:solidFill>
            </a:endParaRPr>
          </a:p>
          <a:p>
            <a:r>
              <a:rPr lang="en-US" altLang="zh-CN" sz="1600" dirty="0" smtClean="0">
                <a:solidFill>
                  <a:schemeClr val="bg1"/>
                </a:solidFill>
              </a:rPr>
              <a:t>1 </a:t>
            </a:r>
            <a:r>
              <a:rPr lang="zh-CN" altLang="en-US" sz="1600" dirty="0" smtClean="0">
                <a:solidFill>
                  <a:schemeClr val="bg1"/>
                </a:solidFill>
              </a:rPr>
              <a:t>取出满足过滤条件的用于排序条件的字段以及可以直接定位到行数据的行指针信息，在</a:t>
            </a:r>
            <a:r>
              <a:rPr lang="en-US" sz="1600" dirty="0" smtClean="0">
                <a:solidFill>
                  <a:schemeClr val="bg1"/>
                </a:solidFill>
              </a:rPr>
              <a:t>Sort Buffer</a:t>
            </a:r>
            <a:r>
              <a:rPr lang="zh-CN" altLang="en-US" sz="1600" dirty="0" smtClean="0">
                <a:solidFill>
                  <a:schemeClr val="bg1"/>
                </a:solidFill>
              </a:rPr>
              <a:t>中进行实际的排序操作，然后利用排好序之后的数据根据行指针信息返回表中取得客户端请求的其他字段的数据，再返回给客户端；</a:t>
            </a:r>
            <a:endParaRPr lang="en-US" altLang="zh-CN" sz="1600" dirty="0" smtClean="0">
              <a:solidFill>
                <a:schemeClr val="bg1"/>
              </a:solidFill>
            </a:endParaRPr>
          </a:p>
          <a:p>
            <a:endParaRPr lang="zh-CN" altLang="en-US" sz="1600" dirty="0" smtClean="0">
              <a:solidFill>
                <a:schemeClr val="bg1"/>
              </a:solidFill>
            </a:endParaRPr>
          </a:p>
          <a:p>
            <a:r>
              <a:rPr lang="en-US" altLang="zh-CN" sz="1600" dirty="0" smtClean="0">
                <a:solidFill>
                  <a:schemeClr val="bg1"/>
                </a:solidFill>
              </a:rPr>
              <a:t>2 </a:t>
            </a:r>
            <a:r>
              <a:rPr lang="zh-CN" altLang="en-US" sz="1600" dirty="0" smtClean="0">
                <a:solidFill>
                  <a:schemeClr val="bg1"/>
                </a:solidFill>
              </a:rPr>
              <a:t>根据过滤条件一次取出排序字段以及客户端请求的所有其他字段的数据，并将不需要排序的字段存放在一块内存区域中，然后在</a:t>
            </a:r>
            <a:r>
              <a:rPr lang="en-US" sz="1600" dirty="0" err="1" smtClean="0">
                <a:solidFill>
                  <a:schemeClr val="bg1"/>
                </a:solidFill>
              </a:rPr>
              <a:t>SortBuffer</a:t>
            </a:r>
            <a:r>
              <a:rPr lang="zh-CN" altLang="en-US" sz="1600" dirty="0" smtClean="0">
                <a:solidFill>
                  <a:schemeClr val="bg1"/>
                </a:solidFill>
              </a:rPr>
              <a:t>中将排序字段和行指针信息进行排序，最后再利用排序后的行指针与存放在内存区域中和其他字段一起的行指针信息进行匹配合并结果集，再按照顺序返回给客户端。</a:t>
            </a:r>
          </a:p>
          <a:p>
            <a:r>
              <a:rPr lang="zh-CN" altLang="en-US" sz="1600" dirty="0" smtClean="0"/>
              <a:t> </a:t>
            </a:r>
            <a:endParaRPr lang="en-US" altLang="zh-CN" sz="1600" dirty="0" smtClean="0"/>
          </a:p>
          <a:p>
            <a:r>
              <a:rPr lang="zh-CN" altLang="en-US" sz="1600" dirty="0" smtClean="0">
                <a:solidFill>
                  <a:srgbClr val="FFFF00"/>
                </a:solidFill>
              </a:rPr>
              <a:t>第二种算法与第一种相比较，主要优势就是减少了数据的二次访问。在排序之后不需要再一次回到表中取数据，节省了</a:t>
            </a:r>
            <a:r>
              <a:rPr lang="en-US" sz="1600" dirty="0" smtClean="0">
                <a:solidFill>
                  <a:srgbClr val="FFFF00"/>
                </a:solidFill>
              </a:rPr>
              <a:t>IO</a:t>
            </a:r>
            <a:r>
              <a:rPr lang="zh-CN" altLang="en-US" sz="1600" dirty="0" smtClean="0">
                <a:solidFill>
                  <a:srgbClr val="FFFF00"/>
                </a:solidFill>
              </a:rPr>
              <a:t>操作。当然，第二种算法会消耗更多的内存，正是一种典型的通过内存空间换取时间的优化方式。</a:t>
            </a:r>
          </a:p>
          <a:p>
            <a:endParaRPr lang="en-US" altLang="zh-CN" sz="1600" dirty="0" smtClean="0"/>
          </a:p>
          <a:p>
            <a:endParaRPr lang="en-US" altLang="zh-CN" sz="1600" dirty="0" smtClean="0">
              <a:solidFill>
                <a:schemeClr val="bg1"/>
              </a:solidFill>
              <a:latin typeface="楷体" panose="02010609060101010101" pitchFamily="49" charset="-122"/>
              <a:ea typeface="楷体" panose="02010609060101010101" pitchFamily="49" charset="-122"/>
            </a:endParaRPr>
          </a:p>
          <a:p>
            <a:endParaRPr lang="en-US" altLang="zh-CN" sz="1600" dirty="0" smtClean="0">
              <a:solidFill>
                <a:schemeClr val="bg1"/>
              </a:solidFill>
              <a:latin typeface="楷体" panose="02010609060101010101" pitchFamily="49" charset="-122"/>
              <a:ea typeface="楷体" panose="02010609060101010101" pitchFamily="49" charset="-122"/>
            </a:endParaRPr>
          </a:p>
          <a:p>
            <a:endParaRPr lang="en-US" altLang="zh-CN" sz="1600" dirty="0" smtClean="0">
              <a:solidFill>
                <a:schemeClr val="bg1"/>
              </a:solidFill>
              <a:latin typeface="楷体" panose="02010609060101010101" pitchFamily="49" charset="-122"/>
              <a:ea typeface="楷体" panose="02010609060101010101" pitchFamily="49" charset="-122"/>
            </a:endParaRPr>
          </a:p>
          <a:p>
            <a:endParaRPr lang="en-US" altLang="zh-CN" sz="1600" dirty="0" smtClean="0">
              <a:solidFill>
                <a:schemeClr val="bg1"/>
              </a:solidFill>
              <a:latin typeface="楷体" panose="02010609060101010101" pitchFamily="49" charset="-122"/>
              <a:ea typeface="楷体" panose="02010609060101010101" pitchFamily="49" charset="-122"/>
            </a:endParaRPr>
          </a:p>
          <a:p>
            <a:endParaRPr lang="en-US" altLang="zh-CN" sz="1600" dirty="0" smtClean="0">
              <a:solidFill>
                <a:schemeClr val="bg1"/>
              </a:solidFill>
              <a:latin typeface="楷体" panose="02010609060101010101" pitchFamily="49" charset="-122"/>
              <a:ea typeface="楷体" panose="02010609060101010101" pitchFamily="49" charset="-122"/>
            </a:endParaRPr>
          </a:p>
          <a:p>
            <a:endParaRPr lang="en-US" altLang="zh-CN" sz="1600" dirty="0" smtClean="0">
              <a:solidFill>
                <a:schemeClr val="bg1"/>
              </a:solidFill>
              <a:latin typeface="楷体" panose="02010609060101010101" pitchFamily="49" charset="-122"/>
              <a:ea typeface="楷体" panose="02010609060101010101" pitchFamily="49" charset="-122"/>
            </a:endParaRPr>
          </a:p>
          <a:p>
            <a:endParaRPr lang="en-US" altLang="zh-CN" sz="1600" dirty="0" smtClean="0">
              <a:solidFill>
                <a:schemeClr val="bg1"/>
              </a:solidFill>
              <a:latin typeface="楷体" panose="02010609060101010101" pitchFamily="49" charset="-122"/>
              <a:ea typeface="楷体" panose="02010609060101010101" pitchFamily="49" charset="-122"/>
            </a:endParaRPr>
          </a:p>
          <a:p>
            <a:endParaRPr lang="en-US" altLang="zh-CN" sz="1600" dirty="0" smtClean="0">
              <a:solidFill>
                <a:schemeClr val="bg1"/>
              </a:solidFill>
              <a:latin typeface="楷体" panose="02010609060101010101" pitchFamily="49" charset="-122"/>
              <a:ea typeface="楷体" panose="02010609060101010101" pitchFamily="49" charset="-122"/>
            </a:endParaRPr>
          </a:p>
          <a:p>
            <a:r>
              <a:rPr lang="en-US" altLang="zh-CN" sz="1600" dirty="0" smtClean="0">
                <a:solidFill>
                  <a:schemeClr val="bg1"/>
                </a:solidFill>
                <a:latin typeface="楷体" panose="02010609060101010101" pitchFamily="49" charset="-122"/>
                <a:ea typeface="楷体" panose="02010609060101010101" pitchFamily="49" charset="-122"/>
              </a:rPr>
              <a:t> </a:t>
            </a:r>
          </a:p>
          <a:p>
            <a:endParaRPr lang="en-US" altLang="zh-CN" sz="1600" dirty="0">
              <a:solidFill>
                <a:schemeClr val="bg1"/>
              </a:solidFill>
              <a:latin typeface="楷体" panose="02010609060101010101" pitchFamily="49" charset="-122"/>
              <a:ea typeface="楷体" panose="02010609060101010101" pitchFamily="49" charset="-122"/>
            </a:endParaRPr>
          </a:p>
        </p:txBody>
      </p:sp>
      <p:sp>
        <p:nvSpPr>
          <p:cNvPr id="6" name="标题 3"/>
          <p:cNvSpPr>
            <a:spLocks noGrp="1"/>
          </p:cNvSpPr>
          <p:nvPr>
            <p:ph type="ctrTitle"/>
          </p:nvPr>
        </p:nvSpPr>
        <p:spPr>
          <a:xfrm>
            <a:off x="958467" y="5692"/>
            <a:ext cx="7062388" cy="819990"/>
          </a:xfrm>
        </p:spPr>
        <p:txBody>
          <a:bodyPr/>
          <a:lstStyle/>
          <a:p>
            <a:r>
              <a:rPr lang="en-US" altLang="zh-CN" dirty="0">
                <a:solidFill>
                  <a:schemeClr val="bg1"/>
                </a:solidFill>
                <a:latin typeface="楷体" panose="02010609060101010101" pitchFamily="49" charset="-122"/>
                <a:ea typeface="楷体" panose="02010609060101010101" pitchFamily="49" charset="-122"/>
              </a:rPr>
              <a:t>ORDER BY </a:t>
            </a:r>
            <a:endParaRPr lang="zh-CN" altLang="en-US" dirty="0">
              <a:solidFill>
                <a:schemeClr val="bg1"/>
              </a:solidFill>
              <a:latin typeface="楷体" panose="02010609060101010101" pitchFamily="49" charset="-122"/>
              <a:ea typeface="楷体" panose="02010609060101010101" pitchFamily="49" charset="-122"/>
            </a:endParaRPr>
          </a:p>
        </p:txBody>
      </p:sp>
      <p:grpSp>
        <p:nvGrpSpPr>
          <p:cNvPr id="2" name="组合 6"/>
          <p:cNvGrpSpPr/>
          <p:nvPr/>
        </p:nvGrpSpPr>
        <p:grpSpPr>
          <a:xfrm>
            <a:off x="373638" y="231260"/>
            <a:ext cx="584829" cy="505442"/>
            <a:chOff x="2340883" y="3617004"/>
            <a:chExt cx="2169081" cy="1874642"/>
          </a:xfrm>
        </p:grpSpPr>
        <p:sp>
          <p:nvSpPr>
            <p:cNvPr id="8" name="Freeform 167"/>
            <p:cNvSpPr>
              <a:spLocks/>
            </p:cNvSpPr>
            <p:nvPr/>
          </p:nvSpPr>
          <p:spPr bwMode="auto">
            <a:xfrm>
              <a:off x="3084054" y="5287210"/>
              <a:ext cx="60431" cy="9000"/>
            </a:xfrm>
            <a:custGeom>
              <a:avLst/>
              <a:gdLst>
                <a:gd name="T0" fmla="*/ 20 w 20"/>
                <a:gd name="T1" fmla="*/ 3 h 3"/>
                <a:gd name="T2" fmla="*/ 0 w 20"/>
                <a:gd name="T3" fmla="*/ 0 h 3"/>
                <a:gd name="T4" fmla="*/ 20 w 20"/>
                <a:gd name="T5" fmla="*/ 3 h 3"/>
              </a:gdLst>
              <a:ahLst/>
              <a:cxnLst>
                <a:cxn ang="0">
                  <a:pos x="T0" y="T1"/>
                </a:cxn>
                <a:cxn ang="0">
                  <a:pos x="T2" y="T3"/>
                </a:cxn>
                <a:cxn ang="0">
                  <a:pos x="T4" y="T5"/>
                </a:cxn>
              </a:cxnLst>
              <a:rect l="0" t="0" r="r" b="b"/>
              <a:pathLst>
                <a:path w="20" h="3">
                  <a:moveTo>
                    <a:pt x="20" y="3"/>
                  </a:moveTo>
                  <a:cubicBezTo>
                    <a:pt x="8" y="1"/>
                    <a:pt x="0" y="0"/>
                    <a:pt x="0" y="0"/>
                  </a:cubicBezTo>
                  <a:cubicBezTo>
                    <a:pt x="4" y="0"/>
                    <a:pt x="11" y="1"/>
                    <a:pt x="2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9" name="Freeform 168"/>
            <p:cNvSpPr>
              <a:spLocks/>
            </p:cNvSpPr>
            <p:nvPr/>
          </p:nvSpPr>
          <p:spPr bwMode="auto">
            <a:xfrm>
              <a:off x="3390065" y="5213921"/>
              <a:ext cx="465446" cy="200579"/>
            </a:xfrm>
            <a:custGeom>
              <a:avLst/>
              <a:gdLst>
                <a:gd name="T0" fmla="*/ 148 w 153"/>
                <a:gd name="T1" fmla="*/ 9 h 66"/>
                <a:gd name="T2" fmla="*/ 148 w 153"/>
                <a:gd name="T3" fmla="*/ 12 h 66"/>
                <a:gd name="T4" fmla="*/ 143 w 153"/>
                <a:gd name="T5" fmla="*/ 27 h 66"/>
                <a:gd name="T6" fmla="*/ 140 w 153"/>
                <a:gd name="T7" fmla="*/ 42 h 66"/>
                <a:gd name="T8" fmla="*/ 130 w 153"/>
                <a:gd name="T9" fmla="*/ 65 h 66"/>
                <a:gd name="T10" fmla="*/ 131 w 153"/>
                <a:gd name="T11" fmla="*/ 50 h 66"/>
                <a:gd name="T12" fmla="*/ 0 w 153"/>
                <a:gd name="T13" fmla="*/ 19 h 66"/>
                <a:gd name="T14" fmla="*/ 129 w 153"/>
                <a:gd name="T15" fmla="*/ 43 h 66"/>
                <a:gd name="T16" fmla="*/ 130 w 153"/>
                <a:gd name="T17" fmla="*/ 40 h 66"/>
                <a:gd name="T18" fmla="*/ 68 w 153"/>
                <a:gd name="T19" fmla="*/ 24 h 66"/>
                <a:gd name="T20" fmla="*/ 132 w 153"/>
                <a:gd name="T21" fmla="*/ 38 h 66"/>
                <a:gd name="T22" fmla="*/ 134 w 153"/>
                <a:gd name="T23" fmla="*/ 32 h 66"/>
                <a:gd name="T24" fmla="*/ 2 w 153"/>
                <a:gd name="T25" fmla="*/ 0 h 66"/>
                <a:gd name="T26" fmla="*/ 132 w 153"/>
                <a:gd name="T27" fmla="*/ 25 h 66"/>
                <a:gd name="T28" fmla="*/ 147 w 153"/>
                <a:gd name="T29" fmla="*/ 12 h 66"/>
                <a:gd name="T30" fmla="*/ 129 w 153"/>
                <a:gd name="T31" fmla="*/ 6 h 66"/>
                <a:gd name="T32" fmla="*/ 147 w 153"/>
                <a:gd name="T33" fmla="*/ 12 h 66"/>
                <a:gd name="T34" fmla="*/ 148 w 153"/>
                <a:gd name="T35"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 h="66">
                  <a:moveTo>
                    <a:pt x="148" y="9"/>
                  </a:moveTo>
                  <a:cubicBezTo>
                    <a:pt x="148" y="12"/>
                    <a:pt x="148" y="12"/>
                    <a:pt x="148" y="12"/>
                  </a:cubicBezTo>
                  <a:cubicBezTo>
                    <a:pt x="148" y="12"/>
                    <a:pt x="153" y="23"/>
                    <a:pt x="143" y="27"/>
                  </a:cubicBezTo>
                  <a:cubicBezTo>
                    <a:pt x="133" y="30"/>
                    <a:pt x="146" y="37"/>
                    <a:pt x="140" y="42"/>
                  </a:cubicBezTo>
                  <a:cubicBezTo>
                    <a:pt x="133" y="48"/>
                    <a:pt x="144" y="66"/>
                    <a:pt x="130" y="65"/>
                  </a:cubicBezTo>
                  <a:cubicBezTo>
                    <a:pt x="130" y="65"/>
                    <a:pt x="133" y="56"/>
                    <a:pt x="131" y="50"/>
                  </a:cubicBezTo>
                  <a:cubicBezTo>
                    <a:pt x="0" y="19"/>
                    <a:pt x="0" y="19"/>
                    <a:pt x="0" y="19"/>
                  </a:cubicBezTo>
                  <a:cubicBezTo>
                    <a:pt x="129" y="43"/>
                    <a:pt x="129" y="43"/>
                    <a:pt x="129" y="43"/>
                  </a:cubicBezTo>
                  <a:cubicBezTo>
                    <a:pt x="129" y="42"/>
                    <a:pt x="129" y="41"/>
                    <a:pt x="130" y="40"/>
                  </a:cubicBezTo>
                  <a:cubicBezTo>
                    <a:pt x="68" y="24"/>
                    <a:pt x="68" y="24"/>
                    <a:pt x="68" y="24"/>
                  </a:cubicBezTo>
                  <a:cubicBezTo>
                    <a:pt x="132" y="38"/>
                    <a:pt x="132" y="38"/>
                    <a:pt x="132" y="38"/>
                  </a:cubicBezTo>
                  <a:cubicBezTo>
                    <a:pt x="133" y="36"/>
                    <a:pt x="134" y="33"/>
                    <a:pt x="134" y="32"/>
                  </a:cubicBezTo>
                  <a:cubicBezTo>
                    <a:pt x="2" y="0"/>
                    <a:pt x="2" y="0"/>
                    <a:pt x="2" y="0"/>
                  </a:cubicBezTo>
                  <a:cubicBezTo>
                    <a:pt x="132" y="25"/>
                    <a:pt x="132" y="25"/>
                    <a:pt x="132" y="25"/>
                  </a:cubicBezTo>
                  <a:cubicBezTo>
                    <a:pt x="135" y="23"/>
                    <a:pt x="145" y="22"/>
                    <a:pt x="147" y="12"/>
                  </a:cubicBezTo>
                  <a:cubicBezTo>
                    <a:pt x="146" y="11"/>
                    <a:pt x="139" y="9"/>
                    <a:pt x="129" y="6"/>
                  </a:cubicBezTo>
                  <a:cubicBezTo>
                    <a:pt x="139" y="9"/>
                    <a:pt x="146" y="10"/>
                    <a:pt x="147" y="12"/>
                  </a:cubicBezTo>
                  <a:cubicBezTo>
                    <a:pt x="148" y="11"/>
                    <a:pt x="148" y="10"/>
                    <a:pt x="148"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0" name="Freeform 169"/>
            <p:cNvSpPr>
              <a:spLocks/>
            </p:cNvSpPr>
            <p:nvPr/>
          </p:nvSpPr>
          <p:spPr bwMode="auto">
            <a:xfrm>
              <a:off x="3636932" y="4015590"/>
              <a:ext cx="267439" cy="258438"/>
            </a:xfrm>
            <a:custGeom>
              <a:avLst/>
              <a:gdLst>
                <a:gd name="T0" fmla="*/ 75 w 88"/>
                <a:gd name="T1" fmla="*/ 26 h 85"/>
                <a:gd name="T2" fmla="*/ 0 w 88"/>
                <a:gd name="T3" fmla="*/ 85 h 85"/>
                <a:gd name="T4" fmla="*/ 34 w 88"/>
                <a:gd name="T5" fmla="*/ 34 h 85"/>
                <a:gd name="T6" fmla="*/ 75 w 88"/>
                <a:gd name="T7" fmla="*/ 26 h 85"/>
              </a:gdLst>
              <a:ahLst/>
              <a:cxnLst>
                <a:cxn ang="0">
                  <a:pos x="T0" y="T1"/>
                </a:cxn>
                <a:cxn ang="0">
                  <a:pos x="T2" y="T3"/>
                </a:cxn>
                <a:cxn ang="0">
                  <a:pos x="T4" y="T5"/>
                </a:cxn>
                <a:cxn ang="0">
                  <a:pos x="T6" y="T7"/>
                </a:cxn>
              </a:cxnLst>
              <a:rect l="0" t="0" r="r" b="b"/>
              <a:pathLst>
                <a:path w="88" h="85">
                  <a:moveTo>
                    <a:pt x="75" y="26"/>
                  </a:moveTo>
                  <a:cubicBezTo>
                    <a:pt x="62" y="30"/>
                    <a:pt x="29" y="35"/>
                    <a:pt x="0" y="85"/>
                  </a:cubicBezTo>
                  <a:cubicBezTo>
                    <a:pt x="0" y="85"/>
                    <a:pt x="0" y="68"/>
                    <a:pt x="34" y="34"/>
                  </a:cubicBezTo>
                  <a:cubicBezTo>
                    <a:pt x="68" y="0"/>
                    <a:pt x="88" y="22"/>
                    <a:pt x="75"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1" name="Freeform 170"/>
            <p:cNvSpPr>
              <a:spLocks/>
            </p:cNvSpPr>
            <p:nvPr/>
          </p:nvSpPr>
          <p:spPr bwMode="auto">
            <a:xfrm>
              <a:off x="2946477" y="4688044"/>
              <a:ext cx="735456" cy="27001"/>
            </a:xfrm>
            <a:custGeom>
              <a:avLst/>
              <a:gdLst>
                <a:gd name="T0" fmla="*/ 242 w 242"/>
                <a:gd name="T1" fmla="*/ 6 h 9"/>
                <a:gd name="T2" fmla="*/ 242 w 242"/>
                <a:gd name="T3" fmla="*/ 9 h 9"/>
                <a:gd name="T4" fmla="*/ 0 w 242"/>
                <a:gd name="T5" fmla="*/ 9 h 9"/>
                <a:gd name="T6" fmla="*/ 242 w 242"/>
                <a:gd name="T7" fmla="*/ 6 h 9"/>
              </a:gdLst>
              <a:ahLst/>
              <a:cxnLst>
                <a:cxn ang="0">
                  <a:pos x="T0" y="T1"/>
                </a:cxn>
                <a:cxn ang="0">
                  <a:pos x="T2" y="T3"/>
                </a:cxn>
                <a:cxn ang="0">
                  <a:pos x="T4" y="T5"/>
                </a:cxn>
                <a:cxn ang="0">
                  <a:pos x="T6" y="T7"/>
                </a:cxn>
              </a:cxnLst>
              <a:rect l="0" t="0" r="r" b="b"/>
              <a:pathLst>
                <a:path w="242" h="9">
                  <a:moveTo>
                    <a:pt x="242" y="6"/>
                  </a:moveTo>
                  <a:cubicBezTo>
                    <a:pt x="242" y="9"/>
                    <a:pt x="242" y="9"/>
                    <a:pt x="242" y="9"/>
                  </a:cubicBezTo>
                  <a:cubicBezTo>
                    <a:pt x="0" y="9"/>
                    <a:pt x="0" y="9"/>
                    <a:pt x="0" y="9"/>
                  </a:cubicBezTo>
                  <a:cubicBezTo>
                    <a:pt x="58" y="0"/>
                    <a:pt x="242" y="6"/>
                    <a:pt x="242" y="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2" name="Freeform 171"/>
            <p:cNvSpPr>
              <a:spLocks/>
            </p:cNvSpPr>
            <p:nvPr/>
          </p:nvSpPr>
          <p:spPr bwMode="auto">
            <a:xfrm>
              <a:off x="3117484" y="4454035"/>
              <a:ext cx="205722" cy="38573"/>
            </a:xfrm>
            <a:custGeom>
              <a:avLst/>
              <a:gdLst>
                <a:gd name="T0" fmla="*/ 0 w 68"/>
                <a:gd name="T1" fmla="*/ 11 h 13"/>
                <a:gd name="T2" fmla="*/ 68 w 68"/>
                <a:gd name="T3" fmla="*/ 6 h 13"/>
                <a:gd name="T4" fmla="*/ 0 w 68"/>
                <a:gd name="T5" fmla="*/ 11 h 13"/>
              </a:gdLst>
              <a:ahLst/>
              <a:cxnLst>
                <a:cxn ang="0">
                  <a:pos x="T0" y="T1"/>
                </a:cxn>
                <a:cxn ang="0">
                  <a:pos x="T2" y="T3"/>
                </a:cxn>
                <a:cxn ang="0">
                  <a:pos x="T4" y="T5"/>
                </a:cxn>
              </a:cxnLst>
              <a:rect l="0" t="0" r="r" b="b"/>
              <a:pathLst>
                <a:path w="68" h="13">
                  <a:moveTo>
                    <a:pt x="0" y="11"/>
                  </a:moveTo>
                  <a:cubicBezTo>
                    <a:pt x="26" y="0"/>
                    <a:pt x="68" y="6"/>
                    <a:pt x="68" y="6"/>
                  </a:cubicBezTo>
                  <a:cubicBezTo>
                    <a:pt x="62" y="13"/>
                    <a:pt x="0" y="11"/>
                    <a:pt x="0" y="1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3" name="Freeform 172"/>
            <p:cNvSpPr>
              <a:spLocks/>
            </p:cNvSpPr>
            <p:nvPr/>
          </p:nvSpPr>
          <p:spPr bwMode="auto">
            <a:xfrm>
              <a:off x="3527642" y="3993732"/>
              <a:ext cx="100289" cy="186436"/>
            </a:xfrm>
            <a:custGeom>
              <a:avLst/>
              <a:gdLst>
                <a:gd name="T0" fmla="*/ 31 w 33"/>
                <a:gd name="T1" fmla="*/ 0 h 61"/>
                <a:gd name="T2" fmla="*/ 0 w 33"/>
                <a:gd name="T3" fmla="*/ 61 h 61"/>
                <a:gd name="T4" fmla="*/ 31 w 33"/>
                <a:gd name="T5" fmla="*/ 0 h 61"/>
              </a:gdLst>
              <a:ahLst/>
              <a:cxnLst>
                <a:cxn ang="0">
                  <a:pos x="T0" y="T1"/>
                </a:cxn>
                <a:cxn ang="0">
                  <a:pos x="T2" y="T3"/>
                </a:cxn>
                <a:cxn ang="0">
                  <a:pos x="T4" y="T5"/>
                </a:cxn>
              </a:cxnLst>
              <a:rect l="0" t="0" r="r" b="b"/>
              <a:pathLst>
                <a:path w="33" h="61">
                  <a:moveTo>
                    <a:pt x="31" y="0"/>
                  </a:moveTo>
                  <a:cubicBezTo>
                    <a:pt x="33" y="9"/>
                    <a:pt x="0" y="61"/>
                    <a:pt x="0" y="61"/>
                  </a:cubicBezTo>
                  <a:cubicBezTo>
                    <a:pt x="4" y="33"/>
                    <a:pt x="31" y="0"/>
                    <a:pt x="3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4" name="Freeform 173"/>
            <p:cNvSpPr>
              <a:spLocks/>
            </p:cNvSpPr>
            <p:nvPr/>
          </p:nvSpPr>
          <p:spPr bwMode="auto">
            <a:xfrm>
              <a:off x="3451782" y="3966731"/>
              <a:ext cx="100289" cy="185150"/>
            </a:xfrm>
            <a:custGeom>
              <a:avLst/>
              <a:gdLst>
                <a:gd name="T0" fmla="*/ 30 w 33"/>
                <a:gd name="T1" fmla="*/ 0 h 61"/>
                <a:gd name="T2" fmla="*/ 0 w 33"/>
                <a:gd name="T3" fmla="*/ 61 h 61"/>
                <a:gd name="T4" fmla="*/ 30 w 33"/>
                <a:gd name="T5" fmla="*/ 0 h 61"/>
              </a:gdLst>
              <a:ahLst/>
              <a:cxnLst>
                <a:cxn ang="0">
                  <a:pos x="T0" y="T1"/>
                </a:cxn>
                <a:cxn ang="0">
                  <a:pos x="T2" y="T3"/>
                </a:cxn>
                <a:cxn ang="0">
                  <a:pos x="T4" y="T5"/>
                </a:cxn>
              </a:cxnLst>
              <a:rect l="0" t="0" r="r" b="b"/>
              <a:pathLst>
                <a:path w="33" h="61">
                  <a:moveTo>
                    <a:pt x="30" y="0"/>
                  </a:moveTo>
                  <a:cubicBezTo>
                    <a:pt x="33" y="8"/>
                    <a:pt x="0" y="61"/>
                    <a:pt x="0" y="61"/>
                  </a:cubicBezTo>
                  <a:cubicBezTo>
                    <a:pt x="4" y="33"/>
                    <a:pt x="30" y="0"/>
                    <a:pt x="3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5" name="Freeform 174"/>
            <p:cNvSpPr>
              <a:spLocks/>
            </p:cNvSpPr>
            <p:nvPr/>
          </p:nvSpPr>
          <p:spPr bwMode="auto">
            <a:xfrm>
              <a:off x="2940048" y="4374318"/>
              <a:ext cx="398586" cy="33430"/>
            </a:xfrm>
            <a:custGeom>
              <a:avLst/>
              <a:gdLst>
                <a:gd name="T0" fmla="*/ 126 w 131"/>
                <a:gd name="T1" fmla="*/ 4 h 11"/>
                <a:gd name="T2" fmla="*/ 0 w 131"/>
                <a:gd name="T3" fmla="*/ 11 h 11"/>
                <a:gd name="T4" fmla="*/ 126 w 131"/>
                <a:gd name="T5" fmla="*/ 4 h 11"/>
              </a:gdLst>
              <a:ahLst/>
              <a:cxnLst>
                <a:cxn ang="0">
                  <a:pos x="T0" y="T1"/>
                </a:cxn>
                <a:cxn ang="0">
                  <a:pos x="T2" y="T3"/>
                </a:cxn>
                <a:cxn ang="0">
                  <a:pos x="T4" y="T5"/>
                </a:cxn>
              </a:cxnLst>
              <a:rect l="0" t="0" r="r" b="b"/>
              <a:pathLst>
                <a:path w="131" h="11">
                  <a:moveTo>
                    <a:pt x="126" y="4"/>
                  </a:moveTo>
                  <a:cubicBezTo>
                    <a:pt x="131" y="7"/>
                    <a:pt x="0" y="11"/>
                    <a:pt x="0" y="11"/>
                  </a:cubicBezTo>
                  <a:cubicBezTo>
                    <a:pt x="0" y="11"/>
                    <a:pt x="121" y="0"/>
                    <a:pt x="126" y="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6" name="Freeform 175"/>
            <p:cNvSpPr>
              <a:spLocks/>
            </p:cNvSpPr>
            <p:nvPr/>
          </p:nvSpPr>
          <p:spPr bwMode="auto">
            <a:xfrm>
              <a:off x="2879618" y="4243170"/>
              <a:ext cx="231437" cy="57859"/>
            </a:xfrm>
            <a:custGeom>
              <a:avLst/>
              <a:gdLst>
                <a:gd name="T0" fmla="*/ 60 w 76"/>
                <a:gd name="T1" fmla="*/ 17 h 19"/>
                <a:gd name="T2" fmla="*/ 57 w 76"/>
                <a:gd name="T3" fmla="*/ 10 h 19"/>
                <a:gd name="T4" fmla="*/ 0 w 76"/>
                <a:gd name="T5" fmla="*/ 6 h 19"/>
                <a:gd name="T6" fmla="*/ 76 w 76"/>
                <a:gd name="T7" fmla="*/ 10 h 19"/>
                <a:gd name="T8" fmla="*/ 60 w 76"/>
                <a:gd name="T9" fmla="*/ 17 h 19"/>
              </a:gdLst>
              <a:ahLst/>
              <a:cxnLst>
                <a:cxn ang="0">
                  <a:pos x="T0" y="T1"/>
                </a:cxn>
                <a:cxn ang="0">
                  <a:pos x="T2" y="T3"/>
                </a:cxn>
                <a:cxn ang="0">
                  <a:pos x="T4" y="T5"/>
                </a:cxn>
                <a:cxn ang="0">
                  <a:pos x="T6" y="T7"/>
                </a:cxn>
                <a:cxn ang="0">
                  <a:pos x="T8" y="T9"/>
                </a:cxn>
              </a:cxnLst>
              <a:rect l="0" t="0" r="r" b="b"/>
              <a:pathLst>
                <a:path w="76" h="19">
                  <a:moveTo>
                    <a:pt x="60" y="17"/>
                  </a:moveTo>
                  <a:cubicBezTo>
                    <a:pt x="60" y="17"/>
                    <a:pt x="68" y="9"/>
                    <a:pt x="57" y="10"/>
                  </a:cubicBezTo>
                  <a:cubicBezTo>
                    <a:pt x="46" y="10"/>
                    <a:pt x="0" y="6"/>
                    <a:pt x="0" y="6"/>
                  </a:cubicBezTo>
                  <a:cubicBezTo>
                    <a:pt x="0" y="6"/>
                    <a:pt x="75" y="0"/>
                    <a:pt x="76" y="10"/>
                  </a:cubicBezTo>
                  <a:cubicBezTo>
                    <a:pt x="76" y="19"/>
                    <a:pt x="60" y="17"/>
                    <a:pt x="60" y="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7" name="Freeform 176"/>
            <p:cNvSpPr>
              <a:spLocks noEditPoints="1"/>
            </p:cNvSpPr>
            <p:nvPr/>
          </p:nvSpPr>
          <p:spPr bwMode="auto">
            <a:xfrm>
              <a:off x="2340883" y="3617004"/>
              <a:ext cx="2169081" cy="1874642"/>
            </a:xfrm>
            <a:custGeom>
              <a:avLst/>
              <a:gdLst>
                <a:gd name="T0" fmla="*/ 27 w 713"/>
                <a:gd name="T1" fmla="*/ 260 h 616"/>
                <a:gd name="T2" fmla="*/ 136 w 713"/>
                <a:gd name="T3" fmla="*/ 455 h 616"/>
                <a:gd name="T4" fmla="*/ 191 w 713"/>
                <a:gd name="T5" fmla="*/ 470 h 616"/>
                <a:gd name="T6" fmla="*/ 513 w 713"/>
                <a:gd name="T7" fmla="*/ 527 h 616"/>
                <a:gd name="T8" fmla="*/ 493 w 713"/>
                <a:gd name="T9" fmla="*/ 383 h 616"/>
                <a:gd name="T10" fmla="*/ 497 w 713"/>
                <a:gd name="T11" fmla="*/ 316 h 616"/>
                <a:gd name="T12" fmla="*/ 680 w 713"/>
                <a:gd name="T13" fmla="*/ 200 h 616"/>
                <a:gd name="T14" fmla="*/ 197 w 713"/>
                <a:gd name="T15" fmla="*/ 156 h 616"/>
                <a:gd name="T16" fmla="*/ 212 w 713"/>
                <a:gd name="T17" fmla="*/ 189 h 616"/>
                <a:gd name="T18" fmla="*/ 215 w 713"/>
                <a:gd name="T19" fmla="*/ 158 h 616"/>
                <a:gd name="T20" fmla="*/ 461 w 713"/>
                <a:gd name="T21" fmla="*/ 279 h 616"/>
                <a:gd name="T22" fmla="*/ 13 w 713"/>
                <a:gd name="T23" fmla="*/ 185 h 616"/>
                <a:gd name="T24" fmla="*/ 208 w 713"/>
                <a:gd name="T25" fmla="*/ 169 h 616"/>
                <a:gd name="T26" fmla="*/ 469 w 713"/>
                <a:gd name="T27" fmla="*/ 414 h 616"/>
                <a:gd name="T28" fmla="*/ 274 w 713"/>
                <a:gd name="T29" fmla="*/ 476 h 616"/>
                <a:gd name="T30" fmla="*/ 427 w 713"/>
                <a:gd name="T31" fmla="*/ 461 h 616"/>
                <a:gd name="T32" fmla="*/ 361 w 713"/>
                <a:gd name="T33" fmla="*/ 485 h 616"/>
                <a:gd name="T34" fmla="*/ 402 w 713"/>
                <a:gd name="T35" fmla="*/ 471 h 616"/>
                <a:gd name="T36" fmla="*/ 393 w 713"/>
                <a:gd name="T37" fmla="*/ 481 h 616"/>
                <a:gd name="T38" fmla="*/ 431 w 713"/>
                <a:gd name="T39" fmla="*/ 490 h 616"/>
                <a:gd name="T40" fmla="*/ 419 w 713"/>
                <a:gd name="T41" fmla="*/ 493 h 616"/>
                <a:gd name="T42" fmla="*/ 462 w 713"/>
                <a:gd name="T43" fmla="*/ 492 h 616"/>
                <a:gd name="T44" fmla="*/ 314 w 713"/>
                <a:gd name="T45" fmla="*/ 464 h 616"/>
                <a:gd name="T46" fmla="*/ 322 w 713"/>
                <a:gd name="T47" fmla="*/ 488 h 616"/>
                <a:gd name="T48" fmla="*/ 388 w 713"/>
                <a:gd name="T49" fmla="*/ 502 h 616"/>
                <a:gd name="T50" fmla="*/ 261 w 713"/>
                <a:gd name="T51" fmla="*/ 489 h 616"/>
                <a:gd name="T52" fmla="*/ 434 w 713"/>
                <a:gd name="T53" fmla="*/ 445 h 616"/>
                <a:gd name="T54" fmla="*/ 63 w 713"/>
                <a:gd name="T55" fmla="*/ 287 h 616"/>
                <a:gd name="T56" fmla="*/ 168 w 713"/>
                <a:gd name="T57" fmla="*/ 377 h 616"/>
                <a:gd name="T58" fmla="*/ 84 w 713"/>
                <a:gd name="T59" fmla="*/ 318 h 616"/>
                <a:gd name="T60" fmla="*/ 467 w 713"/>
                <a:gd name="T61" fmla="*/ 437 h 616"/>
                <a:gd name="T62" fmla="*/ 476 w 713"/>
                <a:gd name="T63" fmla="*/ 444 h 616"/>
                <a:gd name="T64" fmla="*/ 144 w 713"/>
                <a:gd name="T65" fmla="*/ 373 h 616"/>
                <a:gd name="T66" fmla="*/ 147 w 713"/>
                <a:gd name="T67" fmla="*/ 344 h 616"/>
                <a:gd name="T68" fmla="*/ 509 w 713"/>
                <a:gd name="T69" fmla="*/ 236 h 616"/>
                <a:gd name="T70" fmla="*/ 483 w 713"/>
                <a:gd name="T71" fmla="*/ 295 h 616"/>
                <a:gd name="T72" fmla="*/ 484 w 713"/>
                <a:gd name="T73" fmla="*/ 310 h 616"/>
                <a:gd name="T74" fmla="*/ 479 w 713"/>
                <a:gd name="T75" fmla="*/ 331 h 616"/>
                <a:gd name="T76" fmla="*/ 475 w 713"/>
                <a:gd name="T77" fmla="*/ 335 h 616"/>
                <a:gd name="T78" fmla="*/ 502 w 713"/>
                <a:gd name="T79" fmla="*/ 294 h 616"/>
                <a:gd name="T80" fmla="*/ 528 w 713"/>
                <a:gd name="T81" fmla="*/ 261 h 616"/>
                <a:gd name="T82" fmla="*/ 463 w 713"/>
                <a:gd name="T83" fmla="*/ 317 h 616"/>
                <a:gd name="T84" fmla="*/ 488 w 713"/>
                <a:gd name="T85" fmla="*/ 285 h 616"/>
                <a:gd name="T86" fmla="*/ 532 w 713"/>
                <a:gd name="T87" fmla="*/ 220 h 616"/>
                <a:gd name="T88" fmla="*/ 468 w 713"/>
                <a:gd name="T89" fmla="*/ 353 h 616"/>
                <a:gd name="T90" fmla="*/ 428 w 713"/>
                <a:gd name="T91" fmla="*/ 300 h 616"/>
                <a:gd name="T92" fmla="*/ 486 w 713"/>
                <a:gd name="T93" fmla="*/ 258 h 616"/>
                <a:gd name="T94" fmla="*/ 581 w 713"/>
                <a:gd name="T95" fmla="*/ 230 h 616"/>
                <a:gd name="T96" fmla="*/ 487 w 713"/>
                <a:gd name="T97" fmla="*/ 347 h 616"/>
                <a:gd name="T98" fmla="*/ 611 w 713"/>
                <a:gd name="T99" fmla="*/ 165 h 616"/>
                <a:gd name="T100" fmla="*/ 496 w 713"/>
                <a:gd name="T101" fmla="*/ 245 h 616"/>
                <a:gd name="T102" fmla="*/ 495 w 713"/>
                <a:gd name="T103" fmla="*/ 368 h 616"/>
                <a:gd name="T104" fmla="*/ 504 w 713"/>
                <a:gd name="T105" fmla="*/ 554 h 616"/>
                <a:gd name="T106" fmla="*/ 244 w 713"/>
                <a:gd name="T107" fmla="*/ 463 h 616"/>
                <a:gd name="T108" fmla="*/ 161 w 713"/>
                <a:gd name="T109" fmla="*/ 474 h 616"/>
                <a:gd name="T110" fmla="*/ 52 w 713"/>
                <a:gd name="T111" fmla="*/ 332 h 616"/>
                <a:gd name="T112" fmla="*/ 66 w 713"/>
                <a:gd name="T113" fmla="*/ 339 h 616"/>
                <a:gd name="T114" fmla="*/ 420 w 713"/>
                <a:gd name="T115" fmla="*/ 404 h 616"/>
                <a:gd name="T116" fmla="*/ 422 w 713"/>
                <a:gd name="T117" fmla="*/ 436 h 616"/>
                <a:gd name="T118" fmla="*/ 92 w 713"/>
                <a:gd name="T119" fmla="*/ 381 h 616"/>
                <a:gd name="T120" fmla="*/ 46 w 713"/>
                <a:gd name="T121" fmla="*/ 291 h 616"/>
                <a:gd name="T122" fmla="*/ 37 w 713"/>
                <a:gd name="T123" fmla="*/ 248 h 616"/>
                <a:gd name="T124" fmla="*/ 191 w 713"/>
                <a:gd name="T125" fmla="*/ 365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3" h="616">
                  <a:moveTo>
                    <a:pt x="9" y="180"/>
                  </a:moveTo>
                  <a:cubicBezTo>
                    <a:pt x="8" y="181"/>
                    <a:pt x="8" y="181"/>
                    <a:pt x="8" y="181"/>
                  </a:cubicBezTo>
                  <a:cubicBezTo>
                    <a:pt x="7" y="183"/>
                    <a:pt x="7" y="183"/>
                    <a:pt x="7" y="183"/>
                  </a:cubicBezTo>
                  <a:cubicBezTo>
                    <a:pt x="7" y="183"/>
                    <a:pt x="8" y="184"/>
                    <a:pt x="9" y="184"/>
                  </a:cubicBezTo>
                  <a:cubicBezTo>
                    <a:pt x="9" y="187"/>
                    <a:pt x="10" y="188"/>
                    <a:pt x="11" y="189"/>
                  </a:cubicBezTo>
                  <a:cubicBezTo>
                    <a:pt x="11" y="190"/>
                    <a:pt x="11" y="190"/>
                    <a:pt x="12" y="191"/>
                  </a:cubicBezTo>
                  <a:cubicBezTo>
                    <a:pt x="14" y="193"/>
                    <a:pt x="17" y="195"/>
                    <a:pt x="20" y="197"/>
                  </a:cubicBezTo>
                  <a:cubicBezTo>
                    <a:pt x="23" y="200"/>
                    <a:pt x="26" y="202"/>
                    <a:pt x="30" y="205"/>
                  </a:cubicBezTo>
                  <a:cubicBezTo>
                    <a:pt x="30" y="208"/>
                    <a:pt x="30" y="208"/>
                    <a:pt x="30" y="208"/>
                  </a:cubicBezTo>
                  <a:cubicBezTo>
                    <a:pt x="30" y="216"/>
                    <a:pt x="31" y="224"/>
                    <a:pt x="32" y="232"/>
                  </a:cubicBezTo>
                  <a:cubicBezTo>
                    <a:pt x="31" y="227"/>
                    <a:pt x="30" y="221"/>
                    <a:pt x="29" y="215"/>
                  </a:cubicBezTo>
                  <a:cubicBezTo>
                    <a:pt x="27" y="215"/>
                    <a:pt x="27" y="215"/>
                    <a:pt x="27" y="215"/>
                  </a:cubicBezTo>
                  <a:cubicBezTo>
                    <a:pt x="27" y="217"/>
                    <a:pt x="27" y="219"/>
                    <a:pt x="27" y="221"/>
                  </a:cubicBezTo>
                  <a:cubicBezTo>
                    <a:pt x="27" y="223"/>
                    <a:pt x="27" y="226"/>
                    <a:pt x="27" y="228"/>
                  </a:cubicBezTo>
                  <a:cubicBezTo>
                    <a:pt x="27" y="231"/>
                    <a:pt x="27" y="233"/>
                    <a:pt x="27" y="235"/>
                  </a:cubicBezTo>
                  <a:cubicBezTo>
                    <a:pt x="29" y="235"/>
                    <a:pt x="29" y="235"/>
                    <a:pt x="29" y="235"/>
                  </a:cubicBezTo>
                  <a:cubicBezTo>
                    <a:pt x="29" y="234"/>
                    <a:pt x="29" y="232"/>
                    <a:pt x="29" y="230"/>
                  </a:cubicBezTo>
                  <a:cubicBezTo>
                    <a:pt x="31" y="236"/>
                    <a:pt x="32" y="242"/>
                    <a:pt x="34" y="248"/>
                  </a:cubicBezTo>
                  <a:cubicBezTo>
                    <a:pt x="32" y="248"/>
                    <a:pt x="30" y="247"/>
                    <a:pt x="28" y="247"/>
                  </a:cubicBezTo>
                  <a:cubicBezTo>
                    <a:pt x="28" y="249"/>
                    <a:pt x="28" y="249"/>
                    <a:pt x="28" y="249"/>
                  </a:cubicBezTo>
                  <a:cubicBezTo>
                    <a:pt x="44" y="253"/>
                    <a:pt x="60" y="262"/>
                    <a:pt x="76" y="274"/>
                  </a:cubicBezTo>
                  <a:cubicBezTo>
                    <a:pt x="74" y="274"/>
                    <a:pt x="71" y="273"/>
                    <a:pt x="69" y="273"/>
                  </a:cubicBezTo>
                  <a:cubicBezTo>
                    <a:pt x="69" y="275"/>
                    <a:pt x="69" y="275"/>
                    <a:pt x="69" y="275"/>
                  </a:cubicBezTo>
                  <a:cubicBezTo>
                    <a:pt x="73" y="276"/>
                    <a:pt x="78" y="278"/>
                    <a:pt x="82" y="280"/>
                  </a:cubicBezTo>
                  <a:cubicBezTo>
                    <a:pt x="84" y="281"/>
                    <a:pt x="85" y="282"/>
                    <a:pt x="87" y="283"/>
                  </a:cubicBezTo>
                  <a:cubicBezTo>
                    <a:pt x="98" y="294"/>
                    <a:pt x="109" y="305"/>
                    <a:pt x="119" y="315"/>
                  </a:cubicBezTo>
                  <a:cubicBezTo>
                    <a:pt x="100" y="299"/>
                    <a:pt x="78" y="285"/>
                    <a:pt x="60" y="273"/>
                  </a:cubicBezTo>
                  <a:cubicBezTo>
                    <a:pt x="57" y="271"/>
                    <a:pt x="57" y="271"/>
                    <a:pt x="57" y="271"/>
                  </a:cubicBezTo>
                  <a:cubicBezTo>
                    <a:pt x="58" y="275"/>
                    <a:pt x="58" y="275"/>
                    <a:pt x="58" y="275"/>
                  </a:cubicBezTo>
                  <a:cubicBezTo>
                    <a:pt x="58" y="275"/>
                    <a:pt x="58" y="275"/>
                    <a:pt x="59" y="275"/>
                  </a:cubicBezTo>
                  <a:cubicBezTo>
                    <a:pt x="58" y="275"/>
                    <a:pt x="57" y="274"/>
                    <a:pt x="56" y="274"/>
                  </a:cubicBezTo>
                  <a:cubicBezTo>
                    <a:pt x="56" y="272"/>
                    <a:pt x="56" y="272"/>
                    <a:pt x="56" y="272"/>
                  </a:cubicBezTo>
                  <a:cubicBezTo>
                    <a:pt x="55" y="272"/>
                    <a:pt x="55" y="272"/>
                    <a:pt x="54" y="272"/>
                  </a:cubicBezTo>
                  <a:cubicBezTo>
                    <a:pt x="47" y="268"/>
                    <a:pt x="40" y="264"/>
                    <a:pt x="35" y="261"/>
                  </a:cubicBezTo>
                  <a:cubicBezTo>
                    <a:pt x="34" y="262"/>
                    <a:pt x="34" y="262"/>
                    <a:pt x="34" y="262"/>
                  </a:cubicBezTo>
                  <a:cubicBezTo>
                    <a:pt x="33" y="261"/>
                    <a:pt x="33" y="261"/>
                    <a:pt x="32" y="260"/>
                  </a:cubicBezTo>
                  <a:cubicBezTo>
                    <a:pt x="31" y="260"/>
                    <a:pt x="29" y="260"/>
                    <a:pt x="28" y="261"/>
                  </a:cubicBezTo>
                  <a:cubicBezTo>
                    <a:pt x="28" y="261"/>
                    <a:pt x="28" y="261"/>
                    <a:pt x="27" y="260"/>
                  </a:cubicBezTo>
                  <a:cubicBezTo>
                    <a:pt x="25" y="259"/>
                    <a:pt x="23" y="261"/>
                    <a:pt x="22" y="263"/>
                  </a:cubicBezTo>
                  <a:cubicBezTo>
                    <a:pt x="21" y="262"/>
                    <a:pt x="19" y="261"/>
                    <a:pt x="17" y="260"/>
                  </a:cubicBezTo>
                  <a:cubicBezTo>
                    <a:pt x="13" y="259"/>
                    <a:pt x="10" y="264"/>
                    <a:pt x="13" y="266"/>
                  </a:cubicBezTo>
                  <a:cubicBezTo>
                    <a:pt x="16" y="268"/>
                    <a:pt x="18" y="270"/>
                    <a:pt x="20" y="272"/>
                  </a:cubicBezTo>
                  <a:cubicBezTo>
                    <a:pt x="20" y="272"/>
                    <a:pt x="20" y="272"/>
                    <a:pt x="20" y="272"/>
                  </a:cubicBezTo>
                  <a:cubicBezTo>
                    <a:pt x="21" y="273"/>
                    <a:pt x="22" y="273"/>
                    <a:pt x="22" y="273"/>
                  </a:cubicBezTo>
                  <a:cubicBezTo>
                    <a:pt x="23" y="273"/>
                    <a:pt x="23" y="273"/>
                    <a:pt x="24" y="274"/>
                  </a:cubicBezTo>
                  <a:cubicBezTo>
                    <a:pt x="24" y="274"/>
                    <a:pt x="24" y="274"/>
                    <a:pt x="24" y="274"/>
                  </a:cubicBezTo>
                  <a:cubicBezTo>
                    <a:pt x="24" y="275"/>
                    <a:pt x="24" y="275"/>
                    <a:pt x="24" y="275"/>
                  </a:cubicBezTo>
                  <a:cubicBezTo>
                    <a:pt x="24" y="275"/>
                    <a:pt x="24" y="275"/>
                    <a:pt x="24" y="275"/>
                  </a:cubicBezTo>
                  <a:cubicBezTo>
                    <a:pt x="23" y="275"/>
                    <a:pt x="23" y="275"/>
                    <a:pt x="23" y="276"/>
                  </a:cubicBezTo>
                  <a:cubicBezTo>
                    <a:pt x="22" y="276"/>
                    <a:pt x="21" y="277"/>
                    <a:pt x="21" y="277"/>
                  </a:cubicBezTo>
                  <a:cubicBezTo>
                    <a:pt x="20" y="278"/>
                    <a:pt x="20" y="278"/>
                    <a:pt x="20" y="278"/>
                  </a:cubicBezTo>
                  <a:cubicBezTo>
                    <a:pt x="21" y="279"/>
                    <a:pt x="21" y="279"/>
                    <a:pt x="21" y="279"/>
                  </a:cubicBezTo>
                  <a:cubicBezTo>
                    <a:pt x="24" y="283"/>
                    <a:pt x="28" y="287"/>
                    <a:pt x="32" y="290"/>
                  </a:cubicBezTo>
                  <a:cubicBezTo>
                    <a:pt x="28" y="289"/>
                    <a:pt x="25" y="288"/>
                    <a:pt x="23" y="287"/>
                  </a:cubicBezTo>
                  <a:cubicBezTo>
                    <a:pt x="21" y="290"/>
                    <a:pt x="21" y="290"/>
                    <a:pt x="21" y="290"/>
                  </a:cubicBezTo>
                  <a:cubicBezTo>
                    <a:pt x="29" y="296"/>
                    <a:pt x="37" y="303"/>
                    <a:pt x="45" y="309"/>
                  </a:cubicBezTo>
                  <a:cubicBezTo>
                    <a:pt x="45" y="313"/>
                    <a:pt x="45" y="321"/>
                    <a:pt x="47" y="329"/>
                  </a:cubicBezTo>
                  <a:cubicBezTo>
                    <a:pt x="46" y="326"/>
                    <a:pt x="45" y="324"/>
                    <a:pt x="44" y="322"/>
                  </a:cubicBezTo>
                  <a:cubicBezTo>
                    <a:pt x="42" y="323"/>
                    <a:pt x="42" y="323"/>
                    <a:pt x="42" y="323"/>
                  </a:cubicBezTo>
                  <a:cubicBezTo>
                    <a:pt x="42" y="323"/>
                    <a:pt x="42" y="324"/>
                    <a:pt x="42" y="324"/>
                  </a:cubicBezTo>
                  <a:cubicBezTo>
                    <a:pt x="42" y="331"/>
                    <a:pt x="44" y="338"/>
                    <a:pt x="46" y="344"/>
                  </a:cubicBezTo>
                  <a:cubicBezTo>
                    <a:pt x="45" y="349"/>
                    <a:pt x="44" y="353"/>
                    <a:pt x="44" y="357"/>
                  </a:cubicBezTo>
                  <a:cubicBezTo>
                    <a:pt x="44" y="363"/>
                    <a:pt x="45" y="369"/>
                    <a:pt x="47" y="374"/>
                  </a:cubicBezTo>
                  <a:cubicBezTo>
                    <a:pt x="49" y="377"/>
                    <a:pt x="49" y="377"/>
                    <a:pt x="49" y="377"/>
                  </a:cubicBezTo>
                  <a:cubicBezTo>
                    <a:pt x="50" y="374"/>
                    <a:pt x="50" y="374"/>
                    <a:pt x="50" y="374"/>
                  </a:cubicBezTo>
                  <a:cubicBezTo>
                    <a:pt x="51" y="370"/>
                    <a:pt x="52" y="366"/>
                    <a:pt x="52" y="362"/>
                  </a:cubicBezTo>
                  <a:cubicBezTo>
                    <a:pt x="58" y="374"/>
                    <a:pt x="67" y="384"/>
                    <a:pt x="76" y="395"/>
                  </a:cubicBezTo>
                  <a:cubicBezTo>
                    <a:pt x="84" y="402"/>
                    <a:pt x="92" y="410"/>
                    <a:pt x="100" y="417"/>
                  </a:cubicBezTo>
                  <a:cubicBezTo>
                    <a:pt x="96" y="416"/>
                    <a:pt x="93" y="415"/>
                    <a:pt x="90" y="415"/>
                  </a:cubicBezTo>
                  <a:cubicBezTo>
                    <a:pt x="89" y="415"/>
                    <a:pt x="88" y="415"/>
                    <a:pt x="87" y="416"/>
                  </a:cubicBezTo>
                  <a:cubicBezTo>
                    <a:pt x="87" y="418"/>
                    <a:pt x="87" y="418"/>
                    <a:pt x="87" y="418"/>
                  </a:cubicBezTo>
                  <a:cubicBezTo>
                    <a:pt x="88" y="418"/>
                    <a:pt x="89" y="418"/>
                    <a:pt x="90" y="418"/>
                  </a:cubicBezTo>
                  <a:cubicBezTo>
                    <a:pt x="94" y="418"/>
                    <a:pt x="100" y="420"/>
                    <a:pt x="105" y="423"/>
                  </a:cubicBezTo>
                  <a:cubicBezTo>
                    <a:pt x="110" y="428"/>
                    <a:pt x="115" y="433"/>
                    <a:pt x="119" y="438"/>
                  </a:cubicBezTo>
                  <a:cubicBezTo>
                    <a:pt x="120" y="438"/>
                    <a:pt x="120" y="438"/>
                    <a:pt x="120" y="438"/>
                  </a:cubicBezTo>
                  <a:cubicBezTo>
                    <a:pt x="125" y="443"/>
                    <a:pt x="131" y="449"/>
                    <a:pt x="136" y="455"/>
                  </a:cubicBezTo>
                  <a:cubicBezTo>
                    <a:pt x="130" y="450"/>
                    <a:pt x="124" y="446"/>
                    <a:pt x="118" y="441"/>
                  </a:cubicBezTo>
                  <a:cubicBezTo>
                    <a:pt x="117" y="443"/>
                    <a:pt x="117" y="443"/>
                    <a:pt x="117" y="443"/>
                  </a:cubicBezTo>
                  <a:cubicBezTo>
                    <a:pt x="125" y="450"/>
                    <a:pt x="134" y="456"/>
                    <a:pt x="142" y="462"/>
                  </a:cubicBezTo>
                  <a:cubicBezTo>
                    <a:pt x="135" y="464"/>
                    <a:pt x="130" y="466"/>
                    <a:pt x="127" y="467"/>
                  </a:cubicBezTo>
                  <a:cubicBezTo>
                    <a:pt x="124" y="464"/>
                    <a:pt x="121" y="463"/>
                    <a:pt x="121" y="463"/>
                  </a:cubicBezTo>
                  <a:cubicBezTo>
                    <a:pt x="122" y="464"/>
                    <a:pt x="123" y="466"/>
                    <a:pt x="125" y="468"/>
                  </a:cubicBezTo>
                  <a:cubicBezTo>
                    <a:pt x="125" y="468"/>
                    <a:pt x="125" y="468"/>
                    <a:pt x="125" y="468"/>
                  </a:cubicBezTo>
                  <a:cubicBezTo>
                    <a:pt x="125" y="468"/>
                    <a:pt x="125" y="468"/>
                    <a:pt x="125" y="468"/>
                  </a:cubicBezTo>
                  <a:cubicBezTo>
                    <a:pt x="142" y="489"/>
                    <a:pt x="211" y="545"/>
                    <a:pt x="211" y="545"/>
                  </a:cubicBezTo>
                  <a:cubicBezTo>
                    <a:pt x="211" y="529"/>
                    <a:pt x="147" y="481"/>
                    <a:pt x="127" y="467"/>
                  </a:cubicBezTo>
                  <a:cubicBezTo>
                    <a:pt x="132" y="466"/>
                    <a:pt x="137" y="465"/>
                    <a:pt x="144" y="464"/>
                  </a:cubicBezTo>
                  <a:cubicBezTo>
                    <a:pt x="145" y="465"/>
                    <a:pt x="147" y="466"/>
                    <a:pt x="148" y="467"/>
                  </a:cubicBezTo>
                  <a:cubicBezTo>
                    <a:pt x="150" y="469"/>
                    <a:pt x="152" y="471"/>
                    <a:pt x="154" y="473"/>
                  </a:cubicBezTo>
                  <a:cubicBezTo>
                    <a:pt x="153" y="473"/>
                    <a:pt x="151" y="472"/>
                    <a:pt x="150" y="472"/>
                  </a:cubicBezTo>
                  <a:cubicBezTo>
                    <a:pt x="149" y="471"/>
                    <a:pt x="148" y="469"/>
                    <a:pt x="147" y="467"/>
                  </a:cubicBezTo>
                  <a:cubicBezTo>
                    <a:pt x="145" y="469"/>
                    <a:pt x="145" y="469"/>
                    <a:pt x="145" y="469"/>
                  </a:cubicBezTo>
                  <a:cubicBezTo>
                    <a:pt x="146" y="471"/>
                    <a:pt x="147" y="473"/>
                    <a:pt x="149" y="474"/>
                  </a:cubicBezTo>
                  <a:cubicBezTo>
                    <a:pt x="151" y="475"/>
                    <a:pt x="152" y="476"/>
                    <a:pt x="154" y="476"/>
                  </a:cubicBezTo>
                  <a:cubicBezTo>
                    <a:pt x="155" y="476"/>
                    <a:pt x="156" y="475"/>
                    <a:pt x="157" y="475"/>
                  </a:cubicBezTo>
                  <a:cubicBezTo>
                    <a:pt x="158" y="475"/>
                    <a:pt x="158" y="475"/>
                    <a:pt x="158" y="475"/>
                  </a:cubicBezTo>
                  <a:cubicBezTo>
                    <a:pt x="171" y="486"/>
                    <a:pt x="184" y="498"/>
                    <a:pt x="196" y="510"/>
                  </a:cubicBezTo>
                  <a:cubicBezTo>
                    <a:pt x="198" y="508"/>
                    <a:pt x="198" y="508"/>
                    <a:pt x="198" y="508"/>
                  </a:cubicBezTo>
                  <a:cubicBezTo>
                    <a:pt x="191" y="501"/>
                    <a:pt x="184" y="495"/>
                    <a:pt x="177" y="488"/>
                  </a:cubicBezTo>
                  <a:cubicBezTo>
                    <a:pt x="177" y="488"/>
                    <a:pt x="177" y="488"/>
                    <a:pt x="177" y="488"/>
                  </a:cubicBezTo>
                  <a:cubicBezTo>
                    <a:pt x="171" y="482"/>
                    <a:pt x="163" y="473"/>
                    <a:pt x="153" y="462"/>
                  </a:cubicBezTo>
                  <a:cubicBezTo>
                    <a:pt x="154" y="462"/>
                    <a:pt x="155" y="462"/>
                    <a:pt x="156" y="462"/>
                  </a:cubicBezTo>
                  <a:cubicBezTo>
                    <a:pt x="171" y="475"/>
                    <a:pt x="198" y="501"/>
                    <a:pt x="201" y="509"/>
                  </a:cubicBezTo>
                  <a:cubicBezTo>
                    <a:pt x="201" y="509"/>
                    <a:pt x="200" y="490"/>
                    <a:pt x="159" y="462"/>
                  </a:cubicBezTo>
                  <a:cubicBezTo>
                    <a:pt x="162" y="461"/>
                    <a:pt x="166" y="461"/>
                    <a:pt x="169" y="461"/>
                  </a:cubicBezTo>
                  <a:cubicBezTo>
                    <a:pt x="169" y="462"/>
                    <a:pt x="170" y="463"/>
                    <a:pt x="170" y="463"/>
                  </a:cubicBezTo>
                  <a:cubicBezTo>
                    <a:pt x="173" y="463"/>
                    <a:pt x="173" y="463"/>
                    <a:pt x="173" y="463"/>
                  </a:cubicBezTo>
                  <a:cubicBezTo>
                    <a:pt x="172" y="462"/>
                    <a:pt x="172" y="461"/>
                    <a:pt x="172" y="460"/>
                  </a:cubicBezTo>
                  <a:cubicBezTo>
                    <a:pt x="176" y="460"/>
                    <a:pt x="181" y="460"/>
                    <a:pt x="185" y="460"/>
                  </a:cubicBezTo>
                  <a:cubicBezTo>
                    <a:pt x="186" y="461"/>
                    <a:pt x="187" y="463"/>
                    <a:pt x="188" y="465"/>
                  </a:cubicBezTo>
                  <a:cubicBezTo>
                    <a:pt x="184" y="466"/>
                    <a:pt x="180" y="467"/>
                    <a:pt x="176" y="469"/>
                  </a:cubicBezTo>
                  <a:cubicBezTo>
                    <a:pt x="177" y="472"/>
                    <a:pt x="177" y="472"/>
                    <a:pt x="177" y="472"/>
                  </a:cubicBezTo>
                  <a:cubicBezTo>
                    <a:pt x="181" y="470"/>
                    <a:pt x="185" y="468"/>
                    <a:pt x="189" y="467"/>
                  </a:cubicBezTo>
                  <a:cubicBezTo>
                    <a:pt x="190" y="468"/>
                    <a:pt x="190" y="469"/>
                    <a:pt x="191" y="470"/>
                  </a:cubicBezTo>
                  <a:cubicBezTo>
                    <a:pt x="190" y="470"/>
                    <a:pt x="190" y="469"/>
                    <a:pt x="190" y="469"/>
                  </a:cubicBezTo>
                  <a:cubicBezTo>
                    <a:pt x="189" y="472"/>
                    <a:pt x="189" y="472"/>
                    <a:pt x="189" y="472"/>
                  </a:cubicBezTo>
                  <a:cubicBezTo>
                    <a:pt x="190" y="472"/>
                    <a:pt x="191" y="473"/>
                    <a:pt x="193" y="473"/>
                  </a:cubicBezTo>
                  <a:cubicBezTo>
                    <a:pt x="198" y="480"/>
                    <a:pt x="204" y="486"/>
                    <a:pt x="211" y="487"/>
                  </a:cubicBezTo>
                  <a:cubicBezTo>
                    <a:pt x="225" y="489"/>
                    <a:pt x="413" y="518"/>
                    <a:pt x="474" y="531"/>
                  </a:cubicBezTo>
                  <a:cubicBezTo>
                    <a:pt x="469" y="530"/>
                    <a:pt x="464" y="528"/>
                    <a:pt x="458" y="527"/>
                  </a:cubicBezTo>
                  <a:cubicBezTo>
                    <a:pt x="459" y="526"/>
                    <a:pt x="459" y="526"/>
                    <a:pt x="459" y="526"/>
                  </a:cubicBezTo>
                  <a:cubicBezTo>
                    <a:pt x="459" y="526"/>
                    <a:pt x="459" y="526"/>
                    <a:pt x="459" y="526"/>
                  </a:cubicBezTo>
                  <a:cubicBezTo>
                    <a:pt x="469" y="527"/>
                    <a:pt x="480" y="528"/>
                    <a:pt x="490" y="528"/>
                  </a:cubicBezTo>
                  <a:cubicBezTo>
                    <a:pt x="493" y="529"/>
                    <a:pt x="496" y="529"/>
                    <a:pt x="499" y="530"/>
                  </a:cubicBezTo>
                  <a:cubicBezTo>
                    <a:pt x="505" y="536"/>
                    <a:pt x="509" y="540"/>
                    <a:pt x="510" y="542"/>
                  </a:cubicBezTo>
                  <a:cubicBezTo>
                    <a:pt x="510" y="545"/>
                    <a:pt x="508" y="548"/>
                    <a:pt x="507" y="551"/>
                  </a:cubicBezTo>
                  <a:cubicBezTo>
                    <a:pt x="507" y="549"/>
                    <a:pt x="507" y="547"/>
                    <a:pt x="507" y="545"/>
                  </a:cubicBezTo>
                  <a:cubicBezTo>
                    <a:pt x="505" y="545"/>
                    <a:pt x="505" y="545"/>
                    <a:pt x="505" y="545"/>
                  </a:cubicBezTo>
                  <a:cubicBezTo>
                    <a:pt x="503" y="549"/>
                    <a:pt x="501" y="555"/>
                    <a:pt x="499" y="561"/>
                  </a:cubicBezTo>
                  <a:cubicBezTo>
                    <a:pt x="499" y="563"/>
                    <a:pt x="498" y="566"/>
                    <a:pt x="498" y="569"/>
                  </a:cubicBezTo>
                  <a:cubicBezTo>
                    <a:pt x="495" y="573"/>
                    <a:pt x="493" y="578"/>
                    <a:pt x="492" y="583"/>
                  </a:cubicBezTo>
                  <a:cubicBezTo>
                    <a:pt x="494" y="584"/>
                    <a:pt x="494" y="584"/>
                    <a:pt x="494" y="584"/>
                  </a:cubicBezTo>
                  <a:cubicBezTo>
                    <a:pt x="494" y="584"/>
                    <a:pt x="494" y="583"/>
                    <a:pt x="494" y="583"/>
                  </a:cubicBezTo>
                  <a:cubicBezTo>
                    <a:pt x="497" y="584"/>
                    <a:pt x="497" y="584"/>
                    <a:pt x="497" y="584"/>
                  </a:cubicBezTo>
                  <a:cubicBezTo>
                    <a:pt x="497" y="583"/>
                    <a:pt x="497" y="583"/>
                    <a:pt x="497" y="583"/>
                  </a:cubicBezTo>
                  <a:cubicBezTo>
                    <a:pt x="498" y="588"/>
                    <a:pt x="499" y="593"/>
                    <a:pt x="501" y="598"/>
                  </a:cubicBezTo>
                  <a:cubicBezTo>
                    <a:pt x="432" y="577"/>
                    <a:pt x="312" y="559"/>
                    <a:pt x="264" y="552"/>
                  </a:cubicBezTo>
                  <a:cubicBezTo>
                    <a:pt x="337" y="565"/>
                    <a:pt x="545" y="616"/>
                    <a:pt x="545" y="616"/>
                  </a:cubicBezTo>
                  <a:cubicBezTo>
                    <a:pt x="537" y="610"/>
                    <a:pt x="523" y="605"/>
                    <a:pt x="505" y="599"/>
                  </a:cubicBezTo>
                  <a:cubicBezTo>
                    <a:pt x="506" y="598"/>
                    <a:pt x="507" y="598"/>
                    <a:pt x="508" y="597"/>
                  </a:cubicBezTo>
                  <a:cubicBezTo>
                    <a:pt x="508" y="600"/>
                    <a:pt x="508" y="600"/>
                    <a:pt x="508" y="600"/>
                  </a:cubicBezTo>
                  <a:cubicBezTo>
                    <a:pt x="510" y="596"/>
                    <a:pt x="510" y="596"/>
                    <a:pt x="510" y="596"/>
                  </a:cubicBezTo>
                  <a:cubicBezTo>
                    <a:pt x="510" y="595"/>
                    <a:pt x="510" y="594"/>
                    <a:pt x="510" y="593"/>
                  </a:cubicBezTo>
                  <a:cubicBezTo>
                    <a:pt x="520" y="578"/>
                    <a:pt x="522" y="546"/>
                    <a:pt x="522" y="540"/>
                  </a:cubicBezTo>
                  <a:cubicBezTo>
                    <a:pt x="522" y="539"/>
                    <a:pt x="520" y="536"/>
                    <a:pt x="517" y="532"/>
                  </a:cubicBezTo>
                  <a:cubicBezTo>
                    <a:pt x="520" y="533"/>
                    <a:pt x="524" y="533"/>
                    <a:pt x="528" y="533"/>
                  </a:cubicBezTo>
                  <a:cubicBezTo>
                    <a:pt x="528" y="531"/>
                    <a:pt x="528" y="531"/>
                    <a:pt x="528" y="531"/>
                  </a:cubicBezTo>
                  <a:cubicBezTo>
                    <a:pt x="523" y="530"/>
                    <a:pt x="518" y="529"/>
                    <a:pt x="513" y="528"/>
                  </a:cubicBezTo>
                  <a:cubicBezTo>
                    <a:pt x="513" y="528"/>
                    <a:pt x="513" y="527"/>
                    <a:pt x="513" y="527"/>
                  </a:cubicBezTo>
                  <a:cubicBezTo>
                    <a:pt x="513" y="527"/>
                    <a:pt x="513" y="527"/>
                    <a:pt x="513" y="527"/>
                  </a:cubicBezTo>
                  <a:cubicBezTo>
                    <a:pt x="513" y="527"/>
                    <a:pt x="513" y="527"/>
                    <a:pt x="513" y="527"/>
                  </a:cubicBezTo>
                  <a:cubicBezTo>
                    <a:pt x="513" y="527"/>
                    <a:pt x="513" y="527"/>
                    <a:pt x="513" y="527"/>
                  </a:cubicBezTo>
                  <a:cubicBezTo>
                    <a:pt x="512" y="522"/>
                    <a:pt x="509" y="518"/>
                    <a:pt x="506" y="514"/>
                  </a:cubicBezTo>
                  <a:cubicBezTo>
                    <a:pt x="507" y="515"/>
                    <a:pt x="508" y="515"/>
                    <a:pt x="508" y="515"/>
                  </a:cubicBezTo>
                  <a:cubicBezTo>
                    <a:pt x="509" y="513"/>
                    <a:pt x="509" y="513"/>
                    <a:pt x="509" y="513"/>
                  </a:cubicBezTo>
                  <a:cubicBezTo>
                    <a:pt x="507" y="512"/>
                    <a:pt x="506" y="511"/>
                    <a:pt x="504" y="511"/>
                  </a:cubicBezTo>
                  <a:cubicBezTo>
                    <a:pt x="504" y="510"/>
                    <a:pt x="504" y="510"/>
                    <a:pt x="504" y="510"/>
                  </a:cubicBezTo>
                  <a:cubicBezTo>
                    <a:pt x="501" y="508"/>
                    <a:pt x="497" y="505"/>
                    <a:pt x="494" y="502"/>
                  </a:cubicBezTo>
                  <a:cubicBezTo>
                    <a:pt x="489" y="497"/>
                    <a:pt x="483" y="493"/>
                    <a:pt x="477" y="490"/>
                  </a:cubicBezTo>
                  <a:cubicBezTo>
                    <a:pt x="473" y="487"/>
                    <a:pt x="469" y="485"/>
                    <a:pt x="466" y="482"/>
                  </a:cubicBezTo>
                  <a:cubicBezTo>
                    <a:pt x="463" y="480"/>
                    <a:pt x="460" y="477"/>
                    <a:pt x="457" y="474"/>
                  </a:cubicBezTo>
                  <a:cubicBezTo>
                    <a:pt x="456" y="473"/>
                    <a:pt x="455" y="472"/>
                    <a:pt x="454" y="471"/>
                  </a:cubicBezTo>
                  <a:cubicBezTo>
                    <a:pt x="452" y="469"/>
                    <a:pt x="449" y="466"/>
                    <a:pt x="448" y="464"/>
                  </a:cubicBezTo>
                  <a:cubicBezTo>
                    <a:pt x="451" y="465"/>
                    <a:pt x="454" y="465"/>
                    <a:pt x="458" y="465"/>
                  </a:cubicBezTo>
                  <a:cubicBezTo>
                    <a:pt x="458" y="468"/>
                    <a:pt x="459" y="470"/>
                    <a:pt x="460" y="472"/>
                  </a:cubicBezTo>
                  <a:cubicBezTo>
                    <a:pt x="463" y="476"/>
                    <a:pt x="467" y="479"/>
                    <a:pt x="473" y="479"/>
                  </a:cubicBezTo>
                  <a:cubicBezTo>
                    <a:pt x="475" y="479"/>
                    <a:pt x="478" y="478"/>
                    <a:pt x="481" y="477"/>
                  </a:cubicBezTo>
                  <a:cubicBezTo>
                    <a:pt x="480" y="475"/>
                    <a:pt x="480" y="475"/>
                    <a:pt x="480" y="475"/>
                  </a:cubicBezTo>
                  <a:cubicBezTo>
                    <a:pt x="477" y="476"/>
                    <a:pt x="475" y="476"/>
                    <a:pt x="473" y="476"/>
                  </a:cubicBezTo>
                  <a:cubicBezTo>
                    <a:pt x="468" y="476"/>
                    <a:pt x="465" y="474"/>
                    <a:pt x="462" y="470"/>
                  </a:cubicBezTo>
                  <a:cubicBezTo>
                    <a:pt x="462" y="469"/>
                    <a:pt x="461" y="467"/>
                    <a:pt x="460" y="465"/>
                  </a:cubicBezTo>
                  <a:cubicBezTo>
                    <a:pt x="464" y="466"/>
                    <a:pt x="468" y="466"/>
                    <a:pt x="472" y="466"/>
                  </a:cubicBezTo>
                  <a:cubicBezTo>
                    <a:pt x="473" y="466"/>
                    <a:pt x="473" y="466"/>
                    <a:pt x="473" y="466"/>
                  </a:cubicBezTo>
                  <a:cubicBezTo>
                    <a:pt x="472" y="469"/>
                    <a:pt x="472" y="469"/>
                    <a:pt x="472" y="469"/>
                  </a:cubicBezTo>
                  <a:cubicBezTo>
                    <a:pt x="475" y="466"/>
                    <a:pt x="475" y="466"/>
                    <a:pt x="475" y="466"/>
                  </a:cubicBezTo>
                  <a:cubicBezTo>
                    <a:pt x="484" y="457"/>
                    <a:pt x="491" y="443"/>
                    <a:pt x="491" y="429"/>
                  </a:cubicBezTo>
                  <a:cubicBezTo>
                    <a:pt x="491" y="426"/>
                    <a:pt x="490" y="423"/>
                    <a:pt x="489" y="420"/>
                  </a:cubicBezTo>
                  <a:cubicBezTo>
                    <a:pt x="488" y="412"/>
                    <a:pt x="485" y="404"/>
                    <a:pt x="483" y="399"/>
                  </a:cubicBezTo>
                  <a:cubicBezTo>
                    <a:pt x="483" y="399"/>
                    <a:pt x="483" y="399"/>
                    <a:pt x="483" y="399"/>
                  </a:cubicBezTo>
                  <a:cubicBezTo>
                    <a:pt x="484" y="397"/>
                    <a:pt x="484" y="395"/>
                    <a:pt x="483" y="394"/>
                  </a:cubicBezTo>
                  <a:cubicBezTo>
                    <a:pt x="479" y="390"/>
                    <a:pt x="475" y="387"/>
                    <a:pt x="472" y="384"/>
                  </a:cubicBezTo>
                  <a:cubicBezTo>
                    <a:pt x="472" y="384"/>
                    <a:pt x="472" y="383"/>
                    <a:pt x="472" y="383"/>
                  </a:cubicBezTo>
                  <a:cubicBezTo>
                    <a:pt x="476" y="383"/>
                    <a:pt x="478" y="383"/>
                    <a:pt x="479" y="383"/>
                  </a:cubicBezTo>
                  <a:cubicBezTo>
                    <a:pt x="480" y="383"/>
                    <a:pt x="481" y="383"/>
                    <a:pt x="481" y="383"/>
                  </a:cubicBezTo>
                  <a:cubicBezTo>
                    <a:pt x="481" y="385"/>
                    <a:pt x="482" y="387"/>
                    <a:pt x="482" y="388"/>
                  </a:cubicBezTo>
                  <a:cubicBezTo>
                    <a:pt x="483" y="392"/>
                    <a:pt x="483" y="392"/>
                    <a:pt x="483" y="392"/>
                  </a:cubicBezTo>
                  <a:cubicBezTo>
                    <a:pt x="484" y="388"/>
                    <a:pt x="484" y="388"/>
                    <a:pt x="484" y="388"/>
                  </a:cubicBezTo>
                  <a:cubicBezTo>
                    <a:pt x="485" y="386"/>
                    <a:pt x="486" y="383"/>
                    <a:pt x="486" y="380"/>
                  </a:cubicBezTo>
                  <a:cubicBezTo>
                    <a:pt x="487" y="380"/>
                    <a:pt x="487" y="380"/>
                    <a:pt x="487" y="380"/>
                  </a:cubicBezTo>
                  <a:cubicBezTo>
                    <a:pt x="489" y="381"/>
                    <a:pt x="491" y="382"/>
                    <a:pt x="493" y="383"/>
                  </a:cubicBezTo>
                  <a:cubicBezTo>
                    <a:pt x="493" y="385"/>
                    <a:pt x="493" y="385"/>
                    <a:pt x="493" y="385"/>
                  </a:cubicBezTo>
                  <a:cubicBezTo>
                    <a:pt x="494" y="385"/>
                    <a:pt x="495" y="385"/>
                    <a:pt x="496" y="386"/>
                  </a:cubicBezTo>
                  <a:cubicBezTo>
                    <a:pt x="497" y="386"/>
                    <a:pt x="497" y="386"/>
                    <a:pt x="498" y="386"/>
                  </a:cubicBezTo>
                  <a:cubicBezTo>
                    <a:pt x="498" y="386"/>
                    <a:pt x="498" y="386"/>
                    <a:pt x="498" y="386"/>
                  </a:cubicBezTo>
                  <a:cubicBezTo>
                    <a:pt x="498" y="386"/>
                    <a:pt x="499" y="386"/>
                    <a:pt x="499" y="385"/>
                  </a:cubicBezTo>
                  <a:cubicBezTo>
                    <a:pt x="499" y="385"/>
                    <a:pt x="499" y="385"/>
                    <a:pt x="499" y="384"/>
                  </a:cubicBezTo>
                  <a:cubicBezTo>
                    <a:pt x="499" y="384"/>
                    <a:pt x="499" y="384"/>
                    <a:pt x="499" y="384"/>
                  </a:cubicBezTo>
                  <a:cubicBezTo>
                    <a:pt x="499" y="383"/>
                    <a:pt x="499" y="383"/>
                    <a:pt x="499" y="383"/>
                  </a:cubicBezTo>
                  <a:cubicBezTo>
                    <a:pt x="499" y="383"/>
                    <a:pt x="498" y="383"/>
                    <a:pt x="498" y="383"/>
                  </a:cubicBezTo>
                  <a:cubicBezTo>
                    <a:pt x="498" y="382"/>
                    <a:pt x="497" y="382"/>
                    <a:pt x="496" y="382"/>
                  </a:cubicBezTo>
                  <a:cubicBezTo>
                    <a:pt x="496" y="382"/>
                    <a:pt x="496" y="382"/>
                    <a:pt x="496" y="382"/>
                  </a:cubicBezTo>
                  <a:cubicBezTo>
                    <a:pt x="496" y="382"/>
                    <a:pt x="496" y="382"/>
                    <a:pt x="496" y="382"/>
                  </a:cubicBezTo>
                  <a:cubicBezTo>
                    <a:pt x="494" y="380"/>
                    <a:pt x="491" y="379"/>
                    <a:pt x="489" y="378"/>
                  </a:cubicBezTo>
                  <a:cubicBezTo>
                    <a:pt x="491" y="376"/>
                    <a:pt x="492" y="373"/>
                    <a:pt x="494" y="370"/>
                  </a:cubicBezTo>
                  <a:cubicBezTo>
                    <a:pt x="495" y="370"/>
                    <a:pt x="495" y="370"/>
                    <a:pt x="496" y="370"/>
                  </a:cubicBezTo>
                  <a:cubicBezTo>
                    <a:pt x="497" y="370"/>
                    <a:pt x="498" y="370"/>
                    <a:pt x="498" y="370"/>
                  </a:cubicBezTo>
                  <a:cubicBezTo>
                    <a:pt x="500" y="370"/>
                    <a:pt x="500" y="370"/>
                    <a:pt x="500" y="370"/>
                  </a:cubicBezTo>
                  <a:cubicBezTo>
                    <a:pt x="499" y="368"/>
                    <a:pt x="499" y="368"/>
                    <a:pt x="499" y="368"/>
                  </a:cubicBezTo>
                  <a:cubicBezTo>
                    <a:pt x="498" y="367"/>
                    <a:pt x="497" y="365"/>
                    <a:pt x="496" y="364"/>
                  </a:cubicBezTo>
                  <a:cubicBezTo>
                    <a:pt x="499" y="354"/>
                    <a:pt x="499" y="344"/>
                    <a:pt x="498" y="338"/>
                  </a:cubicBezTo>
                  <a:cubicBezTo>
                    <a:pt x="498" y="334"/>
                    <a:pt x="496" y="331"/>
                    <a:pt x="494" y="329"/>
                  </a:cubicBezTo>
                  <a:cubicBezTo>
                    <a:pt x="493" y="328"/>
                    <a:pt x="493" y="327"/>
                    <a:pt x="492" y="326"/>
                  </a:cubicBezTo>
                  <a:cubicBezTo>
                    <a:pt x="494" y="325"/>
                    <a:pt x="494" y="325"/>
                    <a:pt x="494" y="325"/>
                  </a:cubicBezTo>
                  <a:cubicBezTo>
                    <a:pt x="492" y="324"/>
                    <a:pt x="492" y="324"/>
                    <a:pt x="492" y="324"/>
                  </a:cubicBezTo>
                  <a:cubicBezTo>
                    <a:pt x="492" y="324"/>
                    <a:pt x="492" y="324"/>
                    <a:pt x="492" y="324"/>
                  </a:cubicBezTo>
                  <a:cubicBezTo>
                    <a:pt x="492" y="324"/>
                    <a:pt x="492" y="324"/>
                    <a:pt x="492" y="324"/>
                  </a:cubicBezTo>
                  <a:cubicBezTo>
                    <a:pt x="494" y="324"/>
                    <a:pt x="494" y="324"/>
                    <a:pt x="494" y="324"/>
                  </a:cubicBezTo>
                  <a:cubicBezTo>
                    <a:pt x="495" y="325"/>
                    <a:pt x="495" y="325"/>
                    <a:pt x="495" y="325"/>
                  </a:cubicBezTo>
                  <a:cubicBezTo>
                    <a:pt x="496" y="325"/>
                    <a:pt x="496" y="325"/>
                    <a:pt x="496" y="325"/>
                  </a:cubicBezTo>
                  <a:cubicBezTo>
                    <a:pt x="498" y="330"/>
                    <a:pt x="500" y="336"/>
                    <a:pt x="502" y="341"/>
                  </a:cubicBezTo>
                  <a:cubicBezTo>
                    <a:pt x="505" y="340"/>
                    <a:pt x="505" y="340"/>
                    <a:pt x="505" y="340"/>
                  </a:cubicBezTo>
                  <a:cubicBezTo>
                    <a:pt x="504" y="339"/>
                    <a:pt x="504" y="338"/>
                    <a:pt x="504" y="337"/>
                  </a:cubicBezTo>
                  <a:cubicBezTo>
                    <a:pt x="505" y="339"/>
                    <a:pt x="506" y="342"/>
                    <a:pt x="508" y="343"/>
                  </a:cubicBezTo>
                  <a:cubicBezTo>
                    <a:pt x="510" y="342"/>
                    <a:pt x="510" y="342"/>
                    <a:pt x="510" y="342"/>
                  </a:cubicBezTo>
                  <a:cubicBezTo>
                    <a:pt x="505" y="336"/>
                    <a:pt x="500" y="327"/>
                    <a:pt x="496" y="318"/>
                  </a:cubicBezTo>
                  <a:cubicBezTo>
                    <a:pt x="496" y="318"/>
                    <a:pt x="496" y="317"/>
                    <a:pt x="496" y="317"/>
                  </a:cubicBezTo>
                  <a:cubicBezTo>
                    <a:pt x="496" y="317"/>
                    <a:pt x="496" y="317"/>
                    <a:pt x="496" y="317"/>
                  </a:cubicBezTo>
                  <a:cubicBezTo>
                    <a:pt x="497" y="316"/>
                    <a:pt x="497" y="316"/>
                    <a:pt x="497" y="316"/>
                  </a:cubicBezTo>
                  <a:cubicBezTo>
                    <a:pt x="501" y="332"/>
                    <a:pt x="514" y="330"/>
                    <a:pt x="528" y="307"/>
                  </a:cubicBezTo>
                  <a:cubicBezTo>
                    <a:pt x="540" y="288"/>
                    <a:pt x="575" y="265"/>
                    <a:pt x="604" y="251"/>
                  </a:cubicBezTo>
                  <a:cubicBezTo>
                    <a:pt x="612" y="251"/>
                    <a:pt x="619" y="252"/>
                    <a:pt x="626" y="252"/>
                  </a:cubicBezTo>
                  <a:cubicBezTo>
                    <a:pt x="626" y="249"/>
                    <a:pt x="626" y="249"/>
                    <a:pt x="626" y="249"/>
                  </a:cubicBezTo>
                  <a:cubicBezTo>
                    <a:pt x="625" y="249"/>
                    <a:pt x="624" y="249"/>
                    <a:pt x="623" y="249"/>
                  </a:cubicBezTo>
                  <a:cubicBezTo>
                    <a:pt x="627" y="249"/>
                    <a:pt x="631" y="249"/>
                    <a:pt x="635" y="249"/>
                  </a:cubicBezTo>
                  <a:cubicBezTo>
                    <a:pt x="640" y="249"/>
                    <a:pt x="645" y="249"/>
                    <a:pt x="649" y="249"/>
                  </a:cubicBezTo>
                  <a:cubicBezTo>
                    <a:pt x="649" y="247"/>
                    <a:pt x="649" y="247"/>
                    <a:pt x="649" y="247"/>
                  </a:cubicBezTo>
                  <a:cubicBezTo>
                    <a:pt x="645" y="247"/>
                    <a:pt x="640" y="246"/>
                    <a:pt x="635" y="246"/>
                  </a:cubicBezTo>
                  <a:cubicBezTo>
                    <a:pt x="628" y="246"/>
                    <a:pt x="621" y="247"/>
                    <a:pt x="613" y="247"/>
                  </a:cubicBezTo>
                  <a:cubicBezTo>
                    <a:pt x="618" y="245"/>
                    <a:pt x="622" y="244"/>
                    <a:pt x="626" y="242"/>
                  </a:cubicBezTo>
                  <a:cubicBezTo>
                    <a:pt x="627" y="243"/>
                    <a:pt x="627" y="243"/>
                    <a:pt x="628" y="244"/>
                  </a:cubicBezTo>
                  <a:cubicBezTo>
                    <a:pt x="630" y="242"/>
                    <a:pt x="630" y="242"/>
                    <a:pt x="630" y="242"/>
                  </a:cubicBezTo>
                  <a:cubicBezTo>
                    <a:pt x="630" y="242"/>
                    <a:pt x="629" y="242"/>
                    <a:pt x="629" y="242"/>
                  </a:cubicBezTo>
                  <a:cubicBezTo>
                    <a:pt x="632" y="241"/>
                    <a:pt x="634" y="240"/>
                    <a:pt x="637" y="240"/>
                  </a:cubicBezTo>
                  <a:cubicBezTo>
                    <a:pt x="638" y="239"/>
                    <a:pt x="639" y="239"/>
                    <a:pt x="641" y="239"/>
                  </a:cubicBezTo>
                  <a:cubicBezTo>
                    <a:pt x="648" y="238"/>
                    <a:pt x="655" y="236"/>
                    <a:pt x="662" y="234"/>
                  </a:cubicBezTo>
                  <a:cubicBezTo>
                    <a:pt x="662" y="234"/>
                    <a:pt x="662" y="234"/>
                    <a:pt x="662" y="234"/>
                  </a:cubicBezTo>
                  <a:cubicBezTo>
                    <a:pt x="663" y="234"/>
                    <a:pt x="663" y="234"/>
                    <a:pt x="664" y="234"/>
                  </a:cubicBezTo>
                  <a:cubicBezTo>
                    <a:pt x="664" y="234"/>
                    <a:pt x="664" y="234"/>
                    <a:pt x="664" y="234"/>
                  </a:cubicBezTo>
                  <a:cubicBezTo>
                    <a:pt x="672" y="235"/>
                    <a:pt x="679" y="234"/>
                    <a:pt x="687" y="233"/>
                  </a:cubicBezTo>
                  <a:cubicBezTo>
                    <a:pt x="692" y="233"/>
                    <a:pt x="697" y="234"/>
                    <a:pt x="702" y="234"/>
                  </a:cubicBezTo>
                  <a:cubicBezTo>
                    <a:pt x="695" y="236"/>
                    <a:pt x="688" y="236"/>
                    <a:pt x="680" y="236"/>
                  </a:cubicBezTo>
                  <a:cubicBezTo>
                    <a:pt x="678" y="237"/>
                    <a:pt x="678" y="239"/>
                    <a:pt x="680" y="239"/>
                  </a:cubicBezTo>
                  <a:cubicBezTo>
                    <a:pt x="688" y="239"/>
                    <a:pt x="696" y="239"/>
                    <a:pt x="704" y="237"/>
                  </a:cubicBezTo>
                  <a:cubicBezTo>
                    <a:pt x="705" y="241"/>
                    <a:pt x="703" y="247"/>
                    <a:pt x="695" y="256"/>
                  </a:cubicBezTo>
                  <a:cubicBezTo>
                    <a:pt x="695" y="256"/>
                    <a:pt x="711" y="255"/>
                    <a:pt x="710" y="236"/>
                  </a:cubicBezTo>
                  <a:cubicBezTo>
                    <a:pt x="710" y="236"/>
                    <a:pt x="710" y="236"/>
                    <a:pt x="709" y="235"/>
                  </a:cubicBezTo>
                  <a:cubicBezTo>
                    <a:pt x="710" y="235"/>
                    <a:pt x="711" y="235"/>
                    <a:pt x="711" y="235"/>
                  </a:cubicBezTo>
                  <a:cubicBezTo>
                    <a:pt x="713" y="234"/>
                    <a:pt x="713" y="231"/>
                    <a:pt x="711" y="231"/>
                  </a:cubicBezTo>
                  <a:cubicBezTo>
                    <a:pt x="710" y="231"/>
                    <a:pt x="708" y="230"/>
                    <a:pt x="707" y="230"/>
                  </a:cubicBezTo>
                  <a:cubicBezTo>
                    <a:pt x="702" y="225"/>
                    <a:pt x="692" y="224"/>
                    <a:pt x="679" y="224"/>
                  </a:cubicBezTo>
                  <a:cubicBezTo>
                    <a:pt x="670" y="221"/>
                    <a:pt x="661" y="217"/>
                    <a:pt x="652" y="213"/>
                  </a:cubicBezTo>
                  <a:cubicBezTo>
                    <a:pt x="659" y="214"/>
                    <a:pt x="670" y="214"/>
                    <a:pt x="676" y="209"/>
                  </a:cubicBezTo>
                  <a:cubicBezTo>
                    <a:pt x="676" y="210"/>
                    <a:pt x="676" y="211"/>
                    <a:pt x="676" y="211"/>
                  </a:cubicBezTo>
                  <a:cubicBezTo>
                    <a:pt x="673" y="210"/>
                    <a:pt x="672" y="213"/>
                    <a:pt x="674" y="214"/>
                  </a:cubicBezTo>
                  <a:cubicBezTo>
                    <a:pt x="680" y="218"/>
                    <a:pt x="681" y="205"/>
                    <a:pt x="679" y="201"/>
                  </a:cubicBezTo>
                  <a:cubicBezTo>
                    <a:pt x="679" y="201"/>
                    <a:pt x="680" y="200"/>
                    <a:pt x="680" y="200"/>
                  </a:cubicBezTo>
                  <a:cubicBezTo>
                    <a:pt x="680" y="191"/>
                    <a:pt x="669" y="181"/>
                    <a:pt x="649" y="173"/>
                  </a:cubicBezTo>
                  <a:cubicBezTo>
                    <a:pt x="644" y="167"/>
                    <a:pt x="637" y="161"/>
                    <a:pt x="630" y="156"/>
                  </a:cubicBezTo>
                  <a:cubicBezTo>
                    <a:pt x="610" y="140"/>
                    <a:pt x="586" y="127"/>
                    <a:pt x="563" y="116"/>
                  </a:cubicBezTo>
                  <a:cubicBezTo>
                    <a:pt x="561" y="114"/>
                    <a:pt x="559" y="119"/>
                    <a:pt x="561" y="120"/>
                  </a:cubicBezTo>
                  <a:cubicBezTo>
                    <a:pt x="576" y="127"/>
                    <a:pt x="590" y="135"/>
                    <a:pt x="603" y="144"/>
                  </a:cubicBezTo>
                  <a:cubicBezTo>
                    <a:pt x="603" y="145"/>
                    <a:pt x="603" y="145"/>
                    <a:pt x="603" y="145"/>
                  </a:cubicBezTo>
                  <a:cubicBezTo>
                    <a:pt x="604" y="145"/>
                    <a:pt x="606" y="146"/>
                    <a:pt x="607" y="146"/>
                  </a:cubicBezTo>
                  <a:cubicBezTo>
                    <a:pt x="618" y="153"/>
                    <a:pt x="628" y="160"/>
                    <a:pt x="638" y="168"/>
                  </a:cubicBezTo>
                  <a:cubicBezTo>
                    <a:pt x="639" y="168"/>
                    <a:pt x="640" y="168"/>
                    <a:pt x="640" y="168"/>
                  </a:cubicBezTo>
                  <a:cubicBezTo>
                    <a:pt x="642" y="169"/>
                    <a:pt x="643" y="170"/>
                    <a:pt x="644" y="172"/>
                  </a:cubicBezTo>
                  <a:cubicBezTo>
                    <a:pt x="639" y="170"/>
                    <a:pt x="633" y="168"/>
                    <a:pt x="626" y="167"/>
                  </a:cubicBezTo>
                  <a:cubicBezTo>
                    <a:pt x="624" y="166"/>
                    <a:pt x="621" y="165"/>
                    <a:pt x="619" y="163"/>
                  </a:cubicBezTo>
                  <a:cubicBezTo>
                    <a:pt x="619" y="162"/>
                    <a:pt x="619" y="162"/>
                    <a:pt x="619" y="162"/>
                  </a:cubicBezTo>
                  <a:cubicBezTo>
                    <a:pt x="622" y="163"/>
                    <a:pt x="624" y="164"/>
                    <a:pt x="626" y="165"/>
                  </a:cubicBezTo>
                  <a:cubicBezTo>
                    <a:pt x="627" y="166"/>
                    <a:pt x="629" y="163"/>
                    <a:pt x="627" y="162"/>
                  </a:cubicBezTo>
                  <a:cubicBezTo>
                    <a:pt x="617" y="157"/>
                    <a:pt x="607" y="151"/>
                    <a:pt x="597" y="145"/>
                  </a:cubicBezTo>
                  <a:cubicBezTo>
                    <a:pt x="593" y="142"/>
                    <a:pt x="589" y="139"/>
                    <a:pt x="586" y="137"/>
                  </a:cubicBezTo>
                  <a:cubicBezTo>
                    <a:pt x="602" y="145"/>
                    <a:pt x="612" y="149"/>
                    <a:pt x="612" y="149"/>
                  </a:cubicBezTo>
                  <a:cubicBezTo>
                    <a:pt x="612" y="149"/>
                    <a:pt x="597" y="142"/>
                    <a:pt x="575" y="130"/>
                  </a:cubicBezTo>
                  <a:cubicBezTo>
                    <a:pt x="568" y="124"/>
                    <a:pt x="560" y="120"/>
                    <a:pt x="552" y="116"/>
                  </a:cubicBezTo>
                  <a:cubicBezTo>
                    <a:pt x="539" y="107"/>
                    <a:pt x="526" y="98"/>
                    <a:pt x="512" y="88"/>
                  </a:cubicBezTo>
                  <a:cubicBezTo>
                    <a:pt x="511" y="87"/>
                    <a:pt x="508" y="90"/>
                    <a:pt x="510" y="91"/>
                  </a:cubicBezTo>
                  <a:cubicBezTo>
                    <a:pt x="516" y="95"/>
                    <a:pt x="521" y="99"/>
                    <a:pt x="527" y="103"/>
                  </a:cubicBezTo>
                  <a:cubicBezTo>
                    <a:pt x="459" y="66"/>
                    <a:pt x="372" y="20"/>
                    <a:pt x="355" y="14"/>
                  </a:cubicBezTo>
                  <a:cubicBezTo>
                    <a:pt x="326" y="3"/>
                    <a:pt x="285" y="6"/>
                    <a:pt x="285" y="6"/>
                  </a:cubicBezTo>
                  <a:cubicBezTo>
                    <a:pt x="285" y="6"/>
                    <a:pt x="257" y="0"/>
                    <a:pt x="220" y="39"/>
                  </a:cubicBezTo>
                  <a:cubicBezTo>
                    <a:pt x="205" y="56"/>
                    <a:pt x="201" y="78"/>
                    <a:pt x="202" y="98"/>
                  </a:cubicBezTo>
                  <a:cubicBezTo>
                    <a:pt x="201" y="98"/>
                    <a:pt x="200" y="99"/>
                    <a:pt x="200" y="100"/>
                  </a:cubicBezTo>
                  <a:cubicBezTo>
                    <a:pt x="200" y="100"/>
                    <a:pt x="200" y="100"/>
                    <a:pt x="200" y="100"/>
                  </a:cubicBezTo>
                  <a:cubicBezTo>
                    <a:pt x="200" y="100"/>
                    <a:pt x="200" y="101"/>
                    <a:pt x="200" y="101"/>
                  </a:cubicBezTo>
                  <a:cubicBezTo>
                    <a:pt x="201" y="104"/>
                    <a:pt x="200" y="107"/>
                    <a:pt x="200" y="110"/>
                  </a:cubicBezTo>
                  <a:cubicBezTo>
                    <a:pt x="200" y="111"/>
                    <a:pt x="202" y="112"/>
                    <a:pt x="202" y="111"/>
                  </a:cubicBezTo>
                  <a:cubicBezTo>
                    <a:pt x="203" y="113"/>
                    <a:pt x="203" y="115"/>
                    <a:pt x="204" y="116"/>
                  </a:cubicBezTo>
                  <a:cubicBezTo>
                    <a:pt x="204" y="117"/>
                    <a:pt x="204" y="118"/>
                    <a:pt x="204" y="119"/>
                  </a:cubicBezTo>
                  <a:cubicBezTo>
                    <a:pt x="203" y="117"/>
                    <a:pt x="200" y="118"/>
                    <a:pt x="200" y="121"/>
                  </a:cubicBezTo>
                  <a:cubicBezTo>
                    <a:pt x="200" y="133"/>
                    <a:pt x="200" y="145"/>
                    <a:pt x="200" y="157"/>
                  </a:cubicBezTo>
                  <a:cubicBezTo>
                    <a:pt x="200" y="157"/>
                    <a:pt x="199" y="157"/>
                    <a:pt x="199" y="157"/>
                  </a:cubicBezTo>
                  <a:cubicBezTo>
                    <a:pt x="198" y="157"/>
                    <a:pt x="198" y="157"/>
                    <a:pt x="197" y="156"/>
                  </a:cubicBezTo>
                  <a:cubicBezTo>
                    <a:pt x="197" y="156"/>
                    <a:pt x="196" y="157"/>
                    <a:pt x="195" y="157"/>
                  </a:cubicBezTo>
                  <a:cubicBezTo>
                    <a:pt x="195" y="157"/>
                    <a:pt x="195" y="157"/>
                    <a:pt x="195" y="158"/>
                  </a:cubicBezTo>
                  <a:cubicBezTo>
                    <a:pt x="192" y="158"/>
                    <a:pt x="189" y="158"/>
                    <a:pt x="186" y="159"/>
                  </a:cubicBezTo>
                  <a:cubicBezTo>
                    <a:pt x="170" y="155"/>
                    <a:pt x="152" y="159"/>
                    <a:pt x="135" y="164"/>
                  </a:cubicBezTo>
                  <a:cubicBezTo>
                    <a:pt x="114" y="165"/>
                    <a:pt x="93" y="167"/>
                    <a:pt x="76" y="174"/>
                  </a:cubicBezTo>
                  <a:cubicBezTo>
                    <a:pt x="73" y="174"/>
                    <a:pt x="70" y="175"/>
                    <a:pt x="67" y="175"/>
                  </a:cubicBezTo>
                  <a:cubicBezTo>
                    <a:pt x="51" y="175"/>
                    <a:pt x="35" y="174"/>
                    <a:pt x="19" y="177"/>
                  </a:cubicBezTo>
                  <a:cubicBezTo>
                    <a:pt x="18" y="177"/>
                    <a:pt x="17" y="177"/>
                    <a:pt x="15" y="177"/>
                  </a:cubicBezTo>
                  <a:cubicBezTo>
                    <a:pt x="14" y="176"/>
                    <a:pt x="13" y="175"/>
                    <a:pt x="11" y="174"/>
                  </a:cubicBezTo>
                  <a:cubicBezTo>
                    <a:pt x="10" y="173"/>
                    <a:pt x="6" y="171"/>
                    <a:pt x="4" y="171"/>
                  </a:cubicBezTo>
                  <a:cubicBezTo>
                    <a:pt x="3" y="171"/>
                    <a:pt x="2" y="172"/>
                    <a:pt x="2" y="173"/>
                  </a:cubicBezTo>
                  <a:cubicBezTo>
                    <a:pt x="3" y="174"/>
                    <a:pt x="4" y="175"/>
                    <a:pt x="4" y="175"/>
                  </a:cubicBezTo>
                  <a:cubicBezTo>
                    <a:pt x="4" y="176"/>
                    <a:pt x="5" y="176"/>
                    <a:pt x="5" y="176"/>
                  </a:cubicBezTo>
                  <a:cubicBezTo>
                    <a:pt x="6" y="176"/>
                    <a:pt x="6" y="176"/>
                    <a:pt x="6" y="177"/>
                  </a:cubicBezTo>
                  <a:cubicBezTo>
                    <a:pt x="6" y="177"/>
                    <a:pt x="7" y="177"/>
                    <a:pt x="7" y="178"/>
                  </a:cubicBezTo>
                  <a:cubicBezTo>
                    <a:pt x="5" y="178"/>
                    <a:pt x="2" y="178"/>
                    <a:pt x="0" y="178"/>
                  </a:cubicBezTo>
                  <a:cubicBezTo>
                    <a:pt x="0" y="180"/>
                    <a:pt x="0" y="180"/>
                    <a:pt x="0" y="180"/>
                  </a:cubicBezTo>
                  <a:cubicBezTo>
                    <a:pt x="3" y="180"/>
                    <a:pt x="6" y="180"/>
                    <a:pt x="9" y="180"/>
                  </a:cubicBezTo>
                  <a:close/>
                  <a:moveTo>
                    <a:pt x="21" y="182"/>
                  </a:moveTo>
                  <a:cubicBezTo>
                    <a:pt x="23" y="182"/>
                    <a:pt x="25" y="181"/>
                    <a:pt x="27" y="181"/>
                  </a:cubicBezTo>
                  <a:cubicBezTo>
                    <a:pt x="30" y="181"/>
                    <a:pt x="33" y="181"/>
                    <a:pt x="37" y="181"/>
                  </a:cubicBezTo>
                  <a:cubicBezTo>
                    <a:pt x="36" y="181"/>
                    <a:pt x="36" y="182"/>
                    <a:pt x="37" y="183"/>
                  </a:cubicBezTo>
                  <a:cubicBezTo>
                    <a:pt x="33" y="183"/>
                    <a:pt x="28" y="184"/>
                    <a:pt x="24" y="184"/>
                  </a:cubicBezTo>
                  <a:cubicBezTo>
                    <a:pt x="23" y="183"/>
                    <a:pt x="22" y="183"/>
                    <a:pt x="21" y="182"/>
                  </a:cubicBezTo>
                  <a:close/>
                  <a:moveTo>
                    <a:pt x="195" y="177"/>
                  </a:moveTo>
                  <a:cubicBezTo>
                    <a:pt x="196" y="177"/>
                    <a:pt x="196" y="177"/>
                    <a:pt x="196" y="177"/>
                  </a:cubicBezTo>
                  <a:cubicBezTo>
                    <a:pt x="180" y="182"/>
                    <a:pt x="162" y="184"/>
                    <a:pt x="142" y="184"/>
                  </a:cubicBezTo>
                  <a:cubicBezTo>
                    <a:pt x="138" y="184"/>
                    <a:pt x="133" y="184"/>
                    <a:pt x="129" y="183"/>
                  </a:cubicBezTo>
                  <a:cubicBezTo>
                    <a:pt x="135" y="183"/>
                    <a:pt x="140" y="181"/>
                    <a:pt x="146" y="180"/>
                  </a:cubicBezTo>
                  <a:cubicBezTo>
                    <a:pt x="162" y="180"/>
                    <a:pt x="184" y="179"/>
                    <a:pt x="199" y="176"/>
                  </a:cubicBezTo>
                  <a:cubicBezTo>
                    <a:pt x="199" y="176"/>
                    <a:pt x="199" y="176"/>
                    <a:pt x="200" y="176"/>
                  </a:cubicBezTo>
                  <a:cubicBezTo>
                    <a:pt x="198" y="176"/>
                    <a:pt x="197" y="177"/>
                    <a:pt x="196" y="177"/>
                  </a:cubicBezTo>
                  <a:lnTo>
                    <a:pt x="195" y="177"/>
                  </a:lnTo>
                  <a:close/>
                  <a:moveTo>
                    <a:pt x="212" y="189"/>
                  </a:moveTo>
                  <a:cubicBezTo>
                    <a:pt x="212" y="189"/>
                    <a:pt x="213" y="189"/>
                    <a:pt x="214" y="189"/>
                  </a:cubicBezTo>
                  <a:cubicBezTo>
                    <a:pt x="218" y="191"/>
                    <a:pt x="222" y="193"/>
                    <a:pt x="226" y="195"/>
                  </a:cubicBezTo>
                  <a:cubicBezTo>
                    <a:pt x="225" y="195"/>
                    <a:pt x="225" y="195"/>
                    <a:pt x="224" y="195"/>
                  </a:cubicBezTo>
                  <a:cubicBezTo>
                    <a:pt x="220" y="193"/>
                    <a:pt x="216" y="191"/>
                    <a:pt x="212" y="189"/>
                  </a:cubicBezTo>
                  <a:close/>
                  <a:moveTo>
                    <a:pt x="215" y="187"/>
                  </a:moveTo>
                  <a:cubicBezTo>
                    <a:pt x="212" y="185"/>
                    <a:pt x="209" y="183"/>
                    <a:pt x="206" y="181"/>
                  </a:cubicBezTo>
                  <a:cubicBezTo>
                    <a:pt x="206" y="181"/>
                    <a:pt x="206" y="181"/>
                    <a:pt x="207" y="181"/>
                  </a:cubicBezTo>
                  <a:cubicBezTo>
                    <a:pt x="209" y="181"/>
                    <a:pt x="212" y="182"/>
                    <a:pt x="214" y="183"/>
                  </a:cubicBezTo>
                  <a:cubicBezTo>
                    <a:pt x="214" y="183"/>
                    <a:pt x="214" y="183"/>
                    <a:pt x="214" y="183"/>
                  </a:cubicBezTo>
                  <a:cubicBezTo>
                    <a:pt x="225" y="187"/>
                    <a:pt x="236" y="191"/>
                    <a:pt x="247" y="195"/>
                  </a:cubicBezTo>
                  <a:cubicBezTo>
                    <a:pt x="248" y="193"/>
                    <a:pt x="248" y="193"/>
                    <a:pt x="248" y="193"/>
                  </a:cubicBezTo>
                  <a:cubicBezTo>
                    <a:pt x="241" y="189"/>
                    <a:pt x="233" y="186"/>
                    <a:pt x="226" y="183"/>
                  </a:cubicBezTo>
                  <a:cubicBezTo>
                    <a:pt x="227" y="183"/>
                    <a:pt x="227" y="181"/>
                    <a:pt x="226" y="180"/>
                  </a:cubicBezTo>
                  <a:cubicBezTo>
                    <a:pt x="222" y="178"/>
                    <a:pt x="217" y="176"/>
                    <a:pt x="212" y="174"/>
                  </a:cubicBezTo>
                  <a:cubicBezTo>
                    <a:pt x="212" y="174"/>
                    <a:pt x="212" y="174"/>
                    <a:pt x="212" y="174"/>
                  </a:cubicBezTo>
                  <a:cubicBezTo>
                    <a:pt x="220" y="177"/>
                    <a:pt x="230" y="181"/>
                    <a:pt x="238" y="186"/>
                  </a:cubicBezTo>
                  <a:cubicBezTo>
                    <a:pt x="251" y="194"/>
                    <a:pt x="262" y="202"/>
                    <a:pt x="269" y="210"/>
                  </a:cubicBezTo>
                  <a:cubicBezTo>
                    <a:pt x="256" y="207"/>
                    <a:pt x="241" y="203"/>
                    <a:pt x="228" y="197"/>
                  </a:cubicBezTo>
                  <a:cubicBezTo>
                    <a:pt x="228" y="197"/>
                    <a:pt x="228" y="197"/>
                    <a:pt x="228" y="197"/>
                  </a:cubicBezTo>
                  <a:cubicBezTo>
                    <a:pt x="228" y="196"/>
                    <a:pt x="228" y="196"/>
                    <a:pt x="227" y="196"/>
                  </a:cubicBezTo>
                  <a:cubicBezTo>
                    <a:pt x="235" y="199"/>
                    <a:pt x="243" y="202"/>
                    <a:pt x="251" y="205"/>
                  </a:cubicBezTo>
                  <a:cubicBezTo>
                    <a:pt x="252" y="203"/>
                    <a:pt x="252" y="203"/>
                    <a:pt x="252" y="203"/>
                  </a:cubicBezTo>
                  <a:cubicBezTo>
                    <a:pt x="240" y="197"/>
                    <a:pt x="227" y="190"/>
                    <a:pt x="215" y="187"/>
                  </a:cubicBezTo>
                  <a:close/>
                  <a:moveTo>
                    <a:pt x="207" y="178"/>
                  </a:moveTo>
                  <a:cubicBezTo>
                    <a:pt x="207" y="178"/>
                    <a:pt x="207" y="178"/>
                    <a:pt x="208" y="177"/>
                  </a:cubicBezTo>
                  <a:cubicBezTo>
                    <a:pt x="213" y="178"/>
                    <a:pt x="218" y="180"/>
                    <a:pt x="222" y="182"/>
                  </a:cubicBezTo>
                  <a:cubicBezTo>
                    <a:pt x="217" y="181"/>
                    <a:pt x="212" y="179"/>
                    <a:pt x="207" y="178"/>
                  </a:cubicBezTo>
                  <a:close/>
                  <a:moveTo>
                    <a:pt x="201" y="166"/>
                  </a:moveTo>
                  <a:cubicBezTo>
                    <a:pt x="201" y="166"/>
                    <a:pt x="201" y="167"/>
                    <a:pt x="201" y="168"/>
                  </a:cubicBezTo>
                  <a:cubicBezTo>
                    <a:pt x="201" y="168"/>
                    <a:pt x="201" y="168"/>
                    <a:pt x="201" y="168"/>
                  </a:cubicBezTo>
                  <a:cubicBezTo>
                    <a:pt x="200" y="167"/>
                    <a:pt x="200" y="166"/>
                    <a:pt x="200" y="166"/>
                  </a:cubicBezTo>
                  <a:cubicBezTo>
                    <a:pt x="200" y="166"/>
                    <a:pt x="201" y="166"/>
                    <a:pt x="201" y="166"/>
                  </a:cubicBezTo>
                  <a:close/>
                  <a:moveTo>
                    <a:pt x="190" y="169"/>
                  </a:moveTo>
                  <a:cubicBezTo>
                    <a:pt x="191" y="169"/>
                    <a:pt x="192" y="168"/>
                    <a:pt x="193" y="168"/>
                  </a:cubicBezTo>
                  <a:cubicBezTo>
                    <a:pt x="193" y="169"/>
                    <a:pt x="193" y="169"/>
                    <a:pt x="193" y="169"/>
                  </a:cubicBezTo>
                  <a:cubicBezTo>
                    <a:pt x="192" y="169"/>
                    <a:pt x="191" y="169"/>
                    <a:pt x="190" y="169"/>
                  </a:cubicBezTo>
                  <a:close/>
                  <a:moveTo>
                    <a:pt x="189" y="167"/>
                  </a:moveTo>
                  <a:cubicBezTo>
                    <a:pt x="188" y="167"/>
                    <a:pt x="186" y="168"/>
                    <a:pt x="185" y="168"/>
                  </a:cubicBezTo>
                  <a:cubicBezTo>
                    <a:pt x="183" y="167"/>
                    <a:pt x="181" y="167"/>
                    <a:pt x="179" y="166"/>
                  </a:cubicBezTo>
                  <a:cubicBezTo>
                    <a:pt x="182" y="166"/>
                    <a:pt x="186" y="166"/>
                    <a:pt x="189" y="167"/>
                  </a:cubicBezTo>
                  <a:close/>
                  <a:moveTo>
                    <a:pt x="209" y="159"/>
                  </a:moveTo>
                  <a:cubicBezTo>
                    <a:pt x="211" y="158"/>
                    <a:pt x="213" y="158"/>
                    <a:pt x="215" y="158"/>
                  </a:cubicBezTo>
                  <a:cubicBezTo>
                    <a:pt x="213" y="159"/>
                    <a:pt x="211" y="160"/>
                    <a:pt x="209" y="160"/>
                  </a:cubicBezTo>
                  <a:cubicBezTo>
                    <a:pt x="209" y="160"/>
                    <a:pt x="209" y="159"/>
                    <a:pt x="209" y="159"/>
                  </a:cubicBezTo>
                  <a:close/>
                  <a:moveTo>
                    <a:pt x="115" y="183"/>
                  </a:moveTo>
                  <a:cubicBezTo>
                    <a:pt x="111" y="183"/>
                    <a:pt x="106" y="182"/>
                    <a:pt x="102" y="182"/>
                  </a:cubicBezTo>
                  <a:cubicBezTo>
                    <a:pt x="100" y="181"/>
                    <a:pt x="98" y="181"/>
                    <a:pt x="96" y="181"/>
                  </a:cubicBezTo>
                  <a:cubicBezTo>
                    <a:pt x="99" y="180"/>
                    <a:pt x="102" y="180"/>
                    <a:pt x="106" y="179"/>
                  </a:cubicBezTo>
                  <a:cubicBezTo>
                    <a:pt x="124" y="175"/>
                    <a:pt x="141" y="170"/>
                    <a:pt x="158" y="168"/>
                  </a:cubicBezTo>
                  <a:cubicBezTo>
                    <a:pt x="159" y="168"/>
                    <a:pt x="160" y="168"/>
                    <a:pt x="160" y="168"/>
                  </a:cubicBezTo>
                  <a:cubicBezTo>
                    <a:pt x="167" y="168"/>
                    <a:pt x="173" y="169"/>
                    <a:pt x="179" y="170"/>
                  </a:cubicBezTo>
                  <a:cubicBezTo>
                    <a:pt x="178" y="170"/>
                    <a:pt x="177" y="170"/>
                    <a:pt x="176" y="171"/>
                  </a:cubicBezTo>
                  <a:cubicBezTo>
                    <a:pt x="172" y="170"/>
                    <a:pt x="168" y="170"/>
                    <a:pt x="164" y="170"/>
                  </a:cubicBezTo>
                  <a:cubicBezTo>
                    <a:pt x="162" y="169"/>
                    <a:pt x="162" y="171"/>
                    <a:pt x="162" y="172"/>
                  </a:cubicBezTo>
                  <a:cubicBezTo>
                    <a:pt x="144" y="174"/>
                    <a:pt x="128" y="176"/>
                    <a:pt x="129" y="178"/>
                  </a:cubicBezTo>
                  <a:cubicBezTo>
                    <a:pt x="129" y="179"/>
                    <a:pt x="131" y="179"/>
                    <a:pt x="135" y="180"/>
                  </a:cubicBezTo>
                  <a:cubicBezTo>
                    <a:pt x="128" y="181"/>
                    <a:pt x="122" y="182"/>
                    <a:pt x="115" y="183"/>
                  </a:cubicBezTo>
                  <a:close/>
                  <a:moveTo>
                    <a:pt x="96" y="184"/>
                  </a:moveTo>
                  <a:cubicBezTo>
                    <a:pt x="95" y="184"/>
                    <a:pt x="95" y="184"/>
                    <a:pt x="95" y="184"/>
                  </a:cubicBezTo>
                  <a:cubicBezTo>
                    <a:pt x="89" y="184"/>
                    <a:pt x="84" y="184"/>
                    <a:pt x="80" y="183"/>
                  </a:cubicBezTo>
                  <a:cubicBezTo>
                    <a:pt x="85" y="183"/>
                    <a:pt x="90" y="184"/>
                    <a:pt x="96" y="184"/>
                  </a:cubicBezTo>
                  <a:close/>
                  <a:moveTo>
                    <a:pt x="98" y="170"/>
                  </a:moveTo>
                  <a:cubicBezTo>
                    <a:pt x="103" y="169"/>
                    <a:pt x="109" y="169"/>
                    <a:pt x="115" y="168"/>
                  </a:cubicBezTo>
                  <a:cubicBezTo>
                    <a:pt x="109" y="169"/>
                    <a:pt x="103" y="170"/>
                    <a:pt x="98" y="170"/>
                  </a:cubicBezTo>
                  <a:close/>
                  <a:moveTo>
                    <a:pt x="193" y="160"/>
                  </a:moveTo>
                  <a:cubicBezTo>
                    <a:pt x="193" y="161"/>
                    <a:pt x="193" y="161"/>
                    <a:pt x="193" y="161"/>
                  </a:cubicBezTo>
                  <a:cubicBezTo>
                    <a:pt x="192" y="161"/>
                    <a:pt x="192" y="161"/>
                    <a:pt x="192" y="160"/>
                  </a:cubicBezTo>
                  <a:cubicBezTo>
                    <a:pt x="192" y="160"/>
                    <a:pt x="193" y="160"/>
                    <a:pt x="193" y="160"/>
                  </a:cubicBezTo>
                  <a:close/>
                  <a:moveTo>
                    <a:pt x="544" y="117"/>
                  </a:moveTo>
                  <a:cubicBezTo>
                    <a:pt x="552" y="124"/>
                    <a:pt x="559" y="130"/>
                    <a:pt x="567" y="137"/>
                  </a:cubicBezTo>
                  <a:cubicBezTo>
                    <a:pt x="566" y="136"/>
                    <a:pt x="566" y="136"/>
                    <a:pt x="565" y="135"/>
                  </a:cubicBezTo>
                  <a:cubicBezTo>
                    <a:pt x="563" y="134"/>
                    <a:pt x="562" y="133"/>
                    <a:pt x="561" y="132"/>
                  </a:cubicBezTo>
                  <a:cubicBezTo>
                    <a:pt x="559" y="134"/>
                    <a:pt x="559" y="134"/>
                    <a:pt x="559" y="134"/>
                  </a:cubicBezTo>
                  <a:cubicBezTo>
                    <a:pt x="559" y="134"/>
                    <a:pt x="559" y="134"/>
                    <a:pt x="559" y="134"/>
                  </a:cubicBezTo>
                  <a:cubicBezTo>
                    <a:pt x="559" y="135"/>
                    <a:pt x="559" y="135"/>
                    <a:pt x="559" y="135"/>
                  </a:cubicBezTo>
                  <a:cubicBezTo>
                    <a:pt x="566" y="144"/>
                    <a:pt x="579" y="152"/>
                    <a:pt x="593" y="158"/>
                  </a:cubicBezTo>
                  <a:cubicBezTo>
                    <a:pt x="596" y="161"/>
                    <a:pt x="600" y="163"/>
                    <a:pt x="603" y="165"/>
                  </a:cubicBezTo>
                  <a:cubicBezTo>
                    <a:pt x="584" y="165"/>
                    <a:pt x="561" y="168"/>
                    <a:pt x="538" y="177"/>
                  </a:cubicBezTo>
                  <a:cubicBezTo>
                    <a:pt x="479" y="198"/>
                    <a:pt x="459" y="227"/>
                    <a:pt x="463" y="270"/>
                  </a:cubicBezTo>
                  <a:cubicBezTo>
                    <a:pt x="462" y="273"/>
                    <a:pt x="461" y="276"/>
                    <a:pt x="461" y="279"/>
                  </a:cubicBezTo>
                  <a:cubicBezTo>
                    <a:pt x="462" y="279"/>
                    <a:pt x="462" y="279"/>
                    <a:pt x="462" y="279"/>
                  </a:cubicBezTo>
                  <a:cubicBezTo>
                    <a:pt x="461" y="283"/>
                    <a:pt x="461" y="287"/>
                    <a:pt x="461" y="290"/>
                  </a:cubicBezTo>
                  <a:cubicBezTo>
                    <a:pt x="450" y="282"/>
                    <a:pt x="438" y="275"/>
                    <a:pt x="427" y="269"/>
                  </a:cubicBezTo>
                  <a:cubicBezTo>
                    <a:pt x="422" y="264"/>
                    <a:pt x="417" y="260"/>
                    <a:pt x="412" y="257"/>
                  </a:cubicBezTo>
                  <a:cubicBezTo>
                    <a:pt x="405" y="252"/>
                    <a:pt x="398" y="249"/>
                    <a:pt x="391" y="249"/>
                  </a:cubicBezTo>
                  <a:cubicBezTo>
                    <a:pt x="390" y="249"/>
                    <a:pt x="390" y="249"/>
                    <a:pt x="390" y="249"/>
                  </a:cubicBezTo>
                  <a:cubicBezTo>
                    <a:pt x="388" y="249"/>
                    <a:pt x="388" y="249"/>
                    <a:pt x="388" y="249"/>
                  </a:cubicBezTo>
                  <a:cubicBezTo>
                    <a:pt x="389" y="251"/>
                    <a:pt x="389" y="251"/>
                    <a:pt x="389" y="251"/>
                  </a:cubicBezTo>
                  <a:cubicBezTo>
                    <a:pt x="391" y="258"/>
                    <a:pt x="395" y="265"/>
                    <a:pt x="400" y="272"/>
                  </a:cubicBezTo>
                  <a:cubicBezTo>
                    <a:pt x="399" y="271"/>
                    <a:pt x="398" y="271"/>
                    <a:pt x="397" y="270"/>
                  </a:cubicBezTo>
                  <a:cubicBezTo>
                    <a:pt x="361" y="239"/>
                    <a:pt x="329" y="204"/>
                    <a:pt x="298" y="168"/>
                  </a:cubicBezTo>
                  <a:cubicBezTo>
                    <a:pt x="296" y="170"/>
                    <a:pt x="296" y="170"/>
                    <a:pt x="296" y="170"/>
                  </a:cubicBezTo>
                  <a:cubicBezTo>
                    <a:pt x="325" y="204"/>
                    <a:pt x="355" y="237"/>
                    <a:pt x="389" y="267"/>
                  </a:cubicBezTo>
                  <a:cubicBezTo>
                    <a:pt x="337" y="243"/>
                    <a:pt x="273" y="216"/>
                    <a:pt x="273" y="216"/>
                  </a:cubicBezTo>
                  <a:cubicBezTo>
                    <a:pt x="279" y="220"/>
                    <a:pt x="361" y="263"/>
                    <a:pt x="412" y="287"/>
                  </a:cubicBezTo>
                  <a:cubicBezTo>
                    <a:pt x="416" y="292"/>
                    <a:pt x="421" y="297"/>
                    <a:pt x="426" y="302"/>
                  </a:cubicBezTo>
                  <a:cubicBezTo>
                    <a:pt x="430" y="306"/>
                    <a:pt x="435" y="309"/>
                    <a:pt x="439" y="313"/>
                  </a:cubicBezTo>
                  <a:cubicBezTo>
                    <a:pt x="422" y="313"/>
                    <a:pt x="405" y="314"/>
                    <a:pt x="389" y="315"/>
                  </a:cubicBezTo>
                  <a:cubicBezTo>
                    <a:pt x="388" y="315"/>
                    <a:pt x="388" y="315"/>
                    <a:pt x="388" y="315"/>
                  </a:cubicBezTo>
                  <a:cubicBezTo>
                    <a:pt x="388" y="315"/>
                    <a:pt x="388" y="315"/>
                    <a:pt x="388" y="315"/>
                  </a:cubicBezTo>
                  <a:cubicBezTo>
                    <a:pt x="375" y="316"/>
                    <a:pt x="362" y="317"/>
                    <a:pt x="348" y="319"/>
                  </a:cubicBezTo>
                  <a:cubicBezTo>
                    <a:pt x="289" y="318"/>
                    <a:pt x="224" y="318"/>
                    <a:pt x="201" y="321"/>
                  </a:cubicBezTo>
                  <a:cubicBezTo>
                    <a:pt x="201" y="321"/>
                    <a:pt x="201" y="321"/>
                    <a:pt x="201" y="321"/>
                  </a:cubicBezTo>
                  <a:cubicBezTo>
                    <a:pt x="202" y="319"/>
                    <a:pt x="201" y="318"/>
                    <a:pt x="199" y="318"/>
                  </a:cubicBezTo>
                  <a:cubicBezTo>
                    <a:pt x="195" y="319"/>
                    <a:pt x="194" y="321"/>
                    <a:pt x="193" y="323"/>
                  </a:cubicBezTo>
                  <a:cubicBezTo>
                    <a:pt x="193" y="323"/>
                    <a:pt x="192" y="323"/>
                    <a:pt x="192" y="323"/>
                  </a:cubicBezTo>
                  <a:cubicBezTo>
                    <a:pt x="192" y="323"/>
                    <a:pt x="192" y="323"/>
                    <a:pt x="193" y="323"/>
                  </a:cubicBezTo>
                  <a:cubicBezTo>
                    <a:pt x="192" y="324"/>
                    <a:pt x="191" y="325"/>
                    <a:pt x="191" y="326"/>
                  </a:cubicBezTo>
                  <a:cubicBezTo>
                    <a:pt x="189" y="328"/>
                    <a:pt x="192" y="330"/>
                    <a:pt x="193" y="328"/>
                  </a:cubicBezTo>
                  <a:cubicBezTo>
                    <a:pt x="194" y="327"/>
                    <a:pt x="194" y="326"/>
                    <a:pt x="195" y="325"/>
                  </a:cubicBezTo>
                  <a:cubicBezTo>
                    <a:pt x="194" y="327"/>
                    <a:pt x="193" y="330"/>
                    <a:pt x="193" y="332"/>
                  </a:cubicBezTo>
                  <a:cubicBezTo>
                    <a:pt x="151" y="293"/>
                    <a:pt x="98" y="255"/>
                    <a:pt x="52" y="219"/>
                  </a:cubicBezTo>
                  <a:cubicBezTo>
                    <a:pt x="53" y="218"/>
                    <a:pt x="53" y="217"/>
                    <a:pt x="52" y="216"/>
                  </a:cubicBezTo>
                  <a:cubicBezTo>
                    <a:pt x="45" y="211"/>
                    <a:pt x="38" y="206"/>
                    <a:pt x="31" y="201"/>
                  </a:cubicBezTo>
                  <a:cubicBezTo>
                    <a:pt x="32" y="200"/>
                    <a:pt x="33" y="199"/>
                    <a:pt x="31" y="198"/>
                  </a:cubicBezTo>
                  <a:cubicBezTo>
                    <a:pt x="30" y="198"/>
                    <a:pt x="28" y="197"/>
                    <a:pt x="26" y="196"/>
                  </a:cubicBezTo>
                  <a:cubicBezTo>
                    <a:pt x="22" y="193"/>
                    <a:pt x="18" y="189"/>
                    <a:pt x="14" y="186"/>
                  </a:cubicBezTo>
                  <a:cubicBezTo>
                    <a:pt x="14" y="185"/>
                    <a:pt x="14" y="185"/>
                    <a:pt x="13" y="185"/>
                  </a:cubicBezTo>
                  <a:cubicBezTo>
                    <a:pt x="13" y="184"/>
                    <a:pt x="13" y="184"/>
                    <a:pt x="14" y="183"/>
                  </a:cubicBezTo>
                  <a:cubicBezTo>
                    <a:pt x="16" y="184"/>
                    <a:pt x="17" y="185"/>
                    <a:pt x="18" y="186"/>
                  </a:cubicBezTo>
                  <a:cubicBezTo>
                    <a:pt x="18" y="188"/>
                    <a:pt x="19" y="189"/>
                    <a:pt x="21" y="189"/>
                  </a:cubicBezTo>
                  <a:cubicBezTo>
                    <a:pt x="21" y="189"/>
                    <a:pt x="21" y="189"/>
                    <a:pt x="22" y="189"/>
                  </a:cubicBezTo>
                  <a:cubicBezTo>
                    <a:pt x="25" y="192"/>
                    <a:pt x="29" y="194"/>
                    <a:pt x="32" y="197"/>
                  </a:cubicBezTo>
                  <a:cubicBezTo>
                    <a:pt x="43" y="205"/>
                    <a:pt x="53" y="214"/>
                    <a:pt x="65" y="222"/>
                  </a:cubicBezTo>
                  <a:cubicBezTo>
                    <a:pt x="68" y="224"/>
                    <a:pt x="71" y="220"/>
                    <a:pt x="68" y="218"/>
                  </a:cubicBezTo>
                  <a:cubicBezTo>
                    <a:pt x="56" y="209"/>
                    <a:pt x="44" y="199"/>
                    <a:pt x="32" y="190"/>
                  </a:cubicBezTo>
                  <a:cubicBezTo>
                    <a:pt x="31" y="189"/>
                    <a:pt x="30" y="189"/>
                    <a:pt x="29" y="188"/>
                  </a:cubicBezTo>
                  <a:cubicBezTo>
                    <a:pt x="41" y="187"/>
                    <a:pt x="52" y="186"/>
                    <a:pt x="64" y="186"/>
                  </a:cubicBezTo>
                  <a:cubicBezTo>
                    <a:pt x="66" y="186"/>
                    <a:pt x="66" y="183"/>
                    <a:pt x="64" y="183"/>
                  </a:cubicBezTo>
                  <a:cubicBezTo>
                    <a:pt x="63" y="183"/>
                    <a:pt x="62" y="183"/>
                    <a:pt x="60" y="183"/>
                  </a:cubicBezTo>
                  <a:cubicBezTo>
                    <a:pt x="62" y="182"/>
                    <a:pt x="64" y="182"/>
                    <a:pt x="66" y="182"/>
                  </a:cubicBezTo>
                  <a:cubicBezTo>
                    <a:pt x="67" y="182"/>
                    <a:pt x="68" y="182"/>
                    <a:pt x="69" y="182"/>
                  </a:cubicBezTo>
                  <a:cubicBezTo>
                    <a:pt x="75" y="185"/>
                    <a:pt x="84" y="187"/>
                    <a:pt x="95" y="187"/>
                  </a:cubicBezTo>
                  <a:cubicBezTo>
                    <a:pt x="99" y="187"/>
                    <a:pt x="103" y="186"/>
                    <a:pt x="108" y="186"/>
                  </a:cubicBezTo>
                  <a:cubicBezTo>
                    <a:pt x="114" y="188"/>
                    <a:pt x="119" y="190"/>
                    <a:pt x="122" y="193"/>
                  </a:cubicBezTo>
                  <a:cubicBezTo>
                    <a:pt x="124" y="191"/>
                    <a:pt x="124" y="191"/>
                    <a:pt x="124" y="191"/>
                  </a:cubicBezTo>
                  <a:cubicBezTo>
                    <a:pt x="121" y="189"/>
                    <a:pt x="118" y="187"/>
                    <a:pt x="114" y="185"/>
                  </a:cubicBezTo>
                  <a:cubicBezTo>
                    <a:pt x="114" y="185"/>
                    <a:pt x="115" y="185"/>
                    <a:pt x="115" y="185"/>
                  </a:cubicBezTo>
                  <a:cubicBezTo>
                    <a:pt x="124" y="186"/>
                    <a:pt x="133" y="186"/>
                    <a:pt x="142" y="186"/>
                  </a:cubicBezTo>
                  <a:cubicBezTo>
                    <a:pt x="162" y="186"/>
                    <a:pt x="182" y="184"/>
                    <a:pt x="198" y="179"/>
                  </a:cubicBezTo>
                  <a:cubicBezTo>
                    <a:pt x="199" y="180"/>
                    <a:pt x="199" y="180"/>
                    <a:pt x="199" y="180"/>
                  </a:cubicBezTo>
                  <a:cubicBezTo>
                    <a:pt x="201" y="182"/>
                    <a:pt x="204" y="184"/>
                    <a:pt x="207" y="185"/>
                  </a:cubicBezTo>
                  <a:cubicBezTo>
                    <a:pt x="206" y="185"/>
                    <a:pt x="206" y="185"/>
                    <a:pt x="205" y="185"/>
                  </a:cubicBezTo>
                  <a:cubicBezTo>
                    <a:pt x="204" y="187"/>
                    <a:pt x="204" y="187"/>
                    <a:pt x="204" y="187"/>
                  </a:cubicBezTo>
                  <a:cubicBezTo>
                    <a:pt x="209" y="190"/>
                    <a:pt x="213" y="193"/>
                    <a:pt x="218" y="195"/>
                  </a:cubicBezTo>
                  <a:cubicBezTo>
                    <a:pt x="203" y="196"/>
                    <a:pt x="173" y="204"/>
                    <a:pt x="173" y="204"/>
                  </a:cubicBezTo>
                  <a:cubicBezTo>
                    <a:pt x="173" y="204"/>
                    <a:pt x="208" y="203"/>
                    <a:pt x="215" y="201"/>
                  </a:cubicBezTo>
                  <a:cubicBezTo>
                    <a:pt x="222" y="200"/>
                    <a:pt x="219" y="207"/>
                    <a:pt x="219" y="207"/>
                  </a:cubicBezTo>
                  <a:cubicBezTo>
                    <a:pt x="219" y="207"/>
                    <a:pt x="227" y="204"/>
                    <a:pt x="228" y="200"/>
                  </a:cubicBezTo>
                  <a:cubicBezTo>
                    <a:pt x="243" y="206"/>
                    <a:pt x="258" y="211"/>
                    <a:pt x="273" y="214"/>
                  </a:cubicBezTo>
                  <a:cubicBezTo>
                    <a:pt x="276" y="214"/>
                    <a:pt x="276" y="214"/>
                    <a:pt x="276" y="214"/>
                  </a:cubicBezTo>
                  <a:cubicBezTo>
                    <a:pt x="274" y="212"/>
                    <a:pt x="274" y="212"/>
                    <a:pt x="274" y="212"/>
                  </a:cubicBezTo>
                  <a:cubicBezTo>
                    <a:pt x="267" y="203"/>
                    <a:pt x="254" y="193"/>
                    <a:pt x="240" y="184"/>
                  </a:cubicBezTo>
                  <a:cubicBezTo>
                    <a:pt x="230" y="179"/>
                    <a:pt x="221" y="174"/>
                    <a:pt x="212" y="171"/>
                  </a:cubicBezTo>
                  <a:cubicBezTo>
                    <a:pt x="213" y="170"/>
                    <a:pt x="214" y="169"/>
                    <a:pt x="214" y="169"/>
                  </a:cubicBezTo>
                  <a:cubicBezTo>
                    <a:pt x="214" y="169"/>
                    <a:pt x="212" y="169"/>
                    <a:pt x="208" y="169"/>
                  </a:cubicBezTo>
                  <a:cubicBezTo>
                    <a:pt x="209" y="167"/>
                    <a:pt x="209" y="165"/>
                    <a:pt x="209" y="163"/>
                  </a:cubicBezTo>
                  <a:cubicBezTo>
                    <a:pt x="215" y="161"/>
                    <a:pt x="220" y="159"/>
                    <a:pt x="223" y="157"/>
                  </a:cubicBezTo>
                  <a:cubicBezTo>
                    <a:pt x="223" y="155"/>
                    <a:pt x="223" y="155"/>
                    <a:pt x="223" y="155"/>
                  </a:cubicBezTo>
                  <a:cubicBezTo>
                    <a:pt x="218" y="155"/>
                    <a:pt x="213" y="156"/>
                    <a:pt x="208" y="156"/>
                  </a:cubicBezTo>
                  <a:cubicBezTo>
                    <a:pt x="208" y="150"/>
                    <a:pt x="207" y="144"/>
                    <a:pt x="206" y="138"/>
                  </a:cubicBezTo>
                  <a:cubicBezTo>
                    <a:pt x="206" y="137"/>
                    <a:pt x="205" y="137"/>
                    <a:pt x="205" y="137"/>
                  </a:cubicBezTo>
                  <a:cubicBezTo>
                    <a:pt x="204" y="132"/>
                    <a:pt x="204" y="126"/>
                    <a:pt x="204" y="121"/>
                  </a:cubicBezTo>
                  <a:cubicBezTo>
                    <a:pt x="208" y="139"/>
                    <a:pt x="213" y="152"/>
                    <a:pt x="213" y="152"/>
                  </a:cubicBezTo>
                  <a:cubicBezTo>
                    <a:pt x="211" y="146"/>
                    <a:pt x="210" y="141"/>
                    <a:pt x="209" y="135"/>
                  </a:cubicBezTo>
                  <a:cubicBezTo>
                    <a:pt x="211" y="135"/>
                    <a:pt x="212" y="134"/>
                    <a:pt x="212" y="132"/>
                  </a:cubicBezTo>
                  <a:cubicBezTo>
                    <a:pt x="210" y="127"/>
                    <a:pt x="209" y="121"/>
                    <a:pt x="207" y="115"/>
                  </a:cubicBezTo>
                  <a:cubicBezTo>
                    <a:pt x="204" y="44"/>
                    <a:pt x="253" y="29"/>
                    <a:pt x="270" y="21"/>
                  </a:cubicBezTo>
                  <a:cubicBezTo>
                    <a:pt x="289" y="11"/>
                    <a:pt x="314" y="13"/>
                    <a:pt x="337" y="20"/>
                  </a:cubicBezTo>
                  <a:cubicBezTo>
                    <a:pt x="352" y="24"/>
                    <a:pt x="468" y="80"/>
                    <a:pt x="544" y="117"/>
                  </a:cubicBezTo>
                  <a:close/>
                  <a:moveTo>
                    <a:pt x="442" y="344"/>
                  </a:moveTo>
                  <a:cubicBezTo>
                    <a:pt x="442" y="341"/>
                    <a:pt x="442" y="341"/>
                    <a:pt x="442" y="341"/>
                  </a:cubicBezTo>
                  <a:cubicBezTo>
                    <a:pt x="442" y="341"/>
                    <a:pt x="440" y="341"/>
                    <a:pt x="438" y="341"/>
                  </a:cubicBezTo>
                  <a:cubicBezTo>
                    <a:pt x="433" y="337"/>
                    <a:pt x="429" y="333"/>
                    <a:pt x="425" y="329"/>
                  </a:cubicBezTo>
                  <a:cubicBezTo>
                    <a:pt x="434" y="329"/>
                    <a:pt x="442" y="334"/>
                    <a:pt x="450" y="341"/>
                  </a:cubicBezTo>
                  <a:cubicBezTo>
                    <a:pt x="454" y="345"/>
                    <a:pt x="458" y="348"/>
                    <a:pt x="461" y="351"/>
                  </a:cubicBezTo>
                  <a:cubicBezTo>
                    <a:pt x="461" y="355"/>
                    <a:pt x="461" y="358"/>
                    <a:pt x="461" y="358"/>
                  </a:cubicBezTo>
                  <a:cubicBezTo>
                    <a:pt x="461" y="358"/>
                    <a:pt x="462" y="356"/>
                    <a:pt x="463" y="353"/>
                  </a:cubicBezTo>
                  <a:cubicBezTo>
                    <a:pt x="465" y="354"/>
                    <a:pt x="467" y="356"/>
                    <a:pt x="468" y="357"/>
                  </a:cubicBezTo>
                  <a:cubicBezTo>
                    <a:pt x="469" y="361"/>
                    <a:pt x="470" y="365"/>
                    <a:pt x="471" y="368"/>
                  </a:cubicBezTo>
                  <a:cubicBezTo>
                    <a:pt x="462" y="360"/>
                    <a:pt x="451" y="352"/>
                    <a:pt x="442" y="344"/>
                  </a:cubicBezTo>
                  <a:close/>
                  <a:moveTo>
                    <a:pt x="28" y="292"/>
                  </a:moveTo>
                  <a:cubicBezTo>
                    <a:pt x="31" y="293"/>
                    <a:pt x="33" y="294"/>
                    <a:pt x="36" y="295"/>
                  </a:cubicBezTo>
                  <a:cubicBezTo>
                    <a:pt x="53" y="311"/>
                    <a:pt x="72" y="325"/>
                    <a:pt x="92" y="335"/>
                  </a:cubicBezTo>
                  <a:cubicBezTo>
                    <a:pt x="96" y="338"/>
                    <a:pt x="100" y="342"/>
                    <a:pt x="104" y="345"/>
                  </a:cubicBezTo>
                  <a:cubicBezTo>
                    <a:pt x="84" y="333"/>
                    <a:pt x="65" y="321"/>
                    <a:pt x="47" y="307"/>
                  </a:cubicBezTo>
                  <a:cubicBezTo>
                    <a:pt x="47" y="307"/>
                    <a:pt x="47" y="307"/>
                    <a:pt x="47" y="307"/>
                  </a:cubicBezTo>
                  <a:cubicBezTo>
                    <a:pt x="47" y="307"/>
                    <a:pt x="47" y="307"/>
                    <a:pt x="47" y="307"/>
                  </a:cubicBezTo>
                  <a:cubicBezTo>
                    <a:pt x="40" y="302"/>
                    <a:pt x="34" y="297"/>
                    <a:pt x="28" y="292"/>
                  </a:cubicBezTo>
                  <a:close/>
                  <a:moveTo>
                    <a:pt x="435" y="400"/>
                  </a:moveTo>
                  <a:cubicBezTo>
                    <a:pt x="454" y="403"/>
                    <a:pt x="467" y="408"/>
                    <a:pt x="475" y="415"/>
                  </a:cubicBezTo>
                  <a:cubicBezTo>
                    <a:pt x="474" y="416"/>
                    <a:pt x="473" y="417"/>
                    <a:pt x="472" y="417"/>
                  </a:cubicBezTo>
                  <a:cubicBezTo>
                    <a:pt x="472" y="416"/>
                    <a:pt x="472" y="416"/>
                    <a:pt x="472" y="415"/>
                  </a:cubicBezTo>
                  <a:cubicBezTo>
                    <a:pt x="469" y="414"/>
                    <a:pt x="469" y="414"/>
                    <a:pt x="469" y="414"/>
                  </a:cubicBezTo>
                  <a:cubicBezTo>
                    <a:pt x="469" y="416"/>
                    <a:pt x="468" y="418"/>
                    <a:pt x="468" y="419"/>
                  </a:cubicBezTo>
                  <a:cubicBezTo>
                    <a:pt x="465" y="421"/>
                    <a:pt x="462" y="422"/>
                    <a:pt x="458" y="422"/>
                  </a:cubicBezTo>
                  <a:cubicBezTo>
                    <a:pt x="459" y="422"/>
                    <a:pt x="459" y="421"/>
                    <a:pt x="460" y="420"/>
                  </a:cubicBezTo>
                  <a:cubicBezTo>
                    <a:pt x="460" y="420"/>
                    <a:pt x="455" y="420"/>
                    <a:pt x="445" y="419"/>
                  </a:cubicBezTo>
                  <a:cubicBezTo>
                    <a:pt x="448" y="418"/>
                    <a:pt x="450" y="418"/>
                    <a:pt x="453" y="417"/>
                  </a:cubicBezTo>
                  <a:cubicBezTo>
                    <a:pt x="455" y="417"/>
                    <a:pt x="456" y="417"/>
                    <a:pt x="458" y="417"/>
                  </a:cubicBezTo>
                  <a:cubicBezTo>
                    <a:pt x="458" y="416"/>
                    <a:pt x="458" y="416"/>
                    <a:pt x="458" y="416"/>
                  </a:cubicBezTo>
                  <a:cubicBezTo>
                    <a:pt x="460" y="415"/>
                    <a:pt x="460" y="415"/>
                    <a:pt x="460" y="415"/>
                  </a:cubicBezTo>
                  <a:cubicBezTo>
                    <a:pt x="457" y="414"/>
                    <a:pt x="457" y="414"/>
                    <a:pt x="457" y="414"/>
                  </a:cubicBezTo>
                  <a:cubicBezTo>
                    <a:pt x="452" y="411"/>
                    <a:pt x="446" y="409"/>
                    <a:pt x="440" y="408"/>
                  </a:cubicBezTo>
                  <a:cubicBezTo>
                    <a:pt x="443" y="408"/>
                    <a:pt x="445" y="408"/>
                    <a:pt x="448" y="408"/>
                  </a:cubicBezTo>
                  <a:cubicBezTo>
                    <a:pt x="448" y="406"/>
                    <a:pt x="448" y="406"/>
                    <a:pt x="448" y="406"/>
                  </a:cubicBezTo>
                  <a:cubicBezTo>
                    <a:pt x="448" y="406"/>
                    <a:pt x="448" y="406"/>
                    <a:pt x="448" y="406"/>
                  </a:cubicBezTo>
                  <a:cubicBezTo>
                    <a:pt x="448" y="406"/>
                    <a:pt x="448" y="406"/>
                    <a:pt x="448" y="406"/>
                  </a:cubicBezTo>
                  <a:cubicBezTo>
                    <a:pt x="448" y="406"/>
                    <a:pt x="448" y="406"/>
                    <a:pt x="448" y="406"/>
                  </a:cubicBezTo>
                  <a:cubicBezTo>
                    <a:pt x="444" y="405"/>
                    <a:pt x="440" y="405"/>
                    <a:pt x="436" y="405"/>
                  </a:cubicBezTo>
                  <a:cubicBezTo>
                    <a:pt x="438" y="405"/>
                    <a:pt x="440" y="405"/>
                    <a:pt x="442" y="405"/>
                  </a:cubicBezTo>
                  <a:cubicBezTo>
                    <a:pt x="443" y="402"/>
                    <a:pt x="443" y="402"/>
                    <a:pt x="443" y="402"/>
                  </a:cubicBezTo>
                  <a:cubicBezTo>
                    <a:pt x="440" y="401"/>
                    <a:pt x="438" y="401"/>
                    <a:pt x="435" y="400"/>
                  </a:cubicBezTo>
                  <a:close/>
                  <a:moveTo>
                    <a:pt x="453" y="434"/>
                  </a:moveTo>
                  <a:cubicBezTo>
                    <a:pt x="455" y="436"/>
                    <a:pt x="458" y="437"/>
                    <a:pt x="460" y="439"/>
                  </a:cubicBezTo>
                  <a:cubicBezTo>
                    <a:pt x="459" y="440"/>
                    <a:pt x="459" y="441"/>
                    <a:pt x="459" y="441"/>
                  </a:cubicBezTo>
                  <a:cubicBezTo>
                    <a:pt x="457" y="442"/>
                    <a:pt x="454" y="442"/>
                    <a:pt x="452" y="442"/>
                  </a:cubicBezTo>
                  <a:cubicBezTo>
                    <a:pt x="452" y="439"/>
                    <a:pt x="452" y="437"/>
                    <a:pt x="453" y="434"/>
                  </a:cubicBezTo>
                  <a:close/>
                  <a:moveTo>
                    <a:pt x="228" y="482"/>
                  </a:moveTo>
                  <a:cubicBezTo>
                    <a:pt x="234" y="483"/>
                    <a:pt x="239" y="484"/>
                    <a:pt x="245" y="485"/>
                  </a:cubicBezTo>
                  <a:cubicBezTo>
                    <a:pt x="246" y="485"/>
                    <a:pt x="248" y="486"/>
                    <a:pt x="249" y="487"/>
                  </a:cubicBezTo>
                  <a:cubicBezTo>
                    <a:pt x="249" y="487"/>
                    <a:pt x="249" y="487"/>
                    <a:pt x="249" y="488"/>
                  </a:cubicBezTo>
                  <a:cubicBezTo>
                    <a:pt x="239" y="486"/>
                    <a:pt x="229" y="485"/>
                    <a:pt x="219" y="482"/>
                  </a:cubicBezTo>
                  <a:cubicBezTo>
                    <a:pt x="221" y="482"/>
                    <a:pt x="224" y="482"/>
                    <a:pt x="227" y="482"/>
                  </a:cubicBezTo>
                  <a:cubicBezTo>
                    <a:pt x="227" y="482"/>
                    <a:pt x="228" y="482"/>
                    <a:pt x="228" y="482"/>
                  </a:cubicBezTo>
                  <a:close/>
                  <a:moveTo>
                    <a:pt x="272" y="474"/>
                  </a:moveTo>
                  <a:cubicBezTo>
                    <a:pt x="273" y="474"/>
                    <a:pt x="275" y="474"/>
                    <a:pt x="276" y="474"/>
                  </a:cubicBezTo>
                  <a:cubicBezTo>
                    <a:pt x="279" y="474"/>
                    <a:pt x="282" y="474"/>
                    <a:pt x="285" y="474"/>
                  </a:cubicBezTo>
                  <a:cubicBezTo>
                    <a:pt x="288" y="476"/>
                    <a:pt x="290" y="478"/>
                    <a:pt x="293" y="480"/>
                  </a:cubicBezTo>
                  <a:cubicBezTo>
                    <a:pt x="295" y="481"/>
                    <a:pt x="296" y="482"/>
                    <a:pt x="298" y="483"/>
                  </a:cubicBezTo>
                  <a:cubicBezTo>
                    <a:pt x="296" y="483"/>
                    <a:pt x="294" y="483"/>
                    <a:pt x="292" y="482"/>
                  </a:cubicBezTo>
                  <a:cubicBezTo>
                    <a:pt x="287" y="480"/>
                    <a:pt x="281" y="478"/>
                    <a:pt x="274" y="476"/>
                  </a:cubicBezTo>
                  <a:cubicBezTo>
                    <a:pt x="273" y="475"/>
                    <a:pt x="272" y="475"/>
                    <a:pt x="272" y="474"/>
                  </a:cubicBezTo>
                  <a:close/>
                  <a:moveTo>
                    <a:pt x="292" y="490"/>
                  </a:moveTo>
                  <a:cubicBezTo>
                    <a:pt x="291" y="489"/>
                    <a:pt x="290" y="489"/>
                    <a:pt x="290" y="488"/>
                  </a:cubicBezTo>
                  <a:cubicBezTo>
                    <a:pt x="291" y="489"/>
                    <a:pt x="293" y="489"/>
                    <a:pt x="295" y="490"/>
                  </a:cubicBezTo>
                  <a:cubicBezTo>
                    <a:pt x="294" y="490"/>
                    <a:pt x="294" y="490"/>
                    <a:pt x="294" y="490"/>
                  </a:cubicBezTo>
                  <a:cubicBezTo>
                    <a:pt x="293" y="490"/>
                    <a:pt x="292" y="490"/>
                    <a:pt x="292" y="490"/>
                  </a:cubicBezTo>
                  <a:close/>
                  <a:moveTo>
                    <a:pt x="292" y="485"/>
                  </a:moveTo>
                  <a:cubicBezTo>
                    <a:pt x="294" y="486"/>
                    <a:pt x="296" y="487"/>
                    <a:pt x="298" y="488"/>
                  </a:cubicBezTo>
                  <a:cubicBezTo>
                    <a:pt x="293" y="487"/>
                    <a:pt x="288" y="485"/>
                    <a:pt x="284" y="483"/>
                  </a:cubicBezTo>
                  <a:cubicBezTo>
                    <a:pt x="284" y="483"/>
                    <a:pt x="283" y="483"/>
                    <a:pt x="283" y="483"/>
                  </a:cubicBezTo>
                  <a:cubicBezTo>
                    <a:pt x="286" y="484"/>
                    <a:pt x="289" y="484"/>
                    <a:pt x="292" y="485"/>
                  </a:cubicBezTo>
                  <a:close/>
                  <a:moveTo>
                    <a:pt x="299" y="486"/>
                  </a:moveTo>
                  <a:cubicBezTo>
                    <a:pt x="300" y="486"/>
                    <a:pt x="301" y="486"/>
                    <a:pt x="302" y="486"/>
                  </a:cubicBezTo>
                  <a:cubicBezTo>
                    <a:pt x="305" y="488"/>
                    <a:pt x="307" y="490"/>
                    <a:pt x="310" y="492"/>
                  </a:cubicBezTo>
                  <a:cubicBezTo>
                    <a:pt x="308" y="491"/>
                    <a:pt x="306" y="491"/>
                    <a:pt x="305" y="490"/>
                  </a:cubicBezTo>
                  <a:cubicBezTo>
                    <a:pt x="305" y="490"/>
                    <a:pt x="305" y="490"/>
                    <a:pt x="305" y="490"/>
                  </a:cubicBezTo>
                  <a:cubicBezTo>
                    <a:pt x="303" y="489"/>
                    <a:pt x="301" y="487"/>
                    <a:pt x="299" y="486"/>
                  </a:cubicBezTo>
                  <a:close/>
                  <a:moveTo>
                    <a:pt x="284" y="487"/>
                  </a:moveTo>
                  <a:cubicBezTo>
                    <a:pt x="282" y="486"/>
                    <a:pt x="279" y="485"/>
                    <a:pt x="277" y="484"/>
                  </a:cubicBezTo>
                  <a:cubicBezTo>
                    <a:pt x="279" y="484"/>
                    <a:pt x="280" y="485"/>
                    <a:pt x="282" y="486"/>
                  </a:cubicBezTo>
                  <a:cubicBezTo>
                    <a:pt x="283" y="486"/>
                    <a:pt x="284" y="487"/>
                    <a:pt x="284" y="487"/>
                  </a:cubicBezTo>
                  <a:close/>
                  <a:moveTo>
                    <a:pt x="270" y="478"/>
                  </a:moveTo>
                  <a:cubicBezTo>
                    <a:pt x="271" y="478"/>
                    <a:pt x="272" y="478"/>
                    <a:pt x="273" y="479"/>
                  </a:cubicBezTo>
                  <a:cubicBezTo>
                    <a:pt x="273" y="479"/>
                    <a:pt x="273" y="479"/>
                    <a:pt x="273" y="479"/>
                  </a:cubicBezTo>
                  <a:cubicBezTo>
                    <a:pt x="273" y="479"/>
                    <a:pt x="272" y="478"/>
                    <a:pt x="271" y="478"/>
                  </a:cubicBezTo>
                  <a:cubicBezTo>
                    <a:pt x="270" y="478"/>
                    <a:pt x="270" y="478"/>
                    <a:pt x="270" y="478"/>
                  </a:cubicBezTo>
                  <a:close/>
                  <a:moveTo>
                    <a:pt x="291" y="476"/>
                  </a:moveTo>
                  <a:cubicBezTo>
                    <a:pt x="293" y="476"/>
                    <a:pt x="295" y="476"/>
                    <a:pt x="296" y="477"/>
                  </a:cubicBezTo>
                  <a:cubicBezTo>
                    <a:pt x="301" y="479"/>
                    <a:pt x="306" y="482"/>
                    <a:pt x="310" y="485"/>
                  </a:cubicBezTo>
                  <a:cubicBezTo>
                    <a:pt x="308" y="484"/>
                    <a:pt x="306" y="484"/>
                    <a:pt x="303" y="484"/>
                  </a:cubicBezTo>
                  <a:cubicBezTo>
                    <a:pt x="300" y="482"/>
                    <a:pt x="297" y="480"/>
                    <a:pt x="295" y="478"/>
                  </a:cubicBezTo>
                  <a:cubicBezTo>
                    <a:pt x="294" y="477"/>
                    <a:pt x="292" y="476"/>
                    <a:pt x="291" y="476"/>
                  </a:cubicBezTo>
                  <a:close/>
                  <a:moveTo>
                    <a:pt x="426" y="509"/>
                  </a:moveTo>
                  <a:cubicBezTo>
                    <a:pt x="426" y="509"/>
                    <a:pt x="425" y="509"/>
                    <a:pt x="425" y="508"/>
                  </a:cubicBezTo>
                  <a:cubicBezTo>
                    <a:pt x="431" y="510"/>
                    <a:pt x="438" y="511"/>
                    <a:pt x="444" y="511"/>
                  </a:cubicBezTo>
                  <a:cubicBezTo>
                    <a:pt x="445" y="512"/>
                    <a:pt x="446" y="513"/>
                    <a:pt x="447" y="514"/>
                  </a:cubicBezTo>
                  <a:cubicBezTo>
                    <a:pt x="440" y="513"/>
                    <a:pt x="433" y="511"/>
                    <a:pt x="426" y="509"/>
                  </a:cubicBezTo>
                  <a:close/>
                  <a:moveTo>
                    <a:pt x="427" y="461"/>
                  </a:moveTo>
                  <a:cubicBezTo>
                    <a:pt x="426" y="461"/>
                    <a:pt x="426" y="461"/>
                    <a:pt x="426" y="461"/>
                  </a:cubicBezTo>
                  <a:cubicBezTo>
                    <a:pt x="427" y="461"/>
                    <a:pt x="427" y="461"/>
                    <a:pt x="428" y="462"/>
                  </a:cubicBezTo>
                  <a:cubicBezTo>
                    <a:pt x="428" y="461"/>
                    <a:pt x="427" y="461"/>
                    <a:pt x="427" y="461"/>
                  </a:cubicBezTo>
                  <a:close/>
                  <a:moveTo>
                    <a:pt x="440" y="467"/>
                  </a:moveTo>
                  <a:cubicBezTo>
                    <a:pt x="439" y="469"/>
                    <a:pt x="439" y="469"/>
                    <a:pt x="439" y="469"/>
                  </a:cubicBezTo>
                  <a:cubicBezTo>
                    <a:pt x="439" y="469"/>
                    <a:pt x="438" y="469"/>
                    <a:pt x="437" y="468"/>
                  </a:cubicBezTo>
                  <a:cubicBezTo>
                    <a:pt x="435" y="467"/>
                    <a:pt x="433" y="466"/>
                    <a:pt x="431" y="464"/>
                  </a:cubicBezTo>
                  <a:cubicBezTo>
                    <a:pt x="432" y="464"/>
                    <a:pt x="432" y="464"/>
                    <a:pt x="433" y="464"/>
                  </a:cubicBezTo>
                  <a:cubicBezTo>
                    <a:pt x="433" y="462"/>
                    <a:pt x="433" y="462"/>
                    <a:pt x="433" y="462"/>
                  </a:cubicBezTo>
                  <a:cubicBezTo>
                    <a:pt x="434" y="463"/>
                    <a:pt x="435" y="463"/>
                    <a:pt x="436" y="463"/>
                  </a:cubicBezTo>
                  <a:cubicBezTo>
                    <a:pt x="437" y="464"/>
                    <a:pt x="438" y="466"/>
                    <a:pt x="440" y="467"/>
                  </a:cubicBezTo>
                  <a:close/>
                  <a:moveTo>
                    <a:pt x="317" y="485"/>
                  </a:moveTo>
                  <a:cubicBezTo>
                    <a:pt x="316" y="484"/>
                    <a:pt x="315" y="484"/>
                    <a:pt x="313" y="483"/>
                  </a:cubicBezTo>
                  <a:cubicBezTo>
                    <a:pt x="312" y="482"/>
                    <a:pt x="311" y="481"/>
                    <a:pt x="310" y="480"/>
                  </a:cubicBezTo>
                  <a:cubicBezTo>
                    <a:pt x="315" y="482"/>
                    <a:pt x="320" y="484"/>
                    <a:pt x="324" y="485"/>
                  </a:cubicBezTo>
                  <a:cubicBezTo>
                    <a:pt x="323" y="485"/>
                    <a:pt x="322" y="485"/>
                    <a:pt x="321" y="485"/>
                  </a:cubicBezTo>
                  <a:cubicBezTo>
                    <a:pt x="319" y="485"/>
                    <a:pt x="318" y="485"/>
                    <a:pt x="317" y="485"/>
                  </a:cubicBezTo>
                  <a:close/>
                  <a:moveTo>
                    <a:pt x="420" y="508"/>
                  </a:moveTo>
                  <a:cubicBezTo>
                    <a:pt x="420" y="508"/>
                    <a:pt x="420" y="508"/>
                    <a:pt x="420" y="507"/>
                  </a:cubicBezTo>
                  <a:cubicBezTo>
                    <a:pt x="420" y="508"/>
                    <a:pt x="420" y="508"/>
                    <a:pt x="420" y="508"/>
                  </a:cubicBezTo>
                  <a:cubicBezTo>
                    <a:pt x="420" y="508"/>
                    <a:pt x="420" y="508"/>
                    <a:pt x="420" y="508"/>
                  </a:cubicBezTo>
                  <a:close/>
                  <a:moveTo>
                    <a:pt x="435" y="469"/>
                  </a:moveTo>
                  <a:cubicBezTo>
                    <a:pt x="435" y="470"/>
                    <a:pt x="435" y="470"/>
                    <a:pt x="435" y="470"/>
                  </a:cubicBezTo>
                  <a:cubicBezTo>
                    <a:pt x="435" y="470"/>
                    <a:pt x="435" y="470"/>
                    <a:pt x="435" y="470"/>
                  </a:cubicBezTo>
                  <a:cubicBezTo>
                    <a:pt x="434" y="470"/>
                    <a:pt x="434" y="470"/>
                    <a:pt x="434" y="470"/>
                  </a:cubicBezTo>
                  <a:cubicBezTo>
                    <a:pt x="434" y="469"/>
                    <a:pt x="434" y="469"/>
                    <a:pt x="435" y="469"/>
                  </a:cubicBezTo>
                  <a:close/>
                  <a:moveTo>
                    <a:pt x="393" y="500"/>
                  </a:moveTo>
                  <a:cubicBezTo>
                    <a:pt x="389" y="498"/>
                    <a:pt x="384" y="496"/>
                    <a:pt x="380" y="495"/>
                  </a:cubicBezTo>
                  <a:cubicBezTo>
                    <a:pt x="383" y="494"/>
                    <a:pt x="385" y="494"/>
                    <a:pt x="388" y="494"/>
                  </a:cubicBezTo>
                  <a:cubicBezTo>
                    <a:pt x="391" y="496"/>
                    <a:pt x="393" y="498"/>
                    <a:pt x="396" y="500"/>
                  </a:cubicBezTo>
                  <a:cubicBezTo>
                    <a:pt x="395" y="500"/>
                    <a:pt x="394" y="500"/>
                    <a:pt x="393" y="500"/>
                  </a:cubicBezTo>
                  <a:close/>
                  <a:moveTo>
                    <a:pt x="389" y="492"/>
                  </a:moveTo>
                  <a:cubicBezTo>
                    <a:pt x="388" y="490"/>
                    <a:pt x="386" y="489"/>
                    <a:pt x="385" y="488"/>
                  </a:cubicBezTo>
                  <a:cubicBezTo>
                    <a:pt x="390" y="489"/>
                    <a:pt x="395" y="489"/>
                    <a:pt x="400" y="489"/>
                  </a:cubicBezTo>
                  <a:cubicBezTo>
                    <a:pt x="401" y="490"/>
                    <a:pt x="402" y="491"/>
                    <a:pt x="403" y="492"/>
                  </a:cubicBezTo>
                  <a:cubicBezTo>
                    <a:pt x="398" y="492"/>
                    <a:pt x="394" y="492"/>
                    <a:pt x="389" y="492"/>
                  </a:cubicBezTo>
                  <a:cubicBezTo>
                    <a:pt x="389" y="492"/>
                    <a:pt x="389" y="492"/>
                    <a:pt x="389" y="492"/>
                  </a:cubicBezTo>
                  <a:close/>
                  <a:moveTo>
                    <a:pt x="361" y="485"/>
                  </a:moveTo>
                  <a:cubicBezTo>
                    <a:pt x="361" y="485"/>
                    <a:pt x="362" y="485"/>
                    <a:pt x="362" y="485"/>
                  </a:cubicBezTo>
                  <a:cubicBezTo>
                    <a:pt x="366" y="488"/>
                    <a:pt x="370" y="491"/>
                    <a:pt x="374" y="494"/>
                  </a:cubicBezTo>
                  <a:cubicBezTo>
                    <a:pt x="373" y="494"/>
                    <a:pt x="373" y="494"/>
                    <a:pt x="373" y="494"/>
                  </a:cubicBezTo>
                  <a:cubicBezTo>
                    <a:pt x="369" y="491"/>
                    <a:pt x="365" y="488"/>
                    <a:pt x="361" y="485"/>
                  </a:cubicBezTo>
                  <a:close/>
                  <a:moveTo>
                    <a:pt x="378" y="473"/>
                  </a:moveTo>
                  <a:cubicBezTo>
                    <a:pt x="378" y="473"/>
                    <a:pt x="377" y="472"/>
                    <a:pt x="376" y="472"/>
                  </a:cubicBezTo>
                  <a:cubicBezTo>
                    <a:pt x="376" y="473"/>
                    <a:pt x="376" y="473"/>
                    <a:pt x="376" y="473"/>
                  </a:cubicBezTo>
                  <a:cubicBezTo>
                    <a:pt x="372" y="472"/>
                    <a:pt x="368" y="472"/>
                    <a:pt x="364" y="471"/>
                  </a:cubicBezTo>
                  <a:cubicBezTo>
                    <a:pt x="373" y="471"/>
                    <a:pt x="382" y="472"/>
                    <a:pt x="391" y="473"/>
                  </a:cubicBezTo>
                  <a:cubicBezTo>
                    <a:pt x="388" y="473"/>
                    <a:pt x="386" y="473"/>
                    <a:pt x="383" y="473"/>
                  </a:cubicBezTo>
                  <a:cubicBezTo>
                    <a:pt x="381" y="473"/>
                    <a:pt x="380" y="473"/>
                    <a:pt x="378" y="473"/>
                  </a:cubicBezTo>
                  <a:close/>
                  <a:moveTo>
                    <a:pt x="352" y="472"/>
                  </a:moveTo>
                  <a:cubicBezTo>
                    <a:pt x="353" y="472"/>
                    <a:pt x="354" y="472"/>
                    <a:pt x="356" y="472"/>
                  </a:cubicBezTo>
                  <a:cubicBezTo>
                    <a:pt x="355" y="471"/>
                    <a:pt x="355" y="471"/>
                    <a:pt x="355" y="471"/>
                  </a:cubicBezTo>
                  <a:cubicBezTo>
                    <a:pt x="356" y="471"/>
                    <a:pt x="357" y="471"/>
                    <a:pt x="357" y="471"/>
                  </a:cubicBezTo>
                  <a:cubicBezTo>
                    <a:pt x="357" y="472"/>
                    <a:pt x="357" y="472"/>
                    <a:pt x="357" y="472"/>
                  </a:cubicBezTo>
                  <a:cubicBezTo>
                    <a:pt x="357" y="472"/>
                    <a:pt x="357" y="472"/>
                    <a:pt x="357" y="473"/>
                  </a:cubicBezTo>
                  <a:cubicBezTo>
                    <a:pt x="355" y="472"/>
                    <a:pt x="353" y="472"/>
                    <a:pt x="352" y="472"/>
                  </a:cubicBezTo>
                  <a:close/>
                  <a:moveTo>
                    <a:pt x="377" y="477"/>
                  </a:moveTo>
                  <a:cubicBezTo>
                    <a:pt x="375" y="477"/>
                    <a:pt x="373" y="477"/>
                    <a:pt x="371" y="477"/>
                  </a:cubicBezTo>
                  <a:cubicBezTo>
                    <a:pt x="370" y="477"/>
                    <a:pt x="370" y="477"/>
                    <a:pt x="369" y="477"/>
                  </a:cubicBezTo>
                  <a:cubicBezTo>
                    <a:pt x="369" y="477"/>
                    <a:pt x="369" y="476"/>
                    <a:pt x="368" y="476"/>
                  </a:cubicBezTo>
                  <a:cubicBezTo>
                    <a:pt x="371" y="476"/>
                    <a:pt x="374" y="477"/>
                    <a:pt x="377" y="477"/>
                  </a:cubicBezTo>
                  <a:close/>
                  <a:moveTo>
                    <a:pt x="371" y="481"/>
                  </a:moveTo>
                  <a:cubicBezTo>
                    <a:pt x="367" y="481"/>
                    <a:pt x="362" y="480"/>
                    <a:pt x="358" y="479"/>
                  </a:cubicBezTo>
                  <a:cubicBezTo>
                    <a:pt x="356" y="477"/>
                    <a:pt x="354" y="476"/>
                    <a:pt x="351" y="475"/>
                  </a:cubicBezTo>
                  <a:cubicBezTo>
                    <a:pt x="355" y="475"/>
                    <a:pt x="359" y="475"/>
                    <a:pt x="363" y="475"/>
                  </a:cubicBezTo>
                  <a:cubicBezTo>
                    <a:pt x="363" y="476"/>
                    <a:pt x="364" y="476"/>
                    <a:pt x="365" y="477"/>
                  </a:cubicBezTo>
                  <a:cubicBezTo>
                    <a:pt x="365" y="477"/>
                    <a:pt x="365" y="477"/>
                    <a:pt x="365" y="477"/>
                  </a:cubicBezTo>
                  <a:cubicBezTo>
                    <a:pt x="364" y="477"/>
                    <a:pt x="364" y="477"/>
                    <a:pt x="363" y="477"/>
                  </a:cubicBezTo>
                  <a:cubicBezTo>
                    <a:pt x="363" y="480"/>
                    <a:pt x="363" y="480"/>
                    <a:pt x="363" y="480"/>
                  </a:cubicBezTo>
                  <a:cubicBezTo>
                    <a:pt x="365" y="479"/>
                    <a:pt x="367" y="479"/>
                    <a:pt x="369" y="479"/>
                  </a:cubicBezTo>
                  <a:cubicBezTo>
                    <a:pt x="370" y="480"/>
                    <a:pt x="370" y="481"/>
                    <a:pt x="371" y="481"/>
                  </a:cubicBezTo>
                  <a:close/>
                  <a:moveTo>
                    <a:pt x="342" y="470"/>
                  </a:moveTo>
                  <a:cubicBezTo>
                    <a:pt x="344" y="470"/>
                    <a:pt x="346" y="470"/>
                    <a:pt x="348" y="470"/>
                  </a:cubicBezTo>
                  <a:cubicBezTo>
                    <a:pt x="346" y="470"/>
                    <a:pt x="345" y="470"/>
                    <a:pt x="343" y="470"/>
                  </a:cubicBezTo>
                  <a:cubicBezTo>
                    <a:pt x="343" y="470"/>
                    <a:pt x="342" y="470"/>
                    <a:pt x="342" y="470"/>
                  </a:cubicBezTo>
                  <a:close/>
                  <a:moveTo>
                    <a:pt x="402" y="471"/>
                  </a:moveTo>
                  <a:cubicBezTo>
                    <a:pt x="397" y="471"/>
                    <a:pt x="393" y="470"/>
                    <a:pt x="388" y="470"/>
                  </a:cubicBezTo>
                  <a:cubicBezTo>
                    <a:pt x="394" y="470"/>
                    <a:pt x="399" y="470"/>
                    <a:pt x="405" y="470"/>
                  </a:cubicBezTo>
                  <a:cubicBezTo>
                    <a:pt x="404" y="470"/>
                    <a:pt x="403" y="471"/>
                    <a:pt x="402" y="471"/>
                  </a:cubicBezTo>
                  <a:close/>
                  <a:moveTo>
                    <a:pt x="359" y="468"/>
                  </a:moveTo>
                  <a:cubicBezTo>
                    <a:pt x="360" y="468"/>
                    <a:pt x="361" y="468"/>
                    <a:pt x="362" y="467"/>
                  </a:cubicBezTo>
                  <a:cubicBezTo>
                    <a:pt x="366" y="468"/>
                    <a:pt x="371" y="469"/>
                    <a:pt x="375" y="469"/>
                  </a:cubicBezTo>
                  <a:cubicBezTo>
                    <a:pt x="370" y="469"/>
                    <a:pt x="365" y="468"/>
                    <a:pt x="359" y="468"/>
                  </a:cubicBezTo>
                  <a:close/>
                  <a:moveTo>
                    <a:pt x="387" y="480"/>
                  </a:moveTo>
                  <a:cubicBezTo>
                    <a:pt x="389" y="482"/>
                    <a:pt x="392" y="483"/>
                    <a:pt x="394" y="485"/>
                  </a:cubicBezTo>
                  <a:cubicBezTo>
                    <a:pt x="388" y="484"/>
                    <a:pt x="383" y="483"/>
                    <a:pt x="377" y="482"/>
                  </a:cubicBezTo>
                  <a:cubicBezTo>
                    <a:pt x="376" y="481"/>
                    <a:pt x="374" y="480"/>
                    <a:pt x="373" y="479"/>
                  </a:cubicBezTo>
                  <a:cubicBezTo>
                    <a:pt x="378" y="479"/>
                    <a:pt x="382" y="480"/>
                    <a:pt x="387" y="480"/>
                  </a:cubicBezTo>
                  <a:close/>
                  <a:moveTo>
                    <a:pt x="375" y="485"/>
                  </a:moveTo>
                  <a:cubicBezTo>
                    <a:pt x="371" y="484"/>
                    <a:pt x="367" y="483"/>
                    <a:pt x="363" y="483"/>
                  </a:cubicBezTo>
                  <a:cubicBezTo>
                    <a:pt x="363" y="483"/>
                    <a:pt x="363" y="483"/>
                    <a:pt x="363" y="482"/>
                  </a:cubicBezTo>
                  <a:cubicBezTo>
                    <a:pt x="367" y="483"/>
                    <a:pt x="371" y="484"/>
                    <a:pt x="375" y="485"/>
                  </a:cubicBezTo>
                  <a:close/>
                  <a:moveTo>
                    <a:pt x="349" y="477"/>
                  </a:moveTo>
                  <a:cubicBezTo>
                    <a:pt x="348" y="476"/>
                    <a:pt x="347" y="476"/>
                    <a:pt x="346" y="475"/>
                  </a:cubicBezTo>
                  <a:cubicBezTo>
                    <a:pt x="346" y="475"/>
                    <a:pt x="346" y="475"/>
                    <a:pt x="346" y="475"/>
                  </a:cubicBezTo>
                  <a:cubicBezTo>
                    <a:pt x="348" y="476"/>
                    <a:pt x="349" y="477"/>
                    <a:pt x="351" y="477"/>
                  </a:cubicBezTo>
                  <a:cubicBezTo>
                    <a:pt x="350" y="477"/>
                    <a:pt x="350" y="477"/>
                    <a:pt x="349" y="477"/>
                  </a:cubicBezTo>
                  <a:close/>
                  <a:moveTo>
                    <a:pt x="342" y="475"/>
                  </a:moveTo>
                  <a:cubicBezTo>
                    <a:pt x="341" y="475"/>
                    <a:pt x="340" y="475"/>
                    <a:pt x="340" y="475"/>
                  </a:cubicBezTo>
                  <a:cubicBezTo>
                    <a:pt x="340" y="475"/>
                    <a:pt x="340" y="475"/>
                    <a:pt x="341" y="475"/>
                  </a:cubicBezTo>
                  <a:cubicBezTo>
                    <a:pt x="341" y="475"/>
                    <a:pt x="341" y="475"/>
                    <a:pt x="342" y="475"/>
                  </a:cubicBezTo>
                  <a:close/>
                  <a:moveTo>
                    <a:pt x="411" y="471"/>
                  </a:moveTo>
                  <a:cubicBezTo>
                    <a:pt x="412" y="471"/>
                    <a:pt x="413" y="472"/>
                    <a:pt x="415" y="472"/>
                  </a:cubicBezTo>
                  <a:cubicBezTo>
                    <a:pt x="413" y="472"/>
                    <a:pt x="411" y="472"/>
                    <a:pt x="409" y="472"/>
                  </a:cubicBezTo>
                  <a:cubicBezTo>
                    <a:pt x="409" y="471"/>
                    <a:pt x="410" y="471"/>
                    <a:pt x="411" y="471"/>
                  </a:cubicBezTo>
                  <a:close/>
                  <a:moveTo>
                    <a:pt x="425" y="476"/>
                  </a:moveTo>
                  <a:cubicBezTo>
                    <a:pt x="421" y="477"/>
                    <a:pt x="416" y="477"/>
                    <a:pt x="411" y="477"/>
                  </a:cubicBezTo>
                  <a:cubicBezTo>
                    <a:pt x="403" y="477"/>
                    <a:pt x="395" y="476"/>
                    <a:pt x="386" y="475"/>
                  </a:cubicBezTo>
                  <a:cubicBezTo>
                    <a:pt x="392" y="475"/>
                    <a:pt x="397" y="475"/>
                    <a:pt x="402" y="473"/>
                  </a:cubicBezTo>
                  <a:cubicBezTo>
                    <a:pt x="410" y="474"/>
                    <a:pt x="418" y="475"/>
                    <a:pt x="425" y="476"/>
                  </a:cubicBezTo>
                  <a:close/>
                  <a:moveTo>
                    <a:pt x="402" y="483"/>
                  </a:moveTo>
                  <a:cubicBezTo>
                    <a:pt x="406" y="484"/>
                    <a:pt x="409" y="486"/>
                    <a:pt x="413" y="487"/>
                  </a:cubicBezTo>
                  <a:cubicBezTo>
                    <a:pt x="408" y="487"/>
                    <a:pt x="404" y="486"/>
                    <a:pt x="399" y="486"/>
                  </a:cubicBezTo>
                  <a:cubicBezTo>
                    <a:pt x="397" y="484"/>
                    <a:pt x="395" y="482"/>
                    <a:pt x="393" y="481"/>
                  </a:cubicBezTo>
                  <a:cubicBezTo>
                    <a:pt x="396" y="481"/>
                    <a:pt x="399" y="482"/>
                    <a:pt x="402" y="483"/>
                  </a:cubicBezTo>
                  <a:close/>
                  <a:moveTo>
                    <a:pt x="380" y="488"/>
                  </a:moveTo>
                  <a:cubicBezTo>
                    <a:pt x="382" y="489"/>
                    <a:pt x="383" y="490"/>
                    <a:pt x="385" y="492"/>
                  </a:cubicBezTo>
                  <a:cubicBezTo>
                    <a:pt x="382" y="492"/>
                    <a:pt x="379" y="492"/>
                    <a:pt x="377" y="493"/>
                  </a:cubicBezTo>
                  <a:cubicBezTo>
                    <a:pt x="374" y="491"/>
                    <a:pt x="371" y="488"/>
                    <a:pt x="368" y="486"/>
                  </a:cubicBezTo>
                  <a:cubicBezTo>
                    <a:pt x="372" y="487"/>
                    <a:pt x="376" y="487"/>
                    <a:pt x="380" y="488"/>
                  </a:cubicBezTo>
                  <a:close/>
                  <a:moveTo>
                    <a:pt x="331" y="473"/>
                  </a:moveTo>
                  <a:cubicBezTo>
                    <a:pt x="332" y="473"/>
                    <a:pt x="333" y="473"/>
                    <a:pt x="335" y="473"/>
                  </a:cubicBezTo>
                  <a:cubicBezTo>
                    <a:pt x="335" y="473"/>
                    <a:pt x="334" y="473"/>
                    <a:pt x="334" y="473"/>
                  </a:cubicBezTo>
                  <a:cubicBezTo>
                    <a:pt x="332" y="473"/>
                    <a:pt x="332" y="473"/>
                    <a:pt x="332" y="473"/>
                  </a:cubicBezTo>
                  <a:cubicBezTo>
                    <a:pt x="332" y="473"/>
                    <a:pt x="331" y="473"/>
                    <a:pt x="331" y="473"/>
                  </a:cubicBezTo>
                  <a:close/>
                  <a:moveTo>
                    <a:pt x="422" y="470"/>
                  </a:moveTo>
                  <a:cubicBezTo>
                    <a:pt x="426" y="471"/>
                    <a:pt x="430" y="472"/>
                    <a:pt x="434" y="474"/>
                  </a:cubicBezTo>
                  <a:cubicBezTo>
                    <a:pt x="433" y="474"/>
                    <a:pt x="433" y="474"/>
                    <a:pt x="432" y="474"/>
                  </a:cubicBezTo>
                  <a:cubicBezTo>
                    <a:pt x="431" y="474"/>
                    <a:pt x="429" y="474"/>
                    <a:pt x="428" y="474"/>
                  </a:cubicBezTo>
                  <a:cubicBezTo>
                    <a:pt x="424" y="472"/>
                    <a:pt x="421" y="471"/>
                    <a:pt x="417" y="470"/>
                  </a:cubicBezTo>
                  <a:cubicBezTo>
                    <a:pt x="419" y="470"/>
                    <a:pt x="420" y="470"/>
                    <a:pt x="422" y="470"/>
                  </a:cubicBezTo>
                  <a:close/>
                  <a:moveTo>
                    <a:pt x="441" y="478"/>
                  </a:moveTo>
                  <a:cubicBezTo>
                    <a:pt x="441" y="478"/>
                    <a:pt x="440" y="478"/>
                    <a:pt x="440" y="478"/>
                  </a:cubicBezTo>
                  <a:cubicBezTo>
                    <a:pt x="440" y="478"/>
                    <a:pt x="440" y="478"/>
                    <a:pt x="441" y="478"/>
                  </a:cubicBezTo>
                  <a:cubicBezTo>
                    <a:pt x="441" y="478"/>
                    <a:pt x="441" y="478"/>
                    <a:pt x="441" y="478"/>
                  </a:cubicBezTo>
                  <a:close/>
                  <a:moveTo>
                    <a:pt x="432" y="478"/>
                  </a:moveTo>
                  <a:cubicBezTo>
                    <a:pt x="432" y="479"/>
                    <a:pt x="432" y="479"/>
                    <a:pt x="432" y="479"/>
                  </a:cubicBezTo>
                  <a:cubicBezTo>
                    <a:pt x="433" y="480"/>
                    <a:pt x="437" y="482"/>
                    <a:pt x="442" y="485"/>
                  </a:cubicBezTo>
                  <a:cubicBezTo>
                    <a:pt x="447" y="489"/>
                    <a:pt x="452" y="493"/>
                    <a:pt x="458" y="497"/>
                  </a:cubicBezTo>
                  <a:cubicBezTo>
                    <a:pt x="461" y="499"/>
                    <a:pt x="464" y="502"/>
                    <a:pt x="467" y="504"/>
                  </a:cubicBezTo>
                  <a:cubicBezTo>
                    <a:pt x="463" y="503"/>
                    <a:pt x="459" y="502"/>
                    <a:pt x="454" y="501"/>
                  </a:cubicBezTo>
                  <a:cubicBezTo>
                    <a:pt x="451" y="499"/>
                    <a:pt x="448" y="496"/>
                    <a:pt x="445" y="494"/>
                  </a:cubicBezTo>
                  <a:cubicBezTo>
                    <a:pt x="436" y="488"/>
                    <a:pt x="426" y="482"/>
                    <a:pt x="420" y="480"/>
                  </a:cubicBezTo>
                  <a:cubicBezTo>
                    <a:pt x="419" y="482"/>
                    <a:pt x="419" y="482"/>
                    <a:pt x="419" y="482"/>
                  </a:cubicBezTo>
                  <a:cubicBezTo>
                    <a:pt x="425" y="485"/>
                    <a:pt x="435" y="490"/>
                    <a:pt x="444" y="496"/>
                  </a:cubicBezTo>
                  <a:cubicBezTo>
                    <a:pt x="445" y="497"/>
                    <a:pt x="447" y="498"/>
                    <a:pt x="449" y="500"/>
                  </a:cubicBezTo>
                  <a:cubicBezTo>
                    <a:pt x="442" y="498"/>
                    <a:pt x="436" y="497"/>
                    <a:pt x="430" y="495"/>
                  </a:cubicBezTo>
                  <a:cubicBezTo>
                    <a:pt x="430" y="495"/>
                    <a:pt x="430" y="495"/>
                    <a:pt x="430" y="495"/>
                  </a:cubicBezTo>
                  <a:cubicBezTo>
                    <a:pt x="429" y="494"/>
                    <a:pt x="428" y="494"/>
                    <a:pt x="427" y="493"/>
                  </a:cubicBezTo>
                  <a:cubicBezTo>
                    <a:pt x="428" y="493"/>
                    <a:pt x="429" y="493"/>
                    <a:pt x="430" y="493"/>
                  </a:cubicBezTo>
                  <a:cubicBezTo>
                    <a:pt x="433" y="492"/>
                    <a:pt x="433" y="492"/>
                    <a:pt x="433" y="492"/>
                  </a:cubicBezTo>
                  <a:cubicBezTo>
                    <a:pt x="431" y="490"/>
                    <a:pt x="431" y="490"/>
                    <a:pt x="431" y="490"/>
                  </a:cubicBezTo>
                  <a:cubicBezTo>
                    <a:pt x="422" y="486"/>
                    <a:pt x="412" y="482"/>
                    <a:pt x="403" y="480"/>
                  </a:cubicBezTo>
                  <a:cubicBezTo>
                    <a:pt x="402" y="480"/>
                    <a:pt x="401" y="480"/>
                    <a:pt x="400" y="479"/>
                  </a:cubicBezTo>
                  <a:cubicBezTo>
                    <a:pt x="404" y="479"/>
                    <a:pt x="407" y="480"/>
                    <a:pt x="411" y="480"/>
                  </a:cubicBezTo>
                  <a:cubicBezTo>
                    <a:pt x="418" y="480"/>
                    <a:pt x="425" y="479"/>
                    <a:pt x="431" y="477"/>
                  </a:cubicBezTo>
                  <a:cubicBezTo>
                    <a:pt x="431" y="477"/>
                    <a:pt x="432" y="478"/>
                    <a:pt x="432" y="478"/>
                  </a:cubicBezTo>
                  <a:close/>
                  <a:moveTo>
                    <a:pt x="426" y="491"/>
                  </a:moveTo>
                  <a:cubicBezTo>
                    <a:pt x="426" y="491"/>
                    <a:pt x="425" y="491"/>
                    <a:pt x="425" y="491"/>
                  </a:cubicBezTo>
                  <a:cubicBezTo>
                    <a:pt x="423" y="490"/>
                    <a:pt x="420" y="489"/>
                    <a:pt x="418" y="487"/>
                  </a:cubicBezTo>
                  <a:cubicBezTo>
                    <a:pt x="421" y="489"/>
                    <a:pt x="424" y="490"/>
                    <a:pt x="426" y="491"/>
                  </a:cubicBezTo>
                  <a:close/>
                  <a:moveTo>
                    <a:pt x="466" y="506"/>
                  </a:moveTo>
                  <a:cubicBezTo>
                    <a:pt x="464" y="506"/>
                    <a:pt x="462" y="506"/>
                    <a:pt x="460" y="506"/>
                  </a:cubicBezTo>
                  <a:cubicBezTo>
                    <a:pt x="460" y="506"/>
                    <a:pt x="459" y="505"/>
                    <a:pt x="459" y="505"/>
                  </a:cubicBezTo>
                  <a:cubicBezTo>
                    <a:pt x="461" y="505"/>
                    <a:pt x="464" y="506"/>
                    <a:pt x="466" y="506"/>
                  </a:cubicBezTo>
                  <a:close/>
                  <a:moveTo>
                    <a:pt x="456" y="510"/>
                  </a:moveTo>
                  <a:cubicBezTo>
                    <a:pt x="453" y="509"/>
                    <a:pt x="449" y="509"/>
                    <a:pt x="446" y="508"/>
                  </a:cubicBezTo>
                  <a:cubicBezTo>
                    <a:pt x="448" y="508"/>
                    <a:pt x="450" y="508"/>
                    <a:pt x="451" y="508"/>
                  </a:cubicBezTo>
                  <a:cubicBezTo>
                    <a:pt x="453" y="509"/>
                    <a:pt x="454" y="509"/>
                    <a:pt x="456" y="510"/>
                  </a:cubicBezTo>
                  <a:close/>
                  <a:moveTo>
                    <a:pt x="459" y="508"/>
                  </a:moveTo>
                  <a:cubicBezTo>
                    <a:pt x="459" y="508"/>
                    <a:pt x="459" y="508"/>
                    <a:pt x="459" y="508"/>
                  </a:cubicBezTo>
                  <a:cubicBezTo>
                    <a:pt x="459" y="509"/>
                    <a:pt x="459" y="509"/>
                    <a:pt x="459" y="509"/>
                  </a:cubicBezTo>
                  <a:cubicBezTo>
                    <a:pt x="459" y="509"/>
                    <a:pt x="459" y="508"/>
                    <a:pt x="459" y="508"/>
                  </a:cubicBezTo>
                  <a:close/>
                  <a:moveTo>
                    <a:pt x="441" y="504"/>
                  </a:moveTo>
                  <a:cubicBezTo>
                    <a:pt x="442" y="505"/>
                    <a:pt x="443" y="505"/>
                    <a:pt x="444" y="505"/>
                  </a:cubicBezTo>
                  <a:cubicBezTo>
                    <a:pt x="443" y="505"/>
                    <a:pt x="442" y="505"/>
                    <a:pt x="442" y="505"/>
                  </a:cubicBezTo>
                  <a:cubicBezTo>
                    <a:pt x="441" y="505"/>
                    <a:pt x="441" y="504"/>
                    <a:pt x="441" y="504"/>
                  </a:cubicBezTo>
                  <a:close/>
                  <a:moveTo>
                    <a:pt x="436" y="500"/>
                  </a:moveTo>
                  <a:cubicBezTo>
                    <a:pt x="436" y="500"/>
                    <a:pt x="435" y="499"/>
                    <a:pt x="435" y="499"/>
                  </a:cubicBezTo>
                  <a:cubicBezTo>
                    <a:pt x="441" y="501"/>
                    <a:pt x="447" y="502"/>
                    <a:pt x="453" y="503"/>
                  </a:cubicBezTo>
                  <a:cubicBezTo>
                    <a:pt x="454" y="504"/>
                    <a:pt x="455" y="505"/>
                    <a:pt x="456" y="506"/>
                  </a:cubicBezTo>
                  <a:cubicBezTo>
                    <a:pt x="455" y="506"/>
                    <a:pt x="453" y="506"/>
                    <a:pt x="452" y="505"/>
                  </a:cubicBezTo>
                  <a:cubicBezTo>
                    <a:pt x="447" y="504"/>
                    <a:pt x="442" y="502"/>
                    <a:pt x="436" y="500"/>
                  </a:cubicBezTo>
                  <a:close/>
                  <a:moveTo>
                    <a:pt x="429" y="498"/>
                  </a:moveTo>
                  <a:cubicBezTo>
                    <a:pt x="422" y="496"/>
                    <a:pt x="415" y="494"/>
                    <a:pt x="408" y="493"/>
                  </a:cubicBezTo>
                  <a:cubicBezTo>
                    <a:pt x="407" y="492"/>
                    <a:pt x="405" y="491"/>
                    <a:pt x="404" y="490"/>
                  </a:cubicBezTo>
                  <a:cubicBezTo>
                    <a:pt x="408" y="490"/>
                    <a:pt x="412" y="490"/>
                    <a:pt x="416" y="490"/>
                  </a:cubicBezTo>
                  <a:cubicBezTo>
                    <a:pt x="416" y="489"/>
                    <a:pt x="416" y="489"/>
                    <a:pt x="416" y="489"/>
                  </a:cubicBezTo>
                  <a:cubicBezTo>
                    <a:pt x="418" y="490"/>
                    <a:pt x="420" y="491"/>
                    <a:pt x="421" y="492"/>
                  </a:cubicBezTo>
                  <a:cubicBezTo>
                    <a:pt x="421" y="492"/>
                    <a:pt x="420" y="492"/>
                    <a:pt x="419" y="493"/>
                  </a:cubicBezTo>
                  <a:cubicBezTo>
                    <a:pt x="419" y="495"/>
                    <a:pt x="419" y="495"/>
                    <a:pt x="419" y="495"/>
                  </a:cubicBezTo>
                  <a:cubicBezTo>
                    <a:pt x="422" y="496"/>
                    <a:pt x="426" y="497"/>
                    <a:pt x="429" y="498"/>
                  </a:cubicBezTo>
                  <a:cubicBezTo>
                    <a:pt x="429" y="498"/>
                    <a:pt x="429" y="498"/>
                    <a:pt x="429" y="498"/>
                  </a:cubicBezTo>
                  <a:close/>
                  <a:moveTo>
                    <a:pt x="377" y="497"/>
                  </a:moveTo>
                  <a:cubicBezTo>
                    <a:pt x="377" y="496"/>
                    <a:pt x="376" y="496"/>
                    <a:pt x="375" y="496"/>
                  </a:cubicBezTo>
                  <a:cubicBezTo>
                    <a:pt x="375" y="496"/>
                    <a:pt x="374" y="495"/>
                    <a:pt x="374" y="495"/>
                  </a:cubicBezTo>
                  <a:cubicBezTo>
                    <a:pt x="375" y="496"/>
                    <a:pt x="375" y="496"/>
                    <a:pt x="375" y="496"/>
                  </a:cubicBezTo>
                  <a:cubicBezTo>
                    <a:pt x="376" y="496"/>
                    <a:pt x="376" y="496"/>
                    <a:pt x="377" y="496"/>
                  </a:cubicBezTo>
                  <a:cubicBezTo>
                    <a:pt x="377" y="496"/>
                    <a:pt x="377" y="496"/>
                    <a:pt x="377" y="497"/>
                  </a:cubicBezTo>
                  <a:close/>
                  <a:moveTo>
                    <a:pt x="370" y="495"/>
                  </a:moveTo>
                  <a:cubicBezTo>
                    <a:pt x="366" y="495"/>
                    <a:pt x="362" y="494"/>
                    <a:pt x="357" y="493"/>
                  </a:cubicBezTo>
                  <a:cubicBezTo>
                    <a:pt x="344" y="487"/>
                    <a:pt x="331" y="479"/>
                    <a:pt x="317" y="472"/>
                  </a:cubicBezTo>
                  <a:cubicBezTo>
                    <a:pt x="324" y="474"/>
                    <a:pt x="331" y="476"/>
                    <a:pt x="337" y="477"/>
                  </a:cubicBezTo>
                  <a:cubicBezTo>
                    <a:pt x="343" y="480"/>
                    <a:pt x="348" y="481"/>
                    <a:pt x="354" y="483"/>
                  </a:cubicBezTo>
                  <a:cubicBezTo>
                    <a:pt x="360" y="487"/>
                    <a:pt x="365" y="491"/>
                    <a:pt x="370" y="495"/>
                  </a:cubicBezTo>
                  <a:close/>
                  <a:moveTo>
                    <a:pt x="313" y="468"/>
                  </a:moveTo>
                  <a:cubicBezTo>
                    <a:pt x="319" y="469"/>
                    <a:pt x="325" y="469"/>
                    <a:pt x="331" y="469"/>
                  </a:cubicBezTo>
                  <a:cubicBezTo>
                    <a:pt x="331" y="470"/>
                    <a:pt x="332" y="470"/>
                    <a:pt x="332" y="470"/>
                  </a:cubicBezTo>
                  <a:cubicBezTo>
                    <a:pt x="327" y="470"/>
                    <a:pt x="322" y="470"/>
                    <a:pt x="317" y="470"/>
                  </a:cubicBezTo>
                  <a:cubicBezTo>
                    <a:pt x="316" y="469"/>
                    <a:pt x="315" y="469"/>
                    <a:pt x="313" y="468"/>
                  </a:cubicBezTo>
                  <a:close/>
                  <a:moveTo>
                    <a:pt x="272" y="464"/>
                  </a:moveTo>
                  <a:cubicBezTo>
                    <a:pt x="272" y="464"/>
                    <a:pt x="271" y="464"/>
                    <a:pt x="271" y="464"/>
                  </a:cubicBezTo>
                  <a:cubicBezTo>
                    <a:pt x="274" y="464"/>
                    <a:pt x="276" y="464"/>
                    <a:pt x="279" y="464"/>
                  </a:cubicBezTo>
                  <a:cubicBezTo>
                    <a:pt x="279" y="464"/>
                    <a:pt x="279" y="464"/>
                    <a:pt x="279" y="464"/>
                  </a:cubicBezTo>
                  <a:cubicBezTo>
                    <a:pt x="278" y="464"/>
                    <a:pt x="277" y="464"/>
                    <a:pt x="276" y="464"/>
                  </a:cubicBezTo>
                  <a:cubicBezTo>
                    <a:pt x="274" y="464"/>
                    <a:pt x="273" y="464"/>
                    <a:pt x="272" y="464"/>
                  </a:cubicBezTo>
                  <a:close/>
                  <a:moveTo>
                    <a:pt x="430" y="470"/>
                  </a:moveTo>
                  <a:cubicBezTo>
                    <a:pt x="430" y="470"/>
                    <a:pt x="430" y="470"/>
                    <a:pt x="430" y="470"/>
                  </a:cubicBezTo>
                  <a:cubicBezTo>
                    <a:pt x="430" y="470"/>
                    <a:pt x="430" y="470"/>
                    <a:pt x="430" y="470"/>
                  </a:cubicBezTo>
                  <a:cubicBezTo>
                    <a:pt x="430" y="470"/>
                    <a:pt x="430" y="470"/>
                    <a:pt x="430" y="470"/>
                  </a:cubicBezTo>
                  <a:close/>
                  <a:moveTo>
                    <a:pt x="469" y="498"/>
                  </a:moveTo>
                  <a:cubicBezTo>
                    <a:pt x="472" y="501"/>
                    <a:pt x="475" y="504"/>
                    <a:pt x="478" y="507"/>
                  </a:cubicBezTo>
                  <a:cubicBezTo>
                    <a:pt x="476" y="506"/>
                    <a:pt x="474" y="506"/>
                    <a:pt x="472" y="505"/>
                  </a:cubicBezTo>
                  <a:cubicBezTo>
                    <a:pt x="471" y="504"/>
                    <a:pt x="470" y="503"/>
                    <a:pt x="469" y="502"/>
                  </a:cubicBezTo>
                  <a:cubicBezTo>
                    <a:pt x="460" y="495"/>
                    <a:pt x="450" y="488"/>
                    <a:pt x="443" y="483"/>
                  </a:cubicBezTo>
                  <a:cubicBezTo>
                    <a:pt x="441" y="482"/>
                    <a:pt x="439" y="481"/>
                    <a:pt x="437" y="480"/>
                  </a:cubicBezTo>
                  <a:cubicBezTo>
                    <a:pt x="441" y="481"/>
                    <a:pt x="445" y="483"/>
                    <a:pt x="449" y="484"/>
                  </a:cubicBezTo>
                  <a:cubicBezTo>
                    <a:pt x="453" y="487"/>
                    <a:pt x="458" y="490"/>
                    <a:pt x="462" y="492"/>
                  </a:cubicBezTo>
                  <a:cubicBezTo>
                    <a:pt x="465" y="494"/>
                    <a:pt x="467" y="496"/>
                    <a:pt x="469" y="498"/>
                  </a:cubicBezTo>
                  <a:close/>
                  <a:moveTo>
                    <a:pt x="480" y="509"/>
                  </a:moveTo>
                  <a:cubicBezTo>
                    <a:pt x="482" y="512"/>
                    <a:pt x="485" y="515"/>
                    <a:pt x="488" y="518"/>
                  </a:cubicBezTo>
                  <a:cubicBezTo>
                    <a:pt x="486" y="517"/>
                    <a:pt x="485" y="517"/>
                    <a:pt x="484" y="517"/>
                  </a:cubicBezTo>
                  <a:cubicBezTo>
                    <a:pt x="482" y="514"/>
                    <a:pt x="480" y="512"/>
                    <a:pt x="477" y="510"/>
                  </a:cubicBezTo>
                  <a:cubicBezTo>
                    <a:pt x="478" y="510"/>
                    <a:pt x="479" y="510"/>
                    <a:pt x="479" y="510"/>
                  </a:cubicBezTo>
                  <a:lnTo>
                    <a:pt x="480" y="509"/>
                  </a:lnTo>
                  <a:close/>
                  <a:moveTo>
                    <a:pt x="479" y="515"/>
                  </a:moveTo>
                  <a:cubicBezTo>
                    <a:pt x="475" y="514"/>
                    <a:pt x="470" y="513"/>
                    <a:pt x="466" y="512"/>
                  </a:cubicBezTo>
                  <a:cubicBezTo>
                    <a:pt x="465" y="511"/>
                    <a:pt x="464" y="510"/>
                    <a:pt x="463" y="509"/>
                  </a:cubicBezTo>
                  <a:cubicBezTo>
                    <a:pt x="466" y="509"/>
                    <a:pt x="470" y="509"/>
                    <a:pt x="473" y="510"/>
                  </a:cubicBezTo>
                  <a:cubicBezTo>
                    <a:pt x="475" y="512"/>
                    <a:pt x="477" y="513"/>
                    <a:pt x="479" y="515"/>
                  </a:cubicBezTo>
                  <a:close/>
                  <a:moveTo>
                    <a:pt x="421" y="505"/>
                  </a:moveTo>
                  <a:cubicBezTo>
                    <a:pt x="418" y="502"/>
                    <a:pt x="415" y="499"/>
                    <a:pt x="412" y="496"/>
                  </a:cubicBezTo>
                  <a:cubicBezTo>
                    <a:pt x="419" y="498"/>
                    <a:pt x="427" y="500"/>
                    <a:pt x="435" y="502"/>
                  </a:cubicBezTo>
                  <a:cubicBezTo>
                    <a:pt x="436" y="503"/>
                    <a:pt x="437" y="504"/>
                    <a:pt x="438" y="505"/>
                  </a:cubicBezTo>
                  <a:cubicBezTo>
                    <a:pt x="437" y="505"/>
                    <a:pt x="436" y="505"/>
                    <a:pt x="434" y="505"/>
                  </a:cubicBezTo>
                  <a:cubicBezTo>
                    <a:pt x="434" y="507"/>
                    <a:pt x="434" y="507"/>
                    <a:pt x="434" y="507"/>
                  </a:cubicBezTo>
                  <a:cubicBezTo>
                    <a:pt x="430" y="507"/>
                    <a:pt x="425" y="506"/>
                    <a:pt x="421" y="505"/>
                  </a:cubicBezTo>
                  <a:close/>
                  <a:moveTo>
                    <a:pt x="416" y="504"/>
                  </a:moveTo>
                  <a:cubicBezTo>
                    <a:pt x="411" y="503"/>
                    <a:pt x="406" y="502"/>
                    <a:pt x="401" y="501"/>
                  </a:cubicBezTo>
                  <a:cubicBezTo>
                    <a:pt x="400" y="500"/>
                    <a:pt x="399" y="500"/>
                    <a:pt x="398" y="499"/>
                  </a:cubicBezTo>
                  <a:cubicBezTo>
                    <a:pt x="396" y="497"/>
                    <a:pt x="394" y="496"/>
                    <a:pt x="392" y="494"/>
                  </a:cubicBezTo>
                  <a:cubicBezTo>
                    <a:pt x="397" y="494"/>
                    <a:pt x="402" y="495"/>
                    <a:pt x="407" y="496"/>
                  </a:cubicBezTo>
                  <a:cubicBezTo>
                    <a:pt x="410" y="498"/>
                    <a:pt x="413" y="501"/>
                    <a:pt x="416" y="504"/>
                  </a:cubicBezTo>
                  <a:close/>
                  <a:moveTo>
                    <a:pt x="347" y="494"/>
                  </a:moveTo>
                  <a:cubicBezTo>
                    <a:pt x="343" y="490"/>
                    <a:pt x="338" y="487"/>
                    <a:pt x="334" y="484"/>
                  </a:cubicBezTo>
                  <a:cubicBezTo>
                    <a:pt x="339" y="487"/>
                    <a:pt x="345" y="490"/>
                    <a:pt x="350" y="493"/>
                  </a:cubicBezTo>
                  <a:cubicBezTo>
                    <a:pt x="349" y="492"/>
                    <a:pt x="348" y="492"/>
                    <a:pt x="347" y="492"/>
                  </a:cubicBezTo>
                  <a:lnTo>
                    <a:pt x="347" y="494"/>
                  </a:lnTo>
                  <a:close/>
                  <a:moveTo>
                    <a:pt x="302" y="468"/>
                  </a:moveTo>
                  <a:cubicBezTo>
                    <a:pt x="304" y="468"/>
                    <a:pt x="305" y="468"/>
                    <a:pt x="307" y="468"/>
                  </a:cubicBezTo>
                  <a:cubicBezTo>
                    <a:pt x="307" y="468"/>
                    <a:pt x="307" y="468"/>
                    <a:pt x="307" y="468"/>
                  </a:cubicBezTo>
                  <a:cubicBezTo>
                    <a:pt x="305" y="468"/>
                    <a:pt x="304" y="468"/>
                    <a:pt x="302" y="468"/>
                  </a:cubicBezTo>
                  <a:close/>
                  <a:moveTo>
                    <a:pt x="281" y="462"/>
                  </a:moveTo>
                  <a:cubicBezTo>
                    <a:pt x="295" y="462"/>
                    <a:pt x="310" y="462"/>
                    <a:pt x="324" y="462"/>
                  </a:cubicBezTo>
                  <a:cubicBezTo>
                    <a:pt x="330" y="462"/>
                    <a:pt x="334" y="463"/>
                    <a:pt x="338" y="463"/>
                  </a:cubicBezTo>
                  <a:cubicBezTo>
                    <a:pt x="330" y="463"/>
                    <a:pt x="322" y="464"/>
                    <a:pt x="314" y="464"/>
                  </a:cubicBezTo>
                  <a:cubicBezTo>
                    <a:pt x="303" y="463"/>
                    <a:pt x="292" y="462"/>
                    <a:pt x="281" y="462"/>
                  </a:cubicBezTo>
                  <a:close/>
                  <a:moveTo>
                    <a:pt x="422" y="465"/>
                  </a:moveTo>
                  <a:cubicBezTo>
                    <a:pt x="421" y="464"/>
                    <a:pt x="421" y="464"/>
                    <a:pt x="421" y="464"/>
                  </a:cubicBezTo>
                  <a:cubicBezTo>
                    <a:pt x="422" y="464"/>
                    <a:pt x="423" y="464"/>
                    <a:pt x="424" y="464"/>
                  </a:cubicBezTo>
                  <a:cubicBezTo>
                    <a:pt x="425" y="465"/>
                    <a:pt x="426" y="466"/>
                    <a:pt x="427" y="467"/>
                  </a:cubicBezTo>
                  <a:cubicBezTo>
                    <a:pt x="425" y="467"/>
                    <a:pt x="423" y="467"/>
                    <a:pt x="420" y="466"/>
                  </a:cubicBezTo>
                  <a:lnTo>
                    <a:pt x="422" y="465"/>
                  </a:lnTo>
                  <a:close/>
                  <a:moveTo>
                    <a:pt x="445" y="473"/>
                  </a:moveTo>
                  <a:cubicBezTo>
                    <a:pt x="446" y="474"/>
                    <a:pt x="448" y="475"/>
                    <a:pt x="449" y="477"/>
                  </a:cubicBezTo>
                  <a:cubicBezTo>
                    <a:pt x="449" y="477"/>
                    <a:pt x="449" y="477"/>
                    <a:pt x="449" y="477"/>
                  </a:cubicBezTo>
                  <a:cubicBezTo>
                    <a:pt x="446" y="474"/>
                    <a:pt x="442" y="472"/>
                    <a:pt x="439" y="469"/>
                  </a:cubicBezTo>
                  <a:cubicBezTo>
                    <a:pt x="439" y="469"/>
                    <a:pt x="439" y="469"/>
                    <a:pt x="439" y="469"/>
                  </a:cubicBezTo>
                  <a:cubicBezTo>
                    <a:pt x="441" y="470"/>
                    <a:pt x="443" y="471"/>
                    <a:pt x="445" y="473"/>
                  </a:cubicBezTo>
                  <a:close/>
                  <a:moveTo>
                    <a:pt x="491" y="521"/>
                  </a:moveTo>
                  <a:cubicBezTo>
                    <a:pt x="492" y="522"/>
                    <a:pt x="492" y="523"/>
                    <a:pt x="493" y="523"/>
                  </a:cubicBezTo>
                  <a:cubicBezTo>
                    <a:pt x="491" y="523"/>
                    <a:pt x="490" y="523"/>
                    <a:pt x="489" y="522"/>
                  </a:cubicBezTo>
                  <a:cubicBezTo>
                    <a:pt x="488" y="522"/>
                    <a:pt x="487" y="521"/>
                    <a:pt x="487" y="520"/>
                  </a:cubicBezTo>
                  <a:cubicBezTo>
                    <a:pt x="488" y="520"/>
                    <a:pt x="490" y="521"/>
                    <a:pt x="491" y="521"/>
                  </a:cubicBezTo>
                  <a:close/>
                  <a:moveTo>
                    <a:pt x="474" y="522"/>
                  </a:moveTo>
                  <a:cubicBezTo>
                    <a:pt x="476" y="523"/>
                    <a:pt x="478" y="523"/>
                    <a:pt x="480" y="523"/>
                  </a:cubicBezTo>
                  <a:cubicBezTo>
                    <a:pt x="479" y="523"/>
                    <a:pt x="479" y="523"/>
                    <a:pt x="478" y="523"/>
                  </a:cubicBezTo>
                  <a:cubicBezTo>
                    <a:pt x="477" y="523"/>
                    <a:pt x="476" y="523"/>
                    <a:pt x="474" y="522"/>
                  </a:cubicBezTo>
                  <a:close/>
                  <a:moveTo>
                    <a:pt x="451" y="515"/>
                  </a:moveTo>
                  <a:cubicBezTo>
                    <a:pt x="450" y="514"/>
                    <a:pt x="449" y="513"/>
                    <a:pt x="448" y="512"/>
                  </a:cubicBezTo>
                  <a:cubicBezTo>
                    <a:pt x="451" y="512"/>
                    <a:pt x="454" y="512"/>
                    <a:pt x="456" y="513"/>
                  </a:cubicBezTo>
                  <a:cubicBezTo>
                    <a:pt x="459" y="513"/>
                    <a:pt x="462" y="514"/>
                    <a:pt x="465" y="514"/>
                  </a:cubicBezTo>
                  <a:cubicBezTo>
                    <a:pt x="465" y="515"/>
                    <a:pt x="466" y="516"/>
                    <a:pt x="467" y="517"/>
                  </a:cubicBezTo>
                  <a:cubicBezTo>
                    <a:pt x="469" y="516"/>
                    <a:pt x="469" y="516"/>
                    <a:pt x="469" y="516"/>
                  </a:cubicBezTo>
                  <a:cubicBezTo>
                    <a:pt x="469" y="516"/>
                    <a:pt x="469" y="515"/>
                    <a:pt x="468" y="515"/>
                  </a:cubicBezTo>
                  <a:cubicBezTo>
                    <a:pt x="473" y="516"/>
                    <a:pt x="478" y="518"/>
                    <a:pt x="482" y="519"/>
                  </a:cubicBezTo>
                  <a:cubicBezTo>
                    <a:pt x="483" y="520"/>
                    <a:pt x="484" y="521"/>
                    <a:pt x="485" y="522"/>
                  </a:cubicBezTo>
                  <a:cubicBezTo>
                    <a:pt x="474" y="520"/>
                    <a:pt x="462" y="518"/>
                    <a:pt x="451" y="515"/>
                  </a:cubicBezTo>
                  <a:close/>
                  <a:moveTo>
                    <a:pt x="379" y="503"/>
                  </a:moveTo>
                  <a:cubicBezTo>
                    <a:pt x="375" y="502"/>
                    <a:pt x="371" y="500"/>
                    <a:pt x="367" y="498"/>
                  </a:cubicBezTo>
                  <a:cubicBezTo>
                    <a:pt x="370" y="498"/>
                    <a:pt x="372" y="499"/>
                    <a:pt x="375" y="499"/>
                  </a:cubicBezTo>
                  <a:cubicBezTo>
                    <a:pt x="376" y="501"/>
                    <a:pt x="378" y="502"/>
                    <a:pt x="379" y="503"/>
                  </a:cubicBezTo>
                  <a:close/>
                  <a:moveTo>
                    <a:pt x="346" y="497"/>
                  </a:moveTo>
                  <a:cubicBezTo>
                    <a:pt x="338" y="494"/>
                    <a:pt x="330" y="491"/>
                    <a:pt x="322" y="488"/>
                  </a:cubicBezTo>
                  <a:cubicBezTo>
                    <a:pt x="325" y="488"/>
                    <a:pt x="327" y="487"/>
                    <a:pt x="330" y="487"/>
                  </a:cubicBezTo>
                  <a:cubicBezTo>
                    <a:pt x="330" y="485"/>
                    <a:pt x="330" y="485"/>
                    <a:pt x="330" y="485"/>
                  </a:cubicBezTo>
                  <a:cubicBezTo>
                    <a:pt x="326" y="483"/>
                    <a:pt x="316" y="480"/>
                    <a:pt x="306" y="477"/>
                  </a:cubicBezTo>
                  <a:cubicBezTo>
                    <a:pt x="305" y="476"/>
                    <a:pt x="304" y="476"/>
                    <a:pt x="303" y="476"/>
                  </a:cubicBezTo>
                  <a:cubicBezTo>
                    <a:pt x="299" y="473"/>
                    <a:pt x="296" y="471"/>
                    <a:pt x="292" y="469"/>
                  </a:cubicBezTo>
                  <a:cubicBezTo>
                    <a:pt x="298" y="470"/>
                    <a:pt x="304" y="471"/>
                    <a:pt x="310" y="471"/>
                  </a:cubicBezTo>
                  <a:cubicBezTo>
                    <a:pt x="322" y="479"/>
                    <a:pt x="336" y="487"/>
                    <a:pt x="346" y="497"/>
                  </a:cubicBezTo>
                  <a:close/>
                  <a:moveTo>
                    <a:pt x="286" y="472"/>
                  </a:moveTo>
                  <a:cubicBezTo>
                    <a:pt x="283" y="470"/>
                    <a:pt x="281" y="469"/>
                    <a:pt x="278" y="467"/>
                  </a:cubicBezTo>
                  <a:cubicBezTo>
                    <a:pt x="279" y="468"/>
                    <a:pt x="280" y="468"/>
                    <a:pt x="281" y="468"/>
                  </a:cubicBezTo>
                  <a:cubicBezTo>
                    <a:pt x="284" y="469"/>
                    <a:pt x="287" y="471"/>
                    <a:pt x="289" y="473"/>
                  </a:cubicBezTo>
                  <a:cubicBezTo>
                    <a:pt x="288" y="472"/>
                    <a:pt x="287" y="472"/>
                    <a:pt x="286" y="472"/>
                  </a:cubicBezTo>
                  <a:close/>
                  <a:moveTo>
                    <a:pt x="432" y="459"/>
                  </a:moveTo>
                  <a:cubicBezTo>
                    <a:pt x="432" y="459"/>
                    <a:pt x="432" y="459"/>
                    <a:pt x="432" y="459"/>
                  </a:cubicBezTo>
                  <a:cubicBezTo>
                    <a:pt x="432" y="459"/>
                    <a:pt x="431" y="459"/>
                    <a:pt x="431" y="459"/>
                  </a:cubicBezTo>
                  <a:cubicBezTo>
                    <a:pt x="431" y="459"/>
                    <a:pt x="431" y="459"/>
                    <a:pt x="432" y="459"/>
                  </a:cubicBezTo>
                  <a:close/>
                  <a:moveTo>
                    <a:pt x="422" y="518"/>
                  </a:moveTo>
                  <a:cubicBezTo>
                    <a:pt x="416" y="517"/>
                    <a:pt x="410" y="515"/>
                    <a:pt x="404" y="514"/>
                  </a:cubicBezTo>
                  <a:cubicBezTo>
                    <a:pt x="405" y="513"/>
                    <a:pt x="405" y="513"/>
                    <a:pt x="405" y="513"/>
                  </a:cubicBezTo>
                  <a:cubicBezTo>
                    <a:pt x="402" y="512"/>
                    <a:pt x="400" y="510"/>
                    <a:pt x="398" y="509"/>
                  </a:cubicBezTo>
                  <a:cubicBezTo>
                    <a:pt x="402" y="509"/>
                    <a:pt x="405" y="509"/>
                    <a:pt x="408" y="510"/>
                  </a:cubicBezTo>
                  <a:cubicBezTo>
                    <a:pt x="411" y="512"/>
                    <a:pt x="414" y="514"/>
                    <a:pt x="416" y="515"/>
                  </a:cubicBezTo>
                  <a:cubicBezTo>
                    <a:pt x="417" y="513"/>
                    <a:pt x="417" y="513"/>
                    <a:pt x="417" y="513"/>
                  </a:cubicBezTo>
                  <a:cubicBezTo>
                    <a:pt x="416" y="512"/>
                    <a:pt x="415" y="511"/>
                    <a:pt x="413" y="510"/>
                  </a:cubicBezTo>
                  <a:cubicBezTo>
                    <a:pt x="415" y="510"/>
                    <a:pt x="418" y="510"/>
                    <a:pt x="420" y="510"/>
                  </a:cubicBezTo>
                  <a:cubicBezTo>
                    <a:pt x="422" y="511"/>
                    <a:pt x="423" y="511"/>
                    <a:pt x="425" y="512"/>
                  </a:cubicBezTo>
                  <a:cubicBezTo>
                    <a:pt x="426" y="513"/>
                    <a:pt x="427" y="514"/>
                    <a:pt x="429" y="515"/>
                  </a:cubicBezTo>
                  <a:cubicBezTo>
                    <a:pt x="430" y="513"/>
                    <a:pt x="430" y="513"/>
                    <a:pt x="430" y="513"/>
                  </a:cubicBezTo>
                  <a:cubicBezTo>
                    <a:pt x="437" y="515"/>
                    <a:pt x="443" y="516"/>
                    <a:pt x="450" y="518"/>
                  </a:cubicBezTo>
                  <a:cubicBezTo>
                    <a:pt x="450" y="518"/>
                    <a:pt x="451" y="519"/>
                    <a:pt x="452" y="520"/>
                  </a:cubicBezTo>
                  <a:cubicBezTo>
                    <a:pt x="442" y="519"/>
                    <a:pt x="432" y="518"/>
                    <a:pt x="422" y="517"/>
                  </a:cubicBezTo>
                  <a:lnTo>
                    <a:pt x="422" y="518"/>
                  </a:lnTo>
                  <a:close/>
                  <a:moveTo>
                    <a:pt x="454" y="523"/>
                  </a:moveTo>
                  <a:cubicBezTo>
                    <a:pt x="454" y="523"/>
                    <a:pt x="454" y="523"/>
                    <a:pt x="454" y="523"/>
                  </a:cubicBezTo>
                  <a:cubicBezTo>
                    <a:pt x="451" y="523"/>
                    <a:pt x="447" y="522"/>
                    <a:pt x="444" y="522"/>
                  </a:cubicBezTo>
                  <a:cubicBezTo>
                    <a:pt x="447" y="522"/>
                    <a:pt x="451" y="523"/>
                    <a:pt x="454" y="523"/>
                  </a:cubicBezTo>
                  <a:close/>
                  <a:moveTo>
                    <a:pt x="394" y="506"/>
                  </a:moveTo>
                  <a:cubicBezTo>
                    <a:pt x="392" y="505"/>
                    <a:pt x="390" y="503"/>
                    <a:pt x="388" y="502"/>
                  </a:cubicBezTo>
                  <a:cubicBezTo>
                    <a:pt x="391" y="502"/>
                    <a:pt x="394" y="503"/>
                    <a:pt x="397" y="504"/>
                  </a:cubicBezTo>
                  <a:cubicBezTo>
                    <a:pt x="399" y="504"/>
                    <a:pt x="401" y="505"/>
                    <a:pt x="403" y="505"/>
                  </a:cubicBezTo>
                  <a:cubicBezTo>
                    <a:pt x="403" y="506"/>
                    <a:pt x="403" y="506"/>
                    <a:pt x="403" y="506"/>
                  </a:cubicBezTo>
                  <a:cubicBezTo>
                    <a:pt x="404" y="506"/>
                    <a:pt x="404" y="507"/>
                    <a:pt x="404" y="507"/>
                  </a:cubicBezTo>
                  <a:cubicBezTo>
                    <a:pt x="401" y="507"/>
                    <a:pt x="397" y="506"/>
                    <a:pt x="394" y="506"/>
                  </a:cubicBezTo>
                  <a:close/>
                  <a:moveTo>
                    <a:pt x="389" y="505"/>
                  </a:moveTo>
                  <a:cubicBezTo>
                    <a:pt x="387" y="505"/>
                    <a:pt x="385" y="505"/>
                    <a:pt x="384" y="505"/>
                  </a:cubicBezTo>
                  <a:cubicBezTo>
                    <a:pt x="382" y="503"/>
                    <a:pt x="381" y="502"/>
                    <a:pt x="379" y="500"/>
                  </a:cubicBezTo>
                  <a:cubicBezTo>
                    <a:pt x="380" y="500"/>
                    <a:pt x="382" y="500"/>
                    <a:pt x="383" y="501"/>
                  </a:cubicBezTo>
                  <a:cubicBezTo>
                    <a:pt x="385" y="502"/>
                    <a:pt x="387" y="504"/>
                    <a:pt x="389" y="505"/>
                  </a:cubicBezTo>
                  <a:close/>
                  <a:moveTo>
                    <a:pt x="373" y="504"/>
                  </a:moveTo>
                  <a:cubicBezTo>
                    <a:pt x="358" y="502"/>
                    <a:pt x="342" y="499"/>
                    <a:pt x="327" y="496"/>
                  </a:cubicBezTo>
                  <a:cubicBezTo>
                    <a:pt x="325" y="494"/>
                    <a:pt x="323" y="492"/>
                    <a:pt x="321" y="490"/>
                  </a:cubicBezTo>
                  <a:cubicBezTo>
                    <a:pt x="331" y="494"/>
                    <a:pt x="340" y="498"/>
                    <a:pt x="350" y="500"/>
                  </a:cubicBezTo>
                  <a:cubicBezTo>
                    <a:pt x="354" y="501"/>
                    <a:pt x="354" y="501"/>
                    <a:pt x="354" y="501"/>
                  </a:cubicBezTo>
                  <a:cubicBezTo>
                    <a:pt x="351" y="498"/>
                    <a:pt x="351" y="498"/>
                    <a:pt x="351" y="498"/>
                  </a:cubicBezTo>
                  <a:cubicBezTo>
                    <a:pt x="350" y="497"/>
                    <a:pt x="349" y="496"/>
                    <a:pt x="348" y="495"/>
                  </a:cubicBezTo>
                  <a:cubicBezTo>
                    <a:pt x="352" y="496"/>
                    <a:pt x="355" y="496"/>
                    <a:pt x="358" y="497"/>
                  </a:cubicBezTo>
                  <a:cubicBezTo>
                    <a:pt x="363" y="499"/>
                    <a:pt x="368" y="501"/>
                    <a:pt x="373" y="504"/>
                  </a:cubicBezTo>
                  <a:close/>
                  <a:moveTo>
                    <a:pt x="322" y="495"/>
                  </a:moveTo>
                  <a:cubicBezTo>
                    <a:pt x="321" y="495"/>
                    <a:pt x="319" y="494"/>
                    <a:pt x="318" y="494"/>
                  </a:cubicBezTo>
                  <a:cubicBezTo>
                    <a:pt x="315" y="492"/>
                    <a:pt x="311" y="489"/>
                    <a:pt x="308" y="487"/>
                  </a:cubicBezTo>
                  <a:cubicBezTo>
                    <a:pt x="310" y="487"/>
                    <a:pt x="312" y="487"/>
                    <a:pt x="314" y="487"/>
                  </a:cubicBezTo>
                  <a:cubicBezTo>
                    <a:pt x="317" y="490"/>
                    <a:pt x="320" y="492"/>
                    <a:pt x="322" y="495"/>
                  </a:cubicBezTo>
                  <a:close/>
                  <a:moveTo>
                    <a:pt x="325" y="500"/>
                  </a:moveTo>
                  <a:cubicBezTo>
                    <a:pt x="304" y="497"/>
                    <a:pt x="282" y="494"/>
                    <a:pt x="263" y="492"/>
                  </a:cubicBezTo>
                  <a:cubicBezTo>
                    <a:pt x="266" y="492"/>
                    <a:pt x="269" y="492"/>
                    <a:pt x="272" y="492"/>
                  </a:cubicBezTo>
                  <a:cubicBezTo>
                    <a:pt x="272" y="492"/>
                    <a:pt x="272" y="492"/>
                    <a:pt x="273" y="492"/>
                  </a:cubicBezTo>
                  <a:cubicBezTo>
                    <a:pt x="277" y="493"/>
                    <a:pt x="277" y="493"/>
                    <a:pt x="277" y="493"/>
                  </a:cubicBezTo>
                  <a:cubicBezTo>
                    <a:pt x="276" y="492"/>
                    <a:pt x="276" y="492"/>
                    <a:pt x="276" y="492"/>
                  </a:cubicBezTo>
                  <a:cubicBezTo>
                    <a:pt x="280" y="492"/>
                    <a:pt x="285" y="492"/>
                    <a:pt x="289" y="492"/>
                  </a:cubicBezTo>
                  <a:cubicBezTo>
                    <a:pt x="291" y="493"/>
                    <a:pt x="292" y="494"/>
                    <a:pt x="294" y="495"/>
                  </a:cubicBezTo>
                  <a:cubicBezTo>
                    <a:pt x="295" y="493"/>
                    <a:pt x="295" y="493"/>
                    <a:pt x="295" y="493"/>
                  </a:cubicBezTo>
                  <a:cubicBezTo>
                    <a:pt x="295" y="493"/>
                    <a:pt x="295" y="493"/>
                    <a:pt x="295" y="492"/>
                  </a:cubicBezTo>
                  <a:cubicBezTo>
                    <a:pt x="297" y="492"/>
                    <a:pt x="300" y="492"/>
                    <a:pt x="303" y="492"/>
                  </a:cubicBezTo>
                  <a:cubicBezTo>
                    <a:pt x="307" y="494"/>
                    <a:pt x="312" y="495"/>
                    <a:pt x="317" y="496"/>
                  </a:cubicBezTo>
                  <a:cubicBezTo>
                    <a:pt x="320" y="498"/>
                    <a:pt x="322" y="499"/>
                    <a:pt x="325" y="500"/>
                  </a:cubicBezTo>
                  <a:close/>
                  <a:moveTo>
                    <a:pt x="261" y="489"/>
                  </a:moveTo>
                  <a:cubicBezTo>
                    <a:pt x="258" y="489"/>
                    <a:pt x="255" y="488"/>
                    <a:pt x="252" y="488"/>
                  </a:cubicBezTo>
                  <a:cubicBezTo>
                    <a:pt x="252" y="487"/>
                    <a:pt x="252" y="486"/>
                    <a:pt x="251" y="485"/>
                  </a:cubicBezTo>
                  <a:cubicBezTo>
                    <a:pt x="251" y="486"/>
                    <a:pt x="252" y="486"/>
                    <a:pt x="252" y="486"/>
                  </a:cubicBezTo>
                  <a:cubicBezTo>
                    <a:pt x="255" y="487"/>
                    <a:pt x="258" y="488"/>
                    <a:pt x="261" y="489"/>
                  </a:cubicBezTo>
                  <a:close/>
                  <a:moveTo>
                    <a:pt x="260" y="479"/>
                  </a:moveTo>
                  <a:cubicBezTo>
                    <a:pt x="261" y="479"/>
                    <a:pt x="261" y="479"/>
                    <a:pt x="261" y="479"/>
                  </a:cubicBezTo>
                  <a:cubicBezTo>
                    <a:pt x="269" y="483"/>
                    <a:pt x="276" y="486"/>
                    <a:pt x="284" y="490"/>
                  </a:cubicBezTo>
                  <a:cubicBezTo>
                    <a:pt x="280" y="490"/>
                    <a:pt x="277" y="490"/>
                    <a:pt x="273" y="490"/>
                  </a:cubicBezTo>
                  <a:cubicBezTo>
                    <a:pt x="270" y="486"/>
                    <a:pt x="265" y="482"/>
                    <a:pt x="260" y="479"/>
                  </a:cubicBezTo>
                  <a:close/>
                  <a:moveTo>
                    <a:pt x="268" y="475"/>
                  </a:moveTo>
                  <a:cubicBezTo>
                    <a:pt x="268" y="475"/>
                    <a:pt x="268" y="475"/>
                    <a:pt x="268" y="475"/>
                  </a:cubicBezTo>
                  <a:cubicBezTo>
                    <a:pt x="269" y="475"/>
                    <a:pt x="269" y="475"/>
                    <a:pt x="269" y="475"/>
                  </a:cubicBezTo>
                  <a:cubicBezTo>
                    <a:pt x="269" y="475"/>
                    <a:pt x="268" y="475"/>
                    <a:pt x="268" y="475"/>
                  </a:cubicBezTo>
                  <a:close/>
                  <a:moveTo>
                    <a:pt x="262" y="466"/>
                  </a:moveTo>
                  <a:cubicBezTo>
                    <a:pt x="265" y="466"/>
                    <a:pt x="267" y="466"/>
                    <a:pt x="270" y="466"/>
                  </a:cubicBezTo>
                  <a:cubicBezTo>
                    <a:pt x="273" y="468"/>
                    <a:pt x="277" y="469"/>
                    <a:pt x="280" y="471"/>
                  </a:cubicBezTo>
                  <a:cubicBezTo>
                    <a:pt x="279" y="471"/>
                    <a:pt x="277" y="471"/>
                    <a:pt x="276" y="471"/>
                  </a:cubicBezTo>
                  <a:cubicBezTo>
                    <a:pt x="274" y="471"/>
                    <a:pt x="271" y="471"/>
                    <a:pt x="269" y="472"/>
                  </a:cubicBezTo>
                  <a:cubicBezTo>
                    <a:pt x="267" y="470"/>
                    <a:pt x="264" y="468"/>
                    <a:pt x="262" y="466"/>
                  </a:cubicBezTo>
                  <a:close/>
                  <a:moveTo>
                    <a:pt x="361" y="459"/>
                  </a:moveTo>
                  <a:cubicBezTo>
                    <a:pt x="371" y="459"/>
                    <a:pt x="380" y="459"/>
                    <a:pt x="390" y="460"/>
                  </a:cubicBezTo>
                  <a:cubicBezTo>
                    <a:pt x="389" y="460"/>
                    <a:pt x="387" y="460"/>
                    <a:pt x="386" y="460"/>
                  </a:cubicBezTo>
                  <a:cubicBezTo>
                    <a:pt x="380" y="460"/>
                    <a:pt x="375" y="459"/>
                    <a:pt x="369" y="459"/>
                  </a:cubicBezTo>
                  <a:cubicBezTo>
                    <a:pt x="366" y="459"/>
                    <a:pt x="364" y="459"/>
                    <a:pt x="361" y="459"/>
                  </a:cubicBezTo>
                  <a:close/>
                  <a:moveTo>
                    <a:pt x="407" y="450"/>
                  </a:moveTo>
                  <a:cubicBezTo>
                    <a:pt x="418" y="450"/>
                    <a:pt x="428" y="452"/>
                    <a:pt x="439" y="454"/>
                  </a:cubicBezTo>
                  <a:cubicBezTo>
                    <a:pt x="429" y="454"/>
                    <a:pt x="419" y="454"/>
                    <a:pt x="409" y="452"/>
                  </a:cubicBezTo>
                  <a:cubicBezTo>
                    <a:pt x="407" y="451"/>
                    <a:pt x="405" y="451"/>
                    <a:pt x="404" y="450"/>
                  </a:cubicBezTo>
                  <a:cubicBezTo>
                    <a:pt x="405" y="450"/>
                    <a:pt x="406" y="450"/>
                    <a:pt x="407" y="450"/>
                  </a:cubicBezTo>
                  <a:close/>
                  <a:moveTo>
                    <a:pt x="418" y="448"/>
                  </a:moveTo>
                  <a:cubicBezTo>
                    <a:pt x="422" y="447"/>
                    <a:pt x="425" y="447"/>
                    <a:pt x="429" y="445"/>
                  </a:cubicBezTo>
                  <a:cubicBezTo>
                    <a:pt x="437" y="448"/>
                    <a:pt x="445" y="451"/>
                    <a:pt x="452" y="454"/>
                  </a:cubicBezTo>
                  <a:cubicBezTo>
                    <a:pt x="441" y="452"/>
                    <a:pt x="430" y="449"/>
                    <a:pt x="418" y="448"/>
                  </a:cubicBezTo>
                  <a:close/>
                  <a:moveTo>
                    <a:pt x="434" y="445"/>
                  </a:moveTo>
                  <a:cubicBezTo>
                    <a:pt x="436" y="445"/>
                    <a:pt x="437" y="445"/>
                    <a:pt x="439" y="445"/>
                  </a:cubicBezTo>
                  <a:cubicBezTo>
                    <a:pt x="442" y="445"/>
                    <a:pt x="445" y="445"/>
                    <a:pt x="448" y="445"/>
                  </a:cubicBezTo>
                  <a:cubicBezTo>
                    <a:pt x="449" y="447"/>
                    <a:pt x="450" y="449"/>
                    <a:pt x="451" y="451"/>
                  </a:cubicBezTo>
                  <a:cubicBezTo>
                    <a:pt x="446" y="449"/>
                    <a:pt x="440" y="447"/>
                    <a:pt x="434" y="445"/>
                  </a:cubicBezTo>
                  <a:close/>
                  <a:moveTo>
                    <a:pt x="452" y="444"/>
                  </a:moveTo>
                  <a:cubicBezTo>
                    <a:pt x="454" y="444"/>
                    <a:pt x="456" y="444"/>
                    <a:pt x="458" y="444"/>
                  </a:cubicBezTo>
                  <a:cubicBezTo>
                    <a:pt x="457" y="447"/>
                    <a:pt x="457" y="450"/>
                    <a:pt x="456" y="454"/>
                  </a:cubicBezTo>
                  <a:cubicBezTo>
                    <a:pt x="456" y="453"/>
                    <a:pt x="456" y="453"/>
                    <a:pt x="455" y="453"/>
                  </a:cubicBezTo>
                  <a:cubicBezTo>
                    <a:pt x="455" y="453"/>
                    <a:pt x="454" y="452"/>
                    <a:pt x="453" y="452"/>
                  </a:cubicBezTo>
                  <a:cubicBezTo>
                    <a:pt x="453" y="450"/>
                    <a:pt x="453" y="448"/>
                    <a:pt x="452" y="444"/>
                  </a:cubicBezTo>
                  <a:close/>
                  <a:moveTo>
                    <a:pt x="465" y="463"/>
                  </a:moveTo>
                  <a:cubicBezTo>
                    <a:pt x="465" y="462"/>
                    <a:pt x="466" y="462"/>
                    <a:pt x="466" y="462"/>
                  </a:cubicBezTo>
                  <a:cubicBezTo>
                    <a:pt x="467" y="463"/>
                    <a:pt x="467" y="463"/>
                    <a:pt x="468" y="463"/>
                  </a:cubicBezTo>
                  <a:cubicBezTo>
                    <a:pt x="467" y="463"/>
                    <a:pt x="466" y="463"/>
                    <a:pt x="465" y="463"/>
                  </a:cubicBezTo>
                  <a:close/>
                  <a:moveTo>
                    <a:pt x="464" y="463"/>
                  </a:moveTo>
                  <a:cubicBezTo>
                    <a:pt x="464" y="463"/>
                    <a:pt x="463" y="463"/>
                    <a:pt x="463" y="463"/>
                  </a:cubicBezTo>
                  <a:cubicBezTo>
                    <a:pt x="463" y="463"/>
                    <a:pt x="464" y="463"/>
                    <a:pt x="464" y="463"/>
                  </a:cubicBezTo>
                  <a:close/>
                  <a:moveTo>
                    <a:pt x="125" y="349"/>
                  </a:moveTo>
                  <a:cubicBezTo>
                    <a:pt x="127" y="350"/>
                    <a:pt x="129" y="351"/>
                    <a:pt x="131" y="352"/>
                  </a:cubicBezTo>
                  <a:cubicBezTo>
                    <a:pt x="135" y="354"/>
                    <a:pt x="139" y="357"/>
                    <a:pt x="143" y="359"/>
                  </a:cubicBezTo>
                  <a:cubicBezTo>
                    <a:pt x="144" y="359"/>
                    <a:pt x="144" y="360"/>
                    <a:pt x="145" y="360"/>
                  </a:cubicBezTo>
                  <a:cubicBezTo>
                    <a:pt x="147" y="362"/>
                    <a:pt x="149" y="364"/>
                    <a:pt x="151" y="366"/>
                  </a:cubicBezTo>
                  <a:cubicBezTo>
                    <a:pt x="151" y="366"/>
                    <a:pt x="150" y="366"/>
                    <a:pt x="150" y="367"/>
                  </a:cubicBezTo>
                  <a:cubicBezTo>
                    <a:pt x="148" y="368"/>
                    <a:pt x="147" y="368"/>
                    <a:pt x="146" y="369"/>
                  </a:cubicBezTo>
                  <a:cubicBezTo>
                    <a:pt x="140" y="363"/>
                    <a:pt x="133" y="357"/>
                    <a:pt x="125" y="349"/>
                  </a:cubicBezTo>
                  <a:close/>
                  <a:moveTo>
                    <a:pt x="96" y="304"/>
                  </a:moveTo>
                  <a:cubicBezTo>
                    <a:pt x="100" y="307"/>
                    <a:pt x="104" y="310"/>
                    <a:pt x="107" y="313"/>
                  </a:cubicBezTo>
                  <a:cubicBezTo>
                    <a:pt x="105" y="312"/>
                    <a:pt x="103" y="311"/>
                    <a:pt x="101" y="310"/>
                  </a:cubicBezTo>
                  <a:cubicBezTo>
                    <a:pt x="98" y="307"/>
                    <a:pt x="95" y="304"/>
                    <a:pt x="93" y="302"/>
                  </a:cubicBezTo>
                  <a:cubicBezTo>
                    <a:pt x="94" y="302"/>
                    <a:pt x="95" y="303"/>
                    <a:pt x="96" y="304"/>
                  </a:cubicBezTo>
                  <a:close/>
                  <a:moveTo>
                    <a:pt x="131" y="336"/>
                  </a:moveTo>
                  <a:cubicBezTo>
                    <a:pt x="131" y="336"/>
                    <a:pt x="131" y="336"/>
                    <a:pt x="131" y="336"/>
                  </a:cubicBezTo>
                  <a:cubicBezTo>
                    <a:pt x="129" y="334"/>
                    <a:pt x="128" y="333"/>
                    <a:pt x="126" y="332"/>
                  </a:cubicBezTo>
                  <a:cubicBezTo>
                    <a:pt x="122" y="328"/>
                    <a:pt x="117" y="324"/>
                    <a:pt x="112" y="320"/>
                  </a:cubicBezTo>
                  <a:cubicBezTo>
                    <a:pt x="111" y="319"/>
                    <a:pt x="110" y="318"/>
                    <a:pt x="109" y="317"/>
                  </a:cubicBezTo>
                  <a:cubicBezTo>
                    <a:pt x="109" y="317"/>
                    <a:pt x="108" y="316"/>
                    <a:pt x="108" y="316"/>
                  </a:cubicBezTo>
                  <a:cubicBezTo>
                    <a:pt x="110" y="317"/>
                    <a:pt x="113" y="318"/>
                    <a:pt x="116" y="320"/>
                  </a:cubicBezTo>
                  <a:cubicBezTo>
                    <a:pt x="121" y="325"/>
                    <a:pt x="127" y="330"/>
                    <a:pt x="131" y="336"/>
                  </a:cubicBezTo>
                  <a:close/>
                  <a:moveTo>
                    <a:pt x="64" y="286"/>
                  </a:moveTo>
                  <a:cubicBezTo>
                    <a:pt x="65" y="287"/>
                    <a:pt x="65" y="288"/>
                    <a:pt x="66" y="289"/>
                  </a:cubicBezTo>
                  <a:cubicBezTo>
                    <a:pt x="65" y="288"/>
                    <a:pt x="65" y="288"/>
                    <a:pt x="64" y="288"/>
                  </a:cubicBezTo>
                  <a:cubicBezTo>
                    <a:pt x="64" y="287"/>
                    <a:pt x="64" y="287"/>
                    <a:pt x="63" y="287"/>
                  </a:cubicBezTo>
                  <a:cubicBezTo>
                    <a:pt x="63" y="287"/>
                    <a:pt x="63" y="287"/>
                    <a:pt x="63" y="287"/>
                  </a:cubicBezTo>
                  <a:cubicBezTo>
                    <a:pt x="64" y="286"/>
                    <a:pt x="64" y="286"/>
                    <a:pt x="64" y="286"/>
                  </a:cubicBezTo>
                  <a:close/>
                  <a:moveTo>
                    <a:pt x="104" y="321"/>
                  </a:moveTo>
                  <a:cubicBezTo>
                    <a:pt x="106" y="323"/>
                    <a:pt x="109" y="325"/>
                    <a:pt x="111" y="327"/>
                  </a:cubicBezTo>
                  <a:cubicBezTo>
                    <a:pt x="108" y="325"/>
                    <a:pt x="106" y="324"/>
                    <a:pt x="103" y="322"/>
                  </a:cubicBezTo>
                  <a:cubicBezTo>
                    <a:pt x="102" y="321"/>
                    <a:pt x="101" y="320"/>
                    <a:pt x="99" y="319"/>
                  </a:cubicBezTo>
                  <a:cubicBezTo>
                    <a:pt x="100" y="319"/>
                    <a:pt x="101" y="319"/>
                    <a:pt x="101" y="319"/>
                  </a:cubicBezTo>
                  <a:cubicBezTo>
                    <a:pt x="102" y="319"/>
                    <a:pt x="103" y="320"/>
                    <a:pt x="104" y="321"/>
                  </a:cubicBezTo>
                  <a:close/>
                  <a:moveTo>
                    <a:pt x="120" y="345"/>
                  </a:moveTo>
                  <a:cubicBezTo>
                    <a:pt x="118" y="343"/>
                    <a:pt x="115" y="340"/>
                    <a:pt x="112" y="338"/>
                  </a:cubicBezTo>
                  <a:cubicBezTo>
                    <a:pt x="115" y="340"/>
                    <a:pt x="118" y="342"/>
                    <a:pt x="122" y="345"/>
                  </a:cubicBezTo>
                  <a:cubicBezTo>
                    <a:pt x="121" y="345"/>
                    <a:pt x="121" y="345"/>
                    <a:pt x="121" y="345"/>
                  </a:cubicBezTo>
                  <a:lnTo>
                    <a:pt x="120" y="345"/>
                  </a:lnTo>
                  <a:close/>
                  <a:moveTo>
                    <a:pt x="68" y="287"/>
                  </a:moveTo>
                  <a:cubicBezTo>
                    <a:pt x="73" y="290"/>
                    <a:pt x="77" y="293"/>
                    <a:pt x="82" y="295"/>
                  </a:cubicBezTo>
                  <a:cubicBezTo>
                    <a:pt x="85" y="298"/>
                    <a:pt x="89" y="302"/>
                    <a:pt x="93" y="305"/>
                  </a:cubicBezTo>
                  <a:cubicBezTo>
                    <a:pt x="93" y="305"/>
                    <a:pt x="94" y="306"/>
                    <a:pt x="94" y="306"/>
                  </a:cubicBezTo>
                  <a:cubicBezTo>
                    <a:pt x="94" y="306"/>
                    <a:pt x="93" y="306"/>
                    <a:pt x="93" y="306"/>
                  </a:cubicBezTo>
                  <a:cubicBezTo>
                    <a:pt x="89" y="303"/>
                    <a:pt x="86" y="301"/>
                    <a:pt x="82" y="299"/>
                  </a:cubicBezTo>
                  <a:cubicBezTo>
                    <a:pt x="82" y="298"/>
                    <a:pt x="82" y="297"/>
                    <a:pt x="81" y="296"/>
                  </a:cubicBezTo>
                  <a:cubicBezTo>
                    <a:pt x="78" y="294"/>
                    <a:pt x="74" y="293"/>
                    <a:pt x="71" y="291"/>
                  </a:cubicBezTo>
                  <a:cubicBezTo>
                    <a:pt x="70" y="290"/>
                    <a:pt x="69" y="289"/>
                    <a:pt x="68" y="287"/>
                  </a:cubicBezTo>
                  <a:close/>
                  <a:moveTo>
                    <a:pt x="129" y="329"/>
                  </a:moveTo>
                  <a:cubicBezTo>
                    <a:pt x="132" y="332"/>
                    <a:pt x="135" y="335"/>
                    <a:pt x="138" y="339"/>
                  </a:cubicBezTo>
                  <a:cubicBezTo>
                    <a:pt x="137" y="338"/>
                    <a:pt x="137" y="338"/>
                    <a:pt x="137" y="338"/>
                  </a:cubicBezTo>
                  <a:cubicBezTo>
                    <a:pt x="134" y="335"/>
                    <a:pt x="132" y="332"/>
                    <a:pt x="129" y="329"/>
                  </a:cubicBezTo>
                  <a:close/>
                  <a:moveTo>
                    <a:pt x="141" y="342"/>
                  </a:moveTo>
                  <a:cubicBezTo>
                    <a:pt x="141" y="343"/>
                    <a:pt x="142" y="344"/>
                    <a:pt x="142" y="344"/>
                  </a:cubicBezTo>
                  <a:cubicBezTo>
                    <a:pt x="142" y="344"/>
                    <a:pt x="142" y="344"/>
                    <a:pt x="142" y="344"/>
                  </a:cubicBezTo>
                  <a:cubicBezTo>
                    <a:pt x="142" y="344"/>
                    <a:pt x="142" y="344"/>
                    <a:pt x="142" y="344"/>
                  </a:cubicBezTo>
                  <a:cubicBezTo>
                    <a:pt x="141" y="343"/>
                    <a:pt x="140" y="342"/>
                    <a:pt x="139" y="341"/>
                  </a:cubicBezTo>
                  <a:cubicBezTo>
                    <a:pt x="140" y="341"/>
                    <a:pt x="140" y="341"/>
                    <a:pt x="140" y="341"/>
                  </a:cubicBezTo>
                  <a:cubicBezTo>
                    <a:pt x="140" y="341"/>
                    <a:pt x="141" y="342"/>
                    <a:pt x="141" y="342"/>
                  </a:cubicBezTo>
                  <a:close/>
                  <a:moveTo>
                    <a:pt x="167" y="375"/>
                  </a:moveTo>
                  <a:cubicBezTo>
                    <a:pt x="168" y="376"/>
                    <a:pt x="169" y="377"/>
                    <a:pt x="170" y="378"/>
                  </a:cubicBezTo>
                  <a:cubicBezTo>
                    <a:pt x="169" y="378"/>
                    <a:pt x="169" y="378"/>
                    <a:pt x="168" y="378"/>
                  </a:cubicBezTo>
                  <a:cubicBezTo>
                    <a:pt x="168" y="378"/>
                    <a:pt x="168" y="378"/>
                    <a:pt x="168" y="378"/>
                  </a:cubicBezTo>
                  <a:cubicBezTo>
                    <a:pt x="168" y="377"/>
                    <a:pt x="168" y="377"/>
                    <a:pt x="168" y="377"/>
                  </a:cubicBezTo>
                  <a:cubicBezTo>
                    <a:pt x="168" y="377"/>
                    <a:pt x="167" y="377"/>
                    <a:pt x="167" y="377"/>
                  </a:cubicBezTo>
                  <a:cubicBezTo>
                    <a:pt x="166" y="377"/>
                    <a:pt x="165" y="376"/>
                    <a:pt x="165" y="375"/>
                  </a:cubicBezTo>
                  <a:cubicBezTo>
                    <a:pt x="164" y="374"/>
                    <a:pt x="164" y="374"/>
                    <a:pt x="164" y="374"/>
                  </a:cubicBezTo>
                  <a:cubicBezTo>
                    <a:pt x="163" y="375"/>
                    <a:pt x="163" y="375"/>
                    <a:pt x="163" y="375"/>
                  </a:cubicBezTo>
                  <a:cubicBezTo>
                    <a:pt x="162" y="375"/>
                    <a:pt x="162" y="375"/>
                    <a:pt x="161" y="376"/>
                  </a:cubicBezTo>
                  <a:cubicBezTo>
                    <a:pt x="160" y="373"/>
                    <a:pt x="159" y="371"/>
                    <a:pt x="158" y="369"/>
                  </a:cubicBezTo>
                  <a:cubicBezTo>
                    <a:pt x="160" y="369"/>
                    <a:pt x="161" y="370"/>
                    <a:pt x="163" y="371"/>
                  </a:cubicBezTo>
                  <a:cubicBezTo>
                    <a:pt x="164" y="372"/>
                    <a:pt x="165" y="373"/>
                    <a:pt x="167" y="375"/>
                  </a:cubicBezTo>
                  <a:close/>
                  <a:moveTo>
                    <a:pt x="405" y="388"/>
                  </a:moveTo>
                  <a:cubicBezTo>
                    <a:pt x="391" y="388"/>
                    <a:pt x="377" y="387"/>
                    <a:pt x="363" y="387"/>
                  </a:cubicBezTo>
                  <a:cubicBezTo>
                    <a:pt x="366" y="386"/>
                    <a:pt x="369" y="386"/>
                    <a:pt x="372" y="386"/>
                  </a:cubicBezTo>
                  <a:cubicBezTo>
                    <a:pt x="379" y="386"/>
                    <a:pt x="387" y="386"/>
                    <a:pt x="395" y="387"/>
                  </a:cubicBezTo>
                  <a:cubicBezTo>
                    <a:pt x="395" y="387"/>
                    <a:pt x="395" y="387"/>
                    <a:pt x="396" y="387"/>
                  </a:cubicBezTo>
                  <a:cubicBezTo>
                    <a:pt x="399" y="387"/>
                    <a:pt x="402" y="388"/>
                    <a:pt x="405" y="388"/>
                  </a:cubicBezTo>
                  <a:close/>
                  <a:moveTo>
                    <a:pt x="164" y="378"/>
                  </a:moveTo>
                  <a:cubicBezTo>
                    <a:pt x="163" y="378"/>
                    <a:pt x="163" y="378"/>
                    <a:pt x="162" y="378"/>
                  </a:cubicBezTo>
                  <a:cubicBezTo>
                    <a:pt x="163" y="378"/>
                    <a:pt x="163" y="378"/>
                    <a:pt x="163" y="377"/>
                  </a:cubicBezTo>
                  <a:cubicBezTo>
                    <a:pt x="164" y="378"/>
                    <a:pt x="164" y="378"/>
                    <a:pt x="164" y="378"/>
                  </a:cubicBezTo>
                  <a:close/>
                  <a:moveTo>
                    <a:pt x="154" y="377"/>
                  </a:moveTo>
                  <a:cubicBezTo>
                    <a:pt x="152" y="375"/>
                    <a:pt x="150" y="373"/>
                    <a:pt x="148" y="371"/>
                  </a:cubicBezTo>
                  <a:cubicBezTo>
                    <a:pt x="149" y="370"/>
                    <a:pt x="150" y="370"/>
                    <a:pt x="151" y="369"/>
                  </a:cubicBezTo>
                  <a:cubicBezTo>
                    <a:pt x="152" y="368"/>
                    <a:pt x="153" y="368"/>
                    <a:pt x="153" y="367"/>
                  </a:cubicBezTo>
                  <a:cubicBezTo>
                    <a:pt x="154" y="368"/>
                    <a:pt x="155" y="368"/>
                    <a:pt x="155" y="369"/>
                  </a:cubicBezTo>
                  <a:cubicBezTo>
                    <a:pt x="157" y="372"/>
                    <a:pt x="158" y="374"/>
                    <a:pt x="159" y="377"/>
                  </a:cubicBezTo>
                  <a:cubicBezTo>
                    <a:pt x="158" y="377"/>
                    <a:pt x="158" y="377"/>
                    <a:pt x="157" y="378"/>
                  </a:cubicBezTo>
                  <a:cubicBezTo>
                    <a:pt x="156" y="378"/>
                    <a:pt x="155" y="377"/>
                    <a:pt x="154" y="377"/>
                  </a:cubicBezTo>
                  <a:close/>
                  <a:moveTo>
                    <a:pt x="132" y="360"/>
                  </a:moveTo>
                  <a:cubicBezTo>
                    <a:pt x="130" y="358"/>
                    <a:pt x="128" y="356"/>
                    <a:pt x="126" y="354"/>
                  </a:cubicBezTo>
                  <a:cubicBezTo>
                    <a:pt x="129" y="356"/>
                    <a:pt x="131" y="359"/>
                    <a:pt x="133" y="361"/>
                  </a:cubicBezTo>
                  <a:cubicBezTo>
                    <a:pt x="133" y="360"/>
                    <a:pt x="132" y="360"/>
                    <a:pt x="132" y="360"/>
                  </a:cubicBezTo>
                  <a:close/>
                  <a:moveTo>
                    <a:pt x="102" y="337"/>
                  </a:moveTo>
                  <a:cubicBezTo>
                    <a:pt x="99" y="336"/>
                    <a:pt x="96" y="335"/>
                    <a:pt x="93" y="333"/>
                  </a:cubicBezTo>
                  <a:cubicBezTo>
                    <a:pt x="85" y="326"/>
                    <a:pt x="78" y="319"/>
                    <a:pt x="70" y="312"/>
                  </a:cubicBezTo>
                  <a:cubicBezTo>
                    <a:pt x="83" y="320"/>
                    <a:pt x="94" y="329"/>
                    <a:pt x="102" y="337"/>
                  </a:cubicBezTo>
                  <a:close/>
                  <a:moveTo>
                    <a:pt x="67" y="308"/>
                  </a:moveTo>
                  <a:cubicBezTo>
                    <a:pt x="70" y="309"/>
                    <a:pt x="73" y="310"/>
                    <a:pt x="76" y="311"/>
                  </a:cubicBezTo>
                  <a:cubicBezTo>
                    <a:pt x="79" y="313"/>
                    <a:pt x="82" y="316"/>
                    <a:pt x="85" y="318"/>
                  </a:cubicBezTo>
                  <a:cubicBezTo>
                    <a:pt x="84" y="318"/>
                    <a:pt x="84" y="318"/>
                    <a:pt x="84" y="318"/>
                  </a:cubicBezTo>
                  <a:cubicBezTo>
                    <a:pt x="79" y="315"/>
                    <a:pt x="74" y="312"/>
                    <a:pt x="69" y="308"/>
                  </a:cubicBezTo>
                  <a:cubicBezTo>
                    <a:pt x="68" y="308"/>
                    <a:pt x="68" y="308"/>
                    <a:pt x="67" y="308"/>
                  </a:cubicBezTo>
                  <a:close/>
                  <a:moveTo>
                    <a:pt x="158" y="354"/>
                  </a:moveTo>
                  <a:cubicBezTo>
                    <a:pt x="160" y="355"/>
                    <a:pt x="162" y="356"/>
                    <a:pt x="163" y="357"/>
                  </a:cubicBezTo>
                  <a:cubicBezTo>
                    <a:pt x="163" y="357"/>
                    <a:pt x="163" y="357"/>
                    <a:pt x="162" y="357"/>
                  </a:cubicBezTo>
                  <a:cubicBezTo>
                    <a:pt x="161" y="356"/>
                    <a:pt x="160" y="355"/>
                    <a:pt x="158" y="354"/>
                  </a:cubicBezTo>
                  <a:close/>
                  <a:moveTo>
                    <a:pt x="481" y="424"/>
                  </a:moveTo>
                  <a:cubicBezTo>
                    <a:pt x="478" y="430"/>
                    <a:pt x="474" y="436"/>
                    <a:pt x="472" y="442"/>
                  </a:cubicBezTo>
                  <a:cubicBezTo>
                    <a:pt x="472" y="442"/>
                    <a:pt x="472" y="442"/>
                    <a:pt x="472" y="441"/>
                  </a:cubicBezTo>
                  <a:cubicBezTo>
                    <a:pt x="472" y="440"/>
                    <a:pt x="472" y="439"/>
                    <a:pt x="471" y="437"/>
                  </a:cubicBezTo>
                  <a:cubicBezTo>
                    <a:pt x="472" y="434"/>
                    <a:pt x="472" y="430"/>
                    <a:pt x="472" y="426"/>
                  </a:cubicBezTo>
                  <a:cubicBezTo>
                    <a:pt x="472" y="425"/>
                    <a:pt x="472" y="425"/>
                    <a:pt x="472" y="425"/>
                  </a:cubicBezTo>
                  <a:cubicBezTo>
                    <a:pt x="472" y="425"/>
                    <a:pt x="472" y="425"/>
                    <a:pt x="472" y="425"/>
                  </a:cubicBezTo>
                  <a:cubicBezTo>
                    <a:pt x="472" y="425"/>
                    <a:pt x="472" y="425"/>
                    <a:pt x="472" y="425"/>
                  </a:cubicBezTo>
                  <a:cubicBezTo>
                    <a:pt x="472" y="423"/>
                    <a:pt x="472" y="422"/>
                    <a:pt x="472" y="420"/>
                  </a:cubicBezTo>
                  <a:cubicBezTo>
                    <a:pt x="474" y="419"/>
                    <a:pt x="475" y="418"/>
                    <a:pt x="477" y="417"/>
                  </a:cubicBezTo>
                  <a:cubicBezTo>
                    <a:pt x="479" y="419"/>
                    <a:pt x="480" y="421"/>
                    <a:pt x="481" y="424"/>
                  </a:cubicBezTo>
                  <a:close/>
                  <a:moveTo>
                    <a:pt x="462" y="441"/>
                  </a:moveTo>
                  <a:cubicBezTo>
                    <a:pt x="462" y="441"/>
                    <a:pt x="462" y="441"/>
                    <a:pt x="462" y="441"/>
                  </a:cubicBezTo>
                  <a:cubicBezTo>
                    <a:pt x="462" y="441"/>
                    <a:pt x="462" y="441"/>
                    <a:pt x="462" y="441"/>
                  </a:cubicBezTo>
                  <a:cubicBezTo>
                    <a:pt x="462" y="441"/>
                    <a:pt x="462" y="441"/>
                    <a:pt x="462" y="441"/>
                  </a:cubicBezTo>
                  <a:close/>
                  <a:moveTo>
                    <a:pt x="463" y="439"/>
                  </a:moveTo>
                  <a:cubicBezTo>
                    <a:pt x="463" y="437"/>
                    <a:pt x="464" y="436"/>
                    <a:pt x="465" y="435"/>
                  </a:cubicBezTo>
                  <a:cubicBezTo>
                    <a:pt x="465" y="436"/>
                    <a:pt x="465" y="436"/>
                    <a:pt x="465" y="437"/>
                  </a:cubicBezTo>
                  <a:cubicBezTo>
                    <a:pt x="465" y="438"/>
                    <a:pt x="465" y="440"/>
                    <a:pt x="465" y="441"/>
                  </a:cubicBezTo>
                  <a:cubicBezTo>
                    <a:pt x="464" y="440"/>
                    <a:pt x="464" y="439"/>
                    <a:pt x="463" y="439"/>
                  </a:cubicBezTo>
                  <a:close/>
                  <a:moveTo>
                    <a:pt x="467" y="455"/>
                  </a:moveTo>
                  <a:cubicBezTo>
                    <a:pt x="467" y="455"/>
                    <a:pt x="467" y="454"/>
                    <a:pt x="467" y="453"/>
                  </a:cubicBezTo>
                  <a:cubicBezTo>
                    <a:pt x="468" y="454"/>
                    <a:pt x="468" y="454"/>
                    <a:pt x="468" y="454"/>
                  </a:cubicBezTo>
                  <a:cubicBezTo>
                    <a:pt x="468" y="453"/>
                    <a:pt x="468" y="453"/>
                    <a:pt x="468" y="453"/>
                  </a:cubicBezTo>
                  <a:cubicBezTo>
                    <a:pt x="468" y="453"/>
                    <a:pt x="468" y="453"/>
                    <a:pt x="468" y="453"/>
                  </a:cubicBezTo>
                  <a:cubicBezTo>
                    <a:pt x="468" y="454"/>
                    <a:pt x="467" y="455"/>
                    <a:pt x="467" y="455"/>
                  </a:cubicBezTo>
                  <a:cubicBezTo>
                    <a:pt x="467" y="455"/>
                    <a:pt x="467" y="455"/>
                    <a:pt x="467" y="455"/>
                  </a:cubicBezTo>
                  <a:close/>
                  <a:moveTo>
                    <a:pt x="467" y="437"/>
                  </a:moveTo>
                  <a:cubicBezTo>
                    <a:pt x="467" y="435"/>
                    <a:pt x="468" y="433"/>
                    <a:pt x="468" y="431"/>
                  </a:cubicBezTo>
                  <a:cubicBezTo>
                    <a:pt x="468" y="432"/>
                    <a:pt x="468" y="433"/>
                    <a:pt x="468" y="433"/>
                  </a:cubicBezTo>
                  <a:cubicBezTo>
                    <a:pt x="468" y="435"/>
                    <a:pt x="468" y="437"/>
                    <a:pt x="468" y="439"/>
                  </a:cubicBezTo>
                  <a:cubicBezTo>
                    <a:pt x="468" y="438"/>
                    <a:pt x="467" y="438"/>
                    <a:pt x="467" y="437"/>
                  </a:cubicBezTo>
                  <a:close/>
                  <a:moveTo>
                    <a:pt x="469" y="425"/>
                  </a:moveTo>
                  <a:cubicBezTo>
                    <a:pt x="469" y="425"/>
                    <a:pt x="469" y="425"/>
                    <a:pt x="469" y="425"/>
                  </a:cubicBezTo>
                  <a:cubicBezTo>
                    <a:pt x="469" y="425"/>
                    <a:pt x="469" y="425"/>
                    <a:pt x="469" y="425"/>
                  </a:cubicBezTo>
                  <a:cubicBezTo>
                    <a:pt x="469" y="424"/>
                    <a:pt x="469" y="424"/>
                    <a:pt x="469" y="424"/>
                  </a:cubicBezTo>
                  <a:cubicBezTo>
                    <a:pt x="469" y="424"/>
                    <a:pt x="469" y="425"/>
                    <a:pt x="469" y="425"/>
                  </a:cubicBezTo>
                  <a:cubicBezTo>
                    <a:pt x="469" y="425"/>
                    <a:pt x="469" y="425"/>
                    <a:pt x="469" y="425"/>
                  </a:cubicBezTo>
                  <a:cubicBezTo>
                    <a:pt x="469" y="425"/>
                    <a:pt x="469" y="425"/>
                    <a:pt x="469" y="425"/>
                  </a:cubicBezTo>
                  <a:close/>
                  <a:moveTo>
                    <a:pt x="455" y="427"/>
                  </a:moveTo>
                  <a:cubicBezTo>
                    <a:pt x="455" y="426"/>
                    <a:pt x="456" y="426"/>
                    <a:pt x="456" y="425"/>
                  </a:cubicBezTo>
                  <a:cubicBezTo>
                    <a:pt x="456" y="425"/>
                    <a:pt x="457" y="426"/>
                    <a:pt x="458" y="426"/>
                  </a:cubicBezTo>
                  <a:cubicBezTo>
                    <a:pt x="461" y="426"/>
                    <a:pt x="464" y="426"/>
                    <a:pt x="466" y="427"/>
                  </a:cubicBezTo>
                  <a:cubicBezTo>
                    <a:pt x="466" y="428"/>
                    <a:pt x="466" y="429"/>
                    <a:pt x="466" y="430"/>
                  </a:cubicBezTo>
                  <a:cubicBezTo>
                    <a:pt x="465" y="431"/>
                    <a:pt x="464" y="432"/>
                    <a:pt x="463" y="433"/>
                  </a:cubicBezTo>
                  <a:cubicBezTo>
                    <a:pt x="461" y="431"/>
                    <a:pt x="458" y="428"/>
                    <a:pt x="455" y="427"/>
                  </a:cubicBezTo>
                  <a:close/>
                  <a:moveTo>
                    <a:pt x="408" y="413"/>
                  </a:moveTo>
                  <a:cubicBezTo>
                    <a:pt x="420" y="415"/>
                    <a:pt x="432" y="416"/>
                    <a:pt x="444" y="417"/>
                  </a:cubicBezTo>
                  <a:cubicBezTo>
                    <a:pt x="442" y="417"/>
                    <a:pt x="440" y="418"/>
                    <a:pt x="438" y="418"/>
                  </a:cubicBezTo>
                  <a:cubicBezTo>
                    <a:pt x="432" y="417"/>
                    <a:pt x="425" y="417"/>
                    <a:pt x="418" y="416"/>
                  </a:cubicBezTo>
                  <a:cubicBezTo>
                    <a:pt x="415" y="415"/>
                    <a:pt x="411" y="414"/>
                    <a:pt x="408" y="413"/>
                  </a:cubicBezTo>
                  <a:close/>
                  <a:moveTo>
                    <a:pt x="463" y="424"/>
                  </a:moveTo>
                  <a:cubicBezTo>
                    <a:pt x="464" y="423"/>
                    <a:pt x="466" y="423"/>
                    <a:pt x="467" y="423"/>
                  </a:cubicBezTo>
                  <a:cubicBezTo>
                    <a:pt x="467" y="423"/>
                    <a:pt x="467" y="424"/>
                    <a:pt x="467" y="424"/>
                  </a:cubicBezTo>
                  <a:cubicBezTo>
                    <a:pt x="467" y="424"/>
                    <a:pt x="467" y="424"/>
                    <a:pt x="467" y="424"/>
                  </a:cubicBezTo>
                  <a:cubicBezTo>
                    <a:pt x="467" y="425"/>
                    <a:pt x="467" y="425"/>
                    <a:pt x="467" y="425"/>
                  </a:cubicBezTo>
                  <a:cubicBezTo>
                    <a:pt x="466" y="424"/>
                    <a:pt x="464" y="424"/>
                    <a:pt x="463" y="424"/>
                  </a:cubicBezTo>
                  <a:close/>
                  <a:moveTo>
                    <a:pt x="478" y="445"/>
                  </a:moveTo>
                  <a:cubicBezTo>
                    <a:pt x="479" y="441"/>
                    <a:pt x="480" y="437"/>
                    <a:pt x="481" y="433"/>
                  </a:cubicBezTo>
                  <a:cubicBezTo>
                    <a:pt x="479" y="433"/>
                    <a:pt x="479" y="433"/>
                    <a:pt x="479" y="433"/>
                  </a:cubicBezTo>
                  <a:cubicBezTo>
                    <a:pt x="480" y="431"/>
                    <a:pt x="481" y="429"/>
                    <a:pt x="482" y="427"/>
                  </a:cubicBezTo>
                  <a:cubicBezTo>
                    <a:pt x="484" y="433"/>
                    <a:pt x="482" y="440"/>
                    <a:pt x="478" y="445"/>
                  </a:cubicBezTo>
                  <a:close/>
                  <a:moveTo>
                    <a:pt x="481" y="454"/>
                  </a:moveTo>
                  <a:cubicBezTo>
                    <a:pt x="479" y="457"/>
                    <a:pt x="478" y="459"/>
                    <a:pt x="476" y="462"/>
                  </a:cubicBezTo>
                  <a:cubicBezTo>
                    <a:pt x="476" y="460"/>
                    <a:pt x="476" y="459"/>
                    <a:pt x="476" y="458"/>
                  </a:cubicBezTo>
                  <a:cubicBezTo>
                    <a:pt x="478" y="457"/>
                    <a:pt x="479" y="455"/>
                    <a:pt x="481" y="454"/>
                  </a:cubicBezTo>
                  <a:close/>
                  <a:moveTo>
                    <a:pt x="475" y="450"/>
                  </a:moveTo>
                  <a:cubicBezTo>
                    <a:pt x="473" y="453"/>
                    <a:pt x="471" y="454"/>
                    <a:pt x="470" y="456"/>
                  </a:cubicBezTo>
                  <a:cubicBezTo>
                    <a:pt x="470" y="456"/>
                    <a:pt x="470" y="456"/>
                    <a:pt x="470" y="456"/>
                  </a:cubicBezTo>
                  <a:cubicBezTo>
                    <a:pt x="472" y="452"/>
                    <a:pt x="474" y="448"/>
                    <a:pt x="476" y="444"/>
                  </a:cubicBezTo>
                  <a:cubicBezTo>
                    <a:pt x="476" y="446"/>
                    <a:pt x="475" y="448"/>
                    <a:pt x="475" y="450"/>
                  </a:cubicBezTo>
                  <a:close/>
                  <a:moveTo>
                    <a:pt x="459" y="455"/>
                  </a:moveTo>
                  <a:cubicBezTo>
                    <a:pt x="459" y="451"/>
                    <a:pt x="460" y="447"/>
                    <a:pt x="461" y="444"/>
                  </a:cubicBezTo>
                  <a:cubicBezTo>
                    <a:pt x="462" y="444"/>
                    <a:pt x="463" y="444"/>
                    <a:pt x="465" y="443"/>
                  </a:cubicBezTo>
                  <a:cubicBezTo>
                    <a:pt x="465" y="443"/>
                    <a:pt x="465" y="443"/>
                    <a:pt x="465" y="443"/>
                  </a:cubicBezTo>
                  <a:cubicBezTo>
                    <a:pt x="466" y="444"/>
                    <a:pt x="466" y="446"/>
                    <a:pt x="466" y="447"/>
                  </a:cubicBezTo>
                  <a:cubicBezTo>
                    <a:pt x="465" y="450"/>
                    <a:pt x="465" y="454"/>
                    <a:pt x="464" y="458"/>
                  </a:cubicBezTo>
                  <a:cubicBezTo>
                    <a:pt x="463" y="457"/>
                    <a:pt x="461" y="456"/>
                    <a:pt x="459" y="455"/>
                  </a:cubicBezTo>
                  <a:close/>
                  <a:moveTo>
                    <a:pt x="453" y="431"/>
                  </a:moveTo>
                  <a:cubicBezTo>
                    <a:pt x="454" y="430"/>
                    <a:pt x="454" y="430"/>
                    <a:pt x="454" y="429"/>
                  </a:cubicBezTo>
                  <a:cubicBezTo>
                    <a:pt x="457" y="431"/>
                    <a:pt x="460" y="433"/>
                    <a:pt x="462" y="435"/>
                  </a:cubicBezTo>
                  <a:cubicBezTo>
                    <a:pt x="461" y="436"/>
                    <a:pt x="461" y="436"/>
                    <a:pt x="461" y="437"/>
                  </a:cubicBezTo>
                  <a:cubicBezTo>
                    <a:pt x="459" y="435"/>
                    <a:pt x="456" y="433"/>
                    <a:pt x="453" y="431"/>
                  </a:cubicBezTo>
                  <a:close/>
                  <a:moveTo>
                    <a:pt x="448" y="428"/>
                  </a:moveTo>
                  <a:cubicBezTo>
                    <a:pt x="446" y="427"/>
                    <a:pt x="445" y="426"/>
                    <a:pt x="443" y="425"/>
                  </a:cubicBezTo>
                  <a:cubicBezTo>
                    <a:pt x="444" y="426"/>
                    <a:pt x="444" y="426"/>
                    <a:pt x="445" y="426"/>
                  </a:cubicBezTo>
                  <a:cubicBezTo>
                    <a:pt x="446" y="426"/>
                    <a:pt x="447" y="426"/>
                    <a:pt x="448" y="426"/>
                  </a:cubicBezTo>
                  <a:cubicBezTo>
                    <a:pt x="448" y="426"/>
                    <a:pt x="448" y="427"/>
                    <a:pt x="448" y="428"/>
                  </a:cubicBezTo>
                  <a:close/>
                  <a:moveTo>
                    <a:pt x="379" y="405"/>
                  </a:moveTo>
                  <a:cubicBezTo>
                    <a:pt x="386" y="406"/>
                    <a:pt x="394" y="406"/>
                    <a:pt x="402" y="406"/>
                  </a:cubicBezTo>
                  <a:cubicBezTo>
                    <a:pt x="416" y="408"/>
                    <a:pt x="431" y="411"/>
                    <a:pt x="445" y="414"/>
                  </a:cubicBezTo>
                  <a:cubicBezTo>
                    <a:pt x="423" y="413"/>
                    <a:pt x="400" y="410"/>
                    <a:pt x="379" y="405"/>
                  </a:cubicBezTo>
                  <a:close/>
                  <a:moveTo>
                    <a:pt x="190" y="385"/>
                  </a:moveTo>
                  <a:cubicBezTo>
                    <a:pt x="185" y="385"/>
                    <a:pt x="181" y="385"/>
                    <a:pt x="176" y="385"/>
                  </a:cubicBezTo>
                  <a:cubicBezTo>
                    <a:pt x="176" y="385"/>
                    <a:pt x="176" y="384"/>
                    <a:pt x="175" y="384"/>
                  </a:cubicBezTo>
                  <a:cubicBezTo>
                    <a:pt x="176" y="384"/>
                    <a:pt x="176" y="384"/>
                    <a:pt x="176" y="384"/>
                  </a:cubicBezTo>
                  <a:cubicBezTo>
                    <a:pt x="180" y="384"/>
                    <a:pt x="185" y="385"/>
                    <a:pt x="190" y="385"/>
                  </a:cubicBezTo>
                  <a:close/>
                  <a:moveTo>
                    <a:pt x="172" y="385"/>
                  </a:moveTo>
                  <a:cubicBezTo>
                    <a:pt x="163" y="385"/>
                    <a:pt x="154" y="385"/>
                    <a:pt x="147" y="385"/>
                  </a:cubicBezTo>
                  <a:cubicBezTo>
                    <a:pt x="152" y="384"/>
                    <a:pt x="152" y="384"/>
                    <a:pt x="152" y="384"/>
                  </a:cubicBezTo>
                  <a:cubicBezTo>
                    <a:pt x="153" y="384"/>
                    <a:pt x="154" y="384"/>
                    <a:pt x="155" y="383"/>
                  </a:cubicBezTo>
                  <a:cubicBezTo>
                    <a:pt x="155" y="383"/>
                    <a:pt x="156" y="383"/>
                    <a:pt x="157" y="383"/>
                  </a:cubicBezTo>
                  <a:cubicBezTo>
                    <a:pt x="157" y="384"/>
                    <a:pt x="157" y="384"/>
                    <a:pt x="158" y="385"/>
                  </a:cubicBezTo>
                  <a:cubicBezTo>
                    <a:pt x="159" y="383"/>
                    <a:pt x="159" y="383"/>
                    <a:pt x="159" y="383"/>
                  </a:cubicBezTo>
                  <a:cubicBezTo>
                    <a:pt x="163" y="383"/>
                    <a:pt x="166" y="383"/>
                    <a:pt x="170" y="383"/>
                  </a:cubicBezTo>
                  <a:cubicBezTo>
                    <a:pt x="171" y="384"/>
                    <a:pt x="172" y="385"/>
                    <a:pt x="172" y="385"/>
                  </a:cubicBezTo>
                  <a:close/>
                  <a:moveTo>
                    <a:pt x="149" y="376"/>
                  </a:moveTo>
                  <a:cubicBezTo>
                    <a:pt x="147" y="375"/>
                    <a:pt x="146" y="374"/>
                    <a:pt x="144" y="373"/>
                  </a:cubicBezTo>
                  <a:cubicBezTo>
                    <a:pt x="144" y="373"/>
                    <a:pt x="144" y="373"/>
                    <a:pt x="144" y="373"/>
                  </a:cubicBezTo>
                  <a:cubicBezTo>
                    <a:pt x="144" y="373"/>
                    <a:pt x="144" y="373"/>
                    <a:pt x="144" y="373"/>
                  </a:cubicBezTo>
                  <a:cubicBezTo>
                    <a:pt x="145" y="373"/>
                    <a:pt x="146" y="374"/>
                    <a:pt x="147" y="375"/>
                  </a:cubicBezTo>
                  <a:cubicBezTo>
                    <a:pt x="147" y="374"/>
                    <a:pt x="147" y="374"/>
                    <a:pt x="147" y="374"/>
                  </a:cubicBezTo>
                  <a:cubicBezTo>
                    <a:pt x="148" y="375"/>
                    <a:pt x="148" y="375"/>
                    <a:pt x="149" y="376"/>
                  </a:cubicBezTo>
                  <a:close/>
                  <a:moveTo>
                    <a:pt x="136" y="368"/>
                  </a:moveTo>
                  <a:cubicBezTo>
                    <a:pt x="135" y="367"/>
                    <a:pt x="134" y="367"/>
                    <a:pt x="134" y="366"/>
                  </a:cubicBezTo>
                  <a:cubicBezTo>
                    <a:pt x="134" y="366"/>
                    <a:pt x="134" y="367"/>
                    <a:pt x="135" y="367"/>
                  </a:cubicBezTo>
                  <a:cubicBezTo>
                    <a:pt x="135" y="367"/>
                    <a:pt x="135" y="368"/>
                    <a:pt x="136" y="368"/>
                  </a:cubicBezTo>
                  <a:close/>
                  <a:moveTo>
                    <a:pt x="119" y="355"/>
                  </a:moveTo>
                  <a:cubicBezTo>
                    <a:pt x="113" y="350"/>
                    <a:pt x="108" y="345"/>
                    <a:pt x="102" y="340"/>
                  </a:cubicBezTo>
                  <a:cubicBezTo>
                    <a:pt x="103" y="341"/>
                    <a:pt x="105" y="341"/>
                    <a:pt x="106" y="342"/>
                  </a:cubicBezTo>
                  <a:cubicBezTo>
                    <a:pt x="108" y="340"/>
                    <a:pt x="108" y="340"/>
                    <a:pt x="108" y="340"/>
                  </a:cubicBezTo>
                  <a:cubicBezTo>
                    <a:pt x="106" y="338"/>
                    <a:pt x="104" y="336"/>
                    <a:pt x="102" y="334"/>
                  </a:cubicBezTo>
                  <a:cubicBezTo>
                    <a:pt x="111" y="342"/>
                    <a:pt x="118" y="350"/>
                    <a:pt x="126" y="358"/>
                  </a:cubicBezTo>
                  <a:cubicBezTo>
                    <a:pt x="125" y="357"/>
                    <a:pt x="124" y="357"/>
                    <a:pt x="123" y="357"/>
                  </a:cubicBezTo>
                  <a:cubicBezTo>
                    <a:pt x="122" y="356"/>
                    <a:pt x="121" y="355"/>
                    <a:pt x="119" y="355"/>
                  </a:cubicBezTo>
                  <a:close/>
                  <a:moveTo>
                    <a:pt x="43" y="298"/>
                  </a:moveTo>
                  <a:cubicBezTo>
                    <a:pt x="49" y="301"/>
                    <a:pt x="55" y="304"/>
                    <a:pt x="61" y="307"/>
                  </a:cubicBezTo>
                  <a:cubicBezTo>
                    <a:pt x="68" y="314"/>
                    <a:pt x="75" y="320"/>
                    <a:pt x="82" y="327"/>
                  </a:cubicBezTo>
                  <a:cubicBezTo>
                    <a:pt x="68" y="318"/>
                    <a:pt x="55" y="309"/>
                    <a:pt x="43" y="298"/>
                  </a:cubicBezTo>
                  <a:close/>
                  <a:moveTo>
                    <a:pt x="54" y="296"/>
                  </a:moveTo>
                  <a:cubicBezTo>
                    <a:pt x="54" y="296"/>
                    <a:pt x="55" y="295"/>
                    <a:pt x="55" y="295"/>
                  </a:cubicBezTo>
                  <a:cubicBezTo>
                    <a:pt x="60" y="298"/>
                    <a:pt x="65" y="302"/>
                    <a:pt x="70" y="306"/>
                  </a:cubicBezTo>
                  <a:cubicBezTo>
                    <a:pt x="66" y="305"/>
                    <a:pt x="62" y="303"/>
                    <a:pt x="59" y="301"/>
                  </a:cubicBezTo>
                  <a:cubicBezTo>
                    <a:pt x="57" y="299"/>
                    <a:pt x="56" y="298"/>
                    <a:pt x="54" y="296"/>
                  </a:cubicBezTo>
                  <a:close/>
                  <a:moveTo>
                    <a:pt x="52" y="294"/>
                  </a:moveTo>
                  <a:cubicBezTo>
                    <a:pt x="51" y="293"/>
                    <a:pt x="50" y="292"/>
                    <a:pt x="49" y="291"/>
                  </a:cubicBezTo>
                  <a:cubicBezTo>
                    <a:pt x="51" y="292"/>
                    <a:pt x="52" y="293"/>
                    <a:pt x="53" y="293"/>
                  </a:cubicBezTo>
                  <a:cubicBezTo>
                    <a:pt x="53" y="294"/>
                    <a:pt x="52" y="294"/>
                    <a:pt x="52" y="294"/>
                  </a:cubicBezTo>
                  <a:close/>
                  <a:moveTo>
                    <a:pt x="44" y="269"/>
                  </a:moveTo>
                  <a:cubicBezTo>
                    <a:pt x="45" y="270"/>
                    <a:pt x="47" y="271"/>
                    <a:pt x="49" y="272"/>
                  </a:cubicBezTo>
                  <a:cubicBezTo>
                    <a:pt x="48" y="272"/>
                    <a:pt x="48" y="272"/>
                    <a:pt x="47" y="272"/>
                  </a:cubicBezTo>
                  <a:cubicBezTo>
                    <a:pt x="46" y="271"/>
                    <a:pt x="45" y="270"/>
                    <a:pt x="44" y="269"/>
                  </a:cubicBezTo>
                  <a:close/>
                  <a:moveTo>
                    <a:pt x="141" y="337"/>
                  </a:moveTo>
                  <a:cubicBezTo>
                    <a:pt x="144" y="339"/>
                    <a:pt x="147" y="341"/>
                    <a:pt x="150" y="344"/>
                  </a:cubicBezTo>
                  <a:cubicBezTo>
                    <a:pt x="150" y="344"/>
                    <a:pt x="150" y="343"/>
                    <a:pt x="149" y="343"/>
                  </a:cubicBezTo>
                  <a:cubicBezTo>
                    <a:pt x="148" y="343"/>
                    <a:pt x="147" y="343"/>
                    <a:pt x="147" y="344"/>
                  </a:cubicBezTo>
                  <a:cubicBezTo>
                    <a:pt x="145" y="341"/>
                    <a:pt x="143" y="339"/>
                    <a:pt x="141" y="337"/>
                  </a:cubicBezTo>
                  <a:close/>
                  <a:moveTo>
                    <a:pt x="181" y="374"/>
                  </a:moveTo>
                  <a:cubicBezTo>
                    <a:pt x="181" y="374"/>
                    <a:pt x="181" y="375"/>
                    <a:pt x="180" y="375"/>
                  </a:cubicBezTo>
                  <a:cubicBezTo>
                    <a:pt x="179" y="375"/>
                    <a:pt x="177" y="374"/>
                    <a:pt x="175" y="374"/>
                  </a:cubicBezTo>
                  <a:cubicBezTo>
                    <a:pt x="175" y="374"/>
                    <a:pt x="175" y="374"/>
                    <a:pt x="175" y="374"/>
                  </a:cubicBezTo>
                  <a:cubicBezTo>
                    <a:pt x="177" y="373"/>
                    <a:pt x="178" y="370"/>
                    <a:pt x="176" y="368"/>
                  </a:cubicBezTo>
                  <a:cubicBezTo>
                    <a:pt x="175" y="367"/>
                    <a:pt x="174" y="366"/>
                    <a:pt x="173" y="365"/>
                  </a:cubicBezTo>
                  <a:cubicBezTo>
                    <a:pt x="173" y="365"/>
                    <a:pt x="173" y="365"/>
                    <a:pt x="174" y="365"/>
                  </a:cubicBezTo>
                  <a:cubicBezTo>
                    <a:pt x="176" y="368"/>
                    <a:pt x="179" y="371"/>
                    <a:pt x="181" y="374"/>
                  </a:cubicBezTo>
                  <a:close/>
                  <a:moveTo>
                    <a:pt x="174" y="377"/>
                  </a:moveTo>
                  <a:cubicBezTo>
                    <a:pt x="174" y="378"/>
                    <a:pt x="174" y="378"/>
                    <a:pt x="174" y="378"/>
                  </a:cubicBezTo>
                  <a:cubicBezTo>
                    <a:pt x="174" y="378"/>
                    <a:pt x="174" y="378"/>
                    <a:pt x="173" y="378"/>
                  </a:cubicBezTo>
                  <a:lnTo>
                    <a:pt x="174" y="377"/>
                  </a:lnTo>
                  <a:close/>
                  <a:moveTo>
                    <a:pt x="406" y="379"/>
                  </a:moveTo>
                  <a:cubicBezTo>
                    <a:pt x="410" y="380"/>
                    <a:pt x="414" y="380"/>
                    <a:pt x="419" y="380"/>
                  </a:cubicBezTo>
                  <a:cubicBezTo>
                    <a:pt x="415" y="380"/>
                    <a:pt x="412" y="380"/>
                    <a:pt x="409" y="380"/>
                  </a:cubicBezTo>
                  <a:cubicBezTo>
                    <a:pt x="408" y="380"/>
                    <a:pt x="407" y="380"/>
                    <a:pt x="406" y="379"/>
                  </a:cubicBezTo>
                  <a:close/>
                  <a:moveTo>
                    <a:pt x="447" y="382"/>
                  </a:moveTo>
                  <a:cubicBezTo>
                    <a:pt x="450" y="382"/>
                    <a:pt x="453" y="382"/>
                    <a:pt x="455" y="383"/>
                  </a:cubicBezTo>
                  <a:cubicBezTo>
                    <a:pt x="456" y="383"/>
                    <a:pt x="456" y="383"/>
                    <a:pt x="457" y="384"/>
                  </a:cubicBezTo>
                  <a:cubicBezTo>
                    <a:pt x="454" y="383"/>
                    <a:pt x="450" y="383"/>
                    <a:pt x="447" y="382"/>
                  </a:cubicBezTo>
                  <a:close/>
                  <a:moveTo>
                    <a:pt x="488" y="320"/>
                  </a:moveTo>
                  <a:cubicBezTo>
                    <a:pt x="487" y="319"/>
                    <a:pt x="487" y="319"/>
                    <a:pt x="486" y="319"/>
                  </a:cubicBezTo>
                  <a:cubicBezTo>
                    <a:pt x="486" y="319"/>
                    <a:pt x="486" y="319"/>
                    <a:pt x="486" y="319"/>
                  </a:cubicBezTo>
                  <a:cubicBezTo>
                    <a:pt x="486" y="318"/>
                    <a:pt x="486" y="318"/>
                    <a:pt x="487" y="318"/>
                  </a:cubicBezTo>
                  <a:cubicBezTo>
                    <a:pt x="487" y="318"/>
                    <a:pt x="488" y="319"/>
                    <a:pt x="488" y="319"/>
                  </a:cubicBezTo>
                  <a:cubicBezTo>
                    <a:pt x="488" y="319"/>
                    <a:pt x="488" y="320"/>
                    <a:pt x="488" y="320"/>
                  </a:cubicBezTo>
                  <a:close/>
                  <a:moveTo>
                    <a:pt x="623" y="199"/>
                  </a:moveTo>
                  <a:cubicBezTo>
                    <a:pt x="635" y="207"/>
                    <a:pt x="646" y="217"/>
                    <a:pt x="653" y="228"/>
                  </a:cubicBezTo>
                  <a:cubicBezTo>
                    <a:pt x="648" y="229"/>
                    <a:pt x="642" y="230"/>
                    <a:pt x="637" y="231"/>
                  </a:cubicBezTo>
                  <a:cubicBezTo>
                    <a:pt x="621" y="216"/>
                    <a:pt x="604" y="202"/>
                    <a:pt x="583" y="196"/>
                  </a:cubicBezTo>
                  <a:cubicBezTo>
                    <a:pt x="582" y="198"/>
                    <a:pt x="582" y="198"/>
                    <a:pt x="582" y="198"/>
                  </a:cubicBezTo>
                  <a:cubicBezTo>
                    <a:pt x="602" y="204"/>
                    <a:pt x="619" y="217"/>
                    <a:pt x="633" y="232"/>
                  </a:cubicBezTo>
                  <a:cubicBezTo>
                    <a:pt x="629" y="232"/>
                    <a:pt x="624" y="232"/>
                    <a:pt x="619" y="233"/>
                  </a:cubicBezTo>
                  <a:cubicBezTo>
                    <a:pt x="602" y="220"/>
                    <a:pt x="581" y="211"/>
                    <a:pt x="562" y="202"/>
                  </a:cubicBezTo>
                  <a:cubicBezTo>
                    <a:pt x="609" y="184"/>
                    <a:pt x="614" y="205"/>
                    <a:pt x="622" y="200"/>
                  </a:cubicBezTo>
                  <a:cubicBezTo>
                    <a:pt x="622" y="200"/>
                    <a:pt x="623" y="199"/>
                    <a:pt x="623" y="199"/>
                  </a:cubicBezTo>
                  <a:close/>
                  <a:moveTo>
                    <a:pt x="509" y="236"/>
                  </a:moveTo>
                  <a:cubicBezTo>
                    <a:pt x="510" y="237"/>
                    <a:pt x="511" y="237"/>
                    <a:pt x="512" y="238"/>
                  </a:cubicBezTo>
                  <a:cubicBezTo>
                    <a:pt x="510" y="240"/>
                    <a:pt x="509" y="242"/>
                    <a:pt x="508" y="243"/>
                  </a:cubicBezTo>
                  <a:cubicBezTo>
                    <a:pt x="507" y="245"/>
                    <a:pt x="506" y="246"/>
                    <a:pt x="506" y="247"/>
                  </a:cubicBezTo>
                  <a:cubicBezTo>
                    <a:pt x="504" y="246"/>
                    <a:pt x="502" y="246"/>
                    <a:pt x="501" y="245"/>
                  </a:cubicBezTo>
                  <a:cubicBezTo>
                    <a:pt x="503" y="242"/>
                    <a:pt x="506" y="239"/>
                    <a:pt x="509" y="236"/>
                  </a:cubicBezTo>
                  <a:close/>
                  <a:moveTo>
                    <a:pt x="462" y="295"/>
                  </a:moveTo>
                  <a:cubicBezTo>
                    <a:pt x="463" y="296"/>
                    <a:pt x="464" y="296"/>
                    <a:pt x="465" y="297"/>
                  </a:cubicBezTo>
                  <a:cubicBezTo>
                    <a:pt x="463" y="297"/>
                    <a:pt x="460" y="296"/>
                    <a:pt x="458" y="294"/>
                  </a:cubicBezTo>
                  <a:cubicBezTo>
                    <a:pt x="454" y="292"/>
                    <a:pt x="449" y="288"/>
                    <a:pt x="445" y="285"/>
                  </a:cubicBezTo>
                  <a:cubicBezTo>
                    <a:pt x="442" y="282"/>
                    <a:pt x="438" y="279"/>
                    <a:pt x="435" y="276"/>
                  </a:cubicBezTo>
                  <a:cubicBezTo>
                    <a:pt x="444" y="281"/>
                    <a:pt x="452" y="287"/>
                    <a:pt x="460" y="293"/>
                  </a:cubicBezTo>
                  <a:cubicBezTo>
                    <a:pt x="460" y="295"/>
                    <a:pt x="460" y="295"/>
                    <a:pt x="460" y="295"/>
                  </a:cubicBezTo>
                  <a:cubicBezTo>
                    <a:pt x="462" y="295"/>
                    <a:pt x="462" y="295"/>
                    <a:pt x="462" y="295"/>
                  </a:cubicBezTo>
                  <a:cubicBezTo>
                    <a:pt x="462" y="295"/>
                    <a:pt x="462" y="295"/>
                    <a:pt x="462" y="295"/>
                  </a:cubicBezTo>
                  <a:close/>
                  <a:moveTo>
                    <a:pt x="484" y="269"/>
                  </a:moveTo>
                  <a:cubicBezTo>
                    <a:pt x="484" y="269"/>
                    <a:pt x="484" y="269"/>
                    <a:pt x="484" y="269"/>
                  </a:cubicBezTo>
                  <a:cubicBezTo>
                    <a:pt x="484" y="269"/>
                    <a:pt x="484" y="269"/>
                    <a:pt x="484" y="269"/>
                  </a:cubicBezTo>
                  <a:cubicBezTo>
                    <a:pt x="484" y="269"/>
                    <a:pt x="484" y="269"/>
                    <a:pt x="484" y="269"/>
                  </a:cubicBezTo>
                  <a:close/>
                  <a:moveTo>
                    <a:pt x="480" y="292"/>
                  </a:moveTo>
                  <a:cubicBezTo>
                    <a:pt x="480" y="292"/>
                    <a:pt x="480" y="292"/>
                    <a:pt x="480" y="292"/>
                  </a:cubicBezTo>
                  <a:cubicBezTo>
                    <a:pt x="480" y="292"/>
                    <a:pt x="480" y="292"/>
                    <a:pt x="480" y="292"/>
                  </a:cubicBezTo>
                  <a:cubicBezTo>
                    <a:pt x="480" y="292"/>
                    <a:pt x="480" y="292"/>
                    <a:pt x="480" y="292"/>
                  </a:cubicBezTo>
                  <a:close/>
                  <a:moveTo>
                    <a:pt x="468" y="325"/>
                  </a:moveTo>
                  <a:cubicBezTo>
                    <a:pt x="469" y="325"/>
                    <a:pt x="469" y="325"/>
                    <a:pt x="470" y="325"/>
                  </a:cubicBezTo>
                  <a:cubicBezTo>
                    <a:pt x="470" y="325"/>
                    <a:pt x="470" y="326"/>
                    <a:pt x="470" y="326"/>
                  </a:cubicBezTo>
                  <a:cubicBezTo>
                    <a:pt x="469" y="326"/>
                    <a:pt x="469" y="325"/>
                    <a:pt x="468" y="325"/>
                  </a:cubicBezTo>
                  <a:close/>
                  <a:moveTo>
                    <a:pt x="494" y="284"/>
                  </a:moveTo>
                  <a:cubicBezTo>
                    <a:pt x="495" y="285"/>
                    <a:pt x="495" y="285"/>
                    <a:pt x="496" y="286"/>
                  </a:cubicBezTo>
                  <a:cubicBezTo>
                    <a:pt x="494" y="291"/>
                    <a:pt x="492" y="297"/>
                    <a:pt x="492" y="303"/>
                  </a:cubicBezTo>
                  <a:cubicBezTo>
                    <a:pt x="492" y="301"/>
                    <a:pt x="491" y="299"/>
                    <a:pt x="491" y="297"/>
                  </a:cubicBezTo>
                  <a:cubicBezTo>
                    <a:pt x="491" y="295"/>
                    <a:pt x="491" y="293"/>
                    <a:pt x="491" y="291"/>
                  </a:cubicBezTo>
                  <a:cubicBezTo>
                    <a:pt x="492" y="291"/>
                    <a:pt x="492" y="291"/>
                    <a:pt x="492" y="291"/>
                  </a:cubicBezTo>
                  <a:cubicBezTo>
                    <a:pt x="492" y="291"/>
                    <a:pt x="492" y="291"/>
                    <a:pt x="492" y="290"/>
                  </a:cubicBezTo>
                  <a:cubicBezTo>
                    <a:pt x="492" y="289"/>
                    <a:pt x="492" y="287"/>
                    <a:pt x="493" y="285"/>
                  </a:cubicBezTo>
                  <a:cubicBezTo>
                    <a:pt x="493" y="285"/>
                    <a:pt x="494" y="284"/>
                    <a:pt x="494" y="284"/>
                  </a:cubicBezTo>
                  <a:close/>
                  <a:moveTo>
                    <a:pt x="484" y="292"/>
                  </a:moveTo>
                  <a:cubicBezTo>
                    <a:pt x="484" y="294"/>
                    <a:pt x="485" y="295"/>
                    <a:pt x="485" y="297"/>
                  </a:cubicBezTo>
                  <a:cubicBezTo>
                    <a:pt x="484" y="296"/>
                    <a:pt x="483" y="295"/>
                    <a:pt x="483" y="295"/>
                  </a:cubicBezTo>
                  <a:cubicBezTo>
                    <a:pt x="483" y="294"/>
                    <a:pt x="484" y="293"/>
                    <a:pt x="484" y="292"/>
                  </a:cubicBezTo>
                  <a:close/>
                  <a:moveTo>
                    <a:pt x="464" y="311"/>
                  </a:moveTo>
                  <a:cubicBezTo>
                    <a:pt x="467" y="313"/>
                    <a:pt x="470" y="314"/>
                    <a:pt x="473" y="316"/>
                  </a:cubicBezTo>
                  <a:cubicBezTo>
                    <a:pt x="473" y="316"/>
                    <a:pt x="473" y="317"/>
                    <a:pt x="473" y="317"/>
                  </a:cubicBezTo>
                  <a:cubicBezTo>
                    <a:pt x="473" y="317"/>
                    <a:pt x="473" y="318"/>
                    <a:pt x="473" y="318"/>
                  </a:cubicBezTo>
                  <a:cubicBezTo>
                    <a:pt x="472" y="318"/>
                    <a:pt x="472" y="318"/>
                    <a:pt x="472" y="318"/>
                  </a:cubicBezTo>
                  <a:cubicBezTo>
                    <a:pt x="471" y="318"/>
                    <a:pt x="470" y="318"/>
                    <a:pt x="470" y="318"/>
                  </a:cubicBezTo>
                  <a:cubicBezTo>
                    <a:pt x="469" y="317"/>
                    <a:pt x="468" y="316"/>
                    <a:pt x="467" y="315"/>
                  </a:cubicBezTo>
                  <a:cubicBezTo>
                    <a:pt x="467" y="314"/>
                    <a:pt x="466" y="313"/>
                    <a:pt x="465" y="313"/>
                  </a:cubicBezTo>
                  <a:cubicBezTo>
                    <a:pt x="465" y="312"/>
                    <a:pt x="464" y="311"/>
                    <a:pt x="464" y="311"/>
                  </a:cubicBezTo>
                  <a:close/>
                  <a:moveTo>
                    <a:pt x="472" y="326"/>
                  </a:moveTo>
                  <a:cubicBezTo>
                    <a:pt x="472" y="326"/>
                    <a:pt x="472" y="326"/>
                    <a:pt x="472" y="326"/>
                  </a:cubicBezTo>
                  <a:cubicBezTo>
                    <a:pt x="474" y="328"/>
                    <a:pt x="476" y="330"/>
                    <a:pt x="477" y="333"/>
                  </a:cubicBezTo>
                  <a:cubicBezTo>
                    <a:pt x="476" y="332"/>
                    <a:pt x="475" y="332"/>
                    <a:pt x="473" y="331"/>
                  </a:cubicBezTo>
                  <a:cubicBezTo>
                    <a:pt x="473" y="330"/>
                    <a:pt x="472" y="329"/>
                    <a:pt x="472" y="329"/>
                  </a:cubicBezTo>
                  <a:cubicBezTo>
                    <a:pt x="472" y="328"/>
                    <a:pt x="472" y="328"/>
                    <a:pt x="472" y="327"/>
                  </a:cubicBezTo>
                  <a:cubicBezTo>
                    <a:pt x="472" y="327"/>
                    <a:pt x="472" y="326"/>
                    <a:pt x="472" y="326"/>
                  </a:cubicBezTo>
                  <a:close/>
                  <a:moveTo>
                    <a:pt x="472" y="347"/>
                  </a:moveTo>
                  <a:cubicBezTo>
                    <a:pt x="473" y="346"/>
                    <a:pt x="473" y="345"/>
                    <a:pt x="473" y="344"/>
                  </a:cubicBezTo>
                  <a:cubicBezTo>
                    <a:pt x="475" y="346"/>
                    <a:pt x="476" y="348"/>
                    <a:pt x="477" y="350"/>
                  </a:cubicBezTo>
                  <a:cubicBezTo>
                    <a:pt x="476" y="353"/>
                    <a:pt x="475" y="356"/>
                    <a:pt x="475" y="359"/>
                  </a:cubicBezTo>
                  <a:cubicBezTo>
                    <a:pt x="474" y="358"/>
                    <a:pt x="473" y="357"/>
                    <a:pt x="472" y="357"/>
                  </a:cubicBezTo>
                  <a:cubicBezTo>
                    <a:pt x="471" y="355"/>
                    <a:pt x="471" y="354"/>
                    <a:pt x="471" y="353"/>
                  </a:cubicBezTo>
                  <a:cubicBezTo>
                    <a:pt x="471" y="351"/>
                    <a:pt x="471" y="349"/>
                    <a:pt x="472" y="347"/>
                  </a:cubicBezTo>
                  <a:close/>
                  <a:moveTo>
                    <a:pt x="482" y="317"/>
                  </a:moveTo>
                  <a:cubicBezTo>
                    <a:pt x="480" y="317"/>
                    <a:pt x="479" y="316"/>
                    <a:pt x="478" y="315"/>
                  </a:cubicBezTo>
                  <a:cubicBezTo>
                    <a:pt x="478" y="315"/>
                    <a:pt x="478" y="315"/>
                    <a:pt x="478" y="315"/>
                  </a:cubicBezTo>
                  <a:cubicBezTo>
                    <a:pt x="479" y="314"/>
                    <a:pt x="480" y="313"/>
                    <a:pt x="481" y="313"/>
                  </a:cubicBezTo>
                  <a:cubicBezTo>
                    <a:pt x="481" y="314"/>
                    <a:pt x="482" y="315"/>
                    <a:pt x="482" y="317"/>
                  </a:cubicBezTo>
                  <a:cubicBezTo>
                    <a:pt x="482" y="317"/>
                    <a:pt x="482" y="317"/>
                    <a:pt x="482" y="317"/>
                  </a:cubicBezTo>
                  <a:close/>
                  <a:moveTo>
                    <a:pt x="484" y="310"/>
                  </a:moveTo>
                  <a:cubicBezTo>
                    <a:pt x="484" y="310"/>
                    <a:pt x="483" y="310"/>
                    <a:pt x="483" y="310"/>
                  </a:cubicBezTo>
                  <a:cubicBezTo>
                    <a:pt x="483" y="310"/>
                    <a:pt x="482" y="309"/>
                    <a:pt x="482" y="309"/>
                  </a:cubicBezTo>
                  <a:cubicBezTo>
                    <a:pt x="482" y="309"/>
                    <a:pt x="482" y="308"/>
                    <a:pt x="482" y="307"/>
                  </a:cubicBezTo>
                  <a:cubicBezTo>
                    <a:pt x="482" y="307"/>
                    <a:pt x="482" y="308"/>
                    <a:pt x="482" y="308"/>
                  </a:cubicBezTo>
                  <a:cubicBezTo>
                    <a:pt x="482" y="308"/>
                    <a:pt x="482" y="308"/>
                    <a:pt x="482" y="308"/>
                  </a:cubicBezTo>
                  <a:cubicBezTo>
                    <a:pt x="482" y="308"/>
                    <a:pt x="482" y="308"/>
                    <a:pt x="482" y="308"/>
                  </a:cubicBezTo>
                  <a:cubicBezTo>
                    <a:pt x="483" y="309"/>
                    <a:pt x="484" y="309"/>
                    <a:pt x="484" y="310"/>
                  </a:cubicBezTo>
                  <a:close/>
                  <a:moveTo>
                    <a:pt x="479" y="319"/>
                  </a:moveTo>
                  <a:cubicBezTo>
                    <a:pt x="478" y="318"/>
                    <a:pt x="477" y="318"/>
                    <a:pt x="476" y="318"/>
                  </a:cubicBezTo>
                  <a:cubicBezTo>
                    <a:pt x="476" y="318"/>
                    <a:pt x="476" y="318"/>
                    <a:pt x="476" y="317"/>
                  </a:cubicBezTo>
                  <a:cubicBezTo>
                    <a:pt x="477" y="318"/>
                    <a:pt x="478" y="318"/>
                    <a:pt x="479" y="319"/>
                  </a:cubicBezTo>
                  <a:close/>
                  <a:moveTo>
                    <a:pt x="485" y="323"/>
                  </a:moveTo>
                  <a:cubicBezTo>
                    <a:pt x="484" y="323"/>
                    <a:pt x="484" y="323"/>
                    <a:pt x="484" y="323"/>
                  </a:cubicBezTo>
                  <a:cubicBezTo>
                    <a:pt x="481" y="322"/>
                    <a:pt x="479" y="321"/>
                    <a:pt x="479" y="321"/>
                  </a:cubicBezTo>
                  <a:cubicBezTo>
                    <a:pt x="480" y="322"/>
                    <a:pt x="481" y="323"/>
                    <a:pt x="482" y="324"/>
                  </a:cubicBezTo>
                  <a:cubicBezTo>
                    <a:pt x="479" y="324"/>
                    <a:pt x="476" y="323"/>
                    <a:pt x="474" y="323"/>
                  </a:cubicBezTo>
                  <a:cubicBezTo>
                    <a:pt x="474" y="323"/>
                    <a:pt x="473" y="323"/>
                    <a:pt x="473" y="323"/>
                  </a:cubicBezTo>
                  <a:cubicBezTo>
                    <a:pt x="474" y="322"/>
                    <a:pt x="474" y="321"/>
                    <a:pt x="474" y="321"/>
                  </a:cubicBezTo>
                  <a:cubicBezTo>
                    <a:pt x="478" y="321"/>
                    <a:pt x="481" y="322"/>
                    <a:pt x="485" y="323"/>
                  </a:cubicBezTo>
                  <a:close/>
                  <a:moveTo>
                    <a:pt x="479" y="326"/>
                  </a:moveTo>
                  <a:cubicBezTo>
                    <a:pt x="479" y="326"/>
                    <a:pt x="479" y="326"/>
                    <a:pt x="479" y="326"/>
                  </a:cubicBezTo>
                  <a:cubicBezTo>
                    <a:pt x="479" y="326"/>
                    <a:pt x="479" y="326"/>
                    <a:pt x="479" y="326"/>
                  </a:cubicBezTo>
                  <a:cubicBezTo>
                    <a:pt x="479" y="326"/>
                    <a:pt x="479" y="326"/>
                    <a:pt x="479" y="326"/>
                  </a:cubicBezTo>
                  <a:close/>
                  <a:moveTo>
                    <a:pt x="485" y="335"/>
                  </a:moveTo>
                  <a:cubicBezTo>
                    <a:pt x="485" y="335"/>
                    <a:pt x="486" y="336"/>
                    <a:pt x="486" y="336"/>
                  </a:cubicBezTo>
                  <a:cubicBezTo>
                    <a:pt x="486" y="336"/>
                    <a:pt x="486" y="336"/>
                    <a:pt x="485" y="336"/>
                  </a:cubicBezTo>
                  <a:cubicBezTo>
                    <a:pt x="485" y="336"/>
                    <a:pt x="485" y="335"/>
                    <a:pt x="485" y="335"/>
                  </a:cubicBezTo>
                  <a:close/>
                  <a:moveTo>
                    <a:pt x="474" y="341"/>
                  </a:moveTo>
                  <a:cubicBezTo>
                    <a:pt x="474" y="341"/>
                    <a:pt x="474" y="341"/>
                    <a:pt x="475" y="341"/>
                  </a:cubicBezTo>
                  <a:cubicBezTo>
                    <a:pt x="475" y="342"/>
                    <a:pt x="476" y="342"/>
                    <a:pt x="477" y="343"/>
                  </a:cubicBezTo>
                  <a:cubicBezTo>
                    <a:pt x="477" y="343"/>
                    <a:pt x="477" y="344"/>
                    <a:pt x="477" y="344"/>
                  </a:cubicBezTo>
                  <a:cubicBezTo>
                    <a:pt x="476" y="343"/>
                    <a:pt x="475" y="342"/>
                    <a:pt x="474" y="341"/>
                  </a:cubicBezTo>
                  <a:close/>
                  <a:moveTo>
                    <a:pt x="480" y="339"/>
                  </a:moveTo>
                  <a:cubicBezTo>
                    <a:pt x="480" y="339"/>
                    <a:pt x="480" y="339"/>
                    <a:pt x="480" y="339"/>
                  </a:cubicBezTo>
                  <a:cubicBezTo>
                    <a:pt x="480" y="339"/>
                    <a:pt x="481" y="339"/>
                    <a:pt x="481" y="339"/>
                  </a:cubicBezTo>
                  <a:cubicBezTo>
                    <a:pt x="481" y="339"/>
                    <a:pt x="481" y="339"/>
                    <a:pt x="481" y="340"/>
                  </a:cubicBezTo>
                  <a:cubicBezTo>
                    <a:pt x="481" y="340"/>
                    <a:pt x="481" y="340"/>
                    <a:pt x="481" y="341"/>
                  </a:cubicBezTo>
                  <a:cubicBezTo>
                    <a:pt x="481" y="340"/>
                    <a:pt x="480" y="340"/>
                    <a:pt x="480" y="340"/>
                  </a:cubicBezTo>
                  <a:cubicBezTo>
                    <a:pt x="480" y="340"/>
                    <a:pt x="480" y="339"/>
                    <a:pt x="480" y="339"/>
                  </a:cubicBezTo>
                  <a:close/>
                  <a:moveTo>
                    <a:pt x="480" y="337"/>
                  </a:moveTo>
                  <a:cubicBezTo>
                    <a:pt x="480" y="337"/>
                    <a:pt x="480" y="337"/>
                    <a:pt x="480" y="336"/>
                  </a:cubicBezTo>
                  <a:cubicBezTo>
                    <a:pt x="481" y="337"/>
                    <a:pt x="481" y="337"/>
                    <a:pt x="481" y="337"/>
                  </a:cubicBezTo>
                  <a:cubicBezTo>
                    <a:pt x="481" y="337"/>
                    <a:pt x="481" y="337"/>
                    <a:pt x="481" y="337"/>
                  </a:cubicBezTo>
                  <a:cubicBezTo>
                    <a:pt x="480" y="337"/>
                    <a:pt x="480" y="337"/>
                    <a:pt x="480" y="337"/>
                  </a:cubicBezTo>
                  <a:close/>
                  <a:moveTo>
                    <a:pt x="479" y="331"/>
                  </a:moveTo>
                  <a:cubicBezTo>
                    <a:pt x="479" y="330"/>
                    <a:pt x="478" y="329"/>
                    <a:pt x="477" y="328"/>
                  </a:cubicBezTo>
                  <a:cubicBezTo>
                    <a:pt x="478" y="329"/>
                    <a:pt x="479" y="329"/>
                    <a:pt x="479" y="329"/>
                  </a:cubicBezTo>
                  <a:cubicBezTo>
                    <a:pt x="479" y="330"/>
                    <a:pt x="480" y="330"/>
                    <a:pt x="480" y="331"/>
                  </a:cubicBezTo>
                  <a:cubicBezTo>
                    <a:pt x="479" y="331"/>
                    <a:pt x="479" y="331"/>
                    <a:pt x="479" y="331"/>
                  </a:cubicBezTo>
                  <a:close/>
                  <a:moveTo>
                    <a:pt x="485" y="328"/>
                  </a:moveTo>
                  <a:cubicBezTo>
                    <a:pt x="486" y="330"/>
                    <a:pt x="486" y="331"/>
                    <a:pt x="487" y="333"/>
                  </a:cubicBezTo>
                  <a:cubicBezTo>
                    <a:pt x="486" y="332"/>
                    <a:pt x="486" y="331"/>
                    <a:pt x="485" y="331"/>
                  </a:cubicBezTo>
                  <a:cubicBezTo>
                    <a:pt x="485" y="330"/>
                    <a:pt x="485" y="329"/>
                    <a:pt x="485" y="328"/>
                  </a:cubicBezTo>
                  <a:close/>
                  <a:moveTo>
                    <a:pt x="488" y="340"/>
                  </a:moveTo>
                  <a:cubicBezTo>
                    <a:pt x="488" y="340"/>
                    <a:pt x="487" y="340"/>
                    <a:pt x="487" y="340"/>
                  </a:cubicBezTo>
                  <a:cubicBezTo>
                    <a:pt x="487" y="341"/>
                    <a:pt x="487" y="341"/>
                    <a:pt x="486" y="341"/>
                  </a:cubicBezTo>
                  <a:cubicBezTo>
                    <a:pt x="486" y="340"/>
                    <a:pt x="486" y="339"/>
                    <a:pt x="486" y="339"/>
                  </a:cubicBezTo>
                  <a:cubicBezTo>
                    <a:pt x="487" y="339"/>
                    <a:pt x="488" y="339"/>
                    <a:pt x="488" y="338"/>
                  </a:cubicBezTo>
                  <a:cubicBezTo>
                    <a:pt x="488" y="339"/>
                    <a:pt x="489" y="339"/>
                    <a:pt x="489" y="340"/>
                  </a:cubicBezTo>
                  <a:cubicBezTo>
                    <a:pt x="488" y="339"/>
                    <a:pt x="488" y="339"/>
                    <a:pt x="488" y="339"/>
                  </a:cubicBezTo>
                  <a:cubicBezTo>
                    <a:pt x="488" y="340"/>
                    <a:pt x="488" y="340"/>
                    <a:pt x="488" y="340"/>
                  </a:cubicBezTo>
                  <a:cubicBezTo>
                    <a:pt x="488" y="340"/>
                    <a:pt x="488" y="340"/>
                    <a:pt x="488" y="340"/>
                  </a:cubicBezTo>
                  <a:close/>
                  <a:moveTo>
                    <a:pt x="483" y="345"/>
                  </a:moveTo>
                  <a:cubicBezTo>
                    <a:pt x="483" y="345"/>
                    <a:pt x="483" y="345"/>
                    <a:pt x="483" y="345"/>
                  </a:cubicBezTo>
                  <a:cubicBezTo>
                    <a:pt x="483" y="345"/>
                    <a:pt x="483" y="345"/>
                    <a:pt x="483" y="345"/>
                  </a:cubicBezTo>
                  <a:cubicBezTo>
                    <a:pt x="483" y="345"/>
                    <a:pt x="483" y="345"/>
                    <a:pt x="483" y="345"/>
                  </a:cubicBezTo>
                  <a:close/>
                  <a:moveTo>
                    <a:pt x="473" y="364"/>
                  </a:moveTo>
                  <a:cubicBezTo>
                    <a:pt x="473" y="363"/>
                    <a:pt x="473" y="362"/>
                    <a:pt x="472" y="360"/>
                  </a:cubicBezTo>
                  <a:cubicBezTo>
                    <a:pt x="473" y="361"/>
                    <a:pt x="473" y="361"/>
                    <a:pt x="474" y="362"/>
                  </a:cubicBezTo>
                  <a:cubicBezTo>
                    <a:pt x="474" y="362"/>
                    <a:pt x="474" y="363"/>
                    <a:pt x="473" y="364"/>
                  </a:cubicBezTo>
                  <a:close/>
                  <a:moveTo>
                    <a:pt x="472" y="339"/>
                  </a:moveTo>
                  <a:cubicBezTo>
                    <a:pt x="472" y="339"/>
                    <a:pt x="472" y="339"/>
                    <a:pt x="472" y="339"/>
                  </a:cubicBezTo>
                  <a:cubicBezTo>
                    <a:pt x="472" y="339"/>
                    <a:pt x="472" y="339"/>
                    <a:pt x="472" y="339"/>
                  </a:cubicBezTo>
                  <a:cubicBezTo>
                    <a:pt x="472" y="339"/>
                    <a:pt x="472" y="339"/>
                    <a:pt x="472" y="339"/>
                  </a:cubicBezTo>
                  <a:close/>
                  <a:moveTo>
                    <a:pt x="471" y="333"/>
                  </a:moveTo>
                  <a:cubicBezTo>
                    <a:pt x="471" y="333"/>
                    <a:pt x="471" y="333"/>
                    <a:pt x="471" y="333"/>
                  </a:cubicBezTo>
                  <a:cubicBezTo>
                    <a:pt x="471" y="333"/>
                    <a:pt x="471" y="333"/>
                    <a:pt x="471" y="333"/>
                  </a:cubicBezTo>
                  <a:cubicBezTo>
                    <a:pt x="471" y="333"/>
                    <a:pt x="471" y="333"/>
                    <a:pt x="471" y="333"/>
                  </a:cubicBezTo>
                  <a:close/>
                  <a:moveTo>
                    <a:pt x="474" y="334"/>
                  </a:moveTo>
                  <a:cubicBezTo>
                    <a:pt x="475" y="335"/>
                    <a:pt x="477" y="335"/>
                    <a:pt x="478" y="336"/>
                  </a:cubicBezTo>
                  <a:cubicBezTo>
                    <a:pt x="478" y="336"/>
                    <a:pt x="478" y="336"/>
                    <a:pt x="478" y="337"/>
                  </a:cubicBezTo>
                  <a:cubicBezTo>
                    <a:pt x="477" y="337"/>
                    <a:pt x="477" y="337"/>
                    <a:pt x="476" y="336"/>
                  </a:cubicBezTo>
                  <a:cubicBezTo>
                    <a:pt x="475" y="335"/>
                    <a:pt x="475" y="335"/>
                    <a:pt x="475" y="335"/>
                  </a:cubicBezTo>
                  <a:cubicBezTo>
                    <a:pt x="475" y="336"/>
                    <a:pt x="475" y="336"/>
                    <a:pt x="475" y="336"/>
                  </a:cubicBezTo>
                  <a:cubicBezTo>
                    <a:pt x="475" y="336"/>
                    <a:pt x="475" y="336"/>
                    <a:pt x="475" y="336"/>
                  </a:cubicBezTo>
                  <a:cubicBezTo>
                    <a:pt x="474" y="335"/>
                    <a:pt x="474" y="335"/>
                    <a:pt x="474" y="334"/>
                  </a:cubicBezTo>
                  <a:close/>
                  <a:moveTo>
                    <a:pt x="466" y="321"/>
                  </a:moveTo>
                  <a:cubicBezTo>
                    <a:pt x="467" y="321"/>
                    <a:pt x="468" y="321"/>
                    <a:pt x="469" y="321"/>
                  </a:cubicBezTo>
                  <a:cubicBezTo>
                    <a:pt x="469" y="321"/>
                    <a:pt x="469" y="322"/>
                    <a:pt x="470" y="322"/>
                  </a:cubicBezTo>
                  <a:cubicBezTo>
                    <a:pt x="468" y="322"/>
                    <a:pt x="467" y="321"/>
                    <a:pt x="466" y="321"/>
                  </a:cubicBezTo>
                  <a:close/>
                  <a:moveTo>
                    <a:pt x="473" y="316"/>
                  </a:moveTo>
                  <a:cubicBezTo>
                    <a:pt x="473" y="316"/>
                    <a:pt x="473" y="316"/>
                    <a:pt x="474" y="316"/>
                  </a:cubicBezTo>
                  <a:cubicBezTo>
                    <a:pt x="474" y="317"/>
                    <a:pt x="473" y="317"/>
                    <a:pt x="473" y="317"/>
                  </a:cubicBezTo>
                  <a:cubicBezTo>
                    <a:pt x="473" y="317"/>
                    <a:pt x="473" y="316"/>
                    <a:pt x="473" y="316"/>
                  </a:cubicBezTo>
                  <a:close/>
                  <a:moveTo>
                    <a:pt x="472" y="313"/>
                  </a:moveTo>
                  <a:cubicBezTo>
                    <a:pt x="472" y="310"/>
                    <a:pt x="471" y="306"/>
                    <a:pt x="470" y="301"/>
                  </a:cubicBezTo>
                  <a:cubicBezTo>
                    <a:pt x="474" y="304"/>
                    <a:pt x="477" y="307"/>
                    <a:pt x="480" y="311"/>
                  </a:cubicBezTo>
                  <a:cubicBezTo>
                    <a:pt x="479" y="311"/>
                    <a:pt x="478" y="312"/>
                    <a:pt x="476" y="313"/>
                  </a:cubicBezTo>
                  <a:cubicBezTo>
                    <a:pt x="476" y="313"/>
                    <a:pt x="476" y="314"/>
                    <a:pt x="475" y="314"/>
                  </a:cubicBezTo>
                  <a:cubicBezTo>
                    <a:pt x="474" y="314"/>
                    <a:pt x="473" y="313"/>
                    <a:pt x="472" y="313"/>
                  </a:cubicBezTo>
                  <a:close/>
                  <a:moveTo>
                    <a:pt x="472" y="300"/>
                  </a:moveTo>
                  <a:cubicBezTo>
                    <a:pt x="473" y="300"/>
                    <a:pt x="474" y="299"/>
                    <a:pt x="475" y="299"/>
                  </a:cubicBezTo>
                  <a:cubicBezTo>
                    <a:pt x="476" y="298"/>
                    <a:pt x="476" y="297"/>
                    <a:pt x="477" y="296"/>
                  </a:cubicBezTo>
                  <a:cubicBezTo>
                    <a:pt x="478" y="298"/>
                    <a:pt x="478" y="300"/>
                    <a:pt x="479" y="302"/>
                  </a:cubicBezTo>
                  <a:cubicBezTo>
                    <a:pt x="478" y="302"/>
                    <a:pt x="478" y="302"/>
                    <a:pt x="478" y="302"/>
                  </a:cubicBezTo>
                  <a:cubicBezTo>
                    <a:pt x="478" y="303"/>
                    <a:pt x="478" y="304"/>
                    <a:pt x="479" y="306"/>
                  </a:cubicBezTo>
                  <a:cubicBezTo>
                    <a:pt x="477" y="304"/>
                    <a:pt x="474" y="302"/>
                    <a:pt x="472" y="300"/>
                  </a:cubicBezTo>
                  <a:close/>
                  <a:moveTo>
                    <a:pt x="480" y="296"/>
                  </a:moveTo>
                  <a:cubicBezTo>
                    <a:pt x="482" y="298"/>
                    <a:pt x="484" y="300"/>
                    <a:pt x="487" y="302"/>
                  </a:cubicBezTo>
                  <a:cubicBezTo>
                    <a:pt x="487" y="302"/>
                    <a:pt x="487" y="303"/>
                    <a:pt x="487" y="304"/>
                  </a:cubicBezTo>
                  <a:cubicBezTo>
                    <a:pt x="487" y="305"/>
                    <a:pt x="487" y="307"/>
                    <a:pt x="487" y="308"/>
                  </a:cubicBezTo>
                  <a:cubicBezTo>
                    <a:pt x="487" y="309"/>
                    <a:pt x="487" y="309"/>
                    <a:pt x="487" y="309"/>
                  </a:cubicBezTo>
                  <a:cubicBezTo>
                    <a:pt x="486" y="308"/>
                    <a:pt x="485" y="307"/>
                    <a:pt x="484" y="306"/>
                  </a:cubicBezTo>
                  <a:cubicBezTo>
                    <a:pt x="482" y="303"/>
                    <a:pt x="480" y="300"/>
                    <a:pt x="480" y="296"/>
                  </a:cubicBezTo>
                  <a:close/>
                  <a:moveTo>
                    <a:pt x="499" y="289"/>
                  </a:moveTo>
                  <a:cubicBezTo>
                    <a:pt x="499" y="289"/>
                    <a:pt x="499" y="289"/>
                    <a:pt x="499" y="289"/>
                  </a:cubicBezTo>
                  <a:cubicBezTo>
                    <a:pt x="499" y="294"/>
                    <a:pt x="498" y="298"/>
                    <a:pt x="496" y="302"/>
                  </a:cubicBezTo>
                  <a:cubicBezTo>
                    <a:pt x="495" y="302"/>
                    <a:pt x="495" y="303"/>
                    <a:pt x="495" y="303"/>
                  </a:cubicBezTo>
                  <a:cubicBezTo>
                    <a:pt x="495" y="298"/>
                    <a:pt x="496" y="293"/>
                    <a:pt x="497" y="288"/>
                  </a:cubicBezTo>
                  <a:cubicBezTo>
                    <a:pt x="498" y="288"/>
                    <a:pt x="498" y="289"/>
                    <a:pt x="499" y="289"/>
                  </a:cubicBezTo>
                  <a:close/>
                  <a:moveTo>
                    <a:pt x="502" y="294"/>
                  </a:moveTo>
                  <a:cubicBezTo>
                    <a:pt x="502" y="295"/>
                    <a:pt x="501" y="296"/>
                    <a:pt x="500" y="296"/>
                  </a:cubicBezTo>
                  <a:cubicBezTo>
                    <a:pt x="501" y="295"/>
                    <a:pt x="501" y="294"/>
                    <a:pt x="501" y="292"/>
                  </a:cubicBezTo>
                  <a:cubicBezTo>
                    <a:pt x="501" y="293"/>
                    <a:pt x="502" y="293"/>
                    <a:pt x="502" y="294"/>
                  </a:cubicBezTo>
                  <a:close/>
                  <a:moveTo>
                    <a:pt x="507" y="289"/>
                  </a:moveTo>
                  <a:cubicBezTo>
                    <a:pt x="509" y="286"/>
                    <a:pt x="511" y="282"/>
                    <a:pt x="513" y="279"/>
                  </a:cubicBezTo>
                  <a:cubicBezTo>
                    <a:pt x="515" y="280"/>
                    <a:pt x="516" y="281"/>
                    <a:pt x="517" y="282"/>
                  </a:cubicBezTo>
                  <a:cubicBezTo>
                    <a:pt x="513" y="284"/>
                    <a:pt x="510" y="287"/>
                    <a:pt x="507" y="289"/>
                  </a:cubicBezTo>
                  <a:close/>
                  <a:moveTo>
                    <a:pt x="487" y="289"/>
                  </a:moveTo>
                  <a:cubicBezTo>
                    <a:pt x="487" y="290"/>
                    <a:pt x="487" y="290"/>
                    <a:pt x="487" y="290"/>
                  </a:cubicBezTo>
                  <a:cubicBezTo>
                    <a:pt x="487" y="290"/>
                    <a:pt x="487" y="290"/>
                    <a:pt x="487" y="290"/>
                  </a:cubicBezTo>
                  <a:cubicBezTo>
                    <a:pt x="487" y="291"/>
                    <a:pt x="487" y="291"/>
                    <a:pt x="487" y="291"/>
                  </a:cubicBezTo>
                  <a:cubicBezTo>
                    <a:pt x="487" y="293"/>
                    <a:pt x="488" y="295"/>
                    <a:pt x="488" y="297"/>
                  </a:cubicBezTo>
                  <a:cubicBezTo>
                    <a:pt x="488" y="297"/>
                    <a:pt x="488" y="297"/>
                    <a:pt x="488" y="298"/>
                  </a:cubicBezTo>
                  <a:cubicBezTo>
                    <a:pt x="487" y="294"/>
                    <a:pt x="487" y="292"/>
                    <a:pt x="487" y="290"/>
                  </a:cubicBezTo>
                  <a:cubicBezTo>
                    <a:pt x="487" y="290"/>
                    <a:pt x="487" y="289"/>
                    <a:pt x="487" y="289"/>
                  </a:cubicBezTo>
                  <a:close/>
                  <a:moveTo>
                    <a:pt x="496" y="283"/>
                  </a:moveTo>
                  <a:cubicBezTo>
                    <a:pt x="496" y="282"/>
                    <a:pt x="497" y="282"/>
                    <a:pt x="497" y="282"/>
                  </a:cubicBezTo>
                  <a:cubicBezTo>
                    <a:pt x="497" y="282"/>
                    <a:pt x="497" y="283"/>
                    <a:pt x="497" y="283"/>
                  </a:cubicBezTo>
                  <a:cubicBezTo>
                    <a:pt x="496" y="283"/>
                    <a:pt x="496" y="283"/>
                    <a:pt x="496" y="283"/>
                  </a:cubicBezTo>
                  <a:close/>
                  <a:moveTo>
                    <a:pt x="502" y="290"/>
                  </a:moveTo>
                  <a:cubicBezTo>
                    <a:pt x="503" y="285"/>
                    <a:pt x="505" y="280"/>
                    <a:pt x="509" y="275"/>
                  </a:cubicBezTo>
                  <a:cubicBezTo>
                    <a:pt x="510" y="276"/>
                    <a:pt x="511" y="276"/>
                    <a:pt x="511" y="277"/>
                  </a:cubicBezTo>
                  <a:cubicBezTo>
                    <a:pt x="508" y="282"/>
                    <a:pt x="505" y="286"/>
                    <a:pt x="504" y="292"/>
                  </a:cubicBezTo>
                  <a:cubicBezTo>
                    <a:pt x="503" y="291"/>
                    <a:pt x="503" y="291"/>
                    <a:pt x="502" y="290"/>
                  </a:cubicBezTo>
                  <a:close/>
                  <a:moveTo>
                    <a:pt x="511" y="273"/>
                  </a:moveTo>
                  <a:cubicBezTo>
                    <a:pt x="512" y="273"/>
                    <a:pt x="513" y="272"/>
                    <a:pt x="514" y="271"/>
                  </a:cubicBezTo>
                  <a:cubicBezTo>
                    <a:pt x="515" y="272"/>
                    <a:pt x="515" y="272"/>
                    <a:pt x="515" y="272"/>
                  </a:cubicBezTo>
                  <a:cubicBezTo>
                    <a:pt x="515" y="272"/>
                    <a:pt x="516" y="271"/>
                    <a:pt x="517" y="271"/>
                  </a:cubicBezTo>
                  <a:cubicBezTo>
                    <a:pt x="516" y="272"/>
                    <a:pt x="514" y="274"/>
                    <a:pt x="513" y="275"/>
                  </a:cubicBezTo>
                  <a:cubicBezTo>
                    <a:pt x="512" y="275"/>
                    <a:pt x="512" y="274"/>
                    <a:pt x="511" y="273"/>
                  </a:cubicBezTo>
                  <a:close/>
                  <a:moveTo>
                    <a:pt x="520" y="266"/>
                  </a:moveTo>
                  <a:cubicBezTo>
                    <a:pt x="521" y="265"/>
                    <a:pt x="523" y="264"/>
                    <a:pt x="525" y="263"/>
                  </a:cubicBezTo>
                  <a:cubicBezTo>
                    <a:pt x="526" y="263"/>
                    <a:pt x="526" y="263"/>
                    <a:pt x="526" y="263"/>
                  </a:cubicBezTo>
                  <a:cubicBezTo>
                    <a:pt x="524" y="264"/>
                    <a:pt x="522" y="265"/>
                    <a:pt x="520" y="266"/>
                  </a:cubicBezTo>
                  <a:close/>
                  <a:moveTo>
                    <a:pt x="528" y="261"/>
                  </a:moveTo>
                  <a:cubicBezTo>
                    <a:pt x="530" y="260"/>
                    <a:pt x="532" y="259"/>
                    <a:pt x="534" y="258"/>
                  </a:cubicBezTo>
                  <a:cubicBezTo>
                    <a:pt x="532" y="259"/>
                    <a:pt x="530" y="260"/>
                    <a:pt x="528" y="262"/>
                  </a:cubicBezTo>
                  <a:cubicBezTo>
                    <a:pt x="528" y="261"/>
                    <a:pt x="528" y="261"/>
                    <a:pt x="528" y="261"/>
                  </a:cubicBezTo>
                  <a:close/>
                  <a:moveTo>
                    <a:pt x="538" y="262"/>
                  </a:moveTo>
                  <a:cubicBezTo>
                    <a:pt x="540" y="264"/>
                    <a:pt x="541" y="265"/>
                    <a:pt x="542" y="267"/>
                  </a:cubicBezTo>
                  <a:cubicBezTo>
                    <a:pt x="541" y="268"/>
                    <a:pt x="539" y="269"/>
                    <a:pt x="538" y="270"/>
                  </a:cubicBezTo>
                  <a:cubicBezTo>
                    <a:pt x="536" y="267"/>
                    <a:pt x="533" y="265"/>
                    <a:pt x="531" y="264"/>
                  </a:cubicBezTo>
                  <a:cubicBezTo>
                    <a:pt x="533" y="263"/>
                    <a:pt x="535" y="262"/>
                    <a:pt x="537" y="261"/>
                  </a:cubicBezTo>
                  <a:cubicBezTo>
                    <a:pt x="537" y="262"/>
                    <a:pt x="537" y="262"/>
                    <a:pt x="537" y="262"/>
                  </a:cubicBezTo>
                  <a:cubicBezTo>
                    <a:pt x="537" y="262"/>
                    <a:pt x="538" y="262"/>
                    <a:pt x="538" y="262"/>
                  </a:cubicBezTo>
                  <a:close/>
                  <a:moveTo>
                    <a:pt x="535" y="271"/>
                  </a:moveTo>
                  <a:cubicBezTo>
                    <a:pt x="529" y="274"/>
                    <a:pt x="524" y="277"/>
                    <a:pt x="519" y="281"/>
                  </a:cubicBezTo>
                  <a:cubicBezTo>
                    <a:pt x="518" y="279"/>
                    <a:pt x="516" y="278"/>
                    <a:pt x="515" y="277"/>
                  </a:cubicBezTo>
                  <a:cubicBezTo>
                    <a:pt x="516" y="275"/>
                    <a:pt x="518" y="273"/>
                    <a:pt x="520" y="272"/>
                  </a:cubicBezTo>
                  <a:cubicBezTo>
                    <a:pt x="522" y="269"/>
                    <a:pt x="525" y="267"/>
                    <a:pt x="528" y="265"/>
                  </a:cubicBezTo>
                  <a:cubicBezTo>
                    <a:pt x="531" y="267"/>
                    <a:pt x="533" y="269"/>
                    <a:pt x="535" y="271"/>
                  </a:cubicBezTo>
                  <a:close/>
                  <a:moveTo>
                    <a:pt x="486" y="312"/>
                  </a:moveTo>
                  <a:cubicBezTo>
                    <a:pt x="486" y="312"/>
                    <a:pt x="486" y="313"/>
                    <a:pt x="486" y="313"/>
                  </a:cubicBezTo>
                  <a:cubicBezTo>
                    <a:pt x="485" y="312"/>
                    <a:pt x="485" y="312"/>
                    <a:pt x="485" y="312"/>
                  </a:cubicBezTo>
                  <a:cubicBezTo>
                    <a:pt x="485" y="312"/>
                    <a:pt x="486" y="312"/>
                    <a:pt x="486" y="312"/>
                  </a:cubicBezTo>
                  <a:close/>
                  <a:moveTo>
                    <a:pt x="480" y="362"/>
                  </a:moveTo>
                  <a:cubicBezTo>
                    <a:pt x="480" y="362"/>
                    <a:pt x="480" y="362"/>
                    <a:pt x="479" y="362"/>
                  </a:cubicBezTo>
                  <a:cubicBezTo>
                    <a:pt x="480" y="362"/>
                    <a:pt x="480" y="361"/>
                    <a:pt x="480" y="361"/>
                  </a:cubicBezTo>
                  <a:cubicBezTo>
                    <a:pt x="480" y="362"/>
                    <a:pt x="480" y="362"/>
                    <a:pt x="480" y="362"/>
                  </a:cubicBezTo>
                  <a:close/>
                  <a:moveTo>
                    <a:pt x="476" y="366"/>
                  </a:moveTo>
                  <a:cubicBezTo>
                    <a:pt x="476" y="367"/>
                    <a:pt x="475" y="367"/>
                    <a:pt x="475" y="368"/>
                  </a:cubicBezTo>
                  <a:cubicBezTo>
                    <a:pt x="475" y="368"/>
                    <a:pt x="475" y="368"/>
                    <a:pt x="475" y="368"/>
                  </a:cubicBezTo>
                  <a:cubicBezTo>
                    <a:pt x="475" y="368"/>
                    <a:pt x="475" y="367"/>
                    <a:pt x="475" y="367"/>
                  </a:cubicBezTo>
                  <a:cubicBezTo>
                    <a:pt x="475" y="366"/>
                    <a:pt x="476" y="366"/>
                    <a:pt x="476" y="366"/>
                  </a:cubicBezTo>
                  <a:close/>
                  <a:moveTo>
                    <a:pt x="470" y="345"/>
                  </a:moveTo>
                  <a:cubicBezTo>
                    <a:pt x="470" y="343"/>
                    <a:pt x="470" y="342"/>
                    <a:pt x="470" y="340"/>
                  </a:cubicBezTo>
                  <a:cubicBezTo>
                    <a:pt x="470" y="341"/>
                    <a:pt x="471" y="341"/>
                    <a:pt x="471" y="341"/>
                  </a:cubicBezTo>
                  <a:cubicBezTo>
                    <a:pt x="471" y="342"/>
                    <a:pt x="470" y="343"/>
                    <a:pt x="470" y="345"/>
                  </a:cubicBezTo>
                  <a:close/>
                  <a:moveTo>
                    <a:pt x="466" y="318"/>
                  </a:moveTo>
                  <a:cubicBezTo>
                    <a:pt x="466" y="318"/>
                    <a:pt x="466" y="318"/>
                    <a:pt x="466" y="318"/>
                  </a:cubicBezTo>
                  <a:cubicBezTo>
                    <a:pt x="467" y="318"/>
                    <a:pt x="467" y="318"/>
                    <a:pt x="467" y="318"/>
                  </a:cubicBezTo>
                  <a:cubicBezTo>
                    <a:pt x="466" y="318"/>
                    <a:pt x="466" y="318"/>
                    <a:pt x="466" y="318"/>
                  </a:cubicBezTo>
                  <a:close/>
                  <a:moveTo>
                    <a:pt x="462" y="317"/>
                  </a:moveTo>
                  <a:cubicBezTo>
                    <a:pt x="462" y="317"/>
                    <a:pt x="462" y="317"/>
                    <a:pt x="462" y="317"/>
                  </a:cubicBezTo>
                  <a:cubicBezTo>
                    <a:pt x="462" y="317"/>
                    <a:pt x="462" y="317"/>
                    <a:pt x="463" y="317"/>
                  </a:cubicBezTo>
                  <a:cubicBezTo>
                    <a:pt x="463" y="317"/>
                    <a:pt x="463" y="317"/>
                    <a:pt x="463" y="317"/>
                  </a:cubicBezTo>
                  <a:cubicBezTo>
                    <a:pt x="463" y="317"/>
                    <a:pt x="462" y="317"/>
                    <a:pt x="462" y="317"/>
                  </a:cubicBezTo>
                  <a:close/>
                  <a:moveTo>
                    <a:pt x="451" y="313"/>
                  </a:moveTo>
                  <a:cubicBezTo>
                    <a:pt x="448" y="311"/>
                    <a:pt x="446" y="310"/>
                    <a:pt x="443" y="308"/>
                  </a:cubicBezTo>
                  <a:cubicBezTo>
                    <a:pt x="436" y="303"/>
                    <a:pt x="428" y="297"/>
                    <a:pt x="423" y="292"/>
                  </a:cubicBezTo>
                  <a:cubicBezTo>
                    <a:pt x="437" y="299"/>
                    <a:pt x="447" y="303"/>
                    <a:pt x="452" y="303"/>
                  </a:cubicBezTo>
                  <a:cubicBezTo>
                    <a:pt x="453" y="304"/>
                    <a:pt x="454" y="305"/>
                    <a:pt x="455" y="306"/>
                  </a:cubicBezTo>
                  <a:cubicBezTo>
                    <a:pt x="457" y="308"/>
                    <a:pt x="458" y="310"/>
                    <a:pt x="460" y="313"/>
                  </a:cubicBezTo>
                  <a:cubicBezTo>
                    <a:pt x="460" y="313"/>
                    <a:pt x="460" y="313"/>
                    <a:pt x="460" y="313"/>
                  </a:cubicBezTo>
                  <a:cubicBezTo>
                    <a:pt x="460" y="313"/>
                    <a:pt x="460" y="313"/>
                    <a:pt x="460" y="313"/>
                  </a:cubicBezTo>
                  <a:cubicBezTo>
                    <a:pt x="457" y="313"/>
                    <a:pt x="454" y="313"/>
                    <a:pt x="451" y="313"/>
                  </a:cubicBezTo>
                  <a:close/>
                  <a:moveTo>
                    <a:pt x="441" y="293"/>
                  </a:moveTo>
                  <a:cubicBezTo>
                    <a:pt x="435" y="288"/>
                    <a:pt x="429" y="283"/>
                    <a:pt x="424" y="278"/>
                  </a:cubicBezTo>
                  <a:cubicBezTo>
                    <a:pt x="430" y="283"/>
                    <a:pt x="436" y="288"/>
                    <a:pt x="442" y="293"/>
                  </a:cubicBezTo>
                  <a:cubicBezTo>
                    <a:pt x="442" y="293"/>
                    <a:pt x="442" y="293"/>
                    <a:pt x="441" y="293"/>
                  </a:cubicBezTo>
                  <a:close/>
                  <a:moveTo>
                    <a:pt x="444" y="288"/>
                  </a:moveTo>
                  <a:cubicBezTo>
                    <a:pt x="448" y="291"/>
                    <a:pt x="453" y="294"/>
                    <a:pt x="457" y="296"/>
                  </a:cubicBezTo>
                  <a:cubicBezTo>
                    <a:pt x="461" y="299"/>
                    <a:pt x="464" y="300"/>
                    <a:pt x="468" y="300"/>
                  </a:cubicBezTo>
                  <a:cubicBezTo>
                    <a:pt x="469" y="304"/>
                    <a:pt x="470" y="308"/>
                    <a:pt x="472" y="312"/>
                  </a:cubicBezTo>
                  <a:cubicBezTo>
                    <a:pt x="467" y="310"/>
                    <a:pt x="462" y="307"/>
                    <a:pt x="457" y="304"/>
                  </a:cubicBezTo>
                  <a:cubicBezTo>
                    <a:pt x="457" y="304"/>
                    <a:pt x="457" y="303"/>
                    <a:pt x="457" y="303"/>
                  </a:cubicBezTo>
                  <a:cubicBezTo>
                    <a:pt x="453" y="298"/>
                    <a:pt x="449" y="293"/>
                    <a:pt x="444" y="288"/>
                  </a:cubicBezTo>
                  <a:close/>
                  <a:moveTo>
                    <a:pt x="469" y="295"/>
                  </a:moveTo>
                  <a:cubicBezTo>
                    <a:pt x="471" y="295"/>
                    <a:pt x="472" y="295"/>
                    <a:pt x="474" y="295"/>
                  </a:cubicBezTo>
                  <a:cubicBezTo>
                    <a:pt x="474" y="295"/>
                    <a:pt x="475" y="295"/>
                    <a:pt x="475" y="295"/>
                  </a:cubicBezTo>
                  <a:cubicBezTo>
                    <a:pt x="475" y="296"/>
                    <a:pt x="474" y="296"/>
                    <a:pt x="473" y="297"/>
                  </a:cubicBezTo>
                  <a:cubicBezTo>
                    <a:pt x="472" y="297"/>
                    <a:pt x="471" y="298"/>
                    <a:pt x="470" y="298"/>
                  </a:cubicBezTo>
                  <a:cubicBezTo>
                    <a:pt x="470" y="298"/>
                    <a:pt x="470" y="298"/>
                    <a:pt x="470" y="298"/>
                  </a:cubicBezTo>
                  <a:cubicBezTo>
                    <a:pt x="470" y="297"/>
                    <a:pt x="470" y="296"/>
                    <a:pt x="469" y="295"/>
                  </a:cubicBezTo>
                  <a:close/>
                  <a:moveTo>
                    <a:pt x="467" y="295"/>
                  </a:moveTo>
                  <a:cubicBezTo>
                    <a:pt x="467" y="295"/>
                    <a:pt x="466" y="295"/>
                    <a:pt x="466" y="295"/>
                  </a:cubicBezTo>
                  <a:cubicBezTo>
                    <a:pt x="466" y="295"/>
                    <a:pt x="466" y="295"/>
                    <a:pt x="467" y="295"/>
                  </a:cubicBezTo>
                  <a:cubicBezTo>
                    <a:pt x="467" y="295"/>
                    <a:pt x="467" y="295"/>
                    <a:pt x="467" y="295"/>
                  </a:cubicBezTo>
                  <a:close/>
                  <a:moveTo>
                    <a:pt x="483" y="290"/>
                  </a:moveTo>
                  <a:cubicBezTo>
                    <a:pt x="483" y="285"/>
                    <a:pt x="484" y="280"/>
                    <a:pt x="485" y="274"/>
                  </a:cubicBezTo>
                  <a:cubicBezTo>
                    <a:pt x="486" y="274"/>
                    <a:pt x="486" y="275"/>
                    <a:pt x="486" y="275"/>
                  </a:cubicBezTo>
                  <a:cubicBezTo>
                    <a:pt x="488" y="277"/>
                    <a:pt x="490" y="279"/>
                    <a:pt x="491" y="281"/>
                  </a:cubicBezTo>
                  <a:cubicBezTo>
                    <a:pt x="491" y="282"/>
                    <a:pt x="491" y="282"/>
                    <a:pt x="491" y="283"/>
                  </a:cubicBezTo>
                  <a:cubicBezTo>
                    <a:pt x="490" y="284"/>
                    <a:pt x="489" y="284"/>
                    <a:pt x="488" y="285"/>
                  </a:cubicBezTo>
                  <a:cubicBezTo>
                    <a:pt x="488" y="285"/>
                    <a:pt x="487" y="286"/>
                    <a:pt x="486" y="287"/>
                  </a:cubicBezTo>
                  <a:cubicBezTo>
                    <a:pt x="484" y="286"/>
                    <a:pt x="484" y="286"/>
                    <a:pt x="484" y="286"/>
                  </a:cubicBezTo>
                  <a:cubicBezTo>
                    <a:pt x="484" y="287"/>
                    <a:pt x="484" y="288"/>
                    <a:pt x="484" y="288"/>
                  </a:cubicBezTo>
                  <a:cubicBezTo>
                    <a:pt x="484" y="289"/>
                    <a:pt x="483" y="290"/>
                    <a:pt x="483" y="290"/>
                  </a:cubicBezTo>
                  <a:close/>
                  <a:moveTo>
                    <a:pt x="494" y="280"/>
                  </a:moveTo>
                  <a:cubicBezTo>
                    <a:pt x="495" y="276"/>
                    <a:pt x="497" y="272"/>
                    <a:pt x="499" y="267"/>
                  </a:cubicBezTo>
                  <a:cubicBezTo>
                    <a:pt x="502" y="269"/>
                    <a:pt x="504" y="272"/>
                    <a:pt x="507" y="274"/>
                  </a:cubicBezTo>
                  <a:cubicBezTo>
                    <a:pt x="504" y="277"/>
                    <a:pt x="502" y="281"/>
                    <a:pt x="501" y="285"/>
                  </a:cubicBezTo>
                  <a:cubicBezTo>
                    <a:pt x="500" y="283"/>
                    <a:pt x="500" y="281"/>
                    <a:pt x="499" y="279"/>
                  </a:cubicBezTo>
                  <a:cubicBezTo>
                    <a:pt x="499" y="277"/>
                    <a:pt x="499" y="277"/>
                    <a:pt x="499" y="277"/>
                  </a:cubicBezTo>
                  <a:cubicBezTo>
                    <a:pt x="497" y="279"/>
                    <a:pt x="497" y="279"/>
                    <a:pt x="497" y="279"/>
                  </a:cubicBezTo>
                  <a:cubicBezTo>
                    <a:pt x="496" y="279"/>
                    <a:pt x="496" y="280"/>
                    <a:pt x="495" y="281"/>
                  </a:cubicBezTo>
                  <a:cubicBezTo>
                    <a:pt x="494" y="280"/>
                    <a:pt x="494" y="280"/>
                    <a:pt x="494" y="280"/>
                  </a:cubicBezTo>
                  <a:close/>
                  <a:moveTo>
                    <a:pt x="500" y="265"/>
                  </a:moveTo>
                  <a:cubicBezTo>
                    <a:pt x="500" y="263"/>
                    <a:pt x="501" y="262"/>
                    <a:pt x="502" y="260"/>
                  </a:cubicBezTo>
                  <a:cubicBezTo>
                    <a:pt x="503" y="257"/>
                    <a:pt x="505" y="254"/>
                    <a:pt x="507" y="251"/>
                  </a:cubicBezTo>
                  <a:cubicBezTo>
                    <a:pt x="512" y="254"/>
                    <a:pt x="518" y="257"/>
                    <a:pt x="523" y="261"/>
                  </a:cubicBezTo>
                  <a:cubicBezTo>
                    <a:pt x="519" y="263"/>
                    <a:pt x="515" y="266"/>
                    <a:pt x="512" y="269"/>
                  </a:cubicBezTo>
                  <a:cubicBezTo>
                    <a:pt x="511" y="270"/>
                    <a:pt x="510" y="271"/>
                    <a:pt x="509" y="272"/>
                  </a:cubicBezTo>
                  <a:cubicBezTo>
                    <a:pt x="506" y="269"/>
                    <a:pt x="503" y="267"/>
                    <a:pt x="500" y="265"/>
                  </a:cubicBezTo>
                  <a:close/>
                  <a:moveTo>
                    <a:pt x="508" y="248"/>
                  </a:moveTo>
                  <a:cubicBezTo>
                    <a:pt x="510" y="245"/>
                    <a:pt x="512" y="242"/>
                    <a:pt x="514" y="240"/>
                  </a:cubicBezTo>
                  <a:cubicBezTo>
                    <a:pt x="520" y="245"/>
                    <a:pt x="527" y="250"/>
                    <a:pt x="533" y="256"/>
                  </a:cubicBezTo>
                  <a:cubicBezTo>
                    <a:pt x="530" y="257"/>
                    <a:pt x="528" y="258"/>
                    <a:pt x="526" y="260"/>
                  </a:cubicBezTo>
                  <a:cubicBezTo>
                    <a:pt x="520" y="255"/>
                    <a:pt x="514" y="252"/>
                    <a:pt x="508" y="248"/>
                  </a:cubicBezTo>
                  <a:close/>
                  <a:moveTo>
                    <a:pt x="515" y="238"/>
                  </a:moveTo>
                  <a:cubicBezTo>
                    <a:pt x="520" y="231"/>
                    <a:pt x="525" y="226"/>
                    <a:pt x="530" y="222"/>
                  </a:cubicBezTo>
                  <a:cubicBezTo>
                    <a:pt x="541" y="229"/>
                    <a:pt x="553" y="237"/>
                    <a:pt x="562" y="245"/>
                  </a:cubicBezTo>
                  <a:cubicBezTo>
                    <a:pt x="561" y="246"/>
                    <a:pt x="559" y="246"/>
                    <a:pt x="557" y="247"/>
                  </a:cubicBezTo>
                  <a:cubicBezTo>
                    <a:pt x="550" y="249"/>
                    <a:pt x="542" y="252"/>
                    <a:pt x="535" y="255"/>
                  </a:cubicBezTo>
                  <a:cubicBezTo>
                    <a:pt x="529" y="248"/>
                    <a:pt x="522" y="243"/>
                    <a:pt x="515" y="238"/>
                  </a:cubicBezTo>
                  <a:close/>
                  <a:moveTo>
                    <a:pt x="532" y="220"/>
                  </a:moveTo>
                  <a:cubicBezTo>
                    <a:pt x="538" y="216"/>
                    <a:pt x="543" y="213"/>
                    <a:pt x="549" y="212"/>
                  </a:cubicBezTo>
                  <a:cubicBezTo>
                    <a:pt x="560" y="218"/>
                    <a:pt x="571" y="225"/>
                    <a:pt x="579" y="232"/>
                  </a:cubicBezTo>
                  <a:cubicBezTo>
                    <a:pt x="582" y="234"/>
                    <a:pt x="584" y="236"/>
                    <a:pt x="585" y="239"/>
                  </a:cubicBezTo>
                  <a:cubicBezTo>
                    <a:pt x="584" y="239"/>
                    <a:pt x="582" y="240"/>
                    <a:pt x="580" y="240"/>
                  </a:cubicBezTo>
                  <a:cubicBezTo>
                    <a:pt x="575" y="241"/>
                    <a:pt x="570" y="243"/>
                    <a:pt x="565" y="244"/>
                  </a:cubicBezTo>
                  <a:cubicBezTo>
                    <a:pt x="555" y="236"/>
                    <a:pt x="543" y="227"/>
                    <a:pt x="532" y="220"/>
                  </a:cubicBezTo>
                  <a:close/>
                  <a:moveTo>
                    <a:pt x="564" y="247"/>
                  </a:moveTo>
                  <a:cubicBezTo>
                    <a:pt x="566" y="249"/>
                    <a:pt x="567" y="250"/>
                    <a:pt x="568" y="251"/>
                  </a:cubicBezTo>
                  <a:cubicBezTo>
                    <a:pt x="568" y="251"/>
                    <a:pt x="568" y="251"/>
                    <a:pt x="568" y="251"/>
                  </a:cubicBezTo>
                  <a:cubicBezTo>
                    <a:pt x="559" y="252"/>
                    <a:pt x="550" y="254"/>
                    <a:pt x="541" y="257"/>
                  </a:cubicBezTo>
                  <a:cubicBezTo>
                    <a:pt x="546" y="255"/>
                    <a:pt x="551" y="252"/>
                    <a:pt x="557" y="250"/>
                  </a:cubicBezTo>
                  <a:cubicBezTo>
                    <a:pt x="559" y="249"/>
                    <a:pt x="561" y="248"/>
                    <a:pt x="564" y="248"/>
                  </a:cubicBezTo>
                  <a:cubicBezTo>
                    <a:pt x="564" y="248"/>
                    <a:pt x="564" y="247"/>
                    <a:pt x="564" y="247"/>
                  </a:cubicBezTo>
                  <a:close/>
                  <a:moveTo>
                    <a:pt x="559" y="259"/>
                  </a:moveTo>
                  <a:cubicBezTo>
                    <a:pt x="554" y="261"/>
                    <a:pt x="549" y="264"/>
                    <a:pt x="544" y="266"/>
                  </a:cubicBezTo>
                  <a:cubicBezTo>
                    <a:pt x="543" y="264"/>
                    <a:pt x="542" y="263"/>
                    <a:pt x="541" y="261"/>
                  </a:cubicBezTo>
                  <a:cubicBezTo>
                    <a:pt x="548" y="260"/>
                    <a:pt x="556" y="258"/>
                    <a:pt x="563" y="257"/>
                  </a:cubicBezTo>
                  <a:cubicBezTo>
                    <a:pt x="562" y="258"/>
                    <a:pt x="561" y="258"/>
                    <a:pt x="559" y="259"/>
                  </a:cubicBezTo>
                  <a:close/>
                  <a:moveTo>
                    <a:pt x="489" y="345"/>
                  </a:moveTo>
                  <a:cubicBezTo>
                    <a:pt x="489" y="345"/>
                    <a:pt x="488" y="345"/>
                    <a:pt x="488" y="344"/>
                  </a:cubicBezTo>
                  <a:cubicBezTo>
                    <a:pt x="488" y="344"/>
                    <a:pt x="489" y="343"/>
                    <a:pt x="489" y="343"/>
                  </a:cubicBezTo>
                  <a:cubicBezTo>
                    <a:pt x="489" y="343"/>
                    <a:pt x="489" y="344"/>
                    <a:pt x="489" y="345"/>
                  </a:cubicBezTo>
                  <a:close/>
                  <a:moveTo>
                    <a:pt x="485" y="358"/>
                  </a:moveTo>
                  <a:cubicBezTo>
                    <a:pt x="485" y="358"/>
                    <a:pt x="485" y="358"/>
                    <a:pt x="485" y="359"/>
                  </a:cubicBezTo>
                  <a:cubicBezTo>
                    <a:pt x="485" y="358"/>
                    <a:pt x="484" y="357"/>
                    <a:pt x="484" y="356"/>
                  </a:cubicBezTo>
                  <a:cubicBezTo>
                    <a:pt x="484" y="355"/>
                    <a:pt x="484" y="355"/>
                    <a:pt x="484" y="355"/>
                  </a:cubicBezTo>
                  <a:cubicBezTo>
                    <a:pt x="485" y="356"/>
                    <a:pt x="485" y="357"/>
                    <a:pt x="485" y="358"/>
                  </a:cubicBezTo>
                  <a:close/>
                  <a:moveTo>
                    <a:pt x="477" y="372"/>
                  </a:moveTo>
                  <a:cubicBezTo>
                    <a:pt x="477" y="372"/>
                    <a:pt x="477" y="372"/>
                    <a:pt x="477" y="372"/>
                  </a:cubicBezTo>
                  <a:cubicBezTo>
                    <a:pt x="478" y="369"/>
                    <a:pt x="478" y="367"/>
                    <a:pt x="479" y="365"/>
                  </a:cubicBezTo>
                  <a:cubicBezTo>
                    <a:pt x="479" y="365"/>
                    <a:pt x="480" y="365"/>
                    <a:pt x="480" y="365"/>
                  </a:cubicBezTo>
                  <a:cubicBezTo>
                    <a:pt x="480" y="367"/>
                    <a:pt x="480" y="369"/>
                    <a:pt x="480" y="371"/>
                  </a:cubicBezTo>
                  <a:cubicBezTo>
                    <a:pt x="480" y="372"/>
                    <a:pt x="479" y="372"/>
                    <a:pt x="479" y="373"/>
                  </a:cubicBezTo>
                  <a:cubicBezTo>
                    <a:pt x="478" y="373"/>
                    <a:pt x="478" y="372"/>
                    <a:pt x="477" y="372"/>
                  </a:cubicBezTo>
                  <a:close/>
                  <a:moveTo>
                    <a:pt x="468" y="353"/>
                  </a:moveTo>
                  <a:cubicBezTo>
                    <a:pt x="466" y="352"/>
                    <a:pt x="465" y="351"/>
                    <a:pt x="464" y="350"/>
                  </a:cubicBezTo>
                  <a:cubicBezTo>
                    <a:pt x="465" y="346"/>
                    <a:pt x="465" y="341"/>
                    <a:pt x="465" y="336"/>
                  </a:cubicBezTo>
                  <a:cubicBezTo>
                    <a:pt x="465" y="337"/>
                    <a:pt x="465" y="337"/>
                    <a:pt x="465" y="337"/>
                  </a:cubicBezTo>
                  <a:cubicBezTo>
                    <a:pt x="466" y="337"/>
                    <a:pt x="467" y="338"/>
                    <a:pt x="468" y="338"/>
                  </a:cubicBezTo>
                  <a:cubicBezTo>
                    <a:pt x="467" y="340"/>
                    <a:pt x="467" y="343"/>
                    <a:pt x="467" y="345"/>
                  </a:cubicBezTo>
                  <a:cubicBezTo>
                    <a:pt x="467" y="346"/>
                    <a:pt x="467" y="347"/>
                    <a:pt x="467" y="349"/>
                  </a:cubicBezTo>
                  <a:cubicBezTo>
                    <a:pt x="467" y="349"/>
                    <a:pt x="467" y="349"/>
                    <a:pt x="467" y="350"/>
                  </a:cubicBezTo>
                  <a:cubicBezTo>
                    <a:pt x="468" y="350"/>
                    <a:pt x="468" y="350"/>
                    <a:pt x="468" y="350"/>
                  </a:cubicBezTo>
                  <a:cubicBezTo>
                    <a:pt x="468" y="351"/>
                    <a:pt x="468" y="352"/>
                    <a:pt x="468" y="353"/>
                  </a:cubicBezTo>
                  <a:close/>
                  <a:moveTo>
                    <a:pt x="461" y="348"/>
                  </a:moveTo>
                  <a:cubicBezTo>
                    <a:pt x="455" y="342"/>
                    <a:pt x="449" y="337"/>
                    <a:pt x="443" y="333"/>
                  </a:cubicBezTo>
                  <a:cubicBezTo>
                    <a:pt x="440" y="331"/>
                    <a:pt x="436" y="329"/>
                    <a:pt x="433" y="328"/>
                  </a:cubicBezTo>
                  <a:cubicBezTo>
                    <a:pt x="448" y="328"/>
                    <a:pt x="458" y="330"/>
                    <a:pt x="459" y="331"/>
                  </a:cubicBezTo>
                  <a:cubicBezTo>
                    <a:pt x="459" y="332"/>
                    <a:pt x="459" y="333"/>
                    <a:pt x="460" y="334"/>
                  </a:cubicBezTo>
                  <a:cubicBezTo>
                    <a:pt x="460" y="334"/>
                    <a:pt x="460" y="334"/>
                    <a:pt x="460" y="334"/>
                  </a:cubicBezTo>
                  <a:cubicBezTo>
                    <a:pt x="460" y="334"/>
                    <a:pt x="460" y="334"/>
                    <a:pt x="460" y="334"/>
                  </a:cubicBezTo>
                  <a:cubicBezTo>
                    <a:pt x="461" y="338"/>
                    <a:pt x="461" y="343"/>
                    <a:pt x="461" y="348"/>
                  </a:cubicBezTo>
                  <a:close/>
                  <a:moveTo>
                    <a:pt x="463" y="329"/>
                  </a:moveTo>
                  <a:cubicBezTo>
                    <a:pt x="463" y="329"/>
                    <a:pt x="463" y="329"/>
                    <a:pt x="464" y="329"/>
                  </a:cubicBezTo>
                  <a:cubicBezTo>
                    <a:pt x="465" y="331"/>
                    <a:pt x="467" y="332"/>
                    <a:pt x="468" y="334"/>
                  </a:cubicBezTo>
                  <a:cubicBezTo>
                    <a:pt x="468" y="334"/>
                    <a:pt x="468" y="335"/>
                    <a:pt x="468" y="335"/>
                  </a:cubicBezTo>
                  <a:cubicBezTo>
                    <a:pt x="467" y="335"/>
                    <a:pt x="467" y="335"/>
                    <a:pt x="466" y="334"/>
                  </a:cubicBezTo>
                  <a:cubicBezTo>
                    <a:pt x="466" y="334"/>
                    <a:pt x="465" y="334"/>
                    <a:pt x="464" y="333"/>
                  </a:cubicBezTo>
                  <a:cubicBezTo>
                    <a:pt x="464" y="332"/>
                    <a:pt x="463" y="330"/>
                    <a:pt x="463" y="329"/>
                  </a:cubicBezTo>
                  <a:close/>
                  <a:moveTo>
                    <a:pt x="457" y="323"/>
                  </a:moveTo>
                  <a:cubicBezTo>
                    <a:pt x="455" y="321"/>
                    <a:pt x="453" y="320"/>
                    <a:pt x="452" y="319"/>
                  </a:cubicBezTo>
                  <a:cubicBezTo>
                    <a:pt x="452" y="319"/>
                    <a:pt x="452" y="319"/>
                    <a:pt x="453" y="319"/>
                  </a:cubicBezTo>
                  <a:cubicBezTo>
                    <a:pt x="454" y="319"/>
                    <a:pt x="454" y="318"/>
                    <a:pt x="454" y="317"/>
                  </a:cubicBezTo>
                  <a:cubicBezTo>
                    <a:pt x="457" y="318"/>
                    <a:pt x="459" y="319"/>
                    <a:pt x="461" y="319"/>
                  </a:cubicBezTo>
                  <a:cubicBezTo>
                    <a:pt x="461" y="319"/>
                    <a:pt x="461" y="319"/>
                    <a:pt x="461" y="319"/>
                  </a:cubicBezTo>
                  <a:cubicBezTo>
                    <a:pt x="458" y="320"/>
                    <a:pt x="458" y="320"/>
                    <a:pt x="458" y="320"/>
                  </a:cubicBezTo>
                  <a:cubicBezTo>
                    <a:pt x="460" y="322"/>
                    <a:pt x="460" y="322"/>
                    <a:pt x="460" y="322"/>
                  </a:cubicBezTo>
                  <a:cubicBezTo>
                    <a:pt x="461" y="322"/>
                    <a:pt x="462" y="322"/>
                    <a:pt x="462" y="323"/>
                  </a:cubicBezTo>
                  <a:cubicBezTo>
                    <a:pt x="462" y="323"/>
                    <a:pt x="462" y="323"/>
                    <a:pt x="462" y="323"/>
                  </a:cubicBezTo>
                  <a:cubicBezTo>
                    <a:pt x="462" y="323"/>
                    <a:pt x="463" y="323"/>
                    <a:pt x="463" y="323"/>
                  </a:cubicBezTo>
                  <a:cubicBezTo>
                    <a:pt x="465" y="325"/>
                    <a:pt x="467" y="327"/>
                    <a:pt x="469" y="329"/>
                  </a:cubicBezTo>
                  <a:cubicBezTo>
                    <a:pt x="469" y="329"/>
                    <a:pt x="469" y="329"/>
                    <a:pt x="469" y="329"/>
                  </a:cubicBezTo>
                  <a:cubicBezTo>
                    <a:pt x="468" y="329"/>
                    <a:pt x="467" y="328"/>
                    <a:pt x="465" y="327"/>
                  </a:cubicBezTo>
                  <a:cubicBezTo>
                    <a:pt x="465" y="327"/>
                    <a:pt x="464" y="326"/>
                    <a:pt x="463" y="325"/>
                  </a:cubicBezTo>
                  <a:cubicBezTo>
                    <a:pt x="463" y="324"/>
                    <a:pt x="462" y="324"/>
                    <a:pt x="461" y="323"/>
                  </a:cubicBezTo>
                  <a:cubicBezTo>
                    <a:pt x="461" y="323"/>
                    <a:pt x="461" y="323"/>
                    <a:pt x="461" y="323"/>
                  </a:cubicBezTo>
                  <a:cubicBezTo>
                    <a:pt x="461" y="323"/>
                    <a:pt x="461" y="323"/>
                    <a:pt x="461" y="323"/>
                  </a:cubicBezTo>
                  <a:cubicBezTo>
                    <a:pt x="460" y="324"/>
                    <a:pt x="460" y="324"/>
                    <a:pt x="460" y="324"/>
                  </a:cubicBezTo>
                  <a:cubicBezTo>
                    <a:pt x="460" y="323"/>
                    <a:pt x="460" y="323"/>
                    <a:pt x="459" y="323"/>
                  </a:cubicBezTo>
                  <a:cubicBezTo>
                    <a:pt x="459" y="323"/>
                    <a:pt x="458" y="323"/>
                    <a:pt x="457" y="323"/>
                  </a:cubicBezTo>
                  <a:close/>
                  <a:moveTo>
                    <a:pt x="443" y="313"/>
                  </a:moveTo>
                  <a:cubicBezTo>
                    <a:pt x="438" y="309"/>
                    <a:pt x="433" y="305"/>
                    <a:pt x="428" y="300"/>
                  </a:cubicBezTo>
                  <a:cubicBezTo>
                    <a:pt x="427" y="300"/>
                    <a:pt x="427" y="299"/>
                    <a:pt x="426" y="298"/>
                  </a:cubicBezTo>
                  <a:cubicBezTo>
                    <a:pt x="426" y="298"/>
                    <a:pt x="426" y="299"/>
                    <a:pt x="427" y="299"/>
                  </a:cubicBezTo>
                  <a:cubicBezTo>
                    <a:pt x="432" y="303"/>
                    <a:pt x="439" y="309"/>
                    <a:pt x="446" y="313"/>
                  </a:cubicBezTo>
                  <a:cubicBezTo>
                    <a:pt x="445" y="313"/>
                    <a:pt x="444" y="313"/>
                    <a:pt x="443" y="313"/>
                  </a:cubicBezTo>
                  <a:close/>
                  <a:moveTo>
                    <a:pt x="404" y="274"/>
                  </a:moveTo>
                  <a:cubicBezTo>
                    <a:pt x="399" y="266"/>
                    <a:pt x="395" y="259"/>
                    <a:pt x="392" y="252"/>
                  </a:cubicBezTo>
                  <a:cubicBezTo>
                    <a:pt x="398" y="252"/>
                    <a:pt x="404" y="255"/>
                    <a:pt x="411" y="259"/>
                  </a:cubicBezTo>
                  <a:cubicBezTo>
                    <a:pt x="414" y="262"/>
                    <a:pt x="418" y="264"/>
                    <a:pt x="421" y="267"/>
                  </a:cubicBezTo>
                  <a:cubicBezTo>
                    <a:pt x="420" y="268"/>
                    <a:pt x="420" y="268"/>
                    <a:pt x="420" y="268"/>
                  </a:cubicBezTo>
                  <a:cubicBezTo>
                    <a:pt x="423" y="270"/>
                    <a:pt x="427" y="273"/>
                    <a:pt x="430" y="276"/>
                  </a:cubicBezTo>
                  <a:cubicBezTo>
                    <a:pt x="431" y="276"/>
                    <a:pt x="431" y="277"/>
                    <a:pt x="432" y="277"/>
                  </a:cubicBezTo>
                  <a:cubicBezTo>
                    <a:pt x="436" y="282"/>
                    <a:pt x="440" y="287"/>
                    <a:pt x="444" y="291"/>
                  </a:cubicBezTo>
                  <a:cubicBezTo>
                    <a:pt x="433" y="282"/>
                    <a:pt x="422" y="273"/>
                    <a:pt x="412" y="267"/>
                  </a:cubicBezTo>
                  <a:cubicBezTo>
                    <a:pt x="410" y="269"/>
                    <a:pt x="410" y="269"/>
                    <a:pt x="410" y="269"/>
                  </a:cubicBezTo>
                  <a:cubicBezTo>
                    <a:pt x="416" y="274"/>
                    <a:pt x="422" y="280"/>
                    <a:pt x="429" y="286"/>
                  </a:cubicBezTo>
                  <a:cubicBezTo>
                    <a:pt x="422" y="282"/>
                    <a:pt x="414" y="278"/>
                    <a:pt x="404" y="274"/>
                  </a:cubicBezTo>
                  <a:close/>
                  <a:moveTo>
                    <a:pt x="463" y="292"/>
                  </a:moveTo>
                  <a:cubicBezTo>
                    <a:pt x="463" y="289"/>
                    <a:pt x="464" y="286"/>
                    <a:pt x="464" y="282"/>
                  </a:cubicBezTo>
                  <a:cubicBezTo>
                    <a:pt x="465" y="286"/>
                    <a:pt x="465" y="289"/>
                    <a:pt x="466" y="292"/>
                  </a:cubicBezTo>
                  <a:cubicBezTo>
                    <a:pt x="466" y="292"/>
                    <a:pt x="465" y="292"/>
                    <a:pt x="465" y="292"/>
                  </a:cubicBezTo>
                  <a:cubicBezTo>
                    <a:pt x="464" y="292"/>
                    <a:pt x="464" y="292"/>
                    <a:pt x="463" y="292"/>
                  </a:cubicBezTo>
                  <a:close/>
                  <a:moveTo>
                    <a:pt x="477" y="237"/>
                  </a:moveTo>
                  <a:cubicBezTo>
                    <a:pt x="476" y="248"/>
                    <a:pt x="474" y="259"/>
                    <a:pt x="474" y="269"/>
                  </a:cubicBezTo>
                  <a:cubicBezTo>
                    <a:pt x="474" y="274"/>
                    <a:pt x="475" y="279"/>
                    <a:pt x="476" y="284"/>
                  </a:cubicBezTo>
                  <a:cubicBezTo>
                    <a:pt x="478" y="284"/>
                    <a:pt x="478" y="284"/>
                    <a:pt x="478" y="284"/>
                  </a:cubicBezTo>
                  <a:cubicBezTo>
                    <a:pt x="479" y="280"/>
                    <a:pt x="481" y="276"/>
                    <a:pt x="482" y="272"/>
                  </a:cubicBezTo>
                  <a:cubicBezTo>
                    <a:pt x="483" y="272"/>
                    <a:pt x="483" y="272"/>
                    <a:pt x="483" y="272"/>
                  </a:cubicBezTo>
                  <a:cubicBezTo>
                    <a:pt x="482" y="278"/>
                    <a:pt x="480" y="285"/>
                    <a:pt x="480" y="291"/>
                  </a:cubicBezTo>
                  <a:cubicBezTo>
                    <a:pt x="479" y="292"/>
                    <a:pt x="479" y="292"/>
                    <a:pt x="479" y="292"/>
                  </a:cubicBezTo>
                  <a:cubicBezTo>
                    <a:pt x="477" y="290"/>
                    <a:pt x="477" y="290"/>
                    <a:pt x="477" y="290"/>
                  </a:cubicBezTo>
                  <a:cubicBezTo>
                    <a:pt x="477" y="292"/>
                    <a:pt x="477" y="292"/>
                    <a:pt x="477" y="292"/>
                  </a:cubicBezTo>
                  <a:cubicBezTo>
                    <a:pt x="476" y="292"/>
                    <a:pt x="475" y="292"/>
                    <a:pt x="474" y="292"/>
                  </a:cubicBezTo>
                  <a:cubicBezTo>
                    <a:pt x="472" y="292"/>
                    <a:pt x="471" y="292"/>
                    <a:pt x="469" y="292"/>
                  </a:cubicBezTo>
                  <a:cubicBezTo>
                    <a:pt x="468" y="281"/>
                    <a:pt x="469" y="266"/>
                    <a:pt x="472" y="252"/>
                  </a:cubicBezTo>
                  <a:cubicBezTo>
                    <a:pt x="474" y="248"/>
                    <a:pt x="475" y="244"/>
                    <a:pt x="476" y="240"/>
                  </a:cubicBezTo>
                  <a:cubicBezTo>
                    <a:pt x="476" y="239"/>
                    <a:pt x="477" y="238"/>
                    <a:pt x="477" y="237"/>
                  </a:cubicBezTo>
                  <a:close/>
                  <a:moveTo>
                    <a:pt x="478" y="252"/>
                  </a:moveTo>
                  <a:cubicBezTo>
                    <a:pt x="480" y="254"/>
                    <a:pt x="483" y="256"/>
                    <a:pt x="486" y="258"/>
                  </a:cubicBezTo>
                  <a:cubicBezTo>
                    <a:pt x="484" y="261"/>
                    <a:pt x="483" y="264"/>
                    <a:pt x="481" y="268"/>
                  </a:cubicBezTo>
                  <a:cubicBezTo>
                    <a:pt x="481" y="268"/>
                    <a:pt x="481" y="267"/>
                    <a:pt x="481" y="267"/>
                  </a:cubicBezTo>
                  <a:cubicBezTo>
                    <a:pt x="480" y="270"/>
                    <a:pt x="480" y="270"/>
                    <a:pt x="480" y="270"/>
                  </a:cubicBezTo>
                  <a:cubicBezTo>
                    <a:pt x="480" y="270"/>
                    <a:pt x="480" y="270"/>
                    <a:pt x="480" y="270"/>
                  </a:cubicBezTo>
                  <a:cubicBezTo>
                    <a:pt x="479" y="273"/>
                    <a:pt x="478" y="275"/>
                    <a:pt x="477" y="278"/>
                  </a:cubicBezTo>
                  <a:cubicBezTo>
                    <a:pt x="477" y="275"/>
                    <a:pt x="477" y="272"/>
                    <a:pt x="477" y="269"/>
                  </a:cubicBezTo>
                  <a:cubicBezTo>
                    <a:pt x="477" y="264"/>
                    <a:pt x="477" y="258"/>
                    <a:pt x="478" y="252"/>
                  </a:cubicBezTo>
                  <a:close/>
                  <a:moveTo>
                    <a:pt x="488" y="260"/>
                  </a:moveTo>
                  <a:cubicBezTo>
                    <a:pt x="488" y="260"/>
                    <a:pt x="488" y="261"/>
                    <a:pt x="488" y="261"/>
                  </a:cubicBezTo>
                  <a:cubicBezTo>
                    <a:pt x="488" y="261"/>
                    <a:pt x="488" y="260"/>
                    <a:pt x="488" y="260"/>
                  </a:cubicBezTo>
                  <a:cubicBezTo>
                    <a:pt x="488" y="260"/>
                    <a:pt x="488" y="260"/>
                    <a:pt x="488" y="260"/>
                  </a:cubicBezTo>
                  <a:close/>
                  <a:moveTo>
                    <a:pt x="489" y="260"/>
                  </a:moveTo>
                  <a:cubicBezTo>
                    <a:pt x="491" y="262"/>
                    <a:pt x="494" y="264"/>
                    <a:pt x="496" y="266"/>
                  </a:cubicBezTo>
                  <a:cubicBezTo>
                    <a:pt x="495" y="270"/>
                    <a:pt x="493" y="274"/>
                    <a:pt x="492" y="278"/>
                  </a:cubicBezTo>
                  <a:cubicBezTo>
                    <a:pt x="490" y="275"/>
                    <a:pt x="488" y="273"/>
                    <a:pt x="486" y="271"/>
                  </a:cubicBezTo>
                  <a:cubicBezTo>
                    <a:pt x="486" y="268"/>
                    <a:pt x="487" y="265"/>
                    <a:pt x="488" y="262"/>
                  </a:cubicBezTo>
                  <a:cubicBezTo>
                    <a:pt x="488" y="262"/>
                    <a:pt x="488" y="261"/>
                    <a:pt x="489" y="260"/>
                  </a:cubicBezTo>
                  <a:close/>
                  <a:moveTo>
                    <a:pt x="490" y="258"/>
                  </a:moveTo>
                  <a:cubicBezTo>
                    <a:pt x="492" y="255"/>
                    <a:pt x="495" y="251"/>
                    <a:pt x="499" y="247"/>
                  </a:cubicBezTo>
                  <a:cubicBezTo>
                    <a:pt x="501" y="248"/>
                    <a:pt x="503" y="249"/>
                    <a:pt x="504" y="249"/>
                  </a:cubicBezTo>
                  <a:cubicBezTo>
                    <a:pt x="502" y="254"/>
                    <a:pt x="500" y="259"/>
                    <a:pt x="497" y="263"/>
                  </a:cubicBezTo>
                  <a:cubicBezTo>
                    <a:pt x="495" y="262"/>
                    <a:pt x="493" y="260"/>
                    <a:pt x="490" y="258"/>
                  </a:cubicBezTo>
                  <a:close/>
                  <a:moveTo>
                    <a:pt x="511" y="234"/>
                  </a:moveTo>
                  <a:cubicBezTo>
                    <a:pt x="516" y="230"/>
                    <a:pt x="521" y="225"/>
                    <a:pt x="528" y="220"/>
                  </a:cubicBezTo>
                  <a:cubicBezTo>
                    <a:pt x="528" y="220"/>
                    <a:pt x="528" y="220"/>
                    <a:pt x="528" y="220"/>
                  </a:cubicBezTo>
                  <a:cubicBezTo>
                    <a:pt x="523" y="225"/>
                    <a:pt x="518" y="230"/>
                    <a:pt x="513" y="236"/>
                  </a:cubicBezTo>
                  <a:cubicBezTo>
                    <a:pt x="512" y="235"/>
                    <a:pt x="511" y="235"/>
                    <a:pt x="511" y="234"/>
                  </a:cubicBezTo>
                  <a:close/>
                  <a:moveTo>
                    <a:pt x="538" y="213"/>
                  </a:moveTo>
                  <a:cubicBezTo>
                    <a:pt x="540" y="212"/>
                    <a:pt x="543" y="211"/>
                    <a:pt x="545" y="210"/>
                  </a:cubicBezTo>
                  <a:cubicBezTo>
                    <a:pt x="545" y="210"/>
                    <a:pt x="546" y="210"/>
                    <a:pt x="546" y="210"/>
                  </a:cubicBezTo>
                  <a:cubicBezTo>
                    <a:pt x="543" y="211"/>
                    <a:pt x="541" y="212"/>
                    <a:pt x="538" y="213"/>
                  </a:cubicBezTo>
                  <a:close/>
                  <a:moveTo>
                    <a:pt x="548" y="208"/>
                  </a:moveTo>
                  <a:cubicBezTo>
                    <a:pt x="551" y="207"/>
                    <a:pt x="555" y="205"/>
                    <a:pt x="558" y="203"/>
                  </a:cubicBezTo>
                  <a:cubicBezTo>
                    <a:pt x="559" y="203"/>
                    <a:pt x="559" y="203"/>
                    <a:pt x="559" y="203"/>
                  </a:cubicBezTo>
                  <a:cubicBezTo>
                    <a:pt x="559" y="203"/>
                    <a:pt x="559" y="203"/>
                    <a:pt x="559" y="203"/>
                  </a:cubicBezTo>
                  <a:cubicBezTo>
                    <a:pt x="578" y="212"/>
                    <a:pt x="599" y="221"/>
                    <a:pt x="615" y="233"/>
                  </a:cubicBezTo>
                  <a:cubicBezTo>
                    <a:pt x="607" y="234"/>
                    <a:pt x="597" y="236"/>
                    <a:pt x="588" y="238"/>
                  </a:cubicBezTo>
                  <a:cubicBezTo>
                    <a:pt x="586" y="235"/>
                    <a:pt x="584" y="232"/>
                    <a:pt x="581" y="230"/>
                  </a:cubicBezTo>
                  <a:cubicBezTo>
                    <a:pt x="576" y="226"/>
                    <a:pt x="571" y="223"/>
                    <a:pt x="566" y="219"/>
                  </a:cubicBezTo>
                  <a:cubicBezTo>
                    <a:pt x="562" y="216"/>
                    <a:pt x="557" y="214"/>
                    <a:pt x="553" y="211"/>
                  </a:cubicBezTo>
                  <a:cubicBezTo>
                    <a:pt x="554" y="211"/>
                    <a:pt x="555" y="211"/>
                    <a:pt x="557" y="211"/>
                  </a:cubicBezTo>
                  <a:cubicBezTo>
                    <a:pt x="557" y="211"/>
                    <a:pt x="557" y="211"/>
                    <a:pt x="557" y="211"/>
                  </a:cubicBezTo>
                  <a:cubicBezTo>
                    <a:pt x="557" y="209"/>
                    <a:pt x="557" y="209"/>
                    <a:pt x="557" y="209"/>
                  </a:cubicBezTo>
                  <a:cubicBezTo>
                    <a:pt x="557" y="209"/>
                    <a:pt x="557" y="209"/>
                    <a:pt x="557" y="209"/>
                  </a:cubicBezTo>
                  <a:cubicBezTo>
                    <a:pt x="554" y="209"/>
                    <a:pt x="552" y="209"/>
                    <a:pt x="549" y="209"/>
                  </a:cubicBezTo>
                  <a:cubicBezTo>
                    <a:pt x="549" y="209"/>
                    <a:pt x="548" y="209"/>
                    <a:pt x="548" y="208"/>
                  </a:cubicBezTo>
                  <a:close/>
                  <a:moveTo>
                    <a:pt x="622" y="235"/>
                  </a:moveTo>
                  <a:cubicBezTo>
                    <a:pt x="622" y="235"/>
                    <a:pt x="622" y="235"/>
                    <a:pt x="622" y="235"/>
                  </a:cubicBezTo>
                  <a:cubicBezTo>
                    <a:pt x="622" y="235"/>
                    <a:pt x="622" y="235"/>
                    <a:pt x="622" y="235"/>
                  </a:cubicBezTo>
                  <a:cubicBezTo>
                    <a:pt x="622" y="235"/>
                    <a:pt x="622" y="235"/>
                    <a:pt x="622" y="235"/>
                  </a:cubicBezTo>
                  <a:close/>
                  <a:moveTo>
                    <a:pt x="609" y="239"/>
                  </a:moveTo>
                  <a:cubicBezTo>
                    <a:pt x="609" y="239"/>
                    <a:pt x="609" y="239"/>
                    <a:pt x="608" y="239"/>
                  </a:cubicBezTo>
                  <a:cubicBezTo>
                    <a:pt x="607" y="239"/>
                    <a:pt x="605" y="239"/>
                    <a:pt x="604" y="239"/>
                  </a:cubicBezTo>
                  <a:cubicBezTo>
                    <a:pt x="600" y="239"/>
                    <a:pt x="597" y="239"/>
                    <a:pt x="592" y="240"/>
                  </a:cubicBezTo>
                  <a:cubicBezTo>
                    <a:pt x="601" y="238"/>
                    <a:pt x="610" y="236"/>
                    <a:pt x="618" y="235"/>
                  </a:cubicBezTo>
                  <a:cubicBezTo>
                    <a:pt x="619" y="236"/>
                    <a:pt x="619" y="236"/>
                    <a:pt x="619" y="236"/>
                  </a:cubicBezTo>
                  <a:cubicBezTo>
                    <a:pt x="616" y="237"/>
                    <a:pt x="613" y="238"/>
                    <a:pt x="609" y="239"/>
                  </a:cubicBezTo>
                  <a:close/>
                  <a:moveTo>
                    <a:pt x="602" y="242"/>
                  </a:moveTo>
                  <a:cubicBezTo>
                    <a:pt x="595" y="244"/>
                    <a:pt x="588" y="247"/>
                    <a:pt x="581" y="250"/>
                  </a:cubicBezTo>
                  <a:cubicBezTo>
                    <a:pt x="580" y="250"/>
                    <a:pt x="580" y="250"/>
                    <a:pt x="580" y="250"/>
                  </a:cubicBezTo>
                  <a:cubicBezTo>
                    <a:pt x="580" y="250"/>
                    <a:pt x="580" y="250"/>
                    <a:pt x="580" y="250"/>
                  </a:cubicBezTo>
                  <a:cubicBezTo>
                    <a:pt x="579" y="250"/>
                    <a:pt x="579" y="250"/>
                    <a:pt x="579" y="250"/>
                  </a:cubicBezTo>
                  <a:cubicBezTo>
                    <a:pt x="576" y="250"/>
                    <a:pt x="574" y="250"/>
                    <a:pt x="571" y="251"/>
                  </a:cubicBezTo>
                  <a:cubicBezTo>
                    <a:pt x="571" y="250"/>
                    <a:pt x="571" y="250"/>
                    <a:pt x="571" y="250"/>
                  </a:cubicBezTo>
                  <a:cubicBezTo>
                    <a:pt x="571" y="250"/>
                    <a:pt x="571" y="250"/>
                    <a:pt x="571" y="250"/>
                  </a:cubicBezTo>
                  <a:cubicBezTo>
                    <a:pt x="570" y="249"/>
                    <a:pt x="568" y="248"/>
                    <a:pt x="567" y="247"/>
                  </a:cubicBezTo>
                  <a:cubicBezTo>
                    <a:pt x="580" y="244"/>
                    <a:pt x="593" y="242"/>
                    <a:pt x="602" y="242"/>
                  </a:cubicBezTo>
                  <a:close/>
                  <a:moveTo>
                    <a:pt x="496" y="311"/>
                  </a:moveTo>
                  <a:cubicBezTo>
                    <a:pt x="496" y="312"/>
                    <a:pt x="496" y="313"/>
                    <a:pt x="496" y="314"/>
                  </a:cubicBezTo>
                  <a:cubicBezTo>
                    <a:pt x="496" y="314"/>
                    <a:pt x="495" y="314"/>
                    <a:pt x="495" y="313"/>
                  </a:cubicBezTo>
                  <a:cubicBezTo>
                    <a:pt x="495" y="312"/>
                    <a:pt x="495" y="311"/>
                    <a:pt x="495" y="310"/>
                  </a:cubicBezTo>
                  <a:cubicBezTo>
                    <a:pt x="495" y="310"/>
                    <a:pt x="495" y="311"/>
                    <a:pt x="496" y="311"/>
                  </a:cubicBezTo>
                  <a:close/>
                  <a:moveTo>
                    <a:pt x="489" y="348"/>
                  </a:moveTo>
                  <a:cubicBezTo>
                    <a:pt x="490" y="350"/>
                    <a:pt x="489" y="352"/>
                    <a:pt x="489" y="354"/>
                  </a:cubicBezTo>
                  <a:cubicBezTo>
                    <a:pt x="489" y="353"/>
                    <a:pt x="488" y="352"/>
                    <a:pt x="488" y="352"/>
                  </a:cubicBezTo>
                  <a:cubicBezTo>
                    <a:pt x="488" y="350"/>
                    <a:pt x="487" y="349"/>
                    <a:pt x="487" y="347"/>
                  </a:cubicBezTo>
                  <a:cubicBezTo>
                    <a:pt x="488" y="347"/>
                    <a:pt x="489" y="348"/>
                    <a:pt x="489" y="348"/>
                  </a:cubicBezTo>
                  <a:close/>
                  <a:moveTo>
                    <a:pt x="489" y="358"/>
                  </a:moveTo>
                  <a:cubicBezTo>
                    <a:pt x="489" y="359"/>
                    <a:pt x="488" y="361"/>
                    <a:pt x="488" y="363"/>
                  </a:cubicBezTo>
                  <a:cubicBezTo>
                    <a:pt x="488" y="361"/>
                    <a:pt x="487" y="360"/>
                    <a:pt x="487" y="358"/>
                  </a:cubicBezTo>
                  <a:cubicBezTo>
                    <a:pt x="487" y="357"/>
                    <a:pt x="487" y="357"/>
                    <a:pt x="488" y="356"/>
                  </a:cubicBezTo>
                  <a:cubicBezTo>
                    <a:pt x="488" y="356"/>
                    <a:pt x="488" y="357"/>
                    <a:pt x="489" y="358"/>
                  </a:cubicBezTo>
                  <a:close/>
                  <a:moveTo>
                    <a:pt x="485" y="369"/>
                  </a:moveTo>
                  <a:cubicBezTo>
                    <a:pt x="485" y="369"/>
                    <a:pt x="485" y="369"/>
                    <a:pt x="485" y="369"/>
                  </a:cubicBezTo>
                  <a:cubicBezTo>
                    <a:pt x="485" y="369"/>
                    <a:pt x="485" y="368"/>
                    <a:pt x="485" y="368"/>
                  </a:cubicBezTo>
                  <a:cubicBezTo>
                    <a:pt x="485" y="368"/>
                    <a:pt x="485" y="368"/>
                    <a:pt x="485" y="368"/>
                  </a:cubicBezTo>
                  <a:cubicBezTo>
                    <a:pt x="485" y="368"/>
                    <a:pt x="485" y="368"/>
                    <a:pt x="485" y="368"/>
                  </a:cubicBezTo>
                  <a:cubicBezTo>
                    <a:pt x="485" y="368"/>
                    <a:pt x="485" y="368"/>
                    <a:pt x="485" y="369"/>
                  </a:cubicBezTo>
                  <a:close/>
                  <a:moveTo>
                    <a:pt x="378" y="320"/>
                  </a:moveTo>
                  <a:cubicBezTo>
                    <a:pt x="381" y="320"/>
                    <a:pt x="384" y="319"/>
                    <a:pt x="388" y="319"/>
                  </a:cubicBezTo>
                  <a:cubicBezTo>
                    <a:pt x="388" y="319"/>
                    <a:pt x="388" y="319"/>
                    <a:pt x="389" y="319"/>
                  </a:cubicBezTo>
                  <a:cubicBezTo>
                    <a:pt x="408" y="320"/>
                    <a:pt x="428" y="320"/>
                    <a:pt x="447" y="319"/>
                  </a:cubicBezTo>
                  <a:cubicBezTo>
                    <a:pt x="449" y="320"/>
                    <a:pt x="450" y="321"/>
                    <a:pt x="452" y="322"/>
                  </a:cubicBezTo>
                  <a:cubicBezTo>
                    <a:pt x="439" y="322"/>
                    <a:pt x="411" y="321"/>
                    <a:pt x="378" y="320"/>
                  </a:cubicBezTo>
                  <a:close/>
                  <a:moveTo>
                    <a:pt x="611" y="158"/>
                  </a:moveTo>
                  <a:cubicBezTo>
                    <a:pt x="610" y="158"/>
                    <a:pt x="609" y="157"/>
                    <a:pt x="608" y="157"/>
                  </a:cubicBezTo>
                  <a:cubicBezTo>
                    <a:pt x="606" y="156"/>
                    <a:pt x="605" y="155"/>
                    <a:pt x="603" y="154"/>
                  </a:cubicBezTo>
                  <a:cubicBezTo>
                    <a:pt x="606" y="155"/>
                    <a:pt x="608" y="156"/>
                    <a:pt x="611" y="158"/>
                  </a:cubicBezTo>
                  <a:cubicBezTo>
                    <a:pt x="611" y="158"/>
                    <a:pt x="611" y="158"/>
                    <a:pt x="611" y="158"/>
                  </a:cubicBezTo>
                  <a:close/>
                  <a:moveTo>
                    <a:pt x="584" y="146"/>
                  </a:moveTo>
                  <a:cubicBezTo>
                    <a:pt x="583" y="145"/>
                    <a:pt x="582" y="145"/>
                    <a:pt x="581" y="144"/>
                  </a:cubicBezTo>
                  <a:cubicBezTo>
                    <a:pt x="576" y="140"/>
                    <a:pt x="571" y="136"/>
                    <a:pt x="566" y="132"/>
                  </a:cubicBezTo>
                  <a:cubicBezTo>
                    <a:pt x="572" y="137"/>
                    <a:pt x="578" y="141"/>
                    <a:pt x="584" y="146"/>
                  </a:cubicBezTo>
                  <a:close/>
                  <a:moveTo>
                    <a:pt x="599" y="156"/>
                  </a:moveTo>
                  <a:cubicBezTo>
                    <a:pt x="603" y="158"/>
                    <a:pt x="606" y="160"/>
                    <a:pt x="609" y="162"/>
                  </a:cubicBezTo>
                  <a:cubicBezTo>
                    <a:pt x="607" y="161"/>
                    <a:pt x="605" y="161"/>
                    <a:pt x="603" y="160"/>
                  </a:cubicBezTo>
                  <a:cubicBezTo>
                    <a:pt x="603" y="160"/>
                    <a:pt x="602" y="159"/>
                    <a:pt x="602" y="159"/>
                  </a:cubicBezTo>
                  <a:cubicBezTo>
                    <a:pt x="599" y="157"/>
                    <a:pt x="597" y="155"/>
                    <a:pt x="594" y="153"/>
                  </a:cubicBezTo>
                  <a:cubicBezTo>
                    <a:pt x="596" y="154"/>
                    <a:pt x="598" y="155"/>
                    <a:pt x="599" y="156"/>
                  </a:cubicBezTo>
                  <a:close/>
                  <a:moveTo>
                    <a:pt x="574" y="145"/>
                  </a:moveTo>
                  <a:cubicBezTo>
                    <a:pt x="572" y="144"/>
                    <a:pt x="571" y="143"/>
                    <a:pt x="570" y="142"/>
                  </a:cubicBezTo>
                  <a:cubicBezTo>
                    <a:pt x="571" y="143"/>
                    <a:pt x="573" y="144"/>
                    <a:pt x="574" y="145"/>
                  </a:cubicBezTo>
                  <a:close/>
                  <a:moveTo>
                    <a:pt x="611" y="165"/>
                  </a:moveTo>
                  <a:cubicBezTo>
                    <a:pt x="611" y="165"/>
                    <a:pt x="611" y="165"/>
                    <a:pt x="611" y="165"/>
                  </a:cubicBezTo>
                  <a:cubicBezTo>
                    <a:pt x="611" y="165"/>
                    <a:pt x="611" y="165"/>
                    <a:pt x="610" y="165"/>
                  </a:cubicBezTo>
                  <a:cubicBezTo>
                    <a:pt x="611" y="165"/>
                    <a:pt x="611" y="165"/>
                    <a:pt x="611" y="165"/>
                  </a:cubicBezTo>
                  <a:close/>
                  <a:moveTo>
                    <a:pt x="665" y="195"/>
                  </a:moveTo>
                  <a:cubicBezTo>
                    <a:pt x="662" y="195"/>
                    <a:pt x="659" y="196"/>
                    <a:pt x="658" y="192"/>
                  </a:cubicBezTo>
                  <a:cubicBezTo>
                    <a:pt x="657" y="189"/>
                    <a:pt x="657" y="186"/>
                    <a:pt x="655" y="184"/>
                  </a:cubicBezTo>
                  <a:cubicBezTo>
                    <a:pt x="660" y="187"/>
                    <a:pt x="663" y="191"/>
                    <a:pt x="665" y="195"/>
                  </a:cubicBezTo>
                  <a:close/>
                  <a:moveTo>
                    <a:pt x="649" y="211"/>
                  </a:moveTo>
                  <a:cubicBezTo>
                    <a:pt x="640" y="206"/>
                    <a:pt x="632" y="201"/>
                    <a:pt x="624" y="196"/>
                  </a:cubicBezTo>
                  <a:cubicBezTo>
                    <a:pt x="623" y="193"/>
                    <a:pt x="619" y="190"/>
                    <a:pt x="611" y="188"/>
                  </a:cubicBezTo>
                  <a:cubicBezTo>
                    <a:pt x="610" y="187"/>
                    <a:pt x="609" y="187"/>
                    <a:pt x="607" y="186"/>
                  </a:cubicBezTo>
                  <a:cubicBezTo>
                    <a:pt x="607" y="188"/>
                    <a:pt x="607" y="188"/>
                    <a:pt x="607" y="188"/>
                  </a:cubicBezTo>
                  <a:cubicBezTo>
                    <a:pt x="596" y="187"/>
                    <a:pt x="581" y="188"/>
                    <a:pt x="560" y="196"/>
                  </a:cubicBezTo>
                  <a:cubicBezTo>
                    <a:pt x="553" y="198"/>
                    <a:pt x="547" y="201"/>
                    <a:pt x="541" y="204"/>
                  </a:cubicBezTo>
                  <a:cubicBezTo>
                    <a:pt x="539" y="203"/>
                    <a:pt x="537" y="202"/>
                    <a:pt x="535" y="201"/>
                  </a:cubicBezTo>
                  <a:cubicBezTo>
                    <a:pt x="534" y="203"/>
                    <a:pt x="534" y="203"/>
                    <a:pt x="534" y="203"/>
                  </a:cubicBezTo>
                  <a:cubicBezTo>
                    <a:pt x="535" y="204"/>
                    <a:pt x="537" y="205"/>
                    <a:pt x="538" y="206"/>
                  </a:cubicBezTo>
                  <a:cubicBezTo>
                    <a:pt x="533" y="209"/>
                    <a:pt x="529" y="212"/>
                    <a:pt x="525" y="216"/>
                  </a:cubicBezTo>
                  <a:cubicBezTo>
                    <a:pt x="520" y="213"/>
                    <a:pt x="515" y="210"/>
                    <a:pt x="512" y="209"/>
                  </a:cubicBezTo>
                  <a:cubicBezTo>
                    <a:pt x="511" y="211"/>
                    <a:pt x="511" y="211"/>
                    <a:pt x="511" y="211"/>
                  </a:cubicBezTo>
                  <a:cubicBezTo>
                    <a:pt x="514" y="213"/>
                    <a:pt x="518" y="215"/>
                    <a:pt x="522" y="217"/>
                  </a:cubicBezTo>
                  <a:cubicBezTo>
                    <a:pt x="517" y="222"/>
                    <a:pt x="512" y="227"/>
                    <a:pt x="508" y="232"/>
                  </a:cubicBezTo>
                  <a:cubicBezTo>
                    <a:pt x="503" y="229"/>
                    <a:pt x="498" y="225"/>
                    <a:pt x="494" y="222"/>
                  </a:cubicBezTo>
                  <a:cubicBezTo>
                    <a:pt x="493" y="224"/>
                    <a:pt x="493" y="224"/>
                    <a:pt x="493" y="224"/>
                  </a:cubicBezTo>
                  <a:cubicBezTo>
                    <a:pt x="497" y="227"/>
                    <a:pt x="501" y="231"/>
                    <a:pt x="506" y="234"/>
                  </a:cubicBezTo>
                  <a:cubicBezTo>
                    <a:pt x="503" y="237"/>
                    <a:pt x="501" y="240"/>
                    <a:pt x="498" y="244"/>
                  </a:cubicBezTo>
                  <a:cubicBezTo>
                    <a:pt x="498" y="243"/>
                    <a:pt x="497" y="243"/>
                    <a:pt x="496" y="243"/>
                  </a:cubicBezTo>
                  <a:cubicBezTo>
                    <a:pt x="496" y="243"/>
                    <a:pt x="496" y="243"/>
                    <a:pt x="496" y="243"/>
                  </a:cubicBezTo>
                  <a:cubicBezTo>
                    <a:pt x="496" y="242"/>
                    <a:pt x="496" y="242"/>
                    <a:pt x="496" y="242"/>
                  </a:cubicBezTo>
                  <a:cubicBezTo>
                    <a:pt x="495" y="242"/>
                    <a:pt x="494" y="242"/>
                    <a:pt x="494" y="242"/>
                  </a:cubicBezTo>
                  <a:cubicBezTo>
                    <a:pt x="493" y="242"/>
                    <a:pt x="493" y="242"/>
                    <a:pt x="492" y="241"/>
                  </a:cubicBezTo>
                  <a:cubicBezTo>
                    <a:pt x="492" y="242"/>
                    <a:pt x="492" y="242"/>
                    <a:pt x="492" y="242"/>
                  </a:cubicBezTo>
                  <a:cubicBezTo>
                    <a:pt x="491" y="242"/>
                    <a:pt x="491" y="242"/>
                    <a:pt x="491" y="242"/>
                  </a:cubicBezTo>
                  <a:cubicBezTo>
                    <a:pt x="491" y="242"/>
                    <a:pt x="490" y="243"/>
                    <a:pt x="490" y="243"/>
                  </a:cubicBezTo>
                  <a:cubicBezTo>
                    <a:pt x="491" y="243"/>
                    <a:pt x="491" y="244"/>
                    <a:pt x="491" y="244"/>
                  </a:cubicBezTo>
                  <a:cubicBezTo>
                    <a:pt x="491" y="244"/>
                    <a:pt x="491" y="244"/>
                    <a:pt x="491" y="244"/>
                  </a:cubicBezTo>
                  <a:cubicBezTo>
                    <a:pt x="491" y="244"/>
                    <a:pt x="492" y="245"/>
                    <a:pt x="492" y="245"/>
                  </a:cubicBezTo>
                  <a:cubicBezTo>
                    <a:pt x="493" y="245"/>
                    <a:pt x="494" y="246"/>
                    <a:pt x="495" y="247"/>
                  </a:cubicBezTo>
                  <a:cubicBezTo>
                    <a:pt x="496" y="245"/>
                    <a:pt x="496" y="245"/>
                    <a:pt x="496" y="245"/>
                  </a:cubicBezTo>
                  <a:cubicBezTo>
                    <a:pt x="496" y="245"/>
                    <a:pt x="497" y="246"/>
                    <a:pt x="497" y="246"/>
                  </a:cubicBezTo>
                  <a:cubicBezTo>
                    <a:pt x="494" y="250"/>
                    <a:pt x="491" y="255"/>
                    <a:pt x="490" y="258"/>
                  </a:cubicBezTo>
                  <a:cubicBezTo>
                    <a:pt x="486" y="255"/>
                    <a:pt x="482" y="253"/>
                    <a:pt x="479" y="250"/>
                  </a:cubicBezTo>
                  <a:cubicBezTo>
                    <a:pt x="478" y="250"/>
                    <a:pt x="478" y="250"/>
                    <a:pt x="478" y="250"/>
                  </a:cubicBezTo>
                  <a:cubicBezTo>
                    <a:pt x="479" y="244"/>
                    <a:pt x="480" y="237"/>
                    <a:pt x="481" y="230"/>
                  </a:cubicBezTo>
                  <a:cubicBezTo>
                    <a:pt x="491" y="210"/>
                    <a:pt x="511" y="192"/>
                    <a:pt x="544" y="182"/>
                  </a:cubicBezTo>
                  <a:cubicBezTo>
                    <a:pt x="574" y="174"/>
                    <a:pt x="596" y="171"/>
                    <a:pt x="613" y="172"/>
                  </a:cubicBezTo>
                  <a:cubicBezTo>
                    <a:pt x="619" y="175"/>
                    <a:pt x="624" y="179"/>
                    <a:pt x="630" y="182"/>
                  </a:cubicBezTo>
                  <a:cubicBezTo>
                    <a:pt x="631" y="180"/>
                    <a:pt x="631" y="180"/>
                    <a:pt x="631" y="180"/>
                  </a:cubicBezTo>
                  <a:cubicBezTo>
                    <a:pt x="628" y="177"/>
                    <a:pt x="624" y="175"/>
                    <a:pt x="620" y="172"/>
                  </a:cubicBezTo>
                  <a:cubicBezTo>
                    <a:pt x="624" y="173"/>
                    <a:pt x="628" y="173"/>
                    <a:pt x="632" y="174"/>
                  </a:cubicBezTo>
                  <a:cubicBezTo>
                    <a:pt x="633" y="174"/>
                    <a:pt x="634" y="175"/>
                    <a:pt x="636" y="176"/>
                  </a:cubicBezTo>
                  <a:cubicBezTo>
                    <a:pt x="636" y="176"/>
                    <a:pt x="637" y="176"/>
                    <a:pt x="637" y="176"/>
                  </a:cubicBezTo>
                  <a:cubicBezTo>
                    <a:pt x="638" y="176"/>
                    <a:pt x="638" y="175"/>
                    <a:pt x="638" y="175"/>
                  </a:cubicBezTo>
                  <a:cubicBezTo>
                    <a:pt x="642" y="177"/>
                    <a:pt x="645" y="178"/>
                    <a:pt x="648" y="179"/>
                  </a:cubicBezTo>
                  <a:cubicBezTo>
                    <a:pt x="649" y="180"/>
                    <a:pt x="650" y="182"/>
                    <a:pt x="651" y="184"/>
                  </a:cubicBezTo>
                  <a:cubicBezTo>
                    <a:pt x="653" y="187"/>
                    <a:pt x="654" y="191"/>
                    <a:pt x="654" y="195"/>
                  </a:cubicBezTo>
                  <a:cubicBezTo>
                    <a:pt x="655" y="196"/>
                    <a:pt x="655" y="198"/>
                    <a:pt x="656" y="199"/>
                  </a:cubicBezTo>
                  <a:cubicBezTo>
                    <a:pt x="658" y="201"/>
                    <a:pt x="661" y="199"/>
                    <a:pt x="664" y="199"/>
                  </a:cubicBezTo>
                  <a:cubicBezTo>
                    <a:pt x="665" y="198"/>
                    <a:pt x="661" y="204"/>
                    <a:pt x="661" y="204"/>
                  </a:cubicBezTo>
                  <a:cubicBezTo>
                    <a:pt x="660" y="205"/>
                    <a:pt x="660" y="206"/>
                    <a:pt x="660" y="207"/>
                  </a:cubicBezTo>
                  <a:cubicBezTo>
                    <a:pt x="660" y="207"/>
                    <a:pt x="660" y="208"/>
                    <a:pt x="660" y="208"/>
                  </a:cubicBezTo>
                  <a:cubicBezTo>
                    <a:pt x="656" y="210"/>
                    <a:pt x="652" y="211"/>
                    <a:pt x="649" y="211"/>
                  </a:cubicBezTo>
                  <a:close/>
                  <a:moveTo>
                    <a:pt x="673" y="225"/>
                  </a:moveTo>
                  <a:cubicBezTo>
                    <a:pt x="667" y="225"/>
                    <a:pt x="661" y="226"/>
                    <a:pt x="655" y="227"/>
                  </a:cubicBezTo>
                  <a:cubicBezTo>
                    <a:pt x="655" y="227"/>
                    <a:pt x="655" y="227"/>
                    <a:pt x="655" y="227"/>
                  </a:cubicBezTo>
                  <a:cubicBezTo>
                    <a:pt x="652" y="221"/>
                    <a:pt x="646" y="215"/>
                    <a:pt x="640" y="209"/>
                  </a:cubicBezTo>
                  <a:cubicBezTo>
                    <a:pt x="651" y="215"/>
                    <a:pt x="661" y="221"/>
                    <a:pt x="673" y="225"/>
                  </a:cubicBezTo>
                  <a:close/>
                  <a:moveTo>
                    <a:pt x="493" y="322"/>
                  </a:moveTo>
                  <a:cubicBezTo>
                    <a:pt x="493" y="320"/>
                    <a:pt x="492" y="319"/>
                    <a:pt x="491" y="318"/>
                  </a:cubicBezTo>
                  <a:cubicBezTo>
                    <a:pt x="490" y="317"/>
                    <a:pt x="490" y="316"/>
                    <a:pt x="490" y="315"/>
                  </a:cubicBezTo>
                  <a:cubicBezTo>
                    <a:pt x="490" y="315"/>
                    <a:pt x="490" y="315"/>
                    <a:pt x="490" y="315"/>
                  </a:cubicBezTo>
                  <a:cubicBezTo>
                    <a:pt x="491" y="315"/>
                    <a:pt x="491" y="315"/>
                    <a:pt x="492" y="316"/>
                  </a:cubicBezTo>
                  <a:cubicBezTo>
                    <a:pt x="492" y="316"/>
                    <a:pt x="492" y="316"/>
                    <a:pt x="492" y="316"/>
                  </a:cubicBezTo>
                  <a:cubicBezTo>
                    <a:pt x="492" y="316"/>
                    <a:pt x="493" y="317"/>
                    <a:pt x="493" y="317"/>
                  </a:cubicBezTo>
                  <a:cubicBezTo>
                    <a:pt x="493" y="319"/>
                    <a:pt x="494" y="321"/>
                    <a:pt x="494" y="322"/>
                  </a:cubicBezTo>
                  <a:lnTo>
                    <a:pt x="493" y="322"/>
                  </a:lnTo>
                  <a:close/>
                  <a:moveTo>
                    <a:pt x="495" y="368"/>
                  </a:moveTo>
                  <a:cubicBezTo>
                    <a:pt x="495" y="367"/>
                    <a:pt x="495" y="367"/>
                    <a:pt x="495" y="367"/>
                  </a:cubicBezTo>
                  <a:cubicBezTo>
                    <a:pt x="495" y="367"/>
                    <a:pt x="495" y="367"/>
                    <a:pt x="496" y="368"/>
                  </a:cubicBezTo>
                  <a:cubicBezTo>
                    <a:pt x="495" y="368"/>
                    <a:pt x="495" y="368"/>
                    <a:pt x="495" y="368"/>
                  </a:cubicBezTo>
                  <a:close/>
                  <a:moveTo>
                    <a:pt x="475" y="376"/>
                  </a:moveTo>
                  <a:cubicBezTo>
                    <a:pt x="475" y="375"/>
                    <a:pt x="476" y="375"/>
                    <a:pt x="476" y="375"/>
                  </a:cubicBezTo>
                  <a:cubicBezTo>
                    <a:pt x="476" y="375"/>
                    <a:pt x="476" y="375"/>
                    <a:pt x="476" y="375"/>
                  </a:cubicBezTo>
                  <a:cubicBezTo>
                    <a:pt x="476" y="375"/>
                    <a:pt x="476" y="376"/>
                    <a:pt x="475" y="376"/>
                  </a:cubicBezTo>
                  <a:close/>
                  <a:moveTo>
                    <a:pt x="473" y="464"/>
                  </a:moveTo>
                  <a:cubicBezTo>
                    <a:pt x="472" y="463"/>
                    <a:pt x="471" y="462"/>
                    <a:pt x="469" y="461"/>
                  </a:cubicBezTo>
                  <a:cubicBezTo>
                    <a:pt x="471" y="461"/>
                    <a:pt x="472" y="460"/>
                    <a:pt x="473" y="459"/>
                  </a:cubicBezTo>
                  <a:cubicBezTo>
                    <a:pt x="473" y="461"/>
                    <a:pt x="473" y="463"/>
                    <a:pt x="473" y="464"/>
                  </a:cubicBezTo>
                  <a:close/>
                  <a:moveTo>
                    <a:pt x="460" y="463"/>
                  </a:moveTo>
                  <a:cubicBezTo>
                    <a:pt x="459" y="461"/>
                    <a:pt x="459" y="459"/>
                    <a:pt x="459" y="458"/>
                  </a:cubicBezTo>
                  <a:cubicBezTo>
                    <a:pt x="461" y="459"/>
                    <a:pt x="462" y="460"/>
                    <a:pt x="464" y="461"/>
                  </a:cubicBezTo>
                  <a:cubicBezTo>
                    <a:pt x="464" y="461"/>
                    <a:pt x="464" y="461"/>
                    <a:pt x="464" y="461"/>
                  </a:cubicBezTo>
                  <a:cubicBezTo>
                    <a:pt x="463" y="462"/>
                    <a:pt x="462" y="463"/>
                    <a:pt x="462" y="463"/>
                  </a:cubicBezTo>
                  <a:cubicBezTo>
                    <a:pt x="461" y="463"/>
                    <a:pt x="460" y="463"/>
                    <a:pt x="460" y="463"/>
                  </a:cubicBezTo>
                  <a:close/>
                  <a:moveTo>
                    <a:pt x="457" y="463"/>
                  </a:moveTo>
                  <a:cubicBezTo>
                    <a:pt x="453" y="462"/>
                    <a:pt x="448" y="462"/>
                    <a:pt x="444" y="461"/>
                  </a:cubicBezTo>
                  <a:cubicBezTo>
                    <a:pt x="444" y="461"/>
                    <a:pt x="444" y="461"/>
                    <a:pt x="444" y="461"/>
                  </a:cubicBezTo>
                  <a:cubicBezTo>
                    <a:pt x="444" y="461"/>
                    <a:pt x="443" y="461"/>
                    <a:pt x="443" y="461"/>
                  </a:cubicBezTo>
                  <a:cubicBezTo>
                    <a:pt x="443" y="461"/>
                    <a:pt x="443" y="461"/>
                    <a:pt x="442" y="461"/>
                  </a:cubicBezTo>
                  <a:cubicBezTo>
                    <a:pt x="442" y="461"/>
                    <a:pt x="442" y="461"/>
                    <a:pt x="442" y="461"/>
                  </a:cubicBezTo>
                  <a:cubicBezTo>
                    <a:pt x="439" y="458"/>
                    <a:pt x="438" y="457"/>
                    <a:pt x="438" y="457"/>
                  </a:cubicBezTo>
                  <a:cubicBezTo>
                    <a:pt x="437" y="457"/>
                    <a:pt x="437" y="457"/>
                    <a:pt x="437" y="457"/>
                  </a:cubicBezTo>
                  <a:cubicBezTo>
                    <a:pt x="438" y="457"/>
                    <a:pt x="439" y="457"/>
                    <a:pt x="440" y="457"/>
                  </a:cubicBezTo>
                  <a:cubicBezTo>
                    <a:pt x="444" y="457"/>
                    <a:pt x="448" y="457"/>
                    <a:pt x="452" y="457"/>
                  </a:cubicBezTo>
                  <a:cubicBezTo>
                    <a:pt x="452" y="454"/>
                    <a:pt x="452" y="454"/>
                    <a:pt x="452" y="454"/>
                  </a:cubicBezTo>
                  <a:cubicBezTo>
                    <a:pt x="453" y="455"/>
                    <a:pt x="453" y="455"/>
                    <a:pt x="454" y="455"/>
                  </a:cubicBezTo>
                  <a:cubicBezTo>
                    <a:pt x="455" y="456"/>
                    <a:pt x="456" y="456"/>
                    <a:pt x="456" y="456"/>
                  </a:cubicBezTo>
                  <a:cubicBezTo>
                    <a:pt x="456" y="458"/>
                    <a:pt x="457" y="461"/>
                    <a:pt x="457" y="463"/>
                  </a:cubicBezTo>
                  <a:close/>
                  <a:moveTo>
                    <a:pt x="500" y="512"/>
                  </a:moveTo>
                  <a:cubicBezTo>
                    <a:pt x="501" y="512"/>
                    <a:pt x="501" y="512"/>
                    <a:pt x="501" y="512"/>
                  </a:cubicBezTo>
                  <a:cubicBezTo>
                    <a:pt x="505" y="516"/>
                    <a:pt x="508" y="520"/>
                    <a:pt x="509" y="525"/>
                  </a:cubicBezTo>
                  <a:cubicBezTo>
                    <a:pt x="504" y="519"/>
                    <a:pt x="498" y="513"/>
                    <a:pt x="491" y="506"/>
                  </a:cubicBezTo>
                  <a:cubicBezTo>
                    <a:pt x="494" y="508"/>
                    <a:pt x="497" y="510"/>
                    <a:pt x="500" y="512"/>
                  </a:cubicBezTo>
                  <a:close/>
                  <a:moveTo>
                    <a:pt x="504" y="555"/>
                  </a:moveTo>
                  <a:cubicBezTo>
                    <a:pt x="504" y="554"/>
                    <a:pt x="504" y="554"/>
                    <a:pt x="504" y="554"/>
                  </a:cubicBezTo>
                  <a:cubicBezTo>
                    <a:pt x="504" y="554"/>
                    <a:pt x="504" y="554"/>
                    <a:pt x="504" y="555"/>
                  </a:cubicBezTo>
                  <a:close/>
                  <a:moveTo>
                    <a:pt x="506" y="559"/>
                  </a:moveTo>
                  <a:cubicBezTo>
                    <a:pt x="508" y="555"/>
                    <a:pt x="510" y="550"/>
                    <a:pt x="512" y="546"/>
                  </a:cubicBezTo>
                  <a:cubicBezTo>
                    <a:pt x="512" y="549"/>
                    <a:pt x="512" y="554"/>
                    <a:pt x="511" y="560"/>
                  </a:cubicBezTo>
                  <a:cubicBezTo>
                    <a:pt x="508" y="568"/>
                    <a:pt x="506" y="576"/>
                    <a:pt x="506" y="584"/>
                  </a:cubicBezTo>
                  <a:cubicBezTo>
                    <a:pt x="505" y="588"/>
                    <a:pt x="504" y="592"/>
                    <a:pt x="503" y="594"/>
                  </a:cubicBezTo>
                  <a:cubicBezTo>
                    <a:pt x="503" y="595"/>
                    <a:pt x="503" y="595"/>
                    <a:pt x="503" y="595"/>
                  </a:cubicBezTo>
                  <a:cubicBezTo>
                    <a:pt x="500" y="590"/>
                    <a:pt x="499" y="584"/>
                    <a:pt x="499" y="577"/>
                  </a:cubicBezTo>
                  <a:cubicBezTo>
                    <a:pt x="499" y="577"/>
                    <a:pt x="499" y="577"/>
                    <a:pt x="499" y="576"/>
                  </a:cubicBezTo>
                  <a:cubicBezTo>
                    <a:pt x="502" y="571"/>
                    <a:pt x="505" y="565"/>
                    <a:pt x="506" y="559"/>
                  </a:cubicBezTo>
                  <a:close/>
                  <a:moveTo>
                    <a:pt x="457" y="523"/>
                  </a:moveTo>
                  <a:cubicBezTo>
                    <a:pt x="457" y="523"/>
                    <a:pt x="457" y="523"/>
                    <a:pt x="457" y="523"/>
                  </a:cubicBezTo>
                  <a:cubicBezTo>
                    <a:pt x="457" y="523"/>
                    <a:pt x="458" y="523"/>
                    <a:pt x="458" y="523"/>
                  </a:cubicBezTo>
                  <a:cubicBezTo>
                    <a:pt x="458" y="523"/>
                    <a:pt x="457" y="523"/>
                    <a:pt x="457" y="523"/>
                  </a:cubicBezTo>
                  <a:close/>
                  <a:moveTo>
                    <a:pt x="456" y="526"/>
                  </a:moveTo>
                  <a:cubicBezTo>
                    <a:pt x="455" y="526"/>
                    <a:pt x="454" y="526"/>
                    <a:pt x="453" y="526"/>
                  </a:cubicBezTo>
                  <a:cubicBezTo>
                    <a:pt x="454" y="526"/>
                    <a:pt x="455" y="526"/>
                    <a:pt x="455" y="526"/>
                  </a:cubicBezTo>
                  <a:cubicBezTo>
                    <a:pt x="456" y="526"/>
                    <a:pt x="456" y="526"/>
                    <a:pt x="456" y="526"/>
                  </a:cubicBezTo>
                  <a:close/>
                  <a:moveTo>
                    <a:pt x="371" y="507"/>
                  </a:moveTo>
                  <a:cubicBezTo>
                    <a:pt x="358" y="505"/>
                    <a:pt x="345" y="503"/>
                    <a:pt x="332" y="501"/>
                  </a:cubicBezTo>
                  <a:cubicBezTo>
                    <a:pt x="331" y="500"/>
                    <a:pt x="331" y="500"/>
                    <a:pt x="331" y="500"/>
                  </a:cubicBezTo>
                  <a:cubicBezTo>
                    <a:pt x="330" y="500"/>
                    <a:pt x="330" y="499"/>
                    <a:pt x="330" y="499"/>
                  </a:cubicBezTo>
                  <a:cubicBezTo>
                    <a:pt x="347" y="503"/>
                    <a:pt x="365" y="505"/>
                    <a:pt x="382" y="507"/>
                  </a:cubicBezTo>
                  <a:cubicBezTo>
                    <a:pt x="383" y="507"/>
                    <a:pt x="383" y="507"/>
                    <a:pt x="383" y="507"/>
                  </a:cubicBezTo>
                  <a:cubicBezTo>
                    <a:pt x="387" y="509"/>
                    <a:pt x="387" y="509"/>
                    <a:pt x="387" y="509"/>
                  </a:cubicBezTo>
                  <a:cubicBezTo>
                    <a:pt x="386" y="508"/>
                    <a:pt x="386" y="508"/>
                    <a:pt x="386" y="508"/>
                  </a:cubicBezTo>
                  <a:cubicBezTo>
                    <a:pt x="388" y="508"/>
                    <a:pt x="391" y="508"/>
                    <a:pt x="393" y="508"/>
                  </a:cubicBezTo>
                  <a:cubicBezTo>
                    <a:pt x="395" y="510"/>
                    <a:pt x="398" y="511"/>
                    <a:pt x="400" y="513"/>
                  </a:cubicBezTo>
                  <a:cubicBezTo>
                    <a:pt x="390" y="511"/>
                    <a:pt x="380" y="509"/>
                    <a:pt x="371" y="507"/>
                  </a:cubicBezTo>
                  <a:close/>
                  <a:moveTo>
                    <a:pt x="206" y="477"/>
                  </a:moveTo>
                  <a:cubicBezTo>
                    <a:pt x="210" y="478"/>
                    <a:pt x="214" y="478"/>
                    <a:pt x="218" y="479"/>
                  </a:cubicBezTo>
                  <a:cubicBezTo>
                    <a:pt x="216" y="479"/>
                    <a:pt x="214" y="480"/>
                    <a:pt x="212" y="480"/>
                  </a:cubicBezTo>
                  <a:cubicBezTo>
                    <a:pt x="212" y="480"/>
                    <a:pt x="212" y="480"/>
                    <a:pt x="212" y="480"/>
                  </a:cubicBezTo>
                  <a:cubicBezTo>
                    <a:pt x="210" y="479"/>
                    <a:pt x="208" y="478"/>
                    <a:pt x="207" y="477"/>
                  </a:cubicBezTo>
                  <a:cubicBezTo>
                    <a:pt x="207" y="477"/>
                    <a:pt x="207" y="477"/>
                    <a:pt x="206" y="477"/>
                  </a:cubicBezTo>
                  <a:close/>
                  <a:moveTo>
                    <a:pt x="196" y="465"/>
                  </a:moveTo>
                  <a:cubicBezTo>
                    <a:pt x="205" y="463"/>
                    <a:pt x="214" y="462"/>
                    <a:pt x="224" y="462"/>
                  </a:cubicBezTo>
                  <a:cubicBezTo>
                    <a:pt x="230" y="462"/>
                    <a:pt x="237" y="463"/>
                    <a:pt x="244" y="463"/>
                  </a:cubicBezTo>
                  <a:cubicBezTo>
                    <a:pt x="244" y="465"/>
                    <a:pt x="244" y="465"/>
                    <a:pt x="244" y="465"/>
                  </a:cubicBezTo>
                  <a:cubicBezTo>
                    <a:pt x="248" y="465"/>
                    <a:pt x="253" y="465"/>
                    <a:pt x="258" y="466"/>
                  </a:cubicBezTo>
                  <a:cubicBezTo>
                    <a:pt x="261" y="468"/>
                    <a:pt x="263" y="471"/>
                    <a:pt x="266" y="473"/>
                  </a:cubicBezTo>
                  <a:cubicBezTo>
                    <a:pt x="265" y="473"/>
                    <a:pt x="265" y="474"/>
                    <a:pt x="264" y="474"/>
                  </a:cubicBezTo>
                  <a:cubicBezTo>
                    <a:pt x="261" y="474"/>
                    <a:pt x="258" y="474"/>
                    <a:pt x="255" y="473"/>
                  </a:cubicBezTo>
                  <a:cubicBezTo>
                    <a:pt x="249" y="471"/>
                    <a:pt x="244" y="468"/>
                    <a:pt x="238" y="466"/>
                  </a:cubicBezTo>
                  <a:cubicBezTo>
                    <a:pt x="237" y="468"/>
                    <a:pt x="237" y="468"/>
                    <a:pt x="237" y="468"/>
                  </a:cubicBezTo>
                  <a:cubicBezTo>
                    <a:pt x="240" y="470"/>
                    <a:pt x="243" y="471"/>
                    <a:pt x="246" y="473"/>
                  </a:cubicBezTo>
                  <a:cubicBezTo>
                    <a:pt x="245" y="473"/>
                    <a:pt x="244" y="473"/>
                    <a:pt x="243" y="473"/>
                  </a:cubicBezTo>
                  <a:cubicBezTo>
                    <a:pt x="243" y="476"/>
                    <a:pt x="243" y="476"/>
                    <a:pt x="243" y="476"/>
                  </a:cubicBezTo>
                  <a:cubicBezTo>
                    <a:pt x="246" y="476"/>
                    <a:pt x="250" y="477"/>
                    <a:pt x="254" y="478"/>
                  </a:cubicBezTo>
                  <a:cubicBezTo>
                    <a:pt x="259" y="481"/>
                    <a:pt x="265" y="485"/>
                    <a:pt x="269" y="489"/>
                  </a:cubicBezTo>
                  <a:cubicBezTo>
                    <a:pt x="266" y="488"/>
                    <a:pt x="264" y="487"/>
                    <a:pt x="261" y="486"/>
                  </a:cubicBezTo>
                  <a:cubicBezTo>
                    <a:pt x="262" y="484"/>
                    <a:pt x="262" y="484"/>
                    <a:pt x="262" y="484"/>
                  </a:cubicBezTo>
                  <a:cubicBezTo>
                    <a:pt x="257" y="483"/>
                    <a:pt x="252" y="482"/>
                    <a:pt x="247" y="481"/>
                  </a:cubicBezTo>
                  <a:cubicBezTo>
                    <a:pt x="236" y="476"/>
                    <a:pt x="225" y="470"/>
                    <a:pt x="213" y="465"/>
                  </a:cubicBezTo>
                  <a:cubicBezTo>
                    <a:pt x="212" y="468"/>
                    <a:pt x="212" y="468"/>
                    <a:pt x="212" y="468"/>
                  </a:cubicBezTo>
                  <a:cubicBezTo>
                    <a:pt x="220" y="471"/>
                    <a:pt x="228" y="475"/>
                    <a:pt x="236" y="479"/>
                  </a:cubicBezTo>
                  <a:cubicBezTo>
                    <a:pt x="233" y="479"/>
                    <a:pt x="231" y="479"/>
                    <a:pt x="228" y="479"/>
                  </a:cubicBezTo>
                  <a:cubicBezTo>
                    <a:pt x="220" y="477"/>
                    <a:pt x="212" y="475"/>
                    <a:pt x="203" y="473"/>
                  </a:cubicBezTo>
                  <a:cubicBezTo>
                    <a:pt x="201" y="471"/>
                    <a:pt x="199" y="468"/>
                    <a:pt x="196" y="465"/>
                  </a:cubicBezTo>
                  <a:close/>
                  <a:moveTo>
                    <a:pt x="191" y="459"/>
                  </a:moveTo>
                  <a:cubicBezTo>
                    <a:pt x="213" y="458"/>
                    <a:pt x="238" y="458"/>
                    <a:pt x="261" y="459"/>
                  </a:cubicBezTo>
                  <a:cubicBezTo>
                    <a:pt x="261" y="459"/>
                    <a:pt x="261" y="459"/>
                    <a:pt x="261" y="459"/>
                  </a:cubicBezTo>
                  <a:cubicBezTo>
                    <a:pt x="256" y="459"/>
                    <a:pt x="252" y="459"/>
                    <a:pt x="248" y="459"/>
                  </a:cubicBezTo>
                  <a:cubicBezTo>
                    <a:pt x="245" y="459"/>
                    <a:pt x="241" y="459"/>
                    <a:pt x="238" y="459"/>
                  </a:cubicBezTo>
                  <a:cubicBezTo>
                    <a:pt x="233" y="459"/>
                    <a:pt x="228" y="459"/>
                    <a:pt x="223" y="459"/>
                  </a:cubicBezTo>
                  <a:cubicBezTo>
                    <a:pt x="223" y="459"/>
                    <a:pt x="223" y="459"/>
                    <a:pt x="223" y="459"/>
                  </a:cubicBezTo>
                  <a:cubicBezTo>
                    <a:pt x="223" y="459"/>
                    <a:pt x="223" y="459"/>
                    <a:pt x="223" y="459"/>
                  </a:cubicBezTo>
                  <a:cubicBezTo>
                    <a:pt x="223" y="459"/>
                    <a:pt x="223" y="459"/>
                    <a:pt x="223" y="459"/>
                  </a:cubicBezTo>
                  <a:cubicBezTo>
                    <a:pt x="223" y="460"/>
                    <a:pt x="223" y="460"/>
                    <a:pt x="223" y="460"/>
                  </a:cubicBezTo>
                  <a:cubicBezTo>
                    <a:pt x="213" y="460"/>
                    <a:pt x="203" y="461"/>
                    <a:pt x="194" y="463"/>
                  </a:cubicBezTo>
                  <a:cubicBezTo>
                    <a:pt x="193" y="462"/>
                    <a:pt x="192" y="460"/>
                    <a:pt x="191" y="459"/>
                  </a:cubicBezTo>
                  <a:close/>
                  <a:moveTo>
                    <a:pt x="161" y="474"/>
                  </a:moveTo>
                  <a:cubicBezTo>
                    <a:pt x="157" y="471"/>
                    <a:pt x="154" y="468"/>
                    <a:pt x="150" y="465"/>
                  </a:cubicBezTo>
                  <a:cubicBezTo>
                    <a:pt x="149" y="464"/>
                    <a:pt x="148" y="464"/>
                    <a:pt x="148" y="463"/>
                  </a:cubicBezTo>
                  <a:cubicBezTo>
                    <a:pt x="149" y="463"/>
                    <a:pt x="149" y="463"/>
                    <a:pt x="150" y="463"/>
                  </a:cubicBezTo>
                  <a:cubicBezTo>
                    <a:pt x="154" y="467"/>
                    <a:pt x="158" y="471"/>
                    <a:pt x="161" y="474"/>
                  </a:cubicBezTo>
                  <a:close/>
                  <a:moveTo>
                    <a:pt x="136" y="447"/>
                  </a:moveTo>
                  <a:cubicBezTo>
                    <a:pt x="140" y="452"/>
                    <a:pt x="144" y="456"/>
                    <a:pt x="148" y="461"/>
                  </a:cubicBezTo>
                  <a:cubicBezTo>
                    <a:pt x="148" y="461"/>
                    <a:pt x="147" y="461"/>
                    <a:pt x="146" y="461"/>
                  </a:cubicBezTo>
                  <a:cubicBezTo>
                    <a:pt x="138" y="453"/>
                    <a:pt x="130" y="445"/>
                    <a:pt x="122" y="436"/>
                  </a:cubicBezTo>
                  <a:cubicBezTo>
                    <a:pt x="124" y="438"/>
                    <a:pt x="126" y="439"/>
                    <a:pt x="128" y="440"/>
                  </a:cubicBezTo>
                  <a:cubicBezTo>
                    <a:pt x="131" y="443"/>
                    <a:pt x="133" y="445"/>
                    <a:pt x="136" y="447"/>
                  </a:cubicBezTo>
                  <a:close/>
                  <a:moveTo>
                    <a:pt x="54" y="360"/>
                  </a:moveTo>
                  <a:cubicBezTo>
                    <a:pt x="55" y="361"/>
                    <a:pt x="56" y="361"/>
                    <a:pt x="58" y="362"/>
                  </a:cubicBezTo>
                  <a:cubicBezTo>
                    <a:pt x="62" y="364"/>
                    <a:pt x="66" y="366"/>
                    <a:pt x="71" y="369"/>
                  </a:cubicBezTo>
                  <a:cubicBezTo>
                    <a:pt x="80" y="375"/>
                    <a:pt x="90" y="382"/>
                    <a:pt x="100" y="391"/>
                  </a:cubicBezTo>
                  <a:cubicBezTo>
                    <a:pt x="108" y="398"/>
                    <a:pt x="116" y="406"/>
                    <a:pt x="125" y="413"/>
                  </a:cubicBezTo>
                  <a:cubicBezTo>
                    <a:pt x="110" y="401"/>
                    <a:pt x="95" y="390"/>
                    <a:pt x="83" y="380"/>
                  </a:cubicBezTo>
                  <a:cubicBezTo>
                    <a:pt x="81" y="382"/>
                    <a:pt x="81" y="382"/>
                    <a:pt x="81" y="382"/>
                  </a:cubicBezTo>
                  <a:cubicBezTo>
                    <a:pt x="94" y="393"/>
                    <a:pt x="109" y="404"/>
                    <a:pt x="124" y="416"/>
                  </a:cubicBezTo>
                  <a:cubicBezTo>
                    <a:pt x="139" y="428"/>
                    <a:pt x="152" y="441"/>
                    <a:pt x="160" y="456"/>
                  </a:cubicBezTo>
                  <a:cubicBezTo>
                    <a:pt x="162" y="455"/>
                    <a:pt x="162" y="455"/>
                    <a:pt x="162" y="455"/>
                  </a:cubicBezTo>
                  <a:cubicBezTo>
                    <a:pt x="157" y="445"/>
                    <a:pt x="150" y="437"/>
                    <a:pt x="142" y="429"/>
                  </a:cubicBezTo>
                  <a:cubicBezTo>
                    <a:pt x="151" y="438"/>
                    <a:pt x="159" y="446"/>
                    <a:pt x="164" y="453"/>
                  </a:cubicBezTo>
                  <a:cubicBezTo>
                    <a:pt x="165" y="454"/>
                    <a:pt x="166" y="456"/>
                    <a:pt x="167" y="457"/>
                  </a:cubicBezTo>
                  <a:cubicBezTo>
                    <a:pt x="163" y="458"/>
                    <a:pt x="159" y="458"/>
                    <a:pt x="156" y="459"/>
                  </a:cubicBezTo>
                  <a:cubicBezTo>
                    <a:pt x="153" y="457"/>
                    <a:pt x="150" y="455"/>
                    <a:pt x="147" y="453"/>
                  </a:cubicBezTo>
                  <a:cubicBezTo>
                    <a:pt x="147" y="453"/>
                    <a:pt x="149" y="455"/>
                    <a:pt x="154" y="459"/>
                  </a:cubicBezTo>
                  <a:cubicBezTo>
                    <a:pt x="153" y="460"/>
                    <a:pt x="152" y="460"/>
                    <a:pt x="151" y="460"/>
                  </a:cubicBezTo>
                  <a:cubicBezTo>
                    <a:pt x="151" y="459"/>
                    <a:pt x="150" y="458"/>
                    <a:pt x="149" y="458"/>
                  </a:cubicBezTo>
                  <a:cubicBezTo>
                    <a:pt x="146" y="454"/>
                    <a:pt x="142" y="450"/>
                    <a:pt x="138" y="446"/>
                  </a:cubicBezTo>
                  <a:cubicBezTo>
                    <a:pt x="140" y="447"/>
                    <a:pt x="141" y="448"/>
                    <a:pt x="143" y="449"/>
                  </a:cubicBezTo>
                  <a:cubicBezTo>
                    <a:pt x="144" y="446"/>
                    <a:pt x="144" y="446"/>
                    <a:pt x="144" y="446"/>
                  </a:cubicBezTo>
                  <a:cubicBezTo>
                    <a:pt x="139" y="444"/>
                    <a:pt x="135" y="441"/>
                    <a:pt x="130" y="438"/>
                  </a:cubicBezTo>
                  <a:cubicBezTo>
                    <a:pt x="124" y="433"/>
                    <a:pt x="119" y="428"/>
                    <a:pt x="113" y="425"/>
                  </a:cubicBezTo>
                  <a:cubicBezTo>
                    <a:pt x="111" y="423"/>
                    <a:pt x="109" y="422"/>
                    <a:pt x="107" y="421"/>
                  </a:cubicBezTo>
                  <a:cubicBezTo>
                    <a:pt x="98" y="412"/>
                    <a:pt x="88" y="402"/>
                    <a:pt x="78" y="393"/>
                  </a:cubicBezTo>
                  <a:cubicBezTo>
                    <a:pt x="68" y="382"/>
                    <a:pt x="60" y="372"/>
                    <a:pt x="54" y="360"/>
                  </a:cubicBezTo>
                  <a:close/>
                  <a:moveTo>
                    <a:pt x="137" y="424"/>
                  </a:moveTo>
                  <a:cubicBezTo>
                    <a:pt x="139" y="425"/>
                    <a:pt x="140" y="426"/>
                    <a:pt x="141" y="427"/>
                  </a:cubicBezTo>
                  <a:cubicBezTo>
                    <a:pt x="139" y="426"/>
                    <a:pt x="138" y="424"/>
                    <a:pt x="136" y="423"/>
                  </a:cubicBezTo>
                  <a:cubicBezTo>
                    <a:pt x="137" y="423"/>
                    <a:pt x="137" y="424"/>
                    <a:pt x="137" y="424"/>
                  </a:cubicBezTo>
                  <a:close/>
                  <a:moveTo>
                    <a:pt x="53" y="332"/>
                  </a:moveTo>
                  <a:cubicBezTo>
                    <a:pt x="52" y="332"/>
                    <a:pt x="52" y="332"/>
                    <a:pt x="52" y="332"/>
                  </a:cubicBezTo>
                  <a:cubicBezTo>
                    <a:pt x="52" y="330"/>
                    <a:pt x="52" y="329"/>
                    <a:pt x="52" y="327"/>
                  </a:cubicBezTo>
                  <a:cubicBezTo>
                    <a:pt x="53" y="328"/>
                    <a:pt x="53" y="329"/>
                    <a:pt x="53" y="330"/>
                  </a:cubicBezTo>
                  <a:cubicBezTo>
                    <a:pt x="53" y="331"/>
                    <a:pt x="53" y="331"/>
                    <a:pt x="53" y="332"/>
                  </a:cubicBezTo>
                  <a:close/>
                  <a:moveTo>
                    <a:pt x="50" y="356"/>
                  </a:moveTo>
                  <a:cubicBezTo>
                    <a:pt x="50" y="356"/>
                    <a:pt x="50" y="356"/>
                    <a:pt x="50" y="357"/>
                  </a:cubicBezTo>
                  <a:cubicBezTo>
                    <a:pt x="49" y="357"/>
                    <a:pt x="49" y="356"/>
                    <a:pt x="48" y="356"/>
                  </a:cubicBezTo>
                  <a:cubicBezTo>
                    <a:pt x="48" y="356"/>
                    <a:pt x="47" y="356"/>
                    <a:pt x="47" y="357"/>
                  </a:cubicBezTo>
                  <a:cubicBezTo>
                    <a:pt x="47" y="354"/>
                    <a:pt x="47" y="352"/>
                    <a:pt x="48" y="349"/>
                  </a:cubicBezTo>
                  <a:cubicBezTo>
                    <a:pt x="48" y="352"/>
                    <a:pt x="49" y="354"/>
                    <a:pt x="50" y="356"/>
                  </a:cubicBezTo>
                  <a:close/>
                  <a:moveTo>
                    <a:pt x="48" y="359"/>
                  </a:moveTo>
                  <a:cubicBezTo>
                    <a:pt x="49" y="359"/>
                    <a:pt x="49" y="359"/>
                    <a:pt x="50" y="359"/>
                  </a:cubicBezTo>
                  <a:cubicBezTo>
                    <a:pt x="50" y="363"/>
                    <a:pt x="49" y="366"/>
                    <a:pt x="49" y="369"/>
                  </a:cubicBezTo>
                  <a:cubicBezTo>
                    <a:pt x="48" y="366"/>
                    <a:pt x="47" y="363"/>
                    <a:pt x="47" y="359"/>
                  </a:cubicBezTo>
                  <a:cubicBezTo>
                    <a:pt x="47" y="359"/>
                    <a:pt x="48" y="359"/>
                    <a:pt x="48" y="359"/>
                  </a:cubicBezTo>
                  <a:close/>
                  <a:moveTo>
                    <a:pt x="45" y="332"/>
                  </a:moveTo>
                  <a:cubicBezTo>
                    <a:pt x="46" y="335"/>
                    <a:pt x="47" y="338"/>
                    <a:pt x="48" y="341"/>
                  </a:cubicBezTo>
                  <a:cubicBezTo>
                    <a:pt x="47" y="338"/>
                    <a:pt x="46" y="335"/>
                    <a:pt x="45" y="332"/>
                  </a:cubicBezTo>
                  <a:close/>
                  <a:moveTo>
                    <a:pt x="47" y="311"/>
                  </a:moveTo>
                  <a:cubicBezTo>
                    <a:pt x="70" y="327"/>
                    <a:pt x="94" y="342"/>
                    <a:pt x="118" y="357"/>
                  </a:cubicBezTo>
                  <a:cubicBezTo>
                    <a:pt x="118" y="357"/>
                    <a:pt x="118" y="357"/>
                    <a:pt x="118" y="357"/>
                  </a:cubicBezTo>
                  <a:cubicBezTo>
                    <a:pt x="118" y="357"/>
                    <a:pt x="118" y="357"/>
                    <a:pt x="117" y="357"/>
                  </a:cubicBezTo>
                  <a:cubicBezTo>
                    <a:pt x="118" y="359"/>
                    <a:pt x="118" y="359"/>
                    <a:pt x="118" y="359"/>
                  </a:cubicBezTo>
                  <a:cubicBezTo>
                    <a:pt x="118" y="359"/>
                    <a:pt x="119" y="359"/>
                    <a:pt x="120" y="359"/>
                  </a:cubicBezTo>
                  <a:cubicBezTo>
                    <a:pt x="120" y="359"/>
                    <a:pt x="121" y="359"/>
                    <a:pt x="121" y="359"/>
                  </a:cubicBezTo>
                  <a:cubicBezTo>
                    <a:pt x="130" y="367"/>
                    <a:pt x="139" y="374"/>
                    <a:pt x="148" y="382"/>
                  </a:cubicBezTo>
                  <a:cubicBezTo>
                    <a:pt x="150" y="380"/>
                    <a:pt x="150" y="380"/>
                    <a:pt x="150" y="380"/>
                  </a:cubicBezTo>
                  <a:cubicBezTo>
                    <a:pt x="149" y="379"/>
                    <a:pt x="149" y="379"/>
                    <a:pt x="148" y="378"/>
                  </a:cubicBezTo>
                  <a:cubicBezTo>
                    <a:pt x="149" y="379"/>
                    <a:pt x="151" y="379"/>
                    <a:pt x="152" y="379"/>
                  </a:cubicBezTo>
                  <a:cubicBezTo>
                    <a:pt x="151" y="380"/>
                    <a:pt x="151" y="381"/>
                    <a:pt x="151" y="382"/>
                  </a:cubicBezTo>
                  <a:cubicBezTo>
                    <a:pt x="151" y="382"/>
                    <a:pt x="151" y="382"/>
                    <a:pt x="151" y="382"/>
                  </a:cubicBezTo>
                  <a:cubicBezTo>
                    <a:pt x="147" y="385"/>
                    <a:pt x="147" y="385"/>
                    <a:pt x="147" y="385"/>
                  </a:cubicBezTo>
                  <a:cubicBezTo>
                    <a:pt x="140" y="385"/>
                    <a:pt x="134" y="385"/>
                    <a:pt x="130" y="385"/>
                  </a:cubicBezTo>
                  <a:cubicBezTo>
                    <a:pt x="130" y="385"/>
                    <a:pt x="129" y="385"/>
                    <a:pt x="129" y="384"/>
                  </a:cubicBezTo>
                  <a:cubicBezTo>
                    <a:pt x="105" y="361"/>
                    <a:pt x="80" y="336"/>
                    <a:pt x="72" y="329"/>
                  </a:cubicBezTo>
                  <a:cubicBezTo>
                    <a:pt x="71" y="331"/>
                    <a:pt x="71" y="331"/>
                    <a:pt x="71" y="331"/>
                  </a:cubicBezTo>
                  <a:cubicBezTo>
                    <a:pt x="76" y="336"/>
                    <a:pt x="91" y="351"/>
                    <a:pt x="108" y="368"/>
                  </a:cubicBezTo>
                  <a:cubicBezTo>
                    <a:pt x="95" y="357"/>
                    <a:pt x="81" y="347"/>
                    <a:pt x="67" y="337"/>
                  </a:cubicBezTo>
                  <a:cubicBezTo>
                    <a:pt x="66" y="339"/>
                    <a:pt x="66" y="339"/>
                    <a:pt x="66" y="339"/>
                  </a:cubicBezTo>
                  <a:cubicBezTo>
                    <a:pt x="87" y="354"/>
                    <a:pt x="107" y="369"/>
                    <a:pt x="126" y="385"/>
                  </a:cubicBezTo>
                  <a:cubicBezTo>
                    <a:pt x="124" y="385"/>
                    <a:pt x="123" y="385"/>
                    <a:pt x="123" y="385"/>
                  </a:cubicBezTo>
                  <a:cubicBezTo>
                    <a:pt x="123" y="385"/>
                    <a:pt x="124" y="385"/>
                    <a:pt x="126" y="386"/>
                  </a:cubicBezTo>
                  <a:cubicBezTo>
                    <a:pt x="127" y="386"/>
                    <a:pt x="128" y="387"/>
                    <a:pt x="129" y="388"/>
                  </a:cubicBezTo>
                  <a:cubicBezTo>
                    <a:pt x="138" y="396"/>
                    <a:pt x="146" y="404"/>
                    <a:pt x="153" y="411"/>
                  </a:cubicBezTo>
                  <a:cubicBezTo>
                    <a:pt x="162" y="420"/>
                    <a:pt x="170" y="426"/>
                    <a:pt x="173" y="429"/>
                  </a:cubicBezTo>
                  <a:cubicBezTo>
                    <a:pt x="174" y="430"/>
                    <a:pt x="175" y="431"/>
                    <a:pt x="176" y="431"/>
                  </a:cubicBezTo>
                  <a:cubicBezTo>
                    <a:pt x="176" y="431"/>
                    <a:pt x="176" y="431"/>
                    <a:pt x="176" y="431"/>
                  </a:cubicBezTo>
                  <a:cubicBezTo>
                    <a:pt x="177" y="431"/>
                    <a:pt x="177" y="431"/>
                    <a:pt x="177" y="431"/>
                  </a:cubicBezTo>
                  <a:cubicBezTo>
                    <a:pt x="176" y="430"/>
                    <a:pt x="176" y="430"/>
                    <a:pt x="176" y="430"/>
                  </a:cubicBezTo>
                  <a:cubicBezTo>
                    <a:pt x="176" y="429"/>
                    <a:pt x="176" y="429"/>
                    <a:pt x="176" y="429"/>
                  </a:cubicBezTo>
                  <a:cubicBezTo>
                    <a:pt x="176" y="429"/>
                    <a:pt x="176" y="429"/>
                    <a:pt x="176" y="429"/>
                  </a:cubicBezTo>
                  <a:cubicBezTo>
                    <a:pt x="178" y="430"/>
                    <a:pt x="179" y="432"/>
                    <a:pt x="181" y="433"/>
                  </a:cubicBezTo>
                  <a:cubicBezTo>
                    <a:pt x="182" y="431"/>
                    <a:pt x="182" y="431"/>
                    <a:pt x="182" y="431"/>
                  </a:cubicBezTo>
                  <a:cubicBezTo>
                    <a:pt x="182" y="431"/>
                    <a:pt x="181" y="430"/>
                    <a:pt x="181" y="430"/>
                  </a:cubicBezTo>
                  <a:cubicBezTo>
                    <a:pt x="331" y="436"/>
                    <a:pt x="331" y="436"/>
                    <a:pt x="331" y="436"/>
                  </a:cubicBezTo>
                  <a:cubicBezTo>
                    <a:pt x="331" y="436"/>
                    <a:pt x="224" y="419"/>
                    <a:pt x="180" y="429"/>
                  </a:cubicBezTo>
                  <a:cubicBezTo>
                    <a:pt x="178" y="427"/>
                    <a:pt x="177" y="425"/>
                    <a:pt x="175" y="424"/>
                  </a:cubicBezTo>
                  <a:cubicBezTo>
                    <a:pt x="174" y="424"/>
                    <a:pt x="174" y="424"/>
                    <a:pt x="174" y="424"/>
                  </a:cubicBezTo>
                  <a:cubicBezTo>
                    <a:pt x="160" y="411"/>
                    <a:pt x="146" y="398"/>
                    <a:pt x="131" y="386"/>
                  </a:cubicBezTo>
                  <a:cubicBezTo>
                    <a:pt x="131" y="386"/>
                    <a:pt x="131" y="386"/>
                    <a:pt x="131" y="386"/>
                  </a:cubicBezTo>
                  <a:cubicBezTo>
                    <a:pt x="139" y="386"/>
                    <a:pt x="155" y="387"/>
                    <a:pt x="175" y="388"/>
                  </a:cubicBezTo>
                  <a:cubicBezTo>
                    <a:pt x="175" y="388"/>
                    <a:pt x="175" y="389"/>
                    <a:pt x="175" y="389"/>
                  </a:cubicBezTo>
                  <a:cubicBezTo>
                    <a:pt x="176" y="388"/>
                    <a:pt x="176" y="388"/>
                    <a:pt x="176" y="388"/>
                  </a:cubicBezTo>
                  <a:cubicBezTo>
                    <a:pt x="181" y="389"/>
                    <a:pt x="185" y="389"/>
                    <a:pt x="190" y="389"/>
                  </a:cubicBezTo>
                  <a:cubicBezTo>
                    <a:pt x="190" y="390"/>
                    <a:pt x="191" y="391"/>
                    <a:pt x="192" y="391"/>
                  </a:cubicBezTo>
                  <a:cubicBezTo>
                    <a:pt x="193" y="390"/>
                    <a:pt x="194" y="390"/>
                    <a:pt x="195" y="389"/>
                  </a:cubicBezTo>
                  <a:cubicBezTo>
                    <a:pt x="203" y="390"/>
                    <a:pt x="212" y="390"/>
                    <a:pt x="220" y="391"/>
                  </a:cubicBezTo>
                  <a:cubicBezTo>
                    <a:pt x="224" y="392"/>
                    <a:pt x="228" y="393"/>
                    <a:pt x="232" y="395"/>
                  </a:cubicBezTo>
                  <a:cubicBezTo>
                    <a:pt x="233" y="393"/>
                    <a:pt x="233" y="393"/>
                    <a:pt x="233" y="393"/>
                  </a:cubicBezTo>
                  <a:cubicBezTo>
                    <a:pt x="232" y="392"/>
                    <a:pt x="231" y="392"/>
                    <a:pt x="229" y="391"/>
                  </a:cubicBezTo>
                  <a:cubicBezTo>
                    <a:pt x="282" y="394"/>
                    <a:pt x="341" y="396"/>
                    <a:pt x="373" y="396"/>
                  </a:cubicBezTo>
                  <a:cubicBezTo>
                    <a:pt x="386" y="397"/>
                    <a:pt x="398" y="397"/>
                    <a:pt x="408" y="398"/>
                  </a:cubicBezTo>
                  <a:cubicBezTo>
                    <a:pt x="417" y="399"/>
                    <a:pt x="425" y="401"/>
                    <a:pt x="434" y="403"/>
                  </a:cubicBezTo>
                  <a:cubicBezTo>
                    <a:pt x="433" y="403"/>
                    <a:pt x="433" y="403"/>
                    <a:pt x="432" y="403"/>
                  </a:cubicBezTo>
                  <a:cubicBezTo>
                    <a:pt x="432" y="405"/>
                    <a:pt x="432" y="405"/>
                    <a:pt x="432" y="405"/>
                  </a:cubicBezTo>
                  <a:cubicBezTo>
                    <a:pt x="429" y="405"/>
                    <a:pt x="426" y="404"/>
                    <a:pt x="423" y="404"/>
                  </a:cubicBezTo>
                  <a:cubicBezTo>
                    <a:pt x="422" y="404"/>
                    <a:pt x="421" y="404"/>
                    <a:pt x="420" y="404"/>
                  </a:cubicBezTo>
                  <a:cubicBezTo>
                    <a:pt x="411" y="403"/>
                    <a:pt x="402" y="402"/>
                    <a:pt x="393" y="402"/>
                  </a:cubicBezTo>
                  <a:cubicBezTo>
                    <a:pt x="393" y="402"/>
                    <a:pt x="393" y="402"/>
                    <a:pt x="393" y="402"/>
                  </a:cubicBezTo>
                  <a:cubicBezTo>
                    <a:pt x="369" y="399"/>
                    <a:pt x="346" y="397"/>
                    <a:pt x="322" y="395"/>
                  </a:cubicBezTo>
                  <a:cubicBezTo>
                    <a:pt x="322" y="398"/>
                    <a:pt x="322" y="398"/>
                    <a:pt x="322" y="398"/>
                  </a:cubicBezTo>
                  <a:cubicBezTo>
                    <a:pt x="333" y="399"/>
                    <a:pt x="343" y="399"/>
                    <a:pt x="354" y="400"/>
                  </a:cubicBezTo>
                  <a:cubicBezTo>
                    <a:pt x="354" y="402"/>
                    <a:pt x="354" y="402"/>
                    <a:pt x="354" y="402"/>
                  </a:cubicBezTo>
                  <a:cubicBezTo>
                    <a:pt x="354" y="402"/>
                    <a:pt x="355" y="403"/>
                    <a:pt x="355" y="403"/>
                  </a:cubicBezTo>
                  <a:cubicBezTo>
                    <a:pt x="355" y="403"/>
                    <a:pt x="354" y="403"/>
                    <a:pt x="354" y="403"/>
                  </a:cubicBezTo>
                  <a:cubicBezTo>
                    <a:pt x="354" y="405"/>
                    <a:pt x="354" y="405"/>
                    <a:pt x="354" y="405"/>
                  </a:cubicBezTo>
                  <a:cubicBezTo>
                    <a:pt x="354" y="405"/>
                    <a:pt x="354" y="405"/>
                    <a:pt x="354" y="405"/>
                  </a:cubicBezTo>
                  <a:cubicBezTo>
                    <a:pt x="354" y="405"/>
                    <a:pt x="354" y="405"/>
                    <a:pt x="354" y="405"/>
                  </a:cubicBezTo>
                  <a:cubicBezTo>
                    <a:pt x="354" y="405"/>
                    <a:pt x="354" y="405"/>
                    <a:pt x="354" y="405"/>
                  </a:cubicBezTo>
                  <a:cubicBezTo>
                    <a:pt x="357" y="405"/>
                    <a:pt x="360" y="405"/>
                    <a:pt x="363" y="405"/>
                  </a:cubicBezTo>
                  <a:cubicBezTo>
                    <a:pt x="364" y="405"/>
                    <a:pt x="365" y="405"/>
                    <a:pt x="366" y="405"/>
                  </a:cubicBezTo>
                  <a:cubicBezTo>
                    <a:pt x="376" y="408"/>
                    <a:pt x="387" y="410"/>
                    <a:pt x="397" y="411"/>
                  </a:cubicBezTo>
                  <a:cubicBezTo>
                    <a:pt x="397" y="413"/>
                    <a:pt x="397" y="413"/>
                    <a:pt x="397" y="413"/>
                  </a:cubicBezTo>
                  <a:cubicBezTo>
                    <a:pt x="398" y="413"/>
                    <a:pt x="399" y="414"/>
                    <a:pt x="400" y="414"/>
                  </a:cubicBezTo>
                  <a:cubicBezTo>
                    <a:pt x="327" y="407"/>
                    <a:pt x="213" y="398"/>
                    <a:pt x="198" y="409"/>
                  </a:cubicBezTo>
                  <a:cubicBezTo>
                    <a:pt x="198" y="409"/>
                    <a:pt x="331" y="410"/>
                    <a:pt x="411" y="420"/>
                  </a:cubicBezTo>
                  <a:cubicBezTo>
                    <a:pt x="407" y="420"/>
                    <a:pt x="403" y="420"/>
                    <a:pt x="399" y="421"/>
                  </a:cubicBezTo>
                  <a:cubicBezTo>
                    <a:pt x="394" y="421"/>
                    <a:pt x="388" y="421"/>
                    <a:pt x="383" y="421"/>
                  </a:cubicBezTo>
                  <a:cubicBezTo>
                    <a:pt x="378" y="421"/>
                    <a:pt x="372" y="421"/>
                    <a:pt x="368" y="421"/>
                  </a:cubicBezTo>
                  <a:cubicBezTo>
                    <a:pt x="360" y="421"/>
                    <a:pt x="353" y="421"/>
                    <a:pt x="348" y="421"/>
                  </a:cubicBezTo>
                  <a:cubicBezTo>
                    <a:pt x="348" y="423"/>
                    <a:pt x="348" y="423"/>
                    <a:pt x="348" y="423"/>
                  </a:cubicBezTo>
                  <a:cubicBezTo>
                    <a:pt x="353" y="423"/>
                    <a:pt x="360" y="423"/>
                    <a:pt x="368" y="423"/>
                  </a:cubicBezTo>
                  <a:cubicBezTo>
                    <a:pt x="371" y="423"/>
                    <a:pt x="376" y="423"/>
                    <a:pt x="380" y="423"/>
                  </a:cubicBezTo>
                  <a:cubicBezTo>
                    <a:pt x="365" y="426"/>
                    <a:pt x="351" y="429"/>
                    <a:pt x="342" y="431"/>
                  </a:cubicBezTo>
                  <a:cubicBezTo>
                    <a:pt x="343" y="433"/>
                    <a:pt x="343" y="433"/>
                    <a:pt x="343" y="433"/>
                  </a:cubicBezTo>
                  <a:cubicBezTo>
                    <a:pt x="355" y="431"/>
                    <a:pt x="377" y="426"/>
                    <a:pt x="399" y="423"/>
                  </a:cubicBezTo>
                  <a:cubicBezTo>
                    <a:pt x="410" y="423"/>
                    <a:pt x="421" y="424"/>
                    <a:pt x="431" y="424"/>
                  </a:cubicBezTo>
                  <a:cubicBezTo>
                    <a:pt x="432" y="424"/>
                    <a:pt x="433" y="424"/>
                    <a:pt x="435" y="425"/>
                  </a:cubicBezTo>
                  <a:cubicBezTo>
                    <a:pt x="439" y="426"/>
                    <a:pt x="444" y="429"/>
                    <a:pt x="448" y="431"/>
                  </a:cubicBezTo>
                  <a:cubicBezTo>
                    <a:pt x="447" y="434"/>
                    <a:pt x="447" y="438"/>
                    <a:pt x="448" y="442"/>
                  </a:cubicBezTo>
                  <a:cubicBezTo>
                    <a:pt x="445" y="442"/>
                    <a:pt x="442" y="442"/>
                    <a:pt x="439" y="442"/>
                  </a:cubicBezTo>
                  <a:cubicBezTo>
                    <a:pt x="438" y="442"/>
                    <a:pt x="437" y="442"/>
                    <a:pt x="436" y="442"/>
                  </a:cubicBezTo>
                  <a:cubicBezTo>
                    <a:pt x="437" y="442"/>
                    <a:pt x="437" y="442"/>
                    <a:pt x="437" y="442"/>
                  </a:cubicBezTo>
                  <a:cubicBezTo>
                    <a:pt x="434" y="441"/>
                    <a:pt x="434" y="441"/>
                    <a:pt x="434" y="441"/>
                  </a:cubicBezTo>
                  <a:cubicBezTo>
                    <a:pt x="430" y="439"/>
                    <a:pt x="426" y="438"/>
                    <a:pt x="422" y="436"/>
                  </a:cubicBezTo>
                  <a:cubicBezTo>
                    <a:pt x="421" y="439"/>
                    <a:pt x="421" y="439"/>
                    <a:pt x="421" y="439"/>
                  </a:cubicBezTo>
                  <a:cubicBezTo>
                    <a:pt x="424" y="440"/>
                    <a:pt x="427" y="441"/>
                    <a:pt x="430" y="442"/>
                  </a:cubicBezTo>
                  <a:cubicBezTo>
                    <a:pt x="429" y="442"/>
                    <a:pt x="427" y="442"/>
                    <a:pt x="425" y="442"/>
                  </a:cubicBezTo>
                  <a:cubicBezTo>
                    <a:pt x="408" y="437"/>
                    <a:pt x="391" y="434"/>
                    <a:pt x="379" y="434"/>
                  </a:cubicBezTo>
                  <a:cubicBezTo>
                    <a:pt x="376" y="434"/>
                    <a:pt x="374" y="434"/>
                    <a:pt x="372" y="434"/>
                  </a:cubicBezTo>
                  <a:cubicBezTo>
                    <a:pt x="372" y="436"/>
                    <a:pt x="372" y="436"/>
                    <a:pt x="372" y="436"/>
                  </a:cubicBezTo>
                  <a:cubicBezTo>
                    <a:pt x="388" y="441"/>
                    <a:pt x="406" y="443"/>
                    <a:pt x="423" y="444"/>
                  </a:cubicBezTo>
                  <a:cubicBezTo>
                    <a:pt x="421" y="445"/>
                    <a:pt x="419" y="445"/>
                    <a:pt x="416" y="446"/>
                  </a:cubicBezTo>
                  <a:cubicBezTo>
                    <a:pt x="413" y="446"/>
                    <a:pt x="410" y="446"/>
                    <a:pt x="407" y="447"/>
                  </a:cubicBezTo>
                  <a:cubicBezTo>
                    <a:pt x="406" y="447"/>
                    <a:pt x="406" y="447"/>
                    <a:pt x="405" y="447"/>
                  </a:cubicBezTo>
                  <a:cubicBezTo>
                    <a:pt x="402" y="447"/>
                    <a:pt x="399" y="447"/>
                    <a:pt x="397" y="447"/>
                  </a:cubicBezTo>
                  <a:cubicBezTo>
                    <a:pt x="396" y="447"/>
                    <a:pt x="396" y="447"/>
                    <a:pt x="396" y="447"/>
                  </a:cubicBezTo>
                  <a:cubicBezTo>
                    <a:pt x="391" y="446"/>
                    <a:pt x="387" y="445"/>
                    <a:pt x="383" y="444"/>
                  </a:cubicBezTo>
                  <a:cubicBezTo>
                    <a:pt x="382" y="446"/>
                    <a:pt x="382" y="446"/>
                    <a:pt x="382" y="446"/>
                  </a:cubicBezTo>
                  <a:cubicBezTo>
                    <a:pt x="387" y="449"/>
                    <a:pt x="393" y="451"/>
                    <a:pt x="399" y="453"/>
                  </a:cubicBezTo>
                  <a:cubicBezTo>
                    <a:pt x="371" y="450"/>
                    <a:pt x="371" y="450"/>
                    <a:pt x="371" y="450"/>
                  </a:cubicBezTo>
                  <a:cubicBezTo>
                    <a:pt x="371" y="450"/>
                    <a:pt x="397" y="459"/>
                    <a:pt x="420" y="459"/>
                  </a:cubicBezTo>
                  <a:cubicBezTo>
                    <a:pt x="420" y="460"/>
                    <a:pt x="420" y="460"/>
                    <a:pt x="421" y="460"/>
                  </a:cubicBezTo>
                  <a:cubicBezTo>
                    <a:pt x="420" y="461"/>
                    <a:pt x="420" y="461"/>
                    <a:pt x="420" y="461"/>
                  </a:cubicBezTo>
                  <a:cubicBezTo>
                    <a:pt x="420" y="461"/>
                    <a:pt x="421" y="461"/>
                    <a:pt x="421" y="461"/>
                  </a:cubicBezTo>
                  <a:cubicBezTo>
                    <a:pt x="413" y="461"/>
                    <a:pt x="406" y="461"/>
                    <a:pt x="399" y="460"/>
                  </a:cubicBezTo>
                  <a:cubicBezTo>
                    <a:pt x="398" y="458"/>
                    <a:pt x="398" y="458"/>
                    <a:pt x="398" y="458"/>
                  </a:cubicBezTo>
                  <a:cubicBezTo>
                    <a:pt x="382" y="457"/>
                    <a:pt x="365" y="456"/>
                    <a:pt x="349" y="456"/>
                  </a:cubicBezTo>
                  <a:cubicBezTo>
                    <a:pt x="340" y="456"/>
                    <a:pt x="332" y="456"/>
                    <a:pt x="323" y="457"/>
                  </a:cubicBezTo>
                  <a:cubicBezTo>
                    <a:pt x="317" y="456"/>
                    <a:pt x="311" y="455"/>
                    <a:pt x="304" y="455"/>
                  </a:cubicBezTo>
                  <a:cubicBezTo>
                    <a:pt x="253" y="450"/>
                    <a:pt x="214" y="451"/>
                    <a:pt x="186" y="454"/>
                  </a:cubicBezTo>
                  <a:cubicBezTo>
                    <a:pt x="183" y="451"/>
                    <a:pt x="180" y="449"/>
                    <a:pt x="180" y="449"/>
                  </a:cubicBezTo>
                  <a:cubicBezTo>
                    <a:pt x="180" y="449"/>
                    <a:pt x="181" y="451"/>
                    <a:pt x="183" y="455"/>
                  </a:cubicBezTo>
                  <a:cubicBezTo>
                    <a:pt x="178" y="455"/>
                    <a:pt x="174" y="456"/>
                    <a:pt x="169" y="456"/>
                  </a:cubicBezTo>
                  <a:cubicBezTo>
                    <a:pt x="169" y="455"/>
                    <a:pt x="168" y="454"/>
                    <a:pt x="167" y="453"/>
                  </a:cubicBezTo>
                  <a:cubicBezTo>
                    <a:pt x="165" y="450"/>
                    <a:pt x="161" y="445"/>
                    <a:pt x="157" y="441"/>
                  </a:cubicBezTo>
                  <a:cubicBezTo>
                    <a:pt x="158" y="442"/>
                    <a:pt x="159" y="443"/>
                    <a:pt x="160" y="443"/>
                  </a:cubicBezTo>
                  <a:cubicBezTo>
                    <a:pt x="162" y="441"/>
                    <a:pt x="162" y="441"/>
                    <a:pt x="162" y="441"/>
                  </a:cubicBezTo>
                  <a:cubicBezTo>
                    <a:pt x="157" y="437"/>
                    <a:pt x="149" y="430"/>
                    <a:pt x="139" y="422"/>
                  </a:cubicBezTo>
                  <a:cubicBezTo>
                    <a:pt x="135" y="418"/>
                    <a:pt x="131" y="414"/>
                    <a:pt x="127" y="410"/>
                  </a:cubicBezTo>
                  <a:cubicBezTo>
                    <a:pt x="119" y="403"/>
                    <a:pt x="110" y="396"/>
                    <a:pt x="102" y="389"/>
                  </a:cubicBezTo>
                  <a:cubicBezTo>
                    <a:pt x="99" y="386"/>
                    <a:pt x="96" y="383"/>
                    <a:pt x="93" y="380"/>
                  </a:cubicBezTo>
                  <a:cubicBezTo>
                    <a:pt x="92" y="381"/>
                    <a:pt x="92" y="381"/>
                    <a:pt x="92" y="381"/>
                  </a:cubicBezTo>
                  <a:cubicBezTo>
                    <a:pt x="80" y="372"/>
                    <a:pt x="69" y="364"/>
                    <a:pt x="60" y="360"/>
                  </a:cubicBezTo>
                  <a:cubicBezTo>
                    <a:pt x="58" y="359"/>
                    <a:pt x="55" y="358"/>
                    <a:pt x="53" y="357"/>
                  </a:cubicBezTo>
                  <a:cubicBezTo>
                    <a:pt x="53" y="357"/>
                    <a:pt x="53" y="356"/>
                    <a:pt x="52" y="356"/>
                  </a:cubicBezTo>
                  <a:cubicBezTo>
                    <a:pt x="52" y="352"/>
                    <a:pt x="52" y="349"/>
                    <a:pt x="51" y="346"/>
                  </a:cubicBezTo>
                  <a:cubicBezTo>
                    <a:pt x="52" y="344"/>
                    <a:pt x="53" y="342"/>
                    <a:pt x="54" y="340"/>
                  </a:cubicBezTo>
                  <a:cubicBezTo>
                    <a:pt x="55" y="340"/>
                    <a:pt x="55" y="340"/>
                    <a:pt x="55" y="340"/>
                  </a:cubicBezTo>
                  <a:cubicBezTo>
                    <a:pt x="55" y="339"/>
                    <a:pt x="54" y="338"/>
                    <a:pt x="54" y="338"/>
                  </a:cubicBezTo>
                  <a:cubicBezTo>
                    <a:pt x="54" y="337"/>
                    <a:pt x="55" y="337"/>
                    <a:pt x="55" y="336"/>
                  </a:cubicBezTo>
                  <a:cubicBezTo>
                    <a:pt x="69" y="343"/>
                    <a:pt x="84" y="355"/>
                    <a:pt x="98" y="368"/>
                  </a:cubicBezTo>
                  <a:cubicBezTo>
                    <a:pt x="114" y="383"/>
                    <a:pt x="129" y="398"/>
                    <a:pt x="142" y="410"/>
                  </a:cubicBezTo>
                  <a:cubicBezTo>
                    <a:pt x="144" y="408"/>
                    <a:pt x="144" y="408"/>
                    <a:pt x="144" y="408"/>
                  </a:cubicBezTo>
                  <a:cubicBezTo>
                    <a:pt x="131" y="396"/>
                    <a:pt x="116" y="381"/>
                    <a:pt x="100" y="366"/>
                  </a:cubicBezTo>
                  <a:cubicBezTo>
                    <a:pt x="85" y="353"/>
                    <a:pt x="70" y="341"/>
                    <a:pt x="55" y="333"/>
                  </a:cubicBezTo>
                  <a:cubicBezTo>
                    <a:pt x="55" y="332"/>
                    <a:pt x="55" y="331"/>
                    <a:pt x="55" y="330"/>
                  </a:cubicBezTo>
                  <a:cubicBezTo>
                    <a:pt x="55" y="325"/>
                    <a:pt x="54" y="320"/>
                    <a:pt x="53" y="315"/>
                  </a:cubicBezTo>
                  <a:cubicBezTo>
                    <a:pt x="50" y="316"/>
                    <a:pt x="50" y="316"/>
                    <a:pt x="50" y="316"/>
                  </a:cubicBezTo>
                  <a:cubicBezTo>
                    <a:pt x="50" y="321"/>
                    <a:pt x="50" y="326"/>
                    <a:pt x="50" y="331"/>
                  </a:cubicBezTo>
                  <a:cubicBezTo>
                    <a:pt x="50" y="331"/>
                    <a:pt x="50" y="331"/>
                    <a:pt x="50" y="331"/>
                  </a:cubicBezTo>
                  <a:cubicBezTo>
                    <a:pt x="48" y="324"/>
                    <a:pt x="48" y="315"/>
                    <a:pt x="47" y="311"/>
                  </a:cubicBezTo>
                  <a:close/>
                  <a:moveTo>
                    <a:pt x="382" y="436"/>
                  </a:moveTo>
                  <a:cubicBezTo>
                    <a:pt x="390" y="437"/>
                    <a:pt x="400" y="438"/>
                    <a:pt x="411" y="441"/>
                  </a:cubicBezTo>
                  <a:cubicBezTo>
                    <a:pt x="401" y="440"/>
                    <a:pt x="391" y="438"/>
                    <a:pt x="382" y="436"/>
                  </a:cubicBezTo>
                  <a:close/>
                  <a:moveTo>
                    <a:pt x="38" y="293"/>
                  </a:moveTo>
                  <a:cubicBezTo>
                    <a:pt x="33" y="288"/>
                    <a:pt x="28" y="283"/>
                    <a:pt x="24" y="278"/>
                  </a:cubicBezTo>
                  <a:cubicBezTo>
                    <a:pt x="24" y="278"/>
                    <a:pt x="24" y="278"/>
                    <a:pt x="24" y="278"/>
                  </a:cubicBezTo>
                  <a:cubicBezTo>
                    <a:pt x="25" y="277"/>
                    <a:pt x="25" y="277"/>
                    <a:pt x="26" y="276"/>
                  </a:cubicBezTo>
                  <a:cubicBezTo>
                    <a:pt x="26" y="276"/>
                    <a:pt x="27" y="276"/>
                    <a:pt x="27" y="276"/>
                  </a:cubicBezTo>
                  <a:cubicBezTo>
                    <a:pt x="29" y="277"/>
                    <a:pt x="31" y="278"/>
                    <a:pt x="32" y="279"/>
                  </a:cubicBezTo>
                  <a:cubicBezTo>
                    <a:pt x="33" y="280"/>
                    <a:pt x="33" y="281"/>
                    <a:pt x="34" y="282"/>
                  </a:cubicBezTo>
                  <a:cubicBezTo>
                    <a:pt x="34" y="282"/>
                    <a:pt x="34" y="282"/>
                    <a:pt x="34" y="282"/>
                  </a:cubicBezTo>
                  <a:cubicBezTo>
                    <a:pt x="33" y="282"/>
                    <a:pt x="33" y="283"/>
                    <a:pt x="32" y="283"/>
                  </a:cubicBezTo>
                  <a:cubicBezTo>
                    <a:pt x="34" y="285"/>
                    <a:pt x="34" y="285"/>
                    <a:pt x="34" y="285"/>
                  </a:cubicBezTo>
                  <a:cubicBezTo>
                    <a:pt x="34" y="284"/>
                    <a:pt x="35" y="284"/>
                    <a:pt x="35" y="284"/>
                  </a:cubicBezTo>
                  <a:cubicBezTo>
                    <a:pt x="35" y="284"/>
                    <a:pt x="35" y="284"/>
                    <a:pt x="36" y="284"/>
                  </a:cubicBezTo>
                  <a:cubicBezTo>
                    <a:pt x="37" y="284"/>
                    <a:pt x="39" y="285"/>
                    <a:pt x="42" y="286"/>
                  </a:cubicBezTo>
                  <a:cubicBezTo>
                    <a:pt x="42" y="286"/>
                    <a:pt x="42" y="286"/>
                    <a:pt x="42" y="287"/>
                  </a:cubicBezTo>
                  <a:cubicBezTo>
                    <a:pt x="43" y="289"/>
                    <a:pt x="44" y="290"/>
                    <a:pt x="45" y="292"/>
                  </a:cubicBezTo>
                  <a:cubicBezTo>
                    <a:pt x="46" y="291"/>
                    <a:pt x="46" y="291"/>
                    <a:pt x="46" y="291"/>
                  </a:cubicBezTo>
                  <a:cubicBezTo>
                    <a:pt x="48" y="293"/>
                    <a:pt x="49" y="295"/>
                    <a:pt x="51" y="297"/>
                  </a:cubicBezTo>
                  <a:cubicBezTo>
                    <a:pt x="51" y="297"/>
                    <a:pt x="51" y="298"/>
                    <a:pt x="50" y="298"/>
                  </a:cubicBezTo>
                  <a:cubicBezTo>
                    <a:pt x="50" y="299"/>
                    <a:pt x="50" y="299"/>
                    <a:pt x="50" y="299"/>
                  </a:cubicBezTo>
                  <a:cubicBezTo>
                    <a:pt x="46" y="297"/>
                    <a:pt x="42" y="295"/>
                    <a:pt x="38" y="293"/>
                  </a:cubicBezTo>
                  <a:close/>
                  <a:moveTo>
                    <a:pt x="60" y="279"/>
                  </a:moveTo>
                  <a:cubicBezTo>
                    <a:pt x="60" y="279"/>
                    <a:pt x="60" y="279"/>
                    <a:pt x="60" y="279"/>
                  </a:cubicBezTo>
                  <a:cubicBezTo>
                    <a:pt x="57" y="278"/>
                    <a:pt x="54" y="276"/>
                    <a:pt x="51" y="275"/>
                  </a:cubicBezTo>
                  <a:cubicBezTo>
                    <a:pt x="52" y="275"/>
                    <a:pt x="52" y="275"/>
                    <a:pt x="53" y="275"/>
                  </a:cubicBezTo>
                  <a:cubicBezTo>
                    <a:pt x="53" y="275"/>
                    <a:pt x="53" y="275"/>
                    <a:pt x="53" y="275"/>
                  </a:cubicBezTo>
                  <a:cubicBezTo>
                    <a:pt x="56" y="276"/>
                    <a:pt x="58" y="278"/>
                    <a:pt x="60" y="279"/>
                  </a:cubicBezTo>
                  <a:close/>
                  <a:moveTo>
                    <a:pt x="91" y="284"/>
                  </a:moveTo>
                  <a:cubicBezTo>
                    <a:pt x="105" y="292"/>
                    <a:pt x="120" y="303"/>
                    <a:pt x="134" y="316"/>
                  </a:cubicBezTo>
                  <a:cubicBezTo>
                    <a:pt x="152" y="332"/>
                    <a:pt x="169" y="350"/>
                    <a:pt x="183" y="364"/>
                  </a:cubicBezTo>
                  <a:cubicBezTo>
                    <a:pt x="182" y="364"/>
                    <a:pt x="180" y="364"/>
                    <a:pt x="179" y="364"/>
                  </a:cubicBezTo>
                  <a:cubicBezTo>
                    <a:pt x="179" y="364"/>
                    <a:pt x="181" y="364"/>
                    <a:pt x="183" y="365"/>
                  </a:cubicBezTo>
                  <a:cubicBezTo>
                    <a:pt x="186" y="367"/>
                    <a:pt x="188" y="370"/>
                    <a:pt x="191" y="372"/>
                  </a:cubicBezTo>
                  <a:cubicBezTo>
                    <a:pt x="191" y="371"/>
                    <a:pt x="191" y="371"/>
                    <a:pt x="191" y="371"/>
                  </a:cubicBezTo>
                  <a:cubicBezTo>
                    <a:pt x="190" y="373"/>
                    <a:pt x="191" y="377"/>
                    <a:pt x="195" y="377"/>
                  </a:cubicBezTo>
                  <a:cubicBezTo>
                    <a:pt x="195" y="377"/>
                    <a:pt x="196" y="377"/>
                    <a:pt x="196" y="377"/>
                  </a:cubicBezTo>
                  <a:cubicBezTo>
                    <a:pt x="196" y="377"/>
                    <a:pt x="196" y="377"/>
                    <a:pt x="196" y="377"/>
                  </a:cubicBezTo>
                  <a:cubicBezTo>
                    <a:pt x="189" y="377"/>
                    <a:pt x="182" y="377"/>
                    <a:pt x="174" y="377"/>
                  </a:cubicBezTo>
                  <a:cubicBezTo>
                    <a:pt x="174" y="377"/>
                    <a:pt x="174" y="376"/>
                    <a:pt x="173" y="376"/>
                  </a:cubicBezTo>
                  <a:cubicBezTo>
                    <a:pt x="174" y="376"/>
                    <a:pt x="174" y="376"/>
                    <a:pt x="174" y="376"/>
                  </a:cubicBezTo>
                  <a:cubicBezTo>
                    <a:pt x="174" y="376"/>
                    <a:pt x="174" y="376"/>
                    <a:pt x="175" y="377"/>
                  </a:cubicBezTo>
                  <a:cubicBezTo>
                    <a:pt x="175" y="376"/>
                    <a:pt x="175" y="376"/>
                    <a:pt x="175" y="376"/>
                  </a:cubicBezTo>
                  <a:cubicBezTo>
                    <a:pt x="177" y="377"/>
                    <a:pt x="178" y="377"/>
                    <a:pt x="180" y="377"/>
                  </a:cubicBezTo>
                  <a:cubicBezTo>
                    <a:pt x="182" y="377"/>
                    <a:pt x="183" y="377"/>
                    <a:pt x="184" y="376"/>
                  </a:cubicBezTo>
                  <a:cubicBezTo>
                    <a:pt x="186" y="376"/>
                    <a:pt x="186" y="376"/>
                    <a:pt x="186" y="376"/>
                  </a:cubicBezTo>
                  <a:cubicBezTo>
                    <a:pt x="185" y="374"/>
                    <a:pt x="185" y="374"/>
                    <a:pt x="185" y="374"/>
                  </a:cubicBezTo>
                  <a:cubicBezTo>
                    <a:pt x="182" y="371"/>
                    <a:pt x="180" y="369"/>
                    <a:pt x="177" y="366"/>
                  </a:cubicBezTo>
                  <a:cubicBezTo>
                    <a:pt x="179" y="365"/>
                    <a:pt x="180" y="362"/>
                    <a:pt x="178" y="361"/>
                  </a:cubicBezTo>
                  <a:cubicBezTo>
                    <a:pt x="173" y="357"/>
                    <a:pt x="167" y="354"/>
                    <a:pt x="162" y="350"/>
                  </a:cubicBezTo>
                  <a:cubicBezTo>
                    <a:pt x="154" y="344"/>
                    <a:pt x="147" y="338"/>
                    <a:pt x="139" y="332"/>
                  </a:cubicBezTo>
                  <a:cubicBezTo>
                    <a:pt x="139" y="332"/>
                    <a:pt x="139" y="332"/>
                    <a:pt x="139" y="332"/>
                  </a:cubicBezTo>
                  <a:cubicBezTo>
                    <a:pt x="125" y="318"/>
                    <a:pt x="108" y="300"/>
                    <a:pt x="91" y="284"/>
                  </a:cubicBezTo>
                  <a:close/>
                  <a:moveTo>
                    <a:pt x="83" y="277"/>
                  </a:moveTo>
                  <a:cubicBezTo>
                    <a:pt x="68" y="265"/>
                    <a:pt x="52" y="254"/>
                    <a:pt x="35" y="249"/>
                  </a:cubicBezTo>
                  <a:cubicBezTo>
                    <a:pt x="37" y="248"/>
                    <a:pt x="37" y="248"/>
                    <a:pt x="37" y="248"/>
                  </a:cubicBezTo>
                  <a:cubicBezTo>
                    <a:pt x="37" y="244"/>
                    <a:pt x="36" y="240"/>
                    <a:pt x="35" y="236"/>
                  </a:cubicBezTo>
                  <a:cubicBezTo>
                    <a:pt x="64" y="254"/>
                    <a:pt x="91" y="276"/>
                    <a:pt x="118" y="299"/>
                  </a:cubicBezTo>
                  <a:cubicBezTo>
                    <a:pt x="106" y="290"/>
                    <a:pt x="95" y="282"/>
                    <a:pt x="83" y="277"/>
                  </a:cubicBezTo>
                  <a:close/>
                  <a:moveTo>
                    <a:pt x="32" y="207"/>
                  </a:moveTo>
                  <a:cubicBezTo>
                    <a:pt x="36" y="210"/>
                    <a:pt x="40" y="213"/>
                    <a:pt x="45" y="216"/>
                  </a:cubicBezTo>
                  <a:cubicBezTo>
                    <a:pt x="92" y="254"/>
                    <a:pt x="148" y="294"/>
                    <a:pt x="192" y="335"/>
                  </a:cubicBezTo>
                  <a:cubicBezTo>
                    <a:pt x="192" y="338"/>
                    <a:pt x="191" y="342"/>
                    <a:pt x="190" y="345"/>
                  </a:cubicBezTo>
                  <a:cubicBezTo>
                    <a:pt x="143" y="305"/>
                    <a:pt x="98" y="265"/>
                    <a:pt x="44" y="234"/>
                  </a:cubicBezTo>
                  <a:cubicBezTo>
                    <a:pt x="43" y="237"/>
                    <a:pt x="43" y="237"/>
                    <a:pt x="43" y="237"/>
                  </a:cubicBezTo>
                  <a:cubicBezTo>
                    <a:pt x="97" y="267"/>
                    <a:pt x="142" y="307"/>
                    <a:pt x="189" y="347"/>
                  </a:cubicBezTo>
                  <a:cubicBezTo>
                    <a:pt x="189" y="349"/>
                    <a:pt x="188" y="351"/>
                    <a:pt x="188" y="352"/>
                  </a:cubicBezTo>
                  <a:cubicBezTo>
                    <a:pt x="187" y="354"/>
                    <a:pt x="190" y="356"/>
                    <a:pt x="191" y="354"/>
                  </a:cubicBezTo>
                  <a:cubicBezTo>
                    <a:pt x="195" y="344"/>
                    <a:pt x="197" y="334"/>
                    <a:pt x="200" y="323"/>
                  </a:cubicBezTo>
                  <a:cubicBezTo>
                    <a:pt x="232" y="324"/>
                    <a:pt x="356" y="324"/>
                    <a:pt x="420" y="327"/>
                  </a:cubicBezTo>
                  <a:cubicBezTo>
                    <a:pt x="421" y="328"/>
                    <a:pt x="421" y="328"/>
                    <a:pt x="421" y="328"/>
                  </a:cubicBezTo>
                  <a:cubicBezTo>
                    <a:pt x="425" y="333"/>
                    <a:pt x="429" y="337"/>
                    <a:pt x="434" y="341"/>
                  </a:cubicBezTo>
                  <a:cubicBezTo>
                    <a:pt x="398" y="340"/>
                    <a:pt x="251" y="336"/>
                    <a:pt x="200" y="344"/>
                  </a:cubicBezTo>
                  <a:cubicBezTo>
                    <a:pt x="438" y="344"/>
                    <a:pt x="438" y="344"/>
                    <a:pt x="438" y="344"/>
                  </a:cubicBezTo>
                  <a:cubicBezTo>
                    <a:pt x="445" y="351"/>
                    <a:pt x="454" y="357"/>
                    <a:pt x="462" y="363"/>
                  </a:cubicBezTo>
                  <a:cubicBezTo>
                    <a:pt x="452" y="358"/>
                    <a:pt x="442" y="352"/>
                    <a:pt x="433" y="345"/>
                  </a:cubicBezTo>
                  <a:cubicBezTo>
                    <a:pt x="433" y="345"/>
                    <a:pt x="433" y="345"/>
                    <a:pt x="433" y="345"/>
                  </a:cubicBezTo>
                  <a:cubicBezTo>
                    <a:pt x="431" y="348"/>
                    <a:pt x="431" y="348"/>
                    <a:pt x="431" y="348"/>
                  </a:cubicBezTo>
                  <a:cubicBezTo>
                    <a:pt x="431" y="348"/>
                    <a:pt x="431" y="348"/>
                    <a:pt x="431" y="348"/>
                  </a:cubicBezTo>
                  <a:cubicBezTo>
                    <a:pt x="431" y="348"/>
                    <a:pt x="431" y="348"/>
                    <a:pt x="431" y="348"/>
                  </a:cubicBezTo>
                  <a:cubicBezTo>
                    <a:pt x="444" y="356"/>
                    <a:pt x="457" y="366"/>
                    <a:pt x="471" y="373"/>
                  </a:cubicBezTo>
                  <a:cubicBezTo>
                    <a:pt x="471" y="374"/>
                    <a:pt x="471" y="374"/>
                    <a:pt x="471" y="375"/>
                  </a:cubicBezTo>
                  <a:cubicBezTo>
                    <a:pt x="446" y="372"/>
                    <a:pt x="349" y="368"/>
                    <a:pt x="274" y="367"/>
                  </a:cubicBezTo>
                  <a:cubicBezTo>
                    <a:pt x="273" y="366"/>
                    <a:pt x="272" y="365"/>
                    <a:pt x="271" y="365"/>
                  </a:cubicBezTo>
                  <a:cubicBezTo>
                    <a:pt x="263" y="365"/>
                    <a:pt x="256" y="365"/>
                    <a:pt x="248" y="366"/>
                  </a:cubicBezTo>
                  <a:cubicBezTo>
                    <a:pt x="223" y="365"/>
                    <a:pt x="203" y="365"/>
                    <a:pt x="191" y="365"/>
                  </a:cubicBezTo>
                  <a:cubicBezTo>
                    <a:pt x="201" y="365"/>
                    <a:pt x="217" y="366"/>
                    <a:pt x="236" y="367"/>
                  </a:cubicBezTo>
                  <a:cubicBezTo>
                    <a:pt x="232" y="368"/>
                    <a:pt x="227" y="369"/>
                    <a:pt x="223" y="370"/>
                  </a:cubicBezTo>
                  <a:cubicBezTo>
                    <a:pt x="223" y="370"/>
                    <a:pt x="223" y="370"/>
                    <a:pt x="223" y="370"/>
                  </a:cubicBezTo>
                  <a:cubicBezTo>
                    <a:pt x="213" y="370"/>
                    <a:pt x="204" y="370"/>
                    <a:pt x="194" y="370"/>
                  </a:cubicBezTo>
                  <a:cubicBezTo>
                    <a:pt x="193" y="370"/>
                    <a:pt x="193" y="370"/>
                    <a:pt x="192" y="370"/>
                  </a:cubicBezTo>
                  <a:cubicBezTo>
                    <a:pt x="193" y="370"/>
                    <a:pt x="193" y="370"/>
                    <a:pt x="193" y="370"/>
                  </a:cubicBezTo>
                  <a:cubicBezTo>
                    <a:pt x="191" y="368"/>
                    <a:pt x="189" y="366"/>
                    <a:pt x="187" y="365"/>
                  </a:cubicBezTo>
                  <a:cubicBezTo>
                    <a:pt x="188" y="365"/>
                    <a:pt x="189" y="365"/>
                    <a:pt x="191" y="365"/>
                  </a:cubicBezTo>
                  <a:cubicBezTo>
                    <a:pt x="189" y="365"/>
                    <a:pt x="188" y="365"/>
                    <a:pt x="187" y="365"/>
                  </a:cubicBezTo>
                  <a:cubicBezTo>
                    <a:pt x="174" y="352"/>
                    <a:pt x="159" y="335"/>
                    <a:pt x="142" y="320"/>
                  </a:cubicBezTo>
                  <a:cubicBezTo>
                    <a:pt x="148" y="325"/>
                    <a:pt x="153" y="329"/>
                    <a:pt x="158" y="334"/>
                  </a:cubicBezTo>
                  <a:cubicBezTo>
                    <a:pt x="159" y="332"/>
                    <a:pt x="159" y="332"/>
                    <a:pt x="159" y="332"/>
                  </a:cubicBezTo>
                  <a:cubicBezTo>
                    <a:pt x="120" y="297"/>
                    <a:pt x="79" y="261"/>
                    <a:pt x="35" y="232"/>
                  </a:cubicBezTo>
                  <a:cubicBezTo>
                    <a:pt x="34" y="226"/>
                    <a:pt x="33" y="219"/>
                    <a:pt x="32" y="212"/>
                  </a:cubicBezTo>
                  <a:cubicBezTo>
                    <a:pt x="34" y="215"/>
                    <a:pt x="35" y="218"/>
                    <a:pt x="35" y="222"/>
                  </a:cubicBezTo>
                  <a:cubicBezTo>
                    <a:pt x="35" y="222"/>
                    <a:pt x="35" y="222"/>
                    <a:pt x="35" y="223"/>
                  </a:cubicBezTo>
                  <a:cubicBezTo>
                    <a:pt x="37" y="223"/>
                    <a:pt x="37" y="223"/>
                    <a:pt x="37" y="223"/>
                  </a:cubicBezTo>
                  <a:cubicBezTo>
                    <a:pt x="37" y="222"/>
                    <a:pt x="37" y="222"/>
                    <a:pt x="37" y="222"/>
                  </a:cubicBezTo>
                  <a:cubicBezTo>
                    <a:pt x="37" y="216"/>
                    <a:pt x="35" y="211"/>
                    <a:pt x="32" y="20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8" name="Freeform 177"/>
            <p:cNvSpPr>
              <a:spLocks/>
            </p:cNvSpPr>
            <p:nvPr/>
          </p:nvSpPr>
          <p:spPr bwMode="auto">
            <a:xfrm>
              <a:off x="2982479" y="5120060"/>
              <a:ext cx="353585" cy="164578"/>
            </a:xfrm>
            <a:custGeom>
              <a:avLst/>
              <a:gdLst>
                <a:gd name="T0" fmla="*/ 0 w 116"/>
                <a:gd name="T1" fmla="*/ 2 h 54"/>
                <a:gd name="T2" fmla="*/ 0 w 116"/>
                <a:gd name="T3" fmla="*/ 1 h 54"/>
                <a:gd name="T4" fmla="*/ 1 w 116"/>
                <a:gd name="T5" fmla="*/ 0 h 54"/>
                <a:gd name="T6" fmla="*/ 2 w 116"/>
                <a:gd name="T7" fmla="*/ 0 h 54"/>
                <a:gd name="T8" fmla="*/ 3 w 116"/>
                <a:gd name="T9" fmla="*/ 0 h 54"/>
                <a:gd name="T10" fmla="*/ 3 w 116"/>
                <a:gd name="T11" fmla="*/ 1 h 54"/>
                <a:gd name="T12" fmla="*/ 5 w 116"/>
                <a:gd name="T13" fmla="*/ 6 h 54"/>
                <a:gd name="T14" fmla="*/ 15 w 116"/>
                <a:gd name="T15" fmla="*/ 5 h 54"/>
                <a:gd name="T16" fmla="*/ 66 w 116"/>
                <a:gd name="T17" fmla="*/ 20 h 54"/>
                <a:gd name="T18" fmla="*/ 116 w 116"/>
                <a:gd name="T19" fmla="*/ 37 h 54"/>
                <a:gd name="T20" fmla="*/ 116 w 116"/>
                <a:gd name="T21" fmla="*/ 39 h 54"/>
                <a:gd name="T22" fmla="*/ 65 w 116"/>
                <a:gd name="T23" fmla="*/ 22 h 54"/>
                <a:gd name="T24" fmla="*/ 15 w 116"/>
                <a:gd name="T25" fmla="*/ 7 h 54"/>
                <a:gd name="T26" fmla="*/ 5 w 116"/>
                <a:gd name="T27" fmla="*/ 8 h 54"/>
                <a:gd name="T28" fmla="*/ 6 w 116"/>
                <a:gd name="T29" fmla="*/ 9 h 54"/>
                <a:gd name="T30" fmla="*/ 8 w 116"/>
                <a:gd name="T31" fmla="*/ 26 h 54"/>
                <a:gd name="T32" fmla="*/ 81 w 116"/>
                <a:gd name="T33" fmla="*/ 52 h 54"/>
                <a:gd name="T34" fmla="*/ 80 w 116"/>
                <a:gd name="T35" fmla="*/ 54 h 54"/>
                <a:gd name="T36" fmla="*/ 9 w 116"/>
                <a:gd name="T37" fmla="*/ 29 h 54"/>
                <a:gd name="T38" fmla="*/ 10 w 116"/>
                <a:gd name="T39" fmla="*/ 40 h 54"/>
                <a:gd name="T40" fmla="*/ 8 w 116"/>
                <a:gd name="T41" fmla="*/ 40 h 54"/>
                <a:gd name="T42" fmla="*/ 7 w 116"/>
                <a:gd name="T43" fmla="*/ 32 h 54"/>
                <a:gd name="T44" fmla="*/ 6 w 116"/>
                <a:gd name="T45" fmla="*/ 28 h 54"/>
                <a:gd name="T46" fmla="*/ 3 w 116"/>
                <a:gd name="T47" fmla="*/ 26 h 54"/>
                <a:gd name="T48" fmla="*/ 4 w 116"/>
                <a:gd name="T49" fmla="*/ 24 h 54"/>
                <a:gd name="T50" fmla="*/ 6 w 116"/>
                <a:gd name="T51" fmla="*/ 25 h 54"/>
                <a:gd name="T52" fmla="*/ 4 w 116"/>
                <a:gd name="T53" fmla="*/ 12 h 54"/>
                <a:gd name="T54" fmla="*/ 2 w 116"/>
                <a:gd name="T55" fmla="*/ 4 h 54"/>
                <a:gd name="T56" fmla="*/ 1 w 116"/>
                <a:gd name="T57" fmla="*/ 2 h 54"/>
                <a:gd name="T58" fmla="*/ 1 w 116"/>
                <a:gd name="T59" fmla="*/ 2 h 54"/>
                <a:gd name="T60" fmla="*/ 0 w 116"/>
                <a:gd name="T61"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 h="54">
                  <a:moveTo>
                    <a:pt x="0" y="2"/>
                  </a:moveTo>
                  <a:cubicBezTo>
                    <a:pt x="0" y="1"/>
                    <a:pt x="0" y="1"/>
                    <a:pt x="0" y="1"/>
                  </a:cubicBezTo>
                  <a:cubicBezTo>
                    <a:pt x="1" y="0"/>
                    <a:pt x="1" y="0"/>
                    <a:pt x="1" y="0"/>
                  </a:cubicBezTo>
                  <a:cubicBezTo>
                    <a:pt x="1" y="0"/>
                    <a:pt x="1" y="0"/>
                    <a:pt x="2" y="0"/>
                  </a:cubicBezTo>
                  <a:cubicBezTo>
                    <a:pt x="2" y="0"/>
                    <a:pt x="3" y="0"/>
                    <a:pt x="3" y="0"/>
                  </a:cubicBezTo>
                  <a:cubicBezTo>
                    <a:pt x="3" y="0"/>
                    <a:pt x="3" y="1"/>
                    <a:pt x="3" y="1"/>
                  </a:cubicBezTo>
                  <a:cubicBezTo>
                    <a:pt x="4" y="2"/>
                    <a:pt x="4" y="4"/>
                    <a:pt x="5" y="6"/>
                  </a:cubicBezTo>
                  <a:cubicBezTo>
                    <a:pt x="8" y="5"/>
                    <a:pt x="11" y="5"/>
                    <a:pt x="15" y="5"/>
                  </a:cubicBezTo>
                  <a:cubicBezTo>
                    <a:pt x="31" y="5"/>
                    <a:pt x="48" y="12"/>
                    <a:pt x="66" y="20"/>
                  </a:cubicBezTo>
                  <a:cubicBezTo>
                    <a:pt x="83" y="28"/>
                    <a:pt x="100" y="35"/>
                    <a:pt x="116" y="37"/>
                  </a:cubicBezTo>
                  <a:cubicBezTo>
                    <a:pt x="116" y="39"/>
                    <a:pt x="116" y="39"/>
                    <a:pt x="116" y="39"/>
                  </a:cubicBezTo>
                  <a:cubicBezTo>
                    <a:pt x="99" y="38"/>
                    <a:pt x="82" y="30"/>
                    <a:pt x="65" y="22"/>
                  </a:cubicBezTo>
                  <a:cubicBezTo>
                    <a:pt x="47" y="15"/>
                    <a:pt x="30" y="7"/>
                    <a:pt x="15" y="7"/>
                  </a:cubicBezTo>
                  <a:cubicBezTo>
                    <a:pt x="11" y="7"/>
                    <a:pt x="8" y="8"/>
                    <a:pt x="5" y="8"/>
                  </a:cubicBezTo>
                  <a:cubicBezTo>
                    <a:pt x="5" y="8"/>
                    <a:pt x="5" y="9"/>
                    <a:pt x="6" y="9"/>
                  </a:cubicBezTo>
                  <a:cubicBezTo>
                    <a:pt x="7" y="14"/>
                    <a:pt x="8" y="20"/>
                    <a:pt x="8" y="26"/>
                  </a:cubicBezTo>
                  <a:cubicBezTo>
                    <a:pt x="32" y="36"/>
                    <a:pt x="56" y="44"/>
                    <a:pt x="81" y="52"/>
                  </a:cubicBezTo>
                  <a:cubicBezTo>
                    <a:pt x="80" y="54"/>
                    <a:pt x="80" y="54"/>
                    <a:pt x="80" y="54"/>
                  </a:cubicBezTo>
                  <a:cubicBezTo>
                    <a:pt x="56" y="46"/>
                    <a:pt x="32" y="39"/>
                    <a:pt x="9" y="29"/>
                  </a:cubicBezTo>
                  <a:cubicBezTo>
                    <a:pt x="10" y="34"/>
                    <a:pt x="10" y="38"/>
                    <a:pt x="10" y="40"/>
                  </a:cubicBezTo>
                  <a:cubicBezTo>
                    <a:pt x="8" y="40"/>
                    <a:pt x="8" y="40"/>
                    <a:pt x="8" y="40"/>
                  </a:cubicBezTo>
                  <a:cubicBezTo>
                    <a:pt x="8" y="39"/>
                    <a:pt x="7" y="36"/>
                    <a:pt x="7" y="32"/>
                  </a:cubicBezTo>
                  <a:cubicBezTo>
                    <a:pt x="7" y="30"/>
                    <a:pt x="6" y="29"/>
                    <a:pt x="6" y="28"/>
                  </a:cubicBezTo>
                  <a:cubicBezTo>
                    <a:pt x="5" y="27"/>
                    <a:pt x="4" y="27"/>
                    <a:pt x="3" y="26"/>
                  </a:cubicBezTo>
                  <a:cubicBezTo>
                    <a:pt x="4" y="24"/>
                    <a:pt x="4" y="24"/>
                    <a:pt x="4" y="24"/>
                  </a:cubicBezTo>
                  <a:cubicBezTo>
                    <a:pt x="5" y="24"/>
                    <a:pt x="5" y="24"/>
                    <a:pt x="6" y="25"/>
                  </a:cubicBezTo>
                  <a:cubicBezTo>
                    <a:pt x="5" y="20"/>
                    <a:pt x="4" y="16"/>
                    <a:pt x="4" y="12"/>
                  </a:cubicBezTo>
                  <a:cubicBezTo>
                    <a:pt x="3" y="9"/>
                    <a:pt x="2" y="6"/>
                    <a:pt x="2" y="4"/>
                  </a:cubicBezTo>
                  <a:cubicBezTo>
                    <a:pt x="2" y="3"/>
                    <a:pt x="1" y="3"/>
                    <a:pt x="1" y="2"/>
                  </a:cubicBezTo>
                  <a:cubicBezTo>
                    <a:pt x="1" y="2"/>
                    <a:pt x="1" y="2"/>
                    <a:pt x="1" y="2"/>
                  </a:cubicBezTo>
                  <a:lnTo>
                    <a:pt x="0"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9" name="Freeform 178"/>
            <p:cNvSpPr>
              <a:spLocks/>
            </p:cNvSpPr>
            <p:nvPr/>
          </p:nvSpPr>
          <p:spPr bwMode="auto">
            <a:xfrm>
              <a:off x="3010765" y="5168919"/>
              <a:ext cx="249438" cy="109290"/>
            </a:xfrm>
            <a:custGeom>
              <a:avLst/>
              <a:gdLst>
                <a:gd name="T0" fmla="*/ 82 w 82"/>
                <a:gd name="T1" fmla="*/ 36 h 36"/>
                <a:gd name="T2" fmla="*/ 81 w 82"/>
                <a:gd name="T3" fmla="*/ 36 h 36"/>
                <a:gd name="T4" fmla="*/ 76 w 82"/>
                <a:gd name="T5" fmla="*/ 34 h 36"/>
                <a:gd name="T6" fmla="*/ 39 w 82"/>
                <a:gd name="T7" fmla="*/ 16 h 36"/>
                <a:gd name="T8" fmla="*/ 17 w 82"/>
                <a:gd name="T9" fmla="*/ 7 h 36"/>
                <a:gd name="T10" fmla="*/ 0 w 82"/>
                <a:gd name="T11" fmla="*/ 3 h 36"/>
                <a:gd name="T12" fmla="*/ 0 w 82"/>
                <a:gd name="T13" fmla="*/ 0 h 36"/>
                <a:gd name="T14" fmla="*/ 22 w 82"/>
                <a:gd name="T15" fmla="*/ 5 h 36"/>
                <a:gd name="T16" fmla="*/ 61 w 82"/>
                <a:gd name="T17" fmla="*/ 23 h 36"/>
                <a:gd name="T18" fmla="*/ 75 w 82"/>
                <a:gd name="T19" fmla="*/ 30 h 36"/>
                <a:gd name="T20" fmla="*/ 80 w 82"/>
                <a:gd name="T21" fmla="*/ 33 h 36"/>
                <a:gd name="T22" fmla="*/ 81 w 82"/>
                <a:gd name="T23" fmla="*/ 33 h 36"/>
                <a:gd name="T24" fmla="*/ 82 w 82"/>
                <a:gd name="T25" fmla="*/ 33 h 36"/>
                <a:gd name="T26" fmla="*/ 82 w 82"/>
                <a:gd name="T27" fmla="*/ 33 h 36"/>
                <a:gd name="T28" fmla="*/ 82 w 82"/>
                <a:gd name="T29" fmla="*/ 34 h 36"/>
                <a:gd name="T30" fmla="*/ 82 w 82"/>
                <a:gd name="T31" fmla="*/ 34 h 36"/>
                <a:gd name="T32" fmla="*/ 81 w 82"/>
                <a:gd name="T33" fmla="*/ 33 h 36"/>
                <a:gd name="T34" fmla="*/ 82 w 82"/>
                <a:gd name="T3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36">
                  <a:moveTo>
                    <a:pt x="82" y="36"/>
                  </a:moveTo>
                  <a:cubicBezTo>
                    <a:pt x="81" y="36"/>
                    <a:pt x="81" y="36"/>
                    <a:pt x="81" y="36"/>
                  </a:cubicBezTo>
                  <a:cubicBezTo>
                    <a:pt x="80" y="36"/>
                    <a:pt x="78" y="35"/>
                    <a:pt x="76" y="34"/>
                  </a:cubicBezTo>
                  <a:cubicBezTo>
                    <a:pt x="69" y="30"/>
                    <a:pt x="54" y="22"/>
                    <a:pt x="39" y="16"/>
                  </a:cubicBezTo>
                  <a:cubicBezTo>
                    <a:pt x="32" y="12"/>
                    <a:pt x="24" y="9"/>
                    <a:pt x="17" y="7"/>
                  </a:cubicBezTo>
                  <a:cubicBezTo>
                    <a:pt x="11" y="4"/>
                    <a:pt x="4" y="3"/>
                    <a:pt x="0" y="3"/>
                  </a:cubicBezTo>
                  <a:cubicBezTo>
                    <a:pt x="0" y="0"/>
                    <a:pt x="0" y="0"/>
                    <a:pt x="0" y="0"/>
                  </a:cubicBezTo>
                  <a:cubicBezTo>
                    <a:pt x="6" y="0"/>
                    <a:pt x="14" y="2"/>
                    <a:pt x="22" y="5"/>
                  </a:cubicBezTo>
                  <a:cubicBezTo>
                    <a:pt x="35" y="10"/>
                    <a:pt x="49" y="17"/>
                    <a:pt x="61" y="23"/>
                  </a:cubicBezTo>
                  <a:cubicBezTo>
                    <a:pt x="67" y="26"/>
                    <a:pt x="72" y="29"/>
                    <a:pt x="75" y="30"/>
                  </a:cubicBezTo>
                  <a:cubicBezTo>
                    <a:pt x="77" y="31"/>
                    <a:pt x="79" y="32"/>
                    <a:pt x="80" y="33"/>
                  </a:cubicBezTo>
                  <a:cubicBezTo>
                    <a:pt x="80" y="33"/>
                    <a:pt x="81" y="33"/>
                    <a:pt x="81" y="33"/>
                  </a:cubicBezTo>
                  <a:cubicBezTo>
                    <a:pt x="82" y="33"/>
                    <a:pt x="82" y="33"/>
                    <a:pt x="82" y="33"/>
                  </a:cubicBezTo>
                  <a:cubicBezTo>
                    <a:pt x="82" y="33"/>
                    <a:pt x="82" y="33"/>
                    <a:pt x="82" y="33"/>
                  </a:cubicBezTo>
                  <a:cubicBezTo>
                    <a:pt x="82" y="34"/>
                    <a:pt x="82" y="34"/>
                    <a:pt x="82" y="34"/>
                  </a:cubicBezTo>
                  <a:cubicBezTo>
                    <a:pt x="82" y="34"/>
                    <a:pt x="82" y="34"/>
                    <a:pt x="82" y="34"/>
                  </a:cubicBezTo>
                  <a:cubicBezTo>
                    <a:pt x="81" y="33"/>
                    <a:pt x="81" y="33"/>
                    <a:pt x="81" y="33"/>
                  </a:cubicBezTo>
                  <a:cubicBezTo>
                    <a:pt x="82" y="36"/>
                    <a:pt x="82" y="36"/>
                    <a:pt x="82" y="3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0" name="Freeform 179"/>
            <p:cNvSpPr>
              <a:spLocks/>
            </p:cNvSpPr>
            <p:nvPr/>
          </p:nvSpPr>
          <p:spPr bwMode="auto">
            <a:xfrm>
              <a:off x="3111055" y="4058020"/>
              <a:ext cx="96432" cy="102861"/>
            </a:xfrm>
            <a:custGeom>
              <a:avLst/>
              <a:gdLst>
                <a:gd name="T0" fmla="*/ 22 w 32"/>
                <a:gd name="T1" fmla="*/ 13 h 34"/>
                <a:gd name="T2" fmla="*/ 32 w 32"/>
                <a:gd name="T3" fmla="*/ 34 h 34"/>
                <a:gd name="T4" fmla="*/ 32 w 32"/>
                <a:gd name="T5" fmla="*/ 34 h 34"/>
                <a:gd name="T6" fmla="*/ 29 w 32"/>
                <a:gd name="T7" fmla="*/ 34 h 34"/>
                <a:gd name="T8" fmla="*/ 29 w 32"/>
                <a:gd name="T9" fmla="*/ 34 h 34"/>
                <a:gd name="T10" fmla="*/ 20 w 32"/>
                <a:gd name="T11" fmla="*/ 15 h 34"/>
                <a:gd name="T12" fmla="*/ 0 w 32"/>
                <a:gd name="T13" fmla="*/ 2 h 34"/>
                <a:gd name="T14" fmla="*/ 0 w 32"/>
                <a:gd name="T15" fmla="*/ 0 h 34"/>
                <a:gd name="T16" fmla="*/ 22 w 32"/>
                <a:gd name="T17" fmla="*/ 1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4">
                  <a:moveTo>
                    <a:pt x="22" y="13"/>
                  </a:moveTo>
                  <a:cubicBezTo>
                    <a:pt x="28" y="19"/>
                    <a:pt x="32" y="27"/>
                    <a:pt x="32" y="34"/>
                  </a:cubicBezTo>
                  <a:cubicBezTo>
                    <a:pt x="32" y="34"/>
                    <a:pt x="32" y="34"/>
                    <a:pt x="32" y="34"/>
                  </a:cubicBezTo>
                  <a:cubicBezTo>
                    <a:pt x="29" y="34"/>
                    <a:pt x="29" y="34"/>
                    <a:pt x="29" y="34"/>
                  </a:cubicBezTo>
                  <a:cubicBezTo>
                    <a:pt x="29" y="34"/>
                    <a:pt x="29" y="34"/>
                    <a:pt x="29" y="34"/>
                  </a:cubicBezTo>
                  <a:cubicBezTo>
                    <a:pt x="30" y="28"/>
                    <a:pt x="26" y="21"/>
                    <a:pt x="20" y="15"/>
                  </a:cubicBezTo>
                  <a:cubicBezTo>
                    <a:pt x="15" y="9"/>
                    <a:pt x="7" y="4"/>
                    <a:pt x="0" y="2"/>
                  </a:cubicBezTo>
                  <a:cubicBezTo>
                    <a:pt x="0" y="0"/>
                    <a:pt x="0" y="0"/>
                    <a:pt x="0" y="0"/>
                  </a:cubicBezTo>
                  <a:cubicBezTo>
                    <a:pt x="8" y="1"/>
                    <a:pt x="16" y="7"/>
                    <a:pt x="2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1" name="Freeform 180"/>
            <p:cNvSpPr>
              <a:spLocks/>
            </p:cNvSpPr>
            <p:nvPr/>
          </p:nvSpPr>
          <p:spPr bwMode="auto">
            <a:xfrm>
              <a:off x="3509641" y="3982160"/>
              <a:ext cx="100289" cy="189007"/>
            </a:xfrm>
            <a:custGeom>
              <a:avLst/>
              <a:gdLst>
                <a:gd name="T0" fmla="*/ 3 w 33"/>
                <a:gd name="T1" fmla="*/ 60 h 62"/>
                <a:gd name="T2" fmla="*/ 1 w 33"/>
                <a:gd name="T3" fmla="*/ 59 h 62"/>
                <a:gd name="T4" fmla="*/ 28 w 33"/>
                <a:gd name="T5" fmla="*/ 2 h 62"/>
                <a:gd name="T6" fmla="*/ 32 w 33"/>
                <a:gd name="T7" fmla="*/ 4 h 62"/>
                <a:gd name="T8" fmla="*/ 3 w 33"/>
                <a:gd name="T9" fmla="*/ 60 h 62"/>
              </a:gdLst>
              <a:ahLst/>
              <a:cxnLst>
                <a:cxn ang="0">
                  <a:pos x="T0" y="T1"/>
                </a:cxn>
                <a:cxn ang="0">
                  <a:pos x="T2" y="T3"/>
                </a:cxn>
                <a:cxn ang="0">
                  <a:pos x="T4" y="T5"/>
                </a:cxn>
                <a:cxn ang="0">
                  <a:pos x="T6" y="T7"/>
                </a:cxn>
                <a:cxn ang="0">
                  <a:pos x="T8" y="T9"/>
                </a:cxn>
              </a:cxnLst>
              <a:rect l="0" t="0" r="r" b="b"/>
              <a:pathLst>
                <a:path w="33" h="62">
                  <a:moveTo>
                    <a:pt x="3" y="60"/>
                  </a:moveTo>
                  <a:cubicBezTo>
                    <a:pt x="3" y="62"/>
                    <a:pt x="0" y="60"/>
                    <a:pt x="1" y="59"/>
                  </a:cubicBezTo>
                  <a:cubicBezTo>
                    <a:pt x="7" y="39"/>
                    <a:pt x="20" y="21"/>
                    <a:pt x="28" y="2"/>
                  </a:cubicBezTo>
                  <a:cubicBezTo>
                    <a:pt x="29" y="0"/>
                    <a:pt x="33" y="2"/>
                    <a:pt x="32" y="4"/>
                  </a:cubicBezTo>
                  <a:cubicBezTo>
                    <a:pt x="23" y="23"/>
                    <a:pt x="11" y="40"/>
                    <a:pt x="3" y="6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2" name="Freeform 181"/>
            <p:cNvSpPr>
              <a:spLocks/>
            </p:cNvSpPr>
            <p:nvPr/>
          </p:nvSpPr>
          <p:spPr bwMode="auto">
            <a:xfrm>
              <a:off x="3035195" y="3705721"/>
              <a:ext cx="276439" cy="263581"/>
            </a:xfrm>
            <a:custGeom>
              <a:avLst/>
              <a:gdLst>
                <a:gd name="T0" fmla="*/ 82 w 91"/>
                <a:gd name="T1" fmla="*/ 13 h 87"/>
                <a:gd name="T2" fmla="*/ 60 w 91"/>
                <a:gd name="T3" fmla="*/ 23 h 87"/>
                <a:gd name="T4" fmla="*/ 39 w 91"/>
                <a:gd name="T5" fmla="*/ 38 h 87"/>
                <a:gd name="T6" fmla="*/ 4 w 91"/>
                <a:gd name="T7" fmla="*/ 84 h 87"/>
                <a:gd name="T8" fmla="*/ 0 w 91"/>
                <a:gd name="T9" fmla="*/ 83 h 87"/>
                <a:gd name="T10" fmla="*/ 29 w 91"/>
                <a:gd name="T11" fmla="*/ 41 h 87"/>
                <a:gd name="T12" fmla="*/ 55 w 91"/>
                <a:gd name="T13" fmla="*/ 21 h 87"/>
                <a:gd name="T14" fmla="*/ 66 w 91"/>
                <a:gd name="T15" fmla="*/ 15 h 87"/>
                <a:gd name="T16" fmla="*/ 81 w 91"/>
                <a:gd name="T17" fmla="*/ 7 h 87"/>
                <a:gd name="T18" fmla="*/ 82 w 91"/>
                <a:gd name="T19" fmla="*/ 1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87">
                  <a:moveTo>
                    <a:pt x="82" y="13"/>
                  </a:moveTo>
                  <a:cubicBezTo>
                    <a:pt x="77" y="11"/>
                    <a:pt x="64" y="20"/>
                    <a:pt x="60" y="23"/>
                  </a:cubicBezTo>
                  <a:cubicBezTo>
                    <a:pt x="53" y="27"/>
                    <a:pt x="46" y="32"/>
                    <a:pt x="39" y="38"/>
                  </a:cubicBezTo>
                  <a:cubicBezTo>
                    <a:pt x="24" y="49"/>
                    <a:pt x="8" y="65"/>
                    <a:pt x="4" y="84"/>
                  </a:cubicBezTo>
                  <a:cubicBezTo>
                    <a:pt x="4" y="87"/>
                    <a:pt x="0" y="86"/>
                    <a:pt x="0" y="83"/>
                  </a:cubicBezTo>
                  <a:cubicBezTo>
                    <a:pt x="3" y="66"/>
                    <a:pt x="16" y="52"/>
                    <a:pt x="29" y="41"/>
                  </a:cubicBezTo>
                  <a:cubicBezTo>
                    <a:pt x="37" y="33"/>
                    <a:pt x="46" y="27"/>
                    <a:pt x="55" y="21"/>
                  </a:cubicBezTo>
                  <a:cubicBezTo>
                    <a:pt x="58" y="18"/>
                    <a:pt x="62" y="16"/>
                    <a:pt x="66" y="15"/>
                  </a:cubicBezTo>
                  <a:cubicBezTo>
                    <a:pt x="70" y="12"/>
                    <a:pt x="78" y="11"/>
                    <a:pt x="81" y="7"/>
                  </a:cubicBezTo>
                  <a:cubicBezTo>
                    <a:pt x="87" y="0"/>
                    <a:pt x="91" y="16"/>
                    <a:pt x="8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3" name="Freeform 182"/>
            <p:cNvSpPr>
              <a:spLocks/>
            </p:cNvSpPr>
            <p:nvPr/>
          </p:nvSpPr>
          <p:spPr bwMode="auto">
            <a:xfrm>
              <a:off x="2886046" y="4529895"/>
              <a:ext cx="738028" cy="57859"/>
            </a:xfrm>
            <a:custGeom>
              <a:avLst/>
              <a:gdLst>
                <a:gd name="T0" fmla="*/ 2 w 243"/>
                <a:gd name="T1" fmla="*/ 13 h 19"/>
                <a:gd name="T2" fmla="*/ 123 w 243"/>
                <a:gd name="T3" fmla="*/ 7 h 19"/>
                <a:gd name="T4" fmla="*/ 181 w 243"/>
                <a:gd name="T5" fmla="*/ 3 h 19"/>
                <a:gd name="T6" fmla="*/ 241 w 243"/>
                <a:gd name="T7" fmla="*/ 2 h 19"/>
                <a:gd name="T8" fmla="*/ 240 w 243"/>
                <a:gd name="T9" fmla="*/ 7 h 19"/>
                <a:gd name="T10" fmla="*/ 182 w 243"/>
                <a:gd name="T11" fmla="*/ 9 h 19"/>
                <a:gd name="T12" fmla="*/ 123 w 243"/>
                <a:gd name="T13" fmla="*/ 12 h 19"/>
                <a:gd name="T14" fmla="*/ 32 w 243"/>
                <a:gd name="T15" fmla="*/ 16 h 19"/>
                <a:gd name="T16" fmla="*/ 30 w 243"/>
                <a:gd name="T17" fmla="*/ 18 h 19"/>
                <a:gd name="T18" fmla="*/ 3 w 243"/>
                <a:gd name="T19" fmla="*/ 17 h 19"/>
                <a:gd name="T20" fmla="*/ 2 w 243"/>
                <a:gd name="T21"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19">
                  <a:moveTo>
                    <a:pt x="2" y="13"/>
                  </a:moveTo>
                  <a:cubicBezTo>
                    <a:pt x="42" y="12"/>
                    <a:pt x="83" y="9"/>
                    <a:pt x="123" y="7"/>
                  </a:cubicBezTo>
                  <a:cubicBezTo>
                    <a:pt x="142" y="5"/>
                    <a:pt x="162" y="4"/>
                    <a:pt x="181" y="3"/>
                  </a:cubicBezTo>
                  <a:cubicBezTo>
                    <a:pt x="201" y="2"/>
                    <a:pt x="221" y="0"/>
                    <a:pt x="241" y="2"/>
                  </a:cubicBezTo>
                  <a:cubicBezTo>
                    <a:pt x="243" y="3"/>
                    <a:pt x="243" y="6"/>
                    <a:pt x="240" y="7"/>
                  </a:cubicBezTo>
                  <a:cubicBezTo>
                    <a:pt x="221" y="9"/>
                    <a:pt x="201" y="8"/>
                    <a:pt x="182" y="9"/>
                  </a:cubicBezTo>
                  <a:cubicBezTo>
                    <a:pt x="162" y="10"/>
                    <a:pt x="143" y="11"/>
                    <a:pt x="123" y="12"/>
                  </a:cubicBezTo>
                  <a:cubicBezTo>
                    <a:pt x="93" y="14"/>
                    <a:pt x="62" y="16"/>
                    <a:pt x="32" y="16"/>
                  </a:cubicBezTo>
                  <a:cubicBezTo>
                    <a:pt x="32" y="17"/>
                    <a:pt x="32" y="19"/>
                    <a:pt x="30" y="18"/>
                  </a:cubicBezTo>
                  <a:cubicBezTo>
                    <a:pt x="21" y="17"/>
                    <a:pt x="12" y="17"/>
                    <a:pt x="3" y="17"/>
                  </a:cubicBezTo>
                  <a:cubicBezTo>
                    <a:pt x="0" y="17"/>
                    <a:pt x="0" y="13"/>
                    <a:pt x="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grpSp>
      <p:sp>
        <p:nvSpPr>
          <p:cNvPr id="24" name="Freeform 130"/>
          <p:cNvSpPr>
            <a:spLocks noEditPoints="1"/>
          </p:cNvSpPr>
          <p:nvPr/>
        </p:nvSpPr>
        <p:spPr bwMode="auto">
          <a:xfrm>
            <a:off x="10467795" y="5675085"/>
            <a:ext cx="948205" cy="884473"/>
          </a:xfrm>
          <a:custGeom>
            <a:avLst/>
            <a:gdLst>
              <a:gd name="T0" fmla="*/ 71 w 84"/>
              <a:gd name="T1" fmla="*/ 86 h 97"/>
              <a:gd name="T2" fmla="*/ 49 w 84"/>
              <a:gd name="T3" fmla="*/ 0 h 97"/>
              <a:gd name="T4" fmla="*/ 0 w 84"/>
              <a:gd name="T5" fmla="*/ 56 h 97"/>
              <a:gd name="T6" fmla="*/ 46 w 84"/>
              <a:gd name="T7" fmla="*/ 74 h 97"/>
              <a:gd name="T8" fmla="*/ 36 w 84"/>
              <a:gd name="T9" fmla="*/ 86 h 97"/>
              <a:gd name="T10" fmla="*/ 34 w 84"/>
              <a:gd name="T11" fmla="*/ 71 h 97"/>
              <a:gd name="T12" fmla="*/ 19 w 84"/>
              <a:gd name="T13" fmla="*/ 89 h 97"/>
              <a:gd name="T14" fmla="*/ 28 w 84"/>
              <a:gd name="T15" fmla="*/ 86 h 97"/>
              <a:gd name="T16" fmla="*/ 14 w 84"/>
              <a:gd name="T17" fmla="*/ 86 h 97"/>
              <a:gd name="T18" fmla="*/ 32 w 84"/>
              <a:gd name="T19" fmla="*/ 72 h 97"/>
              <a:gd name="T20" fmla="*/ 55 w 84"/>
              <a:gd name="T21" fmla="*/ 71 h 97"/>
              <a:gd name="T22" fmla="*/ 39 w 84"/>
              <a:gd name="T23" fmla="*/ 77 h 97"/>
              <a:gd name="T24" fmla="*/ 22 w 84"/>
              <a:gd name="T25" fmla="*/ 85 h 97"/>
              <a:gd name="T26" fmla="*/ 63 w 84"/>
              <a:gd name="T27" fmla="*/ 60 h 97"/>
              <a:gd name="T28" fmla="*/ 52 w 84"/>
              <a:gd name="T29" fmla="*/ 56 h 97"/>
              <a:gd name="T30" fmla="*/ 16 w 84"/>
              <a:gd name="T31" fmla="*/ 84 h 97"/>
              <a:gd name="T32" fmla="*/ 13 w 84"/>
              <a:gd name="T33" fmla="*/ 80 h 97"/>
              <a:gd name="T34" fmla="*/ 39 w 84"/>
              <a:gd name="T35" fmla="*/ 58 h 97"/>
              <a:gd name="T36" fmla="*/ 28 w 84"/>
              <a:gd name="T37" fmla="*/ 63 h 97"/>
              <a:gd name="T38" fmla="*/ 10 w 84"/>
              <a:gd name="T39" fmla="*/ 82 h 97"/>
              <a:gd name="T40" fmla="*/ 23 w 84"/>
              <a:gd name="T41" fmla="*/ 62 h 97"/>
              <a:gd name="T42" fmla="*/ 17 w 84"/>
              <a:gd name="T43" fmla="*/ 57 h 97"/>
              <a:gd name="T44" fmla="*/ 14 w 84"/>
              <a:gd name="T45" fmla="*/ 65 h 97"/>
              <a:gd name="T46" fmla="*/ 7 w 84"/>
              <a:gd name="T47" fmla="*/ 60 h 97"/>
              <a:gd name="T48" fmla="*/ 7 w 84"/>
              <a:gd name="T49" fmla="*/ 60 h 97"/>
              <a:gd name="T50" fmla="*/ 27 w 84"/>
              <a:gd name="T51" fmla="*/ 58 h 97"/>
              <a:gd name="T52" fmla="*/ 26 w 84"/>
              <a:gd name="T53" fmla="*/ 58 h 97"/>
              <a:gd name="T54" fmla="*/ 26 w 84"/>
              <a:gd name="T55" fmla="*/ 58 h 97"/>
              <a:gd name="T56" fmla="*/ 13 w 84"/>
              <a:gd name="T57" fmla="*/ 62 h 97"/>
              <a:gd name="T58" fmla="*/ 9 w 84"/>
              <a:gd name="T59" fmla="*/ 61 h 97"/>
              <a:gd name="T60" fmla="*/ 15 w 84"/>
              <a:gd name="T61" fmla="*/ 62 h 97"/>
              <a:gd name="T62" fmla="*/ 5 w 84"/>
              <a:gd name="T63" fmla="*/ 62 h 97"/>
              <a:gd name="T64" fmla="*/ 7 w 84"/>
              <a:gd name="T65" fmla="*/ 58 h 97"/>
              <a:gd name="T66" fmla="*/ 3 w 84"/>
              <a:gd name="T67" fmla="*/ 59 h 97"/>
              <a:gd name="T68" fmla="*/ 39 w 84"/>
              <a:gd name="T69" fmla="*/ 61 h 97"/>
              <a:gd name="T70" fmla="*/ 29 w 84"/>
              <a:gd name="T71" fmla="*/ 93 h 97"/>
              <a:gd name="T72" fmla="*/ 61 w 84"/>
              <a:gd name="T73" fmla="*/ 66 h 97"/>
              <a:gd name="T74" fmla="*/ 35 w 84"/>
              <a:gd name="T75" fmla="*/ 93 h 97"/>
              <a:gd name="T76" fmla="*/ 40 w 84"/>
              <a:gd name="T77" fmla="*/ 94 h 97"/>
              <a:gd name="T78" fmla="*/ 47 w 84"/>
              <a:gd name="T79" fmla="*/ 93 h 97"/>
              <a:gd name="T80" fmla="*/ 54 w 84"/>
              <a:gd name="T81" fmla="*/ 90 h 97"/>
              <a:gd name="T82" fmla="*/ 71 w 84"/>
              <a:gd name="T83" fmla="*/ 79 h 97"/>
              <a:gd name="T84" fmla="*/ 63 w 84"/>
              <a:gd name="T85" fmla="*/ 87 h 97"/>
              <a:gd name="T86" fmla="*/ 67 w 84"/>
              <a:gd name="T87" fmla="*/ 81 h 97"/>
              <a:gd name="T88" fmla="*/ 77 w 84"/>
              <a:gd name="T89" fmla="*/ 66 h 97"/>
              <a:gd name="T90" fmla="*/ 77 w 84"/>
              <a:gd name="T91" fmla="*/ 64 h 97"/>
              <a:gd name="T92" fmla="*/ 44 w 84"/>
              <a:gd name="T93" fmla="*/ 90 h 97"/>
              <a:gd name="T94" fmla="*/ 45 w 84"/>
              <a:gd name="T95" fmla="*/ 85 h 97"/>
              <a:gd name="T96" fmla="*/ 71 w 84"/>
              <a:gd name="T97" fmla="*/ 60 h 97"/>
              <a:gd name="T98" fmla="*/ 34 w 84"/>
              <a:gd name="T99" fmla="*/ 27 h 97"/>
              <a:gd name="T100" fmla="*/ 49 w 84"/>
              <a:gd name="T101" fmla="*/ 25 h 97"/>
              <a:gd name="T102" fmla="*/ 60 w 84"/>
              <a:gd name="T103" fmla="*/ 55 h 97"/>
              <a:gd name="T104" fmla="*/ 34 w 84"/>
              <a:gd name="T105" fmla="*/ 2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4" h="97">
                <a:moveTo>
                  <a:pt x="0" y="58"/>
                </a:moveTo>
                <a:cubicBezTo>
                  <a:pt x="0" y="58"/>
                  <a:pt x="0" y="59"/>
                  <a:pt x="0" y="60"/>
                </a:cubicBezTo>
                <a:cubicBezTo>
                  <a:pt x="0" y="70"/>
                  <a:pt x="4" y="79"/>
                  <a:pt x="10" y="86"/>
                </a:cubicBezTo>
                <a:cubicBezTo>
                  <a:pt x="18" y="95"/>
                  <a:pt x="32" y="97"/>
                  <a:pt x="42" y="97"/>
                </a:cubicBezTo>
                <a:cubicBezTo>
                  <a:pt x="53" y="97"/>
                  <a:pt x="63" y="92"/>
                  <a:pt x="71" y="86"/>
                </a:cubicBezTo>
                <a:cubicBezTo>
                  <a:pt x="78" y="80"/>
                  <a:pt x="80" y="72"/>
                  <a:pt x="81" y="63"/>
                </a:cubicBezTo>
                <a:cubicBezTo>
                  <a:pt x="84" y="44"/>
                  <a:pt x="72" y="24"/>
                  <a:pt x="51" y="24"/>
                </a:cubicBezTo>
                <a:cubicBezTo>
                  <a:pt x="52" y="17"/>
                  <a:pt x="52" y="9"/>
                  <a:pt x="51" y="2"/>
                </a:cubicBezTo>
                <a:cubicBezTo>
                  <a:pt x="51" y="1"/>
                  <a:pt x="50" y="1"/>
                  <a:pt x="50" y="1"/>
                </a:cubicBezTo>
                <a:cubicBezTo>
                  <a:pt x="50" y="0"/>
                  <a:pt x="49" y="0"/>
                  <a:pt x="49" y="0"/>
                </a:cubicBezTo>
                <a:cubicBezTo>
                  <a:pt x="44" y="0"/>
                  <a:pt x="40" y="1"/>
                  <a:pt x="36" y="0"/>
                </a:cubicBezTo>
                <a:cubicBezTo>
                  <a:pt x="35" y="0"/>
                  <a:pt x="34" y="0"/>
                  <a:pt x="34" y="1"/>
                </a:cubicBezTo>
                <a:cubicBezTo>
                  <a:pt x="33" y="1"/>
                  <a:pt x="33" y="2"/>
                  <a:pt x="33" y="2"/>
                </a:cubicBezTo>
                <a:cubicBezTo>
                  <a:pt x="33" y="10"/>
                  <a:pt x="34" y="17"/>
                  <a:pt x="33" y="24"/>
                </a:cubicBezTo>
                <a:cubicBezTo>
                  <a:pt x="16" y="23"/>
                  <a:pt x="2" y="40"/>
                  <a:pt x="0" y="56"/>
                </a:cubicBezTo>
                <a:cubicBezTo>
                  <a:pt x="0" y="57"/>
                  <a:pt x="0" y="57"/>
                  <a:pt x="0" y="58"/>
                </a:cubicBezTo>
                <a:close/>
                <a:moveTo>
                  <a:pt x="28" y="92"/>
                </a:moveTo>
                <a:cubicBezTo>
                  <a:pt x="28" y="92"/>
                  <a:pt x="28" y="92"/>
                  <a:pt x="28" y="92"/>
                </a:cubicBezTo>
                <a:cubicBezTo>
                  <a:pt x="27" y="92"/>
                  <a:pt x="25" y="92"/>
                  <a:pt x="23" y="91"/>
                </a:cubicBezTo>
                <a:cubicBezTo>
                  <a:pt x="30" y="85"/>
                  <a:pt x="38" y="79"/>
                  <a:pt x="46" y="74"/>
                </a:cubicBezTo>
                <a:cubicBezTo>
                  <a:pt x="49" y="72"/>
                  <a:pt x="52" y="70"/>
                  <a:pt x="54" y="68"/>
                </a:cubicBezTo>
                <a:cubicBezTo>
                  <a:pt x="57" y="66"/>
                  <a:pt x="59" y="64"/>
                  <a:pt x="61" y="63"/>
                </a:cubicBezTo>
                <a:cubicBezTo>
                  <a:pt x="63" y="61"/>
                  <a:pt x="65" y="60"/>
                  <a:pt x="62" y="63"/>
                </a:cubicBezTo>
                <a:cubicBezTo>
                  <a:pt x="57" y="68"/>
                  <a:pt x="51" y="72"/>
                  <a:pt x="45" y="77"/>
                </a:cubicBezTo>
                <a:cubicBezTo>
                  <a:pt x="42" y="80"/>
                  <a:pt x="39" y="83"/>
                  <a:pt x="36" y="86"/>
                </a:cubicBezTo>
                <a:cubicBezTo>
                  <a:pt x="34" y="88"/>
                  <a:pt x="33" y="89"/>
                  <a:pt x="31" y="90"/>
                </a:cubicBezTo>
                <a:cubicBezTo>
                  <a:pt x="30" y="91"/>
                  <a:pt x="29" y="92"/>
                  <a:pt x="28" y="92"/>
                </a:cubicBezTo>
                <a:close/>
                <a:moveTo>
                  <a:pt x="17" y="88"/>
                </a:moveTo>
                <a:cubicBezTo>
                  <a:pt x="17" y="88"/>
                  <a:pt x="17" y="88"/>
                  <a:pt x="17" y="88"/>
                </a:cubicBezTo>
                <a:cubicBezTo>
                  <a:pt x="23" y="82"/>
                  <a:pt x="28" y="77"/>
                  <a:pt x="34" y="71"/>
                </a:cubicBezTo>
                <a:cubicBezTo>
                  <a:pt x="38" y="68"/>
                  <a:pt x="41" y="65"/>
                  <a:pt x="45" y="63"/>
                </a:cubicBezTo>
                <a:cubicBezTo>
                  <a:pt x="48" y="61"/>
                  <a:pt x="52" y="59"/>
                  <a:pt x="53" y="57"/>
                </a:cubicBezTo>
                <a:cubicBezTo>
                  <a:pt x="47" y="63"/>
                  <a:pt x="40" y="69"/>
                  <a:pt x="34" y="74"/>
                </a:cubicBezTo>
                <a:cubicBezTo>
                  <a:pt x="28" y="79"/>
                  <a:pt x="23" y="83"/>
                  <a:pt x="19" y="88"/>
                </a:cubicBezTo>
                <a:cubicBezTo>
                  <a:pt x="18" y="89"/>
                  <a:pt x="19" y="89"/>
                  <a:pt x="19" y="89"/>
                </a:cubicBezTo>
                <a:cubicBezTo>
                  <a:pt x="25" y="85"/>
                  <a:pt x="32" y="80"/>
                  <a:pt x="38" y="75"/>
                </a:cubicBezTo>
                <a:cubicBezTo>
                  <a:pt x="44" y="70"/>
                  <a:pt x="51" y="64"/>
                  <a:pt x="58" y="60"/>
                </a:cubicBezTo>
                <a:cubicBezTo>
                  <a:pt x="55" y="62"/>
                  <a:pt x="52" y="65"/>
                  <a:pt x="49" y="67"/>
                </a:cubicBezTo>
                <a:cubicBezTo>
                  <a:pt x="45" y="70"/>
                  <a:pt x="42" y="73"/>
                  <a:pt x="38" y="76"/>
                </a:cubicBezTo>
                <a:cubicBezTo>
                  <a:pt x="35" y="79"/>
                  <a:pt x="32" y="83"/>
                  <a:pt x="28" y="86"/>
                </a:cubicBezTo>
                <a:cubicBezTo>
                  <a:pt x="26" y="87"/>
                  <a:pt x="24" y="88"/>
                  <a:pt x="22" y="91"/>
                </a:cubicBezTo>
                <a:cubicBezTo>
                  <a:pt x="20" y="90"/>
                  <a:pt x="18" y="89"/>
                  <a:pt x="17" y="88"/>
                </a:cubicBezTo>
                <a:close/>
                <a:moveTo>
                  <a:pt x="16" y="87"/>
                </a:moveTo>
                <a:cubicBezTo>
                  <a:pt x="16" y="87"/>
                  <a:pt x="16" y="87"/>
                  <a:pt x="16" y="87"/>
                </a:cubicBezTo>
                <a:cubicBezTo>
                  <a:pt x="16" y="87"/>
                  <a:pt x="15" y="87"/>
                  <a:pt x="14" y="86"/>
                </a:cubicBezTo>
                <a:cubicBezTo>
                  <a:pt x="20" y="81"/>
                  <a:pt x="26" y="76"/>
                  <a:pt x="32" y="70"/>
                </a:cubicBezTo>
                <a:cubicBezTo>
                  <a:pt x="36" y="67"/>
                  <a:pt x="39" y="65"/>
                  <a:pt x="43" y="62"/>
                </a:cubicBezTo>
                <a:cubicBezTo>
                  <a:pt x="45" y="60"/>
                  <a:pt x="47" y="59"/>
                  <a:pt x="49" y="58"/>
                </a:cubicBezTo>
                <a:cubicBezTo>
                  <a:pt x="53" y="55"/>
                  <a:pt x="48" y="58"/>
                  <a:pt x="47" y="59"/>
                </a:cubicBezTo>
                <a:cubicBezTo>
                  <a:pt x="42" y="63"/>
                  <a:pt x="37" y="67"/>
                  <a:pt x="32" y="72"/>
                </a:cubicBezTo>
                <a:cubicBezTo>
                  <a:pt x="27" y="77"/>
                  <a:pt x="21" y="81"/>
                  <a:pt x="16" y="87"/>
                </a:cubicBezTo>
                <a:close/>
                <a:moveTo>
                  <a:pt x="48" y="76"/>
                </a:moveTo>
                <a:cubicBezTo>
                  <a:pt x="54" y="71"/>
                  <a:pt x="60" y="67"/>
                  <a:pt x="64" y="61"/>
                </a:cubicBezTo>
                <a:cubicBezTo>
                  <a:pt x="65" y="61"/>
                  <a:pt x="65" y="61"/>
                  <a:pt x="66" y="61"/>
                </a:cubicBezTo>
                <a:cubicBezTo>
                  <a:pt x="62" y="64"/>
                  <a:pt x="58" y="68"/>
                  <a:pt x="55" y="71"/>
                </a:cubicBezTo>
                <a:cubicBezTo>
                  <a:pt x="49" y="76"/>
                  <a:pt x="44" y="81"/>
                  <a:pt x="38" y="85"/>
                </a:cubicBezTo>
                <a:cubicBezTo>
                  <a:pt x="41" y="82"/>
                  <a:pt x="44" y="79"/>
                  <a:pt x="48" y="76"/>
                </a:cubicBezTo>
                <a:close/>
                <a:moveTo>
                  <a:pt x="46" y="73"/>
                </a:moveTo>
                <a:cubicBezTo>
                  <a:pt x="41" y="76"/>
                  <a:pt x="37" y="79"/>
                  <a:pt x="33" y="83"/>
                </a:cubicBezTo>
                <a:cubicBezTo>
                  <a:pt x="35" y="81"/>
                  <a:pt x="37" y="79"/>
                  <a:pt x="39" y="77"/>
                </a:cubicBezTo>
                <a:cubicBezTo>
                  <a:pt x="45" y="70"/>
                  <a:pt x="53" y="65"/>
                  <a:pt x="59" y="59"/>
                </a:cubicBezTo>
                <a:cubicBezTo>
                  <a:pt x="60" y="59"/>
                  <a:pt x="59" y="59"/>
                  <a:pt x="59" y="59"/>
                </a:cubicBezTo>
                <a:cubicBezTo>
                  <a:pt x="53" y="61"/>
                  <a:pt x="48" y="66"/>
                  <a:pt x="43" y="70"/>
                </a:cubicBezTo>
                <a:cubicBezTo>
                  <a:pt x="36" y="76"/>
                  <a:pt x="29" y="81"/>
                  <a:pt x="22" y="86"/>
                </a:cubicBezTo>
                <a:cubicBezTo>
                  <a:pt x="18" y="89"/>
                  <a:pt x="22" y="86"/>
                  <a:pt x="22" y="85"/>
                </a:cubicBezTo>
                <a:cubicBezTo>
                  <a:pt x="23" y="84"/>
                  <a:pt x="25" y="82"/>
                  <a:pt x="27" y="81"/>
                </a:cubicBezTo>
                <a:cubicBezTo>
                  <a:pt x="29" y="79"/>
                  <a:pt x="32" y="76"/>
                  <a:pt x="35" y="74"/>
                </a:cubicBezTo>
                <a:cubicBezTo>
                  <a:pt x="42" y="68"/>
                  <a:pt x="49" y="62"/>
                  <a:pt x="55" y="56"/>
                </a:cubicBezTo>
                <a:cubicBezTo>
                  <a:pt x="55" y="56"/>
                  <a:pt x="55" y="56"/>
                  <a:pt x="55" y="56"/>
                </a:cubicBezTo>
                <a:cubicBezTo>
                  <a:pt x="58" y="57"/>
                  <a:pt x="60" y="59"/>
                  <a:pt x="63" y="60"/>
                </a:cubicBezTo>
                <a:cubicBezTo>
                  <a:pt x="57" y="64"/>
                  <a:pt x="52" y="69"/>
                  <a:pt x="46" y="73"/>
                </a:cubicBezTo>
                <a:close/>
                <a:moveTo>
                  <a:pt x="40" y="66"/>
                </a:moveTo>
                <a:cubicBezTo>
                  <a:pt x="41" y="65"/>
                  <a:pt x="42" y="63"/>
                  <a:pt x="44" y="62"/>
                </a:cubicBezTo>
                <a:cubicBezTo>
                  <a:pt x="47" y="60"/>
                  <a:pt x="49" y="59"/>
                  <a:pt x="52" y="56"/>
                </a:cubicBezTo>
                <a:cubicBezTo>
                  <a:pt x="52" y="56"/>
                  <a:pt x="52" y="56"/>
                  <a:pt x="52" y="56"/>
                </a:cubicBezTo>
                <a:cubicBezTo>
                  <a:pt x="52" y="56"/>
                  <a:pt x="53" y="56"/>
                  <a:pt x="53" y="56"/>
                </a:cubicBezTo>
                <a:cubicBezTo>
                  <a:pt x="53" y="56"/>
                  <a:pt x="54" y="56"/>
                  <a:pt x="54" y="56"/>
                </a:cubicBezTo>
                <a:cubicBezTo>
                  <a:pt x="49" y="59"/>
                  <a:pt x="44" y="62"/>
                  <a:pt x="40" y="66"/>
                </a:cubicBezTo>
                <a:close/>
                <a:moveTo>
                  <a:pt x="17" y="82"/>
                </a:moveTo>
                <a:cubicBezTo>
                  <a:pt x="17" y="83"/>
                  <a:pt x="17" y="83"/>
                  <a:pt x="16" y="84"/>
                </a:cubicBezTo>
                <a:cubicBezTo>
                  <a:pt x="17" y="83"/>
                  <a:pt x="18" y="82"/>
                  <a:pt x="18" y="81"/>
                </a:cubicBezTo>
                <a:cubicBezTo>
                  <a:pt x="21" y="78"/>
                  <a:pt x="24" y="75"/>
                  <a:pt x="27" y="73"/>
                </a:cubicBezTo>
                <a:cubicBezTo>
                  <a:pt x="33" y="67"/>
                  <a:pt x="39" y="62"/>
                  <a:pt x="45" y="57"/>
                </a:cubicBezTo>
                <a:cubicBezTo>
                  <a:pt x="45" y="57"/>
                  <a:pt x="45" y="56"/>
                  <a:pt x="45" y="56"/>
                </a:cubicBezTo>
                <a:cubicBezTo>
                  <a:pt x="32" y="61"/>
                  <a:pt x="24" y="72"/>
                  <a:pt x="13" y="80"/>
                </a:cubicBezTo>
                <a:cubicBezTo>
                  <a:pt x="13" y="80"/>
                  <a:pt x="11" y="81"/>
                  <a:pt x="11" y="82"/>
                </a:cubicBezTo>
                <a:cubicBezTo>
                  <a:pt x="12" y="80"/>
                  <a:pt x="13" y="78"/>
                  <a:pt x="15" y="77"/>
                </a:cubicBezTo>
                <a:cubicBezTo>
                  <a:pt x="17" y="74"/>
                  <a:pt x="20" y="72"/>
                  <a:pt x="23" y="70"/>
                </a:cubicBezTo>
                <a:cubicBezTo>
                  <a:pt x="27" y="66"/>
                  <a:pt x="31" y="63"/>
                  <a:pt x="35" y="59"/>
                </a:cubicBezTo>
                <a:cubicBezTo>
                  <a:pt x="36" y="59"/>
                  <a:pt x="38" y="58"/>
                  <a:pt x="39" y="58"/>
                </a:cubicBezTo>
                <a:cubicBezTo>
                  <a:pt x="43" y="56"/>
                  <a:pt x="47" y="55"/>
                  <a:pt x="51" y="55"/>
                </a:cubicBezTo>
                <a:cubicBezTo>
                  <a:pt x="39" y="63"/>
                  <a:pt x="28" y="73"/>
                  <a:pt x="17" y="82"/>
                </a:cubicBezTo>
                <a:close/>
                <a:moveTo>
                  <a:pt x="8" y="78"/>
                </a:moveTo>
                <a:cubicBezTo>
                  <a:pt x="13" y="76"/>
                  <a:pt x="17" y="73"/>
                  <a:pt x="21" y="69"/>
                </a:cubicBezTo>
                <a:cubicBezTo>
                  <a:pt x="23" y="67"/>
                  <a:pt x="25" y="65"/>
                  <a:pt x="28" y="63"/>
                </a:cubicBezTo>
                <a:cubicBezTo>
                  <a:pt x="29" y="62"/>
                  <a:pt x="31" y="60"/>
                  <a:pt x="32" y="59"/>
                </a:cubicBezTo>
                <a:cubicBezTo>
                  <a:pt x="32" y="59"/>
                  <a:pt x="32" y="59"/>
                  <a:pt x="32" y="59"/>
                </a:cubicBezTo>
                <a:cubicBezTo>
                  <a:pt x="33" y="59"/>
                  <a:pt x="33" y="59"/>
                  <a:pt x="34" y="59"/>
                </a:cubicBezTo>
                <a:cubicBezTo>
                  <a:pt x="33" y="59"/>
                  <a:pt x="33" y="59"/>
                  <a:pt x="33" y="59"/>
                </a:cubicBezTo>
                <a:cubicBezTo>
                  <a:pt x="26" y="68"/>
                  <a:pt x="16" y="72"/>
                  <a:pt x="10" y="82"/>
                </a:cubicBezTo>
                <a:cubicBezTo>
                  <a:pt x="9" y="81"/>
                  <a:pt x="9" y="80"/>
                  <a:pt x="8" y="78"/>
                </a:cubicBezTo>
                <a:close/>
                <a:moveTo>
                  <a:pt x="7" y="76"/>
                </a:moveTo>
                <a:cubicBezTo>
                  <a:pt x="10" y="73"/>
                  <a:pt x="12" y="71"/>
                  <a:pt x="15" y="68"/>
                </a:cubicBezTo>
                <a:cubicBezTo>
                  <a:pt x="17" y="66"/>
                  <a:pt x="18" y="65"/>
                  <a:pt x="20" y="63"/>
                </a:cubicBezTo>
                <a:cubicBezTo>
                  <a:pt x="22" y="62"/>
                  <a:pt x="28" y="56"/>
                  <a:pt x="23" y="62"/>
                </a:cubicBezTo>
                <a:cubicBezTo>
                  <a:pt x="20" y="65"/>
                  <a:pt x="18" y="68"/>
                  <a:pt x="15" y="71"/>
                </a:cubicBezTo>
                <a:cubicBezTo>
                  <a:pt x="12" y="73"/>
                  <a:pt x="9" y="75"/>
                  <a:pt x="7" y="78"/>
                </a:cubicBezTo>
                <a:cubicBezTo>
                  <a:pt x="7" y="77"/>
                  <a:pt x="7" y="76"/>
                  <a:pt x="7" y="76"/>
                </a:cubicBezTo>
                <a:close/>
                <a:moveTo>
                  <a:pt x="4" y="68"/>
                </a:moveTo>
                <a:cubicBezTo>
                  <a:pt x="8" y="64"/>
                  <a:pt x="12" y="60"/>
                  <a:pt x="17" y="57"/>
                </a:cubicBezTo>
                <a:cubicBezTo>
                  <a:pt x="16" y="57"/>
                  <a:pt x="15" y="60"/>
                  <a:pt x="14" y="61"/>
                </a:cubicBezTo>
                <a:cubicBezTo>
                  <a:pt x="12" y="62"/>
                  <a:pt x="11" y="63"/>
                  <a:pt x="10" y="65"/>
                </a:cubicBezTo>
                <a:cubicBezTo>
                  <a:pt x="8" y="67"/>
                  <a:pt x="7" y="69"/>
                  <a:pt x="5" y="71"/>
                </a:cubicBezTo>
                <a:cubicBezTo>
                  <a:pt x="5" y="72"/>
                  <a:pt x="5" y="72"/>
                  <a:pt x="6" y="72"/>
                </a:cubicBezTo>
                <a:cubicBezTo>
                  <a:pt x="9" y="70"/>
                  <a:pt x="11" y="68"/>
                  <a:pt x="14" y="65"/>
                </a:cubicBezTo>
                <a:cubicBezTo>
                  <a:pt x="15" y="64"/>
                  <a:pt x="16" y="62"/>
                  <a:pt x="18" y="61"/>
                </a:cubicBezTo>
                <a:cubicBezTo>
                  <a:pt x="19" y="60"/>
                  <a:pt x="23" y="56"/>
                  <a:pt x="20" y="59"/>
                </a:cubicBezTo>
                <a:cubicBezTo>
                  <a:pt x="16" y="65"/>
                  <a:pt x="10" y="69"/>
                  <a:pt x="6" y="75"/>
                </a:cubicBezTo>
                <a:cubicBezTo>
                  <a:pt x="5" y="73"/>
                  <a:pt x="5" y="70"/>
                  <a:pt x="4" y="68"/>
                </a:cubicBezTo>
                <a:close/>
                <a:moveTo>
                  <a:pt x="7" y="60"/>
                </a:moveTo>
                <a:cubicBezTo>
                  <a:pt x="9" y="59"/>
                  <a:pt x="10" y="58"/>
                  <a:pt x="11" y="57"/>
                </a:cubicBezTo>
                <a:cubicBezTo>
                  <a:pt x="14" y="55"/>
                  <a:pt x="11" y="58"/>
                  <a:pt x="11" y="58"/>
                </a:cubicBezTo>
                <a:cubicBezTo>
                  <a:pt x="8" y="61"/>
                  <a:pt x="5" y="63"/>
                  <a:pt x="4" y="66"/>
                </a:cubicBezTo>
                <a:cubicBezTo>
                  <a:pt x="4" y="65"/>
                  <a:pt x="3" y="65"/>
                  <a:pt x="3" y="64"/>
                </a:cubicBezTo>
                <a:cubicBezTo>
                  <a:pt x="5" y="63"/>
                  <a:pt x="6" y="61"/>
                  <a:pt x="7" y="60"/>
                </a:cubicBezTo>
                <a:close/>
                <a:moveTo>
                  <a:pt x="11" y="76"/>
                </a:moveTo>
                <a:cubicBezTo>
                  <a:pt x="10" y="76"/>
                  <a:pt x="9" y="77"/>
                  <a:pt x="8" y="77"/>
                </a:cubicBezTo>
                <a:cubicBezTo>
                  <a:pt x="9" y="77"/>
                  <a:pt x="10" y="76"/>
                  <a:pt x="11" y="75"/>
                </a:cubicBezTo>
                <a:cubicBezTo>
                  <a:pt x="13" y="74"/>
                  <a:pt x="14" y="72"/>
                  <a:pt x="16" y="71"/>
                </a:cubicBezTo>
                <a:cubicBezTo>
                  <a:pt x="20" y="67"/>
                  <a:pt x="23" y="63"/>
                  <a:pt x="27" y="58"/>
                </a:cubicBezTo>
                <a:cubicBezTo>
                  <a:pt x="27" y="58"/>
                  <a:pt x="27" y="58"/>
                  <a:pt x="27" y="58"/>
                </a:cubicBezTo>
                <a:cubicBezTo>
                  <a:pt x="28" y="58"/>
                  <a:pt x="29" y="59"/>
                  <a:pt x="31" y="59"/>
                </a:cubicBezTo>
                <a:cubicBezTo>
                  <a:pt x="31" y="59"/>
                  <a:pt x="31" y="59"/>
                  <a:pt x="31" y="59"/>
                </a:cubicBezTo>
                <a:cubicBezTo>
                  <a:pt x="24" y="64"/>
                  <a:pt x="18" y="71"/>
                  <a:pt x="11" y="76"/>
                </a:cubicBezTo>
                <a:close/>
                <a:moveTo>
                  <a:pt x="26" y="58"/>
                </a:moveTo>
                <a:cubicBezTo>
                  <a:pt x="19" y="63"/>
                  <a:pt x="13" y="69"/>
                  <a:pt x="6" y="75"/>
                </a:cubicBezTo>
                <a:cubicBezTo>
                  <a:pt x="9" y="73"/>
                  <a:pt x="12" y="69"/>
                  <a:pt x="15" y="66"/>
                </a:cubicBezTo>
                <a:cubicBezTo>
                  <a:pt x="18" y="63"/>
                  <a:pt x="21" y="60"/>
                  <a:pt x="23" y="57"/>
                </a:cubicBezTo>
                <a:cubicBezTo>
                  <a:pt x="23" y="57"/>
                  <a:pt x="23" y="57"/>
                  <a:pt x="23" y="56"/>
                </a:cubicBezTo>
                <a:cubicBezTo>
                  <a:pt x="24" y="57"/>
                  <a:pt x="25" y="57"/>
                  <a:pt x="26" y="58"/>
                </a:cubicBezTo>
                <a:cubicBezTo>
                  <a:pt x="26" y="58"/>
                  <a:pt x="26" y="58"/>
                  <a:pt x="26" y="58"/>
                </a:cubicBezTo>
                <a:close/>
                <a:moveTo>
                  <a:pt x="15" y="62"/>
                </a:moveTo>
                <a:cubicBezTo>
                  <a:pt x="14" y="64"/>
                  <a:pt x="12" y="65"/>
                  <a:pt x="11" y="67"/>
                </a:cubicBezTo>
                <a:cubicBezTo>
                  <a:pt x="10" y="68"/>
                  <a:pt x="7" y="69"/>
                  <a:pt x="6" y="71"/>
                </a:cubicBezTo>
                <a:cubicBezTo>
                  <a:pt x="8" y="68"/>
                  <a:pt x="11" y="65"/>
                  <a:pt x="13" y="62"/>
                </a:cubicBezTo>
                <a:cubicBezTo>
                  <a:pt x="15" y="60"/>
                  <a:pt x="17" y="59"/>
                  <a:pt x="18" y="56"/>
                </a:cubicBezTo>
                <a:cubicBezTo>
                  <a:pt x="18" y="56"/>
                  <a:pt x="18" y="56"/>
                  <a:pt x="18" y="56"/>
                </a:cubicBezTo>
                <a:cubicBezTo>
                  <a:pt x="13" y="58"/>
                  <a:pt x="10" y="62"/>
                  <a:pt x="6" y="65"/>
                </a:cubicBezTo>
                <a:cubicBezTo>
                  <a:pt x="4" y="67"/>
                  <a:pt x="4" y="66"/>
                  <a:pt x="6" y="64"/>
                </a:cubicBezTo>
                <a:cubicBezTo>
                  <a:pt x="7" y="63"/>
                  <a:pt x="8" y="62"/>
                  <a:pt x="9" y="61"/>
                </a:cubicBezTo>
                <a:cubicBezTo>
                  <a:pt x="11" y="59"/>
                  <a:pt x="12" y="58"/>
                  <a:pt x="14" y="55"/>
                </a:cubicBezTo>
                <a:cubicBezTo>
                  <a:pt x="14" y="55"/>
                  <a:pt x="14" y="55"/>
                  <a:pt x="14" y="55"/>
                </a:cubicBezTo>
                <a:cubicBezTo>
                  <a:pt x="17" y="55"/>
                  <a:pt x="19" y="56"/>
                  <a:pt x="22" y="56"/>
                </a:cubicBezTo>
                <a:cubicBezTo>
                  <a:pt x="22" y="56"/>
                  <a:pt x="22" y="56"/>
                  <a:pt x="22" y="56"/>
                </a:cubicBezTo>
                <a:cubicBezTo>
                  <a:pt x="20" y="58"/>
                  <a:pt x="17" y="60"/>
                  <a:pt x="15" y="62"/>
                </a:cubicBezTo>
                <a:close/>
                <a:moveTo>
                  <a:pt x="5" y="62"/>
                </a:moveTo>
                <a:cubicBezTo>
                  <a:pt x="6" y="61"/>
                  <a:pt x="6" y="60"/>
                  <a:pt x="7" y="59"/>
                </a:cubicBezTo>
                <a:cubicBezTo>
                  <a:pt x="8" y="58"/>
                  <a:pt x="9" y="56"/>
                  <a:pt x="10" y="55"/>
                </a:cubicBezTo>
                <a:cubicBezTo>
                  <a:pt x="11" y="55"/>
                  <a:pt x="12" y="55"/>
                  <a:pt x="13" y="55"/>
                </a:cubicBezTo>
                <a:cubicBezTo>
                  <a:pt x="10" y="57"/>
                  <a:pt x="7" y="59"/>
                  <a:pt x="5" y="62"/>
                </a:cubicBezTo>
                <a:close/>
                <a:moveTo>
                  <a:pt x="4" y="60"/>
                </a:moveTo>
                <a:cubicBezTo>
                  <a:pt x="5" y="59"/>
                  <a:pt x="6" y="58"/>
                  <a:pt x="7" y="56"/>
                </a:cubicBezTo>
                <a:cubicBezTo>
                  <a:pt x="8" y="56"/>
                  <a:pt x="8" y="56"/>
                  <a:pt x="9" y="55"/>
                </a:cubicBezTo>
                <a:cubicBezTo>
                  <a:pt x="9" y="55"/>
                  <a:pt x="9" y="55"/>
                  <a:pt x="9" y="55"/>
                </a:cubicBezTo>
                <a:cubicBezTo>
                  <a:pt x="9" y="56"/>
                  <a:pt x="8" y="57"/>
                  <a:pt x="7" y="58"/>
                </a:cubicBezTo>
                <a:cubicBezTo>
                  <a:pt x="6" y="59"/>
                  <a:pt x="5" y="61"/>
                  <a:pt x="3" y="63"/>
                </a:cubicBezTo>
                <a:cubicBezTo>
                  <a:pt x="3" y="62"/>
                  <a:pt x="3" y="62"/>
                  <a:pt x="3" y="61"/>
                </a:cubicBezTo>
                <a:cubicBezTo>
                  <a:pt x="3" y="60"/>
                  <a:pt x="3" y="59"/>
                  <a:pt x="3" y="58"/>
                </a:cubicBezTo>
                <a:cubicBezTo>
                  <a:pt x="4" y="57"/>
                  <a:pt x="6" y="56"/>
                  <a:pt x="7" y="56"/>
                </a:cubicBezTo>
                <a:cubicBezTo>
                  <a:pt x="6" y="57"/>
                  <a:pt x="5" y="58"/>
                  <a:pt x="3" y="59"/>
                </a:cubicBezTo>
                <a:cubicBezTo>
                  <a:pt x="3" y="60"/>
                  <a:pt x="3" y="60"/>
                  <a:pt x="4" y="60"/>
                </a:cubicBezTo>
                <a:close/>
                <a:moveTo>
                  <a:pt x="11" y="83"/>
                </a:moveTo>
                <a:cubicBezTo>
                  <a:pt x="21" y="76"/>
                  <a:pt x="29" y="65"/>
                  <a:pt x="40" y="59"/>
                </a:cubicBezTo>
                <a:cubicBezTo>
                  <a:pt x="40" y="59"/>
                  <a:pt x="44" y="56"/>
                  <a:pt x="43" y="57"/>
                </a:cubicBezTo>
                <a:cubicBezTo>
                  <a:pt x="42" y="59"/>
                  <a:pt x="40" y="60"/>
                  <a:pt x="39" y="61"/>
                </a:cubicBezTo>
                <a:cubicBezTo>
                  <a:pt x="36" y="63"/>
                  <a:pt x="33" y="66"/>
                  <a:pt x="30" y="69"/>
                </a:cubicBezTo>
                <a:cubicBezTo>
                  <a:pt x="24" y="74"/>
                  <a:pt x="19" y="80"/>
                  <a:pt x="14" y="86"/>
                </a:cubicBezTo>
                <a:cubicBezTo>
                  <a:pt x="14" y="85"/>
                  <a:pt x="13" y="85"/>
                  <a:pt x="13" y="85"/>
                </a:cubicBezTo>
                <a:cubicBezTo>
                  <a:pt x="12" y="84"/>
                  <a:pt x="12" y="84"/>
                  <a:pt x="11" y="83"/>
                </a:cubicBezTo>
                <a:close/>
                <a:moveTo>
                  <a:pt x="29" y="93"/>
                </a:moveTo>
                <a:cubicBezTo>
                  <a:pt x="29" y="92"/>
                  <a:pt x="30" y="92"/>
                  <a:pt x="30" y="92"/>
                </a:cubicBezTo>
                <a:cubicBezTo>
                  <a:pt x="31" y="92"/>
                  <a:pt x="31" y="92"/>
                  <a:pt x="32" y="91"/>
                </a:cubicBezTo>
                <a:cubicBezTo>
                  <a:pt x="32" y="90"/>
                  <a:pt x="33" y="90"/>
                  <a:pt x="34" y="89"/>
                </a:cubicBezTo>
                <a:cubicBezTo>
                  <a:pt x="41" y="84"/>
                  <a:pt x="46" y="79"/>
                  <a:pt x="52" y="74"/>
                </a:cubicBezTo>
                <a:cubicBezTo>
                  <a:pt x="55" y="71"/>
                  <a:pt x="59" y="69"/>
                  <a:pt x="61" y="66"/>
                </a:cubicBezTo>
                <a:cubicBezTo>
                  <a:pt x="63" y="65"/>
                  <a:pt x="64" y="64"/>
                  <a:pt x="66" y="62"/>
                </a:cubicBezTo>
                <a:cubicBezTo>
                  <a:pt x="66" y="62"/>
                  <a:pt x="67" y="61"/>
                  <a:pt x="68" y="61"/>
                </a:cubicBezTo>
                <a:cubicBezTo>
                  <a:pt x="69" y="61"/>
                  <a:pt x="69" y="61"/>
                  <a:pt x="70" y="60"/>
                </a:cubicBezTo>
                <a:cubicBezTo>
                  <a:pt x="60" y="73"/>
                  <a:pt x="45" y="81"/>
                  <a:pt x="34" y="93"/>
                </a:cubicBezTo>
                <a:cubicBezTo>
                  <a:pt x="34" y="93"/>
                  <a:pt x="34" y="93"/>
                  <a:pt x="35" y="93"/>
                </a:cubicBezTo>
                <a:cubicBezTo>
                  <a:pt x="47" y="84"/>
                  <a:pt x="59" y="75"/>
                  <a:pt x="70" y="65"/>
                </a:cubicBezTo>
                <a:cubicBezTo>
                  <a:pt x="69" y="66"/>
                  <a:pt x="68" y="67"/>
                  <a:pt x="67" y="68"/>
                </a:cubicBezTo>
                <a:cubicBezTo>
                  <a:pt x="64" y="71"/>
                  <a:pt x="61" y="73"/>
                  <a:pt x="58" y="77"/>
                </a:cubicBezTo>
                <a:cubicBezTo>
                  <a:pt x="52" y="82"/>
                  <a:pt x="45" y="87"/>
                  <a:pt x="40" y="93"/>
                </a:cubicBezTo>
                <a:cubicBezTo>
                  <a:pt x="39" y="93"/>
                  <a:pt x="40" y="94"/>
                  <a:pt x="40" y="94"/>
                </a:cubicBezTo>
                <a:cubicBezTo>
                  <a:pt x="52" y="86"/>
                  <a:pt x="62" y="76"/>
                  <a:pt x="73" y="67"/>
                </a:cubicBezTo>
                <a:cubicBezTo>
                  <a:pt x="73" y="67"/>
                  <a:pt x="73" y="67"/>
                  <a:pt x="73" y="67"/>
                </a:cubicBezTo>
                <a:cubicBezTo>
                  <a:pt x="70" y="70"/>
                  <a:pt x="67" y="73"/>
                  <a:pt x="64" y="76"/>
                </a:cubicBezTo>
                <a:cubicBezTo>
                  <a:pt x="58" y="81"/>
                  <a:pt x="52" y="87"/>
                  <a:pt x="47" y="92"/>
                </a:cubicBezTo>
                <a:cubicBezTo>
                  <a:pt x="47" y="92"/>
                  <a:pt x="47" y="93"/>
                  <a:pt x="47" y="93"/>
                </a:cubicBezTo>
                <a:cubicBezTo>
                  <a:pt x="57" y="86"/>
                  <a:pt x="65" y="77"/>
                  <a:pt x="74" y="70"/>
                </a:cubicBezTo>
                <a:cubicBezTo>
                  <a:pt x="75" y="69"/>
                  <a:pt x="76" y="68"/>
                  <a:pt x="77" y="68"/>
                </a:cubicBezTo>
                <a:cubicBezTo>
                  <a:pt x="76" y="69"/>
                  <a:pt x="75" y="70"/>
                  <a:pt x="74" y="71"/>
                </a:cubicBezTo>
                <a:cubicBezTo>
                  <a:pt x="72" y="73"/>
                  <a:pt x="70" y="74"/>
                  <a:pt x="68" y="76"/>
                </a:cubicBezTo>
                <a:cubicBezTo>
                  <a:pt x="63" y="80"/>
                  <a:pt x="58" y="85"/>
                  <a:pt x="54" y="90"/>
                </a:cubicBezTo>
                <a:cubicBezTo>
                  <a:pt x="54" y="90"/>
                  <a:pt x="54" y="90"/>
                  <a:pt x="55" y="90"/>
                </a:cubicBezTo>
                <a:cubicBezTo>
                  <a:pt x="62" y="87"/>
                  <a:pt x="67" y="81"/>
                  <a:pt x="73" y="76"/>
                </a:cubicBezTo>
                <a:cubicBezTo>
                  <a:pt x="73" y="76"/>
                  <a:pt x="75" y="74"/>
                  <a:pt x="76" y="73"/>
                </a:cubicBezTo>
                <a:cubicBezTo>
                  <a:pt x="76" y="74"/>
                  <a:pt x="75" y="74"/>
                  <a:pt x="75" y="74"/>
                </a:cubicBezTo>
                <a:cubicBezTo>
                  <a:pt x="74" y="76"/>
                  <a:pt x="72" y="77"/>
                  <a:pt x="71" y="79"/>
                </a:cubicBezTo>
                <a:cubicBezTo>
                  <a:pt x="67" y="82"/>
                  <a:pt x="64" y="86"/>
                  <a:pt x="61" y="89"/>
                </a:cubicBezTo>
                <a:cubicBezTo>
                  <a:pt x="61" y="89"/>
                  <a:pt x="61" y="89"/>
                  <a:pt x="61" y="89"/>
                </a:cubicBezTo>
                <a:cubicBezTo>
                  <a:pt x="55" y="92"/>
                  <a:pt x="49" y="93"/>
                  <a:pt x="42" y="94"/>
                </a:cubicBezTo>
                <a:cubicBezTo>
                  <a:pt x="38" y="94"/>
                  <a:pt x="33" y="94"/>
                  <a:pt x="29" y="93"/>
                </a:cubicBezTo>
                <a:close/>
                <a:moveTo>
                  <a:pt x="63" y="87"/>
                </a:moveTo>
                <a:cubicBezTo>
                  <a:pt x="66" y="85"/>
                  <a:pt x="68" y="83"/>
                  <a:pt x="70" y="80"/>
                </a:cubicBezTo>
                <a:cubicBezTo>
                  <a:pt x="71" y="79"/>
                  <a:pt x="73" y="77"/>
                  <a:pt x="74" y="76"/>
                </a:cubicBezTo>
                <a:cubicBezTo>
                  <a:pt x="72" y="81"/>
                  <a:pt x="68" y="85"/>
                  <a:pt x="63" y="87"/>
                </a:cubicBezTo>
                <a:close/>
                <a:moveTo>
                  <a:pt x="76" y="73"/>
                </a:moveTo>
                <a:cubicBezTo>
                  <a:pt x="73" y="75"/>
                  <a:pt x="70" y="78"/>
                  <a:pt x="67" y="81"/>
                </a:cubicBezTo>
                <a:cubicBezTo>
                  <a:pt x="65" y="83"/>
                  <a:pt x="63" y="84"/>
                  <a:pt x="60" y="86"/>
                </a:cubicBezTo>
                <a:cubicBezTo>
                  <a:pt x="59" y="87"/>
                  <a:pt x="54" y="91"/>
                  <a:pt x="57" y="88"/>
                </a:cubicBezTo>
                <a:cubicBezTo>
                  <a:pt x="61" y="84"/>
                  <a:pt x="65" y="79"/>
                  <a:pt x="69" y="76"/>
                </a:cubicBezTo>
                <a:cubicBezTo>
                  <a:pt x="73" y="73"/>
                  <a:pt x="76" y="71"/>
                  <a:pt x="78" y="66"/>
                </a:cubicBezTo>
                <a:cubicBezTo>
                  <a:pt x="78" y="66"/>
                  <a:pt x="78" y="66"/>
                  <a:pt x="77" y="66"/>
                </a:cubicBezTo>
                <a:cubicBezTo>
                  <a:pt x="73" y="70"/>
                  <a:pt x="68" y="74"/>
                  <a:pt x="63" y="78"/>
                </a:cubicBezTo>
                <a:cubicBezTo>
                  <a:pt x="61" y="80"/>
                  <a:pt x="58" y="83"/>
                  <a:pt x="56" y="85"/>
                </a:cubicBezTo>
                <a:cubicBezTo>
                  <a:pt x="54" y="87"/>
                  <a:pt x="50" y="90"/>
                  <a:pt x="49" y="91"/>
                </a:cubicBezTo>
                <a:cubicBezTo>
                  <a:pt x="58" y="82"/>
                  <a:pt x="67" y="73"/>
                  <a:pt x="76" y="64"/>
                </a:cubicBezTo>
                <a:cubicBezTo>
                  <a:pt x="77" y="64"/>
                  <a:pt x="77" y="64"/>
                  <a:pt x="77" y="64"/>
                </a:cubicBezTo>
                <a:cubicBezTo>
                  <a:pt x="77" y="63"/>
                  <a:pt x="78" y="63"/>
                  <a:pt x="78" y="62"/>
                </a:cubicBezTo>
                <a:cubicBezTo>
                  <a:pt x="79" y="62"/>
                  <a:pt x="78" y="61"/>
                  <a:pt x="78" y="62"/>
                </a:cubicBezTo>
                <a:cubicBezTo>
                  <a:pt x="71" y="67"/>
                  <a:pt x="65" y="72"/>
                  <a:pt x="59" y="78"/>
                </a:cubicBezTo>
                <a:cubicBezTo>
                  <a:pt x="56" y="81"/>
                  <a:pt x="53" y="83"/>
                  <a:pt x="49" y="86"/>
                </a:cubicBezTo>
                <a:cubicBezTo>
                  <a:pt x="48" y="87"/>
                  <a:pt x="46" y="89"/>
                  <a:pt x="44" y="90"/>
                </a:cubicBezTo>
                <a:cubicBezTo>
                  <a:pt x="49" y="85"/>
                  <a:pt x="54" y="81"/>
                  <a:pt x="59" y="76"/>
                </a:cubicBezTo>
                <a:cubicBezTo>
                  <a:pt x="65" y="71"/>
                  <a:pt x="71" y="66"/>
                  <a:pt x="76" y="60"/>
                </a:cubicBezTo>
                <a:cubicBezTo>
                  <a:pt x="76" y="59"/>
                  <a:pt x="76" y="59"/>
                  <a:pt x="75" y="59"/>
                </a:cubicBezTo>
                <a:cubicBezTo>
                  <a:pt x="69" y="65"/>
                  <a:pt x="63" y="71"/>
                  <a:pt x="56" y="76"/>
                </a:cubicBezTo>
                <a:cubicBezTo>
                  <a:pt x="52" y="79"/>
                  <a:pt x="48" y="82"/>
                  <a:pt x="45" y="85"/>
                </a:cubicBezTo>
                <a:cubicBezTo>
                  <a:pt x="43" y="86"/>
                  <a:pt x="41" y="88"/>
                  <a:pt x="39" y="89"/>
                </a:cubicBezTo>
                <a:cubicBezTo>
                  <a:pt x="38" y="90"/>
                  <a:pt x="37" y="91"/>
                  <a:pt x="36" y="92"/>
                </a:cubicBezTo>
                <a:cubicBezTo>
                  <a:pt x="36" y="91"/>
                  <a:pt x="37" y="91"/>
                  <a:pt x="37" y="91"/>
                </a:cubicBezTo>
                <a:cubicBezTo>
                  <a:pt x="43" y="85"/>
                  <a:pt x="50" y="80"/>
                  <a:pt x="56" y="75"/>
                </a:cubicBezTo>
                <a:cubicBezTo>
                  <a:pt x="61" y="70"/>
                  <a:pt x="67" y="65"/>
                  <a:pt x="71" y="60"/>
                </a:cubicBezTo>
                <a:cubicBezTo>
                  <a:pt x="74" y="59"/>
                  <a:pt x="76" y="58"/>
                  <a:pt x="79" y="59"/>
                </a:cubicBezTo>
                <a:cubicBezTo>
                  <a:pt x="79" y="59"/>
                  <a:pt x="79" y="59"/>
                  <a:pt x="79" y="59"/>
                </a:cubicBezTo>
                <a:cubicBezTo>
                  <a:pt x="79" y="60"/>
                  <a:pt x="79" y="61"/>
                  <a:pt x="79" y="62"/>
                </a:cubicBezTo>
                <a:cubicBezTo>
                  <a:pt x="78" y="66"/>
                  <a:pt x="78" y="69"/>
                  <a:pt x="76" y="73"/>
                </a:cubicBezTo>
                <a:close/>
                <a:moveTo>
                  <a:pt x="34" y="27"/>
                </a:moveTo>
                <a:cubicBezTo>
                  <a:pt x="34" y="27"/>
                  <a:pt x="34" y="27"/>
                  <a:pt x="34" y="27"/>
                </a:cubicBezTo>
                <a:cubicBezTo>
                  <a:pt x="35" y="27"/>
                  <a:pt x="36" y="27"/>
                  <a:pt x="36" y="26"/>
                </a:cubicBezTo>
                <a:cubicBezTo>
                  <a:pt x="37" y="18"/>
                  <a:pt x="36" y="11"/>
                  <a:pt x="36" y="3"/>
                </a:cubicBezTo>
                <a:cubicBezTo>
                  <a:pt x="40" y="4"/>
                  <a:pt x="44" y="3"/>
                  <a:pt x="48" y="3"/>
                </a:cubicBezTo>
                <a:cubicBezTo>
                  <a:pt x="50" y="10"/>
                  <a:pt x="49" y="18"/>
                  <a:pt x="49" y="25"/>
                </a:cubicBezTo>
                <a:cubicBezTo>
                  <a:pt x="49" y="26"/>
                  <a:pt x="49" y="26"/>
                  <a:pt x="49" y="26"/>
                </a:cubicBezTo>
                <a:cubicBezTo>
                  <a:pt x="49" y="27"/>
                  <a:pt x="49" y="27"/>
                  <a:pt x="50" y="27"/>
                </a:cubicBezTo>
                <a:cubicBezTo>
                  <a:pt x="67" y="26"/>
                  <a:pt x="77" y="40"/>
                  <a:pt x="79" y="56"/>
                </a:cubicBezTo>
                <a:cubicBezTo>
                  <a:pt x="76" y="55"/>
                  <a:pt x="75" y="55"/>
                  <a:pt x="72" y="56"/>
                </a:cubicBezTo>
                <a:cubicBezTo>
                  <a:pt x="67" y="59"/>
                  <a:pt x="65" y="58"/>
                  <a:pt x="60" y="55"/>
                </a:cubicBezTo>
                <a:cubicBezTo>
                  <a:pt x="53" y="51"/>
                  <a:pt x="46" y="52"/>
                  <a:pt x="39" y="55"/>
                </a:cubicBezTo>
                <a:cubicBezTo>
                  <a:pt x="33" y="56"/>
                  <a:pt x="30" y="56"/>
                  <a:pt x="25" y="54"/>
                </a:cubicBezTo>
                <a:cubicBezTo>
                  <a:pt x="22" y="53"/>
                  <a:pt x="19" y="53"/>
                  <a:pt x="16" y="52"/>
                </a:cubicBezTo>
                <a:cubicBezTo>
                  <a:pt x="12" y="52"/>
                  <a:pt x="7" y="52"/>
                  <a:pt x="4" y="54"/>
                </a:cubicBezTo>
                <a:cubicBezTo>
                  <a:pt x="6" y="40"/>
                  <a:pt x="19" y="26"/>
                  <a:pt x="34" y="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Hans" altLang="en-US"/>
          </a:p>
        </p:txBody>
      </p:sp>
    </p:spTree>
    <p:extLst>
      <p:ext uri="{BB962C8B-B14F-4D97-AF65-F5344CB8AC3E}">
        <p14:creationId xmlns:p14="http://schemas.microsoft.com/office/powerpoint/2010/main" val="9579578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82013" y="897923"/>
            <a:ext cx="10528558" cy="4524315"/>
          </a:xfrm>
          <a:prstGeom prst="rect">
            <a:avLst/>
          </a:prstGeom>
        </p:spPr>
        <p:txBody>
          <a:bodyPr wrap="square">
            <a:spAutoFit/>
          </a:bodyPr>
          <a:lstStyle/>
          <a:p>
            <a:r>
              <a:rPr lang="en-US" altLang="zh-CN" sz="1600" dirty="0" smtClean="0">
                <a:solidFill>
                  <a:schemeClr val="bg1"/>
                </a:solidFill>
              </a:rPr>
              <a:t>EXPLAIN SELECT </a:t>
            </a:r>
            <a:r>
              <a:rPr lang="en-US" altLang="zh-CN" sz="1600" dirty="0" err="1" smtClean="0">
                <a:solidFill>
                  <a:schemeClr val="bg1"/>
                </a:solidFill>
              </a:rPr>
              <a:t>m.id,m.subject,c.content</a:t>
            </a:r>
            <a:r>
              <a:rPr lang="en-US" altLang="zh-CN" sz="1600" dirty="0" smtClean="0">
                <a:solidFill>
                  <a:schemeClr val="bg1"/>
                </a:solidFill>
              </a:rPr>
              <a:t>  FROM </a:t>
            </a:r>
            <a:r>
              <a:rPr lang="en-US" altLang="zh-CN" sz="1600" dirty="0" err="1" smtClean="0">
                <a:solidFill>
                  <a:schemeClr val="bg1"/>
                </a:solidFill>
              </a:rPr>
              <a:t>group_message</a:t>
            </a:r>
            <a:r>
              <a:rPr lang="en-US" altLang="zh-CN" sz="1600" dirty="0" smtClean="0">
                <a:solidFill>
                  <a:schemeClr val="bg1"/>
                </a:solidFill>
              </a:rPr>
              <a:t> </a:t>
            </a:r>
            <a:r>
              <a:rPr lang="en-US" altLang="zh-CN" sz="1600" dirty="0" err="1" smtClean="0">
                <a:solidFill>
                  <a:schemeClr val="bg1"/>
                </a:solidFill>
              </a:rPr>
              <a:t>m,group_message_content</a:t>
            </a:r>
            <a:r>
              <a:rPr lang="en-US" altLang="zh-CN" sz="1600" dirty="0" smtClean="0">
                <a:solidFill>
                  <a:schemeClr val="bg1"/>
                </a:solidFill>
              </a:rPr>
              <a:t> c  </a:t>
            </a:r>
          </a:p>
          <a:p>
            <a:endParaRPr lang="en-US" altLang="zh-CN" sz="1600" dirty="0" smtClean="0">
              <a:solidFill>
                <a:schemeClr val="bg1"/>
              </a:solidFill>
            </a:endParaRPr>
          </a:p>
          <a:p>
            <a:r>
              <a:rPr lang="en-US" altLang="zh-CN" sz="1600" dirty="0" smtClean="0">
                <a:solidFill>
                  <a:schemeClr val="bg1"/>
                </a:solidFill>
              </a:rPr>
              <a:t>WHERE </a:t>
            </a:r>
            <a:r>
              <a:rPr lang="en-US" altLang="zh-CN" sz="1600" dirty="0" err="1" smtClean="0">
                <a:solidFill>
                  <a:schemeClr val="bg1"/>
                </a:solidFill>
              </a:rPr>
              <a:t>m.group_id</a:t>
            </a:r>
            <a:r>
              <a:rPr lang="en-US" altLang="zh-CN" sz="1600" dirty="0" smtClean="0">
                <a:solidFill>
                  <a:schemeClr val="bg1"/>
                </a:solidFill>
              </a:rPr>
              <a:t> = 1  </a:t>
            </a:r>
          </a:p>
          <a:p>
            <a:endParaRPr lang="en-US" altLang="zh-CN" sz="1600" dirty="0" smtClean="0">
              <a:solidFill>
                <a:schemeClr val="bg1"/>
              </a:solidFill>
            </a:endParaRPr>
          </a:p>
          <a:p>
            <a:r>
              <a:rPr lang="en-US" altLang="zh-CN" sz="1600" dirty="0" smtClean="0">
                <a:solidFill>
                  <a:schemeClr val="bg1"/>
                </a:solidFill>
              </a:rPr>
              <a:t>AND m.id = </a:t>
            </a:r>
            <a:r>
              <a:rPr lang="en-US" altLang="zh-CN" sz="1600" dirty="0" err="1" smtClean="0">
                <a:solidFill>
                  <a:schemeClr val="bg1"/>
                </a:solidFill>
              </a:rPr>
              <a:t>c.group_msg_id</a:t>
            </a:r>
            <a:endParaRPr lang="en-US" altLang="zh-CN" sz="1600" dirty="0" smtClean="0">
              <a:solidFill>
                <a:schemeClr val="bg1"/>
              </a:solidFill>
            </a:endParaRPr>
          </a:p>
          <a:p>
            <a:r>
              <a:rPr lang="en-US" altLang="zh-CN" sz="1600" dirty="0" smtClean="0">
                <a:solidFill>
                  <a:schemeClr val="bg1"/>
                </a:solidFill>
              </a:rPr>
              <a:t>  </a:t>
            </a:r>
          </a:p>
          <a:p>
            <a:r>
              <a:rPr lang="en-US" altLang="zh-CN" sz="1600" dirty="0" smtClean="0">
                <a:solidFill>
                  <a:srgbClr val="FFFF00"/>
                </a:solidFill>
              </a:rPr>
              <a:t>ORDER BY </a:t>
            </a:r>
            <a:r>
              <a:rPr lang="en-US" altLang="zh-CN" sz="1600" dirty="0" err="1" smtClean="0">
                <a:solidFill>
                  <a:srgbClr val="FFFF00"/>
                </a:solidFill>
              </a:rPr>
              <a:t>m.subject</a:t>
            </a:r>
            <a:r>
              <a:rPr lang="en-US" altLang="zh-CN" sz="1600" dirty="0" smtClean="0">
                <a:solidFill>
                  <a:srgbClr val="FFFF00"/>
                </a:solidFill>
              </a:rPr>
              <a:t>;</a:t>
            </a:r>
          </a:p>
          <a:p>
            <a:endParaRPr lang="en-US" altLang="zh-CN" sz="1600" dirty="0" smtClean="0">
              <a:solidFill>
                <a:srgbClr val="FFFF00"/>
              </a:solidFill>
            </a:endParaRPr>
          </a:p>
          <a:p>
            <a:endParaRPr lang="en-US" altLang="zh-CN" sz="1600" dirty="0" smtClean="0">
              <a:solidFill>
                <a:schemeClr val="bg1"/>
              </a:solidFill>
              <a:latin typeface="楷体" panose="02010609060101010101" pitchFamily="49" charset="-122"/>
              <a:ea typeface="楷体" panose="02010609060101010101" pitchFamily="49" charset="-122"/>
            </a:endParaRPr>
          </a:p>
          <a:p>
            <a:endParaRPr lang="en-US" altLang="zh-CN" sz="1600" dirty="0" smtClean="0">
              <a:solidFill>
                <a:schemeClr val="bg1"/>
              </a:solidFill>
              <a:latin typeface="楷体" panose="02010609060101010101" pitchFamily="49" charset="-122"/>
              <a:ea typeface="楷体" panose="02010609060101010101" pitchFamily="49" charset="-122"/>
            </a:endParaRPr>
          </a:p>
          <a:p>
            <a:endParaRPr lang="en-US" altLang="zh-CN" sz="1600" dirty="0" smtClean="0">
              <a:solidFill>
                <a:schemeClr val="bg1"/>
              </a:solidFill>
              <a:latin typeface="楷体" panose="02010609060101010101" pitchFamily="49" charset="-122"/>
              <a:ea typeface="楷体" panose="02010609060101010101" pitchFamily="49" charset="-122"/>
            </a:endParaRPr>
          </a:p>
          <a:p>
            <a:endParaRPr lang="en-US" altLang="zh-CN" sz="1600" dirty="0" smtClean="0">
              <a:solidFill>
                <a:schemeClr val="bg1"/>
              </a:solidFill>
              <a:latin typeface="楷体" panose="02010609060101010101" pitchFamily="49" charset="-122"/>
              <a:ea typeface="楷体" panose="02010609060101010101" pitchFamily="49" charset="-122"/>
            </a:endParaRPr>
          </a:p>
          <a:p>
            <a:endParaRPr lang="en-US" altLang="zh-CN" sz="1600" dirty="0" smtClean="0">
              <a:solidFill>
                <a:schemeClr val="bg1"/>
              </a:solidFill>
              <a:latin typeface="楷体" panose="02010609060101010101" pitchFamily="49" charset="-122"/>
              <a:ea typeface="楷体" panose="02010609060101010101" pitchFamily="49" charset="-122"/>
            </a:endParaRPr>
          </a:p>
          <a:p>
            <a:endParaRPr lang="en-US" altLang="zh-CN" sz="1600" dirty="0" smtClean="0">
              <a:solidFill>
                <a:schemeClr val="bg1"/>
              </a:solidFill>
              <a:latin typeface="楷体" panose="02010609060101010101" pitchFamily="49" charset="-122"/>
              <a:ea typeface="楷体" panose="02010609060101010101" pitchFamily="49" charset="-122"/>
            </a:endParaRPr>
          </a:p>
          <a:p>
            <a:endParaRPr lang="en-US" altLang="zh-CN" sz="1600" dirty="0" smtClean="0">
              <a:solidFill>
                <a:schemeClr val="bg1"/>
              </a:solidFill>
              <a:latin typeface="楷体" panose="02010609060101010101" pitchFamily="49" charset="-122"/>
              <a:ea typeface="楷体" panose="02010609060101010101" pitchFamily="49" charset="-122"/>
            </a:endParaRPr>
          </a:p>
          <a:p>
            <a:endParaRPr lang="en-US" altLang="zh-CN" sz="1600" dirty="0" smtClean="0">
              <a:solidFill>
                <a:schemeClr val="bg1"/>
              </a:solidFill>
              <a:latin typeface="楷体" panose="02010609060101010101" pitchFamily="49" charset="-122"/>
              <a:ea typeface="楷体" panose="02010609060101010101" pitchFamily="49" charset="-122"/>
            </a:endParaRPr>
          </a:p>
          <a:p>
            <a:r>
              <a:rPr lang="en-US" altLang="zh-CN" sz="1600" dirty="0" smtClean="0">
                <a:solidFill>
                  <a:schemeClr val="bg1"/>
                </a:solidFill>
                <a:latin typeface="楷体" panose="02010609060101010101" pitchFamily="49" charset="-122"/>
                <a:ea typeface="楷体" panose="02010609060101010101" pitchFamily="49" charset="-122"/>
              </a:rPr>
              <a:t> </a:t>
            </a:r>
          </a:p>
          <a:p>
            <a:endParaRPr lang="en-US" altLang="zh-CN" sz="1600" dirty="0">
              <a:solidFill>
                <a:schemeClr val="bg1"/>
              </a:solidFill>
              <a:latin typeface="楷体" panose="02010609060101010101" pitchFamily="49" charset="-122"/>
              <a:ea typeface="楷体" panose="02010609060101010101" pitchFamily="49" charset="-122"/>
            </a:endParaRPr>
          </a:p>
        </p:txBody>
      </p:sp>
      <p:sp>
        <p:nvSpPr>
          <p:cNvPr id="6" name="标题 3"/>
          <p:cNvSpPr>
            <a:spLocks noGrp="1"/>
          </p:cNvSpPr>
          <p:nvPr>
            <p:ph type="ctrTitle"/>
          </p:nvPr>
        </p:nvSpPr>
        <p:spPr>
          <a:xfrm>
            <a:off x="958467" y="5692"/>
            <a:ext cx="7062388" cy="819990"/>
          </a:xfrm>
        </p:spPr>
        <p:txBody>
          <a:bodyPr/>
          <a:lstStyle/>
          <a:p>
            <a:r>
              <a:rPr lang="en-US" altLang="zh-CN" dirty="0">
                <a:solidFill>
                  <a:schemeClr val="bg1"/>
                </a:solidFill>
                <a:latin typeface="楷体" panose="02010609060101010101" pitchFamily="49" charset="-122"/>
                <a:ea typeface="楷体" panose="02010609060101010101" pitchFamily="49" charset="-122"/>
              </a:rPr>
              <a:t>ORDER BY </a:t>
            </a:r>
            <a:endParaRPr lang="zh-CN" altLang="en-US" dirty="0">
              <a:solidFill>
                <a:schemeClr val="bg1"/>
              </a:solidFill>
              <a:latin typeface="楷体" panose="02010609060101010101" pitchFamily="49" charset="-122"/>
              <a:ea typeface="楷体" panose="02010609060101010101" pitchFamily="49" charset="-122"/>
            </a:endParaRPr>
          </a:p>
        </p:txBody>
      </p:sp>
      <p:grpSp>
        <p:nvGrpSpPr>
          <p:cNvPr id="2" name="组合 6"/>
          <p:cNvGrpSpPr/>
          <p:nvPr/>
        </p:nvGrpSpPr>
        <p:grpSpPr>
          <a:xfrm>
            <a:off x="373638" y="231260"/>
            <a:ext cx="584829" cy="505442"/>
            <a:chOff x="2340883" y="3617004"/>
            <a:chExt cx="2169081" cy="1874642"/>
          </a:xfrm>
        </p:grpSpPr>
        <p:sp>
          <p:nvSpPr>
            <p:cNvPr id="8" name="Freeform 167"/>
            <p:cNvSpPr>
              <a:spLocks/>
            </p:cNvSpPr>
            <p:nvPr/>
          </p:nvSpPr>
          <p:spPr bwMode="auto">
            <a:xfrm>
              <a:off x="3084054" y="5287210"/>
              <a:ext cx="60431" cy="9000"/>
            </a:xfrm>
            <a:custGeom>
              <a:avLst/>
              <a:gdLst>
                <a:gd name="T0" fmla="*/ 20 w 20"/>
                <a:gd name="T1" fmla="*/ 3 h 3"/>
                <a:gd name="T2" fmla="*/ 0 w 20"/>
                <a:gd name="T3" fmla="*/ 0 h 3"/>
                <a:gd name="T4" fmla="*/ 20 w 20"/>
                <a:gd name="T5" fmla="*/ 3 h 3"/>
              </a:gdLst>
              <a:ahLst/>
              <a:cxnLst>
                <a:cxn ang="0">
                  <a:pos x="T0" y="T1"/>
                </a:cxn>
                <a:cxn ang="0">
                  <a:pos x="T2" y="T3"/>
                </a:cxn>
                <a:cxn ang="0">
                  <a:pos x="T4" y="T5"/>
                </a:cxn>
              </a:cxnLst>
              <a:rect l="0" t="0" r="r" b="b"/>
              <a:pathLst>
                <a:path w="20" h="3">
                  <a:moveTo>
                    <a:pt x="20" y="3"/>
                  </a:moveTo>
                  <a:cubicBezTo>
                    <a:pt x="8" y="1"/>
                    <a:pt x="0" y="0"/>
                    <a:pt x="0" y="0"/>
                  </a:cubicBezTo>
                  <a:cubicBezTo>
                    <a:pt x="4" y="0"/>
                    <a:pt x="11" y="1"/>
                    <a:pt x="2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9" name="Freeform 168"/>
            <p:cNvSpPr>
              <a:spLocks/>
            </p:cNvSpPr>
            <p:nvPr/>
          </p:nvSpPr>
          <p:spPr bwMode="auto">
            <a:xfrm>
              <a:off x="3390065" y="5213921"/>
              <a:ext cx="465446" cy="200579"/>
            </a:xfrm>
            <a:custGeom>
              <a:avLst/>
              <a:gdLst>
                <a:gd name="T0" fmla="*/ 148 w 153"/>
                <a:gd name="T1" fmla="*/ 9 h 66"/>
                <a:gd name="T2" fmla="*/ 148 w 153"/>
                <a:gd name="T3" fmla="*/ 12 h 66"/>
                <a:gd name="T4" fmla="*/ 143 w 153"/>
                <a:gd name="T5" fmla="*/ 27 h 66"/>
                <a:gd name="T6" fmla="*/ 140 w 153"/>
                <a:gd name="T7" fmla="*/ 42 h 66"/>
                <a:gd name="T8" fmla="*/ 130 w 153"/>
                <a:gd name="T9" fmla="*/ 65 h 66"/>
                <a:gd name="T10" fmla="*/ 131 w 153"/>
                <a:gd name="T11" fmla="*/ 50 h 66"/>
                <a:gd name="T12" fmla="*/ 0 w 153"/>
                <a:gd name="T13" fmla="*/ 19 h 66"/>
                <a:gd name="T14" fmla="*/ 129 w 153"/>
                <a:gd name="T15" fmla="*/ 43 h 66"/>
                <a:gd name="T16" fmla="*/ 130 w 153"/>
                <a:gd name="T17" fmla="*/ 40 h 66"/>
                <a:gd name="T18" fmla="*/ 68 w 153"/>
                <a:gd name="T19" fmla="*/ 24 h 66"/>
                <a:gd name="T20" fmla="*/ 132 w 153"/>
                <a:gd name="T21" fmla="*/ 38 h 66"/>
                <a:gd name="T22" fmla="*/ 134 w 153"/>
                <a:gd name="T23" fmla="*/ 32 h 66"/>
                <a:gd name="T24" fmla="*/ 2 w 153"/>
                <a:gd name="T25" fmla="*/ 0 h 66"/>
                <a:gd name="T26" fmla="*/ 132 w 153"/>
                <a:gd name="T27" fmla="*/ 25 h 66"/>
                <a:gd name="T28" fmla="*/ 147 w 153"/>
                <a:gd name="T29" fmla="*/ 12 h 66"/>
                <a:gd name="T30" fmla="*/ 129 w 153"/>
                <a:gd name="T31" fmla="*/ 6 h 66"/>
                <a:gd name="T32" fmla="*/ 147 w 153"/>
                <a:gd name="T33" fmla="*/ 12 h 66"/>
                <a:gd name="T34" fmla="*/ 148 w 153"/>
                <a:gd name="T35"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 h="66">
                  <a:moveTo>
                    <a:pt x="148" y="9"/>
                  </a:moveTo>
                  <a:cubicBezTo>
                    <a:pt x="148" y="12"/>
                    <a:pt x="148" y="12"/>
                    <a:pt x="148" y="12"/>
                  </a:cubicBezTo>
                  <a:cubicBezTo>
                    <a:pt x="148" y="12"/>
                    <a:pt x="153" y="23"/>
                    <a:pt x="143" y="27"/>
                  </a:cubicBezTo>
                  <a:cubicBezTo>
                    <a:pt x="133" y="30"/>
                    <a:pt x="146" y="37"/>
                    <a:pt x="140" y="42"/>
                  </a:cubicBezTo>
                  <a:cubicBezTo>
                    <a:pt x="133" y="48"/>
                    <a:pt x="144" y="66"/>
                    <a:pt x="130" y="65"/>
                  </a:cubicBezTo>
                  <a:cubicBezTo>
                    <a:pt x="130" y="65"/>
                    <a:pt x="133" y="56"/>
                    <a:pt x="131" y="50"/>
                  </a:cubicBezTo>
                  <a:cubicBezTo>
                    <a:pt x="0" y="19"/>
                    <a:pt x="0" y="19"/>
                    <a:pt x="0" y="19"/>
                  </a:cubicBezTo>
                  <a:cubicBezTo>
                    <a:pt x="129" y="43"/>
                    <a:pt x="129" y="43"/>
                    <a:pt x="129" y="43"/>
                  </a:cubicBezTo>
                  <a:cubicBezTo>
                    <a:pt x="129" y="42"/>
                    <a:pt x="129" y="41"/>
                    <a:pt x="130" y="40"/>
                  </a:cubicBezTo>
                  <a:cubicBezTo>
                    <a:pt x="68" y="24"/>
                    <a:pt x="68" y="24"/>
                    <a:pt x="68" y="24"/>
                  </a:cubicBezTo>
                  <a:cubicBezTo>
                    <a:pt x="132" y="38"/>
                    <a:pt x="132" y="38"/>
                    <a:pt x="132" y="38"/>
                  </a:cubicBezTo>
                  <a:cubicBezTo>
                    <a:pt x="133" y="36"/>
                    <a:pt x="134" y="33"/>
                    <a:pt x="134" y="32"/>
                  </a:cubicBezTo>
                  <a:cubicBezTo>
                    <a:pt x="2" y="0"/>
                    <a:pt x="2" y="0"/>
                    <a:pt x="2" y="0"/>
                  </a:cubicBezTo>
                  <a:cubicBezTo>
                    <a:pt x="132" y="25"/>
                    <a:pt x="132" y="25"/>
                    <a:pt x="132" y="25"/>
                  </a:cubicBezTo>
                  <a:cubicBezTo>
                    <a:pt x="135" y="23"/>
                    <a:pt x="145" y="22"/>
                    <a:pt x="147" y="12"/>
                  </a:cubicBezTo>
                  <a:cubicBezTo>
                    <a:pt x="146" y="11"/>
                    <a:pt x="139" y="9"/>
                    <a:pt x="129" y="6"/>
                  </a:cubicBezTo>
                  <a:cubicBezTo>
                    <a:pt x="139" y="9"/>
                    <a:pt x="146" y="10"/>
                    <a:pt x="147" y="12"/>
                  </a:cubicBezTo>
                  <a:cubicBezTo>
                    <a:pt x="148" y="11"/>
                    <a:pt x="148" y="10"/>
                    <a:pt x="148"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0" name="Freeform 169"/>
            <p:cNvSpPr>
              <a:spLocks/>
            </p:cNvSpPr>
            <p:nvPr/>
          </p:nvSpPr>
          <p:spPr bwMode="auto">
            <a:xfrm>
              <a:off x="3636932" y="4015590"/>
              <a:ext cx="267439" cy="258438"/>
            </a:xfrm>
            <a:custGeom>
              <a:avLst/>
              <a:gdLst>
                <a:gd name="T0" fmla="*/ 75 w 88"/>
                <a:gd name="T1" fmla="*/ 26 h 85"/>
                <a:gd name="T2" fmla="*/ 0 w 88"/>
                <a:gd name="T3" fmla="*/ 85 h 85"/>
                <a:gd name="T4" fmla="*/ 34 w 88"/>
                <a:gd name="T5" fmla="*/ 34 h 85"/>
                <a:gd name="T6" fmla="*/ 75 w 88"/>
                <a:gd name="T7" fmla="*/ 26 h 85"/>
              </a:gdLst>
              <a:ahLst/>
              <a:cxnLst>
                <a:cxn ang="0">
                  <a:pos x="T0" y="T1"/>
                </a:cxn>
                <a:cxn ang="0">
                  <a:pos x="T2" y="T3"/>
                </a:cxn>
                <a:cxn ang="0">
                  <a:pos x="T4" y="T5"/>
                </a:cxn>
                <a:cxn ang="0">
                  <a:pos x="T6" y="T7"/>
                </a:cxn>
              </a:cxnLst>
              <a:rect l="0" t="0" r="r" b="b"/>
              <a:pathLst>
                <a:path w="88" h="85">
                  <a:moveTo>
                    <a:pt x="75" y="26"/>
                  </a:moveTo>
                  <a:cubicBezTo>
                    <a:pt x="62" y="30"/>
                    <a:pt x="29" y="35"/>
                    <a:pt x="0" y="85"/>
                  </a:cubicBezTo>
                  <a:cubicBezTo>
                    <a:pt x="0" y="85"/>
                    <a:pt x="0" y="68"/>
                    <a:pt x="34" y="34"/>
                  </a:cubicBezTo>
                  <a:cubicBezTo>
                    <a:pt x="68" y="0"/>
                    <a:pt x="88" y="22"/>
                    <a:pt x="75"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1" name="Freeform 170"/>
            <p:cNvSpPr>
              <a:spLocks/>
            </p:cNvSpPr>
            <p:nvPr/>
          </p:nvSpPr>
          <p:spPr bwMode="auto">
            <a:xfrm>
              <a:off x="2946477" y="4688044"/>
              <a:ext cx="735456" cy="27001"/>
            </a:xfrm>
            <a:custGeom>
              <a:avLst/>
              <a:gdLst>
                <a:gd name="T0" fmla="*/ 242 w 242"/>
                <a:gd name="T1" fmla="*/ 6 h 9"/>
                <a:gd name="T2" fmla="*/ 242 w 242"/>
                <a:gd name="T3" fmla="*/ 9 h 9"/>
                <a:gd name="T4" fmla="*/ 0 w 242"/>
                <a:gd name="T5" fmla="*/ 9 h 9"/>
                <a:gd name="T6" fmla="*/ 242 w 242"/>
                <a:gd name="T7" fmla="*/ 6 h 9"/>
              </a:gdLst>
              <a:ahLst/>
              <a:cxnLst>
                <a:cxn ang="0">
                  <a:pos x="T0" y="T1"/>
                </a:cxn>
                <a:cxn ang="0">
                  <a:pos x="T2" y="T3"/>
                </a:cxn>
                <a:cxn ang="0">
                  <a:pos x="T4" y="T5"/>
                </a:cxn>
                <a:cxn ang="0">
                  <a:pos x="T6" y="T7"/>
                </a:cxn>
              </a:cxnLst>
              <a:rect l="0" t="0" r="r" b="b"/>
              <a:pathLst>
                <a:path w="242" h="9">
                  <a:moveTo>
                    <a:pt x="242" y="6"/>
                  </a:moveTo>
                  <a:cubicBezTo>
                    <a:pt x="242" y="9"/>
                    <a:pt x="242" y="9"/>
                    <a:pt x="242" y="9"/>
                  </a:cubicBezTo>
                  <a:cubicBezTo>
                    <a:pt x="0" y="9"/>
                    <a:pt x="0" y="9"/>
                    <a:pt x="0" y="9"/>
                  </a:cubicBezTo>
                  <a:cubicBezTo>
                    <a:pt x="58" y="0"/>
                    <a:pt x="242" y="6"/>
                    <a:pt x="242" y="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2" name="Freeform 171"/>
            <p:cNvSpPr>
              <a:spLocks/>
            </p:cNvSpPr>
            <p:nvPr/>
          </p:nvSpPr>
          <p:spPr bwMode="auto">
            <a:xfrm>
              <a:off x="3117484" y="4454035"/>
              <a:ext cx="205722" cy="38573"/>
            </a:xfrm>
            <a:custGeom>
              <a:avLst/>
              <a:gdLst>
                <a:gd name="T0" fmla="*/ 0 w 68"/>
                <a:gd name="T1" fmla="*/ 11 h 13"/>
                <a:gd name="T2" fmla="*/ 68 w 68"/>
                <a:gd name="T3" fmla="*/ 6 h 13"/>
                <a:gd name="T4" fmla="*/ 0 w 68"/>
                <a:gd name="T5" fmla="*/ 11 h 13"/>
              </a:gdLst>
              <a:ahLst/>
              <a:cxnLst>
                <a:cxn ang="0">
                  <a:pos x="T0" y="T1"/>
                </a:cxn>
                <a:cxn ang="0">
                  <a:pos x="T2" y="T3"/>
                </a:cxn>
                <a:cxn ang="0">
                  <a:pos x="T4" y="T5"/>
                </a:cxn>
              </a:cxnLst>
              <a:rect l="0" t="0" r="r" b="b"/>
              <a:pathLst>
                <a:path w="68" h="13">
                  <a:moveTo>
                    <a:pt x="0" y="11"/>
                  </a:moveTo>
                  <a:cubicBezTo>
                    <a:pt x="26" y="0"/>
                    <a:pt x="68" y="6"/>
                    <a:pt x="68" y="6"/>
                  </a:cubicBezTo>
                  <a:cubicBezTo>
                    <a:pt x="62" y="13"/>
                    <a:pt x="0" y="11"/>
                    <a:pt x="0" y="1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3" name="Freeform 172"/>
            <p:cNvSpPr>
              <a:spLocks/>
            </p:cNvSpPr>
            <p:nvPr/>
          </p:nvSpPr>
          <p:spPr bwMode="auto">
            <a:xfrm>
              <a:off x="3527642" y="3993732"/>
              <a:ext cx="100289" cy="186436"/>
            </a:xfrm>
            <a:custGeom>
              <a:avLst/>
              <a:gdLst>
                <a:gd name="T0" fmla="*/ 31 w 33"/>
                <a:gd name="T1" fmla="*/ 0 h 61"/>
                <a:gd name="T2" fmla="*/ 0 w 33"/>
                <a:gd name="T3" fmla="*/ 61 h 61"/>
                <a:gd name="T4" fmla="*/ 31 w 33"/>
                <a:gd name="T5" fmla="*/ 0 h 61"/>
              </a:gdLst>
              <a:ahLst/>
              <a:cxnLst>
                <a:cxn ang="0">
                  <a:pos x="T0" y="T1"/>
                </a:cxn>
                <a:cxn ang="0">
                  <a:pos x="T2" y="T3"/>
                </a:cxn>
                <a:cxn ang="0">
                  <a:pos x="T4" y="T5"/>
                </a:cxn>
              </a:cxnLst>
              <a:rect l="0" t="0" r="r" b="b"/>
              <a:pathLst>
                <a:path w="33" h="61">
                  <a:moveTo>
                    <a:pt x="31" y="0"/>
                  </a:moveTo>
                  <a:cubicBezTo>
                    <a:pt x="33" y="9"/>
                    <a:pt x="0" y="61"/>
                    <a:pt x="0" y="61"/>
                  </a:cubicBezTo>
                  <a:cubicBezTo>
                    <a:pt x="4" y="33"/>
                    <a:pt x="31" y="0"/>
                    <a:pt x="3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4" name="Freeform 173"/>
            <p:cNvSpPr>
              <a:spLocks/>
            </p:cNvSpPr>
            <p:nvPr/>
          </p:nvSpPr>
          <p:spPr bwMode="auto">
            <a:xfrm>
              <a:off x="3451782" y="3966731"/>
              <a:ext cx="100289" cy="185150"/>
            </a:xfrm>
            <a:custGeom>
              <a:avLst/>
              <a:gdLst>
                <a:gd name="T0" fmla="*/ 30 w 33"/>
                <a:gd name="T1" fmla="*/ 0 h 61"/>
                <a:gd name="T2" fmla="*/ 0 w 33"/>
                <a:gd name="T3" fmla="*/ 61 h 61"/>
                <a:gd name="T4" fmla="*/ 30 w 33"/>
                <a:gd name="T5" fmla="*/ 0 h 61"/>
              </a:gdLst>
              <a:ahLst/>
              <a:cxnLst>
                <a:cxn ang="0">
                  <a:pos x="T0" y="T1"/>
                </a:cxn>
                <a:cxn ang="0">
                  <a:pos x="T2" y="T3"/>
                </a:cxn>
                <a:cxn ang="0">
                  <a:pos x="T4" y="T5"/>
                </a:cxn>
              </a:cxnLst>
              <a:rect l="0" t="0" r="r" b="b"/>
              <a:pathLst>
                <a:path w="33" h="61">
                  <a:moveTo>
                    <a:pt x="30" y="0"/>
                  </a:moveTo>
                  <a:cubicBezTo>
                    <a:pt x="33" y="8"/>
                    <a:pt x="0" y="61"/>
                    <a:pt x="0" y="61"/>
                  </a:cubicBezTo>
                  <a:cubicBezTo>
                    <a:pt x="4" y="33"/>
                    <a:pt x="30" y="0"/>
                    <a:pt x="3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5" name="Freeform 174"/>
            <p:cNvSpPr>
              <a:spLocks/>
            </p:cNvSpPr>
            <p:nvPr/>
          </p:nvSpPr>
          <p:spPr bwMode="auto">
            <a:xfrm>
              <a:off x="2940048" y="4374318"/>
              <a:ext cx="398586" cy="33430"/>
            </a:xfrm>
            <a:custGeom>
              <a:avLst/>
              <a:gdLst>
                <a:gd name="T0" fmla="*/ 126 w 131"/>
                <a:gd name="T1" fmla="*/ 4 h 11"/>
                <a:gd name="T2" fmla="*/ 0 w 131"/>
                <a:gd name="T3" fmla="*/ 11 h 11"/>
                <a:gd name="T4" fmla="*/ 126 w 131"/>
                <a:gd name="T5" fmla="*/ 4 h 11"/>
              </a:gdLst>
              <a:ahLst/>
              <a:cxnLst>
                <a:cxn ang="0">
                  <a:pos x="T0" y="T1"/>
                </a:cxn>
                <a:cxn ang="0">
                  <a:pos x="T2" y="T3"/>
                </a:cxn>
                <a:cxn ang="0">
                  <a:pos x="T4" y="T5"/>
                </a:cxn>
              </a:cxnLst>
              <a:rect l="0" t="0" r="r" b="b"/>
              <a:pathLst>
                <a:path w="131" h="11">
                  <a:moveTo>
                    <a:pt x="126" y="4"/>
                  </a:moveTo>
                  <a:cubicBezTo>
                    <a:pt x="131" y="7"/>
                    <a:pt x="0" y="11"/>
                    <a:pt x="0" y="11"/>
                  </a:cubicBezTo>
                  <a:cubicBezTo>
                    <a:pt x="0" y="11"/>
                    <a:pt x="121" y="0"/>
                    <a:pt x="126" y="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6" name="Freeform 175"/>
            <p:cNvSpPr>
              <a:spLocks/>
            </p:cNvSpPr>
            <p:nvPr/>
          </p:nvSpPr>
          <p:spPr bwMode="auto">
            <a:xfrm>
              <a:off x="2879618" y="4243170"/>
              <a:ext cx="231437" cy="57859"/>
            </a:xfrm>
            <a:custGeom>
              <a:avLst/>
              <a:gdLst>
                <a:gd name="T0" fmla="*/ 60 w 76"/>
                <a:gd name="T1" fmla="*/ 17 h 19"/>
                <a:gd name="T2" fmla="*/ 57 w 76"/>
                <a:gd name="T3" fmla="*/ 10 h 19"/>
                <a:gd name="T4" fmla="*/ 0 w 76"/>
                <a:gd name="T5" fmla="*/ 6 h 19"/>
                <a:gd name="T6" fmla="*/ 76 w 76"/>
                <a:gd name="T7" fmla="*/ 10 h 19"/>
                <a:gd name="T8" fmla="*/ 60 w 76"/>
                <a:gd name="T9" fmla="*/ 17 h 19"/>
              </a:gdLst>
              <a:ahLst/>
              <a:cxnLst>
                <a:cxn ang="0">
                  <a:pos x="T0" y="T1"/>
                </a:cxn>
                <a:cxn ang="0">
                  <a:pos x="T2" y="T3"/>
                </a:cxn>
                <a:cxn ang="0">
                  <a:pos x="T4" y="T5"/>
                </a:cxn>
                <a:cxn ang="0">
                  <a:pos x="T6" y="T7"/>
                </a:cxn>
                <a:cxn ang="0">
                  <a:pos x="T8" y="T9"/>
                </a:cxn>
              </a:cxnLst>
              <a:rect l="0" t="0" r="r" b="b"/>
              <a:pathLst>
                <a:path w="76" h="19">
                  <a:moveTo>
                    <a:pt x="60" y="17"/>
                  </a:moveTo>
                  <a:cubicBezTo>
                    <a:pt x="60" y="17"/>
                    <a:pt x="68" y="9"/>
                    <a:pt x="57" y="10"/>
                  </a:cubicBezTo>
                  <a:cubicBezTo>
                    <a:pt x="46" y="10"/>
                    <a:pt x="0" y="6"/>
                    <a:pt x="0" y="6"/>
                  </a:cubicBezTo>
                  <a:cubicBezTo>
                    <a:pt x="0" y="6"/>
                    <a:pt x="75" y="0"/>
                    <a:pt x="76" y="10"/>
                  </a:cubicBezTo>
                  <a:cubicBezTo>
                    <a:pt x="76" y="19"/>
                    <a:pt x="60" y="17"/>
                    <a:pt x="60" y="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7" name="Freeform 176"/>
            <p:cNvSpPr>
              <a:spLocks noEditPoints="1"/>
            </p:cNvSpPr>
            <p:nvPr/>
          </p:nvSpPr>
          <p:spPr bwMode="auto">
            <a:xfrm>
              <a:off x="2340883" y="3617004"/>
              <a:ext cx="2169081" cy="1874642"/>
            </a:xfrm>
            <a:custGeom>
              <a:avLst/>
              <a:gdLst>
                <a:gd name="T0" fmla="*/ 27 w 713"/>
                <a:gd name="T1" fmla="*/ 260 h 616"/>
                <a:gd name="T2" fmla="*/ 136 w 713"/>
                <a:gd name="T3" fmla="*/ 455 h 616"/>
                <a:gd name="T4" fmla="*/ 191 w 713"/>
                <a:gd name="T5" fmla="*/ 470 h 616"/>
                <a:gd name="T6" fmla="*/ 513 w 713"/>
                <a:gd name="T7" fmla="*/ 527 h 616"/>
                <a:gd name="T8" fmla="*/ 493 w 713"/>
                <a:gd name="T9" fmla="*/ 383 h 616"/>
                <a:gd name="T10" fmla="*/ 497 w 713"/>
                <a:gd name="T11" fmla="*/ 316 h 616"/>
                <a:gd name="T12" fmla="*/ 680 w 713"/>
                <a:gd name="T13" fmla="*/ 200 h 616"/>
                <a:gd name="T14" fmla="*/ 197 w 713"/>
                <a:gd name="T15" fmla="*/ 156 h 616"/>
                <a:gd name="T16" fmla="*/ 212 w 713"/>
                <a:gd name="T17" fmla="*/ 189 h 616"/>
                <a:gd name="T18" fmla="*/ 215 w 713"/>
                <a:gd name="T19" fmla="*/ 158 h 616"/>
                <a:gd name="T20" fmla="*/ 461 w 713"/>
                <a:gd name="T21" fmla="*/ 279 h 616"/>
                <a:gd name="T22" fmla="*/ 13 w 713"/>
                <a:gd name="T23" fmla="*/ 185 h 616"/>
                <a:gd name="T24" fmla="*/ 208 w 713"/>
                <a:gd name="T25" fmla="*/ 169 h 616"/>
                <a:gd name="T26" fmla="*/ 469 w 713"/>
                <a:gd name="T27" fmla="*/ 414 h 616"/>
                <a:gd name="T28" fmla="*/ 274 w 713"/>
                <a:gd name="T29" fmla="*/ 476 h 616"/>
                <a:gd name="T30" fmla="*/ 427 w 713"/>
                <a:gd name="T31" fmla="*/ 461 h 616"/>
                <a:gd name="T32" fmla="*/ 361 w 713"/>
                <a:gd name="T33" fmla="*/ 485 h 616"/>
                <a:gd name="T34" fmla="*/ 402 w 713"/>
                <a:gd name="T35" fmla="*/ 471 h 616"/>
                <a:gd name="T36" fmla="*/ 393 w 713"/>
                <a:gd name="T37" fmla="*/ 481 h 616"/>
                <a:gd name="T38" fmla="*/ 431 w 713"/>
                <a:gd name="T39" fmla="*/ 490 h 616"/>
                <a:gd name="T40" fmla="*/ 419 w 713"/>
                <a:gd name="T41" fmla="*/ 493 h 616"/>
                <a:gd name="T42" fmla="*/ 462 w 713"/>
                <a:gd name="T43" fmla="*/ 492 h 616"/>
                <a:gd name="T44" fmla="*/ 314 w 713"/>
                <a:gd name="T45" fmla="*/ 464 h 616"/>
                <a:gd name="T46" fmla="*/ 322 w 713"/>
                <a:gd name="T47" fmla="*/ 488 h 616"/>
                <a:gd name="T48" fmla="*/ 388 w 713"/>
                <a:gd name="T49" fmla="*/ 502 h 616"/>
                <a:gd name="T50" fmla="*/ 261 w 713"/>
                <a:gd name="T51" fmla="*/ 489 h 616"/>
                <a:gd name="T52" fmla="*/ 434 w 713"/>
                <a:gd name="T53" fmla="*/ 445 h 616"/>
                <a:gd name="T54" fmla="*/ 63 w 713"/>
                <a:gd name="T55" fmla="*/ 287 h 616"/>
                <a:gd name="T56" fmla="*/ 168 w 713"/>
                <a:gd name="T57" fmla="*/ 377 h 616"/>
                <a:gd name="T58" fmla="*/ 84 w 713"/>
                <a:gd name="T59" fmla="*/ 318 h 616"/>
                <a:gd name="T60" fmla="*/ 467 w 713"/>
                <a:gd name="T61" fmla="*/ 437 h 616"/>
                <a:gd name="T62" fmla="*/ 476 w 713"/>
                <a:gd name="T63" fmla="*/ 444 h 616"/>
                <a:gd name="T64" fmla="*/ 144 w 713"/>
                <a:gd name="T65" fmla="*/ 373 h 616"/>
                <a:gd name="T66" fmla="*/ 147 w 713"/>
                <a:gd name="T67" fmla="*/ 344 h 616"/>
                <a:gd name="T68" fmla="*/ 509 w 713"/>
                <a:gd name="T69" fmla="*/ 236 h 616"/>
                <a:gd name="T70" fmla="*/ 483 w 713"/>
                <a:gd name="T71" fmla="*/ 295 h 616"/>
                <a:gd name="T72" fmla="*/ 484 w 713"/>
                <a:gd name="T73" fmla="*/ 310 h 616"/>
                <a:gd name="T74" fmla="*/ 479 w 713"/>
                <a:gd name="T75" fmla="*/ 331 h 616"/>
                <a:gd name="T76" fmla="*/ 475 w 713"/>
                <a:gd name="T77" fmla="*/ 335 h 616"/>
                <a:gd name="T78" fmla="*/ 502 w 713"/>
                <a:gd name="T79" fmla="*/ 294 h 616"/>
                <a:gd name="T80" fmla="*/ 528 w 713"/>
                <a:gd name="T81" fmla="*/ 261 h 616"/>
                <a:gd name="T82" fmla="*/ 463 w 713"/>
                <a:gd name="T83" fmla="*/ 317 h 616"/>
                <a:gd name="T84" fmla="*/ 488 w 713"/>
                <a:gd name="T85" fmla="*/ 285 h 616"/>
                <a:gd name="T86" fmla="*/ 532 w 713"/>
                <a:gd name="T87" fmla="*/ 220 h 616"/>
                <a:gd name="T88" fmla="*/ 468 w 713"/>
                <a:gd name="T89" fmla="*/ 353 h 616"/>
                <a:gd name="T90" fmla="*/ 428 w 713"/>
                <a:gd name="T91" fmla="*/ 300 h 616"/>
                <a:gd name="T92" fmla="*/ 486 w 713"/>
                <a:gd name="T93" fmla="*/ 258 h 616"/>
                <a:gd name="T94" fmla="*/ 581 w 713"/>
                <a:gd name="T95" fmla="*/ 230 h 616"/>
                <a:gd name="T96" fmla="*/ 487 w 713"/>
                <a:gd name="T97" fmla="*/ 347 h 616"/>
                <a:gd name="T98" fmla="*/ 611 w 713"/>
                <a:gd name="T99" fmla="*/ 165 h 616"/>
                <a:gd name="T100" fmla="*/ 496 w 713"/>
                <a:gd name="T101" fmla="*/ 245 h 616"/>
                <a:gd name="T102" fmla="*/ 495 w 713"/>
                <a:gd name="T103" fmla="*/ 368 h 616"/>
                <a:gd name="T104" fmla="*/ 504 w 713"/>
                <a:gd name="T105" fmla="*/ 554 h 616"/>
                <a:gd name="T106" fmla="*/ 244 w 713"/>
                <a:gd name="T107" fmla="*/ 463 h 616"/>
                <a:gd name="T108" fmla="*/ 161 w 713"/>
                <a:gd name="T109" fmla="*/ 474 h 616"/>
                <a:gd name="T110" fmla="*/ 52 w 713"/>
                <a:gd name="T111" fmla="*/ 332 h 616"/>
                <a:gd name="T112" fmla="*/ 66 w 713"/>
                <a:gd name="T113" fmla="*/ 339 h 616"/>
                <a:gd name="T114" fmla="*/ 420 w 713"/>
                <a:gd name="T115" fmla="*/ 404 h 616"/>
                <a:gd name="T116" fmla="*/ 422 w 713"/>
                <a:gd name="T117" fmla="*/ 436 h 616"/>
                <a:gd name="T118" fmla="*/ 92 w 713"/>
                <a:gd name="T119" fmla="*/ 381 h 616"/>
                <a:gd name="T120" fmla="*/ 46 w 713"/>
                <a:gd name="T121" fmla="*/ 291 h 616"/>
                <a:gd name="T122" fmla="*/ 37 w 713"/>
                <a:gd name="T123" fmla="*/ 248 h 616"/>
                <a:gd name="T124" fmla="*/ 191 w 713"/>
                <a:gd name="T125" fmla="*/ 365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3" h="616">
                  <a:moveTo>
                    <a:pt x="9" y="180"/>
                  </a:moveTo>
                  <a:cubicBezTo>
                    <a:pt x="8" y="181"/>
                    <a:pt x="8" y="181"/>
                    <a:pt x="8" y="181"/>
                  </a:cubicBezTo>
                  <a:cubicBezTo>
                    <a:pt x="7" y="183"/>
                    <a:pt x="7" y="183"/>
                    <a:pt x="7" y="183"/>
                  </a:cubicBezTo>
                  <a:cubicBezTo>
                    <a:pt x="7" y="183"/>
                    <a:pt x="8" y="184"/>
                    <a:pt x="9" y="184"/>
                  </a:cubicBezTo>
                  <a:cubicBezTo>
                    <a:pt x="9" y="187"/>
                    <a:pt x="10" y="188"/>
                    <a:pt x="11" y="189"/>
                  </a:cubicBezTo>
                  <a:cubicBezTo>
                    <a:pt x="11" y="190"/>
                    <a:pt x="11" y="190"/>
                    <a:pt x="12" y="191"/>
                  </a:cubicBezTo>
                  <a:cubicBezTo>
                    <a:pt x="14" y="193"/>
                    <a:pt x="17" y="195"/>
                    <a:pt x="20" y="197"/>
                  </a:cubicBezTo>
                  <a:cubicBezTo>
                    <a:pt x="23" y="200"/>
                    <a:pt x="26" y="202"/>
                    <a:pt x="30" y="205"/>
                  </a:cubicBezTo>
                  <a:cubicBezTo>
                    <a:pt x="30" y="208"/>
                    <a:pt x="30" y="208"/>
                    <a:pt x="30" y="208"/>
                  </a:cubicBezTo>
                  <a:cubicBezTo>
                    <a:pt x="30" y="216"/>
                    <a:pt x="31" y="224"/>
                    <a:pt x="32" y="232"/>
                  </a:cubicBezTo>
                  <a:cubicBezTo>
                    <a:pt x="31" y="227"/>
                    <a:pt x="30" y="221"/>
                    <a:pt x="29" y="215"/>
                  </a:cubicBezTo>
                  <a:cubicBezTo>
                    <a:pt x="27" y="215"/>
                    <a:pt x="27" y="215"/>
                    <a:pt x="27" y="215"/>
                  </a:cubicBezTo>
                  <a:cubicBezTo>
                    <a:pt x="27" y="217"/>
                    <a:pt x="27" y="219"/>
                    <a:pt x="27" y="221"/>
                  </a:cubicBezTo>
                  <a:cubicBezTo>
                    <a:pt x="27" y="223"/>
                    <a:pt x="27" y="226"/>
                    <a:pt x="27" y="228"/>
                  </a:cubicBezTo>
                  <a:cubicBezTo>
                    <a:pt x="27" y="231"/>
                    <a:pt x="27" y="233"/>
                    <a:pt x="27" y="235"/>
                  </a:cubicBezTo>
                  <a:cubicBezTo>
                    <a:pt x="29" y="235"/>
                    <a:pt x="29" y="235"/>
                    <a:pt x="29" y="235"/>
                  </a:cubicBezTo>
                  <a:cubicBezTo>
                    <a:pt x="29" y="234"/>
                    <a:pt x="29" y="232"/>
                    <a:pt x="29" y="230"/>
                  </a:cubicBezTo>
                  <a:cubicBezTo>
                    <a:pt x="31" y="236"/>
                    <a:pt x="32" y="242"/>
                    <a:pt x="34" y="248"/>
                  </a:cubicBezTo>
                  <a:cubicBezTo>
                    <a:pt x="32" y="248"/>
                    <a:pt x="30" y="247"/>
                    <a:pt x="28" y="247"/>
                  </a:cubicBezTo>
                  <a:cubicBezTo>
                    <a:pt x="28" y="249"/>
                    <a:pt x="28" y="249"/>
                    <a:pt x="28" y="249"/>
                  </a:cubicBezTo>
                  <a:cubicBezTo>
                    <a:pt x="44" y="253"/>
                    <a:pt x="60" y="262"/>
                    <a:pt x="76" y="274"/>
                  </a:cubicBezTo>
                  <a:cubicBezTo>
                    <a:pt x="74" y="274"/>
                    <a:pt x="71" y="273"/>
                    <a:pt x="69" y="273"/>
                  </a:cubicBezTo>
                  <a:cubicBezTo>
                    <a:pt x="69" y="275"/>
                    <a:pt x="69" y="275"/>
                    <a:pt x="69" y="275"/>
                  </a:cubicBezTo>
                  <a:cubicBezTo>
                    <a:pt x="73" y="276"/>
                    <a:pt x="78" y="278"/>
                    <a:pt x="82" y="280"/>
                  </a:cubicBezTo>
                  <a:cubicBezTo>
                    <a:pt x="84" y="281"/>
                    <a:pt x="85" y="282"/>
                    <a:pt x="87" y="283"/>
                  </a:cubicBezTo>
                  <a:cubicBezTo>
                    <a:pt x="98" y="294"/>
                    <a:pt x="109" y="305"/>
                    <a:pt x="119" y="315"/>
                  </a:cubicBezTo>
                  <a:cubicBezTo>
                    <a:pt x="100" y="299"/>
                    <a:pt x="78" y="285"/>
                    <a:pt x="60" y="273"/>
                  </a:cubicBezTo>
                  <a:cubicBezTo>
                    <a:pt x="57" y="271"/>
                    <a:pt x="57" y="271"/>
                    <a:pt x="57" y="271"/>
                  </a:cubicBezTo>
                  <a:cubicBezTo>
                    <a:pt x="58" y="275"/>
                    <a:pt x="58" y="275"/>
                    <a:pt x="58" y="275"/>
                  </a:cubicBezTo>
                  <a:cubicBezTo>
                    <a:pt x="58" y="275"/>
                    <a:pt x="58" y="275"/>
                    <a:pt x="59" y="275"/>
                  </a:cubicBezTo>
                  <a:cubicBezTo>
                    <a:pt x="58" y="275"/>
                    <a:pt x="57" y="274"/>
                    <a:pt x="56" y="274"/>
                  </a:cubicBezTo>
                  <a:cubicBezTo>
                    <a:pt x="56" y="272"/>
                    <a:pt x="56" y="272"/>
                    <a:pt x="56" y="272"/>
                  </a:cubicBezTo>
                  <a:cubicBezTo>
                    <a:pt x="55" y="272"/>
                    <a:pt x="55" y="272"/>
                    <a:pt x="54" y="272"/>
                  </a:cubicBezTo>
                  <a:cubicBezTo>
                    <a:pt x="47" y="268"/>
                    <a:pt x="40" y="264"/>
                    <a:pt x="35" y="261"/>
                  </a:cubicBezTo>
                  <a:cubicBezTo>
                    <a:pt x="34" y="262"/>
                    <a:pt x="34" y="262"/>
                    <a:pt x="34" y="262"/>
                  </a:cubicBezTo>
                  <a:cubicBezTo>
                    <a:pt x="33" y="261"/>
                    <a:pt x="33" y="261"/>
                    <a:pt x="32" y="260"/>
                  </a:cubicBezTo>
                  <a:cubicBezTo>
                    <a:pt x="31" y="260"/>
                    <a:pt x="29" y="260"/>
                    <a:pt x="28" y="261"/>
                  </a:cubicBezTo>
                  <a:cubicBezTo>
                    <a:pt x="28" y="261"/>
                    <a:pt x="28" y="261"/>
                    <a:pt x="27" y="260"/>
                  </a:cubicBezTo>
                  <a:cubicBezTo>
                    <a:pt x="25" y="259"/>
                    <a:pt x="23" y="261"/>
                    <a:pt x="22" y="263"/>
                  </a:cubicBezTo>
                  <a:cubicBezTo>
                    <a:pt x="21" y="262"/>
                    <a:pt x="19" y="261"/>
                    <a:pt x="17" y="260"/>
                  </a:cubicBezTo>
                  <a:cubicBezTo>
                    <a:pt x="13" y="259"/>
                    <a:pt x="10" y="264"/>
                    <a:pt x="13" y="266"/>
                  </a:cubicBezTo>
                  <a:cubicBezTo>
                    <a:pt x="16" y="268"/>
                    <a:pt x="18" y="270"/>
                    <a:pt x="20" y="272"/>
                  </a:cubicBezTo>
                  <a:cubicBezTo>
                    <a:pt x="20" y="272"/>
                    <a:pt x="20" y="272"/>
                    <a:pt x="20" y="272"/>
                  </a:cubicBezTo>
                  <a:cubicBezTo>
                    <a:pt x="21" y="273"/>
                    <a:pt x="22" y="273"/>
                    <a:pt x="22" y="273"/>
                  </a:cubicBezTo>
                  <a:cubicBezTo>
                    <a:pt x="23" y="273"/>
                    <a:pt x="23" y="273"/>
                    <a:pt x="24" y="274"/>
                  </a:cubicBezTo>
                  <a:cubicBezTo>
                    <a:pt x="24" y="274"/>
                    <a:pt x="24" y="274"/>
                    <a:pt x="24" y="274"/>
                  </a:cubicBezTo>
                  <a:cubicBezTo>
                    <a:pt x="24" y="275"/>
                    <a:pt x="24" y="275"/>
                    <a:pt x="24" y="275"/>
                  </a:cubicBezTo>
                  <a:cubicBezTo>
                    <a:pt x="24" y="275"/>
                    <a:pt x="24" y="275"/>
                    <a:pt x="24" y="275"/>
                  </a:cubicBezTo>
                  <a:cubicBezTo>
                    <a:pt x="23" y="275"/>
                    <a:pt x="23" y="275"/>
                    <a:pt x="23" y="276"/>
                  </a:cubicBezTo>
                  <a:cubicBezTo>
                    <a:pt x="22" y="276"/>
                    <a:pt x="21" y="277"/>
                    <a:pt x="21" y="277"/>
                  </a:cubicBezTo>
                  <a:cubicBezTo>
                    <a:pt x="20" y="278"/>
                    <a:pt x="20" y="278"/>
                    <a:pt x="20" y="278"/>
                  </a:cubicBezTo>
                  <a:cubicBezTo>
                    <a:pt x="21" y="279"/>
                    <a:pt x="21" y="279"/>
                    <a:pt x="21" y="279"/>
                  </a:cubicBezTo>
                  <a:cubicBezTo>
                    <a:pt x="24" y="283"/>
                    <a:pt x="28" y="287"/>
                    <a:pt x="32" y="290"/>
                  </a:cubicBezTo>
                  <a:cubicBezTo>
                    <a:pt x="28" y="289"/>
                    <a:pt x="25" y="288"/>
                    <a:pt x="23" y="287"/>
                  </a:cubicBezTo>
                  <a:cubicBezTo>
                    <a:pt x="21" y="290"/>
                    <a:pt x="21" y="290"/>
                    <a:pt x="21" y="290"/>
                  </a:cubicBezTo>
                  <a:cubicBezTo>
                    <a:pt x="29" y="296"/>
                    <a:pt x="37" y="303"/>
                    <a:pt x="45" y="309"/>
                  </a:cubicBezTo>
                  <a:cubicBezTo>
                    <a:pt x="45" y="313"/>
                    <a:pt x="45" y="321"/>
                    <a:pt x="47" y="329"/>
                  </a:cubicBezTo>
                  <a:cubicBezTo>
                    <a:pt x="46" y="326"/>
                    <a:pt x="45" y="324"/>
                    <a:pt x="44" y="322"/>
                  </a:cubicBezTo>
                  <a:cubicBezTo>
                    <a:pt x="42" y="323"/>
                    <a:pt x="42" y="323"/>
                    <a:pt x="42" y="323"/>
                  </a:cubicBezTo>
                  <a:cubicBezTo>
                    <a:pt x="42" y="323"/>
                    <a:pt x="42" y="324"/>
                    <a:pt x="42" y="324"/>
                  </a:cubicBezTo>
                  <a:cubicBezTo>
                    <a:pt x="42" y="331"/>
                    <a:pt x="44" y="338"/>
                    <a:pt x="46" y="344"/>
                  </a:cubicBezTo>
                  <a:cubicBezTo>
                    <a:pt x="45" y="349"/>
                    <a:pt x="44" y="353"/>
                    <a:pt x="44" y="357"/>
                  </a:cubicBezTo>
                  <a:cubicBezTo>
                    <a:pt x="44" y="363"/>
                    <a:pt x="45" y="369"/>
                    <a:pt x="47" y="374"/>
                  </a:cubicBezTo>
                  <a:cubicBezTo>
                    <a:pt x="49" y="377"/>
                    <a:pt x="49" y="377"/>
                    <a:pt x="49" y="377"/>
                  </a:cubicBezTo>
                  <a:cubicBezTo>
                    <a:pt x="50" y="374"/>
                    <a:pt x="50" y="374"/>
                    <a:pt x="50" y="374"/>
                  </a:cubicBezTo>
                  <a:cubicBezTo>
                    <a:pt x="51" y="370"/>
                    <a:pt x="52" y="366"/>
                    <a:pt x="52" y="362"/>
                  </a:cubicBezTo>
                  <a:cubicBezTo>
                    <a:pt x="58" y="374"/>
                    <a:pt x="67" y="384"/>
                    <a:pt x="76" y="395"/>
                  </a:cubicBezTo>
                  <a:cubicBezTo>
                    <a:pt x="84" y="402"/>
                    <a:pt x="92" y="410"/>
                    <a:pt x="100" y="417"/>
                  </a:cubicBezTo>
                  <a:cubicBezTo>
                    <a:pt x="96" y="416"/>
                    <a:pt x="93" y="415"/>
                    <a:pt x="90" y="415"/>
                  </a:cubicBezTo>
                  <a:cubicBezTo>
                    <a:pt x="89" y="415"/>
                    <a:pt x="88" y="415"/>
                    <a:pt x="87" y="416"/>
                  </a:cubicBezTo>
                  <a:cubicBezTo>
                    <a:pt x="87" y="418"/>
                    <a:pt x="87" y="418"/>
                    <a:pt x="87" y="418"/>
                  </a:cubicBezTo>
                  <a:cubicBezTo>
                    <a:pt x="88" y="418"/>
                    <a:pt x="89" y="418"/>
                    <a:pt x="90" y="418"/>
                  </a:cubicBezTo>
                  <a:cubicBezTo>
                    <a:pt x="94" y="418"/>
                    <a:pt x="100" y="420"/>
                    <a:pt x="105" y="423"/>
                  </a:cubicBezTo>
                  <a:cubicBezTo>
                    <a:pt x="110" y="428"/>
                    <a:pt x="115" y="433"/>
                    <a:pt x="119" y="438"/>
                  </a:cubicBezTo>
                  <a:cubicBezTo>
                    <a:pt x="120" y="438"/>
                    <a:pt x="120" y="438"/>
                    <a:pt x="120" y="438"/>
                  </a:cubicBezTo>
                  <a:cubicBezTo>
                    <a:pt x="125" y="443"/>
                    <a:pt x="131" y="449"/>
                    <a:pt x="136" y="455"/>
                  </a:cubicBezTo>
                  <a:cubicBezTo>
                    <a:pt x="130" y="450"/>
                    <a:pt x="124" y="446"/>
                    <a:pt x="118" y="441"/>
                  </a:cubicBezTo>
                  <a:cubicBezTo>
                    <a:pt x="117" y="443"/>
                    <a:pt x="117" y="443"/>
                    <a:pt x="117" y="443"/>
                  </a:cubicBezTo>
                  <a:cubicBezTo>
                    <a:pt x="125" y="450"/>
                    <a:pt x="134" y="456"/>
                    <a:pt x="142" y="462"/>
                  </a:cubicBezTo>
                  <a:cubicBezTo>
                    <a:pt x="135" y="464"/>
                    <a:pt x="130" y="466"/>
                    <a:pt x="127" y="467"/>
                  </a:cubicBezTo>
                  <a:cubicBezTo>
                    <a:pt x="124" y="464"/>
                    <a:pt x="121" y="463"/>
                    <a:pt x="121" y="463"/>
                  </a:cubicBezTo>
                  <a:cubicBezTo>
                    <a:pt x="122" y="464"/>
                    <a:pt x="123" y="466"/>
                    <a:pt x="125" y="468"/>
                  </a:cubicBezTo>
                  <a:cubicBezTo>
                    <a:pt x="125" y="468"/>
                    <a:pt x="125" y="468"/>
                    <a:pt x="125" y="468"/>
                  </a:cubicBezTo>
                  <a:cubicBezTo>
                    <a:pt x="125" y="468"/>
                    <a:pt x="125" y="468"/>
                    <a:pt x="125" y="468"/>
                  </a:cubicBezTo>
                  <a:cubicBezTo>
                    <a:pt x="142" y="489"/>
                    <a:pt x="211" y="545"/>
                    <a:pt x="211" y="545"/>
                  </a:cubicBezTo>
                  <a:cubicBezTo>
                    <a:pt x="211" y="529"/>
                    <a:pt x="147" y="481"/>
                    <a:pt x="127" y="467"/>
                  </a:cubicBezTo>
                  <a:cubicBezTo>
                    <a:pt x="132" y="466"/>
                    <a:pt x="137" y="465"/>
                    <a:pt x="144" y="464"/>
                  </a:cubicBezTo>
                  <a:cubicBezTo>
                    <a:pt x="145" y="465"/>
                    <a:pt x="147" y="466"/>
                    <a:pt x="148" y="467"/>
                  </a:cubicBezTo>
                  <a:cubicBezTo>
                    <a:pt x="150" y="469"/>
                    <a:pt x="152" y="471"/>
                    <a:pt x="154" y="473"/>
                  </a:cubicBezTo>
                  <a:cubicBezTo>
                    <a:pt x="153" y="473"/>
                    <a:pt x="151" y="472"/>
                    <a:pt x="150" y="472"/>
                  </a:cubicBezTo>
                  <a:cubicBezTo>
                    <a:pt x="149" y="471"/>
                    <a:pt x="148" y="469"/>
                    <a:pt x="147" y="467"/>
                  </a:cubicBezTo>
                  <a:cubicBezTo>
                    <a:pt x="145" y="469"/>
                    <a:pt x="145" y="469"/>
                    <a:pt x="145" y="469"/>
                  </a:cubicBezTo>
                  <a:cubicBezTo>
                    <a:pt x="146" y="471"/>
                    <a:pt x="147" y="473"/>
                    <a:pt x="149" y="474"/>
                  </a:cubicBezTo>
                  <a:cubicBezTo>
                    <a:pt x="151" y="475"/>
                    <a:pt x="152" y="476"/>
                    <a:pt x="154" y="476"/>
                  </a:cubicBezTo>
                  <a:cubicBezTo>
                    <a:pt x="155" y="476"/>
                    <a:pt x="156" y="475"/>
                    <a:pt x="157" y="475"/>
                  </a:cubicBezTo>
                  <a:cubicBezTo>
                    <a:pt x="158" y="475"/>
                    <a:pt x="158" y="475"/>
                    <a:pt x="158" y="475"/>
                  </a:cubicBezTo>
                  <a:cubicBezTo>
                    <a:pt x="171" y="486"/>
                    <a:pt x="184" y="498"/>
                    <a:pt x="196" y="510"/>
                  </a:cubicBezTo>
                  <a:cubicBezTo>
                    <a:pt x="198" y="508"/>
                    <a:pt x="198" y="508"/>
                    <a:pt x="198" y="508"/>
                  </a:cubicBezTo>
                  <a:cubicBezTo>
                    <a:pt x="191" y="501"/>
                    <a:pt x="184" y="495"/>
                    <a:pt x="177" y="488"/>
                  </a:cubicBezTo>
                  <a:cubicBezTo>
                    <a:pt x="177" y="488"/>
                    <a:pt x="177" y="488"/>
                    <a:pt x="177" y="488"/>
                  </a:cubicBezTo>
                  <a:cubicBezTo>
                    <a:pt x="171" y="482"/>
                    <a:pt x="163" y="473"/>
                    <a:pt x="153" y="462"/>
                  </a:cubicBezTo>
                  <a:cubicBezTo>
                    <a:pt x="154" y="462"/>
                    <a:pt x="155" y="462"/>
                    <a:pt x="156" y="462"/>
                  </a:cubicBezTo>
                  <a:cubicBezTo>
                    <a:pt x="171" y="475"/>
                    <a:pt x="198" y="501"/>
                    <a:pt x="201" y="509"/>
                  </a:cubicBezTo>
                  <a:cubicBezTo>
                    <a:pt x="201" y="509"/>
                    <a:pt x="200" y="490"/>
                    <a:pt x="159" y="462"/>
                  </a:cubicBezTo>
                  <a:cubicBezTo>
                    <a:pt x="162" y="461"/>
                    <a:pt x="166" y="461"/>
                    <a:pt x="169" y="461"/>
                  </a:cubicBezTo>
                  <a:cubicBezTo>
                    <a:pt x="169" y="462"/>
                    <a:pt x="170" y="463"/>
                    <a:pt x="170" y="463"/>
                  </a:cubicBezTo>
                  <a:cubicBezTo>
                    <a:pt x="173" y="463"/>
                    <a:pt x="173" y="463"/>
                    <a:pt x="173" y="463"/>
                  </a:cubicBezTo>
                  <a:cubicBezTo>
                    <a:pt x="172" y="462"/>
                    <a:pt x="172" y="461"/>
                    <a:pt x="172" y="460"/>
                  </a:cubicBezTo>
                  <a:cubicBezTo>
                    <a:pt x="176" y="460"/>
                    <a:pt x="181" y="460"/>
                    <a:pt x="185" y="460"/>
                  </a:cubicBezTo>
                  <a:cubicBezTo>
                    <a:pt x="186" y="461"/>
                    <a:pt x="187" y="463"/>
                    <a:pt x="188" y="465"/>
                  </a:cubicBezTo>
                  <a:cubicBezTo>
                    <a:pt x="184" y="466"/>
                    <a:pt x="180" y="467"/>
                    <a:pt x="176" y="469"/>
                  </a:cubicBezTo>
                  <a:cubicBezTo>
                    <a:pt x="177" y="472"/>
                    <a:pt x="177" y="472"/>
                    <a:pt x="177" y="472"/>
                  </a:cubicBezTo>
                  <a:cubicBezTo>
                    <a:pt x="181" y="470"/>
                    <a:pt x="185" y="468"/>
                    <a:pt x="189" y="467"/>
                  </a:cubicBezTo>
                  <a:cubicBezTo>
                    <a:pt x="190" y="468"/>
                    <a:pt x="190" y="469"/>
                    <a:pt x="191" y="470"/>
                  </a:cubicBezTo>
                  <a:cubicBezTo>
                    <a:pt x="190" y="470"/>
                    <a:pt x="190" y="469"/>
                    <a:pt x="190" y="469"/>
                  </a:cubicBezTo>
                  <a:cubicBezTo>
                    <a:pt x="189" y="472"/>
                    <a:pt x="189" y="472"/>
                    <a:pt x="189" y="472"/>
                  </a:cubicBezTo>
                  <a:cubicBezTo>
                    <a:pt x="190" y="472"/>
                    <a:pt x="191" y="473"/>
                    <a:pt x="193" y="473"/>
                  </a:cubicBezTo>
                  <a:cubicBezTo>
                    <a:pt x="198" y="480"/>
                    <a:pt x="204" y="486"/>
                    <a:pt x="211" y="487"/>
                  </a:cubicBezTo>
                  <a:cubicBezTo>
                    <a:pt x="225" y="489"/>
                    <a:pt x="413" y="518"/>
                    <a:pt x="474" y="531"/>
                  </a:cubicBezTo>
                  <a:cubicBezTo>
                    <a:pt x="469" y="530"/>
                    <a:pt x="464" y="528"/>
                    <a:pt x="458" y="527"/>
                  </a:cubicBezTo>
                  <a:cubicBezTo>
                    <a:pt x="459" y="526"/>
                    <a:pt x="459" y="526"/>
                    <a:pt x="459" y="526"/>
                  </a:cubicBezTo>
                  <a:cubicBezTo>
                    <a:pt x="459" y="526"/>
                    <a:pt x="459" y="526"/>
                    <a:pt x="459" y="526"/>
                  </a:cubicBezTo>
                  <a:cubicBezTo>
                    <a:pt x="469" y="527"/>
                    <a:pt x="480" y="528"/>
                    <a:pt x="490" y="528"/>
                  </a:cubicBezTo>
                  <a:cubicBezTo>
                    <a:pt x="493" y="529"/>
                    <a:pt x="496" y="529"/>
                    <a:pt x="499" y="530"/>
                  </a:cubicBezTo>
                  <a:cubicBezTo>
                    <a:pt x="505" y="536"/>
                    <a:pt x="509" y="540"/>
                    <a:pt x="510" y="542"/>
                  </a:cubicBezTo>
                  <a:cubicBezTo>
                    <a:pt x="510" y="545"/>
                    <a:pt x="508" y="548"/>
                    <a:pt x="507" y="551"/>
                  </a:cubicBezTo>
                  <a:cubicBezTo>
                    <a:pt x="507" y="549"/>
                    <a:pt x="507" y="547"/>
                    <a:pt x="507" y="545"/>
                  </a:cubicBezTo>
                  <a:cubicBezTo>
                    <a:pt x="505" y="545"/>
                    <a:pt x="505" y="545"/>
                    <a:pt x="505" y="545"/>
                  </a:cubicBezTo>
                  <a:cubicBezTo>
                    <a:pt x="503" y="549"/>
                    <a:pt x="501" y="555"/>
                    <a:pt x="499" y="561"/>
                  </a:cubicBezTo>
                  <a:cubicBezTo>
                    <a:pt x="499" y="563"/>
                    <a:pt x="498" y="566"/>
                    <a:pt x="498" y="569"/>
                  </a:cubicBezTo>
                  <a:cubicBezTo>
                    <a:pt x="495" y="573"/>
                    <a:pt x="493" y="578"/>
                    <a:pt x="492" y="583"/>
                  </a:cubicBezTo>
                  <a:cubicBezTo>
                    <a:pt x="494" y="584"/>
                    <a:pt x="494" y="584"/>
                    <a:pt x="494" y="584"/>
                  </a:cubicBezTo>
                  <a:cubicBezTo>
                    <a:pt x="494" y="584"/>
                    <a:pt x="494" y="583"/>
                    <a:pt x="494" y="583"/>
                  </a:cubicBezTo>
                  <a:cubicBezTo>
                    <a:pt x="497" y="584"/>
                    <a:pt x="497" y="584"/>
                    <a:pt x="497" y="584"/>
                  </a:cubicBezTo>
                  <a:cubicBezTo>
                    <a:pt x="497" y="583"/>
                    <a:pt x="497" y="583"/>
                    <a:pt x="497" y="583"/>
                  </a:cubicBezTo>
                  <a:cubicBezTo>
                    <a:pt x="498" y="588"/>
                    <a:pt x="499" y="593"/>
                    <a:pt x="501" y="598"/>
                  </a:cubicBezTo>
                  <a:cubicBezTo>
                    <a:pt x="432" y="577"/>
                    <a:pt x="312" y="559"/>
                    <a:pt x="264" y="552"/>
                  </a:cubicBezTo>
                  <a:cubicBezTo>
                    <a:pt x="337" y="565"/>
                    <a:pt x="545" y="616"/>
                    <a:pt x="545" y="616"/>
                  </a:cubicBezTo>
                  <a:cubicBezTo>
                    <a:pt x="537" y="610"/>
                    <a:pt x="523" y="605"/>
                    <a:pt x="505" y="599"/>
                  </a:cubicBezTo>
                  <a:cubicBezTo>
                    <a:pt x="506" y="598"/>
                    <a:pt x="507" y="598"/>
                    <a:pt x="508" y="597"/>
                  </a:cubicBezTo>
                  <a:cubicBezTo>
                    <a:pt x="508" y="600"/>
                    <a:pt x="508" y="600"/>
                    <a:pt x="508" y="600"/>
                  </a:cubicBezTo>
                  <a:cubicBezTo>
                    <a:pt x="510" y="596"/>
                    <a:pt x="510" y="596"/>
                    <a:pt x="510" y="596"/>
                  </a:cubicBezTo>
                  <a:cubicBezTo>
                    <a:pt x="510" y="595"/>
                    <a:pt x="510" y="594"/>
                    <a:pt x="510" y="593"/>
                  </a:cubicBezTo>
                  <a:cubicBezTo>
                    <a:pt x="520" y="578"/>
                    <a:pt x="522" y="546"/>
                    <a:pt x="522" y="540"/>
                  </a:cubicBezTo>
                  <a:cubicBezTo>
                    <a:pt x="522" y="539"/>
                    <a:pt x="520" y="536"/>
                    <a:pt x="517" y="532"/>
                  </a:cubicBezTo>
                  <a:cubicBezTo>
                    <a:pt x="520" y="533"/>
                    <a:pt x="524" y="533"/>
                    <a:pt x="528" y="533"/>
                  </a:cubicBezTo>
                  <a:cubicBezTo>
                    <a:pt x="528" y="531"/>
                    <a:pt x="528" y="531"/>
                    <a:pt x="528" y="531"/>
                  </a:cubicBezTo>
                  <a:cubicBezTo>
                    <a:pt x="523" y="530"/>
                    <a:pt x="518" y="529"/>
                    <a:pt x="513" y="528"/>
                  </a:cubicBezTo>
                  <a:cubicBezTo>
                    <a:pt x="513" y="528"/>
                    <a:pt x="513" y="527"/>
                    <a:pt x="513" y="527"/>
                  </a:cubicBezTo>
                  <a:cubicBezTo>
                    <a:pt x="513" y="527"/>
                    <a:pt x="513" y="527"/>
                    <a:pt x="513" y="527"/>
                  </a:cubicBezTo>
                  <a:cubicBezTo>
                    <a:pt x="513" y="527"/>
                    <a:pt x="513" y="527"/>
                    <a:pt x="513" y="527"/>
                  </a:cubicBezTo>
                  <a:cubicBezTo>
                    <a:pt x="513" y="527"/>
                    <a:pt x="513" y="527"/>
                    <a:pt x="513" y="527"/>
                  </a:cubicBezTo>
                  <a:cubicBezTo>
                    <a:pt x="512" y="522"/>
                    <a:pt x="509" y="518"/>
                    <a:pt x="506" y="514"/>
                  </a:cubicBezTo>
                  <a:cubicBezTo>
                    <a:pt x="507" y="515"/>
                    <a:pt x="508" y="515"/>
                    <a:pt x="508" y="515"/>
                  </a:cubicBezTo>
                  <a:cubicBezTo>
                    <a:pt x="509" y="513"/>
                    <a:pt x="509" y="513"/>
                    <a:pt x="509" y="513"/>
                  </a:cubicBezTo>
                  <a:cubicBezTo>
                    <a:pt x="507" y="512"/>
                    <a:pt x="506" y="511"/>
                    <a:pt x="504" y="511"/>
                  </a:cubicBezTo>
                  <a:cubicBezTo>
                    <a:pt x="504" y="510"/>
                    <a:pt x="504" y="510"/>
                    <a:pt x="504" y="510"/>
                  </a:cubicBezTo>
                  <a:cubicBezTo>
                    <a:pt x="501" y="508"/>
                    <a:pt x="497" y="505"/>
                    <a:pt x="494" y="502"/>
                  </a:cubicBezTo>
                  <a:cubicBezTo>
                    <a:pt x="489" y="497"/>
                    <a:pt x="483" y="493"/>
                    <a:pt x="477" y="490"/>
                  </a:cubicBezTo>
                  <a:cubicBezTo>
                    <a:pt x="473" y="487"/>
                    <a:pt x="469" y="485"/>
                    <a:pt x="466" y="482"/>
                  </a:cubicBezTo>
                  <a:cubicBezTo>
                    <a:pt x="463" y="480"/>
                    <a:pt x="460" y="477"/>
                    <a:pt x="457" y="474"/>
                  </a:cubicBezTo>
                  <a:cubicBezTo>
                    <a:pt x="456" y="473"/>
                    <a:pt x="455" y="472"/>
                    <a:pt x="454" y="471"/>
                  </a:cubicBezTo>
                  <a:cubicBezTo>
                    <a:pt x="452" y="469"/>
                    <a:pt x="449" y="466"/>
                    <a:pt x="448" y="464"/>
                  </a:cubicBezTo>
                  <a:cubicBezTo>
                    <a:pt x="451" y="465"/>
                    <a:pt x="454" y="465"/>
                    <a:pt x="458" y="465"/>
                  </a:cubicBezTo>
                  <a:cubicBezTo>
                    <a:pt x="458" y="468"/>
                    <a:pt x="459" y="470"/>
                    <a:pt x="460" y="472"/>
                  </a:cubicBezTo>
                  <a:cubicBezTo>
                    <a:pt x="463" y="476"/>
                    <a:pt x="467" y="479"/>
                    <a:pt x="473" y="479"/>
                  </a:cubicBezTo>
                  <a:cubicBezTo>
                    <a:pt x="475" y="479"/>
                    <a:pt x="478" y="478"/>
                    <a:pt x="481" y="477"/>
                  </a:cubicBezTo>
                  <a:cubicBezTo>
                    <a:pt x="480" y="475"/>
                    <a:pt x="480" y="475"/>
                    <a:pt x="480" y="475"/>
                  </a:cubicBezTo>
                  <a:cubicBezTo>
                    <a:pt x="477" y="476"/>
                    <a:pt x="475" y="476"/>
                    <a:pt x="473" y="476"/>
                  </a:cubicBezTo>
                  <a:cubicBezTo>
                    <a:pt x="468" y="476"/>
                    <a:pt x="465" y="474"/>
                    <a:pt x="462" y="470"/>
                  </a:cubicBezTo>
                  <a:cubicBezTo>
                    <a:pt x="462" y="469"/>
                    <a:pt x="461" y="467"/>
                    <a:pt x="460" y="465"/>
                  </a:cubicBezTo>
                  <a:cubicBezTo>
                    <a:pt x="464" y="466"/>
                    <a:pt x="468" y="466"/>
                    <a:pt x="472" y="466"/>
                  </a:cubicBezTo>
                  <a:cubicBezTo>
                    <a:pt x="473" y="466"/>
                    <a:pt x="473" y="466"/>
                    <a:pt x="473" y="466"/>
                  </a:cubicBezTo>
                  <a:cubicBezTo>
                    <a:pt x="472" y="469"/>
                    <a:pt x="472" y="469"/>
                    <a:pt x="472" y="469"/>
                  </a:cubicBezTo>
                  <a:cubicBezTo>
                    <a:pt x="475" y="466"/>
                    <a:pt x="475" y="466"/>
                    <a:pt x="475" y="466"/>
                  </a:cubicBezTo>
                  <a:cubicBezTo>
                    <a:pt x="484" y="457"/>
                    <a:pt x="491" y="443"/>
                    <a:pt x="491" y="429"/>
                  </a:cubicBezTo>
                  <a:cubicBezTo>
                    <a:pt x="491" y="426"/>
                    <a:pt x="490" y="423"/>
                    <a:pt x="489" y="420"/>
                  </a:cubicBezTo>
                  <a:cubicBezTo>
                    <a:pt x="488" y="412"/>
                    <a:pt x="485" y="404"/>
                    <a:pt x="483" y="399"/>
                  </a:cubicBezTo>
                  <a:cubicBezTo>
                    <a:pt x="483" y="399"/>
                    <a:pt x="483" y="399"/>
                    <a:pt x="483" y="399"/>
                  </a:cubicBezTo>
                  <a:cubicBezTo>
                    <a:pt x="484" y="397"/>
                    <a:pt x="484" y="395"/>
                    <a:pt x="483" y="394"/>
                  </a:cubicBezTo>
                  <a:cubicBezTo>
                    <a:pt x="479" y="390"/>
                    <a:pt x="475" y="387"/>
                    <a:pt x="472" y="384"/>
                  </a:cubicBezTo>
                  <a:cubicBezTo>
                    <a:pt x="472" y="384"/>
                    <a:pt x="472" y="383"/>
                    <a:pt x="472" y="383"/>
                  </a:cubicBezTo>
                  <a:cubicBezTo>
                    <a:pt x="476" y="383"/>
                    <a:pt x="478" y="383"/>
                    <a:pt x="479" y="383"/>
                  </a:cubicBezTo>
                  <a:cubicBezTo>
                    <a:pt x="480" y="383"/>
                    <a:pt x="481" y="383"/>
                    <a:pt x="481" y="383"/>
                  </a:cubicBezTo>
                  <a:cubicBezTo>
                    <a:pt x="481" y="385"/>
                    <a:pt x="482" y="387"/>
                    <a:pt x="482" y="388"/>
                  </a:cubicBezTo>
                  <a:cubicBezTo>
                    <a:pt x="483" y="392"/>
                    <a:pt x="483" y="392"/>
                    <a:pt x="483" y="392"/>
                  </a:cubicBezTo>
                  <a:cubicBezTo>
                    <a:pt x="484" y="388"/>
                    <a:pt x="484" y="388"/>
                    <a:pt x="484" y="388"/>
                  </a:cubicBezTo>
                  <a:cubicBezTo>
                    <a:pt x="485" y="386"/>
                    <a:pt x="486" y="383"/>
                    <a:pt x="486" y="380"/>
                  </a:cubicBezTo>
                  <a:cubicBezTo>
                    <a:pt x="487" y="380"/>
                    <a:pt x="487" y="380"/>
                    <a:pt x="487" y="380"/>
                  </a:cubicBezTo>
                  <a:cubicBezTo>
                    <a:pt x="489" y="381"/>
                    <a:pt x="491" y="382"/>
                    <a:pt x="493" y="383"/>
                  </a:cubicBezTo>
                  <a:cubicBezTo>
                    <a:pt x="493" y="385"/>
                    <a:pt x="493" y="385"/>
                    <a:pt x="493" y="385"/>
                  </a:cubicBezTo>
                  <a:cubicBezTo>
                    <a:pt x="494" y="385"/>
                    <a:pt x="495" y="385"/>
                    <a:pt x="496" y="386"/>
                  </a:cubicBezTo>
                  <a:cubicBezTo>
                    <a:pt x="497" y="386"/>
                    <a:pt x="497" y="386"/>
                    <a:pt x="498" y="386"/>
                  </a:cubicBezTo>
                  <a:cubicBezTo>
                    <a:pt x="498" y="386"/>
                    <a:pt x="498" y="386"/>
                    <a:pt x="498" y="386"/>
                  </a:cubicBezTo>
                  <a:cubicBezTo>
                    <a:pt x="498" y="386"/>
                    <a:pt x="499" y="386"/>
                    <a:pt x="499" y="385"/>
                  </a:cubicBezTo>
                  <a:cubicBezTo>
                    <a:pt x="499" y="385"/>
                    <a:pt x="499" y="385"/>
                    <a:pt x="499" y="384"/>
                  </a:cubicBezTo>
                  <a:cubicBezTo>
                    <a:pt x="499" y="384"/>
                    <a:pt x="499" y="384"/>
                    <a:pt x="499" y="384"/>
                  </a:cubicBezTo>
                  <a:cubicBezTo>
                    <a:pt x="499" y="383"/>
                    <a:pt x="499" y="383"/>
                    <a:pt x="499" y="383"/>
                  </a:cubicBezTo>
                  <a:cubicBezTo>
                    <a:pt x="499" y="383"/>
                    <a:pt x="498" y="383"/>
                    <a:pt x="498" y="383"/>
                  </a:cubicBezTo>
                  <a:cubicBezTo>
                    <a:pt x="498" y="382"/>
                    <a:pt x="497" y="382"/>
                    <a:pt x="496" y="382"/>
                  </a:cubicBezTo>
                  <a:cubicBezTo>
                    <a:pt x="496" y="382"/>
                    <a:pt x="496" y="382"/>
                    <a:pt x="496" y="382"/>
                  </a:cubicBezTo>
                  <a:cubicBezTo>
                    <a:pt x="496" y="382"/>
                    <a:pt x="496" y="382"/>
                    <a:pt x="496" y="382"/>
                  </a:cubicBezTo>
                  <a:cubicBezTo>
                    <a:pt x="494" y="380"/>
                    <a:pt x="491" y="379"/>
                    <a:pt x="489" y="378"/>
                  </a:cubicBezTo>
                  <a:cubicBezTo>
                    <a:pt x="491" y="376"/>
                    <a:pt x="492" y="373"/>
                    <a:pt x="494" y="370"/>
                  </a:cubicBezTo>
                  <a:cubicBezTo>
                    <a:pt x="495" y="370"/>
                    <a:pt x="495" y="370"/>
                    <a:pt x="496" y="370"/>
                  </a:cubicBezTo>
                  <a:cubicBezTo>
                    <a:pt x="497" y="370"/>
                    <a:pt x="498" y="370"/>
                    <a:pt x="498" y="370"/>
                  </a:cubicBezTo>
                  <a:cubicBezTo>
                    <a:pt x="500" y="370"/>
                    <a:pt x="500" y="370"/>
                    <a:pt x="500" y="370"/>
                  </a:cubicBezTo>
                  <a:cubicBezTo>
                    <a:pt x="499" y="368"/>
                    <a:pt x="499" y="368"/>
                    <a:pt x="499" y="368"/>
                  </a:cubicBezTo>
                  <a:cubicBezTo>
                    <a:pt x="498" y="367"/>
                    <a:pt x="497" y="365"/>
                    <a:pt x="496" y="364"/>
                  </a:cubicBezTo>
                  <a:cubicBezTo>
                    <a:pt x="499" y="354"/>
                    <a:pt x="499" y="344"/>
                    <a:pt x="498" y="338"/>
                  </a:cubicBezTo>
                  <a:cubicBezTo>
                    <a:pt x="498" y="334"/>
                    <a:pt x="496" y="331"/>
                    <a:pt x="494" y="329"/>
                  </a:cubicBezTo>
                  <a:cubicBezTo>
                    <a:pt x="493" y="328"/>
                    <a:pt x="493" y="327"/>
                    <a:pt x="492" y="326"/>
                  </a:cubicBezTo>
                  <a:cubicBezTo>
                    <a:pt x="494" y="325"/>
                    <a:pt x="494" y="325"/>
                    <a:pt x="494" y="325"/>
                  </a:cubicBezTo>
                  <a:cubicBezTo>
                    <a:pt x="492" y="324"/>
                    <a:pt x="492" y="324"/>
                    <a:pt x="492" y="324"/>
                  </a:cubicBezTo>
                  <a:cubicBezTo>
                    <a:pt x="492" y="324"/>
                    <a:pt x="492" y="324"/>
                    <a:pt x="492" y="324"/>
                  </a:cubicBezTo>
                  <a:cubicBezTo>
                    <a:pt x="492" y="324"/>
                    <a:pt x="492" y="324"/>
                    <a:pt x="492" y="324"/>
                  </a:cubicBezTo>
                  <a:cubicBezTo>
                    <a:pt x="494" y="324"/>
                    <a:pt x="494" y="324"/>
                    <a:pt x="494" y="324"/>
                  </a:cubicBezTo>
                  <a:cubicBezTo>
                    <a:pt x="495" y="325"/>
                    <a:pt x="495" y="325"/>
                    <a:pt x="495" y="325"/>
                  </a:cubicBezTo>
                  <a:cubicBezTo>
                    <a:pt x="496" y="325"/>
                    <a:pt x="496" y="325"/>
                    <a:pt x="496" y="325"/>
                  </a:cubicBezTo>
                  <a:cubicBezTo>
                    <a:pt x="498" y="330"/>
                    <a:pt x="500" y="336"/>
                    <a:pt x="502" y="341"/>
                  </a:cubicBezTo>
                  <a:cubicBezTo>
                    <a:pt x="505" y="340"/>
                    <a:pt x="505" y="340"/>
                    <a:pt x="505" y="340"/>
                  </a:cubicBezTo>
                  <a:cubicBezTo>
                    <a:pt x="504" y="339"/>
                    <a:pt x="504" y="338"/>
                    <a:pt x="504" y="337"/>
                  </a:cubicBezTo>
                  <a:cubicBezTo>
                    <a:pt x="505" y="339"/>
                    <a:pt x="506" y="342"/>
                    <a:pt x="508" y="343"/>
                  </a:cubicBezTo>
                  <a:cubicBezTo>
                    <a:pt x="510" y="342"/>
                    <a:pt x="510" y="342"/>
                    <a:pt x="510" y="342"/>
                  </a:cubicBezTo>
                  <a:cubicBezTo>
                    <a:pt x="505" y="336"/>
                    <a:pt x="500" y="327"/>
                    <a:pt x="496" y="318"/>
                  </a:cubicBezTo>
                  <a:cubicBezTo>
                    <a:pt x="496" y="318"/>
                    <a:pt x="496" y="317"/>
                    <a:pt x="496" y="317"/>
                  </a:cubicBezTo>
                  <a:cubicBezTo>
                    <a:pt x="496" y="317"/>
                    <a:pt x="496" y="317"/>
                    <a:pt x="496" y="317"/>
                  </a:cubicBezTo>
                  <a:cubicBezTo>
                    <a:pt x="497" y="316"/>
                    <a:pt x="497" y="316"/>
                    <a:pt x="497" y="316"/>
                  </a:cubicBezTo>
                  <a:cubicBezTo>
                    <a:pt x="501" y="332"/>
                    <a:pt x="514" y="330"/>
                    <a:pt x="528" y="307"/>
                  </a:cubicBezTo>
                  <a:cubicBezTo>
                    <a:pt x="540" y="288"/>
                    <a:pt x="575" y="265"/>
                    <a:pt x="604" y="251"/>
                  </a:cubicBezTo>
                  <a:cubicBezTo>
                    <a:pt x="612" y="251"/>
                    <a:pt x="619" y="252"/>
                    <a:pt x="626" y="252"/>
                  </a:cubicBezTo>
                  <a:cubicBezTo>
                    <a:pt x="626" y="249"/>
                    <a:pt x="626" y="249"/>
                    <a:pt x="626" y="249"/>
                  </a:cubicBezTo>
                  <a:cubicBezTo>
                    <a:pt x="625" y="249"/>
                    <a:pt x="624" y="249"/>
                    <a:pt x="623" y="249"/>
                  </a:cubicBezTo>
                  <a:cubicBezTo>
                    <a:pt x="627" y="249"/>
                    <a:pt x="631" y="249"/>
                    <a:pt x="635" y="249"/>
                  </a:cubicBezTo>
                  <a:cubicBezTo>
                    <a:pt x="640" y="249"/>
                    <a:pt x="645" y="249"/>
                    <a:pt x="649" y="249"/>
                  </a:cubicBezTo>
                  <a:cubicBezTo>
                    <a:pt x="649" y="247"/>
                    <a:pt x="649" y="247"/>
                    <a:pt x="649" y="247"/>
                  </a:cubicBezTo>
                  <a:cubicBezTo>
                    <a:pt x="645" y="247"/>
                    <a:pt x="640" y="246"/>
                    <a:pt x="635" y="246"/>
                  </a:cubicBezTo>
                  <a:cubicBezTo>
                    <a:pt x="628" y="246"/>
                    <a:pt x="621" y="247"/>
                    <a:pt x="613" y="247"/>
                  </a:cubicBezTo>
                  <a:cubicBezTo>
                    <a:pt x="618" y="245"/>
                    <a:pt x="622" y="244"/>
                    <a:pt x="626" y="242"/>
                  </a:cubicBezTo>
                  <a:cubicBezTo>
                    <a:pt x="627" y="243"/>
                    <a:pt x="627" y="243"/>
                    <a:pt x="628" y="244"/>
                  </a:cubicBezTo>
                  <a:cubicBezTo>
                    <a:pt x="630" y="242"/>
                    <a:pt x="630" y="242"/>
                    <a:pt x="630" y="242"/>
                  </a:cubicBezTo>
                  <a:cubicBezTo>
                    <a:pt x="630" y="242"/>
                    <a:pt x="629" y="242"/>
                    <a:pt x="629" y="242"/>
                  </a:cubicBezTo>
                  <a:cubicBezTo>
                    <a:pt x="632" y="241"/>
                    <a:pt x="634" y="240"/>
                    <a:pt x="637" y="240"/>
                  </a:cubicBezTo>
                  <a:cubicBezTo>
                    <a:pt x="638" y="239"/>
                    <a:pt x="639" y="239"/>
                    <a:pt x="641" y="239"/>
                  </a:cubicBezTo>
                  <a:cubicBezTo>
                    <a:pt x="648" y="238"/>
                    <a:pt x="655" y="236"/>
                    <a:pt x="662" y="234"/>
                  </a:cubicBezTo>
                  <a:cubicBezTo>
                    <a:pt x="662" y="234"/>
                    <a:pt x="662" y="234"/>
                    <a:pt x="662" y="234"/>
                  </a:cubicBezTo>
                  <a:cubicBezTo>
                    <a:pt x="663" y="234"/>
                    <a:pt x="663" y="234"/>
                    <a:pt x="664" y="234"/>
                  </a:cubicBezTo>
                  <a:cubicBezTo>
                    <a:pt x="664" y="234"/>
                    <a:pt x="664" y="234"/>
                    <a:pt x="664" y="234"/>
                  </a:cubicBezTo>
                  <a:cubicBezTo>
                    <a:pt x="672" y="235"/>
                    <a:pt x="679" y="234"/>
                    <a:pt x="687" y="233"/>
                  </a:cubicBezTo>
                  <a:cubicBezTo>
                    <a:pt x="692" y="233"/>
                    <a:pt x="697" y="234"/>
                    <a:pt x="702" y="234"/>
                  </a:cubicBezTo>
                  <a:cubicBezTo>
                    <a:pt x="695" y="236"/>
                    <a:pt x="688" y="236"/>
                    <a:pt x="680" y="236"/>
                  </a:cubicBezTo>
                  <a:cubicBezTo>
                    <a:pt x="678" y="237"/>
                    <a:pt x="678" y="239"/>
                    <a:pt x="680" y="239"/>
                  </a:cubicBezTo>
                  <a:cubicBezTo>
                    <a:pt x="688" y="239"/>
                    <a:pt x="696" y="239"/>
                    <a:pt x="704" y="237"/>
                  </a:cubicBezTo>
                  <a:cubicBezTo>
                    <a:pt x="705" y="241"/>
                    <a:pt x="703" y="247"/>
                    <a:pt x="695" y="256"/>
                  </a:cubicBezTo>
                  <a:cubicBezTo>
                    <a:pt x="695" y="256"/>
                    <a:pt x="711" y="255"/>
                    <a:pt x="710" y="236"/>
                  </a:cubicBezTo>
                  <a:cubicBezTo>
                    <a:pt x="710" y="236"/>
                    <a:pt x="710" y="236"/>
                    <a:pt x="709" y="235"/>
                  </a:cubicBezTo>
                  <a:cubicBezTo>
                    <a:pt x="710" y="235"/>
                    <a:pt x="711" y="235"/>
                    <a:pt x="711" y="235"/>
                  </a:cubicBezTo>
                  <a:cubicBezTo>
                    <a:pt x="713" y="234"/>
                    <a:pt x="713" y="231"/>
                    <a:pt x="711" y="231"/>
                  </a:cubicBezTo>
                  <a:cubicBezTo>
                    <a:pt x="710" y="231"/>
                    <a:pt x="708" y="230"/>
                    <a:pt x="707" y="230"/>
                  </a:cubicBezTo>
                  <a:cubicBezTo>
                    <a:pt x="702" y="225"/>
                    <a:pt x="692" y="224"/>
                    <a:pt x="679" y="224"/>
                  </a:cubicBezTo>
                  <a:cubicBezTo>
                    <a:pt x="670" y="221"/>
                    <a:pt x="661" y="217"/>
                    <a:pt x="652" y="213"/>
                  </a:cubicBezTo>
                  <a:cubicBezTo>
                    <a:pt x="659" y="214"/>
                    <a:pt x="670" y="214"/>
                    <a:pt x="676" y="209"/>
                  </a:cubicBezTo>
                  <a:cubicBezTo>
                    <a:pt x="676" y="210"/>
                    <a:pt x="676" y="211"/>
                    <a:pt x="676" y="211"/>
                  </a:cubicBezTo>
                  <a:cubicBezTo>
                    <a:pt x="673" y="210"/>
                    <a:pt x="672" y="213"/>
                    <a:pt x="674" y="214"/>
                  </a:cubicBezTo>
                  <a:cubicBezTo>
                    <a:pt x="680" y="218"/>
                    <a:pt x="681" y="205"/>
                    <a:pt x="679" y="201"/>
                  </a:cubicBezTo>
                  <a:cubicBezTo>
                    <a:pt x="679" y="201"/>
                    <a:pt x="680" y="200"/>
                    <a:pt x="680" y="200"/>
                  </a:cubicBezTo>
                  <a:cubicBezTo>
                    <a:pt x="680" y="191"/>
                    <a:pt x="669" y="181"/>
                    <a:pt x="649" y="173"/>
                  </a:cubicBezTo>
                  <a:cubicBezTo>
                    <a:pt x="644" y="167"/>
                    <a:pt x="637" y="161"/>
                    <a:pt x="630" y="156"/>
                  </a:cubicBezTo>
                  <a:cubicBezTo>
                    <a:pt x="610" y="140"/>
                    <a:pt x="586" y="127"/>
                    <a:pt x="563" y="116"/>
                  </a:cubicBezTo>
                  <a:cubicBezTo>
                    <a:pt x="561" y="114"/>
                    <a:pt x="559" y="119"/>
                    <a:pt x="561" y="120"/>
                  </a:cubicBezTo>
                  <a:cubicBezTo>
                    <a:pt x="576" y="127"/>
                    <a:pt x="590" y="135"/>
                    <a:pt x="603" y="144"/>
                  </a:cubicBezTo>
                  <a:cubicBezTo>
                    <a:pt x="603" y="145"/>
                    <a:pt x="603" y="145"/>
                    <a:pt x="603" y="145"/>
                  </a:cubicBezTo>
                  <a:cubicBezTo>
                    <a:pt x="604" y="145"/>
                    <a:pt x="606" y="146"/>
                    <a:pt x="607" y="146"/>
                  </a:cubicBezTo>
                  <a:cubicBezTo>
                    <a:pt x="618" y="153"/>
                    <a:pt x="628" y="160"/>
                    <a:pt x="638" y="168"/>
                  </a:cubicBezTo>
                  <a:cubicBezTo>
                    <a:pt x="639" y="168"/>
                    <a:pt x="640" y="168"/>
                    <a:pt x="640" y="168"/>
                  </a:cubicBezTo>
                  <a:cubicBezTo>
                    <a:pt x="642" y="169"/>
                    <a:pt x="643" y="170"/>
                    <a:pt x="644" y="172"/>
                  </a:cubicBezTo>
                  <a:cubicBezTo>
                    <a:pt x="639" y="170"/>
                    <a:pt x="633" y="168"/>
                    <a:pt x="626" y="167"/>
                  </a:cubicBezTo>
                  <a:cubicBezTo>
                    <a:pt x="624" y="166"/>
                    <a:pt x="621" y="165"/>
                    <a:pt x="619" y="163"/>
                  </a:cubicBezTo>
                  <a:cubicBezTo>
                    <a:pt x="619" y="162"/>
                    <a:pt x="619" y="162"/>
                    <a:pt x="619" y="162"/>
                  </a:cubicBezTo>
                  <a:cubicBezTo>
                    <a:pt x="622" y="163"/>
                    <a:pt x="624" y="164"/>
                    <a:pt x="626" y="165"/>
                  </a:cubicBezTo>
                  <a:cubicBezTo>
                    <a:pt x="627" y="166"/>
                    <a:pt x="629" y="163"/>
                    <a:pt x="627" y="162"/>
                  </a:cubicBezTo>
                  <a:cubicBezTo>
                    <a:pt x="617" y="157"/>
                    <a:pt x="607" y="151"/>
                    <a:pt x="597" y="145"/>
                  </a:cubicBezTo>
                  <a:cubicBezTo>
                    <a:pt x="593" y="142"/>
                    <a:pt x="589" y="139"/>
                    <a:pt x="586" y="137"/>
                  </a:cubicBezTo>
                  <a:cubicBezTo>
                    <a:pt x="602" y="145"/>
                    <a:pt x="612" y="149"/>
                    <a:pt x="612" y="149"/>
                  </a:cubicBezTo>
                  <a:cubicBezTo>
                    <a:pt x="612" y="149"/>
                    <a:pt x="597" y="142"/>
                    <a:pt x="575" y="130"/>
                  </a:cubicBezTo>
                  <a:cubicBezTo>
                    <a:pt x="568" y="124"/>
                    <a:pt x="560" y="120"/>
                    <a:pt x="552" y="116"/>
                  </a:cubicBezTo>
                  <a:cubicBezTo>
                    <a:pt x="539" y="107"/>
                    <a:pt x="526" y="98"/>
                    <a:pt x="512" y="88"/>
                  </a:cubicBezTo>
                  <a:cubicBezTo>
                    <a:pt x="511" y="87"/>
                    <a:pt x="508" y="90"/>
                    <a:pt x="510" y="91"/>
                  </a:cubicBezTo>
                  <a:cubicBezTo>
                    <a:pt x="516" y="95"/>
                    <a:pt x="521" y="99"/>
                    <a:pt x="527" y="103"/>
                  </a:cubicBezTo>
                  <a:cubicBezTo>
                    <a:pt x="459" y="66"/>
                    <a:pt x="372" y="20"/>
                    <a:pt x="355" y="14"/>
                  </a:cubicBezTo>
                  <a:cubicBezTo>
                    <a:pt x="326" y="3"/>
                    <a:pt x="285" y="6"/>
                    <a:pt x="285" y="6"/>
                  </a:cubicBezTo>
                  <a:cubicBezTo>
                    <a:pt x="285" y="6"/>
                    <a:pt x="257" y="0"/>
                    <a:pt x="220" y="39"/>
                  </a:cubicBezTo>
                  <a:cubicBezTo>
                    <a:pt x="205" y="56"/>
                    <a:pt x="201" y="78"/>
                    <a:pt x="202" y="98"/>
                  </a:cubicBezTo>
                  <a:cubicBezTo>
                    <a:pt x="201" y="98"/>
                    <a:pt x="200" y="99"/>
                    <a:pt x="200" y="100"/>
                  </a:cubicBezTo>
                  <a:cubicBezTo>
                    <a:pt x="200" y="100"/>
                    <a:pt x="200" y="100"/>
                    <a:pt x="200" y="100"/>
                  </a:cubicBezTo>
                  <a:cubicBezTo>
                    <a:pt x="200" y="100"/>
                    <a:pt x="200" y="101"/>
                    <a:pt x="200" y="101"/>
                  </a:cubicBezTo>
                  <a:cubicBezTo>
                    <a:pt x="201" y="104"/>
                    <a:pt x="200" y="107"/>
                    <a:pt x="200" y="110"/>
                  </a:cubicBezTo>
                  <a:cubicBezTo>
                    <a:pt x="200" y="111"/>
                    <a:pt x="202" y="112"/>
                    <a:pt x="202" y="111"/>
                  </a:cubicBezTo>
                  <a:cubicBezTo>
                    <a:pt x="203" y="113"/>
                    <a:pt x="203" y="115"/>
                    <a:pt x="204" y="116"/>
                  </a:cubicBezTo>
                  <a:cubicBezTo>
                    <a:pt x="204" y="117"/>
                    <a:pt x="204" y="118"/>
                    <a:pt x="204" y="119"/>
                  </a:cubicBezTo>
                  <a:cubicBezTo>
                    <a:pt x="203" y="117"/>
                    <a:pt x="200" y="118"/>
                    <a:pt x="200" y="121"/>
                  </a:cubicBezTo>
                  <a:cubicBezTo>
                    <a:pt x="200" y="133"/>
                    <a:pt x="200" y="145"/>
                    <a:pt x="200" y="157"/>
                  </a:cubicBezTo>
                  <a:cubicBezTo>
                    <a:pt x="200" y="157"/>
                    <a:pt x="199" y="157"/>
                    <a:pt x="199" y="157"/>
                  </a:cubicBezTo>
                  <a:cubicBezTo>
                    <a:pt x="198" y="157"/>
                    <a:pt x="198" y="157"/>
                    <a:pt x="197" y="156"/>
                  </a:cubicBezTo>
                  <a:cubicBezTo>
                    <a:pt x="197" y="156"/>
                    <a:pt x="196" y="157"/>
                    <a:pt x="195" y="157"/>
                  </a:cubicBezTo>
                  <a:cubicBezTo>
                    <a:pt x="195" y="157"/>
                    <a:pt x="195" y="157"/>
                    <a:pt x="195" y="158"/>
                  </a:cubicBezTo>
                  <a:cubicBezTo>
                    <a:pt x="192" y="158"/>
                    <a:pt x="189" y="158"/>
                    <a:pt x="186" y="159"/>
                  </a:cubicBezTo>
                  <a:cubicBezTo>
                    <a:pt x="170" y="155"/>
                    <a:pt x="152" y="159"/>
                    <a:pt x="135" y="164"/>
                  </a:cubicBezTo>
                  <a:cubicBezTo>
                    <a:pt x="114" y="165"/>
                    <a:pt x="93" y="167"/>
                    <a:pt x="76" y="174"/>
                  </a:cubicBezTo>
                  <a:cubicBezTo>
                    <a:pt x="73" y="174"/>
                    <a:pt x="70" y="175"/>
                    <a:pt x="67" y="175"/>
                  </a:cubicBezTo>
                  <a:cubicBezTo>
                    <a:pt x="51" y="175"/>
                    <a:pt x="35" y="174"/>
                    <a:pt x="19" y="177"/>
                  </a:cubicBezTo>
                  <a:cubicBezTo>
                    <a:pt x="18" y="177"/>
                    <a:pt x="17" y="177"/>
                    <a:pt x="15" y="177"/>
                  </a:cubicBezTo>
                  <a:cubicBezTo>
                    <a:pt x="14" y="176"/>
                    <a:pt x="13" y="175"/>
                    <a:pt x="11" y="174"/>
                  </a:cubicBezTo>
                  <a:cubicBezTo>
                    <a:pt x="10" y="173"/>
                    <a:pt x="6" y="171"/>
                    <a:pt x="4" y="171"/>
                  </a:cubicBezTo>
                  <a:cubicBezTo>
                    <a:pt x="3" y="171"/>
                    <a:pt x="2" y="172"/>
                    <a:pt x="2" y="173"/>
                  </a:cubicBezTo>
                  <a:cubicBezTo>
                    <a:pt x="3" y="174"/>
                    <a:pt x="4" y="175"/>
                    <a:pt x="4" y="175"/>
                  </a:cubicBezTo>
                  <a:cubicBezTo>
                    <a:pt x="4" y="176"/>
                    <a:pt x="5" y="176"/>
                    <a:pt x="5" y="176"/>
                  </a:cubicBezTo>
                  <a:cubicBezTo>
                    <a:pt x="6" y="176"/>
                    <a:pt x="6" y="176"/>
                    <a:pt x="6" y="177"/>
                  </a:cubicBezTo>
                  <a:cubicBezTo>
                    <a:pt x="6" y="177"/>
                    <a:pt x="7" y="177"/>
                    <a:pt x="7" y="178"/>
                  </a:cubicBezTo>
                  <a:cubicBezTo>
                    <a:pt x="5" y="178"/>
                    <a:pt x="2" y="178"/>
                    <a:pt x="0" y="178"/>
                  </a:cubicBezTo>
                  <a:cubicBezTo>
                    <a:pt x="0" y="180"/>
                    <a:pt x="0" y="180"/>
                    <a:pt x="0" y="180"/>
                  </a:cubicBezTo>
                  <a:cubicBezTo>
                    <a:pt x="3" y="180"/>
                    <a:pt x="6" y="180"/>
                    <a:pt x="9" y="180"/>
                  </a:cubicBezTo>
                  <a:close/>
                  <a:moveTo>
                    <a:pt x="21" y="182"/>
                  </a:moveTo>
                  <a:cubicBezTo>
                    <a:pt x="23" y="182"/>
                    <a:pt x="25" y="181"/>
                    <a:pt x="27" y="181"/>
                  </a:cubicBezTo>
                  <a:cubicBezTo>
                    <a:pt x="30" y="181"/>
                    <a:pt x="33" y="181"/>
                    <a:pt x="37" y="181"/>
                  </a:cubicBezTo>
                  <a:cubicBezTo>
                    <a:pt x="36" y="181"/>
                    <a:pt x="36" y="182"/>
                    <a:pt x="37" y="183"/>
                  </a:cubicBezTo>
                  <a:cubicBezTo>
                    <a:pt x="33" y="183"/>
                    <a:pt x="28" y="184"/>
                    <a:pt x="24" y="184"/>
                  </a:cubicBezTo>
                  <a:cubicBezTo>
                    <a:pt x="23" y="183"/>
                    <a:pt x="22" y="183"/>
                    <a:pt x="21" y="182"/>
                  </a:cubicBezTo>
                  <a:close/>
                  <a:moveTo>
                    <a:pt x="195" y="177"/>
                  </a:moveTo>
                  <a:cubicBezTo>
                    <a:pt x="196" y="177"/>
                    <a:pt x="196" y="177"/>
                    <a:pt x="196" y="177"/>
                  </a:cubicBezTo>
                  <a:cubicBezTo>
                    <a:pt x="180" y="182"/>
                    <a:pt x="162" y="184"/>
                    <a:pt x="142" y="184"/>
                  </a:cubicBezTo>
                  <a:cubicBezTo>
                    <a:pt x="138" y="184"/>
                    <a:pt x="133" y="184"/>
                    <a:pt x="129" y="183"/>
                  </a:cubicBezTo>
                  <a:cubicBezTo>
                    <a:pt x="135" y="183"/>
                    <a:pt x="140" y="181"/>
                    <a:pt x="146" y="180"/>
                  </a:cubicBezTo>
                  <a:cubicBezTo>
                    <a:pt x="162" y="180"/>
                    <a:pt x="184" y="179"/>
                    <a:pt x="199" y="176"/>
                  </a:cubicBezTo>
                  <a:cubicBezTo>
                    <a:pt x="199" y="176"/>
                    <a:pt x="199" y="176"/>
                    <a:pt x="200" y="176"/>
                  </a:cubicBezTo>
                  <a:cubicBezTo>
                    <a:pt x="198" y="176"/>
                    <a:pt x="197" y="177"/>
                    <a:pt x="196" y="177"/>
                  </a:cubicBezTo>
                  <a:lnTo>
                    <a:pt x="195" y="177"/>
                  </a:lnTo>
                  <a:close/>
                  <a:moveTo>
                    <a:pt x="212" y="189"/>
                  </a:moveTo>
                  <a:cubicBezTo>
                    <a:pt x="212" y="189"/>
                    <a:pt x="213" y="189"/>
                    <a:pt x="214" y="189"/>
                  </a:cubicBezTo>
                  <a:cubicBezTo>
                    <a:pt x="218" y="191"/>
                    <a:pt x="222" y="193"/>
                    <a:pt x="226" y="195"/>
                  </a:cubicBezTo>
                  <a:cubicBezTo>
                    <a:pt x="225" y="195"/>
                    <a:pt x="225" y="195"/>
                    <a:pt x="224" y="195"/>
                  </a:cubicBezTo>
                  <a:cubicBezTo>
                    <a:pt x="220" y="193"/>
                    <a:pt x="216" y="191"/>
                    <a:pt x="212" y="189"/>
                  </a:cubicBezTo>
                  <a:close/>
                  <a:moveTo>
                    <a:pt x="215" y="187"/>
                  </a:moveTo>
                  <a:cubicBezTo>
                    <a:pt x="212" y="185"/>
                    <a:pt x="209" y="183"/>
                    <a:pt x="206" y="181"/>
                  </a:cubicBezTo>
                  <a:cubicBezTo>
                    <a:pt x="206" y="181"/>
                    <a:pt x="206" y="181"/>
                    <a:pt x="207" y="181"/>
                  </a:cubicBezTo>
                  <a:cubicBezTo>
                    <a:pt x="209" y="181"/>
                    <a:pt x="212" y="182"/>
                    <a:pt x="214" y="183"/>
                  </a:cubicBezTo>
                  <a:cubicBezTo>
                    <a:pt x="214" y="183"/>
                    <a:pt x="214" y="183"/>
                    <a:pt x="214" y="183"/>
                  </a:cubicBezTo>
                  <a:cubicBezTo>
                    <a:pt x="225" y="187"/>
                    <a:pt x="236" y="191"/>
                    <a:pt x="247" y="195"/>
                  </a:cubicBezTo>
                  <a:cubicBezTo>
                    <a:pt x="248" y="193"/>
                    <a:pt x="248" y="193"/>
                    <a:pt x="248" y="193"/>
                  </a:cubicBezTo>
                  <a:cubicBezTo>
                    <a:pt x="241" y="189"/>
                    <a:pt x="233" y="186"/>
                    <a:pt x="226" y="183"/>
                  </a:cubicBezTo>
                  <a:cubicBezTo>
                    <a:pt x="227" y="183"/>
                    <a:pt x="227" y="181"/>
                    <a:pt x="226" y="180"/>
                  </a:cubicBezTo>
                  <a:cubicBezTo>
                    <a:pt x="222" y="178"/>
                    <a:pt x="217" y="176"/>
                    <a:pt x="212" y="174"/>
                  </a:cubicBezTo>
                  <a:cubicBezTo>
                    <a:pt x="212" y="174"/>
                    <a:pt x="212" y="174"/>
                    <a:pt x="212" y="174"/>
                  </a:cubicBezTo>
                  <a:cubicBezTo>
                    <a:pt x="220" y="177"/>
                    <a:pt x="230" y="181"/>
                    <a:pt x="238" y="186"/>
                  </a:cubicBezTo>
                  <a:cubicBezTo>
                    <a:pt x="251" y="194"/>
                    <a:pt x="262" y="202"/>
                    <a:pt x="269" y="210"/>
                  </a:cubicBezTo>
                  <a:cubicBezTo>
                    <a:pt x="256" y="207"/>
                    <a:pt x="241" y="203"/>
                    <a:pt x="228" y="197"/>
                  </a:cubicBezTo>
                  <a:cubicBezTo>
                    <a:pt x="228" y="197"/>
                    <a:pt x="228" y="197"/>
                    <a:pt x="228" y="197"/>
                  </a:cubicBezTo>
                  <a:cubicBezTo>
                    <a:pt x="228" y="196"/>
                    <a:pt x="228" y="196"/>
                    <a:pt x="227" y="196"/>
                  </a:cubicBezTo>
                  <a:cubicBezTo>
                    <a:pt x="235" y="199"/>
                    <a:pt x="243" y="202"/>
                    <a:pt x="251" y="205"/>
                  </a:cubicBezTo>
                  <a:cubicBezTo>
                    <a:pt x="252" y="203"/>
                    <a:pt x="252" y="203"/>
                    <a:pt x="252" y="203"/>
                  </a:cubicBezTo>
                  <a:cubicBezTo>
                    <a:pt x="240" y="197"/>
                    <a:pt x="227" y="190"/>
                    <a:pt x="215" y="187"/>
                  </a:cubicBezTo>
                  <a:close/>
                  <a:moveTo>
                    <a:pt x="207" y="178"/>
                  </a:moveTo>
                  <a:cubicBezTo>
                    <a:pt x="207" y="178"/>
                    <a:pt x="207" y="178"/>
                    <a:pt x="208" y="177"/>
                  </a:cubicBezTo>
                  <a:cubicBezTo>
                    <a:pt x="213" y="178"/>
                    <a:pt x="218" y="180"/>
                    <a:pt x="222" y="182"/>
                  </a:cubicBezTo>
                  <a:cubicBezTo>
                    <a:pt x="217" y="181"/>
                    <a:pt x="212" y="179"/>
                    <a:pt x="207" y="178"/>
                  </a:cubicBezTo>
                  <a:close/>
                  <a:moveTo>
                    <a:pt x="201" y="166"/>
                  </a:moveTo>
                  <a:cubicBezTo>
                    <a:pt x="201" y="166"/>
                    <a:pt x="201" y="167"/>
                    <a:pt x="201" y="168"/>
                  </a:cubicBezTo>
                  <a:cubicBezTo>
                    <a:pt x="201" y="168"/>
                    <a:pt x="201" y="168"/>
                    <a:pt x="201" y="168"/>
                  </a:cubicBezTo>
                  <a:cubicBezTo>
                    <a:pt x="200" y="167"/>
                    <a:pt x="200" y="166"/>
                    <a:pt x="200" y="166"/>
                  </a:cubicBezTo>
                  <a:cubicBezTo>
                    <a:pt x="200" y="166"/>
                    <a:pt x="201" y="166"/>
                    <a:pt x="201" y="166"/>
                  </a:cubicBezTo>
                  <a:close/>
                  <a:moveTo>
                    <a:pt x="190" y="169"/>
                  </a:moveTo>
                  <a:cubicBezTo>
                    <a:pt x="191" y="169"/>
                    <a:pt x="192" y="168"/>
                    <a:pt x="193" y="168"/>
                  </a:cubicBezTo>
                  <a:cubicBezTo>
                    <a:pt x="193" y="169"/>
                    <a:pt x="193" y="169"/>
                    <a:pt x="193" y="169"/>
                  </a:cubicBezTo>
                  <a:cubicBezTo>
                    <a:pt x="192" y="169"/>
                    <a:pt x="191" y="169"/>
                    <a:pt x="190" y="169"/>
                  </a:cubicBezTo>
                  <a:close/>
                  <a:moveTo>
                    <a:pt x="189" y="167"/>
                  </a:moveTo>
                  <a:cubicBezTo>
                    <a:pt x="188" y="167"/>
                    <a:pt x="186" y="168"/>
                    <a:pt x="185" y="168"/>
                  </a:cubicBezTo>
                  <a:cubicBezTo>
                    <a:pt x="183" y="167"/>
                    <a:pt x="181" y="167"/>
                    <a:pt x="179" y="166"/>
                  </a:cubicBezTo>
                  <a:cubicBezTo>
                    <a:pt x="182" y="166"/>
                    <a:pt x="186" y="166"/>
                    <a:pt x="189" y="167"/>
                  </a:cubicBezTo>
                  <a:close/>
                  <a:moveTo>
                    <a:pt x="209" y="159"/>
                  </a:moveTo>
                  <a:cubicBezTo>
                    <a:pt x="211" y="158"/>
                    <a:pt x="213" y="158"/>
                    <a:pt x="215" y="158"/>
                  </a:cubicBezTo>
                  <a:cubicBezTo>
                    <a:pt x="213" y="159"/>
                    <a:pt x="211" y="160"/>
                    <a:pt x="209" y="160"/>
                  </a:cubicBezTo>
                  <a:cubicBezTo>
                    <a:pt x="209" y="160"/>
                    <a:pt x="209" y="159"/>
                    <a:pt x="209" y="159"/>
                  </a:cubicBezTo>
                  <a:close/>
                  <a:moveTo>
                    <a:pt x="115" y="183"/>
                  </a:moveTo>
                  <a:cubicBezTo>
                    <a:pt x="111" y="183"/>
                    <a:pt x="106" y="182"/>
                    <a:pt x="102" y="182"/>
                  </a:cubicBezTo>
                  <a:cubicBezTo>
                    <a:pt x="100" y="181"/>
                    <a:pt x="98" y="181"/>
                    <a:pt x="96" y="181"/>
                  </a:cubicBezTo>
                  <a:cubicBezTo>
                    <a:pt x="99" y="180"/>
                    <a:pt x="102" y="180"/>
                    <a:pt x="106" y="179"/>
                  </a:cubicBezTo>
                  <a:cubicBezTo>
                    <a:pt x="124" y="175"/>
                    <a:pt x="141" y="170"/>
                    <a:pt x="158" y="168"/>
                  </a:cubicBezTo>
                  <a:cubicBezTo>
                    <a:pt x="159" y="168"/>
                    <a:pt x="160" y="168"/>
                    <a:pt x="160" y="168"/>
                  </a:cubicBezTo>
                  <a:cubicBezTo>
                    <a:pt x="167" y="168"/>
                    <a:pt x="173" y="169"/>
                    <a:pt x="179" y="170"/>
                  </a:cubicBezTo>
                  <a:cubicBezTo>
                    <a:pt x="178" y="170"/>
                    <a:pt x="177" y="170"/>
                    <a:pt x="176" y="171"/>
                  </a:cubicBezTo>
                  <a:cubicBezTo>
                    <a:pt x="172" y="170"/>
                    <a:pt x="168" y="170"/>
                    <a:pt x="164" y="170"/>
                  </a:cubicBezTo>
                  <a:cubicBezTo>
                    <a:pt x="162" y="169"/>
                    <a:pt x="162" y="171"/>
                    <a:pt x="162" y="172"/>
                  </a:cubicBezTo>
                  <a:cubicBezTo>
                    <a:pt x="144" y="174"/>
                    <a:pt x="128" y="176"/>
                    <a:pt x="129" y="178"/>
                  </a:cubicBezTo>
                  <a:cubicBezTo>
                    <a:pt x="129" y="179"/>
                    <a:pt x="131" y="179"/>
                    <a:pt x="135" y="180"/>
                  </a:cubicBezTo>
                  <a:cubicBezTo>
                    <a:pt x="128" y="181"/>
                    <a:pt x="122" y="182"/>
                    <a:pt x="115" y="183"/>
                  </a:cubicBezTo>
                  <a:close/>
                  <a:moveTo>
                    <a:pt x="96" y="184"/>
                  </a:moveTo>
                  <a:cubicBezTo>
                    <a:pt x="95" y="184"/>
                    <a:pt x="95" y="184"/>
                    <a:pt x="95" y="184"/>
                  </a:cubicBezTo>
                  <a:cubicBezTo>
                    <a:pt x="89" y="184"/>
                    <a:pt x="84" y="184"/>
                    <a:pt x="80" y="183"/>
                  </a:cubicBezTo>
                  <a:cubicBezTo>
                    <a:pt x="85" y="183"/>
                    <a:pt x="90" y="184"/>
                    <a:pt x="96" y="184"/>
                  </a:cubicBezTo>
                  <a:close/>
                  <a:moveTo>
                    <a:pt x="98" y="170"/>
                  </a:moveTo>
                  <a:cubicBezTo>
                    <a:pt x="103" y="169"/>
                    <a:pt x="109" y="169"/>
                    <a:pt x="115" y="168"/>
                  </a:cubicBezTo>
                  <a:cubicBezTo>
                    <a:pt x="109" y="169"/>
                    <a:pt x="103" y="170"/>
                    <a:pt x="98" y="170"/>
                  </a:cubicBezTo>
                  <a:close/>
                  <a:moveTo>
                    <a:pt x="193" y="160"/>
                  </a:moveTo>
                  <a:cubicBezTo>
                    <a:pt x="193" y="161"/>
                    <a:pt x="193" y="161"/>
                    <a:pt x="193" y="161"/>
                  </a:cubicBezTo>
                  <a:cubicBezTo>
                    <a:pt x="192" y="161"/>
                    <a:pt x="192" y="161"/>
                    <a:pt x="192" y="160"/>
                  </a:cubicBezTo>
                  <a:cubicBezTo>
                    <a:pt x="192" y="160"/>
                    <a:pt x="193" y="160"/>
                    <a:pt x="193" y="160"/>
                  </a:cubicBezTo>
                  <a:close/>
                  <a:moveTo>
                    <a:pt x="544" y="117"/>
                  </a:moveTo>
                  <a:cubicBezTo>
                    <a:pt x="552" y="124"/>
                    <a:pt x="559" y="130"/>
                    <a:pt x="567" y="137"/>
                  </a:cubicBezTo>
                  <a:cubicBezTo>
                    <a:pt x="566" y="136"/>
                    <a:pt x="566" y="136"/>
                    <a:pt x="565" y="135"/>
                  </a:cubicBezTo>
                  <a:cubicBezTo>
                    <a:pt x="563" y="134"/>
                    <a:pt x="562" y="133"/>
                    <a:pt x="561" y="132"/>
                  </a:cubicBezTo>
                  <a:cubicBezTo>
                    <a:pt x="559" y="134"/>
                    <a:pt x="559" y="134"/>
                    <a:pt x="559" y="134"/>
                  </a:cubicBezTo>
                  <a:cubicBezTo>
                    <a:pt x="559" y="134"/>
                    <a:pt x="559" y="134"/>
                    <a:pt x="559" y="134"/>
                  </a:cubicBezTo>
                  <a:cubicBezTo>
                    <a:pt x="559" y="135"/>
                    <a:pt x="559" y="135"/>
                    <a:pt x="559" y="135"/>
                  </a:cubicBezTo>
                  <a:cubicBezTo>
                    <a:pt x="566" y="144"/>
                    <a:pt x="579" y="152"/>
                    <a:pt x="593" y="158"/>
                  </a:cubicBezTo>
                  <a:cubicBezTo>
                    <a:pt x="596" y="161"/>
                    <a:pt x="600" y="163"/>
                    <a:pt x="603" y="165"/>
                  </a:cubicBezTo>
                  <a:cubicBezTo>
                    <a:pt x="584" y="165"/>
                    <a:pt x="561" y="168"/>
                    <a:pt x="538" y="177"/>
                  </a:cubicBezTo>
                  <a:cubicBezTo>
                    <a:pt x="479" y="198"/>
                    <a:pt x="459" y="227"/>
                    <a:pt x="463" y="270"/>
                  </a:cubicBezTo>
                  <a:cubicBezTo>
                    <a:pt x="462" y="273"/>
                    <a:pt x="461" y="276"/>
                    <a:pt x="461" y="279"/>
                  </a:cubicBezTo>
                  <a:cubicBezTo>
                    <a:pt x="462" y="279"/>
                    <a:pt x="462" y="279"/>
                    <a:pt x="462" y="279"/>
                  </a:cubicBezTo>
                  <a:cubicBezTo>
                    <a:pt x="461" y="283"/>
                    <a:pt x="461" y="287"/>
                    <a:pt x="461" y="290"/>
                  </a:cubicBezTo>
                  <a:cubicBezTo>
                    <a:pt x="450" y="282"/>
                    <a:pt x="438" y="275"/>
                    <a:pt x="427" y="269"/>
                  </a:cubicBezTo>
                  <a:cubicBezTo>
                    <a:pt x="422" y="264"/>
                    <a:pt x="417" y="260"/>
                    <a:pt x="412" y="257"/>
                  </a:cubicBezTo>
                  <a:cubicBezTo>
                    <a:pt x="405" y="252"/>
                    <a:pt x="398" y="249"/>
                    <a:pt x="391" y="249"/>
                  </a:cubicBezTo>
                  <a:cubicBezTo>
                    <a:pt x="390" y="249"/>
                    <a:pt x="390" y="249"/>
                    <a:pt x="390" y="249"/>
                  </a:cubicBezTo>
                  <a:cubicBezTo>
                    <a:pt x="388" y="249"/>
                    <a:pt x="388" y="249"/>
                    <a:pt x="388" y="249"/>
                  </a:cubicBezTo>
                  <a:cubicBezTo>
                    <a:pt x="389" y="251"/>
                    <a:pt x="389" y="251"/>
                    <a:pt x="389" y="251"/>
                  </a:cubicBezTo>
                  <a:cubicBezTo>
                    <a:pt x="391" y="258"/>
                    <a:pt x="395" y="265"/>
                    <a:pt x="400" y="272"/>
                  </a:cubicBezTo>
                  <a:cubicBezTo>
                    <a:pt x="399" y="271"/>
                    <a:pt x="398" y="271"/>
                    <a:pt x="397" y="270"/>
                  </a:cubicBezTo>
                  <a:cubicBezTo>
                    <a:pt x="361" y="239"/>
                    <a:pt x="329" y="204"/>
                    <a:pt x="298" y="168"/>
                  </a:cubicBezTo>
                  <a:cubicBezTo>
                    <a:pt x="296" y="170"/>
                    <a:pt x="296" y="170"/>
                    <a:pt x="296" y="170"/>
                  </a:cubicBezTo>
                  <a:cubicBezTo>
                    <a:pt x="325" y="204"/>
                    <a:pt x="355" y="237"/>
                    <a:pt x="389" y="267"/>
                  </a:cubicBezTo>
                  <a:cubicBezTo>
                    <a:pt x="337" y="243"/>
                    <a:pt x="273" y="216"/>
                    <a:pt x="273" y="216"/>
                  </a:cubicBezTo>
                  <a:cubicBezTo>
                    <a:pt x="279" y="220"/>
                    <a:pt x="361" y="263"/>
                    <a:pt x="412" y="287"/>
                  </a:cubicBezTo>
                  <a:cubicBezTo>
                    <a:pt x="416" y="292"/>
                    <a:pt x="421" y="297"/>
                    <a:pt x="426" y="302"/>
                  </a:cubicBezTo>
                  <a:cubicBezTo>
                    <a:pt x="430" y="306"/>
                    <a:pt x="435" y="309"/>
                    <a:pt x="439" y="313"/>
                  </a:cubicBezTo>
                  <a:cubicBezTo>
                    <a:pt x="422" y="313"/>
                    <a:pt x="405" y="314"/>
                    <a:pt x="389" y="315"/>
                  </a:cubicBezTo>
                  <a:cubicBezTo>
                    <a:pt x="388" y="315"/>
                    <a:pt x="388" y="315"/>
                    <a:pt x="388" y="315"/>
                  </a:cubicBezTo>
                  <a:cubicBezTo>
                    <a:pt x="388" y="315"/>
                    <a:pt x="388" y="315"/>
                    <a:pt x="388" y="315"/>
                  </a:cubicBezTo>
                  <a:cubicBezTo>
                    <a:pt x="375" y="316"/>
                    <a:pt x="362" y="317"/>
                    <a:pt x="348" y="319"/>
                  </a:cubicBezTo>
                  <a:cubicBezTo>
                    <a:pt x="289" y="318"/>
                    <a:pt x="224" y="318"/>
                    <a:pt x="201" y="321"/>
                  </a:cubicBezTo>
                  <a:cubicBezTo>
                    <a:pt x="201" y="321"/>
                    <a:pt x="201" y="321"/>
                    <a:pt x="201" y="321"/>
                  </a:cubicBezTo>
                  <a:cubicBezTo>
                    <a:pt x="202" y="319"/>
                    <a:pt x="201" y="318"/>
                    <a:pt x="199" y="318"/>
                  </a:cubicBezTo>
                  <a:cubicBezTo>
                    <a:pt x="195" y="319"/>
                    <a:pt x="194" y="321"/>
                    <a:pt x="193" y="323"/>
                  </a:cubicBezTo>
                  <a:cubicBezTo>
                    <a:pt x="193" y="323"/>
                    <a:pt x="192" y="323"/>
                    <a:pt x="192" y="323"/>
                  </a:cubicBezTo>
                  <a:cubicBezTo>
                    <a:pt x="192" y="323"/>
                    <a:pt x="192" y="323"/>
                    <a:pt x="193" y="323"/>
                  </a:cubicBezTo>
                  <a:cubicBezTo>
                    <a:pt x="192" y="324"/>
                    <a:pt x="191" y="325"/>
                    <a:pt x="191" y="326"/>
                  </a:cubicBezTo>
                  <a:cubicBezTo>
                    <a:pt x="189" y="328"/>
                    <a:pt x="192" y="330"/>
                    <a:pt x="193" y="328"/>
                  </a:cubicBezTo>
                  <a:cubicBezTo>
                    <a:pt x="194" y="327"/>
                    <a:pt x="194" y="326"/>
                    <a:pt x="195" y="325"/>
                  </a:cubicBezTo>
                  <a:cubicBezTo>
                    <a:pt x="194" y="327"/>
                    <a:pt x="193" y="330"/>
                    <a:pt x="193" y="332"/>
                  </a:cubicBezTo>
                  <a:cubicBezTo>
                    <a:pt x="151" y="293"/>
                    <a:pt x="98" y="255"/>
                    <a:pt x="52" y="219"/>
                  </a:cubicBezTo>
                  <a:cubicBezTo>
                    <a:pt x="53" y="218"/>
                    <a:pt x="53" y="217"/>
                    <a:pt x="52" y="216"/>
                  </a:cubicBezTo>
                  <a:cubicBezTo>
                    <a:pt x="45" y="211"/>
                    <a:pt x="38" y="206"/>
                    <a:pt x="31" y="201"/>
                  </a:cubicBezTo>
                  <a:cubicBezTo>
                    <a:pt x="32" y="200"/>
                    <a:pt x="33" y="199"/>
                    <a:pt x="31" y="198"/>
                  </a:cubicBezTo>
                  <a:cubicBezTo>
                    <a:pt x="30" y="198"/>
                    <a:pt x="28" y="197"/>
                    <a:pt x="26" y="196"/>
                  </a:cubicBezTo>
                  <a:cubicBezTo>
                    <a:pt x="22" y="193"/>
                    <a:pt x="18" y="189"/>
                    <a:pt x="14" y="186"/>
                  </a:cubicBezTo>
                  <a:cubicBezTo>
                    <a:pt x="14" y="185"/>
                    <a:pt x="14" y="185"/>
                    <a:pt x="13" y="185"/>
                  </a:cubicBezTo>
                  <a:cubicBezTo>
                    <a:pt x="13" y="184"/>
                    <a:pt x="13" y="184"/>
                    <a:pt x="14" y="183"/>
                  </a:cubicBezTo>
                  <a:cubicBezTo>
                    <a:pt x="16" y="184"/>
                    <a:pt x="17" y="185"/>
                    <a:pt x="18" y="186"/>
                  </a:cubicBezTo>
                  <a:cubicBezTo>
                    <a:pt x="18" y="188"/>
                    <a:pt x="19" y="189"/>
                    <a:pt x="21" y="189"/>
                  </a:cubicBezTo>
                  <a:cubicBezTo>
                    <a:pt x="21" y="189"/>
                    <a:pt x="21" y="189"/>
                    <a:pt x="22" y="189"/>
                  </a:cubicBezTo>
                  <a:cubicBezTo>
                    <a:pt x="25" y="192"/>
                    <a:pt x="29" y="194"/>
                    <a:pt x="32" y="197"/>
                  </a:cubicBezTo>
                  <a:cubicBezTo>
                    <a:pt x="43" y="205"/>
                    <a:pt x="53" y="214"/>
                    <a:pt x="65" y="222"/>
                  </a:cubicBezTo>
                  <a:cubicBezTo>
                    <a:pt x="68" y="224"/>
                    <a:pt x="71" y="220"/>
                    <a:pt x="68" y="218"/>
                  </a:cubicBezTo>
                  <a:cubicBezTo>
                    <a:pt x="56" y="209"/>
                    <a:pt x="44" y="199"/>
                    <a:pt x="32" y="190"/>
                  </a:cubicBezTo>
                  <a:cubicBezTo>
                    <a:pt x="31" y="189"/>
                    <a:pt x="30" y="189"/>
                    <a:pt x="29" y="188"/>
                  </a:cubicBezTo>
                  <a:cubicBezTo>
                    <a:pt x="41" y="187"/>
                    <a:pt x="52" y="186"/>
                    <a:pt x="64" y="186"/>
                  </a:cubicBezTo>
                  <a:cubicBezTo>
                    <a:pt x="66" y="186"/>
                    <a:pt x="66" y="183"/>
                    <a:pt x="64" y="183"/>
                  </a:cubicBezTo>
                  <a:cubicBezTo>
                    <a:pt x="63" y="183"/>
                    <a:pt x="62" y="183"/>
                    <a:pt x="60" y="183"/>
                  </a:cubicBezTo>
                  <a:cubicBezTo>
                    <a:pt x="62" y="182"/>
                    <a:pt x="64" y="182"/>
                    <a:pt x="66" y="182"/>
                  </a:cubicBezTo>
                  <a:cubicBezTo>
                    <a:pt x="67" y="182"/>
                    <a:pt x="68" y="182"/>
                    <a:pt x="69" y="182"/>
                  </a:cubicBezTo>
                  <a:cubicBezTo>
                    <a:pt x="75" y="185"/>
                    <a:pt x="84" y="187"/>
                    <a:pt x="95" y="187"/>
                  </a:cubicBezTo>
                  <a:cubicBezTo>
                    <a:pt x="99" y="187"/>
                    <a:pt x="103" y="186"/>
                    <a:pt x="108" y="186"/>
                  </a:cubicBezTo>
                  <a:cubicBezTo>
                    <a:pt x="114" y="188"/>
                    <a:pt x="119" y="190"/>
                    <a:pt x="122" y="193"/>
                  </a:cubicBezTo>
                  <a:cubicBezTo>
                    <a:pt x="124" y="191"/>
                    <a:pt x="124" y="191"/>
                    <a:pt x="124" y="191"/>
                  </a:cubicBezTo>
                  <a:cubicBezTo>
                    <a:pt x="121" y="189"/>
                    <a:pt x="118" y="187"/>
                    <a:pt x="114" y="185"/>
                  </a:cubicBezTo>
                  <a:cubicBezTo>
                    <a:pt x="114" y="185"/>
                    <a:pt x="115" y="185"/>
                    <a:pt x="115" y="185"/>
                  </a:cubicBezTo>
                  <a:cubicBezTo>
                    <a:pt x="124" y="186"/>
                    <a:pt x="133" y="186"/>
                    <a:pt x="142" y="186"/>
                  </a:cubicBezTo>
                  <a:cubicBezTo>
                    <a:pt x="162" y="186"/>
                    <a:pt x="182" y="184"/>
                    <a:pt x="198" y="179"/>
                  </a:cubicBezTo>
                  <a:cubicBezTo>
                    <a:pt x="199" y="180"/>
                    <a:pt x="199" y="180"/>
                    <a:pt x="199" y="180"/>
                  </a:cubicBezTo>
                  <a:cubicBezTo>
                    <a:pt x="201" y="182"/>
                    <a:pt x="204" y="184"/>
                    <a:pt x="207" y="185"/>
                  </a:cubicBezTo>
                  <a:cubicBezTo>
                    <a:pt x="206" y="185"/>
                    <a:pt x="206" y="185"/>
                    <a:pt x="205" y="185"/>
                  </a:cubicBezTo>
                  <a:cubicBezTo>
                    <a:pt x="204" y="187"/>
                    <a:pt x="204" y="187"/>
                    <a:pt x="204" y="187"/>
                  </a:cubicBezTo>
                  <a:cubicBezTo>
                    <a:pt x="209" y="190"/>
                    <a:pt x="213" y="193"/>
                    <a:pt x="218" y="195"/>
                  </a:cubicBezTo>
                  <a:cubicBezTo>
                    <a:pt x="203" y="196"/>
                    <a:pt x="173" y="204"/>
                    <a:pt x="173" y="204"/>
                  </a:cubicBezTo>
                  <a:cubicBezTo>
                    <a:pt x="173" y="204"/>
                    <a:pt x="208" y="203"/>
                    <a:pt x="215" y="201"/>
                  </a:cubicBezTo>
                  <a:cubicBezTo>
                    <a:pt x="222" y="200"/>
                    <a:pt x="219" y="207"/>
                    <a:pt x="219" y="207"/>
                  </a:cubicBezTo>
                  <a:cubicBezTo>
                    <a:pt x="219" y="207"/>
                    <a:pt x="227" y="204"/>
                    <a:pt x="228" y="200"/>
                  </a:cubicBezTo>
                  <a:cubicBezTo>
                    <a:pt x="243" y="206"/>
                    <a:pt x="258" y="211"/>
                    <a:pt x="273" y="214"/>
                  </a:cubicBezTo>
                  <a:cubicBezTo>
                    <a:pt x="276" y="214"/>
                    <a:pt x="276" y="214"/>
                    <a:pt x="276" y="214"/>
                  </a:cubicBezTo>
                  <a:cubicBezTo>
                    <a:pt x="274" y="212"/>
                    <a:pt x="274" y="212"/>
                    <a:pt x="274" y="212"/>
                  </a:cubicBezTo>
                  <a:cubicBezTo>
                    <a:pt x="267" y="203"/>
                    <a:pt x="254" y="193"/>
                    <a:pt x="240" y="184"/>
                  </a:cubicBezTo>
                  <a:cubicBezTo>
                    <a:pt x="230" y="179"/>
                    <a:pt x="221" y="174"/>
                    <a:pt x="212" y="171"/>
                  </a:cubicBezTo>
                  <a:cubicBezTo>
                    <a:pt x="213" y="170"/>
                    <a:pt x="214" y="169"/>
                    <a:pt x="214" y="169"/>
                  </a:cubicBezTo>
                  <a:cubicBezTo>
                    <a:pt x="214" y="169"/>
                    <a:pt x="212" y="169"/>
                    <a:pt x="208" y="169"/>
                  </a:cubicBezTo>
                  <a:cubicBezTo>
                    <a:pt x="209" y="167"/>
                    <a:pt x="209" y="165"/>
                    <a:pt x="209" y="163"/>
                  </a:cubicBezTo>
                  <a:cubicBezTo>
                    <a:pt x="215" y="161"/>
                    <a:pt x="220" y="159"/>
                    <a:pt x="223" y="157"/>
                  </a:cubicBezTo>
                  <a:cubicBezTo>
                    <a:pt x="223" y="155"/>
                    <a:pt x="223" y="155"/>
                    <a:pt x="223" y="155"/>
                  </a:cubicBezTo>
                  <a:cubicBezTo>
                    <a:pt x="218" y="155"/>
                    <a:pt x="213" y="156"/>
                    <a:pt x="208" y="156"/>
                  </a:cubicBezTo>
                  <a:cubicBezTo>
                    <a:pt x="208" y="150"/>
                    <a:pt x="207" y="144"/>
                    <a:pt x="206" y="138"/>
                  </a:cubicBezTo>
                  <a:cubicBezTo>
                    <a:pt x="206" y="137"/>
                    <a:pt x="205" y="137"/>
                    <a:pt x="205" y="137"/>
                  </a:cubicBezTo>
                  <a:cubicBezTo>
                    <a:pt x="204" y="132"/>
                    <a:pt x="204" y="126"/>
                    <a:pt x="204" y="121"/>
                  </a:cubicBezTo>
                  <a:cubicBezTo>
                    <a:pt x="208" y="139"/>
                    <a:pt x="213" y="152"/>
                    <a:pt x="213" y="152"/>
                  </a:cubicBezTo>
                  <a:cubicBezTo>
                    <a:pt x="211" y="146"/>
                    <a:pt x="210" y="141"/>
                    <a:pt x="209" y="135"/>
                  </a:cubicBezTo>
                  <a:cubicBezTo>
                    <a:pt x="211" y="135"/>
                    <a:pt x="212" y="134"/>
                    <a:pt x="212" y="132"/>
                  </a:cubicBezTo>
                  <a:cubicBezTo>
                    <a:pt x="210" y="127"/>
                    <a:pt x="209" y="121"/>
                    <a:pt x="207" y="115"/>
                  </a:cubicBezTo>
                  <a:cubicBezTo>
                    <a:pt x="204" y="44"/>
                    <a:pt x="253" y="29"/>
                    <a:pt x="270" y="21"/>
                  </a:cubicBezTo>
                  <a:cubicBezTo>
                    <a:pt x="289" y="11"/>
                    <a:pt x="314" y="13"/>
                    <a:pt x="337" y="20"/>
                  </a:cubicBezTo>
                  <a:cubicBezTo>
                    <a:pt x="352" y="24"/>
                    <a:pt x="468" y="80"/>
                    <a:pt x="544" y="117"/>
                  </a:cubicBezTo>
                  <a:close/>
                  <a:moveTo>
                    <a:pt x="442" y="344"/>
                  </a:moveTo>
                  <a:cubicBezTo>
                    <a:pt x="442" y="341"/>
                    <a:pt x="442" y="341"/>
                    <a:pt x="442" y="341"/>
                  </a:cubicBezTo>
                  <a:cubicBezTo>
                    <a:pt x="442" y="341"/>
                    <a:pt x="440" y="341"/>
                    <a:pt x="438" y="341"/>
                  </a:cubicBezTo>
                  <a:cubicBezTo>
                    <a:pt x="433" y="337"/>
                    <a:pt x="429" y="333"/>
                    <a:pt x="425" y="329"/>
                  </a:cubicBezTo>
                  <a:cubicBezTo>
                    <a:pt x="434" y="329"/>
                    <a:pt x="442" y="334"/>
                    <a:pt x="450" y="341"/>
                  </a:cubicBezTo>
                  <a:cubicBezTo>
                    <a:pt x="454" y="345"/>
                    <a:pt x="458" y="348"/>
                    <a:pt x="461" y="351"/>
                  </a:cubicBezTo>
                  <a:cubicBezTo>
                    <a:pt x="461" y="355"/>
                    <a:pt x="461" y="358"/>
                    <a:pt x="461" y="358"/>
                  </a:cubicBezTo>
                  <a:cubicBezTo>
                    <a:pt x="461" y="358"/>
                    <a:pt x="462" y="356"/>
                    <a:pt x="463" y="353"/>
                  </a:cubicBezTo>
                  <a:cubicBezTo>
                    <a:pt x="465" y="354"/>
                    <a:pt x="467" y="356"/>
                    <a:pt x="468" y="357"/>
                  </a:cubicBezTo>
                  <a:cubicBezTo>
                    <a:pt x="469" y="361"/>
                    <a:pt x="470" y="365"/>
                    <a:pt x="471" y="368"/>
                  </a:cubicBezTo>
                  <a:cubicBezTo>
                    <a:pt x="462" y="360"/>
                    <a:pt x="451" y="352"/>
                    <a:pt x="442" y="344"/>
                  </a:cubicBezTo>
                  <a:close/>
                  <a:moveTo>
                    <a:pt x="28" y="292"/>
                  </a:moveTo>
                  <a:cubicBezTo>
                    <a:pt x="31" y="293"/>
                    <a:pt x="33" y="294"/>
                    <a:pt x="36" y="295"/>
                  </a:cubicBezTo>
                  <a:cubicBezTo>
                    <a:pt x="53" y="311"/>
                    <a:pt x="72" y="325"/>
                    <a:pt x="92" y="335"/>
                  </a:cubicBezTo>
                  <a:cubicBezTo>
                    <a:pt x="96" y="338"/>
                    <a:pt x="100" y="342"/>
                    <a:pt x="104" y="345"/>
                  </a:cubicBezTo>
                  <a:cubicBezTo>
                    <a:pt x="84" y="333"/>
                    <a:pt x="65" y="321"/>
                    <a:pt x="47" y="307"/>
                  </a:cubicBezTo>
                  <a:cubicBezTo>
                    <a:pt x="47" y="307"/>
                    <a:pt x="47" y="307"/>
                    <a:pt x="47" y="307"/>
                  </a:cubicBezTo>
                  <a:cubicBezTo>
                    <a:pt x="47" y="307"/>
                    <a:pt x="47" y="307"/>
                    <a:pt x="47" y="307"/>
                  </a:cubicBezTo>
                  <a:cubicBezTo>
                    <a:pt x="40" y="302"/>
                    <a:pt x="34" y="297"/>
                    <a:pt x="28" y="292"/>
                  </a:cubicBezTo>
                  <a:close/>
                  <a:moveTo>
                    <a:pt x="435" y="400"/>
                  </a:moveTo>
                  <a:cubicBezTo>
                    <a:pt x="454" y="403"/>
                    <a:pt x="467" y="408"/>
                    <a:pt x="475" y="415"/>
                  </a:cubicBezTo>
                  <a:cubicBezTo>
                    <a:pt x="474" y="416"/>
                    <a:pt x="473" y="417"/>
                    <a:pt x="472" y="417"/>
                  </a:cubicBezTo>
                  <a:cubicBezTo>
                    <a:pt x="472" y="416"/>
                    <a:pt x="472" y="416"/>
                    <a:pt x="472" y="415"/>
                  </a:cubicBezTo>
                  <a:cubicBezTo>
                    <a:pt x="469" y="414"/>
                    <a:pt x="469" y="414"/>
                    <a:pt x="469" y="414"/>
                  </a:cubicBezTo>
                  <a:cubicBezTo>
                    <a:pt x="469" y="416"/>
                    <a:pt x="468" y="418"/>
                    <a:pt x="468" y="419"/>
                  </a:cubicBezTo>
                  <a:cubicBezTo>
                    <a:pt x="465" y="421"/>
                    <a:pt x="462" y="422"/>
                    <a:pt x="458" y="422"/>
                  </a:cubicBezTo>
                  <a:cubicBezTo>
                    <a:pt x="459" y="422"/>
                    <a:pt x="459" y="421"/>
                    <a:pt x="460" y="420"/>
                  </a:cubicBezTo>
                  <a:cubicBezTo>
                    <a:pt x="460" y="420"/>
                    <a:pt x="455" y="420"/>
                    <a:pt x="445" y="419"/>
                  </a:cubicBezTo>
                  <a:cubicBezTo>
                    <a:pt x="448" y="418"/>
                    <a:pt x="450" y="418"/>
                    <a:pt x="453" y="417"/>
                  </a:cubicBezTo>
                  <a:cubicBezTo>
                    <a:pt x="455" y="417"/>
                    <a:pt x="456" y="417"/>
                    <a:pt x="458" y="417"/>
                  </a:cubicBezTo>
                  <a:cubicBezTo>
                    <a:pt x="458" y="416"/>
                    <a:pt x="458" y="416"/>
                    <a:pt x="458" y="416"/>
                  </a:cubicBezTo>
                  <a:cubicBezTo>
                    <a:pt x="460" y="415"/>
                    <a:pt x="460" y="415"/>
                    <a:pt x="460" y="415"/>
                  </a:cubicBezTo>
                  <a:cubicBezTo>
                    <a:pt x="457" y="414"/>
                    <a:pt x="457" y="414"/>
                    <a:pt x="457" y="414"/>
                  </a:cubicBezTo>
                  <a:cubicBezTo>
                    <a:pt x="452" y="411"/>
                    <a:pt x="446" y="409"/>
                    <a:pt x="440" y="408"/>
                  </a:cubicBezTo>
                  <a:cubicBezTo>
                    <a:pt x="443" y="408"/>
                    <a:pt x="445" y="408"/>
                    <a:pt x="448" y="408"/>
                  </a:cubicBezTo>
                  <a:cubicBezTo>
                    <a:pt x="448" y="406"/>
                    <a:pt x="448" y="406"/>
                    <a:pt x="448" y="406"/>
                  </a:cubicBezTo>
                  <a:cubicBezTo>
                    <a:pt x="448" y="406"/>
                    <a:pt x="448" y="406"/>
                    <a:pt x="448" y="406"/>
                  </a:cubicBezTo>
                  <a:cubicBezTo>
                    <a:pt x="448" y="406"/>
                    <a:pt x="448" y="406"/>
                    <a:pt x="448" y="406"/>
                  </a:cubicBezTo>
                  <a:cubicBezTo>
                    <a:pt x="448" y="406"/>
                    <a:pt x="448" y="406"/>
                    <a:pt x="448" y="406"/>
                  </a:cubicBezTo>
                  <a:cubicBezTo>
                    <a:pt x="444" y="405"/>
                    <a:pt x="440" y="405"/>
                    <a:pt x="436" y="405"/>
                  </a:cubicBezTo>
                  <a:cubicBezTo>
                    <a:pt x="438" y="405"/>
                    <a:pt x="440" y="405"/>
                    <a:pt x="442" y="405"/>
                  </a:cubicBezTo>
                  <a:cubicBezTo>
                    <a:pt x="443" y="402"/>
                    <a:pt x="443" y="402"/>
                    <a:pt x="443" y="402"/>
                  </a:cubicBezTo>
                  <a:cubicBezTo>
                    <a:pt x="440" y="401"/>
                    <a:pt x="438" y="401"/>
                    <a:pt x="435" y="400"/>
                  </a:cubicBezTo>
                  <a:close/>
                  <a:moveTo>
                    <a:pt x="453" y="434"/>
                  </a:moveTo>
                  <a:cubicBezTo>
                    <a:pt x="455" y="436"/>
                    <a:pt x="458" y="437"/>
                    <a:pt x="460" y="439"/>
                  </a:cubicBezTo>
                  <a:cubicBezTo>
                    <a:pt x="459" y="440"/>
                    <a:pt x="459" y="441"/>
                    <a:pt x="459" y="441"/>
                  </a:cubicBezTo>
                  <a:cubicBezTo>
                    <a:pt x="457" y="442"/>
                    <a:pt x="454" y="442"/>
                    <a:pt x="452" y="442"/>
                  </a:cubicBezTo>
                  <a:cubicBezTo>
                    <a:pt x="452" y="439"/>
                    <a:pt x="452" y="437"/>
                    <a:pt x="453" y="434"/>
                  </a:cubicBezTo>
                  <a:close/>
                  <a:moveTo>
                    <a:pt x="228" y="482"/>
                  </a:moveTo>
                  <a:cubicBezTo>
                    <a:pt x="234" y="483"/>
                    <a:pt x="239" y="484"/>
                    <a:pt x="245" y="485"/>
                  </a:cubicBezTo>
                  <a:cubicBezTo>
                    <a:pt x="246" y="485"/>
                    <a:pt x="248" y="486"/>
                    <a:pt x="249" y="487"/>
                  </a:cubicBezTo>
                  <a:cubicBezTo>
                    <a:pt x="249" y="487"/>
                    <a:pt x="249" y="487"/>
                    <a:pt x="249" y="488"/>
                  </a:cubicBezTo>
                  <a:cubicBezTo>
                    <a:pt x="239" y="486"/>
                    <a:pt x="229" y="485"/>
                    <a:pt x="219" y="482"/>
                  </a:cubicBezTo>
                  <a:cubicBezTo>
                    <a:pt x="221" y="482"/>
                    <a:pt x="224" y="482"/>
                    <a:pt x="227" y="482"/>
                  </a:cubicBezTo>
                  <a:cubicBezTo>
                    <a:pt x="227" y="482"/>
                    <a:pt x="228" y="482"/>
                    <a:pt x="228" y="482"/>
                  </a:cubicBezTo>
                  <a:close/>
                  <a:moveTo>
                    <a:pt x="272" y="474"/>
                  </a:moveTo>
                  <a:cubicBezTo>
                    <a:pt x="273" y="474"/>
                    <a:pt x="275" y="474"/>
                    <a:pt x="276" y="474"/>
                  </a:cubicBezTo>
                  <a:cubicBezTo>
                    <a:pt x="279" y="474"/>
                    <a:pt x="282" y="474"/>
                    <a:pt x="285" y="474"/>
                  </a:cubicBezTo>
                  <a:cubicBezTo>
                    <a:pt x="288" y="476"/>
                    <a:pt x="290" y="478"/>
                    <a:pt x="293" y="480"/>
                  </a:cubicBezTo>
                  <a:cubicBezTo>
                    <a:pt x="295" y="481"/>
                    <a:pt x="296" y="482"/>
                    <a:pt x="298" y="483"/>
                  </a:cubicBezTo>
                  <a:cubicBezTo>
                    <a:pt x="296" y="483"/>
                    <a:pt x="294" y="483"/>
                    <a:pt x="292" y="482"/>
                  </a:cubicBezTo>
                  <a:cubicBezTo>
                    <a:pt x="287" y="480"/>
                    <a:pt x="281" y="478"/>
                    <a:pt x="274" y="476"/>
                  </a:cubicBezTo>
                  <a:cubicBezTo>
                    <a:pt x="273" y="475"/>
                    <a:pt x="272" y="475"/>
                    <a:pt x="272" y="474"/>
                  </a:cubicBezTo>
                  <a:close/>
                  <a:moveTo>
                    <a:pt x="292" y="490"/>
                  </a:moveTo>
                  <a:cubicBezTo>
                    <a:pt x="291" y="489"/>
                    <a:pt x="290" y="489"/>
                    <a:pt x="290" y="488"/>
                  </a:cubicBezTo>
                  <a:cubicBezTo>
                    <a:pt x="291" y="489"/>
                    <a:pt x="293" y="489"/>
                    <a:pt x="295" y="490"/>
                  </a:cubicBezTo>
                  <a:cubicBezTo>
                    <a:pt x="294" y="490"/>
                    <a:pt x="294" y="490"/>
                    <a:pt x="294" y="490"/>
                  </a:cubicBezTo>
                  <a:cubicBezTo>
                    <a:pt x="293" y="490"/>
                    <a:pt x="292" y="490"/>
                    <a:pt x="292" y="490"/>
                  </a:cubicBezTo>
                  <a:close/>
                  <a:moveTo>
                    <a:pt x="292" y="485"/>
                  </a:moveTo>
                  <a:cubicBezTo>
                    <a:pt x="294" y="486"/>
                    <a:pt x="296" y="487"/>
                    <a:pt x="298" y="488"/>
                  </a:cubicBezTo>
                  <a:cubicBezTo>
                    <a:pt x="293" y="487"/>
                    <a:pt x="288" y="485"/>
                    <a:pt x="284" y="483"/>
                  </a:cubicBezTo>
                  <a:cubicBezTo>
                    <a:pt x="284" y="483"/>
                    <a:pt x="283" y="483"/>
                    <a:pt x="283" y="483"/>
                  </a:cubicBezTo>
                  <a:cubicBezTo>
                    <a:pt x="286" y="484"/>
                    <a:pt x="289" y="484"/>
                    <a:pt x="292" y="485"/>
                  </a:cubicBezTo>
                  <a:close/>
                  <a:moveTo>
                    <a:pt x="299" y="486"/>
                  </a:moveTo>
                  <a:cubicBezTo>
                    <a:pt x="300" y="486"/>
                    <a:pt x="301" y="486"/>
                    <a:pt x="302" y="486"/>
                  </a:cubicBezTo>
                  <a:cubicBezTo>
                    <a:pt x="305" y="488"/>
                    <a:pt x="307" y="490"/>
                    <a:pt x="310" y="492"/>
                  </a:cubicBezTo>
                  <a:cubicBezTo>
                    <a:pt x="308" y="491"/>
                    <a:pt x="306" y="491"/>
                    <a:pt x="305" y="490"/>
                  </a:cubicBezTo>
                  <a:cubicBezTo>
                    <a:pt x="305" y="490"/>
                    <a:pt x="305" y="490"/>
                    <a:pt x="305" y="490"/>
                  </a:cubicBezTo>
                  <a:cubicBezTo>
                    <a:pt x="303" y="489"/>
                    <a:pt x="301" y="487"/>
                    <a:pt x="299" y="486"/>
                  </a:cubicBezTo>
                  <a:close/>
                  <a:moveTo>
                    <a:pt x="284" y="487"/>
                  </a:moveTo>
                  <a:cubicBezTo>
                    <a:pt x="282" y="486"/>
                    <a:pt x="279" y="485"/>
                    <a:pt x="277" y="484"/>
                  </a:cubicBezTo>
                  <a:cubicBezTo>
                    <a:pt x="279" y="484"/>
                    <a:pt x="280" y="485"/>
                    <a:pt x="282" y="486"/>
                  </a:cubicBezTo>
                  <a:cubicBezTo>
                    <a:pt x="283" y="486"/>
                    <a:pt x="284" y="487"/>
                    <a:pt x="284" y="487"/>
                  </a:cubicBezTo>
                  <a:close/>
                  <a:moveTo>
                    <a:pt x="270" y="478"/>
                  </a:moveTo>
                  <a:cubicBezTo>
                    <a:pt x="271" y="478"/>
                    <a:pt x="272" y="478"/>
                    <a:pt x="273" y="479"/>
                  </a:cubicBezTo>
                  <a:cubicBezTo>
                    <a:pt x="273" y="479"/>
                    <a:pt x="273" y="479"/>
                    <a:pt x="273" y="479"/>
                  </a:cubicBezTo>
                  <a:cubicBezTo>
                    <a:pt x="273" y="479"/>
                    <a:pt x="272" y="478"/>
                    <a:pt x="271" y="478"/>
                  </a:cubicBezTo>
                  <a:cubicBezTo>
                    <a:pt x="270" y="478"/>
                    <a:pt x="270" y="478"/>
                    <a:pt x="270" y="478"/>
                  </a:cubicBezTo>
                  <a:close/>
                  <a:moveTo>
                    <a:pt x="291" y="476"/>
                  </a:moveTo>
                  <a:cubicBezTo>
                    <a:pt x="293" y="476"/>
                    <a:pt x="295" y="476"/>
                    <a:pt x="296" y="477"/>
                  </a:cubicBezTo>
                  <a:cubicBezTo>
                    <a:pt x="301" y="479"/>
                    <a:pt x="306" y="482"/>
                    <a:pt x="310" y="485"/>
                  </a:cubicBezTo>
                  <a:cubicBezTo>
                    <a:pt x="308" y="484"/>
                    <a:pt x="306" y="484"/>
                    <a:pt x="303" y="484"/>
                  </a:cubicBezTo>
                  <a:cubicBezTo>
                    <a:pt x="300" y="482"/>
                    <a:pt x="297" y="480"/>
                    <a:pt x="295" y="478"/>
                  </a:cubicBezTo>
                  <a:cubicBezTo>
                    <a:pt x="294" y="477"/>
                    <a:pt x="292" y="476"/>
                    <a:pt x="291" y="476"/>
                  </a:cubicBezTo>
                  <a:close/>
                  <a:moveTo>
                    <a:pt x="426" y="509"/>
                  </a:moveTo>
                  <a:cubicBezTo>
                    <a:pt x="426" y="509"/>
                    <a:pt x="425" y="509"/>
                    <a:pt x="425" y="508"/>
                  </a:cubicBezTo>
                  <a:cubicBezTo>
                    <a:pt x="431" y="510"/>
                    <a:pt x="438" y="511"/>
                    <a:pt x="444" y="511"/>
                  </a:cubicBezTo>
                  <a:cubicBezTo>
                    <a:pt x="445" y="512"/>
                    <a:pt x="446" y="513"/>
                    <a:pt x="447" y="514"/>
                  </a:cubicBezTo>
                  <a:cubicBezTo>
                    <a:pt x="440" y="513"/>
                    <a:pt x="433" y="511"/>
                    <a:pt x="426" y="509"/>
                  </a:cubicBezTo>
                  <a:close/>
                  <a:moveTo>
                    <a:pt x="427" y="461"/>
                  </a:moveTo>
                  <a:cubicBezTo>
                    <a:pt x="426" y="461"/>
                    <a:pt x="426" y="461"/>
                    <a:pt x="426" y="461"/>
                  </a:cubicBezTo>
                  <a:cubicBezTo>
                    <a:pt x="427" y="461"/>
                    <a:pt x="427" y="461"/>
                    <a:pt x="428" y="462"/>
                  </a:cubicBezTo>
                  <a:cubicBezTo>
                    <a:pt x="428" y="461"/>
                    <a:pt x="427" y="461"/>
                    <a:pt x="427" y="461"/>
                  </a:cubicBezTo>
                  <a:close/>
                  <a:moveTo>
                    <a:pt x="440" y="467"/>
                  </a:moveTo>
                  <a:cubicBezTo>
                    <a:pt x="439" y="469"/>
                    <a:pt x="439" y="469"/>
                    <a:pt x="439" y="469"/>
                  </a:cubicBezTo>
                  <a:cubicBezTo>
                    <a:pt x="439" y="469"/>
                    <a:pt x="438" y="469"/>
                    <a:pt x="437" y="468"/>
                  </a:cubicBezTo>
                  <a:cubicBezTo>
                    <a:pt x="435" y="467"/>
                    <a:pt x="433" y="466"/>
                    <a:pt x="431" y="464"/>
                  </a:cubicBezTo>
                  <a:cubicBezTo>
                    <a:pt x="432" y="464"/>
                    <a:pt x="432" y="464"/>
                    <a:pt x="433" y="464"/>
                  </a:cubicBezTo>
                  <a:cubicBezTo>
                    <a:pt x="433" y="462"/>
                    <a:pt x="433" y="462"/>
                    <a:pt x="433" y="462"/>
                  </a:cubicBezTo>
                  <a:cubicBezTo>
                    <a:pt x="434" y="463"/>
                    <a:pt x="435" y="463"/>
                    <a:pt x="436" y="463"/>
                  </a:cubicBezTo>
                  <a:cubicBezTo>
                    <a:pt x="437" y="464"/>
                    <a:pt x="438" y="466"/>
                    <a:pt x="440" y="467"/>
                  </a:cubicBezTo>
                  <a:close/>
                  <a:moveTo>
                    <a:pt x="317" y="485"/>
                  </a:moveTo>
                  <a:cubicBezTo>
                    <a:pt x="316" y="484"/>
                    <a:pt x="315" y="484"/>
                    <a:pt x="313" y="483"/>
                  </a:cubicBezTo>
                  <a:cubicBezTo>
                    <a:pt x="312" y="482"/>
                    <a:pt x="311" y="481"/>
                    <a:pt x="310" y="480"/>
                  </a:cubicBezTo>
                  <a:cubicBezTo>
                    <a:pt x="315" y="482"/>
                    <a:pt x="320" y="484"/>
                    <a:pt x="324" y="485"/>
                  </a:cubicBezTo>
                  <a:cubicBezTo>
                    <a:pt x="323" y="485"/>
                    <a:pt x="322" y="485"/>
                    <a:pt x="321" y="485"/>
                  </a:cubicBezTo>
                  <a:cubicBezTo>
                    <a:pt x="319" y="485"/>
                    <a:pt x="318" y="485"/>
                    <a:pt x="317" y="485"/>
                  </a:cubicBezTo>
                  <a:close/>
                  <a:moveTo>
                    <a:pt x="420" y="508"/>
                  </a:moveTo>
                  <a:cubicBezTo>
                    <a:pt x="420" y="508"/>
                    <a:pt x="420" y="508"/>
                    <a:pt x="420" y="507"/>
                  </a:cubicBezTo>
                  <a:cubicBezTo>
                    <a:pt x="420" y="508"/>
                    <a:pt x="420" y="508"/>
                    <a:pt x="420" y="508"/>
                  </a:cubicBezTo>
                  <a:cubicBezTo>
                    <a:pt x="420" y="508"/>
                    <a:pt x="420" y="508"/>
                    <a:pt x="420" y="508"/>
                  </a:cubicBezTo>
                  <a:close/>
                  <a:moveTo>
                    <a:pt x="435" y="469"/>
                  </a:moveTo>
                  <a:cubicBezTo>
                    <a:pt x="435" y="470"/>
                    <a:pt x="435" y="470"/>
                    <a:pt x="435" y="470"/>
                  </a:cubicBezTo>
                  <a:cubicBezTo>
                    <a:pt x="435" y="470"/>
                    <a:pt x="435" y="470"/>
                    <a:pt x="435" y="470"/>
                  </a:cubicBezTo>
                  <a:cubicBezTo>
                    <a:pt x="434" y="470"/>
                    <a:pt x="434" y="470"/>
                    <a:pt x="434" y="470"/>
                  </a:cubicBezTo>
                  <a:cubicBezTo>
                    <a:pt x="434" y="469"/>
                    <a:pt x="434" y="469"/>
                    <a:pt x="435" y="469"/>
                  </a:cubicBezTo>
                  <a:close/>
                  <a:moveTo>
                    <a:pt x="393" y="500"/>
                  </a:moveTo>
                  <a:cubicBezTo>
                    <a:pt x="389" y="498"/>
                    <a:pt x="384" y="496"/>
                    <a:pt x="380" y="495"/>
                  </a:cubicBezTo>
                  <a:cubicBezTo>
                    <a:pt x="383" y="494"/>
                    <a:pt x="385" y="494"/>
                    <a:pt x="388" y="494"/>
                  </a:cubicBezTo>
                  <a:cubicBezTo>
                    <a:pt x="391" y="496"/>
                    <a:pt x="393" y="498"/>
                    <a:pt x="396" y="500"/>
                  </a:cubicBezTo>
                  <a:cubicBezTo>
                    <a:pt x="395" y="500"/>
                    <a:pt x="394" y="500"/>
                    <a:pt x="393" y="500"/>
                  </a:cubicBezTo>
                  <a:close/>
                  <a:moveTo>
                    <a:pt x="389" y="492"/>
                  </a:moveTo>
                  <a:cubicBezTo>
                    <a:pt x="388" y="490"/>
                    <a:pt x="386" y="489"/>
                    <a:pt x="385" y="488"/>
                  </a:cubicBezTo>
                  <a:cubicBezTo>
                    <a:pt x="390" y="489"/>
                    <a:pt x="395" y="489"/>
                    <a:pt x="400" y="489"/>
                  </a:cubicBezTo>
                  <a:cubicBezTo>
                    <a:pt x="401" y="490"/>
                    <a:pt x="402" y="491"/>
                    <a:pt x="403" y="492"/>
                  </a:cubicBezTo>
                  <a:cubicBezTo>
                    <a:pt x="398" y="492"/>
                    <a:pt x="394" y="492"/>
                    <a:pt x="389" y="492"/>
                  </a:cubicBezTo>
                  <a:cubicBezTo>
                    <a:pt x="389" y="492"/>
                    <a:pt x="389" y="492"/>
                    <a:pt x="389" y="492"/>
                  </a:cubicBezTo>
                  <a:close/>
                  <a:moveTo>
                    <a:pt x="361" y="485"/>
                  </a:moveTo>
                  <a:cubicBezTo>
                    <a:pt x="361" y="485"/>
                    <a:pt x="362" y="485"/>
                    <a:pt x="362" y="485"/>
                  </a:cubicBezTo>
                  <a:cubicBezTo>
                    <a:pt x="366" y="488"/>
                    <a:pt x="370" y="491"/>
                    <a:pt x="374" y="494"/>
                  </a:cubicBezTo>
                  <a:cubicBezTo>
                    <a:pt x="373" y="494"/>
                    <a:pt x="373" y="494"/>
                    <a:pt x="373" y="494"/>
                  </a:cubicBezTo>
                  <a:cubicBezTo>
                    <a:pt x="369" y="491"/>
                    <a:pt x="365" y="488"/>
                    <a:pt x="361" y="485"/>
                  </a:cubicBezTo>
                  <a:close/>
                  <a:moveTo>
                    <a:pt x="378" y="473"/>
                  </a:moveTo>
                  <a:cubicBezTo>
                    <a:pt x="378" y="473"/>
                    <a:pt x="377" y="472"/>
                    <a:pt x="376" y="472"/>
                  </a:cubicBezTo>
                  <a:cubicBezTo>
                    <a:pt x="376" y="473"/>
                    <a:pt x="376" y="473"/>
                    <a:pt x="376" y="473"/>
                  </a:cubicBezTo>
                  <a:cubicBezTo>
                    <a:pt x="372" y="472"/>
                    <a:pt x="368" y="472"/>
                    <a:pt x="364" y="471"/>
                  </a:cubicBezTo>
                  <a:cubicBezTo>
                    <a:pt x="373" y="471"/>
                    <a:pt x="382" y="472"/>
                    <a:pt x="391" y="473"/>
                  </a:cubicBezTo>
                  <a:cubicBezTo>
                    <a:pt x="388" y="473"/>
                    <a:pt x="386" y="473"/>
                    <a:pt x="383" y="473"/>
                  </a:cubicBezTo>
                  <a:cubicBezTo>
                    <a:pt x="381" y="473"/>
                    <a:pt x="380" y="473"/>
                    <a:pt x="378" y="473"/>
                  </a:cubicBezTo>
                  <a:close/>
                  <a:moveTo>
                    <a:pt x="352" y="472"/>
                  </a:moveTo>
                  <a:cubicBezTo>
                    <a:pt x="353" y="472"/>
                    <a:pt x="354" y="472"/>
                    <a:pt x="356" y="472"/>
                  </a:cubicBezTo>
                  <a:cubicBezTo>
                    <a:pt x="355" y="471"/>
                    <a:pt x="355" y="471"/>
                    <a:pt x="355" y="471"/>
                  </a:cubicBezTo>
                  <a:cubicBezTo>
                    <a:pt x="356" y="471"/>
                    <a:pt x="357" y="471"/>
                    <a:pt x="357" y="471"/>
                  </a:cubicBezTo>
                  <a:cubicBezTo>
                    <a:pt x="357" y="472"/>
                    <a:pt x="357" y="472"/>
                    <a:pt x="357" y="472"/>
                  </a:cubicBezTo>
                  <a:cubicBezTo>
                    <a:pt x="357" y="472"/>
                    <a:pt x="357" y="472"/>
                    <a:pt x="357" y="473"/>
                  </a:cubicBezTo>
                  <a:cubicBezTo>
                    <a:pt x="355" y="472"/>
                    <a:pt x="353" y="472"/>
                    <a:pt x="352" y="472"/>
                  </a:cubicBezTo>
                  <a:close/>
                  <a:moveTo>
                    <a:pt x="377" y="477"/>
                  </a:moveTo>
                  <a:cubicBezTo>
                    <a:pt x="375" y="477"/>
                    <a:pt x="373" y="477"/>
                    <a:pt x="371" y="477"/>
                  </a:cubicBezTo>
                  <a:cubicBezTo>
                    <a:pt x="370" y="477"/>
                    <a:pt x="370" y="477"/>
                    <a:pt x="369" y="477"/>
                  </a:cubicBezTo>
                  <a:cubicBezTo>
                    <a:pt x="369" y="477"/>
                    <a:pt x="369" y="476"/>
                    <a:pt x="368" y="476"/>
                  </a:cubicBezTo>
                  <a:cubicBezTo>
                    <a:pt x="371" y="476"/>
                    <a:pt x="374" y="477"/>
                    <a:pt x="377" y="477"/>
                  </a:cubicBezTo>
                  <a:close/>
                  <a:moveTo>
                    <a:pt x="371" y="481"/>
                  </a:moveTo>
                  <a:cubicBezTo>
                    <a:pt x="367" y="481"/>
                    <a:pt x="362" y="480"/>
                    <a:pt x="358" y="479"/>
                  </a:cubicBezTo>
                  <a:cubicBezTo>
                    <a:pt x="356" y="477"/>
                    <a:pt x="354" y="476"/>
                    <a:pt x="351" y="475"/>
                  </a:cubicBezTo>
                  <a:cubicBezTo>
                    <a:pt x="355" y="475"/>
                    <a:pt x="359" y="475"/>
                    <a:pt x="363" y="475"/>
                  </a:cubicBezTo>
                  <a:cubicBezTo>
                    <a:pt x="363" y="476"/>
                    <a:pt x="364" y="476"/>
                    <a:pt x="365" y="477"/>
                  </a:cubicBezTo>
                  <a:cubicBezTo>
                    <a:pt x="365" y="477"/>
                    <a:pt x="365" y="477"/>
                    <a:pt x="365" y="477"/>
                  </a:cubicBezTo>
                  <a:cubicBezTo>
                    <a:pt x="364" y="477"/>
                    <a:pt x="364" y="477"/>
                    <a:pt x="363" y="477"/>
                  </a:cubicBezTo>
                  <a:cubicBezTo>
                    <a:pt x="363" y="480"/>
                    <a:pt x="363" y="480"/>
                    <a:pt x="363" y="480"/>
                  </a:cubicBezTo>
                  <a:cubicBezTo>
                    <a:pt x="365" y="479"/>
                    <a:pt x="367" y="479"/>
                    <a:pt x="369" y="479"/>
                  </a:cubicBezTo>
                  <a:cubicBezTo>
                    <a:pt x="370" y="480"/>
                    <a:pt x="370" y="481"/>
                    <a:pt x="371" y="481"/>
                  </a:cubicBezTo>
                  <a:close/>
                  <a:moveTo>
                    <a:pt x="342" y="470"/>
                  </a:moveTo>
                  <a:cubicBezTo>
                    <a:pt x="344" y="470"/>
                    <a:pt x="346" y="470"/>
                    <a:pt x="348" y="470"/>
                  </a:cubicBezTo>
                  <a:cubicBezTo>
                    <a:pt x="346" y="470"/>
                    <a:pt x="345" y="470"/>
                    <a:pt x="343" y="470"/>
                  </a:cubicBezTo>
                  <a:cubicBezTo>
                    <a:pt x="343" y="470"/>
                    <a:pt x="342" y="470"/>
                    <a:pt x="342" y="470"/>
                  </a:cubicBezTo>
                  <a:close/>
                  <a:moveTo>
                    <a:pt x="402" y="471"/>
                  </a:moveTo>
                  <a:cubicBezTo>
                    <a:pt x="397" y="471"/>
                    <a:pt x="393" y="470"/>
                    <a:pt x="388" y="470"/>
                  </a:cubicBezTo>
                  <a:cubicBezTo>
                    <a:pt x="394" y="470"/>
                    <a:pt x="399" y="470"/>
                    <a:pt x="405" y="470"/>
                  </a:cubicBezTo>
                  <a:cubicBezTo>
                    <a:pt x="404" y="470"/>
                    <a:pt x="403" y="471"/>
                    <a:pt x="402" y="471"/>
                  </a:cubicBezTo>
                  <a:close/>
                  <a:moveTo>
                    <a:pt x="359" y="468"/>
                  </a:moveTo>
                  <a:cubicBezTo>
                    <a:pt x="360" y="468"/>
                    <a:pt x="361" y="468"/>
                    <a:pt x="362" y="467"/>
                  </a:cubicBezTo>
                  <a:cubicBezTo>
                    <a:pt x="366" y="468"/>
                    <a:pt x="371" y="469"/>
                    <a:pt x="375" y="469"/>
                  </a:cubicBezTo>
                  <a:cubicBezTo>
                    <a:pt x="370" y="469"/>
                    <a:pt x="365" y="468"/>
                    <a:pt x="359" y="468"/>
                  </a:cubicBezTo>
                  <a:close/>
                  <a:moveTo>
                    <a:pt x="387" y="480"/>
                  </a:moveTo>
                  <a:cubicBezTo>
                    <a:pt x="389" y="482"/>
                    <a:pt x="392" y="483"/>
                    <a:pt x="394" y="485"/>
                  </a:cubicBezTo>
                  <a:cubicBezTo>
                    <a:pt x="388" y="484"/>
                    <a:pt x="383" y="483"/>
                    <a:pt x="377" y="482"/>
                  </a:cubicBezTo>
                  <a:cubicBezTo>
                    <a:pt x="376" y="481"/>
                    <a:pt x="374" y="480"/>
                    <a:pt x="373" y="479"/>
                  </a:cubicBezTo>
                  <a:cubicBezTo>
                    <a:pt x="378" y="479"/>
                    <a:pt x="382" y="480"/>
                    <a:pt x="387" y="480"/>
                  </a:cubicBezTo>
                  <a:close/>
                  <a:moveTo>
                    <a:pt x="375" y="485"/>
                  </a:moveTo>
                  <a:cubicBezTo>
                    <a:pt x="371" y="484"/>
                    <a:pt x="367" y="483"/>
                    <a:pt x="363" y="483"/>
                  </a:cubicBezTo>
                  <a:cubicBezTo>
                    <a:pt x="363" y="483"/>
                    <a:pt x="363" y="483"/>
                    <a:pt x="363" y="482"/>
                  </a:cubicBezTo>
                  <a:cubicBezTo>
                    <a:pt x="367" y="483"/>
                    <a:pt x="371" y="484"/>
                    <a:pt x="375" y="485"/>
                  </a:cubicBezTo>
                  <a:close/>
                  <a:moveTo>
                    <a:pt x="349" y="477"/>
                  </a:moveTo>
                  <a:cubicBezTo>
                    <a:pt x="348" y="476"/>
                    <a:pt x="347" y="476"/>
                    <a:pt x="346" y="475"/>
                  </a:cubicBezTo>
                  <a:cubicBezTo>
                    <a:pt x="346" y="475"/>
                    <a:pt x="346" y="475"/>
                    <a:pt x="346" y="475"/>
                  </a:cubicBezTo>
                  <a:cubicBezTo>
                    <a:pt x="348" y="476"/>
                    <a:pt x="349" y="477"/>
                    <a:pt x="351" y="477"/>
                  </a:cubicBezTo>
                  <a:cubicBezTo>
                    <a:pt x="350" y="477"/>
                    <a:pt x="350" y="477"/>
                    <a:pt x="349" y="477"/>
                  </a:cubicBezTo>
                  <a:close/>
                  <a:moveTo>
                    <a:pt x="342" y="475"/>
                  </a:moveTo>
                  <a:cubicBezTo>
                    <a:pt x="341" y="475"/>
                    <a:pt x="340" y="475"/>
                    <a:pt x="340" y="475"/>
                  </a:cubicBezTo>
                  <a:cubicBezTo>
                    <a:pt x="340" y="475"/>
                    <a:pt x="340" y="475"/>
                    <a:pt x="341" y="475"/>
                  </a:cubicBezTo>
                  <a:cubicBezTo>
                    <a:pt x="341" y="475"/>
                    <a:pt x="341" y="475"/>
                    <a:pt x="342" y="475"/>
                  </a:cubicBezTo>
                  <a:close/>
                  <a:moveTo>
                    <a:pt x="411" y="471"/>
                  </a:moveTo>
                  <a:cubicBezTo>
                    <a:pt x="412" y="471"/>
                    <a:pt x="413" y="472"/>
                    <a:pt x="415" y="472"/>
                  </a:cubicBezTo>
                  <a:cubicBezTo>
                    <a:pt x="413" y="472"/>
                    <a:pt x="411" y="472"/>
                    <a:pt x="409" y="472"/>
                  </a:cubicBezTo>
                  <a:cubicBezTo>
                    <a:pt x="409" y="471"/>
                    <a:pt x="410" y="471"/>
                    <a:pt x="411" y="471"/>
                  </a:cubicBezTo>
                  <a:close/>
                  <a:moveTo>
                    <a:pt x="425" y="476"/>
                  </a:moveTo>
                  <a:cubicBezTo>
                    <a:pt x="421" y="477"/>
                    <a:pt x="416" y="477"/>
                    <a:pt x="411" y="477"/>
                  </a:cubicBezTo>
                  <a:cubicBezTo>
                    <a:pt x="403" y="477"/>
                    <a:pt x="395" y="476"/>
                    <a:pt x="386" y="475"/>
                  </a:cubicBezTo>
                  <a:cubicBezTo>
                    <a:pt x="392" y="475"/>
                    <a:pt x="397" y="475"/>
                    <a:pt x="402" y="473"/>
                  </a:cubicBezTo>
                  <a:cubicBezTo>
                    <a:pt x="410" y="474"/>
                    <a:pt x="418" y="475"/>
                    <a:pt x="425" y="476"/>
                  </a:cubicBezTo>
                  <a:close/>
                  <a:moveTo>
                    <a:pt x="402" y="483"/>
                  </a:moveTo>
                  <a:cubicBezTo>
                    <a:pt x="406" y="484"/>
                    <a:pt x="409" y="486"/>
                    <a:pt x="413" y="487"/>
                  </a:cubicBezTo>
                  <a:cubicBezTo>
                    <a:pt x="408" y="487"/>
                    <a:pt x="404" y="486"/>
                    <a:pt x="399" y="486"/>
                  </a:cubicBezTo>
                  <a:cubicBezTo>
                    <a:pt x="397" y="484"/>
                    <a:pt x="395" y="482"/>
                    <a:pt x="393" y="481"/>
                  </a:cubicBezTo>
                  <a:cubicBezTo>
                    <a:pt x="396" y="481"/>
                    <a:pt x="399" y="482"/>
                    <a:pt x="402" y="483"/>
                  </a:cubicBezTo>
                  <a:close/>
                  <a:moveTo>
                    <a:pt x="380" y="488"/>
                  </a:moveTo>
                  <a:cubicBezTo>
                    <a:pt x="382" y="489"/>
                    <a:pt x="383" y="490"/>
                    <a:pt x="385" y="492"/>
                  </a:cubicBezTo>
                  <a:cubicBezTo>
                    <a:pt x="382" y="492"/>
                    <a:pt x="379" y="492"/>
                    <a:pt x="377" y="493"/>
                  </a:cubicBezTo>
                  <a:cubicBezTo>
                    <a:pt x="374" y="491"/>
                    <a:pt x="371" y="488"/>
                    <a:pt x="368" y="486"/>
                  </a:cubicBezTo>
                  <a:cubicBezTo>
                    <a:pt x="372" y="487"/>
                    <a:pt x="376" y="487"/>
                    <a:pt x="380" y="488"/>
                  </a:cubicBezTo>
                  <a:close/>
                  <a:moveTo>
                    <a:pt x="331" y="473"/>
                  </a:moveTo>
                  <a:cubicBezTo>
                    <a:pt x="332" y="473"/>
                    <a:pt x="333" y="473"/>
                    <a:pt x="335" y="473"/>
                  </a:cubicBezTo>
                  <a:cubicBezTo>
                    <a:pt x="335" y="473"/>
                    <a:pt x="334" y="473"/>
                    <a:pt x="334" y="473"/>
                  </a:cubicBezTo>
                  <a:cubicBezTo>
                    <a:pt x="332" y="473"/>
                    <a:pt x="332" y="473"/>
                    <a:pt x="332" y="473"/>
                  </a:cubicBezTo>
                  <a:cubicBezTo>
                    <a:pt x="332" y="473"/>
                    <a:pt x="331" y="473"/>
                    <a:pt x="331" y="473"/>
                  </a:cubicBezTo>
                  <a:close/>
                  <a:moveTo>
                    <a:pt x="422" y="470"/>
                  </a:moveTo>
                  <a:cubicBezTo>
                    <a:pt x="426" y="471"/>
                    <a:pt x="430" y="472"/>
                    <a:pt x="434" y="474"/>
                  </a:cubicBezTo>
                  <a:cubicBezTo>
                    <a:pt x="433" y="474"/>
                    <a:pt x="433" y="474"/>
                    <a:pt x="432" y="474"/>
                  </a:cubicBezTo>
                  <a:cubicBezTo>
                    <a:pt x="431" y="474"/>
                    <a:pt x="429" y="474"/>
                    <a:pt x="428" y="474"/>
                  </a:cubicBezTo>
                  <a:cubicBezTo>
                    <a:pt x="424" y="472"/>
                    <a:pt x="421" y="471"/>
                    <a:pt x="417" y="470"/>
                  </a:cubicBezTo>
                  <a:cubicBezTo>
                    <a:pt x="419" y="470"/>
                    <a:pt x="420" y="470"/>
                    <a:pt x="422" y="470"/>
                  </a:cubicBezTo>
                  <a:close/>
                  <a:moveTo>
                    <a:pt x="441" y="478"/>
                  </a:moveTo>
                  <a:cubicBezTo>
                    <a:pt x="441" y="478"/>
                    <a:pt x="440" y="478"/>
                    <a:pt x="440" y="478"/>
                  </a:cubicBezTo>
                  <a:cubicBezTo>
                    <a:pt x="440" y="478"/>
                    <a:pt x="440" y="478"/>
                    <a:pt x="441" y="478"/>
                  </a:cubicBezTo>
                  <a:cubicBezTo>
                    <a:pt x="441" y="478"/>
                    <a:pt x="441" y="478"/>
                    <a:pt x="441" y="478"/>
                  </a:cubicBezTo>
                  <a:close/>
                  <a:moveTo>
                    <a:pt x="432" y="478"/>
                  </a:moveTo>
                  <a:cubicBezTo>
                    <a:pt x="432" y="479"/>
                    <a:pt x="432" y="479"/>
                    <a:pt x="432" y="479"/>
                  </a:cubicBezTo>
                  <a:cubicBezTo>
                    <a:pt x="433" y="480"/>
                    <a:pt x="437" y="482"/>
                    <a:pt x="442" y="485"/>
                  </a:cubicBezTo>
                  <a:cubicBezTo>
                    <a:pt x="447" y="489"/>
                    <a:pt x="452" y="493"/>
                    <a:pt x="458" y="497"/>
                  </a:cubicBezTo>
                  <a:cubicBezTo>
                    <a:pt x="461" y="499"/>
                    <a:pt x="464" y="502"/>
                    <a:pt x="467" y="504"/>
                  </a:cubicBezTo>
                  <a:cubicBezTo>
                    <a:pt x="463" y="503"/>
                    <a:pt x="459" y="502"/>
                    <a:pt x="454" y="501"/>
                  </a:cubicBezTo>
                  <a:cubicBezTo>
                    <a:pt x="451" y="499"/>
                    <a:pt x="448" y="496"/>
                    <a:pt x="445" y="494"/>
                  </a:cubicBezTo>
                  <a:cubicBezTo>
                    <a:pt x="436" y="488"/>
                    <a:pt x="426" y="482"/>
                    <a:pt x="420" y="480"/>
                  </a:cubicBezTo>
                  <a:cubicBezTo>
                    <a:pt x="419" y="482"/>
                    <a:pt x="419" y="482"/>
                    <a:pt x="419" y="482"/>
                  </a:cubicBezTo>
                  <a:cubicBezTo>
                    <a:pt x="425" y="485"/>
                    <a:pt x="435" y="490"/>
                    <a:pt x="444" y="496"/>
                  </a:cubicBezTo>
                  <a:cubicBezTo>
                    <a:pt x="445" y="497"/>
                    <a:pt x="447" y="498"/>
                    <a:pt x="449" y="500"/>
                  </a:cubicBezTo>
                  <a:cubicBezTo>
                    <a:pt x="442" y="498"/>
                    <a:pt x="436" y="497"/>
                    <a:pt x="430" y="495"/>
                  </a:cubicBezTo>
                  <a:cubicBezTo>
                    <a:pt x="430" y="495"/>
                    <a:pt x="430" y="495"/>
                    <a:pt x="430" y="495"/>
                  </a:cubicBezTo>
                  <a:cubicBezTo>
                    <a:pt x="429" y="494"/>
                    <a:pt x="428" y="494"/>
                    <a:pt x="427" y="493"/>
                  </a:cubicBezTo>
                  <a:cubicBezTo>
                    <a:pt x="428" y="493"/>
                    <a:pt x="429" y="493"/>
                    <a:pt x="430" y="493"/>
                  </a:cubicBezTo>
                  <a:cubicBezTo>
                    <a:pt x="433" y="492"/>
                    <a:pt x="433" y="492"/>
                    <a:pt x="433" y="492"/>
                  </a:cubicBezTo>
                  <a:cubicBezTo>
                    <a:pt x="431" y="490"/>
                    <a:pt x="431" y="490"/>
                    <a:pt x="431" y="490"/>
                  </a:cubicBezTo>
                  <a:cubicBezTo>
                    <a:pt x="422" y="486"/>
                    <a:pt x="412" y="482"/>
                    <a:pt x="403" y="480"/>
                  </a:cubicBezTo>
                  <a:cubicBezTo>
                    <a:pt x="402" y="480"/>
                    <a:pt x="401" y="480"/>
                    <a:pt x="400" y="479"/>
                  </a:cubicBezTo>
                  <a:cubicBezTo>
                    <a:pt x="404" y="479"/>
                    <a:pt x="407" y="480"/>
                    <a:pt x="411" y="480"/>
                  </a:cubicBezTo>
                  <a:cubicBezTo>
                    <a:pt x="418" y="480"/>
                    <a:pt x="425" y="479"/>
                    <a:pt x="431" y="477"/>
                  </a:cubicBezTo>
                  <a:cubicBezTo>
                    <a:pt x="431" y="477"/>
                    <a:pt x="432" y="478"/>
                    <a:pt x="432" y="478"/>
                  </a:cubicBezTo>
                  <a:close/>
                  <a:moveTo>
                    <a:pt x="426" y="491"/>
                  </a:moveTo>
                  <a:cubicBezTo>
                    <a:pt x="426" y="491"/>
                    <a:pt x="425" y="491"/>
                    <a:pt x="425" y="491"/>
                  </a:cubicBezTo>
                  <a:cubicBezTo>
                    <a:pt x="423" y="490"/>
                    <a:pt x="420" y="489"/>
                    <a:pt x="418" y="487"/>
                  </a:cubicBezTo>
                  <a:cubicBezTo>
                    <a:pt x="421" y="489"/>
                    <a:pt x="424" y="490"/>
                    <a:pt x="426" y="491"/>
                  </a:cubicBezTo>
                  <a:close/>
                  <a:moveTo>
                    <a:pt x="466" y="506"/>
                  </a:moveTo>
                  <a:cubicBezTo>
                    <a:pt x="464" y="506"/>
                    <a:pt x="462" y="506"/>
                    <a:pt x="460" y="506"/>
                  </a:cubicBezTo>
                  <a:cubicBezTo>
                    <a:pt x="460" y="506"/>
                    <a:pt x="459" y="505"/>
                    <a:pt x="459" y="505"/>
                  </a:cubicBezTo>
                  <a:cubicBezTo>
                    <a:pt x="461" y="505"/>
                    <a:pt x="464" y="506"/>
                    <a:pt x="466" y="506"/>
                  </a:cubicBezTo>
                  <a:close/>
                  <a:moveTo>
                    <a:pt x="456" y="510"/>
                  </a:moveTo>
                  <a:cubicBezTo>
                    <a:pt x="453" y="509"/>
                    <a:pt x="449" y="509"/>
                    <a:pt x="446" y="508"/>
                  </a:cubicBezTo>
                  <a:cubicBezTo>
                    <a:pt x="448" y="508"/>
                    <a:pt x="450" y="508"/>
                    <a:pt x="451" y="508"/>
                  </a:cubicBezTo>
                  <a:cubicBezTo>
                    <a:pt x="453" y="509"/>
                    <a:pt x="454" y="509"/>
                    <a:pt x="456" y="510"/>
                  </a:cubicBezTo>
                  <a:close/>
                  <a:moveTo>
                    <a:pt x="459" y="508"/>
                  </a:moveTo>
                  <a:cubicBezTo>
                    <a:pt x="459" y="508"/>
                    <a:pt x="459" y="508"/>
                    <a:pt x="459" y="508"/>
                  </a:cubicBezTo>
                  <a:cubicBezTo>
                    <a:pt x="459" y="509"/>
                    <a:pt x="459" y="509"/>
                    <a:pt x="459" y="509"/>
                  </a:cubicBezTo>
                  <a:cubicBezTo>
                    <a:pt x="459" y="509"/>
                    <a:pt x="459" y="508"/>
                    <a:pt x="459" y="508"/>
                  </a:cubicBezTo>
                  <a:close/>
                  <a:moveTo>
                    <a:pt x="441" y="504"/>
                  </a:moveTo>
                  <a:cubicBezTo>
                    <a:pt x="442" y="505"/>
                    <a:pt x="443" y="505"/>
                    <a:pt x="444" y="505"/>
                  </a:cubicBezTo>
                  <a:cubicBezTo>
                    <a:pt x="443" y="505"/>
                    <a:pt x="442" y="505"/>
                    <a:pt x="442" y="505"/>
                  </a:cubicBezTo>
                  <a:cubicBezTo>
                    <a:pt x="441" y="505"/>
                    <a:pt x="441" y="504"/>
                    <a:pt x="441" y="504"/>
                  </a:cubicBezTo>
                  <a:close/>
                  <a:moveTo>
                    <a:pt x="436" y="500"/>
                  </a:moveTo>
                  <a:cubicBezTo>
                    <a:pt x="436" y="500"/>
                    <a:pt x="435" y="499"/>
                    <a:pt x="435" y="499"/>
                  </a:cubicBezTo>
                  <a:cubicBezTo>
                    <a:pt x="441" y="501"/>
                    <a:pt x="447" y="502"/>
                    <a:pt x="453" y="503"/>
                  </a:cubicBezTo>
                  <a:cubicBezTo>
                    <a:pt x="454" y="504"/>
                    <a:pt x="455" y="505"/>
                    <a:pt x="456" y="506"/>
                  </a:cubicBezTo>
                  <a:cubicBezTo>
                    <a:pt x="455" y="506"/>
                    <a:pt x="453" y="506"/>
                    <a:pt x="452" y="505"/>
                  </a:cubicBezTo>
                  <a:cubicBezTo>
                    <a:pt x="447" y="504"/>
                    <a:pt x="442" y="502"/>
                    <a:pt x="436" y="500"/>
                  </a:cubicBezTo>
                  <a:close/>
                  <a:moveTo>
                    <a:pt x="429" y="498"/>
                  </a:moveTo>
                  <a:cubicBezTo>
                    <a:pt x="422" y="496"/>
                    <a:pt x="415" y="494"/>
                    <a:pt x="408" y="493"/>
                  </a:cubicBezTo>
                  <a:cubicBezTo>
                    <a:pt x="407" y="492"/>
                    <a:pt x="405" y="491"/>
                    <a:pt x="404" y="490"/>
                  </a:cubicBezTo>
                  <a:cubicBezTo>
                    <a:pt x="408" y="490"/>
                    <a:pt x="412" y="490"/>
                    <a:pt x="416" y="490"/>
                  </a:cubicBezTo>
                  <a:cubicBezTo>
                    <a:pt x="416" y="489"/>
                    <a:pt x="416" y="489"/>
                    <a:pt x="416" y="489"/>
                  </a:cubicBezTo>
                  <a:cubicBezTo>
                    <a:pt x="418" y="490"/>
                    <a:pt x="420" y="491"/>
                    <a:pt x="421" y="492"/>
                  </a:cubicBezTo>
                  <a:cubicBezTo>
                    <a:pt x="421" y="492"/>
                    <a:pt x="420" y="492"/>
                    <a:pt x="419" y="493"/>
                  </a:cubicBezTo>
                  <a:cubicBezTo>
                    <a:pt x="419" y="495"/>
                    <a:pt x="419" y="495"/>
                    <a:pt x="419" y="495"/>
                  </a:cubicBezTo>
                  <a:cubicBezTo>
                    <a:pt x="422" y="496"/>
                    <a:pt x="426" y="497"/>
                    <a:pt x="429" y="498"/>
                  </a:cubicBezTo>
                  <a:cubicBezTo>
                    <a:pt x="429" y="498"/>
                    <a:pt x="429" y="498"/>
                    <a:pt x="429" y="498"/>
                  </a:cubicBezTo>
                  <a:close/>
                  <a:moveTo>
                    <a:pt x="377" y="497"/>
                  </a:moveTo>
                  <a:cubicBezTo>
                    <a:pt x="377" y="496"/>
                    <a:pt x="376" y="496"/>
                    <a:pt x="375" y="496"/>
                  </a:cubicBezTo>
                  <a:cubicBezTo>
                    <a:pt x="375" y="496"/>
                    <a:pt x="374" y="495"/>
                    <a:pt x="374" y="495"/>
                  </a:cubicBezTo>
                  <a:cubicBezTo>
                    <a:pt x="375" y="496"/>
                    <a:pt x="375" y="496"/>
                    <a:pt x="375" y="496"/>
                  </a:cubicBezTo>
                  <a:cubicBezTo>
                    <a:pt x="376" y="496"/>
                    <a:pt x="376" y="496"/>
                    <a:pt x="377" y="496"/>
                  </a:cubicBezTo>
                  <a:cubicBezTo>
                    <a:pt x="377" y="496"/>
                    <a:pt x="377" y="496"/>
                    <a:pt x="377" y="497"/>
                  </a:cubicBezTo>
                  <a:close/>
                  <a:moveTo>
                    <a:pt x="370" y="495"/>
                  </a:moveTo>
                  <a:cubicBezTo>
                    <a:pt x="366" y="495"/>
                    <a:pt x="362" y="494"/>
                    <a:pt x="357" y="493"/>
                  </a:cubicBezTo>
                  <a:cubicBezTo>
                    <a:pt x="344" y="487"/>
                    <a:pt x="331" y="479"/>
                    <a:pt x="317" y="472"/>
                  </a:cubicBezTo>
                  <a:cubicBezTo>
                    <a:pt x="324" y="474"/>
                    <a:pt x="331" y="476"/>
                    <a:pt x="337" y="477"/>
                  </a:cubicBezTo>
                  <a:cubicBezTo>
                    <a:pt x="343" y="480"/>
                    <a:pt x="348" y="481"/>
                    <a:pt x="354" y="483"/>
                  </a:cubicBezTo>
                  <a:cubicBezTo>
                    <a:pt x="360" y="487"/>
                    <a:pt x="365" y="491"/>
                    <a:pt x="370" y="495"/>
                  </a:cubicBezTo>
                  <a:close/>
                  <a:moveTo>
                    <a:pt x="313" y="468"/>
                  </a:moveTo>
                  <a:cubicBezTo>
                    <a:pt x="319" y="469"/>
                    <a:pt x="325" y="469"/>
                    <a:pt x="331" y="469"/>
                  </a:cubicBezTo>
                  <a:cubicBezTo>
                    <a:pt x="331" y="470"/>
                    <a:pt x="332" y="470"/>
                    <a:pt x="332" y="470"/>
                  </a:cubicBezTo>
                  <a:cubicBezTo>
                    <a:pt x="327" y="470"/>
                    <a:pt x="322" y="470"/>
                    <a:pt x="317" y="470"/>
                  </a:cubicBezTo>
                  <a:cubicBezTo>
                    <a:pt x="316" y="469"/>
                    <a:pt x="315" y="469"/>
                    <a:pt x="313" y="468"/>
                  </a:cubicBezTo>
                  <a:close/>
                  <a:moveTo>
                    <a:pt x="272" y="464"/>
                  </a:moveTo>
                  <a:cubicBezTo>
                    <a:pt x="272" y="464"/>
                    <a:pt x="271" y="464"/>
                    <a:pt x="271" y="464"/>
                  </a:cubicBezTo>
                  <a:cubicBezTo>
                    <a:pt x="274" y="464"/>
                    <a:pt x="276" y="464"/>
                    <a:pt x="279" y="464"/>
                  </a:cubicBezTo>
                  <a:cubicBezTo>
                    <a:pt x="279" y="464"/>
                    <a:pt x="279" y="464"/>
                    <a:pt x="279" y="464"/>
                  </a:cubicBezTo>
                  <a:cubicBezTo>
                    <a:pt x="278" y="464"/>
                    <a:pt x="277" y="464"/>
                    <a:pt x="276" y="464"/>
                  </a:cubicBezTo>
                  <a:cubicBezTo>
                    <a:pt x="274" y="464"/>
                    <a:pt x="273" y="464"/>
                    <a:pt x="272" y="464"/>
                  </a:cubicBezTo>
                  <a:close/>
                  <a:moveTo>
                    <a:pt x="430" y="470"/>
                  </a:moveTo>
                  <a:cubicBezTo>
                    <a:pt x="430" y="470"/>
                    <a:pt x="430" y="470"/>
                    <a:pt x="430" y="470"/>
                  </a:cubicBezTo>
                  <a:cubicBezTo>
                    <a:pt x="430" y="470"/>
                    <a:pt x="430" y="470"/>
                    <a:pt x="430" y="470"/>
                  </a:cubicBezTo>
                  <a:cubicBezTo>
                    <a:pt x="430" y="470"/>
                    <a:pt x="430" y="470"/>
                    <a:pt x="430" y="470"/>
                  </a:cubicBezTo>
                  <a:close/>
                  <a:moveTo>
                    <a:pt x="469" y="498"/>
                  </a:moveTo>
                  <a:cubicBezTo>
                    <a:pt x="472" y="501"/>
                    <a:pt x="475" y="504"/>
                    <a:pt x="478" y="507"/>
                  </a:cubicBezTo>
                  <a:cubicBezTo>
                    <a:pt x="476" y="506"/>
                    <a:pt x="474" y="506"/>
                    <a:pt x="472" y="505"/>
                  </a:cubicBezTo>
                  <a:cubicBezTo>
                    <a:pt x="471" y="504"/>
                    <a:pt x="470" y="503"/>
                    <a:pt x="469" y="502"/>
                  </a:cubicBezTo>
                  <a:cubicBezTo>
                    <a:pt x="460" y="495"/>
                    <a:pt x="450" y="488"/>
                    <a:pt x="443" y="483"/>
                  </a:cubicBezTo>
                  <a:cubicBezTo>
                    <a:pt x="441" y="482"/>
                    <a:pt x="439" y="481"/>
                    <a:pt x="437" y="480"/>
                  </a:cubicBezTo>
                  <a:cubicBezTo>
                    <a:pt x="441" y="481"/>
                    <a:pt x="445" y="483"/>
                    <a:pt x="449" y="484"/>
                  </a:cubicBezTo>
                  <a:cubicBezTo>
                    <a:pt x="453" y="487"/>
                    <a:pt x="458" y="490"/>
                    <a:pt x="462" y="492"/>
                  </a:cubicBezTo>
                  <a:cubicBezTo>
                    <a:pt x="465" y="494"/>
                    <a:pt x="467" y="496"/>
                    <a:pt x="469" y="498"/>
                  </a:cubicBezTo>
                  <a:close/>
                  <a:moveTo>
                    <a:pt x="480" y="509"/>
                  </a:moveTo>
                  <a:cubicBezTo>
                    <a:pt x="482" y="512"/>
                    <a:pt x="485" y="515"/>
                    <a:pt x="488" y="518"/>
                  </a:cubicBezTo>
                  <a:cubicBezTo>
                    <a:pt x="486" y="517"/>
                    <a:pt x="485" y="517"/>
                    <a:pt x="484" y="517"/>
                  </a:cubicBezTo>
                  <a:cubicBezTo>
                    <a:pt x="482" y="514"/>
                    <a:pt x="480" y="512"/>
                    <a:pt x="477" y="510"/>
                  </a:cubicBezTo>
                  <a:cubicBezTo>
                    <a:pt x="478" y="510"/>
                    <a:pt x="479" y="510"/>
                    <a:pt x="479" y="510"/>
                  </a:cubicBezTo>
                  <a:lnTo>
                    <a:pt x="480" y="509"/>
                  </a:lnTo>
                  <a:close/>
                  <a:moveTo>
                    <a:pt x="479" y="515"/>
                  </a:moveTo>
                  <a:cubicBezTo>
                    <a:pt x="475" y="514"/>
                    <a:pt x="470" y="513"/>
                    <a:pt x="466" y="512"/>
                  </a:cubicBezTo>
                  <a:cubicBezTo>
                    <a:pt x="465" y="511"/>
                    <a:pt x="464" y="510"/>
                    <a:pt x="463" y="509"/>
                  </a:cubicBezTo>
                  <a:cubicBezTo>
                    <a:pt x="466" y="509"/>
                    <a:pt x="470" y="509"/>
                    <a:pt x="473" y="510"/>
                  </a:cubicBezTo>
                  <a:cubicBezTo>
                    <a:pt x="475" y="512"/>
                    <a:pt x="477" y="513"/>
                    <a:pt x="479" y="515"/>
                  </a:cubicBezTo>
                  <a:close/>
                  <a:moveTo>
                    <a:pt x="421" y="505"/>
                  </a:moveTo>
                  <a:cubicBezTo>
                    <a:pt x="418" y="502"/>
                    <a:pt x="415" y="499"/>
                    <a:pt x="412" y="496"/>
                  </a:cubicBezTo>
                  <a:cubicBezTo>
                    <a:pt x="419" y="498"/>
                    <a:pt x="427" y="500"/>
                    <a:pt x="435" y="502"/>
                  </a:cubicBezTo>
                  <a:cubicBezTo>
                    <a:pt x="436" y="503"/>
                    <a:pt x="437" y="504"/>
                    <a:pt x="438" y="505"/>
                  </a:cubicBezTo>
                  <a:cubicBezTo>
                    <a:pt x="437" y="505"/>
                    <a:pt x="436" y="505"/>
                    <a:pt x="434" y="505"/>
                  </a:cubicBezTo>
                  <a:cubicBezTo>
                    <a:pt x="434" y="507"/>
                    <a:pt x="434" y="507"/>
                    <a:pt x="434" y="507"/>
                  </a:cubicBezTo>
                  <a:cubicBezTo>
                    <a:pt x="430" y="507"/>
                    <a:pt x="425" y="506"/>
                    <a:pt x="421" y="505"/>
                  </a:cubicBezTo>
                  <a:close/>
                  <a:moveTo>
                    <a:pt x="416" y="504"/>
                  </a:moveTo>
                  <a:cubicBezTo>
                    <a:pt x="411" y="503"/>
                    <a:pt x="406" y="502"/>
                    <a:pt x="401" y="501"/>
                  </a:cubicBezTo>
                  <a:cubicBezTo>
                    <a:pt x="400" y="500"/>
                    <a:pt x="399" y="500"/>
                    <a:pt x="398" y="499"/>
                  </a:cubicBezTo>
                  <a:cubicBezTo>
                    <a:pt x="396" y="497"/>
                    <a:pt x="394" y="496"/>
                    <a:pt x="392" y="494"/>
                  </a:cubicBezTo>
                  <a:cubicBezTo>
                    <a:pt x="397" y="494"/>
                    <a:pt x="402" y="495"/>
                    <a:pt x="407" y="496"/>
                  </a:cubicBezTo>
                  <a:cubicBezTo>
                    <a:pt x="410" y="498"/>
                    <a:pt x="413" y="501"/>
                    <a:pt x="416" y="504"/>
                  </a:cubicBezTo>
                  <a:close/>
                  <a:moveTo>
                    <a:pt x="347" y="494"/>
                  </a:moveTo>
                  <a:cubicBezTo>
                    <a:pt x="343" y="490"/>
                    <a:pt x="338" y="487"/>
                    <a:pt x="334" y="484"/>
                  </a:cubicBezTo>
                  <a:cubicBezTo>
                    <a:pt x="339" y="487"/>
                    <a:pt x="345" y="490"/>
                    <a:pt x="350" y="493"/>
                  </a:cubicBezTo>
                  <a:cubicBezTo>
                    <a:pt x="349" y="492"/>
                    <a:pt x="348" y="492"/>
                    <a:pt x="347" y="492"/>
                  </a:cubicBezTo>
                  <a:lnTo>
                    <a:pt x="347" y="494"/>
                  </a:lnTo>
                  <a:close/>
                  <a:moveTo>
                    <a:pt x="302" y="468"/>
                  </a:moveTo>
                  <a:cubicBezTo>
                    <a:pt x="304" y="468"/>
                    <a:pt x="305" y="468"/>
                    <a:pt x="307" y="468"/>
                  </a:cubicBezTo>
                  <a:cubicBezTo>
                    <a:pt x="307" y="468"/>
                    <a:pt x="307" y="468"/>
                    <a:pt x="307" y="468"/>
                  </a:cubicBezTo>
                  <a:cubicBezTo>
                    <a:pt x="305" y="468"/>
                    <a:pt x="304" y="468"/>
                    <a:pt x="302" y="468"/>
                  </a:cubicBezTo>
                  <a:close/>
                  <a:moveTo>
                    <a:pt x="281" y="462"/>
                  </a:moveTo>
                  <a:cubicBezTo>
                    <a:pt x="295" y="462"/>
                    <a:pt x="310" y="462"/>
                    <a:pt x="324" y="462"/>
                  </a:cubicBezTo>
                  <a:cubicBezTo>
                    <a:pt x="330" y="462"/>
                    <a:pt x="334" y="463"/>
                    <a:pt x="338" y="463"/>
                  </a:cubicBezTo>
                  <a:cubicBezTo>
                    <a:pt x="330" y="463"/>
                    <a:pt x="322" y="464"/>
                    <a:pt x="314" y="464"/>
                  </a:cubicBezTo>
                  <a:cubicBezTo>
                    <a:pt x="303" y="463"/>
                    <a:pt x="292" y="462"/>
                    <a:pt x="281" y="462"/>
                  </a:cubicBezTo>
                  <a:close/>
                  <a:moveTo>
                    <a:pt x="422" y="465"/>
                  </a:moveTo>
                  <a:cubicBezTo>
                    <a:pt x="421" y="464"/>
                    <a:pt x="421" y="464"/>
                    <a:pt x="421" y="464"/>
                  </a:cubicBezTo>
                  <a:cubicBezTo>
                    <a:pt x="422" y="464"/>
                    <a:pt x="423" y="464"/>
                    <a:pt x="424" y="464"/>
                  </a:cubicBezTo>
                  <a:cubicBezTo>
                    <a:pt x="425" y="465"/>
                    <a:pt x="426" y="466"/>
                    <a:pt x="427" y="467"/>
                  </a:cubicBezTo>
                  <a:cubicBezTo>
                    <a:pt x="425" y="467"/>
                    <a:pt x="423" y="467"/>
                    <a:pt x="420" y="466"/>
                  </a:cubicBezTo>
                  <a:lnTo>
                    <a:pt x="422" y="465"/>
                  </a:lnTo>
                  <a:close/>
                  <a:moveTo>
                    <a:pt x="445" y="473"/>
                  </a:moveTo>
                  <a:cubicBezTo>
                    <a:pt x="446" y="474"/>
                    <a:pt x="448" y="475"/>
                    <a:pt x="449" y="477"/>
                  </a:cubicBezTo>
                  <a:cubicBezTo>
                    <a:pt x="449" y="477"/>
                    <a:pt x="449" y="477"/>
                    <a:pt x="449" y="477"/>
                  </a:cubicBezTo>
                  <a:cubicBezTo>
                    <a:pt x="446" y="474"/>
                    <a:pt x="442" y="472"/>
                    <a:pt x="439" y="469"/>
                  </a:cubicBezTo>
                  <a:cubicBezTo>
                    <a:pt x="439" y="469"/>
                    <a:pt x="439" y="469"/>
                    <a:pt x="439" y="469"/>
                  </a:cubicBezTo>
                  <a:cubicBezTo>
                    <a:pt x="441" y="470"/>
                    <a:pt x="443" y="471"/>
                    <a:pt x="445" y="473"/>
                  </a:cubicBezTo>
                  <a:close/>
                  <a:moveTo>
                    <a:pt x="491" y="521"/>
                  </a:moveTo>
                  <a:cubicBezTo>
                    <a:pt x="492" y="522"/>
                    <a:pt x="492" y="523"/>
                    <a:pt x="493" y="523"/>
                  </a:cubicBezTo>
                  <a:cubicBezTo>
                    <a:pt x="491" y="523"/>
                    <a:pt x="490" y="523"/>
                    <a:pt x="489" y="522"/>
                  </a:cubicBezTo>
                  <a:cubicBezTo>
                    <a:pt x="488" y="522"/>
                    <a:pt x="487" y="521"/>
                    <a:pt x="487" y="520"/>
                  </a:cubicBezTo>
                  <a:cubicBezTo>
                    <a:pt x="488" y="520"/>
                    <a:pt x="490" y="521"/>
                    <a:pt x="491" y="521"/>
                  </a:cubicBezTo>
                  <a:close/>
                  <a:moveTo>
                    <a:pt x="474" y="522"/>
                  </a:moveTo>
                  <a:cubicBezTo>
                    <a:pt x="476" y="523"/>
                    <a:pt x="478" y="523"/>
                    <a:pt x="480" y="523"/>
                  </a:cubicBezTo>
                  <a:cubicBezTo>
                    <a:pt x="479" y="523"/>
                    <a:pt x="479" y="523"/>
                    <a:pt x="478" y="523"/>
                  </a:cubicBezTo>
                  <a:cubicBezTo>
                    <a:pt x="477" y="523"/>
                    <a:pt x="476" y="523"/>
                    <a:pt x="474" y="522"/>
                  </a:cubicBezTo>
                  <a:close/>
                  <a:moveTo>
                    <a:pt x="451" y="515"/>
                  </a:moveTo>
                  <a:cubicBezTo>
                    <a:pt x="450" y="514"/>
                    <a:pt x="449" y="513"/>
                    <a:pt x="448" y="512"/>
                  </a:cubicBezTo>
                  <a:cubicBezTo>
                    <a:pt x="451" y="512"/>
                    <a:pt x="454" y="512"/>
                    <a:pt x="456" y="513"/>
                  </a:cubicBezTo>
                  <a:cubicBezTo>
                    <a:pt x="459" y="513"/>
                    <a:pt x="462" y="514"/>
                    <a:pt x="465" y="514"/>
                  </a:cubicBezTo>
                  <a:cubicBezTo>
                    <a:pt x="465" y="515"/>
                    <a:pt x="466" y="516"/>
                    <a:pt x="467" y="517"/>
                  </a:cubicBezTo>
                  <a:cubicBezTo>
                    <a:pt x="469" y="516"/>
                    <a:pt x="469" y="516"/>
                    <a:pt x="469" y="516"/>
                  </a:cubicBezTo>
                  <a:cubicBezTo>
                    <a:pt x="469" y="516"/>
                    <a:pt x="469" y="515"/>
                    <a:pt x="468" y="515"/>
                  </a:cubicBezTo>
                  <a:cubicBezTo>
                    <a:pt x="473" y="516"/>
                    <a:pt x="478" y="518"/>
                    <a:pt x="482" y="519"/>
                  </a:cubicBezTo>
                  <a:cubicBezTo>
                    <a:pt x="483" y="520"/>
                    <a:pt x="484" y="521"/>
                    <a:pt x="485" y="522"/>
                  </a:cubicBezTo>
                  <a:cubicBezTo>
                    <a:pt x="474" y="520"/>
                    <a:pt x="462" y="518"/>
                    <a:pt x="451" y="515"/>
                  </a:cubicBezTo>
                  <a:close/>
                  <a:moveTo>
                    <a:pt x="379" y="503"/>
                  </a:moveTo>
                  <a:cubicBezTo>
                    <a:pt x="375" y="502"/>
                    <a:pt x="371" y="500"/>
                    <a:pt x="367" y="498"/>
                  </a:cubicBezTo>
                  <a:cubicBezTo>
                    <a:pt x="370" y="498"/>
                    <a:pt x="372" y="499"/>
                    <a:pt x="375" y="499"/>
                  </a:cubicBezTo>
                  <a:cubicBezTo>
                    <a:pt x="376" y="501"/>
                    <a:pt x="378" y="502"/>
                    <a:pt x="379" y="503"/>
                  </a:cubicBezTo>
                  <a:close/>
                  <a:moveTo>
                    <a:pt x="346" y="497"/>
                  </a:moveTo>
                  <a:cubicBezTo>
                    <a:pt x="338" y="494"/>
                    <a:pt x="330" y="491"/>
                    <a:pt x="322" y="488"/>
                  </a:cubicBezTo>
                  <a:cubicBezTo>
                    <a:pt x="325" y="488"/>
                    <a:pt x="327" y="487"/>
                    <a:pt x="330" y="487"/>
                  </a:cubicBezTo>
                  <a:cubicBezTo>
                    <a:pt x="330" y="485"/>
                    <a:pt x="330" y="485"/>
                    <a:pt x="330" y="485"/>
                  </a:cubicBezTo>
                  <a:cubicBezTo>
                    <a:pt x="326" y="483"/>
                    <a:pt x="316" y="480"/>
                    <a:pt x="306" y="477"/>
                  </a:cubicBezTo>
                  <a:cubicBezTo>
                    <a:pt x="305" y="476"/>
                    <a:pt x="304" y="476"/>
                    <a:pt x="303" y="476"/>
                  </a:cubicBezTo>
                  <a:cubicBezTo>
                    <a:pt x="299" y="473"/>
                    <a:pt x="296" y="471"/>
                    <a:pt x="292" y="469"/>
                  </a:cubicBezTo>
                  <a:cubicBezTo>
                    <a:pt x="298" y="470"/>
                    <a:pt x="304" y="471"/>
                    <a:pt x="310" y="471"/>
                  </a:cubicBezTo>
                  <a:cubicBezTo>
                    <a:pt x="322" y="479"/>
                    <a:pt x="336" y="487"/>
                    <a:pt x="346" y="497"/>
                  </a:cubicBezTo>
                  <a:close/>
                  <a:moveTo>
                    <a:pt x="286" y="472"/>
                  </a:moveTo>
                  <a:cubicBezTo>
                    <a:pt x="283" y="470"/>
                    <a:pt x="281" y="469"/>
                    <a:pt x="278" y="467"/>
                  </a:cubicBezTo>
                  <a:cubicBezTo>
                    <a:pt x="279" y="468"/>
                    <a:pt x="280" y="468"/>
                    <a:pt x="281" y="468"/>
                  </a:cubicBezTo>
                  <a:cubicBezTo>
                    <a:pt x="284" y="469"/>
                    <a:pt x="287" y="471"/>
                    <a:pt x="289" y="473"/>
                  </a:cubicBezTo>
                  <a:cubicBezTo>
                    <a:pt x="288" y="472"/>
                    <a:pt x="287" y="472"/>
                    <a:pt x="286" y="472"/>
                  </a:cubicBezTo>
                  <a:close/>
                  <a:moveTo>
                    <a:pt x="432" y="459"/>
                  </a:moveTo>
                  <a:cubicBezTo>
                    <a:pt x="432" y="459"/>
                    <a:pt x="432" y="459"/>
                    <a:pt x="432" y="459"/>
                  </a:cubicBezTo>
                  <a:cubicBezTo>
                    <a:pt x="432" y="459"/>
                    <a:pt x="431" y="459"/>
                    <a:pt x="431" y="459"/>
                  </a:cubicBezTo>
                  <a:cubicBezTo>
                    <a:pt x="431" y="459"/>
                    <a:pt x="431" y="459"/>
                    <a:pt x="432" y="459"/>
                  </a:cubicBezTo>
                  <a:close/>
                  <a:moveTo>
                    <a:pt x="422" y="518"/>
                  </a:moveTo>
                  <a:cubicBezTo>
                    <a:pt x="416" y="517"/>
                    <a:pt x="410" y="515"/>
                    <a:pt x="404" y="514"/>
                  </a:cubicBezTo>
                  <a:cubicBezTo>
                    <a:pt x="405" y="513"/>
                    <a:pt x="405" y="513"/>
                    <a:pt x="405" y="513"/>
                  </a:cubicBezTo>
                  <a:cubicBezTo>
                    <a:pt x="402" y="512"/>
                    <a:pt x="400" y="510"/>
                    <a:pt x="398" y="509"/>
                  </a:cubicBezTo>
                  <a:cubicBezTo>
                    <a:pt x="402" y="509"/>
                    <a:pt x="405" y="509"/>
                    <a:pt x="408" y="510"/>
                  </a:cubicBezTo>
                  <a:cubicBezTo>
                    <a:pt x="411" y="512"/>
                    <a:pt x="414" y="514"/>
                    <a:pt x="416" y="515"/>
                  </a:cubicBezTo>
                  <a:cubicBezTo>
                    <a:pt x="417" y="513"/>
                    <a:pt x="417" y="513"/>
                    <a:pt x="417" y="513"/>
                  </a:cubicBezTo>
                  <a:cubicBezTo>
                    <a:pt x="416" y="512"/>
                    <a:pt x="415" y="511"/>
                    <a:pt x="413" y="510"/>
                  </a:cubicBezTo>
                  <a:cubicBezTo>
                    <a:pt x="415" y="510"/>
                    <a:pt x="418" y="510"/>
                    <a:pt x="420" y="510"/>
                  </a:cubicBezTo>
                  <a:cubicBezTo>
                    <a:pt x="422" y="511"/>
                    <a:pt x="423" y="511"/>
                    <a:pt x="425" y="512"/>
                  </a:cubicBezTo>
                  <a:cubicBezTo>
                    <a:pt x="426" y="513"/>
                    <a:pt x="427" y="514"/>
                    <a:pt x="429" y="515"/>
                  </a:cubicBezTo>
                  <a:cubicBezTo>
                    <a:pt x="430" y="513"/>
                    <a:pt x="430" y="513"/>
                    <a:pt x="430" y="513"/>
                  </a:cubicBezTo>
                  <a:cubicBezTo>
                    <a:pt x="437" y="515"/>
                    <a:pt x="443" y="516"/>
                    <a:pt x="450" y="518"/>
                  </a:cubicBezTo>
                  <a:cubicBezTo>
                    <a:pt x="450" y="518"/>
                    <a:pt x="451" y="519"/>
                    <a:pt x="452" y="520"/>
                  </a:cubicBezTo>
                  <a:cubicBezTo>
                    <a:pt x="442" y="519"/>
                    <a:pt x="432" y="518"/>
                    <a:pt x="422" y="517"/>
                  </a:cubicBezTo>
                  <a:lnTo>
                    <a:pt x="422" y="518"/>
                  </a:lnTo>
                  <a:close/>
                  <a:moveTo>
                    <a:pt x="454" y="523"/>
                  </a:moveTo>
                  <a:cubicBezTo>
                    <a:pt x="454" y="523"/>
                    <a:pt x="454" y="523"/>
                    <a:pt x="454" y="523"/>
                  </a:cubicBezTo>
                  <a:cubicBezTo>
                    <a:pt x="451" y="523"/>
                    <a:pt x="447" y="522"/>
                    <a:pt x="444" y="522"/>
                  </a:cubicBezTo>
                  <a:cubicBezTo>
                    <a:pt x="447" y="522"/>
                    <a:pt x="451" y="523"/>
                    <a:pt x="454" y="523"/>
                  </a:cubicBezTo>
                  <a:close/>
                  <a:moveTo>
                    <a:pt x="394" y="506"/>
                  </a:moveTo>
                  <a:cubicBezTo>
                    <a:pt x="392" y="505"/>
                    <a:pt x="390" y="503"/>
                    <a:pt x="388" y="502"/>
                  </a:cubicBezTo>
                  <a:cubicBezTo>
                    <a:pt x="391" y="502"/>
                    <a:pt x="394" y="503"/>
                    <a:pt x="397" y="504"/>
                  </a:cubicBezTo>
                  <a:cubicBezTo>
                    <a:pt x="399" y="504"/>
                    <a:pt x="401" y="505"/>
                    <a:pt x="403" y="505"/>
                  </a:cubicBezTo>
                  <a:cubicBezTo>
                    <a:pt x="403" y="506"/>
                    <a:pt x="403" y="506"/>
                    <a:pt x="403" y="506"/>
                  </a:cubicBezTo>
                  <a:cubicBezTo>
                    <a:pt x="404" y="506"/>
                    <a:pt x="404" y="507"/>
                    <a:pt x="404" y="507"/>
                  </a:cubicBezTo>
                  <a:cubicBezTo>
                    <a:pt x="401" y="507"/>
                    <a:pt x="397" y="506"/>
                    <a:pt x="394" y="506"/>
                  </a:cubicBezTo>
                  <a:close/>
                  <a:moveTo>
                    <a:pt x="389" y="505"/>
                  </a:moveTo>
                  <a:cubicBezTo>
                    <a:pt x="387" y="505"/>
                    <a:pt x="385" y="505"/>
                    <a:pt x="384" y="505"/>
                  </a:cubicBezTo>
                  <a:cubicBezTo>
                    <a:pt x="382" y="503"/>
                    <a:pt x="381" y="502"/>
                    <a:pt x="379" y="500"/>
                  </a:cubicBezTo>
                  <a:cubicBezTo>
                    <a:pt x="380" y="500"/>
                    <a:pt x="382" y="500"/>
                    <a:pt x="383" y="501"/>
                  </a:cubicBezTo>
                  <a:cubicBezTo>
                    <a:pt x="385" y="502"/>
                    <a:pt x="387" y="504"/>
                    <a:pt x="389" y="505"/>
                  </a:cubicBezTo>
                  <a:close/>
                  <a:moveTo>
                    <a:pt x="373" y="504"/>
                  </a:moveTo>
                  <a:cubicBezTo>
                    <a:pt x="358" y="502"/>
                    <a:pt x="342" y="499"/>
                    <a:pt x="327" y="496"/>
                  </a:cubicBezTo>
                  <a:cubicBezTo>
                    <a:pt x="325" y="494"/>
                    <a:pt x="323" y="492"/>
                    <a:pt x="321" y="490"/>
                  </a:cubicBezTo>
                  <a:cubicBezTo>
                    <a:pt x="331" y="494"/>
                    <a:pt x="340" y="498"/>
                    <a:pt x="350" y="500"/>
                  </a:cubicBezTo>
                  <a:cubicBezTo>
                    <a:pt x="354" y="501"/>
                    <a:pt x="354" y="501"/>
                    <a:pt x="354" y="501"/>
                  </a:cubicBezTo>
                  <a:cubicBezTo>
                    <a:pt x="351" y="498"/>
                    <a:pt x="351" y="498"/>
                    <a:pt x="351" y="498"/>
                  </a:cubicBezTo>
                  <a:cubicBezTo>
                    <a:pt x="350" y="497"/>
                    <a:pt x="349" y="496"/>
                    <a:pt x="348" y="495"/>
                  </a:cubicBezTo>
                  <a:cubicBezTo>
                    <a:pt x="352" y="496"/>
                    <a:pt x="355" y="496"/>
                    <a:pt x="358" y="497"/>
                  </a:cubicBezTo>
                  <a:cubicBezTo>
                    <a:pt x="363" y="499"/>
                    <a:pt x="368" y="501"/>
                    <a:pt x="373" y="504"/>
                  </a:cubicBezTo>
                  <a:close/>
                  <a:moveTo>
                    <a:pt x="322" y="495"/>
                  </a:moveTo>
                  <a:cubicBezTo>
                    <a:pt x="321" y="495"/>
                    <a:pt x="319" y="494"/>
                    <a:pt x="318" y="494"/>
                  </a:cubicBezTo>
                  <a:cubicBezTo>
                    <a:pt x="315" y="492"/>
                    <a:pt x="311" y="489"/>
                    <a:pt x="308" y="487"/>
                  </a:cubicBezTo>
                  <a:cubicBezTo>
                    <a:pt x="310" y="487"/>
                    <a:pt x="312" y="487"/>
                    <a:pt x="314" y="487"/>
                  </a:cubicBezTo>
                  <a:cubicBezTo>
                    <a:pt x="317" y="490"/>
                    <a:pt x="320" y="492"/>
                    <a:pt x="322" y="495"/>
                  </a:cubicBezTo>
                  <a:close/>
                  <a:moveTo>
                    <a:pt x="325" y="500"/>
                  </a:moveTo>
                  <a:cubicBezTo>
                    <a:pt x="304" y="497"/>
                    <a:pt x="282" y="494"/>
                    <a:pt x="263" y="492"/>
                  </a:cubicBezTo>
                  <a:cubicBezTo>
                    <a:pt x="266" y="492"/>
                    <a:pt x="269" y="492"/>
                    <a:pt x="272" y="492"/>
                  </a:cubicBezTo>
                  <a:cubicBezTo>
                    <a:pt x="272" y="492"/>
                    <a:pt x="272" y="492"/>
                    <a:pt x="273" y="492"/>
                  </a:cubicBezTo>
                  <a:cubicBezTo>
                    <a:pt x="277" y="493"/>
                    <a:pt x="277" y="493"/>
                    <a:pt x="277" y="493"/>
                  </a:cubicBezTo>
                  <a:cubicBezTo>
                    <a:pt x="276" y="492"/>
                    <a:pt x="276" y="492"/>
                    <a:pt x="276" y="492"/>
                  </a:cubicBezTo>
                  <a:cubicBezTo>
                    <a:pt x="280" y="492"/>
                    <a:pt x="285" y="492"/>
                    <a:pt x="289" y="492"/>
                  </a:cubicBezTo>
                  <a:cubicBezTo>
                    <a:pt x="291" y="493"/>
                    <a:pt x="292" y="494"/>
                    <a:pt x="294" y="495"/>
                  </a:cubicBezTo>
                  <a:cubicBezTo>
                    <a:pt x="295" y="493"/>
                    <a:pt x="295" y="493"/>
                    <a:pt x="295" y="493"/>
                  </a:cubicBezTo>
                  <a:cubicBezTo>
                    <a:pt x="295" y="493"/>
                    <a:pt x="295" y="493"/>
                    <a:pt x="295" y="492"/>
                  </a:cubicBezTo>
                  <a:cubicBezTo>
                    <a:pt x="297" y="492"/>
                    <a:pt x="300" y="492"/>
                    <a:pt x="303" y="492"/>
                  </a:cubicBezTo>
                  <a:cubicBezTo>
                    <a:pt x="307" y="494"/>
                    <a:pt x="312" y="495"/>
                    <a:pt x="317" y="496"/>
                  </a:cubicBezTo>
                  <a:cubicBezTo>
                    <a:pt x="320" y="498"/>
                    <a:pt x="322" y="499"/>
                    <a:pt x="325" y="500"/>
                  </a:cubicBezTo>
                  <a:close/>
                  <a:moveTo>
                    <a:pt x="261" y="489"/>
                  </a:moveTo>
                  <a:cubicBezTo>
                    <a:pt x="258" y="489"/>
                    <a:pt x="255" y="488"/>
                    <a:pt x="252" y="488"/>
                  </a:cubicBezTo>
                  <a:cubicBezTo>
                    <a:pt x="252" y="487"/>
                    <a:pt x="252" y="486"/>
                    <a:pt x="251" y="485"/>
                  </a:cubicBezTo>
                  <a:cubicBezTo>
                    <a:pt x="251" y="486"/>
                    <a:pt x="252" y="486"/>
                    <a:pt x="252" y="486"/>
                  </a:cubicBezTo>
                  <a:cubicBezTo>
                    <a:pt x="255" y="487"/>
                    <a:pt x="258" y="488"/>
                    <a:pt x="261" y="489"/>
                  </a:cubicBezTo>
                  <a:close/>
                  <a:moveTo>
                    <a:pt x="260" y="479"/>
                  </a:moveTo>
                  <a:cubicBezTo>
                    <a:pt x="261" y="479"/>
                    <a:pt x="261" y="479"/>
                    <a:pt x="261" y="479"/>
                  </a:cubicBezTo>
                  <a:cubicBezTo>
                    <a:pt x="269" y="483"/>
                    <a:pt x="276" y="486"/>
                    <a:pt x="284" y="490"/>
                  </a:cubicBezTo>
                  <a:cubicBezTo>
                    <a:pt x="280" y="490"/>
                    <a:pt x="277" y="490"/>
                    <a:pt x="273" y="490"/>
                  </a:cubicBezTo>
                  <a:cubicBezTo>
                    <a:pt x="270" y="486"/>
                    <a:pt x="265" y="482"/>
                    <a:pt x="260" y="479"/>
                  </a:cubicBezTo>
                  <a:close/>
                  <a:moveTo>
                    <a:pt x="268" y="475"/>
                  </a:moveTo>
                  <a:cubicBezTo>
                    <a:pt x="268" y="475"/>
                    <a:pt x="268" y="475"/>
                    <a:pt x="268" y="475"/>
                  </a:cubicBezTo>
                  <a:cubicBezTo>
                    <a:pt x="269" y="475"/>
                    <a:pt x="269" y="475"/>
                    <a:pt x="269" y="475"/>
                  </a:cubicBezTo>
                  <a:cubicBezTo>
                    <a:pt x="269" y="475"/>
                    <a:pt x="268" y="475"/>
                    <a:pt x="268" y="475"/>
                  </a:cubicBezTo>
                  <a:close/>
                  <a:moveTo>
                    <a:pt x="262" y="466"/>
                  </a:moveTo>
                  <a:cubicBezTo>
                    <a:pt x="265" y="466"/>
                    <a:pt x="267" y="466"/>
                    <a:pt x="270" y="466"/>
                  </a:cubicBezTo>
                  <a:cubicBezTo>
                    <a:pt x="273" y="468"/>
                    <a:pt x="277" y="469"/>
                    <a:pt x="280" y="471"/>
                  </a:cubicBezTo>
                  <a:cubicBezTo>
                    <a:pt x="279" y="471"/>
                    <a:pt x="277" y="471"/>
                    <a:pt x="276" y="471"/>
                  </a:cubicBezTo>
                  <a:cubicBezTo>
                    <a:pt x="274" y="471"/>
                    <a:pt x="271" y="471"/>
                    <a:pt x="269" y="472"/>
                  </a:cubicBezTo>
                  <a:cubicBezTo>
                    <a:pt x="267" y="470"/>
                    <a:pt x="264" y="468"/>
                    <a:pt x="262" y="466"/>
                  </a:cubicBezTo>
                  <a:close/>
                  <a:moveTo>
                    <a:pt x="361" y="459"/>
                  </a:moveTo>
                  <a:cubicBezTo>
                    <a:pt x="371" y="459"/>
                    <a:pt x="380" y="459"/>
                    <a:pt x="390" y="460"/>
                  </a:cubicBezTo>
                  <a:cubicBezTo>
                    <a:pt x="389" y="460"/>
                    <a:pt x="387" y="460"/>
                    <a:pt x="386" y="460"/>
                  </a:cubicBezTo>
                  <a:cubicBezTo>
                    <a:pt x="380" y="460"/>
                    <a:pt x="375" y="459"/>
                    <a:pt x="369" y="459"/>
                  </a:cubicBezTo>
                  <a:cubicBezTo>
                    <a:pt x="366" y="459"/>
                    <a:pt x="364" y="459"/>
                    <a:pt x="361" y="459"/>
                  </a:cubicBezTo>
                  <a:close/>
                  <a:moveTo>
                    <a:pt x="407" y="450"/>
                  </a:moveTo>
                  <a:cubicBezTo>
                    <a:pt x="418" y="450"/>
                    <a:pt x="428" y="452"/>
                    <a:pt x="439" y="454"/>
                  </a:cubicBezTo>
                  <a:cubicBezTo>
                    <a:pt x="429" y="454"/>
                    <a:pt x="419" y="454"/>
                    <a:pt x="409" y="452"/>
                  </a:cubicBezTo>
                  <a:cubicBezTo>
                    <a:pt x="407" y="451"/>
                    <a:pt x="405" y="451"/>
                    <a:pt x="404" y="450"/>
                  </a:cubicBezTo>
                  <a:cubicBezTo>
                    <a:pt x="405" y="450"/>
                    <a:pt x="406" y="450"/>
                    <a:pt x="407" y="450"/>
                  </a:cubicBezTo>
                  <a:close/>
                  <a:moveTo>
                    <a:pt x="418" y="448"/>
                  </a:moveTo>
                  <a:cubicBezTo>
                    <a:pt x="422" y="447"/>
                    <a:pt x="425" y="447"/>
                    <a:pt x="429" y="445"/>
                  </a:cubicBezTo>
                  <a:cubicBezTo>
                    <a:pt x="437" y="448"/>
                    <a:pt x="445" y="451"/>
                    <a:pt x="452" y="454"/>
                  </a:cubicBezTo>
                  <a:cubicBezTo>
                    <a:pt x="441" y="452"/>
                    <a:pt x="430" y="449"/>
                    <a:pt x="418" y="448"/>
                  </a:cubicBezTo>
                  <a:close/>
                  <a:moveTo>
                    <a:pt x="434" y="445"/>
                  </a:moveTo>
                  <a:cubicBezTo>
                    <a:pt x="436" y="445"/>
                    <a:pt x="437" y="445"/>
                    <a:pt x="439" y="445"/>
                  </a:cubicBezTo>
                  <a:cubicBezTo>
                    <a:pt x="442" y="445"/>
                    <a:pt x="445" y="445"/>
                    <a:pt x="448" y="445"/>
                  </a:cubicBezTo>
                  <a:cubicBezTo>
                    <a:pt x="449" y="447"/>
                    <a:pt x="450" y="449"/>
                    <a:pt x="451" y="451"/>
                  </a:cubicBezTo>
                  <a:cubicBezTo>
                    <a:pt x="446" y="449"/>
                    <a:pt x="440" y="447"/>
                    <a:pt x="434" y="445"/>
                  </a:cubicBezTo>
                  <a:close/>
                  <a:moveTo>
                    <a:pt x="452" y="444"/>
                  </a:moveTo>
                  <a:cubicBezTo>
                    <a:pt x="454" y="444"/>
                    <a:pt x="456" y="444"/>
                    <a:pt x="458" y="444"/>
                  </a:cubicBezTo>
                  <a:cubicBezTo>
                    <a:pt x="457" y="447"/>
                    <a:pt x="457" y="450"/>
                    <a:pt x="456" y="454"/>
                  </a:cubicBezTo>
                  <a:cubicBezTo>
                    <a:pt x="456" y="453"/>
                    <a:pt x="456" y="453"/>
                    <a:pt x="455" y="453"/>
                  </a:cubicBezTo>
                  <a:cubicBezTo>
                    <a:pt x="455" y="453"/>
                    <a:pt x="454" y="452"/>
                    <a:pt x="453" y="452"/>
                  </a:cubicBezTo>
                  <a:cubicBezTo>
                    <a:pt x="453" y="450"/>
                    <a:pt x="453" y="448"/>
                    <a:pt x="452" y="444"/>
                  </a:cubicBezTo>
                  <a:close/>
                  <a:moveTo>
                    <a:pt x="465" y="463"/>
                  </a:moveTo>
                  <a:cubicBezTo>
                    <a:pt x="465" y="462"/>
                    <a:pt x="466" y="462"/>
                    <a:pt x="466" y="462"/>
                  </a:cubicBezTo>
                  <a:cubicBezTo>
                    <a:pt x="467" y="463"/>
                    <a:pt x="467" y="463"/>
                    <a:pt x="468" y="463"/>
                  </a:cubicBezTo>
                  <a:cubicBezTo>
                    <a:pt x="467" y="463"/>
                    <a:pt x="466" y="463"/>
                    <a:pt x="465" y="463"/>
                  </a:cubicBezTo>
                  <a:close/>
                  <a:moveTo>
                    <a:pt x="464" y="463"/>
                  </a:moveTo>
                  <a:cubicBezTo>
                    <a:pt x="464" y="463"/>
                    <a:pt x="463" y="463"/>
                    <a:pt x="463" y="463"/>
                  </a:cubicBezTo>
                  <a:cubicBezTo>
                    <a:pt x="463" y="463"/>
                    <a:pt x="464" y="463"/>
                    <a:pt x="464" y="463"/>
                  </a:cubicBezTo>
                  <a:close/>
                  <a:moveTo>
                    <a:pt x="125" y="349"/>
                  </a:moveTo>
                  <a:cubicBezTo>
                    <a:pt x="127" y="350"/>
                    <a:pt x="129" y="351"/>
                    <a:pt x="131" y="352"/>
                  </a:cubicBezTo>
                  <a:cubicBezTo>
                    <a:pt x="135" y="354"/>
                    <a:pt x="139" y="357"/>
                    <a:pt x="143" y="359"/>
                  </a:cubicBezTo>
                  <a:cubicBezTo>
                    <a:pt x="144" y="359"/>
                    <a:pt x="144" y="360"/>
                    <a:pt x="145" y="360"/>
                  </a:cubicBezTo>
                  <a:cubicBezTo>
                    <a:pt x="147" y="362"/>
                    <a:pt x="149" y="364"/>
                    <a:pt x="151" y="366"/>
                  </a:cubicBezTo>
                  <a:cubicBezTo>
                    <a:pt x="151" y="366"/>
                    <a:pt x="150" y="366"/>
                    <a:pt x="150" y="367"/>
                  </a:cubicBezTo>
                  <a:cubicBezTo>
                    <a:pt x="148" y="368"/>
                    <a:pt x="147" y="368"/>
                    <a:pt x="146" y="369"/>
                  </a:cubicBezTo>
                  <a:cubicBezTo>
                    <a:pt x="140" y="363"/>
                    <a:pt x="133" y="357"/>
                    <a:pt x="125" y="349"/>
                  </a:cubicBezTo>
                  <a:close/>
                  <a:moveTo>
                    <a:pt x="96" y="304"/>
                  </a:moveTo>
                  <a:cubicBezTo>
                    <a:pt x="100" y="307"/>
                    <a:pt x="104" y="310"/>
                    <a:pt x="107" y="313"/>
                  </a:cubicBezTo>
                  <a:cubicBezTo>
                    <a:pt x="105" y="312"/>
                    <a:pt x="103" y="311"/>
                    <a:pt x="101" y="310"/>
                  </a:cubicBezTo>
                  <a:cubicBezTo>
                    <a:pt x="98" y="307"/>
                    <a:pt x="95" y="304"/>
                    <a:pt x="93" y="302"/>
                  </a:cubicBezTo>
                  <a:cubicBezTo>
                    <a:pt x="94" y="302"/>
                    <a:pt x="95" y="303"/>
                    <a:pt x="96" y="304"/>
                  </a:cubicBezTo>
                  <a:close/>
                  <a:moveTo>
                    <a:pt x="131" y="336"/>
                  </a:moveTo>
                  <a:cubicBezTo>
                    <a:pt x="131" y="336"/>
                    <a:pt x="131" y="336"/>
                    <a:pt x="131" y="336"/>
                  </a:cubicBezTo>
                  <a:cubicBezTo>
                    <a:pt x="129" y="334"/>
                    <a:pt x="128" y="333"/>
                    <a:pt x="126" y="332"/>
                  </a:cubicBezTo>
                  <a:cubicBezTo>
                    <a:pt x="122" y="328"/>
                    <a:pt x="117" y="324"/>
                    <a:pt x="112" y="320"/>
                  </a:cubicBezTo>
                  <a:cubicBezTo>
                    <a:pt x="111" y="319"/>
                    <a:pt x="110" y="318"/>
                    <a:pt x="109" y="317"/>
                  </a:cubicBezTo>
                  <a:cubicBezTo>
                    <a:pt x="109" y="317"/>
                    <a:pt x="108" y="316"/>
                    <a:pt x="108" y="316"/>
                  </a:cubicBezTo>
                  <a:cubicBezTo>
                    <a:pt x="110" y="317"/>
                    <a:pt x="113" y="318"/>
                    <a:pt x="116" y="320"/>
                  </a:cubicBezTo>
                  <a:cubicBezTo>
                    <a:pt x="121" y="325"/>
                    <a:pt x="127" y="330"/>
                    <a:pt x="131" y="336"/>
                  </a:cubicBezTo>
                  <a:close/>
                  <a:moveTo>
                    <a:pt x="64" y="286"/>
                  </a:moveTo>
                  <a:cubicBezTo>
                    <a:pt x="65" y="287"/>
                    <a:pt x="65" y="288"/>
                    <a:pt x="66" y="289"/>
                  </a:cubicBezTo>
                  <a:cubicBezTo>
                    <a:pt x="65" y="288"/>
                    <a:pt x="65" y="288"/>
                    <a:pt x="64" y="288"/>
                  </a:cubicBezTo>
                  <a:cubicBezTo>
                    <a:pt x="64" y="287"/>
                    <a:pt x="64" y="287"/>
                    <a:pt x="63" y="287"/>
                  </a:cubicBezTo>
                  <a:cubicBezTo>
                    <a:pt x="63" y="287"/>
                    <a:pt x="63" y="287"/>
                    <a:pt x="63" y="287"/>
                  </a:cubicBezTo>
                  <a:cubicBezTo>
                    <a:pt x="64" y="286"/>
                    <a:pt x="64" y="286"/>
                    <a:pt x="64" y="286"/>
                  </a:cubicBezTo>
                  <a:close/>
                  <a:moveTo>
                    <a:pt x="104" y="321"/>
                  </a:moveTo>
                  <a:cubicBezTo>
                    <a:pt x="106" y="323"/>
                    <a:pt x="109" y="325"/>
                    <a:pt x="111" y="327"/>
                  </a:cubicBezTo>
                  <a:cubicBezTo>
                    <a:pt x="108" y="325"/>
                    <a:pt x="106" y="324"/>
                    <a:pt x="103" y="322"/>
                  </a:cubicBezTo>
                  <a:cubicBezTo>
                    <a:pt x="102" y="321"/>
                    <a:pt x="101" y="320"/>
                    <a:pt x="99" y="319"/>
                  </a:cubicBezTo>
                  <a:cubicBezTo>
                    <a:pt x="100" y="319"/>
                    <a:pt x="101" y="319"/>
                    <a:pt x="101" y="319"/>
                  </a:cubicBezTo>
                  <a:cubicBezTo>
                    <a:pt x="102" y="319"/>
                    <a:pt x="103" y="320"/>
                    <a:pt x="104" y="321"/>
                  </a:cubicBezTo>
                  <a:close/>
                  <a:moveTo>
                    <a:pt x="120" y="345"/>
                  </a:moveTo>
                  <a:cubicBezTo>
                    <a:pt x="118" y="343"/>
                    <a:pt x="115" y="340"/>
                    <a:pt x="112" y="338"/>
                  </a:cubicBezTo>
                  <a:cubicBezTo>
                    <a:pt x="115" y="340"/>
                    <a:pt x="118" y="342"/>
                    <a:pt x="122" y="345"/>
                  </a:cubicBezTo>
                  <a:cubicBezTo>
                    <a:pt x="121" y="345"/>
                    <a:pt x="121" y="345"/>
                    <a:pt x="121" y="345"/>
                  </a:cubicBezTo>
                  <a:lnTo>
                    <a:pt x="120" y="345"/>
                  </a:lnTo>
                  <a:close/>
                  <a:moveTo>
                    <a:pt x="68" y="287"/>
                  </a:moveTo>
                  <a:cubicBezTo>
                    <a:pt x="73" y="290"/>
                    <a:pt x="77" y="293"/>
                    <a:pt x="82" y="295"/>
                  </a:cubicBezTo>
                  <a:cubicBezTo>
                    <a:pt x="85" y="298"/>
                    <a:pt x="89" y="302"/>
                    <a:pt x="93" y="305"/>
                  </a:cubicBezTo>
                  <a:cubicBezTo>
                    <a:pt x="93" y="305"/>
                    <a:pt x="94" y="306"/>
                    <a:pt x="94" y="306"/>
                  </a:cubicBezTo>
                  <a:cubicBezTo>
                    <a:pt x="94" y="306"/>
                    <a:pt x="93" y="306"/>
                    <a:pt x="93" y="306"/>
                  </a:cubicBezTo>
                  <a:cubicBezTo>
                    <a:pt x="89" y="303"/>
                    <a:pt x="86" y="301"/>
                    <a:pt x="82" y="299"/>
                  </a:cubicBezTo>
                  <a:cubicBezTo>
                    <a:pt x="82" y="298"/>
                    <a:pt x="82" y="297"/>
                    <a:pt x="81" y="296"/>
                  </a:cubicBezTo>
                  <a:cubicBezTo>
                    <a:pt x="78" y="294"/>
                    <a:pt x="74" y="293"/>
                    <a:pt x="71" y="291"/>
                  </a:cubicBezTo>
                  <a:cubicBezTo>
                    <a:pt x="70" y="290"/>
                    <a:pt x="69" y="289"/>
                    <a:pt x="68" y="287"/>
                  </a:cubicBezTo>
                  <a:close/>
                  <a:moveTo>
                    <a:pt x="129" y="329"/>
                  </a:moveTo>
                  <a:cubicBezTo>
                    <a:pt x="132" y="332"/>
                    <a:pt x="135" y="335"/>
                    <a:pt x="138" y="339"/>
                  </a:cubicBezTo>
                  <a:cubicBezTo>
                    <a:pt x="137" y="338"/>
                    <a:pt x="137" y="338"/>
                    <a:pt x="137" y="338"/>
                  </a:cubicBezTo>
                  <a:cubicBezTo>
                    <a:pt x="134" y="335"/>
                    <a:pt x="132" y="332"/>
                    <a:pt x="129" y="329"/>
                  </a:cubicBezTo>
                  <a:close/>
                  <a:moveTo>
                    <a:pt x="141" y="342"/>
                  </a:moveTo>
                  <a:cubicBezTo>
                    <a:pt x="141" y="343"/>
                    <a:pt x="142" y="344"/>
                    <a:pt x="142" y="344"/>
                  </a:cubicBezTo>
                  <a:cubicBezTo>
                    <a:pt x="142" y="344"/>
                    <a:pt x="142" y="344"/>
                    <a:pt x="142" y="344"/>
                  </a:cubicBezTo>
                  <a:cubicBezTo>
                    <a:pt x="142" y="344"/>
                    <a:pt x="142" y="344"/>
                    <a:pt x="142" y="344"/>
                  </a:cubicBezTo>
                  <a:cubicBezTo>
                    <a:pt x="141" y="343"/>
                    <a:pt x="140" y="342"/>
                    <a:pt x="139" y="341"/>
                  </a:cubicBezTo>
                  <a:cubicBezTo>
                    <a:pt x="140" y="341"/>
                    <a:pt x="140" y="341"/>
                    <a:pt x="140" y="341"/>
                  </a:cubicBezTo>
                  <a:cubicBezTo>
                    <a:pt x="140" y="341"/>
                    <a:pt x="141" y="342"/>
                    <a:pt x="141" y="342"/>
                  </a:cubicBezTo>
                  <a:close/>
                  <a:moveTo>
                    <a:pt x="167" y="375"/>
                  </a:moveTo>
                  <a:cubicBezTo>
                    <a:pt x="168" y="376"/>
                    <a:pt x="169" y="377"/>
                    <a:pt x="170" y="378"/>
                  </a:cubicBezTo>
                  <a:cubicBezTo>
                    <a:pt x="169" y="378"/>
                    <a:pt x="169" y="378"/>
                    <a:pt x="168" y="378"/>
                  </a:cubicBezTo>
                  <a:cubicBezTo>
                    <a:pt x="168" y="378"/>
                    <a:pt x="168" y="378"/>
                    <a:pt x="168" y="378"/>
                  </a:cubicBezTo>
                  <a:cubicBezTo>
                    <a:pt x="168" y="377"/>
                    <a:pt x="168" y="377"/>
                    <a:pt x="168" y="377"/>
                  </a:cubicBezTo>
                  <a:cubicBezTo>
                    <a:pt x="168" y="377"/>
                    <a:pt x="167" y="377"/>
                    <a:pt x="167" y="377"/>
                  </a:cubicBezTo>
                  <a:cubicBezTo>
                    <a:pt x="166" y="377"/>
                    <a:pt x="165" y="376"/>
                    <a:pt x="165" y="375"/>
                  </a:cubicBezTo>
                  <a:cubicBezTo>
                    <a:pt x="164" y="374"/>
                    <a:pt x="164" y="374"/>
                    <a:pt x="164" y="374"/>
                  </a:cubicBezTo>
                  <a:cubicBezTo>
                    <a:pt x="163" y="375"/>
                    <a:pt x="163" y="375"/>
                    <a:pt x="163" y="375"/>
                  </a:cubicBezTo>
                  <a:cubicBezTo>
                    <a:pt x="162" y="375"/>
                    <a:pt x="162" y="375"/>
                    <a:pt x="161" y="376"/>
                  </a:cubicBezTo>
                  <a:cubicBezTo>
                    <a:pt x="160" y="373"/>
                    <a:pt x="159" y="371"/>
                    <a:pt x="158" y="369"/>
                  </a:cubicBezTo>
                  <a:cubicBezTo>
                    <a:pt x="160" y="369"/>
                    <a:pt x="161" y="370"/>
                    <a:pt x="163" y="371"/>
                  </a:cubicBezTo>
                  <a:cubicBezTo>
                    <a:pt x="164" y="372"/>
                    <a:pt x="165" y="373"/>
                    <a:pt x="167" y="375"/>
                  </a:cubicBezTo>
                  <a:close/>
                  <a:moveTo>
                    <a:pt x="405" y="388"/>
                  </a:moveTo>
                  <a:cubicBezTo>
                    <a:pt x="391" y="388"/>
                    <a:pt x="377" y="387"/>
                    <a:pt x="363" y="387"/>
                  </a:cubicBezTo>
                  <a:cubicBezTo>
                    <a:pt x="366" y="386"/>
                    <a:pt x="369" y="386"/>
                    <a:pt x="372" y="386"/>
                  </a:cubicBezTo>
                  <a:cubicBezTo>
                    <a:pt x="379" y="386"/>
                    <a:pt x="387" y="386"/>
                    <a:pt x="395" y="387"/>
                  </a:cubicBezTo>
                  <a:cubicBezTo>
                    <a:pt x="395" y="387"/>
                    <a:pt x="395" y="387"/>
                    <a:pt x="396" y="387"/>
                  </a:cubicBezTo>
                  <a:cubicBezTo>
                    <a:pt x="399" y="387"/>
                    <a:pt x="402" y="388"/>
                    <a:pt x="405" y="388"/>
                  </a:cubicBezTo>
                  <a:close/>
                  <a:moveTo>
                    <a:pt x="164" y="378"/>
                  </a:moveTo>
                  <a:cubicBezTo>
                    <a:pt x="163" y="378"/>
                    <a:pt x="163" y="378"/>
                    <a:pt x="162" y="378"/>
                  </a:cubicBezTo>
                  <a:cubicBezTo>
                    <a:pt x="163" y="378"/>
                    <a:pt x="163" y="378"/>
                    <a:pt x="163" y="377"/>
                  </a:cubicBezTo>
                  <a:cubicBezTo>
                    <a:pt x="164" y="378"/>
                    <a:pt x="164" y="378"/>
                    <a:pt x="164" y="378"/>
                  </a:cubicBezTo>
                  <a:close/>
                  <a:moveTo>
                    <a:pt x="154" y="377"/>
                  </a:moveTo>
                  <a:cubicBezTo>
                    <a:pt x="152" y="375"/>
                    <a:pt x="150" y="373"/>
                    <a:pt x="148" y="371"/>
                  </a:cubicBezTo>
                  <a:cubicBezTo>
                    <a:pt x="149" y="370"/>
                    <a:pt x="150" y="370"/>
                    <a:pt x="151" y="369"/>
                  </a:cubicBezTo>
                  <a:cubicBezTo>
                    <a:pt x="152" y="368"/>
                    <a:pt x="153" y="368"/>
                    <a:pt x="153" y="367"/>
                  </a:cubicBezTo>
                  <a:cubicBezTo>
                    <a:pt x="154" y="368"/>
                    <a:pt x="155" y="368"/>
                    <a:pt x="155" y="369"/>
                  </a:cubicBezTo>
                  <a:cubicBezTo>
                    <a:pt x="157" y="372"/>
                    <a:pt x="158" y="374"/>
                    <a:pt x="159" y="377"/>
                  </a:cubicBezTo>
                  <a:cubicBezTo>
                    <a:pt x="158" y="377"/>
                    <a:pt x="158" y="377"/>
                    <a:pt x="157" y="378"/>
                  </a:cubicBezTo>
                  <a:cubicBezTo>
                    <a:pt x="156" y="378"/>
                    <a:pt x="155" y="377"/>
                    <a:pt x="154" y="377"/>
                  </a:cubicBezTo>
                  <a:close/>
                  <a:moveTo>
                    <a:pt x="132" y="360"/>
                  </a:moveTo>
                  <a:cubicBezTo>
                    <a:pt x="130" y="358"/>
                    <a:pt x="128" y="356"/>
                    <a:pt x="126" y="354"/>
                  </a:cubicBezTo>
                  <a:cubicBezTo>
                    <a:pt x="129" y="356"/>
                    <a:pt x="131" y="359"/>
                    <a:pt x="133" y="361"/>
                  </a:cubicBezTo>
                  <a:cubicBezTo>
                    <a:pt x="133" y="360"/>
                    <a:pt x="132" y="360"/>
                    <a:pt x="132" y="360"/>
                  </a:cubicBezTo>
                  <a:close/>
                  <a:moveTo>
                    <a:pt x="102" y="337"/>
                  </a:moveTo>
                  <a:cubicBezTo>
                    <a:pt x="99" y="336"/>
                    <a:pt x="96" y="335"/>
                    <a:pt x="93" y="333"/>
                  </a:cubicBezTo>
                  <a:cubicBezTo>
                    <a:pt x="85" y="326"/>
                    <a:pt x="78" y="319"/>
                    <a:pt x="70" y="312"/>
                  </a:cubicBezTo>
                  <a:cubicBezTo>
                    <a:pt x="83" y="320"/>
                    <a:pt x="94" y="329"/>
                    <a:pt x="102" y="337"/>
                  </a:cubicBezTo>
                  <a:close/>
                  <a:moveTo>
                    <a:pt x="67" y="308"/>
                  </a:moveTo>
                  <a:cubicBezTo>
                    <a:pt x="70" y="309"/>
                    <a:pt x="73" y="310"/>
                    <a:pt x="76" y="311"/>
                  </a:cubicBezTo>
                  <a:cubicBezTo>
                    <a:pt x="79" y="313"/>
                    <a:pt x="82" y="316"/>
                    <a:pt x="85" y="318"/>
                  </a:cubicBezTo>
                  <a:cubicBezTo>
                    <a:pt x="84" y="318"/>
                    <a:pt x="84" y="318"/>
                    <a:pt x="84" y="318"/>
                  </a:cubicBezTo>
                  <a:cubicBezTo>
                    <a:pt x="79" y="315"/>
                    <a:pt x="74" y="312"/>
                    <a:pt x="69" y="308"/>
                  </a:cubicBezTo>
                  <a:cubicBezTo>
                    <a:pt x="68" y="308"/>
                    <a:pt x="68" y="308"/>
                    <a:pt x="67" y="308"/>
                  </a:cubicBezTo>
                  <a:close/>
                  <a:moveTo>
                    <a:pt x="158" y="354"/>
                  </a:moveTo>
                  <a:cubicBezTo>
                    <a:pt x="160" y="355"/>
                    <a:pt x="162" y="356"/>
                    <a:pt x="163" y="357"/>
                  </a:cubicBezTo>
                  <a:cubicBezTo>
                    <a:pt x="163" y="357"/>
                    <a:pt x="163" y="357"/>
                    <a:pt x="162" y="357"/>
                  </a:cubicBezTo>
                  <a:cubicBezTo>
                    <a:pt x="161" y="356"/>
                    <a:pt x="160" y="355"/>
                    <a:pt x="158" y="354"/>
                  </a:cubicBezTo>
                  <a:close/>
                  <a:moveTo>
                    <a:pt x="481" y="424"/>
                  </a:moveTo>
                  <a:cubicBezTo>
                    <a:pt x="478" y="430"/>
                    <a:pt x="474" y="436"/>
                    <a:pt x="472" y="442"/>
                  </a:cubicBezTo>
                  <a:cubicBezTo>
                    <a:pt x="472" y="442"/>
                    <a:pt x="472" y="442"/>
                    <a:pt x="472" y="441"/>
                  </a:cubicBezTo>
                  <a:cubicBezTo>
                    <a:pt x="472" y="440"/>
                    <a:pt x="472" y="439"/>
                    <a:pt x="471" y="437"/>
                  </a:cubicBezTo>
                  <a:cubicBezTo>
                    <a:pt x="472" y="434"/>
                    <a:pt x="472" y="430"/>
                    <a:pt x="472" y="426"/>
                  </a:cubicBezTo>
                  <a:cubicBezTo>
                    <a:pt x="472" y="425"/>
                    <a:pt x="472" y="425"/>
                    <a:pt x="472" y="425"/>
                  </a:cubicBezTo>
                  <a:cubicBezTo>
                    <a:pt x="472" y="425"/>
                    <a:pt x="472" y="425"/>
                    <a:pt x="472" y="425"/>
                  </a:cubicBezTo>
                  <a:cubicBezTo>
                    <a:pt x="472" y="425"/>
                    <a:pt x="472" y="425"/>
                    <a:pt x="472" y="425"/>
                  </a:cubicBezTo>
                  <a:cubicBezTo>
                    <a:pt x="472" y="423"/>
                    <a:pt x="472" y="422"/>
                    <a:pt x="472" y="420"/>
                  </a:cubicBezTo>
                  <a:cubicBezTo>
                    <a:pt x="474" y="419"/>
                    <a:pt x="475" y="418"/>
                    <a:pt x="477" y="417"/>
                  </a:cubicBezTo>
                  <a:cubicBezTo>
                    <a:pt x="479" y="419"/>
                    <a:pt x="480" y="421"/>
                    <a:pt x="481" y="424"/>
                  </a:cubicBezTo>
                  <a:close/>
                  <a:moveTo>
                    <a:pt x="462" y="441"/>
                  </a:moveTo>
                  <a:cubicBezTo>
                    <a:pt x="462" y="441"/>
                    <a:pt x="462" y="441"/>
                    <a:pt x="462" y="441"/>
                  </a:cubicBezTo>
                  <a:cubicBezTo>
                    <a:pt x="462" y="441"/>
                    <a:pt x="462" y="441"/>
                    <a:pt x="462" y="441"/>
                  </a:cubicBezTo>
                  <a:cubicBezTo>
                    <a:pt x="462" y="441"/>
                    <a:pt x="462" y="441"/>
                    <a:pt x="462" y="441"/>
                  </a:cubicBezTo>
                  <a:close/>
                  <a:moveTo>
                    <a:pt x="463" y="439"/>
                  </a:moveTo>
                  <a:cubicBezTo>
                    <a:pt x="463" y="437"/>
                    <a:pt x="464" y="436"/>
                    <a:pt x="465" y="435"/>
                  </a:cubicBezTo>
                  <a:cubicBezTo>
                    <a:pt x="465" y="436"/>
                    <a:pt x="465" y="436"/>
                    <a:pt x="465" y="437"/>
                  </a:cubicBezTo>
                  <a:cubicBezTo>
                    <a:pt x="465" y="438"/>
                    <a:pt x="465" y="440"/>
                    <a:pt x="465" y="441"/>
                  </a:cubicBezTo>
                  <a:cubicBezTo>
                    <a:pt x="464" y="440"/>
                    <a:pt x="464" y="439"/>
                    <a:pt x="463" y="439"/>
                  </a:cubicBezTo>
                  <a:close/>
                  <a:moveTo>
                    <a:pt x="467" y="455"/>
                  </a:moveTo>
                  <a:cubicBezTo>
                    <a:pt x="467" y="455"/>
                    <a:pt x="467" y="454"/>
                    <a:pt x="467" y="453"/>
                  </a:cubicBezTo>
                  <a:cubicBezTo>
                    <a:pt x="468" y="454"/>
                    <a:pt x="468" y="454"/>
                    <a:pt x="468" y="454"/>
                  </a:cubicBezTo>
                  <a:cubicBezTo>
                    <a:pt x="468" y="453"/>
                    <a:pt x="468" y="453"/>
                    <a:pt x="468" y="453"/>
                  </a:cubicBezTo>
                  <a:cubicBezTo>
                    <a:pt x="468" y="453"/>
                    <a:pt x="468" y="453"/>
                    <a:pt x="468" y="453"/>
                  </a:cubicBezTo>
                  <a:cubicBezTo>
                    <a:pt x="468" y="454"/>
                    <a:pt x="467" y="455"/>
                    <a:pt x="467" y="455"/>
                  </a:cubicBezTo>
                  <a:cubicBezTo>
                    <a:pt x="467" y="455"/>
                    <a:pt x="467" y="455"/>
                    <a:pt x="467" y="455"/>
                  </a:cubicBezTo>
                  <a:close/>
                  <a:moveTo>
                    <a:pt x="467" y="437"/>
                  </a:moveTo>
                  <a:cubicBezTo>
                    <a:pt x="467" y="435"/>
                    <a:pt x="468" y="433"/>
                    <a:pt x="468" y="431"/>
                  </a:cubicBezTo>
                  <a:cubicBezTo>
                    <a:pt x="468" y="432"/>
                    <a:pt x="468" y="433"/>
                    <a:pt x="468" y="433"/>
                  </a:cubicBezTo>
                  <a:cubicBezTo>
                    <a:pt x="468" y="435"/>
                    <a:pt x="468" y="437"/>
                    <a:pt x="468" y="439"/>
                  </a:cubicBezTo>
                  <a:cubicBezTo>
                    <a:pt x="468" y="438"/>
                    <a:pt x="467" y="438"/>
                    <a:pt x="467" y="437"/>
                  </a:cubicBezTo>
                  <a:close/>
                  <a:moveTo>
                    <a:pt x="469" y="425"/>
                  </a:moveTo>
                  <a:cubicBezTo>
                    <a:pt x="469" y="425"/>
                    <a:pt x="469" y="425"/>
                    <a:pt x="469" y="425"/>
                  </a:cubicBezTo>
                  <a:cubicBezTo>
                    <a:pt x="469" y="425"/>
                    <a:pt x="469" y="425"/>
                    <a:pt x="469" y="425"/>
                  </a:cubicBezTo>
                  <a:cubicBezTo>
                    <a:pt x="469" y="424"/>
                    <a:pt x="469" y="424"/>
                    <a:pt x="469" y="424"/>
                  </a:cubicBezTo>
                  <a:cubicBezTo>
                    <a:pt x="469" y="424"/>
                    <a:pt x="469" y="425"/>
                    <a:pt x="469" y="425"/>
                  </a:cubicBezTo>
                  <a:cubicBezTo>
                    <a:pt x="469" y="425"/>
                    <a:pt x="469" y="425"/>
                    <a:pt x="469" y="425"/>
                  </a:cubicBezTo>
                  <a:cubicBezTo>
                    <a:pt x="469" y="425"/>
                    <a:pt x="469" y="425"/>
                    <a:pt x="469" y="425"/>
                  </a:cubicBezTo>
                  <a:close/>
                  <a:moveTo>
                    <a:pt x="455" y="427"/>
                  </a:moveTo>
                  <a:cubicBezTo>
                    <a:pt x="455" y="426"/>
                    <a:pt x="456" y="426"/>
                    <a:pt x="456" y="425"/>
                  </a:cubicBezTo>
                  <a:cubicBezTo>
                    <a:pt x="456" y="425"/>
                    <a:pt x="457" y="426"/>
                    <a:pt x="458" y="426"/>
                  </a:cubicBezTo>
                  <a:cubicBezTo>
                    <a:pt x="461" y="426"/>
                    <a:pt x="464" y="426"/>
                    <a:pt x="466" y="427"/>
                  </a:cubicBezTo>
                  <a:cubicBezTo>
                    <a:pt x="466" y="428"/>
                    <a:pt x="466" y="429"/>
                    <a:pt x="466" y="430"/>
                  </a:cubicBezTo>
                  <a:cubicBezTo>
                    <a:pt x="465" y="431"/>
                    <a:pt x="464" y="432"/>
                    <a:pt x="463" y="433"/>
                  </a:cubicBezTo>
                  <a:cubicBezTo>
                    <a:pt x="461" y="431"/>
                    <a:pt x="458" y="428"/>
                    <a:pt x="455" y="427"/>
                  </a:cubicBezTo>
                  <a:close/>
                  <a:moveTo>
                    <a:pt x="408" y="413"/>
                  </a:moveTo>
                  <a:cubicBezTo>
                    <a:pt x="420" y="415"/>
                    <a:pt x="432" y="416"/>
                    <a:pt x="444" y="417"/>
                  </a:cubicBezTo>
                  <a:cubicBezTo>
                    <a:pt x="442" y="417"/>
                    <a:pt x="440" y="418"/>
                    <a:pt x="438" y="418"/>
                  </a:cubicBezTo>
                  <a:cubicBezTo>
                    <a:pt x="432" y="417"/>
                    <a:pt x="425" y="417"/>
                    <a:pt x="418" y="416"/>
                  </a:cubicBezTo>
                  <a:cubicBezTo>
                    <a:pt x="415" y="415"/>
                    <a:pt x="411" y="414"/>
                    <a:pt x="408" y="413"/>
                  </a:cubicBezTo>
                  <a:close/>
                  <a:moveTo>
                    <a:pt x="463" y="424"/>
                  </a:moveTo>
                  <a:cubicBezTo>
                    <a:pt x="464" y="423"/>
                    <a:pt x="466" y="423"/>
                    <a:pt x="467" y="423"/>
                  </a:cubicBezTo>
                  <a:cubicBezTo>
                    <a:pt x="467" y="423"/>
                    <a:pt x="467" y="424"/>
                    <a:pt x="467" y="424"/>
                  </a:cubicBezTo>
                  <a:cubicBezTo>
                    <a:pt x="467" y="424"/>
                    <a:pt x="467" y="424"/>
                    <a:pt x="467" y="424"/>
                  </a:cubicBezTo>
                  <a:cubicBezTo>
                    <a:pt x="467" y="425"/>
                    <a:pt x="467" y="425"/>
                    <a:pt x="467" y="425"/>
                  </a:cubicBezTo>
                  <a:cubicBezTo>
                    <a:pt x="466" y="424"/>
                    <a:pt x="464" y="424"/>
                    <a:pt x="463" y="424"/>
                  </a:cubicBezTo>
                  <a:close/>
                  <a:moveTo>
                    <a:pt x="478" y="445"/>
                  </a:moveTo>
                  <a:cubicBezTo>
                    <a:pt x="479" y="441"/>
                    <a:pt x="480" y="437"/>
                    <a:pt x="481" y="433"/>
                  </a:cubicBezTo>
                  <a:cubicBezTo>
                    <a:pt x="479" y="433"/>
                    <a:pt x="479" y="433"/>
                    <a:pt x="479" y="433"/>
                  </a:cubicBezTo>
                  <a:cubicBezTo>
                    <a:pt x="480" y="431"/>
                    <a:pt x="481" y="429"/>
                    <a:pt x="482" y="427"/>
                  </a:cubicBezTo>
                  <a:cubicBezTo>
                    <a:pt x="484" y="433"/>
                    <a:pt x="482" y="440"/>
                    <a:pt x="478" y="445"/>
                  </a:cubicBezTo>
                  <a:close/>
                  <a:moveTo>
                    <a:pt x="481" y="454"/>
                  </a:moveTo>
                  <a:cubicBezTo>
                    <a:pt x="479" y="457"/>
                    <a:pt x="478" y="459"/>
                    <a:pt x="476" y="462"/>
                  </a:cubicBezTo>
                  <a:cubicBezTo>
                    <a:pt x="476" y="460"/>
                    <a:pt x="476" y="459"/>
                    <a:pt x="476" y="458"/>
                  </a:cubicBezTo>
                  <a:cubicBezTo>
                    <a:pt x="478" y="457"/>
                    <a:pt x="479" y="455"/>
                    <a:pt x="481" y="454"/>
                  </a:cubicBezTo>
                  <a:close/>
                  <a:moveTo>
                    <a:pt x="475" y="450"/>
                  </a:moveTo>
                  <a:cubicBezTo>
                    <a:pt x="473" y="453"/>
                    <a:pt x="471" y="454"/>
                    <a:pt x="470" y="456"/>
                  </a:cubicBezTo>
                  <a:cubicBezTo>
                    <a:pt x="470" y="456"/>
                    <a:pt x="470" y="456"/>
                    <a:pt x="470" y="456"/>
                  </a:cubicBezTo>
                  <a:cubicBezTo>
                    <a:pt x="472" y="452"/>
                    <a:pt x="474" y="448"/>
                    <a:pt x="476" y="444"/>
                  </a:cubicBezTo>
                  <a:cubicBezTo>
                    <a:pt x="476" y="446"/>
                    <a:pt x="475" y="448"/>
                    <a:pt x="475" y="450"/>
                  </a:cubicBezTo>
                  <a:close/>
                  <a:moveTo>
                    <a:pt x="459" y="455"/>
                  </a:moveTo>
                  <a:cubicBezTo>
                    <a:pt x="459" y="451"/>
                    <a:pt x="460" y="447"/>
                    <a:pt x="461" y="444"/>
                  </a:cubicBezTo>
                  <a:cubicBezTo>
                    <a:pt x="462" y="444"/>
                    <a:pt x="463" y="444"/>
                    <a:pt x="465" y="443"/>
                  </a:cubicBezTo>
                  <a:cubicBezTo>
                    <a:pt x="465" y="443"/>
                    <a:pt x="465" y="443"/>
                    <a:pt x="465" y="443"/>
                  </a:cubicBezTo>
                  <a:cubicBezTo>
                    <a:pt x="466" y="444"/>
                    <a:pt x="466" y="446"/>
                    <a:pt x="466" y="447"/>
                  </a:cubicBezTo>
                  <a:cubicBezTo>
                    <a:pt x="465" y="450"/>
                    <a:pt x="465" y="454"/>
                    <a:pt x="464" y="458"/>
                  </a:cubicBezTo>
                  <a:cubicBezTo>
                    <a:pt x="463" y="457"/>
                    <a:pt x="461" y="456"/>
                    <a:pt x="459" y="455"/>
                  </a:cubicBezTo>
                  <a:close/>
                  <a:moveTo>
                    <a:pt x="453" y="431"/>
                  </a:moveTo>
                  <a:cubicBezTo>
                    <a:pt x="454" y="430"/>
                    <a:pt x="454" y="430"/>
                    <a:pt x="454" y="429"/>
                  </a:cubicBezTo>
                  <a:cubicBezTo>
                    <a:pt x="457" y="431"/>
                    <a:pt x="460" y="433"/>
                    <a:pt x="462" y="435"/>
                  </a:cubicBezTo>
                  <a:cubicBezTo>
                    <a:pt x="461" y="436"/>
                    <a:pt x="461" y="436"/>
                    <a:pt x="461" y="437"/>
                  </a:cubicBezTo>
                  <a:cubicBezTo>
                    <a:pt x="459" y="435"/>
                    <a:pt x="456" y="433"/>
                    <a:pt x="453" y="431"/>
                  </a:cubicBezTo>
                  <a:close/>
                  <a:moveTo>
                    <a:pt x="448" y="428"/>
                  </a:moveTo>
                  <a:cubicBezTo>
                    <a:pt x="446" y="427"/>
                    <a:pt x="445" y="426"/>
                    <a:pt x="443" y="425"/>
                  </a:cubicBezTo>
                  <a:cubicBezTo>
                    <a:pt x="444" y="426"/>
                    <a:pt x="444" y="426"/>
                    <a:pt x="445" y="426"/>
                  </a:cubicBezTo>
                  <a:cubicBezTo>
                    <a:pt x="446" y="426"/>
                    <a:pt x="447" y="426"/>
                    <a:pt x="448" y="426"/>
                  </a:cubicBezTo>
                  <a:cubicBezTo>
                    <a:pt x="448" y="426"/>
                    <a:pt x="448" y="427"/>
                    <a:pt x="448" y="428"/>
                  </a:cubicBezTo>
                  <a:close/>
                  <a:moveTo>
                    <a:pt x="379" y="405"/>
                  </a:moveTo>
                  <a:cubicBezTo>
                    <a:pt x="386" y="406"/>
                    <a:pt x="394" y="406"/>
                    <a:pt x="402" y="406"/>
                  </a:cubicBezTo>
                  <a:cubicBezTo>
                    <a:pt x="416" y="408"/>
                    <a:pt x="431" y="411"/>
                    <a:pt x="445" y="414"/>
                  </a:cubicBezTo>
                  <a:cubicBezTo>
                    <a:pt x="423" y="413"/>
                    <a:pt x="400" y="410"/>
                    <a:pt x="379" y="405"/>
                  </a:cubicBezTo>
                  <a:close/>
                  <a:moveTo>
                    <a:pt x="190" y="385"/>
                  </a:moveTo>
                  <a:cubicBezTo>
                    <a:pt x="185" y="385"/>
                    <a:pt x="181" y="385"/>
                    <a:pt x="176" y="385"/>
                  </a:cubicBezTo>
                  <a:cubicBezTo>
                    <a:pt x="176" y="385"/>
                    <a:pt x="176" y="384"/>
                    <a:pt x="175" y="384"/>
                  </a:cubicBezTo>
                  <a:cubicBezTo>
                    <a:pt x="176" y="384"/>
                    <a:pt x="176" y="384"/>
                    <a:pt x="176" y="384"/>
                  </a:cubicBezTo>
                  <a:cubicBezTo>
                    <a:pt x="180" y="384"/>
                    <a:pt x="185" y="385"/>
                    <a:pt x="190" y="385"/>
                  </a:cubicBezTo>
                  <a:close/>
                  <a:moveTo>
                    <a:pt x="172" y="385"/>
                  </a:moveTo>
                  <a:cubicBezTo>
                    <a:pt x="163" y="385"/>
                    <a:pt x="154" y="385"/>
                    <a:pt x="147" y="385"/>
                  </a:cubicBezTo>
                  <a:cubicBezTo>
                    <a:pt x="152" y="384"/>
                    <a:pt x="152" y="384"/>
                    <a:pt x="152" y="384"/>
                  </a:cubicBezTo>
                  <a:cubicBezTo>
                    <a:pt x="153" y="384"/>
                    <a:pt x="154" y="384"/>
                    <a:pt x="155" y="383"/>
                  </a:cubicBezTo>
                  <a:cubicBezTo>
                    <a:pt x="155" y="383"/>
                    <a:pt x="156" y="383"/>
                    <a:pt x="157" y="383"/>
                  </a:cubicBezTo>
                  <a:cubicBezTo>
                    <a:pt x="157" y="384"/>
                    <a:pt x="157" y="384"/>
                    <a:pt x="158" y="385"/>
                  </a:cubicBezTo>
                  <a:cubicBezTo>
                    <a:pt x="159" y="383"/>
                    <a:pt x="159" y="383"/>
                    <a:pt x="159" y="383"/>
                  </a:cubicBezTo>
                  <a:cubicBezTo>
                    <a:pt x="163" y="383"/>
                    <a:pt x="166" y="383"/>
                    <a:pt x="170" y="383"/>
                  </a:cubicBezTo>
                  <a:cubicBezTo>
                    <a:pt x="171" y="384"/>
                    <a:pt x="172" y="385"/>
                    <a:pt x="172" y="385"/>
                  </a:cubicBezTo>
                  <a:close/>
                  <a:moveTo>
                    <a:pt x="149" y="376"/>
                  </a:moveTo>
                  <a:cubicBezTo>
                    <a:pt x="147" y="375"/>
                    <a:pt x="146" y="374"/>
                    <a:pt x="144" y="373"/>
                  </a:cubicBezTo>
                  <a:cubicBezTo>
                    <a:pt x="144" y="373"/>
                    <a:pt x="144" y="373"/>
                    <a:pt x="144" y="373"/>
                  </a:cubicBezTo>
                  <a:cubicBezTo>
                    <a:pt x="144" y="373"/>
                    <a:pt x="144" y="373"/>
                    <a:pt x="144" y="373"/>
                  </a:cubicBezTo>
                  <a:cubicBezTo>
                    <a:pt x="145" y="373"/>
                    <a:pt x="146" y="374"/>
                    <a:pt x="147" y="375"/>
                  </a:cubicBezTo>
                  <a:cubicBezTo>
                    <a:pt x="147" y="374"/>
                    <a:pt x="147" y="374"/>
                    <a:pt x="147" y="374"/>
                  </a:cubicBezTo>
                  <a:cubicBezTo>
                    <a:pt x="148" y="375"/>
                    <a:pt x="148" y="375"/>
                    <a:pt x="149" y="376"/>
                  </a:cubicBezTo>
                  <a:close/>
                  <a:moveTo>
                    <a:pt x="136" y="368"/>
                  </a:moveTo>
                  <a:cubicBezTo>
                    <a:pt x="135" y="367"/>
                    <a:pt x="134" y="367"/>
                    <a:pt x="134" y="366"/>
                  </a:cubicBezTo>
                  <a:cubicBezTo>
                    <a:pt x="134" y="366"/>
                    <a:pt x="134" y="367"/>
                    <a:pt x="135" y="367"/>
                  </a:cubicBezTo>
                  <a:cubicBezTo>
                    <a:pt x="135" y="367"/>
                    <a:pt x="135" y="368"/>
                    <a:pt x="136" y="368"/>
                  </a:cubicBezTo>
                  <a:close/>
                  <a:moveTo>
                    <a:pt x="119" y="355"/>
                  </a:moveTo>
                  <a:cubicBezTo>
                    <a:pt x="113" y="350"/>
                    <a:pt x="108" y="345"/>
                    <a:pt x="102" y="340"/>
                  </a:cubicBezTo>
                  <a:cubicBezTo>
                    <a:pt x="103" y="341"/>
                    <a:pt x="105" y="341"/>
                    <a:pt x="106" y="342"/>
                  </a:cubicBezTo>
                  <a:cubicBezTo>
                    <a:pt x="108" y="340"/>
                    <a:pt x="108" y="340"/>
                    <a:pt x="108" y="340"/>
                  </a:cubicBezTo>
                  <a:cubicBezTo>
                    <a:pt x="106" y="338"/>
                    <a:pt x="104" y="336"/>
                    <a:pt x="102" y="334"/>
                  </a:cubicBezTo>
                  <a:cubicBezTo>
                    <a:pt x="111" y="342"/>
                    <a:pt x="118" y="350"/>
                    <a:pt x="126" y="358"/>
                  </a:cubicBezTo>
                  <a:cubicBezTo>
                    <a:pt x="125" y="357"/>
                    <a:pt x="124" y="357"/>
                    <a:pt x="123" y="357"/>
                  </a:cubicBezTo>
                  <a:cubicBezTo>
                    <a:pt x="122" y="356"/>
                    <a:pt x="121" y="355"/>
                    <a:pt x="119" y="355"/>
                  </a:cubicBezTo>
                  <a:close/>
                  <a:moveTo>
                    <a:pt x="43" y="298"/>
                  </a:moveTo>
                  <a:cubicBezTo>
                    <a:pt x="49" y="301"/>
                    <a:pt x="55" y="304"/>
                    <a:pt x="61" y="307"/>
                  </a:cubicBezTo>
                  <a:cubicBezTo>
                    <a:pt x="68" y="314"/>
                    <a:pt x="75" y="320"/>
                    <a:pt x="82" y="327"/>
                  </a:cubicBezTo>
                  <a:cubicBezTo>
                    <a:pt x="68" y="318"/>
                    <a:pt x="55" y="309"/>
                    <a:pt x="43" y="298"/>
                  </a:cubicBezTo>
                  <a:close/>
                  <a:moveTo>
                    <a:pt x="54" y="296"/>
                  </a:moveTo>
                  <a:cubicBezTo>
                    <a:pt x="54" y="296"/>
                    <a:pt x="55" y="295"/>
                    <a:pt x="55" y="295"/>
                  </a:cubicBezTo>
                  <a:cubicBezTo>
                    <a:pt x="60" y="298"/>
                    <a:pt x="65" y="302"/>
                    <a:pt x="70" y="306"/>
                  </a:cubicBezTo>
                  <a:cubicBezTo>
                    <a:pt x="66" y="305"/>
                    <a:pt x="62" y="303"/>
                    <a:pt x="59" y="301"/>
                  </a:cubicBezTo>
                  <a:cubicBezTo>
                    <a:pt x="57" y="299"/>
                    <a:pt x="56" y="298"/>
                    <a:pt x="54" y="296"/>
                  </a:cubicBezTo>
                  <a:close/>
                  <a:moveTo>
                    <a:pt x="52" y="294"/>
                  </a:moveTo>
                  <a:cubicBezTo>
                    <a:pt x="51" y="293"/>
                    <a:pt x="50" y="292"/>
                    <a:pt x="49" y="291"/>
                  </a:cubicBezTo>
                  <a:cubicBezTo>
                    <a:pt x="51" y="292"/>
                    <a:pt x="52" y="293"/>
                    <a:pt x="53" y="293"/>
                  </a:cubicBezTo>
                  <a:cubicBezTo>
                    <a:pt x="53" y="294"/>
                    <a:pt x="52" y="294"/>
                    <a:pt x="52" y="294"/>
                  </a:cubicBezTo>
                  <a:close/>
                  <a:moveTo>
                    <a:pt x="44" y="269"/>
                  </a:moveTo>
                  <a:cubicBezTo>
                    <a:pt x="45" y="270"/>
                    <a:pt x="47" y="271"/>
                    <a:pt x="49" y="272"/>
                  </a:cubicBezTo>
                  <a:cubicBezTo>
                    <a:pt x="48" y="272"/>
                    <a:pt x="48" y="272"/>
                    <a:pt x="47" y="272"/>
                  </a:cubicBezTo>
                  <a:cubicBezTo>
                    <a:pt x="46" y="271"/>
                    <a:pt x="45" y="270"/>
                    <a:pt x="44" y="269"/>
                  </a:cubicBezTo>
                  <a:close/>
                  <a:moveTo>
                    <a:pt x="141" y="337"/>
                  </a:moveTo>
                  <a:cubicBezTo>
                    <a:pt x="144" y="339"/>
                    <a:pt x="147" y="341"/>
                    <a:pt x="150" y="344"/>
                  </a:cubicBezTo>
                  <a:cubicBezTo>
                    <a:pt x="150" y="344"/>
                    <a:pt x="150" y="343"/>
                    <a:pt x="149" y="343"/>
                  </a:cubicBezTo>
                  <a:cubicBezTo>
                    <a:pt x="148" y="343"/>
                    <a:pt x="147" y="343"/>
                    <a:pt x="147" y="344"/>
                  </a:cubicBezTo>
                  <a:cubicBezTo>
                    <a:pt x="145" y="341"/>
                    <a:pt x="143" y="339"/>
                    <a:pt x="141" y="337"/>
                  </a:cubicBezTo>
                  <a:close/>
                  <a:moveTo>
                    <a:pt x="181" y="374"/>
                  </a:moveTo>
                  <a:cubicBezTo>
                    <a:pt x="181" y="374"/>
                    <a:pt x="181" y="375"/>
                    <a:pt x="180" y="375"/>
                  </a:cubicBezTo>
                  <a:cubicBezTo>
                    <a:pt x="179" y="375"/>
                    <a:pt x="177" y="374"/>
                    <a:pt x="175" y="374"/>
                  </a:cubicBezTo>
                  <a:cubicBezTo>
                    <a:pt x="175" y="374"/>
                    <a:pt x="175" y="374"/>
                    <a:pt x="175" y="374"/>
                  </a:cubicBezTo>
                  <a:cubicBezTo>
                    <a:pt x="177" y="373"/>
                    <a:pt x="178" y="370"/>
                    <a:pt x="176" y="368"/>
                  </a:cubicBezTo>
                  <a:cubicBezTo>
                    <a:pt x="175" y="367"/>
                    <a:pt x="174" y="366"/>
                    <a:pt x="173" y="365"/>
                  </a:cubicBezTo>
                  <a:cubicBezTo>
                    <a:pt x="173" y="365"/>
                    <a:pt x="173" y="365"/>
                    <a:pt x="174" y="365"/>
                  </a:cubicBezTo>
                  <a:cubicBezTo>
                    <a:pt x="176" y="368"/>
                    <a:pt x="179" y="371"/>
                    <a:pt x="181" y="374"/>
                  </a:cubicBezTo>
                  <a:close/>
                  <a:moveTo>
                    <a:pt x="174" y="377"/>
                  </a:moveTo>
                  <a:cubicBezTo>
                    <a:pt x="174" y="378"/>
                    <a:pt x="174" y="378"/>
                    <a:pt x="174" y="378"/>
                  </a:cubicBezTo>
                  <a:cubicBezTo>
                    <a:pt x="174" y="378"/>
                    <a:pt x="174" y="378"/>
                    <a:pt x="173" y="378"/>
                  </a:cubicBezTo>
                  <a:lnTo>
                    <a:pt x="174" y="377"/>
                  </a:lnTo>
                  <a:close/>
                  <a:moveTo>
                    <a:pt x="406" y="379"/>
                  </a:moveTo>
                  <a:cubicBezTo>
                    <a:pt x="410" y="380"/>
                    <a:pt x="414" y="380"/>
                    <a:pt x="419" y="380"/>
                  </a:cubicBezTo>
                  <a:cubicBezTo>
                    <a:pt x="415" y="380"/>
                    <a:pt x="412" y="380"/>
                    <a:pt x="409" y="380"/>
                  </a:cubicBezTo>
                  <a:cubicBezTo>
                    <a:pt x="408" y="380"/>
                    <a:pt x="407" y="380"/>
                    <a:pt x="406" y="379"/>
                  </a:cubicBezTo>
                  <a:close/>
                  <a:moveTo>
                    <a:pt x="447" y="382"/>
                  </a:moveTo>
                  <a:cubicBezTo>
                    <a:pt x="450" y="382"/>
                    <a:pt x="453" y="382"/>
                    <a:pt x="455" y="383"/>
                  </a:cubicBezTo>
                  <a:cubicBezTo>
                    <a:pt x="456" y="383"/>
                    <a:pt x="456" y="383"/>
                    <a:pt x="457" y="384"/>
                  </a:cubicBezTo>
                  <a:cubicBezTo>
                    <a:pt x="454" y="383"/>
                    <a:pt x="450" y="383"/>
                    <a:pt x="447" y="382"/>
                  </a:cubicBezTo>
                  <a:close/>
                  <a:moveTo>
                    <a:pt x="488" y="320"/>
                  </a:moveTo>
                  <a:cubicBezTo>
                    <a:pt x="487" y="319"/>
                    <a:pt x="487" y="319"/>
                    <a:pt x="486" y="319"/>
                  </a:cubicBezTo>
                  <a:cubicBezTo>
                    <a:pt x="486" y="319"/>
                    <a:pt x="486" y="319"/>
                    <a:pt x="486" y="319"/>
                  </a:cubicBezTo>
                  <a:cubicBezTo>
                    <a:pt x="486" y="318"/>
                    <a:pt x="486" y="318"/>
                    <a:pt x="487" y="318"/>
                  </a:cubicBezTo>
                  <a:cubicBezTo>
                    <a:pt x="487" y="318"/>
                    <a:pt x="488" y="319"/>
                    <a:pt x="488" y="319"/>
                  </a:cubicBezTo>
                  <a:cubicBezTo>
                    <a:pt x="488" y="319"/>
                    <a:pt x="488" y="320"/>
                    <a:pt x="488" y="320"/>
                  </a:cubicBezTo>
                  <a:close/>
                  <a:moveTo>
                    <a:pt x="623" y="199"/>
                  </a:moveTo>
                  <a:cubicBezTo>
                    <a:pt x="635" y="207"/>
                    <a:pt x="646" y="217"/>
                    <a:pt x="653" y="228"/>
                  </a:cubicBezTo>
                  <a:cubicBezTo>
                    <a:pt x="648" y="229"/>
                    <a:pt x="642" y="230"/>
                    <a:pt x="637" y="231"/>
                  </a:cubicBezTo>
                  <a:cubicBezTo>
                    <a:pt x="621" y="216"/>
                    <a:pt x="604" y="202"/>
                    <a:pt x="583" y="196"/>
                  </a:cubicBezTo>
                  <a:cubicBezTo>
                    <a:pt x="582" y="198"/>
                    <a:pt x="582" y="198"/>
                    <a:pt x="582" y="198"/>
                  </a:cubicBezTo>
                  <a:cubicBezTo>
                    <a:pt x="602" y="204"/>
                    <a:pt x="619" y="217"/>
                    <a:pt x="633" y="232"/>
                  </a:cubicBezTo>
                  <a:cubicBezTo>
                    <a:pt x="629" y="232"/>
                    <a:pt x="624" y="232"/>
                    <a:pt x="619" y="233"/>
                  </a:cubicBezTo>
                  <a:cubicBezTo>
                    <a:pt x="602" y="220"/>
                    <a:pt x="581" y="211"/>
                    <a:pt x="562" y="202"/>
                  </a:cubicBezTo>
                  <a:cubicBezTo>
                    <a:pt x="609" y="184"/>
                    <a:pt x="614" y="205"/>
                    <a:pt x="622" y="200"/>
                  </a:cubicBezTo>
                  <a:cubicBezTo>
                    <a:pt x="622" y="200"/>
                    <a:pt x="623" y="199"/>
                    <a:pt x="623" y="199"/>
                  </a:cubicBezTo>
                  <a:close/>
                  <a:moveTo>
                    <a:pt x="509" y="236"/>
                  </a:moveTo>
                  <a:cubicBezTo>
                    <a:pt x="510" y="237"/>
                    <a:pt x="511" y="237"/>
                    <a:pt x="512" y="238"/>
                  </a:cubicBezTo>
                  <a:cubicBezTo>
                    <a:pt x="510" y="240"/>
                    <a:pt x="509" y="242"/>
                    <a:pt x="508" y="243"/>
                  </a:cubicBezTo>
                  <a:cubicBezTo>
                    <a:pt x="507" y="245"/>
                    <a:pt x="506" y="246"/>
                    <a:pt x="506" y="247"/>
                  </a:cubicBezTo>
                  <a:cubicBezTo>
                    <a:pt x="504" y="246"/>
                    <a:pt x="502" y="246"/>
                    <a:pt x="501" y="245"/>
                  </a:cubicBezTo>
                  <a:cubicBezTo>
                    <a:pt x="503" y="242"/>
                    <a:pt x="506" y="239"/>
                    <a:pt x="509" y="236"/>
                  </a:cubicBezTo>
                  <a:close/>
                  <a:moveTo>
                    <a:pt x="462" y="295"/>
                  </a:moveTo>
                  <a:cubicBezTo>
                    <a:pt x="463" y="296"/>
                    <a:pt x="464" y="296"/>
                    <a:pt x="465" y="297"/>
                  </a:cubicBezTo>
                  <a:cubicBezTo>
                    <a:pt x="463" y="297"/>
                    <a:pt x="460" y="296"/>
                    <a:pt x="458" y="294"/>
                  </a:cubicBezTo>
                  <a:cubicBezTo>
                    <a:pt x="454" y="292"/>
                    <a:pt x="449" y="288"/>
                    <a:pt x="445" y="285"/>
                  </a:cubicBezTo>
                  <a:cubicBezTo>
                    <a:pt x="442" y="282"/>
                    <a:pt x="438" y="279"/>
                    <a:pt x="435" y="276"/>
                  </a:cubicBezTo>
                  <a:cubicBezTo>
                    <a:pt x="444" y="281"/>
                    <a:pt x="452" y="287"/>
                    <a:pt x="460" y="293"/>
                  </a:cubicBezTo>
                  <a:cubicBezTo>
                    <a:pt x="460" y="295"/>
                    <a:pt x="460" y="295"/>
                    <a:pt x="460" y="295"/>
                  </a:cubicBezTo>
                  <a:cubicBezTo>
                    <a:pt x="462" y="295"/>
                    <a:pt x="462" y="295"/>
                    <a:pt x="462" y="295"/>
                  </a:cubicBezTo>
                  <a:cubicBezTo>
                    <a:pt x="462" y="295"/>
                    <a:pt x="462" y="295"/>
                    <a:pt x="462" y="295"/>
                  </a:cubicBezTo>
                  <a:close/>
                  <a:moveTo>
                    <a:pt x="484" y="269"/>
                  </a:moveTo>
                  <a:cubicBezTo>
                    <a:pt x="484" y="269"/>
                    <a:pt x="484" y="269"/>
                    <a:pt x="484" y="269"/>
                  </a:cubicBezTo>
                  <a:cubicBezTo>
                    <a:pt x="484" y="269"/>
                    <a:pt x="484" y="269"/>
                    <a:pt x="484" y="269"/>
                  </a:cubicBezTo>
                  <a:cubicBezTo>
                    <a:pt x="484" y="269"/>
                    <a:pt x="484" y="269"/>
                    <a:pt x="484" y="269"/>
                  </a:cubicBezTo>
                  <a:close/>
                  <a:moveTo>
                    <a:pt x="480" y="292"/>
                  </a:moveTo>
                  <a:cubicBezTo>
                    <a:pt x="480" y="292"/>
                    <a:pt x="480" y="292"/>
                    <a:pt x="480" y="292"/>
                  </a:cubicBezTo>
                  <a:cubicBezTo>
                    <a:pt x="480" y="292"/>
                    <a:pt x="480" y="292"/>
                    <a:pt x="480" y="292"/>
                  </a:cubicBezTo>
                  <a:cubicBezTo>
                    <a:pt x="480" y="292"/>
                    <a:pt x="480" y="292"/>
                    <a:pt x="480" y="292"/>
                  </a:cubicBezTo>
                  <a:close/>
                  <a:moveTo>
                    <a:pt x="468" y="325"/>
                  </a:moveTo>
                  <a:cubicBezTo>
                    <a:pt x="469" y="325"/>
                    <a:pt x="469" y="325"/>
                    <a:pt x="470" y="325"/>
                  </a:cubicBezTo>
                  <a:cubicBezTo>
                    <a:pt x="470" y="325"/>
                    <a:pt x="470" y="326"/>
                    <a:pt x="470" y="326"/>
                  </a:cubicBezTo>
                  <a:cubicBezTo>
                    <a:pt x="469" y="326"/>
                    <a:pt x="469" y="325"/>
                    <a:pt x="468" y="325"/>
                  </a:cubicBezTo>
                  <a:close/>
                  <a:moveTo>
                    <a:pt x="494" y="284"/>
                  </a:moveTo>
                  <a:cubicBezTo>
                    <a:pt x="495" y="285"/>
                    <a:pt x="495" y="285"/>
                    <a:pt x="496" y="286"/>
                  </a:cubicBezTo>
                  <a:cubicBezTo>
                    <a:pt x="494" y="291"/>
                    <a:pt x="492" y="297"/>
                    <a:pt x="492" y="303"/>
                  </a:cubicBezTo>
                  <a:cubicBezTo>
                    <a:pt x="492" y="301"/>
                    <a:pt x="491" y="299"/>
                    <a:pt x="491" y="297"/>
                  </a:cubicBezTo>
                  <a:cubicBezTo>
                    <a:pt x="491" y="295"/>
                    <a:pt x="491" y="293"/>
                    <a:pt x="491" y="291"/>
                  </a:cubicBezTo>
                  <a:cubicBezTo>
                    <a:pt x="492" y="291"/>
                    <a:pt x="492" y="291"/>
                    <a:pt x="492" y="291"/>
                  </a:cubicBezTo>
                  <a:cubicBezTo>
                    <a:pt x="492" y="291"/>
                    <a:pt x="492" y="291"/>
                    <a:pt x="492" y="290"/>
                  </a:cubicBezTo>
                  <a:cubicBezTo>
                    <a:pt x="492" y="289"/>
                    <a:pt x="492" y="287"/>
                    <a:pt x="493" y="285"/>
                  </a:cubicBezTo>
                  <a:cubicBezTo>
                    <a:pt x="493" y="285"/>
                    <a:pt x="494" y="284"/>
                    <a:pt x="494" y="284"/>
                  </a:cubicBezTo>
                  <a:close/>
                  <a:moveTo>
                    <a:pt x="484" y="292"/>
                  </a:moveTo>
                  <a:cubicBezTo>
                    <a:pt x="484" y="294"/>
                    <a:pt x="485" y="295"/>
                    <a:pt x="485" y="297"/>
                  </a:cubicBezTo>
                  <a:cubicBezTo>
                    <a:pt x="484" y="296"/>
                    <a:pt x="483" y="295"/>
                    <a:pt x="483" y="295"/>
                  </a:cubicBezTo>
                  <a:cubicBezTo>
                    <a:pt x="483" y="294"/>
                    <a:pt x="484" y="293"/>
                    <a:pt x="484" y="292"/>
                  </a:cubicBezTo>
                  <a:close/>
                  <a:moveTo>
                    <a:pt x="464" y="311"/>
                  </a:moveTo>
                  <a:cubicBezTo>
                    <a:pt x="467" y="313"/>
                    <a:pt x="470" y="314"/>
                    <a:pt x="473" y="316"/>
                  </a:cubicBezTo>
                  <a:cubicBezTo>
                    <a:pt x="473" y="316"/>
                    <a:pt x="473" y="317"/>
                    <a:pt x="473" y="317"/>
                  </a:cubicBezTo>
                  <a:cubicBezTo>
                    <a:pt x="473" y="317"/>
                    <a:pt x="473" y="318"/>
                    <a:pt x="473" y="318"/>
                  </a:cubicBezTo>
                  <a:cubicBezTo>
                    <a:pt x="472" y="318"/>
                    <a:pt x="472" y="318"/>
                    <a:pt x="472" y="318"/>
                  </a:cubicBezTo>
                  <a:cubicBezTo>
                    <a:pt x="471" y="318"/>
                    <a:pt x="470" y="318"/>
                    <a:pt x="470" y="318"/>
                  </a:cubicBezTo>
                  <a:cubicBezTo>
                    <a:pt x="469" y="317"/>
                    <a:pt x="468" y="316"/>
                    <a:pt x="467" y="315"/>
                  </a:cubicBezTo>
                  <a:cubicBezTo>
                    <a:pt x="467" y="314"/>
                    <a:pt x="466" y="313"/>
                    <a:pt x="465" y="313"/>
                  </a:cubicBezTo>
                  <a:cubicBezTo>
                    <a:pt x="465" y="312"/>
                    <a:pt x="464" y="311"/>
                    <a:pt x="464" y="311"/>
                  </a:cubicBezTo>
                  <a:close/>
                  <a:moveTo>
                    <a:pt x="472" y="326"/>
                  </a:moveTo>
                  <a:cubicBezTo>
                    <a:pt x="472" y="326"/>
                    <a:pt x="472" y="326"/>
                    <a:pt x="472" y="326"/>
                  </a:cubicBezTo>
                  <a:cubicBezTo>
                    <a:pt x="474" y="328"/>
                    <a:pt x="476" y="330"/>
                    <a:pt x="477" y="333"/>
                  </a:cubicBezTo>
                  <a:cubicBezTo>
                    <a:pt x="476" y="332"/>
                    <a:pt x="475" y="332"/>
                    <a:pt x="473" y="331"/>
                  </a:cubicBezTo>
                  <a:cubicBezTo>
                    <a:pt x="473" y="330"/>
                    <a:pt x="472" y="329"/>
                    <a:pt x="472" y="329"/>
                  </a:cubicBezTo>
                  <a:cubicBezTo>
                    <a:pt x="472" y="328"/>
                    <a:pt x="472" y="328"/>
                    <a:pt x="472" y="327"/>
                  </a:cubicBezTo>
                  <a:cubicBezTo>
                    <a:pt x="472" y="327"/>
                    <a:pt x="472" y="326"/>
                    <a:pt x="472" y="326"/>
                  </a:cubicBezTo>
                  <a:close/>
                  <a:moveTo>
                    <a:pt x="472" y="347"/>
                  </a:moveTo>
                  <a:cubicBezTo>
                    <a:pt x="473" y="346"/>
                    <a:pt x="473" y="345"/>
                    <a:pt x="473" y="344"/>
                  </a:cubicBezTo>
                  <a:cubicBezTo>
                    <a:pt x="475" y="346"/>
                    <a:pt x="476" y="348"/>
                    <a:pt x="477" y="350"/>
                  </a:cubicBezTo>
                  <a:cubicBezTo>
                    <a:pt x="476" y="353"/>
                    <a:pt x="475" y="356"/>
                    <a:pt x="475" y="359"/>
                  </a:cubicBezTo>
                  <a:cubicBezTo>
                    <a:pt x="474" y="358"/>
                    <a:pt x="473" y="357"/>
                    <a:pt x="472" y="357"/>
                  </a:cubicBezTo>
                  <a:cubicBezTo>
                    <a:pt x="471" y="355"/>
                    <a:pt x="471" y="354"/>
                    <a:pt x="471" y="353"/>
                  </a:cubicBezTo>
                  <a:cubicBezTo>
                    <a:pt x="471" y="351"/>
                    <a:pt x="471" y="349"/>
                    <a:pt x="472" y="347"/>
                  </a:cubicBezTo>
                  <a:close/>
                  <a:moveTo>
                    <a:pt x="482" y="317"/>
                  </a:moveTo>
                  <a:cubicBezTo>
                    <a:pt x="480" y="317"/>
                    <a:pt x="479" y="316"/>
                    <a:pt x="478" y="315"/>
                  </a:cubicBezTo>
                  <a:cubicBezTo>
                    <a:pt x="478" y="315"/>
                    <a:pt x="478" y="315"/>
                    <a:pt x="478" y="315"/>
                  </a:cubicBezTo>
                  <a:cubicBezTo>
                    <a:pt x="479" y="314"/>
                    <a:pt x="480" y="313"/>
                    <a:pt x="481" y="313"/>
                  </a:cubicBezTo>
                  <a:cubicBezTo>
                    <a:pt x="481" y="314"/>
                    <a:pt x="482" y="315"/>
                    <a:pt x="482" y="317"/>
                  </a:cubicBezTo>
                  <a:cubicBezTo>
                    <a:pt x="482" y="317"/>
                    <a:pt x="482" y="317"/>
                    <a:pt x="482" y="317"/>
                  </a:cubicBezTo>
                  <a:close/>
                  <a:moveTo>
                    <a:pt x="484" y="310"/>
                  </a:moveTo>
                  <a:cubicBezTo>
                    <a:pt x="484" y="310"/>
                    <a:pt x="483" y="310"/>
                    <a:pt x="483" y="310"/>
                  </a:cubicBezTo>
                  <a:cubicBezTo>
                    <a:pt x="483" y="310"/>
                    <a:pt x="482" y="309"/>
                    <a:pt x="482" y="309"/>
                  </a:cubicBezTo>
                  <a:cubicBezTo>
                    <a:pt x="482" y="309"/>
                    <a:pt x="482" y="308"/>
                    <a:pt x="482" y="307"/>
                  </a:cubicBezTo>
                  <a:cubicBezTo>
                    <a:pt x="482" y="307"/>
                    <a:pt x="482" y="308"/>
                    <a:pt x="482" y="308"/>
                  </a:cubicBezTo>
                  <a:cubicBezTo>
                    <a:pt x="482" y="308"/>
                    <a:pt x="482" y="308"/>
                    <a:pt x="482" y="308"/>
                  </a:cubicBezTo>
                  <a:cubicBezTo>
                    <a:pt x="482" y="308"/>
                    <a:pt x="482" y="308"/>
                    <a:pt x="482" y="308"/>
                  </a:cubicBezTo>
                  <a:cubicBezTo>
                    <a:pt x="483" y="309"/>
                    <a:pt x="484" y="309"/>
                    <a:pt x="484" y="310"/>
                  </a:cubicBezTo>
                  <a:close/>
                  <a:moveTo>
                    <a:pt x="479" y="319"/>
                  </a:moveTo>
                  <a:cubicBezTo>
                    <a:pt x="478" y="318"/>
                    <a:pt x="477" y="318"/>
                    <a:pt x="476" y="318"/>
                  </a:cubicBezTo>
                  <a:cubicBezTo>
                    <a:pt x="476" y="318"/>
                    <a:pt x="476" y="318"/>
                    <a:pt x="476" y="317"/>
                  </a:cubicBezTo>
                  <a:cubicBezTo>
                    <a:pt x="477" y="318"/>
                    <a:pt x="478" y="318"/>
                    <a:pt x="479" y="319"/>
                  </a:cubicBezTo>
                  <a:close/>
                  <a:moveTo>
                    <a:pt x="485" y="323"/>
                  </a:moveTo>
                  <a:cubicBezTo>
                    <a:pt x="484" y="323"/>
                    <a:pt x="484" y="323"/>
                    <a:pt x="484" y="323"/>
                  </a:cubicBezTo>
                  <a:cubicBezTo>
                    <a:pt x="481" y="322"/>
                    <a:pt x="479" y="321"/>
                    <a:pt x="479" y="321"/>
                  </a:cubicBezTo>
                  <a:cubicBezTo>
                    <a:pt x="480" y="322"/>
                    <a:pt x="481" y="323"/>
                    <a:pt x="482" y="324"/>
                  </a:cubicBezTo>
                  <a:cubicBezTo>
                    <a:pt x="479" y="324"/>
                    <a:pt x="476" y="323"/>
                    <a:pt x="474" y="323"/>
                  </a:cubicBezTo>
                  <a:cubicBezTo>
                    <a:pt x="474" y="323"/>
                    <a:pt x="473" y="323"/>
                    <a:pt x="473" y="323"/>
                  </a:cubicBezTo>
                  <a:cubicBezTo>
                    <a:pt x="474" y="322"/>
                    <a:pt x="474" y="321"/>
                    <a:pt x="474" y="321"/>
                  </a:cubicBezTo>
                  <a:cubicBezTo>
                    <a:pt x="478" y="321"/>
                    <a:pt x="481" y="322"/>
                    <a:pt x="485" y="323"/>
                  </a:cubicBezTo>
                  <a:close/>
                  <a:moveTo>
                    <a:pt x="479" y="326"/>
                  </a:moveTo>
                  <a:cubicBezTo>
                    <a:pt x="479" y="326"/>
                    <a:pt x="479" y="326"/>
                    <a:pt x="479" y="326"/>
                  </a:cubicBezTo>
                  <a:cubicBezTo>
                    <a:pt x="479" y="326"/>
                    <a:pt x="479" y="326"/>
                    <a:pt x="479" y="326"/>
                  </a:cubicBezTo>
                  <a:cubicBezTo>
                    <a:pt x="479" y="326"/>
                    <a:pt x="479" y="326"/>
                    <a:pt x="479" y="326"/>
                  </a:cubicBezTo>
                  <a:close/>
                  <a:moveTo>
                    <a:pt x="485" y="335"/>
                  </a:moveTo>
                  <a:cubicBezTo>
                    <a:pt x="485" y="335"/>
                    <a:pt x="486" y="336"/>
                    <a:pt x="486" y="336"/>
                  </a:cubicBezTo>
                  <a:cubicBezTo>
                    <a:pt x="486" y="336"/>
                    <a:pt x="486" y="336"/>
                    <a:pt x="485" y="336"/>
                  </a:cubicBezTo>
                  <a:cubicBezTo>
                    <a:pt x="485" y="336"/>
                    <a:pt x="485" y="335"/>
                    <a:pt x="485" y="335"/>
                  </a:cubicBezTo>
                  <a:close/>
                  <a:moveTo>
                    <a:pt x="474" y="341"/>
                  </a:moveTo>
                  <a:cubicBezTo>
                    <a:pt x="474" y="341"/>
                    <a:pt x="474" y="341"/>
                    <a:pt x="475" y="341"/>
                  </a:cubicBezTo>
                  <a:cubicBezTo>
                    <a:pt x="475" y="342"/>
                    <a:pt x="476" y="342"/>
                    <a:pt x="477" y="343"/>
                  </a:cubicBezTo>
                  <a:cubicBezTo>
                    <a:pt x="477" y="343"/>
                    <a:pt x="477" y="344"/>
                    <a:pt x="477" y="344"/>
                  </a:cubicBezTo>
                  <a:cubicBezTo>
                    <a:pt x="476" y="343"/>
                    <a:pt x="475" y="342"/>
                    <a:pt x="474" y="341"/>
                  </a:cubicBezTo>
                  <a:close/>
                  <a:moveTo>
                    <a:pt x="480" y="339"/>
                  </a:moveTo>
                  <a:cubicBezTo>
                    <a:pt x="480" y="339"/>
                    <a:pt x="480" y="339"/>
                    <a:pt x="480" y="339"/>
                  </a:cubicBezTo>
                  <a:cubicBezTo>
                    <a:pt x="480" y="339"/>
                    <a:pt x="481" y="339"/>
                    <a:pt x="481" y="339"/>
                  </a:cubicBezTo>
                  <a:cubicBezTo>
                    <a:pt x="481" y="339"/>
                    <a:pt x="481" y="339"/>
                    <a:pt x="481" y="340"/>
                  </a:cubicBezTo>
                  <a:cubicBezTo>
                    <a:pt x="481" y="340"/>
                    <a:pt x="481" y="340"/>
                    <a:pt x="481" y="341"/>
                  </a:cubicBezTo>
                  <a:cubicBezTo>
                    <a:pt x="481" y="340"/>
                    <a:pt x="480" y="340"/>
                    <a:pt x="480" y="340"/>
                  </a:cubicBezTo>
                  <a:cubicBezTo>
                    <a:pt x="480" y="340"/>
                    <a:pt x="480" y="339"/>
                    <a:pt x="480" y="339"/>
                  </a:cubicBezTo>
                  <a:close/>
                  <a:moveTo>
                    <a:pt x="480" y="337"/>
                  </a:moveTo>
                  <a:cubicBezTo>
                    <a:pt x="480" y="337"/>
                    <a:pt x="480" y="337"/>
                    <a:pt x="480" y="336"/>
                  </a:cubicBezTo>
                  <a:cubicBezTo>
                    <a:pt x="481" y="337"/>
                    <a:pt x="481" y="337"/>
                    <a:pt x="481" y="337"/>
                  </a:cubicBezTo>
                  <a:cubicBezTo>
                    <a:pt x="481" y="337"/>
                    <a:pt x="481" y="337"/>
                    <a:pt x="481" y="337"/>
                  </a:cubicBezTo>
                  <a:cubicBezTo>
                    <a:pt x="480" y="337"/>
                    <a:pt x="480" y="337"/>
                    <a:pt x="480" y="337"/>
                  </a:cubicBezTo>
                  <a:close/>
                  <a:moveTo>
                    <a:pt x="479" y="331"/>
                  </a:moveTo>
                  <a:cubicBezTo>
                    <a:pt x="479" y="330"/>
                    <a:pt x="478" y="329"/>
                    <a:pt x="477" y="328"/>
                  </a:cubicBezTo>
                  <a:cubicBezTo>
                    <a:pt x="478" y="329"/>
                    <a:pt x="479" y="329"/>
                    <a:pt x="479" y="329"/>
                  </a:cubicBezTo>
                  <a:cubicBezTo>
                    <a:pt x="479" y="330"/>
                    <a:pt x="480" y="330"/>
                    <a:pt x="480" y="331"/>
                  </a:cubicBezTo>
                  <a:cubicBezTo>
                    <a:pt x="479" y="331"/>
                    <a:pt x="479" y="331"/>
                    <a:pt x="479" y="331"/>
                  </a:cubicBezTo>
                  <a:close/>
                  <a:moveTo>
                    <a:pt x="485" y="328"/>
                  </a:moveTo>
                  <a:cubicBezTo>
                    <a:pt x="486" y="330"/>
                    <a:pt x="486" y="331"/>
                    <a:pt x="487" y="333"/>
                  </a:cubicBezTo>
                  <a:cubicBezTo>
                    <a:pt x="486" y="332"/>
                    <a:pt x="486" y="331"/>
                    <a:pt x="485" y="331"/>
                  </a:cubicBezTo>
                  <a:cubicBezTo>
                    <a:pt x="485" y="330"/>
                    <a:pt x="485" y="329"/>
                    <a:pt x="485" y="328"/>
                  </a:cubicBezTo>
                  <a:close/>
                  <a:moveTo>
                    <a:pt x="488" y="340"/>
                  </a:moveTo>
                  <a:cubicBezTo>
                    <a:pt x="488" y="340"/>
                    <a:pt x="487" y="340"/>
                    <a:pt x="487" y="340"/>
                  </a:cubicBezTo>
                  <a:cubicBezTo>
                    <a:pt x="487" y="341"/>
                    <a:pt x="487" y="341"/>
                    <a:pt x="486" y="341"/>
                  </a:cubicBezTo>
                  <a:cubicBezTo>
                    <a:pt x="486" y="340"/>
                    <a:pt x="486" y="339"/>
                    <a:pt x="486" y="339"/>
                  </a:cubicBezTo>
                  <a:cubicBezTo>
                    <a:pt x="487" y="339"/>
                    <a:pt x="488" y="339"/>
                    <a:pt x="488" y="338"/>
                  </a:cubicBezTo>
                  <a:cubicBezTo>
                    <a:pt x="488" y="339"/>
                    <a:pt x="489" y="339"/>
                    <a:pt x="489" y="340"/>
                  </a:cubicBezTo>
                  <a:cubicBezTo>
                    <a:pt x="488" y="339"/>
                    <a:pt x="488" y="339"/>
                    <a:pt x="488" y="339"/>
                  </a:cubicBezTo>
                  <a:cubicBezTo>
                    <a:pt x="488" y="340"/>
                    <a:pt x="488" y="340"/>
                    <a:pt x="488" y="340"/>
                  </a:cubicBezTo>
                  <a:cubicBezTo>
                    <a:pt x="488" y="340"/>
                    <a:pt x="488" y="340"/>
                    <a:pt x="488" y="340"/>
                  </a:cubicBezTo>
                  <a:close/>
                  <a:moveTo>
                    <a:pt x="483" y="345"/>
                  </a:moveTo>
                  <a:cubicBezTo>
                    <a:pt x="483" y="345"/>
                    <a:pt x="483" y="345"/>
                    <a:pt x="483" y="345"/>
                  </a:cubicBezTo>
                  <a:cubicBezTo>
                    <a:pt x="483" y="345"/>
                    <a:pt x="483" y="345"/>
                    <a:pt x="483" y="345"/>
                  </a:cubicBezTo>
                  <a:cubicBezTo>
                    <a:pt x="483" y="345"/>
                    <a:pt x="483" y="345"/>
                    <a:pt x="483" y="345"/>
                  </a:cubicBezTo>
                  <a:close/>
                  <a:moveTo>
                    <a:pt x="473" y="364"/>
                  </a:moveTo>
                  <a:cubicBezTo>
                    <a:pt x="473" y="363"/>
                    <a:pt x="473" y="362"/>
                    <a:pt x="472" y="360"/>
                  </a:cubicBezTo>
                  <a:cubicBezTo>
                    <a:pt x="473" y="361"/>
                    <a:pt x="473" y="361"/>
                    <a:pt x="474" y="362"/>
                  </a:cubicBezTo>
                  <a:cubicBezTo>
                    <a:pt x="474" y="362"/>
                    <a:pt x="474" y="363"/>
                    <a:pt x="473" y="364"/>
                  </a:cubicBezTo>
                  <a:close/>
                  <a:moveTo>
                    <a:pt x="472" y="339"/>
                  </a:moveTo>
                  <a:cubicBezTo>
                    <a:pt x="472" y="339"/>
                    <a:pt x="472" y="339"/>
                    <a:pt x="472" y="339"/>
                  </a:cubicBezTo>
                  <a:cubicBezTo>
                    <a:pt x="472" y="339"/>
                    <a:pt x="472" y="339"/>
                    <a:pt x="472" y="339"/>
                  </a:cubicBezTo>
                  <a:cubicBezTo>
                    <a:pt x="472" y="339"/>
                    <a:pt x="472" y="339"/>
                    <a:pt x="472" y="339"/>
                  </a:cubicBezTo>
                  <a:close/>
                  <a:moveTo>
                    <a:pt x="471" y="333"/>
                  </a:moveTo>
                  <a:cubicBezTo>
                    <a:pt x="471" y="333"/>
                    <a:pt x="471" y="333"/>
                    <a:pt x="471" y="333"/>
                  </a:cubicBezTo>
                  <a:cubicBezTo>
                    <a:pt x="471" y="333"/>
                    <a:pt x="471" y="333"/>
                    <a:pt x="471" y="333"/>
                  </a:cubicBezTo>
                  <a:cubicBezTo>
                    <a:pt x="471" y="333"/>
                    <a:pt x="471" y="333"/>
                    <a:pt x="471" y="333"/>
                  </a:cubicBezTo>
                  <a:close/>
                  <a:moveTo>
                    <a:pt x="474" y="334"/>
                  </a:moveTo>
                  <a:cubicBezTo>
                    <a:pt x="475" y="335"/>
                    <a:pt x="477" y="335"/>
                    <a:pt x="478" y="336"/>
                  </a:cubicBezTo>
                  <a:cubicBezTo>
                    <a:pt x="478" y="336"/>
                    <a:pt x="478" y="336"/>
                    <a:pt x="478" y="337"/>
                  </a:cubicBezTo>
                  <a:cubicBezTo>
                    <a:pt x="477" y="337"/>
                    <a:pt x="477" y="337"/>
                    <a:pt x="476" y="336"/>
                  </a:cubicBezTo>
                  <a:cubicBezTo>
                    <a:pt x="475" y="335"/>
                    <a:pt x="475" y="335"/>
                    <a:pt x="475" y="335"/>
                  </a:cubicBezTo>
                  <a:cubicBezTo>
                    <a:pt x="475" y="336"/>
                    <a:pt x="475" y="336"/>
                    <a:pt x="475" y="336"/>
                  </a:cubicBezTo>
                  <a:cubicBezTo>
                    <a:pt x="475" y="336"/>
                    <a:pt x="475" y="336"/>
                    <a:pt x="475" y="336"/>
                  </a:cubicBezTo>
                  <a:cubicBezTo>
                    <a:pt x="474" y="335"/>
                    <a:pt x="474" y="335"/>
                    <a:pt x="474" y="334"/>
                  </a:cubicBezTo>
                  <a:close/>
                  <a:moveTo>
                    <a:pt x="466" y="321"/>
                  </a:moveTo>
                  <a:cubicBezTo>
                    <a:pt x="467" y="321"/>
                    <a:pt x="468" y="321"/>
                    <a:pt x="469" y="321"/>
                  </a:cubicBezTo>
                  <a:cubicBezTo>
                    <a:pt x="469" y="321"/>
                    <a:pt x="469" y="322"/>
                    <a:pt x="470" y="322"/>
                  </a:cubicBezTo>
                  <a:cubicBezTo>
                    <a:pt x="468" y="322"/>
                    <a:pt x="467" y="321"/>
                    <a:pt x="466" y="321"/>
                  </a:cubicBezTo>
                  <a:close/>
                  <a:moveTo>
                    <a:pt x="473" y="316"/>
                  </a:moveTo>
                  <a:cubicBezTo>
                    <a:pt x="473" y="316"/>
                    <a:pt x="473" y="316"/>
                    <a:pt x="474" y="316"/>
                  </a:cubicBezTo>
                  <a:cubicBezTo>
                    <a:pt x="474" y="317"/>
                    <a:pt x="473" y="317"/>
                    <a:pt x="473" y="317"/>
                  </a:cubicBezTo>
                  <a:cubicBezTo>
                    <a:pt x="473" y="317"/>
                    <a:pt x="473" y="316"/>
                    <a:pt x="473" y="316"/>
                  </a:cubicBezTo>
                  <a:close/>
                  <a:moveTo>
                    <a:pt x="472" y="313"/>
                  </a:moveTo>
                  <a:cubicBezTo>
                    <a:pt x="472" y="310"/>
                    <a:pt x="471" y="306"/>
                    <a:pt x="470" y="301"/>
                  </a:cubicBezTo>
                  <a:cubicBezTo>
                    <a:pt x="474" y="304"/>
                    <a:pt x="477" y="307"/>
                    <a:pt x="480" y="311"/>
                  </a:cubicBezTo>
                  <a:cubicBezTo>
                    <a:pt x="479" y="311"/>
                    <a:pt x="478" y="312"/>
                    <a:pt x="476" y="313"/>
                  </a:cubicBezTo>
                  <a:cubicBezTo>
                    <a:pt x="476" y="313"/>
                    <a:pt x="476" y="314"/>
                    <a:pt x="475" y="314"/>
                  </a:cubicBezTo>
                  <a:cubicBezTo>
                    <a:pt x="474" y="314"/>
                    <a:pt x="473" y="313"/>
                    <a:pt x="472" y="313"/>
                  </a:cubicBezTo>
                  <a:close/>
                  <a:moveTo>
                    <a:pt x="472" y="300"/>
                  </a:moveTo>
                  <a:cubicBezTo>
                    <a:pt x="473" y="300"/>
                    <a:pt x="474" y="299"/>
                    <a:pt x="475" y="299"/>
                  </a:cubicBezTo>
                  <a:cubicBezTo>
                    <a:pt x="476" y="298"/>
                    <a:pt x="476" y="297"/>
                    <a:pt x="477" y="296"/>
                  </a:cubicBezTo>
                  <a:cubicBezTo>
                    <a:pt x="478" y="298"/>
                    <a:pt x="478" y="300"/>
                    <a:pt x="479" y="302"/>
                  </a:cubicBezTo>
                  <a:cubicBezTo>
                    <a:pt x="478" y="302"/>
                    <a:pt x="478" y="302"/>
                    <a:pt x="478" y="302"/>
                  </a:cubicBezTo>
                  <a:cubicBezTo>
                    <a:pt x="478" y="303"/>
                    <a:pt x="478" y="304"/>
                    <a:pt x="479" y="306"/>
                  </a:cubicBezTo>
                  <a:cubicBezTo>
                    <a:pt x="477" y="304"/>
                    <a:pt x="474" y="302"/>
                    <a:pt x="472" y="300"/>
                  </a:cubicBezTo>
                  <a:close/>
                  <a:moveTo>
                    <a:pt x="480" y="296"/>
                  </a:moveTo>
                  <a:cubicBezTo>
                    <a:pt x="482" y="298"/>
                    <a:pt x="484" y="300"/>
                    <a:pt x="487" y="302"/>
                  </a:cubicBezTo>
                  <a:cubicBezTo>
                    <a:pt x="487" y="302"/>
                    <a:pt x="487" y="303"/>
                    <a:pt x="487" y="304"/>
                  </a:cubicBezTo>
                  <a:cubicBezTo>
                    <a:pt x="487" y="305"/>
                    <a:pt x="487" y="307"/>
                    <a:pt x="487" y="308"/>
                  </a:cubicBezTo>
                  <a:cubicBezTo>
                    <a:pt x="487" y="309"/>
                    <a:pt x="487" y="309"/>
                    <a:pt x="487" y="309"/>
                  </a:cubicBezTo>
                  <a:cubicBezTo>
                    <a:pt x="486" y="308"/>
                    <a:pt x="485" y="307"/>
                    <a:pt x="484" y="306"/>
                  </a:cubicBezTo>
                  <a:cubicBezTo>
                    <a:pt x="482" y="303"/>
                    <a:pt x="480" y="300"/>
                    <a:pt x="480" y="296"/>
                  </a:cubicBezTo>
                  <a:close/>
                  <a:moveTo>
                    <a:pt x="499" y="289"/>
                  </a:moveTo>
                  <a:cubicBezTo>
                    <a:pt x="499" y="289"/>
                    <a:pt x="499" y="289"/>
                    <a:pt x="499" y="289"/>
                  </a:cubicBezTo>
                  <a:cubicBezTo>
                    <a:pt x="499" y="294"/>
                    <a:pt x="498" y="298"/>
                    <a:pt x="496" y="302"/>
                  </a:cubicBezTo>
                  <a:cubicBezTo>
                    <a:pt x="495" y="302"/>
                    <a:pt x="495" y="303"/>
                    <a:pt x="495" y="303"/>
                  </a:cubicBezTo>
                  <a:cubicBezTo>
                    <a:pt x="495" y="298"/>
                    <a:pt x="496" y="293"/>
                    <a:pt x="497" y="288"/>
                  </a:cubicBezTo>
                  <a:cubicBezTo>
                    <a:pt x="498" y="288"/>
                    <a:pt x="498" y="289"/>
                    <a:pt x="499" y="289"/>
                  </a:cubicBezTo>
                  <a:close/>
                  <a:moveTo>
                    <a:pt x="502" y="294"/>
                  </a:moveTo>
                  <a:cubicBezTo>
                    <a:pt x="502" y="295"/>
                    <a:pt x="501" y="296"/>
                    <a:pt x="500" y="296"/>
                  </a:cubicBezTo>
                  <a:cubicBezTo>
                    <a:pt x="501" y="295"/>
                    <a:pt x="501" y="294"/>
                    <a:pt x="501" y="292"/>
                  </a:cubicBezTo>
                  <a:cubicBezTo>
                    <a:pt x="501" y="293"/>
                    <a:pt x="502" y="293"/>
                    <a:pt x="502" y="294"/>
                  </a:cubicBezTo>
                  <a:close/>
                  <a:moveTo>
                    <a:pt x="507" y="289"/>
                  </a:moveTo>
                  <a:cubicBezTo>
                    <a:pt x="509" y="286"/>
                    <a:pt x="511" y="282"/>
                    <a:pt x="513" y="279"/>
                  </a:cubicBezTo>
                  <a:cubicBezTo>
                    <a:pt x="515" y="280"/>
                    <a:pt x="516" y="281"/>
                    <a:pt x="517" y="282"/>
                  </a:cubicBezTo>
                  <a:cubicBezTo>
                    <a:pt x="513" y="284"/>
                    <a:pt x="510" y="287"/>
                    <a:pt x="507" y="289"/>
                  </a:cubicBezTo>
                  <a:close/>
                  <a:moveTo>
                    <a:pt x="487" y="289"/>
                  </a:moveTo>
                  <a:cubicBezTo>
                    <a:pt x="487" y="290"/>
                    <a:pt x="487" y="290"/>
                    <a:pt x="487" y="290"/>
                  </a:cubicBezTo>
                  <a:cubicBezTo>
                    <a:pt x="487" y="290"/>
                    <a:pt x="487" y="290"/>
                    <a:pt x="487" y="290"/>
                  </a:cubicBezTo>
                  <a:cubicBezTo>
                    <a:pt x="487" y="291"/>
                    <a:pt x="487" y="291"/>
                    <a:pt x="487" y="291"/>
                  </a:cubicBezTo>
                  <a:cubicBezTo>
                    <a:pt x="487" y="293"/>
                    <a:pt x="488" y="295"/>
                    <a:pt x="488" y="297"/>
                  </a:cubicBezTo>
                  <a:cubicBezTo>
                    <a:pt x="488" y="297"/>
                    <a:pt x="488" y="297"/>
                    <a:pt x="488" y="298"/>
                  </a:cubicBezTo>
                  <a:cubicBezTo>
                    <a:pt x="487" y="294"/>
                    <a:pt x="487" y="292"/>
                    <a:pt x="487" y="290"/>
                  </a:cubicBezTo>
                  <a:cubicBezTo>
                    <a:pt x="487" y="290"/>
                    <a:pt x="487" y="289"/>
                    <a:pt x="487" y="289"/>
                  </a:cubicBezTo>
                  <a:close/>
                  <a:moveTo>
                    <a:pt x="496" y="283"/>
                  </a:moveTo>
                  <a:cubicBezTo>
                    <a:pt x="496" y="282"/>
                    <a:pt x="497" y="282"/>
                    <a:pt x="497" y="282"/>
                  </a:cubicBezTo>
                  <a:cubicBezTo>
                    <a:pt x="497" y="282"/>
                    <a:pt x="497" y="283"/>
                    <a:pt x="497" y="283"/>
                  </a:cubicBezTo>
                  <a:cubicBezTo>
                    <a:pt x="496" y="283"/>
                    <a:pt x="496" y="283"/>
                    <a:pt x="496" y="283"/>
                  </a:cubicBezTo>
                  <a:close/>
                  <a:moveTo>
                    <a:pt x="502" y="290"/>
                  </a:moveTo>
                  <a:cubicBezTo>
                    <a:pt x="503" y="285"/>
                    <a:pt x="505" y="280"/>
                    <a:pt x="509" y="275"/>
                  </a:cubicBezTo>
                  <a:cubicBezTo>
                    <a:pt x="510" y="276"/>
                    <a:pt x="511" y="276"/>
                    <a:pt x="511" y="277"/>
                  </a:cubicBezTo>
                  <a:cubicBezTo>
                    <a:pt x="508" y="282"/>
                    <a:pt x="505" y="286"/>
                    <a:pt x="504" y="292"/>
                  </a:cubicBezTo>
                  <a:cubicBezTo>
                    <a:pt x="503" y="291"/>
                    <a:pt x="503" y="291"/>
                    <a:pt x="502" y="290"/>
                  </a:cubicBezTo>
                  <a:close/>
                  <a:moveTo>
                    <a:pt x="511" y="273"/>
                  </a:moveTo>
                  <a:cubicBezTo>
                    <a:pt x="512" y="273"/>
                    <a:pt x="513" y="272"/>
                    <a:pt x="514" y="271"/>
                  </a:cubicBezTo>
                  <a:cubicBezTo>
                    <a:pt x="515" y="272"/>
                    <a:pt x="515" y="272"/>
                    <a:pt x="515" y="272"/>
                  </a:cubicBezTo>
                  <a:cubicBezTo>
                    <a:pt x="515" y="272"/>
                    <a:pt x="516" y="271"/>
                    <a:pt x="517" y="271"/>
                  </a:cubicBezTo>
                  <a:cubicBezTo>
                    <a:pt x="516" y="272"/>
                    <a:pt x="514" y="274"/>
                    <a:pt x="513" y="275"/>
                  </a:cubicBezTo>
                  <a:cubicBezTo>
                    <a:pt x="512" y="275"/>
                    <a:pt x="512" y="274"/>
                    <a:pt x="511" y="273"/>
                  </a:cubicBezTo>
                  <a:close/>
                  <a:moveTo>
                    <a:pt x="520" y="266"/>
                  </a:moveTo>
                  <a:cubicBezTo>
                    <a:pt x="521" y="265"/>
                    <a:pt x="523" y="264"/>
                    <a:pt x="525" y="263"/>
                  </a:cubicBezTo>
                  <a:cubicBezTo>
                    <a:pt x="526" y="263"/>
                    <a:pt x="526" y="263"/>
                    <a:pt x="526" y="263"/>
                  </a:cubicBezTo>
                  <a:cubicBezTo>
                    <a:pt x="524" y="264"/>
                    <a:pt x="522" y="265"/>
                    <a:pt x="520" y="266"/>
                  </a:cubicBezTo>
                  <a:close/>
                  <a:moveTo>
                    <a:pt x="528" y="261"/>
                  </a:moveTo>
                  <a:cubicBezTo>
                    <a:pt x="530" y="260"/>
                    <a:pt x="532" y="259"/>
                    <a:pt x="534" y="258"/>
                  </a:cubicBezTo>
                  <a:cubicBezTo>
                    <a:pt x="532" y="259"/>
                    <a:pt x="530" y="260"/>
                    <a:pt x="528" y="262"/>
                  </a:cubicBezTo>
                  <a:cubicBezTo>
                    <a:pt x="528" y="261"/>
                    <a:pt x="528" y="261"/>
                    <a:pt x="528" y="261"/>
                  </a:cubicBezTo>
                  <a:close/>
                  <a:moveTo>
                    <a:pt x="538" y="262"/>
                  </a:moveTo>
                  <a:cubicBezTo>
                    <a:pt x="540" y="264"/>
                    <a:pt x="541" y="265"/>
                    <a:pt x="542" y="267"/>
                  </a:cubicBezTo>
                  <a:cubicBezTo>
                    <a:pt x="541" y="268"/>
                    <a:pt x="539" y="269"/>
                    <a:pt x="538" y="270"/>
                  </a:cubicBezTo>
                  <a:cubicBezTo>
                    <a:pt x="536" y="267"/>
                    <a:pt x="533" y="265"/>
                    <a:pt x="531" y="264"/>
                  </a:cubicBezTo>
                  <a:cubicBezTo>
                    <a:pt x="533" y="263"/>
                    <a:pt x="535" y="262"/>
                    <a:pt x="537" y="261"/>
                  </a:cubicBezTo>
                  <a:cubicBezTo>
                    <a:pt x="537" y="262"/>
                    <a:pt x="537" y="262"/>
                    <a:pt x="537" y="262"/>
                  </a:cubicBezTo>
                  <a:cubicBezTo>
                    <a:pt x="537" y="262"/>
                    <a:pt x="538" y="262"/>
                    <a:pt x="538" y="262"/>
                  </a:cubicBezTo>
                  <a:close/>
                  <a:moveTo>
                    <a:pt x="535" y="271"/>
                  </a:moveTo>
                  <a:cubicBezTo>
                    <a:pt x="529" y="274"/>
                    <a:pt x="524" y="277"/>
                    <a:pt x="519" y="281"/>
                  </a:cubicBezTo>
                  <a:cubicBezTo>
                    <a:pt x="518" y="279"/>
                    <a:pt x="516" y="278"/>
                    <a:pt x="515" y="277"/>
                  </a:cubicBezTo>
                  <a:cubicBezTo>
                    <a:pt x="516" y="275"/>
                    <a:pt x="518" y="273"/>
                    <a:pt x="520" y="272"/>
                  </a:cubicBezTo>
                  <a:cubicBezTo>
                    <a:pt x="522" y="269"/>
                    <a:pt x="525" y="267"/>
                    <a:pt x="528" y="265"/>
                  </a:cubicBezTo>
                  <a:cubicBezTo>
                    <a:pt x="531" y="267"/>
                    <a:pt x="533" y="269"/>
                    <a:pt x="535" y="271"/>
                  </a:cubicBezTo>
                  <a:close/>
                  <a:moveTo>
                    <a:pt x="486" y="312"/>
                  </a:moveTo>
                  <a:cubicBezTo>
                    <a:pt x="486" y="312"/>
                    <a:pt x="486" y="313"/>
                    <a:pt x="486" y="313"/>
                  </a:cubicBezTo>
                  <a:cubicBezTo>
                    <a:pt x="485" y="312"/>
                    <a:pt x="485" y="312"/>
                    <a:pt x="485" y="312"/>
                  </a:cubicBezTo>
                  <a:cubicBezTo>
                    <a:pt x="485" y="312"/>
                    <a:pt x="486" y="312"/>
                    <a:pt x="486" y="312"/>
                  </a:cubicBezTo>
                  <a:close/>
                  <a:moveTo>
                    <a:pt x="480" y="362"/>
                  </a:moveTo>
                  <a:cubicBezTo>
                    <a:pt x="480" y="362"/>
                    <a:pt x="480" y="362"/>
                    <a:pt x="479" y="362"/>
                  </a:cubicBezTo>
                  <a:cubicBezTo>
                    <a:pt x="480" y="362"/>
                    <a:pt x="480" y="361"/>
                    <a:pt x="480" y="361"/>
                  </a:cubicBezTo>
                  <a:cubicBezTo>
                    <a:pt x="480" y="362"/>
                    <a:pt x="480" y="362"/>
                    <a:pt x="480" y="362"/>
                  </a:cubicBezTo>
                  <a:close/>
                  <a:moveTo>
                    <a:pt x="476" y="366"/>
                  </a:moveTo>
                  <a:cubicBezTo>
                    <a:pt x="476" y="367"/>
                    <a:pt x="475" y="367"/>
                    <a:pt x="475" y="368"/>
                  </a:cubicBezTo>
                  <a:cubicBezTo>
                    <a:pt x="475" y="368"/>
                    <a:pt x="475" y="368"/>
                    <a:pt x="475" y="368"/>
                  </a:cubicBezTo>
                  <a:cubicBezTo>
                    <a:pt x="475" y="368"/>
                    <a:pt x="475" y="367"/>
                    <a:pt x="475" y="367"/>
                  </a:cubicBezTo>
                  <a:cubicBezTo>
                    <a:pt x="475" y="366"/>
                    <a:pt x="476" y="366"/>
                    <a:pt x="476" y="366"/>
                  </a:cubicBezTo>
                  <a:close/>
                  <a:moveTo>
                    <a:pt x="470" y="345"/>
                  </a:moveTo>
                  <a:cubicBezTo>
                    <a:pt x="470" y="343"/>
                    <a:pt x="470" y="342"/>
                    <a:pt x="470" y="340"/>
                  </a:cubicBezTo>
                  <a:cubicBezTo>
                    <a:pt x="470" y="341"/>
                    <a:pt x="471" y="341"/>
                    <a:pt x="471" y="341"/>
                  </a:cubicBezTo>
                  <a:cubicBezTo>
                    <a:pt x="471" y="342"/>
                    <a:pt x="470" y="343"/>
                    <a:pt x="470" y="345"/>
                  </a:cubicBezTo>
                  <a:close/>
                  <a:moveTo>
                    <a:pt x="466" y="318"/>
                  </a:moveTo>
                  <a:cubicBezTo>
                    <a:pt x="466" y="318"/>
                    <a:pt x="466" y="318"/>
                    <a:pt x="466" y="318"/>
                  </a:cubicBezTo>
                  <a:cubicBezTo>
                    <a:pt x="467" y="318"/>
                    <a:pt x="467" y="318"/>
                    <a:pt x="467" y="318"/>
                  </a:cubicBezTo>
                  <a:cubicBezTo>
                    <a:pt x="466" y="318"/>
                    <a:pt x="466" y="318"/>
                    <a:pt x="466" y="318"/>
                  </a:cubicBezTo>
                  <a:close/>
                  <a:moveTo>
                    <a:pt x="462" y="317"/>
                  </a:moveTo>
                  <a:cubicBezTo>
                    <a:pt x="462" y="317"/>
                    <a:pt x="462" y="317"/>
                    <a:pt x="462" y="317"/>
                  </a:cubicBezTo>
                  <a:cubicBezTo>
                    <a:pt x="462" y="317"/>
                    <a:pt x="462" y="317"/>
                    <a:pt x="463" y="317"/>
                  </a:cubicBezTo>
                  <a:cubicBezTo>
                    <a:pt x="463" y="317"/>
                    <a:pt x="463" y="317"/>
                    <a:pt x="463" y="317"/>
                  </a:cubicBezTo>
                  <a:cubicBezTo>
                    <a:pt x="463" y="317"/>
                    <a:pt x="462" y="317"/>
                    <a:pt x="462" y="317"/>
                  </a:cubicBezTo>
                  <a:close/>
                  <a:moveTo>
                    <a:pt x="451" y="313"/>
                  </a:moveTo>
                  <a:cubicBezTo>
                    <a:pt x="448" y="311"/>
                    <a:pt x="446" y="310"/>
                    <a:pt x="443" y="308"/>
                  </a:cubicBezTo>
                  <a:cubicBezTo>
                    <a:pt x="436" y="303"/>
                    <a:pt x="428" y="297"/>
                    <a:pt x="423" y="292"/>
                  </a:cubicBezTo>
                  <a:cubicBezTo>
                    <a:pt x="437" y="299"/>
                    <a:pt x="447" y="303"/>
                    <a:pt x="452" y="303"/>
                  </a:cubicBezTo>
                  <a:cubicBezTo>
                    <a:pt x="453" y="304"/>
                    <a:pt x="454" y="305"/>
                    <a:pt x="455" y="306"/>
                  </a:cubicBezTo>
                  <a:cubicBezTo>
                    <a:pt x="457" y="308"/>
                    <a:pt x="458" y="310"/>
                    <a:pt x="460" y="313"/>
                  </a:cubicBezTo>
                  <a:cubicBezTo>
                    <a:pt x="460" y="313"/>
                    <a:pt x="460" y="313"/>
                    <a:pt x="460" y="313"/>
                  </a:cubicBezTo>
                  <a:cubicBezTo>
                    <a:pt x="460" y="313"/>
                    <a:pt x="460" y="313"/>
                    <a:pt x="460" y="313"/>
                  </a:cubicBezTo>
                  <a:cubicBezTo>
                    <a:pt x="457" y="313"/>
                    <a:pt x="454" y="313"/>
                    <a:pt x="451" y="313"/>
                  </a:cubicBezTo>
                  <a:close/>
                  <a:moveTo>
                    <a:pt x="441" y="293"/>
                  </a:moveTo>
                  <a:cubicBezTo>
                    <a:pt x="435" y="288"/>
                    <a:pt x="429" y="283"/>
                    <a:pt x="424" y="278"/>
                  </a:cubicBezTo>
                  <a:cubicBezTo>
                    <a:pt x="430" y="283"/>
                    <a:pt x="436" y="288"/>
                    <a:pt x="442" y="293"/>
                  </a:cubicBezTo>
                  <a:cubicBezTo>
                    <a:pt x="442" y="293"/>
                    <a:pt x="442" y="293"/>
                    <a:pt x="441" y="293"/>
                  </a:cubicBezTo>
                  <a:close/>
                  <a:moveTo>
                    <a:pt x="444" y="288"/>
                  </a:moveTo>
                  <a:cubicBezTo>
                    <a:pt x="448" y="291"/>
                    <a:pt x="453" y="294"/>
                    <a:pt x="457" y="296"/>
                  </a:cubicBezTo>
                  <a:cubicBezTo>
                    <a:pt x="461" y="299"/>
                    <a:pt x="464" y="300"/>
                    <a:pt x="468" y="300"/>
                  </a:cubicBezTo>
                  <a:cubicBezTo>
                    <a:pt x="469" y="304"/>
                    <a:pt x="470" y="308"/>
                    <a:pt x="472" y="312"/>
                  </a:cubicBezTo>
                  <a:cubicBezTo>
                    <a:pt x="467" y="310"/>
                    <a:pt x="462" y="307"/>
                    <a:pt x="457" y="304"/>
                  </a:cubicBezTo>
                  <a:cubicBezTo>
                    <a:pt x="457" y="304"/>
                    <a:pt x="457" y="303"/>
                    <a:pt x="457" y="303"/>
                  </a:cubicBezTo>
                  <a:cubicBezTo>
                    <a:pt x="453" y="298"/>
                    <a:pt x="449" y="293"/>
                    <a:pt x="444" y="288"/>
                  </a:cubicBezTo>
                  <a:close/>
                  <a:moveTo>
                    <a:pt x="469" y="295"/>
                  </a:moveTo>
                  <a:cubicBezTo>
                    <a:pt x="471" y="295"/>
                    <a:pt x="472" y="295"/>
                    <a:pt x="474" y="295"/>
                  </a:cubicBezTo>
                  <a:cubicBezTo>
                    <a:pt x="474" y="295"/>
                    <a:pt x="475" y="295"/>
                    <a:pt x="475" y="295"/>
                  </a:cubicBezTo>
                  <a:cubicBezTo>
                    <a:pt x="475" y="296"/>
                    <a:pt x="474" y="296"/>
                    <a:pt x="473" y="297"/>
                  </a:cubicBezTo>
                  <a:cubicBezTo>
                    <a:pt x="472" y="297"/>
                    <a:pt x="471" y="298"/>
                    <a:pt x="470" y="298"/>
                  </a:cubicBezTo>
                  <a:cubicBezTo>
                    <a:pt x="470" y="298"/>
                    <a:pt x="470" y="298"/>
                    <a:pt x="470" y="298"/>
                  </a:cubicBezTo>
                  <a:cubicBezTo>
                    <a:pt x="470" y="297"/>
                    <a:pt x="470" y="296"/>
                    <a:pt x="469" y="295"/>
                  </a:cubicBezTo>
                  <a:close/>
                  <a:moveTo>
                    <a:pt x="467" y="295"/>
                  </a:moveTo>
                  <a:cubicBezTo>
                    <a:pt x="467" y="295"/>
                    <a:pt x="466" y="295"/>
                    <a:pt x="466" y="295"/>
                  </a:cubicBezTo>
                  <a:cubicBezTo>
                    <a:pt x="466" y="295"/>
                    <a:pt x="466" y="295"/>
                    <a:pt x="467" y="295"/>
                  </a:cubicBezTo>
                  <a:cubicBezTo>
                    <a:pt x="467" y="295"/>
                    <a:pt x="467" y="295"/>
                    <a:pt x="467" y="295"/>
                  </a:cubicBezTo>
                  <a:close/>
                  <a:moveTo>
                    <a:pt x="483" y="290"/>
                  </a:moveTo>
                  <a:cubicBezTo>
                    <a:pt x="483" y="285"/>
                    <a:pt x="484" y="280"/>
                    <a:pt x="485" y="274"/>
                  </a:cubicBezTo>
                  <a:cubicBezTo>
                    <a:pt x="486" y="274"/>
                    <a:pt x="486" y="275"/>
                    <a:pt x="486" y="275"/>
                  </a:cubicBezTo>
                  <a:cubicBezTo>
                    <a:pt x="488" y="277"/>
                    <a:pt x="490" y="279"/>
                    <a:pt x="491" y="281"/>
                  </a:cubicBezTo>
                  <a:cubicBezTo>
                    <a:pt x="491" y="282"/>
                    <a:pt x="491" y="282"/>
                    <a:pt x="491" y="283"/>
                  </a:cubicBezTo>
                  <a:cubicBezTo>
                    <a:pt x="490" y="284"/>
                    <a:pt x="489" y="284"/>
                    <a:pt x="488" y="285"/>
                  </a:cubicBezTo>
                  <a:cubicBezTo>
                    <a:pt x="488" y="285"/>
                    <a:pt x="487" y="286"/>
                    <a:pt x="486" y="287"/>
                  </a:cubicBezTo>
                  <a:cubicBezTo>
                    <a:pt x="484" y="286"/>
                    <a:pt x="484" y="286"/>
                    <a:pt x="484" y="286"/>
                  </a:cubicBezTo>
                  <a:cubicBezTo>
                    <a:pt x="484" y="287"/>
                    <a:pt x="484" y="288"/>
                    <a:pt x="484" y="288"/>
                  </a:cubicBezTo>
                  <a:cubicBezTo>
                    <a:pt x="484" y="289"/>
                    <a:pt x="483" y="290"/>
                    <a:pt x="483" y="290"/>
                  </a:cubicBezTo>
                  <a:close/>
                  <a:moveTo>
                    <a:pt x="494" y="280"/>
                  </a:moveTo>
                  <a:cubicBezTo>
                    <a:pt x="495" y="276"/>
                    <a:pt x="497" y="272"/>
                    <a:pt x="499" y="267"/>
                  </a:cubicBezTo>
                  <a:cubicBezTo>
                    <a:pt x="502" y="269"/>
                    <a:pt x="504" y="272"/>
                    <a:pt x="507" y="274"/>
                  </a:cubicBezTo>
                  <a:cubicBezTo>
                    <a:pt x="504" y="277"/>
                    <a:pt x="502" y="281"/>
                    <a:pt x="501" y="285"/>
                  </a:cubicBezTo>
                  <a:cubicBezTo>
                    <a:pt x="500" y="283"/>
                    <a:pt x="500" y="281"/>
                    <a:pt x="499" y="279"/>
                  </a:cubicBezTo>
                  <a:cubicBezTo>
                    <a:pt x="499" y="277"/>
                    <a:pt x="499" y="277"/>
                    <a:pt x="499" y="277"/>
                  </a:cubicBezTo>
                  <a:cubicBezTo>
                    <a:pt x="497" y="279"/>
                    <a:pt x="497" y="279"/>
                    <a:pt x="497" y="279"/>
                  </a:cubicBezTo>
                  <a:cubicBezTo>
                    <a:pt x="496" y="279"/>
                    <a:pt x="496" y="280"/>
                    <a:pt x="495" y="281"/>
                  </a:cubicBezTo>
                  <a:cubicBezTo>
                    <a:pt x="494" y="280"/>
                    <a:pt x="494" y="280"/>
                    <a:pt x="494" y="280"/>
                  </a:cubicBezTo>
                  <a:close/>
                  <a:moveTo>
                    <a:pt x="500" y="265"/>
                  </a:moveTo>
                  <a:cubicBezTo>
                    <a:pt x="500" y="263"/>
                    <a:pt x="501" y="262"/>
                    <a:pt x="502" y="260"/>
                  </a:cubicBezTo>
                  <a:cubicBezTo>
                    <a:pt x="503" y="257"/>
                    <a:pt x="505" y="254"/>
                    <a:pt x="507" y="251"/>
                  </a:cubicBezTo>
                  <a:cubicBezTo>
                    <a:pt x="512" y="254"/>
                    <a:pt x="518" y="257"/>
                    <a:pt x="523" y="261"/>
                  </a:cubicBezTo>
                  <a:cubicBezTo>
                    <a:pt x="519" y="263"/>
                    <a:pt x="515" y="266"/>
                    <a:pt x="512" y="269"/>
                  </a:cubicBezTo>
                  <a:cubicBezTo>
                    <a:pt x="511" y="270"/>
                    <a:pt x="510" y="271"/>
                    <a:pt x="509" y="272"/>
                  </a:cubicBezTo>
                  <a:cubicBezTo>
                    <a:pt x="506" y="269"/>
                    <a:pt x="503" y="267"/>
                    <a:pt x="500" y="265"/>
                  </a:cubicBezTo>
                  <a:close/>
                  <a:moveTo>
                    <a:pt x="508" y="248"/>
                  </a:moveTo>
                  <a:cubicBezTo>
                    <a:pt x="510" y="245"/>
                    <a:pt x="512" y="242"/>
                    <a:pt x="514" y="240"/>
                  </a:cubicBezTo>
                  <a:cubicBezTo>
                    <a:pt x="520" y="245"/>
                    <a:pt x="527" y="250"/>
                    <a:pt x="533" y="256"/>
                  </a:cubicBezTo>
                  <a:cubicBezTo>
                    <a:pt x="530" y="257"/>
                    <a:pt x="528" y="258"/>
                    <a:pt x="526" y="260"/>
                  </a:cubicBezTo>
                  <a:cubicBezTo>
                    <a:pt x="520" y="255"/>
                    <a:pt x="514" y="252"/>
                    <a:pt x="508" y="248"/>
                  </a:cubicBezTo>
                  <a:close/>
                  <a:moveTo>
                    <a:pt x="515" y="238"/>
                  </a:moveTo>
                  <a:cubicBezTo>
                    <a:pt x="520" y="231"/>
                    <a:pt x="525" y="226"/>
                    <a:pt x="530" y="222"/>
                  </a:cubicBezTo>
                  <a:cubicBezTo>
                    <a:pt x="541" y="229"/>
                    <a:pt x="553" y="237"/>
                    <a:pt x="562" y="245"/>
                  </a:cubicBezTo>
                  <a:cubicBezTo>
                    <a:pt x="561" y="246"/>
                    <a:pt x="559" y="246"/>
                    <a:pt x="557" y="247"/>
                  </a:cubicBezTo>
                  <a:cubicBezTo>
                    <a:pt x="550" y="249"/>
                    <a:pt x="542" y="252"/>
                    <a:pt x="535" y="255"/>
                  </a:cubicBezTo>
                  <a:cubicBezTo>
                    <a:pt x="529" y="248"/>
                    <a:pt x="522" y="243"/>
                    <a:pt x="515" y="238"/>
                  </a:cubicBezTo>
                  <a:close/>
                  <a:moveTo>
                    <a:pt x="532" y="220"/>
                  </a:moveTo>
                  <a:cubicBezTo>
                    <a:pt x="538" y="216"/>
                    <a:pt x="543" y="213"/>
                    <a:pt x="549" y="212"/>
                  </a:cubicBezTo>
                  <a:cubicBezTo>
                    <a:pt x="560" y="218"/>
                    <a:pt x="571" y="225"/>
                    <a:pt x="579" y="232"/>
                  </a:cubicBezTo>
                  <a:cubicBezTo>
                    <a:pt x="582" y="234"/>
                    <a:pt x="584" y="236"/>
                    <a:pt x="585" y="239"/>
                  </a:cubicBezTo>
                  <a:cubicBezTo>
                    <a:pt x="584" y="239"/>
                    <a:pt x="582" y="240"/>
                    <a:pt x="580" y="240"/>
                  </a:cubicBezTo>
                  <a:cubicBezTo>
                    <a:pt x="575" y="241"/>
                    <a:pt x="570" y="243"/>
                    <a:pt x="565" y="244"/>
                  </a:cubicBezTo>
                  <a:cubicBezTo>
                    <a:pt x="555" y="236"/>
                    <a:pt x="543" y="227"/>
                    <a:pt x="532" y="220"/>
                  </a:cubicBezTo>
                  <a:close/>
                  <a:moveTo>
                    <a:pt x="564" y="247"/>
                  </a:moveTo>
                  <a:cubicBezTo>
                    <a:pt x="566" y="249"/>
                    <a:pt x="567" y="250"/>
                    <a:pt x="568" y="251"/>
                  </a:cubicBezTo>
                  <a:cubicBezTo>
                    <a:pt x="568" y="251"/>
                    <a:pt x="568" y="251"/>
                    <a:pt x="568" y="251"/>
                  </a:cubicBezTo>
                  <a:cubicBezTo>
                    <a:pt x="559" y="252"/>
                    <a:pt x="550" y="254"/>
                    <a:pt x="541" y="257"/>
                  </a:cubicBezTo>
                  <a:cubicBezTo>
                    <a:pt x="546" y="255"/>
                    <a:pt x="551" y="252"/>
                    <a:pt x="557" y="250"/>
                  </a:cubicBezTo>
                  <a:cubicBezTo>
                    <a:pt x="559" y="249"/>
                    <a:pt x="561" y="248"/>
                    <a:pt x="564" y="248"/>
                  </a:cubicBezTo>
                  <a:cubicBezTo>
                    <a:pt x="564" y="248"/>
                    <a:pt x="564" y="247"/>
                    <a:pt x="564" y="247"/>
                  </a:cubicBezTo>
                  <a:close/>
                  <a:moveTo>
                    <a:pt x="559" y="259"/>
                  </a:moveTo>
                  <a:cubicBezTo>
                    <a:pt x="554" y="261"/>
                    <a:pt x="549" y="264"/>
                    <a:pt x="544" y="266"/>
                  </a:cubicBezTo>
                  <a:cubicBezTo>
                    <a:pt x="543" y="264"/>
                    <a:pt x="542" y="263"/>
                    <a:pt x="541" y="261"/>
                  </a:cubicBezTo>
                  <a:cubicBezTo>
                    <a:pt x="548" y="260"/>
                    <a:pt x="556" y="258"/>
                    <a:pt x="563" y="257"/>
                  </a:cubicBezTo>
                  <a:cubicBezTo>
                    <a:pt x="562" y="258"/>
                    <a:pt x="561" y="258"/>
                    <a:pt x="559" y="259"/>
                  </a:cubicBezTo>
                  <a:close/>
                  <a:moveTo>
                    <a:pt x="489" y="345"/>
                  </a:moveTo>
                  <a:cubicBezTo>
                    <a:pt x="489" y="345"/>
                    <a:pt x="488" y="345"/>
                    <a:pt x="488" y="344"/>
                  </a:cubicBezTo>
                  <a:cubicBezTo>
                    <a:pt x="488" y="344"/>
                    <a:pt x="489" y="343"/>
                    <a:pt x="489" y="343"/>
                  </a:cubicBezTo>
                  <a:cubicBezTo>
                    <a:pt x="489" y="343"/>
                    <a:pt x="489" y="344"/>
                    <a:pt x="489" y="345"/>
                  </a:cubicBezTo>
                  <a:close/>
                  <a:moveTo>
                    <a:pt x="485" y="358"/>
                  </a:moveTo>
                  <a:cubicBezTo>
                    <a:pt x="485" y="358"/>
                    <a:pt x="485" y="358"/>
                    <a:pt x="485" y="359"/>
                  </a:cubicBezTo>
                  <a:cubicBezTo>
                    <a:pt x="485" y="358"/>
                    <a:pt x="484" y="357"/>
                    <a:pt x="484" y="356"/>
                  </a:cubicBezTo>
                  <a:cubicBezTo>
                    <a:pt x="484" y="355"/>
                    <a:pt x="484" y="355"/>
                    <a:pt x="484" y="355"/>
                  </a:cubicBezTo>
                  <a:cubicBezTo>
                    <a:pt x="485" y="356"/>
                    <a:pt x="485" y="357"/>
                    <a:pt x="485" y="358"/>
                  </a:cubicBezTo>
                  <a:close/>
                  <a:moveTo>
                    <a:pt x="477" y="372"/>
                  </a:moveTo>
                  <a:cubicBezTo>
                    <a:pt x="477" y="372"/>
                    <a:pt x="477" y="372"/>
                    <a:pt x="477" y="372"/>
                  </a:cubicBezTo>
                  <a:cubicBezTo>
                    <a:pt x="478" y="369"/>
                    <a:pt x="478" y="367"/>
                    <a:pt x="479" y="365"/>
                  </a:cubicBezTo>
                  <a:cubicBezTo>
                    <a:pt x="479" y="365"/>
                    <a:pt x="480" y="365"/>
                    <a:pt x="480" y="365"/>
                  </a:cubicBezTo>
                  <a:cubicBezTo>
                    <a:pt x="480" y="367"/>
                    <a:pt x="480" y="369"/>
                    <a:pt x="480" y="371"/>
                  </a:cubicBezTo>
                  <a:cubicBezTo>
                    <a:pt x="480" y="372"/>
                    <a:pt x="479" y="372"/>
                    <a:pt x="479" y="373"/>
                  </a:cubicBezTo>
                  <a:cubicBezTo>
                    <a:pt x="478" y="373"/>
                    <a:pt x="478" y="372"/>
                    <a:pt x="477" y="372"/>
                  </a:cubicBezTo>
                  <a:close/>
                  <a:moveTo>
                    <a:pt x="468" y="353"/>
                  </a:moveTo>
                  <a:cubicBezTo>
                    <a:pt x="466" y="352"/>
                    <a:pt x="465" y="351"/>
                    <a:pt x="464" y="350"/>
                  </a:cubicBezTo>
                  <a:cubicBezTo>
                    <a:pt x="465" y="346"/>
                    <a:pt x="465" y="341"/>
                    <a:pt x="465" y="336"/>
                  </a:cubicBezTo>
                  <a:cubicBezTo>
                    <a:pt x="465" y="337"/>
                    <a:pt x="465" y="337"/>
                    <a:pt x="465" y="337"/>
                  </a:cubicBezTo>
                  <a:cubicBezTo>
                    <a:pt x="466" y="337"/>
                    <a:pt x="467" y="338"/>
                    <a:pt x="468" y="338"/>
                  </a:cubicBezTo>
                  <a:cubicBezTo>
                    <a:pt x="467" y="340"/>
                    <a:pt x="467" y="343"/>
                    <a:pt x="467" y="345"/>
                  </a:cubicBezTo>
                  <a:cubicBezTo>
                    <a:pt x="467" y="346"/>
                    <a:pt x="467" y="347"/>
                    <a:pt x="467" y="349"/>
                  </a:cubicBezTo>
                  <a:cubicBezTo>
                    <a:pt x="467" y="349"/>
                    <a:pt x="467" y="349"/>
                    <a:pt x="467" y="350"/>
                  </a:cubicBezTo>
                  <a:cubicBezTo>
                    <a:pt x="468" y="350"/>
                    <a:pt x="468" y="350"/>
                    <a:pt x="468" y="350"/>
                  </a:cubicBezTo>
                  <a:cubicBezTo>
                    <a:pt x="468" y="351"/>
                    <a:pt x="468" y="352"/>
                    <a:pt x="468" y="353"/>
                  </a:cubicBezTo>
                  <a:close/>
                  <a:moveTo>
                    <a:pt x="461" y="348"/>
                  </a:moveTo>
                  <a:cubicBezTo>
                    <a:pt x="455" y="342"/>
                    <a:pt x="449" y="337"/>
                    <a:pt x="443" y="333"/>
                  </a:cubicBezTo>
                  <a:cubicBezTo>
                    <a:pt x="440" y="331"/>
                    <a:pt x="436" y="329"/>
                    <a:pt x="433" y="328"/>
                  </a:cubicBezTo>
                  <a:cubicBezTo>
                    <a:pt x="448" y="328"/>
                    <a:pt x="458" y="330"/>
                    <a:pt x="459" y="331"/>
                  </a:cubicBezTo>
                  <a:cubicBezTo>
                    <a:pt x="459" y="332"/>
                    <a:pt x="459" y="333"/>
                    <a:pt x="460" y="334"/>
                  </a:cubicBezTo>
                  <a:cubicBezTo>
                    <a:pt x="460" y="334"/>
                    <a:pt x="460" y="334"/>
                    <a:pt x="460" y="334"/>
                  </a:cubicBezTo>
                  <a:cubicBezTo>
                    <a:pt x="460" y="334"/>
                    <a:pt x="460" y="334"/>
                    <a:pt x="460" y="334"/>
                  </a:cubicBezTo>
                  <a:cubicBezTo>
                    <a:pt x="461" y="338"/>
                    <a:pt x="461" y="343"/>
                    <a:pt x="461" y="348"/>
                  </a:cubicBezTo>
                  <a:close/>
                  <a:moveTo>
                    <a:pt x="463" y="329"/>
                  </a:moveTo>
                  <a:cubicBezTo>
                    <a:pt x="463" y="329"/>
                    <a:pt x="463" y="329"/>
                    <a:pt x="464" y="329"/>
                  </a:cubicBezTo>
                  <a:cubicBezTo>
                    <a:pt x="465" y="331"/>
                    <a:pt x="467" y="332"/>
                    <a:pt x="468" y="334"/>
                  </a:cubicBezTo>
                  <a:cubicBezTo>
                    <a:pt x="468" y="334"/>
                    <a:pt x="468" y="335"/>
                    <a:pt x="468" y="335"/>
                  </a:cubicBezTo>
                  <a:cubicBezTo>
                    <a:pt x="467" y="335"/>
                    <a:pt x="467" y="335"/>
                    <a:pt x="466" y="334"/>
                  </a:cubicBezTo>
                  <a:cubicBezTo>
                    <a:pt x="466" y="334"/>
                    <a:pt x="465" y="334"/>
                    <a:pt x="464" y="333"/>
                  </a:cubicBezTo>
                  <a:cubicBezTo>
                    <a:pt x="464" y="332"/>
                    <a:pt x="463" y="330"/>
                    <a:pt x="463" y="329"/>
                  </a:cubicBezTo>
                  <a:close/>
                  <a:moveTo>
                    <a:pt x="457" y="323"/>
                  </a:moveTo>
                  <a:cubicBezTo>
                    <a:pt x="455" y="321"/>
                    <a:pt x="453" y="320"/>
                    <a:pt x="452" y="319"/>
                  </a:cubicBezTo>
                  <a:cubicBezTo>
                    <a:pt x="452" y="319"/>
                    <a:pt x="452" y="319"/>
                    <a:pt x="453" y="319"/>
                  </a:cubicBezTo>
                  <a:cubicBezTo>
                    <a:pt x="454" y="319"/>
                    <a:pt x="454" y="318"/>
                    <a:pt x="454" y="317"/>
                  </a:cubicBezTo>
                  <a:cubicBezTo>
                    <a:pt x="457" y="318"/>
                    <a:pt x="459" y="319"/>
                    <a:pt x="461" y="319"/>
                  </a:cubicBezTo>
                  <a:cubicBezTo>
                    <a:pt x="461" y="319"/>
                    <a:pt x="461" y="319"/>
                    <a:pt x="461" y="319"/>
                  </a:cubicBezTo>
                  <a:cubicBezTo>
                    <a:pt x="458" y="320"/>
                    <a:pt x="458" y="320"/>
                    <a:pt x="458" y="320"/>
                  </a:cubicBezTo>
                  <a:cubicBezTo>
                    <a:pt x="460" y="322"/>
                    <a:pt x="460" y="322"/>
                    <a:pt x="460" y="322"/>
                  </a:cubicBezTo>
                  <a:cubicBezTo>
                    <a:pt x="461" y="322"/>
                    <a:pt x="462" y="322"/>
                    <a:pt x="462" y="323"/>
                  </a:cubicBezTo>
                  <a:cubicBezTo>
                    <a:pt x="462" y="323"/>
                    <a:pt x="462" y="323"/>
                    <a:pt x="462" y="323"/>
                  </a:cubicBezTo>
                  <a:cubicBezTo>
                    <a:pt x="462" y="323"/>
                    <a:pt x="463" y="323"/>
                    <a:pt x="463" y="323"/>
                  </a:cubicBezTo>
                  <a:cubicBezTo>
                    <a:pt x="465" y="325"/>
                    <a:pt x="467" y="327"/>
                    <a:pt x="469" y="329"/>
                  </a:cubicBezTo>
                  <a:cubicBezTo>
                    <a:pt x="469" y="329"/>
                    <a:pt x="469" y="329"/>
                    <a:pt x="469" y="329"/>
                  </a:cubicBezTo>
                  <a:cubicBezTo>
                    <a:pt x="468" y="329"/>
                    <a:pt x="467" y="328"/>
                    <a:pt x="465" y="327"/>
                  </a:cubicBezTo>
                  <a:cubicBezTo>
                    <a:pt x="465" y="327"/>
                    <a:pt x="464" y="326"/>
                    <a:pt x="463" y="325"/>
                  </a:cubicBezTo>
                  <a:cubicBezTo>
                    <a:pt x="463" y="324"/>
                    <a:pt x="462" y="324"/>
                    <a:pt x="461" y="323"/>
                  </a:cubicBezTo>
                  <a:cubicBezTo>
                    <a:pt x="461" y="323"/>
                    <a:pt x="461" y="323"/>
                    <a:pt x="461" y="323"/>
                  </a:cubicBezTo>
                  <a:cubicBezTo>
                    <a:pt x="461" y="323"/>
                    <a:pt x="461" y="323"/>
                    <a:pt x="461" y="323"/>
                  </a:cubicBezTo>
                  <a:cubicBezTo>
                    <a:pt x="460" y="324"/>
                    <a:pt x="460" y="324"/>
                    <a:pt x="460" y="324"/>
                  </a:cubicBezTo>
                  <a:cubicBezTo>
                    <a:pt x="460" y="323"/>
                    <a:pt x="460" y="323"/>
                    <a:pt x="459" y="323"/>
                  </a:cubicBezTo>
                  <a:cubicBezTo>
                    <a:pt x="459" y="323"/>
                    <a:pt x="458" y="323"/>
                    <a:pt x="457" y="323"/>
                  </a:cubicBezTo>
                  <a:close/>
                  <a:moveTo>
                    <a:pt x="443" y="313"/>
                  </a:moveTo>
                  <a:cubicBezTo>
                    <a:pt x="438" y="309"/>
                    <a:pt x="433" y="305"/>
                    <a:pt x="428" y="300"/>
                  </a:cubicBezTo>
                  <a:cubicBezTo>
                    <a:pt x="427" y="300"/>
                    <a:pt x="427" y="299"/>
                    <a:pt x="426" y="298"/>
                  </a:cubicBezTo>
                  <a:cubicBezTo>
                    <a:pt x="426" y="298"/>
                    <a:pt x="426" y="299"/>
                    <a:pt x="427" y="299"/>
                  </a:cubicBezTo>
                  <a:cubicBezTo>
                    <a:pt x="432" y="303"/>
                    <a:pt x="439" y="309"/>
                    <a:pt x="446" y="313"/>
                  </a:cubicBezTo>
                  <a:cubicBezTo>
                    <a:pt x="445" y="313"/>
                    <a:pt x="444" y="313"/>
                    <a:pt x="443" y="313"/>
                  </a:cubicBezTo>
                  <a:close/>
                  <a:moveTo>
                    <a:pt x="404" y="274"/>
                  </a:moveTo>
                  <a:cubicBezTo>
                    <a:pt x="399" y="266"/>
                    <a:pt x="395" y="259"/>
                    <a:pt x="392" y="252"/>
                  </a:cubicBezTo>
                  <a:cubicBezTo>
                    <a:pt x="398" y="252"/>
                    <a:pt x="404" y="255"/>
                    <a:pt x="411" y="259"/>
                  </a:cubicBezTo>
                  <a:cubicBezTo>
                    <a:pt x="414" y="262"/>
                    <a:pt x="418" y="264"/>
                    <a:pt x="421" y="267"/>
                  </a:cubicBezTo>
                  <a:cubicBezTo>
                    <a:pt x="420" y="268"/>
                    <a:pt x="420" y="268"/>
                    <a:pt x="420" y="268"/>
                  </a:cubicBezTo>
                  <a:cubicBezTo>
                    <a:pt x="423" y="270"/>
                    <a:pt x="427" y="273"/>
                    <a:pt x="430" y="276"/>
                  </a:cubicBezTo>
                  <a:cubicBezTo>
                    <a:pt x="431" y="276"/>
                    <a:pt x="431" y="277"/>
                    <a:pt x="432" y="277"/>
                  </a:cubicBezTo>
                  <a:cubicBezTo>
                    <a:pt x="436" y="282"/>
                    <a:pt x="440" y="287"/>
                    <a:pt x="444" y="291"/>
                  </a:cubicBezTo>
                  <a:cubicBezTo>
                    <a:pt x="433" y="282"/>
                    <a:pt x="422" y="273"/>
                    <a:pt x="412" y="267"/>
                  </a:cubicBezTo>
                  <a:cubicBezTo>
                    <a:pt x="410" y="269"/>
                    <a:pt x="410" y="269"/>
                    <a:pt x="410" y="269"/>
                  </a:cubicBezTo>
                  <a:cubicBezTo>
                    <a:pt x="416" y="274"/>
                    <a:pt x="422" y="280"/>
                    <a:pt x="429" y="286"/>
                  </a:cubicBezTo>
                  <a:cubicBezTo>
                    <a:pt x="422" y="282"/>
                    <a:pt x="414" y="278"/>
                    <a:pt x="404" y="274"/>
                  </a:cubicBezTo>
                  <a:close/>
                  <a:moveTo>
                    <a:pt x="463" y="292"/>
                  </a:moveTo>
                  <a:cubicBezTo>
                    <a:pt x="463" y="289"/>
                    <a:pt x="464" y="286"/>
                    <a:pt x="464" y="282"/>
                  </a:cubicBezTo>
                  <a:cubicBezTo>
                    <a:pt x="465" y="286"/>
                    <a:pt x="465" y="289"/>
                    <a:pt x="466" y="292"/>
                  </a:cubicBezTo>
                  <a:cubicBezTo>
                    <a:pt x="466" y="292"/>
                    <a:pt x="465" y="292"/>
                    <a:pt x="465" y="292"/>
                  </a:cubicBezTo>
                  <a:cubicBezTo>
                    <a:pt x="464" y="292"/>
                    <a:pt x="464" y="292"/>
                    <a:pt x="463" y="292"/>
                  </a:cubicBezTo>
                  <a:close/>
                  <a:moveTo>
                    <a:pt x="477" y="237"/>
                  </a:moveTo>
                  <a:cubicBezTo>
                    <a:pt x="476" y="248"/>
                    <a:pt x="474" y="259"/>
                    <a:pt x="474" y="269"/>
                  </a:cubicBezTo>
                  <a:cubicBezTo>
                    <a:pt x="474" y="274"/>
                    <a:pt x="475" y="279"/>
                    <a:pt x="476" y="284"/>
                  </a:cubicBezTo>
                  <a:cubicBezTo>
                    <a:pt x="478" y="284"/>
                    <a:pt x="478" y="284"/>
                    <a:pt x="478" y="284"/>
                  </a:cubicBezTo>
                  <a:cubicBezTo>
                    <a:pt x="479" y="280"/>
                    <a:pt x="481" y="276"/>
                    <a:pt x="482" y="272"/>
                  </a:cubicBezTo>
                  <a:cubicBezTo>
                    <a:pt x="483" y="272"/>
                    <a:pt x="483" y="272"/>
                    <a:pt x="483" y="272"/>
                  </a:cubicBezTo>
                  <a:cubicBezTo>
                    <a:pt x="482" y="278"/>
                    <a:pt x="480" y="285"/>
                    <a:pt x="480" y="291"/>
                  </a:cubicBezTo>
                  <a:cubicBezTo>
                    <a:pt x="479" y="292"/>
                    <a:pt x="479" y="292"/>
                    <a:pt x="479" y="292"/>
                  </a:cubicBezTo>
                  <a:cubicBezTo>
                    <a:pt x="477" y="290"/>
                    <a:pt x="477" y="290"/>
                    <a:pt x="477" y="290"/>
                  </a:cubicBezTo>
                  <a:cubicBezTo>
                    <a:pt x="477" y="292"/>
                    <a:pt x="477" y="292"/>
                    <a:pt x="477" y="292"/>
                  </a:cubicBezTo>
                  <a:cubicBezTo>
                    <a:pt x="476" y="292"/>
                    <a:pt x="475" y="292"/>
                    <a:pt x="474" y="292"/>
                  </a:cubicBezTo>
                  <a:cubicBezTo>
                    <a:pt x="472" y="292"/>
                    <a:pt x="471" y="292"/>
                    <a:pt x="469" y="292"/>
                  </a:cubicBezTo>
                  <a:cubicBezTo>
                    <a:pt x="468" y="281"/>
                    <a:pt x="469" y="266"/>
                    <a:pt x="472" y="252"/>
                  </a:cubicBezTo>
                  <a:cubicBezTo>
                    <a:pt x="474" y="248"/>
                    <a:pt x="475" y="244"/>
                    <a:pt x="476" y="240"/>
                  </a:cubicBezTo>
                  <a:cubicBezTo>
                    <a:pt x="476" y="239"/>
                    <a:pt x="477" y="238"/>
                    <a:pt x="477" y="237"/>
                  </a:cubicBezTo>
                  <a:close/>
                  <a:moveTo>
                    <a:pt x="478" y="252"/>
                  </a:moveTo>
                  <a:cubicBezTo>
                    <a:pt x="480" y="254"/>
                    <a:pt x="483" y="256"/>
                    <a:pt x="486" y="258"/>
                  </a:cubicBezTo>
                  <a:cubicBezTo>
                    <a:pt x="484" y="261"/>
                    <a:pt x="483" y="264"/>
                    <a:pt x="481" y="268"/>
                  </a:cubicBezTo>
                  <a:cubicBezTo>
                    <a:pt x="481" y="268"/>
                    <a:pt x="481" y="267"/>
                    <a:pt x="481" y="267"/>
                  </a:cubicBezTo>
                  <a:cubicBezTo>
                    <a:pt x="480" y="270"/>
                    <a:pt x="480" y="270"/>
                    <a:pt x="480" y="270"/>
                  </a:cubicBezTo>
                  <a:cubicBezTo>
                    <a:pt x="480" y="270"/>
                    <a:pt x="480" y="270"/>
                    <a:pt x="480" y="270"/>
                  </a:cubicBezTo>
                  <a:cubicBezTo>
                    <a:pt x="479" y="273"/>
                    <a:pt x="478" y="275"/>
                    <a:pt x="477" y="278"/>
                  </a:cubicBezTo>
                  <a:cubicBezTo>
                    <a:pt x="477" y="275"/>
                    <a:pt x="477" y="272"/>
                    <a:pt x="477" y="269"/>
                  </a:cubicBezTo>
                  <a:cubicBezTo>
                    <a:pt x="477" y="264"/>
                    <a:pt x="477" y="258"/>
                    <a:pt x="478" y="252"/>
                  </a:cubicBezTo>
                  <a:close/>
                  <a:moveTo>
                    <a:pt x="488" y="260"/>
                  </a:moveTo>
                  <a:cubicBezTo>
                    <a:pt x="488" y="260"/>
                    <a:pt x="488" y="261"/>
                    <a:pt x="488" y="261"/>
                  </a:cubicBezTo>
                  <a:cubicBezTo>
                    <a:pt x="488" y="261"/>
                    <a:pt x="488" y="260"/>
                    <a:pt x="488" y="260"/>
                  </a:cubicBezTo>
                  <a:cubicBezTo>
                    <a:pt x="488" y="260"/>
                    <a:pt x="488" y="260"/>
                    <a:pt x="488" y="260"/>
                  </a:cubicBezTo>
                  <a:close/>
                  <a:moveTo>
                    <a:pt x="489" y="260"/>
                  </a:moveTo>
                  <a:cubicBezTo>
                    <a:pt x="491" y="262"/>
                    <a:pt x="494" y="264"/>
                    <a:pt x="496" y="266"/>
                  </a:cubicBezTo>
                  <a:cubicBezTo>
                    <a:pt x="495" y="270"/>
                    <a:pt x="493" y="274"/>
                    <a:pt x="492" y="278"/>
                  </a:cubicBezTo>
                  <a:cubicBezTo>
                    <a:pt x="490" y="275"/>
                    <a:pt x="488" y="273"/>
                    <a:pt x="486" y="271"/>
                  </a:cubicBezTo>
                  <a:cubicBezTo>
                    <a:pt x="486" y="268"/>
                    <a:pt x="487" y="265"/>
                    <a:pt x="488" y="262"/>
                  </a:cubicBezTo>
                  <a:cubicBezTo>
                    <a:pt x="488" y="262"/>
                    <a:pt x="488" y="261"/>
                    <a:pt x="489" y="260"/>
                  </a:cubicBezTo>
                  <a:close/>
                  <a:moveTo>
                    <a:pt x="490" y="258"/>
                  </a:moveTo>
                  <a:cubicBezTo>
                    <a:pt x="492" y="255"/>
                    <a:pt x="495" y="251"/>
                    <a:pt x="499" y="247"/>
                  </a:cubicBezTo>
                  <a:cubicBezTo>
                    <a:pt x="501" y="248"/>
                    <a:pt x="503" y="249"/>
                    <a:pt x="504" y="249"/>
                  </a:cubicBezTo>
                  <a:cubicBezTo>
                    <a:pt x="502" y="254"/>
                    <a:pt x="500" y="259"/>
                    <a:pt x="497" y="263"/>
                  </a:cubicBezTo>
                  <a:cubicBezTo>
                    <a:pt x="495" y="262"/>
                    <a:pt x="493" y="260"/>
                    <a:pt x="490" y="258"/>
                  </a:cubicBezTo>
                  <a:close/>
                  <a:moveTo>
                    <a:pt x="511" y="234"/>
                  </a:moveTo>
                  <a:cubicBezTo>
                    <a:pt x="516" y="230"/>
                    <a:pt x="521" y="225"/>
                    <a:pt x="528" y="220"/>
                  </a:cubicBezTo>
                  <a:cubicBezTo>
                    <a:pt x="528" y="220"/>
                    <a:pt x="528" y="220"/>
                    <a:pt x="528" y="220"/>
                  </a:cubicBezTo>
                  <a:cubicBezTo>
                    <a:pt x="523" y="225"/>
                    <a:pt x="518" y="230"/>
                    <a:pt x="513" y="236"/>
                  </a:cubicBezTo>
                  <a:cubicBezTo>
                    <a:pt x="512" y="235"/>
                    <a:pt x="511" y="235"/>
                    <a:pt x="511" y="234"/>
                  </a:cubicBezTo>
                  <a:close/>
                  <a:moveTo>
                    <a:pt x="538" y="213"/>
                  </a:moveTo>
                  <a:cubicBezTo>
                    <a:pt x="540" y="212"/>
                    <a:pt x="543" y="211"/>
                    <a:pt x="545" y="210"/>
                  </a:cubicBezTo>
                  <a:cubicBezTo>
                    <a:pt x="545" y="210"/>
                    <a:pt x="546" y="210"/>
                    <a:pt x="546" y="210"/>
                  </a:cubicBezTo>
                  <a:cubicBezTo>
                    <a:pt x="543" y="211"/>
                    <a:pt x="541" y="212"/>
                    <a:pt x="538" y="213"/>
                  </a:cubicBezTo>
                  <a:close/>
                  <a:moveTo>
                    <a:pt x="548" y="208"/>
                  </a:moveTo>
                  <a:cubicBezTo>
                    <a:pt x="551" y="207"/>
                    <a:pt x="555" y="205"/>
                    <a:pt x="558" y="203"/>
                  </a:cubicBezTo>
                  <a:cubicBezTo>
                    <a:pt x="559" y="203"/>
                    <a:pt x="559" y="203"/>
                    <a:pt x="559" y="203"/>
                  </a:cubicBezTo>
                  <a:cubicBezTo>
                    <a:pt x="559" y="203"/>
                    <a:pt x="559" y="203"/>
                    <a:pt x="559" y="203"/>
                  </a:cubicBezTo>
                  <a:cubicBezTo>
                    <a:pt x="578" y="212"/>
                    <a:pt x="599" y="221"/>
                    <a:pt x="615" y="233"/>
                  </a:cubicBezTo>
                  <a:cubicBezTo>
                    <a:pt x="607" y="234"/>
                    <a:pt x="597" y="236"/>
                    <a:pt x="588" y="238"/>
                  </a:cubicBezTo>
                  <a:cubicBezTo>
                    <a:pt x="586" y="235"/>
                    <a:pt x="584" y="232"/>
                    <a:pt x="581" y="230"/>
                  </a:cubicBezTo>
                  <a:cubicBezTo>
                    <a:pt x="576" y="226"/>
                    <a:pt x="571" y="223"/>
                    <a:pt x="566" y="219"/>
                  </a:cubicBezTo>
                  <a:cubicBezTo>
                    <a:pt x="562" y="216"/>
                    <a:pt x="557" y="214"/>
                    <a:pt x="553" y="211"/>
                  </a:cubicBezTo>
                  <a:cubicBezTo>
                    <a:pt x="554" y="211"/>
                    <a:pt x="555" y="211"/>
                    <a:pt x="557" y="211"/>
                  </a:cubicBezTo>
                  <a:cubicBezTo>
                    <a:pt x="557" y="211"/>
                    <a:pt x="557" y="211"/>
                    <a:pt x="557" y="211"/>
                  </a:cubicBezTo>
                  <a:cubicBezTo>
                    <a:pt x="557" y="209"/>
                    <a:pt x="557" y="209"/>
                    <a:pt x="557" y="209"/>
                  </a:cubicBezTo>
                  <a:cubicBezTo>
                    <a:pt x="557" y="209"/>
                    <a:pt x="557" y="209"/>
                    <a:pt x="557" y="209"/>
                  </a:cubicBezTo>
                  <a:cubicBezTo>
                    <a:pt x="554" y="209"/>
                    <a:pt x="552" y="209"/>
                    <a:pt x="549" y="209"/>
                  </a:cubicBezTo>
                  <a:cubicBezTo>
                    <a:pt x="549" y="209"/>
                    <a:pt x="548" y="209"/>
                    <a:pt x="548" y="208"/>
                  </a:cubicBezTo>
                  <a:close/>
                  <a:moveTo>
                    <a:pt x="622" y="235"/>
                  </a:moveTo>
                  <a:cubicBezTo>
                    <a:pt x="622" y="235"/>
                    <a:pt x="622" y="235"/>
                    <a:pt x="622" y="235"/>
                  </a:cubicBezTo>
                  <a:cubicBezTo>
                    <a:pt x="622" y="235"/>
                    <a:pt x="622" y="235"/>
                    <a:pt x="622" y="235"/>
                  </a:cubicBezTo>
                  <a:cubicBezTo>
                    <a:pt x="622" y="235"/>
                    <a:pt x="622" y="235"/>
                    <a:pt x="622" y="235"/>
                  </a:cubicBezTo>
                  <a:close/>
                  <a:moveTo>
                    <a:pt x="609" y="239"/>
                  </a:moveTo>
                  <a:cubicBezTo>
                    <a:pt x="609" y="239"/>
                    <a:pt x="609" y="239"/>
                    <a:pt x="608" y="239"/>
                  </a:cubicBezTo>
                  <a:cubicBezTo>
                    <a:pt x="607" y="239"/>
                    <a:pt x="605" y="239"/>
                    <a:pt x="604" y="239"/>
                  </a:cubicBezTo>
                  <a:cubicBezTo>
                    <a:pt x="600" y="239"/>
                    <a:pt x="597" y="239"/>
                    <a:pt x="592" y="240"/>
                  </a:cubicBezTo>
                  <a:cubicBezTo>
                    <a:pt x="601" y="238"/>
                    <a:pt x="610" y="236"/>
                    <a:pt x="618" y="235"/>
                  </a:cubicBezTo>
                  <a:cubicBezTo>
                    <a:pt x="619" y="236"/>
                    <a:pt x="619" y="236"/>
                    <a:pt x="619" y="236"/>
                  </a:cubicBezTo>
                  <a:cubicBezTo>
                    <a:pt x="616" y="237"/>
                    <a:pt x="613" y="238"/>
                    <a:pt x="609" y="239"/>
                  </a:cubicBezTo>
                  <a:close/>
                  <a:moveTo>
                    <a:pt x="602" y="242"/>
                  </a:moveTo>
                  <a:cubicBezTo>
                    <a:pt x="595" y="244"/>
                    <a:pt x="588" y="247"/>
                    <a:pt x="581" y="250"/>
                  </a:cubicBezTo>
                  <a:cubicBezTo>
                    <a:pt x="580" y="250"/>
                    <a:pt x="580" y="250"/>
                    <a:pt x="580" y="250"/>
                  </a:cubicBezTo>
                  <a:cubicBezTo>
                    <a:pt x="580" y="250"/>
                    <a:pt x="580" y="250"/>
                    <a:pt x="580" y="250"/>
                  </a:cubicBezTo>
                  <a:cubicBezTo>
                    <a:pt x="579" y="250"/>
                    <a:pt x="579" y="250"/>
                    <a:pt x="579" y="250"/>
                  </a:cubicBezTo>
                  <a:cubicBezTo>
                    <a:pt x="576" y="250"/>
                    <a:pt x="574" y="250"/>
                    <a:pt x="571" y="251"/>
                  </a:cubicBezTo>
                  <a:cubicBezTo>
                    <a:pt x="571" y="250"/>
                    <a:pt x="571" y="250"/>
                    <a:pt x="571" y="250"/>
                  </a:cubicBezTo>
                  <a:cubicBezTo>
                    <a:pt x="571" y="250"/>
                    <a:pt x="571" y="250"/>
                    <a:pt x="571" y="250"/>
                  </a:cubicBezTo>
                  <a:cubicBezTo>
                    <a:pt x="570" y="249"/>
                    <a:pt x="568" y="248"/>
                    <a:pt x="567" y="247"/>
                  </a:cubicBezTo>
                  <a:cubicBezTo>
                    <a:pt x="580" y="244"/>
                    <a:pt x="593" y="242"/>
                    <a:pt x="602" y="242"/>
                  </a:cubicBezTo>
                  <a:close/>
                  <a:moveTo>
                    <a:pt x="496" y="311"/>
                  </a:moveTo>
                  <a:cubicBezTo>
                    <a:pt x="496" y="312"/>
                    <a:pt x="496" y="313"/>
                    <a:pt x="496" y="314"/>
                  </a:cubicBezTo>
                  <a:cubicBezTo>
                    <a:pt x="496" y="314"/>
                    <a:pt x="495" y="314"/>
                    <a:pt x="495" y="313"/>
                  </a:cubicBezTo>
                  <a:cubicBezTo>
                    <a:pt x="495" y="312"/>
                    <a:pt x="495" y="311"/>
                    <a:pt x="495" y="310"/>
                  </a:cubicBezTo>
                  <a:cubicBezTo>
                    <a:pt x="495" y="310"/>
                    <a:pt x="495" y="311"/>
                    <a:pt x="496" y="311"/>
                  </a:cubicBezTo>
                  <a:close/>
                  <a:moveTo>
                    <a:pt x="489" y="348"/>
                  </a:moveTo>
                  <a:cubicBezTo>
                    <a:pt x="490" y="350"/>
                    <a:pt x="489" y="352"/>
                    <a:pt x="489" y="354"/>
                  </a:cubicBezTo>
                  <a:cubicBezTo>
                    <a:pt x="489" y="353"/>
                    <a:pt x="488" y="352"/>
                    <a:pt x="488" y="352"/>
                  </a:cubicBezTo>
                  <a:cubicBezTo>
                    <a:pt x="488" y="350"/>
                    <a:pt x="487" y="349"/>
                    <a:pt x="487" y="347"/>
                  </a:cubicBezTo>
                  <a:cubicBezTo>
                    <a:pt x="488" y="347"/>
                    <a:pt x="489" y="348"/>
                    <a:pt x="489" y="348"/>
                  </a:cubicBezTo>
                  <a:close/>
                  <a:moveTo>
                    <a:pt x="489" y="358"/>
                  </a:moveTo>
                  <a:cubicBezTo>
                    <a:pt x="489" y="359"/>
                    <a:pt x="488" y="361"/>
                    <a:pt x="488" y="363"/>
                  </a:cubicBezTo>
                  <a:cubicBezTo>
                    <a:pt x="488" y="361"/>
                    <a:pt x="487" y="360"/>
                    <a:pt x="487" y="358"/>
                  </a:cubicBezTo>
                  <a:cubicBezTo>
                    <a:pt x="487" y="357"/>
                    <a:pt x="487" y="357"/>
                    <a:pt x="488" y="356"/>
                  </a:cubicBezTo>
                  <a:cubicBezTo>
                    <a:pt x="488" y="356"/>
                    <a:pt x="488" y="357"/>
                    <a:pt x="489" y="358"/>
                  </a:cubicBezTo>
                  <a:close/>
                  <a:moveTo>
                    <a:pt x="485" y="369"/>
                  </a:moveTo>
                  <a:cubicBezTo>
                    <a:pt x="485" y="369"/>
                    <a:pt x="485" y="369"/>
                    <a:pt x="485" y="369"/>
                  </a:cubicBezTo>
                  <a:cubicBezTo>
                    <a:pt x="485" y="369"/>
                    <a:pt x="485" y="368"/>
                    <a:pt x="485" y="368"/>
                  </a:cubicBezTo>
                  <a:cubicBezTo>
                    <a:pt x="485" y="368"/>
                    <a:pt x="485" y="368"/>
                    <a:pt x="485" y="368"/>
                  </a:cubicBezTo>
                  <a:cubicBezTo>
                    <a:pt x="485" y="368"/>
                    <a:pt x="485" y="368"/>
                    <a:pt x="485" y="368"/>
                  </a:cubicBezTo>
                  <a:cubicBezTo>
                    <a:pt x="485" y="368"/>
                    <a:pt x="485" y="368"/>
                    <a:pt x="485" y="369"/>
                  </a:cubicBezTo>
                  <a:close/>
                  <a:moveTo>
                    <a:pt x="378" y="320"/>
                  </a:moveTo>
                  <a:cubicBezTo>
                    <a:pt x="381" y="320"/>
                    <a:pt x="384" y="319"/>
                    <a:pt x="388" y="319"/>
                  </a:cubicBezTo>
                  <a:cubicBezTo>
                    <a:pt x="388" y="319"/>
                    <a:pt x="388" y="319"/>
                    <a:pt x="389" y="319"/>
                  </a:cubicBezTo>
                  <a:cubicBezTo>
                    <a:pt x="408" y="320"/>
                    <a:pt x="428" y="320"/>
                    <a:pt x="447" y="319"/>
                  </a:cubicBezTo>
                  <a:cubicBezTo>
                    <a:pt x="449" y="320"/>
                    <a:pt x="450" y="321"/>
                    <a:pt x="452" y="322"/>
                  </a:cubicBezTo>
                  <a:cubicBezTo>
                    <a:pt x="439" y="322"/>
                    <a:pt x="411" y="321"/>
                    <a:pt x="378" y="320"/>
                  </a:cubicBezTo>
                  <a:close/>
                  <a:moveTo>
                    <a:pt x="611" y="158"/>
                  </a:moveTo>
                  <a:cubicBezTo>
                    <a:pt x="610" y="158"/>
                    <a:pt x="609" y="157"/>
                    <a:pt x="608" y="157"/>
                  </a:cubicBezTo>
                  <a:cubicBezTo>
                    <a:pt x="606" y="156"/>
                    <a:pt x="605" y="155"/>
                    <a:pt x="603" y="154"/>
                  </a:cubicBezTo>
                  <a:cubicBezTo>
                    <a:pt x="606" y="155"/>
                    <a:pt x="608" y="156"/>
                    <a:pt x="611" y="158"/>
                  </a:cubicBezTo>
                  <a:cubicBezTo>
                    <a:pt x="611" y="158"/>
                    <a:pt x="611" y="158"/>
                    <a:pt x="611" y="158"/>
                  </a:cubicBezTo>
                  <a:close/>
                  <a:moveTo>
                    <a:pt x="584" y="146"/>
                  </a:moveTo>
                  <a:cubicBezTo>
                    <a:pt x="583" y="145"/>
                    <a:pt x="582" y="145"/>
                    <a:pt x="581" y="144"/>
                  </a:cubicBezTo>
                  <a:cubicBezTo>
                    <a:pt x="576" y="140"/>
                    <a:pt x="571" y="136"/>
                    <a:pt x="566" y="132"/>
                  </a:cubicBezTo>
                  <a:cubicBezTo>
                    <a:pt x="572" y="137"/>
                    <a:pt x="578" y="141"/>
                    <a:pt x="584" y="146"/>
                  </a:cubicBezTo>
                  <a:close/>
                  <a:moveTo>
                    <a:pt x="599" y="156"/>
                  </a:moveTo>
                  <a:cubicBezTo>
                    <a:pt x="603" y="158"/>
                    <a:pt x="606" y="160"/>
                    <a:pt x="609" y="162"/>
                  </a:cubicBezTo>
                  <a:cubicBezTo>
                    <a:pt x="607" y="161"/>
                    <a:pt x="605" y="161"/>
                    <a:pt x="603" y="160"/>
                  </a:cubicBezTo>
                  <a:cubicBezTo>
                    <a:pt x="603" y="160"/>
                    <a:pt x="602" y="159"/>
                    <a:pt x="602" y="159"/>
                  </a:cubicBezTo>
                  <a:cubicBezTo>
                    <a:pt x="599" y="157"/>
                    <a:pt x="597" y="155"/>
                    <a:pt x="594" y="153"/>
                  </a:cubicBezTo>
                  <a:cubicBezTo>
                    <a:pt x="596" y="154"/>
                    <a:pt x="598" y="155"/>
                    <a:pt x="599" y="156"/>
                  </a:cubicBezTo>
                  <a:close/>
                  <a:moveTo>
                    <a:pt x="574" y="145"/>
                  </a:moveTo>
                  <a:cubicBezTo>
                    <a:pt x="572" y="144"/>
                    <a:pt x="571" y="143"/>
                    <a:pt x="570" y="142"/>
                  </a:cubicBezTo>
                  <a:cubicBezTo>
                    <a:pt x="571" y="143"/>
                    <a:pt x="573" y="144"/>
                    <a:pt x="574" y="145"/>
                  </a:cubicBezTo>
                  <a:close/>
                  <a:moveTo>
                    <a:pt x="611" y="165"/>
                  </a:moveTo>
                  <a:cubicBezTo>
                    <a:pt x="611" y="165"/>
                    <a:pt x="611" y="165"/>
                    <a:pt x="611" y="165"/>
                  </a:cubicBezTo>
                  <a:cubicBezTo>
                    <a:pt x="611" y="165"/>
                    <a:pt x="611" y="165"/>
                    <a:pt x="610" y="165"/>
                  </a:cubicBezTo>
                  <a:cubicBezTo>
                    <a:pt x="611" y="165"/>
                    <a:pt x="611" y="165"/>
                    <a:pt x="611" y="165"/>
                  </a:cubicBezTo>
                  <a:close/>
                  <a:moveTo>
                    <a:pt x="665" y="195"/>
                  </a:moveTo>
                  <a:cubicBezTo>
                    <a:pt x="662" y="195"/>
                    <a:pt x="659" y="196"/>
                    <a:pt x="658" y="192"/>
                  </a:cubicBezTo>
                  <a:cubicBezTo>
                    <a:pt x="657" y="189"/>
                    <a:pt x="657" y="186"/>
                    <a:pt x="655" y="184"/>
                  </a:cubicBezTo>
                  <a:cubicBezTo>
                    <a:pt x="660" y="187"/>
                    <a:pt x="663" y="191"/>
                    <a:pt x="665" y="195"/>
                  </a:cubicBezTo>
                  <a:close/>
                  <a:moveTo>
                    <a:pt x="649" y="211"/>
                  </a:moveTo>
                  <a:cubicBezTo>
                    <a:pt x="640" y="206"/>
                    <a:pt x="632" y="201"/>
                    <a:pt x="624" y="196"/>
                  </a:cubicBezTo>
                  <a:cubicBezTo>
                    <a:pt x="623" y="193"/>
                    <a:pt x="619" y="190"/>
                    <a:pt x="611" y="188"/>
                  </a:cubicBezTo>
                  <a:cubicBezTo>
                    <a:pt x="610" y="187"/>
                    <a:pt x="609" y="187"/>
                    <a:pt x="607" y="186"/>
                  </a:cubicBezTo>
                  <a:cubicBezTo>
                    <a:pt x="607" y="188"/>
                    <a:pt x="607" y="188"/>
                    <a:pt x="607" y="188"/>
                  </a:cubicBezTo>
                  <a:cubicBezTo>
                    <a:pt x="596" y="187"/>
                    <a:pt x="581" y="188"/>
                    <a:pt x="560" y="196"/>
                  </a:cubicBezTo>
                  <a:cubicBezTo>
                    <a:pt x="553" y="198"/>
                    <a:pt x="547" y="201"/>
                    <a:pt x="541" y="204"/>
                  </a:cubicBezTo>
                  <a:cubicBezTo>
                    <a:pt x="539" y="203"/>
                    <a:pt x="537" y="202"/>
                    <a:pt x="535" y="201"/>
                  </a:cubicBezTo>
                  <a:cubicBezTo>
                    <a:pt x="534" y="203"/>
                    <a:pt x="534" y="203"/>
                    <a:pt x="534" y="203"/>
                  </a:cubicBezTo>
                  <a:cubicBezTo>
                    <a:pt x="535" y="204"/>
                    <a:pt x="537" y="205"/>
                    <a:pt x="538" y="206"/>
                  </a:cubicBezTo>
                  <a:cubicBezTo>
                    <a:pt x="533" y="209"/>
                    <a:pt x="529" y="212"/>
                    <a:pt x="525" y="216"/>
                  </a:cubicBezTo>
                  <a:cubicBezTo>
                    <a:pt x="520" y="213"/>
                    <a:pt x="515" y="210"/>
                    <a:pt x="512" y="209"/>
                  </a:cubicBezTo>
                  <a:cubicBezTo>
                    <a:pt x="511" y="211"/>
                    <a:pt x="511" y="211"/>
                    <a:pt x="511" y="211"/>
                  </a:cubicBezTo>
                  <a:cubicBezTo>
                    <a:pt x="514" y="213"/>
                    <a:pt x="518" y="215"/>
                    <a:pt x="522" y="217"/>
                  </a:cubicBezTo>
                  <a:cubicBezTo>
                    <a:pt x="517" y="222"/>
                    <a:pt x="512" y="227"/>
                    <a:pt x="508" y="232"/>
                  </a:cubicBezTo>
                  <a:cubicBezTo>
                    <a:pt x="503" y="229"/>
                    <a:pt x="498" y="225"/>
                    <a:pt x="494" y="222"/>
                  </a:cubicBezTo>
                  <a:cubicBezTo>
                    <a:pt x="493" y="224"/>
                    <a:pt x="493" y="224"/>
                    <a:pt x="493" y="224"/>
                  </a:cubicBezTo>
                  <a:cubicBezTo>
                    <a:pt x="497" y="227"/>
                    <a:pt x="501" y="231"/>
                    <a:pt x="506" y="234"/>
                  </a:cubicBezTo>
                  <a:cubicBezTo>
                    <a:pt x="503" y="237"/>
                    <a:pt x="501" y="240"/>
                    <a:pt x="498" y="244"/>
                  </a:cubicBezTo>
                  <a:cubicBezTo>
                    <a:pt x="498" y="243"/>
                    <a:pt x="497" y="243"/>
                    <a:pt x="496" y="243"/>
                  </a:cubicBezTo>
                  <a:cubicBezTo>
                    <a:pt x="496" y="243"/>
                    <a:pt x="496" y="243"/>
                    <a:pt x="496" y="243"/>
                  </a:cubicBezTo>
                  <a:cubicBezTo>
                    <a:pt x="496" y="242"/>
                    <a:pt x="496" y="242"/>
                    <a:pt x="496" y="242"/>
                  </a:cubicBezTo>
                  <a:cubicBezTo>
                    <a:pt x="495" y="242"/>
                    <a:pt x="494" y="242"/>
                    <a:pt x="494" y="242"/>
                  </a:cubicBezTo>
                  <a:cubicBezTo>
                    <a:pt x="493" y="242"/>
                    <a:pt x="493" y="242"/>
                    <a:pt x="492" y="241"/>
                  </a:cubicBezTo>
                  <a:cubicBezTo>
                    <a:pt x="492" y="242"/>
                    <a:pt x="492" y="242"/>
                    <a:pt x="492" y="242"/>
                  </a:cubicBezTo>
                  <a:cubicBezTo>
                    <a:pt x="491" y="242"/>
                    <a:pt x="491" y="242"/>
                    <a:pt x="491" y="242"/>
                  </a:cubicBezTo>
                  <a:cubicBezTo>
                    <a:pt x="491" y="242"/>
                    <a:pt x="490" y="243"/>
                    <a:pt x="490" y="243"/>
                  </a:cubicBezTo>
                  <a:cubicBezTo>
                    <a:pt x="491" y="243"/>
                    <a:pt x="491" y="244"/>
                    <a:pt x="491" y="244"/>
                  </a:cubicBezTo>
                  <a:cubicBezTo>
                    <a:pt x="491" y="244"/>
                    <a:pt x="491" y="244"/>
                    <a:pt x="491" y="244"/>
                  </a:cubicBezTo>
                  <a:cubicBezTo>
                    <a:pt x="491" y="244"/>
                    <a:pt x="492" y="245"/>
                    <a:pt x="492" y="245"/>
                  </a:cubicBezTo>
                  <a:cubicBezTo>
                    <a:pt x="493" y="245"/>
                    <a:pt x="494" y="246"/>
                    <a:pt x="495" y="247"/>
                  </a:cubicBezTo>
                  <a:cubicBezTo>
                    <a:pt x="496" y="245"/>
                    <a:pt x="496" y="245"/>
                    <a:pt x="496" y="245"/>
                  </a:cubicBezTo>
                  <a:cubicBezTo>
                    <a:pt x="496" y="245"/>
                    <a:pt x="497" y="246"/>
                    <a:pt x="497" y="246"/>
                  </a:cubicBezTo>
                  <a:cubicBezTo>
                    <a:pt x="494" y="250"/>
                    <a:pt x="491" y="255"/>
                    <a:pt x="490" y="258"/>
                  </a:cubicBezTo>
                  <a:cubicBezTo>
                    <a:pt x="486" y="255"/>
                    <a:pt x="482" y="253"/>
                    <a:pt x="479" y="250"/>
                  </a:cubicBezTo>
                  <a:cubicBezTo>
                    <a:pt x="478" y="250"/>
                    <a:pt x="478" y="250"/>
                    <a:pt x="478" y="250"/>
                  </a:cubicBezTo>
                  <a:cubicBezTo>
                    <a:pt x="479" y="244"/>
                    <a:pt x="480" y="237"/>
                    <a:pt x="481" y="230"/>
                  </a:cubicBezTo>
                  <a:cubicBezTo>
                    <a:pt x="491" y="210"/>
                    <a:pt x="511" y="192"/>
                    <a:pt x="544" y="182"/>
                  </a:cubicBezTo>
                  <a:cubicBezTo>
                    <a:pt x="574" y="174"/>
                    <a:pt x="596" y="171"/>
                    <a:pt x="613" y="172"/>
                  </a:cubicBezTo>
                  <a:cubicBezTo>
                    <a:pt x="619" y="175"/>
                    <a:pt x="624" y="179"/>
                    <a:pt x="630" y="182"/>
                  </a:cubicBezTo>
                  <a:cubicBezTo>
                    <a:pt x="631" y="180"/>
                    <a:pt x="631" y="180"/>
                    <a:pt x="631" y="180"/>
                  </a:cubicBezTo>
                  <a:cubicBezTo>
                    <a:pt x="628" y="177"/>
                    <a:pt x="624" y="175"/>
                    <a:pt x="620" y="172"/>
                  </a:cubicBezTo>
                  <a:cubicBezTo>
                    <a:pt x="624" y="173"/>
                    <a:pt x="628" y="173"/>
                    <a:pt x="632" y="174"/>
                  </a:cubicBezTo>
                  <a:cubicBezTo>
                    <a:pt x="633" y="174"/>
                    <a:pt x="634" y="175"/>
                    <a:pt x="636" y="176"/>
                  </a:cubicBezTo>
                  <a:cubicBezTo>
                    <a:pt x="636" y="176"/>
                    <a:pt x="637" y="176"/>
                    <a:pt x="637" y="176"/>
                  </a:cubicBezTo>
                  <a:cubicBezTo>
                    <a:pt x="638" y="176"/>
                    <a:pt x="638" y="175"/>
                    <a:pt x="638" y="175"/>
                  </a:cubicBezTo>
                  <a:cubicBezTo>
                    <a:pt x="642" y="177"/>
                    <a:pt x="645" y="178"/>
                    <a:pt x="648" y="179"/>
                  </a:cubicBezTo>
                  <a:cubicBezTo>
                    <a:pt x="649" y="180"/>
                    <a:pt x="650" y="182"/>
                    <a:pt x="651" y="184"/>
                  </a:cubicBezTo>
                  <a:cubicBezTo>
                    <a:pt x="653" y="187"/>
                    <a:pt x="654" y="191"/>
                    <a:pt x="654" y="195"/>
                  </a:cubicBezTo>
                  <a:cubicBezTo>
                    <a:pt x="655" y="196"/>
                    <a:pt x="655" y="198"/>
                    <a:pt x="656" y="199"/>
                  </a:cubicBezTo>
                  <a:cubicBezTo>
                    <a:pt x="658" y="201"/>
                    <a:pt x="661" y="199"/>
                    <a:pt x="664" y="199"/>
                  </a:cubicBezTo>
                  <a:cubicBezTo>
                    <a:pt x="665" y="198"/>
                    <a:pt x="661" y="204"/>
                    <a:pt x="661" y="204"/>
                  </a:cubicBezTo>
                  <a:cubicBezTo>
                    <a:pt x="660" y="205"/>
                    <a:pt x="660" y="206"/>
                    <a:pt x="660" y="207"/>
                  </a:cubicBezTo>
                  <a:cubicBezTo>
                    <a:pt x="660" y="207"/>
                    <a:pt x="660" y="208"/>
                    <a:pt x="660" y="208"/>
                  </a:cubicBezTo>
                  <a:cubicBezTo>
                    <a:pt x="656" y="210"/>
                    <a:pt x="652" y="211"/>
                    <a:pt x="649" y="211"/>
                  </a:cubicBezTo>
                  <a:close/>
                  <a:moveTo>
                    <a:pt x="673" y="225"/>
                  </a:moveTo>
                  <a:cubicBezTo>
                    <a:pt x="667" y="225"/>
                    <a:pt x="661" y="226"/>
                    <a:pt x="655" y="227"/>
                  </a:cubicBezTo>
                  <a:cubicBezTo>
                    <a:pt x="655" y="227"/>
                    <a:pt x="655" y="227"/>
                    <a:pt x="655" y="227"/>
                  </a:cubicBezTo>
                  <a:cubicBezTo>
                    <a:pt x="652" y="221"/>
                    <a:pt x="646" y="215"/>
                    <a:pt x="640" y="209"/>
                  </a:cubicBezTo>
                  <a:cubicBezTo>
                    <a:pt x="651" y="215"/>
                    <a:pt x="661" y="221"/>
                    <a:pt x="673" y="225"/>
                  </a:cubicBezTo>
                  <a:close/>
                  <a:moveTo>
                    <a:pt x="493" y="322"/>
                  </a:moveTo>
                  <a:cubicBezTo>
                    <a:pt x="493" y="320"/>
                    <a:pt x="492" y="319"/>
                    <a:pt x="491" y="318"/>
                  </a:cubicBezTo>
                  <a:cubicBezTo>
                    <a:pt x="490" y="317"/>
                    <a:pt x="490" y="316"/>
                    <a:pt x="490" y="315"/>
                  </a:cubicBezTo>
                  <a:cubicBezTo>
                    <a:pt x="490" y="315"/>
                    <a:pt x="490" y="315"/>
                    <a:pt x="490" y="315"/>
                  </a:cubicBezTo>
                  <a:cubicBezTo>
                    <a:pt x="491" y="315"/>
                    <a:pt x="491" y="315"/>
                    <a:pt x="492" y="316"/>
                  </a:cubicBezTo>
                  <a:cubicBezTo>
                    <a:pt x="492" y="316"/>
                    <a:pt x="492" y="316"/>
                    <a:pt x="492" y="316"/>
                  </a:cubicBezTo>
                  <a:cubicBezTo>
                    <a:pt x="492" y="316"/>
                    <a:pt x="493" y="317"/>
                    <a:pt x="493" y="317"/>
                  </a:cubicBezTo>
                  <a:cubicBezTo>
                    <a:pt x="493" y="319"/>
                    <a:pt x="494" y="321"/>
                    <a:pt x="494" y="322"/>
                  </a:cubicBezTo>
                  <a:lnTo>
                    <a:pt x="493" y="322"/>
                  </a:lnTo>
                  <a:close/>
                  <a:moveTo>
                    <a:pt x="495" y="368"/>
                  </a:moveTo>
                  <a:cubicBezTo>
                    <a:pt x="495" y="367"/>
                    <a:pt x="495" y="367"/>
                    <a:pt x="495" y="367"/>
                  </a:cubicBezTo>
                  <a:cubicBezTo>
                    <a:pt x="495" y="367"/>
                    <a:pt x="495" y="367"/>
                    <a:pt x="496" y="368"/>
                  </a:cubicBezTo>
                  <a:cubicBezTo>
                    <a:pt x="495" y="368"/>
                    <a:pt x="495" y="368"/>
                    <a:pt x="495" y="368"/>
                  </a:cubicBezTo>
                  <a:close/>
                  <a:moveTo>
                    <a:pt x="475" y="376"/>
                  </a:moveTo>
                  <a:cubicBezTo>
                    <a:pt x="475" y="375"/>
                    <a:pt x="476" y="375"/>
                    <a:pt x="476" y="375"/>
                  </a:cubicBezTo>
                  <a:cubicBezTo>
                    <a:pt x="476" y="375"/>
                    <a:pt x="476" y="375"/>
                    <a:pt x="476" y="375"/>
                  </a:cubicBezTo>
                  <a:cubicBezTo>
                    <a:pt x="476" y="375"/>
                    <a:pt x="476" y="376"/>
                    <a:pt x="475" y="376"/>
                  </a:cubicBezTo>
                  <a:close/>
                  <a:moveTo>
                    <a:pt x="473" y="464"/>
                  </a:moveTo>
                  <a:cubicBezTo>
                    <a:pt x="472" y="463"/>
                    <a:pt x="471" y="462"/>
                    <a:pt x="469" y="461"/>
                  </a:cubicBezTo>
                  <a:cubicBezTo>
                    <a:pt x="471" y="461"/>
                    <a:pt x="472" y="460"/>
                    <a:pt x="473" y="459"/>
                  </a:cubicBezTo>
                  <a:cubicBezTo>
                    <a:pt x="473" y="461"/>
                    <a:pt x="473" y="463"/>
                    <a:pt x="473" y="464"/>
                  </a:cubicBezTo>
                  <a:close/>
                  <a:moveTo>
                    <a:pt x="460" y="463"/>
                  </a:moveTo>
                  <a:cubicBezTo>
                    <a:pt x="459" y="461"/>
                    <a:pt x="459" y="459"/>
                    <a:pt x="459" y="458"/>
                  </a:cubicBezTo>
                  <a:cubicBezTo>
                    <a:pt x="461" y="459"/>
                    <a:pt x="462" y="460"/>
                    <a:pt x="464" y="461"/>
                  </a:cubicBezTo>
                  <a:cubicBezTo>
                    <a:pt x="464" y="461"/>
                    <a:pt x="464" y="461"/>
                    <a:pt x="464" y="461"/>
                  </a:cubicBezTo>
                  <a:cubicBezTo>
                    <a:pt x="463" y="462"/>
                    <a:pt x="462" y="463"/>
                    <a:pt x="462" y="463"/>
                  </a:cubicBezTo>
                  <a:cubicBezTo>
                    <a:pt x="461" y="463"/>
                    <a:pt x="460" y="463"/>
                    <a:pt x="460" y="463"/>
                  </a:cubicBezTo>
                  <a:close/>
                  <a:moveTo>
                    <a:pt x="457" y="463"/>
                  </a:moveTo>
                  <a:cubicBezTo>
                    <a:pt x="453" y="462"/>
                    <a:pt x="448" y="462"/>
                    <a:pt x="444" y="461"/>
                  </a:cubicBezTo>
                  <a:cubicBezTo>
                    <a:pt x="444" y="461"/>
                    <a:pt x="444" y="461"/>
                    <a:pt x="444" y="461"/>
                  </a:cubicBezTo>
                  <a:cubicBezTo>
                    <a:pt x="444" y="461"/>
                    <a:pt x="443" y="461"/>
                    <a:pt x="443" y="461"/>
                  </a:cubicBezTo>
                  <a:cubicBezTo>
                    <a:pt x="443" y="461"/>
                    <a:pt x="443" y="461"/>
                    <a:pt x="442" y="461"/>
                  </a:cubicBezTo>
                  <a:cubicBezTo>
                    <a:pt x="442" y="461"/>
                    <a:pt x="442" y="461"/>
                    <a:pt x="442" y="461"/>
                  </a:cubicBezTo>
                  <a:cubicBezTo>
                    <a:pt x="439" y="458"/>
                    <a:pt x="438" y="457"/>
                    <a:pt x="438" y="457"/>
                  </a:cubicBezTo>
                  <a:cubicBezTo>
                    <a:pt x="437" y="457"/>
                    <a:pt x="437" y="457"/>
                    <a:pt x="437" y="457"/>
                  </a:cubicBezTo>
                  <a:cubicBezTo>
                    <a:pt x="438" y="457"/>
                    <a:pt x="439" y="457"/>
                    <a:pt x="440" y="457"/>
                  </a:cubicBezTo>
                  <a:cubicBezTo>
                    <a:pt x="444" y="457"/>
                    <a:pt x="448" y="457"/>
                    <a:pt x="452" y="457"/>
                  </a:cubicBezTo>
                  <a:cubicBezTo>
                    <a:pt x="452" y="454"/>
                    <a:pt x="452" y="454"/>
                    <a:pt x="452" y="454"/>
                  </a:cubicBezTo>
                  <a:cubicBezTo>
                    <a:pt x="453" y="455"/>
                    <a:pt x="453" y="455"/>
                    <a:pt x="454" y="455"/>
                  </a:cubicBezTo>
                  <a:cubicBezTo>
                    <a:pt x="455" y="456"/>
                    <a:pt x="456" y="456"/>
                    <a:pt x="456" y="456"/>
                  </a:cubicBezTo>
                  <a:cubicBezTo>
                    <a:pt x="456" y="458"/>
                    <a:pt x="457" y="461"/>
                    <a:pt x="457" y="463"/>
                  </a:cubicBezTo>
                  <a:close/>
                  <a:moveTo>
                    <a:pt x="500" y="512"/>
                  </a:moveTo>
                  <a:cubicBezTo>
                    <a:pt x="501" y="512"/>
                    <a:pt x="501" y="512"/>
                    <a:pt x="501" y="512"/>
                  </a:cubicBezTo>
                  <a:cubicBezTo>
                    <a:pt x="505" y="516"/>
                    <a:pt x="508" y="520"/>
                    <a:pt x="509" y="525"/>
                  </a:cubicBezTo>
                  <a:cubicBezTo>
                    <a:pt x="504" y="519"/>
                    <a:pt x="498" y="513"/>
                    <a:pt x="491" y="506"/>
                  </a:cubicBezTo>
                  <a:cubicBezTo>
                    <a:pt x="494" y="508"/>
                    <a:pt x="497" y="510"/>
                    <a:pt x="500" y="512"/>
                  </a:cubicBezTo>
                  <a:close/>
                  <a:moveTo>
                    <a:pt x="504" y="555"/>
                  </a:moveTo>
                  <a:cubicBezTo>
                    <a:pt x="504" y="554"/>
                    <a:pt x="504" y="554"/>
                    <a:pt x="504" y="554"/>
                  </a:cubicBezTo>
                  <a:cubicBezTo>
                    <a:pt x="504" y="554"/>
                    <a:pt x="504" y="554"/>
                    <a:pt x="504" y="555"/>
                  </a:cubicBezTo>
                  <a:close/>
                  <a:moveTo>
                    <a:pt x="506" y="559"/>
                  </a:moveTo>
                  <a:cubicBezTo>
                    <a:pt x="508" y="555"/>
                    <a:pt x="510" y="550"/>
                    <a:pt x="512" y="546"/>
                  </a:cubicBezTo>
                  <a:cubicBezTo>
                    <a:pt x="512" y="549"/>
                    <a:pt x="512" y="554"/>
                    <a:pt x="511" y="560"/>
                  </a:cubicBezTo>
                  <a:cubicBezTo>
                    <a:pt x="508" y="568"/>
                    <a:pt x="506" y="576"/>
                    <a:pt x="506" y="584"/>
                  </a:cubicBezTo>
                  <a:cubicBezTo>
                    <a:pt x="505" y="588"/>
                    <a:pt x="504" y="592"/>
                    <a:pt x="503" y="594"/>
                  </a:cubicBezTo>
                  <a:cubicBezTo>
                    <a:pt x="503" y="595"/>
                    <a:pt x="503" y="595"/>
                    <a:pt x="503" y="595"/>
                  </a:cubicBezTo>
                  <a:cubicBezTo>
                    <a:pt x="500" y="590"/>
                    <a:pt x="499" y="584"/>
                    <a:pt x="499" y="577"/>
                  </a:cubicBezTo>
                  <a:cubicBezTo>
                    <a:pt x="499" y="577"/>
                    <a:pt x="499" y="577"/>
                    <a:pt x="499" y="576"/>
                  </a:cubicBezTo>
                  <a:cubicBezTo>
                    <a:pt x="502" y="571"/>
                    <a:pt x="505" y="565"/>
                    <a:pt x="506" y="559"/>
                  </a:cubicBezTo>
                  <a:close/>
                  <a:moveTo>
                    <a:pt x="457" y="523"/>
                  </a:moveTo>
                  <a:cubicBezTo>
                    <a:pt x="457" y="523"/>
                    <a:pt x="457" y="523"/>
                    <a:pt x="457" y="523"/>
                  </a:cubicBezTo>
                  <a:cubicBezTo>
                    <a:pt x="457" y="523"/>
                    <a:pt x="458" y="523"/>
                    <a:pt x="458" y="523"/>
                  </a:cubicBezTo>
                  <a:cubicBezTo>
                    <a:pt x="458" y="523"/>
                    <a:pt x="457" y="523"/>
                    <a:pt x="457" y="523"/>
                  </a:cubicBezTo>
                  <a:close/>
                  <a:moveTo>
                    <a:pt x="456" y="526"/>
                  </a:moveTo>
                  <a:cubicBezTo>
                    <a:pt x="455" y="526"/>
                    <a:pt x="454" y="526"/>
                    <a:pt x="453" y="526"/>
                  </a:cubicBezTo>
                  <a:cubicBezTo>
                    <a:pt x="454" y="526"/>
                    <a:pt x="455" y="526"/>
                    <a:pt x="455" y="526"/>
                  </a:cubicBezTo>
                  <a:cubicBezTo>
                    <a:pt x="456" y="526"/>
                    <a:pt x="456" y="526"/>
                    <a:pt x="456" y="526"/>
                  </a:cubicBezTo>
                  <a:close/>
                  <a:moveTo>
                    <a:pt x="371" y="507"/>
                  </a:moveTo>
                  <a:cubicBezTo>
                    <a:pt x="358" y="505"/>
                    <a:pt x="345" y="503"/>
                    <a:pt x="332" y="501"/>
                  </a:cubicBezTo>
                  <a:cubicBezTo>
                    <a:pt x="331" y="500"/>
                    <a:pt x="331" y="500"/>
                    <a:pt x="331" y="500"/>
                  </a:cubicBezTo>
                  <a:cubicBezTo>
                    <a:pt x="330" y="500"/>
                    <a:pt x="330" y="499"/>
                    <a:pt x="330" y="499"/>
                  </a:cubicBezTo>
                  <a:cubicBezTo>
                    <a:pt x="347" y="503"/>
                    <a:pt x="365" y="505"/>
                    <a:pt x="382" y="507"/>
                  </a:cubicBezTo>
                  <a:cubicBezTo>
                    <a:pt x="383" y="507"/>
                    <a:pt x="383" y="507"/>
                    <a:pt x="383" y="507"/>
                  </a:cubicBezTo>
                  <a:cubicBezTo>
                    <a:pt x="387" y="509"/>
                    <a:pt x="387" y="509"/>
                    <a:pt x="387" y="509"/>
                  </a:cubicBezTo>
                  <a:cubicBezTo>
                    <a:pt x="386" y="508"/>
                    <a:pt x="386" y="508"/>
                    <a:pt x="386" y="508"/>
                  </a:cubicBezTo>
                  <a:cubicBezTo>
                    <a:pt x="388" y="508"/>
                    <a:pt x="391" y="508"/>
                    <a:pt x="393" y="508"/>
                  </a:cubicBezTo>
                  <a:cubicBezTo>
                    <a:pt x="395" y="510"/>
                    <a:pt x="398" y="511"/>
                    <a:pt x="400" y="513"/>
                  </a:cubicBezTo>
                  <a:cubicBezTo>
                    <a:pt x="390" y="511"/>
                    <a:pt x="380" y="509"/>
                    <a:pt x="371" y="507"/>
                  </a:cubicBezTo>
                  <a:close/>
                  <a:moveTo>
                    <a:pt x="206" y="477"/>
                  </a:moveTo>
                  <a:cubicBezTo>
                    <a:pt x="210" y="478"/>
                    <a:pt x="214" y="478"/>
                    <a:pt x="218" y="479"/>
                  </a:cubicBezTo>
                  <a:cubicBezTo>
                    <a:pt x="216" y="479"/>
                    <a:pt x="214" y="480"/>
                    <a:pt x="212" y="480"/>
                  </a:cubicBezTo>
                  <a:cubicBezTo>
                    <a:pt x="212" y="480"/>
                    <a:pt x="212" y="480"/>
                    <a:pt x="212" y="480"/>
                  </a:cubicBezTo>
                  <a:cubicBezTo>
                    <a:pt x="210" y="479"/>
                    <a:pt x="208" y="478"/>
                    <a:pt x="207" y="477"/>
                  </a:cubicBezTo>
                  <a:cubicBezTo>
                    <a:pt x="207" y="477"/>
                    <a:pt x="207" y="477"/>
                    <a:pt x="206" y="477"/>
                  </a:cubicBezTo>
                  <a:close/>
                  <a:moveTo>
                    <a:pt x="196" y="465"/>
                  </a:moveTo>
                  <a:cubicBezTo>
                    <a:pt x="205" y="463"/>
                    <a:pt x="214" y="462"/>
                    <a:pt x="224" y="462"/>
                  </a:cubicBezTo>
                  <a:cubicBezTo>
                    <a:pt x="230" y="462"/>
                    <a:pt x="237" y="463"/>
                    <a:pt x="244" y="463"/>
                  </a:cubicBezTo>
                  <a:cubicBezTo>
                    <a:pt x="244" y="465"/>
                    <a:pt x="244" y="465"/>
                    <a:pt x="244" y="465"/>
                  </a:cubicBezTo>
                  <a:cubicBezTo>
                    <a:pt x="248" y="465"/>
                    <a:pt x="253" y="465"/>
                    <a:pt x="258" y="466"/>
                  </a:cubicBezTo>
                  <a:cubicBezTo>
                    <a:pt x="261" y="468"/>
                    <a:pt x="263" y="471"/>
                    <a:pt x="266" y="473"/>
                  </a:cubicBezTo>
                  <a:cubicBezTo>
                    <a:pt x="265" y="473"/>
                    <a:pt x="265" y="474"/>
                    <a:pt x="264" y="474"/>
                  </a:cubicBezTo>
                  <a:cubicBezTo>
                    <a:pt x="261" y="474"/>
                    <a:pt x="258" y="474"/>
                    <a:pt x="255" y="473"/>
                  </a:cubicBezTo>
                  <a:cubicBezTo>
                    <a:pt x="249" y="471"/>
                    <a:pt x="244" y="468"/>
                    <a:pt x="238" y="466"/>
                  </a:cubicBezTo>
                  <a:cubicBezTo>
                    <a:pt x="237" y="468"/>
                    <a:pt x="237" y="468"/>
                    <a:pt x="237" y="468"/>
                  </a:cubicBezTo>
                  <a:cubicBezTo>
                    <a:pt x="240" y="470"/>
                    <a:pt x="243" y="471"/>
                    <a:pt x="246" y="473"/>
                  </a:cubicBezTo>
                  <a:cubicBezTo>
                    <a:pt x="245" y="473"/>
                    <a:pt x="244" y="473"/>
                    <a:pt x="243" y="473"/>
                  </a:cubicBezTo>
                  <a:cubicBezTo>
                    <a:pt x="243" y="476"/>
                    <a:pt x="243" y="476"/>
                    <a:pt x="243" y="476"/>
                  </a:cubicBezTo>
                  <a:cubicBezTo>
                    <a:pt x="246" y="476"/>
                    <a:pt x="250" y="477"/>
                    <a:pt x="254" y="478"/>
                  </a:cubicBezTo>
                  <a:cubicBezTo>
                    <a:pt x="259" y="481"/>
                    <a:pt x="265" y="485"/>
                    <a:pt x="269" y="489"/>
                  </a:cubicBezTo>
                  <a:cubicBezTo>
                    <a:pt x="266" y="488"/>
                    <a:pt x="264" y="487"/>
                    <a:pt x="261" y="486"/>
                  </a:cubicBezTo>
                  <a:cubicBezTo>
                    <a:pt x="262" y="484"/>
                    <a:pt x="262" y="484"/>
                    <a:pt x="262" y="484"/>
                  </a:cubicBezTo>
                  <a:cubicBezTo>
                    <a:pt x="257" y="483"/>
                    <a:pt x="252" y="482"/>
                    <a:pt x="247" y="481"/>
                  </a:cubicBezTo>
                  <a:cubicBezTo>
                    <a:pt x="236" y="476"/>
                    <a:pt x="225" y="470"/>
                    <a:pt x="213" y="465"/>
                  </a:cubicBezTo>
                  <a:cubicBezTo>
                    <a:pt x="212" y="468"/>
                    <a:pt x="212" y="468"/>
                    <a:pt x="212" y="468"/>
                  </a:cubicBezTo>
                  <a:cubicBezTo>
                    <a:pt x="220" y="471"/>
                    <a:pt x="228" y="475"/>
                    <a:pt x="236" y="479"/>
                  </a:cubicBezTo>
                  <a:cubicBezTo>
                    <a:pt x="233" y="479"/>
                    <a:pt x="231" y="479"/>
                    <a:pt x="228" y="479"/>
                  </a:cubicBezTo>
                  <a:cubicBezTo>
                    <a:pt x="220" y="477"/>
                    <a:pt x="212" y="475"/>
                    <a:pt x="203" y="473"/>
                  </a:cubicBezTo>
                  <a:cubicBezTo>
                    <a:pt x="201" y="471"/>
                    <a:pt x="199" y="468"/>
                    <a:pt x="196" y="465"/>
                  </a:cubicBezTo>
                  <a:close/>
                  <a:moveTo>
                    <a:pt x="191" y="459"/>
                  </a:moveTo>
                  <a:cubicBezTo>
                    <a:pt x="213" y="458"/>
                    <a:pt x="238" y="458"/>
                    <a:pt x="261" y="459"/>
                  </a:cubicBezTo>
                  <a:cubicBezTo>
                    <a:pt x="261" y="459"/>
                    <a:pt x="261" y="459"/>
                    <a:pt x="261" y="459"/>
                  </a:cubicBezTo>
                  <a:cubicBezTo>
                    <a:pt x="256" y="459"/>
                    <a:pt x="252" y="459"/>
                    <a:pt x="248" y="459"/>
                  </a:cubicBezTo>
                  <a:cubicBezTo>
                    <a:pt x="245" y="459"/>
                    <a:pt x="241" y="459"/>
                    <a:pt x="238" y="459"/>
                  </a:cubicBezTo>
                  <a:cubicBezTo>
                    <a:pt x="233" y="459"/>
                    <a:pt x="228" y="459"/>
                    <a:pt x="223" y="459"/>
                  </a:cubicBezTo>
                  <a:cubicBezTo>
                    <a:pt x="223" y="459"/>
                    <a:pt x="223" y="459"/>
                    <a:pt x="223" y="459"/>
                  </a:cubicBezTo>
                  <a:cubicBezTo>
                    <a:pt x="223" y="459"/>
                    <a:pt x="223" y="459"/>
                    <a:pt x="223" y="459"/>
                  </a:cubicBezTo>
                  <a:cubicBezTo>
                    <a:pt x="223" y="459"/>
                    <a:pt x="223" y="459"/>
                    <a:pt x="223" y="459"/>
                  </a:cubicBezTo>
                  <a:cubicBezTo>
                    <a:pt x="223" y="460"/>
                    <a:pt x="223" y="460"/>
                    <a:pt x="223" y="460"/>
                  </a:cubicBezTo>
                  <a:cubicBezTo>
                    <a:pt x="213" y="460"/>
                    <a:pt x="203" y="461"/>
                    <a:pt x="194" y="463"/>
                  </a:cubicBezTo>
                  <a:cubicBezTo>
                    <a:pt x="193" y="462"/>
                    <a:pt x="192" y="460"/>
                    <a:pt x="191" y="459"/>
                  </a:cubicBezTo>
                  <a:close/>
                  <a:moveTo>
                    <a:pt x="161" y="474"/>
                  </a:moveTo>
                  <a:cubicBezTo>
                    <a:pt x="157" y="471"/>
                    <a:pt x="154" y="468"/>
                    <a:pt x="150" y="465"/>
                  </a:cubicBezTo>
                  <a:cubicBezTo>
                    <a:pt x="149" y="464"/>
                    <a:pt x="148" y="464"/>
                    <a:pt x="148" y="463"/>
                  </a:cubicBezTo>
                  <a:cubicBezTo>
                    <a:pt x="149" y="463"/>
                    <a:pt x="149" y="463"/>
                    <a:pt x="150" y="463"/>
                  </a:cubicBezTo>
                  <a:cubicBezTo>
                    <a:pt x="154" y="467"/>
                    <a:pt x="158" y="471"/>
                    <a:pt x="161" y="474"/>
                  </a:cubicBezTo>
                  <a:close/>
                  <a:moveTo>
                    <a:pt x="136" y="447"/>
                  </a:moveTo>
                  <a:cubicBezTo>
                    <a:pt x="140" y="452"/>
                    <a:pt x="144" y="456"/>
                    <a:pt x="148" y="461"/>
                  </a:cubicBezTo>
                  <a:cubicBezTo>
                    <a:pt x="148" y="461"/>
                    <a:pt x="147" y="461"/>
                    <a:pt x="146" y="461"/>
                  </a:cubicBezTo>
                  <a:cubicBezTo>
                    <a:pt x="138" y="453"/>
                    <a:pt x="130" y="445"/>
                    <a:pt x="122" y="436"/>
                  </a:cubicBezTo>
                  <a:cubicBezTo>
                    <a:pt x="124" y="438"/>
                    <a:pt x="126" y="439"/>
                    <a:pt x="128" y="440"/>
                  </a:cubicBezTo>
                  <a:cubicBezTo>
                    <a:pt x="131" y="443"/>
                    <a:pt x="133" y="445"/>
                    <a:pt x="136" y="447"/>
                  </a:cubicBezTo>
                  <a:close/>
                  <a:moveTo>
                    <a:pt x="54" y="360"/>
                  </a:moveTo>
                  <a:cubicBezTo>
                    <a:pt x="55" y="361"/>
                    <a:pt x="56" y="361"/>
                    <a:pt x="58" y="362"/>
                  </a:cubicBezTo>
                  <a:cubicBezTo>
                    <a:pt x="62" y="364"/>
                    <a:pt x="66" y="366"/>
                    <a:pt x="71" y="369"/>
                  </a:cubicBezTo>
                  <a:cubicBezTo>
                    <a:pt x="80" y="375"/>
                    <a:pt x="90" y="382"/>
                    <a:pt x="100" y="391"/>
                  </a:cubicBezTo>
                  <a:cubicBezTo>
                    <a:pt x="108" y="398"/>
                    <a:pt x="116" y="406"/>
                    <a:pt x="125" y="413"/>
                  </a:cubicBezTo>
                  <a:cubicBezTo>
                    <a:pt x="110" y="401"/>
                    <a:pt x="95" y="390"/>
                    <a:pt x="83" y="380"/>
                  </a:cubicBezTo>
                  <a:cubicBezTo>
                    <a:pt x="81" y="382"/>
                    <a:pt x="81" y="382"/>
                    <a:pt x="81" y="382"/>
                  </a:cubicBezTo>
                  <a:cubicBezTo>
                    <a:pt x="94" y="393"/>
                    <a:pt x="109" y="404"/>
                    <a:pt x="124" y="416"/>
                  </a:cubicBezTo>
                  <a:cubicBezTo>
                    <a:pt x="139" y="428"/>
                    <a:pt x="152" y="441"/>
                    <a:pt x="160" y="456"/>
                  </a:cubicBezTo>
                  <a:cubicBezTo>
                    <a:pt x="162" y="455"/>
                    <a:pt x="162" y="455"/>
                    <a:pt x="162" y="455"/>
                  </a:cubicBezTo>
                  <a:cubicBezTo>
                    <a:pt x="157" y="445"/>
                    <a:pt x="150" y="437"/>
                    <a:pt x="142" y="429"/>
                  </a:cubicBezTo>
                  <a:cubicBezTo>
                    <a:pt x="151" y="438"/>
                    <a:pt x="159" y="446"/>
                    <a:pt x="164" y="453"/>
                  </a:cubicBezTo>
                  <a:cubicBezTo>
                    <a:pt x="165" y="454"/>
                    <a:pt x="166" y="456"/>
                    <a:pt x="167" y="457"/>
                  </a:cubicBezTo>
                  <a:cubicBezTo>
                    <a:pt x="163" y="458"/>
                    <a:pt x="159" y="458"/>
                    <a:pt x="156" y="459"/>
                  </a:cubicBezTo>
                  <a:cubicBezTo>
                    <a:pt x="153" y="457"/>
                    <a:pt x="150" y="455"/>
                    <a:pt x="147" y="453"/>
                  </a:cubicBezTo>
                  <a:cubicBezTo>
                    <a:pt x="147" y="453"/>
                    <a:pt x="149" y="455"/>
                    <a:pt x="154" y="459"/>
                  </a:cubicBezTo>
                  <a:cubicBezTo>
                    <a:pt x="153" y="460"/>
                    <a:pt x="152" y="460"/>
                    <a:pt x="151" y="460"/>
                  </a:cubicBezTo>
                  <a:cubicBezTo>
                    <a:pt x="151" y="459"/>
                    <a:pt x="150" y="458"/>
                    <a:pt x="149" y="458"/>
                  </a:cubicBezTo>
                  <a:cubicBezTo>
                    <a:pt x="146" y="454"/>
                    <a:pt x="142" y="450"/>
                    <a:pt x="138" y="446"/>
                  </a:cubicBezTo>
                  <a:cubicBezTo>
                    <a:pt x="140" y="447"/>
                    <a:pt x="141" y="448"/>
                    <a:pt x="143" y="449"/>
                  </a:cubicBezTo>
                  <a:cubicBezTo>
                    <a:pt x="144" y="446"/>
                    <a:pt x="144" y="446"/>
                    <a:pt x="144" y="446"/>
                  </a:cubicBezTo>
                  <a:cubicBezTo>
                    <a:pt x="139" y="444"/>
                    <a:pt x="135" y="441"/>
                    <a:pt x="130" y="438"/>
                  </a:cubicBezTo>
                  <a:cubicBezTo>
                    <a:pt x="124" y="433"/>
                    <a:pt x="119" y="428"/>
                    <a:pt x="113" y="425"/>
                  </a:cubicBezTo>
                  <a:cubicBezTo>
                    <a:pt x="111" y="423"/>
                    <a:pt x="109" y="422"/>
                    <a:pt x="107" y="421"/>
                  </a:cubicBezTo>
                  <a:cubicBezTo>
                    <a:pt x="98" y="412"/>
                    <a:pt x="88" y="402"/>
                    <a:pt x="78" y="393"/>
                  </a:cubicBezTo>
                  <a:cubicBezTo>
                    <a:pt x="68" y="382"/>
                    <a:pt x="60" y="372"/>
                    <a:pt x="54" y="360"/>
                  </a:cubicBezTo>
                  <a:close/>
                  <a:moveTo>
                    <a:pt x="137" y="424"/>
                  </a:moveTo>
                  <a:cubicBezTo>
                    <a:pt x="139" y="425"/>
                    <a:pt x="140" y="426"/>
                    <a:pt x="141" y="427"/>
                  </a:cubicBezTo>
                  <a:cubicBezTo>
                    <a:pt x="139" y="426"/>
                    <a:pt x="138" y="424"/>
                    <a:pt x="136" y="423"/>
                  </a:cubicBezTo>
                  <a:cubicBezTo>
                    <a:pt x="137" y="423"/>
                    <a:pt x="137" y="424"/>
                    <a:pt x="137" y="424"/>
                  </a:cubicBezTo>
                  <a:close/>
                  <a:moveTo>
                    <a:pt x="53" y="332"/>
                  </a:moveTo>
                  <a:cubicBezTo>
                    <a:pt x="52" y="332"/>
                    <a:pt x="52" y="332"/>
                    <a:pt x="52" y="332"/>
                  </a:cubicBezTo>
                  <a:cubicBezTo>
                    <a:pt x="52" y="330"/>
                    <a:pt x="52" y="329"/>
                    <a:pt x="52" y="327"/>
                  </a:cubicBezTo>
                  <a:cubicBezTo>
                    <a:pt x="53" y="328"/>
                    <a:pt x="53" y="329"/>
                    <a:pt x="53" y="330"/>
                  </a:cubicBezTo>
                  <a:cubicBezTo>
                    <a:pt x="53" y="331"/>
                    <a:pt x="53" y="331"/>
                    <a:pt x="53" y="332"/>
                  </a:cubicBezTo>
                  <a:close/>
                  <a:moveTo>
                    <a:pt x="50" y="356"/>
                  </a:moveTo>
                  <a:cubicBezTo>
                    <a:pt x="50" y="356"/>
                    <a:pt x="50" y="356"/>
                    <a:pt x="50" y="357"/>
                  </a:cubicBezTo>
                  <a:cubicBezTo>
                    <a:pt x="49" y="357"/>
                    <a:pt x="49" y="356"/>
                    <a:pt x="48" y="356"/>
                  </a:cubicBezTo>
                  <a:cubicBezTo>
                    <a:pt x="48" y="356"/>
                    <a:pt x="47" y="356"/>
                    <a:pt x="47" y="357"/>
                  </a:cubicBezTo>
                  <a:cubicBezTo>
                    <a:pt x="47" y="354"/>
                    <a:pt x="47" y="352"/>
                    <a:pt x="48" y="349"/>
                  </a:cubicBezTo>
                  <a:cubicBezTo>
                    <a:pt x="48" y="352"/>
                    <a:pt x="49" y="354"/>
                    <a:pt x="50" y="356"/>
                  </a:cubicBezTo>
                  <a:close/>
                  <a:moveTo>
                    <a:pt x="48" y="359"/>
                  </a:moveTo>
                  <a:cubicBezTo>
                    <a:pt x="49" y="359"/>
                    <a:pt x="49" y="359"/>
                    <a:pt x="50" y="359"/>
                  </a:cubicBezTo>
                  <a:cubicBezTo>
                    <a:pt x="50" y="363"/>
                    <a:pt x="49" y="366"/>
                    <a:pt x="49" y="369"/>
                  </a:cubicBezTo>
                  <a:cubicBezTo>
                    <a:pt x="48" y="366"/>
                    <a:pt x="47" y="363"/>
                    <a:pt x="47" y="359"/>
                  </a:cubicBezTo>
                  <a:cubicBezTo>
                    <a:pt x="47" y="359"/>
                    <a:pt x="48" y="359"/>
                    <a:pt x="48" y="359"/>
                  </a:cubicBezTo>
                  <a:close/>
                  <a:moveTo>
                    <a:pt x="45" y="332"/>
                  </a:moveTo>
                  <a:cubicBezTo>
                    <a:pt x="46" y="335"/>
                    <a:pt x="47" y="338"/>
                    <a:pt x="48" y="341"/>
                  </a:cubicBezTo>
                  <a:cubicBezTo>
                    <a:pt x="47" y="338"/>
                    <a:pt x="46" y="335"/>
                    <a:pt x="45" y="332"/>
                  </a:cubicBezTo>
                  <a:close/>
                  <a:moveTo>
                    <a:pt x="47" y="311"/>
                  </a:moveTo>
                  <a:cubicBezTo>
                    <a:pt x="70" y="327"/>
                    <a:pt x="94" y="342"/>
                    <a:pt x="118" y="357"/>
                  </a:cubicBezTo>
                  <a:cubicBezTo>
                    <a:pt x="118" y="357"/>
                    <a:pt x="118" y="357"/>
                    <a:pt x="118" y="357"/>
                  </a:cubicBezTo>
                  <a:cubicBezTo>
                    <a:pt x="118" y="357"/>
                    <a:pt x="118" y="357"/>
                    <a:pt x="117" y="357"/>
                  </a:cubicBezTo>
                  <a:cubicBezTo>
                    <a:pt x="118" y="359"/>
                    <a:pt x="118" y="359"/>
                    <a:pt x="118" y="359"/>
                  </a:cubicBezTo>
                  <a:cubicBezTo>
                    <a:pt x="118" y="359"/>
                    <a:pt x="119" y="359"/>
                    <a:pt x="120" y="359"/>
                  </a:cubicBezTo>
                  <a:cubicBezTo>
                    <a:pt x="120" y="359"/>
                    <a:pt x="121" y="359"/>
                    <a:pt x="121" y="359"/>
                  </a:cubicBezTo>
                  <a:cubicBezTo>
                    <a:pt x="130" y="367"/>
                    <a:pt x="139" y="374"/>
                    <a:pt x="148" y="382"/>
                  </a:cubicBezTo>
                  <a:cubicBezTo>
                    <a:pt x="150" y="380"/>
                    <a:pt x="150" y="380"/>
                    <a:pt x="150" y="380"/>
                  </a:cubicBezTo>
                  <a:cubicBezTo>
                    <a:pt x="149" y="379"/>
                    <a:pt x="149" y="379"/>
                    <a:pt x="148" y="378"/>
                  </a:cubicBezTo>
                  <a:cubicBezTo>
                    <a:pt x="149" y="379"/>
                    <a:pt x="151" y="379"/>
                    <a:pt x="152" y="379"/>
                  </a:cubicBezTo>
                  <a:cubicBezTo>
                    <a:pt x="151" y="380"/>
                    <a:pt x="151" y="381"/>
                    <a:pt x="151" y="382"/>
                  </a:cubicBezTo>
                  <a:cubicBezTo>
                    <a:pt x="151" y="382"/>
                    <a:pt x="151" y="382"/>
                    <a:pt x="151" y="382"/>
                  </a:cubicBezTo>
                  <a:cubicBezTo>
                    <a:pt x="147" y="385"/>
                    <a:pt x="147" y="385"/>
                    <a:pt x="147" y="385"/>
                  </a:cubicBezTo>
                  <a:cubicBezTo>
                    <a:pt x="140" y="385"/>
                    <a:pt x="134" y="385"/>
                    <a:pt x="130" y="385"/>
                  </a:cubicBezTo>
                  <a:cubicBezTo>
                    <a:pt x="130" y="385"/>
                    <a:pt x="129" y="385"/>
                    <a:pt x="129" y="384"/>
                  </a:cubicBezTo>
                  <a:cubicBezTo>
                    <a:pt x="105" y="361"/>
                    <a:pt x="80" y="336"/>
                    <a:pt x="72" y="329"/>
                  </a:cubicBezTo>
                  <a:cubicBezTo>
                    <a:pt x="71" y="331"/>
                    <a:pt x="71" y="331"/>
                    <a:pt x="71" y="331"/>
                  </a:cubicBezTo>
                  <a:cubicBezTo>
                    <a:pt x="76" y="336"/>
                    <a:pt x="91" y="351"/>
                    <a:pt x="108" y="368"/>
                  </a:cubicBezTo>
                  <a:cubicBezTo>
                    <a:pt x="95" y="357"/>
                    <a:pt x="81" y="347"/>
                    <a:pt x="67" y="337"/>
                  </a:cubicBezTo>
                  <a:cubicBezTo>
                    <a:pt x="66" y="339"/>
                    <a:pt x="66" y="339"/>
                    <a:pt x="66" y="339"/>
                  </a:cubicBezTo>
                  <a:cubicBezTo>
                    <a:pt x="87" y="354"/>
                    <a:pt x="107" y="369"/>
                    <a:pt x="126" y="385"/>
                  </a:cubicBezTo>
                  <a:cubicBezTo>
                    <a:pt x="124" y="385"/>
                    <a:pt x="123" y="385"/>
                    <a:pt x="123" y="385"/>
                  </a:cubicBezTo>
                  <a:cubicBezTo>
                    <a:pt x="123" y="385"/>
                    <a:pt x="124" y="385"/>
                    <a:pt x="126" y="386"/>
                  </a:cubicBezTo>
                  <a:cubicBezTo>
                    <a:pt x="127" y="386"/>
                    <a:pt x="128" y="387"/>
                    <a:pt x="129" y="388"/>
                  </a:cubicBezTo>
                  <a:cubicBezTo>
                    <a:pt x="138" y="396"/>
                    <a:pt x="146" y="404"/>
                    <a:pt x="153" y="411"/>
                  </a:cubicBezTo>
                  <a:cubicBezTo>
                    <a:pt x="162" y="420"/>
                    <a:pt x="170" y="426"/>
                    <a:pt x="173" y="429"/>
                  </a:cubicBezTo>
                  <a:cubicBezTo>
                    <a:pt x="174" y="430"/>
                    <a:pt x="175" y="431"/>
                    <a:pt x="176" y="431"/>
                  </a:cubicBezTo>
                  <a:cubicBezTo>
                    <a:pt x="176" y="431"/>
                    <a:pt x="176" y="431"/>
                    <a:pt x="176" y="431"/>
                  </a:cubicBezTo>
                  <a:cubicBezTo>
                    <a:pt x="177" y="431"/>
                    <a:pt x="177" y="431"/>
                    <a:pt x="177" y="431"/>
                  </a:cubicBezTo>
                  <a:cubicBezTo>
                    <a:pt x="176" y="430"/>
                    <a:pt x="176" y="430"/>
                    <a:pt x="176" y="430"/>
                  </a:cubicBezTo>
                  <a:cubicBezTo>
                    <a:pt x="176" y="429"/>
                    <a:pt x="176" y="429"/>
                    <a:pt x="176" y="429"/>
                  </a:cubicBezTo>
                  <a:cubicBezTo>
                    <a:pt x="176" y="429"/>
                    <a:pt x="176" y="429"/>
                    <a:pt x="176" y="429"/>
                  </a:cubicBezTo>
                  <a:cubicBezTo>
                    <a:pt x="178" y="430"/>
                    <a:pt x="179" y="432"/>
                    <a:pt x="181" y="433"/>
                  </a:cubicBezTo>
                  <a:cubicBezTo>
                    <a:pt x="182" y="431"/>
                    <a:pt x="182" y="431"/>
                    <a:pt x="182" y="431"/>
                  </a:cubicBezTo>
                  <a:cubicBezTo>
                    <a:pt x="182" y="431"/>
                    <a:pt x="181" y="430"/>
                    <a:pt x="181" y="430"/>
                  </a:cubicBezTo>
                  <a:cubicBezTo>
                    <a:pt x="331" y="436"/>
                    <a:pt x="331" y="436"/>
                    <a:pt x="331" y="436"/>
                  </a:cubicBezTo>
                  <a:cubicBezTo>
                    <a:pt x="331" y="436"/>
                    <a:pt x="224" y="419"/>
                    <a:pt x="180" y="429"/>
                  </a:cubicBezTo>
                  <a:cubicBezTo>
                    <a:pt x="178" y="427"/>
                    <a:pt x="177" y="425"/>
                    <a:pt x="175" y="424"/>
                  </a:cubicBezTo>
                  <a:cubicBezTo>
                    <a:pt x="174" y="424"/>
                    <a:pt x="174" y="424"/>
                    <a:pt x="174" y="424"/>
                  </a:cubicBezTo>
                  <a:cubicBezTo>
                    <a:pt x="160" y="411"/>
                    <a:pt x="146" y="398"/>
                    <a:pt x="131" y="386"/>
                  </a:cubicBezTo>
                  <a:cubicBezTo>
                    <a:pt x="131" y="386"/>
                    <a:pt x="131" y="386"/>
                    <a:pt x="131" y="386"/>
                  </a:cubicBezTo>
                  <a:cubicBezTo>
                    <a:pt x="139" y="386"/>
                    <a:pt x="155" y="387"/>
                    <a:pt x="175" y="388"/>
                  </a:cubicBezTo>
                  <a:cubicBezTo>
                    <a:pt x="175" y="388"/>
                    <a:pt x="175" y="389"/>
                    <a:pt x="175" y="389"/>
                  </a:cubicBezTo>
                  <a:cubicBezTo>
                    <a:pt x="176" y="388"/>
                    <a:pt x="176" y="388"/>
                    <a:pt x="176" y="388"/>
                  </a:cubicBezTo>
                  <a:cubicBezTo>
                    <a:pt x="181" y="389"/>
                    <a:pt x="185" y="389"/>
                    <a:pt x="190" y="389"/>
                  </a:cubicBezTo>
                  <a:cubicBezTo>
                    <a:pt x="190" y="390"/>
                    <a:pt x="191" y="391"/>
                    <a:pt x="192" y="391"/>
                  </a:cubicBezTo>
                  <a:cubicBezTo>
                    <a:pt x="193" y="390"/>
                    <a:pt x="194" y="390"/>
                    <a:pt x="195" y="389"/>
                  </a:cubicBezTo>
                  <a:cubicBezTo>
                    <a:pt x="203" y="390"/>
                    <a:pt x="212" y="390"/>
                    <a:pt x="220" y="391"/>
                  </a:cubicBezTo>
                  <a:cubicBezTo>
                    <a:pt x="224" y="392"/>
                    <a:pt x="228" y="393"/>
                    <a:pt x="232" y="395"/>
                  </a:cubicBezTo>
                  <a:cubicBezTo>
                    <a:pt x="233" y="393"/>
                    <a:pt x="233" y="393"/>
                    <a:pt x="233" y="393"/>
                  </a:cubicBezTo>
                  <a:cubicBezTo>
                    <a:pt x="232" y="392"/>
                    <a:pt x="231" y="392"/>
                    <a:pt x="229" y="391"/>
                  </a:cubicBezTo>
                  <a:cubicBezTo>
                    <a:pt x="282" y="394"/>
                    <a:pt x="341" y="396"/>
                    <a:pt x="373" y="396"/>
                  </a:cubicBezTo>
                  <a:cubicBezTo>
                    <a:pt x="386" y="397"/>
                    <a:pt x="398" y="397"/>
                    <a:pt x="408" y="398"/>
                  </a:cubicBezTo>
                  <a:cubicBezTo>
                    <a:pt x="417" y="399"/>
                    <a:pt x="425" y="401"/>
                    <a:pt x="434" y="403"/>
                  </a:cubicBezTo>
                  <a:cubicBezTo>
                    <a:pt x="433" y="403"/>
                    <a:pt x="433" y="403"/>
                    <a:pt x="432" y="403"/>
                  </a:cubicBezTo>
                  <a:cubicBezTo>
                    <a:pt x="432" y="405"/>
                    <a:pt x="432" y="405"/>
                    <a:pt x="432" y="405"/>
                  </a:cubicBezTo>
                  <a:cubicBezTo>
                    <a:pt x="429" y="405"/>
                    <a:pt x="426" y="404"/>
                    <a:pt x="423" y="404"/>
                  </a:cubicBezTo>
                  <a:cubicBezTo>
                    <a:pt x="422" y="404"/>
                    <a:pt x="421" y="404"/>
                    <a:pt x="420" y="404"/>
                  </a:cubicBezTo>
                  <a:cubicBezTo>
                    <a:pt x="411" y="403"/>
                    <a:pt x="402" y="402"/>
                    <a:pt x="393" y="402"/>
                  </a:cubicBezTo>
                  <a:cubicBezTo>
                    <a:pt x="393" y="402"/>
                    <a:pt x="393" y="402"/>
                    <a:pt x="393" y="402"/>
                  </a:cubicBezTo>
                  <a:cubicBezTo>
                    <a:pt x="369" y="399"/>
                    <a:pt x="346" y="397"/>
                    <a:pt x="322" y="395"/>
                  </a:cubicBezTo>
                  <a:cubicBezTo>
                    <a:pt x="322" y="398"/>
                    <a:pt x="322" y="398"/>
                    <a:pt x="322" y="398"/>
                  </a:cubicBezTo>
                  <a:cubicBezTo>
                    <a:pt x="333" y="399"/>
                    <a:pt x="343" y="399"/>
                    <a:pt x="354" y="400"/>
                  </a:cubicBezTo>
                  <a:cubicBezTo>
                    <a:pt x="354" y="402"/>
                    <a:pt x="354" y="402"/>
                    <a:pt x="354" y="402"/>
                  </a:cubicBezTo>
                  <a:cubicBezTo>
                    <a:pt x="354" y="402"/>
                    <a:pt x="355" y="403"/>
                    <a:pt x="355" y="403"/>
                  </a:cubicBezTo>
                  <a:cubicBezTo>
                    <a:pt x="355" y="403"/>
                    <a:pt x="354" y="403"/>
                    <a:pt x="354" y="403"/>
                  </a:cubicBezTo>
                  <a:cubicBezTo>
                    <a:pt x="354" y="405"/>
                    <a:pt x="354" y="405"/>
                    <a:pt x="354" y="405"/>
                  </a:cubicBezTo>
                  <a:cubicBezTo>
                    <a:pt x="354" y="405"/>
                    <a:pt x="354" y="405"/>
                    <a:pt x="354" y="405"/>
                  </a:cubicBezTo>
                  <a:cubicBezTo>
                    <a:pt x="354" y="405"/>
                    <a:pt x="354" y="405"/>
                    <a:pt x="354" y="405"/>
                  </a:cubicBezTo>
                  <a:cubicBezTo>
                    <a:pt x="354" y="405"/>
                    <a:pt x="354" y="405"/>
                    <a:pt x="354" y="405"/>
                  </a:cubicBezTo>
                  <a:cubicBezTo>
                    <a:pt x="357" y="405"/>
                    <a:pt x="360" y="405"/>
                    <a:pt x="363" y="405"/>
                  </a:cubicBezTo>
                  <a:cubicBezTo>
                    <a:pt x="364" y="405"/>
                    <a:pt x="365" y="405"/>
                    <a:pt x="366" y="405"/>
                  </a:cubicBezTo>
                  <a:cubicBezTo>
                    <a:pt x="376" y="408"/>
                    <a:pt x="387" y="410"/>
                    <a:pt x="397" y="411"/>
                  </a:cubicBezTo>
                  <a:cubicBezTo>
                    <a:pt x="397" y="413"/>
                    <a:pt x="397" y="413"/>
                    <a:pt x="397" y="413"/>
                  </a:cubicBezTo>
                  <a:cubicBezTo>
                    <a:pt x="398" y="413"/>
                    <a:pt x="399" y="414"/>
                    <a:pt x="400" y="414"/>
                  </a:cubicBezTo>
                  <a:cubicBezTo>
                    <a:pt x="327" y="407"/>
                    <a:pt x="213" y="398"/>
                    <a:pt x="198" y="409"/>
                  </a:cubicBezTo>
                  <a:cubicBezTo>
                    <a:pt x="198" y="409"/>
                    <a:pt x="331" y="410"/>
                    <a:pt x="411" y="420"/>
                  </a:cubicBezTo>
                  <a:cubicBezTo>
                    <a:pt x="407" y="420"/>
                    <a:pt x="403" y="420"/>
                    <a:pt x="399" y="421"/>
                  </a:cubicBezTo>
                  <a:cubicBezTo>
                    <a:pt x="394" y="421"/>
                    <a:pt x="388" y="421"/>
                    <a:pt x="383" y="421"/>
                  </a:cubicBezTo>
                  <a:cubicBezTo>
                    <a:pt x="378" y="421"/>
                    <a:pt x="372" y="421"/>
                    <a:pt x="368" y="421"/>
                  </a:cubicBezTo>
                  <a:cubicBezTo>
                    <a:pt x="360" y="421"/>
                    <a:pt x="353" y="421"/>
                    <a:pt x="348" y="421"/>
                  </a:cubicBezTo>
                  <a:cubicBezTo>
                    <a:pt x="348" y="423"/>
                    <a:pt x="348" y="423"/>
                    <a:pt x="348" y="423"/>
                  </a:cubicBezTo>
                  <a:cubicBezTo>
                    <a:pt x="353" y="423"/>
                    <a:pt x="360" y="423"/>
                    <a:pt x="368" y="423"/>
                  </a:cubicBezTo>
                  <a:cubicBezTo>
                    <a:pt x="371" y="423"/>
                    <a:pt x="376" y="423"/>
                    <a:pt x="380" y="423"/>
                  </a:cubicBezTo>
                  <a:cubicBezTo>
                    <a:pt x="365" y="426"/>
                    <a:pt x="351" y="429"/>
                    <a:pt x="342" y="431"/>
                  </a:cubicBezTo>
                  <a:cubicBezTo>
                    <a:pt x="343" y="433"/>
                    <a:pt x="343" y="433"/>
                    <a:pt x="343" y="433"/>
                  </a:cubicBezTo>
                  <a:cubicBezTo>
                    <a:pt x="355" y="431"/>
                    <a:pt x="377" y="426"/>
                    <a:pt x="399" y="423"/>
                  </a:cubicBezTo>
                  <a:cubicBezTo>
                    <a:pt x="410" y="423"/>
                    <a:pt x="421" y="424"/>
                    <a:pt x="431" y="424"/>
                  </a:cubicBezTo>
                  <a:cubicBezTo>
                    <a:pt x="432" y="424"/>
                    <a:pt x="433" y="424"/>
                    <a:pt x="435" y="425"/>
                  </a:cubicBezTo>
                  <a:cubicBezTo>
                    <a:pt x="439" y="426"/>
                    <a:pt x="444" y="429"/>
                    <a:pt x="448" y="431"/>
                  </a:cubicBezTo>
                  <a:cubicBezTo>
                    <a:pt x="447" y="434"/>
                    <a:pt x="447" y="438"/>
                    <a:pt x="448" y="442"/>
                  </a:cubicBezTo>
                  <a:cubicBezTo>
                    <a:pt x="445" y="442"/>
                    <a:pt x="442" y="442"/>
                    <a:pt x="439" y="442"/>
                  </a:cubicBezTo>
                  <a:cubicBezTo>
                    <a:pt x="438" y="442"/>
                    <a:pt x="437" y="442"/>
                    <a:pt x="436" y="442"/>
                  </a:cubicBezTo>
                  <a:cubicBezTo>
                    <a:pt x="437" y="442"/>
                    <a:pt x="437" y="442"/>
                    <a:pt x="437" y="442"/>
                  </a:cubicBezTo>
                  <a:cubicBezTo>
                    <a:pt x="434" y="441"/>
                    <a:pt x="434" y="441"/>
                    <a:pt x="434" y="441"/>
                  </a:cubicBezTo>
                  <a:cubicBezTo>
                    <a:pt x="430" y="439"/>
                    <a:pt x="426" y="438"/>
                    <a:pt x="422" y="436"/>
                  </a:cubicBezTo>
                  <a:cubicBezTo>
                    <a:pt x="421" y="439"/>
                    <a:pt x="421" y="439"/>
                    <a:pt x="421" y="439"/>
                  </a:cubicBezTo>
                  <a:cubicBezTo>
                    <a:pt x="424" y="440"/>
                    <a:pt x="427" y="441"/>
                    <a:pt x="430" y="442"/>
                  </a:cubicBezTo>
                  <a:cubicBezTo>
                    <a:pt x="429" y="442"/>
                    <a:pt x="427" y="442"/>
                    <a:pt x="425" y="442"/>
                  </a:cubicBezTo>
                  <a:cubicBezTo>
                    <a:pt x="408" y="437"/>
                    <a:pt x="391" y="434"/>
                    <a:pt x="379" y="434"/>
                  </a:cubicBezTo>
                  <a:cubicBezTo>
                    <a:pt x="376" y="434"/>
                    <a:pt x="374" y="434"/>
                    <a:pt x="372" y="434"/>
                  </a:cubicBezTo>
                  <a:cubicBezTo>
                    <a:pt x="372" y="436"/>
                    <a:pt x="372" y="436"/>
                    <a:pt x="372" y="436"/>
                  </a:cubicBezTo>
                  <a:cubicBezTo>
                    <a:pt x="388" y="441"/>
                    <a:pt x="406" y="443"/>
                    <a:pt x="423" y="444"/>
                  </a:cubicBezTo>
                  <a:cubicBezTo>
                    <a:pt x="421" y="445"/>
                    <a:pt x="419" y="445"/>
                    <a:pt x="416" y="446"/>
                  </a:cubicBezTo>
                  <a:cubicBezTo>
                    <a:pt x="413" y="446"/>
                    <a:pt x="410" y="446"/>
                    <a:pt x="407" y="447"/>
                  </a:cubicBezTo>
                  <a:cubicBezTo>
                    <a:pt x="406" y="447"/>
                    <a:pt x="406" y="447"/>
                    <a:pt x="405" y="447"/>
                  </a:cubicBezTo>
                  <a:cubicBezTo>
                    <a:pt x="402" y="447"/>
                    <a:pt x="399" y="447"/>
                    <a:pt x="397" y="447"/>
                  </a:cubicBezTo>
                  <a:cubicBezTo>
                    <a:pt x="396" y="447"/>
                    <a:pt x="396" y="447"/>
                    <a:pt x="396" y="447"/>
                  </a:cubicBezTo>
                  <a:cubicBezTo>
                    <a:pt x="391" y="446"/>
                    <a:pt x="387" y="445"/>
                    <a:pt x="383" y="444"/>
                  </a:cubicBezTo>
                  <a:cubicBezTo>
                    <a:pt x="382" y="446"/>
                    <a:pt x="382" y="446"/>
                    <a:pt x="382" y="446"/>
                  </a:cubicBezTo>
                  <a:cubicBezTo>
                    <a:pt x="387" y="449"/>
                    <a:pt x="393" y="451"/>
                    <a:pt x="399" y="453"/>
                  </a:cubicBezTo>
                  <a:cubicBezTo>
                    <a:pt x="371" y="450"/>
                    <a:pt x="371" y="450"/>
                    <a:pt x="371" y="450"/>
                  </a:cubicBezTo>
                  <a:cubicBezTo>
                    <a:pt x="371" y="450"/>
                    <a:pt x="397" y="459"/>
                    <a:pt x="420" y="459"/>
                  </a:cubicBezTo>
                  <a:cubicBezTo>
                    <a:pt x="420" y="460"/>
                    <a:pt x="420" y="460"/>
                    <a:pt x="421" y="460"/>
                  </a:cubicBezTo>
                  <a:cubicBezTo>
                    <a:pt x="420" y="461"/>
                    <a:pt x="420" y="461"/>
                    <a:pt x="420" y="461"/>
                  </a:cubicBezTo>
                  <a:cubicBezTo>
                    <a:pt x="420" y="461"/>
                    <a:pt x="421" y="461"/>
                    <a:pt x="421" y="461"/>
                  </a:cubicBezTo>
                  <a:cubicBezTo>
                    <a:pt x="413" y="461"/>
                    <a:pt x="406" y="461"/>
                    <a:pt x="399" y="460"/>
                  </a:cubicBezTo>
                  <a:cubicBezTo>
                    <a:pt x="398" y="458"/>
                    <a:pt x="398" y="458"/>
                    <a:pt x="398" y="458"/>
                  </a:cubicBezTo>
                  <a:cubicBezTo>
                    <a:pt x="382" y="457"/>
                    <a:pt x="365" y="456"/>
                    <a:pt x="349" y="456"/>
                  </a:cubicBezTo>
                  <a:cubicBezTo>
                    <a:pt x="340" y="456"/>
                    <a:pt x="332" y="456"/>
                    <a:pt x="323" y="457"/>
                  </a:cubicBezTo>
                  <a:cubicBezTo>
                    <a:pt x="317" y="456"/>
                    <a:pt x="311" y="455"/>
                    <a:pt x="304" y="455"/>
                  </a:cubicBezTo>
                  <a:cubicBezTo>
                    <a:pt x="253" y="450"/>
                    <a:pt x="214" y="451"/>
                    <a:pt x="186" y="454"/>
                  </a:cubicBezTo>
                  <a:cubicBezTo>
                    <a:pt x="183" y="451"/>
                    <a:pt x="180" y="449"/>
                    <a:pt x="180" y="449"/>
                  </a:cubicBezTo>
                  <a:cubicBezTo>
                    <a:pt x="180" y="449"/>
                    <a:pt x="181" y="451"/>
                    <a:pt x="183" y="455"/>
                  </a:cubicBezTo>
                  <a:cubicBezTo>
                    <a:pt x="178" y="455"/>
                    <a:pt x="174" y="456"/>
                    <a:pt x="169" y="456"/>
                  </a:cubicBezTo>
                  <a:cubicBezTo>
                    <a:pt x="169" y="455"/>
                    <a:pt x="168" y="454"/>
                    <a:pt x="167" y="453"/>
                  </a:cubicBezTo>
                  <a:cubicBezTo>
                    <a:pt x="165" y="450"/>
                    <a:pt x="161" y="445"/>
                    <a:pt x="157" y="441"/>
                  </a:cubicBezTo>
                  <a:cubicBezTo>
                    <a:pt x="158" y="442"/>
                    <a:pt x="159" y="443"/>
                    <a:pt x="160" y="443"/>
                  </a:cubicBezTo>
                  <a:cubicBezTo>
                    <a:pt x="162" y="441"/>
                    <a:pt x="162" y="441"/>
                    <a:pt x="162" y="441"/>
                  </a:cubicBezTo>
                  <a:cubicBezTo>
                    <a:pt x="157" y="437"/>
                    <a:pt x="149" y="430"/>
                    <a:pt x="139" y="422"/>
                  </a:cubicBezTo>
                  <a:cubicBezTo>
                    <a:pt x="135" y="418"/>
                    <a:pt x="131" y="414"/>
                    <a:pt x="127" y="410"/>
                  </a:cubicBezTo>
                  <a:cubicBezTo>
                    <a:pt x="119" y="403"/>
                    <a:pt x="110" y="396"/>
                    <a:pt x="102" y="389"/>
                  </a:cubicBezTo>
                  <a:cubicBezTo>
                    <a:pt x="99" y="386"/>
                    <a:pt x="96" y="383"/>
                    <a:pt x="93" y="380"/>
                  </a:cubicBezTo>
                  <a:cubicBezTo>
                    <a:pt x="92" y="381"/>
                    <a:pt x="92" y="381"/>
                    <a:pt x="92" y="381"/>
                  </a:cubicBezTo>
                  <a:cubicBezTo>
                    <a:pt x="80" y="372"/>
                    <a:pt x="69" y="364"/>
                    <a:pt x="60" y="360"/>
                  </a:cubicBezTo>
                  <a:cubicBezTo>
                    <a:pt x="58" y="359"/>
                    <a:pt x="55" y="358"/>
                    <a:pt x="53" y="357"/>
                  </a:cubicBezTo>
                  <a:cubicBezTo>
                    <a:pt x="53" y="357"/>
                    <a:pt x="53" y="356"/>
                    <a:pt x="52" y="356"/>
                  </a:cubicBezTo>
                  <a:cubicBezTo>
                    <a:pt x="52" y="352"/>
                    <a:pt x="52" y="349"/>
                    <a:pt x="51" y="346"/>
                  </a:cubicBezTo>
                  <a:cubicBezTo>
                    <a:pt x="52" y="344"/>
                    <a:pt x="53" y="342"/>
                    <a:pt x="54" y="340"/>
                  </a:cubicBezTo>
                  <a:cubicBezTo>
                    <a:pt x="55" y="340"/>
                    <a:pt x="55" y="340"/>
                    <a:pt x="55" y="340"/>
                  </a:cubicBezTo>
                  <a:cubicBezTo>
                    <a:pt x="55" y="339"/>
                    <a:pt x="54" y="338"/>
                    <a:pt x="54" y="338"/>
                  </a:cubicBezTo>
                  <a:cubicBezTo>
                    <a:pt x="54" y="337"/>
                    <a:pt x="55" y="337"/>
                    <a:pt x="55" y="336"/>
                  </a:cubicBezTo>
                  <a:cubicBezTo>
                    <a:pt x="69" y="343"/>
                    <a:pt x="84" y="355"/>
                    <a:pt x="98" y="368"/>
                  </a:cubicBezTo>
                  <a:cubicBezTo>
                    <a:pt x="114" y="383"/>
                    <a:pt x="129" y="398"/>
                    <a:pt x="142" y="410"/>
                  </a:cubicBezTo>
                  <a:cubicBezTo>
                    <a:pt x="144" y="408"/>
                    <a:pt x="144" y="408"/>
                    <a:pt x="144" y="408"/>
                  </a:cubicBezTo>
                  <a:cubicBezTo>
                    <a:pt x="131" y="396"/>
                    <a:pt x="116" y="381"/>
                    <a:pt x="100" y="366"/>
                  </a:cubicBezTo>
                  <a:cubicBezTo>
                    <a:pt x="85" y="353"/>
                    <a:pt x="70" y="341"/>
                    <a:pt x="55" y="333"/>
                  </a:cubicBezTo>
                  <a:cubicBezTo>
                    <a:pt x="55" y="332"/>
                    <a:pt x="55" y="331"/>
                    <a:pt x="55" y="330"/>
                  </a:cubicBezTo>
                  <a:cubicBezTo>
                    <a:pt x="55" y="325"/>
                    <a:pt x="54" y="320"/>
                    <a:pt x="53" y="315"/>
                  </a:cubicBezTo>
                  <a:cubicBezTo>
                    <a:pt x="50" y="316"/>
                    <a:pt x="50" y="316"/>
                    <a:pt x="50" y="316"/>
                  </a:cubicBezTo>
                  <a:cubicBezTo>
                    <a:pt x="50" y="321"/>
                    <a:pt x="50" y="326"/>
                    <a:pt x="50" y="331"/>
                  </a:cubicBezTo>
                  <a:cubicBezTo>
                    <a:pt x="50" y="331"/>
                    <a:pt x="50" y="331"/>
                    <a:pt x="50" y="331"/>
                  </a:cubicBezTo>
                  <a:cubicBezTo>
                    <a:pt x="48" y="324"/>
                    <a:pt x="48" y="315"/>
                    <a:pt x="47" y="311"/>
                  </a:cubicBezTo>
                  <a:close/>
                  <a:moveTo>
                    <a:pt x="382" y="436"/>
                  </a:moveTo>
                  <a:cubicBezTo>
                    <a:pt x="390" y="437"/>
                    <a:pt x="400" y="438"/>
                    <a:pt x="411" y="441"/>
                  </a:cubicBezTo>
                  <a:cubicBezTo>
                    <a:pt x="401" y="440"/>
                    <a:pt x="391" y="438"/>
                    <a:pt x="382" y="436"/>
                  </a:cubicBezTo>
                  <a:close/>
                  <a:moveTo>
                    <a:pt x="38" y="293"/>
                  </a:moveTo>
                  <a:cubicBezTo>
                    <a:pt x="33" y="288"/>
                    <a:pt x="28" y="283"/>
                    <a:pt x="24" y="278"/>
                  </a:cubicBezTo>
                  <a:cubicBezTo>
                    <a:pt x="24" y="278"/>
                    <a:pt x="24" y="278"/>
                    <a:pt x="24" y="278"/>
                  </a:cubicBezTo>
                  <a:cubicBezTo>
                    <a:pt x="25" y="277"/>
                    <a:pt x="25" y="277"/>
                    <a:pt x="26" y="276"/>
                  </a:cubicBezTo>
                  <a:cubicBezTo>
                    <a:pt x="26" y="276"/>
                    <a:pt x="27" y="276"/>
                    <a:pt x="27" y="276"/>
                  </a:cubicBezTo>
                  <a:cubicBezTo>
                    <a:pt x="29" y="277"/>
                    <a:pt x="31" y="278"/>
                    <a:pt x="32" y="279"/>
                  </a:cubicBezTo>
                  <a:cubicBezTo>
                    <a:pt x="33" y="280"/>
                    <a:pt x="33" y="281"/>
                    <a:pt x="34" y="282"/>
                  </a:cubicBezTo>
                  <a:cubicBezTo>
                    <a:pt x="34" y="282"/>
                    <a:pt x="34" y="282"/>
                    <a:pt x="34" y="282"/>
                  </a:cubicBezTo>
                  <a:cubicBezTo>
                    <a:pt x="33" y="282"/>
                    <a:pt x="33" y="283"/>
                    <a:pt x="32" y="283"/>
                  </a:cubicBezTo>
                  <a:cubicBezTo>
                    <a:pt x="34" y="285"/>
                    <a:pt x="34" y="285"/>
                    <a:pt x="34" y="285"/>
                  </a:cubicBezTo>
                  <a:cubicBezTo>
                    <a:pt x="34" y="284"/>
                    <a:pt x="35" y="284"/>
                    <a:pt x="35" y="284"/>
                  </a:cubicBezTo>
                  <a:cubicBezTo>
                    <a:pt x="35" y="284"/>
                    <a:pt x="35" y="284"/>
                    <a:pt x="36" y="284"/>
                  </a:cubicBezTo>
                  <a:cubicBezTo>
                    <a:pt x="37" y="284"/>
                    <a:pt x="39" y="285"/>
                    <a:pt x="42" y="286"/>
                  </a:cubicBezTo>
                  <a:cubicBezTo>
                    <a:pt x="42" y="286"/>
                    <a:pt x="42" y="286"/>
                    <a:pt x="42" y="287"/>
                  </a:cubicBezTo>
                  <a:cubicBezTo>
                    <a:pt x="43" y="289"/>
                    <a:pt x="44" y="290"/>
                    <a:pt x="45" y="292"/>
                  </a:cubicBezTo>
                  <a:cubicBezTo>
                    <a:pt x="46" y="291"/>
                    <a:pt x="46" y="291"/>
                    <a:pt x="46" y="291"/>
                  </a:cubicBezTo>
                  <a:cubicBezTo>
                    <a:pt x="48" y="293"/>
                    <a:pt x="49" y="295"/>
                    <a:pt x="51" y="297"/>
                  </a:cubicBezTo>
                  <a:cubicBezTo>
                    <a:pt x="51" y="297"/>
                    <a:pt x="51" y="298"/>
                    <a:pt x="50" y="298"/>
                  </a:cubicBezTo>
                  <a:cubicBezTo>
                    <a:pt x="50" y="299"/>
                    <a:pt x="50" y="299"/>
                    <a:pt x="50" y="299"/>
                  </a:cubicBezTo>
                  <a:cubicBezTo>
                    <a:pt x="46" y="297"/>
                    <a:pt x="42" y="295"/>
                    <a:pt x="38" y="293"/>
                  </a:cubicBezTo>
                  <a:close/>
                  <a:moveTo>
                    <a:pt x="60" y="279"/>
                  </a:moveTo>
                  <a:cubicBezTo>
                    <a:pt x="60" y="279"/>
                    <a:pt x="60" y="279"/>
                    <a:pt x="60" y="279"/>
                  </a:cubicBezTo>
                  <a:cubicBezTo>
                    <a:pt x="57" y="278"/>
                    <a:pt x="54" y="276"/>
                    <a:pt x="51" y="275"/>
                  </a:cubicBezTo>
                  <a:cubicBezTo>
                    <a:pt x="52" y="275"/>
                    <a:pt x="52" y="275"/>
                    <a:pt x="53" y="275"/>
                  </a:cubicBezTo>
                  <a:cubicBezTo>
                    <a:pt x="53" y="275"/>
                    <a:pt x="53" y="275"/>
                    <a:pt x="53" y="275"/>
                  </a:cubicBezTo>
                  <a:cubicBezTo>
                    <a:pt x="56" y="276"/>
                    <a:pt x="58" y="278"/>
                    <a:pt x="60" y="279"/>
                  </a:cubicBezTo>
                  <a:close/>
                  <a:moveTo>
                    <a:pt x="91" y="284"/>
                  </a:moveTo>
                  <a:cubicBezTo>
                    <a:pt x="105" y="292"/>
                    <a:pt x="120" y="303"/>
                    <a:pt x="134" y="316"/>
                  </a:cubicBezTo>
                  <a:cubicBezTo>
                    <a:pt x="152" y="332"/>
                    <a:pt x="169" y="350"/>
                    <a:pt x="183" y="364"/>
                  </a:cubicBezTo>
                  <a:cubicBezTo>
                    <a:pt x="182" y="364"/>
                    <a:pt x="180" y="364"/>
                    <a:pt x="179" y="364"/>
                  </a:cubicBezTo>
                  <a:cubicBezTo>
                    <a:pt x="179" y="364"/>
                    <a:pt x="181" y="364"/>
                    <a:pt x="183" y="365"/>
                  </a:cubicBezTo>
                  <a:cubicBezTo>
                    <a:pt x="186" y="367"/>
                    <a:pt x="188" y="370"/>
                    <a:pt x="191" y="372"/>
                  </a:cubicBezTo>
                  <a:cubicBezTo>
                    <a:pt x="191" y="371"/>
                    <a:pt x="191" y="371"/>
                    <a:pt x="191" y="371"/>
                  </a:cubicBezTo>
                  <a:cubicBezTo>
                    <a:pt x="190" y="373"/>
                    <a:pt x="191" y="377"/>
                    <a:pt x="195" y="377"/>
                  </a:cubicBezTo>
                  <a:cubicBezTo>
                    <a:pt x="195" y="377"/>
                    <a:pt x="196" y="377"/>
                    <a:pt x="196" y="377"/>
                  </a:cubicBezTo>
                  <a:cubicBezTo>
                    <a:pt x="196" y="377"/>
                    <a:pt x="196" y="377"/>
                    <a:pt x="196" y="377"/>
                  </a:cubicBezTo>
                  <a:cubicBezTo>
                    <a:pt x="189" y="377"/>
                    <a:pt x="182" y="377"/>
                    <a:pt x="174" y="377"/>
                  </a:cubicBezTo>
                  <a:cubicBezTo>
                    <a:pt x="174" y="377"/>
                    <a:pt x="174" y="376"/>
                    <a:pt x="173" y="376"/>
                  </a:cubicBezTo>
                  <a:cubicBezTo>
                    <a:pt x="174" y="376"/>
                    <a:pt x="174" y="376"/>
                    <a:pt x="174" y="376"/>
                  </a:cubicBezTo>
                  <a:cubicBezTo>
                    <a:pt x="174" y="376"/>
                    <a:pt x="174" y="376"/>
                    <a:pt x="175" y="377"/>
                  </a:cubicBezTo>
                  <a:cubicBezTo>
                    <a:pt x="175" y="376"/>
                    <a:pt x="175" y="376"/>
                    <a:pt x="175" y="376"/>
                  </a:cubicBezTo>
                  <a:cubicBezTo>
                    <a:pt x="177" y="377"/>
                    <a:pt x="178" y="377"/>
                    <a:pt x="180" y="377"/>
                  </a:cubicBezTo>
                  <a:cubicBezTo>
                    <a:pt x="182" y="377"/>
                    <a:pt x="183" y="377"/>
                    <a:pt x="184" y="376"/>
                  </a:cubicBezTo>
                  <a:cubicBezTo>
                    <a:pt x="186" y="376"/>
                    <a:pt x="186" y="376"/>
                    <a:pt x="186" y="376"/>
                  </a:cubicBezTo>
                  <a:cubicBezTo>
                    <a:pt x="185" y="374"/>
                    <a:pt x="185" y="374"/>
                    <a:pt x="185" y="374"/>
                  </a:cubicBezTo>
                  <a:cubicBezTo>
                    <a:pt x="182" y="371"/>
                    <a:pt x="180" y="369"/>
                    <a:pt x="177" y="366"/>
                  </a:cubicBezTo>
                  <a:cubicBezTo>
                    <a:pt x="179" y="365"/>
                    <a:pt x="180" y="362"/>
                    <a:pt x="178" y="361"/>
                  </a:cubicBezTo>
                  <a:cubicBezTo>
                    <a:pt x="173" y="357"/>
                    <a:pt x="167" y="354"/>
                    <a:pt x="162" y="350"/>
                  </a:cubicBezTo>
                  <a:cubicBezTo>
                    <a:pt x="154" y="344"/>
                    <a:pt x="147" y="338"/>
                    <a:pt x="139" y="332"/>
                  </a:cubicBezTo>
                  <a:cubicBezTo>
                    <a:pt x="139" y="332"/>
                    <a:pt x="139" y="332"/>
                    <a:pt x="139" y="332"/>
                  </a:cubicBezTo>
                  <a:cubicBezTo>
                    <a:pt x="125" y="318"/>
                    <a:pt x="108" y="300"/>
                    <a:pt x="91" y="284"/>
                  </a:cubicBezTo>
                  <a:close/>
                  <a:moveTo>
                    <a:pt x="83" y="277"/>
                  </a:moveTo>
                  <a:cubicBezTo>
                    <a:pt x="68" y="265"/>
                    <a:pt x="52" y="254"/>
                    <a:pt x="35" y="249"/>
                  </a:cubicBezTo>
                  <a:cubicBezTo>
                    <a:pt x="37" y="248"/>
                    <a:pt x="37" y="248"/>
                    <a:pt x="37" y="248"/>
                  </a:cubicBezTo>
                  <a:cubicBezTo>
                    <a:pt x="37" y="244"/>
                    <a:pt x="36" y="240"/>
                    <a:pt x="35" y="236"/>
                  </a:cubicBezTo>
                  <a:cubicBezTo>
                    <a:pt x="64" y="254"/>
                    <a:pt x="91" y="276"/>
                    <a:pt x="118" y="299"/>
                  </a:cubicBezTo>
                  <a:cubicBezTo>
                    <a:pt x="106" y="290"/>
                    <a:pt x="95" y="282"/>
                    <a:pt x="83" y="277"/>
                  </a:cubicBezTo>
                  <a:close/>
                  <a:moveTo>
                    <a:pt x="32" y="207"/>
                  </a:moveTo>
                  <a:cubicBezTo>
                    <a:pt x="36" y="210"/>
                    <a:pt x="40" y="213"/>
                    <a:pt x="45" y="216"/>
                  </a:cubicBezTo>
                  <a:cubicBezTo>
                    <a:pt x="92" y="254"/>
                    <a:pt x="148" y="294"/>
                    <a:pt x="192" y="335"/>
                  </a:cubicBezTo>
                  <a:cubicBezTo>
                    <a:pt x="192" y="338"/>
                    <a:pt x="191" y="342"/>
                    <a:pt x="190" y="345"/>
                  </a:cubicBezTo>
                  <a:cubicBezTo>
                    <a:pt x="143" y="305"/>
                    <a:pt x="98" y="265"/>
                    <a:pt x="44" y="234"/>
                  </a:cubicBezTo>
                  <a:cubicBezTo>
                    <a:pt x="43" y="237"/>
                    <a:pt x="43" y="237"/>
                    <a:pt x="43" y="237"/>
                  </a:cubicBezTo>
                  <a:cubicBezTo>
                    <a:pt x="97" y="267"/>
                    <a:pt x="142" y="307"/>
                    <a:pt x="189" y="347"/>
                  </a:cubicBezTo>
                  <a:cubicBezTo>
                    <a:pt x="189" y="349"/>
                    <a:pt x="188" y="351"/>
                    <a:pt x="188" y="352"/>
                  </a:cubicBezTo>
                  <a:cubicBezTo>
                    <a:pt x="187" y="354"/>
                    <a:pt x="190" y="356"/>
                    <a:pt x="191" y="354"/>
                  </a:cubicBezTo>
                  <a:cubicBezTo>
                    <a:pt x="195" y="344"/>
                    <a:pt x="197" y="334"/>
                    <a:pt x="200" y="323"/>
                  </a:cubicBezTo>
                  <a:cubicBezTo>
                    <a:pt x="232" y="324"/>
                    <a:pt x="356" y="324"/>
                    <a:pt x="420" y="327"/>
                  </a:cubicBezTo>
                  <a:cubicBezTo>
                    <a:pt x="421" y="328"/>
                    <a:pt x="421" y="328"/>
                    <a:pt x="421" y="328"/>
                  </a:cubicBezTo>
                  <a:cubicBezTo>
                    <a:pt x="425" y="333"/>
                    <a:pt x="429" y="337"/>
                    <a:pt x="434" y="341"/>
                  </a:cubicBezTo>
                  <a:cubicBezTo>
                    <a:pt x="398" y="340"/>
                    <a:pt x="251" y="336"/>
                    <a:pt x="200" y="344"/>
                  </a:cubicBezTo>
                  <a:cubicBezTo>
                    <a:pt x="438" y="344"/>
                    <a:pt x="438" y="344"/>
                    <a:pt x="438" y="344"/>
                  </a:cubicBezTo>
                  <a:cubicBezTo>
                    <a:pt x="445" y="351"/>
                    <a:pt x="454" y="357"/>
                    <a:pt x="462" y="363"/>
                  </a:cubicBezTo>
                  <a:cubicBezTo>
                    <a:pt x="452" y="358"/>
                    <a:pt x="442" y="352"/>
                    <a:pt x="433" y="345"/>
                  </a:cubicBezTo>
                  <a:cubicBezTo>
                    <a:pt x="433" y="345"/>
                    <a:pt x="433" y="345"/>
                    <a:pt x="433" y="345"/>
                  </a:cubicBezTo>
                  <a:cubicBezTo>
                    <a:pt x="431" y="348"/>
                    <a:pt x="431" y="348"/>
                    <a:pt x="431" y="348"/>
                  </a:cubicBezTo>
                  <a:cubicBezTo>
                    <a:pt x="431" y="348"/>
                    <a:pt x="431" y="348"/>
                    <a:pt x="431" y="348"/>
                  </a:cubicBezTo>
                  <a:cubicBezTo>
                    <a:pt x="431" y="348"/>
                    <a:pt x="431" y="348"/>
                    <a:pt x="431" y="348"/>
                  </a:cubicBezTo>
                  <a:cubicBezTo>
                    <a:pt x="444" y="356"/>
                    <a:pt x="457" y="366"/>
                    <a:pt x="471" y="373"/>
                  </a:cubicBezTo>
                  <a:cubicBezTo>
                    <a:pt x="471" y="374"/>
                    <a:pt x="471" y="374"/>
                    <a:pt x="471" y="375"/>
                  </a:cubicBezTo>
                  <a:cubicBezTo>
                    <a:pt x="446" y="372"/>
                    <a:pt x="349" y="368"/>
                    <a:pt x="274" y="367"/>
                  </a:cubicBezTo>
                  <a:cubicBezTo>
                    <a:pt x="273" y="366"/>
                    <a:pt x="272" y="365"/>
                    <a:pt x="271" y="365"/>
                  </a:cubicBezTo>
                  <a:cubicBezTo>
                    <a:pt x="263" y="365"/>
                    <a:pt x="256" y="365"/>
                    <a:pt x="248" y="366"/>
                  </a:cubicBezTo>
                  <a:cubicBezTo>
                    <a:pt x="223" y="365"/>
                    <a:pt x="203" y="365"/>
                    <a:pt x="191" y="365"/>
                  </a:cubicBezTo>
                  <a:cubicBezTo>
                    <a:pt x="201" y="365"/>
                    <a:pt x="217" y="366"/>
                    <a:pt x="236" y="367"/>
                  </a:cubicBezTo>
                  <a:cubicBezTo>
                    <a:pt x="232" y="368"/>
                    <a:pt x="227" y="369"/>
                    <a:pt x="223" y="370"/>
                  </a:cubicBezTo>
                  <a:cubicBezTo>
                    <a:pt x="223" y="370"/>
                    <a:pt x="223" y="370"/>
                    <a:pt x="223" y="370"/>
                  </a:cubicBezTo>
                  <a:cubicBezTo>
                    <a:pt x="213" y="370"/>
                    <a:pt x="204" y="370"/>
                    <a:pt x="194" y="370"/>
                  </a:cubicBezTo>
                  <a:cubicBezTo>
                    <a:pt x="193" y="370"/>
                    <a:pt x="193" y="370"/>
                    <a:pt x="192" y="370"/>
                  </a:cubicBezTo>
                  <a:cubicBezTo>
                    <a:pt x="193" y="370"/>
                    <a:pt x="193" y="370"/>
                    <a:pt x="193" y="370"/>
                  </a:cubicBezTo>
                  <a:cubicBezTo>
                    <a:pt x="191" y="368"/>
                    <a:pt x="189" y="366"/>
                    <a:pt x="187" y="365"/>
                  </a:cubicBezTo>
                  <a:cubicBezTo>
                    <a:pt x="188" y="365"/>
                    <a:pt x="189" y="365"/>
                    <a:pt x="191" y="365"/>
                  </a:cubicBezTo>
                  <a:cubicBezTo>
                    <a:pt x="189" y="365"/>
                    <a:pt x="188" y="365"/>
                    <a:pt x="187" y="365"/>
                  </a:cubicBezTo>
                  <a:cubicBezTo>
                    <a:pt x="174" y="352"/>
                    <a:pt x="159" y="335"/>
                    <a:pt x="142" y="320"/>
                  </a:cubicBezTo>
                  <a:cubicBezTo>
                    <a:pt x="148" y="325"/>
                    <a:pt x="153" y="329"/>
                    <a:pt x="158" y="334"/>
                  </a:cubicBezTo>
                  <a:cubicBezTo>
                    <a:pt x="159" y="332"/>
                    <a:pt x="159" y="332"/>
                    <a:pt x="159" y="332"/>
                  </a:cubicBezTo>
                  <a:cubicBezTo>
                    <a:pt x="120" y="297"/>
                    <a:pt x="79" y="261"/>
                    <a:pt x="35" y="232"/>
                  </a:cubicBezTo>
                  <a:cubicBezTo>
                    <a:pt x="34" y="226"/>
                    <a:pt x="33" y="219"/>
                    <a:pt x="32" y="212"/>
                  </a:cubicBezTo>
                  <a:cubicBezTo>
                    <a:pt x="34" y="215"/>
                    <a:pt x="35" y="218"/>
                    <a:pt x="35" y="222"/>
                  </a:cubicBezTo>
                  <a:cubicBezTo>
                    <a:pt x="35" y="222"/>
                    <a:pt x="35" y="222"/>
                    <a:pt x="35" y="223"/>
                  </a:cubicBezTo>
                  <a:cubicBezTo>
                    <a:pt x="37" y="223"/>
                    <a:pt x="37" y="223"/>
                    <a:pt x="37" y="223"/>
                  </a:cubicBezTo>
                  <a:cubicBezTo>
                    <a:pt x="37" y="222"/>
                    <a:pt x="37" y="222"/>
                    <a:pt x="37" y="222"/>
                  </a:cubicBezTo>
                  <a:cubicBezTo>
                    <a:pt x="37" y="216"/>
                    <a:pt x="35" y="211"/>
                    <a:pt x="32" y="20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8" name="Freeform 177"/>
            <p:cNvSpPr>
              <a:spLocks/>
            </p:cNvSpPr>
            <p:nvPr/>
          </p:nvSpPr>
          <p:spPr bwMode="auto">
            <a:xfrm>
              <a:off x="2982479" y="5120060"/>
              <a:ext cx="353585" cy="164578"/>
            </a:xfrm>
            <a:custGeom>
              <a:avLst/>
              <a:gdLst>
                <a:gd name="T0" fmla="*/ 0 w 116"/>
                <a:gd name="T1" fmla="*/ 2 h 54"/>
                <a:gd name="T2" fmla="*/ 0 w 116"/>
                <a:gd name="T3" fmla="*/ 1 h 54"/>
                <a:gd name="T4" fmla="*/ 1 w 116"/>
                <a:gd name="T5" fmla="*/ 0 h 54"/>
                <a:gd name="T6" fmla="*/ 2 w 116"/>
                <a:gd name="T7" fmla="*/ 0 h 54"/>
                <a:gd name="T8" fmla="*/ 3 w 116"/>
                <a:gd name="T9" fmla="*/ 0 h 54"/>
                <a:gd name="T10" fmla="*/ 3 w 116"/>
                <a:gd name="T11" fmla="*/ 1 h 54"/>
                <a:gd name="T12" fmla="*/ 5 w 116"/>
                <a:gd name="T13" fmla="*/ 6 h 54"/>
                <a:gd name="T14" fmla="*/ 15 w 116"/>
                <a:gd name="T15" fmla="*/ 5 h 54"/>
                <a:gd name="T16" fmla="*/ 66 w 116"/>
                <a:gd name="T17" fmla="*/ 20 h 54"/>
                <a:gd name="T18" fmla="*/ 116 w 116"/>
                <a:gd name="T19" fmla="*/ 37 h 54"/>
                <a:gd name="T20" fmla="*/ 116 w 116"/>
                <a:gd name="T21" fmla="*/ 39 h 54"/>
                <a:gd name="T22" fmla="*/ 65 w 116"/>
                <a:gd name="T23" fmla="*/ 22 h 54"/>
                <a:gd name="T24" fmla="*/ 15 w 116"/>
                <a:gd name="T25" fmla="*/ 7 h 54"/>
                <a:gd name="T26" fmla="*/ 5 w 116"/>
                <a:gd name="T27" fmla="*/ 8 h 54"/>
                <a:gd name="T28" fmla="*/ 6 w 116"/>
                <a:gd name="T29" fmla="*/ 9 h 54"/>
                <a:gd name="T30" fmla="*/ 8 w 116"/>
                <a:gd name="T31" fmla="*/ 26 h 54"/>
                <a:gd name="T32" fmla="*/ 81 w 116"/>
                <a:gd name="T33" fmla="*/ 52 h 54"/>
                <a:gd name="T34" fmla="*/ 80 w 116"/>
                <a:gd name="T35" fmla="*/ 54 h 54"/>
                <a:gd name="T36" fmla="*/ 9 w 116"/>
                <a:gd name="T37" fmla="*/ 29 h 54"/>
                <a:gd name="T38" fmla="*/ 10 w 116"/>
                <a:gd name="T39" fmla="*/ 40 h 54"/>
                <a:gd name="T40" fmla="*/ 8 w 116"/>
                <a:gd name="T41" fmla="*/ 40 h 54"/>
                <a:gd name="T42" fmla="*/ 7 w 116"/>
                <a:gd name="T43" fmla="*/ 32 h 54"/>
                <a:gd name="T44" fmla="*/ 6 w 116"/>
                <a:gd name="T45" fmla="*/ 28 h 54"/>
                <a:gd name="T46" fmla="*/ 3 w 116"/>
                <a:gd name="T47" fmla="*/ 26 h 54"/>
                <a:gd name="T48" fmla="*/ 4 w 116"/>
                <a:gd name="T49" fmla="*/ 24 h 54"/>
                <a:gd name="T50" fmla="*/ 6 w 116"/>
                <a:gd name="T51" fmla="*/ 25 h 54"/>
                <a:gd name="T52" fmla="*/ 4 w 116"/>
                <a:gd name="T53" fmla="*/ 12 h 54"/>
                <a:gd name="T54" fmla="*/ 2 w 116"/>
                <a:gd name="T55" fmla="*/ 4 h 54"/>
                <a:gd name="T56" fmla="*/ 1 w 116"/>
                <a:gd name="T57" fmla="*/ 2 h 54"/>
                <a:gd name="T58" fmla="*/ 1 w 116"/>
                <a:gd name="T59" fmla="*/ 2 h 54"/>
                <a:gd name="T60" fmla="*/ 0 w 116"/>
                <a:gd name="T61"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 h="54">
                  <a:moveTo>
                    <a:pt x="0" y="2"/>
                  </a:moveTo>
                  <a:cubicBezTo>
                    <a:pt x="0" y="1"/>
                    <a:pt x="0" y="1"/>
                    <a:pt x="0" y="1"/>
                  </a:cubicBezTo>
                  <a:cubicBezTo>
                    <a:pt x="1" y="0"/>
                    <a:pt x="1" y="0"/>
                    <a:pt x="1" y="0"/>
                  </a:cubicBezTo>
                  <a:cubicBezTo>
                    <a:pt x="1" y="0"/>
                    <a:pt x="1" y="0"/>
                    <a:pt x="2" y="0"/>
                  </a:cubicBezTo>
                  <a:cubicBezTo>
                    <a:pt x="2" y="0"/>
                    <a:pt x="3" y="0"/>
                    <a:pt x="3" y="0"/>
                  </a:cubicBezTo>
                  <a:cubicBezTo>
                    <a:pt x="3" y="0"/>
                    <a:pt x="3" y="1"/>
                    <a:pt x="3" y="1"/>
                  </a:cubicBezTo>
                  <a:cubicBezTo>
                    <a:pt x="4" y="2"/>
                    <a:pt x="4" y="4"/>
                    <a:pt x="5" y="6"/>
                  </a:cubicBezTo>
                  <a:cubicBezTo>
                    <a:pt x="8" y="5"/>
                    <a:pt x="11" y="5"/>
                    <a:pt x="15" y="5"/>
                  </a:cubicBezTo>
                  <a:cubicBezTo>
                    <a:pt x="31" y="5"/>
                    <a:pt x="48" y="12"/>
                    <a:pt x="66" y="20"/>
                  </a:cubicBezTo>
                  <a:cubicBezTo>
                    <a:pt x="83" y="28"/>
                    <a:pt x="100" y="35"/>
                    <a:pt x="116" y="37"/>
                  </a:cubicBezTo>
                  <a:cubicBezTo>
                    <a:pt x="116" y="39"/>
                    <a:pt x="116" y="39"/>
                    <a:pt x="116" y="39"/>
                  </a:cubicBezTo>
                  <a:cubicBezTo>
                    <a:pt x="99" y="38"/>
                    <a:pt x="82" y="30"/>
                    <a:pt x="65" y="22"/>
                  </a:cubicBezTo>
                  <a:cubicBezTo>
                    <a:pt x="47" y="15"/>
                    <a:pt x="30" y="7"/>
                    <a:pt x="15" y="7"/>
                  </a:cubicBezTo>
                  <a:cubicBezTo>
                    <a:pt x="11" y="7"/>
                    <a:pt x="8" y="8"/>
                    <a:pt x="5" y="8"/>
                  </a:cubicBezTo>
                  <a:cubicBezTo>
                    <a:pt x="5" y="8"/>
                    <a:pt x="5" y="9"/>
                    <a:pt x="6" y="9"/>
                  </a:cubicBezTo>
                  <a:cubicBezTo>
                    <a:pt x="7" y="14"/>
                    <a:pt x="8" y="20"/>
                    <a:pt x="8" y="26"/>
                  </a:cubicBezTo>
                  <a:cubicBezTo>
                    <a:pt x="32" y="36"/>
                    <a:pt x="56" y="44"/>
                    <a:pt x="81" y="52"/>
                  </a:cubicBezTo>
                  <a:cubicBezTo>
                    <a:pt x="80" y="54"/>
                    <a:pt x="80" y="54"/>
                    <a:pt x="80" y="54"/>
                  </a:cubicBezTo>
                  <a:cubicBezTo>
                    <a:pt x="56" y="46"/>
                    <a:pt x="32" y="39"/>
                    <a:pt x="9" y="29"/>
                  </a:cubicBezTo>
                  <a:cubicBezTo>
                    <a:pt x="10" y="34"/>
                    <a:pt x="10" y="38"/>
                    <a:pt x="10" y="40"/>
                  </a:cubicBezTo>
                  <a:cubicBezTo>
                    <a:pt x="8" y="40"/>
                    <a:pt x="8" y="40"/>
                    <a:pt x="8" y="40"/>
                  </a:cubicBezTo>
                  <a:cubicBezTo>
                    <a:pt x="8" y="39"/>
                    <a:pt x="7" y="36"/>
                    <a:pt x="7" y="32"/>
                  </a:cubicBezTo>
                  <a:cubicBezTo>
                    <a:pt x="7" y="30"/>
                    <a:pt x="6" y="29"/>
                    <a:pt x="6" y="28"/>
                  </a:cubicBezTo>
                  <a:cubicBezTo>
                    <a:pt x="5" y="27"/>
                    <a:pt x="4" y="27"/>
                    <a:pt x="3" y="26"/>
                  </a:cubicBezTo>
                  <a:cubicBezTo>
                    <a:pt x="4" y="24"/>
                    <a:pt x="4" y="24"/>
                    <a:pt x="4" y="24"/>
                  </a:cubicBezTo>
                  <a:cubicBezTo>
                    <a:pt x="5" y="24"/>
                    <a:pt x="5" y="24"/>
                    <a:pt x="6" y="25"/>
                  </a:cubicBezTo>
                  <a:cubicBezTo>
                    <a:pt x="5" y="20"/>
                    <a:pt x="4" y="16"/>
                    <a:pt x="4" y="12"/>
                  </a:cubicBezTo>
                  <a:cubicBezTo>
                    <a:pt x="3" y="9"/>
                    <a:pt x="2" y="6"/>
                    <a:pt x="2" y="4"/>
                  </a:cubicBezTo>
                  <a:cubicBezTo>
                    <a:pt x="2" y="3"/>
                    <a:pt x="1" y="3"/>
                    <a:pt x="1" y="2"/>
                  </a:cubicBezTo>
                  <a:cubicBezTo>
                    <a:pt x="1" y="2"/>
                    <a:pt x="1" y="2"/>
                    <a:pt x="1" y="2"/>
                  </a:cubicBezTo>
                  <a:lnTo>
                    <a:pt x="0"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9" name="Freeform 178"/>
            <p:cNvSpPr>
              <a:spLocks/>
            </p:cNvSpPr>
            <p:nvPr/>
          </p:nvSpPr>
          <p:spPr bwMode="auto">
            <a:xfrm>
              <a:off x="3010765" y="5168919"/>
              <a:ext cx="249438" cy="109290"/>
            </a:xfrm>
            <a:custGeom>
              <a:avLst/>
              <a:gdLst>
                <a:gd name="T0" fmla="*/ 82 w 82"/>
                <a:gd name="T1" fmla="*/ 36 h 36"/>
                <a:gd name="T2" fmla="*/ 81 w 82"/>
                <a:gd name="T3" fmla="*/ 36 h 36"/>
                <a:gd name="T4" fmla="*/ 76 w 82"/>
                <a:gd name="T5" fmla="*/ 34 h 36"/>
                <a:gd name="T6" fmla="*/ 39 w 82"/>
                <a:gd name="T7" fmla="*/ 16 h 36"/>
                <a:gd name="T8" fmla="*/ 17 w 82"/>
                <a:gd name="T9" fmla="*/ 7 h 36"/>
                <a:gd name="T10" fmla="*/ 0 w 82"/>
                <a:gd name="T11" fmla="*/ 3 h 36"/>
                <a:gd name="T12" fmla="*/ 0 w 82"/>
                <a:gd name="T13" fmla="*/ 0 h 36"/>
                <a:gd name="T14" fmla="*/ 22 w 82"/>
                <a:gd name="T15" fmla="*/ 5 h 36"/>
                <a:gd name="T16" fmla="*/ 61 w 82"/>
                <a:gd name="T17" fmla="*/ 23 h 36"/>
                <a:gd name="T18" fmla="*/ 75 w 82"/>
                <a:gd name="T19" fmla="*/ 30 h 36"/>
                <a:gd name="T20" fmla="*/ 80 w 82"/>
                <a:gd name="T21" fmla="*/ 33 h 36"/>
                <a:gd name="T22" fmla="*/ 81 w 82"/>
                <a:gd name="T23" fmla="*/ 33 h 36"/>
                <a:gd name="T24" fmla="*/ 82 w 82"/>
                <a:gd name="T25" fmla="*/ 33 h 36"/>
                <a:gd name="T26" fmla="*/ 82 w 82"/>
                <a:gd name="T27" fmla="*/ 33 h 36"/>
                <a:gd name="T28" fmla="*/ 82 w 82"/>
                <a:gd name="T29" fmla="*/ 34 h 36"/>
                <a:gd name="T30" fmla="*/ 82 w 82"/>
                <a:gd name="T31" fmla="*/ 34 h 36"/>
                <a:gd name="T32" fmla="*/ 81 w 82"/>
                <a:gd name="T33" fmla="*/ 33 h 36"/>
                <a:gd name="T34" fmla="*/ 82 w 82"/>
                <a:gd name="T3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36">
                  <a:moveTo>
                    <a:pt x="82" y="36"/>
                  </a:moveTo>
                  <a:cubicBezTo>
                    <a:pt x="81" y="36"/>
                    <a:pt x="81" y="36"/>
                    <a:pt x="81" y="36"/>
                  </a:cubicBezTo>
                  <a:cubicBezTo>
                    <a:pt x="80" y="36"/>
                    <a:pt x="78" y="35"/>
                    <a:pt x="76" y="34"/>
                  </a:cubicBezTo>
                  <a:cubicBezTo>
                    <a:pt x="69" y="30"/>
                    <a:pt x="54" y="22"/>
                    <a:pt x="39" y="16"/>
                  </a:cubicBezTo>
                  <a:cubicBezTo>
                    <a:pt x="32" y="12"/>
                    <a:pt x="24" y="9"/>
                    <a:pt x="17" y="7"/>
                  </a:cubicBezTo>
                  <a:cubicBezTo>
                    <a:pt x="11" y="4"/>
                    <a:pt x="4" y="3"/>
                    <a:pt x="0" y="3"/>
                  </a:cubicBezTo>
                  <a:cubicBezTo>
                    <a:pt x="0" y="0"/>
                    <a:pt x="0" y="0"/>
                    <a:pt x="0" y="0"/>
                  </a:cubicBezTo>
                  <a:cubicBezTo>
                    <a:pt x="6" y="0"/>
                    <a:pt x="14" y="2"/>
                    <a:pt x="22" y="5"/>
                  </a:cubicBezTo>
                  <a:cubicBezTo>
                    <a:pt x="35" y="10"/>
                    <a:pt x="49" y="17"/>
                    <a:pt x="61" y="23"/>
                  </a:cubicBezTo>
                  <a:cubicBezTo>
                    <a:pt x="67" y="26"/>
                    <a:pt x="72" y="29"/>
                    <a:pt x="75" y="30"/>
                  </a:cubicBezTo>
                  <a:cubicBezTo>
                    <a:pt x="77" y="31"/>
                    <a:pt x="79" y="32"/>
                    <a:pt x="80" y="33"/>
                  </a:cubicBezTo>
                  <a:cubicBezTo>
                    <a:pt x="80" y="33"/>
                    <a:pt x="81" y="33"/>
                    <a:pt x="81" y="33"/>
                  </a:cubicBezTo>
                  <a:cubicBezTo>
                    <a:pt x="82" y="33"/>
                    <a:pt x="82" y="33"/>
                    <a:pt x="82" y="33"/>
                  </a:cubicBezTo>
                  <a:cubicBezTo>
                    <a:pt x="82" y="33"/>
                    <a:pt x="82" y="33"/>
                    <a:pt x="82" y="33"/>
                  </a:cubicBezTo>
                  <a:cubicBezTo>
                    <a:pt x="82" y="34"/>
                    <a:pt x="82" y="34"/>
                    <a:pt x="82" y="34"/>
                  </a:cubicBezTo>
                  <a:cubicBezTo>
                    <a:pt x="82" y="34"/>
                    <a:pt x="82" y="34"/>
                    <a:pt x="82" y="34"/>
                  </a:cubicBezTo>
                  <a:cubicBezTo>
                    <a:pt x="81" y="33"/>
                    <a:pt x="81" y="33"/>
                    <a:pt x="81" y="33"/>
                  </a:cubicBezTo>
                  <a:cubicBezTo>
                    <a:pt x="82" y="36"/>
                    <a:pt x="82" y="36"/>
                    <a:pt x="82" y="3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0" name="Freeform 179"/>
            <p:cNvSpPr>
              <a:spLocks/>
            </p:cNvSpPr>
            <p:nvPr/>
          </p:nvSpPr>
          <p:spPr bwMode="auto">
            <a:xfrm>
              <a:off x="3111055" y="4058020"/>
              <a:ext cx="96432" cy="102861"/>
            </a:xfrm>
            <a:custGeom>
              <a:avLst/>
              <a:gdLst>
                <a:gd name="T0" fmla="*/ 22 w 32"/>
                <a:gd name="T1" fmla="*/ 13 h 34"/>
                <a:gd name="T2" fmla="*/ 32 w 32"/>
                <a:gd name="T3" fmla="*/ 34 h 34"/>
                <a:gd name="T4" fmla="*/ 32 w 32"/>
                <a:gd name="T5" fmla="*/ 34 h 34"/>
                <a:gd name="T6" fmla="*/ 29 w 32"/>
                <a:gd name="T7" fmla="*/ 34 h 34"/>
                <a:gd name="T8" fmla="*/ 29 w 32"/>
                <a:gd name="T9" fmla="*/ 34 h 34"/>
                <a:gd name="T10" fmla="*/ 20 w 32"/>
                <a:gd name="T11" fmla="*/ 15 h 34"/>
                <a:gd name="T12" fmla="*/ 0 w 32"/>
                <a:gd name="T13" fmla="*/ 2 h 34"/>
                <a:gd name="T14" fmla="*/ 0 w 32"/>
                <a:gd name="T15" fmla="*/ 0 h 34"/>
                <a:gd name="T16" fmla="*/ 22 w 32"/>
                <a:gd name="T17" fmla="*/ 1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4">
                  <a:moveTo>
                    <a:pt x="22" y="13"/>
                  </a:moveTo>
                  <a:cubicBezTo>
                    <a:pt x="28" y="19"/>
                    <a:pt x="32" y="27"/>
                    <a:pt x="32" y="34"/>
                  </a:cubicBezTo>
                  <a:cubicBezTo>
                    <a:pt x="32" y="34"/>
                    <a:pt x="32" y="34"/>
                    <a:pt x="32" y="34"/>
                  </a:cubicBezTo>
                  <a:cubicBezTo>
                    <a:pt x="29" y="34"/>
                    <a:pt x="29" y="34"/>
                    <a:pt x="29" y="34"/>
                  </a:cubicBezTo>
                  <a:cubicBezTo>
                    <a:pt x="29" y="34"/>
                    <a:pt x="29" y="34"/>
                    <a:pt x="29" y="34"/>
                  </a:cubicBezTo>
                  <a:cubicBezTo>
                    <a:pt x="30" y="28"/>
                    <a:pt x="26" y="21"/>
                    <a:pt x="20" y="15"/>
                  </a:cubicBezTo>
                  <a:cubicBezTo>
                    <a:pt x="15" y="9"/>
                    <a:pt x="7" y="4"/>
                    <a:pt x="0" y="2"/>
                  </a:cubicBezTo>
                  <a:cubicBezTo>
                    <a:pt x="0" y="0"/>
                    <a:pt x="0" y="0"/>
                    <a:pt x="0" y="0"/>
                  </a:cubicBezTo>
                  <a:cubicBezTo>
                    <a:pt x="8" y="1"/>
                    <a:pt x="16" y="7"/>
                    <a:pt x="2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1" name="Freeform 180"/>
            <p:cNvSpPr>
              <a:spLocks/>
            </p:cNvSpPr>
            <p:nvPr/>
          </p:nvSpPr>
          <p:spPr bwMode="auto">
            <a:xfrm>
              <a:off x="3509641" y="3982160"/>
              <a:ext cx="100289" cy="189007"/>
            </a:xfrm>
            <a:custGeom>
              <a:avLst/>
              <a:gdLst>
                <a:gd name="T0" fmla="*/ 3 w 33"/>
                <a:gd name="T1" fmla="*/ 60 h 62"/>
                <a:gd name="T2" fmla="*/ 1 w 33"/>
                <a:gd name="T3" fmla="*/ 59 h 62"/>
                <a:gd name="T4" fmla="*/ 28 w 33"/>
                <a:gd name="T5" fmla="*/ 2 h 62"/>
                <a:gd name="T6" fmla="*/ 32 w 33"/>
                <a:gd name="T7" fmla="*/ 4 h 62"/>
                <a:gd name="T8" fmla="*/ 3 w 33"/>
                <a:gd name="T9" fmla="*/ 60 h 62"/>
              </a:gdLst>
              <a:ahLst/>
              <a:cxnLst>
                <a:cxn ang="0">
                  <a:pos x="T0" y="T1"/>
                </a:cxn>
                <a:cxn ang="0">
                  <a:pos x="T2" y="T3"/>
                </a:cxn>
                <a:cxn ang="0">
                  <a:pos x="T4" y="T5"/>
                </a:cxn>
                <a:cxn ang="0">
                  <a:pos x="T6" y="T7"/>
                </a:cxn>
                <a:cxn ang="0">
                  <a:pos x="T8" y="T9"/>
                </a:cxn>
              </a:cxnLst>
              <a:rect l="0" t="0" r="r" b="b"/>
              <a:pathLst>
                <a:path w="33" h="62">
                  <a:moveTo>
                    <a:pt x="3" y="60"/>
                  </a:moveTo>
                  <a:cubicBezTo>
                    <a:pt x="3" y="62"/>
                    <a:pt x="0" y="60"/>
                    <a:pt x="1" y="59"/>
                  </a:cubicBezTo>
                  <a:cubicBezTo>
                    <a:pt x="7" y="39"/>
                    <a:pt x="20" y="21"/>
                    <a:pt x="28" y="2"/>
                  </a:cubicBezTo>
                  <a:cubicBezTo>
                    <a:pt x="29" y="0"/>
                    <a:pt x="33" y="2"/>
                    <a:pt x="32" y="4"/>
                  </a:cubicBezTo>
                  <a:cubicBezTo>
                    <a:pt x="23" y="23"/>
                    <a:pt x="11" y="40"/>
                    <a:pt x="3" y="6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2" name="Freeform 181"/>
            <p:cNvSpPr>
              <a:spLocks/>
            </p:cNvSpPr>
            <p:nvPr/>
          </p:nvSpPr>
          <p:spPr bwMode="auto">
            <a:xfrm>
              <a:off x="3035195" y="3705721"/>
              <a:ext cx="276439" cy="263581"/>
            </a:xfrm>
            <a:custGeom>
              <a:avLst/>
              <a:gdLst>
                <a:gd name="T0" fmla="*/ 82 w 91"/>
                <a:gd name="T1" fmla="*/ 13 h 87"/>
                <a:gd name="T2" fmla="*/ 60 w 91"/>
                <a:gd name="T3" fmla="*/ 23 h 87"/>
                <a:gd name="T4" fmla="*/ 39 w 91"/>
                <a:gd name="T5" fmla="*/ 38 h 87"/>
                <a:gd name="T6" fmla="*/ 4 w 91"/>
                <a:gd name="T7" fmla="*/ 84 h 87"/>
                <a:gd name="T8" fmla="*/ 0 w 91"/>
                <a:gd name="T9" fmla="*/ 83 h 87"/>
                <a:gd name="T10" fmla="*/ 29 w 91"/>
                <a:gd name="T11" fmla="*/ 41 h 87"/>
                <a:gd name="T12" fmla="*/ 55 w 91"/>
                <a:gd name="T13" fmla="*/ 21 h 87"/>
                <a:gd name="T14" fmla="*/ 66 w 91"/>
                <a:gd name="T15" fmla="*/ 15 h 87"/>
                <a:gd name="T16" fmla="*/ 81 w 91"/>
                <a:gd name="T17" fmla="*/ 7 h 87"/>
                <a:gd name="T18" fmla="*/ 82 w 91"/>
                <a:gd name="T19" fmla="*/ 1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87">
                  <a:moveTo>
                    <a:pt x="82" y="13"/>
                  </a:moveTo>
                  <a:cubicBezTo>
                    <a:pt x="77" y="11"/>
                    <a:pt x="64" y="20"/>
                    <a:pt x="60" y="23"/>
                  </a:cubicBezTo>
                  <a:cubicBezTo>
                    <a:pt x="53" y="27"/>
                    <a:pt x="46" y="32"/>
                    <a:pt x="39" y="38"/>
                  </a:cubicBezTo>
                  <a:cubicBezTo>
                    <a:pt x="24" y="49"/>
                    <a:pt x="8" y="65"/>
                    <a:pt x="4" y="84"/>
                  </a:cubicBezTo>
                  <a:cubicBezTo>
                    <a:pt x="4" y="87"/>
                    <a:pt x="0" y="86"/>
                    <a:pt x="0" y="83"/>
                  </a:cubicBezTo>
                  <a:cubicBezTo>
                    <a:pt x="3" y="66"/>
                    <a:pt x="16" y="52"/>
                    <a:pt x="29" y="41"/>
                  </a:cubicBezTo>
                  <a:cubicBezTo>
                    <a:pt x="37" y="33"/>
                    <a:pt x="46" y="27"/>
                    <a:pt x="55" y="21"/>
                  </a:cubicBezTo>
                  <a:cubicBezTo>
                    <a:pt x="58" y="18"/>
                    <a:pt x="62" y="16"/>
                    <a:pt x="66" y="15"/>
                  </a:cubicBezTo>
                  <a:cubicBezTo>
                    <a:pt x="70" y="12"/>
                    <a:pt x="78" y="11"/>
                    <a:pt x="81" y="7"/>
                  </a:cubicBezTo>
                  <a:cubicBezTo>
                    <a:pt x="87" y="0"/>
                    <a:pt x="91" y="16"/>
                    <a:pt x="8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3" name="Freeform 182"/>
            <p:cNvSpPr>
              <a:spLocks/>
            </p:cNvSpPr>
            <p:nvPr/>
          </p:nvSpPr>
          <p:spPr bwMode="auto">
            <a:xfrm>
              <a:off x="2886046" y="4529895"/>
              <a:ext cx="738028" cy="57859"/>
            </a:xfrm>
            <a:custGeom>
              <a:avLst/>
              <a:gdLst>
                <a:gd name="T0" fmla="*/ 2 w 243"/>
                <a:gd name="T1" fmla="*/ 13 h 19"/>
                <a:gd name="T2" fmla="*/ 123 w 243"/>
                <a:gd name="T3" fmla="*/ 7 h 19"/>
                <a:gd name="T4" fmla="*/ 181 w 243"/>
                <a:gd name="T5" fmla="*/ 3 h 19"/>
                <a:gd name="T6" fmla="*/ 241 w 243"/>
                <a:gd name="T7" fmla="*/ 2 h 19"/>
                <a:gd name="T8" fmla="*/ 240 w 243"/>
                <a:gd name="T9" fmla="*/ 7 h 19"/>
                <a:gd name="T10" fmla="*/ 182 w 243"/>
                <a:gd name="T11" fmla="*/ 9 h 19"/>
                <a:gd name="T12" fmla="*/ 123 w 243"/>
                <a:gd name="T13" fmla="*/ 12 h 19"/>
                <a:gd name="T14" fmla="*/ 32 w 243"/>
                <a:gd name="T15" fmla="*/ 16 h 19"/>
                <a:gd name="T16" fmla="*/ 30 w 243"/>
                <a:gd name="T17" fmla="*/ 18 h 19"/>
                <a:gd name="T18" fmla="*/ 3 w 243"/>
                <a:gd name="T19" fmla="*/ 17 h 19"/>
                <a:gd name="T20" fmla="*/ 2 w 243"/>
                <a:gd name="T21"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19">
                  <a:moveTo>
                    <a:pt x="2" y="13"/>
                  </a:moveTo>
                  <a:cubicBezTo>
                    <a:pt x="42" y="12"/>
                    <a:pt x="83" y="9"/>
                    <a:pt x="123" y="7"/>
                  </a:cubicBezTo>
                  <a:cubicBezTo>
                    <a:pt x="142" y="5"/>
                    <a:pt x="162" y="4"/>
                    <a:pt x="181" y="3"/>
                  </a:cubicBezTo>
                  <a:cubicBezTo>
                    <a:pt x="201" y="2"/>
                    <a:pt x="221" y="0"/>
                    <a:pt x="241" y="2"/>
                  </a:cubicBezTo>
                  <a:cubicBezTo>
                    <a:pt x="243" y="3"/>
                    <a:pt x="243" y="6"/>
                    <a:pt x="240" y="7"/>
                  </a:cubicBezTo>
                  <a:cubicBezTo>
                    <a:pt x="221" y="9"/>
                    <a:pt x="201" y="8"/>
                    <a:pt x="182" y="9"/>
                  </a:cubicBezTo>
                  <a:cubicBezTo>
                    <a:pt x="162" y="10"/>
                    <a:pt x="143" y="11"/>
                    <a:pt x="123" y="12"/>
                  </a:cubicBezTo>
                  <a:cubicBezTo>
                    <a:pt x="93" y="14"/>
                    <a:pt x="62" y="16"/>
                    <a:pt x="32" y="16"/>
                  </a:cubicBezTo>
                  <a:cubicBezTo>
                    <a:pt x="32" y="17"/>
                    <a:pt x="32" y="19"/>
                    <a:pt x="30" y="18"/>
                  </a:cubicBezTo>
                  <a:cubicBezTo>
                    <a:pt x="21" y="17"/>
                    <a:pt x="12" y="17"/>
                    <a:pt x="3" y="17"/>
                  </a:cubicBezTo>
                  <a:cubicBezTo>
                    <a:pt x="0" y="17"/>
                    <a:pt x="0" y="13"/>
                    <a:pt x="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grpSp>
      <p:sp>
        <p:nvSpPr>
          <p:cNvPr id="24" name="Freeform 130"/>
          <p:cNvSpPr>
            <a:spLocks noEditPoints="1"/>
          </p:cNvSpPr>
          <p:nvPr/>
        </p:nvSpPr>
        <p:spPr bwMode="auto">
          <a:xfrm>
            <a:off x="10467795" y="5675085"/>
            <a:ext cx="948205" cy="884473"/>
          </a:xfrm>
          <a:custGeom>
            <a:avLst/>
            <a:gdLst>
              <a:gd name="T0" fmla="*/ 71 w 84"/>
              <a:gd name="T1" fmla="*/ 86 h 97"/>
              <a:gd name="T2" fmla="*/ 49 w 84"/>
              <a:gd name="T3" fmla="*/ 0 h 97"/>
              <a:gd name="T4" fmla="*/ 0 w 84"/>
              <a:gd name="T5" fmla="*/ 56 h 97"/>
              <a:gd name="T6" fmla="*/ 46 w 84"/>
              <a:gd name="T7" fmla="*/ 74 h 97"/>
              <a:gd name="T8" fmla="*/ 36 w 84"/>
              <a:gd name="T9" fmla="*/ 86 h 97"/>
              <a:gd name="T10" fmla="*/ 34 w 84"/>
              <a:gd name="T11" fmla="*/ 71 h 97"/>
              <a:gd name="T12" fmla="*/ 19 w 84"/>
              <a:gd name="T13" fmla="*/ 89 h 97"/>
              <a:gd name="T14" fmla="*/ 28 w 84"/>
              <a:gd name="T15" fmla="*/ 86 h 97"/>
              <a:gd name="T16" fmla="*/ 14 w 84"/>
              <a:gd name="T17" fmla="*/ 86 h 97"/>
              <a:gd name="T18" fmla="*/ 32 w 84"/>
              <a:gd name="T19" fmla="*/ 72 h 97"/>
              <a:gd name="T20" fmla="*/ 55 w 84"/>
              <a:gd name="T21" fmla="*/ 71 h 97"/>
              <a:gd name="T22" fmla="*/ 39 w 84"/>
              <a:gd name="T23" fmla="*/ 77 h 97"/>
              <a:gd name="T24" fmla="*/ 22 w 84"/>
              <a:gd name="T25" fmla="*/ 85 h 97"/>
              <a:gd name="T26" fmla="*/ 63 w 84"/>
              <a:gd name="T27" fmla="*/ 60 h 97"/>
              <a:gd name="T28" fmla="*/ 52 w 84"/>
              <a:gd name="T29" fmla="*/ 56 h 97"/>
              <a:gd name="T30" fmla="*/ 16 w 84"/>
              <a:gd name="T31" fmla="*/ 84 h 97"/>
              <a:gd name="T32" fmla="*/ 13 w 84"/>
              <a:gd name="T33" fmla="*/ 80 h 97"/>
              <a:gd name="T34" fmla="*/ 39 w 84"/>
              <a:gd name="T35" fmla="*/ 58 h 97"/>
              <a:gd name="T36" fmla="*/ 28 w 84"/>
              <a:gd name="T37" fmla="*/ 63 h 97"/>
              <a:gd name="T38" fmla="*/ 10 w 84"/>
              <a:gd name="T39" fmla="*/ 82 h 97"/>
              <a:gd name="T40" fmla="*/ 23 w 84"/>
              <a:gd name="T41" fmla="*/ 62 h 97"/>
              <a:gd name="T42" fmla="*/ 17 w 84"/>
              <a:gd name="T43" fmla="*/ 57 h 97"/>
              <a:gd name="T44" fmla="*/ 14 w 84"/>
              <a:gd name="T45" fmla="*/ 65 h 97"/>
              <a:gd name="T46" fmla="*/ 7 w 84"/>
              <a:gd name="T47" fmla="*/ 60 h 97"/>
              <a:gd name="T48" fmla="*/ 7 w 84"/>
              <a:gd name="T49" fmla="*/ 60 h 97"/>
              <a:gd name="T50" fmla="*/ 27 w 84"/>
              <a:gd name="T51" fmla="*/ 58 h 97"/>
              <a:gd name="T52" fmla="*/ 26 w 84"/>
              <a:gd name="T53" fmla="*/ 58 h 97"/>
              <a:gd name="T54" fmla="*/ 26 w 84"/>
              <a:gd name="T55" fmla="*/ 58 h 97"/>
              <a:gd name="T56" fmla="*/ 13 w 84"/>
              <a:gd name="T57" fmla="*/ 62 h 97"/>
              <a:gd name="T58" fmla="*/ 9 w 84"/>
              <a:gd name="T59" fmla="*/ 61 h 97"/>
              <a:gd name="T60" fmla="*/ 15 w 84"/>
              <a:gd name="T61" fmla="*/ 62 h 97"/>
              <a:gd name="T62" fmla="*/ 5 w 84"/>
              <a:gd name="T63" fmla="*/ 62 h 97"/>
              <a:gd name="T64" fmla="*/ 7 w 84"/>
              <a:gd name="T65" fmla="*/ 58 h 97"/>
              <a:gd name="T66" fmla="*/ 3 w 84"/>
              <a:gd name="T67" fmla="*/ 59 h 97"/>
              <a:gd name="T68" fmla="*/ 39 w 84"/>
              <a:gd name="T69" fmla="*/ 61 h 97"/>
              <a:gd name="T70" fmla="*/ 29 w 84"/>
              <a:gd name="T71" fmla="*/ 93 h 97"/>
              <a:gd name="T72" fmla="*/ 61 w 84"/>
              <a:gd name="T73" fmla="*/ 66 h 97"/>
              <a:gd name="T74" fmla="*/ 35 w 84"/>
              <a:gd name="T75" fmla="*/ 93 h 97"/>
              <a:gd name="T76" fmla="*/ 40 w 84"/>
              <a:gd name="T77" fmla="*/ 94 h 97"/>
              <a:gd name="T78" fmla="*/ 47 w 84"/>
              <a:gd name="T79" fmla="*/ 93 h 97"/>
              <a:gd name="T80" fmla="*/ 54 w 84"/>
              <a:gd name="T81" fmla="*/ 90 h 97"/>
              <a:gd name="T82" fmla="*/ 71 w 84"/>
              <a:gd name="T83" fmla="*/ 79 h 97"/>
              <a:gd name="T84" fmla="*/ 63 w 84"/>
              <a:gd name="T85" fmla="*/ 87 h 97"/>
              <a:gd name="T86" fmla="*/ 67 w 84"/>
              <a:gd name="T87" fmla="*/ 81 h 97"/>
              <a:gd name="T88" fmla="*/ 77 w 84"/>
              <a:gd name="T89" fmla="*/ 66 h 97"/>
              <a:gd name="T90" fmla="*/ 77 w 84"/>
              <a:gd name="T91" fmla="*/ 64 h 97"/>
              <a:gd name="T92" fmla="*/ 44 w 84"/>
              <a:gd name="T93" fmla="*/ 90 h 97"/>
              <a:gd name="T94" fmla="*/ 45 w 84"/>
              <a:gd name="T95" fmla="*/ 85 h 97"/>
              <a:gd name="T96" fmla="*/ 71 w 84"/>
              <a:gd name="T97" fmla="*/ 60 h 97"/>
              <a:gd name="T98" fmla="*/ 34 w 84"/>
              <a:gd name="T99" fmla="*/ 27 h 97"/>
              <a:gd name="T100" fmla="*/ 49 w 84"/>
              <a:gd name="T101" fmla="*/ 25 h 97"/>
              <a:gd name="T102" fmla="*/ 60 w 84"/>
              <a:gd name="T103" fmla="*/ 55 h 97"/>
              <a:gd name="T104" fmla="*/ 34 w 84"/>
              <a:gd name="T105" fmla="*/ 2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4" h="97">
                <a:moveTo>
                  <a:pt x="0" y="58"/>
                </a:moveTo>
                <a:cubicBezTo>
                  <a:pt x="0" y="58"/>
                  <a:pt x="0" y="59"/>
                  <a:pt x="0" y="60"/>
                </a:cubicBezTo>
                <a:cubicBezTo>
                  <a:pt x="0" y="70"/>
                  <a:pt x="4" y="79"/>
                  <a:pt x="10" y="86"/>
                </a:cubicBezTo>
                <a:cubicBezTo>
                  <a:pt x="18" y="95"/>
                  <a:pt x="32" y="97"/>
                  <a:pt x="42" y="97"/>
                </a:cubicBezTo>
                <a:cubicBezTo>
                  <a:pt x="53" y="97"/>
                  <a:pt x="63" y="92"/>
                  <a:pt x="71" y="86"/>
                </a:cubicBezTo>
                <a:cubicBezTo>
                  <a:pt x="78" y="80"/>
                  <a:pt x="80" y="72"/>
                  <a:pt x="81" y="63"/>
                </a:cubicBezTo>
                <a:cubicBezTo>
                  <a:pt x="84" y="44"/>
                  <a:pt x="72" y="24"/>
                  <a:pt x="51" y="24"/>
                </a:cubicBezTo>
                <a:cubicBezTo>
                  <a:pt x="52" y="17"/>
                  <a:pt x="52" y="9"/>
                  <a:pt x="51" y="2"/>
                </a:cubicBezTo>
                <a:cubicBezTo>
                  <a:pt x="51" y="1"/>
                  <a:pt x="50" y="1"/>
                  <a:pt x="50" y="1"/>
                </a:cubicBezTo>
                <a:cubicBezTo>
                  <a:pt x="50" y="0"/>
                  <a:pt x="49" y="0"/>
                  <a:pt x="49" y="0"/>
                </a:cubicBezTo>
                <a:cubicBezTo>
                  <a:pt x="44" y="0"/>
                  <a:pt x="40" y="1"/>
                  <a:pt x="36" y="0"/>
                </a:cubicBezTo>
                <a:cubicBezTo>
                  <a:pt x="35" y="0"/>
                  <a:pt x="34" y="0"/>
                  <a:pt x="34" y="1"/>
                </a:cubicBezTo>
                <a:cubicBezTo>
                  <a:pt x="33" y="1"/>
                  <a:pt x="33" y="2"/>
                  <a:pt x="33" y="2"/>
                </a:cubicBezTo>
                <a:cubicBezTo>
                  <a:pt x="33" y="10"/>
                  <a:pt x="34" y="17"/>
                  <a:pt x="33" y="24"/>
                </a:cubicBezTo>
                <a:cubicBezTo>
                  <a:pt x="16" y="23"/>
                  <a:pt x="2" y="40"/>
                  <a:pt x="0" y="56"/>
                </a:cubicBezTo>
                <a:cubicBezTo>
                  <a:pt x="0" y="57"/>
                  <a:pt x="0" y="57"/>
                  <a:pt x="0" y="58"/>
                </a:cubicBezTo>
                <a:close/>
                <a:moveTo>
                  <a:pt x="28" y="92"/>
                </a:moveTo>
                <a:cubicBezTo>
                  <a:pt x="28" y="92"/>
                  <a:pt x="28" y="92"/>
                  <a:pt x="28" y="92"/>
                </a:cubicBezTo>
                <a:cubicBezTo>
                  <a:pt x="27" y="92"/>
                  <a:pt x="25" y="92"/>
                  <a:pt x="23" y="91"/>
                </a:cubicBezTo>
                <a:cubicBezTo>
                  <a:pt x="30" y="85"/>
                  <a:pt x="38" y="79"/>
                  <a:pt x="46" y="74"/>
                </a:cubicBezTo>
                <a:cubicBezTo>
                  <a:pt x="49" y="72"/>
                  <a:pt x="52" y="70"/>
                  <a:pt x="54" y="68"/>
                </a:cubicBezTo>
                <a:cubicBezTo>
                  <a:pt x="57" y="66"/>
                  <a:pt x="59" y="64"/>
                  <a:pt x="61" y="63"/>
                </a:cubicBezTo>
                <a:cubicBezTo>
                  <a:pt x="63" y="61"/>
                  <a:pt x="65" y="60"/>
                  <a:pt x="62" y="63"/>
                </a:cubicBezTo>
                <a:cubicBezTo>
                  <a:pt x="57" y="68"/>
                  <a:pt x="51" y="72"/>
                  <a:pt x="45" y="77"/>
                </a:cubicBezTo>
                <a:cubicBezTo>
                  <a:pt x="42" y="80"/>
                  <a:pt x="39" y="83"/>
                  <a:pt x="36" y="86"/>
                </a:cubicBezTo>
                <a:cubicBezTo>
                  <a:pt x="34" y="88"/>
                  <a:pt x="33" y="89"/>
                  <a:pt x="31" y="90"/>
                </a:cubicBezTo>
                <a:cubicBezTo>
                  <a:pt x="30" y="91"/>
                  <a:pt x="29" y="92"/>
                  <a:pt x="28" y="92"/>
                </a:cubicBezTo>
                <a:close/>
                <a:moveTo>
                  <a:pt x="17" y="88"/>
                </a:moveTo>
                <a:cubicBezTo>
                  <a:pt x="17" y="88"/>
                  <a:pt x="17" y="88"/>
                  <a:pt x="17" y="88"/>
                </a:cubicBezTo>
                <a:cubicBezTo>
                  <a:pt x="23" y="82"/>
                  <a:pt x="28" y="77"/>
                  <a:pt x="34" y="71"/>
                </a:cubicBezTo>
                <a:cubicBezTo>
                  <a:pt x="38" y="68"/>
                  <a:pt x="41" y="65"/>
                  <a:pt x="45" y="63"/>
                </a:cubicBezTo>
                <a:cubicBezTo>
                  <a:pt x="48" y="61"/>
                  <a:pt x="52" y="59"/>
                  <a:pt x="53" y="57"/>
                </a:cubicBezTo>
                <a:cubicBezTo>
                  <a:pt x="47" y="63"/>
                  <a:pt x="40" y="69"/>
                  <a:pt x="34" y="74"/>
                </a:cubicBezTo>
                <a:cubicBezTo>
                  <a:pt x="28" y="79"/>
                  <a:pt x="23" y="83"/>
                  <a:pt x="19" y="88"/>
                </a:cubicBezTo>
                <a:cubicBezTo>
                  <a:pt x="18" y="89"/>
                  <a:pt x="19" y="89"/>
                  <a:pt x="19" y="89"/>
                </a:cubicBezTo>
                <a:cubicBezTo>
                  <a:pt x="25" y="85"/>
                  <a:pt x="32" y="80"/>
                  <a:pt x="38" y="75"/>
                </a:cubicBezTo>
                <a:cubicBezTo>
                  <a:pt x="44" y="70"/>
                  <a:pt x="51" y="64"/>
                  <a:pt x="58" y="60"/>
                </a:cubicBezTo>
                <a:cubicBezTo>
                  <a:pt x="55" y="62"/>
                  <a:pt x="52" y="65"/>
                  <a:pt x="49" y="67"/>
                </a:cubicBezTo>
                <a:cubicBezTo>
                  <a:pt x="45" y="70"/>
                  <a:pt x="42" y="73"/>
                  <a:pt x="38" y="76"/>
                </a:cubicBezTo>
                <a:cubicBezTo>
                  <a:pt x="35" y="79"/>
                  <a:pt x="32" y="83"/>
                  <a:pt x="28" y="86"/>
                </a:cubicBezTo>
                <a:cubicBezTo>
                  <a:pt x="26" y="87"/>
                  <a:pt x="24" y="88"/>
                  <a:pt x="22" y="91"/>
                </a:cubicBezTo>
                <a:cubicBezTo>
                  <a:pt x="20" y="90"/>
                  <a:pt x="18" y="89"/>
                  <a:pt x="17" y="88"/>
                </a:cubicBezTo>
                <a:close/>
                <a:moveTo>
                  <a:pt x="16" y="87"/>
                </a:moveTo>
                <a:cubicBezTo>
                  <a:pt x="16" y="87"/>
                  <a:pt x="16" y="87"/>
                  <a:pt x="16" y="87"/>
                </a:cubicBezTo>
                <a:cubicBezTo>
                  <a:pt x="16" y="87"/>
                  <a:pt x="15" y="87"/>
                  <a:pt x="14" y="86"/>
                </a:cubicBezTo>
                <a:cubicBezTo>
                  <a:pt x="20" y="81"/>
                  <a:pt x="26" y="76"/>
                  <a:pt x="32" y="70"/>
                </a:cubicBezTo>
                <a:cubicBezTo>
                  <a:pt x="36" y="67"/>
                  <a:pt x="39" y="65"/>
                  <a:pt x="43" y="62"/>
                </a:cubicBezTo>
                <a:cubicBezTo>
                  <a:pt x="45" y="60"/>
                  <a:pt x="47" y="59"/>
                  <a:pt x="49" y="58"/>
                </a:cubicBezTo>
                <a:cubicBezTo>
                  <a:pt x="53" y="55"/>
                  <a:pt x="48" y="58"/>
                  <a:pt x="47" y="59"/>
                </a:cubicBezTo>
                <a:cubicBezTo>
                  <a:pt x="42" y="63"/>
                  <a:pt x="37" y="67"/>
                  <a:pt x="32" y="72"/>
                </a:cubicBezTo>
                <a:cubicBezTo>
                  <a:pt x="27" y="77"/>
                  <a:pt x="21" y="81"/>
                  <a:pt x="16" y="87"/>
                </a:cubicBezTo>
                <a:close/>
                <a:moveTo>
                  <a:pt x="48" y="76"/>
                </a:moveTo>
                <a:cubicBezTo>
                  <a:pt x="54" y="71"/>
                  <a:pt x="60" y="67"/>
                  <a:pt x="64" y="61"/>
                </a:cubicBezTo>
                <a:cubicBezTo>
                  <a:pt x="65" y="61"/>
                  <a:pt x="65" y="61"/>
                  <a:pt x="66" y="61"/>
                </a:cubicBezTo>
                <a:cubicBezTo>
                  <a:pt x="62" y="64"/>
                  <a:pt x="58" y="68"/>
                  <a:pt x="55" y="71"/>
                </a:cubicBezTo>
                <a:cubicBezTo>
                  <a:pt x="49" y="76"/>
                  <a:pt x="44" y="81"/>
                  <a:pt x="38" y="85"/>
                </a:cubicBezTo>
                <a:cubicBezTo>
                  <a:pt x="41" y="82"/>
                  <a:pt x="44" y="79"/>
                  <a:pt x="48" y="76"/>
                </a:cubicBezTo>
                <a:close/>
                <a:moveTo>
                  <a:pt x="46" y="73"/>
                </a:moveTo>
                <a:cubicBezTo>
                  <a:pt x="41" y="76"/>
                  <a:pt x="37" y="79"/>
                  <a:pt x="33" y="83"/>
                </a:cubicBezTo>
                <a:cubicBezTo>
                  <a:pt x="35" y="81"/>
                  <a:pt x="37" y="79"/>
                  <a:pt x="39" y="77"/>
                </a:cubicBezTo>
                <a:cubicBezTo>
                  <a:pt x="45" y="70"/>
                  <a:pt x="53" y="65"/>
                  <a:pt x="59" y="59"/>
                </a:cubicBezTo>
                <a:cubicBezTo>
                  <a:pt x="60" y="59"/>
                  <a:pt x="59" y="59"/>
                  <a:pt x="59" y="59"/>
                </a:cubicBezTo>
                <a:cubicBezTo>
                  <a:pt x="53" y="61"/>
                  <a:pt x="48" y="66"/>
                  <a:pt x="43" y="70"/>
                </a:cubicBezTo>
                <a:cubicBezTo>
                  <a:pt x="36" y="76"/>
                  <a:pt x="29" y="81"/>
                  <a:pt x="22" y="86"/>
                </a:cubicBezTo>
                <a:cubicBezTo>
                  <a:pt x="18" y="89"/>
                  <a:pt x="22" y="86"/>
                  <a:pt x="22" y="85"/>
                </a:cubicBezTo>
                <a:cubicBezTo>
                  <a:pt x="23" y="84"/>
                  <a:pt x="25" y="82"/>
                  <a:pt x="27" y="81"/>
                </a:cubicBezTo>
                <a:cubicBezTo>
                  <a:pt x="29" y="79"/>
                  <a:pt x="32" y="76"/>
                  <a:pt x="35" y="74"/>
                </a:cubicBezTo>
                <a:cubicBezTo>
                  <a:pt x="42" y="68"/>
                  <a:pt x="49" y="62"/>
                  <a:pt x="55" y="56"/>
                </a:cubicBezTo>
                <a:cubicBezTo>
                  <a:pt x="55" y="56"/>
                  <a:pt x="55" y="56"/>
                  <a:pt x="55" y="56"/>
                </a:cubicBezTo>
                <a:cubicBezTo>
                  <a:pt x="58" y="57"/>
                  <a:pt x="60" y="59"/>
                  <a:pt x="63" y="60"/>
                </a:cubicBezTo>
                <a:cubicBezTo>
                  <a:pt x="57" y="64"/>
                  <a:pt x="52" y="69"/>
                  <a:pt x="46" y="73"/>
                </a:cubicBezTo>
                <a:close/>
                <a:moveTo>
                  <a:pt x="40" y="66"/>
                </a:moveTo>
                <a:cubicBezTo>
                  <a:pt x="41" y="65"/>
                  <a:pt x="42" y="63"/>
                  <a:pt x="44" y="62"/>
                </a:cubicBezTo>
                <a:cubicBezTo>
                  <a:pt x="47" y="60"/>
                  <a:pt x="49" y="59"/>
                  <a:pt x="52" y="56"/>
                </a:cubicBezTo>
                <a:cubicBezTo>
                  <a:pt x="52" y="56"/>
                  <a:pt x="52" y="56"/>
                  <a:pt x="52" y="56"/>
                </a:cubicBezTo>
                <a:cubicBezTo>
                  <a:pt x="52" y="56"/>
                  <a:pt x="53" y="56"/>
                  <a:pt x="53" y="56"/>
                </a:cubicBezTo>
                <a:cubicBezTo>
                  <a:pt x="53" y="56"/>
                  <a:pt x="54" y="56"/>
                  <a:pt x="54" y="56"/>
                </a:cubicBezTo>
                <a:cubicBezTo>
                  <a:pt x="49" y="59"/>
                  <a:pt x="44" y="62"/>
                  <a:pt x="40" y="66"/>
                </a:cubicBezTo>
                <a:close/>
                <a:moveTo>
                  <a:pt x="17" y="82"/>
                </a:moveTo>
                <a:cubicBezTo>
                  <a:pt x="17" y="83"/>
                  <a:pt x="17" y="83"/>
                  <a:pt x="16" y="84"/>
                </a:cubicBezTo>
                <a:cubicBezTo>
                  <a:pt x="17" y="83"/>
                  <a:pt x="18" y="82"/>
                  <a:pt x="18" y="81"/>
                </a:cubicBezTo>
                <a:cubicBezTo>
                  <a:pt x="21" y="78"/>
                  <a:pt x="24" y="75"/>
                  <a:pt x="27" y="73"/>
                </a:cubicBezTo>
                <a:cubicBezTo>
                  <a:pt x="33" y="67"/>
                  <a:pt x="39" y="62"/>
                  <a:pt x="45" y="57"/>
                </a:cubicBezTo>
                <a:cubicBezTo>
                  <a:pt x="45" y="57"/>
                  <a:pt x="45" y="56"/>
                  <a:pt x="45" y="56"/>
                </a:cubicBezTo>
                <a:cubicBezTo>
                  <a:pt x="32" y="61"/>
                  <a:pt x="24" y="72"/>
                  <a:pt x="13" y="80"/>
                </a:cubicBezTo>
                <a:cubicBezTo>
                  <a:pt x="13" y="80"/>
                  <a:pt x="11" y="81"/>
                  <a:pt x="11" y="82"/>
                </a:cubicBezTo>
                <a:cubicBezTo>
                  <a:pt x="12" y="80"/>
                  <a:pt x="13" y="78"/>
                  <a:pt x="15" y="77"/>
                </a:cubicBezTo>
                <a:cubicBezTo>
                  <a:pt x="17" y="74"/>
                  <a:pt x="20" y="72"/>
                  <a:pt x="23" y="70"/>
                </a:cubicBezTo>
                <a:cubicBezTo>
                  <a:pt x="27" y="66"/>
                  <a:pt x="31" y="63"/>
                  <a:pt x="35" y="59"/>
                </a:cubicBezTo>
                <a:cubicBezTo>
                  <a:pt x="36" y="59"/>
                  <a:pt x="38" y="58"/>
                  <a:pt x="39" y="58"/>
                </a:cubicBezTo>
                <a:cubicBezTo>
                  <a:pt x="43" y="56"/>
                  <a:pt x="47" y="55"/>
                  <a:pt x="51" y="55"/>
                </a:cubicBezTo>
                <a:cubicBezTo>
                  <a:pt x="39" y="63"/>
                  <a:pt x="28" y="73"/>
                  <a:pt x="17" y="82"/>
                </a:cubicBezTo>
                <a:close/>
                <a:moveTo>
                  <a:pt x="8" y="78"/>
                </a:moveTo>
                <a:cubicBezTo>
                  <a:pt x="13" y="76"/>
                  <a:pt x="17" y="73"/>
                  <a:pt x="21" y="69"/>
                </a:cubicBezTo>
                <a:cubicBezTo>
                  <a:pt x="23" y="67"/>
                  <a:pt x="25" y="65"/>
                  <a:pt x="28" y="63"/>
                </a:cubicBezTo>
                <a:cubicBezTo>
                  <a:pt x="29" y="62"/>
                  <a:pt x="31" y="60"/>
                  <a:pt x="32" y="59"/>
                </a:cubicBezTo>
                <a:cubicBezTo>
                  <a:pt x="32" y="59"/>
                  <a:pt x="32" y="59"/>
                  <a:pt x="32" y="59"/>
                </a:cubicBezTo>
                <a:cubicBezTo>
                  <a:pt x="33" y="59"/>
                  <a:pt x="33" y="59"/>
                  <a:pt x="34" y="59"/>
                </a:cubicBezTo>
                <a:cubicBezTo>
                  <a:pt x="33" y="59"/>
                  <a:pt x="33" y="59"/>
                  <a:pt x="33" y="59"/>
                </a:cubicBezTo>
                <a:cubicBezTo>
                  <a:pt x="26" y="68"/>
                  <a:pt x="16" y="72"/>
                  <a:pt x="10" y="82"/>
                </a:cubicBezTo>
                <a:cubicBezTo>
                  <a:pt x="9" y="81"/>
                  <a:pt x="9" y="80"/>
                  <a:pt x="8" y="78"/>
                </a:cubicBezTo>
                <a:close/>
                <a:moveTo>
                  <a:pt x="7" y="76"/>
                </a:moveTo>
                <a:cubicBezTo>
                  <a:pt x="10" y="73"/>
                  <a:pt x="12" y="71"/>
                  <a:pt x="15" y="68"/>
                </a:cubicBezTo>
                <a:cubicBezTo>
                  <a:pt x="17" y="66"/>
                  <a:pt x="18" y="65"/>
                  <a:pt x="20" y="63"/>
                </a:cubicBezTo>
                <a:cubicBezTo>
                  <a:pt x="22" y="62"/>
                  <a:pt x="28" y="56"/>
                  <a:pt x="23" y="62"/>
                </a:cubicBezTo>
                <a:cubicBezTo>
                  <a:pt x="20" y="65"/>
                  <a:pt x="18" y="68"/>
                  <a:pt x="15" y="71"/>
                </a:cubicBezTo>
                <a:cubicBezTo>
                  <a:pt x="12" y="73"/>
                  <a:pt x="9" y="75"/>
                  <a:pt x="7" y="78"/>
                </a:cubicBezTo>
                <a:cubicBezTo>
                  <a:pt x="7" y="77"/>
                  <a:pt x="7" y="76"/>
                  <a:pt x="7" y="76"/>
                </a:cubicBezTo>
                <a:close/>
                <a:moveTo>
                  <a:pt x="4" y="68"/>
                </a:moveTo>
                <a:cubicBezTo>
                  <a:pt x="8" y="64"/>
                  <a:pt x="12" y="60"/>
                  <a:pt x="17" y="57"/>
                </a:cubicBezTo>
                <a:cubicBezTo>
                  <a:pt x="16" y="57"/>
                  <a:pt x="15" y="60"/>
                  <a:pt x="14" y="61"/>
                </a:cubicBezTo>
                <a:cubicBezTo>
                  <a:pt x="12" y="62"/>
                  <a:pt x="11" y="63"/>
                  <a:pt x="10" y="65"/>
                </a:cubicBezTo>
                <a:cubicBezTo>
                  <a:pt x="8" y="67"/>
                  <a:pt x="7" y="69"/>
                  <a:pt x="5" y="71"/>
                </a:cubicBezTo>
                <a:cubicBezTo>
                  <a:pt x="5" y="72"/>
                  <a:pt x="5" y="72"/>
                  <a:pt x="6" y="72"/>
                </a:cubicBezTo>
                <a:cubicBezTo>
                  <a:pt x="9" y="70"/>
                  <a:pt x="11" y="68"/>
                  <a:pt x="14" y="65"/>
                </a:cubicBezTo>
                <a:cubicBezTo>
                  <a:pt x="15" y="64"/>
                  <a:pt x="16" y="62"/>
                  <a:pt x="18" y="61"/>
                </a:cubicBezTo>
                <a:cubicBezTo>
                  <a:pt x="19" y="60"/>
                  <a:pt x="23" y="56"/>
                  <a:pt x="20" y="59"/>
                </a:cubicBezTo>
                <a:cubicBezTo>
                  <a:pt x="16" y="65"/>
                  <a:pt x="10" y="69"/>
                  <a:pt x="6" y="75"/>
                </a:cubicBezTo>
                <a:cubicBezTo>
                  <a:pt x="5" y="73"/>
                  <a:pt x="5" y="70"/>
                  <a:pt x="4" y="68"/>
                </a:cubicBezTo>
                <a:close/>
                <a:moveTo>
                  <a:pt x="7" y="60"/>
                </a:moveTo>
                <a:cubicBezTo>
                  <a:pt x="9" y="59"/>
                  <a:pt x="10" y="58"/>
                  <a:pt x="11" y="57"/>
                </a:cubicBezTo>
                <a:cubicBezTo>
                  <a:pt x="14" y="55"/>
                  <a:pt x="11" y="58"/>
                  <a:pt x="11" y="58"/>
                </a:cubicBezTo>
                <a:cubicBezTo>
                  <a:pt x="8" y="61"/>
                  <a:pt x="5" y="63"/>
                  <a:pt x="4" y="66"/>
                </a:cubicBezTo>
                <a:cubicBezTo>
                  <a:pt x="4" y="65"/>
                  <a:pt x="3" y="65"/>
                  <a:pt x="3" y="64"/>
                </a:cubicBezTo>
                <a:cubicBezTo>
                  <a:pt x="5" y="63"/>
                  <a:pt x="6" y="61"/>
                  <a:pt x="7" y="60"/>
                </a:cubicBezTo>
                <a:close/>
                <a:moveTo>
                  <a:pt x="11" y="76"/>
                </a:moveTo>
                <a:cubicBezTo>
                  <a:pt x="10" y="76"/>
                  <a:pt x="9" y="77"/>
                  <a:pt x="8" y="77"/>
                </a:cubicBezTo>
                <a:cubicBezTo>
                  <a:pt x="9" y="77"/>
                  <a:pt x="10" y="76"/>
                  <a:pt x="11" y="75"/>
                </a:cubicBezTo>
                <a:cubicBezTo>
                  <a:pt x="13" y="74"/>
                  <a:pt x="14" y="72"/>
                  <a:pt x="16" y="71"/>
                </a:cubicBezTo>
                <a:cubicBezTo>
                  <a:pt x="20" y="67"/>
                  <a:pt x="23" y="63"/>
                  <a:pt x="27" y="58"/>
                </a:cubicBezTo>
                <a:cubicBezTo>
                  <a:pt x="27" y="58"/>
                  <a:pt x="27" y="58"/>
                  <a:pt x="27" y="58"/>
                </a:cubicBezTo>
                <a:cubicBezTo>
                  <a:pt x="28" y="58"/>
                  <a:pt x="29" y="59"/>
                  <a:pt x="31" y="59"/>
                </a:cubicBezTo>
                <a:cubicBezTo>
                  <a:pt x="31" y="59"/>
                  <a:pt x="31" y="59"/>
                  <a:pt x="31" y="59"/>
                </a:cubicBezTo>
                <a:cubicBezTo>
                  <a:pt x="24" y="64"/>
                  <a:pt x="18" y="71"/>
                  <a:pt x="11" y="76"/>
                </a:cubicBezTo>
                <a:close/>
                <a:moveTo>
                  <a:pt x="26" y="58"/>
                </a:moveTo>
                <a:cubicBezTo>
                  <a:pt x="19" y="63"/>
                  <a:pt x="13" y="69"/>
                  <a:pt x="6" y="75"/>
                </a:cubicBezTo>
                <a:cubicBezTo>
                  <a:pt x="9" y="73"/>
                  <a:pt x="12" y="69"/>
                  <a:pt x="15" y="66"/>
                </a:cubicBezTo>
                <a:cubicBezTo>
                  <a:pt x="18" y="63"/>
                  <a:pt x="21" y="60"/>
                  <a:pt x="23" y="57"/>
                </a:cubicBezTo>
                <a:cubicBezTo>
                  <a:pt x="23" y="57"/>
                  <a:pt x="23" y="57"/>
                  <a:pt x="23" y="56"/>
                </a:cubicBezTo>
                <a:cubicBezTo>
                  <a:pt x="24" y="57"/>
                  <a:pt x="25" y="57"/>
                  <a:pt x="26" y="58"/>
                </a:cubicBezTo>
                <a:cubicBezTo>
                  <a:pt x="26" y="58"/>
                  <a:pt x="26" y="58"/>
                  <a:pt x="26" y="58"/>
                </a:cubicBezTo>
                <a:close/>
                <a:moveTo>
                  <a:pt x="15" y="62"/>
                </a:moveTo>
                <a:cubicBezTo>
                  <a:pt x="14" y="64"/>
                  <a:pt x="12" y="65"/>
                  <a:pt x="11" y="67"/>
                </a:cubicBezTo>
                <a:cubicBezTo>
                  <a:pt x="10" y="68"/>
                  <a:pt x="7" y="69"/>
                  <a:pt x="6" y="71"/>
                </a:cubicBezTo>
                <a:cubicBezTo>
                  <a:pt x="8" y="68"/>
                  <a:pt x="11" y="65"/>
                  <a:pt x="13" y="62"/>
                </a:cubicBezTo>
                <a:cubicBezTo>
                  <a:pt x="15" y="60"/>
                  <a:pt x="17" y="59"/>
                  <a:pt x="18" y="56"/>
                </a:cubicBezTo>
                <a:cubicBezTo>
                  <a:pt x="18" y="56"/>
                  <a:pt x="18" y="56"/>
                  <a:pt x="18" y="56"/>
                </a:cubicBezTo>
                <a:cubicBezTo>
                  <a:pt x="13" y="58"/>
                  <a:pt x="10" y="62"/>
                  <a:pt x="6" y="65"/>
                </a:cubicBezTo>
                <a:cubicBezTo>
                  <a:pt x="4" y="67"/>
                  <a:pt x="4" y="66"/>
                  <a:pt x="6" y="64"/>
                </a:cubicBezTo>
                <a:cubicBezTo>
                  <a:pt x="7" y="63"/>
                  <a:pt x="8" y="62"/>
                  <a:pt x="9" y="61"/>
                </a:cubicBezTo>
                <a:cubicBezTo>
                  <a:pt x="11" y="59"/>
                  <a:pt x="12" y="58"/>
                  <a:pt x="14" y="55"/>
                </a:cubicBezTo>
                <a:cubicBezTo>
                  <a:pt x="14" y="55"/>
                  <a:pt x="14" y="55"/>
                  <a:pt x="14" y="55"/>
                </a:cubicBezTo>
                <a:cubicBezTo>
                  <a:pt x="17" y="55"/>
                  <a:pt x="19" y="56"/>
                  <a:pt x="22" y="56"/>
                </a:cubicBezTo>
                <a:cubicBezTo>
                  <a:pt x="22" y="56"/>
                  <a:pt x="22" y="56"/>
                  <a:pt x="22" y="56"/>
                </a:cubicBezTo>
                <a:cubicBezTo>
                  <a:pt x="20" y="58"/>
                  <a:pt x="17" y="60"/>
                  <a:pt x="15" y="62"/>
                </a:cubicBezTo>
                <a:close/>
                <a:moveTo>
                  <a:pt x="5" y="62"/>
                </a:moveTo>
                <a:cubicBezTo>
                  <a:pt x="6" y="61"/>
                  <a:pt x="6" y="60"/>
                  <a:pt x="7" y="59"/>
                </a:cubicBezTo>
                <a:cubicBezTo>
                  <a:pt x="8" y="58"/>
                  <a:pt x="9" y="56"/>
                  <a:pt x="10" y="55"/>
                </a:cubicBezTo>
                <a:cubicBezTo>
                  <a:pt x="11" y="55"/>
                  <a:pt x="12" y="55"/>
                  <a:pt x="13" y="55"/>
                </a:cubicBezTo>
                <a:cubicBezTo>
                  <a:pt x="10" y="57"/>
                  <a:pt x="7" y="59"/>
                  <a:pt x="5" y="62"/>
                </a:cubicBezTo>
                <a:close/>
                <a:moveTo>
                  <a:pt x="4" y="60"/>
                </a:moveTo>
                <a:cubicBezTo>
                  <a:pt x="5" y="59"/>
                  <a:pt x="6" y="58"/>
                  <a:pt x="7" y="56"/>
                </a:cubicBezTo>
                <a:cubicBezTo>
                  <a:pt x="8" y="56"/>
                  <a:pt x="8" y="56"/>
                  <a:pt x="9" y="55"/>
                </a:cubicBezTo>
                <a:cubicBezTo>
                  <a:pt x="9" y="55"/>
                  <a:pt x="9" y="55"/>
                  <a:pt x="9" y="55"/>
                </a:cubicBezTo>
                <a:cubicBezTo>
                  <a:pt x="9" y="56"/>
                  <a:pt x="8" y="57"/>
                  <a:pt x="7" y="58"/>
                </a:cubicBezTo>
                <a:cubicBezTo>
                  <a:pt x="6" y="59"/>
                  <a:pt x="5" y="61"/>
                  <a:pt x="3" y="63"/>
                </a:cubicBezTo>
                <a:cubicBezTo>
                  <a:pt x="3" y="62"/>
                  <a:pt x="3" y="62"/>
                  <a:pt x="3" y="61"/>
                </a:cubicBezTo>
                <a:cubicBezTo>
                  <a:pt x="3" y="60"/>
                  <a:pt x="3" y="59"/>
                  <a:pt x="3" y="58"/>
                </a:cubicBezTo>
                <a:cubicBezTo>
                  <a:pt x="4" y="57"/>
                  <a:pt x="6" y="56"/>
                  <a:pt x="7" y="56"/>
                </a:cubicBezTo>
                <a:cubicBezTo>
                  <a:pt x="6" y="57"/>
                  <a:pt x="5" y="58"/>
                  <a:pt x="3" y="59"/>
                </a:cubicBezTo>
                <a:cubicBezTo>
                  <a:pt x="3" y="60"/>
                  <a:pt x="3" y="60"/>
                  <a:pt x="4" y="60"/>
                </a:cubicBezTo>
                <a:close/>
                <a:moveTo>
                  <a:pt x="11" y="83"/>
                </a:moveTo>
                <a:cubicBezTo>
                  <a:pt x="21" y="76"/>
                  <a:pt x="29" y="65"/>
                  <a:pt x="40" y="59"/>
                </a:cubicBezTo>
                <a:cubicBezTo>
                  <a:pt x="40" y="59"/>
                  <a:pt x="44" y="56"/>
                  <a:pt x="43" y="57"/>
                </a:cubicBezTo>
                <a:cubicBezTo>
                  <a:pt x="42" y="59"/>
                  <a:pt x="40" y="60"/>
                  <a:pt x="39" y="61"/>
                </a:cubicBezTo>
                <a:cubicBezTo>
                  <a:pt x="36" y="63"/>
                  <a:pt x="33" y="66"/>
                  <a:pt x="30" y="69"/>
                </a:cubicBezTo>
                <a:cubicBezTo>
                  <a:pt x="24" y="74"/>
                  <a:pt x="19" y="80"/>
                  <a:pt x="14" y="86"/>
                </a:cubicBezTo>
                <a:cubicBezTo>
                  <a:pt x="14" y="85"/>
                  <a:pt x="13" y="85"/>
                  <a:pt x="13" y="85"/>
                </a:cubicBezTo>
                <a:cubicBezTo>
                  <a:pt x="12" y="84"/>
                  <a:pt x="12" y="84"/>
                  <a:pt x="11" y="83"/>
                </a:cubicBezTo>
                <a:close/>
                <a:moveTo>
                  <a:pt x="29" y="93"/>
                </a:moveTo>
                <a:cubicBezTo>
                  <a:pt x="29" y="92"/>
                  <a:pt x="30" y="92"/>
                  <a:pt x="30" y="92"/>
                </a:cubicBezTo>
                <a:cubicBezTo>
                  <a:pt x="31" y="92"/>
                  <a:pt x="31" y="92"/>
                  <a:pt x="32" y="91"/>
                </a:cubicBezTo>
                <a:cubicBezTo>
                  <a:pt x="32" y="90"/>
                  <a:pt x="33" y="90"/>
                  <a:pt x="34" y="89"/>
                </a:cubicBezTo>
                <a:cubicBezTo>
                  <a:pt x="41" y="84"/>
                  <a:pt x="46" y="79"/>
                  <a:pt x="52" y="74"/>
                </a:cubicBezTo>
                <a:cubicBezTo>
                  <a:pt x="55" y="71"/>
                  <a:pt x="59" y="69"/>
                  <a:pt x="61" y="66"/>
                </a:cubicBezTo>
                <a:cubicBezTo>
                  <a:pt x="63" y="65"/>
                  <a:pt x="64" y="64"/>
                  <a:pt x="66" y="62"/>
                </a:cubicBezTo>
                <a:cubicBezTo>
                  <a:pt x="66" y="62"/>
                  <a:pt x="67" y="61"/>
                  <a:pt x="68" y="61"/>
                </a:cubicBezTo>
                <a:cubicBezTo>
                  <a:pt x="69" y="61"/>
                  <a:pt x="69" y="61"/>
                  <a:pt x="70" y="60"/>
                </a:cubicBezTo>
                <a:cubicBezTo>
                  <a:pt x="60" y="73"/>
                  <a:pt x="45" y="81"/>
                  <a:pt x="34" y="93"/>
                </a:cubicBezTo>
                <a:cubicBezTo>
                  <a:pt x="34" y="93"/>
                  <a:pt x="34" y="93"/>
                  <a:pt x="35" y="93"/>
                </a:cubicBezTo>
                <a:cubicBezTo>
                  <a:pt x="47" y="84"/>
                  <a:pt x="59" y="75"/>
                  <a:pt x="70" y="65"/>
                </a:cubicBezTo>
                <a:cubicBezTo>
                  <a:pt x="69" y="66"/>
                  <a:pt x="68" y="67"/>
                  <a:pt x="67" y="68"/>
                </a:cubicBezTo>
                <a:cubicBezTo>
                  <a:pt x="64" y="71"/>
                  <a:pt x="61" y="73"/>
                  <a:pt x="58" y="77"/>
                </a:cubicBezTo>
                <a:cubicBezTo>
                  <a:pt x="52" y="82"/>
                  <a:pt x="45" y="87"/>
                  <a:pt x="40" y="93"/>
                </a:cubicBezTo>
                <a:cubicBezTo>
                  <a:pt x="39" y="93"/>
                  <a:pt x="40" y="94"/>
                  <a:pt x="40" y="94"/>
                </a:cubicBezTo>
                <a:cubicBezTo>
                  <a:pt x="52" y="86"/>
                  <a:pt x="62" y="76"/>
                  <a:pt x="73" y="67"/>
                </a:cubicBezTo>
                <a:cubicBezTo>
                  <a:pt x="73" y="67"/>
                  <a:pt x="73" y="67"/>
                  <a:pt x="73" y="67"/>
                </a:cubicBezTo>
                <a:cubicBezTo>
                  <a:pt x="70" y="70"/>
                  <a:pt x="67" y="73"/>
                  <a:pt x="64" y="76"/>
                </a:cubicBezTo>
                <a:cubicBezTo>
                  <a:pt x="58" y="81"/>
                  <a:pt x="52" y="87"/>
                  <a:pt x="47" y="92"/>
                </a:cubicBezTo>
                <a:cubicBezTo>
                  <a:pt x="47" y="92"/>
                  <a:pt x="47" y="93"/>
                  <a:pt x="47" y="93"/>
                </a:cubicBezTo>
                <a:cubicBezTo>
                  <a:pt x="57" y="86"/>
                  <a:pt x="65" y="77"/>
                  <a:pt x="74" y="70"/>
                </a:cubicBezTo>
                <a:cubicBezTo>
                  <a:pt x="75" y="69"/>
                  <a:pt x="76" y="68"/>
                  <a:pt x="77" y="68"/>
                </a:cubicBezTo>
                <a:cubicBezTo>
                  <a:pt x="76" y="69"/>
                  <a:pt x="75" y="70"/>
                  <a:pt x="74" y="71"/>
                </a:cubicBezTo>
                <a:cubicBezTo>
                  <a:pt x="72" y="73"/>
                  <a:pt x="70" y="74"/>
                  <a:pt x="68" y="76"/>
                </a:cubicBezTo>
                <a:cubicBezTo>
                  <a:pt x="63" y="80"/>
                  <a:pt x="58" y="85"/>
                  <a:pt x="54" y="90"/>
                </a:cubicBezTo>
                <a:cubicBezTo>
                  <a:pt x="54" y="90"/>
                  <a:pt x="54" y="90"/>
                  <a:pt x="55" y="90"/>
                </a:cubicBezTo>
                <a:cubicBezTo>
                  <a:pt x="62" y="87"/>
                  <a:pt x="67" y="81"/>
                  <a:pt x="73" y="76"/>
                </a:cubicBezTo>
                <a:cubicBezTo>
                  <a:pt x="73" y="76"/>
                  <a:pt x="75" y="74"/>
                  <a:pt x="76" y="73"/>
                </a:cubicBezTo>
                <a:cubicBezTo>
                  <a:pt x="76" y="74"/>
                  <a:pt x="75" y="74"/>
                  <a:pt x="75" y="74"/>
                </a:cubicBezTo>
                <a:cubicBezTo>
                  <a:pt x="74" y="76"/>
                  <a:pt x="72" y="77"/>
                  <a:pt x="71" y="79"/>
                </a:cubicBezTo>
                <a:cubicBezTo>
                  <a:pt x="67" y="82"/>
                  <a:pt x="64" y="86"/>
                  <a:pt x="61" y="89"/>
                </a:cubicBezTo>
                <a:cubicBezTo>
                  <a:pt x="61" y="89"/>
                  <a:pt x="61" y="89"/>
                  <a:pt x="61" y="89"/>
                </a:cubicBezTo>
                <a:cubicBezTo>
                  <a:pt x="55" y="92"/>
                  <a:pt x="49" y="93"/>
                  <a:pt x="42" y="94"/>
                </a:cubicBezTo>
                <a:cubicBezTo>
                  <a:pt x="38" y="94"/>
                  <a:pt x="33" y="94"/>
                  <a:pt x="29" y="93"/>
                </a:cubicBezTo>
                <a:close/>
                <a:moveTo>
                  <a:pt x="63" y="87"/>
                </a:moveTo>
                <a:cubicBezTo>
                  <a:pt x="66" y="85"/>
                  <a:pt x="68" y="83"/>
                  <a:pt x="70" y="80"/>
                </a:cubicBezTo>
                <a:cubicBezTo>
                  <a:pt x="71" y="79"/>
                  <a:pt x="73" y="77"/>
                  <a:pt x="74" y="76"/>
                </a:cubicBezTo>
                <a:cubicBezTo>
                  <a:pt x="72" y="81"/>
                  <a:pt x="68" y="85"/>
                  <a:pt x="63" y="87"/>
                </a:cubicBezTo>
                <a:close/>
                <a:moveTo>
                  <a:pt x="76" y="73"/>
                </a:moveTo>
                <a:cubicBezTo>
                  <a:pt x="73" y="75"/>
                  <a:pt x="70" y="78"/>
                  <a:pt x="67" y="81"/>
                </a:cubicBezTo>
                <a:cubicBezTo>
                  <a:pt x="65" y="83"/>
                  <a:pt x="63" y="84"/>
                  <a:pt x="60" y="86"/>
                </a:cubicBezTo>
                <a:cubicBezTo>
                  <a:pt x="59" y="87"/>
                  <a:pt x="54" y="91"/>
                  <a:pt x="57" y="88"/>
                </a:cubicBezTo>
                <a:cubicBezTo>
                  <a:pt x="61" y="84"/>
                  <a:pt x="65" y="79"/>
                  <a:pt x="69" y="76"/>
                </a:cubicBezTo>
                <a:cubicBezTo>
                  <a:pt x="73" y="73"/>
                  <a:pt x="76" y="71"/>
                  <a:pt x="78" y="66"/>
                </a:cubicBezTo>
                <a:cubicBezTo>
                  <a:pt x="78" y="66"/>
                  <a:pt x="78" y="66"/>
                  <a:pt x="77" y="66"/>
                </a:cubicBezTo>
                <a:cubicBezTo>
                  <a:pt x="73" y="70"/>
                  <a:pt x="68" y="74"/>
                  <a:pt x="63" y="78"/>
                </a:cubicBezTo>
                <a:cubicBezTo>
                  <a:pt x="61" y="80"/>
                  <a:pt x="58" y="83"/>
                  <a:pt x="56" y="85"/>
                </a:cubicBezTo>
                <a:cubicBezTo>
                  <a:pt x="54" y="87"/>
                  <a:pt x="50" y="90"/>
                  <a:pt x="49" y="91"/>
                </a:cubicBezTo>
                <a:cubicBezTo>
                  <a:pt x="58" y="82"/>
                  <a:pt x="67" y="73"/>
                  <a:pt x="76" y="64"/>
                </a:cubicBezTo>
                <a:cubicBezTo>
                  <a:pt x="77" y="64"/>
                  <a:pt x="77" y="64"/>
                  <a:pt x="77" y="64"/>
                </a:cubicBezTo>
                <a:cubicBezTo>
                  <a:pt x="77" y="63"/>
                  <a:pt x="78" y="63"/>
                  <a:pt x="78" y="62"/>
                </a:cubicBezTo>
                <a:cubicBezTo>
                  <a:pt x="79" y="62"/>
                  <a:pt x="78" y="61"/>
                  <a:pt x="78" y="62"/>
                </a:cubicBezTo>
                <a:cubicBezTo>
                  <a:pt x="71" y="67"/>
                  <a:pt x="65" y="72"/>
                  <a:pt x="59" y="78"/>
                </a:cubicBezTo>
                <a:cubicBezTo>
                  <a:pt x="56" y="81"/>
                  <a:pt x="53" y="83"/>
                  <a:pt x="49" y="86"/>
                </a:cubicBezTo>
                <a:cubicBezTo>
                  <a:pt x="48" y="87"/>
                  <a:pt x="46" y="89"/>
                  <a:pt x="44" y="90"/>
                </a:cubicBezTo>
                <a:cubicBezTo>
                  <a:pt x="49" y="85"/>
                  <a:pt x="54" y="81"/>
                  <a:pt x="59" y="76"/>
                </a:cubicBezTo>
                <a:cubicBezTo>
                  <a:pt x="65" y="71"/>
                  <a:pt x="71" y="66"/>
                  <a:pt x="76" y="60"/>
                </a:cubicBezTo>
                <a:cubicBezTo>
                  <a:pt x="76" y="59"/>
                  <a:pt x="76" y="59"/>
                  <a:pt x="75" y="59"/>
                </a:cubicBezTo>
                <a:cubicBezTo>
                  <a:pt x="69" y="65"/>
                  <a:pt x="63" y="71"/>
                  <a:pt x="56" y="76"/>
                </a:cubicBezTo>
                <a:cubicBezTo>
                  <a:pt x="52" y="79"/>
                  <a:pt x="48" y="82"/>
                  <a:pt x="45" y="85"/>
                </a:cubicBezTo>
                <a:cubicBezTo>
                  <a:pt x="43" y="86"/>
                  <a:pt x="41" y="88"/>
                  <a:pt x="39" y="89"/>
                </a:cubicBezTo>
                <a:cubicBezTo>
                  <a:pt x="38" y="90"/>
                  <a:pt x="37" y="91"/>
                  <a:pt x="36" y="92"/>
                </a:cubicBezTo>
                <a:cubicBezTo>
                  <a:pt x="36" y="91"/>
                  <a:pt x="37" y="91"/>
                  <a:pt x="37" y="91"/>
                </a:cubicBezTo>
                <a:cubicBezTo>
                  <a:pt x="43" y="85"/>
                  <a:pt x="50" y="80"/>
                  <a:pt x="56" y="75"/>
                </a:cubicBezTo>
                <a:cubicBezTo>
                  <a:pt x="61" y="70"/>
                  <a:pt x="67" y="65"/>
                  <a:pt x="71" y="60"/>
                </a:cubicBezTo>
                <a:cubicBezTo>
                  <a:pt x="74" y="59"/>
                  <a:pt x="76" y="58"/>
                  <a:pt x="79" y="59"/>
                </a:cubicBezTo>
                <a:cubicBezTo>
                  <a:pt x="79" y="59"/>
                  <a:pt x="79" y="59"/>
                  <a:pt x="79" y="59"/>
                </a:cubicBezTo>
                <a:cubicBezTo>
                  <a:pt x="79" y="60"/>
                  <a:pt x="79" y="61"/>
                  <a:pt x="79" y="62"/>
                </a:cubicBezTo>
                <a:cubicBezTo>
                  <a:pt x="78" y="66"/>
                  <a:pt x="78" y="69"/>
                  <a:pt x="76" y="73"/>
                </a:cubicBezTo>
                <a:close/>
                <a:moveTo>
                  <a:pt x="34" y="27"/>
                </a:moveTo>
                <a:cubicBezTo>
                  <a:pt x="34" y="27"/>
                  <a:pt x="34" y="27"/>
                  <a:pt x="34" y="27"/>
                </a:cubicBezTo>
                <a:cubicBezTo>
                  <a:pt x="35" y="27"/>
                  <a:pt x="36" y="27"/>
                  <a:pt x="36" y="26"/>
                </a:cubicBezTo>
                <a:cubicBezTo>
                  <a:pt x="37" y="18"/>
                  <a:pt x="36" y="11"/>
                  <a:pt x="36" y="3"/>
                </a:cubicBezTo>
                <a:cubicBezTo>
                  <a:pt x="40" y="4"/>
                  <a:pt x="44" y="3"/>
                  <a:pt x="48" y="3"/>
                </a:cubicBezTo>
                <a:cubicBezTo>
                  <a:pt x="50" y="10"/>
                  <a:pt x="49" y="18"/>
                  <a:pt x="49" y="25"/>
                </a:cubicBezTo>
                <a:cubicBezTo>
                  <a:pt x="49" y="26"/>
                  <a:pt x="49" y="26"/>
                  <a:pt x="49" y="26"/>
                </a:cubicBezTo>
                <a:cubicBezTo>
                  <a:pt x="49" y="27"/>
                  <a:pt x="49" y="27"/>
                  <a:pt x="50" y="27"/>
                </a:cubicBezTo>
                <a:cubicBezTo>
                  <a:pt x="67" y="26"/>
                  <a:pt x="77" y="40"/>
                  <a:pt x="79" y="56"/>
                </a:cubicBezTo>
                <a:cubicBezTo>
                  <a:pt x="76" y="55"/>
                  <a:pt x="75" y="55"/>
                  <a:pt x="72" y="56"/>
                </a:cubicBezTo>
                <a:cubicBezTo>
                  <a:pt x="67" y="59"/>
                  <a:pt x="65" y="58"/>
                  <a:pt x="60" y="55"/>
                </a:cubicBezTo>
                <a:cubicBezTo>
                  <a:pt x="53" y="51"/>
                  <a:pt x="46" y="52"/>
                  <a:pt x="39" y="55"/>
                </a:cubicBezTo>
                <a:cubicBezTo>
                  <a:pt x="33" y="56"/>
                  <a:pt x="30" y="56"/>
                  <a:pt x="25" y="54"/>
                </a:cubicBezTo>
                <a:cubicBezTo>
                  <a:pt x="22" y="53"/>
                  <a:pt x="19" y="53"/>
                  <a:pt x="16" y="52"/>
                </a:cubicBezTo>
                <a:cubicBezTo>
                  <a:pt x="12" y="52"/>
                  <a:pt x="7" y="52"/>
                  <a:pt x="4" y="54"/>
                </a:cubicBezTo>
                <a:cubicBezTo>
                  <a:pt x="6" y="40"/>
                  <a:pt x="19" y="26"/>
                  <a:pt x="34" y="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Hans" altLang="en-US"/>
          </a:p>
        </p:txBody>
      </p:sp>
      <p:pic>
        <p:nvPicPr>
          <p:cNvPr id="53250" name="Picture 2"/>
          <p:cNvPicPr>
            <a:picLocks noChangeAspect="1" noChangeArrowheads="1"/>
          </p:cNvPicPr>
          <p:nvPr/>
        </p:nvPicPr>
        <p:blipFill>
          <a:blip r:embed="rId2"/>
          <a:srcRect/>
          <a:stretch>
            <a:fillRect/>
          </a:stretch>
        </p:blipFill>
        <p:spPr bwMode="auto">
          <a:xfrm>
            <a:off x="722811" y="3412672"/>
            <a:ext cx="11469189" cy="1600200"/>
          </a:xfrm>
          <a:prstGeom prst="rect">
            <a:avLst/>
          </a:prstGeom>
          <a:noFill/>
          <a:ln w="9525">
            <a:noFill/>
            <a:miter lim="800000"/>
            <a:headEnd/>
            <a:tailEnd/>
          </a:ln>
          <a:effectLst/>
        </p:spPr>
      </p:pic>
    </p:spTree>
    <p:extLst>
      <p:ext uri="{BB962C8B-B14F-4D97-AF65-F5344CB8AC3E}">
        <p14:creationId xmlns:p14="http://schemas.microsoft.com/office/powerpoint/2010/main" val="9579578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82013" y="897923"/>
            <a:ext cx="10528558" cy="4524315"/>
          </a:xfrm>
          <a:prstGeom prst="rect">
            <a:avLst/>
          </a:prstGeom>
        </p:spPr>
        <p:txBody>
          <a:bodyPr wrap="square">
            <a:spAutoFit/>
          </a:bodyPr>
          <a:lstStyle/>
          <a:p>
            <a:r>
              <a:rPr lang="zh-CN" altLang="en-US" dirty="0" smtClean="0">
                <a:solidFill>
                  <a:schemeClr val="bg1"/>
                </a:solidFill>
              </a:rPr>
              <a:t>在这种方式中，主要是由于没有可以利用的有序索引取得有序的数据，</a:t>
            </a:r>
            <a:endParaRPr lang="en-US" altLang="zh-CN" dirty="0" smtClean="0">
              <a:solidFill>
                <a:schemeClr val="bg1"/>
              </a:solidFill>
            </a:endParaRPr>
          </a:p>
          <a:p>
            <a:r>
              <a:rPr lang="en-US" dirty="0" smtClean="0">
                <a:solidFill>
                  <a:schemeClr val="bg1"/>
                </a:solidFill>
              </a:rPr>
              <a:t>MySQL</a:t>
            </a:r>
            <a:r>
              <a:rPr lang="zh-CN" altLang="en-US" dirty="0" smtClean="0">
                <a:solidFill>
                  <a:schemeClr val="bg1"/>
                </a:solidFill>
              </a:rPr>
              <a:t>只能通过将取得的数据在内存中进行排序然后再将数据返回给客户端。</a:t>
            </a:r>
            <a:endParaRPr lang="en-US" altLang="zh-CN" dirty="0" smtClean="0">
              <a:solidFill>
                <a:schemeClr val="bg1"/>
              </a:solidFill>
            </a:endParaRPr>
          </a:p>
          <a:p>
            <a:r>
              <a:rPr lang="zh-CN" altLang="en-US" dirty="0" smtClean="0">
                <a:solidFill>
                  <a:schemeClr val="bg1"/>
                </a:solidFill>
              </a:rPr>
              <a:t>在</a:t>
            </a:r>
            <a:r>
              <a:rPr lang="en-US" dirty="0" smtClean="0">
                <a:solidFill>
                  <a:schemeClr val="bg1"/>
                </a:solidFill>
              </a:rPr>
              <a:t>MySQL</a:t>
            </a:r>
            <a:r>
              <a:rPr lang="zh-CN" altLang="en-US" dirty="0" smtClean="0">
                <a:solidFill>
                  <a:schemeClr val="bg1"/>
                </a:solidFill>
              </a:rPr>
              <a:t>中</a:t>
            </a:r>
            <a:r>
              <a:rPr lang="en-US" dirty="0" err="1" smtClean="0">
                <a:solidFill>
                  <a:schemeClr val="bg1"/>
                </a:solidFill>
              </a:rPr>
              <a:t>filesort</a:t>
            </a:r>
            <a:r>
              <a:rPr lang="en-US" dirty="0" smtClean="0">
                <a:solidFill>
                  <a:schemeClr val="bg1"/>
                </a:solidFill>
              </a:rPr>
              <a:t> </a:t>
            </a:r>
            <a:r>
              <a:rPr lang="zh-CN" altLang="en-US" dirty="0" smtClean="0">
                <a:solidFill>
                  <a:schemeClr val="bg1"/>
                </a:solidFill>
              </a:rPr>
              <a:t>的实现算法实际上是有两种的</a:t>
            </a:r>
            <a:r>
              <a:rPr lang="en-US" altLang="zh-CN" dirty="0" smtClean="0">
                <a:solidFill>
                  <a:schemeClr val="bg1"/>
                </a:solidFill>
              </a:rPr>
              <a:t>(</a:t>
            </a:r>
            <a:r>
              <a:rPr lang="en-US" dirty="0" smtClean="0"/>
              <a:t> </a:t>
            </a:r>
            <a:r>
              <a:rPr lang="en-US" dirty="0" err="1" smtClean="0">
                <a:solidFill>
                  <a:schemeClr val="bg1"/>
                </a:solidFill>
              </a:rPr>
              <a:t>max_length_for_sort_data</a:t>
            </a:r>
            <a:r>
              <a:rPr lang="en-US" altLang="zh-CN" dirty="0" smtClean="0">
                <a:solidFill>
                  <a:schemeClr val="bg1"/>
                </a:solidFill>
              </a:rPr>
              <a:t>)</a:t>
            </a:r>
          </a:p>
          <a:p>
            <a:endParaRPr lang="en-US" altLang="zh-CN" dirty="0" smtClean="0">
              <a:solidFill>
                <a:schemeClr val="bg1"/>
              </a:solidFill>
            </a:endParaRPr>
          </a:p>
          <a:p>
            <a:r>
              <a:rPr lang="en-US" altLang="zh-CN" dirty="0" smtClean="0">
                <a:solidFill>
                  <a:schemeClr val="bg1"/>
                </a:solidFill>
              </a:rPr>
              <a:t>1</a:t>
            </a:r>
            <a:r>
              <a:rPr lang="zh-CN" altLang="en-US" dirty="0" smtClean="0">
                <a:solidFill>
                  <a:schemeClr val="bg1"/>
                </a:solidFill>
              </a:rPr>
              <a:t>、</a:t>
            </a:r>
            <a:r>
              <a:rPr lang="en-US" altLang="zh-CN" dirty="0" smtClean="0">
                <a:solidFill>
                  <a:schemeClr val="bg1"/>
                </a:solidFill>
              </a:rPr>
              <a:t> </a:t>
            </a:r>
            <a:r>
              <a:rPr lang="zh-CN" altLang="en-US" dirty="0" smtClean="0">
                <a:solidFill>
                  <a:schemeClr val="bg1"/>
                </a:solidFill>
              </a:rPr>
              <a:t>是首先根据相应的条件取出相应的排序字段和可以直接定位行数据的行指针信息，</a:t>
            </a:r>
            <a:endParaRPr lang="en-US" altLang="zh-CN" dirty="0" smtClean="0">
              <a:solidFill>
                <a:schemeClr val="bg1"/>
              </a:solidFill>
            </a:endParaRPr>
          </a:p>
          <a:p>
            <a:r>
              <a:rPr lang="en-US" altLang="zh-CN" dirty="0" smtClean="0">
                <a:solidFill>
                  <a:schemeClr val="bg1"/>
                </a:solidFill>
              </a:rPr>
              <a:t>        </a:t>
            </a:r>
            <a:r>
              <a:rPr lang="zh-CN" altLang="en-US" dirty="0" smtClean="0">
                <a:solidFill>
                  <a:schemeClr val="bg1"/>
                </a:solidFill>
              </a:rPr>
              <a:t>然后在</a:t>
            </a:r>
            <a:r>
              <a:rPr lang="en-US" dirty="0" smtClean="0">
                <a:solidFill>
                  <a:schemeClr val="bg1"/>
                </a:solidFill>
              </a:rPr>
              <a:t>sort buffer </a:t>
            </a:r>
            <a:r>
              <a:rPr lang="zh-CN" altLang="en-US" dirty="0" smtClean="0">
                <a:solidFill>
                  <a:schemeClr val="bg1"/>
                </a:solidFill>
              </a:rPr>
              <a:t>中进行排序。</a:t>
            </a:r>
            <a:endParaRPr lang="en-US" altLang="zh-CN" dirty="0" smtClean="0">
              <a:solidFill>
                <a:schemeClr val="bg1"/>
              </a:solidFill>
            </a:endParaRPr>
          </a:p>
          <a:p>
            <a:endParaRPr lang="en-US" altLang="zh-CN" dirty="0" smtClean="0">
              <a:solidFill>
                <a:schemeClr val="bg1"/>
              </a:solidFill>
            </a:endParaRPr>
          </a:p>
          <a:p>
            <a:r>
              <a:rPr lang="en-US" altLang="zh-CN" dirty="0" smtClean="0">
                <a:solidFill>
                  <a:schemeClr val="bg1"/>
                </a:solidFill>
              </a:rPr>
              <a:t>2</a:t>
            </a:r>
            <a:r>
              <a:rPr lang="zh-CN" altLang="en-US" dirty="0" smtClean="0">
                <a:solidFill>
                  <a:schemeClr val="bg1"/>
                </a:solidFill>
              </a:rPr>
              <a:t>、是一次性取出满足条件行的所有字段，然后在</a:t>
            </a:r>
            <a:r>
              <a:rPr lang="en-US" dirty="0" smtClean="0">
                <a:solidFill>
                  <a:schemeClr val="bg1"/>
                </a:solidFill>
              </a:rPr>
              <a:t>sort buffer</a:t>
            </a:r>
            <a:r>
              <a:rPr lang="zh-CN" altLang="en-US" dirty="0" smtClean="0">
                <a:solidFill>
                  <a:schemeClr val="bg1"/>
                </a:solidFill>
              </a:rPr>
              <a:t>中进行排序</a:t>
            </a:r>
            <a:r>
              <a:rPr lang="zh-CN" altLang="en-US" sz="2400" dirty="0" smtClean="0">
                <a:solidFill>
                  <a:schemeClr val="bg1"/>
                </a:solidFill>
              </a:rPr>
              <a:t>。</a:t>
            </a:r>
            <a:endParaRPr lang="en-US" altLang="zh-CN" sz="2400" dirty="0" smtClean="0">
              <a:solidFill>
                <a:schemeClr val="bg1"/>
              </a:solidFill>
            </a:endParaRPr>
          </a:p>
          <a:p>
            <a:endParaRPr lang="en-US" altLang="zh-CN" sz="2400" dirty="0" smtClean="0">
              <a:solidFill>
                <a:schemeClr val="bg1"/>
              </a:solidFill>
            </a:endParaRPr>
          </a:p>
          <a:p>
            <a:r>
              <a:rPr lang="en-US" sz="2400" dirty="0" err="1" smtClean="0">
                <a:solidFill>
                  <a:srgbClr val="FFFF00"/>
                </a:solidFill>
              </a:rPr>
              <a:t>filesort</a:t>
            </a:r>
            <a:r>
              <a:rPr lang="zh-CN" altLang="en-US" sz="2400" dirty="0" smtClean="0">
                <a:solidFill>
                  <a:srgbClr val="FFFF00"/>
                </a:solidFill>
              </a:rPr>
              <a:t>排序 假想图</a:t>
            </a:r>
            <a:r>
              <a:rPr lang="en-US" altLang="zh-CN" sz="2400" dirty="0" smtClean="0">
                <a:solidFill>
                  <a:srgbClr val="FFFF00"/>
                </a:solidFill>
              </a:rPr>
              <a:t>:</a:t>
            </a:r>
          </a:p>
          <a:p>
            <a:endParaRPr lang="en-US" altLang="zh-CN" sz="2400" dirty="0" smtClean="0">
              <a:solidFill>
                <a:schemeClr val="bg1"/>
              </a:solidFill>
            </a:endParaRPr>
          </a:p>
          <a:p>
            <a:endParaRPr lang="en-US" altLang="zh-CN" sz="2400" dirty="0" smtClean="0">
              <a:solidFill>
                <a:schemeClr val="bg1"/>
              </a:solidFill>
            </a:endParaRPr>
          </a:p>
          <a:p>
            <a:endParaRPr lang="en-US" altLang="zh-CN" sz="2400" dirty="0" smtClean="0">
              <a:solidFill>
                <a:schemeClr val="bg1"/>
              </a:solidFill>
              <a:latin typeface="楷体" panose="02010609060101010101" pitchFamily="49" charset="-122"/>
              <a:ea typeface="楷体" panose="02010609060101010101" pitchFamily="49" charset="-122"/>
            </a:endParaRPr>
          </a:p>
          <a:p>
            <a:endParaRPr lang="en-US" altLang="zh-CN" dirty="0">
              <a:solidFill>
                <a:schemeClr val="bg1"/>
              </a:solidFill>
              <a:latin typeface="楷体" panose="02010609060101010101" pitchFamily="49" charset="-122"/>
              <a:ea typeface="楷体" panose="02010609060101010101" pitchFamily="49" charset="-122"/>
            </a:endParaRPr>
          </a:p>
        </p:txBody>
      </p:sp>
      <p:sp>
        <p:nvSpPr>
          <p:cNvPr id="6" name="标题 3"/>
          <p:cNvSpPr>
            <a:spLocks noGrp="1"/>
          </p:cNvSpPr>
          <p:nvPr>
            <p:ph type="ctrTitle"/>
          </p:nvPr>
        </p:nvSpPr>
        <p:spPr>
          <a:xfrm>
            <a:off x="958467" y="5692"/>
            <a:ext cx="7062388" cy="819990"/>
          </a:xfrm>
        </p:spPr>
        <p:txBody>
          <a:bodyPr/>
          <a:lstStyle/>
          <a:p>
            <a:r>
              <a:rPr lang="en-US" altLang="zh-CN" dirty="0">
                <a:solidFill>
                  <a:schemeClr val="bg1"/>
                </a:solidFill>
                <a:latin typeface="楷体" panose="02010609060101010101" pitchFamily="49" charset="-122"/>
                <a:ea typeface="楷体" panose="02010609060101010101" pitchFamily="49" charset="-122"/>
              </a:rPr>
              <a:t>ORDER BY </a:t>
            </a:r>
            <a:endParaRPr lang="zh-CN" altLang="en-US" dirty="0">
              <a:solidFill>
                <a:schemeClr val="bg1"/>
              </a:solidFill>
              <a:latin typeface="楷体" panose="02010609060101010101" pitchFamily="49" charset="-122"/>
              <a:ea typeface="楷体" panose="02010609060101010101" pitchFamily="49" charset="-122"/>
            </a:endParaRPr>
          </a:p>
        </p:txBody>
      </p:sp>
      <p:grpSp>
        <p:nvGrpSpPr>
          <p:cNvPr id="2" name="组合 6"/>
          <p:cNvGrpSpPr/>
          <p:nvPr/>
        </p:nvGrpSpPr>
        <p:grpSpPr>
          <a:xfrm>
            <a:off x="373638" y="231260"/>
            <a:ext cx="584829" cy="505442"/>
            <a:chOff x="2340883" y="3617004"/>
            <a:chExt cx="2169081" cy="1874642"/>
          </a:xfrm>
        </p:grpSpPr>
        <p:sp>
          <p:nvSpPr>
            <p:cNvPr id="8" name="Freeform 167"/>
            <p:cNvSpPr>
              <a:spLocks/>
            </p:cNvSpPr>
            <p:nvPr/>
          </p:nvSpPr>
          <p:spPr bwMode="auto">
            <a:xfrm>
              <a:off x="3084054" y="5287210"/>
              <a:ext cx="60431" cy="9000"/>
            </a:xfrm>
            <a:custGeom>
              <a:avLst/>
              <a:gdLst>
                <a:gd name="T0" fmla="*/ 20 w 20"/>
                <a:gd name="T1" fmla="*/ 3 h 3"/>
                <a:gd name="T2" fmla="*/ 0 w 20"/>
                <a:gd name="T3" fmla="*/ 0 h 3"/>
                <a:gd name="T4" fmla="*/ 20 w 20"/>
                <a:gd name="T5" fmla="*/ 3 h 3"/>
              </a:gdLst>
              <a:ahLst/>
              <a:cxnLst>
                <a:cxn ang="0">
                  <a:pos x="T0" y="T1"/>
                </a:cxn>
                <a:cxn ang="0">
                  <a:pos x="T2" y="T3"/>
                </a:cxn>
                <a:cxn ang="0">
                  <a:pos x="T4" y="T5"/>
                </a:cxn>
              </a:cxnLst>
              <a:rect l="0" t="0" r="r" b="b"/>
              <a:pathLst>
                <a:path w="20" h="3">
                  <a:moveTo>
                    <a:pt x="20" y="3"/>
                  </a:moveTo>
                  <a:cubicBezTo>
                    <a:pt x="8" y="1"/>
                    <a:pt x="0" y="0"/>
                    <a:pt x="0" y="0"/>
                  </a:cubicBezTo>
                  <a:cubicBezTo>
                    <a:pt x="4" y="0"/>
                    <a:pt x="11" y="1"/>
                    <a:pt x="2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9" name="Freeform 168"/>
            <p:cNvSpPr>
              <a:spLocks/>
            </p:cNvSpPr>
            <p:nvPr/>
          </p:nvSpPr>
          <p:spPr bwMode="auto">
            <a:xfrm>
              <a:off x="3390065" y="5213921"/>
              <a:ext cx="465446" cy="200579"/>
            </a:xfrm>
            <a:custGeom>
              <a:avLst/>
              <a:gdLst>
                <a:gd name="T0" fmla="*/ 148 w 153"/>
                <a:gd name="T1" fmla="*/ 9 h 66"/>
                <a:gd name="T2" fmla="*/ 148 w 153"/>
                <a:gd name="T3" fmla="*/ 12 h 66"/>
                <a:gd name="T4" fmla="*/ 143 w 153"/>
                <a:gd name="T5" fmla="*/ 27 h 66"/>
                <a:gd name="T6" fmla="*/ 140 w 153"/>
                <a:gd name="T7" fmla="*/ 42 h 66"/>
                <a:gd name="T8" fmla="*/ 130 w 153"/>
                <a:gd name="T9" fmla="*/ 65 h 66"/>
                <a:gd name="T10" fmla="*/ 131 w 153"/>
                <a:gd name="T11" fmla="*/ 50 h 66"/>
                <a:gd name="T12" fmla="*/ 0 w 153"/>
                <a:gd name="T13" fmla="*/ 19 h 66"/>
                <a:gd name="T14" fmla="*/ 129 w 153"/>
                <a:gd name="T15" fmla="*/ 43 h 66"/>
                <a:gd name="T16" fmla="*/ 130 w 153"/>
                <a:gd name="T17" fmla="*/ 40 h 66"/>
                <a:gd name="T18" fmla="*/ 68 w 153"/>
                <a:gd name="T19" fmla="*/ 24 h 66"/>
                <a:gd name="T20" fmla="*/ 132 w 153"/>
                <a:gd name="T21" fmla="*/ 38 h 66"/>
                <a:gd name="T22" fmla="*/ 134 w 153"/>
                <a:gd name="T23" fmla="*/ 32 h 66"/>
                <a:gd name="T24" fmla="*/ 2 w 153"/>
                <a:gd name="T25" fmla="*/ 0 h 66"/>
                <a:gd name="T26" fmla="*/ 132 w 153"/>
                <a:gd name="T27" fmla="*/ 25 h 66"/>
                <a:gd name="T28" fmla="*/ 147 w 153"/>
                <a:gd name="T29" fmla="*/ 12 h 66"/>
                <a:gd name="T30" fmla="*/ 129 w 153"/>
                <a:gd name="T31" fmla="*/ 6 h 66"/>
                <a:gd name="T32" fmla="*/ 147 w 153"/>
                <a:gd name="T33" fmla="*/ 12 h 66"/>
                <a:gd name="T34" fmla="*/ 148 w 153"/>
                <a:gd name="T35"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 h="66">
                  <a:moveTo>
                    <a:pt x="148" y="9"/>
                  </a:moveTo>
                  <a:cubicBezTo>
                    <a:pt x="148" y="12"/>
                    <a:pt x="148" y="12"/>
                    <a:pt x="148" y="12"/>
                  </a:cubicBezTo>
                  <a:cubicBezTo>
                    <a:pt x="148" y="12"/>
                    <a:pt x="153" y="23"/>
                    <a:pt x="143" y="27"/>
                  </a:cubicBezTo>
                  <a:cubicBezTo>
                    <a:pt x="133" y="30"/>
                    <a:pt x="146" y="37"/>
                    <a:pt x="140" y="42"/>
                  </a:cubicBezTo>
                  <a:cubicBezTo>
                    <a:pt x="133" y="48"/>
                    <a:pt x="144" y="66"/>
                    <a:pt x="130" y="65"/>
                  </a:cubicBezTo>
                  <a:cubicBezTo>
                    <a:pt x="130" y="65"/>
                    <a:pt x="133" y="56"/>
                    <a:pt x="131" y="50"/>
                  </a:cubicBezTo>
                  <a:cubicBezTo>
                    <a:pt x="0" y="19"/>
                    <a:pt x="0" y="19"/>
                    <a:pt x="0" y="19"/>
                  </a:cubicBezTo>
                  <a:cubicBezTo>
                    <a:pt x="129" y="43"/>
                    <a:pt x="129" y="43"/>
                    <a:pt x="129" y="43"/>
                  </a:cubicBezTo>
                  <a:cubicBezTo>
                    <a:pt x="129" y="42"/>
                    <a:pt x="129" y="41"/>
                    <a:pt x="130" y="40"/>
                  </a:cubicBezTo>
                  <a:cubicBezTo>
                    <a:pt x="68" y="24"/>
                    <a:pt x="68" y="24"/>
                    <a:pt x="68" y="24"/>
                  </a:cubicBezTo>
                  <a:cubicBezTo>
                    <a:pt x="132" y="38"/>
                    <a:pt x="132" y="38"/>
                    <a:pt x="132" y="38"/>
                  </a:cubicBezTo>
                  <a:cubicBezTo>
                    <a:pt x="133" y="36"/>
                    <a:pt x="134" y="33"/>
                    <a:pt x="134" y="32"/>
                  </a:cubicBezTo>
                  <a:cubicBezTo>
                    <a:pt x="2" y="0"/>
                    <a:pt x="2" y="0"/>
                    <a:pt x="2" y="0"/>
                  </a:cubicBezTo>
                  <a:cubicBezTo>
                    <a:pt x="132" y="25"/>
                    <a:pt x="132" y="25"/>
                    <a:pt x="132" y="25"/>
                  </a:cubicBezTo>
                  <a:cubicBezTo>
                    <a:pt x="135" y="23"/>
                    <a:pt x="145" y="22"/>
                    <a:pt x="147" y="12"/>
                  </a:cubicBezTo>
                  <a:cubicBezTo>
                    <a:pt x="146" y="11"/>
                    <a:pt x="139" y="9"/>
                    <a:pt x="129" y="6"/>
                  </a:cubicBezTo>
                  <a:cubicBezTo>
                    <a:pt x="139" y="9"/>
                    <a:pt x="146" y="10"/>
                    <a:pt x="147" y="12"/>
                  </a:cubicBezTo>
                  <a:cubicBezTo>
                    <a:pt x="148" y="11"/>
                    <a:pt x="148" y="10"/>
                    <a:pt x="148"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0" name="Freeform 169"/>
            <p:cNvSpPr>
              <a:spLocks/>
            </p:cNvSpPr>
            <p:nvPr/>
          </p:nvSpPr>
          <p:spPr bwMode="auto">
            <a:xfrm>
              <a:off x="3636932" y="4015590"/>
              <a:ext cx="267439" cy="258438"/>
            </a:xfrm>
            <a:custGeom>
              <a:avLst/>
              <a:gdLst>
                <a:gd name="T0" fmla="*/ 75 w 88"/>
                <a:gd name="T1" fmla="*/ 26 h 85"/>
                <a:gd name="T2" fmla="*/ 0 w 88"/>
                <a:gd name="T3" fmla="*/ 85 h 85"/>
                <a:gd name="T4" fmla="*/ 34 w 88"/>
                <a:gd name="T5" fmla="*/ 34 h 85"/>
                <a:gd name="T6" fmla="*/ 75 w 88"/>
                <a:gd name="T7" fmla="*/ 26 h 85"/>
              </a:gdLst>
              <a:ahLst/>
              <a:cxnLst>
                <a:cxn ang="0">
                  <a:pos x="T0" y="T1"/>
                </a:cxn>
                <a:cxn ang="0">
                  <a:pos x="T2" y="T3"/>
                </a:cxn>
                <a:cxn ang="0">
                  <a:pos x="T4" y="T5"/>
                </a:cxn>
                <a:cxn ang="0">
                  <a:pos x="T6" y="T7"/>
                </a:cxn>
              </a:cxnLst>
              <a:rect l="0" t="0" r="r" b="b"/>
              <a:pathLst>
                <a:path w="88" h="85">
                  <a:moveTo>
                    <a:pt x="75" y="26"/>
                  </a:moveTo>
                  <a:cubicBezTo>
                    <a:pt x="62" y="30"/>
                    <a:pt x="29" y="35"/>
                    <a:pt x="0" y="85"/>
                  </a:cubicBezTo>
                  <a:cubicBezTo>
                    <a:pt x="0" y="85"/>
                    <a:pt x="0" y="68"/>
                    <a:pt x="34" y="34"/>
                  </a:cubicBezTo>
                  <a:cubicBezTo>
                    <a:pt x="68" y="0"/>
                    <a:pt x="88" y="22"/>
                    <a:pt x="75"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1" name="Freeform 170"/>
            <p:cNvSpPr>
              <a:spLocks/>
            </p:cNvSpPr>
            <p:nvPr/>
          </p:nvSpPr>
          <p:spPr bwMode="auto">
            <a:xfrm>
              <a:off x="2946477" y="4688044"/>
              <a:ext cx="735456" cy="27001"/>
            </a:xfrm>
            <a:custGeom>
              <a:avLst/>
              <a:gdLst>
                <a:gd name="T0" fmla="*/ 242 w 242"/>
                <a:gd name="T1" fmla="*/ 6 h 9"/>
                <a:gd name="T2" fmla="*/ 242 w 242"/>
                <a:gd name="T3" fmla="*/ 9 h 9"/>
                <a:gd name="T4" fmla="*/ 0 w 242"/>
                <a:gd name="T5" fmla="*/ 9 h 9"/>
                <a:gd name="T6" fmla="*/ 242 w 242"/>
                <a:gd name="T7" fmla="*/ 6 h 9"/>
              </a:gdLst>
              <a:ahLst/>
              <a:cxnLst>
                <a:cxn ang="0">
                  <a:pos x="T0" y="T1"/>
                </a:cxn>
                <a:cxn ang="0">
                  <a:pos x="T2" y="T3"/>
                </a:cxn>
                <a:cxn ang="0">
                  <a:pos x="T4" y="T5"/>
                </a:cxn>
                <a:cxn ang="0">
                  <a:pos x="T6" y="T7"/>
                </a:cxn>
              </a:cxnLst>
              <a:rect l="0" t="0" r="r" b="b"/>
              <a:pathLst>
                <a:path w="242" h="9">
                  <a:moveTo>
                    <a:pt x="242" y="6"/>
                  </a:moveTo>
                  <a:cubicBezTo>
                    <a:pt x="242" y="9"/>
                    <a:pt x="242" y="9"/>
                    <a:pt x="242" y="9"/>
                  </a:cubicBezTo>
                  <a:cubicBezTo>
                    <a:pt x="0" y="9"/>
                    <a:pt x="0" y="9"/>
                    <a:pt x="0" y="9"/>
                  </a:cubicBezTo>
                  <a:cubicBezTo>
                    <a:pt x="58" y="0"/>
                    <a:pt x="242" y="6"/>
                    <a:pt x="242" y="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2" name="Freeform 171"/>
            <p:cNvSpPr>
              <a:spLocks/>
            </p:cNvSpPr>
            <p:nvPr/>
          </p:nvSpPr>
          <p:spPr bwMode="auto">
            <a:xfrm>
              <a:off x="3117484" y="4454035"/>
              <a:ext cx="205722" cy="38573"/>
            </a:xfrm>
            <a:custGeom>
              <a:avLst/>
              <a:gdLst>
                <a:gd name="T0" fmla="*/ 0 w 68"/>
                <a:gd name="T1" fmla="*/ 11 h 13"/>
                <a:gd name="T2" fmla="*/ 68 w 68"/>
                <a:gd name="T3" fmla="*/ 6 h 13"/>
                <a:gd name="T4" fmla="*/ 0 w 68"/>
                <a:gd name="T5" fmla="*/ 11 h 13"/>
              </a:gdLst>
              <a:ahLst/>
              <a:cxnLst>
                <a:cxn ang="0">
                  <a:pos x="T0" y="T1"/>
                </a:cxn>
                <a:cxn ang="0">
                  <a:pos x="T2" y="T3"/>
                </a:cxn>
                <a:cxn ang="0">
                  <a:pos x="T4" y="T5"/>
                </a:cxn>
              </a:cxnLst>
              <a:rect l="0" t="0" r="r" b="b"/>
              <a:pathLst>
                <a:path w="68" h="13">
                  <a:moveTo>
                    <a:pt x="0" y="11"/>
                  </a:moveTo>
                  <a:cubicBezTo>
                    <a:pt x="26" y="0"/>
                    <a:pt x="68" y="6"/>
                    <a:pt x="68" y="6"/>
                  </a:cubicBezTo>
                  <a:cubicBezTo>
                    <a:pt x="62" y="13"/>
                    <a:pt x="0" y="11"/>
                    <a:pt x="0" y="1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3" name="Freeform 172"/>
            <p:cNvSpPr>
              <a:spLocks/>
            </p:cNvSpPr>
            <p:nvPr/>
          </p:nvSpPr>
          <p:spPr bwMode="auto">
            <a:xfrm>
              <a:off x="3527642" y="3993732"/>
              <a:ext cx="100289" cy="186436"/>
            </a:xfrm>
            <a:custGeom>
              <a:avLst/>
              <a:gdLst>
                <a:gd name="T0" fmla="*/ 31 w 33"/>
                <a:gd name="T1" fmla="*/ 0 h 61"/>
                <a:gd name="T2" fmla="*/ 0 w 33"/>
                <a:gd name="T3" fmla="*/ 61 h 61"/>
                <a:gd name="T4" fmla="*/ 31 w 33"/>
                <a:gd name="T5" fmla="*/ 0 h 61"/>
              </a:gdLst>
              <a:ahLst/>
              <a:cxnLst>
                <a:cxn ang="0">
                  <a:pos x="T0" y="T1"/>
                </a:cxn>
                <a:cxn ang="0">
                  <a:pos x="T2" y="T3"/>
                </a:cxn>
                <a:cxn ang="0">
                  <a:pos x="T4" y="T5"/>
                </a:cxn>
              </a:cxnLst>
              <a:rect l="0" t="0" r="r" b="b"/>
              <a:pathLst>
                <a:path w="33" h="61">
                  <a:moveTo>
                    <a:pt x="31" y="0"/>
                  </a:moveTo>
                  <a:cubicBezTo>
                    <a:pt x="33" y="9"/>
                    <a:pt x="0" y="61"/>
                    <a:pt x="0" y="61"/>
                  </a:cubicBezTo>
                  <a:cubicBezTo>
                    <a:pt x="4" y="33"/>
                    <a:pt x="31" y="0"/>
                    <a:pt x="3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4" name="Freeform 173"/>
            <p:cNvSpPr>
              <a:spLocks/>
            </p:cNvSpPr>
            <p:nvPr/>
          </p:nvSpPr>
          <p:spPr bwMode="auto">
            <a:xfrm>
              <a:off x="3451782" y="3966731"/>
              <a:ext cx="100289" cy="185150"/>
            </a:xfrm>
            <a:custGeom>
              <a:avLst/>
              <a:gdLst>
                <a:gd name="T0" fmla="*/ 30 w 33"/>
                <a:gd name="T1" fmla="*/ 0 h 61"/>
                <a:gd name="T2" fmla="*/ 0 w 33"/>
                <a:gd name="T3" fmla="*/ 61 h 61"/>
                <a:gd name="T4" fmla="*/ 30 w 33"/>
                <a:gd name="T5" fmla="*/ 0 h 61"/>
              </a:gdLst>
              <a:ahLst/>
              <a:cxnLst>
                <a:cxn ang="0">
                  <a:pos x="T0" y="T1"/>
                </a:cxn>
                <a:cxn ang="0">
                  <a:pos x="T2" y="T3"/>
                </a:cxn>
                <a:cxn ang="0">
                  <a:pos x="T4" y="T5"/>
                </a:cxn>
              </a:cxnLst>
              <a:rect l="0" t="0" r="r" b="b"/>
              <a:pathLst>
                <a:path w="33" h="61">
                  <a:moveTo>
                    <a:pt x="30" y="0"/>
                  </a:moveTo>
                  <a:cubicBezTo>
                    <a:pt x="33" y="8"/>
                    <a:pt x="0" y="61"/>
                    <a:pt x="0" y="61"/>
                  </a:cubicBezTo>
                  <a:cubicBezTo>
                    <a:pt x="4" y="33"/>
                    <a:pt x="30" y="0"/>
                    <a:pt x="3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5" name="Freeform 174"/>
            <p:cNvSpPr>
              <a:spLocks/>
            </p:cNvSpPr>
            <p:nvPr/>
          </p:nvSpPr>
          <p:spPr bwMode="auto">
            <a:xfrm>
              <a:off x="2940048" y="4374318"/>
              <a:ext cx="398586" cy="33430"/>
            </a:xfrm>
            <a:custGeom>
              <a:avLst/>
              <a:gdLst>
                <a:gd name="T0" fmla="*/ 126 w 131"/>
                <a:gd name="T1" fmla="*/ 4 h 11"/>
                <a:gd name="T2" fmla="*/ 0 w 131"/>
                <a:gd name="T3" fmla="*/ 11 h 11"/>
                <a:gd name="T4" fmla="*/ 126 w 131"/>
                <a:gd name="T5" fmla="*/ 4 h 11"/>
              </a:gdLst>
              <a:ahLst/>
              <a:cxnLst>
                <a:cxn ang="0">
                  <a:pos x="T0" y="T1"/>
                </a:cxn>
                <a:cxn ang="0">
                  <a:pos x="T2" y="T3"/>
                </a:cxn>
                <a:cxn ang="0">
                  <a:pos x="T4" y="T5"/>
                </a:cxn>
              </a:cxnLst>
              <a:rect l="0" t="0" r="r" b="b"/>
              <a:pathLst>
                <a:path w="131" h="11">
                  <a:moveTo>
                    <a:pt x="126" y="4"/>
                  </a:moveTo>
                  <a:cubicBezTo>
                    <a:pt x="131" y="7"/>
                    <a:pt x="0" y="11"/>
                    <a:pt x="0" y="11"/>
                  </a:cubicBezTo>
                  <a:cubicBezTo>
                    <a:pt x="0" y="11"/>
                    <a:pt x="121" y="0"/>
                    <a:pt x="126" y="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6" name="Freeform 175"/>
            <p:cNvSpPr>
              <a:spLocks/>
            </p:cNvSpPr>
            <p:nvPr/>
          </p:nvSpPr>
          <p:spPr bwMode="auto">
            <a:xfrm>
              <a:off x="2879618" y="4243170"/>
              <a:ext cx="231437" cy="57859"/>
            </a:xfrm>
            <a:custGeom>
              <a:avLst/>
              <a:gdLst>
                <a:gd name="T0" fmla="*/ 60 w 76"/>
                <a:gd name="T1" fmla="*/ 17 h 19"/>
                <a:gd name="T2" fmla="*/ 57 w 76"/>
                <a:gd name="T3" fmla="*/ 10 h 19"/>
                <a:gd name="T4" fmla="*/ 0 w 76"/>
                <a:gd name="T5" fmla="*/ 6 h 19"/>
                <a:gd name="T6" fmla="*/ 76 w 76"/>
                <a:gd name="T7" fmla="*/ 10 h 19"/>
                <a:gd name="T8" fmla="*/ 60 w 76"/>
                <a:gd name="T9" fmla="*/ 17 h 19"/>
              </a:gdLst>
              <a:ahLst/>
              <a:cxnLst>
                <a:cxn ang="0">
                  <a:pos x="T0" y="T1"/>
                </a:cxn>
                <a:cxn ang="0">
                  <a:pos x="T2" y="T3"/>
                </a:cxn>
                <a:cxn ang="0">
                  <a:pos x="T4" y="T5"/>
                </a:cxn>
                <a:cxn ang="0">
                  <a:pos x="T6" y="T7"/>
                </a:cxn>
                <a:cxn ang="0">
                  <a:pos x="T8" y="T9"/>
                </a:cxn>
              </a:cxnLst>
              <a:rect l="0" t="0" r="r" b="b"/>
              <a:pathLst>
                <a:path w="76" h="19">
                  <a:moveTo>
                    <a:pt x="60" y="17"/>
                  </a:moveTo>
                  <a:cubicBezTo>
                    <a:pt x="60" y="17"/>
                    <a:pt x="68" y="9"/>
                    <a:pt x="57" y="10"/>
                  </a:cubicBezTo>
                  <a:cubicBezTo>
                    <a:pt x="46" y="10"/>
                    <a:pt x="0" y="6"/>
                    <a:pt x="0" y="6"/>
                  </a:cubicBezTo>
                  <a:cubicBezTo>
                    <a:pt x="0" y="6"/>
                    <a:pt x="75" y="0"/>
                    <a:pt x="76" y="10"/>
                  </a:cubicBezTo>
                  <a:cubicBezTo>
                    <a:pt x="76" y="19"/>
                    <a:pt x="60" y="17"/>
                    <a:pt x="60" y="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7" name="Freeform 176"/>
            <p:cNvSpPr>
              <a:spLocks noEditPoints="1"/>
            </p:cNvSpPr>
            <p:nvPr/>
          </p:nvSpPr>
          <p:spPr bwMode="auto">
            <a:xfrm>
              <a:off x="2340883" y="3617004"/>
              <a:ext cx="2169081" cy="1874642"/>
            </a:xfrm>
            <a:custGeom>
              <a:avLst/>
              <a:gdLst>
                <a:gd name="T0" fmla="*/ 27 w 713"/>
                <a:gd name="T1" fmla="*/ 260 h 616"/>
                <a:gd name="T2" fmla="*/ 136 w 713"/>
                <a:gd name="T3" fmla="*/ 455 h 616"/>
                <a:gd name="T4" fmla="*/ 191 w 713"/>
                <a:gd name="T5" fmla="*/ 470 h 616"/>
                <a:gd name="T6" fmla="*/ 513 w 713"/>
                <a:gd name="T7" fmla="*/ 527 h 616"/>
                <a:gd name="T8" fmla="*/ 493 w 713"/>
                <a:gd name="T9" fmla="*/ 383 h 616"/>
                <a:gd name="T10" fmla="*/ 497 w 713"/>
                <a:gd name="T11" fmla="*/ 316 h 616"/>
                <a:gd name="T12" fmla="*/ 680 w 713"/>
                <a:gd name="T13" fmla="*/ 200 h 616"/>
                <a:gd name="T14" fmla="*/ 197 w 713"/>
                <a:gd name="T15" fmla="*/ 156 h 616"/>
                <a:gd name="T16" fmla="*/ 212 w 713"/>
                <a:gd name="T17" fmla="*/ 189 h 616"/>
                <a:gd name="T18" fmla="*/ 215 w 713"/>
                <a:gd name="T19" fmla="*/ 158 h 616"/>
                <a:gd name="T20" fmla="*/ 461 w 713"/>
                <a:gd name="T21" fmla="*/ 279 h 616"/>
                <a:gd name="T22" fmla="*/ 13 w 713"/>
                <a:gd name="T23" fmla="*/ 185 h 616"/>
                <a:gd name="T24" fmla="*/ 208 w 713"/>
                <a:gd name="T25" fmla="*/ 169 h 616"/>
                <a:gd name="T26" fmla="*/ 469 w 713"/>
                <a:gd name="T27" fmla="*/ 414 h 616"/>
                <a:gd name="T28" fmla="*/ 274 w 713"/>
                <a:gd name="T29" fmla="*/ 476 h 616"/>
                <a:gd name="T30" fmla="*/ 427 w 713"/>
                <a:gd name="T31" fmla="*/ 461 h 616"/>
                <a:gd name="T32" fmla="*/ 361 w 713"/>
                <a:gd name="T33" fmla="*/ 485 h 616"/>
                <a:gd name="T34" fmla="*/ 402 w 713"/>
                <a:gd name="T35" fmla="*/ 471 h 616"/>
                <a:gd name="T36" fmla="*/ 393 w 713"/>
                <a:gd name="T37" fmla="*/ 481 h 616"/>
                <a:gd name="T38" fmla="*/ 431 w 713"/>
                <a:gd name="T39" fmla="*/ 490 h 616"/>
                <a:gd name="T40" fmla="*/ 419 w 713"/>
                <a:gd name="T41" fmla="*/ 493 h 616"/>
                <a:gd name="T42" fmla="*/ 462 w 713"/>
                <a:gd name="T43" fmla="*/ 492 h 616"/>
                <a:gd name="T44" fmla="*/ 314 w 713"/>
                <a:gd name="T45" fmla="*/ 464 h 616"/>
                <a:gd name="T46" fmla="*/ 322 w 713"/>
                <a:gd name="T47" fmla="*/ 488 h 616"/>
                <a:gd name="T48" fmla="*/ 388 w 713"/>
                <a:gd name="T49" fmla="*/ 502 h 616"/>
                <a:gd name="T50" fmla="*/ 261 w 713"/>
                <a:gd name="T51" fmla="*/ 489 h 616"/>
                <a:gd name="T52" fmla="*/ 434 w 713"/>
                <a:gd name="T53" fmla="*/ 445 h 616"/>
                <a:gd name="T54" fmla="*/ 63 w 713"/>
                <a:gd name="T55" fmla="*/ 287 h 616"/>
                <a:gd name="T56" fmla="*/ 168 w 713"/>
                <a:gd name="T57" fmla="*/ 377 h 616"/>
                <a:gd name="T58" fmla="*/ 84 w 713"/>
                <a:gd name="T59" fmla="*/ 318 h 616"/>
                <a:gd name="T60" fmla="*/ 467 w 713"/>
                <a:gd name="T61" fmla="*/ 437 h 616"/>
                <a:gd name="T62" fmla="*/ 476 w 713"/>
                <a:gd name="T63" fmla="*/ 444 h 616"/>
                <a:gd name="T64" fmla="*/ 144 w 713"/>
                <a:gd name="T65" fmla="*/ 373 h 616"/>
                <a:gd name="T66" fmla="*/ 147 w 713"/>
                <a:gd name="T67" fmla="*/ 344 h 616"/>
                <a:gd name="T68" fmla="*/ 509 w 713"/>
                <a:gd name="T69" fmla="*/ 236 h 616"/>
                <a:gd name="T70" fmla="*/ 483 w 713"/>
                <a:gd name="T71" fmla="*/ 295 h 616"/>
                <a:gd name="T72" fmla="*/ 484 w 713"/>
                <a:gd name="T73" fmla="*/ 310 h 616"/>
                <a:gd name="T74" fmla="*/ 479 w 713"/>
                <a:gd name="T75" fmla="*/ 331 h 616"/>
                <a:gd name="T76" fmla="*/ 475 w 713"/>
                <a:gd name="T77" fmla="*/ 335 h 616"/>
                <a:gd name="T78" fmla="*/ 502 w 713"/>
                <a:gd name="T79" fmla="*/ 294 h 616"/>
                <a:gd name="T80" fmla="*/ 528 w 713"/>
                <a:gd name="T81" fmla="*/ 261 h 616"/>
                <a:gd name="T82" fmla="*/ 463 w 713"/>
                <a:gd name="T83" fmla="*/ 317 h 616"/>
                <a:gd name="T84" fmla="*/ 488 w 713"/>
                <a:gd name="T85" fmla="*/ 285 h 616"/>
                <a:gd name="T86" fmla="*/ 532 w 713"/>
                <a:gd name="T87" fmla="*/ 220 h 616"/>
                <a:gd name="T88" fmla="*/ 468 w 713"/>
                <a:gd name="T89" fmla="*/ 353 h 616"/>
                <a:gd name="T90" fmla="*/ 428 w 713"/>
                <a:gd name="T91" fmla="*/ 300 h 616"/>
                <a:gd name="T92" fmla="*/ 486 w 713"/>
                <a:gd name="T93" fmla="*/ 258 h 616"/>
                <a:gd name="T94" fmla="*/ 581 w 713"/>
                <a:gd name="T95" fmla="*/ 230 h 616"/>
                <a:gd name="T96" fmla="*/ 487 w 713"/>
                <a:gd name="T97" fmla="*/ 347 h 616"/>
                <a:gd name="T98" fmla="*/ 611 w 713"/>
                <a:gd name="T99" fmla="*/ 165 h 616"/>
                <a:gd name="T100" fmla="*/ 496 w 713"/>
                <a:gd name="T101" fmla="*/ 245 h 616"/>
                <a:gd name="T102" fmla="*/ 495 w 713"/>
                <a:gd name="T103" fmla="*/ 368 h 616"/>
                <a:gd name="T104" fmla="*/ 504 w 713"/>
                <a:gd name="T105" fmla="*/ 554 h 616"/>
                <a:gd name="T106" fmla="*/ 244 w 713"/>
                <a:gd name="T107" fmla="*/ 463 h 616"/>
                <a:gd name="T108" fmla="*/ 161 w 713"/>
                <a:gd name="T109" fmla="*/ 474 h 616"/>
                <a:gd name="T110" fmla="*/ 52 w 713"/>
                <a:gd name="T111" fmla="*/ 332 h 616"/>
                <a:gd name="T112" fmla="*/ 66 w 713"/>
                <a:gd name="T113" fmla="*/ 339 h 616"/>
                <a:gd name="T114" fmla="*/ 420 w 713"/>
                <a:gd name="T115" fmla="*/ 404 h 616"/>
                <a:gd name="T116" fmla="*/ 422 w 713"/>
                <a:gd name="T117" fmla="*/ 436 h 616"/>
                <a:gd name="T118" fmla="*/ 92 w 713"/>
                <a:gd name="T119" fmla="*/ 381 h 616"/>
                <a:gd name="T120" fmla="*/ 46 w 713"/>
                <a:gd name="T121" fmla="*/ 291 h 616"/>
                <a:gd name="T122" fmla="*/ 37 w 713"/>
                <a:gd name="T123" fmla="*/ 248 h 616"/>
                <a:gd name="T124" fmla="*/ 191 w 713"/>
                <a:gd name="T125" fmla="*/ 365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3" h="616">
                  <a:moveTo>
                    <a:pt x="9" y="180"/>
                  </a:moveTo>
                  <a:cubicBezTo>
                    <a:pt x="8" y="181"/>
                    <a:pt x="8" y="181"/>
                    <a:pt x="8" y="181"/>
                  </a:cubicBezTo>
                  <a:cubicBezTo>
                    <a:pt x="7" y="183"/>
                    <a:pt x="7" y="183"/>
                    <a:pt x="7" y="183"/>
                  </a:cubicBezTo>
                  <a:cubicBezTo>
                    <a:pt x="7" y="183"/>
                    <a:pt x="8" y="184"/>
                    <a:pt x="9" y="184"/>
                  </a:cubicBezTo>
                  <a:cubicBezTo>
                    <a:pt x="9" y="187"/>
                    <a:pt x="10" y="188"/>
                    <a:pt x="11" y="189"/>
                  </a:cubicBezTo>
                  <a:cubicBezTo>
                    <a:pt x="11" y="190"/>
                    <a:pt x="11" y="190"/>
                    <a:pt x="12" y="191"/>
                  </a:cubicBezTo>
                  <a:cubicBezTo>
                    <a:pt x="14" y="193"/>
                    <a:pt x="17" y="195"/>
                    <a:pt x="20" y="197"/>
                  </a:cubicBezTo>
                  <a:cubicBezTo>
                    <a:pt x="23" y="200"/>
                    <a:pt x="26" y="202"/>
                    <a:pt x="30" y="205"/>
                  </a:cubicBezTo>
                  <a:cubicBezTo>
                    <a:pt x="30" y="208"/>
                    <a:pt x="30" y="208"/>
                    <a:pt x="30" y="208"/>
                  </a:cubicBezTo>
                  <a:cubicBezTo>
                    <a:pt x="30" y="216"/>
                    <a:pt x="31" y="224"/>
                    <a:pt x="32" y="232"/>
                  </a:cubicBezTo>
                  <a:cubicBezTo>
                    <a:pt x="31" y="227"/>
                    <a:pt x="30" y="221"/>
                    <a:pt x="29" y="215"/>
                  </a:cubicBezTo>
                  <a:cubicBezTo>
                    <a:pt x="27" y="215"/>
                    <a:pt x="27" y="215"/>
                    <a:pt x="27" y="215"/>
                  </a:cubicBezTo>
                  <a:cubicBezTo>
                    <a:pt x="27" y="217"/>
                    <a:pt x="27" y="219"/>
                    <a:pt x="27" y="221"/>
                  </a:cubicBezTo>
                  <a:cubicBezTo>
                    <a:pt x="27" y="223"/>
                    <a:pt x="27" y="226"/>
                    <a:pt x="27" y="228"/>
                  </a:cubicBezTo>
                  <a:cubicBezTo>
                    <a:pt x="27" y="231"/>
                    <a:pt x="27" y="233"/>
                    <a:pt x="27" y="235"/>
                  </a:cubicBezTo>
                  <a:cubicBezTo>
                    <a:pt x="29" y="235"/>
                    <a:pt x="29" y="235"/>
                    <a:pt x="29" y="235"/>
                  </a:cubicBezTo>
                  <a:cubicBezTo>
                    <a:pt x="29" y="234"/>
                    <a:pt x="29" y="232"/>
                    <a:pt x="29" y="230"/>
                  </a:cubicBezTo>
                  <a:cubicBezTo>
                    <a:pt x="31" y="236"/>
                    <a:pt x="32" y="242"/>
                    <a:pt x="34" y="248"/>
                  </a:cubicBezTo>
                  <a:cubicBezTo>
                    <a:pt x="32" y="248"/>
                    <a:pt x="30" y="247"/>
                    <a:pt x="28" y="247"/>
                  </a:cubicBezTo>
                  <a:cubicBezTo>
                    <a:pt x="28" y="249"/>
                    <a:pt x="28" y="249"/>
                    <a:pt x="28" y="249"/>
                  </a:cubicBezTo>
                  <a:cubicBezTo>
                    <a:pt x="44" y="253"/>
                    <a:pt x="60" y="262"/>
                    <a:pt x="76" y="274"/>
                  </a:cubicBezTo>
                  <a:cubicBezTo>
                    <a:pt x="74" y="274"/>
                    <a:pt x="71" y="273"/>
                    <a:pt x="69" y="273"/>
                  </a:cubicBezTo>
                  <a:cubicBezTo>
                    <a:pt x="69" y="275"/>
                    <a:pt x="69" y="275"/>
                    <a:pt x="69" y="275"/>
                  </a:cubicBezTo>
                  <a:cubicBezTo>
                    <a:pt x="73" y="276"/>
                    <a:pt x="78" y="278"/>
                    <a:pt x="82" y="280"/>
                  </a:cubicBezTo>
                  <a:cubicBezTo>
                    <a:pt x="84" y="281"/>
                    <a:pt x="85" y="282"/>
                    <a:pt x="87" y="283"/>
                  </a:cubicBezTo>
                  <a:cubicBezTo>
                    <a:pt x="98" y="294"/>
                    <a:pt x="109" y="305"/>
                    <a:pt x="119" y="315"/>
                  </a:cubicBezTo>
                  <a:cubicBezTo>
                    <a:pt x="100" y="299"/>
                    <a:pt x="78" y="285"/>
                    <a:pt x="60" y="273"/>
                  </a:cubicBezTo>
                  <a:cubicBezTo>
                    <a:pt x="57" y="271"/>
                    <a:pt x="57" y="271"/>
                    <a:pt x="57" y="271"/>
                  </a:cubicBezTo>
                  <a:cubicBezTo>
                    <a:pt x="58" y="275"/>
                    <a:pt x="58" y="275"/>
                    <a:pt x="58" y="275"/>
                  </a:cubicBezTo>
                  <a:cubicBezTo>
                    <a:pt x="58" y="275"/>
                    <a:pt x="58" y="275"/>
                    <a:pt x="59" y="275"/>
                  </a:cubicBezTo>
                  <a:cubicBezTo>
                    <a:pt x="58" y="275"/>
                    <a:pt x="57" y="274"/>
                    <a:pt x="56" y="274"/>
                  </a:cubicBezTo>
                  <a:cubicBezTo>
                    <a:pt x="56" y="272"/>
                    <a:pt x="56" y="272"/>
                    <a:pt x="56" y="272"/>
                  </a:cubicBezTo>
                  <a:cubicBezTo>
                    <a:pt x="55" y="272"/>
                    <a:pt x="55" y="272"/>
                    <a:pt x="54" y="272"/>
                  </a:cubicBezTo>
                  <a:cubicBezTo>
                    <a:pt x="47" y="268"/>
                    <a:pt x="40" y="264"/>
                    <a:pt x="35" y="261"/>
                  </a:cubicBezTo>
                  <a:cubicBezTo>
                    <a:pt x="34" y="262"/>
                    <a:pt x="34" y="262"/>
                    <a:pt x="34" y="262"/>
                  </a:cubicBezTo>
                  <a:cubicBezTo>
                    <a:pt x="33" y="261"/>
                    <a:pt x="33" y="261"/>
                    <a:pt x="32" y="260"/>
                  </a:cubicBezTo>
                  <a:cubicBezTo>
                    <a:pt x="31" y="260"/>
                    <a:pt x="29" y="260"/>
                    <a:pt x="28" y="261"/>
                  </a:cubicBezTo>
                  <a:cubicBezTo>
                    <a:pt x="28" y="261"/>
                    <a:pt x="28" y="261"/>
                    <a:pt x="27" y="260"/>
                  </a:cubicBezTo>
                  <a:cubicBezTo>
                    <a:pt x="25" y="259"/>
                    <a:pt x="23" y="261"/>
                    <a:pt x="22" y="263"/>
                  </a:cubicBezTo>
                  <a:cubicBezTo>
                    <a:pt x="21" y="262"/>
                    <a:pt x="19" y="261"/>
                    <a:pt x="17" y="260"/>
                  </a:cubicBezTo>
                  <a:cubicBezTo>
                    <a:pt x="13" y="259"/>
                    <a:pt x="10" y="264"/>
                    <a:pt x="13" y="266"/>
                  </a:cubicBezTo>
                  <a:cubicBezTo>
                    <a:pt x="16" y="268"/>
                    <a:pt x="18" y="270"/>
                    <a:pt x="20" y="272"/>
                  </a:cubicBezTo>
                  <a:cubicBezTo>
                    <a:pt x="20" y="272"/>
                    <a:pt x="20" y="272"/>
                    <a:pt x="20" y="272"/>
                  </a:cubicBezTo>
                  <a:cubicBezTo>
                    <a:pt x="21" y="273"/>
                    <a:pt x="22" y="273"/>
                    <a:pt x="22" y="273"/>
                  </a:cubicBezTo>
                  <a:cubicBezTo>
                    <a:pt x="23" y="273"/>
                    <a:pt x="23" y="273"/>
                    <a:pt x="24" y="274"/>
                  </a:cubicBezTo>
                  <a:cubicBezTo>
                    <a:pt x="24" y="274"/>
                    <a:pt x="24" y="274"/>
                    <a:pt x="24" y="274"/>
                  </a:cubicBezTo>
                  <a:cubicBezTo>
                    <a:pt x="24" y="275"/>
                    <a:pt x="24" y="275"/>
                    <a:pt x="24" y="275"/>
                  </a:cubicBezTo>
                  <a:cubicBezTo>
                    <a:pt x="24" y="275"/>
                    <a:pt x="24" y="275"/>
                    <a:pt x="24" y="275"/>
                  </a:cubicBezTo>
                  <a:cubicBezTo>
                    <a:pt x="23" y="275"/>
                    <a:pt x="23" y="275"/>
                    <a:pt x="23" y="276"/>
                  </a:cubicBezTo>
                  <a:cubicBezTo>
                    <a:pt x="22" y="276"/>
                    <a:pt x="21" y="277"/>
                    <a:pt x="21" y="277"/>
                  </a:cubicBezTo>
                  <a:cubicBezTo>
                    <a:pt x="20" y="278"/>
                    <a:pt x="20" y="278"/>
                    <a:pt x="20" y="278"/>
                  </a:cubicBezTo>
                  <a:cubicBezTo>
                    <a:pt x="21" y="279"/>
                    <a:pt x="21" y="279"/>
                    <a:pt x="21" y="279"/>
                  </a:cubicBezTo>
                  <a:cubicBezTo>
                    <a:pt x="24" y="283"/>
                    <a:pt x="28" y="287"/>
                    <a:pt x="32" y="290"/>
                  </a:cubicBezTo>
                  <a:cubicBezTo>
                    <a:pt x="28" y="289"/>
                    <a:pt x="25" y="288"/>
                    <a:pt x="23" y="287"/>
                  </a:cubicBezTo>
                  <a:cubicBezTo>
                    <a:pt x="21" y="290"/>
                    <a:pt x="21" y="290"/>
                    <a:pt x="21" y="290"/>
                  </a:cubicBezTo>
                  <a:cubicBezTo>
                    <a:pt x="29" y="296"/>
                    <a:pt x="37" y="303"/>
                    <a:pt x="45" y="309"/>
                  </a:cubicBezTo>
                  <a:cubicBezTo>
                    <a:pt x="45" y="313"/>
                    <a:pt x="45" y="321"/>
                    <a:pt x="47" y="329"/>
                  </a:cubicBezTo>
                  <a:cubicBezTo>
                    <a:pt x="46" y="326"/>
                    <a:pt x="45" y="324"/>
                    <a:pt x="44" y="322"/>
                  </a:cubicBezTo>
                  <a:cubicBezTo>
                    <a:pt x="42" y="323"/>
                    <a:pt x="42" y="323"/>
                    <a:pt x="42" y="323"/>
                  </a:cubicBezTo>
                  <a:cubicBezTo>
                    <a:pt x="42" y="323"/>
                    <a:pt x="42" y="324"/>
                    <a:pt x="42" y="324"/>
                  </a:cubicBezTo>
                  <a:cubicBezTo>
                    <a:pt x="42" y="331"/>
                    <a:pt x="44" y="338"/>
                    <a:pt x="46" y="344"/>
                  </a:cubicBezTo>
                  <a:cubicBezTo>
                    <a:pt x="45" y="349"/>
                    <a:pt x="44" y="353"/>
                    <a:pt x="44" y="357"/>
                  </a:cubicBezTo>
                  <a:cubicBezTo>
                    <a:pt x="44" y="363"/>
                    <a:pt x="45" y="369"/>
                    <a:pt x="47" y="374"/>
                  </a:cubicBezTo>
                  <a:cubicBezTo>
                    <a:pt x="49" y="377"/>
                    <a:pt x="49" y="377"/>
                    <a:pt x="49" y="377"/>
                  </a:cubicBezTo>
                  <a:cubicBezTo>
                    <a:pt x="50" y="374"/>
                    <a:pt x="50" y="374"/>
                    <a:pt x="50" y="374"/>
                  </a:cubicBezTo>
                  <a:cubicBezTo>
                    <a:pt x="51" y="370"/>
                    <a:pt x="52" y="366"/>
                    <a:pt x="52" y="362"/>
                  </a:cubicBezTo>
                  <a:cubicBezTo>
                    <a:pt x="58" y="374"/>
                    <a:pt x="67" y="384"/>
                    <a:pt x="76" y="395"/>
                  </a:cubicBezTo>
                  <a:cubicBezTo>
                    <a:pt x="84" y="402"/>
                    <a:pt x="92" y="410"/>
                    <a:pt x="100" y="417"/>
                  </a:cubicBezTo>
                  <a:cubicBezTo>
                    <a:pt x="96" y="416"/>
                    <a:pt x="93" y="415"/>
                    <a:pt x="90" y="415"/>
                  </a:cubicBezTo>
                  <a:cubicBezTo>
                    <a:pt x="89" y="415"/>
                    <a:pt x="88" y="415"/>
                    <a:pt x="87" y="416"/>
                  </a:cubicBezTo>
                  <a:cubicBezTo>
                    <a:pt x="87" y="418"/>
                    <a:pt x="87" y="418"/>
                    <a:pt x="87" y="418"/>
                  </a:cubicBezTo>
                  <a:cubicBezTo>
                    <a:pt x="88" y="418"/>
                    <a:pt x="89" y="418"/>
                    <a:pt x="90" y="418"/>
                  </a:cubicBezTo>
                  <a:cubicBezTo>
                    <a:pt x="94" y="418"/>
                    <a:pt x="100" y="420"/>
                    <a:pt x="105" y="423"/>
                  </a:cubicBezTo>
                  <a:cubicBezTo>
                    <a:pt x="110" y="428"/>
                    <a:pt x="115" y="433"/>
                    <a:pt x="119" y="438"/>
                  </a:cubicBezTo>
                  <a:cubicBezTo>
                    <a:pt x="120" y="438"/>
                    <a:pt x="120" y="438"/>
                    <a:pt x="120" y="438"/>
                  </a:cubicBezTo>
                  <a:cubicBezTo>
                    <a:pt x="125" y="443"/>
                    <a:pt x="131" y="449"/>
                    <a:pt x="136" y="455"/>
                  </a:cubicBezTo>
                  <a:cubicBezTo>
                    <a:pt x="130" y="450"/>
                    <a:pt x="124" y="446"/>
                    <a:pt x="118" y="441"/>
                  </a:cubicBezTo>
                  <a:cubicBezTo>
                    <a:pt x="117" y="443"/>
                    <a:pt x="117" y="443"/>
                    <a:pt x="117" y="443"/>
                  </a:cubicBezTo>
                  <a:cubicBezTo>
                    <a:pt x="125" y="450"/>
                    <a:pt x="134" y="456"/>
                    <a:pt x="142" y="462"/>
                  </a:cubicBezTo>
                  <a:cubicBezTo>
                    <a:pt x="135" y="464"/>
                    <a:pt x="130" y="466"/>
                    <a:pt x="127" y="467"/>
                  </a:cubicBezTo>
                  <a:cubicBezTo>
                    <a:pt x="124" y="464"/>
                    <a:pt x="121" y="463"/>
                    <a:pt x="121" y="463"/>
                  </a:cubicBezTo>
                  <a:cubicBezTo>
                    <a:pt x="122" y="464"/>
                    <a:pt x="123" y="466"/>
                    <a:pt x="125" y="468"/>
                  </a:cubicBezTo>
                  <a:cubicBezTo>
                    <a:pt x="125" y="468"/>
                    <a:pt x="125" y="468"/>
                    <a:pt x="125" y="468"/>
                  </a:cubicBezTo>
                  <a:cubicBezTo>
                    <a:pt x="125" y="468"/>
                    <a:pt x="125" y="468"/>
                    <a:pt x="125" y="468"/>
                  </a:cubicBezTo>
                  <a:cubicBezTo>
                    <a:pt x="142" y="489"/>
                    <a:pt x="211" y="545"/>
                    <a:pt x="211" y="545"/>
                  </a:cubicBezTo>
                  <a:cubicBezTo>
                    <a:pt x="211" y="529"/>
                    <a:pt x="147" y="481"/>
                    <a:pt x="127" y="467"/>
                  </a:cubicBezTo>
                  <a:cubicBezTo>
                    <a:pt x="132" y="466"/>
                    <a:pt x="137" y="465"/>
                    <a:pt x="144" y="464"/>
                  </a:cubicBezTo>
                  <a:cubicBezTo>
                    <a:pt x="145" y="465"/>
                    <a:pt x="147" y="466"/>
                    <a:pt x="148" y="467"/>
                  </a:cubicBezTo>
                  <a:cubicBezTo>
                    <a:pt x="150" y="469"/>
                    <a:pt x="152" y="471"/>
                    <a:pt x="154" y="473"/>
                  </a:cubicBezTo>
                  <a:cubicBezTo>
                    <a:pt x="153" y="473"/>
                    <a:pt x="151" y="472"/>
                    <a:pt x="150" y="472"/>
                  </a:cubicBezTo>
                  <a:cubicBezTo>
                    <a:pt x="149" y="471"/>
                    <a:pt x="148" y="469"/>
                    <a:pt x="147" y="467"/>
                  </a:cubicBezTo>
                  <a:cubicBezTo>
                    <a:pt x="145" y="469"/>
                    <a:pt x="145" y="469"/>
                    <a:pt x="145" y="469"/>
                  </a:cubicBezTo>
                  <a:cubicBezTo>
                    <a:pt x="146" y="471"/>
                    <a:pt x="147" y="473"/>
                    <a:pt x="149" y="474"/>
                  </a:cubicBezTo>
                  <a:cubicBezTo>
                    <a:pt x="151" y="475"/>
                    <a:pt x="152" y="476"/>
                    <a:pt x="154" y="476"/>
                  </a:cubicBezTo>
                  <a:cubicBezTo>
                    <a:pt x="155" y="476"/>
                    <a:pt x="156" y="475"/>
                    <a:pt x="157" y="475"/>
                  </a:cubicBezTo>
                  <a:cubicBezTo>
                    <a:pt x="158" y="475"/>
                    <a:pt x="158" y="475"/>
                    <a:pt x="158" y="475"/>
                  </a:cubicBezTo>
                  <a:cubicBezTo>
                    <a:pt x="171" y="486"/>
                    <a:pt x="184" y="498"/>
                    <a:pt x="196" y="510"/>
                  </a:cubicBezTo>
                  <a:cubicBezTo>
                    <a:pt x="198" y="508"/>
                    <a:pt x="198" y="508"/>
                    <a:pt x="198" y="508"/>
                  </a:cubicBezTo>
                  <a:cubicBezTo>
                    <a:pt x="191" y="501"/>
                    <a:pt x="184" y="495"/>
                    <a:pt x="177" y="488"/>
                  </a:cubicBezTo>
                  <a:cubicBezTo>
                    <a:pt x="177" y="488"/>
                    <a:pt x="177" y="488"/>
                    <a:pt x="177" y="488"/>
                  </a:cubicBezTo>
                  <a:cubicBezTo>
                    <a:pt x="171" y="482"/>
                    <a:pt x="163" y="473"/>
                    <a:pt x="153" y="462"/>
                  </a:cubicBezTo>
                  <a:cubicBezTo>
                    <a:pt x="154" y="462"/>
                    <a:pt x="155" y="462"/>
                    <a:pt x="156" y="462"/>
                  </a:cubicBezTo>
                  <a:cubicBezTo>
                    <a:pt x="171" y="475"/>
                    <a:pt x="198" y="501"/>
                    <a:pt x="201" y="509"/>
                  </a:cubicBezTo>
                  <a:cubicBezTo>
                    <a:pt x="201" y="509"/>
                    <a:pt x="200" y="490"/>
                    <a:pt x="159" y="462"/>
                  </a:cubicBezTo>
                  <a:cubicBezTo>
                    <a:pt x="162" y="461"/>
                    <a:pt x="166" y="461"/>
                    <a:pt x="169" y="461"/>
                  </a:cubicBezTo>
                  <a:cubicBezTo>
                    <a:pt x="169" y="462"/>
                    <a:pt x="170" y="463"/>
                    <a:pt x="170" y="463"/>
                  </a:cubicBezTo>
                  <a:cubicBezTo>
                    <a:pt x="173" y="463"/>
                    <a:pt x="173" y="463"/>
                    <a:pt x="173" y="463"/>
                  </a:cubicBezTo>
                  <a:cubicBezTo>
                    <a:pt x="172" y="462"/>
                    <a:pt x="172" y="461"/>
                    <a:pt x="172" y="460"/>
                  </a:cubicBezTo>
                  <a:cubicBezTo>
                    <a:pt x="176" y="460"/>
                    <a:pt x="181" y="460"/>
                    <a:pt x="185" y="460"/>
                  </a:cubicBezTo>
                  <a:cubicBezTo>
                    <a:pt x="186" y="461"/>
                    <a:pt x="187" y="463"/>
                    <a:pt x="188" y="465"/>
                  </a:cubicBezTo>
                  <a:cubicBezTo>
                    <a:pt x="184" y="466"/>
                    <a:pt x="180" y="467"/>
                    <a:pt x="176" y="469"/>
                  </a:cubicBezTo>
                  <a:cubicBezTo>
                    <a:pt x="177" y="472"/>
                    <a:pt x="177" y="472"/>
                    <a:pt x="177" y="472"/>
                  </a:cubicBezTo>
                  <a:cubicBezTo>
                    <a:pt x="181" y="470"/>
                    <a:pt x="185" y="468"/>
                    <a:pt x="189" y="467"/>
                  </a:cubicBezTo>
                  <a:cubicBezTo>
                    <a:pt x="190" y="468"/>
                    <a:pt x="190" y="469"/>
                    <a:pt x="191" y="470"/>
                  </a:cubicBezTo>
                  <a:cubicBezTo>
                    <a:pt x="190" y="470"/>
                    <a:pt x="190" y="469"/>
                    <a:pt x="190" y="469"/>
                  </a:cubicBezTo>
                  <a:cubicBezTo>
                    <a:pt x="189" y="472"/>
                    <a:pt x="189" y="472"/>
                    <a:pt x="189" y="472"/>
                  </a:cubicBezTo>
                  <a:cubicBezTo>
                    <a:pt x="190" y="472"/>
                    <a:pt x="191" y="473"/>
                    <a:pt x="193" y="473"/>
                  </a:cubicBezTo>
                  <a:cubicBezTo>
                    <a:pt x="198" y="480"/>
                    <a:pt x="204" y="486"/>
                    <a:pt x="211" y="487"/>
                  </a:cubicBezTo>
                  <a:cubicBezTo>
                    <a:pt x="225" y="489"/>
                    <a:pt x="413" y="518"/>
                    <a:pt x="474" y="531"/>
                  </a:cubicBezTo>
                  <a:cubicBezTo>
                    <a:pt x="469" y="530"/>
                    <a:pt x="464" y="528"/>
                    <a:pt x="458" y="527"/>
                  </a:cubicBezTo>
                  <a:cubicBezTo>
                    <a:pt x="459" y="526"/>
                    <a:pt x="459" y="526"/>
                    <a:pt x="459" y="526"/>
                  </a:cubicBezTo>
                  <a:cubicBezTo>
                    <a:pt x="459" y="526"/>
                    <a:pt x="459" y="526"/>
                    <a:pt x="459" y="526"/>
                  </a:cubicBezTo>
                  <a:cubicBezTo>
                    <a:pt x="469" y="527"/>
                    <a:pt x="480" y="528"/>
                    <a:pt x="490" y="528"/>
                  </a:cubicBezTo>
                  <a:cubicBezTo>
                    <a:pt x="493" y="529"/>
                    <a:pt x="496" y="529"/>
                    <a:pt x="499" y="530"/>
                  </a:cubicBezTo>
                  <a:cubicBezTo>
                    <a:pt x="505" y="536"/>
                    <a:pt x="509" y="540"/>
                    <a:pt x="510" y="542"/>
                  </a:cubicBezTo>
                  <a:cubicBezTo>
                    <a:pt x="510" y="545"/>
                    <a:pt x="508" y="548"/>
                    <a:pt x="507" y="551"/>
                  </a:cubicBezTo>
                  <a:cubicBezTo>
                    <a:pt x="507" y="549"/>
                    <a:pt x="507" y="547"/>
                    <a:pt x="507" y="545"/>
                  </a:cubicBezTo>
                  <a:cubicBezTo>
                    <a:pt x="505" y="545"/>
                    <a:pt x="505" y="545"/>
                    <a:pt x="505" y="545"/>
                  </a:cubicBezTo>
                  <a:cubicBezTo>
                    <a:pt x="503" y="549"/>
                    <a:pt x="501" y="555"/>
                    <a:pt x="499" y="561"/>
                  </a:cubicBezTo>
                  <a:cubicBezTo>
                    <a:pt x="499" y="563"/>
                    <a:pt x="498" y="566"/>
                    <a:pt x="498" y="569"/>
                  </a:cubicBezTo>
                  <a:cubicBezTo>
                    <a:pt x="495" y="573"/>
                    <a:pt x="493" y="578"/>
                    <a:pt x="492" y="583"/>
                  </a:cubicBezTo>
                  <a:cubicBezTo>
                    <a:pt x="494" y="584"/>
                    <a:pt x="494" y="584"/>
                    <a:pt x="494" y="584"/>
                  </a:cubicBezTo>
                  <a:cubicBezTo>
                    <a:pt x="494" y="584"/>
                    <a:pt x="494" y="583"/>
                    <a:pt x="494" y="583"/>
                  </a:cubicBezTo>
                  <a:cubicBezTo>
                    <a:pt x="497" y="584"/>
                    <a:pt x="497" y="584"/>
                    <a:pt x="497" y="584"/>
                  </a:cubicBezTo>
                  <a:cubicBezTo>
                    <a:pt x="497" y="583"/>
                    <a:pt x="497" y="583"/>
                    <a:pt x="497" y="583"/>
                  </a:cubicBezTo>
                  <a:cubicBezTo>
                    <a:pt x="498" y="588"/>
                    <a:pt x="499" y="593"/>
                    <a:pt x="501" y="598"/>
                  </a:cubicBezTo>
                  <a:cubicBezTo>
                    <a:pt x="432" y="577"/>
                    <a:pt x="312" y="559"/>
                    <a:pt x="264" y="552"/>
                  </a:cubicBezTo>
                  <a:cubicBezTo>
                    <a:pt x="337" y="565"/>
                    <a:pt x="545" y="616"/>
                    <a:pt x="545" y="616"/>
                  </a:cubicBezTo>
                  <a:cubicBezTo>
                    <a:pt x="537" y="610"/>
                    <a:pt x="523" y="605"/>
                    <a:pt x="505" y="599"/>
                  </a:cubicBezTo>
                  <a:cubicBezTo>
                    <a:pt x="506" y="598"/>
                    <a:pt x="507" y="598"/>
                    <a:pt x="508" y="597"/>
                  </a:cubicBezTo>
                  <a:cubicBezTo>
                    <a:pt x="508" y="600"/>
                    <a:pt x="508" y="600"/>
                    <a:pt x="508" y="600"/>
                  </a:cubicBezTo>
                  <a:cubicBezTo>
                    <a:pt x="510" y="596"/>
                    <a:pt x="510" y="596"/>
                    <a:pt x="510" y="596"/>
                  </a:cubicBezTo>
                  <a:cubicBezTo>
                    <a:pt x="510" y="595"/>
                    <a:pt x="510" y="594"/>
                    <a:pt x="510" y="593"/>
                  </a:cubicBezTo>
                  <a:cubicBezTo>
                    <a:pt x="520" y="578"/>
                    <a:pt x="522" y="546"/>
                    <a:pt x="522" y="540"/>
                  </a:cubicBezTo>
                  <a:cubicBezTo>
                    <a:pt x="522" y="539"/>
                    <a:pt x="520" y="536"/>
                    <a:pt x="517" y="532"/>
                  </a:cubicBezTo>
                  <a:cubicBezTo>
                    <a:pt x="520" y="533"/>
                    <a:pt x="524" y="533"/>
                    <a:pt x="528" y="533"/>
                  </a:cubicBezTo>
                  <a:cubicBezTo>
                    <a:pt x="528" y="531"/>
                    <a:pt x="528" y="531"/>
                    <a:pt x="528" y="531"/>
                  </a:cubicBezTo>
                  <a:cubicBezTo>
                    <a:pt x="523" y="530"/>
                    <a:pt x="518" y="529"/>
                    <a:pt x="513" y="528"/>
                  </a:cubicBezTo>
                  <a:cubicBezTo>
                    <a:pt x="513" y="528"/>
                    <a:pt x="513" y="527"/>
                    <a:pt x="513" y="527"/>
                  </a:cubicBezTo>
                  <a:cubicBezTo>
                    <a:pt x="513" y="527"/>
                    <a:pt x="513" y="527"/>
                    <a:pt x="513" y="527"/>
                  </a:cubicBezTo>
                  <a:cubicBezTo>
                    <a:pt x="513" y="527"/>
                    <a:pt x="513" y="527"/>
                    <a:pt x="513" y="527"/>
                  </a:cubicBezTo>
                  <a:cubicBezTo>
                    <a:pt x="513" y="527"/>
                    <a:pt x="513" y="527"/>
                    <a:pt x="513" y="527"/>
                  </a:cubicBezTo>
                  <a:cubicBezTo>
                    <a:pt x="512" y="522"/>
                    <a:pt x="509" y="518"/>
                    <a:pt x="506" y="514"/>
                  </a:cubicBezTo>
                  <a:cubicBezTo>
                    <a:pt x="507" y="515"/>
                    <a:pt x="508" y="515"/>
                    <a:pt x="508" y="515"/>
                  </a:cubicBezTo>
                  <a:cubicBezTo>
                    <a:pt x="509" y="513"/>
                    <a:pt x="509" y="513"/>
                    <a:pt x="509" y="513"/>
                  </a:cubicBezTo>
                  <a:cubicBezTo>
                    <a:pt x="507" y="512"/>
                    <a:pt x="506" y="511"/>
                    <a:pt x="504" y="511"/>
                  </a:cubicBezTo>
                  <a:cubicBezTo>
                    <a:pt x="504" y="510"/>
                    <a:pt x="504" y="510"/>
                    <a:pt x="504" y="510"/>
                  </a:cubicBezTo>
                  <a:cubicBezTo>
                    <a:pt x="501" y="508"/>
                    <a:pt x="497" y="505"/>
                    <a:pt x="494" y="502"/>
                  </a:cubicBezTo>
                  <a:cubicBezTo>
                    <a:pt x="489" y="497"/>
                    <a:pt x="483" y="493"/>
                    <a:pt x="477" y="490"/>
                  </a:cubicBezTo>
                  <a:cubicBezTo>
                    <a:pt x="473" y="487"/>
                    <a:pt x="469" y="485"/>
                    <a:pt x="466" y="482"/>
                  </a:cubicBezTo>
                  <a:cubicBezTo>
                    <a:pt x="463" y="480"/>
                    <a:pt x="460" y="477"/>
                    <a:pt x="457" y="474"/>
                  </a:cubicBezTo>
                  <a:cubicBezTo>
                    <a:pt x="456" y="473"/>
                    <a:pt x="455" y="472"/>
                    <a:pt x="454" y="471"/>
                  </a:cubicBezTo>
                  <a:cubicBezTo>
                    <a:pt x="452" y="469"/>
                    <a:pt x="449" y="466"/>
                    <a:pt x="448" y="464"/>
                  </a:cubicBezTo>
                  <a:cubicBezTo>
                    <a:pt x="451" y="465"/>
                    <a:pt x="454" y="465"/>
                    <a:pt x="458" y="465"/>
                  </a:cubicBezTo>
                  <a:cubicBezTo>
                    <a:pt x="458" y="468"/>
                    <a:pt x="459" y="470"/>
                    <a:pt x="460" y="472"/>
                  </a:cubicBezTo>
                  <a:cubicBezTo>
                    <a:pt x="463" y="476"/>
                    <a:pt x="467" y="479"/>
                    <a:pt x="473" y="479"/>
                  </a:cubicBezTo>
                  <a:cubicBezTo>
                    <a:pt x="475" y="479"/>
                    <a:pt x="478" y="478"/>
                    <a:pt x="481" y="477"/>
                  </a:cubicBezTo>
                  <a:cubicBezTo>
                    <a:pt x="480" y="475"/>
                    <a:pt x="480" y="475"/>
                    <a:pt x="480" y="475"/>
                  </a:cubicBezTo>
                  <a:cubicBezTo>
                    <a:pt x="477" y="476"/>
                    <a:pt x="475" y="476"/>
                    <a:pt x="473" y="476"/>
                  </a:cubicBezTo>
                  <a:cubicBezTo>
                    <a:pt x="468" y="476"/>
                    <a:pt x="465" y="474"/>
                    <a:pt x="462" y="470"/>
                  </a:cubicBezTo>
                  <a:cubicBezTo>
                    <a:pt x="462" y="469"/>
                    <a:pt x="461" y="467"/>
                    <a:pt x="460" y="465"/>
                  </a:cubicBezTo>
                  <a:cubicBezTo>
                    <a:pt x="464" y="466"/>
                    <a:pt x="468" y="466"/>
                    <a:pt x="472" y="466"/>
                  </a:cubicBezTo>
                  <a:cubicBezTo>
                    <a:pt x="473" y="466"/>
                    <a:pt x="473" y="466"/>
                    <a:pt x="473" y="466"/>
                  </a:cubicBezTo>
                  <a:cubicBezTo>
                    <a:pt x="472" y="469"/>
                    <a:pt x="472" y="469"/>
                    <a:pt x="472" y="469"/>
                  </a:cubicBezTo>
                  <a:cubicBezTo>
                    <a:pt x="475" y="466"/>
                    <a:pt x="475" y="466"/>
                    <a:pt x="475" y="466"/>
                  </a:cubicBezTo>
                  <a:cubicBezTo>
                    <a:pt x="484" y="457"/>
                    <a:pt x="491" y="443"/>
                    <a:pt x="491" y="429"/>
                  </a:cubicBezTo>
                  <a:cubicBezTo>
                    <a:pt x="491" y="426"/>
                    <a:pt x="490" y="423"/>
                    <a:pt x="489" y="420"/>
                  </a:cubicBezTo>
                  <a:cubicBezTo>
                    <a:pt x="488" y="412"/>
                    <a:pt x="485" y="404"/>
                    <a:pt x="483" y="399"/>
                  </a:cubicBezTo>
                  <a:cubicBezTo>
                    <a:pt x="483" y="399"/>
                    <a:pt x="483" y="399"/>
                    <a:pt x="483" y="399"/>
                  </a:cubicBezTo>
                  <a:cubicBezTo>
                    <a:pt x="484" y="397"/>
                    <a:pt x="484" y="395"/>
                    <a:pt x="483" y="394"/>
                  </a:cubicBezTo>
                  <a:cubicBezTo>
                    <a:pt x="479" y="390"/>
                    <a:pt x="475" y="387"/>
                    <a:pt x="472" y="384"/>
                  </a:cubicBezTo>
                  <a:cubicBezTo>
                    <a:pt x="472" y="384"/>
                    <a:pt x="472" y="383"/>
                    <a:pt x="472" y="383"/>
                  </a:cubicBezTo>
                  <a:cubicBezTo>
                    <a:pt x="476" y="383"/>
                    <a:pt x="478" y="383"/>
                    <a:pt x="479" y="383"/>
                  </a:cubicBezTo>
                  <a:cubicBezTo>
                    <a:pt x="480" y="383"/>
                    <a:pt x="481" y="383"/>
                    <a:pt x="481" y="383"/>
                  </a:cubicBezTo>
                  <a:cubicBezTo>
                    <a:pt x="481" y="385"/>
                    <a:pt x="482" y="387"/>
                    <a:pt x="482" y="388"/>
                  </a:cubicBezTo>
                  <a:cubicBezTo>
                    <a:pt x="483" y="392"/>
                    <a:pt x="483" y="392"/>
                    <a:pt x="483" y="392"/>
                  </a:cubicBezTo>
                  <a:cubicBezTo>
                    <a:pt x="484" y="388"/>
                    <a:pt x="484" y="388"/>
                    <a:pt x="484" y="388"/>
                  </a:cubicBezTo>
                  <a:cubicBezTo>
                    <a:pt x="485" y="386"/>
                    <a:pt x="486" y="383"/>
                    <a:pt x="486" y="380"/>
                  </a:cubicBezTo>
                  <a:cubicBezTo>
                    <a:pt x="487" y="380"/>
                    <a:pt x="487" y="380"/>
                    <a:pt x="487" y="380"/>
                  </a:cubicBezTo>
                  <a:cubicBezTo>
                    <a:pt x="489" y="381"/>
                    <a:pt x="491" y="382"/>
                    <a:pt x="493" y="383"/>
                  </a:cubicBezTo>
                  <a:cubicBezTo>
                    <a:pt x="493" y="385"/>
                    <a:pt x="493" y="385"/>
                    <a:pt x="493" y="385"/>
                  </a:cubicBezTo>
                  <a:cubicBezTo>
                    <a:pt x="494" y="385"/>
                    <a:pt x="495" y="385"/>
                    <a:pt x="496" y="386"/>
                  </a:cubicBezTo>
                  <a:cubicBezTo>
                    <a:pt x="497" y="386"/>
                    <a:pt x="497" y="386"/>
                    <a:pt x="498" y="386"/>
                  </a:cubicBezTo>
                  <a:cubicBezTo>
                    <a:pt x="498" y="386"/>
                    <a:pt x="498" y="386"/>
                    <a:pt x="498" y="386"/>
                  </a:cubicBezTo>
                  <a:cubicBezTo>
                    <a:pt x="498" y="386"/>
                    <a:pt x="499" y="386"/>
                    <a:pt x="499" y="385"/>
                  </a:cubicBezTo>
                  <a:cubicBezTo>
                    <a:pt x="499" y="385"/>
                    <a:pt x="499" y="385"/>
                    <a:pt x="499" y="384"/>
                  </a:cubicBezTo>
                  <a:cubicBezTo>
                    <a:pt x="499" y="384"/>
                    <a:pt x="499" y="384"/>
                    <a:pt x="499" y="384"/>
                  </a:cubicBezTo>
                  <a:cubicBezTo>
                    <a:pt x="499" y="383"/>
                    <a:pt x="499" y="383"/>
                    <a:pt x="499" y="383"/>
                  </a:cubicBezTo>
                  <a:cubicBezTo>
                    <a:pt x="499" y="383"/>
                    <a:pt x="498" y="383"/>
                    <a:pt x="498" y="383"/>
                  </a:cubicBezTo>
                  <a:cubicBezTo>
                    <a:pt x="498" y="382"/>
                    <a:pt x="497" y="382"/>
                    <a:pt x="496" y="382"/>
                  </a:cubicBezTo>
                  <a:cubicBezTo>
                    <a:pt x="496" y="382"/>
                    <a:pt x="496" y="382"/>
                    <a:pt x="496" y="382"/>
                  </a:cubicBezTo>
                  <a:cubicBezTo>
                    <a:pt x="496" y="382"/>
                    <a:pt x="496" y="382"/>
                    <a:pt x="496" y="382"/>
                  </a:cubicBezTo>
                  <a:cubicBezTo>
                    <a:pt x="494" y="380"/>
                    <a:pt x="491" y="379"/>
                    <a:pt x="489" y="378"/>
                  </a:cubicBezTo>
                  <a:cubicBezTo>
                    <a:pt x="491" y="376"/>
                    <a:pt x="492" y="373"/>
                    <a:pt x="494" y="370"/>
                  </a:cubicBezTo>
                  <a:cubicBezTo>
                    <a:pt x="495" y="370"/>
                    <a:pt x="495" y="370"/>
                    <a:pt x="496" y="370"/>
                  </a:cubicBezTo>
                  <a:cubicBezTo>
                    <a:pt x="497" y="370"/>
                    <a:pt x="498" y="370"/>
                    <a:pt x="498" y="370"/>
                  </a:cubicBezTo>
                  <a:cubicBezTo>
                    <a:pt x="500" y="370"/>
                    <a:pt x="500" y="370"/>
                    <a:pt x="500" y="370"/>
                  </a:cubicBezTo>
                  <a:cubicBezTo>
                    <a:pt x="499" y="368"/>
                    <a:pt x="499" y="368"/>
                    <a:pt x="499" y="368"/>
                  </a:cubicBezTo>
                  <a:cubicBezTo>
                    <a:pt x="498" y="367"/>
                    <a:pt x="497" y="365"/>
                    <a:pt x="496" y="364"/>
                  </a:cubicBezTo>
                  <a:cubicBezTo>
                    <a:pt x="499" y="354"/>
                    <a:pt x="499" y="344"/>
                    <a:pt x="498" y="338"/>
                  </a:cubicBezTo>
                  <a:cubicBezTo>
                    <a:pt x="498" y="334"/>
                    <a:pt x="496" y="331"/>
                    <a:pt x="494" y="329"/>
                  </a:cubicBezTo>
                  <a:cubicBezTo>
                    <a:pt x="493" y="328"/>
                    <a:pt x="493" y="327"/>
                    <a:pt x="492" y="326"/>
                  </a:cubicBezTo>
                  <a:cubicBezTo>
                    <a:pt x="494" y="325"/>
                    <a:pt x="494" y="325"/>
                    <a:pt x="494" y="325"/>
                  </a:cubicBezTo>
                  <a:cubicBezTo>
                    <a:pt x="492" y="324"/>
                    <a:pt x="492" y="324"/>
                    <a:pt x="492" y="324"/>
                  </a:cubicBezTo>
                  <a:cubicBezTo>
                    <a:pt x="492" y="324"/>
                    <a:pt x="492" y="324"/>
                    <a:pt x="492" y="324"/>
                  </a:cubicBezTo>
                  <a:cubicBezTo>
                    <a:pt x="492" y="324"/>
                    <a:pt x="492" y="324"/>
                    <a:pt x="492" y="324"/>
                  </a:cubicBezTo>
                  <a:cubicBezTo>
                    <a:pt x="494" y="324"/>
                    <a:pt x="494" y="324"/>
                    <a:pt x="494" y="324"/>
                  </a:cubicBezTo>
                  <a:cubicBezTo>
                    <a:pt x="495" y="325"/>
                    <a:pt x="495" y="325"/>
                    <a:pt x="495" y="325"/>
                  </a:cubicBezTo>
                  <a:cubicBezTo>
                    <a:pt x="496" y="325"/>
                    <a:pt x="496" y="325"/>
                    <a:pt x="496" y="325"/>
                  </a:cubicBezTo>
                  <a:cubicBezTo>
                    <a:pt x="498" y="330"/>
                    <a:pt x="500" y="336"/>
                    <a:pt x="502" y="341"/>
                  </a:cubicBezTo>
                  <a:cubicBezTo>
                    <a:pt x="505" y="340"/>
                    <a:pt x="505" y="340"/>
                    <a:pt x="505" y="340"/>
                  </a:cubicBezTo>
                  <a:cubicBezTo>
                    <a:pt x="504" y="339"/>
                    <a:pt x="504" y="338"/>
                    <a:pt x="504" y="337"/>
                  </a:cubicBezTo>
                  <a:cubicBezTo>
                    <a:pt x="505" y="339"/>
                    <a:pt x="506" y="342"/>
                    <a:pt x="508" y="343"/>
                  </a:cubicBezTo>
                  <a:cubicBezTo>
                    <a:pt x="510" y="342"/>
                    <a:pt x="510" y="342"/>
                    <a:pt x="510" y="342"/>
                  </a:cubicBezTo>
                  <a:cubicBezTo>
                    <a:pt x="505" y="336"/>
                    <a:pt x="500" y="327"/>
                    <a:pt x="496" y="318"/>
                  </a:cubicBezTo>
                  <a:cubicBezTo>
                    <a:pt x="496" y="318"/>
                    <a:pt x="496" y="317"/>
                    <a:pt x="496" y="317"/>
                  </a:cubicBezTo>
                  <a:cubicBezTo>
                    <a:pt x="496" y="317"/>
                    <a:pt x="496" y="317"/>
                    <a:pt x="496" y="317"/>
                  </a:cubicBezTo>
                  <a:cubicBezTo>
                    <a:pt x="497" y="316"/>
                    <a:pt x="497" y="316"/>
                    <a:pt x="497" y="316"/>
                  </a:cubicBezTo>
                  <a:cubicBezTo>
                    <a:pt x="501" y="332"/>
                    <a:pt x="514" y="330"/>
                    <a:pt x="528" y="307"/>
                  </a:cubicBezTo>
                  <a:cubicBezTo>
                    <a:pt x="540" y="288"/>
                    <a:pt x="575" y="265"/>
                    <a:pt x="604" y="251"/>
                  </a:cubicBezTo>
                  <a:cubicBezTo>
                    <a:pt x="612" y="251"/>
                    <a:pt x="619" y="252"/>
                    <a:pt x="626" y="252"/>
                  </a:cubicBezTo>
                  <a:cubicBezTo>
                    <a:pt x="626" y="249"/>
                    <a:pt x="626" y="249"/>
                    <a:pt x="626" y="249"/>
                  </a:cubicBezTo>
                  <a:cubicBezTo>
                    <a:pt x="625" y="249"/>
                    <a:pt x="624" y="249"/>
                    <a:pt x="623" y="249"/>
                  </a:cubicBezTo>
                  <a:cubicBezTo>
                    <a:pt x="627" y="249"/>
                    <a:pt x="631" y="249"/>
                    <a:pt x="635" y="249"/>
                  </a:cubicBezTo>
                  <a:cubicBezTo>
                    <a:pt x="640" y="249"/>
                    <a:pt x="645" y="249"/>
                    <a:pt x="649" y="249"/>
                  </a:cubicBezTo>
                  <a:cubicBezTo>
                    <a:pt x="649" y="247"/>
                    <a:pt x="649" y="247"/>
                    <a:pt x="649" y="247"/>
                  </a:cubicBezTo>
                  <a:cubicBezTo>
                    <a:pt x="645" y="247"/>
                    <a:pt x="640" y="246"/>
                    <a:pt x="635" y="246"/>
                  </a:cubicBezTo>
                  <a:cubicBezTo>
                    <a:pt x="628" y="246"/>
                    <a:pt x="621" y="247"/>
                    <a:pt x="613" y="247"/>
                  </a:cubicBezTo>
                  <a:cubicBezTo>
                    <a:pt x="618" y="245"/>
                    <a:pt x="622" y="244"/>
                    <a:pt x="626" y="242"/>
                  </a:cubicBezTo>
                  <a:cubicBezTo>
                    <a:pt x="627" y="243"/>
                    <a:pt x="627" y="243"/>
                    <a:pt x="628" y="244"/>
                  </a:cubicBezTo>
                  <a:cubicBezTo>
                    <a:pt x="630" y="242"/>
                    <a:pt x="630" y="242"/>
                    <a:pt x="630" y="242"/>
                  </a:cubicBezTo>
                  <a:cubicBezTo>
                    <a:pt x="630" y="242"/>
                    <a:pt x="629" y="242"/>
                    <a:pt x="629" y="242"/>
                  </a:cubicBezTo>
                  <a:cubicBezTo>
                    <a:pt x="632" y="241"/>
                    <a:pt x="634" y="240"/>
                    <a:pt x="637" y="240"/>
                  </a:cubicBezTo>
                  <a:cubicBezTo>
                    <a:pt x="638" y="239"/>
                    <a:pt x="639" y="239"/>
                    <a:pt x="641" y="239"/>
                  </a:cubicBezTo>
                  <a:cubicBezTo>
                    <a:pt x="648" y="238"/>
                    <a:pt x="655" y="236"/>
                    <a:pt x="662" y="234"/>
                  </a:cubicBezTo>
                  <a:cubicBezTo>
                    <a:pt x="662" y="234"/>
                    <a:pt x="662" y="234"/>
                    <a:pt x="662" y="234"/>
                  </a:cubicBezTo>
                  <a:cubicBezTo>
                    <a:pt x="663" y="234"/>
                    <a:pt x="663" y="234"/>
                    <a:pt x="664" y="234"/>
                  </a:cubicBezTo>
                  <a:cubicBezTo>
                    <a:pt x="664" y="234"/>
                    <a:pt x="664" y="234"/>
                    <a:pt x="664" y="234"/>
                  </a:cubicBezTo>
                  <a:cubicBezTo>
                    <a:pt x="672" y="235"/>
                    <a:pt x="679" y="234"/>
                    <a:pt x="687" y="233"/>
                  </a:cubicBezTo>
                  <a:cubicBezTo>
                    <a:pt x="692" y="233"/>
                    <a:pt x="697" y="234"/>
                    <a:pt x="702" y="234"/>
                  </a:cubicBezTo>
                  <a:cubicBezTo>
                    <a:pt x="695" y="236"/>
                    <a:pt x="688" y="236"/>
                    <a:pt x="680" y="236"/>
                  </a:cubicBezTo>
                  <a:cubicBezTo>
                    <a:pt x="678" y="237"/>
                    <a:pt x="678" y="239"/>
                    <a:pt x="680" y="239"/>
                  </a:cubicBezTo>
                  <a:cubicBezTo>
                    <a:pt x="688" y="239"/>
                    <a:pt x="696" y="239"/>
                    <a:pt x="704" y="237"/>
                  </a:cubicBezTo>
                  <a:cubicBezTo>
                    <a:pt x="705" y="241"/>
                    <a:pt x="703" y="247"/>
                    <a:pt x="695" y="256"/>
                  </a:cubicBezTo>
                  <a:cubicBezTo>
                    <a:pt x="695" y="256"/>
                    <a:pt x="711" y="255"/>
                    <a:pt x="710" y="236"/>
                  </a:cubicBezTo>
                  <a:cubicBezTo>
                    <a:pt x="710" y="236"/>
                    <a:pt x="710" y="236"/>
                    <a:pt x="709" y="235"/>
                  </a:cubicBezTo>
                  <a:cubicBezTo>
                    <a:pt x="710" y="235"/>
                    <a:pt x="711" y="235"/>
                    <a:pt x="711" y="235"/>
                  </a:cubicBezTo>
                  <a:cubicBezTo>
                    <a:pt x="713" y="234"/>
                    <a:pt x="713" y="231"/>
                    <a:pt x="711" y="231"/>
                  </a:cubicBezTo>
                  <a:cubicBezTo>
                    <a:pt x="710" y="231"/>
                    <a:pt x="708" y="230"/>
                    <a:pt x="707" y="230"/>
                  </a:cubicBezTo>
                  <a:cubicBezTo>
                    <a:pt x="702" y="225"/>
                    <a:pt x="692" y="224"/>
                    <a:pt x="679" y="224"/>
                  </a:cubicBezTo>
                  <a:cubicBezTo>
                    <a:pt x="670" y="221"/>
                    <a:pt x="661" y="217"/>
                    <a:pt x="652" y="213"/>
                  </a:cubicBezTo>
                  <a:cubicBezTo>
                    <a:pt x="659" y="214"/>
                    <a:pt x="670" y="214"/>
                    <a:pt x="676" y="209"/>
                  </a:cubicBezTo>
                  <a:cubicBezTo>
                    <a:pt x="676" y="210"/>
                    <a:pt x="676" y="211"/>
                    <a:pt x="676" y="211"/>
                  </a:cubicBezTo>
                  <a:cubicBezTo>
                    <a:pt x="673" y="210"/>
                    <a:pt x="672" y="213"/>
                    <a:pt x="674" y="214"/>
                  </a:cubicBezTo>
                  <a:cubicBezTo>
                    <a:pt x="680" y="218"/>
                    <a:pt x="681" y="205"/>
                    <a:pt x="679" y="201"/>
                  </a:cubicBezTo>
                  <a:cubicBezTo>
                    <a:pt x="679" y="201"/>
                    <a:pt x="680" y="200"/>
                    <a:pt x="680" y="200"/>
                  </a:cubicBezTo>
                  <a:cubicBezTo>
                    <a:pt x="680" y="191"/>
                    <a:pt x="669" y="181"/>
                    <a:pt x="649" y="173"/>
                  </a:cubicBezTo>
                  <a:cubicBezTo>
                    <a:pt x="644" y="167"/>
                    <a:pt x="637" y="161"/>
                    <a:pt x="630" y="156"/>
                  </a:cubicBezTo>
                  <a:cubicBezTo>
                    <a:pt x="610" y="140"/>
                    <a:pt x="586" y="127"/>
                    <a:pt x="563" y="116"/>
                  </a:cubicBezTo>
                  <a:cubicBezTo>
                    <a:pt x="561" y="114"/>
                    <a:pt x="559" y="119"/>
                    <a:pt x="561" y="120"/>
                  </a:cubicBezTo>
                  <a:cubicBezTo>
                    <a:pt x="576" y="127"/>
                    <a:pt x="590" y="135"/>
                    <a:pt x="603" y="144"/>
                  </a:cubicBezTo>
                  <a:cubicBezTo>
                    <a:pt x="603" y="145"/>
                    <a:pt x="603" y="145"/>
                    <a:pt x="603" y="145"/>
                  </a:cubicBezTo>
                  <a:cubicBezTo>
                    <a:pt x="604" y="145"/>
                    <a:pt x="606" y="146"/>
                    <a:pt x="607" y="146"/>
                  </a:cubicBezTo>
                  <a:cubicBezTo>
                    <a:pt x="618" y="153"/>
                    <a:pt x="628" y="160"/>
                    <a:pt x="638" y="168"/>
                  </a:cubicBezTo>
                  <a:cubicBezTo>
                    <a:pt x="639" y="168"/>
                    <a:pt x="640" y="168"/>
                    <a:pt x="640" y="168"/>
                  </a:cubicBezTo>
                  <a:cubicBezTo>
                    <a:pt x="642" y="169"/>
                    <a:pt x="643" y="170"/>
                    <a:pt x="644" y="172"/>
                  </a:cubicBezTo>
                  <a:cubicBezTo>
                    <a:pt x="639" y="170"/>
                    <a:pt x="633" y="168"/>
                    <a:pt x="626" y="167"/>
                  </a:cubicBezTo>
                  <a:cubicBezTo>
                    <a:pt x="624" y="166"/>
                    <a:pt x="621" y="165"/>
                    <a:pt x="619" y="163"/>
                  </a:cubicBezTo>
                  <a:cubicBezTo>
                    <a:pt x="619" y="162"/>
                    <a:pt x="619" y="162"/>
                    <a:pt x="619" y="162"/>
                  </a:cubicBezTo>
                  <a:cubicBezTo>
                    <a:pt x="622" y="163"/>
                    <a:pt x="624" y="164"/>
                    <a:pt x="626" y="165"/>
                  </a:cubicBezTo>
                  <a:cubicBezTo>
                    <a:pt x="627" y="166"/>
                    <a:pt x="629" y="163"/>
                    <a:pt x="627" y="162"/>
                  </a:cubicBezTo>
                  <a:cubicBezTo>
                    <a:pt x="617" y="157"/>
                    <a:pt x="607" y="151"/>
                    <a:pt x="597" y="145"/>
                  </a:cubicBezTo>
                  <a:cubicBezTo>
                    <a:pt x="593" y="142"/>
                    <a:pt x="589" y="139"/>
                    <a:pt x="586" y="137"/>
                  </a:cubicBezTo>
                  <a:cubicBezTo>
                    <a:pt x="602" y="145"/>
                    <a:pt x="612" y="149"/>
                    <a:pt x="612" y="149"/>
                  </a:cubicBezTo>
                  <a:cubicBezTo>
                    <a:pt x="612" y="149"/>
                    <a:pt x="597" y="142"/>
                    <a:pt x="575" y="130"/>
                  </a:cubicBezTo>
                  <a:cubicBezTo>
                    <a:pt x="568" y="124"/>
                    <a:pt x="560" y="120"/>
                    <a:pt x="552" y="116"/>
                  </a:cubicBezTo>
                  <a:cubicBezTo>
                    <a:pt x="539" y="107"/>
                    <a:pt x="526" y="98"/>
                    <a:pt x="512" y="88"/>
                  </a:cubicBezTo>
                  <a:cubicBezTo>
                    <a:pt x="511" y="87"/>
                    <a:pt x="508" y="90"/>
                    <a:pt x="510" y="91"/>
                  </a:cubicBezTo>
                  <a:cubicBezTo>
                    <a:pt x="516" y="95"/>
                    <a:pt x="521" y="99"/>
                    <a:pt x="527" y="103"/>
                  </a:cubicBezTo>
                  <a:cubicBezTo>
                    <a:pt x="459" y="66"/>
                    <a:pt x="372" y="20"/>
                    <a:pt x="355" y="14"/>
                  </a:cubicBezTo>
                  <a:cubicBezTo>
                    <a:pt x="326" y="3"/>
                    <a:pt x="285" y="6"/>
                    <a:pt x="285" y="6"/>
                  </a:cubicBezTo>
                  <a:cubicBezTo>
                    <a:pt x="285" y="6"/>
                    <a:pt x="257" y="0"/>
                    <a:pt x="220" y="39"/>
                  </a:cubicBezTo>
                  <a:cubicBezTo>
                    <a:pt x="205" y="56"/>
                    <a:pt x="201" y="78"/>
                    <a:pt x="202" y="98"/>
                  </a:cubicBezTo>
                  <a:cubicBezTo>
                    <a:pt x="201" y="98"/>
                    <a:pt x="200" y="99"/>
                    <a:pt x="200" y="100"/>
                  </a:cubicBezTo>
                  <a:cubicBezTo>
                    <a:pt x="200" y="100"/>
                    <a:pt x="200" y="100"/>
                    <a:pt x="200" y="100"/>
                  </a:cubicBezTo>
                  <a:cubicBezTo>
                    <a:pt x="200" y="100"/>
                    <a:pt x="200" y="101"/>
                    <a:pt x="200" y="101"/>
                  </a:cubicBezTo>
                  <a:cubicBezTo>
                    <a:pt x="201" y="104"/>
                    <a:pt x="200" y="107"/>
                    <a:pt x="200" y="110"/>
                  </a:cubicBezTo>
                  <a:cubicBezTo>
                    <a:pt x="200" y="111"/>
                    <a:pt x="202" y="112"/>
                    <a:pt x="202" y="111"/>
                  </a:cubicBezTo>
                  <a:cubicBezTo>
                    <a:pt x="203" y="113"/>
                    <a:pt x="203" y="115"/>
                    <a:pt x="204" y="116"/>
                  </a:cubicBezTo>
                  <a:cubicBezTo>
                    <a:pt x="204" y="117"/>
                    <a:pt x="204" y="118"/>
                    <a:pt x="204" y="119"/>
                  </a:cubicBezTo>
                  <a:cubicBezTo>
                    <a:pt x="203" y="117"/>
                    <a:pt x="200" y="118"/>
                    <a:pt x="200" y="121"/>
                  </a:cubicBezTo>
                  <a:cubicBezTo>
                    <a:pt x="200" y="133"/>
                    <a:pt x="200" y="145"/>
                    <a:pt x="200" y="157"/>
                  </a:cubicBezTo>
                  <a:cubicBezTo>
                    <a:pt x="200" y="157"/>
                    <a:pt x="199" y="157"/>
                    <a:pt x="199" y="157"/>
                  </a:cubicBezTo>
                  <a:cubicBezTo>
                    <a:pt x="198" y="157"/>
                    <a:pt x="198" y="157"/>
                    <a:pt x="197" y="156"/>
                  </a:cubicBezTo>
                  <a:cubicBezTo>
                    <a:pt x="197" y="156"/>
                    <a:pt x="196" y="157"/>
                    <a:pt x="195" y="157"/>
                  </a:cubicBezTo>
                  <a:cubicBezTo>
                    <a:pt x="195" y="157"/>
                    <a:pt x="195" y="157"/>
                    <a:pt x="195" y="158"/>
                  </a:cubicBezTo>
                  <a:cubicBezTo>
                    <a:pt x="192" y="158"/>
                    <a:pt x="189" y="158"/>
                    <a:pt x="186" y="159"/>
                  </a:cubicBezTo>
                  <a:cubicBezTo>
                    <a:pt x="170" y="155"/>
                    <a:pt x="152" y="159"/>
                    <a:pt x="135" y="164"/>
                  </a:cubicBezTo>
                  <a:cubicBezTo>
                    <a:pt x="114" y="165"/>
                    <a:pt x="93" y="167"/>
                    <a:pt x="76" y="174"/>
                  </a:cubicBezTo>
                  <a:cubicBezTo>
                    <a:pt x="73" y="174"/>
                    <a:pt x="70" y="175"/>
                    <a:pt x="67" y="175"/>
                  </a:cubicBezTo>
                  <a:cubicBezTo>
                    <a:pt x="51" y="175"/>
                    <a:pt x="35" y="174"/>
                    <a:pt x="19" y="177"/>
                  </a:cubicBezTo>
                  <a:cubicBezTo>
                    <a:pt x="18" y="177"/>
                    <a:pt x="17" y="177"/>
                    <a:pt x="15" y="177"/>
                  </a:cubicBezTo>
                  <a:cubicBezTo>
                    <a:pt x="14" y="176"/>
                    <a:pt x="13" y="175"/>
                    <a:pt x="11" y="174"/>
                  </a:cubicBezTo>
                  <a:cubicBezTo>
                    <a:pt x="10" y="173"/>
                    <a:pt x="6" y="171"/>
                    <a:pt x="4" y="171"/>
                  </a:cubicBezTo>
                  <a:cubicBezTo>
                    <a:pt x="3" y="171"/>
                    <a:pt x="2" y="172"/>
                    <a:pt x="2" y="173"/>
                  </a:cubicBezTo>
                  <a:cubicBezTo>
                    <a:pt x="3" y="174"/>
                    <a:pt x="4" y="175"/>
                    <a:pt x="4" y="175"/>
                  </a:cubicBezTo>
                  <a:cubicBezTo>
                    <a:pt x="4" y="176"/>
                    <a:pt x="5" y="176"/>
                    <a:pt x="5" y="176"/>
                  </a:cubicBezTo>
                  <a:cubicBezTo>
                    <a:pt x="6" y="176"/>
                    <a:pt x="6" y="176"/>
                    <a:pt x="6" y="177"/>
                  </a:cubicBezTo>
                  <a:cubicBezTo>
                    <a:pt x="6" y="177"/>
                    <a:pt x="7" y="177"/>
                    <a:pt x="7" y="178"/>
                  </a:cubicBezTo>
                  <a:cubicBezTo>
                    <a:pt x="5" y="178"/>
                    <a:pt x="2" y="178"/>
                    <a:pt x="0" y="178"/>
                  </a:cubicBezTo>
                  <a:cubicBezTo>
                    <a:pt x="0" y="180"/>
                    <a:pt x="0" y="180"/>
                    <a:pt x="0" y="180"/>
                  </a:cubicBezTo>
                  <a:cubicBezTo>
                    <a:pt x="3" y="180"/>
                    <a:pt x="6" y="180"/>
                    <a:pt x="9" y="180"/>
                  </a:cubicBezTo>
                  <a:close/>
                  <a:moveTo>
                    <a:pt x="21" y="182"/>
                  </a:moveTo>
                  <a:cubicBezTo>
                    <a:pt x="23" y="182"/>
                    <a:pt x="25" y="181"/>
                    <a:pt x="27" y="181"/>
                  </a:cubicBezTo>
                  <a:cubicBezTo>
                    <a:pt x="30" y="181"/>
                    <a:pt x="33" y="181"/>
                    <a:pt x="37" y="181"/>
                  </a:cubicBezTo>
                  <a:cubicBezTo>
                    <a:pt x="36" y="181"/>
                    <a:pt x="36" y="182"/>
                    <a:pt x="37" y="183"/>
                  </a:cubicBezTo>
                  <a:cubicBezTo>
                    <a:pt x="33" y="183"/>
                    <a:pt x="28" y="184"/>
                    <a:pt x="24" y="184"/>
                  </a:cubicBezTo>
                  <a:cubicBezTo>
                    <a:pt x="23" y="183"/>
                    <a:pt x="22" y="183"/>
                    <a:pt x="21" y="182"/>
                  </a:cubicBezTo>
                  <a:close/>
                  <a:moveTo>
                    <a:pt x="195" y="177"/>
                  </a:moveTo>
                  <a:cubicBezTo>
                    <a:pt x="196" y="177"/>
                    <a:pt x="196" y="177"/>
                    <a:pt x="196" y="177"/>
                  </a:cubicBezTo>
                  <a:cubicBezTo>
                    <a:pt x="180" y="182"/>
                    <a:pt x="162" y="184"/>
                    <a:pt x="142" y="184"/>
                  </a:cubicBezTo>
                  <a:cubicBezTo>
                    <a:pt x="138" y="184"/>
                    <a:pt x="133" y="184"/>
                    <a:pt x="129" y="183"/>
                  </a:cubicBezTo>
                  <a:cubicBezTo>
                    <a:pt x="135" y="183"/>
                    <a:pt x="140" y="181"/>
                    <a:pt x="146" y="180"/>
                  </a:cubicBezTo>
                  <a:cubicBezTo>
                    <a:pt x="162" y="180"/>
                    <a:pt x="184" y="179"/>
                    <a:pt x="199" y="176"/>
                  </a:cubicBezTo>
                  <a:cubicBezTo>
                    <a:pt x="199" y="176"/>
                    <a:pt x="199" y="176"/>
                    <a:pt x="200" y="176"/>
                  </a:cubicBezTo>
                  <a:cubicBezTo>
                    <a:pt x="198" y="176"/>
                    <a:pt x="197" y="177"/>
                    <a:pt x="196" y="177"/>
                  </a:cubicBezTo>
                  <a:lnTo>
                    <a:pt x="195" y="177"/>
                  </a:lnTo>
                  <a:close/>
                  <a:moveTo>
                    <a:pt x="212" y="189"/>
                  </a:moveTo>
                  <a:cubicBezTo>
                    <a:pt x="212" y="189"/>
                    <a:pt x="213" y="189"/>
                    <a:pt x="214" y="189"/>
                  </a:cubicBezTo>
                  <a:cubicBezTo>
                    <a:pt x="218" y="191"/>
                    <a:pt x="222" y="193"/>
                    <a:pt x="226" y="195"/>
                  </a:cubicBezTo>
                  <a:cubicBezTo>
                    <a:pt x="225" y="195"/>
                    <a:pt x="225" y="195"/>
                    <a:pt x="224" y="195"/>
                  </a:cubicBezTo>
                  <a:cubicBezTo>
                    <a:pt x="220" y="193"/>
                    <a:pt x="216" y="191"/>
                    <a:pt x="212" y="189"/>
                  </a:cubicBezTo>
                  <a:close/>
                  <a:moveTo>
                    <a:pt x="215" y="187"/>
                  </a:moveTo>
                  <a:cubicBezTo>
                    <a:pt x="212" y="185"/>
                    <a:pt x="209" y="183"/>
                    <a:pt x="206" y="181"/>
                  </a:cubicBezTo>
                  <a:cubicBezTo>
                    <a:pt x="206" y="181"/>
                    <a:pt x="206" y="181"/>
                    <a:pt x="207" y="181"/>
                  </a:cubicBezTo>
                  <a:cubicBezTo>
                    <a:pt x="209" y="181"/>
                    <a:pt x="212" y="182"/>
                    <a:pt x="214" y="183"/>
                  </a:cubicBezTo>
                  <a:cubicBezTo>
                    <a:pt x="214" y="183"/>
                    <a:pt x="214" y="183"/>
                    <a:pt x="214" y="183"/>
                  </a:cubicBezTo>
                  <a:cubicBezTo>
                    <a:pt x="225" y="187"/>
                    <a:pt x="236" y="191"/>
                    <a:pt x="247" y="195"/>
                  </a:cubicBezTo>
                  <a:cubicBezTo>
                    <a:pt x="248" y="193"/>
                    <a:pt x="248" y="193"/>
                    <a:pt x="248" y="193"/>
                  </a:cubicBezTo>
                  <a:cubicBezTo>
                    <a:pt x="241" y="189"/>
                    <a:pt x="233" y="186"/>
                    <a:pt x="226" y="183"/>
                  </a:cubicBezTo>
                  <a:cubicBezTo>
                    <a:pt x="227" y="183"/>
                    <a:pt x="227" y="181"/>
                    <a:pt x="226" y="180"/>
                  </a:cubicBezTo>
                  <a:cubicBezTo>
                    <a:pt x="222" y="178"/>
                    <a:pt x="217" y="176"/>
                    <a:pt x="212" y="174"/>
                  </a:cubicBezTo>
                  <a:cubicBezTo>
                    <a:pt x="212" y="174"/>
                    <a:pt x="212" y="174"/>
                    <a:pt x="212" y="174"/>
                  </a:cubicBezTo>
                  <a:cubicBezTo>
                    <a:pt x="220" y="177"/>
                    <a:pt x="230" y="181"/>
                    <a:pt x="238" y="186"/>
                  </a:cubicBezTo>
                  <a:cubicBezTo>
                    <a:pt x="251" y="194"/>
                    <a:pt x="262" y="202"/>
                    <a:pt x="269" y="210"/>
                  </a:cubicBezTo>
                  <a:cubicBezTo>
                    <a:pt x="256" y="207"/>
                    <a:pt x="241" y="203"/>
                    <a:pt x="228" y="197"/>
                  </a:cubicBezTo>
                  <a:cubicBezTo>
                    <a:pt x="228" y="197"/>
                    <a:pt x="228" y="197"/>
                    <a:pt x="228" y="197"/>
                  </a:cubicBezTo>
                  <a:cubicBezTo>
                    <a:pt x="228" y="196"/>
                    <a:pt x="228" y="196"/>
                    <a:pt x="227" y="196"/>
                  </a:cubicBezTo>
                  <a:cubicBezTo>
                    <a:pt x="235" y="199"/>
                    <a:pt x="243" y="202"/>
                    <a:pt x="251" y="205"/>
                  </a:cubicBezTo>
                  <a:cubicBezTo>
                    <a:pt x="252" y="203"/>
                    <a:pt x="252" y="203"/>
                    <a:pt x="252" y="203"/>
                  </a:cubicBezTo>
                  <a:cubicBezTo>
                    <a:pt x="240" y="197"/>
                    <a:pt x="227" y="190"/>
                    <a:pt x="215" y="187"/>
                  </a:cubicBezTo>
                  <a:close/>
                  <a:moveTo>
                    <a:pt x="207" y="178"/>
                  </a:moveTo>
                  <a:cubicBezTo>
                    <a:pt x="207" y="178"/>
                    <a:pt x="207" y="178"/>
                    <a:pt x="208" y="177"/>
                  </a:cubicBezTo>
                  <a:cubicBezTo>
                    <a:pt x="213" y="178"/>
                    <a:pt x="218" y="180"/>
                    <a:pt x="222" y="182"/>
                  </a:cubicBezTo>
                  <a:cubicBezTo>
                    <a:pt x="217" y="181"/>
                    <a:pt x="212" y="179"/>
                    <a:pt x="207" y="178"/>
                  </a:cubicBezTo>
                  <a:close/>
                  <a:moveTo>
                    <a:pt x="201" y="166"/>
                  </a:moveTo>
                  <a:cubicBezTo>
                    <a:pt x="201" y="166"/>
                    <a:pt x="201" y="167"/>
                    <a:pt x="201" y="168"/>
                  </a:cubicBezTo>
                  <a:cubicBezTo>
                    <a:pt x="201" y="168"/>
                    <a:pt x="201" y="168"/>
                    <a:pt x="201" y="168"/>
                  </a:cubicBezTo>
                  <a:cubicBezTo>
                    <a:pt x="200" y="167"/>
                    <a:pt x="200" y="166"/>
                    <a:pt x="200" y="166"/>
                  </a:cubicBezTo>
                  <a:cubicBezTo>
                    <a:pt x="200" y="166"/>
                    <a:pt x="201" y="166"/>
                    <a:pt x="201" y="166"/>
                  </a:cubicBezTo>
                  <a:close/>
                  <a:moveTo>
                    <a:pt x="190" y="169"/>
                  </a:moveTo>
                  <a:cubicBezTo>
                    <a:pt x="191" y="169"/>
                    <a:pt x="192" y="168"/>
                    <a:pt x="193" y="168"/>
                  </a:cubicBezTo>
                  <a:cubicBezTo>
                    <a:pt x="193" y="169"/>
                    <a:pt x="193" y="169"/>
                    <a:pt x="193" y="169"/>
                  </a:cubicBezTo>
                  <a:cubicBezTo>
                    <a:pt x="192" y="169"/>
                    <a:pt x="191" y="169"/>
                    <a:pt x="190" y="169"/>
                  </a:cubicBezTo>
                  <a:close/>
                  <a:moveTo>
                    <a:pt x="189" y="167"/>
                  </a:moveTo>
                  <a:cubicBezTo>
                    <a:pt x="188" y="167"/>
                    <a:pt x="186" y="168"/>
                    <a:pt x="185" y="168"/>
                  </a:cubicBezTo>
                  <a:cubicBezTo>
                    <a:pt x="183" y="167"/>
                    <a:pt x="181" y="167"/>
                    <a:pt x="179" y="166"/>
                  </a:cubicBezTo>
                  <a:cubicBezTo>
                    <a:pt x="182" y="166"/>
                    <a:pt x="186" y="166"/>
                    <a:pt x="189" y="167"/>
                  </a:cubicBezTo>
                  <a:close/>
                  <a:moveTo>
                    <a:pt x="209" y="159"/>
                  </a:moveTo>
                  <a:cubicBezTo>
                    <a:pt x="211" y="158"/>
                    <a:pt x="213" y="158"/>
                    <a:pt x="215" y="158"/>
                  </a:cubicBezTo>
                  <a:cubicBezTo>
                    <a:pt x="213" y="159"/>
                    <a:pt x="211" y="160"/>
                    <a:pt x="209" y="160"/>
                  </a:cubicBezTo>
                  <a:cubicBezTo>
                    <a:pt x="209" y="160"/>
                    <a:pt x="209" y="159"/>
                    <a:pt x="209" y="159"/>
                  </a:cubicBezTo>
                  <a:close/>
                  <a:moveTo>
                    <a:pt x="115" y="183"/>
                  </a:moveTo>
                  <a:cubicBezTo>
                    <a:pt x="111" y="183"/>
                    <a:pt x="106" y="182"/>
                    <a:pt x="102" y="182"/>
                  </a:cubicBezTo>
                  <a:cubicBezTo>
                    <a:pt x="100" y="181"/>
                    <a:pt x="98" y="181"/>
                    <a:pt x="96" y="181"/>
                  </a:cubicBezTo>
                  <a:cubicBezTo>
                    <a:pt x="99" y="180"/>
                    <a:pt x="102" y="180"/>
                    <a:pt x="106" y="179"/>
                  </a:cubicBezTo>
                  <a:cubicBezTo>
                    <a:pt x="124" y="175"/>
                    <a:pt x="141" y="170"/>
                    <a:pt x="158" y="168"/>
                  </a:cubicBezTo>
                  <a:cubicBezTo>
                    <a:pt x="159" y="168"/>
                    <a:pt x="160" y="168"/>
                    <a:pt x="160" y="168"/>
                  </a:cubicBezTo>
                  <a:cubicBezTo>
                    <a:pt x="167" y="168"/>
                    <a:pt x="173" y="169"/>
                    <a:pt x="179" y="170"/>
                  </a:cubicBezTo>
                  <a:cubicBezTo>
                    <a:pt x="178" y="170"/>
                    <a:pt x="177" y="170"/>
                    <a:pt x="176" y="171"/>
                  </a:cubicBezTo>
                  <a:cubicBezTo>
                    <a:pt x="172" y="170"/>
                    <a:pt x="168" y="170"/>
                    <a:pt x="164" y="170"/>
                  </a:cubicBezTo>
                  <a:cubicBezTo>
                    <a:pt x="162" y="169"/>
                    <a:pt x="162" y="171"/>
                    <a:pt x="162" y="172"/>
                  </a:cubicBezTo>
                  <a:cubicBezTo>
                    <a:pt x="144" y="174"/>
                    <a:pt x="128" y="176"/>
                    <a:pt x="129" y="178"/>
                  </a:cubicBezTo>
                  <a:cubicBezTo>
                    <a:pt x="129" y="179"/>
                    <a:pt x="131" y="179"/>
                    <a:pt x="135" y="180"/>
                  </a:cubicBezTo>
                  <a:cubicBezTo>
                    <a:pt x="128" y="181"/>
                    <a:pt x="122" y="182"/>
                    <a:pt x="115" y="183"/>
                  </a:cubicBezTo>
                  <a:close/>
                  <a:moveTo>
                    <a:pt x="96" y="184"/>
                  </a:moveTo>
                  <a:cubicBezTo>
                    <a:pt x="95" y="184"/>
                    <a:pt x="95" y="184"/>
                    <a:pt x="95" y="184"/>
                  </a:cubicBezTo>
                  <a:cubicBezTo>
                    <a:pt x="89" y="184"/>
                    <a:pt x="84" y="184"/>
                    <a:pt x="80" y="183"/>
                  </a:cubicBezTo>
                  <a:cubicBezTo>
                    <a:pt x="85" y="183"/>
                    <a:pt x="90" y="184"/>
                    <a:pt x="96" y="184"/>
                  </a:cubicBezTo>
                  <a:close/>
                  <a:moveTo>
                    <a:pt x="98" y="170"/>
                  </a:moveTo>
                  <a:cubicBezTo>
                    <a:pt x="103" y="169"/>
                    <a:pt x="109" y="169"/>
                    <a:pt x="115" y="168"/>
                  </a:cubicBezTo>
                  <a:cubicBezTo>
                    <a:pt x="109" y="169"/>
                    <a:pt x="103" y="170"/>
                    <a:pt x="98" y="170"/>
                  </a:cubicBezTo>
                  <a:close/>
                  <a:moveTo>
                    <a:pt x="193" y="160"/>
                  </a:moveTo>
                  <a:cubicBezTo>
                    <a:pt x="193" y="161"/>
                    <a:pt x="193" y="161"/>
                    <a:pt x="193" y="161"/>
                  </a:cubicBezTo>
                  <a:cubicBezTo>
                    <a:pt x="192" y="161"/>
                    <a:pt x="192" y="161"/>
                    <a:pt x="192" y="160"/>
                  </a:cubicBezTo>
                  <a:cubicBezTo>
                    <a:pt x="192" y="160"/>
                    <a:pt x="193" y="160"/>
                    <a:pt x="193" y="160"/>
                  </a:cubicBezTo>
                  <a:close/>
                  <a:moveTo>
                    <a:pt x="544" y="117"/>
                  </a:moveTo>
                  <a:cubicBezTo>
                    <a:pt x="552" y="124"/>
                    <a:pt x="559" y="130"/>
                    <a:pt x="567" y="137"/>
                  </a:cubicBezTo>
                  <a:cubicBezTo>
                    <a:pt x="566" y="136"/>
                    <a:pt x="566" y="136"/>
                    <a:pt x="565" y="135"/>
                  </a:cubicBezTo>
                  <a:cubicBezTo>
                    <a:pt x="563" y="134"/>
                    <a:pt x="562" y="133"/>
                    <a:pt x="561" y="132"/>
                  </a:cubicBezTo>
                  <a:cubicBezTo>
                    <a:pt x="559" y="134"/>
                    <a:pt x="559" y="134"/>
                    <a:pt x="559" y="134"/>
                  </a:cubicBezTo>
                  <a:cubicBezTo>
                    <a:pt x="559" y="134"/>
                    <a:pt x="559" y="134"/>
                    <a:pt x="559" y="134"/>
                  </a:cubicBezTo>
                  <a:cubicBezTo>
                    <a:pt x="559" y="135"/>
                    <a:pt x="559" y="135"/>
                    <a:pt x="559" y="135"/>
                  </a:cubicBezTo>
                  <a:cubicBezTo>
                    <a:pt x="566" y="144"/>
                    <a:pt x="579" y="152"/>
                    <a:pt x="593" y="158"/>
                  </a:cubicBezTo>
                  <a:cubicBezTo>
                    <a:pt x="596" y="161"/>
                    <a:pt x="600" y="163"/>
                    <a:pt x="603" y="165"/>
                  </a:cubicBezTo>
                  <a:cubicBezTo>
                    <a:pt x="584" y="165"/>
                    <a:pt x="561" y="168"/>
                    <a:pt x="538" y="177"/>
                  </a:cubicBezTo>
                  <a:cubicBezTo>
                    <a:pt x="479" y="198"/>
                    <a:pt x="459" y="227"/>
                    <a:pt x="463" y="270"/>
                  </a:cubicBezTo>
                  <a:cubicBezTo>
                    <a:pt x="462" y="273"/>
                    <a:pt x="461" y="276"/>
                    <a:pt x="461" y="279"/>
                  </a:cubicBezTo>
                  <a:cubicBezTo>
                    <a:pt x="462" y="279"/>
                    <a:pt x="462" y="279"/>
                    <a:pt x="462" y="279"/>
                  </a:cubicBezTo>
                  <a:cubicBezTo>
                    <a:pt x="461" y="283"/>
                    <a:pt x="461" y="287"/>
                    <a:pt x="461" y="290"/>
                  </a:cubicBezTo>
                  <a:cubicBezTo>
                    <a:pt x="450" y="282"/>
                    <a:pt x="438" y="275"/>
                    <a:pt x="427" y="269"/>
                  </a:cubicBezTo>
                  <a:cubicBezTo>
                    <a:pt x="422" y="264"/>
                    <a:pt x="417" y="260"/>
                    <a:pt x="412" y="257"/>
                  </a:cubicBezTo>
                  <a:cubicBezTo>
                    <a:pt x="405" y="252"/>
                    <a:pt x="398" y="249"/>
                    <a:pt x="391" y="249"/>
                  </a:cubicBezTo>
                  <a:cubicBezTo>
                    <a:pt x="390" y="249"/>
                    <a:pt x="390" y="249"/>
                    <a:pt x="390" y="249"/>
                  </a:cubicBezTo>
                  <a:cubicBezTo>
                    <a:pt x="388" y="249"/>
                    <a:pt x="388" y="249"/>
                    <a:pt x="388" y="249"/>
                  </a:cubicBezTo>
                  <a:cubicBezTo>
                    <a:pt x="389" y="251"/>
                    <a:pt x="389" y="251"/>
                    <a:pt x="389" y="251"/>
                  </a:cubicBezTo>
                  <a:cubicBezTo>
                    <a:pt x="391" y="258"/>
                    <a:pt x="395" y="265"/>
                    <a:pt x="400" y="272"/>
                  </a:cubicBezTo>
                  <a:cubicBezTo>
                    <a:pt x="399" y="271"/>
                    <a:pt x="398" y="271"/>
                    <a:pt x="397" y="270"/>
                  </a:cubicBezTo>
                  <a:cubicBezTo>
                    <a:pt x="361" y="239"/>
                    <a:pt x="329" y="204"/>
                    <a:pt x="298" y="168"/>
                  </a:cubicBezTo>
                  <a:cubicBezTo>
                    <a:pt x="296" y="170"/>
                    <a:pt x="296" y="170"/>
                    <a:pt x="296" y="170"/>
                  </a:cubicBezTo>
                  <a:cubicBezTo>
                    <a:pt x="325" y="204"/>
                    <a:pt x="355" y="237"/>
                    <a:pt x="389" y="267"/>
                  </a:cubicBezTo>
                  <a:cubicBezTo>
                    <a:pt x="337" y="243"/>
                    <a:pt x="273" y="216"/>
                    <a:pt x="273" y="216"/>
                  </a:cubicBezTo>
                  <a:cubicBezTo>
                    <a:pt x="279" y="220"/>
                    <a:pt x="361" y="263"/>
                    <a:pt x="412" y="287"/>
                  </a:cubicBezTo>
                  <a:cubicBezTo>
                    <a:pt x="416" y="292"/>
                    <a:pt x="421" y="297"/>
                    <a:pt x="426" y="302"/>
                  </a:cubicBezTo>
                  <a:cubicBezTo>
                    <a:pt x="430" y="306"/>
                    <a:pt x="435" y="309"/>
                    <a:pt x="439" y="313"/>
                  </a:cubicBezTo>
                  <a:cubicBezTo>
                    <a:pt x="422" y="313"/>
                    <a:pt x="405" y="314"/>
                    <a:pt x="389" y="315"/>
                  </a:cubicBezTo>
                  <a:cubicBezTo>
                    <a:pt x="388" y="315"/>
                    <a:pt x="388" y="315"/>
                    <a:pt x="388" y="315"/>
                  </a:cubicBezTo>
                  <a:cubicBezTo>
                    <a:pt x="388" y="315"/>
                    <a:pt x="388" y="315"/>
                    <a:pt x="388" y="315"/>
                  </a:cubicBezTo>
                  <a:cubicBezTo>
                    <a:pt x="375" y="316"/>
                    <a:pt x="362" y="317"/>
                    <a:pt x="348" y="319"/>
                  </a:cubicBezTo>
                  <a:cubicBezTo>
                    <a:pt x="289" y="318"/>
                    <a:pt x="224" y="318"/>
                    <a:pt x="201" y="321"/>
                  </a:cubicBezTo>
                  <a:cubicBezTo>
                    <a:pt x="201" y="321"/>
                    <a:pt x="201" y="321"/>
                    <a:pt x="201" y="321"/>
                  </a:cubicBezTo>
                  <a:cubicBezTo>
                    <a:pt x="202" y="319"/>
                    <a:pt x="201" y="318"/>
                    <a:pt x="199" y="318"/>
                  </a:cubicBezTo>
                  <a:cubicBezTo>
                    <a:pt x="195" y="319"/>
                    <a:pt x="194" y="321"/>
                    <a:pt x="193" y="323"/>
                  </a:cubicBezTo>
                  <a:cubicBezTo>
                    <a:pt x="193" y="323"/>
                    <a:pt x="192" y="323"/>
                    <a:pt x="192" y="323"/>
                  </a:cubicBezTo>
                  <a:cubicBezTo>
                    <a:pt x="192" y="323"/>
                    <a:pt x="192" y="323"/>
                    <a:pt x="193" y="323"/>
                  </a:cubicBezTo>
                  <a:cubicBezTo>
                    <a:pt x="192" y="324"/>
                    <a:pt x="191" y="325"/>
                    <a:pt x="191" y="326"/>
                  </a:cubicBezTo>
                  <a:cubicBezTo>
                    <a:pt x="189" y="328"/>
                    <a:pt x="192" y="330"/>
                    <a:pt x="193" y="328"/>
                  </a:cubicBezTo>
                  <a:cubicBezTo>
                    <a:pt x="194" y="327"/>
                    <a:pt x="194" y="326"/>
                    <a:pt x="195" y="325"/>
                  </a:cubicBezTo>
                  <a:cubicBezTo>
                    <a:pt x="194" y="327"/>
                    <a:pt x="193" y="330"/>
                    <a:pt x="193" y="332"/>
                  </a:cubicBezTo>
                  <a:cubicBezTo>
                    <a:pt x="151" y="293"/>
                    <a:pt x="98" y="255"/>
                    <a:pt x="52" y="219"/>
                  </a:cubicBezTo>
                  <a:cubicBezTo>
                    <a:pt x="53" y="218"/>
                    <a:pt x="53" y="217"/>
                    <a:pt x="52" y="216"/>
                  </a:cubicBezTo>
                  <a:cubicBezTo>
                    <a:pt x="45" y="211"/>
                    <a:pt x="38" y="206"/>
                    <a:pt x="31" y="201"/>
                  </a:cubicBezTo>
                  <a:cubicBezTo>
                    <a:pt x="32" y="200"/>
                    <a:pt x="33" y="199"/>
                    <a:pt x="31" y="198"/>
                  </a:cubicBezTo>
                  <a:cubicBezTo>
                    <a:pt x="30" y="198"/>
                    <a:pt x="28" y="197"/>
                    <a:pt x="26" y="196"/>
                  </a:cubicBezTo>
                  <a:cubicBezTo>
                    <a:pt x="22" y="193"/>
                    <a:pt x="18" y="189"/>
                    <a:pt x="14" y="186"/>
                  </a:cubicBezTo>
                  <a:cubicBezTo>
                    <a:pt x="14" y="185"/>
                    <a:pt x="14" y="185"/>
                    <a:pt x="13" y="185"/>
                  </a:cubicBezTo>
                  <a:cubicBezTo>
                    <a:pt x="13" y="184"/>
                    <a:pt x="13" y="184"/>
                    <a:pt x="14" y="183"/>
                  </a:cubicBezTo>
                  <a:cubicBezTo>
                    <a:pt x="16" y="184"/>
                    <a:pt x="17" y="185"/>
                    <a:pt x="18" y="186"/>
                  </a:cubicBezTo>
                  <a:cubicBezTo>
                    <a:pt x="18" y="188"/>
                    <a:pt x="19" y="189"/>
                    <a:pt x="21" y="189"/>
                  </a:cubicBezTo>
                  <a:cubicBezTo>
                    <a:pt x="21" y="189"/>
                    <a:pt x="21" y="189"/>
                    <a:pt x="22" y="189"/>
                  </a:cubicBezTo>
                  <a:cubicBezTo>
                    <a:pt x="25" y="192"/>
                    <a:pt x="29" y="194"/>
                    <a:pt x="32" y="197"/>
                  </a:cubicBezTo>
                  <a:cubicBezTo>
                    <a:pt x="43" y="205"/>
                    <a:pt x="53" y="214"/>
                    <a:pt x="65" y="222"/>
                  </a:cubicBezTo>
                  <a:cubicBezTo>
                    <a:pt x="68" y="224"/>
                    <a:pt x="71" y="220"/>
                    <a:pt x="68" y="218"/>
                  </a:cubicBezTo>
                  <a:cubicBezTo>
                    <a:pt x="56" y="209"/>
                    <a:pt x="44" y="199"/>
                    <a:pt x="32" y="190"/>
                  </a:cubicBezTo>
                  <a:cubicBezTo>
                    <a:pt x="31" y="189"/>
                    <a:pt x="30" y="189"/>
                    <a:pt x="29" y="188"/>
                  </a:cubicBezTo>
                  <a:cubicBezTo>
                    <a:pt x="41" y="187"/>
                    <a:pt x="52" y="186"/>
                    <a:pt x="64" y="186"/>
                  </a:cubicBezTo>
                  <a:cubicBezTo>
                    <a:pt x="66" y="186"/>
                    <a:pt x="66" y="183"/>
                    <a:pt x="64" y="183"/>
                  </a:cubicBezTo>
                  <a:cubicBezTo>
                    <a:pt x="63" y="183"/>
                    <a:pt x="62" y="183"/>
                    <a:pt x="60" y="183"/>
                  </a:cubicBezTo>
                  <a:cubicBezTo>
                    <a:pt x="62" y="182"/>
                    <a:pt x="64" y="182"/>
                    <a:pt x="66" y="182"/>
                  </a:cubicBezTo>
                  <a:cubicBezTo>
                    <a:pt x="67" y="182"/>
                    <a:pt x="68" y="182"/>
                    <a:pt x="69" y="182"/>
                  </a:cubicBezTo>
                  <a:cubicBezTo>
                    <a:pt x="75" y="185"/>
                    <a:pt x="84" y="187"/>
                    <a:pt x="95" y="187"/>
                  </a:cubicBezTo>
                  <a:cubicBezTo>
                    <a:pt x="99" y="187"/>
                    <a:pt x="103" y="186"/>
                    <a:pt x="108" y="186"/>
                  </a:cubicBezTo>
                  <a:cubicBezTo>
                    <a:pt x="114" y="188"/>
                    <a:pt x="119" y="190"/>
                    <a:pt x="122" y="193"/>
                  </a:cubicBezTo>
                  <a:cubicBezTo>
                    <a:pt x="124" y="191"/>
                    <a:pt x="124" y="191"/>
                    <a:pt x="124" y="191"/>
                  </a:cubicBezTo>
                  <a:cubicBezTo>
                    <a:pt x="121" y="189"/>
                    <a:pt x="118" y="187"/>
                    <a:pt x="114" y="185"/>
                  </a:cubicBezTo>
                  <a:cubicBezTo>
                    <a:pt x="114" y="185"/>
                    <a:pt x="115" y="185"/>
                    <a:pt x="115" y="185"/>
                  </a:cubicBezTo>
                  <a:cubicBezTo>
                    <a:pt x="124" y="186"/>
                    <a:pt x="133" y="186"/>
                    <a:pt x="142" y="186"/>
                  </a:cubicBezTo>
                  <a:cubicBezTo>
                    <a:pt x="162" y="186"/>
                    <a:pt x="182" y="184"/>
                    <a:pt x="198" y="179"/>
                  </a:cubicBezTo>
                  <a:cubicBezTo>
                    <a:pt x="199" y="180"/>
                    <a:pt x="199" y="180"/>
                    <a:pt x="199" y="180"/>
                  </a:cubicBezTo>
                  <a:cubicBezTo>
                    <a:pt x="201" y="182"/>
                    <a:pt x="204" y="184"/>
                    <a:pt x="207" y="185"/>
                  </a:cubicBezTo>
                  <a:cubicBezTo>
                    <a:pt x="206" y="185"/>
                    <a:pt x="206" y="185"/>
                    <a:pt x="205" y="185"/>
                  </a:cubicBezTo>
                  <a:cubicBezTo>
                    <a:pt x="204" y="187"/>
                    <a:pt x="204" y="187"/>
                    <a:pt x="204" y="187"/>
                  </a:cubicBezTo>
                  <a:cubicBezTo>
                    <a:pt x="209" y="190"/>
                    <a:pt x="213" y="193"/>
                    <a:pt x="218" y="195"/>
                  </a:cubicBezTo>
                  <a:cubicBezTo>
                    <a:pt x="203" y="196"/>
                    <a:pt x="173" y="204"/>
                    <a:pt x="173" y="204"/>
                  </a:cubicBezTo>
                  <a:cubicBezTo>
                    <a:pt x="173" y="204"/>
                    <a:pt x="208" y="203"/>
                    <a:pt x="215" y="201"/>
                  </a:cubicBezTo>
                  <a:cubicBezTo>
                    <a:pt x="222" y="200"/>
                    <a:pt x="219" y="207"/>
                    <a:pt x="219" y="207"/>
                  </a:cubicBezTo>
                  <a:cubicBezTo>
                    <a:pt x="219" y="207"/>
                    <a:pt x="227" y="204"/>
                    <a:pt x="228" y="200"/>
                  </a:cubicBezTo>
                  <a:cubicBezTo>
                    <a:pt x="243" y="206"/>
                    <a:pt x="258" y="211"/>
                    <a:pt x="273" y="214"/>
                  </a:cubicBezTo>
                  <a:cubicBezTo>
                    <a:pt x="276" y="214"/>
                    <a:pt x="276" y="214"/>
                    <a:pt x="276" y="214"/>
                  </a:cubicBezTo>
                  <a:cubicBezTo>
                    <a:pt x="274" y="212"/>
                    <a:pt x="274" y="212"/>
                    <a:pt x="274" y="212"/>
                  </a:cubicBezTo>
                  <a:cubicBezTo>
                    <a:pt x="267" y="203"/>
                    <a:pt x="254" y="193"/>
                    <a:pt x="240" y="184"/>
                  </a:cubicBezTo>
                  <a:cubicBezTo>
                    <a:pt x="230" y="179"/>
                    <a:pt x="221" y="174"/>
                    <a:pt x="212" y="171"/>
                  </a:cubicBezTo>
                  <a:cubicBezTo>
                    <a:pt x="213" y="170"/>
                    <a:pt x="214" y="169"/>
                    <a:pt x="214" y="169"/>
                  </a:cubicBezTo>
                  <a:cubicBezTo>
                    <a:pt x="214" y="169"/>
                    <a:pt x="212" y="169"/>
                    <a:pt x="208" y="169"/>
                  </a:cubicBezTo>
                  <a:cubicBezTo>
                    <a:pt x="209" y="167"/>
                    <a:pt x="209" y="165"/>
                    <a:pt x="209" y="163"/>
                  </a:cubicBezTo>
                  <a:cubicBezTo>
                    <a:pt x="215" y="161"/>
                    <a:pt x="220" y="159"/>
                    <a:pt x="223" y="157"/>
                  </a:cubicBezTo>
                  <a:cubicBezTo>
                    <a:pt x="223" y="155"/>
                    <a:pt x="223" y="155"/>
                    <a:pt x="223" y="155"/>
                  </a:cubicBezTo>
                  <a:cubicBezTo>
                    <a:pt x="218" y="155"/>
                    <a:pt x="213" y="156"/>
                    <a:pt x="208" y="156"/>
                  </a:cubicBezTo>
                  <a:cubicBezTo>
                    <a:pt x="208" y="150"/>
                    <a:pt x="207" y="144"/>
                    <a:pt x="206" y="138"/>
                  </a:cubicBezTo>
                  <a:cubicBezTo>
                    <a:pt x="206" y="137"/>
                    <a:pt x="205" y="137"/>
                    <a:pt x="205" y="137"/>
                  </a:cubicBezTo>
                  <a:cubicBezTo>
                    <a:pt x="204" y="132"/>
                    <a:pt x="204" y="126"/>
                    <a:pt x="204" y="121"/>
                  </a:cubicBezTo>
                  <a:cubicBezTo>
                    <a:pt x="208" y="139"/>
                    <a:pt x="213" y="152"/>
                    <a:pt x="213" y="152"/>
                  </a:cubicBezTo>
                  <a:cubicBezTo>
                    <a:pt x="211" y="146"/>
                    <a:pt x="210" y="141"/>
                    <a:pt x="209" y="135"/>
                  </a:cubicBezTo>
                  <a:cubicBezTo>
                    <a:pt x="211" y="135"/>
                    <a:pt x="212" y="134"/>
                    <a:pt x="212" y="132"/>
                  </a:cubicBezTo>
                  <a:cubicBezTo>
                    <a:pt x="210" y="127"/>
                    <a:pt x="209" y="121"/>
                    <a:pt x="207" y="115"/>
                  </a:cubicBezTo>
                  <a:cubicBezTo>
                    <a:pt x="204" y="44"/>
                    <a:pt x="253" y="29"/>
                    <a:pt x="270" y="21"/>
                  </a:cubicBezTo>
                  <a:cubicBezTo>
                    <a:pt x="289" y="11"/>
                    <a:pt x="314" y="13"/>
                    <a:pt x="337" y="20"/>
                  </a:cubicBezTo>
                  <a:cubicBezTo>
                    <a:pt x="352" y="24"/>
                    <a:pt x="468" y="80"/>
                    <a:pt x="544" y="117"/>
                  </a:cubicBezTo>
                  <a:close/>
                  <a:moveTo>
                    <a:pt x="442" y="344"/>
                  </a:moveTo>
                  <a:cubicBezTo>
                    <a:pt x="442" y="341"/>
                    <a:pt x="442" y="341"/>
                    <a:pt x="442" y="341"/>
                  </a:cubicBezTo>
                  <a:cubicBezTo>
                    <a:pt x="442" y="341"/>
                    <a:pt x="440" y="341"/>
                    <a:pt x="438" y="341"/>
                  </a:cubicBezTo>
                  <a:cubicBezTo>
                    <a:pt x="433" y="337"/>
                    <a:pt x="429" y="333"/>
                    <a:pt x="425" y="329"/>
                  </a:cubicBezTo>
                  <a:cubicBezTo>
                    <a:pt x="434" y="329"/>
                    <a:pt x="442" y="334"/>
                    <a:pt x="450" y="341"/>
                  </a:cubicBezTo>
                  <a:cubicBezTo>
                    <a:pt x="454" y="345"/>
                    <a:pt x="458" y="348"/>
                    <a:pt x="461" y="351"/>
                  </a:cubicBezTo>
                  <a:cubicBezTo>
                    <a:pt x="461" y="355"/>
                    <a:pt x="461" y="358"/>
                    <a:pt x="461" y="358"/>
                  </a:cubicBezTo>
                  <a:cubicBezTo>
                    <a:pt x="461" y="358"/>
                    <a:pt x="462" y="356"/>
                    <a:pt x="463" y="353"/>
                  </a:cubicBezTo>
                  <a:cubicBezTo>
                    <a:pt x="465" y="354"/>
                    <a:pt x="467" y="356"/>
                    <a:pt x="468" y="357"/>
                  </a:cubicBezTo>
                  <a:cubicBezTo>
                    <a:pt x="469" y="361"/>
                    <a:pt x="470" y="365"/>
                    <a:pt x="471" y="368"/>
                  </a:cubicBezTo>
                  <a:cubicBezTo>
                    <a:pt x="462" y="360"/>
                    <a:pt x="451" y="352"/>
                    <a:pt x="442" y="344"/>
                  </a:cubicBezTo>
                  <a:close/>
                  <a:moveTo>
                    <a:pt x="28" y="292"/>
                  </a:moveTo>
                  <a:cubicBezTo>
                    <a:pt x="31" y="293"/>
                    <a:pt x="33" y="294"/>
                    <a:pt x="36" y="295"/>
                  </a:cubicBezTo>
                  <a:cubicBezTo>
                    <a:pt x="53" y="311"/>
                    <a:pt x="72" y="325"/>
                    <a:pt x="92" y="335"/>
                  </a:cubicBezTo>
                  <a:cubicBezTo>
                    <a:pt x="96" y="338"/>
                    <a:pt x="100" y="342"/>
                    <a:pt x="104" y="345"/>
                  </a:cubicBezTo>
                  <a:cubicBezTo>
                    <a:pt x="84" y="333"/>
                    <a:pt x="65" y="321"/>
                    <a:pt x="47" y="307"/>
                  </a:cubicBezTo>
                  <a:cubicBezTo>
                    <a:pt x="47" y="307"/>
                    <a:pt x="47" y="307"/>
                    <a:pt x="47" y="307"/>
                  </a:cubicBezTo>
                  <a:cubicBezTo>
                    <a:pt x="47" y="307"/>
                    <a:pt x="47" y="307"/>
                    <a:pt x="47" y="307"/>
                  </a:cubicBezTo>
                  <a:cubicBezTo>
                    <a:pt x="40" y="302"/>
                    <a:pt x="34" y="297"/>
                    <a:pt x="28" y="292"/>
                  </a:cubicBezTo>
                  <a:close/>
                  <a:moveTo>
                    <a:pt x="435" y="400"/>
                  </a:moveTo>
                  <a:cubicBezTo>
                    <a:pt x="454" y="403"/>
                    <a:pt x="467" y="408"/>
                    <a:pt x="475" y="415"/>
                  </a:cubicBezTo>
                  <a:cubicBezTo>
                    <a:pt x="474" y="416"/>
                    <a:pt x="473" y="417"/>
                    <a:pt x="472" y="417"/>
                  </a:cubicBezTo>
                  <a:cubicBezTo>
                    <a:pt x="472" y="416"/>
                    <a:pt x="472" y="416"/>
                    <a:pt x="472" y="415"/>
                  </a:cubicBezTo>
                  <a:cubicBezTo>
                    <a:pt x="469" y="414"/>
                    <a:pt x="469" y="414"/>
                    <a:pt x="469" y="414"/>
                  </a:cubicBezTo>
                  <a:cubicBezTo>
                    <a:pt x="469" y="416"/>
                    <a:pt x="468" y="418"/>
                    <a:pt x="468" y="419"/>
                  </a:cubicBezTo>
                  <a:cubicBezTo>
                    <a:pt x="465" y="421"/>
                    <a:pt x="462" y="422"/>
                    <a:pt x="458" y="422"/>
                  </a:cubicBezTo>
                  <a:cubicBezTo>
                    <a:pt x="459" y="422"/>
                    <a:pt x="459" y="421"/>
                    <a:pt x="460" y="420"/>
                  </a:cubicBezTo>
                  <a:cubicBezTo>
                    <a:pt x="460" y="420"/>
                    <a:pt x="455" y="420"/>
                    <a:pt x="445" y="419"/>
                  </a:cubicBezTo>
                  <a:cubicBezTo>
                    <a:pt x="448" y="418"/>
                    <a:pt x="450" y="418"/>
                    <a:pt x="453" y="417"/>
                  </a:cubicBezTo>
                  <a:cubicBezTo>
                    <a:pt x="455" y="417"/>
                    <a:pt x="456" y="417"/>
                    <a:pt x="458" y="417"/>
                  </a:cubicBezTo>
                  <a:cubicBezTo>
                    <a:pt x="458" y="416"/>
                    <a:pt x="458" y="416"/>
                    <a:pt x="458" y="416"/>
                  </a:cubicBezTo>
                  <a:cubicBezTo>
                    <a:pt x="460" y="415"/>
                    <a:pt x="460" y="415"/>
                    <a:pt x="460" y="415"/>
                  </a:cubicBezTo>
                  <a:cubicBezTo>
                    <a:pt x="457" y="414"/>
                    <a:pt x="457" y="414"/>
                    <a:pt x="457" y="414"/>
                  </a:cubicBezTo>
                  <a:cubicBezTo>
                    <a:pt x="452" y="411"/>
                    <a:pt x="446" y="409"/>
                    <a:pt x="440" y="408"/>
                  </a:cubicBezTo>
                  <a:cubicBezTo>
                    <a:pt x="443" y="408"/>
                    <a:pt x="445" y="408"/>
                    <a:pt x="448" y="408"/>
                  </a:cubicBezTo>
                  <a:cubicBezTo>
                    <a:pt x="448" y="406"/>
                    <a:pt x="448" y="406"/>
                    <a:pt x="448" y="406"/>
                  </a:cubicBezTo>
                  <a:cubicBezTo>
                    <a:pt x="448" y="406"/>
                    <a:pt x="448" y="406"/>
                    <a:pt x="448" y="406"/>
                  </a:cubicBezTo>
                  <a:cubicBezTo>
                    <a:pt x="448" y="406"/>
                    <a:pt x="448" y="406"/>
                    <a:pt x="448" y="406"/>
                  </a:cubicBezTo>
                  <a:cubicBezTo>
                    <a:pt x="448" y="406"/>
                    <a:pt x="448" y="406"/>
                    <a:pt x="448" y="406"/>
                  </a:cubicBezTo>
                  <a:cubicBezTo>
                    <a:pt x="444" y="405"/>
                    <a:pt x="440" y="405"/>
                    <a:pt x="436" y="405"/>
                  </a:cubicBezTo>
                  <a:cubicBezTo>
                    <a:pt x="438" y="405"/>
                    <a:pt x="440" y="405"/>
                    <a:pt x="442" y="405"/>
                  </a:cubicBezTo>
                  <a:cubicBezTo>
                    <a:pt x="443" y="402"/>
                    <a:pt x="443" y="402"/>
                    <a:pt x="443" y="402"/>
                  </a:cubicBezTo>
                  <a:cubicBezTo>
                    <a:pt x="440" y="401"/>
                    <a:pt x="438" y="401"/>
                    <a:pt x="435" y="400"/>
                  </a:cubicBezTo>
                  <a:close/>
                  <a:moveTo>
                    <a:pt x="453" y="434"/>
                  </a:moveTo>
                  <a:cubicBezTo>
                    <a:pt x="455" y="436"/>
                    <a:pt x="458" y="437"/>
                    <a:pt x="460" y="439"/>
                  </a:cubicBezTo>
                  <a:cubicBezTo>
                    <a:pt x="459" y="440"/>
                    <a:pt x="459" y="441"/>
                    <a:pt x="459" y="441"/>
                  </a:cubicBezTo>
                  <a:cubicBezTo>
                    <a:pt x="457" y="442"/>
                    <a:pt x="454" y="442"/>
                    <a:pt x="452" y="442"/>
                  </a:cubicBezTo>
                  <a:cubicBezTo>
                    <a:pt x="452" y="439"/>
                    <a:pt x="452" y="437"/>
                    <a:pt x="453" y="434"/>
                  </a:cubicBezTo>
                  <a:close/>
                  <a:moveTo>
                    <a:pt x="228" y="482"/>
                  </a:moveTo>
                  <a:cubicBezTo>
                    <a:pt x="234" y="483"/>
                    <a:pt x="239" y="484"/>
                    <a:pt x="245" y="485"/>
                  </a:cubicBezTo>
                  <a:cubicBezTo>
                    <a:pt x="246" y="485"/>
                    <a:pt x="248" y="486"/>
                    <a:pt x="249" y="487"/>
                  </a:cubicBezTo>
                  <a:cubicBezTo>
                    <a:pt x="249" y="487"/>
                    <a:pt x="249" y="487"/>
                    <a:pt x="249" y="488"/>
                  </a:cubicBezTo>
                  <a:cubicBezTo>
                    <a:pt x="239" y="486"/>
                    <a:pt x="229" y="485"/>
                    <a:pt x="219" y="482"/>
                  </a:cubicBezTo>
                  <a:cubicBezTo>
                    <a:pt x="221" y="482"/>
                    <a:pt x="224" y="482"/>
                    <a:pt x="227" y="482"/>
                  </a:cubicBezTo>
                  <a:cubicBezTo>
                    <a:pt x="227" y="482"/>
                    <a:pt x="228" y="482"/>
                    <a:pt x="228" y="482"/>
                  </a:cubicBezTo>
                  <a:close/>
                  <a:moveTo>
                    <a:pt x="272" y="474"/>
                  </a:moveTo>
                  <a:cubicBezTo>
                    <a:pt x="273" y="474"/>
                    <a:pt x="275" y="474"/>
                    <a:pt x="276" y="474"/>
                  </a:cubicBezTo>
                  <a:cubicBezTo>
                    <a:pt x="279" y="474"/>
                    <a:pt x="282" y="474"/>
                    <a:pt x="285" y="474"/>
                  </a:cubicBezTo>
                  <a:cubicBezTo>
                    <a:pt x="288" y="476"/>
                    <a:pt x="290" y="478"/>
                    <a:pt x="293" y="480"/>
                  </a:cubicBezTo>
                  <a:cubicBezTo>
                    <a:pt x="295" y="481"/>
                    <a:pt x="296" y="482"/>
                    <a:pt x="298" y="483"/>
                  </a:cubicBezTo>
                  <a:cubicBezTo>
                    <a:pt x="296" y="483"/>
                    <a:pt x="294" y="483"/>
                    <a:pt x="292" y="482"/>
                  </a:cubicBezTo>
                  <a:cubicBezTo>
                    <a:pt x="287" y="480"/>
                    <a:pt x="281" y="478"/>
                    <a:pt x="274" y="476"/>
                  </a:cubicBezTo>
                  <a:cubicBezTo>
                    <a:pt x="273" y="475"/>
                    <a:pt x="272" y="475"/>
                    <a:pt x="272" y="474"/>
                  </a:cubicBezTo>
                  <a:close/>
                  <a:moveTo>
                    <a:pt x="292" y="490"/>
                  </a:moveTo>
                  <a:cubicBezTo>
                    <a:pt x="291" y="489"/>
                    <a:pt x="290" y="489"/>
                    <a:pt x="290" y="488"/>
                  </a:cubicBezTo>
                  <a:cubicBezTo>
                    <a:pt x="291" y="489"/>
                    <a:pt x="293" y="489"/>
                    <a:pt x="295" y="490"/>
                  </a:cubicBezTo>
                  <a:cubicBezTo>
                    <a:pt x="294" y="490"/>
                    <a:pt x="294" y="490"/>
                    <a:pt x="294" y="490"/>
                  </a:cubicBezTo>
                  <a:cubicBezTo>
                    <a:pt x="293" y="490"/>
                    <a:pt x="292" y="490"/>
                    <a:pt x="292" y="490"/>
                  </a:cubicBezTo>
                  <a:close/>
                  <a:moveTo>
                    <a:pt x="292" y="485"/>
                  </a:moveTo>
                  <a:cubicBezTo>
                    <a:pt x="294" y="486"/>
                    <a:pt x="296" y="487"/>
                    <a:pt x="298" y="488"/>
                  </a:cubicBezTo>
                  <a:cubicBezTo>
                    <a:pt x="293" y="487"/>
                    <a:pt x="288" y="485"/>
                    <a:pt x="284" y="483"/>
                  </a:cubicBezTo>
                  <a:cubicBezTo>
                    <a:pt x="284" y="483"/>
                    <a:pt x="283" y="483"/>
                    <a:pt x="283" y="483"/>
                  </a:cubicBezTo>
                  <a:cubicBezTo>
                    <a:pt x="286" y="484"/>
                    <a:pt x="289" y="484"/>
                    <a:pt x="292" y="485"/>
                  </a:cubicBezTo>
                  <a:close/>
                  <a:moveTo>
                    <a:pt x="299" y="486"/>
                  </a:moveTo>
                  <a:cubicBezTo>
                    <a:pt x="300" y="486"/>
                    <a:pt x="301" y="486"/>
                    <a:pt x="302" y="486"/>
                  </a:cubicBezTo>
                  <a:cubicBezTo>
                    <a:pt x="305" y="488"/>
                    <a:pt x="307" y="490"/>
                    <a:pt x="310" y="492"/>
                  </a:cubicBezTo>
                  <a:cubicBezTo>
                    <a:pt x="308" y="491"/>
                    <a:pt x="306" y="491"/>
                    <a:pt x="305" y="490"/>
                  </a:cubicBezTo>
                  <a:cubicBezTo>
                    <a:pt x="305" y="490"/>
                    <a:pt x="305" y="490"/>
                    <a:pt x="305" y="490"/>
                  </a:cubicBezTo>
                  <a:cubicBezTo>
                    <a:pt x="303" y="489"/>
                    <a:pt x="301" y="487"/>
                    <a:pt x="299" y="486"/>
                  </a:cubicBezTo>
                  <a:close/>
                  <a:moveTo>
                    <a:pt x="284" y="487"/>
                  </a:moveTo>
                  <a:cubicBezTo>
                    <a:pt x="282" y="486"/>
                    <a:pt x="279" y="485"/>
                    <a:pt x="277" y="484"/>
                  </a:cubicBezTo>
                  <a:cubicBezTo>
                    <a:pt x="279" y="484"/>
                    <a:pt x="280" y="485"/>
                    <a:pt x="282" y="486"/>
                  </a:cubicBezTo>
                  <a:cubicBezTo>
                    <a:pt x="283" y="486"/>
                    <a:pt x="284" y="487"/>
                    <a:pt x="284" y="487"/>
                  </a:cubicBezTo>
                  <a:close/>
                  <a:moveTo>
                    <a:pt x="270" y="478"/>
                  </a:moveTo>
                  <a:cubicBezTo>
                    <a:pt x="271" y="478"/>
                    <a:pt x="272" y="478"/>
                    <a:pt x="273" y="479"/>
                  </a:cubicBezTo>
                  <a:cubicBezTo>
                    <a:pt x="273" y="479"/>
                    <a:pt x="273" y="479"/>
                    <a:pt x="273" y="479"/>
                  </a:cubicBezTo>
                  <a:cubicBezTo>
                    <a:pt x="273" y="479"/>
                    <a:pt x="272" y="478"/>
                    <a:pt x="271" y="478"/>
                  </a:cubicBezTo>
                  <a:cubicBezTo>
                    <a:pt x="270" y="478"/>
                    <a:pt x="270" y="478"/>
                    <a:pt x="270" y="478"/>
                  </a:cubicBezTo>
                  <a:close/>
                  <a:moveTo>
                    <a:pt x="291" y="476"/>
                  </a:moveTo>
                  <a:cubicBezTo>
                    <a:pt x="293" y="476"/>
                    <a:pt x="295" y="476"/>
                    <a:pt x="296" y="477"/>
                  </a:cubicBezTo>
                  <a:cubicBezTo>
                    <a:pt x="301" y="479"/>
                    <a:pt x="306" y="482"/>
                    <a:pt x="310" y="485"/>
                  </a:cubicBezTo>
                  <a:cubicBezTo>
                    <a:pt x="308" y="484"/>
                    <a:pt x="306" y="484"/>
                    <a:pt x="303" y="484"/>
                  </a:cubicBezTo>
                  <a:cubicBezTo>
                    <a:pt x="300" y="482"/>
                    <a:pt x="297" y="480"/>
                    <a:pt x="295" y="478"/>
                  </a:cubicBezTo>
                  <a:cubicBezTo>
                    <a:pt x="294" y="477"/>
                    <a:pt x="292" y="476"/>
                    <a:pt x="291" y="476"/>
                  </a:cubicBezTo>
                  <a:close/>
                  <a:moveTo>
                    <a:pt x="426" y="509"/>
                  </a:moveTo>
                  <a:cubicBezTo>
                    <a:pt x="426" y="509"/>
                    <a:pt x="425" y="509"/>
                    <a:pt x="425" y="508"/>
                  </a:cubicBezTo>
                  <a:cubicBezTo>
                    <a:pt x="431" y="510"/>
                    <a:pt x="438" y="511"/>
                    <a:pt x="444" y="511"/>
                  </a:cubicBezTo>
                  <a:cubicBezTo>
                    <a:pt x="445" y="512"/>
                    <a:pt x="446" y="513"/>
                    <a:pt x="447" y="514"/>
                  </a:cubicBezTo>
                  <a:cubicBezTo>
                    <a:pt x="440" y="513"/>
                    <a:pt x="433" y="511"/>
                    <a:pt x="426" y="509"/>
                  </a:cubicBezTo>
                  <a:close/>
                  <a:moveTo>
                    <a:pt x="427" y="461"/>
                  </a:moveTo>
                  <a:cubicBezTo>
                    <a:pt x="426" y="461"/>
                    <a:pt x="426" y="461"/>
                    <a:pt x="426" y="461"/>
                  </a:cubicBezTo>
                  <a:cubicBezTo>
                    <a:pt x="427" y="461"/>
                    <a:pt x="427" y="461"/>
                    <a:pt x="428" y="462"/>
                  </a:cubicBezTo>
                  <a:cubicBezTo>
                    <a:pt x="428" y="461"/>
                    <a:pt x="427" y="461"/>
                    <a:pt x="427" y="461"/>
                  </a:cubicBezTo>
                  <a:close/>
                  <a:moveTo>
                    <a:pt x="440" y="467"/>
                  </a:moveTo>
                  <a:cubicBezTo>
                    <a:pt x="439" y="469"/>
                    <a:pt x="439" y="469"/>
                    <a:pt x="439" y="469"/>
                  </a:cubicBezTo>
                  <a:cubicBezTo>
                    <a:pt x="439" y="469"/>
                    <a:pt x="438" y="469"/>
                    <a:pt x="437" y="468"/>
                  </a:cubicBezTo>
                  <a:cubicBezTo>
                    <a:pt x="435" y="467"/>
                    <a:pt x="433" y="466"/>
                    <a:pt x="431" y="464"/>
                  </a:cubicBezTo>
                  <a:cubicBezTo>
                    <a:pt x="432" y="464"/>
                    <a:pt x="432" y="464"/>
                    <a:pt x="433" y="464"/>
                  </a:cubicBezTo>
                  <a:cubicBezTo>
                    <a:pt x="433" y="462"/>
                    <a:pt x="433" y="462"/>
                    <a:pt x="433" y="462"/>
                  </a:cubicBezTo>
                  <a:cubicBezTo>
                    <a:pt x="434" y="463"/>
                    <a:pt x="435" y="463"/>
                    <a:pt x="436" y="463"/>
                  </a:cubicBezTo>
                  <a:cubicBezTo>
                    <a:pt x="437" y="464"/>
                    <a:pt x="438" y="466"/>
                    <a:pt x="440" y="467"/>
                  </a:cubicBezTo>
                  <a:close/>
                  <a:moveTo>
                    <a:pt x="317" y="485"/>
                  </a:moveTo>
                  <a:cubicBezTo>
                    <a:pt x="316" y="484"/>
                    <a:pt x="315" y="484"/>
                    <a:pt x="313" y="483"/>
                  </a:cubicBezTo>
                  <a:cubicBezTo>
                    <a:pt x="312" y="482"/>
                    <a:pt x="311" y="481"/>
                    <a:pt x="310" y="480"/>
                  </a:cubicBezTo>
                  <a:cubicBezTo>
                    <a:pt x="315" y="482"/>
                    <a:pt x="320" y="484"/>
                    <a:pt x="324" y="485"/>
                  </a:cubicBezTo>
                  <a:cubicBezTo>
                    <a:pt x="323" y="485"/>
                    <a:pt x="322" y="485"/>
                    <a:pt x="321" y="485"/>
                  </a:cubicBezTo>
                  <a:cubicBezTo>
                    <a:pt x="319" y="485"/>
                    <a:pt x="318" y="485"/>
                    <a:pt x="317" y="485"/>
                  </a:cubicBezTo>
                  <a:close/>
                  <a:moveTo>
                    <a:pt x="420" y="508"/>
                  </a:moveTo>
                  <a:cubicBezTo>
                    <a:pt x="420" y="508"/>
                    <a:pt x="420" y="508"/>
                    <a:pt x="420" y="507"/>
                  </a:cubicBezTo>
                  <a:cubicBezTo>
                    <a:pt x="420" y="508"/>
                    <a:pt x="420" y="508"/>
                    <a:pt x="420" y="508"/>
                  </a:cubicBezTo>
                  <a:cubicBezTo>
                    <a:pt x="420" y="508"/>
                    <a:pt x="420" y="508"/>
                    <a:pt x="420" y="508"/>
                  </a:cubicBezTo>
                  <a:close/>
                  <a:moveTo>
                    <a:pt x="435" y="469"/>
                  </a:moveTo>
                  <a:cubicBezTo>
                    <a:pt x="435" y="470"/>
                    <a:pt x="435" y="470"/>
                    <a:pt x="435" y="470"/>
                  </a:cubicBezTo>
                  <a:cubicBezTo>
                    <a:pt x="435" y="470"/>
                    <a:pt x="435" y="470"/>
                    <a:pt x="435" y="470"/>
                  </a:cubicBezTo>
                  <a:cubicBezTo>
                    <a:pt x="434" y="470"/>
                    <a:pt x="434" y="470"/>
                    <a:pt x="434" y="470"/>
                  </a:cubicBezTo>
                  <a:cubicBezTo>
                    <a:pt x="434" y="469"/>
                    <a:pt x="434" y="469"/>
                    <a:pt x="435" y="469"/>
                  </a:cubicBezTo>
                  <a:close/>
                  <a:moveTo>
                    <a:pt x="393" y="500"/>
                  </a:moveTo>
                  <a:cubicBezTo>
                    <a:pt x="389" y="498"/>
                    <a:pt x="384" y="496"/>
                    <a:pt x="380" y="495"/>
                  </a:cubicBezTo>
                  <a:cubicBezTo>
                    <a:pt x="383" y="494"/>
                    <a:pt x="385" y="494"/>
                    <a:pt x="388" y="494"/>
                  </a:cubicBezTo>
                  <a:cubicBezTo>
                    <a:pt x="391" y="496"/>
                    <a:pt x="393" y="498"/>
                    <a:pt x="396" y="500"/>
                  </a:cubicBezTo>
                  <a:cubicBezTo>
                    <a:pt x="395" y="500"/>
                    <a:pt x="394" y="500"/>
                    <a:pt x="393" y="500"/>
                  </a:cubicBezTo>
                  <a:close/>
                  <a:moveTo>
                    <a:pt x="389" y="492"/>
                  </a:moveTo>
                  <a:cubicBezTo>
                    <a:pt x="388" y="490"/>
                    <a:pt x="386" y="489"/>
                    <a:pt x="385" y="488"/>
                  </a:cubicBezTo>
                  <a:cubicBezTo>
                    <a:pt x="390" y="489"/>
                    <a:pt x="395" y="489"/>
                    <a:pt x="400" y="489"/>
                  </a:cubicBezTo>
                  <a:cubicBezTo>
                    <a:pt x="401" y="490"/>
                    <a:pt x="402" y="491"/>
                    <a:pt x="403" y="492"/>
                  </a:cubicBezTo>
                  <a:cubicBezTo>
                    <a:pt x="398" y="492"/>
                    <a:pt x="394" y="492"/>
                    <a:pt x="389" y="492"/>
                  </a:cubicBezTo>
                  <a:cubicBezTo>
                    <a:pt x="389" y="492"/>
                    <a:pt x="389" y="492"/>
                    <a:pt x="389" y="492"/>
                  </a:cubicBezTo>
                  <a:close/>
                  <a:moveTo>
                    <a:pt x="361" y="485"/>
                  </a:moveTo>
                  <a:cubicBezTo>
                    <a:pt x="361" y="485"/>
                    <a:pt x="362" y="485"/>
                    <a:pt x="362" y="485"/>
                  </a:cubicBezTo>
                  <a:cubicBezTo>
                    <a:pt x="366" y="488"/>
                    <a:pt x="370" y="491"/>
                    <a:pt x="374" y="494"/>
                  </a:cubicBezTo>
                  <a:cubicBezTo>
                    <a:pt x="373" y="494"/>
                    <a:pt x="373" y="494"/>
                    <a:pt x="373" y="494"/>
                  </a:cubicBezTo>
                  <a:cubicBezTo>
                    <a:pt x="369" y="491"/>
                    <a:pt x="365" y="488"/>
                    <a:pt x="361" y="485"/>
                  </a:cubicBezTo>
                  <a:close/>
                  <a:moveTo>
                    <a:pt x="378" y="473"/>
                  </a:moveTo>
                  <a:cubicBezTo>
                    <a:pt x="378" y="473"/>
                    <a:pt x="377" y="472"/>
                    <a:pt x="376" y="472"/>
                  </a:cubicBezTo>
                  <a:cubicBezTo>
                    <a:pt x="376" y="473"/>
                    <a:pt x="376" y="473"/>
                    <a:pt x="376" y="473"/>
                  </a:cubicBezTo>
                  <a:cubicBezTo>
                    <a:pt x="372" y="472"/>
                    <a:pt x="368" y="472"/>
                    <a:pt x="364" y="471"/>
                  </a:cubicBezTo>
                  <a:cubicBezTo>
                    <a:pt x="373" y="471"/>
                    <a:pt x="382" y="472"/>
                    <a:pt x="391" y="473"/>
                  </a:cubicBezTo>
                  <a:cubicBezTo>
                    <a:pt x="388" y="473"/>
                    <a:pt x="386" y="473"/>
                    <a:pt x="383" y="473"/>
                  </a:cubicBezTo>
                  <a:cubicBezTo>
                    <a:pt x="381" y="473"/>
                    <a:pt x="380" y="473"/>
                    <a:pt x="378" y="473"/>
                  </a:cubicBezTo>
                  <a:close/>
                  <a:moveTo>
                    <a:pt x="352" y="472"/>
                  </a:moveTo>
                  <a:cubicBezTo>
                    <a:pt x="353" y="472"/>
                    <a:pt x="354" y="472"/>
                    <a:pt x="356" y="472"/>
                  </a:cubicBezTo>
                  <a:cubicBezTo>
                    <a:pt x="355" y="471"/>
                    <a:pt x="355" y="471"/>
                    <a:pt x="355" y="471"/>
                  </a:cubicBezTo>
                  <a:cubicBezTo>
                    <a:pt x="356" y="471"/>
                    <a:pt x="357" y="471"/>
                    <a:pt x="357" y="471"/>
                  </a:cubicBezTo>
                  <a:cubicBezTo>
                    <a:pt x="357" y="472"/>
                    <a:pt x="357" y="472"/>
                    <a:pt x="357" y="472"/>
                  </a:cubicBezTo>
                  <a:cubicBezTo>
                    <a:pt x="357" y="472"/>
                    <a:pt x="357" y="472"/>
                    <a:pt x="357" y="473"/>
                  </a:cubicBezTo>
                  <a:cubicBezTo>
                    <a:pt x="355" y="472"/>
                    <a:pt x="353" y="472"/>
                    <a:pt x="352" y="472"/>
                  </a:cubicBezTo>
                  <a:close/>
                  <a:moveTo>
                    <a:pt x="377" y="477"/>
                  </a:moveTo>
                  <a:cubicBezTo>
                    <a:pt x="375" y="477"/>
                    <a:pt x="373" y="477"/>
                    <a:pt x="371" y="477"/>
                  </a:cubicBezTo>
                  <a:cubicBezTo>
                    <a:pt x="370" y="477"/>
                    <a:pt x="370" y="477"/>
                    <a:pt x="369" y="477"/>
                  </a:cubicBezTo>
                  <a:cubicBezTo>
                    <a:pt x="369" y="477"/>
                    <a:pt x="369" y="476"/>
                    <a:pt x="368" y="476"/>
                  </a:cubicBezTo>
                  <a:cubicBezTo>
                    <a:pt x="371" y="476"/>
                    <a:pt x="374" y="477"/>
                    <a:pt x="377" y="477"/>
                  </a:cubicBezTo>
                  <a:close/>
                  <a:moveTo>
                    <a:pt x="371" y="481"/>
                  </a:moveTo>
                  <a:cubicBezTo>
                    <a:pt x="367" y="481"/>
                    <a:pt x="362" y="480"/>
                    <a:pt x="358" y="479"/>
                  </a:cubicBezTo>
                  <a:cubicBezTo>
                    <a:pt x="356" y="477"/>
                    <a:pt x="354" y="476"/>
                    <a:pt x="351" y="475"/>
                  </a:cubicBezTo>
                  <a:cubicBezTo>
                    <a:pt x="355" y="475"/>
                    <a:pt x="359" y="475"/>
                    <a:pt x="363" y="475"/>
                  </a:cubicBezTo>
                  <a:cubicBezTo>
                    <a:pt x="363" y="476"/>
                    <a:pt x="364" y="476"/>
                    <a:pt x="365" y="477"/>
                  </a:cubicBezTo>
                  <a:cubicBezTo>
                    <a:pt x="365" y="477"/>
                    <a:pt x="365" y="477"/>
                    <a:pt x="365" y="477"/>
                  </a:cubicBezTo>
                  <a:cubicBezTo>
                    <a:pt x="364" y="477"/>
                    <a:pt x="364" y="477"/>
                    <a:pt x="363" y="477"/>
                  </a:cubicBezTo>
                  <a:cubicBezTo>
                    <a:pt x="363" y="480"/>
                    <a:pt x="363" y="480"/>
                    <a:pt x="363" y="480"/>
                  </a:cubicBezTo>
                  <a:cubicBezTo>
                    <a:pt x="365" y="479"/>
                    <a:pt x="367" y="479"/>
                    <a:pt x="369" y="479"/>
                  </a:cubicBezTo>
                  <a:cubicBezTo>
                    <a:pt x="370" y="480"/>
                    <a:pt x="370" y="481"/>
                    <a:pt x="371" y="481"/>
                  </a:cubicBezTo>
                  <a:close/>
                  <a:moveTo>
                    <a:pt x="342" y="470"/>
                  </a:moveTo>
                  <a:cubicBezTo>
                    <a:pt x="344" y="470"/>
                    <a:pt x="346" y="470"/>
                    <a:pt x="348" y="470"/>
                  </a:cubicBezTo>
                  <a:cubicBezTo>
                    <a:pt x="346" y="470"/>
                    <a:pt x="345" y="470"/>
                    <a:pt x="343" y="470"/>
                  </a:cubicBezTo>
                  <a:cubicBezTo>
                    <a:pt x="343" y="470"/>
                    <a:pt x="342" y="470"/>
                    <a:pt x="342" y="470"/>
                  </a:cubicBezTo>
                  <a:close/>
                  <a:moveTo>
                    <a:pt x="402" y="471"/>
                  </a:moveTo>
                  <a:cubicBezTo>
                    <a:pt x="397" y="471"/>
                    <a:pt x="393" y="470"/>
                    <a:pt x="388" y="470"/>
                  </a:cubicBezTo>
                  <a:cubicBezTo>
                    <a:pt x="394" y="470"/>
                    <a:pt x="399" y="470"/>
                    <a:pt x="405" y="470"/>
                  </a:cubicBezTo>
                  <a:cubicBezTo>
                    <a:pt x="404" y="470"/>
                    <a:pt x="403" y="471"/>
                    <a:pt x="402" y="471"/>
                  </a:cubicBezTo>
                  <a:close/>
                  <a:moveTo>
                    <a:pt x="359" y="468"/>
                  </a:moveTo>
                  <a:cubicBezTo>
                    <a:pt x="360" y="468"/>
                    <a:pt x="361" y="468"/>
                    <a:pt x="362" y="467"/>
                  </a:cubicBezTo>
                  <a:cubicBezTo>
                    <a:pt x="366" y="468"/>
                    <a:pt x="371" y="469"/>
                    <a:pt x="375" y="469"/>
                  </a:cubicBezTo>
                  <a:cubicBezTo>
                    <a:pt x="370" y="469"/>
                    <a:pt x="365" y="468"/>
                    <a:pt x="359" y="468"/>
                  </a:cubicBezTo>
                  <a:close/>
                  <a:moveTo>
                    <a:pt x="387" y="480"/>
                  </a:moveTo>
                  <a:cubicBezTo>
                    <a:pt x="389" y="482"/>
                    <a:pt x="392" y="483"/>
                    <a:pt x="394" y="485"/>
                  </a:cubicBezTo>
                  <a:cubicBezTo>
                    <a:pt x="388" y="484"/>
                    <a:pt x="383" y="483"/>
                    <a:pt x="377" y="482"/>
                  </a:cubicBezTo>
                  <a:cubicBezTo>
                    <a:pt x="376" y="481"/>
                    <a:pt x="374" y="480"/>
                    <a:pt x="373" y="479"/>
                  </a:cubicBezTo>
                  <a:cubicBezTo>
                    <a:pt x="378" y="479"/>
                    <a:pt x="382" y="480"/>
                    <a:pt x="387" y="480"/>
                  </a:cubicBezTo>
                  <a:close/>
                  <a:moveTo>
                    <a:pt x="375" y="485"/>
                  </a:moveTo>
                  <a:cubicBezTo>
                    <a:pt x="371" y="484"/>
                    <a:pt x="367" y="483"/>
                    <a:pt x="363" y="483"/>
                  </a:cubicBezTo>
                  <a:cubicBezTo>
                    <a:pt x="363" y="483"/>
                    <a:pt x="363" y="483"/>
                    <a:pt x="363" y="482"/>
                  </a:cubicBezTo>
                  <a:cubicBezTo>
                    <a:pt x="367" y="483"/>
                    <a:pt x="371" y="484"/>
                    <a:pt x="375" y="485"/>
                  </a:cubicBezTo>
                  <a:close/>
                  <a:moveTo>
                    <a:pt x="349" y="477"/>
                  </a:moveTo>
                  <a:cubicBezTo>
                    <a:pt x="348" y="476"/>
                    <a:pt x="347" y="476"/>
                    <a:pt x="346" y="475"/>
                  </a:cubicBezTo>
                  <a:cubicBezTo>
                    <a:pt x="346" y="475"/>
                    <a:pt x="346" y="475"/>
                    <a:pt x="346" y="475"/>
                  </a:cubicBezTo>
                  <a:cubicBezTo>
                    <a:pt x="348" y="476"/>
                    <a:pt x="349" y="477"/>
                    <a:pt x="351" y="477"/>
                  </a:cubicBezTo>
                  <a:cubicBezTo>
                    <a:pt x="350" y="477"/>
                    <a:pt x="350" y="477"/>
                    <a:pt x="349" y="477"/>
                  </a:cubicBezTo>
                  <a:close/>
                  <a:moveTo>
                    <a:pt x="342" y="475"/>
                  </a:moveTo>
                  <a:cubicBezTo>
                    <a:pt x="341" y="475"/>
                    <a:pt x="340" y="475"/>
                    <a:pt x="340" y="475"/>
                  </a:cubicBezTo>
                  <a:cubicBezTo>
                    <a:pt x="340" y="475"/>
                    <a:pt x="340" y="475"/>
                    <a:pt x="341" y="475"/>
                  </a:cubicBezTo>
                  <a:cubicBezTo>
                    <a:pt x="341" y="475"/>
                    <a:pt x="341" y="475"/>
                    <a:pt x="342" y="475"/>
                  </a:cubicBezTo>
                  <a:close/>
                  <a:moveTo>
                    <a:pt x="411" y="471"/>
                  </a:moveTo>
                  <a:cubicBezTo>
                    <a:pt x="412" y="471"/>
                    <a:pt x="413" y="472"/>
                    <a:pt x="415" y="472"/>
                  </a:cubicBezTo>
                  <a:cubicBezTo>
                    <a:pt x="413" y="472"/>
                    <a:pt x="411" y="472"/>
                    <a:pt x="409" y="472"/>
                  </a:cubicBezTo>
                  <a:cubicBezTo>
                    <a:pt x="409" y="471"/>
                    <a:pt x="410" y="471"/>
                    <a:pt x="411" y="471"/>
                  </a:cubicBezTo>
                  <a:close/>
                  <a:moveTo>
                    <a:pt x="425" y="476"/>
                  </a:moveTo>
                  <a:cubicBezTo>
                    <a:pt x="421" y="477"/>
                    <a:pt x="416" y="477"/>
                    <a:pt x="411" y="477"/>
                  </a:cubicBezTo>
                  <a:cubicBezTo>
                    <a:pt x="403" y="477"/>
                    <a:pt x="395" y="476"/>
                    <a:pt x="386" y="475"/>
                  </a:cubicBezTo>
                  <a:cubicBezTo>
                    <a:pt x="392" y="475"/>
                    <a:pt x="397" y="475"/>
                    <a:pt x="402" y="473"/>
                  </a:cubicBezTo>
                  <a:cubicBezTo>
                    <a:pt x="410" y="474"/>
                    <a:pt x="418" y="475"/>
                    <a:pt x="425" y="476"/>
                  </a:cubicBezTo>
                  <a:close/>
                  <a:moveTo>
                    <a:pt x="402" y="483"/>
                  </a:moveTo>
                  <a:cubicBezTo>
                    <a:pt x="406" y="484"/>
                    <a:pt x="409" y="486"/>
                    <a:pt x="413" y="487"/>
                  </a:cubicBezTo>
                  <a:cubicBezTo>
                    <a:pt x="408" y="487"/>
                    <a:pt x="404" y="486"/>
                    <a:pt x="399" y="486"/>
                  </a:cubicBezTo>
                  <a:cubicBezTo>
                    <a:pt x="397" y="484"/>
                    <a:pt x="395" y="482"/>
                    <a:pt x="393" y="481"/>
                  </a:cubicBezTo>
                  <a:cubicBezTo>
                    <a:pt x="396" y="481"/>
                    <a:pt x="399" y="482"/>
                    <a:pt x="402" y="483"/>
                  </a:cubicBezTo>
                  <a:close/>
                  <a:moveTo>
                    <a:pt x="380" y="488"/>
                  </a:moveTo>
                  <a:cubicBezTo>
                    <a:pt x="382" y="489"/>
                    <a:pt x="383" y="490"/>
                    <a:pt x="385" y="492"/>
                  </a:cubicBezTo>
                  <a:cubicBezTo>
                    <a:pt x="382" y="492"/>
                    <a:pt x="379" y="492"/>
                    <a:pt x="377" y="493"/>
                  </a:cubicBezTo>
                  <a:cubicBezTo>
                    <a:pt x="374" y="491"/>
                    <a:pt x="371" y="488"/>
                    <a:pt x="368" y="486"/>
                  </a:cubicBezTo>
                  <a:cubicBezTo>
                    <a:pt x="372" y="487"/>
                    <a:pt x="376" y="487"/>
                    <a:pt x="380" y="488"/>
                  </a:cubicBezTo>
                  <a:close/>
                  <a:moveTo>
                    <a:pt x="331" y="473"/>
                  </a:moveTo>
                  <a:cubicBezTo>
                    <a:pt x="332" y="473"/>
                    <a:pt x="333" y="473"/>
                    <a:pt x="335" y="473"/>
                  </a:cubicBezTo>
                  <a:cubicBezTo>
                    <a:pt x="335" y="473"/>
                    <a:pt x="334" y="473"/>
                    <a:pt x="334" y="473"/>
                  </a:cubicBezTo>
                  <a:cubicBezTo>
                    <a:pt x="332" y="473"/>
                    <a:pt x="332" y="473"/>
                    <a:pt x="332" y="473"/>
                  </a:cubicBezTo>
                  <a:cubicBezTo>
                    <a:pt x="332" y="473"/>
                    <a:pt x="331" y="473"/>
                    <a:pt x="331" y="473"/>
                  </a:cubicBezTo>
                  <a:close/>
                  <a:moveTo>
                    <a:pt x="422" y="470"/>
                  </a:moveTo>
                  <a:cubicBezTo>
                    <a:pt x="426" y="471"/>
                    <a:pt x="430" y="472"/>
                    <a:pt x="434" y="474"/>
                  </a:cubicBezTo>
                  <a:cubicBezTo>
                    <a:pt x="433" y="474"/>
                    <a:pt x="433" y="474"/>
                    <a:pt x="432" y="474"/>
                  </a:cubicBezTo>
                  <a:cubicBezTo>
                    <a:pt x="431" y="474"/>
                    <a:pt x="429" y="474"/>
                    <a:pt x="428" y="474"/>
                  </a:cubicBezTo>
                  <a:cubicBezTo>
                    <a:pt x="424" y="472"/>
                    <a:pt x="421" y="471"/>
                    <a:pt x="417" y="470"/>
                  </a:cubicBezTo>
                  <a:cubicBezTo>
                    <a:pt x="419" y="470"/>
                    <a:pt x="420" y="470"/>
                    <a:pt x="422" y="470"/>
                  </a:cubicBezTo>
                  <a:close/>
                  <a:moveTo>
                    <a:pt x="441" y="478"/>
                  </a:moveTo>
                  <a:cubicBezTo>
                    <a:pt x="441" y="478"/>
                    <a:pt x="440" y="478"/>
                    <a:pt x="440" y="478"/>
                  </a:cubicBezTo>
                  <a:cubicBezTo>
                    <a:pt x="440" y="478"/>
                    <a:pt x="440" y="478"/>
                    <a:pt x="441" y="478"/>
                  </a:cubicBezTo>
                  <a:cubicBezTo>
                    <a:pt x="441" y="478"/>
                    <a:pt x="441" y="478"/>
                    <a:pt x="441" y="478"/>
                  </a:cubicBezTo>
                  <a:close/>
                  <a:moveTo>
                    <a:pt x="432" y="478"/>
                  </a:moveTo>
                  <a:cubicBezTo>
                    <a:pt x="432" y="479"/>
                    <a:pt x="432" y="479"/>
                    <a:pt x="432" y="479"/>
                  </a:cubicBezTo>
                  <a:cubicBezTo>
                    <a:pt x="433" y="480"/>
                    <a:pt x="437" y="482"/>
                    <a:pt x="442" y="485"/>
                  </a:cubicBezTo>
                  <a:cubicBezTo>
                    <a:pt x="447" y="489"/>
                    <a:pt x="452" y="493"/>
                    <a:pt x="458" y="497"/>
                  </a:cubicBezTo>
                  <a:cubicBezTo>
                    <a:pt x="461" y="499"/>
                    <a:pt x="464" y="502"/>
                    <a:pt x="467" y="504"/>
                  </a:cubicBezTo>
                  <a:cubicBezTo>
                    <a:pt x="463" y="503"/>
                    <a:pt x="459" y="502"/>
                    <a:pt x="454" y="501"/>
                  </a:cubicBezTo>
                  <a:cubicBezTo>
                    <a:pt x="451" y="499"/>
                    <a:pt x="448" y="496"/>
                    <a:pt x="445" y="494"/>
                  </a:cubicBezTo>
                  <a:cubicBezTo>
                    <a:pt x="436" y="488"/>
                    <a:pt x="426" y="482"/>
                    <a:pt x="420" y="480"/>
                  </a:cubicBezTo>
                  <a:cubicBezTo>
                    <a:pt x="419" y="482"/>
                    <a:pt x="419" y="482"/>
                    <a:pt x="419" y="482"/>
                  </a:cubicBezTo>
                  <a:cubicBezTo>
                    <a:pt x="425" y="485"/>
                    <a:pt x="435" y="490"/>
                    <a:pt x="444" y="496"/>
                  </a:cubicBezTo>
                  <a:cubicBezTo>
                    <a:pt x="445" y="497"/>
                    <a:pt x="447" y="498"/>
                    <a:pt x="449" y="500"/>
                  </a:cubicBezTo>
                  <a:cubicBezTo>
                    <a:pt x="442" y="498"/>
                    <a:pt x="436" y="497"/>
                    <a:pt x="430" y="495"/>
                  </a:cubicBezTo>
                  <a:cubicBezTo>
                    <a:pt x="430" y="495"/>
                    <a:pt x="430" y="495"/>
                    <a:pt x="430" y="495"/>
                  </a:cubicBezTo>
                  <a:cubicBezTo>
                    <a:pt x="429" y="494"/>
                    <a:pt x="428" y="494"/>
                    <a:pt x="427" y="493"/>
                  </a:cubicBezTo>
                  <a:cubicBezTo>
                    <a:pt x="428" y="493"/>
                    <a:pt x="429" y="493"/>
                    <a:pt x="430" y="493"/>
                  </a:cubicBezTo>
                  <a:cubicBezTo>
                    <a:pt x="433" y="492"/>
                    <a:pt x="433" y="492"/>
                    <a:pt x="433" y="492"/>
                  </a:cubicBezTo>
                  <a:cubicBezTo>
                    <a:pt x="431" y="490"/>
                    <a:pt x="431" y="490"/>
                    <a:pt x="431" y="490"/>
                  </a:cubicBezTo>
                  <a:cubicBezTo>
                    <a:pt x="422" y="486"/>
                    <a:pt x="412" y="482"/>
                    <a:pt x="403" y="480"/>
                  </a:cubicBezTo>
                  <a:cubicBezTo>
                    <a:pt x="402" y="480"/>
                    <a:pt x="401" y="480"/>
                    <a:pt x="400" y="479"/>
                  </a:cubicBezTo>
                  <a:cubicBezTo>
                    <a:pt x="404" y="479"/>
                    <a:pt x="407" y="480"/>
                    <a:pt x="411" y="480"/>
                  </a:cubicBezTo>
                  <a:cubicBezTo>
                    <a:pt x="418" y="480"/>
                    <a:pt x="425" y="479"/>
                    <a:pt x="431" y="477"/>
                  </a:cubicBezTo>
                  <a:cubicBezTo>
                    <a:pt x="431" y="477"/>
                    <a:pt x="432" y="478"/>
                    <a:pt x="432" y="478"/>
                  </a:cubicBezTo>
                  <a:close/>
                  <a:moveTo>
                    <a:pt x="426" y="491"/>
                  </a:moveTo>
                  <a:cubicBezTo>
                    <a:pt x="426" y="491"/>
                    <a:pt x="425" y="491"/>
                    <a:pt x="425" y="491"/>
                  </a:cubicBezTo>
                  <a:cubicBezTo>
                    <a:pt x="423" y="490"/>
                    <a:pt x="420" y="489"/>
                    <a:pt x="418" y="487"/>
                  </a:cubicBezTo>
                  <a:cubicBezTo>
                    <a:pt x="421" y="489"/>
                    <a:pt x="424" y="490"/>
                    <a:pt x="426" y="491"/>
                  </a:cubicBezTo>
                  <a:close/>
                  <a:moveTo>
                    <a:pt x="466" y="506"/>
                  </a:moveTo>
                  <a:cubicBezTo>
                    <a:pt x="464" y="506"/>
                    <a:pt x="462" y="506"/>
                    <a:pt x="460" y="506"/>
                  </a:cubicBezTo>
                  <a:cubicBezTo>
                    <a:pt x="460" y="506"/>
                    <a:pt x="459" y="505"/>
                    <a:pt x="459" y="505"/>
                  </a:cubicBezTo>
                  <a:cubicBezTo>
                    <a:pt x="461" y="505"/>
                    <a:pt x="464" y="506"/>
                    <a:pt x="466" y="506"/>
                  </a:cubicBezTo>
                  <a:close/>
                  <a:moveTo>
                    <a:pt x="456" y="510"/>
                  </a:moveTo>
                  <a:cubicBezTo>
                    <a:pt x="453" y="509"/>
                    <a:pt x="449" y="509"/>
                    <a:pt x="446" y="508"/>
                  </a:cubicBezTo>
                  <a:cubicBezTo>
                    <a:pt x="448" y="508"/>
                    <a:pt x="450" y="508"/>
                    <a:pt x="451" y="508"/>
                  </a:cubicBezTo>
                  <a:cubicBezTo>
                    <a:pt x="453" y="509"/>
                    <a:pt x="454" y="509"/>
                    <a:pt x="456" y="510"/>
                  </a:cubicBezTo>
                  <a:close/>
                  <a:moveTo>
                    <a:pt x="459" y="508"/>
                  </a:moveTo>
                  <a:cubicBezTo>
                    <a:pt x="459" y="508"/>
                    <a:pt x="459" y="508"/>
                    <a:pt x="459" y="508"/>
                  </a:cubicBezTo>
                  <a:cubicBezTo>
                    <a:pt x="459" y="509"/>
                    <a:pt x="459" y="509"/>
                    <a:pt x="459" y="509"/>
                  </a:cubicBezTo>
                  <a:cubicBezTo>
                    <a:pt x="459" y="509"/>
                    <a:pt x="459" y="508"/>
                    <a:pt x="459" y="508"/>
                  </a:cubicBezTo>
                  <a:close/>
                  <a:moveTo>
                    <a:pt x="441" y="504"/>
                  </a:moveTo>
                  <a:cubicBezTo>
                    <a:pt x="442" y="505"/>
                    <a:pt x="443" y="505"/>
                    <a:pt x="444" y="505"/>
                  </a:cubicBezTo>
                  <a:cubicBezTo>
                    <a:pt x="443" y="505"/>
                    <a:pt x="442" y="505"/>
                    <a:pt x="442" y="505"/>
                  </a:cubicBezTo>
                  <a:cubicBezTo>
                    <a:pt x="441" y="505"/>
                    <a:pt x="441" y="504"/>
                    <a:pt x="441" y="504"/>
                  </a:cubicBezTo>
                  <a:close/>
                  <a:moveTo>
                    <a:pt x="436" y="500"/>
                  </a:moveTo>
                  <a:cubicBezTo>
                    <a:pt x="436" y="500"/>
                    <a:pt x="435" y="499"/>
                    <a:pt x="435" y="499"/>
                  </a:cubicBezTo>
                  <a:cubicBezTo>
                    <a:pt x="441" y="501"/>
                    <a:pt x="447" y="502"/>
                    <a:pt x="453" y="503"/>
                  </a:cubicBezTo>
                  <a:cubicBezTo>
                    <a:pt x="454" y="504"/>
                    <a:pt x="455" y="505"/>
                    <a:pt x="456" y="506"/>
                  </a:cubicBezTo>
                  <a:cubicBezTo>
                    <a:pt x="455" y="506"/>
                    <a:pt x="453" y="506"/>
                    <a:pt x="452" y="505"/>
                  </a:cubicBezTo>
                  <a:cubicBezTo>
                    <a:pt x="447" y="504"/>
                    <a:pt x="442" y="502"/>
                    <a:pt x="436" y="500"/>
                  </a:cubicBezTo>
                  <a:close/>
                  <a:moveTo>
                    <a:pt x="429" y="498"/>
                  </a:moveTo>
                  <a:cubicBezTo>
                    <a:pt x="422" y="496"/>
                    <a:pt x="415" y="494"/>
                    <a:pt x="408" y="493"/>
                  </a:cubicBezTo>
                  <a:cubicBezTo>
                    <a:pt x="407" y="492"/>
                    <a:pt x="405" y="491"/>
                    <a:pt x="404" y="490"/>
                  </a:cubicBezTo>
                  <a:cubicBezTo>
                    <a:pt x="408" y="490"/>
                    <a:pt x="412" y="490"/>
                    <a:pt x="416" y="490"/>
                  </a:cubicBezTo>
                  <a:cubicBezTo>
                    <a:pt x="416" y="489"/>
                    <a:pt x="416" y="489"/>
                    <a:pt x="416" y="489"/>
                  </a:cubicBezTo>
                  <a:cubicBezTo>
                    <a:pt x="418" y="490"/>
                    <a:pt x="420" y="491"/>
                    <a:pt x="421" y="492"/>
                  </a:cubicBezTo>
                  <a:cubicBezTo>
                    <a:pt x="421" y="492"/>
                    <a:pt x="420" y="492"/>
                    <a:pt x="419" y="493"/>
                  </a:cubicBezTo>
                  <a:cubicBezTo>
                    <a:pt x="419" y="495"/>
                    <a:pt x="419" y="495"/>
                    <a:pt x="419" y="495"/>
                  </a:cubicBezTo>
                  <a:cubicBezTo>
                    <a:pt x="422" y="496"/>
                    <a:pt x="426" y="497"/>
                    <a:pt x="429" y="498"/>
                  </a:cubicBezTo>
                  <a:cubicBezTo>
                    <a:pt x="429" y="498"/>
                    <a:pt x="429" y="498"/>
                    <a:pt x="429" y="498"/>
                  </a:cubicBezTo>
                  <a:close/>
                  <a:moveTo>
                    <a:pt x="377" y="497"/>
                  </a:moveTo>
                  <a:cubicBezTo>
                    <a:pt x="377" y="496"/>
                    <a:pt x="376" y="496"/>
                    <a:pt x="375" y="496"/>
                  </a:cubicBezTo>
                  <a:cubicBezTo>
                    <a:pt x="375" y="496"/>
                    <a:pt x="374" y="495"/>
                    <a:pt x="374" y="495"/>
                  </a:cubicBezTo>
                  <a:cubicBezTo>
                    <a:pt x="375" y="496"/>
                    <a:pt x="375" y="496"/>
                    <a:pt x="375" y="496"/>
                  </a:cubicBezTo>
                  <a:cubicBezTo>
                    <a:pt x="376" y="496"/>
                    <a:pt x="376" y="496"/>
                    <a:pt x="377" y="496"/>
                  </a:cubicBezTo>
                  <a:cubicBezTo>
                    <a:pt x="377" y="496"/>
                    <a:pt x="377" y="496"/>
                    <a:pt x="377" y="497"/>
                  </a:cubicBezTo>
                  <a:close/>
                  <a:moveTo>
                    <a:pt x="370" y="495"/>
                  </a:moveTo>
                  <a:cubicBezTo>
                    <a:pt x="366" y="495"/>
                    <a:pt x="362" y="494"/>
                    <a:pt x="357" y="493"/>
                  </a:cubicBezTo>
                  <a:cubicBezTo>
                    <a:pt x="344" y="487"/>
                    <a:pt x="331" y="479"/>
                    <a:pt x="317" y="472"/>
                  </a:cubicBezTo>
                  <a:cubicBezTo>
                    <a:pt x="324" y="474"/>
                    <a:pt x="331" y="476"/>
                    <a:pt x="337" y="477"/>
                  </a:cubicBezTo>
                  <a:cubicBezTo>
                    <a:pt x="343" y="480"/>
                    <a:pt x="348" y="481"/>
                    <a:pt x="354" y="483"/>
                  </a:cubicBezTo>
                  <a:cubicBezTo>
                    <a:pt x="360" y="487"/>
                    <a:pt x="365" y="491"/>
                    <a:pt x="370" y="495"/>
                  </a:cubicBezTo>
                  <a:close/>
                  <a:moveTo>
                    <a:pt x="313" y="468"/>
                  </a:moveTo>
                  <a:cubicBezTo>
                    <a:pt x="319" y="469"/>
                    <a:pt x="325" y="469"/>
                    <a:pt x="331" y="469"/>
                  </a:cubicBezTo>
                  <a:cubicBezTo>
                    <a:pt x="331" y="470"/>
                    <a:pt x="332" y="470"/>
                    <a:pt x="332" y="470"/>
                  </a:cubicBezTo>
                  <a:cubicBezTo>
                    <a:pt x="327" y="470"/>
                    <a:pt x="322" y="470"/>
                    <a:pt x="317" y="470"/>
                  </a:cubicBezTo>
                  <a:cubicBezTo>
                    <a:pt x="316" y="469"/>
                    <a:pt x="315" y="469"/>
                    <a:pt x="313" y="468"/>
                  </a:cubicBezTo>
                  <a:close/>
                  <a:moveTo>
                    <a:pt x="272" y="464"/>
                  </a:moveTo>
                  <a:cubicBezTo>
                    <a:pt x="272" y="464"/>
                    <a:pt x="271" y="464"/>
                    <a:pt x="271" y="464"/>
                  </a:cubicBezTo>
                  <a:cubicBezTo>
                    <a:pt x="274" y="464"/>
                    <a:pt x="276" y="464"/>
                    <a:pt x="279" y="464"/>
                  </a:cubicBezTo>
                  <a:cubicBezTo>
                    <a:pt x="279" y="464"/>
                    <a:pt x="279" y="464"/>
                    <a:pt x="279" y="464"/>
                  </a:cubicBezTo>
                  <a:cubicBezTo>
                    <a:pt x="278" y="464"/>
                    <a:pt x="277" y="464"/>
                    <a:pt x="276" y="464"/>
                  </a:cubicBezTo>
                  <a:cubicBezTo>
                    <a:pt x="274" y="464"/>
                    <a:pt x="273" y="464"/>
                    <a:pt x="272" y="464"/>
                  </a:cubicBezTo>
                  <a:close/>
                  <a:moveTo>
                    <a:pt x="430" y="470"/>
                  </a:moveTo>
                  <a:cubicBezTo>
                    <a:pt x="430" y="470"/>
                    <a:pt x="430" y="470"/>
                    <a:pt x="430" y="470"/>
                  </a:cubicBezTo>
                  <a:cubicBezTo>
                    <a:pt x="430" y="470"/>
                    <a:pt x="430" y="470"/>
                    <a:pt x="430" y="470"/>
                  </a:cubicBezTo>
                  <a:cubicBezTo>
                    <a:pt x="430" y="470"/>
                    <a:pt x="430" y="470"/>
                    <a:pt x="430" y="470"/>
                  </a:cubicBezTo>
                  <a:close/>
                  <a:moveTo>
                    <a:pt x="469" y="498"/>
                  </a:moveTo>
                  <a:cubicBezTo>
                    <a:pt x="472" y="501"/>
                    <a:pt x="475" y="504"/>
                    <a:pt x="478" y="507"/>
                  </a:cubicBezTo>
                  <a:cubicBezTo>
                    <a:pt x="476" y="506"/>
                    <a:pt x="474" y="506"/>
                    <a:pt x="472" y="505"/>
                  </a:cubicBezTo>
                  <a:cubicBezTo>
                    <a:pt x="471" y="504"/>
                    <a:pt x="470" y="503"/>
                    <a:pt x="469" y="502"/>
                  </a:cubicBezTo>
                  <a:cubicBezTo>
                    <a:pt x="460" y="495"/>
                    <a:pt x="450" y="488"/>
                    <a:pt x="443" y="483"/>
                  </a:cubicBezTo>
                  <a:cubicBezTo>
                    <a:pt x="441" y="482"/>
                    <a:pt x="439" y="481"/>
                    <a:pt x="437" y="480"/>
                  </a:cubicBezTo>
                  <a:cubicBezTo>
                    <a:pt x="441" y="481"/>
                    <a:pt x="445" y="483"/>
                    <a:pt x="449" y="484"/>
                  </a:cubicBezTo>
                  <a:cubicBezTo>
                    <a:pt x="453" y="487"/>
                    <a:pt x="458" y="490"/>
                    <a:pt x="462" y="492"/>
                  </a:cubicBezTo>
                  <a:cubicBezTo>
                    <a:pt x="465" y="494"/>
                    <a:pt x="467" y="496"/>
                    <a:pt x="469" y="498"/>
                  </a:cubicBezTo>
                  <a:close/>
                  <a:moveTo>
                    <a:pt x="480" y="509"/>
                  </a:moveTo>
                  <a:cubicBezTo>
                    <a:pt x="482" y="512"/>
                    <a:pt x="485" y="515"/>
                    <a:pt x="488" y="518"/>
                  </a:cubicBezTo>
                  <a:cubicBezTo>
                    <a:pt x="486" y="517"/>
                    <a:pt x="485" y="517"/>
                    <a:pt x="484" y="517"/>
                  </a:cubicBezTo>
                  <a:cubicBezTo>
                    <a:pt x="482" y="514"/>
                    <a:pt x="480" y="512"/>
                    <a:pt x="477" y="510"/>
                  </a:cubicBezTo>
                  <a:cubicBezTo>
                    <a:pt x="478" y="510"/>
                    <a:pt x="479" y="510"/>
                    <a:pt x="479" y="510"/>
                  </a:cubicBezTo>
                  <a:lnTo>
                    <a:pt x="480" y="509"/>
                  </a:lnTo>
                  <a:close/>
                  <a:moveTo>
                    <a:pt x="479" y="515"/>
                  </a:moveTo>
                  <a:cubicBezTo>
                    <a:pt x="475" y="514"/>
                    <a:pt x="470" y="513"/>
                    <a:pt x="466" y="512"/>
                  </a:cubicBezTo>
                  <a:cubicBezTo>
                    <a:pt x="465" y="511"/>
                    <a:pt x="464" y="510"/>
                    <a:pt x="463" y="509"/>
                  </a:cubicBezTo>
                  <a:cubicBezTo>
                    <a:pt x="466" y="509"/>
                    <a:pt x="470" y="509"/>
                    <a:pt x="473" y="510"/>
                  </a:cubicBezTo>
                  <a:cubicBezTo>
                    <a:pt x="475" y="512"/>
                    <a:pt x="477" y="513"/>
                    <a:pt x="479" y="515"/>
                  </a:cubicBezTo>
                  <a:close/>
                  <a:moveTo>
                    <a:pt x="421" y="505"/>
                  </a:moveTo>
                  <a:cubicBezTo>
                    <a:pt x="418" y="502"/>
                    <a:pt x="415" y="499"/>
                    <a:pt x="412" y="496"/>
                  </a:cubicBezTo>
                  <a:cubicBezTo>
                    <a:pt x="419" y="498"/>
                    <a:pt x="427" y="500"/>
                    <a:pt x="435" y="502"/>
                  </a:cubicBezTo>
                  <a:cubicBezTo>
                    <a:pt x="436" y="503"/>
                    <a:pt x="437" y="504"/>
                    <a:pt x="438" y="505"/>
                  </a:cubicBezTo>
                  <a:cubicBezTo>
                    <a:pt x="437" y="505"/>
                    <a:pt x="436" y="505"/>
                    <a:pt x="434" y="505"/>
                  </a:cubicBezTo>
                  <a:cubicBezTo>
                    <a:pt x="434" y="507"/>
                    <a:pt x="434" y="507"/>
                    <a:pt x="434" y="507"/>
                  </a:cubicBezTo>
                  <a:cubicBezTo>
                    <a:pt x="430" y="507"/>
                    <a:pt x="425" y="506"/>
                    <a:pt x="421" y="505"/>
                  </a:cubicBezTo>
                  <a:close/>
                  <a:moveTo>
                    <a:pt x="416" y="504"/>
                  </a:moveTo>
                  <a:cubicBezTo>
                    <a:pt x="411" y="503"/>
                    <a:pt x="406" y="502"/>
                    <a:pt x="401" y="501"/>
                  </a:cubicBezTo>
                  <a:cubicBezTo>
                    <a:pt x="400" y="500"/>
                    <a:pt x="399" y="500"/>
                    <a:pt x="398" y="499"/>
                  </a:cubicBezTo>
                  <a:cubicBezTo>
                    <a:pt x="396" y="497"/>
                    <a:pt x="394" y="496"/>
                    <a:pt x="392" y="494"/>
                  </a:cubicBezTo>
                  <a:cubicBezTo>
                    <a:pt x="397" y="494"/>
                    <a:pt x="402" y="495"/>
                    <a:pt x="407" y="496"/>
                  </a:cubicBezTo>
                  <a:cubicBezTo>
                    <a:pt x="410" y="498"/>
                    <a:pt x="413" y="501"/>
                    <a:pt x="416" y="504"/>
                  </a:cubicBezTo>
                  <a:close/>
                  <a:moveTo>
                    <a:pt x="347" y="494"/>
                  </a:moveTo>
                  <a:cubicBezTo>
                    <a:pt x="343" y="490"/>
                    <a:pt x="338" y="487"/>
                    <a:pt x="334" y="484"/>
                  </a:cubicBezTo>
                  <a:cubicBezTo>
                    <a:pt x="339" y="487"/>
                    <a:pt x="345" y="490"/>
                    <a:pt x="350" y="493"/>
                  </a:cubicBezTo>
                  <a:cubicBezTo>
                    <a:pt x="349" y="492"/>
                    <a:pt x="348" y="492"/>
                    <a:pt x="347" y="492"/>
                  </a:cubicBezTo>
                  <a:lnTo>
                    <a:pt x="347" y="494"/>
                  </a:lnTo>
                  <a:close/>
                  <a:moveTo>
                    <a:pt x="302" y="468"/>
                  </a:moveTo>
                  <a:cubicBezTo>
                    <a:pt x="304" y="468"/>
                    <a:pt x="305" y="468"/>
                    <a:pt x="307" y="468"/>
                  </a:cubicBezTo>
                  <a:cubicBezTo>
                    <a:pt x="307" y="468"/>
                    <a:pt x="307" y="468"/>
                    <a:pt x="307" y="468"/>
                  </a:cubicBezTo>
                  <a:cubicBezTo>
                    <a:pt x="305" y="468"/>
                    <a:pt x="304" y="468"/>
                    <a:pt x="302" y="468"/>
                  </a:cubicBezTo>
                  <a:close/>
                  <a:moveTo>
                    <a:pt x="281" y="462"/>
                  </a:moveTo>
                  <a:cubicBezTo>
                    <a:pt x="295" y="462"/>
                    <a:pt x="310" y="462"/>
                    <a:pt x="324" y="462"/>
                  </a:cubicBezTo>
                  <a:cubicBezTo>
                    <a:pt x="330" y="462"/>
                    <a:pt x="334" y="463"/>
                    <a:pt x="338" y="463"/>
                  </a:cubicBezTo>
                  <a:cubicBezTo>
                    <a:pt x="330" y="463"/>
                    <a:pt x="322" y="464"/>
                    <a:pt x="314" y="464"/>
                  </a:cubicBezTo>
                  <a:cubicBezTo>
                    <a:pt x="303" y="463"/>
                    <a:pt x="292" y="462"/>
                    <a:pt x="281" y="462"/>
                  </a:cubicBezTo>
                  <a:close/>
                  <a:moveTo>
                    <a:pt x="422" y="465"/>
                  </a:moveTo>
                  <a:cubicBezTo>
                    <a:pt x="421" y="464"/>
                    <a:pt x="421" y="464"/>
                    <a:pt x="421" y="464"/>
                  </a:cubicBezTo>
                  <a:cubicBezTo>
                    <a:pt x="422" y="464"/>
                    <a:pt x="423" y="464"/>
                    <a:pt x="424" y="464"/>
                  </a:cubicBezTo>
                  <a:cubicBezTo>
                    <a:pt x="425" y="465"/>
                    <a:pt x="426" y="466"/>
                    <a:pt x="427" y="467"/>
                  </a:cubicBezTo>
                  <a:cubicBezTo>
                    <a:pt x="425" y="467"/>
                    <a:pt x="423" y="467"/>
                    <a:pt x="420" y="466"/>
                  </a:cubicBezTo>
                  <a:lnTo>
                    <a:pt x="422" y="465"/>
                  </a:lnTo>
                  <a:close/>
                  <a:moveTo>
                    <a:pt x="445" y="473"/>
                  </a:moveTo>
                  <a:cubicBezTo>
                    <a:pt x="446" y="474"/>
                    <a:pt x="448" y="475"/>
                    <a:pt x="449" y="477"/>
                  </a:cubicBezTo>
                  <a:cubicBezTo>
                    <a:pt x="449" y="477"/>
                    <a:pt x="449" y="477"/>
                    <a:pt x="449" y="477"/>
                  </a:cubicBezTo>
                  <a:cubicBezTo>
                    <a:pt x="446" y="474"/>
                    <a:pt x="442" y="472"/>
                    <a:pt x="439" y="469"/>
                  </a:cubicBezTo>
                  <a:cubicBezTo>
                    <a:pt x="439" y="469"/>
                    <a:pt x="439" y="469"/>
                    <a:pt x="439" y="469"/>
                  </a:cubicBezTo>
                  <a:cubicBezTo>
                    <a:pt x="441" y="470"/>
                    <a:pt x="443" y="471"/>
                    <a:pt x="445" y="473"/>
                  </a:cubicBezTo>
                  <a:close/>
                  <a:moveTo>
                    <a:pt x="491" y="521"/>
                  </a:moveTo>
                  <a:cubicBezTo>
                    <a:pt x="492" y="522"/>
                    <a:pt x="492" y="523"/>
                    <a:pt x="493" y="523"/>
                  </a:cubicBezTo>
                  <a:cubicBezTo>
                    <a:pt x="491" y="523"/>
                    <a:pt x="490" y="523"/>
                    <a:pt x="489" y="522"/>
                  </a:cubicBezTo>
                  <a:cubicBezTo>
                    <a:pt x="488" y="522"/>
                    <a:pt x="487" y="521"/>
                    <a:pt x="487" y="520"/>
                  </a:cubicBezTo>
                  <a:cubicBezTo>
                    <a:pt x="488" y="520"/>
                    <a:pt x="490" y="521"/>
                    <a:pt x="491" y="521"/>
                  </a:cubicBezTo>
                  <a:close/>
                  <a:moveTo>
                    <a:pt x="474" y="522"/>
                  </a:moveTo>
                  <a:cubicBezTo>
                    <a:pt x="476" y="523"/>
                    <a:pt x="478" y="523"/>
                    <a:pt x="480" y="523"/>
                  </a:cubicBezTo>
                  <a:cubicBezTo>
                    <a:pt x="479" y="523"/>
                    <a:pt x="479" y="523"/>
                    <a:pt x="478" y="523"/>
                  </a:cubicBezTo>
                  <a:cubicBezTo>
                    <a:pt x="477" y="523"/>
                    <a:pt x="476" y="523"/>
                    <a:pt x="474" y="522"/>
                  </a:cubicBezTo>
                  <a:close/>
                  <a:moveTo>
                    <a:pt x="451" y="515"/>
                  </a:moveTo>
                  <a:cubicBezTo>
                    <a:pt x="450" y="514"/>
                    <a:pt x="449" y="513"/>
                    <a:pt x="448" y="512"/>
                  </a:cubicBezTo>
                  <a:cubicBezTo>
                    <a:pt x="451" y="512"/>
                    <a:pt x="454" y="512"/>
                    <a:pt x="456" y="513"/>
                  </a:cubicBezTo>
                  <a:cubicBezTo>
                    <a:pt x="459" y="513"/>
                    <a:pt x="462" y="514"/>
                    <a:pt x="465" y="514"/>
                  </a:cubicBezTo>
                  <a:cubicBezTo>
                    <a:pt x="465" y="515"/>
                    <a:pt x="466" y="516"/>
                    <a:pt x="467" y="517"/>
                  </a:cubicBezTo>
                  <a:cubicBezTo>
                    <a:pt x="469" y="516"/>
                    <a:pt x="469" y="516"/>
                    <a:pt x="469" y="516"/>
                  </a:cubicBezTo>
                  <a:cubicBezTo>
                    <a:pt x="469" y="516"/>
                    <a:pt x="469" y="515"/>
                    <a:pt x="468" y="515"/>
                  </a:cubicBezTo>
                  <a:cubicBezTo>
                    <a:pt x="473" y="516"/>
                    <a:pt x="478" y="518"/>
                    <a:pt x="482" y="519"/>
                  </a:cubicBezTo>
                  <a:cubicBezTo>
                    <a:pt x="483" y="520"/>
                    <a:pt x="484" y="521"/>
                    <a:pt x="485" y="522"/>
                  </a:cubicBezTo>
                  <a:cubicBezTo>
                    <a:pt x="474" y="520"/>
                    <a:pt x="462" y="518"/>
                    <a:pt x="451" y="515"/>
                  </a:cubicBezTo>
                  <a:close/>
                  <a:moveTo>
                    <a:pt x="379" y="503"/>
                  </a:moveTo>
                  <a:cubicBezTo>
                    <a:pt x="375" y="502"/>
                    <a:pt x="371" y="500"/>
                    <a:pt x="367" y="498"/>
                  </a:cubicBezTo>
                  <a:cubicBezTo>
                    <a:pt x="370" y="498"/>
                    <a:pt x="372" y="499"/>
                    <a:pt x="375" y="499"/>
                  </a:cubicBezTo>
                  <a:cubicBezTo>
                    <a:pt x="376" y="501"/>
                    <a:pt x="378" y="502"/>
                    <a:pt x="379" y="503"/>
                  </a:cubicBezTo>
                  <a:close/>
                  <a:moveTo>
                    <a:pt x="346" y="497"/>
                  </a:moveTo>
                  <a:cubicBezTo>
                    <a:pt x="338" y="494"/>
                    <a:pt x="330" y="491"/>
                    <a:pt x="322" y="488"/>
                  </a:cubicBezTo>
                  <a:cubicBezTo>
                    <a:pt x="325" y="488"/>
                    <a:pt x="327" y="487"/>
                    <a:pt x="330" y="487"/>
                  </a:cubicBezTo>
                  <a:cubicBezTo>
                    <a:pt x="330" y="485"/>
                    <a:pt x="330" y="485"/>
                    <a:pt x="330" y="485"/>
                  </a:cubicBezTo>
                  <a:cubicBezTo>
                    <a:pt x="326" y="483"/>
                    <a:pt x="316" y="480"/>
                    <a:pt x="306" y="477"/>
                  </a:cubicBezTo>
                  <a:cubicBezTo>
                    <a:pt x="305" y="476"/>
                    <a:pt x="304" y="476"/>
                    <a:pt x="303" y="476"/>
                  </a:cubicBezTo>
                  <a:cubicBezTo>
                    <a:pt x="299" y="473"/>
                    <a:pt x="296" y="471"/>
                    <a:pt x="292" y="469"/>
                  </a:cubicBezTo>
                  <a:cubicBezTo>
                    <a:pt x="298" y="470"/>
                    <a:pt x="304" y="471"/>
                    <a:pt x="310" y="471"/>
                  </a:cubicBezTo>
                  <a:cubicBezTo>
                    <a:pt x="322" y="479"/>
                    <a:pt x="336" y="487"/>
                    <a:pt x="346" y="497"/>
                  </a:cubicBezTo>
                  <a:close/>
                  <a:moveTo>
                    <a:pt x="286" y="472"/>
                  </a:moveTo>
                  <a:cubicBezTo>
                    <a:pt x="283" y="470"/>
                    <a:pt x="281" y="469"/>
                    <a:pt x="278" y="467"/>
                  </a:cubicBezTo>
                  <a:cubicBezTo>
                    <a:pt x="279" y="468"/>
                    <a:pt x="280" y="468"/>
                    <a:pt x="281" y="468"/>
                  </a:cubicBezTo>
                  <a:cubicBezTo>
                    <a:pt x="284" y="469"/>
                    <a:pt x="287" y="471"/>
                    <a:pt x="289" y="473"/>
                  </a:cubicBezTo>
                  <a:cubicBezTo>
                    <a:pt x="288" y="472"/>
                    <a:pt x="287" y="472"/>
                    <a:pt x="286" y="472"/>
                  </a:cubicBezTo>
                  <a:close/>
                  <a:moveTo>
                    <a:pt x="432" y="459"/>
                  </a:moveTo>
                  <a:cubicBezTo>
                    <a:pt x="432" y="459"/>
                    <a:pt x="432" y="459"/>
                    <a:pt x="432" y="459"/>
                  </a:cubicBezTo>
                  <a:cubicBezTo>
                    <a:pt x="432" y="459"/>
                    <a:pt x="431" y="459"/>
                    <a:pt x="431" y="459"/>
                  </a:cubicBezTo>
                  <a:cubicBezTo>
                    <a:pt x="431" y="459"/>
                    <a:pt x="431" y="459"/>
                    <a:pt x="432" y="459"/>
                  </a:cubicBezTo>
                  <a:close/>
                  <a:moveTo>
                    <a:pt x="422" y="518"/>
                  </a:moveTo>
                  <a:cubicBezTo>
                    <a:pt x="416" y="517"/>
                    <a:pt x="410" y="515"/>
                    <a:pt x="404" y="514"/>
                  </a:cubicBezTo>
                  <a:cubicBezTo>
                    <a:pt x="405" y="513"/>
                    <a:pt x="405" y="513"/>
                    <a:pt x="405" y="513"/>
                  </a:cubicBezTo>
                  <a:cubicBezTo>
                    <a:pt x="402" y="512"/>
                    <a:pt x="400" y="510"/>
                    <a:pt x="398" y="509"/>
                  </a:cubicBezTo>
                  <a:cubicBezTo>
                    <a:pt x="402" y="509"/>
                    <a:pt x="405" y="509"/>
                    <a:pt x="408" y="510"/>
                  </a:cubicBezTo>
                  <a:cubicBezTo>
                    <a:pt x="411" y="512"/>
                    <a:pt x="414" y="514"/>
                    <a:pt x="416" y="515"/>
                  </a:cubicBezTo>
                  <a:cubicBezTo>
                    <a:pt x="417" y="513"/>
                    <a:pt x="417" y="513"/>
                    <a:pt x="417" y="513"/>
                  </a:cubicBezTo>
                  <a:cubicBezTo>
                    <a:pt x="416" y="512"/>
                    <a:pt x="415" y="511"/>
                    <a:pt x="413" y="510"/>
                  </a:cubicBezTo>
                  <a:cubicBezTo>
                    <a:pt x="415" y="510"/>
                    <a:pt x="418" y="510"/>
                    <a:pt x="420" y="510"/>
                  </a:cubicBezTo>
                  <a:cubicBezTo>
                    <a:pt x="422" y="511"/>
                    <a:pt x="423" y="511"/>
                    <a:pt x="425" y="512"/>
                  </a:cubicBezTo>
                  <a:cubicBezTo>
                    <a:pt x="426" y="513"/>
                    <a:pt x="427" y="514"/>
                    <a:pt x="429" y="515"/>
                  </a:cubicBezTo>
                  <a:cubicBezTo>
                    <a:pt x="430" y="513"/>
                    <a:pt x="430" y="513"/>
                    <a:pt x="430" y="513"/>
                  </a:cubicBezTo>
                  <a:cubicBezTo>
                    <a:pt x="437" y="515"/>
                    <a:pt x="443" y="516"/>
                    <a:pt x="450" y="518"/>
                  </a:cubicBezTo>
                  <a:cubicBezTo>
                    <a:pt x="450" y="518"/>
                    <a:pt x="451" y="519"/>
                    <a:pt x="452" y="520"/>
                  </a:cubicBezTo>
                  <a:cubicBezTo>
                    <a:pt x="442" y="519"/>
                    <a:pt x="432" y="518"/>
                    <a:pt x="422" y="517"/>
                  </a:cubicBezTo>
                  <a:lnTo>
                    <a:pt x="422" y="518"/>
                  </a:lnTo>
                  <a:close/>
                  <a:moveTo>
                    <a:pt x="454" y="523"/>
                  </a:moveTo>
                  <a:cubicBezTo>
                    <a:pt x="454" y="523"/>
                    <a:pt x="454" y="523"/>
                    <a:pt x="454" y="523"/>
                  </a:cubicBezTo>
                  <a:cubicBezTo>
                    <a:pt x="451" y="523"/>
                    <a:pt x="447" y="522"/>
                    <a:pt x="444" y="522"/>
                  </a:cubicBezTo>
                  <a:cubicBezTo>
                    <a:pt x="447" y="522"/>
                    <a:pt x="451" y="523"/>
                    <a:pt x="454" y="523"/>
                  </a:cubicBezTo>
                  <a:close/>
                  <a:moveTo>
                    <a:pt x="394" y="506"/>
                  </a:moveTo>
                  <a:cubicBezTo>
                    <a:pt x="392" y="505"/>
                    <a:pt x="390" y="503"/>
                    <a:pt x="388" y="502"/>
                  </a:cubicBezTo>
                  <a:cubicBezTo>
                    <a:pt x="391" y="502"/>
                    <a:pt x="394" y="503"/>
                    <a:pt x="397" y="504"/>
                  </a:cubicBezTo>
                  <a:cubicBezTo>
                    <a:pt x="399" y="504"/>
                    <a:pt x="401" y="505"/>
                    <a:pt x="403" y="505"/>
                  </a:cubicBezTo>
                  <a:cubicBezTo>
                    <a:pt x="403" y="506"/>
                    <a:pt x="403" y="506"/>
                    <a:pt x="403" y="506"/>
                  </a:cubicBezTo>
                  <a:cubicBezTo>
                    <a:pt x="404" y="506"/>
                    <a:pt x="404" y="507"/>
                    <a:pt x="404" y="507"/>
                  </a:cubicBezTo>
                  <a:cubicBezTo>
                    <a:pt x="401" y="507"/>
                    <a:pt x="397" y="506"/>
                    <a:pt x="394" y="506"/>
                  </a:cubicBezTo>
                  <a:close/>
                  <a:moveTo>
                    <a:pt x="389" y="505"/>
                  </a:moveTo>
                  <a:cubicBezTo>
                    <a:pt x="387" y="505"/>
                    <a:pt x="385" y="505"/>
                    <a:pt x="384" y="505"/>
                  </a:cubicBezTo>
                  <a:cubicBezTo>
                    <a:pt x="382" y="503"/>
                    <a:pt x="381" y="502"/>
                    <a:pt x="379" y="500"/>
                  </a:cubicBezTo>
                  <a:cubicBezTo>
                    <a:pt x="380" y="500"/>
                    <a:pt x="382" y="500"/>
                    <a:pt x="383" y="501"/>
                  </a:cubicBezTo>
                  <a:cubicBezTo>
                    <a:pt x="385" y="502"/>
                    <a:pt x="387" y="504"/>
                    <a:pt x="389" y="505"/>
                  </a:cubicBezTo>
                  <a:close/>
                  <a:moveTo>
                    <a:pt x="373" y="504"/>
                  </a:moveTo>
                  <a:cubicBezTo>
                    <a:pt x="358" y="502"/>
                    <a:pt x="342" y="499"/>
                    <a:pt x="327" y="496"/>
                  </a:cubicBezTo>
                  <a:cubicBezTo>
                    <a:pt x="325" y="494"/>
                    <a:pt x="323" y="492"/>
                    <a:pt x="321" y="490"/>
                  </a:cubicBezTo>
                  <a:cubicBezTo>
                    <a:pt x="331" y="494"/>
                    <a:pt x="340" y="498"/>
                    <a:pt x="350" y="500"/>
                  </a:cubicBezTo>
                  <a:cubicBezTo>
                    <a:pt x="354" y="501"/>
                    <a:pt x="354" y="501"/>
                    <a:pt x="354" y="501"/>
                  </a:cubicBezTo>
                  <a:cubicBezTo>
                    <a:pt x="351" y="498"/>
                    <a:pt x="351" y="498"/>
                    <a:pt x="351" y="498"/>
                  </a:cubicBezTo>
                  <a:cubicBezTo>
                    <a:pt x="350" y="497"/>
                    <a:pt x="349" y="496"/>
                    <a:pt x="348" y="495"/>
                  </a:cubicBezTo>
                  <a:cubicBezTo>
                    <a:pt x="352" y="496"/>
                    <a:pt x="355" y="496"/>
                    <a:pt x="358" y="497"/>
                  </a:cubicBezTo>
                  <a:cubicBezTo>
                    <a:pt x="363" y="499"/>
                    <a:pt x="368" y="501"/>
                    <a:pt x="373" y="504"/>
                  </a:cubicBezTo>
                  <a:close/>
                  <a:moveTo>
                    <a:pt x="322" y="495"/>
                  </a:moveTo>
                  <a:cubicBezTo>
                    <a:pt x="321" y="495"/>
                    <a:pt x="319" y="494"/>
                    <a:pt x="318" y="494"/>
                  </a:cubicBezTo>
                  <a:cubicBezTo>
                    <a:pt x="315" y="492"/>
                    <a:pt x="311" y="489"/>
                    <a:pt x="308" y="487"/>
                  </a:cubicBezTo>
                  <a:cubicBezTo>
                    <a:pt x="310" y="487"/>
                    <a:pt x="312" y="487"/>
                    <a:pt x="314" y="487"/>
                  </a:cubicBezTo>
                  <a:cubicBezTo>
                    <a:pt x="317" y="490"/>
                    <a:pt x="320" y="492"/>
                    <a:pt x="322" y="495"/>
                  </a:cubicBezTo>
                  <a:close/>
                  <a:moveTo>
                    <a:pt x="325" y="500"/>
                  </a:moveTo>
                  <a:cubicBezTo>
                    <a:pt x="304" y="497"/>
                    <a:pt x="282" y="494"/>
                    <a:pt x="263" y="492"/>
                  </a:cubicBezTo>
                  <a:cubicBezTo>
                    <a:pt x="266" y="492"/>
                    <a:pt x="269" y="492"/>
                    <a:pt x="272" y="492"/>
                  </a:cubicBezTo>
                  <a:cubicBezTo>
                    <a:pt x="272" y="492"/>
                    <a:pt x="272" y="492"/>
                    <a:pt x="273" y="492"/>
                  </a:cubicBezTo>
                  <a:cubicBezTo>
                    <a:pt x="277" y="493"/>
                    <a:pt x="277" y="493"/>
                    <a:pt x="277" y="493"/>
                  </a:cubicBezTo>
                  <a:cubicBezTo>
                    <a:pt x="276" y="492"/>
                    <a:pt x="276" y="492"/>
                    <a:pt x="276" y="492"/>
                  </a:cubicBezTo>
                  <a:cubicBezTo>
                    <a:pt x="280" y="492"/>
                    <a:pt x="285" y="492"/>
                    <a:pt x="289" y="492"/>
                  </a:cubicBezTo>
                  <a:cubicBezTo>
                    <a:pt x="291" y="493"/>
                    <a:pt x="292" y="494"/>
                    <a:pt x="294" y="495"/>
                  </a:cubicBezTo>
                  <a:cubicBezTo>
                    <a:pt x="295" y="493"/>
                    <a:pt x="295" y="493"/>
                    <a:pt x="295" y="493"/>
                  </a:cubicBezTo>
                  <a:cubicBezTo>
                    <a:pt x="295" y="493"/>
                    <a:pt x="295" y="493"/>
                    <a:pt x="295" y="492"/>
                  </a:cubicBezTo>
                  <a:cubicBezTo>
                    <a:pt x="297" y="492"/>
                    <a:pt x="300" y="492"/>
                    <a:pt x="303" y="492"/>
                  </a:cubicBezTo>
                  <a:cubicBezTo>
                    <a:pt x="307" y="494"/>
                    <a:pt x="312" y="495"/>
                    <a:pt x="317" y="496"/>
                  </a:cubicBezTo>
                  <a:cubicBezTo>
                    <a:pt x="320" y="498"/>
                    <a:pt x="322" y="499"/>
                    <a:pt x="325" y="500"/>
                  </a:cubicBezTo>
                  <a:close/>
                  <a:moveTo>
                    <a:pt x="261" y="489"/>
                  </a:moveTo>
                  <a:cubicBezTo>
                    <a:pt x="258" y="489"/>
                    <a:pt x="255" y="488"/>
                    <a:pt x="252" y="488"/>
                  </a:cubicBezTo>
                  <a:cubicBezTo>
                    <a:pt x="252" y="487"/>
                    <a:pt x="252" y="486"/>
                    <a:pt x="251" y="485"/>
                  </a:cubicBezTo>
                  <a:cubicBezTo>
                    <a:pt x="251" y="486"/>
                    <a:pt x="252" y="486"/>
                    <a:pt x="252" y="486"/>
                  </a:cubicBezTo>
                  <a:cubicBezTo>
                    <a:pt x="255" y="487"/>
                    <a:pt x="258" y="488"/>
                    <a:pt x="261" y="489"/>
                  </a:cubicBezTo>
                  <a:close/>
                  <a:moveTo>
                    <a:pt x="260" y="479"/>
                  </a:moveTo>
                  <a:cubicBezTo>
                    <a:pt x="261" y="479"/>
                    <a:pt x="261" y="479"/>
                    <a:pt x="261" y="479"/>
                  </a:cubicBezTo>
                  <a:cubicBezTo>
                    <a:pt x="269" y="483"/>
                    <a:pt x="276" y="486"/>
                    <a:pt x="284" y="490"/>
                  </a:cubicBezTo>
                  <a:cubicBezTo>
                    <a:pt x="280" y="490"/>
                    <a:pt x="277" y="490"/>
                    <a:pt x="273" y="490"/>
                  </a:cubicBezTo>
                  <a:cubicBezTo>
                    <a:pt x="270" y="486"/>
                    <a:pt x="265" y="482"/>
                    <a:pt x="260" y="479"/>
                  </a:cubicBezTo>
                  <a:close/>
                  <a:moveTo>
                    <a:pt x="268" y="475"/>
                  </a:moveTo>
                  <a:cubicBezTo>
                    <a:pt x="268" y="475"/>
                    <a:pt x="268" y="475"/>
                    <a:pt x="268" y="475"/>
                  </a:cubicBezTo>
                  <a:cubicBezTo>
                    <a:pt x="269" y="475"/>
                    <a:pt x="269" y="475"/>
                    <a:pt x="269" y="475"/>
                  </a:cubicBezTo>
                  <a:cubicBezTo>
                    <a:pt x="269" y="475"/>
                    <a:pt x="268" y="475"/>
                    <a:pt x="268" y="475"/>
                  </a:cubicBezTo>
                  <a:close/>
                  <a:moveTo>
                    <a:pt x="262" y="466"/>
                  </a:moveTo>
                  <a:cubicBezTo>
                    <a:pt x="265" y="466"/>
                    <a:pt x="267" y="466"/>
                    <a:pt x="270" y="466"/>
                  </a:cubicBezTo>
                  <a:cubicBezTo>
                    <a:pt x="273" y="468"/>
                    <a:pt x="277" y="469"/>
                    <a:pt x="280" y="471"/>
                  </a:cubicBezTo>
                  <a:cubicBezTo>
                    <a:pt x="279" y="471"/>
                    <a:pt x="277" y="471"/>
                    <a:pt x="276" y="471"/>
                  </a:cubicBezTo>
                  <a:cubicBezTo>
                    <a:pt x="274" y="471"/>
                    <a:pt x="271" y="471"/>
                    <a:pt x="269" y="472"/>
                  </a:cubicBezTo>
                  <a:cubicBezTo>
                    <a:pt x="267" y="470"/>
                    <a:pt x="264" y="468"/>
                    <a:pt x="262" y="466"/>
                  </a:cubicBezTo>
                  <a:close/>
                  <a:moveTo>
                    <a:pt x="361" y="459"/>
                  </a:moveTo>
                  <a:cubicBezTo>
                    <a:pt x="371" y="459"/>
                    <a:pt x="380" y="459"/>
                    <a:pt x="390" y="460"/>
                  </a:cubicBezTo>
                  <a:cubicBezTo>
                    <a:pt x="389" y="460"/>
                    <a:pt x="387" y="460"/>
                    <a:pt x="386" y="460"/>
                  </a:cubicBezTo>
                  <a:cubicBezTo>
                    <a:pt x="380" y="460"/>
                    <a:pt x="375" y="459"/>
                    <a:pt x="369" y="459"/>
                  </a:cubicBezTo>
                  <a:cubicBezTo>
                    <a:pt x="366" y="459"/>
                    <a:pt x="364" y="459"/>
                    <a:pt x="361" y="459"/>
                  </a:cubicBezTo>
                  <a:close/>
                  <a:moveTo>
                    <a:pt x="407" y="450"/>
                  </a:moveTo>
                  <a:cubicBezTo>
                    <a:pt x="418" y="450"/>
                    <a:pt x="428" y="452"/>
                    <a:pt x="439" y="454"/>
                  </a:cubicBezTo>
                  <a:cubicBezTo>
                    <a:pt x="429" y="454"/>
                    <a:pt x="419" y="454"/>
                    <a:pt x="409" y="452"/>
                  </a:cubicBezTo>
                  <a:cubicBezTo>
                    <a:pt x="407" y="451"/>
                    <a:pt x="405" y="451"/>
                    <a:pt x="404" y="450"/>
                  </a:cubicBezTo>
                  <a:cubicBezTo>
                    <a:pt x="405" y="450"/>
                    <a:pt x="406" y="450"/>
                    <a:pt x="407" y="450"/>
                  </a:cubicBezTo>
                  <a:close/>
                  <a:moveTo>
                    <a:pt x="418" y="448"/>
                  </a:moveTo>
                  <a:cubicBezTo>
                    <a:pt x="422" y="447"/>
                    <a:pt x="425" y="447"/>
                    <a:pt x="429" y="445"/>
                  </a:cubicBezTo>
                  <a:cubicBezTo>
                    <a:pt x="437" y="448"/>
                    <a:pt x="445" y="451"/>
                    <a:pt x="452" y="454"/>
                  </a:cubicBezTo>
                  <a:cubicBezTo>
                    <a:pt x="441" y="452"/>
                    <a:pt x="430" y="449"/>
                    <a:pt x="418" y="448"/>
                  </a:cubicBezTo>
                  <a:close/>
                  <a:moveTo>
                    <a:pt x="434" y="445"/>
                  </a:moveTo>
                  <a:cubicBezTo>
                    <a:pt x="436" y="445"/>
                    <a:pt x="437" y="445"/>
                    <a:pt x="439" y="445"/>
                  </a:cubicBezTo>
                  <a:cubicBezTo>
                    <a:pt x="442" y="445"/>
                    <a:pt x="445" y="445"/>
                    <a:pt x="448" y="445"/>
                  </a:cubicBezTo>
                  <a:cubicBezTo>
                    <a:pt x="449" y="447"/>
                    <a:pt x="450" y="449"/>
                    <a:pt x="451" y="451"/>
                  </a:cubicBezTo>
                  <a:cubicBezTo>
                    <a:pt x="446" y="449"/>
                    <a:pt x="440" y="447"/>
                    <a:pt x="434" y="445"/>
                  </a:cubicBezTo>
                  <a:close/>
                  <a:moveTo>
                    <a:pt x="452" y="444"/>
                  </a:moveTo>
                  <a:cubicBezTo>
                    <a:pt x="454" y="444"/>
                    <a:pt x="456" y="444"/>
                    <a:pt x="458" y="444"/>
                  </a:cubicBezTo>
                  <a:cubicBezTo>
                    <a:pt x="457" y="447"/>
                    <a:pt x="457" y="450"/>
                    <a:pt x="456" y="454"/>
                  </a:cubicBezTo>
                  <a:cubicBezTo>
                    <a:pt x="456" y="453"/>
                    <a:pt x="456" y="453"/>
                    <a:pt x="455" y="453"/>
                  </a:cubicBezTo>
                  <a:cubicBezTo>
                    <a:pt x="455" y="453"/>
                    <a:pt x="454" y="452"/>
                    <a:pt x="453" y="452"/>
                  </a:cubicBezTo>
                  <a:cubicBezTo>
                    <a:pt x="453" y="450"/>
                    <a:pt x="453" y="448"/>
                    <a:pt x="452" y="444"/>
                  </a:cubicBezTo>
                  <a:close/>
                  <a:moveTo>
                    <a:pt x="465" y="463"/>
                  </a:moveTo>
                  <a:cubicBezTo>
                    <a:pt x="465" y="462"/>
                    <a:pt x="466" y="462"/>
                    <a:pt x="466" y="462"/>
                  </a:cubicBezTo>
                  <a:cubicBezTo>
                    <a:pt x="467" y="463"/>
                    <a:pt x="467" y="463"/>
                    <a:pt x="468" y="463"/>
                  </a:cubicBezTo>
                  <a:cubicBezTo>
                    <a:pt x="467" y="463"/>
                    <a:pt x="466" y="463"/>
                    <a:pt x="465" y="463"/>
                  </a:cubicBezTo>
                  <a:close/>
                  <a:moveTo>
                    <a:pt x="464" y="463"/>
                  </a:moveTo>
                  <a:cubicBezTo>
                    <a:pt x="464" y="463"/>
                    <a:pt x="463" y="463"/>
                    <a:pt x="463" y="463"/>
                  </a:cubicBezTo>
                  <a:cubicBezTo>
                    <a:pt x="463" y="463"/>
                    <a:pt x="464" y="463"/>
                    <a:pt x="464" y="463"/>
                  </a:cubicBezTo>
                  <a:close/>
                  <a:moveTo>
                    <a:pt x="125" y="349"/>
                  </a:moveTo>
                  <a:cubicBezTo>
                    <a:pt x="127" y="350"/>
                    <a:pt x="129" y="351"/>
                    <a:pt x="131" y="352"/>
                  </a:cubicBezTo>
                  <a:cubicBezTo>
                    <a:pt x="135" y="354"/>
                    <a:pt x="139" y="357"/>
                    <a:pt x="143" y="359"/>
                  </a:cubicBezTo>
                  <a:cubicBezTo>
                    <a:pt x="144" y="359"/>
                    <a:pt x="144" y="360"/>
                    <a:pt x="145" y="360"/>
                  </a:cubicBezTo>
                  <a:cubicBezTo>
                    <a:pt x="147" y="362"/>
                    <a:pt x="149" y="364"/>
                    <a:pt x="151" y="366"/>
                  </a:cubicBezTo>
                  <a:cubicBezTo>
                    <a:pt x="151" y="366"/>
                    <a:pt x="150" y="366"/>
                    <a:pt x="150" y="367"/>
                  </a:cubicBezTo>
                  <a:cubicBezTo>
                    <a:pt x="148" y="368"/>
                    <a:pt x="147" y="368"/>
                    <a:pt x="146" y="369"/>
                  </a:cubicBezTo>
                  <a:cubicBezTo>
                    <a:pt x="140" y="363"/>
                    <a:pt x="133" y="357"/>
                    <a:pt x="125" y="349"/>
                  </a:cubicBezTo>
                  <a:close/>
                  <a:moveTo>
                    <a:pt x="96" y="304"/>
                  </a:moveTo>
                  <a:cubicBezTo>
                    <a:pt x="100" y="307"/>
                    <a:pt x="104" y="310"/>
                    <a:pt x="107" y="313"/>
                  </a:cubicBezTo>
                  <a:cubicBezTo>
                    <a:pt x="105" y="312"/>
                    <a:pt x="103" y="311"/>
                    <a:pt x="101" y="310"/>
                  </a:cubicBezTo>
                  <a:cubicBezTo>
                    <a:pt x="98" y="307"/>
                    <a:pt x="95" y="304"/>
                    <a:pt x="93" y="302"/>
                  </a:cubicBezTo>
                  <a:cubicBezTo>
                    <a:pt x="94" y="302"/>
                    <a:pt x="95" y="303"/>
                    <a:pt x="96" y="304"/>
                  </a:cubicBezTo>
                  <a:close/>
                  <a:moveTo>
                    <a:pt x="131" y="336"/>
                  </a:moveTo>
                  <a:cubicBezTo>
                    <a:pt x="131" y="336"/>
                    <a:pt x="131" y="336"/>
                    <a:pt x="131" y="336"/>
                  </a:cubicBezTo>
                  <a:cubicBezTo>
                    <a:pt x="129" y="334"/>
                    <a:pt x="128" y="333"/>
                    <a:pt x="126" y="332"/>
                  </a:cubicBezTo>
                  <a:cubicBezTo>
                    <a:pt x="122" y="328"/>
                    <a:pt x="117" y="324"/>
                    <a:pt x="112" y="320"/>
                  </a:cubicBezTo>
                  <a:cubicBezTo>
                    <a:pt x="111" y="319"/>
                    <a:pt x="110" y="318"/>
                    <a:pt x="109" y="317"/>
                  </a:cubicBezTo>
                  <a:cubicBezTo>
                    <a:pt x="109" y="317"/>
                    <a:pt x="108" y="316"/>
                    <a:pt x="108" y="316"/>
                  </a:cubicBezTo>
                  <a:cubicBezTo>
                    <a:pt x="110" y="317"/>
                    <a:pt x="113" y="318"/>
                    <a:pt x="116" y="320"/>
                  </a:cubicBezTo>
                  <a:cubicBezTo>
                    <a:pt x="121" y="325"/>
                    <a:pt x="127" y="330"/>
                    <a:pt x="131" y="336"/>
                  </a:cubicBezTo>
                  <a:close/>
                  <a:moveTo>
                    <a:pt x="64" y="286"/>
                  </a:moveTo>
                  <a:cubicBezTo>
                    <a:pt x="65" y="287"/>
                    <a:pt x="65" y="288"/>
                    <a:pt x="66" y="289"/>
                  </a:cubicBezTo>
                  <a:cubicBezTo>
                    <a:pt x="65" y="288"/>
                    <a:pt x="65" y="288"/>
                    <a:pt x="64" y="288"/>
                  </a:cubicBezTo>
                  <a:cubicBezTo>
                    <a:pt x="64" y="287"/>
                    <a:pt x="64" y="287"/>
                    <a:pt x="63" y="287"/>
                  </a:cubicBezTo>
                  <a:cubicBezTo>
                    <a:pt x="63" y="287"/>
                    <a:pt x="63" y="287"/>
                    <a:pt x="63" y="287"/>
                  </a:cubicBezTo>
                  <a:cubicBezTo>
                    <a:pt x="64" y="286"/>
                    <a:pt x="64" y="286"/>
                    <a:pt x="64" y="286"/>
                  </a:cubicBezTo>
                  <a:close/>
                  <a:moveTo>
                    <a:pt x="104" y="321"/>
                  </a:moveTo>
                  <a:cubicBezTo>
                    <a:pt x="106" y="323"/>
                    <a:pt x="109" y="325"/>
                    <a:pt x="111" y="327"/>
                  </a:cubicBezTo>
                  <a:cubicBezTo>
                    <a:pt x="108" y="325"/>
                    <a:pt x="106" y="324"/>
                    <a:pt x="103" y="322"/>
                  </a:cubicBezTo>
                  <a:cubicBezTo>
                    <a:pt x="102" y="321"/>
                    <a:pt x="101" y="320"/>
                    <a:pt x="99" y="319"/>
                  </a:cubicBezTo>
                  <a:cubicBezTo>
                    <a:pt x="100" y="319"/>
                    <a:pt x="101" y="319"/>
                    <a:pt x="101" y="319"/>
                  </a:cubicBezTo>
                  <a:cubicBezTo>
                    <a:pt x="102" y="319"/>
                    <a:pt x="103" y="320"/>
                    <a:pt x="104" y="321"/>
                  </a:cubicBezTo>
                  <a:close/>
                  <a:moveTo>
                    <a:pt x="120" y="345"/>
                  </a:moveTo>
                  <a:cubicBezTo>
                    <a:pt x="118" y="343"/>
                    <a:pt x="115" y="340"/>
                    <a:pt x="112" y="338"/>
                  </a:cubicBezTo>
                  <a:cubicBezTo>
                    <a:pt x="115" y="340"/>
                    <a:pt x="118" y="342"/>
                    <a:pt x="122" y="345"/>
                  </a:cubicBezTo>
                  <a:cubicBezTo>
                    <a:pt x="121" y="345"/>
                    <a:pt x="121" y="345"/>
                    <a:pt x="121" y="345"/>
                  </a:cubicBezTo>
                  <a:lnTo>
                    <a:pt x="120" y="345"/>
                  </a:lnTo>
                  <a:close/>
                  <a:moveTo>
                    <a:pt x="68" y="287"/>
                  </a:moveTo>
                  <a:cubicBezTo>
                    <a:pt x="73" y="290"/>
                    <a:pt x="77" y="293"/>
                    <a:pt x="82" y="295"/>
                  </a:cubicBezTo>
                  <a:cubicBezTo>
                    <a:pt x="85" y="298"/>
                    <a:pt x="89" y="302"/>
                    <a:pt x="93" y="305"/>
                  </a:cubicBezTo>
                  <a:cubicBezTo>
                    <a:pt x="93" y="305"/>
                    <a:pt x="94" y="306"/>
                    <a:pt x="94" y="306"/>
                  </a:cubicBezTo>
                  <a:cubicBezTo>
                    <a:pt x="94" y="306"/>
                    <a:pt x="93" y="306"/>
                    <a:pt x="93" y="306"/>
                  </a:cubicBezTo>
                  <a:cubicBezTo>
                    <a:pt x="89" y="303"/>
                    <a:pt x="86" y="301"/>
                    <a:pt x="82" y="299"/>
                  </a:cubicBezTo>
                  <a:cubicBezTo>
                    <a:pt x="82" y="298"/>
                    <a:pt x="82" y="297"/>
                    <a:pt x="81" y="296"/>
                  </a:cubicBezTo>
                  <a:cubicBezTo>
                    <a:pt x="78" y="294"/>
                    <a:pt x="74" y="293"/>
                    <a:pt x="71" y="291"/>
                  </a:cubicBezTo>
                  <a:cubicBezTo>
                    <a:pt x="70" y="290"/>
                    <a:pt x="69" y="289"/>
                    <a:pt x="68" y="287"/>
                  </a:cubicBezTo>
                  <a:close/>
                  <a:moveTo>
                    <a:pt x="129" y="329"/>
                  </a:moveTo>
                  <a:cubicBezTo>
                    <a:pt x="132" y="332"/>
                    <a:pt x="135" y="335"/>
                    <a:pt x="138" y="339"/>
                  </a:cubicBezTo>
                  <a:cubicBezTo>
                    <a:pt x="137" y="338"/>
                    <a:pt x="137" y="338"/>
                    <a:pt x="137" y="338"/>
                  </a:cubicBezTo>
                  <a:cubicBezTo>
                    <a:pt x="134" y="335"/>
                    <a:pt x="132" y="332"/>
                    <a:pt x="129" y="329"/>
                  </a:cubicBezTo>
                  <a:close/>
                  <a:moveTo>
                    <a:pt x="141" y="342"/>
                  </a:moveTo>
                  <a:cubicBezTo>
                    <a:pt x="141" y="343"/>
                    <a:pt x="142" y="344"/>
                    <a:pt x="142" y="344"/>
                  </a:cubicBezTo>
                  <a:cubicBezTo>
                    <a:pt x="142" y="344"/>
                    <a:pt x="142" y="344"/>
                    <a:pt x="142" y="344"/>
                  </a:cubicBezTo>
                  <a:cubicBezTo>
                    <a:pt x="142" y="344"/>
                    <a:pt x="142" y="344"/>
                    <a:pt x="142" y="344"/>
                  </a:cubicBezTo>
                  <a:cubicBezTo>
                    <a:pt x="141" y="343"/>
                    <a:pt x="140" y="342"/>
                    <a:pt x="139" y="341"/>
                  </a:cubicBezTo>
                  <a:cubicBezTo>
                    <a:pt x="140" y="341"/>
                    <a:pt x="140" y="341"/>
                    <a:pt x="140" y="341"/>
                  </a:cubicBezTo>
                  <a:cubicBezTo>
                    <a:pt x="140" y="341"/>
                    <a:pt x="141" y="342"/>
                    <a:pt x="141" y="342"/>
                  </a:cubicBezTo>
                  <a:close/>
                  <a:moveTo>
                    <a:pt x="167" y="375"/>
                  </a:moveTo>
                  <a:cubicBezTo>
                    <a:pt x="168" y="376"/>
                    <a:pt x="169" y="377"/>
                    <a:pt x="170" y="378"/>
                  </a:cubicBezTo>
                  <a:cubicBezTo>
                    <a:pt x="169" y="378"/>
                    <a:pt x="169" y="378"/>
                    <a:pt x="168" y="378"/>
                  </a:cubicBezTo>
                  <a:cubicBezTo>
                    <a:pt x="168" y="378"/>
                    <a:pt x="168" y="378"/>
                    <a:pt x="168" y="378"/>
                  </a:cubicBezTo>
                  <a:cubicBezTo>
                    <a:pt x="168" y="377"/>
                    <a:pt x="168" y="377"/>
                    <a:pt x="168" y="377"/>
                  </a:cubicBezTo>
                  <a:cubicBezTo>
                    <a:pt x="168" y="377"/>
                    <a:pt x="167" y="377"/>
                    <a:pt x="167" y="377"/>
                  </a:cubicBezTo>
                  <a:cubicBezTo>
                    <a:pt x="166" y="377"/>
                    <a:pt x="165" y="376"/>
                    <a:pt x="165" y="375"/>
                  </a:cubicBezTo>
                  <a:cubicBezTo>
                    <a:pt x="164" y="374"/>
                    <a:pt x="164" y="374"/>
                    <a:pt x="164" y="374"/>
                  </a:cubicBezTo>
                  <a:cubicBezTo>
                    <a:pt x="163" y="375"/>
                    <a:pt x="163" y="375"/>
                    <a:pt x="163" y="375"/>
                  </a:cubicBezTo>
                  <a:cubicBezTo>
                    <a:pt x="162" y="375"/>
                    <a:pt x="162" y="375"/>
                    <a:pt x="161" y="376"/>
                  </a:cubicBezTo>
                  <a:cubicBezTo>
                    <a:pt x="160" y="373"/>
                    <a:pt x="159" y="371"/>
                    <a:pt x="158" y="369"/>
                  </a:cubicBezTo>
                  <a:cubicBezTo>
                    <a:pt x="160" y="369"/>
                    <a:pt x="161" y="370"/>
                    <a:pt x="163" y="371"/>
                  </a:cubicBezTo>
                  <a:cubicBezTo>
                    <a:pt x="164" y="372"/>
                    <a:pt x="165" y="373"/>
                    <a:pt x="167" y="375"/>
                  </a:cubicBezTo>
                  <a:close/>
                  <a:moveTo>
                    <a:pt x="405" y="388"/>
                  </a:moveTo>
                  <a:cubicBezTo>
                    <a:pt x="391" y="388"/>
                    <a:pt x="377" y="387"/>
                    <a:pt x="363" y="387"/>
                  </a:cubicBezTo>
                  <a:cubicBezTo>
                    <a:pt x="366" y="386"/>
                    <a:pt x="369" y="386"/>
                    <a:pt x="372" y="386"/>
                  </a:cubicBezTo>
                  <a:cubicBezTo>
                    <a:pt x="379" y="386"/>
                    <a:pt x="387" y="386"/>
                    <a:pt x="395" y="387"/>
                  </a:cubicBezTo>
                  <a:cubicBezTo>
                    <a:pt x="395" y="387"/>
                    <a:pt x="395" y="387"/>
                    <a:pt x="396" y="387"/>
                  </a:cubicBezTo>
                  <a:cubicBezTo>
                    <a:pt x="399" y="387"/>
                    <a:pt x="402" y="388"/>
                    <a:pt x="405" y="388"/>
                  </a:cubicBezTo>
                  <a:close/>
                  <a:moveTo>
                    <a:pt x="164" y="378"/>
                  </a:moveTo>
                  <a:cubicBezTo>
                    <a:pt x="163" y="378"/>
                    <a:pt x="163" y="378"/>
                    <a:pt x="162" y="378"/>
                  </a:cubicBezTo>
                  <a:cubicBezTo>
                    <a:pt x="163" y="378"/>
                    <a:pt x="163" y="378"/>
                    <a:pt x="163" y="377"/>
                  </a:cubicBezTo>
                  <a:cubicBezTo>
                    <a:pt x="164" y="378"/>
                    <a:pt x="164" y="378"/>
                    <a:pt x="164" y="378"/>
                  </a:cubicBezTo>
                  <a:close/>
                  <a:moveTo>
                    <a:pt x="154" y="377"/>
                  </a:moveTo>
                  <a:cubicBezTo>
                    <a:pt x="152" y="375"/>
                    <a:pt x="150" y="373"/>
                    <a:pt x="148" y="371"/>
                  </a:cubicBezTo>
                  <a:cubicBezTo>
                    <a:pt x="149" y="370"/>
                    <a:pt x="150" y="370"/>
                    <a:pt x="151" y="369"/>
                  </a:cubicBezTo>
                  <a:cubicBezTo>
                    <a:pt x="152" y="368"/>
                    <a:pt x="153" y="368"/>
                    <a:pt x="153" y="367"/>
                  </a:cubicBezTo>
                  <a:cubicBezTo>
                    <a:pt x="154" y="368"/>
                    <a:pt x="155" y="368"/>
                    <a:pt x="155" y="369"/>
                  </a:cubicBezTo>
                  <a:cubicBezTo>
                    <a:pt x="157" y="372"/>
                    <a:pt x="158" y="374"/>
                    <a:pt x="159" y="377"/>
                  </a:cubicBezTo>
                  <a:cubicBezTo>
                    <a:pt x="158" y="377"/>
                    <a:pt x="158" y="377"/>
                    <a:pt x="157" y="378"/>
                  </a:cubicBezTo>
                  <a:cubicBezTo>
                    <a:pt x="156" y="378"/>
                    <a:pt x="155" y="377"/>
                    <a:pt x="154" y="377"/>
                  </a:cubicBezTo>
                  <a:close/>
                  <a:moveTo>
                    <a:pt x="132" y="360"/>
                  </a:moveTo>
                  <a:cubicBezTo>
                    <a:pt x="130" y="358"/>
                    <a:pt x="128" y="356"/>
                    <a:pt x="126" y="354"/>
                  </a:cubicBezTo>
                  <a:cubicBezTo>
                    <a:pt x="129" y="356"/>
                    <a:pt x="131" y="359"/>
                    <a:pt x="133" y="361"/>
                  </a:cubicBezTo>
                  <a:cubicBezTo>
                    <a:pt x="133" y="360"/>
                    <a:pt x="132" y="360"/>
                    <a:pt x="132" y="360"/>
                  </a:cubicBezTo>
                  <a:close/>
                  <a:moveTo>
                    <a:pt x="102" y="337"/>
                  </a:moveTo>
                  <a:cubicBezTo>
                    <a:pt x="99" y="336"/>
                    <a:pt x="96" y="335"/>
                    <a:pt x="93" y="333"/>
                  </a:cubicBezTo>
                  <a:cubicBezTo>
                    <a:pt x="85" y="326"/>
                    <a:pt x="78" y="319"/>
                    <a:pt x="70" y="312"/>
                  </a:cubicBezTo>
                  <a:cubicBezTo>
                    <a:pt x="83" y="320"/>
                    <a:pt x="94" y="329"/>
                    <a:pt x="102" y="337"/>
                  </a:cubicBezTo>
                  <a:close/>
                  <a:moveTo>
                    <a:pt x="67" y="308"/>
                  </a:moveTo>
                  <a:cubicBezTo>
                    <a:pt x="70" y="309"/>
                    <a:pt x="73" y="310"/>
                    <a:pt x="76" y="311"/>
                  </a:cubicBezTo>
                  <a:cubicBezTo>
                    <a:pt x="79" y="313"/>
                    <a:pt x="82" y="316"/>
                    <a:pt x="85" y="318"/>
                  </a:cubicBezTo>
                  <a:cubicBezTo>
                    <a:pt x="84" y="318"/>
                    <a:pt x="84" y="318"/>
                    <a:pt x="84" y="318"/>
                  </a:cubicBezTo>
                  <a:cubicBezTo>
                    <a:pt x="79" y="315"/>
                    <a:pt x="74" y="312"/>
                    <a:pt x="69" y="308"/>
                  </a:cubicBezTo>
                  <a:cubicBezTo>
                    <a:pt x="68" y="308"/>
                    <a:pt x="68" y="308"/>
                    <a:pt x="67" y="308"/>
                  </a:cubicBezTo>
                  <a:close/>
                  <a:moveTo>
                    <a:pt x="158" y="354"/>
                  </a:moveTo>
                  <a:cubicBezTo>
                    <a:pt x="160" y="355"/>
                    <a:pt x="162" y="356"/>
                    <a:pt x="163" y="357"/>
                  </a:cubicBezTo>
                  <a:cubicBezTo>
                    <a:pt x="163" y="357"/>
                    <a:pt x="163" y="357"/>
                    <a:pt x="162" y="357"/>
                  </a:cubicBezTo>
                  <a:cubicBezTo>
                    <a:pt x="161" y="356"/>
                    <a:pt x="160" y="355"/>
                    <a:pt x="158" y="354"/>
                  </a:cubicBezTo>
                  <a:close/>
                  <a:moveTo>
                    <a:pt x="481" y="424"/>
                  </a:moveTo>
                  <a:cubicBezTo>
                    <a:pt x="478" y="430"/>
                    <a:pt x="474" y="436"/>
                    <a:pt x="472" y="442"/>
                  </a:cubicBezTo>
                  <a:cubicBezTo>
                    <a:pt x="472" y="442"/>
                    <a:pt x="472" y="442"/>
                    <a:pt x="472" y="441"/>
                  </a:cubicBezTo>
                  <a:cubicBezTo>
                    <a:pt x="472" y="440"/>
                    <a:pt x="472" y="439"/>
                    <a:pt x="471" y="437"/>
                  </a:cubicBezTo>
                  <a:cubicBezTo>
                    <a:pt x="472" y="434"/>
                    <a:pt x="472" y="430"/>
                    <a:pt x="472" y="426"/>
                  </a:cubicBezTo>
                  <a:cubicBezTo>
                    <a:pt x="472" y="425"/>
                    <a:pt x="472" y="425"/>
                    <a:pt x="472" y="425"/>
                  </a:cubicBezTo>
                  <a:cubicBezTo>
                    <a:pt x="472" y="425"/>
                    <a:pt x="472" y="425"/>
                    <a:pt x="472" y="425"/>
                  </a:cubicBezTo>
                  <a:cubicBezTo>
                    <a:pt x="472" y="425"/>
                    <a:pt x="472" y="425"/>
                    <a:pt x="472" y="425"/>
                  </a:cubicBezTo>
                  <a:cubicBezTo>
                    <a:pt x="472" y="423"/>
                    <a:pt x="472" y="422"/>
                    <a:pt x="472" y="420"/>
                  </a:cubicBezTo>
                  <a:cubicBezTo>
                    <a:pt x="474" y="419"/>
                    <a:pt x="475" y="418"/>
                    <a:pt x="477" y="417"/>
                  </a:cubicBezTo>
                  <a:cubicBezTo>
                    <a:pt x="479" y="419"/>
                    <a:pt x="480" y="421"/>
                    <a:pt x="481" y="424"/>
                  </a:cubicBezTo>
                  <a:close/>
                  <a:moveTo>
                    <a:pt x="462" y="441"/>
                  </a:moveTo>
                  <a:cubicBezTo>
                    <a:pt x="462" y="441"/>
                    <a:pt x="462" y="441"/>
                    <a:pt x="462" y="441"/>
                  </a:cubicBezTo>
                  <a:cubicBezTo>
                    <a:pt x="462" y="441"/>
                    <a:pt x="462" y="441"/>
                    <a:pt x="462" y="441"/>
                  </a:cubicBezTo>
                  <a:cubicBezTo>
                    <a:pt x="462" y="441"/>
                    <a:pt x="462" y="441"/>
                    <a:pt x="462" y="441"/>
                  </a:cubicBezTo>
                  <a:close/>
                  <a:moveTo>
                    <a:pt x="463" y="439"/>
                  </a:moveTo>
                  <a:cubicBezTo>
                    <a:pt x="463" y="437"/>
                    <a:pt x="464" y="436"/>
                    <a:pt x="465" y="435"/>
                  </a:cubicBezTo>
                  <a:cubicBezTo>
                    <a:pt x="465" y="436"/>
                    <a:pt x="465" y="436"/>
                    <a:pt x="465" y="437"/>
                  </a:cubicBezTo>
                  <a:cubicBezTo>
                    <a:pt x="465" y="438"/>
                    <a:pt x="465" y="440"/>
                    <a:pt x="465" y="441"/>
                  </a:cubicBezTo>
                  <a:cubicBezTo>
                    <a:pt x="464" y="440"/>
                    <a:pt x="464" y="439"/>
                    <a:pt x="463" y="439"/>
                  </a:cubicBezTo>
                  <a:close/>
                  <a:moveTo>
                    <a:pt x="467" y="455"/>
                  </a:moveTo>
                  <a:cubicBezTo>
                    <a:pt x="467" y="455"/>
                    <a:pt x="467" y="454"/>
                    <a:pt x="467" y="453"/>
                  </a:cubicBezTo>
                  <a:cubicBezTo>
                    <a:pt x="468" y="454"/>
                    <a:pt x="468" y="454"/>
                    <a:pt x="468" y="454"/>
                  </a:cubicBezTo>
                  <a:cubicBezTo>
                    <a:pt x="468" y="453"/>
                    <a:pt x="468" y="453"/>
                    <a:pt x="468" y="453"/>
                  </a:cubicBezTo>
                  <a:cubicBezTo>
                    <a:pt x="468" y="453"/>
                    <a:pt x="468" y="453"/>
                    <a:pt x="468" y="453"/>
                  </a:cubicBezTo>
                  <a:cubicBezTo>
                    <a:pt x="468" y="454"/>
                    <a:pt x="467" y="455"/>
                    <a:pt x="467" y="455"/>
                  </a:cubicBezTo>
                  <a:cubicBezTo>
                    <a:pt x="467" y="455"/>
                    <a:pt x="467" y="455"/>
                    <a:pt x="467" y="455"/>
                  </a:cubicBezTo>
                  <a:close/>
                  <a:moveTo>
                    <a:pt x="467" y="437"/>
                  </a:moveTo>
                  <a:cubicBezTo>
                    <a:pt x="467" y="435"/>
                    <a:pt x="468" y="433"/>
                    <a:pt x="468" y="431"/>
                  </a:cubicBezTo>
                  <a:cubicBezTo>
                    <a:pt x="468" y="432"/>
                    <a:pt x="468" y="433"/>
                    <a:pt x="468" y="433"/>
                  </a:cubicBezTo>
                  <a:cubicBezTo>
                    <a:pt x="468" y="435"/>
                    <a:pt x="468" y="437"/>
                    <a:pt x="468" y="439"/>
                  </a:cubicBezTo>
                  <a:cubicBezTo>
                    <a:pt x="468" y="438"/>
                    <a:pt x="467" y="438"/>
                    <a:pt x="467" y="437"/>
                  </a:cubicBezTo>
                  <a:close/>
                  <a:moveTo>
                    <a:pt x="469" y="425"/>
                  </a:moveTo>
                  <a:cubicBezTo>
                    <a:pt x="469" y="425"/>
                    <a:pt x="469" y="425"/>
                    <a:pt x="469" y="425"/>
                  </a:cubicBezTo>
                  <a:cubicBezTo>
                    <a:pt x="469" y="425"/>
                    <a:pt x="469" y="425"/>
                    <a:pt x="469" y="425"/>
                  </a:cubicBezTo>
                  <a:cubicBezTo>
                    <a:pt x="469" y="424"/>
                    <a:pt x="469" y="424"/>
                    <a:pt x="469" y="424"/>
                  </a:cubicBezTo>
                  <a:cubicBezTo>
                    <a:pt x="469" y="424"/>
                    <a:pt x="469" y="425"/>
                    <a:pt x="469" y="425"/>
                  </a:cubicBezTo>
                  <a:cubicBezTo>
                    <a:pt x="469" y="425"/>
                    <a:pt x="469" y="425"/>
                    <a:pt x="469" y="425"/>
                  </a:cubicBezTo>
                  <a:cubicBezTo>
                    <a:pt x="469" y="425"/>
                    <a:pt x="469" y="425"/>
                    <a:pt x="469" y="425"/>
                  </a:cubicBezTo>
                  <a:close/>
                  <a:moveTo>
                    <a:pt x="455" y="427"/>
                  </a:moveTo>
                  <a:cubicBezTo>
                    <a:pt x="455" y="426"/>
                    <a:pt x="456" y="426"/>
                    <a:pt x="456" y="425"/>
                  </a:cubicBezTo>
                  <a:cubicBezTo>
                    <a:pt x="456" y="425"/>
                    <a:pt x="457" y="426"/>
                    <a:pt x="458" y="426"/>
                  </a:cubicBezTo>
                  <a:cubicBezTo>
                    <a:pt x="461" y="426"/>
                    <a:pt x="464" y="426"/>
                    <a:pt x="466" y="427"/>
                  </a:cubicBezTo>
                  <a:cubicBezTo>
                    <a:pt x="466" y="428"/>
                    <a:pt x="466" y="429"/>
                    <a:pt x="466" y="430"/>
                  </a:cubicBezTo>
                  <a:cubicBezTo>
                    <a:pt x="465" y="431"/>
                    <a:pt x="464" y="432"/>
                    <a:pt x="463" y="433"/>
                  </a:cubicBezTo>
                  <a:cubicBezTo>
                    <a:pt x="461" y="431"/>
                    <a:pt x="458" y="428"/>
                    <a:pt x="455" y="427"/>
                  </a:cubicBezTo>
                  <a:close/>
                  <a:moveTo>
                    <a:pt x="408" y="413"/>
                  </a:moveTo>
                  <a:cubicBezTo>
                    <a:pt x="420" y="415"/>
                    <a:pt x="432" y="416"/>
                    <a:pt x="444" y="417"/>
                  </a:cubicBezTo>
                  <a:cubicBezTo>
                    <a:pt x="442" y="417"/>
                    <a:pt x="440" y="418"/>
                    <a:pt x="438" y="418"/>
                  </a:cubicBezTo>
                  <a:cubicBezTo>
                    <a:pt x="432" y="417"/>
                    <a:pt x="425" y="417"/>
                    <a:pt x="418" y="416"/>
                  </a:cubicBezTo>
                  <a:cubicBezTo>
                    <a:pt x="415" y="415"/>
                    <a:pt x="411" y="414"/>
                    <a:pt x="408" y="413"/>
                  </a:cubicBezTo>
                  <a:close/>
                  <a:moveTo>
                    <a:pt x="463" y="424"/>
                  </a:moveTo>
                  <a:cubicBezTo>
                    <a:pt x="464" y="423"/>
                    <a:pt x="466" y="423"/>
                    <a:pt x="467" y="423"/>
                  </a:cubicBezTo>
                  <a:cubicBezTo>
                    <a:pt x="467" y="423"/>
                    <a:pt x="467" y="424"/>
                    <a:pt x="467" y="424"/>
                  </a:cubicBezTo>
                  <a:cubicBezTo>
                    <a:pt x="467" y="424"/>
                    <a:pt x="467" y="424"/>
                    <a:pt x="467" y="424"/>
                  </a:cubicBezTo>
                  <a:cubicBezTo>
                    <a:pt x="467" y="425"/>
                    <a:pt x="467" y="425"/>
                    <a:pt x="467" y="425"/>
                  </a:cubicBezTo>
                  <a:cubicBezTo>
                    <a:pt x="466" y="424"/>
                    <a:pt x="464" y="424"/>
                    <a:pt x="463" y="424"/>
                  </a:cubicBezTo>
                  <a:close/>
                  <a:moveTo>
                    <a:pt x="478" y="445"/>
                  </a:moveTo>
                  <a:cubicBezTo>
                    <a:pt x="479" y="441"/>
                    <a:pt x="480" y="437"/>
                    <a:pt x="481" y="433"/>
                  </a:cubicBezTo>
                  <a:cubicBezTo>
                    <a:pt x="479" y="433"/>
                    <a:pt x="479" y="433"/>
                    <a:pt x="479" y="433"/>
                  </a:cubicBezTo>
                  <a:cubicBezTo>
                    <a:pt x="480" y="431"/>
                    <a:pt x="481" y="429"/>
                    <a:pt x="482" y="427"/>
                  </a:cubicBezTo>
                  <a:cubicBezTo>
                    <a:pt x="484" y="433"/>
                    <a:pt x="482" y="440"/>
                    <a:pt x="478" y="445"/>
                  </a:cubicBezTo>
                  <a:close/>
                  <a:moveTo>
                    <a:pt x="481" y="454"/>
                  </a:moveTo>
                  <a:cubicBezTo>
                    <a:pt x="479" y="457"/>
                    <a:pt x="478" y="459"/>
                    <a:pt x="476" y="462"/>
                  </a:cubicBezTo>
                  <a:cubicBezTo>
                    <a:pt x="476" y="460"/>
                    <a:pt x="476" y="459"/>
                    <a:pt x="476" y="458"/>
                  </a:cubicBezTo>
                  <a:cubicBezTo>
                    <a:pt x="478" y="457"/>
                    <a:pt x="479" y="455"/>
                    <a:pt x="481" y="454"/>
                  </a:cubicBezTo>
                  <a:close/>
                  <a:moveTo>
                    <a:pt x="475" y="450"/>
                  </a:moveTo>
                  <a:cubicBezTo>
                    <a:pt x="473" y="453"/>
                    <a:pt x="471" y="454"/>
                    <a:pt x="470" y="456"/>
                  </a:cubicBezTo>
                  <a:cubicBezTo>
                    <a:pt x="470" y="456"/>
                    <a:pt x="470" y="456"/>
                    <a:pt x="470" y="456"/>
                  </a:cubicBezTo>
                  <a:cubicBezTo>
                    <a:pt x="472" y="452"/>
                    <a:pt x="474" y="448"/>
                    <a:pt x="476" y="444"/>
                  </a:cubicBezTo>
                  <a:cubicBezTo>
                    <a:pt x="476" y="446"/>
                    <a:pt x="475" y="448"/>
                    <a:pt x="475" y="450"/>
                  </a:cubicBezTo>
                  <a:close/>
                  <a:moveTo>
                    <a:pt x="459" y="455"/>
                  </a:moveTo>
                  <a:cubicBezTo>
                    <a:pt x="459" y="451"/>
                    <a:pt x="460" y="447"/>
                    <a:pt x="461" y="444"/>
                  </a:cubicBezTo>
                  <a:cubicBezTo>
                    <a:pt x="462" y="444"/>
                    <a:pt x="463" y="444"/>
                    <a:pt x="465" y="443"/>
                  </a:cubicBezTo>
                  <a:cubicBezTo>
                    <a:pt x="465" y="443"/>
                    <a:pt x="465" y="443"/>
                    <a:pt x="465" y="443"/>
                  </a:cubicBezTo>
                  <a:cubicBezTo>
                    <a:pt x="466" y="444"/>
                    <a:pt x="466" y="446"/>
                    <a:pt x="466" y="447"/>
                  </a:cubicBezTo>
                  <a:cubicBezTo>
                    <a:pt x="465" y="450"/>
                    <a:pt x="465" y="454"/>
                    <a:pt x="464" y="458"/>
                  </a:cubicBezTo>
                  <a:cubicBezTo>
                    <a:pt x="463" y="457"/>
                    <a:pt x="461" y="456"/>
                    <a:pt x="459" y="455"/>
                  </a:cubicBezTo>
                  <a:close/>
                  <a:moveTo>
                    <a:pt x="453" y="431"/>
                  </a:moveTo>
                  <a:cubicBezTo>
                    <a:pt x="454" y="430"/>
                    <a:pt x="454" y="430"/>
                    <a:pt x="454" y="429"/>
                  </a:cubicBezTo>
                  <a:cubicBezTo>
                    <a:pt x="457" y="431"/>
                    <a:pt x="460" y="433"/>
                    <a:pt x="462" y="435"/>
                  </a:cubicBezTo>
                  <a:cubicBezTo>
                    <a:pt x="461" y="436"/>
                    <a:pt x="461" y="436"/>
                    <a:pt x="461" y="437"/>
                  </a:cubicBezTo>
                  <a:cubicBezTo>
                    <a:pt x="459" y="435"/>
                    <a:pt x="456" y="433"/>
                    <a:pt x="453" y="431"/>
                  </a:cubicBezTo>
                  <a:close/>
                  <a:moveTo>
                    <a:pt x="448" y="428"/>
                  </a:moveTo>
                  <a:cubicBezTo>
                    <a:pt x="446" y="427"/>
                    <a:pt x="445" y="426"/>
                    <a:pt x="443" y="425"/>
                  </a:cubicBezTo>
                  <a:cubicBezTo>
                    <a:pt x="444" y="426"/>
                    <a:pt x="444" y="426"/>
                    <a:pt x="445" y="426"/>
                  </a:cubicBezTo>
                  <a:cubicBezTo>
                    <a:pt x="446" y="426"/>
                    <a:pt x="447" y="426"/>
                    <a:pt x="448" y="426"/>
                  </a:cubicBezTo>
                  <a:cubicBezTo>
                    <a:pt x="448" y="426"/>
                    <a:pt x="448" y="427"/>
                    <a:pt x="448" y="428"/>
                  </a:cubicBezTo>
                  <a:close/>
                  <a:moveTo>
                    <a:pt x="379" y="405"/>
                  </a:moveTo>
                  <a:cubicBezTo>
                    <a:pt x="386" y="406"/>
                    <a:pt x="394" y="406"/>
                    <a:pt x="402" y="406"/>
                  </a:cubicBezTo>
                  <a:cubicBezTo>
                    <a:pt x="416" y="408"/>
                    <a:pt x="431" y="411"/>
                    <a:pt x="445" y="414"/>
                  </a:cubicBezTo>
                  <a:cubicBezTo>
                    <a:pt x="423" y="413"/>
                    <a:pt x="400" y="410"/>
                    <a:pt x="379" y="405"/>
                  </a:cubicBezTo>
                  <a:close/>
                  <a:moveTo>
                    <a:pt x="190" y="385"/>
                  </a:moveTo>
                  <a:cubicBezTo>
                    <a:pt x="185" y="385"/>
                    <a:pt x="181" y="385"/>
                    <a:pt x="176" y="385"/>
                  </a:cubicBezTo>
                  <a:cubicBezTo>
                    <a:pt x="176" y="385"/>
                    <a:pt x="176" y="384"/>
                    <a:pt x="175" y="384"/>
                  </a:cubicBezTo>
                  <a:cubicBezTo>
                    <a:pt x="176" y="384"/>
                    <a:pt x="176" y="384"/>
                    <a:pt x="176" y="384"/>
                  </a:cubicBezTo>
                  <a:cubicBezTo>
                    <a:pt x="180" y="384"/>
                    <a:pt x="185" y="385"/>
                    <a:pt x="190" y="385"/>
                  </a:cubicBezTo>
                  <a:close/>
                  <a:moveTo>
                    <a:pt x="172" y="385"/>
                  </a:moveTo>
                  <a:cubicBezTo>
                    <a:pt x="163" y="385"/>
                    <a:pt x="154" y="385"/>
                    <a:pt x="147" y="385"/>
                  </a:cubicBezTo>
                  <a:cubicBezTo>
                    <a:pt x="152" y="384"/>
                    <a:pt x="152" y="384"/>
                    <a:pt x="152" y="384"/>
                  </a:cubicBezTo>
                  <a:cubicBezTo>
                    <a:pt x="153" y="384"/>
                    <a:pt x="154" y="384"/>
                    <a:pt x="155" y="383"/>
                  </a:cubicBezTo>
                  <a:cubicBezTo>
                    <a:pt x="155" y="383"/>
                    <a:pt x="156" y="383"/>
                    <a:pt x="157" y="383"/>
                  </a:cubicBezTo>
                  <a:cubicBezTo>
                    <a:pt x="157" y="384"/>
                    <a:pt x="157" y="384"/>
                    <a:pt x="158" y="385"/>
                  </a:cubicBezTo>
                  <a:cubicBezTo>
                    <a:pt x="159" y="383"/>
                    <a:pt x="159" y="383"/>
                    <a:pt x="159" y="383"/>
                  </a:cubicBezTo>
                  <a:cubicBezTo>
                    <a:pt x="163" y="383"/>
                    <a:pt x="166" y="383"/>
                    <a:pt x="170" y="383"/>
                  </a:cubicBezTo>
                  <a:cubicBezTo>
                    <a:pt x="171" y="384"/>
                    <a:pt x="172" y="385"/>
                    <a:pt x="172" y="385"/>
                  </a:cubicBezTo>
                  <a:close/>
                  <a:moveTo>
                    <a:pt x="149" y="376"/>
                  </a:moveTo>
                  <a:cubicBezTo>
                    <a:pt x="147" y="375"/>
                    <a:pt x="146" y="374"/>
                    <a:pt x="144" y="373"/>
                  </a:cubicBezTo>
                  <a:cubicBezTo>
                    <a:pt x="144" y="373"/>
                    <a:pt x="144" y="373"/>
                    <a:pt x="144" y="373"/>
                  </a:cubicBezTo>
                  <a:cubicBezTo>
                    <a:pt x="144" y="373"/>
                    <a:pt x="144" y="373"/>
                    <a:pt x="144" y="373"/>
                  </a:cubicBezTo>
                  <a:cubicBezTo>
                    <a:pt x="145" y="373"/>
                    <a:pt x="146" y="374"/>
                    <a:pt x="147" y="375"/>
                  </a:cubicBezTo>
                  <a:cubicBezTo>
                    <a:pt x="147" y="374"/>
                    <a:pt x="147" y="374"/>
                    <a:pt x="147" y="374"/>
                  </a:cubicBezTo>
                  <a:cubicBezTo>
                    <a:pt x="148" y="375"/>
                    <a:pt x="148" y="375"/>
                    <a:pt x="149" y="376"/>
                  </a:cubicBezTo>
                  <a:close/>
                  <a:moveTo>
                    <a:pt x="136" y="368"/>
                  </a:moveTo>
                  <a:cubicBezTo>
                    <a:pt x="135" y="367"/>
                    <a:pt x="134" y="367"/>
                    <a:pt x="134" y="366"/>
                  </a:cubicBezTo>
                  <a:cubicBezTo>
                    <a:pt x="134" y="366"/>
                    <a:pt x="134" y="367"/>
                    <a:pt x="135" y="367"/>
                  </a:cubicBezTo>
                  <a:cubicBezTo>
                    <a:pt x="135" y="367"/>
                    <a:pt x="135" y="368"/>
                    <a:pt x="136" y="368"/>
                  </a:cubicBezTo>
                  <a:close/>
                  <a:moveTo>
                    <a:pt x="119" y="355"/>
                  </a:moveTo>
                  <a:cubicBezTo>
                    <a:pt x="113" y="350"/>
                    <a:pt x="108" y="345"/>
                    <a:pt x="102" y="340"/>
                  </a:cubicBezTo>
                  <a:cubicBezTo>
                    <a:pt x="103" y="341"/>
                    <a:pt x="105" y="341"/>
                    <a:pt x="106" y="342"/>
                  </a:cubicBezTo>
                  <a:cubicBezTo>
                    <a:pt x="108" y="340"/>
                    <a:pt x="108" y="340"/>
                    <a:pt x="108" y="340"/>
                  </a:cubicBezTo>
                  <a:cubicBezTo>
                    <a:pt x="106" y="338"/>
                    <a:pt x="104" y="336"/>
                    <a:pt x="102" y="334"/>
                  </a:cubicBezTo>
                  <a:cubicBezTo>
                    <a:pt x="111" y="342"/>
                    <a:pt x="118" y="350"/>
                    <a:pt x="126" y="358"/>
                  </a:cubicBezTo>
                  <a:cubicBezTo>
                    <a:pt x="125" y="357"/>
                    <a:pt x="124" y="357"/>
                    <a:pt x="123" y="357"/>
                  </a:cubicBezTo>
                  <a:cubicBezTo>
                    <a:pt x="122" y="356"/>
                    <a:pt x="121" y="355"/>
                    <a:pt x="119" y="355"/>
                  </a:cubicBezTo>
                  <a:close/>
                  <a:moveTo>
                    <a:pt x="43" y="298"/>
                  </a:moveTo>
                  <a:cubicBezTo>
                    <a:pt x="49" y="301"/>
                    <a:pt x="55" y="304"/>
                    <a:pt x="61" y="307"/>
                  </a:cubicBezTo>
                  <a:cubicBezTo>
                    <a:pt x="68" y="314"/>
                    <a:pt x="75" y="320"/>
                    <a:pt x="82" y="327"/>
                  </a:cubicBezTo>
                  <a:cubicBezTo>
                    <a:pt x="68" y="318"/>
                    <a:pt x="55" y="309"/>
                    <a:pt x="43" y="298"/>
                  </a:cubicBezTo>
                  <a:close/>
                  <a:moveTo>
                    <a:pt x="54" y="296"/>
                  </a:moveTo>
                  <a:cubicBezTo>
                    <a:pt x="54" y="296"/>
                    <a:pt x="55" y="295"/>
                    <a:pt x="55" y="295"/>
                  </a:cubicBezTo>
                  <a:cubicBezTo>
                    <a:pt x="60" y="298"/>
                    <a:pt x="65" y="302"/>
                    <a:pt x="70" y="306"/>
                  </a:cubicBezTo>
                  <a:cubicBezTo>
                    <a:pt x="66" y="305"/>
                    <a:pt x="62" y="303"/>
                    <a:pt x="59" y="301"/>
                  </a:cubicBezTo>
                  <a:cubicBezTo>
                    <a:pt x="57" y="299"/>
                    <a:pt x="56" y="298"/>
                    <a:pt x="54" y="296"/>
                  </a:cubicBezTo>
                  <a:close/>
                  <a:moveTo>
                    <a:pt x="52" y="294"/>
                  </a:moveTo>
                  <a:cubicBezTo>
                    <a:pt x="51" y="293"/>
                    <a:pt x="50" y="292"/>
                    <a:pt x="49" y="291"/>
                  </a:cubicBezTo>
                  <a:cubicBezTo>
                    <a:pt x="51" y="292"/>
                    <a:pt x="52" y="293"/>
                    <a:pt x="53" y="293"/>
                  </a:cubicBezTo>
                  <a:cubicBezTo>
                    <a:pt x="53" y="294"/>
                    <a:pt x="52" y="294"/>
                    <a:pt x="52" y="294"/>
                  </a:cubicBezTo>
                  <a:close/>
                  <a:moveTo>
                    <a:pt x="44" y="269"/>
                  </a:moveTo>
                  <a:cubicBezTo>
                    <a:pt x="45" y="270"/>
                    <a:pt x="47" y="271"/>
                    <a:pt x="49" y="272"/>
                  </a:cubicBezTo>
                  <a:cubicBezTo>
                    <a:pt x="48" y="272"/>
                    <a:pt x="48" y="272"/>
                    <a:pt x="47" y="272"/>
                  </a:cubicBezTo>
                  <a:cubicBezTo>
                    <a:pt x="46" y="271"/>
                    <a:pt x="45" y="270"/>
                    <a:pt x="44" y="269"/>
                  </a:cubicBezTo>
                  <a:close/>
                  <a:moveTo>
                    <a:pt x="141" y="337"/>
                  </a:moveTo>
                  <a:cubicBezTo>
                    <a:pt x="144" y="339"/>
                    <a:pt x="147" y="341"/>
                    <a:pt x="150" y="344"/>
                  </a:cubicBezTo>
                  <a:cubicBezTo>
                    <a:pt x="150" y="344"/>
                    <a:pt x="150" y="343"/>
                    <a:pt x="149" y="343"/>
                  </a:cubicBezTo>
                  <a:cubicBezTo>
                    <a:pt x="148" y="343"/>
                    <a:pt x="147" y="343"/>
                    <a:pt x="147" y="344"/>
                  </a:cubicBezTo>
                  <a:cubicBezTo>
                    <a:pt x="145" y="341"/>
                    <a:pt x="143" y="339"/>
                    <a:pt x="141" y="337"/>
                  </a:cubicBezTo>
                  <a:close/>
                  <a:moveTo>
                    <a:pt x="181" y="374"/>
                  </a:moveTo>
                  <a:cubicBezTo>
                    <a:pt x="181" y="374"/>
                    <a:pt x="181" y="375"/>
                    <a:pt x="180" y="375"/>
                  </a:cubicBezTo>
                  <a:cubicBezTo>
                    <a:pt x="179" y="375"/>
                    <a:pt x="177" y="374"/>
                    <a:pt x="175" y="374"/>
                  </a:cubicBezTo>
                  <a:cubicBezTo>
                    <a:pt x="175" y="374"/>
                    <a:pt x="175" y="374"/>
                    <a:pt x="175" y="374"/>
                  </a:cubicBezTo>
                  <a:cubicBezTo>
                    <a:pt x="177" y="373"/>
                    <a:pt x="178" y="370"/>
                    <a:pt x="176" y="368"/>
                  </a:cubicBezTo>
                  <a:cubicBezTo>
                    <a:pt x="175" y="367"/>
                    <a:pt x="174" y="366"/>
                    <a:pt x="173" y="365"/>
                  </a:cubicBezTo>
                  <a:cubicBezTo>
                    <a:pt x="173" y="365"/>
                    <a:pt x="173" y="365"/>
                    <a:pt x="174" y="365"/>
                  </a:cubicBezTo>
                  <a:cubicBezTo>
                    <a:pt x="176" y="368"/>
                    <a:pt x="179" y="371"/>
                    <a:pt x="181" y="374"/>
                  </a:cubicBezTo>
                  <a:close/>
                  <a:moveTo>
                    <a:pt x="174" y="377"/>
                  </a:moveTo>
                  <a:cubicBezTo>
                    <a:pt x="174" y="378"/>
                    <a:pt x="174" y="378"/>
                    <a:pt x="174" y="378"/>
                  </a:cubicBezTo>
                  <a:cubicBezTo>
                    <a:pt x="174" y="378"/>
                    <a:pt x="174" y="378"/>
                    <a:pt x="173" y="378"/>
                  </a:cubicBezTo>
                  <a:lnTo>
                    <a:pt x="174" y="377"/>
                  </a:lnTo>
                  <a:close/>
                  <a:moveTo>
                    <a:pt x="406" y="379"/>
                  </a:moveTo>
                  <a:cubicBezTo>
                    <a:pt x="410" y="380"/>
                    <a:pt x="414" y="380"/>
                    <a:pt x="419" y="380"/>
                  </a:cubicBezTo>
                  <a:cubicBezTo>
                    <a:pt x="415" y="380"/>
                    <a:pt x="412" y="380"/>
                    <a:pt x="409" y="380"/>
                  </a:cubicBezTo>
                  <a:cubicBezTo>
                    <a:pt x="408" y="380"/>
                    <a:pt x="407" y="380"/>
                    <a:pt x="406" y="379"/>
                  </a:cubicBezTo>
                  <a:close/>
                  <a:moveTo>
                    <a:pt x="447" y="382"/>
                  </a:moveTo>
                  <a:cubicBezTo>
                    <a:pt x="450" y="382"/>
                    <a:pt x="453" y="382"/>
                    <a:pt x="455" y="383"/>
                  </a:cubicBezTo>
                  <a:cubicBezTo>
                    <a:pt x="456" y="383"/>
                    <a:pt x="456" y="383"/>
                    <a:pt x="457" y="384"/>
                  </a:cubicBezTo>
                  <a:cubicBezTo>
                    <a:pt x="454" y="383"/>
                    <a:pt x="450" y="383"/>
                    <a:pt x="447" y="382"/>
                  </a:cubicBezTo>
                  <a:close/>
                  <a:moveTo>
                    <a:pt x="488" y="320"/>
                  </a:moveTo>
                  <a:cubicBezTo>
                    <a:pt x="487" y="319"/>
                    <a:pt x="487" y="319"/>
                    <a:pt x="486" y="319"/>
                  </a:cubicBezTo>
                  <a:cubicBezTo>
                    <a:pt x="486" y="319"/>
                    <a:pt x="486" y="319"/>
                    <a:pt x="486" y="319"/>
                  </a:cubicBezTo>
                  <a:cubicBezTo>
                    <a:pt x="486" y="318"/>
                    <a:pt x="486" y="318"/>
                    <a:pt x="487" y="318"/>
                  </a:cubicBezTo>
                  <a:cubicBezTo>
                    <a:pt x="487" y="318"/>
                    <a:pt x="488" y="319"/>
                    <a:pt x="488" y="319"/>
                  </a:cubicBezTo>
                  <a:cubicBezTo>
                    <a:pt x="488" y="319"/>
                    <a:pt x="488" y="320"/>
                    <a:pt x="488" y="320"/>
                  </a:cubicBezTo>
                  <a:close/>
                  <a:moveTo>
                    <a:pt x="623" y="199"/>
                  </a:moveTo>
                  <a:cubicBezTo>
                    <a:pt x="635" y="207"/>
                    <a:pt x="646" y="217"/>
                    <a:pt x="653" y="228"/>
                  </a:cubicBezTo>
                  <a:cubicBezTo>
                    <a:pt x="648" y="229"/>
                    <a:pt x="642" y="230"/>
                    <a:pt x="637" y="231"/>
                  </a:cubicBezTo>
                  <a:cubicBezTo>
                    <a:pt x="621" y="216"/>
                    <a:pt x="604" y="202"/>
                    <a:pt x="583" y="196"/>
                  </a:cubicBezTo>
                  <a:cubicBezTo>
                    <a:pt x="582" y="198"/>
                    <a:pt x="582" y="198"/>
                    <a:pt x="582" y="198"/>
                  </a:cubicBezTo>
                  <a:cubicBezTo>
                    <a:pt x="602" y="204"/>
                    <a:pt x="619" y="217"/>
                    <a:pt x="633" y="232"/>
                  </a:cubicBezTo>
                  <a:cubicBezTo>
                    <a:pt x="629" y="232"/>
                    <a:pt x="624" y="232"/>
                    <a:pt x="619" y="233"/>
                  </a:cubicBezTo>
                  <a:cubicBezTo>
                    <a:pt x="602" y="220"/>
                    <a:pt x="581" y="211"/>
                    <a:pt x="562" y="202"/>
                  </a:cubicBezTo>
                  <a:cubicBezTo>
                    <a:pt x="609" y="184"/>
                    <a:pt x="614" y="205"/>
                    <a:pt x="622" y="200"/>
                  </a:cubicBezTo>
                  <a:cubicBezTo>
                    <a:pt x="622" y="200"/>
                    <a:pt x="623" y="199"/>
                    <a:pt x="623" y="199"/>
                  </a:cubicBezTo>
                  <a:close/>
                  <a:moveTo>
                    <a:pt x="509" y="236"/>
                  </a:moveTo>
                  <a:cubicBezTo>
                    <a:pt x="510" y="237"/>
                    <a:pt x="511" y="237"/>
                    <a:pt x="512" y="238"/>
                  </a:cubicBezTo>
                  <a:cubicBezTo>
                    <a:pt x="510" y="240"/>
                    <a:pt x="509" y="242"/>
                    <a:pt x="508" y="243"/>
                  </a:cubicBezTo>
                  <a:cubicBezTo>
                    <a:pt x="507" y="245"/>
                    <a:pt x="506" y="246"/>
                    <a:pt x="506" y="247"/>
                  </a:cubicBezTo>
                  <a:cubicBezTo>
                    <a:pt x="504" y="246"/>
                    <a:pt x="502" y="246"/>
                    <a:pt x="501" y="245"/>
                  </a:cubicBezTo>
                  <a:cubicBezTo>
                    <a:pt x="503" y="242"/>
                    <a:pt x="506" y="239"/>
                    <a:pt x="509" y="236"/>
                  </a:cubicBezTo>
                  <a:close/>
                  <a:moveTo>
                    <a:pt x="462" y="295"/>
                  </a:moveTo>
                  <a:cubicBezTo>
                    <a:pt x="463" y="296"/>
                    <a:pt x="464" y="296"/>
                    <a:pt x="465" y="297"/>
                  </a:cubicBezTo>
                  <a:cubicBezTo>
                    <a:pt x="463" y="297"/>
                    <a:pt x="460" y="296"/>
                    <a:pt x="458" y="294"/>
                  </a:cubicBezTo>
                  <a:cubicBezTo>
                    <a:pt x="454" y="292"/>
                    <a:pt x="449" y="288"/>
                    <a:pt x="445" y="285"/>
                  </a:cubicBezTo>
                  <a:cubicBezTo>
                    <a:pt x="442" y="282"/>
                    <a:pt x="438" y="279"/>
                    <a:pt x="435" y="276"/>
                  </a:cubicBezTo>
                  <a:cubicBezTo>
                    <a:pt x="444" y="281"/>
                    <a:pt x="452" y="287"/>
                    <a:pt x="460" y="293"/>
                  </a:cubicBezTo>
                  <a:cubicBezTo>
                    <a:pt x="460" y="295"/>
                    <a:pt x="460" y="295"/>
                    <a:pt x="460" y="295"/>
                  </a:cubicBezTo>
                  <a:cubicBezTo>
                    <a:pt x="462" y="295"/>
                    <a:pt x="462" y="295"/>
                    <a:pt x="462" y="295"/>
                  </a:cubicBezTo>
                  <a:cubicBezTo>
                    <a:pt x="462" y="295"/>
                    <a:pt x="462" y="295"/>
                    <a:pt x="462" y="295"/>
                  </a:cubicBezTo>
                  <a:close/>
                  <a:moveTo>
                    <a:pt x="484" y="269"/>
                  </a:moveTo>
                  <a:cubicBezTo>
                    <a:pt x="484" y="269"/>
                    <a:pt x="484" y="269"/>
                    <a:pt x="484" y="269"/>
                  </a:cubicBezTo>
                  <a:cubicBezTo>
                    <a:pt x="484" y="269"/>
                    <a:pt x="484" y="269"/>
                    <a:pt x="484" y="269"/>
                  </a:cubicBezTo>
                  <a:cubicBezTo>
                    <a:pt x="484" y="269"/>
                    <a:pt x="484" y="269"/>
                    <a:pt x="484" y="269"/>
                  </a:cubicBezTo>
                  <a:close/>
                  <a:moveTo>
                    <a:pt x="480" y="292"/>
                  </a:moveTo>
                  <a:cubicBezTo>
                    <a:pt x="480" y="292"/>
                    <a:pt x="480" y="292"/>
                    <a:pt x="480" y="292"/>
                  </a:cubicBezTo>
                  <a:cubicBezTo>
                    <a:pt x="480" y="292"/>
                    <a:pt x="480" y="292"/>
                    <a:pt x="480" y="292"/>
                  </a:cubicBezTo>
                  <a:cubicBezTo>
                    <a:pt x="480" y="292"/>
                    <a:pt x="480" y="292"/>
                    <a:pt x="480" y="292"/>
                  </a:cubicBezTo>
                  <a:close/>
                  <a:moveTo>
                    <a:pt x="468" y="325"/>
                  </a:moveTo>
                  <a:cubicBezTo>
                    <a:pt x="469" y="325"/>
                    <a:pt x="469" y="325"/>
                    <a:pt x="470" y="325"/>
                  </a:cubicBezTo>
                  <a:cubicBezTo>
                    <a:pt x="470" y="325"/>
                    <a:pt x="470" y="326"/>
                    <a:pt x="470" y="326"/>
                  </a:cubicBezTo>
                  <a:cubicBezTo>
                    <a:pt x="469" y="326"/>
                    <a:pt x="469" y="325"/>
                    <a:pt x="468" y="325"/>
                  </a:cubicBezTo>
                  <a:close/>
                  <a:moveTo>
                    <a:pt x="494" y="284"/>
                  </a:moveTo>
                  <a:cubicBezTo>
                    <a:pt x="495" y="285"/>
                    <a:pt x="495" y="285"/>
                    <a:pt x="496" y="286"/>
                  </a:cubicBezTo>
                  <a:cubicBezTo>
                    <a:pt x="494" y="291"/>
                    <a:pt x="492" y="297"/>
                    <a:pt x="492" y="303"/>
                  </a:cubicBezTo>
                  <a:cubicBezTo>
                    <a:pt x="492" y="301"/>
                    <a:pt x="491" y="299"/>
                    <a:pt x="491" y="297"/>
                  </a:cubicBezTo>
                  <a:cubicBezTo>
                    <a:pt x="491" y="295"/>
                    <a:pt x="491" y="293"/>
                    <a:pt x="491" y="291"/>
                  </a:cubicBezTo>
                  <a:cubicBezTo>
                    <a:pt x="492" y="291"/>
                    <a:pt x="492" y="291"/>
                    <a:pt x="492" y="291"/>
                  </a:cubicBezTo>
                  <a:cubicBezTo>
                    <a:pt x="492" y="291"/>
                    <a:pt x="492" y="291"/>
                    <a:pt x="492" y="290"/>
                  </a:cubicBezTo>
                  <a:cubicBezTo>
                    <a:pt x="492" y="289"/>
                    <a:pt x="492" y="287"/>
                    <a:pt x="493" y="285"/>
                  </a:cubicBezTo>
                  <a:cubicBezTo>
                    <a:pt x="493" y="285"/>
                    <a:pt x="494" y="284"/>
                    <a:pt x="494" y="284"/>
                  </a:cubicBezTo>
                  <a:close/>
                  <a:moveTo>
                    <a:pt x="484" y="292"/>
                  </a:moveTo>
                  <a:cubicBezTo>
                    <a:pt x="484" y="294"/>
                    <a:pt x="485" y="295"/>
                    <a:pt x="485" y="297"/>
                  </a:cubicBezTo>
                  <a:cubicBezTo>
                    <a:pt x="484" y="296"/>
                    <a:pt x="483" y="295"/>
                    <a:pt x="483" y="295"/>
                  </a:cubicBezTo>
                  <a:cubicBezTo>
                    <a:pt x="483" y="294"/>
                    <a:pt x="484" y="293"/>
                    <a:pt x="484" y="292"/>
                  </a:cubicBezTo>
                  <a:close/>
                  <a:moveTo>
                    <a:pt x="464" y="311"/>
                  </a:moveTo>
                  <a:cubicBezTo>
                    <a:pt x="467" y="313"/>
                    <a:pt x="470" y="314"/>
                    <a:pt x="473" y="316"/>
                  </a:cubicBezTo>
                  <a:cubicBezTo>
                    <a:pt x="473" y="316"/>
                    <a:pt x="473" y="317"/>
                    <a:pt x="473" y="317"/>
                  </a:cubicBezTo>
                  <a:cubicBezTo>
                    <a:pt x="473" y="317"/>
                    <a:pt x="473" y="318"/>
                    <a:pt x="473" y="318"/>
                  </a:cubicBezTo>
                  <a:cubicBezTo>
                    <a:pt x="472" y="318"/>
                    <a:pt x="472" y="318"/>
                    <a:pt x="472" y="318"/>
                  </a:cubicBezTo>
                  <a:cubicBezTo>
                    <a:pt x="471" y="318"/>
                    <a:pt x="470" y="318"/>
                    <a:pt x="470" y="318"/>
                  </a:cubicBezTo>
                  <a:cubicBezTo>
                    <a:pt x="469" y="317"/>
                    <a:pt x="468" y="316"/>
                    <a:pt x="467" y="315"/>
                  </a:cubicBezTo>
                  <a:cubicBezTo>
                    <a:pt x="467" y="314"/>
                    <a:pt x="466" y="313"/>
                    <a:pt x="465" y="313"/>
                  </a:cubicBezTo>
                  <a:cubicBezTo>
                    <a:pt x="465" y="312"/>
                    <a:pt x="464" y="311"/>
                    <a:pt x="464" y="311"/>
                  </a:cubicBezTo>
                  <a:close/>
                  <a:moveTo>
                    <a:pt x="472" y="326"/>
                  </a:moveTo>
                  <a:cubicBezTo>
                    <a:pt x="472" y="326"/>
                    <a:pt x="472" y="326"/>
                    <a:pt x="472" y="326"/>
                  </a:cubicBezTo>
                  <a:cubicBezTo>
                    <a:pt x="474" y="328"/>
                    <a:pt x="476" y="330"/>
                    <a:pt x="477" y="333"/>
                  </a:cubicBezTo>
                  <a:cubicBezTo>
                    <a:pt x="476" y="332"/>
                    <a:pt x="475" y="332"/>
                    <a:pt x="473" y="331"/>
                  </a:cubicBezTo>
                  <a:cubicBezTo>
                    <a:pt x="473" y="330"/>
                    <a:pt x="472" y="329"/>
                    <a:pt x="472" y="329"/>
                  </a:cubicBezTo>
                  <a:cubicBezTo>
                    <a:pt x="472" y="328"/>
                    <a:pt x="472" y="328"/>
                    <a:pt x="472" y="327"/>
                  </a:cubicBezTo>
                  <a:cubicBezTo>
                    <a:pt x="472" y="327"/>
                    <a:pt x="472" y="326"/>
                    <a:pt x="472" y="326"/>
                  </a:cubicBezTo>
                  <a:close/>
                  <a:moveTo>
                    <a:pt x="472" y="347"/>
                  </a:moveTo>
                  <a:cubicBezTo>
                    <a:pt x="473" y="346"/>
                    <a:pt x="473" y="345"/>
                    <a:pt x="473" y="344"/>
                  </a:cubicBezTo>
                  <a:cubicBezTo>
                    <a:pt x="475" y="346"/>
                    <a:pt x="476" y="348"/>
                    <a:pt x="477" y="350"/>
                  </a:cubicBezTo>
                  <a:cubicBezTo>
                    <a:pt x="476" y="353"/>
                    <a:pt x="475" y="356"/>
                    <a:pt x="475" y="359"/>
                  </a:cubicBezTo>
                  <a:cubicBezTo>
                    <a:pt x="474" y="358"/>
                    <a:pt x="473" y="357"/>
                    <a:pt x="472" y="357"/>
                  </a:cubicBezTo>
                  <a:cubicBezTo>
                    <a:pt x="471" y="355"/>
                    <a:pt x="471" y="354"/>
                    <a:pt x="471" y="353"/>
                  </a:cubicBezTo>
                  <a:cubicBezTo>
                    <a:pt x="471" y="351"/>
                    <a:pt x="471" y="349"/>
                    <a:pt x="472" y="347"/>
                  </a:cubicBezTo>
                  <a:close/>
                  <a:moveTo>
                    <a:pt x="482" y="317"/>
                  </a:moveTo>
                  <a:cubicBezTo>
                    <a:pt x="480" y="317"/>
                    <a:pt x="479" y="316"/>
                    <a:pt x="478" y="315"/>
                  </a:cubicBezTo>
                  <a:cubicBezTo>
                    <a:pt x="478" y="315"/>
                    <a:pt x="478" y="315"/>
                    <a:pt x="478" y="315"/>
                  </a:cubicBezTo>
                  <a:cubicBezTo>
                    <a:pt x="479" y="314"/>
                    <a:pt x="480" y="313"/>
                    <a:pt x="481" y="313"/>
                  </a:cubicBezTo>
                  <a:cubicBezTo>
                    <a:pt x="481" y="314"/>
                    <a:pt x="482" y="315"/>
                    <a:pt x="482" y="317"/>
                  </a:cubicBezTo>
                  <a:cubicBezTo>
                    <a:pt x="482" y="317"/>
                    <a:pt x="482" y="317"/>
                    <a:pt x="482" y="317"/>
                  </a:cubicBezTo>
                  <a:close/>
                  <a:moveTo>
                    <a:pt x="484" y="310"/>
                  </a:moveTo>
                  <a:cubicBezTo>
                    <a:pt x="484" y="310"/>
                    <a:pt x="483" y="310"/>
                    <a:pt x="483" y="310"/>
                  </a:cubicBezTo>
                  <a:cubicBezTo>
                    <a:pt x="483" y="310"/>
                    <a:pt x="482" y="309"/>
                    <a:pt x="482" y="309"/>
                  </a:cubicBezTo>
                  <a:cubicBezTo>
                    <a:pt x="482" y="309"/>
                    <a:pt x="482" y="308"/>
                    <a:pt x="482" y="307"/>
                  </a:cubicBezTo>
                  <a:cubicBezTo>
                    <a:pt x="482" y="307"/>
                    <a:pt x="482" y="308"/>
                    <a:pt x="482" y="308"/>
                  </a:cubicBezTo>
                  <a:cubicBezTo>
                    <a:pt x="482" y="308"/>
                    <a:pt x="482" y="308"/>
                    <a:pt x="482" y="308"/>
                  </a:cubicBezTo>
                  <a:cubicBezTo>
                    <a:pt x="482" y="308"/>
                    <a:pt x="482" y="308"/>
                    <a:pt x="482" y="308"/>
                  </a:cubicBezTo>
                  <a:cubicBezTo>
                    <a:pt x="483" y="309"/>
                    <a:pt x="484" y="309"/>
                    <a:pt x="484" y="310"/>
                  </a:cubicBezTo>
                  <a:close/>
                  <a:moveTo>
                    <a:pt x="479" y="319"/>
                  </a:moveTo>
                  <a:cubicBezTo>
                    <a:pt x="478" y="318"/>
                    <a:pt x="477" y="318"/>
                    <a:pt x="476" y="318"/>
                  </a:cubicBezTo>
                  <a:cubicBezTo>
                    <a:pt x="476" y="318"/>
                    <a:pt x="476" y="318"/>
                    <a:pt x="476" y="317"/>
                  </a:cubicBezTo>
                  <a:cubicBezTo>
                    <a:pt x="477" y="318"/>
                    <a:pt x="478" y="318"/>
                    <a:pt x="479" y="319"/>
                  </a:cubicBezTo>
                  <a:close/>
                  <a:moveTo>
                    <a:pt x="485" y="323"/>
                  </a:moveTo>
                  <a:cubicBezTo>
                    <a:pt x="484" y="323"/>
                    <a:pt x="484" y="323"/>
                    <a:pt x="484" y="323"/>
                  </a:cubicBezTo>
                  <a:cubicBezTo>
                    <a:pt x="481" y="322"/>
                    <a:pt x="479" y="321"/>
                    <a:pt x="479" y="321"/>
                  </a:cubicBezTo>
                  <a:cubicBezTo>
                    <a:pt x="480" y="322"/>
                    <a:pt x="481" y="323"/>
                    <a:pt x="482" y="324"/>
                  </a:cubicBezTo>
                  <a:cubicBezTo>
                    <a:pt x="479" y="324"/>
                    <a:pt x="476" y="323"/>
                    <a:pt x="474" y="323"/>
                  </a:cubicBezTo>
                  <a:cubicBezTo>
                    <a:pt x="474" y="323"/>
                    <a:pt x="473" y="323"/>
                    <a:pt x="473" y="323"/>
                  </a:cubicBezTo>
                  <a:cubicBezTo>
                    <a:pt x="474" y="322"/>
                    <a:pt x="474" y="321"/>
                    <a:pt x="474" y="321"/>
                  </a:cubicBezTo>
                  <a:cubicBezTo>
                    <a:pt x="478" y="321"/>
                    <a:pt x="481" y="322"/>
                    <a:pt x="485" y="323"/>
                  </a:cubicBezTo>
                  <a:close/>
                  <a:moveTo>
                    <a:pt x="479" y="326"/>
                  </a:moveTo>
                  <a:cubicBezTo>
                    <a:pt x="479" y="326"/>
                    <a:pt x="479" y="326"/>
                    <a:pt x="479" y="326"/>
                  </a:cubicBezTo>
                  <a:cubicBezTo>
                    <a:pt x="479" y="326"/>
                    <a:pt x="479" y="326"/>
                    <a:pt x="479" y="326"/>
                  </a:cubicBezTo>
                  <a:cubicBezTo>
                    <a:pt x="479" y="326"/>
                    <a:pt x="479" y="326"/>
                    <a:pt x="479" y="326"/>
                  </a:cubicBezTo>
                  <a:close/>
                  <a:moveTo>
                    <a:pt x="485" y="335"/>
                  </a:moveTo>
                  <a:cubicBezTo>
                    <a:pt x="485" y="335"/>
                    <a:pt x="486" y="336"/>
                    <a:pt x="486" y="336"/>
                  </a:cubicBezTo>
                  <a:cubicBezTo>
                    <a:pt x="486" y="336"/>
                    <a:pt x="486" y="336"/>
                    <a:pt x="485" y="336"/>
                  </a:cubicBezTo>
                  <a:cubicBezTo>
                    <a:pt x="485" y="336"/>
                    <a:pt x="485" y="335"/>
                    <a:pt x="485" y="335"/>
                  </a:cubicBezTo>
                  <a:close/>
                  <a:moveTo>
                    <a:pt x="474" y="341"/>
                  </a:moveTo>
                  <a:cubicBezTo>
                    <a:pt x="474" y="341"/>
                    <a:pt x="474" y="341"/>
                    <a:pt x="475" y="341"/>
                  </a:cubicBezTo>
                  <a:cubicBezTo>
                    <a:pt x="475" y="342"/>
                    <a:pt x="476" y="342"/>
                    <a:pt x="477" y="343"/>
                  </a:cubicBezTo>
                  <a:cubicBezTo>
                    <a:pt x="477" y="343"/>
                    <a:pt x="477" y="344"/>
                    <a:pt x="477" y="344"/>
                  </a:cubicBezTo>
                  <a:cubicBezTo>
                    <a:pt x="476" y="343"/>
                    <a:pt x="475" y="342"/>
                    <a:pt x="474" y="341"/>
                  </a:cubicBezTo>
                  <a:close/>
                  <a:moveTo>
                    <a:pt x="480" y="339"/>
                  </a:moveTo>
                  <a:cubicBezTo>
                    <a:pt x="480" y="339"/>
                    <a:pt x="480" y="339"/>
                    <a:pt x="480" y="339"/>
                  </a:cubicBezTo>
                  <a:cubicBezTo>
                    <a:pt x="480" y="339"/>
                    <a:pt x="481" y="339"/>
                    <a:pt x="481" y="339"/>
                  </a:cubicBezTo>
                  <a:cubicBezTo>
                    <a:pt x="481" y="339"/>
                    <a:pt x="481" y="339"/>
                    <a:pt x="481" y="340"/>
                  </a:cubicBezTo>
                  <a:cubicBezTo>
                    <a:pt x="481" y="340"/>
                    <a:pt x="481" y="340"/>
                    <a:pt x="481" y="341"/>
                  </a:cubicBezTo>
                  <a:cubicBezTo>
                    <a:pt x="481" y="340"/>
                    <a:pt x="480" y="340"/>
                    <a:pt x="480" y="340"/>
                  </a:cubicBezTo>
                  <a:cubicBezTo>
                    <a:pt x="480" y="340"/>
                    <a:pt x="480" y="339"/>
                    <a:pt x="480" y="339"/>
                  </a:cubicBezTo>
                  <a:close/>
                  <a:moveTo>
                    <a:pt x="480" y="337"/>
                  </a:moveTo>
                  <a:cubicBezTo>
                    <a:pt x="480" y="337"/>
                    <a:pt x="480" y="337"/>
                    <a:pt x="480" y="336"/>
                  </a:cubicBezTo>
                  <a:cubicBezTo>
                    <a:pt x="481" y="337"/>
                    <a:pt x="481" y="337"/>
                    <a:pt x="481" y="337"/>
                  </a:cubicBezTo>
                  <a:cubicBezTo>
                    <a:pt x="481" y="337"/>
                    <a:pt x="481" y="337"/>
                    <a:pt x="481" y="337"/>
                  </a:cubicBezTo>
                  <a:cubicBezTo>
                    <a:pt x="480" y="337"/>
                    <a:pt x="480" y="337"/>
                    <a:pt x="480" y="337"/>
                  </a:cubicBezTo>
                  <a:close/>
                  <a:moveTo>
                    <a:pt x="479" y="331"/>
                  </a:moveTo>
                  <a:cubicBezTo>
                    <a:pt x="479" y="330"/>
                    <a:pt x="478" y="329"/>
                    <a:pt x="477" y="328"/>
                  </a:cubicBezTo>
                  <a:cubicBezTo>
                    <a:pt x="478" y="329"/>
                    <a:pt x="479" y="329"/>
                    <a:pt x="479" y="329"/>
                  </a:cubicBezTo>
                  <a:cubicBezTo>
                    <a:pt x="479" y="330"/>
                    <a:pt x="480" y="330"/>
                    <a:pt x="480" y="331"/>
                  </a:cubicBezTo>
                  <a:cubicBezTo>
                    <a:pt x="479" y="331"/>
                    <a:pt x="479" y="331"/>
                    <a:pt x="479" y="331"/>
                  </a:cubicBezTo>
                  <a:close/>
                  <a:moveTo>
                    <a:pt x="485" y="328"/>
                  </a:moveTo>
                  <a:cubicBezTo>
                    <a:pt x="486" y="330"/>
                    <a:pt x="486" y="331"/>
                    <a:pt x="487" y="333"/>
                  </a:cubicBezTo>
                  <a:cubicBezTo>
                    <a:pt x="486" y="332"/>
                    <a:pt x="486" y="331"/>
                    <a:pt x="485" y="331"/>
                  </a:cubicBezTo>
                  <a:cubicBezTo>
                    <a:pt x="485" y="330"/>
                    <a:pt x="485" y="329"/>
                    <a:pt x="485" y="328"/>
                  </a:cubicBezTo>
                  <a:close/>
                  <a:moveTo>
                    <a:pt x="488" y="340"/>
                  </a:moveTo>
                  <a:cubicBezTo>
                    <a:pt x="488" y="340"/>
                    <a:pt x="487" y="340"/>
                    <a:pt x="487" y="340"/>
                  </a:cubicBezTo>
                  <a:cubicBezTo>
                    <a:pt x="487" y="341"/>
                    <a:pt x="487" y="341"/>
                    <a:pt x="486" y="341"/>
                  </a:cubicBezTo>
                  <a:cubicBezTo>
                    <a:pt x="486" y="340"/>
                    <a:pt x="486" y="339"/>
                    <a:pt x="486" y="339"/>
                  </a:cubicBezTo>
                  <a:cubicBezTo>
                    <a:pt x="487" y="339"/>
                    <a:pt x="488" y="339"/>
                    <a:pt x="488" y="338"/>
                  </a:cubicBezTo>
                  <a:cubicBezTo>
                    <a:pt x="488" y="339"/>
                    <a:pt x="489" y="339"/>
                    <a:pt x="489" y="340"/>
                  </a:cubicBezTo>
                  <a:cubicBezTo>
                    <a:pt x="488" y="339"/>
                    <a:pt x="488" y="339"/>
                    <a:pt x="488" y="339"/>
                  </a:cubicBezTo>
                  <a:cubicBezTo>
                    <a:pt x="488" y="340"/>
                    <a:pt x="488" y="340"/>
                    <a:pt x="488" y="340"/>
                  </a:cubicBezTo>
                  <a:cubicBezTo>
                    <a:pt x="488" y="340"/>
                    <a:pt x="488" y="340"/>
                    <a:pt x="488" y="340"/>
                  </a:cubicBezTo>
                  <a:close/>
                  <a:moveTo>
                    <a:pt x="483" y="345"/>
                  </a:moveTo>
                  <a:cubicBezTo>
                    <a:pt x="483" y="345"/>
                    <a:pt x="483" y="345"/>
                    <a:pt x="483" y="345"/>
                  </a:cubicBezTo>
                  <a:cubicBezTo>
                    <a:pt x="483" y="345"/>
                    <a:pt x="483" y="345"/>
                    <a:pt x="483" y="345"/>
                  </a:cubicBezTo>
                  <a:cubicBezTo>
                    <a:pt x="483" y="345"/>
                    <a:pt x="483" y="345"/>
                    <a:pt x="483" y="345"/>
                  </a:cubicBezTo>
                  <a:close/>
                  <a:moveTo>
                    <a:pt x="473" y="364"/>
                  </a:moveTo>
                  <a:cubicBezTo>
                    <a:pt x="473" y="363"/>
                    <a:pt x="473" y="362"/>
                    <a:pt x="472" y="360"/>
                  </a:cubicBezTo>
                  <a:cubicBezTo>
                    <a:pt x="473" y="361"/>
                    <a:pt x="473" y="361"/>
                    <a:pt x="474" y="362"/>
                  </a:cubicBezTo>
                  <a:cubicBezTo>
                    <a:pt x="474" y="362"/>
                    <a:pt x="474" y="363"/>
                    <a:pt x="473" y="364"/>
                  </a:cubicBezTo>
                  <a:close/>
                  <a:moveTo>
                    <a:pt x="472" y="339"/>
                  </a:moveTo>
                  <a:cubicBezTo>
                    <a:pt x="472" y="339"/>
                    <a:pt x="472" y="339"/>
                    <a:pt x="472" y="339"/>
                  </a:cubicBezTo>
                  <a:cubicBezTo>
                    <a:pt x="472" y="339"/>
                    <a:pt x="472" y="339"/>
                    <a:pt x="472" y="339"/>
                  </a:cubicBezTo>
                  <a:cubicBezTo>
                    <a:pt x="472" y="339"/>
                    <a:pt x="472" y="339"/>
                    <a:pt x="472" y="339"/>
                  </a:cubicBezTo>
                  <a:close/>
                  <a:moveTo>
                    <a:pt x="471" y="333"/>
                  </a:moveTo>
                  <a:cubicBezTo>
                    <a:pt x="471" y="333"/>
                    <a:pt x="471" y="333"/>
                    <a:pt x="471" y="333"/>
                  </a:cubicBezTo>
                  <a:cubicBezTo>
                    <a:pt x="471" y="333"/>
                    <a:pt x="471" y="333"/>
                    <a:pt x="471" y="333"/>
                  </a:cubicBezTo>
                  <a:cubicBezTo>
                    <a:pt x="471" y="333"/>
                    <a:pt x="471" y="333"/>
                    <a:pt x="471" y="333"/>
                  </a:cubicBezTo>
                  <a:close/>
                  <a:moveTo>
                    <a:pt x="474" y="334"/>
                  </a:moveTo>
                  <a:cubicBezTo>
                    <a:pt x="475" y="335"/>
                    <a:pt x="477" y="335"/>
                    <a:pt x="478" y="336"/>
                  </a:cubicBezTo>
                  <a:cubicBezTo>
                    <a:pt x="478" y="336"/>
                    <a:pt x="478" y="336"/>
                    <a:pt x="478" y="337"/>
                  </a:cubicBezTo>
                  <a:cubicBezTo>
                    <a:pt x="477" y="337"/>
                    <a:pt x="477" y="337"/>
                    <a:pt x="476" y="336"/>
                  </a:cubicBezTo>
                  <a:cubicBezTo>
                    <a:pt x="475" y="335"/>
                    <a:pt x="475" y="335"/>
                    <a:pt x="475" y="335"/>
                  </a:cubicBezTo>
                  <a:cubicBezTo>
                    <a:pt x="475" y="336"/>
                    <a:pt x="475" y="336"/>
                    <a:pt x="475" y="336"/>
                  </a:cubicBezTo>
                  <a:cubicBezTo>
                    <a:pt x="475" y="336"/>
                    <a:pt x="475" y="336"/>
                    <a:pt x="475" y="336"/>
                  </a:cubicBezTo>
                  <a:cubicBezTo>
                    <a:pt x="474" y="335"/>
                    <a:pt x="474" y="335"/>
                    <a:pt x="474" y="334"/>
                  </a:cubicBezTo>
                  <a:close/>
                  <a:moveTo>
                    <a:pt x="466" y="321"/>
                  </a:moveTo>
                  <a:cubicBezTo>
                    <a:pt x="467" y="321"/>
                    <a:pt x="468" y="321"/>
                    <a:pt x="469" y="321"/>
                  </a:cubicBezTo>
                  <a:cubicBezTo>
                    <a:pt x="469" y="321"/>
                    <a:pt x="469" y="322"/>
                    <a:pt x="470" y="322"/>
                  </a:cubicBezTo>
                  <a:cubicBezTo>
                    <a:pt x="468" y="322"/>
                    <a:pt x="467" y="321"/>
                    <a:pt x="466" y="321"/>
                  </a:cubicBezTo>
                  <a:close/>
                  <a:moveTo>
                    <a:pt x="473" y="316"/>
                  </a:moveTo>
                  <a:cubicBezTo>
                    <a:pt x="473" y="316"/>
                    <a:pt x="473" y="316"/>
                    <a:pt x="474" y="316"/>
                  </a:cubicBezTo>
                  <a:cubicBezTo>
                    <a:pt x="474" y="317"/>
                    <a:pt x="473" y="317"/>
                    <a:pt x="473" y="317"/>
                  </a:cubicBezTo>
                  <a:cubicBezTo>
                    <a:pt x="473" y="317"/>
                    <a:pt x="473" y="316"/>
                    <a:pt x="473" y="316"/>
                  </a:cubicBezTo>
                  <a:close/>
                  <a:moveTo>
                    <a:pt x="472" y="313"/>
                  </a:moveTo>
                  <a:cubicBezTo>
                    <a:pt x="472" y="310"/>
                    <a:pt x="471" y="306"/>
                    <a:pt x="470" y="301"/>
                  </a:cubicBezTo>
                  <a:cubicBezTo>
                    <a:pt x="474" y="304"/>
                    <a:pt x="477" y="307"/>
                    <a:pt x="480" y="311"/>
                  </a:cubicBezTo>
                  <a:cubicBezTo>
                    <a:pt x="479" y="311"/>
                    <a:pt x="478" y="312"/>
                    <a:pt x="476" y="313"/>
                  </a:cubicBezTo>
                  <a:cubicBezTo>
                    <a:pt x="476" y="313"/>
                    <a:pt x="476" y="314"/>
                    <a:pt x="475" y="314"/>
                  </a:cubicBezTo>
                  <a:cubicBezTo>
                    <a:pt x="474" y="314"/>
                    <a:pt x="473" y="313"/>
                    <a:pt x="472" y="313"/>
                  </a:cubicBezTo>
                  <a:close/>
                  <a:moveTo>
                    <a:pt x="472" y="300"/>
                  </a:moveTo>
                  <a:cubicBezTo>
                    <a:pt x="473" y="300"/>
                    <a:pt x="474" y="299"/>
                    <a:pt x="475" y="299"/>
                  </a:cubicBezTo>
                  <a:cubicBezTo>
                    <a:pt x="476" y="298"/>
                    <a:pt x="476" y="297"/>
                    <a:pt x="477" y="296"/>
                  </a:cubicBezTo>
                  <a:cubicBezTo>
                    <a:pt x="478" y="298"/>
                    <a:pt x="478" y="300"/>
                    <a:pt x="479" y="302"/>
                  </a:cubicBezTo>
                  <a:cubicBezTo>
                    <a:pt x="478" y="302"/>
                    <a:pt x="478" y="302"/>
                    <a:pt x="478" y="302"/>
                  </a:cubicBezTo>
                  <a:cubicBezTo>
                    <a:pt x="478" y="303"/>
                    <a:pt x="478" y="304"/>
                    <a:pt x="479" y="306"/>
                  </a:cubicBezTo>
                  <a:cubicBezTo>
                    <a:pt x="477" y="304"/>
                    <a:pt x="474" y="302"/>
                    <a:pt x="472" y="300"/>
                  </a:cubicBezTo>
                  <a:close/>
                  <a:moveTo>
                    <a:pt x="480" y="296"/>
                  </a:moveTo>
                  <a:cubicBezTo>
                    <a:pt x="482" y="298"/>
                    <a:pt x="484" y="300"/>
                    <a:pt x="487" y="302"/>
                  </a:cubicBezTo>
                  <a:cubicBezTo>
                    <a:pt x="487" y="302"/>
                    <a:pt x="487" y="303"/>
                    <a:pt x="487" y="304"/>
                  </a:cubicBezTo>
                  <a:cubicBezTo>
                    <a:pt x="487" y="305"/>
                    <a:pt x="487" y="307"/>
                    <a:pt x="487" y="308"/>
                  </a:cubicBezTo>
                  <a:cubicBezTo>
                    <a:pt x="487" y="309"/>
                    <a:pt x="487" y="309"/>
                    <a:pt x="487" y="309"/>
                  </a:cubicBezTo>
                  <a:cubicBezTo>
                    <a:pt x="486" y="308"/>
                    <a:pt x="485" y="307"/>
                    <a:pt x="484" y="306"/>
                  </a:cubicBezTo>
                  <a:cubicBezTo>
                    <a:pt x="482" y="303"/>
                    <a:pt x="480" y="300"/>
                    <a:pt x="480" y="296"/>
                  </a:cubicBezTo>
                  <a:close/>
                  <a:moveTo>
                    <a:pt x="499" y="289"/>
                  </a:moveTo>
                  <a:cubicBezTo>
                    <a:pt x="499" y="289"/>
                    <a:pt x="499" y="289"/>
                    <a:pt x="499" y="289"/>
                  </a:cubicBezTo>
                  <a:cubicBezTo>
                    <a:pt x="499" y="294"/>
                    <a:pt x="498" y="298"/>
                    <a:pt x="496" y="302"/>
                  </a:cubicBezTo>
                  <a:cubicBezTo>
                    <a:pt x="495" y="302"/>
                    <a:pt x="495" y="303"/>
                    <a:pt x="495" y="303"/>
                  </a:cubicBezTo>
                  <a:cubicBezTo>
                    <a:pt x="495" y="298"/>
                    <a:pt x="496" y="293"/>
                    <a:pt x="497" y="288"/>
                  </a:cubicBezTo>
                  <a:cubicBezTo>
                    <a:pt x="498" y="288"/>
                    <a:pt x="498" y="289"/>
                    <a:pt x="499" y="289"/>
                  </a:cubicBezTo>
                  <a:close/>
                  <a:moveTo>
                    <a:pt x="502" y="294"/>
                  </a:moveTo>
                  <a:cubicBezTo>
                    <a:pt x="502" y="295"/>
                    <a:pt x="501" y="296"/>
                    <a:pt x="500" y="296"/>
                  </a:cubicBezTo>
                  <a:cubicBezTo>
                    <a:pt x="501" y="295"/>
                    <a:pt x="501" y="294"/>
                    <a:pt x="501" y="292"/>
                  </a:cubicBezTo>
                  <a:cubicBezTo>
                    <a:pt x="501" y="293"/>
                    <a:pt x="502" y="293"/>
                    <a:pt x="502" y="294"/>
                  </a:cubicBezTo>
                  <a:close/>
                  <a:moveTo>
                    <a:pt x="507" y="289"/>
                  </a:moveTo>
                  <a:cubicBezTo>
                    <a:pt x="509" y="286"/>
                    <a:pt x="511" y="282"/>
                    <a:pt x="513" y="279"/>
                  </a:cubicBezTo>
                  <a:cubicBezTo>
                    <a:pt x="515" y="280"/>
                    <a:pt x="516" y="281"/>
                    <a:pt x="517" y="282"/>
                  </a:cubicBezTo>
                  <a:cubicBezTo>
                    <a:pt x="513" y="284"/>
                    <a:pt x="510" y="287"/>
                    <a:pt x="507" y="289"/>
                  </a:cubicBezTo>
                  <a:close/>
                  <a:moveTo>
                    <a:pt x="487" y="289"/>
                  </a:moveTo>
                  <a:cubicBezTo>
                    <a:pt x="487" y="290"/>
                    <a:pt x="487" y="290"/>
                    <a:pt x="487" y="290"/>
                  </a:cubicBezTo>
                  <a:cubicBezTo>
                    <a:pt x="487" y="290"/>
                    <a:pt x="487" y="290"/>
                    <a:pt x="487" y="290"/>
                  </a:cubicBezTo>
                  <a:cubicBezTo>
                    <a:pt x="487" y="291"/>
                    <a:pt x="487" y="291"/>
                    <a:pt x="487" y="291"/>
                  </a:cubicBezTo>
                  <a:cubicBezTo>
                    <a:pt x="487" y="293"/>
                    <a:pt x="488" y="295"/>
                    <a:pt x="488" y="297"/>
                  </a:cubicBezTo>
                  <a:cubicBezTo>
                    <a:pt x="488" y="297"/>
                    <a:pt x="488" y="297"/>
                    <a:pt x="488" y="298"/>
                  </a:cubicBezTo>
                  <a:cubicBezTo>
                    <a:pt x="487" y="294"/>
                    <a:pt x="487" y="292"/>
                    <a:pt x="487" y="290"/>
                  </a:cubicBezTo>
                  <a:cubicBezTo>
                    <a:pt x="487" y="290"/>
                    <a:pt x="487" y="289"/>
                    <a:pt x="487" y="289"/>
                  </a:cubicBezTo>
                  <a:close/>
                  <a:moveTo>
                    <a:pt x="496" y="283"/>
                  </a:moveTo>
                  <a:cubicBezTo>
                    <a:pt x="496" y="282"/>
                    <a:pt x="497" y="282"/>
                    <a:pt x="497" y="282"/>
                  </a:cubicBezTo>
                  <a:cubicBezTo>
                    <a:pt x="497" y="282"/>
                    <a:pt x="497" y="283"/>
                    <a:pt x="497" y="283"/>
                  </a:cubicBezTo>
                  <a:cubicBezTo>
                    <a:pt x="496" y="283"/>
                    <a:pt x="496" y="283"/>
                    <a:pt x="496" y="283"/>
                  </a:cubicBezTo>
                  <a:close/>
                  <a:moveTo>
                    <a:pt x="502" y="290"/>
                  </a:moveTo>
                  <a:cubicBezTo>
                    <a:pt x="503" y="285"/>
                    <a:pt x="505" y="280"/>
                    <a:pt x="509" y="275"/>
                  </a:cubicBezTo>
                  <a:cubicBezTo>
                    <a:pt x="510" y="276"/>
                    <a:pt x="511" y="276"/>
                    <a:pt x="511" y="277"/>
                  </a:cubicBezTo>
                  <a:cubicBezTo>
                    <a:pt x="508" y="282"/>
                    <a:pt x="505" y="286"/>
                    <a:pt x="504" y="292"/>
                  </a:cubicBezTo>
                  <a:cubicBezTo>
                    <a:pt x="503" y="291"/>
                    <a:pt x="503" y="291"/>
                    <a:pt x="502" y="290"/>
                  </a:cubicBezTo>
                  <a:close/>
                  <a:moveTo>
                    <a:pt x="511" y="273"/>
                  </a:moveTo>
                  <a:cubicBezTo>
                    <a:pt x="512" y="273"/>
                    <a:pt x="513" y="272"/>
                    <a:pt x="514" y="271"/>
                  </a:cubicBezTo>
                  <a:cubicBezTo>
                    <a:pt x="515" y="272"/>
                    <a:pt x="515" y="272"/>
                    <a:pt x="515" y="272"/>
                  </a:cubicBezTo>
                  <a:cubicBezTo>
                    <a:pt x="515" y="272"/>
                    <a:pt x="516" y="271"/>
                    <a:pt x="517" y="271"/>
                  </a:cubicBezTo>
                  <a:cubicBezTo>
                    <a:pt x="516" y="272"/>
                    <a:pt x="514" y="274"/>
                    <a:pt x="513" y="275"/>
                  </a:cubicBezTo>
                  <a:cubicBezTo>
                    <a:pt x="512" y="275"/>
                    <a:pt x="512" y="274"/>
                    <a:pt x="511" y="273"/>
                  </a:cubicBezTo>
                  <a:close/>
                  <a:moveTo>
                    <a:pt x="520" y="266"/>
                  </a:moveTo>
                  <a:cubicBezTo>
                    <a:pt x="521" y="265"/>
                    <a:pt x="523" y="264"/>
                    <a:pt x="525" y="263"/>
                  </a:cubicBezTo>
                  <a:cubicBezTo>
                    <a:pt x="526" y="263"/>
                    <a:pt x="526" y="263"/>
                    <a:pt x="526" y="263"/>
                  </a:cubicBezTo>
                  <a:cubicBezTo>
                    <a:pt x="524" y="264"/>
                    <a:pt x="522" y="265"/>
                    <a:pt x="520" y="266"/>
                  </a:cubicBezTo>
                  <a:close/>
                  <a:moveTo>
                    <a:pt x="528" y="261"/>
                  </a:moveTo>
                  <a:cubicBezTo>
                    <a:pt x="530" y="260"/>
                    <a:pt x="532" y="259"/>
                    <a:pt x="534" y="258"/>
                  </a:cubicBezTo>
                  <a:cubicBezTo>
                    <a:pt x="532" y="259"/>
                    <a:pt x="530" y="260"/>
                    <a:pt x="528" y="262"/>
                  </a:cubicBezTo>
                  <a:cubicBezTo>
                    <a:pt x="528" y="261"/>
                    <a:pt x="528" y="261"/>
                    <a:pt x="528" y="261"/>
                  </a:cubicBezTo>
                  <a:close/>
                  <a:moveTo>
                    <a:pt x="538" y="262"/>
                  </a:moveTo>
                  <a:cubicBezTo>
                    <a:pt x="540" y="264"/>
                    <a:pt x="541" y="265"/>
                    <a:pt x="542" y="267"/>
                  </a:cubicBezTo>
                  <a:cubicBezTo>
                    <a:pt x="541" y="268"/>
                    <a:pt x="539" y="269"/>
                    <a:pt x="538" y="270"/>
                  </a:cubicBezTo>
                  <a:cubicBezTo>
                    <a:pt x="536" y="267"/>
                    <a:pt x="533" y="265"/>
                    <a:pt x="531" y="264"/>
                  </a:cubicBezTo>
                  <a:cubicBezTo>
                    <a:pt x="533" y="263"/>
                    <a:pt x="535" y="262"/>
                    <a:pt x="537" y="261"/>
                  </a:cubicBezTo>
                  <a:cubicBezTo>
                    <a:pt x="537" y="262"/>
                    <a:pt x="537" y="262"/>
                    <a:pt x="537" y="262"/>
                  </a:cubicBezTo>
                  <a:cubicBezTo>
                    <a:pt x="537" y="262"/>
                    <a:pt x="538" y="262"/>
                    <a:pt x="538" y="262"/>
                  </a:cubicBezTo>
                  <a:close/>
                  <a:moveTo>
                    <a:pt x="535" y="271"/>
                  </a:moveTo>
                  <a:cubicBezTo>
                    <a:pt x="529" y="274"/>
                    <a:pt x="524" y="277"/>
                    <a:pt x="519" y="281"/>
                  </a:cubicBezTo>
                  <a:cubicBezTo>
                    <a:pt x="518" y="279"/>
                    <a:pt x="516" y="278"/>
                    <a:pt x="515" y="277"/>
                  </a:cubicBezTo>
                  <a:cubicBezTo>
                    <a:pt x="516" y="275"/>
                    <a:pt x="518" y="273"/>
                    <a:pt x="520" y="272"/>
                  </a:cubicBezTo>
                  <a:cubicBezTo>
                    <a:pt x="522" y="269"/>
                    <a:pt x="525" y="267"/>
                    <a:pt x="528" y="265"/>
                  </a:cubicBezTo>
                  <a:cubicBezTo>
                    <a:pt x="531" y="267"/>
                    <a:pt x="533" y="269"/>
                    <a:pt x="535" y="271"/>
                  </a:cubicBezTo>
                  <a:close/>
                  <a:moveTo>
                    <a:pt x="486" y="312"/>
                  </a:moveTo>
                  <a:cubicBezTo>
                    <a:pt x="486" y="312"/>
                    <a:pt x="486" y="313"/>
                    <a:pt x="486" y="313"/>
                  </a:cubicBezTo>
                  <a:cubicBezTo>
                    <a:pt x="485" y="312"/>
                    <a:pt x="485" y="312"/>
                    <a:pt x="485" y="312"/>
                  </a:cubicBezTo>
                  <a:cubicBezTo>
                    <a:pt x="485" y="312"/>
                    <a:pt x="486" y="312"/>
                    <a:pt x="486" y="312"/>
                  </a:cubicBezTo>
                  <a:close/>
                  <a:moveTo>
                    <a:pt x="480" y="362"/>
                  </a:moveTo>
                  <a:cubicBezTo>
                    <a:pt x="480" y="362"/>
                    <a:pt x="480" y="362"/>
                    <a:pt x="479" y="362"/>
                  </a:cubicBezTo>
                  <a:cubicBezTo>
                    <a:pt x="480" y="362"/>
                    <a:pt x="480" y="361"/>
                    <a:pt x="480" y="361"/>
                  </a:cubicBezTo>
                  <a:cubicBezTo>
                    <a:pt x="480" y="362"/>
                    <a:pt x="480" y="362"/>
                    <a:pt x="480" y="362"/>
                  </a:cubicBezTo>
                  <a:close/>
                  <a:moveTo>
                    <a:pt x="476" y="366"/>
                  </a:moveTo>
                  <a:cubicBezTo>
                    <a:pt x="476" y="367"/>
                    <a:pt x="475" y="367"/>
                    <a:pt x="475" y="368"/>
                  </a:cubicBezTo>
                  <a:cubicBezTo>
                    <a:pt x="475" y="368"/>
                    <a:pt x="475" y="368"/>
                    <a:pt x="475" y="368"/>
                  </a:cubicBezTo>
                  <a:cubicBezTo>
                    <a:pt x="475" y="368"/>
                    <a:pt x="475" y="367"/>
                    <a:pt x="475" y="367"/>
                  </a:cubicBezTo>
                  <a:cubicBezTo>
                    <a:pt x="475" y="366"/>
                    <a:pt x="476" y="366"/>
                    <a:pt x="476" y="366"/>
                  </a:cubicBezTo>
                  <a:close/>
                  <a:moveTo>
                    <a:pt x="470" y="345"/>
                  </a:moveTo>
                  <a:cubicBezTo>
                    <a:pt x="470" y="343"/>
                    <a:pt x="470" y="342"/>
                    <a:pt x="470" y="340"/>
                  </a:cubicBezTo>
                  <a:cubicBezTo>
                    <a:pt x="470" y="341"/>
                    <a:pt x="471" y="341"/>
                    <a:pt x="471" y="341"/>
                  </a:cubicBezTo>
                  <a:cubicBezTo>
                    <a:pt x="471" y="342"/>
                    <a:pt x="470" y="343"/>
                    <a:pt x="470" y="345"/>
                  </a:cubicBezTo>
                  <a:close/>
                  <a:moveTo>
                    <a:pt x="466" y="318"/>
                  </a:moveTo>
                  <a:cubicBezTo>
                    <a:pt x="466" y="318"/>
                    <a:pt x="466" y="318"/>
                    <a:pt x="466" y="318"/>
                  </a:cubicBezTo>
                  <a:cubicBezTo>
                    <a:pt x="467" y="318"/>
                    <a:pt x="467" y="318"/>
                    <a:pt x="467" y="318"/>
                  </a:cubicBezTo>
                  <a:cubicBezTo>
                    <a:pt x="466" y="318"/>
                    <a:pt x="466" y="318"/>
                    <a:pt x="466" y="318"/>
                  </a:cubicBezTo>
                  <a:close/>
                  <a:moveTo>
                    <a:pt x="462" y="317"/>
                  </a:moveTo>
                  <a:cubicBezTo>
                    <a:pt x="462" y="317"/>
                    <a:pt x="462" y="317"/>
                    <a:pt x="462" y="317"/>
                  </a:cubicBezTo>
                  <a:cubicBezTo>
                    <a:pt x="462" y="317"/>
                    <a:pt x="462" y="317"/>
                    <a:pt x="463" y="317"/>
                  </a:cubicBezTo>
                  <a:cubicBezTo>
                    <a:pt x="463" y="317"/>
                    <a:pt x="463" y="317"/>
                    <a:pt x="463" y="317"/>
                  </a:cubicBezTo>
                  <a:cubicBezTo>
                    <a:pt x="463" y="317"/>
                    <a:pt x="462" y="317"/>
                    <a:pt x="462" y="317"/>
                  </a:cubicBezTo>
                  <a:close/>
                  <a:moveTo>
                    <a:pt x="451" y="313"/>
                  </a:moveTo>
                  <a:cubicBezTo>
                    <a:pt x="448" y="311"/>
                    <a:pt x="446" y="310"/>
                    <a:pt x="443" y="308"/>
                  </a:cubicBezTo>
                  <a:cubicBezTo>
                    <a:pt x="436" y="303"/>
                    <a:pt x="428" y="297"/>
                    <a:pt x="423" y="292"/>
                  </a:cubicBezTo>
                  <a:cubicBezTo>
                    <a:pt x="437" y="299"/>
                    <a:pt x="447" y="303"/>
                    <a:pt x="452" y="303"/>
                  </a:cubicBezTo>
                  <a:cubicBezTo>
                    <a:pt x="453" y="304"/>
                    <a:pt x="454" y="305"/>
                    <a:pt x="455" y="306"/>
                  </a:cubicBezTo>
                  <a:cubicBezTo>
                    <a:pt x="457" y="308"/>
                    <a:pt x="458" y="310"/>
                    <a:pt x="460" y="313"/>
                  </a:cubicBezTo>
                  <a:cubicBezTo>
                    <a:pt x="460" y="313"/>
                    <a:pt x="460" y="313"/>
                    <a:pt x="460" y="313"/>
                  </a:cubicBezTo>
                  <a:cubicBezTo>
                    <a:pt x="460" y="313"/>
                    <a:pt x="460" y="313"/>
                    <a:pt x="460" y="313"/>
                  </a:cubicBezTo>
                  <a:cubicBezTo>
                    <a:pt x="457" y="313"/>
                    <a:pt x="454" y="313"/>
                    <a:pt x="451" y="313"/>
                  </a:cubicBezTo>
                  <a:close/>
                  <a:moveTo>
                    <a:pt x="441" y="293"/>
                  </a:moveTo>
                  <a:cubicBezTo>
                    <a:pt x="435" y="288"/>
                    <a:pt x="429" y="283"/>
                    <a:pt x="424" y="278"/>
                  </a:cubicBezTo>
                  <a:cubicBezTo>
                    <a:pt x="430" y="283"/>
                    <a:pt x="436" y="288"/>
                    <a:pt x="442" y="293"/>
                  </a:cubicBezTo>
                  <a:cubicBezTo>
                    <a:pt x="442" y="293"/>
                    <a:pt x="442" y="293"/>
                    <a:pt x="441" y="293"/>
                  </a:cubicBezTo>
                  <a:close/>
                  <a:moveTo>
                    <a:pt x="444" y="288"/>
                  </a:moveTo>
                  <a:cubicBezTo>
                    <a:pt x="448" y="291"/>
                    <a:pt x="453" y="294"/>
                    <a:pt x="457" y="296"/>
                  </a:cubicBezTo>
                  <a:cubicBezTo>
                    <a:pt x="461" y="299"/>
                    <a:pt x="464" y="300"/>
                    <a:pt x="468" y="300"/>
                  </a:cubicBezTo>
                  <a:cubicBezTo>
                    <a:pt x="469" y="304"/>
                    <a:pt x="470" y="308"/>
                    <a:pt x="472" y="312"/>
                  </a:cubicBezTo>
                  <a:cubicBezTo>
                    <a:pt x="467" y="310"/>
                    <a:pt x="462" y="307"/>
                    <a:pt x="457" y="304"/>
                  </a:cubicBezTo>
                  <a:cubicBezTo>
                    <a:pt x="457" y="304"/>
                    <a:pt x="457" y="303"/>
                    <a:pt x="457" y="303"/>
                  </a:cubicBezTo>
                  <a:cubicBezTo>
                    <a:pt x="453" y="298"/>
                    <a:pt x="449" y="293"/>
                    <a:pt x="444" y="288"/>
                  </a:cubicBezTo>
                  <a:close/>
                  <a:moveTo>
                    <a:pt x="469" y="295"/>
                  </a:moveTo>
                  <a:cubicBezTo>
                    <a:pt x="471" y="295"/>
                    <a:pt x="472" y="295"/>
                    <a:pt x="474" y="295"/>
                  </a:cubicBezTo>
                  <a:cubicBezTo>
                    <a:pt x="474" y="295"/>
                    <a:pt x="475" y="295"/>
                    <a:pt x="475" y="295"/>
                  </a:cubicBezTo>
                  <a:cubicBezTo>
                    <a:pt x="475" y="296"/>
                    <a:pt x="474" y="296"/>
                    <a:pt x="473" y="297"/>
                  </a:cubicBezTo>
                  <a:cubicBezTo>
                    <a:pt x="472" y="297"/>
                    <a:pt x="471" y="298"/>
                    <a:pt x="470" y="298"/>
                  </a:cubicBezTo>
                  <a:cubicBezTo>
                    <a:pt x="470" y="298"/>
                    <a:pt x="470" y="298"/>
                    <a:pt x="470" y="298"/>
                  </a:cubicBezTo>
                  <a:cubicBezTo>
                    <a:pt x="470" y="297"/>
                    <a:pt x="470" y="296"/>
                    <a:pt x="469" y="295"/>
                  </a:cubicBezTo>
                  <a:close/>
                  <a:moveTo>
                    <a:pt x="467" y="295"/>
                  </a:moveTo>
                  <a:cubicBezTo>
                    <a:pt x="467" y="295"/>
                    <a:pt x="466" y="295"/>
                    <a:pt x="466" y="295"/>
                  </a:cubicBezTo>
                  <a:cubicBezTo>
                    <a:pt x="466" y="295"/>
                    <a:pt x="466" y="295"/>
                    <a:pt x="467" y="295"/>
                  </a:cubicBezTo>
                  <a:cubicBezTo>
                    <a:pt x="467" y="295"/>
                    <a:pt x="467" y="295"/>
                    <a:pt x="467" y="295"/>
                  </a:cubicBezTo>
                  <a:close/>
                  <a:moveTo>
                    <a:pt x="483" y="290"/>
                  </a:moveTo>
                  <a:cubicBezTo>
                    <a:pt x="483" y="285"/>
                    <a:pt x="484" y="280"/>
                    <a:pt x="485" y="274"/>
                  </a:cubicBezTo>
                  <a:cubicBezTo>
                    <a:pt x="486" y="274"/>
                    <a:pt x="486" y="275"/>
                    <a:pt x="486" y="275"/>
                  </a:cubicBezTo>
                  <a:cubicBezTo>
                    <a:pt x="488" y="277"/>
                    <a:pt x="490" y="279"/>
                    <a:pt x="491" y="281"/>
                  </a:cubicBezTo>
                  <a:cubicBezTo>
                    <a:pt x="491" y="282"/>
                    <a:pt x="491" y="282"/>
                    <a:pt x="491" y="283"/>
                  </a:cubicBezTo>
                  <a:cubicBezTo>
                    <a:pt x="490" y="284"/>
                    <a:pt x="489" y="284"/>
                    <a:pt x="488" y="285"/>
                  </a:cubicBezTo>
                  <a:cubicBezTo>
                    <a:pt x="488" y="285"/>
                    <a:pt x="487" y="286"/>
                    <a:pt x="486" y="287"/>
                  </a:cubicBezTo>
                  <a:cubicBezTo>
                    <a:pt x="484" y="286"/>
                    <a:pt x="484" y="286"/>
                    <a:pt x="484" y="286"/>
                  </a:cubicBezTo>
                  <a:cubicBezTo>
                    <a:pt x="484" y="287"/>
                    <a:pt x="484" y="288"/>
                    <a:pt x="484" y="288"/>
                  </a:cubicBezTo>
                  <a:cubicBezTo>
                    <a:pt x="484" y="289"/>
                    <a:pt x="483" y="290"/>
                    <a:pt x="483" y="290"/>
                  </a:cubicBezTo>
                  <a:close/>
                  <a:moveTo>
                    <a:pt x="494" y="280"/>
                  </a:moveTo>
                  <a:cubicBezTo>
                    <a:pt x="495" y="276"/>
                    <a:pt x="497" y="272"/>
                    <a:pt x="499" y="267"/>
                  </a:cubicBezTo>
                  <a:cubicBezTo>
                    <a:pt x="502" y="269"/>
                    <a:pt x="504" y="272"/>
                    <a:pt x="507" y="274"/>
                  </a:cubicBezTo>
                  <a:cubicBezTo>
                    <a:pt x="504" y="277"/>
                    <a:pt x="502" y="281"/>
                    <a:pt x="501" y="285"/>
                  </a:cubicBezTo>
                  <a:cubicBezTo>
                    <a:pt x="500" y="283"/>
                    <a:pt x="500" y="281"/>
                    <a:pt x="499" y="279"/>
                  </a:cubicBezTo>
                  <a:cubicBezTo>
                    <a:pt x="499" y="277"/>
                    <a:pt x="499" y="277"/>
                    <a:pt x="499" y="277"/>
                  </a:cubicBezTo>
                  <a:cubicBezTo>
                    <a:pt x="497" y="279"/>
                    <a:pt x="497" y="279"/>
                    <a:pt x="497" y="279"/>
                  </a:cubicBezTo>
                  <a:cubicBezTo>
                    <a:pt x="496" y="279"/>
                    <a:pt x="496" y="280"/>
                    <a:pt x="495" y="281"/>
                  </a:cubicBezTo>
                  <a:cubicBezTo>
                    <a:pt x="494" y="280"/>
                    <a:pt x="494" y="280"/>
                    <a:pt x="494" y="280"/>
                  </a:cubicBezTo>
                  <a:close/>
                  <a:moveTo>
                    <a:pt x="500" y="265"/>
                  </a:moveTo>
                  <a:cubicBezTo>
                    <a:pt x="500" y="263"/>
                    <a:pt x="501" y="262"/>
                    <a:pt x="502" y="260"/>
                  </a:cubicBezTo>
                  <a:cubicBezTo>
                    <a:pt x="503" y="257"/>
                    <a:pt x="505" y="254"/>
                    <a:pt x="507" y="251"/>
                  </a:cubicBezTo>
                  <a:cubicBezTo>
                    <a:pt x="512" y="254"/>
                    <a:pt x="518" y="257"/>
                    <a:pt x="523" y="261"/>
                  </a:cubicBezTo>
                  <a:cubicBezTo>
                    <a:pt x="519" y="263"/>
                    <a:pt x="515" y="266"/>
                    <a:pt x="512" y="269"/>
                  </a:cubicBezTo>
                  <a:cubicBezTo>
                    <a:pt x="511" y="270"/>
                    <a:pt x="510" y="271"/>
                    <a:pt x="509" y="272"/>
                  </a:cubicBezTo>
                  <a:cubicBezTo>
                    <a:pt x="506" y="269"/>
                    <a:pt x="503" y="267"/>
                    <a:pt x="500" y="265"/>
                  </a:cubicBezTo>
                  <a:close/>
                  <a:moveTo>
                    <a:pt x="508" y="248"/>
                  </a:moveTo>
                  <a:cubicBezTo>
                    <a:pt x="510" y="245"/>
                    <a:pt x="512" y="242"/>
                    <a:pt x="514" y="240"/>
                  </a:cubicBezTo>
                  <a:cubicBezTo>
                    <a:pt x="520" y="245"/>
                    <a:pt x="527" y="250"/>
                    <a:pt x="533" y="256"/>
                  </a:cubicBezTo>
                  <a:cubicBezTo>
                    <a:pt x="530" y="257"/>
                    <a:pt x="528" y="258"/>
                    <a:pt x="526" y="260"/>
                  </a:cubicBezTo>
                  <a:cubicBezTo>
                    <a:pt x="520" y="255"/>
                    <a:pt x="514" y="252"/>
                    <a:pt x="508" y="248"/>
                  </a:cubicBezTo>
                  <a:close/>
                  <a:moveTo>
                    <a:pt x="515" y="238"/>
                  </a:moveTo>
                  <a:cubicBezTo>
                    <a:pt x="520" y="231"/>
                    <a:pt x="525" y="226"/>
                    <a:pt x="530" y="222"/>
                  </a:cubicBezTo>
                  <a:cubicBezTo>
                    <a:pt x="541" y="229"/>
                    <a:pt x="553" y="237"/>
                    <a:pt x="562" y="245"/>
                  </a:cubicBezTo>
                  <a:cubicBezTo>
                    <a:pt x="561" y="246"/>
                    <a:pt x="559" y="246"/>
                    <a:pt x="557" y="247"/>
                  </a:cubicBezTo>
                  <a:cubicBezTo>
                    <a:pt x="550" y="249"/>
                    <a:pt x="542" y="252"/>
                    <a:pt x="535" y="255"/>
                  </a:cubicBezTo>
                  <a:cubicBezTo>
                    <a:pt x="529" y="248"/>
                    <a:pt x="522" y="243"/>
                    <a:pt x="515" y="238"/>
                  </a:cubicBezTo>
                  <a:close/>
                  <a:moveTo>
                    <a:pt x="532" y="220"/>
                  </a:moveTo>
                  <a:cubicBezTo>
                    <a:pt x="538" y="216"/>
                    <a:pt x="543" y="213"/>
                    <a:pt x="549" y="212"/>
                  </a:cubicBezTo>
                  <a:cubicBezTo>
                    <a:pt x="560" y="218"/>
                    <a:pt x="571" y="225"/>
                    <a:pt x="579" y="232"/>
                  </a:cubicBezTo>
                  <a:cubicBezTo>
                    <a:pt x="582" y="234"/>
                    <a:pt x="584" y="236"/>
                    <a:pt x="585" y="239"/>
                  </a:cubicBezTo>
                  <a:cubicBezTo>
                    <a:pt x="584" y="239"/>
                    <a:pt x="582" y="240"/>
                    <a:pt x="580" y="240"/>
                  </a:cubicBezTo>
                  <a:cubicBezTo>
                    <a:pt x="575" y="241"/>
                    <a:pt x="570" y="243"/>
                    <a:pt x="565" y="244"/>
                  </a:cubicBezTo>
                  <a:cubicBezTo>
                    <a:pt x="555" y="236"/>
                    <a:pt x="543" y="227"/>
                    <a:pt x="532" y="220"/>
                  </a:cubicBezTo>
                  <a:close/>
                  <a:moveTo>
                    <a:pt x="564" y="247"/>
                  </a:moveTo>
                  <a:cubicBezTo>
                    <a:pt x="566" y="249"/>
                    <a:pt x="567" y="250"/>
                    <a:pt x="568" y="251"/>
                  </a:cubicBezTo>
                  <a:cubicBezTo>
                    <a:pt x="568" y="251"/>
                    <a:pt x="568" y="251"/>
                    <a:pt x="568" y="251"/>
                  </a:cubicBezTo>
                  <a:cubicBezTo>
                    <a:pt x="559" y="252"/>
                    <a:pt x="550" y="254"/>
                    <a:pt x="541" y="257"/>
                  </a:cubicBezTo>
                  <a:cubicBezTo>
                    <a:pt x="546" y="255"/>
                    <a:pt x="551" y="252"/>
                    <a:pt x="557" y="250"/>
                  </a:cubicBezTo>
                  <a:cubicBezTo>
                    <a:pt x="559" y="249"/>
                    <a:pt x="561" y="248"/>
                    <a:pt x="564" y="248"/>
                  </a:cubicBezTo>
                  <a:cubicBezTo>
                    <a:pt x="564" y="248"/>
                    <a:pt x="564" y="247"/>
                    <a:pt x="564" y="247"/>
                  </a:cubicBezTo>
                  <a:close/>
                  <a:moveTo>
                    <a:pt x="559" y="259"/>
                  </a:moveTo>
                  <a:cubicBezTo>
                    <a:pt x="554" y="261"/>
                    <a:pt x="549" y="264"/>
                    <a:pt x="544" y="266"/>
                  </a:cubicBezTo>
                  <a:cubicBezTo>
                    <a:pt x="543" y="264"/>
                    <a:pt x="542" y="263"/>
                    <a:pt x="541" y="261"/>
                  </a:cubicBezTo>
                  <a:cubicBezTo>
                    <a:pt x="548" y="260"/>
                    <a:pt x="556" y="258"/>
                    <a:pt x="563" y="257"/>
                  </a:cubicBezTo>
                  <a:cubicBezTo>
                    <a:pt x="562" y="258"/>
                    <a:pt x="561" y="258"/>
                    <a:pt x="559" y="259"/>
                  </a:cubicBezTo>
                  <a:close/>
                  <a:moveTo>
                    <a:pt x="489" y="345"/>
                  </a:moveTo>
                  <a:cubicBezTo>
                    <a:pt x="489" y="345"/>
                    <a:pt x="488" y="345"/>
                    <a:pt x="488" y="344"/>
                  </a:cubicBezTo>
                  <a:cubicBezTo>
                    <a:pt x="488" y="344"/>
                    <a:pt x="489" y="343"/>
                    <a:pt x="489" y="343"/>
                  </a:cubicBezTo>
                  <a:cubicBezTo>
                    <a:pt x="489" y="343"/>
                    <a:pt x="489" y="344"/>
                    <a:pt x="489" y="345"/>
                  </a:cubicBezTo>
                  <a:close/>
                  <a:moveTo>
                    <a:pt x="485" y="358"/>
                  </a:moveTo>
                  <a:cubicBezTo>
                    <a:pt x="485" y="358"/>
                    <a:pt x="485" y="358"/>
                    <a:pt x="485" y="359"/>
                  </a:cubicBezTo>
                  <a:cubicBezTo>
                    <a:pt x="485" y="358"/>
                    <a:pt x="484" y="357"/>
                    <a:pt x="484" y="356"/>
                  </a:cubicBezTo>
                  <a:cubicBezTo>
                    <a:pt x="484" y="355"/>
                    <a:pt x="484" y="355"/>
                    <a:pt x="484" y="355"/>
                  </a:cubicBezTo>
                  <a:cubicBezTo>
                    <a:pt x="485" y="356"/>
                    <a:pt x="485" y="357"/>
                    <a:pt x="485" y="358"/>
                  </a:cubicBezTo>
                  <a:close/>
                  <a:moveTo>
                    <a:pt x="477" y="372"/>
                  </a:moveTo>
                  <a:cubicBezTo>
                    <a:pt x="477" y="372"/>
                    <a:pt x="477" y="372"/>
                    <a:pt x="477" y="372"/>
                  </a:cubicBezTo>
                  <a:cubicBezTo>
                    <a:pt x="478" y="369"/>
                    <a:pt x="478" y="367"/>
                    <a:pt x="479" y="365"/>
                  </a:cubicBezTo>
                  <a:cubicBezTo>
                    <a:pt x="479" y="365"/>
                    <a:pt x="480" y="365"/>
                    <a:pt x="480" y="365"/>
                  </a:cubicBezTo>
                  <a:cubicBezTo>
                    <a:pt x="480" y="367"/>
                    <a:pt x="480" y="369"/>
                    <a:pt x="480" y="371"/>
                  </a:cubicBezTo>
                  <a:cubicBezTo>
                    <a:pt x="480" y="372"/>
                    <a:pt x="479" y="372"/>
                    <a:pt x="479" y="373"/>
                  </a:cubicBezTo>
                  <a:cubicBezTo>
                    <a:pt x="478" y="373"/>
                    <a:pt x="478" y="372"/>
                    <a:pt x="477" y="372"/>
                  </a:cubicBezTo>
                  <a:close/>
                  <a:moveTo>
                    <a:pt x="468" y="353"/>
                  </a:moveTo>
                  <a:cubicBezTo>
                    <a:pt x="466" y="352"/>
                    <a:pt x="465" y="351"/>
                    <a:pt x="464" y="350"/>
                  </a:cubicBezTo>
                  <a:cubicBezTo>
                    <a:pt x="465" y="346"/>
                    <a:pt x="465" y="341"/>
                    <a:pt x="465" y="336"/>
                  </a:cubicBezTo>
                  <a:cubicBezTo>
                    <a:pt x="465" y="337"/>
                    <a:pt x="465" y="337"/>
                    <a:pt x="465" y="337"/>
                  </a:cubicBezTo>
                  <a:cubicBezTo>
                    <a:pt x="466" y="337"/>
                    <a:pt x="467" y="338"/>
                    <a:pt x="468" y="338"/>
                  </a:cubicBezTo>
                  <a:cubicBezTo>
                    <a:pt x="467" y="340"/>
                    <a:pt x="467" y="343"/>
                    <a:pt x="467" y="345"/>
                  </a:cubicBezTo>
                  <a:cubicBezTo>
                    <a:pt x="467" y="346"/>
                    <a:pt x="467" y="347"/>
                    <a:pt x="467" y="349"/>
                  </a:cubicBezTo>
                  <a:cubicBezTo>
                    <a:pt x="467" y="349"/>
                    <a:pt x="467" y="349"/>
                    <a:pt x="467" y="350"/>
                  </a:cubicBezTo>
                  <a:cubicBezTo>
                    <a:pt x="468" y="350"/>
                    <a:pt x="468" y="350"/>
                    <a:pt x="468" y="350"/>
                  </a:cubicBezTo>
                  <a:cubicBezTo>
                    <a:pt x="468" y="351"/>
                    <a:pt x="468" y="352"/>
                    <a:pt x="468" y="353"/>
                  </a:cubicBezTo>
                  <a:close/>
                  <a:moveTo>
                    <a:pt x="461" y="348"/>
                  </a:moveTo>
                  <a:cubicBezTo>
                    <a:pt x="455" y="342"/>
                    <a:pt x="449" y="337"/>
                    <a:pt x="443" y="333"/>
                  </a:cubicBezTo>
                  <a:cubicBezTo>
                    <a:pt x="440" y="331"/>
                    <a:pt x="436" y="329"/>
                    <a:pt x="433" y="328"/>
                  </a:cubicBezTo>
                  <a:cubicBezTo>
                    <a:pt x="448" y="328"/>
                    <a:pt x="458" y="330"/>
                    <a:pt x="459" y="331"/>
                  </a:cubicBezTo>
                  <a:cubicBezTo>
                    <a:pt x="459" y="332"/>
                    <a:pt x="459" y="333"/>
                    <a:pt x="460" y="334"/>
                  </a:cubicBezTo>
                  <a:cubicBezTo>
                    <a:pt x="460" y="334"/>
                    <a:pt x="460" y="334"/>
                    <a:pt x="460" y="334"/>
                  </a:cubicBezTo>
                  <a:cubicBezTo>
                    <a:pt x="460" y="334"/>
                    <a:pt x="460" y="334"/>
                    <a:pt x="460" y="334"/>
                  </a:cubicBezTo>
                  <a:cubicBezTo>
                    <a:pt x="461" y="338"/>
                    <a:pt x="461" y="343"/>
                    <a:pt x="461" y="348"/>
                  </a:cubicBezTo>
                  <a:close/>
                  <a:moveTo>
                    <a:pt x="463" y="329"/>
                  </a:moveTo>
                  <a:cubicBezTo>
                    <a:pt x="463" y="329"/>
                    <a:pt x="463" y="329"/>
                    <a:pt x="464" y="329"/>
                  </a:cubicBezTo>
                  <a:cubicBezTo>
                    <a:pt x="465" y="331"/>
                    <a:pt x="467" y="332"/>
                    <a:pt x="468" y="334"/>
                  </a:cubicBezTo>
                  <a:cubicBezTo>
                    <a:pt x="468" y="334"/>
                    <a:pt x="468" y="335"/>
                    <a:pt x="468" y="335"/>
                  </a:cubicBezTo>
                  <a:cubicBezTo>
                    <a:pt x="467" y="335"/>
                    <a:pt x="467" y="335"/>
                    <a:pt x="466" y="334"/>
                  </a:cubicBezTo>
                  <a:cubicBezTo>
                    <a:pt x="466" y="334"/>
                    <a:pt x="465" y="334"/>
                    <a:pt x="464" y="333"/>
                  </a:cubicBezTo>
                  <a:cubicBezTo>
                    <a:pt x="464" y="332"/>
                    <a:pt x="463" y="330"/>
                    <a:pt x="463" y="329"/>
                  </a:cubicBezTo>
                  <a:close/>
                  <a:moveTo>
                    <a:pt x="457" y="323"/>
                  </a:moveTo>
                  <a:cubicBezTo>
                    <a:pt x="455" y="321"/>
                    <a:pt x="453" y="320"/>
                    <a:pt x="452" y="319"/>
                  </a:cubicBezTo>
                  <a:cubicBezTo>
                    <a:pt x="452" y="319"/>
                    <a:pt x="452" y="319"/>
                    <a:pt x="453" y="319"/>
                  </a:cubicBezTo>
                  <a:cubicBezTo>
                    <a:pt x="454" y="319"/>
                    <a:pt x="454" y="318"/>
                    <a:pt x="454" y="317"/>
                  </a:cubicBezTo>
                  <a:cubicBezTo>
                    <a:pt x="457" y="318"/>
                    <a:pt x="459" y="319"/>
                    <a:pt x="461" y="319"/>
                  </a:cubicBezTo>
                  <a:cubicBezTo>
                    <a:pt x="461" y="319"/>
                    <a:pt x="461" y="319"/>
                    <a:pt x="461" y="319"/>
                  </a:cubicBezTo>
                  <a:cubicBezTo>
                    <a:pt x="458" y="320"/>
                    <a:pt x="458" y="320"/>
                    <a:pt x="458" y="320"/>
                  </a:cubicBezTo>
                  <a:cubicBezTo>
                    <a:pt x="460" y="322"/>
                    <a:pt x="460" y="322"/>
                    <a:pt x="460" y="322"/>
                  </a:cubicBezTo>
                  <a:cubicBezTo>
                    <a:pt x="461" y="322"/>
                    <a:pt x="462" y="322"/>
                    <a:pt x="462" y="323"/>
                  </a:cubicBezTo>
                  <a:cubicBezTo>
                    <a:pt x="462" y="323"/>
                    <a:pt x="462" y="323"/>
                    <a:pt x="462" y="323"/>
                  </a:cubicBezTo>
                  <a:cubicBezTo>
                    <a:pt x="462" y="323"/>
                    <a:pt x="463" y="323"/>
                    <a:pt x="463" y="323"/>
                  </a:cubicBezTo>
                  <a:cubicBezTo>
                    <a:pt x="465" y="325"/>
                    <a:pt x="467" y="327"/>
                    <a:pt x="469" y="329"/>
                  </a:cubicBezTo>
                  <a:cubicBezTo>
                    <a:pt x="469" y="329"/>
                    <a:pt x="469" y="329"/>
                    <a:pt x="469" y="329"/>
                  </a:cubicBezTo>
                  <a:cubicBezTo>
                    <a:pt x="468" y="329"/>
                    <a:pt x="467" y="328"/>
                    <a:pt x="465" y="327"/>
                  </a:cubicBezTo>
                  <a:cubicBezTo>
                    <a:pt x="465" y="327"/>
                    <a:pt x="464" y="326"/>
                    <a:pt x="463" y="325"/>
                  </a:cubicBezTo>
                  <a:cubicBezTo>
                    <a:pt x="463" y="324"/>
                    <a:pt x="462" y="324"/>
                    <a:pt x="461" y="323"/>
                  </a:cubicBezTo>
                  <a:cubicBezTo>
                    <a:pt x="461" y="323"/>
                    <a:pt x="461" y="323"/>
                    <a:pt x="461" y="323"/>
                  </a:cubicBezTo>
                  <a:cubicBezTo>
                    <a:pt x="461" y="323"/>
                    <a:pt x="461" y="323"/>
                    <a:pt x="461" y="323"/>
                  </a:cubicBezTo>
                  <a:cubicBezTo>
                    <a:pt x="460" y="324"/>
                    <a:pt x="460" y="324"/>
                    <a:pt x="460" y="324"/>
                  </a:cubicBezTo>
                  <a:cubicBezTo>
                    <a:pt x="460" y="323"/>
                    <a:pt x="460" y="323"/>
                    <a:pt x="459" y="323"/>
                  </a:cubicBezTo>
                  <a:cubicBezTo>
                    <a:pt x="459" y="323"/>
                    <a:pt x="458" y="323"/>
                    <a:pt x="457" y="323"/>
                  </a:cubicBezTo>
                  <a:close/>
                  <a:moveTo>
                    <a:pt x="443" y="313"/>
                  </a:moveTo>
                  <a:cubicBezTo>
                    <a:pt x="438" y="309"/>
                    <a:pt x="433" y="305"/>
                    <a:pt x="428" y="300"/>
                  </a:cubicBezTo>
                  <a:cubicBezTo>
                    <a:pt x="427" y="300"/>
                    <a:pt x="427" y="299"/>
                    <a:pt x="426" y="298"/>
                  </a:cubicBezTo>
                  <a:cubicBezTo>
                    <a:pt x="426" y="298"/>
                    <a:pt x="426" y="299"/>
                    <a:pt x="427" y="299"/>
                  </a:cubicBezTo>
                  <a:cubicBezTo>
                    <a:pt x="432" y="303"/>
                    <a:pt x="439" y="309"/>
                    <a:pt x="446" y="313"/>
                  </a:cubicBezTo>
                  <a:cubicBezTo>
                    <a:pt x="445" y="313"/>
                    <a:pt x="444" y="313"/>
                    <a:pt x="443" y="313"/>
                  </a:cubicBezTo>
                  <a:close/>
                  <a:moveTo>
                    <a:pt x="404" y="274"/>
                  </a:moveTo>
                  <a:cubicBezTo>
                    <a:pt x="399" y="266"/>
                    <a:pt x="395" y="259"/>
                    <a:pt x="392" y="252"/>
                  </a:cubicBezTo>
                  <a:cubicBezTo>
                    <a:pt x="398" y="252"/>
                    <a:pt x="404" y="255"/>
                    <a:pt x="411" y="259"/>
                  </a:cubicBezTo>
                  <a:cubicBezTo>
                    <a:pt x="414" y="262"/>
                    <a:pt x="418" y="264"/>
                    <a:pt x="421" y="267"/>
                  </a:cubicBezTo>
                  <a:cubicBezTo>
                    <a:pt x="420" y="268"/>
                    <a:pt x="420" y="268"/>
                    <a:pt x="420" y="268"/>
                  </a:cubicBezTo>
                  <a:cubicBezTo>
                    <a:pt x="423" y="270"/>
                    <a:pt x="427" y="273"/>
                    <a:pt x="430" y="276"/>
                  </a:cubicBezTo>
                  <a:cubicBezTo>
                    <a:pt x="431" y="276"/>
                    <a:pt x="431" y="277"/>
                    <a:pt x="432" y="277"/>
                  </a:cubicBezTo>
                  <a:cubicBezTo>
                    <a:pt x="436" y="282"/>
                    <a:pt x="440" y="287"/>
                    <a:pt x="444" y="291"/>
                  </a:cubicBezTo>
                  <a:cubicBezTo>
                    <a:pt x="433" y="282"/>
                    <a:pt x="422" y="273"/>
                    <a:pt x="412" y="267"/>
                  </a:cubicBezTo>
                  <a:cubicBezTo>
                    <a:pt x="410" y="269"/>
                    <a:pt x="410" y="269"/>
                    <a:pt x="410" y="269"/>
                  </a:cubicBezTo>
                  <a:cubicBezTo>
                    <a:pt x="416" y="274"/>
                    <a:pt x="422" y="280"/>
                    <a:pt x="429" y="286"/>
                  </a:cubicBezTo>
                  <a:cubicBezTo>
                    <a:pt x="422" y="282"/>
                    <a:pt x="414" y="278"/>
                    <a:pt x="404" y="274"/>
                  </a:cubicBezTo>
                  <a:close/>
                  <a:moveTo>
                    <a:pt x="463" y="292"/>
                  </a:moveTo>
                  <a:cubicBezTo>
                    <a:pt x="463" y="289"/>
                    <a:pt x="464" y="286"/>
                    <a:pt x="464" y="282"/>
                  </a:cubicBezTo>
                  <a:cubicBezTo>
                    <a:pt x="465" y="286"/>
                    <a:pt x="465" y="289"/>
                    <a:pt x="466" y="292"/>
                  </a:cubicBezTo>
                  <a:cubicBezTo>
                    <a:pt x="466" y="292"/>
                    <a:pt x="465" y="292"/>
                    <a:pt x="465" y="292"/>
                  </a:cubicBezTo>
                  <a:cubicBezTo>
                    <a:pt x="464" y="292"/>
                    <a:pt x="464" y="292"/>
                    <a:pt x="463" y="292"/>
                  </a:cubicBezTo>
                  <a:close/>
                  <a:moveTo>
                    <a:pt x="477" y="237"/>
                  </a:moveTo>
                  <a:cubicBezTo>
                    <a:pt x="476" y="248"/>
                    <a:pt x="474" y="259"/>
                    <a:pt x="474" y="269"/>
                  </a:cubicBezTo>
                  <a:cubicBezTo>
                    <a:pt x="474" y="274"/>
                    <a:pt x="475" y="279"/>
                    <a:pt x="476" y="284"/>
                  </a:cubicBezTo>
                  <a:cubicBezTo>
                    <a:pt x="478" y="284"/>
                    <a:pt x="478" y="284"/>
                    <a:pt x="478" y="284"/>
                  </a:cubicBezTo>
                  <a:cubicBezTo>
                    <a:pt x="479" y="280"/>
                    <a:pt x="481" y="276"/>
                    <a:pt x="482" y="272"/>
                  </a:cubicBezTo>
                  <a:cubicBezTo>
                    <a:pt x="483" y="272"/>
                    <a:pt x="483" y="272"/>
                    <a:pt x="483" y="272"/>
                  </a:cubicBezTo>
                  <a:cubicBezTo>
                    <a:pt x="482" y="278"/>
                    <a:pt x="480" y="285"/>
                    <a:pt x="480" y="291"/>
                  </a:cubicBezTo>
                  <a:cubicBezTo>
                    <a:pt x="479" y="292"/>
                    <a:pt x="479" y="292"/>
                    <a:pt x="479" y="292"/>
                  </a:cubicBezTo>
                  <a:cubicBezTo>
                    <a:pt x="477" y="290"/>
                    <a:pt x="477" y="290"/>
                    <a:pt x="477" y="290"/>
                  </a:cubicBezTo>
                  <a:cubicBezTo>
                    <a:pt x="477" y="292"/>
                    <a:pt x="477" y="292"/>
                    <a:pt x="477" y="292"/>
                  </a:cubicBezTo>
                  <a:cubicBezTo>
                    <a:pt x="476" y="292"/>
                    <a:pt x="475" y="292"/>
                    <a:pt x="474" y="292"/>
                  </a:cubicBezTo>
                  <a:cubicBezTo>
                    <a:pt x="472" y="292"/>
                    <a:pt x="471" y="292"/>
                    <a:pt x="469" y="292"/>
                  </a:cubicBezTo>
                  <a:cubicBezTo>
                    <a:pt x="468" y="281"/>
                    <a:pt x="469" y="266"/>
                    <a:pt x="472" y="252"/>
                  </a:cubicBezTo>
                  <a:cubicBezTo>
                    <a:pt x="474" y="248"/>
                    <a:pt x="475" y="244"/>
                    <a:pt x="476" y="240"/>
                  </a:cubicBezTo>
                  <a:cubicBezTo>
                    <a:pt x="476" y="239"/>
                    <a:pt x="477" y="238"/>
                    <a:pt x="477" y="237"/>
                  </a:cubicBezTo>
                  <a:close/>
                  <a:moveTo>
                    <a:pt x="478" y="252"/>
                  </a:moveTo>
                  <a:cubicBezTo>
                    <a:pt x="480" y="254"/>
                    <a:pt x="483" y="256"/>
                    <a:pt x="486" y="258"/>
                  </a:cubicBezTo>
                  <a:cubicBezTo>
                    <a:pt x="484" y="261"/>
                    <a:pt x="483" y="264"/>
                    <a:pt x="481" y="268"/>
                  </a:cubicBezTo>
                  <a:cubicBezTo>
                    <a:pt x="481" y="268"/>
                    <a:pt x="481" y="267"/>
                    <a:pt x="481" y="267"/>
                  </a:cubicBezTo>
                  <a:cubicBezTo>
                    <a:pt x="480" y="270"/>
                    <a:pt x="480" y="270"/>
                    <a:pt x="480" y="270"/>
                  </a:cubicBezTo>
                  <a:cubicBezTo>
                    <a:pt x="480" y="270"/>
                    <a:pt x="480" y="270"/>
                    <a:pt x="480" y="270"/>
                  </a:cubicBezTo>
                  <a:cubicBezTo>
                    <a:pt x="479" y="273"/>
                    <a:pt x="478" y="275"/>
                    <a:pt x="477" y="278"/>
                  </a:cubicBezTo>
                  <a:cubicBezTo>
                    <a:pt x="477" y="275"/>
                    <a:pt x="477" y="272"/>
                    <a:pt x="477" y="269"/>
                  </a:cubicBezTo>
                  <a:cubicBezTo>
                    <a:pt x="477" y="264"/>
                    <a:pt x="477" y="258"/>
                    <a:pt x="478" y="252"/>
                  </a:cubicBezTo>
                  <a:close/>
                  <a:moveTo>
                    <a:pt x="488" y="260"/>
                  </a:moveTo>
                  <a:cubicBezTo>
                    <a:pt x="488" y="260"/>
                    <a:pt x="488" y="261"/>
                    <a:pt x="488" y="261"/>
                  </a:cubicBezTo>
                  <a:cubicBezTo>
                    <a:pt x="488" y="261"/>
                    <a:pt x="488" y="260"/>
                    <a:pt x="488" y="260"/>
                  </a:cubicBezTo>
                  <a:cubicBezTo>
                    <a:pt x="488" y="260"/>
                    <a:pt x="488" y="260"/>
                    <a:pt x="488" y="260"/>
                  </a:cubicBezTo>
                  <a:close/>
                  <a:moveTo>
                    <a:pt x="489" y="260"/>
                  </a:moveTo>
                  <a:cubicBezTo>
                    <a:pt x="491" y="262"/>
                    <a:pt x="494" y="264"/>
                    <a:pt x="496" y="266"/>
                  </a:cubicBezTo>
                  <a:cubicBezTo>
                    <a:pt x="495" y="270"/>
                    <a:pt x="493" y="274"/>
                    <a:pt x="492" y="278"/>
                  </a:cubicBezTo>
                  <a:cubicBezTo>
                    <a:pt x="490" y="275"/>
                    <a:pt x="488" y="273"/>
                    <a:pt x="486" y="271"/>
                  </a:cubicBezTo>
                  <a:cubicBezTo>
                    <a:pt x="486" y="268"/>
                    <a:pt x="487" y="265"/>
                    <a:pt x="488" y="262"/>
                  </a:cubicBezTo>
                  <a:cubicBezTo>
                    <a:pt x="488" y="262"/>
                    <a:pt x="488" y="261"/>
                    <a:pt x="489" y="260"/>
                  </a:cubicBezTo>
                  <a:close/>
                  <a:moveTo>
                    <a:pt x="490" y="258"/>
                  </a:moveTo>
                  <a:cubicBezTo>
                    <a:pt x="492" y="255"/>
                    <a:pt x="495" y="251"/>
                    <a:pt x="499" y="247"/>
                  </a:cubicBezTo>
                  <a:cubicBezTo>
                    <a:pt x="501" y="248"/>
                    <a:pt x="503" y="249"/>
                    <a:pt x="504" y="249"/>
                  </a:cubicBezTo>
                  <a:cubicBezTo>
                    <a:pt x="502" y="254"/>
                    <a:pt x="500" y="259"/>
                    <a:pt x="497" y="263"/>
                  </a:cubicBezTo>
                  <a:cubicBezTo>
                    <a:pt x="495" y="262"/>
                    <a:pt x="493" y="260"/>
                    <a:pt x="490" y="258"/>
                  </a:cubicBezTo>
                  <a:close/>
                  <a:moveTo>
                    <a:pt x="511" y="234"/>
                  </a:moveTo>
                  <a:cubicBezTo>
                    <a:pt x="516" y="230"/>
                    <a:pt x="521" y="225"/>
                    <a:pt x="528" y="220"/>
                  </a:cubicBezTo>
                  <a:cubicBezTo>
                    <a:pt x="528" y="220"/>
                    <a:pt x="528" y="220"/>
                    <a:pt x="528" y="220"/>
                  </a:cubicBezTo>
                  <a:cubicBezTo>
                    <a:pt x="523" y="225"/>
                    <a:pt x="518" y="230"/>
                    <a:pt x="513" y="236"/>
                  </a:cubicBezTo>
                  <a:cubicBezTo>
                    <a:pt x="512" y="235"/>
                    <a:pt x="511" y="235"/>
                    <a:pt x="511" y="234"/>
                  </a:cubicBezTo>
                  <a:close/>
                  <a:moveTo>
                    <a:pt x="538" y="213"/>
                  </a:moveTo>
                  <a:cubicBezTo>
                    <a:pt x="540" y="212"/>
                    <a:pt x="543" y="211"/>
                    <a:pt x="545" y="210"/>
                  </a:cubicBezTo>
                  <a:cubicBezTo>
                    <a:pt x="545" y="210"/>
                    <a:pt x="546" y="210"/>
                    <a:pt x="546" y="210"/>
                  </a:cubicBezTo>
                  <a:cubicBezTo>
                    <a:pt x="543" y="211"/>
                    <a:pt x="541" y="212"/>
                    <a:pt x="538" y="213"/>
                  </a:cubicBezTo>
                  <a:close/>
                  <a:moveTo>
                    <a:pt x="548" y="208"/>
                  </a:moveTo>
                  <a:cubicBezTo>
                    <a:pt x="551" y="207"/>
                    <a:pt x="555" y="205"/>
                    <a:pt x="558" y="203"/>
                  </a:cubicBezTo>
                  <a:cubicBezTo>
                    <a:pt x="559" y="203"/>
                    <a:pt x="559" y="203"/>
                    <a:pt x="559" y="203"/>
                  </a:cubicBezTo>
                  <a:cubicBezTo>
                    <a:pt x="559" y="203"/>
                    <a:pt x="559" y="203"/>
                    <a:pt x="559" y="203"/>
                  </a:cubicBezTo>
                  <a:cubicBezTo>
                    <a:pt x="578" y="212"/>
                    <a:pt x="599" y="221"/>
                    <a:pt x="615" y="233"/>
                  </a:cubicBezTo>
                  <a:cubicBezTo>
                    <a:pt x="607" y="234"/>
                    <a:pt x="597" y="236"/>
                    <a:pt x="588" y="238"/>
                  </a:cubicBezTo>
                  <a:cubicBezTo>
                    <a:pt x="586" y="235"/>
                    <a:pt x="584" y="232"/>
                    <a:pt x="581" y="230"/>
                  </a:cubicBezTo>
                  <a:cubicBezTo>
                    <a:pt x="576" y="226"/>
                    <a:pt x="571" y="223"/>
                    <a:pt x="566" y="219"/>
                  </a:cubicBezTo>
                  <a:cubicBezTo>
                    <a:pt x="562" y="216"/>
                    <a:pt x="557" y="214"/>
                    <a:pt x="553" y="211"/>
                  </a:cubicBezTo>
                  <a:cubicBezTo>
                    <a:pt x="554" y="211"/>
                    <a:pt x="555" y="211"/>
                    <a:pt x="557" y="211"/>
                  </a:cubicBezTo>
                  <a:cubicBezTo>
                    <a:pt x="557" y="211"/>
                    <a:pt x="557" y="211"/>
                    <a:pt x="557" y="211"/>
                  </a:cubicBezTo>
                  <a:cubicBezTo>
                    <a:pt x="557" y="209"/>
                    <a:pt x="557" y="209"/>
                    <a:pt x="557" y="209"/>
                  </a:cubicBezTo>
                  <a:cubicBezTo>
                    <a:pt x="557" y="209"/>
                    <a:pt x="557" y="209"/>
                    <a:pt x="557" y="209"/>
                  </a:cubicBezTo>
                  <a:cubicBezTo>
                    <a:pt x="554" y="209"/>
                    <a:pt x="552" y="209"/>
                    <a:pt x="549" y="209"/>
                  </a:cubicBezTo>
                  <a:cubicBezTo>
                    <a:pt x="549" y="209"/>
                    <a:pt x="548" y="209"/>
                    <a:pt x="548" y="208"/>
                  </a:cubicBezTo>
                  <a:close/>
                  <a:moveTo>
                    <a:pt x="622" y="235"/>
                  </a:moveTo>
                  <a:cubicBezTo>
                    <a:pt x="622" y="235"/>
                    <a:pt x="622" y="235"/>
                    <a:pt x="622" y="235"/>
                  </a:cubicBezTo>
                  <a:cubicBezTo>
                    <a:pt x="622" y="235"/>
                    <a:pt x="622" y="235"/>
                    <a:pt x="622" y="235"/>
                  </a:cubicBezTo>
                  <a:cubicBezTo>
                    <a:pt x="622" y="235"/>
                    <a:pt x="622" y="235"/>
                    <a:pt x="622" y="235"/>
                  </a:cubicBezTo>
                  <a:close/>
                  <a:moveTo>
                    <a:pt x="609" y="239"/>
                  </a:moveTo>
                  <a:cubicBezTo>
                    <a:pt x="609" y="239"/>
                    <a:pt x="609" y="239"/>
                    <a:pt x="608" y="239"/>
                  </a:cubicBezTo>
                  <a:cubicBezTo>
                    <a:pt x="607" y="239"/>
                    <a:pt x="605" y="239"/>
                    <a:pt x="604" y="239"/>
                  </a:cubicBezTo>
                  <a:cubicBezTo>
                    <a:pt x="600" y="239"/>
                    <a:pt x="597" y="239"/>
                    <a:pt x="592" y="240"/>
                  </a:cubicBezTo>
                  <a:cubicBezTo>
                    <a:pt x="601" y="238"/>
                    <a:pt x="610" y="236"/>
                    <a:pt x="618" y="235"/>
                  </a:cubicBezTo>
                  <a:cubicBezTo>
                    <a:pt x="619" y="236"/>
                    <a:pt x="619" y="236"/>
                    <a:pt x="619" y="236"/>
                  </a:cubicBezTo>
                  <a:cubicBezTo>
                    <a:pt x="616" y="237"/>
                    <a:pt x="613" y="238"/>
                    <a:pt x="609" y="239"/>
                  </a:cubicBezTo>
                  <a:close/>
                  <a:moveTo>
                    <a:pt x="602" y="242"/>
                  </a:moveTo>
                  <a:cubicBezTo>
                    <a:pt x="595" y="244"/>
                    <a:pt x="588" y="247"/>
                    <a:pt x="581" y="250"/>
                  </a:cubicBezTo>
                  <a:cubicBezTo>
                    <a:pt x="580" y="250"/>
                    <a:pt x="580" y="250"/>
                    <a:pt x="580" y="250"/>
                  </a:cubicBezTo>
                  <a:cubicBezTo>
                    <a:pt x="580" y="250"/>
                    <a:pt x="580" y="250"/>
                    <a:pt x="580" y="250"/>
                  </a:cubicBezTo>
                  <a:cubicBezTo>
                    <a:pt x="579" y="250"/>
                    <a:pt x="579" y="250"/>
                    <a:pt x="579" y="250"/>
                  </a:cubicBezTo>
                  <a:cubicBezTo>
                    <a:pt x="576" y="250"/>
                    <a:pt x="574" y="250"/>
                    <a:pt x="571" y="251"/>
                  </a:cubicBezTo>
                  <a:cubicBezTo>
                    <a:pt x="571" y="250"/>
                    <a:pt x="571" y="250"/>
                    <a:pt x="571" y="250"/>
                  </a:cubicBezTo>
                  <a:cubicBezTo>
                    <a:pt x="571" y="250"/>
                    <a:pt x="571" y="250"/>
                    <a:pt x="571" y="250"/>
                  </a:cubicBezTo>
                  <a:cubicBezTo>
                    <a:pt x="570" y="249"/>
                    <a:pt x="568" y="248"/>
                    <a:pt x="567" y="247"/>
                  </a:cubicBezTo>
                  <a:cubicBezTo>
                    <a:pt x="580" y="244"/>
                    <a:pt x="593" y="242"/>
                    <a:pt x="602" y="242"/>
                  </a:cubicBezTo>
                  <a:close/>
                  <a:moveTo>
                    <a:pt x="496" y="311"/>
                  </a:moveTo>
                  <a:cubicBezTo>
                    <a:pt x="496" y="312"/>
                    <a:pt x="496" y="313"/>
                    <a:pt x="496" y="314"/>
                  </a:cubicBezTo>
                  <a:cubicBezTo>
                    <a:pt x="496" y="314"/>
                    <a:pt x="495" y="314"/>
                    <a:pt x="495" y="313"/>
                  </a:cubicBezTo>
                  <a:cubicBezTo>
                    <a:pt x="495" y="312"/>
                    <a:pt x="495" y="311"/>
                    <a:pt x="495" y="310"/>
                  </a:cubicBezTo>
                  <a:cubicBezTo>
                    <a:pt x="495" y="310"/>
                    <a:pt x="495" y="311"/>
                    <a:pt x="496" y="311"/>
                  </a:cubicBezTo>
                  <a:close/>
                  <a:moveTo>
                    <a:pt x="489" y="348"/>
                  </a:moveTo>
                  <a:cubicBezTo>
                    <a:pt x="490" y="350"/>
                    <a:pt x="489" y="352"/>
                    <a:pt x="489" y="354"/>
                  </a:cubicBezTo>
                  <a:cubicBezTo>
                    <a:pt x="489" y="353"/>
                    <a:pt x="488" y="352"/>
                    <a:pt x="488" y="352"/>
                  </a:cubicBezTo>
                  <a:cubicBezTo>
                    <a:pt x="488" y="350"/>
                    <a:pt x="487" y="349"/>
                    <a:pt x="487" y="347"/>
                  </a:cubicBezTo>
                  <a:cubicBezTo>
                    <a:pt x="488" y="347"/>
                    <a:pt x="489" y="348"/>
                    <a:pt x="489" y="348"/>
                  </a:cubicBezTo>
                  <a:close/>
                  <a:moveTo>
                    <a:pt x="489" y="358"/>
                  </a:moveTo>
                  <a:cubicBezTo>
                    <a:pt x="489" y="359"/>
                    <a:pt x="488" y="361"/>
                    <a:pt x="488" y="363"/>
                  </a:cubicBezTo>
                  <a:cubicBezTo>
                    <a:pt x="488" y="361"/>
                    <a:pt x="487" y="360"/>
                    <a:pt x="487" y="358"/>
                  </a:cubicBezTo>
                  <a:cubicBezTo>
                    <a:pt x="487" y="357"/>
                    <a:pt x="487" y="357"/>
                    <a:pt x="488" y="356"/>
                  </a:cubicBezTo>
                  <a:cubicBezTo>
                    <a:pt x="488" y="356"/>
                    <a:pt x="488" y="357"/>
                    <a:pt x="489" y="358"/>
                  </a:cubicBezTo>
                  <a:close/>
                  <a:moveTo>
                    <a:pt x="485" y="369"/>
                  </a:moveTo>
                  <a:cubicBezTo>
                    <a:pt x="485" y="369"/>
                    <a:pt x="485" y="369"/>
                    <a:pt x="485" y="369"/>
                  </a:cubicBezTo>
                  <a:cubicBezTo>
                    <a:pt x="485" y="369"/>
                    <a:pt x="485" y="368"/>
                    <a:pt x="485" y="368"/>
                  </a:cubicBezTo>
                  <a:cubicBezTo>
                    <a:pt x="485" y="368"/>
                    <a:pt x="485" y="368"/>
                    <a:pt x="485" y="368"/>
                  </a:cubicBezTo>
                  <a:cubicBezTo>
                    <a:pt x="485" y="368"/>
                    <a:pt x="485" y="368"/>
                    <a:pt x="485" y="368"/>
                  </a:cubicBezTo>
                  <a:cubicBezTo>
                    <a:pt x="485" y="368"/>
                    <a:pt x="485" y="368"/>
                    <a:pt x="485" y="369"/>
                  </a:cubicBezTo>
                  <a:close/>
                  <a:moveTo>
                    <a:pt x="378" y="320"/>
                  </a:moveTo>
                  <a:cubicBezTo>
                    <a:pt x="381" y="320"/>
                    <a:pt x="384" y="319"/>
                    <a:pt x="388" y="319"/>
                  </a:cubicBezTo>
                  <a:cubicBezTo>
                    <a:pt x="388" y="319"/>
                    <a:pt x="388" y="319"/>
                    <a:pt x="389" y="319"/>
                  </a:cubicBezTo>
                  <a:cubicBezTo>
                    <a:pt x="408" y="320"/>
                    <a:pt x="428" y="320"/>
                    <a:pt x="447" y="319"/>
                  </a:cubicBezTo>
                  <a:cubicBezTo>
                    <a:pt x="449" y="320"/>
                    <a:pt x="450" y="321"/>
                    <a:pt x="452" y="322"/>
                  </a:cubicBezTo>
                  <a:cubicBezTo>
                    <a:pt x="439" y="322"/>
                    <a:pt x="411" y="321"/>
                    <a:pt x="378" y="320"/>
                  </a:cubicBezTo>
                  <a:close/>
                  <a:moveTo>
                    <a:pt x="611" y="158"/>
                  </a:moveTo>
                  <a:cubicBezTo>
                    <a:pt x="610" y="158"/>
                    <a:pt x="609" y="157"/>
                    <a:pt x="608" y="157"/>
                  </a:cubicBezTo>
                  <a:cubicBezTo>
                    <a:pt x="606" y="156"/>
                    <a:pt x="605" y="155"/>
                    <a:pt x="603" y="154"/>
                  </a:cubicBezTo>
                  <a:cubicBezTo>
                    <a:pt x="606" y="155"/>
                    <a:pt x="608" y="156"/>
                    <a:pt x="611" y="158"/>
                  </a:cubicBezTo>
                  <a:cubicBezTo>
                    <a:pt x="611" y="158"/>
                    <a:pt x="611" y="158"/>
                    <a:pt x="611" y="158"/>
                  </a:cubicBezTo>
                  <a:close/>
                  <a:moveTo>
                    <a:pt x="584" y="146"/>
                  </a:moveTo>
                  <a:cubicBezTo>
                    <a:pt x="583" y="145"/>
                    <a:pt x="582" y="145"/>
                    <a:pt x="581" y="144"/>
                  </a:cubicBezTo>
                  <a:cubicBezTo>
                    <a:pt x="576" y="140"/>
                    <a:pt x="571" y="136"/>
                    <a:pt x="566" y="132"/>
                  </a:cubicBezTo>
                  <a:cubicBezTo>
                    <a:pt x="572" y="137"/>
                    <a:pt x="578" y="141"/>
                    <a:pt x="584" y="146"/>
                  </a:cubicBezTo>
                  <a:close/>
                  <a:moveTo>
                    <a:pt x="599" y="156"/>
                  </a:moveTo>
                  <a:cubicBezTo>
                    <a:pt x="603" y="158"/>
                    <a:pt x="606" y="160"/>
                    <a:pt x="609" y="162"/>
                  </a:cubicBezTo>
                  <a:cubicBezTo>
                    <a:pt x="607" y="161"/>
                    <a:pt x="605" y="161"/>
                    <a:pt x="603" y="160"/>
                  </a:cubicBezTo>
                  <a:cubicBezTo>
                    <a:pt x="603" y="160"/>
                    <a:pt x="602" y="159"/>
                    <a:pt x="602" y="159"/>
                  </a:cubicBezTo>
                  <a:cubicBezTo>
                    <a:pt x="599" y="157"/>
                    <a:pt x="597" y="155"/>
                    <a:pt x="594" y="153"/>
                  </a:cubicBezTo>
                  <a:cubicBezTo>
                    <a:pt x="596" y="154"/>
                    <a:pt x="598" y="155"/>
                    <a:pt x="599" y="156"/>
                  </a:cubicBezTo>
                  <a:close/>
                  <a:moveTo>
                    <a:pt x="574" y="145"/>
                  </a:moveTo>
                  <a:cubicBezTo>
                    <a:pt x="572" y="144"/>
                    <a:pt x="571" y="143"/>
                    <a:pt x="570" y="142"/>
                  </a:cubicBezTo>
                  <a:cubicBezTo>
                    <a:pt x="571" y="143"/>
                    <a:pt x="573" y="144"/>
                    <a:pt x="574" y="145"/>
                  </a:cubicBezTo>
                  <a:close/>
                  <a:moveTo>
                    <a:pt x="611" y="165"/>
                  </a:moveTo>
                  <a:cubicBezTo>
                    <a:pt x="611" y="165"/>
                    <a:pt x="611" y="165"/>
                    <a:pt x="611" y="165"/>
                  </a:cubicBezTo>
                  <a:cubicBezTo>
                    <a:pt x="611" y="165"/>
                    <a:pt x="611" y="165"/>
                    <a:pt x="610" y="165"/>
                  </a:cubicBezTo>
                  <a:cubicBezTo>
                    <a:pt x="611" y="165"/>
                    <a:pt x="611" y="165"/>
                    <a:pt x="611" y="165"/>
                  </a:cubicBezTo>
                  <a:close/>
                  <a:moveTo>
                    <a:pt x="665" y="195"/>
                  </a:moveTo>
                  <a:cubicBezTo>
                    <a:pt x="662" y="195"/>
                    <a:pt x="659" y="196"/>
                    <a:pt x="658" y="192"/>
                  </a:cubicBezTo>
                  <a:cubicBezTo>
                    <a:pt x="657" y="189"/>
                    <a:pt x="657" y="186"/>
                    <a:pt x="655" y="184"/>
                  </a:cubicBezTo>
                  <a:cubicBezTo>
                    <a:pt x="660" y="187"/>
                    <a:pt x="663" y="191"/>
                    <a:pt x="665" y="195"/>
                  </a:cubicBezTo>
                  <a:close/>
                  <a:moveTo>
                    <a:pt x="649" y="211"/>
                  </a:moveTo>
                  <a:cubicBezTo>
                    <a:pt x="640" y="206"/>
                    <a:pt x="632" y="201"/>
                    <a:pt x="624" y="196"/>
                  </a:cubicBezTo>
                  <a:cubicBezTo>
                    <a:pt x="623" y="193"/>
                    <a:pt x="619" y="190"/>
                    <a:pt x="611" y="188"/>
                  </a:cubicBezTo>
                  <a:cubicBezTo>
                    <a:pt x="610" y="187"/>
                    <a:pt x="609" y="187"/>
                    <a:pt x="607" y="186"/>
                  </a:cubicBezTo>
                  <a:cubicBezTo>
                    <a:pt x="607" y="188"/>
                    <a:pt x="607" y="188"/>
                    <a:pt x="607" y="188"/>
                  </a:cubicBezTo>
                  <a:cubicBezTo>
                    <a:pt x="596" y="187"/>
                    <a:pt x="581" y="188"/>
                    <a:pt x="560" y="196"/>
                  </a:cubicBezTo>
                  <a:cubicBezTo>
                    <a:pt x="553" y="198"/>
                    <a:pt x="547" y="201"/>
                    <a:pt x="541" y="204"/>
                  </a:cubicBezTo>
                  <a:cubicBezTo>
                    <a:pt x="539" y="203"/>
                    <a:pt x="537" y="202"/>
                    <a:pt x="535" y="201"/>
                  </a:cubicBezTo>
                  <a:cubicBezTo>
                    <a:pt x="534" y="203"/>
                    <a:pt x="534" y="203"/>
                    <a:pt x="534" y="203"/>
                  </a:cubicBezTo>
                  <a:cubicBezTo>
                    <a:pt x="535" y="204"/>
                    <a:pt x="537" y="205"/>
                    <a:pt x="538" y="206"/>
                  </a:cubicBezTo>
                  <a:cubicBezTo>
                    <a:pt x="533" y="209"/>
                    <a:pt x="529" y="212"/>
                    <a:pt x="525" y="216"/>
                  </a:cubicBezTo>
                  <a:cubicBezTo>
                    <a:pt x="520" y="213"/>
                    <a:pt x="515" y="210"/>
                    <a:pt x="512" y="209"/>
                  </a:cubicBezTo>
                  <a:cubicBezTo>
                    <a:pt x="511" y="211"/>
                    <a:pt x="511" y="211"/>
                    <a:pt x="511" y="211"/>
                  </a:cubicBezTo>
                  <a:cubicBezTo>
                    <a:pt x="514" y="213"/>
                    <a:pt x="518" y="215"/>
                    <a:pt x="522" y="217"/>
                  </a:cubicBezTo>
                  <a:cubicBezTo>
                    <a:pt x="517" y="222"/>
                    <a:pt x="512" y="227"/>
                    <a:pt x="508" y="232"/>
                  </a:cubicBezTo>
                  <a:cubicBezTo>
                    <a:pt x="503" y="229"/>
                    <a:pt x="498" y="225"/>
                    <a:pt x="494" y="222"/>
                  </a:cubicBezTo>
                  <a:cubicBezTo>
                    <a:pt x="493" y="224"/>
                    <a:pt x="493" y="224"/>
                    <a:pt x="493" y="224"/>
                  </a:cubicBezTo>
                  <a:cubicBezTo>
                    <a:pt x="497" y="227"/>
                    <a:pt x="501" y="231"/>
                    <a:pt x="506" y="234"/>
                  </a:cubicBezTo>
                  <a:cubicBezTo>
                    <a:pt x="503" y="237"/>
                    <a:pt x="501" y="240"/>
                    <a:pt x="498" y="244"/>
                  </a:cubicBezTo>
                  <a:cubicBezTo>
                    <a:pt x="498" y="243"/>
                    <a:pt x="497" y="243"/>
                    <a:pt x="496" y="243"/>
                  </a:cubicBezTo>
                  <a:cubicBezTo>
                    <a:pt x="496" y="243"/>
                    <a:pt x="496" y="243"/>
                    <a:pt x="496" y="243"/>
                  </a:cubicBezTo>
                  <a:cubicBezTo>
                    <a:pt x="496" y="242"/>
                    <a:pt x="496" y="242"/>
                    <a:pt x="496" y="242"/>
                  </a:cubicBezTo>
                  <a:cubicBezTo>
                    <a:pt x="495" y="242"/>
                    <a:pt x="494" y="242"/>
                    <a:pt x="494" y="242"/>
                  </a:cubicBezTo>
                  <a:cubicBezTo>
                    <a:pt x="493" y="242"/>
                    <a:pt x="493" y="242"/>
                    <a:pt x="492" y="241"/>
                  </a:cubicBezTo>
                  <a:cubicBezTo>
                    <a:pt x="492" y="242"/>
                    <a:pt x="492" y="242"/>
                    <a:pt x="492" y="242"/>
                  </a:cubicBezTo>
                  <a:cubicBezTo>
                    <a:pt x="491" y="242"/>
                    <a:pt x="491" y="242"/>
                    <a:pt x="491" y="242"/>
                  </a:cubicBezTo>
                  <a:cubicBezTo>
                    <a:pt x="491" y="242"/>
                    <a:pt x="490" y="243"/>
                    <a:pt x="490" y="243"/>
                  </a:cubicBezTo>
                  <a:cubicBezTo>
                    <a:pt x="491" y="243"/>
                    <a:pt x="491" y="244"/>
                    <a:pt x="491" y="244"/>
                  </a:cubicBezTo>
                  <a:cubicBezTo>
                    <a:pt x="491" y="244"/>
                    <a:pt x="491" y="244"/>
                    <a:pt x="491" y="244"/>
                  </a:cubicBezTo>
                  <a:cubicBezTo>
                    <a:pt x="491" y="244"/>
                    <a:pt x="492" y="245"/>
                    <a:pt x="492" y="245"/>
                  </a:cubicBezTo>
                  <a:cubicBezTo>
                    <a:pt x="493" y="245"/>
                    <a:pt x="494" y="246"/>
                    <a:pt x="495" y="247"/>
                  </a:cubicBezTo>
                  <a:cubicBezTo>
                    <a:pt x="496" y="245"/>
                    <a:pt x="496" y="245"/>
                    <a:pt x="496" y="245"/>
                  </a:cubicBezTo>
                  <a:cubicBezTo>
                    <a:pt x="496" y="245"/>
                    <a:pt x="497" y="246"/>
                    <a:pt x="497" y="246"/>
                  </a:cubicBezTo>
                  <a:cubicBezTo>
                    <a:pt x="494" y="250"/>
                    <a:pt x="491" y="255"/>
                    <a:pt x="490" y="258"/>
                  </a:cubicBezTo>
                  <a:cubicBezTo>
                    <a:pt x="486" y="255"/>
                    <a:pt x="482" y="253"/>
                    <a:pt x="479" y="250"/>
                  </a:cubicBezTo>
                  <a:cubicBezTo>
                    <a:pt x="478" y="250"/>
                    <a:pt x="478" y="250"/>
                    <a:pt x="478" y="250"/>
                  </a:cubicBezTo>
                  <a:cubicBezTo>
                    <a:pt x="479" y="244"/>
                    <a:pt x="480" y="237"/>
                    <a:pt x="481" y="230"/>
                  </a:cubicBezTo>
                  <a:cubicBezTo>
                    <a:pt x="491" y="210"/>
                    <a:pt x="511" y="192"/>
                    <a:pt x="544" y="182"/>
                  </a:cubicBezTo>
                  <a:cubicBezTo>
                    <a:pt x="574" y="174"/>
                    <a:pt x="596" y="171"/>
                    <a:pt x="613" y="172"/>
                  </a:cubicBezTo>
                  <a:cubicBezTo>
                    <a:pt x="619" y="175"/>
                    <a:pt x="624" y="179"/>
                    <a:pt x="630" y="182"/>
                  </a:cubicBezTo>
                  <a:cubicBezTo>
                    <a:pt x="631" y="180"/>
                    <a:pt x="631" y="180"/>
                    <a:pt x="631" y="180"/>
                  </a:cubicBezTo>
                  <a:cubicBezTo>
                    <a:pt x="628" y="177"/>
                    <a:pt x="624" y="175"/>
                    <a:pt x="620" y="172"/>
                  </a:cubicBezTo>
                  <a:cubicBezTo>
                    <a:pt x="624" y="173"/>
                    <a:pt x="628" y="173"/>
                    <a:pt x="632" y="174"/>
                  </a:cubicBezTo>
                  <a:cubicBezTo>
                    <a:pt x="633" y="174"/>
                    <a:pt x="634" y="175"/>
                    <a:pt x="636" y="176"/>
                  </a:cubicBezTo>
                  <a:cubicBezTo>
                    <a:pt x="636" y="176"/>
                    <a:pt x="637" y="176"/>
                    <a:pt x="637" y="176"/>
                  </a:cubicBezTo>
                  <a:cubicBezTo>
                    <a:pt x="638" y="176"/>
                    <a:pt x="638" y="175"/>
                    <a:pt x="638" y="175"/>
                  </a:cubicBezTo>
                  <a:cubicBezTo>
                    <a:pt x="642" y="177"/>
                    <a:pt x="645" y="178"/>
                    <a:pt x="648" y="179"/>
                  </a:cubicBezTo>
                  <a:cubicBezTo>
                    <a:pt x="649" y="180"/>
                    <a:pt x="650" y="182"/>
                    <a:pt x="651" y="184"/>
                  </a:cubicBezTo>
                  <a:cubicBezTo>
                    <a:pt x="653" y="187"/>
                    <a:pt x="654" y="191"/>
                    <a:pt x="654" y="195"/>
                  </a:cubicBezTo>
                  <a:cubicBezTo>
                    <a:pt x="655" y="196"/>
                    <a:pt x="655" y="198"/>
                    <a:pt x="656" y="199"/>
                  </a:cubicBezTo>
                  <a:cubicBezTo>
                    <a:pt x="658" y="201"/>
                    <a:pt x="661" y="199"/>
                    <a:pt x="664" y="199"/>
                  </a:cubicBezTo>
                  <a:cubicBezTo>
                    <a:pt x="665" y="198"/>
                    <a:pt x="661" y="204"/>
                    <a:pt x="661" y="204"/>
                  </a:cubicBezTo>
                  <a:cubicBezTo>
                    <a:pt x="660" y="205"/>
                    <a:pt x="660" y="206"/>
                    <a:pt x="660" y="207"/>
                  </a:cubicBezTo>
                  <a:cubicBezTo>
                    <a:pt x="660" y="207"/>
                    <a:pt x="660" y="208"/>
                    <a:pt x="660" y="208"/>
                  </a:cubicBezTo>
                  <a:cubicBezTo>
                    <a:pt x="656" y="210"/>
                    <a:pt x="652" y="211"/>
                    <a:pt x="649" y="211"/>
                  </a:cubicBezTo>
                  <a:close/>
                  <a:moveTo>
                    <a:pt x="673" y="225"/>
                  </a:moveTo>
                  <a:cubicBezTo>
                    <a:pt x="667" y="225"/>
                    <a:pt x="661" y="226"/>
                    <a:pt x="655" y="227"/>
                  </a:cubicBezTo>
                  <a:cubicBezTo>
                    <a:pt x="655" y="227"/>
                    <a:pt x="655" y="227"/>
                    <a:pt x="655" y="227"/>
                  </a:cubicBezTo>
                  <a:cubicBezTo>
                    <a:pt x="652" y="221"/>
                    <a:pt x="646" y="215"/>
                    <a:pt x="640" y="209"/>
                  </a:cubicBezTo>
                  <a:cubicBezTo>
                    <a:pt x="651" y="215"/>
                    <a:pt x="661" y="221"/>
                    <a:pt x="673" y="225"/>
                  </a:cubicBezTo>
                  <a:close/>
                  <a:moveTo>
                    <a:pt x="493" y="322"/>
                  </a:moveTo>
                  <a:cubicBezTo>
                    <a:pt x="493" y="320"/>
                    <a:pt x="492" y="319"/>
                    <a:pt x="491" y="318"/>
                  </a:cubicBezTo>
                  <a:cubicBezTo>
                    <a:pt x="490" y="317"/>
                    <a:pt x="490" y="316"/>
                    <a:pt x="490" y="315"/>
                  </a:cubicBezTo>
                  <a:cubicBezTo>
                    <a:pt x="490" y="315"/>
                    <a:pt x="490" y="315"/>
                    <a:pt x="490" y="315"/>
                  </a:cubicBezTo>
                  <a:cubicBezTo>
                    <a:pt x="491" y="315"/>
                    <a:pt x="491" y="315"/>
                    <a:pt x="492" y="316"/>
                  </a:cubicBezTo>
                  <a:cubicBezTo>
                    <a:pt x="492" y="316"/>
                    <a:pt x="492" y="316"/>
                    <a:pt x="492" y="316"/>
                  </a:cubicBezTo>
                  <a:cubicBezTo>
                    <a:pt x="492" y="316"/>
                    <a:pt x="493" y="317"/>
                    <a:pt x="493" y="317"/>
                  </a:cubicBezTo>
                  <a:cubicBezTo>
                    <a:pt x="493" y="319"/>
                    <a:pt x="494" y="321"/>
                    <a:pt x="494" y="322"/>
                  </a:cubicBezTo>
                  <a:lnTo>
                    <a:pt x="493" y="322"/>
                  </a:lnTo>
                  <a:close/>
                  <a:moveTo>
                    <a:pt x="495" y="368"/>
                  </a:moveTo>
                  <a:cubicBezTo>
                    <a:pt x="495" y="367"/>
                    <a:pt x="495" y="367"/>
                    <a:pt x="495" y="367"/>
                  </a:cubicBezTo>
                  <a:cubicBezTo>
                    <a:pt x="495" y="367"/>
                    <a:pt x="495" y="367"/>
                    <a:pt x="496" y="368"/>
                  </a:cubicBezTo>
                  <a:cubicBezTo>
                    <a:pt x="495" y="368"/>
                    <a:pt x="495" y="368"/>
                    <a:pt x="495" y="368"/>
                  </a:cubicBezTo>
                  <a:close/>
                  <a:moveTo>
                    <a:pt x="475" y="376"/>
                  </a:moveTo>
                  <a:cubicBezTo>
                    <a:pt x="475" y="375"/>
                    <a:pt x="476" y="375"/>
                    <a:pt x="476" y="375"/>
                  </a:cubicBezTo>
                  <a:cubicBezTo>
                    <a:pt x="476" y="375"/>
                    <a:pt x="476" y="375"/>
                    <a:pt x="476" y="375"/>
                  </a:cubicBezTo>
                  <a:cubicBezTo>
                    <a:pt x="476" y="375"/>
                    <a:pt x="476" y="376"/>
                    <a:pt x="475" y="376"/>
                  </a:cubicBezTo>
                  <a:close/>
                  <a:moveTo>
                    <a:pt x="473" y="464"/>
                  </a:moveTo>
                  <a:cubicBezTo>
                    <a:pt x="472" y="463"/>
                    <a:pt x="471" y="462"/>
                    <a:pt x="469" y="461"/>
                  </a:cubicBezTo>
                  <a:cubicBezTo>
                    <a:pt x="471" y="461"/>
                    <a:pt x="472" y="460"/>
                    <a:pt x="473" y="459"/>
                  </a:cubicBezTo>
                  <a:cubicBezTo>
                    <a:pt x="473" y="461"/>
                    <a:pt x="473" y="463"/>
                    <a:pt x="473" y="464"/>
                  </a:cubicBezTo>
                  <a:close/>
                  <a:moveTo>
                    <a:pt x="460" y="463"/>
                  </a:moveTo>
                  <a:cubicBezTo>
                    <a:pt x="459" y="461"/>
                    <a:pt x="459" y="459"/>
                    <a:pt x="459" y="458"/>
                  </a:cubicBezTo>
                  <a:cubicBezTo>
                    <a:pt x="461" y="459"/>
                    <a:pt x="462" y="460"/>
                    <a:pt x="464" y="461"/>
                  </a:cubicBezTo>
                  <a:cubicBezTo>
                    <a:pt x="464" y="461"/>
                    <a:pt x="464" y="461"/>
                    <a:pt x="464" y="461"/>
                  </a:cubicBezTo>
                  <a:cubicBezTo>
                    <a:pt x="463" y="462"/>
                    <a:pt x="462" y="463"/>
                    <a:pt x="462" y="463"/>
                  </a:cubicBezTo>
                  <a:cubicBezTo>
                    <a:pt x="461" y="463"/>
                    <a:pt x="460" y="463"/>
                    <a:pt x="460" y="463"/>
                  </a:cubicBezTo>
                  <a:close/>
                  <a:moveTo>
                    <a:pt x="457" y="463"/>
                  </a:moveTo>
                  <a:cubicBezTo>
                    <a:pt x="453" y="462"/>
                    <a:pt x="448" y="462"/>
                    <a:pt x="444" y="461"/>
                  </a:cubicBezTo>
                  <a:cubicBezTo>
                    <a:pt x="444" y="461"/>
                    <a:pt x="444" y="461"/>
                    <a:pt x="444" y="461"/>
                  </a:cubicBezTo>
                  <a:cubicBezTo>
                    <a:pt x="444" y="461"/>
                    <a:pt x="443" y="461"/>
                    <a:pt x="443" y="461"/>
                  </a:cubicBezTo>
                  <a:cubicBezTo>
                    <a:pt x="443" y="461"/>
                    <a:pt x="443" y="461"/>
                    <a:pt x="442" y="461"/>
                  </a:cubicBezTo>
                  <a:cubicBezTo>
                    <a:pt x="442" y="461"/>
                    <a:pt x="442" y="461"/>
                    <a:pt x="442" y="461"/>
                  </a:cubicBezTo>
                  <a:cubicBezTo>
                    <a:pt x="439" y="458"/>
                    <a:pt x="438" y="457"/>
                    <a:pt x="438" y="457"/>
                  </a:cubicBezTo>
                  <a:cubicBezTo>
                    <a:pt x="437" y="457"/>
                    <a:pt x="437" y="457"/>
                    <a:pt x="437" y="457"/>
                  </a:cubicBezTo>
                  <a:cubicBezTo>
                    <a:pt x="438" y="457"/>
                    <a:pt x="439" y="457"/>
                    <a:pt x="440" y="457"/>
                  </a:cubicBezTo>
                  <a:cubicBezTo>
                    <a:pt x="444" y="457"/>
                    <a:pt x="448" y="457"/>
                    <a:pt x="452" y="457"/>
                  </a:cubicBezTo>
                  <a:cubicBezTo>
                    <a:pt x="452" y="454"/>
                    <a:pt x="452" y="454"/>
                    <a:pt x="452" y="454"/>
                  </a:cubicBezTo>
                  <a:cubicBezTo>
                    <a:pt x="453" y="455"/>
                    <a:pt x="453" y="455"/>
                    <a:pt x="454" y="455"/>
                  </a:cubicBezTo>
                  <a:cubicBezTo>
                    <a:pt x="455" y="456"/>
                    <a:pt x="456" y="456"/>
                    <a:pt x="456" y="456"/>
                  </a:cubicBezTo>
                  <a:cubicBezTo>
                    <a:pt x="456" y="458"/>
                    <a:pt x="457" y="461"/>
                    <a:pt x="457" y="463"/>
                  </a:cubicBezTo>
                  <a:close/>
                  <a:moveTo>
                    <a:pt x="500" y="512"/>
                  </a:moveTo>
                  <a:cubicBezTo>
                    <a:pt x="501" y="512"/>
                    <a:pt x="501" y="512"/>
                    <a:pt x="501" y="512"/>
                  </a:cubicBezTo>
                  <a:cubicBezTo>
                    <a:pt x="505" y="516"/>
                    <a:pt x="508" y="520"/>
                    <a:pt x="509" y="525"/>
                  </a:cubicBezTo>
                  <a:cubicBezTo>
                    <a:pt x="504" y="519"/>
                    <a:pt x="498" y="513"/>
                    <a:pt x="491" y="506"/>
                  </a:cubicBezTo>
                  <a:cubicBezTo>
                    <a:pt x="494" y="508"/>
                    <a:pt x="497" y="510"/>
                    <a:pt x="500" y="512"/>
                  </a:cubicBezTo>
                  <a:close/>
                  <a:moveTo>
                    <a:pt x="504" y="555"/>
                  </a:moveTo>
                  <a:cubicBezTo>
                    <a:pt x="504" y="554"/>
                    <a:pt x="504" y="554"/>
                    <a:pt x="504" y="554"/>
                  </a:cubicBezTo>
                  <a:cubicBezTo>
                    <a:pt x="504" y="554"/>
                    <a:pt x="504" y="554"/>
                    <a:pt x="504" y="555"/>
                  </a:cubicBezTo>
                  <a:close/>
                  <a:moveTo>
                    <a:pt x="506" y="559"/>
                  </a:moveTo>
                  <a:cubicBezTo>
                    <a:pt x="508" y="555"/>
                    <a:pt x="510" y="550"/>
                    <a:pt x="512" y="546"/>
                  </a:cubicBezTo>
                  <a:cubicBezTo>
                    <a:pt x="512" y="549"/>
                    <a:pt x="512" y="554"/>
                    <a:pt x="511" y="560"/>
                  </a:cubicBezTo>
                  <a:cubicBezTo>
                    <a:pt x="508" y="568"/>
                    <a:pt x="506" y="576"/>
                    <a:pt x="506" y="584"/>
                  </a:cubicBezTo>
                  <a:cubicBezTo>
                    <a:pt x="505" y="588"/>
                    <a:pt x="504" y="592"/>
                    <a:pt x="503" y="594"/>
                  </a:cubicBezTo>
                  <a:cubicBezTo>
                    <a:pt x="503" y="595"/>
                    <a:pt x="503" y="595"/>
                    <a:pt x="503" y="595"/>
                  </a:cubicBezTo>
                  <a:cubicBezTo>
                    <a:pt x="500" y="590"/>
                    <a:pt x="499" y="584"/>
                    <a:pt x="499" y="577"/>
                  </a:cubicBezTo>
                  <a:cubicBezTo>
                    <a:pt x="499" y="577"/>
                    <a:pt x="499" y="577"/>
                    <a:pt x="499" y="576"/>
                  </a:cubicBezTo>
                  <a:cubicBezTo>
                    <a:pt x="502" y="571"/>
                    <a:pt x="505" y="565"/>
                    <a:pt x="506" y="559"/>
                  </a:cubicBezTo>
                  <a:close/>
                  <a:moveTo>
                    <a:pt x="457" y="523"/>
                  </a:moveTo>
                  <a:cubicBezTo>
                    <a:pt x="457" y="523"/>
                    <a:pt x="457" y="523"/>
                    <a:pt x="457" y="523"/>
                  </a:cubicBezTo>
                  <a:cubicBezTo>
                    <a:pt x="457" y="523"/>
                    <a:pt x="458" y="523"/>
                    <a:pt x="458" y="523"/>
                  </a:cubicBezTo>
                  <a:cubicBezTo>
                    <a:pt x="458" y="523"/>
                    <a:pt x="457" y="523"/>
                    <a:pt x="457" y="523"/>
                  </a:cubicBezTo>
                  <a:close/>
                  <a:moveTo>
                    <a:pt x="456" y="526"/>
                  </a:moveTo>
                  <a:cubicBezTo>
                    <a:pt x="455" y="526"/>
                    <a:pt x="454" y="526"/>
                    <a:pt x="453" y="526"/>
                  </a:cubicBezTo>
                  <a:cubicBezTo>
                    <a:pt x="454" y="526"/>
                    <a:pt x="455" y="526"/>
                    <a:pt x="455" y="526"/>
                  </a:cubicBezTo>
                  <a:cubicBezTo>
                    <a:pt x="456" y="526"/>
                    <a:pt x="456" y="526"/>
                    <a:pt x="456" y="526"/>
                  </a:cubicBezTo>
                  <a:close/>
                  <a:moveTo>
                    <a:pt x="371" y="507"/>
                  </a:moveTo>
                  <a:cubicBezTo>
                    <a:pt x="358" y="505"/>
                    <a:pt x="345" y="503"/>
                    <a:pt x="332" y="501"/>
                  </a:cubicBezTo>
                  <a:cubicBezTo>
                    <a:pt x="331" y="500"/>
                    <a:pt x="331" y="500"/>
                    <a:pt x="331" y="500"/>
                  </a:cubicBezTo>
                  <a:cubicBezTo>
                    <a:pt x="330" y="500"/>
                    <a:pt x="330" y="499"/>
                    <a:pt x="330" y="499"/>
                  </a:cubicBezTo>
                  <a:cubicBezTo>
                    <a:pt x="347" y="503"/>
                    <a:pt x="365" y="505"/>
                    <a:pt x="382" y="507"/>
                  </a:cubicBezTo>
                  <a:cubicBezTo>
                    <a:pt x="383" y="507"/>
                    <a:pt x="383" y="507"/>
                    <a:pt x="383" y="507"/>
                  </a:cubicBezTo>
                  <a:cubicBezTo>
                    <a:pt x="387" y="509"/>
                    <a:pt x="387" y="509"/>
                    <a:pt x="387" y="509"/>
                  </a:cubicBezTo>
                  <a:cubicBezTo>
                    <a:pt x="386" y="508"/>
                    <a:pt x="386" y="508"/>
                    <a:pt x="386" y="508"/>
                  </a:cubicBezTo>
                  <a:cubicBezTo>
                    <a:pt x="388" y="508"/>
                    <a:pt x="391" y="508"/>
                    <a:pt x="393" y="508"/>
                  </a:cubicBezTo>
                  <a:cubicBezTo>
                    <a:pt x="395" y="510"/>
                    <a:pt x="398" y="511"/>
                    <a:pt x="400" y="513"/>
                  </a:cubicBezTo>
                  <a:cubicBezTo>
                    <a:pt x="390" y="511"/>
                    <a:pt x="380" y="509"/>
                    <a:pt x="371" y="507"/>
                  </a:cubicBezTo>
                  <a:close/>
                  <a:moveTo>
                    <a:pt x="206" y="477"/>
                  </a:moveTo>
                  <a:cubicBezTo>
                    <a:pt x="210" y="478"/>
                    <a:pt x="214" y="478"/>
                    <a:pt x="218" y="479"/>
                  </a:cubicBezTo>
                  <a:cubicBezTo>
                    <a:pt x="216" y="479"/>
                    <a:pt x="214" y="480"/>
                    <a:pt x="212" y="480"/>
                  </a:cubicBezTo>
                  <a:cubicBezTo>
                    <a:pt x="212" y="480"/>
                    <a:pt x="212" y="480"/>
                    <a:pt x="212" y="480"/>
                  </a:cubicBezTo>
                  <a:cubicBezTo>
                    <a:pt x="210" y="479"/>
                    <a:pt x="208" y="478"/>
                    <a:pt x="207" y="477"/>
                  </a:cubicBezTo>
                  <a:cubicBezTo>
                    <a:pt x="207" y="477"/>
                    <a:pt x="207" y="477"/>
                    <a:pt x="206" y="477"/>
                  </a:cubicBezTo>
                  <a:close/>
                  <a:moveTo>
                    <a:pt x="196" y="465"/>
                  </a:moveTo>
                  <a:cubicBezTo>
                    <a:pt x="205" y="463"/>
                    <a:pt x="214" y="462"/>
                    <a:pt x="224" y="462"/>
                  </a:cubicBezTo>
                  <a:cubicBezTo>
                    <a:pt x="230" y="462"/>
                    <a:pt x="237" y="463"/>
                    <a:pt x="244" y="463"/>
                  </a:cubicBezTo>
                  <a:cubicBezTo>
                    <a:pt x="244" y="465"/>
                    <a:pt x="244" y="465"/>
                    <a:pt x="244" y="465"/>
                  </a:cubicBezTo>
                  <a:cubicBezTo>
                    <a:pt x="248" y="465"/>
                    <a:pt x="253" y="465"/>
                    <a:pt x="258" y="466"/>
                  </a:cubicBezTo>
                  <a:cubicBezTo>
                    <a:pt x="261" y="468"/>
                    <a:pt x="263" y="471"/>
                    <a:pt x="266" y="473"/>
                  </a:cubicBezTo>
                  <a:cubicBezTo>
                    <a:pt x="265" y="473"/>
                    <a:pt x="265" y="474"/>
                    <a:pt x="264" y="474"/>
                  </a:cubicBezTo>
                  <a:cubicBezTo>
                    <a:pt x="261" y="474"/>
                    <a:pt x="258" y="474"/>
                    <a:pt x="255" y="473"/>
                  </a:cubicBezTo>
                  <a:cubicBezTo>
                    <a:pt x="249" y="471"/>
                    <a:pt x="244" y="468"/>
                    <a:pt x="238" y="466"/>
                  </a:cubicBezTo>
                  <a:cubicBezTo>
                    <a:pt x="237" y="468"/>
                    <a:pt x="237" y="468"/>
                    <a:pt x="237" y="468"/>
                  </a:cubicBezTo>
                  <a:cubicBezTo>
                    <a:pt x="240" y="470"/>
                    <a:pt x="243" y="471"/>
                    <a:pt x="246" y="473"/>
                  </a:cubicBezTo>
                  <a:cubicBezTo>
                    <a:pt x="245" y="473"/>
                    <a:pt x="244" y="473"/>
                    <a:pt x="243" y="473"/>
                  </a:cubicBezTo>
                  <a:cubicBezTo>
                    <a:pt x="243" y="476"/>
                    <a:pt x="243" y="476"/>
                    <a:pt x="243" y="476"/>
                  </a:cubicBezTo>
                  <a:cubicBezTo>
                    <a:pt x="246" y="476"/>
                    <a:pt x="250" y="477"/>
                    <a:pt x="254" y="478"/>
                  </a:cubicBezTo>
                  <a:cubicBezTo>
                    <a:pt x="259" y="481"/>
                    <a:pt x="265" y="485"/>
                    <a:pt x="269" y="489"/>
                  </a:cubicBezTo>
                  <a:cubicBezTo>
                    <a:pt x="266" y="488"/>
                    <a:pt x="264" y="487"/>
                    <a:pt x="261" y="486"/>
                  </a:cubicBezTo>
                  <a:cubicBezTo>
                    <a:pt x="262" y="484"/>
                    <a:pt x="262" y="484"/>
                    <a:pt x="262" y="484"/>
                  </a:cubicBezTo>
                  <a:cubicBezTo>
                    <a:pt x="257" y="483"/>
                    <a:pt x="252" y="482"/>
                    <a:pt x="247" y="481"/>
                  </a:cubicBezTo>
                  <a:cubicBezTo>
                    <a:pt x="236" y="476"/>
                    <a:pt x="225" y="470"/>
                    <a:pt x="213" y="465"/>
                  </a:cubicBezTo>
                  <a:cubicBezTo>
                    <a:pt x="212" y="468"/>
                    <a:pt x="212" y="468"/>
                    <a:pt x="212" y="468"/>
                  </a:cubicBezTo>
                  <a:cubicBezTo>
                    <a:pt x="220" y="471"/>
                    <a:pt x="228" y="475"/>
                    <a:pt x="236" y="479"/>
                  </a:cubicBezTo>
                  <a:cubicBezTo>
                    <a:pt x="233" y="479"/>
                    <a:pt x="231" y="479"/>
                    <a:pt x="228" y="479"/>
                  </a:cubicBezTo>
                  <a:cubicBezTo>
                    <a:pt x="220" y="477"/>
                    <a:pt x="212" y="475"/>
                    <a:pt x="203" y="473"/>
                  </a:cubicBezTo>
                  <a:cubicBezTo>
                    <a:pt x="201" y="471"/>
                    <a:pt x="199" y="468"/>
                    <a:pt x="196" y="465"/>
                  </a:cubicBezTo>
                  <a:close/>
                  <a:moveTo>
                    <a:pt x="191" y="459"/>
                  </a:moveTo>
                  <a:cubicBezTo>
                    <a:pt x="213" y="458"/>
                    <a:pt x="238" y="458"/>
                    <a:pt x="261" y="459"/>
                  </a:cubicBezTo>
                  <a:cubicBezTo>
                    <a:pt x="261" y="459"/>
                    <a:pt x="261" y="459"/>
                    <a:pt x="261" y="459"/>
                  </a:cubicBezTo>
                  <a:cubicBezTo>
                    <a:pt x="256" y="459"/>
                    <a:pt x="252" y="459"/>
                    <a:pt x="248" y="459"/>
                  </a:cubicBezTo>
                  <a:cubicBezTo>
                    <a:pt x="245" y="459"/>
                    <a:pt x="241" y="459"/>
                    <a:pt x="238" y="459"/>
                  </a:cubicBezTo>
                  <a:cubicBezTo>
                    <a:pt x="233" y="459"/>
                    <a:pt x="228" y="459"/>
                    <a:pt x="223" y="459"/>
                  </a:cubicBezTo>
                  <a:cubicBezTo>
                    <a:pt x="223" y="459"/>
                    <a:pt x="223" y="459"/>
                    <a:pt x="223" y="459"/>
                  </a:cubicBezTo>
                  <a:cubicBezTo>
                    <a:pt x="223" y="459"/>
                    <a:pt x="223" y="459"/>
                    <a:pt x="223" y="459"/>
                  </a:cubicBezTo>
                  <a:cubicBezTo>
                    <a:pt x="223" y="459"/>
                    <a:pt x="223" y="459"/>
                    <a:pt x="223" y="459"/>
                  </a:cubicBezTo>
                  <a:cubicBezTo>
                    <a:pt x="223" y="460"/>
                    <a:pt x="223" y="460"/>
                    <a:pt x="223" y="460"/>
                  </a:cubicBezTo>
                  <a:cubicBezTo>
                    <a:pt x="213" y="460"/>
                    <a:pt x="203" y="461"/>
                    <a:pt x="194" y="463"/>
                  </a:cubicBezTo>
                  <a:cubicBezTo>
                    <a:pt x="193" y="462"/>
                    <a:pt x="192" y="460"/>
                    <a:pt x="191" y="459"/>
                  </a:cubicBezTo>
                  <a:close/>
                  <a:moveTo>
                    <a:pt x="161" y="474"/>
                  </a:moveTo>
                  <a:cubicBezTo>
                    <a:pt x="157" y="471"/>
                    <a:pt x="154" y="468"/>
                    <a:pt x="150" y="465"/>
                  </a:cubicBezTo>
                  <a:cubicBezTo>
                    <a:pt x="149" y="464"/>
                    <a:pt x="148" y="464"/>
                    <a:pt x="148" y="463"/>
                  </a:cubicBezTo>
                  <a:cubicBezTo>
                    <a:pt x="149" y="463"/>
                    <a:pt x="149" y="463"/>
                    <a:pt x="150" y="463"/>
                  </a:cubicBezTo>
                  <a:cubicBezTo>
                    <a:pt x="154" y="467"/>
                    <a:pt x="158" y="471"/>
                    <a:pt x="161" y="474"/>
                  </a:cubicBezTo>
                  <a:close/>
                  <a:moveTo>
                    <a:pt x="136" y="447"/>
                  </a:moveTo>
                  <a:cubicBezTo>
                    <a:pt x="140" y="452"/>
                    <a:pt x="144" y="456"/>
                    <a:pt x="148" y="461"/>
                  </a:cubicBezTo>
                  <a:cubicBezTo>
                    <a:pt x="148" y="461"/>
                    <a:pt x="147" y="461"/>
                    <a:pt x="146" y="461"/>
                  </a:cubicBezTo>
                  <a:cubicBezTo>
                    <a:pt x="138" y="453"/>
                    <a:pt x="130" y="445"/>
                    <a:pt x="122" y="436"/>
                  </a:cubicBezTo>
                  <a:cubicBezTo>
                    <a:pt x="124" y="438"/>
                    <a:pt x="126" y="439"/>
                    <a:pt x="128" y="440"/>
                  </a:cubicBezTo>
                  <a:cubicBezTo>
                    <a:pt x="131" y="443"/>
                    <a:pt x="133" y="445"/>
                    <a:pt x="136" y="447"/>
                  </a:cubicBezTo>
                  <a:close/>
                  <a:moveTo>
                    <a:pt x="54" y="360"/>
                  </a:moveTo>
                  <a:cubicBezTo>
                    <a:pt x="55" y="361"/>
                    <a:pt x="56" y="361"/>
                    <a:pt x="58" y="362"/>
                  </a:cubicBezTo>
                  <a:cubicBezTo>
                    <a:pt x="62" y="364"/>
                    <a:pt x="66" y="366"/>
                    <a:pt x="71" y="369"/>
                  </a:cubicBezTo>
                  <a:cubicBezTo>
                    <a:pt x="80" y="375"/>
                    <a:pt x="90" y="382"/>
                    <a:pt x="100" y="391"/>
                  </a:cubicBezTo>
                  <a:cubicBezTo>
                    <a:pt x="108" y="398"/>
                    <a:pt x="116" y="406"/>
                    <a:pt x="125" y="413"/>
                  </a:cubicBezTo>
                  <a:cubicBezTo>
                    <a:pt x="110" y="401"/>
                    <a:pt x="95" y="390"/>
                    <a:pt x="83" y="380"/>
                  </a:cubicBezTo>
                  <a:cubicBezTo>
                    <a:pt x="81" y="382"/>
                    <a:pt x="81" y="382"/>
                    <a:pt x="81" y="382"/>
                  </a:cubicBezTo>
                  <a:cubicBezTo>
                    <a:pt x="94" y="393"/>
                    <a:pt x="109" y="404"/>
                    <a:pt x="124" y="416"/>
                  </a:cubicBezTo>
                  <a:cubicBezTo>
                    <a:pt x="139" y="428"/>
                    <a:pt x="152" y="441"/>
                    <a:pt x="160" y="456"/>
                  </a:cubicBezTo>
                  <a:cubicBezTo>
                    <a:pt x="162" y="455"/>
                    <a:pt x="162" y="455"/>
                    <a:pt x="162" y="455"/>
                  </a:cubicBezTo>
                  <a:cubicBezTo>
                    <a:pt x="157" y="445"/>
                    <a:pt x="150" y="437"/>
                    <a:pt x="142" y="429"/>
                  </a:cubicBezTo>
                  <a:cubicBezTo>
                    <a:pt x="151" y="438"/>
                    <a:pt x="159" y="446"/>
                    <a:pt x="164" y="453"/>
                  </a:cubicBezTo>
                  <a:cubicBezTo>
                    <a:pt x="165" y="454"/>
                    <a:pt x="166" y="456"/>
                    <a:pt x="167" y="457"/>
                  </a:cubicBezTo>
                  <a:cubicBezTo>
                    <a:pt x="163" y="458"/>
                    <a:pt x="159" y="458"/>
                    <a:pt x="156" y="459"/>
                  </a:cubicBezTo>
                  <a:cubicBezTo>
                    <a:pt x="153" y="457"/>
                    <a:pt x="150" y="455"/>
                    <a:pt x="147" y="453"/>
                  </a:cubicBezTo>
                  <a:cubicBezTo>
                    <a:pt x="147" y="453"/>
                    <a:pt x="149" y="455"/>
                    <a:pt x="154" y="459"/>
                  </a:cubicBezTo>
                  <a:cubicBezTo>
                    <a:pt x="153" y="460"/>
                    <a:pt x="152" y="460"/>
                    <a:pt x="151" y="460"/>
                  </a:cubicBezTo>
                  <a:cubicBezTo>
                    <a:pt x="151" y="459"/>
                    <a:pt x="150" y="458"/>
                    <a:pt x="149" y="458"/>
                  </a:cubicBezTo>
                  <a:cubicBezTo>
                    <a:pt x="146" y="454"/>
                    <a:pt x="142" y="450"/>
                    <a:pt x="138" y="446"/>
                  </a:cubicBezTo>
                  <a:cubicBezTo>
                    <a:pt x="140" y="447"/>
                    <a:pt x="141" y="448"/>
                    <a:pt x="143" y="449"/>
                  </a:cubicBezTo>
                  <a:cubicBezTo>
                    <a:pt x="144" y="446"/>
                    <a:pt x="144" y="446"/>
                    <a:pt x="144" y="446"/>
                  </a:cubicBezTo>
                  <a:cubicBezTo>
                    <a:pt x="139" y="444"/>
                    <a:pt x="135" y="441"/>
                    <a:pt x="130" y="438"/>
                  </a:cubicBezTo>
                  <a:cubicBezTo>
                    <a:pt x="124" y="433"/>
                    <a:pt x="119" y="428"/>
                    <a:pt x="113" y="425"/>
                  </a:cubicBezTo>
                  <a:cubicBezTo>
                    <a:pt x="111" y="423"/>
                    <a:pt x="109" y="422"/>
                    <a:pt x="107" y="421"/>
                  </a:cubicBezTo>
                  <a:cubicBezTo>
                    <a:pt x="98" y="412"/>
                    <a:pt x="88" y="402"/>
                    <a:pt x="78" y="393"/>
                  </a:cubicBezTo>
                  <a:cubicBezTo>
                    <a:pt x="68" y="382"/>
                    <a:pt x="60" y="372"/>
                    <a:pt x="54" y="360"/>
                  </a:cubicBezTo>
                  <a:close/>
                  <a:moveTo>
                    <a:pt x="137" y="424"/>
                  </a:moveTo>
                  <a:cubicBezTo>
                    <a:pt x="139" y="425"/>
                    <a:pt x="140" y="426"/>
                    <a:pt x="141" y="427"/>
                  </a:cubicBezTo>
                  <a:cubicBezTo>
                    <a:pt x="139" y="426"/>
                    <a:pt x="138" y="424"/>
                    <a:pt x="136" y="423"/>
                  </a:cubicBezTo>
                  <a:cubicBezTo>
                    <a:pt x="137" y="423"/>
                    <a:pt x="137" y="424"/>
                    <a:pt x="137" y="424"/>
                  </a:cubicBezTo>
                  <a:close/>
                  <a:moveTo>
                    <a:pt x="53" y="332"/>
                  </a:moveTo>
                  <a:cubicBezTo>
                    <a:pt x="52" y="332"/>
                    <a:pt x="52" y="332"/>
                    <a:pt x="52" y="332"/>
                  </a:cubicBezTo>
                  <a:cubicBezTo>
                    <a:pt x="52" y="330"/>
                    <a:pt x="52" y="329"/>
                    <a:pt x="52" y="327"/>
                  </a:cubicBezTo>
                  <a:cubicBezTo>
                    <a:pt x="53" y="328"/>
                    <a:pt x="53" y="329"/>
                    <a:pt x="53" y="330"/>
                  </a:cubicBezTo>
                  <a:cubicBezTo>
                    <a:pt x="53" y="331"/>
                    <a:pt x="53" y="331"/>
                    <a:pt x="53" y="332"/>
                  </a:cubicBezTo>
                  <a:close/>
                  <a:moveTo>
                    <a:pt x="50" y="356"/>
                  </a:moveTo>
                  <a:cubicBezTo>
                    <a:pt x="50" y="356"/>
                    <a:pt x="50" y="356"/>
                    <a:pt x="50" y="357"/>
                  </a:cubicBezTo>
                  <a:cubicBezTo>
                    <a:pt x="49" y="357"/>
                    <a:pt x="49" y="356"/>
                    <a:pt x="48" y="356"/>
                  </a:cubicBezTo>
                  <a:cubicBezTo>
                    <a:pt x="48" y="356"/>
                    <a:pt x="47" y="356"/>
                    <a:pt x="47" y="357"/>
                  </a:cubicBezTo>
                  <a:cubicBezTo>
                    <a:pt x="47" y="354"/>
                    <a:pt x="47" y="352"/>
                    <a:pt x="48" y="349"/>
                  </a:cubicBezTo>
                  <a:cubicBezTo>
                    <a:pt x="48" y="352"/>
                    <a:pt x="49" y="354"/>
                    <a:pt x="50" y="356"/>
                  </a:cubicBezTo>
                  <a:close/>
                  <a:moveTo>
                    <a:pt x="48" y="359"/>
                  </a:moveTo>
                  <a:cubicBezTo>
                    <a:pt x="49" y="359"/>
                    <a:pt x="49" y="359"/>
                    <a:pt x="50" y="359"/>
                  </a:cubicBezTo>
                  <a:cubicBezTo>
                    <a:pt x="50" y="363"/>
                    <a:pt x="49" y="366"/>
                    <a:pt x="49" y="369"/>
                  </a:cubicBezTo>
                  <a:cubicBezTo>
                    <a:pt x="48" y="366"/>
                    <a:pt x="47" y="363"/>
                    <a:pt x="47" y="359"/>
                  </a:cubicBezTo>
                  <a:cubicBezTo>
                    <a:pt x="47" y="359"/>
                    <a:pt x="48" y="359"/>
                    <a:pt x="48" y="359"/>
                  </a:cubicBezTo>
                  <a:close/>
                  <a:moveTo>
                    <a:pt x="45" y="332"/>
                  </a:moveTo>
                  <a:cubicBezTo>
                    <a:pt x="46" y="335"/>
                    <a:pt x="47" y="338"/>
                    <a:pt x="48" y="341"/>
                  </a:cubicBezTo>
                  <a:cubicBezTo>
                    <a:pt x="47" y="338"/>
                    <a:pt x="46" y="335"/>
                    <a:pt x="45" y="332"/>
                  </a:cubicBezTo>
                  <a:close/>
                  <a:moveTo>
                    <a:pt x="47" y="311"/>
                  </a:moveTo>
                  <a:cubicBezTo>
                    <a:pt x="70" y="327"/>
                    <a:pt x="94" y="342"/>
                    <a:pt x="118" y="357"/>
                  </a:cubicBezTo>
                  <a:cubicBezTo>
                    <a:pt x="118" y="357"/>
                    <a:pt x="118" y="357"/>
                    <a:pt x="118" y="357"/>
                  </a:cubicBezTo>
                  <a:cubicBezTo>
                    <a:pt x="118" y="357"/>
                    <a:pt x="118" y="357"/>
                    <a:pt x="117" y="357"/>
                  </a:cubicBezTo>
                  <a:cubicBezTo>
                    <a:pt x="118" y="359"/>
                    <a:pt x="118" y="359"/>
                    <a:pt x="118" y="359"/>
                  </a:cubicBezTo>
                  <a:cubicBezTo>
                    <a:pt x="118" y="359"/>
                    <a:pt x="119" y="359"/>
                    <a:pt x="120" y="359"/>
                  </a:cubicBezTo>
                  <a:cubicBezTo>
                    <a:pt x="120" y="359"/>
                    <a:pt x="121" y="359"/>
                    <a:pt x="121" y="359"/>
                  </a:cubicBezTo>
                  <a:cubicBezTo>
                    <a:pt x="130" y="367"/>
                    <a:pt x="139" y="374"/>
                    <a:pt x="148" y="382"/>
                  </a:cubicBezTo>
                  <a:cubicBezTo>
                    <a:pt x="150" y="380"/>
                    <a:pt x="150" y="380"/>
                    <a:pt x="150" y="380"/>
                  </a:cubicBezTo>
                  <a:cubicBezTo>
                    <a:pt x="149" y="379"/>
                    <a:pt x="149" y="379"/>
                    <a:pt x="148" y="378"/>
                  </a:cubicBezTo>
                  <a:cubicBezTo>
                    <a:pt x="149" y="379"/>
                    <a:pt x="151" y="379"/>
                    <a:pt x="152" y="379"/>
                  </a:cubicBezTo>
                  <a:cubicBezTo>
                    <a:pt x="151" y="380"/>
                    <a:pt x="151" y="381"/>
                    <a:pt x="151" y="382"/>
                  </a:cubicBezTo>
                  <a:cubicBezTo>
                    <a:pt x="151" y="382"/>
                    <a:pt x="151" y="382"/>
                    <a:pt x="151" y="382"/>
                  </a:cubicBezTo>
                  <a:cubicBezTo>
                    <a:pt x="147" y="385"/>
                    <a:pt x="147" y="385"/>
                    <a:pt x="147" y="385"/>
                  </a:cubicBezTo>
                  <a:cubicBezTo>
                    <a:pt x="140" y="385"/>
                    <a:pt x="134" y="385"/>
                    <a:pt x="130" y="385"/>
                  </a:cubicBezTo>
                  <a:cubicBezTo>
                    <a:pt x="130" y="385"/>
                    <a:pt x="129" y="385"/>
                    <a:pt x="129" y="384"/>
                  </a:cubicBezTo>
                  <a:cubicBezTo>
                    <a:pt x="105" y="361"/>
                    <a:pt x="80" y="336"/>
                    <a:pt x="72" y="329"/>
                  </a:cubicBezTo>
                  <a:cubicBezTo>
                    <a:pt x="71" y="331"/>
                    <a:pt x="71" y="331"/>
                    <a:pt x="71" y="331"/>
                  </a:cubicBezTo>
                  <a:cubicBezTo>
                    <a:pt x="76" y="336"/>
                    <a:pt x="91" y="351"/>
                    <a:pt x="108" y="368"/>
                  </a:cubicBezTo>
                  <a:cubicBezTo>
                    <a:pt x="95" y="357"/>
                    <a:pt x="81" y="347"/>
                    <a:pt x="67" y="337"/>
                  </a:cubicBezTo>
                  <a:cubicBezTo>
                    <a:pt x="66" y="339"/>
                    <a:pt x="66" y="339"/>
                    <a:pt x="66" y="339"/>
                  </a:cubicBezTo>
                  <a:cubicBezTo>
                    <a:pt x="87" y="354"/>
                    <a:pt x="107" y="369"/>
                    <a:pt x="126" y="385"/>
                  </a:cubicBezTo>
                  <a:cubicBezTo>
                    <a:pt x="124" y="385"/>
                    <a:pt x="123" y="385"/>
                    <a:pt x="123" y="385"/>
                  </a:cubicBezTo>
                  <a:cubicBezTo>
                    <a:pt x="123" y="385"/>
                    <a:pt x="124" y="385"/>
                    <a:pt x="126" y="386"/>
                  </a:cubicBezTo>
                  <a:cubicBezTo>
                    <a:pt x="127" y="386"/>
                    <a:pt x="128" y="387"/>
                    <a:pt x="129" y="388"/>
                  </a:cubicBezTo>
                  <a:cubicBezTo>
                    <a:pt x="138" y="396"/>
                    <a:pt x="146" y="404"/>
                    <a:pt x="153" y="411"/>
                  </a:cubicBezTo>
                  <a:cubicBezTo>
                    <a:pt x="162" y="420"/>
                    <a:pt x="170" y="426"/>
                    <a:pt x="173" y="429"/>
                  </a:cubicBezTo>
                  <a:cubicBezTo>
                    <a:pt x="174" y="430"/>
                    <a:pt x="175" y="431"/>
                    <a:pt x="176" y="431"/>
                  </a:cubicBezTo>
                  <a:cubicBezTo>
                    <a:pt x="176" y="431"/>
                    <a:pt x="176" y="431"/>
                    <a:pt x="176" y="431"/>
                  </a:cubicBezTo>
                  <a:cubicBezTo>
                    <a:pt x="177" y="431"/>
                    <a:pt x="177" y="431"/>
                    <a:pt x="177" y="431"/>
                  </a:cubicBezTo>
                  <a:cubicBezTo>
                    <a:pt x="176" y="430"/>
                    <a:pt x="176" y="430"/>
                    <a:pt x="176" y="430"/>
                  </a:cubicBezTo>
                  <a:cubicBezTo>
                    <a:pt x="176" y="429"/>
                    <a:pt x="176" y="429"/>
                    <a:pt x="176" y="429"/>
                  </a:cubicBezTo>
                  <a:cubicBezTo>
                    <a:pt x="176" y="429"/>
                    <a:pt x="176" y="429"/>
                    <a:pt x="176" y="429"/>
                  </a:cubicBezTo>
                  <a:cubicBezTo>
                    <a:pt x="178" y="430"/>
                    <a:pt x="179" y="432"/>
                    <a:pt x="181" y="433"/>
                  </a:cubicBezTo>
                  <a:cubicBezTo>
                    <a:pt x="182" y="431"/>
                    <a:pt x="182" y="431"/>
                    <a:pt x="182" y="431"/>
                  </a:cubicBezTo>
                  <a:cubicBezTo>
                    <a:pt x="182" y="431"/>
                    <a:pt x="181" y="430"/>
                    <a:pt x="181" y="430"/>
                  </a:cubicBezTo>
                  <a:cubicBezTo>
                    <a:pt x="331" y="436"/>
                    <a:pt x="331" y="436"/>
                    <a:pt x="331" y="436"/>
                  </a:cubicBezTo>
                  <a:cubicBezTo>
                    <a:pt x="331" y="436"/>
                    <a:pt x="224" y="419"/>
                    <a:pt x="180" y="429"/>
                  </a:cubicBezTo>
                  <a:cubicBezTo>
                    <a:pt x="178" y="427"/>
                    <a:pt x="177" y="425"/>
                    <a:pt x="175" y="424"/>
                  </a:cubicBezTo>
                  <a:cubicBezTo>
                    <a:pt x="174" y="424"/>
                    <a:pt x="174" y="424"/>
                    <a:pt x="174" y="424"/>
                  </a:cubicBezTo>
                  <a:cubicBezTo>
                    <a:pt x="160" y="411"/>
                    <a:pt x="146" y="398"/>
                    <a:pt x="131" y="386"/>
                  </a:cubicBezTo>
                  <a:cubicBezTo>
                    <a:pt x="131" y="386"/>
                    <a:pt x="131" y="386"/>
                    <a:pt x="131" y="386"/>
                  </a:cubicBezTo>
                  <a:cubicBezTo>
                    <a:pt x="139" y="386"/>
                    <a:pt x="155" y="387"/>
                    <a:pt x="175" y="388"/>
                  </a:cubicBezTo>
                  <a:cubicBezTo>
                    <a:pt x="175" y="388"/>
                    <a:pt x="175" y="389"/>
                    <a:pt x="175" y="389"/>
                  </a:cubicBezTo>
                  <a:cubicBezTo>
                    <a:pt x="176" y="388"/>
                    <a:pt x="176" y="388"/>
                    <a:pt x="176" y="388"/>
                  </a:cubicBezTo>
                  <a:cubicBezTo>
                    <a:pt x="181" y="389"/>
                    <a:pt x="185" y="389"/>
                    <a:pt x="190" y="389"/>
                  </a:cubicBezTo>
                  <a:cubicBezTo>
                    <a:pt x="190" y="390"/>
                    <a:pt x="191" y="391"/>
                    <a:pt x="192" y="391"/>
                  </a:cubicBezTo>
                  <a:cubicBezTo>
                    <a:pt x="193" y="390"/>
                    <a:pt x="194" y="390"/>
                    <a:pt x="195" y="389"/>
                  </a:cubicBezTo>
                  <a:cubicBezTo>
                    <a:pt x="203" y="390"/>
                    <a:pt x="212" y="390"/>
                    <a:pt x="220" y="391"/>
                  </a:cubicBezTo>
                  <a:cubicBezTo>
                    <a:pt x="224" y="392"/>
                    <a:pt x="228" y="393"/>
                    <a:pt x="232" y="395"/>
                  </a:cubicBezTo>
                  <a:cubicBezTo>
                    <a:pt x="233" y="393"/>
                    <a:pt x="233" y="393"/>
                    <a:pt x="233" y="393"/>
                  </a:cubicBezTo>
                  <a:cubicBezTo>
                    <a:pt x="232" y="392"/>
                    <a:pt x="231" y="392"/>
                    <a:pt x="229" y="391"/>
                  </a:cubicBezTo>
                  <a:cubicBezTo>
                    <a:pt x="282" y="394"/>
                    <a:pt x="341" y="396"/>
                    <a:pt x="373" y="396"/>
                  </a:cubicBezTo>
                  <a:cubicBezTo>
                    <a:pt x="386" y="397"/>
                    <a:pt x="398" y="397"/>
                    <a:pt x="408" y="398"/>
                  </a:cubicBezTo>
                  <a:cubicBezTo>
                    <a:pt x="417" y="399"/>
                    <a:pt x="425" y="401"/>
                    <a:pt x="434" y="403"/>
                  </a:cubicBezTo>
                  <a:cubicBezTo>
                    <a:pt x="433" y="403"/>
                    <a:pt x="433" y="403"/>
                    <a:pt x="432" y="403"/>
                  </a:cubicBezTo>
                  <a:cubicBezTo>
                    <a:pt x="432" y="405"/>
                    <a:pt x="432" y="405"/>
                    <a:pt x="432" y="405"/>
                  </a:cubicBezTo>
                  <a:cubicBezTo>
                    <a:pt x="429" y="405"/>
                    <a:pt x="426" y="404"/>
                    <a:pt x="423" y="404"/>
                  </a:cubicBezTo>
                  <a:cubicBezTo>
                    <a:pt x="422" y="404"/>
                    <a:pt x="421" y="404"/>
                    <a:pt x="420" y="404"/>
                  </a:cubicBezTo>
                  <a:cubicBezTo>
                    <a:pt x="411" y="403"/>
                    <a:pt x="402" y="402"/>
                    <a:pt x="393" y="402"/>
                  </a:cubicBezTo>
                  <a:cubicBezTo>
                    <a:pt x="393" y="402"/>
                    <a:pt x="393" y="402"/>
                    <a:pt x="393" y="402"/>
                  </a:cubicBezTo>
                  <a:cubicBezTo>
                    <a:pt x="369" y="399"/>
                    <a:pt x="346" y="397"/>
                    <a:pt x="322" y="395"/>
                  </a:cubicBezTo>
                  <a:cubicBezTo>
                    <a:pt x="322" y="398"/>
                    <a:pt x="322" y="398"/>
                    <a:pt x="322" y="398"/>
                  </a:cubicBezTo>
                  <a:cubicBezTo>
                    <a:pt x="333" y="399"/>
                    <a:pt x="343" y="399"/>
                    <a:pt x="354" y="400"/>
                  </a:cubicBezTo>
                  <a:cubicBezTo>
                    <a:pt x="354" y="402"/>
                    <a:pt x="354" y="402"/>
                    <a:pt x="354" y="402"/>
                  </a:cubicBezTo>
                  <a:cubicBezTo>
                    <a:pt x="354" y="402"/>
                    <a:pt x="355" y="403"/>
                    <a:pt x="355" y="403"/>
                  </a:cubicBezTo>
                  <a:cubicBezTo>
                    <a:pt x="355" y="403"/>
                    <a:pt x="354" y="403"/>
                    <a:pt x="354" y="403"/>
                  </a:cubicBezTo>
                  <a:cubicBezTo>
                    <a:pt x="354" y="405"/>
                    <a:pt x="354" y="405"/>
                    <a:pt x="354" y="405"/>
                  </a:cubicBezTo>
                  <a:cubicBezTo>
                    <a:pt x="354" y="405"/>
                    <a:pt x="354" y="405"/>
                    <a:pt x="354" y="405"/>
                  </a:cubicBezTo>
                  <a:cubicBezTo>
                    <a:pt x="354" y="405"/>
                    <a:pt x="354" y="405"/>
                    <a:pt x="354" y="405"/>
                  </a:cubicBezTo>
                  <a:cubicBezTo>
                    <a:pt x="354" y="405"/>
                    <a:pt x="354" y="405"/>
                    <a:pt x="354" y="405"/>
                  </a:cubicBezTo>
                  <a:cubicBezTo>
                    <a:pt x="357" y="405"/>
                    <a:pt x="360" y="405"/>
                    <a:pt x="363" y="405"/>
                  </a:cubicBezTo>
                  <a:cubicBezTo>
                    <a:pt x="364" y="405"/>
                    <a:pt x="365" y="405"/>
                    <a:pt x="366" y="405"/>
                  </a:cubicBezTo>
                  <a:cubicBezTo>
                    <a:pt x="376" y="408"/>
                    <a:pt x="387" y="410"/>
                    <a:pt x="397" y="411"/>
                  </a:cubicBezTo>
                  <a:cubicBezTo>
                    <a:pt x="397" y="413"/>
                    <a:pt x="397" y="413"/>
                    <a:pt x="397" y="413"/>
                  </a:cubicBezTo>
                  <a:cubicBezTo>
                    <a:pt x="398" y="413"/>
                    <a:pt x="399" y="414"/>
                    <a:pt x="400" y="414"/>
                  </a:cubicBezTo>
                  <a:cubicBezTo>
                    <a:pt x="327" y="407"/>
                    <a:pt x="213" y="398"/>
                    <a:pt x="198" y="409"/>
                  </a:cubicBezTo>
                  <a:cubicBezTo>
                    <a:pt x="198" y="409"/>
                    <a:pt x="331" y="410"/>
                    <a:pt x="411" y="420"/>
                  </a:cubicBezTo>
                  <a:cubicBezTo>
                    <a:pt x="407" y="420"/>
                    <a:pt x="403" y="420"/>
                    <a:pt x="399" y="421"/>
                  </a:cubicBezTo>
                  <a:cubicBezTo>
                    <a:pt x="394" y="421"/>
                    <a:pt x="388" y="421"/>
                    <a:pt x="383" y="421"/>
                  </a:cubicBezTo>
                  <a:cubicBezTo>
                    <a:pt x="378" y="421"/>
                    <a:pt x="372" y="421"/>
                    <a:pt x="368" y="421"/>
                  </a:cubicBezTo>
                  <a:cubicBezTo>
                    <a:pt x="360" y="421"/>
                    <a:pt x="353" y="421"/>
                    <a:pt x="348" y="421"/>
                  </a:cubicBezTo>
                  <a:cubicBezTo>
                    <a:pt x="348" y="423"/>
                    <a:pt x="348" y="423"/>
                    <a:pt x="348" y="423"/>
                  </a:cubicBezTo>
                  <a:cubicBezTo>
                    <a:pt x="353" y="423"/>
                    <a:pt x="360" y="423"/>
                    <a:pt x="368" y="423"/>
                  </a:cubicBezTo>
                  <a:cubicBezTo>
                    <a:pt x="371" y="423"/>
                    <a:pt x="376" y="423"/>
                    <a:pt x="380" y="423"/>
                  </a:cubicBezTo>
                  <a:cubicBezTo>
                    <a:pt x="365" y="426"/>
                    <a:pt x="351" y="429"/>
                    <a:pt x="342" y="431"/>
                  </a:cubicBezTo>
                  <a:cubicBezTo>
                    <a:pt x="343" y="433"/>
                    <a:pt x="343" y="433"/>
                    <a:pt x="343" y="433"/>
                  </a:cubicBezTo>
                  <a:cubicBezTo>
                    <a:pt x="355" y="431"/>
                    <a:pt x="377" y="426"/>
                    <a:pt x="399" y="423"/>
                  </a:cubicBezTo>
                  <a:cubicBezTo>
                    <a:pt x="410" y="423"/>
                    <a:pt x="421" y="424"/>
                    <a:pt x="431" y="424"/>
                  </a:cubicBezTo>
                  <a:cubicBezTo>
                    <a:pt x="432" y="424"/>
                    <a:pt x="433" y="424"/>
                    <a:pt x="435" y="425"/>
                  </a:cubicBezTo>
                  <a:cubicBezTo>
                    <a:pt x="439" y="426"/>
                    <a:pt x="444" y="429"/>
                    <a:pt x="448" y="431"/>
                  </a:cubicBezTo>
                  <a:cubicBezTo>
                    <a:pt x="447" y="434"/>
                    <a:pt x="447" y="438"/>
                    <a:pt x="448" y="442"/>
                  </a:cubicBezTo>
                  <a:cubicBezTo>
                    <a:pt x="445" y="442"/>
                    <a:pt x="442" y="442"/>
                    <a:pt x="439" y="442"/>
                  </a:cubicBezTo>
                  <a:cubicBezTo>
                    <a:pt x="438" y="442"/>
                    <a:pt x="437" y="442"/>
                    <a:pt x="436" y="442"/>
                  </a:cubicBezTo>
                  <a:cubicBezTo>
                    <a:pt x="437" y="442"/>
                    <a:pt x="437" y="442"/>
                    <a:pt x="437" y="442"/>
                  </a:cubicBezTo>
                  <a:cubicBezTo>
                    <a:pt x="434" y="441"/>
                    <a:pt x="434" y="441"/>
                    <a:pt x="434" y="441"/>
                  </a:cubicBezTo>
                  <a:cubicBezTo>
                    <a:pt x="430" y="439"/>
                    <a:pt x="426" y="438"/>
                    <a:pt x="422" y="436"/>
                  </a:cubicBezTo>
                  <a:cubicBezTo>
                    <a:pt x="421" y="439"/>
                    <a:pt x="421" y="439"/>
                    <a:pt x="421" y="439"/>
                  </a:cubicBezTo>
                  <a:cubicBezTo>
                    <a:pt x="424" y="440"/>
                    <a:pt x="427" y="441"/>
                    <a:pt x="430" y="442"/>
                  </a:cubicBezTo>
                  <a:cubicBezTo>
                    <a:pt x="429" y="442"/>
                    <a:pt x="427" y="442"/>
                    <a:pt x="425" y="442"/>
                  </a:cubicBezTo>
                  <a:cubicBezTo>
                    <a:pt x="408" y="437"/>
                    <a:pt x="391" y="434"/>
                    <a:pt x="379" y="434"/>
                  </a:cubicBezTo>
                  <a:cubicBezTo>
                    <a:pt x="376" y="434"/>
                    <a:pt x="374" y="434"/>
                    <a:pt x="372" y="434"/>
                  </a:cubicBezTo>
                  <a:cubicBezTo>
                    <a:pt x="372" y="436"/>
                    <a:pt x="372" y="436"/>
                    <a:pt x="372" y="436"/>
                  </a:cubicBezTo>
                  <a:cubicBezTo>
                    <a:pt x="388" y="441"/>
                    <a:pt x="406" y="443"/>
                    <a:pt x="423" y="444"/>
                  </a:cubicBezTo>
                  <a:cubicBezTo>
                    <a:pt x="421" y="445"/>
                    <a:pt x="419" y="445"/>
                    <a:pt x="416" y="446"/>
                  </a:cubicBezTo>
                  <a:cubicBezTo>
                    <a:pt x="413" y="446"/>
                    <a:pt x="410" y="446"/>
                    <a:pt x="407" y="447"/>
                  </a:cubicBezTo>
                  <a:cubicBezTo>
                    <a:pt x="406" y="447"/>
                    <a:pt x="406" y="447"/>
                    <a:pt x="405" y="447"/>
                  </a:cubicBezTo>
                  <a:cubicBezTo>
                    <a:pt x="402" y="447"/>
                    <a:pt x="399" y="447"/>
                    <a:pt x="397" y="447"/>
                  </a:cubicBezTo>
                  <a:cubicBezTo>
                    <a:pt x="396" y="447"/>
                    <a:pt x="396" y="447"/>
                    <a:pt x="396" y="447"/>
                  </a:cubicBezTo>
                  <a:cubicBezTo>
                    <a:pt x="391" y="446"/>
                    <a:pt x="387" y="445"/>
                    <a:pt x="383" y="444"/>
                  </a:cubicBezTo>
                  <a:cubicBezTo>
                    <a:pt x="382" y="446"/>
                    <a:pt x="382" y="446"/>
                    <a:pt x="382" y="446"/>
                  </a:cubicBezTo>
                  <a:cubicBezTo>
                    <a:pt x="387" y="449"/>
                    <a:pt x="393" y="451"/>
                    <a:pt x="399" y="453"/>
                  </a:cubicBezTo>
                  <a:cubicBezTo>
                    <a:pt x="371" y="450"/>
                    <a:pt x="371" y="450"/>
                    <a:pt x="371" y="450"/>
                  </a:cubicBezTo>
                  <a:cubicBezTo>
                    <a:pt x="371" y="450"/>
                    <a:pt x="397" y="459"/>
                    <a:pt x="420" y="459"/>
                  </a:cubicBezTo>
                  <a:cubicBezTo>
                    <a:pt x="420" y="460"/>
                    <a:pt x="420" y="460"/>
                    <a:pt x="421" y="460"/>
                  </a:cubicBezTo>
                  <a:cubicBezTo>
                    <a:pt x="420" y="461"/>
                    <a:pt x="420" y="461"/>
                    <a:pt x="420" y="461"/>
                  </a:cubicBezTo>
                  <a:cubicBezTo>
                    <a:pt x="420" y="461"/>
                    <a:pt x="421" y="461"/>
                    <a:pt x="421" y="461"/>
                  </a:cubicBezTo>
                  <a:cubicBezTo>
                    <a:pt x="413" y="461"/>
                    <a:pt x="406" y="461"/>
                    <a:pt x="399" y="460"/>
                  </a:cubicBezTo>
                  <a:cubicBezTo>
                    <a:pt x="398" y="458"/>
                    <a:pt x="398" y="458"/>
                    <a:pt x="398" y="458"/>
                  </a:cubicBezTo>
                  <a:cubicBezTo>
                    <a:pt x="382" y="457"/>
                    <a:pt x="365" y="456"/>
                    <a:pt x="349" y="456"/>
                  </a:cubicBezTo>
                  <a:cubicBezTo>
                    <a:pt x="340" y="456"/>
                    <a:pt x="332" y="456"/>
                    <a:pt x="323" y="457"/>
                  </a:cubicBezTo>
                  <a:cubicBezTo>
                    <a:pt x="317" y="456"/>
                    <a:pt x="311" y="455"/>
                    <a:pt x="304" y="455"/>
                  </a:cubicBezTo>
                  <a:cubicBezTo>
                    <a:pt x="253" y="450"/>
                    <a:pt x="214" y="451"/>
                    <a:pt x="186" y="454"/>
                  </a:cubicBezTo>
                  <a:cubicBezTo>
                    <a:pt x="183" y="451"/>
                    <a:pt x="180" y="449"/>
                    <a:pt x="180" y="449"/>
                  </a:cubicBezTo>
                  <a:cubicBezTo>
                    <a:pt x="180" y="449"/>
                    <a:pt x="181" y="451"/>
                    <a:pt x="183" y="455"/>
                  </a:cubicBezTo>
                  <a:cubicBezTo>
                    <a:pt x="178" y="455"/>
                    <a:pt x="174" y="456"/>
                    <a:pt x="169" y="456"/>
                  </a:cubicBezTo>
                  <a:cubicBezTo>
                    <a:pt x="169" y="455"/>
                    <a:pt x="168" y="454"/>
                    <a:pt x="167" y="453"/>
                  </a:cubicBezTo>
                  <a:cubicBezTo>
                    <a:pt x="165" y="450"/>
                    <a:pt x="161" y="445"/>
                    <a:pt x="157" y="441"/>
                  </a:cubicBezTo>
                  <a:cubicBezTo>
                    <a:pt x="158" y="442"/>
                    <a:pt x="159" y="443"/>
                    <a:pt x="160" y="443"/>
                  </a:cubicBezTo>
                  <a:cubicBezTo>
                    <a:pt x="162" y="441"/>
                    <a:pt x="162" y="441"/>
                    <a:pt x="162" y="441"/>
                  </a:cubicBezTo>
                  <a:cubicBezTo>
                    <a:pt x="157" y="437"/>
                    <a:pt x="149" y="430"/>
                    <a:pt x="139" y="422"/>
                  </a:cubicBezTo>
                  <a:cubicBezTo>
                    <a:pt x="135" y="418"/>
                    <a:pt x="131" y="414"/>
                    <a:pt x="127" y="410"/>
                  </a:cubicBezTo>
                  <a:cubicBezTo>
                    <a:pt x="119" y="403"/>
                    <a:pt x="110" y="396"/>
                    <a:pt x="102" y="389"/>
                  </a:cubicBezTo>
                  <a:cubicBezTo>
                    <a:pt x="99" y="386"/>
                    <a:pt x="96" y="383"/>
                    <a:pt x="93" y="380"/>
                  </a:cubicBezTo>
                  <a:cubicBezTo>
                    <a:pt x="92" y="381"/>
                    <a:pt x="92" y="381"/>
                    <a:pt x="92" y="381"/>
                  </a:cubicBezTo>
                  <a:cubicBezTo>
                    <a:pt x="80" y="372"/>
                    <a:pt x="69" y="364"/>
                    <a:pt x="60" y="360"/>
                  </a:cubicBezTo>
                  <a:cubicBezTo>
                    <a:pt x="58" y="359"/>
                    <a:pt x="55" y="358"/>
                    <a:pt x="53" y="357"/>
                  </a:cubicBezTo>
                  <a:cubicBezTo>
                    <a:pt x="53" y="357"/>
                    <a:pt x="53" y="356"/>
                    <a:pt x="52" y="356"/>
                  </a:cubicBezTo>
                  <a:cubicBezTo>
                    <a:pt x="52" y="352"/>
                    <a:pt x="52" y="349"/>
                    <a:pt x="51" y="346"/>
                  </a:cubicBezTo>
                  <a:cubicBezTo>
                    <a:pt x="52" y="344"/>
                    <a:pt x="53" y="342"/>
                    <a:pt x="54" y="340"/>
                  </a:cubicBezTo>
                  <a:cubicBezTo>
                    <a:pt x="55" y="340"/>
                    <a:pt x="55" y="340"/>
                    <a:pt x="55" y="340"/>
                  </a:cubicBezTo>
                  <a:cubicBezTo>
                    <a:pt x="55" y="339"/>
                    <a:pt x="54" y="338"/>
                    <a:pt x="54" y="338"/>
                  </a:cubicBezTo>
                  <a:cubicBezTo>
                    <a:pt x="54" y="337"/>
                    <a:pt x="55" y="337"/>
                    <a:pt x="55" y="336"/>
                  </a:cubicBezTo>
                  <a:cubicBezTo>
                    <a:pt x="69" y="343"/>
                    <a:pt x="84" y="355"/>
                    <a:pt x="98" y="368"/>
                  </a:cubicBezTo>
                  <a:cubicBezTo>
                    <a:pt x="114" y="383"/>
                    <a:pt x="129" y="398"/>
                    <a:pt x="142" y="410"/>
                  </a:cubicBezTo>
                  <a:cubicBezTo>
                    <a:pt x="144" y="408"/>
                    <a:pt x="144" y="408"/>
                    <a:pt x="144" y="408"/>
                  </a:cubicBezTo>
                  <a:cubicBezTo>
                    <a:pt x="131" y="396"/>
                    <a:pt x="116" y="381"/>
                    <a:pt x="100" y="366"/>
                  </a:cubicBezTo>
                  <a:cubicBezTo>
                    <a:pt x="85" y="353"/>
                    <a:pt x="70" y="341"/>
                    <a:pt x="55" y="333"/>
                  </a:cubicBezTo>
                  <a:cubicBezTo>
                    <a:pt x="55" y="332"/>
                    <a:pt x="55" y="331"/>
                    <a:pt x="55" y="330"/>
                  </a:cubicBezTo>
                  <a:cubicBezTo>
                    <a:pt x="55" y="325"/>
                    <a:pt x="54" y="320"/>
                    <a:pt x="53" y="315"/>
                  </a:cubicBezTo>
                  <a:cubicBezTo>
                    <a:pt x="50" y="316"/>
                    <a:pt x="50" y="316"/>
                    <a:pt x="50" y="316"/>
                  </a:cubicBezTo>
                  <a:cubicBezTo>
                    <a:pt x="50" y="321"/>
                    <a:pt x="50" y="326"/>
                    <a:pt x="50" y="331"/>
                  </a:cubicBezTo>
                  <a:cubicBezTo>
                    <a:pt x="50" y="331"/>
                    <a:pt x="50" y="331"/>
                    <a:pt x="50" y="331"/>
                  </a:cubicBezTo>
                  <a:cubicBezTo>
                    <a:pt x="48" y="324"/>
                    <a:pt x="48" y="315"/>
                    <a:pt x="47" y="311"/>
                  </a:cubicBezTo>
                  <a:close/>
                  <a:moveTo>
                    <a:pt x="382" y="436"/>
                  </a:moveTo>
                  <a:cubicBezTo>
                    <a:pt x="390" y="437"/>
                    <a:pt x="400" y="438"/>
                    <a:pt x="411" y="441"/>
                  </a:cubicBezTo>
                  <a:cubicBezTo>
                    <a:pt x="401" y="440"/>
                    <a:pt x="391" y="438"/>
                    <a:pt x="382" y="436"/>
                  </a:cubicBezTo>
                  <a:close/>
                  <a:moveTo>
                    <a:pt x="38" y="293"/>
                  </a:moveTo>
                  <a:cubicBezTo>
                    <a:pt x="33" y="288"/>
                    <a:pt x="28" y="283"/>
                    <a:pt x="24" y="278"/>
                  </a:cubicBezTo>
                  <a:cubicBezTo>
                    <a:pt x="24" y="278"/>
                    <a:pt x="24" y="278"/>
                    <a:pt x="24" y="278"/>
                  </a:cubicBezTo>
                  <a:cubicBezTo>
                    <a:pt x="25" y="277"/>
                    <a:pt x="25" y="277"/>
                    <a:pt x="26" y="276"/>
                  </a:cubicBezTo>
                  <a:cubicBezTo>
                    <a:pt x="26" y="276"/>
                    <a:pt x="27" y="276"/>
                    <a:pt x="27" y="276"/>
                  </a:cubicBezTo>
                  <a:cubicBezTo>
                    <a:pt x="29" y="277"/>
                    <a:pt x="31" y="278"/>
                    <a:pt x="32" y="279"/>
                  </a:cubicBezTo>
                  <a:cubicBezTo>
                    <a:pt x="33" y="280"/>
                    <a:pt x="33" y="281"/>
                    <a:pt x="34" y="282"/>
                  </a:cubicBezTo>
                  <a:cubicBezTo>
                    <a:pt x="34" y="282"/>
                    <a:pt x="34" y="282"/>
                    <a:pt x="34" y="282"/>
                  </a:cubicBezTo>
                  <a:cubicBezTo>
                    <a:pt x="33" y="282"/>
                    <a:pt x="33" y="283"/>
                    <a:pt x="32" y="283"/>
                  </a:cubicBezTo>
                  <a:cubicBezTo>
                    <a:pt x="34" y="285"/>
                    <a:pt x="34" y="285"/>
                    <a:pt x="34" y="285"/>
                  </a:cubicBezTo>
                  <a:cubicBezTo>
                    <a:pt x="34" y="284"/>
                    <a:pt x="35" y="284"/>
                    <a:pt x="35" y="284"/>
                  </a:cubicBezTo>
                  <a:cubicBezTo>
                    <a:pt x="35" y="284"/>
                    <a:pt x="35" y="284"/>
                    <a:pt x="36" y="284"/>
                  </a:cubicBezTo>
                  <a:cubicBezTo>
                    <a:pt x="37" y="284"/>
                    <a:pt x="39" y="285"/>
                    <a:pt x="42" y="286"/>
                  </a:cubicBezTo>
                  <a:cubicBezTo>
                    <a:pt x="42" y="286"/>
                    <a:pt x="42" y="286"/>
                    <a:pt x="42" y="287"/>
                  </a:cubicBezTo>
                  <a:cubicBezTo>
                    <a:pt x="43" y="289"/>
                    <a:pt x="44" y="290"/>
                    <a:pt x="45" y="292"/>
                  </a:cubicBezTo>
                  <a:cubicBezTo>
                    <a:pt x="46" y="291"/>
                    <a:pt x="46" y="291"/>
                    <a:pt x="46" y="291"/>
                  </a:cubicBezTo>
                  <a:cubicBezTo>
                    <a:pt x="48" y="293"/>
                    <a:pt x="49" y="295"/>
                    <a:pt x="51" y="297"/>
                  </a:cubicBezTo>
                  <a:cubicBezTo>
                    <a:pt x="51" y="297"/>
                    <a:pt x="51" y="298"/>
                    <a:pt x="50" y="298"/>
                  </a:cubicBezTo>
                  <a:cubicBezTo>
                    <a:pt x="50" y="299"/>
                    <a:pt x="50" y="299"/>
                    <a:pt x="50" y="299"/>
                  </a:cubicBezTo>
                  <a:cubicBezTo>
                    <a:pt x="46" y="297"/>
                    <a:pt x="42" y="295"/>
                    <a:pt x="38" y="293"/>
                  </a:cubicBezTo>
                  <a:close/>
                  <a:moveTo>
                    <a:pt x="60" y="279"/>
                  </a:moveTo>
                  <a:cubicBezTo>
                    <a:pt x="60" y="279"/>
                    <a:pt x="60" y="279"/>
                    <a:pt x="60" y="279"/>
                  </a:cubicBezTo>
                  <a:cubicBezTo>
                    <a:pt x="57" y="278"/>
                    <a:pt x="54" y="276"/>
                    <a:pt x="51" y="275"/>
                  </a:cubicBezTo>
                  <a:cubicBezTo>
                    <a:pt x="52" y="275"/>
                    <a:pt x="52" y="275"/>
                    <a:pt x="53" y="275"/>
                  </a:cubicBezTo>
                  <a:cubicBezTo>
                    <a:pt x="53" y="275"/>
                    <a:pt x="53" y="275"/>
                    <a:pt x="53" y="275"/>
                  </a:cubicBezTo>
                  <a:cubicBezTo>
                    <a:pt x="56" y="276"/>
                    <a:pt x="58" y="278"/>
                    <a:pt x="60" y="279"/>
                  </a:cubicBezTo>
                  <a:close/>
                  <a:moveTo>
                    <a:pt x="91" y="284"/>
                  </a:moveTo>
                  <a:cubicBezTo>
                    <a:pt x="105" y="292"/>
                    <a:pt x="120" y="303"/>
                    <a:pt x="134" y="316"/>
                  </a:cubicBezTo>
                  <a:cubicBezTo>
                    <a:pt x="152" y="332"/>
                    <a:pt x="169" y="350"/>
                    <a:pt x="183" y="364"/>
                  </a:cubicBezTo>
                  <a:cubicBezTo>
                    <a:pt x="182" y="364"/>
                    <a:pt x="180" y="364"/>
                    <a:pt x="179" y="364"/>
                  </a:cubicBezTo>
                  <a:cubicBezTo>
                    <a:pt x="179" y="364"/>
                    <a:pt x="181" y="364"/>
                    <a:pt x="183" y="365"/>
                  </a:cubicBezTo>
                  <a:cubicBezTo>
                    <a:pt x="186" y="367"/>
                    <a:pt x="188" y="370"/>
                    <a:pt x="191" y="372"/>
                  </a:cubicBezTo>
                  <a:cubicBezTo>
                    <a:pt x="191" y="371"/>
                    <a:pt x="191" y="371"/>
                    <a:pt x="191" y="371"/>
                  </a:cubicBezTo>
                  <a:cubicBezTo>
                    <a:pt x="190" y="373"/>
                    <a:pt x="191" y="377"/>
                    <a:pt x="195" y="377"/>
                  </a:cubicBezTo>
                  <a:cubicBezTo>
                    <a:pt x="195" y="377"/>
                    <a:pt x="196" y="377"/>
                    <a:pt x="196" y="377"/>
                  </a:cubicBezTo>
                  <a:cubicBezTo>
                    <a:pt x="196" y="377"/>
                    <a:pt x="196" y="377"/>
                    <a:pt x="196" y="377"/>
                  </a:cubicBezTo>
                  <a:cubicBezTo>
                    <a:pt x="189" y="377"/>
                    <a:pt x="182" y="377"/>
                    <a:pt x="174" y="377"/>
                  </a:cubicBezTo>
                  <a:cubicBezTo>
                    <a:pt x="174" y="377"/>
                    <a:pt x="174" y="376"/>
                    <a:pt x="173" y="376"/>
                  </a:cubicBezTo>
                  <a:cubicBezTo>
                    <a:pt x="174" y="376"/>
                    <a:pt x="174" y="376"/>
                    <a:pt x="174" y="376"/>
                  </a:cubicBezTo>
                  <a:cubicBezTo>
                    <a:pt x="174" y="376"/>
                    <a:pt x="174" y="376"/>
                    <a:pt x="175" y="377"/>
                  </a:cubicBezTo>
                  <a:cubicBezTo>
                    <a:pt x="175" y="376"/>
                    <a:pt x="175" y="376"/>
                    <a:pt x="175" y="376"/>
                  </a:cubicBezTo>
                  <a:cubicBezTo>
                    <a:pt x="177" y="377"/>
                    <a:pt x="178" y="377"/>
                    <a:pt x="180" y="377"/>
                  </a:cubicBezTo>
                  <a:cubicBezTo>
                    <a:pt x="182" y="377"/>
                    <a:pt x="183" y="377"/>
                    <a:pt x="184" y="376"/>
                  </a:cubicBezTo>
                  <a:cubicBezTo>
                    <a:pt x="186" y="376"/>
                    <a:pt x="186" y="376"/>
                    <a:pt x="186" y="376"/>
                  </a:cubicBezTo>
                  <a:cubicBezTo>
                    <a:pt x="185" y="374"/>
                    <a:pt x="185" y="374"/>
                    <a:pt x="185" y="374"/>
                  </a:cubicBezTo>
                  <a:cubicBezTo>
                    <a:pt x="182" y="371"/>
                    <a:pt x="180" y="369"/>
                    <a:pt x="177" y="366"/>
                  </a:cubicBezTo>
                  <a:cubicBezTo>
                    <a:pt x="179" y="365"/>
                    <a:pt x="180" y="362"/>
                    <a:pt x="178" y="361"/>
                  </a:cubicBezTo>
                  <a:cubicBezTo>
                    <a:pt x="173" y="357"/>
                    <a:pt x="167" y="354"/>
                    <a:pt x="162" y="350"/>
                  </a:cubicBezTo>
                  <a:cubicBezTo>
                    <a:pt x="154" y="344"/>
                    <a:pt x="147" y="338"/>
                    <a:pt x="139" y="332"/>
                  </a:cubicBezTo>
                  <a:cubicBezTo>
                    <a:pt x="139" y="332"/>
                    <a:pt x="139" y="332"/>
                    <a:pt x="139" y="332"/>
                  </a:cubicBezTo>
                  <a:cubicBezTo>
                    <a:pt x="125" y="318"/>
                    <a:pt x="108" y="300"/>
                    <a:pt x="91" y="284"/>
                  </a:cubicBezTo>
                  <a:close/>
                  <a:moveTo>
                    <a:pt x="83" y="277"/>
                  </a:moveTo>
                  <a:cubicBezTo>
                    <a:pt x="68" y="265"/>
                    <a:pt x="52" y="254"/>
                    <a:pt x="35" y="249"/>
                  </a:cubicBezTo>
                  <a:cubicBezTo>
                    <a:pt x="37" y="248"/>
                    <a:pt x="37" y="248"/>
                    <a:pt x="37" y="248"/>
                  </a:cubicBezTo>
                  <a:cubicBezTo>
                    <a:pt x="37" y="244"/>
                    <a:pt x="36" y="240"/>
                    <a:pt x="35" y="236"/>
                  </a:cubicBezTo>
                  <a:cubicBezTo>
                    <a:pt x="64" y="254"/>
                    <a:pt x="91" y="276"/>
                    <a:pt x="118" y="299"/>
                  </a:cubicBezTo>
                  <a:cubicBezTo>
                    <a:pt x="106" y="290"/>
                    <a:pt x="95" y="282"/>
                    <a:pt x="83" y="277"/>
                  </a:cubicBezTo>
                  <a:close/>
                  <a:moveTo>
                    <a:pt x="32" y="207"/>
                  </a:moveTo>
                  <a:cubicBezTo>
                    <a:pt x="36" y="210"/>
                    <a:pt x="40" y="213"/>
                    <a:pt x="45" y="216"/>
                  </a:cubicBezTo>
                  <a:cubicBezTo>
                    <a:pt x="92" y="254"/>
                    <a:pt x="148" y="294"/>
                    <a:pt x="192" y="335"/>
                  </a:cubicBezTo>
                  <a:cubicBezTo>
                    <a:pt x="192" y="338"/>
                    <a:pt x="191" y="342"/>
                    <a:pt x="190" y="345"/>
                  </a:cubicBezTo>
                  <a:cubicBezTo>
                    <a:pt x="143" y="305"/>
                    <a:pt x="98" y="265"/>
                    <a:pt x="44" y="234"/>
                  </a:cubicBezTo>
                  <a:cubicBezTo>
                    <a:pt x="43" y="237"/>
                    <a:pt x="43" y="237"/>
                    <a:pt x="43" y="237"/>
                  </a:cubicBezTo>
                  <a:cubicBezTo>
                    <a:pt x="97" y="267"/>
                    <a:pt x="142" y="307"/>
                    <a:pt x="189" y="347"/>
                  </a:cubicBezTo>
                  <a:cubicBezTo>
                    <a:pt x="189" y="349"/>
                    <a:pt x="188" y="351"/>
                    <a:pt x="188" y="352"/>
                  </a:cubicBezTo>
                  <a:cubicBezTo>
                    <a:pt x="187" y="354"/>
                    <a:pt x="190" y="356"/>
                    <a:pt x="191" y="354"/>
                  </a:cubicBezTo>
                  <a:cubicBezTo>
                    <a:pt x="195" y="344"/>
                    <a:pt x="197" y="334"/>
                    <a:pt x="200" y="323"/>
                  </a:cubicBezTo>
                  <a:cubicBezTo>
                    <a:pt x="232" y="324"/>
                    <a:pt x="356" y="324"/>
                    <a:pt x="420" y="327"/>
                  </a:cubicBezTo>
                  <a:cubicBezTo>
                    <a:pt x="421" y="328"/>
                    <a:pt x="421" y="328"/>
                    <a:pt x="421" y="328"/>
                  </a:cubicBezTo>
                  <a:cubicBezTo>
                    <a:pt x="425" y="333"/>
                    <a:pt x="429" y="337"/>
                    <a:pt x="434" y="341"/>
                  </a:cubicBezTo>
                  <a:cubicBezTo>
                    <a:pt x="398" y="340"/>
                    <a:pt x="251" y="336"/>
                    <a:pt x="200" y="344"/>
                  </a:cubicBezTo>
                  <a:cubicBezTo>
                    <a:pt x="438" y="344"/>
                    <a:pt x="438" y="344"/>
                    <a:pt x="438" y="344"/>
                  </a:cubicBezTo>
                  <a:cubicBezTo>
                    <a:pt x="445" y="351"/>
                    <a:pt x="454" y="357"/>
                    <a:pt x="462" y="363"/>
                  </a:cubicBezTo>
                  <a:cubicBezTo>
                    <a:pt x="452" y="358"/>
                    <a:pt x="442" y="352"/>
                    <a:pt x="433" y="345"/>
                  </a:cubicBezTo>
                  <a:cubicBezTo>
                    <a:pt x="433" y="345"/>
                    <a:pt x="433" y="345"/>
                    <a:pt x="433" y="345"/>
                  </a:cubicBezTo>
                  <a:cubicBezTo>
                    <a:pt x="431" y="348"/>
                    <a:pt x="431" y="348"/>
                    <a:pt x="431" y="348"/>
                  </a:cubicBezTo>
                  <a:cubicBezTo>
                    <a:pt x="431" y="348"/>
                    <a:pt x="431" y="348"/>
                    <a:pt x="431" y="348"/>
                  </a:cubicBezTo>
                  <a:cubicBezTo>
                    <a:pt x="431" y="348"/>
                    <a:pt x="431" y="348"/>
                    <a:pt x="431" y="348"/>
                  </a:cubicBezTo>
                  <a:cubicBezTo>
                    <a:pt x="444" y="356"/>
                    <a:pt x="457" y="366"/>
                    <a:pt x="471" y="373"/>
                  </a:cubicBezTo>
                  <a:cubicBezTo>
                    <a:pt x="471" y="374"/>
                    <a:pt x="471" y="374"/>
                    <a:pt x="471" y="375"/>
                  </a:cubicBezTo>
                  <a:cubicBezTo>
                    <a:pt x="446" y="372"/>
                    <a:pt x="349" y="368"/>
                    <a:pt x="274" y="367"/>
                  </a:cubicBezTo>
                  <a:cubicBezTo>
                    <a:pt x="273" y="366"/>
                    <a:pt x="272" y="365"/>
                    <a:pt x="271" y="365"/>
                  </a:cubicBezTo>
                  <a:cubicBezTo>
                    <a:pt x="263" y="365"/>
                    <a:pt x="256" y="365"/>
                    <a:pt x="248" y="366"/>
                  </a:cubicBezTo>
                  <a:cubicBezTo>
                    <a:pt x="223" y="365"/>
                    <a:pt x="203" y="365"/>
                    <a:pt x="191" y="365"/>
                  </a:cubicBezTo>
                  <a:cubicBezTo>
                    <a:pt x="201" y="365"/>
                    <a:pt x="217" y="366"/>
                    <a:pt x="236" y="367"/>
                  </a:cubicBezTo>
                  <a:cubicBezTo>
                    <a:pt x="232" y="368"/>
                    <a:pt x="227" y="369"/>
                    <a:pt x="223" y="370"/>
                  </a:cubicBezTo>
                  <a:cubicBezTo>
                    <a:pt x="223" y="370"/>
                    <a:pt x="223" y="370"/>
                    <a:pt x="223" y="370"/>
                  </a:cubicBezTo>
                  <a:cubicBezTo>
                    <a:pt x="213" y="370"/>
                    <a:pt x="204" y="370"/>
                    <a:pt x="194" y="370"/>
                  </a:cubicBezTo>
                  <a:cubicBezTo>
                    <a:pt x="193" y="370"/>
                    <a:pt x="193" y="370"/>
                    <a:pt x="192" y="370"/>
                  </a:cubicBezTo>
                  <a:cubicBezTo>
                    <a:pt x="193" y="370"/>
                    <a:pt x="193" y="370"/>
                    <a:pt x="193" y="370"/>
                  </a:cubicBezTo>
                  <a:cubicBezTo>
                    <a:pt x="191" y="368"/>
                    <a:pt x="189" y="366"/>
                    <a:pt x="187" y="365"/>
                  </a:cubicBezTo>
                  <a:cubicBezTo>
                    <a:pt x="188" y="365"/>
                    <a:pt x="189" y="365"/>
                    <a:pt x="191" y="365"/>
                  </a:cubicBezTo>
                  <a:cubicBezTo>
                    <a:pt x="189" y="365"/>
                    <a:pt x="188" y="365"/>
                    <a:pt x="187" y="365"/>
                  </a:cubicBezTo>
                  <a:cubicBezTo>
                    <a:pt x="174" y="352"/>
                    <a:pt x="159" y="335"/>
                    <a:pt x="142" y="320"/>
                  </a:cubicBezTo>
                  <a:cubicBezTo>
                    <a:pt x="148" y="325"/>
                    <a:pt x="153" y="329"/>
                    <a:pt x="158" y="334"/>
                  </a:cubicBezTo>
                  <a:cubicBezTo>
                    <a:pt x="159" y="332"/>
                    <a:pt x="159" y="332"/>
                    <a:pt x="159" y="332"/>
                  </a:cubicBezTo>
                  <a:cubicBezTo>
                    <a:pt x="120" y="297"/>
                    <a:pt x="79" y="261"/>
                    <a:pt x="35" y="232"/>
                  </a:cubicBezTo>
                  <a:cubicBezTo>
                    <a:pt x="34" y="226"/>
                    <a:pt x="33" y="219"/>
                    <a:pt x="32" y="212"/>
                  </a:cubicBezTo>
                  <a:cubicBezTo>
                    <a:pt x="34" y="215"/>
                    <a:pt x="35" y="218"/>
                    <a:pt x="35" y="222"/>
                  </a:cubicBezTo>
                  <a:cubicBezTo>
                    <a:pt x="35" y="222"/>
                    <a:pt x="35" y="222"/>
                    <a:pt x="35" y="223"/>
                  </a:cubicBezTo>
                  <a:cubicBezTo>
                    <a:pt x="37" y="223"/>
                    <a:pt x="37" y="223"/>
                    <a:pt x="37" y="223"/>
                  </a:cubicBezTo>
                  <a:cubicBezTo>
                    <a:pt x="37" y="222"/>
                    <a:pt x="37" y="222"/>
                    <a:pt x="37" y="222"/>
                  </a:cubicBezTo>
                  <a:cubicBezTo>
                    <a:pt x="37" y="216"/>
                    <a:pt x="35" y="211"/>
                    <a:pt x="32" y="20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8" name="Freeform 177"/>
            <p:cNvSpPr>
              <a:spLocks/>
            </p:cNvSpPr>
            <p:nvPr/>
          </p:nvSpPr>
          <p:spPr bwMode="auto">
            <a:xfrm>
              <a:off x="2982479" y="5120060"/>
              <a:ext cx="353585" cy="164578"/>
            </a:xfrm>
            <a:custGeom>
              <a:avLst/>
              <a:gdLst>
                <a:gd name="T0" fmla="*/ 0 w 116"/>
                <a:gd name="T1" fmla="*/ 2 h 54"/>
                <a:gd name="T2" fmla="*/ 0 w 116"/>
                <a:gd name="T3" fmla="*/ 1 h 54"/>
                <a:gd name="T4" fmla="*/ 1 w 116"/>
                <a:gd name="T5" fmla="*/ 0 h 54"/>
                <a:gd name="T6" fmla="*/ 2 w 116"/>
                <a:gd name="T7" fmla="*/ 0 h 54"/>
                <a:gd name="T8" fmla="*/ 3 w 116"/>
                <a:gd name="T9" fmla="*/ 0 h 54"/>
                <a:gd name="T10" fmla="*/ 3 w 116"/>
                <a:gd name="T11" fmla="*/ 1 h 54"/>
                <a:gd name="T12" fmla="*/ 5 w 116"/>
                <a:gd name="T13" fmla="*/ 6 h 54"/>
                <a:gd name="T14" fmla="*/ 15 w 116"/>
                <a:gd name="T15" fmla="*/ 5 h 54"/>
                <a:gd name="T16" fmla="*/ 66 w 116"/>
                <a:gd name="T17" fmla="*/ 20 h 54"/>
                <a:gd name="T18" fmla="*/ 116 w 116"/>
                <a:gd name="T19" fmla="*/ 37 h 54"/>
                <a:gd name="T20" fmla="*/ 116 w 116"/>
                <a:gd name="T21" fmla="*/ 39 h 54"/>
                <a:gd name="T22" fmla="*/ 65 w 116"/>
                <a:gd name="T23" fmla="*/ 22 h 54"/>
                <a:gd name="T24" fmla="*/ 15 w 116"/>
                <a:gd name="T25" fmla="*/ 7 h 54"/>
                <a:gd name="T26" fmla="*/ 5 w 116"/>
                <a:gd name="T27" fmla="*/ 8 h 54"/>
                <a:gd name="T28" fmla="*/ 6 w 116"/>
                <a:gd name="T29" fmla="*/ 9 h 54"/>
                <a:gd name="T30" fmla="*/ 8 w 116"/>
                <a:gd name="T31" fmla="*/ 26 h 54"/>
                <a:gd name="T32" fmla="*/ 81 w 116"/>
                <a:gd name="T33" fmla="*/ 52 h 54"/>
                <a:gd name="T34" fmla="*/ 80 w 116"/>
                <a:gd name="T35" fmla="*/ 54 h 54"/>
                <a:gd name="T36" fmla="*/ 9 w 116"/>
                <a:gd name="T37" fmla="*/ 29 h 54"/>
                <a:gd name="T38" fmla="*/ 10 w 116"/>
                <a:gd name="T39" fmla="*/ 40 h 54"/>
                <a:gd name="T40" fmla="*/ 8 w 116"/>
                <a:gd name="T41" fmla="*/ 40 h 54"/>
                <a:gd name="T42" fmla="*/ 7 w 116"/>
                <a:gd name="T43" fmla="*/ 32 h 54"/>
                <a:gd name="T44" fmla="*/ 6 w 116"/>
                <a:gd name="T45" fmla="*/ 28 h 54"/>
                <a:gd name="T46" fmla="*/ 3 w 116"/>
                <a:gd name="T47" fmla="*/ 26 h 54"/>
                <a:gd name="T48" fmla="*/ 4 w 116"/>
                <a:gd name="T49" fmla="*/ 24 h 54"/>
                <a:gd name="T50" fmla="*/ 6 w 116"/>
                <a:gd name="T51" fmla="*/ 25 h 54"/>
                <a:gd name="T52" fmla="*/ 4 w 116"/>
                <a:gd name="T53" fmla="*/ 12 h 54"/>
                <a:gd name="T54" fmla="*/ 2 w 116"/>
                <a:gd name="T55" fmla="*/ 4 h 54"/>
                <a:gd name="T56" fmla="*/ 1 w 116"/>
                <a:gd name="T57" fmla="*/ 2 h 54"/>
                <a:gd name="T58" fmla="*/ 1 w 116"/>
                <a:gd name="T59" fmla="*/ 2 h 54"/>
                <a:gd name="T60" fmla="*/ 0 w 116"/>
                <a:gd name="T61"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 h="54">
                  <a:moveTo>
                    <a:pt x="0" y="2"/>
                  </a:moveTo>
                  <a:cubicBezTo>
                    <a:pt x="0" y="1"/>
                    <a:pt x="0" y="1"/>
                    <a:pt x="0" y="1"/>
                  </a:cubicBezTo>
                  <a:cubicBezTo>
                    <a:pt x="1" y="0"/>
                    <a:pt x="1" y="0"/>
                    <a:pt x="1" y="0"/>
                  </a:cubicBezTo>
                  <a:cubicBezTo>
                    <a:pt x="1" y="0"/>
                    <a:pt x="1" y="0"/>
                    <a:pt x="2" y="0"/>
                  </a:cubicBezTo>
                  <a:cubicBezTo>
                    <a:pt x="2" y="0"/>
                    <a:pt x="3" y="0"/>
                    <a:pt x="3" y="0"/>
                  </a:cubicBezTo>
                  <a:cubicBezTo>
                    <a:pt x="3" y="0"/>
                    <a:pt x="3" y="1"/>
                    <a:pt x="3" y="1"/>
                  </a:cubicBezTo>
                  <a:cubicBezTo>
                    <a:pt x="4" y="2"/>
                    <a:pt x="4" y="4"/>
                    <a:pt x="5" y="6"/>
                  </a:cubicBezTo>
                  <a:cubicBezTo>
                    <a:pt x="8" y="5"/>
                    <a:pt x="11" y="5"/>
                    <a:pt x="15" y="5"/>
                  </a:cubicBezTo>
                  <a:cubicBezTo>
                    <a:pt x="31" y="5"/>
                    <a:pt x="48" y="12"/>
                    <a:pt x="66" y="20"/>
                  </a:cubicBezTo>
                  <a:cubicBezTo>
                    <a:pt x="83" y="28"/>
                    <a:pt x="100" y="35"/>
                    <a:pt x="116" y="37"/>
                  </a:cubicBezTo>
                  <a:cubicBezTo>
                    <a:pt x="116" y="39"/>
                    <a:pt x="116" y="39"/>
                    <a:pt x="116" y="39"/>
                  </a:cubicBezTo>
                  <a:cubicBezTo>
                    <a:pt x="99" y="38"/>
                    <a:pt x="82" y="30"/>
                    <a:pt x="65" y="22"/>
                  </a:cubicBezTo>
                  <a:cubicBezTo>
                    <a:pt x="47" y="15"/>
                    <a:pt x="30" y="7"/>
                    <a:pt x="15" y="7"/>
                  </a:cubicBezTo>
                  <a:cubicBezTo>
                    <a:pt x="11" y="7"/>
                    <a:pt x="8" y="8"/>
                    <a:pt x="5" y="8"/>
                  </a:cubicBezTo>
                  <a:cubicBezTo>
                    <a:pt x="5" y="8"/>
                    <a:pt x="5" y="9"/>
                    <a:pt x="6" y="9"/>
                  </a:cubicBezTo>
                  <a:cubicBezTo>
                    <a:pt x="7" y="14"/>
                    <a:pt x="8" y="20"/>
                    <a:pt x="8" y="26"/>
                  </a:cubicBezTo>
                  <a:cubicBezTo>
                    <a:pt x="32" y="36"/>
                    <a:pt x="56" y="44"/>
                    <a:pt x="81" y="52"/>
                  </a:cubicBezTo>
                  <a:cubicBezTo>
                    <a:pt x="80" y="54"/>
                    <a:pt x="80" y="54"/>
                    <a:pt x="80" y="54"/>
                  </a:cubicBezTo>
                  <a:cubicBezTo>
                    <a:pt x="56" y="46"/>
                    <a:pt x="32" y="39"/>
                    <a:pt x="9" y="29"/>
                  </a:cubicBezTo>
                  <a:cubicBezTo>
                    <a:pt x="10" y="34"/>
                    <a:pt x="10" y="38"/>
                    <a:pt x="10" y="40"/>
                  </a:cubicBezTo>
                  <a:cubicBezTo>
                    <a:pt x="8" y="40"/>
                    <a:pt x="8" y="40"/>
                    <a:pt x="8" y="40"/>
                  </a:cubicBezTo>
                  <a:cubicBezTo>
                    <a:pt x="8" y="39"/>
                    <a:pt x="7" y="36"/>
                    <a:pt x="7" y="32"/>
                  </a:cubicBezTo>
                  <a:cubicBezTo>
                    <a:pt x="7" y="30"/>
                    <a:pt x="6" y="29"/>
                    <a:pt x="6" y="28"/>
                  </a:cubicBezTo>
                  <a:cubicBezTo>
                    <a:pt x="5" y="27"/>
                    <a:pt x="4" y="27"/>
                    <a:pt x="3" y="26"/>
                  </a:cubicBezTo>
                  <a:cubicBezTo>
                    <a:pt x="4" y="24"/>
                    <a:pt x="4" y="24"/>
                    <a:pt x="4" y="24"/>
                  </a:cubicBezTo>
                  <a:cubicBezTo>
                    <a:pt x="5" y="24"/>
                    <a:pt x="5" y="24"/>
                    <a:pt x="6" y="25"/>
                  </a:cubicBezTo>
                  <a:cubicBezTo>
                    <a:pt x="5" y="20"/>
                    <a:pt x="4" y="16"/>
                    <a:pt x="4" y="12"/>
                  </a:cubicBezTo>
                  <a:cubicBezTo>
                    <a:pt x="3" y="9"/>
                    <a:pt x="2" y="6"/>
                    <a:pt x="2" y="4"/>
                  </a:cubicBezTo>
                  <a:cubicBezTo>
                    <a:pt x="2" y="3"/>
                    <a:pt x="1" y="3"/>
                    <a:pt x="1" y="2"/>
                  </a:cubicBezTo>
                  <a:cubicBezTo>
                    <a:pt x="1" y="2"/>
                    <a:pt x="1" y="2"/>
                    <a:pt x="1" y="2"/>
                  </a:cubicBezTo>
                  <a:lnTo>
                    <a:pt x="0"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9" name="Freeform 178"/>
            <p:cNvSpPr>
              <a:spLocks/>
            </p:cNvSpPr>
            <p:nvPr/>
          </p:nvSpPr>
          <p:spPr bwMode="auto">
            <a:xfrm>
              <a:off x="3010765" y="5168919"/>
              <a:ext cx="249438" cy="109290"/>
            </a:xfrm>
            <a:custGeom>
              <a:avLst/>
              <a:gdLst>
                <a:gd name="T0" fmla="*/ 82 w 82"/>
                <a:gd name="T1" fmla="*/ 36 h 36"/>
                <a:gd name="T2" fmla="*/ 81 w 82"/>
                <a:gd name="T3" fmla="*/ 36 h 36"/>
                <a:gd name="T4" fmla="*/ 76 w 82"/>
                <a:gd name="T5" fmla="*/ 34 h 36"/>
                <a:gd name="T6" fmla="*/ 39 w 82"/>
                <a:gd name="T7" fmla="*/ 16 h 36"/>
                <a:gd name="T8" fmla="*/ 17 w 82"/>
                <a:gd name="T9" fmla="*/ 7 h 36"/>
                <a:gd name="T10" fmla="*/ 0 w 82"/>
                <a:gd name="T11" fmla="*/ 3 h 36"/>
                <a:gd name="T12" fmla="*/ 0 w 82"/>
                <a:gd name="T13" fmla="*/ 0 h 36"/>
                <a:gd name="T14" fmla="*/ 22 w 82"/>
                <a:gd name="T15" fmla="*/ 5 h 36"/>
                <a:gd name="T16" fmla="*/ 61 w 82"/>
                <a:gd name="T17" fmla="*/ 23 h 36"/>
                <a:gd name="T18" fmla="*/ 75 w 82"/>
                <a:gd name="T19" fmla="*/ 30 h 36"/>
                <a:gd name="T20" fmla="*/ 80 w 82"/>
                <a:gd name="T21" fmla="*/ 33 h 36"/>
                <a:gd name="T22" fmla="*/ 81 w 82"/>
                <a:gd name="T23" fmla="*/ 33 h 36"/>
                <a:gd name="T24" fmla="*/ 82 w 82"/>
                <a:gd name="T25" fmla="*/ 33 h 36"/>
                <a:gd name="T26" fmla="*/ 82 w 82"/>
                <a:gd name="T27" fmla="*/ 33 h 36"/>
                <a:gd name="T28" fmla="*/ 82 w 82"/>
                <a:gd name="T29" fmla="*/ 34 h 36"/>
                <a:gd name="T30" fmla="*/ 82 w 82"/>
                <a:gd name="T31" fmla="*/ 34 h 36"/>
                <a:gd name="T32" fmla="*/ 81 w 82"/>
                <a:gd name="T33" fmla="*/ 33 h 36"/>
                <a:gd name="T34" fmla="*/ 82 w 82"/>
                <a:gd name="T3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36">
                  <a:moveTo>
                    <a:pt x="82" y="36"/>
                  </a:moveTo>
                  <a:cubicBezTo>
                    <a:pt x="81" y="36"/>
                    <a:pt x="81" y="36"/>
                    <a:pt x="81" y="36"/>
                  </a:cubicBezTo>
                  <a:cubicBezTo>
                    <a:pt x="80" y="36"/>
                    <a:pt x="78" y="35"/>
                    <a:pt x="76" y="34"/>
                  </a:cubicBezTo>
                  <a:cubicBezTo>
                    <a:pt x="69" y="30"/>
                    <a:pt x="54" y="22"/>
                    <a:pt x="39" y="16"/>
                  </a:cubicBezTo>
                  <a:cubicBezTo>
                    <a:pt x="32" y="12"/>
                    <a:pt x="24" y="9"/>
                    <a:pt x="17" y="7"/>
                  </a:cubicBezTo>
                  <a:cubicBezTo>
                    <a:pt x="11" y="4"/>
                    <a:pt x="4" y="3"/>
                    <a:pt x="0" y="3"/>
                  </a:cubicBezTo>
                  <a:cubicBezTo>
                    <a:pt x="0" y="0"/>
                    <a:pt x="0" y="0"/>
                    <a:pt x="0" y="0"/>
                  </a:cubicBezTo>
                  <a:cubicBezTo>
                    <a:pt x="6" y="0"/>
                    <a:pt x="14" y="2"/>
                    <a:pt x="22" y="5"/>
                  </a:cubicBezTo>
                  <a:cubicBezTo>
                    <a:pt x="35" y="10"/>
                    <a:pt x="49" y="17"/>
                    <a:pt x="61" y="23"/>
                  </a:cubicBezTo>
                  <a:cubicBezTo>
                    <a:pt x="67" y="26"/>
                    <a:pt x="72" y="29"/>
                    <a:pt x="75" y="30"/>
                  </a:cubicBezTo>
                  <a:cubicBezTo>
                    <a:pt x="77" y="31"/>
                    <a:pt x="79" y="32"/>
                    <a:pt x="80" y="33"/>
                  </a:cubicBezTo>
                  <a:cubicBezTo>
                    <a:pt x="80" y="33"/>
                    <a:pt x="81" y="33"/>
                    <a:pt x="81" y="33"/>
                  </a:cubicBezTo>
                  <a:cubicBezTo>
                    <a:pt x="82" y="33"/>
                    <a:pt x="82" y="33"/>
                    <a:pt x="82" y="33"/>
                  </a:cubicBezTo>
                  <a:cubicBezTo>
                    <a:pt x="82" y="33"/>
                    <a:pt x="82" y="33"/>
                    <a:pt x="82" y="33"/>
                  </a:cubicBezTo>
                  <a:cubicBezTo>
                    <a:pt x="82" y="34"/>
                    <a:pt x="82" y="34"/>
                    <a:pt x="82" y="34"/>
                  </a:cubicBezTo>
                  <a:cubicBezTo>
                    <a:pt x="82" y="34"/>
                    <a:pt x="82" y="34"/>
                    <a:pt x="82" y="34"/>
                  </a:cubicBezTo>
                  <a:cubicBezTo>
                    <a:pt x="81" y="33"/>
                    <a:pt x="81" y="33"/>
                    <a:pt x="81" y="33"/>
                  </a:cubicBezTo>
                  <a:cubicBezTo>
                    <a:pt x="82" y="36"/>
                    <a:pt x="82" y="36"/>
                    <a:pt x="82" y="3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0" name="Freeform 179"/>
            <p:cNvSpPr>
              <a:spLocks/>
            </p:cNvSpPr>
            <p:nvPr/>
          </p:nvSpPr>
          <p:spPr bwMode="auto">
            <a:xfrm>
              <a:off x="3111055" y="4058020"/>
              <a:ext cx="96432" cy="102861"/>
            </a:xfrm>
            <a:custGeom>
              <a:avLst/>
              <a:gdLst>
                <a:gd name="T0" fmla="*/ 22 w 32"/>
                <a:gd name="T1" fmla="*/ 13 h 34"/>
                <a:gd name="T2" fmla="*/ 32 w 32"/>
                <a:gd name="T3" fmla="*/ 34 h 34"/>
                <a:gd name="T4" fmla="*/ 32 w 32"/>
                <a:gd name="T5" fmla="*/ 34 h 34"/>
                <a:gd name="T6" fmla="*/ 29 w 32"/>
                <a:gd name="T7" fmla="*/ 34 h 34"/>
                <a:gd name="T8" fmla="*/ 29 w 32"/>
                <a:gd name="T9" fmla="*/ 34 h 34"/>
                <a:gd name="T10" fmla="*/ 20 w 32"/>
                <a:gd name="T11" fmla="*/ 15 h 34"/>
                <a:gd name="T12" fmla="*/ 0 w 32"/>
                <a:gd name="T13" fmla="*/ 2 h 34"/>
                <a:gd name="T14" fmla="*/ 0 w 32"/>
                <a:gd name="T15" fmla="*/ 0 h 34"/>
                <a:gd name="T16" fmla="*/ 22 w 32"/>
                <a:gd name="T17" fmla="*/ 1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4">
                  <a:moveTo>
                    <a:pt x="22" y="13"/>
                  </a:moveTo>
                  <a:cubicBezTo>
                    <a:pt x="28" y="19"/>
                    <a:pt x="32" y="27"/>
                    <a:pt x="32" y="34"/>
                  </a:cubicBezTo>
                  <a:cubicBezTo>
                    <a:pt x="32" y="34"/>
                    <a:pt x="32" y="34"/>
                    <a:pt x="32" y="34"/>
                  </a:cubicBezTo>
                  <a:cubicBezTo>
                    <a:pt x="29" y="34"/>
                    <a:pt x="29" y="34"/>
                    <a:pt x="29" y="34"/>
                  </a:cubicBezTo>
                  <a:cubicBezTo>
                    <a:pt x="29" y="34"/>
                    <a:pt x="29" y="34"/>
                    <a:pt x="29" y="34"/>
                  </a:cubicBezTo>
                  <a:cubicBezTo>
                    <a:pt x="30" y="28"/>
                    <a:pt x="26" y="21"/>
                    <a:pt x="20" y="15"/>
                  </a:cubicBezTo>
                  <a:cubicBezTo>
                    <a:pt x="15" y="9"/>
                    <a:pt x="7" y="4"/>
                    <a:pt x="0" y="2"/>
                  </a:cubicBezTo>
                  <a:cubicBezTo>
                    <a:pt x="0" y="0"/>
                    <a:pt x="0" y="0"/>
                    <a:pt x="0" y="0"/>
                  </a:cubicBezTo>
                  <a:cubicBezTo>
                    <a:pt x="8" y="1"/>
                    <a:pt x="16" y="7"/>
                    <a:pt x="2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1" name="Freeform 180"/>
            <p:cNvSpPr>
              <a:spLocks/>
            </p:cNvSpPr>
            <p:nvPr/>
          </p:nvSpPr>
          <p:spPr bwMode="auto">
            <a:xfrm>
              <a:off x="3509641" y="3982160"/>
              <a:ext cx="100289" cy="189007"/>
            </a:xfrm>
            <a:custGeom>
              <a:avLst/>
              <a:gdLst>
                <a:gd name="T0" fmla="*/ 3 w 33"/>
                <a:gd name="T1" fmla="*/ 60 h 62"/>
                <a:gd name="T2" fmla="*/ 1 w 33"/>
                <a:gd name="T3" fmla="*/ 59 h 62"/>
                <a:gd name="T4" fmla="*/ 28 w 33"/>
                <a:gd name="T5" fmla="*/ 2 h 62"/>
                <a:gd name="T6" fmla="*/ 32 w 33"/>
                <a:gd name="T7" fmla="*/ 4 h 62"/>
                <a:gd name="T8" fmla="*/ 3 w 33"/>
                <a:gd name="T9" fmla="*/ 60 h 62"/>
              </a:gdLst>
              <a:ahLst/>
              <a:cxnLst>
                <a:cxn ang="0">
                  <a:pos x="T0" y="T1"/>
                </a:cxn>
                <a:cxn ang="0">
                  <a:pos x="T2" y="T3"/>
                </a:cxn>
                <a:cxn ang="0">
                  <a:pos x="T4" y="T5"/>
                </a:cxn>
                <a:cxn ang="0">
                  <a:pos x="T6" y="T7"/>
                </a:cxn>
                <a:cxn ang="0">
                  <a:pos x="T8" y="T9"/>
                </a:cxn>
              </a:cxnLst>
              <a:rect l="0" t="0" r="r" b="b"/>
              <a:pathLst>
                <a:path w="33" h="62">
                  <a:moveTo>
                    <a:pt x="3" y="60"/>
                  </a:moveTo>
                  <a:cubicBezTo>
                    <a:pt x="3" y="62"/>
                    <a:pt x="0" y="60"/>
                    <a:pt x="1" y="59"/>
                  </a:cubicBezTo>
                  <a:cubicBezTo>
                    <a:pt x="7" y="39"/>
                    <a:pt x="20" y="21"/>
                    <a:pt x="28" y="2"/>
                  </a:cubicBezTo>
                  <a:cubicBezTo>
                    <a:pt x="29" y="0"/>
                    <a:pt x="33" y="2"/>
                    <a:pt x="32" y="4"/>
                  </a:cubicBezTo>
                  <a:cubicBezTo>
                    <a:pt x="23" y="23"/>
                    <a:pt x="11" y="40"/>
                    <a:pt x="3" y="6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2" name="Freeform 181"/>
            <p:cNvSpPr>
              <a:spLocks/>
            </p:cNvSpPr>
            <p:nvPr/>
          </p:nvSpPr>
          <p:spPr bwMode="auto">
            <a:xfrm>
              <a:off x="3035195" y="3705721"/>
              <a:ext cx="276439" cy="263581"/>
            </a:xfrm>
            <a:custGeom>
              <a:avLst/>
              <a:gdLst>
                <a:gd name="T0" fmla="*/ 82 w 91"/>
                <a:gd name="T1" fmla="*/ 13 h 87"/>
                <a:gd name="T2" fmla="*/ 60 w 91"/>
                <a:gd name="T3" fmla="*/ 23 h 87"/>
                <a:gd name="T4" fmla="*/ 39 w 91"/>
                <a:gd name="T5" fmla="*/ 38 h 87"/>
                <a:gd name="T6" fmla="*/ 4 w 91"/>
                <a:gd name="T7" fmla="*/ 84 h 87"/>
                <a:gd name="T8" fmla="*/ 0 w 91"/>
                <a:gd name="T9" fmla="*/ 83 h 87"/>
                <a:gd name="T10" fmla="*/ 29 w 91"/>
                <a:gd name="T11" fmla="*/ 41 h 87"/>
                <a:gd name="T12" fmla="*/ 55 w 91"/>
                <a:gd name="T13" fmla="*/ 21 h 87"/>
                <a:gd name="T14" fmla="*/ 66 w 91"/>
                <a:gd name="T15" fmla="*/ 15 h 87"/>
                <a:gd name="T16" fmla="*/ 81 w 91"/>
                <a:gd name="T17" fmla="*/ 7 h 87"/>
                <a:gd name="T18" fmla="*/ 82 w 91"/>
                <a:gd name="T19" fmla="*/ 1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87">
                  <a:moveTo>
                    <a:pt x="82" y="13"/>
                  </a:moveTo>
                  <a:cubicBezTo>
                    <a:pt x="77" y="11"/>
                    <a:pt x="64" y="20"/>
                    <a:pt x="60" y="23"/>
                  </a:cubicBezTo>
                  <a:cubicBezTo>
                    <a:pt x="53" y="27"/>
                    <a:pt x="46" y="32"/>
                    <a:pt x="39" y="38"/>
                  </a:cubicBezTo>
                  <a:cubicBezTo>
                    <a:pt x="24" y="49"/>
                    <a:pt x="8" y="65"/>
                    <a:pt x="4" y="84"/>
                  </a:cubicBezTo>
                  <a:cubicBezTo>
                    <a:pt x="4" y="87"/>
                    <a:pt x="0" y="86"/>
                    <a:pt x="0" y="83"/>
                  </a:cubicBezTo>
                  <a:cubicBezTo>
                    <a:pt x="3" y="66"/>
                    <a:pt x="16" y="52"/>
                    <a:pt x="29" y="41"/>
                  </a:cubicBezTo>
                  <a:cubicBezTo>
                    <a:pt x="37" y="33"/>
                    <a:pt x="46" y="27"/>
                    <a:pt x="55" y="21"/>
                  </a:cubicBezTo>
                  <a:cubicBezTo>
                    <a:pt x="58" y="18"/>
                    <a:pt x="62" y="16"/>
                    <a:pt x="66" y="15"/>
                  </a:cubicBezTo>
                  <a:cubicBezTo>
                    <a:pt x="70" y="12"/>
                    <a:pt x="78" y="11"/>
                    <a:pt x="81" y="7"/>
                  </a:cubicBezTo>
                  <a:cubicBezTo>
                    <a:pt x="87" y="0"/>
                    <a:pt x="91" y="16"/>
                    <a:pt x="8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3" name="Freeform 182"/>
            <p:cNvSpPr>
              <a:spLocks/>
            </p:cNvSpPr>
            <p:nvPr/>
          </p:nvSpPr>
          <p:spPr bwMode="auto">
            <a:xfrm>
              <a:off x="2886046" y="4529895"/>
              <a:ext cx="738028" cy="57859"/>
            </a:xfrm>
            <a:custGeom>
              <a:avLst/>
              <a:gdLst>
                <a:gd name="T0" fmla="*/ 2 w 243"/>
                <a:gd name="T1" fmla="*/ 13 h 19"/>
                <a:gd name="T2" fmla="*/ 123 w 243"/>
                <a:gd name="T3" fmla="*/ 7 h 19"/>
                <a:gd name="T4" fmla="*/ 181 w 243"/>
                <a:gd name="T5" fmla="*/ 3 h 19"/>
                <a:gd name="T6" fmla="*/ 241 w 243"/>
                <a:gd name="T7" fmla="*/ 2 h 19"/>
                <a:gd name="T8" fmla="*/ 240 w 243"/>
                <a:gd name="T9" fmla="*/ 7 h 19"/>
                <a:gd name="T10" fmla="*/ 182 w 243"/>
                <a:gd name="T11" fmla="*/ 9 h 19"/>
                <a:gd name="T12" fmla="*/ 123 w 243"/>
                <a:gd name="T13" fmla="*/ 12 h 19"/>
                <a:gd name="T14" fmla="*/ 32 w 243"/>
                <a:gd name="T15" fmla="*/ 16 h 19"/>
                <a:gd name="T16" fmla="*/ 30 w 243"/>
                <a:gd name="T17" fmla="*/ 18 h 19"/>
                <a:gd name="T18" fmla="*/ 3 w 243"/>
                <a:gd name="T19" fmla="*/ 17 h 19"/>
                <a:gd name="T20" fmla="*/ 2 w 243"/>
                <a:gd name="T21"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19">
                  <a:moveTo>
                    <a:pt x="2" y="13"/>
                  </a:moveTo>
                  <a:cubicBezTo>
                    <a:pt x="42" y="12"/>
                    <a:pt x="83" y="9"/>
                    <a:pt x="123" y="7"/>
                  </a:cubicBezTo>
                  <a:cubicBezTo>
                    <a:pt x="142" y="5"/>
                    <a:pt x="162" y="4"/>
                    <a:pt x="181" y="3"/>
                  </a:cubicBezTo>
                  <a:cubicBezTo>
                    <a:pt x="201" y="2"/>
                    <a:pt x="221" y="0"/>
                    <a:pt x="241" y="2"/>
                  </a:cubicBezTo>
                  <a:cubicBezTo>
                    <a:pt x="243" y="3"/>
                    <a:pt x="243" y="6"/>
                    <a:pt x="240" y="7"/>
                  </a:cubicBezTo>
                  <a:cubicBezTo>
                    <a:pt x="221" y="9"/>
                    <a:pt x="201" y="8"/>
                    <a:pt x="182" y="9"/>
                  </a:cubicBezTo>
                  <a:cubicBezTo>
                    <a:pt x="162" y="10"/>
                    <a:pt x="143" y="11"/>
                    <a:pt x="123" y="12"/>
                  </a:cubicBezTo>
                  <a:cubicBezTo>
                    <a:pt x="93" y="14"/>
                    <a:pt x="62" y="16"/>
                    <a:pt x="32" y="16"/>
                  </a:cubicBezTo>
                  <a:cubicBezTo>
                    <a:pt x="32" y="17"/>
                    <a:pt x="32" y="19"/>
                    <a:pt x="30" y="18"/>
                  </a:cubicBezTo>
                  <a:cubicBezTo>
                    <a:pt x="21" y="17"/>
                    <a:pt x="12" y="17"/>
                    <a:pt x="3" y="17"/>
                  </a:cubicBezTo>
                  <a:cubicBezTo>
                    <a:pt x="0" y="17"/>
                    <a:pt x="0" y="13"/>
                    <a:pt x="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grpSp>
      <p:sp>
        <p:nvSpPr>
          <p:cNvPr id="24" name="Freeform 130"/>
          <p:cNvSpPr>
            <a:spLocks noEditPoints="1"/>
          </p:cNvSpPr>
          <p:nvPr/>
        </p:nvSpPr>
        <p:spPr bwMode="auto">
          <a:xfrm>
            <a:off x="10476503" y="5675085"/>
            <a:ext cx="948205" cy="884473"/>
          </a:xfrm>
          <a:custGeom>
            <a:avLst/>
            <a:gdLst>
              <a:gd name="T0" fmla="*/ 71 w 84"/>
              <a:gd name="T1" fmla="*/ 86 h 97"/>
              <a:gd name="T2" fmla="*/ 49 w 84"/>
              <a:gd name="T3" fmla="*/ 0 h 97"/>
              <a:gd name="T4" fmla="*/ 0 w 84"/>
              <a:gd name="T5" fmla="*/ 56 h 97"/>
              <a:gd name="T6" fmla="*/ 46 w 84"/>
              <a:gd name="T7" fmla="*/ 74 h 97"/>
              <a:gd name="T8" fmla="*/ 36 w 84"/>
              <a:gd name="T9" fmla="*/ 86 h 97"/>
              <a:gd name="T10" fmla="*/ 34 w 84"/>
              <a:gd name="T11" fmla="*/ 71 h 97"/>
              <a:gd name="T12" fmla="*/ 19 w 84"/>
              <a:gd name="T13" fmla="*/ 89 h 97"/>
              <a:gd name="T14" fmla="*/ 28 w 84"/>
              <a:gd name="T15" fmla="*/ 86 h 97"/>
              <a:gd name="T16" fmla="*/ 14 w 84"/>
              <a:gd name="T17" fmla="*/ 86 h 97"/>
              <a:gd name="T18" fmla="*/ 32 w 84"/>
              <a:gd name="T19" fmla="*/ 72 h 97"/>
              <a:gd name="T20" fmla="*/ 55 w 84"/>
              <a:gd name="T21" fmla="*/ 71 h 97"/>
              <a:gd name="T22" fmla="*/ 39 w 84"/>
              <a:gd name="T23" fmla="*/ 77 h 97"/>
              <a:gd name="T24" fmla="*/ 22 w 84"/>
              <a:gd name="T25" fmla="*/ 85 h 97"/>
              <a:gd name="T26" fmla="*/ 63 w 84"/>
              <a:gd name="T27" fmla="*/ 60 h 97"/>
              <a:gd name="T28" fmla="*/ 52 w 84"/>
              <a:gd name="T29" fmla="*/ 56 h 97"/>
              <a:gd name="T30" fmla="*/ 16 w 84"/>
              <a:gd name="T31" fmla="*/ 84 h 97"/>
              <a:gd name="T32" fmla="*/ 13 w 84"/>
              <a:gd name="T33" fmla="*/ 80 h 97"/>
              <a:gd name="T34" fmla="*/ 39 w 84"/>
              <a:gd name="T35" fmla="*/ 58 h 97"/>
              <a:gd name="T36" fmla="*/ 28 w 84"/>
              <a:gd name="T37" fmla="*/ 63 h 97"/>
              <a:gd name="T38" fmla="*/ 10 w 84"/>
              <a:gd name="T39" fmla="*/ 82 h 97"/>
              <a:gd name="T40" fmla="*/ 23 w 84"/>
              <a:gd name="T41" fmla="*/ 62 h 97"/>
              <a:gd name="T42" fmla="*/ 17 w 84"/>
              <a:gd name="T43" fmla="*/ 57 h 97"/>
              <a:gd name="T44" fmla="*/ 14 w 84"/>
              <a:gd name="T45" fmla="*/ 65 h 97"/>
              <a:gd name="T46" fmla="*/ 7 w 84"/>
              <a:gd name="T47" fmla="*/ 60 h 97"/>
              <a:gd name="T48" fmla="*/ 7 w 84"/>
              <a:gd name="T49" fmla="*/ 60 h 97"/>
              <a:gd name="T50" fmla="*/ 27 w 84"/>
              <a:gd name="T51" fmla="*/ 58 h 97"/>
              <a:gd name="T52" fmla="*/ 26 w 84"/>
              <a:gd name="T53" fmla="*/ 58 h 97"/>
              <a:gd name="T54" fmla="*/ 26 w 84"/>
              <a:gd name="T55" fmla="*/ 58 h 97"/>
              <a:gd name="T56" fmla="*/ 13 w 84"/>
              <a:gd name="T57" fmla="*/ 62 h 97"/>
              <a:gd name="T58" fmla="*/ 9 w 84"/>
              <a:gd name="T59" fmla="*/ 61 h 97"/>
              <a:gd name="T60" fmla="*/ 15 w 84"/>
              <a:gd name="T61" fmla="*/ 62 h 97"/>
              <a:gd name="T62" fmla="*/ 5 w 84"/>
              <a:gd name="T63" fmla="*/ 62 h 97"/>
              <a:gd name="T64" fmla="*/ 7 w 84"/>
              <a:gd name="T65" fmla="*/ 58 h 97"/>
              <a:gd name="T66" fmla="*/ 3 w 84"/>
              <a:gd name="T67" fmla="*/ 59 h 97"/>
              <a:gd name="T68" fmla="*/ 39 w 84"/>
              <a:gd name="T69" fmla="*/ 61 h 97"/>
              <a:gd name="T70" fmla="*/ 29 w 84"/>
              <a:gd name="T71" fmla="*/ 93 h 97"/>
              <a:gd name="T72" fmla="*/ 61 w 84"/>
              <a:gd name="T73" fmla="*/ 66 h 97"/>
              <a:gd name="T74" fmla="*/ 35 w 84"/>
              <a:gd name="T75" fmla="*/ 93 h 97"/>
              <a:gd name="T76" fmla="*/ 40 w 84"/>
              <a:gd name="T77" fmla="*/ 94 h 97"/>
              <a:gd name="T78" fmla="*/ 47 w 84"/>
              <a:gd name="T79" fmla="*/ 93 h 97"/>
              <a:gd name="T80" fmla="*/ 54 w 84"/>
              <a:gd name="T81" fmla="*/ 90 h 97"/>
              <a:gd name="T82" fmla="*/ 71 w 84"/>
              <a:gd name="T83" fmla="*/ 79 h 97"/>
              <a:gd name="T84" fmla="*/ 63 w 84"/>
              <a:gd name="T85" fmla="*/ 87 h 97"/>
              <a:gd name="T86" fmla="*/ 67 w 84"/>
              <a:gd name="T87" fmla="*/ 81 h 97"/>
              <a:gd name="T88" fmla="*/ 77 w 84"/>
              <a:gd name="T89" fmla="*/ 66 h 97"/>
              <a:gd name="T90" fmla="*/ 77 w 84"/>
              <a:gd name="T91" fmla="*/ 64 h 97"/>
              <a:gd name="T92" fmla="*/ 44 w 84"/>
              <a:gd name="T93" fmla="*/ 90 h 97"/>
              <a:gd name="T94" fmla="*/ 45 w 84"/>
              <a:gd name="T95" fmla="*/ 85 h 97"/>
              <a:gd name="T96" fmla="*/ 71 w 84"/>
              <a:gd name="T97" fmla="*/ 60 h 97"/>
              <a:gd name="T98" fmla="*/ 34 w 84"/>
              <a:gd name="T99" fmla="*/ 27 h 97"/>
              <a:gd name="T100" fmla="*/ 49 w 84"/>
              <a:gd name="T101" fmla="*/ 25 h 97"/>
              <a:gd name="T102" fmla="*/ 60 w 84"/>
              <a:gd name="T103" fmla="*/ 55 h 97"/>
              <a:gd name="T104" fmla="*/ 34 w 84"/>
              <a:gd name="T105" fmla="*/ 2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4" h="97">
                <a:moveTo>
                  <a:pt x="0" y="58"/>
                </a:moveTo>
                <a:cubicBezTo>
                  <a:pt x="0" y="58"/>
                  <a:pt x="0" y="59"/>
                  <a:pt x="0" y="60"/>
                </a:cubicBezTo>
                <a:cubicBezTo>
                  <a:pt x="0" y="70"/>
                  <a:pt x="4" y="79"/>
                  <a:pt x="10" y="86"/>
                </a:cubicBezTo>
                <a:cubicBezTo>
                  <a:pt x="18" y="95"/>
                  <a:pt x="32" y="97"/>
                  <a:pt x="42" y="97"/>
                </a:cubicBezTo>
                <a:cubicBezTo>
                  <a:pt x="53" y="97"/>
                  <a:pt x="63" y="92"/>
                  <a:pt x="71" y="86"/>
                </a:cubicBezTo>
                <a:cubicBezTo>
                  <a:pt x="78" y="80"/>
                  <a:pt x="80" y="72"/>
                  <a:pt x="81" y="63"/>
                </a:cubicBezTo>
                <a:cubicBezTo>
                  <a:pt x="84" y="44"/>
                  <a:pt x="72" y="24"/>
                  <a:pt x="51" y="24"/>
                </a:cubicBezTo>
                <a:cubicBezTo>
                  <a:pt x="52" y="17"/>
                  <a:pt x="52" y="9"/>
                  <a:pt x="51" y="2"/>
                </a:cubicBezTo>
                <a:cubicBezTo>
                  <a:pt x="51" y="1"/>
                  <a:pt x="50" y="1"/>
                  <a:pt x="50" y="1"/>
                </a:cubicBezTo>
                <a:cubicBezTo>
                  <a:pt x="50" y="0"/>
                  <a:pt x="49" y="0"/>
                  <a:pt x="49" y="0"/>
                </a:cubicBezTo>
                <a:cubicBezTo>
                  <a:pt x="44" y="0"/>
                  <a:pt x="40" y="1"/>
                  <a:pt x="36" y="0"/>
                </a:cubicBezTo>
                <a:cubicBezTo>
                  <a:pt x="35" y="0"/>
                  <a:pt x="34" y="0"/>
                  <a:pt x="34" y="1"/>
                </a:cubicBezTo>
                <a:cubicBezTo>
                  <a:pt x="33" y="1"/>
                  <a:pt x="33" y="2"/>
                  <a:pt x="33" y="2"/>
                </a:cubicBezTo>
                <a:cubicBezTo>
                  <a:pt x="33" y="10"/>
                  <a:pt x="34" y="17"/>
                  <a:pt x="33" y="24"/>
                </a:cubicBezTo>
                <a:cubicBezTo>
                  <a:pt x="16" y="23"/>
                  <a:pt x="2" y="40"/>
                  <a:pt x="0" y="56"/>
                </a:cubicBezTo>
                <a:cubicBezTo>
                  <a:pt x="0" y="57"/>
                  <a:pt x="0" y="57"/>
                  <a:pt x="0" y="58"/>
                </a:cubicBezTo>
                <a:close/>
                <a:moveTo>
                  <a:pt x="28" y="92"/>
                </a:moveTo>
                <a:cubicBezTo>
                  <a:pt x="28" y="92"/>
                  <a:pt x="28" y="92"/>
                  <a:pt x="28" y="92"/>
                </a:cubicBezTo>
                <a:cubicBezTo>
                  <a:pt x="27" y="92"/>
                  <a:pt x="25" y="92"/>
                  <a:pt x="23" y="91"/>
                </a:cubicBezTo>
                <a:cubicBezTo>
                  <a:pt x="30" y="85"/>
                  <a:pt x="38" y="79"/>
                  <a:pt x="46" y="74"/>
                </a:cubicBezTo>
                <a:cubicBezTo>
                  <a:pt x="49" y="72"/>
                  <a:pt x="52" y="70"/>
                  <a:pt x="54" y="68"/>
                </a:cubicBezTo>
                <a:cubicBezTo>
                  <a:pt x="57" y="66"/>
                  <a:pt x="59" y="64"/>
                  <a:pt x="61" y="63"/>
                </a:cubicBezTo>
                <a:cubicBezTo>
                  <a:pt x="63" y="61"/>
                  <a:pt x="65" y="60"/>
                  <a:pt x="62" y="63"/>
                </a:cubicBezTo>
                <a:cubicBezTo>
                  <a:pt x="57" y="68"/>
                  <a:pt x="51" y="72"/>
                  <a:pt x="45" y="77"/>
                </a:cubicBezTo>
                <a:cubicBezTo>
                  <a:pt x="42" y="80"/>
                  <a:pt x="39" y="83"/>
                  <a:pt x="36" y="86"/>
                </a:cubicBezTo>
                <a:cubicBezTo>
                  <a:pt x="34" y="88"/>
                  <a:pt x="33" y="89"/>
                  <a:pt x="31" y="90"/>
                </a:cubicBezTo>
                <a:cubicBezTo>
                  <a:pt x="30" y="91"/>
                  <a:pt x="29" y="92"/>
                  <a:pt x="28" y="92"/>
                </a:cubicBezTo>
                <a:close/>
                <a:moveTo>
                  <a:pt x="17" y="88"/>
                </a:moveTo>
                <a:cubicBezTo>
                  <a:pt x="17" y="88"/>
                  <a:pt x="17" y="88"/>
                  <a:pt x="17" y="88"/>
                </a:cubicBezTo>
                <a:cubicBezTo>
                  <a:pt x="23" y="82"/>
                  <a:pt x="28" y="77"/>
                  <a:pt x="34" y="71"/>
                </a:cubicBezTo>
                <a:cubicBezTo>
                  <a:pt x="38" y="68"/>
                  <a:pt x="41" y="65"/>
                  <a:pt x="45" y="63"/>
                </a:cubicBezTo>
                <a:cubicBezTo>
                  <a:pt x="48" y="61"/>
                  <a:pt x="52" y="59"/>
                  <a:pt x="53" y="57"/>
                </a:cubicBezTo>
                <a:cubicBezTo>
                  <a:pt x="47" y="63"/>
                  <a:pt x="40" y="69"/>
                  <a:pt x="34" y="74"/>
                </a:cubicBezTo>
                <a:cubicBezTo>
                  <a:pt x="28" y="79"/>
                  <a:pt x="23" y="83"/>
                  <a:pt x="19" y="88"/>
                </a:cubicBezTo>
                <a:cubicBezTo>
                  <a:pt x="18" y="89"/>
                  <a:pt x="19" y="89"/>
                  <a:pt x="19" y="89"/>
                </a:cubicBezTo>
                <a:cubicBezTo>
                  <a:pt x="25" y="85"/>
                  <a:pt x="32" y="80"/>
                  <a:pt x="38" y="75"/>
                </a:cubicBezTo>
                <a:cubicBezTo>
                  <a:pt x="44" y="70"/>
                  <a:pt x="51" y="64"/>
                  <a:pt x="58" y="60"/>
                </a:cubicBezTo>
                <a:cubicBezTo>
                  <a:pt x="55" y="62"/>
                  <a:pt x="52" y="65"/>
                  <a:pt x="49" y="67"/>
                </a:cubicBezTo>
                <a:cubicBezTo>
                  <a:pt x="45" y="70"/>
                  <a:pt x="42" y="73"/>
                  <a:pt x="38" y="76"/>
                </a:cubicBezTo>
                <a:cubicBezTo>
                  <a:pt x="35" y="79"/>
                  <a:pt x="32" y="83"/>
                  <a:pt x="28" y="86"/>
                </a:cubicBezTo>
                <a:cubicBezTo>
                  <a:pt x="26" y="87"/>
                  <a:pt x="24" y="88"/>
                  <a:pt x="22" y="91"/>
                </a:cubicBezTo>
                <a:cubicBezTo>
                  <a:pt x="20" y="90"/>
                  <a:pt x="18" y="89"/>
                  <a:pt x="17" y="88"/>
                </a:cubicBezTo>
                <a:close/>
                <a:moveTo>
                  <a:pt x="16" y="87"/>
                </a:moveTo>
                <a:cubicBezTo>
                  <a:pt x="16" y="87"/>
                  <a:pt x="16" y="87"/>
                  <a:pt x="16" y="87"/>
                </a:cubicBezTo>
                <a:cubicBezTo>
                  <a:pt x="16" y="87"/>
                  <a:pt x="15" y="87"/>
                  <a:pt x="14" y="86"/>
                </a:cubicBezTo>
                <a:cubicBezTo>
                  <a:pt x="20" y="81"/>
                  <a:pt x="26" y="76"/>
                  <a:pt x="32" y="70"/>
                </a:cubicBezTo>
                <a:cubicBezTo>
                  <a:pt x="36" y="67"/>
                  <a:pt x="39" y="65"/>
                  <a:pt x="43" y="62"/>
                </a:cubicBezTo>
                <a:cubicBezTo>
                  <a:pt x="45" y="60"/>
                  <a:pt x="47" y="59"/>
                  <a:pt x="49" y="58"/>
                </a:cubicBezTo>
                <a:cubicBezTo>
                  <a:pt x="53" y="55"/>
                  <a:pt x="48" y="58"/>
                  <a:pt x="47" y="59"/>
                </a:cubicBezTo>
                <a:cubicBezTo>
                  <a:pt x="42" y="63"/>
                  <a:pt x="37" y="67"/>
                  <a:pt x="32" y="72"/>
                </a:cubicBezTo>
                <a:cubicBezTo>
                  <a:pt x="27" y="77"/>
                  <a:pt x="21" y="81"/>
                  <a:pt x="16" y="87"/>
                </a:cubicBezTo>
                <a:close/>
                <a:moveTo>
                  <a:pt x="48" y="76"/>
                </a:moveTo>
                <a:cubicBezTo>
                  <a:pt x="54" y="71"/>
                  <a:pt x="60" y="67"/>
                  <a:pt x="64" y="61"/>
                </a:cubicBezTo>
                <a:cubicBezTo>
                  <a:pt x="65" y="61"/>
                  <a:pt x="65" y="61"/>
                  <a:pt x="66" y="61"/>
                </a:cubicBezTo>
                <a:cubicBezTo>
                  <a:pt x="62" y="64"/>
                  <a:pt x="58" y="68"/>
                  <a:pt x="55" y="71"/>
                </a:cubicBezTo>
                <a:cubicBezTo>
                  <a:pt x="49" y="76"/>
                  <a:pt x="44" y="81"/>
                  <a:pt x="38" y="85"/>
                </a:cubicBezTo>
                <a:cubicBezTo>
                  <a:pt x="41" y="82"/>
                  <a:pt x="44" y="79"/>
                  <a:pt x="48" y="76"/>
                </a:cubicBezTo>
                <a:close/>
                <a:moveTo>
                  <a:pt x="46" y="73"/>
                </a:moveTo>
                <a:cubicBezTo>
                  <a:pt x="41" y="76"/>
                  <a:pt x="37" y="79"/>
                  <a:pt x="33" y="83"/>
                </a:cubicBezTo>
                <a:cubicBezTo>
                  <a:pt x="35" y="81"/>
                  <a:pt x="37" y="79"/>
                  <a:pt x="39" y="77"/>
                </a:cubicBezTo>
                <a:cubicBezTo>
                  <a:pt x="45" y="70"/>
                  <a:pt x="53" y="65"/>
                  <a:pt x="59" y="59"/>
                </a:cubicBezTo>
                <a:cubicBezTo>
                  <a:pt x="60" y="59"/>
                  <a:pt x="59" y="59"/>
                  <a:pt x="59" y="59"/>
                </a:cubicBezTo>
                <a:cubicBezTo>
                  <a:pt x="53" y="61"/>
                  <a:pt x="48" y="66"/>
                  <a:pt x="43" y="70"/>
                </a:cubicBezTo>
                <a:cubicBezTo>
                  <a:pt x="36" y="76"/>
                  <a:pt x="29" y="81"/>
                  <a:pt x="22" y="86"/>
                </a:cubicBezTo>
                <a:cubicBezTo>
                  <a:pt x="18" y="89"/>
                  <a:pt x="22" y="86"/>
                  <a:pt x="22" y="85"/>
                </a:cubicBezTo>
                <a:cubicBezTo>
                  <a:pt x="23" y="84"/>
                  <a:pt x="25" y="82"/>
                  <a:pt x="27" y="81"/>
                </a:cubicBezTo>
                <a:cubicBezTo>
                  <a:pt x="29" y="79"/>
                  <a:pt x="32" y="76"/>
                  <a:pt x="35" y="74"/>
                </a:cubicBezTo>
                <a:cubicBezTo>
                  <a:pt x="42" y="68"/>
                  <a:pt x="49" y="62"/>
                  <a:pt x="55" y="56"/>
                </a:cubicBezTo>
                <a:cubicBezTo>
                  <a:pt x="55" y="56"/>
                  <a:pt x="55" y="56"/>
                  <a:pt x="55" y="56"/>
                </a:cubicBezTo>
                <a:cubicBezTo>
                  <a:pt x="58" y="57"/>
                  <a:pt x="60" y="59"/>
                  <a:pt x="63" y="60"/>
                </a:cubicBezTo>
                <a:cubicBezTo>
                  <a:pt x="57" y="64"/>
                  <a:pt x="52" y="69"/>
                  <a:pt x="46" y="73"/>
                </a:cubicBezTo>
                <a:close/>
                <a:moveTo>
                  <a:pt x="40" y="66"/>
                </a:moveTo>
                <a:cubicBezTo>
                  <a:pt x="41" y="65"/>
                  <a:pt x="42" y="63"/>
                  <a:pt x="44" y="62"/>
                </a:cubicBezTo>
                <a:cubicBezTo>
                  <a:pt x="47" y="60"/>
                  <a:pt x="49" y="59"/>
                  <a:pt x="52" y="56"/>
                </a:cubicBezTo>
                <a:cubicBezTo>
                  <a:pt x="52" y="56"/>
                  <a:pt x="52" y="56"/>
                  <a:pt x="52" y="56"/>
                </a:cubicBezTo>
                <a:cubicBezTo>
                  <a:pt x="52" y="56"/>
                  <a:pt x="53" y="56"/>
                  <a:pt x="53" y="56"/>
                </a:cubicBezTo>
                <a:cubicBezTo>
                  <a:pt x="53" y="56"/>
                  <a:pt x="54" y="56"/>
                  <a:pt x="54" y="56"/>
                </a:cubicBezTo>
                <a:cubicBezTo>
                  <a:pt x="49" y="59"/>
                  <a:pt x="44" y="62"/>
                  <a:pt x="40" y="66"/>
                </a:cubicBezTo>
                <a:close/>
                <a:moveTo>
                  <a:pt x="17" y="82"/>
                </a:moveTo>
                <a:cubicBezTo>
                  <a:pt x="17" y="83"/>
                  <a:pt x="17" y="83"/>
                  <a:pt x="16" y="84"/>
                </a:cubicBezTo>
                <a:cubicBezTo>
                  <a:pt x="17" y="83"/>
                  <a:pt x="18" y="82"/>
                  <a:pt x="18" y="81"/>
                </a:cubicBezTo>
                <a:cubicBezTo>
                  <a:pt x="21" y="78"/>
                  <a:pt x="24" y="75"/>
                  <a:pt x="27" y="73"/>
                </a:cubicBezTo>
                <a:cubicBezTo>
                  <a:pt x="33" y="67"/>
                  <a:pt x="39" y="62"/>
                  <a:pt x="45" y="57"/>
                </a:cubicBezTo>
                <a:cubicBezTo>
                  <a:pt x="45" y="57"/>
                  <a:pt x="45" y="56"/>
                  <a:pt x="45" y="56"/>
                </a:cubicBezTo>
                <a:cubicBezTo>
                  <a:pt x="32" y="61"/>
                  <a:pt x="24" y="72"/>
                  <a:pt x="13" y="80"/>
                </a:cubicBezTo>
                <a:cubicBezTo>
                  <a:pt x="13" y="80"/>
                  <a:pt x="11" y="81"/>
                  <a:pt x="11" y="82"/>
                </a:cubicBezTo>
                <a:cubicBezTo>
                  <a:pt x="12" y="80"/>
                  <a:pt x="13" y="78"/>
                  <a:pt x="15" y="77"/>
                </a:cubicBezTo>
                <a:cubicBezTo>
                  <a:pt x="17" y="74"/>
                  <a:pt x="20" y="72"/>
                  <a:pt x="23" y="70"/>
                </a:cubicBezTo>
                <a:cubicBezTo>
                  <a:pt x="27" y="66"/>
                  <a:pt x="31" y="63"/>
                  <a:pt x="35" y="59"/>
                </a:cubicBezTo>
                <a:cubicBezTo>
                  <a:pt x="36" y="59"/>
                  <a:pt x="38" y="58"/>
                  <a:pt x="39" y="58"/>
                </a:cubicBezTo>
                <a:cubicBezTo>
                  <a:pt x="43" y="56"/>
                  <a:pt x="47" y="55"/>
                  <a:pt x="51" y="55"/>
                </a:cubicBezTo>
                <a:cubicBezTo>
                  <a:pt x="39" y="63"/>
                  <a:pt x="28" y="73"/>
                  <a:pt x="17" y="82"/>
                </a:cubicBezTo>
                <a:close/>
                <a:moveTo>
                  <a:pt x="8" y="78"/>
                </a:moveTo>
                <a:cubicBezTo>
                  <a:pt x="13" y="76"/>
                  <a:pt x="17" y="73"/>
                  <a:pt x="21" y="69"/>
                </a:cubicBezTo>
                <a:cubicBezTo>
                  <a:pt x="23" y="67"/>
                  <a:pt x="25" y="65"/>
                  <a:pt x="28" y="63"/>
                </a:cubicBezTo>
                <a:cubicBezTo>
                  <a:pt x="29" y="62"/>
                  <a:pt x="31" y="60"/>
                  <a:pt x="32" y="59"/>
                </a:cubicBezTo>
                <a:cubicBezTo>
                  <a:pt x="32" y="59"/>
                  <a:pt x="32" y="59"/>
                  <a:pt x="32" y="59"/>
                </a:cubicBezTo>
                <a:cubicBezTo>
                  <a:pt x="33" y="59"/>
                  <a:pt x="33" y="59"/>
                  <a:pt x="34" y="59"/>
                </a:cubicBezTo>
                <a:cubicBezTo>
                  <a:pt x="33" y="59"/>
                  <a:pt x="33" y="59"/>
                  <a:pt x="33" y="59"/>
                </a:cubicBezTo>
                <a:cubicBezTo>
                  <a:pt x="26" y="68"/>
                  <a:pt x="16" y="72"/>
                  <a:pt x="10" y="82"/>
                </a:cubicBezTo>
                <a:cubicBezTo>
                  <a:pt x="9" y="81"/>
                  <a:pt x="9" y="80"/>
                  <a:pt x="8" y="78"/>
                </a:cubicBezTo>
                <a:close/>
                <a:moveTo>
                  <a:pt x="7" y="76"/>
                </a:moveTo>
                <a:cubicBezTo>
                  <a:pt x="10" y="73"/>
                  <a:pt x="12" y="71"/>
                  <a:pt x="15" y="68"/>
                </a:cubicBezTo>
                <a:cubicBezTo>
                  <a:pt x="17" y="66"/>
                  <a:pt x="18" y="65"/>
                  <a:pt x="20" y="63"/>
                </a:cubicBezTo>
                <a:cubicBezTo>
                  <a:pt x="22" y="62"/>
                  <a:pt x="28" y="56"/>
                  <a:pt x="23" y="62"/>
                </a:cubicBezTo>
                <a:cubicBezTo>
                  <a:pt x="20" y="65"/>
                  <a:pt x="18" y="68"/>
                  <a:pt x="15" y="71"/>
                </a:cubicBezTo>
                <a:cubicBezTo>
                  <a:pt x="12" y="73"/>
                  <a:pt x="9" y="75"/>
                  <a:pt x="7" y="78"/>
                </a:cubicBezTo>
                <a:cubicBezTo>
                  <a:pt x="7" y="77"/>
                  <a:pt x="7" y="76"/>
                  <a:pt x="7" y="76"/>
                </a:cubicBezTo>
                <a:close/>
                <a:moveTo>
                  <a:pt x="4" y="68"/>
                </a:moveTo>
                <a:cubicBezTo>
                  <a:pt x="8" y="64"/>
                  <a:pt x="12" y="60"/>
                  <a:pt x="17" y="57"/>
                </a:cubicBezTo>
                <a:cubicBezTo>
                  <a:pt x="16" y="57"/>
                  <a:pt x="15" y="60"/>
                  <a:pt x="14" y="61"/>
                </a:cubicBezTo>
                <a:cubicBezTo>
                  <a:pt x="12" y="62"/>
                  <a:pt x="11" y="63"/>
                  <a:pt x="10" y="65"/>
                </a:cubicBezTo>
                <a:cubicBezTo>
                  <a:pt x="8" y="67"/>
                  <a:pt x="7" y="69"/>
                  <a:pt x="5" y="71"/>
                </a:cubicBezTo>
                <a:cubicBezTo>
                  <a:pt x="5" y="72"/>
                  <a:pt x="5" y="72"/>
                  <a:pt x="6" y="72"/>
                </a:cubicBezTo>
                <a:cubicBezTo>
                  <a:pt x="9" y="70"/>
                  <a:pt x="11" y="68"/>
                  <a:pt x="14" y="65"/>
                </a:cubicBezTo>
                <a:cubicBezTo>
                  <a:pt x="15" y="64"/>
                  <a:pt x="16" y="62"/>
                  <a:pt x="18" y="61"/>
                </a:cubicBezTo>
                <a:cubicBezTo>
                  <a:pt x="19" y="60"/>
                  <a:pt x="23" y="56"/>
                  <a:pt x="20" y="59"/>
                </a:cubicBezTo>
                <a:cubicBezTo>
                  <a:pt x="16" y="65"/>
                  <a:pt x="10" y="69"/>
                  <a:pt x="6" y="75"/>
                </a:cubicBezTo>
                <a:cubicBezTo>
                  <a:pt x="5" y="73"/>
                  <a:pt x="5" y="70"/>
                  <a:pt x="4" y="68"/>
                </a:cubicBezTo>
                <a:close/>
                <a:moveTo>
                  <a:pt x="7" y="60"/>
                </a:moveTo>
                <a:cubicBezTo>
                  <a:pt x="9" y="59"/>
                  <a:pt x="10" y="58"/>
                  <a:pt x="11" y="57"/>
                </a:cubicBezTo>
                <a:cubicBezTo>
                  <a:pt x="14" y="55"/>
                  <a:pt x="11" y="58"/>
                  <a:pt x="11" y="58"/>
                </a:cubicBezTo>
                <a:cubicBezTo>
                  <a:pt x="8" y="61"/>
                  <a:pt x="5" y="63"/>
                  <a:pt x="4" y="66"/>
                </a:cubicBezTo>
                <a:cubicBezTo>
                  <a:pt x="4" y="65"/>
                  <a:pt x="3" y="65"/>
                  <a:pt x="3" y="64"/>
                </a:cubicBezTo>
                <a:cubicBezTo>
                  <a:pt x="5" y="63"/>
                  <a:pt x="6" y="61"/>
                  <a:pt x="7" y="60"/>
                </a:cubicBezTo>
                <a:close/>
                <a:moveTo>
                  <a:pt x="11" y="76"/>
                </a:moveTo>
                <a:cubicBezTo>
                  <a:pt x="10" y="76"/>
                  <a:pt x="9" y="77"/>
                  <a:pt x="8" y="77"/>
                </a:cubicBezTo>
                <a:cubicBezTo>
                  <a:pt x="9" y="77"/>
                  <a:pt x="10" y="76"/>
                  <a:pt x="11" y="75"/>
                </a:cubicBezTo>
                <a:cubicBezTo>
                  <a:pt x="13" y="74"/>
                  <a:pt x="14" y="72"/>
                  <a:pt x="16" y="71"/>
                </a:cubicBezTo>
                <a:cubicBezTo>
                  <a:pt x="20" y="67"/>
                  <a:pt x="23" y="63"/>
                  <a:pt x="27" y="58"/>
                </a:cubicBezTo>
                <a:cubicBezTo>
                  <a:pt x="27" y="58"/>
                  <a:pt x="27" y="58"/>
                  <a:pt x="27" y="58"/>
                </a:cubicBezTo>
                <a:cubicBezTo>
                  <a:pt x="28" y="58"/>
                  <a:pt x="29" y="59"/>
                  <a:pt x="31" y="59"/>
                </a:cubicBezTo>
                <a:cubicBezTo>
                  <a:pt x="31" y="59"/>
                  <a:pt x="31" y="59"/>
                  <a:pt x="31" y="59"/>
                </a:cubicBezTo>
                <a:cubicBezTo>
                  <a:pt x="24" y="64"/>
                  <a:pt x="18" y="71"/>
                  <a:pt x="11" y="76"/>
                </a:cubicBezTo>
                <a:close/>
                <a:moveTo>
                  <a:pt x="26" y="58"/>
                </a:moveTo>
                <a:cubicBezTo>
                  <a:pt x="19" y="63"/>
                  <a:pt x="13" y="69"/>
                  <a:pt x="6" y="75"/>
                </a:cubicBezTo>
                <a:cubicBezTo>
                  <a:pt x="9" y="73"/>
                  <a:pt x="12" y="69"/>
                  <a:pt x="15" y="66"/>
                </a:cubicBezTo>
                <a:cubicBezTo>
                  <a:pt x="18" y="63"/>
                  <a:pt x="21" y="60"/>
                  <a:pt x="23" y="57"/>
                </a:cubicBezTo>
                <a:cubicBezTo>
                  <a:pt x="23" y="57"/>
                  <a:pt x="23" y="57"/>
                  <a:pt x="23" y="56"/>
                </a:cubicBezTo>
                <a:cubicBezTo>
                  <a:pt x="24" y="57"/>
                  <a:pt x="25" y="57"/>
                  <a:pt x="26" y="58"/>
                </a:cubicBezTo>
                <a:cubicBezTo>
                  <a:pt x="26" y="58"/>
                  <a:pt x="26" y="58"/>
                  <a:pt x="26" y="58"/>
                </a:cubicBezTo>
                <a:close/>
                <a:moveTo>
                  <a:pt x="15" y="62"/>
                </a:moveTo>
                <a:cubicBezTo>
                  <a:pt x="14" y="64"/>
                  <a:pt x="12" y="65"/>
                  <a:pt x="11" y="67"/>
                </a:cubicBezTo>
                <a:cubicBezTo>
                  <a:pt x="10" y="68"/>
                  <a:pt x="7" y="69"/>
                  <a:pt x="6" y="71"/>
                </a:cubicBezTo>
                <a:cubicBezTo>
                  <a:pt x="8" y="68"/>
                  <a:pt x="11" y="65"/>
                  <a:pt x="13" y="62"/>
                </a:cubicBezTo>
                <a:cubicBezTo>
                  <a:pt x="15" y="60"/>
                  <a:pt x="17" y="59"/>
                  <a:pt x="18" y="56"/>
                </a:cubicBezTo>
                <a:cubicBezTo>
                  <a:pt x="18" y="56"/>
                  <a:pt x="18" y="56"/>
                  <a:pt x="18" y="56"/>
                </a:cubicBezTo>
                <a:cubicBezTo>
                  <a:pt x="13" y="58"/>
                  <a:pt x="10" y="62"/>
                  <a:pt x="6" y="65"/>
                </a:cubicBezTo>
                <a:cubicBezTo>
                  <a:pt x="4" y="67"/>
                  <a:pt x="4" y="66"/>
                  <a:pt x="6" y="64"/>
                </a:cubicBezTo>
                <a:cubicBezTo>
                  <a:pt x="7" y="63"/>
                  <a:pt x="8" y="62"/>
                  <a:pt x="9" y="61"/>
                </a:cubicBezTo>
                <a:cubicBezTo>
                  <a:pt x="11" y="59"/>
                  <a:pt x="12" y="58"/>
                  <a:pt x="14" y="55"/>
                </a:cubicBezTo>
                <a:cubicBezTo>
                  <a:pt x="14" y="55"/>
                  <a:pt x="14" y="55"/>
                  <a:pt x="14" y="55"/>
                </a:cubicBezTo>
                <a:cubicBezTo>
                  <a:pt x="17" y="55"/>
                  <a:pt x="19" y="56"/>
                  <a:pt x="22" y="56"/>
                </a:cubicBezTo>
                <a:cubicBezTo>
                  <a:pt x="22" y="56"/>
                  <a:pt x="22" y="56"/>
                  <a:pt x="22" y="56"/>
                </a:cubicBezTo>
                <a:cubicBezTo>
                  <a:pt x="20" y="58"/>
                  <a:pt x="17" y="60"/>
                  <a:pt x="15" y="62"/>
                </a:cubicBezTo>
                <a:close/>
                <a:moveTo>
                  <a:pt x="5" y="62"/>
                </a:moveTo>
                <a:cubicBezTo>
                  <a:pt x="6" y="61"/>
                  <a:pt x="6" y="60"/>
                  <a:pt x="7" y="59"/>
                </a:cubicBezTo>
                <a:cubicBezTo>
                  <a:pt x="8" y="58"/>
                  <a:pt x="9" y="56"/>
                  <a:pt x="10" y="55"/>
                </a:cubicBezTo>
                <a:cubicBezTo>
                  <a:pt x="11" y="55"/>
                  <a:pt x="12" y="55"/>
                  <a:pt x="13" y="55"/>
                </a:cubicBezTo>
                <a:cubicBezTo>
                  <a:pt x="10" y="57"/>
                  <a:pt x="7" y="59"/>
                  <a:pt x="5" y="62"/>
                </a:cubicBezTo>
                <a:close/>
                <a:moveTo>
                  <a:pt x="4" y="60"/>
                </a:moveTo>
                <a:cubicBezTo>
                  <a:pt x="5" y="59"/>
                  <a:pt x="6" y="58"/>
                  <a:pt x="7" y="56"/>
                </a:cubicBezTo>
                <a:cubicBezTo>
                  <a:pt x="8" y="56"/>
                  <a:pt x="8" y="56"/>
                  <a:pt x="9" y="55"/>
                </a:cubicBezTo>
                <a:cubicBezTo>
                  <a:pt x="9" y="55"/>
                  <a:pt x="9" y="55"/>
                  <a:pt x="9" y="55"/>
                </a:cubicBezTo>
                <a:cubicBezTo>
                  <a:pt x="9" y="56"/>
                  <a:pt x="8" y="57"/>
                  <a:pt x="7" y="58"/>
                </a:cubicBezTo>
                <a:cubicBezTo>
                  <a:pt x="6" y="59"/>
                  <a:pt x="5" y="61"/>
                  <a:pt x="3" y="63"/>
                </a:cubicBezTo>
                <a:cubicBezTo>
                  <a:pt x="3" y="62"/>
                  <a:pt x="3" y="62"/>
                  <a:pt x="3" y="61"/>
                </a:cubicBezTo>
                <a:cubicBezTo>
                  <a:pt x="3" y="60"/>
                  <a:pt x="3" y="59"/>
                  <a:pt x="3" y="58"/>
                </a:cubicBezTo>
                <a:cubicBezTo>
                  <a:pt x="4" y="57"/>
                  <a:pt x="6" y="56"/>
                  <a:pt x="7" y="56"/>
                </a:cubicBezTo>
                <a:cubicBezTo>
                  <a:pt x="6" y="57"/>
                  <a:pt x="5" y="58"/>
                  <a:pt x="3" y="59"/>
                </a:cubicBezTo>
                <a:cubicBezTo>
                  <a:pt x="3" y="60"/>
                  <a:pt x="3" y="60"/>
                  <a:pt x="4" y="60"/>
                </a:cubicBezTo>
                <a:close/>
                <a:moveTo>
                  <a:pt x="11" y="83"/>
                </a:moveTo>
                <a:cubicBezTo>
                  <a:pt x="21" y="76"/>
                  <a:pt x="29" y="65"/>
                  <a:pt x="40" y="59"/>
                </a:cubicBezTo>
                <a:cubicBezTo>
                  <a:pt x="40" y="59"/>
                  <a:pt x="44" y="56"/>
                  <a:pt x="43" y="57"/>
                </a:cubicBezTo>
                <a:cubicBezTo>
                  <a:pt x="42" y="59"/>
                  <a:pt x="40" y="60"/>
                  <a:pt x="39" y="61"/>
                </a:cubicBezTo>
                <a:cubicBezTo>
                  <a:pt x="36" y="63"/>
                  <a:pt x="33" y="66"/>
                  <a:pt x="30" y="69"/>
                </a:cubicBezTo>
                <a:cubicBezTo>
                  <a:pt x="24" y="74"/>
                  <a:pt x="19" y="80"/>
                  <a:pt x="14" y="86"/>
                </a:cubicBezTo>
                <a:cubicBezTo>
                  <a:pt x="14" y="85"/>
                  <a:pt x="13" y="85"/>
                  <a:pt x="13" y="85"/>
                </a:cubicBezTo>
                <a:cubicBezTo>
                  <a:pt x="12" y="84"/>
                  <a:pt x="12" y="84"/>
                  <a:pt x="11" y="83"/>
                </a:cubicBezTo>
                <a:close/>
                <a:moveTo>
                  <a:pt x="29" y="93"/>
                </a:moveTo>
                <a:cubicBezTo>
                  <a:pt x="29" y="92"/>
                  <a:pt x="30" y="92"/>
                  <a:pt x="30" y="92"/>
                </a:cubicBezTo>
                <a:cubicBezTo>
                  <a:pt x="31" y="92"/>
                  <a:pt x="31" y="92"/>
                  <a:pt x="32" y="91"/>
                </a:cubicBezTo>
                <a:cubicBezTo>
                  <a:pt x="32" y="90"/>
                  <a:pt x="33" y="90"/>
                  <a:pt x="34" y="89"/>
                </a:cubicBezTo>
                <a:cubicBezTo>
                  <a:pt x="41" y="84"/>
                  <a:pt x="46" y="79"/>
                  <a:pt x="52" y="74"/>
                </a:cubicBezTo>
                <a:cubicBezTo>
                  <a:pt x="55" y="71"/>
                  <a:pt x="59" y="69"/>
                  <a:pt x="61" y="66"/>
                </a:cubicBezTo>
                <a:cubicBezTo>
                  <a:pt x="63" y="65"/>
                  <a:pt x="64" y="64"/>
                  <a:pt x="66" y="62"/>
                </a:cubicBezTo>
                <a:cubicBezTo>
                  <a:pt x="66" y="62"/>
                  <a:pt x="67" y="61"/>
                  <a:pt x="68" y="61"/>
                </a:cubicBezTo>
                <a:cubicBezTo>
                  <a:pt x="69" y="61"/>
                  <a:pt x="69" y="61"/>
                  <a:pt x="70" y="60"/>
                </a:cubicBezTo>
                <a:cubicBezTo>
                  <a:pt x="60" y="73"/>
                  <a:pt x="45" y="81"/>
                  <a:pt x="34" y="93"/>
                </a:cubicBezTo>
                <a:cubicBezTo>
                  <a:pt x="34" y="93"/>
                  <a:pt x="34" y="93"/>
                  <a:pt x="35" y="93"/>
                </a:cubicBezTo>
                <a:cubicBezTo>
                  <a:pt x="47" y="84"/>
                  <a:pt x="59" y="75"/>
                  <a:pt x="70" y="65"/>
                </a:cubicBezTo>
                <a:cubicBezTo>
                  <a:pt x="69" y="66"/>
                  <a:pt x="68" y="67"/>
                  <a:pt x="67" y="68"/>
                </a:cubicBezTo>
                <a:cubicBezTo>
                  <a:pt x="64" y="71"/>
                  <a:pt x="61" y="73"/>
                  <a:pt x="58" y="77"/>
                </a:cubicBezTo>
                <a:cubicBezTo>
                  <a:pt x="52" y="82"/>
                  <a:pt x="45" y="87"/>
                  <a:pt x="40" y="93"/>
                </a:cubicBezTo>
                <a:cubicBezTo>
                  <a:pt x="39" y="93"/>
                  <a:pt x="40" y="94"/>
                  <a:pt x="40" y="94"/>
                </a:cubicBezTo>
                <a:cubicBezTo>
                  <a:pt x="52" y="86"/>
                  <a:pt x="62" y="76"/>
                  <a:pt x="73" y="67"/>
                </a:cubicBezTo>
                <a:cubicBezTo>
                  <a:pt x="73" y="67"/>
                  <a:pt x="73" y="67"/>
                  <a:pt x="73" y="67"/>
                </a:cubicBezTo>
                <a:cubicBezTo>
                  <a:pt x="70" y="70"/>
                  <a:pt x="67" y="73"/>
                  <a:pt x="64" y="76"/>
                </a:cubicBezTo>
                <a:cubicBezTo>
                  <a:pt x="58" y="81"/>
                  <a:pt x="52" y="87"/>
                  <a:pt x="47" y="92"/>
                </a:cubicBezTo>
                <a:cubicBezTo>
                  <a:pt x="47" y="92"/>
                  <a:pt x="47" y="93"/>
                  <a:pt x="47" y="93"/>
                </a:cubicBezTo>
                <a:cubicBezTo>
                  <a:pt x="57" y="86"/>
                  <a:pt x="65" y="77"/>
                  <a:pt x="74" y="70"/>
                </a:cubicBezTo>
                <a:cubicBezTo>
                  <a:pt x="75" y="69"/>
                  <a:pt x="76" y="68"/>
                  <a:pt x="77" y="68"/>
                </a:cubicBezTo>
                <a:cubicBezTo>
                  <a:pt x="76" y="69"/>
                  <a:pt x="75" y="70"/>
                  <a:pt x="74" y="71"/>
                </a:cubicBezTo>
                <a:cubicBezTo>
                  <a:pt x="72" y="73"/>
                  <a:pt x="70" y="74"/>
                  <a:pt x="68" y="76"/>
                </a:cubicBezTo>
                <a:cubicBezTo>
                  <a:pt x="63" y="80"/>
                  <a:pt x="58" y="85"/>
                  <a:pt x="54" y="90"/>
                </a:cubicBezTo>
                <a:cubicBezTo>
                  <a:pt x="54" y="90"/>
                  <a:pt x="54" y="90"/>
                  <a:pt x="55" y="90"/>
                </a:cubicBezTo>
                <a:cubicBezTo>
                  <a:pt x="62" y="87"/>
                  <a:pt x="67" y="81"/>
                  <a:pt x="73" y="76"/>
                </a:cubicBezTo>
                <a:cubicBezTo>
                  <a:pt x="73" y="76"/>
                  <a:pt x="75" y="74"/>
                  <a:pt x="76" y="73"/>
                </a:cubicBezTo>
                <a:cubicBezTo>
                  <a:pt x="76" y="74"/>
                  <a:pt x="75" y="74"/>
                  <a:pt x="75" y="74"/>
                </a:cubicBezTo>
                <a:cubicBezTo>
                  <a:pt x="74" y="76"/>
                  <a:pt x="72" y="77"/>
                  <a:pt x="71" y="79"/>
                </a:cubicBezTo>
                <a:cubicBezTo>
                  <a:pt x="67" y="82"/>
                  <a:pt x="64" y="86"/>
                  <a:pt x="61" y="89"/>
                </a:cubicBezTo>
                <a:cubicBezTo>
                  <a:pt x="61" y="89"/>
                  <a:pt x="61" y="89"/>
                  <a:pt x="61" y="89"/>
                </a:cubicBezTo>
                <a:cubicBezTo>
                  <a:pt x="55" y="92"/>
                  <a:pt x="49" y="93"/>
                  <a:pt x="42" y="94"/>
                </a:cubicBezTo>
                <a:cubicBezTo>
                  <a:pt x="38" y="94"/>
                  <a:pt x="33" y="94"/>
                  <a:pt x="29" y="93"/>
                </a:cubicBezTo>
                <a:close/>
                <a:moveTo>
                  <a:pt x="63" y="87"/>
                </a:moveTo>
                <a:cubicBezTo>
                  <a:pt x="66" y="85"/>
                  <a:pt x="68" y="83"/>
                  <a:pt x="70" y="80"/>
                </a:cubicBezTo>
                <a:cubicBezTo>
                  <a:pt x="71" y="79"/>
                  <a:pt x="73" y="77"/>
                  <a:pt x="74" y="76"/>
                </a:cubicBezTo>
                <a:cubicBezTo>
                  <a:pt x="72" y="81"/>
                  <a:pt x="68" y="85"/>
                  <a:pt x="63" y="87"/>
                </a:cubicBezTo>
                <a:close/>
                <a:moveTo>
                  <a:pt x="76" y="73"/>
                </a:moveTo>
                <a:cubicBezTo>
                  <a:pt x="73" y="75"/>
                  <a:pt x="70" y="78"/>
                  <a:pt x="67" y="81"/>
                </a:cubicBezTo>
                <a:cubicBezTo>
                  <a:pt x="65" y="83"/>
                  <a:pt x="63" y="84"/>
                  <a:pt x="60" y="86"/>
                </a:cubicBezTo>
                <a:cubicBezTo>
                  <a:pt x="59" y="87"/>
                  <a:pt x="54" y="91"/>
                  <a:pt x="57" y="88"/>
                </a:cubicBezTo>
                <a:cubicBezTo>
                  <a:pt x="61" y="84"/>
                  <a:pt x="65" y="79"/>
                  <a:pt x="69" y="76"/>
                </a:cubicBezTo>
                <a:cubicBezTo>
                  <a:pt x="73" y="73"/>
                  <a:pt x="76" y="71"/>
                  <a:pt x="78" y="66"/>
                </a:cubicBezTo>
                <a:cubicBezTo>
                  <a:pt x="78" y="66"/>
                  <a:pt x="78" y="66"/>
                  <a:pt x="77" y="66"/>
                </a:cubicBezTo>
                <a:cubicBezTo>
                  <a:pt x="73" y="70"/>
                  <a:pt x="68" y="74"/>
                  <a:pt x="63" y="78"/>
                </a:cubicBezTo>
                <a:cubicBezTo>
                  <a:pt x="61" y="80"/>
                  <a:pt x="58" y="83"/>
                  <a:pt x="56" y="85"/>
                </a:cubicBezTo>
                <a:cubicBezTo>
                  <a:pt x="54" y="87"/>
                  <a:pt x="50" y="90"/>
                  <a:pt x="49" y="91"/>
                </a:cubicBezTo>
                <a:cubicBezTo>
                  <a:pt x="58" y="82"/>
                  <a:pt x="67" y="73"/>
                  <a:pt x="76" y="64"/>
                </a:cubicBezTo>
                <a:cubicBezTo>
                  <a:pt x="77" y="64"/>
                  <a:pt x="77" y="64"/>
                  <a:pt x="77" y="64"/>
                </a:cubicBezTo>
                <a:cubicBezTo>
                  <a:pt x="77" y="63"/>
                  <a:pt x="78" y="63"/>
                  <a:pt x="78" y="62"/>
                </a:cubicBezTo>
                <a:cubicBezTo>
                  <a:pt x="79" y="62"/>
                  <a:pt x="78" y="61"/>
                  <a:pt x="78" y="62"/>
                </a:cubicBezTo>
                <a:cubicBezTo>
                  <a:pt x="71" y="67"/>
                  <a:pt x="65" y="72"/>
                  <a:pt x="59" y="78"/>
                </a:cubicBezTo>
                <a:cubicBezTo>
                  <a:pt x="56" y="81"/>
                  <a:pt x="53" y="83"/>
                  <a:pt x="49" y="86"/>
                </a:cubicBezTo>
                <a:cubicBezTo>
                  <a:pt x="48" y="87"/>
                  <a:pt x="46" y="89"/>
                  <a:pt x="44" y="90"/>
                </a:cubicBezTo>
                <a:cubicBezTo>
                  <a:pt x="49" y="85"/>
                  <a:pt x="54" y="81"/>
                  <a:pt x="59" y="76"/>
                </a:cubicBezTo>
                <a:cubicBezTo>
                  <a:pt x="65" y="71"/>
                  <a:pt x="71" y="66"/>
                  <a:pt x="76" y="60"/>
                </a:cubicBezTo>
                <a:cubicBezTo>
                  <a:pt x="76" y="59"/>
                  <a:pt x="76" y="59"/>
                  <a:pt x="75" y="59"/>
                </a:cubicBezTo>
                <a:cubicBezTo>
                  <a:pt x="69" y="65"/>
                  <a:pt x="63" y="71"/>
                  <a:pt x="56" y="76"/>
                </a:cubicBezTo>
                <a:cubicBezTo>
                  <a:pt x="52" y="79"/>
                  <a:pt x="48" y="82"/>
                  <a:pt x="45" y="85"/>
                </a:cubicBezTo>
                <a:cubicBezTo>
                  <a:pt x="43" y="86"/>
                  <a:pt x="41" y="88"/>
                  <a:pt x="39" y="89"/>
                </a:cubicBezTo>
                <a:cubicBezTo>
                  <a:pt x="38" y="90"/>
                  <a:pt x="37" y="91"/>
                  <a:pt x="36" y="92"/>
                </a:cubicBezTo>
                <a:cubicBezTo>
                  <a:pt x="36" y="91"/>
                  <a:pt x="37" y="91"/>
                  <a:pt x="37" y="91"/>
                </a:cubicBezTo>
                <a:cubicBezTo>
                  <a:pt x="43" y="85"/>
                  <a:pt x="50" y="80"/>
                  <a:pt x="56" y="75"/>
                </a:cubicBezTo>
                <a:cubicBezTo>
                  <a:pt x="61" y="70"/>
                  <a:pt x="67" y="65"/>
                  <a:pt x="71" y="60"/>
                </a:cubicBezTo>
                <a:cubicBezTo>
                  <a:pt x="74" y="59"/>
                  <a:pt x="76" y="58"/>
                  <a:pt x="79" y="59"/>
                </a:cubicBezTo>
                <a:cubicBezTo>
                  <a:pt x="79" y="59"/>
                  <a:pt x="79" y="59"/>
                  <a:pt x="79" y="59"/>
                </a:cubicBezTo>
                <a:cubicBezTo>
                  <a:pt x="79" y="60"/>
                  <a:pt x="79" y="61"/>
                  <a:pt x="79" y="62"/>
                </a:cubicBezTo>
                <a:cubicBezTo>
                  <a:pt x="78" y="66"/>
                  <a:pt x="78" y="69"/>
                  <a:pt x="76" y="73"/>
                </a:cubicBezTo>
                <a:close/>
                <a:moveTo>
                  <a:pt x="34" y="27"/>
                </a:moveTo>
                <a:cubicBezTo>
                  <a:pt x="34" y="27"/>
                  <a:pt x="34" y="27"/>
                  <a:pt x="34" y="27"/>
                </a:cubicBezTo>
                <a:cubicBezTo>
                  <a:pt x="35" y="27"/>
                  <a:pt x="36" y="27"/>
                  <a:pt x="36" y="26"/>
                </a:cubicBezTo>
                <a:cubicBezTo>
                  <a:pt x="37" y="18"/>
                  <a:pt x="36" y="11"/>
                  <a:pt x="36" y="3"/>
                </a:cubicBezTo>
                <a:cubicBezTo>
                  <a:pt x="40" y="4"/>
                  <a:pt x="44" y="3"/>
                  <a:pt x="48" y="3"/>
                </a:cubicBezTo>
                <a:cubicBezTo>
                  <a:pt x="50" y="10"/>
                  <a:pt x="49" y="18"/>
                  <a:pt x="49" y="25"/>
                </a:cubicBezTo>
                <a:cubicBezTo>
                  <a:pt x="49" y="26"/>
                  <a:pt x="49" y="26"/>
                  <a:pt x="49" y="26"/>
                </a:cubicBezTo>
                <a:cubicBezTo>
                  <a:pt x="49" y="27"/>
                  <a:pt x="49" y="27"/>
                  <a:pt x="50" y="27"/>
                </a:cubicBezTo>
                <a:cubicBezTo>
                  <a:pt x="67" y="26"/>
                  <a:pt x="77" y="40"/>
                  <a:pt x="79" y="56"/>
                </a:cubicBezTo>
                <a:cubicBezTo>
                  <a:pt x="76" y="55"/>
                  <a:pt x="75" y="55"/>
                  <a:pt x="72" y="56"/>
                </a:cubicBezTo>
                <a:cubicBezTo>
                  <a:pt x="67" y="59"/>
                  <a:pt x="65" y="58"/>
                  <a:pt x="60" y="55"/>
                </a:cubicBezTo>
                <a:cubicBezTo>
                  <a:pt x="53" y="51"/>
                  <a:pt x="46" y="52"/>
                  <a:pt x="39" y="55"/>
                </a:cubicBezTo>
                <a:cubicBezTo>
                  <a:pt x="33" y="56"/>
                  <a:pt x="30" y="56"/>
                  <a:pt x="25" y="54"/>
                </a:cubicBezTo>
                <a:cubicBezTo>
                  <a:pt x="22" y="53"/>
                  <a:pt x="19" y="53"/>
                  <a:pt x="16" y="52"/>
                </a:cubicBezTo>
                <a:cubicBezTo>
                  <a:pt x="12" y="52"/>
                  <a:pt x="7" y="52"/>
                  <a:pt x="4" y="54"/>
                </a:cubicBezTo>
                <a:cubicBezTo>
                  <a:pt x="6" y="40"/>
                  <a:pt x="19" y="26"/>
                  <a:pt x="34" y="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Hans" altLang="en-US"/>
          </a:p>
        </p:txBody>
      </p:sp>
      <p:pic>
        <p:nvPicPr>
          <p:cNvPr id="25" name="Picture 2" descr="http://new.51cto.com/files/uploadimg/20090326/1349081.jpg"/>
          <p:cNvPicPr>
            <a:picLocks noChangeAspect="1" noChangeArrowheads="1"/>
          </p:cNvPicPr>
          <p:nvPr/>
        </p:nvPicPr>
        <p:blipFill>
          <a:blip r:embed="rId2"/>
          <a:srcRect/>
          <a:stretch>
            <a:fillRect/>
          </a:stretch>
        </p:blipFill>
        <p:spPr bwMode="auto">
          <a:xfrm>
            <a:off x="4893038" y="3524250"/>
            <a:ext cx="4762500" cy="3333750"/>
          </a:xfrm>
          <a:prstGeom prst="rect">
            <a:avLst/>
          </a:prstGeom>
          <a:noFill/>
        </p:spPr>
      </p:pic>
    </p:spTree>
    <p:extLst>
      <p:ext uri="{BB962C8B-B14F-4D97-AF65-F5344CB8AC3E}">
        <p14:creationId xmlns:p14="http://schemas.microsoft.com/office/powerpoint/2010/main" val="13084165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08138" y="880506"/>
            <a:ext cx="10528558" cy="3416320"/>
          </a:xfrm>
          <a:prstGeom prst="rect">
            <a:avLst/>
          </a:prstGeom>
        </p:spPr>
        <p:txBody>
          <a:bodyPr wrap="square">
            <a:spAutoFit/>
          </a:bodyPr>
          <a:lstStyle/>
          <a:p>
            <a:r>
              <a:rPr lang="zh-CN" altLang="en-US" dirty="0" smtClean="0">
                <a:solidFill>
                  <a:schemeClr val="bg1"/>
                </a:solidFill>
              </a:rPr>
              <a:t>我们实际应用中，可能需要排序的字段同时存在于两个表中，</a:t>
            </a:r>
            <a:endParaRPr lang="en-US" altLang="zh-CN" dirty="0" smtClean="0">
              <a:solidFill>
                <a:schemeClr val="bg1"/>
              </a:solidFill>
            </a:endParaRPr>
          </a:p>
          <a:p>
            <a:r>
              <a:rPr lang="zh-CN" altLang="en-US" dirty="0" smtClean="0">
                <a:solidFill>
                  <a:schemeClr val="bg1"/>
                </a:solidFill>
              </a:rPr>
              <a:t>或者</a:t>
            </a:r>
            <a:r>
              <a:rPr lang="en-US" dirty="0" smtClean="0">
                <a:solidFill>
                  <a:schemeClr val="bg1"/>
                </a:solidFill>
              </a:rPr>
              <a:t>MySQL</a:t>
            </a:r>
            <a:r>
              <a:rPr lang="zh-CN" altLang="en-US" dirty="0" smtClean="0">
                <a:solidFill>
                  <a:schemeClr val="bg1"/>
                </a:solidFill>
              </a:rPr>
              <a:t>在经过一次</a:t>
            </a:r>
            <a:r>
              <a:rPr lang="en-US" dirty="0" smtClean="0">
                <a:solidFill>
                  <a:schemeClr val="bg1"/>
                </a:solidFill>
              </a:rPr>
              <a:t>Join</a:t>
            </a:r>
            <a:r>
              <a:rPr lang="zh-CN" altLang="en-US" dirty="0" smtClean="0">
                <a:solidFill>
                  <a:schemeClr val="bg1"/>
                </a:solidFill>
              </a:rPr>
              <a:t>之后才进行排序操作。</a:t>
            </a:r>
            <a:endParaRPr lang="en-US" altLang="zh-CN" dirty="0" smtClean="0">
              <a:solidFill>
                <a:schemeClr val="bg1"/>
              </a:solidFill>
            </a:endParaRPr>
          </a:p>
          <a:p>
            <a:r>
              <a:rPr lang="zh-CN" altLang="en-US" dirty="0" smtClean="0">
                <a:solidFill>
                  <a:schemeClr val="bg1"/>
                </a:solidFill>
              </a:rPr>
              <a:t>这样的排序在</a:t>
            </a:r>
            <a:r>
              <a:rPr lang="en-US" dirty="0" smtClean="0">
                <a:solidFill>
                  <a:schemeClr val="bg1"/>
                </a:solidFill>
              </a:rPr>
              <a:t>MySQL</a:t>
            </a:r>
            <a:r>
              <a:rPr lang="zh-CN" altLang="en-US" dirty="0" smtClean="0">
                <a:solidFill>
                  <a:schemeClr val="bg1"/>
                </a:solidFill>
              </a:rPr>
              <a:t>中并不能简单的里利用</a:t>
            </a:r>
            <a:r>
              <a:rPr lang="en-US" dirty="0" smtClean="0">
                <a:solidFill>
                  <a:schemeClr val="bg1"/>
                </a:solidFill>
              </a:rPr>
              <a:t>Sort Buffer</a:t>
            </a:r>
            <a:r>
              <a:rPr lang="zh-CN" altLang="en-US" dirty="0" smtClean="0">
                <a:solidFill>
                  <a:schemeClr val="bg1"/>
                </a:solidFill>
              </a:rPr>
              <a:t>进行排序，</a:t>
            </a:r>
            <a:endParaRPr lang="en-US" altLang="zh-CN" dirty="0" smtClean="0">
              <a:solidFill>
                <a:schemeClr val="bg1"/>
              </a:solidFill>
            </a:endParaRPr>
          </a:p>
          <a:p>
            <a:r>
              <a:rPr lang="zh-CN" altLang="en-US" dirty="0" smtClean="0">
                <a:solidFill>
                  <a:schemeClr val="bg1"/>
                </a:solidFill>
              </a:rPr>
              <a:t>而是必须先通过一个临时表将之前</a:t>
            </a:r>
            <a:r>
              <a:rPr lang="en-US" dirty="0" smtClean="0">
                <a:solidFill>
                  <a:schemeClr val="bg1"/>
                </a:solidFill>
              </a:rPr>
              <a:t>Join</a:t>
            </a:r>
            <a:r>
              <a:rPr lang="zh-CN" altLang="en-US" dirty="0" smtClean="0">
                <a:solidFill>
                  <a:schemeClr val="bg1"/>
                </a:solidFill>
              </a:rPr>
              <a:t>的结果集存放入临时表之后</a:t>
            </a:r>
            <a:endParaRPr lang="en-US" altLang="zh-CN" dirty="0" smtClean="0">
              <a:solidFill>
                <a:schemeClr val="bg1"/>
              </a:solidFill>
            </a:endParaRPr>
          </a:p>
          <a:p>
            <a:r>
              <a:rPr lang="zh-CN" altLang="en-US" dirty="0" smtClean="0">
                <a:solidFill>
                  <a:schemeClr val="bg1"/>
                </a:solidFill>
              </a:rPr>
              <a:t>再将临时表的数据取到</a:t>
            </a:r>
            <a:r>
              <a:rPr lang="en-US" dirty="0" smtClean="0">
                <a:solidFill>
                  <a:schemeClr val="bg1"/>
                </a:solidFill>
              </a:rPr>
              <a:t>Sort Buffer</a:t>
            </a:r>
            <a:r>
              <a:rPr lang="zh-CN" altLang="en-US" dirty="0" smtClean="0">
                <a:solidFill>
                  <a:schemeClr val="bg1"/>
                </a:solidFill>
              </a:rPr>
              <a:t>中进行操作</a:t>
            </a:r>
            <a:endParaRPr lang="en-US" altLang="zh-CN" dirty="0" smtClean="0">
              <a:solidFill>
                <a:schemeClr val="bg1"/>
              </a:solidFill>
            </a:endParaRPr>
          </a:p>
          <a:p>
            <a:endParaRPr lang="en-US" altLang="zh-CN" dirty="0" smtClean="0">
              <a:solidFill>
                <a:schemeClr val="bg1"/>
              </a:solidFill>
            </a:endParaRPr>
          </a:p>
          <a:p>
            <a:r>
              <a:rPr lang="en-US" altLang="zh-CN" dirty="0" smtClean="0">
                <a:solidFill>
                  <a:srgbClr val="FFFF00"/>
                </a:solidFill>
              </a:rPr>
              <a:t>explain</a:t>
            </a:r>
          </a:p>
          <a:p>
            <a:r>
              <a:rPr lang="en-US" altLang="zh-CN" dirty="0" smtClean="0">
                <a:solidFill>
                  <a:srgbClr val="FFFF00"/>
                </a:solidFill>
              </a:rPr>
              <a:t>select </a:t>
            </a:r>
            <a:r>
              <a:rPr lang="en-US" altLang="zh-CN" dirty="0" err="1" smtClean="0">
                <a:solidFill>
                  <a:srgbClr val="FFFF00"/>
                </a:solidFill>
              </a:rPr>
              <a:t>m.id,m.subject,c.content</a:t>
            </a:r>
            <a:endParaRPr lang="en-US" altLang="zh-CN" dirty="0" smtClean="0">
              <a:solidFill>
                <a:srgbClr val="FFFF00"/>
              </a:solidFill>
            </a:endParaRPr>
          </a:p>
          <a:p>
            <a:r>
              <a:rPr lang="en-US" altLang="zh-CN" dirty="0" smtClean="0">
                <a:solidFill>
                  <a:srgbClr val="FFFF00"/>
                </a:solidFill>
              </a:rPr>
              <a:t>FROM </a:t>
            </a:r>
            <a:r>
              <a:rPr lang="en-US" altLang="zh-CN" dirty="0" err="1" smtClean="0">
                <a:solidFill>
                  <a:srgbClr val="FFFF00"/>
                </a:solidFill>
              </a:rPr>
              <a:t>group_message</a:t>
            </a:r>
            <a:r>
              <a:rPr lang="en-US" altLang="zh-CN" dirty="0" smtClean="0">
                <a:solidFill>
                  <a:srgbClr val="FFFF00"/>
                </a:solidFill>
              </a:rPr>
              <a:t> </a:t>
            </a:r>
            <a:r>
              <a:rPr lang="en-US" altLang="zh-CN" dirty="0" err="1" smtClean="0">
                <a:solidFill>
                  <a:srgbClr val="FFFF00"/>
                </a:solidFill>
              </a:rPr>
              <a:t>m,group_message_content</a:t>
            </a:r>
            <a:r>
              <a:rPr lang="en-US" altLang="zh-CN" dirty="0" smtClean="0">
                <a:solidFill>
                  <a:srgbClr val="FFFF00"/>
                </a:solidFill>
              </a:rPr>
              <a:t> c</a:t>
            </a:r>
          </a:p>
          <a:p>
            <a:r>
              <a:rPr lang="en-US" altLang="zh-CN" dirty="0" smtClean="0">
                <a:solidFill>
                  <a:srgbClr val="FFFF00"/>
                </a:solidFill>
              </a:rPr>
              <a:t>WHERE </a:t>
            </a:r>
            <a:r>
              <a:rPr lang="en-US" altLang="zh-CN" dirty="0" err="1" smtClean="0">
                <a:solidFill>
                  <a:srgbClr val="FFFF00"/>
                </a:solidFill>
              </a:rPr>
              <a:t>m.group_id</a:t>
            </a:r>
            <a:r>
              <a:rPr lang="en-US" altLang="zh-CN" dirty="0" smtClean="0">
                <a:solidFill>
                  <a:srgbClr val="FFFF00"/>
                </a:solidFill>
              </a:rPr>
              <a:t> = 1 AND m.id = </a:t>
            </a:r>
            <a:r>
              <a:rPr lang="en-US" altLang="zh-CN" dirty="0" err="1" smtClean="0">
                <a:solidFill>
                  <a:srgbClr val="FFFF00"/>
                </a:solidFill>
              </a:rPr>
              <a:t>c.group_msg_id</a:t>
            </a:r>
            <a:endParaRPr lang="en-US" altLang="zh-CN" dirty="0" smtClean="0">
              <a:solidFill>
                <a:srgbClr val="FFFF00"/>
              </a:solidFill>
            </a:endParaRPr>
          </a:p>
          <a:p>
            <a:r>
              <a:rPr lang="en-US" altLang="zh-CN" dirty="0" smtClean="0">
                <a:solidFill>
                  <a:srgbClr val="FFFF00"/>
                </a:solidFill>
              </a:rPr>
              <a:t>ORDER BY </a:t>
            </a:r>
            <a:r>
              <a:rPr lang="en-US" altLang="zh-CN" dirty="0" err="1" smtClean="0">
                <a:solidFill>
                  <a:srgbClr val="FFFF00"/>
                </a:solidFill>
              </a:rPr>
              <a:t>c.content</a:t>
            </a:r>
            <a:r>
              <a:rPr lang="en-US" altLang="zh-CN" dirty="0" smtClean="0">
                <a:solidFill>
                  <a:srgbClr val="FFFF00"/>
                </a:solidFill>
              </a:rPr>
              <a:t>;</a:t>
            </a:r>
            <a:endParaRPr lang="en-US" altLang="zh-CN" sz="2400" dirty="0" smtClean="0">
              <a:solidFill>
                <a:srgbClr val="FFFF00"/>
              </a:solidFill>
              <a:latin typeface="楷体" panose="02010609060101010101" pitchFamily="49" charset="-122"/>
              <a:ea typeface="楷体" panose="02010609060101010101" pitchFamily="49" charset="-122"/>
            </a:endParaRPr>
          </a:p>
          <a:p>
            <a:endParaRPr lang="en-US" altLang="zh-CN" dirty="0">
              <a:solidFill>
                <a:schemeClr val="bg1"/>
              </a:solidFill>
              <a:latin typeface="楷体" panose="02010609060101010101" pitchFamily="49" charset="-122"/>
              <a:ea typeface="楷体" panose="02010609060101010101" pitchFamily="49" charset="-122"/>
            </a:endParaRPr>
          </a:p>
        </p:txBody>
      </p:sp>
      <p:sp>
        <p:nvSpPr>
          <p:cNvPr id="6" name="标题 3"/>
          <p:cNvSpPr>
            <a:spLocks noGrp="1"/>
          </p:cNvSpPr>
          <p:nvPr>
            <p:ph type="ctrTitle"/>
          </p:nvPr>
        </p:nvSpPr>
        <p:spPr>
          <a:xfrm>
            <a:off x="958467" y="5692"/>
            <a:ext cx="7062388" cy="819990"/>
          </a:xfrm>
        </p:spPr>
        <p:txBody>
          <a:bodyPr/>
          <a:lstStyle/>
          <a:p>
            <a:r>
              <a:rPr lang="en-US" altLang="zh-CN" dirty="0">
                <a:solidFill>
                  <a:schemeClr val="bg1"/>
                </a:solidFill>
                <a:latin typeface="楷体" panose="02010609060101010101" pitchFamily="49" charset="-122"/>
                <a:ea typeface="楷体" panose="02010609060101010101" pitchFamily="49" charset="-122"/>
              </a:rPr>
              <a:t>ORDER BY </a:t>
            </a:r>
            <a:endParaRPr lang="zh-CN" altLang="en-US" dirty="0">
              <a:solidFill>
                <a:schemeClr val="bg1"/>
              </a:solidFill>
              <a:latin typeface="楷体" panose="02010609060101010101" pitchFamily="49" charset="-122"/>
              <a:ea typeface="楷体" panose="02010609060101010101" pitchFamily="49" charset="-122"/>
            </a:endParaRPr>
          </a:p>
        </p:txBody>
      </p:sp>
      <p:grpSp>
        <p:nvGrpSpPr>
          <p:cNvPr id="2" name="组合 6"/>
          <p:cNvGrpSpPr/>
          <p:nvPr/>
        </p:nvGrpSpPr>
        <p:grpSpPr>
          <a:xfrm>
            <a:off x="373638" y="231260"/>
            <a:ext cx="584829" cy="505442"/>
            <a:chOff x="2340883" y="3617004"/>
            <a:chExt cx="2169081" cy="1874642"/>
          </a:xfrm>
        </p:grpSpPr>
        <p:sp>
          <p:nvSpPr>
            <p:cNvPr id="8" name="Freeform 167"/>
            <p:cNvSpPr>
              <a:spLocks/>
            </p:cNvSpPr>
            <p:nvPr/>
          </p:nvSpPr>
          <p:spPr bwMode="auto">
            <a:xfrm>
              <a:off x="3084054" y="5287210"/>
              <a:ext cx="60431" cy="9000"/>
            </a:xfrm>
            <a:custGeom>
              <a:avLst/>
              <a:gdLst>
                <a:gd name="T0" fmla="*/ 20 w 20"/>
                <a:gd name="T1" fmla="*/ 3 h 3"/>
                <a:gd name="T2" fmla="*/ 0 w 20"/>
                <a:gd name="T3" fmla="*/ 0 h 3"/>
                <a:gd name="T4" fmla="*/ 20 w 20"/>
                <a:gd name="T5" fmla="*/ 3 h 3"/>
              </a:gdLst>
              <a:ahLst/>
              <a:cxnLst>
                <a:cxn ang="0">
                  <a:pos x="T0" y="T1"/>
                </a:cxn>
                <a:cxn ang="0">
                  <a:pos x="T2" y="T3"/>
                </a:cxn>
                <a:cxn ang="0">
                  <a:pos x="T4" y="T5"/>
                </a:cxn>
              </a:cxnLst>
              <a:rect l="0" t="0" r="r" b="b"/>
              <a:pathLst>
                <a:path w="20" h="3">
                  <a:moveTo>
                    <a:pt x="20" y="3"/>
                  </a:moveTo>
                  <a:cubicBezTo>
                    <a:pt x="8" y="1"/>
                    <a:pt x="0" y="0"/>
                    <a:pt x="0" y="0"/>
                  </a:cubicBezTo>
                  <a:cubicBezTo>
                    <a:pt x="4" y="0"/>
                    <a:pt x="11" y="1"/>
                    <a:pt x="2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9" name="Freeform 168"/>
            <p:cNvSpPr>
              <a:spLocks/>
            </p:cNvSpPr>
            <p:nvPr/>
          </p:nvSpPr>
          <p:spPr bwMode="auto">
            <a:xfrm>
              <a:off x="3390065" y="5213921"/>
              <a:ext cx="465446" cy="200579"/>
            </a:xfrm>
            <a:custGeom>
              <a:avLst/>
              <a:gdLst>
                <a:gd name="T0" fmla="*/ 148 w 153"/>
                <a:gd name="T1" fmla="*/ 9 h 66"/>
                <a:gd name="T2" fmla="*/ 148 w 153"/>
                <a:gd name="T3" fmla="*/ 12 h 66"/>
                <a:gd name="T4" fmla="*/ 143 w 153"/>
                <a:gd name="T5" fmla="*/ 27 h 66"/>
                <a:gd name="T6" fmla="*/ 140 w 153"/>
                <a:gd name="T7" fmla="*/ 42 h 66"/>
                <a:gd name="T8" fmla="*/ 130 w 153"/>
                <a:gd name="T9" fmla="*/ 65 h 66"/>
                <a:gd name="T10" fmla="*/ 131 w 153"/>
                <a:gd name="T11" fmla="*/ 50 h 66"/>
                <a:gd name="T12" fmla="*/ 0 w 153"/>
                <a:gd name="T13" fmla="*/ 19 h 66"/>
                <a:gd name="T14" fmla="*/ 129 w 153"/>
                <a:gd name="T15" fmla="*/ 43 h 66"/>
                <a:gd name="T16" fmla="*/ 130 w 153"/>
                <a:gd name="T17" fmla="*/ 40 h 66"/>
                <a:gd name="T18" fmla="*/ 68 w 153"/>
                <a:gd name="T19" fmla="*/ 24 h 66"/>
                <a:gd name="T20" fmla="*/ 132 w 153"/>
                <a:gd name="T21" fmla="*/ 38 h 66"/>
                <a:gd name="T22" fmla="*/ 134 w 153"/>
                <a:gd name="T23" fmla="*/ 32 h 66"/>
                <a:gd name="T24" fmla="*/ 2 w 153"/>
                <a:gd name="T25" fmla="*/ 0 h 66"/>
                <a:gd name="T26" fmla="*/ 132 w 153"/>
                <a:gd name="T27" fmla="*/ 25 h 66"/>
                <a:gd name="T28" fmla="*/ 147 w 153"/>
                <a:gd name="T29" fmla="*/ 12 h 66"/>
                <a:gd name="T30" fmla="*/ 129 w 153"/>
                <a:gd name="T31" fmla="*/ 6 h 66"/>
                <a:gd name="T32" fmla="*/ 147 w 153"/>
                <a:gd name="T33" fmla="*/ 12 h 66"/>
                <a:gd name="T34" fmla="*/ 148 w 153"/>
                <a:gd name="T35"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 h="66">
                  <a:moveTo>
                    <a:pt x="148" y="9"/>
                  </a:moveTo>
                  <a:cubicBezTo>
                    <a:pt x="148" y="12"/>
                    <a:pt x="148" y="12"/>
                    <a:pt x="148" y="12"/>
                  </a:cubicBezTo>
                  <a:cubicBezTo>
                    <a:pt x="148" y="12"/>
                    <a:pt x="153" y="23"/>
                    <a:pt x="143" y="27"/>
                  </a:cubicBezTo>
                  <a:cubicBezTo>
                    <a:pt x="133" y="30"/>
                    <a:pt x="146" y="37"/>
                    <a:pt x="140" y="42"/>
                  </a:cubicBezTo>
                  <a:cubicBezTo>
                    <a:pt x="133" y="48"/>
                    <a:pt x="144" y="66"/>
                    <a:pt x="130" y="65"/>
                  </a:cubicBezTo>
                  <a:cubicBezTo>
                    <a:pt x="130" y="65"/>
                    <a:pt x="133" y="56"/>
                    <a:pt x="131" y="50"/>
                  </a:cubicBezTo>
                  <a:cubicBezTo>
                    <a:pt x="0" y="19"/>
                    <a:pt x="0" y="19"/>
                    <a:pt x="0" y="19"/>
                  </a:cubicBezTo>
                  <a:cubicBezTo>
                    <a:pt x="129" y="43"/>
                    <a:pt x="129" y="43"/>
                    <a:pt x="129" y="43"/>
                  </a:cubicBezTo>
                  <a:cubicBezTo>
                    <a:pt x="129" y="42"/>
                    <a:pt x="129" y="41"/>
                    <a:pt x="130" y="40"/>
                  </a:cubicBezTo>
                  <a:cubicBezTo>
                    <a:pt x="68" y="24"/>
                    <a:pt x="68" y="24"/>
                    <a:pt x="68" y="24"/>
                  </a:cubicBezTo>
                  <a:cubicBezTo>
                    <a:pt x="132" y="38"/>
                    <a:pt x="132" y="38"/>
                    <a:pt x="132" y="38"/>
                  </a:cubicBezTo>
                  <a:cubicBezTo>
                    <a:pt x="133" y="36"/>
                    <a:pt x="134" y="33"/>
                    <a:pt x="134" y="32"/>
                  </a:cubicBezTo>
                  <a:cubicBezTo>
                    <a:pt x="2" y="0"/>
                    <a:pt x="2" y="0"/>
                    <a:pt x="2" y="0"/>
                  </a:cubicBezTo>
                  <a:cubicBezTo>
                    <a:pt x="132" y="25"/>
                    <a:pt x="132" y="25"/>
                    <a:pt x="132" y="25"/>
                  </a:cubicBezTo>
                  <a:cubicBezTo>
                    <a:pt x="135" y="23"/>
                    <a:pt x="145" y="22"/>
                    <a:pt x="147" y="12"/>
                  </a:cubicBezTo>
                  <a:cubicBezTo>
                    <a:pt x="146" y="11"/>
                    <a:pt x="139" y="9"/>
                    <a:pt x="129" y="6"/>
                  </a:cubicBezTo>
                  <a:cubicBezTo>
                    <a:pt x="139" y="9"/>
                    <a:pt x="146" y="10"/>
                    <a:pt x="147" y="12"/>
                  </a:cubicBezTo>
                  <a:cubicBezTo>
                    <a:pt x="148" y="11"/>
                    <a:pt x="148" y="10"/>
                    <a:pt x="148"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0" name="Freeform 169"/>
            <p:cNvSpPr>
              <a:spLocks/>
            </p:cNvSpPr>
            <p:nvPr/>
          </p:nvSpPr>
          <p:spPr bwMode="auto">
            <a:xfrm>
              <a:off x="3636932" y="4015590"/>
              <a:ext cx="267439" cy="258438"/>
            </a:xfrm>
            <a:custGeom>
              <a:avLst/>
              <a:gdLst>
                <a:gd name="T0" fmla="*/ 75 w 88"/>
                <a:gd name="T1" fmla="*/ 26 h 85"/>
                <a:gd name="T2" fmla="*/ 0 w 88"/>
                <a:gd name="T3" fmla="*/ 85 h 85"/>
                <a:gd name="T4" fmla="*/ 34 w 88"/>
                <a:gd name="T5" fmla="*/ 34 h 85"/>
                <a:gd name="T6" fmla="*/ 75 w 88"/>
                <a:gd name="T7" fmla="*/ 26 h 85"/>
              </a:gdLst>
              <a:ahLst/>
              <a:cxnLst>
                <a:cxn ang="0">
                  <a:pos x="T0" y="T1"/>
                </a:cxn>
                <a:cxn ang="0">
                  <a:pos x="T2" y="T3"/>
                </a:cxn>
                <a:cxn ang="0">
                  <a:pos x="T4" y="T5"/>
                </a:cxn>
                <a:cxn ang="0">
                  <a:pos x="T6" y="T7"/>
                </a:cxn>
              </a:cxnLst>
              <a:rect l="0" t="0" r="r" b="b"/>
              <a:pathLst>
                <a:path w="88" h="85">
                  <a:moveTo>
                    <a:pt x="75" y="26"/>
                  </a:moveTo>
                  <a:cubicBezTo>
                    <a:pt x="62" y="30"/>
                    <a:pt x="29" y="35"/>
                    <a:pt x="0" y="85"/>
                  </a:cubicBezTo>
                  <a:cubicBezTo>
                    <a:pt x="0" y="85"/>
                    <a:pt x="0" y="68"/>
                    <a:pt x="34" y="34"/>
                  </a:cubicBezTo>
                  <a:cubicBezTo>
                    <a:pt x="68" y="0"/>
                    <a:pt x="88" y="22"/>
                    <a:pt x="75"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1" name="Freeform 170"/>
            <p:cNvSpPr>
              <a:spLocks/>
            </p:cNvSpPr>
            <p:nvPr/>
          </p:nvSpPr>
          <p:spPr bwMode="auto">
            <a:xfrm>
              <a:off x="2946477" y="4688044"/>
              <a:ext cx="735456" cy="27001"/>
            </a:xfrm>
            <a:custGeom>
              <a:avLst/>
              <a:gdLst>
                <a:gd name="T0" fmla="*/ 242 w 242"/>
                <a:gd name="T1" fmla="*/ 6 h 9"/>
                <a:gd name="T2" fmla="*/ 242 w 242"/>
                <a:gd name="T3" fmla="*/ 9 h 9"/>
                <a:gd name="T4" fmla="*/ 0 w 242"/>
                <a:gd name="T5" fmla="*/ 9 h 9"/>
                <a:gd name="T6" fmla="*/ 242 w 242"/>
                <a:gd name="T7" fmla="*/ 6 h 9"/>
              </a:gdLst>
              <a:ahLst/>
              <a:cxnLst>
                <a:cxn ang="0">
                  <a:pos x="T0" y="T1"/>
                </a:cxn>
                <a:cxn ang="0">
                  <a:pos x="T2" y="T3"/>
                </a:cxn>
                <a:cxn ang="0">
                  <a:pos x="T4" y="T5"/>
                </a:cxn>
                <a:cxn ang="0">
                  <a:pos x="T6" y="T7"/>
                </a:cxn>
              </a:cxnLst>
              <a:rect l="0" t="0" r="r" b="b"/>
              <a:pathLst>
                <a:path w="242" h="9">
                  <a:moveTo>
                    <a:pt x="242" y="6"/>
                  </a:moveTo>
                  <a:cubicBezTo>
                    <a:pt x="242" y="9"/>
                    <a:pt x="242" y="9"/>
                    <a:pt x="242" y="9"/>
                  </a:cubicBezTo>
                  <a:cubicBezTo>
                    <a:pt x="0" y="9"/>
                    <a:pt x="0" y="9"/>
                    <a:pt x="0" y="9"/>
                  </a:cubicBezTo>
                  <a:cubicBezTo>
                    <a:pt x="58" y="0"/>
                    <a:pt x="242" y="6"/>
                    <a:pt x="242" y="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2" name="Freeform 171"/>
            <p:cNvSpPr>
              <a:spLocks/>
            </p:cNvSpPr>
            <p:nvPr/>
          </p:nvSpPr>
          <p:spPr bwMode="auto">
            <a:xfrm>
              <a:off x="3117484" y="4454035"/>
              <a:ext cx="205722" cy="38573"/>
            </a:xfrm>
            <a:custGeom>
              <a:avLst/>
              <a:gdLst>
                <a:gd name="T0" fmla="*/ 0 w 68"/>
                <a:gd name="T1" fmla="*/ 11 h 13"/>
                <a:gd name="T2" fmla="*/ 68 w 68"/>
                <a:gd name="T3" fmla="*/ 6 h 13"/>
                <a:gd name="T4" fmla="*/ 0 w 68"/>
                <a:gd name="T5" fmla="*/ 11 h 13"/>
              </a:gdLst>
              <a:ahLst/>
              <a:cxnLst>
                <a:cxn ang="0">
                  <a:pos x="T0" y="T1"/>
                </a:cxn>
                <a:cxn ang="0">
                  <a:pos x="T2" y="T3"/>
                </a:cxn>
                <a:cxn ang="0">
                  <a:pos x="T4" y="T5"/>
                </a:cxn>
              </a:cxnLst>
              <a:rect l="0" t="0" r="r" b="b"/>
              <a:pathLst>
                <a:path w="68" h="13">
                  <a:moveTo>
                    <a:pt x="0" y="11"/>
                  </a:moveTo>
                  <a:cubicBezTo>
                    <a:pt x="26" y="0"/>
                    <a:pt x="68" y="6"/>
                    <a:pt x="68" y="6"/>
                  </a:cubicBezTo>
                  <a:cubicBezTo>
                    <a:pt x="62" y="13"/>
                    <a:pt x="0" y="11"/>
                    <a:pt x="0" y="1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3" name="Freeform 172"/>
            <p:cNvSpPr>
              <a:spLocks/>
            </p:cNvSpPr>
            <p:nvPr/>
          </p:nvSpPr>
          <p:spPr bwMode="auto">
            <a:xfrm>
              <a:off x="3527642" y="3993732"/>
              <a:ext cx="100289" cy="186436"/>
            </a:xfrm>
            <a:custGeom>
              <a:avLst/>
              <a:gdLst>
                <a:gd name="T0" fmla="*/ 31 w 33"/>
                <a:gd name="T1" fmla="*/ 0 h 61"/>
                <a:gd name="T2" fmla="*/ 0 w 33"/>
                <a:gd name="T3" fmla="*/ 61 h 61"/>
                <a:gd name="T4" fmla="*/ 31 w 33"/>
                <a:gd name="T5" fmla="*/ 0 h 61"/>
              </a:gdLst>
              <a:ahLst/>
              <a:cxnLst>
                <a:cxn ang="0">
                  <a:pos x="T0" y="T1"/>
                </a:cxn>
                <a:cxn ang="0">
                  <a:pos x="T2" y="T3"/>
                </a:cxn>
                <a:cxn ang="0">
                  <a:pos x="T4" y="T5"/>
                </a:cxn>
              </a:cxnLst>
              <a:rect l="0" t="0" r="r" b="b"/>
              <a:pathLst>
                <a:path w="33" h="61">
                  <a:moveTo>
                    <a:pt x="31" y="0"/>
                  </a:moveTo>
                  <a:cubicBezTo>
                    <a:pt x="33" y="9"/>
                    <a:pt x="0" y="61"/>
                    <a:pt x="0" y="61"/>
                  </a:cubicBezTo>
                  <a:cubicBezTo>
                    <a:pt x="4" y="33"/>
                    <a:pt x="31" y="0"/>
                    <a:pt x="3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4" name="Freeform 173"/>
            <p:cNvSpPr>
              <a:spLocks/>
            </p:cNvSpPr>
            <p:nvPr/>
          </p:nvSpPr>
          <p:spPr bwMode="auto">
            <a:xfrm>
              <a:off x="3451782" y="3966731"/>
              <a:ext cx="100289" cy="185150"/>
            </a:xfrm>
            <a:custGeom>
              <a:avLst/>
              <a:gdLst>
                <a:gd name="T0" fmla="*/ 30 w 33"/>
                <a:gd name="T1" fmla="*/ 0 h 61"/>
                <a:gd name="T2" fmla="*/ 0 w 33"/>
                <a:gd name="T3" fmla="*/ 61 h 61"/>
                <a:gd name="T4" fmla="*/ 30 w 33"/>
                <a:gd name="T5" fmla="*/ 0 h 61"/>
              </a:gdLst>
              <a:ahLst/>
              <a:cxnLst>
                <a:cxn ang="0">
                  <a:pos x="T0" y="T1"/>
                </a:cxn>
                <a:cxn ang="0">
                  <a:pos x="T2" y="T3"/>
                </a:cxn>
                <a:cxn ang="0">
                  <a:pos x="T4" y="T5"/>
                </a:cxn>
              </a:cxnLst>
              <a:rect l="0" t="0" r="r" b="b"/>
              <a:pathLst>
                <a:path w="33" h="61">
                  <a:moveTo>
                    <a:pt x="30" y="0"/>
                  </a:moveTo>
                  <a:cubicBezTo>
                    <a:pt x="33" y="8"/>
                    <a:pt x="0" y="61"/>
                    <a:pt x="0" y="61"/>
                  </a:cubicBezTo>
                  <a:cubicBezTo>
                    <a:pt x="4" y="33"/>
                    <a:pt x="30" y="0"/>
                    <a:pt x="3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5" name="Freeform 174"/>
            <p:cNvSpPr>
              <a:spLocks/>
            </p:cNvSpPr>
            <p:nvPr/>
          </p:nvSpPr>
          <p:spPr bwMode="auto">
            <a:xfrm>
              <a:off x="2940048" y="4374318"/>
              <a:ext cx="398586" cy="33430"/>
            </a:xfrm>
            <a:custGeom>
              <a:avLst/>
              <a:gdLst>
                <a:gd name="T0" fmla="*/ 126 w 131"/>
                <a:gd name="T1" fmla="*/ 4 h 11"/>
                <a:gd name="T2" fmla="*/ 0 w 131"/>
                <a:gd name="T3" fmla="*/ 11 h 11"/>
                <a:gd name="T4" fmla="*/ 126 w 131"/>
                <a:gd name="T5" fmla="*/ 4 h 11"/>
              </a:gdLst>
              <a:ahLst/>
              <a:cxnLst>
                <a:cxn ang="0">
                  <a:pos x="T0" y="T1"/>
                </a:cxn>
                <a:cxn ang="0">
                  <a:pos x="T2" y="T3"/>
                </a:cxn>
                <a:cxn ang="0">
                  <a:pos x="T4" y="T5"/>
                </a:cxn>
              </a:cxnLst>
              <a:rect l="0" t="0" r="r" b="b"/>
              <a:pathLst>
                <a:path w="131" h="11">
                  <a:moveTo>
                    <a:pt x="126" y="4"/>
                  </a:moveTo>
                  <a:cubicBezTo>
                    <a:pt x="131" y="7"/>
                    <a:pt x="0" y="11"/>
                    <a:pt x="0" y="11"/>
                  </a:cubicBezTo>
                  <a:cubicBezTo>
                    <a:pt x="0" y="11"/>
                    <a:pt x="121" y="0"/>
                    <a:pt x="126" y="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6" name="Freeform 175"/>
            <p:cNvSpPr>
              <a:spLocks/>
            </p:cNvSpPr>
            <p:nvPr/>
          </p:nvSpPr>
          <p:spPr bwMode="auto">
            <a:xfrm>
              <a:off x="2879618" y="4243170"/>
              <a:ext cx="231437" cy="57859"/>
            </a:xfrm>
            <a:custGeom>
              <a:avLst/>
              <a:gdLst>
                <a:gd name="T0" fmla="*/ 60 w 76"/>
                <a:gd name="T1" fmla="*/ 17 h 19"/>
                <a:gd name="T2" fmla="*/ 57 w 76"/>
                <a:gd name="T3" fmla="*/ 10 h 19"/>
                <a:gd name="T4" fmla="*/ 0 w 76"/>
                <a:gd name="T5" fmla="*/ 6 h 19"/>
                <a:gd name="T6" fmla="*/ 76 w 76"/>
                <a:gd name="T7" fmla="*/ 10 h 19"/>
                <a:gd name="T8" fmla="*/ 60 w 76"/>
                <a:gd name="T9" fmla="*/ 17 h 19"/>
              </a:gdLst>
              <a:ahLst/>
              <a:cxnLst>
                <a:cxn ang="0">
                  <a:pos x="T0" y="T1"/>
                </a:cxn>
                <a:cxn ang="0">
                  <a:pos x="T2" y="T3"/>
                </a:cxn>
                <a:cxn ang="0">
                  <a:pos x="T4" y="T5"/>
                </a:cxn>
                <a:cxn ang="0">
                  <a:pos x="T6" y="T7"/>
                </a:cxn>
                <a:cxn ang="0">
                  <a:pos x="T8" y="T9"/>
                </a:cxn>
              </a:cxnLst>
              <a:rect l="0" t="0" r="r" b="b"/>
              <a:pathLst>
                <a:path w="76" h="19">
                  <a:moveTo>
                    <a:pt x="60" y="17"/>
                  </a:moveTo>
                  <a:cubicBezTo>
                    <a:pt x="60" y="17"/>
                    <a:pt x="68" y="9"/>
                    <a:pt x="57" y="10"/>
                  </a:cubicBezTo>
                  <a:cubicBezTo>
                    <a:pt x="46" y="10"/>
                    <a:pt x="0" y="6"/>
                    <a:pt x="0" y="6"/>
                  </a:cubicBezTo>
                  <a:cubicBezTo>
                    <a:pt x="0" y="6"/>
                    <a:pt x="75" y="0"/>
                    <a:pt x="76" y="10"/>
                  </a:cubicBezTo>
                  <a:cubicBezTo>
                    <a:pt x="76" y="19"/>
                    <a:pt x="60" y="17"/>
                    <a:pt x="60" y="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7" name="Freeform 176"/>
            <p:cNvSpPr>
              <a:spLocks noEditPoints="1"/>
            </p:cNvSpPr>
            <p:nvPr/>
          </p:nvSpPr>
          <p:spPr bwMode="auto">
            <a:xfrm>
              <a:off x="2340883" y="3617004"/>
              <a:ext cx="2169081" cy="1874642"/>
            </a:xfrm>
            <a:custGeom>
              <a:avLst/>
              <a:gdLst>
                <a:gd name="T0" fmla="*/ 27 w 713"/>
                <a:gd name="T1" fmla="*/ 260 h 616"/>
                <a:gd name="T2" fmla="*/ 136 w 713"/>
                <a:gd name="T3" fmla="*/ 455 h 616"/>
                <a:gd name="T4" fmla="*/ 191 w 713"/>
                <a:gd name="T5" fmla="*/ 470 h 616"/>
                <a:gd name="T6" fmla="*/ 513 w 713"/>
                <a:gd name="T7" fmla="*/ 527 h 616"/>
                <a:gd name="T8" fmla="*/ 493 w 713"/>
                <a:gd name="T9" fmla="*/ 383 h 616"/>
                <a:gd name="T10" fmla="*/ 497 w 713"/>
                <a:gd name="T11" fmla="*/ 316 h 616"/>
                <a:gd name="T12" fmla="*/ 680 w 713"/>
                <a:gd name="T13" fmla="*/ 200 h 616"/>
                <a:gd name="T14" fmla="*/ 197 w 713"/>
                <a:gd name="T15" fmla="*/ 156 h 616"/>
                <a:gd name="T16" fmla="*/ 212 w 713"/>
                <a:gd name="T17" fmla="*/ 189 h 616"/>
                <a:gd name="T18" fmla="*/ 215 w 713"/>
                <a:gd name="T19" fmla="*/ 158 h 616"/>
                <a:gd name="T20" fmla="*/ 461 w 713"/>
                <a:gd name="T21" fmla="*/ 279 h 616"/>
                <a:gd name="T22" fmla="*/ 13 w 713"/>
                <a:gd name="T23" fmla="*/ 185 h 616"/>
                <a:gd name="T24" fmla="*/ 208 w 713"/>
                <a:gd name="T25" fmla="*/ 169 h 616"/>
                <a:gd name="T26" fmla="*/ 469 w 713"/>
                <a:gd name="T27" fmla="*/ 414 h 616"/>
                <a:gd name="T28" fmla="*/ 274 w 713"/>
                <a:gd name="T29" fmla="*/ 476 h 616"/>
                <a:gd name="T30" fmla="*/ 427 w 713"/>
                <a:gd name="T31" fmla="*/ 461 h 616"/>
                <a:gd name="T32" fmla="*/ 361 w 713"/>
                <a:gd name="T33" fmla="*/ 485 h 616"/>
                <a:gd name="T34" fmla="*/ 402 w 713"/>
                <a:gd name="T35" fmla="*/ 471 h 616"/>
                <a:gd name="T36" fmla="*/ 393 w 713"/>
                <a:gd name="T37" fmla="*/ 481 h 616"/>
                <a:gd name="T38" fmla="*/ 431 w 713"/>
                <a:gd name="T39" fmla="*/ 490 h 616"/>
                <a:gd name="T40" fmla="*/ 419 w 713"/>
                <a:gd name="T41" fmla="*/ 493 h 616"/>
                <a:gd name="T42" fmla="*/ 462 w 713"/>
                <a:gd name="T43" fmla="*/ 492 h 616"/>
                <a:gd name="T44" fmla="*/ 314 w 713"/>
                <a:gd name="T45" fmla="*/ 464 h 616"/>
                <a:gd name="T46" fmla="*/ 322 w 713"/>
                <a:gd name="T47" fmla="*/ 488 h 616"/>
                <a:gd name="T48" fmla="*/ 388 w 713"/>
                <a:gd name="T49" fmla="*/ 502 h 616"/>
                <a:gd name="T50" fmla="*/ 261 w 713"/>
                <a:gd name="T51" fmla="*/ 489 h 616"/>
                <a:gd name="T52" fmla="*/ 434 w 713"/>
                <a:gd name="T53" fmla="*/ 445 h 616"/>
                <a:gd name="T54" fmla="*/ 63 w 713"/>
                <a:gd name="T55" fmla="*/ 287 h 616"/>
                <a:gd name="T56" fmla="*/ 168 w 713"/>
                <a:gd name="T57" fmla="*/ 377 h 616"/>
                <a:gd name="T58" fmla="*/ 84 w 713"/>
                <a:gd name="T59" fmla="*/ 318 h 616"/>
                <a:gd name="T60" fmla="*/ 467 w 713"/>
                <a:gd name="T61" fmla="*/ 437 h 616"/>
                <a:gd name="T62" fmla="*/ 476 w 713"/>
                <a:gd name="T63" fmla="*/ 444 h 616"/>
                <a:gd name="T64" fmla="*/ 144 w 713"/>
                <a:gd name="T65" fmla="*/ 373 h 616"/>
                <a:gd name="T66" fmla="*/ 147 w 713"/>
                <a:gd name="T67" fmla="*/ 344 h 616"/>
                <a:gd name="T68" fmla="*/ 509 w 713"/>
                <a:gd name="T69" fmla="*/ 236 h 616"/>
                <a:gd name="T70" fmla="*/ 483 w 713"/>
                <a:gd name="T71" fmla="*/ 295 h 616"/>
                <a:gd name="T72" fmla="*/ 484 w 713"/>
                <a:gd name="T73" fmla="*/ 310 h 616"/>
                <a:gd name="T74" fmla="*/ 479 w 713"/>
                <a:gd name="T75" fmla="*/ 331 h 616"/>
                <a:gd name="T76" fmla="*/ 475 w 713"/>
                <a:gd name="T77" fmla="*/ 335 h 616"/>
                <a:gd name="T78" fmla="*/ 502 w 713"/>
                <a:gd name="T79" fmla="*/ 294 h 616"/>
                <a:gd name="T80" fmla="*/ 528 w 713"/>
                <a:gd name="T81" fmla="*/ 261 h 616"/>
                <a:gd name="T82" fmla="*/ 463 w 713"/>
                <a:gd name="T83" fmla="*/ 317 h 616"/>
                <a:gd name="T84" fmla="*/ 488 w 713"/>
                <a:gd name="T85" fmla="*/ 285 h 616"/>
                <a:gd name="T86" fmla="*/ 532 w 713"/>
                <a:gd name="T87" fmla="*/ 220 h 616"/>
                <a:gd name="T88" fmla="*/ 468 w 713"/>
                <a:gd name="T89" fmla="*/ 353 h 616"/>
                <a:gd name="T90" fmla="*/ 428 w 713"/>
                <a:gd name="T91" fmla="*/ 300 h 616"/>
                <a:gd name="T92" fmla="*/ 486 w 713"/>
                <a:gd name="T93" fmla="*/ 258 h 616"/>
                <a:gd name="T94" fmla="*/ 581 w 713"/>
                <a:gd name="T95" fmla="*/ 230 h 616"/>
                <a:gd name="T96" fmla="*/ 487 w 713"/>
                <a:gd name="T97" fmla="*/ 347 h 616"/>
                <a:gd name="T98" fmla="*/ 611 w 713"/>
                <a:gd name="T99" fmla="*/ 165 h 616"/>
                <a:gd name="T100" fmla="*/ 496 w 713"/>
                <a:gd name="T101" fmla="*/ 245 h 616"/>
                <a:gd name="T102" fmla="*/ 495 w 713"/>
                <a:gd name="T103" fmla="*/ 368 h 616"/>
                <a:gd name="T104" fmla="*/ 504 w 713"/>
                <a:gd name="T105" fmla="*/ 554 h 616"/>
                <a:gd name="T106" fmla="*/ 244 w 713"/>
                <a:gd name="T107" fmla="*/ 463 h 616"/>
                <a:gd name="T108" fmla="*/ 161 w 713"/>
                <a:gd name="T109" fmla="*/ 474 h 616"/>
                <a:gd name="T110" fmla="*/ 52 w 713"/>
                <a:gd name="T111" fmla="*/ 332 h 616"/>
                <a:gd name="T112" fmla="*/ 66 w 713"/>
                <a:gd name="T113" fmla="*/ 339 h 616"/>
                <a:gd name="T114" fmla="*/ 420 w 713"/>
                <a:gd name="T115" fmla="*/ 404 h 616"/>
                <a:gd name="T116" fmla="*/ 422 w 713"/>
                <a:gd name="T117" fmla="*/ 436 h 616"/>
                <a:gd name="T118" fmla="*/ 92 w 713"/>
                <a:gd name="T119" fmla="*/ 381 h 616"/>
                <a:gd name="T120" fmla="*/ 46 w 713"/>
                <a:gd name="T121" fmla="*/ 291 h 616"/>
                <a:gd name="T122" fmla="*/ 37 w 713"/>
                <a:gd name="T123" fmla="*/ 248 h 616"/>
                <a:gd name="T124" fmla="*/ 191 w 713"/>
                <a:gd name="T125" fmla="*/ 365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3" h="616">
                  <a:moveTo>
                    <a:pt x="9" y="180"/>
                  </a:moveTo>
                  <a:cubicBezTo>
                    <a:pt x="8" y="181"/>
                    <a:pt x="8" y="181"/>
                    <a:pt x="8" y="181"/>
                  </a:cubicBezTo>
                  <a:cubicBezTo>
                    <a:pt x="7" y="183"/>
                    <a:pt x="7" y="183"/>
                    <a:pt x="7" y="183"/>
                  </a:cubicBezTo>
                  <a:cubicBezTo>
                    <a:pt x="7" y="183"/>
                    <a:pt x="8" y="184"/>
                    <a:pt x="9" y="184"/>
                  </a:cubicBezTo>
                  <a:cubicBezTo>
                    <a:pt x="9" y="187"/>
                    <a:pt x="10" y="188"/>
                    <a:pt x="11" y="189"/>
                  </a:cubicBezTo>
                  <a:cubicBezTo>
                    <a:pt x="11" y="190"/>
                    <a:pt x="11" y="190"/>
                    <a:pt x="12" y="191"/>
                  </a:cubicBezTo>
                  <a:cubicBezTo>
                    <a:pt x="14" y="193"/>
                    <a:pt x="17" y="195"/>
                    <a:pt x="20" y="197"/>
                  </a:cubicBezTo>
                  <a:cubicBezTo>
                    <a:pt x="23" y="200"/>
                    <a:pt x="26" y="202"/>
                    <a:pt x="30" y="205"/>
                  </a:cubicBezTo>
                  <a:cubicBezTo>
                    <a:pt x="30" y="208"/>
                    <a:pt x="30" y="208"/>
                    <a:pt x="30" y="208"/>
                  </a:cubicBezTo>
                  <a:cubicBezTo>
                    <a:pt x="30" y="216"/>
                    <a:pt x="31" y="224"/>
                    <a:pt x="32" y="232"/>
                  </a:cubicBezTo>
                  <a:cubicBezTo>
                    <a:pt x="31" y="227"/>
                    <a:pt x="30" y="221"/>
                    <a:pt x="29" y="215"/>
                  </a:cubicBezTo>
                  <a:cubicBezTo>
                    <a:pt x="27" y="215"/>
                    <a:pt x="27" y="215"/>
                    <a:pt x="27" y="215"/>
                  </a:cubicBezTo>
                  <a:cubicBezTo>
                    <a:pt x="27" y="217"/>
                    <a:pt x="27" y="219"/>
                    <a:pt x="27" y="221"/>
                  </a:cubicBezTo>
                  <a:cubicBezTo>
                    <a:pt x="27" y="223"/>
                    <a:pt x="27" y="226"/>
                    <a:pt x="27" y="228"/>
                  </a:cubicBezTo>
                  <a:cubicBezTo>
                    <a:pt x="27" y="231"/>
                    <a:pt x="27" y="233"/>
                    <a:pt x="27" y="235"/>
                  </a:cubicBezTo>
                  <a:cubicBezTo>
                    <a:pt x="29" y="235"/>
                    <a:pt x="29" y="235"/>
                    <a:pt x="29" y="235"/>
                  </a:cubicBezTo>
                  <a:cubicBezTo>
                    <a:pt x="29" y="234"/>
                    <a:pt x="29" y="232"/>
                    <a:pt x="29" y="230"/>
                  </a:cubicBezTo>
                  <a:cubicBezTo>
                    <a:pt x="31" y="236"/>
                    <a:pt x="32" y="242"/>
                    <a:pt x="34" y="248"/>
                  </a:cubicBezTo>
                  <a:cubicBezTo>
                    <a:pt x="32" y="248"/>
                    <a:pt x="30" y="247"/>
                    <a:pt x="28" y="247"/>
                  </a:cubicBezTo>
                  <a:cubicBezTo>
                    <a:pt x="28" y="249"/>
                    <a:pt x="28" y="249"/>
                    <a:pt x="28" y="249"/>
                  </a:cubicBezTo>
                  <a:cubicBezTo>
                    <a:pt x="44" y="253"/>
                    <a:pt x="60" y="262"/>
                    <a:pt x="76" y="274"/>
                  </a:cubicBezTo>
                  <a:cubicBezTo>
                    <a:pt x="74" y="274"/>
                    <a:pt x="71" y="273"/>
                    <a:pt x="69" y="273"/>
                  </a:cubicBezTo>
                  <a:cubicBezTo>
                    <a:pt x="69" y="275"/>
                    <a:pt x="69" y="275"/>
                    <a:pt x="69" y="275"/>
                  </a:cubicBezTo>
                  <a:cubicBezTo>
                    <a:pt x="73" y="276"/>
                    <a:pt x="78" y="278"/>
                    <a:pt x="82" y="280"/>
                  </a:cubicBezTo>
                  <a:cubicBezTo>
                    <a:pt x="84" y="281"/>
                    <a:pt x="85" y="282"/>
                    <a:pt x="87" y="283"/>
                  </a:cubicBezTo>
                  <a:cubicBezTo>
                    <a:pt x="98" y="294"/>
                    <a:pt x="109" y="305"/>
                    <a:pt x="119" y="315"/>
                  </a:cubicBezTo>
                  <a:cubicBezTo>
                    <a:pt x="100" y="299"/>
                    <a:pt x="78" y="285"/>
                    <a:pt x="60" y="273"/>
                  </a:cubicBezTo>
                  <a:cubicBezTo>
                    <a:pt x="57" y="271"/>
                    <a:pt x="57" y="271"/>
                    <a:pt x="57" y="271"/>
                  </a:cubicBezTo>
                  <a:cubicBezTo>
                    <a:pt x="58" y="275"/>
                    <a:pt x="58" y="275"/>
                    <a:pt x="58" y="275"/>
                  </a:cubicBezTo>
                  <a:cubicBezTo>
                    <a:pt x="58" y="275"/>
                    <a:pt x="58" y="275"/>
                    <a:pt x="59" y="275"/>
                  </a:cubicBezTo>
                  <a:cubicBezTo>
                    <a:pt x="58" y="275"/>
                    <a:pt x="57" y="274"/>
                    <a:pt x="56" y="274"/>
                  </a:cubicBezTo>
                  <a:cubicBezTo>
                    <a:pt x="56" y="272"/>
                    <a:pt x="56" y="272"/>
                    <a:pt x="56" y="272"/>
                  </a:cubicBezTo>
                  <a:cubicBezTo>
                    <a:pt x="55" y="272"/>
                    <a:pt x="55" y="272"/>
                    <a:pt x="54" y="272"/>
                  </a:cubicBezTo>
                  <a:cubicBezTo>
                    <a:pt x="47" y="268"/>
                    <a:pt x="40" y="264"/>
                    <a:pt x="35" y="261"/>
                  </a:cubicBezTo>
                  <a:cubicBezTo>
                    <a:pt x="34" y="262"/>
                    <a:pt x="34" y="262"/>
                    <a:pt x="34" y="262"/>
                  </a:cubicBezTo>
                  <a:cubicBezTo>
                    <a:pt x="33" y="261"/>
                    <a:pt x="33" y="261"/>
                    <a:pt x="32" y="260"/>
                  </a:cubicBezTo>
                  <a:cubicBezTo>
                    <a:pt x="31" y="260"/>
                    <a:pt x="29" y="260"/>
                    <a:pt x="28" y="261"/>
                  </a:cubicBezTo>
                  <a:cubicBezTo>
                    <a:pt x="28" y="261"/>
                    <a:pt x="28" y="261"/>
                    <a:pt x="27" y="260"/>
                  </a:cubicBezTo>
                  <a:cubicBezTo>
                    <a:pt x="25" y="259"/>
                    <a:pt x="23" y="261"/>
                    <a:pt x="22" y="263"/>
                  </a:cubicBezTo>
                  <a:cubicBezTo>
                    <a:pt x="21" y="262"/>
                    <a:pt x="19" y="261"/>
                    <a:pt x="17" y="260"/>
                  </a:cubicBezTo>
                  <a:cubicBezTo>
                    <a:pt x="13" y="259"/>
                    <a:pt x="10" y="264"/>
                    <a:pt x="13" y="266"/>
                  </a:cubicBezTo>
                  <a:cubicBezTo>
                    <a:pt x="16" y="268"/>
                    <a:pt x="18" y="270"/>
                    <a:pt x="20" y="272"/>
                  </a:cubicBezTo>
                  <a:cubicBezTo>
                    <a:pt x="20" y="272"/>
                    <a:pt x="20" y="272"/>
                    <a:pt x="20" y="272"/>
                  </a:cubicBezTo>
                  <a:cubicBezTo>
                    <a:pt x="21" y="273"/>
                    <a:pt x="22" y="273"/>
                    <a:pt x="22" y="273"/>
                  </a:cubicBezTo>
                  <a:cubicBezTo>
                    <a:pt x="23" y="273"/>
                    <a:pt x="23" y="273"/>
                    <a:pt x="24" y="274"/>
                  </a:cubicBezTo>
                  <a:cubicBezTo>
                    <a:pt x="24" y="274"/>
                    <a:pt x="24" y="274"/>
                    <a:pt x="24" y="274"/>
                  </a:cubicBezTo>
                  <a:cubicBezTo>
                    <a:pt x="24" y="275"/>
                    <a:pt x="24" y="275"/>
                    <a:pt x="24" y="275"/>
                  </a:cubicBezTo>
                  <a:cubicBezTo>
                    <a:pt x="24" y="275"/>
                    <a:pt x="24" y="275"/>
                    <a:pt x="24" y="275"/>
                  </a:cubicBezTo>
                  <a:cubicBezTo>
                    <a:pt x="23" y="275"/>
                    <a:pt x="23" y="275"/>
                    <a:pt x="23" y="276"/>
                  </a:cubicBezTo>
                  <a:cubicBezTo>
                    <a:pt x="22" y="276"/>
                    <a:pt x="21" y="277"/>
                    <a:pt x="21" y="277"/>
                  </a:cubicBezTo>
                  <a:cubicBezTo>
                    <a:pt x="20" y="278"/>
                    <a:pt x="20" y="278"/>
                    <a:pt x="20" y="278"/>
                  </a:cubicBezTo>
                  <a:cubicBezTo>
                    <a:pt x="21" y="279"/>
                    <a:pt x="21" y="279"/>
                    <a:pt x="21" y="279"/>
                  </a:cubicBezTo>
                  <a:cubicBezTo>
                    <a:pt x="24" y="283"/>
                    <a:pt x="28" y="287"/>
                    <a:pt x="32" y="290"/>
                  </a:cubicBezTo>
                  <a:cubicBezTo>
                    <a:pt x="28" y="289"/>
                    <a:pt x="25" y="288"/>
                    <a:pt x="23" y="287"/>
                  </a:cubicBezTo>
                  <a:cubicBezTo>
                    <a:pt x="21" y="290"/>
                    <a:pt x="21" y="290"/>
                    <a:pt x="21" y="290"/>
                  </a:cubicBezTo>
                  <a:cubicBezTo>
                    <a:pt x="29" y="296"/>
                    <a:pt x="37" y="303"/>
                    <a:pt x="45" y="309"/>
                  </a:cubicBezTo>
                  <a:cubicBezTo>
                    <a:pt x="45" y="313"/>
                    <a:pt x="45" y="321"/>
                    <a:pt x="47" y="329"/>
                  </a:cubicBezTo>
                  <a:cubicBezTo>
                    <a:pt x="46" y="326"/>
                    <a:pt x="45" y="324"/>
                    <a:pt x="44" y="322"/>
                  </a:cubicBezTo>
                  <a:cubicBezTo>
                    <a:pt x="42" y="323"/>
                    <a:pt x="42" y="323"/>
                    <a:pt x="42" y="323"/>
                  </a:cubicBezTo>
                  <a:cubicBezTo>
                    <a:pt x="42" y="323"/>
                    <a:pt x="42" y="324"/>
                    <a:pt x="42" y="324"/>
                  </a:cubicBezTo>
                  <a:cubicBezTo>
                    <a:pt x="42" y="331"/>
                    <a:pt x="44" y="338"/>
                    <a:pt x="46" y="344"/>
                  </a:cubicBezTo>
                  <a:cubicBezTo>
                    <a:pt x="45" y="349"/>
                    <a:pt x="44" y="353"/>
                    <a:pt x="44" y="357"/>
                  </a:cubicBezTo>
                  <a:cubicBezTo>
                    <a:pt x="44" y="363"/>
                    <a:pt x="45" y="369"/>
                    <a:pt x="47" y="374"/>
                  </a:cubicBezTo>
                  <a:cubicBezTo>
                    <a:pt x="49" y="377"/>
                    <a:pt x="49" y="377"/>
                    <a:pt x="49" y="377"/>
                  </a:cubicBezTo>
                  <a:cubicBezTo>
                    <a:pt x="50" y="374"/>
                    <a:pt x="50" y="374"/>
                    <a:pt x="50" y="374"/>
                  </a:cubicBezTo>
                  <a:cubicBezTo>
                    <a:pt x="51" y="370"/>
                    <a:pt x="52" y="366"/>
                    <a:pt x="52" y="362"/>
                  </a:cubicBezTo>
                  <a:cubicBezTo>
                    <a:pt x="58" y="374"/>
                    <a:pt x="67" y="384"/>
                    <a:pt x="76" y="395"/>
                  </a:cubicBezTo>
                  <a:cubicBezTo>
                    <a:pt x="84" y="402"/>
                    <a:pt x="92" y="410"/>
                    <a:pt x="100" y="417"/>
                  </a:cubicBezTo>
                  <a:cubicBezTo>
                    <a:pt x="96" y="416"/>
                    <a:pt x="93" y="415"/>
                    <a:pt x="90" y="415"/>
                  </a:cubicBezTo>
                  <a:cubicBezTo>
                    <a:pt x="89" y="415"/>
                    <a:pt x="88" y="415"/>
                    <a:pt x="87" y="416"/>
                  </a:cubicBezTo>
                  <a:cubicBezTo>
                    <a:pt x="87" y="418"/>
                    <a:pt x="87" y="418"/>
                    <a:pt x="87" y="418"/>
                  </a:cubicBezTo>
                  <a:cubicBezTo>
                    <a:pt x="88" y="418"/>
                    <a:pt x="89" y="418"/>
                    <a:pt x="90" y="418"/>
                  </a:cubicBezTo>
                  <a:cubicBezTo>
                    <a:pt x="94" y="418"/>
                    <a:pt x="100" y="420"/>
                    <a:pt x="105" y="423"/>
                  </a:cubicBezTo>
                  <a:cubicBezTo>
                    <a:pt x="110" y="428"/>
                    <a:pt x="115" y="433"/>
                    <a:pt x="119" y="438"/>
                  </a:cubicBezTo>
                  <a:cubicBezTo>
                    <a:pt x="120" y="438"/>
                    <a:pt x="120" y="438"/>
                    <a:pt x="120" y="438"/>
                  </a:cubicBezTo>
                  <a:cubicBezTo>
                    <a:pt x="125" y="443"/>
                    <a:pt x="131" y="449"/>
                    <a:pt x="136" y="455"/>
                  </a:cubicBezTo>
                  <a:cubicBezTo>
                    <a:pt x="130" y="450"/>
                    <a:pt x="124" y="446"/>
                    <a:pt x="118" y="441"/>
                  </a:cubicBezTo>
                  <a:cubicBezTo>
                    <a:pt x="117" y="443"/>
                    <a:pt x="117" y="443"/>
                    <a:pt x="117" y="443"/>
                  </a:cubicBezTo>
                  <a:cubicBezTo>
                    <a:pt x="125" y="450"/>
                    <a:pt x="134" y="456"/>
                    <a:pt x="142" y="462"/>
                  </a:cubicBezTo>
                  <a:cubicBezTo>
                    <a:pt x="135" y="464"/>
                    <a:pt x="130" y="466"/>
                    <a:pt x="127" y="467"/>
                  </a:cubicBezTo>
                  <a:cubicBezTo>
                    <a:pt x="124" y="464"/>
                    <a:pt x="121" y="463"/>
                    <a:pt x="121" y="463"/>
                  </a:cubicBezTo>
                  <a:cubicBezTo>
                    <a:pt x="122" y="464"/>
                    <a:pt x="123" y="466"/>
                    <a:pt x="125" y="468"/>
                  </a:cubicBezTo>
                  <a:cubicBezTo>
                    <a:pt x="125" y="468"/>
                    <a:pt x="125" y="468"/>
                    <a:pt x="125" y="468"/>
                  </a:cubicBezTo>
                  <a:cubicBezTo>
                    <a:pt x="125" y="468"/>
                    <a:pt x="125" y="468"/>
                    <a:pt x="125" y="468"/>
                  </a:cubicBezTo>
                  <a:cubicBezTo>
                    <a:pt x="142" y="489"/>
                    <a:pt x="211" y="545"/>
                    <a:pt x="211" y="545"/>
                  </a:cubicBezTo>
                  <a:cubicBezTo>
                    <a:pt x="211" y="529"/>
                    <a:pt x="147" y="481"/>
                    <a:pt x="127" y="467"/>
                  </a:cubicBezTo>
                  <a:cubicBezTo>
                    <a:pt x="132" y="466"/>
                    <a:pt x="137" y="465"/>
                    <a:pt x="144" y="464"/>
                  </a:cubicBezTo>
                  <a:cubicBezTo>
                    <a:pt x="145" y="465"/>
                    <a:pt x="147" y="466"/>
                    <a:pt x="148" y="467"/>
                  </a:cubicBezTo>
                  <a:cubicBezTo>
                    <a:pt x="150" y="469"/>
                    <a:pt x="152" y="471"/>
                    <a:pt x="154" y="473"/>
                  </a:cubicBezTo>
                  <a:cubicBezTo>
                    <a:pt x="153" y="473"/>
                    <a:pt x="151" y="472"/>
                    <a:pt x="150" y="472"/>
                  </a:cubicBezTo>
                  <a:cubicBezTo>
                    <a:pt x="149" y="471"/>
                    <a:pt x="148" y="469"/>
                    <a:pt x="147" y="467"/>
                  </a:cubicBezTo>
                  <a:cubicBezTo>
                    <a:pt x="145" y="469"/>
                    <a:pt x="145" y="469"/>
                    <a:pt x="145" y="469"/>
                  </a:cubicBezTo>
                  <a:cubicBezTo>
                    <a:pt x="146" y="471"/>
                    <a:pt x="147" y="473"/>
                    <a:pt x="149" y="474"/>
                  </a:cubicBezTo>
                  <a:cubicBezTo>
                    <a:pt x="151" y="475"/>
                    <a:pt x="152" y="476"/>
                    <a:pt x="154" y="476"/>
                  </a:cubicBezTo>
                  <a:cubicBezTo>
                    <a:pt x="155" y="476"/>
                    <a:pt x="156" y="475"/>
                    <a:pt x="157" y="475"/>
                  </a:cubicBezTo>
                  <a:cubicBezTo>
                    <a:pt x="158" y="475"/>
                    <a:pt x="158" y="475"/>
                    <a:pt x="158" y="475"/>
                  </a:cubicBezTo>
                  <a:cubicBezTo>
                    <a:pt x="171" y="486"/>
                    <a:pt x="184" y="498"/>
                    <a:pt x="196" y="510"/>
                  </a:cubicBezTo>
                  <a:cubicBezTo>
                    <a:pt x="198" y="508"/>
                    <a:pt x="198" y="508"/>
                    <a:pt x="198" y="508"/>
                  </a:cubicBezTo>
                  <a:cubicBezTo>
                    <a:pt x="191" y="501"/>
                    <a:pt x="184" y="495"/>
                    <a:pt x="177" y="488"/>
                  </a:cubicBezTo>
                  <a:cubicBezTo>
                    <a:pt x="177" y="488"/>
                    <a:pt x="177" y="488"/>
                    <a:pt x="177" y="488"/>
                  </a:cubicBezTo>
                  <a:cubicBezTo>
                    <a:pt x="171" y="482"/>
                    <a:pt x="163" y="473"/>
                    <a:pt x="153" y="462"/>
                  </a:cubicBezTo>
                  <a:cubicBezTo>
                    <a:pt x="154" y="462"/>
                    <a:pt x="155" y="462"/>
                    <a:pt x="156" y="462"/>
                  </a:cubicBezTo>
                  <a:cubicBezTo>
                    <a:pt x="171" y="475"/>
                    <a:pt x="198" y="501"/>
                    <a:pt x="201" y="509"/>
                  </a:cubicBezTo>
                  <a:cubicBezTo>
                    <a:pt x="201" y="509"/>
                    <a:pt x="200" y="490"/>
                    <a:pt x="159" y="462"/>
                  </a:cubicBezTo>
                  <a:cubicBezTo>
                    <a:pt x="162" y="461"/>
                    <a:pt x="166" y="461"/>
                    <a:pt x="169" y="461"/>
                  </a:cubicBezTo>
                  <a:cubicBezTo>
                    <a:pt x="169" y="462"/>
                    <a:pt x="170" y="463"/>
                    <a:pt x="170" y="463"/>
                  </a:cubicBezTo>
                  <a:cubicBezTo>
                    <a:pt x="173" y="463"/>
                    <a:pt x="173" y="463"/>
                    <a:pt x="173" y="463"/>
                  </a:cubicBezTo>
                  <a:cubicBezTo>
                    <a:pt x="172" y="462"/>
                    <a:pt x="172" y="461"/>
                    <a:pt x="172" y="460"/>
                  </a:cubicBezTo>
                  <a:cubicBezTo>
                    <a:pt x="176" y="460"/>
                    <a:pt x="181" y="460"/>
                    <a:pt x="185" y="460"/>
                  </a:cubicBezTo>
                  <a:cubicBezTo>
                    <a:pt x="186" y="461"/>
                    <a:pt x="187" y="463"/>
                    <a:pt x="188" y="465"/>
                  </a:cubicBezTo>
                  <a:cubicBezTo>
                    <a:pt x="184" y="466"/>
                    <a:pt x="180" y="467"/>
                    <a:pt x="176" y="469"/>
                  </a:cubicBezTo>
                  <a:cubicBezTo>
                    <a:pt x="177" y="472"/>
                    <a:pt x="177" y="472"/>
                    <a:pt x="177" y="472"/>
                  </a:cubicBezTo>
                  <a:cubicBezTo>
                    <a:pt x="181" y="470"/>
                    <a:pt x="185" y="468"/>
                    <a:pt x="189" y="467"/>
                  </a:cubicBezTo>
                  <a:cubicBezTo>
                    <a:pt x="190" y="468"/>
                    <a:pt x="190" y="469"/>
                    <a:pt x="191" y="470"/>
                  </a:cubicBezTo>
                  <a:cubicBezTo>
                    <a:pt x="190" y="470"/>
                    <a:pt x="190" y="469"/>
                    <a:pt x="190" y="469"/>
                  </a:cubicBezTo>
                  <a:cubicBezTo>
                    <a:pt x="189" y="472"/>
                    <a:pt x="189" y="472"/>
                    <a:pt x="189" y="472"/>
                  </a:cubicBezTo>
                  <a:cubicBezTo>
                    <a:pt x="190" y="472"/>
                    <a:pt x="191" y="473"/>
                    <a:pt x="193" y="473"/>
                  </a:cubicBezTo>
                  <a:cubicBezTo>
                    <a:pt x="198" y="480"/>
                    <a:pt x="204" y="486"/>
                    <a:pt x="211" y="487"/>
                  </a:cubicBezTo>
                  <a:cubicBezTo>
                    <a:pt x="225" y="489"/>
                    <a:pt x="413" y="518"/>
                    <a:pt x="474" y="531"/>
                  </a:cubicBezTo>
                  <a:cubicBezTo>
                    <a:pt x="469" y="530"/>
                    <a:pt x="464" y="528"/>
                    <a:pt x="458" y="527"/>
                  </a:cubicBezTo>
                  <a:cubicBezTo>
                    <a:pt x="459" y="526"/>
                    <a:pt x="459" y="526"/>
                    <a:pt x="459" y="526"/>
                  </a:cubicBezTo>
                  <a:cubicBezTo>
                    <a:pt x="459" y="526"/>
                    <a:pt x="459" y="526"/>
                    <a:pt x="459" y="526"/>
                  </a:cubicBezTo>
                  <a:cubicBezTo>
                    <a:pt x="469" y="527"/>
                    <a:pt x="480" y="528"/>
                    <a:pt x="490" y="528"/>
                  </a:cubicBezTo>
                  <a:cubicBezTo>
                    <a:pt x="493" y="529"/>
                    <a:pt x="496" y="529"/>
                    <a:pt x="499" y="530"/>
                  </a:cubicBezTo>
                  <a:cubicBezTo>
                    <a:pt x="505" y="536"/>
                    <a:pt x="509" y="540"/>
                    <a:pt x="510" y="542"/>
                  </a:cubicBezTo>
                  <a:cubicBezTo>
                    <a:pt x="510" y="545"/>
                    <a:pt x="508" y="548"/>
                    <a:pt x="507" y="551"/>
                  </a:cubicBezTo>
                  <a:cubicBezTo>
                    <a:pt x="507" y="549"/>
                    <a:pt x="507" y="547"/>
                    <a:pt x="507" y="545"/>
                  </a:cubicBezTo>
                  <a:cubicBezTo>
                    <a:pt x="505" y="545"/>
                    <a:pt x="505" y="545"/>
                    <a:pt x="505" y="545"/>
                  </a:cubicBezTo>
                  <a:cubicBezTo>
                    <a:pt x="503" y="549"/>
                    <a:pt x="501" y="555"/>
                    <a:pt x="499" y="561"/>
                  </a:cubicBezTo>
                  <a:cubicBezTo>
                    <a:pt x="499" y="563"/>
                    <a:pt x="498" y="566"/>
                    <a:pt x="498" y="569"/>
                  </a:cubicBezTo>
                  <a:cubicBezTo>
                    <a:pt x="495" y="573"/>
                    <a:pt x="493" y="578"/>
                    <a:pt x="492" y="583"/>
                  </a:cubicBezTo>
                  <a:cubicBezTo>
                    <a:pt x="494" y="584"/>
                    <a:pt x="494" y="584"/>
                    <a:pt x="494" y="584"/>
                  </a:cubicBezTo>
                  <a:cubicBezTo>
                    <a:pt x="494" y="584"/>
                    <a:pt x="494" y="583"/>
                    <a:pt x="494" y="583"/>
                  </a:cubicBezTo>
                  <a:cubicBezTo>
                    <a:pt x="497" y="584"/>
                    <a:pt x="497" y="584"/>
                    <a:pt x="497" y="584"/>
                  </a:cubicBezTo>
                  <a:cubicBezTo>
                    <a:pt x="497" y="583"/>
                    <a:pt x="497" y="583"/>
                    <a:pt x="497" y="583"/>
                  </a:cubicBezTo>
                  <a:cubicBezTo>
                    <a:pt x="498" y="588"/>
                    <a:pt x="499" y="593"/>
                    <a:pt x="501" y="598"/>
                  </a:cubicBezTo>
                  <a:cubicBezTo>
                    <a:pt x="432" y="577"/>
                    <a:pt x="312" y="559"/>
                    <a:pt x="264" y="552"/>
                  </a:cubicBezTo>
                  <a:cubicBezTo>
                    <a:pt x="337" y="565"/>
                    <a:pt x="545" y="616"/>
                    <a:pt x="545" y="616"/>
                  </a:cubicBezTo>
                  <a:cubicBezTo>
                    <a:pt x="537" y="610"/>
                    <a:pt x="523" y="605"/>
                    <a:pt x="505" y="599"/>
                  </a:cubicBezTo>
                  <a:cubicBezTo>
                    <a:pt x="506" y="598"/>
                    <a:pt x="507" y="598"/>
                    <a:pt x="508" y="597"/>
                  </a:cubicBezTo>
                  <a:cubicBezTo>
                    <a:pt x="508" y="600"/>
                    <a:pt x="508" y="600"/>
                    <a:pt x="508" y="600"/>
                  </a:cubicBezTo>
                  <a:cubicBezTo>
                    <a:pt x="510" y="596"/>
                    <a:pt x="510" y="596"/>
                    <a:pt x="510" y="596"/>
                  </a:cubicBezTo>
                  <a:cubicBezTo>
                    <a:pt x="510" y="595"/>
                    <a:pt x="510" y="594"/>
                    <a:pt x="510" y="593"/>
                  </a:cubicBezTo>
                  <a:cubicBezTo>
                    <a:pt x="520" y="578"/>
                    <a:pt x="522" y="546"/>
                    <a:pt x="522" y="540"/>
                  </a:cubicBezTo>
                  <a:cubicBezTo>
                    <a:pt x="522" y="539"/>
                    <a:pt x="520" y="536"/>
                    <a:pt x="517" y="532"/>
                  </a:cubicBezTo>
                  <a:cubicBezTo>
                    <a:pt x="520" y="533"/>
                    <a:pt x="524" y="533"/>
                    <a:pt x="528" y="533"/>
                  </a:cubicBezTo>
                  <a:cubicBezTo>
                    <a:pt x="528" y="531"/>
                    <a:pt x="528" y="531"/>
                    <a:pt x="528" y="531"/>
                  </a:cubicBezTo>
                  <a:cubicBezTo>
                    <a:pt x="523" y="530"/>
                    <a:pt x="518" y="529"/>
                    <a:pt x="513" y="528"/>
                  </a:cubicBezTo>
                  <a:cubicBezTo>
                    <a:pt x="513" y="528"/>
                    <a:pt x="513" y="527"/>
                    <a:pt x="513" y="527"/>
                  </a:cubicBezTo>
                  <a:cubicBezTo>
                    <a:pt x="513" y="527"/>
                    <a:pt x="513" y="527"/>
                    <a:pt x="513" y="527"/>
                  </a:cubicBezTo>
                  <a:cubicBezTo>
                    <a:pt x="513" y="527"/>
                    <a:pt x="513" y="527"/>
                    <a:pt x="513" y="527"/>
                  </a:cubicBezTo>
                  <a:cubicBezTo>
                    <a:pt x="513" y="527"/>
                    <a:pt x="513" y="527"/>
                    <a:pt x="513" y="527"/>
                  </a:cubicBezTo>
                  <a:cubicBezTo>
                    <a:pt x="512" y="522"/>
                    <a:pt x="509" y="518"/>
                    <a:pt x="506" y="514"/>
                  </a:cubicBezTo>
                  <a:cubicBezTo>
                    <a:pt x="507" y="515"/>
                    <a:pt x="508" y="515"/>
                    <a:pt x="508" y="515"/>
                  </a:cubicBezTo>
                  <a:cubicBezTo>
                    <a:pt x="509" y="513"/>
                    <a:pt x="509" y="513"/>
                    <a:pt x="509" y="513"/>
                  </a:cubicBezTo>
                  <a:cubicBezTo>
                    <a:pt x="507" y="512"/>
                    <a:pt x="506" y="511"/>
                    <a:pt x="504" y="511"/>
                  </a:cubicBezTo>
                  <a:cubicBezTo>
                    <a:pt x="504" y="510"/>
                    <a:pt x="504" y="510"/>
                    <a:pt x="504" y="510"/>
                  </a:cubicBezTo>
                  <a:cubicBezTo>
                    <a:pt x="501" y="508"/>
                    <a:pt x="497" y="505"/>
                    <a:pt x="494" y="502"/>
                  </a:cubicBezTo>
                  <a:cubicBezTo>
                    <a:pt x="489" y="497"/>
                    <a:pt x="483" y="493"/>
                    <a:pt x="477" y="490"/>
                  </a:cubicBezTo>
                  <a:cubicBezTo>
                    <a:pt x="473" y="487"/>
                    <a:pt x="469" y="485"/>
                    <a:pt x="466" y="482"/>
                  </a:cubicBezTo>
                  <a:cubicBezTo>
                    <a:pt x="463" y="480"/>
                    <a:pt x="460" y="477"/>
                    <a:pt x="457" y="474"/>
                  </a:cubicBezTo>
                  <a:cubicBezTo>
                    <a:pt x="456" y="473"/>
                    <a:pt x="455" y="472"/>
                    <a:pt x="454" y="471"/>
                  </a:cubicBezTo>
                  <a:cubicBezTo>
                    <a:pt x="452" y="469"/>
                    <a:pt x="449" y="466"/>
                    <a:pt x="448" y="464"/>
                  </a:cubicBezTo>
                  <a:cubicBezTo>
                    <a:pt x="451" y="465"/>
                    <a:pt x="454" y="465"/>
                    <a:pt x="458" y="465"/>
                  </a:cubicBezTo>
                  <a:cubicBezTo>
                    <a:pt x="458" y="468"/>
                    <a:pt x="459" y="470"/>
                    <a:pt x="460" y="472"/>
                  </a:cubicBezTo>
                  <a:cubicBezTo>
                    <a:pt x="463" y="476"/>
                    <a:pt x="467" y="479"/>
                    <a:pt x="473" y="479"/>
                  </a:cubicBezTo>
                  <a:cubicBezTo>
                    <a:pt x="475" y="479"/>
                    <a:pt x="478" y="478"/>
                    <a:pt x="481" y="477"/>
                  </a:cubicBezTo>
                  <a:cubicBezTo>
                    <a:pt x="480" y="475"/>
                    <a:pt x="480" y="475"/>
                    <a:pt x="480" y="475"/>
                  </a:cubicBezTo>
                  <a:cubicBezTo>
                    <a:pt x="477" y="476"/>
                    <a:pt x="475" y="476"/>
                    <a:pt x="473" y="476"/>
                  </a:cubicBezTo>
                  <a:cubicBezTo>
                    <a:pt x="468" y="476"/>
                    <a:pt x="465" y="474"/>
                    <a:pt x="462" y="470"/>
                  </a:cubicBezTo>
                  <a:cubicBezTo>
                    <a:pt x="462" y="469"/>
                    <a:pt x="461" y="467"/>
                    <a:pt x="460" y="465"/>
                  </a:cubicBezTo>
                  <a:cubicBezTo>
                    <a:pt x="464" y="466"/>
                    <a:pt x="468" y="466"/>
                    <a:pt x="472" y="466"/>
                  </a:cubicBezTo>
                  <a:cubicBezTo>
                    <a:pt x="473" y="466"/>
                    <a:pt x="473" y="466"/>
                    <a:pt x="473" y="466"/>
                  </a:cubicBezTo>
                  <a:cubicBezTo>
                    <a:pt x="472" y="469"/>
                    <a:pt x="472" y="469"/>
                    <a:pt x="472" y="469"/>
                  </a:cubicBezTo>
                  <a:cubicBezTo>
                    <a:pt x="475" y="466"/>
                    <a:pt x="475" y="466"/>
                    <a:pt x="475" y="466"/>
                  </a:cubicBezTo>
                  <a:cubicBezTo>
                    <a:pt x="484" y="457"/>
                    <a:pt x="491" y="443"/>
                    <a:pt x="491" y="429"/>
                  </a:cubicBezTo>
                  <a:cubicBezTo>
                    <a:pt x="491" y="426"/>
                    <a:pt x="490" y="423"/>
                    <a:pt x="489" y="420"/>
                  </a:cubicBezTo>
                  <a:cubicBezTo>
                    <a:pt x="488" y="412"/>
                    <a:pt x="485" y="404"/>
                    <a:pt x="483" y="399"/>
                  </a:cubicBezTo>
                  <a:cubicBezTo>
                    <a:pt x="483" y="399"/>
                    <a:pt x="483" y="399"/>
                    <a:pt x="483" y="399"/>
                  </a:cubicBezTo>
                  <a:cubicBezTo>
                    <a:pt x="484" y="397"/>
                    <a:pt x="484" y="395"/>
                    <a:pt x="483" y="394"/>
                  </a:cubicBezTo>
                  <a:cubicBezTo>
                    <a:pt x="479" y="390"/>
                    <a:pt x="475" y="387"/>
                    <a:pt x="472" y="384"/>
                  </a:cubicBezTo>
                  <a:cubicBezTo>
                    <a:pt x="472" y="384"/>
                    <a:pt x="472" y="383"/>
                    <a:pt x="472" y="383"/>
                  </a:cubicBezTo>
                  <a:cubicBezTo>
                    <a:pt x="476" y="383"/>
                    <a:pt x="478" y="383"/>
                    <a:pt x="479" y="383"/>
                  </a:cubicBezTo>
                  <a:cubicBezTo>
                    <a:pt x="480" y="383"/>
                    <a:pt x="481" y="383"/>
                    <a:pt x="481" y="383"/>
                  </a:cubicBezTo>
                  <a:cubicBezTo>
                    <a:pt x="481" y="385"/>
                    <a:pt x="482" y="387"/>
                    <a:pt x="482" y="388"/>
                  </a:cubicBezTo>
                  <a:cubicBezTo>
                    <a:pt x="483" y="392"/>
                    <a:pt x="483" y="392"/>
                    <a:pt x="483" y="392"/>
                  </a:cubicBezTo>
                  <a:cubicBezTo>
                    <a:pt x="484" y="388"/>
                    <a:pt x="484" y="388"/>
                    <a:pt x="484" y="388"/>
                  </a:cubicBezTo>
                  <a:cubicBezTo>
                    <a:pt x="485" y="386"/>
                    <a:pt x="486" y="383"/>
                    <a:pt x="486" y="380"/>
                  </a:cubicBezTo>
                  <a:cubicBezTo>
                    <a:pt x="487" y="380"/>
                    <a:pt x="487" y="380"/>
                    <a:pt x="487" y="380"/>
                  </a:cubicBezTo>
                  <a:cubicBezTo>
                    <a:pt x="489" y="381"/>
                    <a:pt x="491" y="382"/>
                    <a:pt x="493" y="383"/>
                  </a:cubicBezTo>
                  <a:cubicBezTo>
                    <a:pt x="493" y="385"/>
                    <a:pt x="493" y="385"/>
                    <a:pt x="493" y="385"/>
                  </a:cubicBezTo>
                  <a:cubicBezTo>
                    <a:pt x="494" y="385"/>
                    <a:pt x="495" y="385"/>
                    <a:pt x="496" y="386"/>
                  </a:cubicBezTo>
                  <a:cubicBezTo>
                    <a:pt x="497" y="386"/>
                    <a:pt x="497" y="386"/>
                    <a:pt x="498" y="386"/>
                  </a:cubicBezTo>
                  <a:cubicBezTo>
                    <a:pt x="498" y="386"/>
                    <a:pt x="498" y="386"/>
                    <a:pt x="498" y="386"/>
                  </a:cubicBezTo>
                  <a:cubicBezTo>
                    <a:pt x="498" y="386"/>
                    <a:pt x="499" y="386"/>
                    <a:pt x="499" y="385"/>
                  </a:cubicBezTo>
                  <a:cubicBezTo>
                    <a:pt x="499" y="385"/>
                    <a:pt x="499" y="385"/>
                    <a:pt x="499" y="384"/>
                  </a:cubicBezTo>
                  <a:cubicBezTo>
                    <a:pt x="499" y="384"/>
                    <a:pt x="499" y="384"/>
                    <a:pt x="499" y="384"/>
                  </a:cubicBezTo>
                  <a:cubicBezTo>
                    <a:pt x="499" y="383"/>
                    <a:pt x="499" y="383"/>
                    <a:pt x="499" y="383"/>
                  </a:cubicBezTo>
                  <a:cubicBezTo>
                    <a:pt x="499" y="383"/>
                    <a:pt x="498" y="383"/>
                    <a:pt x="498" y="383"/>
                  </a:cubicBezTo>
                  <a:cubicBezTo>
                    <a:pt x="498" y="382"/>
                    <a:pt x="497" y="382"/>
                    <a:pt x="496" y="382"/>
                  </a:cubicBezTo>
                  <a:cubicBezTo>
                    <a:pt x="496" y="382"/>
                    <a:pt x="496" y="382"/>
                    <a:pt x="496" y="382"/>
                  </a:cubicBezTo>
                  <a:cubicBezTo>
                    <a:pt x="496" y="382"/>
                    <a:pt x="496" y="382"/>
                    <a:pt x="496" y="382"/>
                  </a:cubicBezTo>
                  <a:cubicBezTo>
                    <a:pt x="494" y="380"/>
                    <a:pt x="491" y="379"/>
                    <a:pt x="489" y="378"/>
                  </a:cubicBezTo>
                  <a:cubicBezTo>
                    <a:pt x="491" y="376"/>
                    <a:pt x="492" y="373"/>
                    <a:pt x="494" y="370"/>
                  </a:cubicBezTo>
                  <a:cubicBezTo>
                    <a:pt x="495" y="370"/>
                    <a:pt x="495" y="370"/>
                    <a:pt x="496" y="370"/>
                  </a:cubicBezTo>
                  <a:cubicBezTo>
                    <a:pt x="497" y="370"/>
                    <a:pt x="498" y="370"/>
                    <a:pt x="498" y="370"/>
                  </a:cubicBezTo>
                  <a:cubicBezTo>
                    <a:pt x="500" y="370"/>
                    <a:pt x="500" y="370"/>
                    <a:pt x="500" y="370"/>
                  </a:cubicBezTo>
                  <a:cubicBezTo>
                    <a:pt x="499" y="368"/>
                    <a:pt x="499" y="368"/>
                    <a:pt x="499" y="368"/>
                  </a:cubicBezTo>
                  <a:cubicBezTo>
                    <a:pt x="498" y="367"/>
                    <a:pt x="497" y="365"/>
                    <a:pt x="496" y="364"/>
                  </a:cubicBezTo>
                  <a:cubicBezTo>
                    <a:pt x="499" y="354"/>
                    <a:pt x="499" y="344"/>
                    <a:pt x="498" y="338"/>
                  </a:cubicBezTo>
                  <a:cubicBezTo>
                    <a:pt x="498" y="334"/>
                    <a:pt x="496" y="331"/>
                    <a:pt x="494" y="329"/>
                  </a:cubicBezTo>
                  <a:cubicBezTo>
                    <a:pt x="493" y="328"/>
                    <a:pt x="493" y="327"/>
                    <a:pt x="492" y="326"/>
                  </a:cubicBezTo>
                  <a:cubicBezTo>
                    <a:pt x="494" y="325"/>
                    <a:pt x="494" y="325"/>
                    <a:pt x="494" y="325"/>
                  </a:cubicBezTo>
                  <a:cubicBezTo>
                    <a:pt x="492" y="324"/>
                    <a:pt x="492" y="324"/>
                    <a:pt x="492" y="324"/>
                  </a:cubicBezTo>
                  <a:cubicBezTo>
                    <a:pt x="492" y="324"/>
                    <a:pt x="492" y="324"/>
                    <a:pt x="492" y="324"/>
                  </a:cubicBezTo>
                  <a:cubicBezTo>
                    <a:pt x="492" y="324"/>
                    <a:pt x="492" y="324"/>
                    <a:pt x="492" y="324"/>
                  </a:cubicBezTo>
                  <a:cubicBezTo>
                    <a:pt x="494" y="324"/>
                    <a:pt x="494" y="324"/>
                    <a:pt x="494" y="324"/>
                  </a:cubicBezTo>
                  <a:cubicBezTo>
                    <a:pt x="495" y="325"/>
                    <a:pt x="495" y="325"/>
                    <a:pt x="495" y="325"/>
                  </a:cubicBezTo>
                  <a:cubicBezTo>
                    <a:pt x="496" y="325"/>
                    <a:pt x="496" y="325"/>
                    <a:pt x="496" y="325"/>
                  </a:cubicBezTo>
                  <a:cubicBezTo>
                    <a:pt x="498" y="330"/>
                    <a:pt x="500" y="336"/>
                    <a:pt x="502" y="341"/>
                  </a:cubicBezTo>
                  <a:cubicBezTo>
                    <a:pt x="505" y="340"/>
                    <a:pt x="505" y="340"/>
                    <a:pt x="505" y="340"/>
                  </a:cubicBezTo>
                  <a:cubicBezTo>
                    <a:pt x="504" y="339"/>
                    <a:pt x="504" y="338"/>
                    <a:pt x="504" y="337"/>
                  </a:cubicBezTo>
                  <a:cubicBezTo>
                    <a:pt x="505" y="339"/>
                    <a:pt x="506" y="342"/>
                    <a:pt x="508" y="343"/>
                  </a:cubicBezTo>
                  <a:cubicBezTo>
                    <a:pt x="510" y="342"/>
                    <a:pt x="510" y="342"/>
                    <a:pt x="510" y="342"/>
                  </a:cubicBezTo>
                  <a:cubicBezTo>
                    <a:pt x="505" y="336"/>
                    <a:pt x="500" y="327"/>
                    <a:pt x="496" y="318"/>
                  </a:cubicBezTo>
                  <a:cubicBezTo>
                    <a:pt x="496" y="318"/>
                    <a:pt x="496" y="317"/>
                    <a:pt x="496" y="317"/>
                  </a:cubicBezTo>
                  <a:cubicBezTo>
                    <a:pt x="496" y="317"/>
                    <a:pt x="496" y="317"/>
                    <a:pt x="496" y="317"/>
                  </a:cubicBezTo>
                  <a:cubicBezTo>
                    <a:pt x="497" y="316"/>
                    <a:pt x="497" y="316"/>
                    <a:pt x="497" y="316"/>
                  </a:cubicBezTo>
                  <a:cubicBezTo>
                    <a:pt x="501" y="332"/>
                    <a:pt x="514" y="330"/>
                    <a:pt x="528" y="307"/>
                  </a:cubicBezTo>
                  <a:cubicBezTo>
                    <a:pt x="540" y="288"/>
                    <a:pt x="575" y="265"/>
                    <a:pt x="604" y="251"/>
                  </a:cubicBezTo>
                  <a:cubicBezTo>
                    <a:pt x="612" y="251"/>
                    <a:pt x="619" y="252"/>
                    <a:pt x="626" y="252"/>
                  </a:cubicBezTo>
                  <a:cubicBezTo>
                    <a:pt x="626" y="249"/>
                    <a:pt x="626" y="249"/>
                    <a:pt x="626" y="249"/>
                  </a:cubicBezTo>
                  <a:cubicBezTo>
                    <a:pt x="625" y="249"/>
                    <a:pt x="624" y="249"/>
                    <a:pt x="623" y="249"/>
                  </a:cubicBezTo>
                  <a:cubicBezTo>
                    <a:pt x="627" y="249"/>
                    <a:pt x="631" y="249"/>
                    <a:pt x="635" y="249"/>
                  </a:cubicBezTo>
                  <a:cubicBezTo>
                    <a:pt x="640" y="249"/>
                    <a:pt x="645" y="249"/>
                    <a:pt x="649" y="249"/>
                  </a:cubicBezTo>
                  <a:cubicBezTo>
                    <a:pt x="649" y="247"/>
                    <a:pt x="649" y="247"/>
                    <a:pt x="649" y="247"/>
                  </a:cubicBezTo>
                  <a:cubicBezTo>
                    <a:pt x="645" y="247"/>
                    <a:pt x="640" y="246"/>
                    <a:pt x="635" y="246"/>
                  </a:cubicBezTo>
                  <a:cubicBezTo>
                    <a:pt x="628" y="246"/>
                    <a:pt x="621" y="247"/>
                    <a:pt x="613" y="247"/>
                  </a:cubicBezTo>
                  <a:cubicBezTo>
                    <a:pt x="618" y="245"/>
                    <a:pt x="622" y="244"/>
                    <a:pt x="626" y="242"/>
                  </a:cubicBezTo>
                  <a:cubicBezTo>
                    <a:pt x="627" y="243"/>
                    <a:pt x="627" y="243"/>
                    <a:pt x="628" y="244"/>
                  </a:cubicBezTo>
                  <a:cubicBezTo>
                    <a:pt x="630" y="242"/>
                    <a:pt x="630" y="242"/>
                    <a:pt x="630" y="242"/>
                  </a:cubicBezTo>
                  <a:cubicBezTo>
                    <a:pt x="630" y="242"/>
                    <a:pt x="629" y="242"/>
                    <a:pt x="629" y="242"/>
                  </a:cubicBezTo>
                  <a:cubicBezTo>
                    <a:pt x="632" y="241"/>
                    <a:pt x="634" y="240"/>
                    <a:pt x="637" y="240"/>
                  </a:cubicBezTo>
                  <a:cubicBezTo>
                    <a:pt x="638" y="239"/>
                    <a:pt x="639" y="239"/>
                    <a:pt x="641" y="239"/>
                  </a:cubicBezTo>
                  <a:cubicBezTo>
                    <a:pt x="648" y="238"/>
                    <a:pt x="655" y="236"/>
                    <a:pt x="662" y="234"/>
                  </a:cubicBezTo>
                  <a:cubicBezTo>
                    <a:pt x="662" y="234"/>
                    <a:pt x="662" y="234"/>
                    <a:pt x="662" y="234"/>
                  </a:cubicBezTo>
                  <a:cubicBezTo>
                    <a:pt x="663" y="234"/>
                    <a:pt x="663" y="234"/>
                    <a:pt x="664" y="234"/>
                  </a:cubicBezTo>
                  <a:cubicBezTo>
                    <a:pt x="664" y="234"/>
                    <a:pt x="664" y="234"/>
                    <a:pt x="664" y="234"/>
                  </a:cubicBezTo>
                  <a:cubicBezTo>
                    <a:pt x="672" y="235"/>
                    <a:pt x="679" y="234"/>
                    <a:pt x="687" y="233"/>
                  </a:cubicBezTo>
                  <a:cubicBezTo>
                    <a:pt x="692" y="233"/>
                    <a:pt x="697" y="234"/>
                    <a:pt x="702" y="234"/>
                  </a:cubicBezTo>
                  <a:cubicBezTo>
                    <a:pt x="695" y="236"/>
                    <a:pt x="688" y="236"/>
                    <a:pt x="680" y="236"/>
                  </a:cubicBezTo>
                  <a:cubicBezTo>
                    <a:pt x="678" y="237"/>
                    <a:pt x="678" y="239"/>
                    <a:pt x="680" y="239"/>
                  </a:cubicBezTo>
                  <a:cubicBezTo>
                    <a:pt x="688" y="239"/>
                    <a:pt x="696" y="239"/>
                    <a:pt x="704" y="237"/>
                  </a:cubicBezTo>
                  <a:cubicBezTo>
                    <a:pt x="705" y="241"/>
                    <a:pt x="703" y="247"/>
                    <a:pt x="695" y="256"/>
                  </a:cubicBezTo>
                  <a:cubicBezTo>
                    <a:pt x="695" y="256"/>
                    <a:pt x="711" y="255"/>
                    <a:pt x="710" y="236"/>
                  </a:cubicBezTo>
                  <a:cubicBezTo>
                    <a:pt x="710" y="236"/>
                    <a:pt x="710" y="236"/>
                    <a:pt x="709" y="235"/>
                  </a:cubicBezTo>
                  <a:cubicBezTo>
                    <a:pt x="710" y="235"/>
                    <a:pt x="711" y="235"/>
                    <a:pt x="711" y="235"/>
                  </a:cubicBezTo>
                  <a:cubicBezTo>
                    <a:pt x="713" y="234"/>
                    <a:pt x="713" y="231"/>
                    <a:pt x="711" y="231"/>
                  </a:cubicBezTo>
                  <a:cubicBezTo>
                    <a:pt x="710" y="231"/>
                    <a:pt x="708" y="230"/>
                    <a:pt x="707" y="230"/>
                  </a:cubicBezTo>
                  <a:cubicBezTo>
                    <a:pt x="702" y="225"/>
                    <a:pt x="692" y="224"/>
                    <a:pt x="679" y="224"/>
                  </a:cubicBezTo>
                  <a:cubicBezTo>
                    <a:pt x="670" y="221"/>
                    <a:pt x="661" y="217"/>
                    <a:pt x="652" y="213"/>
                  </a:cubicBezTo>
                  <a:cubicBezTo>
                    <a:pt x="659" y="214"/>
                    <a:pt x="670" y="214"/>
                    <a:pt x="676" y="209"/>
                  </a:cubicBezTo>
                  <a:cubicBezTo>
                    <a:pt x="676" y="210"/>
                    <a:pt x="676" y="211"/>
                    <a:pt x="676" y="211"/>
                  </a:cubicBezTo>
                  <a:cubicBezTo>
                    <a:pt x="673" y="210"/>
                    <a:pt x="672" y="213"/>
                    <a:pt x="674" y="214"/>
                  </a:cubicBezTo>
                  <a:cubicBezTo>
                    <a:pt x="680" y="218"/>
                    <a:pt x="681" y="205"/>
                    <a:pt x="679" y="201"/>
                  </a:cubicBezTo>
                  <a:cubicBezTo>
                    <a:pt x="679" y="201"/>
                    <a:pt x="680" y="200"/>
                    <a:pt x="680" y="200"/>
                  </a:cubicBezTo>
                  <a:cubicBezTo>
                    <a:pt x="680" y="191"/>
                    <a:pt x="669" y="181"/>
                    <a:pt x="649" y="173"/>
                  </a:cubicBezTo>
                  <a:cubicBezTo>
                    <a:pt x="644" y="167"/>
                    <a:pt x="637" y="161"/>
                    <a:pt x="630" y="156"/>
                  </a:cubicBezTo>
                  <a:cubicBezTo>
                    <a:pt x="610" y="140"/>
                    <a:pt x="586" y="127"/>
                    <a:pt x="563" y="116"/>
                  </a:cubicBezTo>
                  <a:cubicBezTo>
                    <a:pt x="561" y="114"/>
                    <a:pt x="559" y="119"/>
                    <a:pt x="561" y="120"/>
                  </a:cubicBezTo>
                  <a:cubicBezTo>
                    <a:pt x="576" y="127"/>
                    <a:pt x="590" y="135"/>
                    <a:pt x="603" y="144"/>
                  </a:cubicBezTo>
                  <a:cubicBezTo>
                    <a:pt x="603" y="145"/>
                    <a:pt x="603" y="145"/>
                    <a:pt x="603" y="145"/>
                  </a:cubicBezTo>
                  <a:cubicBezTo>
                    <a:pt x="604" y="145"/>
                    <a:pt x="606" y="146"/>
                    <a:pt x="607" y="146"/>
                  </a:cubicBezTo>
                  <a:cubicBezTo>
                    <a:pt x="618" y="153"/>
                    <a:pt x="628" y="160"/>
                    <a:pt x="638" y="168"/>
                  </a:cubicBezTo>
                  <a:cubicBezTo>
                    <a:pt x="639" y="168"/>
                    <a:pt x="640" y="168"/>
                    <a:pt x="640" y="168"/>
                  </a:cubicBezTo>
                  <a:cubicBezTo>
                    <a:pt x="642" y="169"/>
                    <a:pt x="643" y="170"/>
                    <a:pt x="644" y="172"/>
                  </a:cubicBezTo>
                  <a:cubicBezTo>
                    <a:pt x="639" y="170"/>
                    <a:pt x="633" y="168"/>
                    <a:pt x="626" y="167"/>
                  </a:cubicBezTo>
                  <a:cubicBezTo>
                    <a:pt x="624" y="166"/>
                    <a:pt x="621" y="165"/>
                    <a:pt x="619" y="163"/>
                  </a:cubicBezTo>
                  <a:cubicBezTo>
                    <a:pt x="619" y="162"/>
                    <a:pt x="619" y="162"/>
                    <a:pt x="619" y="162"/>
                  </a:cubicBezTo>
                  <a:cubicBezTo>
                    <a:pt x="622" y="163"/>
                    <a:pt x="624" y="164"/>
                    <a:pt x="626" y="165"/>
                  </a:cubicBezTo>
                  <a:cubicBezTo>
                    <a:pt x="627" y="166"/>
                    <a:pt x="629" y="163"/>
                    <a:pt x="627" y="162"/>
                  </a:cubicBezTo>
                  <a:cubicBezTo>
                    <a:pt x="617" y="157"/>
                    <a:pt x="607" y="151"/>
                    <a:pt x="597" y="145"/>
                  </a:cubicBezTo>
                  <a:cubicBezTo>
                    <a:pt x="593" y="142"/>
                    <a:pt x="589" y="139"/>
                    <a:pt x="586" y="137"/>
                  </a:cubicBezTo>
                  <a:cubicBezTo>
                    <a:pt x="602" y="145"/>
                    <a:pt x="612" y="149"/>
                    <a:pt x="612" y="149"/>
                  </a:cubicBezTo>
                  <a:cubicBezTo>
                    <a:pt x="612" y="149"/>
                    <a:pt x="597" y="142"/>
                    <a:pt x="575" y="130"/>
                  </a:cubicBezTo>
                  <a:cubicBezTo>
                    <a:pt x="568" y="124"/>
                    <a:pt x="560" y="120"/>
                    <a:pt x="552" y="116"/>
                  </a:cubicBezTo>
                  <a:cubicBezTo>
                    <a:pt x="539" y="107"/>
                    <a:pt x="526" y="98"/>
                    <a:pt x="512" y="88"/>
                  </a:cubicBezTo>
                  <a:cubicBezTo>
                    <a:pt x="511" y="87"/>
                    <a:pt x="508" y="90"/>
                    <a:pt x="510" y="91"/>
                  </a:cubicBezTo>
                  <a:cubicBezTo>
                    <a:pt x="516" y="95"/>
                    <a:pt x="521" y="99"/>
                    <a:pt x="527" y="103"/>
                  </a:cubicBezTo>
                  <a:cubicBezTo>
                    <a:pt x="459" y="66"/>
                    <a:pt x="372" y="20"/>
                    <a:pt x="355" y="14"/>
                  </a:cubicBezTo>
                  <a:cubicBezTo>
                    <a:pt x="326" y="3"/>
                    <a:pt x="285" y="6"/>
                    <a:pt x="285" y="6"/>
                  </a:cubicBezTo>
                  <a:cubicBezTo>
                    <a:pt x="285" y="6"/>
                    <a:pt x="257" y="0"/>
                    <a:pt x="220" y="39"/>
                  </a:cubicBezTo>
                  <a:cubicBezTo>
                    <a:pt x="205" y="56"/>
                    <a:pt x="201" y="78"/>
                    <a:pt x="202" y="98"/>
                  </a:cubicBezTo>
                  <a:cubicBezTo>
                    <a:pt x="201" y="98"/>
                    <a:pt x="200" y="99"/>
                    <a:pt x="200" y="100"/>
                  </a:cubicBezTo>
                  <a:cubicBezTo>
                    <a:pt x="200" y="100"/>
                    <a:pt x="200" y="100"/>
                    <a:pt x="200" y="100"/>
                  </a:cubicBezTo>
                  <a:cubicBezTo>
                    <a:pt x="200" y="100"/>
                    <a:pt x="200" y="101"/>
                    <a:pt x="200" y="101"/>
                  </a:cubicBezTo>
                  <a:cubicBezTo>
                    <a:pt x="201" y="104"/>
                    <a:pt x="200" y="107"/>
                    <a:pt x="200" y="110"/>
                  </a:cubicBezTo>
                  <a:cubicBezTo>
                    <a:pt x="200" y="111"/>
                    <a:pt x="202" y="112"/>
                    <a:pt x="202" y="111"/>
                  </a:cubicBezTo>
                  <a:cubicBezTo>
                    <a:pt x="203" y="113"/>
                    <a:pt x="203" y="115"/>
                    <a:pt x="204" y="116"/>
                  </a:cubicBezTo>
                  <a:cubicBezTo>
                    <a:pt x="204" y="117"/>
                    <a:pt x="204" y="118"/>
                    <a:pt x="204" y="119"/>
                  </a:cubicBezTo>
                  <a:cubicBezTo>
                    <a:pt x="203" y="117"/>
                    <a:pt x="200" y="118"/>
                    <a:pt x="200" y="121"/>
                  </a:cubicBezTo>
                  <a:cubicBezTo>
                    <a:pt x="200" y="133"/>
                    <a:pt x="200" y="145"/>
                    <a:pt x="200" y="157"/>
                  </a:cubicBezTo>
                  <a:cubicBezTo>
                    <a:pt x="200" y="157"/>
                    <a:pt x="199" y="157"/>
                    <a:pt x="199" y="157"/>
                  </a:cubicBezTo>
                  <a:cubicBezTo>
                    <a:pt x="198" y="157"/>
                    <a:pt x="198" y="157"/>
                    <a:pt x="197" y="156"/>
                  </a:cubicBezTo>
                  <a:cubicBezTo>
                    <a:pt x="197" y="156"/>
                    <a:pt x="196" y="157"/>
                    <a:pt x="195" y="157"/>
                  </a:cubicBezTo>
                  <a:cubicBezTo>
                    <a:pt x="195" y="157"/>
                    <a:pt x="195" y="157"/>
                    <a:pt x="195" y="158"/>
                  </a:cubicBezTo>
                  <a:cubicBezTo>
                    <a:pt x="192" y="158"/>
                    <a:pt x="189" y="158"/>
                    <a:pt x="186" y="159"/>
                  </a:cubicBezTo>
                  <a:cubicBezTo>
                    <a:pt x="170" y="155"/>
                    <a:pt x="152" y="159"/>
                    <a:pt x="135" y="164"/>
                  </a:cubicBezTo>
                  <a:cubicBezTo>
                    <a:pt x="114" y="165"/>
                    <a:pt x="93" y="167"/>
                    <a:pt x="76" y="174"/>
                  </a:cubicBezTo>
                  <a:cubicBezTo>
                    <a:pt x="73" y="174"/>
                    <a:pt x="70" y="175"/>
                    <a:pt x="67" y="175"/>
                  </a:cubicBezTo>
                  <a:cubicBezTo>
                    <a:pt x="51" y="175"/>
                    <a:pt x="35" y="174"/>
                    <a:pt x="19" y="177"/>
                  </a:cubicBezTo>
                  <a:cubicBezTo>
                    <a:pt x="18" y="177"/>
                    <a:pt x="17" y="177"/>
                    <a:pt x="15" y="177"/>
                  </a:cubicBezTo>
                  <a:cubicBezTo>
                    <a:pt x="14" y="176"/>
                    <a:pt x="13" y="175"/>
                    <a:pt x="11" y="174"/>
                  </a:cubicBezTo>
                  <a:cubicBezTo>
                    <a:pt x="10" y="173"/>
                    <a:pt x="6" y="171"/>
                    <a:pt x="4" y="171"/>
                  </a:cubicBezTo>
                  <a:cubicBezTo>
                    <a:pt x="3" y="171"/>
                    <a:pt x="2" y="172"/>
                    <a:pt x="2" y="173"/>
                  </a:cubicBezTo>
                  <a:cubicBezTo>
                    <a:pt x="3" y="174"/>
                    <a:pt x="4" y="175"/>
                    <a:pt x="4" y="175"/>
                  </a:cubicBezTo>
                  <a:cubicBezTo>
                    <a:pt x="4" y="176"/>
                    <a:pt x="5" y="176"/>
                    <a:pt x="5" y="176"/>
                  </a:cubicBezTo>
                  <a:cubicBezTo>
                    <a:pt x="6" y="176"/>
                    <a:pt x="6" y="176"/>
                    <a:pt x="6" y="177"/>
                  </a:cubicBezTo>
                  <a:cubicBezTo>
                    <a:pt x="6" y="177"/>
                    <a:pt x="7" y="177"/>
                    <a:pt x="7" y="178"/>
                  </a:cubicBezTo>
                  <a:cubicBezTo>
                    <a:pt x="5" y="178"/>
                    <a:pt x="2" y="178"/>
                    <a:pt x="0" y="178"/>
                  </a:cubicBezTo>
                  <a:cubicBezTo>
                    <a:pt x="0" y="180"/>
                    <a:pt x="0" y="180"/>
                    <a:pt x="0" y="180"/>
                  </a:cubicBezTo>
                  <a:cubicBezTo>
                    <a:pt x="3" y="180"/>
                    <a:pt x="6" y="180"/>
                    <a:pt x="9" y="180"/>
                  </a:cubicBezTo>
                  <a:close/>
                  <a:moveTo>
                    <a:pt x="21" y="182"/>
                  </a:moveTo>
                  <a:cubicBezTo>
                    <a:pt x="23" y="182"/>
                    <a:pt x="25" y="181"/>
                    <a:pt x="27" y="181"/>
                  </a:cubicBezTo>
                  <a:cubicBezTo>
                    <a:pt x="30" y="181"/>
                    <a:pt x="33" y="181"/>
                    <a:pt x="37" y="181"/>
                  </a:cubicBezTo>
                  <a:cubicBezTo>
                    <a:pt x="36" y="181"/>
                    <a:pt x="36" y="182"/>
                    <a:pt x="37" y="183"/>
                  </a:cubicBezTo>
                  <a:cubicBezTo>
                    <a:pt x="33" y="183"/>
                    <a:pt x="28" y="184"/>
                    <a:pt x="24" y="184"/>
                  </a:cubicBezTo>
                  <a:cubicBezTo>
                    <a:pt x="23" y="183"/>
                    <a:pt x="22" y="183"/>
                    <a:pt x="21" y="182"/>
                  </a:cubicBezTo>
                  <a:close/>
                  <a:moveTo>
                    <a:pt x="195" y="177"/>
                  </a:moveTo>
                  <a:cubicBezTo>
                    <a:pt x="196" y="177"/>
                    <a:pt x="196" y="177"/>
                    <a:pt x="196" y="177"/>
                  </a:cubicBezTo>
                  <a:cubicBezTo>
                    <a:pt x="180" y="182"/>
                    <a:pt x="162" y="184"/>
                    <a:pt x="142" y="184"/>
                  </a:cubicBezTo>
                  <a:cubicBezTo>
                    <a:pt x="138" y="184"/>
                    <a:pt x="133" y="184"/>
                    <a:pt x="129" y="183"/>
                  </a:cubicBezTo>
                  <a:cubicBezTo>
                    <a:pt x="135" y="183"/>
                    <a:pt x="140" y="181"/>
                    <a:pt x="146" y="180"/>
                  </a:cubicBezTo>
                  <a:cubicBezTo>
                    <a:pt x="162" y="180"/>
                    <a:pt x="184" y="179"/>
                    <a:pt x="199" y="176"/>
                  </a:cubicBezTo>
                  <a:cubicBezTo>
                    <a:pt x="199" y="176"/>
                    <a:pt x="199" y="176"/>
                    <a:pt x="200" y="176"/>
                  </a:cubicBezTo>
                  <a:cubicBezTo>
                    <a:pt x="198" y="176"/>
                    <a:pt x="197" y="177"/>
                    <a:pt x="196" y="177"/>
                  </a:cubicBezTo>
                  <a:lnTo>
                    <a:pt x="195" y="177"/>
                  </a:lnTo>
                  <a:close/>
                  <a:moveTo>
                    <a:pt x="212" y="189"/>
                  </a:moveTo>
                  <a:cubicBezTo>
                    <a:pt x="212" y="189"/>
                    <a:pt x="213" y="189"/>
                    <a:pt x="214" y="189"/>
                  </a:cubicBezTo>
                  <a:cubicBezTo>
                    <a:pt x="218" y="191"/>
                    <a:pt x="222" y="193"/>
                    <a:pt x="226" y="195"/>
                  </a:cubicBezTo>
                  <a:cubicBezTo>
                    <a:pt x="225" y="195"/>
                    <a:pt x="225" y="195"/>
                    <a:pt x="224" y="195"/>
                  </a:cubicBezTo>
                  <a:cubicBezTo>
                    <a:pt x="220" y="193"/>
                    <a:pt x="216" y="191"/>
                    <a:pt x="212" y="189"/>
                  </a:cubicBezTo>
                  <a:close/>
                  <a:moveTo>
                    <a:pt x="215" y="187"/>
                  </a:moveTo>
                  <a:cubicBezTo>
                    <a:pt x="212" y="185"/>
                    <a:pt x="209" y="183"/>
                    <a:pt x="206" y="181"/>
                  </a:cubicBezTo>
                  <a:cubicBezTo>
                    <a:pt x="206" y="181"/>
                    <a:pt x="206" y="181"/>
                    <a:pt x="207" y="181"/>
                  </a:cubicBezTo>
                  <a:cubicBezTo>
                    <a:pt x="209" y="181"/>
                    <a:pt x="212" y="182"/>
                    <a:pt x="214" y="183"/>
                  </a:cubicBezTo>
                  <a:cubicBezTo>
                    <a:pt x="214" y="183"/>
                    <a:pt x="214" y="183"/>
                    <a:pt x="214" y="183"/>
                  </a:cubicBezTo>
                  <a:cubicBezTo>
                    <a:pt x="225" y="187"/>
                    <a:pt x="236" y="191"/>
                    <a:pt x="247" y="195"/>
                  </a:cubicBezTo>
                  <a:cubicBezTo>
                    <a:pt x="248" y="193"/>
                    <a:pt x="248" y="193"/>
                    <a:pt x="248" y="193"/>
                  </a:cubicBezTo>
                  <a:cubicBezTo>
                    <a:pt x="241" y="189"/>
                    <a:pt x="233" y="186"/>
                    <a:pt x="226" y="183"/>
                  </a:cubicBezTo>
                  <a:cubicBezTo>
                    <a:pt x="227" y="183"/>
                    <a:pt x="227" y="181"/>
                    <a:pt x="226" y="180"/>
                  </a:cubicBezTo>
                  <a:cubicBezTo>
                    <a:pt x="222" y="178"/>
                    <a:pt x="217" y="176"/>
                    <a:pt x="212" y="174"/>
                  </a:cubicBezTo>
                  <a:cubicBezTo>
                    <a:pt x="212" y="174"/>
                    <a:pt x="212" y="174"/>
                    <a:pt x="212" y="174"/>
                  </a:cubicBezTo>
                  <a:cubicBezTo>
                    <a:pt x="220" y="177"/>
                    <a:pt x="230" y="181"/>
                    <a:pt x="238" y="186"/>
                  </a:cubicBezTo>
                  <a:cubicBezTo>
                    <a:pt x="251" y="194"/>
                    <a:pt x="262" y="202"/>
                    <a:pt x="269" y="210"/>
                  </a:cubicBezTo>
                  <a:cubicBezTo>
                    <a:pt x="256" y="207"/>
                    <a:pt x="241" y="203"/>
                    <a:pt x="228" y="197"/>
                  </a:cubicBezTo>
                  <a:cubicBezTo>
                    <a:pt x="228" y="197"/>
                    <a:pt x="228" y="197"/>
                    <a:pt x="228" y="197"/>
                  </a:cubicBezTo>
                  <a:cubicBezTo>
                    <a:pt x="228" y="196"/>
                    <a:pt x="228" y="196"/>
                    <a:pt x="227" y="196"/>
                  </a:cubicBezTo>
                  <a:cubicBezTo>
                    <a:pt x="235" y="199"/>
                    <a:pt x="243" y="202"/>
                    <a:pt x="251" y="205"/>
                  </a:cubicBezTo>
                  <a:cubicBezTo>
                    <a:pt x="252" y="203"/>
                    <a:pt x="252" y="203"/>
                    <a:pt x="252" y="203"/>
                  </a:cubicBezTo>
                  <a:cubicBezTo>
                    <a:pt x="240" y="197"/>
                    <a:pt x="227" y="190"/>
                    <a:pt x="215" y="187"/>
                  </a:cubicBezTo>
                  <a:close/>
                  <a:moveTo>
                    <a:pt x="207" y="178"/>
                  </a:moveTo>
                  <a:cubicBezTo>
                    <a:pt x="207" y="178"/>
                    <a:pt x="207" y="178"/>
                    <a:pt x="208" y="177"/>
                  </a:cubicBezTo>
                  <a:cubicBezTo>
                    <a:pt x="213" y="178"/>
                    <a:pt x="218" y="180"/>
                    <a:pt x="222" y="182"/>
                  </a:cubicBezTo>
                  <a:cubicBezTo>
                    <a:pt x="217" y="181"/>
                    <a:pt x="212" y="179"/>
                    <a:pt x="207" y="178"/>
                  </a:cubicBezTo>
                  <a:close/>
                  <a:moveTo>
                    <a:pt x="201" y="166"/>
                  </a:moveTo>
                  <a:cubicBezTo>
                    <a:pt x="201" y="166"/>
                    <a:pt x="201" y="167"/>
                    <a:pt x="201" y="168"/>
                  </a:cubicBezTo>
                  <a:cubicBezTo>
                    <a:pt x="201" y="168"/>
                    <a:pt x="201" y="168"/>
                    <a:pt x="201" y="168"/>
                  </a:cubicBezTo>
                  <a:cubicBezTo>
                    <a:pt x="200" y="167"/>
                    <a:pt x="200" y="166"/>
                    <a:pt x="200" y="166"/>
                  </a:cubicBezTo>
                  <a:cubicBezTo>
                    <a:pt x="200" y="166"/>
                    <a:pt x="201" y="166"/>
                    <a:pt x="201" y="166"/>
                  </a:cubicBezTo>
                  <a:close/>
                  <a:moveTo>
                    <a:pt x="190" y="169"/>
                  </a:moveTo>
                  <a:cubicBezTo>
                    <a:pt x="191" y="169"/>
                    <a:pt x="192" y="168"/>
                    <a:pt x="193" y="168"/>
                  </a:cubicBezTo>
                  <a:cubicBezTo>
                    <a:pt x="193" y="169"/>
                    <a:pt x="193" y="169"/>
                    <a:pt x="193" y="169"/>
                  </a:cubicBezTo>
                  <a:cubicBezTo>
                    <a:pt x="192" y="169"/>
                    <a:pt x="191" y="169"/>
                    <a:pt x="190" y="169"/>
                  </a:cubicBezTo>
                  <a:close/>
                  <a:moveTo>
                    <a:pt x="189" y="167"/>
                  </a:moveTo>
                  <a:cubicBezTo>
                    <a:pt x="188" y="167"/>
                    <a:pt x="186" y="168"/>
                    <a:pt x="185" y="168"/>
                  </a:cubicBezTo>
                  <a:cubicBezTo>
                    <a:pt x="183" y="167"/>
                    <a:pt x="181" y="167"/>
                    <a:pt x="179" y="166"/>
                  </a:cubicBezTo>
                  <a:cubicBezTo>
                    <a:pt x="182" y="166"/>
                    <a:pt x="186" y="166"/>
                    <a:pt x="189" y="167"/>
                  </a:cubicBezTo>
                  <a:close/>
                  <a:moveTo>
                    <a:pt x="209" y="159"/>
                  </a:moveTo>
                  <a:cubicBezTo>
                    <a:pt x="211" y="158"/>
                    <a:pt x="213" y="158"/>
                    <a:pt x="215" y="158"/>
                  </a:cubicBezTo>
                  <a:cubicBezTo>
                    <a:pt x="213" y="159"/>
                    <a:pt x="211" y="160"/>
                    <a:pt x="209" y="160"/>
                  </a:cubicBezTo>
                  <a:cubicBezTo>
                    <a:pt x="209" y="160"/>
                    <a:pt x="209" y="159"/>
                    <a:pt x="209" y="159"/>
                  </a:cubicBezTo>
                  <a:close/>
                  <a:moveTo>
                    <a:pt x="115" y="183"/>
                  </a:moveTo>
                  <a:cubicBezTo>
                    <a:pt x="111" y="183"/>
                    <a:pt x="106" y="182"/>
                    <a:pt x="102" y="182"/>
                  </a:cubicBezTo>
                  <a:cubicBezTo>
                    <a:pt x="100" y="181"/>
                    <a:pt x="98" y="181"/>
                    <a:pt x="96" y="181"/>
                  </a:cubicBezTo>
                  <a:cubicBezTo>
                    <a:pt x="99" y="180"/>
                    <a:pt x="102" y="180"/>
                    <a:pt x="106" y="179"/>
                  </a:cubicBezTo>
                  <a:cubicBezTo>
                    <a:pt x="124" y="175"/>
                    <a:pt x="141" y="170"/>
                    <a:pt x="158" y="168"/>
                  </a:cubicBezTo>
                  <a:cubicBezTo>
                    <a:pt x="159" y="168"/>
                    <a:pt x="160" y="168"/>
                    <a:pt x="160" y="168"/>
                  </a:cubicBezTo>
                  <a:cubicBezTo>
                    <a:pt x="167" y="168"/>
                    <a:pt x="173" y="169"/>
                    <a:pt x="179" y="170"/>
                  </a:cubicBezTo>
                  <a:cubicBezTo>
                    <a:pt x="178" y="170"/>
                    <a:pt x="177" y="170"/>
                    <a:pt x="176" y="171"/>
                  </a:cubicBezTo>
                  <a:cubicBezTo>
                    <a:pt x="172" y="170"/>
                    <a:pt x="168" y="170"/>
                    <a:pt x="164" y="170"/>
                  </a:cubicBezTo>
                  <a:cubicBezTo>
                    <a:pt x="162" y="169"/>
                    <a:pt x="162" y="171"/>
                    <a:pt x="162" y="172"/>
                  </a:cubicBezTo>
                  <a:cubicBezTo>
                    <a:pt x="144" y="174"/>
                    <a:pt x="128" y="176"/>
                    <a:pt x="129" y="178"/>
                  </a:cubicBezTo>
                  <a:cubicBezTo>
                    <a:pt x="129" y="179"/>
                    <a:pt x="131" y="179"/>
                    <a:pt x="135" y="180"/>
                  </a:cubicBezTo>
                  <a:cubicBezTo>
                    <a:pt x="128" y="181"/>
                    <a:pt x="122" y="182"/>
                    <a:pt x="115" y="183"/>
                  </a:cubicBezTo>
                  <a:close/>
                  <a:moveTo>
                    <a:pt x="96" y="184"/>
                  </a:moveTo>
                  <a:cubicBezTo>
                    <a:pt x="95" y="184"/>
                    <a:pt x="95" y="184"/>
                    <a:pt x="95" y="184"/>
                  </a:cubicBezTo>
                  <a:cubicBezTo>
                    <a:pt x="89" y="184"/>
                    <a:pt x="84" y="184"/>
                    <a:pt x="80" y="183"/>
                  </a:cubicBezTo>
                  <a:cubicBezTo>
                    <a:pt x="85" y="183"/>
                    <a:pt x="90" y="184"/>
                    <a:pt x="96" y="184"/>
                  </a:cubicBezTo>
                  <a:close/>
                  <a:moveTo>
                    <a:pt x="98" y="170"/>
                  </a:moveTo>
                  <a:cubicBezTo>
                    <a:pt x="103" y="169"/>
                    <a:pt x="109" y="169"/>
                    <a:pt x="115" y="168"/>
                  </a:cubicBezTo>
                  <a:cubicBezTo>
                    <a:pt x="109" y="169"/>
                    <a:pt x="103" y="170"/>
                    <a:pt x="98" y="170"/>
                  </a:cubicBezTo>
                  <a:close/>
                  <a:moveTo>
                    <a:pt x="193" y="160"/>
                  </a:moveTo>
                  <a:cubicBezTo>
                    <a:pt x="193" y="161"/>
                    <a:pt x="193" y="161"/>
                    <a:pt x="193" y="161"/>
                  </a:cubicBezTo>
                  <a:cubicBezTo>
                    <a:pt x="192" y="161"/>
                    <a:pt x="192" y="161"/>
                    <a:pt x="192" y="160"/>
                  </a:cubicBezTo>
                  <a:cubicBezTo>
                    <a:pt x="192" y="160"/>
                    <a:pt x="193" y="160"/>
                    <a:pt x="193" y="160"/>
                  </a:cubicBezTo>
                  <a:close/>
                  <a:moveTo>
                    <a:pt x="544" y="117"/>
                  </a:moveTo>
                  <a:cubicBezTo>
                    <a:pt x="552" y="124"/>
                    <a:pt x="559" y="130"/>
                    <a:pt x="567" y="137"/>
                  </a:cubicBezTo>
                  <a:cubicBezTo>
                    <a:pt x="566" y="136"/>
                    <a:pt x="566" y="136"/>
                    <a:pt x="565" y="135"/>
                  </a:cubicBezTo>
                  <a:cubicBezTo>
                    <a:pt x="563" y="134"/>
                    <a:pt x="562" y="133"/>
                    <a:pt x="561" y="132"/>
                  </a:cubicBezTo>
                  <a:cubicBezTo>
                    <a:pt x="559" y="134"/>
                    <a:pt x="559" y="134"/>
                    <a:pt x="559" y="134"/>
                  </a:cubicBezTo>
                  <a:cubicBezTo>
                    <a:pt x="559" y="134"/>
                    <a:pt x="559" y="134"/>
                    <a:pt x="559" y="134"/>
                  </a:cubicBezTo>
                  <a:cubicBezTo>
                    <a:pt x="559" y="135"/>
                    <a:pt x="559" y="135"/>
                    <a:pt x="559" y="135"/>
                  </a:cubicBezTo>
                  <a:cubicBezTo>
                    <a:pt x="566" y="144"/>
                    <a:pt x="579" y="152"/>
                    <a:pt x="593" y="158"/>
                  </a:cubicBezTo>
                  <a:cubicBezTo>
                    <a:pt x="596" y="161"/>
                    <a:pt x="600" y="163"/>
                    <a:pt x="603" y="165"/>
                  </a:cubicBezTo>
                  <a:cubicBezTo>
                    <a:pt x="584" y="165"/>
                    <a:pt x="561" y="168"/>
                    <a:pt x="538" y="177"/>
                  </a:cubicBezTo>
                  <a:cubicBezTo>
                    <a:pt x="479" y="198"/>
                    <a:pt x="459" y="227"/>
                    <a:pt x="463" y="270"/>
                  </a:cubicBezTo>
                  <a:cubicBezTo>
                    <a:pt x="462" y="273"/>
                    <a:pt x="461" y="276"/>
                    <a:pt x="461" y="279"/>
                  </a:cubicBezTo>
                  <a:cubicBezTo>
                    <a:pt x="462" y="279"/>
                    <a:pt x="462" y="279"/>
                    <a:pt x="462" y="279"/>
                  </a:cubicBezTo>
                  <a:cubicBezTo>
                    <a:pt x="461" y="283"/>
                    <a:pt x="461" y="287"/>
                    <a:pt x="461" y="290"/>
                  </a:cubicBezTo>
                  <a:cubicBezTo>
                    <a:pt x="450" y="282"/>
                    <a:pt x="438" y="275"/>
                    <a:pt x="427" y="269"/>
                  </a:cubicBezTo>
                  <a:cubicBezTo>
                    <a:pt x="422" y="264"/>
                    <a:pt x="417" y="260"/>
                    <a:pt x="412" y="257"/>
                  </a:cubicBezTo>
                  <a:cubicBezTo>
                    <a:pt x="405" y="252"/>
                    <a:pt x="398" y="249"/>
                    <a:pt x="391" y="249"/>
                  </a:cubicBezTo>
                  <a:cubicBezTo>
                    <a:pt x="390" y="249"/>
                    <a:pt x="390" y="249"/>
                    <a:pt x="390" y="249"/>
                  </a:cubicBezTo>
                  <a:cubicBezTo>
                    <a:pt x="388" y="249"/>
                    <a:pt x="388" y="249"/>
                    <a:pt x="388" y="249"/>
                  </a:cubicBezTo>
                  <a:cubicBezTo>
                    <a:pt x="389" y="251"/>
                    <a:pt x="389" y="251"/>
                    <a:pt x="389" y="251"/>
                  </a:cubicBezTo>
                  <a:cubicBezTo>
                    <a:pt x="391" y="258"/>
                    <a:pt x="395" y="265"/>
                    <a:pt x="400" y="272"/>
                  </a:cubicBezTo>
                  <a:cubicBezTo>
                    <a:pt x="399" y="271"/>
                    <a:pt x="398" y="271"/>
                    <a:pt x="397" y="270"/>
                  </a:cubicBezTo>
                  <a:cubicBezTo>
                    <a:pt x="361" y="239"/>
                    <a:pt x="329" y="204"/>
                    <a:pt x="298" y="168"/>
                  </a:cubicBezTo>
                  <a:cubicBezTo>
                    <a:pt x="296" y="170"/>
                    <a:pt x="296" y="170"/>
                    <a:pt x="296" y="170"/>
                  </a:cubicBezTo>
                  <a:cubicBezTo>
                    <a:pt x="325" y="204"/>
                    <a:pt x="355" y="237"/>
                    <a:pt x="389" y="267"/>
                  </a:cubicBezTo>
                  <a:cubicBezTo>
                    <a:pt x="337" y="243"/>
                    <a:pt x="273" y="216"/>
                    <a:pt x="273" y="216"/>
                  </a:cubicBezTo>
                  <a:cubicBezTo>
                    <a:pt x="279" y="220"/>
                    <a:pt x="361" y="263"/>
                    <a:pt x="412" y="287"/>
                  </a:cubicBezTo>
                  <a:cubicBezTo>
                    <a:pt x="416" y="292"/>
                    <a:pt x="421" y="297"/>
                    <a:pt x="426" y="302"/>
                  </a:cubicBezTo>
                  <a:cubicBezTo>
                    <a:pt x="430" y="306"/>
                    <a:pt x="435" y="309"/>
                    <a:pt x="439" y="313"/>
                  </a:cubicBezTo>
                  <a:cubicBezTo>
                    <a:pt x="422" y="313"/>
                    <a:pt x="405" y="314"/>
                    <a:pt x="389" y="315"/>
                  </a:cubicBezTo>
                  <a:cubicBezTo>
                    <a:pt x="388" y="315"/>
                    <a:pt x="388" y="315"/>
                    <a:pt x="388" y="315"/>
                  </a:cubicBezTo>
                  <a:cubicBezTo>
                    <a:pt x="388" y="315"/>
                    <a:pt x="388" y="315"/>
                    <a:pt x="388" y="315"/>
                  </a:cubicBezTo>
                  <a:cubicBezTo>
                    <a:pt x="375" y="316"/>
                    <a:pt x="362" y="317"/>
                    <a:pt x="348" y="319"/>
                  </a:cubicBezTo>
                  <a:cubicBezTo>
                    <a:pt x="289" y="318"/>
                    <a:pt x="224" y="318"/>
                    <a:pt x="201" y="321"/>
                  </a:cubicBezTo>
                  <a:cubicBezTo>
                    <a:pt x="201" y="321"/>
                    <a:pt x="201" y="321"/>
                    <a:pt x="201" y="321"/>
                  </a:cubicBezTo>
                  <a:cubicBezTo>
                    <a:pt x="202" y="319"/>
                    <a:pt x="201" y="318"/>
                    <a:pt x="199" y="318"/>
                  </a:cubicBezTo>
                  <a:cubicBezTo>
                    <a:pt x="195" y="319"/>
                    <a:pt x="194" y="321"/>
                    <a:pt x="193" y="323"/>
                  </a:cubicBezTo>
                  <a:cubicBezTo>
                    <a:pt x="193" y="323"/>
                    <a:pt x="192" y="323"/>
                    <a:pt x="192" y="323"/>
                  </a:cubicBezTo>
                  <a:cubicBezTo>
                    <a:pt x="192" y="323"/>
                    <a:pt x="192" y="323"/>
                    <a:pt x="193" y="323"/>
                  </a:cubicBezTo>
                  <a:cubicBezTo>
                    <a:pt x="192" y="324"/>
                    <a:pt x="191" y="325"/>
                    <a:pt x="191" y="326"/>
                  </a:cubicBezTo>
                  <a:cubicBezTo>
                    <a:pt x="189" y="328"/>
                    <a:pt x="192" y="330"/>
                    <a:pt x="193" y="328"/>
                  </a:cubicBezTo>
                  <a:cubicBezTo>
                    <a:pt x="194" y="327"/>
                    <a:pt x="194" y="326"/>
                    <a:pt x="195" y="325"/>
                  </a:cubicBezTo>
                  <a:cubicBezTo>
                    <a:pt x="194" y="327"/>
                    <a:pt x="193" y="330"/>
                    <a:pt x="193" y="332"/>
                  </a:cubicBezTo>
                  <a:cubicBezTo>
                    <a:pt x="151" y="293"/>
                    <a:pt x="98" y="255"/>
                    <a:pt x="52" y="219"/>
                  </a:cubicBezTo>
                  <a:cubicBezTo>
                    <a:pt x="53" y="218"/>
                    <a:pt x="53" y="217"/>
                    <a:pt x="52" y="216"/>
                  </a:cubicBezTo>
                  <a:cubicBezTo>
                    <a:pt x="45" y="211"/>
                    <a:pt x="38" y="206"/>
                    <a:pt x="31" y="201"/>
                  </a:cubicBezTo>
                  <a:cubicBezTo>
                    <a:pt x="32" y="200"/>
                    <a:pt x="33" y="199"/>
                    <a:pt x="31" y="198"/>
                  </a:cubicBezTo>
                  <a:cubicBezTo>
                    <a:pt x="30" y="198"/>
                    <a:pt x="28" y="197"/>
                    <a:pt x="26" y="196"/>
                  </a:cubicBezTo>
                  <a:cubicBezTo>
                    <a:pt x="22" y="193"/>
                    <a:pt x="18" y="189"/>
                    <a:pt x="14" y="186"/>
                  </a:cubicBezTo>
                  <a:cubicBezTo>
                    <a:pt x="14" y="185"/>
                    <a:pt x="14" y="185"/>
                    <a:pt x="13" y="185"/>
                  </a:cubicBezTo>
                  <a:cubicBezTo>
                    <a:pt x="13" y="184"/>
                    <a:pt x="13" y="184"/>
                    <a:pt x="14" y="183"/>
                  </a:cubicBezTo>
                  <a:cubicBezTo>
                    <a:pt x="16" y="184"/>
                    <a:pt x="17" y="185"/>
                    <a:pt x="18" y="186"/>
                  </a:cubicBezTo>
                  <a:cubicBezTo>
                    <a:pt x="18" y="188"/>
                    <a:pt x="19" y="189"/>
                    <a:pt x="21" y="189"/>
                  </a:cubicBezTo>
                  <a:cubicBezTo>
                    <a:pt x="21" y="189"/>
                    <a:pt x="21" y="189"/>
                    <a:pt x="22" y="189"/>
                  </a:cubicBezTo>
                  <a:cubicBezTo>
                    <a:pt x="25" y="192"/>
                    <a:pt x="29" y="194"/>
                    <a:pt x="32" y="197"/>
                  </a:cubicBezTo>
                  <a:cubicBezTo>
                    <a:pt x="43" y="205"/>
                    <a:pt x="53" y="214"/>
                    <a:pt x="65" y="222"/>
                  </a:cubicBezTo>
                  <a:cubicBezTo>
                    <a:pt x="68" y="224"/>
                    <a:pt x="71" y="220"/>
                    <a:pt x="68" y="218"/>
                  </a:cubicBezTo>
                  <a:cubicBezTo>
                    <a:pt x="56" y="209"/>
                    <a:pt x="44" y="199"/>
                    <a:pt x="32" y="190"/>
                  </a:cubicBezTo>
                  <a:cubicBezTo>
                    <a:pt x="31" y="189"/>
                    <a:pt x="30" y="189"/>
                    <a:pt x="29" y="188"/>
                  </a:cubicBezTo>
                  <a:cubicBezTo>
                    <a:pt x="41" y="187"/>
                    <a:pt x="52" y="186"/>
                    <a:pt x="64" y="186"/>
                  </a:cubicBezTo>
                  <a:cubicBezTo>
                    <a:pt x="66" y="186"/>
                    <a:pt x="66" y="183"/>
                    <a:pt x="64" y="183"/>
                  </a:cubicBezTo>
                  <a:cubicBezTo>
                    <a:pt x="63" y="183"/>
                    <a:pt x="62" y="183"/>
                    <a:pt x="60" y="183"/>
                  </a:cubicBezTo>
                  <a:cubicBezTo>
                    <a:pt x="62" y="182"/>
                    <a:pt x="64" y="182"/>
                    <a:pt x="66" y="182"/>
                  </a:cubicBezTo>
                  <a:cubicBezTo>
                    <a:pt x="67" y="182"/>
                    <a:pt x="68" y="182"/>
                    <a:pt x="69" y="182"/>
                  </a:cubicBezTo>
                  <a:cubicBezTo>
                    <a:pt x="75" y="185"/>
                    <a:pt x="84" y="187"/>
                    <a:pt x="95" y="187"/>
                  </a:cubicBezTo>
                  <a:cubicBezTo>
                    <a:pt x="99" y="187"/>
                    <a:pt x="103" y="186"/>
                    <a:pt x="108" y="186"/>
                  </a:cubicBezTo>
                  <a:cubicBezTo>
                    <a:pt x="114" y="188"/>
                    <a:pt x="119" y="190"/>
                    <a:pt x="122" y="193"/>
                  </a:cubicBezTo>
                  <a:cubicBezTo>
                    <a:pt x="124" y="191"/>
                    <a:pt x="124" y="191"/>
                    <a:pt x="124" y="191"/>
                  </a:cubicBezTo>
                  <a:cubicBezTo>
                    <a:pt x="121" y="189"/>
                    <a:pt x="118" y="187"/>
                    <a:pt x="114" y="185"/>
                  </a:cubicBezTo>
                  <a:cubicBezTo>
                    <a:pt x="114" y="185"/>
                    <a:pt x="115" y="185"/>
                    <a:pt x="115" y="185"/>
                  </a:cubicBezTo>
                  <a:cubicBezTo>
                    <a:pt x="124" y="186"/>
                    <a:pt x="133" y="186"/>
                    <a:pt x="142" y="186"/>
                  </a:cubicBezTo>
                  <a:cubicBezTo>
                    <a:pt x="162" y="186"/>
                    <a:pt x="182" y="184"/>
                    <a:pt x="198" y="179"/>
                  </a:cubicBezTo>
                  <a:cubicBezTo>
                    <a:pt x="199" y="180"/>
                    <a:pt x="199" y="180"/>
                    <a:pt x="199" y="180"/>
                  </a:cubicBezTo>
                  <a:cubicBezTo>
                    <a:pt x="201" y="182"/>
                    <a:pt x="204" y="184"/>
                    <a:pt x="207" y="185"/>
                  </a:cubicBezTo>
                  <a:cubicBezTo>
                    <a:pt x="206" y="185"/>
                    <a:pt x="206" y="185"/>
                    <a:pt x="205" y="185"/>
                  </a:cubicBezTo>
                  <a:cubicBezTo>
                    <a:pt x="204" y="187"/>
                    <a:pt x="204" y="187"/>
                    <a:pt x="204" y="187"/>
                  </a:cubicBezTo>
                  <a:cubicBezTo>
                    <a:pt x="209" y="190"/>
                    <a:pt x="213" y="193"/>
                    <a:pt x="218" y="195"/>
                  </a:cubicBezTo>
                  <a:cubicBezTo>
                    <a:pt x="203" y="196"/>
                    <a:pt x="173" y="204"/>
                    <a:pt x="173" y="204"/>
                  </a:cubicBezTo>
                  <a:cubicBezTo>
                    <a:pt x="173" y="204"/>
                    <a:pt x="208" y="203"/>
                    <a:pt x="215" y="201"/>
                  </a:cubicBezTo>
                  <a:cubicBezTo>
                    <a:pt x="222" y="200"/>
                    <a:pt x="219" y="207"/>
                    <a:pt x="219" y="207"/>
                  </a:cubicBezTo>
                  <a:cubicBezTo>
                    <a:pt x="219" y="207"/>
                    <a:pt x="227" y="204"/>
                    <a:pt x="228" y="200"/>
                  </a:cubicBezTo>
                  <a:cubicBezTo>
                    <a:pt x="243" y="206"/>
                    <a:pt x="258" y="211"/>
                    <a:pt x="273" y="214"/>
                  </a:cubicBezTo>
                  <a:cubicBezTo>
                    <a:pt x="276" y="214"/>
                    <a:pt x="276" y="214"/>
                    <a:pt x="276" y="214"/>
                  </a:cubicBezTo>
                  <a:cubicBezTo>
                    <a:pt x="274" y="212"/>
                    <a:pt x="274" y="212"/>
                    <a:pt x="274" y="212"/>
                  </a:cubicBezTo>
                  <a:cubicBezTo>
                    <a:pt x="267" y="203"/>
                    <a:pt x="254" y="193"/>
                    <a:pt x="240" y="184"/>
                  </a:cubicBezTo>
                  <a:cubicBezTo>
                    <a:pt x="230" y="179"/>
                    <a:pt x="221" y="174"/>
                    <a:pt x="212" y="171"/>
                  </a:cubicBezTo>
                  <a:cubicBezTo>
                    <a:pt x="213" y="170"/>
                    <a:pt x="214" y="169"/>
                    <a:pt x="214" y="169"/>
                  </a:cubicBezTo>
                  <a:cubicBezTo>
                    <a:pt x="214" y="169"/>
                    <a:pt x="212" y="169"/>
                    <a:pt x="208" y="169"/>
                  </a:cubicBezTo>
                  <a:cubicBezTo>
                    <a:pt x="209" y="167"/>
                    <a:pt x="209" y="165"/>
                    <a:pt x="209" y="163"/>
                  </a:cubicBezTo>
                  <a:cubicBezTo>
                    <a:pt x="215" y="161"/>
                    <a:pt x="220" y="159"/>
                    <a:pt x="223" y="157"/>
                  </a:cubicBezTo>
                  <a:cubicBezTo>
                    <a:pt x="223" y="155"/>
                    <a:pt x="223" y="155"/>
                    <a:pt x="223" y="155"/>
                  </a:cubicBezTo>
                  <a:cubicBezTo>
                    <a:pt x="218" y="155"/>
                    <a:pt x="213" y="156"/>
                    <a:pt x="208" y="156"/>
                  </a:cubicBezTo>
                  <a:cubicBezTo>
                    <a:pt x="208" y="150"/>
                    <a:pt x="207" y="144"/>
                    <a:pt x="206" y="138"/>
                  </a:cubicBezTo>
                  <a:cubicBezTo>
                    <a:pt x="206" y="137"/>
                    <a:pt x="205" y="137"/>
                    <a:pt x="205" y="137"/>
                  </a:cubicBezTo>
                  <a:cubicBezTo>
                    <a:pt x="204" y="132"/>
                    <a:pt x="204" y="126"/>
                    <a:pt x="204" y="121"/>
                  </a:cubicBezTo>
                  <a:cubicBezTo>
                    <a:pt x="208" y="139"/>
                    <a:pt x="213" y="152"/>
                    <a:pt x="213" y="152"/>
                  </a:cubicBezTo>
                  <a:cubicBezTo>
                    <a:pt x="211" y="146"/>
                    <a:pt x="210" y="141"/>
                    <a:pt x="209" y="135"/>
                  </a:cubicBezTo>
                  <a:cubicBezTo>
                    <a:pt x="211" y="135"/>
                    <a:pt x="212" y="134"/>
                    <a:pt x="212" y="132"/>
                  </a:cubicBezTo>
                  <a:cubicBezTo>
                    <a:pt x="210" y="127"/>
                    <a:pt x="209" y="121"/>
                    <a:pt x="207" y="115"/>
                  </a:cubicBezTo>
                  <a:cubicBezTo>
                    <a:pt x="204" y="44"/>
                    <a:pt x="253" y="29"/>
                    <a:pt x="270" y="21"/>
                  </a:cubicBezTo>
                  <a:cubicBezTo>
                    <a:pt x="289" y="11"/>
                    <a:pt x="314" y="13"/>
                    <a:pt x="337" y="20"/>
                  </a:cubicBezTo>
                  <a:cubicBezTo>
                    <a:pt x="352" y="24"/>
                    <a:pt x="468" y="80"/>
                    <a:pt x="544" y="117"/>
                  </a:cubicBezTo>
                  <a:close/>
                  <a:moveTo>
                    <a:pt x="442" y="344"/>
                  </a:moveTo>
                  <a:cubicBezTo>
                    <a:pt x="442" y="341"/>
                    <a:pt x="442" y="341"/>
                    <a:pt x="442" y="341"/>
                  </a:cubicBezTo>
                  <a:cubicBezTo>
                    <a:pt x="442" y="341"/>
                    <a:pt x="440" y="341"/>
                    <a:pt x="438" y="341"/>
                  </a:cubicBezTo>
                  <a:cubicBezTo>
                    <a:pt x="433" y="337"/>
                    <a:pt x="429" y="333"/>
                    <a:pt x="425" y="329"/>
                  </a:cubicBezTo>
                  <a:cubicBezTo>
                    <a:pt x="434" y="329"/>
                    <a:pt x="442" y="334"/>
                    <a:pt x="450" y="341"/>
                  </a:cubicBezTo>
                  <a:cubicBezTo>
                    <a:pt x="454" y="345"/>
                    <a:pt x="458" y="348"/>
                    <a:pt x="461" y="351"/>
                  </a:cubicBezTo>
                  <a:cubicBezTo>
                    <a:pt x="461" y="355"/>
                    <a:pt x="461" y="358"/>
                    <a:pt x="461" y="358"/>
                  </a:cubicBezTo>
                  <a:cubicBezTo>
                    <a:pt x="461" y="358"/>
                    <a:pt x="462" y="356"/>
                    <a:pt x="463" y="353"/>
                  </a:cubicBezTo>
                  <a:cubicBezTo>
                    <a:pt x="465" y="354"/>
                    <a:pt x="467" y="356"/>
                    <a:pt x="468" y="357"/>
                  </a:cubicBezTo>
                  <a:cubicBezTo>
                    <a:pt x="469" y="361"/>
                    <a:pt x="470" y="365"/>
                    <a:pt x="471" y="368"/>
                  </a:cubicBezTo>
                  <a:cubicBezTo>
                    <a:pt x="462" y="360"/>
                    <a:pt x="451" y="352"/>
                    <a:pt x="442" y="344"/>
                  </a:cubicBezTo>
                  <a:close/>
                  <a:moveTo>
                    <a:pt x="28" y="292"/>
                  </a:moveTo>
                  <a:cubicBezTo>
                    <a:pt x="31" y="293"/>
                    <a:pt x="33" y="294"/>
                    <a:pt x="36" y="295"/>
                  </a:cubicBezTo>
                  <a:cubicBezTo>
                    <a:pt x="53" y="311"/>
                    <a:pt x="72" y="325"/>
                    <a:pt x="92" y="335"/>
                  </a:cubicBezTo>
                  <a:cubicBezTo>
                    <a:pt x="96" y="338"/>
                    <a:pt x="100" y="342"/>
                    <a:pt x="104" y="345"/>
                  </a:cubicBezTo>
                  <a:cubicBezTo>
                    <a:pt x="84" y="333"/>
                    <a:pt x="65" y="321"/>
                    <a:pt x="47" y="307"/>
                  </a:cubicBezTo>
                  <a:cubicBezTo>
                    <a:pt x="47" y="307"/>
                    <a:pt x="47" y="307"/>
                    <a:pt x="47" y="307"/>
                  </a:cubicBezTo>
                  <a:cubicBezTo>
                    <a:pt x="47" y="307"/>
                    <a:pt x="47" y="307"/>
                    <a:pt x="47" y="307"/>
                  </a:cubicBezTo>
                  <a:cubicBezTo>
                    <a:pt x="40" y="302"/>
                    <a:pt x="34" y="297"/>
                    <a:pt x="28" y="292"/>
                  </a:cubicBezTo>
                  <a:close/>
                  <a:moveTo>
                    <a:pt x="435" y="400"/>
                  </a:moveTo>
                  <a:cubicBezTo>
                    <a:pt x="454" y="403"/>
                    <a:pt x="467" y="408"/>
                    <a:pt x="475" y="415"/>
                  </a:cubicBezTo>
                  <a:cubicBezTo>
                    <a:pt x="474" y="416"/>
                    <a:pt x="473" y="417"/>
                    <a:pt x="472" y="417"/>
                  </a:cubicBezTo>
                  <a:cubicBezTo>
                    <a:pt x="472" y="416"/>
                    <a:pt x="472" y="416"/>
                    <a:pt x="472" y="415"/>
                  </a:cubicBezTo>
                  <a:cubicBezTo>
                    <a:pt x="469" y="414"/>
                    <a:pt x="469" y="414"/>
                    <a:pt x="469" y="414"/>
                  </a:cubicBezTo>
                  <a:cubicBezTo>
                    <a:pt x="469" y="416"/>
                    <a:pt x="468" y="418"/>
                    <a:pt x="468" y="419"/>
                  </a:cubicBezTo>
                  <a:cubicBezTo>
                    <a:pt x="465" y="421"/>
                    <a:pt x="462" y="422"/>
                    <a:pt x="458" y="422"/>
                  </a:cubicBezTo>
                  <a:cubicBezTo>
                    <a:pt x="459" y="422"/>
                    <a:pt x="459" y="421"/>
                    <a:pt x="460" y="420"/>
                  </a:cubicBezTo>
                  <a:cubicBezTo>
                    <a:pt x="460" y="420"/>
                    <a:pt x="455" y="420"/>
                    <a:pt x="445" y="419"/>
                  </a:cubicBezTo>
                  <a:cubicBezTo>
                    <a:pt x="448" y="418"/>
                    <a:pt x="450" y="418"/>
                    <a:pt x="453" y="417"/>
                  </a:cubicBezTo>
                  <a:cubicBezTo>
                    <a:pt x="455" y="417"/>
                    <a:pt x="456" y="417"/>
                    <a:pt x="458" y="417"/>
                  </a:cubicBezTo>
                  <a:cubicBezTo>
                    <a:pt x="458" y="416"/>
                    <a:pt x="458" y="416"/>
                    <a:pt x="458" y="416"/>
                  </a:cubicBezTo>
                  <a:cubicBezTo>
                    <a:pt x="460" y="415"/>
                    <a:pt x="460" y="415"/>
                    <a:pt x="460" y="415"/>
                  </a:cubicBezTo>
                  <a:cubicBezTo>
                    <a:pt x="457" y="414"/>
                    <a:pt x="457" y="414"/>
                    <a:pt x="457" y="414"/>
                  </a:cubicBezTo>
                  <a:cubicBezTo>
                    <a:pt x="452" y="411"/>
                    <a:pt x="446" y="409"/>
                    <a:pt x="440" y="408"/>
                  </a:cubicBezTo>
                  <a:cubicBezTo>
                    <a:pt x="443" y="408"/>
                    <a:pt x="445" y="408"/>
                    <a:pt x="448" y="408"/>
                  </a:cubicBezTo>
                  <a:cubicBezTo>
                    <a:pt x="448" y="406"/>
                    <a:pt x="448" y="406"/>
                    <a:pt x="448" y="406"/>
                  </a:cubicBezTo>
                  <a:cubicBezTo>
                    <a:pt x="448" y="406"/>
                    <a:pt x="448" y="406"/>
                    <a:pt x="448" y="406"/>
                  </a:cubicBezTo>
                  <a:cubicBezTo>
                    <a:pt x="448" y="406"/>
                    <a:pt x="448" y="406"/>
                    <a:pt x="448" y="406"/>
                  </a:cubicBezTo>
                  <a:cubicBezTo>
                    <a:pt x="448" y="406"/>
                    <a:pt x="448" y="406"/>
                    <a:pt x="448" y="406"/>
                  </a:cubicBezTo>
                  <a:cubicBezTo>
                    <a:pt x="444" y="405"/>
                    <a:pt x="440" y="405"/>
                    <a:pt x="436" y="405"/>
                  </a:cubicBezTo>
                  <a:cubicBezTo>
                    <a:pt x="438" y="405"/>
                    <a:pt x="440" y="405"/>
                    <a:pt x="442" y="405"/>
                  </a:cubicBezTo>
                  <a:cubicBezTo>
                    <a:pt x="443" y="402"/>
                    <a:pt x="443" y="402"/>
                    <a:pt x="443" y="402"/>
                  </a:cubicBezTo>
                  <a:cubicBezTo>
                    <a:pt x="440" y="401"/>
                    <a:pt x="438" y="401"/>
                    <a:pt x="435" y="400"/>
                  </a:cubicBezTo>
                  <a:close/>
                  <a:moveTo>
                    <a:pt x="453" y="434"/>
                  </a:moveTo>
                  <a:cubicBezTo>
                    <a:pt x="455" y="436"/>
                    <a:pt x="458" y="437"/>
                    <a:pt x="460" y="439"/>
                  </a:cubicBezTo>
                  <a:cubicBezTo>
                    <a:pt x="459" y="440"/>
                    <a:pt x="459" y="441"/>
                    <a:pt x="459" y="441"/>
                  </a:cubicBezTo>
                  <a:cubicBezTo>
                    <a:pt x="457" y="442"/>
                    <a:pt x="454" y="442"/>
                    <a:pt x="452" y="442"/>
                  </a:cubicBezTo>
                  <a:cubicBezTo>
                    <a:pt x="452" y="439"/>
                    <a:pt x="452" y="437"/>
                    <a:pt x="453" y="434"/>
                  </a:cubicBezTo>
                  <a:close/>
                  <a:moveTo>
                    <a:pt x="228" y="482"/>
                  </a:moveTo>
                  <a:cubicBezTo>
                    <a:pt x="234" y="483"/>
                    <a:pt x="239" y="484"/>
                    <a:pt x="245" y="485"/>
                  </a:cubicBezTo>
                  <a:cubicBezTo>
                    <a:pt x="246" y="485"/>
                    <a:pt x="248" y="486"/>
                    <a:pt x="249" y="487"/>
                  </a:cubicBezTo>
                  <a:cubicBezTo>
                    <a:pt x="249" y="487"/>
                    <a:pt x="249" y="487"/>
                    <a:pt x="249" y="488"/>
                  </a:cubicBezTo>
                  <a:cubicBezTo>
                    <a:pt x="239" y="486"/>
                    <a:pt x="229" y="485"/>
                    <a:pt x="219" y="482"/>
                  </a:cubicBezTo>
                  <a:cubicBezTo>
                    <a:pt x="221" y="482"/>
                    <a:pt x="224" y="482"/>
                    <a:pt x="227" y="482"/>
                  </a:cubicBezTo>
                  <a:cubicBezTo>
                    <a:pt x="227" y="482"/>
                    <a:pt x="228" y="482"/>
                    <a:pt x="228" y="482"/>
                  </a:cubicBezTo>
                  <a:close/>
                  <a:moveTo>
                    <a:pt x="272" y="474"/>
                  </a:moveTo>
                  <a:cubicBezTo>
                    <a:pt x="273" y="474"/>
                    <a:pt x="275" y="474"/>
                    <a:pt x="276" y="474"/>
                  </a:cubicBezTo>
                  <a:cubicBezTo>
                    <a:pt x="279" y="474"/>
                    <a:pt x="282" y="474"/>
                    <a:pt x="285" y="474"/>
                  </a:cubicBezTo>
                  <a:cubicBezTo>
                    <a:pt x="288" y="476"/>
                    <a:pt x="290" y="478"/>
                    <a:pt x="293" y="480"/>
                  </a:cubicBezTo>
                  <a:cubicBezTo>
                    <a:pt x="295" y="481"/>
                    <a:pt x="296" y="482"/>
                    <a:pt x="298" y="483"/>
                  </a:cubicBezTo>
                  <a:cubicBezTo>
                    <a:pt x="296" y="483"/>
                    <a:pt x="294" y="483"/>
                    <a:pt x="292" y="482"/>
                  </a:cubicBezTo>
                  <a:cubicBezTo>
                    <a:pt x="287" y="480"/>
                    <a:pt x="281" y="478"/>
                    <a:pt x="274" y="476"/>
                  </a:cubicBezTo>
                  <a:cubicBezTo>
                    <a:pt x="273" y="475"/>
                    <a:pt x="272" y="475"/>
                    <a:pt x="272" y="474"/>
                  </a:cubicBezTo>
                  <a:close/>
                  <a:moveTo>
                    <a:pt x="292" y="490"/>
                  </a:moveTo>
                  <a:cubicBezTo>
                    <a:pt x="291" y="489"/>
                    <a:pt x="290" y="489"/>
                    <a:pt x="290" y="488"/>
                  </a:cubicBezTo>
                  <a:cubicBezTo>
                    <a:pt x="291" y="489"/>
                    <a:pt x="293" y="489"/>
                    <a:pt x="295" y="490"/>
                  </a:cubicBezTo>
                  <a:cubicBezTo>
                    <a:pt x="294" y="490"/>
                    <a:pt x="294" y="490"/>
                    <a:pt x="294" y="490"/>
                  </a:cubicBezTo>
                  <a:cubicBezTo>
                    <a:pt x="293" y="490"/>
                    <a:pt x="292" y="490"/>
                    <a:pt x="292" y="490"/>
                  </a:cubicBezTo>
                  <a:close/>
                  <a:moveTo>
                    <a:pt x="292" y="485"/>
                  </a:moveTo>
                  <a:cubicBezTo>
                    <a:pt x="294" y="486"/>
                    <a:pt x="296" y="487"/>
                    <a:pt x="298" y="488"/>
                  </a:cubicBezTo>
                  <a:cubicBezTo>
                    <a:pt x="293" y="487"/>
                    <a:pt x="288" y="485"/>
                    <a:pt x="284" y="483"/>
                  </a:cubicBezTo>
                  <a:cubicBezTo>
                    <a:pt x="284" y="483"/>
                    <a:pt x="283" y="483"/>
                    <a:pt x="283" y="483"/>
                  </a:cubicBezTo>
                  <a:cubicBezTo>
                    <a:pt x="286" y="484"/>
                    <a:pt x="289" y="484"/>
                    <a:pt x="292" y="485"/>
                  </a:cubicBezTo>
                  <a:close/>
                  <a:moveTo>
                    <a:pt x="299" y="486"/>
                  </a:moveTo>
                  <a:cubicBezTo>
                    <a:pt x="300" y="486"/>
                    <a:pt x="301" y="486"/>
                    <a:pt x="302" y="486"/>
                  </a:cubicBezTo>
                  <a:cubicBezTo>
                    <a:pt x="305" y="488"/>
                    <a:pt x="307" y="490"/>
                    <a:pt x="310" y="492"/>
                  </a:cubicBezTo>
                  <a:cubicBezTo>
                    <a:pt x="308" y="491"/>
                    <a:pt x="306" y="491"/>
                    <a:pt x="305" y="490"/>
                  </a:cubicBezTo>
                  <a:cubicBezTo>
                    <a:pt x="305" y="490"/>
                    <a:pt x="305" y="490"/>
                    <a:pt x="305" y="490"/>
                  </a:cubicBezTo>
                  <a:cubicBezTo>
                    <a:pt x="303" y="489"/>
                    <a:pt x="301" y="487"/>
                    <a:pt x="299" y="486"/>
                  </a:cubicBezTo>
                  <a:close/>
                  <a:moveTo>
                    <a:pt x="284" y="487"/>
                  </a:moveTo>
                  <a:cubicBezTo>
                    <a:pt x="282" y="486"/>
                    <a:pt x="279" y="485"/>
                    <a:pt x="277" y="484"/>
                  </a:cubicBezTo>
                  <a:cubicBezTo>
                    <a:pt x="279" y="484"/>
                    <a:pt x="280" y="485"/>
                    <a:pt x="282" y="486"/>
                  </a:cubicBezTo>
                  <a:cubicBezTo>
                    <a:pt x="283" y="486"/>
                    <a:pt x="284" y="487"/>
                    <a:pt x="284" y="487"/>
                  </a:cubicBezTo>
                  <a:close/>
                  <a:moveTo>
                    <a:pt x="270" y="478"/>
                  </a:moveTo>
                  <a:cubicBezTo>
                    <a:pt x="271" y="478"/>
                    <a:pt x="272" y="478"/>
                    <a:pt x="273" y="479"/>
                  </a:cubicBezTo>
                  <a:cubicBezTo>
                    <a:pt x="273" y="479"/>
                    <a:pt x="273" y="479"/>
                    <a:pt x="273" y="479"/>
                  </a:cubicBezTo>
                  <a:cubicBezTo>
                    <a:pt x="273" y="479"/>
                    <a:pt x="272" y="478"/>
                    <a:pt x="271" y="478"/>
                  </a:cubicBezTo>
                  <a:cubicBezTo>
                    <a:pt x="270" y="478"/>
                    <a:pt x="270" y="478"/>
                    <a:pt x="270" y="478"/>
                  </a:cubicBezTo>
                  <a:close/>
                  <a:moveTo>
                    <a:pt x="291" y="476"/>
                  </a:moveTo>
                  <a:cubicBezTo>
                    <a:pt x="293" y="476"/>
                    <a:pt x="295" y="476"/>
                    <a:pt x="296" y="477"/>
                  </a:cubicBezTo>
                  <a:cubicBezTo>
                    <a:pt x="301" y="479"/>
                    <a:pt x="306" y="482"/>
                    <a:pt x="310" y="485"/>
                  </a:cubicBezTo>
                  <a:cubicBezTo>
                    <a:pt x="308" y="484"/>
                    <a:pt x="306" y="484"/>
                    <a:pt x="303" y="484"/>
                  </a:cubicBezTo>
                  <a:cubicBezTo>
                    <a:pt x="300" y="482"/>
                    <a:pt x="297" y="480"/>
                    <a:pt x="295" y="478"/>
                  </a:cubicBezTo>
                  <a:cubicBezTo>
                    <a:pt x="294" y="477"/>
                    <a:pt x="292" y="476"/>
                    <a:pt x="291" y="476"/>
                  </a:cubicBezTo>
                  <a:close/>
                  <a:moveTo>
                    <a:pt x="426" y="509"/>
                  </a:moveTo>
                  <a:cubicBezTo>
                    <a:pt x="426" y="509"/>
                    <a:pt x="425" y="509"/>
                    <a:pt x="425" y="508"/>
                  </a:cubicBezTo>
                  <a:cubicBezTo>
                    <a:pt x="431" y="510"/>
                    <a:pt x="438" y="511"/>
                    <a:pt x="444" y="511"/>
                  </a:cubicBezTo>
                  <a:cubicBezTo>
                    <a:pt x="445" y="512"/>
                    <a:pt x="446" y="513"/>
                    <a:pt x="447" y="514"/>
                  </a:cubicBezTo>
                  <a:cubicBezTo>
                    <a:pt x="440" y="513"/>
                    <a:pt x="433" y="511"/>
                    <a:pt x="426" y="509"/>
                  </a:cubicBezTo>
                  <a:close/>
                  <a:moveTo>
                    <a:pt x="427" y="461"/>
                  </a:moveTo>
                  <a:cubicBezTo>
                    <a:pt x="426" y="461"/>
                    <a:pt x="426" y="461"/>
                    <a:pt x="426" y="461"/>
                  </a:cubicBezTo>
                  <a:cubicBezTo>
                    <a:pt x="427" y="461"/>
                    <a:pt x="427" y="461"/>
                    <a:pt x="428" y="462"/>
                  </a:cubicBezTo>
                  <a:cubicBezTo>
                    <a:pt x="428" y="461"/>
                    <a:pt x="427" y="461"/>
                    <a:pt x="427" y="461"/>
                  </a:cubicBezTo>
                  <a:close/>
                  <a:moveTo>
                    <a:pt x="440" y="467"/>
                  </a:moveTo>
                  <a:cubicBezTo>
                    <a:pt x="439" y="469"/>
                    <a:pt x="439" y="469"/>
                    <a:pt x="439" y="469"/>
                  </a:cubicBezTo>
                  <a:cubicBezTo>
                    <a:pt x="439" y="469"/>
                    <a:pt x="438" y="469"/>
                    <a:pt x="437" y="468"/>
                  </a:cubicBezTo>
                  <a:cubicBezTo>
                    <a:pt x="435" y="467"/>
                    <a:pt x="433" y="466"/>
                    <a:pt x="431" y="464"/>
                  </a:cubicBezTo>
                  <a:cubicBezTo>
                    <a:pt x="432" y="464"/>
                    <a:pt x="432" y="464"/>
                    <a:pt x="433" y="464"/>
                  </a:cubicBezTo>
                  <a:cubicBezTo>
                    <a:pt x="433" y="462"/>
                    <a:pt x="433" y="462"/>
                    <a:pt x="433" y="462"/>
                  </a:cubicBezTo>
                  <a:cubicBezTo>
                    <a:pt x="434" y="463"/>
                    <a:pt x="435" y="463"/>
                    <a:pt x="436" y="463"/>
                  </a:cubicBezTo>
                  <a:cubicBezTo>
                    <a:pt x="437" y="464"/>
                    <a:pt x="438" y="466"/>
                    <a:pt x="440" y="467"/>
                  </a:cubicBezTo>
                  <a:close/>
                  <a:moveTo>
                    <a:pt x="317" y="485"/>
                  </a:moveTo>
                  <a:cubicBezTo>
                    <a:pt x="316" y="484"/>
                    <a:pt x="315" y="484"/>
                    <a:pt x="313" y="483"/>
                  </a:cubicBezTo>
                  <a:cubicBezTo>
                    <a:pt x="312" y="482"/>
                    <a:pt x="311" y="481"/>
                    <a:pt x="310" y="480"/>
                  </a:cubicBezTo>
                  <a:cubicBezTo>
                    <a:pt x="315" y="482"/>
                    <a:pt x="320" y="484"/>
                    <a:pt x="324" y="485"/>
                  </a:cubicBezTo>
                  <a:cubicBezTo>
                    <a:pt x="323" y="485"/>
                    <a:pt x="322" y="485"/>
                    <a:pt x="321" y="485"/>
                  </a:cubicBezTo>
                  <a:cubicBezTo>
                    <a:pt x="319" y="485"/>
                    <a:pt x="318" y="485"/>
                    <a:pt x="317" y="485"/>
                  </a:cubicBezTo>
                  <a:close/>
                  <a:moveTo>
                    <a:pt x="420" y="508"/>
                  </a:moveTo>
                  <a:cubicBezTo>
                    <a:pt x="420" y="508"/>
                    <a:pt x="420" y="508"/>
                    <a:pt x="420" y="507"/>
                  </a:cubicBezTo>
                  <a:cubicBezTo>
                    <a:pt x="420" y="508"/>
                    <a:pt x="420" y="508"/>
                    <a:pt x="420" y="508"/>
                  </a:cubicBezTo>
                  <a:cubicBezTo>
                    <a:pt x="420" y="508"/>
                    <a:pt x="420" y="508"/>
                    <a:pt x="420" y="508"/>
                  </a:cubicBezTo>
                  <a:close/>
                  <a:moveTo>
                    <a:pt x="435" y="469"/>
                  </a:moveTo>
                  <a:cubicBezTo>
                    <a:pt x="435" y="470"/>
                    <a:pt x="435" y="470"/>
                    <a:pt x="435" y="470"/>
                  </a:cubicBezTo>
                  <a:cubicBezTo>
                    <a:pt x="435" y="470"/>
                    <a:pt x="435" y="470"/>
                    <a:pt x="435" y="470"/>
                  </a:cubicBezTo>
                  <a:cubicBezTo>
                    <a:pt x="434" y="470"/>
                    <a:pt x="434" y="470"/>
                    <a:pt x="434" y="470"/>
                  </a:cubicBezTo>
                  <a:cubicBezTo>
                    <a:pt x="434" y="469"/>
                    <a:pt x="434" y="469"/>
                    <a:pt x="435" y="469"/>
                  </a:cubicBezTo>
                  <a:close/>
                  <a:moveTo>
                    <a:pt x="393" y="500"/>
                  </a:moveTo>
                  <a:cubicBezTo>
                    <a:pt x="389" y="498"/>
                    <a:pt x="384" y="496"/>
                    <a:pt x="380" y="495"/>
                  </a:cubicBezTo>
                  <a:cubicBezTo>
                    <a:pt x="383" y="494"/>
                    <a:pt x="385" y="494"/>
                    <a:pt x="388" y="494"/>
                  </a:cubicBezTo>
                  <a:cubicBezTo>
                    <a:pt x="391" y="496"/>
                    <a:pt x="393" y="498"/>
                    <a:pt x="396" y="500"/>
                  </a:cubicBezTo>
                  <a:cubicBezTo>
                    <a:pt x="395" y="500"/>
                    <a:pt x="394" y="500"/>
                    <a:pt x="393" y="500"/>
                  </a:cubicBezTo>
                  <a:close/>
                  <a:moveTo>
                    <a:pt x="389" y="492"/>
                  </a:moveTo>
                  <a:cubicBezTo>
                    <a:pt x="388" y="490"/>
                    <a:pt x="386" y="489"/>
                    <a:pt x="385" y="488"/>
                  </a:cubicBezTo>
                  <a:cubicBezTo>
                    <a:pt x="390" y="489"/>
                    <a:pt x="395" y="489"/>
                    <a:pt x="400" y="489"/>
                  </a:cubicBezTo>
                  <a:cubicBezTo>
                    <a:pt x="401" y="490"/>
                    <a:pt x="402" y="491"/>
                    <a:pt x="403" y="492"/>
                  </a:cubicBezTo>
                  <a:cubicBezTo>
                    <a:pt x="398" y="492"/>
                    <a:pt x="394" y="492"/>
                    <a:pt x="389" y="492"/>
                  </a:cubicBezTo>
                  <a:cubicBezTo>
                    <a:pt x="389" y="492"/>
                    <a:pt x="389" y="492"/>
                    <a:pt x="389" y="492"/>
                  </a:cubicBezTo>
                  <a:close/>
                  <a:moveTo>
                    <a:pt x="361" y="485"/>
                  </a:moveTo>
                  <a:cubicBezTo>
                    <a:pt x="361" y="485"/>
                    <a:pt x="362" y="485"/>
                    <a:pt x="362" y="485"/>
                  </a:cubicBezTo>
                  <a:cubicBezTo>
                    <a:pt x="366" y="488"/>
                    <a:pt x="370" y="491"/>
                    <a:pt x="374" y="494"/>
                  </a:cubicBezTo>
                  <a:cubicBezTo>
                    <a:pt x="373" y="494"/>
                    <a:pt x="373" y="494"/>
                    <a:pt x="373" y="494"/>
                  </a:cubicBezTo>
                  <a:cubicBezTo>
                    <a:pt x="369" y="491"/>
                    <a:pt x="365" y="488"/>
                    <a:pt x="361" y="485"/>
                  </a:cubicBezTo>
                  <a:close/>
                  <a:moveTo>
                    <a:pt x="378" y="473"/>
                  </a:moveTo>
                  <a:cubicBezTo>
                    <a:pt x="378" y="473"/>
                    <a:pt x="377" y="472"/>
                    <a:pt x="376" y="472"/>
                  </a:cubicBezTo>
                  <a:cubicBezTo>
                    <a:pt x="376" y="473"/>
                    <a:pt x="376" y="473"/>
                    <a:pt x="376" y="473"/>
                  </a:cubicBezTo>
                  <a:cubicBezTo>
                    <a:pt x="372" y="472"/>
                    <a:pt x="368" y="472"/>
                    <a:pt x="364" y="471"/>
                  </a:cubicBezTo>
                  <a:cubicBezTo>
                    <a:pt x="373" y="471"/>
                    <a:pt x="382" y="472"/>
                    <a:pt x="391" y="473"/>
                  </a:cubicBezTo>
                  <a:cubicBezTo>
                    <a:pt x="388" y="473"/>
                    <a:pt x="386" y="473"/>
                    <a:pt x="383" y="473"/>
                  </a:cubicBezTo>
                  <a:cubicBezTo>
                    <a:pt x="381" y="473"/>
                    <a:pt x="380" y="473"/>
                    <a:pt x="378" y="473"/>
                  </a:cubicBezTo>
                  <a:close/>
                  <a:moveTo>
                    <a:pt x="352" y="472"/>
                  </a:moveTo>
                  <a:cubicBezTo>
                    <a:pt x="353" y="472"/>
                    <a:pt x="354" y="472"/>
                    <a:pt x="356" y="472"/>
                  </a:cubicBezTo>
                  <a:cubicBezTo>
                    <a:pt x="355" y="471"/>
                    <a:pt x="355" y="471"/>
                    <a:pt x="355" y="471"/>
                  </a:cubicBezTo>
                  <a:cubicBezTo>
                    <a:pt x="356" y="471"/>
                    <a:pt x="357" y="471"/>
                    <a:pt x="357" y="471"/>
                  </a:cubicBezTo>
                  <a:cubicBezTo>
                    <a:pt x="357" y="472"/>
                    <a:pt x="357" y="472"/>
                    <a:pt x="357" y="472"/>
                  </a:cubicBezTo>
                  <a:cubicBezTo>
                    <a:pt x="357" y="472"/>
                    <a:pt x="357" y="472"/>
                    <a:pt x="357" y="473"/>
                  </a:cubicBezTo>
                  <a:cubicBezTo>
                    <a:pt x="355" y="472"/>
                    <a:pt x="353" y="472"/>
                    <a:pt x="352" y="472"/>
                  </a:cubicBezTo>
                  <a:close/>
                  <a:moveTo>
                    <a:pt x="377" y="477"/>
                  </a:moveTo>
                  <a:cubicBezTo>
                    <a:pt x="375" y="477"/>
                    <a:pt x="373" y="477"/>
                    <a:pt x="371" y="477"/>
                  </a:cubicBezTo>
                  <a:cubicBezTo>
                    <a:pt x="370" y="477"/>
                    <a:pt x="370" y="477"/>
                    <a:pt x="369" y="477"/>
                  </a:cubicBezTo>
                  <a:cubicBezTo>
                    <a:pt x="369" y="477"/>
                    <a:pt x="369" y="476"/>
                    <a:pt x="368" y="476"/>
                  </a:cubicBezTo>
                  <a:cubicBezTo>
                    <a:pt x="371" y="476"/>
                    <a:pt x="374" y="477"/>
                    <a:pt x="377" y="477"/>
                  </a:cubicBezTo>
                  <a:close/>
                  <a:moveTo>
                    <a:pt x="371" y="481"/>
                  </a:moveTo>
                  <a:cubicBezTo>
                    <a:pt x="367" y="481"/>
                    <a:pt x="362" y="480"/>
                    <a:pt x="358" y="479"/>
                  </a:cubicBezTo>
                  <a:cubicBezTo>
                    <a:pt x="356" y="477"/>
                    <a:pt x="354" y="476"/>
                    <a:pt x="351" y="475"/>
                  </a:cubicBezTo>
                  <a:cubicBezTo>
                    <a:pt x="355" y="475"/>
                    <a:pt x="359" y="475"/>
                    <a:pt x="363" y="475"/>
                  </a:cubicBezTo>
                  <a:cubicBezTo>
                    <a:pt x="363" y="476"/>
                    <a:pt x="364" y="476"/>
                    <a:pt x="365" y="477"/>
                  </a:cubicBezTo>
                  <a:cubicBezTo>
                    <a:pt x="365" y="477"/>
                    <a:pt x="365" y="477"/>
                    <a:pt x="365" y="477"/>
                  </a:cubicBezTo>
                  <a:cubicBezTo>
                    <a:pt x="364" y="477"/>
                    <a:pt x="364" y="477"/>
                    <a:pt x="363" y="477"/>
                  </a:cubicBezTo>
                  <a:cubicBezTo>
                    <a:pt x="363" y="480"/>
                    <a:pt x="363" y="480"/>
                    <a:pt x="363" y="480"/>
                  </a:cubicBezTo>
                  <a:cubicBezTo>
                    <a:pt x="365" y="479"/>
                    <a:pt x="367" y="479"/>
                    <a:pt x="369" y="479"/>
                  </a:cubicBezTo>
                  <a:cubicBezTo>
                    <a:pt x="370" y="480"/>
                    <a:pt x="370" y="481"/>
                    <a:pt x="371" y="481"/>
                  </a:cubicBezTo>
                  <a:close/>
                  <a:moveTo>
                    <a:pt x="342" y="470"/>
                  </a:moveTo>
                  <a:cubicBezTo>
                    <a:pt x="344" y="470"/>
                    <a:pt x="346" y="470"/>
                    <a:pt x="348" y="470"/>
                  </a:cubicBezTo>
                  <a:cubicBezTo>
                    <a:pt x="346" y="470"/>
                    <a:pt x="345" y="470"/>
                    <a:pt x="343" y="470"/>
                  </a:cubicBezTo>
                  <a:cubicBezTo>
                    <a:pt x="343" y="470"/>
                    <a:pt x="342" y="470"/>
                    <a:pt x="342" y="470"/>
                  </a:cubicBezTo>
                  <a:close/>
                  <a:moveTo>
                    <a:pt x="402" y="471"/>
                  </a:moveTo>
                  <a:cubicBezTo>
                    <a:pt x="397" y="471"/>
                    <a:pt x="393" y="470"/>
                    <a:pt x="388" y="470"/>
                  </a:cubicBezTo>
                  <a:cubicBezTo>
                    <a:pt x="394" y="470"/>
                    <a:pt x="399" y="470"/>
                    <a:pt x="405" y="470"/>
                  </a:cubicBezTo>
                  <a:cubicBezTo>
                    <a:pt x="404" y="470"/>
                    <a:pt x="403" y="471"/>
                    <a:pt x="402" y="471"/>
                  </a:cubicBezTo>
                  <a:close/>
                  <a:moveTo>
                    <a:pt x="359" y="468"/>
                  </a:moveTo>
                  <a:cubicBezTo>
                    <a:pt x="360" y="468"/>
                    <a:pt x="361" y="468"/>
                    <a:pt x="362" y="467"/>
                  </a:cubicBezTo>
                  <a:cubicBezTo>
                    <a:pt x="366" y="468"/>
                    <a:pt x="371" y="469"/>
                    <a:pt x="375" y="469"/>
                  </a:cubicBezTo>
                  <a:cubicBezTo>
                    <a:pt x="370" y="469"/>
                    <a:pt x="365" y="468"/>
                    <a:pt x="359" y="468"/>
                  </a:cubicBezTo>
                  <a:close/>
                  <a:moveTo>
                    <a:pt x="387" y="480"/>
                  </a:moveTo>
                  <a:cubicBezTo>
                    <a:pt x="389" y="482"/>
                    <a:pt x="392" y="483"/>
                    <a:pt x="394" y="485"/>
                  </a:cubicBezTo>
                  <a:cubicBezTo>
                    <a:pt x="388" y="484"/>
                    <a:pt x="383" y="483"/>
                    <a:pt x="377" y="482"/>
                  </a:cubicBezTo>
                  <a:cubicBezTo>
                    <a:pt x="376" y="481"/>
                    <a:pt x="374" y="480"/>
                    <a:pt x="373" y="479"/>
                  </a:cubicBezTo>
                  <a:cubicBezTo>
                    <a:pt x="378" y="479"/>
                    <a:pt x="382" y="480"/>
                    <a:pt x="387" y="480"/>
                  </a:cubicBezTo>
                  <a:close/>
                  <a:moveTo>
                    <a:pt x="375" y="485"/>
                  </a:moveTo>
                  <a:cubicBezTo>
                    <a:pt x="371" y="484"/>
                    <a:pt x="367" y="483"/>
                    <a:pt x="363" y="483"/>
                  </a:cubicBezTo>
                  <a:cubicBezTo>
                    <a:pt x="363" y="483"/>
                    <a:pt x="363" y="483"/>
                    <a:pt x="363" y="482"/>
                  </a:cubicBezTo>
                  <a:cubicBezTo>
                    <a:pt x="367" y="483"/>
                    <a:pt x="371" y="484"/>
                    <a:pt x="375" y="485"/>
                  </a:cubicBezTo>
                  <a:close/>
                  <a:moveTo>
                    <a:pt x="349" y="477"/>
                  </a:moveTo>
                  <a:cubicBezTo>
                    <a:pt x="348" y="476"/>
                    <a:pt x="347" y="476"/>
                    <a:pt x="346" y="475"/>
                  </a:cubicBezTo>
                  <a:cubicBezTo>
                    <a:pt x="346" y="475"/>
                    <a:pt x="346" y="475"/>
                    <a:pt x="346" y="475"/>
                  </a:cubicBezTo>
                  <a:cubicBezTo>
                    <a:pt x="348" y="476"/>
                    <a:pt x="349" y="477"/>
                    <a:pt x="351" y="477"/>
                  </a:cubicBezTo>
                  <a:cubicBezTo>
                    <a:pt x="350" y="477"/>
                    <a:pt x="350" y="477"/>
                    <a:pt x="349" y="477"/>
                  </a:cubicBezTo>
                  <a:close/>
                  <a:moveTo>
                    <a:pt x="342" y="475"/>
                  </a:moveTo>
                  <a:cubicBezTo>
                    <a:pt x="341" y="475"/>
                    <a:pt x="340" y="475"/>
                    <a:pt x="340" y="475"/>
                  </a:cubicBezTo>
                  <a:cubicBezTo>
                    <a:pt x="340" y="475"/>
                    <a:pt x="340" y="475"/>
                    <a:pt x="341" y="475"/>
                  </a:cubicBezTo>
                  <a:cubicBezTo>
                    <a:pt x="341" y="475"/>
                    <a:pt x="341" y="475"/>
                    <a:pt x="342" y="475"/>
                  </a:cubicBezTo>
                  <a:close/>
                  <a:moveTo>
                    <a:pt x="411" y="471"/>
                  </a:moveTo>
                  <a:cubicBezTo>
                    <a:pt x="412" y="471"/>
                    <a:pt x="413" y="472"/>
                    <a:pt x="415" y="472"/>
                  </a:cubicBezTo>
                  <a:cubicBezTo>
                    <a:pt x="413" y="472"/>
                    <a:pt x="411" y="472"/>
                    <a:pt x="409" y="472"/>
                  </a:cubicBezTo>
                  <a:cubicBezTo>
                    <a:pt x="409" y="471"/>
                    <a:pt x="410" y="471"/>
                    <a:pt x="411" y="471"/>
                  </a:cubicBezTo>
                  <a:close/>
                  <a:moveTo>
                    <a:pt x="425" y="476"/>
                  </a:moveTo>
                  <a:cubicBezTo>
                    <a:pt x="421" y="477"/>
                    <a:pt x="416" y="477"/>
                    <a:pt x="411" y="477"/>
                  </a:cubicBezTo>
                  <a:cubicBezTo>
                    <a:pt x="403" y="477"/>
                    <a:pt x="395" y="476"/>
                    <a:pt x="386" y="475"/>
                  </a:cubicBezTo>
                  <a:cubicBezTo>
                    <a:pt x="392" y="475"/>
                    <a:pt x="397" y="475"/>
                    <a:pt x="402" y="473"/>
                  </a:cubicBezTo>
                  <a:cubicBezTo>
                    <a:pt x="410" y="474"/>
                    <a:pt x="418" y="475"/>
                    <a:pt x="425" y="476"/>
                  </a:cubicBezTo>
                  <a:close/>
                  <a:moveTo>
                    <a:pt x="402" y="483"/>
                  </a:moveTo>
                  <a:cubicBezTo>
                    <a:pt x="406" y="484"/>
                    <a:pt x="409" y="486"/>
                    <a:pt x="413" y="487"/>
                  </a:cubicBezTo>
                  <a:cubicBezTo>
                    <a:pt x="408" y="487"/>
                    <a:pt x="404" y="486"/>
                    <a:pt x="399" y="486"/>
                  </a:cubicBezTo>
                  <a:cubicBezTo>
                    <a:pt x="397" y="484"/>
                    <a:pt x="395" y="482"/>
                    <a:pt x="393" y="481"/>
                  </a:cubicBezTo>
                  <a:cubicBezTo>
                    <a:pt x="396" y="481"/>
                    <a:pt x="399" y="482"/>
                    <a:pt x="402" y="483"/>
                  </a:cubicBezTo>
                  <a:close/>
                  <a:moveTo>
                    <a:pt x="380" y="488"/>
                  </a:moveTo>
                  <a:cubicBezTo>
                    <a:pt x="382" y="489"/>
                    <a:pt x="383" y="490"/>
                    <a:pt x="385" y="492"/>
                  </a:cubicBezTo>
                  <a:cubicBezTo>
                    <a:pt x="382" y="492"/>
                    <a:pt x="379" y="492"/>
                    <a:pt x="377" y="493"/>
                  </a:cubicBezTo>
                  <a:cubicBezTo>
                    <a:pt x="374" y="491"/>
                    <a:pt x="371" y="488"/>
                    <a:pt x="368" y="486"/>
                  </a:cubicBezTo>
                  <a:cubicBezTo>
                    <a:pt x="372" y="487"/>
                    <a:pt x="376" y="487"/>
                    <a:pt x="380" y="488"/>
                  </a:cubicBezTo>
                  <a:close/>
                  <a:moveTo>
                    <a:pt x="331" y="473"/>
                  </a:moveTo>
                  <a:cubicBezTo>
                    <a:pt x="332" y="473"/>
                    <a:pt x="333" y="473"/>
                    <a:pt x="335" y="473"/>
                  </a:cubicBezTo>
                  <a:cubicBezTo>
                    <a:pt x="335" y="473"/>
                    <a:pt x="334" y="473"/>
                    <a:pt x="334" y="473"/>
                  </a:cubicBezTo>
                  <a:cubicBezTo>
                    <a:pt x="332" y="473"/>
                    <a:pt x="332" y="473"/>
                    <a:pt x="332" y="473"/>
                  </a:cubicBezTo>
                  <a:cubicBezTo>
                    <a:pt x="332" y="473"/>
                    <a:pt x="331" y="473"/>
                    <a:pt x="331" y="473"/>
                  </a:cubicBezTo>
                  <a:close/>
                  <a:moveTo>
                    <a:pt x="422" y="470"/>
                  </a:moveTo>
                  <a:cubicBezTo>
                    <a:pt x="426" y="471"/>
                    <a:pt x="430" y="472"/>
                    <a:pt x="434" y="474"/>
                  </a:cubicBezTo>
                  <a:cubicBezTo>
                    <a:pt x="433" y="474"/>
                    <a:pt x="433" y="474"/>
                    <a:pt x="432" y="474"/>
                  </a:cubicBezTo>
                  <a:cubicBezTo>
                    <a:pt x="431" y="474"/>
                    <a:pt x="429" y="474"/>
                    <a:pt x="428" y="474"/>
                  </a:cubicBezTo>
                  <a:cubicBezTo>
                    <a:pt x="424" y="472"/>
                    <a:pt x="421" y="471"/>
                    <a:pt x="417" y="470"/>
                  </a:cubicBezTo>
                  <a:cubicBezTo>
                    <a:pt x="419" y="470"/>
                    <a:pt x="420" y="470"/>
                    <a:pt x="422" y="470"/>
                  </a:cubicBezTo>
                  <a:close/>
                  <a:moveTo>
                    <a:pt x="441" y="478"/>
                  </a:moveTo>
                  <a:cubicBezTo>
                    <a:pt x="441" y="478"/>
                    <a:pt x="440" y="478"/>
                    <a:pt x="440" y="478"/>
                  </a:cubicBezTo>
                  <a:cubicBezTo>
                    <a:pt x="440" y="478"/>
                    <a:pt x="440" y="478"/>
                    <a:pt x="441" y="478"/>
                  </a:cubicBezTo>
                  <a:cubicBezTo>
                    <a:pt x="441" y="478"/>
                    <a:pt x="441" y="478"/>
                    <a:pt x="441" y="478"/>
                  </a:cubicBezTo>
                  <a:close/>
                  <a:moveTo>
                    <a:pt x="432" y="478"/>
                  </a:moveTo>
                  <a:cubicBezTo>
                    <a:pt x="432" y="479"/>
                    <a:pt x="432" y="479"/>
                    <a:pt x="432" y="479"/>
                  </a:cubicBezTo>
                  <a:cubicBezTo>
                    <a:pt x="433" y="480"/>
                    <a:pt x="437" y="482"/>
                    <a:pt x="442" y="485"/>
                  </a:cubicBezTo>
                  <a:cubicBezTo>
                    <a:pt x="447" y="489"/>
                    <a:pt x="452" y="493"/>
                    <a:pt x="458" y="497"/>
                  </a:cubicBezTo>
                  <a:cubicBezTo>
                    <a:pt x="461" y="499"/>
                    <a:pt x="464" y="502"/>
                    <a:pt x="467" y="504"/>
                  </a:cubicBezTo>
                  <a:cubicBezTo>
                    <a:pt x="463" y="503"/>
                    <a:pt x="459" y="502"/>
                    <a:pt x="454" y="501"/>
                  </a:cubicBezTo>
                  <a:cubicBezTo>
                    <a:pt x="451" y="499"/>
                    <a:pt x="448" y="496"/>
                    <a:pt x="445" y="494"/>
                  </a:cubicBezTo>
                  <a:cubicBezTo>
                    <a:pt x="436" y="488"/>
                    <a:pt x="426" y="482"/>
                    <a:pt x="420" y="480"/>
                  </a:cubicBezTo>
                  <a:cubicBezTo>
                    <a:pt x="419" y="482"/>
                    <a:pt x="419" y="482"/>
                    <a:pt x="419" y="482"/>
                  </a:cubicBezTo>
                  <a:cubicBezTo>
                    <a:pt x="425" y="485"/>
                    <a:pt x="435" y="490"/>
                    <a:pt x="444" y="496"/>
                  </a:cubicBezTo>
                  <a:cubicBezTo>
                    <a:pt x="445" y="497"/>
                    <a:pt x="447" y="498"/>
                    <a:pt x="449" y="500"/>
                  </a:cubicBezTo>
                  <a:cubicBezTo>
                    <a:pt x="442" y="498"/>
                    <a:pt x="436" y="497"/>
                    <a:pt x="430" y="495"/>
                  </a:cubicBezTo>
                  <a:cubicBezTo>
                    <a:pt x="430" y="495"/>
                    <a:pt x="430" y="495"/>
                    <a:pt x="430" y="495"/>
                  </a:cubicBezTo>
                  <a:cubicBezTo>
                    <a:pt x="429" y="494"/>
                    <a:pt x="428" y="494"/>
                    <a:pt x="427" y="493"/>
                  </a:cubicBezTo>
                  <a:cubicBezTo>
                    <a:pt x="428" y="493"/>
                    <a:pt x="429" y="493"/>
                    <a:pt x="430" y="493"/>
                  </a:cubicBezTo>
                  <a:cubicBezTo>
                    <a:pt x="433" y="492"/>
                    <a:pt x="433" y="492"/>
                    <a:pt x="433" y="492"/>
                  </a:cubicBezTo>
                  <a:cubicBezTo>
                    <a:pt x="431" y="490"/>
                    <a:pt x="431" y="490"/>
                    <a:pt x="431" y="490"/>
                  </a:cubicBezTo>
                  <a:cubicBezTo>
                    <a:pt x="422" y="486"/>
                    <a:pt x="412" y="482"/>
                    <a:pt x="403" y="480"/>
                  </a:cubicBezTo>
                  <a:cubicBezTo>
                    <a:pt x="402" y="480"/>
                    <a:pt x="401" y="480"/>
                    <a:pt x="400" y="479"/>
                  </a:cubicBezTo>
                  <a:cubicBezTo>
                    <a:pt x="404" y="479"/>
                    <a:pt x="407" y="480"/>
                    <a:pt x="411" y="480"/>
                  </a:cubicBezTo>
                  <a:cubicBezTo>
                    <a:pt x="418" y="480"/>
                    <a:pt x="425" y="479"/>
                    <a:pt x="431" y="477"/>
                  </a:cubicBezTo>
                  <a:cubicBezTo>
                    <a:pt x="431" y="477"/>
                    <a:pt x="432" y="478"/>
                    <a:pt x="432" y="478"/>
                  </a:cubicBezTo>
                  <a:close/>
                  <a:moveTo>
                    <a:pt x="426" y="491"/>
                  </a:moveTo>
                  <a:cubicBezTo>
                    <a:pt x="426" y="491"/>
                    <a:pt x="425" y="491"/>
                    <a:pt x="425" y="491"/>
                  </a:cubicBezTo>
                  <a:cubicBezTo>
                    <a:pt x="423" y="490"/>
                    <a:pt x="420" y="489"/>
                    <a:pt x="418" y="487"/>
                  </a:cubicBezTo>
                  <a:cubicBezTo>
                    <a:pt x="421" y="489"/>
                    <a:pt x="424" y="490"/>
                    <a:pt x="426" y="491"/>
                  </a:cubicBezTo>
                  <a:close/>
                  <a:moveTo>
                    <a:pt x="466" y="506"/>
                  </a:moveTo>
                  <a:cubicBezTo>
                    <a:pt x="464" y="506"/>
                    <a:pt x="462" y="506"/>
                    <a:pt x="460" y="506"/>
                  </a:cubicBezTo>
                  <a:cubicBezTo>
                    <a:pt x="460" y="506"/>
                    <a:pt x="459" y="505"/>
                    <a:pt x="459" y="505"/>
                  </a:cubicBezTo>
                  <a:cubicBezTo>
                    <a:pt x="461" y="505"/>
                    <a:pt x="464" y="506"/>
                    <a:pt x="466" y="506"/>
                  </a:cubicBezTo>
                  <a:close/>
                  <a:moveTo>
                    <a:pt x="456" y="510"/>
                  </a:moveTo>
                  <a:cubicBezTo>
                    <a:pt x="453" y="509"/>
                    <a:pt x="449" y="509"/>
                    <a:pt x="446" y="508"/>
                  </a:cubicBezTo>
                  <a:cubicBezTo>
                    <a:pt x="448" y="508"/>
                    <a:pt x="450" y="508"/>
                    <a:pt x="451" y="508"/>
                  </a:cubicBezTo>
                  <a:cubicBezTo>
                    <a:pt x="453" y="509"/>
                    <a:pt x="454" y="509"/>
                    <a:pt x="456" y="510"/>
                  </a:cubicBezTo>
                  <a:close/>
                  <a:moveTo>
                    <a:pt x="459" y="508"/>
                  </a:moveTo>
                  <a:cubicBezTo>
                    <a:pt x="459" y="508"/>
                    <a:pt x="459" y="508"/>
                    <a:pt x="459" y="508"/>
                  </a:cubicBezTo>
                  <a:cubicBezTo>
                    <a:pt x="459" y="509"/>
                    <a:pt x="459" y="509"/>
                    <a:pt x="459" y="509"/>
                  </a:cubicBezTo>
                  <a:cubicBezTo>
                    <a:pt x="459" y="509"/>
                    <a:pt x="459" y="508"/>
                    <a:pt x="459" y="508"/>
                  </a:cubicBezTo>
                  <a:close/>
                  <a:moveTo>
                    <a:pt x="441" y="504"/>
                  </a:moveTo>
                  <a:cubicBezTo>
                    <a:pt x="442" y="505"/>
                    <a:pt x="443" y="505"/>
                    <a:pt x="444" y="505"/>
                  </a:cubicBezTo>
                  <a:cubicBezTo>
                    <a:pt x="443" y="505"/>
                    <a:pt x="442" y="505"/>
                    <a:pt x="442" y="505"/>
                  </a:cubicBezTo>
                  <a:cubicBezTo>
                    <a:pt x="441" y="505"/>
                    <a:pt x="441" y="504"/>
                    <a:pt x="441" y="504"/>
                  </a:cubicBezTo>
                  <a:close/>
                  <a:moveTo>
                    <a:pt x="436" y="500"/>
                  </a:moveTo>
                  <a:cubicBezTo>
                    <a:pt x="436" y="500"/>
                    <a:pt x="435" y="499"/>
                    <a:pt x="435" y="499"/>
                  </a:cubicBezTo>
                  <a:cubicBezTo>
                    <a:pt x="441" y="501"/>
                    <a:pt x="447" y="502"/>
                    <a:pt x="453" y="503"/>
                  </a:cubicBezTo>
                  <a:cubicBezTo>
                    <a:pt x="454" y="504"/>
                    <a:pt x="455" y="505"/>
                    <a:pt x="456" y="506"/>
                  </a:cubicBezTo>
                  <a:cubicBezTo>
                    <a:pt x="455" y="506"/>
                    <a:pt x="453" y="506"/>
                    <a:pt x="452" y="505"/>
                  </a:cubicBezTo>
                  <a:cubicBezTo>
                    <a:pt x="447" y="504"/>
                    <a:pt x="442" y="502"/>
                    <a:pt x="436" y="500"/>
                  </a:cubicBezTo>
                  <a:close/>
                  <a:moveTo>
                    <a:pt x="429" y="498"/>
                  </a:moveTo>
                  <a:cubicBezTo>
                    <a:pt x="422" y="496"/>
                    <a:pt x="415" y="494"/>
                    <a:pt x="408" y="493"/>
                  </a:cubicBezTo>
                  <a:cubicBezTo>
                    <a:pt x="407" y="492"/>
                    <a:pt x="405" y="491"/>
                    <a:pt x="404" y="490"/>
                  </a:cubicBezTo>
                  <a:cubicBezTo>
                    <a:pt x="408" y="490"/>
                    <a:pt x="412" y="490"/>
                    <a:pt x="416" y="490"/>
                  </a:cubicBezTo>
                  <a:cubicBezTo>
                    <a:pt x="416" y="489"/>
                    <a:pt x="416" y="489"/>
                    <a:pt x="416" y="489"/>
                  </a:cubicBezTo>
                  <a:cubicBezTo>
                    <a:pt x="418" y="490"/>
                    <a:pt x="420" y="491"/>
                    <a:pt x="421" y="492"/>
                  </a:cubicBezTo>
                  <a:cubicBezTo>
                    <a:pt x="421" y="492"/>
                    <a:pt x="420" y="492"/>
                    <a:pt x="419" y="493"/>
                  </a:cubicBezTo>
                  <a:cubicBezTo>
                    <a:pt x="419" y="495"/>
                    <a:pt x="419" y="495"/>
                    <a:pt x="419" y="495"/>
                  </a:cubicBezTo>
                  <a:cubicBezTo>
                    <a:pt x="422" y="496"/>
                    <a:pt x="426" y="497"/>
                    <a:pt x="429" y="498"/>
                  </a:cubicBezTo>
                  <a:cubicBezTo>
                    <a:pt x="429" y="498"/>
                    <a:pt x="429" y="498"/>
                    <a:pt x="429" y="498"/>
                  </a:cubicBezTo>
                  <a:close/>
                  <a:moveTo>
                    <a:pt x="377" y="497"/>
                  </a:moveTo>
                  <a:cubicBezTo>
                    <a:pt x="377" y="496"/>
                    <a:pt x="376" y="496"/>
                    <a:pt x="375" y="496"/>
                  </a:cubicBezTo>
                  <a:cubicBezTo>
                    <a:pt x="375" y="496"/>
                    <a:pt x="374" y="495"/>
                    <a:pt x="374" y="495"/>
                  </a:cubicBezTo>
                  <a:cubicBezTo>
                    <a:pt x="375" y="496"/>
                    <a:pt x="375" y="496"/>
                    <a:pt x="375" y="496"/>
                  </a:cubicBezTo>
                  <a:cubicBezTo>
                    <a:pt x="376" y="496"/>
                    <a:pt x="376" y="496"/>
                    <a:pt x="377" y="496"/>
                  </a:cubicBezTo>
                  <a:cubicBezTo>
                    <a:pt x="377" y="496"/>
                    <a:pt x="377" y="496"/>
                    <a:pt x="377" y="497"/>
                  </a:cubicBezTo>
                  <a:close/>
                  <a:moveTo>
                    <a:pt x="370" y="495"/>
                  </a:moveTo>
                  <a:cubicBezTo>
                    <a:pt x="366" y="495"/>
                    <a:pt x="362" y="494"/>
                    <a:pt x="357" y="493"/>
                  </a:cubicBezTo>
                  <a:cubicBezTo>
                    <a:pt x="344" y="487"/>
                    <a:pt x="331" y="479"/>
                    <a:pt x="317" y="472"/>
                  </a:cubicBezTo>
                  <a:cubicBezTo>
                    <a:pt x="324" y="474"/>
                    <a:pt x="331" y="476"/>
                    <a:pt x="337" y="477"/>
                  </a:cubicBezTo>
                  <a:cubicBezTo>
                    <a:pt x="343" y="480"/>
                    <a:pt x="348" y="481"/>
                    <a:pt x="354" y="483"/>
                  </a:cubicBezTo>
                  <a:cubicBezTo>
                    <a:pt x="360" y="487"/>
                    <a:pt x="365" y="491"/>
                    <a:pt x="370" y="495"/>
                  </a:cubicBezTo>
                  <a:close/>
                  <a:moveTo>
                    <a:pt x="313" y="468"/>
                  </a:moveTo>
                  <a:cubicBezTo>
                    <a:pt x="319" y="469"/>
                    <a:pt x="325" y="469"/>
                    <a:pt x="331" y="469"/>
                  </a:cubicBezTo>
                  <a:cubicBezTo>
                    <a:pt x="331" y="470"/>
                    <a:pt x="332" y="470"/>
                    <a:pt x="332" y="470"/>
                  </a:cubicBezTo>
                  <a:cubicBezTo>
                    <a:pt x="327" y="470"/>
                    <a:pt x="322" y="470"/>
                    <a:pt x="317" y="470"/>
                  </a:cubicBezTo>
                  <a:cubicBezTo>
                    <a:pt x="316" y="469"/>
                    <a:pt x="315" y="469"/>
                    <a:pt x="313" y="468"/>
                  </a:cubicBezTo>
                  <a:close/>
                  <a:moveTo>
                    <a:pt x="272" y="464"/>
                  </a:moveTo>
                  <a:cubicBezTo>
                    <a:pt x="272" y="464"/>
                    <a:pt x="271" y="464"/>
                    <a:pt x="271" y="464"/>
                  </a:cubicBezTo>
                  <a:cubicBezTo>
                    <a:pt x="274" y="464"/>
                    <a:pt x="276" y="464"/>
                    <a:pt x="279" y="464"/>
                  </a:cubicBezTo>
                  <a:cubicBezTo>
                    <a:pt x="279" y="464"/>
                    <a:pt x="279" y="464"/>
                    <a:pt x="279" y="464"/>
                  </a:cubicBezTo>
                  <a:cubicBezTo>
                    <a:pt x="278" y="464"/>
                    <a:pt x="277" y="464"/>
                    <a:pt x="276" y="464"/>
                  </a:cubicBezTo>
                  <a:cubicBezTo>
                    <a:pt x="274" y="464"/>
                    <a:pt x="273" y="464"/>
                    <a:pt x="272" y="464"/>
                  </a:cubicBezTo>
                  <a:close/>
                  <a:moveTo>
                    <a:pt x="430" y="470"/>
                  </a:moveTo>
                  <a:cubicBezTo>
                    <a:pt x="430" y="470"/>
                    <a:pt x="430" y="470"/>
                    <a:pt x="430" y="470"/>
                  </a:cubicBezTo>
                  <a:cubicBezTo>
                    <a:pt x="430" y="470"/>
                    <a:pt x="430" y="470"/>
                    <a:pt x="430" y="470"/>
                  </a:cubicBezTo>
                  <a:cubicBezTo>
                    <a:pt x="430" y="470"/>
                    <a:pt x="430" y="470"/>
                    <a:pt x="430" y="470"/>
                  </a:cubicBezTo>
                  <a:close/>
                  <a:moveTo>
                    <a:pt x="469" y="498"/>
                  </a:moveTo>
                  <a:cubicBezTo>
                    <a:pt x="472" y="501"/>
                    <a:pt x="475" y="504"/>
                    <a:pt x="478" y="507"/>
                  </a:cubicBezTo>
                  <a:cubicBezTo>
                    <a:pt x="476" y="506"/>
                    <a:pt x="474" y="506"/>
                    <a:pt x="472" y="505"/>
                  </a:cubicBezTo>
                  <a:cubicBezTo>
                    <a:pt x="471" y="504"/>
                    <a:pt x="470" y="503"/>
                    <a:pt x="469" y="502"/>
                  </a:cubicBezTo>
                  <a:cubicBezTo>
                    <a:pt x="460" y="495"/>
                    <a:pt x="450" y="488"/>
                    <a:pt x="443" y="483"/>
                  </a:cubicBezTo>
                  <a:cubicBezTo>
                    <a:pt x="441" y="482"/>
                    <a:pt x="439" y="481"/>
                    <a:pt x="437" y="480"/>
                  </a:cubicBezTo>
                  <a:cubicBezTo>
                    <a:pt x="441" y="481"/>
                    <a:pt x="445" y="483"/>
                    <a:pt x="449" y="484"/>
                  </a:cubicBezTo>
                  <a:cubicBezTo>
                    <a:pt x="453" y="487"/>
                    <a:pt x="458" y="490"/>
                    <a:pt x="462" y="492"/>
                  </a:cubicBezTo>
                  <a:cubicBezTo>
                    <a:pt x="465" y="494"/>
                    <a:pt x="467" y="496"/>
                    <a:pt x="469" y="498"/>
                  </a:cubicBezTo>
                  <a:close/>
                  <a:moveTo>
                    <a:pt x="480" y="509"/>
                  </a:moveTo>
                  <a:cubicBezTo>
                    <a:pt x="482" y="512"/>
                    <a:pt x="485" y="515"/>
                    <a:pt x="488" y="518"/>
                  </a:cubicBezTo>
                  <a:cubicBezTo>
                    <a:pt x="486" y="517"/>
                    <a:pt x="485" y="517"/>
                    <a:pt x="484" y="517"/>
                  </a:cubicBezTo>
                  <a:cubicBezTo>
                    <a:pt x="482" y="514"/>
                    <a:pt x="480" y="512"/>
                    <a:pt x="477" y="510"/>
                  </a:cubicBezTo>
                  <a:cubicBezTo>
                    <a:pt x="478" y="510"/>
                    <a:pt x="479" y="510"/>
                    <a:pt x="479" y="510"/>
                  </a:cubicBezTo>
                  <a:lnTo>
                    <a:pt x="480" y="509"/>
                  </a:lnTo>
                  <a:close/>
                  <a:moveTo>
                    <a:pt x="479" y="515"/>
                  </a:moveTo>
                  <a:cubicBezTo>
                    <a:pt x="475" y="514"/>
                    <a:pt x="470" y="513"/>
                    <a:pt x="466" y="512"/>
                  </a:cubicBezTo>
                  <a:cubicBezTo>
                    <a:pt x="465" y="511"/>
                    <a:pt x="464" y="510"/>
                    <a:pt x="463" y="509"/>
                  </a:cubicBezTo>
                  <a:cubicBezTo>
                    <a:pt x="466" y="509"/>
                    <a:pt x="470" y="509"/>
                    <a:pt x="473" y="510"/>
                  </a:cubicBezTo>
                  <a:cubicBezTo>
                    <a:pt x="475" y="512"/>
                    <a:pt x="477" y="513"/>
                    <a:pt x="479" y="515"/>
                  </a:cubicBezTo>
                  <a:close/>
                  <a:moveTo>
                    <a:pt x="421" y="505"/>
                  </a:moveTo>
                  <a:cubicBezTo>
                    <a:pt x="418" y="502"/>
                    <a:pt x="415" y="499"/>
                    <a:pt x="412" y="496"/>
                  </a:cubicBezTo>
                  <a:cubicBezTo>
                    <a:pt x="419" y="498"/>
                    <a:pt x="427" y="500"/>
                    <a:pt x="435" y="502"/>
                  </a:cubicBezTo>
                  <a:cubicBezTo>
                    <a:pt x="436" y="503"/>
                    <a:pt x="437" y="504"/>
                    <a:pt x="438" y="505"/>
                  </a:cubicBezTo>
                  <a:cubicBezTo>
                    <a:pt x="437" y="505"/>
                    <a:pt x="436" y="505"/>
                    <a:pt x="434" y="505"/>
                  </a:cubicBezTo>
                  <a:cubicBezTo>
                    <a:pt x="434" y="507"/>
                    <a:pt x="434" y="507"/>
                    <a:pt x="434" y="507"/>
                  </a:cubicBezTo>
                  <a:cubicBezTo>
                    <a:pt x="430" y="507"/>
                    <a:pt x="425" y="506"/>
                    <a:pt x="421" y="505"/>
                  </a:cubicBezTo>
                  <a:close/>
                  <a:moveTo>
                    <a:pt x="416" y="504"/>
                  </a:moveTo>
                  <a:cubicBezTo>
                    <a:pt x="411" y="503"/>
                    <a:pt x="406" y="502"/>
                    <a:pt x="401" y="501"/>
                  </a:cubicBezTo>
                  <a:cubicBezTo>
                    <a:pt x="400" y="500"/>
                    <a:pt x="399" y="500"/>
                    <a:pt x="398" y="499"/>
                  </a:cubicBezTo>
                  <a:cubicBezTo>
                    <a:pt x="396" y="497"/>
                    <a:pt x="394" y="496"/>
                    <a:pt x="392" y="494"/>
                  </a:cubicBezTo>
                  <a:cubicBezTo>
                    <a:pt x="397" y="494"/>
                    <a:pt x="402" y="495"/>
                    <a:pt x="407" y="496"/>
                  </a:cubicBezTo>
                  <a:cubicBezTo>
                    <a:pt x="410" y="498"/>
                    <a:pt x="413" y="501"/>
                    <a:pt x="416" y="504"/>
                  </a:cubicBezTo>
                  <a:close/>
                  <a:moveTo>
                    <a:pt x="347" y="494"/>
                  </a:moveTo>
                  <a:cubicBezTo>
                    <a:pt x="343" y="490"/>
                    <a:pt x="338" y="487"/>
                    <a:pt x="334" y="484"/>
                  </a:cubicBezTo>
                  <a:cubicBezTo>
                    <a:pt x="339" y="487"/>
                    <a:pt x="345" y="490"/>
                    <a:pt x="350" y="493"/>
                  </a:cubicBezTo>
                  <a:cubicBezTo>
                    <a:pt x="349" y="492"/>
                    <a:pt x="348" y="492"/>
                    <a:pt x="347" y="492"/>
                  </a:cubicBezTo>
                  <a:lnTo>
                    <a:pt x="347" y="494"/>
                  </a:lnTo>
                  <a:close/>
                  <a:moveTo>
                    <a:pt x="302" y="468"/>
                  </a:moveTo>
                  <a:cubicBezTo>
                    <a:pt x="304" y="468"/>
                    <a:pt x="305" y="468"/>
                    <a:pt x="307" y="468"/>
                  </a:cubicBezTo>
                  <a:cubicBezTo>
                    <a:pt x="307" y="468"/>
                    <a:pt x="307" y="468"/>
                    <a:pt x="307" y="468"/>
                  </a:cubicBezTo>
                  <a:cubicBezTo>
                    <a:pt x="305" y="468"/>
                    <a:pt x="304" y="468"/>
                    <a:pt x="302" y="468"/>
                  </a:cubicBezTo>
                  <a:close/>
                  <a:moveTo>
                    <a:pt x="281" y="462"/>
                  </a:moveTo>
                  <a:cubicBezTo>
                    <a:pt x="295" y="462"/>
                    <a:pt x="310" y="462"/>
                    <a:pt x="324" y="462"/>
                  </a:cubicBezTo>
                  <a:cubicBezTo>
                    <a:pt x="330" y="462"/>
                    <a:pt x="334" y="463"/>
                    <a:pt x="338" y="463"/>
                  </a:cubicBezTo>
                  <a:cubicBezTo>
                    <a:pt x="330" y="463"/>
                    <a:pt x="322" y="464"/>
                    <a:pt x="314" y="464"/>
                  </a:cubicBezTo>
                  <a:cubicBezTo>
                    <a:pt x="303" y="463"/>
                    <a:pt x="292" y="462"/>
                    <a:pt x="281" y="462"/>
                  </a:cubicBezTo>
                  <a:close/>
                  <a:moveTo>
                    <a:pt x="422" y="465"/>
                  </a:moveTo>
                  <a:cubicBezTo>
                    <a:pt x="421" y="464"/>
                    <a:pt x="421" y="464"/>
                    <a:pt x="421" y="464"/>
                  </a:cubicBezTo>
                  <a:cubicBezTo>
                    <a:pt x="422" y="464"/>
                    <a:pt x="423" y="464"/>
                    <a:pt x="424" y="464"/>
                  </a:cubicBezTo>
                  <a:cubicBezTo>
                    <a:pt x="425" y="465"/>
                    <a:pt x="426" y="466"/>
                    <a:pt x="427" y="467"/>
                  </a:cubicBezTo>
                  <a:cubicBezTo>
                    <a:pt x="425" y="467"/>
                    <a:pt x="423" y="467"/>
                    <a:pt x="420" y="466"/>
                  </a:cubicBezTo>
                  <a:lnTo>
                    <a:pt x="422" y="465"/>
                  </a:lnTo>
                  <a:close/>
                  <a:moveTo>
                    <a:pt x="445" y="473"/>
                  </a:moveTo>
                  <a:cubicBezTo>
                    <a:pt x="446" y="474"/>
                    <a:pt x="448" y="475"/>
                    <a:pt x="449" y="477"/>
                  </a:cubicBezTo>
                  <a:cubicBezTo>
                    <a:pt x="449" y="477"/>
                    <a:pt x="449" y="477"/>
                    <a:pt x="449" y="477"/>
                  </a:cubicBezTo>
                  <a:cubicBezTo>
                    <a:pt x="446" y="474"/>
                    <a:pt x="442" y="472"/>
                    <a:pt x="439" y="469"/>
                  </a:cubicBezTo>
                  <a:cubicBezTo>
                    <a:pt x="439" y="469"/>
                    <a:pt x="439" y="469"/>
                    <a:pt x="439" y="469"/>
                  </a:cubicBezTo>
                  <a:cubicBezTo>
                    <a:pt x="441" y="470"/>
                    <a:pt x="443" y="471"/>
                    <a:pt x="445" y="473"/>
                  </a:cubicBezTo>
                  <a:close/>
                  <a:moveTo>
                    <a:pt x="491" y="521"/>
                  </a:moveTo>
                  <a:cubicBezTo>
                    <a:pt x="492" y="522"/>
                    <a:pt x="492" y="523"/>
                    <a:pt x="493" y="523"/>
                  </a:cubicBezTo>
                  <a:cubicBezTo>
                    <a:pt x="491" y="523"/>
                    <a:pt x="490" y="523"/>
                    <a:pt x="489" y="522"/>
                  </a:cubicBezTo>
                  <a:cubicBezTo>
                    <a:pt x="488" y="522"/>
                    <a:pt x="487" y="521"/>
                    <a:pt x="487" y="520"/>
                  </a:cubicBezTo>
                  <a:cubicBezTo>
                    <a:pt x="488" y="520"/>
                    <a:pt x="490" y="521"/>
                    <a:pt x="491" y="521"/>
                  </a:cubicBezTo>
                  <a:close/>
                  <a:moveTo>
                    <a:pt x="474" y="522"/>
                  </a:moveTo>
                  <a:cubicBezTo>
                    <a:pt x="476" y="523"/>
                    <a:pt x="478" y="523"/>
                    <a:pt x="480" y="523"/>
                  </a:cubicBezTo>
                  <a:cubicBezTo>
                    <a:pt x="479" y="523"/>
                    <a:pt x="479" y="523"/>
                    <a:pt x="478" y="523"/>
                  </a:cubicBezTo>
                  <a:cubicBezTo>
                    <a:pt x="477" y="523"/>
                    <a:pt x="476" y="523"/>
                    <a:pt x="474" y="522"/>
                  </a:cubicBezTo>
                  <a:close/>
                  <a:moveTo>
                    <a:pt x="451" y="515"/>
                  </a:moveTo>
                  <a:cubicBezTo>
                    <a:pt x="450" y="514"/>
                    <a:pt x="449" y="513"/>
                    <a:pt x="448" y="512"/>
                  </a:cubicBezTo>
                  <a:cubicBezTo>
                    <a:pt x="451" y="512"/>
                    <a:pt x="454" y="512"/>
                    <a:pt x="456" y="513"/>
                  </a:cubicBezTo>
                  <a:cubicBezTo>
                    <a:pt x="459" y="513"/>
                    <a:pt x="462" y="514"/>
                    <a:pt x="465" y="514"/>
                  </a:cubicBezTo>
                  <a:cubicBezTo>
                    <a:pt x="465" y="515"/>
                    <a:pt x="466" y="516"/>
                    <a:pt x="467" y="517"/>
                  </a:cubicBezTo>
                  <a:cubicBezTo>
                    <a:pt x="469" y="516"/>
                    <a:pt x="469" y="516"/>
                    <a:pt x="469" y="516"/>
                  </a:cubicBezTo>
                  <a:cubicBezTo>
                    <a:pt x="469" y="516"/>
                    <a:pt x="469" y="515"/>
                    <a:pt x="468" y="515"/>
                  </a:cubicBezTo>
                  <a:cubicBezTo>
                    <a:pt x="473" y="516"/>
                    <a:pt x="478" y="518"/>
                    <a:pt x="482" y="519"/>
                  </a:cubicBezTo>
                  <a:cubicBezTo>
                    <a:pt x="483" y="520"/>
                    <a:pt x="484" y="521"/>
                    <a:pt x="485" y="522"/>
                  </a:cubicBezTo>
                  <a:cubicBezTo>
                    <a:pt x="474" y="520"/>
                    <a:pt x="462" y="518"/>
                    <a:pt x="451" y="515"/>
                  </a:cubicBezTo>
                  <a:close/>
                  <a:moveTo>
                    <a:pt x="379" y="503"/>
                  </a:moveTo>
                  <a:cubicBezTo>
                    <a:pt x="375" y="502"/>
                    <a:pt x="371" y="500"/>
                    <a:pt x="367" y="498"/>
                  </a:cubicBezTo>
                  <a:cubicBezTo>
                    <a:pt x="370" y="498"/>
                    <a:pt x="372" y="499"/>
                    <a:pt x="375" y="499"/>
                  </a:cubicBezTo>
                  <a:cubicBezTo>
                    <a:pt x="376" y="501"/>
                    <a:pt x="378" y="502"/>
                    <a:pt x="379" y="503"/>
                  </a:cubicBezTo>
                  <a:close/>
                  <a:moveTo>
                    <a:pt x="346" y="497"/>
                  </a:moveTo>
                  <a:cubicBezTo>
                    <a:pt x="338" y="494"/>
                    <a:pt x="330" y="491"/>
                    <a:pt x="322" y="488"/>
                  </a:cubicBezTo>
                  <a:cubicBezTo>
                    <a:pt x="325" y="488"/>
                    <a:pt x="327" y="487"/>
                    <a:pt x="330" y="487"/>
                  </a:cubicBezTo>
                  <a:cubicBezTo>
                    <a:pt x="330" y="485"/>
                    <a:pt x="330" y="485"/>
                    <a:pt x="330" y="485"/>
                  </a:cubicBezTo>
                  <a:cubicBezTo>
                    <a:pt x="326" y="483"/>
                    <a:pt x="316" y="480"/>
                    <a:pt x="306" y="477"/>
                  </a:cubicBezTo>
                  <a:cubicBezTo>
                    <a:pt x="305" y="476"/>
                    <a:pt x="304" y="476"/>
                    <a:pt x="303" y="476"/>
                  </a:cubicBezTo>
                  <a:cubicBezTo>
                    <a:pt x="299" y="473"/>
                    <a:pt x="296" y="471"/>
                    <a:pt x="292" y="469"/>
                  </a:cubicBezTo>
                  <a:cubicBezTo>
                    <a:pt x="298" y="470"/>
                    <a:pt x="304" y="471"/>
                    <a:pt x="310" y="471"/>
                  </a:cubicBezTo>
                  <a:cubicBezTo>
                    <a:pt x="322" y="479"/>
                    <a:pt x="336" y="487"/>
                    <a:pt x="346" y="497"/>
                  </a:cubicBezTo>
                  <a:close/>
                  <a:moveTo>
                    <a:pt x="286" y="472"/>
                  </a:moveTo>
                  <a:cubicBezTo>
                    <a:pt x="283" y="470"/>
                    <a:pt x="281" y="469"/>
                    <a:pt x="278" y="467"/>
                  </a:cubicBezTo>
                  <a:cubicBezTo>
                    <a:pt x="279" y="468"/>
                    <a:pt x="280" y="468"/>
                    <a:pt x="281" y="468"/>
                  </a:cubicBezTo>
                  <a:cubicBezTo>
                    <a:pt x="284" y="469"/>
                    <a:pt x="287" y="471"/>
                    <a:pt x="289" y="473"/>
                  </a:cubicBezTo>
                  <a:cubicBezTo>
                    <a:pt x="288" y="472"/>
                    <a:pt x="287" y="472"/>
                    <a:pt x="286" y="472"/>
                  </a:cubicBezTo>
                  <a:close/>
                  <a:moveTo>
                    <a:pt x="432" y="459"/>
                  </a:moveTo>
                  <a:cubicBezTo>
                    <a:pt x="432" y="459"/>
                    <a:pt x="432" y="459"/>
                    <a:pt x="432" y="459"/>
                  </a:cubicBezTo>
                  <a:cubicBezTo>
                    <a:pt x="432" y="459"/>
                    <a:pt x="431" y="459"/>
                    <a:pt x="431" y="459"/>
                  </a:cubicBezTo>
                  <a:cubicBezTo>
                    <a:pt x="431" y="459"/>
                    <a:pt x="431" y="459"/>
                    <a:pt x="432" y="459"/>
                  </a:cubicBezTo>
                  <a:close/>
                  <a:moveTo>
                    <a:pt x="422" y="518"/>
                  </a:moveTo>
                  <a:cubicBezTo>
                    <a:pt x="416" y="517"/>
                    <a:pt x="410" y="515"/>
                    <a:pt x="404" y="514"/>
                  </a:cubicBezTo>
                  <a:cubicBezTo>
                    <a:pt x="405" y="513"/>
                    <a:pt x="405" y="513"/>
                    <a:pt x="405" y="513"/>
                  </a:cubicBezTo>
                  <a:cubicBezTo>
                    <a:pt x="402" y="512"/>
                    <a:pt x="400" y="510"/>
                    <a:pt x="398" y="509"/>
                  </a:cubicBezTo>
                  <a:cubicBezTo>
                    <a:pt x="402" y="509"/>
                    <a:pt x="405" y="509"/>
                    <a:pt x="408" y="510"/>
                  </a:cubicBezTo>
                  <a:cubicBezTo>
                    <a:pt x="411" y="512"/>
                    <a:pt x="414" y="514"/>
                    <a:pt x="416" y="515"/>
                  </a:cubicBezTo>
                  <a:cubicBezTo>
                    <a:pt x="417" y="513"/>
                    <a:pt x="417" y="513"/>
                    <a:pt x="417" y="513"/>
                  </a:cubicBezTo>
                  <a:cubicBezTo>
                    <a:pt x="416" y="512"/>
                    <a:pt x="415" y="511"/>
                    <a:pt x="413" y="510"/>
                  </a:cubicBezTo>
                  <a:cubicBezTo>
                    <a:pt x="415" y="510"/>
                    <a:pt x="418" y="510"/>
                    <a:pt x="420" y="510"/>
                  </a:cubicBezTo>
                  <a:cubicBezTo>
                    <a:pt x="422" y="511"/>
                    <a:pt x="423" y="511"/>
                    <a:pt x="425" y="512"/>
                  </a:cubicBezTo>
                  <a:cubicBezTo>
                    <a:pt x="426" y="513"/>
                    <a:pt x="427" y="514"/>
                    <a:pt x="429" y="515"/>
                  </a:cubicBezTo>
                  <a:cubicBezTo>
                    <a:pt x="430" y="513"/>
                    <a:pt x="430" y="513"/>
                    <a:pt x="430" y="513"/>
                  </a:cubicBezTo>
                  <a:cubicBezTo>
                    <a:pt x="437" y="515"/>
                    <a:pt x="443" y="516"/>
                    <a:pt x="450" y="518"/>
                  </a:cubicBezTo>
                  <a:cubicBezTo>
                    <a:pt x="450" y="518"/>
                    <a:pt x="451" y="519"/>
                    <a:pt x="452" y="520"/>
                  </a:cubicBezTo>
                  <a:cubicBezTo>
                    <a:pt x="442" y="519"/>
                    <a:pt x="432" y="518"/>
                    <a:pt x="422" y="517"/>
                  </a:cubicBezTo>
                  <a:lnTo>
                    <a:pt x="422" y="518"/>
                  </a:lnTo>
                  <a:close/>
                  <a:moveTo>
                    <a:pt x="454" y="523"/>
                  </a:moveTo>
                  <a:cubicBezTo>
                    <a:pt x="454" y="523"/>
                    <a:pt x="454" y="523"/>
                    <a:pt x="454" y="523"/>
                  </a:cubicBezTo>
                  <a:cubicBezTo>
                    <a:pt x="451" y="523"/>
                    <a:pt x="447" y="522"/>
                    <a:pt x="444" y="522"/>
                  </a:cubicBezTo>
                  <a:cubicBezTo>
                    <a:pt x="447" y="522"/>
                    <a:pt x="451" y="523"/>
                    <a:pt x="454" y="523"/>
                  </a:cubicBezTo>
                  <a:close/>
                  <a:moveTo>
                    <a:pt x="394" y="506"/>
                  </a:moveTo>
                  <a:cubicBezTo>
                    <a:pt x="392" y="505"/>
                    <a:pt x="390" y="503"/>
                    <a:pt x="388" y="502"/>
                  </a:cubicBezTo>
                  <a:cubicBezTo>
                    <a:pt x="391" y="502"/>
                    <a:pt x="394" y="503"/>
                    <a:pt x="397" y="504"/>
                  </a:cubicBezTo>
                  <a:cubicBezTo>
                    <a:pt x="399" y="504"/>
                    <a:pt x="401" y="505"/>
                    <a:pt x="403" y="505"/>
                  </a:cubicBezTo>
                  <a:cubicBezTo>
                    <a:pt x="403" y="506"/>
                    <a:pt x="403" y="506"/>
                    <a:pt x="403" y="506"/>
                  </a:cubicBezTo>
                  <a:cubicBezTo>
                    <a:pt x="404" y="506"/>
                    <a:pt x="404" y="507"/>
                    <a:pt x="404" y="507"/>
                  </a:cubicBezTo>
                  <a:cubicBezTo>
                    <a:pt x="401" y="507"/>
                    <a:pt x="397" y="506"/>
                    <a:pt x="394" y="506"/>
                  </a:cubicBezTo>
                  <a:close/>
                  <a:moveTo>
                    <a:pt x="389" y="505"/>
                  </a:moveTo>
                  <a:cubicBezTo>
                    <a:pt x="387" y="505"/>
                    <a:pt x="385" y="505"/>
                    <a:pt x="384" y="505"/>
                  </a:cubicBezTo>
                  <a:cubicBezTo>
                    <a:pt x="382" y="503"/>
                    <a:pt x="381" y="502"/>
                    <a:pt x="379" y="500"/>
                  </a:cubicBezTo>
                  <a:cubicBezTo>
                    <a:pt x="380" y="500"/>
                    <a:pt x="382" y="500"/>
                    <a:pt x="383" y="501"/>
                  </a:cubicBezTo>
                  <a:cubicBezTo>
                    <a:pt x="385" y="502"/>
                    <a:pt x="387" y="504"/>
                    <a:pt x="389" y="505"/>
                  </a:cubicBezTo>
                  <a:close/>
                  <a:moveTo>
                    <a:pt x="373" y="504"/>
                  </a:moveTo>
                  <a:cubicBezTo>
                    <a:pt x="358" y="502"/>
                    <a:pt x="342" y="499"/>
                    <a:pt x="327" y="496"/>
                  </a:cubicBezTo>
                  <a:cubicBezTo>
                    <a:pt x="325" y="494"/>
                    <a:pt x="323" y="492"/>
                    <a:pt x="321" y="490"/>
                  </a:cubicBezTo>
                  <a:cubicBezTo>
                    <a:pt x="331" y="494"/>
                    <a:pt x="340" y="498"/>
                    <a:pt x="350" y="500"/>
                  </a:cubicBezTo>
                  <a:cubicBezTo>
                    <a:pt x="354" y="501"/>
                    <a:pt x="354" y="501"/>
                    <a:pt x="354" y="501"/>
                  </a:cubicBezTo>
                  <a:cubicBezTo>
                    <a:pt x="351" y="498"/>
                    <a:pt x="351" y="498"/>
                    <a:pt x="351" y="498"/>
                  </a:cubicBezTo>
                  <a:cubicBezTo>
                    <a:pt x="350" y="497"/>
                    <a:pt x="349" y="496"/>
                    <a:pt x="348" y="495"/>
                  </a:cubicBezTo>
                  <a:cubicBezTo>
                    <a:pt x="352" y="496"/>
                    <a:pt x="355" y="496"/>
                    <a:pt x="358" y="497"/>
                  </a:cubicBezTo>
                  <a:cubicBezTo>
                    <a:pt x="363" y="499"/>
                    <a:pt x="368" y="501"/>
                    <a:pt x="373" y="504"/>
                  </a:cubicBezTo>
                  <a:close/>
                  <a:moveTo>
                    <a:pt x="322" y="495"/>
                  </a:moveTo>
                  <a:cubicBezTo>
                    <a:pt x="321" y="495"/>
                    <a:pt x="319" y="494"/>
                    <a:pt x="318" y="494"/>
                  </a:cubicBezTo>
                  <a:cubicBezTo>
                    <a:pt x="315" y="492"/>
                    <a:pt x="311" y="489"/>
                    <a:pt x="308" y="487"/>
                  </a:cubicBezTo>
                  <a:cubicBezTo>
                    <a:pt x="310" y="487"/>
                    <a:pt x="312" y="487"/>
                    <a:pt x="314" y="487"/>
                  </a:cubicBezTo>
                  <a:cubicBezTo>
                    <a:pt x="317" y="490"/>
                    <a:pt x="320" y="492"/>
                    <a:pt x="322" y="495"/>
                  </a:cubicBezTo>
                  <a:close/>
                  <a:moveTo>
                    <a:pt x="325" y="500"/>
                  </a:moveTo>
                  <a:cubicBezTo>
                    <a:pt x="304" y="497"/>
                    <a:pt x="282" y="494"/>
                    <a:pt x="263" y="492"/>
                  </a:cubicBezTo>
                  <a:cubicBezTo>
                    <a:pt x="266" y="492"/>
                    <a:pt x="269" y="492"/>
                    <a:pt x="272" y="492"/>
                  </a:cubicBezTo>
                  <a:cubicBezTo>
                    <a:pt x="272" y="492"/>
                    <a:pt x="272" y="492"/>
                    <a:pt x="273" y="492"/>
                  </a:cubicBezTo>
                  <a:cubicBezTo>
                    <a:pt x="277" y="493"/>
                    <a:pt x="277" y="493"/>
                    <a:pt x="277" y="493"/>
                  </a:cubicBezTo>
                  <a:cubicBezTo>
                    <a:pt x="276" y="492"/>
                    <a:pt x="276" y="492"/>
                    <a:pt x="276" y="492"/>
                  </a:cubicBezTo>
                  <a:cubicBezTo>
                    <a:pt x="280" y="492"/>
                    <a:pt x="285" y="492"/>
                    <a:pt x="289" y="492"/>
                  </a:cubicBezTo>
                  <a:cubicBezTo>
                    <a:pt x="291" y="493"/>
                    <a:pt x="292" y="494"/>
                    <a:pt x="294" y="495"/>
                  </a:cubicBezTo>
                  <a:cubicBezTo>
                    <a:pt x="295" y="493"/>
                    <a:pt x="295" y="493"/>
                    <a:pt x="295" y="493"/>
                  </a:cubicBezTo>
                  <a:cubicBezTo>
                    <a:pt x="295" y="493"/>
                    <a:pt x="295" y="493"/>
                    <a:pt x="295" y="492"/>
                  </a:cubicBezTo>
                  <a:cubicBezTo>
                    <a:pt x="297" y="492"/>
                    <a:pt x="300" y="492"/>
                    <a:pt x="303" y="492"/>
                  </a:cubicBezTo>
                  <a:cubicBezTo>
                    <a:pt x="307" y="494"/>
                    <a:pt x="312" y="495"/>
                    <a:pt x="317" y="496"/>
                  </a:cubicBezTo>
                  <a:cubicBezTo>
                    <a:pt x="320" y="498"/>
                    <a:pt x="322" y="499"/>
                    <a:pt x="325" y="500"/>
                  </a:cubicBezTo>
                  <a:close/>
                  <a:moveTo>
                    <a:pt x="261" y="489"/>
                  </a:moveTo>
                  <a:cubicBezTo>
                    <a:pt x="258" y="489"/>
                    <a:pt x="255" y="488"/>
                    <a:pt x="252" y="488"/>
                  </a:cubicBezTo>
                  <a:cubicBezTo>
                    <a:pt x="252" y="487"/>
                    <a:pt x="252" y="486"/>
                    <a:pt x="251" y="485"/>
                  </a:cubicBezTo>
                  <a:cubicBezTo>
                    <a:pt x="251" y="486"/>
                    <a:pt x="252" y="486"/>
                    <a:pt x="252" y="486"/>
                  </a:cubicBezTo>
                  <a:cubicBezTo>
                    <a:pt x="255" y="487"/>
                    <a:pt x="258" y="488"/>
                    <a:pt x="261" y="489"/>
                  </a:cubicBezTo>
                  <a:close/>
                  <a:moveTo>
                    <a:pt x="260" y="479"/>
                  </a:moveTo>
                  <a:cubicBezTo>
                    <a:pt x="261" y="479"/>
                    <a:pt x="261" y="479"/>
                    <a:pt x="261" y="479"/>
                  </a:cubicBezTo>
                  <a:cubicBezTo>
                    <a:pt x="269" y="483"/>
                    <a:pt x="276" y="486"/>
                    <a:pt x="284" y="490"/>
                  </a:cubicBezTo>
                  <a:cubicBezTo>
                    <a:pt x="280" y="490"/>
                    <a:pt x="277" y="490"/>
                    <a:pt x="273" y="490"/>
                  </a:cubicBezTo>
                  <a:cubicBezTo>
                    <a:pt x="270" y="486"/>
                    <a:pt x="265" y="482"/>
                    <a:pt x="260" y="479"/>
                  </a:cubicBezTo>
                  <a:close/>
                  <a:moveTo>
                    <a:pt x="268" y="475"/>
                  </a:moveTo>
                  <a:cubicBezTo>
                    <a:pt x="268" y="475"/>
                    <a:pt x="268" y="475"/>
                    <a:pt x="268" y="475"/>
                  </a:cubicBezTo>
                  <a:cubicBezTo>
                    <a:pt x="269" y="475"/>
                    <a:pt x="269" y="475"/>
                    <a:pt x="269" y="475"/>
                  </a:cubicBezTo>
                  <a:cubicBezTo>
                    <a:pt x="269" y="475"/>
                    <a:pt x="268" y="475"/>
                    <a:pt x="268" y="475"/>
                  </a:cubicBezTo>
                  <a:close/>
                  <a:moveTo>
                    <a:pt x="262" y="466"/>
                  </a:moveTo>
                  <a:cubicBezTo>
                    <a:pt x="265" y="466"/>
                    <a:pt x="267" y="466"/>
                    <a:pt x="270" y="466"/>
                  </a:cubicBezTo>
                  <a:cubicBezTo>
                    <a:pt x="273" y="468"/>
                    <a:pt x="277" y="469"/>
                    <a:pt x="280" y="471"/>
                  </a:cubicBezTo>
                  <a:cubicBezTo>
                    <a:pt x="279" y="471"/>
                    <a:pt x="277" y="471"/>
                    <a:pt x="276" y="471"/>
                  </a:cubicBezTo>
                  <a:cubicBezTo>
                    <a:pt x="274" y="471"/>
                    <a:pt x="271" y="471"/>
                    <a:pt x="269" y="472"/>
                  </a:cubicBezTo>
                  <a:cubicBezTo>
                    <a:pt x="267" y="470"/>
                    <a:pt x="264" y="468"/>
                    <a:pt x="262" y="466"/>
                  </a:cubicBezTo>
                  <a:close/>
                  <a:moveTo>
                    <a:pt x="361" y="459"/>
                  </a:moveTo>
                  <a:cubicBezTo>
                    <a:pt x="371" y="459"/>
                    <a:pt x="380" y="459"/>
                    <a:pt x="390" y="460"/>
                  </a:cubicBezTo>
                  <a:cubicBezTo>
                    <a:pt x="389" y="460"/>
                    <a:pt x="387" y="460"/>
                    <a:pt x="386" y="460"/>
                  </a:cubicBezTo>
                  <a:cubicBezTo>
                    <a:pt x="380" y="460"/>
                    <a:pt x="375" y="459"/>
                    <a:pt x="369" y="459"/>
                  </a:cubicBezTo>
                  <a:cubicBezTo>
                    <a:pt x="366" y="459"/>
                    <a:pt x="364" y="459"/>
                    <a:pt x="361" y="459"/>
                  </a:cubicBezTo>
                  <a:close/>
                  <a:moveTo>
                    <a:pt x="407" y="450"/>
                  </a:moveTo>
                  <a:cubicBezTo>
                    <a:pt x="418" y="450"/>
                    <a:pt x="428" y="452"/>
                    <a:pt x="439" y="454"/>
                  </a:cubicBezTo>
                  <a:cubicBezTo>
                    <a:pt x="429" y="454"/>
                    <a:pt x="419" y="454"/>
                    <a:pt x="409" y="452"/>
                  </a:cubicBezTo>
                  <a:cubicBezTo>
                    <a:pt x="407" y="451"/>
                    <a:pt x="405" y="451"/>
                    <a:pt x="404" y="450"/>
                  </a:cubicBezTo>
                  <a:cubicBezTo>
                    <a:pt x="405" y="450"/>
                    <a:pt x="406" y="450"/>
                    <a:pt x="407" y="450"/>
                  </a:cubicBezTo>
                  <a:close/>
                  <a:moveTo>
                    <a:pt x="418" y="448"/>
                  </a:moveTo>
                  <a:cubicBezTo>
                    <a:pt x="422" y="447"/>
                    <a:pt x="425" y="447"/>
                    <a:pt x="429" y="445"/>
                  </a:cubicBezTo>
                  <a:cubicBezTo>
                    <a:pt x="437" y="448"/>
                    <a:pt x="445" y="451"/>
                    <a:pt x="452" y="454"/>
                  </a:cubicBezTo>
                  <a:cubicBezTo>
                    <a:pt x="441" y="452"/>
                    <a:pt x="430" y="449"/>
                    <a:pt x="418" y="448"/>
                  </a:cubicBezTo>
                  <a:close/>
                  <a:moveTo>
                    <a:pt x="434" y="445"/>
                  </a:moveTo>
                  <a:cubicBezTo>
                    <a:pt x="436" y="445"/>
                    <a:pt x="437" y="445"/>
                    <a:pt x="439" y="445"/>
                  </a:cubicBezTo>
                  <a:cubicBezTo>
                    <a:pt x="442" y="445"/>
                    <a:pt x="445" y="445"/>
                    <a:pt x="448" y="445"/>
                  </a:cubicBezTo>
                  <a:cubicBezTo>
                    <a:pt x="449" y="447"/>
                    <a:pt x="450" y="449"/>
                    <a:pt x="451" y="451"/>
                  </a:cubicBezTo>
                  <a:cubicBezTo>
                    <a:pt x="446" y="449"/>
                    <a:pt x="440" y="447"/>
                    <a:pt x="434" y="445"/>
                  </a:cubicBezTo>
                  <a:close/>
                  <a:moveTo>
                    <a:pt x="452" y="444"/>
                  </a:moveTo>
                  <a:cubicBezTo>
                    <a:pt x="454" y="444"/>
                    <a:pt x="456" y="444"/>
                    <a:pt x="458" y="444"/>
                  </a:cubicBezTo>
                  <a:cubicBezTo>
                    <a:pt x="457" y="447"/>
                    <a:pt x="457" y="450"/>
                    <a:pt x="456" y="454"/>
                  </a:cubicBezTo>
                  <a:cubicBezTo>
                    <a:pt x="456" y="453"/>
                    <a:pt x="456" y="453"/>
                    <a:pt x="455" y="453"/>
                  </a:cubicBezTo>
                  <a:cubicBezTo>
                    <a:pt x="455" y="453"/>
                    <a:pt x="454" y="452"/>
                    <a:pt x="453" y="452"/>
                  </a:cubicBezTo>
                  <a:cubicBezTo>
                    <a:pt x="453" y="450"/>
                    <a:pt x="453" y="448"/>
                    <a:pt x="452" y="444"/>
                  </a:cubicBezTo>
                  <a:close/>
                  <a:moveTo>
                    <a:pt x="465" y="463"/>
                  </a:moveTo>
                  <a:cubicBezTo>
                    <a:pt x="465" y="462"/>
                    <a:pt x="466" y="462"/>
                    <a:pt x="466" y="462"/>
                  </a:cubicBezTo>
                  <a:cubicBezTo>
                    <a:pt x="467" y="463"/>
                    <a:pt x="467" y="463"/>
                    <a:pt x="468" y="463"/>
                  </a:cubicBezTo>
                  <a:cubicBezTo>
                    <a:pt x="467" y="463"/>
                    <a:pt x="466" y="463"/>
                    <a:pt x="465" y="463"/>
                  </a:cubicBezTo>
                  <a:close/>
                  <a:moveTo>
                    <a:pt x="464" y="463"/>
                  </a:moveTo>
                  <a:cubicBezTo>
                    <a:pt x="464" y="463"/>
                    <a:pt x="463" y="463"/>
                    <a:pt x="463" y="463"/>
                  </a:cubicBezTo>
                  <a:cubicBezTo>
                    <a:pt x="463" y="463"/>
                    <a:pt x="464" y="463"/>
                    <a:pt x="464" y="463"/>
                  </a:cubicBezTo>
                  <a:close/>
                  <a:moveTo>
                    <a:pt x="125" y="349"/>
                  </a:moveTo>
                  <a:cubicBezTo>
                    <a:pt x="127" y="350"/>
                    <a:pt x="129" y="351"/>
                    <a:pt x="131" y="352"/>
                  </a:cubicBezTo>
                  <a:cubicBezTo>
                    <a:pt x="135" y="354"/>
                    <a:pt x="139" y="357"/>
                    <a:pt x="143" y="359"/>
                  </a:cubicBezTo>
                  <a:cubicBezTo>
                    <a:pt x="144" y="359"/>
                    <a:pt x="144" y="360"/>
                    <a:pt x="145" y="360"/>
                  </a:cubicBezTo>
                  <a:cubicBezTo>
                    <a:pt x="147" y="362"/>
                    <a:pt x="149" y="364"/>
                    <a:pt x="151" y="366"/>
                  </a:cubicBezTo>
                  <a:cubicBezTo>
                    <a:pt x="151" y="366"/>
                    <a:pt x="150" y="366"/>
                    <a:pt x="150" y="367"/>
                  </a:cubicBezTo>
                  <a:cubicBezTo>
                    <a:pt x="148" y="368"/>
                    <a:pt x="147" y="368"/>
                    <a:pt x="146" y="369"/>
                  </a:cubicBezTo>
                  <a:cubicBezTo>
                    <a:pt x="140" y="363"/>
                    <a:pt x="133" y="357"/>
                    <a:pt x="125" y="349"/>
                  </a:cubicBezTo>
                  <a:close/>
                  <a:moveTo>
                    <a:pt x="96" y="304"/>
                  </a:moveTo>
                  <a:cubicBezTo>
                    <a:pt x="100" y="307"/>
                    <a:pt x="104" y="310"/>
                    <a:pt x="107" y="313"/>
                  </a:cubicBezTo>
                  <a:cubicBezTo>
                    <a:pt x="105" y="312"/>
                    <a:pt x="103" y="311"/>
                    <a:pt x="101" y="310"/>
                  </a:cubicBezTo>
                  <a:cubicBezTo>
                    <a:pt x="98" y="307"/>
                    <a:pt x="95" y="304"/>
                    <a:pt x="93" y="302"/>
                  </a:cubicBezTo>
                  <a:cubicBezTo>
                    <a:pt x="94" y="302"/>
                    <a:pt x="95" y="303"/>
                    <a:pt x="96" y="304"/>
                  </a:cubicBezTo>
                  <a:close/>
                  <a:moveTo>
                    <a:pt x="131" y="336"/>
                  </a:moveTo>
                  <a:cubicBezTo>
                    <a:pt x="131" y="336"/>
                    <a:pt x="131" y="336"/>
                    <a:pt x="131" y="336"/>
                  </a:cubicBezTo>
                  <a:cubicBezTo>
                    <a:pt x="129" y="334"/>
                    <a:pt x="128" y="333"/>
                    <a:pt x="126" y="332"/>
                  </a:cubicBezTo>
                  <a:cubicBezTo>
                    <a:pt x="122" y="328"/>
                    <a:pt x="117" y="324"/>
                    <a:pt x="112" y="320"/>
                  </a:cubicBezTo>
                  <a:cubicBezTo>
                    <a:pt x="111" y="319"/>
                    <a:pt x="110" y="318"/>
                    <a:pt x="109" y="317"/>
                  </a:cubicBezTo>
                  <a:cubicBezTo>
                    <a:pt x="109" y="317"/>
                    <a:pt x="108" y="316"/>
                    <a:pt x="108" y="316"/>
                  </a:cubicBezTo>
                  <a:cubicBezTo>
                    <a:pt x="110" y="317"/>
                    <a:pt x="113" y="318"/>
                    <a:pt x="116" y="320"/>
                  </a:cubicBezTo>
                  <a:cubicBezTo>
                    <a:pt x="121" y="325"/>
                    <a:pt x="127" y="330"/>
                    <a:pt x="131" y="336"/>
                  </a:cubicBezTo>
                  <a:close/>
                  <a:moveTo>
                    <a:pt x="64" y="286"/>
                  </a:moveTo>
                  <a:cubicBezTo>
                    <a:pt x="65" y="287"/>
                    <a:pt x="65" y="288"/>
                    <a:pt x="66" y="289"/>
                  </a:cubicBezTo>
                  <a:cubicBezTo>
                    <a:pt x="65" y="288"/>
                    <a:pt x="65" y="288"/>
                    <a:pt x="64" y="288"/>
                  </a:cubicBezTo>
                  <a:cubicBezTo>
                    <a:pt x="64" y="287"/>
                    <a:pt x="64" y="287"/>
                    <a:pt x="63" y="287"/>
                  </a:cubicBezTo>
                  <a:cubicBezTo>
                    <a:pt x="63" y="287"/>
                    <a:pt x="63" y="287"/>
                    <a:pt x="63" y="287"/>
                  </a:cubicBezTo>
                  <a:cubicBezTo>
                    <a:pt x="64" y="286"/>
                    <a:pt x="64" y="286"/>
                    <a:pt x="64" y="286"/>
                  </a:cubicBezTo>
                  <a:close/>
                  <a:moveTo>
                    <a:pt x="104" y="321"/>
                  </a:moveTo>
                  <a:cubicBezTo>
                    <a:pt x="106" y="323"/>
                    <a:pt x="109" y="325"/>
                    <a:pt x="111" y="327"/>
                  </a:cubicBezTo>
                  <a:cubicBezTo>
                    <a:pt x="108" y="325"/>
                    <a:pt x="106" y="324"/>
                    <a:pt x="103" y="322"/>
                  </a:cubicBezTo>
                  <a:cubicBezTo>
                    <a:pt x="102" y="321"/>
                    <a:pt x="101" y="320"/>
                    <a:pt x="99" y="319"/>
                  </a:cubicBezTo>
                  <a:cubicBezTo>
                    <a:pt x="100" y="319"/>
                    <a:pt x="101" y="319"/>
                    <a:pt x="101" y="319"/>
                  </a:cubicBezTo>
                  <a:cubicBezTo>
                    <a:pt x="102" y="319"/>
                    <a:pt x="103" y="320"/>
                    <a:pt x="104" y="321"/>
                  </a:cubicBezTo>
                  <a:close/>
                  <a:moveTo>
                    <a:pt x="120" y="345"/>
                  </a:moveTo>
                  <a:cubicBezTo>
                    <a:pt x="118" y="343"/>
                    <a:pt x="115" y="340"/>
                    <a:pt x="112" y="338"/>
                  </a:cubicBezTo>
                  <a:cubicBezTo>
                    <a:pt x="115" y="340"/>
                    <a:pt x="118" y="342"/>
                    <a:pt x="122" y="345"/>
                  </a:cubicBezTo>
                  <a:cubicBezTo>
                    <a:pt x="121" y="345"/>
                    <a:pt x="121" y="345"/>
                    <a:pt x="121" y="345"/>
                  </a:cubicBezTo>
                  <a:lnTo>
                    <a:pt x="120" y="345"/>
                  </a:lnTo>
                  <a:close/>
                  <a:moveTo>
                    <a:pt x="68" y="287"/>
                  </a:moveTo>
                  <a:cubicBezTo>
                    <a:pt x="73" y="290"/>
                    <a:pt x="77" y="293"/>
                    <a:pt x="82" y="295"/>
                  </a:cubicBezTo>
                  <a:cubicBezTo>
                    <a:pt x="85" y="298"/>
                    <a:pt x="89" y="302"/>
                    <a:pt x="93" y="305"/>
                  </a:cubicBezTo>
                  <a:cubicBezTo>
                    <a:pt x="93" y="305"/>
                    <a:pt x="94" y="306"/>
                    <a:pt x="94" y="306"/>
                  </a:cubicBezTo>
                  <a:cubicBezTo>
                    <a:pt x="94" y="306"/>
                    <a:pt x="93" y="306"/>
                    <a:pt x="93" y="306"/>
                  </a:cubicBezTo>
                  <a:cubicBezTo>
                    <a:pt x="89" y="303"/>
                    <a:pt x="86" y="301"/>
                    <a:pt x="82" y="299"/>
                  </a:cubicBezTo>
                  <a:cubicBezTo>
                    <a:pt x="82" y="298"/>
                    <a:pt x="82" y="297"/>
                    <a:pt x="81" y="296"/>
                  </a:cubicBezTo>
                  <a:cubicBezTo>
                    <a:pt x="78" y="294"/>
                    <a:pt x="74" y="293"/>
                    <a:pt x="71" y="291"/>
                  </a:cubicBezTo>
                  <a:cubicBezTo>
                    <a:pt x="70" y="290"/>
                    <a:pt x="69" y="289"/>
                    <a:pt x="68" y="287"/>
                  </a:cubicBezTo>
                  <a:close/>
                  <a:moveTo>
                    <a:pt x="129" y="329"/>
                  </a:moveTo>
                  <a:cubicBezTo>
                    <a:pt x="132" y="332"/>
                    <a:pt x="135" y="335"/>
                    <a:pt x="138" y="339"/>
                  </a:cubicBezTo>
                  <a:cubicBezTo>
                    <a:pt x="137" y="338"/>
                    <a:pt x="137" y="338"/>
                    <a:pt x="137" y="338"/>
                  </a:cubicBezTo>
                  <a:cubicBezTo>
                    <a:pt x="134" y="335"/>
                    <a:pt x="132" y="332"/>
                    <a:pt x="129" y="329"/>
                  </a:cubicBezTo>
                  <a:close/>
                  <a:moveTo>
                    <a:pt x="141" y="342"/>
                  </a:moveTo>
                  <a:cubicBezTo>
                    <a:pt x="141" y="343"/>
                    <a:pt x="142" y="344"/>
                    <a:pt x="142" y="344"/>
                  </a:cubicBezTo>
                  <a:cubicBezTo>
                    <a:pt x="142" y="344"/>
                    <a:pt x="142" y="344"/>
                    <a:pt x="142" y="344"/>
                  </a:cubicBezTo>
                  <a:cubicBezTo>
                    <a:pt x="142" y="344"/>
                    <a:pt x="142" y="344"/>
                    <a:pt x="142" y="344"/>
                  </a:cubicBezTo>
                  <a:cubicBezTo>
                    <a:pt x="141" y="343"/>
                    <a:pt x="140" y="342"/>
                    <a:pt x="139" y="341"/>
                  </a:cubicBezTo>
                  <a:cubicBezTo>
                    <a:pt x="140" y="341"/>
                    <a:pt x="140" y="341"/>
                    <a:pt x="140" y="341"/>
                  </a:cubicBezTo>
                  <a:cubicBezTo>
                    <a:pt x="140" y="341"/>
                    <a:pt x="141" y="342"/>
                    <a:pt x="141" y="342"/>
                  </a:cubicBezTo>
                  <a:close/>
                  <a:moveTo>
                    <a:pt x="167" y="375"/>
                  </a:moveTo>
                  <a:cubicBezTo>
                    <a:pt x="168" y="376"/>
                    <a:pt x="169" y="377"/>
                    <a:pt x="170" y="378"/>
                  </a:cubicBezTo>
                  <a:cubicBezTo>
                    <a:pt x="169" y="378"/>
                    <a:pt x="169" y="378"/>
                    <a:pt x="168" y="378"/>
                  </a:cubicBezTo>
                  <a:cubicBezTo>
                    <a:pt x="168" y="378"/>
                    <a:pt x="168" y="378"/>
                    <a:pt x="168" y="378"/>
                  </a:cubicBezTo>
                  <a:cubicBezTo>
                    <a:pt x="168" y="377"/>
                    <a:pt x="168" y="377"/>
                    <a:pt x="168" y="377"/>
                  </a:cubicBezTo>
                  <a:cubicBezTo>
                    <a:pt x="168" y="377"/>
                    <a:pt x="167" y="377"/>
                    <a:pt x="167" y="377"/>
                  </a:cubicBezTo>
                  <a:cubicBezTo>
                    <a:pt x="166" y="377"/>
                    <a:pt x="165" y="376"/>
                    <a:pt x="165" y="375"/>
                  </a:cubicBezTo>
                  <a:cubicBezTo>
                    <a:pt x="164" y="374"/>
                    <a:pt x="164" y="374"/>
                    <a:pt x="164" y="374"/>
                  </a:cubicBezTo>
                  <a:cubicBezTo>
                    <a:pt x="163" y="375"/>
                    <a:pt x="163" y="375"/>
                    <a:pt x="163" y="375"/>
                  </a:cubicBezTo>
                  <a:cubicBezTo>
                    <a:pt x="162" y="375"/>
                    <a:pt x="162" y="375"/>
                    <a:pt x="161" y="376"/>
                  </a:cubicBezTo>
                  <a:cubicBezTo>
                    <a:pt x="160" y="373"/>
                    <a:pt x="159" y="371"/>
                    <a:pt x="158" y="369"/>
                  </a:cubicBezTo>
                  <a:cubicBezTo>
                    <a:pt x="160" y="369"/>
                    <a:pt x="161" y="370"/>
                    <a:pt x="163" y="371"/>
                  </a:cubicBezTo>
                  <a:cubicBezTo>
                    <a:pt x="164" y="372"/>
                    <a:pt x="165" y="373"/>
                    <a:pt x="167" y="375"/>
                  </a:cubicBezTo>
                  <a:close/>
                  <a:moveTo>
                    <a:pt x="405" y="388"/>
                  </a:moveTo>
                  <a:cubicBezTo>
                    <a:pt x="391" y="388"/>
                    <a:pt x="377" y="387"/>
                    <a:pt x="363" y="387"/>
                  </a:cubicBezTo>
                  <a:cubicBezTo>
                    <a:pt x="366" y="386"/>
                    <a:pt x="369" y="386"/>
                    <a:pt x="372" y="386"/>
                  </a:cubicBezTo>
                  <a:cubicBezTo>
                    <a:pt x="379" y="386"/>
                    <a:pt x="387" y="386"/>
                    <a:pt x="395" y="387"/>
                  </a:cubicBezTo>
                  <a:cubicBezTo>
                    <a:pt x="395" y="387"/>
                    <a:pt x="395" y="387"/>
                    <a:pt x="396" y="387"/>
                  </a:cubicBezTo>
                  <a:cubicBezTo>
                    <a:pt x="399" y="387"/>
                    <a:pt x="402" y="388"/>
                    <a:pt x="405" y="388"/>
                  </a:cubicBezTo>
                  <a:close/>
                  <a:moveTo>
                    <a:pt x="164" y="378"/>
                  </a:moveTo>
                  <a:cubicBezTo>
                    <a:pt x="163" y="378"/>
                    <a:pt x="163" y="378"/>
                    <a:pt x="162" y="378"/>
                  </a:cubicBezTo>
                  <a:cubicBezTo>
                    <a:pt x="163" y="378"/>
                    <a:pt x="163" y="378"/>
                    <a:pt x="163" y="377"/>
                  </a:cubicBezTo>
                  <a:cubicBezTo>
                    <a:pt x="164" y="378"/>
                    <a:pt x="164" y="378"/>
                    <a:pt x="164" y="378"/>
                  </a:cubicBezTo>
                  <a:close/>
                  <a:moveTo>
                    <a:pt x="154" y="377"/>
                  </a:moveTo>
                  <a:cubicBezTo>
                    <a:pt x="152" y="375"/>
                    <a:pt x="150" y="373"/>
                    <a:pt x="148" y="371"/>
                  </a:cubicBezTo>
                  <a:cubicBezTo>
                    <a:pt x="149" y="370"/>
                    <a:pt x="150" y="370"/>
                    <a:pt x="151" y="369"/>
                  </a:cubicBezTo>
                  <a:cubicBezTo>
                    <a:pt x="152" y="368"/>
                    <a:pt x="153" y="368"/>
                    <a:pt x="153" y="367"/>
                  </a:cubicBezTo>
                  <a:cubicBezTo>
                    <a:pt x="154" y="368"/>
                    <a:pt x="155" y="368"/>
                    <a:pt x="155" y="369"/>
                  </a:cubicBezTo>
                  <a:cubicBezTo>
                    <a:pt x="157" y="372"/>
                    <a:pt x="158" y="374"/>
                    <a:pt x="159" y="377"/>
                  </a:cubicBezTo>
                  <a:cubicBezTo>
                    <a:pt x="158" y="377"/>
                    <a:pt x="158" y="377"/>
                    <a:pt x="157" y="378"/>
                  </a:cubicBezTo>
                  <a:cubicBezTo>
                    <a:pt x="156" y="378"/>
                    <a:pt x="155" y="377"/>
                    <a:pt x="154" y="377"/>
                  </a:cubicBezTo>
                  <a:close/>
                  <a:moveTo>
                    <a:pt x="132" y="360"/>
                  </a:moveTo>
                  <a:cubicBezTo>
                    <a:pt x="130" y="358"/>
                    <a:pt x="128" y="356"/>
                    <a:pt x="126" y="354"/>
                  </a:cubicBezTo>
                  <a:cubicBezTo>
                    <a:pt x="129" y="356"/>
                    <a:pt x="131" y="359"/>
                    <a:pt x="133" y="361"/>
                  </a:cubicBezTo>
                  <a:cubicBezTo>
                    <a:pt x="133" y="360"/>
                    <a:pt x="132" y="360"/>
                    <a:pt x="132" y="360"/>
                  </a:cubicBezTo>
                  <a:close/>
                  <a:moveTo>
                    <a:pt x="102" y="337"/>
                  </a:moveTo>
                  <a:cubicBezTo>
                    <a:pt x="99" y="336"/>
                    <a:pt x="96" y="335"/>
                    <a:pt x="93" y="333"/>
                  </a:cubicBezTo>
                  <a:cubicBezTo>
                    <a:pt x="85" y="326"/>
                    <a:pt x="78" y="319"/>
                    <a:pt x="70" y="312"/>
                  </a:cubicBezTo>
                  <a:cubicBezTo>
                    <a:pt x="83" y="320"/>
                    <a:pt x="94" y="329"/>
                    <a:pt x="102" y="337"/>
                  </a:cubicBezTo>
                  <a:close/>
                  <a:moveTo>
                    <a:pt x="67" y="308"/>
                  </a:moveTo>
                  <a:cubicBezTo>
                    <a:pt x="70" y="309"/>
                    <a:pt x="73" y="310"/>
                    <a:pt x="76" y="311"/>
                  </a:cubicBezTo>
                  <a:cubicBezTo>
                    <a:pt x="79" y="313"/>
                    <a:pt x="82" y="316"/>
                    <a:pt x="85" y="318"/>
                  </a:cubicBezTo>
                  <a:cubicBezTo>
                    <a:pt x="84" y="318"/>
                    <a:pt x="84" y="318"/>
                    <a:pt x="84" y="318"/>
                  </a:cubicBezTo>
                  <a:cubicBezTo>
                    <a:pt x="79" y="315"/>
                    <a:pt x="74" y="312"/>
                    <a:pt x="69" y="308"/>
                  </a:cubicBezTo>
                  <a:cubicBezTo>
                    <a:pt x="68" y="308"/>
                    <a:pt x="68" y="308"/>
                    <a:pt x="67" y="308"/>
                  </a:cubicBezTo>
                  <a:close/>
                  <a:moveTo>
                    <a:pt x="158" y="354"/>
                  </a:moveTo>
                  <a:cubicBezTo>
                    <a:pt x="160" y="355"/>
                    <a:pt x="162" y="356"/>
                    <a:pt x="163" y="357"/>
                  </a:cubicBezTo>
                  <a:cubicBezTo>
                    <a:pt x="163" y="357"/>
                    <a:pt x="163" y="357"/>
                    <a:pt x="162" y="357"/>
                  </a:cubicBezTo>
                  <a:cubicBezTo>
                    <a:pt x="161" y="356"/>
                    <a:pt x="160" y="355"/>
                    <a:pt x="158" y="354"/>
                  </a:cubicBezTo>
                  <a:close/>
                  <a:moveTo>
                    <a:pt x="481" y="424"/>
                  </a:moveTo>
                  <a:cubicBezTo>
                    <a:pt x="478" y="430"/>
                    <a:pt x="474" y="436"/>
                    <a:pt x="472" y="442"/>
                  </a:cubicBezTo>
                  <a:cubicBezTo>
                    <a:pt x="472" y="442"/>
                    <a:pt x="472" y="442"/>
                    <a:pt x="472" y="441"/>
                  </a:cubicBezTo>
                  <a:cubicBezTo>
                    <a:pt x="472" y="440"/>
                    <a:pt x="472" y="439"/>
                    <a:pt x="471" y="437"/>
                  </a:cubicBezTo>
                  <a:cubicBezTo>
                    <a:pt x="472" y="434"/>
                    <a:pt x="472" y="430"/>
                    <a:pt x="472" y="426"/>
                  </a:cubicBezTo>
                  <a:cubicBezTo>
                    <a:pt x="472" y="425"/>
                    <a:pt x="472" y="425"/>
                    <a:pt x="472" y="425"/>
                  </a:cubicBezTo>
                  <a:cubicBezTo>
                    <a:pt x="472" y="425"/>
                    <a:pt x="472" y="425"/>
                    <a:pt x="472" y="425"/>
                  </a:cubicBezTo>
                  <a:cubicBezTo>
                    <a:pt x="472" y="425"/>
                    <a:pt x="472" y="425"/>
                    <a:pt x="472" y="425"/>
                  </a:cubicBezTo>
                  <a:cubicBezTo>
                    <a:pt x="472" y="423"/>
                    <a:pt x="472" y="422"/>
                    <a:pt x="472" y="420"/>
                  </a:cubicBezTo>
                  <a:cubicBezTo>
                    <a:pt x="474" y="419"/>
                    <a:pt x="475" y="418"/>
                    <a:pt x="477" y="417"/>
                  </a:cubicBezTo>
                  <a:cubicBezTo>
                    <a:pt x="479" y="419"/>
                    <a:pt x="480" y="421"/>
                    <a:pt x="481" y="424"/>
                  </a:cubicBezTo>
                  <a:close/>
                  <a:moveTo>
                    <a:pt x="462" y="441"/>
                  </a:moveTo>
                  <a:cubicBezTo>
                    <a:pt x="462" y="441"/>
                    <a:pt x="462" y="441"/>
                    <a:pt x="462" y="441"/>
                  </a:cubicBezTo>
                  <a:cubicBezTo>
                    <a:pt x="462" y="441"/>
                    <a:pt x="462" y="441"/>
                    <a:pt x="462" y="441"/>
                  </a:cubicBezTo>
                  <a:cubicBezTo>
                    <a:pt x="462" y="441"/>
                    <a:pt x="462" y="441"/>
                    <a:pt x="462" y="441"/>
                  </a:cubicBezTo>
                  <a:close/>
                  <a:moveTo>
                    <a:pt x="463" y="439"/>
                  </a:moveTo>
                  <a:cubicBezTo>
                    <a:pt x="463" y="437"/>
                    <a:pt x="464" y="436"/>
                    <a:pt x="465" y="435"/>
                  </a:cubicBezTo>
                  <a:cubicBezTo>
                    <a:pt x="465" y="436"/>
                    <a:pt x="465" y="436"/>
                    <a:pt x="465" y="437"/>
                  </a:cubicBezTo>
                  <a:cubicBezTo>
                    <a:pt x="465" y="438"/>
                    <a:pt x="465" y="440"/>
                    <a:pt x="465" y="441"/>
                  </a:cubicBezTo>
                  <a:cubicBezTo>
                    <a:pt x="464" y="440"/>
                    <a:pt x="464" y="439"/>
                    <a:pt x="463" y="439"/>
                  </a:cubicBezTo>
                  <a:close/>
                  <a:moveTo>
                    <a:pt x="467" y="455"/>
                  </a:moveTo>
                  <a:cubicBezTo>
                    <a:pt x="467" y="455"/>
                    <a:pt x="467" y="454"/>
                    <a:pt x="467" y="453"/>
                  </a:cubicBezTo>
                  <a:cubicBezTo>
                    <a:pt x="468" y="454"/>
                    <a:pt x="468" y="454"/>
                    <a:pt x="468" y="454"/>
                  </a:cubicBezTo>
                  <a:cubicBezTo>
                    <a:pt x="468" y="453"/>
                    <a:pt x="468" y="453"/>
                    <a:pt x="468" y="453"/>
                  </a:cubicBezTo>
                  <a:cubicBezTo>
                    <a:pt x="468" y="453"/>
                    <a:pt x="468" y="453"/>
                    <a:pt x="468" y="453"/>
                  </a:cubicBezTo>
                  <a:cubicBezTo>
                    <a:pt x="468" y="454"/>
                    <a:pt x="467" y="455"/>
                    <a:pt x="467" y="455"/>
                  </a:cubicBezTo>
                  <a:cubicBezTo>
                    <a:pt x="467" y="455"/>
                    <a:pt x="467" y="455"/>
                    <a:pt x="467" y="455"/>
                  </a:cubicBezTo>
                  <a:close/>
                  <a:moveTo>
                    <a:pt x="467" y="437"/>
                  </a:moveTo>
                  <a:cubicBezTo>
                    <a:pt x="467" y="435"/>
                    <a:pt x="468" y="433"/>
                    <a:pt x="468" y="431"/>
                  </a:cubicBezTo>
                  <a:cubicBezTo>
                    <a:pt x="468" y="432"/>
                    <a:pt x="468" y="433"/>
                    <a:pt x="468" y="433"/>
                  </a:cubicBezTo>
                  <a:cubicBezTo>
                    <a:pt x="468" y="435"/>
                    <a:pt x="468" y="437"/>
                    <a:pt x="468" y="439"/>
                  </a:cubicBezTo>
                  <a:cubicBezTo>
                    <a:pt x="468" y="438"/>
                    <a:pt x="467" y="438"/>
                    <a:pt x="467" y="437"/>
                  </a:cubicBezTo>
                  <a:close/>
                  <a:moveTo>
                    <a:pt x="469" y="425"/>
                  </a:moveTo>
                  <a:cubicBezTo>
                    <a:pt x="469" y="425"/>
                    <a:pt x="469" y="425"/>
                    <a:pt x="469" y="425"/>
                  </a:cubicBezTo>
                  <a:cubicBezTo>
                    <a:pt x="469" y="425"/>
                    <a:pt x="469" y="425"/>
                    <a:pt x="469" y="425"/>
                  </a:cubicBezTo>
                  <a:cubicBezTo>
                    <a:pt x="469" y="424"/>
                    <a:pt x="469" y="424"/>
                    <a:pt x="469" y="424"/>
                  </a:cubicBezTo>
                  <a:cubicBezTo>
                    <a:pt x="469" y="424"/>
                    <a:pt x="469" y="425"/>
                    <a:pt x="469" y="425"/>
                  </a:cubicBezTo>
                  <a:cubicBezTo>
                    <a:pt x="469" y="425"/>
                    <a:pt x="469" y="425"/>
                    <a:pt x="469" y="425"/>
                  </a:cubicBezTo>
                  <a:cubicBezTo>
                    <a:pt x="469" y="425"/>
                    <a:pt x="469" y="425"/>
                    <a:pt x="469" y="425"/>
                  </a:cubicBezTo>
                  <a:close/>
                  <a:moveTo>
                    <a:pt x="455" y="427"/>
                  </a:moveTo>
                  <a:cubicBezTo>
                    <a:pt x="455" y="426"/>
                    <a:pt x="456" y="426"/>
                    <a:pt x="456" y="425"/>
                  </a:cubicBezTo>
                  <a:cubicBezTo>
                    <a:pt x="456" y="425"/>
                    <a:pt x="457" y="426"/>
                    <a:pt x="458" y="426"/>
                  </a:cubicBezTo>
                  <a:cubicBezTo>
                    <a:pt x="461" y="426"/>
                    <a:pt x="464" y="426"/>
                    <a:pt x="466" y="427"/>
                  </a:cubicBezTo>
                  <a:cubicBezTo>
                    <a:pt x="466" y="428"/>
                    <a:pt x="466" y="429"/>
                    <a:pt x="466" y="430"/>
                  </a:cubicBezTo>
                  <a:cubicBezTo>
                    <a:pt x="465" y="431"/>
                    <a:pt x="464" y="432"/>
                    <a:pt x="463" y="433"/>
                  </a:cubicBezTo>
                  <a:cubicBezTo>
                    <a:pt x="461" y="431"/>
                    <a:pt x="458" y="428"/>
                    <a:pt x="455" y="427"/>
                  </a:cubicBezTo>
                  <a:close/>
                  <a:moveTo>
                    <a:pt x="408" y="413"/>
                  </a:moveTo>
                  <a:cubicBezTo>
                    <a:pt x="420" y="415"/>
                    <a:pt x="432" y="416"/>
                    <a:pt x="444" y="417"/>
                  </a:cubicBezTo>
                  <a:cubicBezTo>
                    <a:pt x="442" y="417"/>
                    <a:pt x="440" y="418"/>
                    <a:pt x="438" y="418"/>
                  </a:cubicBezTo>
                  <a:cubicBezTo>
                    <a:pt x="432" y="417"/>
                    <a:pt x="425" y="417"/>
                    <a:pt x="418" y="416"/>
                  </a:cubicBezTo>
                  <a:cubicBezTo>
                    <a:pt x="415" y="415"/>
                    <a:pt x="411" y="414"/>
                    <a:pt x="408" y="413"/>
                  </a:cubicBezTo>
                  <a:close/>
                  <a:moveTo>
                    <a:pt x="463" y="424"/>
                  </a:moveTo>
                  <a:cubicBezTo>
                    <a:pt x="464" y="423"/>
                    <a:pt x="466" y="423"/>
                    <a:pt x="467" y="423"/>
                  </a:cubicBezTo>
                  <a:cubicBezTo>
                    <a:pt x="467" y="423"/>
                    <a:pt x="467" y="424"/>
                    <a:pt x="467" y="424"/>
                  </a:cubicBezTo>
                  <a:cubicBezTo>
                    <a:pt x="467" y="424"/>
                    <a:pt x="467" y="424"/>
                    <a:pt x="467" y="424"/>
                  </a:cubicBezTo>
                  <a:cubicBezTo>
                    <a:pt x="467" y="425"/>
                    <a:pt x="467" y="425"/>
                    <a:pt x="467" y="425"/>
                  </a:cubicBezTo>
                  <a:cubicBezTo>
                    <a:pt x="466" y="424"/>
                    <a:pt x="464" y="424"/>
                    <a:pt x="463" y="424"/>
                  </a:cubicBezTo>
                  <a:close/>
                  <a:moveTo>
                    <a:pt x="478" y="445"/>
                  </a:moveTo>
                  <a:cubicBezTo>
                    <a:pt x="479" y="441"/>
                    <a:pt x="480" y="437"/>
                    <a:pt x="481" y="433"/>
                  </a:cubicBezTo>
                  <a:cubicBezTo>
                    <a:pt x="479" y="433"/>
                    <a:pt x="479" y="433"/>
                    <a:pt x="479" y="433"/>
                  </a:cubicBezTo>
                  <a:cubicBezTo>
                    <a:pt x="480" y="431"/>
                    <a:pt x="481" y="429"/>
                    <a:pt x="482" y="427"/>
                  </a:cubicBezTo>
                  <a:cubicBezTo>
                    <a:pt x="484" y="433"/>
                    <a:pt x="482" y="440"/>
                    <a:pt x="478" y="445"/>
                  </a:cubicBezTo>
                  <a:close/>
                  <a:moveTo>
                    <a:pt x="481" y="454"/>
                  </a:moveTo>
                  <a:cubicBezTo>
                    <a:pt x="479" y="457"/>
                    <a:pt x="478" y="459"/>
                    <a:pt x="476" y="462"/>
                  </a:cubicBezTo>
                  <a:cubicBezTo>
                    <a:pt x="476" y="460"/>
                    <a:pt x="476" y="459"/>
                    <a:pt x="476" y="458"/>
                  </a:cubicBezTo>
                  <a:cubicBezTo>
                    <a:pt x="478" y="457"/>
                    <a:pt x="479" y="455"/>
                    <a:pt x="481" y="454"/>
                  </a:cubicBezTo>
                  <a:close/>
                  <a:moveTo>
                    <a:pt x="475" y="450"/>
                  </a:moveTo>
                  <a:cubicBezTo>
                    <a:pt x="473" y="453"/>
                    <a:pt x="471" y="454"/>
                    <a:pt x="470" y="456"/>
                  </a:cubicBezTo>
                  <a:cubicBezTo>
                    <a:pt x="470" y="456"/>
                    <a:pt x="470" y="456"/>
                    <a:pt x="470" y="456"/>
                  </a:cubicBezTo>
                  <a:cubicBezTo>
                    <a:pt x="472" y="452"/>
                    <a:pt x="474" y="448"/>
                    <a:pt x="476" y="444"/>
                  </a:cubicBezTo>
                  <a:cubicBezTo>
                    <a:pt x="476" y="446"/>
                    <a:pt x="475" y="448"/>
                    <a:pt x="475" y="450"/>
                  </a:cubicBezTo>
                  <a:close/>
                  <a:moveTo>
                    <a:pt x="459" y="455"/>
                  </a:moveTo>
                  <a:cubicBezTo>
                    <a:pt x="459" y="451"/>
                    <a:pt x="460" y="447"/>
                    <a:pt x="461" y="444"/>
                  </a:cubicBezTo>
                  <a:cubicBezTo>
                    <a:pt x="462" y="444"/>
                    <a:pt x="463" y="444"/>
                    <a:pt x="465" y="443"/>
                  </a:cubicBezTo>
                  <a:cubicBezTo>
                    <a:pt x="465" y="443"/>
                    <a:pt x="465" y="443"/>
                    <a:pt x="465" y="443"/>
                  </a:cubicBezTo>
                  <a:cubicBezTo>
                    <a:pt x="466" y="444"/>
                    <a:pt x="466" y="446"/>
                    <a:pt x="466" y="447"/>
                  </a:cubicBezTo>
                  <a:cubicBezTo>
                    <a:pt x="465" y="450"/>
                    <a:pt x="465" y="454"/>
                    <a:pt x="464" y="458"/>
                  </a:cubicBezTo>
                  <a:cubicBezTo>
                    <a:pt x="463" y="457"/>
                    <a:pt x="461" y="456"/>
                    <a:pt x="459" y="455"/>
                  </a:cubicBezTo>
                  <a:close/>
                  <a:moveTo>
                    <a:pt x="453" y="431"/>
                  </a:moveTo>
                  <a:cubicBezTo>
                    <a:pt x="454" y="430"/>
                    <a:pt x="454" y="430"/>
                    <a:pt x="454" y="429"/>
                  </a:cubicBezTo>
                  <a:cubicBezTo>
                    <a:pt x="457" y="431"/>
                    <a:pt x="460" y="433"/>
                    <a:pt x="462" y="435"/>
                  </a:cubicBezTo>
                  <a:cubicBezTo>
                    <a:pt x="461" y="436"/>
                    <a:pt x="461" y="436"/>
                    <a:pt x="461" y="437"/>
                  </a:cubicBezTo>
                  <a:cubicBezTo>
                    <a:pt x="459" y="435"/>
                    <a:pt x="456" y="433"/>
                    <a:pt x="453" y="431"/>
                  </a:cubicBezTo>
                  <a:close/>
                  <a:moveTo>
                    <a:pt x="448" y="428"/>
                  </a:moveTo>
                  <a:cubicBezTo>
                    <a:pt x="446" y="427"/>
                    <a:pt x="445" y="426"/>
                    <a:pt x="443" y="425"/>
                  </a:cubicBezTo>
                  <a:cubicBezTo>
                    <a:pt x="444" y="426"/>
                    <a:pt x="444" y="426"/>
                    <a:pt x="445" y="426"/>
                  </a:cubicBezTo>
                  <a:cubicBezTo>
                    <a:pt x="446" y="426"/>
                    <a:pt x="447" y="426"/>
                    <a:pt x="448" y="426"/>
                  </a:cubicBezTo>
                  <a:cubicBezTo>
                    <a:pt x="448" y="426"/>
                    <a:pt x="448" y="427"/>
                    <a:pt x="448" y="428"/>
                  </a:cubicBezTo>
                  <a:close/>
                  <a:moveTo>
                    <a:pt x="379" y="405"/>
                  </a:moveTo>
                  <a:cubicBezTo>
                    <a:pt x="386" y="406"/>
                    <a:pt x="394" y="406"/>
                    <a:pt x="402" y="406"/>
                  </a:cubicBezTo>
                  <a:cubicBezTo>
                    <a:pt x="416" y="408"/>
                    <a:pt x="431" y="411"/>
                    <a:pt x="445" y="414"/>
                  </a:cubicBezTo>
                  <a:cubicBezTo>
                    <a:pt x="423" y="413"/>
                    <a:pt x="400" y="410"/>
                    <a:pt x="379" y="405"/>
                  </a:cubicBezTo>
                  <a:close/>
                  <a:moveTo>
                    <a:pt x="190" y="385"/>
                  </a:moveTo>
                  <a:cubicBezTo>
                    <a:pt x="185" y="385"/>
                    <a:pt x="181" y="385"/>
                    <a:pt x="176" y="385"/>
                  </a:cubicBezTo>
                  <a:cubicBezTo>
                    <a:pt x="176" y="385"/>
                    <a:pt x="176" y="384"/>
                    <a:pt x="175" y="384"/>
                  </a:cubicBezTo>
                  <a:cubicBezTo>
                    <a:pt x="176" y="384"/>
                    <a:pt x="176" y="384"/>
                    <a:pt x="176" y="384"/>
                  </a:cubicBezTo>
                  <a:cubicBezTo>
                    <a:pt x="180" y="384"/>
                    <a:pt x="185" y="385"/>
                    <a:pt x="190" y="385"/>
                  </a:cubicBezTo>
                  <a:close/>
                  <a:moveTo>
                    <a:pt x="172" y="385"/>
                  </a:moveTo>
                  <a:cubicBezTo>
                    <a:pt x="163" y="385"/>
                    <a:pt x="154" y="385"/>
                    <a:pt x="147" y="385"/>
                  </a:cubicBezTo>
                  <a:cubicBezTo>
                    <a:pt x="152" y="384"/>
                    <a:pt x="152" y="384"/>
                    <a:pt x="152" y="384"/>
                  </a:cubicBezTo>
                  <a:cubicBezTo>
                    <a:pt x="153" y="384"/>
                    <a:pt x="154" y="384"/>
                    <a:pt x="155" y="383"/>
                  </a:cubicBezTo>
                  <a:cubicBezTo>
                    <a:pt x="155" y="383"/>
                    <a:pt x="156" y="383"/>
                    <a:pt x="157" y="383"/>
                  </a:cubicBezTo>
                  <a:cubicBezTo>
                    <a:pt x="157" y="384"/>
                    <a:pt x="157" y="384"/>
                    <a:pt x="158" y="385"/>
                  </a:cubicBezTo>
                  <a:cubicBezTo>
                    <a:pt x="159" y="383"/>
                    <a:pt x="159" y="383"/>
                    <a:pt x="159" y="383"/>
                  </a:cubicBezTo>
                  <a:cubicBezTo>
                    <a:pt x="163" y="383"/>
                    <a:pt x="166" y="383"/>
                    <a:pt x="170" y="383"/>
                  </a:cubicBezTo>
                  <a:cubicBezTo>
                    <a:pt x="171" y="384"/>
                    <a:pt x="172" y="385"/>
                    <a:pt x="172" y="385"/>
                  </a:cubicBezTo>
                  <a:close/>
                  <a:moveTo>
                    <a:pt x="149" y="376"/>
                  </a:moveTo>
                  <a:cubicBezTo>
                    <a:pt x="147" y="375"/>
                    <a:pt x="146" y="374"/>
                    <a:pt x="144" y="373"/>
                  </a:cubicBezTo>
                  <a:cubicBezTo>
                    <a:pt x="144" y="373"/>
                    <a:pt x="144" y="373"/>
                    <a:pt x="144" y="373"/>
                  </a:cubicBezTo>
                  <a:cubicBezTo>
                    <a:pt x="144" y="373"/>
                    <a:pt x="144" y="373"/>
                    <a:pt x="144" y="373"/>
                  </a:cubicBezTo>
                  <a:cubicBezTo>
                    <a:pt x="145" y="373"/>
                    <a:pt x="146" y="374"/>
                    <a:pt x="147" y="375"/>
                  </a:cubicBezTo>
                  <a:cubicBezTo>
                    <a:pt x="147" y="374"/>
                    <a:pt x="147" y="374"/>
                    <a:pt x="147" y="374"/>
                  </a:cubicBezTo>
                  <a:cubicBezTo>
                    <a:pt x="148" y="375"/>
                    <a:pt x="148" y="375"/>
                    <a:pt x="149" y="376"/>
                  </a:cubicBezTo>
                  <a:close/>
                  <a:moveTo>
                    <a:pt x="136" y="368"/>
                  </a:moveTo>
                  <a:cubicBezTo>
                    <a:pt x="135" y="367"/>
                    <a:pt x="134" y="367"/>
                    <a:pt x="134" y="366"/>
                  </a:cubicBezTo>
                  <a:cubicBezTo>
                    <a:pt x="134" y="366"/>
                    <a:pt x="134" y="367"/>
                    <a:pt x="135" y="367"/>
                  </a:cubicBezTo>
                  <a:cubicBezTo>
                    <a:pt x="135" y="367"/>
                    <a:pt x="135" y="368"/>
                    <a:pt x="136" y="368"/>
                  </a:cubicBezTo>
                  <a:close/>
                  <a:moveTo>
                    <a:pt x="119" y="355"/>
                  </a:moveTo>
                  <a:cubicBezTo>
                    <a:pt x="113" y="350"/>
                    <a:pt x="108" y="345"/>
                    <a:pt x="102" y="340"/>
                  </a:cubicBezTo>
                  <a:cubicBezTo>
                    <a:pt x="103" y="341"/>
                    <a:pt x="105" y="341"/>
                    <a:pt x="106" y="342"/>
                  </a:cubicBezTo>
                  <a:cubicBezTo>
                    <a:pt x="108" y="340"/>
                    <a:pt x="108" y="340"/>
                    <a:pt x="108" y="340"/>
                  </a:cubicBezTo>
                  <a:cubicBezTo>
                    <a:pt x="106" y="338"/>
                    <a:pt x="104" y="336"/>
                    <a:pt x="102" y="334"/>
                  </a:cubicBezTo>
                  <a:cubicBezTo>
                    <a:pt x="111" y="342"/>
                    <a:pt x="118" y="350"/>
                    <a:pt x="126" y="358"/>
                  </a:cubicBezTo>
                  <a:cubicBezTo>
                    <a:pt x="125" y="357"/>
                    <a:pt x="124" y="357"/>
                    <a:pt x="123" y="357"/>
                  </a:cubicBezTo>
                  <a:cubicBezTo>
                    <a:pt x="122" y="356"/>
                    <a:pt x="121" y="355"/>
                    <a:pt x="119" y="355"/>
                  </a:cubicBezTo>
                  <a:close/>
                  <a:moveTo>
                    <a:pt x="43" y="298"/>
                  </a:moveTo>
                  <a:cubicBezTo>
                    <a:pt x="49" y="301"/>
                    <a:pt x="55" y="304"/>
                    <a:pt x="61" y="307"/>
                  </a:cubicBezTo>
                  <a:cubicBezTo>
                    <a:pt x="68" y="314"/>
                    <a:pt x="75" y="320"/>
                    <a:pt x="82" y="327"/>
                  </a:cubicBezTo>
                  <a:cubicBezTo>
                    <a:pt x="68" y="318"/>
                    <a:pt x="55" y="309"/>
                    <a:pt x="43" y="298"/>
                  </a:cubicBezTo>
                  <a:close/>
                  <a:moveTo>
                    <a:pt x="54" y="296"/>
                  </a:moveTo>
                  <a:cubicBezTo>
                    <a:pt x="54" y="296"/>
                    <a:pt x="55" y="295"/>
                    <a:pt x="55" y="295"/>
                  </a:cubicBezTo>
                  <a:cubicBezTo>
                    <a:pt x="60" y="298"/>
                    <a:pt x="65" y="302"/>
                    <a:pt x="70" y="306"/>
                  </a:cubicBezTo>
                  <a:cubicBezTo>
                    <a:pt x="66" y="305"/>
                    <a:pt x="62" y="303"/>
                    <a:pt x="59" y="301"/>
                  </a:cubicBezTo>
                  <a:cubicBezTo>
                    <a:pt x="57" y="299"/>
                    <a:pt x="56" y="298"/>
                    <a:pt x="54" y="296"/>
                  </a:cubicBezTo>
                  <a:close/>
                  <a:moveTo>
                    <a:pt x="52" y="294"/>
                  </a:moveTo>
                  <a:cubicBezTo>
                    <a:pt x="51" y="293"/>
                    <a:pt x="50" y="292"/>
                    <a:pt x="49" y="291"/>
                  </a:cubicBezTo>
                  <a:cubicBezTo>
                    <a:pt x="51" y="292"/>
                    <a:pt x="52" y="293"/>
                    <a:pt x="53" y="293"/>
                  </a:cubicBezTo>
                  <a:cubicBezTo>
                    <a:pt x="53" y="294"/>
                    <a:pt x="52" y="294"/>
                    <a:pt x="52" y="294"/>
                  </a:cubicBezTo>
                  <a:close/>
                  <a:moveTo>
                    <a:pt x="44" y="269"/>
                  </a:moveTo>
                  <a:cubicBezTo>
                    <a:pt x="45" y="270"/>
                    <a:pt x="47" y="271"/>
                    <a:pt x="49" y="272"/>
                  </a:cubicBezTo>
                  <a:cubicBezTo>
                    <a:pt x="48" y="272"/>
                    <a:pt x="48" y="272"/>
                    <a:pt x="47" y="272"/>
                  </a:cubicBezTo>
                  <a:cubicBezTo>
                    <a:pt x="46" y="271"/>
                    <a:pt x="45" y="270"/>
                    <a:pt x="44" y="269"/>
                  </a:cubicBezTo>
                  <a:close/>
                  <a:moveTo>
                    <a:pt x="141" y="337"/>
                  </a:moveTo>
                  <a:cubicBezTo>
                    <a:pt x="144" y="339"/>
                    <a:pt x="147" y="341"/>
                    <a:pt x="150" y="344"/>
                  </a:cubicBezTo>
                  <a:cubicBezTo>
                    <a:pt x="150" y="344"/>
                    <a:pt x="150" y="343"/>
                    <a:pt x="149" y="343"/>
                  </a:cubicBezTo>
                  <a:cubicBezTo>
                    <a:pt x="148" y="343"/>
                    <a:pt x="147" y="343"/>
                    <a:pt x="147" y="344"/>
                  </a:cubicBezTo>
                  <a:cubicBezTo>
                    <a:pt x="145" y="341"/>
                    <a:pt x="143" y="339"/>
                    <a:pt x="141" y="337"/>
                  </a:cubicBezTo>
                  <a:close/>
                  <a:moveTo>
                    <a:pt x="181" y="374"/>
                  </a:moveTo>
                  <a:cubicBezTo>
                    <a:pt x="181" y="374"/>
                    <a:pt x="181" y="375"/>
                    <a:pt x="180" y="375"/>
                  </a:cubicBezTo>
                  <a:cubicBezTo>
                    <a:pt x="179" y="375"/>
                    <a:pt x="177" y="374"/>
                    <a:pt x="175" y="374"/>
                  </a:cubicBezTo>
                  <a:cubicBezTo>
                    <a:pt x="175" y="374"/>
                    <a:pt x="175" y="374"/>
                    <a:pt x="175" y="374"/>
                  </a:cubicBezTo>
                  <a:cubicBezTo>
                    <a:pt x="177" y="373"/>
                    <a:pt x="178" y="370"/>
                    <a:pt x="176" y="368"/>
                  </a:cubicBezTo>
                  <a:cubicBezTo>
                    <a:pt x="175" y="367"/>
                    <a:pt x="174" y="366"/>
                    <a:pt x="173" y="365"/>
                  </a:cubicBezTo>
                  <a:cubicBezTo>
                    <a:pt x="173" y="365"/>
                    <a:pt x="173" y="365"/>
                    <a:pt x="174" y="365"/>
                  </a:cubicBezTo>
                  <a:cubicBezTo>
                    <a:pt x="176" y="368"/>
                    <a:pt x="179" y="371"/>
                    <a:pt x="181" y="374"/>
                  </a:cubicBezTo>
                  <a:close/>
                  <a:moveTo>
                    <a:pt x="174" y="377"/>
                  </a:moveTo>
                  <a:cubicBezTo>
                    <a:pt x="174" y="378"/>
                    <a:pt x="174" y="378"/>
                    <a:pt x="174" y="378"/>
                  </a:cubicBezTo>
                  <a:cubicBezTo>
                    <a:pt x="174" y="378"/>
                    <a:pt x="174" y="378"/>
                    <a:pt x="173" y="378"/>
                  </a:cubicBezTo>
                  <a:lnTo>
                    <a:pt x="174" y="377"/>
                  </a:lnTo>
                  <a:close/>
                  <a:moveTo>
                    <a:pt x="406" y="379"/>
                  </a:moveTo>
                  <a:cubicBezTo>
                    <a:pt x="410" y="380"/>
                    <a:pt x="414" y="380"/>
                    <a:pt x="419" y="380"/>
                  </a:cubicBezTo>
                  <a:cubicBezTo>
                    <a:pt x="415" y="380"/>
                    <a:pt x="412" y="380"/>
                    <a:pt x="409" y="380"/>
                  </a:cubicBezTo>
                  <a:cubicBezTo>
                    <a:pt x="408" y="380"/>
                    <a:pt x="407" y="380"/>
                    <a:pt x="406" y="379"/>
                  </a:cubicBezTo>
                  <a:close/>
                  <a:moveTo>
                    <a:pt x="447" y="382"/>
                  </a:moveTo>
                  <a:cubicBezTo>
                    <a:pt x="450" y="382"/>
                    <a:pt x="453" y="382"/>
                    <a:pt x="455" y="383"/>
                  </a:cubicBezTo>
                  <a:cubicBezTo>
                    <a:pt x="456" y="383"/>
                    <a:pt x="456" y="383"/>
                    <a:pt x="457" y="384"/>
                  </a:cubicBezTo>
                  <a:cubicBezTo>
                    <a:pt x="454" y="383"/>
                    <a:pt x="450" y="383"/>
                    <a:pt x="447" y="382"/>
                  </a:cubicBezTo>
                  <a:close/>
                  <a:moveTo>
                    <a:pt x="488" y="320"/>
                  </a:moveTo>
                  <a:cubicBezTo>
                    <a:pt x="487" y="319"/>
                    <a:pt x="487" y="319"/>
                    <a:pt x="486" y="319"/>
                  </a:cubicBezTo>
                  <a:cubicBezTo>
                    <a:pt x="486" y="319"/>
                    <a:pt x="486" y="319"/>
                    <a:pt x="486" y="319"/>
                  </a:cubicBezTo>
                  <a:cubicBezTo>
                    <a:pt x="486" y="318"/>
                    <a:pt x="486" y="318"/>
                    <a:pt x="487" y="318"/>
                  </a:cubicBezTo>
                  <a:cubicBezTo>
                    <a:pt x="487" y="318"/>
                    <a:pt x="488" y="319"/>
                    <a:pt x="488" y="319"/>
                  </a:cubicBezTo>
                  <a:cubicBezTo>
                    <a:pt x="488" y="319"/>
                    <a:pt x="488" y="320"/>
                    <a:pt x="488" y="320"/>
                  </a:cubicBezTo>
                  <a:close/>
                  <a:moveTo>
                    <a:pt x="623" y="199"/>
                  </a:moveTo>
                  <a:cubicBezTo>
                    <a:pt x="635" y="207"/>
                    <a:pt x="646" y="217"/>
                    <a:pt x="653" y="228"/>
                  </a:cubicBezTo>
                  <a:cubicBezTo>
                    <a:pt x="648" y="229"/>
                    <a:pt x="642" y="230"/>
                    <a:pt x="637" y="231"/>
                  </a:cubicBezTo>
                  <a:cubicBezTo>
                    <a:pt x="621" y="216"/>
                    <a:pt x="604" y="202"/>
                    <a:pt x="583" y="196"/>
                  </a:cubicBezTo>
                  <a:cubicBezTo>
                    <a:pt x="582" y="198"/>
                    <a:pt x="582" y="198"/>
                    <a:pt x="582" y="198"/>
                  </a:cubicBezTo>
                  <a:cubicBezTo>
                    <a:pt x="602" y="204"/>
                    <a:pt x="619" y="217"/>
                    <a:pt x="633" y="232"/>
                  </a:cubicBezTo>
                  <a:cubicBezTo>
                    <a:pt x="629" y="232"/>
                    <a:pt x="624" y="232"/>
                    <a:pt x="619" y="233"/>
                  </a:cubicBezTo>
                  <a:cubicBezTo>
                    <a:pt x="602" y="220"/>
                    <a:pt x="581" y="211"/>
                    <a:pt x="562" y="202"/>
                  </a:cubicBezTo>
                  <a:cubicBezTo>
                    <a:pt x="609" y="184"/>
                    <a:pt x="614" y="205"/>
                    <a:pt x="622" y="200"/>
                  </a:cubicBezTo>
                  <a:cubicBezTo>
                    <a:pt x="622" y="200"/>
                    <a:pt x="623" y="199"/>
                    <a:pt x="623" y="199"/>
                  </a:cubicBezTo>
                  <a:close/>
                  <a:moveTo>
                    <a:pt x="509" y="236"/>
                  </a:moveTo>
                  <a:cubicBezTo>
                    <a:pt x="510" y="237"/>
                    <a:pt x="511" y="237"/>
                    <a:pt x="512" y="238"/>
                  </a:cubicBezTo>
                  <a:cubicBezTo>
                    <a:pt x="510" y="240"/>
                    <a:pt x="509" y="242"/>
                    <a:pt x="508" y="243"/>
                  </a:cubicBezTo>
                  <a:cubicBezTo>
                    <a:pt x="507" y="245"/>
                    <a:pt x="506" y="246"/>
                    <a:pt x="506" y="247"/>
                  </a:cubicBezTo>
                  <a:cubicBezTo>
                    <a:pt x="504" y="246"/>
                    <a:pt x="502" y="246"/>
                    <a:pt x="501" y="245"/>
                  </a:cubicBezTo>
                  <a:cubicBezTo>
                    <a:pt x="503" y="242"/>
                    <a:pt x="506" y="239"/>
                    <a:pt x="509" y="236"/>
                  </a:cubicBezTo>
                  <a:close/>
                  <a:moveTo>
                    <a:pt x="462" y="295"/>
                  </a:moveTo>
                  <a:cubicBezTo>
                    <a:pt x="463" y="296"/>
                    <a:pt x="464" y="296"/>
                    <a:pt x="465" y="297"/>
                  </a:cubicBezTo>
                  <a:cubicBezTo>
                    <a:pt x="463" y="297"/>
                    <a:pt x="460" y="296"/>
                    <a:pt x="458" y="294"/>
                  </a:cubicBezTo>
                  <a:cubicBezTo>
                    <a:pt x="454" y="292"/>
                    <a:pt x="449" y="288"/>
                    <a:pt x="445" y="285"/>
                  </a:cubicBezTo>
                  <a:cubicBezTo>
                    <a:pt x="442" y="282"/>
                    <a:pt x="438" y="279"/>
                    <a:pt x="435" y="276"/>
                  </a:cubicBezTo>
                  <a:cubicBezTo>
                    <a:pt x="444" y="281"/>
                    <a:pt x="452" y="287"/>
                    <a:pt x="460" y="293"/>
                  </a:cubicBezTo>
                  <a:cubicBezTo>
                    <a:pt x="460" y="295"/>
                    <a:pt x="460" y="295"/>
                    <a:pt x="460" y="295"/>
                  </a:cubicBezTo>
                  <a:cubicBezTo>
                    <a:pt x="462" y="295"/>
                    <a:pt x="462" y="295"/>
                    <a:pt x="462" y="295"/>
                  </a:cubicBezTo>
                  <a:cubicBezTo>
                    <a:pt x="462" y="295"/>
                    <a:pt x="462" y="295"/>
                    <a:pt x="462" y="295"/>
                  </a:cubicBezTo>
                  <a:close/>
                  <a:moveTo>
                    <a:pt x="484" y="269"/>
                  </a:moveTo>
                  <a:cubicBezTo>
                    <a:pt x="484" y="269"/>
                    <a:pt x="484" y="269"/>
                    <a:pt x="484" y="269"/>
                  </a:cubicBezTo>
                  <a:cubicBezTo>
                    <a:pt x="484" y="269"/>
                    <a:pt x="484" y="269"/>
                    <a:pt x="484" y="269"/>
                  </a:cubicBezTo>
                  <a:cubicBezTo>
                    <a:pt x="484" y="269"/>
                    <a:pt x="484" y="269"/>
                    <a:pt x="484" y="269"/>
                  </a:cubicBezTo>
                  <a:close/>
                  <a:moveTo>
                    <a:pt x="480" y="292"/>
                  </a:moveTo>
                  <a:cubicBezTo>
                    <a:pt x="480" y="292"/>
                    <a:pt x="480" y="292"/>
                    <a:pt x="480" y="292"/>
                  </a:cubicBezTo>
                  <a:cubicBezTo>
                    <a:pt x="480" y="292"/>
                    <a:pt x="480" y="292"/>
                    <a:pt x="480" y="292"/>
                  </a:cubicBezTo>
                  <a:cubicBezTo>
                    <a:pt x="480" y="292"/>
                    <a:pt x="480" y="292"/>
                    <a:pt x="480" y="292"/>
                  </a:cubicBezTo>
                  <a:close/>
                  <a:moveTo>
                    <a:pt x="468" y="325"/>
                  </a:moveTo>
                  <a:cubicBezTo>
                    <a:pt x="469" y="325"/>
                    <a:pt x="469" y="325"/>
                    <a:pt x="470" y="325"/>
                  </a:cubicBezTo>
                  <a:cubicBezTo>
                    <a:pt x="470" y="325"/>
                    <a:pt x="470" y="326"/>
                    <a:pt x="470" y="326"/>
                  </a:cubicBezTo>
                  <a:cubicBezTo>
                    <a:pt x="469" y="326"/>
                    <a:pt x="469" y="325"/>
                    <a:pt x="468" y="325"/>
                  </a:cubicBezTo>
                  <a:close/>
                  <a:moveTo>
                    <a:pt x="494" y="284"/>
                  </a:moveTo>
                  <a:cubicBezTo>
                    <a:pt x="495" y="285"/>
                    <a:pt x="495" y="285"/>
                    <a:pt x="496" y="286"/>
                  </a:cubicBezTo>
                  <a:cubicBezTo>
                    <a:pt x="494" y="291"/>
                    <a:pt x="492" y="297"/>
                    <a:pt x="492" y="303"/>
                  </a:cubicBezTo>
                  <a:cubicBezTo>
                    <a:pt x="492" y="301"/>
                    <a:pt x="491" y="299"/>
                    <a:pt x="491" y="297"/>
                  </a:cubicBezTo>
                  <a:cubicBezTo>
                    <a:pt x="491" y="295"/>
                    <a:pt x="491" y="293"/>
                    <a:pt x="491" y="291"/>
                  </a:cubicBezTo>
                  <a:cubicBezTo>
                    <a:pt x="492" y="291"/>
                    <a:pt x="492" y="291"/>
                    <a:pt x="492" y="291"/>
                  </a:cubicBezTo>
                  <a:cubicBezTo>
                    <a:pt x="492" y="291"/>
                    <a:pt x="492" y="291"/>
                    <a:pt x="492" y="290"/>
                  </a:cubicBezTo>
                  <a:cubicBezTo>
                    <a:pt x="492" y="289"/>
                    <a:pt x="492" y="287"/>
                    <a:pt x="493" y="285"/>
                  </a:cubicBezTo>
                  <a:cubicBezTo>
                    <a:pt x="493" y="285"/>
                    <a:pt x="494" y="284"/>
                    <a:pt x="494" y="284"/>
                  </a:cubicBezTo>
                  <a:close/>
                  <a:moveTo>
                    <a:pt x="484" y="292"/>
                  </a:moveTo>
                  <a:cubicBezTo>
                    <a:pt x="484" y="294"/>
                    <a:pt x="485" y="295"/>
                    <a:pt x="485" y="297"/>
                  </a:cubicBezTo>
                  <a:cubicBezTo>
                    <a:pt x="484" y="296"/>
                    <a:pt x="483" y="295"/>
                    <a:pt x="483" y="295"/>
                  </a:cubicBezTo>
                  <a:cubicBezTo>
                    <a:pt x="483" y="294"/>
                    <a:pt x="484" y="293"/>
                    <a:pt x="484" y="292"/>
                  </a:cubicBezTo>
                  <a:close/>
                  <a:moveTo>
                    <a:pt x="464" y="311"/>
                  </a:moveTo>
                  <a:cubicBezTo>
                    <a:pt x="467" y="313"/>
                    <a:pt x="470" y="314"/>
                    <a:pt x="473" y="316"/>
                  </a:cubicBezTo>
                  <a:cubicBezTo>
                    <a:pt x="473" y="316"/>
                    <a:pt x="473" y="317"/>
                    <a:pt x="473" y="317"/>
                  </a:cubicBezTo>
                  <a:cubicBezTo>
                    <a:pt x="473" y="317"/>
                    <a:pt x="473" y="318"/>
                    <a:pt x="473" y="318"/>
                  </a:cubicBezTo>
                  <a:cubicBezTo>
                    <a:pt x="472" y="318"/>
                    <a:pt x="472" y="318"/>
                    <a:pt x="472" y="318"/>
                  </a:cubicBezTo>
                  <a:cubicBezTo>
                    <a:pt x="471" y="318"/>
                    <a:pt x="470" y="318"/>
                    <a:pt x="470" y="318"/>
                  </a:cubicBezTo>
                  <a:cubicBezTo>
                    <a:pt x="469" y="317"/>
                    <a:pt x="468" y="316"/>
                    <a:pt x="467" y="315"/>
                  </a:cubicBezTo>
                  <a:cubicBezTo>
                    <a:pt x="467" y="314"/>
                    <a:pt x="466" y="313"/>
                    <a:pt x="465" y="313"/>
                  </a:cubicBezTo>
                  <a:cubicBezTo>
                    <a:pt x="465" y="312"/>
                    <a:pt x="464" y="311"/>
                    <a:pt x="464" y="311"/>
                  </a:cubicBezTo>
                  <a:close/>
                  <a:moveTo>
                    <a:pt x="472" y="326"/>
                  </a:moveTo>
                  <a:cubicBezTo>
                    <a:pt x="472" y="326"/>
                    <a:pt x="472" y="326"/>
                    <a:pt x="472" y="326"/>
                  </a:cubicBezTo>
                  <a:cubicBezTo>
                    <a:pt x="474" y="328"/>
                    <a:pt x="476" y="330"/>
                    <a:pt x="477" y="333"/>
                  </a:cubicBezTo>
                  <a:cubicBezTo>
                    <a:pt x="476" y="332"/>
                    <a:pt x="475" y="332"/>
                    <a:pt x="473" y="331"/>
                  </a:cubicBezTo>
                  <a:cubicBezTo>
                    <a:pt x="473" y="330"/>
                    <a:pt x="472" y="329"/>
                    <a:pt x="472" y="329"/>
                  </a:cubicBezTo>
                  <a:cubicBezTo>
                    <a:pt x="472" y="328"/>
                    <a:pt x="472" y="328"/>
                    <a:pt x="472" y="327"/>
                  </a:cubicBezTo>
                  <a:cubicBezTo>
                    <a:pt x="472" y="327"/>
                    <a:pt x="472" y="326"/>
                    <a:pt x="472" y="326"/>
                  </a:cubicBezTo>
                  <a:close/>
                  <a:moveTo>
                    <a:pt x="472" y="347"/>
                  </a:moveTo>
                  <a:cubicBezTo>
                    <a:pt x="473" y="346"/>
                    <a:pt x="473" y="345"/>
                    <a:pt x="473" y="344"/>
                  </a:cubicBezTo>
                  <a:cubicBezTo>
                    <a:pt x="475" y="346"/>
                    <a:pt x="476" y="348"/>
                    <a:pt x="477" y="350"/>
                  </a:cubicBezTo>
                  <a:cubicBezTo>
                    <a:pt x="476" y="353"/>
                    <a:pt x="475" y="356"/>
                    <a:pt x="475" y="359"/>
                  </a:cubicBezTo>
                  <a:cubicBezTo>
                    <a:pt x="474" y="358"/>
                    <a:pt x="473" y="357"/>
                    <a:pt x="472" y="357"/>
                  </a:cubicBezTo>
                  <a:cubicBezTo>
                    <a:pt x="471" y="355"/>
                    <a:pt x="471" y="354"/>
                    <a:pt x="471" y="353"/>
                  </a:cubicBezTo>
                  <a:cubicBezTo>
                    <a:pt x="471" y="351"/>
                    <a:pt x="471" y="349"/>
                    <a:pt x="472" y="347"/>
                  </a:cubicBezTo>
                  <a:close/>
                  <a:moveTo>
                    <a:pt x="482" y="317"/>
                  </a:moveTo>
                  <a:cubicBezTo>
                    <a:pt x="480" y="317"/>
                    <a:pt x="479" y="316"/>
                    <a:pt x="478" y="315"/>
                  </a:cubicBezTo>
                  <a:cubicBezTo>
                    <a:pt x="478" y="315"/>
                    <a:pt x="478" y="315"/>
                    <a:pt x="478" y="315"/>
                  </a:cubicBezTo>
                  <a:cubicBezTo>
                    <a:pt x="479" y="314"/>
                    <a:pt x="480" y="313"/>
                    <a:pt x="481" y="313"/>
                  </a:cubicBezTo>
                  <a:cubicBezTo>
                    <a:pt x="481" y="314"/>
                    <a:pt x="482" y="315"/>
                    <a:pt x="482" y="317"/>
                  </a:cubicBezTo>
                  <a:cubicBezTo>
                    <a:pt x="482" y="317"/>
                    <a:pt x="482" y="317"/>
                    <a:pt x="482" y="317"/>
                  </a:cubicBezTo>
                  <a:close/>
                  <a:moveTo>
                    <a:pt x="484" y="310"/>
                  </a:moveTo>
                  <a:cubicBezTo>
                    <a:pt x="484" y="310"/>
                    <a:pt x="483" y="310"/>
                    <a:pt x="483" y="310"/>
                  </a:cubicBezTo>
                  <a:cubicBezTo>
                    <a:pt x="483" y="310"/>
                    <a:pt x="482" y="309"/>
                    <a:pt x="482" y="309"/>
                  </a:cubicBezTo>
                  <a:cubicBezTo>
                    <a:pt x="482" y="309"/>
                    <a:pt x="482" y="308"/>
                    <a:pt x="482" y="307"/>
                  </a:cubicBezTo>
                  <a:cubicBezTo>
                    <a:pt x="482" y="307"/>
                    <a:pt x="482" y="308"/>
                    <a:pt x="482" y="308"/>
                  </a:cubicBezTo>
                  <a:cubicBezTo>
                    <a:pt x="482" y="308"/>
                    <a:pt x="482" y="308"/>
                    <a:pt x="482" y="308"/>
                  </a:cubicBezTo>
                  <a:cubicBezTo>
                    <a:pt x="482" y="308"/>
                    <a:pt x="482" y="308"/>
                    <a:pt x="482" y="308"/>
                  </a:cubicBezTo>
                  <a:cubicBezTo>
                    <a:pt x="483" y="309"/>
                    <a:pt x="484" y="309"/>
                    <a:pt x="484" y="310"/>
                  </a:cubicBezTo>
                  <a:close/>
                  <a:moveTo>
                    <a:pt x="479" y="319"/>
                  </a:moveTo>
                  <a:cubicBezTo>
                    <a:pt x="478" y="318"/>
                    <a:pt x="477" y="318"/>
                    <a:pt x="476" y="318"/>
                  </a:cubicBezTo>
                  <a:cubicBezTo>
                    <a:pt x="476" y="318"/>
                    <a:pt x="476" y="318"/>
                    <a:pt x="476" y="317"/>
                  </a:cubicBezTo>
                  <a:cubicBezTo>
                    <a:pt x="477" y="318"/>
                    <a:pt x="478" y="318"/>
                    <a:pt x="479" y="319"/>
                  </a:cubicBezTo>
                  <a:close/>
                  <a:moveTo>
                    <a:pt x="485" y="323"/>
                  </a:moveTo>
                  <a:cubicBezTo>
                    <a:pt x="484" y="323"/>
                    <a:pt x="484" y="323"/>
                    <a:pt x="484" y="323"/>
                  </a:cubicBezTo>
                  <a:cubicBezTo>
                    <a:pt x="481" y="322"/>
                    <a:pt x="479" y="321"/>
                    <a:pt x="479" y="321"/>
                  </a:cubicBezTo>
                  <a:cubicBezTo>
                    <a:pt x="480" y="322"/>
                    <a:pt x="481" y="323"/>
                    <a:pt x="482" y="324"/>
                  </a:cubicBezTo>
                  <a:cubicBezTo>
                    <a:pt x="479" y="324"/>
                    <a:pt x="476" y="323"/>
                    <a:pt x="474" y="323"/>
                  </a:cubicBezTo>
                  <a:cubicBezTo>
                    <a:pt x="474" y="323"/>
                    <a:pt x="473" y="323"/>
                    <a:pt x="473" y="323"/>
                  </a:cubicBezTo>
                  <a:cubicBezTo>
                    <a:pt x="474" y="322"/>
                    <a:pt x="474" y="321"/>
                    <a:pt x="474" y="321"/>
                  </a:cubicBezTo>
                  <a:cubicBezTo>
                    <a:pt x="478" y="321"/>
                    <a:pt x="481" y="322"/>
                    <a:pt x="485" y="323"/>
                  </a:cubicBezTo>
                  <a:close/>
                  <a:moveTo>
                    <a:pt x="479" y="326"/>
                  </a:moveTo>
                  <a:cubicBezTo>
                    <a:pt x="479" y="326"/>
                    <a:pt x="479" y="326"/>
                    <a:pt x="479" y="326"/>
                  </a:cubicBezTo>
                  <a:cubicBezTo>
                    <a:pt x="479" y="326"/>
                    <a:pt x="479" y="326"/>
                    <a:pt x="479" y="326"/>
                  </a:cubicBezTo>
                  <a:cubicBezTo>
                    <a:pt x="479" y="326"/>
                    <a:pt x="479" y="326"/>
                    <a:pt x="479" y="326"/>
                  </a:cubicBezTo>
                  <a:close/>
                  <a:moveTo>
                    <a:pt x="485" y="335"/>
                  </a:moveTo>
                  <a:cubicBezTo>
                    <a:pt x="485" y="335"/>
                    <a:pt x="486" y="336"/>
                    <a:pt x="486" y="336"/>
                  </a:cubicBezTo>
                  <a:cubicBezTo>
                    <a:pt x="486" y="336"/>
                    <a:pt x="486" y="336"/>
                    <a:pt x="485" y="336"/>
                  </a:cubicBezTo>
                  <a:cubicBezTo>
                    <a:pt x="485" y="336"/>
                    <a:pt x="485" y="335"/>
                    <a:pt x="485" y="335"/>
                  </a:cubicBezTo>
                  <a:close/>
                  <a:moveTo>
                    <a:pt x="474" y="341"/>
                  </a:moveTo>
                  <a:cubicBezTo>
                    <a:pt x="474" y="341"/>
                    <a:pt x="474" y="341"/>
                    <a:pt x="475" y="341"/>
                  </a:cubicBezTo>
                  <a:cubicBezTo>
                    <a:pt x="475" y="342"/>
                    <a:pt x="476" y="342"/>
                    <a:pt x="477" y="343"/>
                  </a:cubicBezTo>
                  <a:cubicBezTo>
                    <a:pt x="477" y="343"/>
                    <a:pt x="477" y="344"/>
                    <a:pt x="477" y="344"/>
                  </a:cubicBezTo>
                  <a:cubicBezTo>
                    <a:pt x="476" y="343"/>
                    <a:pt x="475" y="342"/>
                    <a:pt x="474" y="341"/>
                  </a:cubicBezTo>
                  <a:close/>
                  <a:moveTo>
                    <a:pt x="480" y="339"/>
                  </a:moveTo>
                  <a:cubicBezTo>
                    <a:pt x="480" y="339"/>
                    <a:pt x="480" y="339"/>
                    <a:pt x="480" y="339"/>
                  </a:cubicBezTo>
                  <a:cubicBezTo>
                    <a:pt x="480" y="339"/>
                    <a:pt x="481" y="339"/>
                    <a:pt x="481" y="339"/>
                  </a:cubicBezTo>
                  <a:cubicBezTo>
                    <a:pt x="481" y="339"/>
                    <a:pt x="481" y="339"/>
                    <a:pt x="481" y="340"/>
                  </a:cubicBezTo>
                  <a:cubicBezTo>
                    <a:pt x="481" y="340"/>
                    <a:pt x="481" y="340"/>
                    <a:pt x="481" y="341"/>
                  </a:cubicBezTo>
                  <a:cubicBezTo>
                    <a:pt x="481" y="340"/>
                    <a:pt x="480" y="340"/>
                    <a:pt x="480" y="340"/>
                  </a:cubicBezTo>
                  <a:cubicBezTo>
                    <a:pt x="480" y="340"/>
                    <a:pt x="480" y="339"/>
                    <a:pt x="480" y="339"/>
                  </a:cubicBezTo>
                  <a:close/>
                  <a:moveTo>
                    <a:pt x="480" y="337"/>
                  </a:moveTo>
                  <a:cubicBezTo>
                    <a:pt x="480" y="337"/>
                    <a:pt x="480" y="337"/>
                    <a:pt x="480" y="336"/>
                  </a:cubicBezTo>
                  <a:cubicBezTo>
                    <a:pt x="481" y="337"/>
                    <a:pt x="481" y="337"/>
                    <a:pt x="481" y="337"/>
                  </a:cubicBezTo>
                  <a:cubicBezTo>
                    <a:pt x="481" y="337"/>
                    <a:pt x="481" y="337"/>
                    <a:pt x="481" y="337"/>
                  </a:cubicBezTo>
                  <a:cubicBezTo>
                    <a:pt x="480" y="337"/>
                    <a:pt x="480" y="337"/>
                    <a:pt x="480" y="337"/>
                  </a:cubicBezTo>
                  <a:close/>
                  <a:moveTo>
                    <a:pt x="479" y="331"/>
                  </a:moveTo>
                  <a:cubicBezTo>
                    <a:pt x="479" y="330"/>
                    <a:pt x="478" y="329"/>
                    <a:pt x="477" y="328"/>
                  </a:cubicBezTo>
                  <a:cubicBezTo>
                    <a:pt x="478" y="329"/>
                    <a:pt x="479" y="329"/>
                    <a:pt x="479" y="329"/>
                  </a:cubicBezTo>
                  <a:cubicBezTo>
                    <a:pt x="479" y="330"/>
                    <a:pt x="480" y="330"/>
                    <a:pt x="480" y="331"/>
                  </a:cubicBezTo>
                  <a:cubicBezTo>
                    <a:pt x="479" y="331"/>
                    <a:pt x="479" y="331"/>
                    <a:pt x="479" y="331"/>
                  </a:cubicBezTo>
                  <a:close/>
                  <a:moveTo>
                    <a:pt x="485" y="328"/>
                  </a:moveTo>
                  <a:cubicBezTo>
                    <a:pt x="486" y="330"/>
                    <a:pt x="486" y="331"/>
                    <a:pt x="487" y="333"/>
                  </a:cubicBezTo>
                  <a:cubicBezTo>
                    <a:pt x="486" y="332"/>
                    <a:pt x="486" y="331"/>
                    <a:pt x="485" y="331"/>
                  </a:cubicBezTo>
                  <a:cubicBezTo>
                    <a:pt x="485" y="330"/>
                    <a:pt x="485" y="329"/>
                    <a:pt x="485" y="328"/>
                  </a:cubicBezTo>
                  <a:close/>
                  <a:moveTo>
                    <a:pt x="488" y="340"/>
                  </a:moveTo>
                  <a:cubicBezTo>
                    <a:pt x="488" y="340"/>
                    <a:pt x="487" y="340"/>
                    <a:pt x="487" y="340"/>
                  </a:cubicBezTo>
                  <a:cubicBezTo>
                    <a:pt x="487" y="341"/>
                    <a:pt x="487" y="341"/>
                    <a:pt x="486" y="341"/>
                  </a:cubicBezTo>
                  <a:cubicBezTo>
                    <a:pt x="486" y="340"/>
                    <a:pt x="486" y="339"/>
                    <a:pt x="486" y="339"/>
                  </a:cubicBezTo>
                  <a:cubicBezTo>
                    <a:pt x="487" y="339"/>
                    <a:pt x="488" y="339"/>
                    <a:pt x="488" y="338"/>
                  </a:cubicBezTo>
                  <a:cubicBezTo>
                    <a:pt x="488" y="339"/>
                    <a:pt x="489" y="339"/>
                    <a:pt x="489" y="340"/>
                  </a:cubicBezTo>
                  <a:cubicBezTo>
                    <a:pt x="488" y="339"/>
                    <a:pt x="488" y="339"/>
                    <a:pt x="488" y="339"/>
                  </a:cubicBezTo>
                  <a:cubicBezTo>
                    <a:pt x="488" y="340"/>
                    <a:pt x="488" y="340"/>
                    <a:pt x="488" y="340"/>
                  </a:cubicBezTo>
                  <a:cubicBezTo>
                    <a:pt x="488" y="340"/>
                    <a:pt x="488" y="340"/>
                    <a:pt x="488" y="340"/>
                  </a:cubicBezTo>
                  <a:close/>
                  <a:moveTo>
                    <a:pt x="483" y="345"/>
                  </a:moveTo>
                  <a:cubicBezTo>
                    <a:pt x="483" y="345"/>
                    <a:pt x="483" y="345"/>
                    <a:pt x="483" y="345"/>
                  </a:cubicBezTo>
                  <a:cubicBezTo>
                    <a:pt x="483" y="345"/>
                    <a:pt x="483" y="345"/>
                    <a:pt x="483" y="345"/>
                  </a:cubicBezTo>
                  <a:cubicBezTo>
                    <a:pt x="483" y="345"/>
                    <a:pt x="483" y="345"/>
                    <a:pt x="483" y="345"/>
                  </a:cubicBezTo>
                  <a:close/>
                  <a:moveTo>
                    <a:pt x="473" y="364"/>
                  </a:moveTo>
                  <a:cubicBezTo>
                    <a:pt x="473" y="363"/>
                    <a:pt x="473" y="362"/>
                    <a:pt x="472" y="360"/>
                  </a:cubicBezTo>
                  <a:cubicBezTo>
                    <a:pt x="473" y="361"/>
                    <a:pt x="473" y="361"/>
                    <a:pt x="474" y="362"/>
                  </a:cubicBezTo>
                  <a:cubicBezTo>
                    <a:pt x="474" y="362"/>
                    <a:pt x="474" y="363"/>
                    <a:pt x="473" y="364"/>
                  </a:cubicBezTo>
                  <a:close/>
                  <a:moveTo>
                    <a:pt x="472" y="339"/>
                  </a:moveTo>
                  <a:cubicBezTo>
                    <a:pt x="472" y="339"/>
                    <a:pt x="472" y="339"/>
                    <a:pt x="472" y="339"/>
                  </a:cubicBezTo>
                  <a:cubicBezTo>
                    <a:pt x="472" y="339"/>
                    <a:pt x="472" y="339"/>
                    <a:pt x="472" y="339"/>
                  </a:cubicBezTo>
                  <a:cubicBezTo>
                    <a:pt x="472" y="339"/>
                    <a:pt x="472" y="339"/>
                    <a:pt x="472" y="339"/>
                  </a:cubicBezTo>
                  <a:close/>
                  <a:moveTo>
                    <a:pt x="471" y="333"/>
                  </a:moveTo>
                  <a:cubicBezTo>
                    <a:pt x="471" y="333"/>
                    <a:pt x="471" y="333"/>
                    <a:pt x="471" y="333"/>
                  </a:cubicBezTo>
                  <a:cubicBezTo>
                    <a:pt x="471" y="333"/>
                    <a:pt x="471" y="333"/>
                    <a:pt x="471" y="333"/>
                  </a:cubicBezTo>
                  <a:cubicBezTo>
                    <a:pt x="471" y="333"/>
                    <a:pt x="471" y="333"/>
                    <a:pt x="471" y="333"/>
                  </a:cubicBezTo>
                  <a:close/>
                  <a:moveTo>
                    <a:pt x="474" y="334"/>
                  </a:moveTo>
                  <a:cubicBezTo>
                    <a:pt x="475" y="335"/>
                    <a:pt x="477" y="335"/>
                    <a:pt x="478" y="336"/>
                  </a:cubicBezTo>
                  <a:cubicBezTo>
                    <a:pt x="478" y="336"/>
                    <a:pt x="478" y="336"/>
                    <a:pt x="478" y="337"/>
                  </a:cubicBezTo>
                  <a:cubicBezTo>
                    <a:pt x="477" y="337"/>
                    <a:pt x="477" y="337"/>
                    <a:pt x="476" y="336"/>
                  </a:cubicBezTo>
                  <a:cubicBezTo>
                    <a:pt x="475" y="335"/>
                    <a:pt x="475" y="335"/>
                    <a:pt x="475" y="335"/>
                  </a:cubicBezTo>
                  <a:cubicBezTo>
                    <a:pt x="475" y="336"/>
                    <a:pt x="475" y="336"/>
                    <a:pt x="475" y="336"/>
                  </a:cubicBezTo>
                  <a:cubicBezTo>
                    <a:pt x="475" y="336"/>
                    <a:pt x="475" y="336"/>
                    <a:pt x="475" y="336"/>
                  </a:cubicBezTo>
                  <a:cubicBezTo>
                    <a:pt x="474" y="335"/>
                    <a:pt x="474" y="335"/>
                    <a:pt x="474" y="334"/>
                  </a:cubicBezTo>
                  <a:close/>
                  <a:moveTo>
                    <a:pt x="466" y="321"/>
                  </a:moveTo>
                  <a:cubicBezTo>
                    <a:pt x="467" y="321"/>
                    <a:pt x="468" y="321"/>
                    <a:pt x="469" y="321"/>
                  </a:cubicBezTo>
                  <a:cubicBezTo>
                    <a:pt x="469" y="321"/>
                    <a:pt x="469" y="322"/>
                    <a:pt x="470" y="322"/>
                  </a:cubicBezTo>
                  <a:cubicBezTo>
                    <a:pt x="468" y="322"/>
                    <a:pt x="467" y="321"/>
                    <a:pt x="466" y="321"/>
                  </a:cubicBezTo>
                  <a:close/>
                  <a:moveTo>
                    <a:pt x="473" y="316"/>
                  </a:moveTo>
                  <a:cubicBezTo>
                    <a:pt x="473" y="316"/>
                    <a:pt x="473" y="316"/>
                    <a:pt x="474" y="316"/>
                  </a:cubicBezTo>
                  <a:cubicBezTo>
                    <a:pt x="474" y="317"/>
                    <a:pt x="473" y="317"/>
                    <a:pt x="473" y="317"/>
                  </a:cubicBezTo>
                  <a:cubicBezTo>
                    <a:pt x="473" y="317"/>
                    <a:pt x="473" y="316"/>
                    <a:pt x="473" y="316"/>
                  </a:cubicBezTo>
                  <a:close/>
                  <a:moveTo>
                    <a:pt x="472" y="313"/>
                  </a:moveTo>
                  <a:cubicBezTo>
                    <a:pt x="472" y="310"/>
                    <a:pt x="471" y="306"/>
                    <a:pt x="470" y="301"/>
                  </a:cubicBezTo>
                  <a:cubicBezTo>
                    <a:pt x="474" y="304"/>
                    <a:pt x="477" y="307"/>
                    <a:pt x="480" y="311"/>
                  </a:cubicBezTo>
                  <a:cubicBezTo>
                    <a:pt x="479" y="311"/>
                    <a:pt x="478" y="312"/>
                    <a:pt x="476" y="313"/>
                  </a:cubicBezTo>
                  <a:cubicBezTo>
                    <a:pt x="476" y="313"/>
                    <a:pt x="476" y="314"/>
                    <a:pt x="475" y="314"/>
                  </a:cubicBezTo>
                  <a:cubicBezTo>
                    <a:pt x="474" y="314"/>
                    <a:pt x="473" y="313"/>
                    <a:pt x="472" y="313"/>
                  </a:cubicBezTo>
                  <a:close/>
                  <a:moveTo>
                    <a:pt x="472" y="300"/>
                  </a:moveTo>
                  <a:cubicBezTo>
                    <a:pt x="473" y="300"/>
                    <a:pt x="474" y="299"/>
                    <a:pt x="475" y="299"/>
                  </a:cubicBezTo>
                  <a:cubicBezTo>
                    <a:pt x="476" y="298"/>
                    <a:pt x="476" y="297"/>
                    <a:pt x="477" y="296"/>
                  </a:cubicBezTo>
                  <a:cubicBezTo>
                    <a:pt x="478" y="298"/>
                    <a:pt x="478" y="300"/>
                    <a:pt x="479" y="302"/>
                  </a:cubicBezTo>
                  <a:cubicBezTo>
                    <a:pt x="478" y="302"/>
                    <a:pt x="478" y="302"/>
                    <a:pt x="478" y="302"/>
                  </a:cubicBezTo>
                  <a:cubicBezTo>
                    <a:pt x="478" y="303"/>
                    <a:pt x="478" y="304"/>
                    <a:pt x="479" y="306"/>
                  </a:cubicBezTo>
                  <a:cubicBezTo>
                    <a:pt x="477" y="304"/>
                    <a:pt x="474" y="302"/>
                    <a:pt x="472" y="300"/>
                  </a:cubicBezTo>
                  <a:close/>
                  <a:moveTo>
                    <a:pt x="480" y="296"/>
                  </a:moveTo>
                  <a:cubicBezTo>
                    <a:pt x="482" y="298"/>
                    <a:pt x="484" y="300"/>
                    <a:pt x="487" y="302"/>
                  </a:cubicBezTo>
                  <a:cubicBezTo>
                    <a:pt x="487" y="302"/>
                    <a:pt x="487" y="303"/>
                    <a:pt x="487" y="304"/>
                  </a:cubicBezTo>
                  <a:cubicBezTo>
                    <a:pt x="487" y="305"/>
                    <a:pt x="487" y="307"/>
                    <a:pt x="487" y="308"/>
                  </a:cubicBezTo>
                  <a:cubicBezTo>
                    <a:pt x="487" y="309"/>
                    <a:pt x="487" y="309"/>
                    <a:pt x="487" y="309"/>
                  </a:cubicBezTo>
                  <a:cubicBezTo>
                    <a:pt x="486" y="308"/>
                    <a:pt x="485" y="307"/>
                    <a:pt x="484" y="306"/>
                  </a:cubicBezTo>
                  <a:cubicBezTo>
                    <a:pt x="482" y="303"/>
                    <a:pt x="480" y="300"/>
                    <a:pt x="480" y="296"/>
                  </a:cubicBezTo>
                  <a:close/>
                  <a:moveTo>
                    <a:pt x="499" y="289"/>
                  </a:moveTo>
                  <a:cubicBezTo>
                    <a:pt x="499" y="289"/>
                    <a:pt x="499" y="289"/>
                    <a:pt x="499" y="289"/>
                  </a:cubicBezTo>
                  <a:cubicBezTo>
                    <a:pt x="499" y="294"/>
                    <a:pt x="498" y="298"/>
                    <a:pt x="496" y="302"/>
                  </a:cubicBezTo>
                  <a:cubicBezTo>
                    <a:pt x="495" y="302"/>
                    <a:pt x="495" y="303"/>
                    <a:pt x="495" y="303"/>
                  </a:cubicBezTo>
                  <a:cubicBezTo>
                    <a:pt x="495" y="298"/>
                    <a:pt x="496" y="293"/>
                    <a:pt x="497" y="288"/>
                  </a:cubicBezTo>
                  <a:cubicBezTo>
                    <a:pt x="498" y="288"/>
                    <a:pt x="498" y="289"/>
                    <a:pt x="499" y="289"/>
                  </a:cubicBezTo>
                  <a:close/>
                  <a:moveTo>
                    <a:pt x="502" y="294"/>
                  </a:moveTo>
                  <a:cubicBezTo>
                    <a:pt x="502" y="295"/>
                    <a:pt x="501" y="296"/>
                    <a:pt x="500" y="296"/>
                  </a:cubicBezTo>
                  <a:cubicBezTo>
                    <a:pt x="501" y="295"/>
                    <a:pt x="501" y="294"/>
                    <a:pt x="501" y="292"/>
                  </a:cubicBezTo>
                  <a:cubicBezTo>
                    <a:pt x="501" y="293"/>
                    <a:pt x="502" y="293"/>
                    <a:pt x="502" y="294"/>
                  </a:cubicBezTo>
                  <a:close/>
                  <a:moveTo>
                    <a:pt x="507" y="289"/>
                  </a:moveTo>
                  <a:cubicBezTo>
                    <a:pt x="509" y="286"/>
                    <a:pt x="511" y="282"/>
                    <a:pt x="513" y="279"/>
                  </a:cubicBezTo>
                  <a:cubicBezTo>
                    <a:pt x="515" y="280"/>
                    <a:pt x="516" y="281"/>
                    <a:pt x="517" y="282"/>
                  </a:cubicBezTo>
                  <a:cubicBezTo>
                    <a:pt x="513" y="284"/>
                    <a:pt x="510" y="287"/>
                    <a:pt x="507" y="289"/>
                  </a:cubicBezTo>
                  <a:close/>
                  <a:moveTo>
                    <a:pt x="487" y="289"/>
                  </a:moveTo>
                  <a:cubicBezTo>
                    <a:pt x="487" y="290"/>
                    <a:pt x="487" y="290"/>
                    <a:pt x="487" y="290"/>
                  </a:cubicBezTo>
                  <a:cubicBezTo>
                    <a:pt x="487" y="290"/>
                    <a:pt x="487" y="290"/>
                    <a:pt x="487" y="290"/>
                  </a:cubicBezTo>
                  <a:cubicBezTo>
                    <a:pt x="487" y="291"/>
                    <a:pt x="487" y="291"/>
                    <a:pt x="487" y="291"/>
                  </a:cubicBezTo>
                  <a:cubicBezTo>
                    <a:pt x="487" y="293"/>
                    <a:pt x="488" y="295"/>
                    <a:pt x="488" y="297"/>
                  </a:cubicBezTo>
                  <a:cubicBezTo>
                    <a:pt x="488" y="297"/>
                    <a:pt x="488" y="297"/>
                    <a:pt x="488" y="298"/>
                  </a:cubicBezTo>
                  <a:cubicBezTo>
                    <a:pt x="487" y="294"/>
                    <a:pt x="487" y="292"/>
                    <a:pt x="487" y="290"/>
                  </a:cubicBezTo>
                  <a:cubicBezTo>
                    <a:pt x="487" y="290"/>
                    <a:pt x="487" y="289"/>
                    <a:pt x="487" y="289"/>
                  </a:cubicBezTo>
                  <a:close/>
                  <a:moveTo>
                    <a:pt x="496" y="283"/>
                  </a:moveTo>
                  <a:cubicBezTo>
                    <a:pt x="496" y="282"/>
                    <a:pt x="497" y="282"/>
                    <a:pt x="497" y="282"/>
                  </a:cubicBezTo>
                  <a:cubicBezTo>
                    <a:pt x="497" y="282"/>
                    <a:pt x="497" y="283"/>
                    <a:pt x="497" y="283"/>
                  </a:cubicBezTo>
                  <a:cubicBezTo>
                    <a:pt x="496" y="283"/>
                    <a:pt x="496" y="283"/>
                    <a:pt x="496" y="283"/>
                  </a:cubicBezTo>
                  <a:close/>
                  <a:moveTo>
                    <a:pt x="502" y="290"/>
                  </a:moveTo>
                  <a:cubicBezTo>
                    <a:pt x="503" y="285"/>
                    <a:pt x="505" y="280"/>
                    <a:pt x="509" y="275"/>
                  </a:cubicBezTo>
                  <a:cubicBezTo>
                    <a:pt x="510" y="276"/>
                    <a:pt x="511" y="276"/>
                    <a:pt x="511" y="277"/>
                  </a:cubicBezTo>
                  <a:cubicBezTo>
                    <a:pt x="508" y="282"/>
                    <a:pt x="505" y="286"/>
                    <a:pt x="504" y="292"/>
                  </a:cubicBezTo>
                  <a:cubicBezTo>
                    <a:pt x="503" y="291"/>
                    <a:pt x="503" y="291"/>
                    <a:pt x="502" y="290"/>
                  </a:cubicBezTo>
                  <a:close/>
                  <a:moveTo>
                    <a:pt x="511" y="273"/>
                  </a:moveTo>
                  <a:cubicBezTo>
                    <a:pt x="512" y="273"/>
                    <a:pt x="513" y="272"/>
                    <a:pt x="514" y="271"/>
                  </a:cubicBezTo>
                  <a:cubicBezTo>
                    <a:pt x="515" y="272"/>
                    <a:pt x="515" y="272"/>
                    <a:pt x="515" y="272"/>
                  </a:cubicBezTo>
                  <a:cubicBezTo>
                    <a:pt x="515" y="272"/>
                    <a:pt x="516" y="271"/>
                    <a:pt x="517" y="271"/>
                  </a:cubicBezTo>
                  <a:cubicBezTo>
                    <a:pt x="516" y="272"/>
                    <a:pt x="514" y="274"/>
                    <a:pt x="513" y="275"/>
                  </a:cubicBezTo>
                  <a:cubicBezTo>
                    <a:pt x="512" y="275"/>
                    <a:pt x="512" y="274"/>
                    <a:pt x="511" y="273"/>
                  </a:cubicBezTo>
                  <a:close/>
                  <a:moveTo>
                    <a:pt x="520" y="266"/>
                  </a:moveTo>
                  <a:cubicBezTo>
                    <a:pt x="521" y="265"/>
                    <a:pt x="523" y="264"/>
                    <a:pt x="525" y="263"/>
                  </a:cubicBezTo>
                  <a:cubicBezTo>
                    <a:pt x="526" y="263"/>
                    <a:pt x="526" y="263"/>
                    <a:pt x="526" y="263"/>
                  </a:cubicBezTo>
                  <a:cubicBezTo>
                    <a:pt x="524" y="264"/>
                    <a:pt x="522" y="265"/>
                    <a:pt x="520" y="266"/>
                  </a:cubicBezTo>
                  <a:close/>
                  <a:moveTo>
                    <a:pt x="528" y="261"/>
                  </a:moveTo>
                  <a:cubicBezTo>
                    <a:pt x="530" y="260"/>
                    <a:pt x="532" y="259"/>
                    <a:pt x="534" y="258"/>
                  </a:cubicBezTo>
                  <a:cubicBezTo>
                    <a:pt x="532" y="259"/>
                    <a:pt x="530" y="260"/>
                    <a:pt x="528" y="262"/>
                  </a:cubicBezTo>
                  <a:cubicBezTo>
                    <a:pt x="528" y="261"/>
                    <a:pt x="528" y="261"/>
                    <a:pt x="528" y="261"/>
                  </a:cubicBezTo>
                  <a:close/>
                  <a:moveTo>
                    <a:pt x="538" y="262"/>
                  </a:moveTo>
                  <a:cubicBezTo>
                    <a:pt x="540" y="264"/>
                    <a:pt x="541" y="265"/>
                    <a:pt x="542" y="267"/>
                  </a:cubicBezTo>
                  <a:cubicBezTo>
                    <a:pt x="541" y="268"/>
                    <a:pt x="539" y="269"/>
                    <a:pt x="538" y="270"/>
                  </a:cubicBezTo>
                  <a:cubicBezTo>
                    <a:pt x="536" y="267"/>
                    <a:pt x="533" y="265"/>
                    <a:pt x="531" y="264"/>
                  </a:cubicBezTo>
                  <a:cubicBezTo>
                    <a:pt x="533" y="263"/>
                    <a:pt x="535" y="262"/>
                    <a:pt x="537" y="261"/>
                  </a:cubicBezTo>
                  <a:cubicBezTo>
                    <a:pt x="537" y="262"/>
                    <a:pt x="537" y="262"/>
                    <a:pt x="537" y="262"/>
                  </a:cubicBezTo>
                  <a:cubicBezTo>
                    <a:pt x="537" y="262"/>
                    <a:pt x="538" y="262"/>
                    <a:pt x="538" y="262"/>
                  </a:cubicBezTo>
                  <a:close/>
                  <a:moveTo>
                    <a:pt x="535" y="271"/>
                  </a:moveTo>
                  <a:cubicBezTo>
                    <a:pt x="529" y="274"/>
                    <a:pt x="524" y="277"/>
                    <a:pt x="519" y="281"/>
                  </a:cubicBezTo>
                  <a:cubicBezTo>
                    <a:pt x="518" y="279"/>
                    <a:pt x="516" y="278"/>
                    <a:pt x="515" y="277"/>
                  </a:cubicBezTo>
                  <a:cubicBezTo>
                    <a:pt x="516" y="275"/>
                    <a:pt x="518" y="273"/>
                    <a:pt x="520" y="272"/>
                  </a:cubicBezTo>
                  <a:cubicBezTo>
                    <a:pt x="522" y="269"/>
                    <a:pt x="525" y="267"/>
                    <a:pt x="528" y="265"/>
                  </a:cubicBezTo>
                  <a:cubicBezTo>
                    <a:pt x="531" y="267"/>
                    <a:pt x="533" y="269"/>
                    <a:pt x="535" y="271"/>
                  </a:cubicBezTo>
                  <a:close/>
                  <a:moveTo>
                    <a:pt x="486" y="312"/>
                  </a:moveTo>
                  <a:cubicBezTo>
                    <a:pt x="486" y="312"/>
                    <a:pt x="486" y="313"/>
                    <a:pt x="486" y="313"/>
                  </a:cubicBezTo>
                  <a:cubicBezTo>
                    <a:pt x="485" y="312"/>
                    <a:pt x="485" y="312"/>
                    <a:pt x="485" y="312"/>
                  </a:cubicBezTo>
                  <a:cubicBezTo>
                    <a:pt x="485" y="312"/>
                    <a:pt x="486" y="312"/>
                    <a:pt x="486" y="312"/>
                  </a:cubicBezTo>
                  <a:close/>
                  <a:moveTo>
                    <a:pt x="480" y="362"/>
                  </a:moveTo>
                  <a:cubicBezTo>
                    <a:pt x="480" y="362"/>
                    <a:pt x="480" y="362"/>
                    <a:pt x="479" y="362"/>
                  </a:cubicBezTo>
                  <a:cubicBezTo>
                    <a:pt x="480" y="362"/>
                    <a:pt x="480" y="361"/>
                    <a:pt x="480" y="361"/>
                  </a:cubicBezTo>
                  <a:cubicBezTo>
                    <a:pt x="480" y="362"/>
                    <a:pt x="480" y="362"/>
                    <a:pt x="480" y="362"/>
                  </a:cubicBezTo>
                  <a:close/>
                  <a:moveTo>
                    <a:pt x="476" y="366"/>
                  </a:moveTo>
                  <a:cubicBezTo>
                    <a:pt x="476" y="367"/>
                    <a:pt x="475" y="367"/>
                    <a:pt x="475" y="368"/>
                  </a:cubicBezTo>
                  <a:cubicBezTo>
                    <a:pt x="475" y="368"/>
                    <a:pt x="475" y="368"/>
                    <a:pt x="475" y="368"/>
                  </a:cubicBezTo>
                  <a:cubicBezTo>
                    <a:pt x="475" y="368"/>
                    <a:pt x="475" y="367"/>
                    <a:pt x="475" y="367"/>
                  </a:cubicBezTo>
                  <a:cubicBezTo>
                    <a:pt x="475" y="366"/>
                    <a:pt x="476" y="366"/>
                    <a:pt x="476" y="366"/>
                  </a:cubicBezTo>
                  <a:close/>
                  <a:moveTo>
                    <a:pt x="470" y="345"/>
                  </a:moveTo>
                  <a:cubicBezTo>
                    <a:pt x="470" y="343"/>
                    <a:pt x="470" y="342"/>
                    <a:pt x="470" y="340"/>
                  </a:cubicBezTo>
                  <a:cubicBezTo>
                    <a:pt x="470" y="341"/>
                    <a:pt x="471" y="341"/>
                    <a:pt x="471" y="341"/>
                  </a:cubicBezTo>
                  <a:cubicBezTo>
                    <a:pt x="471" y="342"/>
                    <a:pt x="470" y="343"/>
                    <a:pt x="470" y="345"/>
                  </a:cubicBezTo>
                  <a:close/>
                  <a:moveTo>
                    <a:pt x="466" y="318"/>
                  </a:moveTo>
                  <a:cubicBezTo>
                    <a:pt x="466" y="318"/>
                    <a:pt x="466" y="318"/>
                    <a:pt x="466" y="318"/>
                  </a:cubicBezTo>
                  <a:cubicBezTo>
                    <a:pt x="467" y="318"/>
                    <a:pt x="467" y="318"/>
                    <a:pt x="467" y="318"/>
                  </a:cubicBezTo>
                  <a:cubicBezTo>
                    <a:pt x="466" y="318"/>
                    <a:pt x="466" y="318"/>
                    <a:pt x="466" y="318"/>
                  </a:cubicBezTo>
                  <a:close/>
                  <a:moveTo>
                    <a:pt x="462" y="317"/>
                  </a:moveTo>
                  <a:cubicBezTo>
                    <a:pt x="462" y="317"/>
                    <a:pt x="462" y="317"/>
                    <a:pt x="462" y="317"/>
                  </a:cubicBezTo>
                  <a:cubicBezTo>
                    <a:pt x="462" y="317"/>
                    <a:pt x="462" y="317"/>
                    <a:pt x="463" y="317"/>
                  </a:cubicBezTo>
                  <a:cubicBezTo>
                    <a:pt x="463" y="317"/>
                    <a:pt x="463" y="317"/>
                    <a:pt x="463" y="317"/>
                  </a:cubicBezTo>
                  <a:cubicBezTo>
                    <a:pt x="463" y="317"/>
                    <a:pt x="462" y="317"/>
                    <a:pt x="462" y="317"/>
                  </a:cubicBezTo>
                  <a:close/>
                  <a:moveTo>
                    <a:pt x="451" y="313"/>
                  </a:moveTo>
                  <a:cubicBezTo>
                    <a:pt x="448" y="311"/>
                    <a:pt x="446" y="310"/>
                    <a:pt x="443" y="308"/>
                  </a:cubicBezTo>
                  <a:cubicBezTo>
                    <a:pt x="436" y="303"/>
                    <a:pt x="428" y="297"/>
                    <a:pt x="423" y="292"/>
                  </a:cubicBezTo>
                  <a:cubicBezTo>
                    <a:pt x="437" y="299"/>
                    <a:pt x="447" y="303"/>
                    <a:pt x="452" y="303"/>
                  </a:cubicBezTo>
                  <a:cubicBezTo>
                    <a:pt x="453" y="304"/>
                    <a:pt x="454" y="305"/>
                    <a:pt x="455" y="306"/>
                  </a:cubicBezTo>
                  <a:cubicBezTo>
                    <a:pt x="457" y="308"/>
                    <a:pt x="458" y="310"/>
                    <a:pt x="460" y="313"/>
                  </a:cubicBezTo>
                  <a:cubicBezTo>
                    <a:pt x="460" y="313"/>
                    <a:pt x="460" y="313"/>
                    <a:pt x="460" y="313"/>
                  </a:cubicBezTo>
                  <a:cubicBezTo>
                    <a:pt x="460" y="313"/>
                    <a:pt x="460" y="313"/>
                    <a:pt x="460" y="313"/>
                  </a:cubicBezTo>
                  <a:cubicBezTo>
                    <a:pt x="457" y="313"/>
                    <a:pt x="454" y="313"/>
                    <a:pt x="451" y="313"/>
                  </a:cubicBezTo>
                  <a:close/>
                  <a:moveTo>
                    <a:pt x="441" y="293"/>
                  </a:moveTo>
                  <a:cubicBezTo>
                    <a:pt x="435" y="288"/>
                    <a:pt x="429" y="283"/>
                    <a:pt x="424" y="278"/>
                  </a:cubicBezTo>
                  <a:cubicBezTo>
                    <a:pt x="430" y="283"/>
                    <a:pt x="436" y="288"/>
                    <a:pt x="442" y="293"/>
                  </a:cubicBezTo>
                  <a:cubicBezTo>
                    <a:pt x="442" y="293"/>
                    <a:pt x="442" y="293"/>
                    <a:pt x="441" y="293"/>
                  </a:cubicBezTo>
                  <a:close/>
                  <a:moveTo>
                    <a:pt x="444" y="288"/>
                  </a:moveTo>
                  <a:cubicBezTo>
                    <a:pt x="448" y="291"/>
                    <a:pt x="453" y="294"/>
                    <a:pt x="457" y="296"/>
                  </a:cubicBezTo>
                  <a:cubicBezTo>
                    <a:pt x="461" y="299"/>
                    <a:pt x="464" y="300"/>
                    <a:pt x="468" y="300"/>
                  </a:cubicBezTo>
                  <a:cubicBezTo>
                    <a:pt x="469" y="304"/>
                    <a:pt x="470" y="308"/>
                    <a:pt x="472" y="312"/>
                  </a:cubicBezTo>
                  <a:cubicBezTo>
                    <a:pt x="467" y="310"/>
                    <a:pt x="462" y="307"/>
                    <a:pt x="457" y="304"/>
                  </a:cubicBezTo>
                  <a:cubicBezTo>
                    <a:pt x="457" y="304"/>
                    <a:pt x="457" y="303"/>
                    <a:pt x="457" y="303"/>
                  </a:cubicBezTo>
                  <a:cubicBezTo>
                    <a:pt x="453" y="298"/>
                    <a:pt x="449" y="293"/>
                    <a:pt x="444" y="288"/>
                  </a:cubicBezTo>
                  <a:close/>
                  <a:moveTo>
                    <a:pt x="469" y="295"/>
                  </a:moveTo>
                  <a:cubicBezTo>
                    <a:pt x="471" y="295"/>
                    <a:pt x="472" y="295"/>
                    <a:pt x="474" y="295"/>
                  </a:cubicBezTo>
                  <a:cubicBezTo>
                    <a:pt x="474" y="295"/>
                    <a:pt x="475" y="295"/>
                    <a:pt x="475" y="295"/>
                  </a:cubicBezTo>
                  <a:cubicBezTo>
                    <a:pt x="475" y="296"/>
                    <a:pt x="474" y="296"/>
                    <a:pt x="473" y="297"/>
                  </a:cubicBezTo>
                  <a:cubicBezTo>
                    <a:pt x="472" y="297"/>
                    <a:pt x="471" y="298"/>
                    <a:pt x="470" y="298"/>
                  </a:cubicBezTo>
                  <a:cubicBezTo>
                    <a:pt x="470" y="298"/>
                    <a:pt x="470" y="298"/>
                    <a:pt x="470" y="298"/>
                  </a:cubicBezTo>
                  <a:cubicBezTo>
                    <a:pt x="470" y="297"/>
                    <a:pt x="470" y="296"/>
                    <a:pt x="469" y="295"/>
                  </a:cubicBezTo>
                  <a:close/>
                  <a:moveTo>
                    <a:pt x="467" y="295"/>
                  </a:moveTo>
                  <a:cubicBezTo>
                    <a:pt x="467" y="295"/>
                    <a:pt x="466" y="295"/>
                    <a:pt x="466" y="295"/>
                  </a:cubicBezTo>
                  <a:cubicBezTo>
                    <a:pt x="466" y="295"/>
                    <a:pt x="466" y="295"/>
                    <a:pt x="467" y="295"/>
                  </a:cubicBezTo>
                  <a:cubicBezTo>
                    <a:pt x="467" y="295"/>
                    <a:pt x="467" y="295"/>
                    <a:pt x="467" y="295"/>
                  </a:cubicBezTo>
                  <a:close/>
                  <a:moveTo>
                    <a:pt x="483" y="290"/>
                  </a:moveTo>
                  <a:cubicBezTo>
                    <a:pt x="483" y="285"/>
                    <a:pt x="484" y="280"/>
                    <a:pt x="485" y="274"/>
                  </a:cubicBezTo>
                  <a:cubicBezTo>
                    <a:pt x="486" y="274"/>
                    <a:pt x="486" y="275"/>
                    <a:pt x="486" y="275"/>
                  </a:cubicBezTo>
                  <a:cubicBezTo>
                    <a:pt x="488" y="277"/>
                    <a:pt x="490" y="279"/>
                    <a:pt x="491" y="281"/>
                  </a:cubicBezTo>
                  <a:cubicBezTo>
                    <a:pt x="491" y="282"/>
                    <a:pt x="491" y="282"/>
                    <a:pt x="491" y="283"/>
                  </a:cubicBezTo>
                  <a:cubicBezTo>
                    <a:pt x="490" y="284"/>
                    <a:pt x="489" y="284"/>
                    <a:pt x="488" y="285"/>
                  </a:cubicBezTo>
                  <a:cubicBezTo>
                    <a:pt x="488" y="285"/>
                    <a:pt x="487" y="286"/>
                    <a:pt x="486" y="287"/>
                  </a:cubicBezTo>
                  <a:cubicBezTo>
                    <a:pt x="484" y="286"/>
                    <a:pt x="484" y="286"/>
                    <a:pt x="484" y="286"/>
                  </a:cubicBezTo>
                  <a:cubicBezTo>
                    <a:pt x="484" y="287"/>
                    <a:pt x="484" y="288"/>
                    <a:pt x="484" y="288"/>
                  </a:cubicBezTo>
                  <a:cubicBezTo>
                    <a:pt x="484" y="289"/>
                    <a:pt x="483" y="290"/>
                    <a:pt x="483" y="290"/>
                  </a:cubicBezTo>
                  <a:close/>
                  <a:moveTo>
                    <a:pt x="494" y="280"/>
                  </a:moveTo>
                  <a:cubicBezTo>
                    <a:pt x="495" y="276"/>
                    <a:pt x="497" y="272"/>
                    <a:pt x="499" y="267"/>
                  </a:cubicBezTo>
                  <a:cubicBezTo>
                    <a:pt x="502" y="269"/>
                    <a:pt x="504" y="272"/>
                    <a:pt x="507" y="274"/>
                  </a:cubicBezTo>
                  <a:cubicBezTo>
                    <a:pt x="504" y="277"/>
                    <a:pt x="502" y="281"/>
                    <a:pt x="501" y="285"/>
                  </a:cubicBezTo>
                  <a:cubicBezTo>
                    <a:pt x="500" y="283"/>
                    <a:pt x="500" y="281"/>
                    <a:pt x="499" y="279"/>
                  </a:cubicBezTo>
                  <a:cubicBezTo>
                    <a:pt x="499" y="277"/>
                    <a:pt x="499" y="277"/>
                    <a:pt x="499" y="277"/>
                  </a:cubicBezTo>
                  <a:cubicBezTo>
                    <a:pt x="497" y="279"/>
                    <a:pt x="497" y="279"/>
                    <a:pt x="497" y="279"/>
                  </a:cubicBezTo>
                  <a:cubicBezTo>
                    <a:pt x="496" y="279"/>
                    <a:pt x="496" y="280"/>
                    <a:pt x="495" y="281"/>
                  </a:cubicBezTo>
                  <a:cubicBezTo>
                    <a:pt x="494" y="280"/>
                    <a:pt x="494" y="280"/>
                    <a:pt x="494" y="280"/>
                  </a:cubicBezTo>
                  <a:close/>
                  <a:moveTo>
                    <a:pt x="500" y="265"/>
                  </a:moveTo>
                  <a:cubicBezTo>
                    <a:pt x="500" y="263"/>
                    <a:pt x="501" y="262"/>
                    <a:pt x="502" y="260"/>
                  </a:cubicBezTo>
                  <a:cubicBezTo>
                    <a:pt x="503" y="257"/>
                    <a:pt x="505" y="254"/>
                    <a:pt x="507" y="251"/>
                  </a:cubicBezTo>
                  <a:cubicBezTo>
                    <a:pt x="512" y="254"/>
                    <a:pt x="518" y="257"/>
                    <a:pt x="523" y="261"/>
                  </a:cubicBezTo>
                  <a:cubicBezTo>
                    <a:pt x="519" y="263"/>
                    <a:pt x="515" y="266"/>
                    <a:pt x="512" y="269"/>
                  </a:cubicBezTo>
                  <a:cubicBezTo>
                    <a:pt x="511" y="270"/>
                    <a:pt x="510" y="271"/>
                    <a:pt x="509" y="272"/>
                  </a:cubicBezTo>
                  <a:cubicBezTo>
                    <a:pt x="506" y="269"/>
                    <a:pt x="503" y="267"/>
                    <a:pt x="500" y="265"/>
                  </a:cubicBezTo>
                  <a:close/>
                  <a:moveTo>
                    <a:pt x="508" y="248"/>
                  </a:moveTo>
                  <a:cubicBezTo>
                    <a:pt x="510" y="245"/>
                    <a:pt x="512" y="242"/>
                    <a:pt x="514" y="240"/>
                  </a:cubicBezTo>
                  <a:cubicBezTo>
                    <a:pt x="520" y="245"/>
                    <a:pt x="527" y="250"/>
                    <a:pt x="533" y="256"/>
                  </a:cubicBezTo>
                  <a:cubicBezTo>
                    <a:pt x="530" y="257"/>
                    <a:pt x="528" y="258"/>
                    <a:pt x="526" y="260"/>
                  </a:cubicBezTo>
                  <a:cubicBezTo>
                    <a:pt x="520" y="255"/>
                    <a:pt x="514" y="252"/>
                    <a:pt x="508" y="248"/>
                  </a:cubicBezTo>
                  <a:close/>
                  <a:moveTo>
                    <a:pt x="515" y="238"/>
                  </a:moveTo>
                  <a:cubicBezTo>
                    <a:pt x="520" y="231"/>
                    <a:pt x="525" y="226"/>
                    <a:pt x="530" y="222"/>
                  </a:cubicBezTo>
                  <a:cubicBezTo>
                    <a:pt x="541" y="229"/>
                    <a:pt x="553" y="237"/>
                    <a:pt x="562" y="245"/>
                  </a:cubicBezTo>
                  <a:cubicBezTo>
                    <a:pt x="561" y="246"/>
                    <a:pt x="559" y="246"/>
                    <a:pt x="557" y="247"/>
                  </a:cubicBezTo>
                  <a:cubicBezTo>
                    <a:pt x="550" y="249"/>
                    <a:pt x="542" y="252"/>
                    <a:pt x="535" y="255"/>
                  </a:cubicBezTo>
                  <a:cubicBezTo>
                    <a:pt x="529" y="248"/>
                    <a:pt x="522" y="243"/>
                    <a:pt x="515" y="238"/>
                  </a:cubicBezTo>
                  <a:close/>
                  <a:moveTo>
                    <a:pt x="532" y="220"/>
                  </a:moveTo>
                  <a:cubicBezTo>
                    <a:pt x="538" y="216"/>
                    <a:pt x="543" y="213"/>
                    <a:pt x="549" y="212"/>
                  </a:cubicBezTo>
                  <a:cubicBezTo>
                    <a:pt x="560" y="218"/>
                    <a:pt x="571" y="225"/>
                    <a:pt x="579" y="232"/>
                  </a:cubicBezTo>
                  <a:cubicBezTo>
                    <a:pt x="582" y="234"/>
                    <a:pt x="584" y="236"/>
                    <a:pt x="585" y="239"/>
                  </a:cubicBezTo>
                  <a:cubicBezTo>
                    <a:pt x="584" y="239"/>
                    <a:pt x="582" y="240"/>
                    <a:pt x="580" y="240"/>
                  </a:cubicBezTo>
                  <a:cubicBezTo>
                    <a:pt x="575" y="241"/>
                    <a:pt x="570" y="243"/>
                    <a:pt x="565" y="244"/>
                  </a:cubicBezTo>
                  <a:cubicBezTo>
                    <a:pt x="555" y="236"/>
                    <a:pt x="543" y="227"/>
                    <a:pt x="532" y="220"/>
                  </a:cubicBezTo>
                  <a:close/>
                  <a:moveTo>
                    <a:pt x="564" y="247"/>
                  </a:moveTo>
                  <a:cubicBezTo>
                    <a:pt x="566" y="249"/>
                    <a:pt x="567" y="250"/>
                    <a:pt x="568" y="251"/>
                  </a:cubicBezTo>
                  <a:cubicBezTo>
                    <a:pt x="568" y="251"/>
                    <a:pt x="568" y="251"/>
                    <a:pt x="568" y="251"/>
                  </a:cubicBezTo>
                  <a:cubicBezTo>
                    <a:pt x="559" y="252"/>
                    <a:pt x="550" y="254"/>
                    <a:pt x="541" y="257"/>
                  </a:cubicBezTo>
                  <a:cubicBezTo>
                    <a:pt x="546" y="255"/>
                    <a:pt x="551" y="252"/>
                    <a:pt x="557" y="250"/>
                  </a:cubicBezTo>
                  <a:cubicBezTo>
                    <a:pt x="559" y="249"/>
                    <a:pt x="561" y="248"/>
                    <a:pt x="564" y="248"/>
                  </a:cubicBezTo>
                  <a:cubicBezTo>
                    <a:pt x="564" y="248"/>
                    <a:pt x="564" y="247"/>
                    <a:pt x="564" y="247"/>
                  </a:cubicBezTo>
                  <a:close/>
                  <a:moveTo>
                    <a:pt x="559" y="259"/>
                  </a:moveTo>
                  <a:cubicBezTo>
                    <a:pt x="554" y="261"/>
                    <a:pt x="549" y="264"/>
                    <a:pt x="544" y="266"/>
                  </a:cubicBezTo>
                  <a:cubicBezTo>
                    <a:pt x="543" y="264"/>
                    <a:pt x="542" y="263"/>
                    <a:pt x="541" y="261"/>
                  </a:cubicBezTo>
                  <a:cubicBezTo>
                    <a:pt x="548" y="260"/>
                    <a:pt x="556" y="258"/>
                    <a:pt x="563" y="257"/>
                  </a:cubicBezTo>
                  <a:cubicBezTo>
                    <a:pt x="562" y="258"/>
                    <a:pt x="561" y="258"/>
                    <a:pt x="559" y="259"/>
                  </a:cubicBezTo>
                  <a:close/>
                  <a:moveTo>
                    <a:pt x="489" y="345"/>
                  </a:moveTo>
                  <a:cubicBezTo>
                    <a:pt x="489" y="345"/>
                    <a:pt x="488" y="345"/>
                    <a:pt x="488" y="344"/>
                  </a:cubicBezTo>
                  <a:cubicBezTo>
                    <a:pt x="488" y="344"/>
                    <a:pt x="489" y="343"/>
                    <a:pt x="489" y="343"/>
                  </a:cubicBezTo>
                  <a:cubicBezTo>
                    <a:pt x="489" y="343"/>
                    <a:pt x="489" y="344"/>
                    <a:pt x="489" y="345"/>
                  </a:cubicBezTo>
                  <a:close/>
                  <a:moveTo>
                    <a:pt x="485" y="358"/>
                  </a:moveTo>
                  <a:cubicBezTo>
                    <a:pt x="485" y="358"/>
                    <a:pt x="485" y="358"/>
                    <a:pt x="485" y="359"/>
                  </a:cubicBezTo>
                  <a:cubicBezTo>
                    <a:pt x="485" y="358"/>
                    <a:pt x="484" y="357"/>
                    <a:pt x="484" y="356"/>
                  </a:cubicBezTo>
                  <a:cubicBezTo>
                    <a:pt x="484" y="355"/>
                    <a:pt x="484" y="355"/>
                    <a:pt x="484" y="355"/>
                  </a:cubicBezTo>
                  <a:cubicBezTo>
                    <a:pt x="485" y="356"/>
                    <a:pt x="485" y="357"/>
                    <a:pt x="485" y="358"/>
                  </a:cubicBezTo>
                  <a:close/>
                  <a:moveTo>
                    <a:pt x="477" y="372"/>
                  </a:moveTo>
                  <a:cubicBezTo>
                    <a:pt x="477" y="372"/>
                    <a:pt x="477" y="372"/>
                    <a:pt x="477" y="372"/>
                  </a:cubicBezTo>
                  <a:cubicBezTo>
                    <a:pt x="478" y="369"/>
                    <a:pt x="478" y="367"/>
                    <a:pt x="479" y="365"/>
                  </a:cubicBezTo>
                  <a:cubicBezTo>
                    <a:pt x="479" y="365"/>
                    <a:pt x="480" y="365"/>
                    <a:pt x="480" y="365"/>
                  </a:cubicBezTo>
                  <a:cubicBezTo>
                    <a:pt x="480" y="367"/>
                    <a:pt x="480" y="369"/>
                    <a:pt x="480" y="371"/>
                  </a:cubicBezTo>
                  <a:cubicBezTo>
                    <a:pt x="480" y="372"/>
                    <a:pt x="479" y="372"/>
                    <a:pt x="479" y="373"/>
                  </a:cubicBezTo>
                  <a:cubicBezTo>
                    <a:pt x="478" y="373"/>
                    <a:pt x="478" y="372"/>
                    <a:pt x="477" y="372"/>
                  </a:cubicBezTo>
                  <a:close/>
                  <a:moveTo>
                    <a:pt x="468" y="353"/>
                  </a:moveTo>
                  <a:cubicBezTo>
                    <a:pt x="466" y="352"/>
                    <a:pt x="465" y="351"/>
                    <a:pt x="464" y="350"/>
                  </a:cubicBezTo>
                  <a:cubicBezTo>
                    <a:pt x="465" y="346"/>
                    <a:pt x="465" y="341"/>
                    <a:pt x="465" y="336"/>
                  </a:cubicBezTo>
                  <a:cubicBezTo>
                    <a:pt x="465" y="337"/>
                    <a:pt x="465" y="337"/>
                    <a:pt x="465" y="337"/>
                  </a:cubicBezTo>
                  <a:cubicBezTo>
                    <a:pt x="466" y="337"/>
                    <a:pt x="467" y="338"/>
                    <a:pt x="468" y="338"/>
                  </a:cubicBezTo>
                  <a:cubicBezTo>
                    <a:pt x="467" y="340"/>
                    <a:pt x="467" y="343"/>
                    <a:pt x="467" y="345"/>
                  </a:cubicBezTo>
                  <a:cubicBezTo>
                    <a:pt x="467" y="346"/>
                    <a:pt x="467" y="347"/>
                    <a:pt x="467" y="349"/>
                  </a:cubicBezTo>
                  <a:cubicBezTo>
                    <a:pt x="467" y="349"/>
                    <a:pt x="467" y="349"/>
                    <a:pt x="467" y="350"/>
                  </a:cubicBezTo>
                  <a:cubicBezTo>
                    <a:pt x="468" y="350"/>
                    <a:pt x="468" y="350"/>
                    <a:pt x="468" y="350"/>
                  </a:cubicBezTo>
                  <a:cubicBezTo>
                    <a:pt x="468" y="351"/>
                    <a:pt x="468" y="352"/>
                    <a:pt x="468" y="353"/>
                  </a:cubicBezTo>
                  <a:close/>
                  <a:moveTo>
                    <a:pt x="461" y="348"/>
                  </a:moveTo>
                  <a:cubicBezTo>
                    <a:pt x="455" y="342"/>
                    <a:pt x="449" y="337"/>
                    <a:pt x="443" y="333"/>
                  </a:cubicBezTo>
                  <a:cubicBezTo>
                    <a:pt x="440" y="331"/>
                    <a:pt x="436" y="329"/>
                    <a:pt x="433" y="328"/>
                  </a:cubicBezTo>
                  <a:cubicBezTo>
                    <a:pt x="448" y="328"/>
                    <a:pt x="458" y="330"/>
                    <a:pt x="459" y="331"/>
                  </a:cubicBezTo>
                  <a:cubicBezTo>
                    <a:pt x="459" y="332"/>
                    <a:pt x="459" y="333"/>
                    <a:pt x="460" y="334"/>
                  </a:cubicBezTo>
                  <a:cubicBezTo>
                    <a:pt x="460" y="334"/>
                    <a:pt x="460" y="334"/>
                    <a:pt x="460" y="334"/>
                  </a:cubicBezTo>
                  <a:cubicBezTo>
                    <a:pt x="460" y="334"/>
                    <a:pt x="460" y="334"/>
                    <a:pt x="460" y="334"/>
                  </a:cubicBezTo>
                  <a:cubicBezTo>
                    <a:pt x="461" y="338"/>
                    <a:pt x="461" y="343"/>
                    <a:pt x="461" y="348"/>
                  </a:cubicBezTo>
                  <a:close/>
                  <a:moveTo>
                    <a:pt x="463" y="329"/>
                  </a:moveTo>
                  <a:cubicBezTo>
                    <a:pt x="463" y="329"/>
                    <a:pt x="463" y="329"/>
                    <a:pt x="464" y="329"/>
                  </a:cubicBezTo>
                  <a:cubicBezTo>
                    <a:pt x="465" y="331"/>
                    <a:pt x="467" y="332"/>
                    <a:pt x="468" y="334"/>
                  </a:cubicBezTo>
                  <a:cubicBezTo>
                    <a:pt x="468" y="334"/>
                    <a:pt x="468" y="335"/>
                    <a:pt x="468" y="335"/>
                  </a:cubicBezTo>
                  <a:cubicBezTo>
                    <a:pt x="467" y="335"/>
                    <a:pt x="467" y="335"/>
                    <a:pt x="466" y="334"/>
                  </a:cubicBezTo>
                  <a:cubicBezTo>
                    <a:pt x="466" y="334"/>
                    <a:pt x="465" y="334"/>
                    <a:pt x="464" y="333"/>
                  </a:cubicBezTo>
                  <a:cubicBezTo>
                    <a:pt x="464" y="332"/>
                    <a:pt x="463" y="330"/>
                    <a:pt x="463" y="329"/>
                  </a:cubicBezTo>
                  <a:close/>
                  <a:moveTo>
                    <a:pt x="457" y="323"/>
                  </a:moveTo>
                  <a:cubicBezTo>
                    <a:pt x="455" y="321"/>
                    <a:pt x="453" y="320"/>
                    <a:pt x="452" y="319"/>
                  </a:cubicBezTo>
                  <a:cubicBezTo>
                    <a:pt x="452" y="319"/>
                    <a:pt x="452" y="319"/>
                    <a:pt x="453" y="319"/>
                  </a:cubicBezTo>
                  <a:cubicBezTo>
                    <a:pt x="454" y="319"/>
                    <a:pt x="454" y="318"/>
                    <a:pt x="454" y="317"/>
                  </a:cubicBezTo>
                  <a:cubicBezTo>
                    <a:pt x="457" y="318"/>
                    <a:pt x="459" y="319"/>
                    <a:pt x="461" y="319"/>
                  </a:cubicBezTo>
                  <a:cubicBezTo>
                    <a:pt x="461" y="319"/>
                    <a:pt x="461" y="319"/>
                    <a:pt x="461" y="319"/>
                  </a:cubicBezTo>
                  <a:cubicBezTo>
                    <a:pt x="458" y="320"/>
                    <a:pt x="458" y="320"/>
                    <a:pt x="458" y="320"/>
                  </a:cubicBezTo>
                  <a:cubicBezTo>
                    <a:pt x="460" y="322"/>
                    <a:pt x="460" y="322"/>
                    <a:pt x="460" y="322"/>
                  </a:cubicBezTo>
                  <a:cubicBezTo>
                    <a:pt x="461" y="322"/>
                    <a:pt x="462" y="322"/>
                    <a:pt x="462" y="323"/>
                  </a:cubicBezTo>
                  <a:cubicBezTo>
                    <a:pt x="462" y="323"/>
                    <a:pt x="462" y="323"/>
                    <a:pt x="462" y="323"/>
                  </a:cubicBezTo>
                  <a:cubicBezTo>
                    <a:pt x="462" y="323"/>
                    <a:pt x="463" y="323"/>
                    <a:pt x="463" y="323"/>
                  </a:cubicBezTo>
                  <a:cubicBezTo>
                    <a:pt x="465" y="325"/>
                    <a:pt x="467" y="327"/>
                    <a:pt x="469" y="329"/>
                  </a:cubicBezTo>
                  <a:cubicBezTo>
                    <a:pt x="469" y="329"/>
                    <a:pt x="469" y="329"/>
                    <a:pt x="469" y="329"/>
                  </a:cubicBezTo>
                  <a:cubicBezTo>
                    <a:pt x="468" y="329"/>
                    <a:pt x="467" y="328"/>
                    <a:pt x="465" y="327"/>
                  </a:cubicBezTo>
                  <a:cubicBezTo>
                    <a:pt x="465" y="327"/>
                    <a:pt x="464" y="326"/>
                    <a:pt x="463" y="325"/>
                  </a:cubicBezTo>
                  <a:cubicBezTo>
                    <a:pt x="463" y="324"/>
                    <a:pt x="462" y="324"/>
                    <a:pt x="461" y="323"/>
                  </a:cubicBezTo>
                  <a:cubicBezTo>
                    <a:pt x="461" y="323"/>
                    <a:pt x="461" y="323"/>
                    <a:pt x="461" y="323"/>
                  </a:cubicBezTo>
                  <a:cubicBezTo>
                    <a:pt x="461" y="323"/>
                    <a:pt x="461" y="323"/>
                    <a:pt x="461" y="323"/>
                  </a:cubicBezTo>
                  <a:cubicBezTo>
                    <a:pt x="460" y="324"/>
                    <a:pt x="460" y="324"/>
                    <a:pt x="460" y="324"/>
                  </a:cubicBezTo>
                  <a:cubicBezTo>
                    <a:pt x="460" y="323"/>
                    <a:pt x="460" y="323"/>
                    <a:pt x="459" y="323"/>
                  </a:cubicBezTo>
                  <a:cubicBezTo>
                    <a:pt x="459" y="323"/>
                    <a:pt x="458" y="323"/>
                    <a:pt x="457" y="323"/>
                  </a:cubicBezTo>
                  <a:close/>
                  <a:moveTo>
                    <a:pt x="443" y="313"/>
                  </a:moveTo>
                  <a:cubicBezTo>
                    <a:pt x="438" y="309"/>
                    <a:pt x="433" y="305"/>
                    <a:pt x="428" y="300"/>
                  </a:cubicBezTo>
                  <a:cubicBezTo>
                    <a:pt x="427" y="300"/>
                    <a:pt x="427" y="299"/>
                    <a:pt x="426" y="298"/>
                  </a:cubicBezTo>
                  <a:cubicBezTo>
                    <a:pt x="426" y="298"/>
                    <a:pt x="426" y="299"/>
                    <a:pt x="427" y="299"/>
                  </a:cubicBezTo>
                  <a:cubicBezTo>
                    <a:pt x="432" y="303"/>
                    <a:pt x="439" y="309"/>
                    <a:pt x="446" y="313"/>
                  </a:cubicBezTo>
                  <a:cubicBezTo>
                    <a:pt x="445" y="313"/>
                    <a:pt x="444" y="313"/>
                    <a:pt x="443" y="313"/>
                  </a:cubicBezTo>
                  <a:close/>
                  <a:moveTo>
                    <a:pt x="404" y="274"/>
                  </a:moveTo>
                  <a:cubicBezTo>
                    <a:pt x="399" y="266"/>
                    <a:pt x="395" y="259"/>
                    <a:pt x="392" y="252"/>
                  </a:cubicBezTo>
                  <a:cubicBezTo>
                    <a:pt x="398" y="252"/>
                    <a:pt x="404" y="255"/>
                    <a:pt x="411" y="259"/>
                  </a:cubicBezTo>
                  <a:cubicBezTo>
                    <a:pt x="414" y="262"/>
                    <a:pt x="418" y="264"/>
                    <a:pt x="421" y="267"/>
                  </a:cubicBezTo>
                  <a:cubicBezTo>
                    <a:pt x="420" y="268"/>
                    <a:pt x="420" y="268"/>
                    <a:pt x="420" y="268"/>
                  </a:cubicBezTo>
                  <a:cubicBezTo>
                    <a:pt x="423" y="270"/>
                    <a:pt x="427" y="273"/>
                    <a:pt x="430" y="276"/>
                  </a:cubicBezTo>
                  <a:cubicBezTo>
                    <a:pt x="431" y="276"/>
                    <a:pt x="431" y="277"/>
                    <a:pt x="432" y="277"/>
                  </a:cubicBezTo>
                  <a:cubicBezTo>
                    <a:pt x="436" y="282"/>
                    <a:pt x="440" y="287"/>
                    <a:pt x="444" y="291"/>
                  </a:cubicBezTo>
                  <a:cubicBezTo>
                    <a:pt x="433" y="282"/>
                    <a:pt x="422" y="273"/>
                    <a:pt x="412" y="267"/>
                  </a:cubicBezTo>
                  <a:cubicBezTo>
                    <a:pt x="410" y="269"/>
                    <a:pt x="410" y="269"/>
                    <a:pt x="410" y="269"/>
                  </a:cubicBezTo>
                  <a:cubicBezTo>
                    <a:pt x="416" y="274"/>
                    <a:pt x="422" y="280"/>
                    <a:pt x="429" y="286"/>
                  </a:cubicBezTo>
                  <a:cubicBezTo>
                    <a:pt x="422" y="282"/>
                    <a:pt x="414" y="278"/>
                    <a:pt x="404" y="274"/>
                  </a:cubicBezTo>
                  <a:close/>
                  <a:moveTo>
                    <a:pt x="463" y="292"/>
                  </a:moveTo>
                  <a:cubicBezTo>
                    <a:pt x="463" y="289"/>
                    <a:pt x="464" y="286"/>
                    <a:pt x="464" y="282"/>
                  </a:cubicBezTo>
                  <a:cubicBezTo>
                    <a:pt x="465" y="286"/>
                    <a:pt x="465" y="289"/>
                    <a:pt x="466" y="292"/>
                  </a:cubicBezTo>
                  <a:cubicBezTo>
                    <a:pt x="466" y="292"/>
                    <a:pt x="465" y="292"/>
                    <a:pt x="465" y="292"/>
                  </a:cubicBezTo>
                  <a:cubicBezTo>
                    <a:pt x="464" y="292"/>
                    <a:pt x="464" y="292"/>
                    <a:pt x="463" y="292"/>
                  </a:cubicBezTo>
                  <a:close/>
                  <a:moveTo>
                    <a:pt x="477" y="237"/>
                  </a:moveTo>
                  <a:cubicBezTo>
                    <a:pt x="476" y="248"/>
                    <a:pt x="474" y="259"/>
                    <a:pt x="474" y="269"/>
                  </a:cubicBezTo>
                  <a:cubicBezTo>
                    <a:pt x="474" y="274"/>
                    <a:pt x="475" y="279"/>
                    <a:pt x="476" y="284"/>
                  </a:cubicBezTo>
                  <a:cubicBezTo>
                    <a:pt x="478" y="284"/>
                    <a:pt x="478" y="284"/>
                    <a:pt x="478" y="284"/>
                  </a:cubicBezTo>
                  <a:cubicBezTo>
                    <a:pt x="479" y="280"/>
                    <a:pt x="481" y="276"/>
                    <a:pt x="482" y="272"/>
                  </a:cubicBezTo>
                  <a:cubicBezTo>
                    <a:pt x="483" y="272"/>
                    <a:pt x="483" y="272"/>
                    <a:pt x="483" y="272"/>
                  </a:cubicBezTo>
                  <a:cubicBezTo>
                    <a:pt x="482" y="278"/>
                    <a:pt x="480" y="285"/>
                    <a:pt x="480" y="291"/>
                  </a:cubicBezTo>
                  <a:cubicBezTo>
                    <a:pt x="479" y="292"/>
                    <a:pt x="479" y="292"/>
                    <a:pt x="479" y="292"/>
                  </a:cubicBezTo>
                  <a:cubicBezTo>
                    <a:pt x="477" y="290"/>
                    <a:pt x="477" y="290"/>
                    <a:pt x="477" y="290"/>
                  </a:cubicBezTo>
                  <a:cubicBezTo>
                    <a:pt x="477" y="292"/>
                    <a:pt x="477" y="292"/>
                    <a:pt x="477" y="292"/>
                  </a:cubicBezTo>
                  <a:cubicBezTo>
                    <a:pt x="476" y="292"/>
                    <a:pt x="475" y="292"/>
                    <a:pt x="474" y="292"/>
                  </a:cubicBezTo>
                  <a:cubicBezTo>
                    <a:pt x="472" y="292"/>
                    <a:pt x="471" y="292"/>
                    <a:pt x="469" y="292"/>
                  </a:cubicBezTo>
                  <a:cubicBezTo>
                    <a:pt x="468" y="281"/>
                    <a:pt x="469" y="266"/>
                    <a:pt x="472" y="252"/>
                  </a:cubicBezTo>
                  <a:cubicBezTo>
                    <a:pt x="474" y="248"/>
                    <a:pt x="475" y="244"/>
                    <a:pt x="476" y="240"/>
                  </a:cubicBezTo>
                  <a:cubicBezTo>
                    <a:pt x="476" y="239"/>
                    <a:pt x="477" y="238"/>
                    <a:pt x="477" y="237"/>
                  </a:cubicBezTo>
                  <a:close/>
                  <a:moveTo>
                    <a:pt x="478" y="252"/>
                  </a:moveTo>
                  <a:cubicBezTo>
                    <a:pt x="480" y="254"/>
                    <a:pt x="483" y="256"/>
                    <a:pt x="486" y="258"/>
                  </a:cubicBezTo>
                  <a:cubicBezTo>
                    <a:pt x="484" y="261"/>
                    <a:pt x="483" y="264"/>
                    <a:pt x="481" y="268"/>
                  </a:cubicBezTo>
                  <a:cubicBezTo>
                    <a:pt x="481" y="268"/>
                    <a:pt x="481" y="267"/>
                    <a:pt x="481" y="267"/>
                  </a:cubicBezTo>
                  <a:cubicBezTo>
                    <a:pt x="480" y="270"/>
                    <a:pt x="480" y="270"/>
                    <a:pt x="480" y="270"/>
                  </a:cubicBezTo>
                  <a:cubicBezTo>
                    <a:pt x="480" y="270"/>
                    <a:pt x="480" y="270"/>
                    <a:pt x="480" y="270"/>
                  </a:cubicBezTo>
                  <a:cubicBezTo>
                    <a:pt x="479" y="273"/>
                    <a:pt x="478" y="275"/>
                    <a:pt x="477" y="278"/>
                  </a:cubicBezTo>
                  <a:cubicBezTo>
                    <a:pt x="477" y="275"/>
                    <a:pt x="477" y="272"/>
                    <a:pt x="477" y="269"/>
                  </a:cubicBezTo>
                  <a:cubicBezTo>
                    <a:pt x="477" y="264"/>
                    <a:pt x="477" y="258"/>
                    <a:pt x="478" y="252"/>
                  </a:cubicBezTo>
                  <a:close/>
                  <a:moveTo>
                    <a:pt x="488" y="260"/>
                  </a:moveTo>
                  <a:cubicBezTo>
                    <a:pt x="488" y="260"/>
                    <a:pt x="488" y="261"/>
                    <a:pt x="488" y="261"/>
                  </a:cubicBezTo>
                  <a:cubicBezTo>
                    <a:pt x="488" y="261"/>
                    <a:pt x="488" y="260"/>
                    <a:pt x="488" y="260"/>
                  </a:cubicBezTo>
                  <a:cubicBezTo>
                    <a:pt x="488" y="260"/>
                    <a:pt x="488" y="260"/>
                    <a:pt x="488" y="260"/>
                  </a:cubicBezTo>
                  <a:close/>
                  <a:moveTo>
                    <a:pt x="489" y="260"/>
                  </a:moveTo>
                  <a:cubicBezTo>
                    <a:pt x="491" y="262"/>
                    <a:pt x="494" y="264"/>
                    <a:pt x="496" y="266"/>
                  </a:cubicBezTo>
                  <a:cubicBezTo>
                    <a:pt x="495" y="270"/>
                    <a:pt x="493" y="274"/>
                    <a:pt x="492" y="278"/>
                  </a:cubicBezTo>
                  <a:cubicBezTo>
                    <a:pt x="490" y="275"/>
                    <a:pt x="488" y="273"/>
                    <a:pt x="486" y="271"/>
                  </a:cubicBezTo>
                  <a:cubicBezTo>
                    <a:pt x="486" y="268"/>
                    <a:pt x="487" y="265"/>
                    <a:pt x="488" y="262"/>
                  </a:cubicBezTo>
                  <a:cubicBezTo>
                    <a:pt x="488" y="262"/>
                    <a:pt x="488" y="261"/>
                    <a:pt x="489" y="260"/>
                  </a:cubicBezTo>
                  <a:close/>
                  <a:moveTo>
                    <a:pt x="490" y="258"/>
                  </a:moveTo>
                  <a:cubicBezTo>
                    <a:pt x="492" y="255"/>
                    <a:pt x="495" y="251"/>
                    <a:pt x="499" y="247"/>
                  </a:cubicBezTo>
                  <a:cubicBezTo>
                    <a:pt x="501" y="248"/>
                    <a:pt x="503" y="249"/>
                    <a:pt x="504" y="249"/>
                  </a:cubicBezTo>
                  <a:cubicBezTo>
                    <a:pt x="502" y="254"/>
                    <a:pt x="500" y="259"/>
                    <a:pt x="497" y="263"/>
                  </a:cubicBezTo>
                  <a:cubicBezTo>
                    <a:pt x="495" y="262"/>
                    <a:pt x="493" y="260"/>
                    <a:pt x="490" y="258"/>
                  </a:cubicBezTo>
                  <a:close/>
                  <a:moveTo>
                    <a:pt x="511" y="234"/>
                  </a:moveTo>
                  <a:cubicBezTo>
                    <a:pt x="516" y="230"/>
                    <a:pt x="521" y="225"/>
                    <a:pt x="528" y="220"/>
                  </a:cubicBezTo>
                  <a:cubicBezTo>
                    <a:pt x="528" y="220"/>
                    <a:pt x="528" y="220"/>
                    <a:pt x="528" y="220"/>
                  </a:cubicBezTo>
                  <a:cubicBezTo>
                    <a:pt x="523" y="225"/>
                    <a:pt x="518" y="230"/>
                    <a:pt x="513" y="236"/>
                  </a:cubicBezTo>
                  <a:cubicBezTo>
                    <a:pt x="512" y="235"/>
                    <a:pt x="511" y="235"/>
                    <a:pt x="511" y="234"/>
                  </a:cubicBezTo>
                  <a:close/>
                  <a:moveTo>
                    <a:pt x="538" y="213"/>
                  </a:moveTo>
                  <a:cubicBezTo>
                    <a:pt x="540" y="212"/>
                    <a:pt x="543" y="211"/>
                    <a:pt x="545" y="210"/>
                  </a:cubicBezTo>
                  <a:cubicBezTo>
                    <a:pt x="545" y="210"/>
                    <a:pt x="546" y="210"/>
                    <a:pt x="546" y="210"/>
                  </a:cubicBezTo>
                  <a:cubicBezTo>
                    <a:pt x="543" y="211"/>
                    <a:pt x="541" y="212"/>
                    <a:pt x="538" y="213"/>
                  </a:cubicBezTo>
                  <a:close/>
                  <a:moveTo>
                    <a:pt x="548" y="208"/>
                  </a:moveTo>
                  <a:cubicBezTo>
                    <a:pt x="551" y="207"/>
                    <a:pt x="555" y="205"/>
                    <a:pt x="558" y="203"/>
                  </a:cubicBezTo>
                  <a:cubicBezTo>
                    <a:pt x="559" y="203"/>
                    <a:pt x="559" y="203"/>
                    <a:pt x="559" y="203"/>
                  </a:cubicBezTo>
                  <a:cubicBezTo>
                    <a:pt x="559" y="203"/>
                    <a:pt x="559" y="203"/>
                    <a:pt x="559" y="203"/>
                  </a:cubicBezTo>
                  <a:cubicBezTo>
                    <a:pt x="578" y="212"/>
                    <a:pt x="599" y="221"/>
                    <a:pt x="615" y="233"/>
                  </a:cubicBezTo>
                  <a:cubicBezTo>
                    <a:pt x="607" y="234"/>
                    <a:pt x="597" y="236"/>
                    <a:pt x="588" y="238"/>
                  </a:cubicBezTo>
                  <a:cubicBezTo>
                    <a:pt x="586" y="235"/>
                    <a:pt x="584" y="232"/>
                    <a:pt x="581" y="230"/>
                  </a:cubicBezTo>
                  <a:cubicBezTo>
                    <a:pt x="576" y="226"/>
                    <a:pt x="571" y="223"/>
                    <a:pt x="566" y="219"/>
                  </a:cubicBezTo>
                  <a:cubicBezTo>
                    <a:pt x="562" y="216"/>
                    <a:pt x="557" y="214"/>
                    <a:pt x="553" y="211"/>
                  </a:cubicBezTo>
                  <a:cubicBezTo>
                    <a:pt x="554" y="211"/>
                    <a:pt x="555" y="211"/>
                    <a:pt x="557" y="211"/>
                  </a:cubicBezTo>
                  <a:cubicBezTo>
                    <a:pt x="557" y="211"/>
                    <a:pt x="557" y="211"/>
                    <a:pt x="557" y="211"/>
                  </a:cubicBezTo>
                  <a:cubicBezTo>
                    <a:pt x="557" y="209"/>
                    <a:pt x="557" y="209"/>
                    <a:pt x="557" y="209"/>
                  </a:cubicBezTo>
                  <a:cubicBezTo>
                    <a:pt x="557" y="209"/>
                    <a:pt x="557" y="209"/>
                    <a:pt x="557" y="209"/>
                  </a:cubicBezTo>
                  <a:cubicBezTo>
                    <a:pt x="554" y="209"/>
                    <a:pt x="552" y="209"/>
                    <a:pt x="549" y="209"/>
                  </a:cubicBezTo>
                  <a:cubicBezTo>
                    <a:pt x="549" y="209"/>
                    <a:pt x="548" y="209"/>
                    <a:pt x="548" y="208"/>
                  </a:cubicBezTo>
                  <a:close/>
                  <a:moveTo>
                    <a:pt x="622" y="235"/>
                  </a:moveTo>
                  <a:cubicBezTo>
                    <a:pt x="622" y="235"/>
                    <a:pt x="622" y="235"/>
                    <a:pt x="622" y="235"/>
                  </a:cubicBezTo>
                  <a:cubicBezTo>
                    <a:pt x="622" y="235"/>
                    <a:pt x="622" y="235"/>
                    <a:pt x="622" y="235"/>
                  </a:cubicBezTo>
                  <a:cubicBezTo>
                    <a:pt x="622" y="235"/>
                    <a:pt x="622" y="235"/>
                    <a:pt x="622" y="235"/>
                  </a:cubicBezTo>
                  <a:close/>
                  <a:moveTo>
                    <a:pt x="609" y="239"/>
                  </a:moveTo>
                  <a:cubicBezTo>
                    <a:pt x="609" y="239"/>
                    <a:pt x="609" y="239"/>
                    <a:pt x="608" y="239"/>
                  </a:cubicBezTo>
                  <a:cubicBezTo>
                    <a:pt x="607" y="239"/>
                    <a:pt x="605" y="239"/>
                    <a:pt x="604" y="239"/>
                  </a:cubicBezTo>
                  <a:cubicBezTo>
                    <a:pt x="600" y="239"/>
                    <a:pt x="597" y="239"/>
                    <a:pt x="592" y="240"/>
                  </a:cubicBezTo>
                  <a:cubicBezTo>
                    <a:pt x="601" y="238"/>
                    <a:pt x="610" y="236"/>
                    <a:pt x="618" y="235"/>
                  </a:cubicBezTo>
                  <a:cubicBezTo>
                    <a:pt x="619" y="236"/>
                    <a:pt x="619" y="236"/>
                    <a:pt x="619" y="236"/>
                  </a:cubicBezTo>
                  <a:cubicBezTo>
                    <a:pt x="616" y="237"/>
                    <a:pt x="613" y="238"/>
                    <a:pt x="609" y="239"/>
                  </a:cubicBezTo>
                  <a:close/>
                  <a:moveTo>
                    <a:pt x="602" y="242"/>
                  </a:moveTo>
                  <a:cubicBezTo>
                    <a:pt x="595" y="244"/>
                    <a:pt x="588" y="247"/>
                    <a:pt x="581" y="250"/>
                  </a:cubicBezTo>
                  <a:cubicBezTo>
                    <a:pt x="580" y="250"/>
                    <a:pt x="580" y="250"/>
                    <a:pt x="580" y="250"/>
                  </a:cubicBezTo>
                  <a:cubicBezTo>
                    <a:pt x="580" y="250"/>
                    <a:pt x="580" y="250"/>
                    <a:pt x="580" y="250"/>
                  </a:cubicBezTo>
                  <a:cubicBezTo>
                    <a:pt x="579" y="250"/>
                    <a:pt x="579" y="250"/>
                    <a:pt x="579" y="250"/>
                  </a:cubicBezTo>
                  <a:cubicBezTo>
                    <a:pt x="576" y="250"/>
                    <a:pt x="574" y="250"/>
                    <a:pt x="571" y="251"/>
                  </a:cubicBezTo>
                  <a:cubicBezTo>
                    <a:pt x="571" y="250"/>
                    <a:pt x="571" y="250"/>
                    <a:pt x="571" y="250"/>
                  </a:cubicBezTo>
                  <a:cubicBezTo>
                    <a:pt x="571" y="250"/>
                    <a:pt x="571" y="250"/>
                    <a:pt x="571" y="250"/>
                  </a:cubicBezTo>
                  <a:cubicBezTo>
                    <a:pt x="570" y="249"/>
                    <a:pt x="568" y="248"/>
                    <a:pt x="567" y="247"/>
                  </a:cubicBezTo>
                  <a:cubicBezTo>
                    <a:pt x="580" y="244"/>
                    <a:pt x="593" y="242"/>
                    <a:pt x="602" y="242"/>
                  </a:cubicBezTo>
                  <a:close/>
                  <a:moveTo>
                    <a:pt x="496" y="311"/>
                  </a:moveTo>
                  <a:cubicBezTo>
                    <a:pt x="496" y="312"/>
                    <a:pt x="496" y="313"/>
                    <a:pt x="496" y="314"/>
                  </a:cubicBezTo>
                  <a:cubicBezTo>
                    <a:pt x="496" y="314"/>
                    <a:pt x="495" y="314"/>
                    <a:pt x="495" y="313"/>
                  </a:cubicBezTo>
                  <a:cubicBezTo>
                    <a:pt x="495" y="312"/>
                    <a:pt x="495" y="311"/>
                    <a:pt x="495" y="310"/>
                  </a:cubicBezTo>
                  <a:cubicBezTo>
                    <a:pt x="495" y="310"/>
                    <a:pt x="495" y="311"/>
                    <a:pt x="496" y="311"/>
                  </a:cubicBezTo>
                  <a:close/>
                  <a:moveTo>
                    <a:pt x="489" y="348"/>
                  </a:moveTo>
                  <a:cubicBezTo>
                    <a:pt x="490" y="350"/>
                    <a:pt x="489" y="352"/>
                    <a:pt x="489" y="354"/>
                  </a:cubicBezTo>
                  <a:cubicBezTo>
                    <a:pt x="489" y="353"/>
                    <a:pt x="488" y="352"/>
                    <a:pt x="488" y="352"/>
                  </a:cubicBezTo>
                  <a:cubicBezTo>
                    <a:pt x="488" y="350"/>
                    <a:pt x="487" y="349"/>
                    <a:pt x="487" y="347"/>
                  </a:cubicBezTo>
                  <a:cubicBezTo>
                    <a:pt x="488" y="347"/>
                    <a:pt x="489" y="348"/>
                    <a:pt x="489" y="348"/>
                  </a:cubicBezTo>
                  <a:close/>
                  <a:moveTo>
                    <a:pt x="489" y="358"/>
                  </a:moveTo>
                  <a:cubicBezTo>
                    <a:pt x="489" y="359"/>
                    <a:pt x="488" y="361"/>
                    <a:pt x="488" y="363"/>
                  </a:cubicBezTo>
                  <a:cubicBezTo>
                    <a:pt x="488" y="361"/>
                    <a:pt x="487" y="360"/>
                    <a:pt x="487" y="358"/>
                  </a:cubicBezTo>
                  <a:cubicBezTo>
                    <a:pt x="487" y="357"/>
                    <a:pt x="487" y="357"/>
                    <a:pt x="488" y="356"/>
                  </a:cubicBezTo>
                  <a:cubicBezTo>
                    <a:pt x="488" y="356"/>
                    <a:pt x="488" y="357"/>
                    <a:pt x="489" y="358"/>
                  </a:cubicBezTo>
                  <a:close/>
                  <a:moveTo>
                    <a:pt x="485" y="369"/>
                  </a:moveTo>
                  <a:cubicBezTo>
                    <a:pt x="485" y="369"/>
                    <a:pt x="485" y="369"/>
                    <a:pt x="485" y="369"/>
                  </a:cubicBezTo>
                  <a:cubicBezTo>
                    <a:pt x="485" y="369"/>
                    <a:pt x="485" y="368"/>
                    <a:pt x="485" y="368"/>
                  </a:cubicBezTo>
                  <a:cubicBezTo>
                    <a:pt x="485" y="368"/>
                    <a:pt x="485" y="368"/>
                    <a:pt x="485" y="368"/>
                  </a:cubicBezTo>
                  <a:cubicBezTo>
                    <a:pt x="485" y="368"/>
                    <a:pt x="485" y="368"/>
                    <a:pt x="485" y="368"/>
                  </a:cubicBezTo>
                  <a:cubicBezTo>
                    <a:pt x="485" y="368"/>
                    <a:pt x="485" y="368"/>
                    <a:pt x="485" y="369"/>
                  </a:cubicBezTo>
                  <a:close/>
                  <a:moveTo>
                    <a:pt x="378" y="320"/>
                  </a:moveTo>
                  <a:cubicBezTo>
                    <a:pt x="381" y="320"/>
                    <a:pt x="384" y="319"/>
                    <a:pt x="388" y="319"/>
                  </a:cubicBezTo>
                  <a:cubicBezTo>
                    <a:pt x="388" y="319"/>
                    <a:pt x="388" y="319"/>
                    <a:pt x="389" y="319"/>
                  </a:cubicBezTo>
                  <a:cubicBezTo>
                    <a:pt x="408" y="320"/>
                    <a:pt x="428" y="320"/>
                    <a:pt x="447" y="319"/>
                  </a:cubicBezTo>
                  <a:cubicBezTo>
                    <a:pt x="449" y="320"/>
                    <a:pt x="450" y="321"/>
                    <a:pt x="452" y="322"/>
                  </a:cubicBezTo>
                  <a:cubicBezTo>
                    <a:pt x="439" y="322"/>
                    <a:pt x="411" y="321"/>
                    <a:pt x="378" y="320"/>
                  </a:cubicBezTo>
                  <a:close/>
                  <a:moveTo>
                    <a:pt x="611" y="158"/>
                  </a:moveTo>
                  <a:cubicBezTo>
                    <a:pt x="610" y="158"/>
                    <a:pt x="609" y="157"/>
                    <a:pt x="608" y="157"/>
                  </a:cubicBezTo>
                  <a:cubicBezTo>
                    <a:pt x="606" y="156"/>
                    <a:pt x="605" y="155"/>
                    <a:pt x="603" y="154"/>
                  </a:cubicBezTo>
                  <a:cubicBezTo>
                    <a:pt x="606" y="155"/>
                    <a:pt x="608" y="156"/>
                    <a:pt x="611" y="158"/>
                  </a:cubicBezTo>
                  <a:cubicBezTo>
                    <a:pt x="611" y="158"/>
                    <a:pt x="611" y="158"/>
                    <a:pt x="611" y="158"/>
                  </a:cubicBezTo>
                  <a:close/>
                  <a:moveTo>
                    <a:pt x="584" y="146"/>
                  </a:moveTo>
                  <a:cubicBezTo>
                    <a:pt x="583" y="145"/>
                    <a:pt x="582" y="145"/>
                    <a:pt x="581" y="144"/>
                  </a:cubicBezTo>
                  <a:cubicBezTo>
                    <a:pt x="576" y="140"/>
                    <a:pt x="571" y="136"/>
                    <a:pt x="566" y="132"/>
                  </a:cubicBezTo>
                  <a:cubicBezTo>
                    <a:pt x="572" y="137"/>
                    <a:pt x="578" y="141"/>
                    <a:pt x="584" y="146"/>
                  </a:cubicBezTo>
                  <a:close/>
                  <a:moveTo>
                    <a:pt x="599" y="156"/>
                  </a:moveTo>
                  <a:cubicBezTo>
                    <a:pt x="603" y="158"/>
                    <a:pt x="606" y="160"/>
                    <a:pt x="609" y="162"/>
                  </a:cubicBezTo>
                  <a:cubicBezTo>
                    <a:pt x="607" y="161"/>
                    <a:pt x="605" y="161"/>
                    <a:pt x="603" y="160"/>
                  </a:cubicBezTo>
                  <a:cubicBezTo>
                    <a:pt x="603" y="160"/>
                    <a:pt x="602" y="159"/>
                    <a:pt x="602" y="159"/>
                  </a:cubicBezTo>
                  <a:cubicBezTo>
                    <a:pt x="599" y="157"/>
                    <a:pt x="597" y="155"/>
                    <a:pt x="594" y="153"/>
                  </a:cubicBezTo>
                  <a:cubicBezTo>
                    <a:pt x="596" y="154"/>
                    <a:pt x="598" y="155"/>
                    <a:pt x="599" y="156"/>
                  </a:cubicBezTo>
                  <a:close/>
                  <a:moveTo>
                    <a:pt x="574" y="145"/>
                  </a:moveTo>
                  <a:cubicBezTo>
                    <a:pt x="572" y="144"/>
                    <a:pt x="571" y="143"/>
                    <a:pt x="570" y="142"/>
                  </a:cubicBezTo>
                  <a:cubicBezTo>
                    <a:pt x="571" y="143"/>
                    <a:pt x="573" y="144"/>
                    <a:pt x="574" y="145"/>
                  </a:cubicBezTo>
                  <a:close/>
                  <a:moveTo>
                    <a:pt x="611" y="165"/>
                  </a:moveTo>
                  <a:cubicBezTo>
                    <a:pt x="611" y="165"/>
                    <a:pt x="611" y="165"/>
                    <a:pt x="611" y="165"/>
                  </a:cubicBezTo>
                  <a:cubicBezTo>
                    <a:pt x="611" y="165"/>
                    <a:pt x="611" y="165"/>
                    <a:pt x="610" y="165"/>
                  </a:cubicBezTo>
                  <a:cubicBezTo>
                    <a:pt x="611" y="165"/>
                    <a:pt x="611" y="165"/>
                    <a:pt x="611" y="165"/>
                  </a:cubicBezTo>
                  <a:close/>
                  <a:moveTo>
                    <a:pt x="665" y="195"/>
                  </a:moveTo>
                  <a:cubicBezTo>
                    <a:pt x="662" y="195"/>
                    <a:pt x="659" y="196"/>
                    <a:pt x="658" y="192"/>
                  </a:cubicBezTo>
                  <a:cubicBezTo>
                    <a:pt x="657" y="189"/>
                    <a:pt x="657" y="186"/>
                    <a:pt x="655" y="184"/>
                  </a:cubicBezTo>
                  <a:cubicBezTo>
                    <a:pt x="660" y="187"/>
                    <a:pt x="663" y="191"/>
                    <a:pt x="665" y="195"/>
                  </a:cubicBezTo>
                  <a:close/>
                  <a:moveTo>
                    <a:pt x="649" y="211"/>
                  </a:moveTo>
                  <a:cubicBezTo>
                    <a:pt x="640" y="206"/>
                    <a:pt x="632" y="201"/>
                    <a:pt x="624" y="196"/>
                  </a:cubicBezTo>
                  <a:cubicBezTo>
                    <a:pt x="623" y="193"/>
                    <a:pt x="619" y="190"/>
                    <a:pt x="611" y="188"/>
                  </a:cubicBezTo>
                  <a:cubicBezTo>
                    <a:pt x="610" y="187"/>
                    <a:pt x="609" y="187"/>
                    <a:pt x="607" y="186"/>
                  </a:cubicBezTo>
                  <a:cubicBezTo>
                    <a:pt x="607" y="188"/>
                    <a:pt x="607" y="188"/>
                    <a:pt x="607" y="188"/>
                  </a:cubicBezTo>
                  <a:cubicBezTo>
                    <a:pt x="596" y="187"/>
                    <a:pt x="581" y="188"/>
                    <a:pt x="560" y="196"/>
                  </a:cubicBezTo>
                  <a:cubicBezTo>
                    <a:pt x="553" y="198"/>
                    <a:pt x="547" y="201"/>
                    <a:pt x="541" y="204"/>
                  </a:cubicBezTo>
                  <a:cubicBezTo>
                    <a:pt x="539" y="203"/>
                    <a:pt x="537" y="202"/>
                    <a:pt x="535" y="201"/>
                  </a:cubicBezTo>
                  <a:cubicBezTo>
                    <a:pt x="534" y="203"/>
                    <a:pt x="534" y="203"/>
                    <a:pt x="534" y="203"/>
                  </a:cubicBezTo>
                  <a:cubicBezTo>
                    <a:pt x="535" y="204"/>
                    <a:pt x="537" y="205"/>
                    <a:pt x="538" y="206"/>
                  </a:cubicBezTo>
                  <a:cubicBezTo>
                    <a:pt x="533" y="209"/>
                    <a:pt x="529" y="212"/>
                    <a:pt x="525" y="216"/>
                  </a:cubicBezTo>
                  <a:cubicBezTo>
                    <a:pt x="520" y="213"/>
                    <a:pt x="515" y="210"/>
                    <a:pt x="512" y="209"/>
                  </a:cubicBezTo>
                  <a:cubicBezTo>
                    <a:pt x="511" y="211"/>
                    <a:pt x="511" y="211"/>
                    <a:pt x="511" y="211"/>
                  </a:cubicBezTo>
                  <a:cubicBezTo>
                    <a:pt x="514" y="213"/>
                    <a:pt x="518" y="215"/>
                    <a:pt x="522" y="217"/>
                  </a:cubicBezTo>
                  <a:cubicBezTo>
                    <a:pt x="517" y="222"/>
                    <a:pt x="512" y="227"/>
                    <a:pt x="508" y="232"/>
                  </a:cubicBezTo>
                  <a:cubicBezTo>
                    <a:pt x="503" y="229"/>
                    <a:pt x="498" y="225"/>
                    <a:pt x="494" y="222"/>
                  </a:cubicBezTo>
                  <a:cubicBezTo>
                    <a:pt x="493" y="224"/>
                    <a:pt x="493" y="224"/>
                    <a:pt x="493" y="224"/>
                  </a:cubicBezTo>
                  <a:cubicBezTo>
                    <a:pt x="497" y="227"/>
                    <a:pt x="501" y="231"/>
                    <a:pt x="506" y="234"/>
                  </a:cubicBezTo>
                  <a:cubicBezTo>
                    <a:pt x="503" y="237"/>
                    <a:pt x="501" y="240"/>
                    <a:pt x="498" y="244"/>
                  </a:cubicBezTo>
                  <a:cubicBezTo>
                    <a:pt x="498" y="243"/>
                    <a:pt x="497" y="243"/>
                    <a:pt x="496" y="243"/>
                  </a:cubicBezTo>
                  <a:cubicBezTo>
                    <a:pt x="496" y="243"/>
                    <a:pt x="496" y="243"/>
                    <a:pt x="496" y="243"/>
                  </a:cubicBezTo>
                  <a:cubicBezTo>
                    <a:pt x="496" y="242"/>
                    <a:pt x="496" y="242"/>
                    <a:pt x="496" y="242"/>
                  </a:cubicBezTo>
                  <a:cubicBezTo>
                    <a:pt x="495" y="242"/>
                    <a:pt x="494" y="242"/>
                    <a:pt x="494" y="242"/>
                  </a:cubicBezTo>
                  <a:cubicBezTo>
                    <a:pt x="493" y="242"/>
                    <a:pt x="493" y="242"/>
                    <a:pt x="492" y="241"/>
                  </a:cubicBezTo>
                  <a:cubicBezTo>
                    <a:pt x="492" y="242"/>
                    <a:pt x="492" y="242"/>
                    <a:pt x="492" y="242"/>
                  </a:cubicBezTo>
                  <a:cubicBezTo>
                    <a:pt x="491" y="242"/>
                    <a:pt x="491" y="242"/>
                    <a:pt x="491" y="242"/>
                  </a:cubicBezTo>
                  <a:cubicBezTo>
                    <a:pt x="491" y="242"/>
                    <a:pt x="490" y="243"/>
                    <a:pt x="490" y="243"/>
                  </a:cubicBezTo>
                  <a:cubicBezTo>
                    <a:pt x="491" y="243"/>
                    <a:pt x="491" y="244"/>
                    <a:pt x="491" y="244"/>
                  </a:cubicBezTo>
                  <a:cubicBezTo>
                    <a:pt x="491" y="244"/>
                    <a:pt x="491" y="244"/>
                    <a:pt x="491" y="244"/>
                  </a:cubicBezTo>
                  <a:cubicBezTo>
                    <a:pt x="491" y="244"/>
                    <a:pt x="492" y="245"/>
                    <a:pt x="492" y="245"/>
                  </a:cubicBezTo>
                  <a:cubicBezTo>
                    <a:pt x="493" y="245"/>
                    <a:pt x="494" y="246"/>
                    <a:pt x="495" y="247"/>
                  </a:cubicBezTo>
                  <a:cubicBezTo>
                    <a:pt x="496" y="245"/>
                    <a:pt x="496" y="245"/>
                    <a:pt x="496" y="245"/>
                  </a:cubicBezTo>
                  <a:cubicBezTo>
                    <a:pt x="496" y="245"/>
                    <a:pt x="497" y="246"/>
                    <a:pt x="497" y="246"/>
                  </a:cubicBezTo>
                  <a:cubicBezTo>
                    <a:pt x="494" y="250"/>
                    <a:pt x="491" y="255"/>
                    <a:pt x="490" y="258"/>
                  </a:cubicBezTo>
                  <a:cubicBezTo>
                    <a:pt x="486" y="255"/>
                    <a:pt x="482" y="253"/>
                    <a:pt x="479" y="250"/>
                  </a:cubicBezTo>
                  <a:cubicBezTo>
                    <a:pt x="478" y="250"/>
                    <a:pt x="478" y="250"/>
                    <a:pt x="478" y="250"/>
                  </a:cubicBezTo>
                  <a:cubicBezTo>
                    <a:pt x="479" y="244"/>
                    <a:pt x="480" y="237"/>
                    <a:pt x="481" y="230"/>
                  </a:cubicBezTo>
                  <a:cubicBezTo>
                    <a:pt x="491" y="210"/>
                    <a:pt x="511" y="192"/>
                    <a:pt x="544" y="182"/>
                  </a:cubicBezTo>
                  <a:cubicBezTo>
                    <a:pt x="574" y="174"/>
                    <a:pt x="596" y="171"/>
                    <a:pt x="613" y="172"/>
                  </a:cubicBezTo>
                  <a:cubicBezTo>
                    <a:pt x="619" y="175"/>
                    <a:pt x="624" y="179"/>
                    <a:pt x="630" y="182"/>
                  </a:cubicBezTo>
                  <a:cubicBezTo>
                    <a:pt x="631" y="180"/>
                    <a:pt x="631" y="180"/>
                    <a:pt x="631" y="180"/>
                  </a:cubicBezTo>
                  <a:cubicBezTo>
                    <a:pt x="628" y="177"/>
                    <a:pt x="624" y="175"/>
                    <a:pt x="620" y="172"/>
                  </a:cubicBezTo>
                  <a:cubicBezTo>
                    <a:pt x="624" y="173"/>
                    <a:pt x="628" y="173"/>
                    <a:pt x="632" y="174"/>
                  </a:cubicBezTo>
                  <a:cubicBezTo>
                    <a:pt x="633" y="174"/>
                    <a:pt x="634" y="175"/>
                    <a:pt x="636" y="176"/>
                  </a:cubicBezTo>
                  <a:cubicBezTo>
                    <a:pt x="636" y="176"/>
                    <a:pt x="637" y="176"/>
                    <a:pt x="637" y="176"/>
                  </a:cubicBezTo>
                  <a:cubicBezTo>
                    <a:pt x="638" y="176"/>
                    <a:pt x="638" y="175"/>
                    <a:pt x="638" y="175"/>
                  </a:cubicBezTo>
                  <a:cubicBezTo>
                    <a:pt x="642" y="177"/>
                    <a:pt x="645" y="178"/>
                    <a:pt x="648" y="179"/>
                  </a:cubicBezTo>
                  <a:cubicBezTo>
                    <a:pt x="649" y="180"/>
                    <a:pt x="650" y="182"/>
                    <a:pt x="651" y="184"/>
                  </a:cubicBezTo>
                  <a:cubicBezTo>
                    <a:pt x="653" y="187"/>
                    <a:pt x="654" y="191"/>
                    <a:pt x="654" y="195"/>
                  </a:cubicBezTo>
                  <a:cubicBezTo>
                    <a:pt x="655" y="196"/>
                    <a:pt x="655" y="198"/>
                    <a:pt x="656" y="199"/>
                  </a:cubicBezTo>
                  <a:cubicBezTo>
                    <a:pt x="658" y="201"/>
                    <a:pt x="661" y="199"/>
                    <a:pt x="664" y="199"/>
                  </a:cubicBezTo>
                  <a:cubicBezTo>
                    <a:pt x="665" y="198"/>
                    <a:pt x="661" y="204"/>
                    <a:pt x="661" y="204"/>
                  </a:cubicBezTo>
                  <a:cubicBezTo>
                    <a:pt x="660" y="205"/>
                    <a:pt x="660" y="206"/>
                    <a:pt x="660" y="207"/>
                  </a:cubicBezTo>
                  <a:cubicBezTo>
                    <a:pt x="660" y="207"/>
                    <a:pt x="660" y="208"/>
                    <a:pt x="660" y="208"/>
                  </a:cubicBezTo>
                  <a:cubicBezTo>
                    <a:pt x="656" y="210"/>
                    <a:pt x="652" y="211"/>
                    <a:pt x="649" y="211"/>
                  </a:cubicBezTo>
                  <a:close/>
                  <a:moveTo>
                    <a:pt x="673" y="225"/>
                  </a:moveTo>
                  <a:cubicBezTo>
                    <a:pt x="667" y="225"/>
                    <a:pt x="661" y="226"/>
                    <a:pt x="655" y="227"/>
                  </a:cubicBezTo>
                  <a:cubicBezTo>
                    <a:pt x="655" y="227"/>
                    <a:pt x="655" y="227"/>
                    <a:pt x="655" y="227"/>
                  </a:cubicBezTo>
                  <a:cubicBezTo>
                    <a:pt x="652" y="221"/>
                    <a:pt x="646" y="215"/>
                    <a:pt x="640" y="209"/>
                  </a:cubicBezTo>
                  <a:cubicBezTo>
                    <a:pt x="651" y="215"/>
                    <a:pt x="661" y="221"/>
                    <a:pt x="673" y="225"/>
                  </a:cubicBezTo>
                  <a:close/>
                  <a:moveTo>
                    <a:pt x="493" y="322"/>
                  </a:moveTo>
                  <a:cubicBezTo>
                    <a:pt x="493" y="320"/>
                    <a:pt x="492" y="319"/>
                    <a:pt x="491" y="318"/>
                  </a:cubicBezTo>
                  <a:cubicBezTo>
                    <a:pt x="490" y="317"/>
                    <a:pt x="490" y="316"/>
                    <a:pt x="490" y="315"/>
                  </a:cubicBezTo>
                  <a:cubicBezTo>
                    <a:pt x="490" y="315"/>
                    <a:pt x="490" y="315"/>
                    <a:pt x="490" y="315"/>
                  </a:cubicBezTo>
                  <a:cubicBezTo>
                    <a:pt x="491" y="315"/>
                    <a:pt x="491" y="315"/>
                    <a:pt x="492" y="316"/>
                  </a:cubicBezTo>
                  <a:cubicBezTo>
                    <a:pt x="492" y="316"/>
                    <a:pt x="492" y="316"/>
                    <a:pt x="492" y="316"/>
                  </a:cubicBezTo>
                  <a:cubicBezTo>
                    <a:pt x="492" y="316"/>
                    <a:pt x="493" y="317"/>
                    <a:pt x="493" y="317"/>
                  </a:cubicBezTo>
                  <a:cubicBezTo>
                    <a:pt x="493" y="319"/>
                    <a:pt x="494" y="321"/>
                    <a:pt x="494" y="322"/>
                  </a:cubicBezTo>
                  <a:lnTo>
                    <a:pt x="493" y="322"/>
                  </a:lnTo>
                  <a:close/>
                  <a:moveTo>
                    <a:pt x="495" y="368"/>
                  </a:moveTo>
                  <a:cubicBezTo>
                    <a:pt x="495" y="367"/>
                    <a:pt x="495" y="367"/>
                    <a:pt x="495" y="367"/>
                  </a:cubicBezTo>
                  <a:cubicBezTo>
                    <a:pt x="495" y="367"/>
                    <a:pt x="495" y="367"/>
                    <a:pt x="496" y="368"/>
                  </a:cubicBezTo>
                  <a:cubicBezTo>
                    <a:pt x="495" y="368"/>
                    <a:pt x="495" y="368"/>
                    <a:pt x="495" y="368"/>
                  </a:cubicBezTo>
                  <a:close/>
                  <a:moveTo>
                    <a:pt x="475" y="376"/>
                  </a:moveTo>
                  <a:cubicBezTo>
                    <a:pt x="475" y="375"/>
                    <a:pt x="476" y="375"/>
                    <a:pt x="476" y="375"/>
                  </a:cubicBezTo>
                  <a:cubicBezTo>
                    <a:pt x="476" y="375"/>
                    <a:pt x="476" y="375"/>
                    <a:pt x="476" y="375"/>
                  </a:cubicBezTo>
                  <a:cubicBezTo>
                    <a:pt x="476" y="375"/>
                    <a:pt x="476" y="376"/>
                    <a:pt x="475" y="376"/>
                  </a:cubicBezTo>
                  <a:close/>
                  <a:moveTo>
                    <a:pt x="473" y="464"/>
                  </a:moveTo>
                  <a:cubicBezTo>
                    <a:pt x="472" y="463"/>
                    <a:pt x="471" y="462"/>
                    <a:pt x="469" y="461"/>
                  </a:cubicBezTo>
                  <a:cubicBezTo>
                    <a:pt x="471" y="461"/>
                    <a:pt x="472" y="460"/>
                    <a:pt x="473" y="459"/>
                  </a:cubicBezTo>
                  <a:cubicBezTo>
                    <a:pt x="473" y="461"/>
                    <a:pt x="473" y="463"/>
                    <a:pt x="473" y="464"/>
                  </a:cubicBezTo>
                  <a:close/>
                  <a:moveTo>
                    <a:pt x="460" y="463"/>
                  </a:moveTo>
                  <a:cubicBezTo>
                    <a:pt x="459" y="461"/>
                    <a:pt x="459" y="459"/>
                    <a:pt x="459" y="458"/>
                  </a:cubicBezTo>
                  <a:cubicBezTo>
                    <a:pt x="461" y="459"/>
                    <a:pt x="462" y="460"/>
                    <a:pt x="464" y="461"/>
                  </a:cubicBezTo>
                  <a:cubicBezTo>
                    <a:pt x="464" y="461"/>
                    <a:pt x="464" y="461"/>
                    <a:pt x="464" y="461"/>
                  </a:cubicBezTo>
                  <a:cubicBezTo>
                    <a:pt x="463" y="462"/>
                    <a:pt x="462" y="463"/>
                    <a:pt x="462" y="463"/>
                  </a:cubicBezTo>
                  <a:cubicBezTo>
                    <a:pt x="461" y="463"/>
                    <a:pt x="460" y="463"/>
                    <a:pt x="460" y="463"/>
                  </a:cubicBezTo>
                  <a:close/>
                  <a:moveTo>
                    <a:pt x="457" y="463"/>
                  </a:moveTo>
                  <a:cubicBezTo>
                    <a:pt x="453" y="462"/>
                    <a:pt x="448" y="462"/>
                    <a:pt x="444" y="461"/>
                  </a:cubicBezTo>
                  <a:cubicBezTo>
                    <a:pt x="444" y="461"/>
                    <a:pt x="444" y="461"/>
                    <a:pt x="444" y="461"/>
                  </a:cubicBezTo>
                  <a:cubicBezTo>
                    <a:pt x="444" y="461"/>
                    <a:pt x="443" y="461"/>
                    <a:pt x="443" y="461"/>
                  </a:cubicBezTo>
                  <a:cubicBezTo>
                    <a:pt x="443" y="461"/>
                    <a:pt x="443" y="461"/>
                    <a:pt x="442" y="461"/>
                  </a:cubicBezTo>
                  <a:cubicBezTo>
                    <a:pt x="442" y="461"/>
                    <a:pt x="442" y="461"/>
                    <a:pt x="442" y="461"/>
                  </a:cubicBezTo>
                  <a:cubicBezTo>
                    <a:pt x="439" y="458"/>
                    <a:pt x="438" y="457"/>
                    <a:pt x="438" y="457"/>
                  </a:cubicBezTo>
                  <a:cubicBezTo>
                    <a:pt x="437" y="457"/>
                    <a:pt x="437" y="457"/>
                    <a:pt x="437" y="457"/>
                  </a:cubicBezTo>
                  <a:cubicBezTo>
                    <a:pt x="438" y="457"/>
                    <a:pt x="439" y="457"/>
                    <a:pt x="440" y="457"/>
                  </a:cubicBezTo>
                  <a:cubicBezTo>
                    <a:pt x="444" y="457"/>
                    <a:pt x="448" y="457"/>
                    <a:pt x="452" y="457"/>
                  </a:cubicBezTo>
                  <a:cubicBezTo>
                    <a:pt x="452" y="454"/>
                    <a:pt x="452" y="454"/>
                    <a:pt x="452" y="454"/>
                  </a:cubicBezTo>
                  <a:cubicBezTo>
                    <a:pt x="453" y="455"/>
                    <a:pt x="453" y="455"/>
                    <a:pt x="454" y="455"/>
                  </a:cubicBezTo>
                  <a:cubicBezTo>
                    <a:pt x="455" y="456"/>
                    <a:pt x="456" y="456"/>
                    <a:pt x="456" y="456"/>
                  </a:cubicBezTo>
                  <a:cubicBezTo>
                    <a:pt x="456" y="458"/>
                    <a:pt x="457" y="461"/>
                    <a:pt x="457" y="463"/>
                  </a:cubicBezTo>
                  <a:close/>
                  <a:moveTo>
                    <a:pt x="500" y="512"/>
                  </a:moveTo>
                  <a:cubicBezTo>
                    <a:pt x="501" y="512"/>
                    <a:pt x="501" y="512"/>
                    <a:pt x="501" y="512"/>
                  </a:cubicBezTo>
                  <a:cubicBezTo>
                    <a:pt x="505" y="516"/>
                    <a:pt x="508" y="520"/>
                    <a:pt x="509" y="525"/>
                  </a:cubicBezTo>
                  <a:cubicBezTo>
                    <a:pt x="504" y="519"/>
                    <a:pt x="498" y="513"/>
                    <a:pt x="491" y="506"/>
                  </a:cubicBezTo>
                  <a:cubicBezTo>
                    <a:pt x="494" y="508"/>
                    <a:pt x="497" y="510"/>
                    <a:pt x="500" y="512"/>
                  </a:cubicBezTo>
                  <a:close/>
                  <a:moveTo>
                    <a:pt x="504" y="555"/>
                  </a:moveTo>
                  <a:cubicBezTo>
                    <a:pt x="504" y="554"/>
                    <a:pt x="504" y="554"/>
                    <a:pt x="504" y="554"/>
                  </a:cubicBezTo>
                  <a:cubicBezTo>
                    <a:pt x="504" y="554"/>
                    <a:pt x="504" y="554"/>
                    <a:pt x="504" y="555"/>
                  </a:cubicBezTo>
                  <a:close/>
                  <a:moveTo>
                    <a:pt x="506" y="559"/>
                  </a:moveTo>
                  <a:cubicBezTo>
                    <a:pt x="508" y="555"/>
                    <a:pt x="510" y="550"/>
                    <a:pt x="512" y="546"/>
                  </a:cubicBezTo>
                  <a:cubicBezTo>
                    <a:pt x="512" y="549"/>
                    <a:pt x="512" y="554"/>
                    <a:pt x="511" y="560"/>
                  </a:cubicBezTo>
                  <a:cubicBezTo>
                    <a:pt x="508" y="568"/>
                    <a:pt x="506" y="576"/>
                    <a:pt x="506" y="584"/>
                  </a:cubicBezTo>
                  <a:cubicBezTo>
                    <a:pt x="505" y="588"/>
                    <a:pt x="504" y="592"/>
                    <a:pt x="503" y="594"/>
                  </a:cubicBezTo>
                  <a:cubicBezTo>
                    <a:pt x="503" y="595"/>
                    <a:pt x="503" y="595"/>
                    <a:pt x="503" y="595"/>
                  </a:cubicBezTo>
                  <a:cubicBezTo>
                    <a:pt x="500" y="590"/>
                    <a:pt x="499" y="584"/>
                    <a:pt x="499" y="577"/>
                  </a:cubicBezTo>
                  <a:cubicBezTo>
                    <a:pt x="499" y="577"/>
                    <a:pt x="499" y="577"/>
                    <a:pt x="499" y="576"/>
                  </a:cubicBezTo>
                  <a:cubicBezTo>
                    <a:pt x="502" y="571"/>
                    <a:pt x="505" y="565"/>
                    <a:pt x="506" y="559"/>
                  </a:cubicBezTo>
                  <a:close/>
                  <a:moveTo>
                    <a:pt x="457" y="523"/>
                  </a:moveTo>
                  <a:cubicBezTo>
                    <a:pt x="457" y="523"/>
                    <a:pt x="457" y="523"/>
                    <a:pt x="457" y="523"/>
                  </a:cubicBezTo>
                  <a:cubicBezTo>
                    <a:pt x="457" y="523"/>
                    <a:pt x="458" y="523"/>
                    <a:pt x="458" y="523"/>
                  </a:cubicBezTo>
                  <a:cubicBezTo>
                    <a:pt x="458" y="523"/>
                    <a:pt x="457" y="523"/>
                    <a:pt x="457" y="523"/>
                  </a:cubicBezTo>
                  <a:close/>
                  <a:moveTo>
                    <a:pt x="456" y="526"/>
                  </a:moveTo>
                  <a:cubicBezTo>
                    <a:pt x="455" y="526"/>
                    <a:pt x="454" y="526"/>
                    <a:pt x="453" y="526"/>
                  </a:cubicBezTo>
                  <a:cubicBezTo>
                    <a:pt x="454" y="526"/>
                    <a:pt x="455" y="526"/>
                    <a:pt x="455" y="526"/>
                  </a:cubicBezTo>
                  <a:cubicBezTo>
                    <a:pt x="456" y="526"/>
                    <a:pt x="456" y="526"/>
                    <a:pt x="456" y="526"/>
                  </a:cubicBezTo>
                  <a:close/>
                  <a:moveTo>
                    <a:pt x="371" y="507"/>
                  </a:moveTo>
                  <a:cubicBezTo>
                    <a:pt x="358" y="505"/>
                    <a:pt x="345" y="503"/>
                    <a:pt x="332" y="501"/>
                  </a:cubicBezTo>
                  <a:cubicBezTo>
                    <a:pt x="331" y="500"/>
                    <a:pt x="331" y="500"/>
                    <a:pt x="331" y="500"/>
                  </a:cubicBezTo>
                  <a:cubicBezTo>
                    <a:pt x="330" y="500"/>
                    <a:pt x="330" y="499"/>
                    <a:pt x="330" y="499"/>
                  </a:cubicBezTo>
                  <a:cubicBezTo>
                    <a:pt x="347" y="503"/>
                    <a:pt x="365" y="505"/>
                    <a:pt x="382" y="507"/>
                  </a:cubicBezTo>
                  <a:cubicBezTo>
                    <a:pt x="383" y="507"/>
                    <a:pt x="383" y="507"/>
                    <a:pt x="383" y="507"/>
                  </a:cubicBezTo>
                  <a:cubicBezTo>
                    <a:pt x="387" y="509"/>
                    <a:pt x="387" y="509"/>
                    <a:pt x="387" y="509"/>
                  </a:cubicBezTo>
                  <a:cubicBezTo>
                    <a:pt x="386" y="508"/>
                    <a:pt x="386" y="508"/>
                    <a:pt x="386" y="508"/>
                  </a:cubicBezTo>
                  <a:cubicBezTo>
                    <a:pt x="388" y="508"/>
                    <a:pt x="391" y="508"/>
                    <a:pt x="393" y="508"/>
                  </a:cubicBezTo>
                  <a:cubicBezTo>
                    <a:pt x="395" y="510"/>
                    <a:pt x="398" y="511"/>
                    <a:pt x="400" y="513"/>
                  </a:cubicBezTo>
                  <a:cubicBezTo>
                    <a:pt x="390" y="511"/>
                    <a:pt x="380" y="509"/>
                    <a:pt x="371" y="507"/>
                  </a:cubicBezTo>
                  <a:close/>
                  <a:moveTo>
                    <a:pt x="206" y="477"/>
                  </a:moveTo>
                  <a:cubicBezTo>
                    <a:pt x="210" y="478"/>
                    <a:pt x="214" y="478"/>
                    <a:pt x="218" y="479"/>
                  </a:cubicBezTo>
                  <a:cubicBezTo>
                    <a:pt x="216" y="479"/>
                    <a:pt x="214" y="480"/>
                    <a:pt x="212" y="480"/>
                  </a:cubicBezTo>
                  <a:cubicBezTo>
                    <a:pt x="212" y="480"/>
                    <a:pt x="212" y="480"/>
                    <a:pt x="212" y="480"/>
                  </a:cubicBezTo>
                  <a:cubicBezTo>
                    <a:pt x="210" y="479"/>
                    <a:pt x="208" y="478"/>
                    <a:pt x="207" y="477"/>
                  </a:cubicBezTo>
                  <a:cubicBezTo>
                    <a:pt x="207" y="477"/>
                    <a:pt x="207" y="477"/>
                    <a:pt x="206" y="477"/>
                  </a:cubicBezTo>
                  <a:close/>
                  <a:moveTo>
                    <a:pt x="196" y="465"/>
                  </a:moveTo>
                  <a:cubicBezTo>
                    <a:pt x="205" y="463"/>
                    <a:pt x="214" y="462"/>
                    <a:pt x="224" y="462"/>
                  </a:cubicBezTo>
                  <a:cubicBezTo>
                    <a:pt x="230" y="462"/>
                    <a:pt x="237" y="463"/>
                    <a:pt x="244" y="463"/>
                  </a:cubicBezTo>
                  <a:cubicBezTo>
                    <a:pt x="244" y="465"/>
                    <a:pt x="244" y="465"/>
                    <a:pt x="244" y="465"/>
                  </a:cubicBezTo>
                  <a:cubicBezTo>
                    <a:pt x="248" y="465"/>
                    <a:pt x="253" y="465"/>
                    <a:pt x="258" y="466"/>
                  </a:cubicBezTo>
                  <a:cubicBezTo>
                    <a:pt x="261" y="468"/>
                    <a:pt x="263" y="471"/>
                    <a:pt x="266" y="473"/>
                  </a:cubicBezTo>
                  <a:cubicBezTo>
                    <a:pt x="265" y="473"/>
                    <a:pt x="265" y="474"/>
                    <a:pt x="264" y="474"/>
                  </a:cubicBezTo>
                  <a:cubicBezTo>
                    <a:pt x="261" y="474"/>
                    <a:pt x="258" y="474"/>
                    <a:pt x="255" y="473"/>
                  </a:cubicBezTo>
                  <a:cubicBezTo>
                    <a:pt x="249" y="471"/>
                    <a:pt x="244" y="468"/>
                    <a:pt x="238" y="466"/>
                  </a:cubicBezTo>
                  <a:cubicBezTo>
                    <a:pt x="237" y="468"/>
                    <a:pt x="237" y="468"/>
                    <a:pt x="237" y="468"/>
                  </a:cubicBezTo>
                  <a:cubicBezTo>
                    <a:pt x="240" y="470"/>
                    <a:pt x="243" y="471"/>
                    <a:pt x="246" y="473"/>
                  </a:cubicBezTo>
                  <a:cubicBezTo>
                    <a:pt x="245" y="473"/>
                    <a:pt x="244" y="473"/>
                    <a:pt x="243" y="473"/>
                  </a:cubicBezTo>
                  <a:cubicBezTo>
                    <a:pt x="243" y="476"/>
                    <a:pt x="243" y="476"/>
                    <a:pt x="243" y="476"/>
                  </a:cubicBezTo>
                  <a:cubicBezTo>
                    <a:pt x="246" y="476"/>
                    <a:pt x="250" y="477"/>
                    <a:pt x="254" y="478"/>
                  </a:cubicBezTo>
                  <a:cubicBezTo>
                    <a:pt x="259" y="481"/>
                    <a:pt x="265" y="485"/>
                    <a:pt x="269" y="489"/>
                  </a:cubicBezTo>
                  <a:cubicBezTo>
                    <a:pt x="266" y="488"/>
                    <a:pt x="264" y="487"/>
                    <a:pt x="261" y="486"/>
                  </a:cubicBezTo>
                  <a:cubicBezTo>
                    <a:pt x="262" y="484"/>
                    <a:pt x="262" y="484"/>
                    <a:pt x="262" y="484"/>
                  </a:cubicBezTo>
                  <a:cubicBezTo>
                    <a:pt x="257" y="483"/>
                    <a:pt x="252" y="482"/>
                    <a:pt x="247" y="481"/>
                  </a:cubicBezTo>
                  <a:cubicBezTo>
                    <a:pt x="236" y="476"/>
                    <a:pt x="225" y="470"/>
                    <a:pt x="213" y="465"/>
                  </a:cubicBezTo>
                  <a:cubicBezTo>
                    <a:pt x="212" y="468"/>
                    <a:pt x="212" y="468"/>
                    <a:pt x="212" y="468"/>
                  </a:cubicBezTo>
                  <a:cubicBezTo>
                    <a:pt x="220" y="471"/>
                    <a:pt x="228" y="475"/>
                    <a:pt x="236" y="479"/>
                  </a:cubicBezTo>
                  <a:cubicBezTo>
                    <a:pt x="233" y="479"/>
                    <a:pt x="231" y="479"/>
                    <a:pt x="228" y="479"/>
                  </a:cubicBezTo>
                  <a:cubicBezTo>
                    <a:pt x="220" y="477"/>
                    <a:pt x="212" y="475"/>
                    <a:pt x="203" y="473"/>
                  </a:cubicBezTo>
                  <a:cubicBezTo>
                    <a:pt x="201" y="471"/>
                    <a:pt x="199" y="468"/>
                    <a:pt x="196" y="465"/>
                  </a:cubicBezTo>
                  <a:close/>
                  <a:moveTo>
                    <a:pt x="191" y="459"/>
                  </a:moveTo>
                  <a:cubicBezTo>
                    <a:pt x="213" y="458"/>
                    <a:pt x="238" y="458"/>
                    <a:pt x="261" y="459"/>
                  </a:cubicBezTo>
                  <a:cubicBezTo>
                    <a:pt x="261" y="459"/>
                    <a:pt x="261" y="459"/>
                    <a:pt x="261" y="459"/>
                  </a:cubicBezTo>
                  <a:cubicBezTo>
                    <a:pt x="256" y="459"/>
                    <a:pt x="252" y="459"/>
                    <a:pt x="248" y="459"/>
                  </a:cubicBezTo>
                  <a:cubicBezTo>
                    <a:pt x="245" y="459"/>
                    <a:pt x="241" y="459"/>
                    <a:pt x="238" y="459"/>
                  </a:cubicBezTo>
                  <a:cubicBezTo>
                    <a:pt x="233" y="459"/>
                    <a:pt x="228" y="459"/>
                    <a:pt x="223" y="459"/>
                  </a:cubicBezTo>
                  <a:cubicBezTo>
                    <a:pt x="223" y="459"/>
                    <a:pt x="223" y="459"/>
                    <a:pt x="223" y="459"/>
                  </a:cubicBezTo>
                  <a:cubicBezTo>
                    <a:pt x="223" y="459"/>
                    <a:pt x="223" y="459"/>
                    <a:pt x="223" y="459"/>
                  </a:cubicBezTo>
                  <a:cubicBezTo>
                    <a:pt x="223" y="459"/>
                    <a:pt x="223" y="459"/>
                    <a:pt x="223" y="459"/>
                  </a:cubicBezTo>
                  <a:cubicBezTo>
                    <a:pt x="223" y="460"/>
                    <a:pt x="223" y="460"/>
                    <a:pt x="223" y="460"/>
                  </a:cubicBezTo>
                  <a:cubicBezTo>
                    <a:pt x="213" y="460"/>
                    <a:pt x="203" y="461"/>
                    <a:pt x="194" y="463"/>
                  </a:cubicBezTo>
                  <a:cubicBezTo>
                    <a:pt x="193" y="462"/>
                    <a:pt x="192" y="460"/>
                    <a:pt x="191" y="459"/>
                  </a:cubicBezTo>
                  <a:close/>
                  <a:moveTo>
                    <a:pt x="161" y="474"/>
                  </a:moveTo>
                  <a:cubicBezTo>
                    <a:pt x="157" y="471"/>
                    <a:pt x="154" y="468"/>
                    <a:pt x="150" y="465"/>
                  </a:cubicBezTo>
                  <a:cubicBezTo>
                    <a:pt x="149" y="464"/>
                    <a:pt x="148" y="464"/>
                    <a:pt x="148" y="463"/>
                  </a:cubicBezTo>
                  <a:cubicBezTo>
                    <a:pt x="149" y="463"/>
                    <a:pt x="149" y="463"/>
                    <a:pt x="150" y="463"/>
                  </a:cubicBezTo>
                  <a:cubicBezTo>
                    <a:pt x="154" y="467"/>
                    <a:pt x="158" y="471"/>
                    <a:pt x="161" y="474"/>
                  </a:cubicBezTo>
                  <a:close/>
                  <a:moveTo>
                    <a:pt x="136" y="447"/>
                  </a:moveTo>
                  <a:cubicBezTo>
                    <a:pt x="140" y="452"/>
                    <a:pt x="144" y="456"/>
                    <a:pt x="148" y="461"/>
                  </a:cubicBezTo>
                  <a:cubicBezTo>
                    <a:pt x="148" y="461"/>
                    <a:pt x="147" y="461"/>
                    <a:pt x="146" y="461"/>
                  </a:cubicBezTo>
                  <a:cubicBezTo>
                    <a:pt x="138" y="453"/>
                    <a:pt x="130" y="445"/>
                    <a:pt x="122" y="436"/>
                  </a:cubicBezTo>
                  <a:cubicBezTo>
                    <a:pt x="124" y="438"/>
                    <a:pt x="126" y="439"/>
                    <a:pt x="128" y="440"/>
                  </a:cubicBezTo>
                  <a:cubicBezTo>
                    <a:pt x="131" y="443"/>
                    <a:pt x="133" y="445"/>
                    <a:pt x="136" y="447"/>
                  </a:cubicBezTo>
                  <a:close/>
                  <a:moveTo>
                    <a:pt x="54" y="360"/>
                  </a:moveTo>
                  <a:cubicBezTo>
                    <a:pt x="55" y="361"/>
                    <a:pt x="56" y="361"/>
                    <a:pt x="58" y="362"/>
                  </a:cubicBezTo>
                  <a:cubicBezTo>
                    <a:pt x="62" y="364"/>
                    <a:pt x="66" y="366"/>
                    <a:pt x="71" y="369"/>
                  </a:cubicBezTo>
                  <a:cubicBezTo>
                    <a:pt x="80" y="375"/>
                    <a:pt x="90" y="382"/>
                    <a:pt x="100" y="391"/>
                  </a:cubicBezTo>
                  <a:cubicBezTo>
                    <a:pt x="108" y="398"/>
                    <a:pt x="116" y="406"/>
                    <a:pt x="125" y="413"/>
                  </a:cubicBezTo>
                  <a:cubicBezTo>
                    <a:pt x="110" y="401"/>
                    <a:pt x="95" y="390"/>
                    <a:pt x="83" y="380"/>
                  </a:cubicBezTo>
                  <a:cubicBezTo>
                    <a:pt x="81" y="382"/>
                    <a:pt x="81" y="382"/>
                    <a:pt x="81" y="382"/>
                  </a:cubicBezTo>
                  <a:cubicBezTo>
                    <a:pt x="94" y="393"/>
                    <a:pt x="109" y="404"/>
                    <a:pt x="124" y="416"/>
                  </a:cubicBezTo>
                  <a:cubicBezTo>
                    <a:pt x="139" y="428"/>
                    <a:pt x="152" y="441"/>
                    <a:pt x="160" y="456"/>
                  </a:cubicBezTo>
                  <a:cubicBezTo>
                    <a:pt x="162" y="455"/>
                    <a:pt x="162" y="455"/>
                    <a:pt x="162" y="455"/>
                  </a:cubicBezTo>
                  <a:cubicBezTo>
                    <a:pt x="157" y="445"/>
                    <a:pt x="150" y="437"/>
                    <a:pt x="142" y="429"/>
                  </a:cubicBezTo>
                  <a:cubicBezTo>
                    <a:pt x="151" y="438"/>
                    <a:pt x="159" y="446"/>
                    <a:pt x="164" y="453"/>
                  </a:cubicBezTo>
                  <a:cubicBezTo>
                    <a:pt x="165" y="454"/>
                    <a:pt x="166" y="456"/>
                    <a:pt x="167" y="457"/>
                  </a:cubicBezTo>
                  <a:cubicBezTo>
                    <a:pt x="163" y="458"/>
                    <a:pt x="159" y="458"/>
                    <a:pt x="156" y="459"/>
                  </a:cubicBezTo>
                  <a:cubicBezTo>
                    <a:pt x="153" y="457"/>
                    <a:pt x="150" y="455"/>
                    <a:pt x="147" y="453"/>
                  </a:cubicBezTo>
                  <a:cubicBezTo>
                    <a:pt x="147" y="453"/>
                    <a:pt x="149" y="455"/>
                    <a:pt x="154" y="459"/>
                  </a:cubicBezTo>
                  <a:cubicBezTo>
                    <a:pt x="153" y="460"/>
                    <a:pt x="152" y="460"/>
                    <a:pt x="151" y="460"/>
                  </a:cubicBezTo>
                  <a:cubicBezTo>
                    <a:pt x="151" y="459"/>
                    <a:pt x="150" y="458"/>
                    <a:pt x="149" y="458"/>
                  </a:cubicBezTo>
                  <a:cubicBezTo>
                    <a:pt x="146" y="454"/>
                    <a:pt x="142" y="450"/>
                    <a:pt x="138" y="446"/>
                  </a:cubicBezTo>
                  <a:cubicBezTo>
                    <a:pt x="140" y="447"/>
                    <a:pt x="141" y="448"/>
                    <a:pt x="143" y="449"/>
                  </a:cubicBezTo>
                  <a:cubicBezTo>
                    <a:pt x="144" y="446"/>
                    <a:pt x="144" y="446"/>
                    <a:pt x="144" y="446"/>
                  </a:cubicBezTo>
                  <a:cubicBezTo>
                    <a:pt x="139" y="444"/>
                    <a:pt x="135" y="441"/>
                    <a:pt x="130" y="438"/>
                  </a:cubicBezTo>
                  <a:cubicBezTo>
                    <a:pt x="124" y="433"/>
                    <a:pt x="119" y="428"/>
                    <a:pt x="113" y="425"/>
                  </a:cubicBezTo>
                  <a:cubicBezTo>
                    <a:pt x="111" y="423"/>
                    <a:pt x="109" y="422"/>
                    <a:pt x="107" y="421"/>
                  </a:cubicBezTo>
                  <a:cubicBezTo>
                    <a:pt x="98" y="412"/>
                    <a:pt x="88" y="402"/>
                    <a:pt x="78" y="393"/>
                  </a:cubicBezTo>
                  <a:cubicBezTo>
                    <a:pt x="68" y="382"/>
                    <a:pt x="60" y="372"/>
                    <a:pt x="54" y="360"/>
                  </a:cubicBezTo>
                  <a:close/>
                  <a:moveTo>
                    <a:pt x="137" y="424"/>
                  </a:moveTo>
                  <a:cubicBezTo>
                    <a:pt x="139" y="425"/>
                    <a:pt x="140" y="426"/>
                    <a:pt x="141" y="427"/>
                  </a:cubicBezTo>
                  <a:cubicBezTo>
                    <a:pt x="139" y="426"/>
                    <a:pt x="138" y="424"/>
                    <a:pt x="136" y="423"/>
                  </a:cubicBezTo>
                  <a:cubicBezTo>
                    <a:pt x="137" y="423"/>
                    <a:pt x="137" y="424"/>
                    <a:pt x="137" y="424"/>
                  </a:cubicBezTo>
                  <a:close/>
                  <a:moveTo>
                    <a:pt x="53" y="332"/>
                  </a:moveTo>
                  <a:cubicBezTo>
                    <a:pt x="52" y="332"/>
                    <a:pt x="52" y="332"/>
                    <a:pt x="52" y="332"/>
                  </a:cubicBezTo>
                  <a:cubicBezTo>
                    <a:pt x="52" y="330"/>
                    <a:pt x="52" y="329"/>
                    <a:pt x="52" y="327"/>
                  </a:cubicBezTo>
                  <a:cubicBezTo>
                    <a:pt x="53" y="328"/>
                    <a:pt x="53" y="329"/>
                    <a:pt x="53" y="330"/>
                  </a:cubicBezTo>
                  <a:cubicBezTo>
                    <a:pt x="53" y="331"/>
                    <a:pt x="53" y="331"/>
                    <a:pt x="53" y="332"/>
                  </a:cubicBezTo>
                  <a:close/>
                  <a:moveTo>
                    <a:pt x="50" y="356"/>
                  </a:moveTo>
                  <a:cubicBezTo>
                    <a:pt x="50" y="356"/>
                    <a:pt x="50" y="356"/>
                    <a:pt x="50" y="357"/>
                  </a:cubicBezTo>
                  <a:cubicBezTo>
                    <a:pt x="49" y="357"/>
                    <a:pt x="49" y="356"/>
                    <a:pt x="48" y="356"/>
                  </a:cubicBezTo>
                  <a:cubicBezTo>
                    <a:pt x="48" y="356"/>
                    <a:pt x="47" y="356"/>
                    <a:pt x="47" y="357"/>
                  </a:cubicBezTo>
                  <a:cubicBezTo>
                    <a:pt x="47" y="354"/>
                    <a:pt x="47" y="352"/>
                    <a:pt x="48" y="349"/>
                  </a:cubicBezTo>
                  <a:cubicBezTo>
                    <a:pt x="48" y="352"/>
                    <a:pt x="49" y="354"/>
                    <a:pt x="50" y="356"/>
                  </a:cubicBezTo>
                  <a:close/>
                  <a:moveTo>
                    <a:pt x="48" y="359"/>
                  </a:moveTo>
                  <a:cubicBezTo>
                    <a:pt x="49" y="359"/>
                    <a:pt x="49" y="359"/>
                    <a:pt x="50" y="359"/>
                  </a:cubicBezTo>
                  <a:cubicBezTo>
                    <a:pt x="50" y="363"/>
                    <a:pt x="49" y="366"/>
                    <a:pt x="49" y="369"/>
                  </a:cubicBezTo>
                  <a:cubicBezTo>
                    <a:pt x="48" y="366"/>
                    <a:pt x="47" y="363"/>
                    <a:pt x="47" y="359"/>
                  </a:cubicBezTo>
                  <a:cubicBezTo>
                    <a:pt x="47" y="359"/>
                    <a:pt x="48" y="359"/>
                    <a:pt x="48" y="359"/>
                  </a:cubicBezTo>
                  <a:close/>
                  <a:moveTo>
                    <a:pt x="45" y="332"/>
                  </a:moveTo>
                  <a:cubicBezTo>
                    <a:pt x="46" y="335"/>
                    <a:pt x="47" y="338"/>
                    <a:pt x="48" y="341"/>
                  </a:cubicBezTo>
                  <a:cubicBezTo>
                    <a:pt x="47" y="338"/>
                    <a:pt x="46" y="335"/>
                    <a:pt x="45" y="332"/>
                  </a:cubicBezTo>
                  <a:close/>
                  <a:moveTo>
                    <a:pt x="47" y="311"/>
                  </a:moveTo>
                  <a:cubicBezTo>
                    <a:pt x="70" y="327"/>
                    <a:pt x="94" y="342"/>
                    <a:pt x="118" y="357"/>
                  </a:cubicBezTo>
                  <a:cubicBezTo>
                    <a:pt x="118" y="357"/>
                    <a:pt x="118" y="357"/>
                    <a:pt x="118" y="357"/>
                  </a:cubicBezTo>
                  <a:cubicBezTo>
                    <a:pt x="118" y="357"/>
                    <a:pt x="118" y="357"/>
                    <a:pt x="117" y="357"/>
                  </a:cubicBezTo>
                  <a:cubicBezTo>
                    <a:pt x="118" y="359"/>
                    <a:pt x="118" y="359"/>
                    <a:pt x="118" y="359"/>
                  </a:cubicBezTo>
                  <a:cubicBezTo>
                    <a:pt x="118" y="359"/>
                    <a:pt x="119" y="359"/>
                    <a:pt x="120" y="359"/>
                  </a:cubicBezTo>
                  <a:cubicBezTo>
                    <a:pt x="120" y="359"/>
                    <a:pt x="121" y="359"/>
                    <a:pt x="121" y="359"/>
                  </a:cubicBezTo>
                  <a:cubicBezTo>
                    <a:pt x="130" y="367"/>
                    <a:pt x="139" y="374"/>
                    <a:pt x="148" y="382"/>
                  </a:cubicBezTo>
                  <a:cubicBezTo>
                    <a:pt x="150" y="380"/>
                    <a:pt x="150" y="380"/>
                    <a:pt x="150" y="380"/>
                  </a:cubicBezTo>
                  <a:cubicBezTo>
                    <a:pt x="149" y="379"/>
                    <a:pt x="149" y="379"/>
                    <a:pt x="148" y="378"/>
                  </a:cubicBezTo>
                  <a:cubicBezTo>
                    <a:pt x="149" y="379"/>
                    <a:pt x="151" y="379"/>
                    <a:pt x="152" y="379"/>
                  </a:cubicBezTo>
                  <a:cubicBezTo>
                    <a:pt x="151" y="380"/>
                    <a:pt x="151" y="381"/>
                    <a:pt x="151" y="382"/>
                  </a:cubicBezTo>
                  <a:cubicBezTo>
                    <a:pt x="151" y="382"/>
                    <a:pt x="151" y="382"/>
                    <a:pt x="151" y="382"/>
                  </a:cubicBezTo>
                  <a:cubicBezTo>
                    <a:pt x="147" y="385"/>
                    <a:pt x="147" y="385"/>
                    <a:pt x="147" y="385"/>
                  </a:cubicBezTo>
                  <a:cubicBezTo>
                    <a:pt x="140" y="385"/>
                    <a:pt x="134" y="385"/>
                    <a:pt x="130" y="385"/>
                  </a:cubicBezTo>
                  <a:cubicBezTo>
                    <a:pt x="130" y="385"/>
                    <a:pt x="129" y="385"/>
                    <a:pt x="129" y="384"/>
                  </a:cubicBezTo>
                  <a:cubicBezTo>
                    <a:pt x="105" y="361"/>
                    <a:pt x="80" y="336"/>
                    <a:pt x="72" y="329"/>
                  </a:cubicBezTo>
                  <a:cubicBezTo>
                    <a:pt x="71" y="331"/>
                    <a:pt x="71" y="331"/>
                    <a:pt x="71" y="331"/>
                  </a:cubicBezTo>
                  <a:cubicBezTo>
                    <a:pt x="76" y="336"/>
                    <a:pt x="91" y="351"/>
                    <a:pt x="108" y="368"/>
                  </a:cubicBezTo>
                  <a:cubicBezTo>
                    <a:pt x="95" y="357"/>
                    <a:pt x="81" y="347"/>
                    <a:pt x="67" y="337"/>
                  </a:cubicBezTo>
                  <a:cubicBezTo>
                    <a:pt x="66" y="339"/>
                    <a:pt x="66" y="339"/>
                    <a:pt x="66" y="339"/>
                  </a:cubicBezTo>
                  <a:cubicBezTo>
                    <a:pt x="87" y="354"/>
                    <a:pt x="107" y="369"/>
                    <a:pt x="126" y="385"/>
                  </a:cubicBezTo>
                  <a:cubicBezTo>
                    <a:pt x="124" y="385"/>
                    <a:pt x="123" y="385"/>
                    <a:pt x="123" y="385"/>
                  </a:cubicBezTo>
                  <a:cubicBezTo>
                    <a:pt x="123" y="385"/>
                    <a:pt x="124" y="385"/>
                    <a:pt x="126" y="386"/>
                  </a:cubicBezTo>
                  <a:cubicBezTo>
                    <a:pt x="127" y="386"/>
                    <a:pt x="128" y="387"/>
                    <a:pt x="129" y="388"/>
                  </a:cubicBezTo>
                  <a:cubicBezTo>
                    <a:pt x="138" y="396"/>
                    <a:pt x="146" y="404"/>
                    <a:pt x="153" y="411"/>
                  </a:cubicBezTo>
                  <a:cubicBezTo>
                    <a:pt x="162" y="420"/>
                    <a:pt x="170" y="426"/>
                    <a:pt x="173" y="429"/>
                  </a:cubicBezTo>
                  <a:cubicBezTo>
                    <a:pt x="174" y="430"/>
                    <a:pt x="175" y="431"/>
                    <a:pt x="176" y="431"/>
                  </a:cubicBezTo>
                  <a:cubicBezTo>
                    <a:pt x="176" y="431"/>
                    <a:pt x="176" y="431"/>
                    <a:pt x="176" y="431"/>
                  </a:cubicBezTo>
                  <a:cubicBezTo>
                    <a:pt x="177" y="431"/>
                    <a:pt x="177" y="431"/>
                    <a:pt x="177" y="431"/>
                  </a:cubicBezTo>
                  <a:cubicBezTo>
                    <a:pt x="176" y="430"/>
                    <a:pt x="176" y="430"/>
                    <a:pt x="176" y="430"/>
                  </a:cubicBezTo>
                  <a:cubicBezTo>
                    <a:pt x="176" y="429"/>
                    <a:pt x="176" y="429"/>
                    <a:pt x="176" y="429"/>
                  </a:cubicBezTo>
                  <a:cubicBezTo>
                    <a:pt x="176" y="429"/>
                    <a:pt x="176" y="429"/>
                    <a:pt x="176" y="429"/>
                  </a:cubicBezTo>
                  <a:cubicBezTo>
                    <a:pt x="178" y="430"/>
                    <a:pt x="179" y="432"/>
                    <a:pt x="181" y="433"/>
                  </a:cubicBezTo>
                  <a:cubicBezTo>
                    <a:pt x="182" y="431"/>
                    <a:pt x="182" y="431"/>
                    <a:pt x="182" y="431"/>
                  </a:cubicBezTo>
                  <a:cubicBezTo>
                    <a:pt x="182" y="431"/>
                    <a:pt x="181" y="430"/>
                    <a:pt x="181" y="430"/>
                  </a:cubicBezTo>
                  <a:cubicBezTo>
                    <a:pt x="331" y="436"/>
                    <a:pt x="331" y="436"/>
                    <a:pt x="331" y="436"/>
                  </a:cubicBezTo>
                  <a:cubicBezTo>
                    <a:pt x="331" y="436"/>
                    <a:pt x="224" y="419"/>
                    <a:pt x="180" y="429"/>
                  </a:cubicBezTo>
                  <a:cubicBezTo>
                    <a:pt x="178" y="427"/>
                    <a:pt x="177" y="425"/>
                    <a:pt x="175" y="424"/>
                  </a:cubicBezTo>
                  <a:cubicBezTo>
                    <a:pt x="174" y="424"/>
                    <a:pt x="174" y="424"/>
                    <a:pt x="174" y="424"/>
                  </a:cubicBezTo>
                  <a:cubicBezTo>
                    <a:pt x="160" y="411"/>
                    <a:pt x="146" y="398"/>
                    <a:pt x="131" y="386"/>
                  </a:cubicBezTo>
                  <a:cubicBezTo>
                    <a:pt x="131" y="386"/>
                    <a:pt x="131" y="386"/>
                    <a:pt x="131" y="386"/>
                  </a:cubicBezTo>
                  <a:cubicBezTo>
                    <a:pt x="139" y="386"/>
                    <a:pt x="155" y="387"/>
                    <a:pt x="175" y="388"/>
                  </a:cubicBezTo>
                  <a:cubicBezTo>
                    <a:pt x="175" y="388"/>
                    <a:pt x="175" y="389"/>
                    <a:pt x="175" y="389"/>
                  </a:cubicBezTo>
                  <a:cubicBezTo>
                    <a:pt x="176" y="388"/>
                    <a:pt x="176" y="388"/>
                    <a:pt x="176" y="388"/>
                  </a:cubicBezTo>
                  <a:cubicBezTo>
                    <a:pt x="181" y="389"/>
                    <a:pt x="185" y="389"/>
                    <a:pt x="190" y="389"/>
                  </a:cubicBezTo>
                  <a:cubicBezTo>
                    <a:pt x="190" y="390"/>
                    <a:pt x="191" y="391"/>
                    <a:pt x="192" y="391"/>
                  </a:cubicBezTo>
                  <a:cubicBezTo>
                    <a:pt x="193" y="390"/>
                    <a:pt x="194" y="390"/>
                    <a:pt x="195" y="389"/>
                  </a:cubicBezTo>
                  <a:cubicBezTo>
                    <a:pt x="203" y="390"/>
                    <a:pt x="212" y="390"/>
                    <a:pt x="220" y="391"/>
                  </a:cubicBezTo>
                  <a:cubicBezTo>
                    <a:pt x="224" y="392"/>
                    <a:pt x="228" y="393"/>
                    <a:pt x="232" y="395"/>
                  </a:cubicBezTo>
                  <a:cubicBezTo>
                    <a:pt x="233" y="393"/>
                    <a:pt x="233" y="393"/>
                    <a:pt x="233" y="393"/>
                  </a:cubicBezTo>
                  <a:cubicBezTo>
                    <a:pt x="232" y="392"/>
                    <a:pt x="231" y="392"/>
                    <a:pt x="229" y="391"/>
                  </a:cubicBezTo>
                  <a:cubicBezTo>
                    <a:pt x="282" y="394"/>
                    <a:pt x="341" y="396"/>
                    <a:pt x="373" y="396"/>
                  </a:cubicBezTo>
                  <a:cubicBezTo>
                    <a:pt x="386" y="397"/>
                    <a:pt x="398" y="397"/>
                    <a:pt x="408" y="398"/>
                  </a:cubicBezTo>
                  <a:cubicBezTo>
                    <a:pt x="417" y="399"/>
                    <a:pt x="425" y="401"/>
                    <a:pt x="434" y="403"/>
                  </a:cubicBezTo>
                  <a:cubicBezTo>
                    <a:pt x="433" y="403"/>
                    <a:pt x="433" y="403"/>
                    <a:pt x="432" y="403"/>
                  </a:cubicBezTo>
                  <a:cubicBezTo>
                    <a:pt x="432" y="405"/>
                    <a:pt x="432" y="405"/>
                    <a:pt x="432" y="405"/>
                  </a:cubicBezTo>
                  <a:cubicBezTo>
                    <a:pt x="429" y="405"/>
                    <a:pt x="426" y="404"/>
                    <a:pt x="423" y="404"/>
                  </a:cubicBezTo>
                  <a:cubicBezTo>
                    <a:pt x="422" y="404"/>
                    <a:pt x="421" y="404"/>
                    <a:pt x="420" y="404"/>
                  </a:cubicBezTo>
                  <a:cubicBezTo>
                    <a:pt x="411" y="403"/>
                    <a:pt x="402" y="402"/>
                    <a:pt x="393" y="402"/>
                  </a:cubicBezTo>
                  <a:cubicBezTo>
                    <a:pt x="393" y="402"/>
                    <a:pt x="393" y="402"/>
                    <a:pt x="393" y="402"/>
                  </a:cubicBezTo>
                  <a:cubicBezTo>
                    <a:pt x="369" y="399"/>
                    <a:pt x="346" y="397"/>
                    <a:pt x="322" y="395"/>
                  </a:cubicBezTo>
                  <a:cubicBezTo>
                    <a:pt x="322" y="398"/>
                    <a:pt x="322" y="398"/>
                    <a:pt x="322" y="398"/>
                  </a:cubicBezTo>
                  <a:cubicBezTo>
                    <a:pt x="333" y="399"/>
                    <a:pt x="343" y="399"/>
                    <a:pt x="354" y="400"/>
                  </a:cubicBezTo>
                  <a:cubicBezTo>
                    <a:pt x="354" y="402"/>
                    <a:pt x="354" y="402"/>
                    <a:pt x="354" y="402"/>
                  </a:cubicBezTo>
                  <a:cubicBezTo>
                    <a:pt x="354" y="402"/>
                    <a:pt x="355" y="403"/>
                    <a:pt x="355" y="403"/>
                  </a:cubicBezTo>
                  <a:cubicBezTo>
                    <a:pt x="355" y="403"/>
                    <a:pt x="354" y="403"/>
                    <a:pt x="354" y="403"/>
                  </a:cubicBezTo>
                  <a:cubicBezTo>
                    <a:pt x="354" y="405"/>
                    <a:pt x="354" y="405"/>
                    <a:pt x="354" y="405"/>
                  </a:cubicBezTo>
                  <a:cubicBezTo>
                    <a:pt x="354" y="405"/>
                    <a:pt x="354" y="405"/>
                    <a:pt x="354" y="405"/>
                  </a:cubicBezTo>
                  <a:cubicBezTo>
                    <a:pt x="354" y="405"/>
                    <a:pt x="354" y="405"/>
                    <a:pt x="354" y="405"/>
                  </a:cubicBezTo>
                  <a:cubicBezTo>
                    <a:pt x="354" y="405"/>
                    <a:pt x="354" y="405"/>
                    <a:pt x="354" y="405"/>
                  </a:cubicBezTo>
                  <a:cubicBezTo>
                    <a:pt x="357" y="405"/>
                    <a:pt x="360" y="405"/>
                    <a:pt x="363" y="405"/>
                  </a:cubicBezTo>
                  <a:cubicBezTo>
                    <a:pt x="364" y="405"/>
                    <a:pt x="365" y="405"/>
                    <a:pt x="366" y="405"/>
                  </a:cubicBezTo>
                  <a:cubicBezTo>
                    <a:pt x="376" y="408"/>
                    <a:pt x="387" y="410"/>
                    <a:pt x="397" y="411"/>
                  </a:cubicBezTo>
                  <a:cubicBezTo>
                    <a:pt x="397" y="413"/>
                    <a:pt x="397" y="413"/>
                    <a:pt x="397" y="413"/>
                  </a:cubicBezTo>
                  <a:cubicBezTo>
                    <a:pt x="398" y="413"/>
                    <a:pt x="399" y="414"/>
                    <a:pt x="400" y="414"/>
                  </a:cubicBezTo>
                  <a:cubicBezTo>
                    <a:pt x="327" y="407"/>
                    <a:pt x="213" y="398"/>
                    <a:pt x="198" y="409"/>
                  </a:cubicBezTo>
                  <a:cubicBezTo>
                    <a:pt x="198" y="409"/>
                    <a:pt x="331" y="410"/>
                    <a:pt x="411" y="420"/>
                  </a:cubicBezTo>
                  <a:cubicBezTo>
                    <a:pt x="407" y="420"/>
                    <a:pt x="403" y="420"/>
                    <a:pt x="399" y="421"/>
                  </a:cubicBezTo>
                  <a:cubicBezTo>
                    <a:pt x="394" y="421"/>
                    <a:pt x="388" y="421"/>
                    <a:pt x="383" y="421"/>
                  </a:cubicBezTo>
                  <a:cubicBezTo>
                    <a:pt x="378" y="421"/>
                    <a:pt x="372" y="421"/>
                    <a:pt x="368" y="421"/>
                  </a:cubicBezTo>
                  <a:cubicBezTo>
                    <a:pt x="360" y="421"/>
                    <a:pt x="353" y="421"/>
                    <a:pt x="348" y="421"/>
                  </a:cubicBezTo>
                  <a:cubicBezTo>
                    <a:pt x="348" y="423"/>
                    <a:pt x="348" y="423"/>
                    <a:pt x="348" y="423"/>
                  </a:cubicBezTo>
                  <a:cubicBezTo>
                    <a:pt x="353" y="423"/>
                    <a:pt x="360" y="423"/>
                    <a:pt x="368" y="423"/>
                  </a:cubicBezTo>
                  <a:cubicBezTo>
                    <a:pt x="371" y="423"/>
                    <a:pt x="376" y="423"/>
                    <a:pt x="380" y="423"/>
                  </a:cubicBezTo>
                  <a:cubicBezTo>
                    <a:pt x="365" y="426"/>
                    <a:pt x="351" y="429"/>
                    <a:pt x="342" y="431"/>
                  </a:cubicBezTo>
                  <a:cubicBezTo>
                    <a:pt x="343" y="433"/>
                    <a:pt x="343" y="433"/>
                    <a:pt x="343" y="433"/>
                  </a:cubicBezTo>
                  <a:cubicBezTo>
                    <a:pt x="355" y="431"/>
                    <a:pt x="377" y="426"/>
                    <a:pt x="399" y="423"/>
                  </a:cubicBezTo>
                  <a:cubicBezTo>
                    <a:pt x="410" y="423"/>
                    <a:pt x="421" y="424"/>
                    <a:pt x="431" y="424"/>
                  </a:cubicBezTo>
                  <a:cubicBezTo>
                    <a:pt x="432" y="424"/>
                    <a:pt x="433" y="424"/>
                    <a:pt x="435" y="425"/>
                  </a:cubicBezTo>
                  <a:cubicBezTo>
                    <a:pt x="439" y="426"/>
                    <a:pt x="444" y="429"/>
                    <a:pt x="448" y="431"/>
                  </a:cubicBezTo>
                  <a:cubicBezTo>
                    <a:pt x="447" y="434"/>
                    <a:pt x="447" y="438"/>
                    <a:pt x="448" y="442"/>
                  </a:cubicBezTo>
                  <a:cubicBezTo>
                    <a:pt x="445" y="442"/>
                    <a:pt x="442" y="442"/>
                    <a:pt x="439" y="442"/>
                  </a:cubicBezTo>
                  <a:cubicBezTo>
                    <a:pt x="438" y="442"/>
                    <a:pt x="437" y="442"/>
                    <a:pt x="436" y="442"/>
                  </a:cubicBezTo>
                  <a:cubicBezTo>
                    <a:pt x="437" y="442"/>
                    <a:pt x="437" y="442"/>
                    <a:pt x="437" y="442"/>
                  </a:cubicBezTo>
                  <a:cubicBezTo>
                    <a:pt x="434" y="441"/>
                    <a:pt x="434" y="441"/>
                    <a:pt x="434" y="441"/>
                  </a:cubicBezTo>
                  <a:cubicBezTo>
                    <a:pt x="430" y="439"/>
                    <a:pt x="426" y="438"/>
                    <a:pt x="422" y="436"/>
                  </a:cubicBezTo>
                  <a:cubicBezTo>
                    <a:pt x="421" y="439"/>
                    <a:pt x="421" y="439"/>
                    <a:pt x="421" y="439"/>
                  </a:cubicBezTo>
                  <a:cubicBezTo>
                    <a:pt x="424" y="440"/>
                    <a:pt x="427" y="441"/>
                    <a:pt x="430" y="442"/>
                  </a:cubicBezTo>
                  <a:cubicBezTo>
                    <a:pt x="429" y="442"/>
                    <a:pt x="427" y="442"/>
                    <a:pt x="425" y="442"/>
                  </a:cubicBezTo>
                  <a:cubicBezTo>
                    <a:pt x="408" y="437"/>
                    <a:pt x="391" y="434"/>
                    <a:pt x="379" y="434"/>
                  </a:cubicBezTo>
                  <a:cubicBezTo>
                    <a:pt x="376" y="434"/>
                    <a:pt x="374" y="434"/>
                    <a:pt x="372" y="434"/>
                  </a:cubicBezTo>
                  <a:cubicBezTo>
                    <a:pt x="372" y="436"/>
                    <a:pt x="372" y="436"/>
                    <a:pt x="372" y="436"/>
                  </a:cubicBezTo>
                  <a:cubicBezTo>
                    <a:pt x="388" y="441"/>
                    <a:pt x="406" y="443"/>
                    <a:pt x="423" y="444"/>
                  </a:cubicBezTo>
                  <a:cubicBezTo>
                    <a:pt x="421" y="445"/>
                    <a:pt x="419" y="445"/>
                    <a:pt x="416" y="446"/>
                  </a:cubicBezTo>
                  <a:cubicBezTo>
                    <a:pt x="413" y="446"/>
                    <a:pt x="410" y="446"/>
                    <a:pt x="407" y="447"/>
                  </a:cubicBezTo>
                  <a:cubicBezTo>
                    <a:pt x="406" y="447"/>
                    <a:pt x="406" y="447"/>
                    <a:pt x="405" y="447"/>
                  </a:cubicBezTo>
                  <a:cubicBezTo>
                    <a:pt x="402" y="447"/>
                    <a:pt x="399" y="447"/>
                    <a:pt x="397" y="447"/>
                  </a:cubicBezTo>
                  <a:cubicBezTo>
                    <a:pt x="396" y="447"/>
                    <a:pt x="396" y="447"/>
                    <a:pt x="396" y="447"/>
                  </a:cubicBezTo>
                  <a:cubicBezTo>
                    <a:pt x="391" y="446"/>
                    <a:pt x="387" y="445"/>
                    <a:pt x="383" y="444"/>
                  </a:cubicBezTo>
                  <a:cubicBezTo>
                    <a:pt x="382" y="446"/>
                    <a:pt x="382" y="446"/>
                    <a:pt x="382" y="446"/>
                  </a:cubicBezTo>
                  <a:cubicBezTo>
                    <a:pt x="387" y="449"/>
                    <a:pt x="393" y="451"/>
                    <a:pt x="399" y="453"/>
                  </a:cubicBezTo>
                  <a:cubicBezTo>
                    <a:pt x="371" y="450"/>
                    <a:pt x="371" y="450"/>
                    <a:pt x="371" y="450"/>
                  </a:cubicBezTo>
                  <a:cubicBezTo>
                    <a:pt x="371" y="450"/>
                    <a:pt x="397" y="459"/>
                    <a:pt x="420" y="459"/>
                  </a:cubicBezTo>
                  <a:cubicBezTo>
                    <a:pt x="420" y="460"/>
                    <a:pt x="420" y="460"/>
                    <a:pt x="421" y="460"/>
                  </a:cubicBezTo>
                  <a:cubicBezTo>
                    <a:pt x="420" y="461"/>
                    <a:pt x="420" y="461"/>
                    <a:pt x="420" y="461"/>
                  </a:cubicBezTo>
                  <a:cubicBezTo>
                    <a:pt x="420" y="461"/>
                    <a:pt x="421" y="461"/>
                    <a:pt x="421" y="461"/>
                  </a:cubicBezTo>
                  <a:cubicBezTo>
                    <a:pt x="413" y="461"/>
                    <a:pt x="406" y="461"/>
                    <a:pt x="399" y="460"/>
                  </a:cubicBezTo>
                  <a:cubicBezTo>
                    <a:pt x="398" y="458"/>
                    <a:pt x="398" y="458"/>
                    <a:pt x="398" y="458"/>
                  </a:cubicBezTo>
                  <a:cubicBezTo>
                    <a:pt x="382" y="457"/>
                    <a:pt x="365" y="456"/>
                    <a:pt x="349" y="456"/>
                  </a:cubicBezTo>
                  <a:cubicBezTo>
                    <a:pt x="340" y="456"/>
                    <a:pt x="332" y="456"/>
                    <a:pt x="323" y="457"/>
                  </a:cubicBezTo>
                  <a:cubicBezTo>
                    <a:pt x="317" y="456"/>
                    <a:pt x="311" y="455"/>
                    <a:pt x="304" y="455"/>
                  </a:cubicBezTo>
                  <a:cubicBezTo>
                    <a:pt x="253" y="450"/>
                    <a:pt x="214" y="451"/>
                    <a:pt x="186" y="454"/>
                  </a:cubicBezTo>
                  <a:cubicBezTo>
                    <a:pt x="183" y="451"/>
                    <a:pt x="180" y="449"/>
                    <a:pt x="180" y="449"/>
                  </a:cubicBezTo>
                  <a:cubicBezTo>
                    <a:pt x="180" y="449"/>
                    <a:pt x="181" y="451"/>
                    <a:pt x="183" y="455"/>
                  </a:cubicBezTo>
                  <a:cubicBezTo>
                    <a:pt x="178" y="455"/>
                    <a:pt x="174" y="456"/>
                    <a:pt x="169" y="456"/>
                  </a:cubicBezTo>
                  <a:cubicBezTo>
                    <a:pt x="169" y="455"/>
                    <a:pt x="168" y="454"/>
                    <a:pt x="167" y="453"/>
                  </a:cubicBezTo>
                  <a:cubicBezTo>
                    <a:pt x="165" y="450"/>
                    <a:pt x="161" y="445"/>
                    <a:pt x="157" y="441"/>
                  </a:cubicBezTo>
                  <a:cubicBezTo>
                    <a:pt x="158" y="442"/>
                    <a:pt x="159" y="443"/>
                    <a:pt x="160" y="443"/>
                  </a:cubicBezTo>
                  <a:cubicBezTo>
                    <a:pt x="162" y="441"/>
                    <a:pt x="162" y="441"/>
                    <a:pt x="162" y="441"/>
                  </a:cubicBezTo>
                  <a:cubicBezTo>
                    <a:pt x="157" y="437"/>
                    <a:pt x="149" y="430"/>
                    <a:pt x="139" y="422"/>
                  </a:cubicBezTo>
                  <a:cubicBezTo>
                    <a:pt x="135" y="418"/>
                    <a:pt x="131" y="414"/>
                    <a:pt x="127" y="410"/>
                  </a:cubicBezTo>
                  <a:cubicBezTo>
                    <a:pt x="119" y="403"/>
                    <a:pt x="110" y="396"/>
                    <a:pt x="102" y="389"/>
                  </a:cubicBezTo>
                  <a:cubicBezTo>
                    <a:pt x="99" y="386"/>
                    <a:pt x="96" y="383"/>
                    <a:pt x="93" y="380"/>
                  </a:cubicBezTo>
                  <a:cubicBezTo>
                    <a:pt x="92" y="381"/>
                    <a:pt x="92" y="381"/>
                    <a:pt x="92" y="381"/>
                  </a:cubicBezTo>
                  <a:cubicBezTo>
                    <a:pt x="80" y="372"/>
                    <a:pt x="69" y="364"/>
                    <a:pt x="60" y="360"/>
                  </a:cubicBezTo>
                  <a:cubicBezTo>
                    <a:pt x="58" y="359"/>
                    <a:pt x="55" y="358"/>
                    <a:pt x="53" y="357"/>
                  </a:cubicBezTo>
                  <a:cubicBezTo>
                    <a:pt x="53" y="357"/>
                    <a:pt x="53" y="356"/>
                    <a:pt x="52" y="356"/>
                  </a:cubicBezTo>
                  <a:cubicBezTo>
                    <a:pt x="52" y="352"/>
                    <a:pt x="52" y="349"/>
                    <a:pt x="51" y="346"/>
                  </a:cubicBezTo>
                  <a:cubicBezTo>
                    <a:pt x="52" y="344"/>
                    <a:pt x="53" y="342"/>
                    <a:pt x="54" y="340"/>
                  </a:cubicBezTo>
                  <a:cubicBezTo>
                    <a:pt x="55" y="340"/>
                    <a:pt x="55" y="340"/>
                    <a:pt x="55" y="340"/>
                  </a:cubicBezTo>
                  <a:cubicBezTo>
                    <a:pt x="55" y="339"/>
                    <a:pt x="54" y="338"/>
                    <a:pt x="54" y="338"/>
                  </a:cubicBezTo>
                  <a:cubicBezTo>
                    <a:pt x="54" y="337"/>
                    <a:pt x="55" y="337"/>
                    <a:pt x="55" y="336"/>
                  </a:cubicBezTo>
                  <a:cubicBezTo>
                    <a:pt x="69" y="343"/>
                    <a:pt x="84" y="355"/>
                    <a:pt x="98" y="368"/>
                  </a:cubicBezTo>
                  <a:cubicBezTo>
                    <a:pt x="114" y="383"/>
                    <a:pt x="129" y="398"/>
                    <a:pt x="142" y="410"/>
                  </a:cubicBezTo>
                  <a:cubicBezTo>
                    <a:pt x="144" y="408"/>
                    <a:pt x="144" y="408"/>
                    <a:pt x="144" y="408"/>
                  </a:cubicBezTo>
                  <a:cubicBezTo>
                    <a:pt x="131" y="396"/>
                    <a:pt x="116" y="381"/>
                    <a:pt x="100" y="366"/>
                  </a:cubicBezTo>
                  <a:cubicBezTo>
                    <a:pt x="85" y="353"/>
                    <a:pt x="70" y="341"/>
                    <a:pt x="55" y="333"/>
                  </a:cubicBezTo>
                  <a:cubicBezTo>
                    <a:pt x="55" y="332"/>
                    <a:pt x="55" y="331"/>
                    <a:pt x="55" y="330"/>
                  </a:cubicBezTo>
                  <a:cubicBezTo>
                    <a:pt x="55" y="325"/>
                    <a:pt x="54" y="320"/>
                    <a:pt x="53" y="315"/>
                  </a:cubicBezTo>
                  <a:cubicBezTo>
                    <a:pt x="50" y="316"/>
                    <a:pt x="50" y="316"/>
                    <a:pt x="50" y="316"/>
                  </a:cubicBezTo>
                  <a:cubicBezTo>
                    <a:pt x="50" y="321"/>
                    <a:pt x="50" y="326"/>
                    <a:pt x="50" y="331"/>
                  </a:cubicBezTo>
                  <a:cubicBezTo>
                    <a:pt x="50" y="331"/>
                    <a:pt x="50" y="331"/>
                    <a:pt x="50" y="331"/>
                  </a:cubicBezTo>
                  <a:cubicBezTo>
                    <a:pt x="48" y="324"/>
                    <a:pt x="48" y="315"/>
                    <a:pt x="47" y="311"/>
                  </a:cubicBezTo>
                  <a:close/>
                  <a:moveTo>
                    <a:pt x="382" y="436"/>
                  </a:moveTo>
                  <a:cubicBezTo>
                    <a:pt x="390" y="437"/>
                    <a:pt x="400" y="438"/>
                    <a:pt x="411" y="441"/>
                  </a:cubicBezTo>
                  <a:cubicBezTo>
                    <a:pt x="401" y="440"/>
                    <a:pt x="391" y="438"/>
                    <a:pt x="382" y="436"/>
                  </a:cubicBezTo>
                  <a:close/>
                  <a:moveTo>
                    <a:pt x="38" y="293"/>
                  </a:moveTo>
                  <a:cubicBezTo>
                    <a:pt x="33" y="288"/>
                    <a:pt x="28" y="283"/>
                    <a:pt x="24" y="278"/>
                  </a:cubicBezTo>
                  <a:cubicBezTo>
                    <a:pt x="24" y="278"/>
                    <a:pt x="24" y="278"/>
                    <a:pt x="24" y="278"/>
                  </a:cubicBezTo>
                  <a:cubicBezTo>
                    <a:pt x="25" y="277"/>
                    <a:pt x="25" y="277"/>
                    <a:pt x="26" y="276"/>
                  </a:cubicBezTo>
                  <a:cubicBezTo>
                    <a:pt x="26" y="276"/>
                    <a:pt x="27" y="276"/>
                    <a:pt x="27" y="276"/>
                  </a:cubicBezTo>
                  <a:cubicBezTo>
                    <a:pt x="29" y="277"/>
                    <a:pt x="31" y="278"/>
                    <a:pt x="32" y="279"/>
                  </a:cubicBezTo>
                  <a:cubicBezTo>
                    <a:pt x="33" y="280"/>
                    <a:pt x="33" y="281"/>
                    <a:pt x="34" y="282"/>
                  </a:cubicBezTo>
                  <a:cubicBezTo>
                    <a:pt x="34" y="282"/>
                    <a:pt x="34" y="282"/>
                    <a:pt x="34" y="282"/>
                  </a:cubicBezTo>
                  <a:cubicBezTo>
                    <a:pt x="33" y="282"/>
                    <a:pt x="33" y="283"/>
                    <a:pt x="32" y="283"/>
                  </a:cubicBezTo>
                  <a:cubicBezTo>
                    <a:pt x="34" y="285"/>
                    <a:pt x="34" y="285"/>
                    <a:pt x="34" y="285"/>
                  </a:cubicBezTo>
                  <a:cubicBezTo>
                    <a:pt x="34" y="284"/>
                    <a:pt x="35" y="284"/>
                    <a:pt x="35" y="284"/>
                  </a:cubicBezTo>
                  <a:cubicBezTo>
                    <a:pt x="35" y="284"/>
                    <a:pt x="35" y="284"/>
                    <a:pt x="36" y="284"/>
                  </a:cubicBezTo>
                  <a:cubicBezTo>
                    <a:pt x="37" y="284"/>
                    <a:pt x="39" y="285"/>
                    <a:pt x="42" y="286"/>
                  </a:cubicBezTo>
                  <a:cubicBezTo>
                    <a:pt x="42" y="286"/>
                    <a:pt x="42" y="286"/>
                    <a:pt x="42" y="287"/>
                  </a:cubicBezTo>
                  <a:cubicBezTo>
                    <a:pt x="43" y="289"/>
                    <a:pt x="44" y="290"/>
                    <a:pt x="45" y="292"/>
                  </a:cubicBezTo>
                  <a:cubicBezTo>
                    <a:pt x="46" y="291"/>
                    <a:pt x="46" y="291"/>
                    <a:pt x="46" y="291"/>
                  </a:cubicBezTo>
                  <a:cubicBezTo>
                    <a:pt x="48" y="293"/>
                    <a:pt x="49" y="295"/>
                    <a:pt x="51" y="297"/>
                  </a:cubicBezTo>
                  <a:cubicBezTo>
                    <a:pt x="51" y="297"/>
                    <a:pt x="51" y="298"/>
                    <a:pt x="50" y="298"/>
                  </a:cubicBezTo>
                  <a:cubicBezTo>
                    <a:pt x="50" y="299"/>
                    <a:pt x="50" y="299"/>
                    <a:pt x="50" y="299"/>
                  </a:cubicBezTo>
                  <a:cubicBezTo>
                    <a:pt x="46" y="297"/>
                    <a:pt x="42" y="295"/>
                    <a:pt x="38" y="293"/>
                  </a:cubicBezTo>
                  <a:close/>
                  <a:moveTo>
                    <a:pt x="60" y="279"/>
                  </a:moveTo>
                  <a:cubicBezTo>
                    <a:pt x="60" y="279"/>
                    <a:pt x="60" y="279"/>
                    <a:pt x="60" y="279"/>
                  </a:cubicBezTo>
                  <a:cubicBezTo>
                    <a:pt x="57" y="278"/>
                    <a:pt x="54" y="276"/>
                    <a:pt x="51" y="275"/>
                  </a:cubicBezTo>
                  <a:cubicBezTo>
                    <a:pt x="52" y="275"/>
                    <a:pt x="52" y="275"/>
                    <a:pt x="53" y="275"/>
                  </a:cubicBezTo>
                  <a:cubicBezTo>
                    <a:pt x="53" y="275"/>
                    <a:pt x="53" y="275"/>
                    <a:pt x="53" y="275"/>
                  </a:cubicBezTo>
                  <a:cubicBezTo>
                    <a:pt x="56" y="276"/>
                    <a:pt x="58" y="278"/>
                    <a:pt x="60" y="279"/>
                  </a:cubicBezTo>
                  <a:close/>
                  <a:moveTo>
                    <a:pt x="91" y="284"/>
                  </a:moveTo>
                  <a:cubicBezTo>
                    <a:pt x="105" y="292"/>
                    <a:pt x="120" y="303"/>
                    <a:pt x="134" y="316"/>
                  </a:cubicBezTo>
                  <a:cubicBezTo>
                    <a:pt x="152" y="332"/>
                    <a:pt x="169" y="350"/>
                    <a:pt x="183" y="364"/>
                  </a:cubicBezTo>
                  <a:cubicBezTo>
                    <a:pt x="182" y="364"/>
                    <a:pt x="180" y="364"/>
                    <a:pt x="179" y="364"/>
                  </a:cubicBezTo>
                  <a:cubicBezTo>
                    <a:pt x="179" y="364"/>
                    <a:pt x="181" y="364"/>
                    <a:pt x="183" y="365"/>
                  </a:cubicBezTo>
                  <a:cubicBezTo>
                    <a:pt x="186" y="367"/>
                    <a:pt x="188" y="370"/>
                    <a:pt x="191" y="372"/>
                  </a:cubicBezTo>
                  <a:cubicBezTo>
                    <a:pt x="191" y="371"/>
                    <a:pt x="191" y="371"/>
                    <a:pt x="191" y="371"/>
                  </a:cubicBezTo>
                  <a:cubicBezTo>
                    <a:pt x="190" y="373"/>
                    <a:pt x="191" y="377"/>
                    <a:pt x="195" y="377"/>
                  </a:cubicBezTo>
                  <a:cubicBezTo>
                    <a:pt x="195" y="377"/>
                    <a:pt x="196" y="377"/>
                    <a:pt x="196" y="377"/>
                  </a:cubicBezTo>
                  <a:cubicBezTo>
                    <a:pt x="196" y="377"/>
                    <a:pt x="196" y="377"/>
                    <a:pt x="196" y="377"/>
                  </a:cubicBezTo>
                  <a:cubicBezTo>
                    <a:pt x="189" y="377"/>
                    <a:pt x="182" y="377"/>
                    <a:pt x="174" y="377"/>
                  </a:cubicBezTo>
                  <a:cubicBezTo>
                    <a:pt x="174" y="377"/>
                    <a:pt x="174" y="376"/>
                    <a:pt x="173" y="376"/>
                  </a:cubicBezTo>
                  <a:cubicBezTo>
                    <a:pt x="174" y="376"/>
                    <a:pt x="174" y="376"/>
                    <a:pt x="174" y="376"/>
                  </a:cubicBezTo>
                  <a:cubicBezTo>
                    <a:pt x="174" y="376"/>
                    <a:pt x="174" y="376"/>
                    <a:pt x="175" y="377"/>
                  </a:cubicBezTo>
                  <a:cubicBezTo>
                    <a:pt x="175" y="376"/>
                    <a:pt x="175" y="376"/>
                    <a:pt x="175" y="376"/>
                  </a:cubicBezTo>
                  <a:cubicBezTo>
                    <a:pt x="177" y="377"/>
                    <a:pt x="178" y="377"/>
                    <a:pt x="180" y="377"/>
                  </a:cubicBezTo>
                  <a:cubicBezTo>
                    <a:pt x="182" y="377"/>
                    <a:pt x="183" y="377"/>
                    <a:pt x="184" y="376"/>
                  </a:cubicBezTo>
                  <a:cubicBezTo>
                    <a:pt x="186" y="376"/>
                    <a:pt x="186" y="376"/>
                    <a:pt x="186" y="376"/>
                  </a:cubicBezTo>
                  <a:cubicBezTo>
                    <a:pt x="185" y="374"/>
                    <a:pt x="185" y="374"/>
                    <a:pt x="185" y="374"/>
                  </a:cubicBezTo>
                  <a:cubicBezTo>
                    <a:pt x="182" y="371"/>
                    <a:pt x="180" y="369"/>
                    <a:pt x="177" y="366"/>
                  </a:cubicBezTo>
                  <a:cubicBezTo>
                    <a:pt x="179" y="365"/>
                    <a:pt x="180" y="362"/>
                    <a:pt x="178" y="361"/>
                  </a:cubicBezTo>
                  <a:cubicBezTo>
                    <a:pt x="173" y="357"/>
                    <a:pt x="167" y="354"/>
                    <a:pt x="162" y="350"/>
                  </a:cubicBezTo>
                  <a:cubicBezTo>
                    <a:pt x="154" y="344"/>
                    <a:pt x="147" y="338"/>
                    <a:pt x="139" y="332"/>
                  </a:cubicBezTo>
                  <a:cubicBezTo>
                    <a:pt x="139" y="332"/>
                    <a:pt x="139" y="332"/>
                    <a:pt x="139" y="332"/>
                  </a:cubicBezTo>
                  <a:cubicBezTo>
                    <a:pt x="125" y="318"/>
                    <a:pt x="108" y="300"/>
                    <a:pt x="91" y="284"/>
                  </a:cubicBezTo>
                  <a:close/>
                  <a:moveTo>
                    <a:pt x="83" y="277"/>
                  </a:moveTo>
                  <a:cubicBezTo>
                    <a:pt x="68" y="265"/>
                    <a:pt x="52" y="254"/>
                    <a:pt x="35" y="249"/>
                  </a:cubicBezTo>
                  <a:cubicBezTo>
                    <a:pt x="37" y="248"/>
                    <a:pt x="37" y="248"/>
                    <a:pt x="37" y="248"/>
                  </a:cubicBezTo>
                  <a:cubicBezTo>
                    <a:pt x="37" y="244"/>
                    <a:pt x="36" y="240"/>
                    <a:pt x="35" y="236"/>
                  </a:cubicBezTo>
                  <a:cubicBezTo>
                    <a:pt x="64" y="254"/>
                    <a:pt x="91" y="276"/>
                    <a:pt x="118" y="299"/>
                  </a:cubicBezTo>
                  <a:cubicBezTo>
                    <a:pt x="106" y="290"/>
                    <a:pt x="95" y="282"/>
                    <a:pt x="83" y="277"/>
                  </a:cubicBezTo>
                  <a:close/>
                  <a:moveTo>
                    <a:pt x="32" y="207"/>
                  </a:moveTo>
                  <a:cubicBezTo>
                    <a:pt x="36" y="210"/>
                    <a:pt x="40" y="213"/>
                    <a:pt x="45" y="216"/>
                  </a:cubicBezTo>
                  <a:cubicBezTo>
                    <a:pt x="92" y="254"/>
                    <a:pt x="148" y="294"/>
                    <a:pt x="192" y="335"/>
                  </a:cubicBezTo>
                  <a:cubicBezTo>
                    <a:pt x="192" y="338"/>
                    <a:pt x="191" y="342"/>
                    <a:pt x="190" y="345"/>
                  </a:cubicBezTo>
                  <a:cubicBezTo>
                    <a:pt x="143" y="305"/>
                    <a:pt x="98" y="265"/>
                    <a:pt x="44" y="234"/>
                  </a:cubicBezTo>
                  <a:cubicBezTo>
                    <a:pt x="43" y="237"/>
                    <a:pt x="43" y="237"/>
                    <a:pt x="43" y="237"/>
                  </a:cubicBezTo>
                  <a:cubicBezTo>
                    <a:pt x="97" y="267"/>
                    <a:pt x="142" y="307"/>
                    <a:pt x="189" y="347"/>
                  </a:cubicBezTo>
                  <a:cubicBezTo>
                    <a:pt x="189" y="349"/>
                    <a:pt x="188" y="351"/>
                    <a:pt x="188" y="352"/>
                  </a:cubicBezTo>
                  <a:cubicBezTo>
                    <a:pt x="187" y="354"/>
                    <a:pt x="190" y="356"/>
                    <a:pt x="191" y="354"/>
                  </a:cubicBezTo>
                  <a:cubicBezTo>
                    <a:pt x="195" y="344"/>
                    <a:pt x="197" y="334"/>
                    <a:pt x="200" y="323"/>
                  </a:cubicBezTo>
                  <a:cubicBezTo>
                    <a:pt x="232" y="324"/>
                    <a:pt x="356" y="324"/>
                    <a:pt x="420" y="327"/>
                  </a:cubicBezTo>
                  <a:cubicBezTo>
                    <a:pt x="421" y="328"/>
                    <a:pt x="421" y="328"/>
                    <a:pt x="421" y="328"/>
                  </a:cubicBezTo>
                  <a:cubicBezTo>
                    <a:pt x="425" y="333"/>
                    <a:pt x="429" y="337"/>
                    <a:pt x="434" y="341"/>
                  </a:cubicBezTo>
                  <a:cubicBezTo>
                    <a:pt x="398" y="340"/>
                    <a:pt x="251" y="336"/>
                    <a:pt x="200" y="344"/>
                  </a:cubicBezTo>
                  <a:cubicBezTo>
                    <a:pt x="438" y="344"/>
                    <a:pt x="438" y="344"/>
                    <a:pt x="438" y="344"/>
                  </a:cubicBezTo>
                  <a:cubicBezTo>
                    <a:pt x="445" y="351"/>
                    <a:pt x="454" y="357"/>
                    <a:pt x="462" y="363"/>
                  </a:cubicBezTo>
                  <a:cubicBezTo>
                    <a:pt x="452" y="358"/>
                    <a:pt x="442" y="352"/>
                    <a:pt x="433" y="345"/>
                  </a:cubicBezTo>
                  <a:cubicBezTo>
                    <a:pt x="433" y="345"/>
                    <a:pt x="433" y="345"/>
                    <a:pt x="433" y="345"/>
                  </a:cubicBezTo>
                  <a:cubicBezTo>
                    <a:pt x="431" y="348"/>
                    <a:pt x="431" y="348"/>
                    <a:pt x="431" y="348"/>
                  </a:cubicBezTo>
                  <a:cubicBezTo>
                    <a:pt x="431" y="348"/>
                    <a:pt x="431" y="348"/>
                    <a:pt x="431" y="348"/>
                  </a:cubicBezTo>
                  <a:cubicBezTo>
                    <a:pt x="431" y="348"/>
                    <a:pt x="431" y="348"/>
                    <a:pt x="431" y="348"/>
                  </a:cubicBezTo>
                  <a:cubicBezTo>
                    <a:pt x="444" y="356"/>
                    <a:pt x="457" y="366"/>
                    <a:pt x="471" y="373"/>
                  </a:cubicBezTo>
                  <a:cubicBezTo>
                    <a:pt x="471" y="374"/>
                    <a:pt x="471" y="374"/>
                    <a:pt x="471" y="375"/>
                  </a:cubicBezTo>
                  <a:cubicBezTo>
                    <a:pt x="446" y="372"/>
                    <a:pt x="349" y="368"/>
                    <a:pt x="274" y="367"/>
                  </a:cubicBezTo>
                  <a:cubicBezTo>
                    <a:pt x="273" y="366"/>
                    <a:pt x="272" y="365"/>
                    <a:pt x="271" y="365"/>
                  </a:cubicBezTo>
                  <a:cubicBezTo>
                    <a:pt x="263" y="365"/>
                    <a:pt x="256" y="365"/>
                    <a:pt x="248" y="366"/>
                  </a:cubicBezTo>
                  <a:cubicBezTo>
                    <a:pt x="223" y="365"/>
                    <a:pt x="203" y="365"/>
                    <a:pt x="191" y="365"/>
                  </a:cubicBezTo>
                  <a:cubicBezTo>
                    <a:pt x="201" y="365"/>
                    <a:pt x="217" y="366"/>
                    <a:pt x="236" y="367"/>
                  </a:cubicBezTo>
                  <a:cubicBezTo>
                    <a:pt x="232" y="368"/>
                    <a:pt x="227" y="369"/>
                    <a:pt x="223" y="370"/>
                  </a:cubicBezTo>
                  <a:cubicBezTo>
                    <a:pt x="223" y="370"/>
                    <a:pt x="223" y="370"/>
                    <a:pt x="223" y="370"/>
                  </a:cubicBezTo>
                  <a:cubicBezTo>
                    <a:pt x="213" y="370"/>
                    <a:pt x="204" y="370"/>
                    <a:pt x="194" y="370"/>
                  </a:cubicBezTo>
                  <a:cubicBezTo>
                    <a:pt x="193" y="370"/>
                    <a:pt x="193" y="370"/>
                    <a:pt x="192" y="370"/>
                  </a:cubicBezTo>
                  <a:cubicBezTo>
                    <a:pt x="193" y="370"/>
                    <a:pt x="193" y="370"/>
                    <a:pt x="193" y="370"/>
                  </a:cubicBezTo>
                  <a:cubicBezTo>
                    <a:pt x="191" y="368"/>
                    <a:pt x="189" y="366"/>
                    <a:pt x="187" y="365"/>
                  </a:cubicBezTo>
                  <a:cubicBezTo>
                    <a:pt x="188" y="365"/>
                    <a:pt x="189" y="365"/>
                    <a:pt x="191" y="365"/>
                  </a:cubicBezTo>
                  <a:cubicBezTo>
                    <a:pt x="189" y="365"/>
                    <a:pt x="188" y="365"/>
                    <a:pt x="187" y="365"/>
                  </a:cubicBezTo>
                  <a:cubicBezTo>
                    <a:pt x="174" y="352"/>
                    <a:pt x="159" y="335"/>
                    <a:pt x="142" y="320"/>
                  </a:cubicBezTo>
                  <a:cubicBezTo>
                    <a:pt x="148" y="325"/>
                    <a:pt x="153" y="329"/>
                    <a:pt x="158" y="334"/>
                  </a:cubicBezTo>
                  <a:cubicBezTo>
                    <a:pt x="159" y="332"/>
                    <a:pt x="159" y="332"/>
                    <a:pt x="159" y="332"/>
                  </a:cubicBezTo>
                  <a:cubicBezTo>
                    <a:pt x="120" y="297"/>
                    <a:pt x="79" y="261"/>
                    <a:pt x="35" y="232"/>
                  </a:cubicBezTo>
                  <a:cubicBezTo>
                    <a:pt x="34" y="226"/>
                    <a:pt x="33" y="219"/>
                    <a:pt x="32" y="212"/>
                  </a:cubicBezTo>
                  <a:cubicBezTo>
                    <a:pt x="34" y="215"/>
                    <a:pt x="35" y="218"/>
                    <a:pt x="35" y="222"/>
                  </a:cubicBezTo>
                  <a:cubicBezTo>
                    <a:pt x="35" y="222"/>
                    <a:pt x="35" y="222"/>
                    <a:pt x="35" y="223"/>
                  </a:cubicBezTo>
                  <a:cubicBezTo>
                    <a:pt x="37" y="223"/>
                    <a:pt x="37" y="223"/>
                    <a:pt x="37" y="223"/>
                  </a:cubicBezTo>
                  <a:cubicBezTo>
                    <a:pt x="37" y="222"/>
                    <a:pt x="37" y="222"/>
                    <a:pt x="37" y="222"/>
                  </a:cubicBezTo>
                  <a:cubicBezTo>
                    <a:pt x="37" y="216"/>
                    <a:pt x="35" y="211"/>
                    <a:pt x="32" y="20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8" name="Freeform 177"/>
            <p:cNvSpPr>
              <a:spLocks/>
            </p:cNvSpPr>
            <p:nvPr/>
          </p:nvSpPr>
          <p:spPr bwMode="auto">
            <a:xfrm>
              <a:off x="2982479" y="5120060"/>
              <a:ext cx="353585" cy="164578"/>
            </a:xfrm>
            <a:custGeom>
              <a:avLst/>
              <a:gdLst>
                <a:gd name="T0" fmla="*/ 0 w 116"/>
                <a:gd name="T1" fmla="*/ 2 h 54"/>
                <a:gd name="T2" fmla="*/ 0 w 116"/>
                <a:gd name="T3" fmla="*/ 1 h 54"/>
                <a:gd name="T4" fmla="*/ 1 w 116"/>
                <a:gd name="T5" fmla="*/ 0 h 54"/>
                <a:gd name="T6" fmla="*/ 2 w 116"/>
                <a:gd name="T7" fmla="*/ 0 h 54"/>
                <a:gd name="T8" fmla="*/ 3 w 116"/>
                <a:gd name="T9" fmla="*/ 0 h 54"/>
                <a:gd name="T10" fmla="*/ 3 w 116"/>
                <a:gd name="T11" fmla="*/ 1 h 54"/>
                <a:gd name="T12" fmla="*/ 5 w 116"/>
                <a:gd name="T13" fmla="*/ 6 h 54"/>
                <a:gd name="T14" fmla="*/ 15 w 116"/>
                <a:gd name="T15" fmla="*/ 5 h 54"/>
                <a:gd name="T16" fmla="*/ 66 w 116"/>
                <a:gd name="T17" fmla="*/ 20 h 54"/>
                <a:gd name="T18" fmla="*/ 116 w 116"/>
                <a:gd name="T19" fmla="*/ 37 h 54"/>
                <a:gd name="T20" fmla="*/ 116 w 116"/>
                <a:gd name="T21" fmla="*/ 39 h 54"/>
                <a:gd name="T22" fmla="*/ 65 w 116"/>
                <a:gd name="T23" fmla="*/ 22 h 54"/>
                <a:gd name="T24" fmla="*/ 15 w 116"/>
                <a:gd name="T25" fmla="*/ 7 h 54"/>
                <a:gd name="T26" fmla="*/ 5 w 116"/>
                <a:gd name="T27" fmla="*/ 8 h 54"/>
                <a:gd name="T28" fmla="*/ 6 w 116"/>
                <a:gd name="T29" fmla="*/ 9 h 54"/>
                <a:gd name="T30" fmla="*/ 8 w 116"/>
                <a:gd name="T31" fmla="*/ 26 h 54"/>
                <a:gd name="T32" fmla="*/ 81 w 116"/>
                <a:gd name="T33" fmla="*/ 52 h 54"/>
                <a:gd name="T34" fmla="*/ 80 w 116"/>
                <a:gd name="T35" fmla="*/ 54 h 54"/>
                <a:gd name="T36" fmla="*/ 9 w 116"/>
                <a:gd name="T37" fmla="*/ 29 h 54"/>
                <a:gd name="T38" fmla="*/ 10 w 116"/>
                <a:gd name="T39" fmla="*/ 40 h 54"/>
                <a:gd name="T40" fmla="*/ 8 w 116"/>
                <a:gd name="T41" fmla="*/ 40 h 54"/>
                <a:gd name="T42" fmla="*/ 7 w 116"/>
                <a:gd name="T43" fmla="*/ 32 h 54"/>
                <a:gd name="T44" fmla="*/ 6 w 116"/>
                <a:gd name="T45" fmla="*/ 28 h 54"/>
                <a:gd name="T46" fmla="*/ 3 w 116"/>
                <a:gd name="T47" fmla="*/ 26 h 54"/>
                <a:gd name="T48" fmla="*/ 4 w 116"/>
                <a:gd name="T49" fmla="*/ 24 h 54"/>
                <a:gd name="T50" fmla="*/ 6 w 116"/>
                <a:gd name="T51" fmla="*/ 25 h 54"/>
                <a:gd name="T52" fmla="*/ 4 w 116"/>
                <a:gd name="T53" fmla="*/ 12 h 54"/>
                <a:gd name="T54" fmla="*/ 2 w 116"/>
                <a:gd name="T55" fmla="*/ 4 h 54"/>
                <a:gd name="T56" fmla="*/ 1 w 116"/>
                <a:gd name="T57" fmla="*/ 2 h 54"/>
                <a:gd name="T58" fmla="*/ 1 w 116"/>
                <a:gd name="T59" fmla="*/ 2 h 54"/>
                <a:gd name="T60" fmla="*/ 0 w 116"/>
                <a:gd name="T61"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 h="54">
                  <a:moveTo>
                    <a:pt x="0" y="2"/>
                  </a:moveTo>
                  <a:cubicBezTo>
                    <a:pt x="0" y="1"/>
                    <a:pt x="0" y="1"/>
                    <a:pt x="0" y="1"/>
                  </a:cubicBezTo>
                  <a:cubicBezTo>
                    <a:pt x="1" y="0"/>
                    <a:pt x="1" y="0"/>
                    <a:pt x="1" y="0"/>
                  </a:cubicBezTo>
                  <a:cubicBezTo>
                    <a:pt x="1" y="0"/>
                    <a:pt x="1" y="0"/>
                    <a:pt x="2" y="0"/>
                  </a:cubicBezTo>
                  <a:cubicBezTo>
                    <a:pt x="2" y="0"/>
                    <a:pt x="3" y="0"/>
                    <a:pt x="3" y="0"/>
                  </a:cubicBezTo>
                  <a:cubicBezTo>
                    <a:pt x="3" y="0"/>
                    <a:pt x="3" y="1"/>
                    <a:pt x="3" y="1"/>
                  </a:cubicBezTo>
                  <a:cubicBezTo>
                    <a:pt x="4" y="2"/>
                    <a:pt x="4" y="4"/>
                    <a:pt x="5" y="6"/>
                  </a:cubicBezTo>
                  <a:cubicBezTo>
                    <a:pt x="8" y="5"/>
                    <a:pt x="11" y="5"/>
                    <a:pt x="15" y="5"/>
                  </a:cubicBezTo>
                  <a:cubicBezTo>
                    <a:pt x="31" y="5"/>
                    <a:pt x="48" y="12"/>
                    <a:pt x="66" y="20"/>
                  </a:cubicBezTo>
                  <a:cubicBezTo>
                    <a:pt x="83" y="28"/>
                    <a:pt x="100" y="35"/>
                    <a:pt x="116" y="37"/>
                  </a:cubicBezTo>
                  <a:cubicBezTo>
                    <a:pt x="116" y="39"/>
                    <a:pt x="116" y="39"/>
                    <a:pt x="116" y="39"/>
                  </a:cubicBezTo>
                  <a:cubicBezTo>
                    <a:pt x="99" y="38"/>
                    <a:pt x="82" y="30"/>
                    <a:pt x="65" y="22"/>
                  </a:cubicBezTo>
                  <a:cubicBezTo>
                    <a:pt x="47" y="15"/>
                    <a:pt x="30" y="7"/>
                    <a:pt x="15" y="7"/>
                  </a:cubicBezTo>
                  <a:cubicBezTo>
                    <a:pt x="11" y="7"/>
                    <a:pt x="8" y="8"/>
                    <a:pt x="5" y="8"/>
                  </a:cubicBezTo>
                  <a:cubicBezTo>
                    <a:pt x="5" y="8"/>
                    <a:pt x="5" y="9"/>
                    <a:pt x="6" y="9"/>
                  </a:cubicBezTo>
                  <a:cubicBezTo>
                    <a:pt x="7" y="14"/>
                    <a:pt x="8" y="20"/>
                    <a:pt x="8" y="26"/>
                  </a:cubicBezTo>
                  <a:cubicBezTo>
                    <a:pt x="32" y="36"/>
                    <a:pt x="56" y="44"/>
                    <a:pt x="81" y="52"/>
                  </a:cubicBezTo>
                  <a:cubicBezTo>
                    <a:pt x="80" y="54"/>
                    <a:pt x="80" y="54"/>
                    <a:pt x="80" y="54"/>
                  </a:cubicBezTo>
                  <a:cubicBezTo>
                    <a:pt x="56" y="46"/>
                    <a:pt x="32" y="39"/>
                    <a:pt x="9" y="29"/>
                  </a:cubicBezTo>
                  <a:cubicBezTo>
                    <a:pt x="10" y="34"/>
                    <a:pt x="10" y="38"/>
                    <a:pt x="10" y="40"/>
                  </a:cubicBezTo>
                  <a:cubicBezTo>
                    <a:pt x="8" y="40"/>
                    <a:pt x="8" y="40"/>
                    <a:pt x="8" y="40"/>
                  </a:cubicBezTo>
                  <a:cubicBezTo>
                    <a:pt x="8" y="39"/>
                    <a:pt x="7" y="36"/>
                    <a:pt x="7" y="32"/>
                  </a:cubicBezTo>
                  <a:cubicBezTo>
                    <a:pt x="7" y="30"/>
                    <a:pt x="6" y="29"/>
                    <a:pt x="6" y="28"/>
                  </a:cubicBezTo>
                  <a:cubicBezTo>
                    <a:pt x="5" y="27"/>
                    <a:pt x="4" y="27"/>
                    <a:pt x="3" y="26"/>
                  </a:cubicBezTo>
                  <a:cubicBezTo>
                    <a:pt x="4" y="24"/>
                    <a:pt x="4" y="24"/>
                    <a:pt x="4" y="24"/>
                  </a:cubicBezTo>
                  <a:cubicBezTo>
                    <a:pt x="5" y="24"/>
                    <a:pt x="5" y="24"/>
                    <a:pt x="6" y="25"/>
                  </a:cubicBezTo>
                  <a:cubicBezTo>
                    <a:pt x="5" y="20"/>
                    <a:pt x="4" y="16"/>
                    <a:pt x="4" y="12"/>
                  </a:cubicBezTo>
                  <a:cubicBezTo>
                    <a:pt x="3" y="9"/>
                    <a:pt x="2" y="6"/>
                    <a:pt x="2" y="4"/>
                  </a:cubicBezTo>
                  <a:cubicBezTo>
                    <a:pt x="2" y="3"/>
                    <a:pt x="1" y="3"/>
                    <a:pt x="1" y="2"/>
                  </a:cubicBezTo>
                  <a:cubicBezTo>
                    <a:pt x="1" y="2"/>
                    <a:pt x="1" y="2"/>
                    <a:pt x="1" y="2"/>
                  </a:cubicBezTo>
                  <a:lnTo>
                    <a:pt x="0"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9" name="Freeform 178"/>
            <p:cNvSpPr>
              <a:spLocks/>
            </p:cNvSpPr>
            <p:nvPr/>
          </p:nvSpPr>
          <p:spPr bwMode="auto">
            <a:xfrm>
              <a:off x="3010765" y="5168919"/>
              <a:ext cx="249438" cy="109290"/>
            </a:xfrm>
            <a:custGeom>
              <a:avLst/>
              <a:gdLst>
                <a:gd name="T0" fmla="*/ 82 w 82"/>
                <a:gd name="T1" fmla="*/ 36 h 36"/>
                <a:gd name="T2" fmla="*/ 81 w 82"/>
                <a:gd name="T3" fmla="*/ 36 h 36"/>
                <a:gd name="T4" fmla="*/ 76 w 82"/>
                <a:gd name="T5" fmla="*/ 34 h 36"/>
                <a:gd name="T6" fmla="*/ 39 w 82"/>
                <a:gd name="T7" fmla="*/ 16 h 36"/>
                <a:gd name="T8" fmla="*/ 17 w 82"/>
                <a:gd name="T9" fmla="*/ 7 h 36"/>
                <a:gd name="T10" fmla="*/ 0 w 82"/>
                <a:gd name="T11" fmla="*/ 3 h 36"/>
                <a:gd name="T12" fmla="*/ 0 w 82"/>
                <a:gd name="T13" fmla="*/ 0 h 36"/>
                <a:gd name="T14" fmla="*/ 22 w 82"/>
                <a:gd name="T15" fmla="*/ 5 h 36"/>
                <a:gd name="T16" fmla="*/ 61 w 82"/>
                <a:gd name="T17" fmla="*/ 23 h 36"/>
                <a:gd name="T18" fmla="*/ 75 w 82"/>
                <a:gd name="T19" fmla="*/ 30 h 36"/>
                <a:gd name="T20" fmla="*/ 80 w 82"/>
                <a:gd name="T21" fmla="*/ 33 h 36"/>
                <a:gd name="T22" fmla="*/ 81 w 82"/>
                <a:gd name="T23" fmla="*/ 33 h 36"/>
                <a:gd name="T24" fmla="*/ 82 w 82"/>
                <a:gd name="T25" fmla="*/ 33 h 36"/>
                <a:gd name="T26" fmla="*/ 82 w 82"/>
                <a:gd name="T27" fmla="*/ 33 h 36"/>
                <a:gd name="T28" fmla="*/ 82 w 82"/>
                <a:gd name="T29" fmla="*/ 34 h 36"/>
                <a:gd name="T30" fmla="*/ 82 w 82"/>
                <a:gd name="T31" fmla="*/ 34 h 36"/>
                <a:gd name="T32" fmla="*/ 81 w 82"/>
                <a:gd name="T33" fmla="*/ 33 h 36"/>
                <a:gd name="T34" fmla="*/ 82 w 82"/>
                <a:gd name="T3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36">
                  <a:moveTo>
                    <a:pt x="82" y="36"/>
                  </a:moveTo>
                  <a:cubicBezTo>
                    <a:pt x="81" y="36"/>
                    <a:pt x="81" y="36"/>
                    <a:pt x="81" y="36"/>
                  </a:cubicBezTo>
                  <a:cubicBezTo>
                    <a:pt x="80" y="36"/>
                    <a:pt x="78" y="35"/>
                    <a:pt x="76" y="34"/>
                  </a:cubicBezTo>
                  <a:cubicBezTo>
                    <a:pt x="69" y="30"/>
                    <a:pt x="54" y="22"/>
                    <a:pt x="39" y="16"/>
                  </a:cubicBezTo>
                  <a:cubicBezTo>
                    <a:pt x="32" y="12"/>
                    <a:pt x="24" y="9"/>
                    <a:pt x="17" y="7"/>
                  </a:cubicBezTo>
                  <a:cubicBezTo>
                    <a:pt x="11" y="4"/>
                    <a:pt x="4" y="3"/>
                    <a:pt x="0" y="3"/>
                  </a:cubicBezTo>
                  <a:cubicBezTo>
                    <a:pt x="0" y="0"/>
                    <a:pt x="0" y="0"/>
                    <a:pt x="0" y="0"/>
                  </a:cubicBezTo>
                  <a:cubicBezTo>
                    <a:pt x="6" y="0"/>
                    <a:pt x="14" y="2"/>
                    <a:pt x="22" y="5"/>
                  </a:cubicBezTo>
                  <a:cubicBezTo>
                    <a:pt x="35" y="10"/>
                    <a:pt x="49" y="17"/>
                    <a:pt x="61" y="23"/>
                  </a:cubicBezTo>
                  <a:cubicBezTo>
                    <a:pt x="67" y="26"/>
                    <a:pt x="72" y="29"/>
                    <a:pt x="75" y="30"/>
                  </a:cubicBezTo>
                  <a:cubicBezTo>
                    <a:pt x="77" y="31"/>
                    <a:pt x="79" y="32"/>
                    <a:pt x="80" y="33"/>
                  </a:cubicBezTo>
                  <a:cubicBezTo>
                    <a:pt x="80" y="33"/>
                    <a:pt x="81" y="33"/>
                    <a:pt x="81" y="33"/>
                  </a:cubicBezTo>
                  <a:cubicBezTo>
                    <a:pt x="82" y="33"/>
                    <a:pt x="82" y="33"/>
                    <a:pt x="82" y="33"/>
                  </a:cubicBezTo>
                  <a:cubicBezTo>
                    <a:pt x="82" y="33"/>
                    <a:pt x="82" y="33"/>
                    <a:pt x="82" y="33"/>
                  </a:cubicBezTo>
                  <a:cubicBezTo>
                    <a:pt x="82" y="34"/>
                    <a:pt x="82" y="34"/>
                    <a:pt x="82" y="34"/>
                  </a:cubicBezTo>
                  <a:cubicBezTo>
                    <a:pt x="82" y="34"/>
                    <a:pt x="82" y="34"/>
                    <a:pt x="82" y="34"/>
                  </a:cubicBezTo>
                  <a:cubicBezTo>
                    <a:pt x="81" y="33"/>
                    <a:pt x="81" y="33"/>
                    <a:pt x="81" y="33"/>
                  </a:cubicBezTo>
                  <a:cubicBezTo>
                    <a:pt x="82" y="36"/>
                    <a:pt x="82" y="36"/>
                    <a:pt x="82" y="3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0" name="Freeform 179"/>
            <p:cNvSpPr>
              <a:spLocks/>
            </p:cNvSpPr>
            <p:nvPr/>
          </p:nvSpPr>
          <p:spPr bwMode="auto">
            <a:xfrm>
              <a:off x="3111055" y="4058020"/>
              <a:ext cx="96432" cy="102861"/>
            </a:xfrm>
            <a:custGeom>
              <a:avLst/>
              <a:gdLst>
                <a:gd name="T0" fmla="*/ 22 w 32"/>
                <a:gd name="T1" fmla="*/ 13 h 34"/>
                <a:gd name="T2" fmla="*/ 32 w 32"/>
                <a:gd name="T3" fmla="*/ 34 h 34"/>
                <a:gd name="T4" fmla="*/ 32 w 32"/>
                <a:gd name="T5" fmla="*/ 34 h 34"/>
                <a:gd name="T6" fmla="*/ 29 w 32"/>
                <a:gd name="T7" fmla="*/ 34 h 34"/>
                <a:gd name="T8" fmla="*/ 29 w 32"/>
                <a:gd name="T9" fmla="*/ 34 h 34"/>
                <a:gd name="T10" fmla="*/ 20 w 32"/>
                <a:gd name="T11" fmla="*/ 15 h 34"/>
                <a:gd name="T12" fmla="*/ 0 w 32"/>
                <a:gd name="T13" fmla="*/ 2 h 34"/>
                <a:gd name="T14" fmla="*/ 0 w 32"/>
                <a:gd name="T15" fmla="*/ 0 h 34"/>
                <a:gd name="T16" fmla="*/ 22 w 32"/>
                <a:gd name="T17" fmla="*/ 1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4">
                  <a:moveTo>
                    <a:pt x="22" y="13"/>
                  </a:moveTo>
                  <a:cubicBezTo>
                    <a:pt x="28" y="19"/>
                    <a:pt x="32" y="27"/>
                    <a:pt x="32" y="34"/>
                  </a:cubicBezTo>
                  <a:cubicBezTo>
                    <a:pt x="32" y="34"/>
                    <a:pt x="32" y="34"/>
                    <a:pt x="32" y="34"/>
                  </a:cubicBezTo>
                  <a:cubicBezTo>
                    <a:pt x="29" y="34"/>
                    <a:pt x="29" y="34"/>
                    <a:pt x="29" y="34"/>
                  </a:cubicBezTo>
                  <a:cubicBezTo>
                    <a:pt x="29" y="34"/>
                    <a:pt x="29" y="34"/>
                    <a:pt x="29" y="34"/>
                  </a:cubicBezTo>
                  <a:cubicBezTo>
                    <a:pt x="30" y="28"/>
                    <a:pt x="26" y="21"/>
                    <a:pt x="20" y="15"/>
                  </a:cubicBezTo>
                  <a:cubicBezTo>
                    <a:pt x="15" y="9"/>
                    <a:pt x="7" y="4"/>
                    <a:pt x="0" y="2"/>
                  </a:cubicBezTo>
                  <a:cubicBezTo>
                    <a:pt x="0" y="0"/>
                    <a:pt x="0" y="0"/>
                    <a:pt x="0" y="0"/>
                  </a:cubicBezTo>
                  <a:cubicBezTo>
                    <a:pt x="8" y="1"/>
                    <a:pt x="16" y="7"/>
                    <a:pt x="2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1" name="Freeform 180"/>
            <p:cNvSpPr>
              <a:spLocks/>
            </p:cNvSpPr>
            <p:nvPr/>
          </p:nvSpPr>
          <p:spPr bwMode="auto">
            <a:xfrm>
              <a:off x="3509641" y="3982160"/>
              <a:ext cx="100289" cy="189007"/>
            </a:xfrm>
            <a:custGeom>
              <a:avLst/>
              <a:gdLst>
                <a:gd name="T0" fmla="*/ 3 w 33"/>
                <a:gd name="T1" fmla="*/ 60 h 62"/>
                <a:gd name="T2" fmla="*/ 1 w 33"/>
                <a:gd name="T3" fmla="*/ 59 h 62"/>
                <a:gd name="T4" fmla="*/ 28 w 33"/>
                <a:gd name="T5" fmla="*/ 2 h 62"/>
                <a:gd name="T6" fmla="*/ 32 w 33"/>
                <a:gd name="T7" fmla="*/ 4 h 62"/>
                <a:gd name="T8" fmla="*/ 3 w 33"/>
                <a:gd name="T9" fmla="*/ 60 h 62"/>
              </a:gdLst>
              <a:ahLst/>
              <a:cxnLst>
                <a:cxn ang="0">
                  <a:pos x="T0" y="T1"/>
                </a:cxn>
                <a:cxn ang="0">
                  <a:pos x="T2" y="T3"/>
                </a:cxn>
                <a:cxn ang="0">
                  <a:pos x="T4" y="T5"/>
                </a:cxn>
                <a:cxn ang="0">
                  <a:pos x="T6" y="T7"/>
                </a:cxn>
                <a:cxn ang="0">
                  <a:pos x="T8" y="T9"/>
                </a:cxn>
              </a:cxnLst>
              <a:rect l="0" t="0" r="r" b="b"/>
              <a:pathLst>
                <a:path w="33" h="62">
                  <a:moveTo>
                    <a:pt x="3" y="60"/>
                  </a:moveTo>
                  <a:cubicBezTo>
                    <a:pt x="3" y="62"/>
                    <a:pt x="0" y="60"/>
                    <a:pt x="1" y="59"/>
                  </a:cubicBezTo>
                  <a:cubicBezTo>
                    <a:pt x="7" y="39"/>
                    <a:pt x="20" y="21"/>
                    <a:pt x="28" y="2"/>
                  </a:cubicBezTo>
                  <a:cubicBezTo>
                    <a:pt x="29" y="0"/>
                    <a:pt x="33" y="2"/>
                    <a:pt x="32" y="4"/>
                  </a:cubicBezTo>
                  <a:cubicBezTo>
                    <a:pt x="23" y="23"/>
                    <a:pt x="11" y="40"/>
                    <a:pt x="3" y="6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2" name="Freeform 181"/>
            <p:cNvSpPr>
              <a:spLocks/>
            </p:cNvSpPr>
            <p:nvPr/>
          </p:nvSpPr>
          <p:spPr bwMode="auto">
            <a:xfrm>
              <a:off x="3035195" y="3705721"/>
              <a:ext cx="276439" cy="263581"/>
            </a:xfrm>
            <a:custGeom>
              <a:avLst/>
              <a:gdLst>
                <a:gd name="T0" fmla="*/ 82 w 91"/>
                <a:gd name="T1" fmla="*/ 13 h 87"/>
                <a:gd name="T2" fmla="*/ 60 w 91"/>
                <a:gd name="T3" fmla="*/ 23 h 87"/>
                <a:gd name="T4" fmla="*/ 39 w 91"/>
                <a:gd name="T5" fmla="*/ 38 h 87"/>
                <a:gd name="T6" fmla="*/ 4 w 91"/>
                <a:gd name="T7" fmla="*/ 84 h 87"/>
                <a:gd name="T8" fmla="*/ 0 w 91"/>
                <a:gd name="T9" fmla="*/ 83 h 87"/>
                <a:gd name="T10" fmla="*/ 29 w 91"/>
                <a:gd name="T11" fmla="*/ 41 h 87"/>
                <a:gd name="T12" fmla="*/ 55 w 91"/>
                <a:gd name="T13" fmla="*/ 21 h 87"/>
                <a:gd name="T14" fmla="*/ 66 w 91"/>
                <a:gd name="T15" fmla="*/ 15 h 87"/>
                <a:gd name="T16" fmla="*/ 81 w 91"/>
                <a:gd name="T17" fmla="*/ 7 h 87"/>
                <a:gd name="T18" fmla="*/ 82 w 91"/>
                <a:gd name="T19" fmla="*/ 1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87">
                  <a:moveTo>
                    <a:pt x="82" y="13"/>
                  </a:moveTo>
                  <a:cubicBezTo>
                    <a:pt x="77" y="11"/>
                    <a:pt x="64" y="20"/>
                    <a:pt x="60" y="23"/>
                  </a:cubicBezTo>
                  <a:cubicBezTo>
                    <a:pt x="53" y="27"/>
                    <a:pt x="46" y="32"/>
                    <a:pt x="39" y="38"/>
                  </a:cubicBezTo>
                  <a:cubicBezTo>
                    <a:pt x="24" y="49"/>
                    <a:pt x="8" y="65"/>
                    <a:pt x="4" y="84"/>
                  </a:cubicBezTo>
                  <a:cubicBezTo>
                    <a:pt x="4" y="87"/>
                    <a:pt x="0" y="86"/>
                    <a:pt x="0" y="83"/>
                  </a:cubicBezTo>
                  <a:cubicBezTo>
                    <a:pt x="3" y="66"/>
                    <a:pt x="16" y="52"/>
                    <a:pt x="29" y="41"/>
                  </a:cubicBezTo>
                  <a:cubicBezTo>
                    <a:pt x="37" y="33"/>
                    <a:pt x="46" y="27"/>
                    <a:pt x="55" y="21"/>
                  </a:cubicBezTo>
                  <a:cubicBezTo>
                    <a:pt x="58" y="18"/>
                    <a:pt x="62" y="16"/>
                    <a:pt x="66" y="15"/>
                  </a:cubicBezTo>
                  <a:cubicBezTo>
                    <a:pt x="70" y="12"/>
                    <a:pt x="78" y="11"/>
                    <a:pt x="81" y="7"/>
                  </a:cubicBezTo>
                  <a:cubicBezTo>
                    <a:pt x="87" y="0"/>
                    <a:pt x="91" y="16"/>
                    <a:pt x="8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3" name="Freeform 182"/>
            <p:cNvSpPr>
              <a:spLocks/>
            </p:cNvSpPr>
            <p:nvPr/>
          </p:nvSpPr>
          <p:spPr bwMode="auto">
            <a:xfrm>
              <a:off x="2886046" y="4529895"/>
              <a:ext cx="738028" cy="57859"/>
            </a:xfrm>
            <a:custGeom>
              <a:avLst/>
              <a:gdLst>
                <a:gd name="T0" fmla="*/ 2 w 243"/>
                <a:gd name="T1" fmla="*/ 13 h 19"/>
                <a:gd name="T2" fmla="*/ 123 w 243"/>
                <a:gd name="T3" fmla="*/ 7 h 19"/>
                <a:gd name="T4" fmla="*/ 181 w 243"/>
                <a:gd name="T5" fmla="*/ 3 h 19"/>
                <a:gd name="T6" fmla="*/ 241 w 243"/>
                <a:gd name="T7" fmla="*/ 2 h 19"/>
                <a:gd name="T8" fmla="*/ 240 w 243"/>
                <a:gd name="T9" fmla="*/ 7 h 19"/>
                <a:gd name="T10" fmla="*/ 182 w 243"/>
                <a:gd name="T11" fmla="*/ 9 h 19"/>
                <a:gd name="T12" fmla="*/ 123 w 243"/>
                <a:gd name="T13" fmla="*/ 12 h 19"/>
                <a:gd name="T14" fmla="*/ 32 w 243"/>
                <a:gd name="T15" fmla="*/ 16 h 19"/>
                <a:gd name="T16" fmla="*/ 30 w 243"/>
                <a:gd name="T17" fmla="*/ 18 h 19"/>
                <a:gd name="T18" fmla="*/ 3 w 243"/>
                <a:gd name="T19" fmla="*/ 17 h 19"/>
                <a:gd name="T20" fmla="*/ 2 w 243"/>
                <a:gd name="T21"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19">
                  <a:moveTo>
                    <a:pt x="2" y="13"/>
                  </a:moveTo>
                  <a:cubicBezTo>
                    <a:pt x="42" y="12"/>
                    <a:pt x="83" y="9"/>
                    <a:pt x="123" y="7"/>
                  </a:cubicBezTo>
                  <a:cubicBezTo>
                    <a:pt x="142" y="5"/>
                    <a:pt x="162" y="4"/>
                    <a:pt x="181" y="3"/>
                  </a:cubicBezTo>
                  <a:cubicBezTo>
                    <a:pt x="201" y="2"/>
                    <a:pt x="221" y="0"/>
                    <a:pt x="241" y="2"/>
                  </a:cubicBezTo>
                  <a:cubicBezTo>
                    <a:pt x="243" y="3"/>
                    <a:pt x="243" y="6"/>
                    <a:pt x="240" y="7"/>
                  </a:cubicBezTo>
                  <a:cubicBezTo>
                    <a:pt x="221" y="9"/>
                    <a:pt x="201" y="8"/>
                    <a:pt x="182" y="9"/>
                  </a:cubicBezTo>
                  <a:cubicBezTo>
                    <a:pt x="162" y="10"/>
                    <a:pt x="143" y="11"/>
                    <a:pt x="123" y="12"/>
                  </a:cubicBezTo>
                  <a:cubicBezTo>
                    <a:pt x="93" y="14"/>
                    <a:pt x="62" y="16"/>
                    <a:pt x="32" y="16"/>
                  </a:cubicBezTo>
                  <a:cubicBezTo>
                    <a:pt x="32" y="17"/>
                    <a:pt x="32" y="19"/>
                    <a:pt x="30" y="18"/>
                  </a:cubicBezTo>
                  <a:cubicBezTo>
                    <a:pt x="21" y="17"/>
                    <a:pt x="12" y="17"/>
                    <a:pt x="3" y="17"/>
                  </a:cubicBezTo>
                  <a:cubicBezTo>
                    <a:pt x="0" y="17"/>
                    <a:pt x="0" y="13"/>
                    <a:pt x="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grpSp>
      <p:sp>
        <p:nvSpPr>
          <p:cNvPr id="24" name="Freeform 130"/>
          <p:cNvSpPr>
            <a:spLocks noEditPoints="1"/>
          </p:cNvSpPr>
          <p:nvPr/>
        </p:nvSpPr>
        <p:spPr bwMode="auto">
          <a:xfrm>
            <a:off x="10476503" y="5675085"/>
            <a:ext cx="948205" cy="884473"/>
          </a:xfrm>
          <a:custGeom>
            <a:avLst/>
            <a:gdLst>
              <a:gd name="T0" fmla="*/ 71 w 84"/>
              <a:gd name="T1" fmla="*/ 86 h 97"/>
              <a:gd name="T2" fmla="*/ 49 w 84"/>
              <a:gd name="T3" fmla="*/ 0 h 97"/>
              <a:gd name="T4" fmla="*/ 0 w 84"/>
              <a:gd name="T5" fmla="*/ 56 h 97"/>
              <a:gd name="T6" fmla="*/ 46 w 84"/>
              <a:gd name="T7" fmla="*/ 74 h 97"/>
              <a:gd name="T8" fmla="*/ 36 w 84"/>
              <a:gd name="T9" fmla="*/ 86 h 97"/>
              <a:gd name="T10" fmla="*/ 34 w 84"/>
              <a:gd name="T11" fmla="*/ 71 h 97"/>
              <a:gd name="T12" fmla="*/ 19 w 84"/>
              <a:gd name="T13" fmla="*/ 89 h 97"/>
              <a:gd name="T14" fmla="*/ 28 w 84"/>
              <a:gd name="T15" fmla="*/ 86 h 97"/>
              <a:gd name="T16" fmla="*/ 14 w 84"/>
              <a:gd name="T17" fmla="*/ 86 h 97"/>
              <a:gd name="T18" fmla="*/ 32 w 84"/>
              <a:gd name="T19" fmla="*/ 72 h 97"/>
              <a:gd name="T20" fmla="*/ 55 w 84"/>
              <a:gd name="T21" fmla="*/ 71 h 97"/>
              <a:gd name="T22" fmla="*/ 39 w 84"/>
              <a:gd name="T23" fmla="*/ 77 h 97"/>
              <a:gd name="T24" fmla="*/ 22 w 84"/>
              <a:gd name="T25" fmla="*/ 85 h 97"/>
              <a:gd name="T26" fmla="*/ 63 w 84"/>
              <a:gd name="T27" fmla="*/ 60 h 97"/>
              <a:gd name="T28" fmla="*/ 52 w 84"/>
              <a:gd name="T29" fmla="*/ 56 h 97"/>
              <a:gd name="T30" fmla="*/ 16 w 84"/>
              <a:gd name="T31" fmla="*/ 84 h 97"/>
              <a:gd name="T32" fmla="*/ 13 w 84"/>
              <a:gd name="T33" fmla="*/ 80 h 97"/>
              <a:gd name="T34" fmla="*/ 39 w 84"/>
              <a:gd name="T35" fmla="*/ 58 h 97"/>
              <a:gd name="T36" fmla="*/ 28 w 84"/>
              <a:gd name="T37" fmla="*/ 63 h 97"/>
              <a:gd name="T38" fmla="*/ 10 w 84"/>
              <a:gd name="T39" fmla="*/ 82 h 97"/>
              <a:gd name="T40" fmla="*/ 23 w 84"/>
              <a:gd name="T41" fmla="*/ 62 h 97"/>
              <a:gd name="T42" fmla="*/ 17 w 84"/>
              <a:gd name="T43" fmla="*/ 57 h 97"/>
              <a:gd name="T44" fmla="*/ 14 w 84"/>
              <a:gd name="T45" fmla="*/ 65 h 97"/>
              <a:gd name="T46" fmla="*/ 7 w 84"/>
              <a:gd name="T47" fmla="*/ 60 h 97"/>
              <a:gd name="T48" fmla="*/ 7 w 84"/>
              <a:gd name="T49" fmla="*/ 60 h 97"/>
              <a:gd name="T50" fmla="*/ 27 w 84"/>
              <a:gd name="T51" fmla="*/ 58 h 97"/>
              <a:gd name="T52" fmla="*/ 26 w 84"/>
              <a:gd name="T53" fmla="*/ 58 h 97"/>
              <a:gd name="T54" fmla="*/ 26 w 84"/>
              <a:gd name="T55" fmla="*/ 58 h 97"/>
              <a:gd name="T56" fmla="*/ 13 w 84"/>
              <a:gd name="T57" fmla="*/ 62 h 97"/>
              <a:gd name="T58" fmla="*/ 9 w 84"/>
              <a:gd name="T59" fmla="*/ 61 h 97"/>
              <a:gd name="T60" fmla="*/ 15 w 84"/>
              <a:gd name="T61" fmla="*/ 62 h 97"/>
              <a:gd name="T62" fmla="*/ 5 w 84"/>
              <a:gd name="T63" fmla="*/ 62 h 97"/>
              <a:gd name="T64" fmla="*/ 7 w 84"/>
              <a:gd name="T65" fmla="*/ 58 h 97"/>
              <a:gd name="T66" fmla="*/ 3 w 84"/>
              <a:gd name="T67" fmla="*/ 59 h 97"/>
              <a:gd name="T68" fmla="*/ 39 w 84"/>
              <a:gd name="T69" fmla="*/ 61 h 97"/>
              <a:gd name="T70" fmla="*/ 29 w 84"/>
              <a:gd name="T71" fmla="*/ 93 h 97"/>
              <a:gd name="T72" fmla="*/ 61 w 84"/>
              <a:gd name="T73" fmla="*/ 66 h 97"/>
              <a:gd name="T74" fmla="*/ 35 w 84"/>
              <a:gd name="T75" fmla="*/ 93 h 97"/>
              <a:gd name="T76" fmla="*/ 40 w 84"/>
              <a:gd name="T77" fmla="*/ 94 h 97"/>
              <a:gd name="T78" fmla="*/ 47 w 84"/>
              <a:gd name="T79" fmla="*/ 93 h 97"/>
              <a:gd name="T80" fmla="*/ 54 w 84"/>
              <a:gd name="T81" fmla="*/ 90 h 97"/>
              <a:gd name="T82" fmla="*/ 71 w 84"/>
              <a:gd name="T83" fmla="*/ 79 h 97"/>
              <a:gd name="T84" fmla="*/ 63 w 84"/>
              <a:gd name="T85" fmla="*/ 87 h 97"/>
              <a:gd name="T86" fmla="*/ 67 w 84"/>
              <a:gd name="T87" fmla="*/ 81 h 97"/>
              <a:gd name="T88" fmla="*/ 77 w 84"/>
              <a:gd name="T89" fmla="*/ 66 h 97"/>
              <a:gd name="T90" fmla="*/ 77 w 84"/>
              <a:gd name="T91" fmla="*/ 64 h 97"/>
              <a:gd name="T92" fmla="*/ 44 w 84"/>
              <a:gd name="T93" fmla="*/ 90 h 97"/>
              <a:gd name="T94" fmla="*/ 45 w 84"/>
              <a:gd name="T95" fmla="*/ 85 h 97"/>
              <a:gd name="T96" fmla="*/ 71 w 84"/>
              <a:gd name="T97" fmla="*/ 60 h 97"/>
              <a:gd name="T98" fmla="*/ 34 w 84"/>
              <a:gd name="T99" fmla="*/ 27 h 97"/>
              <a:gd name="T100" fmla="*/ 49 w 84"/>
              <a:gd name="T101" fmla="*/ 25 h 97"/>
              <a:gd name="T102" fmla="*/ 60 w 84"/>
              <a:gd name="T103" fmla="*/ 55 h 97"/>
              <a:gd name="T104" fmla="*/ 34 w 84"/>
              <a:gd name="T105" fmla="*/ 2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4" h="97">
                <a:moveTo>
                  <a:pt x="0" y="58"/>
                </a:moveTo>
                <a:cubicBezTo>
                  <a:pt x="0" y="58"/>
                  <a:pt x="0" y="59"/>
                  <a:pt x="0" y="60"/>
                </a:cubicBezTo>
                <a:cubicBezTo>
                  <a:pt x="0" y="70"/>
                  <a:pt x="4" y="79"/>
                  <a:pt x="10" y="86"/>
                </a:cubicBezTo>
                <a:cubicBezTo>
                  <a:pt x="18" y="95"/>
                  <a:pt x="32" y="97"/>
                  <a:pt x="42" y="97"/>
                </a:cubicBezTo>
                <a:cubicBezTo>
                  <a:pt x="53" y="97"/>
                  <a:pt x="63" y="92"/>
                  <a:pt x="71" y="86"/>
                </a:cubicBezTo>
                <a:cubicBezTo>
                  <a:pt x="78" y="80"/>
                  <a:pt x="80" y="72"/>
                  <a:pt x="81" y="63"/>
                </a:cubicBezTo>
                <a:cubicBezTo>
                  <a:pt x="84" y="44"/>
                  <a:pt x="72" y="24"/>
                  <a:pt x="51" y="24"/>
                </a:cubicBezTo>
                <a:cubicBezTo>
                  <a:pt x="52" y="17"/>
                  <a:pt x="52" y="9"/>
                  <a:pt x="51" y="2"/>
                </a:cubicBezTo>
                <a:cubicBezTo>
                  <a:pt x="51" y="1"/>
                  <a:pt x="50" y="1"/>
                  <a:pt x="50" y="1"/>
                </a:cubicBezTo>
                <a:cubicBezTo>
                  <a:pt x="50" y="0"/>
                  <a:pt x="49" y="0"/>
                  <a:pt x="49" y="0"/>
                </a:cubicBezTo>
                <a:cubicBezTo>
                  <a:pt x="44" y="0"/>
                  <a:pt x="40" y="1"/>
                  <a:pt x="36" y="0"/>
                </a:cubicBezTo>
                <a:cubicBezTo>
                  <a:pt x="35" y="0"/>
                  <a:pt x="34" y="0"/>
                  <a:pt x="34" y="1"/>
                </a:cubicBezTo>
                <a:cubicBezTo>
                  <a:pt x="33" y="1"/>
                  <a:pt x="33" y="2"/>
                  <a:pt x="33" y="2"/>
                </a:cubicBezTo>
                <a:cubicBezTo>
                  <a:pt x="33" y="10"/>
                  <a:pt x="34" y="17"/>
                  <a:pt x="33" y="24"/>
                </a:cubicBezTo>
                <a:cubicBezTo>
                  <a:pt x="16" y="23"/>
                  <a:pt x="2" y="40"/>
                  <a:pt x="0" y="56"/>
                </a:cubicBezTo>
                <a:cubicBezTo>
                  <a:pt x="0" y="57"/>
                  <a:pt x="0" y="57"/>
                  <a:pt x="0" y="58"/>
                </a:cubicBezTo>
                <a:close/>
                <a:moveTo>
                  <a:pt x="28" y="92"/>
                </a:moveTo>
                <a:cubicBezTo>
                  <a:pt x="28" y="92"/>
                  <a:pt x="28" y="92"/>
                  <a:pt x="28" y="92"/>
                </a:cubicBezTo>
                <a:cubicBezTo>
                  <a:pt x="27" y="92"/>
                  <a:pt x="25" y="92"/>
                  <a:pt x="23" y="91"/>
                </a:cubicBezTo>
                <a:cubicBezTo>
                  <a:pt x="30" y="85"/>
                  <a:pt x="38" y="79"/>
                  <a:pt x="46" y="74"/>
                </a:cubicBezTo>
                <a:cubicBezTo>
                  <a:pt x="49" y="72"/>
                  <a:pt x="52" y="70"/>
                  <a:pt x="54" y="68"/>
                </a:cubicBezTo>
                <a:cubicBezTo>
                  <a:pt x="57" y="66"/>
                  <a:pt x="59" y="64"/>
                  <a:pt x="61" y="63"/>
                </a:cubicBezTo>
                <a:cubicBezTo>
                  <a:pt x="63" y="61"/>
                  <a:pt x="65" y="60"/>
                  <a:pt x="62" y="63"/>
                </a:cubicBezTo>
                <a:cubicBezTo>
                  <a:pt x="57" y="68"/>
                  <a:pt x="51" y="72"/>
                  <a:pt x="45" y="77"/>
                </a:cubicBezTo>
                <a:cubicBezTo>
                  <a:pt x="42" y="80"/>
                  <a:pt x="39" y="83"/>
                  <a:pt x="36" y="86"/>
                </a:cubicBezTo>
                <a:cubicBezTo>
                  <a:pt x="34" y="88"/>
                  <a:pt x="33" y="89"/>
                  <a:pt x="31" y="90"/>
                </a:cubicBezTo>
                <a:cubicBezTo>
                  <a:pt x="30" y="91"/>
                  <a:pt x="29" y="92"/>
                  <a:pt x="28" y="92"/>
                </a:cubicBezTo>
                <a:close/>
                <a:moveTo>
                  <a:pt x="17" y="88"/>
                </a:moveTo>
                <a:cubicBezTo>
                  <a:pt x="17" y="88"/>
                  <a:pt x="17" y="88"/>
                  <a:pt x="17" y="88"/>
                </a:cubicBezTo>
                <a:cubicBezTo>
                  <a:pt x="23" y="82"/>
                  <a:pt x="28" y="77"/>
                  <a:pt x="34" y="71"/>
                </a:cubicBezTo>
                <a:cubicBezTo>
                  <a:pt x="38" y="68"/>
                  <a:pt x="41" y="65"/>
                  <a:pt x="45" y="63"/>
                </a:cubicBezTo>
                <a:cubicBezTo>
                  <a:pt x="48" y="61"/>
                  <a:pt x="52" y="59"/>
                  <a:pt x="53" y="57"/>
                </a:cubicBezTo>
                <a:cubicBezTo>
                  <a:pt x="47" y="63"/>
                  <a:pt x="40" y="69"/>
                  <a:pt x="34" y="74"/>
                </a:cubicBezTo>
                <a:cubicBezTo>
                  <a:pt x="28" y="79"/>
                  <a:pt x="23" y="83"/>
                  <a:pt x="19" y="88"/>
                </a:cubicBezTo>
                <a:cubicBezTo>
                  <a:pt x="18" y="89"/>
                  <a:pt x="19" y="89"/>
                  <a:pt x="19" y="89"/>
                </a:cubicBezTo>
                <a:cubicBezTo>
                  <a:pt x="25" y="85"/>
                  <a:pt x="32" y="80"/>
                  <a:pt x="38" y="75"/>
                </a:cubicBezTo>
                <a:cubicBezTo>
                  <a:pt x="44" y="70"/>
                  <a:pt x="51" y="64"/>
                  <a:pt x="58" y="60"/>
                </a:cubicBezTo>
                <a:cubicBezTo>
                  <a:pt x="55" y="62"/>
                  <a:pt x="52" y="65"/>
                  <a:pt x="49" y="67"/>
                </a:cubicBezTo>
                <a:cubicBezTo>
                  <a:pt x="45" y="70"/>
                  <a:pt x="42" y="73"/>
                  <a:pt x="38" y="76"/>
                </a:cubicBezTo>
                <a:cubicBezTo>
                  <a:pt x="35" y="79"/>
                  <a:pt x="32" y="83"/>
                  <a:pt x="28" y="86"/>
                </a:cubicBezTo>
                <a:cubicBezTo>
                  <a:pt x="26" y="87"/>
                  <a:pt x="24" y="88"/>
                  <a:pt x="22" y="91"/>
                </a:cubicBezTo>
                <a:cubicBezTo>
                  <a:pt x="20" y="90"/>
                  <a:pt x="18" y="89"/>
                  <a:pt x="17" y="88"/>
                </a:cubicBezTo>
                <a:close/>
                <a:moveTo>
                  <a:pt x="16" y="87"/>
                </a:moveTo>
                <a:cubicBezTo>
                  <a:pt x="16" y="87"/>
                  <a:pt x="16" y="87"/>
                  <a:pt x="16" y="87"/>
                </a:cubicBezTo>
                <a:cubicBezTo>
                  <a:pt x="16" y="87"/>
                  <a:pt x="15" y="87"/>
                  <a:pt x="14" y="86"/>
                </a:cubicBezTo>
                <a:cubicBezTo>
                  <a:pt x="20" y="81"/>
                  <a:pt x="26" y="76"/>
                  <a:pt x="32" y="70"/>
                </a:cubicBezTo>
                <a:cubicBezTo>
                  <a:pt x="36" y="67"/>
                  <a:pt x="39" y="65"/>
                  <a:pt x="43" y="62"/>
                </a:cubicBezTo>
                <a:cubicBezTo>
                  <a:pt x="45" y="60"/>
                  <a:pt x="47" y="59"/>
                  <a:pt x="49" y="58"/>
                </a:cubicBezTo>
                <a:cubicBezTo>
                  <a:pt x="53" y="55"/>
                  <a:pt x="48" y="58"/>
                  <a:pt x="47" y="59"/>
                </a:cubicBezTo>
                <a:cubicBezTo>
                  <a:pt x="42" y="63"/>
                  <a:pt x="37" y="67"/>
                  <a:pt x="32" y="72"/>
                </a:cubicBezTo>
                <a:cubicBezTo>
                  <a:pt x="27" y="77"/>
                  <a:pt x="21" y="81"/>
                  <a:pt x="16" y="87"/>
                </a:cubicBezTo>
                <a:close/>
                <a:moveTo>
                  <a:pt x="48" y="76"/>
                </a:moveTo>
                <a:cubicBezTo>
                  <a:pt x="54" y="71"/>
                  <a:pt x="60" y="67"/>
                  <a:pt x="64" y="61"/>
                </a:cubicBezTo>
                <a:cubicBezTo>
                  <a:pt x="65" y="61"/>
                  <a:pt x="65" y="61"/>
                  <a:pt x="66" y="61"/>
                </a:cubicBezTo>
                <a:cubicBezTo>
                  <a:pt x="62" y="64"/>
                  <a:pt x="58" y="68"/>
                  <a:pt x="55" y="71"/>
                </a:cubicBezTo>
                <a:cubicBezTo>
                  <a:pt x="49" y="76"/>
                  <a:pt x="44" y="81"/>
                  <a:pt x="38" y="85"/>
                </a:cubicBezTo>
                <a:cubicBezTo>
                  <a:pt x="41" y="82"/>
                  <a:pt x="44" y="79"/>
                  <a:pt x="48" y="76"/>
                </a:cubicBezTo>
                <a:close/>
                <a:moveTo>
                  <a:pt x="46" y="73"/>
                </a:moveTo>
                <a:cubicBezTo>
                  <a:pt x="41" y="76"/>
                  <a:pt x="37" y="79"/>
                  <a:pt x="33" y="83"/>
                </a:cubicBezTo>
                <a:cubicBezTo>
                  <a:pt x="35" y="81"/>
                  <a:pt x="37" y="79"/>
                  <a:pt x="39" y="77"/>
                </a:cubicBezTo>
                <a:cubicBezTo>
                  <a:pt x="45" y="70"/>
                  <a:pt x="53" y="65"/>
                  <a:pt x="59" y="59"/>
                </a:cubicBezTo>
                <a:cubicBezTo>
                  <a:pt x="60" y="59"/>
                  <a:pt x="59" y="59"/>
                  <a:pt x="59" y="59"/>
                </a:cubicBezTo>
                <a:cubicBezTo>
                  <a:pt x="53" y="61"/>
                  <a:pt x="48" y="66"/>
                  <a:pt x="43" y="70"/>
                </a:cubicBezTo>
                <a:cubicBezTo>
                  <a:pt x="36" y="76"/>
                  <a:pt x="29" y="81"/>
                  <a:pt x="22" y="86"/>
                </a:cubicBezTo>
                <a:cubicBezTo>
                  <a:pt x="18" y="89"/>
                  <a:pt x="22" y="86"/>
                  <a:pt x="22" y="85"/>
                </a:cubicBezTo>
                <a:cubicBezTo>
                  <a:pt x="23" y="84"/>
                  <a:pt x="25" y="82"/>
                  <a:pt x="27" y="81"/>
                </a:cubicBezTo>
                <a:cubicBezTo>
                  <a:pt x="29" y="79"/>
                  <a:pt x="32" y="76"/>
                  <a:pt x="35" y="74"/>
                </a:cubicBezTo>
                <a:cubicBezTo>
                  <a:pt x="42" y="68"/>
                  <a:pt x="49" y="62"/>
                  <a:pt x="55" y="56"/>
                </a:cubicBezTo>
                <a:cubicBezTo>
                  <a:pt x="55" y="56"/>
                  <a:pt x="55" y="56"/>
                  <a:pt x="55" y="56"/>
                </a:cubicBezTo>
                <a:cubicBezTo>
                  <a:pt x="58" y="57"/>
                  <a:pt x="60" y="59"/>
                  <a:pt x="63" y="60"/>
                </a:cubicBezTo>
                <a:cubicBezTo>
                  <a:pt x="57" y="64"/>
                  <a:pt x="52" y="69"/>
                  <a:pt x="46" y="73"/>
                </a:cubicBezTo>
                <a:close/>
                <a:moveTo>
                  <a:pt x="40" y="66"/>
                </a:moveTo>
                <a:cubicBezTo>
                  <a:pt x="41" y="65"/>
                  <a:pt x="42" y="63"/>
                  <a:pt x="44" y="62"/>
                </a:cubicBezTo>
                <a:cubicBezTo>
                  <a:pt x="47" y="60"/>
                  <a:pt x="49" y="59"/>
                  <a:pt x="52" y="56"/>
                </a:cubicBezTo>
                <a:cubicBezTo>
                  <a:pt x="52" y="56"/>
                  <a:pt x="52" y="56"/>
                  <a:pt x="52" y="56"/>
                </a:cubicBezTo>
                <a:cubicBezTo>
                  <a:pt x="52" y="56"/>
                  <a:pt x="53" y="56"/>
                  <a:pt x="53" y="56"/>
                </a:cubicBezTo>
                <a:cubicBezTo>
                  <a:pt x="53" y="56"/>
                  <a:pt x="54" y="56"/>
                  <a:pt x="54" y="56"/>
                </a:cubicBezTo>
                <a:cubicBezTo>
                  <a:pt x="49" y="59"/>
                  <a:pt x="44" y="62"/>
                  <a:pt x="40" y="66"/>
                </a:cubicBezTo>
                <a:close/>
                <a:moveTo>
                  <a:pt x="17" y="82"/>
                </a:moveTo>
                <a:cubicBezTo>
                  <a:pt x="17" y="83"/>
                  <a:pt x="17" y="83"/>
                  <a:pt x="16" y="84"/>
                </a:cubicBezTo>
                <a:cubicBezTo>
                  <a:pt x="17" y="83"/>
                  <a:pt x="18" y="82"/>
                  <a:pt x="18" y="81"/>
                </a:cubicBezTo>
                <a:cubicBezTo>
                  <a:pt x="21" y="78"/>
                  <a:pt x="24" y="75"/>
                  <a:pt x="27" y="73"/>
                </a:cubicBezTo>
                <a:cubicBezTo>
                  <a:pt x="33" y="67"/>
                  <a:pt x="39" y="62"/>
                  <a:pt x="45" y="57"/>
                </a:cubicBezTo>
                <a:cubicBezTo>
                  <a:pt x="45" y="57"/>
                  <a:pt x="45" y="56"/>
                  <a:pt x="45" y="56"/>
                </a:cubicBezTo>
                <a:cubicBezTo>
                  <a:pt x="32" y="61"/>
                  <a:pt x="24" y="72"/>
                  <a:pt x="13" y="80"/>
                </a:cubicBezTo>
                <a:cubicBezTo>
                  <a:pt x="13" y="80"/>
                  <a:pt x="11" y="81"/>
                  <a:pt x="11" y="82"/>
                </a:cubicBezTo>
                <a:cubicBezTo>
                  <a:pt x="12" y="80"/>
                  <a:pt x="13" y="78"/>
                  <a:pt x="15" y="77"/>
                </a:cubicBezTo>
                <a:cubicBezTo>
                  <a:pt x="17" y="74"/>
                  <a:pt x="20" y="72"/>
                  <a:pt x="23" y="70"/>
                </a:cubicBezTo>
                <a:cubicBezTo>
                  <a:pt x="27" y="66"/>
                  <a:pt x="31" y="63"/>
                  <a:pt x="35" y="59"/>
                </a:cubicBezTo>
                <a:cubicBezTo>
                  <a:pt x="36" y="59"/>
                  <a:pt x="38" y="58"/>
                  <a:pt x="39" y="58"/>
                </a:cubicBezTo>
                <a:cubicBezTo>
                  <a:pt x="43" y="56"/>
                  <a:pt x="47" y="55"/>
                  <a:pt x="51" y="55"/>
                </a:cubicBezTo>
                <a:cubicBezTo>
                  <a:pt x="39" y="63"/>
                  <a:pt x="28" y="73"/>
                  <a:pt x="17" y="82"/>
                </a:cubicBezTo>
                <a:close/>
                <a:moveTo>
                  <a:pt x="8" y="78"/>
                </a:moveTo>
                <a:cubicBezTo>
                  <a:pt x="13" y="76"/>
                  <a:pt x="17" y="73"/>
                  <a:pt x="21" y="69"/>
                </a:cubicBezTo>
                <a:cubicBezTo>
                  <a:pt x="23" y="67"/>
                  <a:pt x="25" y="65"/>
                  <a:pt x="28" y="63"/>
                </a:cubicBezTo>
                <a:cubicBezTo>
                  <a:pt x="29" y="62"/>
                  <a:pt x="31" y="60"/>
                  <a:pt x="32" y="59"/>
                </a:cubicBezTo>
                <a:cubicBezTo>
                  <a:pt x="32" y="59"/>
                  <a:pt x="32" y="59"/>
                  <a:pt x="32" y="59"/>
                </a:cubicBezTo>
                <a:cubicBezTo>
                  <a:pt x="33" y="59"/>
                  <a:pt x="33" y="59"/>
                  <a:pt x="34" y="59"/>
                </a:cubicBezTo>
                <a:cubicBezTo>
                  <a:pt x="33" y="59"/>
                  <a:pt x="33" y="59"/>
                  <a:pt x="33" y="59"/>
                </a:cubicBezTo>
                <a:cubicBezTo>
                  <a:pt x="26" y="68"/>
                  <a:pt x="16" y="72"/>
                  <a:pt x="10" y="82"/>
                </a:cubicBezTo>
                <a:cubicBezTo>
                  <a:pt x="9" y="81"/>
                  <a:pt x="9" y="80"/>
                  <a:pt x="8" y="78"/>
                </a:cubicBezTo>
                <a:close/>
                <a:moveTo>
                  <a:pt x="7" y="76"/>
                </a:moveTo>
                <a:cubicBezTo>
                  <a:pt x="10" y="73"/>
                  <a:pt x="12" y="71"/>
                  <a:pt x="15" y="68"/>
                </a:cubicBezTo>
                <a:cubicBezTo>
                  <a:pt x="17" y="66"/>
                  <a:pt x="18" y="65"/>
                  <a:pt x="20" y="63"/>
                </a:cubicBezTo>
                <a:cubicBezTo>
                  <a:pt x="22" y="62"/>
                  <a:pt x="28" y="56"/>
                  <a:pt x="23" y="62"/>
                </a:cubicBezTo>
                <a:cubicBezTo>
                  <a:pt x="20" y="65"/>
                  <a:pt x="18" y="68"/>
                  <a:pt x="15" y="71"/>
                </a:cubicBezTo>
                <a:cubicBezTo>
                  <a:pt x="12" y="73"/>
                  <a:pt x="9" y="75"/>
                  <a:pt x="7" y="78"/>
                </a:cubicBezTo>
                <a:cubicBezTo>
                  <a:pt x="7" y="77"/>
                  <a:pt x="7" y="76"/>
                  <a:pt x="7" y="76"/>
                </a:cubicBezTo>
                <a:close/>
                <a:moveTo>
                  <a:pt x="4" y="68"/>
                </a:moveTo>
                <a:cubicBezTo>
                  <a:pt x="8" y="64"/>
                  <a:pt x="12" y="60"/>
                  <a:pt x="17" y="57"/>
                </a:cubicBezTo>
                <a:cubicBezTo>
                  <a:pt x="16" y="57"/>
                  <a:pt x="15" y="60"/>
                  <a:pt x="14" y="61"/>
                </a:cubicBezTo>
                <a:cubicBezTo>
                  <a:pt x="12" y="62"/>
                  <a:pt x="11" y="63"/>
                  <a:pt x="10" y="65"/>
                </a:cubicBezTo>
                <a:cubicBezTo>
                  <a:pt x="8" y="67"/>
                  <a:pt x="7" y="69"/>
                  <a:pt x="5" y="71"/>
                </a:cubicBezTo>
                <a:cubicBezTo>
                  <a:pt x="5" y="72"/>
                  <a:pt x="5" y="72"/>
                  <a:pt x="6" y="72"/>
                </a:cubicBezTo>
                <a:cubicBezTo>
                  <a:pt x="9" y="70"/>
                  <a:pt x="11" y="68"/>
                  <a:pt x="14" y="65"/>
                </a:cubicBezTo>
                <a:cubicBezTo>
                  <a:pt x="15" y="64"/>
                  <a:pt x="16" y="62"/>
                  <a:pt x="18" y="61"/>
                </a:cubicBezTo>
                <a:cubicBezTo>
                  <a:pt x="19" y="60"/>
                  <a:pt x="23" y="56"/>
                  <a:pt x="20" y="59"/>
                </a:cubicBezTo>
                <a:cubicBezTo>
                  <a:pt x="16" y="65"/>
                  <a:pt x="10" y="69"/>
                  <a:pt x="6" y="75"/>
                </a:cubicBezTo>
                <a:cubicBezTo>
                  <a:pt x="5" y="73"/>
                  <a:pt x="5" y="70"/>
                  <a:pt x="4" y="68"/>
                </a:cubicBezTo>
                <a:close/>
                <a:moveTo>
                  <a:pt x="7" y="60"/>
                </a:moveTo>
                <a:cubicBezTo>
                  <a:pt x="9" y="59"/>
                  <a:pt x="10" y="58"/>
                  <a:pt x="11" y="57"/>
                </a:cubicBezTo>
                <a:cubicBezTo>
                  <a:pt x="14" y="55"/>
                  <a:pt x="11" y="58"/>
                  <a:pt x="11" y="58"/>
                </a:cubicBezTo>
                <a:cubicBezTo>
                  <a:pt x="8" y="61"/>
                  <a:pt x="5" y="63"/>
                  <a:pt x="4" y="66"/>
                </a:cubicBezTo>
                <a:cubicBezTo>
                  <a:pt x="4" y="65"/>
                  <a:pt x="3" y="65"/>
                  <a:pt x="3" y="64"/>
                </a:cubicBezTo>
                <a:cubicBezTo>
                  <a:pt x="5" y="63"/>
                  <a:pt x="6" y="61"/>
                  <a:pt x="7" y="60"/>
                </a:cubicBezTo>
                <a:close/>
                <a:moveTo>
                  <a:pt x="11" y="76"/>
                </a:moveTo>
                <a:cubicBezTo>
                  <a:pt x="10" y="76"/>
                  <a:pt x="9" y="77"/>
                  <a:pt x="8" y="77"/>
                </a:cubicBezTo>
                <a:cubicBezTo>
                  <a:pt x="9" y="77"/>
                  <a:pt x="10" y="76"/>
                  <a:pt x="11" y="75"/>
                </a:cubicBezTo>
                <a:cubicBezTo>
                  <a:pt x="13" y="74"/>
                  <a:pt x="14" y="72"/>
                  <a:pt x="16" y="71"/>
                </a:cubicBezTo>
                <a:cubicBezTo>
                  <a:pt x="20" y="67"/>
                  <a:pt x="23" y="63"/>
                  <a:pt x="27" y="58"/>
                </a:cubicBezTo>
                <a:cubicBezTo>
                  <a:pt x="27" y="58"/>
                  <a:pt x="27" y="58"/>
                  <a:pt x="27" y="58"/>
                </a:cubicBezTo>
                <a:cubicBezTo>
                  <a:pt x="28" y="58"/>
                  <a:pt x="29" y="59"/>
                  <a:pt x="31" y="59"/>
                </a:cubicBezTo>
                <a:cubicBezTo>
                  <a:pt x="31" y="59"/>
                  <a:pt x="31" y="59"/>
                  <a:pt x="31" y="59"/>
                </a:cubicBezTo>
                <a:cubicBezTo>
                  <a:pt x="24" y="64"/>
                  <a:pt x="18" y="71"/>
                  <a:pt x="11" y="76"/>
                </a:cubicBezTo>
                <a:close/>
                <a:moveTo>
                  <a:pt x="26" y="58"/>
                </a:moveTo>
                <a:cubicBezTo>
                  <a:pt x="19" y="63"/>
                  <a:pt x="13" y="69"/>
                  <a:pt x="6" y="75"/>
                </a:cubicBezTo>
                <a:cubicBezTo>
                  <a:pt x="9" y="73"/>
                  <a:pt x="12" y="69"/>
                  <a:pt x="15" y="66"/>
                </a:cubicBezTo>
                <a:cubicBezTo>
                  <a:pt x="18" y="63"/>
                  <a:pt x="21" y="60"/>
                  <a:pt x="23" y="57"/>
                </a:cubicBezTo>
                <a:cubicBezTo>
                  <a:pt x="23" y="57"/>
                  <a:pt x="23" y="57"/>
                  <a:pt x="23" y="56"/>
                </a:cubicBezTo>
                <a:cubicBezTo>
                  <a:pt x="24" y="57"/>
                  <a:pt x="25" y="57"/>
                  <a:pt x="26" y="58"/>
                </a:cubicBezTo>
                <a:cubicBezTo>
                  <a:pt x="26" y="58"/>
                  <a:pt x="26" y="58"/>
                  <a:pt x="26" y="58"/>
                </a:cubicBezTo>
                <a:close/>
                <a:moveTo>
                  <a:pt x="15" y="62"/>
                </a:moveTo>
                <a:cubicBezTo>
                  <a:pt x="14" y="64"/>
                  <a:pt x="12" y="65"/>
                  <a:pt x="11" y="67"/>
                </a:cubicBezTo>
                <a:cubicBezTo>
                  <a:pt x="10" y="68"/>
                  <a:pt x="7" y="69"/>
                  <a:pt x="6" y="71"/>
                </a:cubicBezTo>
                <a:cubicBezTo>
                  <a:pt x="8" y="68"/>
                  <a:pt x="11" y="65"/>
                  <a:pt x="13" y="62"/>
                </a:cubicBezTo>
                <a:cubicBezTo>
                  <a:pt x="15" y="60"/>
                  <a:pt x="17" y="59"/>
                  <a:pt x="18" y="56"/>
                </a:cubicBezTo>
                <a:cubicBezTo>
                  <a:pt x="18" y="56"/>
                  <a:pt x="18" y="56"/>
                  <a:pt x="18" y="56"/>
                </a:cubicBezTo>
                <a:cubicBezTo>
                  <a:pt x="13" y="58"/>
                  <a:pt x="10" y="62"/>
                  <a:pt x="6" y="65"/>
                </a:cubicBezTo>
                <a:cubicBezTo>
                  <a:pt x="4" y="67"/>
                  <a:pt x="4" y="66"/>
                  <a:pt x="6" y="64"/>
                </a:cubicBezTo>
                <a:cubicBezTo>
                  <a:pt x="7" y="63"/>
                  <a:pt x="8" y="62"/>
                  <a:pt x="9" y="61"/>
                </a:cubicBezTo>
                <a:cubicBezTo>
                  <a:pt x="11" y="59"/>
                  <a:pt x="12" y="58"/>
                  <a:pt x="14" y="55"/>
                </a:cubicBezTo>
                <a:cubicBezTo>
                  <a:pt x="14" y="55"/>
                  <a:pt x="14" y="55"/>
                  <a:pt x="14" y="55"/>
                </a:cubicBezTo>
                <a:cubicBezTo>
                  <a:pt x="17" y="55"/>
                  <a:pt x="19" y="56"/>
                  <a:pt x="22" y="56"/>
                </a:cubicBezTo>
                <a:cubicBezTo>
                  <a:pt x="22" y="56"/>
                  <a:pt x="22" y="56"/>
                  <a:pt x="22" y="56"/>
                </a:cubicBezTo>
                <a:cubicBezTo>
                  <a:pt x="20" y="58"/>
                  <a:pt x="17" y="60"/>
                  <a:pt x="15" y="62"/>
                </a:cubicBezTo>
                <a:close/>
                <a:moveTo>
                  <a:pt x="5" y="62"/>
                </a:moveTo>
                <a:cubicBezTo>
                  <a:pt x="6" y="61"/>
                  <a:pt x="6" y="60"/>
                  <a:pt x="7" y="59"/>
                </a:cubicBezTo>
                <a:cubicBezTo>
                  <a:pt x="8" y="58"/>
                  <a:pt x="9" y="56"/>
                  <a:pt x="10" y="55"/>
                </a:cubicBezTo>
                <a:cubicBezTo>
                  <a:pt x="11" y="55"/>
                  <a:pt x="12" y="55"/>
                  <a:pt x="13" y="55"/>
                </a:cubicBezTo>
                <a:cubicBezTo>
                  <a:pt x="10" y="57"/>
                  <a:pt x="7" y="59"/>
                  <a:pt x="5" y="62"/>
                </a:cubicBezTo>
                <a:close/>
                <a:moveTo>
                  <a:pt x="4" y="60"/>
                </a:moveTo>
                <a:cubicBezTo>
                  <a:pt x="5" y="59"/>
                  <a:pt x="6" y="58"/>
                  <a:pt x="7" y="56"/>
                </a:cubicBezTo>
                <a:cubicBezTo>
                  <a:pt x="8" y="56"/>
                  <a:pt x="8" y="56"/>
                  <a:pt x="9" y="55"/>
                </a:cubicBezTo>
                <a:cubicBezTo>
                  <a:pt x="9" y="55"/>
                  <a:pt x="9" y="55"/>
                  <a:pt x="9" y="55"/>
                </a:cubicBezTo>
                <a:cubicBezTo>
                  <a:pt x="9" y="56"/>
                  <a:pt x="8" y="57"/>
                  <a:pt x="7" y="58"/>
                </a:cubicBezTo>
                <a:cubicBezTo>
                  <a:pt x="6" y="59"/>
                  <a:pt x="5" y="61"/>
                  <a:pt x="3" y="63"/>
                </a:cubicBezTo>
                <a:cubicBezTo>
                  <a:pt x="3" y="62"/>
                  <a:pt x="3" y="62"/>
                  <a:pt x="3" y="61"/>
                </a:cubicBezTo>
                <a:cubicBezTo>
                  <a:pt x="3" y="60"/>
                  <a:pt x="3" y="59"/>
                  <a:pt x="3" y="58"/>
                </a:cubicBezTo>
                <a:cubicBezTo>
                  <a:pt x="4" y="57"/>
                  <a:pt x="6" y="56"/>
                  <a:pt x="7" y="56"/>
                </a:cubicBezTo>
                <a:cubicBezTo>
                  <a:pt x="6" y="57"/>
                  <a:pt x="5" y="58"/>
                  <a:pt x="3" y="59"/>
                </a:cubicBezTo>
                <a:cubicBezTo>
                  <a:pt x="3" y="60"/>
                  <a:pt x="3" y="60"/>
                  <a:pt x="4" y="60"/>
                </a:cubicBezTo>
                <a:close/>
                <a:moveTo>
                  <a:pt x="11" y="83"/>
                </a:moveTo>
                <a:cubicBezTo>
                  <a:pt x="21" y="76"/>
                  <a:pt x="29" y="65"/>
                  <a:pt x="40" y="59"/>
                </a:cubicBezTo>
                <a:cubicBezTo>
                  <a:pt x="40" y="59"/>
                  <a:pt x="44" y="56"/>
                  <a:pt x="43" y="57"/>
                </a:cubicBezTo>
                <a:cubicBezTo>
                  <a:pt x="42" y="59"/>
                  <a:pt x="40" y="60"/>
                  <a:pt x="39" y="61"/>
                </a:cubicBezTo>
                <a:cubicBezTo>
                  <a:pt x="36" y="63"/>
                  <a:pt x="33" y="66"/>
                  <a:pt x="30" y="69"/>
                </a:cubicBezTo>
                <a:cubicBezTo>
                  <a:pt x="24" y="74"/>
                  <a:pt x="19" y="80"/>
                  <a:pt x="14" y="86"/>
                </a:cubicBezTo>
                <a:cubicBezTo>
                  <a:pt x="14" y="85"/>
                  <a:pt x="13" y="85"/>
                  <a:pt x="13" y="85"/>
                </a:cubicBezTo>
                <a:cubicBezTo>
                  <a:pt x="12" y="84"/>
                  <a:pt x="12" y="84"/>
                  <a:pt x="11" y="83"/>
                </a:cubicBezTo>
                <a:close/>
                <a:moveTo>
                  <a:pt x="29" y="93"/>
                </a:moveTo>
                <a:cubicBezTo>
                  <a:pt x="29" y="92"/>
                  <a:pt x="30" y="92"/>
                  <a:pt x="30" y="92"/>
                </a:cubicBezTo>
                <a:cubicBezTo>
                  <a:pt x="31" y="92"/>
                  <a:pt x="31" y="92"/>
                  <a:pt x="32" y="91"/>
                </a:cubicBezTo>
                <a:cubicBezTo>
                  <a:pt x="32" y="90"/>
                  <a:pt x="33" y="90"/>
                  <a:pt x="34" y="89"/>
                </a:cubicBezTo>
                <a:cubicBezTo>
                  <a:pt x="41" y="84"/>
                  <a:pt x="46" y="79"/>
                  <a:pt x="52" y="74"/>
                </a:cubicBezTo>
                <a:cubicBezTo>
                  <a:pt x="55" y="71"/>
                  <a:pt x="59" y="69"/>
                  <a:pt x="61" y="66"/>
                </a:cubicBezTo>
                <a:cubicBezTo>
                  <a:pt x="63" y="65"/>
                  <a:pt x="64" y="64"/>
                  <a:pt x="66" y="62"/>
                </a:cubicBezTo>
                <a:cubicBezTo>
                  <a:pt x="66" y="62"/>
                  <a:pt x="67" y="61"/>
                  <a:pt x="68" y="61"/>
                </a:cubicBezTo>
                <a:cubicBezTo>
                  <a:pt x="69" y="61"/>
                  <a:pt x="69" y="61"/>
                  <a:pt x="70" y="60"/>
                </a:cubicBezTo>
                <a:cubicBezTo>
                  <a:pt x="60" y="73"/>
                  <a:pt x="45" y="81"/>
                  <a:pt x="34" y="93"/>
                </a:cubicBezTo>
                <a:cubicBezTo>
                  <a:pt x="34" y="93"/>
                  <a:pt x="34" y="93"/>
                  <a:pt x="35" y="93"/>
                </a:cubicBezTo>
                <a:cubicBezTo>
                  <a:pt x="47" y="84"/>
                  <a:pt x="59" y="75"/>
                  <a:pt x="70" y="65"/>
                </a:cubicBezTo>
                <a:cubicBezTo>
                  <a:pt x="69" y="66"/>
                  <a:pt x="68" y="67"/>
                  <a:pt x="67" y="68"/>
                </a:cubicBezTo>
                <a:cubicBezTo>
                  <a:pt x="64" y="71"/>
                  <a:pt x="61" y="73"/>
                  <a:pt x="58" y="77"/>
                </a:cubicBezTo>
                <a:cubicBezTo>
                  <a:pt x="52" y="82"/>
                  <a:pt x="45" y="87"/>
                  <a:pt x="40" y="93"/>
                </a:cubicBezTo>
                <a:cubicBezTo>
                  <a:pt x="39" y="93"/>
                  <a:pt x="40" y="94"/>
                  <a:pt x="40" y="94"/>
                </a:cubicBezTo>
                <a:cubicBezTo>
                  <a:pt x="52" y="86"/>
                  <a:pt x="62" y="76"/>
                  <a:pt x="73" y="67"/>
                </a:cubicBezTo>
                <a:cubicBezTo>
                  <a:pt x="73" y="67"/>
                  <a:pt x="73" y="67"/>
                  <a:pt x="73" y="67"/>
                </a:cubicBezTo>
                <a:cubicBezTo>
                  <a:pt x="70" y="70"/>
                  <a:pt x="67" y="73"/>
                  <a:pt x="64" y="76"/>
                </a:cubicBezTo>
                <a:cubicBezTo>
                  <a:pt x="58" y="81"/>
                  <a:pt x="52" y="87"/>
                  <a:pt x="47" y="92"/>
                </a:cubicBezTo>
                <a:cubicBezTo>
                  <a:pt x="47" y="92"/>
                  <a:pt x="47" y="93"/>
                  <a:pt x="47" y="93"/>
                </a:cubicBezTo>
                <a:cubicBezTo>
                  <a:pt x="57" y="86"/>
                  <a:pt x="65" y="77"/>
                  <a:pt x="74" y="70"/>
                </a:cubicBezTo>
                <a:cubicBezTo>
                  <a:pt x="75" y="69"/>
                  <a:pt x="76" y="68"/>
                  <a:pt x="77" y="68"/>
                </a:cubicBezTo>
                <a:cubicBezTo>
                  <a:pt x="76" y="69"/>
                  <a:pt x="75" y="70"/>
                  <a:pt x="74" y="71"/>
                </a:cubicBezTo>
                <a:cubicBezTo>
                  <a:pt x="72" y="73"/>
                  <a:pt x="70" y="74"/>
                  <a:pt x="68" y="76"/>
                </a:cubicBezTo>
                <a:cubicBezTo>
                  <a:pt x="63" y="80"/>
                  <a:pt x="58" y="85"/>
                  <a:pt x="54" y="90"/>
                </a:cubicBezTo>
                <a:cubicBezTo>
                  <a:pt x="54" y="90"/>
                  <a:pt x="54" y="90"/>
                  <a:pt x="55" y="90"/>
                </a:cubicBezTo>
                <a:cubicBezTo>
                  <a:pt x="62" y="87"/>
                  <a:pt x="67" y="81"/>
                  <a:pt x="73" y="76"/>
                </a:cubicBezTo>
                <a:cubicBezTo>
                  <a:pt x="73" y="76"/>
                  <a:pt x="75" y="74"/>
                  <a:pt x="76" y="73"/>
                </a:cubicBezTo>
                <a:cubicBezTo>
                  <a:pt x="76" y="74"/>
                  <a:pt x="75" y="74"/>
                  <a:pt x="75" y="74"/>
                </a:cubicBezTo>
                <a:cubicBezTo>
                  <a:pt x="74" y="76"/>
                  <a:pt x="72" y="77"/>
                  <a:pt x="71" y="79"/>
                </a:cubicBezTo>
                <a:cubicBezTo>
                  <a:pt x="67" y="82"/>
                  <a:pt x="64" y="86"/>
                  <a:pt x="61" y="89"/>
                </a:cubicBezTo>
                <a:cubicBezTo>
                  <a:pt x="61" y="89"/>
                  <a:pt x="61" y="89"/>
                  <a:pt x="61" y="89"/>
                </a:cubicBezTo>
                <a:cubicBezTo>
                  <a:pt x="55" y="92"/>
                  <a:pt x="49" y="93"/>
                  <a:pt x="42" y="94"/>
                </a:cubicBezTo>
                <a:cubicBezTo>
                  <a:pt x="38" y="94"/>
                  <a:pt x="33" y="94"/>
                  <a:pt x="29" y="93"/>
                </a:cubicBezTo>
                <a:close/>
                <a:moveTo>
                  <a:pt x="63" y="87"/>
                </a:moveTo>
                <a:cubicBezTo>
                  <a:pt x="66" y="85"/>
                  <a:pt x="68" y="83"/>
                  <a:pt x="70" y="80"/>
                </a:cubicBezTo>
                <a:cubicBezTo>
                  <a:pt x="71" y="79"/>
                  <a:pt x="73" y="77"/>
                  <a:pt x="74" y="76"/>
                </a:cubicBezTo>
                <a:cubicBezTo>
                  <a:pt x="72" y="81"/>
                  <a:pt x="68" y="85"/>
                  <a:pt x="63" y="87"/>
                </a:cubicBezTo>
                <a:close/>
                <a:moveTo>
                  <a:pt x="76" y="73"/>
                </a:moveTo>
                <a:cubicBezTo>
                  <a:pt x="73" y="75"/>
                  <a:pt x="70" y="78"/>
                  <a:pt x="67" y="81"/>
                </a:cubicBezTo>
                <a:cubicBezTo>
                  <a:pt x="65" y="83"/>
                  <a:pt x="63" y="84"/>
                  <a:pt x="60" y="86"/>
                </a:cubicBezTo>
                <a:cubicBezTo>
                  <a:pt x="59" y="87"/>
                  <a:pt x="54" y="91"/>
                  <a:pt x="57" y="88"/>
                </a:cubicBezTo>
                <a:cubicBezTo>
                  <a:pt x="61" y="84"/>
                  <a:pt x="65" y="79"/>
                  <a:pt x="69" y="76"/>
                </a:cubicBezTo>
                <a:cubicBezTo>
                  <a:pt x="73" y="73"/>
                  <a:pt x="76" y="71"/>
                  <a:pt x="78" y="66"/>
                </a:cubicBezTo>
                <a:cubicBezTo>
                  <a:pt x="78" y="66"/>
                  <a:pt x="78" y="66"/>
                  <a:pt x="77" y="66"/>
                </a:cubicBezTo>
                <a:cubicBezTo>
                  <a:pt x="73" y="70"/>
                  <a:pt x="68" y="74"/>
                  <a:pt x="63" y="78"/>
                </a:cubicBezTo>
                <a:cubicBezTo>
                  <a:pt x="61" y="80"/>
                  <a:pt x="58" y="83"/>
                  <a:pt x="56" y="85"/>
                </a:cubicBezTo>
                <a:cubicBezTo>
                  <a:pt x="54" y="87"/>
                  <a:pt x="50" y="90"/>
                  <a:pt x="49" y="91"/>
                </a:cubicBezTo>
                <a:cubicBezTo>
                  <a:pt x="58" y="82"/>
                  <a:pt x="67" y="73"/>
                  <a:pt x="76" y="64"/>
                </a:cubicBezTo>
                <a:cubicBezTo>
                  <a:pt x="77" y="64"/>
                  <a:pt x="77" y="64"/>
                  <a:pt x="77" y="64"/>
                </a:cubicBezTo>
                <a:cubicBezTo>
                  <a:pt x="77" y="63"/>
                  <a:pt x="78" y="63"/>
                  <a:pt x="78" y="62"/>
                </a:cubicBezTo>
                <a:cubicBezTo>
                  <a:pt x="79" y="62"/>
                  <a:pt x="78" y="61"/>
                  <a:pt x="78" y="62"/>
                </a:cubicBezTo>
                <a:cubicBezTo>
                  <a:pt x="71" y="67"/>
                  <a:pt x="65" y="72"/>
                  <a:pt x="59" y="78"/>
                </a:cubicBezTo>
                <a:cubicBezTo>
                  <a:pt x="56" y="81"/>
                  <a:pt x="53" y="83"/>
                  <a:pt x="49" y="86"/>
                </a:cubicBezTo>
                <a:cubicBezTo>
                  <a:pt x="48" y="87"/>
                  <a:pt x="46" y="89"/>
                  <a:pt x="44" y="90"/>
                </a:cubicBezTo>
                <a:cubicBezTo>
                  <a:pt x="49" y="85"/>
                  <a:pt x="54" y="81"/>
                  <a:pt x="59" y="76"/>
                </a:cubicBezTo>
                <a:cubicBezTo>
                  <a:pt x="65" y="71"/>
                  <a:pt x="71" y="66"/>
                  <a:pt x="76" y="60"/>
                </a:cubicBezTo>
                <a:cubicBezTo>
                  <a:pt x="76" y="59"/>
                  <a:pt x="76" y="59"/>
                  <a:pt x="75" y="59"/>
                </a:cubicBezTo>
                <a:cubicBezTo>
                  <a:pt x="69" y="65"/>
                  <a:pt x="63" y="71"/>
                  <a:pt x="56" y="76"/>
                </a:cubicBezTo>
                <a:cubicBezTo>
                  <a:pt x="52" y="79"/>
                  <a:pt x="48" y="82"/>
                  <a:pt x="45" y="85"/>
                </a:cubicBezTo>
                <a:cubicBezTo>
                  <a:pt x="43" y="86"/>
                  <a:pt x="41" y="88"/>
                  <a:pt x="39" y="89"/>
                </a:cubicBezTo>
                <a:cubicBezTo>
                  <a:pt x="38" y="90"/>
                  <a:pt x="37" y="91"/>
                  <a:pt x="36" y="92"/>
                </a:cubicBezTo>
                <a:cubicBezTo>
                  <a:pt x="36" y="91"/>
                  <a:pt x="37" y="91"/>
                  <a:pt x="37" y="91"/>
                </a:cubicBezTo>
                <a:cubicBezTo>
                  <a:pt x="43" y="85"/>
                  <a:pt x="50" y="80"/>
                  <a:pt x="56" y="75"/>
                </a:cubicBezTo>
                <a:cubicBezTo>
                  <a:pt x="61" y="70"/>
                  <a:pt x="67" y="65"/>
                  <a:pt x="71" y="60"/>
                </a:cubicBezTo>
                <a:cubicBezTo>
                  <a:pt x="74" y="59"/>
                  <a:pt x="76" y="58"/>
                  <a:pt x="79" y="59"/>
                </a:cubicBezTo>
                <a:cubicBezTo>
                  <a:pt x="79" y="59"/>
                  <a:pt x="79" y="59"/>
                  <a:pt x="79" y="59"/>
                </a:cubicBezTo>
                <a:cubicBezTo>
                  <a:pt x="79" y="60"/>
                  <a:pt x="79" y="61"/>
                  <a:pt x="79" y="62"/>
                </a:cubicBezTo>
                <a:cubicBezTo>
                  <a:pt x="78" y="66"/>
                  <a:pt x="78" y="69"/>
                  <a:pt x="76" y="73"/>
                </a:cubicBezTo>
                <a:close/>
                <a:moveTo>
                  <a:pt x="34" y="27"/>
                </a:moveTo>
                <a:cubicBezTo>
                  <a:pt x="34" y="27"/>
                  <a:pt x="34" y="27"/>
                  <a:pt x="34" y="27"/>
                </a:cubicBezTo>
                <a:cubicBezTo>
                  <a:pt x="35" y="27"/>
                  <a:pt x="36" y="27"/>
                  <a:pt x="36" y="26"/>
                </a:cubicBezTo>
                <a:cubicBezTo>
                  <a:pt x="37" y="18"/>
                  <a:pt x="36" y="11"/>
                  <a:pt x="36" y="3"/>
                </a:cubicBezTo>
                <a:cubicBezTo>
                  <a:pt x="40" y="4"/>
                  <a:pt x="44" y="3"/>
                  <a:pt x="48" y="3"/>
                </a:cubicBezTo>
                <a:cubicBezTo>
                  <a:pt x="50" y="10"/>
                  <a:pt x="49" y="18"/>
                  <a:pt x="49" y="25"/>
                </a:cubicBezTo>
                <a:cubicBezTo>
                  <a:pt x="49" y="26"/>
                  <a:pt x="49" y="26"/>
                  <a:pt x="49" y="26"/>
                </a:cubicBezTo>
                <a:cubicBezTo>
                  <a:pt x="49" y="27"/>
                  <a:pt x="49" y="27"/>
                  <a:pt x="50" y="27"/>
                </a:cubicBezTo>
                <a:cubicBezTo>
                  <a:pt x="67" y="26"/>
                  <a:pt x="77" y="40"/>
                  <a:pt x="79" y="56"/>
                </a:cubicBezTo>
                <a:cubicBezTo>
                  <a:pt x="76" y="55"/>
                  <a:pt x="75" y="55"/>
                  <a:pt x="72" y="56"/>
                </a:cubicBezTo>
                <a:cubicBezTo>
                  <a:pt x="67" y="59"/>
                  <a:pt x="65" y="58"/>
                  <a:pt x="60" y="55"/>
                </a:cubicBezTo>
                <a:cubicBezTo>
                  <a:pt x="53" y="51"/>
                  <a:pt x="46" y="52"/>
                  <a:pt x="39" y="55"/>
                </a:cubicBezTo>
                <a:cubicBezTo>
                  <a:pt x="33" y="56"/>
                  <a:pt x="30" y="56"/>
                  <a:pt x="25" y="54"/>
                </a:cubicBezTo>
                <a:cubicBezTo>
                  <a:pt x="22" y="53"/>
                  <a:pt x="19" y="53"/>
                  <a:pt x="16" y="52"/>
                </a:cubicBezTo>
                <a:cubicBezTo>
                  <a:pt x="12" y="52"/>
                  <a:pt x="7" y="52"/>
                  <a:pt x="4" y="54"/>
                </a:cubicBezTo>
                <a:cubicBezTo>
                  <a:pt x="6" y="40"/>
                  <a:pt x="19" y="26"/>
                  <a:pt x="34" y="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Hans" altLang="en-US"/>
          </a:p>
        </p:txBody>
      </p:sp>
      <p:pic>
        <p:nvPicPr>
          <p:cNvPr id="54274" name="Picture 2"/>
          <p:cNvPicPr>
            <a:picLocks noChangeAspect="1" noChangeArrowheads="1"/>
          </p:cNvPicPr>
          <p:nvPr/>
        </p:nvPicPr>
        <p:blipFill>
          <a:blip r:embed="rId2"/>
          <a:srcRect/>
          <a:stretch>
            <a:fillRect/>
          </a:stretch>
        </p:blipFill>
        <p:spPr bwMode="auto">
          <a:xfrm>
            <a:off x="484094" y="4763181"/>
            <a:ext cx="11707906" cy="1685925"/>
          </a:xfrm>
          <a:prstGeom prst="rect">
            <a:avLst/>
          </a:prstGeom>
          <a:noFill/>
          <a:ln w="9525">
            <a:noFill/>
            <a:miter lim="800000"/>
            <a:headEnd/>
            <a:tailEnd/>
          </a:ln>
          <a:effectLst/>
        </p:spPr>
      </p:pic>
    </p:spTree>
    <p:extLst>
      <p:ext uri="{BB962C8B-B14F-4D97-AF65-F5344CB8AC3E}">
        <p14:creationId xmlns:p14="http://schemas.microsoft.com/office/powerpoint/2010/main" val="13084165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82013" y="897923"/>
            <a:ext cx="10528558" cy="2677656"/>
          </a:xfrm>
          <a:prstGeom prst="rect">
            <a:avLst/>
          </a:prstGeom>
        </p:spPr>
        <p:txBody>
          <a:bodyPr wrap="square">
            <a:spAutoFit/>
          </a:bodyPr>
          <a:lstStyle/>
          <a:p>
            <a:endParaRPr lang="en-US" altLang="zh-CN" sz="2400" dirty="0" smtClean="0">
              <a:solidFill>
                <a:schemeClr val="bg1"/>
              </a:solidFill>
            </a:endParaRPr>
          </a:p>
          <a:p>
            <a:r>
              <a:rPr lang="en-US" sz="2400" dirty="0" smtClean="0">
                <a:solidFill>
                  <a:srgbClr val="FFFF00"/>
                </a:solidFill>
              </a:rPr>
              <a:t>Using temporary </a:t>
            </a:r>
            <a:r>
              <a:rPr lang="zh-CN" altLang="en-US" sz="2400" dirty="0" smtClean="0">
                <a:solidFill>
                  <a:srgbClr val="FFFF00"/>
                </a:solidFill>
              </a:rPr>
              <a:t>假想图</a:t>
            </a:r>
            <a:r>
              <a:rPr lang="en-US" altLang="zh-CN" sz="2400" dirty="0" smtClean="0">
                <a:solidFill>
                  <a:srgbClr val="FFFF00"/>
                </a:solidFill>
              </a:rPr>
              <a:t>:</a:t>
            </a:r>
          </a:p>
          <a:p>
            <a:endParaRPr lang="en-US" altLang="zh-CN" dirty="0" smtClean="0">
              <a:solidFill>
                <a:schemeClr val="bg1"/>
              </a:solidFill>
            </a:endParaRPr>
          </a:p>
          <a:p>
            <a:r>
              <a:rPr lang="zh-CN" altLang="en-US" dirty="0">
                <a:solidFill>
                  <a:schemeClr val="bg1"/>
                </a:solidFill>
              </a:rPr>
              <a:t>首先是</a:t>
            </a:r>
            <a:r>
              <a:rPr lang="en-US" altLang="zh-CN" dirty="0" err="1">
                <a:solidFill>
                  <a:schemeClr val="bg1"/>
                </a:solidFill>
              </a:rPr>
              <a:t>TableA</a:t>
            </a:r>
            <a:r>
              <a:rPr lang="zh-CN" altLang="en-US" dirty="0">
                <a:solidFill>
                  <a:schemeClr val="bg1"/>
                </a:solidFill>
              </a:rPr>
              <a:t>和</a:t>
            </a:r>
            <a:r>
              <a:rPr lang="en-US" altLang="zh-CN" dirty="0" err="1">
                <a:solidFill>
                  <a:schemeClr val="bg1"/>
                </a:solidFill>
              </a:rPr>
              <a:t>TableB</a:t>
            </a:r>
            <a:r>
              <a:rPr lang="zh-CN" altLang="en-US" dirty="0">
                <a:solidFill>
                  <a:schemeClr val="bg1"/>
                </a:solidFill>
              </a:rPr>
              <a:t>进行</a:t>
            </a:r>
            <a:r>
              <a:rPr lang="en-US" altLang="zh-CN" dirty="0">
                <a:solidFill>
                  <a:schemeClr val="bg1"/>
                </a:solidFill>
              </a:rPr>
              <a:t>Join，</a:t>
            </a:r>
            <a:r>
              <a:rPr lang="zh-CN" altLang="en-US" dirty="0">
                <a:solidFill>
                  <a:schemeClr val="bg1"/>
                </a:solidFill>
              </a:rPr>
              <a:t>然后结果集进入临时表，再进行</a:t>
            </a:r>
            <a:r>
              <a:rPr lang="en-US" altLang="zh-CN" dirty="0" err="1">
                <a:solidFill>
                  <a:schemeClr val="bg1"/>
                </a:solidFill>
              </a:rPr>
              <a:t>filesort</a:t>
            </a:r>
            <a:r>
              <a:rPr lang="en-US" altLang="zh-CN" dirty="0" smtClean="0">
                <a:solidFill>
                  <a:schemeClr val="bg1"/>
                </a:solidFill>
              </a:rPr>
              <a:t>，</a:t>
            </a:r>
          </a:p>
          <a:p>
            <a:r>
              <a:rPr lang="zh-CN" altLang="en-US" dirty="0" smtClean="0">
                <a:solidFill>
                  <a:schemeClr val="bg1"/>
                </a:solidFill>
              </a:rPr>
              <a:t>最后</a:t>
            </a:r>
            <a:r>
              <a:rPr lang="zh-CN" altLang="en-US" dirty="0">
                <a:solidFill>
                  <a:schemeClr val="bg1"/>
                </a:solidFill>
              </a:rPr>
              <a:t>得到有序的结果集数据返回给客户端。</a:t>
            </a:r>
            <a:endParaRPr lang="en-US" altLang="zh-CN" dirty="0">
              <a:solidFill>
                <a:schemeClr val="bg1"/>
              </a:solidFill>
            </a:endParaRPr>
          </a:p>
          <a:p>
            <a:endParaRPr lang="en-US" altLang="zh-CN" sz="2400" dirty="0" smtClean="0">
              <a:solidFill>
                <a:schemeClr val="bg1"/>
              </a:solidFill>
            </a:endParaRPr>
          </a:p>
          <a:p>
            <a:endParaRPr lang="en-US" altLang="zh-CN" sz="2400" dirty="0" smtClean="0">
              <a:solidFill>
                <a:schemeClr val="bg1"/>
              </a:solidFill>
              <a:latin typeface="楷体" panose="02010609060101010101" pitchFamily="49" charset="-122"/>
              <a:ea typeface="楷体" panose="02010609060101010101" pitchFamily="49" charset="-122"/>
            </a:endParaRPr>
          </a:p>
          <a:p>
            <a:endParaRPr lang="en-US" altLang="zh-CN" dirty="0">
              <a:solidFill>
                <a:schemeClr val="bg1"/>
              </a:solidFill>
              <a:latin typeface="楷体" panose="02010609060101010101" pitchFamily="49" charset="-122"/>
              <a:ea typeface="楷体" panose="02010609060101010101" pitchFamily="49" charset="-122"/>
            </a:endParaRPr>
          </a:p>
        </p:txBody>
      </p:sp>
      <p:sp>
        <p:nvSpPr>
          <p:cNvPr id="6" name="标题 3"/>
          <p:cNvSpPr>
            <a:spLocks noGrp="1"/>
          </p:cNvSpPr>
          <p:nvPr>
            <p:ph type="ctrTitle"/>
          </p:nvPr>
        </p:nvSpPr>
        <p:spPr>
          <a:xfrm>
            <a:off x="958467" y="5692"/>
            <a:ext cx="7062388" cy="819990"/>
          </a:xfrm>
        </p:spPr>
        <p:txBody>
          <a:bodyPr/>
          <a:lstStyle/>
          <a:p>
            <a:r>
              <a:rPr lang="en-US" altLang="zh-CN" dirty="0" smtClean="0">
                <a:solidFill>
                  <a:schemeClr val="bg1"/>
                </a:solidFill>
                <a:latin typeface="楷体" panose="02010609060101010101" pitchFamily="49" charset="-122"/>
                <a:ea typeface="楷体" panose="02010609060101010101" pitchFamily="49" charset="-122"/>
              </a:rPr>
              <a:t>ORDER BY </a:t>
            </a:r>
            <a:endParaRPr lang="zh-CN" altLang="en-US" dirty="0">
              <a:solidFill>
                <a:schemeClr val="bg1"/>
              </a:solidFill>
              <a:latin typeface="楷体" panose="02010609060101010101" pitchFamily="49" charset="-122"/>
              <a:ea typeface="楷体" panose="02010609060101010101" pitchFamily="49" charset="-122"/>
            </a:endParaRPr>
          </a:p>
        </p:txBody>
      </p:sp>
      <p:grpSp>
        <p:nvGrpSpPr>
          <p:cNvPr id="2" name="组合 6"/>
          <p:cNvGrpSpPr/>
          <p:nvPr/>
        </p:nvGrpSpPr>
        <p:grpSpPr>
          <a:xfrm>
            <a:off x="373638" y="231260"/>
            <a:ext cx="584829" cy="505442"/>
            <a:chOff x="2340883" y="3617004"/>
            <a:chExt cx="2169081" cy="1874642"/>
          </a:xfrm>
        </p:grpSpPr>
        <p:sp>
          <p:nvSpPr>
            <p:cNvPr id="8" name="Freeform 167"/>
            <p:cNvSpPr>
              <a:spLocks/>
            </p:cNvSpPr>
            <p:nvPr/>
          </p:nvSpPr>
          <p:spPr bwMode="auto">
            <a:xfrm>
              <a:off x="3084054" y="5287210"/>
              <a:ext cx="60431" cy="9000"/>
            </a:xfrm>
            <a:custGeom>
              <a:avLst/>
              <a:gdLst>
                <a:gd name="T0" fmla="*/ 20 w 20"/>
                <a:gd name="T1" fmla="*/ 3 h 3"/>
                <a:gd name="T2" fmla="*/ 0 w 20"/>
                <a:gd name="T3" fmla="*/ 0 h 3"/>
                <a:gd name="T4" fmla="*/ 20 w 20"/>
                <a:gd name="T5" fmla="*/ 3 h 3"/>
              </a:gdLst>
              <a:ahLst/>
              <a:cxnLst>
                <a:cxn ang="0">
                  <a:pos x="T0" y="T1"/>
                </a:cxn>
                <a:cxn ang="0">
                  <a:pos x="T2" y="T3"/>
                </a:cxn>
                <a:cxn ang="0">
                  <a:pos x="T4" y="T5"/>
                </a:cxn>
              </a:cxnLst>
              <a:rect l="0" t="0" r="r" b="b"/>
              <a:pathLst>
                <a:path w="20" h="3">
                  <a:moveTo>
                    <a:pt x="20" y="3"/>
                  </a:moveTo>
                  <a:cubicBezTo>
                    <a:pt x="8" y="1"/>
                    <a:pt x="0" y="0"/>
                    <a:pt x="0" y="0"/>
                  </a:cubicBezTo>
                  <a:cubicBezTo>
                    <a:pt x="4" y="0"/>
                    <a:pt x="11" y="1"/>
                    <a:pt x="2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9" name="Freeform 168"/>
            <p:cNvSpPr>
              <a:spLocks/>
            </p:cNvSpPr>
            <p:nvPr/>
          </p:nvSpPr>
          <p:spPr bwMode="auto">
            <a:xfrm>
              <a:off x="3390065" y="5213921"/>
              <a:ext cx="465446" cy="200579"/>
            </a:xfrm>
            <a:custGeom>
              <a:avLst/>
              <a:gdLst>
                <a:gd name="T0" fmla="*/ 148 w 153"/>
                <a:gd name="T1" fmla="*/ 9 h 66"/>
                <a:gd name="T2" fmla="*/ 148 w 153"/>
                <a:gd name="T3" fmla="*/ 12 h 66"/>
                <a:gd name="T4" fmla="*/ 143 w 153"/>
                <a:gd name="T5" fmla="*/ 27 h 66"/>
                <a:gd name="T6" fmla="*/ 140 w 153"/>
                <a:gd name="T7" fmla="*/ 42 h 66"/>
                <a:gd name="T8" fmla="*/ 130 w 153"/>
                <a:gd name="T9" fmla="*/ 65 h 66"/>
                <a:gd name="T10" fmla="*/ 131 w 153"/>
                <a:gd name="T11" fmla="*/ 50 h 66"/>
                <a:gd name="T12" fmla="*/ 0 w 153"/>
                <a:gd name="T13" fmla="*/ 19 h 66"/>
                <a:gd name="T14" fmla="*/ 129 w 153"/>
                <a:gd name="T15" fmla="*/ 43 h 66"/>
                <a:gd name="T16" fmla="*/ 130 w 153"/>
                <a:gd name="T17" fmla="*/ 40 h 66"/>
                <a:gd name="T18" fmla="*/ 68 w 153"/>
                <a:gd name="T19" fmla="*/ 24 h 66"/>
                <a:gd name="T20" fmla="*/ 132 w 153"/>
                <a:gd name="T21" fmla="*/ 38 h 66"/>
                <a:gd name="T22" fmla="*/ 134 w 153"/>
                <a:gd name="T23" fmla="*/ 32 h 66"/>
                <a:gd name="T24" fmla="*/ 2 w 153"/>
                <a:gd name="T25" fmla="*/ 0 h 66"/>
                <a:gd name="T26" fmla="*/ 132 w 153"/>
                <a:gd name="T27" fmla="*/ 25 h 66"/>
                <a:gd name="T28" fmla="*/ 147 w 153"/>
                <a:gd name="T29" fmla="*/ 12 h 66"/>
                <a:gd name="T30" fmla="*/ 129 w 153"/>
                <a:gd name="T31" fmla="*/ 6 h 66"/>
                <a:gd name="T32" fmla="*/ 147 w 153"/>
                <a:gd name="T33" fmla="*/ 12 h 66"/>
                <a:gd name="T34" fmla="*/ 148 w 153"/>
                <a:gd name="T35"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 h="66">
                  <a:moveTo>
                    <a:pt x="148" y="9"/>
                  </a:moveTo>
                  <a:cubicBezTo>
                    <a:pt x="148" y="12"/>
                    <a:pt x="148" y="12"/>
                    <a:pt x="148" y="12"/>
                  </a:cubicBezTo>
                  <a:cubicBezTo>
                    <a:pt x="148" y="12"/>
                    <a:pt x="153" y="23"/>
                    <a:pt x="143" y="27"/>
                  </a:cubicBezTo>
                  <a:cubicBezTo>
                    <a:pt x="133" y="30"/>
                    <a:pt x="146" y="37"/>
                    <a:pt x="140" y="42"/>
                  </a:cubicBezTo>
                  <a:cubicBezTo>
                    <a:pt x="133" y="48"/>
                    <a:pt x="144" y="66"/>
                    <a:pt x="130" y="65"/>
                  </a:cubicBezTo>
                  <a:cubicBezTo>
                    <a:pt x="130" y="65"/>
                    <a:pt x="133" y="56"/>
                    <a:pt x="131" y="50"/>
                  </a:cubicBezTo>
                  <a:cubicBezTo>
                    <a:pt x="0" y="19"/>
                    <a:pt x="0" y="19"/>
                    <a:pt x="0" y="19"/>
                  </a:cubicBezTo>
                  <a:cubicBezTo>
                    <a:pt x="129" y="43"/>
                    <a:pt x="129" y="43"/>
                    <a:pt x="129" y="43"/>
                  </a:cubicBezTo>
                  <a:cubicBezTo>
                    <a:pt x="129" y="42"/>
                    <a:pt x="129" y="41"/>
                    <a:pt x="130" y="40"/>
                  </a:cubicBezTo>
                  <a:cubicBezTo>
                    <a:pt x="68" y="24"/>
                    <a:pt x="68" y="24"/>
                    <a:pt x="68" y="24"/>
                  </a:cubicBezTo>
                  <a:cubicBezTo>
                    <a:pt x="132" y="38"/>
                    <a:pt x="132" y="38"/>
                    <a:pt x="132" y="38"/>
                  </a:cubicBezTo>
                  <a:cubicBezTo>
                    <a:pt x="133" y="36"/>
                    <a:pt x="134" y="33"/>
                    <a:pt x="134" y="32"/>
                  </a:cubicBezTo>
                  <a:cubicBezTo>
                    <a:pt x="2" y="0"/>
                    <a:pt x="2" y="0"/>
                    <a:pt x="2" y="0"/>
                  </a:cubicBezTo>
                  <a:cubicBezTo>
                    <a:pt x="132" y="25"/>
                    <a:pt x="132" y="25"/>
                    <a:pt x="132" y="25"/>
                  </a:cubicBezTo>
                  <a:cubicBezTo>
                    <a:pt x="135" y="23"/>
                    <a:pt x="145" y="22"/>
                    <a:pt x="147" y="12"/>
                  </a:cubicBezTo>
                  <a:cubicBezTo>
                    <a:pt x="146" y="11"/>
                    <a:pt x="139" y="9"/>
                    <a:pt x="129" y="6"/>
                  </a:cubicBezTo>
                  <a:cubicBezTo>
                    <a:pt x="139" y="9"/>
                    <a:pt x="146" y="10"/>
                    <a:pt x="147" y="12"/>
                  </a:cubicBezTo>
                  <a:cubicBezTo>
                    <a:pt x="148" y="11"/>
                    <a:pt x="148" y="10"/>
                    <a:pt x="148"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0" name="Freeform 169"/>
            <p:cNvSpPr>
              <a:spLocks/>
            </p:cNvSpPr>
            <p:nvPr/>
          </p:nvSpPr>
          <p:spPr bwMode="auto">
            <a:xfrm>
              <a:off x="3636932" y="4015590"/>
              <a:ext cx="267439" cy="258438"/>
            </a:xfrm>
            <a:custGeom>
              <a:avLst/>
              <a:gdLst>
                <a:gd name="T0" fmla="*/ 75 w 88"/>
                <a:gd name="T1" fmla="*/ 26 h 85"/>
                <a:gd name="T2" fmla="*/ 0 w 88"/>
                <a:gd name="T3" fmla="*/ 85 h 85"/>
                <a:gd name="T4" fmla="*/ 34 w 88"/>
                <a:gd name="T5" fmla="*/ 34 h 85"/>
                <a:gd name="T6" fmla="*/ 75 w 88"/>
                <a:gd name="T7" fmla="*/ 26 h 85"/>
              </a:gdLst>
              <a:ahLst/>
              <a:cxnLst>
                <a:cxn ang="0">
                  <a:pos x="T0" y="T1"/>
                </a:cxn>
                <a:cxn ang="0">
                  <a:pos x="T2" y="T3"/>
                </a:cxn>
                <a:cxn ang="0">
                  <a:pos x="T4" y="T5"/>
                </a:cxn>
                <a:cxn ang="0">
                  <a:pos x="T6" y="T7"/>
                </a:cxn>
              </a:cxnLst>
              <a:rect l="0" t="0" r="r" b="b"/>
              <a:pathLst>
                <a:path w="88" h="85">
                  <a:moveTo>
                    <a:pt x="75" y="26"/>
                  </a:moveTo>
                  <a:cubicBezTo>
                    <a:pt x="62" y="30"/>
                    <a:pt x="29" y="35"/>
                    <a:pt x="0" y="85"/>
                  </a:cubicBezTo>
                  <a:cubicBezTo>
                    <a:pt x="0" y="85"/>
                    <a:pt x="0" y="68"/>
                    <a:pt x="34" y="34"/>
                  </a:cubicBezTo>
                  <a:cubicBezTo>
                    <a:pt x="68" y="0"/>
                    <a:pt x="88" y="22"/>
                    <a:pt x="75"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1" name="Freeform 170"/>
            <p:cNvSpPr>
              <a:spLocks/>
            </p:cNvSpPr>
            <p:nvPr/>
          </p:nvSpPr>
          <p:spPr bwMode="auto">
            <a:xfrm>
              <a:off x="2946477" y="4688044"/>
              <a:ext cx="735456" cy="27001"/>
            </a:xfrm>
            <a:custGeom>
              <a:avLst/>
              <a:gdLst>
                <a:gd name="T0" fmla="*/ 242 w 242"/>
                <a:gd name="T1" fmla="*/ 6 h 9"/>
                <a:gd name="T2" fmla="*/ 242 w 242"/>
                <a:gd name="T3" fmla="*/ 9 h 9"/>
                <a:gd name="T4" fmla="*/ 0 w 242"/>
                <a:gd name="T5" fmla="*/ 9 h 9"/>
                <a:gd name="T6" fmla="*/ 242 w 242"/>
                <a:gd name="T7" fmla="*/ 6 h 9"/>
              </a:gdLst>
              <a:ahLst/>
              <a:cxnLst>
                <a:cxn ang="0">
                  <a:pos x="T0" y="T1"/>
                </a:cxn>
                <a:cxn ang="0">
                  <a:pos x="T2" y="T3"/>
                </a:cxn>
                <a:cxn ang="0">
                  <a:pos x="T4" y="T5"/>
                </a:cxn>
                <a:cxn ang="0">
                  <a:pos x="T6" y="T7"/>
                </a:cxn>
              </a:cxnLst>
              <a:rect l="0" t="0" r="r" b="b"/>
              <a:pathLst>
                <a:path w="242" h="9">
                  <a:moveTo>
                    <a:pt x="242" y="6"/>
                  </a:moveTo>
                  <a:cubicBezTo>
                    <a:pt x="242" y="9"/>
                    <a:pt x="242" y="9"/>
                    <a:pt x="242" y="9"/>
                  </a:cubicBezTo>
                  <a:cubicBezTo>
                    <a:pt x="0" y="9"/>
                    <a:pt x="0" y="9"/>
                    <a:pt x="0" y="9"/>
                  </a:cubicBezTo>
                  <a:cubicBezTo>
                    <a:pt x="58" y="0"/>
                    <a:pt x="242" y="6"/>
                    <a:pt x="242" y="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2" name="Freeform 171"/>
            <p:cNvSpPr>
              <a:spLocks/>
            </p:cNvSpPr>
            <p:nvPr/>
          </p:nvSpPr>
          <p:spPr bwMode="auto">
            <a:xfrm>
              <a:off x="3117484" y="4454035"/>
              <a:ext cx="205722" cy="38573"/>
            </a:xfrm>
            <a:custGeom>
              <a:avLst/>
              <a:gdLst>
                <a:gd name="T0" fmla="*/ 0 w 68"/>
                <a:gd name="T1" fmla="*/ 11 h 13"/>
                <a:gd name="T2" fmla="*/ 68 w 68"/>
                <a:gd name="T3" fmla="*/ 6 h 13"/>
                <a:gd name="T4" fmla="*/ 0 w 68"/>
                <a:gd name="T5" fmla="*/ 11 h 13"/>
              </a:gdLst>
              <a:ahLst/>
              <a:cxnLst>
                <a:cxn ang="0">
                  <a:pos x="T0" y="T1"/>
                </a:cxn>
                <a:cxn ang="0">
                  <a:pos x="T2" y="T3"/>
                </a:cxn>
                <a:cxn ang="0">
                  <a:pos x="T4" y="T5"/>
                </a:cxn>
              </a:cxnLst>
              <a:rect l="0" t="0" r="r" b="b"/>
              <a:pathLst>
                <a:path w="68" h="13">
                  <a:moveTo>
                    <a:pt x="0" y="11"/>
                  </a:moveTo>
                  <a:cubicBezTo>
                    <a:pt x="26" y="0"/>
                    <a:pt x="68" y="6"/>
                    <a:pt x="68" y="6"/>
                  </a:cubicBezTo>
                  <a:cubicBezTo>
                    <a:pt x="62" y="13"/>
                    <a:pt x="0" y="11"/>
                    <a:pt x="0" y="1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3" name="Freeform 172"/>
            <p:cNvSpPr>
              <a:spLocks/>
            </p:cNvSpPr>
            <p:nvPr/>
          </p:nvSpPr>
          <p:spPr bwMode="auto">
            <a:xfrm>
              <a:off x="3527642" y="3993732"/>
              <a:ext cx="100289" cy="186436"/>
            </a:xfrm>
            <a:custGeom>
              <a:avLst/>
              <a:gdLst>
                <a:gd name="T0" fmla="*/ 31 w 33"/>
                <a:gd name="T1" fmla="*/ 0 h 61"/>
                <a:gd name="T2" fmla="*/ 0 w 33"/>
                <a:gd name="T3" fmla="*/ 61 h 61"/>
                <a:gd name="T4" fmla="*/ 31 w 33"/>
                <a:gd name="T5" fmla="*/ 0 h 61"/>
              </a:gdLst>
              <a:ahLst/>
              <a:cxnLst>
                <a:cxn ang="0">
                  <a:pos x="T0" y="T1"/>
                </a:cxn>
                <a:cxn ang="0">
                  <a:pos x="T2" y="T3"/>
                </a:cxn>
                <a:cxn ang="0">
                  <a:pos x="T4" y="T5"/>
                </a:cxn>
              </a:cxnLst>
              <a:rect l="0" t="0" r="r" b="b"/>
              <a:pathLst>
                <a:path w="33" h="61">
                  <a:moveTo>
                    <a:pt x="31" y="0"/>
                  </a:moveTo>
                  <a:cubicBezTo>
                    <a:pt x="33" y="9"/>
                    <a:pt x="0" y="61"/>
                    <a:pt x="0" y="61"/>
                  </a:cubicBezTo>
                  <a:cubicBezTo>
                    <a:pt x="4" y="33"/>
                    <a:pt x="31" y="0"/>
                    <a:pt x="3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4" name="Freeform 173"/>
            <p:cNvSpPr>
              <a:spLocks/>
            </p:cNvSpPr>
            <p:nvPr/>
          </p:nvSpPr>
          <p:spPr bwMode="auto">
            <a:xfrm>
              <a:off x="3451782" y="3966731"/>
              <a:ext cx="100289" cy="185150"/>
            </a:xfrm>
            <a:custGeom>
              <a:avLst/>
              <a:gdLst>
                <a:gd name="T0" fmla="*/ 30 w 33"/>
                <a:gd name="T1" fmla="*/ 0 h 61"/>
                <a:gd name="T2" fmla="*/ 0 w 33"/>
                <a:gd name="T3" fmla="*/ 61 h 61"/>
                <a:gd name="T4" fmla="*/ 30 w 33"/>
                <a:gd name="T5" fmla="*/ 0 h 61"/>
              </a:gdLst>
              <a:ahLst/>
              <a:cxnLst>
                <a:cxn ang="0">
                  <a:pos x="T0" y="T1"/>
                </a:cxn>
                <a:cxn ang="0">
                  <a:pos x="T2" y="T3"/>
                </a:cxn>
                <a:cxn ang="0">
                  <a:pos x="T4" y="T5"/>
                </a:cxn>
              </a:cxnLst>
              <a:rect l="0" t="0" r="r" b="b"/>
              <a:pathLst>
                <a:path w="33" h="61">
                  <a:moveTo>
                    <a:pt x="30" y="0"/>
                  </a:moveTo>
                  <a:cubicBezTo>
                    <a:pt x="33" y="8"/>
                    <a:pt x="0" y="61"/>
                    <a:pt x="0" y="61"/>
                  </a:cubicBezTo>
                  <a:cubicBezTo>
                    <a:pt x="4" y="33"/>
                    <a:pt x="30" y="0"/>
                    <a:pt x="3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5" name="Freeform 174"/>
            <p:cNvSpPr>
              <a:spLocks/>
            </p:cNvSpPr>
            <p:nvPr/>
          </p:nvSpPr>
          <p:spPr bwMode="auto">
            <a:xfrm>
              <a:off x="2940048" y="4374318"/>
              <a:ext cx="398586" cy="33430"/>
            </a:xfrm>
            <a:custGeom>
              <a:avLst/>
              <a:gdLst>
                <a:gd name="T0" fmla="*/ 126 w 131"/>
                <a:gd name="T1" fmla="*/ 4 h 11"/>
                <a:gd name="T2" fmla="*/ 0 w 131"/>
                <a:gd name="T3" fmla="*/ 11 h 11"/>
                <a:gd name="T4" fmla="*/ 126 w 131"/>
                <a:gd name="T5" fmla="*/ 4 h 11"/>
              </a:gdLst>
              <a:ahLst/>
              <a:cxnLst>
                <a:cxn ang="0">
                  <a:pos x="T0" y="T1"/>
                </a:cxn>
                <a:cxn ang="0">
                  <a:pos x="T2" y="T3"/>
                </a:cxn>
                <a:cxn ang="0">
                  <a:pos x="T4" y="T5"/>
                </a:cxn>
              </a:cxnLst>
              <a:rect l="0" t="0" r="r" b="b"/>
              <a:pathLst>
                <a:path w="131" h="11">
                  <a:moveTo>
                    <a:pt x="126" y="4"/>
                  </a:moveTo>
                  <a:cubicBezTo>
                    <a:pt x="131" y="7"/>
                    <a:pt x="0" y="11"/>
                    <a:pt x="0" y="11"/>
                  </a:cubicBezTo>
                  <a:cubicBezTo>
                    <a:pt x="0" y="11"/>
                    <a:pt x="121" y="0"/>
                    <a:pt x="126" y="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6" name="Freeform 175"/>
            <p:cNvSpPr>
              <a:spLocks/>
            </p:cNvSpPr>
            <p:nvPr/>
          </p:nvSpPr>
          <p:spPr bwMode="auto">
            <a:xfrm>
              <a:off x="2879618" y="4243170"/>
              <a:ext cx="231437" cy="57859"/>
            </a:xfrm>
            <a:custGeom>
              <a:avLst/>
              <a:gdLst>
                <a:gd name="T0" fmla="*/ 60 w 76"/>
                <a:gd name="T1" fmla="*/ 17 h 19"/>
                <a:gd name="T2" fmla="*/ 57 w 76"/>
                <a:gd name="T3" fmla="*/ 10 h 19"/>
                <a:gd name="T4" fmla="*/ 0 w 76"/>
                <a:gd name="T5" fmla="*/ 6 h 19"/>
                <a:gd name="T6" fmla="*/ 76 w 76"/>
                <a:gd name="T7" fmla="*/ 10 h 19"/>
                <a:gd name="T8" fmla="*/ 60 w 76"/>
                <a:gd name="T9" fmla="*/ 17 h 19"/>
              </a:gdLst>
              <a:ahLst/>
              <a:cxnLst>
                <a:cxn ang="0">
                  <a:pos x="T0" y="T1"/>
                </a:cxn>
                <a:cxn ang="0">
                  <a:pos x="T2" y="T3"/>
                </a:cxn>
                <a:cxn ang="0">
                  <a:pos x="T4" y="T5"/>
                </a:cxn>
                <a:cxn ang="0">
                  <a:pos x="T6" y="T7"/>
                </a:cxn>
                <a:cxn ang="0">
                  <a:pos x="T8" y="T9"/>
                </a:cxn>
              </a:cxnLst>
              <a:rect l="0" t="0" r="r" b="b"/>
              <a:pathLst>
                <a:path w="76" h="19">
                  <a:moveTo>
                    <a:pt x="60" y="17"/>
                  </a:moveTo>
                  <a:cubicBezTo>
                    <a:pt x="60" y="17"/>
                    <a:pt x="68" y="9"/>
                    <a:pt x="57" y="10"/>
                  </a:cubicBezTo>
                  <a:cubicBezTo>
                    <a:pt x="46" y="10"/>
                    <a:pt x="0" y="6"/>
                    <a:pt x="0" y="6"/>
                  </a:cubicBezTo>
                  <a:cubicBezTo>
                    <a:pt x="0" y="6"/>
                    <a:pt x="75" y="0"/>
                    <a:pt x="76" y="10"/>
                  </a:cubicBezTo>
                  <a:cubicBezTo>
                    <a:pt x="76" y="19"/>
                    <a:pt x="60" y="17"/>
                    <a:pt x="60" y="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7" name="Freeform 176"/>
            <p:cNvSpPr>
              <a:spLocks noEditPoints="1"/>
            </p:cNvSpPr>
            <p:nvPr/>
          </p:nvSpPr>
          <p:spPr bwMode="auto">
            <a:xfrm>
              <a:off x="2340883" y="3617004"/>
              <a:ext cx="2169081" cy="1874642"/>
            </a:xfrm>
            <a:custGeom>
              <a:avLst/>
              <a:gdLst>
                <a:gd name="T0" fmla="*/ 27 w 713"/>
                <a:gd name="T1" fmla="*/ 260 h 616"/>
                <a:gd name="T2" fmla="*/ 136 w 713"/>
                <a:gd name="T3" fmla="*/ 455 h 616"/>
                <a:gd name="T4" fmla="*/ 191 w 713"/>
                <a:gd name="T5" fmla="*/ 470 h 616"/>
                <a:gd name="T6" fmla="*/ 513 w 713"/>
                <a:gd name="T7" fmla="*/ 527 h 616"/>
                <a:gd name="T8" fmla="*/ 493 w 713"/>
                <a:gd name="T9" fmla="*/ 383 h 616"/>
                <a:gd name="T10" fmla="*/ 497 w 713"/>
                <a:gd name="T11" fmla="*/ 316 h 616"/>
                <a:gd name="T12" fmla="*/ 680 w 713"/>
                <a:gd name="T13" fmla="*/ 200 h 616"/>
                <a:gd name="T14" fmla="*/ 197 w 713"/>
                <a:gd name="T15" fmla="*/ 156 h 616"/>
                <a:gd name="T16" fmla="*/ 212 w 713"/>
                <a:gd name="T17" fmla="*/ 189 h 616"/>
                <a:gd name="T18" fmla="*/ 215 w 713"/>
                <a:gd name="T19" fmla="*/ 158 h 616"/>
                <a:gd name="T20" fmla="*/ 461 w 713"/>
                <a:gd name="T21" fmla="*/ 279 h 616"/>
                <a:gd name="T22" fmla="*/ 13 w 713"/>
                <a:gd name="T23" fmla="*/ 185 h 616"/>
                <a:gd name="T24" fmla="*/ 208 w 713"/>
                <a:gd name="T25" fmla="*/ 169 h 616"/>
                <a:gd name="T26" fmla="*/ 469 w 713"/>
                <a:gd name="T27" fmla="*/ 414 h 616"/>
                <a:gd name="T28" fmla="*/ 274 w 713"/>
                <a:gd name="T29" fmla="*/ 476 h 616"/>
                <a:gd name="T30" fmla="*/ 427 w 713"/>
                <a:gd name="T31" fmla="*/ 461 h 616"/>
                <a:gd name="T32" fmla="*/ 361 w 713"/>
                <a:gd name="T33" fmla="*/ 485 h 616"/>
                <a:gd name="T34" fmla="*/ 402 w 713"/>
                <a:gd name="T35" fmla="*/ 471 h 616"/>
                <a:gd name="T36" fmla="*/ 393 w 713"/>
                <a:gd name="T37" fmla="*/ 481 h 616"/>
                <a:gd name="T38" fmla="*/ 431 w 713"/>
                <a:gd name="T39" fmla="*/ 490 h 616"/>
                <a:gd name="T40" fmla="*/ 419 w 713"/>
                <a:gd name="T41" fmla="*/ 493 h 616"/>
                <a:gd name="T42" fmla="*/ 462 w 713"/>
                <a:gd name="T43" fmla="*/ 492 h 616"/>
                <a:gd name="T44" fmla="*/ 314 w 713"/>
                <a:gd name="T45" fmla="*/ 464 h 616"/>
                <a:gd name="T46" fmla="*/ 322 w 713"/>
                <a:gd name="T47" fmla="*/ 488 h 616"/>
                <a:gd name="T48" fmla="*/ 388 w 713"/>
                <a:gd name="T49" fmla="*/ 502 h 616"/>
                <a:gd name="T50" fmla="*/ 261 w 713"/>
                <a:gd name="T51" fmla="*/ 489 h 616"/>
                <a:gd name="T52" fmla="*/ 434 w 713"/>
                <a:gd name="T53" fmla="*/ 445 h 616"/>
                <a:gd name="T54" fmla="*/ 63 w 713"/>
                <a:gd name="T55" fmla="*/ 287 h 616"/>
                <a:gd name="T56" fmla="*/ 168 w 713"/>
                <a:gd name="T57" fmla="*/ 377 h 616"/>
                <a:gd name="T58" fmla="*/ 84 w 713"/>
                <a:gd name="T59" fmla="*/ 318 h 616"/>
                <a:gd name="T60" fmla="*/ 467 w 713"/>
                <a:gd name="T61" fmla="*/ 437 h 616"/>
                <a:gd name="T62" fmla="*/ 476 w 713"/>
                <a:gd name="T63" fmla="*/ 444 h 616"/>
                <a:gd name="T64" fmla="*/ 144 w 713"/>
                <a:gd name="T65" fmla="*/ 373 h 616"/>
                <a:gd name="T66" fmla="*/ 147 w 713"/>
                <a:gd name="T67" fmla="*/ 344 h 616"/>
                <a:gd name="T68" fmla="*/ 509 w 713"/>
                <a:gd name="T69" fmla="*/ 236 h 616"/>
                <a:gd name="T70" fmla="*/ 483 w 713"/>
                <a:gd name="T71" fmla="*/ 295 h 616"/>
                <a:gd name="T72" fmla="*/ 484 w 713"/>
                <a:gd name="T73" fmla="*/ 310 h 616"/>
                <a:gd name="T74" fmla="*/ 479 w 713"/>
                <a:gd name="T75" fmla="*/ 331 h 616"/>
                <a:gd name="T76" fmla="*/ 475 w 713"/>
                <a:gd name="T77" fmla="*/ 335 h 616"/>
                <a:gd name="T78" fmla="*/ 502 w 713"/>
                <a:gd name="T79" fmla="*/ 294 h 616"/>
                <a:gd name="T80" fmla="*/ 528 w 713"/>
                <a:gd name="T81" fmla="*/ 261 h 616"/>
                <a:gd name="T82" fmla="*/ 463 w 713"/>
                <a:gd name="T83" fmla="*/ 317 h 616"/>
                <a:gd name="T84" fmla="*/ 488 w 713"/>
                <a:gd name="T85" fmla="*/ 285 h 616"/>
                <a:gd name="T86" fmla="*/ 532 w 713"/>
                <a:gd name="T87" fmla="*/ 220 h 616"/>
                <a:gd name="T88" fmla="*/ 468 w 713"/>
                <a:gd name="T89" fmla="*/ 353 h 616"/>
                <a:gd name="T90" fmla="*/ 428 w 713"/>
                <a:gd name="T91" fmla="*/ 300 h 616"/>
                <a:gd name="T92" fmla="*/ 486 w 713"/>
                <a:gd name="T93" fmla="*/ 258 h 616"/>
                <a:gd name="T94" fmla="*/ 581 w 713"/>
                <a:gd name="T95" fmla="*/ 230 h 616"/>
                <a:gd name="T96" fmla="*/ 487 w 713"/>
                <a:gd name="T97" fmla="*/ 347 h 616"/>
                <a:gd name="T98" fmla="*/ 611 w 713"/>
                <a:gd name="T99" fmla="*/ 165 h 616"/>
                <a:gd name="T100" fmla="*/ 496 w 713"/>
                <a:gd name="T101" fmla="*/ 245 h 616"/>
                <a:gd name="T102" fmla="*/ 495 w 713"/>
                <a:gd name="T103" fmla="*/ 368 h 616"/>
                <a:gd name="T104" fmla="*/ 504 w 713"/>
                <a:gd name="T105" fmla="*/ 554 h 616"/>
                <a:gd name="T106" fmla="*/ 244 w 713"/>
                <a:gd name="T107" fmla="*/ 463 h 616"/>
                <a:gd name="T108" fmla="*/ 161 w 713"/>
                <a:gd name="T109" fmla="*/ 474 h 616"/>
                <a:gd name="T110" fmla="*/ 52 w 713"/>
                <a:gd name="T111" fmla="*/ 332 h 616"/>
                <a:gd name="T112" fmla="*/ 66 w 713"/>
                <a:gd name="T113" fmla="*/ 339 h 616"/>
                <a:gd name="T114" fmla="*/ 420 w 713"/>
                <a:gd name="T115" fmla="*/ 404 h 616"/>
                <a:gd name="T116" fmla="*/ 422 w 713"/>
                <a:gd name="T117" fmla="*/ 436 h 616"/>
                <a:gd name="T118" fmla="*/ 92 w 713"/>
                <a:gd name="T119" fmla="*/ 381 h 616"/>
                <a:gd name="T120" fmla="*/ 46 w 713"/>
                <a:gd name="T121" fmla="*/ 291 h 616"/>
                <a:gd name="T122" fmla="*/ 37 w 713"/>
                <a:gd name="T123" fmla="*/ 248 h 616"/>
                <a:gd name="T124" fmla="*/ 191 w 713"/>
                <a:gd name="T125" fmla="*/ 365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3" h="616">
                  <a:moveTo>
                    <a:pt x="9" y="180"/>
                  </a:moveTo>
                  <a:cubicBezTo>
                    <a:pt x="8" y="181"/>
                    <a:pt x="8" y="181"/>
                    <a:pt x="8" y="181"/>
                  </a:cubicBezTo>
                  <a:cubicBezTo>
                    <a:pt x="7" y="183"/>
                    <a:pt x="7" y="183"/>
                    <a:pt x="7" y="183"/>
                  </a:cubicBezTo>
                  <a:cubicBezTo>
                    <a:pt x="7" y="183"/>
                    <a:pt x="8" y="184"/>
                    <a:pt x="9" y="184"/>
                  </a:cubicBezTo>
                  <a:cubicBezTo>
                    <a:pt x="9" y="187"/>
                    <a:pt x="10" y="188"/>
                    <a:pt x="11" y="189"/>
                  </a:cubicBezTo>
                  <a:cubicBezTo>
                    <a:pt x="11" y="190"/>
                    <a:pt x="11" y="190"/>
                    <a:pt x="12" y="191"/>
                  </a:cubicBezTo>
                  <a:cubicBezTo>
                    <a:pt x="14" y="193"/>
                    <a:pt x="17" y="195"/>
                    <a:pt x="20" y="197"/>
                  </a:cubicBezTo>
                  <a:cubicBezTo>
                    <a:pt x="23" y="200"/>
                    <a:pt x="26" y="202"/>
                    <a:pt x="30" y="205"/>
                  </a:cubicBezTo>
                  <a:cubicBezTo>
                    <a:pt x="30" y="208"/>
                    <a:pt x="30" y="208"/>
                    <a:pt x="30" y="208"/>
                  </a:cubicBezTo>
                  <a:cubicBezTo>
                    <a:pt x="30" y="216"/>
                    <a:pt x="31" y="224"/>
                    <a:pt x="32" y="232"/>
                  </a:cubicBezTo>
                  <a:cubicBezTo>
                    <a:pt x="31" y="227"/>
                    <a:pt x="30" y="221"/>
                    <a:pt x="29" y="215"/>
                  </a:cubicBezTo>
                  <a:cubicBezTo>
                    <a:pt x="27" y="215"/>
                    <a:pt x="27" y="215"/>
                    <a:pt x="27" y="215"/>
                  </a:cubicBezTo>
                  <a:cubicBezTo>
                    <a:pt x="27" y="217"/>
                    <a:pt x="27" y="219"/>
                    <a:pt x="27" y="221"/>
                  </a:cubicBezTo>
                  <a:cubicBezTo>
                    <a:pt x="27" y="223"/>
                    <a:pt x="27" y="226"/>
                    <a:pt x="27" y="228"/>
                  </a:cubicBezTo>
                  <a:cubicBezTo>
                    <a:pt x="27" y="231"/>
                    <a:pt x="27" y="233"/>
                    <a:pt x="27" y="235"/>
                  </a:cubicBezTo>
                  <a:cubicBezTo>
                    <a:pt x="29" y="235"/>
                    <a:pt x="29" y="235"/>
                    <a:pt x="29" y="235"/>
                  </a:cubicBezTo>
                  <a:cubicBezTo>
                    <a:pt x="29" y="234"/>
                    <a:pt x="29" y="232"/>
                    <a:pt x="29" y="230"/>
                  </a:cubicBezTo>
                  <a:cubicBezTo>
                    <a:pt x="31" y="236"/>
                    <a:pt x="32" y="242"/>
                    <a:pt x="34" y="248"/>
                  </a:cubicBezTo>
                  <a:cubicBezTo>
                    <a:pt x="32" y="248"/>
                    <a:pt x="30" y="247"/>
                    <a:pt x="28" y="247"/>
                  </a:cubicBezTo>
                  <a:cubicBezTo>
                    <a:pt x="28" y="249"/>
                    <a:pt x="28" y="249"/>
                    <a:pt x="28" y="249"/>
                  </a:cubicBezTo>
                  <a:cubicBezTo>
                    <a:pt x="44" y="253"/>
                    <a:pt x="60" y="262"/>
                    <a:pt x="76" y="274"/>
                  </a:cubicBezTo>
                  <a:cubicBezTo>
                    <a:pt x="74" y="274"/>
                    <a:pt x="71" y="273"/>
                    <a:pt x="69" y="273"/>
                  </a:cubicBezTo>
                  <a:cubicBezTo>
                    <a:pt x="69" y="275"/>
                    <a:pt x="69" y="275"/>
                    <a:pt x="69" y="275"/>
                  </a:cubicBezTo>
                  <a:cubicBezTo>
                    <a:pt x="73" y="276"/>
                    <a:pt x="78" y="278"/>
                    <a:pt x="82" y="280"/>
                  </a:cubicBezTo>
                  <a:cubicBezTo>
                    <a:pt x="84" y="281"/>
                    <a:pt x="85" y="282"/>
                    <a:pt x="87" y="283"/>
                  </a:cubicBezTo>
                  <a:cubicBezTo>
                    <a:pt x="98" y="294"/>
                    <a:pt x="109" y="305"/>
                    <a:pt x="119" y="315"/>
                  </a:cubicBezTo>
                  <a:cubicBezTo>
                    <a:pt x="100" y="299"/>
                    <a:pt x="78" y="285"/>
                    <a:pt x="60" y="273"/>
                  </a:cubicBezTo>
                  <a:cubicBezTo>
                    <a:pt x="57" y="271"/>
                    <a:pt x="57" y="271"/>
                    <a:pt x="57" y="271"/>
                  </a:cubicBezTo>
                  <a:cubicBezTo>
                    <a:pt x="58" y="275"/>
                    <a:pt x="58" y="275"/>
                    <a:pt x="58" y="275"/>
                  </a:cubicBezTo>
                  <a:cubicBezTo>
                    <a:pt x="58" y="275"/>
                    <a:pt x="58" y="275"/>
                    <a:pt x="59" y="275"/>
                  </a:cubicBezTo>
                  <a:cubicBezTo>
                    <a:pt x="58" y="275"/>
                    <a:pt x="57" y="274"/>
                    <a:pt x="56" y="274"/>
                  </a:cubicBezTo>
                  <a:cubicBezTo>
                    <a:pt x="56" y="272"/>
                    <a:pt x="56" y="272"/>
                    <a:pt x="56" y="272"/>
                  </a:cubicBezTo>
                  <a:cubicBezTo>
                    <a:pt x="55" y="272"/>
                    <a:pt x="55" y="272"/>
                    <a:pt x="54" y="272"/>
                  </a:cubicBezTo>
                  <a:cubicBezTo>
                    <a:pt x="47" y="268"/>
                    <a:pt x="40" y="264"/>
                    <a:pt x="35" y="261"/>
                  </a:cubicBezTo>
                  <a:cubicBezTo>
                    <a:pt x="34" y="262"/>
                    <a:pt x="34" y="262"/>
                    <a:pt x="34" y="262"/>
                  </a:cubicBezTo>
                  <a:cubicBezTo>
                    <a:pt x="33" y="261"/>
                    <a:pt x="33" y="261"/>
                    <a:pt x="32" y="260"/>
                  </a:cubicBezTo>
                  <a:cubicBezTo>
                    <a:pt x="31" y="260"/>
                    <a:pt x="29" y="260"/>
                    <a:pt x="28" y="261"/>
                  </a:cubicBezTo>
                  <a:cubicBezTo>
                    <a:pt x="28" y="261"/>
                    <a:pt x="28" y="261"/>
                    <a:pt x="27" y="260"/>
                  </a:cubicBezTo>
                  <a:cubicBezTo>
                    <a:pt x="25" y="259"/>
                    <a:pt x="23" y="261"/>
                    <a:pt x="22" y="263"/>
                  </a:cubicBezTo>
                  <a:cubicBezTo>
                    <a:pt x="21" y="262"/>
                    <a:pt x="19" y="261"/>
                    <a:pt x="17" y="260"/>
                  </a:cubicBezTo>
                  <a:cubicBezTo>
                    <a:pt x="13" y="259"/>
                    <a:pt x="10" y="264"/>
                    <a:pt x="13" y="266"/>
                  </a:cubicBezTo>
                  <a:cubicBezTo>
                    <a:pt x="16" y="268"/>
                    <a:pt x="18" y="270"/>
                    <a:pt x="20" y="272"/>
                  </a:cubicBezTo>
                  <a:cubicBezTo>
                    <a:pt x="20" y="272"/>
                    <a:pt x="20" y="272"/>
                    <a:pt x="20" y="272"/>
                  </a:cubicBezTo>
                  <a:cubicBezTo>
                    <a:pt x="21" y="273"/>
                    <a:pt x="22" y="273"/>
                    <a:pt x="22" y="273"/>
                  </a:cubicBezTo>
                  <a:cubicBezTo>
                    <a:pt x="23" y="273"/>
                    <a:pt x="23" y="273"/>
                    <a:pt x="24" y="274"/>
                  </a:cubicBezTo>
                  <a:cubicBezTo>
                    <a:pt x="24" y="274"/>
                    <a:pt x="24" y="274"/>
                    <a:pt x="24" y="274"/>
                  </a:cubicBezTo>
                  <a:cubicBezTo>
                    <a:pt x="24" y="275"/>
                    <a:pt x="24" y="275"/>
                    <a:pt x="24" y="275"/>
                  </a:cubicBezTo>
                  <a:cubicBezTo>
                    <a:pt x="24" y="275"/>
                    <a:pt x="24" y="275"/>
                    <a:pt x="24" y="275"/>
                  </a:cubicBezTo>
                  <a:cubicBezTo>
                    <a:pt x="23" y="275"/>
                    <a:pt x="23" y="275"/>
                    <a:pt x="23" y="276"/>
                  </a:cubicBezTo>
                  <a:cubicBezTo>
                    <a:pt x="22" y="276"/>
                    <a:pt x="21" y="277"/>
                    <a:pt x="21" y="277"/>
                  </a:cubicBezTo>
                  <a:cubicBezTo>
                    <a:pt x="20" y="278"/>
                    <a:pt x="20" y="278"/>
                    <a:pt x="20" y="278"/>
                  </a:cubicBezTo>
                  <a:cubicBezTo>
                    <a:pt x="21" y="279"/>
                    <a:pt x="21" y="279"/>
                    <a:pt x="21" y="279"/>
                  </a:cubicBezTo>
                  <a:cubicBezTo>
                    <a:pt x="24" y="283"/>
                    <a:pt x="28" y="287"/>
                    <a:pt x="32" y="290"/>
                  </a:cubicBezTo>
                  <a:cubicBezTo>
                    <a:pt x="28" y="289"/>
                    <a:pt x="25" y="288"/>
                    <a:pt x="23" y="287"/>
                  </a:cubicBezTo>
                  <a:cubicBezTo>
                    <a:pt x="21" y="290"/>
                    <a:pt x="21" y="290"/>
                    <a:pt x="21" y="290"/>
                  </a:cubicBezTo>
                  <a:cubicBezTo>
                    <a:pt x="29" y="296"/>
                    <a:pt x="37" y="303"/>
                    <a:pt x="45" y="309"/>
                  </a:cubicBezTo>
                  <a:cubicBezTo>
                    <a:pt x="45" y="313"/>
                    <a:pt x="45" y="321"/>
                    <a:pt x="47" y="329"/>
                  </a:cubicBezTo>
                  <a:cubicBezTo>
                    <a:pt x="46" y="326"/>
                    <a:pt x="45" y="324"/>
                    <a:pt x="44" y="322"/>
                  </a:cubicBezTo>
                  <a:cubicBezTo>
                    <a:pt x="42" y="323"/>
                    <a:pt x="42" y="323"/>
                    <a:pt x="42" y="323"/>
                  </a:cubicBezTo>
                  <a:cubicBezTo>
                    <a:pt x="42" y="323"/>
                    <a:pt x="42" y="324"/>
                    <a:pt x="42" y="324"/>
                  </a:cubicBezTo>
                  <a:cubicBezTo>
                    <a:pt x="42" y="331"/>
                    <a:pt x="44" y="338"/>
                    <a:pt x="46" y="344"/>
                  </a:cubicBezTo>
                  <a:cubicBezTo>
                    <a:pt x="45" y="349"/>
                    <a:pt x="44" y="353"/>
                    <a:pt x="44" y="357"/>
                  </a:cubicBezTo>
                  <a:cubicBezTo>
                    <a:pt x="44" y="363"/>
                    <a:pt x="45" y="369"/>
                    <a:pt x="47" y="374"/>
                  </a:cubicBezTo>
                  <a:cubicBezTo>
                    <a:pt x="49" y="377"/>
                    <a:pt x="49" y="377"/>
                    <a:pt x="49" y="377"/>
                  </a:cubicBezTo>
                  <a:cubicBezTo>
                    <a:pt x="50" y="374"/>
                    <a:pt x="50" y="374"/>
                    <a:pt x="50" y="374"/>
                  </a:cubicBezTo>
                  <a:cubicBezTo>
                    <a:pt x="51" y="370"/>
                    <a:pt x="52" y="366"/>
                    <a:pt x="52" y="362"/>
                  </a:cubicBezTo>
                  <a:cubicBezTo>
                    <a:pt x="58" y="374"/>
                    <a:pt x="67" y="384"/>
                    <a:pt x="76" y="395"/>
                  </a:cubicBezTo>
                  <a:cubicBezTo>
                    <a:pt x="84" y="402"/>
                    <a:pt x="92" y="410"/>
                    <a:pt x="100" y="417"/>
                  </a:cubicBezTo>
                  <a:cubicBezTo>
                    <a:pt x="96" y="416"/>
                    <a:pt x="93" y="415"/>
                    <a:pt x="90" y="415"/>
                  </a:cubicBezTo>
                  <a:cubicBezTo>
                    <a:pt x="89" y="415"/>
                    <a:pt x="88" y="415"/>
                    <a:pt x="87" y="416"/>
                  </a:cubicBezTo>
                  <a:cubicBezTo>
                    <a:pt x="87" y="418"/>
                    <a:pt x="87" y="418"/>
                    <a:pt x="87" y="418"/>
                  </a:cubicBezTo>
                  <a:cubicBezTo>
                    <a:pt x="88" y="418"/>
                    <a:pt x="89" y="418"/>
                    <a:pt x="90" y="418"/>
                  </a:cubicBezTo>
                  <a:cubicBezTo>
                    <a:pt x="94" y="418"/>
                    <a:pt x="100" y="420"/>
                    <a:pt x="105" y="423"/>
                  </a:cubicBezTo>
                  <a:cubicBezTo>
                    <a:pt x="110" y="428"/>
                    <a:pt x="115" y="433"/>
                    <a:pt x="119" y="438"/>
                  </a:cubicBezTo>
                  <a:cubicBezTo>
                    <a:pt x="120" y="438"/>
                    <a:pt x="120" y="438"/>
                    <a:pt x="120" y="438"/>
                  </a:cubicBezTo>
                  <a:cubicBezTo>
                    <a:pt x="125" y="443"/>
                    <a:pt x="131" y="449"/>
                    <a:pt x="136" y="455"/>
                  </a:cubicBezTo>
                  <a:cubicBezTo>
                    <a:pt x="130" y="450"/>
                    <a:pt x="124" y="446"/>
                    <a:pt x="118" y="441"/>
                  </a:cubicBezTo>
                  <a:cubicBezTo>
                    <a:pt x="117" y="443"/>
                    <a:pt x="117" y="443"/>
                    <a:pt x="117" y="443"/>
                  </a:cubicBezTo>
                  <a:cubicBezTo>
                    <a:pt x="125" y="450"/>
                    <a:pt x="134" y="456"/>
                    <a:pt x="142" y="462"/>
                  </a:cubicBezTo>
                  <a:cubicBezTo>
                    <a:pt x="135" y="464"/>
                    <a:pt x="130" y="466"/>
                    <a:pt x="127" y="467"/>
                  </a:cubicBezTo>
                  <a:cubicBezTo>
                    <a:pt x="124" y="464"/>
                    <a:pt x="121" y="463"/>
                    <a:pt x="121" y="463"/>
                  </a:cubicBezTo>
                  <a:cubicBezTo>
                    <a:pt x="122" y="464"/>
                    <a:pt x="123" y="466"/>
                    <a:pt x="125" y="468"/>
                  </a:cubicBezTo>
                  <a:cubicBezTo>
                    <a:pt x="125" y="468"/>
                    <a:pt x="125" y="468"/>
                    <a:pt x="125" y="468"/>
                  </a:cubicBezTo>
                  <a:cubicBezTo>
                    <a:pt x="125" y="468"/>
                    <a:pt x="125" y="468"/>
                    <a:pt x="125" y="468"/>
                  </a:cubicBezTo>
                  <a:cubicBezTo>
                    <a:pt x="142" y="489"/>
                    <a:pt x="211" y="545"/>
                    <a:pt x="211" y="545"/>
                  </a:cubicBezTo>
                  <a:cubicBezTo>
                    <a:pt x="211" y="529"/>
                    <a:pt x="147" y="481"/>
                    <a:pt x="127" y="467"/>
                  </a:cubicBezTo>
                  <a:cubicBezTo>
                    <a:pt x="132" y="466"/>
                    <a:pt x="137" y="465"/>
                    <a:pt x="144" y="464"/>
                  </a:cubicBezTo>
                  <a:cubicBezTo>
                    <a:pt x="145" y="465"/>
                    <a:pt x="147" y="466"/>
                    <a:pt x="148" y="467"/>
                  </a:cubicBezTo>
                  <a:cubicBezTo>
                    <a:pt x="150" y="469"/>
                    <a:pt x="152" y="471"/>
                    <a:pt x="154" y="473"/>
                  </a:cubicBezTo>
                  <a:cubicBezTo>
                    <a:pt x="153" y="473"/>
                    <a:pt x="151" y="472"/>
                    <a:pt x="150" y="472"/>
                  </a:cubicBezTo>
                  <a:cubicBezTo>
                    <a:pt x="149" y="471"/>
                    <a:pt x="148" y="469"/>
                    <a:pt x="147" y="467"/>
                  </a:cubicBezTo>
                  <a:cubicBezTo>
                    <a:pt x="145" y="469"/>
                    <a:pt x="145" y="469"/>
                    <a:pt x="145" y="469"/>
                  </a:cubicBezTo>
                  <a:cubicBezTo>
                    <a:pt x="146" y="471"/>
                    <a:pt x="147" y="473"/>
                    <a:pt x="149" y="474"/>
                  </a:cubicBezTo>
                  <a:cubicBezTo>
                    <a:pt x="151" y="475"/>
                    <a:pt x="152" y="476"/>
                    <a:pt x="154" y="476"/>
                  </a:cubicBezTo>
                  <a:cubicBezTo>
                    <a:pt x="155" y="476"/>
                    <a:pt x="156" y="475"/>
                    <a:pt x="157" y="475"/>
                  </a:cubicBezTo>
                  <a:cubicBezTo>
                    <a:pt x="158" y="475"/>
                    <a:pt x="158" y="475"/>
                    <a:pt x="158" y="475"/>
                  </a:cubicBezTo>
                  <a:cubicBezTo>
                    <a:pt x="171" y="486"/>
                    <a:pt x="184" y="498"/>
                    <a:pt x="196" y="510"/>
                  </a:cubicBezTo>
                  <a:cubicBezTo>
                    <a:pt x="198" y="508"/>
                    <a:pt x="198" y="508"/>
                    <a:pt x="198" y="508"/>
                  </a:cubicBezTo>
                  <a:cubicBezTo>
                    <a:pt x="191" y="501"/>
                    <a:pt x="184" y="495"/>
                    <a:pt x="177" y="488"/>
                  </a:cubicBezTo>
                  <a:cubicBezTo>
                    <a:pt x="177" y="488"/>
                    <a:pt x="177" y="488"/>
                    <a:pt x="177" y="488"/>
                  </a:cubicBezTo>
                  <a:cubicBezTo>
                    <a:pt x="171" y="482"/>
                    <a:pt x="163" y="473"/>
                    <a:pt x="153" y="462"/>
                  </a:cubicBezTo>
                  <a:cubicBezTo>
                    <a:pt x="154" y="462"/>
                    <a:pt x="155" y="462"/>
                    <a:pt x="156" y="462"/>
                  </a:cubicBezTo>
                  <a:cubicBezTo>
                    <a:pt x="171" y="475"/>
                    <a:pt x="198" y="501"/>
                    <a:pt x="201" y="509"/>
                  </a:cubicBezTo>
                  <a:cubicBezTo>
                    <a:pt x="201" y="509"/>
                    <a:pt x="200" y="490"/>
                    <a:pt x="159" y="462"/>
                  </a:cubicBezTo>
                  <a:cubicBezTo>
                    <a:pt x="162" y="461"/>
                    <a:pt x="166" y="461"/>
                    <a:pt x="169" y="461"/>
                  </a:cubicBezTo>
                  <a:cubicBezTo>
                    <a:pt x="169" y="462"/>
                    <a:pt x="170" y="463"/>
                    <a:pt x="170" y="463"/>
                  </a:cubicBezTo>
                  <a:cubicBezTo>
                    <a:pt x="173" y="463"/>
                    <a:pt x="173" y="463"/>
                    <a:pt x="173" y="463"/>
                  </a:cubicBezTo>
                  <a:cubicBezTo>
                    <a:pt x="172" y="462"/>
                    <a:pt x="172" y="461"/>
                    <a:pt x="172" y="460"/>
                  </a:cubicBezTo>
                  <a:cubicBezTo>
                    <a:pt x="176" y="460"/>
                    <a:pt x="181" y="460"/>
                    <a:pt x="185" y="460"/>
                  </a:cubicBezTo>
                  <a:cubicBezTo>
                    <a:pt x="186" y="461"/>
                    <a:pt x="187" y="463"/>
                    <a:pt x="188" y="465"/>
                  </a:cubicBezTo>
                  <a:cubicBezTo>
                    <a:pt x="184" y="466"/>
                    <a:pt x="180" y="467"/>
                    <a:pt x="176" y="469"/>
                  </a:cubicBezTo>
                  <a:cubicBezTo>
                    <a:pt x="177" y="472"/>
                    <a:pt x="177" y="472"/>
                    <a:pt x="177" y="472"/>
                  </a:cubicBezTo>
                  <a:cubicBezTo>
                    <a:pt x="181" y="470"/>
                    <a:pt x="185" y="468"/>
                    <a:pt x="189" y="467"/>
                  </a:cubicBezTo>
                  <a:cubicBezTo>
                    <a:pt x="190" y="468"/>
                    <a:pt x="190" y="469"/>
                    <a:pt x="191" y="470"/>
                  </a:cubicBezTo>
                  <a:cubicBezTo>
                    <a:pt x="190" y="470"/>
                    <a:pt x="190" y="469"/>
                    <a:pt x="190" y="469"/>
                  </a:cubicBezTo>
                  <a:cubicBezTo>
                    <a:pt x="189" y="472"/>
                    <a:pt x="189" y="472"/>
                    <a:pt x="189" y="472"/>
                  </a:cubicBezTo>
                  <a:cubicBezTo>
                    <a:pt x="190" y="472"/>
                    <a:pt x="191" y="473"/>
                    <a:pt x="193" y="473"/>
                  </a:cubicBezTo>
                  <a:cubicBezTo>
                    <a:pt x="198" y="480"/>
                    <a:pt x="204" y="486"/>
                    <a:pt x="211" y="487"/>
                  </a:cubicBezTo>
                  <a:cubicBezTo>
                    <a:pt x="225" y="489"/>
                    <a:pt x="413" y="518"/>
                    <a:pt x="474" y="531"/>
                  </a:cubicBezTo>
                  <a:cubicBezTo>
                    <a:pt x="469" y="530"/>
                    <a:pt x="464" y="528"/>
                    <a:pt x="458" y="527"/>
                  </a:cubicBezTo>
                  <a:cubicBezTo>
                    <a:pt x="459" y="526"/>
                    <a:pt x="459" y="526"/>
                    <a:pt x="459" y="526"/>
                  </a:cubicBezTo>
                  <a:cubicBezTo>
                    <a:pt x="459" y="526"/>
                    <a:pt x="459" y="526"/>
                    <a:pt x="459" y="526"/>
                  </a:cubicBezTo>
                  <a:cubicBezTo>
                    <a:pt x="469" y="527"/>
                    <a:pt x="480" y="528"/>
                    <a:pt x="490" y="528"/>
                  </a:cubicBezTo>
                  <a:cubicBezTo>
                    <a:pt x="493" y="529"/>
                    <a:pt x="496" y="529"/>
                    <a:pt x="499" y="530"/>
                  </a:cubicBezTo>
                  <a:cubicBezTo>
                    <a:pt x="505" y="536"/>
                    <a:pt x="509" y="540"/>
                    <a:pt x="510" y="542"/>
                  </a:cubicBezTo>
                  <a:cubicBezTo>
                    <a:pt x="510" y="545"/>
                    <a:pt x="508" y="548"/>
                    <a:pt x="507" y="551"/>
                  </a:cubicBezTo>
                  <a:cubicBezTo>
                    <a:pt x="507" y="549"/>
                    <a:pt x="507" y="547"/>
                    <a:pt x="507" y="545"/>
                  </a:cubicBezTo>
                  <a:cubicBezTo>
                    <a:pt x="505" y="545"/>
                    <a:pt x="505" y="545"/>
                    <a:pt x="505" y="545"/>
                  </a:cubicBezTo>
                  <a:cubicBezTo>
                    <a:pt x="503" y="549"/>
                    <a:pt x="501" y="555"/>
                    <a:pt x="499" y="561"/>
                  </a:cubicBezTo>
                  <a:cubicBezTo>
                    <a:pt x="499" y="563"/>
                    <a:pt x="498" y="566"/>
                    <a:pt x="498" y="569"/>
                  </a:cubicBezTo>
                  <a:cubicBezTo>
                    <a:pt x="495" y="573"/>
                    <a:pt x="493" y="578"/>
                    <a:pt x="492" y="583"/>
                  </a:cubicBezTo>
                  <a:cubicBezTo>
                    <a:pt x="494" y="584"/>
                    <a:pt x="494" y="584"/>
                    <a:pt x="494" y="584"/>
                  </a:cubicBezTo>
                  <a:cubicBezTo>
                    <a:pt x="494" y="584"/>
                    <a:pt x="494" y="583"/>
                    <a:pt x="494" y="583"/>
                  </a:cubicBezTo>
                  <a:cubicBezTo>
                    <a:pt x="497" y="584"/>
                    <a:pt x="497" y="584"/>
                    <a:pt x="497" y="584"/>
                  </a:cubicBezTo>
                  <a:cubicBezTo>
                    <a:pt x="497" y="583"/>
                    <a:pt x="497" y="583"/>
                    <a:pt x="497" y="583"/>
                  </a:cubicBezTo>
                  <a:cubicBezTo>
                    <a:pt x="498" y="588"/>
                    <a:pt x="499" y="593"/>
                    <a:pt x="501" y="598"/>
                  </a:cubicBezTo>
                  <a:cubicBezTo>
                    <a:pt x="432" y="577"/>
                    <a:pt x="312" y="559"/>
                    <a:pt x="264" y="552"/>
                  </a:cubicBezTo>
                  <a:cubicBezTo>
                    <a:pt x="337" y="565"/>
                    <a:pt x="545" y="616"/>
                    <a:pt x="545" y="616"/>
                  </a:cubicBezTo>
                  <a:cubicBezTo>
                    <a:pt x="537" y="610"/>
                    <a:pt x="523" y="605"/>
                    <a:pt x="505" y="599"/>
                  </a:cubicBezTo>
                  <a:cubicBezTo>
                    <a:pt x="506" y="598"/>
                    <a:pt x="507" y="598"/>
                    <a:pt x="508" y="597"/>
                  </a:cubicBezTo>
                  <a:cubicBezTo>
                    <a:pt x="508" y="600"/>
                    <a:pt x="508" y="600"/>
                    <a:pt x="508" y="600"/>
                  </a:cubicBezTo>
                  <a:cubicBezTo>
                    <a:pt x="510" y="596"/>
                    <a:pt x="510" y="596"/>
                    <a:pt x="510" y="596"/>
                  </a:cubicBezTo>
                  <a:cubicBezTo>
                    <a:pt x="510" y="595"/>
                    <a:pt x="510" y="594"/>
                    <a:pt x="510" y="593"/>
                  </a:cubicBezTo>
                  <a:cubicBezTo>
                    <a:pt x="520" y="578"/>
                    <a:pt x="522" y="546"/>
                    <a:pt x="522" y="540"/>
                  </a:cubicBezTo>
                  <a:cubicBezTo>
                    <a:pt x="522" y="539"/>
                    <a:pt x="520" y="536"/>
                    <a:pt x="517" y="532"/>
                  </a:cubicBezTo>
                  <a:cubicBezTo>
                    <a:pt x="520" y="533"/>
                    <a:pt x="524" y="533"/>
                    <a:pt x="528" y="533"/>
                  </a:cubicBezTo>
                  <a:cubicBezTo>
                    <a:pt x="528" y="531"/>
                    <a:pt x="528" y="531"/>
                    <a:pt x="528" y="531"/>
                  </a:cubicBezTo>
                  <a:cubicBezTo>
                    <a:pt x="523" y="530"/>
                    <a:pt x="518" y="529"/>
                    <a:pt x="513" y="528"/>
                  </a:cubicBezTo>
                  <a:cubicBezTo>
                    <a:pt x="513" y="528"/>
                    <a:pt x="513" y="527"/>
                    <a:pt x="513" y="527"/>
                  </a:cubicBezTo>
                  <a:cubicBezTo>
                    <a:pt x="513" y="527"/>
                    <a:pt x="513" y="527"/>
                    <a:pt x="513" y="527"/>
                  </a:cubicBezTo>
                  <a:cubicBezTo>
                    <a:pt x="513" y="527"/>
                    <a:pt x="513" y="527"/>
                    <a:pt x="513" y="527"/>
                  </a:cubicBezTo>
                  <a:cubicBezTo>
                    <a:pt x="513" y="527"/>
                    <a:pt x="513" y="527"/>
                    <a:pt x="513" y="527"/>
                  </a:cubicBezTo>
                  <a:cubicBezTo>
                    <a:pt x="512" y="522"/>
                    <a:pt x="509" y="518"/>
                    <a:pt x="506" y="514"/>
                  </a:cubicBezTo>
                  <a:cubicBezTo>
                    <a:pt x="507" y="515"/>
                    <a:pt x="508" y="515"/>
                    <a:pt x="508" y="515"/>
                  </a:cubicBezTo>
                  <a:cubicBezTo>
                    <a:pt x="509" y="513"/>
                    <a:pt x="509" y="513"/>
                    <a:pt x="509" y="513"/>
                  </a:cubicBezTo>
                  <a:cubicBezTo>
                    <a:pt x="507" y="512"/>
                    <a:pt x="506" y="511"/>
                    <a:pt x="504" y="511"/>
                  </a:cubicBezTo>
                  <a:cubicBezTo>
                    <a:pt x="504" y="510"/>
                    <a:pt x="504" y="510"/>
                    <a:pt x="504" y="510"/>
                  </a:cubicBezTo>
                  <a:cubicBezTo>
                    <a:pt x="501" y="508"/>
                    <a:pt x="497" y="505"/>
                    <a:pt x="494" y="502"/>
                  </a:cubicBezTo>
                  <a:cubicBezTo>
                    <a:pt x="489" y="497"/>
                    <a:pt x="483" y="493"/>
                    <a:pt x="477" y="490"/>
                  </a:cubicBezTo>
                  <a:cubicBezTo>
                    <a:pt x="473" y="487"/>
                    <a:pt x="469" y="485"/>
                    <a:pt x="466" y="482"/>
                  </a:cubicBezTo>
                  <a:cubicBezTo>
                    <a:pt x="463" y="480"/>
                    <a:pt x="460" y="477"/>
                    <a:pt x="457" y="474"/>
                  </a:cubicBezTo>
                  <a:cubicBezTo>
                    <a:pt x="456" y="473"/>
                    <a:pt x="455" y="472"/>
                    <a:pt x="454" y="471"/>
                  </a:cubicBezTo>
                  <a:cubicBezTo>
                    <a:pt x="452" y="469"/>
                    <a:pt x="449" y="466"/>
                    <a:pt x="448" y="464"/>
                  </a:cubicBezTo>
                  <a:cubicBezTo>
                    <a:pt x="451" y="465"/>
                    <a:pt x="454" y="465"/>
                    <a:pt x="458" y="465"/>
                  </a:cubicBezTo>
                  <a:cubicBezTo>
                    <a:pt x="458" y="468"/>
                    <a:pt x="459" y="470"/>
                    <a:pt x="460" y="472"/>
                  </a:cubicBezTo>
                  <a:cubicBezTo>
                    <a:pt x="463" y="476"/>
                    <a:pt x="467" y="479"/>
                    <a:pt x="473" y="479"/>
                  </a:cubicBezTo>
                  <a:cubicBezTo>
                    <a:pt x="475" y="479"/>
                    <a:pt x="478" y="478"/>
                    <a:pt x="481" y="477"/>
                  </a:cubicBezTo>
                  <a:cubicBezTo>
                    <a:pt x="480" y="475"/>
                    <a:pt x="480" y="475"/>
                    <a:pt x="480" y="475"/>
                  </a:cubicBezTo>
                  <a:cubicBezTo>
                    <a:pt x="477" y="476"/>
                    <a:pt x="475" y="476"/>
                    <a:pt x="473" y="476"/>
                  </a:cubicBezTo>
                  <a:cubicBezTo>
                    <a:pt x="468" y="476"/>
                    <a:pt x="465" y="474"/>
                    <a:pt x="462" y="470"/>
                  </a:cubicBezTo>
                  <a:cubicBezTo>
                    <a:pt x="462" y="469"/>
                    <a:pt x="461" y="467"/>
                    <a:pt x="460" y="465"/>
                  </a:cubicBezTo>
                  <a:cubicBezTo>
                    <a:pt x="464" y="466"/>
                    <a:pt x="468" y="466"/>
                    <a:pt x="472" y="466"/>
                  </a:cubicBezTo>
                  <a:cubicBezTo>
                    <a:pt x="473" y="466"/>
                    <a:pt x="473" y="466"/>
                    <a:pt x="473" y="466"/>
                  </a:cubicBezTo>
                  <a:cubicBezTo>
                    <a:pt x="472" y="469"/>
                    <a:pt x="472" y="469"/>
                    <a:pt x="472" y="469"/>
                  </a:cubicBezTo>
                  <a:cubicBezTo>
                    <a:pt x="475" y="466"/>
                    <a:pt x="475" y="466"/>
                    <a:pt x="475" y="466"/>
                  </a:cubicBezTo>
                  <a:cubicBezTo>
                    <a:pt x="484" y="457"/>
                    <a:pt x="491" y="443"/>
                    <a:pt x="491" y="429"/>
                  </a:cubicBezTo>
                  <a:cubicBezTo>
                    <a:pt x="491" y="426"/>
                    <a:pt x="490" y="423"/>
                    <a:pt x="489" y="420"/>
                  </a:cubicBezTo>
                  <a:cubicBezTo>
                    <a:pt x="488" y="412"/>
                    <a:pt x="485" y="404"/>
                    <a:pt x="483" y="399"/>
                  </a:cubicBezTo>
                  <a:cubicBezTo>
                    <a:pt x="483" y="399"/>
                    <a:pt x="483" y="399"/>
                    <a:pt x="483" y="399"/>
                  </a:cubicBezTo>
                  <a:cubicBezTo>
                    <a:pt x="484" y="397"/>
                    <a:pt x="484" y="395"/>
                    <a:pt x="483" y="394"/>
                  </a:cubicBezTo>
                  <a:cubicBezTo>
                    <a:pt x="479" y="390"/>
                    <a:pt x="475" y="387"/>
                    <a:pt x="472" y="384"/>
                  </a:cubicBezTo>
                  <a:cubicBezTo>
                    <a:pt x="472" y="384"/>
                    <a:pt x="472" y="383"/>
                    <a:pt x="472" y="383"/>
                  </a:cubicBezTo>
                  <a:cubicBezTo>
                    <a:pt x="476" y="383"/>
                    <a:pt x="478" y="383"/>
                    <a:pt x="479" y="383"/>
                  </a:cubicBezTo>
                  <a:cubicBezTo>
                    <a:pt x="480" y="383"/>
                    <a:pt x="481" y="383"/>
                    <a:pt x="481" y="383"/>
                  </a:cubicBezTo>
                  <a:cubicBezTo>
                    <a:pt x="481" y="385"/>
                    <a:pt x="482" y="387"/>
                    <a:pt x="482" y="388"/>
                  </a:cubicBezTo>
                  <a:cubicBezTo>
                    <a:pt x="483" y="392"/>
                    <a:pt x="483" y="392"/>
                    <a:pt x="483" y="392"/>
                  </a:cubicBezTo>
                  <a:cubicBezTo>
                    <a:pt x="484" y="388"/>
                    <a:pt x="484" y="388"/>
                    <a:pt x="484" y="388"/>
                  </a:cubicBezTo>
                  <a:cubicBezTo>
                    <a:pt x="485" y="386"/>
                    <a:pt x="486" y="383"/>
                    <a:pt x="486" y="380"/>
                  </a:cubicBezTo>
                  <a:cubicBezTo>
                    <a:pt x="487" y="380"/>
                    <a:pt x="487" y="380"/>
                    <a:pt x="487" y="380"/>
                  </a:cubicBezTo>
                  <a:cubicBezTo>
                    <a:pt x="489" y="381"/>
                    <a:pt x="491" y="382"/>
                    <a:pt x="493" y="383"/>
                  </a:cubicBezTo>
                  <a:cubicBezTo>
                    <a:pt x="493" y="385"/>
                    <a:pt x="493" y="385"/>
                    <a:pt x="493" y="385"/>
                  </a:cubicBezTo>
                  <a:cubicBezTo>
                    <a:pt x="494" y="385"/>
                    <a:pt x="495" y="385"/>
                    <a:pt x="496" y="386"/>
                  </a:cubicBezTo>
                  <a:cubicBezTo>
                    <a:pt x="497" y="386"/>
                    <a:pt x="497" y="386"/>
                    <a:pt x="498" y="386"/>
                  </a:cubicBezTo>
                  <a:cubicBezTo>
                    <a:pt x="498" y="386"/>
                    <a:pt x="498" y="386"/>
                    <a:pt x="498" y="386"/>
                  </a:cubicBezTo>
                  <a:cubicBezTo>
                    <a:pt x="498" y="386"/>
                    <a:pt x="499" y="386"/>
                    <a:pt x="499" y="385"/>
                  </a:cubicBezTo>
                  <a:cubicBezTo>
                    <a:pt x="499" y="385"/>
                    <a:pt x="499" y="385"/>
                    <a:pt x="499" y="384"/>
                  </a:cubicBezTo>
                  <a:cubicBezTo>
                    <a:pt x="499" y="384"/>
                    <a:pt x="499" y="384"/>
                    <a:pt x="499" y="384"/>
                  </a:cubicBezTo>
                  <a:cubicBezTo>
                    <a:pt x="499" y="383"/>
                    <a:pt x="499" y="383"/>
                    <a:pt x="499" y="383"/>
                  </a:cubicBezTo>
                  <a:cubicBezTo>
                    <a:pt x="499" y="383"/>
                    <a:pt x="498" y="383"/>
                    <a:pt x="498" y="383"/>
                  </a:cubicBezTo>
                  <a:cubicBezTo>
                    <a:pt x="498" y="382"/>
                    <a:pt x="497" y="382"/>
                    <a:pt x="496" y="382"/>
                  </a:cubicBezTo>
                  <a:cubicBezTo>
                    <a:pt x="496" y="382"/>
                    <a:pt x="496" y="382"/>
                    <a:pt x="496" y="382"/>
                  </a:cubicBezTo>
                  <a:cubicBezTo>
                    <a:pt x="496" y="382"/>
                    <a:pt x="496" y="382"/>
                    <a:pt x="496" y="382"/>
                  </a:cubicBezTo>
                  <a:cubicBezTo>
                    <a:pt x="494" y="380"/>
                    <a:pt x="491" y="379"/>
                    <a:pt x="489" y="378"/>
                  </a:cubicBezTo>
                  <a:cubicBezTo>
                    <a:pt x="491" y="376"/>
                    <a:pt x="492" y="373"/>
                    <a:pt x="494" y="370"/>
                  </a:cubicBezTo>
                  <a:cubicBezTo>
                    <a:pt x="495" y="370"/>
                    <a:pt x="495" y="370"/>
                    <a:pt x="496" y="370"/>
                  </a:cubicBezTo>
                  <a:cubicBezTo>
                    <a:pt x="497" y="370"/>
                    <a:pt x="498" y="370"/>
                    <a:pt x="498" y="370"/>
                  </a:cubicBezTo>
                  <a:cubicBezTo>
                    <a:pt x="500" y="370"/>
                    <a:pt x="500" y="370"/>
                    <a:pt x="500" y="370"/>
                  </a:cubicBezTo>
                  <a:cubicBezTo>
                    <a:pt x="499" y="368"/>
                    <a:pt x="499" y="368"/>
                    <a:pt x="499" y="368"/>
                  </a:cubicBezTo>
                  <a:cubicBezTo>
                    <a:pt x="498" y="367"/>
                    <a:pt x="497" y="365"/>
                    <a:pt x="496" y="364"/>
                  </a:cubicBezTo>
                  <a:cubicBezTo>
                    <a:pt x="499" y="354"/>
                    <a:pt x="499" y="344"/>
                    <a:pt x="498" y="338"/>
                  </a:cubicBezTo>
                  <a:cubicBezTo>
                    <a:pt x="498" y="334"/>
                    <a:pt x="496" y="331"/>
                    <a:pt x="494" y="329"/>
                  </a:cubicBezTo>
                  <a:cubicBezTo>
                    <a:pt x="493" y="328"/>
                    <a:pt x="493" y="327"/>
                    <a:pt x="492" y="326"/>
                  </a:cubicBezTo>
                  <a:cubicBezTo>
                    <a:pt x="494" y="325"/>
                    <a:pt x="494" y="325"/>
                    <a:pt x="494" y="325"/>
                  </a:cubicBezTo>
                  <a:cubicBezTo>
                    <a:pt x="492" y="324"/>
                    <a:pt x="492" y="324"/>
                    <a:pt x="492" y="324"/>
                  </a:cubicBezTo>
                  <a:cubicBezTo>
                    <a:pt x="492" y="324"/>
                    <a:pt x="492" y="324"/>
                    <a:pt x="492" y="324"/>
                  </a:cubicBezTo>
                  <a:cubicBezTo>
                    <a:pt x="492" y="324"/>
                    <a:pt x="492" y="324"/>
                    <a:pt x="492" y="324"/>
                  </a:cubicBezTo>
                  <a:cubicBezTo>
                    <a:pt x="494" y="324"/>
                    <a:pt x="494" y="324"/>
                    <a:pt x="494" y="324"/>
                  </a:cubicBezTo>
                  <a:cubicBezTo>
                    <a:pt x="495" y="325"/>
                    <a:pt x="495" y="325"/>
                    <a:pt x="495" y="325"/>
                  </a:cubicBezTo>
                  <a:cubicBezTo>
                    <a:pt x="496" y="325"/>
                    <a:pt x="496" y="325"/>
                    <a:pt x="496" y="325"/>
                  </a:cubicBezTo>
                  <a:cubicBezTo>
                    <a:pt x="498" y="330"/>
                    <a:pt x="500" y="336"/>
                    <a:pt x="502" y="341"/>
                  </a:cubicBezTo>
                  <a:cubicBezTo>
                    <a:pt x="505" y="340"/>
                    <a:pt x="505" y="340"/>
                    <a:pt x="505" y="340"/>
                  </a:cubicBezTo>
                  <a:cubicBezTo>
                    <a:pt x="504" y="339"/>
                    <a:pt x="504" y="338"/>
                    <a:pt x="504" y="337"/>
                  </a:cubicBezTo>
                  <a:cubicBezTo>
                    <a:pt x="505" y="339"/>
                    <a:pt x="506" y="342"/>
                    <a:pt x="508" y="343"/>
                  </a:cubicBezTo>
                  <a:cubicBezTo>
                    <a:pt x="510" y="342"/>
                    <a:pt x="510" y="342"/>
                    <a:pt x="510" y="342"/>
                  </a:cubicBezTo>
                  <a:cubicBezTo>
                    <a:pt x="505" y="336"/>
                    <a:pt x="500" y="327"/>
                    <a:pt x="496" y="318"/>
                  </a:cubicBezTo>
                  <a:cubicBezTo>
                    <a:pt x="496" y="318"/>
                    <a:pt x="496" y="317"/>
                    <a:pt x="496" y="317"/>
                  </a:cubicBezTo>
                  <a:cubicBezTo>
                    <a:pt x="496" y="317"/>
                    <a:pt x="496" y="317"/>
                    <a:pt x="496" y="317"/>
                  </a:cubicBezTo>
                  <a:cubicBezTo>
                    <a:pt x="497" y="316"/>
                    <a:pt x="497" y="316"/>
                    <a:pt x="497" y="316"/>
                  </a:cubicBezTo>
                  <a:cubicBezTo>
                    <a:pt x="501" y="332"/>
                    <a:pt x="514" y="330"/>
                    <a:pt x="528" y="307"/>
                  </a:cubicBezTo>
                  <a:cubicBezTo>
                    <a:pt x="540" y="288"/>
                    <a:pt x="575" y="265"/>
                    <a:pt x="604" y="251"/>
                  </a:cubicBezTo>
                  <a:cubicBezTo>
                    <a:pt x="612" y="251"/>
                    <a:pt x="619" y="252"/>
                    <a:pt x="626" y="252"/>
                  </a:cubicBezTo>
                  <a:cubicBezTo>
                    <a:pt x="626" y="249"/>
                    <a:pt x="626" y="249"/>
                    <a:pt x="626" y="249"/>
                  </a:cubicBezTo>
                  <a:cubicBezTo>
                    <a:pt x="625" y="249"/>
                    <a:pt x="624" y="249"/>
                    <a:pt x="623" y="249"/>
                  </a:cubicBezTo>
                  <a:cubicBezTo>
                    <a:pt x="627" y="249"/>
                    <a:pt x="631" y="249"/>
                    <a:pt x="635" y="249"/>
                  </a:cubicBezTo>
                  <a:cubicBezTo>
                    <a:pt x="640" y="249"/>
                    <a:pt x="645" y="249"/>
                    <a:pt x="649" y="249"/>
                  </a:cubicBezTo>
                  <a:cubicBezTo>
                    <a:pt x="649" y="247"/>
                    <a:pt x="649" y="247"/>
                    <a:pt x="649" y="247"/>
                  </a:cubicBezTo>
                  <a:cubicBezTo>
                    <a:pt x="645" y="247"/>
                    <a:pt x="640" y="246"/>
                    <a:pt x="635" y="246"/>
                  </a:cubicBezTo>
                  <a:cubicBezTo>
                    <a:pt x="628" y="246"/>
                    <a:pt x="621" y="247"/>
                    <a:pt x="613" y="247"/>
                  </a:cubicBezTo>
                  <a:cubicBezTo>
                    <a:pt x="618" y="245"/>
                    <a:pt x="622" y="244"/>
                    <a:pt x="626" y="242"/>
                  </a:cubicBezTo>
                  <a:cubicBezTo>
                    <a:pt x="627" y="243"/>
                    <a:pt x="627" y="243"/>
                    <a:pt x="628" y="244"/>
                  </a:cubicBezTo>
                  <a:cubicBezTo>
                    <a:pt x="630" y="242"/>
                    <a:pt x="630" y="242"/>
                    <a:pt x="630" y="242"/>
                  </a:cubicBezTo>
                  <a:cubicBezTo>
                    <a:pt x="630" y="242"/>
                    <a:pt x="629" y="242"/>
                    <a:pt x="629" y="242"/>
                  </a:cubicBezTo>
                  <a:cubicBezTo>
                    <a:pt x="632" y="241"/>
                    <a:pt x="634" y="240"/>
                    <a:pt x="637" y="240"/>
                  </a:cubicBezTo>
                  <a:cubicBezTo>
                    <a:pt x="638" y="239"/>
                    <a:pt x="639" y="239"/>
                    <a:pt x="641" y="239"/>
                  </a:cubicBezTo>
                  <a:cubicBezTo>
                    <a:pt x="648" y="238"/>
                    <a:pt x="655" y="236"/>
                    <a:pt x="662" y="234"/>
                  </a:cubicBezTo>
                  <a:cubicBezTo>
                    <a:pt x="662" y="234"/>
                    <a:pt x="662" y="234"/>
                    <a:pt x="662" y="234"/>
                  </a:cubicBezTo>
                  <a:cubicBezTo>
                    <a:pt x="663" y="234"/>
                    <a:pt x="663" y="234"/>
                    <a:pt x="664" y="234"/>
                  </a:cubicBezTo>
                  <a:cubicBezTo>
                    <a:pt x="664" y="234"/>
                    <a:pt x="664" y="234"/>
                    <a:pt x="664" y="234"/>
                  </a:cubicBezTo>
                  <a:cubicBezTo>
                    <a:pt x="672" y="235"/>
                    <a:pt x="679" y="234"/>
                    <a:pt x="687" y="233"/>
                  </a:cubicBezTo>
                  <a:cubicBezTo>
                    <a:pt x="692" y="233"/>
                    <a:pt x="697" y="234"/>
                    <a:pt x="702" y="234"/>
                  </a:cubicBezTo>
                  <a:cubicBezTo>
                    <a:pt x="695" y="236"/>
                    <a:pt x="688" y="236"/>
                    <a:pt x="680" y="236"/>
                  </a:cubicBezTo>
                  <a:cubicBezTo>
                    <a:pt x="678" y="237"/>
                    <a:pt x="678" y="239"/>
                    <a:pt x="680" y="239"/>
                  </a:cubicBezTo>
                  <a:cubicBezTo>
                    <a:pt x="688" y="239"/>
                    <a:pt x="696" y="239"/>
                    <a:pt x="704" y="237"/>
                  </a:cubicBezTo>
                  <a:cubicBezTo>
                    <a:pt x="705" y="241"/>
                    <a:pt x="703" y="247"/>
                    <a:pt x="695" y="256"/>
                  </a:cubicBezTo>
                  <a:cubicBezTo>
                    <a:pt x="695" y="256"/>
                    <a:pt x="711" y="255"/>
                    <a:pt x="710" y="236"/>
                  </a:cubicBezTo>
                  <a:cubicBezTo>
                    <a:pt x="710" y="236"/>
                    <a:pt x="710" y="236"/>
                    <a:pt x="709" y="235"/>
                  </a:cubicBezTo>
                  <a:cubicBezTo>
                    <a:pt x="710" y="235"/>
                    <a:pt x="711" y="235"/>
                    <a:pt x="711" y="235"/>
                  </a:cubicBezTo>
                  <a:cubicBezTo>
                    <a:pt x="713" y="234"/>
                    <a:pt x="713" y="231"/>
                    <a:pt x="711" y="231"/>
                  </a:cubicBezTo>
                  <a:cubicBezTo>
                    <a:pt x="710" y="231"/>
                    <a:pt x="708" y="230"/>
                    <a:pt x="707" y="230"/>
                  </a:cubicBezTo>
                  <a:cubicBezTo>
                    <a:pt x="702" y="225"/>
                    <a:pt x="692" y="224"/>
                    <a:pt x="679" y="224"/>
                  </a:cubicBezTo>
                  <a:cubicBezTo>
                    <a:pt x="670" y="221"/>
                    <a:pt x="661" y="217"/>
                    <a:pt x="652" y="213"/>
                  </a:cubicBezTo>
                  <a:cubicBezTo>
                    <a:pt x="659" y="214"/>
                    <a:pt x="670" y="214"/>
                    <a:pt x="676" y="209"/>
                  </a:cubicBezTo>
                  <a:cubicBezTo>
                    <a:pt x="676" y="210"/>
                    <a:pt x="676" y="211"/>
                    <a:pt x="676" y="211"/>
                  </a:cubicBezTo>
                  <a:cubicBezTo>
                    <a:pt x="673" y="210"/>
                    <a:pt x="672" y="213"/>
                    <a:pt x="674" y="214"/>
                  </a:cubicBezTo>
                  <a:cubicBezTo>
                    <a:pt x="680" y="218"/>
                    <a:pt x="681" y="205"/>
                    <a:pt x="679" y="201"/>
                  </a:cubicBezTo>
                  <a:cubicBezTo>
                    <a:pt x="679" y="201"/>
                    <a:pt x="680" y="200"/>
                    <a:pt x="680" y="200"/>
                  </a:cubicBezTo>
                  <a:cubicBezTo>
                    <a:pt x="680" y="191"/>
                    <a:pt x="669" y="181"/>
                    <a:pt x="649" y="173"/>
                  </a:cubicBezTo>
                  <a:cubicBezTo>
                    <a:pt x="644" y="167"/>
                    <a:pt x="637" y="161"/>
                    <a:pt x="630" y="156"/>
                  </a:cubicBezTo>
                  <a:cubicBezTo>
                    <a:pt x="610" y="140"/>
                    <a:pt x="586" y="127"/>
                    <a:pt x="563" y="116"/>
                  </a:cubicBezTo>
                  <a:cubicBezTo>
                    <a:pt x="561" y="114"/>
                    <a:pt x="559" y="119"/>
                    <a:pt x="561" y="120"/>
                  </a:cubicBezTo>
                  <a:cubicBezTo>
                    <a:pt x="576" y="127"/>
                    <a:pt x="590" y="135"/>
                    <a:pt x="603" y="144"/>
                  </a:cubicBezTo>
                  <a:cubicBezTo>
                    <a:pt x="603" y="145"/>
                    <a:pt x="603" y="145"/>
                    <a:pt x="603" y="145"/>
                  </a:cubicBezTo>
                  <a:cubicBezTo>
                    <a:pt x="604" y="145"/>
                    <a:pt x="606" y="146"/>
                    <a:pt x="607" y="146"/>
                  </a:cubicBezTo>
                  <a:cubicBezTo>
                    <a:pt x="618" y="153"/>
                    <a:pt x="628" y="160"/>
                    <a:pt x="638" y="168"/>
                  </a:cubicBezTo>
                  <a:cubicBezTo>
                    <a:pt x="639" y="168"/>
                    <a:pt x="640" y="168"/>
                    <a:pt x="640" y="168"/>
                  </a:cubicBezTo>
                  <a:cubicBezTo>
                    <a:pt x="642" y="169"/>
                    <a:pt x="643" y="170"/>
                    <a:pt x="644" y="172"/>
                  </a:cubicBezTo>
                  <a:cubicBezTo>
                    <a:pt x="639" y="170"/>
                    <a:pt x="633" y="168"/>
                    <a:pt x="626" y="167"/>
                  </a:cubicBezTo>
                  <a:cubicBezTo>
                    <a:pt x="624" y="166"/>
                    <a:pt x="621" y="165"/>
                    <a:pt x="619" y="163"/>
                  </a:cubicBezTo>
                  <a:cubicBezTo>
                    <a:pt x="619" y="162"/>
                    <a:pt x="619" y="162"/>
                    <a:pt x="619" y="162"/>
                  </a:cubicBezTo>
                  <a:cubicBezTo>
                    <a:pt x="622" y="163"/>
                    <a:pt x="624" y="164"/>
                    <a:pt x="626" y="165"/>
                  </a:cubicBezTo>
                  <a:cubicBezTo>
                    <a:pt x="627" y="166"/>
                    <a:pt x="629" y="163"/>
                    <a:pt x="627" y="162"/>
                  </a:cubicBezTo>
                  <a:cubicBezTo>
                    <a:pt x="617" y="157"/>
                    <a:pt x="607" y="151"/>
                    <a:pt x="597" y="145"/>
                  </a:cubicBezTo>
                  <a:cubicBezTo>
                    <a:pt x="593" y="142"/>
                    <a:pt x="589" y="139"/>
                    <a:pt x="586" y="137"/>
                  </a:cubicBezTo>
                  <a:cubicBezTo>
                    <a:pt x="602" y="145"/>
                    <a:pt x="612" y="149"/>
                    <a:pt x="612" y="149"/>
                  </a:cubicBezTo>
                  <a:cubicBezTo>
                    <a:pt x="612" y="149"/>
                    <a:pt x="597" y="142"/>
                    <a:pt x="575" y="130"/>
                  </a:cubicBezTo>
                  <a:cubicBezTo>
                    <a:pt x="568" y="124"/>
                    <a:pt x="560" y="120"/>
                    <a:pt x="552" y="116"/>
                  </a:cubicBezTo>
                  <a:cubicBezTo>
                    <a:pt x="539" y="107"/>
                    <a:pt x="526" y="98"/>
                    <a:pt x="512" y="88"/>
                  </a:cubicBezTo>
                  <a:cubicBezTo>
                    <a:pt x="511" y="87"/>
                    <a:pt x="508" y="90"/>
                    <a:pt x="510" y="91"/>
                  </a:cubicBezTo>
                  <a:cubicBezTo>
                    <a:pt x="516" y="95"/>
                    <a:pt x="521" y="99"/>
                    <a:pt x="527" y="103"/>
                  </a:cubicBezTo>
                  <a:cubicBezTo>
                    <a:pt x="459" y="66"/>
                    <a:pt x="372" y="20"/>
                    <a:pt x="355" y="14"/>
                  </a:cubicBezTo>
                  <a:cubicBezTo>
                    <a:pt x="326" y="3"/>
                    <a:pt x="285" y="6"/>
                    <a:pt x="285" y="6"/>
                  </a:cubicBezTo>
                  <a:cubicBezTo>
                    <a:pt x="285" y="6"/>
                    <a:pt x="257" y="0"/>
                    <a:pt x="220" y="39"/>
                  </a:cubicBezTo>
                  <a:cubicBezTo>
                    <a:pt x="205" y="56"/>
                    <a:pt x="201" y="78"/>
                    <a:pt x="202" y="98"/>
                  </a:cubicBezTo>
                  <a:cubicBezTo>
                    <a:pt x="201" y="98"/>
                    <a:pt x="200" y="99"/>
                    <a:pt x="200" y="100"/>
                  </a:cubicBezTo>
                  <a:cubicBezTo>
                    <a:pt x="200" y="100"/>
                    <a:pt x="200" y="100"/>
                    <a:pt x="200" y="100"/>
                  </a:cubicBezTo>
                  <a:cubicBezTo>
                    <a:pt x="200" y="100"/>
                    <a:pt x="200" y="101"/>
                    <a:pt x="200" y="101"/>
                  </a:cubicBezTo>
                  <a:cubicBezTo>
                    <a:pt x="201" y="104"/>
                    <a:pt x="200" y="107"/>
                    <a:pt x="200" y="110"/>
                  </a:cubicBezTo>
                  <a:cubicBezTo>
                    <a:pt x="200" y="111"/>
                    <a:pt x="202" y="112"/>
                    <a:pt x="202" y="111"/>
                  </a:cubicBezTo>
                  <a:cubicBezTo>
                    <a:pt x="203" y="113"/>
                    <a:pt x="203" y="115"/>
                    <a:pt x="204" y="116"/>
                  </a:cubicBezTo>
                  <a:cubicBezTo>
                    <a:pt x="204" y="117"/>
                    <a:pt x="204" y="118"/>
                    <a:pt x="204" y="119"/>
                  </a:cubicBezTo>
                  <a:cubicBezTo>
                    <a:pt x="203" y="117"/>
                    <a:pt x="200" y="118"/>
                    <a:pt x="200" y="121"/>
                  </a:cubicBezTo>
                  <a:cubicBezTo>
                    <a:pt x="200" y="133"/>
                    <a:pt x="200" y="145"/>
                    <a:pt x="200" y="157"/>
                  </a:cubicBezTo>
                  <a:cubicBezTo>
                    <a:pt x="200" y="157"/>
                    <a:pt x="199" y="157"/>
                    <a:pt x="199" y="157"/>
                  </a:cubicBezTo>
                  <a:cubicBezTo>
                    <a:pt x="198" y="157"/>
                    <a:pt x="198" y="157"/>
                    <a:pt x="197" y="156"/>
                  </a:cubicBezTo>
                  <a:cubicBezTo>
                    <a:pt x="197" y="156"/>
                    <a:pt x="196" y="157"/>
                    <a:pt x="195" y="157"/>
                  </a:cubicBezTo>
                  <a:cubicBezTo>
                    <a:pt x="195" y="157"/>
                    <a:pt x="195" y="157"/>
                    <a:pt x="195" y="158"/>
                  </a:cubicBezTo>
                  <a:cubicBezTo>
                    <a:pt x="192" y="158"/>
                    <a:pt x="189" y="158"/>
                    <a:pt x="186" y="159"/>
                  </a:cubicBezTo>
                  <a:cubicBezTo>
                    <a:pt x="170" y="155"/>
                    <a:pt x="152" y="159"/>
                    <a:pt x="135" y="164"/>
                  </a:cubicBezTo>
                  <a:cubicBezTo>
                    <a:pt x="114" y="165"/>
                    <a:pt x="93" y="167"/>
                    <a:pt x="76" y="174"/>
                  </a:cubicBezTo>
                  <a:cubicBezTo>
                    <a:pt x="73" y="174"/>
                    <a:pt x="70" y="175"/>
                    <a:pt x="67" y="175"/>
                  </a:cubicBezTo>
                  <a:cubicBezTo>
                    <a:pt x="51" y="175"/>
                    <a:pt x="35" y="174"/>
                    <a:pt x="19" y="177"/>
                  </a:cubicBezTo>
                  <a:cubicBezTo>
                    <a:pt x="18" y="177"/>
                    <a:pt x="17" y="177"/>
                    <a:pt x="15" y="177"/>
                  </a:cubicBezTo>
                  <a:cubicBezTo>
                    <a:pt x="14" y="176"/>
                    <a:pt x="13" y="175"/>
                    <a:pt x="11" y="174"/>
                  </a:cubicBezTo>
                  <a:cubicBezTo>
                    <a:pt x="10" y="173"/>
                    <a:pt x="6" y="171"/>
                    <a:pt x="4" y="171"/>
                  </a:cubicBezTo>
                  <a:cubicBezTo>
                    <a:pt x="3" y="171"/>
                    <a:pt x="2" y="172"/>
                    <a:pt x="2" y="173"/>
                  </a:cubicBezTo>
                  <a:cubicBezTo>
                    <a:pt x="3" y="174"/>
                    <a:pt x="4" y="175"/>
                    <a:pt x="4" y="175"/>
                  </a:cubicBezTo>
                  <a:cubicBezTo>
                    <a:pt x="4" y="176"/>
                    <a:pt x="5" y="176"/>
                    <a:pt x="5" y="176"/>
                  </a:cubicBezTo>
                  <a:cubicBezTo>
                    <a:pt x="6" y="176"/>
                    <a:pt x="6" y="176"/>
                    <a:pt x="6" y="177"/>
                  </a:cubicBezTo>
                  <a:cubicBezTo>
                    <a:pt x="6" y="177"/>
                    <a:pt x="7" y="177"/>
                    <a:pt x="7" y="178"/>
                  </a:cubicBezTo>
                  <a:cubicBezTo>
                    <a:pt x="5" y="178"/>
                    <a:pt x="2" y="178"/>
                    <a:pt x="0" y="178"/>
                  </a:cubicBezTo>
                  <a:cubicBezTo>
                    <a:pt x="0" y="180"/>
                    <a:pt x="0" y="180"/>
                    <a:pt x="0" y="180"/>
                  </a:cubicBezTo>
                  <a:cubicBezTo>
                    <a:pt x="3" y="180"/>
                    <a:pt x="6" y="180"/>
                    <a:pt x="9" y="180"/>
                  </a:cubicBezTo>
                  <a:close/>
                  <a:moveTo>
                    <a:pt x="21" y="182"/>
                  </a:moveTo>
                  <a:cubicBezTo>
                    <a:pt x="23" y="182"/>
                    <a:pt x="25" y="181"/>
                    <a:pt x="27" y="181"/>
                  </a:cubicBezTo>
                  <a:cubicBezTo>
                    <a:pt x="30" y="181"/>
                    <a:pt x="33" y="181"/>
                    <a:pt x="37" y="181"/>
                  </a:cubicBezTo>
                  <a:cubicBezTo>
                    <a:pt x="36" y="181"/>
                    <a:pt x="36" y="182"/>
                    <a:pt x="37" y="183"/>
                  </a:cubicBezTo>
                  <a:cubicBezTo>
                    <a:pt x="33" y="183"/>
                    <a:pt x="28" y="184"/>
                    <a:pt x="24" y="184"/>
                  </a:cubicBezTo>
                  <a:cubicBezTo>
                    <a:pt x="23" y="183"/>
                    <a:pt x="22" y="183"/>
                    <a:pt x="21" y="182"/>
                  </a:cubicBezTo>
                  <a:close/>
                  <a:moveTo>
                    <a:pt x="195" y="177"/>
                  </a:moveTo>
                  <a:cubicBezTo>
                    <a:pt x="196" y="177"/>
                    <a:pt x="196" y="177"/>
                    <a:pt x="196" y="177"/>
                  </a:cubicBezTo>
                  <a:cubicBezTo>
                    <a:pt x="180" y="182"/>
                    <a:pt x="162" y="184"/>
                    <a:pt x="142" y="184"/>
                  </a:cubicBezTo>
                  <a:cubicBezTo>
                    <a:pt x="138" y="184"/>
                    <a:pt x="133" y="184"/>
                    <a:pt x="129" y="183"/>
                  </a:cubicBezTo>
                  <a:cubicBezTo>
                    <a:pt x="135" y="183"/>
                    <a:pt x="140" y="181"/>
                    <a:pt x="146" y="180"/>
                  </a:cubicBezTo>
                  <a:cubicBezTo>
                    <a:pt x="162" y="180"/>
                    <a:pt x="184" y="179"/>
                    <a:pt x="199" y="176"/>
                  </a:cubicBezTo>
                  <a:cubicBezTo>
                    <a:pt x="199" y="176"/>
                    <a:pt x="199" y="176"/>
                    <a:pt x="200" y="176"/>
                  </a:cubicBezTo>
                  <a:cubicBezTo>
                    <a:pt x="198" y="176"/>
                    <a:pt x="197" y="177"/>
                    <a:pt x="196" y="177"/>
                  </a:cubicBezTo>
                  <a:lnTo>
                    <a:pt x="195" y="177"/>
                  </a:lnTo>
                  <a:close/>
                  <a:moveTo>
                    <a:pt x="212" y="189"/>
                  </a:moveTo>
                  <a:cubicBezTo>
                    <a:pt x="212" y="189"/>
                    <a:pt x="213" y="189"/>
                    <a:pt x="214" y="189"/>
                  </a:cubicBezTo>
                  <a:cubicBezTo>
                    <a:pt x="218" y="191"/>
                    <a:pt x="222" y="193"/>
                    <a:pt x="226" y="195"/>
                  </a:cubicBezTo>
                  <a:cubicBezTo>
                    <a:pt x="225" y="195"/>
                    <a:pt x="225" y="195"/>
                    <a:pt x="224" y="195"/>
                  </a:cubicBezTo>
                  <a:cubicBezTo>
                    <a:pt x="220" y="193"/>
                    <a:pt x="216" y="191"/>
                    <a:pt x="212" y="189"/>
                  </a:cubicBezTo>
                  <a:close/>
                  <a:moveTo>
                    <a:pt x="215" y="187"/>
                  </a:moveTo>
                  <a:cubicBezTo>
                    <a:pt x="212" y="185"/>
                    <a:pt x="209" y="183"/>
                    <a:pt x="206" y="181"/>
                  </a:cubicBezTo>
                  <a:cubicBezTo>
                    <a:pt x="206" y="181"/>
                    <a:pt x="206" y="181"/>
                    <a:pt x="207" y="181"/>
                  </a:cubicBezTo>
                  <a:cubicBezTo>
                    <a:pt x="209" y="181"/>
                    <a:pt x="212" y="182"/>
                    <a:pt x="214" y="183"/>
                  </a:cubicBezTo>
                  <a:cubicBezTo>
                    <a:pt x="214" y="183"/>
                    <a:pt x="214" y="183"/>
                    <a:pt x="214" y="183"/>
                  </a:cubicBezTo>
                  <a:cubicBezTo>
                    <a:pt x="225" y="187"/>
                    <a:pt x="236" y="191"/>
                    <a:pt x="247" y="195"/>
                  </a:cubicBezTo>
                  <a:cubicBezTo>
                    <a:pt x="248" y="193"/>
                    <a:pt x="248" y="193"/>
                    <a:pt x="248" y="193"/>
                  </a:cubicBezTo>
                  <a:cubicBezTo>
                    <a:pt x="241" y="189"/>
                    <a:pt x="233" y="186"/>
                    <a:pt x="226" y="183"/>
                  </a:cubicBezTo>
                  <a:cubicBezTo>
                    <a:pt x="227" y="183"/>
                    <a:pt x="227" y="181"/>
                    <a:pt x="226" y="180"/>
                  </a:cubicBezTo>
                  <a:cubicBezTo>
                    <a:pt x="222" y="178"/>
                    <a:pt x="217" y="176"/>
                    <a:pt x="212" y="174"/>
                  </a:cubicBezTo>
                  <a:cubicBezTo>
                    <a:pt x="212" y="174"/>
                    <a:pt x="212" y="174"/>
                    <a:pt x="212" y="174"/>
                  </a:cubicBezTo>
                  <a:cubicBezTo>
                    <a:pt x="220" y="177"/>
                    <a:pt x="230" y="181"/>
                    <a:pt x="238" y="186"/>
                  </a:cubicBezTo>
                  <a:cubicBezTo>
                    <a:pt x="251" y="194"/>
                    <a:pt x="262" y="202"/>
                    <a:pt x="269" y="210"/>
                  </a:cubicBezTo>
                  <a:cubicBezTo>
                    <a:pt x="256" y="207"/>
                    <a:pt x="241" y="203"/>
                    <a:pt x="228" y="197"/>
                  </a:cubicBezTo>
                  <a:cubicBezTo>
                    <a:pt x="228" y="197"/>
                    <a:pt x="228" y="197"/>
                    <a:pt x="228" y="197"/>
                  </a:cubicBezTo>
                  <a:cubicBezTo>
                    <a:pt x="228" y="196"/>
                    <a:pt x="228" y="196"/>
                    <a:pt x="227" y="196"/>
                  </a:cubicBezTo>
                  <a:cubicBezTo>
                    <a:pt x="235" y="199"/>
                    <a:pt x="243" y="202"/>
                    <a:pt x="251" y="205"/>
                  </a:cubicBezTo>
                  <a:cubicBezTo>
                    <a:pt x="252" y="203"/>
                    <a:pt x="252" y="203"/>
                    <a:pt x="252" y="203"/>
                  </a:cubicBezTo>
                  <a:cubicBezTo>
                    <a:pt x="240" y="197"/>
                    <a:pt x="227" y="190"/>
                    <a:pt x="215" y="187"/>
                  </a:cubicBezTo>
                  <a:close/>
                  <a:moveTo>
                    <a:pt x="207" y="178"/>
                  </a:moveTo>
                  <a:cubicBezTo>
                    <a:pt x="207" y="178"/>
                    <a:pt x="207" y="178"/>
                    <a:pt x="208" y="177"/>
                  </a:cubicBezTo>
                  <a:cubicBezTo>
                    <a:pt x="213" y="178"/>
                    <a:pt x="218" y="180"/>
                    <a:pt x="222" y="182"/>
                  </a:cubicBezTo>
                  <a:cubicBezTo>
                    <a:pt x="217" y="181"/>
                    <a:pt x="212" y="179"/>
                    <a:pt x="207" y="178"/>
                  </a:cubicBezTo>
                  <a:close/>
                  <a:moveTo>
                    <a:pt x="201" y="166"/>
                  </a:moveTo>
                  <a:cubicBezTo>
                    <a:pt x="201" y="166"/>
                    <a:pt x="201" y="167"/>
                    <a:pt x="201" y="168"/>
                  </a:cubicBezTo>
                  <a:cubicBezTo>
                    <a:pt x="201" y="168"/>
                    <a:pt x="201" y="168"/>
                    <a:pt x="201" y="168"/>
                  </a:cubicBezTo>
                  <a:cubicBezTo>
                    <a:pt x="200" y="167"/>
                    <a:pt x="200" y="166"/>
                    <a:pt x="200" y="166"/>
                  </a:cubicBezTo>
                  <a:cubicBezTo>
                    <a:pt x="200" y="166"/>
                    <a:pt x="201" y="166"/>
                    <a:pt x="201" y="166"/>
                  </a:cubicBezTo>
                  <a:close/>
                  <a:moveTo>
                    <a:pt x="190" y="169"/>
                  </a:moveTo>
                  <a:cubicBezTo>
                    <a:pt x="191" y="169"/>
                    <a:pt x="192" y="168"/>
                    <a:pt x="193" y="168"/>
                  </a:cubicBezTo>
                  <a:cubicBezTo>
                    <a:pt x="193" y="169"/>
                    <a:pt x="193" y="169"/>
                    <a:pt x="193" y="169"/>
                  </a:cubicBezTo>
                  <a:cubicBezTo>
                    <a:pt x="192" y="169"/>
                    <a:pt x="191" y="169"/>
                    <a:pt x="190" y="169"/>
                  </a:cubicBezTo>
                  <a:close/>
                  <a:moveTo>
                    <a:pt x="189" y="167"/>
                  </a:moveTo>
                  <a:cubicBezTo>
                    <a:pt x="188" y="167"/>
                    <a:pt x="186" y="168"/>
                    <a:pt x="185" y="168"/>
                  </a:cubicBezTo>
                  <a:cubicBezTo>
                    <a:pt x="183" y="167"/>
                    <a:pt x="181" y="167"/>
                    <a:pt x="179" y="166"/>
                  </a:cubicBezTo>
                  <a:cubicBezTo>
                    <a:pt x="182" y="166"/>
                    <a:pt x="186" y="166"/>
                    <a:pt x="189" y="167"/>
                  </a:cubicBezTo>
                  <a:close/>
                  <a:moveTo>
                    <a:pt x="209" y="159"/>
                  </a:moveTo>
                  <a:cubicBezTo>
                    <a:pt x="211" y="158"/>
                    <a:pt x="213" y="158"/>
                    <a:pt x="215" y="158"/>
                  </a:cubicBezTo>
                  <a:cubicBezTo>
                    <a:pt x="213" y="159"/>
                    <a:pt x="211" y="160"/>
                    <a:pt x="209" y="160"/>
                  </a:cubicBezTo>
                  <a:cubicBezTo>
                    <a:pt x="209" y="160"/>
                    <a:pt x="209" y="159"/>
                    <a:pt x="209" y="159"/>
                  </a:cubicBezTo>
                  <a:close/>
                  <a:moveTo>
                    <a:pt x="115" y="183"/>
                  </a:moveTo>
                  <a:cubicBezTo>
                    <a:pt x="111" y="183"/>
                    <a:pt x="106" y="182"/>
                    <a:pt x="102" y="182"/>
                  </a:cubicBezTo>
                  <a:cubicBezTo>
                    <a:pt x="100" y="181"/>
                    <a:pt x="98" y="181"/>
                    <a:pt x="96" y="181"/>
                  </a:cubicBezTo>
                  <a:cubicBezTo>
                    <a:pt x="99" y="180"/>
                    <a:pt x="102" y="180"/>
                    <a:pt x="106" y="179"/>
                  </a:cubicBezTo>
                  <a:cubicBezTo>
                    <a:pt x="124" y="175"/>
                    <a:pt x="141" y="170"/>
                    <a:pt x="158" y="168"/>
                  </a:cubicBezTo>
                  <a:cubicBezTo>
                    <a:pt x="159" y="168"/>
                    <a:pt x="160" y="168"/>
                    <a:pt x="160" y="168"/>
                  </a:cubicBezTo>
                  <a:cubicBezTo>
                    <a:pt x="167" y="168"/>
                    <a:pt x="173" y="169"/>
                    <a:pt x="179" y="170"/>
                  </a:cubicBezTo>
                  <a:cubicBezTo>
                    <a:pt x="178" y="170"/>
                    <a:pt x="177" y="170"/>
                    <a:pt x="176" y="171"/>
                  </a:cubicBezTo>
                  <a:cubicBezTo>
                    <a:pt x="172" y="170"/>
                    <a:pt x="168" y="170"/>
                    <a:pt x="164" y="170"/>
                  </a:cubicBezTo>
                  <a:cubicBezTo>
                    <a:pt x="162" y="169"/>
                    <a:pt x="162" y="171"/>
                    <a:pt x="162" y="172"/>
                  </a:cubicBezTo>
                  <a:cubicBezTo>
                    <a:pt x="144" y="174"/>
                    <a:pt x="128" y="176"/>
                    <a:pt x="129" y="178"/>
                  </a:cubicBezTo>
                  <a:cubicBezTo>
                    <a:pt x="129" y="179"/>
                    <a:pt x="131" y="179"/>
                    <a:pt x="135" y="180"/>
                  </a:cubicBezTo>
                  <a:cubicBezTo>
                    <a:pt x="128" y="181"/>
                    <a:pt x="122" y="182"/>
                    <a:pt x="115" y="183"/>
                  </a:cubicBezTo>
                  <a:close/>
                  <a:moveTo>
                    <a:pt x="96" y="184"/>
                  </a:moveTo>
                  <a:cubicBezTo>
                    <a:pt x="95" y="184"/>
                    <a:pt x="95" y="184"/>
                    <a:pt x="95" y="184"/>
                  </a:cubicBezTo>
                  <a:cubicBezTo>
                    <a:pt x="89" y="184"/>
                    <a:pt x="84" y="184"/>
                    <a:pt x="80" y="183"/>
                  </a:cubicBezTo>
                  <a:cubicBezTo>
                    <a:pt x="85" y="183"/>
                    <a:pt x="90" y="184"/>
                    <a:pt x="96" y="184"/>
                  </a:cubicBezTo>
                  <a:close/>
                  <a:moveTo>
                    <a:pt x="98" y="170"/>
                  </a:moveTo>
                  <a:cubicBezTo>
                    <a:pt x="103" y="169"/>
                    <a:pt x="109" y="169"/>
                    <a:pt x="115" y="168"/>
                  </a:cubicBezTo>
                  <a:cubicBezTo>
                    <a:pt x="109" y="169"/>
                    <a:pt x="103" y="170"/>
                    <a:pt x="98" y="170"/>
                  </a:cubicBezTo>
                  <a:close/>
                  <a:moveTo>
                    <a:pt x="193" y="160"/>
                  </a:moveTo>
                  <a:cubicBezTo>
                    <a:pt x="193" y="161"/>
                    <a:pt x="193" y="161"/>
                    <a:pt x="193" y="161"/>
                  </a:cubicBezTo>
                  <a:cubicBezTo>
                    <a:pt x="192" y="161"/>
                    <a:pt x="192" y="161"/>
                    <a:pt x="192" y="160"/>
                  </a:cubicBezTo>
                  <a:cubicBezTo>
                    <a:pt x="192" y="160"/>
                    <a:pt x="193" y="160"/>
                    <a:pt x="193" y="160"/>
                  </a:cubicBezTo>
                  <a:close/>
                  <a:moveTo>
                    <a:pt x="544" y="117"/>
                  </a:moveTo>
                  <a:cubicBezTo>
                    <a:pt x="552" y="124"/>
                    <a:pt x="559" y="130"/>
                    <a:pt x="567" y="137"/>
                  </a:cubicBezTo>
                  <a:cubicBezTo>
                    <a:pt x="566" y="136"/>
                    <a:pt x="566" y="136"/>
                    <a:pt x="565" y="135"/>
                  </a:cubicBezTo>
                  <a:cubicBezTo>
                    <a:pt x="563" y="134"/>
                    <a:pt x="562" y="133"/>
                    <a:pt x="561" y="132"/>
                  </a:cubicBezTo>
                  <a:cubicBezTo>
                    <a:pt x="559" y="134"/>
                    <a:pt x="559" y="134"/>
                    <a:pt x="559" y="134"/>
                  </a:cubicBezTo>
                  <a:cubicBezTo>
                    <a:pt x="559" y="134"/>
                    <a:pt x="559" y="134"/>
                    <a:pt x="559" y="134"/>
                  </a:cubicBezTo>
                  <a:cubicBezTo>
                    <a:pt x="559" y="135"/>
                    <a:pt x="559" y="135"/>
                    <a:pt x="559" y="135"/>
                  </a:cubicBezTo>
                  <a:cubicBezTo>
                    <a:pt x="566" y="144"/>
                    <a:pt x="579" y="152"/>
                    <a:pt x="593" y="158"/>
                  </a:cubicBezTo>
                  <a:cubicBezTo>
                    <a:pt x="596" y="161"/>
                    <a:pt x="600" y="163"/>
                    <a:pt x="603" y="165"/>
                  </a:cubicBezTo>
                  <a:cubicBezTo>
                    <a:pt x="584" y="165"/>
                    <a:pt x="561" y="168"/>
                    <a:pt x="538" y="177"/>
                  </a:cubicBezTo>
                  <a:cubicBezTo>
                    <a:pt x="479" y="198"/>
                    <a:pt x="459" y="227"/>
                    <a:pt x="463" y="270"/>
                  </a:cubicBezTo>
                  <a:cubicBezTo>
                    <a:pt x="462" y="273"/>
                    <a:pt x="461" y="276"/>
                    <a:pt x="461" y="279"/>
                  </a:cubicBezTo>
                  <a:cubicBezTo>
                    <a:pt x="462" y="279"/>
                    <a:pt x="462" y="279"/>
                    <a:pt x="462" y="279"/>
                  </a:cubicBezTo>
                  <a:cubicBezTo>
                    <a:pt x="461" y="283"/>
                    <a:pt x="461" y="287"/>
                    <a:pt x="461" y="290"/>
                  </a:cubicBezTo>
                  <a:cubicBezTo>
                    <a:pt x="450" y="282"/>
                    <a:pt x="438" y="275"/>
                    <a:pt x="427" y="269"/>
                  </a:cubicBezTo>
                  <a:cubicBezTo>
                    <a:pt x="422" y="264"/>
                    <a:pt x="417" y="260"/>
                    <a:pt x="412" y="257"/>
                  </a:cubicBezTo>
                  <a:cubicBezTo>
                    <a:pt x="405" y="252"/>
                    <a:pt x="398" y="249"/>
                    <a:pt x="391" y="249"/>
                  </a:cubicBezTo>
                  <a:cubicBezTo>
                    <a:pt x="390" y="249"/>
                    <a:pt x="390" y="249"/>
                    <a:pt x="390" y="249"/>
                  </a:cubicBezTo>
                  <a:cubicBezTo>
                    <a:pt x="388" y="249"/>
                    <a:pt x="388" y="249"/>
                    <a:pt x="388" y="249"/>
                  </a:cubicBezTo>
                  <a:cubicBezTo>
                    <a:pt x="389" y="251"/>
                    <a:pt x="389" y="251"/>
                    <a:pt x="389" y="251"/>
                  </a:cubicBezTo>
                  <a:cubicBezTo>
                    <a:pt x="391" y="258"/>
                    <a:pt x="395" y="265"/>
                    <a:pt x="400" y="272"/>
                  </a:cubicBezTo>
                  <a:cubicBezTo>
                    <a:pt x="399" y="271"/>
                    <a:pt x="398" y="271"/>
                    <a:pt x="397" y="270"/>
                  </a:cubicBezTo>
                  <a:cubicBezTo>
                    <a:pt x="361" y="239"/>
                    <a:pt x="329" y="204"/>
                    <a:pt x="298" y="168"/>
                  </a:cubicBezTo>
                  <a:cubicBezTo>
                    <a:pt x="296" y="170"/>
                    <a:pt x="296" y="170"/>
                    <a:pt x="296" y="170"/>
                  </a:cubicBezTo>
                  <a:cubicBezTo>
                    <a:pt x="325" y="204"/>
                    <a:pt x="355" y="237"/>
                    <a:pt x="389" y="267"/>
                  </a:cubicBezTo>
                  <a:cubicBezTo>
                    <a:pt x="337" y="243"/>
                    <a:pt x="273" y="216"/>
                    <a:pt x="273" y="216"/>
                  </a:cubicBezTo>
                  <a:cubicBezTo>
                    <a:pt x="279" y="220"/>
                    <a:pt x="361" y="263"/>
                    <a:pt x="412" y="287"/>
                  </a:cubicBezTo>
                  <a:cubicBezTo>
                    <a:pt x="416" y="292"/>
                    <a:pt x="421" y="297"/>
                    <a:pt x="426" y="302"/>
                  </a:cubicBezTo>
                  <a:cubicBezTo>
                    <a:pt x="430" y="306"/>
                    <a:pt x="435" y="309"/>
                    <a:pt x="439" y="313"/>
                  </a:cubicBezTo>
                  <a:cubicBezTo>
                    <a:pt x="422" y="313"/>
                    <a:pt x="405" y="314"/>
                    <a:pt x="389" y="315"/>
                  </a:cubicBezTo>
                  <a:cubicBezTo>
                    <a:pt x="388" y="315"/>
                    <a:pt x="388" y="315"/>
                    <a:pt x="388" y="315"/>
                  </a:cubicBezTo>
                  <a:cubicBezTo>
                    <a:pt x="388" y="315"/>
                    <a:pt x="388" y="315"/>
                    <a:pt x="388" y="315"/>
                  </a:cubicBezTo>
                  <a:cubicBezTo>
                    <a:pt x="375" y="316"/>
                    <a:pt x="362" y="317"/>
                    <a:pt x="348" y="319"/>
                  </a:cubicBezTo>
                  <a:cubicBezTo>
                    <a:pt x="289" y="318"/>
                    <a:pt x="224" y="318"/>
                    <a:pt x="201" y="321"/>
                  </a:cubicBezTo>
                  <a:cubicBezTo>
                    <a:pt x="201" y="321"/>
                    <a:pt x="201" y="321"/>
                    <a:pt x="201" y="321"/>
                  </a:cubicBezTo>
                  <a:cubicBezTo>
                    <a:pt x="202" y="319"/>
                    <a:pt x="201" y="318"/>
                    <a:pt x="199" y="318"/>
                  </a:cubicBezTo>
                  <a:cubicBezTo>
                    <a:pt x="195" y="319"/>
                    <a:pt x="194" y="321"/>
                    <a:pt x="193" y="323"/>
                  </a:cubicBezTo>
                  <a:cubicBezTo>
                    <a:pt x="193" y="323"/>
                    <a:pt x="192" y="323"/>
                    <a:pt x="192" y="323"/>
                  </a:cubicBezTo>
                  <a:cubicBezTo>
                    <a:pt x="192" y="323"/>
                    <a:pt x="192" y="323"/>
                    <a:pt x="193" y="323"/>
                  </a:cubicBezTo>
                  <a:cubicBezTo>
                    <a:pt x="192" y="324"/>
                    <a:pt x="191" y="325"/>
                    <a:pt x="191" y="326"/>
                  </a:cubicBezTo>
                  <a:cubicBezTo>
                    <a:pt x="189" y="328"/>
                    <a:pt x="192" y="330"/>
                    <a:pt x="193" y="328"/>
                  </a:cubicBezTo>
                  <a:cubicBezTo>
                    <a:pt x="194" y="327"/>
                    <a:pt x="194" y="326"/>
                    <a:pt x="195" y="325"/>
                  </a:cubicBezTo>
                  <a:cubicBezTo>
                    <a:pt x="194" y="327"/>
                    <a:pt x="193" y="330"/>
                    <a:pt x="193" y="332"/>
                  </a:cubicBezTo>
                  <a:cubicBezTo>
                    <a:pt x="151" y="293"/>
                    <a:pt x="98" y="255"/>
                    <a:pt x="52" y="219"/>
                  </a:cubicBezTo>
                  <a:cubicBezTo>
                    <a:pt x="53" y="218"/>
                    <a:pt x="53" y="217"/>
                    <a:pt x="52" y="216"/>
                  </a:cubicBezTo>
                  <a:cubicBezTo>
                    <a:pt x="45" y="211"/>
                    <a:pt x="38" y="206"/>
                    <a:pt x="31" y="201"/>
                  </a:cubicBezTo>
                  <a:cubicBezTo>
                    <a:pt x="32" y="200"/>
                    <a:pt x="33" y="199"/>
                    <a:pt x="31" y="198"/>
                  </a:cubicBezTo>
                  <a:cubicBezTo>
                    <a:pt x="30" y="198"/>
                    <a:pt x="28" y="197"/>
                    <a:pt x="26" y="196"/>
                  </a:cubicBezTo>
                  <a:cubicBezTo>
                    <a:pt x="22" y="193"/>
                    <a:pt x="18" y="189"/>
                    <a:pt x="14" y="186"/>
                  </a:cubicBezTo>
                  <a:cubicBezTo>
                    <a:pt x="14" y="185"/>
                    <a:pt x="14" y="185"/>
                    <a:pt x="13" y="185"/>
                  </a:cubicBezTo>
                  <a:cubicBezTo>
                    <a:pt x="13" y="184"/>
                    <a:pt x="13" y="184"/>
                    <a:pt x="14" y="183"/>
                  </a:cubicBezTo>
                  <a:cubicBezTo>
                    <a:pt x="16" y="184"/>
                    <a:pt x="17" y="185"/>
                    <a:pt x="18" y="186"/>
                  </a:cubicBezTo>
                  <a:cubicBezTo>
                    <a:pt x="18" y="188"/>
                    <a:pt x="19" y="189"/>
                    <a:pt x="21" y="189"/>
                  </a:cubicBezTo>
                  <a:cubicBezTo>
                    <a:pt x="21" y="189"/>
                    <a:pt x="21" y="189"/>
                    <a:pt x="22" y="189"/>
                  </a:cubicBezTo>
                  <a:cubicBezTo>
                    <a:pt x="25" y="192"/>
                    <a:pt x="29" y="194"/>
                    <a:pt x="32" y="197"/>
                  </a:cubicBezTo>
                  <a:cubicBezTo>
                    <a:pt x="43" y="205"/>
                    <a:pt x="53" y="214"/>
                    <a:pt x="65" y="222"/>
                  </a:cubicBezTo>
                  <a:cubicBezTo>
                    <a:pt x="68" y="224"/>
                    <a:pt x="71" y="220"/>
                    <a:pt x="68" y="218"/>
                  </a:cubicBezTo>
                  <a:cubicBezTo>
                    <a:pt x="56" y="209"/>
                    <a:pt x="44" y="199"/>
                    <a:pt x="32" y="190"/>
                  </a:cubicBezTo>
                  <a:cubicBezTo>
                    <a:pt x="31" y="189"/>
                    <a:pt x="30" y="189"/>
                    <a:pt x="29" y="188"/>
                  </a:cubicBezTo>
                  <a:cubicBezTo>
                    <a:pt x="41" y="187"/>
                    <a:pt x="52" y="186"/>
                    <a:pt x="64" y="186"/>
                  </a:cubicBezTo>
                  <a:cubicBezTo>
                    <a:pt x="66" y="186"/>
                    <a:pt x="66" y="183"/>
                    <a:pt x="64" y="183"/>
                  </a:cubicBezTo>
                  <a:cubicBezTo>
                    <a:pt x="63" y="183"/>
                    <a:pt x="62" y="183"/>
                    <a:pt x="60" y="183"/>
                  </a:cubicBezTo>
                  <a:cubicBezTo>
                    <a:pt x="62" y="182"/>
                    <a:pt x="64" y="182"/>
                    <a:pt x="66" y="182"/>
                  </a:cubicBezTo>
                  <a:cubicBezTo>
                    <a:pt x="67" y="182"/>
                    <a:pt x="68" y="182"/>
                    <a:pt x="69" y="182"/>
                  </a:cubicBezTo>
                  <a:cubicBezTo>
                    <a:pt x="75" y="185"/>
                    <a:pt x="84" y="187"/>
                    <a:pt x="95" y="187"/>
                  </a:cubicBezTo>
                  <a:cubicBezTo>
                    <a:pt x="99" y="187"/>
                    <a:pt x="103" y="186"/>
                    <a:pt x="108" y="186"/>
                  </a:cubicBezTo>
                  <a:cubicBezTo>
                    <a:pt x="114" y="188"/>
                    <a:pt x="119" y="190"/>
                    <a:pt x="122" y="193"/>
                  </a:cubicBezTo>
                  <a:cubicBezTo>
                    <a:pt x="124" y="191"/>
                    <a:pt x="124" y="191"/>
                    <a:pt x="124" y="191"/>
                  </a:cubicBezTo>
                  <a:cubicBezTo>
                    <a:pt x="121" y="189"/>
                    <a:pt x="118" y="187"/>
                    <a:pt x="114" y="185"/>
                  </a:cubicBezTo>
                  <a:cubicBezTo>
                    <a:pt x="114" y="185"/>
                    <a:pt x="115" y="185"/>
                    <a:pt x="115" y="185"/>
                  </a:cubicBezTo>
                  <a:cubicBezTo>
                    <a:pt x="124" y="186"/>
                    <a:pt x="133" y="186"/>
                    <a:pt x="142" y="186"/>
                  </a:cubicBezTo>
                  <a:cubicBezTo>
                    <a:pt x="162" y="186"/>
                    <a:pt x="182" y="184"/>
                    <a:pt x="198" y="179"/>
                  </a:cubicBezTo>
                  <a:cubicBezTo>
                    <a:pt x="199" y="180"/>
                    <a:pt x="199" y="180"/>
                    <a:pt x="199" y="180"/>
                  </a:cubicBezTo>
                  <a:cubicBezTo>
                    <a:pt x="201" y="182"/>
                    <a:pt x="204" y="184"/>
                    <a:pt x="207" y="185"/>
                  </a:cubicBezTo>
                  <a:cubicBezTo>
                    <a:pt x="206" y="185"/>
                    <a:pt x="206" y="185"/>
                    <a:pt x="205" y="185"/>
                  </a:cubicBezTo>
                  <a:cubicBezTo>
                    <a:pt x="204" y="187"/>
                    <a:pt x="204" y="187"/>
                    <a:pt x="204" y="187"/>
                  </a:cubicBezTo>
                  <a:cubicBezTo>
                    <a:pt x="209" y="190"/>
                    <a:pt x="213" y="193"/>
                    <a:pt x="218" y="195"/>
                  </a:cubicBezTo>
                  <a:cubicBezTo>
                    <a:pt x="203" y="196"/>
                    <a:pt x="173" y="204"/>
                    <a:pt x="173" y="204"/>
                  </a:cubicBezTo>
                  <a:cubicBezTo>
                    <a:pt x="173" y="204"/>
                    <a:pt x="208" y="203"/>
                    <a:pt x="215" y="201"/>
                  </a:cubicBezTo>
                  <a:cubicBezTo>
                    <a:pt x="222" y="200"/>
                    <a:pt x="219" y="207"/>
                    <a:pt x="219" y="207"/>
                  </a:cubicBezTo>
                  <a:cubicBezTo>
                    <a:pt x="219" y="207"/>
                    <a:pt x="227" y="204"/>
                    <a:pt x="228" y="200"/>
                  </a:cubicBezTo>
                  <a:cubicBezTo>
                    <a:pt x="243" y="206"/>
                    <a:pt x="258" y="211"/>
                    <a:pt x="273" y="214"/>
                  </a:cubicBezTo>
                  <a:cubicBezTo>
                    <a:pt x="276" y="214"/>
                    <a:pt x="276" y="214"/>
                    <a:pt x="276" y="214"/>
                  </a:cubicBezTo>
                  <a:cubicBezTo>
                    <a:pt x="274" y="212"/>
                    <a:pt x="274" y="212"/>
                    <a:pt x="274" y="212"/>
                  </a:cubicBezTo>
                  <a:cubicBezTo>
                    <a:pt x="267" y="203"/>
                    <a:pt x="254" y="193"/>
                    <a:pt x="240" y="184"/>
                  </a:cubicBezTo>
                  <a:cubicBezTo>
                    <a:pt x="230" y="179"/>
                    <a:pt x="221" y="174"/>
                    <a:pt x="212" y="171"/>
                  </a:cubicBezTo>
                  <a:cubicBezTo>
                    <a:pt x="213" y="170"/>
                    <a:pt x="214" y="169"/>
                    <a:pt x="214" y="169"/>
                  </a:cubicBezTo>
                  <a:cubicBezTo>
                    <a:pt x="214" y="169"/>
                    <a:pt x="212" y="169"/>
                    <a:pt x="208" y="169"/>
                  </a:cubicBezTo>
                  <a:cubicBezTo>
                    <a:pt x="209" y="167"/>
                    <a:pt x="209" y="165"/>
                    <a:pt x="209" y="163"/>
                  </a:cubicBezTo>
                  <a:cubicBezTo>
                    <a:pt x="215" y="161"/>
                    <a:pt x="220" y="159"/>
                    <a:pt x="223" y="157"/>
                  </a:cubicBezTo>
                  <a:cubicBezTo>
                    <a:pt x="223" y="155"/>
                    <a:pt x="223" y="155"/>
                    <a:pt x="223" y="155"/>
                  </a:cubicBezTo>
                  <a:cubicBezTo>
                    <a:pt x="218" y="155"/>
                    <a:pt x="213" y="156"/>
                    <a:pt x="208" y="156"/>
                  </a:cubicBezTo>
                  <a:cubicBezTo>
                    <a:pt x="208" y="150"/>
                    <a:pt x="207" y="144"/>
                    <a:pt x="206" y="138"/>
                  </a:cubicBezTo>
                  <a:cubicBezTo>
                    <a:pt x="206" y="137"/>
                    <a:pt x="205" y="137"/>
                    <a:pt x="205" y="137"/>
                  </a:cubicBezTo>
                  <a:cubicBezTo>
                    <a:pt x="204" y="132"/>
                    <a:pt x="204" y="126"/>
                    <a:pt x="204" y="121"/>
                  </a:cubicBezTo>
                  <a:cubicBezTo>
                    <a:pt x="208" y="139"/>
                    <a:pt x="213" y="152"/>
                    <a:pt x="213" y="152"/>
                  </a:cubicBezTo>
                  <a:cubicBezTo>
                    <a:pt x="211" y="146"/>
                    <a:pt x="210" y="141"/>
                    <a:pt x="209" y="135"/>
                  </a:cubicBezTo>
                  <a:cubicBezTo>
                    <a:pt x="211" y="135"/>
                    <a:pt x="212" y="134"/>
                    <a:pt x="212" y="132"/>
                  </a:cubicBezTo>
                  <a:cubicBezTo>
                    <a:pt x="210" y="127"/>
                    <a:pt x="209" y="121"/>
                    <a:pt x="207" y="115"/>
                  </a:cubicBezTo>
                  <a:cubicBezTo>
                    <a:pt x="204" y="44"/>
                    <a:pt x="253" y="29"/>
                    <a:pt x="270" y="21"/>
                  </a:cubicBezTo>
                  <a:cubicBezTo>
                    <a:pt x="289" y="11"/>
                    <a:pt x="314" y="13"/>
                    <a:pt x="337" y="20"/>
                  </a:cubicBezTo>
                  <a:cubicBezTo>
                    <a:pt x="352" y="24"/>
                    <a:pt x="468" y="80"/>
                    <a:pt x="544" y="117"/>
                  </a:cubicBezTo>
                  <a:close/>
                  <a:moveTo>
                    <a:pt x="442" y="344"/>
                  </a:moveTo>
                  <a:cubicBezTo>
                    <a:pt x="442" y="341"/>
                    <a:pt x="442" y="341"/>
                    <a:pt x="442" y="341"/>
                  </a:cubicBezTo>
                  <a:cubicBezTo>
                    <a:pt x="442" y="341"/>
                    <a:pt x="440" y="341"/>
                    <a:pt x="438" y="341"/>
                  </a:cubicBezTo>
                  <a:cubicBezTo>
                    <a:pt x="433" y="337"/>
                    <a:pt x="429" y="333"/>
                    <a:pt x="425" y="329"/>
                  </a:cubicBezTo>
                  <a:cubicBezTo>
                    <a:pt x="434" y="329"/>
                    <a:pt x="442" y="334"/>
                    <a:pt x="450" y="341"/>
                  </a:cubicBezTo>
                  <a:cubicBezTo>
                    <a:pt x="454" y="345"/>
                    <a:pt x="458" y="348"/>
                    <a:pt x="461" y="351"/>
                  </a:cubicBezTo>
                  <a:cubicBezTo>
                    <a:pt x="461" y="355"/>
                    <a:pt x="461" y="358"/>
                    <a:pt x="461" y="358"/>
                  </a:cubicBezTo>
                  <a:cubicBezTo>
                    <a:pt x="461" y="358"/>
                    <a:pt x="462" y="356"/>
                    <a:pt x="463" y="353"/>
                  </a:cubicBezTo>
                  <a:cubicBezTo>
                    <a:pt x="465" y="354"/>
                    <a:pt x="467" y="356"/>
                    <a:pt x="468" y="357"/>
                  </a:cubicBezTo>
                  <a:cubicBezTo>
                    <a:pt x="469" y="361"/>
                    <a:pt x="470" y="365"/>
                    <a:pt x="471" y="368"/>
                  </a:cubicBezTo>
                  <a:cubicBezTo>
                    <a:pt x="462" y="360"/>
                    <a:pt x="451" y="352"/>
                    <a:pt x="442" y="344"/>
                  </a:cubicBezTo>
                  <a:close/>
                  <a:moveTo>
                    <a:pt x="28" y="292"/>
                  </a:moveTo>
                  <a:cubicBezTo>
                    <a:pt x="31" y="293"/>
                    <a:pt x="33" y="294"/>
                    <a:pt x="36" y="295"/>
                  </a:cubicBezTo>
                  <a:cubicBezTo>
                    <a:pt x="53" y="311"/>
                    <a:pt x="72" y="325"/>
                    <a:pt x="92" y="335"/>
                  </a:cubicBezTo>
                  <a:cubicBezTo>
                    <a:pt x="96" y="338"/>
                    <a:pt x="100" y="342"/>
                    <a:pt x="104" y="345"/>
                  </a:cubicBezTo>
                  <a:cubicBezTo>
                    <a:pt x="84" y="333"/>
                    <a:pt x="65" y="321"/>
                    <a:pt x="47" y="307"/>
                  </a:cubicBezTo>
                  <a:cubicBezTo>
                    <a:pt x="47" y="307"/>
                    <a:pt x="47" y="307"/>
                    <a:pt x="47" y="307"/>
                  </a:cubicBezTo>
                  <a:cubicBezTo>
                    <a:pt x="47" y="307"/>
                    <a:pt x="47" y="307"/>
                    <a:pt x="47" y="307"/>
                  </a:cubicBezTo>
                  <a:cubicBezTo>
                    <a:pt x="40" y="302"/>
                    <a:pt x="34" y="297"/>
                    <a:pt x="28" y="292"/>
                  </a:cubicBezTo>
                  <a:close/>
                  <a:moveTo>
                    <a:pt x="435" y="400"/>
                  </a:moveTo>
                  <a:cubicBezTo>
                    <a:pt x="454" y="403"/>
                    <a:pt x="467" y="408"/>
                    <a:pt x="475" y="415"/>
                  </a:cubicBezTo>
                  <a:cubicBezTo>
                    <a:pt x="474" y="416"/>
                    <a:pt x="473" y="417"/>
                    <a:pt x="472" y="417"/>
                  </a:cubicBezTo>
                  <a:cubicBezTo>
                    <a:pt x="472" y="416"/>
                    <a:pt x="472" y="416"/>
                    <a:pt x="472" y="415"/>
                  </a:cubicBezTo>
                  <a:cubicBezTo>
                    <a:pt x="469" y="414"/>
                    <a:pt x="469" y="414"/>
                    <a:pt x="469" y="414"/>
                  </a:cubicBezTo>
                  <a:cubicBezTo>
                    <a:pt x="469" y="416"/>
                    <a:pt x="468" y="418"/>
                    <a:pt x="468" y="419"/>
                  </a:cubicBezTo>
                  <a:cubicBezTo>
                    <a:pt x="465" y="421"/>
                    <a:pt x="462" y="422"/>
                    <a:pt x="458" y="422"/>
                  </a:cubicBezTo>
                  <a:cubicBezTo>
                    <a:pt x="459" y="422"/>
                    <a:pt x="459" y="421"/>
                    <a:pt x="460" y="420"/>
                  </a:cubicBezTo>
                  <a:cubicBezTo>
                    <a:pt x="460" y="420"/>
                    <a:pt x="455" y="420"/>
                    <a:pt x="445" y="419"/>
                  </a:cubicBezTo>
                  <a:cubicBezTo>
                    <a:pt x="448" y="418"/>
                    <a:pt x="450" y="418"/>
                    <a:pt x="453" y="417"/>
                  </a:cubicBezTo>
                  <a:cubicBezTo>
                    <a:pt x="455" y="417"/>
                    <a:pt x="456" y="417"/>
                    <a:pt x="458" y="417"/>
                  </a:cubicBezTo>
                  <a:cubicBezTo>
                    <a:pt x="458" y="416"/>
                    <a:pt x="458" y="416"/>
                    <a:pt x="458" y="416"/>
                  </a:cubicBezTo>
                  <a:cubicBezTo>
                    <a:pt x="460" y="415"/>
                    <a:pt x="460" y="415"/>
                    <a:pt x="460" y="415"/>
                  </a:cubicBezTo>
                  <a:cubicBezTo>
                    <a:pt x="457" y="414"/>
                    <a:pt x="457" y="414"/>
                    <a:pt x="457" y="414"/>
                  </a:cubicBezTo>
                  <a:cubicBezTo>
                    <a:pt x="452" y="411"/>
                    <a:pt x="446" y="409"/>
                    <a:pt x="440" y="408"/>
                  </a:cubicBezTo>
                  <a:cubicBezTo>
                    <a:pt x="443" y="408"/>
                    <a:pt x="445" y="408"/>
                    <a:pt x="448" y="408"/>
                  </a:cubicBezTo>
                  <a:cubicBezTo>
                    <a:pt x="448" y="406"/>
                    <a:pt x="448" y="406"/>
                    <a:pt x="448" y="406"/>
                  </a:cubicBezTo>
                  <a:cubicBezTo>
                    <a:pt x="448" y="406"/>
                    <a:pt x="448" y="406"/>
                    <a:pt x="448" y="406"/>
                  </a:cubicBezTo>
                  <a:cubicBezTo>
                    <a:pt x="448" y="406"/>
                    <a:pt x="448" y="406"/>
                    <a:pt x="448" y="406"/>
                  </a:cubicBezTo>
                  <a:cubicBezTo>
                    <a:pt x="448" y="406"/>
                    <a:pt x="448" y="406"/>
                    <a:pt x="448" y="406"/>
                  </a:cubicBezTo>
                  <a:cubicBezTo>
                    <a:pt x="444" y="405"/>
                    <a:pt x="440" y="405"/>
                    <a:pt x="436" y="405"/>
                  </a:cubicBezTo>
                  <a:cubicBezTo>
                    <a:pt x="438" y="405"/>
                    <a:pt x="440" y="405"/>
                    <a:pt x="442" y="405"/>
                  </a:cubicBezTo>
                  <a:cubicBezTo>
                    <a:pt x="443" y="402"/>
                    <a:pt x="443" y="402"/>
                    <a:pt x="443" y="402"/>
                  </a:cubicBezTo>
                  <a:cubicBezTo>
                    <a:pt x="440" y="401"/>
                    <a:pt x="438" y="401"/>
                    <a:pt x="435" y="400"/>
                  </a:cubicBezTo>
                  <a:close/>
                  <a:moveTo>
                    <a:pt x="453" y="434"/>
                  </a:moveTo>
                  <a:cubicBezTo>
                    <a:pt x="455" y="436"/>
                    <a:pt x="458" y="437"/>
                    <a:pt x="460" y="439"/>
                  </a:cubicBezTo>
                  <a:cubicBezTo>
                    <a:pt x="459" y="440"/>
                    <a:pt x="459" y="441"/>
                    <a:pt x="459" y="441"/>
                  </a:cubicBezTo>
                  <a:cubicBezTo>
                    <a:pt x="457" y="442"/>
                    <a:pt x="454" y="442"/>
                    <a:pt x="452" y="442"/>
                  </a:cubicBezTo>
                  <a:cubicBezTo>
                    <a:pt x="452" y="439"/>
                    <a:pt x="452" y="437"/>
                    <a:pt x="453" y="434"/>
                  </a:cubicBezTo>
                  <a:close/>
                  <a:moveTo>
                    <a:pt x="228" y="482"/>
                  </a:moveTo>
                  <a:cubicBezTo>
                    <a:pt x="234" y="483"/>
                    <a:pt x="239" y="484"/>
                    <a:pt x="245" y="485"/>
                  </a:cubicBezTo>
                  <a:cubicBezTo>
                    <a:pt x="246" y="485"/>
                    <a:pt x="248" y="486"/>
                    <a:pt x="249" y="487"/>
                  </a:cubicBezTo>
                  <a:cubicBezTo>
                    <a:pt x="249" y="487"/>
                    <a:pt x="249" y="487"/>
                    <a:pt x="249" y="488"/>
                  </a:cubicBezTo>
                  <a:cubicBezTo>
                    <a:pt x="239" y="486"/>
                    <a:pt x="229" y="485"/>
                    <a:pt x="219" y="482"/>
                  </a:cubicBezTo>
                  <a:cubicBezTo>
                    <a:pt x="221" y="482"/>
                    <a:pt x="224" y="482"/>
                    <a:pt x="227" y="482"/>
                  </a:cubicBezTo>
                  <a:cubicBezTo>
                    <a:pt x="227" y="482"/>
                    <a:pt x="228" y="482"/>
                    <a:pt x="228" y="482"/>
                  </a:cubicBezTo>
                  <a:close/>
                  <a:moveTo>
                    <a:pt x="272" y="474"/>
                  </a:moveTo>
                  <a:cubicBezTo>
                    <a:pt x="273" y="474"/>
                    <a:pt x="275" y="474"/>
                    <a:pt x="276" y="474"/>
                  </a:cubicBezTo>
                  <a:cubicBezTo>
                    <a:pt x="279" y="474"/>
                    <a:pt x="282" y="474"/>
                    <a:pt x="285" y="474"/>
                  </a:cubicBezTo>
                  <a:cubicBezTo>
                    <a:pt x="288" y="476"/>
                    <a:pt x="290" y="478"/>
                    <a:pt x="293" y="480"/>
                  </a:cubicBezTo>
                  <a:cubicBezTo>
                    <a:pt x="295" y="481"/>
                    <a:pt x="296" y="482"/>
                    <a:pt x="298" y="483"/>
                  </a:cubicBezTo>
                  <a:cubicBezTo>
                    <a:pt x="296" y="483"/>
                    <a:pt x="294" y="483"/>
                    <a:pt x="292" y="482"/>
                  </a:cubicBezTo>
                  <a:cubicBezTo>
                    <a:pt x="287" y="480"/>
                    <a:pt x="281" y="478"/>
                    <a:pt x="274" y="476"/>
                  </a:cubicBezTo>
                  <a:cubicBezTo>
                    <a:pt x="273" y="475"/>
                    <a:pt x="272" y="475"/>
                    <a:pt x="272" y="474"/>
                  </a:cubicBezTo>
                  <a:close/>
                  <a:moveTo>
                    <a:pt x="292" y="490"/>
                  </a:moveTo>
                  <a:cubicBezTo>
                    <a:pt x="291" y="489"/>
                    <a:pt x="290" y="489"/>
                    <a:pt x="290" y="488"/>
                  </a:cubicBezTo>
                  <a:cubicBezTo>
                    <a:pt x="291" y="489"/>
                    <a:pt x="293" y="489"/>
                    <a:pt x="295" y="490"/>
                  </a:cubicBezTo>
                  <a:cubicBezTo>
                    <a:pt x="294" y="490"/>
                    <a:pt x="294" y="490"/>
                    <a:pt x="294" y="490"/>
                  </a:cubicBezTo>
                  <a:cubicBezTo>
                    <a:pt x="293" y="490"/>
                    <a:pt x="292" y="490"/>
                    <a:pt x="292" y="490"/>
                  </a:cubicBezTo>
                  <a:close/>
                  <a:moveTo>
                    <a:pt x="292" y="485"/>
                  </a:moveTo>
                  <a:cubicBezTo>
                    <a:pt x="294" y="486"/>
                    <a:pt x="296" y="487"/>
                    <a:pt x="298" y="488"/>
                  </a:cubicBezTo>
                  <a:cubicBezTo>
                    <a:pt x="293" y="487"/>
                    <a:pt x="288" y="485"/>
                    <a:pt x="284" y="483"/>
                  </a:cubicBezTo>
                  <a:cubicBezTo>
                    <a:pt x="284" y="483"/>
                    <a:pt x="283" y="483"/>
                    <a:pt x="283" y="483"/>
                  </a:cubicBezTo>
                  <a:cubicBezTo>
                    <a:pt x="286" y="484"/>
                    <a:pt x="289" y="484"/>
                    <a:pt x="292" y="485"/>
                  </a:cubicBezTo>
                  <a:close/>
                  <a:moveTo>
                    <a:pt x="299" y="486"/>
                  </a:moveTo>
                  <a:cubicBezTo>
                    <a:pt x="300" y="486"/>
                    <a:pt x="301" y="486"/>
                    <a:pt x="302" y="486"/>
                  </a:cubicBezTo>
                  <a:cubicBezTo>
                    <a:pt x="305" y="488"/>
                    <a:pt x="307" y="490"/>
                    <a:pt x="310" y="492"/>
                  </a:cubicBezTo>
                  <a:cubicBezTo>
                    <a:pt x="308" y="491"/>
                    <a:pt x="306" y="491"/>
                    <a:pt x="305" y="490"/>
                  </a:cubicBezTo>
                  <a:cubicBezTo>
                    <a:pt x="305" y="490"/>
                    <a:pt x="305" y="490"/>
                    <a:pt x="305" y="490"/>
                  </a:cubicBezTo>
                  <a:cubicBezTo>
                    <a:pt x="303" y="489"/>
                    <a:pt x="301" y="487"/>
                    <a:pt x="299" y="486"/>
                  </a:cubicBezTo>
                  <a:close/>
                  <a:moveTo>
                    <a:pt x="284" y="487"/>
                  </a:moveTo>
                  <a:cubicBezTo>
                    <a:pt x="282" y="486"/>
                    <a:pt x="279" y="485"/>
                    <a:pt x="277" y="484"/>
                  </a:cubicBezTo>
                  <a:cubicBezTo>
                    <a:pt x="279" y="484"/>
                    <a:pt x="280" y="485"/>
                    <a:pt x="282" y="486"/>
                  </a:cubicBezTo>
                  <a:cubicBezTo>
                    <a:pt x="283" y="486"/>
                    <a:pt x="284" y="487"/>
                    <a:pt x="284" y="487"/>
                  </a:cubicBezTo>
                  <a:close/>
                  <a:moveTo>
                    <a:pt x="270" y="478"/>
                  </a:moveTo>
                  <a:cubicBezTo>
                    <a:pt x="271" y="478"/>
                    <a:pt x="272" y="478"/>
                    <a:pt x="273" y="479"/>
                  </a:cubicBezTo>
                  <a:cubicBezTo>
                    <a:pt x="273" y="479"/>
                    <a:pt x="273" y="479"/>
                    <a:pt x="273" y="479"/>
                  </a:cubicBezTo>
                  <a:cubicBezTo>
                    <a:pt x="273" y="479"/>
                    <a:pt x="272" y="478"/>
                    <a:pt x="271" y="478"/>
                  </a:cubicBezTo>
                  <a:cubicBezTo>
                    <a:pt x="270" y="478"/>
                    <a:pt x="270" y="478"/>
                    <a:pt x="270" y="478"/>
                  </a:cubicBezTo>
                  <a:close/>
                  <a:moveTo>
                    <a:pt x="291" y="476"/>
                  </a:moveTo>
                  <a:cubicBezTo>
                    <a:pt x="293" y="476"/>
                    <a:pt x="295" y="476"/>
                    <a:pt x="296" y="477"/>
                  </a:cubicBezTo>
                  <a:cubicBezTo>
                    <a:pt x="301" y="479"/>
                    <a:pt x="306" y="482"/>
                    <a:pt x="310" y="485"/>
                  </a:cubicBezTo>
                  <a:cubicBezTo>
                    <a:pt x="308" y="484"/>
                    <a:pt x="306" y="484"/>
                    <a:pt x="303" y="484"/>
                  </a:cubicBezTo>
                  <a:cubicBezTo>
                    <a:pt x="300" y="482"/>
                    <a:pt x="297" y="480"/>
                    <a:pt x="295" y="478"/>
                  </a:cubicBezTo>
                  <a:cubicBezTo>
                    <a:pt x="294" y="477"/>
                    <a:pt x="292" y="476"/>
                    <a:pt x="291" y="476"/>
                  </a:cubicBezTo>
                  <a:close/>
                  <a:moveTo>
                    <a:pt x="426" y="509"/>
                  </a:moveTo>
                  <a:cubicBezTo>
                    <a:pt x="426" y="509"/>
                    <a:pt x="425" y="509"/>
                    <a:pt x="425" y="508"/>
                  </a:cubicBezTo>
                  <a:cubicBezTo>
                    <a:pt x="431" y="510"/>
                    <a:pt x="438" y="511"/>
                    <a:pt x="444" y="511"/>
                  </a:cubicBezTo>
                  <a:cubicBezTo>
                    <a:pt x="445" y="512"/>
                    <a:pt x="446" y="513"/>
                    <a:pt x="447" y="514"/>
                  </a:cubicBezTo>
                  <a:cubicBezTo>
                    <a:pt x="440" y="513"/>
                    <a:pt x="433" y="511"/>
                    <a:pt x="426" y="509"/>
                  </a:cubicBezTo>
                  <a:close/>
                  <a:moveTo>
                    <a:pt x="427" y="461"/>
                  </a:moveTo>
                  <a:cubicBezTo>
                    <a:pt x="426" y="461"/>
                    <a:pt x="426" y="461"/>
                    <a:pt x="426" y="461"/>
                  </a:cubicBezTo>
                  <a:cubicBezTo>
                    <a:pt x="427" y="461"/>
                    <a:pt x="427" y="461"/>
                    <a:pt x="428" y="462"/>
                  </a:cubicBezTo>
                  <a:cubicBezTo>
                    <a:pt x="428" y="461"/>
                    <a:pt x="427" y="461"/>
                    <a:pt x="427" y="461"/>
                  </a:cubicBezTo>
                  <a:close/>
                  <a:moveTo>
                    <a:pt x="440" y="467"/>
                  </a:moveTo>
                  <a:cubicBezTo>
                    <a:pt x="439" y="469"/>
                    <a:pt x="439" y="469"/>
                    <a:pt x="439" y="469"/>
                  </a:cubicBezTo>
                  <a:cubicBezTo>
                    <a:pt x="439" y="469"/>
                    <a:pt x="438" y="469"/>
                    <a:pt x="437" y="468"/>
                  </a:cubicBezTo>
                  <a:cubicBezTo>
                    <a:pt x="435" y="467"/>
                    <a:pt x="433" y="466"/>
                    <a:pt x="431" y="464"/>
                  </a:cubicBezTo>
                  <a:cubicBezTo>
                    <a:pt x="432" y="464"/>
                    <a:pt x="432" y="464"/>
                    <a:pt x="433" y="464"/>
                  </a:cubicBezTo>
                  <a:cubicBezTo>
                    <a:pt x="433" y="462"/>
                    <a:pt x="433" y="462"/>
                    <a:pt x="433" y="462"/>
                  </a:cubicBezTo>
                  <a:cubicBezTo>
                    <a:pt x="434" y="463"/>
                    <a:pt x="435" y="463"/>
                    <a:pt x="436" y="463"/>
                  </a:cubicBezTo>
                  <a:cubicBezTo>
                    <a:pt x="437" y="464"/>
                    <a:pt x="438" y="466"/>
                    <a:pt x="440" y="467"/>
                  </a:cubicBezTo>
                  <a:close/>
                  <a:moveTo>
                    <a:pt x="317" y="485"/>
                  </a:moveTo>
                  <a:cubicBezTo>
                    <a:pt x="316" y="484"/>
                    <a:pt x="315" y="484"/>
                    <a:pt x="313" y="483"/>
                  </a:cubicBezTo>
                  <a:cubicBezTo>
                    <a:pt x="312" y="482"/>
                    <a:pt x="311" y="481"/>
                    <a:pt x="310" y="480"/>
                  </a:cubicBezTo>
                  <a:cubicBezTo>
                    <a:pt x="315" y="482"/>
                    <a:pt x="320" y="484"/>
                    <a:pt x="324" y="485"/>
                  </a:cubicBezTo>
                  <a:cubicBezTo>
                    <a:pt x="323" y="485"/>
                    <a:pt x="322" y="485"/>
                    <a:pt x="321" y="485"/>
                  </a:cubicBezTo>
                  <a:cubicBezTo>
                    <a:pt x="319" y="485"/>
                    <a:pt x="318" y="485"/>
                    <a:pt x="317" y="485"/>
                  </a:cubicBezTo>
                  <a:close/>
                  <a:moveTo>
                    <a:pt x="420" y="508"/>
                  </a:moveTo>
                  <a:cubicBezTo>
                    <a:pt x="420" y="508"/>
                    <a:pt x="420" y="508"/>
                    <a:pt x="420" y="507"/>
                  </a:cubicBezTo>
                  <a:cubicBezTo>
                    <a:pt x="420" y="508"/>
                    <a:pt x="420" y="508"/>
                    <a:pt x="420" y="508"/>
                  </a:cubicBezTo>
                  <a:cubicBezTo>
                    <a:pt x="420" y="508"/>
                    <a:pt x="420" y="508"/>
                    <a:pt x="420" y="508"/>
                  </a:cubicBezTo>
                  <a:close/>
                  <a:moveTo>
                    <a:pt x="435" y="469"/>
                  </a:moveTo>
                  <a:cubicBezTo>
                    <a:pt x="435" y="470"/>
                    <a:pt x="435" y="470"/>
                    <a:pt x="435" y="470"/>
                  </a:cubicBezTo>
                  <a:cubicBezTo>
                    <a:pt x="435" y="470"/>
                    <a:pt x="435" y="470"/>
                    <a:pt x="435" y="470"/>
                  </a:cubicBezTo>
                  <a:cubicBezTo>
                    <a:pt x="434" y="470"/>
                    <a:pt x="434" y="470"/>
                    <a:pt x="434" y="470"/>
                  </a:cubicBezTo>
                  <a:cubicBezTo>
                    <a:pt x="434" y="469"/>
                    <a:pt x="434" y="469"/>
                    <a:pt x="435" y="469"/>
                  </a:cubicBezTo>
                  <a:close/>
                  <a:moveTo>
                    <a:pt x="393" y="500"/>
                  </a:moveTo>
                  <a:cubicBezTo>
                    <a:pt x="389" y="498"/>
                    <a:pt x="384" y="496"/>
                    <a:pt x="380" y="495"/>
                  </a:cubicBezTo>
                  <a:cubicBezTo>
                    <a:pt x="383" y="494"/>
                    <a:pt x="385" y="494"/>
                    <a:pt x="388" y="494"/>
                  </a:cubicBezTo>
                  <a:cubicBezTo>
                    <a:pt x="391" y="496"/>
                    <a:pt x="393" y="498"/>
                    <a:pt x="396" y="500"/>
                  </a:cubicBezTo>
                  <a:cubicBezTo>
                    <a:pt x="395" y="500"/>
                    <a:pt x="394" y="500"/>
                    <a:pt x="393" y="500"/>
                  </a:cubicBezTo>
                  <a:close/>
                  <a:moveTo>
                    <a:pt x="389" y="492"/>
                  </a:moveTo>
                  <a:cubicBezTo>
                    <a:pt x="388" y="490"/>
                    <a:pt x="386" y="489"/>
                    <a:pt x="385" y="488"/>
                  </a:cubicBezTo>
                  <a:cubicBezTo>
                    <a:pt x="390" y="489"/>
                    <a:pt x="395" y="489"/>
                    <a:pt x="400" y="489"/>
                  </a:cubicBezTo>
                  <a:cubicBezTo>
                    <a:pt x="401" y="490"/>
                    <a:pt x="402" y="491"/>
                    <a:pt x="403" y="492"/>
                  </a:cubicBezTo>
                  <a:cubicBezTo>
                    <a:pt x="398" y="492"/>
                    <a:pt x="394" y="492"/>
                    <a:pt x="389" y="492"/>
                  </a:cubicBezTo>
                  <a:cubicBezTo>
                    <a:pt x="389" y="492"/>
                    <a:pt x="389" y="492"/>
                    <a:pt x="389" y="492"/>
                  </a:cubicBezTo>
                  <a:close/>
                  <a:moveTo>
                    <a:pt x="361" y="485"/>
                  </a:moveTo>
                  <a:cubicBezTo>
                    <a:pt x="361" y="485"/>
                    <a:pt x="362" y="485"/>
                    <a:pt x="362" y="485"/>
                  </a:cubicBezTo>
                  <a:cubicBezTo>
                    <a:pt x="366" y="488"/>
                    <a:pt x="370" y="491"/>
                    <a:pt x="374" y="494"/>
                  </a:cubicBezTo>
                  <a:cubicBezTo>
                    <a:pt x="373" y="494"/>
                    <a:pt x="373" y="494"/>
                    <a:pt x="373" y="494"/>
                  </a:cubicBezTo>
                  <a:cubicBezTo>
                    <a:pt x="369" y="491"/>
                    <a:pt x="365" y="488"/>
                    <a:pt x="361" y="485"/>
                  </a:cubicBezTo>
                  <a:close/>
                  <a:moveTo>
                    <a:pt x="378" y="473"/>
                  </a:moveTo>
                  <a:cubicBezTo>
                    <a:pt x="378" y="473"/>
                    <a:pt x="377" y="472"/>
                    <a:pt x="376" y="472"/>
                  </a:cubicBezTo>
                  <a:cubicBezTo>
                    <a:pt x="376" y="473"/>
                    <a:pt x="376" y="473"/>
                    <a:pt x="376" y="473"/>
                  </a:cubicBezTo>
                  <a:cubicBezTo>
                    <a:pt x="372" y="472"/>
                    <a:pt x="368" y="472"/>
                    <a:pt x="364" y="471"/>
                  </a:cubicBezTo>
                  <a:cubicBezTo>
                    <a:pt x="373" y="471"/>
                    <a:pt x="382" y="472"/>
                    <a:pt x="391" y="473"/>
                  </a:cubicBezTo>
                  <a:cubicBezTo>
                    <a:pt x="388" y="473"/>
                    <a:pt x="386" y="473"/>
                    <a:pt x="383" y="473"/>
                  </a:cubicBezTo>
                  <a:cubicBezTo>
                    <a:pt x="381" y="473"/>
                    <a:pt x="380" y="473"/>
                    <a:pt x="378" y="473"/>
                  </a:cubicBezTo>
                  <a:close/>
                  <a:moveTo>
                    <a:pt x="352" y="472"/>
                  </a:moveTo>
                  <a:cubicBezTo>
                    <a:pt x="353" y="472"/>
                    <a:pt x="354" y="472"/>
                    <a:pt x="356" y="472"/>
                  </a:cubicBezTo>
                  <a:cubicBezTo>
                    <a:pt x="355" y="471"/>
                    <a:pt x="355" y="471"/>
                    <a:pt x="355" y="471"/>
                  </a:cubicBezTo>
                  <a:cubicBezTo>
                    <a:pt x="356" y="471"/>
                    <a:pt x="357" y="471"/>
                    <a:pt x="357" y="471"/>
                  </a:cubicBezTo>
                  <a:cubicBezTo>
                    <a:pt x="357" y="472"/>
                    <a:pt x="357" y="472"/>
                    <a:pt x="357" y="472"/>
                  </a:cubicBezTo>
                  <a:cubicBezTo>
                    <a:pt x="357" y="472"/>
                    <a:pt x="357" y="472"/>
                    <a:pt x="357" y="473"/>
                  </a:cubicBezTo>
                  <a:cubicBezTo>
                    <a:pt x="355" y="472"/>
                    <a:pt x="353" y="472"/>
                    <a:pt x="352" y="472"/>
                  </a:cubicBezTo>
                  <a:close/>
                  <a:moveTo>
                    <a:pt x="377" y="477"/>
                  </a:moveTo>
                  <a:cubicBezTo>
                    <a:pt x="375" y="477"/>
                    <a:pt x="373" y="477"/>
                    <a:pt x="371" y="477"/>
                  </a:cubicBezTo>
                  <a:cubicBezTo>
                    <a:pt x="370" y="477"/>
                    <a:pt x="370" y="477"/>
                    <a:pt x="369" y="477"/>
                  </a:cubicBezTo>
                  <a:cubicBezTo>
                    <a:pt x="369" y="477"/>
                    <a:pt x="369" y="476"/>
                    <a:pt x="368" y="476"/>
                  </a:cubicBezTo>
                  <a:cubicBezTo>
                    <a:pt x="371" y="476"/>
                    <a:pt x="374" y="477"/>
                    <a:pt x="377" y="477"/>
                  </a:cubicBezTo>
                  <a:close/>
                  <a:moveTo>
                    <a:pt x="371" y="481"/>
                  </a:moveTo>
                  <a:cubicBezTo>
                    <a:pt x="367" y="481"/>
                    <a:pt x="362" y="480"/>
                    <a:pt x="358" y="479"/>
                  </a:cubicBezTo>
                  <a:cubicBezTo>
                    <a:pt x="356" y="477"/>
                    <a:pt x="354" y="476"/>
                    <a:pt x="351" y="475"/>
                  </a:cubicBezTo>
                  <a:cubicBezTo>
                    <a:pt x="355" y="475"/>
                    <a:pt x="359" y="475"/>
                    <a:pt x="363" y="475"/>
                  </a:cubicBezTo>
                  <a:cubicBezTo>
                    <a:pt x="363" y="476"/>
                    <a:pt x="364" y="476"/>
                    <a:pt x="365" y="477"/>
                  </a:cubicBezTo>
                  <a:cubicBezTo>
                    <a:pt x="365" y="477"/>
                    <a:pt x="365" y="477"/>
                    <a:pt x="365" y="477"/>
                  </a:cubicBezTo>
                  <a:cubicBezTo>
                    <a:pt x="364" y="477"/>
                    <a:pt x="364" y="477"/>
                    <a:pt x="363" y="477"/>
                  </a:cubicBezTo>
                  <a:cubicBezTo>
                    <a:pt x="363" y="480"/>
                    <a:pt x="363" y="480"/>
                    <a:pt x="363" y="480"/>
                  </a:cubicBezTo>
                  <a:cubicBezTo>
                    <a:pt x="365" y="479"/>
                    <a:pt x="367" y="479"/>
                    <a:pt x="369" y="479"/>
                  </a:cubicBezTo>
                  <a:cubicBezTo>
                    <a:pt x="370" y="480"/>
                    <a:pt x="370" y="481"/>
                    <a:pt x="371" y="481"/>
                  </a:cubicBezTo>
                  <a:close/>
                  <a:moveTo>
                    <a:pt x="342" y="470"/>
                  </a:moveTo>
                  <a:cubicBezTo>
                    <a:pt x="344" y="470"/>
                    <a:pt x="346" y="470"/>
                    <a:pt x="348" y="470"/>
                  </a:cubicBezTo>
                  <a:cubicBezTo>
                    <a:pt x="346" y="470"/>
                    <a:pt x="345" y="470"/>
                    <a:pt x="343" y="470"/>
                  </a:cubicBezTo>
                  <a:cubicBezTo>
                    <a:pt x="343" y="470"/>
                    <a:pt x="342" y="470"/>
                    <a:pt x="342" y="470"/>
                  </a:cubicBezTo>
                  <a:close/>
                  <a:moveTo>
                    <a:pt x="402" y="471"/>
                  </a:moveTo>
                  <a:cubicBezTo>
                    <a:pt x="397" y="471"/>
                    <a:pt x="393" y="470"/>
                    <a:pt x="388" y="470"/>
                  </a:cubicBezTo>
                  <a:cubicBezTo>
                    <a:pt x="394" y="470"/>
                    <a:pt x="399" y="470"/>
                    <a:pt x="405" y="470"/>
                  </a:cubicBezTo>
                  <a:cubicBezTo>
                    <a:pt x="404" y="470"/>
                    <a:pt x="403" y="471"/>
                    <a:pt x="402" y="471"/>
                  </a:cubicBezTo>
                  <a:close/>
                  <a:moveTo>
                    <a:pt x="359" y="468"/>
                  </a:moveTo>
                  <a:cubicBezTo>
                    <a:pt x="360" y="468"/>
                    <a:pt x="361" y="468"/>
                    <a:pt x="362" y="467"/>
                  </a:cubicBezTo>
                  <a:cubicBezTo>
                    <a:pt x="366" y="468"/>
                    <a:pt x="371" y="469"/>
                    <a:pt x="375" y="469"/>
                  </a:cubicBezTo>
                  <a:cubicBezTo>
                    <a:pt x="370" y="469"/>
                    <a:pt x="365" y="468"/>
                    <a:pt x="359" y="468"/>
                  </a:cubicBezTo>
                  <a:close/>
                  <a:moveTo>
                    <a:pt x="387" y="480"/>
                  </a:moveTo>
                  <a:cubicBezTo>
                    <a:pt x="389" y="482"/>
                    <a:pt x="392" y="483"/>
                    <a:pt x="394" y="485"/>
                  </a:cubicBezTo>
                  <a:cubicBezTo>
                    <a:pt x="388" y="484"/>
                    <a:pt x="383" y="483"/>
                    <a:pt x="377" y="482"/>
                  </a:cubicBezTo>
                  <a:cubicBezTo>
                    <a:pt x="376" y="481"/>
                    <a:pt x="374" y="480"/>
                    <a:pt x="373" y="479"/>
                  </a:cubicBezTo>
                  <a:cubicBezTo>
                    <a:pt x="378" y="479"/>
                    <a:pt x="382" y="480"/>
                    <a:pt x="387" y="480"/>
                  </a:cubicBezTo>
                  <a:close/>
                  <a:moveTo>
                    <a:pt x="375" y="485"/>
                  </a:moveTo>
                  <a:cubicBezTo>
                    <a:pt x="371" y="484"/>
                    <a:pt x="367" y="483"/>
                    <a:pt x="363" y="483"/>
                  </a:cubicBezTo>
                  <a:cubicBezTo>
                    <a:pt x="363" y="483"/>
                    <a:pt x="363" y="483"/>
                    <a:pt x="363" y="482"/>
                  </a:cubicBezTo>
                  <a:cubicBezTo>
                    <a:pt x="367" y="483"/>
                    <a:pt x="371" y="484"/>
                    <a:pt x="375" y="485"/>
                  </a:cubicBezTo>
                  <a:close/>
                  <a:moveTo>
                    <a:pt x="349" y="477"/>
                  </a:moveTo>
                  <a:cubicBezTo>
                    <a:pt x="348" y="476"/>
                    <a:pt x="347" y="476"/>
                    <a:pt x="346" y="475"/>
                  </a:cubicBezTo>
                  <a:cubicBezTo>
                    <a:pt x="346" y="475"/>
                    <a:pt x="346" y="475"/>
                    <a:pt x="346" y="475"/>
                  </a:cubicBezTo>
                  <a:cubicBezTo>
                    <a:pt x="348" y="476"/>
                    <a:pt x="349" y="477"/>
                    <a:pt x="351" y="477"/>
                  </a:cubicBezTo>
                  <a:cubicBezTo>
                    <a:pt x="350" y="477"/>
                    <a:pt x="350" y="477"/>
                    <a:pt x="349" y="477"/>
                  </a:cubicBezTo>
                  <a:close/>
                  <a:moveTo>
                    <a:pt x="342" y="475"/>
                  </a:moveTo>
                  <a:cubicBezTo>
                    <a:pt x="341" y="475"/>
                    <a:pt x="340" y="475"/>
                    <a:pt x="340" y="475"/>
                  </a:cubicBezTo>
                  <a:cubicBezTo>
                    <a:pt x="340" y="475"/>
                    <a:pt x="340" y="475"/>
                    <a:pt x="341" y="475"/>
                  </a:cubicBezTo>
                  <a:cubicBezTo>
                    <a:pt x="341" y="475"/>
                    <a:pt x="341" y="475"/>
                    <a:pt x="342" y="475"/>
                  </a:cubicBezTo>
                  <a:close/>
                  <a:moveTo>
                    <a:pt x="411" y="471"/>
                  </a:moveTo>
                  <a:cubicBezTo>
                    <a:pt x="412" y="471"/>
                    <a:pt x="413" y="472"/>
                    <a:pt x="415" y="472"/>
                  </a:cubicBezTo>
                  <a:cubicBezTo>
                    <a:pt x="413" y="472"/>
                    <a:pt x="411" y="472"/>
                    <a:pt x="409" y="472"/>
                  </a:cubicBezTo>
                  <a:cubicBezTo>
                    <a:pt x="409" y="471"/>
                    <a:pt x="410" y="471"/>
                    <a:pt x="411" y="471"/>
                  </a:cubicBezTo>
                  <a:close/>
                  <a:moveTo>
                    <a:pt x="425" y="476"/>
                  </a:moveTo>
                  <a:cubicBezTo>
                    <a:pt x="421" y="477"/>
                    <a:pt x="416" y="477"/>
                    <a:pt x="411" y="477"/>
                  </a:cubicBezTo>
                  <a:cubicBezTo>
                    <a:pt x="403" y="477"/>
                    <a:pt x="395" y="476"/>
                    <a:pt x="386" y="475"/>
                  </a:cubicBezTo>
                  <a:cubicBezTo>
                    <a:pt x="392" y="475"/>
                    <a:pt x="397" y="475"/>
                    <a:pt x="402" y="473"/>
                  </a:cubicBezTo>
                  <a:cubicBezTo>
                    <a:pt x="410" y="474"/>
                    <a:pt x="418" y="475"/>
                    <a:pt x="425" y="476"/>
                  </a:cubicBezTo>
                  <a:close/>
                  <a:moveTo>
                    <a:pt x="402" y="483"/>
                  </a:moveTo>
                  <a:cubicBezTo>
                    <a:pt x="406" y="484"/>
                    <a:pt x="409" y="486"/>
                    <a:pt x="413" y="487"/>
                  </a:cubicBezTo>
                  <a:cubicBezTo>
                    <a:pt x="408" y="487"/>
                    <a:pt x="404" y="486"/>
                    <a:pt x="399" y="486"/>
                  </a:cubicBezTo>
                  <a:cubicBezTo>
                    <a:pt x="397" y="484"/>
                    <a:pt x="395" y="482"/>
                    <a:pt x="393" y="481"/>
                  </a:cubicBezTo>
                  <a:cubicBezTo>
                    <a:pt x="396" y="481"/>
                    <a:pt x="399" y="482"/>
                    <a:pt x="402" y="483"/>
                  </a:cubicBezTo>
                  <a:close/>
                  <a:moveTo>
                    <a:pt x="380" y="488"/>
                  </a:moveTo>
                  <a:cubicBezTo>
                    <a:pt x="382" y="489"/>
                    <a:pt x="383" y="490"/>
                    <a:pt x="385" y="492"/>
                  </a:cubicBezTo>
                  <a:cubicBezTo>
                    <a:pt x="382" y="492"/>
                    <a:pt x="379" y="492"/>
                    <a:pt x="377" y="493"/>
                  </a:cubicBezTo>
                  <a:cubicBezTo>
                    <a:pt x="374" y="491"/>
                    <a:pt x="371" y="488"/>
                    <a:pt x="368" y="486"/>
                  </a:cubicBezTo>
                  <a:cubicBezTo>
                    <a:pt x="372" y="487"/>
                    <a:pt x="376" y="487"/>
                    <a:pt x="380" y="488"/>
                  </a:cubicBezTo>
                  <a:close/>
                  <a:moveTo>
                    <a:pt x="331" y="473"/>
                  </a:moveTo>
                  <a:cubicBezTo>
                    <a:pt x="332" y="473"/>
                    <a:pt x="333" y="473"/>
                    <a:pt x="335" y="473"/>
                  </a:cubicBezTo>
                  <a:cubicBezTo>
                    <a:pt x="335" y="473"/>
                    <a:pt x="334" y="473"/>
                    <a:pt x="334" y="473"/>
                  </a:cubicBezTo>
                  <a:cubicBezTo>
                    <a:pt x="332" y="473"/>
                    <a:pt x="332" y="473"/>
                    <a:pt x="332" y="473"/>
                  </a:cubicBezTo>
                  <a:cubicBezTo>
                    <a:pt x="332" y="473"/>
                    <a:pt x="331" y="473"/>
                    <a:pt x="331" y="473"/>
                  </a:cubicBezTo>
                  <a:close/>
                  <a:moveTo>
                    <a:pt x="422" y="470"/>
                  </a:moveTo>
                  <a:cubicBezTo>
                    <a:pt x="426" y="471"/>
                    <a:pt x="430" y="472"/>
                    <a:pt x="434" y="474"/>
                  </a:cubicBezTo>
                  <a:cubicBezTo>
                    <a:pt x="433" y="474"/>
                    <a:pt x="433" y="474"/>
                    <a:pt x="432" y="474"/>
                  </a:cubicBezTo>
                  <a:cubicBezTo>
                    <a:pt x="431" y="474"/>
                    <a:pt x="429" y="474"/>
                    <a:pt x="428" y="474"/>
                  </a:cubicBezTo>
                  <a:cubicBezTo>
                    <a:pt x="424" y="472"/>
                    <a:pt x="421" y="471"/>
                    <a:pt x="417" y="470"/>
                  </a:cubicBezTo>
                  <a:cubicBezTo>
                    <a:pt x="419" y="470"/>
                    <a:pt x="420" y="470"/>
                    <a:pt x="422" y="470"/>
                  </a:cubicBezTo>
                  <a:close/>
                  <a:moveTo>
                    <a:pt x="441" y="478"/>
                  </a:moveTo>
                  <a:cubicBezTo>
                    <a:pt x="441" y="478"/>
                    <a:pt x="440" y="478"/>
                    <a:pt x="440" y="478"/>
                  </a:cubicBezTo>
                  <a:cubicBezTo>
                    <a:pt x="440" y="478"/>
                    <a:pt x="440" y="478"/>
                    <a:pt x="441" y="478"/>
                  </a:cubicBezTo>
                  <a:cubicBezTo>
                    <a:pt x="441" y="478"/>
                    <a:pt x="441" y="478"/>
                    <a:pt x="441" y="478"/>
                  </a:cubicBezTo>
                  <a:close/>
                  <a:moveTo>
                    <a:pt x="432" y="478"/>
                  </a:moveTo>
                  <a:cubicBezTo>
                    <a:pt x="432" y="479"/>
                    <a:pt x="432" y="479"/>
                    <a:pt x="432" y="479"/>
                  </a:cubicBezTo>
                  <a:cubicBezTo>
                    <a:pt x="433" y="480"/>
                    <a:pt x="437" y="482"/>
                    <a:pt x="442" y="485"/>
                  </a:cubicBezTo>
                  <a:cubicBezTo>
                    <a:pt x="447" y="489"/>
                    <a:pt x="452" y="493"/>
                    <a:pt x="458" y="497"/>
                  </a:cubicBezTo>
                  <a:cubicBezTo>
                    <a:pt x="461" y="499"/>
                    <a:pt x="464" y="502"/>
                    <a:pt x="467" y="504"/>
                  </a:cubicBezTo>
                  <a:cubicBezTo>
                    <a:pt x="463" y="503"/>
                    <a:pt x="459" y="502"/>
                    <a:pt x="454" y="501"/>
                  </a:cubicBezTo>
                  <a:cubicBezTo>
                    <a:pt x="451" y="499"/>
                    <a:pt x="448" y="496"/>
                    <a:pt x="445" y="494"/>
                  </a:cubicBezTo>
                  <a:cubicBezTo>
                    <a:pt x="436" y="488"/>
                    <a:pt x="426" y="482"/>
                    <a:pt x="420" y="480"/>
                  </a:cubicBezTo>
                  <a:cubicBezTo>
                    <a:pt x="419" y="482"/>
                    <a:pt x="419" y="482"/>
                    <a:pt x="419" y="482"/>
                  </a:cubicBezTo>
                  <a:cubicBezTo>
                    <a:pt x="425" y="485"/>
                    <a:pt x="435" y="490"/>
                    <a:pt x="444" y="496"/>
                  </a:cubicBezTo>
                  <a:cubicBezTo>
                    <a:pt x="445" y="497"/>
                    <a:pt x="447" y="498"/>
                    <a:pt x="449" y="500"/>
                  </a:cubicBezTo>
                  <a:cubicBezTo>
                    <a:pt x="442" y="498"/>
                    <a:pt x="436" y="497"/>
                    <a:pt x="430" y="495"/>
                  </a:cubicBezTo>
                  <a:cubicBezTo>
                    <a:pt x="430" y="495"/>
                    <a:pt x="430" y="495"/>
                    <a:pt x="430" y="495"/>
                  </a:cubicBezTo>
                  <a:cubicBezTo>
                    <a:pt x="429" y="494"/>
                    <a:pt x="428" y="494"/>
                    <a:pt x="427" y="493"/>
                  </a:cubicBezTo>
                  <a:cubicBezTo>
                    <a:pt x="428" y="493"/>
                    <a:pt x="429" y="493"/>
                    <a:pt x="430" y="493"/>
                  </a:cubicBezTo>
                  <a:cubicBezTo>
                    <a:pt x="433" y="492"/>
                    <a:pt x="433" y="492"/>
                    <a:pt x="433" y="492"/>
                  </a:cubicBezTo>
                  <a:cubicBezTo>
                    <a:pt x="431" y="490"/>
                    <a:pt x="431" y="490"/>
                    <a:pt x="431" y="490"/>
                  </a:cubicBezTo>
                  <a:cubicBezTo>
                    <a:pt x="422" y="486"/>
                    <a:pt x="412" y="482"/>
                    <a:pt x="403" y="480"/>
                  </a:cubicBezTo>
                  <a:cubicBezTo>
                    <a:pt x="402" y="480"/>
                    <a:pt x="401" y="480"/>
                    <a:pt x="400" y="479"/>
                  </a:cubicBezTo>
                  <a:cubicBezTo>
                    <a:pt x="404" y="479"/>
                    <a:pt x="407" y="480"/>
                    <a:pt x="411" y="480"/>
                  </a:cubicBezTo>
                  <a:cubicBezTo>
                    <a:pt x="418" y="480"/>
                    <a:pt x="425" y="479"/>
                    <a:pt x="431" y="477"/>
                  </a:cubicBezTo>
                  <a:cubicBezTo>
                    <a:pt x="431" y="477"/>
                    <a:pt x="432" y="478"/>
                    <a:pt x="432" y="478"/>
                  </a:cubicBezTo>
                  <a:close/>
                  <a:moveTo>
                    <a:pt x="426" y="491"/>
                  </a:moveTo>
                  <a:cubicBezTo>
                    <a:pt x="426" y="491"/>
                    <a:pt x="425" y="491"/>
                    <a:pt x="425" y="491"/>
                  </a:cubicBezTo>
                  <a:cubicBezTo>
                    <a:pt x="423" y="490"/>
                    <a:pt x="420" y="489"/>
                    <a:pt x="418" y="487"/>
                  </a:cubicBezTo>
                  <a:cubicBezTo>
                    <a:pt x="421" y="489"/>
                    <a:pt x="424" y="490"/>
                    <a:pt x="426" y="491"/>
                  </a:cubicBezTo>
                  <a:close/>
                  <a:moveTo>
                    <a:pt x="466" y="506"/>
                  </a:moveTo>
                  <a:cubicBezTo>
                    <a:pt x="464" y="506"/>
                    <a:pt x="462" y="506"/>
                    <a:pt x="460" y="506"/>
                  </a:cubicBezTo>
                  <a:cubicBezTo>
                    <a:pt x="460" y="506"/>
                    <a:pt x="459" y="505"/>
                    <a:pt x="459" y="505"/>
                  </a:cubicBezTo>
                  <a:cubicBezTo>
                    <a:pt x="461" y="505"/>
                    <a:pt x="464" y="506"/>
                    <a:pt x="466" y="506"/>
                  </a:cubicBezTo>
                  <a:close/>
                  <a:moveTo>
                    <a:pt x="456" y="510"/>
                  </a:moveTo>
                  <a:cubicBezTo>
                    <a:pt x="453" y="509"/>
                    <a:pt x="449" y="509"/>
                    <a:pt x="446" y="508"/>
                  </a:cubicBezTo>
                  <a:cubicBezTo>
                    <a:pt x="448" y="508"/>
                    <a:pt x="450" y="508"/>
                    <a:pt x="451" y="508"/>
                  </a:cubicBezTo>
                  <a:cubicBezTo>
                    <a:pt x="453" y="509"/>
                    <a:pt x="454" y="509"/>
                    <a:pt x="456" y="510"/>
                  </a:cubicBezTo>
                  <a:close/>
                  <a:moveTo>
                    <a:pt x="459" y="508"/>
                  </a:moveTo>
                  <a:cubicBezTo>
                    <a:pt x="459" y="508"/>
                    <a:pt x="459" y="508"/>
                    <a:pt x="459" y="508"/>
                  </a:cubicBezTo>
                  <a:cubicBezTo>
                    <a:pt x="459" y="509"/>
                    <a:pt x="459" y="509"/>
                    <a:pt x="459" y="509"/>
                  </a:cubicBezTo>
                  <a:cubicBezTo>
                    <a:pt x="459" y="509"/>
                    <a:pt x="459" y="508"/>
                    <a:pt x="459" y="508"/>
                  </a:cubicBezTo>
                  <a:close/>
                  <a:moveTo>
                    <a:pt x="441" y="504"/>
                  </a:moveTo>
                  <a:cubicBezTo>
                    <a:pt x="442" y="505"/>
                    <a:pt x="443" y="505"/>
                    <a:pt x="444" y="505"/>
                  </a:cubicBezTo>
                  <a:cubicBezTo>
                    <a:pt x="443" y="505"/>
                    <a:pt x="442" y="505"/>
                    <a:pt x="442" y="505"/>
                  </a:cubicBezTo>
                  <a:cubicBezTo>
                    <a:pt x="441" y="505"/>
                    <a:pt x="441" y="504"/>
                    <a:pt x="441" y="504"/>
                  </a:cubicBezTo>
                  <a:close/>
                  <a:moveTo>
                    <a:pt x="436" y="500"/>
                  </a:moveTo>
                  <a:cubicBezTo>
                    <a:pt x="436" y="500"/>
                    <a:pt x="435" y="499"/>
                    <a:pt x="435" y="499"/>
                  </a:cubicBezTo>
                  <a:cubicBezTo>
                    <a:pt x="441" y="501"/>
                    <a:pt x="447" y="502"/>
                    <a:pt x="453" y="503"/>
                  </a:cubicBezTo>
                  <a:cubicBezTo>
                    <a:pt x="454" y="504"/>
                    <a:pt x="455" y="505"/>
                    <a:pt x="456" y="506"/>
                  </a:cubicBezTo>
                  <a:cubicBezTo>
                    <a:pt x="455" y="506"/>
                    <a:pt x="453" y="506"/>
                    <a:pt x="452" y="505"/>
                  </a:cubicBezTo>
                  <a:cubicBezTo>
                    <a:pt x="447" y="504"/>
                    <a:pt x="442" y="502"/>
                    <a:pt x="436" y="500"/>
                  </a:cubicBezTo>
                  <a:close/>
                  <a:moveTo>
                    <a:pt x="429" y="498"/>
                  </a:moveTo>
                  <a:cubicBezTo>
                    <a:pt x="422" y="496"/>
                    <a:pt x="415" y="494"/>
                    <a:pt x="408" y="493"/>
                  </a:cubicBezTo>
                  <a:cubicBezTo>
                    <a:pt x="407" y="492"/>
                    <a:pt x="405" y="491"/>
                    <a:pt x="404" y="490"/>
                  </a:cubicBezTo>
                  <a:cubicBezTo>
                    <a:pt x="408" y="490"/>
                    <a:pt x="412" y="490"/>
                    <a:pt x="416" y="490"/>
                  </a:cubicBezTo>
                  <a:cubicBezTo>
                    <a:pt x="416" y="489"/>
                    <a:pt x="416" y="489"/>
                    <a:pt x="416" y="489"/>
                  </a:cubicBezTo>
                  <a:cubicBezTo>
                    <a:pt x="418" y="490"/>
                    <a:pt x="420" y="491"/>
                    <a:pt x="421" y="492"/>
                  </a:cubicBezTo>
                  <a:cubicBezTo>
                    <a:pt x="421" y="492"/>
                    <a:pt x="420" y="492"/>
                    <a:pt x="419" y="493"/>
                  </a:cubicBezTo>
                  <a:cubicBezTo>
                    <a:pt x="419" y="495"/>
                    <a:pt x="419" y="495"/>
                    <a:pt x="419" y="495"/>
                  </a:cubicBezTo>
                  <a:cubicBezTo>
                    <a:pt x="422" y="496"/>
                    <a:pt x="426" y="497"/>
                    <a:pt x="429" y="498"/>
                  </a:cubicBezTo>
                  <a:cubicBezTo>
                    <a:pt x="429" y="498"/>
                    <a:pt x="429" y="498"/>
                    <a:pt x="429" y="498"/>
                  </a:cubicBezTo>
                  <a:close/>
                  <a:moveTo>
                    <a:pt x="377" y="497"/>
                  </a:moveTo>
                  <a:cubicBezTo>
                    <a:pt x="377" y="496"/>
                    <a:pt x="376" y="496"/>
                    <a:pt x="375" y="496"/>
                  </a:cubicBezTo>
                  <a:cubicBezTo>
                    <a:pt x="375" y="496"/>
                    <a:pt x="374" y="495"/>
                    <a:pt x="374" y="495"/>
                  </a:cubicBezTo>
                  <a:cubicBezTo>
                    <a:pt x="375" y="496"/>
                    <a:pt x="375" y="496"/>
                    <a:pt x="375" y="496"/>
                  </a:cubicBezTo>
                  <a:cubicBezTo>
                    <a:pt x="376" y="496"/>
                    <a:pt x="376" y="496"/>
                    <a:pt x="377" y="496"/>
                  </a:cubicBezTo>
                  <a:cubicBezTo>
                    <a:pt x="377" y="496"/>
                    <a:pt x="377" y="496"/>
                    <a:pt x="377" y="497"/>
                  </a:cubicBezTo>
                  <a:close/>
                  <a:moveTo>
                    <a:pt x="370" y="495"/>
                  </a:moveTo>
                  <a:cubicBezTo>
                    <a:pt x="366" y="495"/>
                    <a:pt x="362" y="494"/>
                    <a:pt x="357" y="493"/>
                  </a:cubicBezTo>
                  <a:cubicBezTo>
                    <a:pt x="344" y="487"/>
                    <a:pt x="331" y="479"/>
                    <a:pt x="317" y="472"/>
                  </a:cubicBezTo>
                  <a:cubicBezTo>
                    <a:pt x="324" y="474"/>
                    <a:pt x="331" y="476"/>
                    <a:pt x="337" y="477"/>
                  </a:cubicBezTo>
                  <a:cubicBezTo>
                    <a:pt x="343" y="480"/>
                    <a:pt x="348" y="481"/>
                    <a:pt x="354" y="483"/>
                  </a:cubicBezTo>
                  <a:cubicBezTo>
                    <a:pt x="360" y="487"/>
                    <a:pt x="365" y="491"/>
                    <a:pt x="370" y="495"/>
                  </a:cubicBezTo>
                  <a:close/>
                  <a:moveTo>
                    <a:pt x="313" y="468"/>
                  </a:moveTo>
                  <a:cubicBezTo>
                    <a:pt x="319" y="469"/>
                    <a:pt x="325" y="469"/>
                    <a:pt x="331" y="469"/>
                  </a:cubicBezTo>
                  <a:cubicBezTo>
                    <a:pt x="331" y="470"/>
                    <a:pt x="332" y="470"/>
                    <a:pt x="332" y="470"/>
                  </a:cubicBezTo>
                  <a:cubicBezTo>
                    <a:pt x="327" y="470"/>
                    <a:pt x="322" y="470"/>
                    <a:pt x="317" y="470"/>
                  </a:cubicBezTo>
                  <a:cubicBezTo>
                    <a:pt x="316" y="469"/>
                    <a:pt x="315" y="469"/>
                    <a:pt x="313" y="468"/>
                  </a:cubicBezTo>
                  <a:close/>
                  <a:moveTo>
                    <a:pt x="272" y="464"/>
                  </a:moveTo>
                  <a:cubicBezTo>
                    <a:pt x="272" y="464"/>
                    <a:pt x="271" y="464"/>
                    <a:pt x="271" y="464"/>
                  </a:cubicBezTo>
                  <a:cubicBezTo>
                    <a:pt x="274" y="464"/>
                    <a:pt x="276" y="464"/>
                    <a:pt x="279" y="464"/>
                  </a:cubicBezTo>
                  <a:cubicBezTo>
                    <a:pt x="279" y="464"/>
                    <a:pt x="279" y="464"/>
                    <a:pt x="279" y="464"/>
                  </a:cubicBezTo>
                  <a:cubicBezTo>
                    <a:pt x="278" y="464"/>
                    <a:pt x="277" y="464"/>
                    <a:pt x="276" y="464"/>
                  </a:cubicBezTo>
                  <a:cubicBezTo>
                    <a:pt x="274" y="464"/>
                    <a:pt x="273" y="464"/>
                    <a:pt x="272" y="464"/>
                  </a:cubicBezTo>
                  <a:close/>
                  <a:moveTo>
                    <a:pt x="430" y="470"/>
                  </a:moveTo>
                  <a:cubicBezTo>
                    <a:pt x="430" y="470"/>
                    <a:pt x="430" y="470"/>
                    <a:pt x="430" y="470"/>
                  </a:cubicBezTo>
                  <a:cubicBezTo>
                    <a:pt x="430" y="470"/>
                    <a:pt x="430" y="470"/>
                    <a:pt x="430" y="470"/>
                  </a:cubicBezTo>
                  <a:cubicBezTo>
                    <a:pt x="430" y="470"/>
                    <a:pt x="430" y="470"/>
                    <a:pt x="430" y="470"/>
                  </a:cubicBezTo>
                  <a:close/>
                  <a:moveTo>
                    <a:pt x="469" y="498"/>
                  </a:moveTo>
                  <a:cubicBezTo>
                    <a:pt x="472" y="501"/>
                    <a:pt x="475" y="504"/>
                    <a:pt x="478" y="507"/>
                  </a:cubicBezTo>
                  <a:cubicBezTo>
                    <a:pt x="476" y="506"/>
                    <a:pt x="474" y="506"/>
                    <a:pt x="472" y="505"/>
                  </a:cubicBezTo>
                  <a:cubicBezTo>
                    <a:pt x="471" y="504"/>
                    <a:pt x="470" y="503"/>
                    <a:pt x="469" y="502"/>
                  </a:cubicBezTo>
                  <a:cubicBezTo>
                    <a:pt x="460" y="495"/>
                    <a:pt x="450" y="488"/>
                    <a:pt x="443" y="483"/>
                  </a:cubicBezTo>
                  <a:cubicBezTo>
                    <a:pt x="441" y="482"/>
                    <a:pt x="439" y="481"/>
                    <a:pt x="437" y="480"/>
                  </a:cubicBezTo>
                  <a:cubicBezTo>
                    <a:pt x="441" y="481"/>
                    <a:pt x="445" y="483"/>
                    <a:pt x="449" y="484"/>
                  </a:cubicBezTo>
                  <a:cubicBezTo>
                    <a:pt x="453" y="487"/>
                    <a:pt x="458" y="490"/>
                    <a:pt x="462" y="492"/>
                  </a:cubicBezTo>
                  <a:cubicBezTo>
                    <a:pt x="465" y="494"/>
                    <a:pt x="467" y="496"/>
                    <a:pt x="469" y="498"/>
                  </a:cubicBezTo>
                  <a:close/>
                  <a:moveTo>
                    <a:pt x="480" y="509"/>
                  </a:moveTo>
                  <a:cubicBezTo>
                    <a:pt x="482" y="512"/>
                    <a:pt x="485" y="515"/>
                    <a:pt x="488" y="518"/>
                  </a:cubicBezTo>
                  <a:cubicBezTo>
                    <a:pt x="486" y="517"/>
                    <a:pt x="485" y="517"/>
                    <a:pt x="484" y="517"/>
                  </a:cubicBezTo>
                  <a:cubicBezTo>
                    <a:pt x="482" y="514"/>
                    <a:pt x="480" y="512"/>
                    <a:pt x="477" y="510"/>
                  </a:cubicBezTo>
                  <a:cubicBezTo>
                    <a:pt x="478" y="510"/>
                    <a:pt x="479" y="510"/>
                    <a:pt x="479" y="510"/>
                  </a:cubicBezTo>
                  <a:lnTo>
                    <a:pt x="480" y="509"/>
                  </a:lnTo>
                  <a:close/>
                  <a:moveTo>
                    <a:pt x="479" y="515"/>
                  </a:moveTo>
                  <a:cubicBezTo>
                    <a:pt x="475" y="514"/>
                    <a:pt x="470" y="513"/>
                    <a:pt x="466" y="512"/>
                  </a:cubicBezTo>
                  <a:cubicBezTo>
                    <a:pt x="465" y="511"/>
                    <a:pt x="464" y="510"/>
                    <a:pt x="463" y="509"/>
                  </a:cubicBezTo>
                  <a:cubicBezTo>
                    <a:pt x="466" y="509"/>
                    <a:pt x="470" y="509"/>
                    <a:pt x="473" y="510"/>
                  </a:cubicBezTo>
                  <a:cubicBezTo>
                    <a:pt x="475" y="512"/>
                    <a:pt x="477" y="513"/>
                    <a:pt x="479" y="515"/>
                  </a:cubicBezTo>
                  <a:close/>
                  <a:moveTo>
                    <a:pt x="421" y="505"/>
                  </a:moveTo>
                  <a:cubicBezTo>
                    <a:pt x="418" y="502"/>
                    <a:pt x="415" y="499"/>
                    <a:pt x="412" y="496"/>
                  </a:cubicBezTo>
                  <a:cubicBezTo>
                    <a:pt x="419" y="498"/>
                    <a:pt x="427" y="500"/>
                    <a:pt x="435" y="502"/>
                  </a:cubicBezTo>
                  <a:cubicBezTo>
                    <a:pt x="436" y="503"/>
                    <a:pt x="437" y="504"/>
                    <a:pt x="438" y="505"/>
                  </a:cubicBezTo>
                  <a:cubicBezTo>
                    <a:pt x="437" y="505"/>
                    <a:pt x="436" y="505"/>
                    <a:pt x="434" y="505"/>
                  </a:cubicBezTo>
                  <a:cubicBezTo>
                    <a:pt x="434" y="507"/>
                    <a:pt x="434" y="507"/>
                    <a:pt x="434" y="507"/>
                  </a:cubicBezTo>
                  <a:cubicBezTo>
                    <a:pt x="430" y="507"/>
                    <a:pt x="425" y="506"/>
                    <a:pt x="421" y="505"/>
                  </a:cubicBezTo>
                  <a:close/>
                  <a:moveTo>
                    <a:pt x="416" y="504"/>
                  </a:moveTo>
                  <a:cubicBezTo>
                    <a:pt x="411" y="503"/>
                    <a:pt x="406" y="502"/>
                    <a:pt x="401" y="501"/>
                  </a:cubicBezTo>
                  <a:cubicBezTo>
                    <a:pt x="400" y="500"/>
                    <a:pt x="399" y="500"/>
                    <a:pt x="398" y="499"/>
                  </a:cubicBezTo>
                  <a:cubicBezTo>
                    <a:pt x="396" y="497"/>
                    <a:pt x="394" y="496"/>
                    <a:pt x="392" y="494"/>
                  </a:cubicBezTo>
                  <a:cubicBezTo>
                    <a:pt x="397" y="494"/>
                    <a:pt x="402" y="495"/>
                    <a:pt x="407" y="496"/>
                  </a:cubicBezTo>
                  <a:cubicBezTo>
                    <a:pt x="410" y="498"/>
                    <a:pt x="413" y="501"/>
                    <a:pt x="416" y="504"/>
                  </a:cubicBezTo>
                  <a:close/>
                  <a:moveTo>
                    <a:pt x="347" y="494"/>
                  </a:moveTo>
                  <a:cubicBezTo>
                    <a:pt x="343" y="490"/>
                    <a:pt x="338" y="487"/>
                    <a:pt x="334" y="484"/>
                  </a:cubicBezTo>
                  <a:cubicBezTo>
                    <a:pt x="339" y="487"/>
                    <a:pt x="345" y="490"/>
                    <a:pt x="350" y="493"/>
                  </a:cubicBezTo>
                  <a:cubicBezTo>
                    <a:pt x="349" y="492"/>
                    <a:pt x="348" y="492"/>
                    <a:pt x="347" y="492"/>
                  </a:cubicBezTo>
                  <a:lnTo>
                    <a:pt x="347" y="494"/>
                  </a:lnTo>
                  <a:close/>
                  <a:moveTo>
                    <a:pt x="302" y="468"/>
                  </a:moveTo>
                  <a:cubicBezTo>
                    <a:pt x="304" y="468"/>
                    <a:pt x="305" y="468"/>
                    <a:pt x="307" y="468"/>
                  </a:cubicBezTo>
                  <a:cubicBezTo>
                    <a:pt x="307" y="468"/>
                    <a:pt x="307" y="468"/>
                    <a:pt x="307" y="468"/>
                  </a:cubicBezTo>
                  <a:cubicBezTo>
                    <a:pt x="305" y="468"/>
                    <a:pt x="304" y="468"/>
                    <a:pt x="302" y="468"/>
                  </a:cubicBezTo>
                  <a:close/>
                  <a:moveTo>
                    <a:pt x="281" y="462"/>
                  </a:moveTo>
                  <a:cubicBezTo>
                    <a:pt x="295" y="462"/>
                    <a:pt x="310" y="462"/>
                    <a:pt x="324" y="462"/>
                  </a:cubicBezTo>
                  <a:cubicBezTo>
                    <a:pt x="330" y="462"/>
                    <a:pt x="334" y="463"/>
                    <a:pt x="338" y="463"/>
                  </a:cubicBezTo>
                  <a:cubicBezTo>
                    <a:pt x="330" y="463"/>
                    <a:pt x="322" y="464"/>
                    <a:pt x="314" y="464"/>
                  </a:cubicBezTo>
                  <a:cubicBezTo>
                    <a:pt x="303" y="463"/>
                    <a:pt x="292" y="462"/>
                    <a:pt x="281" y="462"/>
                  </a:cubicBezTo>
                  <a:close/>
                  <a:moveTo>
                    <a:pt x="422" y="465"/>
                  </a:moveTo>
                  <a:cubicBezTo>
                    <a:pt x="421" y="464"/>
                    <a:pt x="421" y="464"/>
                    <a:pt x="421" y="464"/>
                  </a:cubicBezTo>
                  <a:cubicBezTo>
                    <a:pt x="422" y="464"/>
                    <a:pt x="423" y="464"/>
                    <a:pt x="424" y="464"/>
                  </a:cubicBezTo>
                  <a:cubicBezTo>
                    <a:pt x="425" y="465"/>
                    <a:pt x="426" y="466"/>
                    <a:pt x="427" y="467"/>
                  </a:cubicBezTo>
                  <a:cubicBezTo>
                    <a:pt x="425" y="467"/>
                    <a:pt x="423" y="467"/>
                    <a:pt x="420" y="466"/>
                  </a:cubicBezTo>
                  <a:lnTo>
                    <a:pt x="422" y="465"/>
                  </a:lnTo>
                  <a:close/>
                  <a:moveTo>
                    <a:pt x="445" y="473"/>
                  </a:moveTo>
                  <a:cubicBezTo>
                    <a:pt x="446" y="474"/>
                    <a:pt x="448" y="475"/>
                    <a:pt x="449" y="477"/>
                  </a:cubicBezTo>
                  <a:cubicBezTo>
                    <a:pt x="449" y="477"/>
                    <a:pt x="449" y="477"/>
                    <a:pt x="449" y="477"/>
                  </a:cubicBezTo>
                  <a:cubicBezTo>
                    <a:pt x="446" y="474"/>
                    <a:pt x="442" y="472"/>
                    <a:pt x="439" y="469"/>
                  </a:cubicBezTo>
                  <a:cubicBezTo>
                    <a:pt x="439" y="469"/>
                    <a:pt x="439" y="469"/>
                    <a:pt x="439" y="469"/>
                  </a:cubicBezTo>
                  <a:cubicBezTo>
                    <a:pt x="441" y="470"/>
                    <a:pt x="443" y="471"/>
                    <a:pt x="445" y="473"/>
                  </a:cubicBezTo>
                  <a:close/>
                  <a:moveTo>
                    <a:pt x="491" y="521"/>
                  </a:moveTo>
                  <a:cubicBezTo>
                    <a:pt x="492" y="522"/>
                    <a:pt x="492" y="523"/>
                    <a:pt x="493" y="523"/>
                  </a:cubicBezTo>
                  <a:cubicBezTo>
                    <a:pt x="491" y="523"/>
                    <a:pt x="490" y="523"/>
                    <a:pt x="489" y="522"/>
                  </a:cubicBezTo>
                  <a:cubicBezTo>
                    <a:pt x="488" y="522"/>
                    <a:pt x="487" y="521"/>
                    <a:pt x="487" y="520"/>
                  </a:cubicBezTo>
                  <a:cubicBezTo>
                    <a:pt x="488" y="520"/>
                    <a:pt x="490" y="521"/>
                    <a:pt x="491" y="521"/>
                  </a:cubicBezTo>
                  <a:close/>
                  <a:moveTo>
                    <a:pt x="474" y="522"/>
                  </a:moveTo>
                  <a:cubicBezTo>
                    <a:pt x="476" y="523"/>
                    <a:pt x="478" y="523"/>
                    <a:pt x="480" y="523"/>
                  </a:cubicBezTo>
                  <a:cubicBezTo>
                    <a:pt x="479" y="523"/>
                    <a:pt x="479" y="523"/>
                    <a:pt x="478" y="523"/>
                  </a:cubicBezTo>
                  <a:cubicBezTo>
                    <a:pt x="477" y="523"/>
                    <a:pt x="476" y="523"/>
                    <a:pt x="474" y="522"/>
                  </a:cubicBezTo>
                  <a:close/>
                  <a:moveTo>
                    <a:pt x="451" y="515"/>
                  </a:moveTo>
                  <a:cubicBezTo>
                    <a:pt x="450" y="514"/>
                    <a:pt x="449" y="513"/>
                    <a:pt x="448" y="512"/>
                  </a:cubicBezTo>
                  <a:cubicBezTo>
                    <a:pt x="451" y="512"/>
                    <a:pt x="454" y="512"/>
                    <a:pt x="456" y="513"/>
                  </a:cubicBezTo>
                  <a:cubicBezTo>
                    <a:pt x="459" y="513"/>
                    <a:pt x="462" y="514"/>
                    <a:pt x="465" y="514"/>
                  </a:cubicBezTo>
                  <a:cubicBezTo>
                    <a:pt x="465" y="515"/>
                    <a:pt x="466" y="516"/>
                    <a:pt x="467" y="517"/>
                  </a:cubicBezTo>
                  <a:cubicBezTo>
                    <a:pt x="469" y="516"/>
                    <a:pt x="469" y="516"/>
                    <a:pt x="469" y="516"/>
                  </a:cubicBezTo>
                  <a:cubicBezTo>
                    <a:pt x="469" y="516"/>
                    <a:pt x="469" y="515"/>
                    <a:pt x="468" y="515"/>
                  </a:cubicBezTo>
                  <a:cubicBezTo>
                    <a:pt x="473" y="516"/>
                    <a:pt x="478" y="518"/>
                    <a:pt x="482" y="519"/>
                  </a:cubicBezTo>
                  <a:cubicBezTo>
                    <a:pt x="483" y="520"/>
                    <a:pt x="484" y="521"/>
                    <a:pt x="485" y="522"/>
                  </a:cubicBezTo>
                  <a:cubicBezTo>
                    <a:pt x="474" y="520"/>
                    <a:pt x="462" y="518"/>
                    <a:pt x="451" y="515"/>
                  </a:cubicBezTo>
                  <a:close/>
                  <a:moveTo>
                    <a:pt x="379" y="503"/>
                  </a:moveTo>
                  <a:cubicBezTo>
                    <a:pt x="375" y="502"/>
                    <a:pt x="371" y="500"/>
                    <a:pt x="367" y="498"/>
                  </a:cubicBezTo>
                  <a:cubicBezTo>
                    <a:pt x="370" y="498"/>
                    <a:pt x="372" y="499"/>
                    <a:pt x="375" y="499"/>
                  </a:cubicBezTo>
                  <a:cubicBezTo>
                    <a:pt x="376" y="501"/>
                    <a:pt x="378" y="502"/>
                    <a:pt x="379" y="503"/>
                  </a:cubicBezTo>
                  <a:close/>
                  <a:moveTo>
                    <a:pt x="346" y="497"/>
                  </a:moveTo>
                  <a:cubicBezTo>
                    <a:pt x="338" y="494"/>
                    <a:pt x="330" y="491"/>
                    <a:pt x="322" y="488"/>
                  </a:cubicBezTo>
                  <a:cubicBezTo>
                    <a:pt x="325" y="488"/>
                    <a:pt x="327" y="487"/>
                    <a:pt x="330" y="487"/>
                  </a:cubicBezTo>
                  <a:cubicBezTo>
                    <a:pt x="330" y="485"/>
                    <a:pt x="330" y="485"/>
                    <a:pt x="330" y="485"/>
                  </a:cubicBezTo>
                  <a:cubicBezTo>
                    <a:pt x="326" y="483"/>
                    <a:pt x="316" y="480"/>
                    <a:pt x="306" y="477"/>
                  </a:cubicBezTo>
                  <a:cubicBezTo>
                    <a:pt x="305" y="476"/>
                    <a:pt x="304" y="476"/>
                    <a:pt x="303" y="476"/>
                  </a:cubicBezTo>
                  <a:cubicBezTo>
                    <a:pt x="299" y="473"/>
                    <a:pt x="296" y="471"/>
                    <a:pt x="292" y="469"/>
                  </a:cubicBezTo>
                  <a:cubicBezTo>
                    <a:pt x="298" y="470"/>
                    <a:pt x="304" y="471"/>
                    <a:pt x="310" y="471"/>
                  </a:cubicBezTo>
                  <a:cubicBezTo>
                    <a:pt x="322" y="479"/>
                    <a:pt x="336" y="487"/>
                    <a:pt x="346" y="497"/>
                  </a:cubicBezTo>
                  <a:close/>
                  <a:moveTo>
                    <a:pt x="286" y="472"/>
                  </a:moveTo>
                  <a:cubicBezTo>
                    <a:pt x="283" y="470"/>
                    <a:pt x="281" y="469"/>
                    <a:pt x="278" y="467"/>
                  </a:cubicBezTo>
                  <a:cubicBezTo>
                    <a:pt x="279" y="468"/>
                    <a:pt x="280" y="468"/>
                    <a:pt x="281" y="468"/>
                  </a:cubicBezTo>
                  <a:cubicBezTo>
                    <a:pt x="284" y="469"/>
                    <a:pt x="287" y="471"/>
                    <a:pt x="289" y="473"/>
                  </a:cubicBezTo>
                  <a:cubicBezTo>
                    <a:pt x="288" y="472"/>
                    <a:pt x="287" y="472"/>
                    <a:pt x="286" y="472"/>
                  </a:cubicBezTo>
                  <a:close/>
                  <a:moveTo>
                    <a:pt x="432" y="459"/>
                  </a:moveTo>
                  <a:cubicBezTo>
                    <a:pt x="432" y="459"/>
                    <a:pt x="432" y="459"/>
                    <a:pt x="432" y="459"/>
                  </a:cubicBezTo>
                  <a:cubicBezTo>
                    <a:pt x="432" y="459"/>
                    <a:pt x="431" y="459"/>
                    <a:pt x="431" y="459"/>
                  </a:cubicBezTo>
                  <a:cubicBezTo>
                    <a:pt x="431" y="459"/>
                    <a:pt x="431" y="459"/>
                    <a:pt x="432" y="459"/>
                  </a:cubicBezTo>
                  <a:close/>
                  <a:moveTo>
                    <a:pt x="422" y="518"/>
                  </a:moveTo>
                  <a:cubicBezTo>
                    <a:pt x="416" y="517"/>
                    <a:pt x="410" y="515"/>
                    <a:pt x="404" y="514"/>
                  </a:cubicBezTo>
                  <a:cubicBezTo>
                    <a:pt x="405" y="513"/>
                    <a:pt x="405" y="513"/>
                    <a:pt x="405" y="513"/>
                  </a:cubicBezTo>
                  <a:cubicBezTo>
                    <a:pt x="402" y="512"/>
                    <a:pt x="400" y="510"/>
                    <a:pt x="398" y="509"/>
                  </a:cubicBezTo>
                  <a:cubicBezTo>
                    <a:pt x="402" y="509"/>
                    <a:pt x="405" y="509"/>
                    <a:pt x="408" y="510"/>
                  </a:cubicBezTo>
                  <a:cubicBezTo>
                    <a:pt x="411" y="512"/>
                    <a:pt x="414" y="514"/>
                    <a:pt x="416" y="515"/>
                  </a:cubicBezTo>
                  <a:cubicBezTo>
                    <a:pt x="417" y="513"/>
                    <a:pt x="417" y="513"/>
                    <a:pt x="417" y="513"/>
                  </a:cubicBezTo>
                  <a:cubicBezTo>
                    <a:pt x="416" y="512"/>
                    <a:pt x="415" y="511"/>
                    <a:pt x="413" y="510"/>
                  </a:cubicBezTo>
                  <a:cubicBezTo>
                    <a:pt x="415" y="510"/>
                    <a:pt x="418" y="510"/>
                    <a:pt x="420" y="510"/>
                  </a:cubicBezTo>
                  <a:cubicBezTo>
                    <a:pt x="422" y="511"/>
                    <a:pt x="423" y="511"/>
                    <a:pt x="425" y="512"/>
                  </a:cubicBezTo>
                  <a:cubicBezTo>
                    <a:pt x="426" y="513"/>
                    <a:pt x="427" y="514"/>
                    <a:pt x="429" y="515"/>
                  </a:cubicBezTo>
                  <a:cubicBezTo>
                    <a:pt x="430" y="513"/>
                    <a:pt x="430" y="513"/>
                    <a:pt x="430" y="513"/>
                  </a:cubicBezTo>
                  <a:cubicBezTo>
                    <a:pt x="437" y="515"/>
                    <a:pt x="443" y="516"/>
                    <a:pt x="450" y="518"/>
                  </a:cubicBezTo>
                  <a:cubicBezTo>
                    <a:pt x="450" y="518"/>
                    <a:pt x="451" y="519"/>
                    <a:pt x="452" y="520"/>
                  </a:cubicBezTo>
                  <a:cubicBezTo>
                    <a:pt x="442" y="519"/>
                    <a:pt x="432" y="518"/>
                    <a:pt x="422" y="517"/>
                  </a:cubicBezTo>
                  <a:lnTo>
                    <a:pt x="422" y="518"/>
                  </a:lnTo>
                  <a:close/>
                  <a:moveTo>
                    <a:pt x="454" y="523"/>
                  </a:moveTo>
                  <a:cubicBezTo>
                    <a:pt x="454" y="523"/>
                    <a:pt x="454" y="523"/>
                    <a:pt x="454" y="523"/>
                  </a:cubicBezTo>
                  <a:cubicBezTo>
                    <a:pt x="451" y="523"/>
                    <a:pt x="447" y="522"/>
                    <a:pt x="444" y="522"/>
                  </a:cubicBezTo>
                  <a:cubicBezTo>
                    <a:pt x="447" y="522"/>
                    <a:pt x="451" y="523"/>
                    <a:pt x="454" y="523"/>
                  </a:cubicBezTo>
                  <a:close/>
                  <a:moveTo>
                    <a:pt x="394" y="506"/>
                  </a:moveTo>
                  <a:cubicBezTo>
                    <a:pt x="392" y="505"/>
                    <a:pt x="390" y="503"/>
                    <a:pt x="388" y="502"/>
                  </a:cubicBezTo>
                  <a:cubicBezTo>
                    <a:pt x="391" y="502"/>
                    <a:pt x="394" y="503"/>
                    <a:pt x="397" y="504"/>
                  </a:cubicBezTo>
                  <a:cubicBezTo>
                    <a:pt x="399" y="504"/>
                    <a:pt x="401" y="505"/>
                    <a:pt x="403" y="505"/>
                  </a:cubicBezTo>
                  <a:cubicBezTo>
                    <a:pt x="403" y="506"/>
                    <a:pt x="403" y="506"/>
                    <a:pt x="403" y="506"/>
                  </a:cubicBezTo>
                  <a:cubicBezTo>
                    <a:pt x="404" y="506"/>
                    <a:pt x="404" y="507"/>
                    <a:pt x="404" y="507"/>
                  </a:cubicBezTo>
                  <a:cubicBezTo>
                    <a:pt x="401" y="507"/>
                    <a:pt x="397" y="506"/>
                    <a:pt x="394" y="506"/>
                  </a:cubicBezTo>
                  <a:close/>
                  <a:moveTo>
                    <a:pt x="389" y="505"/>
                  </a:moveTo>
                  <a:cubicBezTo>
                    <a:pt x="387" y="505"/>
                    <a:pt x="385" y="505"/>
                    <a:pt x="384" y="505"/>
                  </a:cubicBezTo>
                  <a:cubicBezTo>
                    <a:pt x="382" y="503"/>
                    <a:pt x="381" y="502"/>
                    <a:pt x="379" y="500"/>
                  </a:cubicBezTo>
                  <a:cubicBezTo>
                    <a:pt x="380" y="500"/>
                    <a:pt x="382" y="500"/>
                    <a:pt x="383" y="501"/>
                  </a:cubicBezTo>
                  <a:cubicBezTo>
                    <a:pt x="385" y="502"/>
                    <a:pt x="387" y="504"/>
                    <a:pt x="389" y="505"/>
                  </a:cubicBezTo>
                  <a:close/>
                  <a:moveTo>
                    <a:pt x="373" y="504"/>
                  </a:moveTo>
                  <a:cubicBezTo>
                    <a:pt x="358" y="502"/>
                    <a:pt x="342" y="499"/>
                    <a:pt x="327" y="496"/>
                  </a:cubicBezTo>
                  <a:cubicBezTo>
                    <a:pt x="325" y="494"/>
                    <a:pt x="323" y="492"/>
                    <a:pt x="321" y="490"/>
                  </a:cubicBezTo>
                  <a:cubicBezTo>
                    <a:pt x="331" y="494"/>
                    <a:pt x="340" y="498"/>
                    <a:pt x="350" y="500"/>
                  </a:cubicBezTo>
                  <a:cubicBezTo>
                    <a:pt x="354" y="501"/>
                    <a:pt x="354" y="501"/>
                    <a:pt x="354" y="501"/>
                  </a:cubicBezTo>
                  <a:cubicBezTo>
                    <a:pt x="351" y="498"/>
                    <a:pt x="351" y="498"/>
                    <a:pt x="351" y="498"/>
                  </a:cubicBezTo>
                  <a:cubicBezTo>
                    <a:pt x="350" y="497"/>
                    <a:pt x="349" y="496"/>
                    <a:pt x="348" y="495"/>
                  </a:cubicBezTo>
                  <a:cubicBezTo>
                    <a:pt x="352" y="496"/>
                    <a:pt x="355" y="496"/>
                    <a:pt x="358" y="497"/>
                  </a:cubicBezTo>
                  <a:cubicBezTo>
                    <a:pt x="363" y="499"/>
                    <a:pt x="368" y="501"/>
                    <a:pt x="373" y="504"/>
                  </a:cubicBezTo>
                  <a:close/>
                  <a:moveTo>
                    <a:pt x="322" y="495"/>
                  </a:moveTo>
                  <a:cubicBezTo>
                    <a:pt x="321" y="495"/>
                    <a:pt x="319" y="494"/>
                    <a:pt x="318" y="494"/>
                  </a:cubicBezTo>
                  <a:cubicBezTo>
                    <a:pt x="315" y="492"/>
                    <a:pt x="311" y="489"/>
                    <a:pt x="308" y="487"/>
                  </a:cubicBezTo>
                  <a:cubicBezTo>
                    <a:pt x="310" y="487"/>
                    <a:pt x="312" y="487"/>
                    <a:pt x="314" y="487"/>
                  </a:cubicBezTo>
                  <a:cubicBezTo>
                    <a:pt x="317" y="490"/>
                    <a:pt x="320" y="492"/>
                    <a:pt x="322" y="495"/>
                  </a:cubicBezTo>
                  <a:close/>
                  <a:moveTo>
                    <a:pt x="325" y="500"/>
                  </a:moveTo>
                  <a:cubicBezTo>
                    <a:pt x="304" y="497"/>
                    <a:pt x="282" y="494"/>
                    <a:pt x="263" y="492"/>
                  </a:cubicBezTo>
                  <a:cubicBezTo>
                    <a:pt x="266" y="492"/>
                    <a:pt x="269" y="492"/>
                    <a:pt x="272" y="492"/>
                  </a:cubicBezTo>
                  <a:cubicBezTo>
                    <a:pt x="272" y="492"/>
                    <a:pt x="272" y="492"/>
                    <a:pt x="273" y="492"/>
                  </a:cubicBezTo>
                  <a:cubicBezTo>
                    <a:pt x="277" y="493"/>
                    <a:pt x="277" y="493"/>
                    <a:pt x="277" y="493"/>
                  </a:cubicBezTo>
                  <a:cubicBezTo>
                    <a:pt x="276" y="492"/>
                    <a:pt x="276" y="492"/>
                    <a:pt x="276" y="492"/>
                  </a:cubicBezTo>
                  <a:cubicBezTo>
                    <a:pt x="280" y="492"/>
                    <a:pt x="285" y="492"/>
                    <a:pt x="289" y="492"/>
                  </a:cubicBezTo>
                  <a:cubicBezTo>
                    <a:pt x="291" y="493"/>
                    <a:pt x="292" y="494"/>
                    <a:pt x="294" y="495"/>
                  </a:cubicBezTo>
                  <a:cubicBezTo>
                    <a:pt x="295" y="493"/>
                    <a:pt x="295" y="493"/>
                    <a:pt x="295" y="493"/>
                  </a:cubicBezTo>
                  <a:cubicBezTo>
                    <a:pt x="295" y="493"/>
                    <a:pt x="295" y="493"/>
                    <a:pt x="295" y="492"/>
                  </a:cubicBezTo>
                  <a:cubicBezTo>
                    <a:pt x="297" y="492"/>
                    <a:pt x="300" y="492"/>
                    <a:pt x="303" y="492"/>
                  </a:cubicBezTo>
                  <a:cubicBezTo>
                    <a:pt x="307" y="494"/>
                    <a:pt x="312" y="495"/>
                    <a:pt x="317" y="496"/>
                  </a:cubicBezTo>
                  <a:cubicBezTo>
                    <a:pt x="320" y="498"/>
                    <a:pt x="322" y="499"/>
                    <a:pt x="325" y="500"/>
                  </a:cubicBezTo>
                  <a:close/>
                  <a:moveTo>
                    <a:pt x="261" y="489"/>
                  </a:moveTo>
                  <a:cubicBezTo>
                    <a:pt x="258" y="489"/>
                    <a:pt x="255" y="488"/>
                    <a:pt x="252" y="488"/>
                  </a:cubicBezTo>
                  <a:cubicBezTo>
                    <a:pt x="252" y="487"/>
                    <a:pt x="252" y="486"/>
                    <a:pt x="251" y="485"/>
                  </a:cubicBezTo>
                  <a:cubicBezTo>
                    <a:pt x="251" y="486"/>
                    <a:pt x="252" y="486"/>
                    <a:pt x="252" y="486"/>
                  </a:cubicBezTo>
                  <a:cubicBezTo>
                    <a:pt x="255" y="487"/>
                    <a:pt x="258" y="488"/>
                    <a:pt x="261" y="489"/>
                  </a:cubicBezTo>
                  <a:close/>
                  <a:moveTo>
                    <a:pt x="260" y="479"/>
                  </a:moveTo>
                  <a:cubicBezTo>
                    <a:pt x="261" y="479"/>
                    <a:pt x="261" y="479"/>
                    <a:pt x="261" y="479"/>
                  </a:cubicBezTo>
                  <a:cubicBezTo>
                    <a:pt x="269" y="483"/>
                    <a:pt x="276" y="486"/>
                    <a:pt x="284" y="490"/>
                  </a:cubicBezTo>
                  <a:cubicBezTo>
                    <a:pt x="280" y="490"/>
                    <a:pt x="277" y="490"/>
                    <a:pt x="273" y="490"/>
                  </a:cubicBezTo>
                  <a:cubicBezTo>
                    <a:pt x="270" y="486"/>
                    <a:pt x="265" y="482"/>
                    <a:pt x="260" y="479"/>
                  </a:cubicBezTo>
                  <a:close/>
                  <a:moveTo>
                    <a:pt x="268" y="475"/>
                  </a:moveTo>
                  <a:cubicBezTo>
                    <a:pt x="268" y="475"/>
                    <a:pt x="268" y="475"/>
                    <a:pt x="268" y="475"/>
                  </a:cubicBezTo>
                  <a:cubicBezTo>
                    <a:pt x="269" y="475"/>
                    <a:pt x="269" y="475"/>
                    <a:pt x="269" y="475"/>
                  </a:cubicBezTo>
                  <a:cubicBezTo>
                    <a:pt x="269" y="475"/>
                    <a:pt x="268" y="475"/>
                    <a:pt x="268" y="475"/>
                  </a:cubicBezTo>
                  <a:close/>
                  <a:moveTo>
                    <a:pt x="262" y="466"/>
                  </a:moveTo>
                  <a:cubicBezTo>
                    <a:pt x="265" y="466"/>
                    <a:pt x="267" y="466"/>
                    <a:pt x="270" y="466"/>
                  </a:cubicBezTo>
                  <a:cubicBezTo>
                    <a:pt x="273" y="468"/>
                    <a:pt x="277" y="469"/>
                    <a:pt x="280" y="471"/>
                  </a:cubicBezTo>
                  <a:cubicBezTo>
                    <a:pt x="279" y="471"/>
                    <a:pt x="277" y="471"/>
                    <a:pt x="276" y="471"/>
                  </a:cubicBezTo>
                  <a:cubicBezTo>
                    <a:pt x="274" y="471"/>
                    <a:pt x="271" y="471"/>
                    <a:pt x="269" y="472"/>
                  </a:cubicBezTo>
                  <a:cubicBezTo>
                    <a:pt x="267" y="470"/>
                    <a:pt x="264" y="468"/>
                    <a:pt x="262" y="466"/>
                  </a:cubicBezTo>
                  <a:close/>
                  <a:moveTo>
                    <a:pt x="361" y="459"/>
                  </a:moveTo>
                  <a:cubicBezTo>
                    <a:pt x="371" y="459"/>
                    <a:pt x="380" y="459"/>
                    <a:pt x="390" y="460"/>
                  </a:cubicBezTo>
                  <a:cubicBezTo>
                    <a:pt x="389" y="460"/>
                    <a:pt x="387" y="460"/>
                    <a:pt x="386" y="460"/>
                  </a:cubicBezTo>
                  <a:cubicBezTo>
                    <a:pt x="380" y="460"/>
                    <a:pt x="375" y="459"/>
                    <a:pt x="369" y="459"/>
                  </a:cubicBezTo>
                  <a:cubicBezTo>
                    <a:pt x="366" y="459"/>
                    <a:pt x="364" y="459"/>
                    <a:pt x="361" y="459"/>
                  </a:cubicBezTo>
                  <a:close/>
                  <a:moveTo>
                    <a:pt x="407" y="450"/>
                  </a:moveTo>
                  <a:cubicBezTo>
                    <a:pt x="418" y="450"/>
                    <a:pt x="428" y="452"/>
                    <a:pt x="439" y="454"/>
                  </a:cubicBezTo>
                  <a:cubicBezTo>
                    <a:pt x="429" y="454"/>
                    <a:pt x="419" y="454"/>
                    <a:pt x="409" y="452"/>
                  </a:cubicBezTo>
                  <a:cubicBezTo>
                    <a:pt x="407" y="451"/>
                    <a:pt x="405" y="451"/>
                    <a:pt x="404" y="450"/>
                  </a:cubicBezTo>
                  <a:cubicBezTo>
                    <a:pt x="405" y="450"/>
                    <a:pt x="406" y="450"/>
                    <a:pt x="407" y="450"/>
                  </a:cubicBezTo>
                  <a:close/>
                  <a:moveTo>
                    <a:pt x="418" y="448"/>
                  </a:moveTo>
                  <a:cubicBezTo>
                    <a:pt x="422" y="447"/>
                    <a:pt x="425" y="447"/>
                    <a:pt x="429" y="445"/>
                  </a:cubicBezTo>
                  <a:cubicBezTo>
                    <a:pt x="437" y="448"/>
                    <a:pt x="445" y="451"/>
                    <a:pt x="452" y="454"/>
                  </a:cubicBezTo>
                  <a:cubicBezTo>
                    <a:pt x="441" y="452"/>
                    <a:pt x="430" y="449"/>
                    <a:pt x="418" y="448"/>
                  </a:cubicBezTo>
                  <a:close/>
                  <a:moveTo>
                    <a:pt x="434" y="445"/>
                  </a:moveTo>
                  <a:cubicBezTo>
                    <a:pt x="436" y="445"/>
                    <a:pt x="437" y="445"/>
                    <a:pt x="439" y="445"/>
                  </a:cubicBezTo>
                  <a:cubicBezTo>
                    <a:pt x="442" y="445"/>
                    <a:pt x="445" y="445"/>
                    <a:pt x="448" y="445"/>
                  </a:cubicBezTo>
                  <a:cubicBezTo>
                    <a:pt x="449" y="447"/>
                    <a:pt x="450" y="449"/>
                    <a:pt x="451" y="451"/>
                  </a:cubicBezTo>
                  <a:cubicBezTo>
                    <a:pt x="446" y="449"/>
                    <a:pt x="440" y="447"/>
                    <a:pt x="434" y="445"/>
                  </a:cubicBezTo>
                  <a:close/>
                  <a:moveTo>
                    <a:pt x="452" y="444"/>
                  </a:moveTo>
                  <a:cubicBezTo>
                    <a:pt x="454" y="444"/>
                    <a:pt x="456" y="444"/>
                    <a:pt x="458" y="444"/>
                  </a:cubicBezTo>
                  <a:cubicBezTo>
                    <a:pt x="457" y="447"/>
                    <a:pt x="457" y="450"/>
                    <a:pt x="456" y="454"/>
                  </a:cubicBezTo>
                  <a:cubicBezTo>
                    <a:pt x="456" y="453"/>
                    <a:pt x="456" y="453"/>
                    <a:pt x="455" y="453"/>
                  </a:cubicBezTo>
                  <a:cubicBezTo>
                    <a:pt x="455" y="453"/>
                    <a:pt x="454" y="452"/>
                    <a:pt x="453" y="452"/>
                  </a:cubicBezTo>
                  <a:cubicBezTo>
                    <a:pt x="453" y="450"/>
                    <a:pt x="453" y="448"/>
                    <a:pt x="452" y="444"/>
                  </a:cubicBezTo>
                  <a:close/>
                  <a:moveTo>
                    <a:pt x="465" y="463"/>
                  </a:moveTo>
                  <a:cubicBezTo>
                    <a:pt x="465" y="462"/>
                    <a:pt x="466" y="462"/>
                    <a:pt x="466" y="462"/>
                  </a:cubicBezTo>
                  <a:cubicBezTo>
                    <a:pt x="467" y="463"/>
                    <a:pt x="467" y="463"/>
                    <a:pt x="468" y="463"/>
                  </a:cubicBezTo>
                  <a:cubicBezTo>
                    <a:pt x="467" y="463"/>
                    <a:pt x="466" y="463"/>
                    <a:pt x="465" y="463"/>
                  </a:cubicBezTo>
                  <a:close/>
                  <a:moveTo>
                    <a:pt x="464" y="463"/>
                  </a:moveTo>
                  <a:cubicBezTo>
                    <a:pt x="464" y="463"/>
                    <a:pt x="463" y="463"/>
                    <a:pt x="463" y="463"/>
                  </a:cubicBezTo>
                  <a:cubicBezTo>
                    <a:pt x="463" y="463"/>
                    <a:pt x="464" y="463"/>
                    <a:pt x="464" y="463"/>
                  </a:cubicBezTo>
                  <a:close/>
                  <a:moveTo>
                    <a:pt x="125" y="349"/>
                  </a:moveTo>
                  <a:cubicBezTo>
                    <a:pt x="127" y="350"/>
                    <a:pt x="129" y="351"/>
                    <a:pt x="131" y="352"/>
                  </a:cubicBezTo>
                  <a:cubicBezTo>
                    <a:pt x="135" y="354"/>
                    <a:pt x="139" y="357"/>
                    <a:pt x="143" y="359"/>
                  </a:cubicBezTo>
                  <a:cubicBezTo>
                    <a:pt x="144" y="359"/>
                    <a:pt x="144" y="360"/>
                    <a:pt x="145" y="360"/>
                  </a:cubicBezTo>
                  <a:cubicBezTo>
                    <a:pt x="147" y="362"/>
                    <a:pt x="149" y="364"/>
                    <a:pt x="151" y="366"/>
                  </a:cubicBezTo>
                  <a:cubicBezTo>
                    <a:pt x="151" y="366"/>
                    <a:pt x="150" y="366"/>
                    <a:pt x="150" y="367"/>
                  </a:cubicBezTo>
                  <a:cubicBezTo>
                    <a:pt x="148" y="368"/>
                    <a:pt x="147" y="368"/>
                    <a:pt x="146" y="369"/>
                  </a:cubicBezTo>
                  <a:cubicBezTo>
                    <a:pt x="140" y="363"/>
                    <a:pt x="133" y="357"/>
                    <a:pt x="125" y="349"/>
                  </a:cubicBezTo>
                  <a:close/>
                  <a:moveTo>
                    <a:pt x="96" y="304"/>
                  </a:moveTo>
                  <a:cubicBezTo>
                    <a:pt x="100" y="307"/>
                    <a:pt x="104" y="310"/>
                    <a:pt x="107" y="313"/>
                  </a:cubicBezTo>
                  <a:cubicBezTo>
                    <a:pt x="105" y="312"/>
                    <a:pt x="103" y="311"/>
                    <a:pt x="101" y="310"/>
                  </a:cubicBezTo>
                  <a:cubicBezTo>
                    <a:pt x="98" y="307"/>
                    <a:pt x="95" y="304"/>
                    <a:pt x="93" y="302"/>
                  </a:cubicBezTo>
                  <a:cubicBezTo>
                    <a:pt x="94" y="302"/>
                    <a:pt x="95" y="303"/>
                    <a:pt x="96" y="304"/>
                  </a:cubicBezTo>
                  <a:close/>
                  <a:moveTo>
                    <a:pt x="131" y="336"/>
                  </a:moveTo>
                  <a:cubicBezTo>
                    <a:pt x="131" y="336"/>
                    <a:pt x="131" y="336"/>
                    <a:pt x="131" y="336"/>
                  </a:cubicBezTo>
                  <a:cubicBezTo>
                    <a:pt x="129" y="334"/>
                    <a:pt x="128" y="333"/>
                    <a:pt x="126" y="332"/>
                  </a:cubicBezTo>
                  <a:cubicBezTo>
                    <a:pt x="122" y="328"/>
                    <a:pt x="117" y="324"/>
                    <a:pt x="112" y="320"/>
                  </a:cubicBezTo>
                  <a:cubicBezTo>
                    <a:pt x="111" y="319"/>
                    <a:pt x="110" y="318"/>
                    <a:pt x="109" y="317"/>
                  </a:cubicBezTo>
                  <a:cubicBezTo>
                    <a:pt x="109" y="317"/>
                    <a:pt x="108" y="316"/>
                    <a:pt x="108" y="316"/>
                  </a:cubicBezTo>
                  <a:cubicBezTo>
                    <a:pt x="110" y="317"/>
                    <a:pt x="113" y="318"/>
                    <a:pt x="116" y="320"/>
                  </a:cubicBezTo>
                  <a:cubicBezTo>
                    <a:pt x="121" y="325"/>
                    <a:pt x="127" y="330"/>
                    <a:pt x="131" y="336"/>
                  </a:cubicBezTo>
                  <a:close/>
                  <a:moveTo>
                    <a:pt x="64" y="286"/>
                  </a:moveTo>
                  <a:cubicBezTo>
                    <a:pt x="65" y="287"/>
                    <a:pt x="65" y="288"/>
                    <a:pt x="66" y="289"/>
                  </a:cubicBezTo>
                  <a:cubicBezTo>
                    <a:pt x="65" y="288"/>
                    <a:pt x="65" y="288"/>
                    <a:pt x="64" y="288"/>
                  </a:cubicBezTo>
                  <a:cubicBezTo>
                    <a:pt x="64" y="287"/>
                    <a:pt x="64" y="287"/>
                    <a:pt x="63" y="287"/>
                  </a:cubicBezTo>
                  <a:cubicBezTo>
                    <a:pt x="63" y="287"/>
                    <a:pt x="63" y="287"/>
                    <a:pt x="63" y="287"/>
                  </a:cubicBezTo>
                  <a:cubicBezTo>
                    <a:pt x="64" y="286"/>
                    <a:pt x="64" y="286"/>
                    <a:pt x="64" y="286"/>
                  </a:cubicBezTo>
                  <a:close/>
                  <a:moveTo>
                    <a:pt x="104" y="321"/>
                  </a:moveTo>
                  <a:cubicBezTo>
                    <a:pt x="106" y="323"/>
                    <a:pt x="109" y="325"/>
                    <a:pt x="111" y="327"/>
                  </a:cubicBezTo>
                  <a:cubicBezTo>
                    <a:pt x="108" y="325"/>
                    <a:pt x="106" y="324"/>
                    <a:pt x="103" y="322"/>
                  </a:cubicBezTo>
                  <a:cubicBezTo>
                    <a:pt x="102" y="321"/>
                    <a:pt x="101" y="320"/>
                    <a:pt x="99" y="319"/>
                  </a:cubicBezTo>
                  <a:cubicBezTo>
                    <a:pt x="100" y="319"/>
                    <a:pt x="101" y="319"/>
                    <a:pt x="101" y="319"/>
                  </a:cubicBezTo>
                  <a:cubicBezTo>
                    <a:pt x="102" y="319"/>
                    <a:pt x="103" y="320"/>
                    <a:pt x="104" y="321"/>
                  </a:cubicBezTo>
                  <a:close/>
                  <a:moveTo>
                    <a:pt x="120" y="345"/>
                  </a:moveTo>
                  <a:cubicBezTo>
                    <a:pt x="118" y="343"/>
                    <a:pt x="115" y="340"/>
                    <a:pt x="112" y="338"/>
                  </a:cubicBezTo>
                  <a:cubicBezTo>
                    <a:pt x="115" y="340"/>
                    <a:pt x="118" y="342"/>
                    <a:pt x="122" y="345"/>
                  </a:cubicBezTo>
                  <a:cubicBezTo>
                    <a:pt x="121" y="345"/>
                    <a:pt x="121" y="345"/>
                    <a:pt x="121" y="345"/>
                  </a:cubicBezTo>
                  <a:lnTo>
                    <a:pt x="120" y="345"/>
                  </a:lnTo>
                  <a:close/>
                  <a:moveTo>
                    <a:pt x="68" y="287"/>
                  </a:moveTo>
                  <a:cubicBezTo>
                    <a:pt x="73" y="290"/>
                    <a:pt x="77" y="293"/>
                    <a:pt x="82" y="295"/>
                  </a:cubicBezTo>
                  <a:cubicBezTo>
                    <a:pt x="85" y="298"/>
                    <a:pt x="89" y="302"/>
                    <a:pt x="93" y="305"/>
                  </a:cubicBezTo>
                  <a:cubicBezTo>
                    <a:pt x="93" y="305"/>
                    <a:pt x="94" y="306"/>
                    <a:pt x="94" y="306"/>
                  </a:cubicBezTo>
                  <a:cubicBezTo>
                    <a:pt x="94" y="306"/>
                    <a:pt x="93" y="306"/>
                    <a:pt x="93" y="306"/>
                  </a:cubicBezTo>
                  <a:cubicBezTo>
                    <a:pt x="89" y="303"/>
                    <a:pt x="86" y="301"/>
                    <a:pt x="82" y="299"/>
                  </a:cubicBezTo>
                  <a:cubicBezTo>
                    <a:pt x="82" y="298"/>
                    <a:pt x="82" y="297"/>
                    <a:pt x="81" y="296"/>
                  </a:cubicBezTo>
                  <a:cubicBezTo>
                    <a:pt x="78" y="294"/>
                    <a:pt x="74" y="293"/>
                    <a:pt x="71" y="291"/>
                  </a:cubicBezTo>
                  <a:cubicBezTo>
                    <a:pt x="70" y="290"/>
                    <a:pt x="69" y="289"/>
                    <a:pt x="68" y="287"/>
                  </a:cubicBezTo>
                  <a:close/>
                  <a:moveTo>
                    <a:pt x="129" y="329"/>
                  </a:moveTo>
                  <a:cubicBezTo>
                    <a:pt x="132" y="332"/>
                    <a:pt x="135" y="335"/>
                    <a:pt x="138" y="339"/>
                  </a:cubicBezTo>
                  <a:cubicBezTo>
                    <a:pt x="137" y="338"/>
                    <a:pt x="137" y="338"/>
                    <a:pt x="137" y="338"/>
                  </a:cubicBezTo>
                  <a:cubicBezTo>
                    <a:pt x="134" y="335"/>
                    <a:pt x="132" y="332"/>
                    <a:pt x="129" y="329"/>
                  </a:cubicBezTo>
                  <a:close/>
                  <a:moveTo>
                    <a:pt x="141" y="342"/>
                  </a:moveTo>
                  <a:cubicBezTo>
                    <a:pt x="141" y="343"/>
                    <a:pt x="142" y="344"/>
                    <a:pt x="142" y="344"/>
                  </a:cubicBezTo>
                  <a:cubicBezTo>
                    <a:pt x="142" y="344"/>
                    <a:pt x="142" y="344"/>
                    <a:pt x="142" y="344"/>
                  </a:cubicBezTo>
                  <a:cubicBezTo>
                    <a:pt x="142" y="344"/>
                    <a:pt x="142" y="344"/>
                    <a:pt x="142" y="344"/>
                  </a:cubicBezTo>
                  <a:cubicBezTo>
                    <a:pt x="141" y="343"/>
                    <a:pt x="140" y="342"/>
                    <a:pt x="139" y="341"/>
                  </a:cubicBezTo>
                  <a:cubicBezTo>
                    <a:pt x="140" y="341"/>
                    <a:pt x="140" y="341"/>
                    <a:pt x="140" y="341"/>
                  </a:cubicBezTo>
                  <a:cubicBezTo>
                    <a:pt x="140" y="341"/>
                    <a:pt x="141" y="342"/>
                    <a:pt x="141" y="342"/>
                  </a:cubicBezTo>
                  <a:close/>
                  <a:moveTo>
                    <a:pt x="167" y="375"/>
                  </a:moveTo>
                  <a:cubicBezTo>
                    <a:pt x="168" y="376"/>
                    <a:pt x="169" y="377"/>
                    <a:pt x="170" y="378"/>
                  </a:cubicBezTo>
                  <a:cubicBezTo>
                    <a:pt x="169" y="378"/>
                    <a:pt x="169" y="378"/>
                    <a:pt x="168" y="378"/>
                  </a:cubicBezTo>
                  <a:cubicBezTo>
                    <a:pt x="168" y="378"/>
                    <a:pt x="168" y="378"/>
                    <a:pt x="168" y="378"/>
                  </a:cubicBezTo>
                  <a:cubicBezTo>
                    <a:pt x="168" y="377"/>
                    <a:pt x="168" y="377"/>
                    <a:pt x="168" y="377"/>
                  </a:cubicBezTo>
                  <a:cubicBezTo>
                    <a:pt x="168" y="377"/>
                    <a:pt x="167" y="377"/>
                    <a:pt x="167" y="377"/>
                  </a:cubicBezTo>
                  <a:cubicBezTo>
                    <a:pt x="166" y="377"/>
                    <a:pt x="165" y="376"/>
                    <a:pt x="165" y="375"/>
                  </a:cubicBezTo>
                  <a:cubicBezTo>
                    <a:pt x="164" y="374"/>
                    <a:pt x="164" y="374"/>
                    <a:pt x="164" y="374"/>
                  </a:cubicBezTo>
                  <a:cubicBezTo>
                    <a:pt x="163" y="375"/>
                    <a:pt x="163" y="375"/>
                    <a:pt x="163" y="375"/>
                  </a:cubicBezTo>
                  <a:cubicBezTo>
                    <a:pt x="162" y="375"/>
                    <a:pt x="162" y="375"/>
                    <a:pt x="161" y="376"/>
                  </a:cubicBezTo>
                  <a:cubicBezTo>
                    <a:pt x="160" y="373"/>
                    <a:pt x="159" y="371"/>
                    <a:pt x="158" y="369"/>
                  </a:cubicBezTo>
                  <a:cubicBezTo>
                    <a:pt x="160" y="369"/>
                    <a:pt x="161" y="370"/>
                    <a:pt x="163" y="371"/>
                  </a:cubicBezTo>
                  <a:cubicBezTo>
                    <a:pt x="164" y="372"/>
                    <a:pt x="165" y="373"/>
                    <a:pt x="167" y="375"/>
                  </a:cubicBezTo>
                  <a:close/>
                  <a:moveTo>
                    <a:pt x="405" y="388"/>
                  </a:moveTo>
                  <a:cubicBezTo>
                    <a:pt x="391" y="388"/>
                    <a:pt x="377" y="387"/>
                    <a:pt x="363" y="387"/>
                  </a:cubicBezTo>
                  <a:cubicBezTo>
                    <a:pt x="366" y="386"/>
                    <a:pt x="369" y="386"/>
                    <a:pt x="372" y="386"/>
                  </a:cubicBezTo>
                  <a:cubicBezTo>
                    <a:pt x="379" y="386"/>
                    <a:pt x="387" y="386"/>
                    <a:pt x="395" y="387"/>
                  </a:cubicBezTo>
                  <a:cubicBezTo>
                    <a:pt x="395" y="387"/>
                    <a:pt x="395" y="387"/>
                    <a:pt x="396" y="387"/>
                  </a:cubicBezTo>
                  <a:cubicBezTo>
                    <a:pt x="399" y="387"/>
                    <a:pt x="402" y="388"/>
                    <a:pt x="405" y="388"/>
                  </a:cubicBezTo>
                  <a:close/>
                  <a:moveTo>
                    <a:pt x="164" y="378"/>
                  </a:moveTo>
                  <a:cubicBezTo>
                    <a:pt x="163" y="378"/>
                    <a:pt x="163" y="378"/>
                    <a:pt x="162" y="378"/>
                  </a:cubicBezTo>
                  <a:cubicBezTo>
                    <a:pt x="163" y="378"/>
                    <a:pt x="163" y="378"/>
                    <a:pt x="163" y="377"/>
                  </a:cubicBezTo>
                  <a:cubicBezTo>
                    <a:pt x="164" y="378"/>
                    <a:pt x="164" y="378"/>
                    <a:pt x="164" y="378"/>
                  </a:cubicBezTo>
                  <a:close/>
                  <a:moveTo>
                    <a:pt x="154" y="377"/>
                  </a:moveTo>
                  <a:cubicBezTo>
                    <a:pt x="152" y="375"/>
                    <a:pt x="150" y="373"/>
                    <a:pt x="148" y="371"/>
                  </a:cubicBezTo>
                  <a:cubicBezTo>
                    <a:pt x="149" y="370"/>
                    <a:pt x="150" y="370"/>
                    <a:pt x="151" y="369"/>
                  </a:cubicBezTo>
                  <a:cubicBezTo>
                    <a:pt x="152" y="368"/>
                    <a:pt x="153" y="368"/>
                    <a:pt x="153" y="367"/>
                  </a:cubicBezTo>
                  <a:cubicBezTo>
                    <a:pt x="154" y="368"/>
                    <a:pt x="155" y="368"/>
                    <a:pt x="155" y="369"/>
                  </a:cubicBezTo>
                  <a:cubicBezTo>
                    <a:pt x="157" y="372"/>
                    <a:pt x="158" y="374"/>
                    <a:pt x="159" y="377"/>
                  </a:cubicBezTo>
                  <a:cubicBezTo>
                    <a:pt x="158" y="377"/>
                    <a:pt x="158" y="377"/>
                    <a:pt x="157" y="378"/>
                  </a:cubicBezTo>
                  <a:cubicBezTo>
                    <a:pt x="156" y="378"/>
                    <a:pt x="155" y="377"/>
                    <a:pt x="154" y="377"/>
                  </a:cubicBezTo>
                  <a:close/>
                  <a:moveTo>
                    <a:pt x="132" y="360"/>
                  </a:moveTo>
                  <a:cubicBezTo>
                    <a:pt x="130" y="358"/>
                    <a:pt x="128" y="356"/>
                    <a:pt x="126" y="354"/>
                  </a:cubicBezTo>
                  <a:cubicBezTo>
                    <a:pt x="129" y="356"/>
                    <a:pt x="131" y="359"/>
                    <a:pt x="133" y="361"/>
                  </a:cubicBezTo>
                  <a:cubicBezTo>
                    <a:pt x="133" y="360"/>
                    <a:pt x="132" y="360"/>
                    <a:pt x="132" y="360"/>
                  </a:cubicBezTo>
                  <a:close/>
                  <a:moveTo>
                    <a:pt x="102" y="337"/>
                  </a:moveTo>
                  <a:cubicBezTo>
                    <a:pt x="99" y="336"/>
                    <a:pt x="96" y="335"/>
                    <a:pt x="93" y="333"/>
                  </a:cubicBezTo>
                  <a:cubicBezTo>
                    <a:pt x="85" y="326"/>
                    <a:pt x="78" y="319"/>
                    <a:pt x="70" y="312"/>
                  </a:cubicBezTo>
                  <a:cubicBezTo>
                    <a:pt x="83" y="320"/>
                    <a:pt x="94" y="329"/>
                    <a:pt x="102" y="337"/>
                  </a:cubicBezTo>
                  <a:close/>
                  <a:moveTo>
                    <a:pt x="67" y="308"/>
                  </a:moveTo>
                  <a:cubicBezTo>
                    <a:pt x="70" y="309"/>
                    <a:pt x="73" y="310"/>
                    <a:pt x="76" y="311"/>
                  </a:cubicBezTo>
                  <a:cubicBezTo>
                    <a:pt x="79" y="313"/>
                    <a:pt x="82" y="316"/>
                    <a:pt x="85" y="318"/>
                  </a:cubicBezTo>
                  <a:cubicBezTo>
                    <a:pt x="84" y="318"/>
                    <a:pt x="84" y="318"/>
                    <a:pt x="84" y="318"/>
                  </a:cubicBezTo>
                  <a:cubicBezTo>
                    <a:pt x="79" y="315"/>
                    <a:pt x="74" y="312"/>
                    <a:pt x="69" y="308"/>
                  </a:cubicBezTo>
                  <a:cubicBezTo>
                    <a:pt x="68" y="308"/>
                    <a:pt x="68" y="308"/>
                    <a:pt x="67" y="308"/>
                  </a:cubicBezTo>
                  <a:close/>
                  <a:moveTo>
                    <a:pt x="158" y="354"/>
                  </a:moveTo>
                  <a:cubicBezTo>
                    <a:pt x="160" y="355"/>
                    <a:pt x="162" y="356"/>
                    <a:pt x="163" y="357"/>
                  </a:cubicBezTo>
                  <a:cubicBezTo>
                    <a:pt x="163" y="357"/>
                    <a:pt x="163" y="357"/>
                    <a:pt x="162" y="357"/>
                  </a:cubicBezTo>
                  <a:cubicBezTo>
                    <a:pt x="161" y="356"/>
                    <a:pt x="160" y="355"/>
                    <a:pt x="158" y="354"/>
                  </a:cubicBezTo>
                  <a:close/>
                  <a:moveTo>
                    <a:pt x="481" y="424"/>
                  </a:moveTo>
                  <a:cubicBezTo>
                    <a:pt x="478" y="430"/>
                    <a:pt x="474" y="436"/>
                    <a:pt x="472" y="442"/>
                  </a:cubicBezTo>
                  <a:cubicBezTo>
                    <a:pt x="472" y="442"/>
                    <a:pt x="472" y="442"/>
                    <a:pt x="472" y="441"/>
                  </a:cubicBezTo>
                  <a:cubicBezTo>
                    <a:pt x="472" y="440"/>
                    <a:pt x="472" y="439"/>
                    <a:pt x="471" y="437"/>
                  </a:cubicBezTo>
                  <a:cubicBezTo>
                    <a:pt x="472" y="434"/>
                    <a:pt x="472" y="430"/>
                    <a:pt x="472" y="426"/>
                  </a:cubicBezTo>
                  <a:cubicBezTo>
                    <a:pt x="472" y="425"/>
                    <a:pt x="472" y="425"/>
                    <a:pt x="472" y="425"/>
                  </a:cubicBezTo>
                  <a:cubicBezTo>
                    <a:pt x="472" y="425"/>
                    <a:pt x="472" y="425"/>
                    <a:pt x="472" y="425"/>
                  </a:cubicBezTo>
                  <a:cubicBezTo>
                    <a:pt x="472" y="425"/>
                    <a:pt x="472" y="425"/>
                    <a:pt x="472" y="425"/>
                  </a:cubicBezTo>
                  <a:cubicBezTo>
                    <a:pt x="472" y="423"/>
                    <a:pt x="472" y="422"/>
                    <a:pt x="472" y="420"/>
                  </a:cubicBezTo>
                  <a:cubicBezTo>
                    <a:pt x="474" y="419"/>
                    <a:pt x="475" y="418"/>
                    <a:pt x="477" y="417"/>
                  </a:cubicBezTo>
                  <a:cubicBezTo>
                    <a:pt x="479" y="419"/>
                    <a:pt x="480" y="421"/>
                    <a:pt x="481" y="424"/>
                  </a:cubicBezTo>
                  <a:close/>
                  <a:moveTo>
                    <a:pt x="462" y="441"/>
                  </a:moveTo>
                  <a:cubicBezTo>
                    <a:pt x="462" y="441"/>
                    <a:pt x="462" y="441"/>
                    <a:pt x="462" y="441"/>
                  </a:cubicBezTo>
                  <a:cubicBezTo>
                    <a:pt x="462" y="441"/>
                    <a:pt x="462" y="441"/>
                    <a:pt x="462" y="441"/>
                  </a:cubicBezTo>
                  <a:cubicBezTo>
                    <a:pt x="462" y="441"/>
                    <a:pt x="462" y="441"/>
                    <a:pt x="462" y="441"/>
                  </a:cubicBezTo>
                  <a:close/>
                  <a:moveTo>
                    <a:pt x="463" y="439"/>
                  </a:moveTo>
                  <a:cubicBezTo>
                    <a:pt x="463" y="437"/>
                    <a:pt x="464" y="436"/>
                    <a:pt x="465" y="435"/>
                  </a:cubicBezTo>
                  <a:cubicBezTo>
                    <a:pt x="465" y="436"/>
                    <a:pt x="465" y="436"/>
                    <a:pt x="465" y="437"/>
                  </a:cubicBezTo>
                  <a:cubicBezTo>
                    <a:pt x="465" y="438"/>
                    <a:pt x="465" y="440"/>
                    <a:pt x="465" y="441"/>
                  </a:cubicBezTo>
                  <a:cubicBezTo>
                    <a:pt x="464" y="440"/>
                    <a:pt x="464" y="439"/>
                    <a:pt x="463" y="439"/>
                  </a:cubicBezTo>
                  <a:close/>
                  <a:moveTo>
                    <a:pt x="467" y="455"/>
                  </a:moveTo>
                  <a:cubicBezTo>
                    <a:pt x="467" y="455"/>
                    <a:pt x="467" y="454"/>
                    <a:pt x="467" y="453"/>
                  </a:cubicBezTo>
                  <a:cubicBezTo>
                    <a:pt x="468" y="454"/>
                    <a:pt x="468" y="454"/>
                    <a:pt x="468" y="454"/>
                  </a:cubicBezTo>
                  <a:cubicBezTo>
                    <a:pt x="468" y="453"/>
                    <a:pt x="468" y="453"/>
                    <a:pt x="468" y="453"/>
                  </a:cubicBezTo>
                  <a:cubicBezTo>
                    <a:pt x="468" y="453"/>
                    <a:pt x="468" y="453"/>
                    <a:pt x="468" y="453"/>
                  </a:cubicBezTo>
                  <a:cubicBezTo>
                    <a:pt x="468" y="454"/>
                    <a:pt x="467" y="455"/>
                    <a:pt x="467" y="455"/>
                  </a:cubicBezTo>
                  <a:cubicBezTo>
                    <a:pt x="467" y="455"/>
                    <a:pt x="467" y="455"/>
                    <a:pt x="467" y="455"/>
                  </a:cubicBezTo>
                  <a:close/>
                  <a:moveTo>
                    <a:pt x="467" y="437"/>
                  </a:moveTo>
                  <a:cubicBezTo>
                    <a:pt x="467" y="435"/>
                    <a:pt x="468" y="433"/>
                    <a:pt x="468" y="431"/>
                  </a:cubicBezTo>
                  <a:cubicBezTo>
                    <a:pt x="468" y="432"/>
                    <a:pt x="468" y="433"/>
                    <a:pt x="468" y="433"/>
                  </a:cubicBezTo>
                  <a:cubicBezTo>
                    <a:pt x="468" y="435"/>
                    <a:pt x="468" y="437"/>
                    <a:pt x="468" y="439"/>
                  </a:cubicBezTo>
                  <a:cubicBezTo>
                    <a:pt x="468" y="438"/>
                    <a:pt x="467" y="438"/>
                    <a:pt x="467" y="437"/>
                  </a:cubicBezTo>
                  <a:close/>
                  <a:moveTo>
                    <a:pt x="469" y="425"/>
                  </a:moveTo>
                  <a:cubicBezTo>
                    <a:pt x="469" y="425"/>
                    <a:pt x="469" y="425"/>
                    <a:pt x="469" y="425"/>
                  </a:cubicBezTo>
                  <a:cubicBezTo>
                    <a:pt x="469" y="425"/>
                    <a:pt x="469" y="425"/>
                    <a:pt x="469" y="425"/>
                  </a:cubicBezTo>
                  <a:cubicBezTo>
                    <a:pt x="469" y="424"/>
                    <a:pt x="469" y="424"/>
                    <a:pt x="469" y="424"/>
                  </a:cubicBezTo>
                  <a:cubicBezTo>
                    <a:pt x="469" y="424"/>
                    <a:pt x="469" y="425"/>
                    <a:pt x="469" y="425"/>
                  </a:cubicBezTo>
                  <a:cubicBezTo>
                    <a:pt x="469" y="425"/>
                    <a:pt x="469" y="425"/>
                    <a:pt x="469" y="425"/>
                  </a:cubicBezTo>
                  <a:cubicBezTo>
                    <a:pt x="469" y="425"/>
                    <a:pt x="469" y="425"/>
                    <a:pt x="469" y="425"/>
                  </a:cubicBezTo>
                  <a:close/>
                  <a:moveTo>
                    <a:pt x="455" y="427"/>
                  </a:moveTo>
                  <a:cubicBezTo>
                    <a:pt x="455" y="426"/>
                    <a:pt x="456" y="426"/>
                    <a:pt x="456" y="425"/>
                  </a:cubicBezTo>
                  <a:cubicBezTo>
                    <a:pt x="456" y="425"/>
                    <a:pt x="457" y="426"/>
                    <a:pt x="458" y="426"/>
                  </a:cubicBezTo>
                  <a:cubicBezTo>
                    <a:pt x="461" y="426"/>
                    <a:pt x="464" y="426"/>
                    <a:pt x="466" y="427"/>
                  </a:cubicBezTo>
                  <a:cubicBezTo>
                    <a:pt x="466" y="428"/>
                    <a:pt x="466" y="429"/>
                    <a:pt x="466" y="430"/>
                  </a:cubicBezTo>
                  <a:cubicBezTo>
                    <a:pt x="465" y="431"/>
                    <a:pt x="464" y="432"/>
                    <a:pt x="463" y="433"/>
                  </a:cubicBezTo>
                  <a:cubicBezTo>
                    <a:pt x="461" y="431"/>
                    <a:pt x="458" y="428"/>
                    <a:pt x="455" y="427"/>
                  </a:cubicBezTo>
                  <a:close/>
                  <a:moveTo>
                    <a:pt x="408" y="413"/>
                  </a:moveTo>
                  <a:cubicBezTo>
                    <a:pt x="420" y="415"/>
                    <a:pt x="432" y="416"/>
                    <a:pt x="444" y="417"/>
                  </a:cubicBezTo>
                  <a:cubicBezTo>
                    <a:pt x="442" y="417"/>
                    <a:pt x="440" y="418"/>
                    <a:pt x="438" y="418"/>
                  </a:cubicBezTo>
                  <a:cubicBezTo>
                    <a:pt x="432" y="417"/>
                    <a:pt x="425" y="417"/>
                    <a:pt x="418" y="416"/>
                  </a:cubicBezTo>
                  <a:cubicBezTo>
                    <a:pt x="415" y="415"/>
                    <a:pt x="411" y="414"/>
                    <a:pt x="408" y="413"/>
                  </a:cubicBezTo>
                  <a:close/>
                  <a:moveTo>
                    <a:pt x="463" y="424"/>
                  </a:moveTo>
                  <a:cubicBezTo>
                    <a:pt x="464" y="423"/>
                    <a:pt x="466" y="423"/>
                    <a:pt x="467" y="423"/>
                  </a:cubicBezTo>
                  <a:cubicBezTo>
                    <a:pt x="467" y="423"/>
                    <a:pt x="467" y="424"/>
                    <a:pt x="467" y="424"/>
                  </a:cubicBezTo>
                  <a:cubicBezTo>
                    <a:pt x="467" y="424"/>
                    <a:pt x="467" y="424"/>
                    <a:pt x="467" y="424"/>
                  </a:cubicBezTo>
                  <a:cubicBezTo>
                    <a:pt x="467" y="425"/>
                    <a:pt x="467" y="425"/>
                    <a:pt x="467" y="425"/>
                  </a:cubicBezTo>
                  <a:cubicBezTo>
                    <a:pt x="466" y="424"/>
                    <a:pt x="464" y="424"/>
                    <a:pt x="463" y="424"/>
                  </a:cubicBezTo>
                  <a:close/>
                  <a:moveTo>
                    <a:pt x="478" y="445"/>
                  </a:moveTo>
                  <a:cubicBezTo>
                    <a:pt x="479" y="441"/>
                    <a:pt x="480" y="437"/>
                    <a:pt x="481" y="433"/>
                  </a:cubicBezTo>
                  <a:cubicBezTo>
                    <a:pt x="479" y="433"/>
                    <a:pt x="479" y="433"/>
                    <a:pt x="479" y="433"/>
                  </a:cubicBezTo>
                  <a:cubicBezTo>
                    <a:pt x="480" y="431"/>
                    <a:pt x="481" y="429"/>
                    <a:pt x="482" y="427"/>
                  </a:cubicBezTo>
                  <a:cubicBezTo>
                    <a:pt x="484" y="433"/>
                    <a:pt x="482" y="440"/>
                    <a:pt x="478" y="445"/>
                  </a:cubicBezTo>
                  <a:close/>
                  <a:moveTo>
                    <a:pt x="481" y="454"/>
                  </a:moveTo>
                  <a:cubicBezTo>
                    <a:pt x="479" y="457"/>
                    <a:pt x="478" y="459"/>
                    <a:pt x="476" y="462"/>
                  </a:cubicBezTo>
                  <a:cubicBezTo>
                    <a:pt x="476" y="460"/>
                    <a:pt x="476" y="459"/>
                    <a:pt x="476" y="458"/>
                  </a:cubicBezTo>
                  <a:cubicBezTo>
                    <a:pt x="478" y="457"/>
                    <a:pt x="479" y="455"/>
                    <a:pt x="481" y="454"/>
                  </a:cubicBezTo>
                  <a:close/>
                  <a:moveTo>
                    <a:pt x="475" y="450"/>
                  </a:moveTo>
                  <a:cubicBezTo>
                    <a:pt x="473" y="453"/>
                    <a:pt x="471" y="454"/>
                    <a:pt x="470" y="456"/>
                  </a:cubicBezTo>
                  <a:cubicBezTo>
                    <a:pt x="470" y="456"/>
                    <a:pt x="470" y="456"/>
                    <a:pt x="470" y="456"/>
                  </a:cubicBezTo>
                  <a:cubicBezTo>
                    <a:pt x="472" y="452"/>
                    <a:pt x="474" y="448"/>
                    <a:pt x="476" y="444"/>
                  </a:cubicBezTo>
                  <a:cubicBezTo>
                    <a:pt x="476" y="446"/>
                    <a:pt x="475" y="448"/>
                    <a:pt x="475" y="450"/>
                  </a:cubicBezTo>
                  <a:close/>
                  <a:moveTo>
                    <a:pt x="459" y="455"/>
                  </a:moveTo>
                  <a:cubicBezTo>
                    <a:pt x="459" y="451"/>
                    <a:pt x="460" y="447"/>
                    <a:pt x="461" y="444"/>
                  </a:cubicBezTo>
                  <a:cubicBezTo>
                    <a:pt x="462" y="444"/>
                    <a:pt x="463" y="444"/>
                    <a:pt x="465" y="443"/>
                  </a:cubicBezTo>
                  <a:cubicBezTo>
                    <a:pt x="465" y="443"/>
                    <a:pt x="465" y="443"/>
                    <a:pt x="465" y="443"/>
                  </a:cubicBezTo>
                  <a:cubicBezTo>
                    <a:pt x="466" y="444"/>
                    <a:pt x="466" y="446"/>
                    <a:pt x="466" y="447"/>
                  </a:cubicBezTo>
                  <a:cubicBezTo>
                    <a:pt x="465" y="450"/>
                    <a:pt x="465" y="454"/>
                    <a:pt x="464" y="458"/>
                  </a:cubicBezTo>
                  <a:cubicBezTo>
                    <a:pt x="463" y="457"/>
                    <a:pt x="461" y="456"/>
                    <a:pt x="459" y="455"/>
                  </a:cubicBezTo>
                  <a:close/>
                  <a:moveTo>
                    <a:pt x="453" y="431"/>
                  </a:moveTo>
                  <a:cubicBezTo>
                    <a:pt x="454" y="430"/>
                    <a:pt x="454" y="430"/>
                    <a:pt x="454" y="429"/>
                  </a:cubicBezTo>
                  <a:cubicBezTo>
                    <a:pt x="457" y="431"/>
                    <a:pt x="460" y="433"/>
                    <a:pt x="462" y="435"/>
                  </a:cubicBezTo>
                  <a:cubicBezTo>
                    <a:pt x="461" y="436"/>
                    <a:pt x="461" y="436"/>
                    <a:pt x="461" y="437"/>
                  </a:cubicBezTo>
                  <a:cubicBezTo>
                    <a:pt x="459" y="435"/>
                    <a:pt x="456" y="433"/>
                    <a:pt x="453" y="431"/>
                  </a:cubicBezTo>
                  <a:close/>
                  <a:moveTo>
                    <a:pt x="448" y="428"/>
                  </a:moveTo>
                  <a:cubicBezTo>
                    <a:pt x="446" y="427"/>
                    <a:pt x="445" y="426"/>
                    <a:pt x="443" y="425"/>
                  </a:cubicBezTo>
                  <a:cubicBezTo>
                    <a:pt x="444" y="426"/>
                    <a:pt x="444" y="426"/>
                    <a:pt x="445" y="426"/>
                  </a:cubicBezTo>
                  <a:cubicBezTo>
                    <a:pt x="446" y="426"/>
                    <a:pt x="447" y="426"/>
                    <a:pt x="448" y="426"/>
                  </a:cubicBezTo>
                  <a:cubicBezTo>
                    <a:pt x="448" y="426"/>
                    <a:pt x="448" y="427"/>
                    <a:pt x="448" y="428"/>
                  </a:cubicBezTo>
                  <a:close/>
                  <a:moveTo>
                    <a:pt x="379" y="405"/>
                  </a:moveTo>
                  <a:cubicBezTo>
                    <a:pt x="386" y="406"/>
                    <a:pt x="394" y="406"/>
                    <a:pt x="402" y="406"/>
                  </a:cubicBezTo>
                  <a:cubicBezTo>
                    <a:pt x="416" y="408"/>
                    <a:pt x="431" y="411"/>
                    <a:pt x="445" y="414"/>
                  </a:cubicBezTo>
                  <a:cubicBezTo>
                    <a:pt x="423" y="413"/>
                    <a:pt x="400" y="410"/>
                    <a:pt x="379" y="405"/>
                  </a:cubicBezTo>
                  <a:close/>
                  <a:moveTo>
                    <a:pt x="190" y="385"/>
                  </a:moveTo>
                  <a:cubicBezTo>
                    <a:pt x="185" y="385"/>
                    <a:pt x="181" y="385"/>
                    <a:pt x="176" y="385"/>
                  </a:cubicBezTo>
                  <a:cubicBezTo>
                    <a:pt x="176" y="385"/>
                    <a:pt x="176" y="384"/>
                    <a:pt x="175" y="384"/>
                  </a:cubicBezTo>
                  <a:cubicBezTo>
                    <a:pt x="176" y="384"/>
                    <a:pt x="176" y="384"/>
                    <a:pt x="176" y="384"/>
                  </a:cubicBezTo>
                  <a:cubicBezTo>
                    <a:pt x="180" y="384"/>
                    <a:pt x="185" y="385"/>
                    <a:pt x="190" y="385"/>
                  </a:cubicBezTo>
                  <a:close/>
                  <a:moveTo>
                    <a:pt x="172" y="385"/>
                  </a:moveTo>
                  <a:cubicBezTo>
                    <a:pt x="163" y="385"/>
                    <a:pt x="154" y="385"/>
                    <a:pt x="147" y="385"/>
                  </a:cubicBezTo>
                  <a:cubicBezTo>
                    <a:pt x="152" y="384"/>
                    <a:pt x="152" y="384"/>
                    <a:pt x="152" y="384"/>
                  </a:cubicBezTo>
                  <a:cubicBezTo>
                    <a:pt x="153" y="384"/>
                    <a:pt x="154" y="384"/>
                    <a:pt x="155" y="383"/>
                  </a:cubicBezTo>
                  <a:cubicBezTo>
                    <a:pt x="155" y="383"/>
                    <a:pt x="156" y="383"/>
                    <a:pt x="157" y="383"/>
                  </a:cubicBezTo>
                  <a:cubicBezTo>
                    <a:pt x="157" y="384"/>
                    <a:pt x="157" y="384"/>
                    <a:pt x="158" y="385"/>
                  </a:cubicBezTo>
                  <a:cubicBezTo>
                    <a:pt x="159" y="383"/>
                    <a:pt x="159" y="383"/>
                    <a:pt x="159" y="383"/>
                  </a:cubicBezTo>
                  <a:cubicBezTo>
                    <a:pt x="163" y="383"/>
                    <a:pt x="166" y="383"/>
                    <a:pt x="170" y="383"/>
                  </a:cubicBezTo>
                  <a:cubicBezTo>
                    <a:pt x="171" y="384"/>
                    <a:pt x="172" y="385"/>
                    <a:pt x="172" y="385"/>
                  </a:cubicBezTo>
                  <a:close/>
                  <a:moveTo>
                    <a:pt x="149" y="376"/>
                  </a:moveTo>
                  <a:cubicBezTo>
                    <a:pt x="147" y="375"/>
                    <a:pt x="146" y="374"/>
                    <a:pt x="144" y="373"/>
                  </a:cubicBezTo>
                  <a:cubicBezTo>
                    <a:pt x="144" y="373"/>
                    <a:pt x="144" y="373"/>
                    <a:pt x="144" y="373"/>
                  </a:cubicBezTo>
                  <a:cubicBezTo>
                    <a:pt x="144" y="373"/>
                    <a:pt x="144" y="373"/>
                    <a:pt x="144" y="373"/>
                  </a:cubicBezTo>
                  <a:cubicBezTo>
                    <a:pt x="145" y="373"/>
                    <a:pt x="146" y="374"/>
                    <a:pt x="147" y="375"/>
                  </a:cubicBezTo>
                  <a:cubicBezTo>
                    <a:pt x="147" y="374"/>
                    <a:pt x="147" y="374"/>
                    <a:pt x="147" y="374"/>
                  </a:cubicBezTo>
                  <a:cubicBezTo>
                    <a:pt x="148" y="375"/>
                    <a:pt x="148" y="375"/>
                    <a:pt x="149" y="376"/>
                  </a:cubicBezTo>
                  <a:close/>
                  <a:moveTo>
                    <a:pt x="136" y="368"/>
                  </a:moveTo>
                  <a:cubicBezTo>
                    <a:pt x="135" y="367"/>
                    <a:pt x="134" y="367"/>
                    <a:pt x="134" y="366"/>
                  </a:cubicBezTo>
                  <a:cubicBezTo>
                    <a:pt x="134" y="366"/>
                    <a:pt x="134" y="367"/>
                    <a:pt x="135" y="367"/>
                  </a:cubicBezTo>
                  <a:cubicBezTo>
                    <a:pt x="135" y="367"/>
                    <a:pt x="135" y="368"/>
                    <a:pt x="136" y="368"/>
                  </a:cubicBezTo>
                  <a:close/>
                  <a:moveTo>
                    <a:pt x="119" y="355"/>
                  </a:moveTo>
                  <a:cubicBezTo>
                    <a:pt x="113" y="350"/>
                    <a:pt x="108" y="345"/>
                    <a:pt x="102" y="340"/>
                  </a:cubicBezTo>
                  <a:cubicBezTo>
                    <a:pt x="103" y="341"/>
                    <a:pt x="105" y="341"/>
                    <a:pt x="106" y="342"/>
                  </a:cubicBezTo>
                  <a:cubicBezTo>
                    <a:pt x="108" y="340"/>
                    <a:pt x="108" y="340"/>
                    <a:pt x="108" y="340"/>
                  </a:cubicBezTo>
                  <a:cubicBezTo>
                    <a:pt x="106" y="338"/>
                    <a:pt x="104" y="336"/>
                    <a:pt x="102" y="334"/>
                  </a:cubicBezTo>
                  <a:cubicBezTo>
                    <a:pt x="111" y="342"/>
                    <a:pt x="118" y="350"/>
                    <a:pt x="126" y="358"/>
                  </a:cubicBezTo>
                  <a:cubicBezTo>
                    <a:pt x="125" y="357"/>
                    <a:pt x="124" y="357"/>
                    <a:pt x="123" y="357"/>
                  </a:cubicBezTo>
                  <a:cubicBezTo>
                    <a:pt x="122" y="356"/>
                    <a:pt x="121" y="355"/>
                    <a:pt x="119" y="355"/>
                  </a:cubicBezTo>
                  <a:close/>
                  <a:moveTo>
                    <a:pt x="43" y="298"/>
                  </a:moveTo>
                  <a:cubicBezTo>
                    <a:pt x="49" y="301"/>
                    <a:pt x="55" y="304"/>
                    <a:pt x="61" y="307"/>
                  </a:cubicBezTo>
                  <a:cubicBezTo>
                    <a:pt x="68" y="314"/>
                    <a:pt x="75" y="320"/>
                    <a:pt x="82" y="327"/>
                  </a:cubicBezTo>
                  <a:cubicBezTo>
                    <a:pt x="68" y="318"/>
                    <a:pt x="55" y="309"/>
                    <a:pt x="43" y="298"/>
                  </a:cubicBezTo>
                  <a:close/>
                  <a:moveTo>
                    <a:pt x="54" y="296"/>
                  </a:moveTo>
                  <a:cubicBezTo>
                    <a:pt x="54" y="296"/>
                    <a:pt x="55" y="295"/>
                    <a:pt x="55" y="295"/>
                  </a:cubicBezTo>
                  <a:cubicBezTo>
                    <a:pt x="60" y="298"/>
                    <a:pt x="65" y="302"/>
                    <a:pt x="70" y="306"/>
                  </a:cubicBezTo>
                  <a:cubicBezTo>
                    <a:pt x="66" y="305"/>
                    <a:pt x="62" y="303"/>
                    <a:pt x="59" y="301"/>
                  </a:cubicBezTo>
                  <a:cubicBezTo>
                    <a:pt x="57" y="299"/>
                    <a:pt x="56" y="298"/>
                    <a:pt x="54" y="296"/>
                  </a:cubicBezTo>
                  <a:close/>
                  <a:moveTo>
                    <a:pt x="52" y="294"/>
                  </a:moveTo>
                  <a:cubicBezTo>
                    <a:pt x="51" y="293"/>
                    <a:pt x="50" y="292"/>
                    <a:pt x="49" y="291"/>
                  </a:cubicBezTo>
                  <a:cubicBezTo>
                    <a:pt x="51" y="292"/>
                    <a:pt x="52" y="293"/>
                    <a:pt x="53" y="293"/>
                  </a:cubicBezTo>
                  <a:cubicBezTo>
                    <a:pt x="53" y="294"/>
                    <a:pt x="52" y="294"/>
                    <a:pt x="52" y="294"/>
                  </a:cubicBezTo>
                  <a:close/>
                  <a:moveTo>
                    <a:pt x="44" y="269"/>
                  </a:moveTo>
                  <a:cubicBezTo>
                    <a:pt x="45" y="270"/>
                    <a:pt x="47" y="271"/>
                    <a:pt x="49" y="272"/>
                  </a:cubicBezTo>
                  <a:cubicBezTo>
                    <a:pt x="48" y="272"/>
                    <a:pt x="48" y="272"/>
                    <a:pt x="47" y="272"/>
                  </a:cubicBezTo>
                  <a:cubicBezTo>
                    <a:pt x="46" y="271"/>
                    <a:pt x="45" y="270"/>
                    <a:pt x="44" y="269"/>
                  </a:cubicBezTo>
                  <a:close/>
                  <a:moveTo>
                    <a:pt x="141" y="337"/>
                  </a:moveTo>
                  <a:cubicBezTo>
                    <a:pt x="144" y="339"/>
                    <a:pt x="147" y="341"/>
                    <a:pt x="150" y="344"/>
                  </a:cubicBezTo>
                  <a:cubicBezTo>
                    <a:pt x="150" y="344"/>
                    <a:pt x="150" y="343"/>
                    <a:pt x="149" y="343"/>
                  </a:cubicBezTo>
                  <a:cubicBezTo>
                    <a:pt x="148" y="343"/>
                    <a:pt x="147" y="343"/>
                    <a:pt x="147" y="344"/>
                  </a:cubicBezTo>
                  <a:cubicBezTo>
                    <a:pt x="145" y="341"/>
                    <a:pt x="143" y="339"/>
                    <a:pt x="141" y="337"/>
                  </a:cubicBezTo>
                  <a:close/>
                  <a:moveTo>
                    <a:pt x="181" y="374"/>
                  </a:moveTo>
                  <a:cubicBezTo>
                    <a:pt x="181" y="374"/>
                    <a:pt x="181" y="375"/>
                    <a:pt x="180" y="375"/>
                  </a:cubicBezTo>
                  <a:cubicBezTo>
                    <a:pt x="179" y="375"/>
                    <a:pt x="177" y="374"/>
                    <a:pt x="175" y="374"/>
                  </a:cubicBezTo>
                  <a:cubicBezTo>
                    <a:pt x="175" y="374"/>
                    <a:pt x="175" y="374"/>
                    <a:pt x="175" y="374"/>
                  </a:cubicBezTo>
                  <a:cubicBezTo>
                    <a:pt x="177" y="373"/>
                    <a:pt x="178" y="370"/>
                    <a:pt x="176" y="368"/>
                  </a:cubicBezTo>
                  <a:cubicBezTo>
                    <a:pt x="175" y="367"/>
                    <a:pt x="174" y="366"/>
                    <a:pt x="173" y="365"/>
                  </a:cubicBezTo>
                  <a:cubicBezTo>
                    <a:pt x="173" y="365"/>
                    <a:pt x="173" y="365"/>
                    <a:pt x="174" y="365"/>
                  </a:cubicBezTo>
                  <a:cubicBezTo>
                    <a:pt x="176" y="368"/>
                    <a:pt x="179" y="371"/>
                    <a:pt x="181" y="374"/>
                  </a:cubicBezTo>
                  <a:close/>
                  <a:moveTo>
                    <a:pt x="174" y="377"/>
                  </a:moveTo>
                  <a:cubicBezTo>
                    <a:pt x="174" y="378"/>
                    <a:pt x="174" y="378"/>
                    <a:pt x="174" y="378"/>
                  </a:cubicBezTo>
                  <a:cubicBezTo>
                    <a:pt x="174" y="378"/>
                    <a:pt x="174" y="378"/>
                    <a:pt x="173" y="378"/>
                  </a:cubicBezTo>
                  <a:lnTo>
                    <a:pt x="174" y="377"/>
                  </a:lnTo>
                  <a:close/>
                  <a:moveTo>
                    <a:pt x="406" y="379"/>
                  </a:moveTo>
                  <a:cubicBezTo>
                    <a:pt x="410" y="380"/>
                    <a:pt x="414" y="380"/>
                    <a:pt x="419" y="380"/>
                  </a:cubicBezTo>
                  <a:cubicBezTo>
                    <a:pt x="415" y="380"/>
                    <a:pt x="412" y="380"/>
                    <a:pt x="409" y="380"/>
                  </a:cubicBezTo>
                  <a:cubicBezTo>
                    <a:pt x="408" y="380"/>
                    <a:pt x="407" y="380"/>
                    <a:pt x="406" y="379"/>
                  </a:cubicBezTo>
                  <a:close/>
                  <a:moveTo>
                    <a:pt x="447" y="382"/>
                  </a:moveTo>
                  <a:cubicBezTo>
                    <a:pt x="450" y="382"/>
                    <a:pt x="453" y="382"/>
                    <a:pt x="455" y="383"/>
                  </a:cubicBezTo>
                  <a:cubicBezTo>
                    <a:pt x="456" y="383"/>
                    <a:pt x="456" y="383"/>
                    <a:pt x="457" y="384"/>
                  </a:cubicBezTo>
                  <a:cubicBezTo>
                    <a:pt x="454" y="383"/>
                    <a:pt x="450" y="383"/>
                    <a:pt x="447" y="382"/>
                  </a:cubicBezTo>
                  <a:close/>
                  <a:moveTo>
                    <a:pt x="488" y="320"/>
                  </a:moveTo>
                  <a:cubicBezTo>
                    <a:pt x="487" y="319"/>
                    <a:pt x="487" y="319"/>
                    <a:pt x="486" y="319"/>
                  </a:cubicBezTo>
                  <a:cubicBezTo>
                    <a:pt x="486" y="319"/>
                    <a:pt x="486" y="319"/>
                    <a:pt x="486" y="319"/>
                  </a:cubicBezTo>
                  <a:cubicBezTo>
                    <a:pt x="486" y="318"/>
                    <a:pt x="486" y="318"/>
                    <a:pt x="487" y="318"/>
                  </a:cubicBezTo>
                  <a:cubicBezTo>
                    <a:pt x="487" y="318"/>
                    <a:pt x="488" y="319"/>
                    <a:pt x="488" y="319"/>
                  </a:cubicBezTo>
                  <a:cubicBezTo>
                    <a:pt x="488" y="319"/>
                    <a:pt x="488" y="320"/>
                    <a:pt x="488" y="320"/>
                  </a:cubicBezTo>
                  <a:close/>
                  <a:moveTo>
                    <a:pt x="623" y="199"/>
                  </a:moveTo>
                  <a:cubicBezTo>
                    <a:pt x="635" y="207"/>
                    <a:pt x="646" y="217"/>
                    <a:pt x="653" y="228"/>
                  </a:cubicBezTo>
                  <a:cubicBezTo>
                    <a:pt x="648" y="229"/>
                    <a:pt x="642" y="230"/>
                    <a:pt x="637" y="231"/>
                  </a:cubicBezTo>
                  <a:cubicBezTo>
                    <a:pt x="621" y="216"/>
                    <a:pt x="604" y="202"/>
                    <a:pt x="583" y="196"/>
                  </a:cubicBezTo>
                  <a:cubicBezTo>
                    <a:pt x="582" y="198"/>
                    <a:pt x="582" y="198"/>
                    <a:pt x="582" y="198"/>
                  </a:cubicBezTo>
                  <a:cubicBezTo>
                    <a:pt x="602" y="204"/>
                    <a:pt x="619" y="217"/>
                    <a:pt x="633" y="232"/>
                  </a:cubicBezTo>
                  <a:cubicBezTo>
                    <a:pt x="629" y="232"/>
                    <a:pt x="624" y="232"/>
                    <a:pt x="619" y="233"/>
                  </a:cubicBezTo>
                  <a:cubicBezTo>
                    <a:pt x="602" y="220"/>
                    <a:pt x="581" y="211"/>
                    <a:pt x="562" y="202"/>
                  </a:cubicBezTo>
                  <a:cubicBezTo>
                    <a:pt x="609" y="184"/>
                    <a:pt x="614" y="205"/>
                    <a:pt x="622" y="200"/>
                  </a:cubicBezTo>
                  <a:cubicBezTo>
                    <a:pt x="622" y="200"/>
                    <a:pt x="623" y="199"/>
                    <a:pt x="623" y="199"/>
                  </a:cubicBezTo>
                  <a:close/>
                  <a:moveTo>
                    <a:pt x="509" y="236"/>
                  </a:moveTo>
                  <a:cubicBezTo>
                    <a:pt x="510" y="237"/>
                    <a:pt x="511" y="237"/>
                    <a:pt x="512" y="238"/>
                  </a:cubicBezTo>
                  <a:cubicBezTo>
                    <a:pt x="510" y="240"/>
                    <a:pt x="509" y="242"/>
                    <a:pt x="508" y="243"/>
                  </a:cubicBezTo>
                  <a:cubicBezTo>
                    <a:pt x="507" y="245"/>
                    <a:pt x="506" y="246"/>
                    <a:pt x="506" y="247"/>
                  </a:cubicBezTo>
                  <a:cubicBezTo>
                    <a:pt x="504" y="246"/>
                    <a:pt x="502" y="246"/>
                    <a:pt x="501" y="245"/>
                  </a:cubicBezTo>
                  <a:cubicBezTo>
                    <a:pt x="503" y="242"/>
                    <a:pt x="506" y="239"/>
                    <a:pt x="509" y="236"/>
                  </a:cubicBezTo>
                  <a:close/>
                  <a:moveTo>
                    <a:pt x="462" y="295"/>
                  </a:moveTo>
                  <a:cubicBezTo>
                    <a:pt x="463" y="296"/>
                    <a:pt x="464" y="296"/>
                    <a:pt x="465" y="297"/>
                  </a:cubicBezTo>
                  <a:cubicBezTo>
                    <a:pt x="463" y="297"/>
                    <a:pt x="460" y="296"/>
                    <a:pt x="458" y="294"/>
                  </a:cubicBezTo>
                  <a:cubicBezTo>
                    <a:pt x="454" y="292"/>
                    <a:pt x="449" y="288"/>
                    <a:pt x="445" y="285"/>
                  </a:cubicBezTo>
                  <a:cubicBezTo>
                    <a:pt x="442" y="282"/>
                    <a:pt x="438" y="279"/>
                    <a:pt x="435" y="276"/>
                  </a:cubicBezTo>
                  <a:cubicBezTo>
                    <a:pt x="444" y="281"/>
                    <a:pt x="452" y="287"/>
                    <a:pt x="460" y="293"/>
                  </a:cubicBezTo>
                  <a:cubicBezTo>
                    <a:pt x="460" y="295"/>
                    <a:pt x="460" y="295"/>
                    <a:pt x="460" y="295"/>
                  </a:cubicBezTo>
                  <a:cubicBezTo>
                    <a:pt x="462" y="295"/>
                    <a:pt x="462" y="295"/>
                    <a:pt x="462" y="295"/>
                  </a:cubicBezTo>
                  <a:cubicBezTo>
                    <a:pt x="462" y="295"/>
                    <a:pt x="462" y="295"/>
                    <a:pt x="462" y="295"/>
                  </a:cubicBezTo>
                  <a:close/>
                  <a:moveTo>
                    <a:pt x="484" y="269"/>
                  </a:moveTo>
                  <a:cubicBezTo>
                    <a:pt x="484" y="269"/>
                    <a:pt x="484" y="269"/>
                    <a:pt x="484" y="269"/>
                  </a:cubicBezTo>
                  <a:cubicBezTo>
                    <a:pt x="484" y="269"/>
                    <a:pt x="484" y="269"/>
                    <a:pt x="484" y="269"/>
                  </a:cubicBezTo>
                  <a:cubicBezTo>
                    <a:pt x="484" y="269"/>
                    <a:pt x="484" y="269"/>
                    <a:pt x="484" y="269"/>
                  </a:cubicBezTo>
                  <a:close/>
                  <a:moveTo>
                    <a:pt x="480" y="292"/>
                  </a:moveTo>
                  <a:cubicBezTo>
                    <a:pt x="480" y="292"/>
                    <a:pt x="480" y="292"/>
                    <a:pt x="480" y="292"/>
                  </a:cubicBezTo>
                  <a:cubicBezTo>
                    <a:pt x="480" y="292"/>
                    <a:pt x="480" y="292"/>
                    <a:pt x="480" y="292"/>
                  </a:cubicBezTo>
                  <a:cubicBezTo>
                    <a:pt x="480" y="292"/>
                    <a:pt x="480" y="292"/>
                    <a:pt x="480" y="292"/>
                  </a:cubicBezTo>
                  <a:close/>
                  <a:moveTo>
                    <a:pt x="468" y="325"/>
                  </a:moveTo>
                  <a:cubicBezTo>
                    <a:pt x="469" y="325"/>
                    <a:pt x="469" y="325"/>
                    <a:pt x="470" y="325"/>
                  </a:cubicBezTo>
                  <a:cubicBezTo>
                    <a:pt x="470" y="325"/>
                    <a:pt x="470" y="326"/>
                    <a:pt x="470" y="326"/>
                  </a:cubicBezTo>
                  <a:cubicBezTo>
                    <a:pt x="469" y="326"/>
                    <a:pt x="469" y="325"/>
                    <a:pt x="468" y="325"/>
                  </a:cubicBezTo>
                  <a:close/>
                  <a:moveTo>
                    <a:pt x="494" y="284"/>
                  </a:moveTo>
                  <a:cubicBezTo>
                    <a:pt x="495" y="285"/>
                    <a:pt x="495" y="285"/>
                    <a:pt x="496" y="286"/>
                  </a:cubicBezTo>
                  <a:cubicBezTo>
                    <a:pt x="494" y="291"/>
                    <a:pt x="492" y="297"/>
                    <a:pt x="492" y="303"/>
                  </a:cubicBezTo>
                  <a:cubicBezTo>
                    <a:pt x="492" y="301"/>
                    <a:pt x="491" y="299"/>
                    <a:pt x="491" y="297"/>
                  </a:cubicBezTo>
                  <a:cubicBezTo>
                    <a:pt x="491" y="295"/>
                    <a:pt x="491" y="293"/>
                    <a:pt x="491" y="291"/>
                  </a:cubicBezTo>
                  <a:cubicBezTo>
                    <a:pt x="492" y="291"/>
                    <a:pt x="492" y="291"/>
                    <a:pt x="492" y="291"/>
                  </a:cubicBezTo>
                  <a:cubicBezTo>
                    <a:pt x="492" y="291"/>
                    <a:pt x="492" y="291"/>
                    <a:pt x="492" y="290"/>
                  </a:cubicBezTo>
                  <a:cubicBezTo>
                    <a:pt x="492" y="289"/>
                    <a:pt x="492" y="287"/>
                    <a:pt x="493" y="285"/>
                  </a:cubicBezTo>
                  <a:cubicBezTo>
                    <a:pt x="493" y="285"/>
                    <a:pt x="494" y="284"/>
                    <a:pt x="494" y="284"/>
                  </a:cubicBezTo>
                  <a:close/>
                  <a:moveTo>
                    <a:pt x="484" y="292"/>
                  </a:moveTo>
                  <a:cubicBezTo>
                    <a:pt x="484" y="294"/>
                    <a:pt x="485" y="295"/>
                    <a:pt x="485" y="297"/>
                  </a:cubicBezTo>
                  <a:cubicBezTo>
                    <a:pt x="484" y="296"/>
                    <a:pt x="483" y="295"/>
                    <a:pt x="483" y="295"/>
                  </a:cubicBezTo>
                  <a:cubicBezTo>
                    <a:pt x="483" y="294"/>
                    <a:pt x="484" y="293"/>
                    <a:pt x="484" y="292"/>
                  </a:cubicBezTo>
                  <a:close/>
                  <a:moveTo>
                    <a:pt x="464" y="311"/>
                  </a:moveTo>
                  <a:cubicBezTo>
                    <a:pt x="467" y="313"/>
                    <a:pt x="470" y="314"/>
                    <a:pt x="473" y="316"/>
                  </a:cubicBezTo>
                  <a:cubicBezTo>
                    <a:pt x="473" y="316"/>
                    <a:pt x="473" y="317"/>
                    <a:pt x="473" y="317"/>
                  </a:cubicBezTo>
                  <a:cubicBezTo>
                    <a:pt x="473" y="317"/>
                    <a:pt x="473" y="318"/>
                    <a:pt x="473" y="318"/>
                  </a:cubicBezTo>
                  <a:cubicBezTo>
                    <a:pt x="472" y="318"/>
                    <a:pt x="472" y="318"/>
                    <a:pt x="472" y="318"/>
                  </a:cubicBezTo>
                  <a:cubicBezTo>
                    <a:pt x="471" y="318"/>
                    <a:pt x="470" y="318"/>
                    <a:pt x="470" y="318"/>
                  </a:cubicBezTo>
                  <a:cubicBezTo>
                    <a:pt x="469" y="317"/>
                    <a:pt x="468" y="316"/>
                    <a:pt x="467" y="315"/>
                  </a:cubicBezTo>
                  <a:cubicBezTo>
                    <a:pt x="467" y="314"/>
                    <a:pt x="466" y="313"/>
                    <a:pt x="465" y="313"/>
                  </a:cubicBezTo>
                  <a:cubicBezTo>
                    <a:pt x="465" y="312"/>
                    <a:pt x="464" y="311"/>
                    <a:pt x="464" y="311"/>
                  </a:cubicBezTo>
                  <a:close/>
                  <a:moveTo>
                    <a:pt x="472" y="326"/>
                  </a:moveTo>
                  <a:cubicBezTo>
                    <a:pt x="472" y="326"/>
                    <a:pt x="472" y="326"/>
                    <a:pt x="472" y="326"/>
                  </a:cubicBezTo>
                  <a:cubicBezTo>
                    <a:pt x="474" y="328"/>
                    <a:pt x="476" y="330"/>
                    <a:pt x="477" y="333"/>
                  </a:cubicBezTo>
                  <a:cubicBezTo>
                    <a:pt x="476" y="332"/>
                    <a:pt x="475" y="332"/>
                    <a:pt x="473" y="331"/>
                  </a:cubicBezTo>
                  <a:cubicBezTo>
                    <a:pt x="473" y="330"/>
                    <a:pt x="472" y="329"/>
                    <a:pt x="472" y="329"/>
                  </a:cubicBezTo>
                  <a:cubicBezTo>
                    <a:pt x="472" y="328"/>
                    <a:pt x="472" y="328"/>
                    <a:pt x="472" y="327"/>
                  </a:cubicBezTo>
                  <a:cubicBezTo>
                    <a:pt x="472" y="327"/>
                    <a:pt x="472" y="326"/>
                    <a:pt x="472" y="326"/>
                  </a:cubicBezTo>
                  <a:close/>
                  <a:moveTo>
                    <a:pt x="472" y="347"/>
                  </a:moveTo>
                  <a:cubicBezTo>
                    <a:pt x="473" y="346"/>
                    <a:pt x="473" y="345"/>
                    <a:pt x="473" y="344"/>
                  </a:cubicBezTo>
                  <a:cubicBezTo>
                    <a:pt x="475" y="346"/>
                    <a:pt x="476" y="348"/>
                    <a:pt x="477" y="350"/>
                  </a:cubicBezTo>
                  <a:cubicBezTo>
                    <a:pt x="476" y="353"/>
                    <a:pt x="475" y="356"/>
                    <a:pt x="475" y="359"/>
                  </a:cubicBezTo>
                  <a:cubicBezTo>
                    <a:pt x="474" y="358"/>
                    <a:pt x="473" y="357"/>
                    <a:pt x="472" y="357"/>
                  </a:cubicBezTo>
                  <a:cubicBezTo>
                    <a:pt x="471" y="355"/>
                    <a:pt x="471" y="354"/>
                    <a:pt x="471" y="353"/>
                  </a:cubicBezTo>
                  <a:cubicBezTo>
                    <a:pt x="471" y="351"/>
                    <a:pt x="471" y="349"/>
                    <a:pt x="472" y="347"/>
                  </a:cubicBezTo>
                  <a:close/>
                  <a:moveTo>
                    <a:pt x="482" y="317"/>
                  </a:moveTo>
                  <a:cubicBezTo>
                    <a:pt x="480" y="317"/>
                    <a:pt x="479" y="316"/>
                    <a:pt x="478" y="315"/>
                  </a:cubicBezTo>
                  <a:cubicBezTo>
                    <a:pt x="478" y="315"/>
                    <a:pt x="478" y="315"/>
                    <a:pt x="478" y="315"/>
                  </a:cubicBezTo>
                  <a:cubicBezTo>
                    <a:pt x="479" y="314"/>
                    <a:pt x="480" y="313"/>
                    <a:pt x="481" y="313"/>
                  </a:cubicBezTo>
                  <a:cubicBezTo>
                    <a:pt x="481" y="314"/>
                    <a:pt x="482" y="315"/>
                    <a:pt x="482" y="317"/>
                  </a:cubicBezTo>
                  <a:cubicBezTo>
                    <a:pt x="482" y="317"/>
                    <a:pt x="482" y="317"/>
                    <a:pt x="482" y="317"/>
                  </a:cubicBezTo>
                  <a:close/>
                  <a:moveTo>
                    <a:pt x="484" y="310"/>
                  </a:moveTo>
                  <a:cubicBezTo>
                    <a:pt x="484" y="310"/>
                    <a:pt x="483" y="310"/>
                    <a:pt x="483" y="310"/>
                  </a:cubicBezTo>
                  <a:cubicBezTo>
                    <a:pt x="483" y="310"/>
                    <a:pt x="482" y="309"/>
                    <a:pt x="482" y="309"/>
                  </a:cubicBezTo>
                  <a:cubicBezTo>
                    <a:pt x="482" y="309"/>
                    <a:pt x="482" y="308"/>
                    <a:pt x="482" y="307"/>
                  </a:cubicBezTo>
                  <a:cubicBezTo>
                    <a:pt x="482" y="307"/>
                    <a:pt x="482" y="308"/>
                    <a:pt x="482" y="308"/>
                  </a:cubicBezTo>
                  <a:cubicBezTo>
                    <a:pt x="482" y="308"/>
                    <a:pt x="482" y="308"/>
                    <a:pt x="482" y="308"/>
                  </a:cubicBezTo>
                  <a:cubicBezTo>
                    <a:pt x="482" y="308"/>
                    <a:pt x="482" y="308"/>
                    <a:pt x="482" y="308"/>
                  </a:cubicBezTo>
                  <a:cubicBezTo>
                    <a:pt x="483" y="309"/>
                    <a:pt x="484" y="309"/>
                    <a:pt x="484" y="310"/>
                  </a:cubicBezTo>
                  <a:close/>
                  <a:moveTo>
                    <a:pt x="479" y="319"/>
                  </a:moveTo>
                  <a:cubicBezTo>
                    <a:pt x="478" y="318"/>
                    <a:pt x="477" y="318"/>
                    <a:pt x="476" y="318"/>
                  </a:cubicBezTo>
                  <a:cubicBezTo>
                    <a:pt x="476" y="318"/>
                    <a:pt x="476" y="318"/>
                    <a:pt x="476" y="317"/>
                  </a:cubicBezTo>
                  <a:cubicBezTo>
                    <a:pt x="477" y="318"/>
                    <a:pt x="478" y="318"/>
                    <a:pt x="479" y="319"/>
                  </a:cubicBezTo>
                  <a:close/>
                  <a:moveTo>
                    <a:pt x="485" y="323"/>
                  </a:moveTo>
                  <a:cubicBezTo>
                    <a:pt x="484" y="323"/>
                    <a:pt x="484" y="323"/>
                    <a:pt x="484" y="323"/>
                  </a:cubicBezTo>
                  <a:cubicBezTo>
                    <a:pt x="481" y="322"/>
                    <a:pt x="479" y="321"/>
                    <a:pt x="479" y="321"/>
                  </a:cubicBezTo>
                  <a:cubicBezTo>
                    <a:pt x="480" y="322"/>
                    <a:pt x="481" y="323"/>
                    <a:pt x="482" y="324"/>
                  </a:cubicBezTo>
                  <a:cubicBezTo>
                    <a:pt x="479" y="324"/>
                    <a:pt x="476" y="323"/>
                    <a:pt x="474" y="323"/>
                  </a:cubicBezTo>
                  <a:cubicBezTo>
                    <a:pt x="474" y="323"/>
                    <a:pt x="473" y="323"/>
                    <a:pt x="473" y="323"/>
                  </a:cubicBezTo>
                  <a:cubicBezTo>
                    <a:pt x="474" y="322"/>
                    <a:pt x="474" y="321"/>
                    <a:pt x="474" y="321"/>
                  </a:cubicBezTo>
                  <a:cubicBezTo>
                    <a:pt x="478" y="321"/>
                    <a:pt x="481" y="322"/>
                    <a:pt x="485" y="323"/>
                  </a:cubicBezTo>
                  <a:close/>
                  <a:moveTo>
                    <a:pt x="479" y="326"/>
                  </a:moveTo>
                  <a:cubicBezTo>
                    <a:pt x="479" y="326"/>
                    <a:pt x="479" y="326"/>
                    <a:pt x="479" y="326"/>
                  </a:cubicBezTo>
                  <a:cubicBezTo>
                    <a:pt x="479" y="326"/>
                    <a:pt x="479" y="326"/>
                    <a:pt x="479" y="326"/>
                  </a:cubicBezTo>
                  <a:cubicBezTo>
                    <a:pt x="479" y="326"/>
                    <a:pt x="479" y="326"/>
                    <a:pt x="479" y="326"/>
                  </a:cubicBezTo>
                  <a:close/>
                  <a:moveTo>
                    <a:pt x="485" y="335"/>
                  </a:moveTo>
                  <a:cubicBezTo>
                    <a:pt x="485" y="335"/>
                    <a:pt x="486" y="336"/>
                    <a:pt x="486" y="336"/>
                  </a:cubicBezTo>
                  <a:cubicBezTo>
                    <a:pt x="486" y="336"/>
                    <a:pt x="486" y="336"/>
                    <a:pt x="485" y="336"/>
                  </a:cubicBezTo>
                  <a:cubicBezTo>
                    <a:pt x="485" y="336"/>
                    <a:pt x="485" y="335"/>
                    <a:pt x="485" y="335"/>
                  </a:cubicBezTo>
                  <a:close/>
                  <a:moveTo>
                    <a:pt x="474" y="341"/>
                  </a:moveTo>
                  <a:cubicBezTo>
                    <a:pt x="474" y="341"/>
                    <a:pt x="474" y="341"/>
                    <a:pt x="475" y="341"/>
                  </a:cubicBezTo>
                  <a:cubicBezTo>
                    <a:pt x="475" y="342"/>
                    <a:pt x="476" y="342"/>
                    <a:pt x="477" y="343"/>
                  </a:cubicBezTo>
                  <a:cubicBezTo>
                    <a:pt x="477" y="343"/>
                    <a:pt x="477" y="344"/>
                    <a:pt x="477" y="344"/>
                  </a:cubicBezTo>
                  <a:cubicBezTo>
                    <a:pt x="476" y="343"/>
                    <a:pt x="475" y="342"/>
                    <a:pt x="474" y="341"/>
                  </a:cubicBezTo>
                  <a:close/>
                  <a:moveTo>
                    <a:pt x="480" y="339"/>
                  </a:moveTo>
                  <a:cubicBezTo>
                    <a:pt x="480" y="339"/>
                    <a:pt x="480" y="339"/>
                    <a:pt x="480" y="339"/>
                  </a:cubicBezTo>
                  <a:cubicBezTo>
                    <a:pt x="480" y="339"/>
                    <a:pt x="481" y="339"/>
                    <a:pt x="481" y="339"/>
                  </a:cubicBezTo>
                  <a:cubicBezTo>
                    <a:pt x="481" y="339"/>
                    <a:pt x="481" y="339"/>
                    <a:pt x="481" y="340"/>
                  </a:cubicBezTo>
                  <a:cubicBezTo>
                    <a:pt x="481" y="340"/>
                    <a:pt x="481" y="340"/>
                    <a:pt x="481" y="341"/>
                  </a:cubicBezTo>
                  <a:cubicBezTo>
                    <a:pt x="481" y="340"/>
                    <a:pt x="480" y="340"/>
                    <a:pt x="480" y="340"/>
                  </a:cubicBezTo>
                  <a:cubicBezTo>
                    <a:pt x="480" y="340"/>
                    <a:pt x="480" y="339"/>
                    <a:pt x="480" y="339"/>
                  </a:cubicBezTo>
                  <a:close/>
                  <a:moveTo>
                    <a:pt x="480" y="337"/>
                  </a:moveTo>
                  <a:cubicBezTo>
                    <a:pt x="480" y="337"/>
                    <a:pt x="480" y="337"/>
                    <a:pt x="480" y="336"/>
                  </a:cubicBezTo>
                  <a:cubicBezTo>
                    <a:pt x="481" y="337"/>
                    <a:pt x="481" y="337"/>
                    <a:pt x="481" y="337"/>
                  </a:cubicBezTo>
                  <a:cubicBezTo>
                    <a:pt x="481" y="337"/>
                    <a:pt x="481" y="337"/>
                    <a:pt x="481" y="337"/>
                  </a:cubicBezTo>
                  <a:cubicBezTo>
                    <a:pt x="480" y="337"/>
                    <a:pt x="480" y="337"/>
                    <a:pt x="480" y="337"/>
                  </a:cubicBezTo>
                  <a:close/>
                  <a:moveTo>
                    <a:pt x="479" y="331"/>
                  </a:moveTo>
                  <a:cubicBezTo>
                    <a:pt x="479" y="330"/>
                    <a:pt x="478" y="329"/>
                    <a:pt x="477" y="328"/>
                  </a:cubicBezTo>
                  <a:cubicBezTo>
                    <a:pt x="478" y="329"/>
                    <a:pt x="479" y="329"/>
                    <a:pt x="479" y="329"/>
                  </a:cubicBezTo>
                  <a:cubicBezTo>
                    <a:pt x="479" y="330"/>
                    <a:pt x="480" y="330"/>
                    <a:pt x="480" y="331"/>
                  </a:cubicBezTo>
                  <a:cubicBezTo>
                    <a:pt x="479" y="331"/>
                    <a:pt x="479" y="331"/>
                    <a:pt x="479" y="331"/>
                  </a:cubicBezTo>
                  <a:close/>
                  <a:moveTo>
                    <a:pt x="485" y="328"/>
                  </a:moveTo>
                  <a:cubicBezTo>
                    <a:pt x="486" y="330"/>
                    <a:pt x="486" y="331"/>
                    <a:pt x="487" y="333"/>
                  </a:cubicBezTo>
                  <a:cubicBezTo>
                    <a:pt x="486" y="332"/>
                    <a:pt x="486" y="331"/>
                    <a:pt x="485" y="331"/>
                  </a:cubicBezTo>
                  <a:cubicBezTo>
                    <a:pt x="485" y="330"/>
                    <a:pt x="485" y="329"/>
                    <a:pt x="485" y="328"/>
                  </a:cubicBezTo>
                  <a:close/>
                  <a:moveTo>
                    <a:pt x="488" y="340"/>
                  </a:moveTo>
                  <a:cubicBezTo>
                    <a:pt x="488" y="340"/>
                    <a:pt x="487" y="340"/>
                    <a:pt x="487" y="340"/>
                  </a:cubicBezTo>
                  <a:cubicBezTo>
                    <a:pt x="487" y="341"/>
                    <a:pt x="487" y="341"/>
                    <a:pt x="486" y="341"/>
                  </a:cubicBezTo>
                  <a:cubicBezTo>
                    <a:pt x="486" y="340"/>
                    <a:pt x="486" y="339"/>
                    <a:pt x="486" y="339"/>
                  </a:cubicBezTo>
                  <a:cubicBezTo>
                    <a:pt x="487" y="339"/>
                    <a:pt x="488" y="339"/>
                    <a:pt x="488" y="338"/>
                  </a:cubicBezTo>
                  <a:cubicBezTo>
                    <a:pt x="488" y="339"/>
                    <a:pt x="489" y="339"/>
                    <a:pt x="489" y="340"/>
                  </a:cubicBezTo>
                  <a:cubicBezTo>
                    <a:pt x="488" y="339"/>
                    <a:pt x="488" y="339"/>
                    <a:pt x="488" y="339"/>
                  </a:cubicBezTo>
                  <a:cubicBezTo>
                    <a:pt x="488" y="340"/>
                    <a:pt x="488" y="340"/>
                    <a:pt x="488" y="340"/>
                  </a:cubicBezTo>
                  <a:cubicBezTo>
                    <a:pt x="488" y="340"/>
                    <a:pt x="488" y="340"/>
                    <a:pt x="488" y="340"/>
                  </a:cubicBezTo>
                  <a:close/>
                  <a:moveTo>
                    <a:pt x="483" y="345"/>
                  </a:moveTo>
                  <a:cubicBezTo>
                    <a:pt x="483" y="345"/>
                    <a:pt x="483" y="345"/>
                    <a:pt x="483" y="345"/>
                  </a:cubicBezTo>
                  <a:cubicBezTo>
                    <a:pt x="483" y="345"/>
                    <a:pt x="483" y="345"/>
                    <a:pt x="483" y="345"/>
                  </a:cubicBezTo>
                  <a:cubicBezTo>
                    <a:pt x="483" y="345"/>
                    <a:pt x="483" y="345"/>
                    <a:pt x="483" y="345"/>
                  </a:cubicBezTo>
                  <a:close/>
                  <a:moveTo>
                    <a:pt x="473" y="364"/>
                  </a:moveTo>
                  <a:cubicBezTo>
                    <a:pt x="473" y="363"/>
                    <a:pt x="473" y="362"/>
                    <a:pt x="472" y="360"/>
                  </a:cubicBezTo>
                  <a:cubicBezTo>
                    <a:pt x="473" y="361"/>
                    <a:pt x="473" y="361"/>
                    <a:pt x="474" y="362"/>
                  </a:cubicBezTo>
                  <a:cubicBezTo>
                    <a:pt x="474" y="362"/>
                    <a:pt x="474" y="363"/>
                    <a:pt x="473" y="364"/>
                  </a:cubicBezTo>
                  <a:close/>
                  <a:moveTo>
                    <a:pt x="472" y="339"/>
                  </a:moveTo>
                  <a:cubicBezTo>
                    <a:pt x="472" y="339"/>
                    <a:pt x="472" y="339"/>
                    <a:pt x="472" y="339"/>
                  </a:cubicBezTo>
                  <a:cubicBezTo>
                    <a:pt x="472" y="339"/>
                    <a:pt x="472" y="339"/>
                    <a:pt x="472" y="339"/>
                  </a:cubicBezTo>
                  <a:cubicBezTo>
                    <a:pt x="472" y="339"/>
                    <a:pt x="472" y="339"/>
                    <a:pt x="472" y="339"/>
                  </a:cubicBezTo>
                  <a:close/>
                  <a:moveTo>
                    <a:pt x="471" y="333"/>
                  </a:moveTo>
                  <a:cubicBezTo>
                    <a:pt x="471" y="333"/>
                    <a:pt x="471" y="333"/>
                    <a:pt x="471" y="333"/>
                  </a:cubicBezTo>
                  <a:cubicBezTo>
                    <a:pt x="471" y="333"/>
                    <a:pt x="471" y="333"/>
                    <a:pt x="471" y="333"/>
                  </a:cubicBezTo>
                  <a:cubicBezTo>
                    <a:pt x="471" y="333"/>
                    <a:pt x="471" y="333"/>
                    <a:pt x="471" y="333"/>
                  </a:cubicBezTo>
                  <a:close/>
                  <a:moveTo>
                    <a:pt x="474" y="334"/>
                  </a:moveTo>
                  <a:cubicBezTo>
                    <a:pt x="475" y="335"/>
                    <a:pt x="477" y="335"/>
                    <a:pt x="478" y="336"/>
                  </a:cubicBezTo>
                  <a:cubicBezTo>
                    <a:pt x="478" y="336"/>
                    <a:pt x="478" y="336"/>
                    <a:pt x="478" y="337"/>
                  </a:cubicBezTo>
                  <a:cubicBezTo>
                    <a:pt x="477" y="337"/>
                    <a:pt x="477" y="337"/>
                    <a:pt x="476" y="336"/>
                  </a:cubicBezTo>
                  <a:cubicBezTo>
                    <a:pt x="475" y="335"/>
                    <a:pt x="475" y="335"/>
                    <a:pt x="475" y="335"/>
                  </a:cubicBezTo>
                  <a:cubicBezTo>
                    <a:pt x="475" y="336"/>
                    <a:pt x="475" y="336"/>
                    <a:pt x="475" y="336"/>
                  </a:cubicBezTo>
                  <a:cubicBezTo>
                    <a:pt x="475" y="336"/>
                    <a:pt x="475" y="336"/>
                    <a:pt x="475" y="336"/>
                  </a:cubicBezTo>
                  <a:cubicBezTo>
                    <a:pt x="474" y="335"/>
                    <a:pt x="474" y="335"/>
                    <a:pt x="474" y="334"/>
                  </a:cubicBezTo>
                  <a:close/>
                  <a:moveTo>
                    <a:pt x="466" y="321"/>
                  </a:moveTo>
                  <a:cubicBezTo>
                    <a:pt x="467" y="321"/>
                    <a:pt x="468" y="321"/>
                    <a:pt x="469" y="321"/>
                  </a:cubicBezTo>
                  <a:cubicBezTo>
                    <a:pt x="469" y="321"/>
                    <a:pt x="469" y="322"/>
                    <a:pt x="470" y="322"/>
                  </a:cubicBezTo>
                  <a:cubicBezTo>
                    <a:pt x="468" y="322"/>
                    <a:pt x="467" y="321"/>
                    <a:pt x="466" y="321"/>
                  </a:cubicBezTo>
                  <a:close/>
                  <a:moveTo>
                    <a:pt x="473" y="316"/>
                  </a:moveTo>
                  <a:cubicBezTo>
                    <a:pt x="473" y="316"/>
                    <a:pt x="473" y="316"/>
                    <a:pt x="474" y="316"/>
                  </a:cubicBezTo>
                  <a:cubicBezTo>
                    <a:pt x="474" y="317"/>
                    <a:pt x="473" y="317"/>
                    <a:pt x="473" y="317"/>
                  </a:cubicBezTo>
                  <a:cubicBezTo>
                    <a:pt x="473" y="317"/>
                    <a:pt x="473" y="316"/>
                    <a:pt x="473" y="316"/>
                  </a:cubicBezTo>
                  <a:close/>
                  <a:moveTo>
                    <a:pt x="472" y="313"/>
                  </a:moveTo>
                  <a:cubicBezTo>
                    <a:pt x="472" y="310"/>
                    <a:pt x="471" y="306"/>
                    <a:pt x="470" y="301"/>
                  </a:cubicBezTo>
                  <a:cubicBezTo>
                    <a:pt x="474" y="304"/>
                    <a:pt x="477" y="307"/>
                    <a:pt x="480" y="311"/>
                  </a:cubicBezTo>
                  <a:cubicBezTo>
                    <a:pt x="479" y="311"/>
                    <a:pt x="478" y="312"/>
                    <a:pt x="476" y="313"/>
                  </a:cubicBezTo>
                  <a:cubicBezTo>
                    <a:pt x="476" y="313"/>
                    <a:pt x="476" y="314"/>
                    <a:pt x="475" y="314"/>
                  </a:cubicBezTo>
                  <a:cubicBezTo>
                    <a:pt x="474" y="314"/>
                    <a:pt x="473" y="313"/>
                    <a:pt x="472" y="313"/>
                  </a:cubicBezTo>
                  <a:close/>
                  <a:moveTo>
                    <a:pt x="472" y="300"/>
                  </a:moveTo>
                  <a:cubicBezTo>
                    <a:pt x="473" y="300"/>
                    <a:pt x="474" y="299"/>
                    <a:pt x="475" y="299"/>
                  </a:cubicBezTo>
                  <a:cubicBezTo>
                    <a:pt x="476" y="298"/>
                    <a:pt x="476" y="297"/>
                    <a:pt x="477" y="296"/>
                  </a:cubicBezTo>
                  <a:cubicBezTo>
                    <a:pt x="478" y="298"/>
                    <a:pt x="478" y="300"/>
                    <a:pt x="479" y="302"/>
                  </a:cubicBezTo>
                  <a:cubicBezTo>
                    <a:pt x="478" y="302"/>
                    <a:pt x="478" y="302"/>
                    <a:pt x="478" y="302"/>
                  </a:cubicBezTo>
                  <a:cubicBezTo>
                    <a:pt x="478" y="303"/>
                    <a:pt x="478" y="304"/>
                    <a:pt x="479" y="306"/>
                  </a:cubicBezTo>
                  <a:cubicBezTo>
                    <a:pt x="477" y="304"/>
                    <a:pt x="474" y="302"/>
                    <a:pt x="472" y="300"/>
                  </a:cubicBezTo>
                  <a:close/>
                  <a:moveTo>
                    <a:pt x="480" y="296"/>
                  </a:moveTo>
                  <a:cubicBezTo>
                    <a:pt x="482" y="298"/>
                    <a:pt x="484" y="300"/>
                    <a:pt x="487" y="302"/>
                  </a:cubicBezTo>
                  <a:cubicBezTo>
                    <a:pt x="487" y="302"/>
                    <a:pt x="487" y="303"/>
                    <a:pt x="487" y="304"/>
                  </a:cubicBezTo>
                  <a:cubicBezTo>
                    <a:pt x="487" y="305"/>
                    <a:pt x="487" y="307"/>
                    <a:pt x="487" y="308"/>
                  </a:cubicBezTo>
                  <a:cubicBezTo>
                    <a:pt x="487" y="309"/>
                    <a:pt x="487" y="309"/>
                    <a:pt x="487" y="309"/>
                  </a:cubicBezTo>
                  <a:cubicBezTo>
                    <a:pt x="486" y="308"/>
                    <a:pt x="485" y="307"/>
                    <a:pt x="484" y="306"/>
                  </a:cubicBezTo>
                  <a:cubicBezTo>
                    <a:pt x="482" y="303"/>
                    <a:pt x="480" y="300"/>
                    <a:pt x="480" y="296"/>
                  </a:cubicBezTo>
                  <a:close/>
                  <a:moveTo>
                    <a:pt x="499" y="289"/>
                  </a:moveTo>
                  <a:cubicBezTo>
                    <a:pt x="499" y="289"/>
                    <a:pt x="499" y="289"/>
                    <a:pt x="499" y="289"/>
                  </a:cubicBezTo>
                  <a:cubicBezTo>
                    <a:pt x="499" y="294"/>
                    <a:pt x="498" y="298"/>
                    <a:pt x="496" y="302"/>
                  </a:cubicBezTo>
                  <a:cubicBezTo>
                    <a:pt x="495" y="302"/>
                    <a:pt x="495" y="303"/>
                    <a:pt x="495" y="303"/>
                  </a:cubicBezTo>
                  <a:cubicBezTo>
                    <a:pt x="495" y="298"/>
                    <a:pt x="496" y="293"/>
                    <a:pt x="497" y="288"/>
                  </a:cubicBezTo>
                  <a:cubicBezTo>
                    <a:pt x="498" y="288"/>
                    <a:pt x="498" y="289"/>
                    <a:pt x="499" y="289"/>
                  </a:cubicBezTo>
                  <a:close/>
                  <a:moveTo>
                    <a:pt x="502" y="294"/>
                  </a:moveTo>
                  <a:cubicBezTo>
                    <a:pt x="502" y="295"/>
                    <a:pt x="501" y="296"/>
                    <a:pt x="500" y="296"/>
                  </a:cubicBezTo>
                  <a:cubicBezTo>
                    <a:pt x="501" y="295"/>
                    <a:pt x="501" y="294"/>
                    <a:pt x="501" y="292"/>
                  </a:cubicBezTo>
                  <a:cubicBezTo>
                    <a:pt x="501" y="293"/>
                    <a:pt x="502" y="293"/>
                    <a:pt x="502" y="294"/>
                  </a:cubicBezTo>
                  <a:close/>
                  <a:moveTo>
                    <a:pt x="507" y="289"/>
                  </a:moveTo>
                  <a:cubicBezTo>
                    <a:pt x="509" y="286"/>
                    <a:pt x="511" y="282"/>
                    <a:pt x="513" y="279"/>
                  </a:cubicBezTo>
                  <a:cubicBezTo>
                    <a:pt x="515" y="280"/>
                    <a:pt x="516" y="281"/>
                    <a:pt x="517" y="282"/>
                  </a:cubicBezTo>
                  <a:cubicBezTo>
                    <a:pt x="513" y="284"/>
                    <a:pt x="510" y="287"/>
                    <a:pt x="507" y="289"/>
                  </a:cubicBezTo>
                  <a:close/>
                  <a:moveTo>
                    <a:pt x="487" y="289"/>
                  </a:moveTo>
                  <a:cubicBezTo>
                    <a:pt x="487" y="290"/>
                    <a:pt x="487" y="290"/>
                    <a:pt x="487" y="290"/>
                  </a:cubicBezTo>
                  <a:cubicBezTo>
                    <a:pt x="487" y="290"/>
                    <a:pt x="487" y="290"/>
                    <a:pt x="487" y="290"/>
                  </a:cubicBezTo>
                  <a:cubicBezTo>
                    <a:pt x="487" y="291"/>
                    <a:pt x="487" y="291"/>
                    <a:pt x="487" y="291"/>
                  </a:cubicBezTo>
                  <a:cubicBezTo>
                    <a:pt x="487" y="293"/>
                    <a:pt x="488" y="295"/>
                    <a:pt x="488" y="297"/>
                  </a:cubicBezTo>
                  <a:cubicBezTo>
                    <a:pt x="488" y="297"/>
                    <a:pt x="488" y="297"/>
                    <a:pt x="488" y="298"/>
                  </a:cubicBezTo>
                  <a:cubicBezTo>
                    <a:pt x="487" y="294"/>
                    <a:pt x="487" y="292"/>
                    <a:pt x="487" y="290"/>
                  </a:cubicBezTo>
                  <a:cubicBezTo>
                    <a:pt x="487" y="290"/>
                    <a:pt x="487" y="289"/>
                    <a:pt x="487" y="289"/>
                  </a:cubicBezTo>
                  <a:close/>
                  <a:moveTo>
                    <a:pt x="496" y="283"/>
                  </a:moveTo>
                  <a:cubicBezTo>
                    <a:pt x="496" y="282"/>
                    <a:pt x="497" y="282"/>
                    <a:pt x="497" y="282"/>
                  </a:cubicBezTo>
                  <a:cubicBezTo>
                    <a:pt x="497" y="282"/>
                    <a:pt x="497" y="283"/>
                    <a:pt x="497" y="283"/>
                  </a:cubicBezTo>
                  <a:cubicBezTo>
                    <a:pt x="496" y="283"/>
                    <a:pt x="496" y="283"/>
                    <a:pt x="496" y="283"/>
                  </a:cubicBezTo>
                  <a:close/>
                  <a:moveTo>
                    <a:pt x="502" y="290"/>
                  </a:moveTo>
                  <a:cubicBezTo>
                    <a:pt x="503" y="285"/>
                    <a:pt x="505" y="280"/>
                    <a:pt x="509" y="275"/>
                  </a:cubicBezTo>
                  <a:cubicBezTo>
                    <a:pt x="510" y="276"/>
                    <a:pt x="511" y="276"/>
                    <a:pt x="511" y="277"/>
                  </a:cubicBezTo>
                  <a:cubicBezTo>
                    <a:pt x="508" y="282"/>
                    <a:pt x="505" y="286"/>
                    <a:pt x="504" y="292"/>
                  </a:cubicBezTo>
                  <a:cubicBezTo>
                    <a:pt x="503" y="291"/>
                    <a:pt x="503" y="291"/>
                    <a:pt x="502" y="290"/>
                  </a:cubicBezTo>
                  <a:close/>
                  <a:moveTo>
                    <a:pt x="511" y="273"/>
                  </a:moveTo>
                  <a:cubicBezTo>
                    <a:pt x="512" y="273"/>
                    <a:pt x="513" y="272"/>
                    <a:pt x="514" y="271"/>
                  </a:cubicBezTo>
                  <a:cubicBezTo>
                    <a:pt x="515" y="272"/>
                    <a:pt x="515" y="272"/>
                    <a:pt x="515" y="272"/>
                  </a:cubicBezTo>
                  <a:cubicBezTo>
                    <a:pt x="515" y="272"/>
                    <a:pt x="516" y="271"/>
                    <a:pt x="517" y="271"/>
                  </a:cubicBezTo>
                  <a:cubicBezTo>
                    <a:pt x="516" y="272"/>
                    <a:pt x="514" y="274"/>
                    <a:pt x="513" y="275"/>
                  </a:cubicBezTo>
                  <a:cubicBezTo>
                    <a:pt x="512" y="275"/>
                    <a:pt x="512" y="274"/>
                    <a:pt x="511" y="273"/>
                  </a:cubicBezTo>
                  <a:close/>
                  <a:moveTo>
                    <a:pt x="520" y="266"/>
                  </a:moveTo>
                  <a:cubicBezTo>
                    <a:pt x="521" y="265"/>
                    <a:pt x="523" y="264"/>
                    <a:pt x="525" y="263"/>
                  </a:cubicBezTo>
                  <a:cubicBezTo>
                    <a:pt x="526" y="263"/>
                    <a:pt x="526" y="263"/>
                    <a:pt x="526" y="263"/>
                  </a:cubicBezTo>
                  <a:cubicBezTo>
                    <a:pt x="524" y="264"/>
                    <a:pt x="522" y="265"/>
                    <a:pt x="520" y="266"/>
                  </a:cubicBezTo>
                  <a:close/>
                  <a:moveTo>
                    <a:pt x="528" y="261"/>
                  </a:moveTo>
                  <a:cubicBezTo>
                    <a:pt x="530" y="260"/>
                    <a:pt x="532" y="259"/>
                    <a:pt x="534" y="258"/>
                  </a:cubicBezTo>
                  <a:cubicBezTo>
                    <a:pt x="532" y="259"/>
                    <a:pt x="530" y="260"/>
                    <a:pt x="528" y="262"/>
                  </a:cubicBezTo>
                  <a:cubicBezTo>
                    <a:pt x="528" y="261"/>
                    <a:pt x="528" y="261"/>
                    <a:pt x="528" y="261"/>
                  </a:cubicBezTo>
                  <a:close/>
                  <a:moveTo>
                    <a:pt x="538" y="262"/>
                  </a:moveTo>
                  <a:cubicBezTo>
                    <a:pt x="540" y="264"/>
                    <a:pt x="541" y="265"/>
                    <a:pt x="542" y="267"/>
                  </a:cubicBezTo>
                  <a:cubicBezTo>
                    <a:pt x="541" y="268"/>
                    <a:pt x="539" y="269"/>
                    <a:pt x="538" y="270"/>
                  </a:cubicBezTo>
                  <a:cubicBezTo>
                    <a:pt x="536" y="267"/>
                    <a:pt x="533" y="265"/>
                    <a:pt x="531" y="264"/>
                  </a:cubicBezTo>
                  <a:cubicBezTo>
                    <a:pt x="533" y="263"/>
                    <a:pt x="535" y="262"/>
                    <a:pt x="537" y="261"/>
                  </a:cubicBezTo>
                  <a:cubicBezTo>
                    <a:pt x="537" y="262"/>
                    <a:pt x="537" y="262"/>
                    <a:pt x="537" y="262"/>
                  </a:cubicBezTo>
                  <a:cubicBezTo>
                    <a:pt x="537" y="262"/>
                    <a:pt x="538" y="262"/>
                    <a:pt x="538" y="262"/>
                  </a:cubicBezTo>
                  <a:close/>
                  <a:moveTo>
                    <a:pt x="535" y="271"/>
                  </a:moveTo>
                  <a:cubicBezTo>
                    <a:pt x="529" y="274"/>
                    <a:pt x="524" y="277"/>
                    <a:pt x="519" y="281"/>
                  </a:cubicBezTo>
                  <a:cubicBezTo>
                    <a:pt x="518" y="279"/>
                    <a:pt x="516" y="278"/>
                    <a:pt x="515" y="277"/>
                  </a:cubicBezTo>
                  <a:cubicBezTo>
                    <a:pt x="516" y="275"/>
                    <a:pt x="518" y="273"/>
                    <a:pt x="520" y="272"/>
                  </a:cubicBezTo>
                  <a:cubicBezTo>
                    <a:pt x="522" y="269"/>
                    <a:pt x="525" y="267"/>
                    <a:pt x="528" y="265"/>
                  </a:cubicBezTo>
                  <a:cubicBezTo>
                    <a:pt x="531" y="267"/>
                    <a:pt x="533" y="269"/>
                    <a:pt x="535" y="271"/>
                  </a:cubicBezTo>
                  <a:close/>
                  <a:moveTo>
                    <a:pt x="486" y="312"/>
                  </a:moveTo>
                  <a:cubicBezTo>
                    <a:pt x="486" y="312"/>
                    <a:pt x="486" y="313"/>
                    <a:pt x="486" y="313"/>
                  </a:cubicBezTo>
                  <a:cubicBezTo>
                    <a:pt x="485" y="312"/>
                    <a:pt x="485" y="312"/>
                    <a:pt x="485" y="312"/>
                  </a:cubicBezTo>
                  <a:cubicBezTo>
                    <a:pt x="485" y="312"/>
                    <a:pt x="486" y="312"/>
                    <a:pt x="486" y="312"/>
                  </a:cubicBezTo>
                  <a:close/>
                  <a:moveTo>
                    <a:pt x="480" y="362"/>
                  </a:moveTo>
                  <a:cubicBezTo>
                    <a:pt x="480" y="362"/>
                    <a:pt x="480" y="362"/>
                    <a:pt x="479" y="362"/>
                  </a:cubicBezTo>
                  <a:cubicBezTo>
                    <a:pt x="480" y="362"/>
                    <a:pt x="480" y="361"/>
                    <a:pt x="480" y="361"/>
                  </a:cubicBezTo>
                  <a:cubicBezTo>
                    <a:pt x="480" y="362"/>
                    <a:pt x="480" y="362"/>
                    <a:pt x="480" y="362"/>
                  </a:cubicBezTo>
                  <a:close/>
                  <a:moveTo>
                    <a:pt x="476" y="366"/>
                  </a:moveTo>
                  <a:cubicBezTo>
                    <a:pt x="476" y="367"/>
                    <a:pt x="475" y="367"/>
                    <a:pt x="475" y="368"/>
                  </a:cubicBezTo>
                  <a:cubicBezTo>
                    <a:pt x="475" y="368"/>
                    <a:pt x="475" y="368"/>
                    <a:pt x="475" y="368"/>
                  </a:cubicBezTo>
                  <a:cubicBezTo>
                    <a:pt x="475" y="368"/>
                    <a:pt x="475" y="367"/>
                    <a:pt x="475" y="367"/>
                  </a:cubicBezTo>
                  <a:cubicBezTo>
                    <a:pt x="475" y="366"/>
                    <a:pt x="476" y="366"/>
                    <a:pt x="476" y="366"/>
                  </a:cubicBezTo>
                  <a:close/>
                  <a:moveTo>
                    <a:pt x="470" y="345"/>
                  </a:moveTo>
                  <a:cubicBezTo>
                    <a:pt x="470" y="343"/>
                    <a:pt x="470" y="342"/>
                    <a:pt x="470" y="340"/>
                  </a:cubicBezTo>
                  <a:cubicBezTo>
                    <a:pt x="470" y="341"/>
                    <a:pt x="471" y="341"/>
                    <a:pt x="471" y="341"/>
                  </a:cubicBezTo>
                  <a:cubicBezTo>
                    <a:pt x="471" y="342"/>
                    <a:pt x="470" y="343"/>
                    <a:pt x="470" y="345"/>
                  </a:cubicBezTo>
                  <a:close/>
                  <a:moveTo>
                    <a:pt x="466" y="318"/>
                  </a:moveTo>
                  <a:cubicBezTo>
                    <a:pt x="466" y="318"/>
                    <a:pt x="466" y="318"/>
                    <a:pt x="466" y="318"/>
                  </a:cubicBezTo>
                  <a:cubicBezTo>
                    <a:pt x="467" y="318"/>
                    <a:pt x="467" y="318"/>
                    <a:pt x="467" y="318"/>
                  </a:cubicBezTo>
                  <a:cubicBezTo>
                    <a:pt x="466" y="318"/>
                    <a:pt x="466" y="318"/>
                    <a:pt x="466" y="318"/>
                  </a:cubicBezTo>
                  <a:close/>
                  <a:moveTo>
                    <a:pt x="462" y="317"/>
                  </a:moveTo>
                  <a:cubicBezTo>
                    <a:pt x="462" y="317"/>
                    <a:pt x="462" y="317"/>
                    <a:pt x="462" y="317"/>
                  </a:cubicBezTo>
                  <a:cubicBezTo>
                    <a:pt x="462" y="317"/>
                    <a:pt x="462" y="317"/>
                    <a:pt x="463" y="317"/>
                  </a:cubicBezTo>
                  <a:cubicBezTo>
                    <a:pt x="463" y="317"/>
                    <a:pt x="463" y="317"/>
                    <a:pt x="463" y="317"/>
                  </a:cubicBezTo>
                  <a:cubicBezTo>
                    <a:pt x="463" y="317"/>
                    <a:pt x="462" y="317"/>
                    <a:pt x="462" y="317"/>
                  </a:cubicBezTo>
                  <a:close/>
                  <a:moveTo>
                    <a:pt x="451" y="313"/>
                  </a:moveTo>
                  <a:cubicBezTo>
                    <a:pt x="448" y="311"/>
                    <a:pt x="446" y="310"/>
                    <a:pt x="443" y="308"/>
                  </a:cubicBezTo>
                  <a:cubicBezTo>
                    <a:pt x="436" y="303"/>
                    <a:pt x="428" y="297"/>
                    <a:pt x="423" y="292"/>
                  </a:cubicBezTo>
                  <a:cubicBezTo>
                    <a:pt x="437" y="299"/>
                    <a:pt x="447" y="303"/>
                    <a:pt x="452" y="303"/>
                  </a:cubicBezTo>
                  <a:cubicBezTo>
                    <a:pt x="453" y="304"/>
                    <a:pt x="454" y="305"/>
                    <a:pt x="455" y="306"/>
                  </a:cubicBezTo>
                  <a:cubicBezTo>
                    <a:pt x="457" y="308"/>
                    <a:pt x="458" y="310"/>
                    <a:pt x="460" y="313"/>
                  </a:cubicBezTo>
                  <a:cubicBezTo>
                    <a:pt x="460" y="313"/>
                    <a:pt x="460" y="313"/>
                    <a:pt x="460" y="313"/>
                  </a:cubicBezTo>
                  <a:cubicBezTo>
                    <a:pt x="460" y="313"/>
                    <a:pt x="460" y="313"/>
                    <a:pt x="460" y="313"/>
                  </a:cubicBezTo>
                  <a:cubicBezTo>
                    <a:pt x="457" y="313"/>
                    <a:pt x="454" y="313"/>
                    <a:pt x="451" y="313"/>
                  </a:cubicBezTo>
                  <a:close/>
                  <a:moveTo>
                    <a:pt x="441" y="293"/>
                  </a:moveTo>
                  <a:cubicBezTo>
                    <a:pt x="435" y="288"/>
                    <a:pt x="429" y="283"/>
                    <a:pt x="424" y="278"/>
                  </a:cubicBezTo>
                  <a:cubicBezTo>
                    <a:pt x="430" y="283"/>
                    <a:pt x="436" y="288"/>
                    <a:pt x="442" y="293"/>
                  </a:cubicBezTo>
                  <a:cubicBezTo>
                    <a:pt x="442" y="293"/>
                    <a:pt x="442" y="293"/>
                    <a:pt x="441" y="293"/>
                  </a:cubicBezTo>
                  <a:close/>
                  <a:moveTo>
                    <a:pt x="444" y="288"/>
                  </a:moveTo>
                  <a:cubicBezTo>
                    <a:pt x="448" y="291"/>
                    <a:pt x="453" y="294"/>
                    <a:pt x="457" y="296"/>
                  </a:cubicBezTo>
                  <a:cubicBezTo>
                    <a:pt x="461" y="299"/>
                    <a:pt x="464" y="300"/>
                    <a:pt x="468" y="300"/>
                  </a:cubicBezTo>
                  <a:cubicBezTo>
                    <a:pt x="469" y="304"/>
                    <a:pt x="470" y="308"/>
                    <a:pt x="472" y="312"/>
                  </a:cubicBezTo>
                  <a:cubicBezTo>
                    <a:pt x="467" y="310"/>
                    <a:pt x="462" y="307"/>
                    <a:pt x="457" y="304"/>
                  </a:cubicBezTo>
                  <a:cubicBezTo>
                    <a:pt x="457" y="304"/>
                    <a:pt x="457" y="303"/>
                    <a:pt x="457" y="303"/>
                  </a:cubicBezTo>
                  <a:cubicBezTo>
                    <a:pt x="453" y="298"/>
                    <a:pt x="449" y="293"/>
                    <a:pt x="444" y="288"/>
                  </a:cubicBezTo>
                  <a:close/>
                  <a:moveTo>
                    <a:pt x="469" y="295"/>
                  </a:moveTo>
                  <a:cubicBezTo>
                    <a:pt x="471" y="295"/>
                    <a:pt x="472" y="295"/>
                    <a:pt x="474" y="295"/>
                  </a:cubicBezTo>
                  <a:cubicBezTo>
                    <a:pt x="474" y="295"/>
                    <a:pt x="475" y="295"/>
                    <a:pt x="475" y="295"/>
                  </a:cubicBezTo>
                  <a:cubicBezTo>
                    <a:pt x="475" y="296"/>
                    <a:pt x="474" y="296"/>
                    <a:pt x="473" y="297"/>
                  </a:cubicBezTo>
                  <a:cubicBezTo>
                    <a:pt x="472" y="297"/>
                    <a:pt x="471" y="298"/>
                    <a:pt x="470" y="298"/>
                  </a:cubicBezTo>
                  <a:cubicBezTo>
                    <a:pt x="470" y="298"/>
                    <a:pt x="470" y="298"/>
                    <a:pt x="470" y="298"/>
                  </a:cubicBezTo>
                  <a:cubicBezTo>
                    <a:pt x="470" y="297"/>
                    <a:pt x="470" y="296"/>
                    <a:pt x="469" y="295"/>
                  </a:cubicBezTo>
                  <a:close/>
                  <a:moveTo>
                    <a:pt x="467" y="295"/>
                  </a:moveTo>
                  <a:cubicBezTo>
                    <a:pt x="467" y="295"/>
                    <a:pt x="466" y="295"/>
                    <a:pt x="466" y="295"/>
                  </a:cubicBezTo>
                  <a:cubicBezTo>
                    <a:pt x="466" y="295"/>
                    <a:pt x="466" y="295"/>
                    <a:pt x="467" y="295"/>
                  </a:cubicBezTo>
                  <a:cubicBezTo>
                    <a:pt x="467" y="295"/>
                    <a:pt x="467" y="295"/>
                    <a:pt x="467" y="295"/>
                  </a:cubicBezTo>
                  <a:close/>
                  <a:moveTo>
                    <a:pt x="483" y="290"/>
                  </a:moveTo>
                  <a:cubicBezTo>
                    <a:pt x="483" y="285"/>
                    <a:pt x="484" y="280"/>
                    <a:pt x="485" y="274"/>
                  </a:cubicBezTo>
                  <a:cubicBezTo>
                    <a:pt x="486" y="274"/>
                    <a:pt x="486" y="275"/>
                    <a:pt x="486" y="275"/>
                  </a:cubicBezTo>
                  <a:cubicBezTo>
                    <a:pt x="488" y="277"/>
                    <a:pt x="490" y="279"/>
                    <a:pt x="491" y="281"/>
                  </a:cubicBezTo>
                  <a:cubicBezTo>
                    <a:pt x="491" y="282"/>
                    <a:pt x="491" y="282"/>
                    <a:pt x="491" y="283"/>
                  </a:cubicBezTo>
                  <a:cubicBezTo>
                    <a:pt x="490" y="284"/>
                    <a:pt x="489" y="284"/>
                    <a:pt x="488" y="285"/>
                  </a:cubicBezTo>
                  <a:cubicBezTo>
                    <a:pt x="488" y="285"/>
                    <a:pt x="487" y="286"/>
                    <a:pt x="486" y="287"/>
                  </a:cubicBezTo>
                  <a:cubicBezTo>
                    <a:pt x="484" y="286"/>
                    <a:pt x="484" y="286"/>
                    <a:pt x="484" y="286"/>
                  </a:cubicBezTo>
                  <a:cubicBezTo>
                    <a:pt x="484" y="287"/>
                    <a:pt x="484" y="288"/>
                    <a:pt x="484" y="288"/>
                  </a:cubicBezTo>
                  <a:cubicBezTo>
                    <a:pt x="484" y="289"/>
                    <a:pt x="483" y="290"/>
                    <a:pt x="483" y="290"/>
                  </a:cubicBezTo>
                  <a:close/>
                  <a:moveTo>
                    <a:pt x="494" y="280"/>
                  </a:moveTo>
                  <a:cubicBezTo>
                    <a:pt x="495" y="276"/>
                    <a:pt x="497" y="272"/>
                    <a:pt x="499" y="267"/>
                  </a:cubicBezTo>
                  <a:cubicBezTo>
                    <a:pt x="502" y="269"/>
                    <a:pt x="504" y="272"/>
                    <a:pt x="507" y="274"/>
                  </a:cubicBezTo>
                  <a:cubicBezTo>
                    <a:pt x="504" y="277"/>
                    <a:pt x="502" y="281"/>
                    <a:pt x="501" y="285"/>
                  </a:cubicBezTo>
                  <a:cubicBezTo>
                    <a:pt x="500" y="283"/>
                    <a:pt x="500" y="281"/>
                    <a:pt x="499" y="279"/>
                  </a:cubicBezTo>
                  <a:cubicBezTo>
                    <a:pt x="499" y="277"/>
                    <a:pt x="499" y="277"/>
                    <a:pt x="499" y="277"/>
                  </a:cubicBezTo>
                  <a:cubicBezTo>
                    <a:pt x="497" y="279"/>
                    <a:pt x="497" y="279"/>
                    <a:pt x="497" y="279"/>
                  </a:cubicBezTo>
                  <a:cubicBezTo>
                    <a:pt x="496" y="279"/>
                    <a:pt x="496" y="280"/>
                    <a:pt x="495" y="281"/>
                  </a:cubicBezTo>
                  <a:cubicBezTo>
                    <a:pt x="494" y="280"/>
                    <a:pt x="494" y="280"/>
                    <a:pt x="494" y="280"/>
                  </a:cubicBezTo>
                  <a:close/>
                  <a:moveTo>
                    <a:pt x="500" y="265"/>
                  </a:moveTo>
                  <a:cubicBezTo>
                    <a:pt x="500" y="263"/>
                    <a:pt x="501" y="262"/>
                    <a:pt x="502" y="260"/>
                  </a:cubicBezTo>
                  <a:cubicBezTo>
                    <a:pt x="503" y="257"/>
                    <a:pt x="505" y="254"/>
                    <a:pt x="507" y="251"/>
                  </a:cubicBezTo>
                  <a:cubicBezTo>
                    <a:pt x="512" y="254"/>
                    <a:pt x="518" y="257"/>
                    <a:pt x="523" y="261"/>
                  </a:cubicBezTo>
                  <a:cubicBezTo>
                    <a:pt x="519" y="263"/>
                    <a:pt x="515" y="266"/>
                    <a:pt x="512" y="269"/>
                  </a:cubicBezTo>
                  <a:cubicBezTo>
                    <a:pt x="511" y="270"/>
                    <a:pt x="510" y="271"/>
                    <a:pt x="509" y="272"/>
                  </a:cubicBezTo>
                  <a:cubicBezTo>
                    <a:pt x="506" y="269"/>
                    <a:pt x="503" y="267"/>
                    <a:pt x="500" y="265"/>
                  </a:cubicBezTo>
                  <a:close/>
                  <a:moveTo>
                    <a:pt x="508" y="248"/>
                  </a:moveTo>
                  <a:cubicBezTo>
                    <a:pt x="510" y="245"/>
                    <a:pt x="512" y="242"/>
                    <a:pt x="514" y="240"/>
                  </a:cubicBezTo>
                  <a:cubicBezTo>
                    <a:pt x="520" y="245"/>
                    <a:pt x="527" y="250"/>
                    <a:pt x="533" y="256"/>
                  </a:cubicBezTo>
                  <a:cubicBezTo>
                    <a:pt x="530" y="257"/>
                    <a:pt x="528" y="258"/>
                    <a:pt x="526" y="260"/>
                  </a:cubicBezTo>
                  <a:cubicBezTo>
                    <a:pt x="520" y="255"/>
                    <a:pt x="514" y="252"/>
                    <a:pt x="508" y="248"/>
                  </a:cubicBezTo>
                  <a:close/>
                  <a:moveTo>
                    <a:pt x="515" y="238"/>
                  </a:moveTo>
                  <a:cubicBezTo>
                    <a:pt x="520" y="231"/>
                    <a:pt x="525" y="226"/>
                    <a:pt x="530" y="222"/>
                  </a:cubicBezTo>
                  <a:cubicBezTo>
                    <a:pt x="541" y="229"/>
                    <a:pt x="553" y="237"/>
                    <a:pt x="562" y="245"/>
                  </a:cubicBezTo>
                  <a:cubicBezTo>
                    <a:pt x="561" y="246"/>
                    <a:pt x="559" y="246"/>
                    <a:pt x="557" y="247"/>
                  </a:cubicBezTo>
                  <a:cubicBezTo>
                    <a:pt x="550" y="249"/>
                    <a:pt x="542" y="252"/>
                    <a:pt x="535" y="255"/>
                  </a:cubicBezTo>
                  <a:cubicBezTo>
                    <a:pt x="529" y="248"/>
                    <a:pt x="522" y="243"/>
                    <a:pt x="515" y="238"/>
                  </a:cubicBezTo>
                  <a:close/>
                  <a:moveTo>
                    <a:pt x="532" y="220"/>
                  </a:moveTo>
                  <a:cubicBezTo>
                    <a:pt x="538" y="216"/>
                    <a:pt x="543" y="213"/>
                    <a:pt x="549" y="212"/>
                  </a:cubicBezTo>
                  <a:cubicBezTo>
                    <a:pt x="560" y="218"/>
                    <a:pt x="571" y="225"/>
                    <a:pt x="579" y="232"/>
                  </a:cubicBezTo>
                  <a:cubicBezTo>
                    <a:pt x="582" y="234"/>
                    <a:pt x="584" y="236"/>
                    <a:pt x="585" y="239"/>
                  </a:cubicBezTo>
                  <a:cubicBezTo>
                    <a:pt x="584" y="239"/>
                    <a:pt x="582" y="240"/>
                    <a:pt x="580" y="240"/>
                  </a:cubicBezTo>
                  <a:cubicBezTo>
                    <a:pt x="575" y="241"/>
                    <a:pt x="570" y="243"/>
                    <a:pt x="565" y="244"/>
                  </a:cubicBezTo>
                  <a:cubicBezTo>
                    <a:pt x="555" y="236"/>
                    <a:pt x="543" y="227"/>
                    <a:pt x="532" y="220"/>
                  </a:cubicBezTo>
                  <a:close/>
                  <a:moveTo>
                    <a:pt x="564" y="247"/>
                  </a:moveTo>
                  <a:cubicBezTo>
                    <a:pt x="566" y="249"/>
                    <a:pt x="567" y="250"/>
                    <a:pt x="568" y="251"/>
                  </a:cubicBezTo>
                  <a:cubicBezTo>
                    <a:pt x="568" y="251"/>
                    <a:pt x="568" y="251"/>
                    <a:pt x="568" y="251"/>
                  </a:cubicBezTo>
                  <a:cubicBezTo>
                    <a:pt x="559" y="252"/>
                    <a:pt x="550" y="254"/>
                    <a:pt x="541" y="257"/>
                  </a:cubicBezTo>
                  <a:cubicBezTo>
                    <a:pt x="546" y="255"/>
                    <a:pt x="551" y="252"/>
                    <a:pt x="557" y="250"/>
                  </a:cubicBezTo>
                  <a:cubicBezTo>
                    <a:pt x="559" y="249"/>
                    <a:pt x="561" y="248"/>
                    <a:pt x="564" y="248"/>
                  </a:cubicBezTo>
                  <a:cubicBezTo>
                    <a:pt x="564" y="248"/>
                    <a:pt x="564" y="247"/>
                    <a:pt x="564" y="247"/>
                  </a:cubicBezTo>
                  <a:close/>
                  <a:moveTo>
                    <a:pt x="559" y="259"/>
                  </a:moveTo>
                  <a:cubicBezTo>
                    <a:pt x="554" y="261"/>
                    <a:pt x="549" y="264"/>
                    <a:pt x="544" y="266"/>
                  </a:cubicBezTo>
                  <a:cubicBezTo>
                    <a:pt x="543" y="264"/>
                    <a:pt x="542" y="263"/>
                    <a:pt x="541" y="261"/>
                  </a:cubicBezTo>
                  <a:cubicBezTo>
                    <a:pt x="548" y="260"/>
                    <a:pt x="556" y="258"/>
                    <a:pt x="563" y="257"/>
                  </a:cubicBezTo>
                  <a:cubicBezTo>
                    <a:pt x="562" y="258"/>
                    <a:pt x="561" y="258"/>
                    <a:pt x="559" y="259"/>
                  </a:cubicBezTo>
                  <a:close/>
                  <a:moveTo>
                    <a:pt x="489" y="345"/>
                  </a:moveTo>
                  <a:cubicBezTo>
                    <a:pt x="489" y="345"/>
                    <a:pt x="488" y="345"/>
                    <a:pt x="488" y="344"/>
                  </a:cubicBezTo>
                  <a:cubicBezTo>
                    <a:pt x="488" y="344"/>
                    <a:pt x="489" y="343"/>
                    <a:pt x="489" y="343"/>
                  </a:cubicBezTo>
                  <a:cubicBezTo>
                    <a:pt x="489" y="343"/>
                    <a:pt x="489" y="344"/>
                    <a:pt x="489" y="345"/>
                  </a:cubicBezTo>
                  <a:close/>
                  <a:moveTo>
                    <a:pt x="485" y="358"/>
                  </a:moveTo>
                  <a:cubicBezTo>
                    <a:pt x="485" y="358"/>
                    <a:pt x="485" y="358"/>
                    <a:pt x="485" y="359"/>
                  </a:cubicBezTo>
                  <a:cubicBezTo>
                    <a:pt x="485" y="358"/>
                    <a:pt x="484" y="357"/>
                    <a:pt x="484" y="356"/>
                  </a:cubicBezTo>
                  <a:cubicBezTo>
                    <a:pt x="484" y="355"/>
                    <a:pt x="484" y="355"/>
                    <a:pt x="484" y="355"/>
                  </a:cubicBezTo>
                  <a:cubicBezTo>
                    <a:pt x="485" y="356"/>
                    <a:pt x="485" y="357"/>
                    <a:pt x="485" y="358"/>
                  </a:cubicBezTo>
                  <a:close/>
                  <a:moveTo>
                    <a:pt x="477" y="372"/>
                  </a:moveTo>
                  <a:cubicBezTo>
                    <a:pt x="477" y="372"/>
                    <a:pt x="477" y="372"/>
                    <a:pt x="477" y="372"/>
                  </a:cubicBezTo>
                  <a:cubicBezTo>
                    <a:pt x="478" y="369"/>
                    <a:pt x="478" y="367"/>
                    <a:pt x="479" y="365"/>
                  </a:cubicBezTo>
                  <a:cubicBezTo>
                    <a:pt x="479" y="365"/>
                    <a:pt x="480" y="365"/>
                    <a:pt x="480" y="365"/>
                  </a:cubicBezTo>
                  <a:cubicBezTo>
                    <a:pt x="480" y="367"/>
                    <a:pt x="480" y="369"/>
                    <a:pt x="480" y="371"/>
                  </a:cubicBezTo>
                  <a:cubicBezTo>
                    <a:pt x="480" y="372"/>
                    <a:pt x="479" y="372"/>
                    <a:pt x="479" y="373"/>
                  </a:cubicBezTo>
                  <a:cubicBezTo>
                    <a:pt x="478" y="373"/>
                    <a:pt x="478" y="372"/>
                    <a:pt x="477" y="372"/>
                  </a:cubicBezTo>
                  <a:close/>
                  <a:moveTo>
                    <a:pt x="468" y="353"/>
                  </a:moveTo>
                  <a:cubicBezTo>
                    <a:pt x="466" y="352"/>
                    <a:pt x="465" y="351"/>
                    <a:pt x="464" y="350"/>
                  </a:cubicBezTo>
                  <a:cubicBezTo>
                    <a:pt x="465" y="346"/>
                    <a:pt x="465" y="341"/>
                    <a:pt x="465" y="336"/>
                  </a:cubicBezTo>
                  <a:cubicBezTo>
                    <a:pt x="465" y="337"/>
                    <a:pt x="465" y="337"/>
                    <a:pt x="465" y="337"/>
                  </a:cubicBezTo>
                  <a:cubicBezTo>
                    <a:pt x="466" y="337"/>
                    <a:pt x="467" y="338"/>
                    <a:pt x="468" y="338"/>
                  </a:cubicBezTo>
                  <a:cubicBezTo>
                    <a:pt x="467" y="340"/>
                    <a:pt x="467" y="343"/>
                    <a:pt x="467" y="345"/>
                  </a:cubicBezTo>
                  <a:cubicBezTo>
                    <a:pt x="467" y="346"/>
                    <a:pt x="467" y="347"/>
                    <a:pt x="467" y="349"/>
                  </a:cubicBezTo>
                  <a:cubicBezTo>
                    <a:pt x="467" y="349"/>
                    <a:pt x="467" y="349"/>
                    <a:pt x="467" y="350"/>
                  </a:cubicBezTo>
                  <a:cubicBezTo>
                    <a:pt x="468" y="350"/>
                    <a:pt x="468" y="350"/>
                    <a:pt x="468" y="350"/>
                  </a:cubicBezTo>
                  <a:cubicBezTo>
                    <a:pt x="468" y="351"/>
                    <a:pt x="468" y="352"/>
                    <a:pt x="468" y="353"/>
                  </a:cubicBezTo>
                  <a:close/>
                  <a:moveTo>
                    <a:pt x="461" y="348"/>
                  </a:moveTo>
                  <a:cubicBezTo>
                    <a:pt x="455" y="342"/>
                    <a:pt x="449" y="337"/>
                    <a:pt x="443" y="333"/>
                  </a:cubicBezTo>
                  <a:cubicBezTo>
                    <a:pt x="440" y="331"/>
                    <a:pt x="436" y="329"/>
                    <a:pt x="433" y="328"/>
                  </a:cubicBezTo>
                  <a:cubicBezTo>
                    <a:pt x="448" y="328"/>
                    <a:pt x="458" y="330"/>
                    <a:pt x="459" y="331"/>
                  </a:cubicBezTo>
                  <a:cubicBezTo>
                    <a:pt x="459" y="332"/>
                    <a:pt x="459" y="333"/>
                    <a:pt x="460" y="334"/>
                  </a:cubicBezTo>
                  <a:cubicBezTo>
                    <a:pt x="460" y="334"/>
                    <a:pt x="460" y="334"/>
                    <a:pt x="460" y="334"/>
                  </a:cubicBezTo>
                  <a:cubicBezTo>
                    <a:pt x="460" y="334"/>
                    <a:pt x="460" y="334"/>
                    <a:pt x="460" y="334"/>
                  </a:cubicBezTo>
                  <a:cubicBezTo>
                    <a:pt x="461" y="338"/>
                    <a:pt x="461" y="343"/>
                    <a:pt x="461" y="348"/>
                  </a:cubicBezTo>
                  <a:close/>
                  <a:moveTo>
                    <a:pt x="463" y="329"/>
                  </a:moveTo>
                  <a:cubicBezTo>
                    <a:pt x="463" y="329"/>
                    <a:pt x="463" y="329"/>
                    <a:pt x="464" y="329"/>
                  </a:cubicBezTo>
                  <a:cubicBezTo>
                    <a:pt x="465" y="331"/>
                    <a:pt x="467" y="332"/>
                    <a:pt x="468" y="334"/>
                  </a:cubicBezTo>
                  <a:cubicBezTo>
                    <a:pt x="468" y="334"/>
                    <a:pt x="468" y="335"/>
                    <a:pt x="468" y="335"/>
                  </a:cubicBezTo>
                  <a:cubicBezTo>
                    <a:pt x="467" y="335"/>
                    <a:pt x="467" y="335"/>
                    <a:pt x="466" y="334"/>
                  </a:cubicBezTo>
                  <a:cubicBezTo>
                    <a:pt x="466" y="334"/>
                    <a:pt x="465" y="334"/>
                    <a:pt x="464" y="333"/>
                  </a:cubicBezTo>
                  <a:cubicBezTo>
                    <a:pt x="464" y="332"/>
                    <a:pt x="463" y="330"/>
                    <a:pt x="463" y="329"/>
                  </a:cubicBezTo>
                  <a:close/>
                  <a:moveTo>
                    <a:pt x="457" y="323"/>
                  </a:moveTo>
                  <a:cubicBezTo>
                    <a:pt x="455" y="321"/>
                    <a:pt x="453" y="320"/>
                    <a:pt x="452" y="319"/>
                  </a:cubicBezTo>
                  <a:cubicBezTo>
                    <a:pt x="452" y="319"/>
                    <a:pt x="452" y="319"/>
                    <a:pt x="453" y="319"/>
                  </a:cubicBezTo>
                  <a:cubicBezTo>
                    <a:pt x="454" y="319"/>
                    <a:pt x="454" y="318"/>
                    <a:pt x="454" y="317"/>
                  </a:cubicBezTo>
                  <a:cubicBezTo>
                    <a:pt x="457" y="318"/>
                    <a:pt x="459" y="319"/>
                    <a:pt x="461" y="319"/>
                  </a:cubicBezTo>
                  <a:cubicBezTo>
                    <a:pt x="461" y="319"/>
                    <a:pt x="461" y="319"/>
                    <a:pt x="461" y="319"/>
                  </a:cubicBezTo>
                  <a:cubicBezTo>
                    <a:pt x="458" y="320"/>
                    <a:pt x="458" y="320"/>
                    <a:pt x="458" y="320"/>
                  </a:cubicBezTo>
                  <a:cubicBezTo>
                    <a:pt x="460" y="322"/>
                    <a:pt x="460" y="322"/>
                    <a:pt x="460" y="322"/>
                  </a:cubicBezTo>
                  <a:cubicBezTo>
                    <a:pt x="461" y="322"/>
                    <a:pt x="462" y="322"/>
                    <a:pt x="462" y="323"/>
                  </a:cubicBezTo>
                  <a:cubicBezTo>
                    <a:pt x="462" y="323"/>
                    <a:pt x="462" y="323"/>
                    <a:pt x="462" y="323"/>
                  </a:cubicBezTo>
                  <a:cubicBezTo>
                    <a:pt x="462" y="323"/>
                    <a:pt x="463" y="323"/>
                    <a:pt x="463" y="323"/>
                  </a:cubicBezTo>
                  <a:cubicBezTo>
                    <a:pt x="465" y="325"/>
                    <a:pt x="467" y="327"/>
                    <a:pt x="469" y="329"/>
                  </a:cubicBezTo>
                  <a:cubicBezTo>
                    <a:pt x="469" y="329"/>
                    <a:pt x="469" y="329"/>
                    <a:pt x="469" y="329"/>
                  </a:cubicBezTo>
                  <a:cubicBezTo>
                    <a:pt x="468" y="329"/>
                    <a:pt x="467" y="328"/>
                    <a:pt x="465" y="327"/>
                  </a:cubicBezTo>
                  <a:cubicBezTo>
                    <a:pt x="465" y="327"/>
                    <a:pt x="464" y="326"/>
                    <a:pt x="463" y="325"/>
                  </a:cubicBezTo>
                  <a:cubicBezTo>
                    <a:pt x="463" y="324"/>
                    <a:pt x="462" y="324"/>
                    <a:pt x="461" y="323"/>
                  </a:cubicBezTo>
                  <a:cubicBezTo>
                    <a:pt x="461" y="323"/>
                    <a:pt x="461" y="323"/>
                    <a:pt x="461" y="323"/>
                  </a:cubicBezTo>
                  <a:cubicBezTo>
                    <a:pt x="461" y="323"/>
                    <a:pt x="461" y="323"/>
                    <a:pt x="461" y="323"/>
                  </a:cubicBezTo>
                  <a:cubicBezTo>
                    <a:pt x="460" y="324"/>
                    <a:pt x="460" y="324"/>
                    <a:pt x="460" y="324"/>
                  </a:cubicBezTo>
                  <a:cubicBezTo>
                    <a:pt x="460" y="323"/>
                    <a:pt x="460" y="323"/>
                    <a:pt x="459" y="323"/>
                  </a:cubicBezTo>
                  <a:cubicBezTo>
                    <a:pt x="459" y="323"/>
                    <a:pt x="458" y="323"/>
                    <a:pt x="457" y="323"/>
                  </a:cubicBezTo>
                  <a:close/>
                  <a:moveTo>
                    <a:pt x="443" y="313"/>
                  </a:moveTo>
                  <a:cubicBezTo>
                    <a:pt x="438" y="309"/>
                    <a:pt x="433" y="305"/>
                    <a:pt x="428" y="300"/>
                  </a:cubicBezTo>
                  <a:cubicBezTo>
                    <a:pt x="427" y="300"/>
                    <a:pt x="427" y="299"/>
                    <a:pt x="426" y="298"/>
                  </a:cubicBezTo>
                  <a:cubicBezTo>
                    <a:pt x="426" y="298"/>
                    <a:pt x="426" y="299"/>
                    <a:pt x="427" y="299"/>
                  </a:cubicBezTo>
                  <a:cubicBezTo>
                    <a:pt x="432" y="303"/>
                    <a:pt x="439" y="309"/>
                    <a:pt x="446" y="313"/>
                  </a:cubicBezTo>
                  <a:cubicBezTo>
                    <a:pt x="445" y="313"/>
                    <a:pt x="444" y="313"/>
                    <a:pt x="443" y="313"/>
                  </a:cubicBezTo>
                  <a:close/>
                  <a:moveTo>
                    <a:pt x="404" y="274"/>
                  </a:moveTo>
                  <a:cubicBezTo>
                    <a:pt x="399" y="266"/>
                    <a:pt x="395" y="259"/>
                    <a:pt x="392" y="252"/>
                  </a:cubicBezTo>
                  <a:cubicBezTo>
                    <a:pt x="398" y="252"/>
                    <a:pt x="404" y="255"/>
                    <a:pt x="411" y="259"/>
                  </a:cubicBezTo>
                  <a:cubicBezTo>
                    <a:pt x="414" y="262"/>
                    <a:pt x="418" y="264"/>
                    <a:pt x="421" y="267"/>
                  </a:cubicBezTo>
                  <a:cubicBezTo>
                    <a:pt x="420" y="268"/>
                    <a:pt x="420" y="268"/>
                    <a:pt x="420" y="268"/>
                  </a:cubicBezTo>
                  <a:cubicBezTo>
                    <a:pt x="423" y="270"/>
                    <a:pt x="427" y="273"/>
                    <a:pt x="430" y="276"/>
                  </a:cubicBezTo>
                  <a:cubicBezTo>
                    <a:pt x="431" y="276"/>
                    <a:pt x="431" y="277"/>
                    <a:pt x="432" y="277"/>
                  </a:cubicBezTo>
                  <a:cubicBezTo>
                    <a:pt x="436" y="282"/>
                    <a:pt x="440" y="287"/>
                    <a:pt x="444" y="291"/>
                  </a:cubicBezTo>
                  <a:cubicBezTo>
                    <a:pt x="433" y="282"/>
                    <a:pt x="422" y="273"/>
                    <a:pt x="412" y="267"/>
                  </a:cubicBezTo>
                  <a:cubicBezTo>
                    <a:pt x="410" y="269"/>
                    <a:pt x="410" y="269"/>
                    <a:pt x="410" y="269"/>
                  </a:cubicBezTo>
                  <a:cubicBezTo>
                    <a:pt x="416" y="274"/>
                    <a:pt x="422" y="280"/>
                    <a:pt x="429" y="286"/>
                  </a:cubicBezTo>
                  <a:cubicBezTo>
                    <a:pt x="422" y="282"/>
                    <a:pt x="414" y="278"/>
                    <a:pt x="404" y="274"/>
                  </a:cubicBezTo>
                  <a:close/>
                  <a:moveTo>
                    <a:pt x="463" y="292"/>
                  </a:moveTo>
                  <a:cubicBezTo>
                    <a:pt x="463" y="289"/>
                    <a:pt x="464" y="286"/>
                    <a:pt x="464" y="282"/>
                  </a:cubicBezTo>
                  <a:cubicBezTo>
                    <a:pt x="465" y="286"/>
                    <a:pt x="465" y="289"/>
                    <a:pt x="466" y="292"/>
                  </a:cubicBezTo>
                  <a:cubicBezTo>
                    <a:pt x="466" y="292"/>
                    <a:pt x="465" y="292"/>
                    <a:pt x="465" y="292"/>
                  </a:cubicBezTo>
                  <a:cubicBezTo>
                    <a:pt x="464" y="292"/>
                    <a:pt x="464" y="292"/>
                    <a:pt x="463" y="292"/>
                  </a:cubicBezTo>
                  <a:close/>
                  <a:moveTo>
                    <a:pt x="477" y="237"/>
                  </a:moveTo>
                  <a:cubicBezTo>
                    <a:pt x="476" y="248"/>
                    <a:pt x="474" y="259"/>
                    <a:pt x="474" y="269"/>
                  </a:cubicBezTo>
                  <a:cubicBezTo>
                    <a:pt x="474" y="274"/>
                    <a:pt x="475" y="279"/>
                    <a:pt x="476" y="284"/>
                  </a:cubicBezTo>
                  <a:cubicBezTo>
                    <a:pt x="478" y="284"/>
                    <a:pt x="478" y="284"/>
                    <a:pt x="478" y="284"/>
                  </a:cubicBezTo>
                  <a:cubicBezTo>
                    <a:pt x="479" y="280"/>
                    <a:pt x="481" y="276"/>
                    <a:pt x="482" y="272"/>
                  </a:cubicBezTo>
                  <a:cubicBezTo>
                    <a:pt x="483" y="272"/>
                    <a:pt x="483" y="272"/>
                    <a:pt x="483" y="272"/>
                  </a:cubicBezTo>
                  <a:cubicBezTo>
                    <a:pt x="482" y="278"/>
                    <a:pt x="480" y="285"/>
                    <a:pt x="480" y="291"/>
                  </a:cubicBezTo>
                  <a:cubicBezTo>
                    <a:pt x="479" y="292"/>
                    <a:pt x="479" y="292"/>
                    <a:pt x="479" y="292"/>
                  </a:cubicBezTo>
                  <a:cubicBezTo>
                    <a:pt x="477" y="290"/>
                    <a:pt x="477" y="290"/>
                    <a:pt x="477" y="290"/>
                  </a:cubicBezTo>
                  <a:cubicBezTo>
                    <a:pt x="477" y="292"/>
                    <a:pt x="477" y="292"/>
                    <a:pt x="477" y="292"/>
                  </a:cubicBezTo>
                  <a:cubicBezTo>
                    <a:pt x="476" y="292"/>
                    <a:pt x="475" y="292"/>
                    <a:pt x="474" y="292"/>
                  </a:cubicBezTo>
                  <a:cubicBezTo>
                    <a:pt x="472" y="292"/>
                    <a:pt x="471" y="292"/>
                    <a:pt x="469" y="292"/>
                  </a:cubicBezTo>
                  <a:cubicBezTo>
                    <a:pt x="468" y="281"/>
                    <a:pt x="469" y="266"/>
                    <a:pt x="472" y="252"/>
                  </a:cubicBezTo>
                  <a:cubicBezTo>
                    <a:pt x="474" y="248"/>
                    <a:pt x="475" y="244"/>
                    <a:pt x="476" y="240"/>
                  </a:cubicBezTo>
                  <a:cubicBezTo>
                    <a:pt x="476" y="239"/>
                    <a:pt x="477" y="238"/>
                    <a:pt x="477" y="237"/>
                  </a:cubicBezTo>
                  <a:close/>
                  <a:moveTo>
                    <a:pt x="478" y="252"/>
                  </a:moveTo>
                  <a:cubicBezTo>
                    <a:pt x="480" y="254"/>
                    <a:pt x="483" y="256"/>
                    <a:pt x="486" y="258"/>
                  </a:cubicBezTo>
                  <a:cubicBezTo>
                    <a:pt x="484" y="261"/>
                    <a:pt x="483" y="264"/>
                    <a:pt x="481" y="268"/>
                  </a:cubicBezTo>
                  <a:cubicBezTo>
                    <a:pt x="481" y="268"/>
                    <a:pt x="481" y="267"/>
                    <a:pt x="481" y="267"/>
                  </a:cubicBezTo>
                  <a:cubicBezTo>
                    <a:pt x="480" y="270"/>
                    <a:pt x="480" y="270"/>
                    <a:pt x="480" y="270"/>
                  </a:cubicBezTo>
                  <a:cubicBezTo>
                    <a:pt x="480" y="270"/>
                    <a:pt x="480" y="270"/>
                    <a:pt x="480" y="270"/>
                  </a:cubicBezTo>
                  <a:cubicBezTo>
                    <a:pt x="479" y="273"/>
                    <a:pt x="478" y="275"/>
                    <a:pt x="477" y="278"/>
                  </a:cubicBezTo>
                  <a:cubicBezTo>
                    <a:pt x="477" y="275"/>
                    <a:pt x="477" y="272"/>
                    <a:pt x="477" y="269"/>
                  </a:cubicBezTo>
                  <a:cubicBezTo>
                    <a:pt x="477" y="264"/>
                    <a:pt x="477" y="258"/>
                    <a:pt x="478" y="252"/>
                  </a:cubicBezTo>
                  <a:close/>
                  <a:moveTo>
                    <a:pt x="488" y="260"/>
                  </a:moveTo>
                  <a:cubicBezTo>
                    <a:pt x="488" y="260"/>
                    <a:pt x="488" y="261"/>
                    <a:pt x="488" y="261"/>
                  </a:cubicBezTo>
                  <a:cubicBezTo>
                    <a:pt x="488" y="261"/>
                    <a:pt x="488" y="260"/>
                    <a:pt x="488" y="260"/>
                  </a:cubicBezTo>
                  <a:cubicBezTo>
                    <a:pt x="488" y="260"/>
                    <a:pt x="488" y="260"/>
                    <a:pt x="488" y="260"/>
                  </a:cubicBezTo>
                  <a:close/>
                  <a:moveTo>
                    <a:pt x="489" y="260"/>
                  </a:moveTo>
                  <a:cubicBezTo>
                    <a:pt x="491" y="262"/>
                    <a:pt x="494" y="264"/>
                    <a:pt x="496" y="266"/>
                  </a:cubicBezTo>
                  <a:cubicBezTo>
                    <a:pt x="495" y="270"/>
                    <a:pt x="493" y="274"/>
                    <a:pt x="492" y="278"/>
                  </a:cubicBezTo>
                  <a:cubicBezTo>
                    <a:pt x="490" y="275"/>
                    <a:pt x="488" y="273"/>
                    <a:pt x="486" y="271"/>
                  </a:cubicBezTo>
                  <a:cubicBezTo>
                    <a:pt x="486" y="268"/>
                    <a:pt x="487" y="265"/>
                    <a:pt x="488" y="262"/>
                  </a:cubicBezTo>
                  <a:cubicBezTo>
                    <a:pt x="488" y="262"/>
                    <a:pt x="488" y="261"/>
                    <a:pt x="489" y="260"/>
                  </a:cubicBezTo>
                  <a:close/>
                  <a:moveTo>
                    <a:pt x="490" y="258"/>
                  </a:moveTo>
                  <a:cubicBezTo>
                    <a:pt x="492" y="255"/>
                    <a:pt x="495" y="251"/>
                    <a:pt x="499" y="247"/>
                  </a:cubicBezTo>
                  <a:cubicBezTo>
                    <a:pt x="501" y="248"/>
                    <a:pt x="503" y="249"/>
                    <a:pt x="504" y="249"/>
                  </a:cubicBezTo>
                  <a:cubicBezTo>
                    <a:pt x="502" y="254"/>
                    <a:pt x="500" y="259"/>
                    <a:pt x="497" y="263"/>
                  </a:cubicBezTo>
                  <a:cubicBezTo>
                    <a:pt x="495" y="262"/>
                    <a:pt x="493" y="260"/>
                    <a:pt x="490" y="258"/>
                  </a:cubicBezTo>
                  <a:close/>
                  <a:moveTo>
                    <a:pt x="511" y="234"/>
                  </a:moveTo>
                  <a:cubicBezTo>
                    <a:pt x="516" y="230"/>
                    <a:pt x="521" y="225"/>
                    <a:pt x="528" y="220"/>
                  </a:cubicBezTo>
                  <a:cubicBezTo>
                    <a:pt x="528" y="220"/>
                    <a:pt x="528" y="220"/>
                    <a:pt x="528" y="220"/>
                  </a:cubicBezTo>
                  <a:cubicBezTo>
                    <a:pt x="523" y="225"/>
                    <a:pt x="518" y="230"/>
                    <a:pt x="513" y="236"/>
                  </a:cubicBezTo>
                  <a:cubicBezTo>
                    <a:pt x="512" y="235"/>
                    <a:pt x="511" y="235"/>
                    <a:pt x="511" y="234"/>
                  </a:cubicBezTo>
                  <a:close/>
                  <a:moveTo>
                    <a:pt x="538" y="213"/>
                  </a:moveTo>
                  <a:cubicBezTo>
                    <a:pt x="540" y="212"/>
                    <a:pt x="543" y="211"/>
                    <a:pt x="545" y="210"/>
                  </a:cubicBezTo>
                  <a:cubicBezTo>
                    <a:pt x="545" y="210"/>
                    <a:pt x="546" y="210"/>
                    <a:pt x="546" y="210"/>
                  </a:cubicBezTo>
                  <a:cubicBezTo>
                    <a:pt x="543" y="211"/>
                    <a:pt x="541" y="212"/>
                    <a:pt x="538" y="213"/>
                  </a:cubicBezTo>
                  <a:close/>
                  <a:moveTo>
                    <a:pt x="548" y="208"/>
                  </a:moveTo>
                  <a:cubicBezTo>
                    <a:pt x="551" y="207"/>
                    <a:pt x="555" y="205"/>
                    <a:pt x="558" y="203"/>
                  </a:cubicBezTo>
                  <a:cubicBezTo>
                    <a:pt x="559" y="203"/>
                    <a:pt x="559" y="203"/>
                    <a:pt x="559" y="203"/>
                  </a:cubicBezTo>
                  <a:cubicBezTo>
                    <a:pt x="559" y="203"/>
                    <a:pt x="559" y="203"/>
                    <a:pt x="559" y="203"/>
                  </a:cubicBezTo>
                  <a:cubicBezTo>
                    <a:pt x="578" y="212"/>
                    <a:pt x="599" y="221"/>
                    <a:pt x="615" y="233"/>
                  </a:cubicBezTo>
                  <a:cubicBezTo>
                    <a:pt x="607" y="234"/>
                    <a:pt x="597" y="236"/>
                    <a:pt x="588" y="238"/>
                  </a:cubicBezTo>
                  <a:cubicBezTo>
                    <a:pt x="586" y="235"/>
                    <a:pt x="584" y="232"/>
                    <a:pt x="581" y="230"/>
                  </a:cubicBezTo>
                  <a:cubicBezTo>
                    <a:pt x="576" y="226"/>
                    <a:pt x="571" y="223"/>
                    <a:pt x="566" y="219"/>
                  </a:cubicBezTo>
                  <a:cubicBezTo>
                    <a:pt x="562" y="216"/>
                    <a:pt x="557" y="214"/>
                    <a:pt x="553" y="211"/>
                  </a:cubicBezTo>
                  <a:cubicBezTo>
                    <a:pt x="554" y="211"/>
                    <a:pt x="555" y="211"/>
                    <a:pt x="557" y="211"/>
                  </a:cubicBezTo>
                  <a:cubicBezTo>
                    <a:pt x="557" y="211"/>
                    <a:pt x="557" y="211"/>
                    <a:pt x="557" y="211"/>
                  </a:cubicBezTo>
                  <a:cubicBezTo>
                    <a:pt x="557" y="209"/>
                    <a:pt x="557" y="209"/>
                    <a:pt x="557" y="209"/>
                  </a:cubicBezTo>
                  <a:cubicBezTo>
                    <a:pt x="557" y="209"/>
                    <a:pt x="557" y="209"/>
                    <a:pt x="557" y="209"/>
                  </a:cubicBezTo>
                  <a:cubicBezTo>
                    <a:pt x="554" y="209"/>
                    <a:pt x="552" y="209"/>
                    <a:pt x="549" y="209"/>
                  </a:cubicBezTo>
                  <a:cubicBezTo>
                    <a:pt x="549" y="209"/>
                    <a:pt x="548" y="209"/>
                    <a:pt x="548" y="208"/>
                  </a:cubicBezTo>
                  <a:close/>
                  <a:moveTo>
                    <a:pt x="622" y="235"/>
                  </a:moveTo>
                  <a:cubicBezTo>
                    <a:pt x="622" y="235"/>
                    <a:pt x="622" y="235"/>
                    <a:pt x="622" y="235"/>
                  </a:cubicBezTo>
                  <a:cubicBezTo>
                    <a:pt x="622" y="235"/>
                    <a:pt x="622" y="235"/>
                    <a:pt x="622" y="235"/>
                  </a:cubicBezTo>
                  <a:cubicBezTo>
                    <a:pt x="622" y="235"/>
                    <a:pt x="622" y="235"/>
                    <a:pt x="622" y="235"/>
                  </a:cubicBezTo>
                  <a:close/>
                  <a:moveTo>
                    <a:pt x="609" y="239"/>
                  </a:moveTo>
                  <a:cubicBezTo>
                    <a:pt x="609" y="239"/>
                    <a:pt x="609" y="239"/>
                    <a:pt x="608" y="239"/>
                  </a:cubicBezTo>
                  <a:cubicBezTo>
                    <a:pt x="607" y="239"/>
                    <a:pt x="605" y="239"/>
                    <a:pt x="604" y="239"/>
                  </a:cubicBezTo>
                  <a:cubicBezTo>
                    <a:pt x="600" y="239"/>
                    <a:pt x="597" y="239"/>
                    <a:pt x="592" y="240"/>
                  </a:cubicBezTo>
                  <a:cubicBezTo>
                    <a:pt x="601" y="238"/>
                    <a:pt x="610" y="236"/>
                    <a:pt x="618" y="235"/>
                  </a:cubicBezTo>
                  <a:cubicBezTo>
                    <a:pt x="619" y="236"/>
                    <a:pt x="619" y="236"/>
                    <a:pt x="619" y="236"/>
                  </a:cubicBezTo>
                  <a:cubicBezTo>
                    <a:pt x="616" y="237"/>
                    <a:pt x="613" y="238"/>
                    <a:pt x="609" y="239"/>
                  </a:cubicBezTo>
                  <a:close/>
                  <a:moveTo>
                    <a:pt x="602" y="242"/>
                  </a:moveTo>
                  <a:cubicBezTo>
                    <a:pt x="595" y="244"/>
                    <a:pt x="588" y="247"/>
                    <a:pt x="581" y="250"/>
                  </a:cubicBezTo>
                  <a:cubicBezTo>
                    <a:pt x="580" y="250"/>
                    <a:pt x="580" y="250"/>
                    <a:pt x="580" y="250"/>
                  </a:cubicBezTo>
                  <a:cubicBezTo>
                    <a:pt x="580" y="250"/>
                    <a:pt x="580" y="250"/>
                    <a:pt x="580" y="250"/>
                  </a:cubicBezTo>
                  <a:cubicBezTo>
                    <a:pt x="579" y="250"/>
                    <a:pt x="579" y="250"/>
                    <a:pt x="579" y="250"/>
                  </a:cubicBezTo>
                  <a:cubicBezTo>
                    <a:pt x="576" y="250"/>
                    <a:pt x="574" y="250"/>
                    <a:pt x="571" y="251"/>
                  </a:cubicBezTo>
                  <a:cubicBezTo>
                    <a:pt x="571" y="250"/>
                    <a:pt x="571" y="250"/>
                    <a:pt x="571" y="250"/>
                  </a:cubicBezTo>
                  <a:cubicBezTo>
                    <a:pt x="571" y="250"/>
                    <a:pt x="571" y="250"/>
                    <a:pt x="571" y="250"/>
                  </a:cubicBezTo>
                  <a:cubicBezTo>
                    <a:pt x="570" y="249"/>
                    <a:pt x="568" y="248"/>
                    <a:pt x="567" y="247"/>
                  </a:cubicBezTo>
                  <a:cubicBezTo>
                    <a:pt x="580" y="244"/>
                    <a:pt x="593" y="242"/>
                    <a:pt x="602" y="242"/>
                  </a:cubicBezTo>
                  <a:close/>
                  <a:moveTo>
                    <a:pt x="496" y="311"/>
                  </a:moveTo>
                  <a:cubicBezTo>
                    <a:pt x="496" y="312"/>
                    <a:pt x="496" y="313"/>
                    <a:pt x="496" y="314"/>
                  </a:cubicBezTo>
                  <a:cubicBezTo>
                    <a:pt x="496" y="314"/>
                    <a:pt x="495" y="314"/>
                    <a:pt x="495" y="313"/>
                  </a:cubicBezTo>
                  <a:cubicBezTo>
                    <a:pt x="495" y="312"/>
                    <a:pt x="495" y="311"/>
                    <a:pt x="495" y="310"/>
                  </a:cubicBezTo>
                  <a:cubicBezTo>
                    <a:pt x="495" y="310"/>
                    <a:pt x="495" y="311"/>
                    <a:pt x="496" y="311"/>
                  </a:cubicBezTo>
                  <a:close/>
                  <a:moveTo>
                    <a:pt x="489" y="348"/>
                  </a:moveTo>
                  <a:cubicBezTo>
                    <a:pt x="490" y="350"/>
                    <a:pt x="489" y="352"/>
                    <a:pt x="489" y="354"/>
                  </a:cubicBezTo>
                  <a:cubicBezTo>
                    <a:pt x="489" y="353"/>
                    <a:pt x="488" y="352"/>
                    <a:pt x="488" y="352"/>
                  </a:cubicBezTo>
                  <a:cubicBezTo>
                    <a:pt x="488" y="350"/>
                    <a:pt x="487" y="349"/>
                    <a:pt x="487" y="347"/>
                  </a:cubicBezTo>
                  <a:cubicBezTo>
                    <a:pt x="488" y="347"/>
                    <a:pt x="489" y="348"/>
                    <a:pt x="489" y="348"/>
                  </a:cubicBezTo>
                  <a:close/>
                  <a:moveTo>
                    <a:pt x="489" y="358"/>
                  </a:moveTo>
                  <a:cubicBezTo>
                    <a:pt x="489" y="359"/>
                    <a:pt x="488" y="361"/>
                    <a:pt x="488" y="363"/>
                  </a:cubicBezTo>
                  <a:cubicBezTo>
                    <a:pt x="488" y="361"/>
                    <a:pt x="487" y="360"/>
                    <a:pt x="487" y="358"/>
                  </a:cubicBezTo>
                  <a:cubicBezTo>
                    <a:pt x="487" y="357"/>
                    <a:pt x="487" y="357"/>
                    <a:pt x="488" y="356"/>
                  </a:cubicBezTo>
                  <a:cubicBezTo>
                    <a:pt x="488" y="356"/>
                    <a:pt x="488" y="357"/>
                    <a:pt x="489" y="358"/>
                  </a:cubicBezTo>
                  <a:close/>
                  <a:moveTo>
                    <a:pt x="485" y="369"/>
                  </a:moveTo>
                  <a:cubicBezTo>
                    <a:pt x="485" y="369"/>
                    <a:pt x="485" y="369"/>
                    <a:pt x="485" y="369"/>
                  </a:cubicBezTo>
                  <a:cubicBezTo>
                    <a:pt x="485" y="369"/>
                    <a:pt x="485" y="368"/>
                    <a:pt x="485" y="368"/>
                  </a:cubicBezTo>
                  <a:cubicBezTo>
                    <a:pt x="485" y="368"/>
                    <a:pt x="485" y="368"/>
                    <a:pt x="485" y="368"/>
                  </a:cubicBezTo>
                  <a:cubicBezTo>
                    <a:pt x="485" y="368"/>
                    <a:pt x="485" y="368"/>
                    <a:pt x="485" y="368"/>
                  </a:cubicBezTo>
                  <a:cubicBezTo>
                    <a:pt x="485" y="368"/>
                    <a:pt x="485" y="368"/>
                    <a:pt x="485" y="369"/>
                  </a:cubicBezTo>
                  <a:close/>
                  <a:moveTo>
                    <a:pt x="378" y="320"/>
                  </a:moveTo>
                  <a:cubicBezTo>
                    <a:pt x="381" y="320"/>
                    <a:pt x="384" y="319"/>
                    <a:pt x="388" y="319"/>
                  </a:cubicBezTo>
                  <a:cubicBezTo>
                    <a:pt x="388" y="319"/>
                    <a:pt x="388" y="319"/>
                    <a:pt x="389" y="319"/>
                  </a:cubicBezTo>
                  <a:cubicBezTo>
                    <a:pt x="408" y="320"/>
                    <a:pt x="428" y="320"/>
                    <a:pt x="447" y="319"/>
                  </a:cubicBezTo>
                  <a:cubicBezTo>
                    <a:pt x="449" y="320"/>
                    <a:pt x="450" y="321"/>
                    <a:pt x="452" y="322"/>
                  </a:cubicBezTo>
                  <a:cubicBezTo>
                    <a:pt x="439" y="322"/>
                    <a:pt x="411" y="321"/>
                    <a:pt x="378" y="320"/>
                  </a:cubicBezTo>
                  <a:close/>
                  <a:moveTo>
                    <a:pt x="611" y="158"/>
                  </a:moveTo>
                  <a:cubicBezTo>
                    <a:pt x="610" y="158"/>
                    <a:pt x="609" y="157"/>
                    <a:pt x="608" y="157"/>
                  </a:cubicBezTo>
                  <a:cubicBezTo>
                    <a:pt x="606" y="156"/>
                    <a:pt x="605" y="155"/>
                    <a:pt x="603" y="154"/>
                  </a:cubicBezTo>
                  <a:cubicBezTo>
                    <a:pt x="606" y="155"/>
                    <a:pt x="608" y="156"/>
                    <a:pt x="611" y="158"/>
                  </a:cubicBezTo>
                  <a:cubicBezTo>
                    <a:pt x="611" y="158"/>
                    <a:pt x="611" y="158"/>
                    <a:pt x="611" y="158"/>
                  </a:cubicBezTo>
                  <a:close/>
                  <a:moveTo>
                    <a:pt x="584" y="146"/>
                  </a:moveTo>
                  <a:cubicBezTo>
                    <a:pt x="583" y="145"/>
                    <a:pt x="582" y="145"/>
                    <a:pt x="581" y="144"/>
                  </a:cubicBezTo>
                  <a:cubicBezTo>
                    <a:pt x="576" y="140"/>
                    <a:pt x="571" y="136"/>
                    <a:pt x="566" y="132"/>
                  </a:cubicBezTo>
                  <a:cubicBezTo>
                    <a:pt x="572" y="137"/>
                    <a:pt x="578" y="141"/>
                    <a:pt x="584" y="146"/>
                  </a:cubicBezTo>
                  <a:close/>
                  <a:moveTo>
                    <a:pt x="599" y="156"/>
                  </a:moveTo>
                  <a:cubicBezTo>
                    <a:pt x="603" y="158"/>
                    <a:pt x="606" y="160"/>
                    <a:pt x="609" y="162"/>
                  </a:cubicBezTo>
                  <a:cubicBezTo>
                    <a:pt x="607" y="161"/>
                    <a:pt x="605" y="161"/>
                    <a:pt x="603" y="160"/>
                  </a:cubicBezTo>
                  <a:cubicBezTo>
                    <a:pt x="603" y="160"/>
                    <a:pt x="602" y="159"/>
                    <a:pt x="602" y="159"/>
                  </a:cubicBezTo>
                  <a:cubicBezTo>
                    <a:pt x="599" y="157"/>
                    <a:pt x="597" y="155"/>
                    <a:pt x="594" y="153"/>
                  </a:cubicBezTo>
                  <a:cubicBezTo>
                    <a:pt x="596" y="154"/>
                    <a:pt x="598" y="155"/>
                    <a:pt x="599" y="156"/>
                  </a:cubicBezTo>
                  <a:close/>
                  <a:moveTo>
                    <a:pt x="574" y="145"/>
                  </a:moveTo>
                  <a:cubicBezTo>
                    <a:pt x="572" y="144"/>
                    <a:pt x="571" y="143"/>
                    <a:pt x="570" y="142"/>
                  </a:cubicBezTo>
                  <a:cubicBezTo>
                    <a:pt x="571" y="143"/>
                    <a:pt x="573" y="144"/>
                    <a:pt x="574" y="145"/>
                  </a:cubicBezTo>
                  <a:close/>
                  <a:moveTo>
                    <a:pt x="611" y="165"/>
                  </a:moveTo>
                  <a:cubicBezTo>
                    <a:pt x="611" y="165"/>
                    <a:pt x="611" y="165"/>
                    <a:pt x="611" y="165"/>
                  </a:cubicBezTo>
                  <a:cubicBezTo>
                    <a:pt x="611" y="165"/>
                    <a:pt x="611" y="165"/>
                    <a:pt x="610" y="165"/>
                  </a:cubicBezTo>
                  <a:cubicBezTo>
                    <a:pt x="611" y="165"/>
                    <a:pt x="611" y="165"/>
                    <a:pt x="611" y="165"/>
                  </a:cubicBezTo>
                  <a:close/>
                  <a:moveTo>
                    <a:pt x="665" y="195"/>
                  </a:moveTo>
                  <a:cubicBezTo>
                    <a:pt x="662" y="195"/>
                    <a:pt x="659" y="196"/>
                    <a:pt x="658" y="192"/>
                  </a:cubicBezTo>
                  <a:cubicBezTo>
                    <a:pt x="657" y="189"/>
                    <a:pt x="657" y="186"/>
                    <a:pt x="655" y="184"/>
                  </a:cubicBezTo>
                  <a:cubicBezTo>
                    <a:pt x="660" y="187"/>
                    <a:pt x="663" y="191"/>
                    <a:pt x="665" y="195"/>
                  </a:cubicBezTo>
                  <a:close/>
                  <a:moveTo>
                    <a:pt x="649" y="211"/>
                  </a:moveTo>
                  <a:cubicBezTo>
                    <a:pt x="640" y="206"/>
                    <a:pt x="632" y="201"/>
                    <a:pt x="624" y="196"/>
                  </a:cubicBezTo>
                  <a:cubicBezTo>
                    <a:pt x="623" y="193"/>
                    <a:pt x="619" y="190"/>
                    <a:pt x="611" y="188"/>
                  </a:cubicBezTo>
                  <a:cubicBezTo>
                    <a:pt x="610" y="187"/>
                    <a:pt x="609" y="187"/>
                    <a:pt x="607" y="186"/>
                  </a:cubicBezTo>
                  <a:cubicBezTo>
                    <a:pt x="607" y="188"/>
                    <a:pt x="607" y="188"/>
                    <a:pt x="607" y="188"/>
                  </a:cubicBezTo>
                  <a:cubicBezTo>
                    <a:pt x="596" y="187"/>
                    <a:pt x="581" y="188"/>
                    <a:pt x="560" y="196"/>
                  </a:cubicBezTo>
                  <a:cubicBezTo>
                    <a:pt x="553" y="198"/>
                    <a:pt x="547" y="201"/>
                    <a:pt x="541" y="204"/>
                  </a:cubicBezTo>
                  <a:cubicBezTo>
                    <a:pt x="539" y="203"/>
                    <a:pt x="537" y="202"/>
                    <a:pt x="535" y="201"/>
                  </a:cubicBezTo>
                  <a:cubicBezTo>
                    <a:pt x="534" y="203"/>
                    <a:pt x="534" y="203"/>
                    <a:pt x="534" y="203"/>
                  </a:cubicBezTo>
                  <a:cubicBezTo>
                    <a:pt x="535" y="204"/>
                    <a:pt x="537" y="205"/>
                    <a:pt x="538" y="206"/>
                  </a:cubicBezTo>
                  <a:cubicBezTo>
                    <a:pt x="533" y="209"/>
                    <a:pt x="529" y="212"/>
                    <a:pt x="525" y="216"/>
                  </a:cubicBezTo>
                  <a:cubicBezTo>
                    <a:pt x="520" y="213"/>
                    <a:pt x="515" y="210"/>
                    <a:pt x="512" y="209"/>
                  </a:cubicBezTo>
                  <a:cubicBezTo>
                    <a:pt x="511" y="211"/>
                    <a:pt x="511" y="211"/>
                    <a:pt x="511" y="211"/>
                  </a:cubicBezTo>
                  <a:cubicBezTo>
                    <a:pt x="514" y="213"/>
                    <a:pt x="518" y="215"/>
                    <a:pt x="522" y="217"/>
                  </a:cubicBezTo>
                  <a:cubicBezTo>
                    <a:pt x="517" y="222"/>
                    <a:pt x="512" y="227"/>
                    <a:pt x="508" y="232"/>
                  </a:cubicBezTo>
                  <a:cubicBezTo>
                    <a:pt x="503" y="229"/>
                    <a:pt x="498" y="225"/>
                    <a:pt x="494" y="222"/>
                  </a:cubicBezTo>
                  <a:cubicBezTo>
                    <a:pt x="493" y="224"/>
                    <a:pt x="493" y="224"/>
                    <a:pt x="493" y="224"/>
                  </a:cubicBezTo>
                  <a:cubicBezTo>
                    <a:pt x="497" y="227"/>
                    <a:pt x="501" y="231"/>
                    <a:pt x="506" y="234"/>
                  </a:cubicBezTo>
                  <a:cubicBezTo>
                    <a:pt x="503" y="237"/>
                    <a:pt x="501" y="240"/>
                    <a:pt x="498" y="244"/>
                  </a:cubicBezTo>
                  <a:cubicBezTo>
                    <a:pt x="498" y="243"/>
                    <a:pt x="497" y="243"/>
                    <a:pt x="496" y="243"/>
                  </a:cubicBezTo>
                  <a:cubicBezTo>
                    <a:pt x="496" y="243"/>
                    <a:pt x="496" y="243"/>
                    <a:pt x="496" y="243"/>
                  </a:cubicBezTo>
                  <a:cubicBezTo>
                    <a:pt x="496" y="242"/>
                    <a:pt x="496" y="242"/>
                    <a:pt x="496" y="242"/>
                  </a:cubicBezTo>
                  <a:cubicBezTo>
                    <a:pt x="495" y="242"/>
                    <a:pt x="494" y="242"/>
                    <a:pt x="494" y="242"/>
                  </a:cubicBezTo>
                  <a:cubicBezTo>
                    <a:pt x="493" y="242"/>
                    <a:pt x="493" y="242"/>
                    <a:pt x="492" y="241"/>
                  </a:cubicBezTo>
                  <a:cubicBezTo>
                    <a:pt x="492" y="242"/>
                    <a:pt x="492" y="242"/>
                    <a:pt x="492" y="242"/>
                  </a:cubicBezTo>
                  <a:cubicBezTo>
                    <a:pt x="491" y="242"/>
                    <a:pt x="491" y="242"/>
                    <a:pt x="491" y="242"/>
                  </a:cubicBezTo>
                  <a:cubicBezTo>
                    <a:pt x="491" y="242"/>
                    <a:pt x="490" y="243"/>
                    <a:pt x="490" y="243"/>
                  </a:cubicBezTo>
                  <a:cubicBezTo>
                    <a:pt x="491" y="243"/>
                    <a:pt x="491" y="244"/>
                    <a:pt x="491" y="244"/>
                  </a:cubicBezTo>
                  <a:cubicBezTo>
                    <a:pt x="491" y="244"/>
                    <a:pt x="491" y="244"/>
                    <a:pt x="491" y="244"/>
                  </a:cubicBezTo>
                  <a:cubicBezTo>
                    <a:pt x="491" y="244"/>
                    <a:pt x="492" y="245"/>
                    <a:pt x="492" y="245"/>
                  </a:cubicBezTo>
                  <a:cubicBezTo>
                    <a:pt x="493" y="245"/>
                    <a:pt x="494" y="246"/>
                    <a:pt x="495" y="247"/>
                  </a:cubicBezTo>
                  <a:cubicBezTo>
                    <a:pt x="496" y="245"/>
                    <a:pt x="496" y="245"/>
                    <a:pt x="496" y="245"/>
                  </a:cubicBezTo>
                  <a:cubicBezTo>
                    <a:pt x="496" y="245"/>
                    <a:pt x="497" y="246"/>
                    <a:pt x="497" y="246"/>
                  </a:cubicBezTo>
                  <a:cubicBezTo>
                    <a:pt x="494" y="250"/>
                    <a:pt x="491" y="255"/>
                    <a:pt x="490" y="258"/>
                  </a:cubicBezTo>
                  <a:cubicBezTo>
                    <a:pt x="486" y="255"/>
                    <a:pt x="482" y="253"/>
                    <a:pt x="479" y="250"/>
                  </a:cubicBezTo>
                  <a:cubicBezTo>
                    <a:pt x="478" y="250"/>
                    <a:pt x="478" y="250"/>
                    <a:pt x="478" y="250"/>
                  </a:cubicBezTo>
                  <a:cubicBezTo>
                    <a:pt x="479" y="244"/>
                    <a:pt x="480" y="237"/>
                    <a:pt x="481" y="230"/>
                  </a:cubicBezTo>
                  <a:cubicBezTo>
                    <a:pt x="491" y="210"/>
                    <a:pt x="511" y="192"/>
                    <a:pt x="544" y="182"/>
                  </a:cubicBezTo>
                  <a:cubicBezTo>
                    <a:pt x="574" y="174"/>
                    <a:pt x="596" y="171"/>
                    <a:pt x="613" y="172"/>
                  </a:cubicBezTo>
                  <a:cubicBezTo>
                    <a:pt x="619" y="175"/>
                    <a:pt x="624" y="179"/>
                    <a:pt x="630" y="182"/>
                  </a:cubicBezTo>
                  <a:cubicBezTo>
                    <a:pt x="631" y="180"/>
                    <a:pt x="631" y="180"/>
                    <a:pt x="631" y="180"/>
                  </a:cubicBezTo>
                  <a:cubicBezTo>
                    <a:pt x="628" y="177"/>
                    <a:pt x="624" y="175"/>
                    <a:pt x="620" y="172"/>
                  </a:cubicBezTo>
                  <a:cubicBezTo>
                    <a:pt x="624" y="173"/>
                    <a:pt x="628" y="173"/>
                    <a:pt x="632" y="174"/>
                  </a:cubicBezTo>
                  <a:cubicBezTo>
                    <a:pt x="633" y="174"/>
                    <a:pt x="634" y="175"/>
                    <a:pt x="636" y="176"/>
                  </a:cubicBezTo>
                  <a:cubicBezTo>
                    <a:pt x="636" y="176"/>
                    <a:pt x="637" y="176"/>
                    <a:pt x="637" y="176"/>
                  </a:cubicBezTo>
                  <a:cubicBezTo>
                    <a:pt x="638" y="176"/>
                    <a:pt x="638" y="175"/>
                    <a:pt x="638" y="175"/>
                  </a:cubicBezTo>
                  <a:cubicBezTo>
                    <a:pt x="642" y="177"/>
                    <a:pt x="645" y="178"/>
                    <a:pt x="648" y="179"/>
                  </a:cubicBezTo>
                  <a:cubicBezTo>
                    <a:pt x="649" y="180"/>
                    <a:pt x="650" y="182"/>
                    <a:pt x="651" y="184"/>
                  </a:cubicBezTo>
                  <a:cubicBezTo>
                    <a:pt x="653" y="187"/>
                    <a:pt x="654" y="191"/>
                    <a:pt x="654" y="195"/>
                  </a:cubicBezTo>
                  <a:cubicBezTo>
                    <a:pt x="655" y="196"/>
                    <a:pt x="655" y="198"/>
                    <a:pt x="656" y="199"/>
                  </a:cubicBezTo>
                  <a:cubicBezTo>
                    <a:pt x="658" y="201"/>
                    <a:pt x="661" y="199"/>
                    <a:pt x="664" y="199"/>
                  </a:cubicBezTo>
                  <a:cubicBezTo>
                    <a:pt x="665" y="198"/>
                    <a:pt x="661" y="204"/>
                    <a:pt x="661" y="204"/>
                  </a:cubicBezTo>
                  <a:cubicBezTo>
                    <a:pt x="660" y="205"/>
                    <a:pt x="660" y="206"/>
                    <a:pt x="660" y="207"/>
                  </a:cubicBezTo>
                  <a:cubicBezTo>
                    <a:pt x="660" y="207"/>
                    <a:pt x="660" y="208"/>
                    <a:pt x="660" y="208"/>
                  </a:cubicBezTo>
                  <a:cubicBezTo>
                    <a:pt x="656" y="210"/>
                    <a:pt x="652" y="211"/>
                    <a:pt x="649" y="211"/>
                  </a:cubicBezTo>
                  <a:close/>
                  <a:moveTo>
                    <a:pt x="673" y="225"/>
                  </a:moveTo>
                  <a:cubicBezTo>
                    <a:pt x="667" y="225"/>
                    <a:pt x="661" y="226"/>
                    <a:pt x="655" y="227"/>
                  </a:cubicBezTo>
                  <a:cubicBezTo>
                    <a:pt x="655" y="227"/>
                    <a:pt x="655" y="227"/>
                    <a:pt x="655" y="227"/>
                  </a:cubicBezTo>
                  <a:cubicBezTo>
                    <a:pt x="652" y="221"/>
                    <a:pt x="646" y="215"/>
                    <a:pt x="640" y="209"/>
                  </a:cubicBezTo>
                  <a:cubicBezTo>
                    <a:pt x="651" y="215"/>
                    <a:pt x="661" y="221"/>
                    <a:pt x="673" y="225"/>
                  </a:cubicBezTo>
                  <a:close/>
                  <a:moveTo>
                    <a:pt x="493" y="322"/>
                  </a:moveTo>
                  <a:cubicBezTo>
                    <a:pt x="493" y="320"/>
                    <a:pt x="492" y="319"/>
                    <a:pt x="491" y="318"/>
                  </a:cubicBezTo>
                  <a:cubicBezTo>
                    <a:pt x="490" y="317"/>
                    <a:pt x="490" y="316"/>
                    <a:pt x="490" y="315"/>
                  </a:cubicBezTo>
                  <a:cubicBezTo>
                    <a:pt x="490" y="315"/>
                    <a:pt x="490" y="315"/>
                    <a:pt x="490" y="315"/>
                  </a:cubicBezTo>
                  <a:cubicBezTo>
                    <a:pt x="491" y="315"/>
                    <a:pt x="491" y="315"/>
                    <a:pt x="492" y="316"/>
                  </a:cubicBezTo>
                  <a:cubicBezTo>
                    <a:pt x="492" y="316"/>
                    <a:pt x="492" y="316"/>
                    <a:pt x="492" y="316"/>
                  </a:cubicBezTo>
                  <a:cubicBezTo>
                    <a:pt x="492" y="316"/>
                    <a:pt x="493" y="317"/>
                    <a:pt x="493" y="317"/>
                  </a:cubicBezTo>
                  <a:cubicBezTo>
                    <a:pt x="493" y="319"/>
                    <a:pt x="494" y="321"/>
                    <a:pt x="494" y="322"/>
                  </a:cubicBezTo>
                  <a:lnTo>
                    <a:pt x="493" y="322"/>
                  </a:lnTo>
                  <a:close/>
                  <a:moveTo>
                    <a:pt x="495" y="368"/>
                  </a:moveTo>
                  <a:cubicBezTo>
                    <a:pt x="495" y="367"/>
                    <a:pt x="495" y="367"/>
                    <a:pt x="495" y="367"/>
                  </a:cubicBezTo>
                  <a:cubicBezTo>
                    <a:pt x="495" y="367"/>
                    <a:pt x="495" y="367"/>
                    <a:pt x="496" y="368"/>
                  </a:cubicBezTo>
                  <a:cubicBezTo>
                    <a:pt x="495" y="368"/>
                    <a:pt x="495" y="368"/>
                    <a:pt x="495" y="368"/>
                  </a:cubicBezTo>
                  <a:close/>
                  <a:moveTo>
                    <a:pt x="475" y="376"/>
                  </a:moveTo>
                  <a:cubicBezTo>
                    <a:pt x="475" y="375"/>
                    <a:pt x="476" y="375"/>
                    <a:pt x="476" y="375"/>
                  </a:cubicBezTo>
                  <a:cubicBezTo>
                    <a:pt x="476" y="375"/>
                    <a:pt x="476" y="375"/>
                    <a:pt x="476" y="375"/>
                  </a:cubicBezTo>
                  <a:cubicBezTo>
                    <a:pt x="476" y="375"/>
                    <a:pt x="476" y="376"/>
                    <a:pt x="475" y="376"/>
                  </a:cubicBezTo>
                  <a:close/>
                  <a:moveTo>
                    <a:pt x="473" y="464"/>
                  </a:moveTo>
                  <a:cubicBezTo>
                    <a:pt x="472" y="463"/>
                    <a:pt x="471" y="462"/>
                    <a:pt x="469" y="461"/>
                  </a:cubicBezTo>
                  <a:cubicBezTo>
                    <a:pt x="471" y="461"/>
                    <a:pt x="472" y="460"/>
                    <a:pt x="473" y="459"/>
                  </a:cubicBezTo>
                  <a:cubicBezTo>
                    <a:pt x="473" y="461"/>
                    <a:pt x="473" y="463"/>
                    <a:pt x="473" y="464"/>
                  </a:cubicBezTo>
                  <a:close/>
                  <a:moveTo>
                    <a:pt x="460" y="463"/>
                  </a:moveTo>
                  <a:cubicBezTo>
                    <a:pt x="459" y="461"/>
                    <a:pt x="459" y="459"/>
                    <a:pt x="459" y="458"/>
                  </a:cubicBezTo>
                  <a:cubicBezTo>
                    <a:pt x="461" y="459"/>
                    <a:pt x="462" y="460"/>
                    <a:pt x="464" y="461"/>
                  </a:cubicBezTo>
                  <a:cubicBezTo>
                    <a:pt x="464" y="461"/>
                    <a:pt x="464" y="461"/>
                    <a:pt x="464" y="461"/>
                  </a:cubicBezTo>
                  <a:cubicBezTo>
                    <a:pt x="463" y="462"/>
                    <a:pt x="462" y="463"/>
                    <a:pt x="462" y="463"/>
                  </a:cubicBezTo>
                  <a:cubicBezTo>
                    <a:pt x="461" y="463"/>
                    <a:pt x="460" y="463"/>
                    <a:pt x="460" y="463"/>
                  </a:cubicBezTo>
                  <a:close/>
                  <a:moveTo>
                    <a:pt x="457" y="463"/>
                  </a:moveTo>
                  <a:cubicBezTo>
                    <a:pt x="453" y="462"/>
                    <a:pt x="448" y="462"/>
                    <a:pt x="444" y="461"/>
                  </a:cubicBezTo>
                  <a:cubicBezTo>
                    <a:pt x="444" y="461"/>
                    <a:pt x="444" y="461"/>
                    <a:pt x="444" y="461"/>
                  </a:cubicBezTo>
                  <a:cubicBezTo>
                    <a:pt x="444" y="461"/>
                    <a:pt x="443" y="461"/>
                    <a:pt x="443" y="461"/>
                  </a:cubicBezTo>
                  <a:cubicBezTo>
                    <a:pt x="443" y="461"/>
                    <a:pt x="443" y="461"/>
                    <a:pt x="442" y="461"/>
                  </a:cubicBezTo>
                  <a:cubicBezTo>
                    <a:pt x="442" y="461"/>
                    <a:pt x="442" y="461"/>
                    <a:pt x="442" y="461"/>
                  </a:cubicBezTo>
                  <a:cubicBezTo>
                    <a:pt x="439" y="458"/>
                    <a:pt x="438" y="457"/>
                    <a:pt x="438" y="457"/>
                  </a:cubicBezTo>
                  <a:cubicBezTo>
                    <a:pt x="437" y="457"/>
                    <a:pt x="437" y="457"/>
                    <a:pt x="437" y="457"/>
                  </a:cubicBezTo>
                  <a:cubicBezTo>
                    <a:pt x="438" y="457"/>
                    <a:pt x="439" y="457"/>
                    <a:pt x="440" y="457"/>
                  </a:cubicBezTo>
                  <a:cubicBezTo>
                    <a:pt x="444" y="457"/>
                    <a:pt x="448" y="457"/>
                    <a:pt x="452" y="457"/>
                  </a:cubicBezTo>
                  <a:cubicBezTo>
                    <a:pt x="452" y="454"/>
                    <a:pt x="452" y="454"/>
                    <a:pt x="452" y="454"/>
                  </a:cubicBezTo>
                  <a:cubicBezTo>
                    <a:pt x="453" y="455"/>
                    <a:pt x="453" y="455"/>
                    <a:pt x="454" y="455"/>
                  </a:cubicBezTo>
                  <a:cubicBezTo>
                    <a:pt x="455" y="456"/>
                    <a:pt x="456" y="456"/>
                    <a:pt x="456" y="456"/>
                  </a:cubicBezTo>
                  <a:cubicBezTo>
                    <a:pt x="456" y="458"/>
                    <a:pt x="457" y="461"/>
                    <a:pt x="457" y="463"/>
                  </a:cubicBezTo>
                  <a:close/>
                  <a:moveTo>
                    <a:pt x="500" y="512"/>
                  </a:moveTo>
                  <a:cubicBezTo>
                    <a:pt x="501" y="512"/>
                    <a:pt x="501" y="512"/>
                    <a:pt x="501" y="512"/>
                  </a:cubicBezTo>
                  <a:cubicBezTo>
                    <a:pt x="505" y="516"/>
                    <a:pt x="508" y="520"/>
                    <a:pt x="509" y="525"/>
                  </a:cubicBezTo>
                  <a:cubicBezTo>
                    <a:pt x="504" y="519"/>
                    <a:pt x="498" y="513"/>
                    <a:pt x="491" y="506"/>
                  </a:cubicBezTo>
                  <a:cubicBezTo>
                    <a:pt x="494" y="508"/>
                    <a:pt x="497" y="510"/>
                    <a:pt x="500" y="512"/>
                  </a:cubicBezTo>
                  <a:close/>
                  <a:moveTo>
                    <a:pt x="504" y="555"/>
                  </a:moveTo>
                  <a:cubicBezTo>
                    <a:pt x="504" y="554"/>
                    <a:pt x="504" y="554"/>
                    <a:pt x="504" y="554"/>
                  </a:cubicBezTo>
                  <a:cubicBezTo>
                    <a:pt x="504" y="554"/>
                    <a:pt x="504" y="554"/>
                    <a:pt x="504" y="555"/>
                  </a:cubicBezTo>
                  <a:close/>
                  <a:moveTo>
                    <a:pt x="506" y="559"/>
                  </a:moveTo>
                  <a:cubicBezTo>
                    <a:pt x="508" y="555"/>
                    <a:pt x="510" y="550"/>
                    <a:pt x="512" y="546"/>
                  </a:cubicBezTo>
                  <a:cubicBezTo>
                    <a:pt x="512" y="549"/>
                    <a:pt x="512" y="554"/>
                    <a:pt x="511" y="560"/>
                  </a:cubicBezTo>
                  <a:cubicBezTo>
                    <a:pt x="508" y="568"/>
                    <a:pt x="506" y="576"/>
                    <a:pt x="506" y="584"/>
                  </a:cubicBezTo>
                  <a:cubicBezTo>
                    <a:pt x="505" y="588"/>
                    <a:pt x="504" y="592"/>
                    <a:pt x="503" y="594"/>
                  </a:cubicBezTo>
                  <a:cubicBezTo>
                    <a:pt x="503" y="595"/>
                    <a:pt x="503" y="595"/>
                    <a:pt x="503" y="595"/>
                  </a:cubicBezTo>
                  <a:cubicBezTo>
                    <a:pt x="500" y="590"/>
                    <a:pt x="499" y="584"/>
                    <a:pt x="499" y="577"/>
                  </a:cubicBezTo>
                  <a:cubicBezTo>
                    <a:pt x="499" y="577"/>
                    <a:pt x="499" y="577"/>
                    <a:pt x="499" y="576"/>
                  </a:cubicBezTo>
                  <a:cubicBezTo>
                    <a:pt x="502" y="571"/>
                    <a:pt x="505" y="565"/>
                    <a:pt x="506" y="559"/>
                  </a:cubicBezTo>
                  <a:close/>
                  <a:moveTo>
                    <a:pt x="457" y="523"/>
                  </a:moveTo>
                  <a:cubicBezTo>
                    <a:pt x="457" y="523"/>
                    <a:pt x="457" y="523"/>
                    <a:pt x="457" y="523"/>
                  </a:cubicBezTo>
                  <a:cubicBezTo>
                    <a:pt x="457" y="523"/>
                    <a:pt x="458" y="523"/>
                    <a:pt x="458" y="523"/>
                  </a:cubicBezTo>
                  <a:cubicBezTo>
                    <a:pt x="458" y="523"/>
                    <a:pt x="457" y="523"/>
                    <a:pt x="457" y="523"/>
                  </a:cubicBezTo>
                  <a:close/>
                  <a:moveTo>
                    <a:pt x="456" y="526"/>
                  </a:moveTo>
                  <a:cubicBezTo>
                    <a:pt x="455" y="526"/>
                    <a:pt x="454" y="526"/>
                    <a:pt x="453" y="526"/>
                  </a:cubicBezTo>
                  <a:cubicBezTo>
                    <a:pt x="454" y="526"/>
                    <a:pt x="455" y="526"/>
                    <a:pt x="455" y="526"/>
                  </a:cubicBezTo>
                  <a:cubicBezTo>
                    <a:pt x="456" y="526"/>
                    <a:pt x="456" y="526"/>
                    <a:pt x="456" y="526"/>
                  </a:cubicBezTo>
                  <a:close/>
                  <a:moveTo>
                    <a:pt x="371" y="507"/>
                  </a:moveTo>
                  <a:cubicBezTo>
                    <a:pt x="358" y="505"/>
                    <a:pt x="345" y="503"/>
                    <a:pt x="332" y="501"/>
                  </a:cubicBezTo>
                  <a:cubicBezTo>
                    <a:pt x="331" y="500"/>
                    <a:pt x="331" y="500"/>
                    <a:pt x="331" y="500"/>
                  </a:cubicBezTo>
                  <a:cubicBezTo>
                    <a:pt x="330" y="500"/>
                    <a:pt x="330" y="499"/>
                    <a:pt x="330" y="499"/>
                  </a:cubicBezTo>
                  <a:cubicBezTo>
                    <a:pt x="347" y="503"/>
                    <a:pt x="365" y="505"/>
                    <a:pt x="382" y="507"/>
                  </a:cubicBezTo>
                  <a:cubicBezTo>
                    <a:pt x="383" y="507"/>
                    <a:pt x="383" y="507"/>
                    <a:pt x="383" y="507"/>
                  </a:cubicBezTo>
                  <a:cubicBezTo>
                    <a:pt x="387" y="509"/>
                    <a:pt x="387" y="509"/>
                    <a:pt x="387" y="509"/>
                  </a:cubicBezTo>
                  <a:cubicBezTo>
                    <a:pt x="386" y="508"/>
                    <a:pt x="386" y="508"/>
                    <a:pt x="386" y="508"/>
                  </a:cubicBezTo>
                  <a:cubicBezTo>
                    <a:pt x="388" y="508"/>
                    <a:pt x="391" y="508"/>
                    <a:pt x="393" y="508"/>
                  </a:cubicBezTo>
                  <a:cubicBezTo>
                    <a:pt x="395" y="510"/>
                    <a:pt x="398" y="511"/>
                    <a:pt x="400" y="513"/>
                  </a:cubicBezTo>
                  <a:cubicBezTo>
                    <a:pt x="390" y="511"/>
                    <a:pt x="380" y="509"/>
                    <a:pt x="371" y="507"/>
                  </a:cubicBezTo>
                  <a:close/>
                  <a:moveTo>
                    <a:pt x="206" y="477"/>
                  </a:moveTo>
                  <a:cubicBezTo>
                    <a:pt x="210" y="478"/>
                    <a:pt x="214" y="478"/>
                    <a:pt x="218" y="479"/>
                  </a:cubicBezTo>
                  <a:cubicBezTo>
                    <a:pt x="216" y="479"/>
                    <a:pt x="214" y="480"/>
                    <a:pt x="212" y="480"/>
                  </a:cubicBezTo>
                  <a:cubicBezTo>
                    <a:pt x="212" y="480"/>
                    <a:pt x="212" y="480"/>
                    <a:pt x="212" y="480"/>
                  </a:cubicBezTo>
                  <a:cubicBezTo>
                    <a:pt x="210" y="479"/>
                    <a:pt x="208" y="478"/>
                    <a:pt x="207" y="477"/>
                  </a:cubicBezTo>
                  <a:cubicBezTo>
                    <a:pt x="207" y="477"/>
                    <a:pt x="207" y="477"/>
                    <a:pt x="206" y="477"/>
                  </a:cubicBezTo>
                  <a:close/>
                  <a:moveTo>
                    <a:pt x="196" y="465"/>
                  </a:moveTo>
                  <a:cubicBezTo>
                    <a:pt x="205" y="463"/>
                    <a:pt x="214" y="462"/>
                    <a:pt x="224" y="462"/>
                  </a:cubicBezTo>
                  <a:cubicBezTo>
                    <a:pt x="230" y="462"/>
                    <a:pt x="237" y="463"/>
                    <a:pt x="244" y="463"/>
                  </a:cubicBezTo>
                  <a:cubicBezTo>
                    <a:pt x="244" y="465"/>
                    <a:pt x="244" y="465"/>
                    <a:pt x="244" y="465"/>
                  </a:cubicBezTo>
                  <a:cubicBezTo>
                    <a:pt x="248" y="465"/>
                    <a:pt x="253" y="465"/>
                    <a:pt x="258" y="466"/>
                  </a:cubicBezTo>
                  <a:cubicBezTo>
                    <a:pt x="261" y="468"/>
                    <a:pt x="263" y="471"/>
                    <a:pt x="266" y="473"/>
                  </a:cubicBezTo>
                  <a:cubicBezTo>
                    <a:pt x="265" y="473"/>
                    <a:pt x="265" y="474"/>
                    <a:pt x="264" y="474"/>
                  </a:cubicBezTo>
                  <a:cubicBezTo>
                    <a:pt x="261" y="474"/>
                    <a:pt x="258" y="474"/>
                    <a:pt x="255" y="473"/>
                  </a:cubicBezTo>
                  <a:cubicBezTo>
                    <a:pt x="249" y="471"/>
                    <a:pt x="244" y="468"/>
                    <a:pt x="238" y="466"/>
                  </a:cubicBezTo>
                  <a:cubicBezTo>
                    <a:pt x="237" y="468"/>
                    <a:pt x="237" y="468"/>
                    <a:pt x="237" y="468"/>
                  </a:cubicBezTo>
                  <a:cubicBezTo>
                    <a:pt x="240" y="470"/>
                    <a:pt x="243" y="471"/>
                    <a:pt x="246" y="473"/>
                  </a:cubicBezTo>
                  <a:cubicBezTo>
                    <a:pt x="245" y="473"/>
                    <a:pt x="244" y="473"/>
                    <a:pt x="243" y="473"/>
                  </a:cubicBezTo>
                  <a:cubicBezTo>
                    <a:pt x="243" y="476"/>
                    <a:pt x="243" y="476"/>
                    <a:pt x="243" y="476"/>
                  </a:cubicBezTo>
                  <a:cubicBezTo>
                    <a:pt x="246" y="476"/>
                    <a:pt x="250" y="477"/>
                    <a:pt x="254" y="478"/>
                  </a:cubicBezTo>
                  <a:cubicBezTo>
                    <a:pt x="259" y="481"/>
                    <a:pt x="265" y="485"/>
                    <a:pt x="269" y="489"/>
                  </a:cubicBezTo>
                  <a:cubicBezTo>
                    <a:pt x="266" y="488"/>
                    <a:pt x="264" y="487"/>
                    <a:pt x="261" y="486"/>
                  </a:cubicBezTo>
                  <a:cubicBezTo>
                    <a:pt x="262" y="484"/>
                    <a:pt x="262" y="484"/>
                    <a:pt x="262" y="484"/>
                  </a:cubicBezTo>
                  <a:cubicBezTo>
                    <a:pt x="257" y="483"/>
                    <a:pt x="252" y="482"/>
                    <a:pt x="247" y="481"/>
                  </a:cubicBezTo>
                  <a:cubicBezTo>
                    <a:pt x="236" y="476"/>
                    <a:pt x="225" y="470"/>
                    <a:pt x="213" y="465"/>
                  </a:cubicBezTo>
                  <a:cubicBezTo>
                    <a:pt x="212" y="468"/>
                    <a:pt x="212" y="468"/>
                    <a:pt x="212" y="468"/>
                  </a:cubicBezTo>
                  <a:cubicBezTo>
                    <a:pt x="220" y="471"/>
                    <a:pt x="228" y="475"/>
                    <a:pt x="236" y="479"/>
                  </a:cubicBezTo>
                  <a:cubicBezTo>
                    <a:pt x="233" y="479"/>
                    <a:pt x="231" y="479"/>
                    <a:pt x="228" y="479"/>
                  </a:cubicBezTo>
                  <a:cubicBezTo>
                    <a:pt x="220" y="477"/>
                    <a:pt x="212" y="475"/>
                    <a:pt x="203" y="473"/>
                  </a:cubicBezTo>
                  <a:cubicBezTo>
                    <a:pt x="201" y="471"/>
                    <a:pt x="199" y="468"/>
                    <a:pt x="196" y="465"/>
                  </a:cubicBezTo>
                  <a:close/>
                  <a:moveTo>
                    <a:pt x="191" y="459"/>
                  </a:moveTo>
                  <a:cubicBezTo>
                    <a:pt x="213" y="458"/>
                    <a:pt x="238" y="458"/>
                    <a:pt x="261" y="459"/>
                  </a:cubicBezTo>
                  <a:cubicBezTo>
                    <a:pt x="261" y="459"/>
                    <a:pt x="261" y="459"/>
                    <a:pt x="261" y="459"/>
                  </a:cubicBezTo>
                  <a:cubicBezTo>
                    <a:pt x="256" y="459"/>
                    <a:pt x="252" y="459"/>
                    <a:pt x="248" y="459"/>
                  </a:cubicBezTo>
                  <a:cubicBezTo>
                    <a:pt x="245" y="459"/>
                    <a:pt x="241" y="459"/>
                    <a:pt x="238" y="459"/>
                  </a:cubicBezTo>
                  <a:cubicBezTo>
                    <a:pt x="233" y="459"/>
                    <a:pt x="228" y="459"/>
                    <a:pt x="223" y="459"/>
                  </a:cubicBezTo>
                  <a:cubicBezTo>
                    <a:pt x="223" y="459"/>
                    <a:pt x="223" y="459"/>
                    <a:pt x="223" y="459"/>
                  </a:cubicBezTo>
                  <a:cubicBezTo>
                    <a:pt x="223" y="459"/>
                    <a:pt x="223" y="459"/>
                    <a:pt x="223" y="459"/>
                  </a:cubicBezTo>
                  <a:cubicBezTo>
                    <a:pt x="223" y="459"/>
                    <a:pt x="223" y="459"/>
                    <a:pt x="223" y="459"/>
                  </a:cubicBezTo>
                  <a:cubicBezTo>
                    <a:pt x="223" y="460"/>
                    <a:pt x="223" y="460"/>
                    <a:pt x="223" y="460"/>
                  </a:cubicBezTo>
                  <a:cubicBezTo>
                    <a:pt x="213" y="460"/>
                    <a:pt x="203" y="461"/>
                    <a:pt x="194" y="463"/>
                  </a:cubicBezTo>
                  <a:cubicBezTo>
                    <a:pt x="193" y="462"/>
                    <a:pt x="192" y="460"/>
                    <a:pt x="191" y="459"/>
                  </a:cubicBezTo>
                  <a:close/>
                  <a:moveTo>
                    <a:pt x="161" y="474"/>
                  </a:moveTo>
                  <a:cubicBezTo>
                    <a:pt x="157" y="471"/>
                    <a:pt x="154" y="468"/>
                    <a:pt x="150" y="465"/>
                  </a:cubicBezTo>
                  <a:cubicBezTo>
                    <a:pt x="149" y="464"/>
                    <a:pt x="148" y="464"/>
                    <a:pt x="148" y="463"/>
                  </a:cubicBezTo>
                  <a:cubicBezTo>
                    <a:pt x="149" y="463"/>
                    <a:pt x="149" y="463"/>
                    <a:pt x="150" y="463"/>
                  </a:cubicBezTo>
                  <a:cubicBezTo>
                    <a:pt x="154" y="467"/>
                    <a:pt x="158" y="471"/>
                    <a:pt x="161" y="474"/>
                  </a:cubicBezTo>
                  <a:close/>
                  <a:moveTo>
                    <a:pt x="136" y="447"/>
                  </a:moveTo>
                  <a:cubicBezTo>
                    <a:pt x="140" y="452"/>
                    <a:pt x="144" y="456"/>
                    <a:pt x="148" y="461"/>
                  </a:cubicBezTo>
                  <a:cubicBezTo>
                    <a:pt x="148" y="461"/>
                    <a:pt x="147" y="461"/>
                    <a:pt x="146" y="461"/>
                  </a:cubicBezTo>
                  <a:cubicBezTo>
                    <a:pt x="138" y="453"/>
                    <a:pt x="130" y="445"/>
                    <a:pt x="122" y="436"/>
                  </a:cubicBezTo>
                  <a:cubicBezTo>
                    <a:pt x="124" y="438"/>
                    <a:pt x="126" y="439"/>
                    <a:pt x="128" y="440"/>
                  </a:cubicBezTo>
                  <a:cubicBezTo>
                    <a:pt x="131" y="443"/>
                    <a:pt x="133" y="445"/>
                    <a:pt x="136" y="447"/>
                  </a:cubicBezTo>
                  <a:close/>
                  <a:moveTo>
                    <a:pt x="54" y="360"/>
                  </a:moveTo>
                  <a:cubicBezTo>
                    <a:pt x="55" y="361"/>
                    <a:pt x="56" y="361"/>
                    <a:pt x="58" y="362"/>
                  </a:cubicBezTo>
                  <a:cubicBezTo>
                    <a:pt x="62" y="364"/>
                    <a:pt x="66" y="366"/>
                    <a:pt x="71" y="369"/>
                  </a:cubicBezTo>
                  <a:cubicBezTo>
                    <a:pt x="80" y="375"/>
                    <a:pt x="90" y="382"/>
                    <a:pt x="100" y="391"/>
                  </a:cubicBezTo>
                  <a:cubicBezTo>
                    <a:pt x="108" y="398"/>
                    <a:pt x="116" y="406"/>
                    <a:pt x="125" y="413"/>
                  </a:cubicBezTo>
                  <a:cubicBezTo>
                    <a:pt x="110" y="401"/>
                    <a:pt x="95" y="390"/>
                    <a:pt x="83" y="380"/>
                  </a:cubicBezTo>
                  <a:cubicBezTo>
                    <a:pt x="81" y="382"/>
                    <a:pt x="81" y="382"/>
                    <a:pt x="81" y="382"/>
                  </a:cubicBezTo>
                  <a:cubicBezTo>
                    <a:pt x="94" y="393"/>
                    <a:pt x="109" y="404"/>
                    <a:pt x="124" y="416"/>
                  </a:cubicBezTo>
                  <a:cubicBezTo>
                    <a:pt x="139" y="428"/>
                    <a:pt x="152" y="441"/>
                    <a:pt x="160" y="456"/>
                  </a:cubicBezTo>
                  <a:cubicBezTo>
                    <a:pt x="162" y="455"/>
                    <a:pt x="162" y="455"/>
                    <a:pt x="162" y="455"/>
                  </a:cubicBezTo>
                  <a:cubicBezTo>
                    <a:pt x="157" y="445"/>
                    <a:pt x="150" y="437"/>
                    <a:pt x="142" y="429"/>
                  </a:cubicBezTo>
                  <a:cubicBezTo>
                    <a:pt x="151" y="438"/>
                    <a:pt x="159" y="446"/>
                    <a:pt x="164" y="453"/>
                  </a:cubicBezTo>
                  <a:cubicBezTo>
                    <a:pt x="165" y="454"/>
                    <a:pt x="166" y="456"/>
                    <a:pt x="167" y="457"/>
                  </a:cubicBezTo>
                  <a:cubicBezTo>
                    <a:pt x="163" y="458"/>
                    <a:pt x="159" y="458"/>
                    <a:pt x="156" y="459"/>
                  </a:cubicBezTo>
                  <a:cubicBezTo>
                    <a:pt x="153" y="457"/>
                    <a:pt x="150" y="455"/>
                    <a:pt x="147" y="453"/>
                  </a:cubicBezTo>
                  <a:cubicBezTo>
                    <a:pt x="147" y="453"/>
                    <a:pt x="149" y="455"/>
                    <a:pt x="154" y="459"/>
                  </a:cubicBezTo>
                  <a:cubicBezTo>
                    <a:pt x="153" y="460"/>
                    <a:pt x="152" y="460"/>
                    <a:pt x="151" y="460"/>
                  </a:cubicBezTo>
                  <a:cubicBezTo>
                    <a:pt x="151" y="459"/>
                    <a:pt x="150" y="458"/>
                    <a:pt x="149" y="458"/>
                  </a:cubicBezTo>
                  <a:cubicBezTo>
                    <a:pt x="146" y="454"/>
                    <a:pt x="142" y="450"/>
                    <a:pt x="138" y="446"/>
                  </a:cubicBezTo>
                  <a:cubicBezTo>
                    <a:pt x="140" y="447"/>
                    <a:pt x="141" y="448"/>
                    <a:pt x="143" y="449"/>
                  </a:cubicBezTo>
                  <a:cubicBezTo>
                    <a:pt x="144" y="446"/>
                    <a:pt x="144" y="446"/>
                    <a:pt x="144" y="446"/>
                  </a:cubicBezTo>
                  <a:cubicBezTo>
                    <a:pt x="139" y="444"/>
                    <a:pt x="135" y="441"/>
                    <a:pt x="130" y="438"/>
                  </a:cubicBezTo>
                  <a:cubicBezTo>
                    <a:pt x="124" y="433"/>
                    <a:pt x="119" y="428"/>
                    <a:pt x="113" y="425"/>
                  </a:cubicBezTo>
                  <a:cubicBezTo>
                    <a:pt x="111" y="423"/>
                    <a:pt x="109" y="422"/>
                    <a:pt x="107" y="421"/>
                  </a:cubicBezTo>
                  <a:cubicBezTo>
                    <a:pt x="98" y="412"/>
                    <a:pt x="88" y="402"/>
                    <a:pt x="78" y="393"/>
                  </a:cubicBezTo>
                  <a:cubicBezTo>
                    <a:pt x="68" y="382"/>
                    <a:pt x="60" y="372"/>
                    <a:pt x="54" y="360"/>
                  </a:cubicBezTo>
                  <a:close/>
                  <a:moveTo>
                    <a:pt x="137" y="424"/>
                  </a:moveTo>
                  <a:cubicBezTo>
                    <a:pt x="139" y="425"/>
                    <a:pt x="140" y="426"/>
                    <a:pt x="141" y="427"/>
                  </a:cubicBezTo>
                  <a:cubicBezTo>
                    <a:pt x="139" y="426"/>
                    <a:pt x="138" y="424"/>
                    <a:pt x="136" y="423"/>
                  </a:cubicBezTo>
                  <a:cubicBezTo>
                    <a:pt x="137" y="423"/>
                    <a:pt x="137" y="424"/>
                    <a:pt x="137" y="424"/>
                  </a:cubicBezTo>
                  <a:close/>
                  <a:moveTo>
                    <a:pt x="53" y="332"/>
                  </a:moveTo>
                  <a:cubicBezTo>
                    <a:pt x="52" y="332"/>
                    <a:pt x="52" y="332"/>
                    <a:pt x="52" y="332"/>
                  </a:cubicBezTo>
                  <a:cubicBezTo>
                    <a:pt x="52" y="330"/>
                    <a:pt x="52" y="329"/>
                    <a:pt x="52" y="327"/>
                  </a:cubicBezTo>
                  <a:cubicBezTo>
                    <a:pt x="53" y="328"/>
                    <a:pt x="53" y="329"/>
                    <a:pt x="53" y="330"/>
                  </a:cubicBezTo>
                  <a:cubicBezTo>
                    <a:pt x="53" y="331"/>
                    <a:pt x="53" y="331"/>
                    <a:pt x="53" y="332"/>
                  </a:cubicBezTo>
                  <a:close/>
                  <a:moveTo>
                    <a:pt x="50" y="356"/>
                  </a:moveTo>
                  <a:cubicBezTo>
                    <a:pt x="50" y="356"/>
                    <a:pt x="50" y="356"/>
                    <a:pt x="50" y="357"/>
                  </a:cubicBezTo>
                  <a:cubicBezTo>
                    <a:pt x="49" y="357"/>
                    <a:pt x="49" y="356"/>
                    <a:pt x="48" y="356"/>
                  </a:cubicBezTo>
                  <a:cubicBezTo>
                    <a:pt x="48" y="356"/>
                    <a:pt x="47" y="356"/>
                    <a:pt x="47" y="357"/>
                  </a:cubicBezTo>
                  <a:cubicBezTo>
                    <a:pt x="47" y="354"/>
                    <a:pt x="47" y="352"/>
                    <a:pt x="48" y="349"/>
                  </a:cubicBezTo>
                  <a:cubicBezTo>
                    <a:pt x="48" y="352"/>
                    <a:pt x="49" y="354"/>
                    <a:pt x="50" y="356"/>
                  </a:cubicBezTo>
                  <a:close/>
                  <a:moveTo>
                    <a:pt x="48" y="359"/>
                  </a:moveTo>
                  <a:cubicBezTo>
                    <a:pt x="49" y="359"/>
                    <a:pt x="49" y="359"/>
                    <a:pt x="50" y="359"/>
                  </a:cubicBezTo>
                  <a:cubicBezTo>
                    <a:pt x="50" y="363"/>
                    <a:pt x="49" y="366"/>
                    <a:pt x="49" y="369"/>
                  </a:cubicBezTo>
                  <a:cubicBezTo>
                    <a:pt x="48" y="366"/>
                    <a:pt x="47" y="363"/>
                    <a:pt x="47" y="359"/>
                  </a:cubicBezTo>
                  <a:cubicBezTo>
                    <a:pt x="47" y="359"/>
                    <a:pt x="48" y="359"/>
                    <a:pt x="48" y="359"/>
                  </a:cubicBezTo>
                  <a:close/>
                  <a:moveTo>
                    <a:pt x="45" y="332"/>
                  </a:moveTo>
                  <a:cubicBezTo>
                    <a:pt x="46" y="335"/>
                    <a:pt x="47" y="338"/>
                    <a:pt x="48" y="341"/>
                  </a:cubicBezTo>
                  <a:cubicBezTo>
                    <a:pt x="47" y="338"/>
                    <a:pt x="46" y="335"/>
                    <a:pt x="45" y="332"/>
                  </a:cubicBezTo>
                  <a:close/>
                  <a:moveTo>
                    <a:pt x="47" y="311"/>
                  </a:moveTo>
                  <a:cubicBezTo>
                    <a:pt x="70" y="327"/>
                    <a:pt x="94" y="342"/>
                    <a:pt x="118" y="357"/>
                  </a:cubicBezTo>
                  <a:cubicBezTo>
                    <a:pt x="118" y="357"/>
                    <a:pt x="118" y="357"/>
                    <a:pt x="118" y="357"/>
                  </a:cubicBezTo>
                  <a:cubicBezTo>
                    <a:pt x="118" y="357"/>
                    <a:pt x="118" y="357"/>
                    <a:pt x="117" y="357"/>
                  </a:cubicBezTo>
                  <a:cubicBezTo>
                    <a:pt x="118" y="359"/>
                    <a:pt x="118" y="359"/>
                    <a:pt x="118" y="359"/>
                  </a:cubicBezTo>
                  <a:cubicBezTo>
                    <a:pt x="118" y="359"/>
                    <a:pt x="119" y="359"/>
                    <a:pt x="120" y="359"/>
                  </a:cubicBezTo>
                  <a:cubicBezTo>
                    <a:pt x="120" y="359"/>
                    <a:pt x="121" y="359"/>
                    <a:pt x="121" y="359"/>
                  </a:cubicBezTo>
                  <a:cubicBezTo>
                    <a:pt x="130" y="367"/>
                    <a:pt x="139" y="374"/>
                    <a:pt x="148" y="382"/>
                  </a:cubicBezTo>
                  <a:cubicBezTo>
                    <a:pt x="150" y="380"/>
                    <a:pt x="150" y="380"/>
                    <a:pt x="150" y="380"/>
                  </a:cubicBezTo>
                  <a:cubicBezTo>
                    <a:pt x="149" y="379"/>
                    <a:pt x="149" y="379"/>
                    <a:pt x="148" y="378"/>
                  </a:cubicBezTo>
                  <a:cubicBezTo>
                    <a:pt x="149" y="379"/>
                    <a:pt x="151" y="379"/>
                    <a:pt x="152" y="379"/>
                  </a:cubicBezTo>
                  <a:cubicBezTo>
                    <a:pt x="151" y="380"/>
                    <a:pt x="151" y="381"/>
                    <a:pt x="151" y="382"/>
                  </a:cubicBezTo>
                  <a:cubicBezTo>
                    <a:pt x="151" y="382"/>
                    <a:pt x="151" y="382"/>
                    <a:pt x="151" y="382"/>
                  </a:cubicBezTo>
                  <a:cubicBezTo>
                    <a:pt x="147" y="385"/>
                    <a:pt x="147" y="385"/>
                    <a:pt x="147" y="385"/>
                  </a:cubicBezTo>
                  <a:cubicBezTo>
                    <a:pt x="140" y="385"/>
                    <a:pt x="134" y="385"/>
                    <a:pt x="130" y="385"/>
                  </a:cubicBezTo>
                  <a:cubicBezTo>
                    <a:pt x="130" y="385"/>
                    <a:pt x="129" y="385"/>
                    <a:pt x="129" y="384"/>
                  </a:cubicBezTo>
                  <a:cubicBezTo>
                    <a:pt x="105" y="361"/>
                    <a:pt x="80" y="336"/>
                    <a:pt x="72" y="329"/>
                  </a:cubicBezTo>
                  <a:cubicBezTo>
                    <a:pt x="71" y="331"/>
                    <a:pt x="71" y="331"/>
                    <a:pt x="71" y="331"/>
                  </a:cubicBezTo>
                  <a:cubicBezTo>
                    <a:pt x="76" y="336"/>
                    <a:pt x="91" y="351"/>
                    <a:pt x="108" y="368"/>
                  </a:cubicBezTo>
                  <a:cubicBezTo>
                    <a:pt x="95" y="357"/>
                    <a:pt x="81" y="347"/>
                    <a:pt x="67" y="337"/>
                  </a:cubicBezTo>
                  <a:cubicBezTo>
                    <a:pt x="66" y="339"/>
                    <a:pt x="66" y="339"/>
                    <a:pt x="66" y="339"/>
                  </a:cubicBezTo>
                  <a:cubicBezTo>
                    <a:pt x="87" y="354"/>
                    <a:pt x="107" y="369"/>
                    <a:pt x="126" y="385"/>
                  </a:cubicBezTo>
                  <a:cubicBezTo>
                    <a:pt x="124" y="385"/>
                    <a:pt x="123" y="385"/>
                    <a:pt x="123" y="385"/>
                  </a:cubicBezTo>
                  <a:cubicBezTo>
                    <a:pt x="123" y="385"/>
                    <a:pt x="124" y="385"/>
                    <a:pt x="126" y="386"/>
                  </a:cubicBezTo>
                  <a:cubicBezTo>
                    <a:pt x="127" y="386"/>
                    <a:pt x="128" y="387"/>
                    <a:pt x="129" y="388"/>
                  </a:cubicBezTo>
                  <a:cubicBezTo>
                    <a:pt x="138" y="396"/>
                    <a:pt x="146" y="404"/>
                    <a:pt x="153" y="411"/>
                  </a:cubicBezTo>
                  <a:cubicBezTo>
                    <a:pt x="162" y="420"/>
                    <a:pt x="170" y="426"/>
                    <a:pt x="173" y="429"/>
                  </a:cubicBezTo>
                  <a:cubicBezTo>
                    <a:pt x="174" y="430"/>
                    <a:pt x="175" y="431"/>
                    <a:pt x="176" y="431"/>
                  </a:cubicBezTo>
                  <a:cubicBezTo>
                    <a:pt x="176" y="431"/>
                    <a:pt x="176" y="431"/>
                    <a:pt x="176" y="431"/>
                  </a:cubicBezTo>
                  <a:cubicBezTo>
                    <a:pt x="177" y="431"/>
                    <a:pt x="177" y="431"/>
                    <a:pt x="177" y="431"/>
                  </a:cubicBezTo>
                  <a:cubicBezTo>
                    <a:pt x="176" y="430"/>
                    <a:pt x="176" y="430"/>
                    <a:pt x="176" y="430"/>
                  </a:cubicBezTo>
                  <a:cubicBezTo>
                    <a:pt x="176" y="429"/>
                    <a:pt x="176" y="429"/>
                    <a:pt x="176" y="429"/>
                  </a:cubicBezTo>
                  <a:cubicBezTo>
                    <a:pt x="176" y="429"/>
                    <a:pt x="176" y="429"/>
                    <a:pt x="176" y="429"/>
                  </a:cubicBezTo>
                  <a:cubicBezTo>
                    <a:pt x="178" y="430"/>
                    <a:pt x="179" y="432"/>
                    <a:pt x="181" y="433"/>
                  </a:cubicBezTo>
                  <a:cubicBezTo>
                    <a:pt x="182" y="431"/>
                    <a:pt x="182" y="431"/>
                    <a:pt x="182" y="431"/>
                  </a:cubicBezTo>
                  <a:cubicBezTo>
                    <a:pt x="182" y="431"/>
                    <a:pt x="181" y="430"/>
                    <a:pt x="181" y="430"/>
                  </a:cubicBezTo>
                  <a:cubicBezTo>
                    <a:pt x="331" y="436"/>
                    <a:pt x="331" y="436"/>
                    <a:pt x="331" y="436"/>
                  </a:cubicBezTo>
                  <a:cubicBezTo>
                    <a:pt x="331" y="436"/>
                    <a:pt x="224" y="419"/>
                    <a:pt x="180" y="429"/>
                  </a:cubicBezTo>
                  <a:cubicBezTo>
                    <a:pt x="178" y="427"/>
                    <a:pt x="177" y="425"/>
                    <a:pt x="175" y="424"/>
                  </a:cubicBezTo>
                  <a:cubicBezTo>
                    <a:pt x="174" y="424"/>
                    <a:pt x="174" y="424"/>
                    <a:pt x="174" y="424"/>
                  </a:cubicBezTo>
                  <a:cubicBezTo>
                    <a:pt x="160" y="411"/>
                    <a:pt x="146" y="398"/>
                    <a:pt x="131" y="386"/>
                  </a:cubicBezTo>
                  <a:cubicBezTo>
                    <a:pt x="131" y="386"/>
                    <a:pt x="131" y="386"/>
                    <a:pt x="131" y="386"/>
                  </a:cubicBezTo>
                  <a:cubicBezTo>
                    <a:pt x="139" y="386"/>
                    <a:pt x="155" y="387"/>
                    <a:pt x="175" y="388"/>
                  </a:cubicBezTo>
                  <a:cubicBezTo>
                    <a:pt x="175" y="388"/>
                    <a:pt x="175" y="389"/>
                    <a:pt x="175" y="389"/>
                  </a:cubicBezTo>
                  <a:cubicBezTo>
                    <a:pt x="176" y="388"/>
                    <a:pt x="176" y="388"/>
                    <a:pt x="176" y="388"/>
                  </a:cubicBezTo>
                  <a:cubicBezTo>
                    <a:pt x="181" y="389"/>
                    <a:pt x="185" y="389"/>
                    <a:pt x="190" y="389"/>
                  </a:cubicBezTo>
                  <a:cubicBezTo>
                    <a:pt x="190" y="390"/>
                    <a:pt x="191" y="391"/>
                    <a:pt x="192" y="391"/>
                  </a:cubicBezTo>
                  <a:cubicBezTo>
                    <a:pt x="193" y="390"/>
                    <a:pt x="194" y="390"/>
                    <a:pt x="195" y="389"/>
                  </a:cubicBezTo>
                  <a:cubicBezTo>
                    <a:pt x="203" y="390"/>
                    <a:pt x="212" y="390"/>
                    <a:pt x="220" y="391"/>
                  </a:cubicBezTo>
                  <a:cubicBezTo>
                    <a:pt x="224" y="392"/>
                    <a:pt x="228" y="393"/>
                    <a:pt x="232" y="395"/>
                  </a:cubicBezTo>
                  <a:cubicBezTo>
                    <a:pt x="233" y="393"/>
                    <a:pt x="233" y="393"/>
                    <a:pt x="233" y="393"/>
                  </a:cubicBezTo>
                  <a:cubicBezTo>
                    <a:pt x="232" y="392"/>
                    <a:pt x="231" y="392"/>
                    <a:pt x="229" y="391"/>
                  </a:cubicBezTo>
                  <a:cubicBezTo>
                    <a:pt x="282" y="394"/>
                    <a:pt x="341" y="396"/>
                    <a:pt x="373" y="396"/>
                  </a:cubicBezTo>
                  <a:cubicBezTo>
                    <a:pt x="386" y="397"/>
                    <a:pt x="398" y="397"/>
                    <a:pt x="408" y="398"/>
                  </a:cubicBezTo>
                  <a:cubicBezTo>
                    <a:pt x="417" y="399"/>
                    <a:pt x="425" y="401"/>
                    <a:pt x="434" y="403"/>
                  </a:cubicBezTo>
                  <a:cubicBezTo>
                    <a:pt x="433" y="403"/>
                    <a:pt x="433" y="403"/>
                    <a:pt x="432" y="403"/>
                  </a:cubicBezTo>
                  <a:cubicBezTo>
                    <a:pt x="432" y="405"/>
                    <a:pt x="432" y="405"/>
                    <a:pt x="432" y="405"/>
                  </a:cubicBezTo>
                  <a:cubicBezTo>
                    <a:pt x="429" y="405"/>
                    <a:pt x="426" y="404"/>
                    <a:pt x="423" y="404"/>
                  </a:cubicBezTo>
                  <a:cubicBezTo>
                    <a:pt x="422" y="404"/>
                    <a:pt x="421" y="404"/>
                    <a:pt x="420" y="404"/>
                  </a:cubicBezTo>
                  <a:cubicBezTo>
                    <a:pt x="411" y="403"/>
                    <a:pt x="402" y="402"/>
                    <a:pt x="393" y="402"/>
                  </a:cubicBezTo>
                  <a:cubicBezTo>
                    <a:pt x="393" y="402"/>
                    <a:pt x="393" y="402"/>
                    <a:pt x="393" y="402"/>
                  </a:cubicBezTo>
                  <a:cubicBezTo>
                    <a:pt x="369" y="399"/>
                    <a:pt x="346" y="397"/>
                    <a:pt x="322" y="395"/>
                  </a:cubicBezTo>
                  <a:cubicBezTo>
                    <a:pt x="322" y="398"/>
                    <a:pt x="322" y="398"/>
                    <a:pt x="322" y="398"/>
                  </a:cubicBezTo>
                  <a:cubicBezTo>
                    <a:pt x="333" y="399"/>
                    <a:pt x="343" y="399"/>
                    <a:pt x="354" y="400"/>
                  </a:cubicBezTo>
                  <a:cubicBezTo>
                    <a:pt x="354" y="402"/>
                    <a:pt x="354" y="402"/>
                    <a:pt x="354" y="402"/>
                  </a:cubicBezTo>
                  <a:cubicBezTo>
                    <a:pt x="354" y="402"/>
                    <a:pt x="355" y="403"/>
                    <a:pt x="355" y="403"/>
                  </a:cubicBezTo>
                  <a:cubicBezTo>
                    <a:pt x="355" y="403"/>
                    <a:pt x="354" y="403"/>
                    <a:pt x="354" y="403"/>
                  </a:cubicBezTo>
                  <a:cubicBezTo>
                    <a:pt x="354" y="405"/>
                    <a:pt x="354" y="405"/>
                    <a:pt x="354" y="405"/>
                  </a:cubicBezTo>
                  <a:cubicBezTo>
                    <a:pt x="354" y="405"/>
                    <a:pt x="354" y="405"/>
                    <a:pt x="354" y="405"/>
                  </a:cubicBezTo>
                  <a:cubicBezTo>
                    <a:pt x="354" y="405"/>
                    <a:pt x="354" y="405"/>
                    <a:pt x="354" y="405"/>
                  </a:cubicBezTo>
                  <a:cubicBezTo>
                    <a:pt x="354" y="405"/>
                    <a:pt x="354" y="405"/>
                    <a:pt x="354" y="405"/>
                  </a:cubicBezTo>
                  <a:cubicBezTo>
                    <a:pt x="357" y="405"/>
                    <a:pt x="360" y="405"/>
                    <a:pt x="363" y="405"/>
                  </a:cubicBezTo>
                  <a:cubicBezTo>
                    <a:pt x="364" y="405"/>
                    <a:pt x="365" y="405"/>
                    <a:pt x="366" y="405"/>
                  </a:cubicBezTo>
                  <a:cubicBezTo>
                    <a:pt x="376" y="408"/>
                    <a:pt x="387" y="410"/>
                    <a:pt x="397" y="411"/>
                  </a:cubicBezTo>
                  <a:cubicBezTo>
                    <a:pt x="397" y="413"/>
                    <a:pt x="397" y="413"/>
                    <a:pt x="397" y="413"/>
                  </a:cubicBezTo>
                  <a:cubicBezTo>
                    <a:pt x="398" y="413"/>
                    <a:pt x="399" y="414"/>
                    <a:pt x="400" y="414"/>
                  </a:cubicBezTo>
                  <a:cubicBezTo>
                    <a:pt x="327" y="407"/>
                    <a:pt x="213" y="398"/>
                    <a:pt x="198" y="409"/>
                  </a:cubicBezTo>
                  <a:cubicBezTo>
                    <a:pt x="198" y="409"/>
                    <a:pt x="331" y="410"/>
                    <a:pt x="411" y="420"/>
                  </a:cubicBezTo>
                  <a:cubicBezTo>
                    <a:pt x="407" y="420"/>
                    <a:pt x="403" y="420"/>
                    <a:pt x="399" y="421"/>
                  </a:cubicBezTo>
                  <a:cubicBezTo>
                    <a:pt x="394" y="421"/>
                    <a:pt x="388" y="421"/>
                    <a:pt x="383" y="421"/>
                  </a:cubicBezTo>
                  <a:cubicBezTo>
                    <a:pt x="378" y="421"/>
                    <a:pt x="372" y="421"/>
                    <a:pt x="368" y="421"/>
                  </a:cubicBezTo>
                  <a:cubicBezTo>
                    <a:pt x="360" y="421"/>
                    <a:pt x="353" y="421"/>
                    <a:pt x="348" y="421"/>
                  </a:cubicBezTo>
                  <a:cubicBezTo>
                    <a:pt x="348" y="423"/>
                    <a:pt x="348" y="423"/>
                    <a:pt x="348" y="423"/>
                  </a:cubicBezTo>
                  <a:cubicBezTo>
                    <a:pt x="353" y="423"/>
                    <a:pt x="360" y="423"/>
                    <a:pt x="368" y="423"/>
                  </a:cubicBezTo>
                  <a:cubicBezTo>
                    <a:pt x="371" y="423"/>
                    <a:pt x="376" y="423"/>
                    <a:pt x="380" y="423"/>
                  </a:cubicBezTo>
                  <a:cubicBezTo>
                    <a:pt x="365" y="426"/>
                    <a:pt x="351" y="429"/>
                    <a:pt x="342" y="431"/>
                  </a:cubicBezTo>
                  <a:cubicBezTo>
                    <a:pt x="343" y="433"/>
                    <a:pt x="343" y="433"/>
                    <a:pt x="343" y="433"/>
                  </a:cubicBezTo>
                  <a:cubicBezTo>
                    <a:pt x="355" y="431"/>
                    <a:pt x="377" y="426"/>
                    <a:pt x="399" y="423"/>
                  </a:cubicBezTo>
                  <a:cubicBezTo>
                    <a:pt x="410" y="423"/>
                    <a:pt x="421" y="424"/>
                    <a:pt x="431" y="424"/>
                  </a:cubicBezTo>
                  <a:cubicBezTo>
                    <a:pt x="432" y="424"/>
                    <a:pt x="433" y="424"/>
                    <a:pt x="435" y="425"/>
                  </a:cubicBezTo>
                  <a:cubicBezTo>
                    <a:pt x="439" y="426"/>
                    <a:pt x="444" y="429"/>
                    <a:pt x="448" y="431"/>
                  </a:cubicBezTo>
                  <a:cubicBezTo>
                    <a:pt x="447" y="434"/>
                    <a:pt x="447" y="438"/>
                    <a:pt x="448" y="442"/>
                  </a:cubicBezTo>
                  <a:cubicBezTo>
                    <a:pt x="445" y="442"/>
                    <a:pt x="442" y="442"/>
                    <a:pt x="439" y="442"/>
                  </a:cubicBezTo>
                  <a:cubicBezTo>
                    <a:pt x="438" y="442"/>
                    <a:pt x="437" y="442"/>
                    <a:pt x="436" y="442"/>
                  </a:cubicBezTo>
                  <a:cubicBezTo>
                    <a:pt x="437" y="442"/>
                    <a:pt x="437" y="442"/>
                    <a:pt x="437" y="442"/>
                  </a:cubicBezTo>
                  <a:cubicBezTo>
                    <a:pt x="434" y="441"/>
                    <a:pt x="434" y="441"/>
                    <a:pt x="434" y="441"/>
                  </a:cubicBezTo>
                  <a:cubicBezTo>
                    <a:pt x="430" y="439"/>
                    <a:pt x="426" y="438"/>
                    <a:pt x="422" y="436"/>
                  </a:cubicBezTo>
                  <a:cubicBezTo>
                    <a:pt x="421" y="439"/>
                    <a:pt x="421" y="439"/>
                    <a:pt x="421" y="439"/>
                  </a:cubicBezTo>
                  <a:cubicBezTo>
                    <a:pt x="424" y="440"/>
                    <a:pt x="427" y="441"/>
                    <a:pt x="430" y="442"/>
                  </a:cubicBezTo>
                  <a:cubicBezTo>
                    <a:pt x="429" y="442"/>
                    <a:pt x="427" y="442"/>
                    <a:pt x="425" y="442"/>
                  </a:cubicBezTo>
                  <a:cubicBezTo>
                    <a:pt x="408" y="437"/>
                    <a:pt x="391" y="434"/>
                    <a:pt x="379" y="434"/>
                  </a:cubicBezTo>
                  <a:cubicBezTo>
                    <a:pt x="376" y="434"/>
                    <a:pt x="374" y="434"/>
                    <a:pt x="372" y="434"/>
                  </a:cubicBezTo>
                  <a:cubicBezTo>
                    <a:pt x="372" y="436"/>
                    <a:pt x="372" y="436"/>
                    <a:pt x="372" y="436"/>
                  </a:cubicBezTo>
                  <a:cubicBezTo>
                    <a:pt x="388" y="441"/>
                    <a:pt x="406" y="443"/>
                    <a:pt x="423" y="444"/>
                  </a:cubicBezTo>
                  <a:cubicBezTo>
                    <a:pt x="421" y="445"/>
                    <a:pt x="419" y="445"/>
                    <a:pt x="416" y="446"/>
                  </a:cubicBezTo>
                  <a:cubicBezTo>
                    <a:pt x="413" y="446"/>
                    <a:pt x="410" y="446"/>
                    <a:pt x="407" y="447"/>
                  </a:cubicBezTo>
                  <a:cubicBezTo>
                    <a:pt x="406" y="447"/>
                    <a:pt x="406" y="447"/>
                    <a:pt x="405" y="447"/>
                  </a:cubicBezTo>
                  <a:cubicBezTo>
                    <a:pt x="402" y="447"/>
                    <a:pt x="399" y="447"/>
                    <a:pt x="397" y="447"/>
                  </a:cubicBezTo>
                  <a:cubicBezTo>
                    <a:pt x="396" y="447"/>
                    <a:pt x="396" y="447"/>
                    <a:pt x="396" y="447"/>
                  </a:cubicBezTo>
                  <a:cubicBezTo>
                    <a:pt x="391" y="446"/>
                    <a:pt x="387" y="445"/>
                    <a:pt x="383" y="444"/>
                  </a:cubicBezTo>
                  <a:cubicBezTo>
                    <a:pt x="382" y="446"/>
                    <a:pt x="382" y="446"/>
                    <a:pt x="382" y="446"/>
                  </a:cubicBezTo>
                  <a:cubicBezTo>
                    <a:pt x="387" y="449"/>
                    <a:pt x="393" y="451"/>
                    <a:pt x="399" y="453"/>
                  </a:cubicBezTo>
                  <a:cubicBezTo>
                    <a:pt x="371" y="450"/>
                    <a:pt x="371" y="450"/>
                    <a:pt x="371" y="450"/>
                  </a:cubicBezTo>
                  <a:cubicBezTo>
                    <a:pt x="371" y="450"/>
                    <a:pt x="397" y="459"/>
                    <a:pt x="420" y="459"/>
                  </a:cubicBezTo>
                  <a:cubicBezTo>
                    <a:pt x="420" y="460"/>
                    <a:pt x="420" y="460"/>
                    <a:pt x="421" y="460"/>
                  </a:cubicBezTo>
                  <a:cubicBezTo>
                    <a:pt x="420" y="461"/>
                    <a:pt x="420" y="461"/>
                    <a:pt x="420" y="461"/>
                  </a:cubicBezTo>
                  <a:cubicBezTo>
                    <a:pt x="420" y="461"/>
                    <a:pt x="421" y="461"/>
                    <a:pt x="421" y="461"/>
                  </a:cubicBezTo>
                  <a:cubicBezTo>
                    <a:pt x="413" y="461"/>
                    <a:pt x="406" y="461"/>
                    <a:pt x="399" y="460"/>
                  </a:cubicBezTo>
                  <a:cubicBezTo>
                    <a:pt x="398" y="458"/>
                    <a:pt x="398" y="458"/>
                    <a:pt x="398" y="458"/>
                  </a:cubicBezTo>
                  <a:cubicBezTo>
                    <a:pt x="382" y="457"/>
                    <a:pt x="365" y="456"/>
                    <a:pt x="349" y="456"/>
                  </a:cubicBezTo>
                  <a:cubicBezTo>
                    <a:pt x="340" y="456"/>
                    <a:pt x="332" y="456"/>
                    <a:pt x="323" y="457"/>
                  </a:cubicBezTo>
                  <a:cubicBezTo>
                    <a:pt x="317" y="456"/>
                    <a:pt x="311" y="455"/>
                    <a:pt x="304" y="455"/>
                  </a:cubicBezTo>
                  <a:cubicBezTo>
                    <a:pt x="253" y="450"/>
                    <a:pt x="214" y="451"/>
                    <a:pt x="186" y="454"/>
                  </a:cubicBezTo>
                  <a:cubicBezTo>
                    <a:pt x="183" y="451"/>
                    <a:pt x="180" y="449"/>
                    <a:pt x="180" y="449"/>
                  </a:cubicBezTo>
                  <a:cubicBezTo>
                    <a:pt x="180" y="449"/>
                    <a:pt x="181" y="451"/>
                    <a:pt x="183" y="455"/>
                  </a:cubicBezTo>
                  <a:cubicBezTo>
                    <a:pt x="178" y="455"/>
                    <a:pt x="174" y="456"/>
                    <a:pt x="169" y="456"/>
                  </a:cubicBezTo>
                  <a:cubicBezTo>
                    <a:pt x="169" y="455"/>
                    <a:pt x="168" y="454"/>
                    <a:pt x="167" y="453"/>
                  </a:cubicBezTo>
                  <a:cubicBezTo>
                    <a:pt x="165" y="450"/>
                    <a:pt x="161" y="445"/>
                    <a:pt x="157" y="441"/>
                  </a:cubicBezTo>
                  <a:cubicBezTo>
                    <a:pt x="158" y="442"/>
                    <a:pt x="159" y="443"/>
                    <a:pt x="160" y="443"/>
                  </a:cubicBezTo>
                  <a:cubicBezTo>
                    <a:pt x="162" y="441"/>
                    <a:pt x="162" y="441"/>
                    <a:pt x="162" y="441"/>
                  </a:cubicBezTo>
                  <a:cubicBezTo>
                    <a:pt x="157" y="437"/>
                    <a:pt x="149" y="430"/>
                    <a:pt x="139" y="422"/>
                  </a:cubicBezTo>
                  <a:cubicBezTo>
                    <a:pt x="135" y="418"/>
                    <a:pt x="131" y="414"/>
                    <a:pt x="127" y="410"/>
                  </a:cubicBezTo>
                  <a:cubicBezTo>
                    <a:pt x="119" y="403"/>
                    <a:pt x="110" y="396"/>
                    <a:pt x="102" y="389"/>
                  </a:cubicBezTo>
                  <a:cubicBezTo>
                    <a:pt x="99" y="386"/>
                    <a:pt x="96" y="383"/>
                    <a:pt x="93" y="380"/>
                  </a:cubicBezTo>
                  <a:cubicBezTo>
                    <a:pt x="92" y="381"/>
                    <a:pt x="92" y="381"/>
                    <a:pt x="92" y="381"/>
                  </a:cubicBezTo>
                  <a:cubicBezTo>
                    <a:pt x="80" y="372"/>
                    <a:pt x="69" y="364"/>
                    <a:pt x="60" y="360"/>
                  </a:cubicBezTo>
                  <a:cubicBezTo>
                    <a:pt x="58" y="359"/>
                    <a:pt x="55" y="358"/>
                    <a:pt x="53" y="357"/>
                  </a:cubicBezTo>
                  <a:cubicBezTo>
                    <a:pt x="53" y="357"/>
                    <a:pt x="53" y="356"/>
                    <a:pt x="52" y="356"/>
                  </a:cubicBezTo>
                  <a:cubicBezTo>
                    <a:pt x="52" y="352"/>
                    <a:pt x="52" y="349"/>
                    <a:pt x="51" y="346"/>
                  </a:cubicBezTo>
                  <a:cubicBezTo>
                    <a:pt x="52" y="344"/>
                    <a:pt x="53" y="342"/>
                    <a:pt x="54" y="340"/>
                  </a:cubicBezTo>
                  <a:cubicBezTo>
                    <a:pt x="55" y="340"/>
                    <a:pt x="55" y="340"/>
                    <a:pt x="55" y="340"/>
                  </a:cubicBezTo>
                  <a:cubicBezTo>
                    <a:pt x="55" y="339"/>
                    <a:pt x="54" y="338"/>
                    <a:pt x="54" y="338"/>
                  </a:cubicBezTo>
                  <a:cubicBezTo>
                    <a:pt x="54" y="337"/>
                    <a:pt x="55" y="337"/>
                    <a:pt x="55" y="336"/>
                  </a:cubicBezTo>
                  <a:cubicBezTo>
                    <a:pt x="69" y="343"/>
                    <a:pt x="84" y="355"/>
                    <a:pt x="98" y="368"/>
                  </a:cubicBezTo>
                  <a:cubicBezTo>
                    <a:pt x="114" y="383"/>
                    <a:pt x="129" y="398"/>
                    <a:pt x="142" y="410"/>
                  </a:cubicBezTo>
                  <a:cubicBezTo>
                    <a:pt x="144" y="408"/>
                    <a:pt x="144" y="408"/>
                    <a:pt x="144" y="408"/>
                  </a:cubicBezTo>
                  <a:cubicBezTo>
                    <a:pt x="131" y="396"/>
                    <a:pt x="116" y="381"/>
                    <a:pt x="100" y="366"/>
                  </a:cubicBezTo>
                  <a:cubicBezTo>
                    <a:pt x="85" y="353"/>
                    <a:pt x="70" y="341"/>
                    <a:pt x="55" y="333"/>
                  </a:cubicBezTo>
                  <a:cubicBezTo>
                    <a:pt x="55" y="332"/>
                    <a:pt x="55" y="331"/>
                    <a:pt x="55" y="330"/>
                  </a:cubicBezTo>
                  <a:cubicBezTo>
                    <a:pt x="55" y="325"/>
                    <a:pt x="54" y="320"/>
                    <a:pt x="53" y="315"/>
                  </a:cubicBezTo>
                  <a:cubicBezTo>
                    <a:pt x="50" y="316"/>
                    <a:pt x="50" y="316"/>
                    <a:pt x="50" y="316"/>
                  </a:cubicBezTo>
                  <a:cubicBezTo>
                    <a:pt x="50" y="321"/>
                    <a:pt x="50" y="326"/>
                    <a:pt x="50" y="331"/>
                  </a:cubicBezTo>
                  <a:cubicBezTo>
                    <a:pt x="50" y="331"/>
                    <a:pt x="50" y="331"/>
                    <a:pt x="50" y="331"/>
                  </a:cubicBezTo>
                  <a:cubicBezTo>
                    <a:pt x="48" y="324"/>
                    <a:pt x="48" y="315"/>
                    <a:pt x="47" y="311"/>
                  </a:cubicBezTo>
                  <a:close/>
                  <a:moveTo>
                    <a:pt x="382" y="436"/>
                  </a:moveTo>
                  <a:cubicBezTo>
                    <a:pt x="390" y="437"/>
                    <a:pt x="400" y="438"/>
                    <a:pt x="411" y="441"/>
                  </a:cubicBezTo>
                  <a:cubicBezTo>
                    <a:pt x="401" y="440"/>
                    <a:pt x="391" y="438"/>
                    <a:pt x="382" y="436"/>
                  </a:cubicBezTo>
                  <a:close/>
                  <a:moveTo>
                    <a:pt x="38" y="293"/>
                  </a:moveTo>
                  <a:cubicBezTo>
                    <a:pt x="33" y="288"/>
                    <a:pt x="28" y="283"/>
                    <a:pt x="24" y="278"/>
                  </a:cubicBezTo>
                  <a:cubicBezTo>
                    <a:pt x="24" y="278"/>
                    <a:pt x="24" y="278"/>
                    <a:pt x="24" y="278"/>
                  </a:cubicBezTo>
                  <a:cubicBezTo>
                    <a:pt x="25" y="277"/>
                    <a:pt x="25" y="277"/>
                    <a:pt x="26" y="276"/>
                  </a:cubicBezTo>
                  <a:cubicBezTo>
                    <a:pt x="26" y="276"/>
                    <a:pt x="27" y="276"/>
                    <a:pt x="27" y="276"/>
                  </a:cubicBezTo>
                  <a:cubicBezTo>
                    <a:pt x="29" y="277"/>
                    <a:pt x="31" y="278"/>
                    <a:pt x="32" y="279"/>
                  </a:cubicBezTo>
                  <a:cubicBezTo>
                    <a:pt x="33" y="280"/>
                    <a:pt x="33" y="281"/>
                    <a:pt x="34" y="282"/>
                  </a:cubicBezTo>
                  <a:cubicBezTo>
                    <a:pt x="34" y="282"/>
                    <a:pt x="34" y="282"/>
                    <a:pt x="34" y="282"/>
                  </a:cubicBezTo>
                  <a:cubicBezTo>
                    <a:pt x="33" y="282"/>
                    <a:pt x="33" y="283"/>
                    <a:pt x="32" y="283"/>
                  </a:cubicBezTo>
                  <a:cubicBezTo>
                    <a:pt x="34" y="285"/>
                    <a:pt x="34" y="285"/>
                    <a:pt x="34" y="285"/>
                  </a:cubicBezTo>
                  <a:cubicBezTo>
                    <a:pt x="34" y="284"/>
                    <a:pt x="35" y="284"/>
                    <a:pt x="35" y="284"/>
                  </a:cubicBezTo>
                  <a:cubicBezTo>
                    <a:pt x="35" y="284"/>
                    <a:pt x="35" y="284"/>
                    <a:pt x="36" y="284"/>
                  </a:cubicBezTo>
                  <a:cubicBezTo>
                    <a:pt x="37" y="284"/>
                    <a:pt x="39" y="285"/>
                    <a:pt x="42" y="286"/>
                  </a:cubicBezTo>
                  <a:cubicBezTo>
                    <a:pt x="42" y="286"/>
                    <a:pt x="42" y="286"/>
                    <a:pt x="42" y="287"/>
                  </a:cubicBezTo>
                  <a:cubicBezTo>
                    <a:pt x="43" y="289"/>
                    <a:pt x="44" y="290"/>
                    <a:pt x="45" y="292"/>
                  </a:cubicBezTo>
                  <a:cubicBezTo>
                    <a:pt x="46" y="291"/>
                    <a:pt x="46" y="291"/>
                    <a:pt x="46" y="291"/>
                  </a:cubicBezTo>
                  <a:cubicBezTo>
                    <a:pt x="48" y="293"/>
                    <a:pt x="49" y="295"/>
                    <a:pt x="51" y="297"/>
                  </a:cubicBezTo>
                  <a:cubicBezTo>
                    <a:pt x="51" y="297"/>
                    <a:pt x="51" y="298"/>
                    <a:pt x="50" y="298"/>
                  </a:cubicBezTo>
                  <a:cubicBezTo>
                    <a:pt x="50" y="299"/>
                    <a:pt x="50" y="299"/>
                    <a:pt x="50" y="299"/>
                  </a:cubicBezTo>
                  <a:cubicBezTo>
                    <a:pt x="46" y="297"/>
                    <a:pt x="42" y="295"/>
                    <a:pt x="38" y="293"/>
                  </a:cubicBezTo>
                  <a:close/>
                  <a:moveTo>
                    <a:pt x="60" y="279"/>
                  </a:moveTo>
                  <a:cubicBezTo>
                    <a:pt x="60" y="279"/>
                    <a:pt x="60" y="279"/>
                    <a:pt x="60" y="279"/>
                  </a:cubicBezTo>
                  <a:cubicBezTo>
                    <a:pt x="57" y="278"/>
                    <a:pt x="54" y="276"/>
                    <a:pt x="51" y="275"/>
                  </a:cubicBezTo>
                  <a:cubicBezTo>
                    <a:pt x="52" y="275"/>
                    <a:pt x="52" y="275"/>
                    <a:pt x="53" y="275"/>
                  </a:cubicBezTo>
                  <a:cubicBezTo>
                    <a:pt x="53" y="275"/>
                    <a:pt x="53" y="275"/>
                    <a:pt x="53" y="275"/>
                  </a:cubicBezTo>
                  <a:cubicBezTo>
                    <a:pt x="56" y="276"/>
                    <a:pt x="58" y="278"/>
                    <a:pt x="60" y="279"/>
                  </a:cubicBezTo>
                  <a:close/>
                  <a:moveTo>
                    <a:pt x="91" y="284"/>
                  </a:moveTo>
                  <a:cubicBezTo>
                    <a:pt x="105" y="292"/>
                    <a:pt x="120" y="303"/>
                    <a:pt x="134" y="316"/>
                  </a:cubicBezTo>
                  <a:cubicBezTo>
                    <a:pt x="152" y="332"/>
                    <a:pt x="169" y="350"/>
                    <a:pt x="183" y="364"/>
                  </a:cubicBezTo>
                  <a:cubicBezTo>
                    <a:pt x="182" y="364"/>
                    <a:pt x="180" y="364"/>
                    <a:pt x="179" y="364"/>
                  </a:cubicBezTo>
                  <a:cubicBezTo>
                    <a:pt x="179" y="364"/>
                    <a:pt x="181" y="364"/>
                    <a:pt x="183" y="365"/>
                  </a:cubicBezTo>
                  <a:cubicBezTo>
                    <a:pt x="186" y="367"/>
                    <a:pt x="188" y="370"/>
                    <a:pt x="191" y="372"/>
                  </a:cubicBezTo>
                  <a:cubicBezTo>
                    <a:pt x="191" y="371"/>
                    <a:pt x="191" y="371"/>
                    <a:pt x="191" y="371"/>
                  </a:cubicBezTo>
                  <a:cubicBezTo>
                    <a:pt x="190" y="373"/>
                    <a:pt x="191" y="377"/>
                    <a:pt x="195" y="377"/>
                  </a:cubicBezTo>
                  <a:cubicBezTo>
                    <a:pt x="195" y="377"/>
                    <a:pt x="196" y="377"/>
                    <a:pt x="196" y="377"/>
                  </a:cubicBezTo>
                  <a:cubicBezTo>
                    <a:pt x="196" y="377"/>
                    <a:pt x="196" y="377"/>
                    <a:pt x="196" y="377"/>
                  </a:cubicBezTo>
                  <a:cubicBezTo>
                    <a:pt x="189" y="377"/>
                    <a:pt x="182" y="377"/>
                    <a:pt x="174" y="377"/>
                  </a:cubicBezTo>
                  <a:cubicBezTo>
                    <a:pt x="174" y="377"/>
                    <a:pt x="174" y="376"/>
                    <a:pt x="173" y="376"/>
                  </a:cubicBezTo>
                  <a:cubicBezTo>
                    <a:pt x="174" y="376"/>
                    <a:pt x="174" y="376"/>
                    <a:pt x="174" y="376"/>
                  </a:cubicBezTo>
                  <a:cubicBezTo>
                    <a:pt x="174" y="376"/>
                    <a:pt x="174" y="376"/>
                    <a:pt x="175" y="377"/>
                  </a:cubicBezTo>
                  <a:cubicBezTo>
                    <a:pt x="175" y="376"/>
                    <a:pt x="175" y="376"/>
                    <a:pt x="175" y="376"/>
                  </a:cubicBezTo>
                  <a:cubicBezTo>
                    <a:pt x="177" y="377"/>
                    <a:pt x="178" y="377"/>
                    <a:pt x="180" y="377"/>
                  </a:cubicBezTo>
                  <a:cubicBezTo>
                    <a:pt x="182" y="377"/>
                    <a:pt x="183" y="377"/>
                    <a:pt x="184" y="376"/>
                  </a:cubicBezTo>
                  <a:cubicBezTo>
                    <a:pt x="186" y="376"/>
                    <a:pt x="186" y="376"/>
                    <a:pt x="186" y="376"/>
                  </a:cubicBezTo>
                  <a:cubicBezTo>
                    <a:pt x="185" y="374"/>
                    <a:pt x="185" y="374"/>
                    <a:pt x="185" y="374"/>
                  </a:cubicBezTo>
                  <a:cubicBezTo>
                    <a:pt x="182" y="371"/>
                    <a:pt x="180" y="369"/>
                    <a:pt x="177" y="366"/>
                  </a:cubicBezTo>
                  <a:cubicBezTo>
                    <a:pt x="179" y="365"/>
                    <a:pt x="180" y="362"/>
                    <a:pt x="178" y="361"/>
                  </a:cubicBezTo>
                  <a:cubicBezTo>
                    <a:pt x="173" y="357"/>
                    <a:pt x="167" y="354"/>
                    <a:pt x="162" y="350"/>
                  </a:cubicBezTo>
                  <a:cubicBezTo>
                    <a:pt x="154" y="344"/>
                    <a:pt x="147" y="338"/>
                    <a:pt x="139" y="332"/>
                  </a:cubicBezTo>
                  <a:cubicBezTo>
                    <a:pt x="139" y="332"/>
                    <a:pt x="139" y="332"/>
                    <a:pt x="139" y="332"/>
                  </a:cubicBezTo>
                  <a:cubicBezTo>
                    <a:pt x="125" y="318"/>
                    <a:pt x="108" y="300"/>
                    <a:pt x="91" y="284"/>
                  </a:cubicBezTo>
                  <a:close/>
                  <a:moveTo>
                    <a:pt x="83" y="277"/>
                  </a:moveTo>
                  <a:cubicBezTo>
                    <a:pt x="68" y="265"/>
                    <a:pt x="52" y="254"/>
                    <a:pt x="35" y="249"/>
                  </a:cubicBezTo>
                  <a:cubicBezTo>
                    <a:pt x="37" y="248"/>
                    <a:pt x="37" y="248"/>
                    <a:pt x="37" y="248"/>
                  </a:cubicBezTo>
                  <a:cubicBezTo>
                    <a:pt x="37" y="244"/>
                    <a:pt x="36" y="240"/>
                    <a:pt x="35" y="236"/>
                  </a:cubicBezTo>
                  <a:cubicBezTo>
                    <a:pt x="64" y="254"/>
                    <a:pt x="91" y="276"/>
                    <a:pt x="118" y="299"/>
                  </a:cubicBezTo>
                  <a:cubicBezTo>
                    <a:pt x="106" y="290"/>
                    <a:pt x="95" y="282"/>
                    <a:pt x="83" y="277"/>
                  </a:cubicBezTo>
                  <a:close/>
                  <a:moveTo>
                    <a:pt x="32" y="207"/>
                  </a:moveTo>
                  <a:cubicBezTo>
                    <a:pt x="36" y="210"/>
                    <a:pt x="40" y="213"/>
                    <a:pt x="45" y="216"/>
                  </a:cubicBezTo>
                  <a:cubicBezTo>
                    <a:pt x="92" y="254"/>
                    <a:pt x="148" y="294"/>
                    <a:pt x="192" y="335"/>
                  </a:cubicBezTo>
                  <a:cubicBezTo>
                    <a:pt x="192" y="338"/>
                    <a:pt x="191" y="342"/>
                    <a:pt x="190" y="345"/>
                  </a:cubicBezTo>
                  <a:cubicBezTo>
                    <a:pt x="143" y="305"/>
                    <a:pt x="98" y="265"/>
                    <a:pt x="44" y="234"/>
                  </a:cubicBezTo>
                  <a:cubicBezTo>
                    <a:pt x="43" y="237"/>
                    <a:pt x="43" y="237"/>
                    <a:pt x="43" y="237"/>
                  </a:cubicBezTo>
                  <a:cubicBezTo>
                    <a:pt x="97" y="267"/>
                    <a:pt x="142" y="307"/>
                    <a:pt x="189" y="347"/>
                  </a:cubicBezTo>
                  <a:cubicBezTo>
                    <a:pt x="189" y="349"/>
                    <a:pt x="188" y="351"/>
                    <a:pt x="188" y="352"/>
                  </a:cubicBezTo>
                  <a:cubicBezTo>
                    <a:pt x="187" y="354"/>
                    <a:pt x="190" y="356"/>
                    <a:pt x="191" y="354"/>
                  </a:cubicBezTo>
                  <a:cubicBezTo>
                    <a:pt x="195" y="344"/>
                    <a:pt x="197" y="334"/>
                    <a:pt x="200" y="323"/>
                  </a:cubicBezTo>
                  <a:cubicBezTo>
                    <a:pt x="232" y="324"/>
                    <a:pt x="356" y="324"/>
                    <a:pt x="420" y="327"/>
                  </a:cubicBezTo>
                  <a:cubicBezTo>
                    <a:pt x="421" y="328"/>
                    <a:pt x="421" y="328"/>
                    <a:pt x="421" y="328"/>
                  </a:cubicBezTo>
                  <a:cubicBezTo>
                    <a:pt x="425" y="333"/>
                    <a:pt x="429" y="337"/>
                    <a:pt x="434" y="341"/>
                  </a:cubicBezTo>
                  <a:cubicBezTo>
                    <a:pt x="398" y="340"/>
                    <a:pt x="251" y="336"/>
                    <a:pt x="200" y="344"/>
                  </a:cubicBezTo>
                  <a:cubicBezTo>
                    <a:pt x="438" y="344"/>
                    <a:pt x="438" y="344"/>
                    <a:pt x="438" y="344"/>
                  </a:cubicBezTo>
                  <a:cubicBezTo>
                    <a:pt x="445" y="351"/>
                    <a:pt x="454" y="357"/>
                    <a:pt x="462" y="363"/>
                  </a:cubicBezTo>
                  <a:cubicBezTo>
                    <a:pt x="452" y="358"/>
                    <a:pt x="442" y="352"/>
                    <a:pt x="433" y="345"/>
                  </a:cubicBezTo>
                  <a:cubicBezTo>
                    <a:pt x="433" y="345"/>
                    <a:pt x="433" y="345"/>
                    <a:pt x="433" y="345"/>
                  </a:cubicBezTo>
                  <a:cubicBezTo>
                    <a:pt x="431" y="348"/>
                    <a:pt x="431" y="348"/>
                    <a:pt x="431" y="348"/>
                  </a:cubicBezTo>
                  <a:cubicBezTo>
                    <a:pt x="431" y="348"/>
                    <a:pt x="431" y="348"/>
                    <a:pt x="431" y="348"/>
                  </a:cubicBezTo>
                  <a:cubicBezTo>
                    <a:pt x="431" y="348"/>
                    <a:pt x="431" y="348"/>
                    <a:pt x="431" y="348"/>
                  </a:cubicBezTo>
                  <a:cubicBezTo>
                    <a:pt x="444" y="356"/>
                    <a:pt x="457" y="366"/>
                    <a:pt x="471" y="373"/>
                  </a:cubicBezTo>
                  <a:cubicBezTo>
                    <a:pt x="471" y="374"/>
                    <a:pt x="471" y="374"/>
                    <a:pt x="471" y="375"/>
                  </a:cubicBezTo>
                  <a:cubicBezTo>
                    <a:pt x="446" y="372"/>
                    <a:pt x="349" y="368"/>
                    <a:pt x="274" y="367"/>
                  </a:cubicBezTo>
                  <a:cubicBezTo>
                    <a:pt x="273" y="366"/>
                    <a:pt x="272" y="365"/>
                    <a:pt x="271" y="365"/>
                  </a:cubicBezTo>
                  <a:cubicBezTo>
                    <a:pt x="263" y="365"/>
                    <a:pt x="256" y="365"/>
                    <a:pt x="248" y="366"/>
                  </a:cubicBezTo>
                  <a:cubicBezTo>
                    <a:pt x="223" y="365"/>
                    <a:pt x="203" y="365"/>
                    <a:pt x="191" y="365"/>
                  </a:cubicBezTo>
                  <a:cubicBezTo>
                    <a:pt x="201" y="365"/>
                    <a:pt x="217" y="366"/>
                    <a:pt x="236" y="367"/>
                  </a:cubicBezTo>
                  <a:cubicBezTo>
                    <a:pt x="232" y="368"/>
                    <a:pt x="227" y="369"/>
                    <a:pt x="223" y="370"/>
                  </a:cubicBezTo>
                  <a:cubicBezTo>
                    <a:pt x="223" y="370"/>
                    <a:pt x="223" y="370"/>
                    <a:pt x="223" y="370"/>
                  </a:cubicBezTo>
                  <a:cubicBezTo>
                    <a:pt x="213" y="370"/>
                    <a:pt x="204" y="370"/>
                    <a:pt x="194" y="370"/>
                  </a:cubicBezTo>
                  <a:cubicBezTo>
                    <a:pt x="193" y="370"/>
                    <a:pt x="193" y="370"/>
                    <a:pt x="192" y="370"/>
                  </a:cubicBezTo>
                  <a:cubicBezTo>
                    <a:pt x="193" y="370"/>
                    <a:pt x="193" y="370"/>
                    <a:pt x="193" y="370"/>
                  </a:cubicBezTo>
                  <a:cubicBezTo>
                    <a:pt x="191" y="368"/>
                    <a:pt x="189" y="366"/>
                    <a:pt x="187" y="365"/>
                  </a:cubicBezTo>
                  <a:cubicBezTo>
                    <a:pt x="188" y="365"/>
                    <a:pt x="189" y="365"/>
                    <a:pt x="191" y="365"/>
                  </a:cubicBezTo>
                  <a:cubicBezTo>
                    <a:pt x="189" y="365"/>
                    <a:pt x="188" y="365"/>
                    <a:pt x="187" y="365"/>
                  </a:cubicBezTo>
                  <a:cubicBezTo>
                    <a:pt x="174" y="352"/>
                    <a:pt x="159" y="335"/>
                    <a:pt x="142" y="320"/>
                  </a:cubicBezTo>
                  <a:cubicBezTo>
                    <a:pt x="148" y="325"/>
                    <a:pt x="153" y="329"/>
                    <a:pt x="158" y="334"/>
                  </a:cubicBezTo>
                  <a:cubicBezTo>
                    <a:pt x="159" y="332"/>
                    <a:pt x="159" y="332"/>
                    <a:pt x="159" y="332"/>
                  </a:cubicBezTo>
                  <a:cubicBezTo>
                    <a:pt x="120" y="297"/>
                    <a:pt x="79" y="261"/>
                    <a:pt x="35" y="232"/>
                  </a:cubicBezTo>
                  <a:cubicBezTo>
                    <a:pt x="34" y="226"/>
                    <a:pt x="33" y="219"/>
                    <a:pt x="32" y="212"/>
                  </a:cubicBezTo>
                  <a:cubicBezTo>
                    <a:pt x="34" y="215"/>
                    <a:pt x="35" y="218"/>
                    <a:pt x="35" y="222"/>
                  </a:cubicBezTo>
                  <a:cubicBezTo>
                    <a:pt x="35" y="222"/>
                    <a:pt x="35" y="222"/>
                    <a:pt x="35" y="223"/>
                  </a:cubicBezTo>
                  <a:cubicBezTo>
                    <a:pt x="37" y="223"/>
                    <a:pt x="37" y="223"/>
                    <a:pt x="37" y="223"/>
                  </a:cubicBezTo>
                  <a:cubicBezTo>
                    <a:pt x="37" y="222"/>
                    <a:pt x="37" y="222"/>
                    <a:pt x="37" y="222"/>
                  </a:cubicBezTo>
                  <a:cubicBezTo>
                    <a:pt x="37" y="216"/>
                    <a:pt x="35" y="211"/>
                    <a:pt x="32" y="20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8" name="Freeform 177"/>
            <p:cNvSpPr>
              <a:spLocks/>
            </p:cNvSpPr>
            <p:nvPr/>
          </p:nvSpPr>
          <p:spPr bwMode="auto">
            <a:xfrm>
              <a:off x="2982479" y="5120060"/>
              <a:ext cx="353585" cy="164578"/>
            </a:xfrm>
            <a:custGeom>
              <a:avLst/>
              <a:gdLst>
                <a:gd name="T0" fmla="*/ 0 w 116"/>
                <a:gd name="T1" fmla="*/ 2 h 54"/>
                <a:gd name="T2" fmla="*/ 0 w 116"/>
                <a:gd name="T3" fmla="*/ 1 h 54"/>
                <a:gd name="T4" fmla="*/ 1 w 116"/>
                <a:gd name="T5" fmla="*/ 0 h 54"/>
                <a:gd name="T6" fmla="*/ 2 w 116"/>
                <a:gd name="T7" fmla="*/ 0 h 54"/>
                <a:gd name="T8" fmla="*/ 3 w 116"/>
                <a:gd name="T9" fmla="*/ 0 h 54"/>
                <a:gd name="T10" fmla="*/ 3 w 116"/>
                <a:gd name="T11" fmla="*/ 1 h 54"/>
                <a:gd name="T12" fmla="*/ 5 w 116"/>
                <a:gd name="T13" fmla="*/ 6 h 54"/>
                <a:gd name="T14" fmla="*/ 15 w 116"/>
                <a:gd name="T15" fmla="*/ 5 h 54"/>
                <a:gd name="T16" fmla="*/ 66 w 116"/>
                <a:gd name="T17" fmla="*/ 20 h 54"/>
                <a:gd name="T18" fmla="*/ 116 w 116"/>
                <a:gd name="T19" fmla="*/ 37 h 54"/>
                <a:gd name="T20" fmla="*/ 116 w 116"/>
                <a:gd name="T21" fmla="*/ 39 h 54"/>
                <a:gd name="T22" fmla="*/ 65 w 116"/>
                <a:gd name="T23" fmla="*/ 22 h 54"/>
                <a:gd name="T24" fmla="*/ 15 w 116"/>
                <a:gd name="T25" fmla="*/ 7 h 54"/>
                <a:gd name="T26" fmla="*/ 5 w 116"/>
                <a:gd name="T27" fmla="*/ 8 h 54"/>
                <a:gd name="T28" fmla="*/ 6 w 116"/>
                <a:gd name="T29" fmla="*/ 9 h 54"/>
                <a:gd name="T30" fmla="*/ 8 w 116"/>
                <a:gd name="T31" fmla="*/ 26 h 54"/>
                <a:gd name="T32" fmla="*/ 81 w 116"/>
                <a:gd name="T33" fmla="*/ 52 h 54"/>
                <a:gd name="T34" fmla="*/ 80 w 116"/>
                <a:gd name="T35" fmla="*/ 54 h 54"/>
                <a:gd name="T36" fmla="*/ 9 w 116"/>
                <a:gd name="T37" fmla="*/ 29 h 54"/>
                <a:gd name="T38" fmla="*/ 10 w 116"/>
                <a:gd name="T39" fmla="*/ 40 h 54"/>
                <a:gd name="T40" fmla="*/ 8 w 116"/>
                <a:gd name="T41" fmla="*/ 40 h 54"/>
                <a:gd name="T42" fmla="*/ 7 w 116"/>
                <a:gd name="T43" fmla="*/ 32 h 54"/>
                <a:gd name="T44" fmla="*/ 6 w 116"/>
                <a:gd name="T45" fmla="*/ 28 h 54"/>
                <a:gd name="T46" fmla="*/ 3 w 116"/>
                <a:gd name="T47" fmla="*/ 26 h 54"/>
                <a:gd name="T48" fmla="*/ 4 w 116"/>
                <a:gd name="T49" fmla="*/ 24 h 54"/>
                <a:gd name="T50" fmla="*/ 6 w 116"/>
                <a:gd name="T51" fmla="*/ 25 h 54"/>
                <a:gd name="T52" fmla="*/ 4 w 116"/>
                <a:gd name="T53" fmla="*/ 12 h 54"/>
                <a:gd name="T54" fmla="*/ 2 w 116"/>
                <a:gd name="T55" fmla="*/ 4 h 54"/>
                <a:gd name="T56" fmla="*/ 1 w 116"/>
                <a:gd name="T57" fmla="*/ 2 h 54"/>
                <a:gd name="T58" fmla="*/ 1 w 116"/>
                <a:gd name="T59" fmla="*/ 2 h 54"/>
                <a:gd name="T60" fmla="*/ 0 w 116"/>
                <a:gd name="T61"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 h="54">
                  <a:moveTo>
                    <a:pt x="0" y="2"/>
                  </a:moveTo>
                  <a:cubicBezTo>
                    <a:pt x="0" y="1"/>
                    <a:pt x="0" y="1"/>
                    <a:pt x="0" y="1"/>
                  </a:cubicBezTo>
                  <a:cubicBezTo>
                    <a:pt x="1" y="0"/>
                    <a:pt x="1" y="0"/>
                    <a:pt x="1" y="0"/>
                  </a:cubicBezTo>
                  <a:cubicBezTo>
                    <a:pt x="1" y="0"/>
                    <a:pt x="1" y="0"/>
                    <a:pt x="2" y="0"/>
                  </a:cubicBezTo>
                  <a:cubicBezTo>
                    <a:pt x="2" y="0"/>
                    <a:pt x="3" y="0"/>
                    <a:pt x="3" y="0"/>
                  </a:cubicBezTo>
                  <a:cubicBezTo>
                    <a:pt x="3" y="0"/>
                    <a:pt x="3" y="1"/>
                    <a:pt x="3" y="1"/>
                  </a:cubicBezTo>
                  <a:cubicBezTo>
                    <a:pt x="4" y="2"/>
                    <a:pt x="4" y="4"/>
                    <a:pt x="5" y="6"/>
                  </a:cubicBezTo>
                  <a:cubicBezTo>
                    <a:pt x="8" y="5"/>
                    <a:pt x="11" y="5"/>
                    <a:pt x="15" y="5"/>
                  </a:cubicBezTo>
                  <a:cubicBezTo>
                    <a:pt x="31" y="5"/>
                    <a:pt x="48" y="12"/>
                    <a:pt x="66" y="20"/>
                  </a:cubicBezTo>
                  <a:cubicBezTo>
                    <a:pt x="83" y="28"/>
                    <a:pt x="100" y="35"/>
                    <a:pt x="116" y="37"/>
                  </a:cubicBezTo>
                  <a:cubicBezTo>
                    <a:pt x="116" y="39"/>
                    <a:pt x="116" y="39"/>
                    <a:pt x="116" y="39"/>
                  </a:cubicBezTo>
                  <a:cubicBezTo>
                    <a:pt x="99" y="38"/>
                    <a:pt x="82" y="30"/>
                    <a:pt x="65" y="22"/>
                  </a:cubicBezTo>
                  <a:cubicBezTo>
                    <a:pt x="47" y="15"/>
                    <a:pt x="30" y="7"/>
                    <a:pt x="15" y="7"/>
                  </a:cubicBezTo>
                  <a:cubicBezTo>
                    <a:pt x="11" y="7"/>
                    <a:pt x="8" y="8"/>
                    <a:pt x="5" y="8"/>
                  </a:cubicBezTo>
                  <a:cubicBezTo>
                    <a:pt x="5" y="8"/>
                    <a:pt x="5" y="9"/>
                    <a:pt x="6" y="9"/>
                  </a:cubicBezTo>
                  <a:cubicBezTo>
                    <a:pt x="7" y="14"/>
                    <a:pt x="8" y="20"/>
                    <a:pt x="8" y="26"/>
                  </a:cubicBezTo>
                  <a:cubicBezTo>
                    <a:pt x="32" y="36"/>
                    <a:pt x="56" y="44"/>
                    <a:pt x="81" y="52"/>
                  </a:cubicBezTo>
                  <a:cubicBezTo>
                    <a:pt x="80" y="54"/>
                    <a:pt x="80" y="54"/>
                    <a:pt x="80" y="54"/>
                  </a:cubicBezTo>
                  <a:cubicBezTo>
                    <a:pt x="56" y="46"/>
                    <a:pt x="32" y="39"/>
                    <a:pt x="9" y="29"/>
                  </a:cubicBezTo>
                  <a:cubicBezTo>
                    <a:pt x="10" y="34"/>
                    <a:pt x="10" y="38"/>
                    <a:pt x="10" y="40"/>
                  </a:cubicBezTo>
                  <a:cubicBezTo>
                    <a:pt x="8" y="40"/>
                    <a:pt x="8" y="40"/>
                    <a:pt x="8" y="40"/>
                  </a:cubicBezTo>
                  <a:cubicBezTo>
                    <a:pt x="8" y="39"/>
                    <a:pt x="7" y="36"/>
                    <a:pt x="7" y="32"/>
                  </a:cubicBezTo>
                  <a:cubicBezTo>
                    <a:pt x="7" y="30"/>
                    <a:pt x="6" y="29"/>
                    <a:pt x="6" y="28"/>
                  </a:cubicBezTo>
                  <a:cubicBezTo>
                    <a:pt x="5" y="27"/>
                    <a:pt x="4" y="27"/>
                    <a:pt x="3" y="26"/>
                  </a:cubicBezTo>
                  <a:cubicBezTo>
                    <a:pt x="4" y="24"/>
                    <a:pt x="4" y="24"/>
                    <a:pt x="4" y="24"/>
                  </a:cubicBezTo>
                  <a:cubicBezTo>
                    <a:pt x="5" y="24"/>
                    <a:pt x="5" y="24"/>
                    <a:pt x="6" y="25"/>
                  </a:cubicBezTo>
                  <a:cubicBezTo>
                    <a:pt x="5" y="20"/>
                    <a:pt x="4" y="16"/>
                    <a:pt x="4" y="12"/>
                  </a:cubicBezTo>
                  <a:cubicBezTo>
                    <a:pt x="3" y="9"/>
                    <a:pt x="2" y="6"/>
                    <a:pt x="2" y="4"/>
                  </a:cubicBezTo>
                  <a:cubicBezTo>
                    <a:pt x="2" y="3"/>
                    <a:pt x="1" y="3"/>
                    <a:pt x="1" y="2"/>
                  </a:cubicBezTo>
                  <a:cubicBezTo>
                    <a:pt x="1" y="2"/>
                    <a:pt x="1" y="2"/>
                    <a:pt x="1" y="2"/>
                  </a:cubicBezTo>
                  <a:lnTo>
                    <a:pt x="0"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9" name="Freeform 178"/>
            <p:cNvSpPr>
              <a:spLocks/>
            </p:cNvSpPr>
            <p:nvPr/>
          </p:nvSpPr>
          <p:spPr bwMode="auto">
            <a:xfrm>
              <a:off x="3010765" y="5168919"/>
              <a:ext cx="249438" cy="109290"/>
            </a:xfrm>
            <a:custGeom>
              <a:avLst/>
              <a:gdLst>
                <a:gd name="T0" fmla="*/ 82 w 82"/>
                <a:gd name="T1" fmla="*/ 36 h 36"/>
                <a:gd name="T2" fmla="*/ 81 w 82"/>
                <a:gd name="T3" fmla="*/ 36 h 36"/>
                <a:gd name="T4" fmla="*/ 76 w 82"/>
                <a:gd name="T5" fmla="*/ 34 h 36"/>
                <a:gd name="T6" fmla="*/ 39 w 82"/>
                <a:gd name="T7" fmla="*/ 16 h 36"/>
                <a:gd name="T8" fmla="*/ 17 w 82"/>
                <a:gd name="T9" fmla="*/ 7 h 36"/>
                <a:gd name="T10" fmla="*/ 0 w 82"/>
                <a:gd name="T11" fmla="*/ 3 h 36"/>
                <a:gd name="T12" fmla="*/ 0 w 82"/>
                <a:gd name="T13" fmla="*/ 0 h 36"/>
                <a:gd name="T14" fmla="*/ 22 w 82"/>
                <a:gd name="T15" fmla="*/ 5 h 36"/>
                <a:gd name="T16" fmla="*/ 61 w 82"/>
                <a:gd name="T17" fmla="*/ 23 h 36"/>
                <a:gd name="T18" fmla="*/ 75 w 82"/>
                <a:gd name="T19" fmla="*/ 30 h 36"/>
                <a:gd name="T20" fmla="*/ 80 w 82"/>
                <a:gd name="T21" fmla="*/ 33 h 36"/>
                <a:gd name="T22" fmla="*/ 81 w 82"/>
                <a:gd name="T23" fmla="*/ 33 h 36"/>
                <a:gd name="T24" fmla="*/ 82 w 82"/>
                <a:gd name="T25" fmla="*/ 33 h 36"/>
                <a:gd name="T26" fmla="*/ 82 w 82"/>
                <a:gd name="T27" fmla="*/ 33 h 36"/>
                <a:gd name="T28" fmla="*/ 82 w 82"/>
                <a:gd name="T29" fmla="*/ 34 h 36"/>
                <a:gd name="T30" fmla="*/ 82 w 82"/>
                <a:gd name="T31" fmla="*/ 34 h 36"/>
                <a:gd name="T32" fmla="*/ 81 w 82"/>
                <a:gd name="T33" fmla="*/ 33 h 36"/>
                <a:gd name="T34" fmla="*/ 82 w 82"/>
                <a:gd name="T3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36">
                  <a:moveTo>
                    <a:pt x="82" y="36"/>
                  </a:moveTo>
                  <a:cubicBezTo>
                    <a:pt x="81" y="36"/>
                    <a:pt x="81" y="36"/>
                    <a:pt x="81" y="36"/>
                  </a:cubicBezTo>
                  <a:cubicBezTo>
                    <a:pt x="80" y="36"/>
                    <a:pt x="78" y="35"/>
                    <a:pt x="76" y="34"/>
                  </a:cubicBezTo>
                  <a:cubicBezTo>
                    <a:pt x="69" y="30"/>
                    <a:pt x="54" y="22"/>
                    <a:pt x="39" y="16"/>
                  </a:cubicBezTo>
                  <a:cubicBezTo>
                    <a:pt x="32" y="12"/>
                    <a:pt x="24" y="9"/>
                    <a:pt x="17" y="7"/>
                  </a:cubicBezTo>
                  <a:cubicBezTo>
                    <a:pt x="11" y="4"/>
                    <a:pt x="4" y="3"/>
                    <a:pt x="0" y="3"/>
                  </a:cubicBezTo>
                  <a:cubicBezTo>
                    <a:pt x="0" y="0"/>
                    <a:pt x="0" y="0"/>
                    <a:pt x="0" y="0"/>
                  </a:cubicBezTo>
                  <a:cubicBezTo>
                    <a:pt x="6" y="0"/>
                    <a:pt x="14" y="2"/>
                    <a:pt x="22" y="5"/>
                  </a:cubicBezTo>
                  <a:cubicBezTo>
                    <a:pt x="35" y="10"/>
                    <a:pt x="49" y="17"/>
                    <a:pt x="61" y="23"/>
                  </a:cubicBezTo>
                  <a:cubicBezTo>
                    <a:pt x="67" y="26"/>
                    <a:pt x="72" y="29"/>
                    <a:pt x="75" y="30"/>
                  </a:cubicBezTo>
                  <a:cubicBezTo>
                    <a:pt x="77" y="31"/>
                    <a:pt x="79" y="32"/>
                    <a:pt x="80" y="33"/>
                  </a:cubicBezTo>
                  <a:cubicBezTo>
                    <a:pt x="80" y="33"/>
                    <a:pt x="81" y="33"/>
                    <a:pt x="81" y="33"/>
                  </a:cubicBezTo>
                  <a:cubicBezTo>
                    <a:pt x="82" y="33"/>
                    <a:pt x="82" y="33"/>
                    <a:pt x="82" y="33"/>
                  </a:cubicBezTo>
                  <a:cubicBezTo>
                    <a:pt x="82" y="33"/>
                    <a:pt x="82" y="33"/>
                    <a:pt x="82" y="33"/>
                  </a:cubicBezTo>
                  <a:cubicBezTo>
                    <a:pt x="82" y="34"/>
                    <a:pt x="82" y="34"/>
                    <a:pt x="82" y="34"/>
                  </a:cubicBezTo>
                  <a:cubicBezTo>
                    <a:pt x="82" y="34"/>
                    <a:pt x="82" y="34"/>
                    <a:pt x="82" y="34"/>
                  </a:cubicBezTo>
                  <a:cubicBezTo>
                    <a:pt x="81" y="33"/>
                    <a:pt x="81" y="33"/>
                    <a:pt x="81" y="33"/>
                  </a:cubicBezTo>
                  <a:cubicBezTo>
                    <a:pt x="82" y="36"/>
                    <a:pt x="82" y="36"/>
                    <a:pt x="82" y="3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0" name="Freeform 179"/>
            <p:cNvSpPr>
              <a:spLocks/>
            </p:cNvSpPr>
            <p:nvPr/>
          </p:nvSpPr>
          <p:spPr bwMode="auto">
            <a:xfrm>
              <a:off x="3111055" y="4058020"/>
              <a:ext cx="96432" cy="102861"/>
            </a:xfrm>
            <a:custGeom>
              <a:avLst/>
              <a:gdLst>
                <a:gd name="T0" fmla="*/ 22 w 32"/>
                <a:gd name="T1" fmla="*/ 13 h 34"/>
                <a:gd name="T2" fmla="*/ 32 w 32"/>
                <a:gd name="T3" fmla="*/ 34 h 34"/>
                <a:gd name="T4" fmla="*/ 32 w 32"/>
                <a:gd name="T5" fmla="*/ 34 h 34"/>
                <a:gd name="T6" fmla="*/ 29 w 32"/>
                <a:gd name="T7" fmla="*/ 34 h 34"/>
                <a:gd name="T8" fmla="*/ 29 w 32"/>
                <a:gd name="T9" fmla="*/ 34 h 34"/>
                <a:gd name="T10" fmla="*/ 20 w 32"/>
                <a:gd name="T11" fmla="*/ 15 h 34"/>
                <a:gd name="T12" fmla="*/ 0 w 32"/>
                <a:gd name="T13" fmla="*/ 2 h 34"/>
                <a:gd name="T14" fmla="*/ 0 w 32"/>
                <a:gd name="T15" fmla="*/ 0 h 34"/>
                <a:gd name="T16" fmla="*/ 22 w 32"/>
                <a:gd name="T17" fmla="*/ 1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4">
                  <a:moveTo>
                    <a:pt x="22" y="13"/>
                  </a:moveTo>
                  <a:cubicBezTo>
                    <a:pt x="28" y="19"/>
                    <a:pt x="32" y="27"/>
                    <a:pt x="32" y="34"/>
                  </a:cubicBezTo>
                  <a:cubicBezTo>
                    <a:pt x="32" y="34"/>
                    <a:pt x="32" y="34"/>
                    <a:pt x="32" y="34"/>
                  </a:cubicBezTo>
                  <a:cubicBezTo>
                    <a:pt x="29" y="34"/>
                    <a:pt x="29" y="34"/>
                    <a:pt x="29" y="34"/>
                  </a:cubicBezTo>
                  <a:cubicBezTo>
                    <a:pt x="29" y="34"/>
                    <a:pt x="29" y="34"/>
                    <a:pt x="29" y="34"/>
                  </a:cubicBezTo>
                  <a:cubicBezTo>
                    <a:pt x="30" y="28"/>
                    <a:pt x="26" y="21"/>
                    <a:pt x="20" y="15"/>
                  </a:cubicBezTo>
                  <a:cubicBezTo>
                    <a:pt x="15" y="9"/>
                    <a:pt x="7" y="4"/>
                    <a:pt x="0" y="2"/>
                  </a:cubicBezTo>
                  <a:cubicBezTo>
                    <a:pt x="0" y="0"/>
                    <a:pt x="0" y="0"/>
                    <a:pt x="0" y="0"/>
                  </a:cubicBezTo>
                  <a:cubicBezTo>
                    <a:pt x="8" y="1"/>
                    <a:pt x="16" y="7"/>
                    <a:pt x="2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1" name="Freeform 180"/>
            <p:cNvSpPr>
              <a:spLocks/>
            </p:cNvSpPr>
            <p:nvPr/>
          </p:nvSpPr>
          <p:spPr bwMode="auto">
            <a:xfrm>
              <a:off x="3509641" y="3982160"/>
              <a:ext cx="100289" cy="189007"/>
            </a:xfrm>
            <a:custGeom>
              <a:avLst/>
              <a:gdLst>
                <a:gd name="T0" fmla="*/ 3 w 33"/>
                <a:gd name="T1" fmla="*/ 60 h 62"/>
                <a:gd name="T2" fmla="*/ 1 w 33"/>
                <a:gd name="T3" fmla="*/ 59 h 62"/>
                <a:gd name="T4" fmla="*/ 28 w 33"/>
                <a:gd name="T5" fmla="*/ 2 h 62"/>
                <a:gd name="T6" fmla="*/ 32 w 33"/>
                <a:gd name="T7" fmla="*/ 4 h 62"/>
                <a:gd name="T8" fmla="*/ 3 w 33"/>
                <a:gd name="T9" fmla="*/ 60 h 62"/>
              </a:gdLst>
              <a:ahLst/>
              <a:cxnLst>
                <a:cxn ang="0">
                  <a:pos x="T0" y="T1"/>
                </a:cxn>
                <a:cxn ang="0">
                  <a:pos x="T2" y="T3"/>
                </a:cxn>
                <a:cxn ang="0">
                  <a:pos x="T4" y="T5"/>
                </a:cxn>
                <a:cxn ang="0">
                  <a:pos x="T6" y="T7"/>
                </a:cxn>
                <a:cxn ang="0">
                  <a:pos x="T8" y="T9"/>
                </a:cxn>
              </a:cxnLst>
              <a:rect l="0" t="0" r="r" b="b"/>
              <a:pathLst>
                <a:path w="33" h="62">
                  <a:moveTo>
                    <a:pt x="3" y="60"/>
                  </a:moveTo>
                  <a:cubicBezTo>
                    <a:pt x="3" y="62"/>
                    <a:pt x="0" y="60"/>
                    <a:pt x="1" y="59"/>
                  </a:cubicBezTo>
                  <a:cubicBezTo>
                    <a:pt x="7" y="39"/>
                    <a:pt x="20" y="21"/>
                    <a:pt x="28" y="2"/>
                  </a:cubicBezTo>
                  <a:cubicBezTo>
                    <a:pt x="29" y="0"/>
                    <a:pt x="33" y="2"/>
                    <a:pt x="32" y="4"/>
                  </a:cubicBezTo>
                  <a:cubicBezTo>
                    <a:pt x="23" y="23"/>
                    <a:pt x="11" y="40"/>
                    <a:pt x="3" y="6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2" name="Freeform 181"/>
            <p:cNvSpPr>
              <a:spLocks/>
            </p:cNvSpPr>
            <p:nvPr/>
          </p:nvSpPr>
          <p:spPr bwMode="auto">
            <a:xfrm>
              <a:off x="3035195" y="3705721"/>
              <a:ext cx="276439" cy="263581"/>
            </a:xfrm>
            <a:custGeom>
              <a:avLst/>
              <a:gdLst>
                <a:gd name="T0" fmla="*/ 82 w 91"/>
                <a:gd name="T1" fmla="*/ 13 h 87"/>
                <a:gd name="T2" fmla="*/ 60 w 91"/>
                <a:gd name="T3" fmla="*/ 23 h 87"/>
                <a:gd name="T4" fmla="*/ 39 w 91"/>
                <a:gd name="T5" fmla="*/ 38 h 87"/>
                <a:gd name="T6" fmla="*/ 4 w 91"/>
                <a:gd name="T7" fmla="*/ 84 h 87"/>
                <a:gd name="T8" fmla="*/ 0 w 91"/>
                <a:gd name="T9" fmla="*/ 83 h 87"/>
                <a:gd name="T10" fmla="*/ 29 w 91"/>
                <a:gd name="T11" fmla="*/ 41 h 87"/>
                <a:gd name="T12" fmla="*/ 55 w 91"/>
                <a:gd name="T13" fmla="*/ 21 h 87"/>
                <a:gd name="T14" fmla="*/ 66 w 91"/>
                <a:gd name="T15" fmla="*/ 15 h 87"/>
                <a:gd name="T16" fmla="*/ 81 w 91"/>
                <a:gd name="T17" fmla="*/ 7 h 87"/>
                <a:gd name="T18" fmla="*/ 82 w 91"/>
                <a:gd name="T19" fmla="*/ 1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87">
                  <a:moveTo>
                    <a:pt x="82" y="13"/>
                  </a:moveTo>
                  <a:cubicBezTo>
                    <a:pt x="77" y="11"/>
                    <a:pt x="64" y="20"/>
                    <a:pt x="60" y="23"/>
                  </a:cubicBezTo>
                  <a:cubicBezTo>
                    <a:pt x="53" y="27"/>
                    <a:pt x="46" y="32"/>
                    <a:pt x="39" y="38"/>
                  </a:cubicBezTo>
                  <a:cubicBezTo>
                    <a:pt x="24" y="49"/>
                    <a:pt x="8" y="65"/>
                    <a:pt x="4" y="84"/>
                  </a:cubicBezTo>
                  <a:cubicBezTo>
                    <a:pt x="4" y="87"/>
                    <a:pt x="0" y="86"/>
                    <a:pt x="0" y="83"/>
                  </a:cubicBezTo>
                  <a:cubicBezTo>
                    <a:pt x="3" y="66"/>
                    <a:pt x="16" y="52"/>
                    <a:pt x="29" y="41"/>
                  </a:cubicBezTo>
                  <a:cubicBezTo>
                    <a:pt x="37" y="33"/>
                    <a:pt x="46" y="27"/>
                    <a:pt x="55" y="21"/>
                  </a:cubicBezTo>
                  <a:cubicBezTo>
                    <a:pt x="58" y="18"/>
                    <a:pt x="62" y="16"/>
                    <a:pt x="66" y="15"/>
                  </a:cubicBezTo>
                  <a:cubicBezTo>
                    <a:pt x="70" y="12"/>
                    <a:pt x="78" y="11"/>
                    <a:pt x="81" y="7"/>
                  </a:cubicBezTo>
                  <a:cubicBezTo>
                    <a:pt x="87" y="0"/>
                    <a:pt x="91" y="16"/>
                    <a:pt x="8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3" name="Freeform 182"/>
            <p:cNvSpPr>
              <a:spLocks/>
            </p:cNvSpPr>
            <p:nvPr/>
          </p:nvSpPr>
          <p:spPr bwMode="auto">
            <a:xfrm>
              <a:off x="2886046" y="4529895"/>
              <a:ext cx="738028" cy="57859"/>
            </a:xfrm>
            <a:custGeom>
              <a:avLst/>
              <a:gdLst>
                <a:gd name="T0" fmla="*/ 2 w 243"/>
                <a:gd name="T1" fmla="*/ 13 h 19"/>
                <a:gd name="T2" fmla="*/ 123 w 243"/>
                <a:gd name="T3" fmla="*/ 7 h 19"/>
                <a:gd name="T4" fmla="*/ 181 w 243"/>
                <a:gd name="T5" fmla="*/ 3 h 19"/>
                <a:gd name="T6" fmla="*/ 241 w 243"/>
                <a:gd name="T7" fmla="*/ 2 h 19"/>
                <a:gd name="T8" fmla="*/ 240 w 243"/>
                <a:gd name="T9" fmla="*/ 7 h 19"/>
                <a:gd name="T10" fmla="*/ 182 w 243"/>
                <a:gd name="T11" fmla="*/ 9 h 19"/>
                <a:gd name="T12" fmla="*/ 123 w 243"/>
                <a:gd name="T13" fmla="*/ 12 h 19"/>
                <a:gd name="T14" fmla="*/ 32 w 243"/>
                <a:gd name="T15" fmla="*/ 16 h 19"/>
                <a:gd name="T16" fmla="*/ 30 w 243"/>
                <a:gd name="T17" fmla="*/ 18 h 19"/>
                <a:gd name="T18" fmla="*/ 3 w 243"/>
                <a:gd name="T19" fmla="*/ 17 h 19"/>
                <a:gd name="T20" fmla="*/ 2 w 243"/>
                <a:gd name="T21"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19">
                  <a:moveTo>
                    <a:pt x="2" y="13"/>
                  </a:moveTo>
                  <a:cubicBezTo>
                    <a:pt x="42" y="12"/>
                    <a:pt x="83" y="9"/>
                    <a:pt x="123" y="7"/>
                  </a:cubicBezTo>
                  <a:cubicBezTo>
                    <a:pt x="142" y="5"/>
                    <a:pt x="162" y="4"/>
                    <a:pt x="181" y="3"/>
                  </a:cubicBezTo>
                  <a:cubicBezTo>
                    <a:pt x="201" y="2"/>
                    <a:pt x="221" y="0"/>
                    <a:pt x="241" y="2"/>
                  </a:cubicBezTo>
                  <a:cubicBezTo>
                    <a:pt x="243" y="3"/>
                    <a:pt x="243" y="6"/>
                    <a:pt x="240" y="7"/>
                  </a:cubicBezTo>
                  <a:cubicBezTo>
                    <a:pt x="221" y="9"/>
                    <a:pt x="201" y="8"/>
                    <a:pt x="182" y="9"/>
                  </a:cubicBezTo>
                  <a:cubicBezTo>
                    <a:pt x="162" y="10"/>
                    <a:pt x="143" y="11"/>
                    <a:pt x="123" y="12"/>
                  </a:cubicBezTo>
                  <a:cubicBezTo>
                    <a:pt x="93" y="14"/>
                    <a:pt x="62" y="16"/>
                    <a:pt x="32" y="16"/>
                  </a:cubicBezTo>
                  <a:cubicBezTo>
                    <a:pt x="32" y="17"/>
                    <a:pt x="32" y="19"/>
                    <a:pt x="30" y="18"/>
                  </a:cubicBezTo>
                  <a:cubicBezTo>
                    <a:pt x="21" y="17"/>
                    <a:pt x="12" y="17"/>
                    <a:pt x="3" y="17"/>
                  </a:cubicBezTo>
                  <a:cubicBezTo>
                    <a:pt x="0" y="17"/>
                    <a:pt x="0" y="13"/>
                    <a:pt x="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grpSp>
      <p:sp>
        <p:nvSpPr>
          <p:cNvPr id="24" name="Freeform 130"/>
          <p:cNvSpPr>
            <a:spLocks noEditPoints="1"/>
          </p:cNvSpPr>
          <p:nvPr/>
        </p:nvSpPr>
        <p:spPr bwMode="auto">
          <a:xfrm>
            <a:off x="10476503" y="5675085"/>
            <a:ext cx="948205" cy="884473"/>
          </a:xfrm>
          <a:custGeom>
            <a:avLst/>
            <a:gdLst>
              <a:gd name="T0" fmla="*/ 71 w 84"/>
              <a:gd name="T1" fmla="*/ 86 h 97"/>
              <a:gd name="T2" fmla="*/ 49 w 84"/>
              <a:gd name="T3" fmla="*/ 0 h 97"/>
              <a:gd name="T4" fmla="*/ 0 w 84"/>
              <a:gd name="T5" fmla="*/ 56 h 97"/>
              <a:gd name="T6" fmla="*/ 46 w 84"/>
              <a:gd name="T7" fmla="*/ 74 h 97"/>
              <a:gd name="T8" fmla="*/ 36 w 84"/>
              <a:gd name="T9" fmla="*/ 86 h 97"/>
              <a:gd name="T10" fmla="*/ 34 w 84"/>
              <a:gd name="T11" fmla="*/ 71 h 97"/>
              <a:gd name="T12" fmla="*/ 19 w 84"/>
              <a:gd name="T13" fmla="*/ 89 h 97"/>
              <a:gd name="T14" fmla="*/ 28 w 84"/>
              <a:gd name="T15" fmla="*/ 86 h 97"/>
              <a:gd name="T16" fmla="*/ 14 w 84"/>
              <a:gd name="T17" fmla="*/ 86 h 97"/>
              <a:gd name="T18" fmla="*/ 32 w 84"/>
              <a:gd name="T19" fmla="*/ 72 h 97"/>
              <a:gd name="T20" fmla="*/ 55 w 84"/>
              <a:gd name="T21" fmla="*/ 71 h 97"/>
              <a:gd name="T22" fmla="*/ 39 w 84"/>
              <a:gd name="T23" fmla="*/ 77 h 97"/>
              <a:gd name="T24" fmla="*/ 22 w 84"/>
              <a:gd name="T25" fmla="*/ 85 h 97"/>
              <a:gd name="T26" fmla="*/ 63 w 84"/>
              <a:gd name="T27" fmla="*/ 60 h 97"/>
              <a:gd name="T28" fmla="*/ 52 w 84"/>
              <a:gd name="T29" fmla="*/ 56 h 97"/>
              <a:gd name="T30" fmla="*/ 16 w 84"/>
              <a:gd name="T31" fmla="*/ 84 h 97"/>
              <a:gd name="T32" fmla="*/ 13 w 84"/>
              <a:gd name="T33" fmla="*/ 80 h 97"/>
              <a:gd name="T34" fmla="*/ 39 w 84"/>
              <a:gd name="T35" fmla="*/ 58 h 97"/>
              <a:gd name="T36" fmla="*/ 28 w 84"/>
              <a:gd name="T37" fmla="*/ 63 h 97"/>
              <a:gd name="T38" fmla="*/ 10 w 84"/>
              <a:gd name="T39" fmla="*/ 82 h 97"/>
              <a:gd name="T40" fmla="*/ 23 w 84"/>
              <a:gd name="T41" fmla="*/ 62 h 97"/>
              <a:gd name="T42" fmla="*/ 17 w 84"/>
              <a:gd name="T43" fmla="*/ 57 h 97"/>
              <a:gd name="T44" fmla="*/ 14 w 84"/>
              <a:gd name="T45" fmla="*/ 65 h 97"/>
              <a:gd name="T46" fmla="*/ 7 w 84"/>
              <a:gd name="T47" fmla="*/ 60 h 97"/>
              <a:gd name="T48" fmla="*/ 7 w 84"/>
              <a:gd name="T49" fmla="*/ 60 h 97"/>
              <a:gd name="T50" fmla="*/ 27 w 84"/>
              <a:gd name="T51" fmla="*/ 58 h 97"/>
              <a:gd name="T52" fmla="*/ 26 w 84"/>
              <a:gd name="T53" fmla="*/ 58 h 97"/>
              <a:gd name="T54" fmla="*/ 26 w 84"/>
              <a:gd name="T55" fmla="*/ 58 h 97"/>
              <a:gd name="T56" fmla="*/ 13 w 84"/>
              <a:gd name="T57" fmla="*/ 62 h 97"/>
              <a:gd name="T58" fmla="*/ 9 w 84"/>
              <a:gd name="T59" fmla="*/ 61 h 97"/>
              <a:gd name="T60" fmla="*/ 15 w 84"/>
              <a:gd name="T61" fmla="*/ 62 h 97"/>
              <a:gd name="T62" fmla="*/ 5 w 84"/>
              <a:gd name="T63" fmla="*/ 62 h 97"/>
              <a:gd name="T64" fmla="*/ 7 w 84"/>
              <a:gd name="T65" fmla="*/ 58 h 97"/>
              <a:gd name="T66" fmla="*/ 3 w 84"/>
              <a:gd name="T67" fmla="*/ 59 h 97"/>
              <a:gd name="T68" fmla="*/ 39 w 84"/>
              <a:gd name="T69" fmla="*/ 61 h 97"/>
              <a:gd name="T70" fmla="*/ 29 w 84"/>
              <a:gd name="T71" fmla="*/ 93 h 97"/>
              <a:gd name="T72" fmla="*/ 61 w 84"/>
              <a:gd name="T73" fmla="*/ 66 h 97"/>
              <a:gd name="T74" fmla="*/ 35 w 84"/>
              <a:gd name="T75" fmla="*/ 93 h 97"/>
              <a:gd name="T76" fmla="*/ 40 w 84"/>
              <a:gd name="T77" fmla="*/ 94 h 97"/>
              <a:gd name="T78" fmla="*/ 47 w 84"/>
              <a:gd name="T79" fmla="*/ 93 h 97"/>
              <a:gd name="T80" fmla="*/ 54 w 84"/>
              <a:gd name="T81" fmla="*/ 90 h 97"/>
              <a:gd name="T82" fmla="*/ 71 w 84"/>
              <a:gd name="T83" fmla="*/ 79 h 97"/>
              <a:gd name="T84" fmla="*/ 63 w 84"/>
              <a:gd name="T85" fmla="*/ 87 h 97"/>
              <a:gd name="T86" fmla="*/ 67 w 84"/>
              <a:gd name="T87" fmla="*/ 81 h 97"/>
              <a:gd name="T88" fmla="*/ 77 w 84"/>
              <a:gd name="T89" fmla="*/ 66 h 97"/>
              <a:gd name="T90" fmla="*/ 77 w 84"/>
              <a:gd name="T91" fmla="*/ 64 h 97"/>
              <a:gd name="T92" fmla="*/ 44 w 84"/>
              <a:gd name="T93" fmla="*/ 90 h 97"/>
              <a:gd name="T94" fmla="*/ 45 w 84"/>
              <a:gd name="T95" fmla="*/ 85 h 97"/>
              <a:gd name="T96" fmla="*/ 71 w 84"/>
              <a:gd name="T97" fmla="*/ 60 h 97"/>
              <a:gd name="T98" fmla="*/ 34 w 84"/>
              <a:gd name="T99" fmla="*/ 27 h 97"/>
              <a:gd name="T100" fmla="*/ 49 w 84"/>
              <a:gd name="T101" fmla="*/ 25 h 97"/>
              <a:gd name="T102" fmla="*/ 60 w 84"/>
              <a:gd name="T103" fmla="*/ 55 h 97"/>
              <a:gd name="T104" fmla="*/ 34 w 84"/>
              <a:gd name="T105" fmla="*/ 2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4" h="97">
                <a:moveTo>
                  <a:pt x="0" y="58"/>
                </a:moveTo>
                <a:cubicBezTo>
                  <a:pt x="0" y="58"/>
                  <a:pt x="0" y="59"/>
                  <a:pt x="0" y="60"/>
                </a:cubicBezTo>
                <a:cubicBezTo>
                  <a:pt x="0" y="70"/>
                  <a:pt x="4" y="79"/>
                  <a:pt x="10" y="86"/>
                </a:cubicBezTo>
                <a:cubicBezTo>
                  <a:pt x="18" y="95"/>
                  <a:pt x="32" y="97"/>
                  <a:pt x="42" y="97"/>
                </a:cubicBezTo>
                <a:cubicBezTo>
                  <a:pt x="53" y="97"/>
                  <a:pt x="63" y="92"/>
                  <a:pt x="71" y="86"/>
                </a:cubicBezTo>
                <a:cubicBezTo>
                  <a:pt x="78" y="80"/>
                  <a:pt x="80" y="72"/>
                  <a:pt x="81" y="63"/>
                </a:cubicBezTo>
                <a:cubicBezTo>
                  <a:pt x="84" y="44"/>
                  <a:pt x="72" y="24"/>
                  <a:pt x="51" y="24"/>
                </a:cubicBezTo>
                <a:cubicBezTo>
                  <a:pt x="52" y="17"/>
                  <a:pt x="52" y="9"/>
                  <a:pt x="51" y="2"/>
                </a:cubicBezTo>
                <a:cubicBezTo>
                  <a:pt x="51" y="1"/>
                  <a:pt x="50" y="1"/>
                  <a:pt x="50" y="1"/>
                </a:cubicBezTo>
                <a:cubicBezTo>
                  <a:pt x="50" y="0"/>
                  <a:pt x="49" y="0"/>
                  <a:pt x="49" y="0"/>
                </a:cubicBezTo>
                <a:cubicBezTo>
                  <a:pt x="44" y="0"/>
                  <a:pt x="40" y="1"/>
                  <a:pt x="36" y="0"/>
                </a:cubicBezTo>
                <a:cubicBezTo>
                  <a:pt x="35" y="0"/>
                  <a:pt x="34" y="0"/>
                  <a:pt x="34" y="1"/>
                </a:cubicBezTo>
                <a:cubicBezTo>
                  <a:pt x="33" y="1"/>
                  <a:pt x="33" y="2"/>
                  <a:pt x="33" y="2"/>
                </a:cubicBezTo>
                <a:cubicBezTo>
                  <a:pt x="33" y="10"/>
                  <a:pt x="34" y="17"/>
                  <a:pt x="33" y="24"/>
                </a:cubicBezTo>
                <a:cubicBezTo>
                  <a:pt x="16" y="23"/>
                  <a:pt x="2" y="40"/>
                  <a:pt x="0" y="56"/>
                </a:cubicBezTo>
                <a:cubicBezTo>
                  <a:pt x="0" y="57"/>
                  <a:pt x="0" y="57"/>
                  <a:pt x="0" y="58"/>
                </a:cubicBezTo>
                <a:close/>
                <a:moveTo>
                  <a:pt x="28" y="92"/>
                </a:moveTo>
                <a:cubicBezTo>
                  <a:pt x="28" y="92"/>
                  <a:pt x="28" y="92"/>
                  <a:pt x="28" y="92"/>
                </a:cubicBezTo>
                <a:cubicBezTo>
                  <a:pt x="27" y="92"/>
                  <a:pt x="25" y="92"/>
                  <a:pt x="23" y="91"/>
                </a:cubicBezTo>
                <a:cubicBezTo>
                  <a:pt x="30" y="85"/>
                  <a:pt x="38" y="79"/>
                  <a:pt x="46" y="74"/>
                </a:cubicBezTo>
                <a:cubicBezTo>
                  <a:pt x="49" y="72"/>
                  <a:pt x="52" y="70"/>
                  <a:pt x="54" y="68"/>
                </a:cubicBezTo>
                <a:cubicBezTo>
                  <a:pt x="57" y="66"/>
                  <a:pt x="59" y="64"/>
                  <a:pt x="61" y="63"/>
                </a:cubicBezTo>
                <a:cubicBezTo>
                  <a:pt x="63" y="61"/>
                  <a:pt x="65" y="60"/>
                  <a:pt x="62" y="63"/>
                </a:cubicBezTo>
                <a:cubicBezTo>
                  <a:pt x="57" y="68"/>
                  <a:pt x="51" y="72"/>
                  <a:pt x="45" y="77"/>
                </a:cubicBezTo>
                <a:cubicBezTo>
                  <a:pt x="42" y="80"/>
                  <a:pt x="39" y="83"/>
                  <a:pt x="36" y="86"/>
                </a:cubicBezTo>
                <a:cubicBezTo>
                  <a:pt x="34" y="88"/>
                  <a:pt x="33" y="89"/>
                  <a:pt x="31" y="90"/>
                </a:cubicBezTo>
                <a:cubicBezTo>
                  <a:pt x="30" y="91"/>
                  <a:pt x="29" y="92"/>
                  <a:pt x="28" y="92"/>
                </a:cubicBezTo>
                <a:close/>
                <a:moveTo>
                  <a:pt x="17" y="88"/>
                </a:moveTo>
                <a:cubicBezTo>
                  <a:pt x="17" y="88"/>
                  <a:pt x="17" y="88"/>
                  <a:pt x="17" y="88"/>
                </a:cubicBezTo>
                <a:cubicBezTo>
                  <a:pt x="23" y="82"/>
                  <a:pt x="28" y="77"/>
                  <a:pt x="34" y="71"/>
                </a:cubicBezTo>
                <a:cubicBezTo>
                  <a:pt x="38" y="68"/>
                  <a:pt x="41" y="65"/>
                  <a:pt x="45" y="63"/>
                </a:cubicBezTo>
                <a:cubicBezTo>
                  <a:pt x="48" y="61"/>
                  <a:pt x="52" y="59"/>
                  <a:pt x="53" y="57"/>
                </a:cubicBezTo>
                <a:cubicBezTo>
                  <a:pt x="47" y="63"/>
                  <a:pt x="40" y="69"/>
                  <a:pt x="34" y="74"/>
                </a:cubicBezTo>
                <a:cubicBezTo>
                  <a:pt x="28" y="79"/>
                  <a:pt x="23" y="83"/>
                  <a:pt x="19" y="88"/>
                </a:cubicBezTo>
                <a:cubicBezTo>
                  <a:pt x="18" y="89"/>
                  <a:pt x="19" y="89"/>
                  <a:pt x="19" y="89"/>
                </a:cubicBezTo>
                <a:cubicBezTo>
                  <a:pt x="25" y="85"/>
                  <a:pt x="32" y="80"/>
                  <a:pt x="38" y="75"/>
                </a:cubicBezTo>
                <a:cubicBezTo>
                  <a:pt x="44" y="70"/>
                  <a:pt x="51" y="64"/>
                  <a:pt x="58" y="60"/>
                </a:cubicBezTo>
                <a:cubicBezTo>
                  <a:pt x="55" y="62"/>
                  <a:pt x="52" y="65"/>
                  <a:pt x="49" y="67"/>
                </a:cubicBezTo>
                <a:cubicBezTo>
                  <a:pt x="45" y="70"/>
                  <a:pt x="42" y="73"/>
                  <a:pt x="38" y="76"/>
                </a:cubicBezTo>
                <a:cubicBezTo>
                  <a:pt x="35" y="79"/>
                  <a:pt x="32" y="83"/>
                  <a:pt x="28" y="86"/>
                </a:cubicBezTo>
                <a:cubicBezTo>
                  <a:pt x="26" y="87"/>
                  <a:pt x="24" y="88"/>
                  <a:pt x="22" y="91"/>
                </a:cubicBezTo>
                <a:cubicBezTo>
                  <a:pt x="20" y="90"/>
                  <a:pt x="18" y="89"/>
                  <a:pt x="17" y="88"/>
                </a:cubicBezTo>
                <a:close/>
                <a:moveTo>
                  <a:pt x="16" y="87"/>
                </a:moveTo>
                <a:cubicBezTo>
                  <a:pt x="16" y="87"/>
                  <a:pt x="16" y="87"/>
                  <a:pt x="16" y="87"/>
                </a:cubicBezTo>
                <a:cubicBezTo>
                  <a:pt x="16" y="87"/>
                  <a:pt x="15" y="87"/>
                  <a:pt x="14" y="86"/>
                </a:cubicBezTo>
                <a:cubicBezTo>
                  <a:pt x="20" y="81"/>
                  <a:pt x="26" y="76"/>
                  <a:pt x="32" y="70"/>
                </a:cubicBezTo>
                <a:cubicBezTo>
                  <a:pt x="36" y="67"/>
                  <a:pt x="39" y="65"/>
                  <a:pt x="43" y="62"/>
                </a:cubicBezTo>
                <a:cubicBezTo>
                  <a:pt x="45" y="60"/>
                  <a:pt x="47" y="59"/>
                  <a:pt x="49" y="58"/>
                </a:cubicBezTo>
                <a:cubicBezTo>
                  <a:pt x="53" y="55"/>
                  <a:pt x="48" y="58"/>
                  <a:pt x="47" y="59"/>
                </a:cubicBezTo>
                <a:cubicBezTo>
                  <a:pt x="42" y="63"/>
                  <a:pt x="37" y="67"/>
                  <a:pt x="32" y="72"/>
                </a:cubicBezTo>
                <a:cubicBezTo>
                  <a:pt x="27" y="77"/>
                  <a:pt x="21" y="81"/>
                  <a:pt x="16" y="87"/>
                </a:cubicBezTo>
                <a:close/>
                <a:moveTo>
                  <a:pt x="48" y="76"/>
                </a:moveTo>
                <a:cubicBezTo>
                  <a:pt x="54" y="71"/>
                  <a:pt x="60" y="67"/>
                  <a:pt x="64" y="61"/>
                </a:cubicBezTo>
                <a:cubicBezTo>
                  <a:pt x="65" y="61"/>
                  <a:pt x="65" y="61"/>
                  <a:pt x="66" y="61"/>
                </a:cubicBezTo>
                <a:cubicBezTo>
                  <a:pt x="62" y="64"/>
                  <a:pt x="58" y="68"/>
                  <a:pt x="55" y="71"/>
                </a:cubicBezTo>
                <a:cubicBezTo>
                  <a:pt x="49" y="76"/>
                  <a:pt x="44" y="81"/>
                  <a:pt x="38" y="85"/>
                </a:cubicBezTo>
                <a:cubicBezTo>
                  <a:pt x="41" y="82"/>
                  <a:pt x="44" y="79"/>
                  <a:pt x="48" y="76"/>
                </a:cubicBezTo>
                <a:close/>
                <a:moveTo>
                  <a:pt x="46" y="73"/>
                </a:moveTo>
                <a:cubicBezTo>
                  <a:pt x="41" y="76"/>
                  <a:pt x="37" y="79"/>
                  <a:pt x="33" y="83"/>
                </a:cubicBezTo>
                <a:cubicBezTo>
                  <a:pt x="35" y="81"/>
                  <a:pt x="37" y="79"/>
                  <a:pt x="39" y="77"/>
                </a:cubicBezTo>
                <a:cubicBezTo>
                  <a:pt x="45" y="70"/>
                  <a:pt x="53" y="65"/>
                  <a:pt x="59" y="59"/>
                </a:cubicBezTo>
                <a:cubicBezTo>
                  <a:pt x="60" y="59"/>
                  <a:pt x="59" y="59"/>
                  <a:pt x="59" y="59"/>
                </a:cubicBezTo>
                <a:cubicBezTo>
                  <a:pt x="53" y="61"/>
                  <a:pt x="48" y="66"/>
                  <a:pt x="43" y="70"/>
                </a:cubicBezTo>
                <a:cubicBezTo>
                  <a:pt x="36" y="76"/>
                  <a:pt x="29" y="81"/>
                  <a:pt x="22" y="86"/>
                </a:cubicBezTo>
                <a:cubicBezTo>
                  <a:pt x="18" y="89"/>
                  <a:pt x="22" y="86"/>
                  <a:pt x="22" y="85"/>
                </a:cubicBezTo>
                <a:cubicBezTo>
                  <a:pt x="23" y="84"/>
                  <a:pt x="25" y="82"/>
                  <a:pt x="27" y="81"/>
                </a:cubicBezTo>
                <a:cubicBezTo>
                  <a:pt x="29" y="79"/>
                  <a:pt x="32" y="76"/>
                  <a:pt x="35" y="74"/>
                </a:cubicBezTo>
                <a:cubicBezTo>
                  <a:pt x="42" y="68"/>
                  <a:pt x="49" y="62"/>
                  <a:pt x="55" y="56"/>
                </a:cubicBezTo>
                <a:cubicBezTo>
                  <a:pt x="55" y="56"/>
                  <a:pt x="55" y="56"/>
                  <a:pt x="55" y="56"/>
                </a:cubicBezTo>
                <a:cubicBezTo>
                  <a:pt x="58" y="57"/>
                  <a:pt x="60" y="59"/>
                  <a:pt x="63" y="60"/>
                </a:cubicBezTo>
                <a:cubicBezTo>
                  <a:pt x="57" y="64"/>
                  <a:pt x="52" y="69"/>
                  <a:pt x="46" y="73"/>
                </a:cubicBezTo>
                <a:close/>
                <a:moveTo>
                  <a:pt x="40" y="66"/>
                </a:moveTo>
                <a:cubicBezTo>
                  <a:pt x="41" y="65"/>
                  <a:pt x="42" y="63"/>
                  <a:pt x="44" y="62"/>
                </a:cubicBezTo>
                <a:cubicBezTo>
                  <a:pt x="47" y="60"/>
                  <a:pt x="49" y="59"/>
                  <a:pt x="52" y="56"/>
                </a:cubicBezTo>
                <a:cubicBezTo>
                  <a:pt x="52" y="56"/>
                  <a:pt x="52" y="56"/>
                  <a:pt x="52" y="56"/>
                </a:cubicBezTo>
                <a:cubicBezTo>
                  <a:pt x="52" y="56"/>
                  <a:pt x="53" y="56"/>
                  <a:pt x="53" y="56"/>
                </a:cubicBezTo>
                <a:cubicBezTo>
                  <a:pt x="53" y="56"/>
                  <a:pt x="54" y="56"/>
                  <a:pt x="54" y="56"/>
                </a:cubicBezTo>
                <a:cubicBezTo>
                  <a:pt x="49" y="59"/>
                  <a:pt x="44" y="62"/>
                  <a:pt x="40" y="66"/>
                </a:cubicBezTo>
                <a:close/>
                <a:moveTo>
                  <a:pt x="17" y="82"/>
                </a:moveTo>
                <a:cubicBezTo>
                  <a:pt x="17" y="83"/>
                  <a:pt x="17" y="83"/>
                  <a:pt x="16" y="84"/>
                </a:cubicBezTo>
                <a:cubicBezTo>
                  <a:pt x="17" y="83"/>
                  <a:pt x="18" y="82"/>
                  <a:pt x="18" y="81"/>
                </a:cubicBezTo>
                <a:cubicBezTo>
                  <a:pt x="21" y="78"/>
                  <a:pt x="24" y="75"/>
                  <a:pt x="27" y="73"/>
                </a:cubicBezTo>
                <a:cubicBezTo>
                  <a:pt x="33" y="67"/>
                  <a:pt x="39" y="62"/>
                  <a:pt x="45" y="57"/>
                </a:cubicBezTo>
                <a:cubicBezTo>
                  <a:pt x="45" y="57"/>
                  <a:pt x="45" y="56"/>
                  <a:pt x="45" y="56"/>
                </a:cubicBezTo>
                <a:cubicBezTo>
                  <a:pt x="32" y="61"/>
                  <a:pt x="24" y="72"/>
                  <a:pt x="13" y="80"/>
                </a:cubicBezTo>
                <a:cubicBezTo>
                  <a:pt x="13" y="80"/>
                  <a:pt x="11" y="81"/>
                  <a:pt x="11" y="82"/>
                </a:cubicBezTo>
                <a:cubicBezTo>
                  <a:pt x="12" y="80"/>
                  <a:pt x="13" y="78"/>
                  <a:pt x="15" y="77"/>
                </a:cubicBezTo>
                <a:cubicBezTo>
                  <a:pt x="17" y="74"/>
                  <a:pt x="20" y="72"/>
                  <a:pt x="23" y="70"/>
                </a:cubicBezTo>
                <a:cubicBezTo>
                  <a:pt x="27" y="66"/>
                  <a:pt x="31" y="63"/>
                  <a:pt x="35" y="59"/>
                </a:cubicBezTo>
                <a:cubicBezTo>
                  <a:pt x="36" y="59"/>
                  <a:pt x="38" y="58"/>
                  <a:pt x="39" y="58"/>
                </a:cubicBezTo>
                <a:cubicBezTo>
                  <a:pt x="43" y="56"/>
                  <a:pt x="47" y="55"/>
                  <a:pt x="51" y="55"/>
                </a:cubicBezTo>
                <a:cubicBezTo>
                  <a:pt x="39" y="63"/>
                  <a:pt x="28" y="73"/>
                  <a:pt x="17" y="82"/>
                </a:cubicBezTo>
                <a:close/>
                <a:moveTo>
                  <a:pt x="8" y="78"/>
                </a:moveTo>
                <a:cubicBezTo>
                  <a:pt x="13" y="76"/>
                  <a:pt x="17" y="73"/>
                  <a:pt x="21" y="69"/>
                </a:cubicBezTo>
                <a:cubicBezTo>
                  <a:pt x="23" y="67"/>
                  <a:pt x="25" y="65"/>
                  <a:pt x="28" y="63"/>
                </a:cubicBezTo>
                <a:cubicBezTo>
                  <a:pt x="29" y="62"/>
                  <a:pt x="31" y="60"/>
                  <a:pt x="32" y="59"/>
                </a:cubicBezTo>
                <a:cubicBezTo>
                  <a:pt x="32" y="59"/>
                  <a:pt x="32" y="59"/>
                  <a:pt x="32" y="59"/>
                </a:cubicBezTo>
                <a:cubicBezTo>
                  <a:pt x="33" y="59"/>
                  <a:pt x="33" y="59"/>
                  <a:pt x="34" y="59"/>
                </a:cubicBezTo>
                <a:cubicBezTo>
                  <a:pt x="33" y="59"/>
                  <a:pt x="33" y="59"/>
                  <a:pt x="33" y="59"/>
                </a:cubicBezTo>
                <a:cubicBezTo>
                  <a:pt x="26" y="68"/>
                  <a:pt x="16" y="72"/>
                  <a:pt x="10" y="82"/>
                </a:cubicBezTo>
                <a:cubicBezTo>
                  <a:pt x="9" y="81"/>
                  <a:pt x="9" y="80"/>
                  <a:pt x="8" y="78"/>
                </a:cubicBezTo>
                <a:close/>
                <a:moveTo>
                  <a:pt x="7" y="76"/>
                </a:moveTo>
                <a:cubicBezTo>
                  <a:pt x="10" y="73"/>
                  <a:pt x="12" y="71"/>
                  <a:pt x="15" y="68"/>
                </a:cubicBezTo>
                <a:cubicBezTo>
                  <a:pt x="17" y="66"/>
                  <a:pt x="18" y="65"/>
                  <a:pt x="20" y="63"/>
                </a:cubicBezTo>
                <a:cubicBezTo>
                  <a:pt x="22" y="62"/>
                  <a:pt x="28" y="56"/>
                  <a:pt x="23" y="62"/>
                </a:cubicBezTo>
                <a:cubicBezTo>
                  <a:pt x="20" y="65"/>
                  <a:pt x="18" y="68"/>
                  <a:pt x="15" y="71"/>
                </a:cubicBezTo>
                <a:cubicBezTo>
                  <a:pt x="12" y="73"/>
                  <a:pt x="9" y="75"/>
                  <a:pt x="7" y="78"/>
                </a:cubicBezTo>
                <a:cubicBezTo>
                  <a:pt x="7" y="77"/>
                  <a:pt x="7" y="76"/>
                  <a:pt x="7" y="76"/>
                </a:cubicBezTo>
                <a:close/>
                <a:moveTo>
                  <a:pt x="4" y="68"/>
                </a:moveTo>
                <a:cubicBezTo>
                  <a:pt x="8" y="64"/>
                  <a:pt x="12" y="60"/>
                  <a:pt x="17" y="57"/>
                </a:cubicBezTo>
                <a:cubicBezTo>
                  <a:pt x="16" y="57"/>
                  <a:pt x="15" y="60"/>
                  <a:pt x="14" y="61"/>
                </a:cubicBezTo>
                <a:cubicBezTo>
                  <a:pt x="12" y="62"/>
                  <a:pt x="11" y="63"/>
                  <a:pt x="10" y="65"/>
                </a:cubicBezTo>
                <a:cubicBezTo>
                  <a:pt x="8" y="67"/>
                  <a:pt x="7" y="69"/>
                  <a:pt x="5" y="71"/>
                </a:cubicBezTo>
                <a:cubicBezTo>
                  <a:pt x="5" y="72"/>
                  <a:pt x="5" y="72"/>
                  <a:pt x="6" y="72"/>
                </a:cubicBezTo>
                <a:cubicBezTo>
                  <a:pt x="9" y="70"/>
                  <a:pt x="11" y="68"/>
                  <a:pt x="14" y="65"/>
                </a:cubicBezTo>
                <a:cubicBezTo>
                  <a:pt x="15" y="64"/>
                  <a:pt x="16" y="62"/>
                  <a:pt x="18" y="61"/>
                </a:cubicBezTo>
                <a:cubicBezTo>
                  <a:pt x="19" y="60"/>
                  <a:pt x="23" y="56"/>
                  <a:pt x="20" y="59"/>
                </a:cubicBezTo>
                <a:cubicBezTo>
                  <a:pt x="16" y="65"/>
                  <a:pt x="10" y="69"/>
                  <a:pt x="6" y="75"/>
                </a:cubicBezTo>
                <a:cubicBezTo>
                  <a:pt x="5" y="73"/>
                  <a:pt x="5" y="70"/>
                  <a:pt x="4" y="68"/>
                </a:cubicBezTo>
                <a:close/>
                <a:moveTo>
                  <a:pt x="7" y="60"/>
                </a:moveTo>
                <a:cubicBezTo>
                  <a:pt x="9" y="59"/>
                  <a:pt x="10" y="58"/>
                  <a:pt x="11" y="57"/>
                </a:cubicBezTo>
                <a:cubicBezTo>
                  <a:pt x="14" y="55"/>
                  <a:pt x="11" y="58"/>
                  <a:pt x="11" y="58"/>
                </a:cubicBezTo>
                <a:cubicBezTo>
                  <a:pt x="8" y="61"/>
                  <a:pt x="5" y="63"/>
                  <a:pt x="4" y="66"/>
                </a:cubicBezTo>
                <a:cubicBezTo>
                  <a:pt x="4" y="65"/>
                  <a:pt x="3" y="65"/>
                  <a:pt x="3" y="64"/>
                </a:cubicBezTo>
                <a:cubicBezTo>
                  <a:pt x="5" y="63"/>
                  <a:pt x="6" y="61"/>
                  <a:pt x="7" y="60"/>
                </a:cubicBezTo>
                <a:close/>
                <a:moveTo>
                  <a:pt x="11" y="76"/>
                </a:moveTo>
                <a:cubicBezTo>
                  <a:pt x="10" y="76"/>
                  <a:pt x="9" y="77"/>
                  <a:pt x="8" y="77"/>
                </a:cubicBezTo>
                <a:cubicBezTo>
                  <a:pt x="9" y="77"/>
                  <a:pt x="10" y="76"/>
                  <a:pt x="11" y="75"/>
                </a:cubicBezTo>
                <a:cubicBezTo>
                  <a:pt x="13" y="74"/>
                  <a:pt x="14" y="72"/>
                  <a:pt x="16" y="71"/>
                </a:cubicBezTo>
                <a:cubicBezTo>
                  <a:pt x="20" y="67"/>
                  <a:pt x="23" y="63"/>
                  <a:pt x="27" y="58"/>
                </a:cubicBezTo>
                <a:cubicBezTo>
                  <a:pt x="27" y="58"/>
                  <a:pt x="27" y="58"/>
                  <a:pt x="27" y="58"/>
                </a:cubicBezTo>
                <a:cubicBezTo>
                  <a:pt x="28" y="58"/>
                  <a:pt x="29" y="59"/>
                  <a:pt x="31" y="59"/>
                </a:cubicBezTo>
                <a:cubicBezTo>
                  <a:pt x="31" y="59"/>
                  <a:pt x="31" y="59"/>
                  <a:pt x="31" y="59"/>
                </a:cubicBezTo>
                <a:cubicBezTo>
                  <a:pt x="24" y="64"/>
                  <a:pt x="18" y="71"/>
                  <a:pt x="11" y="76"/>
                </a:cubicBezTo>
                <a:close/>
                <a:moveTo>
                  <a:pt x="26" y="58"/>
                </a:moveTo>
                <a:cubicBezTo>
                  <a:pt x="19" y="63"/>
                  <a:pt x="13" y="69"/>
                  <a:pt x="6" y="75"/>
                </a:cubicBezTo>
                <a:cubicBezTo>
                  <a:pt x="9" y="73"/>
                  <a:pt x="12" y="69"/>
                  <a:pt x="15" y="66"/>
                </a:cubicBezTo>
                <a:cubicBezTo>
                  <a:pt x="18" y="63"/>
                  <a:pt x="21" y="60"/>
                  <a:pt x="23" y="57"/>
                </a:cubicBezTo>
                <a:cubicBezTo>
                  <a:pt x="23" y="57"/>
                  <a:pt x="23" y="57"/>
                  <a:pt x="23" y="56"/>
                </a:cubicBezTo>
                <a:cubicBezTo>
                  <a:pt x="24" y="57"/>
                  <a:pt x="25" y="57"/>
                  <a:pt x="26" y="58"/>
                </a:cubicBezTo>
                <a:cubicBezTo>
                  <a:pt x="26" y="58"/>
                  <a:pt x="26" y="58"/>
                  <a:pt x="26" y="58"/>
                </a:cubicBezTo>
                <a:close/>
                <a:moveTo>
                  <a:pt x="15" y="62"/>
                </a:moveTo>
                <a:cubicBezTo>
                  <a:pt x="14" y="64"/>
                  <a:pt x="12" y="65"/>
                  <a:pt x="11" y="67"/>
                </a:cubicBezTo>
                <a:cubicBezTo>
                  <a:pt x="10" y="68"/>
                  <a:pt x="7" y="69"/>
                  <a:pt x="6" y="71"/>
                </a:cubicBezTo>
                <a:cubicBezTo>
                  <a:pt x="8" y="68"/>
                  <a:pt x="11" y="65"/>
                  <a:pt x="13" y="62"/>
                </a:cubicBezTo>
                <a:cubicBezTo>
                  <a:pt x="15" y="60"/>
                  <a:pt x="17" y="59"/>
                  <a:pt x="18" y="56"/>
                </a:cubicBezTo>
                <a:cubicBezTo>
                  <a:pt x="18" y="56"/>
                  <a:pt x="18" y="56"/>
                  <a:pt x="18" y="56"/>
                </a:cubicBezTo>
                <a:cubicBezTo>
                  <a:pt x="13" y="58"/>
                  <a:pt x="10" y="62"/>
                  <a:pt x="6" y="65"/>
                </a:cubicBezTo>
                <a:cubicBezTo>
                  <a:pt x="4" y="67"/>
                  <a:pt x="4" y="66"/>
                  <a:pt x="6" y="64"/>
                </a:cubicBezTo>
                <a:cubicBezTo>
                  <a:pt x="7" y="63"/>
                  <a:pt x="8" y="62"/>
                  <a:pt x="9" y="61"/>
                </a:cubicBezTo>
                <a:cubicBezTo>
                  <a:pt x="11" y="59"/>
                  <a:pt x="12" y="58"/>
                  <a:pt x="14" y="55"/>
                </a:cubicBezTo>
                <a:cubicBezTo>
                  <a:pt x="14" y="55"/>
                  <a:pt x="14" y="55"/>
                  <a:pt x="14" y="55"/>
                </a:cubicBezTo>
                <a:cubicBezTo>
                  <a:pt x="17" y="55"/>
                  <a:pt x="19" y="56"/>
                  <a:pt x="22" y="56"/>
                </a:cubicBezTo>
                <a:cubicBezTo>
                  <a:pt x="22" y="56"/>
                  <a:pt x="22" y="56"/>
                  <a:pt x="22" y="56"/>
                </a:cubicBezTo>
                <a:cubicBezTo>
                  <a:pt x="20" y="58"/>
                  <a:pt x="17" y="60"/>
                  <a:pt x="15" y="62"/>
                </a:cubicBezTo>
                <a:close/>
                <a:moveTo>
                  <a:pt x="5" y="62"/>
                </a:moveTo>
                <a:cubicBezTo>
                  <a:pt x="6" y="61"/>
                  <a:pt x="6" y="60"/>
                  <a:pt x="7" y="59"/>
                </a:cubicBezTo>
                <a:cubicBezTo>
                  <a:pt x="8" y="58"/>
                  <a:pt x="9" y="56"/>
                  <a:pt x="10" y="55"/>
                </a:cubicBezTo>
                <a:cubicBezTo>
                  <a:pt x="11" y="55"/>
                  <a:pt x="12" y="55"/>
                  <a:pt x="13" y="55"/>
                </a:cubicBezTo>
                <a:cubicBezTo>
                  <a:pt x="10" y="57"/>
                  <a:pt x="7" y="59"/>
                  <a:pt x="5" y="62"/>
                </a:cubicBezTo>
                <a:close/>
                <a:moveTo>
                  <a:pt x="4" y="60"/>
                </a:moveTo>
                <a:cubicBezTo>
                  <a:pt x="5" y="59"/>
                  <a:pt x="6" y="58"/>
                  <a:pt x="7" y="56"/>
                </a:cubicBezTo>
                <a:cubicBezTo>
                  <a:pt x="8" y="56"/>
                  <a:pt x="8" y="56"/>
                  <a:pt x="9" y="55"/>
                </a:cubicBezTo>
                <a:cubicBezTo>
                  <a:pt x="9" y="55"/>
                  <a:pt x="9" y="55"/>
                  <a:pt x="9" y="55"/>
                </a:cubicBezTo>
                <a:cubicBezTo>
                  <a:pt x="9" y="56"/>
                  <a:pt x="8" y="57"/>
                  <a:pt x="7" y="58"/>
                </a:cubicBezTo>
                <a:cubicBezTo>
                  <a:pt x="6" y="59"/>
                  <a:pt x="5" y="61"/>
                  <a:pt x="3" y="63"/>
                </a:cubicBezTo>
                <a:cubicBezTo>
                  <a:pt x="3" y="62"/>
                  <a:pt x="3" y="62"/>
                  <a:pt x="3" y="61"/>
                </a:cubicBezTo>
                <a:cubicBezTo>
                  <a:pt x="3" y="60"/>
                  <a:pt x="3" y="59"/>
                  <a:pt x="3" y="58"/>
                </a:cubicBezTo>
                <a:cubicBezTo>
                  <a:pt x="4" y="57"/>
                  <a:pt x="6" y="56"/>
                  <a:pt x="7" y="56"/>
                </a:cubicBezTo>
                <a:cubicBezTo>
                  <a:pt x="6" y="57"/>
                  <a:pt x="5" y="58"/>
                  <a:pt x="3" y="59"/>
                </a:cubicBezTo>
                <a:cubicBezTo>
                  <a:pt x="3" y="60"/>
                  <a:pt x="3" y="60"/>
                  <a:pt x="4" y="60"/>
                </a:cubicBezTo>
                <a:close/>
                <a:moveTo>
                  <a:pt x="11" y="83"/>
                </a:moveTo>
                <a:cubicBezTo>
                  <a:pt x="21" y="76"/>
                  <a:pt x="29" y="65"/>
                  <a:pt x="40" y="59"/>
                </a:cubicBezTo>
                <a:cubicBezTo>
                  <a:pt x="40" y="59"/>
                  <a:pt x="44" y="56"/>
                  <a:pt x="43" y="57"/>
                </a:cubicBezTo>
                <a:cubicBezTo>
                  <a:pt x="42" y="59"/>
                  <a:pt x="40" y="60"/>
                  <a:pt x="39" y="61"/>
                </a:cubicBezTo>
                <a:cubicBezTo>
                  <a:pt x="36" y="63"/>
                  <a:pt x="33" y="66"/>
                  <a:pt x="30" y="69"/>
                </a:cubicBezTo>
                <a:cubicBezTo>
                  <a:pt x="24" y="74"/>
                  <a:pt x="19" y="80"/>
                  <a:pt x="14" y="86"/>
                </a:cubicBezTo>
                <a:cubicBezTo>
                  <a:pt x="14" y="85"/>
                  <a:pt x="13" y="85"/>
                  <a:pt x="13" y="85"/>
                </a:cubicBezTo>
                <a:cubicBezTo>
                  <a:pt x="12" y="84"/>
                  <a:pt x="12" y="84"/>
                  <a:pt x="11" y="83"/>
                </a:cubicBezTo>
                <a:close/>
                <a:moveTo>
                  <a:pt x="29" y="93"/>
                </a:moveTo>
                <a:cubicBezTo>
                  <a:pt x="29" y="92"/>
                  <a:pt x="30" y="92"/>
                  <a:pt x="30" y="92"/>
                </a:cubicBezTo>
                <a:cubicBezTo>
                  <a:pt x="31" y="92"/>
                  <a:pt x="31" y="92"/>
                  <a:pt x="32" y="91"/>
                </a:cubicBezTo>
                <a:cubicBezTo>
                  <a:pt x="32" y="90"/>
                  <a:pt x="33" y="90"/>
                  <a:pt x="34" y="89"/>
                </a:cubicBezTo>
                <a:cubicBezTo>
                  <a:pt x="41" y="84"/>
                  <a:pt x="46" y="79"/>
                  <a:pt x="52" y="74"/>
                </a:cubicBezTo>
                <a:cubicBezTo>
                  <a:pt x="55" y="71"/>
                  <a:pt x="59" y="69"/>
                  <a:pt x="61" y="66"/>
                </a:cubicBezTo>
                <a:cubicBezTo>
                  <a:pt x="63" y="65"/>
                  <a:pt x="64" y="64"/>
                  <a:pt x="66" y="62"/>
                </a:cubicBezTo>
                <a:cubicBezTo>
                  <a:pt x="66" y="62"/>
                  <a:pt x="67" y="61"/>
                  <a:pt x="68" y="61"/>
                </a:cubicBezTo>
                <a:cubicBezTo>
                  <a:pt x="69" y="61"/>
                  <a:pt x="69" y="61"/>
                  <a:pt x="70" y="60"/>
                </a:cubicBezTo>
                <a:cubicBezTo>
                  <a:pt x="60" y="73"/>
                  <a:pt x="45" y="81"/>
                  <a:pt x="34" y="93"/>
                </a:cubicBezTo>
                <a:cubicBezTo>
                  <a:pt x="34" y="93"/>
                  <a:pt x="34" y="93"/>
                  <a:pt x="35" y="93"/>
                </a:cubicBezTo>
                <a:cubicBezTo>
                  <a:pt x="47" y="84"/>
                  <a:pt x="59" y="75"/>
                  <a:pt x="70" y="65"/>
                </a:cubicBezTo>
                <a:cubicBezTo>
                  <a:pt x="69" y="66"/>
                  <a:pt x="68" y="67"/>
                  <a:pt x="67" y="68"/>
                </a:cubicBezTo>
                <a:cubicBezTo>
                  <a:pt x="64" y="71"/>
                  <a:pt x="61" y="73"/>
                  <a:pt x="58" y="77"/>
                </a:cubicBezTo>
                <a:cubicBezTo>
                  <a:pt x="52" y="82"/>
                  <a:pt x="45" y="87"/>
                  <a:pt x="40" y="93"/>
                </a:cubicBezTo>
                <a:cubicBezTo>
                  <a:pt x="39" y="93"/>
                  <a:pt x="40" y="94"/>
                  <a:pt x="40" y="94"/>
                </a:cubicBezTo>
                <a:cubicBezTo>
                  <a:pt x="52" y="86"/>
                  <a:pt x="62" y="76"/>
                  <a:pt x="73" y="67"/>
                </a:cubicBezTo>
                <a:cubicBezTo>
                  <a:pt x="73" y="67"/>
                  <a:pt x="73" y="67"/>
                  <a:pt x="73" y="67"/>
                </a:cubicBezTo>
                <a:cubicBezTo>
                  <a:pt x="70" y="70"/>
                  <a:pt x="67" y="73"/>
                  <a:pt x="64" y="76"/>
                </a:cubicBezTo>
                <a:cubicBezTo>
                  <a:pt x="58" y="81"/>
                  <a:pt x="52" y="87"/>
                  <a:pt x="47" y="92"/>
                </a:cubicBezTo>
                <a:cubicBezTo>
                  <a:pt x="47" y="92"/>
                  <a:pt x="47" y="93"/>
                  <a:pt x="47" y="93"/>
                </a:cubicBezTo>
                <a:cubicBezTo>
                  <a:pt x="57" y="86"/>
                  <a:pt x="65" y="77"/>
                  <a:pt x="74" y="70"/>
                </a:cubicBezTo>
                <a:cubicBezTo>
                  <a:pt x="75" y="69"/>
                  <a:pt x="76" y="68"/>
                  <a:pt x="77" y="68"/>
                </a:cubicBezTo>
                <a:cubicBezTo>
                  <a:pt x="76" y="69"/>
                  <a:pt x="75" y="70"/>
                  <a:pt x="74" y="71"/>
                </a:cubicBezTo>
                <a:cubicBezTo>
                  <a:pt x="72" y="73"/>
                  <a:pt x="70" y="74"/>
                  <a:pt x="68" y="76"/>
                </a:cubicBezTo>
                <a:cubicBezTo>
                  <a:pt x="63" y="80"/>
                  <a:pt x="58" y="85"/>
                  <a:pt x="54" y="90"/>
                </a:cubicBezTo>
                <a:cubicBezTo>
                  <a:pt x="54" y="90"/>
                  <a:pt x="54" y="90"/>
                  <a:pt x="55" y="90"/>
                </a:cubicBezTo>
                <a:cubicBezTo>
                  <a:pt x="62" y="87"/>
                  <a:pt x="67" y="81"/>
                  <a:pt x="73" y="76"/>
                </a:cubicBezTo>
                <a:cubicBezTo>
                  <a:pt x="73" y="76"/>
                  <a:pt x="75" y="74"/>
                  <a:pt x="76" y="73"/>
                </a:cubicBezTo>
                <a:cubicBezTo>
                  <a:pt x="76" y="74"/>
                  <a:pt x="75" y="74"/>
                  <a:pt x="75" y="74"/>
                </a:cubicBezTo>
                <a:cubicBezTo>
                  <a:pt x="74" y="76"/>
                  <a:pt x="72" y="77"/>
                  <a:pt x="71" y="79"/>
                </a:cubicBezTo>
                <a:cubicBezTo>
                  <a:pt x="67" y="82"/>
                  <a:pt x="64" y="86"/>
                  <a:pt x="61" y="89"/>
                </a:cubicBezTo>
                <a:cubicBezTo>
                  <a:pt x="61" y="89"/>
                  <a:pt x="61" y="89"/>
                  <a:pt x="61" y="89"/>
                </a:cubicBezTo>
                <a:cubicBezTo>
                  <a:pt x="55" y="92"/>
                  <a:pt x="49" y="93"/>
                  <a:pt x="42" y="94"/>
                </a:cubicBezTo>
                <a:cubicBezTo>
                  <a:pt x="38" y="94"/>
                  <a:pt x="33" y="94"/>
                  <a:pt x="29" y="93"/>
                </a:cubicBezTo>
                <a:close/>
                <a:moveTo>
                  <a:pt x="63" y="87"/>
                </a:moveTo>
                <a:cubicBezTo>
                  <a:pt x="66" y="85"/>
                  <a:pt x="68" y="83"/>
                  <a:pt x="70" y="80"/>
                </a:cubicBezTo>
                <a:cubicBezTo>
                  <a:pt x="71" y="79"/>
                  <a:pt x="73" y="77"/>
                  <a:pt x="74" y="76"/>
                </a:cubicBezTo>
                <a:cubicBezTo>
                  <a:pt x="72" y="81"/>
                  <a:pt x="68" y="85"/>
                  <a:pt x="63" y="87"/>
                </a:cubicBezTo>
                <a:close/>
                <a:moveTo>
                  <a:pt x="76" y="73"/>
                </a:moveTo>
                <a:cubicBezTo>
                  <a:pt x="73" y="75"/>
                  <a:pt x="70" y="78"/>
                  <a:pt x="67" y="81"/>
                </a:cubicBezTo>
                <a:cubicBezTo>
                  <a:pt x="65" y="83"/>
                  <a:pt x="63" y="84"/>
                  <a:pt x="60" y="86"/>
                </a:cubicBezTo>
                <a:cubicBezTo>
                  <a:pt x="59" y="87"/>
                  <a:pt x="54" y="91"/>
                  <a:pt x="57" y="88"/>
                </a:cubicBezTo>
                <a:cubicBezTo>
                  <a:pt x="61" y="84"/>
                  <a:pt x="65" y="79"/>
                  <a:pt x="69" y="76"/>
                </a:cubicBezTo>
                <a:cubicBezTo>
                  <a:pt x="73" y="73"/>
                  <a:pt x="76" y="71"/>
                  <a:pt x="78" y="66"/>
                </a:cubicBezTo>
                <a:cubicBezTo>
                  <a:pt x="78" y="66"/>
                  <a:pt x="78" y="66"/>
                  <a:pt x="77" y="66"/>
                </a:cubicBezTo>
                <a:cubicBezTo>
                  <a:pt x="73" y="70"/>
                  <a:pt x="68" y="74"/>
                  <a:pt x="63" y="78"/>
                </a:cubicBezTo>
                <a:cubicBezTo>
                  <a:pt x="61" y="80"/>
                  <a:pt x="58" y="83"/>
                  <a:pt x="56" y="85"/>
                </a:cubicBezTo>
                <a:cubicBezTo>
                  <a:pt x="54" y="87"/>
                  <a:pt x="50" y="90"/>
                  <a:pt x="49" y="91"/>
                </a:cubicBezTo>
                <a:cubicBezTo>
                  <a:pt x="58" y="82"/>
                  <a:pt x="67" y="73"/>
                  <a:pt x="76" y="64"/>
                </a:cubicBezTo>
                <a:cubicBezTo>
                  <a:pt x="77" y="64"/>
                  <a:pt x="77" y="64"/>
                  <a:pt x="77" y="64"/>
                </a:cubicBezTo>
                <a:cubicBezTo>
                  <a:pt x="77" y="63"/>
                  <a:pt x="78" y="63"/>
                  <a:pt x="78" y="62"/>
                </a:cubicBezTo>
                <a:cubicBezTo>
                  <a:pt x="79" y="62"/>
                  <a:pt x="78" y="61"/>
                  <a:pt x="78" y="62"/>
                </a:cubicBezTo>
                <a:cubicBezTo>
                  <a:pt x="71" y="67"/>
                  <a:pt x="65" y="72"/>
                  <a:pt x="59" y="78"/>
                </a:cubicBezTo>
                <a:cubicBezTo>
                  <a:pt x="56" y="81"/>
                  <a:pt x="53" y="83"/>
                  <a:pt x="49" y="86"/>
                </a:cubicBezTo>
                <a:cubicBezTo>
                  <a:pt x="48" y="87"/>
                  <a:pt x="46" y="89"/>
                  <a:pt x="44" y="90"/>
                </a:cubicBezTo>
                <a:cubicBezTo>
                  <a:pt x="49" y="85"/>
                  <a:pt x="54" y="81"/>
                  <a:pt x="59" y="76"/>
                </a:cubicBezTo>
                <a:cubicBezTo>
                  <a:pt x="65" y="71"/>
                  <a:pt x="71" y="66"/>
                  <a:pt x="76" y="60"/>
                </a:cubicBezTo>
                <a:cubicBezTo>
                  <a:pt x="76" y="59"/>
                  <a:pt x="76" y="59"/>
                  <a:pt x="75" y="59"/>
                </a:cubicBezTo>
                <a:cubicBezTo>
                  <a:pt x="69" y="65"/>
                  <a:pt x="63" y="71"/>
                  <a:pt x="56" y="76"/>
                </a:cubicBezTo>
                <a:cubicBezTo>
                  <a:pt x="52" y="79"/>
                  <a:pt x="48" y="82"/>
                  <a:pt x="45" y="85"/>
                </a:cubicBezTo>
                <a:cubicBezTo>
                  <a:pt x="43" y="86"/>
                  <a:pt x="41" y="88"/>
                  <a:pt x="39" y="89"/>
                </a:cubicBezTo>
                <a:cubicBezTo>
                  <a:pt x="38" y="90"/>
                  <a:pt x="37" y="91"/>
                  <a:pt x="36" y="92"/>
                </a:cubicBezTo>
                <a:cubicBezTo>
                  <a:pt x="36" y="91"/>
                  <a:pt x="37" y="91"/>
                  <a:pt x="37" y="91"/>
                </a:cubicBezTo>
                <a:cubicBezTo>
                  <a:pt x="43" y="85"/>
                  <a:pt x="50" y="80"/>
                  <a:pt x="56" y="75"/>
                </a:cubicBezTo>
                <a:cubicBezTo>
                  <a:pt x="61" y="70"/>
                  <a:pt x="67" y="65"/>
                  <a:pt x="71" y="60"/>
                </a:cubicBezTo>
                <a:cubicBezTo>
                  <a:pt x="74" y="59"/>
                  <a:pt x="76" y="58"/>
                  <a:pt x="79" y="59"/>
                </a:cubicBezTo>
                <a:cubicBezTo>
                  <a:pt x="79" y="59"/>
                  <a:pt x="79" y="59"/>
                  <a:pt x="79" y="59"/>
                </a:cubicBezTo>
                <a:cubicBezTo>
                  <a:pt x="79" y="60"/>
                  <a:pt x="79" y="61"/>
                  <a:pt x="79" y="62"/>
                </a:cubicBezTo>
                <a:cubicBezTo>
                  <a:pt x="78" y="66"/>
                  <a:pt x="78" y="69"/>
                  <a:pt x="76" y="73"/>
                </a:cubicBezTo>
                <a:close/>
                <a:moveTo>
                  <a:pt x="34" y="27"/>
                </a:moveTo>
                <a:cubicBezTo>
                  <a:pt x="34" y="27"/>
                  <a:pt x="34" y="27"/>
                  <a:pt x="34" y="27"/>
                </a:cubicBezTo>
                <a:cubicBezTo>
                  <a:pt x="35" y="27"/>
                  <a:pt x="36" y="27"/>
                  <a:pt x="36" y="26"/>
                </a:cubicBezTo>
                <a:cubicBezTo>
                  <a:pt x="37" y="18"/>
                  <a:pt x="36" y="11"/>
                  <a:pt x="36" y="3"/>
                </a:cubicBezTo>
                <a:cubicBezTo>
                  <a:pt x="40" y="4"/>
                  <a:pt x="44" y="3"/>
                  <a:pt x="48" y="3"/>
                </a:cubicBezTo>
                <a:cubicBezTo>
                  <a:pt x="50" y="10"/>
                  <a:pt x="49" y="18"/>
                  <a:pt x="49" y="25"/>
                </a:cubicBezTo>
                <a:cubicBezTo>
                  <a:pt x="49" y="26"/>
                  <a:pt x="49" y="26"/>
                  <a:pt x="49" y="26"/>
                </a:cubicBezTo>
                <a:cubicBezTo>
                  <a:pt x="49" y="27"/>
                  <a:pt x="49" y="27"/>
                  <a:pt x="50" y="27"/>
                </a:cubicBezTo>
                <a:cubicBezTo>
                  <a:pt x="67" y="26"/>
                  <a:pt x="77" y="40"/>
                  <a:pt x="79" y="56"/>
                </a:cubicBezTo>
                <a:cubicBezTo>
                  <a:pt x="76" y="55"/>
                  <a:pt x="75" y="55"/>
                  <a:pt x="72" y="56"/>
                </a:cubicBezTo>
                <a:cubicBezTo>
                  <a:pt x="67" y="59"/>
                  <a:pt x="65" y="58"/>
                  <a:pt x="60" y="55"/>
                </a:cubicBezTo>
                <a:cubicBezTo>
                  <a:pt x="53" y="51"/>
                  <a:pt x="46" y="52"/>
                  <a:pt x="39" y="55"/>
                </a:cubicBezTo>
                <a:cubicBezTo>
                  <a:pt x="33" y="56"/>
                  <a:pt x="30" y="56"/>
                  <a:pt x="25" y="54"/>
                </a:cubicBezTo>
                <a:cubicBezTo>
                  <a:pt x="22" y="53"/>
                  <a:pt x="19" y="53"/>
                  <a:pt x="16" y="52"/>
                </a:cubicBezTo>
                <a:cubicBezTo>
                  <a:pt x="12" y="52"/>
                  <a:pt x="7" y="52"/>
                  <a:pt x="4" y="54"/>
                </a:cubicBezTo>
                <a:cubicBezTo>
                  <a:pt x="6" y="40"/>
                  <a:pt x="19" y="26"/>
                  <a:pt x="34" y="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Hans" altLang="en-US"/>
          </a:p>
        </p:txBody>
      </p:sp>
      <p:pic>
        <p:nvPicPr>
          <p:cNvPr id="25" name="Picture 2" descr="http://new.51cto.com/files/uploadimg/20090326/1349081.jpg"/>
          <p:cNvPicPr>
            <a:picLocks noChangeAspect="1" noChangeArrowheads="1"/>
          </p:cNvPicPr>
          <p:nvPr/>
        </p:nvPicPr>
        <p:blipFill>
          <a:blip r:embed="rId2"/>
          <a:srcRect/>
          <a:stretch>
            <a:fillRect/>
          </a:stretch>
        </p:blipFill>
        <p:spPr bwMode="auto">
          <a:xfrm>
            <a:off x="958467" y="3225808"/>
            <a:ext cx="4762500" cy="3333750"/>
          </a:xfrm>
          <a:prstGeom prst="rect">
            <a:avLst/>
          </a:prstGeom>
          <a:noFill/>
        </p:spPr>
      </p:pic>
    </p:spTree>
    <p:extLst>
      <p:ext uri="{BB962C8B-B14F-4D97-AF65-F5344CB8AC3E}">
        <p14:creationId xmlns:p14="http://schemas.microsoft.com/office/powerpoint/2010/main" val="13084165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82013" y="897923"/>
            <a:ext cx="10528558" cy="5170646"/>
          </a:xfrm>
          <a:prstGeom prst="rect">
            <a:avLst/>
          </a:prstGeom>
        </p:spPr>
        <p:txBody>
          <a:bodyPr wrap="square">
            <a:spAutoFit/>
          </a:bodyPr>
          <a:lstStyle/>
          <a:p>
            <a:r>
              <a:rPr lang="zh-CN" altLang="en-US" sz="2400" dirty="0" smtClean="0">
                <a:solidFill>
                  <a:schemeClr val="bg1"/>
                </a:solidFill>
              </a:rPr>
              <a:t>优化：</a:t>
            </a:r>
            <a:endParaRPr lang="en-US" altLang="zh-CN" sz="2400" dirty="0" smtClean="0">
              <a:solidFill>
                <a:schemeClr val="bg1"/>
              </a:solidFill>
            </a:endParaRPr>
          </a:p>
          <a:p>
            <a:endParaRPr lang="en-US" altLang="zh-CN" dirty="0" smtClean="0">
              <a:solidFill>
                <a:schemeClr val="bg1"/>
              </a:solidFill>
            </a:endParaRPr>
          </a:p>
          <a:p>
            <a:r>
              <a:rPr lang="en-US" altLang="zh-CN" dirty="0" smtClean="0">
                <a:solidFill>
                  <a:schemeClr val="bg1"/>
                </a:solidFill>
              </a:rPr>
              <a:t>1.</a:t>
            </a:r>
            <a:r>
              <a:rPr lang="zh-CN" altLang="en-US" dirty="0" smtClean="0">
                <a:solidFill>
                  <a:schemeClr val="bg1"/>
                </a:solidFill>
              </a:rPr>
              <a:t>加大</a:t>
            </a:r>
            <a:r>
              <a:rPr lang="en-US" dirty="0" err="1" smtClean="0">
                <a:solidFill>
                  <a:schemeClr val="bg1"/>
                </a:solidFill>
              </a:rPr>
              <a:t>max_length_for_sort_data</a:t>
            </a:r>
            <a:r>
              <a:rPr lang="zh-CN" altLang="en-US" dirty="0" smtClean="0">
                <a:solidFill>
                  <a:schemeClr val="bg1"/>
                </a:solidFill>
              </a:rPr>
              <a:t>参数的设置；</a:t>
            </a:r>
          </a:p>
          <a:p>
            <a:r>
              <a:rPr lang="zh-CN" altLang="en-US" dirty="0" smtClean="0">
                <a:solidFill>
                  <a:schemeClr val="bg1"/>
                </a:solidFill>
              </a:rPr>
              <a:t>在</a:t>
            </a:r>
            <a:r>
              <a:rPr lang="en-US" dirty="0" smtClean="0">
                <a:solidFill>
                  <a:schemeClr val="bg1"/>
                </a:solidFill>
              </a:rPr>
              <a:t>MySQL</a:t>
            </a:r>
            <a:r>
              <a:rPr lang="zh-CN" altLang="en-US" dirty="0" smtClean="0">
                <a:solidFill>
                  <a:schemeClr val="bg1"/>
                </a:solidFill>
              </a:rPr>
              <a:t>中，决定使用第一种老式的排序算法还是新的改进算法的依据是通过参数</a:t>
            </a:r>
            <a:r>
              <a:rPr lang="en-US" dirty="0" err="1" smtClean="0">
                <a:solidFill>
                  <a:schemeClr val="bg1"/>
                </a:solidFill>
              </a:rPr>
              <a:t>max_length_for_sort_data</a:t>
            </a:r>
            <a:r>
              <a:rPr lang="zh-CN" altLang="en-US" dirty="0" smtClean="0">
                <a:solidFill>
                  <a:schemeClr val="bg1"/>
                </a:solidFill>
              </a:rPr>
              <a:t>来决定的。当我们所有返回字段的最大长度小于这个参数值的时候，</a:t>
            </a:r>
            <a:r>
              <a:rPr lang="en-US" dirty="0" smtClean="0">
                <a:solidFill>
                  <a:schemeClr val="bg1"/>
                </a:solidFill>
              </a:rPr>
              <a:t>MySQL</a:t>
            </a:r>
            <a:r>
              <a:rPr lang="zh-CN" altLang="en-US" dirty="0" smtClean="0">
                <a:solidFill>
                  <a:schemeClr val="bg1"/>
                </a:solidFill>
              </a:rPr>
              <a:t>就会选择改进后的排序算法，反之，则选择老式的算法。所以，如果我们有充足的内存让</a:t>
            </a:r>
            <a:r>
              <a:rPr lang="en-US" dirty="0" smtClean="0">
                <a:solidFill>
                  <a:schemeClr val="bg1"/>
                </a:solidFill>
              </a:rPr>
              <a:t>MySQL</a:t>
            </a:r>
            <a:r>
              <a:rPr lang="zh-CN" altLang="en-US" dirty="0" smtClean="0">
                <a:solidFill>
                  <a:schemeClr val="bg1"/>
                </a:solidFill>
              </a:rPr>
              <a:t>存放需要返回的非排序字段的时候，可以加大这个参数的值来让</a:t>
            </a:r>
            <a:r>
              <a:rPr lang="en-US" dirty="0" smtClean="0">
                <a:solidFill>
                  <a:schemeClr val="bg1"/>
                </a:solidFill>
              </a:rPr>
              <a:t>MySQL</a:t>
            </a:r>
            <a:r>
              <a:rPr lang="zh-CN" altLang="en-US" dirty="0" smtClean="0">
                <a:solidFill>
                  <a:schemeClr val="bg1"/>
                </a:solidFill>
              </a:rPr>
              <a:t>选择使用改进版的排序算法。</a:t>
            </a:r>
            <a:endParaRPr lang="en-US" altLang="zh-CN" dirty="0" smtClean="0">
              <a:solidFill>
                <a:schemeClr val="bg1"/>
              </a:solidFill>
            </a:endParaRPr>
          </a:p>
          <a:p>
            <a:endParaRPr lang="zh-CN" altLang="en-US" dirty="0" smtClean="0"/>
          </a:p>
          <a:p>
            <a:r>
              <a:rPr lang="en-US" altLang="zh-CN" dirty="0" smtClean="0">
                <a:solidFill>
                  <a:srgbClr val="FFFF00"/>
                </a:solidFill>
              </a:rPr>
              <a:t>2. </a:t>
            </a:r>
            <a:r>
              <a:rPr lang="zh-CN" altLang="en-US" dirty="0" smtClean="0">
                <a:solidFill>
                  <a:srgbClr val="FFFF00"/>
                </a:solidFill>
              </a:rPr>
              <a:t>去掉不必要的返回字段；</a:t>
            </a:r>
          </a:p>
          <a:p>
            <a:r>
              <a:rPr lang="zh-CN" altLang="en-US" dirty="0" smtClean="0">
                <a:solidFill>
                  <a:srgbClr val="FFFF00"/>
                </a:solidFill>
              </a:rPr>
              <a:t>当我们的内存并不是很充裕的时候，我们不能简单的通过强行加大上面的参数来强迫</a:t>
            </a:r>
            <a:r>
              <a:rPr lang="en-US" dirty="0" smtClean="0">
                <a:solidFill>
                  <a:srgbClr val="FFFF00"/>
                </a:solidFill>
              </a:rPr>
              <a:t>MySQL</a:t>
            </a:r>
            <a:r>
              <a:rPr lang="zh-CN" altLang="en-US" dirty="0" smtClean="0">
                <a:solidFill>
                  <a:srgbClr val="FFFF00"/>
                </a:solidFill>
              </a:rPr>
              <a:t>去使用改进版的排序算法，因为如果那样可能会造成</a:t>
            </a:r>
            <a:r>
              <a:rPr lang="en-US" dirty="0" smtClean="0">
                <a:solidFill>
                  <a:srgbClr val="FFFF00"/>
                </a:solidFill>
              </a:rPr>
              <a:t>MySQL</a:t>
            </a:r>
            <a:r>
              <a:rPr lang="zh-CN" altLang="en-US" dirty="0" smtClean="0">
                <a:solidFill>
                  <a:srgbClr val="FFFF00"/>
                </a:solidFill>
              </a:rPr>
              <a:t>不得不将数据分成很多段然后进行排使用序，这样的结果可能会得不偿失。在这种情况下，我们就需要去掉不必要的返回字段，让我们的返回结果长度适应</a:t>
            </a:r>
            <a:r>
              <a:rPr lang="en-US" dirty="0" err="1" smtClean="0">
                <a:solidFill>
                  <a:srgbClr val="FFFF00"/>
                </a:solidFill>
              </a:rPr>
              <a:t>max_length_for_sort_data</a:t>
            </a:r>
            <a:r>
              <a:rPr lang="zh-CN" altLang="en-US" dirty="0" smtClean="0">
                <a:solidFill>
                  <a:srgbClr val="FFFF00"/>
                </a:solidFill>
              </a:rPr>
              <a:t>参数的限制。</a:t>
            </a:r>
            <a:endParaRPr lang="en-US" altLang="zh-CN" dirty="0" smtClean="0">
              <a:solidFill>
                <a:srgbClr val="FFFF00"/>
              </a:solidFill>
            </a:endParaRPr>
          </a:p>
          <a:p>
            <a:endParaRPr lang="zh-CN" altLang="en-US" dirty="0" smtClean="0"/>
          </a:p>
          <a:p>
            <a:r>
              <a:rPr lang="en-US" altLang="zh-CN" dirty="0" smtClean="0">
                <a:solidFill>
                  <a:schemeClr val="bg1"/>
                </a:solidFill>
              </a:rPr>
              <a:t>3.</a:t>
            </a:r>
            <a:r>
              <a:rPr lang="zh-CN" altLang="en-US" dirty="0" smtClean="0">
                <a:solidFill>
                  <a:schemeClr val="bg1"/>
                </a:solidFill>
              </a:rPr>
              <a:t>增大</a:t>
            </a:r>
            <a:r>
              <a:rPr lang="en-US" dirty="0" err="1" smtClean="0">
                <a:solidFill>
                  <a:schemeClr val="bg1"/>
                </a:solidFill>
              </a:rPr>
              <a:t>sort_buffer_size</a:t>
            </a:r>
            <a:r>
              <a:rPr lang="zh-CN" altLang="en-US" dirty="0" smtClean="0">
                <a:solidFill>
                  <a:schemeClr val="bg1"/>
                </a:solidFill>
              </a:rPr>
              <a:t>参数设置；</a:t>
            </a:r>
          </a:p>
          <a:p>
            <a:r>
              <a:rPr lang="zh-CN" altLang="en-US" dirty="0" smtClean="0">
                <a:solidFill>
                  <a:schemeClr val="bg1"/>
                </a:solidFill>
              </a:rPr>
              <a:t>增大</a:t>
            </a:r>
            <a:r>
              <a:rPr lang="en-US" dirty="0" err="1" smtClean="0">
                <a:solidFill>
                  <a:schemeClr val="bg1"/>
                </a:solidFill>
              </a:rPr>
              <a:t>sort_buffer_size</a:t>
            </a:r>
            <a:r>
              <a:rPr lang="zh-CN" altLang="en-US" dirty="0" smtClean="0">
                <a:solidFill>
                  <a:schemeClr val="bg1"/>
                </a:solidFill>
              </a:rPr>
              <a:t>并不是为了让</a:t>
            </a:r>
            <a:r>
              <a:rPr lang="en-US" dirty="0" smtClean="0">
                <a:solidFill>
                  <a:schemeClr val="bg1"/>
                </a:solidFill>
              </a:rPr>
              <a:t>MySQL</a:t>
            </a:r>
            <a:r>
              <a:rPr lang="zh-CN" altLang="en-US" dirty="0" smtClean="0">
                <a:solidFill>
                  <a:schemeClr val="bg1"/>
                </a:solidFill>
              </a:rPr>
              <a:t>可以选择改进版的排序算法，而是为了让</a:t>
            </a:r>
            <a:r>
              <a:rPr lang="en-US" dirty="0" smtClean="0">
                <a:solidFill>
                  <a:schemeClr val="bg1"/>
                </a:solidFill>
              </a:rPr>
              <a:t>MySQL</a:t>
            </a:r>
            <a:r>
              <a:rPr lang="zh-CN" altLang="en-US" dirty="0" smtClean="0">
                <a:solidFill>
                  <a:schemeClr val="bg1"/>
                </a:solidFill>
              </a:rPr>
              <a:t>可以尽量减少在排序过程中对需要排序的数据进行分段，因为这样会造成</a:t>
            </a:r>
            <a:r>
              <a:rPr lang="en-US" dirty="0" smtClean="0">
                <a:solidFill>
                  <a:schemeClr val="bg1"/>
                </a:solidFill>
              </a:rPr>
              <a:t>MySQL</a:t>
            </a:r>
            <a:r>
              <a:rPr lang="zh-CN" altLang="en-US" dirty="0" smtClean="0">
                <a:solidFill>
                  <a:schemeClr val="bg1"/>
                </a:solidFill>
              </a:rPr>
              <a:t>不得不使用临时表来进行交换排序。</a:t>
            </a:r>
          </a:p>
          <a:p>
            <a:endParaRPr lang="en-US" altLang="zh-CN" dirty="0">
              <a:solidFill>
                <a:schemeClr val="bg1"/>
              </a:solidFill>
              <a:latin typeface="楷体" panose="02010609060101010101" pitchFamily="49" charset="-122"/>
              <a:ea typeface="楷体" panose="02010609060101010101" pitchFamily="49" charset="-122"/>
            </a:endParaRPr>
          </a:p>
        </p:txBody>
      </p:sp>
      <p:sp>
        <p:nvSpPr>
          <p:cNvPr id="6" name="标题 3"/>
          <p:cNvSpPr>
            <a:spLocks noGrp="1"/>
          </p:cNvSpPr>
          <p:nvPr>
            <p:ph type="ctrTitle"/>
          </p:nvPr>
        </p:nvSpPr>
        <p:spPr>
          <a:xfrm>
            <a:off x="958467" y="5692"/>
            <a:ext cx="7062388" cy="819990"/>
          </a:xfrm>
        </p:spPr>
        <p:txBody>
          <a:bodyPr/>
          <a:lstStyle/>
          <a:p>
            <a:r>
              <a:rPr lang="en-US" altLang="zh-CN" dirty="0" smtClean="0">
                <a:solidFill>
                  <a:schemeClr val="bg1"/>
                </a:solidFill>
                <a:latin typeface="楷体" panose="02010609060101010101" pitchFamily="49" charset="-122"/>
                <a:ea typeface="楷体" panose="02010609060101010101" pitchFamily="49" charset="-122"/>
              </a:rPr>
              <a:t>Index</a:t>
            </a:r>
            <a:endParaRPr lang="zh-CN" altLang="en-US" dirty="0">
              <a:solidFill>
                <a:schemeClr val="bg1"/>
              </a:solidFill>
              <a:latin typeface="楷体" panose="02010609060101010101" pitchFamily="49" charset="-122"/>
              <a:ea typeface="楷体" panose="02010609060101010101" pitchFamily="49" charset="-122"/>
            </a:endParaRPr>
          </a:p>
        </p:txBody>
      </p:sp>
      <p:grpSp>
        <p:nvGrpSpPr>
          <p:cNvPr id="7" name="组合 6"/>
          <p:cNvGrpSpPr/>
          <p:nvPr/>
        </p:nvGrpSpPr>
        <p:grpSpPr>
          <a:xfrm>
            <a:off x="373638" y="231260"/>
            <a:ext cx="584829" cy="505442"/>
            <a:chOff x="2340883" y="3617004"/>
            <a:chExt cx="2169081" cy="1874642"/>
          </a:xfrm>
        </p:grpSpPr>
        <p:sp>
          <p:nvSpPr>
            <p:cNvPr id="8" name="Freeform 167"/>
            <p:cNvSpPr>
              <a:spLocks/>
            </p:cNvSpPr>
            <p:nvPr/>
          </p:nvSpPr>
          <p:spPr bwMode="auto">
            <a:xfrm>
              <a:off x="3084054" y="5287210"/>
              <a:ext cx="60431" cy="9000"/>
            </a:xfrm>
            <a:custGeom>
              <a:avLst/>
              <a:gdLst>
                <a:gd name="T0" fmla="*/ 20 w 20"/>
                <a:gd name="T1" fmla="*/ 3 h 3"/>
                <a:gd name="T2" fmla="*/ 0 w 20"/>
                <a:gd name="T3" fmla="*/ 0 h 3"/>
                <a:gd name="T4" fmla="*/ 20 w 20"/>
                <a:gd name="T5" fmla="*/ 3 h 3"/>
              </a:gdLst>
              <a:ahLst/>
              <a:cxnLst>
                <a:cxn ang="0">
                  <a:pos x="T0" y="T1"/>
                </a:cxn>
                <a:cxn ang="0">
                  <a:pos x="T2" y="T3"/>
                </a:cxn>
                <a:cxn ang="0">
                  <a:pos x="T4" y="T5"/>
                </a:cxn>
              </a:cxnLst>
              <a:rect l="0" t="0" r="r" b="b"/>
              <a:pathLst>
                <a:path w="20" h="3">
                  <a:moveTo>
                    <a:pt x="20" y="3"/>
                  </a:moveTo>
                  <a:cubicBezTo>
                    <a:pt x="8" y="1"/>
                    <a:pt x="0" y="0"/>
                    <a:pt x="0" y="0"/>
                  </a:cubicBezTo>
                  <a:cubicBezTo>
                    <a:pt x="4" y="0"/>
                    <a:pt x="11" y="1"/>
                    <a:pt x="2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9" name="Freeform 168"/>
            <p:cNvSpPr>
              <a:spLocks/>
            </p:cNvSpPr>
            <p:nvPr/>
          </p:nvSpPr>
          <p:spPr bwMode="auto">
            <a:xfrm>
              <a:off x="3390065" y="5213921"/>
              <a:ext cx="465446" cy="200579"/>
            </a:xfrm>
            <a:custGeom>
              <a:avLst/>
              <a:gdLst>
                <a:gd name="T0" fmla="*/ 148 w 153"/>
                <a:gd name="T1" fmla="*/ 9 h 66"/>
                <a:gd name="T2" fmla="*/ 148 w 153"/>
                <a:gd name="T3" fmla="*/ 12 h 66"/>
                <a:gd name="T4" fmla="*/ 143 w 153"/>
                <a:gd name="T5" fmla="*/ 27 h 66"/>
                <a:gd name="T6" fmla="*/ 140 w 153"/>
                <a:gd name="T7" fmla="*/ 42 h 66"/>
                <a:gd name="T8" fmla="*/ 130 w 153"/>
                <a:gd name="T9" fmla="*/ 65 h 66"/>
                <a:gd name="T10" fmla="*/ 131 w 153"/>
                <a:gd name="T11" fmla="*/ 50 h 66"/>
                <a:gd name="T12" fmla="*/ 0 w 153"/>
                <a:gd name="T13" fmla="*/ 19 h 66"/>
                <a:gd name="T14" fmla="*/ 129 w 153"/>
                <a:gd name="T15" fmla="*/ 43 h 66"/>
                <a:gd name="T16" fmla="*/ 130 w 153"/>
                <a:gd name="T17" fmla="*/ 40 h 66"/>
                <a:gd name="T18" fmla="*/ 68 w 153"/>
                <a:gd name="T19" fmla="*/ 24 h 66"/>
                <a:gd name="T20" fmla="*/ 132 w 153"/>
                <a:gd name="T21" fmla="*/ 38 h 66"/>
                <a:gd name="T22" fmla="*/ 134 w 153"/>
                <a:gd name="T23" fmla="*/ 32 h 66"/>
                <a:gd name="T24" fmla="*/ 2 w 153"/>
                <a:gd name="T25" fmla="*/ 0 h 66"/>
                <a:gd name="T26" fmla="*/ 132 w 153"/>
                <a:gd name="T27" fmla="*/ 25 h 66"/>
                <a:gd name="T28" fmla="*/ 147 w 153"/>
                <a:gd name="T29" fmla="*/ 12 h 66"/>
                <a:gd name="T30" fmla="*/ 129 w 153"/>
                <a:gd name="T31" fmla="*/ 6 h 66"/>
                <a:gd name="T32" fmla="*/ 147 w 153"/>
                <a:gd name="T33" fmla="*/ 12 h 66"/>
                <a:gd name="T34" fmla="*/ 148 w 153"/>
                <a:gd name="T35"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 h="66">
                  <a:moveTo>
                    <a:pt x="148" y="9"/>
                  </a:moveTo>
                  <a:cubicBezTo>
                    <a:pt x="148" y="12"/>
                    <a:pt x="148" y="12"/>
                    <a:pt x="148" y="12"/>
                  </a:cubicBezTo>
                  <a:cubicBezTo>
                    <a:pt x="148" y="12"/>
                    <a:pt x="153" y="23"/>
                    <a:pt x="143" y="27"/>
                  </a:cubicBezTo>
                  <a:cubicBezTo>
                    <a:pt x="133" y="30"/>
                    <a:pt x="146" y="37"/>
                    <a:pt x="140" y="42"/>
                  </a:cubicBezTo>
                  <a:cubicBezTo>
                    <a:pt x="133" y="48"/>
                    <a:pt x="144" y="66"/>
                    <a:pt x="130" y="65"/>
                  </a:cubicBezTo>
                  <a:cubicBezTo>
                    <a:pt x="130" y="65"/>
                    <a:pt x="133" y="56"/>
                    <a:pt x="131" y="50"/>
                  </a:cubicBezTo>
                  <a:cubicBezTo>
                    <a:pt x="0" y="19"/>
                    <a:pt x="0" y="19"/>
                    <a:pt x="0" y="19"/>
                  </a:cubicBezTo>
                  <a:cubicBezTo>
                    <a:pt x="129" y="43"/>
                    <a:pt x="129" y="43"/>
                    <a:pt x="129" y="43"/>
                  </a:cubicBezTo>
                  <a:cubicBezTo>
                    <a:pt x="129" y="42"/>
                    <a:pt x="129" y="41"/>
                    <a:pt x="130" y="40"/>
                  </a:cubicBezTo>
                  <a:cubicBezTo>
                    <a:pt x="68" y="24"/>
                    <a:pt x="68" y="24"/>
                    <a:pt x="68" y="24"/>
                  </a:cubicBezTo>
                  <a:cubicBezTo>
                    <a:pt x="132" y="38"/>
                    <a:pt x="132" y="38"/>
                    <a:pt x="132" y="38"/>
                  </a:cubicBezTo>
                  <a:cubicBezTo>
                    <a:pt x="133" y="36"/>
                    <a:pt x="134" y="33"/>
                    <a:pt x="134" y="32"/>
                  </a:cubicBezTo>
                  <a:cubicBezTo>
                    <a:pt x="2" y="0"/>
                    <a:pt x="2" y="0"/>
                    <a:pt x="2" y="0"/>
                  </a:cubicBezTo>
                  <a:cubicBezTo>
                    <a:pt x="132" y="25"/>
                    <a:pt x="132" y="25"/>
                    <a:pt x="132" y="25"/>
                  </a:cubicBezTo>
                  <a:cubicBezTo>
                    <a:pt x="135" y="23"/>
                    <a:pt x="145" y="22"/>
                    <a:pt x="147" y="12"/>
                  </a:cubicBezTo>
                  <a:cubicBezTo>
                    <a:pt x="146" y="11"/>
                    <a:pt x="139" y="9"/>
                    <a:pt x="129" y="6"/>
                  </a:cubicBezTo>
                  <a:cubicBezTo>
                    <a:pt x="139" y="9"/>
                    <a:pt x="146" y="10"/>
                    <a:pt x="147" y="12"/>
                  </a:cubicBezTo>
                  <a:cubicBezTo>
                    <a:pt x="148" y="11"/>
                    <a:pt x="148" y="10"/>
                    <a:pt x="148"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0" name="Freeform 169"/>
            <p:cNvSpPr>
              <a:spLocks/>
            </p:cNvSpPr>
            <p:nvPr/>
          </p:nvSpPr>
          <p:spPr bwMode="auto">
            <a:xfrm>
              <a:off x="3636932" y="4015590"/>
              <a:ext cx="267439" cy="258438"/>
            </a:xfrm>
            <a:custGeom>
              <a:avLst/>
              <a:gdLst>
                <a:gd name="T0" fmla="*/ 75 w 88"/>
                <a:gd name="T1" fmla="*/ 26 h 85"/>
                <a:gd name="T2" fmla="*/ 0 w 88"/>
                <a:gd name="T3" fmla="*/ 85 h 85"/>
                <a:gd name="T4" fmla="*/ 34 w 88"/>
                <a:gd name="T5" fmla="*/ 34 h 85"/>
                <a:gd name="T6" fmla="*/ 75 w 88"/>
                <a:gd name="T7" fmla="*/ 26 h 85"/>
              </a:gdLst>
              <a:ahLst/>
              <a:cxnLst>
                <a:cxn ang="0">
                  <a:pos x="T0" y="T1"/>
                </a:cxn>
                <a:cxn ang="0">
                  <a:pos x="T2" y="T3"/>
                </a:cxn>
                <a:cxn ang="0">
                  <a:pos x="T4" y="T5"/>
                </a:cxn>
                <a:cxn ang="0">
                  <a:pos x="T6" y="T7"/>
                </a:cxn>
              </a:cxnLst>
              <a:rect l="0" t="0" r="r" b="b"/>
              <a:pathLst>
                <a:path w="88" h="85">
                  <a:moveTo>
                    <a:pt x="75" y="26"/>
                  </a:moveTo>
                  <a:cubicBezTo>
                    <a:pt x="62" y="30"/>
                    <a:pt x="29" y="35"/>
                    <a:pt x="0" y="85"/>
                  </a:cubicBezTo>
                  <a:cubicBezTo>
                    <a:pt x="0" y="85"/>
                    <a:pt x="0" y="68"/>
                    <a:pt x="34" y="34"/>
                  </a:cubicBezTo>
                  <a:cubicBezTo>
                    <a:pt x="68" y="0"/>
                    <a:pt x="88" y="22"/>
                    <a:pt x="75"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1" name="Freeform 170"/>
            <p:cNvSpPr>
              <a:spLocks/>
            </p:cNvSpPr>
            <p:nvPr/>
          </p:nvSpPr>
          <p:spPr bwMode="auto">
            <a:xfrm>
              <a:off x="2946477" y="4688044"/>
              <a:ext cx="735456" cy="27001"/>
            </a:xfrm>
            <a:custGeom>
              <a:avLst/>
              <a:gdLst>
                <a:gd name="T0" fmla="*/ 242 w 242"/>
                <a:gd name="T1" fmla="*/ 6 h 9"/>
                <a:gd name="T2" fmla="*/ 242 w 242"/>
                <a:gd name="T3" fmla="*/ 9 h 9"/>
                <a:gd name="T4" fmla="*/ 0 w 242"/>
                <a:gd name="T5" fmla="*/ 9 h 9"/>
                <a:gd name="T6" fmla="*/ 242 w 242"/>
                <a:gd name="T7" fmla="*/ 6 h 9"/>
              </a:gdLst>
              <a:ahLst/>
              <a:cxnLst>
                <a:cxn ang="0">
                  <a:pos x="T0" y="T1"/>
                </a:cxn>
                <a:cxn ang="0">
                  <a:pos x="T2" y="T3"/>
                </a:cxn>
                <a:cxn ang="0">
                  <a:pos x="T4" y="T5"/>
                </a:cxn>
                <a:cxn ang="0">
                  <a:pos x="T6" y="T7"/>
                </a:cxn>
              </a:cxnLst>
              <a:rect l="0" t="0" r="r" b="b"/>
              <a:pathLst>
                <a:path w="242" h="9">
                  <a:moveTo>
                    <a:pt x="242" y="6"/>
                  </a:moveTo>
                  <a:cubicBezTo>
                    <a:pt x="242" y="9"/>
                    <a:pt x="242" y="9"/>
                    <a:pt x="242" y="9"/>
                  </a:cubicBezTo>
                  <a:cubicBezTo>
                    <a:pt x="0" y="9"/>
                    <a:pt x="0" y="9"/>
                    <a:pt x="0" y="9"/>
                  </a:cubicBezTo>
                  <a:cubicBezTo>
                    <a:pt x="58" y="0"/>
                    <a:pt x="242" y="6"/>
                    <a:pt x="242" y="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2" name="Freeform 171"/>
            <p:cNvSpPr>
              <a:spLocks/>
            </p:cNvSpPr>
            <p:nvPr/>
          </p:nvSpPr>
          <p:spPr bwMode="auto">
            <a:xfrm>
              <a:off x="3117484" y="4454035"/>
              <a:ext cx="205722" cy="38573"/>
            </a:xfrm>
            <a:custGeom>
              <a:avLst/>
              <a:gdLst>
                <a:gd name="T0" fmla="*/ 0 w 68"/>
                <a:gd name="T1" fmla="*/ 11 h 13"/>
                <a:gd name="T2" fmla="*/ 68 w 68"/>
                <a:gd name="T3" fmla="*/ 6 h 13"/>
                <a:gd name="T4" fmla="*/ 0 w 68"/>
                <a:gd name="T5" fmla="*/ 11 h 13"/>
              </a:gdLst>
              <a:ahLst/>
              <a:cxnLst>
                <a:cxn ang="0">
                  <a:pos x="T0" y="T1"/>
                </a:cxn>
                <a:cxn ang="0">
                  <a:pos x="T2" y="T3"/>
                </a:cxn>
                <a:cxn ang="0">
                  <a:pos x="T4" y="T5"/>
                </a:cxn>
              </a:cxnLst>
              <a:rect l="0" t="0" r="r" b="b"/>
              <a:pathLst>
                <a:path w="68" h="13">
                  <a:moveTo>
                    <a:pt x="0" y="11"/>
                  </a:moveTo>
                  <a:cubicBezTo>
                    <a:pt x="26" y="0"/>
                    <a:pt x="68" y="6"/>
                    <a:pt x="68" y="6"/>
                  </a:cubicBezTo>
                  <a:cubicBezTo>
                    <a:pt x="62" y="13"/>
                    <a:pt x="0" y="11"/>
                    <a:pt x="0" y="1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3" name="Freeform 172"/>
            <p:cNvSpPr>
              <a:spLocks/>
            </p:cNvSpPr>
            <p:nvPr/>
          </p:nvSpPr>
          <p:spPr bwMode="auto">
            <a:xfrm>
              <a:off x="3527642" y="3993732"/>
              <a:ext cx="100289" cy="186436"/>
            </a:xfrm>
            <a:custGeom>
              <a:avLst/>
              <a:gdLst>
                <a:gd name="T0" fmla="*/ 31 w 33"/>
                <a:gd name="T1" fmla="*/ 0 h 61"/>
                <a:gd name="T2" fmla="*/ 0 w 33"/>
                <a:gd name="T3" fmla="*/ 61 h 61"/>
                <a:gd name="T4" fmla="*/ 31 w 33"/>
                <a:gd name="T5" fmla="*/ 0 h 61"/>
              </a:gdLst>
              <a:ahLst/>
              <a:cxnLst>
                <a:cxn ang="0">
                  <a:pos x="T0" y="T1"/>
                </a:cxn>
                <a:cxn ang="0">
                  <a:pos x="T2" y="T3"/>
                </a:cxn>
                <a:cxn ang="0">
                  <a:pos x="T4" y="T5"/>
                </a:cxn>
              </a:cxnLst>
              <a:rect l="0" t="0" r="r" b="b"/>
              <a:pathLst>
                <a:path w="33" h="61">
                  <a:moveTo>
                    <a:pt x="31" y="0"/>
                  </a:moveTo>
                  <a:cubicBezTo>
                    <a:pt x="33" y="9"/>
                    <a:pt x="0" y="61"/>
                    <a:pt x="0" y="61"/>
                  </a:cubicBezTo>
                  <a:cubicBezTo>
                    <a:pt x="4" y="33"/>
                    <a:pt x="31" y="0"/>
                    <a:pt x="3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4" name="Freeform 173"/>
            <p:cNvSpPr>
              <a:spLocks/>
            </p:cNvSpPr>
            <p:nvPr/>
          </p:nvSpPr>
          <p:spPr bwMode="auto">
            <a:xfrm>
              <a:off x="3451782" y="3966731"/>
              <a:ext cx="100289" cy="185150"/>
            </a:xfrm>
            <a:custGeom>
              <a:avLst/>
              <a:gdLst>
                <a:gd name="T0" fmla="*/ 30 w 33"/>
                <a:gd name="T1" fmla="*/ 0 h 61"/>
                <a:gd name="T2" fmla="*/ 0 w 33"/>
                <a:gd name="T3" fmla="*/ 61 h 61"/>
                <a:gd name="T4" fmla="*/ 30 w 33"/>
                <a:gd name="T5" fmla="*/ 0 h 61"/>
              </a:gdLst>
              <a:ahLst/>
              <a:cxnLst>
                <a:cxn ang="0">
                  <a:pos x="T0" y="T1"/>
                </a:cxn>
                <a:cxn ang="0">
                  <a:pos x="T2" y="T3"/>
                </a:cxn>
                <a:cxn ang="0">
                  <a:pos x="T4" y="T5"/>
                </a:cxn>
              </a:cxnLst>
              <a:rect l="0" t="0" r="r" b="b"/>
              <a:pathLst>
                <a:path w="33" h="61">
                  <a:moveTo>
                    <a:pt x="30" y="0"/>
                  </a:moveTo>
                  <a:cubicBezTo>
                    <a:pt x="33" y="8"/>
                    <a:pt x="0" y="61"/>
                    <a:pt x="0" y="61"/>
                  </a:cubicBezTo>
                  <a:cubicBezTo>
                    <a:pt x="4" y="33"/>
                    <a:pt x="30" y="0"/>
                    <a:pt x="3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5" name="Freeform 174"/>
            <p:cNvSpPr>
              <a:spLocks/>
            </p:cNvSpPr>
            <p:nvPr/>
          </p:nvSpPr>
          <p:spPr bwMode="auto">
            <a:xfrm>
              <a:off x="2940048" y="4374318"/>
              <a:ext cx="398586" cy="33430"/>
            </a:xfrm>
            <a:custGeom>
              <a:avLst/>
              <a:gdLst>
                <a:gd name="T0" fmla="*/ 126 w 131"/>
                <a:gd name="T1" fmla="*/ 4 h 11"/>
                <a:gd name="T2" fmla="*/ 0 w 131"/>
                <a:gd name="T3" fmla="*/ 11 h 11"/>
                <a:gd name="T4" fmla="*/ 126 w 131"/>
                <a:gd name="T5" fmla="*/ 4 h 11"/>
              </a:gdLst>
              <a:ahLst/>
              <a:cxnLst>
                <a:cxn ang="0">
                  <a:pos x="T0" y="T1"/>
                </a:cxn>
                <a:cxn ang="0">
                  <a:pos x="T2" y="T3"/>
                </a:cxn>
                <a:cxn ang="0">
                  <a:pos x="T4" y="T5"/>
                </a:cxn>
              </a:cxnLst>
              <a:rect l="0" t="0" r="r" b="b"/>
              <a:pathLst>
                <a:path w="131" h="11">
                  <a:moveTo>
                    <a:pt x="126" y="4"/>
                  </a:moveTo>
                  <a:cubicBezTo>
                    <a:pt x="131" y="7"/>
                    <a:pt x="0" y="11"/>
                    <a:pt x="0" y="11"/>
                  </a:cubicBezTo>
                  <a:cubicBezTo>
                    <a:pt x="0" y="11"/>
                    <a:pt x="121" y="0"/>
                    <a:pt x="126" y="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6" name="Freeform 175"/>
            <p:cNvSpPr>
              <a:spLocks/>
            </p:cNvSpPr>
            <p:nvPr/>
          </p:nvSpPr>
          <p:spPr bwMode="auto">
            <a:xfrm>
              <a:off x="2879618" y="4243170"/>
              <a:ext cx="231437" cy="57859"/>
            </a:xfrm>
            <a:custGeom>
              <a:avLst/>
              <a:gdLst>
                <a:gd name="T0" fmla="*/ 60 w 76"/>
                <a:gd name="T1" fmla="*/ 17 h 19"/>
                <a:gd name="T2" fmla="*/ 57 w 76"/>
                <a:gd name="T3" fmla="*/ 10 h 19"/>
                <a:gd name="T4" fmla="*/ 0 w 76"/>
                <a:gd name="T5" fmla="*/ 6 h 19"/>
                <a:gd name="T6" fmla="*/ 76 w 76"/>
                <a:gd name="T7" fmla="*/ 10 h 19"/>
                <a:gd name="T8" fmla="*/ 60 w 76"/>
                <a:gd name="T9" fmla="*/ 17 h 19"/>
              </a:gdLst>
              <a:ahLst/>
              <a:cxnLst>
                <a:cxn ang="0">
                  <a:pos x="T0" y="T1"/>
                </a:cxn>
                <a:cxn ang="0">
                  <a:pos x="T2" y="T3"/>
                </a:cxn>
                <a:cxn ang="0">
                  <a:pos x="T4" y="T5"/>
                </a:cxn>
                <a:cxn ang="0">
                  <a:pos x="T6" y="T7"/>
                </a:cxn>
                <a:cxn ang="0">
                  <a:pos x="T8" y="T9"/>
                </a:cxn>
              </a:cxnLst>
              <a:rect l="0" t="0" r="r" b="b"/>
              <a:pathLst>
                <a:path w="76" h="19">
                  <a:moveTo>
                    <a:pt x="60" y="17"/>
                  </a:moveTo>
                  <a:cubicBezTo>
                    <a:pt x="60" y="17"/>
                    <a:pt x="68" y="9"/>
                    <a:pt x="57" y="10"/>
                  </a:cubicBezTo>
                  <a:cubicBezTo>
                    <a:pt x="46" y="10"/>
                    <a:pt x="0" y="6"/>
                    <a:pt x="0" y="6"/>
                  </a:cubicBezTo>
                  <a:cubicBezTo>
                    <a:pt x="0" y="6"/>
                    <a:pt x="75" y="0"/>
                    <a:pt x="76" y="10"/>
                  </a:cubicBezTo>
                  <a:cubicBezTo>
                    <a:pt x="76" y="19"/>
                    <a:pt x="60" y="17"/>
                    <a:pt x="60" y="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7" name="Freeform 176"/>
            <p:cNvSpPr>
              <a:spLocks noEditPoints="1"/>
            </p:cNvSpPr>
            <p:nvPr/>
          </p:nvSpPr>
          <p:spPr bwMode="auto">
            <a:xfrm>
              <a:off x="2340883" y="3617004"/>
              <a:ext cx="2169081" cy="1874642"/>
            </a:xfrm>
            <a:custGeom>
              <a:avLst/>
              <a:gdLst>
                <a:gd name="T0" fmla="*/ 27 w 713"/>
                <a:gd name="T1" fmla="*/ 260 h 616"/>
                <a:gd name="T2" fmla="*/ 136 w 713"/>
                <a:gd name="T3" fmla="*/ 455 h 616"/>
                <a:gd name="T4" fmla="*/ 191 w 713"/>
                <a:gd name="T5" fmla="*/ 470 h 616"/>
                <a:gd name="T6" fmla="*/ 513 w 713"/>
                <a:gd name="T7" fmla="*/ 527 h 616"/>
                <a:gd name="T8" fmla="*/ 493 w 713"/>
                <a:gd name="T9" fmla="*/ 383 h 616"/>
                <a:gd name="T10" fmla="*/ 497 w 713"/>
                <a:gd name="T11" fmla="*/ 316 h 616"/>
                <a:gd name="T12" fmla="*/ 680 w 713"/>
                <a:gd name="T13" fmla="*/ 200 h 616"/>
                <a:gd name="T14" fmla="*/ 197 w 713"/>
                <a:gd name="T15" fmla="*/ 156 h 616"/>
                <a:gd name="T16" fmla="*/ 212 w 713"/>
                <a:gd name="T17" fmla="*/ 189 h 616"/>
                <a:gd name="T18" fmla="*/ 215 w 713"/>
                <a:gd name="T19" fmla="*/ 158 h 616"/>
                <a:gd name="T20" fmla="*/ 461 w 713"/>
                <a:gd name="T21" fmla="*/ 279 h 616"/>
                <a:gd name="T22" fmla="*/ 13 w 713"/>
                <a:gd name="T23" fmla="*/ 185 h 616"/>
                <a:gd name="T24" fmla="*/ 208 w 713"/>
                <a:gd name="T25" fmla="*/ 169 h 616"/>
                <a:gd name="T26" fmla="*/ 469 w 713"/>
                <a:gd name="T27" fmla="*/ 414 h 616"/>
                <a:gd name="T28" fmla="*/ 274 w 713"/>
                <a:gd name="T29" fmla="*/ 476 h 616"/>
                <a:gd name="T30" fmla="*/ 427 w 713"/>
                <a:gd name="T31" fmla="*/ 461 h 616"/>
                <a:gd name="T32" fmla="*/ 361 w 713"/>
                <a:gd name="T33" fmla="*/ 485 h 616"/>
                <a:gd name="T34" fmla="*/ 402 w 713"/>
                <a:gd name="T35" fmla="*/ 471 h 616"/>
                <a:gd name="T36" fmla="*/ 393 w 713"/>
                <a:gd name="T37" fmla="*/ 481 h 616"/>
                <a:gd name="T38" fmla="*/ 431 w 713"/>
                <a:gd name="T39" fmla="*/ 490 h 616"/>
                <a:gd name="T40" fmla="*/ 419 w 713"/>
                <a:gd name="T41" fmla="*/ 493 h 616"/>
                <a:gd name="T42" fmla="*/ 462 w 713"/>
                <a:gd name="T43" fmla="*/ 492 h 616"/>
                <a:gd name="T44" fmla="*/ 314 w 713"/>
                <a:gd name="T45" fmla="*/ 464 h 616"/>
                <a:gd name="T46" fmla="*/ 322 w 713"/>
                <a:gd name="T47" fmla="*/ 488 h 616"/>
                <a:gd name="T48" fmla="*/ 388 w 713"/>
                <a:gd name="T49" fmla="*/ 502 h 616"/>
                <a:gd name="T50" fmla="*/ 261 w 713"/>
                <a:gd name="T51" fmla="*/ 489 h 616"/>
                <a:gd name="T52" fmla="*/ 434 w 713"/>
                <a:gd name="T53" fmla="*/ 445 h 616"/>
                <a:gd name="T54" fmla="*/ 63 w 713"/>
                <a:gd name="T55" fmla="*/ 287 h 616"/>
                <a:gd name="T56" fmla="*/ 168 w 713"/>
                <a:gd name="T57" fmla="*/ 377 h 616"/>
                <a:gd name="T58" fmla="*/ 84 w 713"/>
                <a:gd name="T59" fmla="*/ 318 h 616"/>
                <a:gd name="T60" fmla="*/ 467 w 713"/>
                <a:gd name="T61" fmla="*/ 437 h 616"/>
                <a:gd name="T62" fmla="*/ 476 w 713"/>
                <a:gd name="T63" fmla="*/ 444 h 616"/>
                <a:gd name="T64" fmla="*/ 144 w 713"/>
                <a:gd name="T65" fmla="*/ 373 h 616"/>
                <a:gd name="T66" fmla="*/ 147 w 713"/>
                <a:gd name="T67" fmla="*/ 344 h 616"/>
                <a:gd name="T68" fmla="*/ 509 w 713"/>
                <a:gd name="T69" fmla="*/ 236 h 616"/>
                <a:gd name="T70" fmla="*/ 483 w 713"/>
                <a:gd name="T71" fmla="*/ 295 h 616"/>
                <a:gd name="T72" fmla="*/ 484 w 713"/>
                <a:gd name="T73" fmla="*/ 310 h 616"/>
                <a:gd name="T74" fmla="*/ 479 w 713"/>
                <a:gd name="T75" fmla="*/ 331 h 616"/>
                <a:gd name="T76" fmla="*/ 475 w 713"/>
                <a:gd name="T77" fmla="*/ 335 h 616"/>
                <a:gd name="T78" fmla="*/ 502 w 713"/>
                <a:gd name="T79" fmla="*/ 294 h 616"/>
                <a:gd name="T80" fmla="*/ 528 w 713"/>
                <a:gd name="T81" fmla="*/ 261 h 616"/>
                <a:gd name="T82" fmla="*/ 463 w 713"/>
                <a:gd name="T83" fmla="*/ 317 h 616"/>
                <a:gd name="T84" fmla="*/ 488 w 713"/>
                <a:gd name="T85" fmla="*/ 285 h 616"/>
                <a:gd name="T86" fmla="*/ 532 w 713"/>
                <a:gd name="T87" fmla="*/ 220 h 616"/>
                <a:gd name="T88" fmla="*/ 468 w 713"/>
                <a:gd name="T89" fmla="*/ 353 h 616"/>
                <a:gd name="T90" fmla="*/ 428 w 713"/>
                <a:gd name="T91" fmla="*/ 300 h 616"/>
                <a:gd name="T92" fmla="*/ 486 w 713"/>
                <a:gd name="T93" fmla="*/ 258 h 616"/>
                <a:gd name="T94" fmla="*/ 581 w 713"/>
                <a:gd name="T95" fmla="*/ 230 h 616"/>
                <a:gd name="T96" fmla="*/ 487 w 713"/>
                <a:gd name="T97" fmla="*/ 347 h 616"/>
                <a:gd name="T98" fmla="*/ 611 w 713"/>
                <a:gd name="T99" fmla="*/ 165 h 616"/>
                <a:gd name="T100" fmla="*/ 496 w 713"/>
                <a:gd name="T101" fmla="*/ 245 h 616"/>
                <a:gd name="T102" fmla="*/ 495 w 713"/>
                <a:gd name="T103" fmla="*/ 368 h 616"/>
                <a:gd name="T104" fmla="*/ 504 w 713"/>
                <a:gd name="T105" fmla="*/ 554 h 616"/>
                <a:gd name="T106" fmla="*/ 244 w 713"/>
                <a:gd name="T107" fmla="*/ 463 h 616"/>
                <a:gd name="T108" fmla="*/ 161 w 713"/>
                <a:gd name="T109" fmla="*/ 474 h 616"/>
                <a:gd name="T110" fmla="*/ 52 w 713"/>
                <a:gd name="T111" fmla="*/ 332 h 616"/>
                <a:gd name="T112" fmla="*/ 66 w 713"/>
                <a:gd name="T113" fmla="*/ 339 h 616"/>
                <a:gd name="T114" fmla="*/ 420 w 713"/>
                <a:gd name="T115" fmla="*/ 404 h 616"/>
                <a:gd name="T116" fmla="*/ 422 w 713"/>
                <a:gd name="T117" fmla="*/ 436 h 616"/>
                <a:gd name="T118" fmla="*/ 92 w 713"/>
                <a:gd name="T119" fmla="*/ 381 h 616"/>
                <a:gd name="T120" fmla="*/ 46 w 713"/>
                <a:gd name="T121" fmla="*/ 291 h 616"/>
                <a:gd name="T122" fmla="*/ 37 w 713"/>
                <a:gd name="T123" fmla="*/ 248 h 616"/>
                <a:gd name="T124" fmla="*/ 191 w 713"/>
                <a:gd name="T125" fmla="*/ 365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3" h="616">
                  <a:moveTo>
                    <a:pt x="9" y="180"/>
                  </a:moveTo>
                  <a:cubicBezTo>
                    <a:pt x="8" y="181"/>
                    <a:pt x="8" y="181"/>
                    <a:pt x="8" y="181"/>
                  </a:cubicBezTo>
                  <a:cubicBezTo>
                    <a:pt x="7" y="183"/>
                    <a:pt x="7" y="183"/>
                    <a:pt x="7" y="183"/>
                  </a:cubicBezTo>
                  <a:cubicBezTo>
                    <a:pt x="7" y="183"/>
                    <a:pt x="8" y="184"/>
                    <a:pt x="9" y="184"/>
                  </a:cubicBezTo>
                  <a:cubicBezTo>
                    <a:pt x="9" y="187"/>
                    <a:pt x="10" y="188"/>
                    <a:pt x="11" y="189"/>
                  </a:cubicBezTo>
                  <a:cubicBezTo>
                    <a:pt x="11" y="190"/>
                    <a:pt x="11" y="190"/>
                    <a:pt x="12" y="191"/>
                  </a:cubicBezTo>
                  <a:cubicBezTo>
                    <a:pt x="14" y="193"/>
                    <a:pt x="17" y="195"/>
                    <a:pt x="20" y="197"/>
                  </a:cubicBezTo>
                  <a:cubicBezTo>
                    <a:pt x="23" y="200"/>
                    <a:pt x="26" y="202"/>
                    <a:pt x="30" y="205"/>
                  </a:cubicBezTo>
                  <a:cubicBezTo>
                    <a:pt x="30" y="208"/>
                    <a:pt x="30" y="208"/>
                    <a:pt x="30" y="208"/>
                  </a:cubicBezTo>
                  <a:cubicBezTo>
                    <a:pt x="30" y="216"/>
                    <a:pt x="31" y="224"/>
                    <a:pt x="32" y="232"/>
                  </a:cubicBezTo>
                  <a:cubicBezTo>
                    <a:pt x="31" y="227"/>
                    <a:pt x="30" y="221"/>
                    <a:pt x="29" y="215"/>
                  </a:cubicBezTo>
                  <a:cubicBezTo>
                    <a:pt x="27" y="215"/>
                    <a:pt x="27" y="215"/>
                    <a:pt x="27" y="215"/>
                  </a:cubicBezTo>
                  <a:cubicBezTo>
                    <a:pt x="27" y="217"/>
                    <a:pt x="27" y="219"/>
                    <a:pt x="27" y="221"/>
                  </a:cubicBezTo>
                  <a:cubicBezTo>
                    <a:pt x="27" y="223"/>
                    <a:pt x="27" y="226"/>
                    <a:pt x="27" y="228"/>
                  </a:cubicBezTo>
                  <a:cubicBezTo>
                    <a:pt x="27" y="231"/>
                    <a:pt x="27" y="233"/>
                    <a:pt x="27" y="235"/>
                  </a:cubicBezTo>
                  <a:cubicBezTo>
                    <a:pt x="29" y="235"/>
                    <a:pt x="29" y="235"/>
                    <a:pt x="29" y="235"/>
                  </a:cubicBezTo>
                  <a:cubicBezTo>
                    <a:pt x="29" y="234"/>
                    <a:pt x="29" y="232"/>
                    <a:pt x="29" y="230"/>
                  </a:cubicBezTo>
                  <a:cubicBezTo>
                    <a:pt x="31" y="236"/>
                    <a:pt x="32" y="242"/>
                    <a:pt x="34" y="248"/>
                  </a:cubicBezTo>
                  <a:cubicBezTo>
                    <a:pt x="32" y="248"/>
                    <a:pt x="30" y="247"/>
                    <a:pt x="28" y="247"/>
                  </a:cubicBezTo>
                  <a:cubicBezTo>
                    <a:pt x="28" y="249"/>
                    <a:pt x="28" y="249"/>
                    <a:pt x="28" y="249"/>
                  </a:cubicBezTo>
                  <a:cubicBezTo>
                    <a:pt x="44" y="253"/>
                    <a:pt x="60" y="262"/>
                    <a:pt x="76" y="274"/>
                  </a:cubicBezTo>
                  <a:cubicBezTo>
                    <a:pt x="74" y="274"/>
                    <a:pt x="71" y="273"/>
                    <a:pt x="69" y="273"/>
                  </a:cubicBezTo>
                  <a:cubicBezTo>
                    <a:pt x="69" y="275"/>
                    <a:pt x="69" y="275"/>
                    <a:pt x="69" y="275"/>
                  </a:cubicBezTo>
                  <a:cubicBezTo>
                    <a:pt x="73" y="276"/>
                    <a:pt x="78" y="278"/>
                    <a:pt x="82" y="280"/>
                  </a:cubicBezTo>
                  <a:cubicBezTo>
                    <a:pt x="84" y="281"/>
                    <a:pt x="85" y="282"/>
                    <a:pt x="87" y="283"/>
                  </a:cubicBezTo>
                  <a:cubicBezTo>
                    <a:pt x="98" y="294"/>
                    <a:pt x="109" y="305"/>
                    <a:pt x="119" y="315"/>
                  </a:cubicBezTo>
                  <a:cubicBezTo>
                    <a:pt x="100" y="299"/>
                    <a:pt x="78" y="285"/>
                    <a:pt x="60" y="273"/>
                  </a:cubicBezTo>
                  <a:cubicBezTo>
                    <a:pt x="57" y="271"/>
                    <a:pt x="57" y="271"/>
                    <a:pt x="57" y="271"/>
                  </a:cubicBezTo>
                  <a:cubicBezTo>
                    <a:pt x="58" y="275"/>
                    <a:pt x="58" y="275"/>
                    <a:pt x="58" y="275"/>
                  </a:cubicBezTo>
                  <a:cubicBezTo>
                    <a:pt x="58" y="275"/>
                    <a:pt x="58" y="275"/>
                    <a:pt x="59" y="275"/>
                  </a:cubicBezTo>
                  <a:cubicBezTo>
                    <a:pt x="58" y="275"/>
                    <a:pt x="57" y="274"/>
                    <a:pt x="56" y="274"/>
                  </a:cubicBezTo>
                  <a:cubicBezTo>
                    <a:pt x="56" y="272"/>
                    <a:pt x="56" y="272"/>
                    <a:pt x="56" y="272"/>
                  </a:cubicBezTo>
                  <a:cubicBezTo>
                    <a:pt x="55" y="272"/>
                    <a:pt x="55" y="272"/>
                    <a:pt x="54" y="272"/>
                  </a:cubicBezTo>
                  <a:cubicBezTo>
                    <a:pt x="47" y="268"/>
                    <a:pt x="40" y="264"/>
                    <a:pt x="35" y="261"/>
                  </a:cubicBezTo>
                  <a:cubicBezTo>
                    <a:pt x="34" y="262"/>
                    <a:pt x="34" y="262"/>
                    <a:pt x="34" y="262"/>
                  </a:cubicBezTo>
                  <a:cubicBezTo>
                    <a:pt x="33" y="261"/>
                    <a:pt x="33" y="261"/>
                    <a:pt x="32" y="260"/>
                  </a:cubicBezTo>
                  <a:cubicBezTo>
                    <a:pt x="31" y="260"/>
                    <a:pt x="29" y="260"/>
                    <a:pt x="28" y="261"/>
                  </a:cubicBezTo>
                  <a:cubicBezTo>
                    <a:pt x="28" y="261"/>
                    <a:pt x="28" y="261"/>
                    <a:pt x="27" y="260"/>
                  </a:cubicBezTo>
                  <a:cubicBezTo>
                    <a:pt x="25" y="259"/>
                    <a:pt x="23" y="261"/>
                    <a:pt x="22" y="263"/>
                  </a:cubicBezTo>
                  <a:cubicBezTo>
                    <a:pt x="21" y="262"/>
                    <a:pt x="19" y="261"/>
                    <a:pt x="17" y="260"/>
                  </a:cubicBezTo>
                  <a:cubicBezTo>
                    <a:pt x="13" y="259"/>
                    <a:pt x="10" y="264"/>
                    <a:pt x="13" y="266"/>
                  </a:cubicBezTo>
                  <a:cubicBezTo>
                    <a:pt x="16" y="268"/>
                    <a:pt x="18" y="270"/>
                    <a:pt x="20" y="272"/>
                  </a:cubicBezTo>
                  <a:cubicBezTo>
                    <a:pt x="20" y="272"/>
                    <a:pt x="20" y="272"/>
                    <a:pt x="20" y="272"/>
                  </a:cubicBezTo>
                  <a:cubicBezTo>
                    <a:pt x="21" y="273"/>
                    <a:pt x="22" y="273"/>
                    <a:pt x="22" y="273"/>
                  </a:cubicBezTo>
                  <a:cubicBezTo>
                    <a:pt x="23" y="273"/>
                    <a:pt x="23" y="273"/>
                    <a:pt x="24" y="274"/>
                  </a:cubicBezTo>
                  <a:cubicBezTo>
                    <a:pt x="24" y="274"/>
                    <a:pt x="24" y="274"/>
                    <a:pt x="24" y="274"/>
                  </a:cubicBezTo>
                  <a:cubicBezTo>
                    <a:pt x="24" y="275"/>
                    <a:pt x="24" y="275"/>
                    <a:pt x="24" y="275"/>
                  </a:cubicBezTo>
                  <a:cubicBezTo>
                    <a:pt x="24" y="275"/>
                    <a:pt x="24" y="275"/>
                    <a:pt x="24" y="275"/>
                  </a:cubicBezTo>
                  <a:cubicBezTo>
                    <a:pt x="23" y="275"/>
                    <a:pt x="23" y="275"/>
                    <a:pt x="23" y="276"/>
                  </a:cubicBezTo>
                  <a:cubicBezTo>
                    <a:pt x="22" y="276"/>
                    <a:pt x="21" y="277"/>
                    <a:pt x="21" y="277"/>
                  </a:cubicBezTo>
                  <a:cubicBezTo>
                    <a:pt x="20" y="278"/>
                    <a:pt x="20" y="278"/>
                    <a:pt x="20" y="278"/>
                  </a:cubicBezTo>
                  <a:cubicBezTo>
                    <a:pt x="21" y="279"/>
                    <a:pt x="21" y="279"/>
                    <a:pt x="21" y="279"/>
                  </a:cubicBezTo>
                  <a:cubicBezTo>
                    <a:pt x="24" y="283"/>
                    <a:pt x="28" y="287"/>
                    <a:pt x="32" y="290"/>
                  </a:cubicBezTo>
                  <a:cubicBezTo>
                    <a:pt x="28" y="289"/>
                    <a:pt x="25" y="288"/>
                    <a:pt x="23" y="287"/>
                  </a:cubicBezTo>
                  <a:cubicBezTo>
                    <a:pt x="21" y="290"/>
                    <a:pt x="21" y="290"/>
                    <a:pt x="21" y="290"/>
                  </a:cubicBezTo>
                  <a:cubicBezTo>
                    <a:pt x="29" y="296"/>
                    <a:pt x="37" y="303"/>
                    <a:pt x="45" y="309"/>
                  </a:cubicBezTo>
                  <a:cubicBezTo>
                    <a:pt x="45" y="313"/>
                    <a:pt x="45" y="321"/>
                    <a:pt x="47" y="329"/>
                  </a:cubicBezTo>
                  <a:cubicBezTo>
                    <a:pt x="46" y="326"/>
                    <a:pt x="45" y="324"/>
                    <a:pt x="44" y="322"/>
                  </a:cubicBezTo>
                  <a:cubicBezTo>
                    <a:pt x="42" y="323"/>
                    <a:pt x="42" y="323"/>
                    <a:pt x="42" y="323"/>
                  </a:cubicBezTo>
                  <a:cubicBezTo>
                    <a:pt x="42" y="323"/>
                    <a:pt x="42" y="324"/>
                    <a:pt x="42" y="324"/>
                  </a:cubicBezTo>
                  <a:cubicBezTo>
                    <a:pt x="42" y="331"/>
                    <a:pt x="44" y="338"/>
                    <a:pt x="46" y="344"/>
                  </a:cubicBezTo>
                  <a:cubicBezTo>
                    <a:pt x="45" y="349"/>
                    <a:pt x="44" y="353"/>
                    <a:pt x="44" y="357"/>
                  </a:cubicBezTo>
                  <a:cubicBezTo>
                    <a:pt x="44" y="363"/>
                    <a:pt x="45" y="369"/>
                    <a:pt x="47" y="374"/>
                  </a:cubicBezTo>
                  <a:cubicBezTo>
                    <a:pt x="49" y="377"/>
                    <a:pt x="49" y="377"/>
                    <a:pt x="49" y="377"/>
                  </a:cubicBezTo>
                  <a:cubicBezTo>
                    <a:pt x="50" y="374"/>
                    <a:pt x="50" y="374"/>
                    <a:pt x="50" y="374"/>
                  </a:cubicBezTo>
                  <a:cubicBezTo>
                    <a:pt x="51" y="370"/>
                    <a:pt x="52" y="366"/>
                    <a:pt x="52" y="362"/>
                  </a:cubicBezTo>
                  <a:cubicBezTo>
                    <a:pt x="58" y="374"/>
                    <a:pt x="67" y="384"/>
                    <a:pt x="76" y="395"/>
                  </a:cubicBezTo>
                  <a:cubicBezTo>
                    <a:pt x="84" y="402"/>
                    <a:pt x="92" y="410"/>
                    <a:pt x="100" y="417"/>
                  </a:cubicBezTo>
                  <a:cubicBezTo>
                    <a:pt x="96" y="416"/>
                    <a:pt x="93" y="415"/>
                    <a:pt x="90" y="415"/>
                  </a:cubicBezTo>
                  <a:cubicBezTo>
                    <a:pt x="89" y="415"/>
                    <a:pt x="88" y="415"/>
                    <a:pt x="87" y="416"/>
                  </a:cubicBezTo>
                  <a:cubicBezTo>
                    <a:pt x="87" y="418"/>
                    <a:pt x="87" y="418"/>
                    <a:pt x="87" y="418"/>
                  </a:cubicBezTo>
                  <a:cubicBezTo>
                    <a:pt x="88" y="418"/>
                    <a:pt x="89" y="418"/>
                    <a:pt x="90" y="418"/>
                  </a:cubicBezTo>
                  <a:cubicBezTo>
                    <a:pt x="94" y="418"/>
                    <a:pt x="100" y="420"/>
                    <a:pt x="105" y="423"/>
                  </a:cubicBezTo>
                  <a:cubicBezTo>
                    <a:pt x="110" y="428"/>
                    <a:pt x="115" y="433"/>
                    <a:pt x="119" y="438"/>
                  </a:cubicBezTo>
                  <a:cubicBezTo>
                    <a:pt x="120" y="438"/>
                    <a:pt x="120" y="438"/>
                    <a:pt x="120" y="438"/>
                  </a:cubicBezTo>
                  <a:cubicBezTo>
                    <a:pt x="125" y="443"/>
                    <a:pt x="131" y="449"/>
                    <a:pt x="136" y="455"/>
                  </a:cubicBezTo>
                  <a:cubicBezTo>
                    <a:pt x="130" y="450"/>
                    <a:pt x="124" y="446"/>
                    <a:pt x="118" y="441"/>
                  </a:cubicBezTo>
                  <a:cubicBezTo>
                    <a:pt x="117" y="443"/>
                    <a:pt x="117" y="443"/>
                    <a:pt x="117" y="443"/>
                  </a:cubicBezTo>
                  <a:cubicBezTo>
                    <a:pt x="125" y="450"/>
                    <a:pt x="134" y="456"/>
                    <a:pt x="142" y="462"/>
                  </a:cubicBezTo>
                  <a:cubicBezTo>
                    <a:pt x="135" y="464"/>
                    <a:pt x="130" y="466"/>
                    <a:pt x="127" y="467"/>
                  </a:cubicBezTo>
                  <a:cubicBezTo>
                    <a:pt x="124" y="464"/>
                    <a:pt x="121" y="463"/>
                    <a:pt x="121" y="463"/>
                  </a:cubicBezTo>
                  <a:cubicBezTo>
                    <a:pt x="122" y="464"/>
                    <a:pt x="123" y="466"/>
                    <a:pt x="125" y="468"/>
                  </a:cubicBezTo>
                  <a:cubicBezTo>
                    <a:pt x="125" y="468"/>
                    <a:pt x="125" y="468"/>
                    <a:pt x="125" y="468"/>
                  </a:cubicBezTo>
                  <a:cubicBezTo>
                    <a:pt x="125" y="468"/>
                    <a:pt x="125" y="468"/>
                    <a:pt x="125" y="468"/>
                  </a:cubicBezTo>
                  <a:cubicBezTo>
                    <a:pt x="142" y="489"/>
                    <a:pt x="211" y="545"/>
                    <a:pt x="211" y="545"/>
                  </a:cubicBezTo>
                  <a:cubicBezTo>
                    <a:pt x="211" y="529"/>
                    <a:pt x="147" y="481"/>
                    <a:pt x="127" y="467"/>
                  </a:cubicBezTo>
                  <a:cubicBezTo>
                    <a:pt x="132" y="466"/>
                    <a:pt x="137" y="465"/>
                    <a:pt x="144" y="464"/>
                  </a:cubicBezTo>
                  <a:cubicBezTo>
                    <a:pt x="145" y="465"/>
                    <a:pt x="147" y="466"/>
                    <a:pt x="148" y="467"/>
                  </a:cubicBezTo>
                  <a:cubicBezTo>
                    <a:pt x="150" y="469"/>
                    <a:pt x="152" y="471"/>
                    <a:pt x="154" y="473"/>
                  </a:cubicBezTo>
                  <a:cubicBezTo>
                    <a:pt x="153" y="473"/>
                    <a:pt x="151" y="472"/>
                    <a:pt x="150" y="472"/>
                  </a:cubicBezTo>
                  <a:cubicBezTo>
                    <a:pt x="149" y="471"/>
                    <a:pt x="148" y="469"/>
                    <a:pt x="147" y="467"/>
                  </a:cubicBezTo>
                  <a:cubicBezTo>
                    <a:pt x="145" y="469"/>
                    <a:pt x="145" y="469"/>
                    <a:pt x="145" y="469"/>
                  </a:cubicBezTo>
                  <a:cubicBezTo>
                    <a:pt x="146" y="471"/>
                    <a:pt x="147" y="473"/>
                    <a:pt x="149" y="474"/>
                  </a:cubicBezTo>
                  <a:cubicBezTo>
                    <a:pt x="151" y="475"/>
                    <a:pt x="152" y="476"/>
                    <a:pt x="154" y="476"/>
                  </a:cubicBezTo>
                  <a:cubicBezTo>
                    <a:pt x="155" y="476"/>
                    <a:pt x="156" y="475"/>
                    <a:pt x="157" y="475"/>
                  </a:cubicBezTo>
                  <a:cubicBezTo>
                    <a:pt x="158" y="475"/>
                    <a:pt x="158" y="475"/>
                    <a:pt x="158" y="475"/>
                  </a:cubicBezTo>
                  <a:cubicBezTo>
                    <a:pt x="171" y="486"/>
                    <a:pt x="184" y="498"/>
                    <a:pt x="196" y="510"/>
                  </a:cubicBezTo>
                  <a:cubicBezTo>
                    <a:pt x="198" y="508"/>
                    <a:pt x="198" y="508"/>
                    <a:pt x="198" y="508"/>
                  </a:cubicBezTo>
                  <a:cubicBezTo>
                    <a:pt x="191" y="501"/>
                    <a:pt x="184" y="495"/>
                    <a:pt x="177" y="488"/>
                  </a:cubicBezTo>
                  <a:cubicBezTo>
                    <a:pt x="177" y="488"/>
                    <a:pt x="177" y="488"/>
                    <a:pt x="177" y="488"/>
                  </a:cubicBezTo>
                  <a:cubicBezTo>
                    <a:pt x="171" y="482"/>
                    <a:pt x="163" y="473"/>
                    <a:pt x="153" y="462"/>
                  </a:cubicBezTo>
                  <a:cubicBezTo>
                    <a:pt x="154" y="462"/>
                    <a:pt x="155" y="462"/>
                    <a:pt x="156" y="462"/>
                  </a:cubicBezTo>
                  <a:cubicBezTo>
                    <a:pt x="171" y="475"/>
                    <a:pt x="198" y="501"/>
                    <a:pt x="201" y="509"/>
                  </a:cubicBezTo>
                  <a:cubicBezTo>
                    <a:pt x="201" y="509"/>
                    <a:pt x="200" y="490"/>
                    <a:pt x="159" y="462"/>
                  </a:cubicBezTo>
                  <a:cubicBezTo>
                    <a:pt x="162" y="461"/>
                    <a:pt x="166" y="461"/>
                    <a:pt x="169" y="461"/>
                  </a:cubicBezTo>
                  <a:cubicBezTo>
                    <a:pt x="169" y="462"/>
                    <a:pt x="170" y="463"/>
                    <a:pt x="170" y="463"/>
                  </a:cubicBezTo>
                  <a:cubicBezTo>
                    <a:pt x="173" y="463"/>
                    <a:pt x="173" y="463"/>
                    <a:pt x="173" y="463"/>
                  </a:cubicBezTo>
                  <a:cubicBezTo>
                    <a:pt x="172" y="462"/>
                    <a:pt x="172" y="461"/>
                    <a:pt x="172" y="460"/>
                  </a:cubicBezTo>
                  <a:cubicBezTo>
                    <a:pt x="176" y="460"/>
                    <a:pt x="181" y="460"/>
                    <a:pt x="185" y="460"/>
                  </a:cubicBezTo>
                  <a:cubicBezTo>
                    <a:pt x="186" y="461"/>
                    <a:pt x="187" y="463"/>
                    <a:pt x="188" y="465"/>
                  </a:cubicBezTo>
                  <a:cubicBezTo>
                    <a:pt x="184" y="466"/>
                    <a:pt x="180" y="467"/>
                    <a:pt x="176" y="469"/>
                  </a:cubicBezTo>
                  <a:cubicBezTo>
                    <a:pt x="177" y="472"/>
                    <a:pt x="177" y="472"/>
                    <a:pt x="177" y="472"/>
                  </a:cubicBezTo>
                  <a:cubicBezTo>
                    <a:pt x="181" y="470"/>
                    <a:pt x="185" y="468"/>
                    <a:pt x="189" y="467"/>
                  </a:cubicBezTo>
                  <a:cubicBezTo>
                    <a:pt x="190" y="468"/>
                    <a:pt x="190" y="469"/>
                    <a:pt x="191" y="470"/>
                  </a:cubicBezTo>
                  <a:cubicBezTo>
                    <a:pt x="190" y="470"/>
                    <a:pt x="190" y="469"/>
                    <a:pt x="190" y="469"/>
                  </a:cubicBezTo>
                  <a:cubicBezTo>
                    <a:pt x="189" y="472"/>
                    <a:pt x="189" y="472"/>
                    <a:pt x="189" y="472"/>
                  </a:cubicBezTo>
                  <a:cubicBezTo>
                    <a:pt x="190" y="472"/>
                    <a:pt x="191" y="473"/>
                    <a:pt x="193" y="473"/>
                  </a:cubicBezTo>
                  <a:cubicBezTo>
                    <a:pt x="198" y="480"/>
                    <a:pt x="204" y="486"/>
                    <a:pt x="211" y="487"/>
                  </a:cubicBezTo>
                  <a:cubicBezTo>
                    <a:pt x="225" y="489"/>
                    <a:pt x="413" y="518"/>
                    <a:pt x="474" y="531"/>
                  </a:cubicBezTo>
                  <a:cubicBezTo>
                    <a:pt x="469" y="530"/>
                    <a:pt x="464" y="528"/>
                    <a:pt x="458" y="527"/>
                  </a:cubicBezTo>
                  <a:cubicBezTo>
                    <a:pt x="459" y="526"/>
                    <a:pt x="459" y="526"/>
                    <a:pt x="459" y="526"/>
                  </a:cubicBezTo>
                  <a:cubicBezTo>
                    <a:pt x="459" y="526"/>
                    <a:pt x="459" y="526"/>
                    <a:pt x="459" y="526"/>
                  </a:cubicBezTo>
                  <a:cubicBezTo>
                    <a:pt x="469" y="527"/>
                    <a:pt x="480" y="528"/>
                    <a:pt x="490" y="528"/>
                  </a:cubicBezTo>
                  <a:cubicBezTo>
                    <a:pt x="493" y="529"/>
                    <a:pt x="496" y="529"/>
                    <a:pt x="499" y="530"/>
                  </a:cubicBezTo>
                  <a:cubicBezTo>
                    <a:pt x="505" y="536"/>
                    <a:pt x="509" y="540"/>
                    <a:pt x="510" y="542"/>
                  </a:cubicBezTo>
                  <a:cubicBezTo>
                    <a:pt x="510" y="545"/>
                    <a:pt x="508" y="548"/>
                    <a:pt x="507" y="551"/>
                  </a:cubicBezTo>
                  <a:cubicBezTo>
                    <a:pt x="507" y="549"/>
                    <a:pt x="507" y="547"/>
                    <a:pt x="507" y="545"/>
                  </a:cubicBezTo>
                  <a:cubicBezTo>
                    <a:pt x="505" y="545"/>
                    <a:pt x="505" y="545"/>
                    <a:pt x="505" y="545"/>
                  </a:cubicBezTo>
                  <a:cubicBezTo>
                    <a:pt x="503" y="549"/>
                    <a:pt x="501" y="555"/>
                    <a:pt x="499" y="561"/>
                  </a:cubicBezTo>
                  <a:cubicBezTo>
                    <a:pt x="499" y="563"/>
                    <a:pt x="498" y="566"/>
                    <a:pt x="498" y="569"/>
                  </a:cubicBezTo>
                  <a:cubicBezTo>
                    <a:pt x="495" y="573"/>
                    <a:pt x="493" y="578"/>
                    <a:pt x="492" y="583"/>
                  </a:cubicBezTo>
                  <a:cubicBezTo>
                    <a:pt x="494" y="584"/>
                    <a:pt x="494" y="584"/>
                    <a:pt x="494" y="584"/>
                  </a:cubicBezTo>
                  <a:cubicBezTo>
                    <a:pt x="494" y="584"/>
                    <a:pt x="494" y="583"/>
                    <a:pt x="494" y="583"/>
                  </a:cubicBezTo>
                  <a:cubicBezTo>
                    <a:pt x="497" y="584"/>
                    <a:pt x="497" y="584"/>
                    <a:pt x="497" y="584"/>
                  </a:cubicBezTo>
                  <a:cubicBezTo>
                    <a:pt x="497" y="583"/>
                    <a:pt x="497" y="583"/>
                    <a:pt x="497" y="583"/>
                  </a:cubicBezTo>
                  <a:cubicBezTo>
                    <a:pt x="498" y="588"/>
                    <a:pt x="499" y="593"/>
                    <a:pt x="501" y="598"/>
                  </a:cubicBezTo>
                  <a:cubicBezTo>
                    <a:pt x="432" y="577"/>
                    <a:pt x="312" y="559"/>
                    <a:pt x="264" y="552"/>
                  </a:cubicBezTo>
                  <a:cubicBezTo>
                    <a:pt x="337" y="565"/>
                    <a:pt x="545" y="616"/>
                    <a:pt x="545" y="616"/>
                  </a:cubicBezTo>
                  <a:cubicBezTo>
                    <a:pt x="537" y="610"/>
                    <a:pt x="523" y="605"/>
                    <a:pt x="505" y="599"/>
                  </a:cubicBezTo>
                  <a:cubicBezTo>
                    <a:pt x="506" y="598"/>
                    <a:pt x="507" y="598"/>
                    <a:pt x="508" y="597"/>
                  </a:cubicBezTo>
                  <a:cubicBezTo>
                    <a:pt x="508" y="600"/>
                    <a:pt x="508" y="600"/>
                    <a:pt x="508" y="600"/>
                  </a:cubicBezTo>
                  <a:cubicBezTo>
                    <a:pt x="510" y="596"/>
                    <a:pt x="510" y="596"/>
                    <a:pt x="510" y="596"/>
                  </a:cubicBezTo>
                  <a:cubicBezTo>
                    <a:pt x="510" y="595"/>
                    <a:pt x="510" y="594"/>
                    <a:pt x="510" y="593"/>
                  </a:cubicBezTo>
                  <a:cubicBezTo>
                    <a:pt x="520" y="578"/>
                    <a:pt x="522" y="546"/>
                    <a:pt x="522" y="540"/>
                  </a:cubicBezTo>
                  <a:cubicBezTo>
                    <a:pt x="522" y="539"/>
                    <a:pt x="520" y="536"/>
                    <a:pt x="517" y="532"/>
                  </a:cubicBezTo>
                  <a:cubicBezTo>
                    <a:pt x="520" y="533"/>
                    <a:pt x="524" y="533"/>
                    <a:pt x="528" y="533"/>
                  </a:cubicBezTo>
                  <a:cubicBezTo>
                    <a:pt x="528" y="531"/>
                    <a:pt x="528" y="531"/>
                    <a:pt x="528" y="531"/>
                  </a:cubicBezTo>
                  <a:cubicBezTo>
                    <a:pt x="523" y="530"/>
                    <a:pt x="518" y="529"/>
                    <a:pt x="513" y="528"/>
                  </a:cubicBezTo>
                  <a:cubicBezTo>
                    <a:pt x="513" y="528"/>
                    <a:pt x="513" y="527"/>
                    <a:pt x="513" y="527"/>
                  </a:cubicBezTo>
                  <a:cubicBezTo>
                    <a:pt x="513" y="527"/>
                    <a:pt x="513" y="527"/>
                    <a:pt x="513" y="527"/>
                  </a:cubicBezTo>
                  <a:cubicBezTo>
                    <a:pt x="513" y="527"/>
                    <a:pt x="513" y="527"/>
                    <a:pt x="513" y="527"/>
                  </a:cubicBezTo>
                  <a:cubicBezTo>
                    <a:pt x="513" y="527"/>
                    <a:pt x="513" y="527"/>
                    <a:pt x="513" y="527"/>
                  </a:cubicBezTo>
                  <a:cubicBezTo>
                    <a:pt x="512" y="522"/>
                    <a:pt x="509" y="518"/>
                    <a:pt x="506" y="514"/>
                  </a:cubicBezTo>
                  <a:cubicBezTo>
                    <a:pt x="507" y="515"/>
                    <a:pt x="508" y="515"/>
                    <a:pt x="508" y="515"/>
                  </a:cubicBezTo>
                  <a:cubicBezTo>
                    <a:pt x="509" y="513"/>
                    <a:pt x="509" y="513"/>
                    <a:pt x="509" y="513"/>
                  </a:cubicBezTo>
                  <a:cubicBezTo>
                    <a:pt x="507" y="512"/>
                    <a:pt x="506" y="511"/>
                    <a:pt x="504" y="511"/>
                  </a:cubicBezTo>
                  <a:cubicBezTo>
                    <a:pt x="504" y="510"/>
                    <a:pt x="504" y="510"/>
                    <a:pt x="504" y="510"/>
                  </a:cubicBezTo>
                  <a:cubicBezTo>
                    <a:pt x="501" y="508"/>
                    <a:pt x="497" y="505"/>
                    <a:pt x="494" y="502"/>
                  </a:cubicBezTo>
                  <a:cubicBezTo>
                    <a:pt x="489" y="497"/>
                    <a:pt x="483" y="493"/>
                    <a:pt x="477" y="490"/>
                  </a:cubicBezTo>
                  <a:cubicBezTo>
                    <a:pt x="473" y="487"/>
                    <a:pt x="469" y="485"/>
                    <a:pt x="466" y="482"/>
                  </a:cubicBezTo>
                  <a:cubicBezTo>
                    <a:pt x="463" y="480"/>
                    <a:pt x="460" y="477"/>
                    <a:pt x="457" y="474"/>
                  </a:cubicBezTo>
                  <a:cubicBezTo>
                    <a:pt x="456" y="473"/>
                    <a:pt x="455" y="472"/>
                    <a:pt x="454" y="471"/>
                  </a:cubicBezTo>
                  <a:cubicBezTo>
                    <a:pt x="452" y="469"/>
                    <a:pt x="449" y="466"/>
                    <a:pt x="448" y="464"/>
                  </a:cubicBezTo>
                  <a:cubicBezTo>
                    <a:pt x="451" y="465"/>
                    <a:pt x="454" y="465"/>
                    <a:pt x="458" y="465"/>
                  </a:cubicBezTo>
                  <a:cubicBezTo>
                    <a:pt x="458" y="468"/>
                    <a:pt x="459" y="470"/>
                    <a:pt x="460" y="472"/>
                  </a:cubicBezTo>
                  <a:cubicBezTo>
                    <a:pt x="463" y="476"/>
                    <a:pt x="467" y="479"/>
                    <a:pt x="473" y="479"/>
                  </a:cubicBezTo>
                  <a:cubicBezTo>
                    <a:pt x="475" y="479"/>
                    <a:pt x="478" y="478"/>
                    <a:pt x="481" y="477"/>
                  </a:cubicBezTo>
                  <a:cubicBezTo>
                    <a:pt x="480" y="475"/>
                    <a:pt x="480" y="475"/>
                    <a:pt x="480" y="475"/>
                  </a:cubicBezTo>
                  <a:cubicBezTo>
                    <a:pt x="477" y="476"/>
                    <a:pt x="475" y="476"/>
                    <a:pt x="473" y="476"/>
                  </a:cubicBezTo>
                  <a:cubicBezTo>
                    <a:pt x="468" y="476"/>
                    <a:pt x="465" y="474"/>
                    <a:pt x="462" y="470"/>
                  </a:cubicBezTo>
                  <a:cubicBezTo>
                    <a:pt x="462" y="469"/>
                    <a:pt x="461" y="467"/>
                    <a:pt x="460" y="465"/>
                  </a:cubicBezTo>
                  <a:cubicBezTo>
                    <a:pt x="464" y="466"/>
                    <a:pt x="468" y="466"/>
                    <a:pt x="472" y="466"/>
                  </a:cubicBezTo>
                  <a:cubicBezTo>
                    <a:pt x="473" y="466"/>
                    <a:pt x="473" y="466"/>
                    <a:pt x="473" y="466"/>
                  </a:cubicBezTo>
                  <a:cubicBezTo>
                    <a:pt x="472" y="469"/>
                    <a:pt x="472" y="469"/>
                    <a:pt x="472" y="469"/>
                  </a:cubicBezTo>
                  <a:cubicBezTo>
                    <a:pt x="475" y="466"/>
                    <a:pt x="475" y="466"/>
                    <a:pt x="475" y="466"/>
                  </a:cubicBezTo>
                  <a:cubicBezTo>
                    <a:pt x="484" y="457"/>
                    <a:pt x="491" y="443"/>
                    <a:pt x="491" y="429"/>
                  </a:cubicBezTo>
                  <a:cubicBezTo>
                    <a:pt x="491" y="426"/>
                    <a:pt x="490" y="423"/>
                    <a:pt x="489" y="420"/>
                  </a:cubicBezTo>
                  <a:cubicBezTo>
                    <a:pt x="488" y="412"/>
                    <a:pt x="485" y="404"/>
                    <a:pt x="483" y="399"/>
                  </a:cubicBezTo>
                  <a:cubicBezTo>
                    <a:pt x="483" y="399"/>
                    <a:pt x="483" y="399"/>
                    <a:pt x="483" y="399"/>
                  </a:cubicBezTo>
                  <a:cubicBezTo>
                    <a:pt x="484" y="397"/>
                    <a:pt x="484" y="395"/>
                    <a:pt x="483" y="394"/>
                  </a:cubicBezTo>
                  <a:cubicBezTo>
                    <a:pt x="479" y="390"/>
                    <a:pt x="475" y="387"/>
                    <a:pt x="472" y="384"/>
                  </a:cubicBezTo>
                  <a:cubicBezTo>
                    <a:pt x="472" y="384"/>
                    <a:pt x="472" y="383"/>
                    <a:pt x="472" y="383"/>
                  </a:cubicBezTo>
                  <a:cubicBezTo>
                    <a:pt x="476" y="383"/>
                    <a:pt x="478" y="383"/>
                    <a:pt x="479" y="383"/>
                  </a:cubicBezTo>
                  <a:cubicBezTo>
                    <a:pt x="480" y="383"/>
                    <a:pt x="481" y="383"/>
                    <a:pt x="481" y="383"/>
                  </a:cubicBezTo>
                  <a:cubicBezTo>
                    <a:pt x="481" y="385"/>
                    <a:pt x="482" y="387"/>
                    <a:pt x="482" y="388"/>
                  </a:cubicBezTo>
                  <a:cubicBezTo>
                    <a:pt x="483" y="392"/>
                    <a:pt x="483" y="392"/>
                    <a:pt x="483" y="392"/>
                  </a:cubicBezTo>
                  <a:cubicBezTo>
                    <a:pt x="484" y="388"/>
                    <a:pt x="484" y="388"/>
                    <a:pt x="484" y="388"/>
                  </a:cubicBezTo>
                  <a:cubicBezTo>
                    <a:pt x="485" y="386"/>
                    <a:pt x="486" y="383"/>
                    <a:pt x="486" y="380"/>
                  </a:cubicBezTo>
                  <a:cubicBezTo>
                    <a:pt x="487" y="380"/>
                    <a:pt x="487" y="380"/>
                    <a:pt x="487" y="380"/>
                  </a:cubicBezTo>
                  <a:cubicBezTo>
                    <a:pt x="489" y="381"/>
                    <a:pt x="491" y="382"/>
                    <a:pt x="493" y="383"/>
                  </a:cubicBezTo>
                  <a:cubicBezTo>
                    <a:pt x="493" y="385"/>
                    <a:pt x="493" y="385"/>
                    <a:pt x="493" y="385"/>
                  </a:cubicBezTo>
                  <a:cubicBezTo>
                    <a:pt x="494" y="385"/>
                    <a:pt x="495" y="385"/>
                    <a:pt x="496" y="386"/>
                  </a:cubicBezTo>
                  <a:cubicBezTo>
                    <a:pt x="497" y="386"/>
                    <a:pt x="497" y="386"/>
                    <a:pt x="498" y="386"/>
                  </a:cubicBezTo>
                  <a:cubicBezTo>
                    <a:pt x="498" y="386"/>
                    <a:pt x="498" y="386"/>
                    <a:pt x="498" y="386"/>
                  </a:cubicBezTo>
                  <a:cubicBezTo>
                    <a:pt x="498" y="386"/>
                    <a:pt x="499" y="386"/>
                    <a:pt x="499" y="385"/>
                  </a:cubicBezTo>
                  <a:cubicBezTo>
                    <a:pt x="499" y="385"/>
                    <a:pt x="499" y="385"/>
                    <a:pt x="499" y="384"/>
                  </a:cubicBezTo>
                  <a:cubicBezTo>
                    <a:pt x="499" y="384"/>
                    <a:pt x="499" y="384"/>
                    <a:pt x="499" y="384"/>
                  </a:cubicBezTo>
                  <a:cubicBezTo>
                    <a:pt x="499" y="383"/>
                    <a:pt x="499" y="383"/>
                    <a:pt x="499" y="383"/>
                  </a:cubicBezTo>
                  <a:cubicBezTo>
                    <a:pt x="499" y="383"/>
                    <a:pt x="498" y="383"/>
                    <a:pt x="498" y="383"/>
                  </a:cubicBezTo>
                  <a:cubicBezTo>
                    <a:pt x="498" y="382"/>
                    <a:pt x="497" y="382"/>
                    <a:pt x="496" y="382"/>
                  </a:cubicBezTo>
                  <a:cubicBezTo>
                    <a:pt x="496" y="382"/>
                    <a:pt x="496" y="382"/>
                    <a:pt x="496" y="382"/>
                  </a:cubicBezTo>
                  <a:cubicBezTo>
                    <a:pt x="496" y="382"/>
                    <a:pt x="496" y="382"/>
                    <a:pt x="496" y="382"/>
                  </a:cubicBezTo>
                  <a:cubicBezTo>
                    <a:pt x="494" y="380"/>
                    <a:pt x="491" y="379"/>
                    <a:pt x="489" y="378"/>
                  </a:cubicBezTo>
                  <a:cubicBezTo>
                    <a:pt x="491" y="376"/>
                    <a:pt x="492" y="373"/>
                    <a:pt x="494" y="370"/>
                  </a:cubicBezTo>
                  <a:cubicBezTo>
                    <a:pt x="495" y="370"/>
                    <a:pt x="495" y="370"/>
                    <a:pt x="496" y="370"/>
                  </a:cubicBezTo>
                  <a:cubicBezTo>
                    <a:pt x="497" y="370"/>
                    <a:pt x="498" y="370"/>
                    <a:pt x="498" y="370"/>
                  </a:cubicBezTo>
                  <a:cubicBezTo>
                    <a:pt x="500" y="370"/>
                    <a:pt x="500" y="370"/>
                    <a:pt x="500" y="370"/>
                  </a:cubicBezTo>
                  <a:cubicBezTo>
                    <a:pt x="499" y="368"/>
                    <a:pt x="499" y="368"/>
                    <a:pt x="499" y="368"/>
                  </a:cubicBezTo>
                  <a:cubicBezTo>
                    <a:pt x="498" y="367"/>
                    <a:pt x="497" y="365"/>
                    <a:pt x="496" y="364"/>
                  </a:cubicBezTo>
                  <a:cubicBezTo>
                    <a:pt x="499" y="354"/>
                    <a:pt x="499" y="344"/>
                    <a:pt x="498" y="338"/>
                  </a:cubicBezTo>
                  <a:cubicBezTo>
                    <a:pt x="498" y="334"/>
                    <a:pt x="496" y="331"/>
                    <a:pt x="494" y="329"/>
                  </a:cubicBezTo>
                  <a:cubicBezTo>
                    <a:pt x="493" y="328"/>
                    <a:pt x="493" y="327"/>
                    <a:pt x="492" y="326"/>
                  </a:cubicBezTo>
                  <a:cubicBezTo>
                    <a:pt x="494" y="325"/>
                    <a:pt x="494" y="325"/>
                    <a:pt x="494" y="325"/>
                  </a:cubicBezTo>
                  <a:cubicBezTo>
                    <a:pt x="492" y="324"/>
                    <a:pt x="492" y="324"/>
                    <a:pt x="492" y="324"/>
                  </a:cubicBezTo>
                  <a:cubicBezTo>
                    <a:pt x="492" y="324"/>
                    <a:pt x="492" y="324"/>
                    <a:pt x="492" y="324"/>
                  </a:cubicBezTo>
                  <a:cubicBezTo>
                    <a:pt x="492" y="324"/>
                    <a:pt x="492" y="324"/>
                    <a:pt x="492" y="324"/>
                  </a:cubicBezTo>
                  <a:cubicBezTo>
                    <a:pt x="494" y="324"/>
                    <a:pt x="494" y="324"/>
                    <a:pt x="494" y="324"/>
                  </a:cubicBezTo>
                  <a:cubicBezTo>
                    <a:pt x="495" y="325"/>
                    <a:pt x="495" y="325"/>
                    <a:pt x="495" y="325"/>
                  </a:cubicBezTo>
                  <a:cubicBezTo>
                    <a:pt x="496" y="325"/>
                    <a:pt x="496" y="325"/>
                    <a:pt x="496" y="325"/>
                  </a:cubicBezTo>
                  <a:cubicBezTo>
                    <a:pt x="498" y="330"/>
                    <a:pt x="500" y="336"/>
                    <a:pt x="502" y="341"/>
                  </a:cubicBezTo>
                  <a:cubicBezTo>
                    <a:pt x="505" y="340"/>
                    <a:pt x="505" y="340"/>
                    <a:pt x="505" y="340"/>
                  </a:cubicBezTo>
                  <a:cubicBezTo>
                    <a:pt x="504" y="339"/>
                    <a:pt x="504" y="338"/>
                    <a:pt x="504" y="337"/>
                  </a:cubicBezTo>
                  <a:cubicBezTo>
                    <a:pt x="505" y="339"/>
                    <a:pt x="506" y="342"/>
                    <a:pt x="508" y="343"/>
                  </a:cubicBezTo>
                  <a:cubicBezTo>
                    <a:pt x="510" y="342"/>
                    <a:pt x="510" y="342"/>
                    <a:pt x="510" y="342"/>
                  </a:cubicBezTo>
                  <a:cubicBezTo>
                    <a:pt x="505" y="336"/>
                    <a:pt x="500" y="327"/>
                    <a:pt x="496" y="318"/>
                  </a:cubicBezTo>
                  <a:cubicBezTo>
                    <a:pt x="496" y="318"/>
                    <a:pt x="496" y="317"/>
                    <a:pt x="496" y="317"/>
                  </a:cubicBezTo>
                  <a:cubicBezTo>
                    <a:pt x="496" y="317"/>
                    <a:pt x="496" y="317"/>
                    <a:pt x="496" y="317"/>
                  </a:cubicBezTo>
                  <a:cubicBezTo>
                    <a:pt x="497" y="316"/>
                    <a:pt x="497" y="316"/>
                    <a:pt x="497" y="316"/>
                  </a:cubicBezTo>
                  <a:cubicBezTo>
                    <a:pt x="501" y="332"/>
                    <a:pt x="514" y="330"/>
                    <a:pt x="528" y="307"/>
                  </a:cubicBezTo>
                  <a:cubicBezTo>
                    <a:pt x="540" y="288"/>
                    <a:pt x="575" y="265"/>
                    <a:pt x="604" y="251"/>
                  </a:cubicBezTo>
                  <a:cubicBezTo>
                    <a:pt x="612" y="251"/>
                    <a:pt x="619" y="252"/>
                    <a:pt x="626" y="252"/>
                  </a:cubicBezTo>
                  <a:cubicBezTo>
                    <a:pt x="626" y="249"/>
                    <a:pt x="626" y="249"/>
                    <a:pt x="626" y="249"/>
                  </a:cubicBezTo>
                  <a:cubicBezTo>
                    <a:pt x="625" y="249"/>
                    <a:pt x="624" y="249"/>
                    <a:pt x="623" y="249"/>
                  </a:cubicBezTo>
                  <a:cubicBezTo>
                    <a:pt x="627" y="249"/>
                    <a:pt x="631" y="249"/>
                    <a:pt x="635" y="249"/>
                  </a:cubicBezTo>
                  <a:cubicBezTo>
                    <a:pt x="640" y="249"/>
                    <a:pt x="645" y="249"/>
                    <a:pt x="649" y="249"/>
                  </a:cubicBezTo>
                  <a:cubicBezTo>
                    <a:pt x="649" y="247"/>
                    <a:pt x="649" y="247"/>
                    <a:pt x="649" y="247"/>
                  </a:cubicBezTo>
                  <a:cubicBezTo>
                    <a:pt x="645" y="247"/>
                    <a:pt x="640" y="246"/>
                    <a:pt x="635" y="246"/>
                  </a:cubicBezTo>
                  <a:cubicBezTo>
                    <a:pt x="628" y="246"/>
                    <a:pt x="621" y="247"/>
                    <a:pt x="613" y="247"/>
                  </a:cubicBezTo>
                  <a:cubicBezTo>
                    <a:pt x="618" y="245"/>
                    <a:pt x="622" y="244"/>
                    <a:pt x="626" y="242"/>
                  </a:cubicBezTo>
                  <a:cubicBezTo>
                    <a:pt x="627" y="243"/>
                    <a:pt x="627" y="243"/>
                    <a:pt x="628" y="244"/>
                  </a:cubicBezTo>
                  <a:cubicBezTo>
                    <a:pt x="630" y="242"/>
                    <a:pt x="630" y="242"/>
                    <a:pt x="630" y="242"/>
                  </a:cubicBezTo>
                  <a:cubicBezTo>
                    <a:pt x="630" y="242"/>
                    <a:pt x="629" y="242"/>
                    <a:pt x="629" y="242"/>
                  </a:cubicBezTo>
                  <a:cubicBezTo>
                    <a:pt x="632" y="241"/>
                    <a:pt x="634" y="240"/>
                    <a:pt x="637" y="240"/>
                  </a:cubicBezTo>
                  <a:cubicBezTo>
                    <a:pt x="638" y="239"/>
                    <a:pt x="639" y="239"/>
                    <a:pt x="641" y="239"/>
                  </a:cubicBezTo>
                  <a:cubicBezTo>
                    <a:pt x="648" y="238"/>
                    <a:pt x="655" y="236"/>
                    <a:pt x="662" y="234"/>
                  </a:cubicBezTo>
                  <a:cubicBezTo>
                    <a:pt x="662" y="234"/>
                    <a:pt x="662" y="234"/>
                    <a:pt x="662" y="234"/>
                  </a:cubicBezTo>
                  <a:cubicBezTo>
                    <a:pt x="663" y="234"/>
                    <a:pt x="663" y="234"/>
                    <a:pt x="664" y="234"/>
                  </a:cubicBezTo>
                  <a:cubicBezTo>
                    <a:pt x="664" y="234"/>
                    <a:pt x="664" y="234"/>
                    <a:pt x="664" y="234"/>
                  </a:cubicBezTo>
                  <a:cubicBezTo>
                    <a:pt x="672" y="235"/>
                    <a:pt x="679" y="234"/>
                    <a:pt x="687" y="233"/>
                  </a:cubicBezTo>
                  <a:cubicBezTo>
                    <a:pt x="692" y="233"/>
                    <a:pt x="697" y="234"/>
                    <a:pt x="702" y="234"/>
                  </a:cubicBezTo>
                  <a:cubicBezTo>
                    <a:pt x="695" y="236"/>
                    <a:pt x="688" y="236"/>
                    <a:pt x="680" y="236"/>
                  </a:cubicBezTo>
                  <a:cubicBezTo>
                    <a:pt x="678" y="237"/>
                    <a:pt x="678" y="239"/>
                    <a:pt x="680" y="239"/>
                  </a:cubicBezTo>
                  <a:cubicBezTo>
                    <a:pt x="688" y="239"/>
                    <a:pt x="696" y="239"/>
                    <a:pt x="704" y="237"/>
                  </a:cubicBezTo>
                  <a:cubicBezTo>
                    <a:pt x="705" y="241"/>
                    <a:pt x="703" y="247"/>
                    <a:pt x="695" y="256"/>
                  </a:cubicBezTo>
                  <a:cubicBezTo>
                    <a:pt x="695" y="256"/>
                    <a:pt x="711" y="255"/>
                    <a:pt x="710" y="236"/>
                  </a:cubicBezTo>
                  <a:cubicBezTo>
                    <a:pt x="710" y="236"/>
                    <a:pt x="710" y="236"/>
                    <a:pt x="709" y="235"/>
                  </a:cubicBezTo>
                  <a:cubicBezTo>
                    <a:pt x="710" y="235"/>
                    <a:pt x="711" y="235"/>
                    <a:pt x="711" y="235"/>
                  </a:cubicBezTo>
                  <a:cubicBezTo>
                    <a:pt x="713" y="234"/>
                    <a:pt x="713" y="231"/>
                    <a:pt x="711" y="231"/>
                  </a:cubicBezTo>
                  <a:cubicBezTo>
                    <a:pt x="710" y="231"/>
                    <a:pt x="708" y="230"/>
                    <a:pt x="707" y="230"/>
                  </a:cubicBezTo>
                  <a:cubicBezTo>
                    <a:pt x="702" y="225"/>
                    <a:pt x="692" y="224"/>
                    <a:pt x="679" y="224"/>
                  </a:cubicBezTo>
                  <a:cubicBezTo>
                    <a:pt x="670" y="221"/>
                    <a:pt x="661" y="217"/>
                    <a:pt x="652" y="213"/>
                  </a:cubicBezTo>
                  <a:cubicBezTo>
                    <a:pt x="659" y="214"/>
                    <a:pt x="670" y="214"/>
                    <a:pt x="676" y="209"/>
                  </a:cubicBezTo>
                  <a:cubicBezTo>
                    <a:pt x="676" y="210"/>
                    <a:pt x="676" y="211"/>
                    <a:pt x="676" y="211"/>
                  </a:cubicBezTo>
                  <a:cubicBezTo>
                    <a:pt x="673" y="210"/>
                    <a:pt x="672" y="213"/>
                    <a:pt x="674" y="214"/>
                  </a:cubicBezTo>
                  <a:cubicBezTo>
                    <a:pt x="680" y="218"/>
                    <a:pt x="681" y="205"/>
                    <a:pt x="679" y="201"/>
                  </a:cubicBezTo>
                  <a:cubicBezTo>
                    <a:pt x="679" y="201"/>
                    <a:pt x="680" y="200"/>
                    <a:pt x="680" y="200"/>
                  </a:cubicBezTo>
                  <a:cubicBezTo>
                    <a:pt x="680" y="191"/>
                    <a:pt x="669" y="181"/>
                    <a:pt x="649" y="173"/>
                  </a:cubicBezTo>
                  <a:cubicBezTo>
                    <a:pt x="644" y="167"/>
                    <a:pt x="637" y="161"/>
                    <a:pt x="630" y="156"/>
                  </a:cubicBezTo>
                  <a:cubicBezTo>
                    <a:pt x="610" y="140"/>
                    <a:pt x="586" y="127"/>
                    <a:pt x="563" y="116"/>
                  </a:cubicBezTo>
                  <a:cubicBezTo>
                    <a:pt x="561" y="114"/>
                    <a:pt x="559" y="119"/>
                    <a:pt x="561" y="120"/>
                  </a:cubicBezTo>
                  <a:cubicBezTo>
                    <a:pt x="576" y="127"/>
                    <a:pt x="590" y="135"/>
                    <a:pt x="603" y="144"/>
                  </a:cubicBezTo>
                  <a:cubicBezTo>
                    <a:pt x="603" y="145"/>
                    <a:pt x="603" y="145"/>
                    <a:pt x="603" y="145"/>
                  </a:cubicBezTo>
                  <a:cubicBezTo>
                    <a:pt x="604" y="145"/>
                    <a:pt x="606" y="146"/>
                    <a:pt x="607" y="146"/>
                  </a:cubicBezTo>
                  <a:cubicBezTo>
                    <a:pt x="618" y="153"/>
                    <a:pt x="628" y="160"/>
                    <a:pt x="638" y="168"/>
                  </a:cubicBezTo>
                  <a:cubicBezTo>
                    <a:pt x="639" y="168"/>
                    <a:pt x="640" y="168"/>
                    <a:pt x="640" y="168"/>
                  </a:cubicBezTo>
                  <a:cubicBezTo>
                    <a:pt x="642" y="169"/>
                    <a:pt x="643" y="170"/>
                    <a:pt x="644" y="172"/>
                  </a:cubicBezTo>
                  <a:cubicBezTo>
                    <a:pt x="639" y="170"/>
                    <a:pt x="633" y="168"/>
                    <a:pt x="626" y="167"/>
                  </a:cubicBezTo>
                  <a:cubicBezTo>
                    <a:pt x="624" y="166"/>
                    <a:pt x="621" y="165"/>
                    <a:pt x="619" y="163"/>
                  </a:cubicBezTo>
                  <a:cubicBezTo>
                    <a:pt x="619" y="162"/>
                    <a:pt x="619" y="162"/>
                    <a:pt x="619" y="162"/>
                  </a:cubicBezTo>
                  <a:cubicBezTo>
                    <a:pt x="622" y="163"/>
                    <a:pt x="624" y="164"/>
                    <a:pt x="626" y="165"/>
                  </a:cubicBezTo>
                  <a:cubicBezTo>
                    <a:pt x="627" y="166"/>
                    <a:pt x="629" y="163"/>
                    <a:pt x="627" y="162"/>
                  </a:cubicBezTo>
                  <a:cubicBezTo>
                    <a:pt x="617" y="157"/>
                    <a:pt x="607" y="151"/>
                    <a:pt x="597" y="145"/>
                  </a:cubicBezTo>
                  <a:cubicBezTo>
                    <a:pt x="593" y="142"/>
                    <a:pt x="589" y="139"/>
                    <a:pt x="586" y="137"/>
                  </a:cubicBezTo>
                  <a:cubicBezTo>
                    <a:pt x="602" y="145"/>
                    <a:pt x="612" y="149"/>
                    <a:pt x="612" y="149"/>
                  </a:cubicBezTo>
                  <a:cubicBezTo>
                    <a:pt x="612" y="149"/>
                    <a:pt x="597" y="142"/>
                    <a:pt x="575" y="130"/>
                  </a:cubicBezTo>
                  <a:cubicBezTo>
                    <a:pt x="568" y="124"/>
                    <a:pt x="560" y="120"/>
                    <a:pt x="552" y="116"/>
                  </a:cubicBezTo>
                  <a:cubicBezTo>
                    <a:pt x="539" y="107"/>
                    <a:pt x="526" y="98"/>
                    <a:pt x="512" y="88"/>
                  </a:cubicBezTo>
                  <a:cubicBezTo>
                    <a:pt x="511" y="87"/>
                    <a:pt x="508" y="90"/>
                    <a:pt x="510" y="91"/>
                  </a:cubicBezTo>
                  <a:cubicBezTo>
                    <a:pt x="516" y="95"/>
                    <a:pt x="521" y="99"/>
                    <a:pt x="527" y="103"/>
                  </a:cubicBezTo>
                  <a:cubicBezTo>
                    <a:pt x="459" y="66"/>
                    <a:pt x="372" y="20"/>
                    <a:pt x="355" y="14"/>
                  </a:cubicBezTo>
                  <a:cubicBezTo>
                    <a:pt x="326" y="3"/>
                    <a:pt x="285" y="6"/>
                    <a:pt x="285" y="6"/>
                  </a:cubicBezTo>
                  <a:cubicBezTo>
                    <a:pt x="285" y="6"/>
                    <a:pt x="257" y="0"/>
                    <a:pt x="220" y="39"/>
                  </a:cubicBezTo>
                  <a:cubicBezTo>
                    <a:pt x="205" y="56"/>
                    <a:pt x="201" y="78"/>
                    <a:pt x="202" y="98"/>
                  </a:cubicBezTo>
                  <a:cubicBezTo>
                    <a:pt x="201" y="98"/>
                    <a:pt x="200" y="99"/>
                    <a:pt x="200" y="100"/>
                  </a:cubicBezTo>
                  <a:cubicBezTo>
                    <a:pt x="200" y="100"/>
                    <a:pt x="200" y="100"/>
                    <a:pt x="200" y="100"/>
                  </a:cubicBezTo>
                  <a:cubicBezTo>
                    <a:pt x="200" y="100"/>
                    <a:pt x="200" y="101"/>
                    <a:pt x="200" y="101"/>
                  </a:cubicBezTo>
                  <a:cubicBezTo>
                    <a:pt x="201" y="104"/>
                    <a:pt x="200" y="107"/>
                    <a:pt x="200" y="110"/>
                  </a:cubicBezTo>
                  <a:cubicBezTo>
                    <a:pt x="200" y="111"/>
                    <a:pt x="202" y="112"/>
                    <a:pt x="202" y="111"/>
                  </a:cubicBezTo>
                  <a:cubicBezTo>
                    <a:pt x="203" y="113"/>
                    <a:pt x="203" y="115"/>
                    <a:pt x="204" y="116"/>
                  </a:cubicBezTo>
                  <a:cubicBezTo>
                    <a:pt x="204" y="117"/>
                    <a:pt x="204" y="118"/>
                    <a:pt x="204" y="119"/>
                  </a:cubicBezTo>
                  <a:cubicBezTo>
                    <a:pt x="203" y="117"/>
                    <a:pt x="200" y="118"/>
                    <a:pt x="200" y="121"/>
                  </a:cubicBezTo>
                  <a:cubicBezTo>
                    <a:pt x="200" y="133"/>
                    <a:pt x="200" y="145"/>
                    <a:pt x="200" y="157"/>
                  </a:cubicBezTo>
                  <a:cubicBezTo>
                    <a:pt x="200" y="157"/>
                    <a:pt x="199" y="157"/>
                    <a:pt x="199" y="157"/>
                  </a:cubicBezTo>
                  <a:cubicBezTo>
                    <a:pt x="198" y="157"/>
                    <a:pt x="198" y="157"/>
                    <a:pt x="197" y="156"/>
                  </a:cubicBezTo>
                  <a:cubicBezTo>
                    <a:pt x="197" y="156"/>
                    <a:pt x="196" y="157"/>
                    <a:pt x="195" y="157"/>
                  </a:cubicBezTo>
                  <a:cubicBezTo>
                    <a:pt x="195" y="157"/>
                    <a:pt x="195" y="157"/>
                    <a:pt x="195" y="158"/>
                  </a:cubicBezTo>
                  <a:cubicBezTo>
                    <a:pt x="192" y="158"/>
                    <a:pt x="189" y="158"/>
                    <a:pt x="186" y="159"/>
                  </a:cubicBezTo>
                  <a:cubicBezTo>
                    <a:pt x="170" y="155"/>
                    <a:pt x="152" y="159"/>
                    <a:pt x="135" y="164"/>
                  </a:cubicBezTo>
                  <a:cubicBezTo>
                    <a:pt x="114" y="165"/>
                    <a:pt x="93" y="167"/>
                    <a:pt x="76" y="174"/>
                  </a:cubicBezTo>
                  <a:cubicBezTo>
                    <a:pt x="73" y="174"/>
                    <a:pt x="70" y="175"/>
                    <a:pt x="67" y="175"/>
                  </a:cubicBezTo>
                  <a:cubicBezTo>
                    <a:pt x="51" y="175"/>
                    <a:pt x="35" y="174"/>
                    <a:pt x="19" y="177"/>
                  </a:cubicBezTo>
                  <a:cubicBezTo>
                    <a:pt x="18" y="177"/>
                    <a:pt x="17" y="177"/>
                    <a:pt x="15" y="177"/>
                  </a:cubicBezTo>
                  <a:cubicBezTo>
                    <a:pt x="14" y="176"/>
                    <a:pt x="13" y="175"/>
                    <a:pt x="11" y="174"/>
                  </a:cubicBezTo>
                  <a:cubicBezTo>
                    <a:pt x="10" y="173"/>
                    <a:pt x="6" y="171"/>
                    <a:pt x="4" y="171"/>
                  </a:cubicBezTo>
                  <a:cubicBezTo>
                    <a:pt x="3" y="171"/>
                    <a:pt x="2" y="172"/>
                    <a:pt x="2" y="173"/>
                  </a:cubicBezTo>
                  <a:cubicBezTo>
                    <a:pt x="3" y="174"/>
                    <a:pt x="4" y="175"/>
                    <a:pt x="4" y="175"/>
                  </a:cubicBezTo>
                  <a:cubicBezTo>
                    <a:pt x="4" y="176"/>
                    <a:pt x="5" y="176"/>
                    <a:pt x="5" y="176"/>
                  </a:cubicBezTo>
                  <a:cubicBezTo>
                    <a:pt x="6" y="176"/>
                    <a:pt x="6" y="176"/>
                    <a:pt x="6" y="177"/>
                  </a:cubicBezTo>
                  <a:cubicBezTo>
                    <a:pt x="6" y="177"/>
                    <a:pt x="7" y="177"/>
                    <a:pt x="7" y="178"/>
                  </a:cubicBezTo>
                  <a:cubicBezTo>
                    <a:pt x="5" y="178"/>
                    <a:pt x="2" y="178"/>
                    <a:pt x="0" y="178"/>
                  </a:cubicBezTo>
                  <a:cubicBezTo>
                    <a:pt x="0" y="180"/>
                    <a:pt x="0" y="180"/>
                    <a:pt x="0" y="180"/>
                  </a:cubicBezTo>
                  <a:cubicBezTo>
                    <a:pt x="3" y="180"/>
                    <a:pt x="6" y="180"/>
                    <a:pt x="9" y="180"/>
                  </a:cubicBezTo>
                  <a:close/>
                  <a:moveTo>
                    <a:pt x="21" y="182"/>
                  </a:moveTo>
                  <a:cubicBezTo>
                    <a:pt x="23" y="182"/>
                    <a:pt x="25" y="181"/>
                    <a:pt x="27" y="181"/>
                  </a:cubicBezTo>
                  <a:cubicBezTo>
                    <a:pt x="30" y="181"/>
                    <a:pt x="33" y="181"/>
                    <a:pt x="37" y="181"/>
                  </a:cubicBezTo>
                  <a:cubicBezTo>
                    <a:pt x="36" y="181"/>
                    <a:pt x="36" y="182"/>
                    <a:pt x="37" y="183"/>
                  </a:cubicBezTo>
                  <a:cubicBezTo>
                    <a:pt x="33" y="183"/>
                    <a:pt x="28" y="184"/>
                    <a:pt x="24" y="184"/>
                  </a:cubicBezTo>
                  <a:cubicBezTo>
                    <a:pt x="23" y="183"/>
                    <a:pt x="22" y="183"/>
                    <a:pt x="21" y="182"/>
                  </a:cubicBezTo>
                  <a:close/>
                  <a:moveTo>
                    <a:pt x="195" y="177"/>
                  </a:moveTo>
                  <a:cubicBezTo>
                    <a:pt x="196" y="177"/>
                    <a:pt x="196" y="177"/>
                    <a:pt x="196" y="177"/>
                  </a:cubicBezTo>
                  <a:cubicBezTo>
                    <a:pt x="180" y="182"/>
                    <a:pt x="162" y="184"/>
                    <a:pt x="142" y="184"/>
                  </a:cubicBezTo>
                  <a:cubicBezTo>
                    <a:pt x="138" y="184"/>
                    <a:pt x="133" y="184"/>
                    <a:pt x="129" y="183"/>
                  </a:cubicBezTo>
                  <a:cubicBezTo>
                    <a:pt x="135" y="183"/>
                    <a:pt x="140" y="181"/>
                    <a:pt x="146" y="180"/>
                  </a:cubicBezTo>
                  <a:cubicBezTo>
                    <a:pt x="162" y="180"/>
                    <a:pt x="184" y="179"/>
                    <a:pt x="199" y="176"/>
                  </a:cubicBezTo>
                  <a:cubicBezTo>
                    <a:pt x="199" y="176"/>
                    <a:pt x="199" y="176"/>
                    <a:pt x="200" y="176"/>
                  </a:cubicBezTo>
                  <a:cubicBezTo>
                    <a:pt x="198" y="176"/>
                    <a:pt x="197" y="177"/>
                    <a:pt x="196" y="177"/>
                  </a:cubicBezTo>
                  <a:lnTo>
                    <a:pt x="195" y="177"/>
                  </a:lnTo>
                  <a:close/>
                  <a:moveTo>
                    <a:pt x="212" y="189"/>
                  </a:moveTo>
                  <a:cubicBezTo>
                    <a:pt x="212" y="189"/>
                    <a:pt x="213" y="189"/>
                    <a:pt x="214" y="189"/>
                  </a:cubicBezTo>
                  <a:cubicBezTo>
                    <a:pt x="218" y="191"/>
                    <a:pt x="222" y="193"/>
                    <a:pt x="226" y="195"/>
                  </a:cubicBezTo>
                  <a:cubicBezTo>
                    <a:pt x="225" y="195"/>
                    <a:pt x="225" y="195"/>
                    <a:pt x="224" y="195"/>
                  </a:cubicBezTo>
                  <a:cubicBezTo>
                    <a:pt x="220" y="193"/>
                    <a:pt x="216" y="191"/>
                    <a:pt x="212" y="189"/>
                  </a:cubicBezTo>
                  <a:close/>
                  <a:moveTo>
                    <a:pt x="215" y="187"/>
                  </a:moveTo>
                  <a:cubicBezTo>
                    <a:pt x="212" y="185"/>
                    <a:pt x="209" y="183"/>
                    <a:pt x="206" y="181"/>
                  </a:cubicBezTo>
                  <a:cubicBezTo>
                    <a:pt x="206" y="181"/>
                    <a:pt x="206" y="181"/>
                    <a:pt x="207" y="181"/>
                  </a:cubicBezTo>
                  <a:cubicBezTo>
                    <a:pt x="209" y="181"/>
                    <a:pt x="212" y="182"/>
                    <a:pt x="214" y="183"/>
                  </a:cubicBezTo>
                  <a:cubicBezTo>
                    <a:pt x="214" y="183"/>
                    <a:pt x="214" y="183"/>
                    <a:pt x="214" y="183"/>
                  </a:cubicBezTo>
                  <a:cubicBezTo>
                    <a:pt x="225" y="187"/>
                    <a:pt x="236" y="191"/>
                    <a:pt x="247" y="195"/>
                  </a:cubicBezTo>
                  <a:cubicBezTo>
                    <a:pt x="248" y="193"/>
                    <a:pt x="248" y="193"/>
                    <a:pt x="248" y="193"/>
                  </a:cubicBezTo>
                  <a:cubicBezTo>
                    <a:pt x="241" y="189"/>
                    <a:pt x="233" y="186"/>
                    <a:pt x="226" y="183"/>
                  </a:cubicBezTo>
                  <a:cubicBezTo>
                    <a:pt x="227" y="183"/>
                    <a:pt x="227" y="181"/>
                    <a:pt x="226" y="180"/>
                  </a:cubicBezTo>
                  <a:cubicBezTo>
                    <a:pt x="222" y="178"/>
                    <a:pt x="217" y="176"/>
                    <a:pt x="212" y="174"/>
                  </a:cubicBezTo>
                  <a:cubicBezTo>
                    <a:pt x="212" y="174"/>
                    <a:pt x="212" y="174"/>
                    <a:pt x="212" y="174"/>
                  </a:cubicBezTo>
                  <a:cubicBezTo>
                    <a:pt x="220" y="177"/>
                    <a:pt x="230" y="181"/>
                    <a:pt x="238" y="186"/>
                  </a:cubicBezTo>
                  <a:cubicBezTo>
                    <a:pt x="251" y="194"/>
                    <a:pt x="262" y="202"/>
                    <a:pt x="269" y="210"/>
                  </a:cubicBezTo>
                  <a:cubicBezTo>
                    <a:pt x="256" y="207"/>
                    <a:pt x="241" y="203"/>
                    <a:pt x="228" y="197"/>
                  </a:cubicBezTo>
                  <a:cubicBezTo>
                    <a:pt x="228" y="197"/>
                    <a:pt x="228" y="197"/>
                    <a:pt x="228" y="197"/>
                  </a:cubicBezTo>
                  <a:cubicBezTo>
                    <a:pt x="228" y="196"/>
                    <a:pt x="228" y="196"/>
                    <a:pt x="227" y="196"/>
                  </a:cubicBezTo>
                  <a:cubicBezTo>
                    <a:pt x="235" y="199"/>
                    <a:pt x="243" y="202"/>
                    <a:pt x="251" y="205"/>
                  </a:cubicBezTo>
                  <a:cubicBezTo>
                    <a:pt x="252" y="203"/>
                    <a:pt x="252" y="203"/>
                    <a:pt x="252" y="203"/>
                  </a:cubicBezTo>
                  <a:cubicBezTo>
                    <a:pt x="240" y="197"/>
                    <a:pt x="227" y="190"/>
                    <a:pt x="215" y="187"/>
                  </a:cubicBezTo>
                  <a:close/>
                  <a:moveTo>
                    <a:pt x="207" y="178"/>
                  </a:moveTo>
                  <a:cubicBezTo>
                    <a:pt x="207" y="178"/>
                    <a:pt x="207" y="178"/>
                    <a:pt x="208" y="177"/>
                  </a:cubicBezTo>
                  <a:cubicBezTo>
                    <a:pt x="213" y="178"/>
                    <a:pt x="218" y="180"/>
                    <a:pt x="222" y="182"/>
                  </a:cubicBezTo>
                  <a:cubicBezTo>
                    <a:pt x="217" y="181"/>
                    <a:pt x="212" y="179"/>
                    <a:pt x="207" y="178"/>
                  </a:cubicBezTo>
                  <a:close/>
                  <a:moveTo>
                    <a:pt x="201" y="166"/>
                  </a:moveTo>
                  <a:cubicBezTo>
                    <a:pt x="201" y="166"/>
                    <a:pt x="201" y="167"/>
                    <a:pt x="201" y="168"/>
                  </a:cubicBezTo>
                  <a:cubicBezTo>
                    <a:pt x="201" y="168"/>
                    <a:pt x="201" y="168"/>
                    <a:pt x="201" y="168"/>
                  </a:cubicBezTo>
                  <a:cubicBezTo>
                    <a:pt x="200" y="167"/>
                    <a:pt x="200" y="166"/>
                    <a:pt x="200" y="166"/>
                  </a:cubicBezTo>
                  <a:cubicBezTo>
                    <a:pt x="200" y="166"/>
                    <a:pt x="201" y="166"/>
                    <a:pt x="201" y="166"/>
                  </a:cubicBezTo>
                  <a:close/>
                  <a:moveTo>
                    <a:pt x="190" y="169"/>
                  </a:moveTo>
                  <a:cubicBezTo>
                    <a:pt x="191" y="169"/>
                    <a:pt x="192" y="168"/>
                    <a:pt x="193" y="168"/>
                  </a:cubicBezTo>
                  <a:cubicBezTo>
                    <a:pt x="193" y="169"/>
                    <a:pt x="193" y="169"/>
                    <a:pt x="193" y="169"/>
                  </a:cubicBezTo>
                  <a:cubicBezTo>
                    <a:pt x="192" y="169"/>
                    <a:pt x="191" y="169"/>
                    <a:pt x="190" y="169"/>
                  </a:cubicBezTo>
                  <a:close/>
                  <a:moveTo>
                    <a:pt x="189" y="167"/>
                  </a:moveTo>
                  <a:cubicBezTo>
                    <a:pt x="188" y="167"/>
                    <a:pt x="186" y="168"/>
                    <a:pt x="185" y="168"/>
                  </a:cubicBezTo>
                  <a:cubicBezTo>
                    <a:pt x="183" y="167"/>
                    <a:pt x="181" y="167"/>
                    <a:pt x="179" y="166"/>
                  </a:cubicBezTo>
                  <a:cubicBezTo>
                    <a:pt x="182" y="166"/>
                    <a:pt x="186" y="166"/>
                    <a:pt x="189" y="167"/>
                  </a:cubicBezTo>
                  <a:close/>
                  <a:moveTo>
                    <a:pt x="209" y="159"/>
                  </a:moveTo>
                  <a:cubicBezTo>
                    <a:pt x="211" y="158"/>
                    <a:pt x="213" y="158"/>
                    <a:pt x="215" y="158"/>
                  </a:cubicBezTo>
                  <a:cubicBezTo>
                    <a:pt x="213" y="159"/>
                    <a:pt x="211" y="160"/>
                    <a:pt x="209" y="160"/>
                  </a:cubicBezTo>
                  <a:cubicBezTo>
                    <a:pt x="209" y="160"/>
                    <a:pt x="209" y="159"/>
                    <a:pt x="209" y="159"/>
                  </a:cubicBezTo>
                  <a:close/>
                  <a:moveTo>
                    <a:pt x="115" y="183"/>
                  </a:moveTo>
                  <a:cubicBezTo>
                    <a:pt x="111" y="183"/>
                    <a:pt x="106" y="182"/>
                    <a:pt x="102" y="182"/>
                  </a:cubicBezTo>
                  <a:cubicBezTo>
                    <a:pt x="100" y="181"/>
                    <a:pt x="98" y="181"/>
                    <a:pt x="96" y="181"/>
                  </a:cubicBezTo>
                  <a:cubicBezTo>
                    <a:pt x="99" y="180"/>
                    <a:pt x="102" y="180"/>
                    <a:pt x="106" y="179"/>
                  </a:cubicBezTo>
                  <a:cubicBezTo>
                    <a:pt x="124" y="175"/>
                    <a:pt x="141" y="170"/>
                    <a:pt x="158" y="168"/>
                  </a:cubicBezTo>
                  <a:cubicBezTo>
                    <a:pt x="159" y="168"/>
                    <a:pt x="160" y="168"/>
                    <a:pt x="160" y="168"/>
                  </a:cubicBezTo>
                  <a:cubicBezTo>
                    <a:pt x="167" y="168"/>
                    <a:pt x="173" y="169"/>
                    <a:pt x="179" y="170"/>
                  </a:cubicBezTo>
                  <a:cubicBezTo>
                    <a:pt x="178" y="170"/>
                    <a:pt x="177" y="170"/>
                    <a:pt x="176" y="171"/>
                  </a:cubicBezTo>
                  <a:cubicBezTo>
                    <a:pt x="172" y="170"/>
                    <a:pt x="168" y="170"/>
                    <a:pt x="164" y="170"/>
                  </a:cubicBezTo>
                  <a:cubicBezTo>
                    <a:pt x="162" y="169"/>
                    <a:pt x="162" y="171"/>
                    <a:pt x="162" y="172"/>
                  </a:cubicBezTo>
                  <a:cubicBezTo>
                    <a:pt x="144" y="174"/>
                    <a:pt x="128" y="176"/>
                    <a:pt x="129" y="178"/>
                  </a:cubicBezTo>
                  <a:cubicBezTo>
                    <a:pt x="129" y="179"/>
                    <a:pt x="131" y="179"/>
                    <a:pt x="135" y="180"/>
                  </a:cubicBezTo>
                  <a:cubicBezTo>
                    <a:pt x="128" y="181"/>
                    <a:pt x="122" y="182"/>
                    <a:pt x="115" y="183"/>
                  </a:cubicBezTo>
                  <a:close/>
                  <a:moveTo>
                    <a:pt x="96" y="184"/>
                  </a:moveTo>
                  <a:cubicBezTo>
                    <a:pt x="95" y="184"/>
                    <a:pt x="95" y="184"/>
                    <a:pt x="95" y="184"/>
                  </a:cubicBezTo>
                  <a:cubicBezTo>
                    <a:pt x="89" y="184"/>
                    <a:pt x="84" y="184"/>
                    <a:pt x="80" y="183"/>
                  </a:cubicBezTo>
                  <a:cubicBezTo>
                    <a:pt x="85" y="183"/>
                    <a:pt x="90" y="184"/>
                    <a:pt x="96" y="184"/>
                  </a:cubicBezTo>
                  <a:close/>
                  <a:moveTo>
                    <a:pt x="98" y="170"/>
                  </a:moveTo>
                  <a:cubicBezTo>
                    <a:pt x="103" y="169"/>
                    <a:pt x="109" y="169"/>
                    <a:pt x="115" y="168"/>
                  </a:cubicBezTo>
                  <a:cubicBezTo>
                    <a:pt x="109" y="169"/>
                    <a:pt x="103" y="170"/>
                    <a:pt x="98" y="170"/>
                  </a:cubicBezTo>
                  <a:close/>
                  <a:moveTo>
                    <a:pt x="193" y="160"/>
                  </a:moveTo>
                  <a:cubicBezTo>
                    <a:pt x="193" y="161"/>
                    <a:pt x="193" y="161"/>
                    <a:pt x="193" y="161"/>
                  </a:cubicBezTo>
                  <a:cubicBezTo>
                    <a:pt x="192" y="161"/>
                    <a:pt x="192" y="161"/>
                    <a:pt x="192" y="160"/>
                  </a:cubicBezTo>
                  <a:cubicBezTo>
                    <a:pt x="192" y="160"/>
                    <a:pt x="193" y="160"/>
                    <a:pt x="193" y="160"/>
                  </a:cubicBezTo>
                  <a:close/>
                  <a:moveTo>
                    <a:pt x="544" y="117"/>
                  </a:moveTo>
                  <a:cubicBezTo>
                    <a:pt x="552" y="124"/>
                    <a:pt x="559" y="130"/>
                    <a:pt x="567" y="137"/>
                  </a:cubicBezTo>
                  <a:cubicBezTo>
                    <a:pt x="566" y="136"/>
                    <a:pt x="566" y="136"/>
                    <a:pt x="565" y="135"/>
                  </a:cubicBezTo>
                  <a:cubicBezTo>
                    <a:pt x="563" y="134"/>
                    <a:pt x="562" y="133"/>
                    <a:pt x="561" y="132"/>
                  </a:cubicBezTo>
                  <a:cubicBezTo>
                    <a:pt x="559" y="134"/>
                    <a:pt x="559" y="134"/>
                    <a:pt x="559" y="134"/>
                  </a:cubicBezTo>
                  <a:cubicBezTo>
                    <a:pt x="559" y="134"/>
                    <a:pt x="559" y="134"/>
                    <a:pt x="559" y="134"/>
                  </a:cubicBezTo>
                  <a:cubicBezTo>
                    <a:pt x="559" y="135"/>
                    <a:pt x="559" y="135"/>
                    <a:pt x="559" y="135"/>
                  </a:cubicBezTo>
                  <a:cubicBezTo>
                    <a:pt x="566" y="144"/>
                    <a:pt x="579" y="152"/>
                    <a:pt x="593" y="158"/>
                  </a:cubicBezTo>
                  <a:cubicBezTo>
                    <a:pt x="596" y="161"/>
                    <a:pt x="600" y="163"/>
                    <a:pt x="603" y="165"/>
                  </a:cubicBezTo>
                  <a:cubicBezTo>
                    <a:pt x="584" y="165"/>
                    <a:pt x="561" y="168"/>
                    <a:pt x="538" y="177"/>
                  </a:cubicBezTo>
                  <a:cubicBezTo>
                    <a:pt x="479" y="198"/>
                    <a:pt x="459" y="227"/>
                    <a:pt x="463" y="270"/>
                  </a:cubicBezTo>
                  <a:cubicBezTo>
                    <a:pt x="462" y="273"/>
                    <a:pt x="461" y="276"/>
                    <a:pt x="461" y="279"/>
                  </a:cubicBezTo>
                  <a:cubicBezTo>
                    <a:pt x="462" y="279"/>
                    <a:pt x="462" y="279"/>
                    <a:pt x="462" y="279"/>
                  </a:cubicBezTo>
                  <a:cubicBezTo>
                    <a:pt x="461" y="283"/>
                    <a:pt x="461" y="287"/>
                    <a:pt x="461" y="290"/>
                  </a:cubicBezTo>
                  <a:cubicBezTo>
                    <a:pt x="450" y="282"/>
                    <a:pt x="438" y="275"/>
                    <a:pt x="427" y="269"/>
                  </a:cubicBezTo>
                  <a:cubicBezTo>
                    <a:pt x="422" y="264"/>
                    <a:pt x="417" y="260"/>
                    <a:pt x="412" y="257"/>
                  </a:cubicBezTo>
                  <a:cubicBezTo>
                    <a:pt x="405" y="252"/>
                    <a:pt x="398" y="249"/>
                    <a:pt x="391" y="249"/>
                  </a:cubicBezTo>
                  <a:cubicBezTo>
                    <a:pt x="390" y="249"/>
                    <a:pt x="390" y="249"/>
                    <a:pt x="390" y="249"/>
                  </a:cubicBezTo>
                  <a:cubicBezTo>
                    <a:pt x="388" y="249"/>
                    <a:pt x="388" y="249"/>
                    <a:pt x="388" y="249"/>
                  </a:cubicBezTo>
                  <a:cubicBezTo>
                    <a:pt x="389" y="251"/>
                    <a:pt x="389" y="251"/>
                    <a:pt x="389" y="251"/>
                  </a:cubicBezTo>
                  <a:cubicBezTo>
                    <a:pt x="391" y="258"/>
                    <a:pt x="395" y="265"/>
                    <a:pt x="400" y="272"/>
                  </a:cubicBezTo>
                  <a:cubicBezTo>
                    <a:pt x="399" y="271"/>
                    <a:pt x="398" y="271"/>
                    <a:pt x="397" y="270"/>
                  </a:cubicBezTo>
                  <a:cubicBezTo>
                    <a:pt x="361" y="239"/>
                    <a:pt x="329" y="204"/>
                    <a:pt x="298" y="168"/>
                  </a:cubicBezTo>
                  <a:cubicBezTo>
                    <a:pt x="296" y="170"/>
                    <a:pt x="296" y="170"/>
                    <a:pt x="296" y="170"/>
                  </a:cubicBezTo>
                  <a:cubicBezTo>
                    <a:pt x="325" y="204"/>
                    <a:pt x="355" y="237"/>
                    <a:pt x="389" y="267"/>
                  </a:cubicBezTo>
                  <a:cubicBezTo>
                    <a:pt x="337" y="243"/>
                    <a:pt x="273" y="216"/>
                    <a:pt x="273" y="216"/>
                  </a:cubicBezTo>
                  <a:cubicBezTo>
                    <a:pt x="279" y="220"/>
                    <a:pt x="361" y="263"/>
                    <a:pt x="412" y="287"/>
                  </a:cubicBezTo>
                  <a:cubicBezTo>
                    <a:pt x="416" y="292"/>
                    <a:pt x="421" y="297"/>
                    <a:pt x="426" y="302"/>
                  </a:cubicBezTo>
                  <a:cubicBezTo>
                    <a:pt x="430" y="306"/>
                    <a:pt x="435" y="309"/>
                    <a:pt x="439" y="313"/>
                  </a:cubicBezTo>
                  <a:cubicBezTo>
                    <a:pt x="422" y="313"/>
                    <a:pt x="405" y="314"/>
                    <a:pt x="389" y="315"/>
                  </a:cubicBezTo>
                  <a:cubicBezTo>
                    <a:pt x="388" y="315"/>
                    <a:pt x="388" y="315"/>
                    <a:pt x="388" y="315"/>
                  </a:cubicBezTo>
                  <a:cubicBezTo>
                    <a:pt x="388" y="315"/>
                    <a:pt x="388" y="315"/>
                    <a:pt x="388" y="315"/>
                  </a:cubicBezTo>
                  <a:cubicBezTo>
                    <a:pt x="375" y="316"/>
                    <a:pt x="362" y="317"/>
                    <a:pt x="348" y="319"/>
                  </a:cubicBezTo>
                  <a:cubicBezTo>
                    <a:pt x="289" y="318"/>
                    <a:pt x="224" y="318"/>
                    <a:pt x="201" y="321"/>
                  </a:cubicBezTo>
                  <a:cubicBezTo>
                    <a:pt x="201" y="321"/>
                    <a:pt x="201" y="321"/>
                    <a:pt x="201" y="321"/>
                  </a:cubicBezTo>
                  <a:cubicBezTo>
                    <a:pt x="202" y="319"/>
                    <a:pt x="201" y="318"/>
                    <a:pt x="199" y="318"/>
                  </a:cubicBezTo>
                  <a:cubicBezTo>
                    <a:pt x="195" y="319"/>
                    <a:pt x="194" y="321"/>
                    <a:pt x="193" y="323"/>
                  </a:cubicBezTo>
                  <a:cubicBezTo>
                    <a:pt x="193" y="323"/>
                    <a:pt x="192" y="323"/>
                    <a:pt x="192" y="323"/>
                  </a:cubicBezTo>
                  <a:cubicBezTo>
                    <a:pt x="192" y="323"/>
                    <a:pt x="192" y="323"/>
                    <a:pt x="193" y="323"/>
                  </a:cubicBezTo>
                  <a:cubicBezTo>
                    <a:pt x="192" y="324"/>
                    <a:pt x="191" y="325"/>
                    <a:pt x="191" y="326"/>
                  </a:cubicBezTo>
                  <a:cubicBezTo>
                    <a:pt x="189" y="328"/>
                    <a:pt x="192" y="330"/>
                    <a:pt x="193" y="328"/>
                  </a:cubicBezTo>
                  <a:cubicBezTo>
                    <a:pt x="194" y="327"/>
                    <a:pt x="194" y="326"/>
                    <a:pt x="195" y="325"/>
                  </a:cubicBezTo>
                  <a:cubicBezTo>
                    <a:pt x="194" y="327"/>
                    <a:pt x="193" y="330"/>
                    <a:pt x="193" y="332"/>
                  </a:cubicBezTo>
                  <a:cubicBezTo>
                    <a:pt x="151" y="293"/>
                    <a:pt x="98" y="255"/>
                    <a:pt x="52" y="219"/>
                  </a:cubicBezTo>
                  <a:cubicBezTo>
                    <a:pt x="53" y="218"/>
                    <a:pt x="53" y="217"/>
                    <a:pt x="52" y="216"/>
                  </a:cubicBezTo>
                  <a:cubicBezTo>
                    <a:pt x="45" y="211"/>
                    <a:pt x="38" y="206"/>
                    <a:pt x="31" y="201"/>
                  </a:cubicBezTo>
                  <a:cubicBezTo>
                    <a:pt x="32" y="200"/>
                    <a:pt x="33" y="199"/>
                    <a:pt x="31" y="198"/>
                  </a:cubicBezTo>
                  <a:cubicBezTo>
                    <a:pt x="30" y="198"/>
                    <a:pt x="28" y="197"/>
                    <a:pt x="26" y="196"/>
                  </a:cubicBezTo>
                  <a:cubicBezTo>
                    <a:pt x="22" y="193"/>
                    <a:pt x="18" y="189"/>
                    <a:pt x="14" y="186"/>
                  </a:cubicBezTo>
                  <a:cubicBezTo>
                    <a:pt x="14" y="185"/>
                    <a:pt x="14" y="185"/>
                    <a:pt x="13" y="185"/>
                  </a:cubicBezTo>
                  <a:cubicBezTo>
                    <a:pt x="13" y="184"/>
                    <a:pt x="13" y="184"/>
                    <a:pt x="14" y="183"/>
                  </a:cubicBezTo>
                  <a:cubicBezTo>
                    <a:pt x="16" y="184"/>
                    <a:pt x="17" y="185"/>
                    <a:pt x="18" y="186"/>
                  </a:cubicBezTo>
                  <a:cubicBezTo>
                    <a:pt x="18" y="188"/>
                    <a:pt x="19" y="189"/>
                    <a:pt x="21" y="189"/>
                  </a:cubicBezTo>
                  <a:cubicBezTo>
                    <a:pt x="21" y="189"/>
                    <a:pt x="21" y="189"/>
                    <a:pt x="22" y="189"/>
                  </a:cubicBezTo>
                  <a:cubicBezTo>
                    <a:pt x="25" y="192"/>
                    <a:pt x="29" y="194"/>
                    <a:pt x="32" y="197"/>
                  </a:cubicBezTo>
                  <a:cubicBezTo>
                    <a:pt x="43" y="205"/>
                    <a:pt x="53" y="214"/>
                    <a:pt x="65" y="222"/>
                  </a:cubicBezTo>
                  <a:cubicBezTo>
                    <a:pt x="68" y="224"/>
                    <a:pt x="71" y="220"/>
                    <a:pt x="68" y="218"/>
                  </a:cubicBezTo>
                  <a:cubicBezTo>
                    <a:pt x="56" y="209"/>
                    <a:pt x="44" y="199"/>
                    <a:pt x="32" y="190"/>
                  </a:cubicBezTo>
                  <a:cubicBezTo>
                    <a:pt x="31" y="189"/>
                    <a:pt x="30" y="189"/>
                    <a:pt x="29" y="188"/>
                  </a:cubicBezTo>
                  <a:cubicBezTo>
                    <a:pt x="41" y="187"/>
                    <a:pt x="52" y="186"/>
                    <a:pt x="64" y="186"/>
                  </a:cubicBezTo>
                  <a:cubicBezTo>
                    <a:pt x="66" y="186"/>
                    <a:pt x="66" y="183"/>
                    <a:pt x="64" y="183"/>
                  </a:cubicBezTo>
                  <a:cubicBezTo>
                    <a:pt x="63" y="183"/>
                    <a:pt x="62" y="183"/>
                    <a:pt x="60" y="183"/>
                  </a:cubicBezTo>
                  <a:cubicBezTo>
                    <a:pt x="62" y="182"/>
                    <a:pt x="64" y="182"/>
                    <a:pt x="66" y="182"/>
                  </a:cubicBezTo>
                  <a:cubicBezTo>
                    <a:pt x="67" y="182"/>
                    <a:pt x="68" y="182"/>
                    <a:pt x="69" y="182"/>
                  </a:cubicBezTo>
                  <a:cubicBezTo>
                    <a:pt x="75" y="185"/>
                    <a:pt x="84" y="187"/>
                    <a:pt x="95" y="187"/>
                  </a:cubicBezTo>
                  <a:cubicBezTo>
                    <a:pt x="99" y="187"/>
                    <a:pt x="103" y="186"/>
                    <a:pt x="108" y="186"/>
                  </a:cubicBezTo>
                  <a:cubicBezTo>
                    <a:pt x="114" y="188"/>
                    <a:pt x="119" y="190"/>
                    <a:pt x="122" y="193"/>
                  </a:cubicBezTo>
                  <a:cubicBezTo>
                    <a:pt x="124" y="191"/>
                    <a:pt x="124" y="191"/>
                    <a:pt x="124" y="191"/>
                  </a:cubicBezTo>
                  <a:cubicBezTo>
                    <a:pt x="121" y="189"/>
                    <a:pt x="118" y="187"/>
                    <a:pt x="114" y="185"/>
                  </a:cubicBezTo>
                  <a:cubicBezTo>
                    <a:pt x="114" y="185"/>
                    <a:pt x="115" y="185"/>
                    <a:pt x="115" y="185"/>
                  </a:cubicBezTo>
                  <a:cubicBezTo>
                    <a:pt x="124" y="186"/>
                    <a:pt x="133" y="186"/>
                    <a:pt x="142" y="186"/>
                  </a:cubicBezTo>
                  <a:cubicBezTo>
                    <a:pt x="162" y="186"/>
                    <a:pt x="182" y="184"/>
                    <a:pt x="198" y="179"/>
                  </a:cubicBezTo>
                  <a:cubicBezTo>
                    <a:pt x="199" y="180"/>
                    <a:pt x="199" y="180"/>
                    <a:pt x="199" y="180"/>
                  </a:cubicBezTo>
                  <a:cubicBezTo>
                    <a:pt x="201" y="182"/>
                    <a:pt x="204" y="184"/>
                    <a:pt x="207" y="185"/>
                  </a:cubicBezTo>
                  <a:cubicBezTo>
                    <a:pt x="206" y="185"/>
                    <a:pt x="206" y="185"/>
                    <a:pt x="205" y="185"/>
                  </a:cubicBezTo>
                  <a:cubicBezTo>
                    <a:pt x="204" y="187"/>
                    <a:pt x="204" y="187"/>
                    <a:pt x="204" y="187"/>
                  </a:cubicBezTo>
                  <a:cubicBezTo>
                    <a:pt x="209" y="190"/>
                    <a:pt x="213" y="193"/>
                    <a:pt x="218" y="195"/>
                  </a:cubicBezTo>
                  <a:cubicBezTo>
                    <a:pt x="203" y="196"/>
                    <a:pt x="173" y="204"/>
                    <a:pt x="173" y="204"/>
                  </a:cubicBezTo>
                  <a:cubicBezTo>
                    <a:pt x="173" y="204"/>
                    <a:pt x="208" y="203"/>
                    <a:pt x="215" y="201"/>
                  </a:cubicBezTo>
                  <a:cubicBezTo>
                    <a:pt x="222" y="200"/>
                    <a:pt x="219" y="207"/>
                    <a:pt x="219" y="207"/>
                  </a:cubicBezTo>
                  <a:cubicBezTo>
                    <a:pt x="219" y="207"/>
                    <a:pt x="227" y="204"/>
                    <a:pt x="228" y="200"/>
                  </a:cubicBezTo>
                  <a:cubicBezTo>
                    <a:pt x="243" y="206"/>
                    <a:pt x="258" y="211"/>
                    <a:pt x="273" y="214"/>
                  </a:cubicBezTo>
                  <a:cubicBezTo>
                    <a:pt x="276" y="214"/>
                    <a:pt x="276" y="214"/>
                    <a:pt x="276" y="214"/>
                  </a:cubicBezTo>
                  <a:cubicBezTo>
                    <a:pt x="274" y="212"/>
                    <a:pt x="274" y="212"/>
                    <a:pt x="274" y="212"/>
                  </a:cubicBezTo>
                  <a:cubicBezTo>
                    <a:pt x="267" y="203"/>
                    <a:pt x="254" y="193"/>
                    <a:pt x="240" y="184"/>
                  </a:cubicBezTo>
                  <a:cubicBezTo>
                    <a:pt x="230" y="179"/>
                    <a:pt x="221" y="174"/>
                    <a:pt x="212" y="171"/>
                  </a:cubicBezTo>
                  <a:cubicBezTo>
                    <a:pt x="213" y="170"/>
                    <a:pt x="214" y="169"/>
                    <a:pt x="214" y="169"/>
                  </a:cubicBezTo>
                  <a:cubicBezTo>
                    <a:pt x="214" y="169"/>
                    <a:pt x="212" y="169"/>
                    <a:pt x="208" y="169"/>
                  </a:cubicBezTo>
                  <a:cubicBezTo>
                    <a:pt x="209" y="167"/>
                    <a:pt x="209" y="165"/>
                    <a:pt x="209" y="163"/>
                  </a:cubicBezTo>
                  <a:cubicBezTo>
                    <a:pt x="215" y="161"/>
                    <a:pt x="220" y="159"/>
                    <a:pt x="223" y="157"/>
                  </a:cubicBezTo>
                  <a:cubicBezTo>
                    <a:pt x="223" y="155"/>
                    <a:pt x="223" y="155"/>
                    <a:pt x="223" y="155"/>
                  </a:cubicBezTo>
                  <a:cubicBezTo>
                    <a:pt x="218" y="155"/>
                    <a:pt x="213" y="156"/>
                    <a:pt x="208" y="156"/>
                  </a:cubicBezTo>
                  <a:cubicBezTo>
                    <a:pt x="208" y="150"/>
                    <a:pt x="207" y="144"/>
                    <a:pt x="206" y="138"/>
                  </a:cubicBezTo>
                  <a:cubicBezTo>
                    <a:pt x="206" y="137"/>
                    <a:pt x="205" y="137"/>
                    <a:pt x="205" y="137"/>
                  </a:cubicBezTo>
                  <a:cubicBezTo>
                    <a:pt x="204" y="132"/>
                    <a:pt x="204" y="126"/>
                    <a:pt x="204" y="121"/>
                  </a:cubicBezTo>
                  <a:cubicBezTo>
                    <a:pt x="208" y="139"/>
                    <a:pt x="213" y="152"/>
                    <a:pt x="213" y="152"/>
                  </a:cubicBezTo>
                  <a:cubicBezTo>
                    <a:pt x="211" y="146"/>
                    <a:pt x="210" y="141"/>
                    <a:pt x="209" y="135"/>
                  </a:cubicBezTo>
                  <a:cubicBezTo>
                    <a:pt x="211" y="135"/>
                    <a:pt x="212" y="134"/>
                    <a:pt x="212" y="132"/>
                  </a:cubicBezTo>
                  <a:cubicBezTo>
                    <a:pt x="210" y="127"/>
                    <a:pt x="209" y="121"/>
                    <a:pt x="207" y="115"/>
                  </a:cubicBezTo>
                  <a:cubicBezTo>
                    <a:pt x="204" y="44"/>
                    <a:pt x="253" y="29"/>
                    <a:pt x="270" y="21"/>
                  </a:cubicBezTo>
                  <a:cubicBezTo>
                    <a:pt x="289" y="11"/>
                    <a:pt x="314" y="13"/>
                    <a:pt x="337" y="20"/>
                  </a:cubicBezTo>
                  <a:cubicBezTo>
                    <a:pt x="352" y="24"/>
                    <a:pt x="468" y="80"/>
                    <a:pt x="544" y="117"/>
                  </a:cubicBezTo>
                  <a:close/>
                  <a:moveTo>
                    <a:pt x="442" y="344"/>
                  </a:moveTo>
                  <a:cubicBezTo>
                    <a:pt x="442" y="341"/>
                    <a:pt x="442" y="341"/>
                    <a:pt x="442" y="341"/>
                  </a:cubicBezTo>
                  <a:cubicBezTo>
                    <a:pt x="442" y="341"/>
                    <a:pt x="440" y="341"/>
                    <a:pt x="438" y="341"/>
                  </a:cubicBezTo>
                  <a:cubicBezTo>
                    <a:pt x="433" y="337"/>
                    <a:pt x="429" y="333"/>
                    <a:pt x="425" y="329"/>
                  </a:cubicBezTo>
                  <a:cubicBezTo>
                    <a:pt x="434" y="329"/>
                    <a:pt x="442" y="334"/>
                    <a:pt x="450" y="341"/>
                  </a:cubicBezTo>
                  <a:cubicBezTo>
                    <a:pt x="454" y="345"/>
                    <a:pt x="458" y="348"/>
                    <a:pt x="461" y="351"/>
                  </a:cubicBezTo>
                  <a:cubicBezTo>
                    <a:pt x="461" y="355"/>
                    <a:pt x="461" y="358"/>
                    <a:pt x="461" y="358"/>
                  </a:cubicBezTo>
                  <a:cubicBezTo>
                    <a:pt x="461" y="358"/>
                    <a:pt x="462" y="356"/>
                    <a:pt x="463" y="353"/>
                  </a:cubicBezTo>
                  <a:cubicBezTo>
                    <a:pt x="465" y="354"/>
                    <a:pt x="467" y="356"/>
                    <a:pt x="468" y="357"/>
                  </a:cubicBezTo>
                  <a:cubicBezTo>
                    <a:pt x="469" y="361"/>
                    <a:pt x="470" y="365"/>
                    <a:pt x="471" y="368"/>
                  </a:cubicBezTo>
                  <a:cubicBezTo>
                    <a:pt x="462" y="360"/>
                    <a:pt x="451" y="352"/>
                    <a:pt x="442" y="344"/>
                  </a:cubicBezTo>
                  <a:close/>
                  <a:moveTo>
                    <a:pt x="28" y="292"/>
                  </a:moveTo>
                  <a:cubicBezTo>
                    <a:pt x="31" y="293"/>
                    <a:pt x="33" y="294"/>
                    <a:pt x="36" y="295"/>
                  </a:cubicBezTo>
                  <a:cubicBezTo>
                    <a:pt x="53" y="311"/>
                    <a:pt x="72" y="325"/>
                    <a:pt x="92" y="335"/>
                  </a:cubicBezTo>
                  <a:cubicBezTo>
                    <a:pt x="96" y="338"/>
                    <a:pt x="100" y="342"/>
                    <a:pt x="104" y="345"/>
                  </a:cubicBezTo>
                  <a:cubicBezTo>
                    <a:pt x="84" y="333"/>
                    <a:pt x="65" y="321"/>
                    <a:pt x="47" y="307"/>
                  </a:cubicBezTo>
                  <a:cubicBezTo>
                    <a:pt x="47" y="307"/>
                    <a:pt x="47" y="307"/>
                    <a:pt x="47" y="307"/>
                  </a:cubicBezTo>
                  <a:cubicBezTo>
                    <a:pt x="47" y="307"/>
                    <a:pt x="47" y="307"/>
                    <a:pt x="47" y="307"/>
                  </a:cubicBezTo>
                  <a:cubicBezTo>
                    <a:pt x="40" y="302"/>
                    <a:pt x="34" y="297"/>
                    <a:pt x="28" y="292"/>
                  </a:cubicBezTo>
                  <a:close/>
                  <a:moveTo>
                    <a:pt x="435" y="400"/>
                  </a:moveTo>
                  <a:cubicBezTo>
                    <a:pt x="454" y="403"/>
                    <a:pt x="467" y="408"/>
                    <a:pt x="475" y="415"/>
                  </a:cubicBezTo>
                  <a:cubicBezTo>
                    <a:pt x="474" y="416"/>
                    <a:pt x="473" y="417"/>
                    <a:pt x="472" y="417"/>
                  </a:cubicBezTo>
                  <a:cubicBezTo>
                    <a:pt x="472" y="416"/>
                    <a:pt x="472" y="416"/>
                    <a:pt x="472" y="415"/>
                  </a:cubicBezTo>
                  <a:cubicBezTo>
                    <a:pt x="469" y="414"/>
                    <a:pt x="469" y="414"/>
                    <a:pt x="469" y="414"/>
                  </a:cubicBezTo>
                  <a:cubicBezTo>
                    <a:pt x="469" y="416"/>
                    <a:pt x="468" y="418"/>
                    <a:pt x="468" y="419"/>
                  </a:cubicBezTo>
                  <a:cubicBezTo>
                    <a:pt x="465" y="421"/>
                    <a:pt x="462" y="422"/>
                    <a:pt x="458" y="422"/>
                  </a:cubicBezTo>
                  <a:cubicBezTo>
                    <a:pt x="459" y="422"/>
                    <a:pt x="459" y="421"/>
                    <a:pt x="460" y="420"/>
                  </a:cubicBezTo>
                  <a:cubicBezTo>
                    <a:pt x="460" y="420"/>
                    <a:pt x="455" y="420"/>
                    <a:pt x="445" y="419"/>
                  </a:cubicBezTo>
                  <a:cubicBezTo>
                    <a:pt x="448" y="418"/>
                    <a:pt x="450" y="418"/>
                    <a:pt x="453" y="417"/>
                  </a:cubicBezTo>
                  <a:cubicBezTo>
                    <a:pt x="455" y="417"/>
                    <a:pt x="456" y="417"/>
                    <a:pt x="458" y="417"/>
                  </a:cubicBezTo>
                  <a:cubicBezTo>
                    <a:pt x="458" y="416"/>
                    <a:pt x="458" y="416"/>
                    <a:pt x="458" y="416"/>
                  </a:cubicBezTo>
                  <a:cubicBezTo>
                    <a:pt x="460" y="415"/>
                    <a:pt x="460" y="415"/>
                    <a:pt x="460" y="415"/>
                  </a:cubicBezTo>
                  <a:cubicBezTo>
                    <a:pt x="457" y="414"/>
                    <a:pt x="457" y="414"/>
                    <a:pt x="457" y="414"/>
                  </a:cubicBezTo>
                  <a:cubicBezTo>
                    <a:pt x="452" y="411"/>
                    <a:pt x="446" y="409"/>
                    <a:pt x="440" y="408"/>
                  </a:cubicBezTo>
                  <a:cubicBezTo>
                    <a:pt x="443" y="408"/>
                    <a:pt x="445" y="408"/>
                    <a:pt x="448" y="408"/>
                  </a:cubicBezTo>
                  <a:cubicBezTo>
                    <a:pt x="448" y="406"/>
                    <a:pt x="448" y="406"/>
                    <a:pt x="448" y="406"/>
                  </a:cubicBezTo>
                  <a:cubicBezTo>
                    <a:pt x="448" y="406"/>
                    <a:pt x="448" y="406"/>
                    <a:pt x="448" y="406"/>
                  </a:cubicBezTo>
                  <a:cubicBezTo>
                    <a:pt x="448" y="406"/>
                    <a:pt x="448" y="406"/>
                    <a:pt x="448" y="406"/>
                  </a:cubicBezTo>
                  <a:cubicBezTo>
                    <a:pt x="448" y="406"/>
                    <a:pt x="448" y="406"/>
                    <a:pt x="448" y="406"/>
                  </a:cubicBezTo>
                  <a:cubicBezTo>
                    <a:pt x="444" y="405"/>
                    <a:pt x="440" y="405"/>
                    <a:pt x="436" y="405"/>
                  </a:cubicBezTo>
                  <a:cubicBezTo>
                    <a:pt x="438" y="405"/>
                    <a:pt x="440" y="405"/>
                    <a:pt x="442" y="405"/>
                  </a:cubicBezTo>
                  <a:cubicBezTo>
                    <a:pt x="443" y="402"/>
                    <a:pt x="443" y="402"/>
                    <a:pt x="443" y="402"/>
                  </a:cubicBezTo>
                  <a:cubicBezTo>
                    <a:pt x="440" y="401"/>
                    <a:pt x="438" y="401"/>
                    <a:pt x="435" y="400"/>
                  </a:cubicBezTo>
                  <a:close/>
                  <a:moveTo>
                    <a:pt x="453" y="434"/>
                  </a:moveTo>
                  <a:cubicBezTo>
                    <a:pt x="455" y="436"/>
                    <a:pt x="458" y="437"/>
                    <a:pt x="460" y="439"/>
                  </a:cubicBezTo>
                  <a:cubicBezTo>
                    <a:pt x="459" y="440"/>
                    <a:pt x="459" y="441"/>
                    <a:pt x="459" y="441"/>
                  </a:cubicBezTo>
                  <a:cubicBezTo>
                    <a:pt x="457" y="442"/>
                    <a:pt x="454" y="442"/>
                    <a:pt x="452" y="442"/>
                  </a:cubicBezTo>
                  <a:cubicBezTo>
                    <a:pt x="452" y="439"/>
                    <a:pt x="452" y="437"/>
                    <a:pt x="453" y="434"/>
                  </a:cubicBezTo>
                  <a:close/>
                  <a:moveTo>
                    <a:pt x="228" y="482"/>
                  </a:moveTo>
                  <a:cubicBezTo>
                    <a:pt x="234" y="483"/>
                    <a:pt x="239" y="484"/>
                    <a:pt x="245" y="485"/>
                  </a:cubicBezTo>
                  <a:cubicBezTo>
                    <a:pt x="246" y="485"/>
                    <a:pt x="248" y="486"/>
                    <a:pt x="249" y="487"/>
                  </a:cubicBezTo>
                  <a:cubicBezTo>
                    <a:pt x="249" y="487"/>
                    <a:pt x="249" y="487"/>
                    <a:pt x="249" y="488"/>
                  </a:cubicBezTo>
                  <a:cubicBezTo>
                    <a:pt x="239" y="486"/>
                    <a:pt x="229" y="485"/>
                    <a:pt x="219" y="482"/>
                  </a:cubicBezTo>
                  <a:cubicBezTo>
                    <a:pt x="221" y="482"/>
                    <a:pt x="224" y="482"/>
                    <a:pt x="227" y="482"/>
                  </a:cubicBezTo>
                  <a:cubicBezTo>
                    <a:pt x="227" y="482"/>
                    <a:pt x="228" y="482"/>
                    <a:pt x="228" y="482"/>
                  </a:cubicBezTo>
                  <a:close/>
                  <a:moveTo>
                    <a:pt x="272" y="474"/>
                  </a:moveTo>
                  <a:cubicBezTo>
                    <a:pt x="273" y="474"/>
                    <a:pt x="275" y="474"/>
                    <a:pt x="276" y="474"/>
                  </a:cubicBezTo>
                  <a:cubicBezTo>
                    <a:pt x="279" y="474"/>
                    <a:pt x="282" y="474"/>
                    <a:pt x="285" y="474"/>
                  </a:cubicBezTo>
                  <a:cubicBezTo>
                    <a:pt x="288" y="476"/>
                    <a:pt x="290" y="478"/>
                    <a:pt x="293" y="480"/>
                  </a:cubicBezTo>
                  <a:cubicBezTo>
                    <a:pt x="295" y="481"/>
                    <a:pt x="296" y="482"/>
                    <a:pt x="298" y="483"/>
                  </a:cubicBezTo>
                  <a:cubicBezTo>
                    <a:pt x="296" y="483"/>
                    <a:pt x="294" y="483"/>
                    <a:pt x="292" y="482"/>
                  </a:cubicBezTo>
                  <a:cubicBezTo>
                    <a:pt x="287" y="480"/>
                    <a:pt x="281" y="478"/>
                    <a:pt x="274" y="476"/>
                  </a:cubicBezTo>
                  <a:cubicBezTo>
                    <a:pt x="273" y="475"/>
                    <a:pt x="272" y="475"/>
                    <a:pt x="272" y="474"/>
                  </a:cubicBezTo>
                  <a:close/>
                  <a:moveTo>
                    <a:pt x="292" y="490"/>
                  </a:moveTo>
                  <a:cubicBezTo>
                    <a:pt x="291" y="489"/>
                    <a:pt x="290" y="489"/>
                    <a:pt x="290" y="488"/>
                  </a:cubicBezTo>
                  <a:cubicBezTo>
                    <a:pt x="291" y="489"/>
                    <a:pt x="293" y="489"/>
                    <a:pt x="295" y="490"/>
                  </a:cubicBezTo>
                  <a:cubicBezTo>
                    <a:pt x="294" y="490"/>
                    <a:pt x="294" y="490"/>
                    <a:pt x="294" y="490"/>
                  </a:cubicBezTo>
                  <a:cubicBezTo>
                    <a:pt x="293" y="490"/>
                    <a:pt x="292" y="490"/>
                    <a:pt x="292" y="490"/>
                  </a:cubicBezTo>
                  <a:close/>
                  <a:moveTo>
                    <a:pt x="292" y="485"/>
                  </a:moveTo>
                  <a:cubicBezTo>
                    <a:pt x="294" y="486"/>
                    <a:pt x="296" y="487"/>
                    <a:pt x="298" y="488"/>
                  </a:cubicBezTo>
                  <a:cubicBezTo>
                    <a:pt x="293" y="487"/>
                    <a:pt x="288" y="485"/>
                    <a:pt x="284" y="483"/>
                  </a:cubicBezTo>
                  <a:cubicBezTo>
                    <a:pt x="284" y="483"/>
                    <a:pt x="283" y="483"/>
                    <a:pt x="283" y="483"/>
                  </a:cubicBezTo>
                  <a:cubicBezTo>
                    <a:pt x="286" y="484"/>
                    <a:pt x="289" y="484"/>
                    <a:pt x="292" y="485"/>
                  </a:cubicBezTo>
                  <a:close/>
                  <a:moveTo>
                    <a:pt x="299" y="486"/>
                  </a:moveTo>
                  <a:cubicBezTo>
                    <a:pt x="300" y="486"/>
                    <a:pt x="301" y="486"/>
                    <a:pt x="302" y="486"/>
                  </a:cubicBezTo>
                  <a:cubicBezTo>
                    <a:pt x="305" y="488"/>
                    <a:pt x="307" y="490"/>
                    <a:pt x="310" y="492"/>
                  </a:cubicBezTo>
                  <a:cubicBezTo>
                    <a:pt x="308" y="491"/>
                    <a:pt x="306" y="491"/>
                    <a:pt x="305" y="490"/>
                  </a:cubicBezTo>
                  <a:cubicBezTo>
                    <a:pt x="305" y="490"/>
                    <a:pt x="305" y="490"/>
                    <a:pt x="305" y="490"/>
                  </a:cubicBezTo>
                  <a:cubicBezTo>
                    <a:pt x="303" y="489"/>
                    <a:pt x="301" y="487"/>
                    <a:pt x="299" y="486"/>
                  </a:cubicBezTo>
                  <a:close/>
                  <a:moveTo>
                    <a:pt x="284" y="487"/>
                  </a:moveTo>
                  <a:cubicBezTo>
                    <a:pt x="282" y="486"/>
                    <a:pt x="279" y="485"/>
                    <a:pt x="277" y="484"/>
                  </a:cubicBezTo>
                  <a:cubicBezTo>
                    <a:pt x="279" y="484"/>
                    <a:pt x="280" y="485"/>
                    <a:pt x="282" y="486"/>
                  </a:cubicBezTo>
                  <a:cubicBezTo>
                    <a:pt x="283" y="486"/>
                    <a:pt x="284" y="487"/>
                    <a:pt x="284" y="487"/>
                  </a:cubicBezTo>
                  <a:close/>
                  <a:moveTo>
                    <a:pt x="270" y="478"/>
                  </a:moveTo>
                  <a:cubicBezTo>
                    <a:pt x="271" y="478"/>
                    <a:pt x="272" y="478"/>
                    <a:pt x="273" y="479"/>
                  </a:cubicBezTo>
                  <a:cubicBezTo>
                    <a:pt x="273" y="479"/>
                    <a:pt x="273" y="479"/>
                    <a:pt x="273" y="479"/>
                  </a:cubicBezTo>
                  <a:cubicBezTo>
                    <a:pt x="273" y="479"/>
                    <a:pt x="272" y="478"/>
                    <a:pt x="271" y="478"/>
                  </a:cubicBezTo>
                  <a:cubicBezTo>
                    <a:pt x="270" y="478"/>
                    <a:pt x="270" y="478"/>
                    <a:pt x="270" y="478"/>
                  </a:cubicBezTo>
                  <a:close/>
                  <a:moveTo>
                    <a:pt x="291" y="476"/>
                  </a:moveTo>
                  <a:cubicBezTo>
                    <a:pt x="293" y="476"/>
                    <a:pt x="295" y="476"/>
                    <a:pt x="296" y="477"/>
                  </a:cubicBezTo>
                  <a:cubicBezTo>
                    <a:pt x="301" y="479"/>
                    <a:pt x="306" y="482"/>
                    <a:pt x="310" y="485"/>
                  </a:cubicBezTo>
                  <a:cubicBezTo>
                    <a:pt x="308" y="484"/>
                    <a:pt x="306" y="484"/>
                    <a:pt x="303" y="484"/>
                  </a:cubicBezTo>
                  <a:cubicBezTo>
                    <a:pt x="300" y="482"/>
                    <a:pt x="297" y="480"/>
                    <a:pt x="295" y="478"/>
                  </a:cubicBezTo>
                  <a:cubicBezTo>
                    <a:pt x="294" y="477"/>
                    <a:pt x="292" y="476"/>
                    <a:pt x="291" y="476"/>
                  </a:cubicBezTo>
                  <a:close/>
                  <a:moveTo>
                    <a:pt x="426" y="509"/>
                  </a:moveTo>
                  <a:cubicBezTo>
                    <a:pt x="426" y="509"/>
                    <a:pt x="425" y="509"/>
                    <a:pt x="425" y="508"/>
                  </a:cubicBezTo>
                  <a:cubicBezTo>
                    <a:pt x="431" y="510"/>
                    <a:pt x="438" y="511"/>
                    <a:pt x="444" y="511"/>
                  </a:cubicBezTo>
                  <a:cubicBezTo>
                    <a:pt x="445" y="512"/>
                    <a:pt x="446" y="513"/>
                    <a:pt x="447" y="514"/>
                  </a:cubicBezTo>
                  <a:cubicBezTo>
                    <a:pt x="440" y="513"/>
                    <a:pt x="433" y="511"/>
                    <a:pt x="426" y="509"/>
                  </a:cubicBezTo>
                  <a:close/>
                  <a:moveTo>
                    <a:pt x="427" y="461"/>
                  </a:moveTo>
                  <a:cubicBezTo>
                    <a:pt x="426" y="461"/>
                    <a:pt x="426" y="461"/>
                    <a:pt x="426" y="461"/>
                  </a:cubicBezTo>
                  <a:cubicBezTo>
                    <a:pt x="427" y="461"/>
                    <a:pt x="427" y="461"/>
                    <a:pt x="428" y="462"/>
                  </a:cubicBezTo>
                  <a:cubicBezTo>
                    <a:pt x="428" y="461"/>
                    <a:pt x="427" y="461"/>
                    <a:pt x="427" y="461"/>
                  </a:cubicBezTo>
                  <a:close/>
                  <a:moveTo>
                    <a:pt x="440" y="467"/>
                  </a:moveTo>
                  <a:cubicBezTo>
                    <a:pt x="439" y="469"/>
                    <a:pt x="439" y="469"/>
                    <a:pt x="439" y="469"/>
                  </a:cubicBezTo>
                  <a:cubicBezTo>
                    <a:pt x="439" y="469"/>
                    <a:pt x="438" y="469"/>
                    <a:pt x="437" y="468"/>
                  </a:cubicBezTo>
                  <a:cubicBezTo>
                    <a:pt x="435" y="467"/>
                    <a:pt x="433" y="466"/>
                    <a:pt x="431" y="464"/>
                  </a:cubicBezTo>
                  <a:cubicBezTo>
                    <a:pt x="432" y="464"/>
                    <a:pt x="432" y="464"/>
                    <a:pt x="433" y="464"/>
                  </a:cubicBezTo>
                  <a:cubicBezTo>
                    <a:pt x="433" y="462"/>
                    <a:pt x="433" y="462"/>
                    <a:pt x="433" y="462"/>
                  </a:cubicBezTo>
                  <a:cubicBezTo>
                    <a:pt x="434" y="463"/>
                    <a:pt x="435" y="463"/>
                    <a:pt x="436" y="463"/>
                  </a:cubicBezTo>
                  <a:cubicBezTo>
                    <a:pt x="437" y="464"/>
                    <a:pt x="438" y="466"/>
                    <a:pt x="440" y="467"/>
                  </a:cubicBezTo>
                  <a:close/>
                  <a:moveTo>
                    <a:pt x="317" y="485"/>
                  </a:moveTo>
                  <a:cubicBezTo>
                    <a:pt x="316" y="484"/>
                    <a:pt x="315" y="484"/>
                    <a:pt x="313" y="483"/>
                  </a:cubicBezTo>
                  <a:cubicBezTo>
                    <a:pt x="312" y="482"/>
                    <a:pt x="311" y="481"/>
                    <a:pt x="310" y="480"/>
                  </a:cubicBezTo>
                  <a:cubicBezTo>
                    <a:pt x="315" y="482"/>
                    <a:pt x="320" y="484"/>
                    <a:pt x="324" y="485"/>
                  </a:cubicBezTo>
                  <a:cubicBezTo>
                    <a:pt x="323" y="485"/>
                    <a:pt x="322" y="485"/>
                    <a:pt x="321" y="485"/>
                  </a:cubicBezTo>
                  <a:cubicBezTo>
                    <a:pt x="319" y="485"/>
                    <a:pt x="318" y="485"/>
                    <a:pt x="317" y="485"/>
                  </a:cubicBezTo>
                  <a:close/>
                  <a:moveTo>
                    <a:pt x="420" y="508"/>
                  </a:moveTo>
                  <a:cubicBezTo>
                    <a:pt x="420" y="508"/>
                    <a:pt x="420" y="508"/>
                    <a:pt x="420" y="507"/>
                  </a:cubicBezTo>
                  <a:cubicBezTo>
                    <a:pt x="420" y="508"/>
                    <a:pt x="420" y="508"/>
                    <a:pt x="420" y="508"/>
                  </a:cubicBezTo>
                  <a:cubicBezTo>
                    <a:pt x="420" y="508"/>
                    <a:pt x="420" y="508"/>
                    <a:pt x="420" y="508"/>
                  </a:cubicBezTo>
                  <a:close/>
                  <a:moveTo>
                    <a:pt x="435" y="469"/>
                  </a:moveTo>
                  <a:cubicBezTo>
                    <a:pt x="435" y="470"/>
                    <a:pt x="435" y="470"/>
                    <a:pt x="435" y="470"/>
                  </a:cubicBezTo>
                  <a:cubicBezTo>
                    <a:pt x="435" y="470"/>
                    <a:pt x="435" y="470"/>
                    <a:pt x="435" y="470"/>
                  </a:cubicBezTo>
                  <a:cubicBezTo>
                    <a:pt x="434" y="470"/>
                    <a:pt x="434" y="470"/>
                    <a:pt x="434" y="470"/>
                  </a:cubicBezTo>
                  <a:cubicBezTo>
                    <a:pt x="434" y="469"/>
                    <a:pt x="434" y="469"/>
                    <a:pt x="435" y="469"/>
                  </a:cubicBezTo>
                  <a:close/>
                  <a:moveTo>
                    <a:pt x="393" y="500"/>
                  </a:moveTo>
                  <a:cubicBezTo>
                    <a:pt x="389" y="498"/>
                    <a:pt x="384" y="496"/>
                    <a:pt x="380" y="495"/>
                  </a:cubicBezTo>
                  <a:cubicBezTo>
                    <a:pt x="383" y="494"/>
                    <a:pt x="385" y="494"/>
                    <a:pt x="388" y="494"/>
                  </a:cubicBezTo>
                  <a:cubicBezTo>
                    <a:pt x="391" y="496"/>
                    <a:pt x="393" y="498"/>
                    <a:pt x="396" y="500"/>
                  </a:cubicBezTo>
                  <a:cubicBezTo>
                    <a:pt x="395" y="500"/>
                    <a:pt x="394" y="500"/>
                    <a:pt x="393" y="500"/>
                  </a:cubicBezTo>
                  <a:close/>
                  <a:moveTo>
                    <a:pt x="389" y="492"/>
                  </a:moveTo>
                  <a:cubicBezTo>
                    <a:pt x="388" y="490"/>
                    <a:pt x="386" y="489"/>
                    <a:pt x="385" y="488"/>
                  </a:cubicBezTo>
                  <a:cubicBezTo>
                    <a:pt x="390" y="489"/>
                    <a:pt x="395" y="489"/>
                    <a:pt x="400" y="489"/>
                  </a:cubicBezTo>
                  <a:cubicBezTo>
                    <a:pt x="401" y="490"/>
                    <a:pt x="402" y="491"/>
                    <a:pt x="403" y="492"/>
                  </a:cubicBezTo>
                  <a:cubicBezTo>
                    <a:pt x="398" y="492"/>
                    <a:pt x="394" y="492"/>
                    <a:pt x="389" y="492"/>
                  </a:cubicBezTo>
                  <a:cubicBezTo>
                    <a:pt x="389" y="492"/>
                    <a:pt x="389" y="492"/>
                    <a:pt x="389" y="492"/>
                  </a:cubicBezTo>
                  <a:close/>
                  <a:moveTo>
                    <a:pt x="361" y="485"/>
                  </a:moveTo>
                  <a:cubicBezTo>
                    <a:pt x="361" y="485"/>
                    <a:pt x="362" y="485"/>
                    <a:pt x="362" y="485"/>
                  </a:cubicBezTo>
                  <a:cubicBezTo>
                    <a:pt x="366" y="488"/>
                    <a:pt x="370" y="491"/>
                    <a:pt x="374" y="494"/>
                  </a:cubicBezTo>
                  <a:cubicBezTo>
                    <a:pt x="373" y="494"/>
                    <a:pt x="373" y="494"/>
                    <a:pt x="373" y="494"/>
                  </a:cubicBezTo>
                  <a:cubicBezTo>
                    <a:pt x="369" y="491"/>
                    <a:pt x="365" y="488"/>
                    <a:pt x="361" y="485"/>
                  </a:cubicBezTo>
                  <a:close/>
                  <a:moveTo>
                    <a:pt x="378" y="473"/>
                  </a:moveTo>
                  <a:cubicBezTo>
                    <a:pt x="378" y="473"/>
                    <a:pt x="377" y="472"/>
                    <a:pt x="376" y="472"/>
                  </a:cubicBezTo>
                  <a:cubicBezTo>
                    <a:pt x="376" y="473"/>
                    <a:pt x="376" y="473"/>
                    <a:pt x="376" y="473"/>
                  </a:cubicBezTo>
                  <a:cubicBezTo>
                    <a:pt x="372" y="472"/>
                    <a:pt x="368" y="472"/>
                    <a:pt x="364" y="471"/>
                  </a:cubicBezTo>
                  <a:cubicBezTo>
                    <a:pt x="373" y="471"/>
                    <a:pt x="382" y="472"/>
                    <a:pt x="391" y="473"/>
                  </a:cubicBezTo>
                  <a:cubicBezTo>
                    <a:pt x="388" y="473"/>
                    <a:pt x="386" y="473"/>
                    <a:pt x="383" y="473"/>
                  </a:cubicBezTo>
                  <a:cubicBezTo>
                    <a:pt x="381" y="473"/>
                    <a:pt x="380" y="473"/>
                    <a:pt x="378" y="473"/>
                  </a:cubicBezTo>
                  <a:close/>
                  <a:moveTo>
                    <a:pt x="352" y="472"/>
                  </a:moveTo>
                  <a:cubicBezTo>
                    <a:pt x="353" y="472"/>
                    <a:pt x="354" y="472"/>
                    <a:pt x="356" y="472"/>
                  </a:cubicBezTo>
                  <a:cubicBezTo>
                    <a:pt x="355" y="471"/>
                    <a:pt x="355" y="471"/>
                    <a:pt x="355" y="471"/>
                  </a:cubicBezTo>
                  <a:cubicBezTo>
                    <a:pt x="356" y="471"/>
                    <a:pt x="357" y="471"/>
                    <a:pt x="357" y="471"/>
                  </a:cubicBezTo>
                  <a:cubicBezTo>
                    <a:pt x="357" y="472"/>
                    <a:pt x="357" y="472"/>
                    <a:pt x="357" y="472"/>
                  </a:cubicBezTo>
                  <a:cubicBezTo>
                    <a:pt x="357" y="472"/>
                    <a:pt x="357" y="472"/>
                    <a:pt x="357" y="473"/>
                  </a:cubicBezTo>
                  <a:cubicBezTo>
                    <a:pt x="355" y="472"/>
                    <a:pt x="353" y="472"/>
                    <a:pt x="352" y="472"/>
                  </a:cubicBezTo>
                  <a:close/>
                  <a:moveTo>
                    <a:pt x="377" y="477"/>
                  </a:moveTo>
                  <a:cubicBezTo>
                    <a:pt x="375" y="477"/>
                    <a:pt x="373" y="477"/>
                    <a:pt x="371" y="477"/>
                  </a:cubicBezTo>
                  <a:cubicBezTo>
                    <a:pt x="370" y="477"/>
                    <a:pt x="370" y="477"/>
                    <a:pt x="369" y="477"/>
                  </a:cubicBezTo>
                  <a:cubicBezTo>
                    <a:pt x="369" y="477"/>
                    <a:pt x="369" y="476"/>
                    <a:pt x="368" y="476"/>
                  </a:cubicBezTo>
                  <a:cubicBezTo>
                    <a:pt x="371" y="476"/>
                    <a:pt x="374" y="477"/>
                    <a:pt x="377" y="477"/>
                  </a:cubicBezTo>
                  <a:close/>
                  <a:moveTo>
                    <a:pt x="371" y="481"/>
                  </a:moveTo>
                  <a:cubicBezTo>
                    <a:pt x="367" y="481"/>
                    <a:pt x="362" y="480"/>
                    <a:pt x="358" y="479"/>
                  </a:cubicBezTo>
                  <a:cubicBezTo>
                    <a:pt x="356" y="477"/>
                    <a:pt x="354" y="476"/>
                    <a:pt x="351" y="475"/>
                  </a:cubicBezTo>
                  <a:cubicBezTo>
                    <a:pt x="355" y="475"/>
                    <a:pt x="359" y="475"/>
                    <a:pt x="363" y="475"/>
                  </a:cubicBezTo>
                  <a:cubicBezTo>
                    <a:pt x="363" y="476"/>
                    <a:pt x="364" y="476"/>
                    <a:pt x="365" y="477"/>
                  </a:cubicBezTo>
                  <a:cubicBezTo>
                    <a:pt x="365" y="477"/>
                    <a:pt x="365" y="477"/>
                    <a:pt x="365" y="477"/>
                  </a:cubicBezTo>
                  <a:cubicBezTo>
                    <a:pt x="364" y="477"/>
                    <a:pt x="364" y="477"/>
                    <a:pt x="363" y="477"/>
                  </a:cubicBezTo>
                  <a:cubicBezTo>
                    <a:pt x="363" y="480"/>
                    <a:pt x="363" y="480"/>
                    <a:pt x="363" y="480"/>
                  </a:cubicBezTo>
                  <a:cubicBezTo>
                    <a:pt x="365" y="479"/>
                    <a:pt x="367" y="479"/>
                    <a:pt x="369" y="479"/>
                  </a:cubicBezTo>
                  <a:cubicBezTo>
                    <a:pt x="370" y="480"/>
                    <a:pt x="370" y="481"/>
                    <a:pt x="371" y="481"/>
                  </a:cubicBezTo>
                  <a:close/>
                  <a:moveTo>
                    <a:pt x="342" y="470"/>
                  </a:moveTo>
                  <a:cubicBezTo>
                    <a:pt x="344" y="470"/>
                    <a:pt x="346" y="470"/>
                    <a:pt x="348" y="470"/>
                  </a:cubicBezTo>
                  <a:cubicBezTo>
                    <a:pt x="346" y="470"/>
                    <a:pt x="345" y="470"/>
                    <a:pt x="343" y="470"/>
                  </a:cubicBezTo>
                  <a:cubicBezTo>
                    <a:pt x="343" y="470"/>
                    <a:pt x="342" y="470"/>
                    <a:pt x="342" y="470"/>
                  </a:cubicBezTo>
                  <a:close/>
                  <a:moveTo>
                    <a:pt x="402" y="471"/>
                  </a:moveTo>
                  <a:cubicBezTo>
                    <a:pt x="397" y="471"/>
                    <a:pt x="393" y="470"/>
                    <a:pt x="388" y="470"/>
                  </a:cubicBezTo>
                  <a:cubicBezTo>
                    <a:pt x="394" y="470"/>
                    <a:pt x="399" y="470"/>
                    <a:pt x="405" y="470"/>
                  </a:cubicBezTo>
                  <a:cubicBezTo>
                    <a:pt x="404" y="470"/>
                    <a:pt x="403" y="471"/>
                    <a:pt x="402" y="471"/>
                  </a:cubicBezTo>
                  <a:close/>
                  <a:moveTo>
                    <a:pt x="359" y="468"/>
                  </a:moveTo>
                  <a:cubicBezTo>
                    <a:pt x="360" y="468"/>
                    <a:pt x="361" y="468"/>
                    <a:pt x="362" y="467"/>
                  </a:cubicBezTo>
                  <a:cubicBezTo>
                    <a:pt x="366" y="468"/>
                    <a:pt x="371" y="469"/>
                    <a:pt x="375" y="469"/>
                  </a:cubicBezTo>
                  <a:cubicBezTo>
                    <a:pt x="370" y="469"/>
                    <a:pt x="365" y="468"/>
                    <a:pt x="359" y="468"/>
                  </a:cubicBezTo>
                  <a:close/>
                  <a:moveTo>
                    <a:pt x="387" y="480"/>
                  </a:moveTo>
                  <a:cubicBezTo>
                    <a:pt x="389" y="482"/>
                    <a:pt x="392" y="483"/>
                    <a:pt x="394" y="485"/>
                  </a:cubicBezTo>
                  <a:cubicBezTo>
                    <a:pt x="388" y="484"/>
                    <a:pt x="383" y="483"/>
                    <a:pt x="377" y="482"/>
                  </a:cubicBezTo>
                  <a:cubicBezTo>
                    <a:pt x="376" y="481"/>
                    <a:pt x="374" y="480"/>
                    <a:pt x="373" y="479"/>
                  </a:cubicBezTo>
                  <a:cubicBezTo>
                    <a:pt x="378" y="479"/>
                    <a:pt x="382" y="480"/>
                    <a:pt x="387" y="480"/>
                  </a:cubicBezTo>
                  <a:close/>
                  <a:moveTo>
                    <a:pt x="375" y="485"/>
                  </a:moveTo>
                  <a:cubicBezTo>
                    <a:pt x="371" y="484"/>
                    <a:pt x="367" y="483"/>
                    <a:pt x="363" y="483"/>
                  </a:cubicBezTo>
                  <a:cubicBezTo>
                    <a:pt x="363" y="483"/>
                    <a:pt x="363" y="483"/>
                    <a:pt x="363" y="482"/>
                  </a:cubicBezTo>
                  <a:cubicBezTo>
                    <a:pt x="367" y="483"/>
                    <a:pt x="371" y="484"/>
                    <a:pt x="375" y="485"/>
                  </a:cubicBezTo>
                  <a:close/>
                  <a:moveTo>
                    <a:pt x="349" y="477"/>
                  </a:moveTo>
                  <a:cubicBezTo>
                    <a:pt x="348" y="476"/>
                    <a:pt x="347" y="476"/>
                    <a:pt x="346" y="475"/>
                  </a:cubicBezTo>
                  <a:cubicBezTo>
                    <a:pt x="346" y="475"/>
                    <a:pt x="346" y="475"/>
                    <a:pt x="346" y="475"/>
                  </a:cubicBezTo>
                  <a:cubicBezTo>
                    <a:pt x="348" y="476"/>
                    <a:pt x="349" y="477"/>
                    <a:pt x="351" y="477"/>
                  </a:cubicBezTo>
                  <a:cubicBezTo>
                    <a:pt x="350" y="477"/>
                    <a:pt x="350" y="477"/>
                    <a:pt x="349" y="477"/>
                  </a:cubicBezTo>
                  <a:close/>
                  <a:moveTo>
                    <a:pt x="342" y="475"/>
                  </a:moveTo>
                  <a:cubicBezTo>
                    <a:pt x="341" y="475"/>
                    <a:pt x="340" y="475"/>
                    <a:pt x="340" y="475"/>
                  </a:cubicBezTo>
                  <a:cubicBezTo>
                    <a:pt x="340" y="475"/>
                    <a:pt x="340" y="475"/>
                    <a:pt x="341" y="475"/>
                  </a:cubicBezTo>
                  <a:cubicBezTo>
                    <a:pt x="341" y="475"/>
                    <a:pt x="341" y="475"/>
                    <a:pt x="342" y="475"/>
                  </a:cubicBezTo>
                  <a:close/>
                  <a:moveTo>
                    <a:pt x="411" y="471"/>
                  </a:moveTo>
                  <a:cubicBezTo>
                    <a:pt x="412" y="471"/>
                    <a:pt x="413" y="472"/>
                    <a:pt x="415" y="472"/>
                  </a:cubicBezTo>
                  <a:cubicBezTo>
                    <a:pt x="413" y="472"/>
                    <a:pt x="411" y="472"/>
                    <a:pt x="409" y="472"/>
                  </a:cubicBezTo>
                  <a:cubicBezTo>
                    <a:pt x="409" y="471"/>
                    <a:pt x="410" y="471"/>
                    <a:pt x="411" y="471"/>
                  </a:cubicBezTo>
                  <a:close/>
                  <a:moveTo>
                    <a:pt x="425" y="476"/>
                  </a:moveTo>
                  <a:cubicBezTo>
                    <a:pt x="421" y="477"/>
                    <a:pt x="416" y="477"/>
                    <a:pt x="411" y="477"/>
                  </a:cubicBezTo>
                  <a:cubicBezTo>
                    <a:pt x="403" y="477"/>
                    <a:pt x="395" y="476"/>
                    <a:pt x="386" y="475"/>
                  </a:cubicBezTo>
                  <a:cubicBezTo>
                    <a:pt x="392" y="475"/>
                    <a:pt x="397" y="475"/>
                    <a:pt x="402" y="473"/>
                  </a:cubicBezTo>
                  <a:cubicBezTo>
                    <a:pt x="410" y="474"/>
                    <a:pt x="418" y="475"/>
                    <a:pt x="425" y="476"/>
                  </a:cubicBezTo>
                  <a:close/>
                  <a:moveTo>
                    <a:pt x="402" y="483"/>
                  </a:moveTo>
                  <a:cubicBezTo>
                    <a:pt x="406" y="484"/>
                    <a:pt x="409" y="486"/>
                    <a:pt x="413" y="487"/>
                  </a:cubicBezTo>
                  <a:cubicBezTo>
                    <a:pt x="408" y="487"/>
                    <a:pt x="404" y="486"/>
                    <a:pt x="399" y="486"/>
                  </a:cubicBezTo>
                  <a:cubicBezTo>
                    <a:pt x="397" y="484"/>
                    <a:pt x="395" y="482"/>
                    <a:pt x="393" y="481"/>
                  </a:cubicBezTo>
                  <a:cubicBezTo>
                    <a:pt x="396" y="481"/>
                    <a:pt x="399" y="482"/>
                    <a:pt x="402" y="483"/>
                  </a:cubicBezTo>
                  <a:close/>
                  <a:moveTo>
                    <a:pt x="380" y="488"/>
                  </a:moveTo>
                  <a:cubicBezTo>
                    <a:pt x="382" y="489"/>
                    <a:pt x="383" y="490"/>
                    <a:pt x="385" y="492"/>
                  </a:cubicBezTo>
                  <a:cubicBezTo>
                    <a:pt x="382" y="492"/>
                    <a:pt x="379" y="492"/>
                    <a:pt x="377" y="493"/>
                  </a:cubicBezTo>
                  <a:cubicBezTo>
                    <a:pt x="374" y="491"/>
                    <a:pt x="371" y="488"/>
                    <a:pt x="368" y="486"/>
                  </a:cubicBezTo>
                  <a:cubicBezTo>
                    <a:pt x="372" y="487"/>
                    <a:pt x="376" y="487"/>
                    <a:pt x="380" y="488"/>
                  </a:cubicBezTo>
                  <a:close/>
                  <a:moveTo>
                    <a:pt x="331" y="473"/>
                  </a:moveTo>
                  <a:cubicBezTo>
                    <a:pt x="332" y="473"/>
                    <a:pt x="333" y="473"/>
                    <a:pt x="335" y="473"/>
                  </a:cubicBezTo>
                  <a:cubicBezTo>
                    <a:pt x="335" y="473"/>
                    <a:pt x="334" y="473"/>
                    <a:pt x="334" y="473"/>
                  </a:cubicBezTo>
                  <a:cubicBezTo>
                    <a:pt x="332" y="473"/>
                    <a:pt x="332" y="473"/>
                    <a:pt x="332" y="473"/>
                  </a:cubicBezTo>
                  <a:cubicBezTo>
                    <a:pt x="332" y="473"/>
                    <a:pt x="331" y="473"/>
                    <a:pt x="331" y="473"/>
                  </a:cubicBezTo>
                  <a:close/>
                  <a:moveTo>
                    <a:pt x="422" y="470"/>
                  </a:moveTo>
                  <a:cubicBezTo>
                    <a:pt x="426" y="471"/>
                    <a:pt x="430" y="472"/>
                    <a:pt x="434" y="474"/>
                  </a:cubicBezTo>
                  <a:cubicBezTo>
                    <a:pt x="433" y="474"/>
                    <a:pt x="433" y="474"/>
                    <a:pt x="432" y="474"/>
                  </a:cubicBezTo>
                  <a:cubicBezTo>
                    <a:pt x="431" y="474"/>
                    <a:pt x="429" y="474"/>
                    <a:pt x="428" y="474"/>
                  </a:cubicBezTo>
                  <a:cubicBezTo>
                    <a:pt x="424" y="472"/>
                    <a:pt x="421" y="471"/>
                    <a:pt x="417" y="470"/>
                  </a:cubicBezTo>
                  <a:cubicBezTo>
                    <a:pt x="419" y="470"/>
                    <a:pt x="420" y="470"/>
                    <a:pt x="422" y="470"/>
                  </a:cubicBezTo>
                  <a:close/>
                  <a:moveTo>
                    <a:pt x="441" y="478"/>
                  </a:moveTo>
                  <a:cubicBezTo>
                    <a:pt x="441" y="478"/>
                    <a:pt x="440" y="478"/>
                    <a:pt x="440" y="478"/>
                  </a:cubicBezTo>
                  <a:cubicBezTo>
                    <a:pt x="440" y="478"/>
                    <a:pt x="440" y="478"/>
                    <a:pt x="441" y="478"/>
                  </a:cubicBezTo>
                  <a:cubicBezTo>
                    <a:pt x="441" y="478"/>
                    <a:pt x="441" y="478"/>
                    <a:pt x="441" y="478"/>
                  </a:cubicBezTo>
                  <a:close/>
                  <a:moveTo>
                    <a:pt x="432" y="478"/>
                  </a:moveTo>
                  <a:cubicBezTo>
                    <a:pt x="432" y="479"/>
                    <a:pt x="432" y="479"/>
                    <a:pt x="432" y="479"/>
                  </a:cubicBezTo>
                  <a:cubicBezTo>
                    <a:pt x="433" y="480"/>
                    <a:pt x="437" y="482"/>
                    <a:pt x="442" y="485"/>
                  </a:cubicBezTo>
                  <a:cubicBezTo>
                    <a:pt x="447" y="489"/>
                    <a:pt x="452" y="493"/>
                    <a:pt x="458" y="497"/>
                  </a:cubicBezTo>
                  <a:cubicBezTo>
                    <a:pt x="461" y="499"/>
                    <a:pt x="464" y="502"/>
                    <a:pt x="467" y="504"/>
                  </a:cubicBezTo>
                  <a:cubicBezTo>
                    <a:pt x="463" y="503"/>
                    <a:pt x="459" y="502"/>
                    <a:pt x="454" y="501"/>
                  </a:cubicBezTo>
                  <a:cubicBezTo>
                    <a:pt x="451" y="499"/>
                    <a:pt x="448" y="496"/>
                    <a:pt x="445" y="494"/>
                  </a:cubicBezTo>
                  <a:cubicBezTo>
                    <a:pt x="436" y="488"/>
                    <a:pt x="426" y="482"/>
                    <a:pt x="420" y="480"/>
                  </a:cubicBezTo>
                  <a:cubicBezTo>
                    <a:pt x="419" y="482"/>
                    <a:pt x="419" y="482"/>
                    <a:pt x="419" y="482"/>
                  </a:cubicBezTo>
                  <a:cubicBezTo>
                    <a:pt x="425" y="485"/>
                    <a:pt x="435" y="490"/>
                    <a:pt x="444" y="496"/>
                  </a:cubicBezTo>
                  <a:cubicBezTo>
                    <a:pt x="445" y="497"/>
                    <a:pt x="447" y="498"/>
                    <a:pt x="449" y="500"/>
                  </a:cubicBezTo>
                  <a:cubicBezTo>
                    <a:pt x="442" y="498"/>
                    <a:pt x="436" y="497"/>
                    <a:pt x="430" y="495"/>
                  </a:cubicBezTo>
                  <a:cubicBezTo>
                    <a:pt x="430" y="495"/>
                    <a:pt x="430" y="495"/>
                    <a:pt x="430" y="495"/>
                  </a:cubicBezTo>
                  <a:cubicBezTo>
                    <a:pt x="429" y="494"/>
                    <a:pt x="428" y="494"/>
                    <a:pt x="427" y="493"/>
                  </a:cubicBezTo>
                  <a:cubicBezTo>
                    <a:pt x="428" y="493"/>
                    <a:pt x="429" y="493"/>
                    <a:pt x="430" y="493"/>
                  </a:cubicBezTo>
                  <a:cubicBezTo>
                    <a:pt x="433" y="492"/>
                    <a:pt x="433" y="492"/>
                    <a:pt x="433" y="492"/>
                  </a:cubicBezTo>
                  <a:cubicBezTo>
                    <a:pt x="431" y="490"/>
                    <a:pt x="431" y="490"/>
                    <a:pt x="431" y="490"/>
                  </a:cubicBezTo>
                  <a:cubicBezTo>
                    <a:pt x="422" y="486"/>
                    <a:pt x="412" y="482"/>
                    <a:pt x="403" y="480"/>
                  </a:cubicBezTo>
                  <a:cubicBezTo>
                    <a:pt x="402" y="480"/>
                    <a:pt x="401" y="480"/>
                    <a:pt x="400" y="479"/>
                  </a:cubicBezTo>
                  <a:cubicBezTo>
                    <a:pt x="404" y="479"/>
                    <a:pt x="407" y="480"/>
                    <a:pt x="411" y="480"/>
                  </a:cubicBezTo>
                  <a:cubicBezTo>
                    <a:pt x="418" y="480"/>
                    <a:pt x="425" y="479"/>
                    <a:pt x="431" y="477"/>
                  </a:cubicBezTo>
                  <a:cubicBezTo>
                    <a:pt x="431" y="477"/>
                    <a:pt x="432" y="478"/>
                    <a:pt x="432" y="478"/>
                  </a:cubicBezTo>
                  <a:close/>
                  <a:moveTo>
                    <a:pt x="426" y="491"/>
                  </a:moveTo>
                  <a:cubicBezTo>
                    <a:pt x="426" y="491"/>
                    <a:pt x="425" y="491"/>
                    <a:pt x="425" y="491"/>
                  </a:cubicBezTo>
                  <a:cubicBezTo>
                    <a:pt x="423" y="490"/>
                    <a:pt x="420" y="489"/>
                    <a:pt x="418" y="487"/>
                  </a:cubicBezTo>
                  <a:cubicBezTo>
                    <a:pt x="421" y="489"/>
                    <a:pt x="424" y="490"/>
                    <a:pt x="426" y="491"/>
                  </a:cubicBezTo>
                  <a:close/>
                  <a:moveTo>
                    <a:pt x="466" y="506"/>
                  </a:moveTo>
                  <a:cubicBezTo>
                    <a:pt x="464" y="506"/>
                    <a:pt x="462" y="506"/>
                    <a:pt x="460" y="506"/>
                  </a:cubicBezTo>
                  <a:cubicBezTo>
                    <a:pt x="460" y="506"/>
                    <a:pt x="459" y="505"/>
                    <a:pt x="459" y="505"/>
                  </a:cubicBezTo>
                  <a:cubicBezTo>
                    <a:pt x="461" y="505"/>
                    <a:pt x="464" y="506"/>
                    <a:pt x="466" y="506"/>
                  </a:cubicBezTo>
                  <a:close/>
                  <a:moveTo>
                    <a:pt x="456" y="510"/>
                  </a:moveTo>
                  <a:cubicBezTo>
                    <a:pt x="453" y="509"/>
                    <a:pt x="449" y="509"/>
                    <a:pt x="446" y="508"/>
                  </a:cubicBezTo>
                  <a:cubicBezTo>
                    <a:pt x="448" y="508"/>
                    <a:pt x="450" y="508"/>
                    <a:pt x="451" y="508"/>
                  </a:cubicBezTo>
                  <a:cubicBezTo>
                    <a:pt x="453" y="509"/>
                    <a:pt x="454" y="509"/>
                    <a:pt x="456" y="510"/>
                  </a:cubicBezTo>
                  <a:close/>
                  <a:moveTo>
                    <a:pt x="459" y="508"/>
                  </a:moveTo>
                  <a:cubicBezTo>
                    <a:pt x="459" y="508"/>
                    <a:pt x="459" y="508"/>
                    <a:pt x="459" y="508"/>
                  </a:cubicBezTo>
                  <a:cubicBezTo>
                    <a:pt x="459" y="509"/>
                    <a:pt x="459" y="509"/>
                    <a:pt x="459" y="509"/>
                  </a:cubicBezTo>
                  <a:cubicBezTo>
                    <a:pt x="459" y="509"/>
                    <a:pt x="459" y="508"/>
                    <a:pt x="459" y="508"/>
                  </a:cubicBezTo>
                  <a:close/>
                  <a:moveTo>
                    <a:pt x="441" y="504"/>
                  </a:moveTo>
                  <a:cubicBezTo>
                    <a:pt x="442" y="505"/>
                    <a:pt x="443" y="505"/>
                    <a:pt x="444" y="505"/>
                  </a:cubicBezTo>
                  <a:cubicBezTo>
                    <a:pt x="443" y="505"/>
                    <a:pt x="442" y="505"/>
                    <a:pt x="442" y="505"/>
                  </a:cubicBezTo>
                  <a:cubicBezTo>
                    <a:pt x="441" y="505"/>
                    <a:pt x="441" y="504"/>
                    <a:pt x="441" y="504"/>
                  </a:cubicBezTo>
                  <a:close/>
                  <a:moveTo>
                    <a:pt x="436" y="500"/>
                  </a:moveTo>
                  <a:cubicBezTo>
                    <a:pt x="436" y="500"/>
                    <a:pt x="435" y="499"/>
                    <a:pt x="435" y="499"/>
                  </a:cubicBezTo>
                  <a:cubicBezTo>
                    <a:pt x="441" y="501"/>
                    <a:pt x="447" y="502"/>
                    <a:pt x="453" y="503"/>
                  </a:cubicBezTo>
                  <a:cubicBezTo>
                    <a:pt x="454" y="504"/>
                    <a:pt x="455" y="505"/>
                    <a:pt x="456" y="506"/>
                  </a:cubicBezTo>
                  <a:cubicBezTo>
                    <a:pt x="455" y="506"/>
                    <a:pt x="453" y="506"/>
                    <a:pt x="452" y="505"/>
                  </a:cubicBezTo>
                  <a:cubicBezTo>
                    <a:pt x="447" y="504"/>
                    <a:pt x="442" y="502"/>
                    <a:pt x="436" y="500"/>
                  </a:cubicBezTo>
                  <a:close/>
                  <a:moveTo>
                    <a:pt x="429" y="498"/>
                  </a:moveTo>
                  <a:cubicBezTo>
                    <a:pt x="422" y="496"/>
                    <a:pt x="415" y="494"/>
                    <a:pt x="408" y="493"/>
                  </a:cubicBezTo>
                  <a:cubicBezTo>
                    <a:pt x="407" y="492"/>
                    <a:pt x="405" y="491"/>
                    <a:pt x="404" y="490"/>
                  </a:cubicBezTo>
                  <a:cubicBezTo>
                    <a:pt x="408" y="490"/>
                    <a:pt x="412" y="490"/>
                    <a:pt x="416" y="490"/>
                  </a:cubicBezTo>
                  <a:cubicBezTo>
                    <a:pt x="416" y="489"/>
                    <a:pt x="416" y="489"/>
                    <a:pt x="416" y="489"/>
                  </a:cubicBezTo>
                  <a:cubicBezTo>
                    <a:pt x="418" y="490"/>
                    <a:pt x="420" y="491"/>
                    <a:pt x="421" y="492"/>
                  </a:cubicBezTo>
                  <a:cubicBezTo>
                    <a:pt x="421" y="492"/>
                    <a:pt x="420" y="492"/>
                    <a:pt x="419" y="493"/>
                  </a:cubicBezTo>
                  <a:cubicBezTo>
                    <a:pt x="419" y="495"/>
                    <a:pt x="419" y="495"/>
                    <a:pt x="419" y="495"/>
                  </a:cubicBezTo>
                  <a:cubicBezTo>
                    <a:pt x="422" y="496"/>
                    <a:pt x="426" y="497"/>
                    <a:pt x="429" y="498"/>
                  </a:cubicBezTo>
                  <a:cubicBezTo>
                    <a:pt x="429" y="498"/>
                    <a:pt x="429" y="498"/>
                    <a:pt x="429" y="498"/>
                  </a:cubicBezTo>
                  <a:close/>
                  <a:moveTo>
                    <a:pt x="377" y="497"/>
                  </a:moveTo>
                  <a:cubicBezTo>
                    <a:pt x="377" y="496"/>
                    <a:pt x="376" y="496"/>
                    <a:pt x="375" y="496"/>
                  </a:cubicBezTo>
                  <a:cubicBezTo>
                    <a:pt x="375" y="496"/>
                    <a:pt x="374" y="495"/>
                    <a:pt x="374" y="495"/>
                  </a:cubicBezTo>
                  <a:cubicBezTo>
                    <a:pt x="375" y="496"/>
                    <a:pt x="375" y="496"/>
                    <a:pt x="375" y="496"/>
                  </a:cubicBezTo>
                  <a:cubicBezTo>
                    <a:pt x="376" y="496"/>
                    <a:pt x="376" y="496"/>
                    <a:pt x="377" y="496"/>
                  </a:cubicBezTo>
                  <a:cubicBezTo>
                    <a:pt x="377" y="496"/>
                    <a:pt x="377" y="496"/>
                    <a:pt x="377" y="497"/>
                  </a:cubicBezTo>
                  <a:close/>
                  <a:moveTo>
                    <a:pt x="370" y="495"/>
                  </a:moveTo>
                  <a:cubicBezTo>
                    <a:pt x="366" y="495"/>
                    <a:pt x="362" y="494"/>
                    <a:pt x="357" y="493"/>
                  </a:cubicBezTo>
                  <a:cubicBezTo>
                    <a:pt x="344" y="487"/>
                    <a:pt x="331" y="479"/>
                    <a:pt x="317" y="472"/>
                  </a:cubicBezTo>
                  <a:cubicBezTo>
                    <a:pt x="324" y="474"/>
                    <a:pt x="331" y="476"/>
                    <a:pt x="337" y="477"/>
                  </a:cubicBezTo>
                  <a:cubicBezTo>
                    <a:pt x="343" y="480"/>
                    <a:pt x="348" y="481"/>
                    <a:pt x="354" y="483"/>
                  </a:cubicBezTo>
                  <a:cubicBezTo>
                    <a:pt x="360" y="487"/>
                    <a:pt x="365" y="491"/>
                    <a:pt x="370" y="495"/>
                  </a:cubicBezTo>
                  <a:close/>
                  <a:moveTo>
                    <a:pt x="313" y="468"/>
                  </a:moveTo>
                  <a:cubicBezTo>
                    <a:pt x="319" y="469"/>
                    <a:pt x="325" y="469"/>
                    <a:pt x="331" y="469"/>
                  </a:cubicBezTo>
                  <a:cubicBezTo>
                    <a:pt x="331" y="470"/>
                    <a:pt x="332" y="470"/>
                    <a:pt x="332" y="470"/>
                  </a:cubicBezTo>
                  <a:cubicBezTo>
                    <a:pt x="327" y="470"/>
                    <a:pt x="322" y="470"/>
                    <a:pt x="317" y="470"/>
                  </a:cubicBezTo>
                  <a:cubicBezTo>
                    <a:pt x="316" y="469"/>
                    <a:pt x="315" y="469"/>
                    <a:pt x="313" y="468"/>
                  </a:cubicBezTo>
                  <a:close/>
                  <a:moveTo>
                    <a:pt x="272" y="464"/>
                  </a:moveTo>
                  <a:cubicBezTo>
                    <a:pt x="272" y="464"/>
                    <a:pt x="271" y="464"/>
                    <a:pt x="271" y="464"/>
                  </a:cubicBezTo>
                  <a:cubicBezTo>
                    <a:pt x="274" y="464"/>
                    <a:pt x="276" y="464"/>
                    <a:pt x="279" y="464"/>
                  </a:cubicBezTo>
                  <a:cubicBezTo>
                    <a:pt x="279" y="464"/>
                    <a:pt x="279" y="464"/>
                    <a:pt x="279" y="464"/>
                  </a:cubicBezTo>
                  <a:cubicBezTo>
                    <a:pt x="278" y="464"/>
                    <a:pt x="277" y="464"/>
                    <a:pt x="276" y="464"/>
                  </a:cubicBezTo>
                  <a:cubicBezTo>
                    <a:pt x="274" y="464"/>
                    <a:pt x="273" y="464"/>
                    <a:pt x="272" y="464"/>
                  </a:cubicBezTo>
                  <a:close/>
                  <a:moveTo>
                    <a:pt x="430" y="470"/>
                  </a:moveTo>
                  <a:cubicBezTo>
                    <a:pt x="430" y="470"/>
                    <a:pt x="430" y="470"/>
                    <a:pt x="430" y="470"/>
                  </a:cubicBezTo>
                  <a:cubicBezTo>
                    <a:pt x="430" y="470"/>
                    <a:pt x="430" y="470"/>
                    <a:pt x="430" y="470"/>
                  </a:cubicBezTo>
                  <a:cubicBezTo>
                    <a:pt x="430" y="470"/>
                    <a:pt x="430" y="470"/>
                    <a:pt x="430" y="470"/>
                  </a:cubicBezTo>
                  <a:close/>
                  <a:moveTo>
                    <a:pt x="469" y="498"/>
                  </a:moveTo>
                  <a:cubicBezTo>
                    <a:pt x="472" y="501"/>
                    <a:pt x="475" y="504"/>
                    <a:pt x="478" y="507"/>
                  </a:cubicBezTo>
                  <a:cubicBezTo>
                    <a:pt x="476" y="506"/>
                    <a:pt x="474" y="506"/>
                    <a:pt x="472" y="505"/>
                  </a:cubicBezTo>
                  <a:cubicBezTo>
                    <a:pt x="471" y="504"/>
                    <a:pt x="470" y="503"/>
                    <a:pt x="469" y="502"/>
                  </a:cubicBezTo>
                  <a:cubicBezTo>
                    <a:pt x="460" y="495"/>
                    <a:pt x="450" y="488"/>
                    <a:pt x="443" y="483"/>
                  </a:cubicBezTo>
                  <a:cubicBezTo>
                    <a:pt x="441" y="482"/>
                    <a:pt x="439" y="481"/>
                    <a:pt x="437" y="480"/>
                  </a:cubicBezTo>
                  <a:cubicBezTo>
                    <a:pt x="441" y="481"/>
                    <a:pt x="445" y="483"/>
                    <a:pt x="449" y="484"/>
                  </a:cubicBezTo>
                  <a:cubicBezTo>
                    <a:pt x="453" y="487"/>
                    <a:pt x="458" y="490"/>
                    <a:pt x="462" y="492"/>
                  </a:cubicBezTo>
                  <a:cubicBezTo>
                    <a:pt x="465" y="494"/>
                    <a:pt x="467" y="496"/>
                    <a:pt x="469" y="498"/>
                  </a:cubicBezTo>
                  <a:close/>
                  <a:moveTo>
                    <a:pt x="480" y="509"/>
                  </a:moveTo>
                  <a:cubicBezTo>
                    <a:pt x="482" y="512"/>
                    <a:pt x="485" y="515"/>
                    <a:pt x="488" y="518"/>
                  </a:cubicBezTo>
                  <a:cubicBezTo>
                    <a:pt x="486" y="517"/>
                    <a:pt x="485" y="517"/>
                    <a:pt x="484" y="517"/>
                  </a:cubicBezTo>
                  <a:cubicBezTo>
                    <a:pt x="482" y="514"/>
                    <a:pt x="480" y="512"/>
                    <a:pt x="477" y="510"/>
                  </a:cubicBezTo>
                  <a:cubicBezTo>
                    <a:pt x="478" y="510"/>
                    <a:pt x="479" y="510"/>
                    <a:pt x="479" y="510"/>
                  </a:cubicBezTo>
                  <a:lnTo>
                    <a:pt x="480" y="509"/>
                  </a:lnTo>
                  <a:close/>
                  <a:moveTo>
                    <a:pt x="479" y="515"/>
                  </a:moveTo>
                  <a:cubicBezTo>
                    <a:pt x="475" y="514"/>
                    <a:pt x="470" y="513"/>
                    <a:pt x="466" y="512"/>
                  </a:cubicBezTo>
                  <a:cubicBezTo>
                    <a:pt x="465" y="511"/>
                    <a:pt x="464" y="510"/>
                    <a:pt x="463" y="509"/>
                  </a:cubicBezTo>
                  <a:cubicBezTo>
                    <a:pt x="466" y="509"/>
                    <a:pt x="470" y="509"/>
                    <a:pt x="473" y="510"/>
                  </a:cubicBezTo>
                  <a:cubicBezTo>
                    <a:pt x="475" y="512"/>
                    <a:pt x="477" y="513"/>
                    <a:pt x="479" y="515"/>
                  </a:cubicBezTo>
                  <a:close/>
                  <a:moveTo>
                    <a:pt x="421" y="505"/>
                  </a:moveTo>
                  <a:cubicBezTo>
                    <a:pt x="418" y="502"/>
                    <a:pt x="415" y="499"/>
                    <a:pt x="412" y="496"/>
                  </a:cubicBezTo>
                  <a:cubicBezTo>
                    <a:pt x="419" y="498"/>
                    <a:pt x="427" y="500"/>
                    <a:pt x="435" y="502"/>
                  </a:cubicBezTo>
                  <a:cubicBezTo>
                    <a:pt x="436" y="503"/>
                    <a:pt x="437" y="504"/>
                    <a:pt x="438" y="505"/>
                  </a:cubicBezTo>
                  <a:cubicBezTo>
                    <a:pt x="437" y="505"/>
                    <a:pt x="436" y="505"/>
                    <a:pt x="434" y="505"/>
                  </a:cubicBezTo>
                  <a:cubicBezTo>
                    <a:pt x="434" y="507"/>
                    <a:pt x="434" y="507"/>
                    <a:pt x="434" y="507"/>
                  </a:cubicBezTo>
                  <a:cubicBezTo>
                    <a:pt x="430" y="507"/>
                    <a:pt x="425" y="506"/>
                    <a:pt x="421" y="505"/>
                  </a:cubicBezTo>
                  <a:close/>
                  <a:moveTo>
                    <a:pt x="416" y="504"/>
                  </a:moveTo>
                  <a:cubicBezTo>
                    <a:pt x="411" y="503"/>
                    <a:pt x="406" y="502"/>
                    <a:pt x="401" y="501"/>
                  </a:cubicBezTo>
                  <a:cubicBezTo>
                    <a:pt x="400" y="500"/>
                    <a:pt x="399" y="500"/>
                    <a:pt x="398" y="499"/>
                  </a:cubicBezTo>
                  <a:cubicBezTo>
                    <a:pt x="396" y="497"/>
                    <a:pt x="394" y="496"/>
                    <a:pt x="392" y="494"/>
                  </a:cubicBezTo>
                  <a:cubicBezTo>
                    <a:pt x="397" y="494"/>
                    <a:pt x="402" y="495"/>
                    <a:pt x="407" y="496"/>
                  </a:cubicBezTo>
                  <a:cubicBezTo>
                    <a:pt x="410" y="498"/>
                    <a:pt x="413" y="501"/>
                    <a:pt x="416" y="504"/>
                  </a:cubicBezTo>
                  <a:close/>
                  <a:moveTo>
                    <a:pt x="347" y="494"/>
                  </a:moveTo>
                  <a:cubicBezTo>
                    <a:pt x="343" y="490"/>
                    <a:pt x="338" y="487"/>
                    <a:pt x="334" y="484"/>
                  </a:cubicBezTo>
                  <a:cubicBezTo>
                    <a:pt x="339" y="487"/>
                    <a:pt x="345" y="490"/>
                    <a:pt x="350" y="493"/>
                  </a:cubicBezTo>
                  <a:cubicBezTo>
                    <a:pt x="349" y="492"/>
                    <a:pt x="348" y="492"/>
                    <a:pt x="347" y="492"/>
                  </a:cubicBezTo>
                  <a:lnTo>
                    <a:pt x="347" y="494"/>
                  </a:lnTo>
                  <a:close/>
                  <a:moveTo>
                    <a:pt x="302" y="468"/>
                  </a:moveTo>
                  <a:cubicBezTo>
                    <a:pt x="304" y="468"/>
                    <a:pt x="305" y="468"/>
                    <a:pt x="307" y="468"/>
                  </a:cubicBezTo>
                  <a:cubicBezTo>
                    <a:pt x="307" y="468"/>
                    <a:pt x="307" y="468"/>
                    <a:pt x="307" y="468"/>
                  </a:cubicBezTo>
                  <a:cubicBezTo>
                    <a:pt x="305" y="468"/>
                    <a:pt x="304" y="468"/>
                    <a:pt x="302" y="468"/>
                  </a:cubicBezTo>
                  <a:close/>
                  <a:moveTo>
                    <a:pt x="281" y="462"/>
                  </a:moveTo>
                  <a:cubicBezTo>
                    <a:pt x="295" y="462"/>
                    <a:pt x="310" y="462"/>
                    <a:pt x="324" y="462"/>
                  </a:cubicBezTo>
                  <a:cubicBezTo>
                    <a:pt x="330" y="462"/>
                    <a:pt x="334" y="463"/>
                    <a:pt x="338" y="463"/>
                  </a:cubicBezTo>
                  <a:cubicBezTo>
                    <a:pt x="330" y="463"/>
                    <a:pt x="322" y="464"/>
                    <a:pt x="314" y="464"/>
                  </a:cubicBezTo>
                  <a:cubicBezTo>
                    <a:pt x="303" y="463"/>
                    <a:pt x="292" y="462"/>
                    <a:pt x="281" y="462"/>
                  </a:cubicBezTo>
                  <a:close/>
                  <a:moveTo>
                    <a:pt x="422" y="465"/>
                  </a:moveTo>
                  <a:cubicBezTo>
                    <a:pt x="421" y="464"/>
                    <a:pt x="421" y="464"/>
                    <a:pt x="421" y="464"/>
                  </a:cubicBezTo>
                  <a:cubicBezTo>
                    <a:pt x="422" y="464"/>
                    <a:pt x="423" y="464"/>
                    <a:pt x="424" y="464"/>
                  </a:cubicBezTo>
                  <a:cubicBezTo>
                    <a:pt x="425" y="465"/>
                    <a:pt x="426" y="466"/>
                    <a:pt x="427" y="467"/>
                  </a:cubicBezTo>
                  <a:cubicBezTo>
                    <a:pt x="425" y="467"/>
                    <a:pt x="423" y="467"/>
                    <a:pt x="420" y="466"/>
                  </a:cubicBezTo>
                  <a:lnTo>
                    <a:pt x="422" y="465"/>
                  </a:lnTo>
                  <a:close/>
                  <a:moveTo>
                    <a:pt x="445" y="473"/>
                  </a:moveTo>
                  <a:cubicBezTo>
                    <a:pt x="446" y="474"/>
                    <a:pt x="448" y="475"/>
                    <a:pt x="449" y="477"/>
                  </a:cubicBezTo>
                  <a:cubicBezTo>
                    <a:pt x="449" y="477"/>
                    <a:pt x="449" y="477"/>
                    <a:pt x="449" y="477"/>
                  </a:cubicBezTo>
                  <a:cubicBezTo>
                    <a:pt x="446" y="474"/>
                    <a:pt x="442" y="472"/>
                    <a:pt x="439" y="469"/>
                  </a:cubicBezTo>
                  <a:cubicBezTo>
                    <a:pt x="439" y="469"/>
                    <a:pt x="439" y="469"/>
                    <a:pt x="439" y="469"/>
                  </a:cubicBezTo>
                  <a:cubicBezTo>
                    <a:pt x="441" y="470"/>
                    <a:pt x="443" y="471"/>
                    <a:pt x="445" y="473"/>
                  </a:cubicBezTo>
                  <a:close/>
                  <a:moveTo>
                    <a:pt x="491" y="521"/>
                  </a:moveTo>
                  <a:cubicBezTo>
                    <a:pt x="492" y="522"/>
                    <a:pt x="492" y="523"/>
                    <a:pt x="493" y="523"/>
                  </a:cubicBezTo>
                  <a:cubicBezTo>
                    <a:pt x="491" y="523"/>
                    <a:pt x="490" y="523"/>
                    <a:pt x="489" y="522"/>
                  </a:cubicBezTo>
                  <a:cubicBezTo>
                    <a:pt x="488" y="522"/>
                    <a:pt x="487" y="521"/>
                    <a:pt x="487" y="520"/>
                  </a:cubicBezTo>
                  <a:cubicBezTo>
                    <a:pt x="488" y="520"/>
                    <a:pt x="490" y="521"/>
                    <a:pt x="491" y="521"/>
                  </a:cubicBezTo>
                  <a:close/>
                  <a:moveTo>
                    <a:pt x="474" y="522"/>
                  </a:moveTo>
                  <a:cubicBezTo>
                    <a:pt x="476" y="523"/>
                    <a:pt x="478" y="523"/>
                    <a:pt x="480" y="523"/>
                  </a:cubicBezTo>
                  <a:cubicBezTo>
                    <a:pt x="479" y="523"/>
                    <a:pt x="479" y="523"/>
                    <a:pt x="478" y="523"/>
                  </a:cubicBezTo>
                  <a:cubicBezTo>
                    <a:pt x="477" y="523"/>
                    <a:pt x="476" y="523"/>
                    <a:pt x="474" y="522"/>
                  </a:cubicBezTo>
                  <a:close/>
                  <a:moveTo>
                    <a:pt x="451" y="515"/>
                  </a:moveTo>
                  <a:cubicBezTo>
                    <a:pt x="450" y="514"/>
                    <a:pt x="449" y="513"/>
                    <a:pt x="448" y="512"/>
                  </a:cubicBezTo>
                  <a:cubicBezTo>
                    <a:pt x="451" y="512"/>
                    <a:pt x="454" y="512"/>
                    <a:pt x="456" y="513"/>
                  </a:cubicBezTo>
                  <a:cubicBezTo>
                    <a:pt x="459" y="513"/>
                    <a:pt x="462" y="514"/>
                    <a:pt x="465" y="514"/>
                  </a:cubicBezTo>
                  <a:cubicBezTo>
                    <a:pt x="465" y="515"/>
                    <a:pt x="466" y="516"/>
                    <a:pt x="467" y="517"/>
                  </a:cubicBezTo>
                  <a:cubicBezTo>
                    <a:pt x="469" y="516"/>
                    <a:pt x="469" y="516"/>
                    <a:pt x="469" y="516"/>
                  </a:cubicBezTo>
                  <a:cubicBezTo>
                    <a:pt x="469" y="516"/>
                    <a:pt x="469" y="515"/>
                    <a:pt x="468" y="515"/>
                  </a:cubicBezTo>
                  <a:cubicBezTo>
                    <a:pt x="473" y="516"/>
                    <a:pt x="478" y="518"/>
                    <a:pt x="482" y="519"/>
                  </a:cubicBezTo>
                  <a:cubicBezTo>
                    <a:pt x="483" y="520"/>
                    <a:pt x="484" y="521"/>
                    <a:pt x="485" y="522"/>
                  </a:cubicBezTo>
                  <a:cubicBezTo>
                    <a:pt x="474" y="520"/>
                    <a:pt x="462" y="518"/>
                    <a:pt x="451" y="515"/>
                  </a:cubicBezTo>
                  <a:close/>
                  <a:moveTo>
                    <a:pt x="379" y="503"/>
                  </a:moveTo>
                  <a:cubicBezTo>
                    <a:pt x="375" y="502"/>
                    <a:pt x="371" y="500"/>
                    <a:pt x="367" y="498"/>
                  </a:cubicBezTo>
                  <a:cubicBezTo>
                    <a:pt x="370" y="498"/>
                    <a:pt x="372" y="499"/>
                    <a:pt x="375" y="499"/>
                  </a:cubicBezTo>
                  <a:cubicBezTo>
                    <a:pt x="376" y="501"/>
                    <a:pt x="378" y="502"/>
                    <a:pt x="379" y="503"/>
                  </a:cubicBezTo>
                  <a:close/>
                  <a:moveTo>
                    <a:pt x="346" y="497"/>
                  </a:moveTo>
                  <a:cubicBezTo>
                    <a:pt x="338" y="494"/>
                    <a:pt x="330" y="491"/>
                    <a:pt x="322" y="488"/>
                  </a:cubicBezTo>
                  <a:cubicBezTo>
                    <a:pt x="325" y="488"/>
                    <a:pt x="327" y="487"/>
                    <a:pt x="330" y="487"/>
                  </a:cubicBezTo>
                  <a:cubicBezTo>
                    <a:pt x="330" y="485"/>
                    <a:pt x="330" y="485"/>
                    <a:pt x="330" y="485"/>
                  </a:cubicBezTo>
                  <a:cubicBezTo>
                    <a:pt x="326" y="483"/>
                    <a:pt x="316" y="480"/>
                    <a:pt x="306" y="477"/>
                  </a:cubicBezTo>
                  <a:cubicBezTo>
                    <a:pt x="305" y="476"/>
                    <a:pt x="304" y="476"/>
                    <a:pt x="303" y="476"/>
                  </a:cubicBezTo>
                  <a:cubicBezTo>
                    <a:pt x="299" y="473"/>
                    <a:pt x="296" y="471"/>
                    <a:pt x="292" y="469"/>
                  </a:cubicBezTo>
                  <a:cubicBezTo>
                    <a:pt x="298" y="470"/>
                    <a:pt x="304" y="471"/>
                    <a:pt x="310" y="471"/>
                  </a:cubicBezTo>
                  <a:cubicBezTo>
                    <a:pt x="322" y="479"/>
                    <a:pt x="336" y="487"/>
                    <a:pt x="346" y="497"/>
                  </a:cubicBezTo>
                  <a:close/>
                  <a:moveTo>
                    <a:pt x="286" y="472"/>
                  </a:moveTo>
                  <a:cubicBezTo>
                    <a:pt x="283" y="470"/>
                    <a:pt x="281" y="469"/>
                    <a:pt x="278" y="467"/>
                  </a:cubicBezTo>
                  <a:cubicBezTo>
                    <a:pt x="279" y="468"/>
                    <a:pt x="280" y="468"/>
                    <a:pt x="281" y="468"/>
                  </a:cubicBezTo>
                  <a:cubicBezTo>
                    <a:pt x="284" y="469"/>
                    <a:pt x="287" y="471"/>
                    <a:pt x="289" y="473"/>
                  </a:cubicBezTo>
                  <a:cubicBezTo>
                    <a:pt x="288" y="472"/>
                    <a:pt x="287" y="472"/>
                    <a:pt x="286" y="472"/>
                  </a:cubicBezTo>
                  <a:close/>
                  <a:moveTo>
                    <a:pt x="432" y="459"/>
                  </a:moveTo>
                  <a:cubicBezTo>
                    <a:pt x="432" y="459"/>
                    <a:pt x="432" y="459"/>
                    <a:pt x="432" y="459"/>
                  </a:cubicBezTo>
                  <a:cubicBezTo>
                    <a:pt x="432" y="459"/>
                    <a:pt x="431" y="459"/>
                    <a:pt x="431" y="459"/>
                  </a:cubicBezTo>
                  <a:cubicBezTo>
                    <a:pt x="431" y="459"/>
                    <a:pt x="431" y="459"/>
                    <a:pt x="432" y="459"/>
                  </a:cubicBezTo>
                  <a:close/>
                  <a:moveTo>
                    <a:pt x="422" y="518"/>
                  </a:moveTo>
                  <a:cubicBezTo>
                    <a:pt x="416" y="517"/>
                    <a:pt x="410" y="515"/>
                    <a:pt x="404" y="514"/>
                  </a:cubicBezTo>
                  <a:cubicBezTo>
                    <a:pt x="405" y="513"/>
                    <a:pt x="405" y="513"/>
                    <a:pt x="405" y="513"/>
                  </a:cubicBezTo>
                  <a:cubicBezTo>
                    <a:pt x="402" y="512"/>
                    <a:pt x="400" y="510"/>
                    <a:pt x="398" y="509"/>
                  </a:cubicBezTo>
                  <a:cubicBezTo>
                    <a:pt x="402" y="509"/>
                    <a:pt x="405" y="509"/>
                    <a:pt x="408" y="510"/>
                  </a:cubicBezTo>
                  <a:cubicBezTo>
                    <a:pt x="411" y="512"/>
                    <a:pt x="414" y="514"/>
                    <a:pt x="416" y="515"/>
                  </a:cubicBezTo>
                  <a:cubicBezTo>
                    <a:pt x="417" y="513"/>
                    <a:pt x="417" y="513"/>
                    <a:pt x="417" y="513"/>
                  </a:cubicBezTo>
                  <a:cubicBezTo>
                    <a:pt x="416" y="512"/>
                    <a:pt x="415" y="511"/>
                    <a:pt x="413" y="510"/>
                  </a:cubicBezTo>
                  <a:cubicBezTo>
                    <a:pt x="415" y="510"/>
                    <a:pt x="418" y="510"/>
                    <a:pt x="420" y="510"/>
                  </a:cubicBezTo>
                  <a:cubicBezTo>
                    <a:pt x="422" y="511"/>
                    <a:pt x="423" y="511"/>
                    <a:pt x="425" y="512"/>
                  </a:cubicBezTo>
                  <a:cubicBezTo>
                    <a:pt x="426" y="513"/>
                    <a:pt x="427" y="514"/>
                    <a:pt x="429" y="515"/>
                  </a:cubicBezTo>
                  <a:cubicBezTo>
                    <a:pt x="430" y="513"/>
                    <a:pt x="430" y="513"/>
                    <a:pt x="430" y="513"/>
                  </a:cubicBezTo>
                  <a:cubicBezTo>
                    <a:pt x="437" y="515"/>
                    <a:pt x="443" y="516"/>
                    <a:pt x="450" y="518"/>
                  </a:cubicBezTo>
                  <a:cubicBezTo>
                    <a:pt x="450" y="518"/>
                    <a:pt x="451" y="519"/>
                    <a:pt x="452" y="520"/>
                  </a:cubicBezTo>
                  <a:cubicBezTo>
                    <a:pt x="442" y="519"/>
                    <a:pt x="432" y="518"/>
                    <a:pt x="422" y="517"/>
                  </a:cubicBezTo>
                  <a:lnTo>
                    <a:pt x="422" y="518"/>
                  </a:lnTo>
                  <a:close/>
                  <a:moveTo>
                    <a:pt x="454" y="523"/>
                  </a:moveTo>
                  <a:cubicBezTo>
                    <a:pt x="454" y="523"/>
                    <a:pt x="454" y="523"/>
                    <a:pt x="454" y="523"/>
                  </a:cubicBezTo>
                  <a:cubicBezTo>
                    <a:pt x="451" y="523"/>
                    <a:pt x="447" y="522"/>
                    <a:pt x="444" y="522"/>
                  </a:cubicBezTo>
                  <a:cubicBezTo>
                    <a:pt x="447" y="522"/>
                    <a:pt x="451" y="523"/>
                    <a:pt x="454" y="523"/>
                  </a:cubicBezTo>
                  <a:close/>
                  <a:moveTo>
                    <a:pt x="394" y="506"/>
                  </a:moveTo>
                  <a:cubicBezTo>
                    <a:pt x="392" y="505"/>
                    <a:pt x="390" y="503"/>
                    <a:pt x="388" y="502"/>
                  </a:cubicBezTo>
                  <a:cubicBezTo>
                    <a:pt x="391" y="502"/>
                    <a:pt x="394" y="503"/>
                    <a:pt x="397" y="504"/>
                  </a:cubicBezTo>
                  <a:cubicBezTo>
                    <a:pt x="399" y="504"/>
                    <a:pt x="401" y="505"/>
                    <a:pt x="403" y="505"/>
                  </a:cubicBezTo>
                  <a:cubicBezTo>
                    <a:pt x="403" y="506"/>
                    <a:pt x="403" y="506"/>
                    <a:pt x="403" y="506"/>
                  </a:cubicBezTo>
                  <a:cubicBezTo>
                    <a:pt x="404" y="506"/>
                    <a:pt x="404" y="507"/>
                    <a:pt x="404" y="507"/>
                  </a:cubicBezTo>
                  <a:cubicBezTo>
                    <a:pt x="401" y="507"/>
                    <a:pt x="397" y="506"/>
                    <a:pt x="394" y="506"/>
                  </a:cubicBezTo>
                  <a:close/>
                  <a:moveTo>
                    <a:pt x="389" y="505"/>
                  </a:moveTo>
                  <a:cubicBezTo>
                    <a:pt x="387" y="505"/>
                    <a:pt x="385" y="505"/>
                    <a:pt x="384" y="505"/>
                  </a:cubicBezTo>
                  <a:cubicBezTo>
                    <a:pt x="382" y="503"/>
                    <a:pt x="381" y="502"/>
                    <a:pt x="379" y="500"/>
                  </a:cubicBezTo>
                  <a:cubicBezTo>
                    <a:pt x="380" y="500"/>
                    <a:pt x="382" y="500"/>
                    <a:pt x="383" y="501"/>
                  </a:cubicBezTo>
                  <a:cubicBezTo>
                    <a:pt x="385" y="502"/>
                    <a:pt x="387" y="504"/>
                    <a:pt x="389" y="505"/>
                  </a:cubicBezTo>
                  <a:close/>
                  <a:moveTo>
                    <a:pt x="373" y="504"/>
                  </a:moveTo>
                  <a:cubicBezTo>
                    <a:pt x="358" y="502"/>
                    <a:pt x="342" y="499"/>
                    <a:pt x="327" y="496"/>
                  </a:cubicBezTo>
                  <a:cubicBezTo>
                    <a:pt x="325" y="494"/>
                    <a:pt x="323" y="492"/>
                    <a:pt x="321" y="490"/>
                  </a:cubicBezTo>
                  <a:cubicBezTo>
                    <a:pt x="331" y="494"/>
                    <a:pt x="340" y="498"/>
                    <a:pt x="350" y="500"/>
                  </a:cubicBezTo>
                  <a:cubicBezTo>
                    <a:pt x="354" y="501"/>
                    <a:pt x="354" y="501"/>
                    <a:pt x="354" y="501"/>
                  </a:cubicBezTo>
                  <a:cubicBezTo>
                    <a:pt x="351" y="498"/>
                    <a:pt x="351" y="498"/>
                    <a:pt x="351" y="498"/>
                  </a:cubicBezTo>
                  <a:cubicBezTo>
                    <a:pt x="350" y="497"/>
                    <a:pt x="349" y="496"/>
                    <a:pt x="348" y="495"/>
                  </a:cubicBezTo>
                  <a:cubicBezTo>
                    <a:pt x="352" y="496"/>
                    <a:pt x="355" y="496"/>
                    <a:pt x="358" y="497"/>
                  </a:cubicBezTo>
                  <a:cubicBezTo>
                    <a:pt x="363" y="499"/>
                    <a:pt x="368" y="501"/>
                    <a:pt x="373" y="504"/>
                  </a:cubicBezTo>
                  <a:close/>
                  <a:moveTo>
                    <a:pt x="322" y="495"/>
                  </a:moveTo>
                  <a:cubicBezTo>
                    <a:pt x="321" y="495"/>
                    <a:pt x="319" y="494"/>
                    <a:pt x="318" y="494"/>
                  </a:cubicBezTo>
                  <a:cubicBezTo>
                    <a:pt x="315" y="492"/>
                    <a:pt x="311" y="489"/>
                    <a:pt x="308" y="487"/>
                  </a:cubicBezTo>
                  <a:cubicBezTo>
                    <a:pt x="310" y="487"/>
                    <a:pt x="312" y="487"/>
                    <a:pt x="314" y="487"/>
                  </a:cubicBezTo>
                  <a:cubicBezTo>
                    <a:pt x="317" y="490"/>
                    <a:pt x="320" y="492"/>
                    <a:pt x="322" y="495"/>
                  </a:cubicBezTo>
                  <a:close/>
                  <a:moveTo>
                    <a:pt x="325" y="500"/>
                  </a:moveTo>
                  <a:cubicBezTo>
                    <a:pt x="304" y="497"/>
                    <a:pt x="282" y="494"/>
                    <a:pt x="263" y="492"/>
                  </a:cubicBezTo>
                  <a:cubicBezTo>
                    <a:pt x="266" y="492"/>
                    <a:pt x="269" y="492"/>
                    <a:pt x="272" y="492"/>
                  </a:cubicBezTo>
                  <a:cubicBezTo>
                    <a:pt x="272" y="492"/>
                    <a:pt x="272" y="492"/>
                    <a:pt x="273" y="492"/>
                  </a:cubicBezTo>
                  <a:cubicBezTo>
                    <a:pt x="277" y="493"/>
                    <a:pt x="277" y="493"/>
                    <a:pt x="277" y="493"/>
                  </a:cubicBezTo>
                  <a:cubicBezTo>
                    <a:pt x="276" y="492"/>
                    <a:pt x="276" y="492"/>
                    <a:pt x="276" y="492"/>
                  </a:cubicBezTo>
                  <a:cubicBezTo>
                    <a:pt x="280" y="492"/>
                    <a:pt x="285" y="492"/>
                    <a:pt x="289" y="492"/>
                  </a:cubicBezTo>
                  <a:cubicBezTo>
                    <a:pt x="291" y="493"/>
                    <a:pt x="292" y="494"/>
                    <a:pt x="294" y="495"/>
                  </a:cubicBezTo>
                  <a:cubicBezTo>
                    <a:pt x="295" y="493"/>
                    <a:pt x="295" y="493"/>
                    <a:pt x="295" y="493"/>
                  </a:cubicBezTo>
                  <a:cubicBezTo>
                    <a:pt x="295" y="493"/>
                    <a:pt x="295" y="493"/>
                    <a:pt x="295" y="492"/>
                  </a:cubicBezTo>
                  <a:cubicBezTo>
                    <a:pt x="297" y="492"/>
                    <a:pt x="300" y="492"/>
                    <a:pt x="303" y="492"/>
                  </a:cubicBezTo>
                  <a:cubicBezTo>
                    <a:pt x="307" y="494"/>
                    <a:pt x="312" y="495"/>
                    <a:pt x="317" y="496"/>
                  </a:cubicBezTo>
                  <a:cubicBezTo>
                    <a:pt x="320" y="498"/>
                    <a:pt x="322" y="499"/>
                    <a:pt x="325" y="500"/>
                  </a:cubicBezTo>
                  <a:close/>
                  <a:moveTo>
                    <a:pt x="261" y="489"/>
                  </a:moveTo>
                  <a:cubicBezTo>
                    <a:pt x="258" y="489"/>
                    <a:pt x="255" y="488"/>
                    <a:pt x="252" y="488"/>
                  </a:cubicBezTo>
                  <a:cubicBezTo>
                    <a:pt x="252" y="487"/>
                    <a:pt x="252" y="486"/>
                    <a:pt x="251" y="485"/>
                  </a:cubicBezTo>
                  <a:cubicBezTo>
                    <a:pt x="251" y="486"/>
                    <a:pt x="252" y="486"/>
                    <a:pt x="252" y="486"/>
                  </a:cubicBezTo>
                  <a:cubicBezTo>
                    <a:pt x="255" y="487"/>
                    <a:pt x="258" y="488"/>
                    <a:pt x="261" y="489"/>
                  </a:cubicBezTo>
                  <a:close/>
                  <a:moveTo>
                    <a:pt x="260" y="479"/>
                  </a:moveTo>
                  <a:cubicBezTo>
                    <a:pt x="261" y="479"/>
                    <a:pt x="261" y="479"/>
                    <a:pt x="261" y="479"/>
                  </a:cubicBezTo>
                  <a:cubicBezTo>
                    <a:pt x="269" y="483"/>
                    <a:pt x="276" y="486"/>
                    <a:pt x="284" y="490"/>
                  </a:cubicBezTo>
                  <a:cubicBezTo>
                    <a:pt x="280" y="490"/>
                    <a:pt x="277" y="490"/>
                    <a:pt x="273" y="490"/>
                  </a:cubicBezTo>
                  <a:cubicBezTo>
                    <a:pt x="270" y="486"/>
                    <a:pt x="265" y="482"/>
                    <a:pt x="260" y="479"/>
                  </a:cubicBezTo>
                  <a:close/>
                  <a:moveTo>
                    <a:pt x="268" y="475"/>
                  </a:moveTo>
                  <a:cubicBezTo>
                    <a:pt x="268" y="475"/>
                    <a:pt x="268" y="475"/>
                    <a:pt x="268" y="475"/>
                  </a:cubicBezTo>
                  <a:cubicBezTo>
                    <a:pt x="269" y="475"/>
                    <a:pt x="269" y="475"/>
                    <a:pt x="269" y="475"/>
                  </a:cubicBezTo>
                  <a:cubicBezTo>
                    <a:pt x="269" y="475"/>
                    <a:pt x="268" y="475"/>
                    <a:pt x="268" y="475"/>
                  </a:cubicBezTo>
                  <a:close/>
                  <a:moveTo>
                    <a:pt x="262" y="466"/>
                  </a:moveTo>
                  <a:cubicBezTo>
                    <a:pt x="265" y="466"/>
                    <a:pt x="267" y="466"/>
                    <a:pt x="270" y="466"/>
                  </a:cubicBezTo>
                  <a:cubicBezTo>
                    <a:pt x="273" y="468"/>
                    <a:pt x="277" y="469"/>
                    <a:pt x="280" y="471"/>
                  </a:cubicBezTo>
                  <a:cubicBezTo>
                    <a:pt x="279" y="471"/>
                    <a:pt x="277" y="471"/>
                    <a:pt x="276" y="471"/>
                  </a:cubicBezTo>
                  <a:cubicBezTo>
                    <a:pt x="274" y="471"/>
                    <a:pt x="271" y="471"/>
                    <a:pt x="269" y="472"/>
                  </a:cubicBezTo>
                  <a:cubicBezTo>
                    <a:pt x="267" y="470"/>
                    <a:pt x="264" y="468"/>
                    <a:pt x="262" y="466"/>
                  </a:cubicBezTo>
                  <a:close/>
                  <a:moveTo>
                    <a:pt x="361" y="459"/>
                  </a:moveTo>
                  <a:cubicBezTo>
                    <a:pt x="371" y="459"/>
                    <a:pt x="380" y="459"/>
                    <a:pt x="390" y="460"/>
                  </a:cubicBezTo>
                  <a:cubicBezTo>
                    <a:pt x="389" y="460"/>
                    <a:pt x="387" y="460"/>
                    <a:pt x="386" y="460"/>
                  </a:cubicBezTo>
                  <a:cubicBezTo>
                    <a:pt x="380" y="460"/>
                    <a:pt x="375" y="459"/>
                    <a:pt x="369" y="459"/>
                  </a:cubicBezTo>
                  <a:cubicBezTo>
                    <a:pt x="366" y="459"/>
                    <a:pt x="364" y="459"/>
                    <a:pt x="361" y="459"/>
                  </a:cubicBezTo>
                  <a:close/>
                  <a:moveTo>
                    <a:pt x="407" y="450"/>
                  </a:moveTo>
                  <a:cubicBezTo>
                    <a:pt x="418" y="450"/>
                    <a:pt x="428" y="452"/>
                    <a:pt x="439" y="454"/>
                  </a:cubicBezTo>
                  <a:cubicBezTo>
                    <a:pt x="429" y="454"/>
                    <a:pt x="419" y="454"/>
                    <a:pt x="409" y="452"/>
                  </a:cubicBezTo>
                  <a:cubicBezTo>
                    <a:pt x="407" y="451"/>
                    <a:pt x="405" y="451"/>
                    <a:pt x="404" y="450"/>
                  </a:cubicBezTo>
                  <a:cubicBezTo>
                    <a:pt x="405" y="450"/>
                    <a:pt x="406" y="450"/>
                    <a:pt x="407" y="450"/>
                  </a:cubicBezTo>
                  <a:close/>
                  <a:moveTo>
                    <a:pt x="418" y="448"/>
                  </a:moveTo>
                  <a:cubicBezTo>
                    <a:pt x="422" y="447"/>
                    <a:pt x="425" y="447"/>
                    <a:pt x="429" y="445"/>
                  </a:cubicBezTo>
                  <a:cubicBezTo>
                    <a:pt x="437" y="448"/>
                    <a:pt x="445" y="451"/>
                    <a:pt x="452" y="454"/>
                  </a:cubicBezTo>
                  <a:cubicBezTo>
                    <a:pt x="441" y="452"/>
                    <a:pt x="430" y="449"/>
                    <a:pt x="418" y="448"/>
                  </a:cubicBezTo>
                  <a:close/>
                  <a:moveTo>
                    <a:pt x="434" y="445"/>
                  </a:moveTo>
                  <a:cubicBezTo>
                    <a:pt x="436" y="445"/>
                    <a:pt x="437" y="445"/>
                    <a:pt x="439" y="445"/>
                  </a:cubicBezTo>
                  <a:cubicBezTo>
                    <a:pt x="442" y="445"/>
                    <a:pt x="445" y="445"/>
                    <a:pt x="448" y="445"/>
                  </a:cubicBezTo>
                  <a:cubicBezTo>
                    <a:pt x="449" y="447"/>
                    <a:pt x="450" y="449"/>
                    <a:pt x="451" y="451"/>
                  </a:cubicBezTo>
                  <a:cubicBezTo>
                    <a:pt x="446" y="449"/>
                    <a:pt x="440" y="447"/>
                    <a:pt x="434" y="445"/>
                  </a:cubicBezTo>
                  <a:close/>
                  <a:moveTo>
                    <a:pt x="452" y="444"/>
                  </a:moveTo>
                  <a:cubicBezTo>
                    <a:pt x="454" y="444"/>
                    <a:pt x="456" y="444"/>
                    <a:pt x="458" y="444"/>
                  </a:cubicBezTo>
                  <a:cubicBezTo>
                    <a:pt x="457" y="447"/>
                    <a:pt x="457" y="450"/>
                    <a:pt x="456" y="454"/>
                  </a:cubicBezTo>
                  <a:cubicBezTo>
                    <a:pt x="456" y="453"/>
                    <a:pt x="456" y="453"/>
                    <a:pt x="455" y="453"/>
                  </a:cubicBezTo>
                  <a:cubicBezTo>
                    <a:pt x="455" y="453"/>
                    <a:pt x="454" y="452"/>
                    <a:pt x="453" y="452"/>
                  </a:cubicBezTo>
                  <a:cubicBezTo>
                    <a:pt x="453" y="450"/>
                    <a:pt x="453" y="448"/>
                    <a:pt x="452" y="444"/>
                  </a:cubicBezTo>
                  <a:close/>
                  <a:moveTo>
                    <a:pt x="465" y="463"/>
                  </a:moveTo>
                  <a:cubicBezTo>
                    <a:pt x="465" y="462"/>
                    <a:pt x="466" y="462"/>
                    <a:pt x="466" y="462"/>
                  </a:cubicBezTo>
                  <a:cubicBezTo>
                    <a:pt x="467" y="463"/>
                    <a:pt x="467" y="463"/>
                    <a:pt x="468" y="463"/>
                  </a:cubicBezTo>
                  <a:cubicBezTo>
                    <a:pt x="467" y="463"/>
                    <a:pt x="466" y="463"/>
                    <a:pt x="465" y="463"/>
                  </a:cubicBezTo>
                  <a:close/>
                  <a:moveTo>
                    <a:pt x="464" y="463"/>
                  </a:moveTo>
                  <a:cubicBezTo>
                    <a:pt x="464" y="463"/>
                    <a:pt x="463" y="463"/>
                    <a:pt x="463" y="463"/>
                  </a:cubicBezTo>
                  <a:cubicBezTo>
                    <a:pt x="463" y="463"/>
                    <a:pt x="464" y="463"/>
                    <a:pt x="464" y="463"/>
                  </a:cubicBezTo>
                  <a:close/>
                  <a:moveTo>
                    <a:pt x="125" y="349"/>
                  </a:moveTo>
                  <a:cubicBezTo>
                    <a:pt x="127" y="350"/>
                    <a:pt x="129" y="351"/>
                    <a:pt x="131" y="352"/>
                  </a:cubicBezTo>
                  <a:cubicBezTo>
                    <a:pt x="135" y="354"/>
                    <a:pt x="139" y="357"/>
                    <a:pt x="143" y="359"/>
                  </a:cubicBezTo>
                  <a:cubicBezTo>
                    <a:pt x="144" y="359"/>
                    <a:pt x="144" y="360"/>
                    <a:pt x="145" y="360"/>
                  </a:cubicBezTo>
                  <a:cubicBezTo>
                    <a:pt x="147" y="362"/>
                    <a:pt x="149" y="364"/>
                    <a:pt x="151" y="366"/>
                  </a:cubicBezTo>
                  <a:cubicBezTo>
                    <a:pt x="151" y="366"/>
                    <a:pt x="150" y="366"/>
                    <a:pt x="150" y="367"/>
                  </a:cubicBezTo>
                  <a:cubicBezTo>
                    <a:pt x="148" y="368"/>
                    <a:pt x="147" y="368"/>
                    <a:pt x="146" y="369"/>
                  </a:cubicBezTo>
                  <a:cubicBezTo>
                    <a:pt x="140" y="363"/>
                    <a:pt x="133" y="357"/>
                    <a:pt x="125" y="349"/>
                  </a:cubicBezTo>
                  <a:close/>
                  <a:moveTo>
                    <a:pt x="96" y="304"/>
                  </a:moveTo>
                  <a:cubicBezTo>
                    <a:pt x="100" y="307"/>
                    <a:pt x="104" y="310"/>
                    <a:pt x="107" y="313"/>
                  </a:cubicBezTo>
                  <a:cubicBezTo>
                    <a:pt x="105" y="312"/>
                    <a:pt x="103" y="311"/>
                    <a:pt x="101" y="310"/>
                  </a:cubicBezTo>
                  <a:cubicBezTo>
                    <a:pt x="98" y="307"/>
                    <a:pt x="95" y="304"/>
                    <a:pt x="93" y="302"/>
                  </a:cubicBezTo>
                  <a:cubicBezTo>
                    <a:pt x="94" y="302"/>
                    <a:pt x="95" y="303"/>
                    <a:pt x="96" y="304"/>
                  </a:cubicBezTo>
                  <a:close/>
                  <a:moveTo>
                    <a:pt x="131" y="336"/>
                  </a:moveTo>
                  <a:cubicBezTo>
                    <a:pt x="131" y="336"/>
                    <a:pt x="131" y="336"/>
                    <a:pt x="131" y="336"/>
                  </a:cubicBezTo>
                  <a:cubicBezTo>
                    <a:pt x="129" y="334"/>
                    <a:pt x="128" y="333"/>
                    <a:pt x="126" y="332"/>
                  </a:cubicBezTo>
                  <a:cubicBezTo>
                    <a:pt x="122" y="328"/>
                    <a:pt x="117" y="324"/>
                    <a:pt x="112" y="320"/>
                  </a:cubicBezTo>
                  <a:cubicBezTo>
                    <a:pt x="111" y="319"/>
                    <a:pt x="110" y="318"/>
                    <a:pt x="109" y="317"/>
                  </a:cubicBezTo>
                  <a:cubicBezTo>
                    <a:pt x="109" y="317"/>
                    <a:pt x="108" y="316"/>
                    <a:pt x="108" y="316"/>
                  </a:cubicBezTo>
                  <a:cubicBezTo>
                    <a:pt x="110" y="317"/>
                    <a:pt x="113" y="318"/>
                    <a:pt x="116" y="320"/>
                  </a:cubicBezTo>
                  <a:cubicBezTo>
                    <a:pt x="121" y="325"/>
                    <a:pt x="127" y="330"/>
                    <a:pt x="131" y="336"/>
                  </a:cubicBezTo>
                  <a:close/>
                  <a:moveTo>
                    <a:pt x="64" y="286"/>
                  </a:moveTo>
                  <a:cubicBezTo>
                    <a:pt x="65" y="287"/>
                    <a:pt x="65" y="288"/>
                    <a:pt x="66" y="289"/>
                  </a:cubicBezTo>
                  <a:cubicBezTo>
                    <a:pt x="65" y="288"/>
                    <a:pt x="65" y="288"/>
                    <a:pt x="64" y="288"/>
                  </a:cubicBezTo>
                  <a:cubicBezTo>
                    <a:pt x="64" y="287"/>
                    <a:pt x="64" y="287"/>
                    <a:pt x="63" y="287"/>
                  </a:cubicBezTo>
                  <a:cubicBezTo>
                    <a:pt x="63" y="287"/>
                    <a:pt x="63" y="287"/>
                    <a:pt x="63" y="287"/>
                  </a:cubicBezTo>
                  <a:cubicBezTo>
                    <a:pt x="64" y="286"/>
                    <a:pt x="64" y="286"/>
                    <a:pt x="64" y="286"/>
                  </a:cubicBezTo>
                  <a:close/>
                  <a:moveTo>
                    <a:pt x="104" y="321"/>
                  </a:moveTo>
                  <a:cubicBezTo>
                    <a:pt x="106" y="323"/>
                    <a:pt x="109" y="325"/>
                    <a:pt x="111" y="327"/>
                  </a:cubicBezTo>
                  <a:cubicBezTo>
                    <a:pt x="108" y="325"/>
                    <a:pt x="106" y="324"/>
                    <a:pt x="103" y="322"/>
                  </a:cubicBezTo>
                  <a:cubicBezTo>
                    <a:pt x="102" y="321"/>
                    <a:pt x="101" y="320"/>
                    <a:pt x="99" y="319"/>
                  </a:cubicBezTo>
                  <a:cubicBezTo>
                    <a:pt x="100" y="319"/>
                    <a:pt x="101" y="319"/>
                    <a:pt x="101" y="319"/>
                  </a:cubicBezTo>
                  <a:cubicBezTo>
                    <a:pt x="102" y="319"/>
                    <a:pt x="103" y="320"/>
                    <a:pt x="104" y="321"/>
                  </a:cubicBezTo>
                  <a:close/>
                  <a:moveTo>
                    <a:pt x="120" y="345"/>
                  </a:moveTo>
                  <a:cubicBezTo>
                    <a:pt x="118" y="343"/>
                    <a:pt x="115" y="340"/>
                    <a:pt x="112" y="338"/>
                  </a:cubicBezTo>
                  <a:cubicBezTo>
                    <a:pt x="115" y="340"/>
                    <a:pt x="118" y="342"/>
                    <a:pt x="122" y="345"/>
                  </a:cubicBezTo>
                  <a:cubicBezTo>
                    <a:pt x="121" y="345"/>
                    <a:pt x="121" y="345"/>
                    <a:pt x="121" y="345"/>
                  </a:cubicBezTo>
                  <a:lnTo>
                    <a:pt x="120" y="345"/>
                  </a:lnTo>
                  <a:close/>
                  <a:moveTo>
                    <a:pt x="68" y="287"/>
                  </a:moveTo>
                  <a:cubicBezTo>
                    <a:pt x="73" y="290"/>
                    <a:pt x="77" y="293"/>
                    <a:pt x="82" y="295"/>
                  </a:cubicBezTo>
                  <a:cubicBezTo>
                    <a:pt x="85" y="298"/>
                    <a:pt x="89" y="302"/>
                    <a:pt x="93" y="305"/>
                  </a:cubicBezTo>
                  <a:cubicBezTo>
                    <a:pt x="93" y="305"/>
                    <a:pt x="94" y="306"/>
                    <a:pt x="94" y="306"/>
                  </a:cubicBezTo>
                  <a:cubicBezTo>
                    <a:pt x="94" y="306"/>
                    <a:pt x="93" y="306"/>
                    <a:pt x="93" y="306"/>
                  </a:cubicBezTo>
                  <a:cubicBezTo>
                    <a:pt x="89" y="303"/>
                    <a:pt x="86" y="301"/>
                    <a:pt x="82" y="299"/>
                  </a:cubicBezTo>
                  <a:cubicBezTo>
                    <a:pt x="82" y="298"/>
                    <a:pt x="82" y="297"/>
                    <a:pt x="81" y="296"/>
                  </a:cubicBezTo>
                  <a:cubicBezTo>
                    <a:pt x="78" y="294"/>
                    <a:pt x="74" y="293"/>
                    <a:pt x="71" y="291"/>
                  </a:cubicBezTo>
                  <a:cubicBezTo>
                    <a:pt x="70" y="290"/>
                    <a:pt x="69" y="289"/>
                    <a:pt x="68" y="287"/>
                  </a:cubicBezTo>
                  <a:close/>
                  <a:moveTo>
                    <a:pt x="129" y="329"/>
                  </a:moveTo>
                  <a:cubicBezTo>
                    <a:pt x="132" y="332"/>
                    <a:pt x="135" y="335"/>
                    <a:pt x="138" y="339"/>
                  </a:cubicBezTo>
                  <a:cubicBezTo>
                    <a:pt x="137" y="338"/>
                    <a:pt x="137" y="338"/>
                    <a:pt x="137" y="338"/>
                  </a:cubicBezTo>
                  <a:cubicBezTo>
                    <a:pt x="134" y="335"/>
                    <a:pt x="132" y="332"/>
                    <a:pt x="129" y="329"/>
                  </a:cubicBezTo>
                  <a:close/>
                  <a:moveTo>
                    <a:pt x="141" y="342"/>
                  </a:moveTo>
                  <a:cubicBezTo>
                    <a:pt x="141" y="343"/>
                    <a:pt x="142" y="344"/>
                    <a:pt x="142" y="344"/>
                  </a:cubicBezTo>
                  <a:cubicBezTo>
                    <a:pt x="142" y="344"/>
                    <a:pt x="142" y="344"/>
                    <a:pt x="142" y="344"/>
                  </a:cubicBezTo>
                  <a:cubicBezTo>
                    <a:pt x="142" y="344"/>
                    <a:pt x="142" y="344"/>
                    <a:pt x="142" y="344"/>
                  </a:cubicBezTo>
                  <a:cubicBezTo>
                    <a:pt x="141" y="343"/>
                    <a:pt x="140" y="342"/>
                    <a:pt x="139" y="341"/>
                  </a:cubicBezTo>
                  <a:cubicBezTo>
                    <a:pt x="140" y="341"/>
                    <a:pt x="140" y="341"/>
                    <a:pt x="140" y="341"/>
                  </a:cubicBezTo>
                  <a:cubicBezTo>
                    <a:pt x="140" y="341"/>
                    <a:pt x="141" y="342"/>
                    <a:pt x="141" y="342"/>
                  </a:cubicBezTo>
                  <a:close/>
                  <a:moveTo>
                    <a:pt x="167" y="375"/>
                  </a:moveTo>
                  <a:cubicBezTo>
                    <a:pt x="168" y="376"/>
                    <a:pt x="169" y="377"/>
                    <a:pt x="170" y="378"/>
                  </a:cubicBezTo>
                  <a:cubicBezTo>
                    <a:pt x="169" y="378"/>
                    <a:pt x="169" y="378"/>
                    <a:pt x="168" y="378"/>
                  </a:cubicBezTo>
                  <a:cubicBezTo>
                    <a:pt x="168" y="378"/>
                    <a:pt x="168" y="378"/>
                    <a:pt x="168" y="378"/>
                  </a:cubicBezTo>
                  <a:cubicBezTo>
                    <a:pt x="168" y="377"/>
                    <a:pt x="168" y="377"/>
                    <a:pt x="168" y="377"/>
                  </a:cubicBezTo>
                  <a:cubicBezTo>
                    <a:pt x="168" y="377"/>
                    <a:pt x="167" y="377"/>
                    <a:pt x="167" y="377"/>
                  </a:cubicBezTo>
                  <a:cubicBezTo>
                    <a:pt x="166" y="377"/>
                    <a:pt x="165" y="376"/>
                    <a:pt x="165" y="375"/>
                  </a:cubicBezTo>
                  <a:cubicBezTo>
                    <a:pt x="164" y="374"/>
                    <a:pt x="164" y="374"/>
                    <a:pt x="164" y="374"/>
                  </a:cubicBezTo>
                  <a:cubicBezTo>
                    <a:pt x="163" y="375"/>
                    <a:pt x="163" y="375"/>
                    <a:pt x="163" y="375"/>
                  </a:cubicBezTo>
                  <a:cubicBezTo>
                    <a:pt x="162" y="375"/>
                    <a:pt x="162" y="375"/>
                    <a:pt x="161" y="376"/>
                  </a:cubicBezTo>
                  <a:cubicBezTo>
                    <a:pt x="160" y="373"/>
                    <a:pt x="159" y="371"/>
                    <a:pt x="158" y="369"/>
                  </a:cubicBezTo>
                  <a:cubicBezTo>
                    <a:pt x="160" y="369"/>
                    <a:pt x="161" y="370"/>
                    <a:pt x="163" y="371"/>
                  </a:cubicBezTo>
                  <a:cubicBezTo>
                    <a:pt x="164" y="372"/>
                    <a:pt x="165" y="373"/>
                    <a:pt x="167" y="375"/>
                  </a:cubicBezTo>
                  <a:close/>
                  <a:moveTo>
                    <a:pt x="405" y="388"/>
                  </a:moveTo>
                  <a:cubicBezTo>
                    <a:pt x="391" y="388"/>
                    <a:pt x="377" y="387"/>
                    <a:pt x="363" y="387"/>
                  </a:cubicBezTo>
                  <a:cubicBezTo>
                    <a:pt x="366" y="386"/>
                    <a:pt x="369" y="386"/>
                    <a:pt x="372" y="386"/>
                  </a:cubicBezTo>
                  <a:cubicBezTo>
                    <a:pt x="379" y="386"/>
                    <a:pt x="387" y="386"/>
                    <a:pt x="395" y="387"/>
                  </a:cubicBezTo>
                  <a:cubicBezTo>
                    <a:pt x="395" y="387"/>
                    <a:pt x="395" y="387"/>
                    <a:pt x="396" y="387"/>
                  </a:cubicBezTo>
                  <a:cubicBezTo>
                    <a:pt x="399" y="387"/>
                    <a:pt x="402" y="388"/>
                    <a:pt x="405" y="388"/>
                  </a:cubicBezTo>
                  <a:close/>
                  <a:moveTo>
                    <a:pt x="164" y="378"/>
                  </a:moveTo>
                  <a:cubicBezTo>
                    <a:pt x="163" y="378"/>
                    <a:pt x="163" y="378"/>
                    <a:pt x="162" y="378"/>
                  </a:cubicBezTo>
                  <a:cubicBezTo>
                    <a:pt x="163" y="378"/>
                    <a:pt x="163" y="378"/>
                    <a:pt x="163" y="377"/>
                  </a:cubicBezTo>
                  <a:cubicBezTo>
                    <a:pt x="164" y="378"/>
                    <a:pt x="164" y="378"/>
                    <a:pt x="164" y="378"/>
                  </a:cubicBezTo>
                  <a:close/>
                  <a:moveTo>
                    <a:pt x="154" y="377"/>
                  </a:moveTo>
                  <a:cubicBezTo>
                    <a:pt x="152" y="375"/>
                    <a:pt x="150" y="373"/>
                    <a:pt x="148" y="371"/>
                  </a:cubicBezTo>
                  <a:cubicBezTo>
                    <a:pt x="149" y="370"/>
                    <a:pt x="150" y="370"/>
                    <a:pt x="151" y="369"/>
                  </a:cubicBezTo>
                  <a:cubicBezTo>
                    <a:pt x="152" y="368"/>
                    <a:pt x="153" y="368"/>
                    <a:pt x="153" y="367"/>
                  </a:cubicBezTo>
                  <a:cubicBezTo>
                    <a:pt x="154" y="368"/>
                    <a:pt x="155" y="368"/>
                    <a:pt x="155" y="369"/>
                  </a:cubicBezTo>
                  <a:cubicBezTo>
                    <a:pt x="157" y="372"/>
                    <a:pt x="158" y="374"/>
                    <a:pt x="159" y="377"/>
                  </a:cubicBezTo>
                  <a:cubicBezTo>
                    <a:pt x="158" y="377"/>
                    <a:pt x="158" y="377"/>
                    <a:pt x="157" y="378"/>
                  </a:cubicBezTo>
                  <a:cubicBezTo>
                    <a:pt x="156" y="378"/>
                    <a:pt x="155" y="377"/>
                    <a:pt x="154" y="377"/>
                  </a:cubicBezTo>
                  <a:close/>
                  <a:moveTo>
                    <a:pt x="132" y="360"/>
                  </a:moveTo>
                  <a:cubicBezTo>
                    <a:pt x="130" y="358"/>
                    <a:pt x="128" y="356"/>
                    <a:pt x="126" y="354"/>
                  </a:cubicBezTo>
                  <a:cubicBezTo>
                    <a:pt x="129" y="356"/>
                    <a:pt x="131" y="359"/>
                    <a:pt x="133" y="361"/>
                  </a:cubicBezTo>
                  <a:cubicBezTo>
                    <a:pt x="133" y="360"/>
                    <a:pt x="132" y="360"/>
                    <a:pt x="132" y="360"/>
                  </a:cubicBezTo>
                  <a:close/>
                  <a:moveTo>
                    <a:pt x="102" y="337"/>
                  </a:moveTo>
                  <a:cubicBezTo>
                    <a:pt x="99" y="336"/>
                    <a:pt x="96" y="335"/>
                    <a:pt x="93" y="333"/>
                  </a:cubicBezTo>
                  <a:cubicBezTo>
                    <a:pt x="85" y="326"/>
                    <a:pt x="78" y="319"/>
                    <a:pt x="70" y="312"/>
                  </a:cubicBezTo>
                  <a:cubicBezTo>
                    <a:pt x="83" y="320"/>
                    <a:pt x="94" y="329"/>
                    <a:pt x="102" y="337"/>
                  </a:cubicBezTo>
                  <a:close/>
                  <a:moveTo>
                    <a:pt x="67" y="308"/>
                  </a:moveTo>
                  <a:cubicBezTo>
                    <a:pt x="70" y="309"/>
                    <a:pt x="73" y="310"/>
                    <a:pt x="76" y="311"/>
                  </a:cubicBezTo>
                  <a:cubicBezTo>
                    <a:pt x="79" y="313"/>
                    <a:pt x="82" y="316"/>
                    <a:pt x="85" y="318"/>
                  </a:cubicBezTo>
                  <a:cubicBezTo>
                    <a:pt x="84" y="318"/>
                    <a:pt x="84" y="318"/>
                    <a:pt x="84" y="318"/>
                  </a:cubicBezTo>
                  <a:cubicBezTo>
                    <a:pt x="79" y="315"/>
                    <a:pt x="74" y="312"/>
                    <a:pt x="69" y="308"/>
                  </a:cubicBezTo>
                  <a:cubicBezTo>
                    <a:pt x="68" y="308"/>
                    <a:pt x="68" y="308"/>
                    <a:pt x="67" y="308"/>
                  </a:cubicBezTo>
                  <a:close/>
                  <a:moveTo>
                    <a:pt x="158" y="354"/>
                  </a:moveTo>
                  <a:cubicBezTo>
                    <a:pt x="160" y="355"/>
                    <a:pt x="162" y="356"/>
                    <a:pt x="163" y="357"/>
                  </a:cubicBezTo>
                  <a:cubicBezTo>
                    <a:pt x="163" y="357"/>
                    <a:pt x="163" y="357"/>
                    <a:pt x="162" y="357"/>
                  </a:cubicBezTo>
                  <a:cubicBezTo>
                    <a:pt x="161" y="356"/>
                    <a:pt x="160" y="355"/>
                    <a:pt x="158" y="354"/>
                  </a:cubicBezTo>
                  <a:close/>
                  <a:moveTo>
                    <a:pt x="481" y="424"/>
                  </a:moveTo>
                  <a:cubicBezTo>
                    <a:pt x="478" y="430"/>
                    <a:pt x="474" y="436"/>
                    <a:pt x="472" y="442"/>
                  </a:cubicBezTo>
                  <a:cubicBezTo>
                    <a:pt x="472" y="442"/>
                    <a:pt x="472" y="442"/>
                    <a:pt x="472" y="441"/>
                  </a:cubicBezTo>
                  <a:cubicBezTo>
                    <a:pt x="472" y="440"/>
                    <a:pt x="472" y="439"/>
                    <a:pt x="471" y="437"/>
                  </a:cubicBezTo>
                  <a:cubicBezTo>
                    <a:pt x="472" y="434"/>
                    <a:pt x="472" y="430"/>
                    <a:pt x="472" y="426"/>
                  </a:cubicBezTo>
                  <a:cubicBezTo>
                    <a:pt x="472" y="425"/>
                    <a:pt x="472" y="425"/>
                    <a:pt x="472" y="425"/>
                  </a:cubicBezTo>
                  <a:cubicBezTo>
                    <a:pt x="472" y="425"/>
                    <a:pt x="472" y="425"/>
                    <a:pt x="472" y="425"/>
                  </a:cubicBezTo>
                  <a:cubicBezTo>
                    <a:pt x="472" y="425"/>
                    <a:pt x="472" y="425"/>
                    <a:pt x="472" y="425"/>
                  </a:cubicBezTo>
                  <a:cubicBezTo>
                    <a:pt x="472" y="423"/>
                    <a:pt x="472" y="422"/>
                    <a:pt x="472" y="420"/>
                  </a:cubicBezTo>
                  <a:cubicBezTo>
                    <a:pt x="474" y="419"/>
                    <a:pt x="475" y="418"/>
                    <a:pt x="477" y="417"/>
                  </a:cubicBezTo>
                  <a:cubicBezTo>
                    <a:pt x="479" y="419"/>
                    <a:pt x="480" y="421"/>
                    <a:pt x="481" y="424"/>
                  </a:cubicBezTo>
                  <a:close/>
                  <a:moveTo>
                    <a:pt x="462" y="441"/>
                  </a:moveTo>
                  <a:cubicBezTo>
                    <a:pt x="462" y="441"/>
                    <a:pt x="462" y="441"/>
                    <a:pt x="462" y="441"/>
                  </a:cubicBezTo>
                  <a:cubicBezTo>
                    <a:pt x="462" y="441"/>
                    <a:pt x="462" y="441"/>
                    <a:pt x="462" y="441"/>
                  </a:cubicBezTo>
                  <a:cubicBezTo>
                    <a:pt x="462" y="441"/>
                    <a:pt x="462" y="441"/>
                    <a:pt x="462" y="441"/>
                  </a:cubicBezTo>
                  <a:close/>
                  <a:moveTo>
                    <a:pt x="463" y="439"/>
                  </a:moveTo>
                  <a:cubicBezTo>
                    <a:pt x="463" y="437"/>
                    <a:pt x="464" y="436"/>
                    <a:pt x="465" y="435"/>
                  </a:cubicBezTo>
                  <a:cubicBezTo>
                    <a:pt x="465" y="436"/>
                    <a:pt x="465" y="436"/>
                    <a:pt x="465" y="437"/>
                  </a:cubicBezTo>
                  <a:cubicBezTo>
                    <a:pt x="465" y="438"/>
                    <a:pt x="465" y="440"/>
                    <a:pt x="465" y="441"/>
                  </a:cubicBezTo>
                  <a:cubicBezTo>
                    <a:pt x="464" y="440"/>
                    <a:pt x="464" y="439"/>
                    <a:pt x="463" y="439"/>
                  </a:cubicBezTo>
                  <a:close/>
                  <a:moveTo>
                    <a:pt x="467" y="455"/>
                  </a:moveTo>
                  <a:cubicBezTo>
                    <a:pt x="467" y="455"/>
                    <a:pt x="467" y="454"/>
                    <a:pt x="467" y="453"/>
                  </a:cubicBezTo>
                  <a:cubicBezTo>
                    <a:pt x="468" y="454"/>
                    <a:pt x="468" y="454"/>
                    <a:pt x="468" y="454"/>
                  </a:cubicBezTo>
                  <a:cubicBezTo>
                    <a:pt x="468" y="453"/>
                    <a:pt x="468" y="453"/>
                    <a:pt x="468" y="453"/>
                  </a:cubicBezTo>
                  <a:cubicBezTo>
                    <a:pt x="468" y="453"/>
                    <a:pt x="468" y="453"/>
                    <a:pt x="468" y="453"/>
                  </a:cubicBezTo>
                  <a:cubicBezTo>
                    <a:pt x="468" y="454"/>
                    <a:pt x="467" y="455"/>
                    <a:pt x="467" y="455"/>
                  </a:cubicBezTo>
                  <a:cubicBezTo>
                    <a:pt x="467" y="455"/>
                    <a:pt x="467" y="455"/>
                    <a:pt x="467" y="455"/>
                  </a:cubicBezTo>
                  <a:close/>
                  <a:moveTo>
                    <a:pt x="467" y="437"/>
                  </a:moveTo>
                  <a:cubicBezTo>
                    <a:pt x="467" y="435"/>
                    <a:pt x="468" y="433"/>
                    <a:pt x="468" y="431"/>
                  </a:cubicBezTo>
                  <a:cubicBezTo>
                    <a:pt x="468" y="432"/>
                    <a:pt x="468" y="433"/>
                    <a:pt x="468" y="433"/>
                  </a:cubicBezTo>
                  <a:cubicBezTo>
                    <a:pt x="468" y="435"/>
                    <a:pt x="468" y="437"/>
                    <a:pt x="468" y="439"/>
                  </a:cubicBezTo>
                  <a:cubicBezTo>
                    <a:pt x="468" y="438"/>
                    <a:pt x="467" y="438"/>
                    <a:pt x="467" y="437"/>
                  </a:cubicBezTo>
                  <a:close/>
                  <a:moveTo>
                    <a:pt x="469" y="425"/>
                  </a:moveTo>
                  <a:cubicBezTo>
                    <a:pt x="469" y="425"/>
                    <a:pt x="469" y="425"/>
                    <a:pt x="469" y="425"/>
                  </a:cubicBezTo>
                  <a:cubicBezTo>
                    <a:pt x="469" y="425"/>
                    <a:pt x="469" y="425"/>
                    <a:pt x="469" y="425"/>
                  </a:cubicBezTo>
                  <a:cubicBezTo>
                    <a:pt x="469" y="424"/>
                    <a:pt x="469" y="424"/>
                    <a:pt x="469" y="424"/>
                  </a:cubicBezTo>
                  <a:cubicBezTo>
                    <a:pt x="469" y="424"/>
                    <a:pt x="469" y="425"/>
                    <a:pt x="469" y="425"/>
                  </a:cubicBezTo>
                  <a:cubicBezTo>
                    <a:pt x="469" y="425"/>
                    <a:pt x="469" y="425"/>
                    <a:pt x="469" y="425"/>
                  </a:cubicBezTo>
                  <a:cubicBezTo>
                    <a:pt x="469" y="425"/>
                    <a:pt x="469" y="425"/>
                    <a:pt x="469" y="425"/>
                  </a:cubicBezTo>
                  <a:close/>
                  <a:moveTo>
                    <a:pt x="455" y="427"/>
                  </a:moveTo>
                  <a:cubicBezTo>
                    <a:pt x="455" y="426"/>
                    <a:pt x="456" y="426"/>
                    <a:pt x="456" y="425"/>
                  </a:cubicBezTo>
                  <a:cubicBezTo>
                    <a:pt x="456" y="425"/>
                    <a:pt x="457" y="426"/>
                    <a:pt x="458" y="426"/>
                  </a:cubicBezTo>
                  <a:cubicBezTo>
                    <a:pt x="461" y="426"/>
                    <a:pt x="464" y="426"/>
                    <a:pt x="466" y="427"/>
                  </a:cubicBezTo>
                  <a:cubicBezTo>
                    <a:pt x="466" y="428"/>
                    <a:pt x="466" y="429"/>
                    <a:pt x="466" y="430"/>
                  </a:cubicBezTo>
                  <a:cubicBezTo>
                    <a:pt x="465" y="431"/>
                    <a:pt x="464" y="432"/>
                    <a:pt x="463" y="433"/>
                  </a:cubicBezTo>
                  <a:cubicBezTo>
                    <a:pt x="461" y="431"/>
                    <a:pt x="458" y="428"/>
                    <a:pt x="455" y="427"/>
                  </a:cubicBezTo>
                  <a:close/>
                  <a:moveTo>
                    <a:pt x="408" y="413"/>
                  </a:moveTo>
                  <a:cubicBezTo>
                    <a:pt x="420" y="415"/>
                    <a:pt x="432" y="416"/>
                    <a:pt x="444" y="417"/>
                  </a:cubicBezTo>
                  <a:cubicBezTo>
                    <a:pt x="442" y="417"/>
                    <a:pt x="440" y="418"/>
                    <a:pt x="438" y="418"/>
                  </a:cubicBezTo>
                  <a:cubicBezTo>
                    <a:pt x="432" y="417"/>
                    <a:pt x="425" y="417"/>
                    <a:pt x="418" y="416"/>
                  </a:cubicBezTo>
                  <a:cubicBezTo>
                    <a:pt x="415" y="415"/>
                    <a:pt x="411" y="414"/>
                    <a:pt x="408" y="413"/>
                  </a:cubicBezTo>
                  <a:close/>
                  <a:moveTo>
                    <a:pt x="463" y="424"/>
                  </a:moveTo>
                  <a:cubicBezTo>
                    <a:pt x="464" y="423"/>
                    <a:pt x="466" y="423"/>
                    <a:pt x="467" y="423"/>
                  </a:cubicBezTo>
                  <a:cubicBezTo>
                    <a:pt x="467" y="423"/>
                    <a:pt x="467" y="424"/>
                    <a:pt x="467" y="424"/>
                  </a:cubicBezTo>
                  <a:cubicBezTo>
                    <a:pt x="467" y="424"/>
                    <a:pt x="467" y="424"/>
                    <a:pt x="467" y="424"/>
                  </a:cubicBezTo>
                  <a:cubicBezTo>
                    <a:pt x="467" y="425"/>
                    <a:pt x="467" y="425"/>
                    <a:pt x="467" y="425"/>
                  </a:cubicBezTo>
                  <a:cubicBezTo>
                    <a:pt x="466" y="424"/>
                    <a:pt x="464" y="424"/>
                    <a:pt x="463" y="424"/>
                  </a:cubicBezTo>
                  <a:close/>
                  <a:moveTo>
                    <a:pt x="478" y="445"/>
                  </a:moveTo>
                  <a:cubicBezTo>
                    <a:pt x="479" y="441"/>
                    <a:pt x="480" y="437"/>
                    <a:pt x="481" y="433"/>
                  </a:cubicBezTo>
                  <a:cubicBezTo>
                    <a:pt x="479" y="433"/>
                    <a:pt x="479" y="433"/>
                    <a:pt x="479" y="433"/>
                  </a:cubicBezTo>
                  <a:cubicBezTo>
                    <a:pt x="480" y="431"/>
                    <a:pt x="481" y="429"/>
                    <a:pt x="482" y="427"/>
                  </a:cubicBezTo>
                  <a:cubicBezTo>
                    <a:pt x="484" y="433"/>
                    <a:pt x="482" y="440"/>
                    <a:pt x="478" y="445"/>
                  </a:cubicBezTo>
                  <a:close/>
                  <a:moveTo>
                    <a:pt x="481" y="454"/>
                  </a:moveTo>
                  <a:cubicBezTo>
                    <a:pt x="479" y="457"/>
                    <a:pt x="478" y="459"/>
                    <a:pt x="476" y="462"/>
                  </a:cubicBezTo>
                  <a:cubicBezTo>
                    <a:pt x="476" y="460"/>
                    <a:pt x="476" y="459"/>
                    <a:pt x="476" y="458"/>
                  </a:cubicBezTo>
                  <a:cubicBezTo>
                    <a:pt x="478" y="457"/>
                    <a:pt x="479" y="455"/>
                    <a:pt x="481" y="454"/>
                  </a:cubicBezTo>
                  <a:close/>
                  <a:moveTo>
                    <a:pt x="475" y="450"/>
                  </a:moveTo>
                  <a:cubicBezTo>
                    <a:pt x="473" y="453"/>
                    <a:pt x="471" y="454"/>
                    <a:pt x="470" y="456"/>
                  </a:cubicBezTo>
                  <a:cubicBezTo>
                    <a:pt x="470" y="456"/>
                    <a:pt x="470" y="456"/>
                    <a:pt x="470" y="456"/>
                  </a:cubicBezTo>
                  <a:cubicBezTo>
                    <a:pt x="472" y="452"/>
                    <a:pt x="474" y="448"/>
                    <a:pt x="476" y="444"/>
                  </a:cubicBezTo>
                  <a:cubicBezTo>
                    <a:pt x="476" y="446"/>
                    <a:pt x="475" y="448"/>
                    <a:pt x="475" y="450"/>
                  </a:cubicBezTo>
                  <a:close/>
                  <a:moveTo>
                    <a:pt x="459" y="455"/>
                  </a:moveTo>
                  <a:cubicBezTo>
                    <a:pt x="459" y="451"/>
                    <a:pt x="460" y="447"/>
                    <a:pt x="461" y="444"/>
                  </a:cubicBezTo>
                  <a:cubicBezTo>
                    <a:pt x="462" y="444"/>
                    <a:pt x="463" y="444"/>
                    <a:pt x="465" y="443"/>
                  </a:cubicBezTo>
                  <a:cubicBezTo>
                    <a:pt x="465" y="443"/>
                    <a:pt x="465" y="443"/>
                    <a:pt x="465" y="443"/>
                  </a:cubicBezTo>
                  <a:cubicBezTo>
                    <a:pt x="466" y="444"/>
                    <a:pt x="466" y="446"/>
                    <a:pt x="466" y="447"/>
                  </a:cubicBezTo>
                  <a:cubicBezTo>
                    <a:pt x="465" y="450"/>
                    <a:pt x="465" y="454"/>
                    <a:pt x="464" y="458"/>
                  </a:cubicBezTo>
                  <a:cubicBezTo>
                    <a:pt x="463" y="457"/>
                    <a:pt x="461" y="456"/>
                    <a:pt x="459" y="455"/>
                  </a:cubicBezTo>
                  <a:close/>
                  <a:moveTo>
                    <a:pt x="453" y="431"/>
                  </a:moveTo>
                  <a:cubicBezTo>
                    <a:pt x="454" y="430"/>
                    <a:pt x="454" y="430"/>
                    <a:pt x="454" y="429"/>
                  </a:cubicBezTo>
                  <a:cubicBezTo>
                    <a:pt x="457" y="431"/>
                    <a:pt x="460" y="433"/>
                    <a:pt x="462" y="435"/>
                  </a:cubicBezTo>
                  <a:cubicBezTo>
                    <a:pt x="461" y="436"/>
                    <a:pt x="461" y="436"/>
                    <a:pt x="461" y="437"/>
                  </a:cubicBezTo>
                  <a:cubicBezTo>
                    <a:pt x="459" y="435"/>
                    <a:pt x="456" y="433"/>
                    <a:pt x="453" y="431"/>
                  </a:cubicBezTo>
                  <a:close/>
                  <a:moveTo>
                    <a:pt x="448" y="428"/>
                  </a:moveTo>
                  <a:cubicBezTo>
                    <a:pt x="446" y="427"/>
                    <a:pt x="445" y="426"/>
                    <a:pt x="443" y="425"/>
                  </a:cubicBezTo>
                  <a:cubicBezTo>
                    <a:pt x="444" y="426"/>
                    <a:pt x="444" y="426"/>
                    <a:pt x="445" y="426"/>
                  </a:cubicBezTo>
                  <a:cubicBezTo>
                    <a:pt x="446" y="426"/>
                    <a:pt x="447" y="426"/>
                    <a:pt x="448" y="426"/>
                  </a:cubicBezTo>
                  <a:cubicBezTo>
                    <a:pt x="448" y="426"/>
                    <a:pt x="448" y="427"/>
                    <a:pt x="448" y="428"/>
                  </a:cubicBezTo>
                  <a:close/>
                  <a:moveTo>
                    <a:pt x="379" y="405"/>
                  </a:moveTo>
                  <a:cubicBezTo>
                    <a:pt x="386" y="406"/>
                    <a:pt x="394" y="406"/>
                    <a:pt x="402" y="406"/>
                  </a:cubicBezTo>
                  <a:cubicBezTo>
                    <a:pt x="416" y="408"/>
                    <a:pt x="431" y="411"/>
                    <a:pt x="445" y="414"/>
                  </a:cubicBezTo>
                  <a:cubicBezTo>
                    <a:pt x="423" y="413"/>
                    <a:pt x="400" y="410"/>
                    <a:pt x="379" y="405"/>
                  </a:cubicBezTo>
                  <a:close/>
                  <a:moveTo>
                    <a:pt x="190" y="385"/>
                  </a:moveTo>
                  <a:cubicBezTo>
                    <a:pt x="185" y="385"/>
                    <a:pt x="181" y="385"/>
                    <a:pt x="176" y="385"/>
                  </a:cubicBezTo>
                  <a:cubicBezTo>
                    <a:pt x="176" y="385"/>
                    <a:pt x="176" y="384"/>
                    <a:pt x="175" y="384"/>
                  </a:cubicBezTo>
                  <a:cubicBezTo>
                    <a:pt x="176" y="384"/>
                    <a:pt x="176" y="384"/>
                    <a:pt x="176" y="384"/>
                  </a:cubicBezTo>
                  <a:cubicBezTo>
                    <a:pt x="180" y="384"/>
                    <a:pt x="185" y="385"/>
                    <a:pt x="190" y="385"/>
                  </a:cubicBezTo>
                  <a:close/>
                  <a:moveTo>
                    <a:pt x="172" y="385"/>
                  </a:moveTo>
                  <a:cubicBezTo>
                    <a:pt x="163" y="385"/>
                    <a:pt x="154" y="385"/>
                    <a:pt x="147" y="385"/>
                  </a:cubicBezTo>
                  <a:cubicBezTo>
                    <a:pt x="152" y="384"/>
                    <a:pt x="152" y="384"/>
                    <a:pt x="152" y="384"/>
                  </a:cubicBezTo>
                  <a:cubicBezTo>
                    <a:pt x="153" y="384"/>
                    <a:pt x="154" y="384"/>
                    <a:pt x="155" y="383"/>
                  </a:cubicBezTo>
                  <a:cubicBezTo>
                    <a:pt x="155" y="383"/>
                    <a:pt x="156" y="383"/>
                    <a:pt x="157" y="383"/>
                  </a:cubicBezTo>
                  <a:cubicBezTo>
                    <a:pt x="157" y="384"/>
                    <a:pt x="157" y="384"/>
                    <a:pt x="158" y="385"/>
                  </a:cubicBezTo>
                  <a:cubicBezTo>
                    <a:pt x="159" y="383"/>
                    <a:pt x="159" y="383"/>
                    <a:pt x="159" y="383"/>
                  </a:cubicBezTo>
                  <a:cubicBezTo>
                    <a:pt x="163" y="383"/>
                    <a:pt x="166" y="383"/>
                    <a:pt x="170" y="383"/>
                  </a:cubicBezTo>
                  <a:cubicBezTo>
                    <a:pt x="171" y="384"/>
                    <a:pt x="172" y="385"/>
                    <a:pt x="172" y="385"/>
                  </a:cubicBezTo>
                  <a:close/>
                  <a:moveTo>
                    <a:pt x="149" y="376"/>
                  </a:moveTo>
                  <a:cubicBezTo>
                    <a:pt x="147" y="375"/>
                    <a:pt x="146" y="374"/>
                    <a:pt x="144" y="373"/>
                  </a:cubicBezTo>
                  <a:cubicBezTo>
                    <a:pt x="144" y="373"/>
                    <a:pt x="144" y="373"/>
                    <a:pt x="144" y="373"/>
                  </a:cubicBezTo>
                  <a:cubicBezTo>
                    <a:pt x="144" y="373"/>
                    <a:pt x="144" y="373"/>
                    <a:pt x="144" y="373"/>
                  </a:cubicBezTo>
                  <a:cubicBezTo>
                    <a:pt x="145" y="373"/>
                    <a:pt x="146" y="374"/>
                    <a:pt x="147" y="375"/>
                  </a:cubicBezTo>
                  <a:cubicBezTo>
                    <a:pt x="147" y="374"/>
                    <a:pt x="147" y="374"/>
                    <a:pt x="147" y="374"/>
                  </a:cubicBezTo>
                  <a:cubicBezTo>
                    <a:pt x="148" y="375"/>
                    <a:pt x="148" y="375"/>
                    <a:pt x="149" y="376"/>
                  </a:cubicBezTo>
                  <a:close/>
                  <a:moveTo>
                    <a:pt x="136" y="368"/>
                  </a:moveTo>
                  <a:cubicBezTo>
                    <a:pt x="135" y="367"/>
                    <a:pt x="134" y="367"/>
                    <a:pt x="134" y="366"/>
                  </a:cubicBezTo>
                  <a:cubicBezTo>
                    <a:pt x="134" y="366"/>
                    <a:pt x="134" y="367"/>
                    <a:pt x="135" y="367"/>
                  </a:cubicBezTo>
                  <a:cubicBezTo>
                    <a:pt x="135" y="367"/>
                    <a:pt x="135" y="368"/>
                    <a:pt x="136" y="368"/>
                  </a:cubicBezTo>
                  <a:close/>
                  <a:moveTo>
                    <a:pt x="119" y="355"/>
                  </a:moveTo>
                  <a:cubicBezTo>
                    <a:pt x="113" y="350"/>
                    <a:pt x="108" y="345"/>
                    <a:pt x="102" y="340"/>
                  </a:cubicBezTo>
                  <a:cubicBezTo>
                    <a:pt x="103" y="341"/>
                    <a:pt x="105" y="341"/>
                    <a:pt x="106" y="342"/>
                  </a:cubicBezTo>
                  <a:cubicBezTo>
                    <a:pt x="108" y="340"/>
                    <a:pt x="108" y="340"/>
                    <a:pt x="108" y="340"/>
                  </a:cubicBezTo>
                  <a:cubicBezTo>
                    <a:pt x="106" y="338"/>
                    <a:pt x="104" y="336"/>
                    <a:pt x="102" y="334"/>
                  </a:cubicBezTo>
                  <a:cubicBezTo>
                    <a:pt x="111" y="342"/>
                    <a:pt x="118" y="350"/>
                    <a:pt x="126" y="358"/>
                  </a:cubicBezTo>
                  <a:cubicBezTo>
                    <a:pt x="125" y="357"/>
                    <a:pt x="124" y="357"/>
                    <a:pt x="123" y="357"/>
                  </a:cubicBezTo>
                  <a:cubicBezTo>
                    <a:pt x="122" y="356"/>
                    <a:pt x="121" y="355"/>
                    <a:pt x="119" y="355"/>
                  </a:cubicBezTo>
                  <a:close/>
                  <a:moveTo>
                    <a:pt x="43" y="298"/>
                  </a:moveTo>
                  <a:cubicBezTo>
                    <a:pt x="49" y="301"/>
                    <a:pt x="55" y="304"/>
                    <a:pt x="61" y="307"/>
                  </a:cubicBezTo>
                  <a:cubicBezTo>
                    <a:pt x="68" y="314"/>
                    <a:pt x="75" y="320"/>
                    <a:pt x="82" y="327"/>
                  </a:cubicBezTo>
                  <a:cubicBezTo>
                    <a:pt x="68" y="318"/>
                    <a:pt x="55" y="309"/>
                    <a:pt x="43" y="298"/>
                  </a:cubicBezTo>
                  <a:close/>
                  <a:moveTo>
                    <a:pt x="54" y="296"/>
                  </a:moveTo>
                  <a:cubicBezTo>
                    <a:pt x="54" y="296"/>
                    <a:pt x="55" y="295"/>
                    <a:pt x="55" y="295"/>
                  </a:cubicBezTo>
                  <a:cubicBezTo>
                    <a:pt x="60" y="298"/>
                    <a:pt x="65" y="302"/>
                    <a:pt x="70" y="306"/>
                  </a:cubicBezTo>
                  <a:cubicBezTo>
                    <a:pt x="66" y="305"/>
                    <a:pt x="62" y="303"/>
                    <a:pt x="59" y="301"/>
                  </a:cubicBezTo>
                  <a:cubicBezTo>
                    <a:pt x="57" y="299"/>
                    <a:pt x="56" y="298"/>
                    <a:pt x="54" y="296"/>
                  </a:cubicBezTo>
                  <a:close/>
                  <a:moveTo>
                    <a:pt x="52" y="294"/>
                  </a:moveTo>
                  <a:cubicBezTo>
                    <a:pt x="51" y="293"/>
                    <a:pt x="50" y="292"/>
                    <a:pt x="49" y="291"/>
                  </a:cubicBezTo>
                  <a:cubicBezTo>
                    <a:pt x="51" y="292"/>
                    <a:pt x="52" y="293"/>
                    <a:pt x="53" y="293"/>
                  </a:cubicBezTo>
                  <a:cubicBezTo>
                    <a:pt x="53" y="294"/>
                    <a:pt x="52" y="294"/>
                    <a:pt x="52" y="294"/>
                  </a:cubicBezTo>
                  <a:close/>
                  <a:moveTo>
                    <a:pt x="44" y="269"/>
                  </a:moveTo>
                  <a:cubicBezTo>
                    <a:pt x="45" y="270"/>
                    <a:pt x="47" y="271"/>
                    <a:pt x="49" y="272"/>
                  </a:cubicBezTo>
                  <a:cubicBezTo>
                    <a:pt x="48" y="272"/>
                    <a:pt x="48" y="272"/>
                    <a:pt x="47" y="272"/>
                  </a:cubicBezTo>
                  <a:cubicBezTo>
                    <a:pt x="46" y="271"/>
                    <a:pt x="45" y="270"/>
                    <a:pt x="44" y="269"/>
                  </a:cubicBezTo>
                  <a:close/>
                  <a:moveTo>
                    <a:pt x="141" y="337"/>
                  </a:moveTo>
                  <a:cubicBezTo>
                    <a:pt x="144" y="339"/>
                    <a:pt x="147" y="341"/>
                    <a:pt x="150" y="344"/>
                  </a:cubicBezTo>
                  <a:cubicBezTo>
                    <a:pt x="150" y="344"/>
                    <a:pt x="150" y="343"/>
                    <a:pt x="149" y="343"/>
                  </a:cubicBezTo>
                  <a:cubicBezTo>
                    <a:pt x="148" y="343"/>
                    <a:pt x="147" y="343"/>
                    <a:pt x="147" y="344"/>
                  </a:cubicBezTo>
                  <a:cubicBezTo>
                    <a:pt x="145" y="341"/>
                    <a:pt x="143" y="339"/>
                    <a:pt x="141" y="337"/>
                  </a:cubicBezTo>
                  <a:close/>
                  <a:moveTo>
                    <a:pt x="181" y="374"/>
                  </a:moveTo>
                  <a:cubicBezTo>
                    <a:pt x="181" y="374"/>
                    <a:pt x="181" y="375"/>
                    <a:pt x="180" y="375"/>
                  </a:cubicBezTo>
                  <a:cubicBezTo>
                    <a:pt x="179" y="375"/>
                    <a:pt x="177" y="374"/>
                    <a:pt x="175" y="374"/>
                  </a:cubicBezTo>
                  <a:cubicBezTo>
                    <a:pt x="175" y="374"/>
                    <a:pt x="175" y="374"/>
                    <a:pt x="175" y="374"/>
                  </a:cubicBezTo>
                  <a:cubicBezTo>
                    <a:pt x="177" y="373"/>
                    <a:pt x="178" y="370"/>
                    <a:pt x="176" y="368"/>
                  </a:cubicBezTo>
                  <a:cubicBezTo>
                    <a:pt x="175" y="367"/>
                    <a:pt x="174" y="366"/>
                    <a:pt x="173" y="365"/>
                  </a:cubicBezTo>
                  <a:cubicBezTo>
                    <a:pt x="173" y="365"/>
                    <a:pt x="173" y="365"/>
                    <a:pt x="174" y="365"/>
                  </a:cubicBezTo>
                  <a:cubicBezTo>
                    <a:pt x="176" y="368"/>
                    <a:pt x="179" y="371"/>
                    <a:pt x="181" y="374"/>
                  </a:cubicBezTo>
                  <a:close/>
                  <a:moveTo>
                    <a:pt x="174" y="377"/>
                  </a:moveTo>
                  <a:cubicBezTo>
                    <a:pt x="174" y="378"/>
                    <a:pt x="174" y="378"/>
                    <a:pt x="174" y="378"/>
                  </a:cubicBezTo>
                  <a:cubicBezTo>
                    <a:pt x="174" y="378"/>
                    <a:pt x="174" y="378"/>
                    <a:pt x="173" y="378"/>
                  </a:cubicBezTo>
                  <a:lnTo>
                    <a:pt x="174" y="377"/>
                  </a:lnTo>
                  <a:close/>
                  <a:moveTo>
                    <a:pt x="406" y="379"/>
                  </a:moveTo>
                  <a:cubicBezTo>
                    <a:pt x="410" y="380"/>
                    <a:pt x="414" y="380"/>
                    <a:pt x="419" y="380"/>
                  </a:cubicBezTo>
                  <a:cubicBezTo>
                    <a:pt x="415" y="380"/>
                    <a:pt x="412" y="380"/>
                    <a:pt x="409" y="380"/>
                  </a:cubicBezTo>
                  <a:cubicBezTo>
                    <a:pt x="408" y="380"/>
                    <a:pt x="407" y="380"/>
                    <a:pt x="406" y="379"/>
                  </a:cubicBezTo>
                  <a:close/>
                  <a:moveTo>
                    <a:pt x="447" y="382"/>
                  </a:moveTo>
                  <a:cubicBezTo>
                    <a:pt x="450" y="382"/>
                    <a:pt x="453" y="382"/>
                    <a:pt x="455" y="383"/>
                  </a:cubicBezTo>
                  <a:cubicBezTo>
                    <a:pt x="456" y="383"/>
                    <a:pt x="456" y="383"/>
                    <a:pt x="457" y="384"/>
                  </a:cubicBezTo>
                  <a:cubicBezTo>
                    <a:pt x="454" y="383"/>
                    <a:pt x="450" y="383"/>
                    <a:pt x="447" y="382"/>
                  </a:cubicBezTo>
                  <a:close/>
                  <a:moveTo>
                    <a:pt x="488" y="320"/>
                  </a:moveTo>
                  <a:cubicBezTo>
                    <a:pt x="487" y="319"/>
                    <a:pt x="487" y="319"/>
                    <a:pt x="486" y="319"/>
                  </a:cubicBezTo>
                  <a:cubicBezTo>
                    <a:pt x="486" y="319"/>
                    <a:pt x="486" y="319"/>
                    <a:pt x="486" y="319"/>
                  </a:cubicBezTo>
                  <a:cubicBezTo>
                    <a:pt x="486" y="318"/>
                    <a:pt x="486" y="318"/>
                    <a:pt x="487" y="318"/>
                  </a:cubicBezTo>
                  <a:cubicBezTo>
                    <a:pt x="487" y="318"/>
                    <a:pt x="488" y="319"/>
                    <a:pt x="488" y="319"/>
                  </a:cubicBezTo>
                  <a:cubicBezTo>
                    <a:pt x="488" y="319"/>
                    <a:pt x="488" y="320"/>
                    <a:pt x="488" y="320"/>
                  </a:cubicBezTo>
                  <a:close/>
                  <a:moveTo>
                    <a:pt x="623" y="199"/>
                  </a:moveTo>
                  <a:cubicBezTo>
                    <a:pt x="635" y="207"/>
                    <a:pt x="646" y="217"/>
                    <a:pt x="653" y="228"/>
                  </a:cubicBezTo>
                  <a:cubicBezTo>
                    <a:pt x="648" y="229"/>
                    <a:pt x="642" y="230"/>
                    <a:pt x="637" y="231"/>
                  </a:cubicBezTo>
                  <a:cubicBezTo>
                    <a:pt x="621" y="216"/>
                    <a:pt x="604" y="202"/>
                    <a:pt x="583" y="196"/>
                  </a:cubicBezTo>
                  <a:cubicBezTo>
                    <a:pt x="582" y="198"/>
                    <a:pt x="582" y="198"/>
                    <a:pt x="582" y="198"/>
                  </a:cubicBezTo>
                  <a:cubicBezTo>
                    <a:pt x="602" y="204"/>
                    <a:pt x="619" y="217"/>
                    <a:pt x="633" y="232"/>
                  </a:cubicBezTo>
                  <a:cubicBezTo>
                    <a:pt x="629" y="232"/>
                    <a:pt x="624" y="232"/>
                    <a:pt x="619" y="233"/>
                  </a:cubicBezTo>
                  <a:cubicBezTo>
                    <a:pt x="602" y="220"/>
                    <a:pt x="581" y="211"/>
                    <a:pt x="562" y="202"/>
                  </a:cubicBezTo>
                  <a:cubicBezTo>
                    <a:pt x="609" y="184"/>
                    <a:pt x="614" y="205"/>
                    <a:pt x="622" y="200"/>
                  </a:cubicBezTo>
                  <a:cubicBezTo>
                    <a:pt x="622" y="200"/>
                    <a:pt x="623" y="199"/>
                    <a:pt x="623" y="199"/>
                  </a:cubicBezTo>
                  <a:close/>
                  <a:moveTo>
                    <a:pt x="509" y="236"/>
                  </a:moveTo>
                  <a:cubicBezTo>
                    <a:pt x="510" y="237"/>
                    <a:pt x="511" y="237"/>
                    <a:pt x="512" y="238"/>
                  </a:cubicBezTo>
                  <a:cubicBezTo>
                    <a:pt x="510" y="240"/>
                    <a:pt x="509" y="242"/>
                    <a:pt x="508" y="243"/>
                  </a:cubicBezTo>
                  <a:cubicBezTo>
                    <a:pt x="507" y="245"/>
                    <a:pt x="506" y="246"/>
                    <a:pt x="506" y="247"/>
                  </a:cubicBezTo>
                  <a:cubicBezTo>
                    <a:pt x="504" y="246"/>
                    <a:pt x="502" y="246"/>
                    <a:pt x="501" y="245"/>
                  </a:cubicBezTo>
                  <a:cubicBezTo>
                    <a:pt x="503" y="242"/>
                    <a:pt x="506" y="239"/>
                    <a:pt x="509" y="236"/>
                  </a:cubicBezTo>
                  <a:close/>
                  <a:moveTo>
                    <a:pt x="462" y="295"/>
                  </a:moveTo>
                  <a:cubicBezTo>
                    <a:pt x="463" y="296"/>
                    <a:pt x="464" y="296"/>
                    <a:pt x="465" y="297"/>
                  </a:cubicBezTo>
                  <a:cubicBezTo>
                    <a:pt x="463" y="297"/>
                    <a:pt x="460" y="296"/>
                    <a:pt x="458" y="294"/>
                  </a:cubicBezTo>
                  <a:cubicBezTo>
                    <a:pt x="454" y="292"/>
                    <a:pt x="449" y="288"/>
                    <a:pt x="445" y="285"/>
                  </a:cubicBezTo>
                  <a:cubicBezTo>
                    <a:pt x="442" y="282"/>
                    <a:pt x="438" y="279"/>
                    <a:pt x="435" y="276"/>
                  </a:cubicBezTo>
                  <a:cubicBezTo>
                    <a:pt x="444" y="281"/>
                    <a:pt x="452" y="287"/>
                    <a:pt x="460" y="293"/>
                  </a:cubicBezTo>
                  <a:cubicBezTo>
                    <a:pt x="460" y="295"/>
                    <a:pt x="460" y="295"/>
                    <a:pt x="460" y="295"/>
                  </a:cubicBezTo>
                  <a:cubicBezTo>
                    <a:pt x="462" y="295"/>
                    <a:pt x="462" y="295"/>
                    <a:pt x="462" y="295"/>
                  </a:cubicBezTo>
                  <a:cubicBezTo>
                    <a:pt x="462" y="295"/>
                    <a:pt x="462" y="295"/>
                    <a:pt x="462" y="295"/>
                  </a:cubicBezTo>
                  <a:close/>
                  <a:moveTo>
                    <a:pt x="484" y="269"/>
                  </a:moveTo>
                  <a:cubicBezTo>
                    <a:pt x="484" y="269"/>
                    <a:pt x="484" y="269"/>
                    <a:pt x="484" y="269"/>
                  </a:cubicBezTo>
                  <a:cubicBezTo>
                    <a:pt x="484" y="269"/>
                    <a:pt x="484" y="269"/>
                    <a:pt x="484" y="269"/>
                  </a:cubicBezTo>
                  <a:cubicBezTo>
                    <a:pt x="484" y="269"/>
                    <a:pt x="484" y="269"/>
                    <a:pt x="484" y="269"/>
                  </a:cubicBezTo>
                  <a:close/>
                  <a:moveTo>
                    <a:pt x="480" y="292"/>
                  </a:moveTo>
                  <a:cubicBezTo>
                    <a:pt x="480" y="292"/>
                    <a:pt x="480" y="292"/>
                    <a:pt x="480" y="292"/>
                  </a:cubicBezTo>
                  <a:cubicBezTo>
                    <a:pt x="480" y="292"/>
                    <a:pt x="480" y="292"/>
                    <a:pt x="480" y="292"/>
                  </a:cubicBezTo>
                  <a:cubicBezTo>
                    <a:pt x="480" y="292"/>
                    <a:pt x="480" y="292"/>
                    <a:pt x="480" y="292"/>
                  </a:cubicBezTo>
                  <a:close/>
                  <a:moveTo>
                    <a:pt x="468" y="325"/>
                  </a:moveTo>
                  <a:cubicBezTo>
                    <a:pt x="469" y="325"/>
                    <a:pt x="469" y="325"/>
                    <a:pt x="470" y="325"/>
                  </a:cubicBezTo>
                  <a:cubicBezTo>
                    <a:pt x="470" y="325"/>
                    <a:pt x="470" y="326"/>
                    <a:pt x="470" y="326"/>
                  </a:cubicBezTo>
                  <a:cubicBezTo>
                    <a:pt x="469" y="326"/>
                    <a:pt x="469" y="325"/>
                    <a:pt x="468" y="325"/>
                  </a:cubicBezTo>
                  <a:close/>
                  <a:moveTo>
                    <a:pt x="494" y="284"/>
                  </a:moveTo>
                  <a:cubicBezTo>
                    <a:pt x="495" y="285"/>
                    <a:pt x="495" y="285"/>
                    <a:pt x="496" y="286"/>
                  </a:cubicBezTo>
                  <a:cubicBezTo>
                    <a:pt x="494" y="291"/>
                    <a:pt x="492" y="297"/>
                    <a:pt x="492" y="303"/>
                  </a:cubicBezTo>
                  <a:cubicBezTo>
                    <a:pt x="492" y="301"/>
                    <a:pt x="491" y="299"/>
                    <a:pt x="491" y="297"/>
                  </a:cubicBezTo>
                  <a:cubicBezTo>
                    <a:pt x="491" y="295"/>
                    <a:pt x="491" y="293"/>
                    <a:pt x="491" y="291"/>
                  </a:cubicBezTo>
                  <a:cubicBezTo>
                    <a:pt x="492" y="291"/>
                    <a:pt x="492" y="291"/>
                    <a:pt x="492" y="291"/>
                  </a:cubicBezTo>
                  <a:cubicBezTo>
                    <a:pt x="492" y="291"/>
                    <a:pt x="492" y="291"/>
                    <a:pt x="492" y="290"/>
                  </a:cubicBezTo>
                  <a:cubicBezTo>
                    <a:pt x="492" y="289"/>
                    <a:pt x="492" y="287"/>
                    <a:pt x="493" y="285"/>
                  </a:cubicBezTo>
                  <a:cubicBezTo>
                    <a:pt x="493" y="285"/>
                    <a:pt x="494" y="284"/>
                    <a:pt x="494" y="284"/>
                  </a:cubicBezTo>
                  <a:close/>
                  <a:moveTo>
                    <a:pt x="484" y="292"/>
                  </a:moveTo>
                  <a:cubicBezTo>
                    <a:pt x="484" y="294"/>
                    <a:pt x="485" y="295"/>
                    <a:pt x="485" y="297"/>
                  </a:cubicBezTo>
                  <a:cubicBezTo>
                    <a:pt x="484" y="296"/>
                    <a:pt x="483" y="295"/>
                    <a:pt x="483" y="295"/>
                  </a:cubicBezTo>
                  <a:cubicBezTo>
                    <a:pt x="483" y="294"/>
                    <a:pt x="484" y="293"/>
                    <a:pt x="484" y="292"/>
                  </a:cubicBezTo>
                  <a:close/>
                  <a:moveTo>
                    <a:pt x="464" y="311"/>
                  </a:moveTo>
                  <a:cubicBezTo>
                    <a:pt x="467" y="313"/>
                    <a:pt x="470" y="314"/>
                    <a:pt x="473" y="316"/>
                  </a:cubicBezTo>
                  <a:cubicBezTo>
                    <a:pt x="473" y="316"/>
                    <a:pt x="473" y="317"/>
                    <a:pt x="473" y="317"/>
                  </a:cubicBezTo>
                  <a:cubicBezTo>
                    <a:pt x="473" y="317"/>
                    <a:pt x="473" y="318"/>
                    <a:pt x="473" y="318"/>
                  </a:cubicBezTo>
                  <a:cubicBezTo>
                    <a:pt x="472" y="318"/>
                    <a:pt x="472" y="318"/>
                    <a:pt x="472" y="318"/>
                  </a:cubicBezTo>
                  <a:cubicBezTo>
                    <a:pt x="471" y="318"/>
                    <a:pt x="470" y="318"/>
                    <a:pt x="470" y="318"/>
                  </a:cubicBezTo>
                  <a:cubicBezTo>
                    <a:pt x="469" y="317"/>
                    <a:pt x="468" y="316"/>
                    <a:pt x="467" y="315"/>
                  </a:cubicBezTo>
                  <a:cubicBezTo>
                    <a:pt x="467" y="314"/>
                    <a:pt x="466" y="313"/>
                    <a:pt x="465" y="313"/>
                  </a:cubicBezTo>
                  <a:cubicBezTo>
                    <a:pt x="465" y="312"/>
                    <a:pt x="464" y="311"/>
                    <a:pt x="464" y="311"/>
                  </a:cubicBezTo>
                  <a:close/>
                  <a:moveTo>
                    <a:pt x="472" y="326"/>
                  </a:moveTo>
                  <a:cubicBezTo>
                    <a:pt x="472" y="326"/>
                    <a:pt x="472" y="326"/>
                    <a:pt x="472" y="326"/>
                  </a:cubicBezTo>
                  <a:cubicBezTo>
                    <a:pt x="474" y="328"/>
                    <a:pt x="476" y="330"/>
                    <a:pt x="477" y="333"/>
                  </a:cubicBezTo>
                  <a:cubicBezTo>
                    <a:pt x="476" y="332"/>
                    <a:pt x="475" y="332"/>
                    <a:pt x="473" y="331"/>
                  </a:cubicBezTo>
                  <a:cubicBezTo>
                    <a:pt x="473" y="330"/>
                    <a:pt x="472" y="329"/>
                    <a:pt x="472" y="329"/>
                  </a:cubicBezTo>
                  <a:cubicBezTo>
                    <a:pt x="472" y="328"/>
                    <a:pt x="472" y="328"/>
                    <a:pt x="472" y="327"/>
                  </a:cubicBezTo>
                  <a:cubicBezTo>
                    <a:pt x="472" y="327"/>
                    <a:pt x="472" y="326"/>
                    <a:pt x="472" y="326"/>
                  </a:cubicBezTo>
                  <a:close/>
                  <a:moveTo>
                    <a:pt x="472" y="347"/>
                  </a:moveTo>
                  <a:cubicBezTo>
                    <a:pt x="473" y="346"/>
                    <a:pt x="473" y="345"/>
                    <a:pt x="473" y="344"/>
                  </a:cubicBezTo>
                  <a:cubicBezTo>
                    <a:pt x="475" y="346"/>
                    <a:pt x="476" y="348"/>
                    <a:pt x="477" y="350"/>
                  </a:cubicBezTo>
                  <a:cubicBezTo>
                    <a:pt x="476" y="353"/>
                    <a:pt x="475" y="356"/>
                    <a:pt x="475" y="359"/>
                  </a:cubicBezTo>
                  <a:cubicBezTo>
                    <a:pt x="474" y="358"/>
                    <a:pt x="473" y="357"/>
                    <a:pt x="472" y="357"/>
                  </a:cubicBezTo>
                  <a:cubicBezTo>
                    <a:pt x="471" y="355"/>
                    <a:pt x="471" y="354"/>
                    <a:pt x="471" y="353"/>
                  </a:cubicBezTo>
                  <a:cubicBezTo>
                    <a:pt x="471" y="351"/>
                    <a:pt x="471" y="349"/>
                    <a:pt x="472" y="347"/>
                  </a:cubicBezTo>
                  <a:close/>
                  <a:moveTo>
                    <a:pt x="482" y="317"/>
                  </a:moveTo>
                  <a:cubicBezTo>
                    <a:pt x="480" y="317"/>
                    <a:pt x="479" y="316"/>
                    <a:pt x="478" y="315"/>
                  </a:cubicBezTo>
                  <a:cubicBezTo>
                    <a:pt x="478" y="315"/>
                    <a:pt x="478" y="315"/>
                    <a:pt x="478" y="315"/>
                  </a:cubicBezTo>
                  <a:cubicBezTo>
                    <a:pt x="479" y="314"/>
                    <a:pt x="480" y="313"/>
                    <a:pt x="481" y="313"/>
                  </a:cubicBezTo>
                  <a:cubicBezTo>
                    <a:pt x="481" y="314"/>
                    <a:pt x="482" y="315"/>
                    <a:pt x="482" y="317"/>
                  </a:cubicBezTo>
                  <a:cubicBezTo>
                    <a:pt x="482" y="317"/>
                    <a:pt x="482" y="317"/>
                    <a:pt x="482" y="317"/>
                  </a:cubicBezTo>
                  <a:close/>
                  <a:moveTo>
                    <a:pt x="484" y="310"/>
                  </a:moveTo>
                  <a:cubicBezTo>
                    <a:pt x="484" y="310"/>
                    <a:pt x="483" y="310"/>
                    <a:pt x="483" y="310"/>
                  </a:cubicBezTo>
                  <a:cubicBezTo>
                    <a:pt x="483" y="310"/>
                    <a:pt x="482" y="309"/>
                    <a:pt x="482" y="309"/>
                  </a:cubicBezTo>
                  <a:cubicBezTo>
                    <a:pt x="482" y="309"/>
                    <a:pt x="482" y="308"/>
                    <a:pt x="482" y="307"/>
                  </a:cubicBezTo>
                  <a:cubicBezTo>
                    <a:pt x="482" y="307"/>
                    <a:pt x="482" y="308"/>
                    <a:pt x="482" y="308"/>
                  </a:cubicBezTo>
                  <a:cubicBezTo>
                    <a:pt x="482" y="308"/>
                    <a:pt x="482" y="308"/>
                    <a:pt x="482" y="308"/>
                  </a:cubicBezTo>
                  <a:cubicBezTo>
                    <a:pt x="482" y="308"/>
                    <a:pt x="482" y="308"/>
                    <a:pt x="482" y="308"/>
                  </a:cubicBezTo>
                  <a:cubicBezTo>
                    <a:pt x="483" y="309"/>
                    <a:pt x="484" y="309"/>
                    <a:pt x="484" y="310"/>
                  </a:cubicBezTo>
                  <a:close/>
                  <a:moveTo>
                    <a:pt x="479" y="319"/>
                  </a:moveTo>
                  <a:cubicBezTo>
                    <a:pt x="478" y="318"/>
                    <a:pt x="477" y="318"/>
                    <a:pt x="476" y="318"/>
                  </a:cubicBezTo>
                  <a:cubicBezTo>
                    <a:pt x="476" y="318"/>
                    <a:pt x="476" y="318"/>
                    <a:pt x="476" y="317"/>
                  </a:cubicBezTo>
                  <a:cubicBezTo>
                    <a:pt x="477" y="318"/>
                    <a:pt x="478" y="318"/>
                    <a:pt x="479" y="319"/>
                  </a:cubicBezTo>
                  <a:close/>
                  <a:moveTo>
                    <a:pt x="485" y="323"/>
                  </a:moveTo>
                  <a:cubicBezTo>
                    <a:pt x="484" y="323"/>
                    <a:pt x="484" y="323"/>
                    <a:pt x="484" y="323"/>
                  </a:cubicBezTo>
                  <a:cubicBezTo>
                    <a:pt x="481" y="322"/>
                    <a:pt x="479" y="321"/>
                    <a:pt x="479" y="321"/>
                  </a:cubicBezTo>
                  <a:cubicBezTo>
                    <a:pt x="480" y="322"/>
                    <a:pt x="481" y="323"/>
                    <a:pt x="482" y="324"/>
                  </a:cubicBezTo>
                  <a:cubicBezTo>
                    <a:pt x="479" y="324"/>
                    <a:pt x="476" y="323"/>
                    <a:pt x="474" y="323"/>
                  </a:cubicBezTo>
                  <a:cubicBezTo>
                    <a:pt x="474" y="323"/>
                    <a:pt x="473" y="323"/>
                    <a:pt x="473" y="323"/>
                  </a:cubicBezTo>
                  <a:cubicBezTo>
                    <a:pt x="474" y="322"/>
                    <a:pt x="474" y="321"/>
                    <a:pt x="474" y="321"/>
                  </a:cubicBezTo>
                  <a:cubicBezTo>
                    <a:pt x="478" y="321"/>
                    <a:pt x="481" y="322"/>
                    <a:pt x="485" y="323"/>
                  </a:cubicBezTo>
                  <a:close/>
                  <a:moveTo>
                    <a:pt x="479" y="326"/>
                  </a:moveTo>
                  <a:cubicBezTo>
                    <a:pt x="479" y="326"/>
                    <a:pt x="479" y="326"/>
                    <a:pt x="479" y="326"/>
                  </a:cubicBezTo>
                  <a:cubicBezTo>
                    <a:pt x="479" y="326"/>
                    <a:pt x="479" y="326"/>
                    <a:pt x="479" y="326"/>
                  </a:cubicBezTo>
                  <a:cubicBezTo>
                    <a:pt x="479" y="326"/>
                    <a:pt x="479" y="326"/>
                    <a:pt x="479" y="326"/>
                  </a:cubicBezTo>
                  <a:close/>
                  <a:moveTo>
                    <a:pt x="485" y="335"/>
                  </a:moveTo>
                  <a:cubicBezTo>
                    <a:pt x="485" y="335"/>
                    <a:pt x="486" y="336"/>
                    <a:pt x="486" y="336"/>
                  </a:cubicBezTo>
                  <a:cubicBezTo>
                    <a:pt x="486" y="336"/>
                    <a:pt x="486" y="336"/>
                    <a:pt x="485" y="336"/>
                  </a:cubicBezTo>
                  <a:cubicBezTo>
                    <a:pt x="485" y="336"/>
                    <a:pt x="485" y="335"/>
                    <a:pt x="485" y="335"/>
                  </a:cubicBezTo>
                  <a:close/>
                  <a:moveTo>
                    <a:pt x="474" y="341"/>
                  </a:moveTo>
                  <a:cubicBezTo>
                    <a:pt x="474" y="341"/>
                    <a:pt x="474" y="341"/>
                    <a:pt x="475" y="341"/>
                  </a:cubicBezTo>
                  <a:cubicBezTo>
                    <a:pt x="475" y="342"/>
                    <a:pt x="476" y="342"/>
                    <a:pt x="477" y="343"/>
                  </a:cubicBezTo>
                  <a:cubicBezTo>
                    <a:pt x="477" y="343"/>
                    <a:pt x="477" y="344"/>
                    <a:pt x="477" y="344"/>
                  </a:cubicBezTo>
                  <a:cubicBezTo>
                    <a:pt x="476" y="343"/>
                    <a:pt x="475" y="342"/>
                    <a:pt x="474" y="341"/>
                  </a:cubicBezTo>
                  <a:close/>
                  <a:moveTo>
                    <a:pt x="480" y="339"/>
                  </a:moveTo>
                  <a:cubicBezTo>
                    <a:pt x="480" y="339"/>
                    <a:pt x="480" y="339"/>
                    <a:pt x="480" y="339"/>
                  </a:cubicBezTo>
                  <a:cubicBezTo>
                    <a:pt x="480" y="339"/>
                    <a:pt x="481" y="339"/>
                    <a:pt x="481" y="339"/>
                  </a:cubicBezTo>
                  <a:cubicBezTo>
                    <a:pt x="481" y="339"/>
                    <a:pt x="481" y="339"/>
                    <a:pt x="481" y="340"/>
                  </a:cubicBezTo>
                  <a:cubicBezTo>
                    <a:pt x="481" y="340"/>
                    <a:pt x="481" y="340"/>
                    <a:pt x="481" y="341"/>
                  </a:cubicBezTo>
                  <a:cubicBezTo>
                    <a:pt x="481" y="340"/>
                    <a:pt x="480" y="340"/>
                    <a:pt x="480" y="340"/>
                  </a:cubicBezTo>
                  <a:cubicBezTo>
                    <a:pt x="480" y="340"/>
                    <a:pt x="480" y="339"/>
                    <a:pt x="480" y="339"/>
                  </a:cubicBezTo>
                  <a:close/>
                  <a:moveTo>
                    <a:pt x="480" y="337"/>
                  </a:moveTo>
                  <a:cubicBezTo>
                    <a:pt x="480" y="337"/>
                    <a:pt x="480" y="337"/>
                    <a:pt x="480" y="336"/>
                  </a:cubicBezTo>
                  <a:cubicBezTo>
                    <a:pt x="481" y="337"/>
                    <a:pt x="481" y="337"/>
                    <a:pt x="481" y="337"/>
                  </a:cubicBezTo>
                  <a:cubicBezTo>
                    <a:pt x="481" y="337"/>
                    <a:pt x="481" y="337"/>
                    <a:pt x="481" y="337"/>
                  </a:cubicBezTo>
                  <a:cubicBezTo>
                    <a:pt x="480" y="337"/>
                    <a:pt x="480" y="337"/>
                    <a:pt x="480" y="337"/>
                  </a:cubicBezTo>
                  <a:close/>
                  <a:moveTo>
                    <a:pt x="479" y="331"/>
                  </a:moveTo>
                  <a:cubicBezTo>
                    <a:pt x="479" y="330"/>
                    <a:pt x="478" y="329"/>
                    <a:pt x="477" y="328"/>
                  </a:cubicBezTo>
                  <a:cubicBezTo>
                    <a:pt x="478" y="329"/>
                    <a:pt x="479" y="329"/>
                    <a:pt x="479" y="329"/>
                  </a:cubicBezTo>
                  <a:cubicBezTo>
                    <a:pt x="479" y="330"/>
                    <a:pt x="480" y="330"/>
                    <a:pt x="480" y="331"/>
                  </a:cubicBezTo>
                  <a:cubicBezTo>
                    <a:pt x="479" y="331"/>
                    <a:pt x="479" y="331"/>
                    <a:pt x="479" y="331"/>
                  </a:cubicBezTo>
                  <a:close/>
                  <a:moveTo>
                    <a:pt x="485" y="328"/>
                  </a:moveTo>
                  <a:cubicBezTo>
                    <a:pt x="486" y="330"/>
                    <a:pt x="486" y="331"/>
                    <a:pt x="487" y="333"/>
                  </a:cubicBezTo>
                  <a:cubicBezTo>
                    <a:pt x="486" y="332"/>
                    <a:pt x="486" y="331"/>
                    <a:pt x="485" y="331"/>
                  </a:cubicBezTo>
                  <a:cubicBezTo>
                    <a:pt x="485" y="330"/>
                    <a:pt x="485" y="329"/>
                    <a:pt x="485" y="328"/>
                  </a:cubicBezTo>
                  <a:close/>
                  <a:moveTo>
                    <a:pt x="488" y="340"/>
                  </a:moveTo>
                  <a:cubicBezTo>
                    <a:pt x="488" y="340"/>
                    <a:pt x="487" y="340"/>
                    <a:pt x="487" y="340"/>
                  </a:cubicBezTo>
                  <a:cubicBezTo>
                    <a:pt x="487" y="341"/>
                    <a:pt x="487" y="341"/>
                    <a:pt x="486" y="341"/>
                  </a:cubicBezTo>
                  <a:cubicBezTo>
                    <a:pt x="486" y="340"/>
                    <a:pt x="486" y="339"/>
                    <a:pt x="486" y="339"/>
                  </a:cubicBezTo>
                  <a:cubicBezTo>
                    <a:pt x="487" y="339"/>
                    <a:pt x="488" y="339"/>
                    <a:pt x="488" y="338"/>
                  </a:cubicBezTo>
                  <a:cubicBezTo>
                    <a:pt x="488" y="339"/>
                    <a:pt x="489" y="339"/>
                    <a:pt x="489" y="340"/>
                  </a:cubicBezTo>
                  <a:cubicBezTo>
                    <a:pt x="488" y="339"/>
                    <a:pt x="488" y="339"/>
                    <a:pt x="488" y="339"/>
                  </a:cubicBezTo>
                  <a:cubicBezTo>
                    <a:pt x="488" y="340"/>
                    <a:pt x="488" y="340"/>
                    <a:pt x="488" y="340"/>
                  </a:cubicBezTo>
                  <a:cubicBezTo>
                    <a:pt x="488" y="340"/>
                    <a:pt x="488" y="340"/>
                    <a:pt x="488" y="340"/>
                  </a:cubicBezTo>
                  <a:close/>
                  <a:moveTo>
                    <a:pt x="483" y="345"/>
                  </a:moveTo>
                  <a:cubicBezTo>
                    <a:pt x="483" y="345"/>
                    <a:pt x="483" y="345"/>
                    <a:pt x="483" y="345"/>
                  </a:cubicBezTo>
                  <a:cubicBezTo>
                    <a:pt x="483" y="345"/>
                    <a:pt x="483" y="345"/>
                    <a:pt x="483" y="345"/>
                  </a:cubicBezTo>
                  <a:cubicBezTo>
                    <a:pt x="483" y="345"/>
                    <a:pt x="483" y="345"/>
                    <a:pt x="483" y="345"/>
                  </a:cubicBezTo>
                  <a:close/>
                  <a:moveTo>
                    <a:pt x="473" y="364"/>
                  </a:moveTo>
                  <a:cubicBezTo>
                    <a:pt x="473" y="363"/>
                    <a:pt x="473" y="362"/>
                    <a:pt x="472" y="360"/>
                  </a:cubicBezTo>
                  <a:cubicBezTo>
                    <a:pt x="473" y="361"/>
                    <a:pt x="473" y="361"/>
                    <a:pt x="474" y="362"/>
                  </a:cubicBezTo>
                  <a:cubicBezTo>
                    <a:pt x="474" y="362"/>
                    <a:pt x="474" y="363"/>
                    <a:pt x="473" y="364"/>
                  </a:cubicBezTo>
                  <a:close/>
                  <a:moveTo>
                    <a:pt x="472" y="339"/>
                  </a:moveTo>
                  <a:cubicBezTo>
                    <a:pt x="472" y="339"/>
                    <a:pt x="472" y="339"/>
                    <a:pt x="472" y="339"/>
                  </a:cubicBezTo>
                  <a:cubicBezTo>
                    <a:pt x="472" y="339"/>
                    <a:pt x="472" y="339"/>
                    <a:pt x="472" y="339"/>
                  </a:cubicBezTo>
                  <a:cubicBezTo>
                    <a:pt x="472" y="339"/>
                    <a:pt x="472" y="339"/>
                    <a:pt x="472" y="339"/>
                  </a:cubicBezTo>
                  <a:close/>
                  <a:moveTo>
                    <a:pt x="471" y="333"/>
                  </a:moveTo>
                  <a:cubicBezTo>
                    <a:pt x="471" y="333"/>
                    <a:pt x="471" y="333"/>
                    <a:pt x="471" y="333"/>
                  </a:cubicBezTo>
                  <a:cubicBezTo>
                    <a:pt x="471" y="333"/>
                    <a:pt x="471" y="333"/>
                    <a:pt x="471" y="333"/>
                  </a:cubicBezTo>
                  <a:cubicBezTo>
                    <a:pt x="471" y="333"/>
                    <a:pt x="471" y="333"/>
                    <a:pt x="471" y="333"/>
                  </a:cubicBezTo>
                  <a:close/>
                  <a:moveTo>
                    <a:pt x="474" y="334"/>
                  </a:moveTo>
                  <a:cubicBezTo>
                    <a:pt x="475" y="335"/>
                    <a:pt x="477" y="335"/>
                    <a:pt x="478" y="336"/>
                  </a:cubicBezTo>
                  <a:cubicBezTo>
                    <a:pt x="478" y="336"/>
                    <a:pt x="478" y="336"/>
                    <a:pt x="478" y="337"/>
                  </a:cubicBezTo>
                  <a:cubicBezTo>
                    <a:pt x="477" y="337"/>
                    <a:pt x="477" y="337"/>
                    <a:pt x="476" y="336"/>
                  </a:cubicBezTo>
                  <a:cubicBezTo>
                    <a:pt x="475" y="335"/>
                    <a:pt x="475" y="335"/>
                    <a:pt x="475" y="335"/>
                  </a:cubicBezTo>
                  <a:cubicBezTo>
                    <a:pt x="475" y="336"/>
                    <a:pt x="475" y="336"/>
                    <a:pt x="475" y="336"/>
                  </a:cubicBezTo>
                  <a:cubicBezTo>
                    <a:pt x="475" y="336"/>
                    <a:pt x="475" y="336"/>
                    <a:pt x="475" y="336"/>
                  </a:cubicBezTo>
                  <a:cubicBezTo>
                    <a:pt x="474" y="335"/>
                    <a:pt x="474" y="335"/>
                    <a:pt x="474" y="334"/>
                  </a:cubicBezTo>
                  <a:close/>
                  <a:moveTo>
                    <a:pt x="466" y="321"/>
                  </a:moveTo>
                  <a:cubicBezTo>
                    <a:pt x="467" y="321"/>
                    <a:pt x="468" y="321"/>
                    <a:pt x="469" y="321"/>
                  </a:cubicBezTo>
                  <a:cubicBezTo>
                    <a:pt x="469" y="321"/>
                    <a:pt x="469" y="322"/>
                    <a:pt x="470" y="322"/>
                  </a:cubicBezTo>
                  <a:cubicBezTo>
                    <a:pt x="468" y="322"/>
                    <a:pt x="467" y="321"/>
                    <a:pt x="466" y="321"/>
                  </a:cubicBezTo>
                  <a:close/>
                  <a:moveTo>
                    <a:pt x="473" y="316"/>
                  </a:moveTo>
                  <a:cubicBezTo>
                    <a:pt x="473" y="316"/>
                    <a:pt x="473" y="316"/>
                    <a:pt x="474" y="316"/>
                  </a:cubicBezTo>
                  <a:cubicBezTo>
                    <a:pt x="474" y="317"/>
                    <a:pt x="473" y="317"/>
                    <a:pt x="473" y="317"/>
                  </a:cubicBezTo>
                  <a:cubicBezTo>
                    <a:pt x="473" y="317"/>
                    <a:pt x="473" y="316"/>
                    <a:pt x="473" y="316"/>
                  </a:cubicBezTo>
                  <a:close/>
                  <a:moveTo>
                    <a:pt x="472" y="313"/>
                  </a:moveTo>
                  <a:cubicBezTo>
                    <a:pt x="472" y="310"/>
                    <a:pt x="471" y="306"/>
                    <a:pt x="470" y="301"/>
                  </a:cubicBezTo>
                  <a:cubicBezTo>
                    <a:pt x="474" y="304"/>
                    <a:pt x="477" y="307"/>
                    <a:pt x="480" y="311"/>
                  </a:cubicBezTo>
                  <a:cubicBezTo>
                    <a:pt x="479" y="311"/>
                    <a:pt x="478" y="312"/>
                    <a:pt x="476" y="313"/>
                  </a:cubicBezTo>
                  <a:cubicBezTo>
                    <a:pt x="476" y="313"/>
                    <a:pt x="476" y="314"/>
                    <a:pt x="475" y="314"/>
                  </a:cubicBezTo>
                  <a:cubicBezTo>
                    <a:pt x="474" y="314"/>
                    <a:pt x="473" y="313"/>
                    <a:pt x="472" y="313"/>
                  </a:cubicBezTo>
                  <a:close/>
                  <a:moveTo>
                    <a:pt x="472" y="300"/>
                  </a:moveTo>
                  <a:cubicBezTo>
                    <a:pt x="473" y="300"/>
                    <a:pt x="474" y="299"/>
                    <a:pt x="475" y="299"/>
                  </a:cubicBezTo>
                  <a:cubicBezTo>
                    <a:pt x="476" y="298"/>
                    <a:pt x="476" y="297"/>
                    <a:pt x="477" y="296"/>
                  </a:cubicBezTo>
                  <a:cubicBezTo>
                    <a:pt x="478" y="298"/>
                    <a:pt x="478" y="300"/>
                    <a:pt x="479" y="302"/>
                  </a:cubicBezTo>
                  <a:cubicBezTo>
                    <a:pt x="478" y="302"/>
                    <a:pt x="478" y="302"/>
                    <a:pt x="478" y="302"/>
                  </a:cubicBezTo>
                  <a:cubicBezTo>
                    <a:pt x="478" y="303"/>
                    <a:pt x="478" y="304"/>
                    <a:pt x="479" y="306"/>
                  </a:cubicBezTo>
                  <a:cubicBezTo>
                    <a:pt x="477" y="304"/>
                    <a:pt x="474" y="302"/>
                    <a:pt x="472" y="300"/>
                  </a:cubicBezTo>
                  <a:close/>
                  <a:moveTo>
                    <a:pt x="480" y="296"/>
                  </a:moveTo>
                  <a:cubicBezTo>
                    <a:pt x="482" y="298"/>
                    <a:pt x="484" y="300"/>
                    <a:pt x="487" y="302"/>
                  </a:cubicBezTo>
                  <a:cubicBezTo>
                    <a:pt x="487" y="302"/>
                    <a:pt x="487" y="303"/>
                    <a:pt x="487" y="304"/>
                  </a:cubicBezTo>
                  <a:cubicBezTo>
                    <a:pt x="487" y="305"/>
                    <a:pt x="487" y="307"/>
                    <a:pt x="487" y="308"/>
                  </a:cubicBezTo>
                  <a:cubicBezTo>
                    <a:pt x="487" y="309"/>
                    <a:pt x="487" y="309"/>
                    <a:pt x="487" y="309"/>
                  </a:cubicBezTo>
                  <a:cubicBezTo>
                    <a:pt x="486" y="308"/>
                    <a:pt x="485" y="307"/>
                    <a:pt x="484" y="306"/>
                  </a:cubicBezTo>
                  <a:cubicBezTo>
                    <a:pt x="482" y="303"/>
                    <a:pt x="480" y="300"/>
                    <a:pt x="480" y="296"/>
                  </a:cubicBezTo>
                  <a:close/>
                  <a:moveTo>
                    <a:pt x="499" y="289"/>
                  </a:moveTo>
                  <a:cubicBezTo>
                    <a:pt x="499" y="289"/>
                    <a:pt x="499" y="289"/>
                    <a:pt x="499" y="289"/>
                  </a:cubicBezTo>
                  <a:cubicBezTo>
                    <a:pt x="499" y="294"/>
                    <a:pt x="498" y="298"/>
                    <a:pt x="496" y="302"/>
                  </a:cubicBezTo>
                  <a:cubicBezTo>
                    <a:pt x="495" y="302"/>
                    <a:pt x="495" y="303"/>
                    <a:pt x="495" y="303"/>
                  </a:cubicBezTo>
                  <a:cubicBezTo>
                    <a:pt x="495" y="298"/>
                    <a:pt x="496" y="293"/>
                    <a:pt x="497" y="288"/>
                  </a:cubicBezTo>
                  <a:cubicBezTo>
                    <a:pt x="498" y="288"/>
                    <a:pt x="498" y="289"/>
                    <a:pt x="499" y="289"/>
                  </a:cubicBezTo>
                  <a:close/>
                  <a:moveTo>
                    <a:pt x="502" y="294"/>
                  </a:moveTo>
                  <a:cubicBezTo>
                    <a:pt x="502" y="295"/>
                    <a:pt x="501" y="296"/>
                    <a:pt x="500" y="296"/>
                  </a:cubicBezTo>
                  <a:cubicBezTo>
                    <a:pt x="501" y="295"/>
                    <a:pt x="501" y="294"/>
                    <a:pt x="501" y="292"/>
                  </a:cubicBezTo>
                  <a:cubicBezTo>
                    <a:pt x="501" y="293"/>
                    <a:pt x="502" y="293"/>
                    <a:pt x="502" y="294"/>
                  </a:cubicBezTo>
                  <a:close/>
                  <a:moveTo>
                    <a:pt x="507" y="289"/>
                  </a:moveTo>
                  <a:cubicBezTo>
                    <a:pt x="509" y="286"/>
                    <a:pt x="511" y="282"/>
                    <a:pt x="513" y="279"/>
                  </a:cubicBezTo>
                  <a:cubicBezTo>
                    <a:pt x="515" y="280"/>
                    <a:pt x="516" y="281"/>
                    <a:pt x="517" y="282"/>
                  </a:cubicBezTo>
                  <a:cubicBezTo>
                    <a:pt x="513" y="284"/>
                    <a:pt x="510" y="287"/>
                    <a:pt x="507" y="289"/>
                  </a:cubicBezTo>
                  <a:close/>
                  <a:moveTo>
                    <a:pt x="487" y="289"/>
                  </a:moveTo>
                  <a:cubicBezTo>
                    <a:pt x="487" y="290"/>
                    <a:pt x="487" y="290"/>
                    <a:pt x="487" y="290"/>
                  </a:cubicBezTo>
                  <a:cubicBezTo>
                    <a:pt x="487" y="290"/>
                    <a:pt x="487" y="290"/>
                    <a:pt x="487" y="290"/>
                  </a:cubicBezTo>
                  <a:cubicBezTo>
                    <a:pt x="487" y="291"/>
                    <a:pt x="487" y="291"/>
                    <a:pt x="487" y="291"/>
                  </a:cubicBezTo>
                  <a:cubicBezTo>
                    <a:pt x="487" y="293"/>
                    <a:pt x="488" y="295"/>
                    <a:pt x="488" y="297"/>
                  </a:cubicBezTo>
                  <a:cubicBezTo>
                    <a:pt x="488" y="297"/>
                    <a:pt x="488" y="297"/>
                    <a:pt x="488" y="298"/>
                  </a:cubicBezTo>
                  <a:cubicBezTo>
                    <a:pt x="487" y="294"/>
                    <a:pt x="487" y="292"/>
                    <a:pt x="487" y="290"/>
                  </a:cubicBezTo>
                  <a:cubicBezTo>
                    <a:pt x="487" y="290"/>
                    <a:pt x="487" y="289"/>
                    <a:pt x="487" y="289"/>
                  </a:cubicBezTo>
                  <a:close/>
                  <a:moveTo>
                    <a:pt x="496" y="283"/>
                  </a:moveTo>
                  <a:cubicBezTo>
                    <a:pt x="496" y="282"/>
                    <a:pt x="497" y="282"/>
                    <a:pt x="497" y="282"/>
                  </a:cubicBezTo>
                  <a:cubicBezTo>
                    <a:pt x="497" y="282"/>
                    <a:pt x="497" y="283"/>
                    <a:pt x="497" y="283"/>
                  </a:cubicBezTo>
                  <a:cubicBezTo>
                    <a:pt x="496" y="283"/>
                    <a:pt x="496" y="283"/>
                    <a:pt x="496" y="283"/>
                  </a:cubicBezTo>
                  <a:close/>
                  <a:moveTo>
                    <a:pt x="502" y="290"/>
                  </a:moveTo>
                  <a:cubicBezTo>
                    <a:pt x="503" y="285"/>
                    <a:pt x="505" y="280"/>
                    <a:pt x="509" y="275"/>
                  </a:cubicBezTo>
                  <a:cubicBezTo>
                    <a:pt x="510" y="276"/>
                    <a:pt x="511" y="276"/>
                    <a:pt x="511" y="277"/>
                  </a:cubicBezTo>
                  <a:cubicBezTo>
                    <a:pt x="508" y="282"/>
                    <a:pt x="505" y="286"/>
                    <a:pt x="504" y="292"/>
                  </a:cubicBezTo>
                  <a:cubicBezTo>
                    <a:pt x="503" y="291"/>
                    <a:pt x="503" y="291"/>
                    <a:pt x="502" y="290"/>
                  </a:cubicBezTo>
                  <a:close/>
                  <a:moveTo>
                    <a:pt x="511" y="273"/>
                  </a:moveTo>
                  <a:cubicBezTo>
                    <a:pt x="512" y="273"/>
                    <a:pt x="513" y="272"/>
                    <a:pt x="514" y="271"/>
                  </a:cubicBezTo>
                  <a:cubicBezTo>
                    <a:pt x="515" y="272"/>
                    <a:pt x="515" y="272"/>
                    <a:pt x="515" y="272"/>
                  </a:cubicBezTo>
                  <a:cubicBezTo>
                    <a:pt x="515" y="272"/>
                    <a:pt x="516" y="271"/>
                    <a:pt x="517" y="271"/>
                  </a:cubicBezTo>
                  <a:cubicBezTo>
                    <a:pt x="516" y="272"/>
                    <a:pt x="514" y="274"/>
                    <a:pt x="513" y="275"/>
                  </a:cubicBezTo>
                  <a:cubicBezTo>
                    <a:pt x="512" y="275"/>
                    <a:pt x="512" y="274"/>
                    <a:pt x="511" y="273"/>
                  </a:cubicBezTo>
                  <a:close/>
                  <a:moveTo>
                    <a:pt x="520" y="266"/>
                  </a:moveTo>
                  <a:cubicBezTo>
                    <a:pt x="521" y="265"/>
                    <a:pt x="523" y="264"/>
                    <a:pt x="525" y="263"/>
                  </a:cubicBezTo>
                  <a:cubicBezTo>
                    <a:pt x="526" y="263"/>
                    <a:pt x="526" y="263"/>
                    <a:pt x="526" y="263"/>
                  </a:cubicBezTo>
                  <a:cubicBezTo>
                    <a:pt x="524" y="264"/>
                    <a:pt x="522" y="265"/>
                    <a:pt x="520" y="266"/>
                  </a:cubicBezTo>
                  <a:close/>
                  <a:moveTo>
                    <a:pt x="528" y="261"/>
                  </a:moveTo>
                  <a:cubicBezTo>
                    <a:pt x="530" y="260"/>
                    <a:pt x="532" y="259"/>
                    <a:pt x="534" y="258"/>
                  </a:cubicBezTo>
                  <a:cubicBezTo>
                    <a:pt x="532" y="259"/>
                    <a:pt x="530" y="260"/>
                    <a:pt x="528" y="262"/>
                  </a:cubicBezTo>
                  <a:cubicBezTo>
                    <a:pt x="528" y="261"/>
                    <a:pt x="528" y="261"/>
                    <a:pt x="528" y="261"/>
                  </a:cubicBezTo>
                  <a:close/>
                  <a:moveTo>
                    <a:pt x="538" y="262"/>
                  </a:moveTo>
                  <a:cubicBezTo>
                    <a:pt x="540" y="264"/>
                    <a:pt x="541" y="265"/>
                    <a:pt x="542" y="267"/>
                  </a:cubicBezTo>
                  <a:cubicBezTo>
                    <a:pt x="541" y="268"/>
                    <a:pt x="539" y="269"/>
                    <a:pt x="538" y="270"/>
                  </a:cubicBezTo>
                  <a:cubicBezTo>
                    <a:pt x="536" y="267"/>
                    <a:pt x="533" y="265"/>
                    <a:pt x="531" y="264"/>
                  </a:cubicBezTo>
                  <a:cubicBezTo>
                    <a:pt x="533" y="263"/>
                    <a:pt x="535" y="262"/>
                    <a:pt x="537" y="261"/>
                  </a:cubicBezTo>
                  <a:cubicBezTo>
                    <a:pt x="537" y="262"/>
                    <a:pt x="537" y="262"/>
                    <a:pt x="537" y="262"/>
                  </a:cubicBezTo>
                  <a:cubicBezTo>
                    <a:pt x="537" y="262"/>
                    <a:pt x="538" y="262"/>
                    <a:pt x="538" y="262"/>
                  </a:cubicBezTo>
                  <a:close/>
                  <a:moveTo>
                    <a:pt x="535" y="271"/>
                  </a:moveTo>
                  <a:cubicBezTo>
                    <a:pt x="529" y="274"/>
                    <a:pt x="524" y="277"/>
                    <a:pt x="519" y="281"/>
                  </a:cubicBezTo>
                  <a:cubicBezTo>
                    <a:pt x="518" y="279"/>
                    <a:pt x="516" y="278"/>
                    <a:pt x="515" y="277"/>
                  </a:cubicBezTo>
                  <a:cubicBezTo>
                    <a:pt x="516" y="275"/>
                    <a:pt x="518" y="273"/>
                    <a:pt x="520" y="272"/>
                  </a:cubicBezTo>
                  <a:cubicBezTo>
                    <a:pt x="522" y="269"/>
                    <a:pt x="525" y="267"/>
                    <a:pt x="528" y="265"/>
                  </a:cubicBezTo>
                  <a:cubicBezTo>
                    <a:pt x="531" y="267"/>
                    <a:pt x="533" y="269"/>
                    <a:pt x="535" y="271"/>
                  </a:cubicBezTo>
                  <a:close/>
                  <a:moveTo>
                    <a:pt x="486" y="312"/>
                  </a:moveTo>
                  <a:cubicBezTo>
                    <a:pt x="486" y="312"/>
                    <a:pt x="486" y="313"/>
                    <a:pt x="486" y="313"/>
                  </a:cubicBezTo>
                  <a:cubicBezTo>
                    <a:pt x="485" y="312"/>
                    <a:pt x="485" y="312"/>
                    <a:pt x="485" y="312"/>
                  </a:cubicBezTo>
                  <a:cubicBezTo>
                    <a:pt x="485" y="312"/>
                    <a:pt x="486" y="312"/>
                    <a:pt x="486" y="312"/>
                  </a:cubicBezTo>
                  <a:close/>
                  <a:moveTo>
                    <a:pt x="480" y="362"/>
                  </a:moveTo>
                  <a:cubicBezTo>
                    <a:pt x="480" y="362"/>
                    <a:pt x="480" y="362"/>
                    <a:pt x="479" y="362"/>
                  </a:cubicBezTo>
                  <a:cubicBezTo>
                    <a:pt x="480" y="362"/>
                    <a:pt x="480" y="361"/>
                    <a:pt x="480" y="361"/>
                  </a:cubicBezTo>
                  <a:cubicBezTo>
                    <a:pt x="480" y="362"/>
                    <a:pt x="480" y="362"/>
                    <a:pt x="480" y="362"/>
                  </a:cubicBezTo>
                  <a:close/>
                  <a:moveTo>
                    <a:pt x="476" y="366"/>
                  </a:moveTo>
                  <a:cubicBezTo>
                    <a:pt x="476" y="367"/>
                    <a:pt x="475" y="367"/>
                    <a:pt x="475" y="368"/>
                  </a:cubicBezTo>
                  <a:cubicBezTo>
                    <a:pt x="475" y="368"/>
                    <a:pt x="475" y="368"/>
                    <a:pt x="475" y="368"/>
                  </a:cubicBezTo>
                  <a:cubicBezTo>
                    <a:pt x="475" y="368"/>
                    <a:pt x="475" y="367"/>
                    <a:pt x="475" y="367"/>
                  </a:cubicBezTo>
                  <a:cubicBezTo>
                    <a:pt x="475" y="366"/>
                    <a:pt x="476" y="366"/>
                    <a:pt x="476" y="366"/>
                  </a:cubicBezTo>
                  <a:close/>
                  <a:moveTo>
                    <a:pt x="470" y="345"/>
                  </a:moveTo>
                  <a:cubicBezTo>
                    <a:pt x="470" y="343"/>
                    <a:pt x="470" y="342"/>
                    <a:pt x="470" y="340"/>
                  </a:cubicBezTo>
                  <a:cubicBezTo>
                    <a:pt x="470" y="341"/>
                    <a:pt x="471" y="341"/>
                    <a:pt x="471" y="341"/>
                  </a:cubicBezTo>
                  <a:cubicBezTo>
                    <a:pt x="471" y="342"/>
                    <a:pt x="470" y="343"/>
                    <a:pt x="470" y="345"/>
                  </a:cubicBezTo>
                  <a:close/>
                  <a:moveTo>
                    <a:pt x="466" y="318"/>
                  </a:moveTo>
                  <a:cubicBezTo>
                    <a:pt x="466" y="318"/>
                    <a:pt x="466" y="318"/>
                    <a:pt x="466" y="318"/>
                  </a:cubicBezTo>
                  <a:cubicBezTo>
                    <a:pt x="467" y="318"/>
                    <a:pt x="467" y="318"/>
                    <a:pt x="467" y="318"/>
                  </a:cubicBezTo>
                  <a:cubicBezTo>
                    <a:pt x="466" y="318"/>
                    <a:pt x="466" y="318"/>
                    <a:pt x="466" y="318"/>
                  </a:cubicBezTo>
                  <a:close/>
                  <a:moveTo>
                    <a:pt x="462" y="317"/>
                  </a:moveTo>
                  <a:cubicBezTo>
                    <a:pt x="462" y="317"/>
                    <a:pt x="462" y="317"/>
                    <a:pt x="462" y="317"/>
                  </a:cubicBezTo>
                  <a:cubicBezTo>
                    <a:pt x="462" y="317"/>
                    <a:pt x="462" y="317"/>
                    <a:pt x="463" y="317"/>
                  </a:cubicBezTo>
                  <a:cubicBezTo>
                    <a:pt x="463" y="317"/>
                    <a:pt x="463" y="317"/>
                    <a:pt x="463" y="317"/>
                  </a:cubicBezTo>
                  <a:cubicBezTo>
                    <a:pt x="463" y="317"/>
                    <a:pt x="462" y="317"/>
                    <a:pt x="462" y="317"/>
                  </a:cubicBezTo>
                  <a:close/>
                  <a:moveTo>
                    <a:pt x="451" y="313"/>
                  </a:moveTo>
                  <a:cubicBezTo>
                    <a:pt x="448" y="311"/>
                    <a:pt x="446" y="310"/>
                    <a:pt x="443" y="308"/>
                  </a:cubicBezTo>
                  <a:cubicBezTo>
                    <a:pt x="436" y="303"/>
                    <a:pt x="428" y="297"/>
                    <a:pt x="423" y="292"/>
                  </a:cubicBezTo>
                  <a:cubicBezTo>
                    <a:pt x="437" y="299"/>
                    <a:pt x="447" y="303"/>
                    <a:pt x="452" y="303"/>
                  </a:cubicBezTo>
                  <a:cubicBezTo>
                    <a:pt x="453" y="304"/>
                    <a:pt x="454" y="305"/>
                    <a:pt x="455" y="306"/>
                  </a:cubicBezTo>
                  <a:cubicBezTo>
                    <a:pt x="457" y="308"/>
                    <a:pt x="458" y="310"/>
                    <a:pt x="460" y="313"/>
                  </a:cubicBezTo>
                  <a:cubicBezTo>
                    <a:pt x="460" y="313"/>
                    <a:pt x="460" y="313"/>
                    <a:pt x="460" y="313"/>
                  </a:cubicBezTo>
                  <a:cubicBezTo>
                    <a:pt x="460" y="313"/>
                    <a:pt x="460" y="313"/>
                    <a:pt x="460" y="313"/>
                  </a:cubicBezTo>
                  <a:cubicBezTo>
                    <a:pt x="457" y="313"/>
                    <a:pt x="454" y="313"/>
                    <a:pt x="451" y="313"/>
                  </a:cubicBezTo>
                  <a:close/>
                  <a:moveTo>
                    <a:pt x="441" y="293"/>
                  </a:moveTo>
                  <a:cubicBezTo>
                    <a:pt x="435" y="288"/>
                    <a:pt x="429" y="283"/>
                    <a:pt x="424" y="278"/>
                  </a:cubicBezTo>
                  <a:cubicBezTo>
                    <a:pt x="430" y="283"/>
                    <a:pt x="436" y="288"/>
                    <a:pt x="442" y="293"/>
                  </a:cubicBezTo>
                  <a:cubicBezTo>
                    <a:pt x="442" y="293"/>
                    <a:pt x="442" y="293"/>
                    <a:pt x="441" y="293"/>
                  </a:cubicBezTo>
                  <a:close/>
                  <a:moveTo>
                    <a:pt x="444" y="288"/>
                  </a:moveTo>
                  <a:cubicBezTo>
                    <a:pt x="448" y="291"/>
                    <a:pt x="453" y="294"/>
                    <a:pt x="457" y="296"/>
                  </a:cubicBezTo>
                  <a:cubicBezTo>
                    <a:pt x="461" y="299"/>
                    <a:pt x="464" y="300"/>
                    <a:pt x="468" y="300"/>
                  </a:cubicBezTo>
                  <a:cubicBezTo>
                    <a:pt x="469" y="304"/>
                    <a:pt x="470" y="308"/>
                    <a:pt x="472" y="312"/>
                  </a:cubicBezTo>
                  <a:cubicBezTo>
                    <a:pt x="467" y="310"/>
                    <a:pt x="462" y="307"/>
                    <a:pt x="457" y="304"/>
                  </a:cubicBezTo>
                  <a:cubicBezTo>
                    <a:pt x="457" y="304"/>
                    <a:pt x="457" y="303"/>
                    <a:pt x="457" y="303"/>
                  </a:cubicBezTo>
                  <a:cubicBezTo>
                    <a:pt x="453" y="298"/>
                    <a:pt x="449" y="293"/>
                    <a:pt x="444" y="288"/>
                  </a:cubicBezTo>
                  <a:close/>
                  <a:moveTo>
                    <a:pt x="469" y="295"/>
                  </a:moveTo>
                  <a:cubicBezTo>
                    <a:pt x="471" y="295"/>
                    <a:pt x="472" y="295"/>
                    <a:pt x="474" y="295"/>
                  </a:cubicBezTo>
                  <a:cubicBezTo>
                    <a:pt x="474" y="295"/>
                    <a:pt x="475" y="295"/>
                    <a:pt x="475" y="295"/>
                  </a:cubicBezTo>
                  <a:cubicBezTo>
                    <a:pt x="475" y="296"/>
                    <a:pt x="474" y="296"/>
                    <a:pt x="473" y="297"/>
                  </a:cubicBezTo>
                  <a:cubicBezTo>
                    <a:pt x="472" y="297"/>
                    <a:pt x="471" y="298"/>
                    <a:pt x="470" y="298"/>
                  </a:cubicBezTo>
                  <a:cubicBezTo>
                    <a:pt x="470" y="298"/>
                    <a:pt x="470" y="298"/>
                    <a:pt x="470" y="298"/>
                  </a:cubicBezTo>
                  <a:cubicBezTo>
                    <a:pt x="470" y="297"/>
                    <a:pt x="470" y="296"/>
                    <a:pt x="469" y="295"/>
                  </a:cubicBezTo>
                  <a:close/>
                  <a:moveTo>
                    <a:pt x="467" y="295"/>
                  </a:moveTo>
                  <a:cubicBezTo>
                    <a:pt x="467" y="295"/>
                    <a:pt x="466" y="295"/>
                    <a:pt x="466" y="295"/>
                  </a:cubicBezTo>
                  <a:cubicBezTo>
                    <a:pt x="466" y="295"/>
                    <a:pt x="466" y="295"/>
                    <a:pt x="467" y="295"/>
                  </a:cubicBezTo>
                  <a:cubicBezTo>
                    <a:pt x="467" y="295"/>
                    <a:pt x="467" y="295"/>
                    <a:pt x="467" y="295"/>
                  </a:cubicBezTo>
                  <a:close/>
                  <a:moveTo>
                    <a:pt x="483" y="290"/>
                  </a:moveTo>
                  <a:cubicBezTo>
                    <a:pt x="483" y="285"/>
                    <a:pt x="484" y="280"/>
                    <a:pt x="485" y="274"/>
                  </a:cubicBezTo>
                  <a:cubicBezTo>
                    <a:pt x="486" y="274"/>
                    <a:pt x="486" y="275"/>
                    <a:pt x="486" y="275"/>
                  </a:cubicBezTo>
                  <a:cubicBezTo>
                    <a:pt x="488" y="277"/>
                    <a:pt x="490" y="279"/>
                    <a:pt x="491" y="281"/>
                  </a:cubicBezTo>
                  <a:cubicBezTo>
                    <a:pt x="491" y="282"/>
                    <a:pt x="491" y="282"/>
                    <a:pt x="491" y="283"/>
                  </a:cubicBezTo>
                  <a:cubicBezTo>
                    <a:pt x="490" y="284"/>
                    <a:pt x="489" y="284"/>
                    <a:pt x="488" y="285"/>
                  </a:cubicBezTo>
                  <a:cubicBezTo>
                    <a:pt x="488" y="285"/>
                    <a:pt x="487" y="286"/>
                    <a:pt x="486" y="287"/>
                  </a:cubicBezTo>
                  <a:cubicBezTo>
                    <a:pt x="484" y="286"/>
                    <a:pt x="484" y="286"/>
                    <a:pt x="484" y="286"/>
                  </a:cubicBezTo>
                  <a:cubicBezTo>
                    <a:pt x="484" y="287"/>
                    <a:pt x="484" y="288"/>
                    <a:pt x="484" y="288"/>
                  </a:cubicBezTo>
                  <a:cubicBezTo>
                    <a:pt x="484" y="289"/>
                    <a:pt x="483" y="290"/>
                    <a:pt x="483" y="290"/>
                  </a:cubicBezTo>
                  <a:close/>
                  <a:moveTo>
                    <a:pt x="494" y="280"/>
                  </a:moveTo>
                  <a:cubicBezTo>
                    <a:pt x="495" y="276"/>
                    <a:pt x="497" y="272"/>
                    <a:pt x="499" y="267"/>
                  </a:cubicBezTo>
                  <a:cubicBezTo>
                    <a:pt x="502" y="269"/>
                    <a:pt x="504" y="272"/>
                    <a:pt x="507" y="274"/>
                  </a:cubicBezTo>
                  <a:cubicBezTo>
                    <a:pt x="504" y="277"/>
                    <a:pt x="502" y="281"/>
                    <a:pt x="501" y="285"/>
                  </a:cubicBezTo>
                  <a:cubicBezTo>
                    <a:pt x="500" y="283"/>
                    <a:pt x="500" y="281"/>
                    <a:pt x="499" y="279"/>
                  </a:cubicBezTo>
                  <a:cubicBezTo>
                    <a:pt x="499" y="277"/>
                    <a:pt x="499" y="277"/>
                    <a:pt x="499" y="277"/>
                  </a:cubicBezTo>
                  <a:cubicBezTo>
                    <a:pt x="497" y="279"/>
                    <a:pt x="497" y="279"/>
                    <a:pt x="497" y="279"/>
                  </a:cubicBezTo>
                  <a:cubicBezTo>
                    <a:pt x="496" y="279"/>
                    <a:pt x="496" y="280"/>
                    <a:pt x="495" y="281"/>
                  </a:cubicBezTo>
                  <a:cubicBezTo>
                    <a:pt x="494" y="280"/>
                    <a:pt x="494" y="280"/>
                    <a:pt x="494" y="280"/>
                  </a:cubicBezTo>
                  <a:close/>
                  <a:moveTo>
                    <a:pt x="500" y="265"/>
                  </a:moveTo>
                  <a:cubicBezTo>
                    <a:pt x="500" y="263"/>
                    <a:pt x="501" y="262"/>
                    <a:pt x="502" y="260"/>
                  </a:cubicBezTo>
                  <a:cubicBezTo>
                    <a:pt x="503" y="257"/>
                    <a:pt x="505" y="254"/>
                    <a:pt x="507" y="251"/>
                  </a:cubicBezTo>
                  <a:cubicBezTo>
                    <a:pt x="512" y="254"/>
                    <a:pt x="518" y="257"/>
                    <a:pt x="523" y="261"/>
                  </a:cubicBezTo>
                  <a:cubicBezTo>
                    <a:pt x="519" y="263"/>
                    <a:pt x="515" y="266"/>
                    <a:pt x="512" y="269"/>
                  </a:cubicBezTo>
                  <a:cubicBezTo>
                    <a:pt x="511" y="270"/>
                    <a:pt x="510" y="271"/>
                    <a:pt x="509" y="272"/>
                  </a:cubicBezTo>
                  <a:cubicBezTo>
                    <a:pt x="506" y="269"/>
                    <a:pt x="503" y="267"/>
                    <a:pt x="500" y="265"/>
                  </a:cubicBezTo>
                  <a:close/>
                  <a:moveTo>
                    <a:pt x="508" y="248"/>
                  </a:moveTo>
                  <a:cubicBezTo>
                    <a:pt x="510" y="245"/>
                    <a:pt x="512" y="242"/>
                    <a:pt x="514" y="240"/>
                  </a:cubicBezTo>
                  <a:cubicBezTo>
                    <a:pt x="520" y="245"/>
                    <a:pt x="527" y="250"/>
                    <a:pt x="533" y="256"/>
                  </a:cubicBezTo>
                  <a:cubicBezTo>
                    <a:pt x="530" y="257"/>
                    <a:pt x="528" y="258"/>
                    <a:pt x="526" y="260"/>
                  </a:cubicBezTo>
                  <a:cubicBezTo>
                    <a:pt x="520" y="255"/>
                    <a:pt x="514" y="252"/>
                    <a:pt x="508" y="248"/>
                  </a:cubicBezTo>
                  <a:close/>
                  <a:moveTo>
                    <a:pt x="515" y="238"/>
                  </a:moveTo>
                  <a:cubicBezTo>
                    <a:pt x="520" y="231"/>
                    <a:pt x="525" y="226"/>
                    <a:pt x="530" y="222"/>
                  </a:cubicBezTo>
                  <a:cubicBezTo>
                    <a:pt x="541" y="229"/>
                    <a:pt x="553" y="237"/>
                    <a:pt x="562" y="245"/>
                  </a:cubicBezTo>
                  <a:cubicBezTo>
                    <a:pt x="561" y="246"/>
                    <a:pt x="559" y="246"/>
                    <a:pt x="557" y="247"/>
                  </a:cubicBezTo>
                  <a:cubicBezTo>
                    <a:pt x="550" y="249"/>
                    <a:pt x="542" y="252"/>
                    <a:pt x="535" y="255"/>
                  </a:cubicBezTo>
                  <a:cubicBezTo>
                    <a:pt x="529" y="248"/>
                    <a:pt x="522" y="243"/>
                    <a:pt x="515" y="238"/>
                  </a:cubicBezTo>
                  <a:close/>
                  <a:moveTo>
                    <a:pt x="532" y="220"/>
                  </a:moveTo>
                  <a:cubicBezTo>
                    <a:pt x="538" y="216"/>
                    <a:pt x="543" y="213"/>
                    <a:pt x="549" y="212"/>
                  </a:cubicBezTo>
                  <a:cubicBezTo>
                    <a:pt x="560" y="218"/>
                    <a:pt x="571" y="225"/>
                    <a:pt x="579" y="232"/>
                  </a:cubicBezTo>
                  <a:cubicBezTo>
                    <a:pt x="582" y="234"/>
                    <a:pt x="584" y="236"/>
                    <a:pt x="585" y="239"/>
                  </a:cubicBezTo>
                  <a:cubicBezTo>
                    <a:pt x="584" y="239"/>
                    <a:pt x="582" y="240"/>
                    <a:pt x="580" y="240"/>
                  </a:cubicBezTo>
                  <a:cubicBezTo>
                    <a:pt x="575" y="241"/>
                    <a:pt x="570" y="243"/>
                    <a:pt x="565" y="244"/>
                  </a:cubicBezTo>
                  <a:cubicBezTo>
                    <a:pt x="555" y="236"/>
                    <a:pt x="543" y="227"/>
                    <a:pt x="532" y="220"/>
                  </a:cubicBezTo>
                  <a:close/>
                  <a:moveTo>
                    <a:pt x="564" y="247"/>
                  </a:moveTo>
                  <a:cubicBezTo>
                    <a:pt x="566" y="249"/>
                    <a:pt x="567" y="250"/>
                    <a:pt x="568" y="251"/>
                  </a:cubicBezTo>
                  <a:cubicBezTo>
                    <a:pt x="568" y="251"/>
                    <a:pt x="568" y="251"/>
                    <a:pt x="568" y="251"/>
                  </a:cubicBezTo>
                  <a:cubicBezTo>
                    <a:pt x="559" y="252"/>
                    <a:pt x="550" y="254"/>
                    <a:pt x="541" y="257"/>
                  </a:cubicBezTo>
                  <a:cubicBezTo>
                    <a:pt x="546" y="255"/>
                    <a:pt x="551" y="252"/>
                    <a:pt x="557" y="250"/>
                  </a:cubicBezTo>
                  <a:cubicBezTo>
                    <a:pt x="559" y="249"/>
                    <a:pt x="561" y="248"/>
                    <a:pt x="564" y="248"/>
                  </a:cubicBezTo>
                  <a:cubicBezTo>
                    <a:pt x="564" y="248"/>
                    <a:pt x="564" y="247"/>
                    <a:pt x="564" y="247"/>
                  </a:cubicBezTo>
                  <a:close/>
                  <a:moveTo>
                    <a:pt x="559" y="259"/>
                  </a:moveTo>
                  <a:cubicBezTo>
                    <a:pt x="554" y="261"/>
                    <a:pt x="549" y="264"/>
                    <a:pt x="544" y="266"/>
                  </a:cubicBezTo>
                  <a:cubicBezTo>
                    <a:pt x="543" y="264"/>
                    <a:pt x="542" y="263"/>
                    <a:pt x="541" y="261"/>
                  </a:cubicBezTo>
                  <a:cubicBezTo>
                    <a:pt x="548" y="260"/>
                    <a:pt x="556" y="258"/>
                    <a:pt x="563" y="257"/>
                  </a:cubicBezTo>
                  <a:cubicBezTo>
                    <a:pt x="562" y="258"/>
                    <a:pt x="561" y="258"/>
                    <a:pt x="559" y="259"/>
                  </a:cubicBezTo>
                  <a:close/>
                  <a:moveTo>
                    <a:pt x="489" y="345"/>
                  </a:moveTo>
                  <a:cubicBezTo>
                    <a:pt x="489" y="345"/>
                    <a:pt x="488" y="345"/>
                    <a:pt x="488" y="344"/>
                  </a:cubicBezTo>
                  <a:cubicBezTo>
                    <a:pt x="488" y="344"/>
                    <a:pt x="489" y="343"/>
                    <a:pt x="489" y="343"/>
                  </a:cubicBezTo>
                  <a:cubicBezTo>
                    <a:pt x="489" y="343"/>
                    <a:pt x="489" y="344"/>
                    <a:pt x="489" y="345"/>
                  </a:cubicBezTo>
                  <a:close/>
                  <a:moveTo>
                    <a:pt x="485" y="358"/>
                  </a:moveTo>
                  <a:cubicBezTo>
                    <a:pt x="485" y="358"/>
                    <a:pt x="485" y="358"/>
                    <a:pt x="485" y="359"/>
                  </a:cubicBezTo>
                  <a:cubicBezTo>
                    <a:pt x="485" y="358"/>
                    <a:pt x="484" y="357"/>
                    <a:pt x="484" y="356"/>
                  </a:cubicBezTo>
                  <a:cubicBezTo>
                    <a:pt x="484" y="355"/>
                    <a:pt x="484" y="355"/>
                    <a:pt x="484" y="355"/>
                  </a:cubicBezTo>
                  <a:cubicBezTo>
                    <a:pt x="485" y="356"/>
                    <a:pt x="485" y="357"/>
                    <a:pt x="485" y="358"/>
                  </a:cubicBezTo>
                  <a:close/>
                  <a:moveTo>
                    <a:pt x="477" y="372"/>
                  </a:moveTo>
                  <a:cubicBezTo>
                    <a:pt x="477" y="372"/>
                    <a:pt x="477" y="372"/>
                    <a:pt x="477" y="372"/>
                  </a:cubicBezTo>
                  <a:cubicBezTo>
                    <a:pt x="478" y="369"/>
                    <a:pt x="478" y="367"/>
                    <a:pt x="479" y="365"/>
                  </a:cubicBezTo>
                  <a:cubicBezTo>
                    <a:pt x="479" y="365"/>
                    <a:pt x="480" y="365"/>
                    <a:pt x="480" y="365"/>
                  </a:cubicBezTo>
                  <a:cubicBezTo>
                    <a:pt x="480" y="367"/>
                    <a:pt x="480" y="369"/>
                    <a:pt x="480" y="371"/>
                  </a:cubicBezTo>
                  <a:cubicBezTo>
                    <a:pt x="480" y="372"/>
                    <a:pt x="479" y="372"/>
                    <a:pt x="479" y="373"/>
                  </a:cubicBezTo>
                  <a:cubicBezTo>
                    <a:pt x="478" y="373"/>
                    <a:pt x="478" y="372"/>
                    <a:pt x="477" y="372"/>
                  </a:cubicBezTo>
                  <a:close/>
                  <a:moveTo>
                    <a:pt x="468" y="353"/>
                  </a:moveTo>
                  <a:cubicBezTo>
                    <a:pt x="466" y="352"/>
                    <a:pt x="465" y="351"/>
                    <a:pt x="464" y="350"/>
                  </a:cubicBezTo>
                  <a:cubicBezTo>
                    <a:pt x="465" y="346"/>
                    <a:pt x="465" y="341"/>
                    <a:pt x="465" y="336"/>
                  </a:cubicBezTo>
                  <a:cubicBezTo>
                    <a:pt x="465" y="337"/>
                    <a:pt x="465" y="337"/>
                    <a:pt x="465" y="337"/>
                  </a:cubicBezTo>
                  <a:cubicBezTo>
                    <a:pt x="466" y="337"/>
                    <a:pt x="467" y="338"/>
                    <a:pt x="468" y="338"/>
                  </a:cubicBezTo>
                  <a:cubicBezTo>
                    <a:pt x="467" y="340"/>
                    <a:pt x="467" y="343"/>
                    <a:pt x="467" y="345"/>
                  </a:cubicBezTo>
                  <a:cubicBezTo>
                    <a:pt x="467" y="346"/>
                    <a:pt x="467" y="347"/>
                    <a:pt x="467" y="349"/>
                  </a:cubicBezTo>
                  <a:cubicBezTo>
                    <a:pt x="467" y="349"/>
                    <a:pt x="467" y="349"/>
                    <a:pt x="467" y="350"/>
                  </a:cubicBezTo>
                  <a:cubicBezTo>
                    <a:pt x="468" y="350"/>
                    <a:pt x="468" y="350"/>
                    <a:pt x="468" y="350"/>
                  </a:cubicBezTo>
                  <a:cubicBezTo>
                    <a:pt x="468" y="351"/>
                    <a:pt x="468" y="352"/>
                    <a:pt x="468" y="353"/>
                  </a:cubicBezTo>
                  <a:close/>
                  <a:moveTo>
                    <a:pt x="461" y="348"/>
                  </a:moveTo>
                  <a:cubicBezTo>
                    <a:pt x="455" y="342"/>
                    <a:pt x="449" y="337"/>
                    <a:pt x="443" y="333"/>
                  </a:cubicBezTo>
                  <a:cubicBezTo>
                    <a:pt x="440" y="331"/>
                    <a:pt x="436" y="329"/>
                    <a:pt x="433" y="328"/>
                  </a:cubicBezTo>
                  <a:cubicBezTo>
                    <a:pt x="448" y="328"/>
                    <a:pt x="458" y="330"/>
                    <a:pt x="459" y="331"/>
                  </a:cubicBezTo>
                  <a:cubicBezTo>
                    <a:pt x="459" y="332"/>
                    <a:pt x="459" y="333"/>
                    <a:pt x="460" y="334"/>
                  </a:cubicBezTo>
                  <a:cubicBezTo>
                    <a:pt x="460" y="334"/>
                    <a:pt x="460" y="334"/>
                    <a:pt x="460" y="334"/>
                  </a:cubicBezTo>
                  <a:cubicBezTo>
                    <a:pt x="460" y="334"/>
                    <a:pt x="460" y="334"/>
                    <a:pt x="460" y="334"/>
                  </a:cubicBezTo>
                  <a:cubicBezTo>
                    <a:pt x="461" y="338"/>
                    <a:pt x="461" y="343"/>
                    <a:pt x="461" y="348"/>
                  </a:cubicBezTo>
                  <a:close/>
                  <a:moveTo>
                    <a:pt x="463" y="329"/>
                  </a:moveTo>
                  <a:cubicBezTo>
                    <a:pt x="463" y="329"/>
                    <a:pt x="463" y="329"/>
                    <a:pt x="464" y="329"/>
                  </a:cubicBezTo>
                  <a:cubicBezTo>
                    <a:pt x="465" y="331"/>
                    <a:pt x="467" y="332"/>
                    <a:pt x="468" y="334"/>
                  </a:cubicBezTo>
                  <a:cubicBezTo>
                    <a:pt x="468" y="334"/>
                    <a:pt x="468" y="335"/>
                    <a:pt x="468" y="335"/>
                  </a:cubicBezTo>
                  <a:cubicBezTo>
                    <a:pt x="467" y="335"/>
                    <a:pt x="467" y="335"/>
                    <a:pt x="466" y="334"/>
                  </a:cubicBezTo>
                  <a:cubicBezTo>
                    <a:pt x="466" y="334"/>
                    <a:pt x="465" y="334"/>
                    <a:pt x="464" y="333"/>
                  </a:cubicBezTo>
                  <a:cubicBezTo>
                    <a:pt x="464" y="332"/>
                    <a:pt x="463" y="330"/>
                    <a:pt x="463" y="329"/>
                  </a:cubicBezTo>
                  <a:close/>
                  <a:moveTo>
                    <a:pt x="457" y="323"/>
                  </a:moveTo>
                  <a:cubicBezTo>
                    <a:pt x="455" y="321"/>
                    <a:pt x="453" y="320"/>
                    <a:pt x="452" y="319"/>
                  </a:cubicBezTo>
                  <a:cubicBezTo>
                    <a:pt x="452" y="319"/>
                    <a:pt x="452" y="319"/>
                    <a:pt x="453" y="319"/>
                  </a:cubicBezTo>
                  <a:cubicBezTo>
                    <a:pt x="454" y="319"/>
                    <a:pt x="454" y="318"/>
                    <a:pt x="454" y="317"/>
                  </a:cubicBezTo>
                  <a:cubicBezTo>
                    <a:pt x="457" y="318"/>
                    <a:pt x="459" y="319"/>
                    <a:pt x="461" y="319"/>
                  </a:cubicBezTo>
                  <a:cubicBezTo>
                    <a:pt x="461" y="319"/>
                    <a:pt x="461" y="319"/>
                    <a:pt x="461" y="319"/>
                  </a:cubicBezTo>
                  <a:cubicBezTo>
                    <a:pt x="458" y="320"/>
                    <a:pt x="458" y="320"/>
                    <a:pt x="458" y="320"/>
                  </a:cubicBezTo>
                  <a:cubicBezTo>
                    <a:pt x="460" y="322"/>
                    <a:pt x="460" y="322"/>
                    <a:pt x="460" y="322"/>
                  </a:cubicBezTo>
                  <a:cubicBezTo>
                    <a:pt x="461" y="322"/>
                    <a:pt x="462" y="322"/>
                    <a:pt x="462" y="323"/>
                  </a:cubicBezTo>
                  <a:cubicBezTo>
                    <a:pt x="462" y="323"/>
                    <a:pt x="462" y="323"/>
                    <a:pt x="462" y="323"/>
                  </a:cubicBezTo>
                  <a:cubicBezTo>
                    <a:pt x="462" y="323"/>
                    <a:pt x="463" y="323"/>
                    <a:pt x="463" y="323"/>
                  </a:cubicBezTo>
                  <a:cubicBezTo>
                    <a:pt x="465" y="325"/>
                    <a:pt x="467" y="327"/>
                    <a:pt x="469" y="329"/>
                  </a:cubicBezTo>
                  <a:cubicBezTo>
                    <a:pt x="469" y="329"/>
                    <a:pt x="469" y="329"/>
                    <a:pt x="469" y="329"/>
                  </a:cubicBezTo>
                  <a:cubicBezTo>
                    <a:pt x="468" y="329"/>
                    <a:pt x="467" y="328"/>
                    <a:pt x="465" y="327"/>
                  </a:cubicBezTo>
                  <a:cubicBezTo>
                    <a:pt x="465" y="327"/>
                    <a:pt x="464" y="326"/>
                    <a:pt x="463" y="325"/>
                  </a:cubicBezTo>
                  <a:cubicBezTo>
                    <a:pt x="463" y="324"/>
                    <a:pt x="462" y="324"/>
                    <a:pt x="461" y="323"/>
                  </a:cubicBezTo>
                  <a:cubicBezTo>
                    <a:pt x="461" y="323"/>
                    <a:pt x="461" y="323"/>
                    <a:pt x="461" y="323"/>
                  </a:cubicBezTo>
                  <a:cubicBezTo>
                    <a:pt x="461" y="323"/>
                    <a:pt x="461" y="323"/>
                    <a:pt x="461" y="323"/>
                  </a:cubicBezTo>
                  <a:cubicBezTo>
                    <a:pt x="460" y="324"/>
                    <a:pt x="460" y="324"/>
                    <a:pt x="460" y="324"/>
                  </a:cubicBezTo>
                  <a:cubicBezTo>
                    <a:pt x="460" y="323"/>
                    <a:pt x="460" y="323"/>
                    <a:pt x="459" y="323"/>
                  </a:cubicBezTo>
                  <a:cubicBezTo>
                    <a:pt x="459" y="323"/>
                    <a:pt x="458" y="323"/>
                    <a:pt x="457" y="323"/>
                  </a:cubicBezTo>
                  <a:close/>
                  <a:moveTo>
                    <a:pt x="443" y="313"/>
                  </a:moveTo>
                  <a:cubicBezTo>
                    <a:pt x="438" y="309"/>
                    <a:pt x="433" y="305"/>
                    <a:pt x="428" y="300"/>
                  </a:cubicBezTo>
                  <a:cubicBezTo>
                    <a:pt x="427" y="300"/>
                    <a:pt x="427" y="299"/>
                    <a:pt x="426" y="298"/>
                  </a:cubicBezTo>
                  <a:cubicBezTo>
                    <a:pt x="426" y="298"/>
                    <a:pt x="426" y="299"/>
                    <a:pt x="427" y="299"/>
                  </a:cubicBezTo>
                  <a:cubicBezTo>
                    <a:pt x="432" y="303"/>
                    <a:pt x="439" y="309"/>
                    <a:pt x="446" y="313"/>
                  </a:cubicBezTo>
                  <a:cubicBezTo>
                    <a:pt x="445" y="313"/>
                    <a:pt x="444" y="313"/>
                    <a:pt x="443" y="313"/>
                  </a:cubicBezTo>
                  <a:close/>
                  <a:moveTo>
                    <a:pt x="404" y="274"/>
                  </a:moveTo>
                  <a:cubicBezTo>
                    <a:pt x="399" y="266"/>
                    <a:pt x="395" y="259"/>
                    <a:pt x="392" y="252"/>
                  </a:cubicBezTo>
                  <a:cubicBezTo>
                    <a:pt x="398" y="252"/>
                    <a:pt x="404" y="255"/>
                    <a:pt x="411" y="259"/>
                  </a:cubicBezTo>
                  <a:cubicBezTo>
                    <a:pt x="414" y="262"/>
                    <a:pt x="418" y="264"/>
                    <a:pt x="421" y="267"/>
                  </a:cubicBezTo>
                  <a:cubicBezTo>
                    <a:pt x="420" y="268"/>
                    <a:pt x="420" y="268"/>
                    <a:pt x="420" y="268"/>
                  </a:cubicBezTo>
                  <a:cubicBezTo>
                    <a:pt x="423" y="270"/>
                    <a:pt x="427" y="273"/>
                    <a:pt x="430" y="276"/>
                  </a:cubicBezTo>
                  <a:cubicBezTo>
                    <a:pt x="431" y="276"/>
                    <a:pt x="431" y="277"/>
                    <a:pt x="432" y="277"/>
                  </a:cubicBezTo>
                  <a:cubicBezTo>
                    <a:pt x="436" y="282"/>
                    <a:pt x="440" y="287"/>
                    <a:pt x="444" y="291"/>
                  </a:cubicBezTo>
                  <a:cubicBezTo>
                    <a:pt x="433" y="282"/>
                    <a:pt x="422" y="273"/>
                    <a:pt x="412" y="267"/>
                  </a:cubicBezTo>
                  <a:cubicBezTo>
                    <a:pt x="410" y="269"/>
                    <a:pt x="410" y="269"/>
                    <a:pt x="410" y="269"/>
                  </a:cubicBezTo>
                  <a:cubicBezTo>
                    <a:pt x="416" y="274"/>
                    <a:pt x="422" y="280"/>
                    <a:pt x="429" y="286"/>
                  </a:cubicBezTo>
                  <a:cubicBezTo>
                    <a:pt x="422" y="282"/>
                    <a:pt x="414" y="278"/>
                    <a:pt x="404" y="274"/>
                  </a:cubicBezTo>
                  <a:close/>
                  <a:moveTo>
                    <a:pt x="463" y="292"/>
                  </a:moveTo>
                  <a:cubicBezTo>
                    <a:pt x="463" y="289"/>
                    <a:pt x="464" y="286"/>
                    <a:pt x="464" y="282"/>
                  </a:cubicBezTo>
                  <a:cubicBezTo>
                    <a:pt x="465" y="286"/>
                    <a:pt x="465" y="289"/>
                    <a:pt x="466" y="292"/>
                  </a:cubicBezTo>
                  <a:cubicBezTo>
                    <a:pt x="466" y="292"/>
                    <a:pt x="465" y="292"/>
                    <a:pt x="465" y="292"/>
                  </a:cubicBezTo>
                  <a:cubicBezTo>
                    <a:pt x="464" y="292"/>
                    <a:pt x="464" y="292"/>
                    <a:pt x="463" y="292"/>
                  </a:cubicBezTo>
                  <a:close/>
                  <a:moveTo>
                    <a:pt x="477" y="237"/>
                  </a:moveTo>
                  <a:cubicBezTo>
                    <a:pt x="476" y="248"/>
                    <a:pt x="474" y="259"/>
                    <a:pt x="474" y="269"/>
                  </a:cubicBezTo>
                  <a:cubicBezTo>
                    <a:pt x="474" y="274"/>
                    <a:pt x="475" y="279"/>
                    <a:pt x="476" y="284"/>
                  </a:cubicBezTo>
                  <a:cubicBezTo>
                    <a:pt x="478" y="284"/>
                    <a:pt x="478" y="284"/>
                    <a:pt x="478" y="284"/>
                  </a:cubicBezTo>
                  <a:cubicBezTo>
                    <a:pt x="479" y="280"/>
                    <a:pt x="481" y="276"/>
                    <a:pt x="482" y="272"/>
                  </a:cubicBezTo>
                  <a:cubicBezTo>
                    <a:pt x="483" y="272"/>
                    <a:pt x="483" y="272"/>
                    <a:pt x="483" y="272"/>
                  </a:cubicBezTo>
                  <a:cubicBezTo>
                    <a:pt x="482" y="278"/>
                    <a:pt x="480" y="285"/>
                    <a:pt x="480" y="291"/>
                  </a:cubicBezTo>
                  <a:cubicBezTo>
                    <a:pt x="479" y="292"/>
                    <a:pt x="479" y="292"/>
                    <a:pt x="479" y="292"/>
                  </a:cubicBezTo>
                  <a:cubicBezTo>
                    <a:pt x="477" y="290"/>
                    <a:pt x="477" y="290"/>
                    <a:pt x="477" y="290"/>
                  </a:cubicBezTo>
                  <a:cubicBezTo>
                    <a:pt x="477" y="292"/>
                    <a:pt x="477" y="292"/>
                    <a:pt x="477" y="292"/>
                  </a:cubicBezTo>
                  <a:cubicBezTo>
                    <a:pt x="476" y="292"/>
                    <a:pt x="475" y="292"/>
                    <a:pt x="474" y="292"/>
                  </a:cubicBezTo>
                  <a:cubicBezTo>
                    <a:pt x="472" y="292"/>
                    <a:pt x="471" y="292"/>
                    <a:pt x="469" y="292"/>
                  </a:cubicBezTo>
                  <a:cubicBezTo>
                    <a:pt x="468" y="281"/>
                    <a:pt x="469" y="266"/>
                    <a:pt x="472" y="252"/>
                  </a:cubicBezTo>
                  <a:cubicBezTo>
                    <a:pt x="474" y="248"/>
                    <a:pt x="475" y="244"/>
                    <a:pt x="476" y="240"/>
                  </a:cubicBezTo>
                  <a:cubicBezTo>
                    <a:pt x="476" y="239"/>
                    <a:pt x="477" y="238"/>
                    <a:pt x="477" y="237"/>
                  </a:cubicBezTo>
                  <a:close/>
                  <a:moveTo>
                    <a:pt x="478" y="252"/>
                  </a:moveTo>
                  <a:cubicBezTo>
                    <a:pt x="480" y="254"/>
                    <a:pt x="483" y="256"/>
                    <a:pt x="486" y="258"/>
                  </a:cubicBezTo>
                  <a:cubicBezTo>
                    <a:pt x="484" y="261"/>
                    <a:pt x="483" y="264"/>
                    <a:pt x="481" y="268"/>
                  </a:cubicBezTo>
                  <a:cubicBezTo>
                    <a:pt x="481" y="268"/>
                    <a:pt x="481" y="267"/>
                    <a:pt x="481" y="267"/>
                  </a:cubicBezTo>
                  <a:cubicBezTo>
                    <a:pt x="480" y="270"/>
                    <a:pt x="480" y="270"/>
                    <a:pt x="480" y="270"/>
                  </a:cubicBezTo>
                  <a:cubicBezTo>
                    <a:pt x="480" y="270"/>
                    <a:pt x="480" y="270"/>
                    <a:pt x="480" y="270"/>
                  </a:cubicBezTo>
                  <a:cubicBezTo>
                    <a:pt x="479" y="273"/>
                    <a:pt x="478" y="275"/>
                    <a:pt x="477" y="278"/>
                  </a:cubicBezTo>
                  <a:cubicBezTo>
                    <a:pt x="477" y="275"/>
                    <a:pt x="477" y="272"/>
                    <a:pt x="477" y="269"/>
                  </a:cubicBezTo>
                  <a:cubicBezTo>
                    <a:pt x="477" y="264"/>
                    <a:pt x="477" y="258"/>
                    <a:pt x="478" y="252"/>
                  </a:cubicBezTo>
                  <a:close/>
                  <a:moveTo>
                    <a:pt x="488" y="260"/>
                  </a:moveTo>
                  <a:cubicBezTo>
                    <a:pt x="488" y="260"/>
                    <a:pt x="488" y="261"/>
                    <a:pt x="488" y="261"/>
                  </a:cubicBezTo>
                  <a:cubicBezTo>
                    <a:pt x="488" y="261"/>
                    <a:pt x="488" y="260"/>
                    <a:pt x="488" y="260"/>
                  </a:cubicBezTo>
                  <a:cubicBezTo>
                    <a:pt x="488" y="260"/>
                    <a:pt x="488" y="260"/>
                    <a:pt x="488" y="260"/>
                  </a:cubicBezTo>
                  <a:close/>
                  <a:moveTo>
                    <a:pt x="489" y="260"/>
                  </a:moveTo>
                  <a:cubicBezTo>
                    <a:pt x="491" y="262"/>
                    <a:pt x="494" y="264"/>
                    <a:pt x="496" y="266"/>
                  </a:cubicBezTo>
                  <a:cubicBezTo>
                    <a:pt x="495" y="270"/>
                    <a:pt x="493" y="274"/>
                    <a:pt x="492" y="278"/>
                  </a:cubicBezTo>
                  <a:cubicBezTo>
                    <a:pt x="490" y="275"/>
                    <a:pt x="488" y="273"/>
                    <a:pt x="486" y="271"/>
                  </a:cubicBezTo>
                  <a:cubicBezTo>
                    <a:pt x="486" y="268"/>
                    <a:pt x="487" y="265"/>
                    <a:pt x="488" y="262"/>
                  </a:cubicBezTo>
                  <a:cubicBezTo>
                    <a:pt x="488" y="262"/>
                    <a:pt x="488" y="261"/>
                    <a:pt x="489" y="260"/>
                  </a:cubicBezTo>
                  <a:close/>
                  <a:moveTo>
                    <a:pt x="490" y="258"/>
                  </a:moveTo>
                  <a:cubicBezTo>
                    <a:pt x="492" y="255"/>
                    <a:pt x="495" y="251"/>
                    <a:pt x="499" y="247"/>
                  </a:cubicBezTo>
                  <a:cubicBezTo>
                    <a:pt x="501" y="248"/>
                    <a:pt x="503" y="249"/>
                    <a:pt x="504" y="249"/>
                  </a:cubicBezTo>
                  <a:cubicBezTo>
                    <a:pt x="502" y="254"/>
                    <a:pt x="500" y="259"/>
                    <a:pt x="497" y="263"/>
                  </a:cubicBezTo>
                  <a:cubicBezTo>
                    <a:pt x="495" y="262"/>
                    <a:pt x="493" y="260"/>
                    <a:pt x="490" y="258"/>
                  </a:cubicBezTo>
                  <a:close/>
                  <a:moveTo>
                    <a:pt x="511" y="234"/>
                  </a:moveTo>
                  <a:cubicBezTo>
                    <a:pt x="516" y="230"/>
                    <a:pt x="521" y="225"/>
                    <a:pt x="528" y="220"/>
                  </a:cubicBezTo>
                  <a:cubicBezTo>
                    <a:pt x="528" y="220"/>
                    <a:pt x="528" y="220"/>
                    <a:pt x="528" y="220"/>
                  </a:cubicBezTo>
                  <a:cubicBezTo>
                    <a:pt x="523" y="225"/>
                    <a:pt x="518" y="230"/>
                    <a:pt x="513" y="236"/>
                  </a:cubicBezTo>
                  <a:cubicBezTo>
                    <a:pt x="512" y="235"/>
                    <a:pt x="511" y="235"/>
                    <a:pt x="511" y="234"/>
                  </a:cubicBezTo>
                  <a:close/>
                  <a:moveTo>
                    <a:pt x="538" y="213"/>
                  </a:moveTo>
                  <a:cubicBezTo>
                    <a:pt x="540" y="212"/>
                    <a:pt x="543" y="211"/>
                    <a:pt x="545" y="210"/>
                  </a:cubicBezTo>
                  <a:cubicBezTo>
                    <a:pt x="545" y="210"/>
                    <a:pt x="546" y="210"/>
                    <a:pt x="546" y="210"/>
                  </a:cubicBezTo>
                  <a:cubicBezTo>
                    <a:pt x="543" y="211"/>
                    <a:pt x="541" y="212"/>
                    <a:pt x="538" y="213"/>
                  </a:cubicBezTo>
                  <a:close/>
                  <a:moveTo>
                    <a:pt x="548" y="208"/>
                  </a:moveTo>
                  <a:cubicBezTo>
                    <a:pt x="551" y="207"/>
                    <a:pt x="555" y="205"/>
                    <a:pt x="558" y="203"/>
                  </a:cubicBezTo>
                  <a:cubicBezTo>
                    <a:pt x="559" y="203"/>
                    <a:pt x="559" y="203"/>
                    <a:pt x="559" y="203"/>
                  </a:cubicBezTo>
                  <a:cubicBezTo>
                    <a:pt x="559" y="203"/>
                    <a:pt x="559" y="203"/>
                    <a:pt x="559" y="203"/>
                  </a:cubicBezTo>
                  <a:cubicBezTo>
                    <a:pt x="578" y="212"/>
                    <a:pt x="599" y="221"/>
                    <a:pt x="615" y="233"/>
                  </a:cubicBezTo>
                  <a:cubicBezTo>
                    <a:pt x="607" y="234"/>
                    <a:pt x="597" y="236"/>
                    <a:pt x="588" y="238"/>
                  </a:cubicBezTo>
                  <a:cubicBezTo>
                    <a:pt x="586" y="235"/>
                    <a:pt x="584" y="232"/>
                    <a:pt x="581" y="230"/>
                  </a:cubicBezTo>
                  <a:cubicBezTo>
                    <a:pt x="576" y="226"/>
                    <a:pt x="571" y="223"/>
                    <a:pt x="566" y="219"/>
                  </a:cubicBezTo>
                  <a:cubicBezTo>
                    <a:pt x="562" y="216"/>
                    <a:pt x="557" y="214"/>
                    <a:pt x="553" y="211"/>
                  </a:cubicBezTo>
                  <a:cubicBezTo>
                    <a:pt x="554" y="211"/>
                    <a:pt x="555" y="211"/>
                    <a:pt x="557" y="211"/>
                  </a:cubicBezTo>
                  <a:cubicBezTo>
                    <a:pt x="557" y="211"/>
                    <a:pt x="557" y="211"/>
                    <a:pt x="557" y="211"/>
                  </a:cubicBezTo>
                  <a:cubicBezTo>
                    <a:pt x="557" y="209"/>
                    <a:pt x="557" y="209"/>
                    <a:pt x="557" y="209"/>
                  </a:cubicBezTo>
                  <a:cubicBezTo>
                    <a:pt x="557" y="209"/>
                    <a:pt x="557" y="209"/>
                    <a:pt x="557" y="209"/>
                  </a:cubicBezTo>
                  <a:cubicBezTo>
                    <a:pt x="554" y="209"/>
                    <a:pt x="552" y="209"/>
                    <a:pt x="549" y="209"/>
                  </a:cubicBezTo>
                  <a:cubicBezTo>
                    <a:pt x="549" y="209"/>
                    <a:pt x="548" y="209"/>
                    <a:pt x="548" y="208"/>
                  </a:cubicBezTo>
                  <a:close/>
                  <a:moveTo>
                    <a:pt x="622" y="235"/>
                  </a:moveTo>
                  <a:cubicBezTo>
                    <a:pt x="622" y="235"/>
                    <a:pt x="622" y="235"/>
                    <a:pt x="622" y="235"/>
                  </a:cubicBezTo>
                  <a:cubicBezTo>
                    <a:pt x="622" y="235"/>
                    <a:pt x="622" y="235"/>
                    <a:pt x="622" y="235"/>
                  </a:cubicBezTo>
                  <a:cubicBezTo>
                    <a:pt x="622" y="235"/>
                    <a:pt x="622" y="235"/>
                    <a:pt x="622" y="235"/>
                  </a:cubicBezTo>
                  <a:close/>
                  <a:moveTo>
                    <a:pt x="609" y="239"/>
                  </a:moveTo>
                  <a:cubicBezTo>
                    <a:pt x="609" y="239"/>
                    <a:pt x="609" y="239"/>
                    <a:pt x="608" y="239"/>
                  </a:cubicBezTo>
                  <a:cubicBezTo>
                    <a:pt x="607" y="239"/>
                    <a:pt x="605" y="239"/>
                    <a:pt x="604" y="239"/>
                  </a:cubicBezTo>
                  <a:cubicBezTo>
                    <a:pt x="600" y="239"/>
                    <a:pt x="597" y="239"/>
                    <a:pt x="592" y="240"/>
                  </a:cubicBezTo>
                  <a:cubicBezTo>
                    <a:pt x="601" y="238"/>
                    <a:pt x="610" y="236"/>
                    <a:pt x="618" y="235"/>
                  </a:cubicBezTo>
                  <a:cubicBezTo>
                    <a:pt x="619" y="236"/>
                    <a:pt x="619" y="236"/>
                    <a:pt x="619" y="236"/>
                  </a:cubicBezTo>
                  <a:cubicBezTo>
                    <a:pt x="616" y="237"/>
                    <a:pt x="613" y="238"/>
                    <a:pt x="609" y="239"/>
                  </a:cubicBezTo>
                  <a:close/>
                  <a:moveTo>
                    <a:pt x="602" y="242"/>
                  </a:moveTo>
                  <a:cubicBezTo>
                    <a:pt x="595" y="244"/>
                    <a:pt x="588" y="247"/>
                    <a:pt x="581" y="250"/>
                  </a:cubicBezTo>
                  <a:cubicBezTo>
                    <a:pt x="580" y="250"/>
                    <a:pt x="580" y="250"/>
                    <a:pt x="580" y="250"/>
                  </a:cubicBezTo>
                  <a:cubicBezTo>
                    <a:pt x="580" y="250"/>
                    <a:pt x="580" y="250"/>
                    <a:pt x="580" y="250"/>
                  </a:cubicBezTo>
                  <a:cubicBezTo>
                    <a:pt x="579" y="250"/>
                    <a:pt x="579" y="250"/>
                    <a:pt x="579" y="250"/>
                  </a:cubicBezTo>
                  <a:cubicBezTo>
                    <a:pt x="576" y="250"/>
                    <a:pt x="574" y="250"/>
                    <a:pt x="571" y="251"/>
                  </a:cubicBezTo>
                  <a:cubicBezTo>
                    <a:pt x="571" y="250"/>
                    <a:pt x="571" y="250"/>
                    <a:pt x="571" y="250"/>
                  </a:cubicBezTo>
                  <a:cubicBezTo>
                    <a:pt x="571" y="250"/>
                    <a:pt x="571" y="250"/>
                    <a:pt x="571" y="250"/>
                  </a:cubicBezTo>
                  <a:cubicBezTo>
                    <a:pt x="570" y="249"/>
                    <a:pt x="568" y="248"/>
                    <a:pt x="567" y="247"/>
                  </a:cubicBezTo>
                  <a:cubicBezTo>
                    <a:pt x="580" y="244"/>
                    <a:pt x="593" y="242"/>
                    <a:pt x="602" y="242"/>
                  </a:cubicBezTo>
                  <a:close/>
                  <a:moveTo>
                    <a:pt x="496" y="311"/>
                  </a:moveTo>
                  <a:cubicBezTo>
                    <a:pt x="496" y="312"/>
                    <a:pt x="496" y="313"/>
                    <a:pt x="496" y="314"/>
                  </a:cubicBezTo>
                  <a:cubicBezTo>
                    <a:pt x="496" y="314"/>
                    <a:pt x="495" y="314"/>
                    <a:pt x="495" y="313"/>
                  </a:cubicBezTo>
                  <a:cubicBezTo>
                    <a:pt x="495" y="312"/>
                    <a:pt x="495" y="311"/>
                    <a:pt x="495" y="310"/>
                  </a:cubicBezTo>
                  <a:cubicBezTo>
                    <a:pt x="495" y="310"/>
                    <a:pt x="495" y="311"/>
                    <a:pt x="496" y="311"/>
                  </a:cubicBezTo>
                  <a:close/>
                  <a:moveTo>
                    <a:pt x="489" y="348"/>
                  </a:moveTo>
                  <a:cubicBezTo>
                    <a:pt x="490" y="350"/>
                    <a:pt x="489" y="352"/>
                    <a:pt x="489" y="354"/>
                  </a:cubicBezTo>
                  <a:cubicBezTo>
                    <a:pt x="489" y="353"/>
                    <a:pt x="488" y="352"/>
                    <a:pt x="488" y="352"/>
                  </a:cubicBezTo>
                  <a:cubicBezTo>
                    <a:pt x="488" y="350"/>
                    <a:pt x="487" y="349"/>
                    <a:pt x="487" y="347"/>
                  </a:cubicBezTo>
                  <a:cubicBezTo>
                    <a:pt x="488" y="347"/>
                    <a:pt x="489" y="348"/>
                    <a:pt x="489" y="348"/>
                  </a:cubicBezTo>
                  <a:close/>
                  <a:moveTo>
                    <a:pt x="489" y="358"/>
                  </a:moveTo>
                  <a:cubicBezTo>
                    <a:pt x="489" y="359"/>
                    <a:pt x="488" y="361"/>
                    <a:pt x="488" y="363"/>
                  </a:cubicBezTo>
                  <a:cubicBezTo>
                    <a:pt x="488" y="361"/>
                    <a:pt x="487" y="360"/>
                    <a:pt x="487" y="358"/>
                  </a:cubicBezTo>
                  <a:cubicBezTo>
                    <a:pt x="487" y="357"/>
                    <a:pt x="487" y="357"/>
                    <a:pt x="488" y="356"/>
                  </a:cubicBezTo>
                  <a:cubicBezTo>
                    <a:pt x="488" y="356"/>
                    <a:pt x="488" y="357"/>
                    <a:pt x="489" y="358"/>
                  </a:cubicBezTo>
                  <a:close/>
                  <a:moveTo>
                    <a:pt x="485" y="369"/>
                  </a:moveTo>
                  <a:cubicBezTo>
                    <a:pt x="485" y="369"/>
                    <a:pt x="485" y="369"/>
                    <a:pt x="485" y="369"/>
                  </a:cubicBezTo>
                  <a:cubicBezTo>
                    <a:pt x="485" y="369"/>
                    <a:pt x="485" y="368"/>
                    <a:pt x="485" y="368"/>
                  </a:cubicBezTo>
                  <a:cubicBezTo>
                    <a:pt x="485" y="368"/>
                    <a:pt x="485" y="368"/>
                    <a:pt x="485" y="368"/>
                  </a:cubicBezTo>
                  <a:cubicBezTo>
                    <a:pt x="485" y="368"/>
                    <a:pt x="485" y="368"/>
                    <a:pt x="485" y="368"/>
                  </a:cubicBezTo>
                  <a:cubicBezTo>
                    <a:pt x="485" y="368"/>
                    <a:pt x="485" y="368"/>
                    <a:pt x="485" y="369"/>
                  </a:cubicBezTo>
                  <a:close/>
                  <a:moveTo>
                    <a:pt x="378" y="320"/>
                  </a:moveTo>
                  <a:cubicBezTo>
                    <a:pt x="381" y="320"/>
                    <a:pt x="384" y="319"/>
                    <a:pt x="388" y="319"/>
                  </a:cubicBezTo>
                  <a:cubicBezTo>
                    <a:pt x="388" y="319"/>
                    <a:pt x="388" y="319"/>
                    <a:pt x="389" y="319"/>
                  </a:cubicBezTo>
                  <a:cubicBezTo>
                    <a:pt x="408" y="320"/>
                    <a:pt x="428" y="320"/>
                    <a:pt x="447" y="319"/>
                  </a:cubicBezTo>
                  <a:cubicBezTo>
                    <a:pt x="449" y="320"/>
                    <a:pt x="450" y="321"/>
                    <a:pt x="452" y="322"/>
                  </a:cubicBezTo>
                  <a:cubicBezTo>
                    <a:pt x="439" y="322"/>
                    <a:pt x="411" y="321"/>
                    <a:pt x="378" y="320"/>
                  </a:cubicBezTo>
                  <a:close/>
                  <a:moveTo>
                    <a:pt x="611" y="158"/>
                  </a:moveTo>
                  <a:cubicBezTo>
                    <a:pt x="610" y="158"/>
                    <a:pt x="609" y="157"/>
                    <a:pt x="608" y="157"/>
                  </a:cubicBezTo>
                  <a:cubicBezTo>
                    <a:pt x="606" y="156"/>
                    <a:pt x="605" y="155"/>
                    <a:pt x="603" y="154"/>
                  </a:cubicBezTo>
                  <a:cubicBezTo>
                    <a:pt x="606" y="155"/>
                    <a:pt x="608" y="156"/>
                    <a:pt x="611" y="158"/>
                  </a:cubicBezTo>
                  <a:cubicBezTo>
                    <a:pt x="611" y="158"/>
                    <a:pt x="611" y="158"/>
                    <a:pt x="611" y="158"/>
                  </a:cubicBezTo>
                  <a:close/>
                  <a:moveTo>
                    <a:pt x="584" y="146"/>
                  </a:moveTo>
                  <a:cubicBezTo>
                    <a:pt x="583" y="145"/>
                    <a:pt x="582" y="145"/>
                    <a:pt x="581" y="144"/>
                  </a:cubicBezTo>
                  <a:cubicBezTo>
                    <a:pt x="576" y="140"/>
                    <a:pt x="571" y="136"/>
                    <a:pt x="566" y="132"/>
                  </a:cubicBezTo>
                  <a:cubicBezTo>
                    <a:pt x="572" y="137"/>
                    <a:pt x="578" y="141"/>
                    <a:pt x="584" y="146"/>
                  </a:cubicBezTo>
                  <a:close/>
                  <a:moveTo>
                    <a:pt x="599" y="156"/>
                  </a:moveTo>
                  <a:cubicBezTo>
                    <a:pt x="603" y="158"/>
                    <a:pt x="606" y="160"/>
                    <a:pt x="609" y="162"/>
                  </a:cubicBezTo>
                  <a:cubicBezTo>
                    <a:pt x="607" y="161"/>
                    <a:pt x="605" y="161"/>
                    <a:pt x="603" y="160"/>
                  </a:cubicBezTo>
                  <a:cubicBezTo>
                    <a:pt x="603" y="160"/>
                    <a:pt x="602" y="159"/>
                    <a:pt x="602" y="159"/>
                  </a:cubicBezTo>
                  <a:cubicBezTo>
                    <a:pt x="599" y="157"/>
                    <a:pt x="597" y="155"/>
                    <a:pt x="594" y="153"/>
                  </a:cubicBezTo>
                  <a:cubicBezTo>
                    <a:pt x="596" y="154"/>
                    <a:pt x="598" y="155"/>
                    <a:pt x="599" y="156"/>
                  </a:cubicBezTo>
                  <a:close/>
                  <a:moveTo>
                    <a:pt x="574" y="145"/>
                  </a:moveTo>
                  <a:cubicBezTo>
                    <a:pt x="572" y="144"/>
                    <a:pt x="571" y="143"/>
                    <a:pt x="570" y="142"/>
                  </a:cubicBezTo>
                  <a:cubicBezTo>
                    <a:pt x="571" y="143"/>
                    <a:pt x="573" y="144"/>
                    <a:pt x="574" y="145"/>
                  </a:cubicBezTo>
                  <a:close/>
                  <a:moveTo>
                    <a:pt x="611" y="165"/>
                  </a:moveTo>
                  <a:cubicBezTo>
                    <a:pt x="611" y="165"/>
                    <a:pt x="611" y="165"/>
                    <a:pt x="611" y="165"/>
                  </a:cubicBezTo>
                  <a:cubicBezTo>
                    <a:pt x="611" y="165"/>
                    <a:pt x="611" y="165"/>
                    <a:pt x="610" y="165"/>
                  </a:cubicBezTo>
                  <a:cubicBezTo>
                    <a:pt x="611" y="165"/>
                    <a:pt x="611" y="165"/>
                    <a:pt x="611" y="165"/>
                  </a:cubicBezTo>
                  <a:close/>
                  <a:moveTo>
                    <a:pt x="665" y="195"/>
                  </a:moveTo>
                  <a:cubicBezTo>
                    <a:pt x="662" y="195"/>
                    <a:pt x="659" y="196"/>
                    <a:pt x="658" y="192"/>
                  </a:cubicBezTo>
                  <a:cubicBezTo>
                    <a:pt x="657" y="189"/>
                    <a:pt x="657" y="186"/>
                    <a:pt x="655" y="184"/>
                  </a:cubicBezTo>
                  <a:cubicBezTo>
                    <a:pt x="660" y="187"/>
                    <a:pt x="663" y="191"/>
                    <a:pt x="665" y="195"/>
                  </a:cubicBezTo>
                  <a:close/>
                  <a:moveTo>
                    <a:pt x="649" y="211"/>
                  </a:moveTo>
                  <a:cubicBezTo>
                    <a:pt x="640" y="206"/>
                    <a:pt x="632" y="201"/>
                    <a:pt x="624" y="196"/>
                  </a:cubicBezTo>
                  <a:cubicBezTo>
                    <a:pt x="623" y="193"/>
                    <a:pt x="619" y="190"/>
                    <a:pt x="611" y="188"/>
                  </a:cubicBezTo>
                  <a:cubicBezTo>
                    <a:pt x="610" y="187"/>
                    <a:pt x="609" y="187"/>
                    <a:pt x="607" y="186"/>
                  </a:cubicBezTo>
                  <a:cubicBezTo>
                    <a:pt x="607" y="188"/>
                    <a:pt x="607" y="188"/>
                    <a:pt x="607" y="188"/>
                  </a:cubicBezTo>
                  <a:cubicBezTo>
                    <a:pt x="596" y="187"/>
                    <a:pt x="581" y="188"/>
                    <a:pt x="560" y="196"/>
                  </a:cubicBezTo>
                  <a:cubicBezTo>
                    <a:pt x="553" y="198"/>
                    <a:pt x="547" y="201"/>
                    <a:pt x="541" y="204"/>
                  </a:cubicBezTo>
                  <a:cubicBezTo>
                    <a:pt x="539" y="203"/>
                    <a:pt x="537" y="202"/>
                    <a:pt x="535" y="201"/>
                  </a:cubicBezTo>
                  <a:cubicBezTo>
                    <a:pt x="534" y="203"/>
                    <a:pt x="534" y="203"/>
                    <a:pt x="534" y="203"/>
                  </a:cubicBezTo>
                  <a:cubicBezTo>
                    <a:pt x="535" y="204"/>
                    <a:pt x="537" y="205"/>
                    <a:pt x="538" y="206"/>
                  </a:cubicBezTo>
                  <a:cubicBezTo>
                    <a:pt x="533" y="209"/>
                    <a:pt x="529" y="212"/>
                    <a:pt x="525" y="216"/>
                  </a:cubicBezTo>
                  <a:cubicBezTo>
                    <a:pt x="520" y="213"/>
                    <a:pt x="515" y="210"/>
                    <a:pt x="512" y="209"/>
                  </a:cubicBezTo>
                  <a:cubicBezTo>
                    <a:pt x="511" y="211"/>
                    <a:pt x="511" y="211"/>
                    <a:pt x="511" y="211"/>
                  </a:cubicBezTo>
                  <a:cubicBezTo>
                    <a:pt x="514" y="213"/>
                    <a:pt x="518" y="215"/>
                    <a:pt x="522" y="217"/>
                  </a:cubicBezTo>
                  <a:cubicBezTo>
                    <a:pt x="517" y="222"/>
                    <a:pt x="512" y="227"/>
                    <a:pt x="508" y="232"/>
                  </a:cubicBezTo>
                  <a:cubicBezTo>
                    <a:pt x="503" y="229"/>
                    <a:pt x="498" y="225"/>
                    <a:pt x="494" y="222"/>
                  </a:cubicBezTo>
                  <a:cubicBezTo>
                    <a:pt x="493" y="224"/>
                    <a:pt x="493" y="224"/>
                    <a:pt x="493" y="224"/>
                  </a:cubicBezTo>
                  <a:cubicBezTo>
                    <a:pt x="497" y="227"/>
                    <a:pt x="501" y="231"/>
                    <a:pt x="506" y="234"/>
                  </a:cubicBezTo>
                  <a:cubicBezTo>
                    <a:pt x="503" y="237"/>
                    <a:pt x="501" y="240"/>
                    <a:pt x="498" y="244"/>
                  </a:cubicBezTo>
                  <a:cubicBezTo>
                    <a:pt x="498" y="243"/>
                    <a:pt x="497" y="243"/>
                    <a:pt x="496" y="243"/>
                  </a:cubicBezTo>
                  <a:cubicBezTo>
                    <a:pt x="496" y="243"/>
                    <a:pt x="496" y="243"/>
                    <a:pt x="496" y="243"/>
                  </a:cubicBezTo>
                  <a:cubicBezTo>
                    <a:pt x="496" y="242"/>
                    <a:pt x="496" y="242"/>
                    <a:pt x="496" y="242"/>
                  </a:cubicBezTo>
                  <a:cubicBezTo>
                    <a:pt x="495" y="242"/>
                    <a:pt x="494" y="242"/>
                    <a:pt x="494" y="242"/>
                  </a:cubicBezTo>
                  <a:cubicBezTo>
                    <a:pt x="493" y="242"/>
                    <a:pt x="493" y="242"/>
                    <a:pt x="492" y="241"/>
                  </a:cubicBezTo>
                  <a:cubicBezTo>
                    <a:pt x="492" y="242"/>
                    <a:pt x="492" y="242"/>
                    <a:pt x="492" y="242"/>
                  </a:cubicBezTo>
                  <a:cubicBezTo>
                    <a:pt x="491" y="242"/>
                    <a:pt x="491" y="242"/>
                    <a:pt x="491" y="242"/>
                  </a:cubicBezTo>
                  <a:cubicBezTo>
                    <a:pt x="491" y="242"/>
                    <a:pt x="490" y="243"/>
                    <a:pt x="490" y="243"/>
                  </a:cubicBezTo>
                  <a:cubicBezTo>
                    <a:pt x="491" y="243"/>
                    <a:pt x="491" y="244"/>
                    <a:pt x="491" y="244"/>
                  </a:cubicBezTo>
                  <a:cubicBezTo>
                    <a:pt x="491" y="244"/>
                    <a:pt x="491" y="244"/>
                    <a:pt x="491" y="244"/>
                  </a:cubicBezTo>
                  <a:cubicBezTo>
                    <a:pt x="491" y="244"/>
                    <a:pt x="492" y="245"/>
                    <a:pt x="492" y="245"/>
                  </a:cubicBezTo>
                  <a:cubicBezTo>
                    <a:pt x="493" y="245"/>
                    <a:pt x="494" y="246"/>
                    <a:pt x="495" y="247"/>
                  </a:cubicBezTo>
                  <a:cubicBezTo>
                    <a:pt x="496" y="245"/>
                    <a:pt x="496" y="245"/>
                    <a:pt x="496" y="245"/>
                  </a:cubicBezTo>
                  <a:cubicBezTo>
                    <a:pt x="496" y="245"/>
                    <a:pt x="497" y="246"/>
                    <a:pt x="497" y="246"/>
                  </a:cubicBezTo>
                  <a:cubicBezTo>
                    <a:pt x="494" y="250"/>
                    <a:pt x="491" y="255"/>
                    <a:pt x="490" y="258"/>
                  </a:cubicBezTo>
                  <a:cubicBezTo>
                    <a:pt x="486" y="255"/>
                    <a:pt x="482" y="253"/>
                    <a:pt x="479" y="250"/>
                  </a:cubicBezTo>
                  <a:cubicBezTo>
                    <a:pt x="478" y="250"/>
                    <a:pt x="478" y="250"/>
                    <a:pt x="478" y="250"/>
                  </a:cubicBezTo>
                  <a:cubicBezTo>
                    <a:pt x="479" y="244"/>
                    <a:pt x="480" y="237"/>
                    <a:pt x="481" y="230"/>
                  </a:cubicBezTo>
                  <a:cubicBezTo>
                    <a:pt x="491" y="210"/>
                    <a:pt x="511" y="192"/>
                    <a:pt x="544" y="182"/>
                  </a:cubicBezTo>
                  <a:cubicBezTo>
                    <a:pt x="574" y="174"/>
                    <a:pt x="596" y="171"/>
                    <a:pt x="613" y="172"/>
                  </a:cubicBezTo>
                  <a:cubicBezTo>
                    <a:pt x="619" y="175"/>
                    <a:pt x="624" y="179"/>
                    <a:pt x="630" y="182"/>
                  </a:cubicBezTo>
                  <a:cubicBezTo>
                    <a:pt x="631" y="180"/>
                    <a:pt x="631" y="180"/>
                    <a:pt x="631" y="180"/>
                  </a:cubicBezTo>
                  <a:cubicBezTo>
                    <a:pt x="628" y="177"/>
                    <a:pt x="624" y="175"/>
                    <a:pt x="620" y="172"/>
                  </a:cubicBezTo>
                  <a:cubicBezTo>
                    <a:pt x="624" y="173"/>
                    <a:pt x="628" y="173"/>
                    <a:pt x="632" y="174"/>
                  </a:cubicBezTo>
                  <a:cubicBezTo>
                    <a:pt x="633" y="174"/>
                    <a:pt x="634" y="175"/>
                    <a:pt x="636" y="176"/>
                  </a:cubicBezTo>
                  <a:cubicBezTo>
                    <a:pt x="636" y="176"/>
                    <a:pt x="637" y="176"/>
                    <a:pt x="637" y="176"/>
                  </a:cubicBezTo>
                  <a:cubicBezTo>
                    <a:pt x="638" y="176"/>
                    <a:pt x="638" y="175"/>
                    <a:pt x="638" y="175"/>
                  </a:cubicBezTo>
                  <a:cubicBezTo>
                    <a:pt x="642" y="177"/>
                    <a:pt x="645" y="178"/>
                    <a:pt x="648" y="179"/>
                  </a:cubicBezTo>
                  <a:cubicBezTo>
                    <a:pt x="649" y="180"/>
                    <a:pt x="650" y="182"/>
                    <a:pt x="651" y="184"/>
                  </a:cubicBezTo>
                  <a:cubicBezTo>
                    <a:pt x="653" y="187"/>
                    <a:pt x="654" y="191"/>
                    <a:pt x="654" y="195"/>
                  </a:cubicBezTo>
                  <a:cubicBezTo>
                    <a:pt x="655" y="196"/>
                    <a:pt x="655" y="198"/>
                    <a:pt x="656" y="199"/>
                  </a:cubicBezTo>
                  <a:cubicBezTo>
                    <a:pt x="658" y="201"/>
                    <a:pt x="661" y="199"/>
                    <a:pt x="664" y="199"/>
                  </a:cubicBezTo>
                  <a:cubicBezTo>
                    <a:pt x="665" y="198"/>
                    <a:pt x="661" y="204"/>
                    <a:pt x="661" y="204"/>
                  </a:cubicBezTo>
                  <a:cubicBezTo>
                    <a:pt x="660" y="205"/>
                    <a:pt x="660" y="206"/>
                    <a:pt x="660" y="207"/>
                  </a:cubicBezTo>
                  <a:cubicBezTo>
                    <a:pt x="660" y="207"/>
                    <a:pt x="660" y="208"/>
                    <a:pt x="660" y="208"/>
                  </a:cubicBezTo>
                  <a:cubicBezTo>
                    <a:pt x="656" y="210"/>
                    <a:pt x="652" y="211"/>
                    <a:pt x="649" y="211"/>
                  </a:cubicBezTo>
                  <a:close/>
                  <a:moveTo>
                    <a:pt x="673" y="225"/>
                  </a:moveTo>
                  <a:cubicBezTo>
                    <a:pt x="667" y="225"/>
                    <a:pt x="661" y="226"/>
                    <a:pt x="655" y="227"/>
                  </a:cubicBezTo>
                  <a:cubicBezTo>
                    <a:pt x="655" y="227"/>
                    <a:pt x="655" y="227"/>
                    <a:pt x="655" y="227"/>
                  </a:cubicBezTo>
                  <a:cubicBezTo>
                    <a:pt x="652" y="221"/>
                    <a:pt x="646" y="215"/>
                    <a:pt x="640" y="209"/>
                  </a:cubicBezTo>
                  <a:cubicBezTo>
                    <a:pt x="651" y="215"/>
                    <a:pt x="661" y="221"/>
                    <a:pt x="673" y="225"/>
                  </a:cubicBezTo>
                  <a:close/>
                  <a:moveTo>
                    <a:pt x="493" y="322"/>
                  </a:moveTo>
                  <a:cubicBezTo>
                    <a:pt x="493" y="320"/>
                    <a:pt x="492" y="319"/>
                    <a:pt x="491" y="318"/>
                  </a:cubicBezTo>
                  <a:cubicBezTo>
                    <a:pt x="490" y="317"/>
                    <a:pt x="490" y="316"/>
                    <a:pt x="490" y="315"/>
                  </a:cubicBezTo>
                  <a:cubicBezTo>
                    <a:pt x="490" y="315"/>
                    <a:pt x="490" y="315"/>
                    <a:pt x="490" y="315"/>
                  </a:cubicBezTo>
                  <a:cubicBezTo>
                    <a:pt x="491" y="315"/>
                    <a:pt x="491" y="315"/>
                    <a:pt x="492" y="316"/>
                  </a:cubicBezTo>
                  <a:cubicBezTo>
                    <a:pt x="492" y="316"/>
                    <a:pt x="492" y="316"/>
                    <a:pt x="492" y="316"/>
                  </a:cubicBezTo>
                  <a:cubicBezTo>
                    <a:pt x="492" y="316"/>
                    <a:pt x="493" y="317"/>
                    <a:pt x="493" y="317"/>
                  </a:cubicBezTo>
                  <a:cubicBezTo>
                    <a:pt x="493" y="319"/>
                    <a:pt x="494" y="321"/>
                    <a:pt x="494" y="322"/>
                  </a:cubicBezTo>
                  <a:lnTo>
                    <a:pt x="493" y="322"/>
                  </a:lnTo>
                  <a:close/>
                  <a:moveTo>
                    <a:pt x="495" y="368"/>
                  </a:moveTo>
                  <a:cubicBezTo>
                    <a:pt x="495" y="367"/>
                    <a:pt x="495" y="367"/>
                    <a:pt x="495" y="367"/>
                  </a:cubicBezTo>
                  <a:cubicBezTo>
                    <a:pt x="495" y="367"/>
                    <a:pt x="495" y="367"/>
                    <a:pt x="496" y="368"/>
                  </a:cubicBezTo>
                  <a:cubicBezTo>
                    <a:pt x="495" y="368"/>
                    <a:pt x="495" y="368"/>
                    <a:pt x="495" y="368"/>
                  </a:cubicBezTo>
                  <a:close/>
                  <a:moveTo>
                    <a:pt x="475" y="376"/>
                  </a:moveTo>
                  <a:cubicBezTo>
                    <a:pt x="475" y="375"/>
                    <a:pt x="476" y="375"/>
                    <a:pt x="476" y="375"/>
                  </a:cubicBezTo>
                  <a:cubicBezTo>
                    <a:pt x="476" y="375"/>
                    <a:pt x="476" y="375"/>
                    <a:pt x="476" y="375"/>
                  </a:cubicBezTo>
                  <a:cubicBezTo>
                    <a:pt x="476" y="375"/>
                    <a:pt x="476" y="376"/>
                    <a:pt x="475" y="376"/>
                  </a:cubicBezTo>
                  <a:close/>
                  <a:moveTo>
                    <a:pt x="473" y="464"/>
                  </a:moveTo>
                  <a:cubicBezTo>
                    <a:pt x="472" y="463"/>
                    <a:pt x="471" y="462"/>
                    <a:pt x="469" y="461"/>
                  </a:cubicBezTo>
                  <a:cubicBezTo>
                    <a:pt x="471" y="461"/>
                    <a:pt x="472" y="460"/>
                    <a:pt x="473" y="459"/>
                  </a:cubicBezTo>
                  <a:cubicBezTo>
                    <a:pt x="473" y="461"/>
                    <a:pt x="473" y="463"/>
                    <a:pt x="473" y="464"/>
                  </a:cubicBezTo>
                  <a:close/>
                  <a:moveTo>
                    <a:pt x="460" y="463"/>
                  </a:moveTo>
                  <a:cubicBezTo>
                    <a:pt x="459" y="461"/>
                    <a:pt x="459" y="459"/>
                    <a:pt x="459" y="458"/>
                  </a:cubicBezTo>
                  <a:cubicBezTo>
                    <a:pt x="461" y="459"/>
                    <a:pt x="462" y="460"/>
                    <a:pt x="464" y="461"/>
                  </a:cubicBezTo>
                  <a:cubicBezTo>
                    <a:pt x="464" y="461"/>
                    <a:pt x="464" y="461"/>
                    <a:pt x="464" y="461"/>
                  </a:cubicBezTo>
                  <a:cubicBezTo>
                    <a:pt x="463" y="462"/>
                    <a:pt x="462" y="463"/>
                    <a:pt x="462" y="463"/>
                  </a:cubicBezTo>
                  <a:cubicBezTo>
                    <a:pt x="461" y="463"/>
                    <a:pt x="460" y="463"/>
                    <a:pt x="460" y="463"/>
                  </a:cubicBezTo>
                  <a:close/>
                  <a:moveTo>
                    <a:pt x="457" y="463"/>
                  </a:moveTo>
                  <a:cubicBezTo>
                    <a:pt x="453" y="462"/>
                    <a:pt x="448" y="462"/>
                    <a:pt x="444" y="461"/>
                  </a:cubicBezTo>
                  <a:cubicBezTo>
                    <a:pt x="444" y="461"/>
                    <a:pt x="444" y="461"/>
                    <a:pt x="444" y="461"/>
                  </a:cubicBezTo>
                  <a:cubicBezTo>
                    <a:pt x="444" y="461"/>
                    <a:pt x="443" y="461"/>
                    <a:pt x="443" y="461"/>
                  </a:cubicBezTo>
                  <a:cubicBezTo>
                    <a:pt x="443" y="461"/>
                    <a:pt x="443" y="461"/>
                    <a:pt x="442" y="461"/>
                  </a:cubicBezTo>
                  <a:cubicBezTo>
                    <a:pt x="442" y="461"/>
                    <a:pt x="442" y="461"/>
                    <a:pt x="442" y="461"/>
                  </a:cubicBezTo>
                  <a:cubicBezTo>
                    <a:pt x="439" y="458"/>
                    <a:pt x="438" y="457"/>
                    <a:pt x="438" y="457"/>
                  </a:cubicBezTo>
                  <a:cubicBezTo>
                    <a:pt x="437" y="457"/>
                    <a:pt x="437" y="457"/>
                    <a:pt x="437" y="457"/>
                  </a:cubicBezTo>
                  <a:cubicBezTo>
                    <a:pt x="438" y="457"/>
                    <a:pt x="439" y="457"/>
                    <a:pt x="440" y="457"/>
                  </a:cubicBezTo>
                  <a:cubicBezTo>
                    <a:pt x="444" y="457"/>
                    <a:pt x="448" y="457"/>
                    <a:pt x="452" y="457"/>
                  </a:cubicBezTo>
                  <a:cubicBezTo>
                    <a:pt x="452" y="454"/>
                    <a:pt x="452" y="454"/>
                    <a:pt x="452" y="454"/>
                  </a:cubicBezTo>
                  <a:cubicBezTo>
                    <a:pt x="453" y="455"/>
                    <a:pt x="453" y="455"/>
                    <a:pt x="454" y="455"/>
                  </a:cubicBezTo>
                  <a:cubicBezTo>
                    <a:pt x="455" y="456"/>
                    <a:pt x="456" y="456"/>
                    <a:pt x="456" y="456"/>
                  </a:cubicBezTo>
                  <a:cubicBezTo>
                    <a:pt x="456" y="458"/>
                    <a:pt x="457" y="461"/>
                    <a:pt x="457" y="463"/>
                  </a:cubicBezTo>
                  <a:close/>
                  <a:moveTo>
                    <a:pt x="500" y="512"/>
                  </a:moveTo>
                  <a:cubicBezTo>
                    <a:pt x="501" y="512"/>
                    <a:pt x="501" y="512"/>
                    <a:pt x="501" y="512"/>
                  </a:cubicBezTo>
                  <a:cubicBezTo>
                    <a:pt x="505" y="516"/>
                    <a:pt x="508" y="520"/>
                    <a:pt x="509" y="525"/>
                  </a:cubicBezTo>
                  <a:cubicBezTo>
                    <a:pt x="504" y="519"/>
                    <a:pt x="498" y="513"/>
                    <a:pt x="491" y="506"/>
                  </a:cubicBezTo>
                  <a:cubicBezTo>
                    <a:pt x="494" y="508"/>
                    <a:pt x="497" y="510"/>
                    <a:pt x="500" y="512"/>
                  </a:cubicBezTo>
                  <a:close/>
                  <a:moveTo>
                    <a:pt x="504" y="555"/>
                  </a:moveTo>
                  <a:cubicBezTo>
                    <a:pt x="504" y="554"/>
                    <a:pt x="504" y="554"/>
                    <a:pt x="504" y="554"/>
                  </a:cubicBezTo>
                  <a:cubicBezTo>
                    <a:pt x="504" y="554"/>
                    <a:pt x="504" y="554"/>
                    <a:pt x="504" y="555"/>
                  </a:cubicBezTo>
                  <a:close/>
                  <a:moveTo>
                    <a:pt x="506" y="559"/>
                  </a:moveTo>
                  <a:cubicBezTo>
                    <a:pt x="508" y="555"/>
                    <a:pt x="510" y="550"/>
                    <a:pt x="512" y="546"/>
                  </a:cubicBezTo>
                  <a:cubicBezTo>
                    <a:pt x="512" y="549"/>
                    <a:pt x="512" y="554"/>
                    <a:pt x="511" y="560"/>
                  </a:cubicBezTo>
                  <a:cubicBezTo>
                    <a:pt x="508" y="568"/>
                    <a:pt x="506" y="576"/>
                    <a:pt x="506" y="584"/>
                  </a:cubicBezTo>
                  <a:cubicBezTo>
                    <a:pt x="505" y="588"/>
                    <a:pt x="504" y="592"/>
                    <a:pt x="503" y="594"/>
                  </a:cubicBezTo>
                  <a:cubicBezTo>
                    <a:pt x="503" y="595"/>
                    <a:pt x="503" y="595"/>
                    <a:pt x="503" y="595"/>
                  </a:cubicBezTo>
                  <a:cubicBezTo>
                    <a:pt x="500" y="590"/>
                    <a:pt x="499" y="584"/>
                    <a:pt x="499" y="577"/>
                  </a:cubicBezTo>
                  <a:cubicBezTo>
                    <a:pt x="499" y="577"/>
                    <a:pt x="499" y="577"/>
                    <a:pt x="499" y="576"/>
                  </a:cubicBezTo>
                  <a:cubicBezTo>
                    <a:pt x="502" y="571"/>
                    <a:pt x="505" y="565"/>
                    <a:pt x="506" y="559"/>
                  </a:cubicBezTo>
                  <a:close/>
                  <a:moveTo>
                    <a:pt x="457" y="523"/>
                  </a:moveTo>
                  <a:cubicBezTo>
                    <a:pt x="457" y="523"/>
                    <a:pt x="457" y="523"/>
                    <a:pt x="457" y="523"/>
                  </a:cubicBezTo>
                  <a:cubicBezTo>
                    <a:pt x="457" y="523"/>
                    <a:pt x="458" y="523"/>
                    <a:pt x="458" y="523"/>
                  </a:cubicBezTo>
                  <a:cubicBezTo>
                    <a:pt x="458" y="523"/>
                    <a:pt x="457" y="523"/>
                    <a:pt x="457" y="523"/>
                  </a:cubicBezTo>
                  <a:close/>
                  <a:moveTo>
                    <a:pt x="456" y="526"/>
                  </a:moveTo>
                  <a:cubicBezTo>
                    <a:pt x="455" y="526"/>
                    <a:pt x="454" y="526"/>
                    <a:pt x="453" y="526"/>
                  </a:cubicBezTo>
                  <a:cubicBezTo>
                    <a:pt x="454" y="526"/>
                    <a:pt x="455" y="526"/>
                    <a:pt x="455" y="526"/>
                  </a:cubicBezTo>
                  <a:cubicBezTo>
                    <a:pt x="456" y="526"/>
                    <a:pt x="456" y="526"/>
                    <a:pt x="456" y="526"/>
                  </a:cubicBezTo>
                  <a:close/>
                  <a:moveTo>
                    <a:pt x="371" y="507"/>
                  </a:moveTo>
                  <a:cubicBezTo>
                    <a:pt x="358" y="505"/>
                    <a:pt x="345" y="503"/>
                    <a:pt x="332" y="501"/>
                  </a:cubicBezTo>
                  <a:cubicBezTo>
                    <a:pt x="331" y="500"/>
                    <a:pt x="331" y="500"/>
                    <a:pt x="331" y="500"/>
                  </a:cubicBezTo>
                  <a:cubicBezTo>
                    <a:pt x="330" y="500"/>
                    <a:pt x="330" y="499"/>
                    <a:pt x="330" y="499"/>
                  </a:cubicBezTo>
                  <a:cubicBezTo>
                    <a:pt x="347" y="503"/>
                    <a:pt x="365" y="505"/>
                    <a:pt x="382" y="507"/>
                  </a:cubicBezTo>
                  <a:cubicBezTo>
                    <a:pt x="383" y="507"/>
                    <a:pt x="383" y="507"/>
                    <a:pt x="383" y="507"/>
                  </a:cubicBezTo>
                  <a:cubicBezTo>
                    <a:pt x="387" y="509"/>
                    <a:pt x="387" y="509"/>
                    <a:pt x="387" y="509"/>
                  </a:cubicBezTo>
                  <a:cubicBezTo>
                    <a:pt x="386" y="508"/>
                    <a:pt x="386" y="508"/>
                    <a:pt x="386" y="508"/>
                  </a:cubicBezTo>
                  <a:cubicBezTo>
                    <a:pt x="388" y="508"/>
                    <a:pt x="391" y="508"/>
                    <a:pt x="393" y="508"/>
                  </a:cubicBezTo>
                  <a:cubicBezTo>
                    <a:pt x="395" y="510"/>
                    <a:pt x="398" y="511"/>
                    <a:pt x="400" y="513"/>
                  </a:cubicBezTo>
                  <a:cubicBezTo>
                    <a:pt x="390" y="511"/>
                    <a:pt x="380" y="509"/>
                    <a:pt x="371" y="507"/>
                  </a:cubicBezTo>
                  <a:close/>
                  <a:moveTo>
                    <a:pt x="206" y="477"/>
                  </a:moveTo>
                  <a:cubicBezTo>
                    <a:pt x="210" y="478"/>
                    <a:pt x="214" y="478"/>
                    <a:pt x="218" y="479"/>
                  </a:cubicBezTo>
                  <a:cubicBezTo>
                    <a:pt x="216" y="479"/>
                    <a:pt x="214" y="480"/>
                    <a:pt x="212" y="480"/>
                  </a:cubicBezTo>
                  <a:cubicBezTo>
                    <a:pt x="212" y="480"/>
                    <a:pt x="212" y="480"/>
                    <a:pt x="212" y="480"/>
                  </a:cubicBezTo>
                  <a:cubicBezTo>
                    <a:pt x="210" y="479"/>
                    <a:pt x="208" y="478"/>
                    <a:pt x="207" y="477"/>
                  </a:cubicBezTo>
                  <a:cubicBezTo>
                    <a:pt x="207" y="477"/>
                    <a:pt x="207" y="477"/>
                    <a:pt x="206" y="477"/>
                  </a:cubicBezTo>
                  <a:close/>
                  <a:moveTo>
                    <a:pt x="196" y="465"/>
                  </a:moveTo>
                  <a:cubicBezTo>
                    <a:pt x="205" y="463"/>
                    <a:pt x="214" y="462"/>
                    <a:pt x="224" y="462"/>
                  </a:cubicBezTo>
                  <a:cubicBezTo>
                    <a:pt x="230" y="462"/>
                    <a:pt x="237" y="463"/>
                    <a:pt x="244" y="463"/>
                  </a:cubicBezTo>
                  <a:cubicBezTo>
                    <a:pt x="244" y="465"/>
                    <a:pt x="244" y="465"/>
                    <a:pt x="244" y="465"/>
                  </a:cubicBezTo>
                  <a:cubicBezTo>
                    <a:pt x="248" y="465"/>
                    <a:pt x="253" y="465"/>
                    <a:pt x="258" y="466"/>
                  </a:cubicBezTo>
                  <a:cubicBezTo>
                    <a:pt x="261" y="468"/>
                    <a:pt x="263" y="471"/>
                    <a:pt x="266" y="473"/>
                  </a:cubicBezTo>
                  <a:cubicBezTo>
                    <a:pt x="265" y="473"/>
                    <a:pt x="265" y="474"/>
                    <a:pt x="264" y="474"/>
                  </a:cubicBezTo>
                  <a:cubicBezTo>
                    <a:pt x="261" y="474"/>
                    <a:pt x="258" y="474"/>
                    <a:pt x="255" y="473"/>
                  </a:cubicBezTo>
                  <a:cubicBezTo>
                    <a:pt x="249" y="471"/>
                    <a:pt x="244" y="468"/>
                    <a:pt x="238" y="466"/>
                  </a:cubicBezTo>
                  <a:cubicBezTo>
                    <a:pt x="237" y="468"/>
                    <a:pt x="237" y="468"/>
                    <a:pt x="237" y="468"/>
                  </a:cubicBezTo>
                  <a:cubicBezTo>
                    <a:pt x="240" y="470"/>
                    <a:pt x="243" y="471"/>
                    <a:pt x="246" y="473"/>
                  </a:cubicBezTo>
                  <a:cubicBezTo>
                    <a:pt x="245" y="473"/>
                    <a:pt x="244" y="473"/>
                    <a:pt x="243" y="473"/>
                  </a:cubicBezTo>
                  <a:cubicBezTo>
                    <a:pt x="243" y="476"/>
                    <a:pt x="243" y="476"/>
                    <a:pt x="243" y="476"/>
                  </a:cubicBezTo>
                  <a:cubicBezTo>
                    <a:pt x="246" y="476"/>
                    <a:pt x="250" y="477"/>
                    <a:pt x="254" y="478"/>
                  </a:cubicBezTo>
                  <a:cubicBezTo>
                    <a:pt x="259" y="481"/>
                    <a:pt x="265" y="485"/>
                    <a:pt x="269" y="489"/>
                  </a:cubicBezTo>
                  <a:cubicBezTo>
                    <a:pt x="266" y="488"/>
                    <a:pt x="264" y="487"/>
                    <a:pt x="261" y="486"/>
                  </a:cubicBezTo>
                  <a:cubicBezTo>
                    <a:pt x="262" y="484"/>
                    <a:pt x="262" y="484"/>
                    <a:pt x="262" y="484"/>
                  </a:cubicBezTo>
                  <a:cubicBezTo>
                    <a:pt x="257" y="483"/>
                    <a:pt x="252" y="482"/>
                    <a:pt x="247" y="481"/>
                  </a:cubicBezTo>
                  <a:cubicBezTo>
                    <a:pt x="236" y="476"/>
                    <a:pt x="225" y="470"/>
                    <a:pt x="213" y="465"/>
                  </a:cubicBezTo>
                  <a:cubicBezTo>
                    <a:pt x="212" y="468"/>
                    <a:pt x="212" y="468"/>
                    <a:pt x="212" y="468"/>
                  </a:cubicBezTo>
                  <a:cubicBezTo>
                    <a:pt x="220" y="471"/>
                    <a:pt x="228" y="475"/>
                    <a:pt x="236" y="479"/>
                  </a:cubicBezTo>
                  <a:cubicBezTo>
                    <a:pt x="233" y="479"/>
                    <a:pt x="231" y="479"/>
                    <a:pt x="228" y="479"/>
                  </a:cubicBezTo>
                  <a:cubicBezTo>
                    <a:pt x="220" y="477"/>
                    <a:pt x="212" y="475"/>
                    <a:pt x="203" y="473"/>
                  </a:cubicBezTo>
                  <a:cubicBezTo>
                    <a:pt x="201" y="471"/>
                    <a:pt x="199" y="468"/>
                    <a:pt x="196" y="465"/>
                  </a:cubicBezTo>
                  <a:close/>
                  <a:moveTo>
                    <a:pt x="191" y="459"/>
                  </a:moveTo>
                  <a:cubicBezTo>
                    <a:pt x="213" y="458"/>
                    <a:pt x="238" y="458"/>
                    <a:pt x="261" y="459"/>
                  </a:cubicBezTo>
                  <a:cubicBezTo>
                    <a:pt x="261" y="459"/>
                    <a:pt x="261" y="459"/>
                    <a:pt x="261" y="459"/>
                  </a:cubicBezTo>
                  <a:cubicBezTo>
                    <a:pt x="256" y="459"/>
                    <a:pt x="252" y="459"/>
                    <a:pt x="248" y="459"/>
                  </a:cubicBezTo>
                  <a:cubicBezTo>
                    <a:pt x="245" y="459"/>
                    <a:pt x="241" y="459"/>
                    <a:pt x="238" y="459"/>
                  </a:cubicBezTo>
                  <a:cubicBezTo>
                    <a:pt x="233" y="459"/>
                    <a:pt x="228" y="459"/>
                    <a:pt x="223" y="459"/>
                  </a:cubicBezTo>
                  <a:cubicBezTo>
                    <a:pt x="223" y="459"/>
                    <a:pt x="223" y="459"/>
                    <a:pt x="223" y="459"/>
                  </a:cubicBezTo>
                  <a:cubicBezTo>
                    <a:pt x="223" y="459"/>
                    <a:pt x="223" y="459"/>
                    <a:pt x="223" y="459"/>
                  </a:cubicBezTo>
                  <a:cubicBezTo>
                    <a:pt x="223" y="459"/>
                    <a:pt x="223" y="459"/>
                    <a:pt x="223" y="459"/>
                  </a:cubicBezTo>
                  <a:cubicBezTo>
                    <a:pt x="223" y="460"/>
                    <a:pt x="223" y="460"/>
                    <a:pt x="223" y="460"/>
                  </a:cubicBezTo>
                  <a:cubicBezTo>
                    <a:pt x="213" y="460"/>
                    <a:pt x="203" y="461"/>
                    <a:pt x="194" y="463"/>
                  </a:cubicBezTo>
                  <a:cubicBezTo>
                    <a:pt x="193" y="462"/>
                    <a:pt x="192" y="460"/>
                    <a:pt x="191" y="459"/>
                  </a:cubicBezTo>
                  <a:close/>
                  <a:moveTo>
                    <a:pt x="161" y="474"/>
                  </a:moveTo>
                  <a:cubicBezTo>
                    <a:pt x="157" y="471"/>
                    <a:pt x="154" y="468"/>
                    <a:pt x="150" y="465"/>
                  </a:cubicBezTo>
                  <a:cubicBezTo>
                    <a:pt x="149" y="464"/>
                    <a:pt x="148" y="464"/>
                    <a:pt x="148" y="463"/>
                  </a:cubicBezTo>
                  <a:cubicBezTo>
                    <a:pt x="149" y="463"/>
                    <a:pt x="149" y="463"/>
                    <a:pt x="150" y="463"/>
                  </a:cubicBezTo>
                  <a:cubicBezTo>
                    <a:pt x="154" y="467"/>
                    <a:pt x="158" y="471"/>
                    <a:pt x="161" y="474"/>
                  </a:cubicBezTo>
                  <a:close/>
                  <a:moveTo>
                    <a:pt x="136" y="447"/>
                  </a:moveTo>
                  <a:cubicBezTo>
                    <a:pt x="140" y="452"/>
                    <a:pt x="144" y="456"/>
                    <a:pt x="148" y="461"/>
                  </a:cubicBezTo>
                  <a:cubicBezTo>
                    <a:pt x="148" y="461"/>
                    <a:pt x="147" y="461"/>
                    <a:pt x="146" y="461"/>
                  </a:cubicBezTo>
                  <a:cubicBezTo>
                    <a:pt x="138" y="453"/>
                    <a:pt x="130" y="445"/>
                    <a:pt x="122" y="436"/>
                  </a:cubicBezTo>
                  <a:cubicBezTo>
                    <a:pt x="124" y="438"/>
                    <a:pt x="126" y="439"/>
                    <a:pt x="128" y="440"/>
                  </a:cubicBezTo>
                  <a:cubicBezTo>
                    <a:pt x="131" y="443"/>
                    <a:pt x="133" y="445"/>
                    <a:pt x="136" y="447"/>
                  </a:cubicBezTo>
                  <a:close/>
                  <a:moveTo>
                    <a:pt x="54" y="360"/>
                  </a:moveTo>
                  <a:cubicBezTo>
                    <a:pt x="55" y="361"/>
                    <a:pt x="56" y="361"/>
                    <a:pt x="58" y="362"/>
                  </a:cubicBezTo>
                  <a:cubicBezTo>
                    <a:pt x="62" y="364"/>
                    <a:pt x="66" y="366"/>
                    <a:pt x="71" y="369"/>
                  </a:cubicBezTo>
                  <a:cubicBezTo>
                    <a:pt x="80" y="375"/>
                    <a:pt x="90" y="382"/>
                    <a:pt x="100" y="391"/>
                  </a:cubicBezTo>
                  <a:cubicBezTo>
                    <a:pt x="108" y="398"/>
                    <a:pt x="116" y="406"/>
                    <a:pt x="125" y="413"/>
                  </a:cubicBezTo>
                  <a:cubicBezTo>
                    <a:pt x="110" y="401"/>
                    <a:pt x="95" y="390"/>
                    <a:pt x="83" y="380"/>
                  </a:cubicBezTo>
                  <a:cubicBezTo>
                    <a:pt x="81" y="382"/>
                    <a:pt x="81" y="382"/>
                    <a:pt x="81" y="382"/>
                  </a:cubicBezTo>
                  <a:cubicBezTo>
                    <a:pt x="94" y="393"/>
                    <a:pt x="109" y="404"/>
                    <a:pt x="124" y="416"/>
                  </a:cubicBezTo>
                  <a:cubicBezTo>
                    <a:pt x="139" y="428"/>
                    <a:pt x="152" y="441"/>
                    <a:pt x="160" y="456"/>
                  </a:cubicBezTo>
                  <a:cubicBezTo>
                    <a:pt x="162" y="455"/>
                    <a:pt x="162" y="455"/>
                    <a:pt x="162" y="455"/>
                  </a:cubicBezTo>
                  <a:cubicBezTo>
                    <a:pt x="157" y="445"/>
                    <a:pt x="150" y="437"/>
                    <a:pt x="142" y="429"/>
                  </a:cubicBezTo>
                  <a:cubicBezTo>
                    <a:pt x="151" y="438"/>
                    <a:pt x="159" y="446"/>
                    <a:pt x="164" y="453"/>
                  </a:cubicBezTo>
                  <a:cubicBezTo>
                    <a:pt x="165" y="454"/>
                    <a:pt x="166" y="456"/>
                    <a:pt x="167" y="457"/>
                  </a:cubicBezTo>
                  <a:cubicBezTo>
                    <a:pt x="163" y="458"/>
                    <a:pt x="159" y="458"/>
                    <a:pt x="156" y="459"/>
                  </a:cubicBezTo>
                  <a:cubicBezTo>
                    <a:pt x="153" y="457"/>
                    <a:pt x="150" y="455"/>
                    <a:pt x="147" y="453"/>
                  </a:cubicBezTo>
                  <a:cubicBezTo>
                    <a:pt x="147" y="453"/>
                    <a:pt x="149" y="455"/>
                    <a:pt x="154" y="459"/>
                  </a:cubicBezTo>
                  <a:cubicBezTo>
                    <a:pt x="153" y="460"/>
                    <a:pt x="152" y="460"/>
                    <a:pt x="151" y="460"/>
                  </a:cubicBezTo>
                  <a:cubicBezTo>
                    <a:pt x="151" y="459"/>
                    <a:pt x="150" y="458"/>
                    <a:pt x="149" y="458"/>
                  </a:cubicBezTo>
                  <a:cubicBezTo>
                    <a:pt x="146" y="454"/>
                    <a:pt x="142" y="450"/>
                    <a:pt x="138" y="446"/>
                  </a:cubicBezTo>
                  <a:cubicBezTo>
                    <a:pt x="140" y="447"/>
                    <a:pt x="141" y="448"/>
                    <a:pt x="143" y="449"/>
                  </a:cubicBezTo>
                  <a:cubicBezTo>
                    <a:pt x="144" y="446"/>
                    <a:pt x="144" y="446"/>
                    <a:pt x="144" y="446"/>
                  </a:cubicBezTo>
                  <a:cubicBezTo>
                    <a:pt x="139" y="444"/>
                    <a:pt x="135" y="441"/>
                    <a:pt x="130" y="438"/>
                  </a:cubicBezTo>
                  <a:cubicBezTo>
                    <a:pt x="124" y="433"/>
                    <a:pt x="119" y="428"/>
                    <a:pt x="113" y="425"/>
                  </a:cubicBezTo>
                  <a:cubicBezTo>
                    <a:pt x="111" y="423"/>
                    <a:pt x="109" y="422"/>
                    <a:pt x="107" y="421"/>
                  </a:cubicBezTo>
                  <a:cubicBezTo>
                    <a:pt x="98" y="412"/>
                    <a:pt x="88" y="402"/>
                    <a:pt x="78" y="393"/>
                  </a:cubicBezTo>
                  <a:cubicBezTo>
                    <a:pt x="68" y="382"/>
                    <a:pt x="60" y="372"/>
                    <a:pt x="54" y="360"/>
                  </a:cubicBezTo>
                  <a:close/>
                  <a:moveTo>
                    <a:pt x="137" y="424"/>
                  </a:moveTo>
                  <a:cubicBezTo>
                    <a:pt x="139" y="425"/>
                    <a:pt x="140" y="426"/>
                    <a:pt x="141" y="427"/>
                  </a:cubicBezTo>
                  <a:cubicBezTo>
                    <a:pt x="139" y="426"/>
                    <a:pt x="138" y="424"/>
                    <a:pt x="136" y="423"/>
                  </a:cubicBezTo>
                  <a:cubicBezTo>
                    <a:pt x="137" y="423"/>
                    <a:pt x="137" y="424"/>
                    <a:pt x="137" y="424"/>
                  </a:cubicBezTo>
                  <a:close/>
                  <a:moveTo>
                    <a:pt x="53" y="332"/>
                  </a:moveTo>
                  <a:cubicBezTo>
                    <a:pt x="52" y="332"/>
                    <a:pt x="52" y="332"/>
                    <a:pt x="52" y="332"/>
                  </a:cubicBezTo>
                  <a:cubicBezTo>
                    <a:pt x="52" y="330"/>
                    <a:pt x="52" y="329"/>
                    <a:pt x="52" y="327"/>
                  </a:cubicBezTo>
                  <a:cubicBezTo>
                    <a:pt x="53" y="328"/>
                    <a:pt x="53" y="329"/>
                    <a:pt x="53" y="330"/>
                  </a:cubicBezTo>
                  <a:cubicBezTo>
                    <a:pt x="53" y="331"/>
                    <a:pt x="53" y="331"/>
                    <a:pt x="53" y="332"/>
                  </a:cubicBezTo>
                  <a:close/>
                  <a:moveTo>
                    <a:pt x="50" y="356"/>
                  </a:moveTo>
                  <a:cubicBezTo>
                    <a:pt x="50" y="356"/>
                    <a:pt x="50" y="356"/>
                    <a:pt x="50" y="357"/>
                  </a:cubicBezTo>
                  <a:cubicBezTo>
                    <a:pt x="49" y="357"/>
                    <a:pt x="49" y="356"/>
                    <a:pt x="48" y="356"/>
                  </a:cubicBezTo>
                  <a:cubicBezTo>
                    <a:pt x="48" y="356"/>
                    <a:pt x="47" y="356"/>
                    <a:pt x="47" y="357"/>
                  </a:cubicBezTo>
                  <a:cubicBezTo>
                    <a:pt x="47" y="354"/>
                    <a:pt x="47" y="352"/>
                    <a:pt x="48" y="349"/>
                  </a:cubicBezTo>
                  <a:cubicBezTo>
                    <a:pt x="48" y="352"/>
                    <a:pt x="49" y="354"/>
                    <a:pt x="50" y="356"/>
                  </a:cubicBezTo>
                  <a:close/>
                  <a:moveTo>
                    <a:pt x="48" y="359"/>
                  </a:moveTo>
                  <a:cubicBezTo>
                    <a:pt x="49" y="359"/>
                    <a:pt x="49" y="359"/>
                    <a:pt x="50" y="359"/>
                  </a:cubicBezTo>
                  <a:cubicBezTo>
                    <a:pt x="50" y="363"/>
                    <a:pt x="49" y="366"/>
                    <a:pt x="49" y="369"/>
                  </a:cubicBezTo>
                  <a:cubicBezTo>
                    <a:pt x="48" y="366"/>
                    <a:pt x="47" y="363"/>
                    <a:pt x="47" y="359"/>
                  </a:cubicBezTo>
                  <a:cubicBezTo>
                    <a:pt x="47" y="359"/>
                    <a:pt x="48" y="359"/>
                    <a:pt x="48" y="359"/>
                  </a:cubicBezTo>
                  <a:close/>
                  <a:moveTo>
                    <a:pt x="45" y="332"/>
                  </a:moveTo>
                  <a:cubicBezTo>
                    <a:pt x="46" y="335"/>
                    <a:pt x="47" y="338"/>
                    <a:pt x="48" y="341"/>
                  </a:cubicBezTo>
                  <a:cubicBezTo>
                    <a:pt x="47" y="338"/>
                    <a:pt x="46" y="335"/>
                    <a:pt x="45" y="332"/>
                  </a:cubicBezTo>
                  <a:close/>
                  <a:moveTo>
                    <a:pt x="47" y="311"/>
                  </a:moveTo>
                  <a:cubicBezTo>
                    <a:pt x="70" y="327"/>
                    <a:pt x="94" y="342"/>
                    <a:pt x="118" y="357"/>
                  </a:cubicBezTo>
                  <a:cubicBezTo>
                    <a:pt x="118" y="357"/>
                    <a:pt x="118" y="357"/>
                    <a:pt x="118" y="357"/>
                  </a:cubicBezTo>
                  <a:cubicBezTo>
                    <a:pt x="118" y="357"/>
                    <a:pt x="118" y="357"/>
                    <a:pt x="117" y="357"/>
                  </a:cubicBezTo>
                  <a:cubicBezTo>
                    <a:pt x="118" y="359"/>
                    <a:pt x="118" y="359"/>
                    <a:pt x="118" y="359"/>
                  </a:cubicBezTo>
                  <a:cubicBezTo>
                    <a:pt x="118" y="359"/>
                    <a:pt x="119" y="359"/>
                    <a:pt x="120" y="359"/>
                  </a:cubicBezTo>
                  <a:cubicBezTo>
                    <a:pt x="120" y="359"/>
                    <a:pt x="121" y="359"/>
                    <a:pt x="121" y="359"/>
                  </a:cubicBezTo>
                  <a:cubicBezTo>
                    <a:pt x="130" y="367"/>
                    <a:pt x="139" y="374"/>
                    <a:pt x="148" y="382"/>
                  </a:cubicBezTo>
                  <a:cubicBezTo>
                    <a:pt x="150" y="380"/>
                    <a:pt x="150" y="380"/>
                    <a:pt x="150" y="380"/>
                  </a:cubicBezTo>
                  <a:cubicBezTo>
                    <a:pt x="149" y="379"/>
                    <a:pt x="149" y="379"/>
                    <a:pt x="148" y="378"/>
                  </a:cubicBezTo>
                  <a:cubicBezTo>
                    <a:pt x="149" y="379"/>
                    <a:pt x="151" y="379"/>
                    <a:pt x="152" y="379"/>
                  </a:cubicBezTo>
                  <a:cubicBezTo>
                    <a:pt x="151" y="380"/>
                    <a:pt x="151" y="381"/>
                    <a:pt x="151" y="382"/>
                  </a:cubicBezTo>
                  <a:cubicBezTo>
                    <a:pt x="151" y="382"/>
                    <a:pt x="151" y="382"/>
                    <a:pt x="151" y="382"/>
                  </a:cubicBezTo>
                  <a:cubicBezTo>
                    <a:pt x="147" y="385"/>
                    <a:pt x="147" y="385"/>
                    <a:pt x="147" y="385"/>
                  </a:cubicBezTo>
                  <a:cubicBezTo>
                    <a:pt x="140" y="385"/>
                    <a:pt x="134" y="385"/>
                    <a:pt x="130" y="385"/>
                  </a:cubicBezTo>
                  <a:cubicBezTo>
                    <a:pt x="130" y="385"/>
                    <a:pt x="129" y="385"/>
                    <a:pt x="129" y="384"/>
                  </a:cubicBezTo>
                  <a:cubicBezTo>
                    <a:pt x="105" y="361"/>
                    <a:pt x="80" y="336"/>
                    <a:pt x="72" y="329"/>
                  </a:cubicBezTo>
                  <a:cubicBezTo>
                    <a:pt x="71" y="331"/>
                    <a:pt x="71" y="331"/>
                    <a:pt x="71" y="331"/>
                  </a:cubicBezTo>
                  <a:cubicBezTo>
                    <a:pt x="76" y="336"/>
                    <a:pt x="91" y="351"/>
                    <a:pt x="108" y="368"/>
                  </a:cubicBezTo>
                  <a:cubicBezTo>
                    <a:pt x="95" y="357"/>
                    <a:pt x="81" y="347"/>
                    <a:pt x="67" y="337"/>
                  </a:cubicBezTo>
                  <a:cubicBezTo>
                    <a:pt x="66" y="339"/>
                    <a:pt x="66" y="339"/>
                    <a:pt x="66" y="339"/>
                  </a:cubicBezTo>
                  <a:cubicBezTo>
                    <a:pt x="87" y="354"/>
                    <a:pt x="107" y="369"/>
                    <a:pt x="126" y="385"/>
                  </a:cubicBezTo>
                  <a:cubicBezTo>
                    <a:pt x="124" y="385"/>
                    <a:pt x="123" y="385"/>
                    <a:pt x="123" y="385"/>
                  </a:cubicBezTo>
                  <a:cubicBezTo>
                    <a:pt x="123" y="385"/>
                    <a:pt x="124" y="385"/>
                    <a:pt x="126" y="386"/>
                  </a:cubicBezTo>
                  <a:cubicBezTo>
                    <a:pt x="127" y="386"/>
                    <a:pt x="128" y="387"/>
                    <a:pt x="129" y="388"/>
                  </a:cubicBezTo>
                  <a:cubicBezTo>
                    <a:pt x="138" y="396"/>
                    <a:pt x="146" y="404"/>
                    <a:pt x="153" y="411"/>
                  </a:cubicBezTo>
                  <a:cubicBezTo>
                    <a:pt x="162" y="420"/>
                    <a:pt x="170" y="426"/>
                    <a:pt x="173" y="429"/>
                  </a:cubicBezTo>
                  <a:cubicBezTo>
                    <a:pt x="174" y="430"/>
                    <a:pt x="175" y="431"/>
                    <a:pt x="176" y="431"/>
                  </a:cubicBezTo>
                  <a:cubicBezTo>
                    <a:pt x="176" y="431"/>
                    <a:pt x="176" y="431"/>
                    <a:pt x="176" y="431"/>
                  </a:cubicBezTo>
                  <a:cubicBezTo>
                    <a:pt x="177" y="431"/>
                    <a:pt x="177" y="431"/>
                    <a:pt x="177" y="431"/>
                  </a:cubicBezTo>
                  <a:cubicBezTo>
                    <a:pt x="176" y="430"/>
                    <a:pt x="176" y="430"/>
                    <a:pt x="176" y="430"/>
                  </a:cubicBezTo>
                  <a:cubicBezTo>
                    <a:pt x="176" y="429"/>
                    <a:pt x="176" y="429"/>
                    <a:pt x="176" y="429"/>
                  </a:cubicBezTo>
                  <a:cubicBezTo>
                    <a:pt x="176" y="429"/>
                    <a:pt x="176" y="429"/>
                    <a:pt x="176" y="429"/>
                  </a:cubicBezTo>
                  <a:cubicBezTo>
                    <a:pt x="178" y="430"/>
                    <a:pt x="179" y="432"/>
                    <a:pt x="181" y="433"/>
                  </a:cubicBezTo>
                  <a:cubicBezTo>
                    <a:pt x="182" y="431"/>
                    <a:pt x="182" y="431"/>
                    <a:pt x="182" y="431"/>
                  </a:cubicBezTo>
                  <a:cubicBezTo>
                    <a:pt x="182" y="431"/>
                    <a:pt x="181" y="430"/>
                    <a:pt x="181" y="430"/>
                  </a:cubicBezTo>
                  <a:cubicBezTo>
                    <a:pt x="331" y="436"/>
                    <a:pt x="331" y="436"/>
                    <a:pt x="331" y="436"/>
                  </a:cubicBezTo>
                  <a:cubicBezTo>
                    <a:pt x="331" y="436"/>
                    <a:pt x="224" y="419"/>
                    <a:pt x="180" y="429"/>
                  </a:cubicBezTo>
                  <a:cubicBezTo>
                    <a:pt x="178" y="427"/>
                    <a:pt x="177" y="425"/>
                    <a:pt x="175" y="424"/>
                  </a:cubicBezTo>
                  <a:cubicBezTo>
                    <a:pt x="174" y="424"/>
                    <a:pt x="174" y="424"/>
                    <a:pt x="174" y="424"/>
                  </a:cubicBezTo>
                  <a:cubicBezTo>
                    <a:pt x="160" y="411"/>
                    <a:pt x="146" y="398"/>
                    <a:pt x="131" y="386"/>
                  </a:cubicBezTo>
                  <a:cubicBezTo>
                    <a:pt x="131" y="386"/>
                    <a:pt x="131" y="386"/>
                    <a:pt x="131" y="386"/>
                  </a:cubicBezTo>
                  <a:cubicBezTo>
                    <a:pt x="139" y="386"/>
                    <a:pt x="155" y="387"/>
                    <a:pt x="175" y="388"/>
                  </a:cubicBezTo>
                  <a:cubicBezTo>
                    <a:pt x="175" y="388"/>
                    <a:pt x="175" y="389"/>
                    <a:pt x="175" y="389"/>
                  </a:cubicBezTo>
                  <a:cubicBezTo>
                    <a:pt x="176" y="388"/>
                    <a:pt x="176" y="388"/>
                    <a:pt x="176" y="388"/>
                  </a:cubicBezTo>
                  <a:cubicBezTo>
                    <a:pt x="181" y="389"/>
                    <a:pt x="185" y="389"/>
                    <a:pt x="190" y="389"/>
                  </a:cubicBezTo>
                  <a:cubicBezTo>
                    <a:pt x="190" y="390"/>
                    <a:pt x="191" y="391"/>
                    <a:pt x="192" y="391"/>
                  </a:cubicBezTo>
                  <a:cubicBezTo>
                    <a:pt x="193" y="390"/>
                    <a:pt x="194" y="390"/>
                    <a:pt x="195" y="389"/>
                  </a:cubicBezTo>
                  <a:cubicBezTo>
                    <a:pt x="203" y="390"/>
                    <a:pt x="212" y="390"/>
                    <a:pt x="220" y="391"/>
                  </a:cubicBezTo>
                  <a:cubicBezTo>
                    <a:pt x="224" y="392"/>
                    <a:pt x="228" y="393"/>
                    <a:pt x="232" y="395"/>
                  </a:cubicBezTo>
                  <a:cubicBezTo>
                    <a:pt x="233" y="393"/>
                    <a:pt x="233" y="393"/>
                    <a:pt x="233" y="393"/>
                  </a:cubicBezTo>
                  <a:cubicBezTo>
                    <a:pt x="232" y="392"/>
                    <a:pt x="231" y="392"/>
                    <a:pt x="229" y="391"/>
                  </a:cubicBezTo>
                  <a:cubicBezTo>
                    <a:pt x="282" y="394"/>
                    <a:pt x="341" y="396"/>
                    <a:pt x="373" y="396"/>
                  </a:cubicBezTo>
                  <a:cubicBezTo>
                    <a:pt x="386" y="397"/>
                    <a:pt x="398" y="397"/>
                    <a:pt x="408" y="398"/>
                  </a:cubicBezTo>
                  <a:cubicBezTo>
                    <a:pt x="417" y="399"/>
                    <a:pt x="425" y="401"/>
                    <a:pt x="434" y="403"/>
                  </a:cubicBezTo>
                  <a:cubicBezTo>
                    <a:pt x="433" y="403"/>
                    <a:pt x="433" y="403"/>
                    <a:pt x="432" y="403"/>
                  </a:cubicBezTo>
                  <a:cubicBezTo>
                    <a:pt x="432" y="405"/>
                    <a:pt x="432" y="405"/>
                    <a:pt x="432" y="405"/>
                  </a:cubicBezTo>
                  <a:cubicBezTo>
                    <a:pt x="429" y="405"/>
                    <a:pt x="426" y="404"/>
                    <a:pt x="423" y="404"/>
                  </a:cubicBezTo>
                  <a:cubicBezTo>
                    <a:pt x="422" y="404"/>
                    <a:pt x="421" y="404"/>
                    <a:pt x="420" y="404"/>
                  </a:cubicBezTo>
                  <a:cubicBezTo>
                    <a:pt x="411" y="403"/>
                    <a:pt x="402" y="402"/>
                    <a:pt x="393" y="402"/>
                  </a:cubicBezTo>
                  <a:cubicBezTo>
                    <a:pt x="393" y="402"/>
                    <a:pt x="393" y="402"/>
                    <a:pt x="393" y="402"/>
                  </a:cubicBezTo>
                  <a:cubicBezTo>
                    <a:pt x="369" y="399"/>
                    <a:pt x="346" y="397"/>
                    <a:pt x="322" y="395"/>
                  </a:cubicBezTo>
                  <a:cubicBezTo>
                    <a:pt x="322" y="398"/>
                    <a:pt x="322" y="398"/>
                    <a:pt x="322" y="398"/>
                  </a:cubicBezTo>
                  <a:cubicBezTo>
                    <a:pt x="333" y="399"/>
                    <a:pt x="343" y="399"/>
                    <a:pt x="354" y="400"/>
                  </a:cubicBezTo>
                  <a:cubicBezTo>
                    <a:pt x="354" y="402"/>
                    <a:pt x="354" y="402"/>
                    <a:pt x="354" y="402"/>
                  </a:cubicBezTo>
                  <a:cubicBezTo>
                    <a:pt x="354" y="402"/>
                    <a:pt x="355" y="403"/>
                    <a:pt x="355" y="403"/>
                  </a:cubicBezTo>
                  <a:cubicBezTo>
                    <a:pt x="355" y="403"/>
                    <a:pt x="354" y="403"/>
                    <a:pt x="354" y="403"/>
                  </a:cubicBezTo>
                  <a:cubicBezTo>
                    <a:pt x="354" y="405"/>
                    <a:pt x="354" y="405"/>
                    <a:pt x="354" y="405"/>
                  </a:cubicBezTo>
                  <a:cubicBezTo>
                    <a:pt x="354" y="405"/>
                    <a:pt x="354" y="405"/>
                    <a:pt x="354" y="405"/>
                  </a:cubicBezTo>
                  <a:cubicBezTo>
                    <a:pt x="354" y="405"/>
                    <a:pt x="354" y="405"/>
                    <a:pt x="354" y="405"/>
                  </a:cubicBezTo>
                  <a:cubicBezTo>
                    <a:pt x="354" y="405"/>
                    <a:pt x="354" y="405"/>
                    <a:pt x="354" y="405"/>
                  </a:cubicBezTo>
                  <a:cubicBezTo>
                    <a:pt x="357" y="405"/>
                    <a:pt x="360" y="405"/>
                    <a:pt x="363" y="405"/>
                  </a:cubicBezTo>
                  <a:cubicBezTo>
                    <a:pt x="364" y="405"/>
                    <a:pt x="365" y="405"/>
                    <a:pt x="366" y="405"/>
                  </a:cubicBezTo>
                  <a:cubicBezTo>
                    <a:pt x="376" y="408"/>
                    <a:pt x="387" y="410"/>
                    <a:pt x="397" y="411"/>
                  </a:cubicBezTo>
                  <a:cubicBezTo>
                    <a:pt x="397" y="413"/>
                    <a:pt x="397" y="413"/>
                    <a:pt x="397" y="413"/>
                  </a:cubicBezTo>
                  <a:cubicBezTo>
                    <a:pt x="398" y="413"/>
                    <a:pt x="399" y="414"/>
                    <a:pt x="400" y="414"/>
                  </a:cubicBezTo>
                  <a:cubicBezTo>
                    <a:pt x="327" y="407"/>
                    <a:pt x="213" y="398"/>
                    <a:pt x="198" y="409"/>
                  </a:cubicBezTo>
                  <a:cubicBezTo>
                    <a:pt x="198" y="409"/>
                    <a:pt x="331" y="410"/>
                    <a:pt x="411" y="420"/>
                  </a:cubicBezTo>
                  <a:cubicBezTo>
                    <a:pt x="407" y="420"/>
                    <a:pt x="403" y="420"/>
                    <a:pt x="399" y="421"/>
                  </a:cubicBezTo>
                  <a:cubicBezTo>
                    <a:pt x="394" y="421"/>
                    <a:pt x="388" y="421"/>
                    <a:pt x="383" y="421"/>
                  </a:cubicBezTo>
                  <a:cubicBezTo>
                    <a:pt x="378" y="421"/>
                    <a:pt x="372" y="421"/>
                    <a:pt x="368" y="421"/>
                  </a:cubicBezTo>
                  <a:cubicBezTo>
                    <a:pt x="360" y="421"/>
                    <a:pt x="353" y="421"/>
                    <a:pt x="348" y="421"/>
                  </a:cubicBezTo>
                  <a:cubicBezTo>
                    <a:pt x="348" y="423"/>
                    <a:pt x="348" y="423"/>
                    <a:pt x="348" y="423"/>
                  </a:cubicBezTo>
                  <a:cubicBezTo>
                    <a:pt x="353" y="423"/>
                    <a:pt x="360" y="423"/>
                    <a:pt x="368" y="423"/>
                  </a:cubicBezTo>
                  <a:cubicBezTo>
                    <a:pt x="371" y="423"/>
                    <a:pt x="376" y="423"/>
                    <a:pt x="380" y="423"/>
                  </a:cubicBezTo>
                  <a:cubicBezTo>
                    <a:pt x="365" y="426"/>
                    <a:pt x="351" y="429"/>
                    <a:pt x="342" y="431"/>
                  </a:cubicBezTo>
                  <a:cubicBezTo>
                    <a:pt x="343" y="433"/>
                    <a:pt x="343" y="433"/>
                    <a:pt x="343" y="433"/>
                  </a:cubicBezTo>
                  <a:cubicBezTo>
                    <a:pt x="355" y="431"/>
                    <a:pt x="377" y="426"/>
                    <a:pt x="399" y="423"/>
                  </a:cubicBezTo>
                  <a:cubicBezTo>
                    <a:pt x="410" y="423"/>
                    <a:pt x="421" y="424"/>
                    <a:pt x="431" y="424"/>
                  </a:cubicBezTo>
                  <a:cubicBezTo>
                    <a:pt x="432" y="424"/>
                    <a:pt x="433" y="424"/>
                    <a:pt x="435" y="425"/>
                  </a:cubicBezTo>
                  <a:cubicBezTo>
                    <a:pt x="439" y="426"/>
                    <a:pt x="444" y="429"/>
                    <a:pt x="448" y="431"/>
                  </a:cubicBezTo>
                  <a:cubicBezTo>
                    <a:pt x="447" y="434"/>
                    <a:pt x="447" y="438"/>
                    <a:pt x="448" y="442"/>
                  </a:cubicBezTo>
                  <a:cubicBezTo>
                    <a:pt x="445" y="442"/>
                    <a:pt x="442" y="442"/>
                    <a:pt x="439" y="442"/>
                  </a:cubicBezTo>
                  <a:cubicBezTo>
                    <a:pt x="438" y="442"/>
                    <a:pt x="437" y="442"/>
                    <a:pt x="436" y="442"/>
                  </a:cubicBezTo>
                  <a:cubicBezTo>
                    <a:pt x="437" y="442"/>
                    <a:pt x="437" y="442"/>
                    <a:pt x="437" y="442"/>
                  </a:cubicBezTo>
                  <a:cubicBezTo>
                    <a:pt x="434" y="441"/>
                    <a:pt x="434" y="441"/>
                    <a:pt x="434" y="441"/>
                  </a:cubicBezTo>
                  <a:cubicBezTo>
                    <a:pt x="430" y="439"/>
                    <a:pt x="426" y="438"/>
                    <a:pt x="422" y="436"/>
                  </a:cubicBezTo>
                  <a:cubicBezTo>
                    <a:pt x="421" y="439"/>
                    <a:pt x="421" y="439"/>
                    <a:pt x="421" y="439"/>
                  </a:cubicBezTo>
                  <a:cubicBezTo>
                    <a:pt x="424" y="440"/>
                    <a:pt x="427" y="441"/>
                    <a:pt x="430" y="442"/>
                  </a:cubicBezTo>
                  <a:cubicBezTo>
                    <a:pt x="429" y="442"/>
                    <a:pt x="427" y="442"/>
                    <a:pt x="425" y="442"/>
                  </a:cubicBezTo>
                  <a:cubicBezTo>
                    <a:pt x="408" y="437"/>
                    <a:pt x="391" y="434"/>
                    <a:pt x="379" y="434"/>
                  </a:cubicBezTo>
                  <a:cubicBezTo>
                    <a:pt x="376" y="434"/>
                    <a:pt x="374" y="434"/>
                    <a:pt x="372" y="434"/>
                  </a:cubicBezTo>
                  <a:cubicBezTo>
                    <a:pt x="372" y="436"/>
                    <a:pt x="372" y="436"/>
                    <a:pt x="372" y="436"/>
                  </a:cubicBezTo>
                  <a:cubicBezTo>
                    <a:pt x="388" y="441"/>
                    <a:pt x="406" y="443"/>
                    <a:pt x="423" y="444"/>
                  </a:cubicBezTo>
                  <a:cubicBezTo>
                    <a:pt x="421" y="445"/>
                    <a:pt x="419" y="445"/>
                    <a:pt x="416" y="446"/>
                  </a:cubicBezTo>
                  <a:cubicBezTo>
                    <a:pt x="413" y="446"/>
                    <a:pt x="410" y="446"/>
                    <a:pt x="407" y="447"/>
                  </a:cubicBezTo>
                  <a:cubicBezTo>
                    <a:pt x="406" y="447"/>
                    <a:pt x="406" y="447"/>
                    <a:pt x="405" y="447"/>
                  </a:cubicBezTo>
                  <a:cubicBezTo>
                    <a:pt x="402" y="447"/>
                    <a:pt x="399" y="447"/>
                    <a:pt x="397" y="447"/>
                  </a:cubicBezTo>
                  <a:cubicBezTo>
                    <a:pt x="396" y="447"/>
                    <a:pt x="396" y="447"/>
                    <a:pt x="396" y="447"/>
                  </a:cubicBezTo>
                  <a:cubicBezTo>
                    <a:pt x="391" y="446"/>
                    <a:pt x="387" y="445"/>
                    <a:pt x="383" y="444"/>
                  </a:cubicBezTo>
                  <a:cubicBezTo>
                    <a:pt x="382" y="446"/>
                    <a:pt x="382" y="446"/>
                    <a:pt x="382" y="446"/>
                  </a:cubicBezTo>
                  <a:cubicBezTo>
                    <a:pt x="387" y="449"/>
                    <a:pt x="393" y="451"/>
                    <a:pt x="399" y="453"/>
                  </a:cubicBezTo>
                  <a:cubicBezTo>
                    <a:pt x="371" y="450"/>
                    <a:pt x="371" y="450"/>
                    <a:pt x="371" y="450"/>
                  </a:cubicBezTo>
                  <a:cubicBezTo>
                    <a:pt x="371" y="450"/>
                    <a:pt x="397" y="459"/>
                    <a:pt x="420" y="459"/>
                  </a:cubicBezTo>
                  <a:cubicBezTo>
                    <a:pt x="420" y="460"/>
                    <a:pt x="420" y="460"/>
                    <a:pt x="421" y="460"/>
                  </a:cubicBezTo>
                  <a:cubicBezTo>
                    <a:pt x="420" y="461"/>
                    <a:pt x="420" y="461"/>
                    <a:pt x="420" y="461"/>
                  </a:cubicBezTo>
                  <a:cubicBezTo>
                    <a:pt x="420" y="461"/>
                    <a:pt x="421" y="461"/>
                    <a:pt x="421" y="461"/>
                  </a:cubicBezTo>
                  <a:cubicBezTo>
                    <a:pt x="413" y="461"/>
                    <a:pt x="406" y="461"/>
                    <a:pt x="399" y="460"/>
                  </a:cubicBezTo>
                  <a:cubicBezTo>
                    <a:pt x="398" y="458"/>
                    <a:pt x="398" y="458"/>
                    <a:pt x="398" y="458"/>
                  </a:cubicBezTo>
                  <a:cubicBezTo>
                    <a:pt x="382" y="457"/>
                    <a:pt x="365" y="456"/>
                    <a:pt x="349" y="456"/>
                  </a:cubicBezTo>
                  <a:cubicBezTo>
                    <a:pt x="340" y="456"/>
                    <a:pt x="332" y="456"/>
                    <a:pt x="323" y="457"/>
                  </a:cubicBezTo>
                  <a:cubicBezTo>
                    <a:pt x="317" y="456"/>
                    <a:pt x="311" y="455"/>
                    <a:pt x="304" y="455"/>
                  </a:cubicBezTo>
                  <a:cubicBezTo>
                    <a:pt x="253" y="450"/>
                    <a:pt x="214" y="451"/>
                    <a:pt x="186" y="454"/>
                  </a:cubicBezTo>
                  <a:cubicBezTo>
                    <a:pt x="183" y="451"/>
                    <a:pt x="180" y="449"/>
                    <a:pt x="180" y="449"/>
                  </a:cubicBezTo>
                  <a:cubicBezTo>
                    <a:pt x="180" y="449"/>
                    <a:pt x="181" y="451"/>
                    <a:pt x="183" y="455"/>
                  </a:cubicBezTo>
                  <a:cubicBezTo>
                    <a:pt x="178" y="455"/>
                    <a:pt x="174" y="456"/>
                    <a:pt x="169" y="456"/>
                  </a:cubicBezTo>
                  <a:cubicBezTo>
                    <a:pt x="169" y="455"/>
                    <a:pt x="168" y="454"/>
                    <a:pt x="167" y="453"/>
                  </a:cubicBezTo>
                  <a:cubicBezTo>
                    <a:pt x="165" y="450"/>
                    <a:pt x="161" y="445"/>
                    <a:pt x="157" y="441"/>
                  </a:cubicBezTo>
                  <a:cubicBezTo>
                    <a:pt x="158" y="442"/>
                    <a:pt x="159" y="443"/>
                    <a:pt x="160" y="443"/>
                  </a:cubicBezTo>
                  <a:cubicBezTo>
                    <a:pt x="162" y="441"/>
                    <a:pt x="162" y="441"/>
                    <a:pt x="162" y="441"/>
                  </a:cubicBezTo>
                  <a:cubicBezTo>
                    <a:pt x="157" y="437"/>
                    <a:pt x="149" y="430"/>
                    <a:pt x="139" y="422"/>
                  </a:cubicBezTo>
                  <a:cubicBezTo>
                    <a:pt x="135" y="418"/>
                    <a:pt x="131" y="414"/>
                    <a:pt x="127" y="410"/>
                  </a:cubicBezTo>
                  <a:cubicBezTo>
                    <a:pt x="119" y="403"/>
                    <a:pt x="110" y="396"/>
                    <a:pt x="102" y="389"/>
                  </a:cubicBezTo>
                  <a:cubicBezTo>
                    <a:pt x="99" y="386"/>
                    <a:pt x="96" y="383"/>
                    <a:pt x="93" y="380"/>
                  </a:cubicBezTo>
                  <a:cubicBezTo>
                    <a:pt x="92" y="381"/>
                    <a:pt x="92" y="381"/>
                    <a:pt x="92" y="381"/>
                  </a:cubicBezTo>
                  <a:cubicBezTo>
                    <a:pt x="80" y="372"/>
                    <a:pt x="69" y="364"/>
                    <a:pt x="60" y="360"/>
                  </a:cubicBezTo>
                  <a:cubicBezTo>
                    <a:pt x="58" y="359"/>
                    <a:pt x="55" y="358"/>
                    <a:pt x="53" y="357"/>
                  </a:cubicBezTo>
                  <a:cubicBezTo>
                    <a:pt x="53" y="357"/>
                    <a:pt x="53" y="356"/>
                    <a:pt x="52" y="356"/>
                  </a:cubicBezTo>
                  <a:cubicBezTo>
                    <a:pt x="52" y="352"/>
                    <a:pt x="52" y="349"/>
                    <a:pt x="51" y="346"/>
                  </a:cubicBezTo>
                  <a:cubicBezTo>
                    <a:pt x="52" y="344"/>
                    <a:pt x="53" y="342"/>
                    <a:pt x="54" y="340"/>
                  </a:cubicBezTo>
                  <a:cubicBezTo>
                    <a:pt x="55" y="340"/>
                    <a:pt x="55" y="340"/>
                    <a:pt x="55" y="340"/>
                  </a:cubicBezTo>
                  <a:cubicBezTo>
                    <a:pt x="55" y="339"/>
                    <a:pt x="54" y="338"/>
                    <a:pt x="54" y="338"/>
                  </a:cubicBezTo>
                  <a:cubicBezTo>
                    <a:pt x="54" y="337"/>
                    <a:pt x="55" y="337"/>
                    <a:pt x="55" y="336"/>
                  </a:cubicBezTo>
                  <a:cubicBezTo>
                    <a:pt x="69" y="343"/>
                    <a:pt x="84" y="355"/>
                    <a:pt x="98" y="368"/>
                  </a:cubicBezTo>
                  <a:cubicBezTo>
                    <a:pt x="114" y="383"/>
                    <a:pt x="129" y="398"/>
                    <a:pt x="142" y="410"/>
                  </a:cubicBezTo>
                  <a:cubicBezTo>
                    <a:pt x="144" y="408"/>
                    <a:pt x="144" y="408"/>
                    <a:pt x="144" y="408"/>
                  </a:cubicBezTo>
                  <a:cubicBezTo>
                    <a:pt x="131" y="396"/>
                    <a:pt x="116" y="381"/>
                    <a:pt x="100" y="366"/>
                  </a:cubicBezTo>
                  <a:cubicBezTo>
                    <a:pt x="85" y="353"/>
                    <a:pt x="70" y="341"/>
                    <a:pt x="55" y="333"/>
                  </a:cubicBezTo>
                  <a:cubicBezTo>
                    <a:pt x="55" y="332"/>
                    <a:pt x="55" y="331"/>
                    <a:pt x="55" y="330"/>
                  </a:cubicBezTo>
                  <a:cubicBezTo>
                    <a:pt x="55" y="325"/>
                    <a:pt x="54" y="320"/>
                    <a:pt x="53" y="315"/>
                  </a:cubicBezTo>
                  <a:cubicBezTo>
                    <a:pt x="50" y="316"/>
                    <a:pt x="50" y="316"/>
                    <a:pt x="50" y="316"/>
                  </a:cubicBezTo>
                  <a:cubicBezTo>
                    <a:pt x="50" y="321"/>
                    <a:pt x="50" y="326"/>
                    <a:pt x="50" y="331"/>
                  </a:cubicBezTo>
                  <a:cubicBezTo>
                    <a:pt x="50" y="331"/>
                    <a:pt x="50" y="331"/>
                    <a:pt x="50" y="331"/>
                  </a:cubicBezTo>
                  <a:cubicBezTo>
                    <a:pt x="48" y="324"/>
                    <a:pt x="48" y="315"/>
                    <a:pt x="47" y="311"/>
                  </a:cubicBezTo>
                  <a:close/>
                  <a:moveTo>
                    <a:pt x="382" y="436"/>
                  </a:moveTo>
                  <a:cubicBezTo>
                    <a:pt x="390" y="437"/>
                    <a:pt x="400" y="438"/>
                    <a:pt x="411" y="441"/>
                  </a:cubicBezTo>
                  <a:cubicBezTo>
                    <a:pt x="401" y="440"/>
                    <a:pt x="391" y="438"/>
                    <a:pt x="382" y="436"/>
                  </a:cubicBezTo>
                  <a:close/>
                  <a:moveTo>
                    <a:pt x="38" y="293"/>
                  </a:moveTo>
                  <a:cubicBezTo>
                    <a:pt x="33" y="288"/>
                    <a:pt x="28" y="283"/>
                    <a:pt x="24" y="278"/>
                  </a:cubicBezTo>
                  <a:cubicBezTo>
                    <a:pt x="24" y="278"/>
                    <a:pt x="24" y="278"/>
                    <a:pt x="24" y="278"/>
                  </a:cubicBezTo>
                  <a:cubicBezTo>
                    <a:pt x="25" y="277"/>
                    <a:pt x="25" y="277"/>
                    <a:pt x="26" y="276"/>
                  </a:cubicBezTo>
                  <a:cubicBezTo>
                    <a:pt x="26" y="276"/>
                    <a:pt x="27" y="276"/>
                    <a:pt x="27" y="276"/>
                  </a:cubicBezTo>
                  <a:cubicBezTo>
                    <a:pt x="29" y="277"/>
                    <a:pt x="31" y="278"/>
                    <a:pt x="32" y="279"/>
                  </a:cubicBezTo>
                  <a:cubicBezTo>
                    <a:pt x="33" y="280"/>
                    <a:pt x="33" y="281"/>
                    <a:pt x="34" y="282"/>
                  </a:cubicBezTo>
                  <a:cubicBezTo>
                    <a:pt x="34" y="282"/>
                    <a:pt x="34" y="282"/>
                    <a:pt x="34" y="282"/>
                  </a:cubicBezTo>
                  <a:cubicBezTo>
                    <a:pt x="33" y="282"/>
                    <a:pt x="33" y="283"/>
                    <a:pt x="32" y="283"/>
                  </a:cubicBezTo>
                  <a:cubicBezTo>
                    <a:pt x="34" y="285"/>
                    <a:pt x="34" y="285"/>
                    <a:pt x="34" y="285"/>
                  </a:cubicBezTo>
                  <a:cubicBezTo>
                    <a:pt x="34" y="284"/>
                    <a:pt x="35" y="284"/>
                    <a:pt x="35" y="284"/>
                  </a:cubicBezTo>
                  <a:cubicBezTo>
                    <a:pt x="35" y="284"/>
                    <a:pt x="35" y="284"/>
                    <a:pt x="36" y="284"/>
                  </a:cubicBezTo>
                  <a:cubicBezTo>
                    <a:pt x="37" y="284"/>
                    <a:pt x="39" y="285"/>
                    <a:pt x="42" y="286"/>
                  </a:cubicBezTo>
                  <a:cubicBezTo>
                    <a:pt x="42" y="286"/>
                    <a:pt x="42" y="286"/>
                    <a:pt x="42" y="287"/>
                  </a:cubicBezTo>
                  <a:cubicBezTo>
                    <a:pt x="43" y="289"/>
                    <a:pt x="44" y="290"/>
                    <a:pt x="45" y="292"/>
                  </a:cubicBezTo>
                  <a:cubicBezTo>
                    <a:pt x="46" y="291"/>
                    <a:pt x="46" y="291"/>
                    <a:pt x="46" y="291"/>
                  </a:cubicBezTo>
                  <a:cubicBezTo>
                    <a:pt x="48" y="293"/>
                    <a:pt x="49" y="295"/>
                    <a:pt x="51" y="297"/>
                  </a:cubicBezTo>
                  <a:cubicBezTo>
                    <a:pt x="51" y="297"/>
                    <a:pt x="51" y="298"/>
                    <a:pt x="50" y="298"/>
                  </a:cubicBezTo>
                  <a:cubicBezTo>
                    <a:pt x="50" y="299"/>
                    <a:pt x="50" y="299"/>
                    <a:pt x="50" y="299"/>
                  </a:cubicBezTo>
                  <a:cubicBezTo>
                    <a:pt x="46" y="297"/>
                    <a:pt x="42" y="295"/>
                    <a:pt x="38" y="293"/>
                  </a:cubicBezTo>
                  <a:close/>
                  <a:moveTo>
                    <a:pt x="60" y="279"/>
                  </a:moveTo>
                  <a:cubicBezTo>
                    <a:pt x="60" y="279"/>
                    <a:pt x="60" y="279"/>
                    <a:pt x="60" y="279"/>
                  </a:cubicBezTo>
                  <a:cubicBezTo>
                    <a:pt x="57" y="278"/>
                    <a:pt x="54" y="276"/>
                    <a:pt x="51" y="275"/>
                  </a:cubicBezTo>
                  <a:cubicBezTo>
                    <a:pt x="52" y="275"/>
                    <a:pt x="52" y="275"/>
                    <a:pt x="53" y="275"/>
                  </a:cubicBezTo>
                  <a:cubicBezTo>
                    <a:pt x="53" y="275"/>
                    <a:pt x="53" y="275"/>
                    <a:pt x="53" y="275"/>
                  </a:cubicBezTo>
                  <a:cubicBezTo>
                    <a:pt x="56" y="276"/>
                    <a:pt x="58" y="278"/>
                    <a:pt x="60" y="279"/>
                  </a:cubicBezTo>
                  <a:close/>
                  <a:moveTo>
                    <a:pt x="91" y="284"/>
                  </a:moveTo>
                  <a:cubicBezTo>
                    <a:pt x="105" y="292"/>
                    <a:pt x="120" y="303"/>
                    <a:pt x="134" y="316"/>
                  </a:cubicBezTo>
                  <a:cubicBezTo>
                    <a:pt x="152" y="332"/>
                    <a:pt x="169" y="350"/>
                    <a:pt x="183" y="364"/>
                  </a:cubicBezTo>
                  <a:cubicBezTo>
                    <a:pt x="182" y="364"/>
                    <a:pt x="180" y="364"/>
                    <a:pt x="179" y="364"/>
                  </a:cubicBezTo>
                  <a:cubicBezTo>
                    <a:pt x="179" y="364"/>
                    <a:pt x="181" y="364"/>
                    <a:pt x="183" y="365"/>
                  </a:cubicBezTo>
                  <a:cubicBezTo>
                    <a:pt x="186" y="367"/>
                    <a:pt x="188" y="370"/>
                    <a:pt x="191" y="372"/>
                  </a:cubicBezTo>
                  <a:cubicBezTo>
                    <a:pt x="191" y="371"/>
                    <a:pt x="191" y="371"/>
                    <a:pt x="191" y="371"/>
                  </a:cubicBezTo>
                  <a:cubicBezTo>
                    <a:pt x="190" y="373"/>
                    <a:pt x="191" y="377"/>
                    <a:pt x="195" y="377"/>
                  </a:cubicBezTo>
                  <a:cubicBezTo>
                    <a:pt x="195" y="377"/>
                    <a:pt x="196" y="377"/>
                    <a:pt x="196" y="377"/>
                  </a:cubicBezTo>
                  <a:cubicBezTo>
                    <a:pt x="196" y="377"/>
                    <a:pt x="196" y="377"/>
                    <a:pt x="196" y="377"/>
                  </a:cubicBezTo>
                  <a:cubicBezTo>
                    <a:pt x="189" y="377"/>
                    <a:pt x="182" y="377"/>
                    <a:pt x="174" y="377"/>
                  </a:cubicBezTo>
                  <a:cubicBezTo>
                    <a:pt x="174" y="377"/>
                    <a:pt x="174" y="376"/>
                    <a:pt x="173" y="376"/>
                  </a:cubicBezTo>
                  <a:cubicBezTo>
                    <a:pt x="174" y="376"/>
                    <a:pt x="174" y="376"/>
                    <a:pt x="174" y="376"/>
                  </a:cubicBezTo>
                  <a:cubicBezTo>
                    <a:pt x="174" y="376"/>
                    <a:pt x="174" y="376"/>
                    <a:pt x="175" y="377"/>
                  </a:cubicBezTo>
                  <a:cubicBezTo>
                    <a:pt x="175" y="376"/>
                    <a:pt x="175" y="376"/>
                    <a:pt x="175" y="376"/>
                  </a:cubicBezTo>
                  <a:cubicBezTo>
                    <a:pt x="177" y="377"/>
                    <a:pt x="178" y="377"/>
                    <a:pt x="180" y="377"/>
                  </a:cubicBezTo>
                  <a:cubicBezTo>
                    <a:pt x="182" y="377"/>
                    <a:pt x="183" y="377"/>
                    <a:pt x="184" y="376"/>
                  </a:cubicBezTo>
                  <a:cubicBezTo>
                    <a:pt x="186" y="376"/>
                    <a:pt x="186" y="376"/>
                    <a:pt x="186" y="376"/>
                  </a:cubicBezTo>
                  <a:cubicBezTo>
                    <a:pt x="185" y="374"/>
                    <a:pt x="185" y="374"/>
                    <a:pt x="185" y="374"/>
                  </a:cubicBezTo>
                  <a:cubicBezTo>
                    <a:pt x="182" y="371"/>
                    <a:pt x="180" y="369"/>
                    <a:pt x="177" y="366"/>
                  </a:cubicBezTo>
                  <a:cubicBezTo>
                    <a:pt x="179" y="365"/>
                    <a:pt x="180" y="362"/>
                    <a:pt x="178" y="361"/>
                  </a:cubicBezTo>
                  <a:cubicBezTo>
                    <a:pt x="173" y="357"/>
                    <a:pt x="167" y="354"/>
                    <a:pt x="162" y="350"/>
                  </a:cubicBezTo>
                  <a:cubicBezTo>
                    <a:pt x="154" y="344"/>
                    <a:pt x="147" y="338"/>
                    <a:pt x="139" y="332"/>
                  </a:cubicBezTo>
                  <a:cubicBezTo>
                    <a:pt x="139" y="332"/>
                    <a:pt x="139" y="332"/>
                    <a:pt x="139" y="332"/>
                  </a:cubicBezTo>
                  <a:cubicBezTo>
                    <a:pt x="125" y="318"/>
                    <a:pt x="108" y="300"/>
                    <a:pt x="91" y="284"/>
                  </a:cubicBezTo>
                  <a:close/>
                  <a:moveTo>
                    <a:pt x="83" y="277"/>
                  </a:moveTo>
                  <a:cubicBezTo>
                    <a:pt x="68" y="265"/>
                    <a:pt x="52" y="254"/>
                    <a:pt x="35" y="249"/>
                  </a:cubicBezTo>
                  <a:cubicBezTo>
                    <a:pt x="37" y="248"/>
                    <a:pt x="37" y="248"/>
                    <a:pt x="37" y="248"/>
                  </a:cubicBezTo>
                  <a:cubicBezTo>
                    <a:pt x="37" y="244"/>
                    <a:pt x="36" y="240"/>
                    <a:pt x="35" y="236"/>
                  </a:cubicBezTo>
                  <a:cubicBezTo>
                    <a:pt x="64" y="254"/>
                    <a:pt x="91" y="276"/>
                    <a:pt x="118" y="299"/>
                  </a:cubicBezTo>
                  <a:cubicBezTo>
                    <a:pt x="106" y="290"/>
                    <a:pt x="95" y="282"/>
                    <a:pt x="83" y="277"/>
                  </a:cubicBezTo>
                  <a:close/>
                  <a:moveTo>
                    <a:pt x="32" y="207"/>
                  </a:moveTo>
                  <a:cubicBezTo>
                    <a:pt x="36" y="210"/>
                    <a:pt x="40" y="213"/>
                    <a:pt x="45" y="216"/>
                  </a:cubicBezTo>
                  <a:cubicBezTo>
                    <a:pt x="92" y="254"/>
                    <a:pt x="148" y="294"/>
                    <a:pt x="192" y="335"/>
                  </a:cubicBezTo>
                  <a:cubicBezTo>
                    <a:pt x="192" y="338"/>
                    <a:pt x="191" y="342"/>
                    <a:pt x="190" y="345"/>
                  </a:cubicBezTo>
                  <a:cubicBezTo>
                    <a:pt x="143" y="305"/>
                    <a:pt x="98" y="265"/>
                    <a:pt x="44" y="234"/>
                  </a:cubicBezTo>
                  <a:cubicBezTo>
                    <a:pt x="43" y="237"/>
                    <a:pt x="43" y="237"/>
                    <a:pt x="43" y="237"/>
                  </a:cubicBezTo>
                  <a:cubicBezTo>
                    <a:pt x="97" y="267"/>
                    <a:pt x="142" y="307"/>
                    <a:pt x="189" y="347"/>
                  </a:cubicBezTo>
                  <a:cubicBezTo>
                    <a:pt x="189" y="349"/>
                    <a:pt x="188" y="351"/>
                    <a:pt x="188" y="352"/>
                  </a:cubicBezTo>
                  <a:cubicBezTo>
                    <a:pt x="187" y="354"/>
                    <a:pt x="190" y="356"/>
                    <a:pt x="191" y="354"/>
                  </a:cubicBezTo>
                  <a:cubicBezTo>
                    <a:pt x="195" y="344"/>
                    <a:pt x="197" y="334"/>
                    <a:pt x="200" y="323"/>
                  </a:cubicBezTo>
                  <a:cubicBezTo>
                    <a:pt x="232" y="324"/>
                    <a:pt x="356" y="324"/>
                    <a:pt x="420" y="327"/>
                  </a:cubicBezTo>
                  <a:cubicBezTo>
                    <a:pt x="421" y="328"/>
                    <a:pt x="421" y="328"/>
                    <a:pt x="421" y="328"/>
                  </a:cubicBezTo>
                  <a:cubicBezTo>
                    <a:pt x="425" y="333"/>
                    <a:pt x="429" y="337"/>
                    <a:pt x="434" y="341"/>
                  </a:cubicBezTo>
                  <a:cubicBezTo>
                    <a:pt x="398" y="340"/>
                    <a:pt x="251" y="336"/>
                    <a:pt x="200" y="344"/>
                  </a:cubicBezTo>
                  <a:cubicBezTo>
                    <a:pt x="438" y="344"/>
                    <a:pt x="438" y="344"/>
                    <a:pt x="438" y="344"/>
                  </a:cubicBezTo>
                  <a:cubicBezTo>
                    <a:pt x="445" y="351"/>
                    <a:pt x="454" y="357"/>
                    <a:pt x="462" y="363"/>
                  </a:cubicBezTo>
                  <a:cubicBezTo>
                    <a:pt x="452" y="358"/>
                    <a:pt x="442" y="352"/>
                    <a:pt x="433" y="345"/>
                  </a:cubicBezTo>
                  <a:cubicBezTo>
                    <a:pt x="433" y="345"/>
                    <a:pt x="433" y="345"/>
                    <a:pt x="433" y="345"/>
                  </a:cubicBezTo>
                  <a:cubicBezTo>
                    <a:pt x="431" y="348"/>
                    <a:pt x="431" y="348"/>
                    <a:pt x="431" y="348"/>
                  </a:cubicBezTo>
                  <a:cubicBezTo>
                    <a:pt x="431" y="348"/>
                    <a:pt x="431" y="348"/>
                    <a:pt x="431" y="348"/>
                  </a:cubicBezTo>
                  <a:cubicBezTo>
                    <a:pt x="431" y="348"/>
                    <a:pt x="431" y="348"/>
                    <a:pt x="431" y="348"/>
                  </a:cubicBezTo>
                  <a:cubicBezTo>
                    <a:pt x="444" y="356"/>
                    <a:pt x="457" y="366"/>
                    <a:pt x="471" y="373"/>
                  </a:cubicBezTo>
                  <a:cubicBezTo>
                    <a:pt x="471" y="374"/>
                    <a:pt x="471" y="374"/>
                    <a:pt x="471" y="375"/>
                  </a:cubicBezTo>
                  <a:cubicBezTo>
                    <a:pt x="446" y="372"/>
                    <a:pt x="349" y="368"/>
                    <a:pt x="274" y="367"/>
                  </a:cubicBezTo>
                  <a:cubicBezTo>
                    <a:pt x="273" y="366"/>
                    <a:pt x="272" y="365"/>
                    <a:pt x="271" y="365"/>
                  </a:cubicBezTo>
                  <a:cubicBezTo>
                    <a:pt x="263" y="365"/>
                    <a:pt x="256" y="365"/>
                    <a:pt x="248" y="366"/>
                  </a:cubicBezTo>
                  <a:cubicBezTo>
                    <a:pt x="223" y="365"/>
                    <a:pt x="203" y="365"/>
                    <a:pt x="191" y="365"/>
                  </a:cubicBezTo>
                  <a:cubicBezTo>
                    <a:pt x="201" y="365"/>
                    <a:pt x="217" y="366"/>
                    <a:pt x="236" y="367"/>
                  </a:cubicBezTo>
                  <a:cubicBezTo>
                    <a:pt x="232" y="368"/>
                    <a:pt x="227" y="369"/>
                    <a:pt x="223" y="370"/>
                  </a:cubicBezTo>
                  <a:cubicBezTo>
                    <a:pt x="223" y="370"/>
                    <a:pt x="223" y="370"/>
                    <a:pt x="223" y="370"/>
                  </a:cubicBezTo>
                  <a:cubicBezTo>
                    <a:pt x="213" y="370"/>
                    <a:pt x="204" y="370"/>
                    <a:pt x="194" y="370"/>
                  </a:cubicBezTo>
                  <a:cubicBezTo>
                    <a:pt x="193" y="370"/>
                    <a:pt x="193" y="370"/>
                    <a:pt x="192" y="370"/>
                  </a:cubicBezTo>
                  <a:cubicBezTo>
                    <a:pt x="193" y="370"/>
                    <a:pt x="193" y="370"/>
                    <a:pt x="193" y="370"/>
                  </a:cubicBezTo>
                  <a:cubicBezTo>
                    <a:pt x="191" y="368"/>
                    <a:pt x="189" y="366"/>
                    <a:pt x="187" y="365"/>
                  </a:cubicBezTo>
                  <a:cubicBezTo>
                    <a:pt x="188" y="365"/>
                    <a:pt x="189" y="365"/>
                    <a:pt x="191" y="365"/>
                  </a:cubicBezTo>
                  <a:cubicBezTo>
                    <a:pt x="189" y="365"/>
                    <a:pt x="188" y="365"/>
                    <a:pt x="187" y="365"/>
                  </a:cubicBezTo>
                  <a:cubicBezTo>
                    <a:pt x="174" y="352"/>
                    <a:pt x="159" y="335"/>
                    <a:pt x="142" y="320"/>
                  </a:cubicBezTo>
                  <a:cubicBezTo>
                    <a:pt x="148" y="325"/>
                    <a:pt x="153" y="329"/>
                    <a:pt x="158" y="334"/>
                  </a:cubicBezTo>
                  <a:cubicBezTo>
                    <a:pt x="159" y="332"/>
                    <a:pt x="159" y="332"/>
                    <a:pt x="159" y="332"/>
                  </a:cubicBezTo>
                  <a:cubicBezTo>
                    <a:pt x="120" y="297"/>
                    <a:pt x="79" y="261"/>
                    <a:pt x="35" y="232"/>
                  </a:cubicBezTo>
                  <a:cubicBezTo>
                    <a:pt x="34" y="226"/>
                    <a:pt x="33" y="219"/>
                    <a:pt x="32" y="212"/>
                  </a:cubicBezTo>
                  <a:cubicBezTo>
                    <a:pt x="34" y="215"/>
                    <a:pt x="35" y="218"/>
                    <a:pt x="35" y="222"/>
                  </a:cubicBezTo>
                  <a:cubicBezTo>
                    <a:pt x="35" y="222"/>
                    <a:pt x="35" y="222"/>
                    <a:pt x="35" y="223"/>
                  </a:cubicBezTo>
                  <a:cubicBezTo>
                    <a:pt x="37" y="223"/>
                    <a:pt x="37" y="223"/>
                    <a:pt x="37" y="223"/>
                  </a:cubicBezTo>
                  <a:cubicBezTo>
                    <a:pt x="37" y="222"/>
                    <a:pt x="37" y="222"/>
                    <a:pt x="37" y="222"/>
                  </a:cubicBezTo>
                  <a:cubicBezTo>
                    <a:pt x="37" y="216"/>
                    <a:pt x="35" y="211"/>
                    <a:pt x="32" y="20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8" name="Freeform 177"/>
            <p:cNvSpPr>
              <a:spLocks/>
            </p:cNvSpPr>
            <p:nvPr/>
          </p:nvSpPr>
          <p:spPr bwMode="auto">
            <a:xfrm>
              <a:off x="2982479" y="5120060"/>
              <a:ext cx="353585" cy="164578"/>
            </a:xfrm>
            <a:custGeom>
              <a:avLst/>
              <a:gdLst>
                <a:gd name="T0" fmla="*/ 0 w 116"/>
                <a:gd name="T1" fmla="*/ 2 h 54"/>
                <a:gd name="T2" fmla="*/ 0 w 116"/>
                <a:gd name="T3" fmla="*/ 1 h 54"/>
                <a:gd name="T4" fmla="*/ 1 w 116"/>
                <a:gd name="T5" fmla="*/ 0 h 54"/>
                <a:gd name="T6" fmla="*/ 2 w 116"/>
                <a:gd name="T7" fmla="*/ 0 h 54"/>
                <a:gd name="T8" fmla="*/ 3 w 116"/>
                <a:gd name="T9" fmla="*/ 0 h 54"/>
                <a:gd name="T10" fmla="*/ 3 w 116"/>
                <a:gd name="T11" fmla="*/ 1 h 54"/>
                <a:gd name="T12" fmla="*/ 5 w 116"/>
                <a:gd name="T13" fmla="*/ 6 h 54"/>
                <a:gd name="T14" fmla="*/ 15 w 116"/>
                <a:gd name="T15" fmla="*/ 5 h 54"/>
                <a:gd name="T16" fmla="*/ 66 w 116"/>
                <a:gd name="T17" fmla="*/ 20 h 54"/>
                <a:gd name="T18" fmla="*/ 116 w 116"/>
                <a:gd name="T19" fmla="*/ 37 h 54"/>
                <a:gd name="T20" fmla="*/ 116 w 116"/>
                <a:gd name="T21" fmla="*/ 39 h 54"/>
                <a:gd name="T22" fmla="*/ 65 w 116"/>
                <a:gd name="T23" fmla="*/ 22 h 54"/>
                <a:gd name="T24" fmla="*/ 15 w 116"/>
                <a:gd name="T25" fmla="*/ 7 h 54"/>
                <a:gd name="T26" fmla="*/ 5 w 116"/>
                <a:gd name="T27" fmla="*/ 8 h 54"/>
                <a:gd name="T28" fmla="*/ 6 w 116"/>
                <a:gd name="T29" fmla="*/ 9 h 54"/>
                <a:gd name="T30" fmla="*/ 8 w 116"/>
                <a:gd name="T31" fmla="*/ 26 h 54"/>
                <a:gd name="T32" fmla="*/ 81 w 116"/>
                <a:gd name="T33" fmla="*/ 52 h 54"/>
                <a:gd name="T34" fmla="*/ 80 w 116"/>
                <a:gd name="T35" fmla="*/ 54 h 54"/>
                <a:gd name="T36" fmla="*/ 9 w 116"/>
                <a:gd name="T37" fmla="*/ 29 h 54"/>
                <a:gd name="T38" fmla="*/ 10 w 116"/>
                <a:gd name="T39" fmla="*/ 40 h 54"/>
                <a:gd name="T40" fmla="*/ 8 w 116"/>
                <a:gd name="T41" fmla="*/ 40 h 54"/>
                <a:gd name="T42" fmla="*/ 7 w 116"/>
                <a:gd name="T43" fmla="*/ 32 h 54"/>
                <a:gd name="T44" fmla="*/ 6 w 116"/>
                <a:gd name="T45" fmla="*/ 28 h 54"/>
                <a:gd name="T46" fmla="*/ 3 w 116"/>
                <a:gd name="T47" fmla="*/ 26 h 54"/>
                <a:gd name="T48" fmla="*/ 4 w 116"/>
                <a:gd name="T49" fmla="*/ 24 h 54"/>
                <a:gd name="T50" fmla="*/ 6 w 116"/>
                <a:gd name="T51" fmla="*/ 25 h 54"/>
                <a:gd name="T52" fmla="*/ 4 w 116"/>
                <a:gd name="T53" fmla="*/ 12 h 54"/>
                <a:gd name="T54" fmla="*/ 2 w 116"/>
                <a:gd name="T55" fmla="*/ 4 h 54"/>
                <a:gd name="T56" fmla="*/ 1 w 116"/>
                <a:gd name="T57" fmla="*/ 2 h 54"/>
                <a:gd name="T58" fmla="*/ 1 w 116"/>
                <a:gd name="T59" fmla="*/ 2 h 54"/>
                <a:gd name="T60" fmla="*/ 0 w 116"/>
                <a:gd name="T61"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 h="54">
                  <a:moveTo>
                    <a:pt x="0" y="2"/>
                  </a:moveTo>
                  <a:cubicBezTo>
                    <a:pt x="0" y="1"/>
                    <a:pt x="0" y="1"/>
                    <a:pt x="0" y="1"/>
                  </a:cubicBezTo>
                  <a:cubicBezTo>
                    <a:pt x="1" y="0"/>
                    <a:pt x="1" y="0"/>
                    <a:pt x="1" y="0"/>
                  </a:cubicBezTo>
                  <a:cubicBezTo>
                    <a:pt x="1" y="0"/>
                    <a:pt x="1" y="0"/>
                    <a:pt x="2" y="0"/>
                  </a:cubicBezTo>
                  <a:cubicBezTo>
                    <a:pt x="2" y="0"/>
                    <a:pt x="3" y="0"/>
                    <a:pt x="3" y="0"/>
                  </a:cubicBezTo>
                  <a:cubicBezTo>
                    <a:pt x="3" y="0"/>
                    <a:pt x="3" y="1"/>
                    <a:pt x="3" y="1"/>
                  </a:cubicBezTo>
                  <a:cubicBezTo>
                    <a:pt x="4" y="2"/>
                    <a:pt x="4" y="4"/>
                    <a:pt x="5" y="6"/>
                  </a:cubicBezTo>
                  <a:cubicBezTo>
                    <a:pt x="8" y="5"/>
                    <a:pt x="11" y="5"/>
                    <a:pt x="15" y="5"/>
                  </a:cubicBezTo>
                  <a:cubicBezTo>
                    <a:pt x="31" y="5"/>
                    <a:pt x="48" y="12"/>
                    <a:pt x="66" y="20"/>
                  </a:cubicBezTo>
                  <a:cubicBezTo>
                    <a:pt x="83" y="28"/>
                    <a:pt x="100" y="35"/>
                    <a:pt x="116" y="37"/>
                  </a:cubicBezTo>
                  <a:cubicBezTo>
                    <a:pt x="116" y="39"/>
                    <a:pt x="116" y="39"/>
                    <a:pt x="116" y="39"/>
                  </a:cubicBezTo>
                  <a:cubicBezTo>
                    <a:pt x="99" y="38"/>
                    <a:pt x="82" y="30"/>
                    <a:pt x="65" y="22"/>
                  </a:cubicBezTo>
                  <a:cubicBezTo>
                    <a:pt x="47" y="15"/>
                    <a:pt x="30" y="7"/>
                    <a:pt x="15" y="7"/>
                  </a:cubicBezTo>
                  <a:cubicBezTo>
                    <a:pt x="11" y="7"/>
                    <a:pt x="8" y="8"/>
                    <a:pt x="5" y="8"/>
                  </a:cubicBezTo>
                  <a:cubicBezTo>
                    <a:pt x="5" y="8"/>
                    <a:pt x="5" y="9"/>
                    <a:pt x="6" y="9"/>
                  </a:cubicBezTo>
                  <a:cubicBezTo>
                    <a:pt x="7" y="14"/>
                    <a:pt x="8" y="20"/>
                    <a:pt x="8" y="26"/>
                  </a:cubicBezTo>
                  <a:cubicBezTo>
                    <a:pt x="32" y="36"/>
                    <a:pt x="56" y="44"/>
                    <a:pt x="81" y="52"/>
                  </a:cubicBezTo>
                  <a:cubicBezTo>
                    <a:pt x="80" y="54"/>
                    <a:pt x="80" y="54"/>
                    <a:pt x="80" y="54"/>
                  </a:cubicBezTo>
                  <a:cubicBezTo>
                    <a:pt x="56" y="46"/>
                    <a:pt x="32" y="39"/>
                    <a:pt x="9" y="29"/>
                  </a:cubicBezTo>
                  <a:cubicBezTo>
                    <a:pt x="10" y="34"/>
                    <a:pt x="10" y="38"/>
                    <a:pt x="10" y="40"/>
                  </a:cubicBezTo>
                  <a:cubicBezTo>
                    <a:pt x="8" y="40"/>
                    <a:pt x="8" y="40"/>
                    <a:pt x="8" y="40"/>
                  </a:cubicBezTo>
                  <a:cubicBezTo>
                    <a:pt x="8" y="39"/>
                    <a:pt x="7" y="36"/>
                    <a:pt x="7" y="32"/>
                  </a:cubicBezTo>
                  <a:cubicBezTo>
                    <a:pt x="7" y="30"/>
                    <a:pt x="6" y="29"/>
                    <a:pt x="6" y="28"/>
                  </a:cubicBezTo>
                  <a:cubicBezTo>
                    <a:pt x="5" y="27"/>
                    <a:pt x="4" y="27"/>
                    <a:pt x="3" y="26"/>
                  </a:cubicBezTo>
                  <a:cubicBezTo>
                    <a:pt x="4" y="24"/>
                    <a:pt x="4" y="24"/>
                    <a:pt x="4" y="24"/>
                  </a:cubicBezTo>
                  <a:cubicBezTo>
                    <a:pt x="5" y="24"/>
                    <a:pt x="5" y="24"/>
                    <a:pt x="6" y="25"/>
                  </a:cubicBezTo>
                  <a:cubicBezTo>
                    <a:pt x="5" y="20"/>
                    <a:pt x="4" y="16"/>
                    <a:pt x="4" y="12"/>
                  </a:cubicBezTo>
                  <a:cubicBezTo>
                    <a:pt x="3" y="9"/>
                    <a:pt x="2" y="6"/>
                    <a:pt x="2" y="4"/>
                  </a:cubicBezTo>
                  <a:cubicBezTo>
                    <a:pt x="2" y="3"/>
                    <a:pt x="1" y="3"/>
                    <a:pt x="1" y="2"/>
                  </a:cubicBezTo>
                  <a:cubicBezTo>
                    <a:pt x="1" y="2"/>
                    <a:pt x="1" y="2"/>
                    <a:pt x="1" y="2"/>
                  </a:cubicBezTo>
                  <a:lnTo>
                    <a:pt x="0"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9" name="Freeform 178"/>
            <p:cNvSpPr>
              <a:spLocks/>
            </p:cNvSpPr>
            <p:nvPr/>
          </p:nvSpPr>
          <p:spPr bwMode="auto">
            <a:xfrm>
              <a:off x="3010765" y="5168919"/>
              <a:ext cx="249438" cy="109290"/>
            </a:xfrm>
            <a:custGeom>
              <a:avLst/>
              <a:gdLst>
                <a:gd name="T0" fmla="*/ 82 w 82"/>
                <a:gd name="T1" fmla="*/ 36 h 36"/>
                <a:gd name="T2" fmla="*/ 81 w 82"/>
                <a:gd name="T3" fmla="*/ 36 h 36"/>
                <a:gd name="T4" fmla="*/ 76 w 82"/>
                <a:gd name="T5" fmla="*/ 34 h 36"/>
                <a:gd name="T6" fmla="*/ 39 w 82"/>
                <a:gd name="T7" fmla="*/ 16 h 36"/>
                <a:gd name="T8" fmla="*/ 17 w 82"/>
                <a:gd name="T9" fmla="*/ 7 h 36"/>
                <a:gd name="T10" fmla="*/ 0 w 82"/>
                <a:gd name="T11" fmla="*/ 3 h 36"/>
                <a:gd name="T12" fmla="*/ 0 w 82"/>
                <a:gd name="T13" fmla="*/ 0 h 36"/>
                <a:gd name="T14" fmla="*/ 22 w 82"/>
                <a:gd name="T15" fmla="*/ 5 h 36"/>
                <a:gd name="T16" fmla="*/ 61 w 82"/>
                <a:gd name="T17" fmla="*/ 23 h 36"/>
                <a:gd name="T18" fmla="*/ 75 w 82"/>
                <a:gd name="T19" fmla="*/ 30 h 36"/>
                <a:gd name="T20" fmla="*/ 80 w 82"/>
                <a:gd name="T21" fmla="*/ 33 h 36"/>
                <a:gd name="T22" fmla="*/ 81 w 82"/>
                <a:gd name="T23" fmla="*/ 33 h 36"/>
                <a:gd name="T24" fmla="*/ 82 w 82"/>
                <a:gd name="T25" fmla="*/ 33 h 36"/>
                <a:gd name="T26" fmla="*/ 82 w 82"/>
                <a:gd name="T27" fmla="*/ 33 h 36"/>
                <a:gd name="T28" fmla="*/ 82 w 82"/>
                <a:gd name="T29" fmla="*/ 34 h 36"/>
                <a:gd name="T30" fmla="*/ 82 w 82"/>
                <a:gd name="T31" fmla="*/ 34 h 36"/>
                <a:gd name="T32" fmla="*/ 81 w 82"/>
                <a:gd name="T33" fmla="*/ 33 h 36"/>
                <a:gd name="T34" fmla="*/ 82 w 82"/>
                <a:gd name="T3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36">
                  <a:moveTo>
                    <a:pt x="82" y="36"/>
                  </a:moveTo>
                  <a:cubicBezTo>
                    <a:pt x="81" y="36"/>
                    <a:pt x="81" y="36"/>
                    <a:pt x="81" y="36"/>
                  </a:cubicBezTo>
                  <a:cubicBezTo>
                    <a:pt x="80" y="36"/>
                    <a:pt x="78" y="35"/>
                    <a:pt x="76" y="34"/>
                  </a:cubicBezTo>
                  <a:cubicBezTo>
                    <a:pt x="69" y="30"/>
                    <a:pt x="54" y="22"/>
                    <a:pt x="39" y="16"/>
                  </a:cubicBezTo>
                  <a:cubicBezTo>
                    <a:pt x="32" y="12"/>
                    <a:pt x="24" y="9"/>
                    <a:pt x="17" y="7"/>
                  </a:cubicBezTo>
                  <a:cubicBezTo>
                    <a:pt x="11" y="4"/>
                    <a:pt x="4" y="3"/>
                    <a:pt x="0" y="3"/>
                  </a:cubicBezTo>
                  <a:cubicBezTo>
                    <a:pt x="0" y="0"/>
                    <a:pt x="0" y="0"/>
                    <a:pt x="0" y="0"/>
                  </a:cubicBezTo>
                  <a:cubicBezTo>
                    <a:pt x="6" y="0"/>
                    <a:pt x="14" y="2"/>
                    <a:pt x="22" y="5"/>
                  </a:cubicBezTo>
                  <a:cubicBezTo>
                    <a:pt x="35" y="10"/>
                    <a:pt x="49" y="17"/>
                    <a:pt x="61" y="23"/>
                  </a:cubicBezTo>
                  <a:cubicBezTo>
                    <a:pt x="67" y="26"/>
                    <a:pt x="72" y="29"/>
                    <a:pt x="75" y="30"/>
                  </a:cubicBezTo>
                  <a:cubicBezTo>
                    <a:pt x="77" y="31"/>
                    <a:pt x="79" y="32"/>
                    <a:pt x="80" y="33"/>
                  </a:cubicBezTo>
                  <a:cubicBezTo>
                    <a:pt x="80" y="33"/>
                    <a:pt x="81" y="33"/>
                    <a:pt x="81" y="33"/>
                  </a:cubicBezTo>
                  <a:cubicBezTo>
                    <a:pt x="82" y="33"/>
                    <a:pt x="82" y="33"/>
                    <a:pt x="82" y="33"/>
                  </a:cubicBezTo>
                  <a:cubicBezTo>
                    <a:pt x="82" y="33"/>
                    <a:pt x="82" y="33"/>
                    <a:pt x="82" y="33"/>
                  </a:cubicBezTo>
                  <a:cubicBezTo>
                    <a:pt x="82" y="34"/>
                    <a:pt x="82" y="34"/>
                    <a:pt x="82" y="34"/>
                  </a:cubicBezTo>
                  <a:cubicBezTo>
                    <a:pt x="82" y="34"/>
                    <a:pt x="82" y="34"/>
                    <a:pt x="82" y="34"/>
                  </a:cubicBezTo>
                  <a:cubicBezTo>
                    <a:pt x="81" y="33"/>
                    <a:pt x="81" y="33"/>
                    <a:pt x="81" y="33"/>
                  </a:cubicBezTo>
                  <a:cubicBezTo>
                    <a:pt x="82" y="36"/>
                    <a:pt x="82" y="36"/>
                    <a:pt x="82" y="3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0" name="Freeform 179"/>
            <p:cNvSpPr>
              <a:spLocks/>
            </p:cNvSpPr>
            <p:nvPr/>
          </p:nvSpPr>
          <p:spPr bwMode="auto">
            <a:xfrm>
              <a:off x="3111055" y="4058020"/>
              <a:ext cx="96432" cy="102861"/>
            </a:xfrm>
            <a:custGeom>
              <a:avLst/>
              <a:gdLst>
                <a:gd name="T0" fmla="*/ 22 w 32"/>
                <a:gd name="T1" fmla="*/ 13 h 34"/>
                <a:gd name="T2" fmla="*/ 32 w 32"/>
                <a:gd name="T3" fmla="*/ 34 h 34"/>
                <a:gd name="T4" fmla="*/ 32 w 32"/>
                <a:gd name="T5" fmla="*/ 34 h 34"/>
                <a:gd name="T6" fmla="*/ 29 w 32"/>
                <a:gd name="T7" fmla="*/ 34 h 34"/>
                <a:gd name="T8" fmla="*/ 29 w 32"/>
                <a:gd name="T9" fmla="*/ 34 h 34"/>
                <a:gd name="T10" fmla="*/ 20 w 32"/>
                <a:gd name="T11" fmla="*/ 15 h 34"/>
                <a:gd name="T12" fmla="*/ 0 w 32"/>
                <a:gd name="T13" fmla="*/ 2 h 34"/>
                <a:gd name="T14" fmla="*/ 0 w 32"/>
                <a:gd name="T15" fmla="*/ 0 h 34"/>
                <a:gd name="T16" fmla="*/ 22 w 32"/>
                <a:gd name="T17" fmla="*/ 1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4">
                  <a:moveTo>
                    <a:pt x="22" y="13"/>
                  </a:moveTo>
                  <a:cubicBezTo>
                    <a:pt x="28" y="19"/>
                    <a:pt x="32" y="27"/>
                    <a:pt x="32" y="34"/>
                  </a:cubicBezTo>
                  <a:cubicBezTo>
                    <a:pt x="32" y="34"/>
                    <a:pt x="32" y="34"/>
                    <a:pt x="32" y="34"/>
                  </a:cubicBezTo>
                  <a:cubicBezTo>
                    <a:pt x="29" y="34"/>
                    <a:pt x="29" y="34"/>
                    <a:pt x="29" y="34"/>
                  </a:cubicBezTo>
                  <a:cubicBezTo>
                    <a:pt x="29" y="34"/>
                    <a:pt x="29" y="34"/>
                    <a:pt x="29" y="34"/>
                  </a:cubicBezTo>
                  <a:cubicBezTo>
                    <a:pt x="30" y="28"/>
                    <a:pt x="26" y="21"/>
                    <a:pt x="20" y="15"/>
                  </a:cubicBezTo>
                  <a:cubicBezTo>
                    <a:pt x="15" y="9"/>
                    <a:pt x="7" y="4"/>
                    <a:pt x="0" y="2"/>
                  </a:cubicBezTo>
                  <a:cubicBezTo>
                    <a:pt x="0" y="0"/>
                    <a:pt x="0" y="0"/>
                    <a:pt x="0" y="0"/>
                  </a:cubicBezTo>
                  <a:cubicBezTo>
                    <a:pt x="8" y="1"/>
                    <a:pt x="16" y="7"/>
                    <a:pt x="2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1" name="Freeform 180"/>
            <p:cNvSpPr>
              <a:spLocks/>
            </p:cNvSpPr>
            <p:nvPr/>
          </p:nvSpPr>
          <p:spPr bwMode="auto">
            <a:xfrm>
              <a:off x="3509641" y="3982160"/>
              <a:ext cx="100289" cy="189007"/>
            </a:xfrm>
            <a:custGeom>
              <a:avLst/>
              <a:gdLst>
                <a:gd name="T0" fmla="*/ 3 w 33"/>
                <a:gd name="T1" fmla="*/ 60 h 62"/>
                <a:gd name="T2" fmla="*/ 1 w 33"/>
                <a:gd name="T3" fmla="*/ 59 h 62"/>
                <a:gd name="T4" fmla="*/ 28 w 33"/>
                <a:gd name="T5" fmla="*/ 2 h 62"/>
                <a:gd name="T6" fmla="*/ 32 w 33"/>
                <a:gd name="T7" fmla="*/ 4 h 62"/>
                <a:gd name="T8" fmla="*/ 3 w 33"/>
                <a:gd name="T9" fmla="*/ 60 h 62"/>
              </a:gdLst>
              <a:ahLst/>
              <a:cxnLst>
                <a:cxn ang="0">
                  <a:pos x="T0" y="T1"/>
                </a:cxn>
                <a:cxn ang="0">
                  <a:pos x="T2" y="T3"/>
                </a:cxn>
                <a:cxn ang="0">
                  <a:pos x="T4" y="T5"/>
                </a:cxn>
                <a:cxn ang="0">
                  <a:pos x="T6" y="T7"/>
                </a:cxn>
                <a:cxn ang="0">
                  <a:pos x="T8" y="T9"/>
                </a:cxn>
              </a:cxnLst>
              <a:rect l="0" t="0" r="r" b="b"/>
              <a:pathLst>
                <a:path w="33" h="62">
                  <a:moveTo>
                    <a:pt x="3" y="60"/>
                  </a:moveTo>
                  <a:cubicBezTo>
                    <a:pt x="3" y="62"/>
                    <a:pt x="0" y="60"/>
                    <a:pt x="1" y="59"/>
                  </a:cubicBezTo>
                  <a:cubicBezTo>
                    <a:pt x="7" y="39"/>
                    <a:pt x="20" y="21"/>
                    <a:pt x="28" y="2"/>
                  </a:cubicBezTo>
                  <a:cubicBezTo>
                    <a:pt x="29" y="0"/>
                    <a:pt x="33" y="2"/>
                    <a:pt x="32" y="4"/>
                  </a:cubicBezTo>
                  <a:cubicBezTo>
                    <a:pt x="23" y="23"/>
                    <a:pt x="11" y="40"/>
                    <a:pt x="3" y="6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2" name="Freeform 181"/>
            <p:cNvSpPr>
              <a:spLocks/>
            </p:cNvSpPr>
            <p:nvPr/>
          </p:nvSpPr>
          <p:spPr bwMode="auto">
            <a:xfrm>
              <a:off x="3035195" y="3705721"/>
              <a:ext cx="276439" cy="263581"/>
            </a:xfrm>
            <a:custGeom>
              <a:avLst/>
              <a:gdLst>
                <a:gd name="T0" fmla="*/ 82 w 91"/>
                <a:gd name="T1" fmla="*/ 13 h 87"/>
                <a:gd name="T2" fmla="*/ 60 w 91"/>
                <a:gd name="T3" fmla="*/ 23 h 87"/>
                <a:gd name="T4" fmla="*/ 39 w 91"/>
                <a:gd name="T5" fmla="*/ 38 h 87"/>
                <a:gd name="T6" fmla="*/ 4 w 91"/>
                <a:gd name="T7" fmla="*/ 84 h 87"/>
                <a:gd name="T8" fmla="*/ 0 w 91"/>
                <a:gd name="T9" fmla="*/ 83 h 87"/>
                <a:gd name="T10" fmla="*/ 29 w 91"/>
                <a:gd name="T11" fmla="*/ 41 h 87"/>
                <a:gd name="T12" fmla="*/ 55 w 91"/>
                <a:gd name="T13" fmla="*/ 21 h 87"/>
                <a:gd name="T14" fmla="*/ 66 w 91"/>
                <a:gd name="T15" fmla="*/ 15 h 87"/>
                <a:gd name="T16" fmla="*/ 81 w 91"/>
                <a:gd name="T17" fmla="*/ 7 h 87"/>
                <a:gd name="T18" fmla="*/ 82 w 91"/>
                <a:gd name="T19" fmla="*/ 1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87">
                  <a:moveTo>
                    <a:pt x="82" y="13"/>
                  </a:moveTo>
                  <a:cubicBezTo>
                    <a:pt x="77" y="11"/>
                    <a:pt x="64" y="20"/>
                    <a:pt x="60" y="23"/>
                  </a:cubicBezTo>
                  <a:cubicBezTo>
                    <a:pt x="53" y="27"/>
                    <a:pt x="46" y="32"/>
                    <a:pt x="39" y="38"/>
                  </a:cubicBezTo>
                  <a:cubicBezTo>
                    <a:pt x="24" y="49"/>
                    <a:pt x="8" y="65"/>
                    <a:pt x="4" y="84"/>
                  </a:cubicBezTo>
                  <a:cubicBezTo>
                    <a:pt x="4" y="87"/>
                    <a:pt x="0" y="86"/>
                    <a:pt x="0" y="83"/>
                  </a:cubicBezTo>
                  <a:cubicBezTo>
                    <a:pt x="3" y="66"/>
                    <a:pt x="16" y="52"/>
                    <a:pt x="29" y="41"/>
                  </a:cubicBezTo>
                  <a:cubicBezTo>
                    <a:pt x="37" y="33"/>
                    <a:pt x="46" y="27"/>
                    <a:pt x="55" y="21"/>
                  </a:cubicBezTo>
                  <a:cubicBezTo>
                    <a:pt x="58" y="18"/>
                    <a:pt x="62" y="16"/>
                    <a:pt x="66" y="15"/>
                  </a:cubicBezTo>
                  <a:cubicBezTo>
                    <a:pt x="70" y="12"/>
                    <a:pt x="78" y="11"/>
                    <a:pt x="81" y="7"/>
                  </a:cubicBezTo>
                  <a:cubicBezTo>
                    <a:pt x="87" y="0"/>
                    <a:pt x="91" y="16"/>
                    <a:pt x="8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3" name="Freeform 182"/>
            <p:cNvSpPr>
              <a:spLocks/>
            </p:cNvSpPr>
            <p:nvPr/>
          </p:nvSpPr>
          <p:spPr bwMode="auto">
            <a:xfrm>
              <a:off x="2886046" y="4529895"/>
              <a:ext cx="738028" cy="57859"/>
            </a:xfrm>
            <a:custGeom>
              <a:avLst/>
              <a:gdLst>
                <a:gd name="T0" fmla="*/ 2 w 243"/>
                <a:gd name="T1" fmla="*/ 13 h 19"/>
                <a:gd name="T2" fmla="*/ 123 w 243"/>
                <a:gd name="T3" fmla="*/ 7 h 19"/>
                <a:gd name="T4" fmla="*/ 181 w 243"/>
                <a:gd name="T5" fmla="*/ 3 h 19"/>
                <a:gd name="T6" fmla="*/ 241 w 243"/>
                <a:gd name="T7" fmla="*/ 2 h 19"/>
                <a:gd name="T8" fmla="*/ 240 w 243"/>
                <a:gd name="T9" fmla="*/ 7 h 19"/>
                <a:gd name="T10" fmla="*/ 182 w 243"/>
                <a:gd name="T11" fmla="*/ 9 h 19"/>
                <a:gd name="T12" fmla="*/ 123 w 243"/>
                <a:gd name="T13" fmla="*/ 12 h 19"/>
                <a:gd name="T14" fmla="*/ 32 w 243"/>
                <a:gd name="T15" fmla="*/ 16 h 19"/>
                <a:gd name="T16" fmla="*/ 30 w 243"/>
                <a:gd name="T17" fmla="*/ 18 h 19"/>
                <a:gd name="T18" fmla="*/ 3 w 243"/>
                <a:gd name="T19" fmla="*/ 17 h 19"/>
                <a:gd name="T20" fmla="*/ 2 w 243"/>
                <a:gd name="T21"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19">
                  <a:moveTo>
                    <a:pt x="2" y="13"/>
                  </a:moveTo>
                  <a:cubicBezTo>
                    <a:pt x="42" y="12"/>
                    <a:pt x="83" y="9"/>
                    <a:pt x="123" y="7"/>
                  </a:cubicBezTo>
                  <a:cubicBezTo>
                    <a:pt x="142" y="5"/>
                    <a:pt x="162" y="4"/>
                    <a:pt x="181" y="3"/>
                  </a:cubicBezTo>
                  <a:cubicBezTo>
                    <a:pt x="201" y="2"/>
                    <a:pt x="221" y="0"/>
                    <a:pt x="241" y="2"/>
                  </a:cubicBezTo>
                  <a:cubicBezTo>
                    <a:pt x="243" y="3"/>
                    <a:pt x="243" y="6"/>
                    <a:pt x="240" y="7"/>
                  </a:cubicBezTo>
                  <a:cubicBezTo>
                    <a:pt x="221" y="9"/>
                    <a:pt x="201" y="8"/>
                    <a:pt x="182" y="9"/>
                  </a:cubicBezTo>
                  <a:cubicBezTo>
                    <a:pt x="162" y="10"/>
                    <a:pt x="143" y="11"/>
                    <a:pt x="123" y="12"/>
                  </a:cubicBezTo>
                  <a:cubicBezTo>
                    <a:pt x="93" y="14"/>
                    <a:pt x="62" y="16"/>
                    <a:pt x="32" y="16"/>
                  </a:cubicBezTo>
                  <a:cubicBezTo>
                    <a:pt x="32" y="17"/>
                    <a:pt x="32" y="19"/>
                    <a:pt x="30" y="18"/>
                  </a:cubicBezTo>
                  <a:cubicBezTo>
                    <a:pt x="21" y="17"/>
                    <a:pt x="12" y="17"/>
                    <a:pt x="3" y="17"/>
                  </a:cubicBezTo>
                  <a:cubicBezTo>
                    <a:pt x="0" y="17"/>
                    <a:pt x="0" y="13"/>
                    <a:pt x="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grpSp>
      <p:sp>
        <p:nvSpPr>
          <p:cNvPr id="24" name="Freeform 130"/>
          <p:cNvSpPr>
            <a:spLocks noEditPoints="1"/>
          </p:cNvSpPr>
          <p:nvPr/>
        </p:nvSpPr>
        <p:spPr bwMode="auto">
          <a:xfrm>
            <a:off x="10476503" y="5675085"/>
            <a:ext cx="948205" cy="884473"/>
          </a:xfrm>
          <a:custGeom>
            <a:avLst/>
            <a:gdLst>
              <a:gd name="T0" fmla="*/ 71 w 84"/>
              <a:gd name="T1" fmla="*/ 86 h 97"/>
              <a:gd name="T2" fmla="*/ 49 w 84"/>
              <a:gd name="T3" fmla="*/ 0 h 97"/>
              <a:gd name="T4" fmla="*/ 0 w 84"/>
              <a:gd name="T5" fmla="*/ 56 h 97"/>
              <a:gd name="T6" fmla="*/ 46 w 84"/>
              <a:gd name="T7" fmla="*/ 74 h 97"/>
              <a:gd name="T8" fmla="*/ 36 w 84"/>
              <a:gd name="T9" fmla="*/ 86 h 97"/>
              <a:gd name="T10" fmla="*/ 34 w 84"/>
              <a:gd name="T11" fmla="*/ 71 h 97"/>
              <a:gd name="T12" fmla="*/ 19 w 84"/>
              <a:gd name="T13" fmla="*/ 89 h 97"/>
              <a:gd name="T14" fmla="*/ 28 w 84"/>
              <a:gd name="T15" fmla="*/ 86 h 97"/>
              <a:gd name="T16" fmla="*/ 14 w 84"/>
              <a:gd name="T17" fmla="*/ 86 h 97"/>
              <a:gd name="T18" fmla="*/ 32 w 84"/>
              <a:gd name="T19" fmla="*/ 72 h 97"/>
              <a:gd name="T20" fmla="*/ 55 w 84"/>
              <a:gd name="T21" fmla="*/ 71 h 97"/>
              <a:gd name="T22" fmla="*/ 39 w 84"/>
              <a:gd name="T23" fmla="*/ 77 h 97"/>
              <a:gd name="T24" fmla="*/ 22 w 84"/>
              <a:gd name="T25" fmla="*/ 85 h 97"/>
              <a:gd name="T26" fmla="*/ 63 w 84"/>
              <a:gd name="T27" fmla="*/ 60 h 97"/>
              <a:gd name="T28" fmla="*/ 52 w 84"/>
              <a:gd name="T29" fmla="*/ 56 h 97"/>
              <a:gd name="T30" fmla="*/ 16 w 84"/>
              <a:gd name="T31" fmla="*/ 84 h 97"/>
              <a:gd name="T32" fmla="*/ 13 w 84"/>
              <a:gd name="T33" fmla="*/ 80 h 97"/>
              <a:gd name="T34" fmla="*/ 39 w 84"/>
              <a:gd name="T35" fmla="*/ 58 h 97"/>
              <a:gd name="T36" fmla="*/ 28 w 84"/>
              <a:gd name="T37" fmla="*/ 63 h 97"/>
              <a:gd name="T38" fmla="*/ 10 w 84"/>
              <a:gd name="T39" fmla="*/ 82 h 97"/>
              <a:gd name="T40" fmla="*/ 23 w 84"/>
              <a:gd name="T41" fmla="*/ 62 h 97"/>
              <a:gd name="T42" fmla="*/ 17 w 84"/>
              <a:gd name="T43" fmla="*/ 57 h 97"/>
              <a:gd name="T44" fmla="*/ 14 w 84"/>
              <a:gd name="T45" fmla="*/ 65 h 97"/>
              <a:gd name="T46" fmla="*/ 7 w 84"/>
              <a:gd name="T47" fmla="*/ 60 h 97"/>
              <a:gd name="T48" fmla="*/ 7 w 84"/>
              <a:gd name="T49" fmla="*/ 60 h 97"/>
              <a:gd name="T50" fmla="*/ 27 w 84"/>
              <a:gd name="T51" fmla="*/ 58 h 97"/>
              <a:gd name="T52" fmla="*/ 26 w 84"/>
              <a:gd name="T53" fmla="*/ 58 h 97"/>
              <a:gd name="T54" fmla="*/ 26 w 84"/>
              <a:gd name="T55" fmla="*/ 58 h 97"/>
              <a:gd name="T56" fmla="*/ 13 w 84"/>
              <a:gd name="T57" fmla="*/ 62 h 97"/>
              <a:gd name="T58" fmla="*/ 9 w 84"/>
              <a:gd name="T59" fmla="*/ 61 h 97"/>
              <a:gd name="T60" fmla="*/ 15 w 84"/>
              <a:gd name="T61" fmla="*/ 62 h 97"/>
              <a:gd name="T62" fmla="*/ 5 w 84"/>
              <a:gd name="T63" fmla="*/ 62 h 97"/>
              <a:gd name="T64" fmla="*/ 7 w 84"/>
              <a:gd name="T65" fmla="*/ 58 h 97"/>
              <a:gd name="T66" fmla="*/ 3 w 84"/>
              <a:gd name="T67" fmla="*/ 59 h 97"/>
              <a:gd name="T68" fmla="*/ 39 w 84"/>
              <a:gd name="T69" fmla="*/ 61 h 97"/>
              <a:gd name="T70" fmla="*/ 29 w 84"/>
              <a:gd name="T71" fmla="*/ 93 h 97"/>
              <a:gd name="T72" fmla="*/ 61 w 84"/>
              <a:gd name="T73" fmla="*/ 66 h 97"/>
              <a:gd name="T74" fmla="*/ 35 w 84"/>
              <a:gd name="T75" fmla="*/ 93 h 97"/>
              <a:gd name="T76" fmla="*/ 40 w 84"/>
              <a:gd name="T77" fmla="*/ 94 h 97"/>
              <a:gd name="T78" fmla="*/ 47 w 84"/>
              <a:gd name="T79" fmla="*/ 93 h 97"/>
              <a:gd name="T80" fmla="*/ 54 w 84"/>
              <a:gd name="T81" fmla="*/ 90 h 97"/>
              <a:gd name="T82" fmla="*/ 71 w 84"/>
              <a:gd name="T83" fmla="*/ 79 h 97"/>
              <a:gd name="T84" fmla="*/ 63 w 84"/>
              <a:gd name="T85" fmla="*/ 87 h 97"/>
              <a:gd name="T86" fmla="*/ 67 w 84"/>
              <a:gd name="T87" fmla="*/ 81 h 97"/>
              <a:gd name="T88" fmla="*/ 77 w 84"/>
              <a:gd name="T89" fmla="*/ 66 h 97"/>
              <a:gd name="T90" fmla="*/ 77 w 84"/>
              <a:gd name="T91" fmla="*/ 64 h 97"/>
              <a:gd name="T92" fmla="*/ 44 w 84"/>
              <a:gd name="T93" fmla="*/ 90 h 97"/>
              <a:gd name="T94" fmla="*/ 45 w 84"/>
              <a:gd name="T95" fmla="*/ 85 h 97"/>
              <a:gd name="T96" fmla="*/ 71 w 84"/>
              <a:gd name="T97" fmla="*/ 60 h 97"/>
              <a:gd name="T98" fmla="*/ 34 w 84"/>
              <a:gd name="T99" fmla="*/ 27 h 97"/>
              <a:gd name="T100" fmla="*/ 49 w 84"/>
              <a:gd name="T101" fmla="*/ 25 h 97"/>
              <a:gd name="T102" fmla="*/ 60 w 84"/>
              <a:gd name="T103" fmla="*/ 55 h 97"/>
              <a:gd name="T104" fmla="*/ 34 w 84"/>
              <a:gd name="T105" fmla="*/ 2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4" h="97">
                <a:moveTo>
                  <a:pt x="0" y="58"/>
                </a:moveTo>
                <a:cubicBezTo>
                  <a:pt x="0" y="58"/>
                  <a:pt x="0" y="59"/>
                  <a:pt x="0" y="60"/>
                </a:cubicBezTo>
                <a:cubicBezTo>
                  <a:pt x="0" y="70"/>
                  <a:pt x="4" y="79"/>
                  <a:pt x="10" y="86"/>
                </a:cubicBezTo>
                <a:cubicBezTo>
                  <a:pt x="18" y="95"/>
                  <a:pt x="32" y="97"/>
                  <a:pt x="42" y="97"/>
                </a:cubicBezTo>
                <a:cubicBezTo>
                  <a:pt x="53" y="97"/>
                  <a:pt x="63" y="92"/>
                  <a:pt x="71" y="86"/>
                </a:cubicBezTo>
                <a:cubicBezTo>
                  <a:pt x="78" y="80"/>
                  <a:pt x="80" y="72"/>
                  <a:pt x="81" y="63"/>
                </a:cubicBezTo>
                <a:cubicBezTo>
                  <a:pt x="84" y="44"/>
                  <a:pt x="72" y="24"/>
                  <a:pt x="51" y="24"/>
                </a:cubicBezTo>
                <a:cubicBezTo>
                  <a:pt x="52" y="17"/>
                  <a:pt x="52" y="9"/>
                  <a:pt x="51" y="2"/>
                </a:cubicBezTo>
                <a:cubicBezTo>
                  <a:pt x="51" y="1"/>
                  <a:pt x="50" y="1"/>
                  <a:pt x="50" y="1"/>
                </a:cubicBezTo>
                <a:cubicBezTo>
                  <a:pt x="50" y="0"/>
                  <a:pt x="49" y="0"/>
                  <a:pt x="49" y="0"/>
                </a:cubicBezTo>
                <a:cubicBezTo>
                  <a:pt x="44" y="0"/>
                  <a:pt x="40" y="1"/>
                  <a:pt x="36" y="0"/>
                </a:cubicBezTo>
                <a:cubicBezTo>
                  <a:pt x="35" y="0"/>
                  <a:pt x="34" y="0"/>
                  <a:pt x="34" y="1"/>
                </a:cubicBezTo>
                <a:cubicBezTo>
                  <a:pt x="33" y="1"/>
                  <a:pt x="33" y="2"/>
                  <a:pt x="33" y="2"/>
                </a:cubicBezTo>
                <a:cubicBezTo>
                  <a:pt x="33" y="10"/>
                  <a:pt x="34" y="17"/>
                  <a:pt x="33" y="24"/>
                </a:cubicBezTo>
                <a:cubicBezTo>
                  <a:pt x="16" y="23"/>
                  <a:pt x="2" y="40"/>
                  <a:pt x="0" y="56"/>
                </a:cubicBezTo>
                <a:cubicBezTo>
                  <a:pt x="0" y="57"/>
                  <a:pt x="0" y="57"/>
                  <a:pt x="0" y="58"/>
                </a:cubicBezTo>
                <a:close/>
                <a:moveTo>
                  <a:pt x="28" y="92"/>
                </a:moveTo>
                <a:cubicBezTo>
                  <a:pt x="28" y="92"/>
                  <a:pt x="28" y="92"/>
                  <a:pt x="28" y="92"/>
                </a:cubicBezTo>
                <a:cubicBezTo>
                  <a:pt x="27" y="92"/>
                  <a:pt x="25" y="92"/>
                  <a:pt x="23" y="91"/>
                </a:cubicBezTo>
                <a:cubicBezTo>
                  <a:pt x="30" y="85"/>
                  <a:pt x="38" y="79"/>
                  <a:pt x="46" y="74"/>
                </a:cubicBezTo>
                <a:cubicBezTo>
                  <a:pt x="49" y="72"/>
                  <a:pt x="52" y="70"/>
                  <a:pt x="54" y="68"/>
                </a:cubicBezTo>
                <a:cubicBezTo>
                  <a:pt x="57" y="66"/>
                  <a:pt x="59" y="64"/>
                  <a:pt x="61" y="63"/>
                </a:cubicBezTo>
                <a:cubicBezTo>
                  <a:pt x="63" y="61"/>
                  <a:pt x="65" y="60"/>
                  <a:pt x="62" y="63"/>
                </a:cubicBezTo>
                <a:cubicBezTo>
                  <a:pt x="57" y="68"/>
                  <a:pt x="51" y="72"/>
                  <a:pt x="45" y="77"/>
                </a:cubicBezTo>
                <a:cubicBezTo>
                  <a:pt x="42" y="80"/>
                  <a:pt x="39" y="83"/>
                  <a:pt x="36" y="86"/>
                </a:cubicBezTo>
                <a:cubicBezTo>
                  <a:pt x="34" y="88"/>
                  <a:pt x="33" y="89"/>
                  <a:pt x="31" y="90"/>
                </a:cubicBezTo>
                <a:cubicBezTo>
                  <a:pt x="30" y="91"/>
                  <a:pt x="29" y="92"/>
                  <a:pt x="28" y="92"/>
                </a:cubicBezTo>
                <a:close/>
                <a:moveTo>
                  <a:pt x="17" y="88"/>
                </a:moveTo>
                <a:cubicBezTo>
                  <a:pt x="17" y="88"/>
                  <a:pt x="17" y="88"/>
                  <a:pt x="17" y="88"/>
                </a:cubicBezTo>
                <a:cubicBezTo>
                  <a:pt x="23" y="82"/>
                  <a:pt x="28" y="77"/>
                  <a:pt x="34" y="71"/>
                </a:cubicBezTo>
                <a:cubicBezTo>
                  <a:pt x="38" y="68"/>
                  <a:pt x="41" y="65"/>
                  <a:pt x="45" y="63"/>
                </a:cubicBezTo>
                <a:cubicBezTo>
                  <a:pt x="48" y="61"/>
                  <a:pt x="52" y="59"/>
                  <a:pt x="53" y="57"/>
                </a:cubicBezTo>
                <a:cubicBezTo>
                  <a:pt x="47" y="63"/>
                  <a:pt x="40" y="69"/>
                  <a:pt x="34" y="74"/>
                </a:cubicBezTo>
                <a:cubicBezTo>
                  <a:pt x="28" y="79"/>
                  <a:pt x="23" y="83"/>
                  <a:pt x="19" y="88"/>
                </a:cubicBezTo>
                <a:cubicBezTo>
                  <a:pt x="18" y="89"/>
                  <a:pt x="19" y="89"/>
                  <a:pt x="19" y="89"/>
                </a:cubicBezTo>
                <a:cubicBezTo>
                  <a:pt x="25" y="85"/>
                  <a:pt x="32" y="80"/>
                  <a:pt x="38" y="75"/>
                </a:cubicBezTo>
                <a:cubicBezTo>
                  <a:pt x="44" y="70"/>
                  <a:pt x="51" y="64"/>
                  <a:pt x="58" y="60"/>
                </a:cubicBezTo>
                <a:cubicBezTo>
                  <a:pt x="55" y="62"/>
                  <a:pt x="52" y="65"/>
                  <a:pt x="49" y="67"/>
                </a:cubicBezTo>
                <a:cubicBezTo>
                  <a:pt x="45" y="70"/>
                  <a:pt x="42" y="73"/>
                  <a:pt x="38" y="76"/>
                </a:cubicBezTo>
                <a:cubicBezTo>
                  <a:pt x="35" y="79"/>
                  <a:pt x="32" y="83"/>
                  <a:pt x="28" y="86"/>
                </a:cubicBezTo>
                <a:cubicBezTo>
                  <a:pt x="26" y="87"/>
                  <a:pt x="24" y="88"/>
                  <a:pt x="22" y="91"/>
                </a:cubicBezTo>
                <a:cubicBezTo>
                  <a:pt x="20" y="90"/>
                  <a:pt x="18" y="89"/>
                  <a:pt x="17" y="88"/>
                </a:cubicBezTo>
                <a:close/>
                <a:moveTo>
                  <a:pt x="16" y="87"/>
                </a:moveTo>
                <a:cubicBezTo>
                  <a:pt x="16" y="87"/>
                  <a:pt x="16" y="87"/>
                  <a:pt x="16" y="87"/>
                </a:cubicBezTo>
                <a:cubicBezTo>
                  <a:pt x="16" y="87"/>
                  <a:pt x="15" y="87"/>
                  <a:pt x="14" y="86"/>
                </a:cubicBezTo>
                <a:cubicBezTo>
                  <a:pt x="20" y="81"/>
                  <a:pt x="26" y="76"/>
                  <a:pt x="32" y="70"/>
                </a:cubicBezTo>
                <a:cubicBezTo>
                  <a:pt x="36" y="67"/>
                  <a:pt x="39" y="65"/>
                  <a:pt x="43" y="62"/>
                </a:cubicBezTo>
                <a:cubicBezTo>
                  <a:pt x="45" y="60"/>
                  <a:pt x="47" y="59"/>
                  <a:pt x="49" y="58"/>
                </a:cubicBezTo>
                <a:cubicBezTo>
                  <a:pt x="53" y="55"/>
                  <a:pt x="48" y="58"/>
                  <a:pt x="47" y="59"/>
                </a:cubicBezTo>
                <a:cubicBezTo>
                  <a:pt x="42" y="63"/>
                  <a:pt x="37" y="67"/>
                  <a:pt x="32" y="72"/>
                </a:cubicBezTo>
                <a:cubicBezTo>
                  <a:pt x="27" y="77"/>
                  <a:pt x="21" y="81"/>
                  <a:pt x="16" y="87"/>
                </a:cubicBezTo>
                <a:close/>
                <a:moveTo>
                  <a:pt x="48" y="76"/>
                </a:moveTo>
                <a:cubicBezTo>
                  <a:pt x="54" y="71"/>
                  <a:pt x="60" y="67"/>
                  <a:pt x="64" y="61"/>
                </a:cubicBezTo>
                <a:cubicBezTo>
                  <a:pt x="65" y="61"/>
                  <a:pt x="65" y="61"/>
                  <a:pt x="66" y="61"/>
                </a:cubicBezTo>
                <a:cubicBezTo>
                  <a:pt x="62" y="64"/>
                  <a:pt x="58" y="68"/>
                  <a:pt x="55" y="71"/>
                </a:cubicBezTo>
                <a:cubicBezTo>
                  <a:pt x="49" y="76"/>
                  <a:pt x="44" y="81"/>
                  <a:pt x="38" y="85"/>
                </a:cubicBezTo>
                <a:cubicBezTo>
                  <a:pt x="41" y="82"/>
                  <a:pt x="44" y="79"/>
                  <a:pt x="48" y="76"/>
                </a:cubicBezTo>
                <a:close/>
                <a:moveTo>
                  <a:pt x="46" y="73"/>
                </a:moveTo>
                <a:cubicBezTo>
                  <a:pt x="41" y="76"/>
                  <a:pt x="37" y="79"/>
                  <a:pt x="33" y="83"/>
                </a:cubicBezTo>
                <a:cubicBezTo>
                  <a:pt x="35" y="81"/>
                  <a:pt x="37" y="79"/>
                  <a:pt x="39" y="77"/>
                </a:cubicBezTo>
                <a:cubicBezTo>
                  <a:pt x="45" y="70"/>
                  <a:pt x="53" y="65"/>
                  <a:pt x="59" y="59"/>
                </a:cubicBezTo>
                <a:cubicBezTo>
                  <a:pt x="60" y="59"/>
                  <a:pt x="59" y="59"/>
                  <a:pt x="59" y="59"/>
                </a:cubicBezTo>
                <a:cubicBezTo>
                  <a:pt x="53" y="61"/>
                  <a:pt x="48" y="66"/>
                  <a:pt x="43" y="70"/>
                </a:cubicBezTo>
                <a:cubicBezTo>
                  <a:pt x="36" y="76"/>
                  <a:pt x="29" y="81"/>
                  <a:pt x="22" y="86"/>
                </a:cubicBezTo>
                <a:cubicBezTo>
                  <a:pt x="18" y="89"/>
                  <a:pt x="22" y="86"/>
                  <a:pt x="22" y="85"/>
                </a:cubicBezTo>
                <a:cubicBezTo>
                  <a:pt x="23" y="84"/>
                  <a:pt x="25" y="82"/>
                  <a:pt x="27" y="81"/>
                </a:cubicBezTo>
                <a:cubicBezTo>
                  <a:pt x="29" y="79"/>
                  <a:pt x="32" y="76"/>
                  <a:pt x="35" y="74"/>
                </a:cubicBezTo>
                <a:cubicBezTo>
                  <a:pt x="42" y="68"/>
                  <a:pt x="49" y="62"/>
                  <a:pt x="55" y="56"/>
                </a:cubicBezTo>
                <a:cubicBezTo>
                  <a:pt x="55" y="56"/>
                  <a:pt x="55" y="56"/>
                  <a:pt x="55" y="56"/>
                </a:cubicBezTo>
                <a:cubicBezTo>
                  <a:pt x="58" y="57"/>
                  <a:pt x="60" y="59"/>
                  <a:pt x="63" y="60"/>
                </a:cubicBezTo>
                <a:cubicBezTo>
                  <a:pt x="57" y="64"/>
                  <a:pt x="52" y="69"/>
                  <a:pt x="46" y="73"/>
                </a:cubicBezTo>
                <a:close/>
                <a:moveTo>
                  <a:pt x="40" y="66"/>
                </a:moveTo>
                <a:cubicBezTo>
                  <a:pt x="41" y="65"/>
                  <a:pt x="42" y="63"/>
                  <a:pt x="44" y="62"/>
                </a:cubicBezTo>
                <a:cubicBezTo>
                  <a:pt x="47" y="60"/>
                  <a:pt x="49" y="59"/>
                  <a:pt x="52" y="56"/>
                </a:cubicBezTo>
                <a:cubicBezTo>
                  <a:pt x="52" y="56"/>
                  <a:pt x="52" y="56"/>
                  <a:pt x="52" y="56"/>
                </a:cubicBezTo>
                <a:cubicBezTo>
                  <a:pt x="52" y="56"/>
                  <a:pt x="53" y="56"/>
                  <a:pt x="53" y="56"/>
                </a:cubicBezTo>
                <a:cubicBezTo>
                  <a:pt x="53" y="56"/>
                  <a:pt x="54" y="56"/>
                  <a:pt x="54" y="56"/>
                </a:cubicBezTo>
                <a:cubicBezTo>
                  <a:pt x="49" y="59"/>
                  <a:pt x="44" y="62"/>
                  <a:pt x="40" y="66"/>
                </a:cubicBezTo>
                <a:close/>
                <a:moveTo>
                  <a:pt x="17" y="82"/>
                </a:moveTo>
                <a:cubicBezTo>
                  <a:pt x="17" y="83"/>
                  <a:pt x="17" y="83"/>
                  <a:pt x="16" y="84"/>
                </a:cubicBezTo>
                <a:cubicBezTo>
                  <a:pt x="17" y="83"/>
                  <a:pt x="18" y="82"/>
                  <a:pt x="18" y="81"/>
                </a:cubicBezTo>
                <a:cubicBezTo>
                  <a:pt x="21" y="78"/>
                  <a:pt x="24" y="75"/>
                  <a:pt x="27" y="73"/>
                </a:cubicBezTo>
                <a:cubicBezTo>
                  <a:pt x="33" y="67"/>
                  <a:pt x="39" y="62"/>
                  <a:pt x="45" y="57"/>
                </a:cubicBezTo>
                <a:cubicBezTo>
                  <a:pt x="45" y="57"/>
                  <a:pt x="45" y="56"/>
                  <a:pt x="45" y="56"/>
                </a:cubicBezTo>
                <a:cubicBezTo>
                  <a:pt x="32" y="61"/>
                  <a:pt x="24" y="72"/>
                  <a:pt x="13" y="80"/>
                </a:cubicBezTo>
                <a:cubicBezTo>
                  <a:pt x="13" y="80"/>
                  <a:pt x="11" y="81"/>
                  <a:pt x="11" y="82"/>
                </a:cubicBezTo>
                <a:cubicBezTo>
                  <a:pt x="12" y="80"/>
                  <a:pt x="13" y="78"/>
                  <a:pt x="15" y="77"/>
                </a:cubicBezTo>
                <a:cubicBezTo>
                  <a:pt x="17" y="74"/>
                  <a:pt x="20" y="72"/>
                  <a:pt x="23" y="70"/>
                </a:cubicBezTo>
                <a:cubicBezTo>
                  <a:pt x="27" y="66"/>
                  <a:pt x="31" y="63"/>
                  <a:pt x="35" y="59"/>
                </a:cubicBezTo>
                <a:cubicBezTo>
                  <a:pt x="36" y="59"/>
                  <a:pt x="38" y="58"/>
                  <a:pt x="39" y="58"/>
                </a:cubicBezTo>
                <a:cubicBezTo>
                  <a:pt x="43" y="56"/>
                  <a:pt x="47" y="55"/>
                  <a:pt x="51" y="55"/>
                </a:cubicBezTo>
                <a:cubicBezTo>
                  <a:pt x="39" y="63"/>
                  <a:pt x="28" y="73"/>
                  <a:pt x="17" y="82"/>
                </a:cubicBezTo>
                <a:close/>
                <a:moveTo>
                  <a:pt x="8" y="78"/>
                </a:moveTo>
                <a:cubicBezTo>
                  <a:pt x="13" y="76"/>
                  <a:pt x="17" y="73"/>
                  <a:pt x="21" y="69"/>
                </a:cubicBezTo>
                <a:cubicBezTo>
                  <a:pt x="23" y="67"/>
                  <a:pt x="25" y="65"/>
                  <a:pt x="28" y="63"/>
                </a:cubicBezTo>
                <a:cubicBezTo>
                  <a:pt x="29" y="62"/>
                  <a:pt x="31" y="60"/>
                  <a:pt x="32" y="59"/>
                </a:cubicBezTo>
                <a:cubicBezTo>
                  <a:pt x="32" y="59"/>
                  <a:pt x="32" y="59"/>
                  <a:pt x="32" y="59"/>
                </a:cubicBezTo>
                <a:cubicBezTo>
                  <a:pt x="33" y="59"/>
                  <a:pt x="33" y="59"/>
                  <a:pt x="34" y="59"/>
                </a:cubicBezTo>
                <a:cubicBezTo>
                  <a:pt x="33" y="59"/>
                  <a:pt x="33" y="59"/>
                  <a:pt x="33" y="59"/>
                </a:cubicBezTo>
                <a:cubicBezTo>
                  <a:pt x="26" y="68"/>
                  <a:pt x="16" y="72"/>
                  <a:pt x="10" y="82"/>
                </a:cubicBezTo>
                <a:cubicBezTo>
                  <a:pt x="9" y="81"/>
                  <a:pt x="9" y="80"/>
                  <a:pt x="8" y="78"/>
                </a:cubicBezTo>
                <a:close/>
                <a:moveTo>
                  <a:pt x="7" y="76"/>
                </a:moveTo>
                <a:cubicBezTo>
                  <a:pt x="10" y="73"/>
                  <a:pt x="12" y="71"/>
                  <a:pt x="15" y="68"/>
                </a:cubicBezTo>
                <a:cubicBezTo>
                  <a:pt x="17" y="66"/>
                  <a:pt x="18" y="65"/>
                  <a:pt x="20" y="63"/>
                </a:cubicBezTo>
                <a:cubicBezTo>
                  <a:pt x="22" y="62"/>
                  <a:pt x="28" y="56"/>
                  <a:pt x="23" y="62"/>
                </a:cubicBezTo>
                <a:cubicBezTo>
                  <a:pt x="20" y="65"/>
                  <a:pt x="18" y="68"/>
                  <a:pt x="15" y="71"/>
                </a:cubicBezTo>
                <a:cubicBezTo>
                  <a:pt x="12" y="73"/>
                  <a:pt x="9" y="75"/>
                  <a:pt x="7" y="78"/>
                </a:cubicBezTo>
                <a:cubicBezTo>
                  <a:pt x="7" y="77"/>
                  <a:pt x="7" y="76"/>
                  <a:pt x="7" y="76"/>
                </a:cubicBezTo>
                <a:close/>
                <a:moveTo>
                  <a:pt x="4" y="68"/>
                </a:moveTo>
                <a:cubicBezTo>
                  <a:pt x="8" y="64"/>
                  <a:pt x="12" y="60"/>
                  <a:pt x="17" y="57"/>
                </a:cubicBezTo>
                <a:cubicBezTo>
                  <a:pt x="16" y="57"/>
                  <a:pt x="15" y="60"/>
                  <a:pt x="14" y="61"/>
                </a:cubicBezTo>
                <a:cubicBezTo>
                  <a:pt x="12" y="62"/>
                  <a:pt x="11" y="63"/>
                  <a:pt x="10" y="65"/>
                </a:cubicBezTo>
                <a:cubicBezTo>
                  <a:pt x="8" y="67"/>
                  <a:pt x="7" y="69"/>
                  <a:pt x="5" y="71"/>
                </a:cubicBezTo>
                <a:cubicBezTo>
                  <a:pt x="5" y="72"/>
                  <a:pt x="5" y="72"/>
                  <a:pt x="6" y="72"/>
                </a:cubicBezTo>
                <a:cubicBezTo>
                  <a:pt x="9" y="70"/>
                  <a:pt x="11" y="68"/>
                  <a:pt x="14" y="65"/>
                </a:cubicBezTo>
                <a:cubicBezTo>
                  <a:pt x="15" y="64"/>
                  <a:pt x="16" y="62"/>
                  <a:pt x="18" y="61"/>
                </a:cubicBezTo>
                <a:cubicBezTo>
                  <a:pt x="19" y="60"/>
                  <a:pt x="23" y="56"/>
                  <a:pt x="20" y="59"/>
                </a:cubicBezTo>
                <a:cubicBezTo>
                  <a:pt x="16" y="65"/>
                  <a:pt x="10" y="69"/>
                  <a:pt x="6" y="75"/>
                </a:cubicBezTo>
                <a:cubicBezTo>
                  <a:pt x="5" y="73"/>
                  <a:pt x="5" y="70"/>
                  <a:pt x="4" y="68"/>
                </a:cubicBezTo>
                <a:close/>
                <a:moveTo>
                  <a:pt x="7" y="60"/>
                </a:moveTo>
                <a:cubicBezTo>
                  <a:pt x="9" y="59"/>
                  <a:pt x="10" y="58"/>
                  <a:pt x="11" y="57"/>
                </a:cubicBezTo>
                <a:cubicBezTo>
                  <a:pt x="14" y="55"/>
                  <a:pt x="11" y="58"/>
                  <a:pt x="11" y="58"/>
                </a:cubicBezTo>
                <a:cubicBezTo>
                  <a:pt x="8" y="61"/>
                  <a:pt x="5" y="63"/>
                  <a:pt x="4" y="66"/>
                </a:cubicBezTo>
                <a:cubicBezTo>
                  <a:pt x="4" y="65"/>
                  <a:pt x="3" y="65"/>
                  <a:pt x="3" y="64"/>
                </a:cubicBezTo>
                <a:cubicBezTo>
                  <a:pt x="5" y="63"/>
                  <a:pt x="6" y="61"/>
                  <a:pt x="7" y="60"/>
                </a:cubicBezTo>
                <a:close/>
                <a:moveTo>
                  <a:pt x="11" y="76"/>
                </a:moveTo>
                <a:cubicBezTo>
                  <a:pt x="10" y="76"/>
                  <a:pt x="9" y="77"/>
                  <a:pt x="8" y="77"/>
                </a:cubicBezTo>
                <a:cubicBezTo>
                  <a:pt x="9" y="77"/>
                  <a:pt x="10" y="76"/>
                  <a:pt x="11" y="75"/>
                </a:cubicBezTo>
                <a:cubicBezTo>
                  <a:pt x="13" y="74"/>
                  <a:pt x="14" y="72"/>
                  <a:pt x="16" y="71"/>
                </a:cubicBezTo>
                <a:cubicBezTo>
                  <a:pt x="20" y="67"/>
                  <a:pt x="23" y="63"/>
                  <a:pt x="27" y="58"/>
                </a:cubicBezTo>
                <a:cubicBezTo>
                  <a:pt x="27" y="58"/>
                  <a:pt x="27" y="58"/>
                  <a:pt x="27" y="58"/>
                </a:cubicBezTo>
                <a:cubicBezTo>
                  <a:pt x="28" y="58"/>
                  <a:pt x="29" y="59"/>
                  <a:pt x="31" y="59"/>
                </a:cubicBezTo>
                <a:cubicBezTo>
                  <a:pt x="31" y="59"/>
                  <a:pt x="31" y="59"/>
                  <a:pt x="31" y="59"/>
                </a:cubicBezTo>
                <a:cubicBezTo>
                  <a:pt x="24" y="64"/>
                  <a:pt x="18" y="71"/>
                  <a:pt x="11" y="76"/>
                </a:cubicBezTo>
                <a:close/>
                <a:moveTo>
                  <a:pt x="26" y="58"/>
                </a:moveTo>
                <a:cubicBezTo>
                  <a:pt x="19" y="63"/>
                  <a:pt x="13" y="69"/>
                  <a:pt x="6" y="75"/>
                </a:cubicBezTo>
                <a:cubicBezTo>
                  <a:pt x="9" y="73"/>
                  <a:pt x="12" y="69"/>
                  <a:pt x="15" y="66"/>
                </a:cubicBezTo>
                <a:cubicBezTo>
                  <a:pt x="18" y="63"/>
                  <a:pt x="21" y="60"/>
                  <a:pt x="23" y="57"/>
                </a:cubicBezTo>
                <a:cubicBezTo>
                  <a:pt x="23" y="57"/>
                  <a:pt x="23" y="57"/>
                  <a:pt x="23" y="56"/>
                </a:cubicBezTo>
                <a:cubicBezTo>
                  <a:pt x="24" y="57"/>
                  <a:pt x="25" y="57"/>
                  <a:pt x="26" y="58"/>
                </a:cubicBezTo>
                <a:cubicBezTo>
                  <a:pt x="26" y="58"/>
                  <a:pt x="26" y="58"/>
                  <a:pt x="26" y="58"/>
                </a:cubicBezTo>
                <a:close/>
                <a:moveTo>
                  <a:pt x="15" y="62"/>
                </a:moveTo>
                <a:cubicBezTo>
                  <a:pt x="14" y="64"/>
                  <a:pt x="12" y="65"/>
                  <a:pt x="11" y="67"/>
                </a:cubicBezTo>
                <a:cubicBezTo>
                  <a:pt x="10" y="68"/>
                  <a:pt x="7" y="69"/>
                  <a:pt x="6" y="71"/>
                </a:cubicBezTo>
                <a:cubicBezTo>
                  <a:pt x="8" y="68"/>
                  <a:pt x="11" y="65"/>
                  <a:pt x="13" y="62"/>
                </a:cubicBezTo>
                <a:cubicBezTo>
                  <a:pt x="15" y="60"/>
                  <a:pt x="17" y="59"/>
                  <a:pt x="18" y="56"/>
                </a:cubicBezTo>
                <a:cubicBezTo>
                  <a:pt x="18" y="56"/>
                  <a:pt x="18" y="56"/>
                  <a:pt x="18" y="56"/>
                </a:cubicBezTo>
                <a:cubicBezTo>
                  <a:pt x="13" y="58"/>
                  <a:pt x="10" y="62"/>
                  <a:pt x="6" y="65"/>
                </a:cubicBezTo>
                <a:cubicBezTo>
                  <a:pt x="4" y="67"/>
                  <a:pt x="4" y="66"/>
                  <a:pt x="6" y="64"/>
                </a:cubicBezTo>
                <a:cubicBezTo>
                  <a:pt x="7" y="63"/>
                  <a:pt x="8" y="62"/>
                  <a:pt x="9" y="61"/>
                </a:cubicBezTo>
                <a:cubicBezTo>
                  <a:pt x="11" y="59"/>
                  <a:pt x="12" y="58"/>
                  <a:pt x="14" y="55"/>
                </a:cubicBezTo>
                <a:cubicBezTo>
                  <a:pt x="14" y="55"/>
                  <a:pt x="14" y="55"/>
                  <a:pt x="14" y="55"/>
                </a:cubicBezTo>
                <a:cubicBezTo>
                  <a:pt x="17" y="55"/>
                  <a:pt x="19" y="56"/>
                  <a:pt x="22" y="56"/>
                </a:cubicBezTo>
                <a:cubicBezTo>
                  <a:pt x="22" y="56"/>
                  <a:pt x="22" y="56"/>
                  <a:pt x="22" y="56"/>
                </a:cubicBezTo>
                <a:cubicBezTo>
                  <a:pt x="20" y="58"/>
                  <a:pt x="17" y="60"/>
                  <a:pt x="15" y="62"/>
                </a:cubicBezTo>
                <a:close/>
                <a:moveTo>
                  <a:pt x="5" y="62"/>
                </a:moveTo>
                <a:cubicBezTo>
                  <a:pt x="6" y="61"/>
                  <a:pt x="6" y="60"/>
                  <a:pt x="7" y="59"/>
                </a:cubicBezTo>
                <a:cubicBezTo>
                  <a:pt x="8" y="58"/>
                  <a:pt x="9" y="56"/>
                  <a:pt x="10" y="55"/>
                </a:cubicBezTo>
                <a:cubicBezTo>
                  <a:pt x="11" y="55"/>
                  <a:pt x="12" y="55"/>
                  <a:pt x="13" y="55"/>
                </a:cubicBezTo>
                <a:cubicBezTo>
                  <a:pt x="10" y="57"/>
                  <a:pt x="7" y="59"/>
                  <a:pt x="5" y="62"/>
                </a:cubicBezTo>
                <a:close/>
                <a:moveTo>
                  <a:pt x="4" y="60"/>
                </a:moveTo>
                <a:cubicBezTo>
                  <a:pt x="5" y="59"/>
                  <a:pt x="6" y="58"/>
                  <a:pt x="7" y="56"/>
                </a:cubicBezTo>
                <a:cubicBezTo>
                  <a:pt x="8" y="56"/>
                  <a:pt x="8" y="56"/>
                  <a:pt x="9" y="55"/>
                </a:cubicBezTo>
                <a:cubicBezTo>
                  <a:pt x="9" y="55"/>
                  <a:pt x="9" y="55"/>
                  <a:pt x="9" y="55"/>
                </a:cubicBezTo>
                <a:cubicBezTo>
                  <a:pt x="9" y="56"/>
                  <a:pt x="8" y="57"/>
                  <a:pt x="7" y="58"/>
                </a:cubicBezTo>
                <a:cubicBezTo>
                  <a:pt x="6" y="59"/>
                  <a:pt x="5" y="61"/>
                  <a:pt x="3" y="63"/>
                </a:cubicBezTo>
                <a:cubicBezTo>
                  <a:pt x="3" y="62"/>
                  <a:pt x="3" y="62"/>
                  <a:pt x="3" y="61"/>
                </a:cubicBezTo>
                <a:cubicBezTo>
                  <a:pt x="3" y="60"/>
                  <a:pt x="3" y="59"/>
                  <a:pt x="3" y="58"/>
                </a:cubicBezTo>
                <a:cubicBezTo>
                  <a:pt x="4" y="57"/>
                  <a:pt x="6" y="56"/>
                  <a:pt x="7" y="56"/>
                </a:cubicBezTo>
                <a:cubicBezTo>
                  <a:pt x="6" y="57"/>
                  <a:pt x="5" y="58"/>
                  <a:pt x="3" y="59"/>
                </a:cubicBezTo>
                <a:cubicBezTo>
                  <a:pt x="3" y="60"/>
                  <a:pt x="3" y="60"/>
                  <a:pt x="4" y="60"/>
                </a:cubicBezTo>
                <a:close/>
                <a:moveTo>
                  <a:pt x="11" y="83"/>
                </a:moveTo>
                <a:cubicBezTo>
                  <a:pt x="21" y="76"/>
                  <a:pt x="29" y="65"/>
                  <a:pt x="40" y="59"/>
                </a:cubicBezTo>
                <a:cubicBezTo>
                  <a:pt x="40" y="59"/>
                  <a:pt x="44" y="56"/>
                  <a:pt x="43" y="57"/>
                </a:cubicBezTo>
                <a:cubicBezTo>
                  <a:pt x="42" y="59"/>
                  <a:pt x="40" y="60"/>
                  <a:pt x="39" y="61"/>
                </a:cubicBezTo>
                <a:cubicBezTo>
                  <a:pt x="36" y="63"/>
                  <a:pt x="33" y="66"/>
                  <a:pt x="30" y="69"/>
                </a:cubicBezTo>
                <a:cubicBezTo>
                  <a:pt x="24" y="74"/>
                  <a:pt x="19" y="80"/>
                  <a:pt x="14" y="86"/>
                </a:cubicBezTo>
                <a:cubicBezTo>
                  <a:pt x="14" y="85"/>
                  <a:pt x="13" y="85"/>
                  <a:pt x="13" y="85"/>
                </a:cubicBezTo>
                <a:cubicBezTo>
                  <a:pt x="12" y="84"/>
                  <a:pt x="12" y="84"/>
                  <a:pt x="11" y="83"/>
                </a:cubicBezTo>
                <a:close/>
                <a:moveTo>
                  <a:pt x="29" y="93"/>
                </a:moveTo>
                <a:cubicBezTo>
                  <a:pt x="29" y="92"/>
                  <a:pt x="30" y="92"/>
                  <a:pt x="30" y="92"/>
                </a:cubicBezTo>
                <a:cubicBezTo>
                  <a:pt x="31" y="92"/>
                  <a:pt x="31" y="92"/>
                  <a:pt x="32" y="91"/>
                </a:cubicBezTo>
                <a:cubicBezTo>
                  <a:pt x="32" y="90"/>
                  <a:pt x="33" y="90"/>
                  <a:pt x="34" y="89"/>
                </a:cubicBezTo>
                <a:cubicBezTo>
                  <a:pt x="41" y="84"/>
                  <a:pt x="46" y="79"/>
                  <a:pt x="52" y="74"/>
                </a:cubicBezTo>
                <a:cubicBezTo>
                  <a:pt x="55" y="71"/>
                  <a:pt x="59" y="69"/>
                  <a:pt x="61" y="66"/>
                </a:cubicBezTo>
                <a:cubicBezTo>
                  <a:pt x="63" y="65"/>
                  <a:pt x="64" y="64"/>
                  <a:pt x="66" y="62"/>
                </a:cubicBezTo>
                <a:cubicBezTo>
                  <a:pt x="66" y="62"/>
                  <a:pt x="67" y="61"/>
                  <a:pt x="68" y="61"/>
                </a:cubicBezTo>
                <a:cubicBezTo>
                  <a:pt x="69" y="61"/>
                  <a:pt x="69" y="61"/>
                  <a:pt x="70" y="60"/>
                </a:cubicBezTo>
                <a:cubicBezTo>
                  <a:pt x="60" y="73"/>
                  <a:pt x="45" y="81"/>
                  <a:pt x="34" y="93"/>
                </a:cubicBezTo>
                <a:cubicBezTo>
                  <a:pt x="34" y="93"/>
                  <a:pt x="34" y="93"/>
                  <a:pt x="35" y="93"/>
                </a:cubicBezTo>
                <a:cubicBezTo>
                  <a:pt x="47" y="84"/>
                  <a:pt x="59" y="75"/>
                  <a:pt x="70" y="65"/>
                </a:cubicBezTo>
                <a:cubicBezTo>
                  <a:pt x="69" y="66"/>
                  <a:pt x="68" y="67"/>
                  <a:pt x="67" y="68"/>
                </a:cubicBezTo>
                <a:cubicBezTo>
                  <a:pt x="64" y="71"/>
                  <a:pt x="61" y="73"/>
                  <a:pt x="58" y="77"/>
                </a:cubicBezTo>
                <a:cubicBezTo>
                  <a:pt x="52" y="82"/>
                  <a:pt x="45" y="87"/>
                  <a:pt x="40" y="93"/>
                </a:cubicBezTo>
                <a:cubicBezTo>
                  <a:pt x="39" y="93"/>
                  <a:pt x="40" y="94"/>
                  <a:pt x="40" y="94"/>
                </a:cubicBezTo>
                <a:cubicBezTo>
                  <a:pt x="52" y="86"/>
                  <a:pt x="62" y="76"/>
                  <a:pt x="73" y="67"/>
                </a:cubicBezTo>
                <a:cubicBezTo>
                  <a:pt x="73" y="67"/>
                  <a:pt x="73" y="67"/>
                  <a:pt x="73" y="67"/>
                </a:cubicBezTo>
                <a:cubicBezTo>
                  <a:pt x="70" y="70"/>
                  <a:pt x="67" y="73"/>
                  <a:pt x="64" y="76"/>
                </a:cubicBezTo>
                <a:cubicBezTo>
                  <a:pt x="58" y="81"/>
                  <a:pt x="52" y="87"/>
                  <a:pt x="47" y="92"/>
                </a:cubicBezTo>
                <a:cubicBezTo>
                  <a:pt x="47" y="92"/>
                  <a:pt x="47" y="93"/>
                  <a:pt x="47" y="93"/>
                </a:cubicBezTo>
                <a:cubicBezTo>
                  <a:pt x="57" y="86"/>
                  <a:pt x="65" y="77"/>
                  <a:pt x="74" y="70"/>
                </a:cubicBezTo>
                <a:cubicBezTo>
                  <a:pt x="75" y="69"/>
                  <a:pt x="76" y="68"/>
                  <a:pt x="77" y="68"/>
                </a:cubicBezTo>
                <a:cubicBezTo>
                  <a:pt x="76" y="69"/>
                  <a:pt x="75" y="70"/>
                  <a:pt x="74" y="71"/>
                </a:cubicBezTo>
                <a:cubicBezTo>
                  <a:pt x="72" y="73"/>
                  <a:pt x="70" y="74"/>
                  <a:pt x="68" y="76"/>
                </a:cubicBezTo>
                <a:cubicBezTo>
                  <a:pt x="63" y="80"/>
                  <a:pt x="58" y="85"/>
                  <a:pt x="54" y="90"/>
                </a:cubicBezTo>
                <a:cubicBezTo>
                  <a:pt x="54" y="90"/>
                  <a:pt x="54" y="90"/>
                  <a:pt x="55" y="90"/>
                </a:cubicBezTo>
                <a:cubicBezTo>
                  <a:pt x="62" y="87"/>
                  <a:pt x="67" y="81"/>
                  <a:pt x="73" y="76"/>
                </a:cubicBezTo>
                <a:cubicBezTo>
                  <a:pt x="73" y="76"/>
                  <a:pt x="75" y="74"/>
                  <a:pt x="76" y="73"/>
                </a:cubicBezTo>
                <a:cubicBezTo>
                  <a:pt x="76" y="74"/>
                  <a:pt x="75" y="74"/>
                  <a:pt x="75" y="74"/>
                </a:cubicBezTo>
                <a:cubicBezTo>
                  <a:pt x="74" y="76"/>
                  <a:pt x="72" y="77"/>
                  <a:pt x="71" y="79"/>
                </a:cubicBezTo>
                <a:cubicBezTo>
                  <a:pt x="67" y="82"/>
                  <a:pt x="64" y="86"/>
                  <a:pt x="61" y="89"/>
                </a:cubicBezTo>
                <a:cubicBezTo>
                  <a:pt x="61" y="89"/>
                  <a:pt x="61" y="89"/>
                  <a:pt x="61" y="89"/>
                </a:cubicBezTo>
                <a:cubicBezTo>
                  <a:pt x="55" y="92"/>
                  <a:pt x="49" y="93"/>
                  <a:pt x="42" y="94"/>
                </a:cubicBezTo>
                <a:cubicBezTo>
                  <a:pt x="38" y="94"/>
                  <a:pt x="33" y="94"/>
                  <a:pt x="29" y="93"/>
                </a:cubicBezTo>
                <a:close/>
                <a:moveTo>
                  <a:pt x="63" y="87"/>
                </a:moveTo>
                <a:cubicBezTo>
                  <a:pt x="66" y="85"/>
                  <a:pt x="68" y="83"/>
                  <a:pt x="70" y="80"/>
                </a:cubicBezTo>
                <a:cubicBezTo>
                  <a:pt x="71" y="79"/>
                  <a:pt x="73" y="77"/>
                  <a:pt x="74" y="76"/>
                </a:cubicBezTo>
                <a:cubicBezTo>
                  <a:pt x="72" y="81"/>
                  <a:pt x="68" y="85"/>
                  <a:pt x="63" y="87"/>
                </a:cubicBezTo>
                <a:close/>
                <a:moveTo>
                  <a:pt x="76" y="73"/>
                </a:moveTo>
                <a:cubicBezTo>
                  <a:pt x="73" y="75"/>
                  <a:pt x="70" y="78"/>
                  <a:pt x="67" y="81"/>
                </a:cubicBezTo>
                <a:cubicBezTo>
                  <a:pt x="65" y="83"/>
                  <a:pt x="63" y="84"/>
                  <a:pt x="60" y="86"/>
                </a:cubicBezTo>
                <a:cubicBezTo>
                  <a:pt x="59" y="87"/>
                  <a:pt x="54" y="91"/>
                  <a:pt x="57" y="88"/>
                </a:cubicBezTo>
                <a:cubicBezTo>
                  <a:pt x="61" y="84"/>
                  <a:pt x="65" y="79"/>
                  <a:pt x="69" y="76"/>
                </a:cubicBezTo>
                <a:cubicBezTo>
                  <a:pt x="73" y="73"/>
                  <a:pt x="76" y="71"/>
                  <a:pt x="78" y="66"/>
                </a:cubicBezTo>
                <a:cubicBezTo>
                  <a:pt x="78" y="66"/>
                  <a:pt x="78" y="66"/>
                  <a:pt x="77" y="66"/>
                </a:cubicBezTo>
                <a:cubicBezTo>
                  <a:pt x="73" y="70"/>
                  <a:pt x="68" y="74"/>
                  <a:pt x="63" y="78"/>
                </a:cubicBezTo>
                <a:cubicBezTo>
                  <a:pt x="61" y="80"/>
                  <a:pt x="58" y="83"/>
                  <a:pt x="56" y="85"/>
                </a:cubicBezTo>
                <a:cubicBezTo>
                  <a:pt x="54" y="87"/>
                  <a:pt x="50" y="90"/>
                  <a:pt x="49" y="91"/>
                </a:cubicBezTo>
                <a:cubicBezTo>
                  <a:pt x="58" y="82"/>
                  <a:pt x="67" y="73"/>
                  <a:pt x="76" y="64"/>
                </a:cubicBezTo>
                <a:cubicBezTo>
                  <a:pt x="77" y="64"/>
                  <a:pt x="77" y="64"/>
                  <a:pt x="77" y="64"/>
                </a:cubicBezTo>
                <a:cubicBezTo>
                  <a:pt x="77" y="63"/>
                  <a:pt x="78" y="63"/>
                  <a:pt x="78" y="62"/>
                </a:cubicBezTo>
                <a:cubicBezTo>
                  <a:pt x="79" y="62"/>
                  <a:pt x="78" y="61"/>
                  <a:pt x="78" y="62"/>
                </a:cubicBezTo>
                <a:cubicBezTo>
                  <a:pt x="71" y="67"/>
                  <a:pt x="65" y="72"/>
                  <a:pt x="59" y="78"/>
                </a:cubicBezTo>
                <a:cubicBezTo>
                  <a:pt x="56" y="81"/>
                  <a:pt x="53" y="83"/>
                  <a:pt x="49" y="86"/>
                </a:cubicBezTo>
                <a:cubicBezTo>
                  <a:pt x="48" y="87"/>
                  <a:pt x="46" y="89"/>
                  <a:pt x="44" y="90"/>
                </a:cubicBezTo>
                <a:cubicBezTo>
                  <a:pt x="49" y="85"/>
                  <a:pt x="54" y="81"/>
                  <a:pt x="59" y="76"/>
                </a:cubicBezTo>
                <a:cubicBezTo>
                  <a:pt x="65" y="71"/>
                  <a:pt x="71" y="66"/>
                  <a:pt x="76" y="60"/>
                </a:cubicBezTo>
                <a:cubicBezTo>
                  <a:pt x="76" y="59"/>
                  <a:pt x="76" y="59"/>
                  <a:pt x="75" y="59"/>
                </a:cubicBezTo>
                <a:cubicBezTo>
                  <a:pt x="69" y="65"/>
                  <a:pt x="63" y="71"/>
                  <a:pt x="56" y="76"/>
                </a:cubicBezTo>
                <a:cubicBezTo>
                  <a:pt x="52" y="79"/>
                  <a:pt x="48" y="82"/>
                  <a:pt x="45" y="85"/>
                </a:cubicBezTo>
                <a:cubicBezTo>
                  <a:pt x="43" y="86"/>
                  <a:pt x="41" y="88"/>
                  <a:pt x="39" y="89"/>
                </a:cubicBezTo>
                <a:cubicBezTo>
                  <a:pt x="38" y="90"/>
                  <a:pt x="37" y="91"/>
                  <a:pt x="36" y="92"/>
                </a:cubicBezTo>
                <a:cubicBezTo>
                  <a:pt x="36" y="91"/>
                  <a:pt x="37" y="91"/>
                  <a:pt x="37" y="91"/>
                </a:cubicBezTo>
                <a:cubicBezTo>
                  <a:pt x="43" y="85"/>
                  <a:pt x="50" y="80"/>
                  <a:pt x="56" y="75"/>
                </a:cubicBezTo>
                <a:cubicBezTo>
                  <a:pt x="61" y="70"/>
                  <a:pt x="67" y="65"/>
                  <a:pt x="71" y="60"/>
                </a:cubicBezTo>
                <a:cubicBezTo>
                  <a:pt x="74" y="59"/>
                  <a:pt x="76" y="58"/>
                  <a:pt x="79" y="59"/>
                </a:cubicBezTo>
                <a:cubicBezTo>
                  <a:pt x="79" y="59"/>
                  <a:pt x="79" y="59"/>
                  <a:pt x="79" y="59"/>
                </a:cubicBezTo>
                <a:cubicBezTo>
                  <a:pt x="79" y="60"/>
                  <a:pt x="79" y="61"/>
                  <a:pt x="79" y="62"/>
                </a:cubicBezTo>
                <a:cubicBezTo>
                  <a:pt x="78" y="66"/>
                  <a:pt x="78" y="69"/>
                  <a:pt x="76" y="73"/>
                </a:cubicBezTo>
                <a:close/>
                <a:moveTo>
                  <a:pt x="34" y="27"/>
                </a:moveTo>
                <a:cubicBezTo>
                  <a:pt x="34" y="27"/>
                  <a:pt x="34" y="27"/>
                  <a:pt x="34" y="27"/>
                </a:cubicBezTo>
                <a:cubicBezTo>
                  <a:pt x="35" y="27"/>
                  <a:pt x="36" y="27"/>
                  <a:pt x="36" y="26"/>
                </a:cubicBezTo>
                <a:cubicBezTo>
                  <a:pt x="37" y="18"/>
                  <a:pt x="36" y="11"/>
                  <a:pt x="36" y="3"/>
                </a:cubicBezTo>
                <a:cubicBezTo>
                  <a:pt x="40" y="4"/>
                  <a:pt x="44" y="3"/>
                  <a:pt x="48" y="3"/>
                </a:cubicBezTo>
                <a:cubicBezTo>
                  <a:pt x="50" y="10"/>
                  <a:pt x="49" y="18"/>
                  <a:pt x="49" y="25"/>
                </a:cubicBezTo>
                <a:cubicBezTo>
                  <a:pt x="49" y="26"/>
                  <a:pt x="49" y="26"/>
                  <a:pt x="49" y="26"/>
                </a:cubicBezTo>
                <a:cubicBezTo>
                  <a:pt x="49" y="27"/>
                  <a:pt x="49" y="27"/>
                  <a:pt x="50" y="27"/>
                </a:cubicBezTo>
                <a:cubicBezTo>
                  <a:pt x="67" y="26"/>
                  <a:pt x="77" y="40"/>
                  <a:pt x="79" y="56"/>
                </a:cubicBezTo>
                <a:cubicBezTo>
                  <a:pt x="76" y="55"/>
                  <a:pt x="75" y="55"/>
                  <a:pt x="72" y="56"/>
                </a:cubicBezTo>
                <a:cubicBezTo>
                  <a:pt x="67" y="59"/>
                  <a:pt x="65" y="58"/>
                  <a:pt x="60" y="55"/>
                </a:cubicBezTo>
                <a:cubicBezTo>
                  <a:pt x="53" y="51"/>
                  <a:pt x="46" y="52"/>
                  <a:pt x="39" y="55"/>
                </a:cubicBezTo>
                <a:cubicBezTo>
                  <a:pt x="33" y="56"/>
                  <a:pt x="30" y="56"/>
                  <a:pt x="25" y="54"/>
                </a:cubicBezTo>
                <a:cubicBezTo>
                  <a:pt x="22" y="53"/>
                  <a:pt x="19" y="53"/>
                  <a:pt x="16" y="52"/>
                </a:cubicBezTo>
                <a:cubicBezTo>
                  <a:pt x="12" y="52"/>
                  <a:pt x="7" y="52"/>
                  <a:pt x="4" y="54"/>
                </a:cubicBezTo>
                <a:cubicBezTo>
                  <a:pt x="6" y="40"/>
                  <a:pt x="19" y="26"/>
                  <a:pt x="34" y="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Hans" altLang="en-US"/>
          </a:p>
        </p:txBody>
      </p:sp>
    </p:spTree>
    <p:extLst>
      <p:ext uri="{BB962C8B-B14F-4D97-AF65-F5344CB8AC3E}">
        <p14:creationId xmlns:p14="http://schemas.microsoft.com/office/powerpoint/2010/main" val="23986813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82013" y="897923"/>
            <a:ext cx="10528558" cy="4616648"/>
          </a:xfrm>
          <a:prstGeom prst="rect">
            <a:avLst/>
          </a:prstGeom>
        </p:spPr>
        <p:txBody>
          <a:bodyPr wrap="square">
            <a:spAutoFit/>
          </a:bodyPr>
          <a:lstStyle/>
          <a:p>
            <a:endParaRPr lang="en-US" altLang="zh-CN" sz="2400" dirty="0" smtClean="0"/>
          </a:p>
          <a:p>
            <a:r>
              <a:rPr lang="en-US" altLang="zh-CN" dirty="0" smtClean="0">
                <a:solidFill>
                  <a:srgbClr val="FFFF00"/>
                </a:solidFill>
                <a:latin typeface="楷体" panose="02010609060101010101" pitchFamily="49" charset="-122"/>
                <a:ea typeface="楷体" panose="02010609060101010101" pitchFamily="49" charset="-122"/>
              </a:rPr>
              <a:t>GROUP BY</a:t>
            </a:r>
          </a:p>
          <a:p>
            <a:endParaRPr lang="en-US" altLang="zh-CN" dirty="0" smtClean="0">
              <a:solidFill>
                <a:srgbClr val="FFFF00"/>
              </a:solidFill>
              <a:latin typeface="楷体" panose="02010609060101010101" pitchFamily="49" charset="-122"/>
              <a:ea typeface="楷体" panose="02010609060101010101" pitchFamily="49" charset="-122"/>
            </a:endParaRPr>
          </a:p>
          <a:p>
            <a:r>
              <a:rPr lang="zh-CN" altLang="en-US" dirty="0" smtClean="0">
                <a:solidFill>
                  <a:schemeClr val="bg1"/>
                </a:solidFill>
              </a:rPr>
              <a:t>由于</a:t>
            </a:r>
            <a:r>
              <a:rPr lang="en-US" dirty="0" smtClean="0">
                <a:solidFill>
                  <a:schemeClr val="bg1"/>
                </a:solidFill>
              </a:rPr>
              <a:t>GROUP BY</a:t>
            </a:r>
            <a:r>
              <a:rPr lang="zh-CN" altLang="en-US" dirty="0" smtClean="0">
                <a:solidFill>
                  <a:schemeClr val="bg1"/>
                </a:solidFill>
              </a:rPr>
              <a:t>实际上也同样需要进行排序操作，</a:t>
            </a:r>
            <a:endParaRPr lang="en-US" altLang="zh-CN" dirty="0" smtClean="0">
              <a:solidFill>
                <a:schemeClr val="bg1"/>
              </a:solidFill>
            </a:endParaRPr>
          </a:p>
          <a:p>
            <a:r>
              <a:rPr lang="zh-CN" altLang="en-US" dirty="0" smtClean="0">
                <a:solidFill>
                  <a:srgbClr val="FFFF00"/>
                </a:solidFill>
              </a:rPr>
              <a:t>而且与</a:t>
            </a:r>
            <a:r>
              <a:rPr lang="en-US" dirty="0" smtClean="0">
                <a:solidFill>
                  <a:srgbClr val="FFFF00"/>
                </a:solidFill>
              </a:rPr>
              <a:t>ORDER BY</a:t>
            </a:r>
            <a:r>
              <a:rPr lang="zh-CN" altLang="en-US" dirty="0" smtClean="0">
                <a:solidFill>
                  <a:srgbClr val="FFFF00"/>
                </a:solidFill>
              </a:rPr>
              <a:t>相比，</a:t>
            </a:r>
            <a:r>
              <a:rPr lang="en-US" dirty="0" smtClean="0">
                <a:solidFill>
                  <a:srgbClr val="FFFF00"/>
                </a:solidFill>
              </a:rPr>
              <a:t>GROUP BY</a:t>
            </a:r>
            <a:r>
              <a:rPr lang="zh-CN" altLang="en-US" dirty="0" smtClean="0">
                <a:solidFill>
                  <a:srgbClr val="FFFF00"/>
                </a:solidFill>
              </a:rPr>
              <a:t>主要只是多了排序之后的分组操作。</a:t>
            </a:r>
            <a:endParaRPr lang="en-US" altLang="zh-CN" dirty="0" smtClean="0">
              <a:solidFill>
                <a:srgbClr val="FFFF00"/>
              </a:solidFill>
            </a:endParaRPr>
          </a:p>
          <a:p>
            <a:endParaRPr lang="en-US" altLang="zh-CN" dirty="0" smtClean="0">
              <a:solidFill>
                <a:srgbClr val="FFFF00"/>
              </a:solidFill>
            </a:endParaRPr>
          </a:p>
          <a:p>
            <a:endParaRPr lang="en-US" altLang="zh-CN" dirty="0" smtClean="0">
              <a:solidFill>
                <a:srgbClr val="FFFF00"/>
              </a:solidFill>
            </a:endParaRPr>
          </a:p>
          <a:p>
            <a:r>
              <a:rPr lang="zh-CN" altLang="en-US" dirty="0" smtClean="0">
                <a:solidFill>
                  <a:schemeClr val="bg1"/>
                </a:solidFill>
              </a:rPr>
              <a:t>当然，如果在分组的时候还使用了其他的一些聚合函数，那么还需要一些聚合函数的计算。</a:t>
            </a:r>
            <a:endParaRPr lang="en-US" altLang="zh-CN" dirty="0" smtClean="0">
              <a:solidFill>
                <a:schemeClr val="bg1"/>
              </a:solidFill>
            </a:endParaRPr>
          </a:p>
          <a:p>
            <a:r>
              <a:rPr lang="zh-CN" altLang="en-US" dirty="0" smtClean="0">
                <a:solidFill>
                  <a:schemeClr val="bg1"/>
                </a:solidFill>
              </a:rPr>
              <a:t>所以，在</a:t>
            </a:r>
            <a:r>
              <a:rPr lang="en-US" dirty="0" smtClean="0">
                <a:solidFill>
                  <a:schemeClr val="bg1"/>
                </a:solidFill>
              </a:rPr>
              <a:t>GROUP BY</a:t>
            </a:r>
            <a:r>
              <a:rPr lang="zh-CN" altLang="en-US" dirty="0" smtClean="0">
                <a:solidFill>
                  <a:schemeClr val="bg1"/>
                </a:solidFill>
              </a:rPr>
              <a:t>的实现过程中，与</a:t>
            </a:r>
            <a:r>
              <a:rPr lang="en-US" dirty="0" smtClean="0">
                <a:solidFill>
                  <a:schemeClr val="bg1"/>
                </a:solidFill>
              </a:rPr>
              <a:t>ORDERBY</a:t>
            </a:r>
            <a:r>
              <a:rPr lang="zh-CN" altLang="en-US" dirty="0" smtClean="0">
                <a:solidFill>
                  <a:schemeClr val="bg1"/>
                </a:solidFill>
              </a:rPr>
              <a:t>一样也可以利用到索引。</a:t>
            </a:r>
            <a:endParaRPr lang="en-US" altLang="zh-CN" dirty="0" smtClean="0">
              <a:solidFill>
                <a:schemeClr val="bg1"/>
              </a:solidFill>
            </a:endParaRPr>
          </a:p>
          <a:p>
            <a:endParaRPr lang="en-US" altLang="zh-CN" dirty="0" smtClean="0">
              <a:solidFill>
                <a:schemeClr val="bg1"/>
              </a:solidFill>
            </a:endParaRPr>
          </a:p>
          <a:p>
            <a:endParaRPr lang="en-US" altLang="zh-CN" dirty="0">
              <a:solidFill>
                <a:schemeClr val="bg1"/>
              </a:solidFill>
            </a:endParaRPr>
          </a:p>
          <a:p>
            <a:endParaRPr lang="zh-CN" altLang="en-US" dirty="0" smtClean="0">
              <a:solidFill>
                <a:schemeClr val="bg1"/>
              </a:solidFill>
            </a:endParaRPr>
          </a:p>
          <a:p>
            <a:r>
              <a:rPr lang="zh-CN" altLang="en-US" dirty="0" smtClean="0">
                <a:solidFill>
                  <a:schemeClr val="bg1"/>
                </a:solidFill>
              </a:rPr>
              <a:t>在</a:t>
            </a:r>
            <a:r>
              <a:rPr lang="en-US" dirty="0" smtClean="0">
                <a:solidFill>
                  <a:schemeClr val="bg1"/>
                </a:solidFill>
              </a:rPr>
              <a:t>MySQL</a:t>
            </a:r>
            <a:r>
              <a:rPr lang="zh-CN" altLang="en-US" dirty="0" smtClean="0">
                <a:solidFill>
                  <a:schemeClr val="bg1"/>
                </a:solidFill>
              </a:rPr>
              <a:t>中，</a:t>
            </a:r>
            <a:r>
              <a:rPr lang="en-US" dirty="0" smtClean="0">
                <a:solidFill>
                  <a:schemeClr val="bg1"/>
                </a:solidFill>
              </a:rPr>
              <a:t>GROUP BY</a:t>
            </a:r>
            <a:r>
              <a:rPr lang="zh-CN" altLang="en-US" dirty="0" smtClean="0">
                <a:solidFill>
                  <a:schemeClr val="bg1"/>
                </a:solidFill>
              </a:rPr>
              <a:t>的实现同样有多种方式，</a:t>
            </a:r>
            <a:endParaRPr lang="en-US" altLang="zh-CN" dirty="0" smtClean="0">
              <a:solidFill>
                <a:schemeClr val="bg1"/>
              </a:solidFill>
            </a:endParaRPr>
          </a:p>
          <a:p>
            <a:r>
              <a:rPr lang="zh-CN" altLang="en-US" dirty="0" smtClean="0">
                <a:solidFill>
                  <a:schemeClr val="bg1"/>
                </a:solidFill>
              </a:rPr>
              <a:t>其中有两种方式会利用现有的索引信息来完成</a:t>
            </a:r>
            <a:r>
              <a:rPr lang="en-US" dirty="0" smtClean="0">
                <a:solidFill>
                  <a:schemeClr val="bg1"/>
                </a:solidFill>
              </a:rPr>
              <a:t>GROUP BY，</a:t>
            </a:r>
          </a:p>
          <a:p>
            <a:r>
              <a:rPr lang="zh-CN" altLang="en-US" dirty="0" smtClean="0">
                <a:solidFill>
                  <a:schemeClr val="bg1"/>
                </a:solidFill>
              </a:rPr>
              <a:t>另外一种为完全无法使用索引的场景下使用。</a:t>
            </a:r>
            <a:endParaRPr lang="en-US" altLang="zh-CN" dirty="0" smtClean="0">
              <a:solidFill>
                <a:schemeClr val="bg1"/>
              </a:solidFill>
              <a:latin typeface="楷体" panose="02010609060101010101" pitchFamily="49" charset="-122"/>
              <a:ea typeface="楷体" panose="02010609060101010101" pitchFamily="49" charset="-122"/>
            </a:endParaRPr>
          </a:p>
          <a:p>
            <a:endParaRPr lang="en-US" altLang="zh-CN" dirty="0">
              <a:solidFill>
                <a:schemeClr val="bg1"/>
              </a:solidFill>
              <a:latin typeface="楷体" panose="02010609060101010101" pitchFamily="49" charset="-122"/>
              <a:ea typeface="楷体" panose="02010609060101010101" pitchFamily="49" charset="-122"/>
            </a:endParaRPr>
          </a:p>
        </p:txBody>
      </p:sp>
      <p:sp>
        <p:nvSpPr>
          <p:cNvPr id="6" name="标题 3"/>
          <p:cNvSpPr>
            <a:spLocks noGrp="1"/>
          </p:cNvSpPr>
          <p:nvPr>
            <p:ph type="ctrTitle"/>
          </p:nvPr>
        </p:nvSpPr>
        <p:spPr>
          <a:xfrm>
            <a:off x="958467" y="5692"/>
            <a:ext cx="7062388" cy="819990"/>
          </a:xfrm>
        </p:spPr>
        <p:txBody>
          <a:bodyPr/>
          <a:lstStyle/>
          <a:p>
            <a:r>
              <a:rPr lang="en-US" altLang="zh-CN" dirty="0">
                <a:solidFill>
                  <a:schemeClr val="bg1"/>
                </a:solidFill>
                <a:latin typeface="楷体" panose="02010609060101010101" pitchFamily="49" charset="-122"/>
                <a:ea typeface="楷体" panose="02010609060101010101" pitchFamily="49" charset="-122"/>
              </a:rPr>
              <a:t>GROUP BY </a:t>
            </a:r>
            <a:endParaRPr lang="zh-CN" altLang="en-US" dirty="0">
              <a:solidFill>
                <a:schemeClr val="bg1"/>
              </a:solidFill>
              <a:latin typeface="楷体" panose="02010609060101010101" pitchFamily="49" charset="-122"/>
              <a:ea typeface="楷体" panose="02010609060101010101" pitchFamily="49" charset="-122"/>
            </a:endParaRPr>
          </a:p>
        </p:txBody>
      </p:sp>
      <p:grpSp>
        <p:nvGrpSpPr>
          <p:cNvPr id="2" name="组合 6"/>
          <p:cNvGrpSpPr/>
          <p:nvPr/>
        </p:nvGrpSpPr>
        <p:grpSpPr>
          <a:xfrm>
            <a:off x="373638" y="231260"/>
            <a:ext cx="584829" cy="505442"/>
            <a:chOff x="2340883" y="3617004"/>
            <a:chExt cx="2169081" cy="1874642"/>
          </a:xfrm>
        </p:grpSpPr>
        <p:sp>
          <p:nvSpPr>
            <p:cNvPr id="8" name="Freeform 167"/>
            <p:cNvSpPr>
              <a:spLocks/>
            </p:cNvSpPr>
            <p:nvPr/>
          </p:nvSpPr>
          <p:spPr bwMode="auto">
            <a:xfrm>
              <a:off x="3084054" y="5287210"/>
              <a:ext cx="60431" cy="9000"/>
            </a:xfrm>
            <a:custGeom>
              <a:avLst/>
              <a:gdLst>
                <a:gd name="T0" fmla="*/ 20 w 20"/>
                <a:gd name="T1" fmla="*/ 3 h 3"/>
                <a:gd name="T2" fmla="*/ 0 w 20"/>
                <a:gd name="T3" fmla="*/ 0 h 3"/>
                <a:gd name="T4" fmla="*/ 20 w 20"/>
                <a:gd name="T5" fmla="*/ 3 h 3"/>
              </a:gdLst>
              <a:ahLst/>
              <a:cxnLst>
                <a:cxn ang="0">
                  <a:pos x="T0" y="T1"/>
                </a:cxn>
                <a:cxn ang="0">
                  <a:pos x="T2" y="T3"/>
                </a:cxn>
                <a:cxn ang="0">
                  <a:pos x="T4" y="T5"/>
                </a:cxn>
              </a:cxnLst>
              <a:rect l="0" t="0" r="r" b="b"/>
              <a:pathLst>
                <a:path w="20" h="3">
                  <a:moveTo>
                    <a:pt x="20" y="3"/>
                  </a:moveTo>
                  <a:cubicBezTo>
                    <a:pt x="8" y="1"/>
                    <a:pt x="0" y="0"/>
                    <a:pt x="0" y="0"/>
                  </a:cubicBezTo>
                  <a:cubicBezTo>
                    <a:pt x="4" y="0"/>
                    <a:pt x="11" y="1"/>
                    <a:pt x="2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9" name="Freeform 168"/>
            <p:cNvSpPr>
              <a:spLocks/>
            </p:cNvSpPr>
            <p:nvPr/>
          </p:nvSpPr>
          <p:spPr bwMode="auto">
            <a:xfrm>
              <a:off x="3390065" y="5213921"/>
              <a:ext cx="465446" cy="200579"/>
            </a:xfrm>
            <a:custGeom>
              <a:avLst/>
              <a:gdLst>
                <a:gd name="T0" fmla="*/ 148 w 153"/>
                <a:gd name="T1" fmla="*/ 9 h 66"/>
                <a:gd name="T2" fmla="*/ 148 w 153"/>
                <a:gd name="T3" fmla="*/ 12 h 66"/>
                <a:gd name="T4" fmla="*/ 143 w 153"/>
                <a:gd name="T5" fmla="*/ 27 h 66"/>
                <a:gd name="T6" fmla="*/ 140 w 153"/>
                <a:gd name="T7" fmla="*/ 42 h 66"/>
                <a:gd name="T8" fmla="*/ 130 w 153"/>
                <a:gd name="T9" fmla="*/ 65 h 66"/>
                <a:gd name="T10" fmla="*/ 131 w 153"/>
                <a:gd name="T11" fmla="*/ 50 h 66"/>
                <a:gd name="T12" fmla="*/ 0 w 153"/>
                <a:gd name="T13" fmla="*/ 19 h 66"/>
                <a:gd name="T14" fmla="*/ 129 w 153"/>
                <a:gd name="T15" fmla="*/ 43 h 66"/>
                <a:gd name="T16" fmla="*/ 130 w 153"/>
                <a:gd name="T17" fmla="*/ 40 h 66"/>
                <a:gd name="T18" fmla="*/ 68 w 153"/>
                <a:gd name="T19" fmla="*/ 24 h 66"/>
                <a:gd name="T20" fmla="*/ 132 w 153"/>
                <a:gd name="T21" fmla="*/ 38 h 66"/>
                <a:gd name="T22" fmla="*/ 134 w 153"/>
                <a:gd name="T23" fmla="*/ 32 h 66"/>
                <a:gd name="T24" fmla="*/ 2 w 153"/>
                <a:gd name="T25" fmla="*/ 0 h 66"/>
                <a:gd name="T26" fmla="*/ 132 w 153"/>
                <a:gd name="T27" fmla="*/ 25 h 66"/>
                <a:gd name="T28" fmla="*/ 147 w 153"/>
                <a:gd name="T29" fmla="*/ 12 h 66"/>
                <a:gd name="T30" fmla="*/ 129 w 153"/>
                <a:gd name="T31" fmla="*/ 6 h 66"/>
                <a:gd name="T32" fmla="*/ 147 w 153"/>
                <a:gd name="T33" fmla="*/ 12 h 66"/>
                <a:gd name="T34" fmla="*/ 148 w 153"/>
                <a:gd name="T35"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 h="66">
                  <a:moveTo>
                    <a:pt x="148" y="9"/>
                  </a:moveTo>
                  <a:cubicBezTo>
                    <a:pt x="148" y="12"/>
                    <a:pt x="148" y="12"/>
                    <a:pt x="148" y="12"/>
                  </a:cubicBezTo>
                  <a:cubicBezTo>
                    <a:pt x="148" y="12"/>
                    <a:pt x="153" y="23"/>
                    <a:pt x="143" y="27"/>
                  </a:cubicBezTo>
                  <a:cubicBezTo>
                    <a:pt x="133" y="30"/>
                    <a:pt x="146" y="37"/>
                    <a:pt x="140" y="42"/>
                  </a:cubicBezTo>
                  <a:cubicBezTo>
                    <a:pt x="133" y="48"/>
                    <a:pt x="144" y="66"/>
                    <a:pt x="130" y="65"/>
                  </a:cubicBezTo>
                  <a:cubicBezTo>
                    <a:pt x="130" y="65"/>
                    <a:pt x="133" y="56"/>
                    <a:pt x="131" y="50"/>
                  </a:cubicBezTo>
                  <a:cubicBezTo>
                    <a:pt x="0" y="19"/>
                    <a:pt x="0" y="19"/>
                    <a:pt x="0" y="19"/>
                  </a:cubicBezTo>
                  <a:cubicBezTo>
                    <a:pt x="129" y="43"/>
                    <a:pt x="129" y="43"/>
                    <a:pt x="129" y="43"/>
                  </a:cubicBezTo>
                  <a:cubicBezTo>
                    <a:pt x="129" y="42"/>
                    <a:pt x="129" y="41"/>
                    <a:pt x="130" y="40"/>
                  </a:cubicBezTo>
                  <a:cubicBezTo>
                    <a:pt x="68" y="24"/>
                    <a:pt x="68" y="24"/>
                    <a:pt x="68" y="24"/>
                  </a:cubicBezTo>
                  <a:cubicBezTo>
                    <a:pt x="132" y="38"/>
                    <a:pt x="132" y="38"/>
                    <a:pt x="132" y="38"/>
                  </a:cubicBezTo>
                  <a:cubicBezTo>
                    <a:pt x="133" y="36"/>
                    <a:pt x="134" y="33"/>
                    <a:pt x="134" y="32"/>
                  </a:cubicBezTo>
                  <a:cubicBezTo>
                    <a:pt x="2" y="0"/>
                    <a:pt x="2" y="0"/>
                    <a:pt x="2" y="0"/>
                  </a:cubicBezTo>
                  <a:cubicBezTo>
                    <a:pt x="132" y="25"/>
                    <a:pt x="132" y="25"/>
                    <a:pt x="132" y="25"/>
                  </a:cubicBezTo>
                  <a:cubicBezTo>
                    <a:pt x="135" y="23"/>
                    <a:pt x="145" y="22"/>
                    <a:pt x="147" y="12"/>
                  </a:cubicBezTo>
                  <a:cubicBezTo>
                    <a:pt x="146" y="11"/>
                    <a:pt x="139" y="9"/>
                    <a:pt x="129" y="6"/>
                  </a:cubicBezTo>
                  <a:cubicBezTo>
                    <a:pt x="139" y="9"/>
                    <a:pt x="146" y="10"/>
                    <a:pt x="147" y="12"/>
                  </a:cubicBezTo>
                  <a:cubicBezTo>
                    <a:pt x="148" y="11"/>
                    <a:pt x="148" y="10"/>
                    <a:pt x="148"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0" name="Freeform 169"/>
            <p:cNvSpPr>
              <a:spLocks/>
            </p:cNvSpPr>
            <p:nvPr/>
          </p:nvSpPr>
          <p:spPr bwMode="auto">
            <a:xfrm>
              <a:off x="3636932" y="4015590"/>
              <a:ext cx="267439" cy="258438"/>
            </a:xfrm>
            <a:custGeom>
              <a:avLst/>
              <a:gdLst>
                <a:gd name="T0" fmla="*/ 75 w 88"/>
                <a:gd name="T1" fmla="*/ 26 h 85"/>
                <a:gd name="T2" fmla="*/ 0 w 88"/>
                <a:gd name="T3" fmla="*/ 85 h 85"/>
                <a:gd name="T4" fmla="*/ 34 w 88"/>
                <a:gd name="T5" fmla="*/ 34 h 85"/>
                <a:gd name="T6" fmla="*/ 75 w 88"/>
                <a:gd name="T7" fmla="*/ 26 h 85"/>
              </a:gdLst>
              <a:ahLst/>
              <a:cxnLst>
                <a:cxn ang="0">
                  <a:pos x="T0" y="T1"/>
                </a:cxn>
                <a:cxn ang="0">
                  <a:pos x="T2" y="T3"/>
                </a:cxn>
                <a:cxn ang="0">
                  <a:pos x="T4" y="T5"/>
                </a:cxn>
                <a:cxn ang="0">
                  <a:pos x="T6" y="T7"/>
                </a:cxn>
              </a:cxnLst>
              <a:rect l="0" t="0" r="r" b="b"/>
              <a:pathLst>
                <a:path w="88" h="85">
                  <a:moveTo>
                    <a:pt x="75" y="26"/>
                  </a:moveTo>
                  <a:cubicBezTo>
                    <a:pt x="62" y="30"/>
                    <a:pt x="29" y="35"/>
                    <a:pt x="0" y="85"/>
                  </a:cubicBezTo>
                  <a:cubicBezTo>
                    <a:pt x="0" y="85"/>
                    <a:pt x="0" y="68"/>
                    <a:pt x="34" y="34"/>
                  </a:cubicBezTo>
                  <a:cubicBezTo>
                    <a:pt x="68" y="0"/>
                    <a:pt x="88" y="22"/>
                    <a:pt x="75"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1" name="Freeform 170"/>
            <p:cNvSpPr>
              <a:spLocks/>
            </p:cNvSpPr>
            <p:nvPr/>
          </p:nvSpPr>
          <p:spPr bwMode="auto">
            <a:xfrm>
              <a:off x="2946477" y="4688044"/>
              <a:ext cx="735456" cy="27001"/>
            </a:xfrm>
            <a:custGeom>
              <a:avLst/>
              <a:gdLst>
                <a:gd name="T0" fmla="*/ 242 w 242"/>
                <a:gd name="T1" fmla="*/ 6 h 9"/>
                <a:gd name="T2" fmla="*/ 242 w 242"/>
                <a:gd name="T3" fmla="*/ 9 h 9"/>
                <a:gd name="T4" fmla="*/ 0 w 242"/>
                <a:gd name="T5" fmla="*/ 9 h 9"/>
                <a:gd name="T6" fmla="*/ 242 w 242"/>
                <a:gd name="T7" fmla="*/ 6 h 9"/>
              </a:gdLst>
              <a:ahLst/>
              <a:cxnLst>
                <a:cxn ang="0">
                  <a:pos x="T0" y="T1"/>
                </a:cxn>
                <a:cxn ang="0">
                  <a:pos x="T2" y="T3"/>
                </a:cxn>
                <a:cxn ang="0">
                  <a:pos x="T4" y="T5"/>
                </a:cxn>
                <a:cxn ang="0">
                  <a:pos x="T6" y="T7"/>
                </a:cxn>
              </a:cxnLst>
              <a:rect l="0" t="0" r="r" b="b"/>
              <a:pathLst>
                <a:path w="242" h="9">
                  <a:moveTo>
                    <a:pt x="242" y="6"/>
                  </a:moveTo>
                  <a:cubicBezTo>
                    <a:pt x="242" y="9"/>
                    <a:pt x="242" y="9"/>
                    <a:pt x="242" y="9"/>
                  </a:cubicBezTo>
                  <a:cubicBezTo>
                    <a:pt x="0" y="9"/>
                    <a:pt x="0" y="9"/>
                    <a:pt x="0" y="9"/>
                  </a:cubicBezTo>
                  <a:cubicBezTo>
                    <a:pt x="58" y="0"/>
                    <a:pt x="242" y="6"/>
                    <a:pt x="242" y="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2" name="Freeform 171"/>
            <p:cNvSpPr>
              <a:spLocks/>
            </p:cNvSpPr>
            <p:nvPr/>
          </p:nvSpPr>
          <p:spPr bwMode="auto">
            <a:xfrm>
              <a:off x="3117484" y="4454035"/>
              <a:ext cx="205722" cy="38573"/>
            </a:xfrm>
            <a:custGeom>
              <a:avLst/>
              <a:gdLst>
                <a:gd name="T0" fmla="*/ 0 w 68"/>
                <a:gd name="T1" fmla="*/ 11 h 13"/>
                <a:gd name="T2" fmla="*/ 68 w 68"/>
                <a:gd name="T3" fmla="*/ 6 h 13"/>
                <a:gd name="T4" fmla="*/ 0 w 68"/>
                <a:gd name="T5" fmla="*/ 11 h 13"/>
              </a:gdLst>
              <a:ahLst/>
              <a:cxnLst>
                <a:cxn ang="0">
                  <a:pos x="T0" y="T1"/>
                </a:cxn>
                <a:cxn ang="0">
                  <a:pos x="T2" y="T3"/>
                </a:cxn>
                <a:cxn ang="0">
                  <a:pos x="T4" y="T5"/>
                </a:cxn>
              </a:cxnLst>
              <a:rect l="0" t="0" r="r" b="b"/>
              <a:pathLst>
                <a:path w="68" h="13">
                  <a:moveTo>
                    <a:pt x="0" y="11"/>
                  </a:moveTo>
                  <a:cubicBezTo>
                    <a:pt x="26" y="0"/>
                    <a:pt x="68" y="6"/>
                    <a:pt x="68" y="6"/>
                  </a:cubicBezTo>
                  <a:cubicBezTo>
                    <a:pt x="62" y="13"/>
                    <a:pt x="0" y="11"/>
                    <a:pt x="0" y="1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3" name="Freeform 172"/>
            <p:cNvSpPr>
              <a:spLocks/>
            </p:cNvSpPr>
            <p:nvPr/>
          </p:nvSpPr>
          <p:spPr bwMode="auto">
            <a:xfrm>
              <a:off x="3527642" y="3993732"/>
              <a:ext cx="100289" cy="186436"/>
            </a:xfrm>
            <a:custGeom>
              <a:avLst/>
              <a:gdLst>
                <a:gd name="T0" fmla="*/ 31 w 33"/>
                <a:gd name="T1" fmla="*/ 0 h 61"/>
                <a:gd name="T2" fmla="*/ 0 w 33"/>
                <a:gd name="T3" fmla="*/ 61 h 61"/>
                <a:gd name="T4" fmla="*/ 31 w 33"/>
                <a:gd name="T5" fmla="*/ 0 h 61"/>
              </a:gdLst>
              <a:ahLst/>
              <a:cxnLst>
                <a:cxn ang="0">
                  <a:pos x="T0" y="T1"/>
                </a:cxn>
                <a:cxn ang="0">
                  <a:pos x="T2" y="T3"/>
                </a:cxn>
                <a:cxn ang="0">
                  <a:pos x="T4" y="T5"/>
                </a:cxn>
              </a:cxnLst>
              <a:rect l="0" t="0" r="r" b="b"/>
              <a:pathLst>
                <a:path w="33" h="61">
                  <a:moveTo>
                    <a:pt x="31" y="0"/>
                  </a:moveTo>
                  <a:cubicBezTo>
                    <a:pt x="33" y="9"/>
                    <a:pt x="0" y="61"/>
                    <a:pt x="0" y="61"/>
                  </a:cubicBezTo>
                  <a:cubicBezTo>
                    <a:pt x="4" y="33"/>
                    <a:pt x="31" y="0"/>
                    <a:pt x="3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4" name="Freeform 173"/>
            <p:cNvSpPr>
              <a:spLocks/>
            </p:cNvSpPr>
            <p:nvPr/>
          </p:nvSpPr>
          <p:spPr bwMode="auto">
            <a:xfrm>
              <a:off x="3451782" y="3966731"/>
              <a:ext cx="100289" cy="185150"/>
            </a:xfrm>
            <a:custGeom>
              <a:avLst/>
              <a:gdLst>
                <a:gd name="T0" fmla="*/ 30 w 33"/>
                <a:gd name="T1" fmla="*/ 0 h 61"/>
                <a:gd name="T2" fmla="*/ 0 w 33"/>
                <a:gd name="T3" fmla="*/ 61 h 61"/>
                <a:gd name="T4" fmla="*/ 30 w 33"/>
                <a:gd name="T5" fmla="*/ 0 h 61"/>
              </a:gdLst>
              <a:ahLst/>
              <a:cxnLst>
                <a:cxn ang="0">
                  <a:pos x="T0" y="T1"/>
                </a:cxn>
                <a:cxn ang="0">
                  <a:pos x="T2" y="T3"/>
                </a:cxn>
                <a:cxn ang="0">
                  <a:pos x="T4" y="T5"/>
                </a:cxn>
              </a:cxnLst>
              <a:rect l="0" t="0" r="r" b="b"/>
              <a:pathLst>
                <a:path w="33" h="61">
                  <a:moveTo>
                    <a:pt x="30" y="0"/>
                  </a:moveTo>
                  <a:cubicBezTo>
                    <a:pt x="33" y="8"/>
                    <a:pt x="0" y="61"/>
                    <a:pt x="0" y="61"/>
                  </a:cubicBezTo>
                  <a:cubicBezTo>
                    <a:pt x="4" y="33"/>
                    <a:pt x="30" y="0"/>
                    <a:pt x="3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5" name="Freeform 174"/>
            <p:cNvSpPr>
              <a:spLocks/>
            </p:cNvSpPr>
            <p:nvPr/>
          </p:nvSpPr>
          <p:spPr bwMode="auto">
            <a:xfrm>
              <a:off x="2940048" y="4374318"/>
              <a:ext cx="398586" cy="33430"/>
            </a:xfrm>
            <a:custGeom>
              <a:avLst/>
              <a:gdLst>
                <a:gd name="T0" fmla="*/ 126 w 131"/>
                <a:gd name="T1" fmla="*/ 4 h 11"/>
                <a:gd name="T2" fmla="*/ 0 w 131"/>
                <a:gd name="T3" fmla="*/ 11 h 11"/>
                <a:gd name="T4" fmla="*/ 126 w 131"/>
                <a:gd name="T5" fmla="*/ 4 h 11"/>
              </a:gdLst>
              <a:ahLst/>
              <a:cxnLst>
                <a:cxn ang="0">
                  <a:pos x="T0" y="T1"/>
                </a:cxn>
                <a:cxn ang="0">
                  <a:pos x="T2" y="T3"/>
                </a:cxn>
                <a:cxn ang="0">
                  <a:pos x="T4" y="T5"/>
                </a:cxn>
              </a:cxnLst>
              <a:rect l="0" t="0" r="r" b="b"/>
              <a:pathLst>
                <a:path w="131" h="11">
                  <a:moveTo>
                    <a:pt x="126" y="4"/>
                  </a:moveTo>
                  <a:cubicBezTo>
                    <a:pt x="131" y="7"/>
                    <a:pt x="0" y="11"/>
                    <a:pt x="0" y="11"/>
                  </a:cubicBezTo>
                  <a:cubicBezTo>
                    <a:pt x="0" y="11"/>
                    <a:pt x="121" y="0"/>
                    <a:pt x="126" y="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6" name="Freeform 175"/>
            <p:cNvSpPr>
              <a:spLocks/>
            </p:cNvSpPr>
            <p:nvPr/>
          </p:nvSpPr>
          <p:spPr bwMode="auto">
            <a:xfrm>
              <a:off x="2879618" y="4243170"/>
              <a:ext cx="231437" cy="57859"/>
            </a:xfrm>
            <a:custGeom>
              <a:avLst/>
              <a:gdLst>
                <a:gd name="T0" fmla="*/ 60 w 76"/>
                <a:gd name="T1" fmla="*/ 17 h 19"/>
                <a:gd name="T2" fmla="*/ 57 w 76"/>
                <a:gd name="T3" fmla="*/ 10 h 19"/>
                <a:gd name="T4" fmla="*/ 0 w 76"/>
                <a:gd name="T5" fmla="*/ 6 h 19"/>
                <a:gd name="T6" fmla="*/ 76 w 76"/>
                <a:gd name="T7" fmla="*/ 10 h 19"/>
                <a:gd name="T8" fmla="*/ 60 w 76"/>
                <a:gd name="T9" fmla="*/ 17 h 19"/>
              </a:gdLst>
              <a:ahLst/>
              <a:cxnLst>
                <a:cxn ang="0">
                  <a:pos x="T0" y="T1"/>
                </a:cxn>
                <a:cxn ang="0">
                  <a:pos x="T2" y="T3"/>
                </a:cxn>
                <a:cxn ang="0">
                  <a:pos x="T4" y="T5"/>
                </a:cxn>
                <a:cxn ang="0">
                  <a:pos x="T6" y="T7"/>
                </a:cxn>
                <a:cxn ang="0">
                  <a:pos x="T8" y="T9"/>
                </a:cxn>
              </a:cxnLst>
              <a:rect l="0" t="0" r="r" b="b"/>
              <a:pathLst>
                <a:path w="76" h="19">
                  <a:moveTo>
                    <a:pt x="60" y="17"/>
                  </a:moveTo>
                  <a:cubicBezTo>
                    <a:pt x="60" y="17"/>
                    <a:pt x="68" y="9"/>
                    <a:pt x="57" y="10"/>
                  </a:cubicBezTo>
                  <a:cubicBezTo>
                    <a:pt x="46" y="10"/>
                    <a:pt x="0" y="6"/>
                    <a:pt x="0" y="6"/>
                  </a:cubicBezTo>
                  <a:cubicBezTo>
                    <a:pt x="0" y="6"/>
                    <a:pt x="75" y="0"/>
                    <a:pt x="76" y="10"/>
                  </a:cubicBezTo>
                  <a:cubicBezTo>
                    <a:pt x="76" y="19"/>
                    <a:pt x="60" y="17"/>
                    <a:pt x="60" y="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7" name="Freeform 176"/>
            <p:cNvSpPr>
              <a:spLocks noEditPoints="1"/>
            </p:cNvSpPr>
            <p:nvPr/>
          </p:nvSpPr>
          <p:spPr bwMode="auto">
            <a:xfrm>
              <a:off x="2340883" y="3617004"/>
              <a:ext cx="2169081" cy="1874642"/>
            </a:xfrm>
            <a:custGeom>
              <a:avLst/>
              <a:gdLst>
                <a:gd name="T0" fmla="*/ 27 w 713"/>
                <a:gd name="T1" fmla="*/ 260 h 616"/>
                <a:gd name="T2" fmla="*/ 136 w 713"/>
                <a:gd name="T3" fmla="*/ 455 h 616"/>
                <a:gd name="T4" fmla="*/ 191 w 713"/>
                <a:gd name="T5" fmla="*/ 470 h 616"/>
                <a:gd name="T6" fmla="*/ 513 w 713"/>
                <a:gd name="T7" fmla="*/ 527 h 616"/>
                <a:gd name="T8" fmla="*/ 493 w 713"/>
                <a:gd name="T9" fmla="*/ 383 h 616"/>
                <a:gd name="T10" fmla="*/ 497 w 713"/>
                <a:gd name="T11" fmla="*/ 316 h 616"/>
                <a:gd name="T12" fmla="*/ 680 w 713"/>
                <a:gd name="T13" fmla="*/ 200 h 616"/>
                <a:gd name="T14" fmla="*/ 197 w 713"/>
                <a:gd name="T15" fmla="*/ 156 h 616"/>
                <a:gd name="T16" fmla="*/ 212 w 713"/>
                <a:gd name="T17" fmla="*/ 189 h 616"/>
                <a:gd name="T18" fmla="*/ 215 w 713"/>
                <a:gd name="T19" fmla="*/ 158 h 616"/>
                <a:gd name="T20" fmla="*/ 461 w 713"/>
                <a:gd name="T21" fmla="*/ 279 h 616"/>
                <a:gd name="T22" fmla="*/ 13 w 713"/>
                <a:gd name="T23" fmla="*/ 185 h 616"/>
                <a:gd name="T24" fmla="*/ 208 w 713"/>
                <a:gd name="T25" fmla="*/ 169 h 616"/>
                <a:gd name="T26" fmla="*/ 469 w 713"/>
                <a:gd name="T27" fmla="*/ 414 h 616"/>
                <a:gd name="T28" fmla="*/ 274 w 713"/>
                <a:gd name="T29" fmla="*/ 476 h 616"/>
                <a:gd name="T30" fmla="*/ 427 w 713"/>
                <a:gd name="T31" fmla="*/ 461 h 616"/>
                <a:gd name="T32" fmla="*/ 361 w 713"/>
                <a:gd name="T33" fmla="*/ 485 h 616"/>
                <a:gd name="T34" fmla="*/ 402 w 713"/>
                <a:gd name="T35" fmla="*/ 471 h 616"/>
                <a:gd name="T36" fmla="*/ 393 w 713"/>
                <a:gd name="T37" fmla="*/ 481 h 616"/>
                <a:gd name="T38" fmla="*/ 431 w 713"/>
                <a:gd name="T39" fmla="*/ 490 h 616"/>
                <a:gd name="T40" fmla="*/ 419 w 713"/>
                <a:gd name="T41" fmla="*/ 493 h 616"/>
                <a:gd name="T42" fmla="*/ 462 w 713"/>
                <a:gd name="T43" fmla="*/ 492 h 616"/>
                <a:gd name="T44" fmla="*/ 314 w 713"/>
                <a:gd name="T45" fmla="*/ 464 h 616"/>
                <a:gd name="T46" fmla="*/ 322 w 713"/>
                <a:gd name="T47" fmla="*/ 488 h 616"/>
                <a:gd name="T48" fmla="*/ 388 w 713"/>
                <a:gd name="T49" fmla="*/ 502 h 616"/>
                <a:gd name="T50" fmla="*/ 261 w 713"/>
                <a:gd name="T51" fmla="*/ 489 h 616"/>
                <a:gd name="T52" fmla="*/ 434 w 713"/>
                <a:gd name="T53" fmla="*/ 445 h 616"/>
                <a:gd name="T54" fmla="*/ 63 w 713"/>
                <a:gd name="T55" fmla="*/ 287 h 616"/>
                <a:gd name="T56" fmla="*/ 168 w 713"/>
                <a:gd name="T57" fmla="*/ 377 h 616"/>
                <a:gd name="T58" fmla="*/ 84 w 713"/>
                <a:gd name="T59" fmla="*/ 318 h 616"/>
                <a:gd name="T60" fmla="*/ 467 w 713"/>
                <a:gd name="T61" fmla="*/ 437 h 616"/>
                <a:gd name="T62" fmla="*/ 476 w 713"/>
                <a:gd name="T63" fmla="*/ 444 h 616"/>
                <a:gd name="T64" fmla="*/ 144 w 713"/>
                <a:gd name="T65" fmla="*/ 373 h 616"/>
                <a:gd name="T66" fmla="*/ 147 w 713"/>
                <a:gd name="T67" fmla="*/ 344 h 616"/>
                <a:gd name="T68" fmla="*/ 509 w 713"/>
                <a:gd name="T69" fmla="*/ 236 h 616"/>
                <a:gd name="T70" fmla="*/ 483 w 713"/>
                <a:gd name="T71" fmla="*/ 295 h 616"/>
                <a:gd name="T72" fmla="*/ 484 w 713"/>
                <a:gd name="T73" fmla="*/ 310 h 616"/>
                <a:gd name="T74" fmla="*/ 479 w 713"/>
                <a:gd name="T75" fmla="*/ 331 h 616"/>
                <a:gd name="T76" fmla="*/ 475 w 713"/>
                <a:gd name="T77" fmla="*/ 335 h 616"/>
                <a:gd name="T78" fmla="*/ 502 w 713"/>
                <a:gd name="T79" fmla="*/ 294 h 616"/>
                <a:gd name="T80" fmla="*/ 528 w 713"/>
                <a:gd name="T81" fmla="*/ 261 h 616"/>
                <a:gd name="T82" fmla="*/ 463 w 713"/>
                <a:gd name="T83" fmla="*/ 317 h 616"/>
                <a:gd name="T84" fmla="*/ 488 w 713"/>
                <a:gd name="T85" fmla="*/ 285 h 616"/>
                <a:gd name="T86" fmla="*/ 532 w 713"/>
                <a:gd name="T87" fmla="*/ 220 h 616"/>
                <a:gd name="T88" fmla="*/ 468 w 713"/>
                <a:gd name="T89" fmla="*/ 353 h 616"/>
                <a:gd name="T90" fmla="*/ 428 w 713"/>
                <a:gd name="T91" fmla="*/ 300 h 616"/>
                <a:gd name="T92" fmla="*/ 486 w 713"/>
                <a:gd name="T93" fmla="*/ 258 h 616"/>
                <a:gd name="T94" fmla="*/ 581 w 713"/>
                <a:gd name="T95" fmla="*/ 230 h 616"/>
                <a:gd name="T96" fmla="*/ 487 w 713"/>
                <a:gd name="T97" fmla="*/ 347 h 616"/>
                <a:gd name="T98" fmla="*/ 611 w 713"/>
                <a:gd name="T99" fmla="*/ 165 h 616"/>
                <a:gd name="T100" fmla="*/ 496 w 713"/>
                <a:gd name="T101" fmla="*/ 245 h 616"/>
                <a:gd name="T102" fmla="*/ 495 w 713"/>
                <a:gd name="T103" fmla="*/ 368 h 616"/>
                <a:gd name="T104" fmla="*/ 504 w 713"/>
                <a:gd name="T105" fmla="*/ 554 h 616"/>
                <a:gd name="T106" fmla="*/ 244 w 713"/>
                <a:gd name="T107" fmla="*/ 463 h 616"/>
                <a:gd name="T108" fmla="*/ 161 w 713"/>
                <a:gd name="T109" fmla="*/ 474 h 616"/>
                <a:gd name="T110" fmla="*/ 52 w 713"/>
                <a:gd name="T111" fmla="*/ 332 h 616"/>
                <a:gd name="T112" fmla="*/ 66 w 713"/>
                <a:gd name="T113" fmla="*/ 339 h 616"/>
                <a:gd name="T114" fmla="*/ 420 w 713"/>
                <a:gd name="T115" fmla="*/ 404 h 616"/>
                <a:gd name="T116" fmla="*/ 422 w 713"/>
                <a:gd name="T117" fmla="*/ 436 h 616"/>
                <a:gd name="T118" fmla="*/ 92 w 713"/>
                <a:gd name="T119" fmla="*/ 381 h 616"/>
                <a:gd name="T120" fmla="*/ 46 w 713"/>
                <a:gd name="T121" fmla="*/ 291 h 616"/>
                <a:gd name="T122" fmla="*/ 37 w 713"/>
                <a:gd name="T123" fmla="*/ 248 h 616"/>
                <a:gd name="T124" fmla="*/ 191 w 713"/>
                <a:gd name="T125" fmla="*/ 365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3" h="616">
                  <a:moveTo>
                    <a:pt x="9" y="180"/>
                  </a:moveTo>
                  <a:cubicBezTo>
                    <a:pt x="8" y="181"/>
                    <a:pt x="8" y="181"/>
                    <a:pt x="8" y="181"/>
                  </a:cubicBezTo>
                  <a:cubicBezTo>
                    <a:pt x="7" y="183"/>
                    <a:pt x="7" y="183"/>
                    <a:pt x="7" y="183"/>
                  </a:cubicBezTo>
                  <a:cubicBezTo>
                    <a:pt x="7" y="183"/>
                    <a:pt x="8" y="184"/>
                    <a:pt x="9" y="184"/>
                  </a:cubicBezTo>
                  <a:cubicBezTo>
                    <a:pt x="9" y="187"/>
                    <a:pt x="10" y="188"/>
                    <a:pt x="11" y="189"/>
                  </a:cubicBezTo>
                  <a:cubicBezTo>
                    <a:pt x="11" y="190"/>
                    <a:pt x="11" y="190"/>
                    <a:pt x="12" y="191"/>
                  </a:cubicBezTo>
                  <a:cubicBezTo>
                    <a:pt x="14" y="193"/>
                    <a:pt x="17" y="195"/>
                    <a:pt x="20" y="197"/>
                  </a:cubicBezTo>
                  <a:cubicBezTo>
                    <a:pt x="23" y="200"/>
                    <a:pt x="26" y="202"/>
                    <a:pt x="30" y="205"/>
                  </a:cubicBezTo>
                  <a:cubicBezTo>
                    <a:pt x="30" y="208"/>
                    <a:pt x="30" y="208"/>
                    <a:pt x="30" y="208"/>
                  </a:cubicBezTo>
                  <a:cubicBezTo>
                    <a:pt x="30" y="216"/>
                    <a:pt x="31" y="224"/>
                    <a:pt x="32" y="232"/>
                  </a:cubicBezTo>
                  <a:cubicBezTo>
                    <a:pt x="31" y="227"/>
                    <a:pt x="30" y="221"/>
                    <a:pt x="29" y="215"/>
                  </a:cubicBezTo>
                  <a:cubicBezTo>
                    <a:pt x="27" y="215"/>
                    <a:pt x="27" y="215"/>
                    <a:pt x="27" y="215"/>
                  </a:cubicBezTo>
                  <a:cubicBezTo>
                    <a:pt x="27" y="217"/>
                    <a:pt x="27" y="219"/>
                    <a:pt x="27" y="221"/>
                  </a:cubicBezTo>
                  <a:cubicBezTo>
                    <a:pt x="27" y="223"/>
                    <a:pt x="27" y="226"/>
                    <a:pt x="27" y="228"/>
                  </a:cubicBezTo>
                  <a:cubicBezTo>
                    <a:pt x="27" y="231"/>
                    <a:pt x="27" y="233"/>
                    <a:pt x="27" y="235"/>
                  </a:cubicBezTo>
                  <a:cubicBezTo>
                    <a:pt x="29" y="235"/>
                    <a:pt x="29" y="235"/>
                    <a:pt x="29" y="235"/>
                  </a:cubicBezTo>
                  <a:cubicBezTo>
                    <a:pt x="29" y="234"/>
                    <a:pt x="29" y="232"/>
                    <a:pt x="29" y="230"/>
                  </a:cubicBezTo>
                  <a:cubicBezTo>
                    <a:pt x="31" y="236"/>
                    <a:pt x="32" y="242"/>
                    <a:pt x="34" y="248"/>
                  </a:cubicBezTo>
                  <a:cubicBezTo>
                    <a:pt x="32" y="248"/>
                    <a:pt x="30" y="247"/>
                    <a:pt x="28" y="247"/>
                  </a:cubicBezTo>
                  <a:cubicBezTo>
                    <a:pt x="28" y="249"/>
                    <a:pt x="28" y="249"/>
                    <a:pt x="28" y="249"/>
                  </a:cubicBezTo>
                  <a:cubicBezTo>
                    <a:pt x="44" y="253"/>
                    <a:pt x="60" y="262"/>
                    <a:pt x="76" y="274"/>
                  </a:cubicBezTo>
                  <a:cubicBezTo>
                    <a:pt x="74" y="274"/>
                    <a:pt x="71" y="273"/>
                    <a:pt x="69" y="273"/>
                  </a:cubicBezTo>
                  <a:cubicBezTo>
                    <a:pt x="69" y="275"/>
                    <a:pt x="69" y="275"/>
                    <a:pt x="69" y="275"/>
                  </a:cubicBezTo>
                  <a:cubicBezTo>
                    <a:pt x="73" y="276"/>
                    <a:pt x="78" y="278"/>
                    <a:pt x="82" y="280"/>
                  </a:cubicBezTo>
                  <a:cubicBezTo>
                    <a:pt x="84" y="281"/>
                    <a:pt x="85" y="282"/>
                    <a:pt x="87" y="283"/>
                  </a:cubicBezTo>
                  <a:cubicBezTo>
                    <a:pt x="98" y="294"/>
                    <a:pt x="109" y="305"/>
                    <a:pt x="119" y="315"/>
                  </a:cubicBezTo>
                  <a:cubicBezTo>
                    <a:pt x="100" y="299"/>
                    <a:pt x="78" y="285"/>
                    <a:pt x="60" y="273"/>
                  </a:cubicBezTo>
                  <a:cubicBezTo>
                    <a:pt x="57" y="271"/>
                    <a:pt x="57" y="271"/>
                    <a:pt x="57" y="271"/>
                  </a:cubicBezTo>
                  <a:cubicBezTo>
                    <a:pt x="58" y="275"/>
                    <a:pt x="58" y="275"/>
                    <a:pt x="58" y="275"/>
                  </a:cubicBezTo>
                  <a:cubicBezTo>
                    <a:pt x="58" y="275"/>
                    <a:pt x="58" y="275"/>
                    <a:pt x="59" y="275"/>
                  </a:cubicBezTo>
                  <a:cubicBezTo>
                    <a:pt x="58" y="275"/>
                    <a:pt x="57" y="274"/>
                    <a:pt x="56" y="274"/>
                  </a:cubicBezTo>
                  <a:cubicBezTo>
                    <a:pt x="56" y="272"/>
                    <a:pt x="56" y="272"/>
                    <a:pt x="56" y="272"/>
                  </a:cubicBezTo>
                  <a:cubicBezTo>
                    <a:pt x="55" y="272"/>
                    <a:pt x="55" y="272"/>
                    <a:pt x="54" y="272"/>
                  </a:cubicBezTo>
                  <a:cubicBezTo>
                    <a:pt x="47" y="268"/>
                    <a:pt x="40" y="264"/>
                    <a:pt x="35" y="261"/>
                  </a:cubicBezTo>
                  <a:cubicBezTo>
                    <a:pt x="34" y="262"/>
                    <a:pt x="34" y="262"/>
                    <a:pt x="34" y="262"/>
                  </a:cubicBezTo>
                  <a:cubicBezTo>
                    <a:pt x="33" y="261"/>
                    <a:pt x="33" y="261"/>
                    <a:pt x="32" y="260"/>
                  </a:cubicBezTo>
                  <a:cubicBezTo>
                    <a:pt x="31" y="260"/>
                    <a:pt x="29" y="260"/>
                    <a:pt x="28" y="261"/>
                  </a:cubicBezTo>
                  <a:cubicBezTo>
                    <a:pt x="28" y="261"/>
                    <a:pt x="28" y="261"/>
                    <a:pt x="27" y="260"/>
                  </a:cubicBezTo>
                  <a:cubicBezTo>
                    <a:pt x="25" y="259"/>
                    <a:pt x="23" y="261"/>
                    <a:pt x="22" y="263"/>
                  </a:cubicBezTo>
                  <a:cubicBezTo>
                    <a:pt x="21" y="262"/>
                    <a:pt x="19" y="261"/>
                    <a:pt x="17" y="260"/>
                  </a:cubicBezTo>
                  <a:cubicBezTo>
                    <a:pt x="13" y="259"/>
                    <a:pt x="10" y="264"/>
                    <a:pt x="13" y="266"/>
                  </a:cubicBezTo>
                  <a:cubicBezTo>
                    <a:pt x="16" y="268"/>
                    <a:pt x="18" y="270"/>
                    <a:pt x="20" y="272"/>
                  </a:cubicBezTo>
                  <a:cubicBezTo>
                    <a:pt x="20" y="272"/>
                    <a:pt x="20" y="272"/>
                    <a:pt x="20" y="272"/>
                  </a:cubicBezTo>
                  <a:cubicBezTo>
                    <a:pt x="21" y="273"/>
                    <a:pt x="22" y="273"/>
                    <a:pt x="22" y="273"/>
                  </a:cubicBezTo>
                  <a:cubicBezTo>
                    <a:pt x="23" y="273"/>
                    <a:pt x="23" y="273"/>
                    <a:pt x="24" y="274"/>
                  </a:cubicBezTo>
                  <a:cubicBezTo>
                    <a:pt x="24" y="274"/>
                    <a:pt x="24" y="274"/>
                    <a:pt x="24" y="274"/>
                  </a:cubicBezTo>
                  <a:cubicBezTo>
                    <a:pt x="24" y="275"/>
                    <a:pt x="24" y="275"/>
                    <a:pt x="24" y="275"/>
                  </a:cubicBezTo>
                  <a:cubicBezTo>
                    <a:pt x="24" y="275"/>
                    <a:pt x="24" y="275"/>
                    <a:pt x="24" y="275"/>
                  </a:cubicBezTo>
                  <a:cubicBezTo>
                    <a:pt x="23" y="275"/>
                    <a:pt x="23" y="275"/>
                    <a:pt x="23" y="276"/>
                  </a:cubicBezTo>
                  <a:cubicBezTo>
                    <a:pt x="22" y="276"/>
                    <a:pt x="21" y="277"/>
                    <a:pt x="21" y="277"/>
                  </a:cubicBezTo>
                  <a:cubicBezTo>
                    <a:pt x="20" y="278"/>
                    <a:pt x="20" y="278"/>
                    <a:pt x="20" y="278"/>
                  </a:cubicBezTo>
                  <a:cubicBezTo>
                    <a:pt x="21" y="279"/>
                    <a:pt x="21" y="279"/>
                    <a:pt x="21" y="279"/>
                  </a:cubicBezTo>
                  <a:cubicBezTo>
                    <a:pt x="24" y="283"/>
                    <a:pt x="28" y="287"/>
                    <a:pt x="32" y="290"/>
                  </a:cubicBezTo>
                  <a:cubicBezTo>
                    <a:pt x="28" y="289"/>
                    <a:pt x="25" y="288"/>
                    <a:pt x="23" y="287"/>
                  </a:cubicBezTo>
                  <a:cubicBezTo>
                    <a:pt x="21" y="290"/>
                    <a:pt x="21" y="290"/>
                    <a:pt x="21" y="290"/>
                  </a:cubicBezTo>
                  <a:cubicBezTo>
                    <a:pt x="29" y="296"/>
                    <a:pt x="37" y="303"/>
                    <a:pt x="45" y="309"/>
                  </a:cubicBezTo>
                  <a:cubicBezTo>
                    <a:pt x="45" y="313"/>
                    <a:pt x="45" y="321"/>
                    <a:pt x="47" y="329"/>
                  </a:cubicBezTo>
                  <a:cubicBezTo>
                    <a:pt x="46" y="326"/>
                    <a:pt x="45" y="324"/>
                    <a:pt x="44" y="322"/>
                  </a:cubicBezTo>
                  <a:cubicBezTo>
                    <a:pt x="42" y="323"/>
                    <a:pt x="42" y="323"/>
                    <a:pt x="42" y="323"/>
                  </a:cubicBezTo>
                  <a:cubicBezTo>
                    <a:pt x="42" y="323"/>
                    <a:pt x="42" y="324"/>
                    <a:pt x="42" y="324"/>
                  </a:cubicBezTo>
                  <a:cubicBezTo>
                    <a:pt x="42" y="331"/>
                    <a:pt x="44" y="338"/>
                    <a:pt x="46" y="344"/>
                  </a:cubicBezTo>
                  <a:cubicBezTo>
                    <a:pt x="45" y="349"/>
                    <a:pt x="44" y="353"/>
                    <a:pt x="44" y="357"/>
                  </a:cubicBezTo>
                  <a:cubicBezTo>
                    <a:pt x="44" y="363"/>
                    <a:pt x="45" y="369"/>
                    <a:pt x="47" y="374"/>
                  </a:cubicBezTo>
                  <a:cubicBezTo>
                    <a:pt x="49" y="377"/>
                    <a:pt x="49" y="377"/>
                    <a:pt x="49" y="377"/>
                  </a:cubicBezTo>
                  <a:cubicBezTo>
                    <a:pt x="50" y="374"/>
                    <a:pt x="50" y="374"/>
                    <a:pt x="50" y="374"/>
                  </a:cubicBezTo>
                  <a:cubicBezTo>
                    <a:pt x="51" y="370"/>
                    <a:pt x="52" y="366"/>
                    <a:pt x="52" y="362"/>
                  </a:cubicBezTo>
                  <a:cubicBezTo>
                    <a:pt x="58" y="374"/>
                    <a:pt x="67" y="384"/>
                    <a:pt x="76" y="395"/>
                  </a:cubicBezTo>
                  <a:cubicBezTo>
                    <a:pt x="84" y="402"/>
                    <a:pt x="92" y="410"/>
                    <a:pt x="100" y="417"/>
                  </a:cubicBezTo>
                  <a:cubicBezTo>
                    <a:pt x="96" y="416"/>
                    <a:pt x="93" y="415"/>
                    <a:pt x="90" y="415"/>
                  </a:cubicBezTo>
                  <a:cubicBezTo>
                    <a:pt x="89" y="415"/>
                    <a:pt x="88" y="415"/>
                    <a:pt x="87" y="416"/>
                  </a:cubicBezTo>
                  <a:cubicBezTo>
                    <a:pt x="87" y="418"/>
                    <a:pt x="87" y="418"/>
                    <a:pt x="87" y="418"/>
                  </a:cubicBezTo>
                  <a:cubicBezTo>
                    <a:pt x="88" y="418"/>
                    <a:pt x="89" y="418"/>
                    <a:pt x="90" y="418"/>
                  </a:cubicBezTo>
                  <a:cubicBezTo>
                    <a:pt x="94" y="418"/>
                    <a:pt x="100" y="420"/>
                    <a:pt x="105" y="423"/>
                  </a:cubicBezTo>
                  <a:cubicBezTo>
                    <a:pt x="110" y="428"/>
                    <a:pt x="115" y="433"/>
                    <a:pt x="119" y="438"/>
                  </a:cubicBezTo>
                  <a:cubicBezTo>
                    <a:pt x="120" y="438"/>
                    <a:pt x="120" y="438"/>
                    <a:pt x="120" y="438"/>
                  </a:cubicBezTo>
                  <a:cubicBezTo>
                    <a:pt x="125" y="443"/>
                    <a:pt x="131" y="449"/>
                    <a:pt x="136" y="455"/>
                  </a:cubicBezTo>
                  <a:cubicBezTo>
                    <a:pt x="130" y="450"/>
                    <a:pt x="124" y="446"/>
                    <a:pt x="118" y="441"/>
                  </a:cubicBezTo>
                  <a:cubicBezTo>
                    <a:pt x="117" y="443"/>
                    <a:pt x="117" y="443"/>
                    <a:pt x="117" y="443"/>
                  </a:cubicBezTo>
                  <a:cubicBezTo>
                    <a:pt x="125" y="450"/>
                    <a:pt x="134" y="456"/>
                    <a:pt x="142" y="462"/>
                  </a:cubicBezTo>
                  <a:cubicBezTo>
                    <a:pt x="135" y="464"/>
                    <a:pt x="130" y="466"/>
                    <a:pt x="127" y="467"/>
                  </a:cubicBezTo>
                  <a:cubicBezTo>
                    <a:pt x="124" y="464"/>
                    <a:pt x="121" y="463"/>
                    <a:pt x="121" y="463"/>
                  </a:cubicBezTo>
                  <a:cubicBezTo>
                    <a:pt x="122" y="464"/>
                    <a:pt x="123" y="466"/>
                    <a:pt x="125" y="468"/>
                  </a:cubicBezTo>
                  <a:cubicBezTo>
                    <a:pt x="125" y="468"/>
                    <a:pt x="125" y="468"/>
                    <a:pt x="125" y="468"/>
                  </a:cubicBezTo>
                  <a:cubicBezTo>
                    <a:pt x="125" y="468"/>
                    <a:pt x="125" y="468"/>
                    <a:pt x="125" y="468"/>
                  </a:cubicBezTo>
                  <a:cubicBezTo>
                    <a:pt x="142" y="489"/>
                    <a:pt x="211" y="545"/>
                    <a:pt x="211" y="545"/>
                  </a:cubicBezTo>
                  <a:cubicBezTo>
                    <a:pt x="211" y="529"/>
                    <a:pt x="147" y="481"/>
                    <a:pt x="127" y="467"/>
                  </a:cubicBezTo>
                  <a:cubicBezTo>
                    <a:pt x="132" y="466"/>
                    <a:pt x="137" y="465"/>
                    <a:pt x="144" y="464"/>
                  </a:cubicBezTo>
                  <a:cubicBezTo>
                    <a:pt x="145" y="465"/>
                    <a:pt x="147" y="466"/>
                    <a:pt x="148" y="467"/>
                  </a:cubicBezTo>
                  <a:cubicBezTo>
                    <a:pt x="150" y="469"/>
                    <a:pt x="152" y="471"/>
                    <a:pt x="154" y="473"/>
                  </a:cubicBezTo>
                  <a:cubicBezTo>
                    <a:pt x="153" y="473"/>
                    <a:pt x="151" y="472"/>
                    <a:pt x="150" y="472"/>
                  </a:cubicBezTo>
                  <a:cubicBezTo>
                    <a:pt x="149" y="471"/>
                    <a:pt x="148" y="469"/>
                    <a:pt x="147" y="467"/>
                  </a:cubicBezTo>
                  <a:cubicBezTo>
                    <a:pt x="145" y="469"/>
                    <a:pt x="145" y="469"/>
                    <a:pt x="145" y="469"/>
                  </a:cubicBezTo>
                  <a:cubicBezTo>
                    <a:pt x="146" y="471"/>
                    <a:pt x="147" y="473"/>
                    <a:pt x="149" y="474"/>
                  </a:cubicBezTo>
                  <a:cubicBezTo>
                    <a:pt x="151" y="475"/>
                    <a:pt x="152" y="476"/>
                    <a:pt x="154" y="476"/>
                  </a:cubicBezTo>
                  <a:cubicBezTo>
                    <a:pt x="155" y="476"/>
                    <a:pt x="156" y="475"/>
                    <a:pt x="157" y="475"/>
                  </a:cubicBezTo>
                  <a:cubicBezTo>
                    <a:pt x="158" y="475"/>
                    <a:pt x="158" y="475"/>
                    <a:pt x="158" y="475"/>
                  </a:cubicBezTo>
                  <a:cubicBezTo>
                    <a:pt x="171" y="486"/>
                    <a:pt x="184" y="498"/>
                    <a:pt x="196" y="510"/>
                  </a:cubicBezTo>
                  <a:cubicBezTo>
                    <a:pt x="198" y="508"/>
                    <a:pt x="198" y="508"/>
                    <a:pt x="198" y="508"/>
                  </a:cubicBezTo>
                  <a:cubicBezTo>
                    <a:pt x="191" y="501"/>
                    <a:pt x="184" y="495"/>
                    <a:pt x="177" y="488"/>
                  </a:cubicBezTo>
                  <a:cubicBezTo>
                    <a:pt x="177" y="488"/>
                    <a:pt x="177" y="488"/>
                    <a:pt x="177" y="488"/>
                  </a:cubicBezTo>
                  <a:cubicBezTo>
                    <a:pt x="171" y="482"/>
                    <a:pt x="163" y="473"/>
                    <a:pt x="153" y="462"/>
                  </a:cubicBezTo>
                  <a:cubicBezTo>
                    <a:pt x="154" y="462"/>
                    <a:pt x="155" y="462"/>
                    <a:pt x="156" y="462"/>
                  </a:cubicBezTo>
                  <a:cubicBezTo>
                    <a:pt x="171" y="475"/>
                    <a:pt x="198" y="501"/>
                    <a:pt x="201" y="509"/>
                  </a:cubicBezTo>
                  <a:cubicBezTo>
                    <a:pt x="201" y="509"/>
                    <a:pt x="200" y="490"/>
                    <a:pt x="159" y="462"/>
                  </a:cubicBezTo>
                  <a:cubicBezTo>
                    <a:pt x="162" y="461"/>
                    <a:pt x="166" y="461"/>
                    <a:pt x="169" y="461"/>
                  </a:cubicBezTo>
                  <a:cubicBezTo>
                    <a:pt x="169" y="462"/>
                    <a:pt x="170" y="463"/>
                    <a:pt x="170" y="463"/>
                  </a:cubicBezTo>
                  <a:cubicBezTo>
                    <a:pt x="173" y="463"/>
                    <a:pt x="173" y="463"/>
                    <a:pt x="173" y="463"/>
                  </a:cubicBezTo>
                  <a:cubicBezTo>
                    <a:pt x="172" y="462"/>
                    <a:pt x="172" y="461"/>
                    <a:pt x="172" y="460"/>
                  </a:cubicBezTo>
                  <a:cubicBezTo>
                    <a:pt x="176" y="460"/>
                    <a:pt x="181" y="460"/>
                    <a:pt x="185" y="460"/>
                  </a:cubicBezTo>
                  <a:cubicBezTo>
                    <a:pt x="186" y="461"/>
                    <a:pt x="187" y="463"/>
                    <a:pt x="188" y="465"/>
                  </a:cubicBezTo>
                  <a:cubicBezTo>
                    <a:pt x="184" y="466"/>
                    <a:pt x="180" y="467"/>
                    <a:pt x="176" y="469"/>
                  </a:cubicBezTo>
                  <a:cubicBezTo>
                    <a:pt x="177" y="472"/>
                    <a:pt x="177" y="472"/>
                    <a:pt x="177" y="472"/>
                  </a:cubicBezTo>
                  <a:cubicBezTo>
                    <a:pt x="181" y="470"/>
                    <a:pt x="185" y="468"/>
                    <a:pt x="189" y="467"/>
                  </a:cubicBezTo>
                  <a:cubicBezTo>
                    <a:pt x="190" y="468"/>
                    <a:pt x="190" y="469"/>
                    <a:pt x="191" y="470"/>
                  </a:cubicBezTo>
                  <a:cubicBezTo>
                    <a:pt x="190" y="470"/>
                    <a:pt x="190" y="469"/>
                    <a:pt x="190" y="469"/>
                  </a:cubicBezTo>
                  <a:cubicBezTo>
                    <a:pt x="189" y="472"/>
                    <a:pt x="189" y="472"/>
                    <a:pt x="189" y="472"/>
                  </a:cubicBezTo>
                  <a:cubicBezTo>
                    <a:pt x="190" y="472"/>
                    <a:pt x="191" y="473"/>
                    <a:pt x="193" y="473"/>
                  </a:cubicBezTo>
                  <a:cubicBezTo>
                    <a:pt x="198" y="480"/>
                    <a:pt x="204" y="486"/>
                    <a:pt x="211" y="487"/>
                  </a:cubicBezTo>
                  <a:cubicBezTo>
                    <a:pt x="225" y="489"/>
                    <a:pt x="413" y="518"/>
                    <a:pt x="474" y="531"/>
                  </a:cubicBezTo>
                  <a:cubicBezTo>
                    <a:pt x="469" y="530"/>
                    <a:pt x="464" y="528"/>
                    <a:pt x="458" y="527"/>
                  </a:cubicBezTo>
                  <a:cubicBezTo>
                    <a:pt x="459" y="526"/>
                    <a:pt x="459" y="526"/>
                    <a:pt x="459" y="526"/>
                  </a:cubicBezTo>
                  <a:cubicBezTo>
                    <a:pt x="459" y="526"/>
                    <a:pt x="459" y="526"/>
                    <a:pt x="459" y="526"/>
                  </a:cubicBezTo>
                  <a:cubicBezTo>
                    <a:pt x="469" y="527"/>
                    <a:pt x="480" y="528"/>
                    <a:pt x="490" y="528"/>
                  </a:cubicBezTo>
                  <a:cubicBezTo>
                    <a:pt x="493" y="529"/>
                    <a:pt x="496" y="529"/>
                    <a:pt x="499" y="530"/>
                  </a:cubicBezTo>
                  <a:cubicBezTo>
                    <a:pt x="505" y="536"/>
                    <a:pt x="509" y="540"/>
                    <a:pt x="510" y="542"/>
                  </a:cubicBezTo>
                  <a:cubicBezTo>
                    <a:pt x="510" y="545"/>
                    <a:pt x="508" y="548"/>
                    <a:pt x="507" y="551"/>
                  </a:cubicBezTo>
                  <a:cubicBezTo>
                    <a:pt x="507" y="549"/>
                    <a:pt x="507" y="547"/>
                    <a:pt x="507" y="545"/>
                  </a:cubicBezTo>
                  <a:cubicBezTo>
                    <a:pt x="505" y="545"/>
                    <a:pt x="505" y="545"/>
                    <a:pt x="505" y="545"/>
                  </a:cubicBezTo>
                  <a:cubicBezTo>
                    <a:pt x="503" y="549"/>
                    <a:pt x="501" y="555"/>
                    <a:pt x="499" y="561"/>
                  </a:cubicBezTo>
                  <a:cubicBezTo>
                    <a:pt x="499" y="563"/>
                    <a:pt x="498" y="566"/>
                    <a:pt x="498" y="569"/>
                  </a:cubicBezTo>
                  <a:cubicBezTo>
                    <a:pt x="495" y="573"/>
                    <a:pt x="493" y="578"/>
                    <a:pt x="492" y="583"/>
                  </a:cubicBezTo>
                  <a:cubicBezTo>
                    <a:pt x="494" y="584"/>
                    <a:pt x="494" y="584"/>
                    <a:pt x="494" y="584"/>
                  </a:cubicBezTo>
                  <a:cubicBezTo>
                    <a:pt x="494" y="584"/>
                    <a:pt x="494" y="583"/>
                    <a:pt x="494" y="583"/>
                  </a:cubicBezTo>
                  <a:cubicBezTo>
                    <a:pt x="497" y="584"/>
                    <a:pt x="497" y="584"/>
                    <a:pt x="497" y="584"/>
                  </a:cubicBezTo>
                  <a:cubicBezTo>
                    <a:pt x="497" y="583"/>
                    <a:pt x="497" y="583"/>
                    <a:pt x="497" y="583"/>
                  </a:cubicBezTo>
                  <a:cubicBezTo>
                    <a:pt x="498" y="588"/>
                    <a:pt x="499" y="593"/>
                    <a:pt x="501" y="598"/>
                  </a:cubicBezTo>
                  <a:cubicBezTo>
                    <a:pt x="432" y="577"/>
                    <a:pt x="312" y="559"/>
                    <a:pt x="264" y="552"/>
                  </a:cubicBezTo>
                  <a:cubicBezTo>
                    <a:pt x="337" y="565"/>
                    <a:pt x="545" y="616"/>
                    <a:pt x="545" y="616"/>
                  </a:cubicBezTo>
                  <a:cubicBezTo>
                    <a:pt x="537" y="610"/>
                    <a:pt x="523" y="605"/>
                    <a:pt x="505" y="599"/>
                  </a:cubicBezTo>
                  <a:cubicBezTo>
                    <a:pt x="506" y="598"/>
                    <a:pt x="507" y="598"/>
                    <a:pt x="508" y="597"/>
                  </a:cubicBezTo>
                  <a:cubicBezTo>
                    <a:pt x="508" y="600"/>
                    <a:pt x="508" y="600"/>
                    <a:pt x="508" y="600"/>
                  </a:cubicBezTo>
                  <a:cubicBezTo>
                    <a:pt x="510" y="596"/>
                    <a:pt x="510" y="596"/>
                    <a:pt x="510" y="596"/>
                  </a:cubicBezTo>
                  <a:cubicBezTo>
                    <a:pt x="510" y="595"/>
                    <a:pt x="510" y="594"/>
                    <a:pt x="510" y="593"/>
                  </a:cubicBezTo>
                  <a:cubicBezTo>
                    <a:pt x="520" y="578"/>
                    <a:pt x="522" y="546"/>
                    <a:pt x="522" y="540"/>
                  </a:cubicBezTo>
                  <a:cubicBezTo>
                    <a:pt x="522" y="539"/>
                    <a:pt x="520" y="536"/>
                    <a:pt x="517" y="532"/>
                  </a:cubicBezTo>
                  <a:cubicBezTo>
                    <a:pt x="520" y="533"/>
                    <a:pt x="524" y="533"/>
                    <a:pt x="528" y="533"/>
                  </a:cubicBezTo>
                  <a:cubicBezTo>
                    <a:pt x="528" y="531"/>
                    <a:pt x="528" y="531"/>
                    <a:pt x="528" y="531"/>
                  </a:cubicBezTo>
                  <a:cubicBezTo>
                    <a:pt x="523" y="530"/>
                    <a:pt x="518" y="529"/>
                    <a:pt x="513" y="528"/>
                  </a:cubicBezTo>
                  <a:cubicBezTo>
                    <a:pt x="513" y="528"/>
                    <a:pt x="513" y="527"/>
                    <a:pt x="513" y="527"/>
                  </a:cubicBezTo>
                  <a:cubicBezTo>
                    <a:pt x="513" y="527"/>
                    <a:pt x="513" y="527"/>
                    <a:pt x="513" y="527"/>
                  </a:cubicBezTo>
                  <a:cubicBezTo>
                    <a:pt x="513" y="527"/>
                    <a:pt x="513" y="527"/>
                    <a:pt x="513" y="527"/>
                  </a:cubicBezTo>
                  <a:cubicBezTo>
                    <a:pt x="513" y="527"/>
                    <a:pt x="513" y="527"/>
                    <a:pt x="513" y="527"/>
                  </a:cubicBezTo>
                  <a:cubicBezTo>
                    <a:pt x="512" y="522"/>
                    <a:pt x="509" y="518"/>
                    <a:pt x="506" y="514"/>
                  </a:cubicBezTo>
                  <a:cubicBezTo>
                    <a:pt x="507" y="515"/>
                    <a:pt x="508" y="515"/>
                    <a:pt x="508" y="515"/>
                  </a:cubicBezTo>
                  <a:cubicBezTo>
                    <a:pt x="509" y="513"/>
                    <a:pt x="509" y="513"/>
                    <a:pt x="509" y="513"/>
                  </a:cubicBezTo>
                  <a:cubicBezTo>
                    <a:pt x="507" y="512"/>
                    <a:pt x="506" y="511"/>
                    <a:pt x="504" y="511"/>
                  </a:cubicBezTo>
                  <a:cubicBezTo>
                    <a:pt x="504" y="510"/>
                    <a:pt x="504" y="510"/>
                    <a:pt x="504" y="510"/>
                  </a:cubicBezTo>
                  <a:cubicBezTo>
                    <a:pt x="501" y="508"/>
                    <a:pt x="497" y="505"/>
                    <a:pt x="494" y="502"/>
                  </a:cubicBezTo>
                  <a:cubicBezTo>
                    <a:pt x="489" y="497"/>
                    <a:pt x="483" y="493"/>
                    <a:pt x="477" y="490"/>
                  </a:cubicBezTo>
                  <a:cubicBezTo>
                    <a:pt x="473" y="487"/>
                    <a:pt x="469" y="485"/>
                    <a:pt x="466" y="482"/>
                  </a:cubicBezTo>
                  <a:cubicBezTo>
                    <a:pt x="463" y="480"/>
                    <a:pt x="460" y="477"/>
                    <a:pt x="457" y="474"/>
                  </a:cubicBezTo>
                  <a:cubicBezTo>
                    <a:pt x="456" y="473"/>
                    <a:pt x="455" y="472"/>
                    <a:pt x="454" y="471"/>
                  </a:cubicBezTo>
                  <a:cubicBezTo>
                    <a:pt x="452" y="469"/>
                    <a:pt x="449" y="466"/>
                    <a:pt x="448" y="464"/>
                  </a:cubicBezTo>
                  <a:cubicBezTo>
                    <a:pt x="451" y="465"/>
                    <a:pt x="454" y="465"/>
                    <a:pt x="458" y="465"/>
                  </a:cubicBezTo>
                  <a:cubicBezTo>
                    <a:pt x="458" y="468"/>
                    <a:pt x="459" y="470"/>
                    <a:pt x="460" y="472"/>
                  </a:cubicBezTo>
                  <a:cubicBezTo>
                    <a:pt x="463" y="476"/>
                    <a:pt x="467" y="479"/>
                    <a:pt x="473" y="479"/>
                  </a:cubicBezTo>
                  <a:cubicBezTo>
                    <a:pt x="475" y="479"/>
                    <a:pt x="478" y="478"/>
                    <a:pt x="481" y="477"/>
                  </a:cubicBezTo>
                  <a:cubicBezTo>
                    <a:pt x="480" y="475"/>
                    <a:pt x="480" y="475"/>
                    <a:pt x="480" y="475"/>
                  </a:cubicBezTo>
                  <a:cubicBezTo>
                    <a:pt x="477" y="476"/>
                    <a:pt x="475" y="476"/>
                    <a:pt x="473" y="476"/>
                  </a:cubicBezTo>
                  <a:cubicBezTo>
                    <a:pt x="468" y="476"/>
                    <a:pt x="465" y="474"/>
                    <a:pt x="462" y="470"/>
                  </a:cubicBezTo>
                  <a:cubicBezTo>
                    <a:pt x="462" y="469"/>
                    <a:pt x="461" y="467"/>
                    <a:pt x="460" y="465"/>
                  </a:cubicBezTo>
                  <a:cubicBezTo>
                    <a:pt x="464" y="466"/>
                    <a:pt x="468" y="466"/>
                    <a:pt x="472" y="466"/>
                  </a:cubicBezTo>
                  <a:cubicBezTo>
                    <a:pt x="473" y="466"/>
                    <a:pt x="473" y="466"/>
                    <a:pt x="473" y="466"/>
                  </a:cubicBezTo>
                  <a:cubicBezTo>
                    <a:pt x="472" y="469"/>
                    <a:pt x="472" y="469"/>
                    <a:pt x="472" y="469"/>
                  </a:cubicBezTo>
                  <a:cubicBezTo>
                    <a:pt x="475" y="466"/>
                    <a:pt x="475" y="466"/>
                    <a:pt x="475" y="466"/>
                  </a:cubicBezTo>
                  <a:cubicBezTo>
                    <a:pt x="484" y="457"/>
                    <a:pt x="491" y="443"/>
                    <a:pt x="491" y="429"/>
                  </a:cubicBezTo>
                  <a:cubicBezTo>
                    <a:pt x="491" y="426"/>
                    <a:pt x="490" y="423"/>
                    <a:pt x="489" y="420"/>
                  </a:cubicBezTo>
                  <a:cubicBezTo>
                    <a:pt x="488" y="412"/>
                    <a:pt x="485" y="404"/>
                    <a:pt x="483" y="399"/>
                  </a:cubicBezTo>
                  <a:cubicBezTo>
                    <a:pt x="483" y="399"/>
                    <a:pt x="483" y="399"/>
                    <a:pt x="483" y="399"/>
                  </a:cubicBezTo>
                  <a:cubicBezTo>
                    <a:pt x="484" y="397"/>
                    <a:pt x="484" y="395"/>
                    <a:pt x="483" y="394"/>
                  </a:cubicBezTo>
                  <a:cubicBezTo>
                    <a:pt x="479" y="390"/>
                    <a:pt x="475" y="387"/>
                    <a:pt x="472" y="384"/>
                  </a:cubicBezTo>
                  <a:cubicBezTo>
                    <a:pt x="472" y="384"/>
                    <a:pt x="472" y="383"/>
                    <a:pt x="472" y="383"/>
                  </a:cubicBezTo>
                  <a:cubicBezTo>
                    <a:pt x="476" y="383"/>
                    <a:pt x="478" y="383"/>
                    <a:pt x="479" y="383"/>
                  </a:cubicBezTo>
                  <a:cubicBezTo>
                    <a:pt x="480" y="383"/>
                    <a:pt x="481" y="383"/>
                    <a:pt x="481" y="383"/>
                  </a:cubicBezTo>
                  <a:cubicBezTo>
                    <a:pt x="481" y="385"/>
                    <a:pt x="482" y="387"/>
                    <a:pt x="482" y="388"/>
                  </a:cubicBezTo>
                  <a:cubicBezTo>
                    <a:pt x="483" y="392"/>
                    <a:pt x="483" y="392"/>
                    <a:pt x="483" y="392"/>
                  </a:cubicBezTo>
                  <a:cubicBezTo>
                    <a:pt x="484" y="388"/>
                    <a:pt x="484" y="388"/>
                    <a:pt x="484" y="388"/>
                  </a:cubicBezTo>
                  <a:cubicBezTo>
                    <a:pt x="485" y="386"/>
                    <a:pt x="486" y="383"/>
                    <a:pt x="486" y="380"/>
                  </a:cubicBezTo>
                  <a:cubicBezTo>
                    <a:pt x="487" y="380"/>
                    <a:pt x="487" y="380"/>
                    <a:pt x="487" y="380"/>
                  </a:cubicBezTo>
                  <a:cubicBezTo>
                    <a:pt x="489" y="381"/>
                    <a:pt x="491" y="382"/>
                    <a:pt x="493" y="383"/>
                  </a:cubicBezTo>
                  <a:cubicBezTo>
                    <a:pt x="493" y="385"/>
                    <a:pt x="493" y="385"/>
                    <a:pt x="493" y="385"/>
                  </a:cubicBezTo>
                  <a:cubicBezTo>
                    <a:pt x="494" y="385"/>
                    <a:pt x="495" y="385"/>
                    <a:pt x="496" y="386"/>
                  </a:cubicBezTo>
                  <a:cubicBezTo>
                    <a:pt x="497" y="386"/>
                    <a:pt x="497" y="386"/>
                    <a:pt x="498" y="386"/>
                  </a:cubicBezTo>
                  <a:cubicBezTo>
                    <a:pt x="498" y="386"/>
                    <a:pt x="498" y="386"/>
                    <a:pt x="498" y="386"/>
                  </a:cubicBezTo>
                  <a:cubicBezTo>
                    <a:pt x="498" y="386"/>
                    <a:pt x="499" y="386"/>
                    <a:pt x="499" y="385"/>
                  </a:cubicBezTo>
                  <a:cubicBezTo>
                    <a:pt x="499" y="385"/>
                    <a:pt x="499" y="385"/>
                    <a:pt x="499" y="384"/>
                  </a:cubicBezTo>
                  <a:cubicBezTo>
                    <a:pt x="499" y="384"/>
                    <a:pt x="499" y="384"/>
                    <a:pt x="499" y="384"/>
                  </a:cubicBezTo>
                  <a:cubicBezTo>
                    <a:pt x="499" y="383"/>
                    <a:pt x="499" y="383"/>
                    <a:pt x="499" y="383"/>
                  </a:cubicBezTo>
                  <a:cubicBezTo>
                    <a:pt x="499" y="383"/>
                    <a:pt x="498" y="383"/>
                    <a:pt x="498" y="383"/>
                  </a:cubicBezTo>
                  <a:cubicBezTo>
                    <a:pt x="498" y="382"/>
                    <a:pt x="497" y="382"/>
                    <a:pt x="496" y="382"/>
                  </a:cubicBezTo>
                  <a:cubicBezTo>
                    <a:pt x="496" y="382"/>
                    <a:pt x="496" y="382"/>
                    <a:pt x="496" y="382"/>
                  </a:cubicBezTo>
                  <a:cubicBezTo>
                    <a:pt x="496" y="382"/>
                    <a:pt x="496" y="382"/>
                    <a:pt x="496" y="382"/>
                  </a:cubicBezTo>
                  <a:cubicBezTo>
                    <a:pt x="494" y="380"/>
                    <a:pt x="491" y="379"/>
                    <a:pt x="489" y="378"/>
                  </a:cubicBezTo>
                  <a:cubicBezTo>
                    <a:pt x="491" y="376"/>
                    <a:pt x="492" y="373"/>
                    <a:pt x="494" y="370"/>
                  </a:cubicBezTo>
                  <a:cubicBezTo>
                    <a:pt x="495" y="370"/>
                    <a:pt x="495" y="370"/>
                    <a:pt x="496" y="370"/>
                  </a:cubicBezTo>
                  <a:cubicBezTo>
                    <a:pt x="497" y="370"/>
                    <a:pt x="498" y="370"/>
                    <a:pt x="498" y="370"/>
                  </a:cubicBezTo>
                  <a:cubicBezTo>
                    <a:pt x="500" y="370"/>
                    <a:pt x="500" y="370"/>
                    <a:pt x="500" y="370"/>
                  </a:cubicBezTo>
                  <a:cubicBezTo>
                    <a:pt x="499" y="368"/>
                    <a:pt x="499" y="368"/>
                    <a:pt x="499" y="368"/>
                  </a:cubicBezTo>
                  <a:cubicBezTo>
                    <a:pt x="498" y="367"/>
                    <a:pt x="497" y="365"/>
                    <a:pt x="496" y="364"/>
                  </a:cubicBezTo>
                  <a:cubicBezTo>
                    <a:pt x="499" y="354"/>
                    <a:pt x="499" y="344"/>
                    <a:pt x="498" y="338"/>
                  </a:cubicBezTo>
                  <a:cubicBezTo>
                    <a:pt x="498" y="334"/>
                    <a:pt x="496" y="331"/>
                    <a:pt x="494" y="329"/>
                  </a:cubicBezTo>
                  <a:cubicBezTo>
                    <a:pt x="493" y="328"/>
                    <a:pt x="493" y="327"/>
                    <a:pt x="492" y="326"/>
                  </a:cubicBezTo>
                  <a:cubicBezTo>
                    <a:pt x="494" y="325"/>
                    <a:pt x="494" y="325"/>
                    <a:pt x="494" y="325"/>
                  </a:cubicBezTo>
                  <a:cubicBezTo>
                    <a:pt x="492" y="324"/>
                    <a:pt x="492" y="324"/>
                    <a:pt x="492" y="324"/>
                  </a:cubicBezTo>
                  <a:cubicBezTo>
                    <a:pt x="492" y="324"/>
                    <a:pt x="492" y="324"/>
                    <a:pt x="492" y="324"/>
                  </a:cubicBezTo>
                  <a:cubicBezTo>
                    <a:pt x="492" y="324"/>
                    <a:pt x="492" y="324"/>
                    <a:pt x="492" y="324"/>
                  </a:cubicBezTo>
                  <a:cubicBezTo>
                    <a:pt x="494" y="324"/>
                    <a:pt x="494" y="324"/>
                    <a:pt x="494" y="324"/>
                  </a:cubicBezTo>
                  <a:cubicBezTo>
                    <a:pt x="495" y="325"/>
                    <a:pt x="495" y="325"/>
                    <a:pt x="495" y="325"/>
                  </a:cubicBezTo>
                  <a:cubicBezTo>
                    <a:pt x="496" y="325"/>
                    <a:pt x="496" y="325"/>
                    <a:pt x="496" y="325"/>
                  </a:cubicBezTo>
                  <a:cubicBezTo>
                    <a:pt x="498" y="330"/>
                    <a:pt x="500" y="336"/>
                    <a:pt x="502" y="341"/>
                  </a:cubicBezTo>
                  <a:cubicBezTo>
                    <a:pt x="505" y="340"/>
                    <a:pt x="505" y="340"/>
                    <a:pt x="505" y="340"/>
                  </a:cubicBezTo>
                  <a:cubicBezTo>
                    <a:pt x="504" y="339"/>
                    <a:pt x="504" y="338"/>
                    <a:pt x="504" y="337"/>
                  </a:cubicBezTo>
                  <a:cubicBezTo>
                    <a:pt x="505" y="339"/>
                    <a:pt x="506" y="342"/>
                    <a:pt x="508" y="343"/>
                  </a:cubicBezTo>
                  <a:cubicBezTo>
                    <a:pt x="510" y="342"/>
                    <a:pt x="510" y="342"/>
                    <a:pt x="510" y="342"/>
                  </a:cubicBezTo>
                  <a:cubicBezTo>
                    <a:pt x="505" y="336"/>
                    <a:pt x="500" y="327"/>
                    <a:pt x="496" y="318"/>
                  </a:cubicBezTo>
                  <a:cubicBezTo>
                    <a:pt x="496" y="318"/>
                    <a:pt x="496" y="317"/>
                    <a:pt x="496" y="317"/>
                  </a:cubicBezTo>
                  <a:cubicBezTo>
                    <a:pt x="496" y="317"/>
                    <a:pt x="496" y="317"/>
                    <a:pt x="496" y="317"/>
                  </a:cubicBezTo>
                  <a:cubicBezTo>
                    <a:pt x="497" y="316"/>
                    <a:pt x="497" y="316"/>
                    <a:pt x="497" y="316"/>
                  </a:cubicBezTo>
                  <a:cubicBezTo>
                    <a:pt x="501" y="332"/>
                    <a:pt x="514" y="330"/>
                    <a:pt x="528" y="307"/>
                  </a:cubicBezTo>
                  <a:cubicBezTo>
                    <a:pt x="540" y="288"/>
                    <a:pt x="575" y="265"/>
                    <a:pt x="604" y="251"/>
                  </a:cubicBezTo>
                  <a:cubicBezTo>
                    <a:pt x="612" y="251"/>
                    <a:pt x="619" y="252"/>
                    <a:pt x="626" y="252"/>
                  </a:cubicBezTo>
                  <a:cubicBezTo>
                    <a:pt x="626" y="249"/>
                    <a:pt x="626" y="249"/>
                    <a:pt x="626" y="249"/>
                  </a:cubicBezTo>
                  <a:cubicBezTo>
                    <a:pt x="625" y="249"/>
                    <a:pt x="624" y="249"/>
                    <a:pt x="623" y="249"/>
                  </a:cubicBezTo>
                  <a:cubicBezTo>
                    <a:pt x="627" y="249"/>
                    <a:pt x="631" y="249"/>
                    <a:pt x="635" y="249"/>
                  </a:cubicBezTo>
                  <a:cubicBezTo>
                    <a:pt x="640" y="249"/>
                    <a:pt x="645" y="249"/>
                    <a:pt x="649" y="249"/>
                  </a:cubicBezTo>
                  <a:cubicBezTo>
                    <a:pt x="649" y="247"/>
                    <a:pt x="649" y="247"/>
                    <a:pt x="649" y="247"/>
                  </a:cubicBezTo>
                  <a:cubicBezTo>
                    <a:pt x="645" y="247"/>
                    <a:pt x="640" y="246"/>
                    <a:pt x="635" y="246"/>
                  </a:cubicBezTo>
                  <a:cubicBezTo>
                    <a:pt x="628" y="246"/>
                    <a:pt x="621" y="247"/>
                    <a:pt x="613" y="247"/>
                  </a:cubicBezTo>
                  <a:cubicBezTo>
                    <a:pt x="618" y="245"/>
                    <a:pt x="622" y="244"/>
                    <a:pt x="626" y="242"/>
                  </a:cubicBezTo>
                  <a:cubicBezTo>
                    <a:pt x="627" y="243"/>
                    <a:pt x="627" y="243"/>
                    <a:pt x="628" y="244"/>
                  </a:cubicBezTo>
                  <a:cubicBezTo>
                    <a:pt x="630" y="242"/>
                    <a:pt x="630" y="242"/>
                    <a:pt x="630" y="242"/>
                  </a:cubicBezTo>
                  <a:cubicBezTo>
                    <a:pt x="630" y="242"/>
                    <a:pt x="629" y="242"/>
                    <a:pt x="629" y="242"/>
                  </a:cubicBezTo>
                  <a:cubicBezTo>
                    <a:pt x="632" y="241"/>
                    <a:pt x="634" y="240"/>
                    <a:pt x="637" y="240"/>
                  </a:cubicBezTo>
                  <a:cubicBezTo>
                    <a:pt x="638" y="239"/>
                    <a:pt x="639" y="239"/>
                    <a:pt x="641" y="239"/>
                  </a:cubicBezTo>
                  <a:cubicBezTo>
                    <a:pt x="648" y="238"/>
                    <a:pt x="655" y="236"/>
                    <a:pt x="662" y="234"/>
                  </a:cubicBezTo>
                  <a:cubicBezTo>
                    <a:pt x="662" y="234"/>
                    <a:pt x="662" y="234"/>
                    <a:pt x="662" y="234"/>
                  </a:cubicBezTo>
                  <a:cubicBezTo>
                    <a:pt x="663" y="234"/>
                    <a:pt x="663" y="234"/>
                    <a:pt x="664" y="234"/>
                  </a:cubicBezTo>
                  <a:cubicBezTo>
                    <a:pt x="664" y="234"/>
                    <a:pt x="664" y="234"/>
                    <a:pt x="664" y="234"/>
                  </a:cubicBezTo>
                  <a:cubicBezTo>
                    <a:pt x="672" y="235"/>
                    <a:pt x="679" y="234"/>
                    <a:pt x="687" y="233"/>
                  </a:cubicBezTo>
                  <a:cubicBezTo>
                    <a:pt x="692" y="233"/>
                    <a:pt x="697" y="234"/>
                    <a:pt x="702" y="234"/>
                  </a:cubicBezTo>
                  <a:cubicBezTo>
                    <a:pt x="695" y="236"/>
                    <a:pt x="688" y="236"/>
                    <a:pt x="680" y="236"/>
                  </a:cubicBezTo>
                  <a:cubicBezTo>
                    <a:pt x="678" y="237"/>
                    <a:pt x="678" y="239"/>
                    <a:pt x="680" y="239"/>
                  </a:cubicBezTo>
                  <a:cubicBezTo>
                    <a:pt x="688" y="239"/>
                    <a:pt x="696" y="239"/>
                    <a:pt x="704" y="237"/>
                  </a:cubicBezTo>
                  <a:cubicBezTo>
                    <a:pt x="705" y="241"/>
                    <a:pt x="703" y="247"/>
                    <a:pt x="695" y="256"/>
                  </a:cubicBezTo>
                  <a:cubicBezTo>
                    <a:pt x="695" y="256"/>
                    <a:pt x="711" y="255"/>
                    <a:pt x="710" y="236"/>
                  </a:cubicBezTo>
                  <a:cubicBezTo>
                    <a:pt x="710" y="236"/>
                    <a:pt x="710" y="236"/>
                    <a:pt x="709" y="235"/>
                  </a:cubicBezTo>
                  <a:cubicBezTo>
                    <a:pt x="710" y="235"/>
                    <a:pt x="711" y="235"/>
                    <a:pt x="711" y="235"/>
                  </a:cubicBezTo>
                  <a:cubicBezTo>
                    <a:pt x="713" y="234"/>
                    <a:pt x="713" y="231"/>
                    <a:pt x="711" y="231"/>
                  </a:cubicBezTo>
                  <a:cubicBezTo>
                    <a:pt x="710" y="231"/>
                    <a:pt x="708" y="230"/>
                    <a:pt x="707" y="230"/>
                  </a:cubicBezTo>
                  <a:cubicBezTo>
                    <a:pt x="702" y="225"/>
                    <a:pt x="692" y="224"/>
                    <a:pt x="679" y="224"/>
                  </a:cubicBezTo>
                  <a:cubicBezTo>
                    <a:pt x="670" y="221"/>
                    <a:pt x="661" y="217"/>
                    <a:pt x="652" y="213"/>
                  </a:cubicBezTo>
                  <a:cubicBezTo>
                    <a:pt x="659" y="214"/>
                    <a:pt x="670" y="214"/>
                    <a:pt x="676" y="209"/>
                  </a:cubicBezTo>
                  <a:cubicBezTo>
                    <a:pt x="676" y="210"/>
                    <a:pt x="676" y="211"/>
                    <a:pt x="676" y="211"/>
                  </a:cubicBezTo>
                  <a:cubicBezTo>
                    <a:pt x="673" y="210"/>
                    <a:pt x="672" y="213"/>
                    <a:pt x="674" y="214"/>
                  </a:cubicBezTo>
                  <a:cubicBezTo>
                    <a:pt x="680" y="218"/>
                    <a:pt x="681" y="205"/>
                    <a:pt x="679" y="201"/>
                  </a:cubicBezTo>
                  <a:cubicBezTo>
                    <a:pt x="679" y="201"/>
                    <a:pt x="680" y="200"/>
                    <a:pt x="680" y="200"/>
                  </a:cubicBezTo>
                  <a:cubicBezTo>
                    <a:pt x="680" y="191"/>
                    <a:pt x="669" y="181"/>
                    <a:pt x="649" y="173"/>
                  </a:cubicBezTo>
                  <a:cubicBezTo>
                    <a:pt x="644" y="167"/>
                    <a:pt x="637" y="161"/>
                    <a:pt x="630" y="156"/>
                  </a:cubicBezTo>
                  <a:cubicBezTo>
                    <a:pt x="610" y="140"/>
                    <a:pt x="586" y="127"/>
                    <a:pt x="563" y="116"/>
                  </a:cubicBezTo>
                  <a:cubicBezTo>
                    <a:pt x="561" y="114"/>
                    <a:pt x="559" y="119"/>
                    <a:pt x="561" y="120"/>
                  </a:cubicBezTo>
                  <a:cubicBezTo>
                    <a:pt x="576" y="127"/>
                    <a:pt x="590" y="135"/>
                    <a:pt x="603" y="144"/>
                  </a:cubicBezTo>
                  <a:cubicBezTo>
                    <a:pt x="603" y="145"/>
                    <a:pt x="603" y="145"/>
                    <a:pt x="603" y="145"/>
                  </a:cubicBezTo>
                  <a:cubicBezTo>
                    <a:pt x="604" y="145"/>
                    <a:pt x="606" y="146"/>
                    <a:pt x="607" y="146"/>
                  </a:cubicBezTo>
                  <a:cubicBezTo>
                    <a:pt x="618" y="153"/>
                    <a:pt x="628" y="160"/>
                    <a:pt x="638" y="168"/>
                  </a:cubicBezTo>
                  <a:cubicBezTo>
                    <a:pt x="639" y="168"/>
                    <a:pt x="640" y="168"/>
                    <a:pt x="640" y="168"/>
                  </a:cubicBezTo>
                  <a:cubicBezTo>
                    <a:pt x="642" y="169"/>
                    <a:pt x="643" y="170"/>
                    <a:pt x="644" y="172"/>
                  </a:cubicBezTo>
                  <a:cubicBezTo>
                    <a:pt x="639" y="170"/>
                    <a:pt x="633" y="168"/>
                    <a:pt x="626" y="167"/>
                  </a:cubicBezTo>
                  <a:cubicBezTo>
                    <a:pt x="624" y="166"/>
                    <a:pt x="621" y="165"/>
                    <a:pt x="619" y="163"/>
                  </a:cubicBezTo>
                  <a:cubicBezTo>
                    <a:pt x="619" y="162"/>
                    <a:pt x="619" y="162"/>
                    <a:pt x="619" y="162"/>
                  </a:cubicBezTo>
                  <a:cubicBezTo>
                    <a:pt x="622" y="163"/>
                    <a:pt x="624" y="164"/>
                    <a:pt x="626" y="165"/>
                  </a:cubicBezTo>
                  <a:cubicBezTo>
                    <a:pt x="627" y="166"/>
                    <a:pt x="629" y="163"/>
                    <a:pt x="627" y="162"/>
                  </a:cubicBezTo>
                  <a:cubicBezTo>
                    <a:pt x="617" y="157"/>
                    <a:pt x="607" y="151"/>
                    <a:pt x="597" y="145"/>
                  </a:cubicBezTo>
                  <a:cubicBezTo>
                    <a:pt x="593" y="142"/>
                    <a:pt x="589" y="139"/>
                    <a:pt x="586" y="137"/>
                  </a:cubicBezTo>
                  <a:cubicBezTo>
                    <a:pt x="602" y="145"/>
                    <a:pt x="612" y="149"/>
                    <a:pt x="612" y="149"/>
                  </a:cubicBezTo>
                  <a:cubicBezTo>
                    <a:pt x="612" y="149"/>
                    <a:pt x="597" y="142"/>
                    <a:pt x="575" y="130"/>
                  </a:cubicBezTo>
                  <a:cubicBezTo>
                    <a:pt x="568" y="124"/>
                    <a:pt x="560" y="120"/>
                    <a:pt x="552" y="116"/>
                  </a:cubicBezTo>
                  <a:cubicBezTo>
                    <a:pt x="539" y="107"/>
                    <a:pt x="526" y="98"/>
                    <a:pt x="512" y="88"/>
                  </a:cubicBezTo>
                  <a:cubicBezTo>
                    <a:pt x="511" y="87"/>
                    <a:pt x="508" y="90"/>
                    <a:pt x="510" y="91"/>
                  </a:cubicBezTo>
                  <a:cubicBezTo>
                    <a:pt x="516" y="95"/>
                    <a:pt x="521" y="99"/>
                    <a:pt x="527" y="103"/>
                  </a:cubicBezTo>
                  <a:cubicBezTo>
                    <a:pt x="459" y="66"/>
                    <a:pt x="372" y="20"/>
                    <a:pt x="355" y="14"/>
                  </a:cubicBezTo>
                  <a:cubicBezTo>
                    <a:pt x="326" y="3"/>
                    <a:pt x="285" y="6"/>
                    <a:pt x="285" y="6"/>
                  </a:cubicBezTo>
                  <a:cubicBezTo>
                    <a:pt x="285" y="6"/>
                    <a:pt x="257" y="0"/>
                    <a:pt x="220" y="39"/>
                  </a:cubicBezTo>
                  <a:cubicBezTo>
                    <a:pt x="205" y="56"/>
                    <a:pt x="201" y="78"/>
                    <a:pt x="202" y="98"/>
                  </a:cubicBezTo>
                  <a:cubicBezTo>
                    <a:pt x="201" y="98"/>
                    <a:pt x="200" y="99"/>
                    <a:pt x="200" y="100"/>
                  </a:cubicBezTo>
                  <a:cubicBezTo>
                    <a:pt x="200" y="100"/>
                    <a:pt x="200" y="100"/>
                    <a:pt x="200" y="100"/>
                  </a:cubicBezTo>
                  <a:cubicBezTo>
                    <a:pt x="200" y="100"/>
                    <a:pt x="200" y="101"/>
                    <a:pt x="200" y="101"/>
                  </a:cubicBezTo>
                  <a:cubicBezTo>
                    <a:pt x="201" y="104"/>
                    <a:pt x="200" y="107"/>
                    <a:pt x="200" y="110"/>
                  </a:cubicBezTo>
                  <a:cubicBezTo>
                    <a:pt x="200" y="111"/>
                    <a:pt x="202" y="112"/>
                    <a:pt x="202" y="111"/>
                  </a:cubicBezTo>
                  <a:cubicBezTo>
                    <a:pt x="203" y="113"/>
                    <a:pt x="203" y="115"/>
                    <a:pt x="204" y="116"/>
                  </a:cubicBezTo>
                  <a:cubicBezTo>
                    <a:pt x="204" y="117"/>
                    <a:pt x="204" y="118"/>
                    <a:pt x="204" y="119"/>
                  </a:cubicBezTo>
                  <a:cubicBezTo>
                    <a:pt x="203" y="117"/>
                    <a:pt x="200" y="118"/>
                    <a:pt x="200" y="121"/>
                  </a:cubicBezTo>
                  <a:cubicBezTo>
                    <a:pt x="200" y="133"/>
                    <a:pt x="200" y="145"/>
                    <a:pt x="200" y="157"/>
                  </a:cubicBezTo>
                  <a:cubicBezTo>
                    <a:pt x="200" y="157"/>
                    <a:pt x="199" y="157"/>
                    <a:pt x="199" y="157"/>
                  </a:cubicBezTo>
                  <a:cubicBezTo>
                    <a:pt x="198" y="157"/>
                    <a:pt x="198" y="157"/>
                    <a:pt x="197" y="156"/>
                  </a:cubicBezTo>
                  <a:cubicBezTo>
                    <a:pt x="197" y="156"/>
                    <a:pt x="196" y="157"/>
                    <a:pt x="195" y="157"/>
                  </a:cubicBezTo>
                  <a:cubicBezTo>
                    <a:pt x="195" y="157"/>
                    <a:pt x="195" y="157"/>
                    <a:pt x="195" y="158"/>
                  </a:cubicBezTo>
                  <a:cubicBezTo>
                    <a:pt x="192" y="158"/>
                    <a:pt x="189" y="158"/>
                    <a:pt x="186" y="159"/>
                  </a:cubicBezTo>
                  <a:cubicBezTo>
                    <a:pt x="170" y="155"/>
                    <a:pt x="152" y="159"/>
                    <a:pt x="135" y="164"/>
                  </a:cubicBezTo>
                  <a:cubicBezTo>
                    <a:pt x="114" y="165"/>
                    <a:pt x="93" y="167"/>
                    <a:pt x="76" y="174"/>
                  </a:cubicBezTo>
                  <a:cubicBezTo>
                    <a:pt x="73" y="174"/>
                    <a:pt x="70" y="175"/>
                    <a:pt x="67" y="175"/>
                  </a:cubicBezTo>
                  <a:cubicBezTo>
                    <a:pt x="51" y="175"/>
                    <a:pt x="35" y="174"/>
                    <a:pt x="19" y="177"/>
                  </a:cubicBezTo>
                  <a:cubicBezTo>
                    <a:pt x="18" y="177"/>
                    <a:pt x="17" y="177"/>
                    <a:pt x="15" y="177"/>
                  </a:cubicBezTo>
                  <a:cubicBezTo>
                    <a:pt x="14" y="176"/>
                    <a:pt x="13" y="175"/>
                    <a:pt x="11" y="174"/>
                  </a:cubicBezTo>
                  <a:cubicBezTo>
                    <a:pt x="10" y="173"/>
                    <a:pt x="6" y="171"/>
                    <a:pt x="4" y="171"/>
                  </a:cubicBezTo>
                  <a:cubicBezTo>
                    <a:pt x="3" y="171"/>
                    <a:pt x="2" y="172"/>
                    <a:pt x="2" y="173"/>
                  </a:cubicBezTo>
                  <a:cubicBezTo>
                    <a:pt x="3" y="174"/>
                    <a:pt x="4" y="175"/>
                    <a:pt x="4" y="175"/>
                  </a:cubicBezTo>
                  <a:cubicBezTo>
                    <a:pt x="4" y="176"/>
                    <a:pt x="5" y="176"/>
                    <a:pt x="5" y="176"/>
                  </a:cubicBezTo>
                  <a:cubicBezTo>
                    <a:pt x="6" y="176"/>
                    <a:pt x="6" y="176"/>
                    <a:pt x="6" y="177"/>
                  </a:cubicBezTo>
                  <a:cubicBezTo>
                    <a:pt x="6" y="177"/>
                    <a:pt x="7" y="177"/>
                    <a:pt x="7" y="178"/>
                  </a:cubicBezTo>
                  <a:cubicBezTo>
                    <a:pt x="5" y="178"/>
                    <a:pt x="2" y="178"/>
                    <a:pt x="0" y="178"/>
                  </a:cubicBezTo>
                  <a:cubicBezTo>
                    <a:pt x="0" y="180"/>
                    <a:pt x="0" y="180"/>
                    <a:pt x="0" y="180"/>
                  </a:cubicBezTo>
                  <a:cubicBezTo>
                    <a:pt x="3" y="180"/>
                    <a:pt x="6" y="180"/>
                    <a:pt x="9" y="180"/>
                  </a:cubicBezTo>
                  <a:close/>
                  <a:moveTo>
                    <a:pt x="21" y="182"/>
                  </a:moveTo>
                  <a:cubicBezTo>
                    <a:pt x="23" y="182"/>
                    <a:pt x="25" y="181"/>
                    <a:pt x="27" y="181"/>
                  </a:cubicBezTo>
                  <a:cubicBezTo>
                    <a:pt x="30" y="181"/>
                    <a:pt x="33" y="181"/>
                    <a:pt x="37" y="181"/>
                  </a:cubicBezTo>
                  <a:cubicBezTo>
                    <a:pt x="36" y="181"/>
                    <a:pt x="36" y="182"/>
                    <a:pt x="37" y="183"/>
                  </a:cubicBezTo>
                  <a:cubicBezTo>
                    <a:pt x="33" y="183"/>
                    <a:pt x="28" y="184"/>
                    <a:pt x="24" y="184"/>
                  </a:cubicBezTo>
                  <a:cubicBezTo>
                    <a:pt x="23" y="183"/>
                    <a:pt x="22" y="183"/>
                    <a:pt x="21" y="182"/>
                  </a:cubicBezTo>
                  <a:close/>
                  <a:moveTo>
                    <a:pt x="195" y="177"/>
                  </a:moveTo>
                  <a:cubicBezTo>
                    <a:pt x="196" y="177"/>
                    <a:pt x="196" y="177"/>
                    <a:pt x="196" y="177"/>
                  </a:cubicBezTo>
                  <a:cubicBezTo>
                    <a:pt x="180" y="182"/>
                    <a:pt x="162" y="184"/>
                    <a:pt x="142" y="184"/>
                  </a:cubicBezTo>
                  <a:cubicBezTo>
                    <a:pt x="138" y="184"/>
                    <a:pt x="133" y="184"/>
                    <a:pt x="129" y="183"/>
                  </a:cubicBezTo>
                  <a:cubicBezTo>
                    <a:pt x="135" y="183"/>
                    <a:pt x="140" y="181"/>
                    <a:pt x="146" y="180"/>
                  </a:cubicBezTo>
                  <a:cubicBezTo>
                    <a:pt x="162" y="180"/>
                    <a:pt x="184" y="179"/>
                    <a:pt x="199" y="176"/>
                  </a:cubicBezTo>
                  <a:cubicBezTo>
                    <a:pt x="199" y="176"/>
                    <a:pt x="199" y="176"/>
                    <a:pt x="200" y="176"/>
                  </a:cubicBezTo>
                  <a:cubicBezTo>
                    <a:pt x="198" y="176"/>
                    <a:pt x="197" y="177"/>
                    <a:pt x="196" y="177"/>
                  </a:cubicBezTo>
                  <a:lnTo>
                    <a:pt x="195" y="177"/>
                  </a:lnTo>
                  <a:close/>
                  <a:moveTo>
                    <a:pt x="212" y="189"/>
                  </a:moveTo>
                  <a:cubicBezTo>
                    <a:pt x="212" y="189"/>
                    <a:pt x="213" y="189"/>
                    <a:pt x="214" y="189"/>
                  </a:cubicBezTo>
                  <a:cubicBezTo>
                    <a:pt x="218" y="191"/>
                    <a:pt x="222" y="193"/>
                    <a:pt x="226" y="195"/>
                  </a:cubicBezTo>
                  <a:cubicBezTo>
                    <a:pt x="225" y="195"/>
                    <a:pt x="225" y="195"/>
                    <a:pt x="224" y="195"/>
                  </a:cubicBezTo>
                  <a:cubicBezTo>
                    <a:pt x="220" y="193"/>
                    <a:pt x="216" y="191"/>
                    <a:pt x="212" y="189"/>
                  </a:cubicBezTo>
                  <a:close/>
                  <a:moveTo>
                    <a:pt x="215" y="187"/>
                  </a:moveTo>
                  <a:cubicBezTo>
                    <a:pt x="212" y="185"/>
                    <a:pt x="209" y="183"/>
                    <a:pt x="206" y="181"/>
                  </a:cubicBezTo>
                  <a:cubicBezTo>
                    <a:pt x="206" y="181"/>
                    <a:pt x="206" y="181"/>
                    <a:pt x="207" y="181"/>
                  </a:cubicBezTo>
                  <a:cubicBezTo>
                    <a:pt x="209" y="181"/>
                    <a:pt x="212" y="182"/>
                    <a:pt x="214" y="183"/>
                  </a:cubicBezTo>
                  <a:cubicBezTo>
                    <a:pt x="214" y="183"/>
                    <a:pt x="214" y="183"/>
                    <a:pt x="214" y="183"/>
                  </a:cubicBezTo>
                  <a:cubicBezTo>
                    <a:pt x="225" y="187"/>
                    <a:pt x="236" y="191"/>
                    <a:pt x="247" y="195"/>
                  </a:cubicBezTo>
                  <a:cubicBezTo>
                    <a:pt x="248" y="193"/>
                    <a:pt x="248" y="193"/>
                    <a:pt x="248" y="193"/>
                  </a:cubicBezTo>
                  <a:cubicBezTo>
                    <a:pt x="241" y="189"/>
                    <a:pt x="233" y="186"/>
                    <a:pt x="226" y="183"/>
                  </a:cubicBezTo>
                  <a:cubicBezTo>
                    <a:pt x="227" y="183"/>
                    <a:pt x="227" y="181"/>
                    <a:pt x="226" y="180"/>
                  </a:cubicBezTo>
                  <a:cubicBezTo>
                    <a:pt x="222" y="178"/>
                    <a:pt x="217" y="176"/>
                    <a:pt x="212" y="174"/>
                  </a:cubicBezTo>
                  <a:cubicBezTo>
                    <a:pt x="212" y="174"/>
                    <a:pt x="212" y="174"/>
                    <a:pt x="212" y="174"/>
                  </a:cubicBezTo>
                  <a:cubicBezTo>
                    <a:pt x="220" y="177"/>
                    <a:pt x="230" y="181"/>
                    <a:pt x="238" y="186"/>
                  </a:cubicBezTo>
                  <a:cubicBezTo>
                    <a:pt x="251" y="194"/>
                    <a:pt x="262" y="202"/>
                    <a:pt x="269" y="210"/>
                  </a:cubicBezTo>
                  <a:cubicBezTo>
                    <a:pt x="256" y="207"/>
                    <a:pt x="241" y="203"/>
                    <a:pt x="228" y="197"/>
                  </a:cubicBezTo>
                  <a:cubicBezTo>
                    <a:pt x="228" y="197"/>
                    <a:pt x="228" y="197"/>
                    <a:pt x="228" y="197"/>
                  </a:cubicBezTo>
                  <a:cubicBezTo>
                    <a:pt x="228" y="196"/>
                    <a:pt x="228" y="196"/>
                    <a:pt x="227" y="196"/>
                  </a:cubicBezTo>
                  <a:cubicBezTo>
                    <a:pt x="235" y="199"/>
                    <a:pt x="243" y="202"/>
                    <a:pt x="251" y="205"/>
                  </a:cubicBezTo>
                  <a:cubicBezTo>
                    <a:pt x="252" y="203"/>
                    <a:pt x="252" y="203"/>
                    <a:pt x="252" y="203"/>
                  </a:cubicBezTo>
                  <a:cubicBezTo>
                    <a:pt x="240" y="197"/>
                    <a:pt x="227" y="190"/>
                    <a:pt x="215" y="187"/>
                  </a:cubicBezTo>
                  <a:close/>
                  <a:moveTo>
                    <a:pt x="207" y="178"/>
                  </a:moveTo>
                  <a:cubicBezTo>
                    <a:pt x="207" y="178"/>
                    <a:pt x="207" y="178"/>
                    <a:pt x="208" y="177"/>
                  </a:cubicBezTo>
                  <a:cubicBezTo>
                    <a:pt x="213" y="178"/>
                    <a:pt x="218" y="180"/>
                    <a:pt x="222" y="182"/>
                  </a:cubicBezTo>
                  <a:cubicBezTo>
                    <a:pt x="217" y="181"/>
                    <a:pt x="212" y="179"/>
                    <a:pt x="207" y="178"/>
                  </a:cubicBezTo>
                  <a:close/>
                  <a:moveTo>
                    <a:pt x="201" y="166"/>
                  </a:moveTo>
                  <a:cubicBezTo>
                    <a:pt x="201" y="166"/>
                    <a:pt x="201" y="167"/>
                    <a:pt x="201" y="168"/>
                  </a:cubicBezTo>
                  <a:cubicBezTo>
                    <a:pt x="201" y="168"/>
                    <a:pt x="201" y="168"/>
                    <a:pt x="201" y="168"/>
                  </a:cubicBezTo>
                  <a:cubicBezTo>
                    <a:pt x="200" y="167"/>
                    <a:pt x="200" y="166"/>
                    <a:pt x="200" y="166"/>
                  </a:cubicBezTo>
                  <a:cubicBezTo>
                    <a:pt x="200" y="166"/>
                    <a:pt x="201" y="166"/>
                    <a:pt x="201" y="166"/>
                  </a:cubicBezTo>
                  <a:close/>
                  <a:moveTo>
                    <a:pt x="190" y="169"/>
                  </a:moveTo>
                  <a:cubicBezTo>
                    <a:pt x="191" y="169"/>
                    <a:pt x="192" y="168"/>
                    <a:pt x="193" y="168"/>
                  </a:cubicBezTo>
                  <a:cubicBezTo>
                    <a:pt x="193" y="169"/>
                    <a:pt x="193" y="169"/>
                    <a:pt x="193" y="169"/>
                  </a:cubicBezTo>
                  <a:cubicBezTo>
                    <a:pt x="192" y="169"/>
                    <a:pt x="191" y="169"/>
                    <a:pt x="190" y="169"/>
                  </a:cubicBezTo>
                  <a:close/>
                  <a:moveTo>
                    <a:pt x="189" y="167"/>
                  </a:moveTo>
                  <a:cubicBezTo>
                    <a:pt x="188" y="167"/>
                    <a:pt x="186" y="168"/>
                    <a:pt x="185" y="168"/>
                  </a:cubicBezTo>
                  <a:cubicBezTo>
                    <a:pt x="183" y="167"/>
                    <a:pt x="181" y="167"/>
                    <a:pt x="179" y="166"/>
                  </a:cubicBezTo>
                  <a:cubicBezTo>
                    <a:pt x="182" y="166"/>
                    <a:pt x="186" y="166"/>
                    <a:pt x="189" y="167"/>
                  </a:cubicBezTo>
                  <a:close/>
                  <a:moveTo>
                    <a:pt x="209" y="159"/>
                  </a:moveTo>
                  <a:cubicBezTo>
                    <a:pt x="211" y="158"/>
                    <a:pt x="213" y="158"/>
                    <a:pt x="215" y="158"/>
                  </a:cubicBezTo>
                  <a:cubicBezTo>
                    <a:pt x="213" y="159"/>
                    <a:pt x="211" y="160"/>
                    <a:pt x="209" y="160"/>
                  </a:cubicBezTo>
                  <a:cubicBezTo>
                    <a:pt x="209" y="160"/>
                    <a:pt x="209" y="159"/>
                    <a:pt x="209" y="159"/>
                  </a:cubicBezTo>
                  <a:close/>
                  <a:moveTo>
                    <a:pt x="115" y="183"/>
                  </a:moveTo>
                  <a:cubicBezTo>
                    <a:pt x="111" y="183"/>
                    <a:pt x="106" y="182"/>
                    <a:pt x="102" y="182"/>
                  </a:cubicBezTo>
                  <a:cubicBezTo>
                    <a:pt x="100" y="181"/>
                    <a:pt x="98" y="181"/>
                    <a:pt x="96" y="181"/>
                  </a:cubicBezTo>
                  <a:cubicBezTo>
                    <a:pt x="99" y="180"/>
                    <a:pt x="102" y="180"/>
                    <a:pt x="106" y="179"/>
                  </a:cubicBezTo>
                  <a:cubicBezTo>
                    <a:pt x="124" y="175"/>
                    <a:pt x="141" y="170"/>
                    <a:pt x="158" y="168"/>
                  </a:cubicBezTo>
                  <a:cubicBezTo>
                    <a:pt x="159" y="168"/>
                    <a:pt x="160" y="168"/>
                    <a:pt x="160" y="168"/>
                  </a:cubicBezTo>
                  <a:cubicBezTo>
                    <a:pt x="167" y="168"/>
                    <a:pt x="173" y="169"/>
                    <a:pt x="179" y="170"/>
                  </a:cubicBezTo>
                  <a:cubicBezTo>
                    <a:pt x="178" y="170"/>
                    <a:pt x="177" y="170"/>
                    <a:pt x="176" y="171"/>
                  </a:cubicBezTo>
                  <a:cubicBezTo>
                    <a:pt x="172" y="170"/>
                    <a:pt x="168" y="170"/>
                    <a:pt x="164" y="170"/>
                  </a:cubicBezTo>
                  <a:cubicBezTo>
                    <a:pt x="162" y="169"/>
                    <a:pt x="162" y="171"/>
                    <a:pt x="162" y="172"/>
                  </a:cubicBezTo>
                  <a:cubicBezTo>
                    <a:pt x="144" y="174"/>
                    <a:pt x="128" y="176"/>
                    <a:pt x="129" y="178"/>
                  </a:cubicBezTo>
                  <a:cubicBezTo>
                    <a:pt x="129" y="179"/>
                    <a:pt x="131" y="179"/>
                    <a:pt x="135" y="180"/>
                  </a:cubicBezTo>
                  <a:cubicBezTo>
                    <a:pt x="128" y="181"/>
                    <a:pt x="122" y="182"/>
                    <a:pt x="115" y="183"/>
                  </a:cubicBezTo>
                  <a:close/>
                  <a:moveTo>
                    <a:pt x="96" y="184"/>
                  </a:moveTo>
                  <a:cubicBezTo>
                    <a:pt x="95" y="184"/>
                    <a:pt x="95" y="184"/>
                    <a:pt x="95" y="184"/>
                  </a:cubicBezTo>
                  <a:cubicBezTo>
                    <a:pt x="89" y="184"/>
                    <a:pt x="84" y="184"/>
                    <a:pt x="80" y="183"/>
                  </a:cubicBezTo>
                  <a:cubicBezTo>
                    <a:pt x="85" y="183"/>
                    <a:pt x="90" y="184"/>
                    <a:pt x="96" y="184"/>
                  </a:cubicBezTo>
                  <a:close/>
                  <a:moveTo>
                    <a:pt x="98" y="170"/>
                  </a:moveTo>
                  <a:cubicBezTo>
                    <a:pt x="103" y="169"/>
                    <a:pt x="109" y="169"/>
                    <a:pt x="115" y="168"/>
                  </a:cubicBezTo>
                  <a:cubicBezTo>
                    <a:pt x="109" y="169"/>
                    <a:pt x="103" y="170"/>
                    <a:pt x="98" y="170"/>
                  </a:cubicBezTo>
                  <a:close/>
                  <a:moveTo>
                    <a:pt x="193" y="160"/>
                  </a:moveTo>
                  <a:cubicBezTo>
                    <a:pt x="193" y="161"/>
                    <a:pt x="193" y="161"/>
                    <a:pt x="193" y="161"/>
                  </a:cubicBezTo>
                  <a:cubicBezTo>
                    <a:pt x="192" y="161"/>
                    <a:pt x="192" y="161"/>
                    <a:pt x="192" y="160"/>
                  </a:cubicBezTo>
                  <a:cubicBezTo>
                    <a:pt x="192" y="160"/>
                    <a:pt x="193" y="160"/>
                    <a:pt x="193" y="160"/>
                  </a:cubicBezTo>
                  <a:close/>
                  <a:moveTo>
                    <a:pt x="544" y="117"/>
                  </a:moveTo>
                  <a:cubicBezTo>
                    <a:pt x="552" y="124"/>
                    <a:pt x="559" y="130"/>
                    <a:pt x="567" y="137"/>
                  </a:cubicBezTo>
                  <a:cubicBezTo>
                    <a:pt x="566" y="136"/>
                    <a:pt x="566" y="136"/>
                    <a:pt x="565" y="135"/>
                  </a:cubicBezTo>
                  <a:cubicBezTo>
                    <a:pt x="563" y="134"/>
                    <a:pt x="562" y="133"/>
                    <a:pt x="561" y="132"/>
                  </a:cubicBezTo>
                  <a:cubicBezTo>
                    <a:pt x="559" y="134"/>
                    <a:pt x="559" y="134"/>
                    <a:pt x="559" y="134"/>
                  </a:cubicBezTo>
                  <a:cubicBezTo>
                    <a:pt x="559" y="134"/>
                    <a:pt x="559" y="134"/>
                    <a:pt x="559" y="134"/>
                  </a:cubicBezTo>
                  <a:cubicBezTo>
                    <a:pt x="559" y="135"/>
                    <a:pt x="559" y="135"/>
                    <a:pt x="559" y="135"/>
                  </a:cubicBezTo>
                  <a:cubicBezTo>
                    <a:pt x="566" y="144"/>
                    <a:pt x="579" y="152"/>
                    <a:pt x="593" y="158"/>
                  </a:cubicBezTo>
                  <a:cubicBezTo>
                    <a:pt x="596" y="161"/>
                    <a:pt x="600" y="163"/>
                    <a:pt x="603" y="165"/>
                  </a:cubicBezTo>
                  <a:cubicBezTo>
                    <a:pt x="584" y="165"/>
                    <a:pt x="561" y="168"/>
                    <a:pt x="538" y="177"/>
                  </a:cubicBezTo>
                  <a:cubicBezTo>
                    <a:pt x="479" y="198"/>
                    <a:pt x="459" y="227"/>
                    <a:pt x="463" y="270"/>
                  </a:cubicBezTo>
                  <a:cubicBezTo>
                    <a:pt x="462" y="273"/>
                    <a:pt x="461" y="276"/>
                    <a:pt x="461" y="279"/>
                  </a:cubicBezTo>
                  <a:cubicBezTo>
                    <a:pt x="462" y="279"/>
                    <a:pt x="462" y="279"/>
                    <a:pt x="462" y="279"/>
                  </a:cubicBezTo>
                  <a:cubicBezTo>
                    <a:pt x="461" y="283"/>
                    <a:pt x="461" y="287"/>
                    <a:pt x="461" y="290"/>
                  </a:cubicBezTo>
                  <a:cubicBezTo>
                    <a:pt x="450" y="282"/>
                    <a:pt x="438" y="275"/>
                    <a:pt x="427" y="269"/>
                  </a:cubicBezTo>
                  <a:cubicBezTo>
                    <a:pt x="422" y="264"/>
                    <a:pt x="417" y="260"/>
                    <a:pt x="412" y="257"/>
                  </a:cubicBezTo>
                  <a:cubicBezTo>
                    <a:pt x="405" y="252"/>
                    <a:pt x="398" y="249"/>
                    <a:pt x="391" y="249"/>
                  </a:cubicBezTo>
                  <a:cubicBezTo>
                    <a:pt x="390" y="249"/>
                    <a:pt x="390" y="249"/>
                    <a:pt x="390" y="249"/>
                  </a:cubicBezTo>
                  <a:cubicBezTo>
                    <a:pt x="388" y="249"/>
                    <a:pt x="388" y="249"/>
                    <a:pt x="388" y="249"/>
                  </a:cubicBezTo>
                  <a:cubicBezTo>
                    <a:pt x="389" y="251"/>
                    <a:pt x="389" y="251"/>
                    <a:pt x="389" y="251"/>
                  </a:cubicBezTo>
                  <a:cubicBezTo>
                    <a:pt x="391" y="258"/>
                    <a:pt x="395" y="265"/>
                    <a:pt x="400" y="272"/>
                  </a:cubicBezTo>
                  <a:cubicBezTo>
                    <a:pt x="399" y="271"/>
                    <a:pt x="398" y="271"/>
                    <a:pt x="397" y="270"/>
                  </a:cubicBezTo>
                  <a:cubicBezTo>
                    <a:pt x="361" y="239"/>
                    <a:pt x="329" y="204"/>
                    <a:pt x="298" y="168"/>
                  </a:cubicBezTo>
                  <a:cubicBezTo>
                    <a:pt x="296" y="170"/>
                    <a:pt x="296" y="170"/>
                    <a:pt x="296" y="170"/>
                  </a:cubicBezTo>
                  <a:cubicBezTo>
                    <a:pt x="325" y="204"/>
                    <a:pt x="355" y="237"/>
                    <a:pt x="389" y="267"/>
                  </a:cubicBezTo>
                  <a:cubicBezTo>
                    <a:pt x="337" y="243"/>
                    <a:pt x="273" y="216"/>
                    <a:pt x="273" y="216"/>
                  </a:cubicBezTo>
                  <a:cubicBezTo>
                    <a:pt x="279" y="220"/>
                    <a:pt x="361" y="263"/>
                    <a:pt x="412" y="287"/>
                  </a:cubicBezTo>
                  <a:cubicBezTo>
                    <a:pt x="416" y="292"/>
                    <a:pt x="421" y="297"/>
                    <a:pt x="426" y="302"/>
                  </a:cubicBezTo>
                  <a:cubicBezTo>
                    <a:pt x="430" y="306"/>
                    <a:pt x="435" y="309"/>
                    <a:pt x="439" y="313"/>
                  </a:cubicBezTo>
                  <a:cubicBezTo>
                    <a:pt x="422" y="313"/>
                    <a:pt x="405" y="314"/>
                    <a:pt x="389" y="315"/>
                  </a:cubicBezTo>
                  <a:cubicBezTo>
                    <a:pt x="388" y="315"/>
                    <a:pt x="388" y="315"/>
                    <a:pt x="388" y="315"/>
                  </a:cubicBezTo>
                  <a:cubicBezTo>
                    <a:pt x="388" y="315"/>
                    <a:pt x="388" y="315"/>
                    <a:pt x="388" y="315"/>
                  </a:cubicBezTo>
                  <a:cubicBezTo>
                    <a:pt x="375" y="316"/>
                    <a:pt x="362" y="317"/>
                    <a:pt x="348" y="319"/>
                  </a:cubicBezTo>
                  <a:cubicBezTo>
                    <a:pt x="289" y="318"/>
                    <a:pt x="224" y="318"/>
                    <a:pt x="201" y="321"/>
                  </a:cubicBezTo>
                  <a:cubicBezTo>
                    <a:pt x="201" y="321"/>
                    <a:pt x="201" y="321"/>
                    <a:pt x="201" y="321"/>
                  </a:cubicBezTo>
                  <a:cubicBezTo>
                    <a:pt x="202" y="319"/>
                    <a:pt x="201" y="318"/>
                    <a:pt x="199" y="318"/>
                  </a:cubicBezTo>
                  <a:cubicBezTo>
                    <a:pt x="195" y="319"/>
                    <a:pt x="194" y="321"/>
                    <a:pt x="193" y="323"/>
                  </a:cubicBezTo>
                  <a:cubicBezTo>
                    <a:pt x="193" y="323"/>
                    <a:pt x="192" y="323"/>
                    <a:pt x="192" y="323"/>
                  </a:cubicBezTo>
                  <a:cubicBezTo>
                    <a:pt x="192" y="323"/>
                    <a:pt x="192" y="323"/>
                    <a:pt x="193" y="323"/>
                  </a:cubicBezTo>
                  <a:cubicBezTo>
                    <a:pt x="192" y="324"/>
                    <a:pt x="191" y="325"/>
                    <a:pt x="191" y="326"/>
                  </a:cubicBezTo>
                  <a:cubicBezTo>
                    <a:pt x="189" y="328"/>
                    <a:pt x="192" y="330"/>
                    <a:pt x="193" y="328"/>
                  </a:cubicBezTo>
                  <a:cubicBezTo>
                    <a:pt x="194" y="327"/>
                    <a:pt x="194" y="326"/>
                    <a:pt x="195" y="325"/>
                  </a:cubicBezTo>
                  <a:cubicBezTo>
                    <a:pt x="194" y="327"/>
                    <a:pt x="193" y="330"/>
                    <a:pt x="193" y="332"/>
                  </a:cubicBezTo>
                  <a:cubicBezTo>
                    <a:pt x="151" y="293"/>
                    <a:pt x="98" y="255"/>
                    <a:pt x="52" y="219"/>
                  </a:cubicBezTo>
                  <a:cubicBezTo>
                    <a:pt x="53" y="218"/>
                    <a:pt x="53" y="217"/>
                    <a:pt x="52" y="216"/>
                  </a:cubicBezTo>
                  <a:cubicBezTo>
                    <a:pt x="45" y="211"/>
                    <a:pt x="38" y="206"/>
                    <a:pt x="31" y="201"/>
                  </a:cubicBezTo>
                  <a:cubicBezTo>
                    <a:pt x="32" y="200"/>
                    <a:pt x="33" y="199"/>
                    <a:pt x="31" y="198"/>
                  </a:cubicBezTo>
                  <a:cubicBezTo>
                    <a:pt x="30" y="198"/>
                    <a:pt x="28" y="197"/>
                    <a:pt x="26" y="196"/>
                  </a:cubicBezTo>
                  <a:cubicBezTo>
                    <a:pt x="22" y="193"/>
                    <a:pt x="18" y="189"/>
                    <a:pt x="14" y="186"/>
                  </a:cubicBezTo>
                  <a:cubicBezTo>
                    <a:pt x="14" y="185"/>
                    <a:pt x="14" y="185"/>
                    <a:pt x="13" y="185"/>
                  </a:cubicBezTo>
                  <a:cubicBezTo>
                    <a:pt x="13" y="184"/>
                    <a:pt x="13" y="184"/>
                    <a:pt x="14" y="183"/>
                  </a:cubicBezTo>
                  <a:cubicBezTo>
                    <a:pt x="16" y="184"/>
                    <a:pt x="17" y="185"/>
                    <a:pt x="18" y="186"/>
                  </a:cubicBezTo>
                  <a:cubicBezTo>
                    <a:pt x="18" y="188"/>
                    <a:pt x="19" y="189"/>
                    <a:pt x="21" y="189"/>
                  </a:cubicBezTo>
                  <a:cubicBezTo>
                    <a:pt x="21" y="189"/>
                    <a:pt x="21" y="189"/>
                    <a:pt x="22" y="189"/>
                  </a:cubicBezTo>
                  <a:cubicBezTo>
                    <a:pt x="25" y="192"/>
                    <a:pt x="29" y="194"/>
                    <a:pt x="32" y="197"/>
                  </a:cubicBezTo>
                  <a:cubicBezTo>
                    <a:pt x="43" y="205"/>
                    <a:pt x="53" y="214"/>
                    <a:pt x="65" y="222"/>
                  </a:cubicBezTo>
                  <a:cubicBezTo>
                    <a:pt x="68" y="224"/>
                    <a:pt x="71" y="220"/>
                    <a:pt x="68" y="218"/>
                  </a:cubicBezTo>
                  <a:cubicBezTo>
                    <a:pt x="56" y="209"/>
                    <a:pt x="44" y="199"/>
                    <a:pt x="32" y="190"/>
                  </a:cubicBezTo>
                  <a:cubicBezTo>
                    <a:pt x="31" y="189"/>
                    <a:pt x="30" y="189"/>
                    <a:pt x="29" y="188"/>
                  </a:cubicBezTo>
                  <a:cubicBezTo>
                    <a:pt x="41" y="187"/>
                    <a:pt x="52" y="186"/>
                    <a:pt x="64" y="186"/>
                  </a:cubicBezTo>
                  <a:cubicBezTo>
                    <a:pt x="66" y="186"/>
                    <a:pt x="66" y="183"/>
                    <a:pt x="64" y="183"/>
                  </a:cubicBezTo>
                  <a:cubicBezTo>
                    <a:pt x="63" y="183"/>
                    <a:pt x="62" y="183"/>
                    <a:pt x="60" y="183"/>
                  </a:cubicBezTo>
                  <a:cubicBezTo>
                    <a:pt x="62" y="182"/>
                    <a:pt x="64" y="182"/>
                    <a:pt x="66" y="182"/>
                  </a:cubicBezTo>
                  <a:cubicBezTo>
                    <a:pt x="67" y="182"/>
                    <a:pt x="68" y="182"/>
                    <a:pt x="69" y="182"/>
                  </a:cubicBezTo>
                  <a:cubicBezTo>
                    <a:pt x="75" y="185"/>
                    <a:pt x="84" y="187"/>
                    <a:pt x="95" y="187"/>
                  </a:cubicBezTo>
                  <a:cubicBezTo>
                    <a:pt x="99" y="187"/>
                    <a:pt x="103" y="186"/>
                    <a:pt x="108" y="186"/>
                  </a:cubicBezTo>
                  <a:cubicBezTo>
                    <a:pt x="114" y="188"/>
                    <a:pt x="119" y="190"/>
                    <a:pt x="122" y="193"/>
                  </a:cubicBezTo>
                  <a:cubicBezTo>
                    <a:pt x="124" y="191"/>
                    <a:pt x="124" y="191"/>
                    <a:pt x="124" y="191"/>
                  </a:cubicBezTo>
                  <a:cubicBezTo>
                    <a:pt x="121" y="189"/>
                    <a:pt x="118" y="187"/>
                    <a:pt x="114" y="185"/>
                  </a:cubicBezTo>
                  <a:cubicBezTo>
                    <a:pt x="114" y="185"/>
                    <a:pt x="115" y="185"/>
                    <a:pt x="115" y="185"/>
                  </a:cubicBezTo>
                  <a:cubicBezTo>
                    <a:pt x="124" y="186"/>
                    <a:pt x="133" y="186"/>
                    <a:pt x="142" y="186"/>
                  </a:cubicBezTo>
                  <a:cubicBezTo>
                    <a:pt x="162" y="186"/>
                    <a:pt x="182" y="184"/>
                    <a:pt x="198" y="179"/>
                  </a:cubicBezTo>
                  <a:cubicBezTo>
                    <a:pt x="199" y="180"/>
                    <a:pt x="199" y="180"/>
                    <a:pt x="199" y="180"/>
                  </a:cubicBezTo>
                  <a:cubicBezTo>
                    <a:pt x="201" y="182"/>
                    <a:pt x="204" y="184"/>
                    <a:pt x="207" y="185"/>
                  </a:cubicBezTo>
                  <a:cubicBezTo>
                    <a:pt x="206" y="185"/>
                    <a:pt x="206" y="185"/>
                    <a:pt x="205" y="185"/>
                  </a:cubicBezTo>
                  <a:cubicBezTo>
                    <a:pt x="204" y="187"/>
                    <a:pt x="204" y="187"/>
                    <a:pt x="204" y="187"/>
                  </a:cubicBezTo>
                  <a:cubicBezTo>
                    <a:pt x="209" y="190"/>
                    <a:pt x="213" y="193"/>
                    <a:pt x="218" y="195"/>
                  </a:cubicBezTo>
                  <a:cubicBezTo>
                    <a:pt x="203" y="196"/>
                    <a:pt x="173" y="204"/>
                    <a:pt x="173" y="204"/>
                  </a:cubicBezTo>
                  <a:cubicBezTo>
                    <a:pt x="173" y="204"/>
                    <a:pt x="208" y="203"/>
                    <a:pt x="215" y="201"/>
                  </a:cubicBezTo>
                  <a:cubicBezTo>
                    <a:pt x="222" y="200"/>
                    <a:pt x="219" y="207"/>
                    <a:pt x="219" y="207"/>
                  </a:cubicBezTo>
                  <a:cubicBezTo>
                    <a:pt x="219" y="207"/>
                    <a:pt x="227" y="204"/>
                    <a:pt x="228" y="200"/>
                  </a:cubicBezTo>
                  <a:cubicBezTo>
                    <a:pt x="243" y="206"/>
                    <a:pt x="258" y="211"/>
                    <a:pt x="273" y="214"/>
                  </a:cubicBezTo>
                  <a:cubicBezTo>
                    <a:pt x="276" y="214"/>
                    <a:pt x="276" y="214"/>
                    <a:pt x="276" y="214"/>
                  </a:cubicBezTo>
                  <a:cubicBezTo>
                    <a:pt x="274" y="212"/>
                    <a:pt x="274" y="212"/>
                    <a:pt x="274" y="212"/>
                  </a:cubicBezTo>
                  <a:cubicBezTo>
                    <a:pt x="267" y="203"/>
                    <a:pt x="254" y="193"/>
                    <a:pt x="240" y="184"/>
                  </a:cubicBezTo>
                  <a:cubicBezTo>
                    <a:pt x="230" y="179"/>
                    <a:pt x="221" y="174"/>
                    <a:pt x="212" y="171"/>
                  </a:cubicBezTo>
                  <a:cubicBezTo>
                    <a:pt x="213" y="170"/>
                    <a:pt x="214" y="169"/>
                    <a:pt x="214" y="169"/>
                  </a:cubicBezTo>
                  <a:cubicBezTo>
                    <a:pt x="214" y="169"/>
                    <a:pt x="212" y="169"/>
                    <a:pt x="208" y="169"/>
                  </a:cubicBezTo>
                  <a:cubicBezTo>
                    <a:pt x="209" y="167"/>
                    <a:pt x="209" y="165"/>
                    <a:pt x="209" y="163"/>
                  </a:cubicBezTo>
                  <a:cubicBezTo>
                    <a:pt x="215" y="161"/>
                    <a:pt x="220" y="159"/>
                    <a:pt x="223" y="157"/>
                  </a:cubicBezTo>
                  <a:cubicBezTo>
                    <a:pt x="223" y="155"/>
                    <a:pt x="223" y="155"/>
                    <a:pt x="223" y="155"/>
                  </a:cubicBezTo>
                  <a:cubicBezTo>
                    <a:pt x="218" y="155"/>
                    <a:pt x="213" y="156"/>
                    <a:pt x="208" y="156"/>
                  </a:cubicBezTo>
                  <a:cubicBezTo>
                    <a:pt x="208" y="150"/>
                    <a:pt x="207" y="144"/>
                    <a:pt x="206" y="138"/>
                  </a:cubicBezTo>
                  <a:cubicBezTo>
                    <a:pt x="206" y="137"/>
                    <a:pt x="205" y="137"/>
                    <a:pt x="205" y="137"/>
                  </a:cubicBezTo>
                  <a:cubicBezTo>
                    <a:pt x="204" y="132"/>
                    <a:pt x="204" y="126"/>
                    <a:pt x="204" y="121"/>
                  </a:cubicBezTo>
                  <a:cubicBezTo>
                    <a:pt x="208" y="139"/>
                    <a:pt x="213" y="152"/>
                    <a:pt x="213" y="152"/>
                  </a:cubicBezTo>
                  <a:cubicBezTo>
                    <a:pt x="211" y="146"/>
                    <a:pt x="210" y="141"/>
                    <a:pt x="209" y="135"/>
                  </a:cubicBezTo>
                  <a:cubicBezTo>
                    <a:pt x="211" y="135"/>
                    <a:pt x="212" y="134"/>
                    <a:pt x="212" y="132"/>
                  </a:cubicBezTo>
                  <a:cubicBezTo>
                    <a:pt x="210" y="127"/>
                    <a:pt x="209" y="121"/>
                    <a:pt x="207" y="115"/>
                  </a:cubicBezTo>
                  <a:cubicBezTo>
                    <a:pt x="204" y="44"/>
                    <a:pt x="253" y="29"/>
                    <a:pt x="270" y="21"/>
                  </a:cubicBezTo>
                  <a:cubicBezTo>
                    <a:pt x="289" y="11"/>
                    <a:pt x="314" y="13"/>
                    <a:pt x="337" y="20"/>
                  </a:cubicBezTo>
                  <a:cubicBezTo>
                    <a:pt x="352" y="24"/>
                    <a:pt x="468" y="80"/>
                    <a:pt x="544" y="117"/>
                  </a:cubicBezTo>
                  <a:close/>
                  <a:moveTo>
                    <a:pt x="442" y="344"/>
                  </a:moveTo>
                  <a:cubicBezTo>
                    <a:pt x="442" y="341"/>
                    <a:pt x="442" y="341"/>
                    <a:pt x="442" y="341"/>
                  </a:cubicBezTo>
                  <a:cubicBezTo>
                    <a:pt x="442" y="341"/>
                    <a:pt x="440" y="341"/>
                    <a:pt x="438" y="341"/>
                  </a:cubicBezTo>
                  <a:cubicBezTo>
                    <a:pt x="433" y="337"/>
                    <a:pt x="429" y="333"/>
                    <a:pt x="425" y="329"/>
                  </a:cubicBezTo>
                  <a:cubicBezTo>
                    <a:pt x="434" y="329"/>
                    <a:pt x="442" y="334"/>
                    <a:pt x="450" y="341"/>
                  </a:cubicBezTo>
                  <a:cubicBezTo>
                    <a:pt x="454" y="345"/>
                    <a:pt x="458" y="348"/>
                    <a:pt x="461" y="351"/>
                  </a:cubicBezTo>
                  <a:cubicBezTo>
                    <a:pt x="461" y="355"/>
                    <a:pt x="461" y="358"/>
                    <a:pt x="461" y="358"/>
                  </a:cubicBezTo>
                  <a:cubicBezTo>
                    <a:pt x="461" y="358"/>
                    <a:pt x="462" y="356"/>
                    <a:pt x="463" y="353"/>
                  </a:cubicBezTo>
                  <a:cubicBezTo>
                    <a:pt x="465" y="354"/>
                    <a:pt x="467" y="356"/>
                    <a:pt x="468" y="357"/>
                  </a:cubicBezTo>
                  <a:cubicBezTo>
                    <a:pt x="469" y="361"/>
                    <a:pt x="470" y="365"/>
                    <a:pt x="471" y="368"/>
                  </a:cubicBezTo>
                  <a:cubicBezTo>
                    <a:pt x="462" y="360"/>
                    <a:pt x="451" y="352"/>
                    <a:pt x="442" y="344"/>
                  </a:cubicBezTo>
                  <a:close/>
                  <a:moveTo>
                    <a:pt x="28" y="292"/>
                  </a:moveTo>
                  <a:cubicBezTo>
                    <a:pt x="31" y="293"/>
                    <a:pt x="33" y="294"/>
                    <a:pt x="36" y="295"/>
                  </a:cubicBezTo>
                  <a:cubicBezTo>
                    <a:pt x="53" y="311"/>
                    <a:pt x="72" y="325"/>
                    <a:pt x="92" y="335"/>
                  </a:cubicBezTo>
                  <a:cubicBezTo>
                    <a:pt x="96" y="338"/>
                    <a:pt x="100" y="342"/>
                    <a:pt x="104" y="345"/>
                  </a:cubicBezTo>
                  <a:cubicBezTo>
                    <a:pt x="84" y="333"/>
                    <a:pt x="65" y="321"/>
                    <a:pt x="47" y="307"/>
                  </a:cubicBezTo>
                  <a:cubicBezTo>
                    <a:pt x="47" y="307"/>
                    <a:pt x="47" y="307"/>
                    <a:pt x="47" y="307"/>
                  </a:cubicBezTo>
                  <a:cubicBezTo>
                    <a:pt x="47" y="307"/>
                    <a:pt x="47" y="307"/>
                    <a:pt x="47" y="307"/>
                  </a:cubicBezTo>
                  <a:cubicBezTo>
                    <a:pt x="40" y="302"/>
                    <a:pt x="34" y="297"/>
                    <a:pt x="28" y="292"/>
                  </a:cubicBezTo>
                  <a:close/>
                  <a:moveTo>
                    <a:pt x="435" y="400"/>
                  </a:moveTo>
                  <a:cubicBezTo>
                    <a:pt x="454" y="403"/>
                    <a:pt x="467" y="408"/>
                    <a:pt x="475" y="415"/>
                  </a:cubicBezTo>
                  <a:cubicBezTo>
                    <a:pt x="474" y="416"/>
                    <a:pt x="473" y="417"/>
                    <a:pt x="472" y="417"/>
                  </a:cubicBezTo>
                  <a:cubicBezTo>
                    <a:pt x="472" y="416"/>
                    <a:pt x="472" y="416"/>
                    <a:pt x="472" y="415"/>
                  </a:cubicBezTo>
                  <a:cubicBezTo>
                    <a:pt x="469" y="414"/>
                    <a:pt x="469" y="414"/>
                    <a:pt x="469" y="414"/>
                  </a:cubicBezTo>
                  <a:cubicBezTo>
                    <a:pt x="469" y="416"/>
                    <a:pt x="468" y="418"/>
                    <a:pt x="468" y="419"/>
                  </a:cubicBezTo>
                  <a:cubicBezTo>
                    <a:pt x="465" y="421"/>
                    <a:pt x="462" y="422"/>
                    <a:pt x="458" y="422"/>
                  </a:cubicBezTo>
                  <a:cubicBezTo>
                    <a:pt x="459" y="422"/>
                    <a:pt x="459" y="421"/>
                    <a:pt x="460" y="420"/>
                  </a:cubicBezTo>
                  <a:cubicBezTo>
                    <a:pt x="460" y="420"/>
                    <a:pt x="455" y="420"/>
                    <a:pt x="445" y="419"/>
                  </a:cubicBezTo>
                  <a:cubicBezTo>
                    <a:pt x="448" y="418"/>
                    <a:pt x="450" y="418"/>
                    <a:pt x="453" y="417"/>
                  </a:cubicBezTo>
                  <a:cubicBezTo>
                    <a:pt x="455" y="417"/>
                    <a:pt x="456" y="417"/>
                    <a:pt x="458" y="417"/>
                  </a:cubicBezTo>
                  <a:cubicBezTo>
                    <a:pt x="458" y="416"/>
                    <a:pt x="458" y="416"/>
                    <a:pt x="458" y="416"/>
                  </a:cubicBezTo>
                  <a:cubicBezTo>
                    <a:pt x="460" y="415"/>
                    <a:pt x="460" y="415"/>
                    <a:pt x="460" y="415"/>
                  </a:cubicBezTo>
                  <a:cubicBezTo>
                    <a:pt x="457" y="414"/>
                    <a:pt x="457" y="414"/>
                    <a:pt x="457" y="414"/>
                  </a:cubicBezTo>
                  <a:cubicBezTo>
                    <a:pt x="452" y="411"/>
                    <a:pt x="446" y="409"/>
                    <a:pt x="440" y="408"/>
                  </a:cubicBezTo>
                  <a:cubicBezTo>
                    <a:pt x="443" y="408"/>
                    <a:pt x="445" y="408"/>
                    <a:pt x="448" y="408"/>
                  </a:cubicBezTo>
                  <a:cubicBezTo>
                    <a:pt x="448" y="406"/>
                    <a:pt x="448" y="406"/>
                    <a:pt x="448" y="406"/>
                  </a:cubicBezTo>
                  <a:cubicBezTo>
                    <a:pt x="448" y="406"/>
                    <a:pt x="448" y="406"/>
                    <a:pt x="448" y="406"/>
                  </a:cubicBezTo>
                  <a:cubicBezTo>
                    <a:pt x="448" y="406"/>
                    <a:pt x="448" y="406"/>
                    <a:pt x="448" y="406"/>
                  </a:cubicBezTo>
                  <a:cubicBezTo>
                    <a:pt x="448" y="406"/>
                    <a:pt x="448" y="406"/>
                    <a:pt x="448" y="406"/>
                  </a:cubicBezTo>
                  <a:cubicBezTo>
                    <a:pt x="444" y="405"/>
                    <a:pt x="440" y="405"/>
                    <a:pt x="436" y="405"/>
                  </a:cubicBezTo>
                  <a:cubicBezTo>
                    <a:pt x="438" y="405"/>
                    <a:pt x="440" y="405"/>
                    <a:pt x="442" y="405"/>
                  </a:cubicBezTo>
                  <a:cubicBezTo>
                    <a:pt x="443" y="402"/>
                    <a:pt x="443" y="402"/>
                    <a:pt x="443" y="402"/>
                  </a:cubicBezTo>
                  <a:cubicBezTo>
                    <a:pt x="440" y="401"/>
                    <a:pt x="438" y="401"/>
                    <a:pt x="435" y="400"/>
                  </a:cubicBezTo>
                  <a:close/>
                  <a:moveTo>
                    <a:pt x="453" y="434"/>
                  </a:moveTo>
                  <a:cubicBezTo>
                    <a:pt x="455" y="436"/>
                    <a:pt x="458" y="437"/>
                    <a:pt x="460" y="439"/>
                  </a:cubicBezTo>
                  <a:cubicBezTo>
                    <a:pt x="459" y="440"/>
                    <a:pt x="459" y="441"/>
                    <a:pt x="459" y="441"/>
                  </a:cubicBezTo>
                  <a:cubicBezTo>
                    <a:pt x="457" y="442"/>
                    <a:pt x="454" y="442"/>
                    <a:pt x="452" y="442"/>
                  </a:cubicBezTo>
                  <a:cubicBezTo>
                    <a:pt x="452" y="439"/>
                    <a:pt x="452" y="437"/>
                    <a:pt x="453" y="434"/>
                  </a:cubicBezTo>
                  <a:close/>
                  <a:moveTo>
                    <a:pt x="228" y="482"/>
                  </a:moveTo>
                  <a:cubicBezTo>
                    <a:pt x="234" y="483"/>
                    <a:pt x="239" y="484"/>
                    <a:pt x="245" y="485"/>
                  </a:cubicBezTo>
                  <a:cubicBezTo>
                    <a:pt x="246" y="485"/>
                    <a:pt x="248" y="486"/>
                    <a:pt x="249" y="487"/>
                  </a:cubicBezTo>
                  <a:cubicBezTo>
                    <a:pt x="249" y="487"/>
                    <a:pt x="249" y="487"/>
                    <a:pt x="249" y="488"/>
                  </a:cubicBezTo>
                  <a:cubicBezTo>
                    <a:pt x="239" y="486"/>
                    <a:pt x="229" y="485"/>
                    <a:pt x="219" y="482"/>
                  </a:cubicBezTo>
                  <a:cubicBezTo>
                    <a:pt x="221" y="482"/>
                    <a:pt x="224" y="482"/>
                    <a:pt x="227" y="482"/>
                  </a:cubicBezTo>
                  <a:cubicBezTo>
                    <a:pt x="227" y="482"/>
                    <a:pt x="228" y="482"/>
                    <a:pt x="228" y="482"/>
                  </a:cubicBezTo>
                  <a:close/>
                  <a:moveTo>
                    <a:pt x="272" y="474"/>
                  </a:moveTo>
                  <a:cubicBezTo>
                    <a:pt x="273" y="474"/>
                    <a:pt x="275" y="474"/>
                    <a:pt x="276" y="474"/>
                  </a:cubicBezTo>
                  <a:cubicBezTo>
                    <a:pt x="279" y="474"/>
                    <a:pt x="282" y="474"/>
                    <a:pt x="285" y="474"/>
                  </a:cubicBezTo>
                  <a:cubicBezTo>
                    <a:pt x="288" y="476"/>
                    <a:pt x="290" y="478"/>
                    <a:pt x="293" y="480"/>
                  </a:cubicBezTo>
                  <a:cubicBezTo>
                    <a:pt x="295" y="481"/>
                    <a:pt x="296" y="482"/>
                    <a:pt x="298" y="483"/>
                  </a:cubicBezTo>
                  <a:cubicBezTo>
                    <a:pt x="296" y="483"/>
                    <a:pt x="294" y="483"/>
                    <a:pt x="292" y="482"/>
                  </a:cubicBezTo>
                  <a:cubicBezTo>
                    <a:pt x="287" y="480"/>
                    <a:pt x="281" y="478"/>
                    <a:pt x="274" y="476"/>
                  </a:cubicBezTo>
                  <a:cubicBezTo>
                    <a:pt x="273" y="475"/>
                    <a:pt x="272" y="475"/>
                    <a:pt x="272" y="474"/>
                  </a:cubicBezTo>
                  <a:close/>
                  <a:moveTo>
                    <a:pt x="292" y="490"/>
                  </a:moveTo>
                  <a:cubicBezTo>
                    <a:pt x="291" y="489"/>
                    <a:pt x="290" y="489"/>
                    <a:pt x="290" y="488"/>
                  </a:cubicBezTo>
                  <a:cubicBezTo>
                    <a:pt x="291" y="489"/>
                    <a:pt x="293" y="489"/>
                    <a:pt x="295" y="490"/>
                  </a:cubicBezTo>
                  <a:cubicBezTo>
                    <a:pt x="294" y="490"/>
                    <a:pt x="294" y="490"/>
                    <a:pt x="294" y="490"/>
                  </a:cubicBezTo>
                  <a:cubicBezTo>
                    <a:pt x="293" y="490"/>
                    <a:pt x="292" y="490"/>
                    <a:pt x="292" y="490"/>
                  </a:cubicBezTo>
                  <a:close/>
                  <a:moveTo>
                    <a:pt x="292" y="485"/>
                  </a:moveTo>
                  <a:cubicBezTo>
                    <a:pt x="294" y="486"/>
                    <a:pt x="296" y="487"/>
                    <a:pt x="298" y="488"/>
                  </a:cubicBezTo>
                  <a:cubicBezTo>
                    <a:pt x="293" y="487"/>
                    <a:pt x="288" y="485"/>
                    <a:pt x="284" y="483"/>
                  </a:cubicBezTo>
                  <a:cubicBezTo>
                    <a:pt x="284" y="483"/>
                    <a:pt x="283" y="483"/>
                    <a:pt x="283" y="483"/>
                  </a:cubicBezTo>
                  <a:cubicBezTo>
                    <a:pt x="286" y="484"/>
                    <a:pt x="289" y="484"/>
                    <a:pt x="292" y="485"/>
                  </a:cubicBezTo>
                  <a:close/>
                  <a:moveTo>
                    <a:pt x="299" y="486"/>
                  </a:moveTo>
                  <a:cubicBezTo>
                    <a:pt x="300" y="486"/>
                    <a:pt x="301" y="486"/>
                    <a:pt x="302" y="486"/>
                  </a:cubicBezTo>
                  <a:cubicBezTo>
                    <a:pt x="305" y="488"/>
                    <a:pt x="307" y="490"/>
                    <a:pt x="310" y="492"/>
                  </a:cubicBezTo>
                  <a:cubicBezTo>
                    <a:pt x="308" y="491"/>
                    <a:pt x="306" y="491"/>
                    <a:pt x="305" y="490"/>
                  </a:cubicBezTo>
                  <a:cubicBezTo>
                    <a:pt x="305" y="490"/>
                    <a:pt x="305" y="490"/>
                    <a:pt x="305" y="490"/>
                  </a:cubicBezTo>
                  <a:cubicBezTo>
                    <a:pt x="303" y="489"/>
                    <a:pt x="301" y="487"/>
                    <a:pt x="299" y="486"/>
                  </a:cubicBezTo>
                  <a:close/>
                  <a:moveTo>
                    <a:pt x="284" y="487"/>
                  </a:moveTo>
                  <a:cubicBezTo>
                    <a:pt x="282" y="486"/>
                    <a:pt x="279" y="485"/>
                    <a:pt x="277" y="484"/>
                  </a:cubicBezTo>
                  <a:cubicBezTo>
                    <a:pt x="279" y="484"/>
                    <a:pt x="280" y="485"/>
                    <a:pt x="282" y="486"/>
                  </a:cubicBezTo>
                  <a:cubicBezTo>
                    <a:pt x="283" y="486"/>
                    <a:pt x="284" y="487"/>
                    <a:pt x="284" y="487"/>
                  </a:cubicBezTo>
                  <a:close/>
                  <a:moveTo>
                    <a:pt x="270" y="478"/>
                  </a:moveTo>
                  <a:cubicBezTo>
                    <a:pt x="271" y="478"/>
                    <a:pt x="272" y="478"/>
                    <a:pt x="273" y="479"/>
                  </a:cubicBezTo>
                  <a:cubicBezTo>
                    <a:pt x="273" y="479"/>
                    <a:pt x="273" y="479"/>
                    <a:pt x="273" y="479"/>
                  </a:cubicBezTo>
                  <a:cubicBezTo>
                    <a:pt x="273" y="479"/>
                    <a:pt x="272" y="478"/>
                    <a:pt x="271" y="478"/>
                  </a:cubicBezTo>
                  <a:cubicBezTo>
                    <a:pt x="270" y="478"/>
                    <a:pt x="270" y="478"/>
                    <a:pt x="270" y="478"/>
                  </a:cubicBezTo>
                  <a:close/>
                  <a:moveTo>
                    <a:pt x="291" y="476"/>
                  </a:moveTo>
                  <a:cubicBezTo>
                    <a:pt x="293" y="476"/>
                    <a:pt x="295" y="476"/>
                    <a:pt x="296" y="477"/>
                  </a:cubicBezTo>
                  <a:cubicBezTo>
                    <a:pt x="301" y="479"/>
                    <a:pt x="306" y="482"/>
                    <a:pt x="310" y="485"/>
                  </a:cubicBezTo>
                  <a:cubicBezTo>
                    <a:pt x="308" y="484"/>
                    <a:pt x="306" y="484"/>
                    <a:pt x="303" y="484"/>
                  </a:cubicBezTo>
                  <a:cubicBezTo>
                    <a:pt x="300" y="482"/>
                    <a:pt x="297" y="480"/>
                    <a:pt x="295" y="478"/>
                  </a:cubicBezTo>
                  <a:cubicBezTo>
                    <a:pt x="294" y="477"/>
                    <a:pt x="292" y="476"/>
                    <a:pt x="291" y="476"/>
                  </a:cubicBezTo>
                  <a:close/>
                  <a:moveTo>
                    <a:pt x="426" y="509"/>
                  </a:moveTo>
                  <a:cubicBezTo>
                    <a:pt x="426" y="509"/>
                    <a:pt x="425" y="509"/>
                    <a:pt x="425" y="508"/>
                  </a:cubicBezTo>
                  <a:cubicBezTo>
                    <a:pt x="431" y="510"/>
                    <a:pt x="438" y="511"/>
                    <a:pt x="444" y="511"/>
                  </a:cubicBezTo>
                  <a:cubicBezTo>
                    <a:pt x="445" y="512"/>
                    <a:pt x="446" y="513"/>
                    <a:pt x="447" y="514"/>
                  </a:cubicBezTo>
                  <a:cubicBezTo>
                    <a:pt x="440" y="513"/>
                    <a:pt x="433" y="511"/>
                    <a:pt x="426" y="509"/>
                  </a:cubicBezTo>
                  <a:close/>
                  <a:moveTo>
                    <a:pt x="427" y="461"/>
                  </a:moveTo>
                  <a:cubicBezTo>
                    <a:pt x="426" y="461"/>
                    <a:pt x="426" y="461"/>
                    <a:pt x="426" y="461"/>
                  </a:cubicBezTo>
                  <a:cubicBezTo>
                    <a:pt x="427" y="461"/>
                    <a:pt x="427" y="461"/>
                    <a:pt x="428" y="462"/>
                  </a:cubicBezTo>
                  <a:cubicBezTo>
                    <a:pt x="428" y="461"/>
                    <a:pt x="427" y="461"/>
                    <a:pt x="427" y="461"/>
                  </a:cubicBezTo>
                  <a:close/>
                  <a:moveTo>
                    <a:pt x="440" y="467"/>
                  </a:moveTo>
                  <a:cubicBezTo>
                    <a:pt x="439" y="469"/>
                    <a:pt x="439" y="469"/>
                    <a:pt x="439" y="469"/>
                  </a:cubicBezTo>
                  <a:cubicBezTo>
                    <a:pt x="439" y="469"/>
                    <a:pt x="438" y="469"/>
                    <a:pt x="437" y="468"/>
                  </a:cubicBezTo>
                  <a:cubicBezTo>
                    <a:pt x="435" y="467"/>
                    <a:pt x="433" y="466"/>
                    <a:pt x="431" y="464"/>
                  </a:cubicBezTo>
                  <a:cubicBezTo>
                    <a:pt x="432" y="464"/>
                    <a:pt x="432" y="464"/>
                    <a:pt x="433" y="464"/>
                  </a:cubicBezTo>
                  <a:cubicBezTo>
                    <a:pt x="433" y="462"/>
                    <a:pt x="433" y="462"/>
                    <a:pt x="433" y="462"/>
                  </a:cubicBezTo>
                  <a:cubicBezTo>
                    <a:pt x="434" y="463"/>
                    <a:pt x="435" y="463"/>
                    <a:pt x="436" y="463"/>
                  </a:cubicBezTo>
                  <a:cubicBezTo>
                    <a:pt x="437" y="464"/>
                    <a:pt x="438" y="466"/>
                    <a:pt x="440" y="467"/>
                  </a:cubicBezTo>
                  <a:close/>
                  <a:moveTo>
                    <a:pt x="317" y="485"/>
                  </a:moveTo>
                  <a:cubicBezTo>
                    <a:pt x="316" y="484"/>
                    <a:pt x="315" y="484"/>
                    <a:pt x="313" y="483"/>
                  </a:cubicBezTo>
                  <a:cubicBezTo>
                    <a:pt x="312" y="482"/>
                    <a:pt x="311" y="481"/>
                    <a:pt x="310" y="480"/>
                  </a:cubicBezTo>
                  <a:cubicBezTo>
                    <a:pt x="315" y="482"/>
                    <a:pt x="320" y="484"/>
                    <a:pt x="324" y="485"/>
                  </a:cubicBezTo>
                  <a:cubicBezTo>
                    <a:pt x="323" y="485"/>
                    <a:pt x="322" y="485"/>
                    <a:pt x="321" y="485"/>
                  </a:cubicBezTo>
                  <a:cubicBezTo>
                    <a:pt x="319" y="485"/>
                    <a:pt x="318" y="485"/>
                    <a:pt x="317" y="485"/>
                  </a:cubicBezTo>
                  <a:close/>
                  <a:moveTo>
                    <a:pt x="420" y="508"/>
                  </a:moveTo>
                  <a:cubicBezTo>
                    <a:pt x="420" y="508"/>
                    <a:pt x="420" y="508"/>
                    <a:pt x="420" y="507"/>
                  </a:cubicBezTo>
                  <a:cubicBezTo>
                    <a:pt x="420" y="508"/>
                    <a:pt x="420" y="508"/>
                    <a:pt x="420" y="508"/>
                  </a:cubicBezTo>
                  <a:cubicBezTo>
                    <a:pt x="420" y="508"/>
                    <a:pt x="420" y="508"/>
                    <a:pt x="420" y="508"/>
                  </a:cubicBezTo>
                  <a:close/>
                  <a:moveTo>
                    <a:pt x="435" y="469"/>
                  </a:moveTo>
                  <a:cubicBezTo>
                    <a:pt x="435" y="470"/>
                    <a:pt x="435" y="470"/>
                    <a:pt x="435" y="470"/>
                  </a:cubicBezTo>
                  <a:cubicBezTo>
                    <a:pt x="435" y="470"/>
                    <a:pt x="435" y="470"/>
                    <a:pt x="435" y="470"/>
                  </a:cubicBezTo>
                  <a:cubicBezTo>
                    <a:pt x="434" y="470"/>
                    <a:pt x="434" y="470"/>
                    <a:pt x="434" y="470"/>
                  </a:cubicBezTo>
                  <a:cubicBezTo>
                    <a:pt x="434" y="469"/>
                    <a:pt x="434" y="469"/>
                    <a:pt x="435" y="469"/>
                  </a:cubicBezTo>
                  <a:close/>
                  <a:moveTo>
                    <a:pt x="393" y="500"/>
                  </a:moveTo>
                  <a:cubicBezTo>
                    <a:pt x="389" y="498"/>
                    <a:pt x="384" y="496"/>
                    <a:pt x="380" y="495"/>
                  </a:cubicBezTo>
                  <a:cubicBezTo>
                    <a:pt x="383" y="494"/>
                    <a:pt x="385" y="494"/>
                    <a:pt x="388" y="494"/>
                  </a:cubicBezTo>
                  <a:cubicBezTo>
                    <a:pt x="391" y="496"/>
                    <a:pt x="393" y="498"/>
                    <a:pt x="396" y="500"/>
                  </a:cubicBezTo>
                  <a:cubicBezTo>
                    <a:pt x="395" y="500"/>
                    <a:pt x="394" y="500"/>
                    <a:pt x="393" y="500"/>
                  </a:cubicBezTo>
                  <a:close/>
                  <a:moveTo>
                    <a:pt x="389" y="492"/>
                  </a:moveTo>
                  <a:cubicBezTo>
                    <a:pt x="388" y="490"/>
                    <a:pt x="386" y="489"/>
                    <a:pt x="385" y="488"/>
                  </a:cubicBezTo>
                  <a:cubicBezTo>
                    <a:pt x="390" y="489"/>
                    <a:pt x="395" y="489"/>
                    <a:pt x="400" y="489"/>
                  </a:cubicBezTo>
                  <a:cubicBezTo>
                    <a:pt x="401" y="490"/>
                    <a:pt x="402" y="491"/>
                    <a:pt x="403" y="492"/>
                  </a:cubicBezTo>
                  <a:cubicBezTo>
                    <a:pt x="398" y="492"/>
                    <a:pt x="394" y="492"/>
                    <a:pt x="389" y="492"/>
                  </a:cubicBezTo>
                  <a:cubicBezTo>
                    <a:pt x="389" y="492"/>
                    <a:pt x="389" y="492"/>
                    <a:pt x="389" y="492"/>
                  </a:cubicBezTo>
                  <a:close/>
                  <a:moveTo>
                    <a:pt x="361" y="485"/>
                  </a:moveTo>
                  <a:cubicBezTo>
                    <a:pt x="361" y="485"/>
                    <a:pt x="362" y="485"/>
                    <a:pt x="362" y="485"/>
                  </a:cubicBezTo>
                  <a:cubicBezTo>
                    <a:pt x="366" y="488"/>
                    <a:pt x="370" y="491"/>
                    <a:pt x="374" y="494"/>
                  </a:cubicBezTo>
                  <a:cubicBezTo>
                    <a:pt x="373" y="494"/>
                    <a:pt x="373" y="494"/>
                    <a:pt x="373" y="494"/>
                  </a:cubicBezTo>
                  <a:cubicBezTo>
                    <a:pt x="369" y="491"/>
                    <a:pt x="365" y="488"/>
                    <a:pt x="361" y="485"/>
                  </a:cubicBezTo>
                  <a:close/>
                  <a:moveTo>
                    <a:pt x="378" y="473"/>
                  </a:moveTo>
                  <a:cubicBezTo>
                    <a:pt x="378" y="473"/>
                    <a:pt x="377" y="472"/>
                    <a:pt x="376" y="472"/>
                  </a:cubicBezTo>
                  <a:cubicBezTo>
                    <a:pt x="376" y="473"/>
                    <a:pt x="376" y="473"/>
                    <a:pt x="376" y="473"/>
                  </a:cubicBezTo>
                  <a:cubicBezTo>
                    <a:pt x="372" y="472"/>
                    <a:pt x="368" y="472"/>
                    <a:pt x="364" y="471"/>
                  </a:cubicBezTo>
                  <a:cubicBezTo>
                    <a:pt x="373" y="471"/>
                    <a:pt x="382" y="472"/>
                    <a:pt x="391" y="473"/>
                  </a:cubicBezTo>
                  <a:cubicBezTo>
                    <a:pt x="388" y="473"/>
                    <a:pt x="386" y="473"/>
                    <a:pt x="383" y="473"/>
                  </a:cubicBezTo>
                  <a:cubicBezTo>
                    <a:pt x="381" y="473"/>
                    <a:pt x="380" y="473"/>
                    <a:pt x="378" y="473"/>
                  </a:cubicBezTo>
                  <a:close/>
                  <a:moveTo>
                    <a:pt x="352" y="472"/>
                  </a:moveTo>
                  <a:cubicBezTo>
                    <a:pt x="353" y="472"/>
                    <a:pt x="354" y="472"/>
                    <a:pt x="356" y="472"/>
                  </a:cubicBezTo>
                  <a:cubicBezTo>
                    <a:pt x="355" y="471"/>
                    <a:pt x="355" y="471"/>
                    <a:pt x="355" y="471"/>
                  </a:cubicBezTo>
                  <a:cubicBezTo>
                    <a:pt x="356" y="471"/>
                    <a:pt x="357" y="471"/>
                    <a:pt x="357" y="471"/>
                  </a:cubicBezTo>
                  <a:cubicBezTo>
                    <a:pt x="357" y="472"/>
                    <a:pt x="357" y="472"/>
                    <a:pt x="357" y="472"/>
                  </a:cubicBezTo>
                  <a:cubicBezTo>
                    <a:pt x="357" y="472"/>
                    <a:pt x="357" y="472"/>
                    <a:pt x="357" y="473"/>
                  </a:cubicBezTo>
                  <a:cubicBezTo>
                    <a:pt x="355" y="472"/>
                    <a:pt x="353" y="472"/>
                    <a:pt x="352" y="472"/>
                  </a:cubicBezTo>
                  <a:close/>
                  <a:moveTo>
                    <a:pt x="377" y="477"/>
                  </a:moveTo>
                  <a:cubicBezTo>
                    <a:pt x="375" y="477"/>
                    <a:pt x="373" y="477"/>
                    <a:pt x="371" y="477"/>
                  </a:cubicBezTo>
                  <a:cubicBezTo>
                    <a:pt x="370" y="477"/>
                    <a:pt x="370" y="477"/>
                    <a:pt x="369" y="477"/>
                  </a:cubicBezTo>
                  <a:cubicBezTo>
                    <a:pt x="369" y="477"/>
                    <a:pt x="369" y="476"/>
                    <a:pt x="368" y="476"/>
                  </a:cubicBezTo>
                  <a:cubicBezTo>
                    <a:pt x="371" y="476"/>
                    <a:pt x="374" y="477"/>
                    <a:pt x="377" y="477"/>
                  </a:cubicBezTo>
                  <a:close/>
                  <a:moveTo>
                    <a:pt x="371" y="481"/>
                  </a:moveTo>
                  <a:cubicBezTo>
                    <a:pt x="367" y="481"/>
                    <a:pt x="362" y="480"/>
                    <a:pt x="358" y="479"/>
                  </a:cubicBezTo>
                  <a:cubicBezTo>
                    <a:pt x="356" y="477"/>
                    <a:pt x="354" y="476"/>
                    <a:pt x="351" y="475"/>
                  </a:cubicBezTo>
                  <a:cubicBezTo>
                    <a:pt x="355" y="475"/>
                    <a:pt x="359" y="475"/>
                    <a:pt x="363" y="475"/>
                  </a:cubicBezTo>
                  <a:cubicBezTo>
                    <a:pt x="363" y="476"/>
                    <a:pt x="364" y="476"/>
                    <a:pt x="365" y="477"/>
                  </a:cubicBezTo>
                  <a:cubicBezTo>
                    <a:pt x="365" y="477"/>
                    <a:pt x="365" y="477"/>
                    <a:pt x="365" y="477"/>
                  </a:cubicBezTo>
                  <a:cubicBezTo>
                    <a:pt x="364" y="477"/>
                    <a:pt x="364" y="477"/>
                    <a:pt x="363" y="477"/>
                  </a:cubicBezTo>
                  <a:cubicBezTo>
                    <a:pt x="363" y="480"/>
                    <a:pt x="363" y="480"/>
                    <a:pt x="363" y="480"/>
                  </a:cubicBezTo>
                  <a:cubicBezTo>
                    <a:pt x="365" y="479"/>
                    <a:pt x="367" y="479"/>
                    <a:pt x="369" y="479"/>
                  </a:cubicBezTo>
                  <a:cubicBezTo>
                    <a:pt x="370" y="480"/>
                    <a:pt x="370" y="481"/>
                    <a:pt x="371" y="481"/>
                  </a:cubicBezTo>
                  <a:close/>
                  <a:moveTo>
                    <a:pt x="342" y="470"/>
                  </a:moveTo>
                  <a:cubicBezTo>
                    <a:pt x="344" y="470"/>
                    <a:pt x="346" y="470"/>
                    <a:pt x="348" y="470"/>
                  </a:cubicBezTo>
                  <a:cubicBezTo>
                    <a:pt x="346" y="470"/>
                    <a:pt x="345" y="470"/>
                    <a:pt x="343" y="470"/>
                  </a:cubicBezTo>
                  <a:cubicBezTo>
                    <a:pt x="343" y="470"/>
                    <a:pt x="342" y="470"/>
                    <a:pt x="342" y="470"/>
                  </a:cubicBezTo>
                  <a:close/>
                  <a:moveTo>
                    <a:pt x="402" y="471"/>
                  </a:moveTo>
                  <a:cubicBezTo>
                    <a:pt x="397" y="471"/>
                    <a:pt x="393" y="470"/>
                    <a:pt x="388" y="470"/>
                  </a:cubicBezTo>
                  <a:cubicBezTo>
                    <a:pt x="394" y="470"/>
                    <a:pt x="399" y="470"/>
                    <a:pt x="405" y="470"/>
                  </a:cubicBezTo>
                  <a:cubicBezTo>
                    <a:pt x="404" y="470"/>
                    <a:pt x="403" y="471"/>
                    <a:pt x="402" y="471"/>
                  </a:cubicBezTo>
                  <a:close/>
                  <a:moveTo>
                    <a:pt x="359" y="468"/>
                  </a:moveTo>
                  <a:cubicBezTo>
                    <a:pt x="360" y="468"/>
                    <a:pt x="361" y="468"/>
                    <a:pt x="362" y="467"/>
                  </a:cubicBezTo>
                  <a:cubicBezTo>
                    <a:pt x="366" y="468"/>
                    <a:pt x="371" y="469"/>
                    <a:pt x="375" y="469"/>
                  </a:cubicBezTo>
                  <a:cubicBezTo>
                    <a:pt x="370" y="469"/>
                    <a:pt x="365" y="468"/>
                    <a:pt x="359" y="468"/>
                  </a:cubicBezTo>
                  <a:close/>
                  <a:moveTo>
                    <a:pt x="387" y="480"/>
                  </a:moveTo>
                  <a:cubicBezTo>
                    <a:pt x="389" y="482"/>
                    <a:pt x="392" y="483"/>
                    <a:pt x="394" y="485"/>
                  </a:cubicBezTo>
                  <a:cubicBezTo>
                    <a:pt x="388" y="484"/>
                    <a:pt x="383" y="483"/>
                    <a:pt x="377" y="482"/>
                  </a:cubicBezTo>
                  <a:cubicBezTo>
                    <a:pt x="376" y="481"/>
                    <a:pt x="374" y="480"/>
                    <a:pt x="373" y="479"/>
                  </a:cubicBezTo>
                  <a:cubicBezTo>
                    <a:pt x="378" y="479"/>
                    <a:pt x="382" y="480"/>
                    <a:pt x="387" y="480"/>
                  </a:cubicBezTo>
                  <a:close/>
                  <a:moveTo>
                    <a:pt x="375" y="485"/>
                  </a:moveTo>
                  <a:cubicBezTo>
                    <a:pt x="371" y="484"/>
                    <a:pt x="367" y="483"/>
                    <a:pt x="363" y="483"/>
                  </a:cubicBezTo>
                  <a:cubicBezTo>
                    <a:pt x="363" y="483"/>
                    <a:pt x="363" y="483"/>
                    <a:pt x="363" y="482"/>
                  </a:cubicBezTo>
                  <a:cubicBezTo>
                    <a:pt x="367" y="483"/>
                    <a:pt x="371" y="484"/>
                    <a:pt x="375" y="485"/>
                  </a:cubicBezTo>
                  <a:close/>
                  <a:moveTo>
                    <a:pt x="349" y="477"/>
                  </a:moveTo>
                  <a:cubicBezTo>
                    <a:pt x="348" y="476"/>
                    <a:pt x="347" y="476"/>
                    <a:pt x="346" y="475"/>
                  </a:cubicBezTo>
                  <a:cubicBezTo>
                    <a:pt x="346" y="475"/>
                    <a:pt x="346" y="475"/>
                    <a:pt x="346" y="475"/>
                  </a:cubicBezTo>
                  <a:cubicBezTo>
                    <a:pt x="348" y="476"/>
                    <a:pt x="349" y="477"/>
                    <a:pt x="351" y="477"/>
                  </a:cubicBezTo>
                  <a:cubicBezTo>
                    <a:pt x="350" y="477"/>
                    <a:pt x="350" y="477"/>
                    <a:pt x="349" y="477"/>
                  </a:cubicBezTo>
                  <a:close/>
                  <a:moveTo>
                    <a:pt x="342" y="475"/>
                  </a:moveTo>
                  <a:cubicBezTo>
                    <a:pt x="341" y="475"/>
                    <a:pt x="340" y="475"/>
                    <a:pt x="340" y="475"/>
                  </a:cubicBezTo>
                  <a:cubicBezTo>
                    <a:pt x="340" y="475"/>
                    <a:pt x="340" y="475"/>
                    <a:pt x="341" y="475"/>
                  </a:cubicBezTo>
                  <a:cubicBezTo>
                    <a:pt x="341" y="475"/>
                    <a:pt x="341" y="475"/>
                    <a:pt x="342" y="475"/>
                  </a:cubicBezTo>
                  <a:close/>
                  <a:moveTo>
                    <a:pt x="411" y="471"/>
                  </a:moveTo>
                  <a:cubicBezTo>
                    <a:pt x="412" y="471"/>
                    <a:pt x="413" y="472"/>
                    <a:pt x="415" y="472"/>
                  </a:cubicBezTo>
                  <a:cubicBezTo>
                    <a:pt x="413" y="472"/>
                    <a:pt x="411" y="472"/>
                    <a:pt x="409" y="472"/>
                  </a:cubicBezTo>
                  <a:cubicBezTo>
                    <a:pt x="409" y="471"/>
                    <a:pt x="410" y="471"/>
                    <a:pt x="411" y="471"/>
                  </a:cubicBezTo>
                  <a:close/>
                  <a:moveTo>
                    <a:pt x="425" y="476"/>
                  </a:moveTo>
                  <a:cubicBezTo>
                    <a:pt x="421" y="477"/>
                    <a:pt x="416" y="477"/>
                    <a:pt x="411" y="477"/>
                  </a:cubicBezTo>
                  <a:cubicBezTo>
                    <a:pt x="403" y="477"/>
                    <a:pt x="395" y="476"/>
                    <a:pt x="386" y="475"/>
                  </a:cubicBezTo>
                  <a:cubicBezTo>
                    <a:pt x="392" y="475"/>
                    <a:pt x="397" y="475"/>
                    <a:pt x="402" y="473"/>
                  </a:cubicBezTo>
                  <a:cubicBezTo>
                    <a:pt x="410" y="474"/>
                    <a:pt x="418" y="475"/>
                    <a:pt x="425" y="476"/>
                  </a:cubicBezTo>
                  <a:close/>
                  <a:moveTo>
                    <a:pt x="402" y="483"/>
                  </a:moveTo>
                  <a:cubicBezTo>
                    <a:pt x="406" y="484"/>
                    <a:pt x="409" y="486"/>
                    <a:pt x="413" y="487"/>
                  </a:cubicBezTo>
                  <a:cubicBezTo>
                    <a:pt x="408" y="487"/>
                    <a:pt x="404" y="486"/>
                    <a:pt x="399" y="486"/>
                  </a:cubicBezTo>
                  <a:cubicBezTo>
                    <a:pt x="397" y="484"/>
                    <a:pt x="395" y="482"/>
                    <a:pt x="393" y="481"/>
                  </a:cubicBezTo>
                  <a:cubicBezTo>
                    <a:pt x="396" y="481"/>
                    <a:pt x="399" y="482"/>
                    <a:pt x="402" y="483"/>
                  </a:cubicBezTo>
                  <a:close/>
                  <a:moveTo>
                    <a:pt x="380" y="488"/>
                  </a:moveTo>
                  <a:cubicBezTo>
                    <a:pt x="382" y="489"/>
                    <a:pt x="383" y="490"/>
                    <a:pt x="385" y="492"/>
                  </a:cubicBezTo>
                  <a:cubicBezTo>
                    <a:pt x="382" y="492"/>
                    <a:pt x="379" y="492"/>
                    <a:pt x="377" y="493"/>
                  </a:cubicBezTo>
                  <a:cubicBezTo>
                    <a:pt x="374" y="491"/>
                    <a:pt x="371" y="488"/>
                    <a:pt x="368" y="486"/>
                  </a:cubicBezTo>
                  <a:cubicBezTo>
                    <a:pt x="372" y="487"/>
                    <a:pt x="376" y="487"/>
                    <a:pt x="380" y="488"/>
                  </a:cubicBezTo>
                  <a:close/>
                  <a:moveTo>
                    <a:pt x="331" y="473"/>
                  </a:moveTo>
                  <a:cubicBezTo>
                    <a:pt x="332" y="473"/>
                    <a:pt x="333" y="473"/>
                    <a:pt x="335" y="473"/>
                  </a:cubicBezTo>
                  <a:cubicBezTo>
                    <a:pt x="335" y="473"/>
                    <a:pt x="334" y="473"/>
                    <a:pt x="334" y="473"/>
                  </a:cubicBezTo>
                  <a:cubicBezTo>
                    <a:pt x="332" y="473"/>
                    <a:pt x="332" y="473"/>
                    <a:pt x="332" y="473"/>
                  </a:cubicBezTo>
                  <a:cubicBezTo>
                    <a:pt x="332" y="473"/>
                    <a:pt x="331" y="473"/>
                    <a:pt x="331" y="473"/>
                  </a:cubicBezTo>
                  <a:close/>
                  <a:moveTo>
                    <a:pt x="422" y="470"/>
                  </a:moveTo>
                  <a:cubicBezTo>
                    <a:pt x="426" y="471"/>
                    <a:pt x="430" y="472"/>
                    <a:pt x="434" y="474"/>
                  </a:cubicBezTo>
                  <a:cubicBezTo>
                    <a:pt x="433" y="474"/>
                    <a:pt x="433" y="474"/>
                    <a:pt x="432" y="474"/>
                  </a:cubicBezTo>
                  <a:cubicBezTo>
                    <a:pt x="431" y="474"/>
                    <a:pt x="429" y="474"/>
                    <a:pt x="428" y="474"/>
                  </a:cubicBezTo>
                  <a:cubicBezTo>
                    <a:pt x="424" y="472"/>
                    <a:pt x="421" y="471"/>
                    <a:pt x="417" y="470"/>
                  </a:cubicBezTo>
                  <a:cubicBezTo>
                    <a:pt x="419" y="470"/>
                    <a:pt x="420" y="470"/>
                    <a:pt x="422" y="470"/>
                  </a:cubicBezTo>
                  <a:close/>
                  <a:moveTo>
                    <a:pt x="441" y="478"/>
                  </a:moveTo>
                  <a:cubicBezTo>
                    <a:pt x="441" y="478"/>
                    <a:pt x="440" y="478"/>
                    <a:pt x="440" y="478"/>
                  </a:cubicBezTo>
                  <a:cubicBezTo>
                    <a:pt x="440" y="478"/>
                    <a:pt x="440" y="478"/>
                    <a:pt x="441" y="478"/>
                  </a:cubicBezTo>
                  <a:cubicBezTo>
                    <a:pt x="441" y="478"/>
                    <a:pt x="441" y="478"/>
                    <a:pt x="441" y="478"/>
                  </a:cubicBezTo>
                  <a:close/>
                  <a:moveTo>
                    <a:pt x="432" y="478"/>
                  </a:moveTo>
                  <a:cubicBezTo>
                    <a:pt x="432" y="479"/>
                    <a:pt x="432" y="479"/>
                    <a:pt x="432" y="479"/>
                  </a:cubicBezTo>
                  <a:cubicBezTo>
                    <a:pt x="433" y="480"/>
                    <a:pt x="437" y="482"/>
                    <a:pt x="442" y="485"/>
                  </a:cubicBezTo>
                  <a:cubicBezTo>
                    <a:pt x="447" y="489"/>
                    <a:pt x="452" y="493"/>
                    <a:pt x="458" y="497"/>
                  </a:cubicBezTo>
                  <a:cubicBezTo>
                    <a:pt x="461" y="499"/>
                    <a:pt x="464" y="502"/>
                    <a:pt x="467" y="504"/>
                  </a:cubicBezTo>
                  <a:cubicBezTo>
                    <a:pt x="463" y="503"/>
                    <a:pt x="459" y="502"/>
                    <a:pt x="454" y="501"/>
                  </a:cubicBezTo>
                  <a:cubicBezTo>
                    <a:pt x="451" y="499"/>
                    <a:pt x="448" y="496"/>
                    <a:pt x="445" y="494"/>
                  </a:cubicBezTo>
                  <a:cubicBezTo>
                    <a:pt x="436" y="488"/>
                    <a:pt x="426" y="482"/>
                    <a:pt x="420" y="480"/>
                  </a:cubicBezTo>
                  <a:cubicBezTo>
                    <a:pt x="419" y="482"/>
                    <a:pt x="419" y="482"/>
                    <a:pt x="419" y="482"/>
                  </a:cubicBezTo>
                  <a:cubicBezTo>
                    <a:pt x="425" y="485"/>
                    <a:pt x="435" y="490"/>
                    <a:pt x="444" y="496"/>
                  </a:cubicBezTo>
                  <a:cubicBezTo>
                    <a:pt x="445" y="497"/>
                    <a:pt x="447" y="498"/>
                    <a:pt x="449" y="500"/>
                  </a:cubicBezTo>
                  <a:cubicBezTo>
                    <a:pt x="442" y="498"/>
                    <a:pt x="436" y="497"/>
                    <a:pt x="430" y="495"/>
                  </a:cubicBezTo>
                  <a:cubicBezTo>
                    <a:pt x="430" y="495"/>
                    <a:pt x="430" y="495"/>
                    <a:pt x="430" y="495"/>
                  </a:cubicBezTo>
                  <a:cubicBezTo>
                    <a:pt x="429" y="494"/>
                    <a:pt x="428" y="494"/>
                    <a:pt x="427" y="493"/>
                  </a:cubicBezTo>
                  <a:cubicBezTo>
                    <a:pt x="428" y="493"/>
                    <a:pt x="429" y="493"/>
                    <a:pt x="430" y="493"/>
                  </a:cubicBezTo>
                  <a:cubicBezTo>
                    <a:pt x="433" y="492"/>
                    <a:pt x="433" y="492"/>
                    <a:pt x="433" y="492"/>
                  </a:cubicBezTo>
                  <a:cubicBezTo>
                    <a:pt x="431" y="490"/>
                    <a:pt x="431" y="490"/>
                    <a:pt x="431" y="490"/>
                  </a:cubicBezTo>
                  <a:cubicBezTo>
                    <a:pt x="422" y="486"/>
                    <a:pt x="412" y="482"/>
                    <a:pt x="403" y="480"/>
                  </a:cubicBezTo>
                  <a:cubicBezTo>
                    <a:pt x="402" y="480"/>
                    <a:pt x="401" y="480"/>
                    <a:pt x="400" y="479"/>
                  </a:cubicBezTo>
                  <a:cubicBezTo>
                    <a:pt x="404" y="479"/>
                    <a:pt x="407" y="480"/>
                    <a:pt x="411" y="480"/>
                  </a:cubicBezTo>
                  <a:cubicBezTo>
                    <a:pt x="418" y="480"/>
                    <a:pt x="425" y="479"/>
                    <a:pt x="431" y="477"/>
                  </a:cubicBezTo>
                  <a:cubicBezTo>
                    <a:pt x="431" y="477"/>
                    <a:pt x="432" y="478"/>
                    <a:pt x="432" y="478"/>
                  </a:cubicBezTo>
                  <a:close/>
                  <a:moveTo>
                    <a:pt x="426" y="491"/>
                  </a:moveTo>
                  <a:cubicBezTo>
                    <a:pt x="426" y="491"/>
                    <a:pt x="425" y="491"/>
                    <a:pt x="425" y="491"/>
                  </a:cubicBezTo>
                  <a:cubicBezTo>
                    <a:pt x="423" y="490"/>
                    <a:pt x="420" y="489"/>
                    <a:pt x="418" y="487"/>
                  </a:cubicBezTo>
                  <a:cubicBezTo>
                    <a:pt x="421" y="489"/>
                    <a:pt x="424" y="490"/>
                    <a:pt x="426" y="491"/>
                  </a:cubicBezTo>
                  <a:close/>
                  <a:moveTo>
                    <a:pt x="466" y="506"/>
                  </a:moveTo>
                  <a:cubicBezTo>
                    <a:pt x="464" y="506"/>
                    <a:pt x="462" y="506"/>
                    <a:pt x="460" y="506"/>
                  </a:cubicBezTo>
                  <a:cubicBezTo>
                    <a:pt x="460" y="506"/>
                    <a:pt x="459" y="505"/>
                    <a:pt x="459" y="505"/>
                  </a:cubicBezTo>
                  <a:cubicBezTo>
                    <a:pt x="461" y="505"/>
                    <a:pt x="464" y="506"/>
                    <a:pt x="466" y="506"/>
                  </a:cubicBezTo>
                  <a:close/>
                  <a:moveTo>
                    <a:pt x="456" y="510"/>
                  </a:moveTo>
                  <a:cubicBezTo>
                    <a:pt x="453" y="509"/>
                    <a:pt x="449" y="509"/>
                    <a:pt x="446" y="508"/>
                  </a:cubicBezTo>
                  <a:cubicBezTo>
                    <a:pt x="448" y="508"/>
                    <a:pt x="450" y="508"/>
                    <a:pt x="451" y="508"/>
                  </a:cubicBezTo>
                  <a:cubicBezTo>
                    <a:pt x="453" y="509"/>
                    <a:pt x="454" y="509"/>
                    <a:pt x="456" y="510"/>
                  </a:cubicBezTo>
                  <a:close/>
                  <a:moveTo>
                    <a:pt x="459" y="508"/>
                  </a:moveTo>
                  <a:cubicBezTo>
                    <a:pt x="459" y="508"/>
                    <a:pt x="459" y="508"/>
                    <a:pt x="459" y="508"/>
                  </a:cubicBezTo>
                  <a:cubicBezTo>
                    <a:pt x="459" y="509"/>
                    <a:pt x="459" y="509"/>
                    <a:pt x="459" y="509"/>
                  </a:cubicBezTo>
                  <a:cubicBezTo>
                    <a:pt x="459" y="509"/>
                    <a:pt x="459" y="508"/>
                    <a:pt x="459" y="508"/>
                  </a:cubicBezTo>
                  <a:close/>
                  <a:moveTo>
                    <a:pt x="441" y="504"/>
                  </a:moveTo>
                  <a:cubicBezTo>
                    <a:pt x="442" y="505"/>
                    <a:pt x="443" y="505"/>
                    <a:pt x="444" y="505"/>
                  </a:cubicBezTo>
                  <a:cubicBezTo>
                    <a:pt x="443" y="505"/>
                    <a:pt x="442" y="505"/>
                    <a:pt x="442" y="505"/>
                  </a:cubicBezTo>
                  <a:cubicBezTo>
                    <a:pt x="441" y="505"/>
                    <a:pt x="441" y="504"/>
                    <a:pt x="441" y="504"/>
                  </a:cubicBezTo>
                  <a:close/>
                  <a:moveTo>
                    <a:pt x="436" y="500"/>
                  </a:moveTo>
                  <a:cubicBezTo>
                    <a:pt x="436" y="500"/>
                    <a:pt x="435" y="499"/>
                    <a:pt x="435" y="499"/>
                  </a:cubicBezTo>
                  <a:cubicBezTo>
                    <a:pt x="441" y="501"/>
                    <a:pt x="447" y="502"/>
                    <a:pt x="453" y="503"/>
                  </a:cubicBezTo>
                  <a:cubicBezTo>
                    <a:pt x="454" y="504"/>
                    <a:pt x="455" y="505"/>
                    <a:pt x="456" y="506"/>
                  </a:cubicBezTo>
                  <a:cubicBezTo>
                    <a:pt x="455" y="506"/>
                    <a:pt x="453" y="506"/>
                    <a:pt x="452" y="505"/>
                  </a:cubicBezTo>
                  <a:cubicBezTo>
                    <a:pt x="447" y="504"/>
                    <a:pt x="442" y="502"/>
                    <a:pt x="436" y="500"/>
                  </a:cubicBezTo>
                  <a:close/>
                  <a:moveTo>
                    <a:pt x="429" y="498"/>
                  </a:moveTo>
                  <a:cubicBezTo>
                    <a:pt x="422" y="496"/>
                    <a:pt x="415" y="494"/>
                    <a:pt x="408" y="493"/>
                  </a:cubicBezTo>
                  <a:cubicBezTo>
                    <a:pt x="407" y="492"/>
                    <a:pt x="405" y="491"/>
                    <a:pt x="404" y="490"/>
                  </a:cubicBezTo>
                  <a:cubicBezTo>
                    <a:pt x="408" y="490"/>
                    <a:pt x="412" y="490"/>
                    <a:pt x="416" y="490"/>
                  </a:cubicBezTo>
                  <a:cubicBezTo>
                    <a:pt x="416" y="489"/>
                    <a:pt x="416" y="489"/>
                    <a:pt x="416" y="489"/>
                  </a:cubicBezTo>
                  <a:cubicBezTo>
                    <a:pt x="418" y="490"/>
                    <a:pt x="420" y="491"/>
                    <a:pt x="421" y="492"/>
                  </a:cubicBezTo>
                  <a:cubicBezTo>
                    <a:pt x="421" y="492"/>
                    <a:pt x="420" y="492"/>
                    <a:pt x="419" y="493"/>
                  </a:cubicBezTo>
                  <a:cubicBezTo>
                    <a:pt x="419" y="495"/>
                    <a:pt x="419" y="495"/>
                    <a:pt x="419" y="495"/>
                  </a:cubicBezTo>
                  <a:cubicBezTo>
                    <a:pt x="422" y="496"/>
                    <a:pt x="426" y="497"/>
                    <a:pt x="429" y="498"/>
                  </a:cubicBezTo>
                  <a:cubicBezTo>
                    <a:pt x="429" y="498"/>
                    <a:pt x="429" y="498"/>
                    <a:pt x="429" y="498"/>
                  </a:cubicBezTo>
                  <a:close/>
                  <a:moveTo>
                    <a:pt x="377" y="497"/>
                  </a:moveTo>
                  <a:cubicBezTo>
                    <a:pt x="377" y="496"/>
                    <a:pt x="376" y="496"/>
                    <a:pt x="375" y="496"/>
                  </a:cubicBezTo>
                  <a:cubicBezTo>
                    <a:pt x="375" y="496"/>
                    <a:pt x="374" y="495"/>
                    <a:pt x="374" y="495"/>
                  </a:cubicBezTo>
                  <a:cubicBezTo>
                    <a:pt x="375" y="496"/>
                    <a:pt x="375" y="496"/>
                    <a:pt x="375" y="496"/>
                  </a:cubicBezTo>
                  <a:cubicBezTo>
                    <a:pt x="376" y="496"/>
                    <a:pt x="376" y="496"/>
                    <a:pt x="377" y="496"/>
                  </a:cubicBezTo>
                  <a:cubicBezTo>
                    <a:pt x="377" y="496"/>
                    <a:pt x="377" y="496"/>
                    <a:pt x="377" y="497"/>
                  </a:cubicBezTo>
                  <a:close/>
                  <a:moveTo>
                    <a:pt x="370" y="495"/>
                  </a:moveTo>
                  <a:cubicBezTo>
                    <a:pt x="366" y="495"/>
                    <a:pt x="362" y="494"/>
                    <a:pt x="357" y="493"/>
                  </a:cubicBezTo>
                  <a:cubicBezTo>
                    <a:pt x="344" y="487"/>
                    <a:pt x="331" y="479"/>
                    <a:pt x="317" y="472"/>
                  </a:cubicBezTo>
                  <a:cubicBezTo>
                    <a:pt x="324" y="474"/>
                    <a:pt x="331" y="476"/>
                    <a:pt x="337" y="477"/>
                  </a:cubicBezTo>
                  <a:cubicBezTo>
                    <a:pt x="343" y="480"/>
                    <a:pt x="348" y="481"/>
                    <a:pt x="354" y="483"/>
                  </a:cubicBezTo>
                  <a:cubicBezTo>
                    <a:pt x="360" y="487"/>
                    <a:pt x="365" y="491"/>
                    <a:pt x="370" y="495"/>
                  </a:cubicBezTo>
                  <a:close/>
                  <a:moveTo>
                    <a:pt x="313" y="468"/>
                  </a:moveTo>
                  <a:cubicBezTo>
                    <a:pt x="319" y="469"/>
                    <a:pt x="325" y="469"/>
                    <a:pt x="331" y="469"/>
                  </a:cubicBezTo>
                  <a:cubicBezTo>
                    <a:pt x="331" y="470"/>
                    <a:pt x="332" y="470"/>
                    <a:pt x="332" y="470"/>
                  </a:cubicBezTo>
                  <a:cubicBezTo>
                    <a:pt x="327" y="470"/>
                    <a:pt x="322" y="470"/>
                    <a:pt x="317" y="470"/>
                  </a:cubicBezTo>
                  <a:cubicBezTo>
                    <a:pt x="316" y="469"/>
                    <a:pt x="315" y="469"/>
                    <a:pt x="313" y="468"/>
                  </a:cubicBezTo>
                  <a:close/>
                  <a:moveTo>
                    <a:pt x="272" y="464"/>
                  </a:moveTo>
                  <a:cubicBezTo>
                    <a:pt x="272" y="464"/>
                    <a:pt x="271" y="464"/>
                    <a:pt x="271" y="464"/>
                  </a:cubicBezTo>
                  <a:cubicBezTo>
                    <a:pt x="274" y="464"/>
                    <a:pt x="276" y="464"/>
                    <a:pt x="279" y="464"/>
                  </a:cubicBezTo>
                  <a:cubicBezTo>
                    <a:pt x="279" y="464"/>
                    <a:pt x="279" y="464"/>
                    <a:pt x="279" y="464"/>
                  </a:cubicBezTo>
                  <a:cubicBezTo>
                    <a:pt x="278" y="464"/>
                    <a:pt x="277" y="464"/>
                    <a:pt x="276" y="464"/>
                  </a:cubicBezTo>
                  <a:cubicBezTo>
                    <a:pt x="274" y="464"/>
                    <a:pt x="273" y="464"/>
                    <a:pt x="272" y="464"/>
                  </a:cubicBezTo>
                  <a:close/>
                  <a:moveTo>
                    <a:pt x="430" y="470"/>
                  </a:moveTo>
                  <a:cubicBezTo>
                    <a:pt x="430" y="470"/>
                    <a:pt x="430" y="470"/>
                    <a:pt x="430" y="470"/>
                  </a:cubicBezTo>
                  <a:cubicBezTo>
                    <a:pt x="430" y="470"/>
                    <a:pt x="430" y="470"/>
                    <a:pt x="430" y="470"/>
                  </a:cubicBezTo>
                  <a:cubicBezTo>
                    <a:pt x="430" y="470"/>
                    <a:pt x="430" y="470"/>
                    <a:pt x="430" y="470"/>
                  </a:cubicBezTo>
                  <a:close/>
                  <a:moveTo>
                    <a:pt x="469" y="498"/>
                  </a:moveTo>
                  <a:cubicBezTo>
                    <a:pt x="472" y="501"/>
                    <a:pt x="475" y="504"/>
                    <a:pt x="478" y="507"/>
                  </a:cubicBezTo>
                  <a:cubicBezTo>
                    <a:pt x="476" y="506"/>
                    <a:pt x="474" y="506"/>
                    <a:pt x="472" y="505"/>
                  </a:cubicBezTo>
                  <a:cubicBezTo>
                    <a:pt x="471" y="504"/>
                    <a:pt x="470" y="503"/>
                    <a:pt x="469" y="502"/>
                  </a:cubicBezTo>
                  <a:cubicBezTo>
                    <a:pt x="460" y="495"/>
                    <a:pt x="450" y="488"/>
                    <a:pt x="443" y="483"/>
                  </a:cubicBezTo>
                  <a:cubicBezTo>
                    <a:pt x="441" y="482"/>
                    <a:pt x="439" y="481"/>
                    <a:pt x="437" y="480"/>
                  </a:cubicBezTo>
                  <a:cubicBezTo>
                    <a:pt x="441" y="481"/>
                    <a:pt x="445" y="483"/>
                    <a:pt x="449" y="484"/>
                  </a:cubicBezTo>
                  <a:cubicBezTo>
                    <a:pt x="453" y="487"/>
                    <a:pt x="458" y="490"/>
                    <a:pt x="462" y="492"/>
                  </a:cubicBezTo>
                  <a:cubicBezTo>
                    <a:pt x="465" y="494"/>
                    <a:pt x="467" y="496"/>
                    <a:pt x="469" y="498"/>
                  </a:cubicBezTo>
                  <a:close/>
                  <a:moveTo>
                    <a:pt x="480" y="509"/>
                  </a:moveTo>
                  <a:cubicBezTo>
                    <a:pt x="482" y="512"/>
                    <a:pt x="485" y="515"/>
                    <a:pt x="488" y="518"/>
                  </a:cubicBezTo>
                  <a:cubicBezTo>
                    <a:pt x="486" y="517"/>
                    <a:pt x="485" y="517"/>
                    <a:pt x="484" y="517"/>
                  </a:cubicBezTo>
                  <a:cubicBezTo>
                    <a:pt x="482" y="514"/>
                    <a:pt x="480" y="512"/>
                    <a:pt x="477" y="510"/>
                  </a:cubicBezTo>
                  <a:cubicBezTo>
                    <a:pt x="478" y="510"/>
                    <a:pt x="479" y="510"/>
                    <a:pt x="479" y="510"/>
                  </a:cubicBezTo>
                  <a:lnTo>
                    <a:pt x="480" y="509"/>
                  </a:lnTo>
                  <a:close/>
                  <a:moveTo>
                    <a:pt x="479" y="515"/>
                  </a:moveTo>
                  <a:cubicBezTo>
                    <a:pt x="475" y="514"/>
                    <a:pt x="470" y="513"/>
                    <a:pt x="466" y="512"/>
                  </a:cubicBezTo>
                  <a:cubicBezTo>
                    <a:pt x="465" y="511"/>
                    <a:pt x="464" y="510"/>
                    <a:pt x="463" y="509"/>
                  </a:cubicBezTo>
                  <a:cubicBezTo>
                    <a:pt x="466" y="509"/>
                    <a:pt x="470" y="509"/>
                    <a:pt x="473" y="510"/>
                  </a:cubicBezTo>
                  <a:cubicBezTo>
                    <a:pt x="475" y="512"/>
                    <a:pt x="477" y="513"/>
                    <a:pt x="479" y="515"/>
                  </a:cubicBezTo>
                  <a:close/>
                  <a:moveTo>
                    <a:pt x="421" y="505"/>
                  </a:moveTo>
                  <a:cubicBezTo>
                    <a:pt x="418" y="502"/>
                    <a:pt x="415" y="499"/>
                    <a:pt x="412" y="496"/>
                  </a:cubicBezTo>
                  <a:cubicBezTo>
                    <a:pt x="419" y="498"/>
                    <a:pt x="427" y="500"/>
                    <a:pt x="435" y="502"/>
                  </a:cubicBezTo>
                  <a:cubicBezTo>
                    <a:pt x="436" y="503"/>
                    <a:pt x="437" y="504"/>
                    <a:pt x="438" y="505"/>
                  </a:cubicBezTo>
                  <a:cubicBezTo>
                    <a:pt x="437" y="505"/>
                    <a:pt x="436" y="505"/>
                    <a:pt x="434" y="505"/>
                  </a:cubicBezTo>
                  <a:cubicBezTo>
                    <a:pt x="434" y="507"/>
                    <a:pt x="434" y="507"/>
                    <a:pt x="434" y="507"/>
                  </a:cubicBezTo>
                  <a:cubicBezTo>
                    <a:pt x="430" y="507"/>
                    <a:pt x="425" y="506"/>
                    <a:pt x="421" y="505"/>
                  </a:cubicBezTo>
                  <a:close/>
                  <a:moveTo>
                    <a:pt x="416" y="504"/>
                  </a:moveTo>
                  <a:cubicBezTo>
                    <a:pt x="411" y="503"/>
                    <a:pt x="406" y="502"/>
                    <a:pt x="401" y="501"/>
                  </a:cubicBezTo>
                  <a:cubicBezTo>
                    <a:pt x="400" y="500"/>
                    <a:pt x="399" y="500"/>
                    <a:pt x="398" y="499"/>
                  </a:cubicBezTo>
                  <a:cubicBezTo>
                    <a:pt x="396" y="497"/>
                    <a:pt x="394" y="496"/>
                    <a:pt x="392" y="494"/>
                  </a:cubicBezTo>
                  <a:cubicBezTo>
                    <a:pt x="397" y="494"/>
                    <a:pt x="402" y="495"/>
                    <a:pt x="407" y="496"/>
                  </a:cubicBezTo>
                  <a:cubicBezTo>
                    <a:pt x="410" y="498"/>
                    <a:pt x="413" y="501"/>
                    <a:pt x="416" y="504"/>
                  </a:cubicBezTo>
                  <a:close/>
                  <a:moveTo>
                    <a:pt x="347" y="494"/>
                  </a:moveTo>
                  <a:cubicBezTo>
                    <a:pt x="343" y="490"/>
                    <a:pt x="338" y="487"/>
                    <a:pt x="334" y="484"/>
                  </a:cubicBezTo>
                  <a:cubicBezTo>
                    <a:pt x="339" y="487"/>
                    <a:pt x="345" y="490"/>
                    <a:pt x="350" y="493"/>
                  </a:cubicBezTo>
                  <a:cubicBezTo>
                    <a:pt x="349" y="492"/>
                    <a:pt x="348" y="492"/>
                    <a:pt x="347" y="492"/>
                  </a:cubicBezTo>
                  <a:lnTo>
                    <a:pt x="347" y="494"/>
                  </a:lnTo>
                  <a:close/>
                  <a:moveTo>
                    <a:pt x="302" y="468"/>
                  </a:moveTo>
                  <a:cubicBezTo>
                    <a:pt x="304" y="468"/>
                    <a:pt x="305" y="468"/>
                    <a:pt x="307" y="468"/>
                  </a:cubicBezTo>
                  <a:cubicBezTo>
                    <a:pt x="307" y="468"/>
                    <a:pt x="307" y="468"/>
                    <a:pt x="307" y="468"/>
                  </a:cubicBezTo>
                  <a:cubicBezTo>
                    <a:pt x="305" y="468"/>
                    <a:pt x="304" y="468"/>
                    <a:pt x="302" y="468"/>
                  </a:cubicBezTo>
                  <a:close/>
                  <a:moveTo>
                    <a:pt x="281" y="462"/>
                  </a:moveTo>
                  <a:cubicBezTo>
                    <a:pt x="295" y="462"/>
                    <a:pt x="310" y="462"/>
                    <a:pt x="324" y="462"/>
                  </a:cubicBezTo>
                  <a:cubicBezTo>
                    <a:pt x="330" y="462"/>
                    <a:pt x="334" y="463"/>
                    <a:pt x="338" y="463"/>
                  </a:cubicBezTo>
                  <a:cubicBezTo>
                    <a:pt x="330" y="463"/>
                    <a:pt x="322" y="464"/>
                    <a:pt x="314" y="464"/>
                  </a:cubicBezTo>
                  <a:cubicBezTo>
                    <a:pt x="303" y="463"/>
                    <a:pt x="292" y="462"/>
                    <a:pt x="281" y="462"/>
                  </a:cubicBezTo>
                  <a:close/>
                  <a:moveTo>
                    <a:pt x="422" y="465"/>
                  </a:moveTo>
                  <a:cubicBezTo>
                    <a:pt x="421" y="464"/>
                    <a:pt x="421" y="464"/>
                    <a:pt x="421" y="464"/>
                  </a:cubicBezTo>
                  <a:cubicBezTo>
                    <a:pt x="422" y="464"/>
                    <a:pt x="423" y="464"/>
                    <a:pt x="424" y="464"/>
                  </a:cubicBezTo>
                  <a:cubicBezTo>
                    <a:pt x="425" y="465"/>
                    <a:pt x="426" y="466"/>
                    <a:pt x="427" y="467"/>
                  </a:cubicBezTo>
                  <a:cubicBezTo>
                    <a:pt x="425" y="467"/>
                    <a:pt x="423" y="467"/>
                    <a:pt x="420" y="466"/>
                  </a:cubicBezTo>
                  <a:lnTo>
                    <a:pt x="422" y="465"/>
                  </a:lnTo>
                  <a:close/>
                  <a:moveTo>
                    <a:pt x="445" y="473"/>
                  </a:moveTo>
                  <a:cubicBezTo>
                    <a:pt x="446" y="474"/>
                    <a:pt x="448" y="475"/>
                    <a:pt x="449" y="477"/>
                  </a:cubicBezTo>
                  <a:cubicBezTo>
                    <a:pt x="449" y="477"/>
                    <a:pt x="449" y="477"/>
                    <a:pt x="449" y="477"/>
                  </a:cubicBezTo>
                  <a:cubicBezTo>
                    <a:pt x="446" y="474"/>
                    <a:pt x="442" y="472"/>
                    <a:pt x="439" y="469"/>
                  </a:cubicBezTo>
                  <a:cubicBezTo>
                    <a:pt x="439" y="469"/>
                    <a:pt x="439" y="469"/>
                    <a:pt x="439" y="469"/>
                  </a:cubicBezTo>
                  <a:cubicBezTo>
                    <a:pt x="441" y="470"/>
                    <a:pt x="443" y="471"/>
                    <a:pt x="445" y="473"/>
                  </a:cubicBezTo>
                  <a:close/>
                  <a:moveTo>
                    <a:pt x="491" y="521"/>
                  </a:moveTo>
                  <a:cubicBezTo>
                    <a:pt x="492" y="522"/>
                    <a:pt x="492" y="523"/>
                    <a:pt x="493" y="523"/>
                  </a:cubicBezTo>
                  <a:cubicBezTo>
                    <a:pt x="491" y="523"/>
                    <a:pt x="490" y="523"/>
                    <a:pt x="489" y="522"/>
                  </a:cubicBezTo>
                  <a:cubicBezTo>
                    <a:pt x="488" y="522"/>
                    <a:pt x="487" y="521"/>
                    <a:pt x="487" y="520"/>
                  </a:cubicBezTo>
                  <a:cubicBezTo>
                    <a:pt x="488" y="520"/>
                    <a:pt x="490" y="521"/>
                    <a:pt x="491" y="521"/>
                  </a:cubicBezTo>
                  <a:close/>
                  <a:moveTo>
                    <a:pt x="474" y="522"/>
                  </a:moveTo>
                  <a:cubicBezTo>
                    <a:pt x="476" y="523"/>
                    <a:pt x="478" y="523"/>
                    <a:pt x="480" y="523"/>
                  </a:cubicBezTo>
                  <a:cubicBezTo>
                    <a:pt x="479" y="523"/>
                    <a:pt x="479" y="523"/>
                    <a:pt x="478" y="523"/>
                  </a:cubicBezTo>
                  <a:cubicBezTo>
                    <a:pt x="477" y="523"/>
                    <a:pt x="476" y="523"/>
                    <a:pt x="474" y="522"/>
                  </a:cubicBezTo>
                  <a:close/>
                  <a:moveTo>
                    <a:pt x="451" y="515"/>
                  </a:moveTo>
                  <a:cubicBezTo>
                    <a:pt x="450" y="514"/>
                    <a:pt x="449" y="513"/>
                    <a:pt x="448" y="512"/>
                  </a:cubicBezTo>
                  <a:cubicBezTo>
                    <a:pt x="451" y="512"/>
                    <a:pt x="454" y="512"/>
                    <a:pt x="456" y="513"/>
                  </a:cubicBezTo>
                  <a:cubicBezTo>
                    <a:pt x="459" y="513"/>
                    <a:pt x="462" y="514"/>
                    <a:pt x="465" y="514"/>
                  </a:cubicBezTo>
                  <a:cubicBezTo>
                    <a:pt x="465" y="515"/>
                    <a:pt x="466" y="516"/>
                    <a:pt x="467" y="517"/>
                  </a:cubicBezTo>
                  <a:cubicBezTo>
                    <a:pt x="469" y="516"/>
                    <a:pt x="469" y="516"/>
                    <a:pt x="469" y="516"/>
                  </a:cubicBezTo>
                  <a:cubicBezTo>
                    <a:pt x="469" y="516"/>
                    <a:pt x="469" y="515"/>
                    <a:pt x="468" y="515"/>
                  </a:cubicBezTo>
                  <a:cubicBezTo>
                    <a:pt x="473" y="516"/>
                    <a:pt x="478" y="518"/>
                    <a:pt x="482" y="519"/>
                  </a:cubicBezTo>
                  <a:cubicBezTo>
                    <a:pt x="483" y="520"/>
                    <a:pt x="484" y="521"/>
                    <a:pt x="485" y="522"/>
                  </a:cubicBezTo>
                  <a:cubicBezTo>
                    <a:pt x="474" y="520"/>
                    <a:pt x="462" y="518"/>
                    <a:pt x="451" y="515"/>
                  </a:cubicBezTo>
                  <a:close/>
                  <a:moveTo>
                    <a:pt x="379" y="503"/>
                  </a:moveTo>
                  <a:cubicBezTo>
                    <a:pt x="375" y="502"/>
                    <a:pt x="371" y="500"/>
                    <a:pt x="367" y="498"/>
                  </a:cubicBezTo>
                  <a:cubicBezTo>
                    <a:pt x="370" y="498"/>
                    <a:pt x="372" y="499"/>
                    <a:pt x="375" y="499"/>
                  </a:cubicBezTo>
                  <a:cubicBezTo>
                    <a:pt x="376" y="501"/>
                    <a:pt x="378" y="502"/>
                    <a:pt x="379" y="503"/>
                  </a:cubicBezTo>
                  <a:close/>
                  <a:moveTo>
                    <a:pt x="346" y="497"/>
                  </a:moveTo>
                  <a:cubicBezTo>
                    <a:pt x="338" y="494"/>
                    <a:pt x="330" y="491"/>
                    <a:pt x="322" y="488"/>
                  </a:cubicBezTo>
                  <a:cubicBezTo>
                    <a:pt x="325" y="488"/>
                    <a:pt x="327" y="487"/>
                    <a:pt x="330" y="487"/>
                  </a:cubicBezTo>
                  <a:cubicBezTo>
                    <a:pt x="330" y="485"/>
                    <a:pt x="330" y="485"/>
                    <a:pt x="330" y="485"/>
                  </a:cubicBezTo>
                  <a:cubicBezTo>
                    <a:pt x="326" y="483"/>
                    <a:pt x="316" y="480"/>
                    <a:pt x="306" y="477"/>
                  </a:cubicBezTo>
                  <a:cubicBezTo>
                    <a:pt x="305" y="476"/>
                    <a:pt x="304" y="476"/>
                    <a:pt x="303" y="476"/>
                  </a:cubicBezTo>
                  <a:cubicBezTo>
                    <a:pt x="299" y="473"/>
                    <a:pt x="296" y="471"/>
                    <a:pt x="292" y="469"/>
                  </a:cubicBezTo>
                  <a:cubicBezTo>
                    <a:pt x="298" y="470"/>
                    <a:pt x="304" y="471"/>
                    <a:pt x="310" y="471"/>
                  </a:cubicBezTo>
                  <a:cubicBezTo>
                    <a:pt x="322" y="479"/>
                    <a:pt x="336" y="487"/>
                    <a:pt x="346" y="497"/>
                  </a:cubicBezTo>
                  <a:close/>
                  <a:moveTo>
                    <a:pt x="286" y="472"/>
                  </a:moveTo>
                  <a:cubicBezTo>
                    <a:pt x="283" y="470"/>
                    <a:pt x="281" y="469"/>
                    <a:pt x="278" y="467"/>
                  </a:cubicBezTo>
                  <a:cubicBezTo>
                    <a:pt x="279" y="468"/>
                    <a:pt x="280" y="468"/>
                    <a:pt x="281" y="468"/>
                  </a:cubicBezTo>
                  <a:cubicBezTo>
                    <a:pt x="284" y="469"/>
                    <a:pt x="287" y="471"/>
                    <a:pt x="289" y="473"/>
                  </a:cubicBezTo>
                  <a:cubicBezTo>
                    <a:pt x="288" y="472"/>
                    <a:pt x="287" y="472"/>
                    <a:pt x="286" y="472"/>
                  </a:cubicBezTo>
                  <a:close/>
                  <a:moveTo>
                    <a:pt x="432" y="459"/>
                  </a:moveTo>
                  <a:cubicBezTo>
                    <a:pt x="432" y="459"/>
                    <a:pt x="432" y="459"/>
                    <a:pt x="432" y="459"/>
                  </a:cubicBezTo>
                  <a:cubicBezTo>
                    <a:pt x="432" y="459"/>
                    <a:pt x="431" y="459"/>
                    <a:pt x="431" y="459"/>
                  </a:cubicBezTo>
                  <a:cubicBezTo>
                    <a:pt x="431" y="459"/>
                    <a:pt x="431" y="459"/>
                    <a:pt x="432" y="459"/>
                  </a:cubicBezTo>
                  <a:close/>
                  <a:moveTo>
                    <a:pt x="422" y="518"/>
                  </a:moveTo>
                  <a:cubicBezTo>
                    <a:pt x="416" y="517"/>
                    <a:pt x="410" y="515"/>
                    <a:pt x="404" y="514"/>
                  </a:cubicBezTo>
                  <a:cubicBezTo>
                    <a:pt x="405" y="513"/>
                    <a:pt x="405" y="513"/>
                    <a:pt x="405" y="513"/>
                  </a:cubicBezTo>
                  <a:cubicBezTo>
                    <a:pt x="402" y="512"/>
                    <a:pt x="400" y="510"/>
                    <a:pt x="398" y="509"/>
                  </a:cubicBezTo>
                  <a:cubicBezTo>
                    <a:pt x="402" y="509"/>
                    <a:pt x="405" y="509"/>
                    <a:pt x="408" y="510"/>
                  </a:cubicBezTo>
                  <a:cubicBezTo>
                    <a:pt x="411" y="512"/>
                    <a:pt x="414" y="514"/>
                    <a:pt x="416" y="515"/>
                  </a:cubicBezTo>
                  <a:cubicBezTo>
                    <a:pt x="417" y="513"/>
                    <a:pt x="417" y="513"/>
                    <a:pt x="417" y="513"/>
                  </a:cubicBezTo>
                  <a:cubicBezTo>
                    <a:pt x="416" y="512"/>
                    <a:pt x="415" y="511"/>
                    <a:pt x="413" y="510"/>
                  </a:cubicBezTo>
                  <a:cubicBezTo>
                    <a:pt x="415" y="510"/>
                    <a:pt x="418" y="510"/>
                    <a:pt x="420" y="510"/>
                  </a:cubicBezTo>
                  <a:cubicBezTo>
                    <a:pt x="422" y="511"/>
                    <a:pt x="423" y="511"/>
                    <a:pt x="425" y="512"/>
                  </a:cubicBezTo>
                  <a:cubicBezTo>
                    <a:pt x="426" y="513"/>
                    <a:pt x="427" y="514"/>
                    <a:pt x="429" y="515"/>
                  </a:cubicBezTo>
                  <a:cubicBezTo>
                    <a:pt x="430" y="513"/>
                    <a:pt x="430" y="513"/>
                    <a:pt x="430" y="513"/>
                  </a:cubicBezTo>
                  <a:cubicBezTo>
                    <a:pt x="437" y="515"/>
                    <a:pt x="443" y="516"/>
                    <a:pt x="450" y="518"/>
                  </a:cubicBezTo>
                  <a:cubicBezTo>
                    <a:pt x="450" y="518"/>
                    <a:pt x="451" y="519"/>
                    <a:pt x="452" y="520"/>
                  </a:cubicBezTo>
                  <a:cubicBezTo>
                    <a:pt x="442" y="519"/>
                    <a:pt x="432" y="518"/>
                    <a:pt x="422" y="517"/>
                  </a:cubicBezTo>
                  <a:lnTo>
                    <a:pt x="422" y="518"/>
                  </a:lnTo>
                  <a:close/>
                  <a:moveTo>
                    <a:pt x="454" y="523"/>
                  </a:moveTo>
                  <a:cubicBezTo>
                    <a:pt x="454" y="523"/>
                    <a:pt x="454" y="523"/>
                    <a:pt x="454" y="523"/>
                  </a:cubicBezTo>
                  <a:cubicBezTo>
                    <a:pt x="451" y="523"/>
                    <a:pt x="447" y="522"/>
                    <a:pt x="444" y="522"/>
                  </a:cubicBezTo>
                  <a:cubicBezTo>
                    <a:pt x="447" y="522"/>
                    <a:pt x="451" y="523"/>
                    <a:pt x="454" y="523"/>
                  </a:cubicBezTo>
                  <a:close/>
                  <a:moveTo>
                    <a:pt x="394" y="506"/>
                  </a:moveTo>
                  <a:cubicBezTo>
                    <a:pt x="392" y="505"/>
                    <a:pt x="390" y="503"/>
                    <a:pt x="388" y="502"/>
                  </a:cubicBezTo>
                  <a:cubicBezTo>
                    <a:pt x="391" y="502"/>
                    <a:pt x="394" y="503"/>
                    <a:pt x="397" y="504"/>
                  </a:cubicBezTo>
                  <a:cubicBezTo>
                    <a:pt x="399" y="504"/>
                    <a:pt x="401" y="505"/>
                    <a:pt x="403" y="505"/>
                  </a:cubicBezTo>
                  <a:cubicBezTo>
                    <a:pt x="403" y="506"/>
                    <a:pt x="403" y="506"/>
                    <a:pt x="403" y="506"/>
                  </a:cubicBezTo>
                  <a:cubicBezTo>
                    <a:pt x="404" y="506"/>
                    <a:pt x="404" y="507"/>
                    <a:pt x="404" y="507"/>
                  </a:cubicBezTo>
                  <a:cubicBezTo>
                    <a:pt x="401" y="507"/>
                    <a:pt x="397" y="506"/>
                    <a:pt x="394" y="506"/>
                  </a:cubicBezTo>
                  <a:close/>
                  <a:moveTo>
                    <a:pt x="389" y="505"/>
                  </a:moveTo>
                  <a:cubicBezTo>
                    <a:pt x="387" y="505"/>
                    <a:pt x="385" y="505"/>
                    <a:pt x="384" y="505"/>
                  </a:cubicBezTo>
                  <a:cubicBezTo>
                    <a:pt x="382" y="503"/>
                    <a:pt x="381" y="502"/>
                    <a:pt x="379" y="500"/>
                  </a:cubicBezTo>
                  <a:cubicBezTo>
                    <a:pt x="380" y="500"/>
                    <a:pt x="382" y="500"/>
                    <a:pt x="383" y="501"/>
                  </a:cubicBezTo>
                  <a:cubicBezTo>
                    <a:pt x="385" y="502"/>
                    <a:pt x="387" y="504"/>
                    <a:pt x="389" y="505"/>
                  </a:cubicBezTo>
                  <a:close/>
                  <a:moveTo>
                    <a:pt x="373" y="504"/>
                  </a:moveTo>
                  <a:cubicBezTo>
                    <a:pt x="358" y="502"/>
                    <a:pt x="342" y="499"/>
                    <a:pt x="327" y="496"/>
                  </a:cubicBezTo>
                  <a:cubicBezTo>
                    <a:pt x="325" y="494"/>
                    <a:pt x="323" y="492"/>
                    <a:pt x="321" y="490"/>
                  </a:cubicBezTo>
                  <a:cubicBezTo>
                    <a:pt x="331" y="494"/>
                    <a:pt x="340" y="498"/>
                    <a:pt x="350" y="500"/>
                  </a:cubicBezTo>
                  <a:cubicBezTo>
                    <a:pt x="354" y="501"/>
                    <a:pt x="354" y="501"/>
                    <a:pt x="354" y="501"/>
                  </a:cubicBezTo>
                  <a:cubicBezTo>
                    <a:pt x="351" y="498"/>
                    <a:pt x="351" y="498"/>
                    <a:pt x="351" y="498"/>
                  </a:cubicBezTo>
                  <a:cubicBezTo>
                    <a:pt x="350" y="497"/>
                    <a:pt x="349" y="496"/>
                    <a:pt x="348" y="495"/>
                  </a:cubicBezTo>
                  <a:cubicBezTo>
                    <a:pt x="352" y="496"/>
                    <a:pt x="355" y="496"/>
                    <a:pt x="358" y="497"/>
                  </a:cubicBezTo>
                  <a:cubicBezTo>
                    <a:pt x="363" y="499"/>
                    <a:pt x="368" y="501"/>
                    <a:pt x="373" y="504"/>
                  </a:cubicBezTo>
                  <a:close/>
                  <a:moveTo>
                    <a:pt x="322" y="495"/>
                  </a:moveTo>
                  <a:cubicBezTo>
                    <a:pt x="321" y="495"/>
                    <a:pt x="319" y="494"/>
                    <a:pt x="318" y="494"/>
                  </a:cubicBezTo>
                  <a:cubicBezTo>
                    <a:pt x="315" y="492"/>
                    <a:pt x="311" y="489"/>
                    <a:pt x="308" y="487"/>
                  </a:cubicBezTo>
                  <a:cubicBezTo>
                    <a:pt x="310" y="487"/>
                    <a:pt x="312" y="487"/>
                    <a:pt x="314" y="487"/>
                  </a:cubicBezTo>
                  <a:cubicBezTo>
                    <a:pt x="317" y="490"/>
                    <a:pt x="320" y="492"/>
                    <a:pt x="322" y="495"/>
                  </a:cubicBezTo>
                  <a:close/>
                  <a:moveTo>
                    <a:pt x="325" y="500"/>
                  </a:moveTo>
                  <a:cubicBezTo>
                    <a:pt x="304" y="497"/>
                    <a:pt x="282" y="494"/>
                    <a:pt x="263" y="492"/>
                  </a:cubicBezTo>
                  <a:cubicBezTo>
                    <a:pt x="266" y="492"/>
                    <a:pt x="269" y="492"/>
                    <a:pt x="272" y="492"/>
                  </a:cubicBezTo>
                  <a:cubicBezTo>
                    <a:pt x="272" y="492"/>
                    <a:pt x="272" y="492"/>
                    <a:pt x="273" y="492"/>
                  </a:cubicBezTo>
                  <a:cubicBezTo>
                    <a:pt x="277" y="493"/>
                    <a:pt x="277" y="493"/>
                    <a:pt x="277" y="493"/>
                  </a:cubicBezTo>
                  <a:cubicBezTo>
                    <a:pt x="276" y="492"/>
                    <a:pt x="276" y="492"/>
                    <a:pt x="276" y="492"/>
                  </a:cubicBezTo>
                  <a:cubicBezTo>
                    <a:pt x="280" y="492"/>
                    <a:pt x="285" y="492"/>
                    <a:pt x="289" y="492"/>
                  </a:cubicBezTo>
                  <a:cubicBezTo>
                    <a:pt x="291" y="493"/>
                    <a:pt x="292" y="494"/>
                    <a:pt x="294" y="495"/>
                  </a:cubicBezTo>
                  <a:cubicBezTo>
                    <a:pt x="295" y="493"/>
                    <a:pt x="295" y="493"/>
                    <a:pt x="295" y="493"/>
                  </a:cubicBezTo>
                  <a:cubicBezTo>
                    <a:pt x="295" y="493"/>
                    <a:pt x="295" y="493"/>
                    <a:pt x="295" y="492"/>
                  </a:cubicBezTo>
                  <a:cubicBezTo>
                    <a:pt x="297" y="492"/>
                    <a:pt x="300" y="492"/>
                    <a:pt x="303" y="492"/>
                  </a:cubicBezTo>
                  <a:cubicBezTo>
                    <a:pt x="307" y="494"/>
                    <a:pt x="312" y="495"/>
                    <a:pt x="317" y="496"/>
                  </a:cubicBezTo>
                  <a:cubicBezTo>
                    <a:pt x="320" y="498"/>
                    <a:pt x="322" y="499"/>
                    <a:pt x="325" y="500"/>
                  </a:cubicBezTo>
                  <a:close/>
                  <a:moveTo>
                    <a:pt x="261" y="489"/>
                  </a:moveTo>
                  <a:cubicBezTo>
                    <a:pt x="258" y="489"/>
                    <a:pt x="255" y="488"/>
                    <a:pt x="252" y="488"/>
                  </a:cubicBezTo>
                  <a:cubicBezTo>
                    <a:pt x="252" y="487"/>
                    <a:pt x="252" y="486"/>
                    <a:pt x="251" y="485"/>
                  </a:cubicBezTo>
                  <a:cubicBezTo>
                    <a:pt x="251" y="486"/>
                    <a:pt x="252" y="486"/>
                    <a:pt x="252" y="486"/>
                  </a:cubicBezTo>
                  <a:cubicBezTo>
                    <a:pt x="255" y="487"/>
                    <a:pt x="258" y="488"/>
                    <a:pt x="261" y="489"/>
                  </a:cubicBezTo>
                  <a:close/>
                  <a:moveTo>
                    <a:pt x="260" y="479"/>
                  </a:moveTo>
                  <a:cubicBezTo>
                    <a:pt x="261" y="479"/>
                    <a:pt x="261" y="479"/>
                    <a:pt x="261" y="479"/>
                  </a:cubicBezTo>
                  <a:cubicBezTo>
                    <a:pt x="269" y="483"/>
                    <a:pt x="276" y="486"/>
                    <a:pt x="284" y="490"/>
                  </a:cubicBezTo>
                  <a:cubicBezTo>
                    <a:pt x="280" y="490"/>
                    <a:pt x="277" y="490"/>
                    <a:pt x="273" y="490"/>
                  </a:cubicBezTo>
                  <a:cubicBezTo>
                    <a:pt x="270" y="486"/>
                    <a:pt x="265" y="482"/>
                    <a:pt x="260" y="479"/>
                  </a:cubicBezTo>
                  <a:close/>
                  <a:moveTo>
                    <a:pt x="268" y="475"/>
                  </a:moveTo>
                  <a:cubicBezTo>
                    <a:pt x="268" y="475"/>
                    <a:pt x="268" y="475"/>
                    <a:pt x="268" y="475"/>
                  </a:cubicBezTo>
                  <a:cubicBezTo>
                    <a:pt x="269" y="475"/>
                    <a:pt x="269" y="475"/>
                    <a:pt x="269" y="475"/>
                  </a:cubicBezTo>
                  <a:cubicBezTo>
                    <a:pt x="269" y="475"/>
                    <a:pt x="268" y="475"/>
                    <a:pt x="268" y="475"/>
                  </a:cubicBezTo>
                  <a:close/>
                  <a:moveTo>
                    <a:pt x="262" y="466"/>
                  </a:moveTo>
                  <a:cubicBezTo>
                    <a:pt x="265" y="466"/>
                    <a:pt x="267" y="466"/>
                    <a:pt x="270" y="466"/>
                  </a:cubicBezTo>
                  <a:cubicBezTo>
                    <a:pt x="273" y="468"/>
                    <a:pt x="277" y="469"/>
                    <a:pt x="280" y="471"/>
                  </a:cubicBezTo>
                  <a:cubicBezTo>
                    <a:pt x="279" y="471"/>
                    <a:pt x="277" y="471"/>
                    <a:pt x="276" y="471"/>
                  </a:cubicBezTo>
                  <a:cubicBezTo>
                    <a:pt x="274" y="471"/>
                    <a:pt x="271" y="471"/>
                    <a:pt x="269" y="472"/>
                  </a:cubicBezTo>
                  <a:cubicBezTo>
                    <a:pt x="267" y="470"/>
                    <a:pt x="264" y="468"/>
                    <a:pt x="262" y="466"/>
                  </a:cubicBezTo>
                  <a:close/>
                  <a:moveTo>
                    <a:pt x="361" y="459"/>
                  </a:moveTo>
                  <a:cubicBezTo>
                    <a:pt x="371" y="459"/>
                    <a:pt x="380" y="459"/>
                    <a:pt x="390" y="460"/>
                  </a:cubicBezTo>
                  <a:cubicBezTo>
                    <a:pt x="389" y="460"/>
                    <a:pt x="387" y="460"/>
                    <a:pt x="386" y="460"/>
                  </a:cubicBezTo>
                  <a:cubicBezTo>
                    <a:pt x="380" y="460"/>
                    <a:pt x="375" y="459"/>
                    <a:pt x="369" y="459"/>
                  </a:cubicBezTo>
                  <a:cubicBezTo>
                    <a:pt x="366" y="459"/>
                    <a:pt x="364" y="459"/>
                    <a:pt x="361" y="459"/>
                  </a:cubicBezTo>
                  <a:close/>
                  <a:moveTo>
                    <a:pt x="407" y="450"/>
                  </a:moveTo>
                  <a:cubicBezTo>
                    <a:pt x="418" y="450"/>
                    <a:pt x="428" y="452"/>
                    <a:pt x="439" y="454"/>
                  </a:cubicBezTo>
                  <a:cubicBezTo>
                    <a:pt x="429" y="454"/>
                    <a:pt x="419" y="454"/>
                    <a:pt x="409" y="452"/>
                  </a:cubicBezTo>
                  <a:cubicBezTo>
                    <a:pt x="407" y="451"/>
                    <a:pt x="405" y="451"/>
                    <a:pt x="404" y="450"/>
                  </a:cubicBezTo>
                  <a:cubicBezTo>
                    <a:pt x="405" y="450"/>
                    <a:pt x="406" y="450"/>
                    <a:pt x="407" y="450"/>
                  </a:cubicBezTo>
                  <a:close/>
                  <a:moveTo>
                    <a:pt x="418" y="448"/>
                  </a:moveTo>
                  <a:cubicBezTo>
                    <a:pt x="422" y="447"/>
                    <a:pt x="425" y="447"/>
                    <a:pt x="429" y="445"/>
                  </a:cubicBezTo>
                  <a:cubicBezTo>
                    <a:pt x="437" y="448"/>
                    <a:pt x="445" y="451"/>
                    <a:pt x="452" y="454"/>
                  </a:cubicBezTo>
                  <a:cubicBezTo>
                    <a:pt x="441" y="452"/>
                    <a:pt x="430" y="449"/>
                    <a:pt x="418" y="448"/>
                  </a:cubicBezTo>
                  <a:close/>
                  <a:moveTo>
                    <a:pt x="434" y="445"/>
                  </a:moveTo>
                  <a:cubicBezTo>
                    <a:pt x="436" y="445"/>
                    <a:pt x="437" y="445"/>
                    <a:pt x="439" y="445"/>
                  </a:cubicBezTo>
                  <a:cubicBezTo>
                    <a:pt x="442" y="445"/>
                    <a:pt x="445" y="445"/>
                    <a:pt x="448" y="445"/>
                  </a:cubicBezTo>
                  <a:cubicBezTo>
                    <a:pt x="449" y="447"/>
                    <a:pt x="450" y="449"/>
                    <a:pt x="451" y="451"/>
                  </a:cubicBezTo>
                  <a:cubicBezTo>
                    <a:pt x="446" y="449"/>
                    <a:pt x="440" y="447"/>
                    <a:pt x="434" y="445"/>
                  </a:cubicBezTo>
                  <a:close/>
                  <a:moveTo>
                    <a:pt x="452" y="444"/>
                  </a:moveTo>
                  <a:cubicBezTo>
                    <a:pt x="454" y="444"/>
                    <a:pt x="456" y="444"/>
                    <a:pt x="458" y="444"/>
                  </a:cubicBezTo>
                  <a:cubicBezTo>
                    <a:pt x="457" y="447"/>
                    <a:pt x="457" y="450"/>
                    <a:pt x="456" y="454"/>
                  </a:cubicBezTo>
                  <a:cubicBezTo>
                    <a:pt x="456" y="453"/>
                    <a:pt x="456" y="453"/>
                    <a:pt x="455" y="453"/>
                  </a:cubicBezTo>
                  <a:cubicBezTo>
                    <a:pt x="455" y="453"/>
                    <a:pt x="454" y="452"/>
                    <a:pt x="453" y="452"/>
                  </a:cubicBezTo>
                  <a:cubicBezTo>
                    <a:pt x="453" y="450"/>
                    <a:pt x="453" y="448"/>
                    <a:pt x="452" y="444"/>
                  </a:cubicBezTo>
                  <a:close/>
                  <a:moveTo>
                    <a:pt x="465" y="463"/>
                  </a:moveTo>
                  <a:cubicBezTo>
                    <a:pt x="465" y="462"/>
                    <a:pt x="466" y="462"/>
                    <a:pt x="466" y="462"/>
                  </a:cubicBezTo>
                  <a:cubicBezTo>
                    <a:pt x="467" y="463"/>
                    <a:pt x="467" y="463"/>
                    <a:pt x="468" y="463"/>
                  </a:cubicBezTo>
                  <a:cubicBezTo>
                    <a:pt x="467" y="463"/>
                    <a:pt x="466" y="463"/>
                    <a:pt x="465" y="463"/>
                  </a:cubicBezTo>
                  <a:close/>
                  <a:moveTo>
                    <a:pt x="464" y="463"/>
                  </a:moveTo>
                  <a:cubicBezTo>
                    <a:pt x="464" y="463"/>
                    <a:pt x="463" y="463"/>
                    <a:pt x="463" y="463"/>
                  </a:cubicBezTo>
                  <a:cubicBezTo>
                    <a:pt x="463" y="463"/>
                    <a:pt x="464" y="463"/>
                    <a:pt x="464" y="463"/>
                  </a:cubicBezTo>
                  <a:close/>
                  <a:moveTo>
                    <a:pt x="125" y="349"/>
                  </a:moveTo>
                  <a:cubicBezTo>
                    <a:pt x="127" y="350"/>
                    <a:pt x="129" y="351"/>
                    <a:pt x="131" y="352"/>
                  </a:cubicBezTo>
                  <a:cubicBezTo>
                    <a:pt x="135" y="354"/>
                    <a:pt x="139" y="357"/>
                    <a:pt x="143" y="359"/>
                  </a:cubicBezTo>
                  <a:cubicBezTo>
                    <a:pt x="144" y="359"/>
                    <a:pt x="144" y="360"/>
                    <a:pt x="145" y="360"/>
                  </a:cubicBezTo>
                  <a:cubicBezTo>
                    <a:pt x="147" y="362"/>
                    <a:pt x="149" y="364"/>
                    <a:pt x="151" y="366"/>
                  </a:cubicBezTo>
                  <a:cubicBezTo>
                    <a:pt x="151" y="366"/>
                    <a:pt x="150" y="366"/>
                    <a:pt x="150" y="367"/>
                  </a:cubicBezTo>
                  <a:cubicBezTo>
                    <a:pt x="148" y="368"/>
                    <a:pt x="147" y="368"/>
                    <a:pt x="146" y="369"/>
                  </a:cubicBezTo>
                  <a:cubicBezTo>
                    <a:pt x="140" y="363"/>
                    <a:pt x="133" y="357"/>
                    <a:pt x="125" y="349"/>
                  </a:cubicBezTo>
                  <a:close/>
                  <a:moveTo>
                    <a:pt x="96" y="304"/>
                  </a:moveTo>
                  <a:cubicBezTo>
                    <a:pt x="100" y="307"/>
                    <a:pt x="104" y="310"/>
                    <a:pt x="107" y="313"/>
                  </a:cubicBezTo>
                  <a:cubicBezTo>
                    <a:pt x="105" y="312"/>
                    <a:pt x="103" y="311"/>
                    <a:pt x="101" y="310"/>
                  </a:cubicBezTo>
                  <a:cubicBezTo>
                    <a:pt x="98" y="307"/>
                    <a:pt x="95" y="304"/>
                    <a:pt x="93" y="302"/>
                  </a:cubicBezTo>
                  <a:cubicBezTo>
                    <a:pt x="94" y="302"/>
                    <a:pt x="95" y="303"/>
                    <a:pt x="96" y="304"/>
                  </a:cubicBezTo>
                  <a:close/>
                  <a:moveTo>
                    <a:pt x="131" y="336"/>
                  </a:moveTo>
                  <a:cubicBezTo>
                    <a:pt x="131" y="336"/>
                    <a:pt x="131" y="336"/>
                    <a:pt x="131" y="336"/>
                  </a:cubicBezTo>
                  <a:cubicBezTo>
                    <a:pt x="129" y="334"/>
                    <a:pt x="128" y="333"/>
                    <a:pt x="126" y="332"/>
                  </a:cubicBezTo>
                  <a:cubicBezTo>
                    <a:pt x="122" y="328"/>
                    <a:pt x="117" y="324"/>
                    <a:pt x="112" y="320"/>
                  </a:cubicBezTo>
                  <a:cubicBezTo>
                    <a:pt x="111" y="319"/>
                    <a:pt x="110" y="318"/>
                    <a:pt x="109" y="317"/>
                  </a:cubicBezTo>
                  <a:cubicBezTo>
                    <a:pt x="109" y="317"/>
                    <a:pt x="108" y="316"/>
                    <a:pt x="108" y="316"/>
                  </a:cubicBezTo>
                  <a:cubicBezTo>
                    <a:pt x="110" y="317"/>
                    <a:pt x="113" y="318"/>
                    <a:pt x="116" y="320"/>
                  </a:cubicBezTo>
                  <a:cubicBezTo>
                    <a:pt x="121" y="325"/>
                    <a:pt x="127" y="330"/>
                    <a:pt x="131" y="336"/>
                  </a:cubicBezTo>
                  <a:close/>
                  <a:moveTo>
                    <a:pt x="64" y="286"/>
                  </a:moveTo>
                  <a:cubicBezTo>
                    <a:pt x="65" y="287"/>
                    <a:pt x="65" y="288"/>
                    <a:pt x="66" y="289"/>
                  </a:cubicBezTo>
                  <a:cubicBezTo>
                    <a:pt x="65" y="288"/>
                    <a:pt x="65" y="288"/>
                    <a:pt x="64" y="288"/>
                  </a:cubicBezTo>
                  <a:cubicBezTo>
                    <a:pt x="64" y="287"/>
                    <a:pt x="64" y="287"/>
                    <a:pt x="63" y="287"/>
                  </a:cubicBezTo>
                  <a:cubicBezTo>
                    <a:pt x="63" y="287"/>
                    <a:pt x="63" y="287"/>
                    <a:pt x="63" y="287"/>
                  </a:cubicBezTo>
                  <a:cubicBezTo>
                    <a:pt x="64" y="286"/>
                    <a:pt x="64" y="286"/>
                    <a:pt x="64" y="286"/>
                  </a:cubicBezTo>
                  <a:close/>
                  <a:moveTo>
                    <a:pt x="104" y="321"/>
                  </a:moveTo>
                  <a:cubicBezTo>
                    <a:pt x="106" y="323"/>
                    <a:pt x="109" y="325"/>
                    <a:pt x="111" y="327"/>
                  </a:cubicBezTo>
                  <a:cubicBezTo>
                    <a:pt x="108" y="325"/>
                    <a:pt x="106" y="324"/>
                    <a:pt x="103" y="322"/>
                  </a:cubicBezTo>
                  <a:cubicBezTo>
                    <a:pt x="102" y="321"/>
                    <a:pt x="101" y="320"/>
                    <a:pt x="99" y="319"/>
                  </a:cubicBezTo>
                  <a:cubicBezTo>
                    <a:pt x="100" y="319"/>
                    <a:pt x="101" y="319"/>
                    <a:pt x="101" y="319"/>
                  </a:cubicBezTo>
                  <a:cubicBezTo>
                    <a:pt x="102" y="319"/>
                    <a:pt x="103" y="320"/>
                    <a:pt x="104" y="321"/>
                  </a:cubicBezTo>
                  <a:close/>
                  <a:moveTo>
                    <a:pt x="120" y="345"/>
                  </a:moveTo>
                  <a:cubicBezTo>
                    <a:pt x="118" y="343"/>
                    <a:pt x="115" y="340"/>
                    <a:pt x="112" y="338"/>
                  </a:cubicBezTo>
                  <a:cubicBezTo>
                    <a:pt x="115" y="340"/>
                    <a:pt x="118" y="342"/>
                    <a:pt x="122" y="345"/>
                  </a:cubicBezTo>
                  <a:cubicBezTo>
                    <a:pt x="121" y="345"/>
                    <a:pt x="121" y="345"/>
                    <a:pt x="121" y="345"/>
                  </a:cubicBezTo>
                  <a:lnTo>
                    <a:pt x="120" y="345"/>
                  </a:lnTo>
                  <a:close/>
                  <a:moveTo>
                    <a:pt x="68" y="287"/>
                  </a:moveTo>
                  <a:cubicBezTo>
                    <a:pt x="73" y="290"/>
                    <a:pt x="77" y="293"/>
                    <a:pt x="82" y="295"/>
                  </a:cubicBezTo>
                  <a:cubicBezTo>
                    <a:pt x="85" y="298"/>
                    <a:pt x="89" y="302"/>
                    <a:pt x="93" y="305"/>
                  </a:cubicBezTo>
                  <a:cubicBezTo>
                    <a:pt x="93" y="305"/>
                    <a:pt x="94" y="306"/>
                    <a:pt x="94" y="306"/>
                  </a:cubicBezTo>
                  <a:cubicBezTo>
                    <a:pt x="94" y="306"/>
                    <a:pt x="93" y="306"/>
                    <a:pt x="93" y="306"/>
                  </a:cubicBezTo>
                  <a:cubicBezTo>
                    <a:pt x="89" y="303"/>
                    <a:pt x="86" y="301"/>
                    <a:pt x="82" y="299"/>
                  </a:cubicBezTo>
                  <a:cubicBezTo>
                    <a:pt x="82" y="298"/>
                    <a:pt x="82" y="297"/>
                    <a:pt x="81" y="296"/>
                  </a:cubicBezTo>
                  <a:cubicBezTo>
                    <a:pt x="78" y="294"/>
                    <a:pt x="74" y="293"/>
                    <a:pt x="71" y="291"/>
                  </a:cubicBezTo>
                  <a:cubicBezTo>
                    <a:pt x="70" y="290"/>
                    <a:pt x="69" y="289"/>
                    <a:pt x="68" y="287"/>
                  </a:cubicBezTo>
                  <a:close/>
                  <a:moveTo>
                    <a:pt x="129" y="329"/>
                  </a:moveTo>
                  <a:cubicBezTo>
                    <a:pt x="132" y="332"/>
                    <a:pt x="135" y="335"/>
                    <a:pt x="138" y="339"/>
                  </a:cubicBezTo>
                  <a:cubicBezTo>
                    <a:pt x="137" y="338"/>
                    <a:pt x="137" y="338"/>
                    <a:pt x="137" y="338"/>
                  </a:cubicBezTo>
                  <a:cubicBezTo>
                    <a:pt x="134" y="335"/>
                    <a:pt x="132" y="332"/>
                    <a:pt x="129" y="329"/>
                  </a:cubicBezTo>
                  <a:close/>
                  <a:moveTo>
                    <a:pt x="141" y="342"/>
                  </a:moveTo>
                  <a:cubicBezTo>
                    <a:pt x="141" y="343"/>
                    <a:pt x="142" y="344"/>
                    <a:pt x="142" y="344"/>
                  </a:cubicBezTo>
                  <a:cubicBezTo>
                    <a:pt x="142" y="344"/>
                    <a:pt x="142" y="344"/>
                    <a:pt x="142" y="344"/>
                  </a:cubicBezTo>
                  <a:cubicBezTo>
                    <a:pt x="142" y="344"/>
                    <a:pt x="142" y="344"/>
                    <a:pt x="142" y="344"/>
                  </a:cubicBezTo>
                  <a:cubicBezTo>
                    <a:pt x="141" y="343"/>
                    <a:pt x="140" y="342"/>
                    <a:pt x="139" y="341"/>
                  </a:cubicBezTo>
                  <a:cubicBezTo>
                    <a:pt x="140" y="341"/>
                    <a:pt x="140" y="341"/>
                    <a:pt x="140" y="341"/>
                  </a:cubicBezTo>
                  <a:cubicBezTo>
                    <a:pt x="140" y="341"/>
                    <a:pt x="141" y="342"/>
                    <a:pt x="141" y="342"/>
                  </a:cubicBezTo>
                  <a:close/>
                  <a:moveTo>
                    <a:pt x="167" y="375"/>
                  </a:moveTo>
                  <a:cubicBezTo>
                    <a:pt x="168" y="376"/>
                    <a:pt x="169" y="377"/>
                    <a:pt x="170" y="378"/>
                  </a:cubicBezTo>
                  <a:cubicBezTo>
                    <a:pt x="169" y="378"/>
                    <a:pt x="169" y="378"/>
                    <a:pt x="168" y="378"/>
                  </a:cubicBezTo>
                  <a:cubicBezTo>
                    <a:pt x="168" y="378"/>
                    <a:pt x="168" y="378"/>
                    <a:pt x="168" y="378"/>
                  </a:cubicBezTo>
                  <a:cubicBezTo>
                    <a:pt x="168" y="377"/>
                    <a:pt x="168" y="377"/>
                    <a:pt x="168" y="377"/>
                  </a:cubicBezTo>
                  <a:cubicBezTo>
                    <a:pt x="168" y="377"/>
                    <a:pt x="167" y="377"/>
                    <a:pt x="167" y="377"/>
                  </a:cubicBezTo>
                  <a:cubicBezTo>
                    <a:pt x="166" y="377"/>
                    <a:pt x="165" y="376"/>
                    <a:pt x="165" y="375"/>
                  </a:cubicBezTo>
                  <a:cubicBezTo>
                    <a:pt x="164" y="374"/>
                    <a:pt x="164" y="374"/>
                    <a:pt x="164" y="374"/>
                  </a:cubicBezTo>
                  <a:cubicBezTo>
                    <a:pt x="163" y="375"/>
                    <a:pt x="163" y="375"/>
                    <a:pt x="163" y="375"/>
                  </a:cubicBezTo>
                  <a:cubicBezTo>
                    <a:pt x="162" y="375"/>
                    <a:pt x="162" y="375"/>
                    <a:pt x="161" y="376"/>
                  </a:cubicBezTo>
                  <a:cubicBezTo>
                    <a:pt x="160" y="373"/>
                    <a:pt x="159" y="371"/>
                    <a:pt x="158" y="369"/>
                  </a:cubicBezTo>
                  <a:cubicBezTo>
                    <a:pt x="160" y="369"/>
                    <a:pt x="161" y="370"/>
                    <a:pt x="163" y="371"/>
                  </a:cubicBezTo>
                  <a:cubicBezTo>
                    <a:pt x="164" y="372"/>
                    <a:pt x="165" y="373"/>
                    <a:pt x="167" y="375"/>
                  </a:cubicBezTo>
                  <a:close/>
                  <a:moveTo>
                    <a:pt x="405" y="388"/>
                  </a:moveTo>
                  <a:cubicBezTo>
                    <a:pt x="391" y="388"/>
                    <a:pt x="377" y="387"/>
                    <a:pt x="363" y="387"/>
                  </a:cubicBezTo>
                  <a:cubicBezTo>
                    <a:pt x="366" y="386"/>
                    <a:pt x="369" y="386"/>
                    <a:pt x="372" y="386"/>
                  </a:cubicBezTo>
                  <a:cubicBezTo>
                    <a:pt x="379" y="386"/>
                    <a:pt x="387" y="386"/>
                    <a:pt x="395" y="387"/>
                  </a:cubicBezTo>
                  <a:cubicBezTo>
                    <a:pt x="395" y="387"/>
                    <a:pt x="395" y="387"/>
                    <a:pt x="396" y="387"/>
                  </a:cubicBezTo>
                  <a:cubicBezTo>
                    <a:pt x="399" y="387"/>
                    <a:pt x="402" y="388"/>
                    <a:pt x="405" y="388"/>
                  </a:cubicBezTo>
                  <a:close/>
                  <a:moveTo>
                    <a:pt x="164" y="378"/>
                  </a:moveTo>
                  <a:cubicBezTo>
                    <a:pt x="163" y="378"/>
                    <a:pt x="163" y="378"/>
                    <a:pt x="162" y="378"/>
                  </a:cubicBezTo>
                  <a:cubicBezTo>
                    <a:pt x="163" y="378"/>
                    <a:pt x="163" y="378"/>
                    <a:pt x="163" y="377"/>
                  </a:cubicBezTo>
                  <a:cubicBezTo>
                    <a:pt x="164" y="378"/>
                    <a:pt x="164" y="378"/>
                    <a:pt x="164" y="378"/>
                  </a:cubicBezTo>
                  <a:close/>
                  <a:moveTo>
                    <a:pt x="154" y="377"/>
                  </a:moveTo>
                  <a:cubicBezTo>
                    <a:pt x="152" y="375"/>
                    <a:pt x="150" y="373"/>
                    <a:pt x="148" y="371"/>
                  </a:cubicBezTo>
                  <a:cubicBezTo>
                    <a:pt x="149" y="370"/>
                    <a:pt x="150" y="370"/>
                    <a:pt x="151" y="369"/>
                  </a:cubicBezTo>
                  <a:cubicBezTo>
                    <a:pt x="152" y="368"/>
                    <a:pt x="153" y="368"/>
                    <a:pt x="153" y="367"/>
                  </a:cubicBezTo>
                  <a:cubicBezTo>
                    <a:pt x="154" y="368"/>
                    <a:pt x="155" y="368"/>
                    <a:pt x="155" y="369"/>
                  </a:cubicBezTo>
                  <a:cubicBezTo>
                    <a:pt x="157" y="372"/>
                    <a:pt x="158" y="374"/>
                    <a:pt x="159" y="377"/>
                  </a:cubicBezTo>
                  <a:cubicBezTo>
                    <a:pt x="158" y="377"/>
                    <a:pt x="158" y="377"/>
                    <a:pt x="157" y="378"/>
                  </a:cubicBezTo>
                  <a:cubicBezTo>
                    <a:pt x="156" y="378"/>
                    <a:pt x="155" y="377"/>
                    <a:pt x="154" y="377"/>
                  </a:cubicBezTo>
                  <a:close/>
                  <a:moveTo>
                    <a:pt x="132" y="360"/>
                  </a:moveTo>
                  <a:cubicBezTo>
                    <a:pt x="130" y="358"/>
                    <a:pt x="128" y="356"/>
                    <a:pt x="126" y="354"/>
                  </a:cubicBezTo>
                  <a:cubicBezTo>
                    <a:pt x="129" y="356"/>
                    <a:pt x="131" y="359"/>
                    <a:pt x="133" y="361"/>
                  </a:cubicBezTo>
                  <a:cubicBezTo>
                    <a:pt x="133" y="360"/>
                    <a:pt x="132" y="360"/>
                    <a:pt x="132" y="360"/>
                  </a:cubicBezTo>
                  <a:close/>
                  <a:moveTo>
                    <a:pt x="102" y="337"/>
                  </a:moveTo>
                  <a:cubicBezTo>
                    <a:pt x="99" y="336"/>
                    <a:pt x="96" y="335"/>
                    <a:pt x="93" y="333"/>
                  </a:cubicBezTo>
                  <a:cubicBezTo>
                    <a:pt x="85" y="326"/>
                    <a:pt x="78" y="319"/>
                    <a:pt x="70" y="312"/>
                  </a:cubicBezTo>
                  <a:cubicBezTo>
                    <a:pt x="83" y="320"/>
                    <a:pt x="94" y="329"/>
                    <a:pt x="102" y="337"/>
                  </a:cubicBezTo>
                  <a:close/>
                  <a:moveTo>
                    <a:pt x="67" y="308"/>
                  </a:moveTo>
                  <a:cubicBezTo>
                    <a:pt x="70" y="309"/>
                    <a:pt x="73" y="310"/>
                    <a:pt x="76" y="311"/>
                  </a:cubicBezTo>
                  <a:cubicBezTo>
                    <a:pt x="79" y="313"/>
                    <a:pt x="82" y="316"/>
                    <a:pt x="85" y="318"/>
                  </a:cubicBezTo>
                  <a:cubicBezTo>
                    <a:pt x="84" y="318"/>
                    <a:pt x="84" y="318"/>
                    <a:pt x="84" y="318"/>
                  </a:cubicBezTo>
                  <a:cubicBezTo>
                    <a:pt x="79" y="315"/>
                    <a:pt x="74" y="312"/>
                    <a:pt x="69" y="308"/>
                  </a:cubicBezTo>
                  <a:cubicBezTo>
                    <a:pt x="68" y="308"/>
                    <a:pt x="68" y="308"/>
                    <a:pt x="67" y="308"/>
                  </a:cubicBezTo>
                  <a:close/>
                  <a:moveTo>
                    <a:pt x="158" y="354"/>
                  </a:moveTo>
                  <a:cubicBezTo>
                    <a:pt x="160" y="355"/>
                    <a:pt x="162" y="356"/>
                    <a:pt x="163" y="357"/>
                  </a:cubicBezTo>
                  <a:cubicBezTo>
                    <a:pt x="163" y="357"/>
                    <a:pt x="163" y="357"/>
                    <a:pt x="162" y="357"/>
                  </a:cubicBezTo>
                  <a:cubicBezTo>
                    <a:pt x="161" y="356"/>
                    <a:pt x="160" y="355"/>
                    <a:pt x="158" y="354"/>
                  </a:cubicBezTo>
                  <a:close/>
                  <a:moveTo>
                    <a:pt x="481" y="424"/>
                  </a:moveTo>
                  <a:cubicBezTo>
                    <a:pt x="478" y="430"/>
                    <a:pt x="474" y="436"/>
                    <a:pt x="472" y="442"/>
                  </a:cubicBezTo>
                  <a:cubicBezTo>
                    <a:pt x="472" y="442"/>
                    <a:pt x="472" y="442"/>
                    <a:pt x="472" y="441"/>
                  </a:cubicBezTo>
                  <a:cubicBezTo>
                    <a:pt x="472" y="440"/>
                    <a:pt x="472" y="439"/>
                    <a:pt x="471" y="437"/>
                  </a:cubicBezTo>
                  <a:cubicBezTo>
                    <a:pt x="472" y="434"/>
                    <a:pt x="472" y="430"/>
                    <a:pt x="472" y="426"/>
                  </a:cubicBezTo>
                  <a:cubicBezTo>
                    <a:pt x="472" y="425"/>
                    <a:pt x="472" y="425"/>
                    <a:pt x="472" y="425"/>
                  </a:cubicBezTo>
                  <a:cubicBezTo>
                    <a:pt x="472" y="425"/>
                    <a:pt x="472" y="425"/>
                    <a:pt x="472" y="425"/>
                  </a:cubicBezTo>
                  <a:cubicBezTo>
                    <a:pt x="472" y="425"/>
                    <a:pt x="472" y="425"/>
                    <a:pt x="472" y="425"/>
                  </a:cubicBezTo>
                  <a:cubicBezTo>
                    <a:pt x="472" y="423"/>
                    <a:pt x="472" y="422"/>
                    <a:pt x="472" y="420"/>
                  </a:cubicBezTo>
                  <a:cubicBezTo>
                    <a:pt x="474" y="419"/>
                    <a:pt x="475" y="418"/>
                    <a:pt x="477" y="417"/>
                  </a:cubicBezTo>
                  <a:cubicBezTo>
                    <a:pt x="479" y="419"/>
                    <a:pt x="480" y="421"/>
                    <a:pt x="481" y="424"/>
                  </a:cubicBezTo>
                  <a:close/>
                  <a:moveTo>
                    <a:pt x="462" y="441"/>
                  </a:moveTo>
                  <a:cubicBezTo>
                    <a:pt x="462" y="441"/>
                    <a:pt x="462" y="441"/>
                    <a:pt x="462" y="441"/>
                  </a:cubicBezTo>
                  <a:cubicBezTo>
                    <a:pt x="462" y="441"/>
                    <a:pt x="462" y="441"/>
                    <a:pt x="462" y="441"/>
                  </a:cubicBezTo>
                  <a:cubicBezTo>
                    <a:pt x="462" y="441"/>
                    <a:pt x="462" y="441"/>
                    <a:pt x="462" y="441"/>
                  </a:cubicBezTo>
                  <a:close/>
                  <a:moveTo>
                    <a:pt x="463" y="439"/>
                  </a:moveTo>
                  <a:cubicBezTo>
                    <a:pt x="463" y="437"/>
                    <a:pt x="464" y="436"/>
                    <a:pt x="465" y="435"/>
                  </a:cubicBezTo>
                  <a:cubicBezTo>
                    <a:pt x="465" y="436"/>
                    <a:pt x="465" y="436"/>
                    <a:pt x="465" y="437"/>
                  </a:cubicBezTo>
                  <a:cubicBezTo>
                    <a:pt x="465" y="438"/>
                    <a:pt x="465" y="440"/>
                    <a:pt x="465" y="441"/>
                  </a:cubicBezTo>
                  <a:cubicBezTo>
                    <a:pt x="464" y="440"/>
                    <a:pt x="464" y="439"/>
                    <a:pt x="463" y="439"/>
                  </a:cubicBezTo>
                  <a:close/>
                  <a:moveTo>
                    <a:pt x="467" y="455"/>
                  </a:moveTo>
                  <a:cubicBezTo>
                    <a:pt x="467" y="455"/>
                    <a:pt x="467" y="454"/>
                    <a:pt x="467" y="453"/>
                  </a:cubicBezTo>
                  <a:cubicBezTo>
                    <a:pt x="468" y="454"/>
                    <a:pt x="468" y="454"/>
                    <a:pt x="468" y="454"/>
                  </a:cubicBezTo>
                  <a:cubicBezTo>
                    <a:pt x="468" y="453"/>
                    <a:pt x="468" y="453"/>
                    <a:pt x="468" y="453"/>
                  </a:cubicBezTo>
                  <a:cubicBezTo>
                    <a:pt x="468" y="453"/>
                    <a:pt x="468" y="453"/>
                    <a:pt x="468" y="453"/>
                  </a:cubicBezTo>
                  <a:cubicBezTo>
                    <a:pt x="468" y="454"/>
                    <a:pt x="467" y="455"/>
                    <a:pt x="467" y="455"/>
                  </a:cubicBezTo>
                  <a:cubicBezTo>
                    <a:pt x="467" y="455"/>
                    <a:pt x="467" y="455"/>
                    <a:pt x="467" y="455"/>
                  </a:cubicBezTo>
                  <a:close/>
                  <a:moveTo>
                    <a:pt x="467" y="437"/>
                  </a:moveTo>
                  <a:cubicBezTo>
                    <a:pt x="467" y="435"/>
                    <a:pt x="468" y="433"/>
                    <a:pt x="468" y="431"/>
                  </a:cubicBezTo>
                  <a:cubicBezTo>
                    <a:pt x="468" y="432"/>
                    <a:pt x="468" y="433"/>
                    <a:pt x="468" y="433"/>
                  </a:cubicBezTo>
                  <a:cubicBezTo>
                    <a:pt x="468" y="435"/>
                    <a:pt x="468" y="437"/>
                    <a:pt x="468" y="439"/>
                  </a:cubicBezTo>
                  <a:cubicBezTo>
                    <a:pt x="468" y="438"/>
                    <a:pt x="467" y="438"/>
                    <a:pt x="467" y="437"/>
                  </a:cubicBezTo>
                  <a:close/>
                  <a:moveTo>
                    <a:pt x="469" y="425"/>
                  </a:moveTo>
                  <a:cubicBezTo>
                    <a:pt x="469" y="425"/>
                    <a:pt x="469" y="425"/>
                    <a:pt x="469" y="425"/>
                  </a:cubicBezTo>
                  <a:cubicBezTo>
                    <a:pt x="469" y="425"/>
                    <a:pt x="469" y="425"/>
                    <a:pt x="469" y="425"/>
                  </a:cubicBezTo>
                  <a:cubicBezTo>
                    <a:pt x="469" y="424"/>
                    <a:pt x="469" y="424"/>
                    <a:pt x="469" y="424"/>
                  </a:cubicBezTo>
                  <a:cubicBezTo>
                    <a:pt x="469" y="424"/>
                    <a:pt x="469" y="425"/>
                    <a:pt x="469" y="425"/>
                  </a:cubicBezTo>
                  <a:cubicBezTo>
                    <a:pt x="469" y="425"/>
                    <a:pt x="469" y="425"/>
                    <a:pt x="469" y="425"/>
                  </a:cubicBezTo>
                  <a:cubicBezTo>
                    <a:pt x="469" y="425"/>
                    <a:pt x="469" y="425"/>
                    <a:pt x="469" y="425"/>
                  </a:cubicBezTo>
                  <a:close/>
                  <a:moveTo>
                    <a:pt x="455" y="427"/>
                  </a:moveTo>
                  <a:cubicBezTo>
                    <a:pt x="455" y="426"/>
                    <a:pt x="456" y="426"/>
                    <a:pt x="456" y="425"/>
                  </a:cubicBezTo>
                  <a:cubicBezTo>
                    <a:pt x="456" y="425"/>
                    <a:pt x="457" y="426"/>
                    <a:pt x="458" y="426"/>
                  </a:cubicBezTo>
                  <a:cubicBezTo>
                    <a:pt x="461" y="426"/>
                    <a:pt x="464" y="426"/>
                    <a:pt x="466" y="427"/>
                  </a:cubicBezTo>
                  <a:cubicBezTo>
                    <a:pt x="466" y="428"/>
                    <a:pt x="466" y="429"/>
                    <a:pt x="466" y="430"/>
                  </a:cubicBezTo>
                  <a:cubicBezTo>
                    <a:pt x="465" y="431"/>
                    <a:pt x="464" y="432"/>
                    <a:pt x="463" y="433"/>
                  </a:cubicBezTo>
                  <a:cubicBezTo>
                    <a:pt x="461" y="431"/>
                    <a:pt x="458" y="428"/>
                    <a:pt x="455" y="427"/>
                  </a:cubicBezTo>
                  <a:close/>
                  <a:moveTo>
                    <a:pt x="408" y="413"/>
                  </a:moveTo>
                  <a:cubicBezTo>
                    <a:pt x="420" y="415"/>
                    <a:pt x="432" y="416"/>
                    <a:pt x="444" y="417"/>
                  </a:cubicBezTo>
                  <a:cubicBezTo>
                    <a:pt x="442" y="417"/>
                    <a:pt x="440" y="418"/>
                    <a:pt x="438" y="418"/>
                  </a:cubicBezTo>
                  <a:cubicBezTo>
                    <a:pt x="432" y="417"/>
                    <a:pt x="425" y="417"/>
                    <a:pt x="418" y="416"/>
                  </a:cubicBezTo>
                  <a:cubicBezTo>
                    <a:pt x="415" y="415"/>
                    <a:pt x="411" y="414"/>
                    <a:pt x="408" y="413"/>
                  </a:cubicBezTo>
                  <a:close/>
                  <a:moveTo>
                    <a:pt x="463" y="424"/>
                  </a:moveTo>
                  <a:cubicBezTo>
                    <a:pt x="464" y="423"/>
                    <a:pt x="466" y="423"/>
                    <a:pt x="467" y="423"/>
                  </a:cubicBezTo>
                  <a:cubicBezTo>
                    <a:pt x="467" y="423"/>
                    <a:pt x="467" y="424"/>
                    <a:pt x="467" y="424"/>
                  </a:cubicBezTo>
                  <a:cubicBezTo>
                    <a:pt x="467" y="424"/>
                    <a:pt x="467" y="424"/>
                    <a:pt x="467" y="424"/>
                  </a:cubicBezTo>
                  <a:cubicBezTo>
                    <a:pt x="467" y="425"/>
                    <a:pt x="467" y="425"/>
                    <a:pt x="467" y="425"/>
                  </a:cubicBezTo>
                  <a:cubicBezTo>
                    <a:pt x="466" y="424"/>
                    <a:pt x="464" y="424"/>
                    <a:pt x="463" y="424"/>
                  </a:cubicBezTo>
                  <a:close/>
                  <a:moveTo>
                    <a:pt x="478" y="445"/>
                  </a:moveTo>
                  <a:cubicBezTo>
                    <a:pt x="479" y="441"/>
                    <a:pt x="480" y="437"/>
                    <a:pt x="481" y="433"/>
                  </a:cubicBezTo>
                  <a:cubicBezTo>
                    <a:pt x="479" y="433"/>
                    <a:pt x="479" y="433"/>
                    <a:pt x="479" y="433"/>
                  </a:cubicBezTo>
                  <a:cubicBezTo>
                    <a:pt x="480" y="431"/>
                    <a:pt x="481" y="429"/>
                    <a:pt x="482" y="427"/>
                  </a:cubicBezTo>
                  <a:cubicBezTo>
                    <a:pt x="484" y="433"/>
                    <a:pt x="482" y="440"/>
                    <a:pt x="478" y="445"/>
                  </a:cubicBezTo>
                  <a:close/>
                  <a:moveTo>
                    <a:pt x="481" y="454"/>
                  </a:moveTo>
                  <a:cubicBezTo>
                    <a:pt x="479" y="457"/>
                    <a:pt x="478" y="459"/>
                    <a:pt x="476" y="462"/>
                  </a:cubicBezTo>
                  <a:cubicBezTo>
                    <a:pt x="476" y="460"/>
                    <a:pt x="476" y="459"/>
                    <a:pt x="476" y="458"/>
                  </a:cubicBezTo>
                  <a:cubicBezTo>
                    <a:pt x="478" y="457"/>
                    <a:pt x="479" y="455"/>
                    <a:pt x="481" y="454"/>
                  </a:cubicBezTo>
                  <a:close/>
                  <a:moveTo>
                    <a:pt x="475" y="450"/>
                  </a:moveTo>
                  <a:cubicBezTo>
                    <a:pt x="473" y="453"/>
                    <a:pt x="471" y="454"/>
                    <a:pt x="470" y="456"/>
                  </a:cubicBezTo>
                  <a:cubicBezTo>
                    <a:pt x="470" y="456"/>
                    <a:pt x="470" y="456"/>
                    <a:pt x="470" y="456"/>
                  </a:cubicBezTo>
                  <a:cubicBezTo>
                    <a:pt x="472" y="452"/>
                    <a:pt x="474" y="448"/>
                    <a:pt x="476" y="444"/>
                  </a:cubicBezTo>
                  <a:cubicBezTo>
                    <a:pt x="476" y="446"/>
                    <a:pt x="475" y="448"/>
                    <a:pt x="475" y="450"/>
                  </a:cubicBezTo>
                  <a:close/>
                  <a:moveTo>
                    <a:pt x="459" y="455"/>
                  </a:moveTo>
                  <a:cubicBezTo>
                    <a:pt x="459" y="451"/>
                    <a:pt x="460" y="447"/>
                    <a:pt x="461" y="444"/>
                  </a:cubicBezTo>
                  <a:cubicBezTo>
                    <a:pt x="462" y="444"/>
                    <a:pt x="463" y="444"/>
                    <a:pt x="465" y="443"/>
                  </a:cubicBezTo>
                  <a:cubicBezTo>
                    <a:pt x="465" y="443"/>
                    <a:pt x="465" y="443"/>
                    <a:pt x="465" y="443"/>
                  </a:cubicBezTo>
                  <a:cubicBezTo>
                    <a:pt x="466" y="444"/>
                    <a:pt x="466" y="446"/>
                    <a:pt x="466" y="447"/>
                  </a:cubicBezTo>
                  <a:cubicBezTo>
                    <a:pt x="465" y="450"/>
                    <a:pt x="465" y="454"/>
                    <a:pt x="464" y="458"/>
                  </a:cubicBezTo>
                  <a:cubicBezTo>
                    <a:pt x="463" y="457"/>
                    <a:pt x="461" y="456"/>
                    <a:pt x="459" y="455"/>
                  </a:cubicBezTo>
                  <a:close/>
                  <a:moveTo>
                    <a:pt x="453" y="431"/>
                  </a:moveTo>
                  <a:cubicBezTo>
                    <a:pt x="454" y="430"/>
                    <a:pt x="454" y="430"/>
                    <a:pt x="454" y="429"/>
                  </a:cubicBezTo>
                  <a:cubicBezTo>
                    <a:pt x="457" y="431"/>
                    <a:pt x="460" y="433"/>
                    <a:pt x="462" y="435"/>
                  </a:cubicBezTo>
                  <a:cubicBezTo>
                    <a:pt x="461" y="436"/>
                    <a:pt x="461" y="436"/>
                    <a:pt x="461" y="437"/>
                  </a:cubicBezTo>
                  <a:cubicBezTo>
                    <a:pt x="459" y="435"/>
                    <a:pt x="456" y="433"/>
                    <a:pt x="453" y="431"/>
                  </a:cubicBezTo>
                  <a:close/>
                  <a:moveTo>
                    <a:pt x="448" y="428"/>
                  </a:moveTo>
                  <a:cubicBezTo>
                    <a:pt x="446" y="427"/>
                    <a:pt x="445" y="426"/>
                    <a:pt x="443" y="425"/>
                  </a:cubicBezTo>
                  <a:cubicBezTo>
                    <a:pt x="444" y="426"/>
                    <a:pt x="444" y="426"/>
                    <a:pt x="445" y="426"/>
                  </a:cubicBezTo>
                  <a:cubicBezTo>
                    <a:pt x="446" y="426"/>
                    <a:pt x="447" y="426"/>
                    <a:pt x="448" y="426"/>
                  </a:cubicBezTo>
                  <a:cubicBezTo>
                    <a:pt x="448" y="426"/>
                    <a:pt x="448" y="427"/>
                    <a:pt x="448" y="428"/>
                  </a:cubicBezTo>
                  <a:close/>
                  <a:moveTo>
                    <a:pt x="379" y="405"/>
                  </a:moveTo>
                  <a:cubicBezTo>
                    <a:pt x="386" y="406"/>
                    <a:pt x="394" y="406"/>
                    <a:pt x="402" y="406"/>
                  </a:cubicBezTo>
                  <a:cubicBezTo>
                    <a:pt x="416" y="408"/>
                    <a:pt x="431" y="411"/>
                    <a:pt x="445" y="414"/>
                  </a:cubicBezTo>
                  <a:cubicBezTo>
                    <a:pt x="423" y="413"/>
                    <a:pt x="400" y="410"/>
                    <a:pt x="379" y="405"/>
                  </a:cubicBezTo>
                  <a:close/>
                  <a:moveTo>
                    <a:pt x="190" y="385"/>
                  </a:moveTo>
                  <a:cubicBezTo>
                    <a:pt x="185" y="385"/>
                    <a:pt x="181" y="385"/>
                    <a:pt x="176" y="385"/>
                  </a:cubicBezTo>
                  <a:cubicBezTo>
                    <a:pt x="176" y="385"/>
                    <a:pt x="176" y="384"/>
                    <a:pt x="175" y="384"/>
                  </a:cubicBezTo>
                  <a:cubicBezTo>
                    <a:pt x="176" y="384"/>
                    <a:pt x="176" y="384"/>
                    <a:pt x="176" y="384"/>
                  </a:cubicBezTo>
                  <a:cubicBezTo>
                    <a:pt x="180" y="384"/>
                    <a:pt x="185" y="385"/>
                    <a:pt x="190" y="385"/>
                  </a:cubicBezTo>
                  <a:close/>
                  <a:moveTo>
                    <a:pt x="172" y="385"/>
                  </a:moveTo>
                  <a:cubicBezTo>
                    <a:pt x="163" y="385"/>
                    <a:pt x="154" y="385"/>
                    <a:pt x="147" y="385"/>
                  </a:cubicBezTo>
                  <a:cubicBezTo>
                    <a:pt x="152" y="384"/>
                    <a:pt x="152" y="384"/>
                    <a:pt x="152" y="384"/>
                  </a:cubicBezTo>
                  <a:cubicBezTo>
                    <a:pt x="153" y="384"/>
                    <a:pt x="154" y="384"/>
                    <a:pt x="155" y="383"/>
                  </a:cubicBezTo>
                  <a:cubicBezTo>
                    <a:pt x="155" y="383"/>
                    <a:pt x="156" y="383"/>
                    <a:pt x="157" y="383"/>
                  </a:cubicBezTo>
                  <a:cubicBezTo>
                    <a:pt x="157" y="384"/>
                    <a:pt x="157" y="384"/>
                    <a:pt x="158" y="385"/>
                  </a:cubicBezTo>
                  <a:cubicBezTo>
                    <a:pt x="159" y="383"/>
                    <a:pt x="159" y="383"/>
                    <a:pt x="159" y="383"/>
                  </a:cubicBezTo>
                  <a:cubicBezTo>
                    <a:pt x="163" y="383"/>
                    <a:pt x="166" y="383"/>
                    <a:pt x="170" y="383"/>
                  </a:cubicBezTo>
                  <a:cubicBezTo>
                    <a:pt x="171" y="384"/>
                    <a:pt x="172" y="385"/>
                    <a:pt x="172" y="385"/>
                  </a:cubicBezTo>
                  <a:close/>
                  <a:moveTo>
                    <a:pt x="149" y="376"/>
                  </a:moveTo>
                  <a:cubicBezTo>
                    <a:pt x="147" y="375"/>
                    <a:pt x="146" y="374"/>
                    <a:pt x="144" y="373"/>
                  </a:cubicBezTo>
                  <a:cubicBezTo>
                    <a:pt x="144" y="373"/>
                    <a:pt x="144" y="373"/>
                    <a:pt x="144" y="373"/>
                  </a:cubicBezTo>
                  <a:cubicBezTo>
                    <a:pt x="144" y="373"/>
                    <a:pt x="144" y="373"/>
                    <a:pt x="144" y="373"/>
                  </a:cubicBezTo>
                  <a:cubicBezTo>
                    <a:pt x="145" y="373"/>
                    <a:pt x="146" y="374"/>
                    <a:pt x="147" y="375"/>
                  </a:cubicBezTo>
                  <a:cubicBezTo>
                    <a:pt x="147" y="374"/>
                    <a:pt x="147" y="374"/>
                    <a:pt x="147" y="374"/>
                  </a:cubicBezTo>
                  <a:cubicBezTo>
                    <a:pt x="148" y="375"/>
                    <a:pt x="148" y="375"/>
                    <a:pt x="149" y="376"/>
                  </a:cubicBezTo>
                  <a:close/>
                  <a:moveTo>
                    <a:pt x="136" y="368"/>
                  </a:moveTo>
                  <a:cubicBezTo>
                    <a:pt x="135" y="367"/>
                    <a:pt x="134" y="367"/>
                    <a:pt x="134" y="366"/>
                  </a:cubicBezTo>
                  <a:cubicBezTo>
                    <a:pt x="134" y="366"/>
                    <a:pt x="134" y="367"/>
                    <a:pt x="135" y="367"/>
                  </a:cubicBezTo>
                  <a:cubicBezTo>
                    <a:pt x="135" y="367"/>
                    <a:pt x="135" y="368"/>
                    <a:pt x="136" y="368"/>
                  </a:cubicBezTo>
                  <a:close/>
                  <a:moveTo>
                    <a:pt x="119" y="355"/>
                  </a:moveTo>
                  <a:cubicBezTo>
                    <a:pt x="113" y="350"/>
                    <a:pt x="108" y="345"/>
                    <a:pt x="102" y="340"/>
                  </a:cubicBezTo>
                  <a:cubicBezTo>
                    <a:pt x="103" y="341"/>
                    <a:pt x="105" y="341"/>
                    <a:pt x="106" y="342"/>
                  </a:cubicBezTo>
                  <a:cubicBezTo>
                    <a:pt x="108" y="340"/>
                    <a:pt x="108" y="340"/>
                    <a:pt x="108" y="340"/>
                  </a:cubicBezTo>
                  <a:cubicBezTo>
                    <a:pt x="106" y="338"/>
                    <a:pt x="104" y="336"/>
                    <a:pt x="102" y="334"/>
                  </a:cubicBezTo>
                  <a:cubicBezTo>
                    <a:pt x="111" y="342"/>
                    <a:pt x="118" y="350"/>
                    <a:pt x="126" y="358"/>
                  </a:cubicBezTo>
                  <a:cubicBezTo>
                    <a:pt x="125" y="357"/>
                    <a:pt x="124" y="357"/>
                    <a:pt x="123" y="357"/>
                  </a:cubicBezTo>
                  <a:cubicBezTo>
                    <a:pt x="122" y="356"/>
                    <a:pt x="121" y="355"/>
                    <a:pt x="119" y="355"/>
                  </a:cubicBezTo>
                  <a:close/>
                  <a:moveTo>
                    <a:pt x="43" y="298"/>
                  </a:moveTo>
                  <a:cubicBezTo>
                    <a:pt x="49" y="301"/>
                    <a:pt x="55" y="304"/>
                    <a:pt x="61" y="307"/>
                  </a:cubicBezTo>
                  <a:cubicBezTo>
                    <a:pt x="68" y="314"/>
                    <a:pt x="75" y="320"/>
                    <a:pt x="82" y="327"/>
                  </a:cubicBezTo>
                  <a:cubicBezTo>
                    <a:pt x="68" y="318"/>
                    <a:pt x="55" y="309"/>
                    <a:pt x="43" y="298"/>
                  </a:cubicBezTo>
                  <a:close/>
                  <a:moveTo>
                    <a:pt x="54" y="296"/>
                  </a:moveTo>
                  <a:cubicBezTo>
                    <a:pt x="54" y="296"/>
                    <a:pt x="55" y="295"/>
                    <a:pt x="55" y="295"/>
                  </a:cubicBezTo>
                  <a:cubicBezTo>
                    <a:pt x="60" y="298"/>
                    <a:pt x="65" y="302"/>
                    <a:pt x="70" y="306"/>
                  </a:cubicBezTo>
                  <a:cubicBezTo>
                    <a:pt x="66" y="305"/>
                    <a:pt x="62" y="303"/>
                    <a:pt x="59" y="301"/>
                  </a:cubicBezTo>
                  <a:cubicBezTo>
                    <a:pt x="57" y="299"/>
                    <a:pt x="56" y="298"/>
                    <a:pt x="54" y="296"/>
                  </a:cubicBezTo>
                  <a:close/>
                  <a:moveTo>
                    <a:pt x="52" y="294"/>
                  </a:moveTo>
                  <a:cubicBezTo>
                    <a:pt x="51" y="293"/>
                    <a:pt x="50" y="292"/>
                    <a:pt x="49" y="291"/>
                  </a:cubicBezTo>
                  <a:cubicBezTo>
                    <a:pt x="51" y="292"/>
                    <a:pt x="52" y="293"/>
                    <a:pt x="53" y="293"/>
                  </a:cubicBezTo>
                  <a:cubicBezTo>
                    <a:pt x="53" y="294"/>
                    <a:pt x="52" y="294"/>
                    <a:pt x="52" y="294"/>
                  </a:cubicBezTo>
                  <a:close/>
                  <a:moveTo>
                    <a:pt x="44" y="269"/>
                  </a:moveTo>
                  <a:cubicBezTo>
                    <a:pt x="45" y="270"/>
                    <a:pt x="47" y="271"/>
                    <a:pt x="49" y="272"/>
                  </a:cubicBezTo>
                  <a:cubicBezTo>
                    <a:pt x="48" y="272"/>
                    <a:pt x="48" y="272"/>
                    <a:pt x="47" y="272"/>
                  </a:cubicBezTo>
                  <a:cubicBezTo>
                    <a:pt x="46" y="271"/>
                    <a:pt x="45" y="270"/>
                    <a:pt x="44" y="269"/>
                  </a:cubicBezTo>
                  <a:close/>
                  <a:moveTo>
                    <a:pt x="141" y="337"/>
                  </a:moveTo>
                  <a:cubicBezTo>
                    <a:pt x="144" y="339"/>
                    <a:pt x="147" y="341"/>
                    <a:pt x="150" y="344"/>
                  </a:cubicBezTo>
                  <a:cubicBezTo>
                    <a:pt x="150" y="344"/>
                    <a:pt x="150" y="343"/>
                    <a:pt x="149" y="343"/>
                  </a:cubicBezTo>
                  <a:cubicBezTo>
                    <a:pt x="148" y="343"/>
                    <a:pt x="147" y="343"/>
                    <a:pt x="147" y="344"/>
                  </a:cubicBezTo>
                  <a:cubicBezTo>
                    <a:pt x="145" y="341"/>
                    <a:pt x="143" y="339"/>
                    <a:pt x="141" y="337"/>
                  </a:cubicBezTo>
                  <a:close/>
                  <a:moveTo>
                    <a:pt x="181" y="374"/>
                  </a:moveTo>
                  <a:cubicBezTo>
                    <a:pt x="181" y="374"/>
                    <a:pt x="181" y="375"/>
                    <a:pt x="180" y="375"/>
                  </a:cubicBezTo>
                  <a:cubicBezTo>
                    <a:pt x="179" y="375"/>
                    <a:pt x="177" y="374"/>
                    <a:pt x="175" y="374"/>
                  </a:cubicBezTo>
                  <a:cubicBezTo>
                    <a:pt x="175" y="374"/>
                    <a:pt x="175" y="374"/>
                    <a:pt x="175" y="374"/>
                  </a:cubicBezTo>
                  <a:cubicBezTo>
                    <a:pt x="177" y="373"/>
                    <a:pt x="178" y="370"/>
                    <a:pt x="176" y="368"/>
                  </a:cubicBezTo>
                  <a:cubicBezTo>
                    <a:pt x="175" y="367"/>
                    <a:pt x="174" y="366"/>
                    <a:pt x="173" y="365"/>
                  </a:cubicBezTo>
                  <a:cubicBezTo>
                    <a:pt x="173" y="365"/>
                    <a:pt x="173" y="365"/>
                    <a:pt x="174" y="365"/>
                  </a:cubicBezTo>
                  <a:cubicBezTo>
                    <a:pt x="176" y="368"/>
                    <a:pt x="179" y="371"/>
                    <a:pt x="181" y="374"/>
                  </a:cubicBezTo>
                  <a:close/>
                  <a:moveTo>
                    <a:pt x="174" y="377"/>
                  </a:moveTo>
                  <a:cubicBezTo>
                    <a:pt x="174" y="378"/>
                    <a:pt x="174" y="378"/>
                    <a:pt x="174" y="378"/>
                  </a:cubicBezTo>
                  <a:cubicBezTo>
                    <a:pt x="174" y="378"/>
                    <a:pt x="174" y="378"/>
                    <a:pt x="173" y="378"/>
                  </a:cubicBezTo>
                  <a:lnTo>
                    <a:pt x="174" y="377"/>
                  </a:lnTo>
                  <a:close/>
                  <a:moveTo>
                    <a:pt x="406" y="379"/>
                  </a:moveTo>
                  <a:cubicBezTo>
                    <a:pt x="410" y="380"/>
                    <a:pt x="414" y="380"/>
                    <a:pt x="419" y="380"/>
                  </a:cubicBezTo>
                  <a:cubicBezTo>
                    <a:pt x="415" y="380"/>
                    <a:pt x="412" y="380"/>
                    <a:pt x="409" y="380"/>
                  </a:cubicBezTo>
                  <a:cubicBezTo>
                    <a:pt x="408" y="380"/>
                    <a:pt x="407" y="380"/>
                    <a:pt x="406" y="379"/>
                  </a:cubicBezTo>
                  <a:close/>
                  <a:moveTo>
                    <a:pt x="447" y="382"/>
                  </a:moveTo>
                  <a:cubicBezTo>
                    <a:pt x="450" y="382"/>
                    <a:pt x="453" y="382"/>
                    <a:pt x="455" y="383"/>
                  </a:cubicBezTo>
                  <a:cubicBezTo>
                    <a:pt x="456" y="383"/>
                    <a:pt x="456" y="383"/>
                    <a:pt x="457" y="384"/>
                  </a:cubicBezTo>
                  <a:cubicBezTo>
                    <a:pt x="454" y="383"/>
                    <a:pt x="450" y="383"/>
                    <a:pt x="447" y="382"/>
                  </a:cubicBezTo>
                  <a:close/>
                  <a:moveTo>
                    <a:pt x="488" y="320"/>
                  </a:moveTo>
                  <a:cubicBezTo>
                    <a:pt x="487" y="319"/>
                    <a:pt x="487" y="319"/>
                    <a:pt x="486" y="319"/>
                  </a:cubicBezTo>
                  <a:cubicBezTo>
                    <a:pt x="486" y="319"/>
                    <a:pt x="486" y="319"/>
                    <a:pt x="486" y="319"/>
                  </a:cubicBezTo>
                  <a:cubicBezTo>
                    <a:pt x="486" y="318"/>
                    <a:pt x="486" y="318"/>
                    <a:pt x="487" y="318"/>
                  </a:cubicBezTo>
                  <a:cubicBezTo>
                    <a:pt x="487" y="318"/>
                    <a:pt x="488" y="319"/>
                    <a:pt x="488" y="319"/>
                  </a:cubicBezTo>
                  <a:cubicBezTo>
                    <a:pt x="488" y="319"/>
                    <a:pt x="488" y="320"/>
                    <a:pt x="488" y="320"/>
                  </a:cubicBezTo>
                  <a:close/>
                  <a:moveTo>
                    <a:pt x="623" y="199"/>
                  </a:moveTo>
                  <a:cubicBezTo>
                    <a:pt x="635" y="207"/>
                    <a:pt x="646" y="217"/>
                    <a:pt x="653" y="228"/>
                  </a:cubicBezTo>
                  <a:cubicBezTo>
                    <a:pt x="648" y="229"/>
                    <a:pt x="642" y="230"/>
                    <a:pt x="637" y="231"/>
                  </a:cubicBezTo>
                  <a:cubicBezTo>
                    <a:pt x="621" y="216"/>
                    <a:pt x="604" y="202"/>
                    <a:pt x="583" y="196"/>
                  </a:cubicBezTo>
                  <a:cubicBezTo>
                    <a:pt x="582" y="198"/>
                    <a:pt x="582" y="198"/>
                    <a:pt x="582" y="198"/>
                  </a:cubicBezTo>
                  <a:cubicBezTo>
                    <a:pt x="602" y="204"/>
                    <a:pt x="619" y="217"/>
                    <a:pt x="633" y="232"/>
                  </a:cubicBezTo>
                  <a:cubicBezTo>
                    <a:pt x="629" y="232"/>
                    <a:pt x="624" y="232"/>
                    <a:pt x="619" y="233"/>
                  </a:cubicBezTo>
                  <a:cubicBezTo>
                    <a:pt x="602" y="220"/>
                    <a:pt x="581" y="211"/>
                    <a:pt x="562" y="202"/>
                  </a:cubicBezTo>
                  <a:cubicBezTo>
                    <a:pt x="609" y="184"/>
                    <a:pt x="614" y="205"/>
                    <a:pt x="622" y="200"/>
                  </a:cubicBezTo>
                  <a:cubicBezTo>
                    <a:pt x="622" y="200"/>
                    <a:pt x="623" y="199"/>
                    <a:pt x="623" y="199"/>
                  </a:cubicBezTo>
                  <a:close/>
                  <a:moveTo>
                    <a:pt x="509" y="236"/>
                  </a:moveTo>
                  <a:cubicBezTo>
                    <a:pt x="510" y="237"/>
                    <a:pt x="511" y="237"/>
                    <a:pt x="512" y="238"/>
                  </a:cubicBezTo>
                  <a:cubicBezTo>
                    <a:pt x="510" y="240"/>
                    <a:pt x="509" y="242"/>
                    <a:pt x="508" y="243"/>
                  </a:cubicBezTo>
                  <a:cubicBezTo>
                    <a:pt x="507" y="245"/>
                    <a:pt x="506" y="246"/>
                    <a:pt x="506" y="247"/>
                  </a:cubicBezTo>
                  <a:cubicBezTo>
                    <a:pt x="504" y="246"/>
                    <a:pt x="502" y="246"/>
                    <a:pt x="501" y="245"/>
                  </a:cubicBezTo>
                  <a:cubicBezTo>
                    <a:pt x="503" y="242"/>
                    <a:pt x="506" y="239"/>
                    <a:pt x="509" y="236"/>
                  </a:cubicBezTo>
                  <a:close/>
                  <a:moveTo>
                    <a:pt x="462" y="295"/>
                  </a:moveTo>
                  <a:cubicBezTo>
                    <a:pt x="463" y="296"/>
                    <a:pt x="464" y="296"/>
                    <a:pt x="465" y="297"/>
                  </a:cubicBezTo>
                  <a:cubicBezTo>
                    <a:pt x="463" y="297"/>
                    <a:pt x="460" y="296"/>
                    <a:pt x="458" y="294"/>
                  </a:cubicBezTo>
                  <a:cubicBezTo>
                    <a:pt x="454" y="292"/>
                    <a:pt x="449" y="288"/>
                    <a:pt x="445" y="285"/>
                  </a:cubicBezTo>
                  <a:cubicBezTo>
                    <a:pt x="442" y="282"/>
                    <a:pt x="438" y="279"/>
                    <a:pt x="435" y="276"/>
                  </a:cubicBezTo>
                  <a:cubicBezTo>
                    <a:pt x="444" y="281"/>
                    <a:pt x="452" y="287"/>
                    <a:pt x="460" y="293"/>
                  </a:cubicBezTo>
                  <a:cubicBezTo>
                    <a:pt x="460" y="295"/>
                    <a:pt x="460" y="295"/>
                    <a:pt x="460" y="295"/>
                  </a:cubicBezTo>
                  <a:cubicBezTo>
                    <a:pt x="462" y="295"/>
                    <a:pt x="462" y="295"/>
                    <a:pt x="462" y="295"/>
                  </a:cubicBezTo>
                  <a:cubicBezTo>
                    <a:pt x="462" y="295"/>
                    <a:pt x="462" y="295"/>
                    <a:pt x="462" y="295"/>
                  </a:cubicBezTo>
                  <a:close/>
                  <a:moveTo>
                    <a:pt x="484" y="269"/>
                  </a:moveTo>
                  <a:cubicBezTo>
                    <a:pt x="484" y="269"/>
                    <a:pt x="484" y="269"/>
                    <a:pt x="484" y="269"/>
                  </a:cubicBezTo>
                  <a:cubicBezTo>
                    <a:pt x="484" y="269"/>
                    <a:pt x="484" y="269"/>
                    <a:pt x="484" y="269"/>
                  </a:cubicBezTo>
                  <a:cubicBezTo>
                    <a:pt x="484" y="269"/>
                    <a:pt x="484" y="269"/>
                    <a:pt x="484" y="269"/>
                  </a:cubicBezTo>
                  <a:close/>
                  <a:moveTo>
                    <a:pt x="480" y="292"/>
                  </a:moveTo>
                  <a:cubicBezTo>
                    <a:pt x="480" y="292"/>
                    <a:pt x="480" y="292"/>
                    <a:pt x="480" y="292"/>
                  </a:cubicBezTo>
                  <a:cubicBezTo>
                    <a:pt x="480" y="292"/>
                    <a:pt x="480" y="292"/>
                    <a:pt x="480" y="292"/>
                  </a:cubicBezTo>
                  <a:cubicBezTo>
                    <a:pt x="480" y="292"/>
                    <a:pt x="480" y="292"/>
                    <a:pt x="480" y="292"/>
                  </a:cubicBezTo>
                  <a:close/>
                  <a:moveTo>
                    <a:pt x="468" y="325"/>
                  </a:moveTo>
                  <a:cubicBezTo>
                    <a:pt x="469" y="325"/>
                    <a:pt x="469" y="325"/>
                    <a:pt x="470" y="325"/>
                  </a:cubicBezTo>
                  <a:cubicBezTo>
                    <a:pt x="470" y="325"/>
                    <a:pt x="470" y="326"/>
                    <a:pt x="470" y="326"/>
                  </a:cubicBezTo>
                  <a:cubicBezTo>
                    <a:pt x="469" y="326"/>
                    <a:pt x="469" y="325"/>
                    <a:pt x="468" y="325"/>
                  </a:cubicBezTo>
                  <a:close/>
                  <a:moveTo>
                    <a:pt x="494" y="284"/>
                  </a:moveTo>
                  <a:cubicBezTo>
                    <a:pt x="495" y="285"/>
                    <a:pt x="495" y="285"/>
                    <a:pt x="496" y="286"/>
                  </a:cubicBezTo>
                  <a:cubicBezTo>
                    <a:pt x="494" y="291"/>
                    <a:pt x="492" y="297"/>
                    <a:pt x="492" y="303"/>
                  </a:cubicBezTo>
                  <a:cubicBezTo>
                    <a:pt x="492" y="301"/>
                    <a:pt x="491" y="299"/>
                    <a:pt x="491" y="297"/>
                  </a:cubicBezTo>
                  <a:cubicBezTo>
                    <a:pt x="491" y="295"/>
                    <a:pt x="491" y="293"/>
                    <a:pt x="491" y="291"/>
                  </a:cubicBezTo>
                  <a:cubicBezTo>
                    <a:pt x="492" y="291"/>
                    <a:pt x="492" y="291"/>
                    <a:pt x="492" y="291"/>
                  </a:cubicBezTo>
                  <a:cubicBezTo>
                    <a:pt x="492" y="291"/>
                    <a:pt x="492" y="291"/>
                    <a:pt x="492" y="290"/>
                  </a:cubicBezTo>
                  <a:cubicBezTo>
                    <a:pt x="492" y="289"/>
                    <a:pt x="492" y="287"/>
                    <a:pt x="493" y="285"/>
                  </a:cubicBezTo>
                  <a:cubicBezTo>
                    <a:pt x="493" y="285"/>
                    <a:pt x="494" y="284"/>
                    <a:pt x="494" y="284"/>
                  </a:cubicBezTo>
                  <a:close/>
                  <a:moveTo>
                    <a:pt x="484" y="292"/>
                  </a:moveTo>
                  <a:cubicBezTo>
                    <a:pt x="484" y="294"/>
                    <a:pt x="485" y="295"/>
                    <a:pt x="485" y="297"/>
                  </a:cubicBezTo>
                  <a:cubicBezTo>
                    <a:pt x="484" y="296"/>
                    <a:pt x="483" y="295"/>
                    <a:pt x="483" y="295"/>
                  </a:cubicBezTo>
                  <a:cubicBezTo>
                    <a:pt x="483" y="294"/>
                    <a:pt x="484" y="293"/>
                    <a:pt x="484" y="292"/>
                  </a:cubicBezTo>
                  <a:close/>
                  <a:moveTo>
                    <a:pt x="464" y="311"/>
                  </a:moveTo>
                  <a:cubicBezTo>
                    <a:pt x="467" y="313"/>
                    <a:pt x="470" y="314"/>
                    <a:pt x="473" y="316"/>
                  </a:cubicBezTo>
                  <a:cubicBezTo>
                    <a:pt x="473" y="316"/>
                    <a:pt x="473" y="317"/>
                    <a:pt x="473" y="317"/>
                  </a:cubicBezTo>
                  <a:cubicBezTo>
                    <a:pt x="473" y="317"/>
                    <a:pt x="473" y="318"/>
                    <a:pt x="473" y="318"/>
                  </a:cubicBezTo>
                  <a:cubicBezTo>
                    <a:pt x="472" y="318"/>
                    <a:pt x="472" y="318"/>
                    <a:pt x="472" y="318"/>
                  </a:cubicBezTo>
                  <a:cubicBezTo>
                    <a:pt x="471" y="318"/>
                    <a:pt x="470" y="318"/>
                    <a:pt x="470" y="318"/>
                  </a:cubicBezTo>
                  <a:cubicBezTo>
                    <a:pt x="469" y="317"/>
                    <a:pt x="468" y="316"/>
                    <a:pt x="467" y="315"/>
                  </a:cubicBezTo>
                  <a:cubicBezTo>
                    <a:pt x="467" y="314"/>
                    <a:pt x="466" y="313"/>
                    <a:pt x="465" y="313"/>
                  </a:cubicBezTo>
                  <a:cubicBezTo>
                    <a:pt x="465" y="312"/>
                    <a:pt x="464" y="311"/>
                    <a:pt x="464" y="311"/>
                  </a:cubicBezTo>
                  <a:close/>
                  <a:moveTo>
                    <a:pt x="472" y="326"/>
                  </a:moveTo>
                  <a:cubicBezTo>
                    <a:pt x="472" y="326"/>
                    <a:pt x="472" y="326"/>
                    <a:pt x="472" y="326"/>
                  </a:cubicBezTo>
                  <a:cubicBezTo>
                    <a:pt x="474" y="328"/>
                    <a:pt x="476" y="330"/>
                    <a:pt x="477" y="333"/>
                  </a:cubicBezTo>
                  <a:cubicBezTo>
                    <a:pt x="476" y="332"/>
                    <a:pt x="475" y="332"/>
                    <a:pt x="473" y="331"/>
                  </a:cubicBezTo>
                  <a:cubicBezTo>
                    <a:pt x="473" y="330"/>
                    <a:pt x="472" y="329"/>
                    <a:pt x="472" y="329"/>
                  </a:cubicBezTo>
                  <a:cubicBezTo>
                    <a:pt x="472" y="328"/>
                    <a:pt x="472" y="328"/>
                    <a:pt x="472" y="327"/>
                  </a:cubicBezTo>
                  <a:cubicBezTo>
                    <a:pt x="472" y="327"/>
                    <a:pt x="472" y="326"/>
                    <a:pt x="472" y="326"/>
                  </a:cubicBezTo>
                  <a:close/>
                  <a:moveTo>
                    <a:pt x="472" y="347"/>
                  </a:moveTo>
                  <a:cubicBezTo>
                    <a:pt x="473" y="346"/>
                    <a:pt x="473" y="345"/>
                    <a:pt x="473" y="344"/>
                  </a:cubicBezTo>
                  <a:cubicBezTo>
                    <a:pt x="475" y="346"/>
                    <a:pt x="476" y="348"/>
                    <a:pt x="477" y="350"/>
                  </a:cubicBezTo>
                  <a:cubicBezTo>
                    <a:pt x="476" y="353"/>
                    <a:pt x="475" y="356"/>
                    <a:pt x="475" y="359"/>
                  </a:cubicBezTo>
                  <a:cubicBezTo>
                    <a:pt x="474" y="358"/>
                    <a:pt x="473" y="357"/>
                    <a:pt x="472" y="357"/>
                  </a:cubicBezTo>
                  <a:cubicBezTo>
                    <a:pt x="471" y="355"/>
                    <a:pt x="471" y="354"/>
                    <a:pt x="471" y="353"/>
                  </a:cubicBezTo>
                  <a:cubicBezTo>
                    <a:pt x="471" y="351"/>
                    <a:pt x="471" y="349"/>
                    <a:pt x="472" y="347"/>
                  </a:cubicBezTo>
                  <a:close/>
                  <a:moveTo>
                    <a:pt x="482" y="317"/>
                  </a:moveTo>
                  <a:cubicBezTo>
                    <a:pt x="480" y="317"/>
                    <a:pt x="479" y="316"/>
                    <a:pt x="478" y="315"/>
                  </a:cubicBezTo>
                  <a:cubicBezTo>
                    <a:pt x="478" y="315"/>
                    <a:pt x="478" y="315"/>
                    <a:pt x="478" y="315"/>
                  </a:cubicBezTo>
                  <a:cubicBezTo>
                    <a:pt x="479" y="314"/>
                    <a:pt x="480" y="313"/>
                    <a:pt x="481" y="313"/>
                  </a:cubicBezTo>
                  <a:cubicBezTo>
                    <a:pt x="481" y="314"/>
                    <a:pt x="482" y="315"/>
                    <a:pt x="482" y="317"/>
                  </a:cubicBezTo>
                  <a:cubicBezTo>
                    <a:pt x="482" y="317"/>
                    <a:pt x="482" y="317"/>
                    <a:pt x="482" y="317"/>
                  </a:cubicBezTo>
                  <a:close/>
                  <a:moveTo>
                    <a:pt x="484" y="310"/>
                  </a:moveTo>
                  <a:cubicBezTo>
                    <a:pt x="484" y="310"/>
                    <a:pt x="483" y="310"/>
                    <a:pt x="483" y="310"/>
                  </a:cubicBezTo>
                  <a:cubicBezTo>
                    <a:pt x="483" y="310"/>
                    <a:pt x="482" y="309"/>
                    <a:pt x="482" y="309"/>
                  </a:cubicBezTo>
                  <a:cubicBezTo>
                    <a:pt x="482" y="309"/>
                    <a:pt x="482" y="308"/>
                    <a:pt x="482" y="307"/>
                  </a:cubicBezTo>
                  <a:cubicBezTo>
                    <a:pt x="482" y="307"/>
                    <a:pt x="482" y="308"/>
                    <a:pt x="482" y="308"/>
                  </a:cubicBezTo>
                  <a:cubicBezTo>
                    <a:pt x="482" y="308"/>
                    <a:pt x="482" y="308"/>
                    <a:pt x="482" y="308"/>
                  </a:cubicBezTo>
                  <a:cubicBezTo>
                    <a:pt x="482" y="308"/>
                    <a:pt x="482" y="308"/>
                    <a:pt x="482" y="308"/>
                  </a:cubicBezTo>
                  <a:cubicBezTo>
                    <a:pt x="483" y="309"/>
                    <a:pt x="484" y="309"/>
                    <a:pt x="484" y="310"/>
                  </a:cubicBezTo>
                  <a:close/>
                  <a:moveTo>
                    <a:pt x="479" y="319"/>
                  </a:moveTo>
                  <a:cubicBezTo>
                    <a:pt x="478" y="318"/>
                    <a:pt x="477" y="318"/>
                    <a:pt x="476" y="318"/>
                  </a:cubicBezTo>
                  <a:cubicBezTo>
                    <a:pt x="476" y="318"/>
                    <a:pt x="476" y="318"/>
                    <a:pt x="476" y="317"/>
                  </a:cubicBezTo>
                  <a:cubicBezTo>
                    <a:pt x="477" y="318"/>
                    <a:pt x="478" y="318"/>
                    <a:pt x="479" y="319"/>
                  </a:cubicBezTo>
                  <a:close/>
                  <a:moveTo>
                    <a:pt x="485" y="323"/>
                  </a:moveTo>
                  <a:cubicBezTo>
                    <a:pt x="484" y="323"/>
                    <a:pt x="484" y="323"/>
                    <a:pt x="484" y="323"/>
                  </a:cubicBezTo>
                  <a:cubicBezTo>
                    <a:pt x="481" y="322"/>
                    <a:pt x="479" y="321"/>
                    <a:pt x="479" y="321"/>
                  </a:cubicBezTo>
                  <a:cubicBezTo>
                    <a:pt x="480" y="322"/>
                    <a:pt x="481" y="323"/>
                    <a:pt x="482" y="324"/>
                  </a:cubicBezTo>
                  <a:cubicBezTo>
                    <a:pt x="479" y="324"/>
                    <a:pt x="476" y="323"/>
                    <a:pt x="474" y="323"/>
                  </a:cubicBezTo>
                  <a:cubicBezTo>
                    <a:pt x="474" y="323"/>
                    <a:pt x="473" y="323"/>
                    <a:pt x="473" y="323"/>
                  </a:cubicBezTo>
                  <a:cubicBezTo>
                    <a:pt x="474" y="322"/>
                    <a:pt x="474" y="321"/>
                    <a:pt x="474" y="321"/>
                  </a:cubicBezTo>
                  <a:cubicBezTo>
                    <a:pt x="478" y="321"/>
                    <a:pt x="481" y="322"/>
                    <a:pt x="485" y="323"/>
                  </a:cubicBezTo>
                  <a:close/>
                  <a:moveTo>
                    <a:pt x="479" y="326"/>
                  </a:moveTo>
                  <a:cubicBezTo>
                    <a:pt x="479" y="326"/>
                    <a:pt x="479" y="326"/>
                    <a:pt x="479" y="326"/>
                  </a:cubicBezTo>
                  <a:cubicBezTo>
                    <a:pt x="479" y="326"/>
                    <a:pt x="479" y="326"/>
                    <a:pt x="479" y="326"/>
                  </a:cubicBezTo>
                  <a:cubicBezTo>
                    <a:pt x="479" y="326"/>
                    <a:pt x="479" y="326"/>
                    <a:pt x="479" y="326"/>
                  </a:cubicBezTo>
                  <a:close/>
                  <a:moveTo>
                    <a:pt x="485" y="335"/>
                  </a:moveTo>
                  <a:cubicBezTo>
                    <a:pt x="485" y="335"/>
                    <a:pt x="486" y="336"/>
                    <a:pt x="486" y="336"/>
                  </a:cubicBezTo>
                  <a:cubicBezTo>
                    <a:pt x="486" y="336"/>
                    <a:pt x="486" y="336"/>
                    <a:pt x="485" y="336"/>
                  </a:cubicBezTo>
                  <a:cubicBezTo>
                    <a:pt x="485" y="336"/>
                    <a:pt x="485" y="335"/>
                    <a:pt x="485" y="335"/>
                  </a:cubicBezTo>
                  <a:close/>
                  <a:moveTo>
                    <a:pt x="474" y="341"/>
                  </a:moveTo>
                  <a:cubicBezTo>
                    <a:pt x="474" y="341"/>
                    <a:pt x="474" y="341"/>
                    <a:pt x="475" y="341"/>
                  </a:cubicBezTo>
                  <a:cubicBezTo>
                    <a:pt x="475" y="342"/>
                    <a:pt x="476" y="342"/>
                    <a:pt x="477" y="343"/>
                  </a:cubicBezTo>
                  <a:cubicBezTo>
                    <a:pt x="477" y="343"/>
                    <a:pt x="477" y="344"/>
                    <a:pt x="477" y="344"/>
                  </a:cubicBezTo>
                  <a:cubicBezTo>
                    <a:pt x="476" y="343"/>
                    <a:pt x="475" y="342"/>
                    <a:pt x="474" y="341"/>
                  </a:cubicBezTo>
                  <a:close/>
                  <a:moveTo>
                    <a:pt x="480" y="339"/>
                  </a:moveTo>
                  <a:cubicBezTo>
                    <a:pt x="480" y="339"/>
                    <a:pt x="480" y="339"/>
                    <a:pt x="480" y="339"/>
                  </a:cubicBezTo>
                  <a:cubicBezTo>
                    <a:pt x="480" y="339"/>
                    <a:pt x="481" y="339"/>
                    <a:pt x="481" y="339"/>
                  </a:cubicBezTo>
                  <a:cubicBezTo>
                    <a:pt x="481" y="339"/>
                    <a:pt x="481" y="339"/>
                    <a:pt x="481" y="340"/>
                  </a:cubicBezTo>
                  <a:cubicBezTo>
                    <a:pt x="481" y="340"/>
                    <a:pt x="481" y="340"/>
                    <a:pt x="481" y="341"/>
                  </a:cubicBezTo>
                  <a:cubicBezTo>
                    <a:pt x="481" y="340"/>
                    <a:pt x="480" y="340"/>
                    <a:pt x="480" y="340"/>
                  </a:cubicBezTo>
                  <a:cubicBezTo>
                    <a:pt x="480" y="340"/>
                    <a:pt x="480" y="339"/>
                    <a:pt x="480" y="339"/>
                  </a:cubicBezTo>
                  <a:close/>
                  <a:moveTo>
                    <a:pt x="480" y="337"/>
                  </a:moveTo>
                  <a:cubicBezTo>
                    <a:pt x="480" y="337"/>
                    <a:pt x="480" y="337"/>
                    <a:pt x="480" y="336"/>
                  </a:cubicBezTo>
                  <a:cubicBezTo>
                    <a:pt x="481" y="337"/>
                    <a:pt x="481" y="337"/>
                    <a:pt x="481" y="337"/>
                  </a:cubicBezTo>
                  <a:cubicBezTo>
                    <a:pt x="481" y="337"/>
                    <a:pt x="481" y="337"/>
                    <a:pt x="481" y="337"/>
                  </a:cubicBezTo>
                  <a:cubicBezTo>
                    <a:pt x="480" y="337"/>
                    <a:pt x="480" y="337"/>
                    <a:pt x="480" y="337"/>
                  </a:cubicBezTo>
                  <a:close/>
                  <a:moveTo>
                    <a:pt x="479" y="331"/>
                  </a:moveTo>
                  <a:cubicBezTo>
                    <a:pt x="479" y="330"/>
                    <a:pt x="478" y="329"/>
                    <a:pt x="477" y="328"/>
                  </a:cubicBezTo>
                  <a:cubicBezTo>
                    <a:pt x="478" y="329"/>
                    <a:pt x="479" y="329"/>
                    <a:pt x="479" y="329"/>
                  </a:cubicBezTo>
                  <a:cubicBezTo>
                    <a:pt x="479" y="330"/>
                    <a:pt x="480" y="330"/>
                    <a:pt x="480" y="331"/>
                  </a:cubicBezTo>
                  <a:cubicBezTo>
                    <a:pt x="479" y="331"/>
                    <a:pt x="479" y="331"/>
                    <a:pt x="479" y="331"/>
                  </a:cubicBezTo>
                  <a:close/>
                  <a:moveTo>
                    <a:pt x="485" y="328"/>
                  </a:moveTo>
                  <a:cubicBezTo>
                    <a:pt x="486" y="330"/>
                    <a:pt x="486" y="331"/>
                    <a:pt x="487" y="333"/>
                  </a:cubicBezTo>
                  <a:cubicBezTo>
                    <a:pt x="486" y="332"/>
                    <a:pt x="486" y="331"/>
                    <a:pt x="485" y="331"/>
                  </a:cubicBezTo>
                  <a:cubicBezTo>
                    <a:pt x="485" y="330"/>
                    <a:pt x="485" y="329"/>
                    <a:pt x="485" y="328"/>
                  </a:cubicBezTo>
                  <a:close/>
                  <a:moveTo>
                    <a:pt x="488" y="340"/>
                  </a:moveTo>
                  <a:cubicBezTo>
                    <a:pt x="488" y="340"/>
                    <a:pt x="487" y="340"/>
                    <a:pt x="487" y="340"/>
                  </a:cubicBezTo>
                  <a:cubicBezTo>
                    <a:pt x="487" y="341"/>
                    <a:pt x="487" y="341"/>
                    <a:pt x="486" y="341"/>
                  </a:cubicBezTo>
                  <a:cubicBezTo>
                    <a:pt x="486" y="340"/>
                    <a:pt x="486" y="339"/>
                    <a:pt x="486" y="339"/>
                  </a:cubicBezTo>
                  <a:cubicBezTo>
                    <a:pt x="487" y="339"/>
                    <a:pt x="488" y="339"/>
                    <a:pt x="488" y="338"/>
                  </a:cubicBezTo>
                  <a:cubicBezTo>
                    <a:pt x="488" y="339"/>
                    <a:pt x="489" y="339"/>
                    <a:pt x="489" y="340"/>
                  </a:cubicBezTo>
                  <a:cubicBezTo>
                    <a:pt x="488" y="339"/>
                    <a:pt x="488" y="339"/>
                    <a:pt x="488" y="339"/>
                  </a:cubicBezTo>
                  <a:cubicBezTo>
                    <a:pt x="488" y="340"/>
                    <a:pt x="488" y="340"/>
                    <a:pt x="488" y="340"/>
                  </a:cubicBezTo>
                  <a:cubicBezTo>
                    <a:pt x="488" y="340"/>
                    <a:pt x="488" y="340"/>
                    <a:pt x="488" y="340"/>
                  </a:cubicBezTo>
                  <a:close/>
                  <a:moveTo>
                    <a:pt x="483" y="345"/>
                  </a:moveTo>
                  <a:cubicBezTo>
                    <a:pt x="483" y="345"/>
                    <a:pt x="483" y="345"/>
                    <a:pt x="483" y="345"/>
                  </a:cubicBezTo>
                  <a:cubicBezTo>
                    <a:pt x="483" y="345"/>
                    <a:pt x="483" y="345"/>
                    <a:pt x="483" y="345"/>
                  </a:cubicBezTo>
                  <a:cubicBezTo>
                    <a:pt x="483" y="345"/>
                    <a:pt x="483" y="345"/>
                    <a:pt x="483" y="345"/>
                  </a:cubicBezTo>
                  <a:close/>
                  <a:moveTo>
                    <a:pt x="473" y="364"/>
                  </a:moveTo>
                  <a:cubicBezTo>
                    <a:pt x="473" y="363"/>
                    <a:pt x="473" y="362"/>
                    <a:pt x="472" y="360"/>
                  </a:cubicBezTo>
                  <a:cubicBezTo>
                    <a:pt x="473" y="361"/>
                    <a:pt x="473" y="361"/>
                    <a:pt x="474" y="362"/>
                  </a:cubicBezTo>
                  <a:cubicBezTo>
                    <a:pt x="474" y="362"/>
                    <a:pt x="474" y="363"/>
                    <a:pt x="473" y="364"/>
                  </a:cubicBezTo>
                  <a:close/>
                  <a:moveTo>
                    <a:pt x="472" y="339"/>
                  </a:moveTo>
                  <a:cubicBezTo>
                    <a:pt x="472" y="339"/>
                    <a:pt x="472" y="339"/>
                    <a:pt x="472" y="339"/>
                  </a:cubicBezTo>
                  <a:cubicBezTo>
                    <a:pt x="472" y="339"/>
                    <a:pt x="472" y="339"/>
                    <a:pt x="472" y="339"/>
                  </a:cubicBezTo>
                  <a:cubicBezTo>
                    <a:pt x="472" y="339"/>
                    <a:pt x="472" y="339"/>
                    <a:pt x="472" y="339"/>
                  </a:cubicBezTo>
                  <a:close/>
                  <a:moveTo>
                    <a:pt x="471" y="333"/>
                  </a:moveTo>
                  <a:cubicBezTo>
                    <a:pt x="471" y="333"/>
                    <a:pt x="471" y="333"/>
                    <a:pt x="471" y="333"/>
                  </a:cubicBezTo>
                  <a:cubicBezTo>
                    <a:pt x="471" y="333"/>
                    <a:pt x="471" y="333"/>
                    <a:pt x="471" y="333"/>
                  </a:cubicBezTo>
                  <a:cubicBezTo>
                    <a:pt x="471" y="333"/>
                    <a:pt x="471" y="333"/>
                    <a:pt x="471" y="333"/>
                  </a:cubicBezTo>
                  <a:close/>
                  <a:moveTo>
                    <a:pt x="474" y="334"/>
                  </a:moveTo>
                  <a:cubicBezTo>
                    <a:pt x="475" y="335"/>
                    <a:pt x="477" y="335"/>
                    <a:pt x="478" y="336"/>
                  </a:cubicBezTo>
                  <a:cubicBezTo>
                    <a:pt x="478" y="336"/>
                    <a:pt x="478" y="336"/>
                    <a:pt x="478" y="337"/>
                  </a:cubicBezTo>
                  <a:cubicBezTo>
                    <a:pt x="477" y="337"/>
                    <a:pt x="477" y="337"/>
                    <a:pt x="476" y="336"/>
                  </a:cubicBezTo>
                  <a:cubicBezTo>
                    <a:pt x="475" y="335"/>
                    <a:pt x="475" y="335"/>
                    <a:pt x="475" y="335"/>
                  </a:cubicBezTo>
                  <a:cubicBezTo>
                    <a:pt x="475" y="336"/>
                    <a:pt x="475" y="336"/>
                    <a:pt x="475" y="336"/>
                  </a:cubicBezTo>
                  <a:cubicBezTo>
                    <a:pt x="475" y="336"/>
                    <a:pt x="475" y="336"/>
                    <a:pt x="475" y="336"/>
                  </a:cubicBezTo>
                  <a:cubicBezTo>
                    <a:pt x="474" y="335"/>
                    <a:pt x="474" y="335"/>
                    <a:pt x="474" y="334"/>
                  </a:cubicBezTo>
                  <a:close/>
                  <a:moveTo>
                    <a:pt x="466" y="321"/>
                  </a:moveTo>
                  <a:cubicBezTo>
                    <a:pt x="467" y="321"/>
                    <a:pt x="468" y="321"/>
                    <a:pt x="469" y="321"/>
                  </a:cubicBezTo>
                  <a:cubicBezTo>
                    <a:pt x="469" y="321"/>
                    <a:pt x="469" y="322"/>
                    <a:pt x="470" y="322"/>
                  </a:cubicBezTo>
                  <a:cubicBezTo>
                    <a:pt x="468" y="322"/>
                    <a:pt x="467" y="321"/>
                    <a:pt x="466" y="321"/>
                  </a:cubicBezTo>
                  <a:close/>
                  <a:moveTo>
                    <a:pt x="473" y="316"/>
                  </a:moveTo>
                  <a:cubicBezTo>
                    <a:pt x="473" y="316"/>
                    <a:pt x="473" y="316"/>
                    <a:pt x="474" y="316"/>
                  </a:cubicBezTo>
                  <a:cubicBezTo>
                    <a:pt x="474" y="317"/>
                    <a:pt x="473" y="317"/>
                    <a:pt x="473" y="317"/>
                  </a:cubicBezTo>
                  <a:cubicBezTo>
                    <a:pt x="473" y="317"/>
                    <a:pt x="473" y="316"/>
                    <a:pt x="473" y="316"/>
                  </a:cubicBezTo>
                  <a:close/>
                  <a:moveTo>
                    <a:pt x="472" y="313"/>
                  </a:moveTo>
                  <a:cubicBezTo>
                    <a:pt x="472" y="310"/>
                    <a:pt x="471" y="306"/>
                    <a:pt x="470" y="301"/>
                  </a:cubicBezTo>
                  <a:cubicBezTo>
                    <a:pt x="474" y="304"/>
                    <a:pt x="477" y="307"/>
                    <a:pt x="480" y="311"/>
                  </a:cubicBezTo>
                  <a:cubicBezTo>
                    <a:pt x="479" y="311"/>
                    <a:pt x="478" y="312"/>
                    <a:pt x="476" y="313"/>
                  </a:cubicBezTo>
                  <a:cubicBezTo>
                    <a:pt x="476" y="313"/>
                    <a:pt x="476" y="314"/>
                    <a:pt x="475" y="314"/>
                  </a:cubicBezTo>
                  <a:cubicBezTo>
                    <a:pt x="474" y="314"/>
                    <a:pt x="473" y="313"/>
                    <a:pt x="472" y="313"/>
                  </a:cubicBezTo>
                  <a:close/>
                  <a:moveTo>
                    <a:pt x="472" y="300"/>
                  </a:moveTo>
                  <a:cubicBezTo>
                    <a:pt x="473" y="300"/>
                    <a:pt x="474" y="299"/>
                    <a:pt x="475" y="299"/>
                  </a:cubicBezTo>
                  <a:cubicBezTo>
                    <a:pt x="476" y="298"/>
                    <a:pt x="476" y="297"/>
                    <a:pt x="477" y="296"/>
                  </a:cubicBezTo>
                  <a:cubicBezTo>
                    <a:pt x="478" y="298"/>
                    <a:pt x="478" y="300"/>
                    <a:pt x="479" y="302"/>
                  </a:cubicBezTo>
                  <a:cubicBezTo>
                    <a:pt x="478" y="302"/>
                    <a:pt x="478" y="302"/>
                    <a:pt x="478" y="302"/>
                  </a:cubicBezTo>
                  <a:cubicBezTo>
                    <a:pt x="478" y="303"/>
                    <a:pt x="478" y="304"/>
                    <a:pt x="479" y="306"/>
                  </a:cubicBezTo>
                  <a:cubicBezTo>
                    <a:pt x="477" y="304"/>
                    <a:pt x="474" y="302"/>
                    <a:pt x="472" y="300"/>
                  </a:cubicBezTo>
                  <a:close/>
                  <a:moveTo>
                    <a:pt x="480" y="296"/>
                  </a:moveTo>
                  <a:cubicBezTo>
                    <a:pt x="482" y="298"/>
                    <a:pt x="484" y="300"/>
                    <a:pt x="487" y="302"/>
                  </a:cubicBezTo>
                  <a:cubicBezTo>
                    <a:pt x="487" y="302"/>
                    <a:pt x="487" y="303"/>
                    <a:pt x="487" y="304"/>
                  </a:cubicBezTo>
                  <a:cubicBezTo>
                    <a:pt x="487" y="305"/>
                    <a:pt x="487" y="307"/>
                    <a:pt x="487" y="308"/>
                  </a:cubicBezTo>
                  <a:cubicBezTo>
                    <a:pt x="487" y="309"/>
                    <a:pt x="487" y="309"/>
                    <a:pt x="487" y="309"/>
                  </a:cubicBezTo>
                  <a:cubicBezTo>
                    <a:pt x="486" y="308"/>
                    <a:pt x="485" y="307"/>
                    <a:pt x="484" y="306"/>
                  </a:cubicBezTo>
                  <a:cubicBezTo>
                    <a:pt x="482" y="303"/>
                    <a:pt x="480" y="300"/>
                    <a:pt x="480" y="296"/>
                  </a:cubicBezTo>
                  <a:close/>
                  <a:moveTo>
                    <a:pt x="499" y="289"/>
                  </a:moveTo>
                  <a:cubicBezTo>
                    <a:pt x="499" y="289"/>
                    <a:pt x="499" y="289"/>
                    <a:pt x="499" y="289"/>
                  </a:cubicBezTo>
                  <a:cubicBezTo>
                    <a:pt x="499" y="294"/>
                    <a:pt x="498" y="298"/>
                    <a:pt x="496" y="302"/>
                  </a:cubicBezTo>
                  <a:cubicBezTo>
                    <a:pt x="495" y="302"/>
                    <a:pt x="495" y="303"/>
                    <a:pt x="495" y="303"/>
                  </a:cubicBezTo>
                  <a:cubicBezTo>
                    <a:pt x="495" y="298"/>
                    <a:pt x="496" y="293"/>
                    <a:pt x="497" y="288"/>
                  </a:cubicBezTo>
                  <a:cubicBezTo>
                    <a:pt x="498" y="288"/>
                    <a:pt x="498" y="289"/>
                    <a:pt x="499" y="289"/>
                  </a:cubicBezTo>
                  <a:close/>
                  <a:moveTo>
                    <a:pt x="502" y="294"/>
                  </a:moveTo>
                  <a:cubicBezTo>
                    <a:pt x="502" y="295"/>
                    <a:pt x="501" y="296"/>
                    <a:pt x="500" y="296"/>
                  </a:cubicBezTo>
                  <a:cubicBezTo>
                    <a:pt x="501" y="295"/>
                    <a:pt x="501" y="294"/>
                    <a:pt x="501" y="292"/>
                  </a:cubicBezTo>
                  <a:cubicBezTo>
                    <a:pt x="501" y="293"/>
                    <a:pt x="502" y="293"/>
                    <a:pt x="502" y="294"/>
                  </a:cubicBezTo>
                  <a:close/>
                  <a:moveTo>
                    <a:pt x="507" y="289"/>
                  </a:moveTo>
                  <a:cubicBezTo>
                    <a:pt x="509" y="286"/>
                    <a:pt x="511" y="282"/>
                    <a:pt x="513" y="279"/>
                  </a:cubicBezTo>
                  <a:cubicBezTo>
                    <a:pt x="515" y="280"/>
                    <a:pt x="516" y="281"/>
                    <a:pt x="517" y="282"/>
                  </a:cubicBezTo>
                  <a:cubicBezTo>
                    <a:pt x="513" y="284"/>
                    <a:pt x="510" y="287"/>
                    <a:pt x="507" y="289"/>
                  </a:cubicBezTo>
                  <a:close/>
                  <a:moveTo>
                    <a:pt x="487" y="289"/>
                  </a:moveTo>
                  <a:cubicBezTo>
                    <a:pt x="487" y="290"/>
                    <a:pt x="487" y="290"/>
                    <a:pt x="487" y="290"/>
                  </a:cubicBezTo>
                  <a:cubicBezTo>
                    <a:pt x="487" y="290"/>
                    <a:pt x="487" y="290"/>
                    <a:pt x="487" y="290"/>
                  </a:cubicBezTo>
                  <a:cubicBezTo>
                    <a:pt x="487" y="291"/>
                    <a:pt x="487" y="291"/>
                    <a:pt x="487" y="291"/>
                  </a:cubicBezTo>
                  <a:cubicBezTo>
                    <a:pt x="487" y="293"/>
                    <a:pt x="488" y="295"/>
                    <a:pt x="488" y="297"/>
                  </a:cubicBezTo>
                  <a:cubicBezTo>
                    <a:pt x="488" y="297"/>
                    <a:pt x="488" y="297"/>
                    <a:pt x="488" y="298"/>
                  </a:cubicBezTo>
                  <a:cubicBezTo>
                    <a:pt x="487" y="294"/>
                    <a:pt x="487" y="292"/>
                    <a:pt x="487" y="290"/>
                  </a:cubicBezTo>
                  <a:cubicBezTo>
                    <a:pt x="487" y="290"/>
                    <a:pt x="487" y="289"/>
                    <a:pt x="487" y="289"/>
                  </a:cubicBezTo>
                  <a:close/>
                  <a:moveTo>
                    <a:pt x="496" y="283"/>
                  </a:moveTo>
                  <a:cubicBezTo>
                    <a:pt x="496" y="282"/>
                    <a:pt x="497" y="282"/>
                    <a:pt x="497" y="282"/>
                  </a:cubicBezTo>
                  <a:cubicBezTo>
                    <a:pt x="497" y="282"/>
                    <a:pt x="497" y="283"/>
                    <a:pt x="497" y="283"/>
                  </a:cubicBezTo>
                  <a:cubicBezTo>
                    <a:pt x="496" y="283"/>
                    <a:pt x="496" y="283"/>
                    <a:pt x="496" y="283"/>
                  </a:cubicBezTo>
                  <a:close/>
                  <a:moveTo>
                    <a:pt x="502" y="290"/>
                  </a:moveTo>
                  <a:cubicBezTo>
                    <a:pt x="503" y="285"/>
                    <a:pt x="505" y="280"/>
                    <a:pt x="509" y="275"/>
                  </a:cubicBezTo>
                  <a:cubicBezTo>
                    <a:pt x="510" y="276"/>
                    <a:pt x="511" y="276"/>
                    <a:pt x="511" y="277"/>
                  </a:cubicBezTo>
                  <a:cubicBezTo>
                    <a:pt x="508" y="282"/>
                    <a:pt x="505" y="286"/>
                    <a:pt x="504" y="292"/>
                  </a:cubicBezTo>
                  <a:cubicBezTo>
                    <a:pt x="503" y="291"/>
                    <a:pt x="503" y="291"/>
                    <a:pt x="502" y="290"/>
                  </a:cubicBezTo>
                  <a:close/>
                  <a:moveTo>
                    <a:pt x="511" y="273"/>
                  </a:moveTo>
                  <a:cubicBezTo>
                    <a:pt x="512" y="273"/>
                    <a:pt x="513" y="272"/>
                    <a:pt x="514" y="271"/>
                  </a:cubicBezTo>
                  <a:cubicBezTo>
                    <a:pt x="515" y="272"/>
                    <a:pt x="515" y="272"/>
                    <a:pt x="515" y="272"/>
                  </a:cubicBezTo>
                  <a:cubicBezTo>
                    <a:pt x="515" y="272"/>
                    <a:pt x="516" y="271"/>
                    <a:pt x="517" y="271"/>
                  </a:cubicBezTo>
                  <a:cubicBezTo>
                    <a:pt x="516" y="272"/>
                    <a:pt x="514" y="274"/>
                    <a:pt x="513" y="275"/>
                  </a:cubicBezTo>
                  <a:cubicBezTo>
                    <a:pt x="512" y="275"/>
                    <a:pt x="512" y="274"/>
                    <a:pt x="511" y="273"/>
                  </a:cubicBezTo>
                  <a:close/>
                  <a:moveTo>
                    <a:pt x="520" y="266"/>
                  </a:moveTo>
                  <a:cubicBezTo>
                    <a:pt x="521" y="265"/>
                    <a:pt x="523" y="264"/>
                    <a:pt x="525" y="263"/>
                  </a:cubicBezTo>
                  <a:cubicBezTo>
                    <a:pt x="526" y="263"/>
                    <a:pt x="526" y="263"/>
                    <a:pt x="526" y="263"/>
                  </a:cubicBezTo>
                  <a:cubicBezTo>
                    <a:pt x="524" y="264"/>
                    <a:pt x="522" y="265"/>
                    <a:pt x="520" y="266"/>
                  </a:cubicBezTo>
                  <a:close/>
                  <a:moveTo>
                    <a:pt x="528" y="261"/>
                  </a:moveTo>
                  <a:cubicBezTo>
                    <a:pt x="530" y="260"/>
                    <a:pt x="532" y="259"/>
                    <a:pt x="534" y="258"/>
                  </a:cubicBezTo>
                  <a:cubicBezTo>
                    <a:pt x="532" y="259"/>
                    <a:pt x="530" y="260"/>
                    <a:pt x="528" y="262"/>
                  </a:cubicBezTo>
                  <a:cubicBezTo>
                    <a:pt x="528" y="261"/>
                    <a:pt x="528" y="261"/>
                    <a:pt x="528" y="261"/>
                  </a:cubicBezTo>
                  <a:close/>
                  <a:moveTo>
                    <a:pt x="538" y="262"/>
                  </a:moveTo>
                  <a:cubicBezTo>
                    <a:pt x="540" y="264"/>
                    <a:pt x="541" y="265"/>
                    <a:pt x="542" y="267"/>
                  </a:cubicBezTo>
                  <a:cubicBezTo>
                    <a:pt x="541" y="268"/>
                    <a:pt x="539" y="269"/>
                    <a:pt x="538" y="270"/>
                  </a:cubicBezTo>
                  <a:cubicBezTo>
                    <a:pt x="536" y="267"/>
                    <a:pt x="533" y="265"/>
                    <a:pt x="531" y="264"/>
                  </a:cubicBezTo>
                  <a:cubicBezTo>
                    <a:pt x="533" y="263"/>
                    <a:pt x="535" y="262"/>
                    <a:pt x="537" y="261"/>
                  </a:cubicBezTo>
                  <a:cubicBezTo>
                    <a:pt x="537" y="262"/>
                    <a:pt x="537" y="262"/>
                    <a:pt x="537" y="262"/>
                  </a:cubicBezTo>
                  <a:cubicBezTo>
                    <a:pt x="537" y="262"/>
                    <a:pt x="538" y="262"/>
                    <a:pt x="538" y="262"/>
                  </a:cubicBezTo>
                  <a:close/>
                  <a:moveTo>
                    <a:pt x="535" y="271"/>
                  </a:moveTo>
                  <a:cubicBezTo>
                    <a:pt x="529" y="274"/>
                    <a:pt x="524" y="277"/>
                    <a:pt x="519" y="281"/>
                  </a:cubicBezTo>
                  <a:cubicBezTo>
                    <a:pt x="518" y="279"/>
                    <a:pt x="516" y="278"/>
                    <a:pt x="515" y="277"/>
                  </a:cubicBezTo>
                  <a:cubicBezTo>
                    <a:pt x="516" y="275"/>
                    <a:pt x="518" y="273"/>
                    <a:pt x="520" y="272"/>
                  </a:cubicBezTo>
                  <a:cubicBezTo>
                    <a:pt x="522" y="269"/>
                    <a:pt x="525" y="267"/>
                    <a:pt x="528" y="265"/>
                  </a:cubicBezTo>
                  <a:cubicBezTo>
                    <a:pt x="531" y="267"/>
                    <a:pt x="533" y="269"/>
                    <a:pt x="535" y="271"/>
                  </a:cubicBezTo>
                  <a:close/>
                  <a:moveTo>
                    <a:pt x="486" y="312"/>
                  </a:moveTo>
                  <a:cubicBezTo>
                    <a:pt x="486" y="312"/>
                    <a:pt x="486" y="313"/>
                    <a:pt x="486" y="313"/>
                  </a:cubicBezTo>
                  <a:cubicBezTo>
                    <a:pt x="485" y="312"/>
                    <a:pt x="485" y="312"/>
                    <a:pt x="485" y="312"/>
                  </a:cubicBezTo>
                  <a:cubicBezTo>
                    <a:pt x="485" y="312"/>
                    <a:pt x="486" y="312"/>
                    <a:pt x="486" y="312"/>
                  </a:cubicBezTo>
                  <a:close/>
                  <a:moveTo>
                    <a:pt x="480" y="362"/>
                  </a:moveTo>
                  <a:cubicBezTo>
                    <a:pt x="480" y="362"/>
                    <a:pt x="480" y="362"/>
                    <a:pt x="479" y="362"/>
                  </a:cubicBezTo>
                  <a:cubicBezTo>
                    <a:pt x="480" y="362"/>
                    <a:pt x="480" y="361"/>
                    <a:pt x="480" y="361"/>
                  </a:cubicBezTo>
                  <a:cubicBezTo>
                    <a:pt x="480" y="362"/>
                    <a:pt x="480" y="362"/>
                    <a:pt x="480" y="362"/>
                  </a:cubicBezTo>
                  <a:close/>
                  <a:moveTo>
                    <a:pt x="476" y="366"/>
                  </a:moveTo>
                  <a:cubicBezTo>
                    <a:pt x="476" y="367"/>
                    <a:pt x="475" y="367"/>
                    <a:pt x="475" y="368"/>
                  </a:cubicBezTo>
                  <a:cubicBezTo>
                    <a:pt x="475" y="368"/>
                    <a:pt x="475" y="368"/>
                    <a:pt x="475" y="368"/>
                  </a:cubicBezTo>
                  <a:cubicBezTo>
                    <a:pt x="475" y="368"/>
                    <a:pt x="475" y="367"/>
                    <a:pt x="475" y="367"/>
                  </a:cubicBezTo>
                  <a:cubicBezTo>
                    <a:pt x="475" y="366"/>
                    <a:pt x="476" y="366"/>
                    <a:pt x="476" y="366"/>
                  </a:cubicBezTo>
                  <a:close/>
                  <a:moveTo>
                    <a:pt x="470" y="345"/>
                  </a:moveTo>
                  <a:cubicBezTo>
                    <a:pt x="470" y="343"/>
                    <a:pt x="470" y="342"/>
                    <a:pt x="470" y="340"/>
                  </a:cubicBezTo>
                  <a:cubicBezTo>
                    <a:pt x="470" y="341"/>
                    <a:pt x="471" y="341"/>
                    <a:pt x="471" y="341"/>
                  </a:cubicBezTo>
                  <a:cubicBezTo>
                    <a:pt x="471" y="342"/>
                    <a:pt x="470" y="343"/>
                    <a:pt x="470" y="345"/>
                  </a:cubicBezTo>
                  <a:close/>
                  <a:moveTo>
                    <a:pt x="466" y="318"/>
                  </a:moveTo>
                  <a:cubicBezTo>
                    <a:pt x="466" y="318"/>
                    <a:pt x="466" y="318"/>
                    <a:pt x="466" y="318"/>
                  </a:cubicBezTo>
                  <a:cubicBezTo>
                    <a:pt x="467" y="318"/>
                    <a:pt x="467" y="318"/>
                    <a:pt x="467" y="318"/>
                  </a:cubicBezTo>
                  <a:cubicBezTo>
                    <a:pt x="466" y="318"/>
                    <a:pt x="466" y="318"/>
                    <a:pt x="466" y="318"/>
                  </a:cubicBezTo>
                  <a:close/>
                  <a:moveTo>
                    <a:pt x="462" y="317"/>
                  </a:moveTo>
                  <a:cubicBezTo>
                    <a:pt x="462" y="317"/>
                    <a:pt x="462" y="317"/>
                    <a:pt x="462" y="317"/>
                  </a:cubicBezTo>
                  <a:cubicBezTo>
                    <a:pt x="462" y="317"/>
                    <a:pt x="462" y="317"/>
                    <a:pt x="463" y="317"/>
                  </a:cubicBezTo>
                  <a:cubicBezTo>
                    <a:pt x="463" y="317"/>
                    <a:pt x="463" y="317"/>
                    <a:pt x="463" y="317"/>
                  </a:cubicBezTo>
                  <a:cubicBezTo>
                    <a:pt x="463" y="317"/>
                    <a:pt x="462" y="317"/>
                    <a:pt x="462" y="317"/>
                  </a:cubicBezTo>
                  <a:close/>
                  <a:moveTo>
                    <a:pt x="451" y="313"/>
                  </a:moveTo>
                  <a:cubicBezTo>
                    <a:pt x="448" y="311"/>
                    <a:pt x="446" y="310"/>
                    <a:pt x="443" y="308"/>
                  </a:cubicBezTo>
                  <a:cubicBezTo>
                    <a:pt x="436" y="303"/>
                    <a:pt x="428" y="297"/>
                    <a:pt x="423" y="292"/>
                  </a:cubicBezTo>
                  <a:cubicBezTo>
                    <a:pt x="437" y="299"/>
                    <a:pt x="447" y="303"/>
                    <a:pt x="452" y="303"/>
                  </a:cubicBezTo>
                  <a:cubicBezTo>
                    <a:pt x="453" y="304"/>
                    <a:pt x="454" y="305"/>
                    <a:pt x="455" y="306"/>
                  </a:cubicBezTo>
                  <a:cubicBezTo>
                    <a:pt x="457" y="308"/>
                    <a:pt x="458" y="310"/>
                    <a:pt x="460" y="313"/>
                  </a:cubicBezTo>
                  <a:cubicBezTo>
                    <a:pt x="460" y="313"/>
                    <a:pt x="460" y="313"/>
                    <a:pt x="460" y="313"/>
                  </a:cubicBezTo>
                  <a:cubicBezTo>
                    <a:pt x="460" y="313"/>
                    <a:pt x="460" y="313"/>
                    <a:pt x="460" y="313"/>
                  </a:cubicBezTo>
                  <a:cubicBezTo>
                    <a:pt x="457" y="313"/>
                    <a:pt x="454" y="313"/>
                    <a:pt x="451" y="313"/>
                  </a:cubicBezTo>
                  <a:close/>
                  <a:moveTo>
                    <a:pt x="441" y="293"/>
                  </a:moveTo>
                  <a:cubicBezTo>
                    <a:pt x="435" y="288"/>
                    <a:pt x="429" y="283"/>
                    <a:pt x="424" y="278"/>
                  </a:cubicBezTo>
                  <a:cubicBezTo>
                    <a:pt x="430" y="283"/>
                    <a:pt x="436" y="288"/>
                    <a:pt x="442" y="293"/>
                  </a:cubicBezTo>
                  <a:cubicBezTo>
                    <a:pt x="442" y="293"/>
                    <a:pt x="442" y="293"/>
                    <a:pt x="441" y="293"/>
                  </a:cubicBezTo>
                  <a:close/>
                  <a:moveTo>
                    <a:pt x="444" y="288"/>
                  </a:moveTo>
                  <a:cubicBezTo>
                    <a:pt x="448" y="291"/>
                    <a:pt x="453" y="294"/>
                    <a:pt x="457" y="296"/>
                  </a:cubicBezTo>
                  <a:cubicBezTo>
                    <a:pt x="461" y="299"/>
                    <a:pt x="464" y="300"/>
                    <a:pt x="468" y="300"/>
                  </a:cubicBezTo>
                  <a:cubicBezTo>
                    <a:pt x="469" y="304"/>
                    <a:pt x="470" y="308"/>
                    <a:pt x="472" y="312"/>
                  </a:cubicBezTo>
                  <a:cubicBezTo>
                    <a:pt x="467" y="310"/>
                    <a:pt x="462" y="307"/>
                    <a:pt x="457" y="304"/>
                  </a:cubicBezTo>
                  <a:cubicBezTo>
                    <a:pt x="457" y="304"/>
                    <a:pt x="457" y="303"/>
                    <a:pt x="457" y="303"/>
                  </a:cubicBezTo>
                  <a:cubicBezTo>
                    <a:pt x="453" y="298"/>
                    <a:pt x="449" y="293"/>
                    <a:pt x="444" y="288"/>
                  </a:cubicBezTo>
                  <a:close/>
                  <a:moveTo>
                    <a:pt x="469" y="295"/>
                  </a:moveTo>
                  <a:cubicBezTo>
                    <a:pt x="471" y="295"/>
                    <a:pt x="472" y="295"/>
                    <a:pt x="474" y="295"/>
                  </a:cubicBezTo>
                  <a:cubicBezTo>
                    <a:pt x="474" y="295"/>
                    <a:pt x="475" y="295"/>
                    <a:pt x="475" y="295"/>
                  </a:cubicBezTo>
                  <a:cubicBezTo>
                    <a:pt x="475" y="296"/>
                    <a:pt x="474" y="296"/>
                    <a:pt x="473" y="297"/>
                  </a:cubicBezTo>
                  <a:cubicBezTo>
                    <a:pt x="472" y="297"/>
                    <a:pt x="471" y="298"/>
                    <a:pt x="470" y="298"/>
                  </a:cubicBezTo>
                  <a:cubicBezTo>
                    <a:pt x="470" y="298"/>
                    <a:pt x="470" y="298"/>
                    <a:pt x="470" y="298"/>
                  </a:cubicBezTo>
                  <a:cubicBezTo>
                    <a:pt x="470" y="297"/>
                    <a:pt x="470" y="296"/>
                    <a:pt x="469" y="295"/>
                  </a:cubicBezTo>
                  <a:close/>
                  <a:moveTo>
                    <a:pt x="467" y="295"/>
                  </a:moveTo>
                  <a:cubicBezTo>
                    <a:pt x="467" y="295"/>
                    <a:pt x="466" y="295"/>
                    <a:pt x="466" y="295"/>
                  </a:cubicBezTo>
                  <a:cubicBezTo>
                    <a:pt x="466" y="295"/>
                    <a:pt x="466" y="295"/>
                    <a:pt x="467" y="295"/>
                  </a:cubicBezTo>
                  <a:cubicBezTo>
                    <a:pt x="467" y="295"/>
                    <a:pt x="467" y="295"/>
                    <a:pt x="467" y="295"/>
                  </a:cubicBezTo>
                  <a:close/>
                  <a:moveTo>
                    <a:pt x="483" y="290"/>
                  </a:moveTo>
                  <a:cubicBezTo>
                    <a:pt x="483" y="285"/>
                    <a:pt x="484" y="280"/>
                    <a:pt x="485" y="274"/>
                  </a:cubicBezTo>
                  <a:cubicBezTo>
                    <a:pt x="486" y="274"/>
                    <a:pt x="486" y="275"/>
                    <a:pt x="486" y="275"/>
                  </a:cubicBezTo>
                  <a:cubicBezTo>
                    <a:pt x="488" y="277"/>
                    <a:pt x="490" y="279"/>
                    <a:pt x="491" y="281"/>
                  </a:cubicBezTo>
                  <a:cubicBezTo>
                    <a:pt x="491" y="282"/>
                    <a:pt x="491" y="282"/>
                    <a:pt x="491" y="283"/>
                  </a:cubicBezTo>
                  <a:cubicBezTo>
                    <a:pt x="490" y="284"/>
                    <a:pt x="489" y="284"/>
                    <a:pt x="488" y="285"/>
                  </a:cubicBezTo>
                  <a:cubicBezTo>
                    <a:pt x="488" y="285"/>
                    <a:pt x="487" y="286"/>
                    <a:pt x="486" y="287"/>
                  </a:cubicBezTo>
                  <a:cubicBezTo>
                    <a:pt x="484" y="286"/>
                    <a:pt x="484" y="286"/>
                    <a:pt x="484" y="286"/>
                  </a:cubicBezTo>
                  <a:cubicBezTo>
                    <a:pt x="484" y="287"/>
                    <a:pt x="484" y="288"/>
                    <a:pt x="484" y="288"/>
                  </a:cubicBezTo>
                  <a:cubicBezTo>
                    <a:pt x="484" y="289"/>
                    <a:pt x="483" y="290"/>
                    <a:pt x="483" y="290"/>
                  </a:cubicBezTo>
                  <a:close/>
                  <a:moveTo>
                    <a:pt x="494" y="280"/>
                  </a:moveTo>
                  <a:cubicBezTo>
                    <a:pt x="495" y="276"/>
                    <a:pt x="497" y="272"/>
                    <a:pt x="499" y="267"/>
                  </a:cubicBezTo>
                  <a:cubicBezTo>
                    <a:pt x="502" y="269"/>
                    <a:pt x="504" y="272"/>
                    <a:pt x="507" y="274"/>
                  </a:cubicBezTo>
                  <a:cubicBezTo>
                    <a:pt x="504" y="277"/>
                    <a:pt x="502" y="281"/>
                    <a:pt x="501" y="285"/>
                  </a:cubicBezTo>
                  <a:cubicBezTo>
                    <a:pt x="500" y="283"/>
                    <a:pt x="500" y="281"/>
                    <a:pt x="499" y="279"/>
                  </a:cubicBezTo>
                  <a:cubicBezTo>
                    <a:pt x="499" y="277"/>
                    <a:pt x="499" y="277"/>
                    <a:pt x="499" y="277"/>
                  </a:cubicBezTo>
                  <a:cubicBezTo>
                    <a:pt x="497" y="279"/>
                    <a:pt x="497" y="279"/>
                    <a:pt x="497" y="279"/>
                  </a:cubicBezTo>
                  <a:cubicBezTo>
                    <a:pt x="496" y="279"/>
                    <a:pt x="496" y="280"/>
                    <a:pt x="495" y="281"/>
                  </a:cubicBezTo>
                  <a:cubicBezTo>
                    <a:pt x="494" y="280"/>
                    <a:pt x="494" y="280"/>
                    <a:pt x="494" y="280"/>
                  </a:cubicBezTo>
                  <a:close/>
                  <a:moveTo>
                    <a:pt x="500" y="265"/>
                  </a:moveTo>
                  <a:cubicBezTo>
                    <a:pt x="500" y="263"/>
                    <a:pt x="501" y="262"/>
                    <a:pt x="502" y="260"/>
                  </a:cubicBezTo>
                  <a:cubicBezTo>
                    <a:pt x="503" y="257"/>
                    <a:pt x="505" y="254"/>
                    <a:pt x="507" y="251"/>
                  </a:cubicBezTo>
                  <a:cubicBezTo>
                    <a:pt x="512" y="254"/>
                    <a:pt x="518" y="257"/>
                    <a:pt x="523" y="261"/>
                  </a:cubicBezTo>
                  <a:cubicBezTo>
                    <a:pt x="519" y="263"/>
                    <a:pt x="515" y="266"/>
                    <a:pt x="512" y="269"/>
                  </a:cubicBezTo>
                  <a:cubicBezTo>
                    <a:pt x="511" y="270"/>
                    <a:pt x="510" y="271"/>
                    <a:pt x="509" y="272"/>
                  </a:cubicBezTo>
                  <a:cubicBezTo>
                    <a:pt x="506" y="269"/>
                    <a:pt x="503" y="267"/>
                    <a:pt x="500" y="265"/>
                  </a:cubicBezTo>
                  <a:close/>
                  <a:moveTo>
                    <a:pt x="508" y="248"/>
                  </a:moveTo>
                  <a:cubicBezTo>
                    <a:pt x="510" y="245"/>
                    <a:pt x="512" y="242"/>
                    <a:pt x="514" y="240"/>
                  </a:cubicBezTo>
                  <a:cubicBezTo>
                    <a:pt x="520" y="245"/>
                    <a:pt x="527" y="250"/>
                    <a:pt x="533" y="256"/>
                  </a:cubicBezTo>
                  <a:cubicBezTo>
                    <a:pt x="530" y="257"/>
                    <a:pt x="528" y="258"/>
                    <a:pt x="526" y="260"/>
                  </a:cubicBezTo>
                  <a:cubicBezTo>
                    <a:pt x="520" y="255"/>
                    <a:pt x="514" y="252"/>
                    <a:pt x="508" y="248"/>
                  </a:cubicBezTo>
                  <a:close/>
                  <a:moveTo>
                    <a:pt x="515" y="238"/>
                  </a:moveTo>
                  <a:cubicBezTo>
                    <a:pt x="520" y="231"/>
                    <a:pt x="525" y="226"/>
                    <a:pt x="530" y="222"/>
                  </a:cubicBezTo>
                  <a:cubicBezTo>
                    <a:pt x="541" y="229"/>
                    <a:pt x="553" y="237"/>
                    <a:pt x="562" y="245"/>
                  </a:cubicBezTo>
                  <a:cubicBezTo>
                    <a:pt x="561" y="246"/>
                    <a:pt x="559" y="246"/>
                    <a:pt x="557" y="247"/>
                  </a:cubicBezTo>
                  <a:cubicBezTo>
                    <a:pt x="550" y="249"/>
                    <a:pt x="542" y="252"/>
                    <a:pt x="535" y="255"/>
                  </a:cubicBezTo>
                  <a:cubicBezTo>
                    <a:pt x="529" y="248"/>
                    <a:pt x="522" y="243"/>
                    <a:pt x="515" y="238"/>
                  </a:cubicBezTo>
                  <a:close/>
                  <a:moveTo>
                    <a:pt x="532" y="220"/>
                  </a:moveTo>
                  <a:cubicBezTo>
                    <a:pt x="538" y="216"/>
                    <a:pt x="543" y="213"/>
                    <a:pt x="549" y="212"/>
                  </a:cubicBezTo>
                  <a:cubicBezTo>
                    <a:pt x="560" y="218"/>
                    <a:pt x="571" y="225"/>
                    <a:pt x="579" y="232"/>
                  </a:cubicBezTo>
                  <a:cubicBezTo>
                    <a:pt x="582" y="234"/>
                    <a:pt x="584" y="236"/>
                    <a:pt x="585" y="239"/>
                  </a:cubicBezTo>
                  <a:cubicBezTo>
                    <a:pt x="584" y="239"/>
                    <a:pt x="582" y="240"/>
                    <a:pt x="580" y="240"/>
                  </a:cubicBezTo>
                  <a:cubicBezTo>
                    <a:pt x="575" y="241"/>
                    <a:pt x="570" y="243"/>
                    <a:pt x="565" y="244"/>
                  </a:cubicBezTo>
                  <a:cubicBezTo>
                    <a:pt x="555" y="236"/>
                    <a:pt x="543" y="227"/>
                    <a:pt x="532" y="220"/>
                  </a:cubicBezTo>
                  <a:close/>
                  <a:moveTo>
                    <a:pt x="564" y="247"/>
                  </a:moveTo>
                  <a:cubicBezTo>
                    <a:pt x="566" y="249"/>
                    <a:pt x="567" y="250"/>
                    <a:pt x="568" y="251"/>
                  </a:cubicBezTo>
                  <a:cubicBezTo>
                    <a:pt x="568" y="251"/>
                    <a:pt x="568" y="251"/>
                    <a:pt x="568" y="251"/>
                  </a:cubicBezTo>
                  <a:cubicBezTo>
                    <a:pt x="559" y="252"/>
                    <a:pt x="550" y="254"/>
                    <a:pt x="541" y="257"/>
                  </a:cubicBezTo>
                  <a:cubicBezTo>
                    <a:pt x="546" y="255"/>
                    <a:pt x="551" y="252"/>
                    <a:pt x="557" y="250"/>
                  </a:cubicBezTo>
                  <a:cubicBezTo>
                    <a:pt x="559" y="249"/>
                    <a:pt x="561" y="248"/>
                    <a:pt x="564" y="248"/>
                  </a:cubicBezTo>
                  <a:cubicBezTo>
                    <a:pt x="564" y="248"/>
                    <a:pt x="564" y="247"/>
                    <a:pt x="564" y="247"/>
                  </a:cubicBezTo>
                  <a:close/>
                  <a:moveTo>
                    <a:pt x="559" y="259"/>
                  </a:moveTo>
                  <a:cubicBezTo>
                    <a:pt x="554" y="261"/>
                    <a:pt x="549" y="264"/>
                    <a:pt x="544" y="266"/>
                  </a:cubicBezTo>
                  <a:cubicBezTo>
                    <a:pt x="543" y="264"/>
                    <a:pt x="542" y="263"/>
                    <a:pt x="541" y="261"/>
                  </a:cubicBezTo>
                  <a:cubicBezTo>
                    <a:pt x="548" y="260"/>
                    <a:pt x="556" y="258"/>
                    <a:pt x="563" y="257"/>
                  </a:cubicBezTo>
                  <a:cubicBezTo>
                    <a:pt x="562" y="258"/>
                    <a:pt x="561" y="258"/>
                    <a:pt x="559" y="259"/>
                  </a:cubicBezTo>
                  <a:close/>
                  <a:moveTo>
                    <a:pt x="489" y="345"/>
                  </a:moveTo>
                  <a:cubicBezTo>
                    <a:pt x="489" y="345"/>
                    <a:pt x="488" y="345"/>
                    <a:pt x="488" y="344"/>
                  </a:cubicBezTo>
                  <a:cubicBezTo>
                    <a:pt x="488" y="344"/>
                    <a:pt x="489" y="343"/>
                    <a:pt x="489" y="343"/>
                  </a:cubicBezTo>
                  <a:cubicBezTo>
                    <a:pt x="489" y="343"/>
                    <a:pt x="489" y="344"/>
                    <a:pt x="489" y="345"/>
                  </a:cubicBezTo>
                  <a:close/>
                  <a:moveTo>
                    <a:pt x="485" y="358"/>
                  </a:moveTo>
                  <a:cubicBezTo>
                    <a:pt x="485" y="358"/>
                    <a:pt x="485" y="358"/>
                    <a:pt x="485" y="359"/>
                  </a:cubicBezTo>
                  <a:cubicBezTo>
                    <a:pt x="485" y="358"/>
                    <a:pt x="484" y="357"/>
                    <a:pt x="484" y="356"/>
                  </a:cubicBezTo>
                  <a:cubicBezTo>
                    <a:pt x="484" y="355"/>
                    <a:pt x="484" y="355"/>
                    <a:pt x="484" y="355"/>
                  </a:cubicBezTo>
                  <a:cubicBezTo>
                    <a:pt x="485" y="356"/>
                    <a:pt x="485" y="357"/>
                    <a:pt x="485" y="358"/>
                  </a:cubicBezTo>
                  <a:close/>
                  <a:moveTo>
                    <a:pt x="477" y="372"/>
                  </a:moveTo>
                  <a:cubicBezTo>
                    <a:pt x="477" y="372"/>
                    <a:pt x="477" y="372"/>
                    <a:pt x="477" y="372"/>
                  </a:cubicBezTo>
                  <a:cubicBezTo>
                    <a:pt x="478" y="369"/>
                    <a:pt x="478" y="367"/>
                    <a:pt x="479" y="365"/>
                  </a:cubicBezTo>
                  <a:cubicBezTo>
                    <a:pt x="479" y="365"/>
                    <a:pt x="480" y="365"/>
                    <a:pt x="480" y="365"/>
                  </a:cubicBezTo>
                  <a:cubicBezTo>
                    <a:pt x="480" y="367"/>
                    <a:pt x="480" y="369"/>
                    <a:pt x="480" y="371"/>
                  </a:cubicBezTo>
                  <a:cubicBezTo>
                    <a:pt x="480" y="372"/>
                    <a:pt x="479" y="372"/>
                    <a:pt x="479" y="373"/>
                  </a:cubicBezTo>
                  <a:cubicBezTo>
                    <a:pt x="478" y="373"/>
                    <a:pt x="478" y="372"/>
                    <a:pt x="477" y="372"/>
                  </a:cubicBezTo>
                  <a:close/>
                  <a:moveTo>
                    <a:pt x="468" y="353"/>
                  </a:moveTo>
                  <a:cubicBezTo>
                    <a:pt x="466" y="352"/>
                    <a:pt x="465" y="351"/>
                    <a:pt x="464" y="350"/>
                  </a:cubicBezTo>
                  <a:cubicBezTo>
                    <a:pt x="465" y="346"/>
                    <a:pt x="465" y="341"/>
                    <a:pt x="465" y="336"/>
                  </a:cubicBezTo>
                  <a:cubicBezTo>
                    <a:pt x="465" y="337"/>
                    <a:pt x="465" y="337"/>
                    <a:pt x="465" y="337"/>
                  </a:cubicBezTo>
                  <a:cubicBezTo>
                    <a:pt x="466" y="337"/>
                    <a:pt x="467" y="338"/>
                    <a:pt x="468" y="338"/>
                  </a:cubicBezTo>
                  <a:cubicBezTo>
                    <a:pt x="467" y="340"/>
                    <a:pt x="467" y="343"/>
                    <a:pt x="467" y="345"/>
                  </a:cubicBezTo>
                  <a:cubicBezTo>
                    <a:pt x="467" y="346"/>
                    <a:pt x="467" y="347"/>
                    <a:pt x="467" y="349"/>
                  </a:cubicBezTo>
                  <a:cubicBezTo>
                    <a:pt x="467" y="349"/>
                    <a:pt x="467" y="349"/>
                    <a:pt x="467" y="350"/>
                  </a:cubicBezTo>
                  <a:cubicBezTo>
                    <a:pt x="468" y="350"/>
                    <a:pt x="468" y="350"/>
                    <a:pt x="468" y="350"/>
                  </a:cubicBezTo>
                  <a:cubicBezTo>
                    <a:pt x="468" y="351"/>
                    <a:pt x="468" y="352"/>
                    <a:pt x="468" y="353"/>
                  </a:cubicBezTo>
                  <a:close/>
                  <a:moveTo>
                    <a:pt x="461" y="348"/>
                  </a:moveTo>
                  <a:cubicBezTo>
                    <a:pt x="455" y="342"/>
                    <a:pt x="449" y="337"/>
                    <a:pt x="443" y="333"/>
                  </a:cubicBezTo>
                  <a:cubicBezTo>
                    <a:pt x="440" y="331"/>
                    <a:pt x="436" y="329"/>
                    <a:pt x="433" y="328"/>
                  </a:cubicBezTo>
                  <a:cubicBezTo>
                    <a:pt x="448" y="328"/>
                    <a:pt x="458" y="330"/>
                    <a:pt x="459" y="331"/>
                  </a:cubicBezTo>
                  <a:cubicBezTo>
                    <a:pt x="459" y="332"/>
                    <a:pt x="459" y="333"/>
                    <a:pt x="460" y="334"/>
                  </a:cubicBezTo>
                  <a:cubicBezTo>
                    <a:pt x="460" y="334"/>
                    <a:pt x="460" y="334"/>
                    <a:pt x="460" y="334"/>
                  </a:cubicBezTo>
                  <a:cubicBezTo>
                    <a:pt x="460" y="334"/>
                    <a:pt x="460" y="334"/>
                    <a:pt x="460" y="334"/>
                  </a:cubicBezTo>
                  <a:cubicBezTo>
                    <a:pt x="461" y="338"/>
                    <a:pt x="461" y="343"/>
                    <a:pt x="461" y="348"/>
                  </a:cubicBezTo>
                  <a:close/>
                  <a:moveTo>
                    <a:pt x="463" y="329"/>
                  </a:moveTo>
                  <a:cubicBezTo>
                    <a:pt x="463" y="329"/>
                    <a:pt x="463" y="329"/>
                    <a:pt x="464" y="329"/>
                  </a:cubicBezTo>
                  <a:cubicBezTo>
                    <a:pt x="465" y="331"/>
                    <a:pt x="467" y="332"/>
                    <a:pt x="468" y="334"/>
                  </a:cubicBezTo>
                  <a:cubicBezTo>
                    <a:pt x="468" y="334"/>
                    <a:pt x="468" y="335"/>
                    <a:pt x="468" y="335"/>
                  </a:cubicBezTo>
                  <a:cubicBezTo>
                    <a:pt x="467" y="335"/>
                    <a:pt x="467" y="335"/>
                    <a:pt x="466" y="334"/>
                  </a:cubicBezTo>
                  <a:cubicBezTo>
                    <a:pt x="466" y="334"/>
                    <a:pt x="465" y="334"/>
                    <a:pt x="464" y="333"/>
                  </a:cubicBezTo>
                  <a:cubicBezTo>
                    <a:pt x="464" y="332"/>
                    <a:pt x="463" y="330"/>
                    <a:pt x="463" y="329"/>
                  </a:cubicBezTo>
                  <a:close/>
                  <a:moveTo>
                    <a:pt x="457" y="323"/>
                  </a:moveTo>
                  <a:cubicBezTo>
                    <a:pt x="455" y="321"/>
                    <a:pt x="453" y="320"/>
                    <a:pt x="452" y="319"/>
                  </a:cubicBezTo>
                  <a:cubicBezTo>
                    <a:pt x="452" y="319"/>
                    <a:pt x="452" y="319"/>
                    <a:pt x="453" y="319"/>
                  </a:cubicBezTo>
                  <a:cubicBezTo>
                    <a:pt x="454" y="319"/>
                    <a:pt x="454" y="318"/>
                    <a:pt x="454" y="317"/>
                  </a:cubicBezTo>
                  <a:cubicBezTo>
                    <a:pt x="457" y="318"/>
                    <a:pt x="459" y="319"/>
                    <a:pt x="461" y="319"/>
                  </a:cubicBezTo>
                  <a:cubicBezTo>
                    <a:pt x="461" y="319"/>
                    <a:pt x="461" y="319"/>
                    <a:pt x="461" y="319"/>
                  </a:cubicBezTo>
                  <a:cubicBezTo>
                    <a:pt x="458" y="320"/>
                    <a:pt x="458" y="320"/>
                    <a:pt x="458" y="320"/>
                  </a:cubicBezTo>
                  <a:cubicBezTo>
                    <a:pt x="460" y="322"/>
                    <a:pt x="460" y="322"/>
                    <a:pt x="460" y="322"/>
                  </a:cubicBezTo>
                  <a:cubicBezTo>
                    <a:pt x="461" y="322"/>
                    <a:pt x="462" y="322"/>
                    <a:pt x="462" y="323"/>
                  </a:cubicBezTo>
                  <a:cubicBezTo>
                    <a:pt x="462" y="323"/>
                    <a:pt x="462" y="323"/>
                    <a:pt x="462" y="323"/>
                  </a:cubicBezTo>
                  <a:cubicBezTo>
                    <a:pt x="462" y="323"/>
                    <a:pt x="463" y="323"/>
                    <a:pt x="463" y="323"/>
                  </a:cubicBezTo>
                  <a:cubicBezTo>
                    <a:pt x="465" y="325"/>
                    <a:pt x="467" y="327"/>
                    <a:pt x="469" y="329"/>
                  </a:cubicBezTo>
                  <a:cubicBezTo>
                    <a:pt x="469" y="329"/>
                    <a:pt x="469" y="329"/>
                    <a:pt x="469" y="329"/>
                  </a:cubicBezTo>
                  <a:cubicBezTo>
                    <a:pt x="468" y="329"/>
                    <a:pt x="467" y="328"/>
                    <a:pt x="465" y="327"/>
                  </a:cubicBezTo>
                  <a:cubicBezTo>
                    <a:pt x="465" y="327"/>
                    <a:pt x="464" y="326"/>
                    <a:pt x="463" y="325"/>
                  </a:cubicBezTo>
                  <a:cubicBezTo>
                    <a:pt x="463" y="324"/>
                    <a:pt x="462" y="324"/>
                    <a:pt x="461" y="323"/>
                  </a:cubicBezTo>
                  <a:cubicBezTo>
                    <a:pt x="461" y="323"/>
                    <a:pt x="461" y="323"/>
                    <a:pt x="461" y="323"/>
                  </a:cubicBezTo>
                  <a:cubicBezTo>
                    <a:pt x="461" y="323"/>
                    <a:pt x="461" y="323"/>
                    <a:pt x="461" y="323"/>
                  </a:cubicBezTo>
                  <a:cubicBezTo>
                    <a:pt x="460" y="324"/>
                    <a:pt x="460" y="324"/>
                    <a:pt x="460" y="324"/>
                  </a:cubicBezTo>
                  <a:cubicBezTo>
                    <a:pt x="460" y="323"/>
                    <a:pt x="460" y="323"/>
                    <a:pt x="459" y="323"/>
                  </a:cubicBezTo>
                  <a:cubicBezTo>
                    <a:pt x="459" y="323"/>
                    <a:pt x="458" y="323"/>
                    <a:pt x="457" y="323"/>
                  </a:cubicBezTo>
                  <a:close/>
                  <a:moveTo>
                    <a:pt x="443" y="313"/>
                  </a:moveTo>
                  <a:cubicBezTo>
                    <a:pt x="438" y="309"/>
                    <a:pt x="433" y="305"/>
                    <a:pt x="428" y="300"/>
                  </a:cubicBezTo>
                  <a:cubicBezTo>
                    <a:pt x="427" y="300"/>
                    <a:pt x="427" y="299"/>
                    <a:pt x="426" y="298"/>
                  </a:cubicBezTo>
                  <a:cubicBezTo>
                    <a:pt x="426" y="298"/>
                    <a:pt x="426" y="299"/>
                    <a:pt x="427" y="299"/>
                  </a:cubicBezTo>
                  <a:cubicBezTo>
                    <a:pt x="432" y="303"/>
                    <a:pt x="439" y="309"/>
                    <a:pt x="446" y="313"/>
                  </a:cubicBezTo>
                  <a:cubicBezTo>
                    <a:pt x="445" y="313"/>
                    <a:pt x="444" y="313"/>
                    <a:pt x="443" y="313"/>
                  </a:cubicBezTo>
                  <a:close/>
                  <a:moveTo>
                    <a:pt x="404" y="274"/>
                  </a:moveTo>
                  <a:cubicBezTo>
                    <a:pt x="399" y="266"/>
                    <a:pt x="395" y="259"/>
                    <a:pt x="392" y="252"/>
                  </a:cubicBezTo>
                  <a:cubicBezTo>
                    <a:pt x="398" y="252"/>
                    <a:pt x="404" y="255"/>
                    <a:pt x="411" y="259"/>
                  </a:cubicBezTo>
                  <a:cubicBezTo>
                    <a:pt x="414" y="262"/>
                    <a:pt x="418" y="264"/>
                    <a:pt x="421" y="267"/>
                  </a:cubicBezTo>
                  <a:cubicBezTo>
                    <a:pt x="420" y="268"/>
                    <a:pt x="420" y="268"/>
                    <a:pt x="420" y="268"/>
                  </a:cubicBezTo>
                  <a:cubicBezTo>
                    <a:pt x="423" y="270"/>
                    <a:pt x="427" y="273"/>
                    <a:pt x="430" y="276"/>
                  </a:cubicBezTo>
                  <a:cubicBezTo>
                    <a:pt x="431" y="276"/>
                    <a:pt x="431" y="277"/>
                    <a:pt x="432" y="277"/>
                  </a:cubicBezTo>
                  <a:cubicBezTo>
                    <a:pt x="436" y="282"/>
                    <a:pt x="440" y="287"/>
                    <a:pt x="444" y="291"/>
                  </a:cubicBezTo>
                  <a:cubicBezTo>
                    <a:pt x="433" y="282"/>
                    <a:pt x="422" y="273"/>
                    <a:pt x="412" y="267"/>
                  </a:cubicBezTo>
                  <a:cubicBezTo>
                    <a:pt x="410" y="269"/>
                    <a:pt x="410" y="269"/>
                    <a:pt x="410" y="269"/>
                  </a:cubicBezTo>
                  <a:cubicBezTo>
                    <a:pt x="416" y="274"/>
                    <a:pt x="422" y="280"/>
                    <a:pt x="429" y="286"/>
                  </a:cubicBezTo>
                  <a:cubicBezTo>
                    <a:pt x="422" y="282"/>
                    <a:pt x="414" y="278"/>
                    <a:pt x="404" y="274"/>
                  </a:cubicBezTo>
                  <a:close/>
                  <a:moveTo>
                    <a:pt x="463" y="292"/>
                  </a:moveTo>
                  <a:cubicBezTo>
                    <a:pt x="463" y="289"/>
                    <a:pt x="464" y="286"/>
                    <a:pt x="464" y="282"/>
                  </a:cubicBezTo>
                  <a:cubicBezTo>
                    <a:pt x="465" y="286"/>
                    <a:pt x="465" y="289"/>
                    <a:pt x="466" y="292"/>
                  </a:cubicBezTo>
                  <a:cubicBezTo>
                    <a:pt x="466" y="292"/>
                    <a:pt x="465" y="292"/>
                    <a:pt x="465" y="292"/>
                  </a:cubicBezTo>
                  <a:cubicBezTo>
                    <a:pt x="464" y="292"/>
                    <a:pt x="464" y="292"/>
                    <a:pt x="463" y="292"/>
                  </a:cubicBezTo>
                  <a:close/>
                  <a:moveTo>
                    <a:pt x="477" y="237"/>
                  </a:moveTo>
                  <a:cubicBezTo>
                    <a:pt x="476" y="248"/>
                    <a:pt x="474" y="259"/>
                    <a:pt x="474" y="269"/>
                  </a:cubicBezTo>
                  <a:cubicBezTo>
                    <a:pt x="474" y="274"/>
                    <a:pt x="475" y="279"/>
                    <a:pt x="476" y="284"/>
                  </a:cubicBezTo>
                  <a:cubicBezTo>
                    <a:pt x="478" y="284"/>
                    <a:pt x="478" y="284"/>
                    <a:pt x="478" y="284"/>
                  </a:cubicBezTo>
                  <a:cubicBezTo>
                    <a:pt x="479" y="280"/>
                    <a:pt x="481" y="276"/>
                    <a:pt x="482" y="272"/>
                  </a:cubicBezTo>
                  <a:cubicBezTo>
                    <a:pt x="483" y="272"/>
                    <a:pt x="483" y="272"/>
                    <a:pt x="483" y="272"/>
                  </a:cubicBezTo>
                  <a:cubicBezTo>
                    <a:pt x="482" y="278"/>
                    <a:pt x="480" y="285"/>
                    <a:pt x="480" y="291"/>
                  </a:cubicBezTo>
                  <a:cubicBezTo>
                    <a:pt x="479" y="292"/>
                    <a:pt x="479" y="292"/>
                    <a:pt x="479" y="292"/>
                  </a:cubicBezTo>
                  <a:cubicBezTo>
                    <a:pt x="477" y="290"/>
                    <a:pt x="477" y="290"/>
                    <a:pt x="477" y="290"/>
                  </a:cubicBezTo>
                  <a:cubicBezTo>
                    <a:pt x="477" y="292"/>
                    <a:pt x="477" y="292"/>
                    <a:pt x="477" y="292"/>
                  </a:cubicBezTo>
                  <a:cubicBezTo>
                    <a:pt x="476" y="292"/>
                    <a:pt x="475" y="292"/>
                    <a:pt x="474" y="292"/>
                  </a:cubicBezTo>
                  <a:cubicBezTo>
                    <a:pt x="472" y="292"/>
                    <a:pt x="471" y="292"/>
                    <a:pt x="469" y="292"/>
                  </a:cubicBezTo>
                  <a:cubicBezTo>
                    <a:pt x="468" y="281"/>
                    <a:pt x="469" y="266"/>
                    <a:pt x="472" y="252"/>
                  </a:cubicBezTo>
                  <a:cubicBezTo>
                    <a:pt x="474" y="248"/>
                    <a:pt x="475" y="244"/>
                    <a:pt x="476" y="240"/>
                  </a:cubicBezTo>
                  <a:cubicBezTo>
                    <a:pt x="476" y="239"/>
                    <a:pt x="477" y="238"/>
                    <a:pt x="477" y="237"/>
                  </a:cubicBezTo>
                  <a:close/>
                  <a:moveTo>
                    <a:pt x="478" y="252"/>
                  </a:moveTo>
                  <a:cubicBezTo>
                    <a:pt x="480" y="254"/>
                    <a:pt x="483" y="256"/>
                    <a:pt x="486" y="258"/>
                  </a:cubicBezTo>
                  <a:cubicBezTo>
                    <a:pt x="484" y="261"/>
                    <a:pt x="483" y="264"/>
                    <a:pt x="481" y="268"/>
                  </a:cubicBezTo>
                  <a:cubicBezTo>
                    <a:pt x="481" y="268"/>
                    <a:pt x="481" y="267"/>
                    <a:pt x="481" y="267"/>
                  </a:cubicBezTo>
                  <a:cubicBezTo>
                    <a:pt x="480" y="270"/>
                    <a:pt x="480" y="270"/>
                    <a:pt x="480" y="270"/>
                  </a:cubicBezTo>
                  <a:cubicBezTo>
                    <a:pt x="480" y="270"/>
                    <a:pt x="480" y="270"/>
                    <a:pt x="480" y="270"/>
                  </a:cubicBezTo>
                  <a:cubicBezTo>
                    <a:pt x="479" y="273"/>
                    <a:pt x="478" y="275"/>
                    <a:pt x="477" y="278"/>
                  </a:cubicBezTo>
                  <a:cubicBezTo>
                    <a:pt x="477" y="275"/>
                    <a:pt x="477" y="272"/>
                    <a:pt x="477" y="269"/>
                  </a:cubicBezTo>
                  <a:cubicBezTo>
                    <a:pt x="477" y="264"/>
                    <a:pt x="477" y="258"/>
                    <a:pt x="478" y="252"/>
                  </a:cubicBezTo>
                  <a:close/>
                  <a:moveTo>
                    <a:pt x="488" y="260"/>
                  </a:moveTo>
                  <a:cubicBezTo>
                    <a:pt x="488" y="260"/>
                    <a:pt x="488" y="261"/>
                    <a:pt x="488" y="261"/>
                  </a:cubicBezTo>
                  <a:cubicBezTo>
                    <a:pt x="488" y="261"/>
                    <a:pt x="488" y="260"/>
                    <a:pt x="488" y="260"/>
                  </a:cubicBezTo>
                  <a:cubicBezTo>
                    <a:pt x="488" y="260"/>
                    <a:pt x="488" y="260"/>
                    <a:pt x="488" y="260"/>
                  </a:cubicBezTo>
                  <a:close/>
                  <a:moveTo>
                    <a:pt x="489" y="260"/>
                  </a:moveTo>
                  <a:cubicBezTo>
                    <a:pt x="491" y="262"/>
                    <a:pt x="494" y="264"/>
                    <a:pt x="496" y="266"/>
                  </a:cubicBezTo>
                  <a:cubicBezTo>
                    <a:pt x="495" y="270"/>
                    <a:pt x="493" y="274"/>
                    <a:pt x="492" y="278"/>
                  </a:cubicBezTo>
                  <a:cubicBezTo>
                    <a:pt x="490" y="275"/>
                    <a:pt x="488" y="273"/>
                    <a:pt x="486" y="271"/>
                  </a:cubicBezTo>
                  <a:cubicBezTo>
                    <a:pt x="486" y="268"/>
                    <a:pt x="487" y="265"/>
                    <a:pt x="488" y="262"/>
                  </a:cubicBezTo>
                  <a:cubicBezTo>
                    <a:pt x="488" y="262"/>
                    <a:pt x="488" y="261"/>
                    <a:pt x="489" y="260"/>
                  </a:cubicBezTo>
                  <a:close/>
                  <a:moveTo>
                    <a:pt x="490" y="258"/>
                  </a:moveTo>
                  <a:cubicBezTo>
                    <a:pt x="492" y="255"/>
                    <a:pt x="495" y="251"/>
                    <a:pt x="499" y="247"/>
                  </a:cubicBezTo>
                  <a:cubicBezTo>
                    <a:pt x="501" y="248"/>
                    <a:pt x="503" y="249"/>
                    <a:pt x="504" y="249"/>
                  </a:cubicBezTo>
                  <a:cubicBezTo>
                    <a:pt x="502" y="254"/>
                    <a:pt x="500" y="259"/>
                    <a:pt x="497" y="263"/>
                  </a:cubicBezTo>
                  <a:cubicBezTo>
                    <a:pt x="495" y="262"/>
                    <a:pt x="493" y="260"/>
                    <a:pt x="490" y="258"/>
                  </a:cubicBezTo>
                  <a:close/>
                  <a:moveTo>
                    <a:pt x="511" y="234"/>
                  </a:moveTo>
                  <a:cubicBezTo>
                    <a:pt x="516" y="230"/>
                    <a:pt x="521" y="225"/>
                    <a:pt x="528" y="220"/>
                  </a:cubicBezTo>
                  <a:cubicBezTo>
                    <a:pt x="528" y="220"/>
                    <a:pt x="528" y="220"/>
                    <a:pt x="528" y="220"/>
                  </a:cubicBezTo>
                  <a:cubicBezTo>
                    <a:pt x="523" y="225"/>
                    <a:pt x="518" y="230"/>
                    <a:pt x="513" y="236"/>
                  </a:cubicBezTo>
                  <a:cubicBezTo>
                    <a:pt x="512" y="235"/>
                    <a:pt x="511" y="235"/>
                    <a:pt x="511" y="234"/>
                  </a:cubicBezTo>
                  <a:close/>
                  <a:moveTo>
                    <a:pt x="538" y="213"/>
                  </a:moveTo>
                  <a:cubicBezTo>
                    <a:pt x="540" y="212"/>
                    <a:pt x="543" y="211"/>
                    <a:pt x="545" y="210"/>
                  </a:cubicBezTo>
                  <a:cubicBezTo>
                    <a:pt x="545" y="210"/>
                    <a:pt x="546" y="210"/>
                    <a:pt x="546" y="210"/>
                  </a:cubicBezTo>
                  <a:cubicBezTo>
                    <a:pt x="543" y="211"/>
                    <a:pt x="541" y="212"/>
                    <a:pt x="538" y="213"/>
                  </a:cubicBezTo>
                  <a:close/>
                  <a:moveTo>
                    <a:pt x="548" y="208"/>
                  </a:moveTo>
                  <a:cubicBezTo>
                    <a:pt x="551" y="207"/>
                    <a:pt x="555" y="205"/>
                    <a:pt x="558" y="203"/>
                  </a:cubicBezTo>
                  <a:cubicBezTo>
                    <a:pt x="559" y="203"/>
                    <a:pt x="559" y="203"/>
                    <a:pt x="559" y="203"/>
                  </a:cubicBezTo>
                  <a:cubicBezTo>
                    <a:pt x="559" y="203"/>
                    <a:pt x="559" y="203"/>
                    <a:pt x="559" y="203"/>
                  </a:cubicBezTo>
                  <a:cubicBezTo>
                    <a:pt x="578" y="212"/>
                    <a:pt x="599" y="221"/>
                    <a:pt x="615" y="233"/>
                  </a:cubicBezTo>
                  <a:cubicBezTo>
                    <a:pt x="607" y="234"/>
                    <a:pt x="597" y="236"/>
                    <a:pt x="588" y="238"/>
                  </a:cubicBezTo>
                  <a:cubicBezTo>
                    <a:pt x="586" y="235"/>
                    <a:pt x="584" y="232"/>
                    <a:pt x="581" y="230"/>
                  </a:cubicBezTo>
                  <a:cubicBezTo>
                    <a:pt x="576" y="226"/>
                    <a:pt x="571" y="223"/>
                    <a:pt x="566" y="219"/>
                  </a:cubicBezTo>
                  <a:cubicBezTo>
                    <a:pt x="562" y="216"/>
                    <a:pt x="557" y="214"/>
                    <a:pt x="553" y="211"/>
                  </a:cubicBezTo>
                  <a:cubicBezTo>
                    <a:pt x="554" y="211"/>
                    <a:pt x="555" y="211"/>
                    <a:pt x="557" y="211"/>
                  </a:cubicBezTo>
                  <a:cubicBezTo>
                    <a:pt x="557" y="211"/>
                    <a:pt x="557" y="211"/>
                    <a:pt x="557" y="211"/>
                  </a:cubicBezTo>
                  <a:cubicBezTo>
                    <a:pt x="557" y="209"/>
                    <a:pt x="557" y="209"/>
                    <a:pt x="557" y="209"/>
                  </a:cubicBezTo>
                  <a:cubicBezTo>
                    <a:pt x="557" y="209"/>
                    <a:pt x="557" y="209"/>
                    <a:pt x="557" y="209"/>
                  </a:cubicBezTo>
                  <a:cubicBezTo>
                    <a:pt x="554" y="209"/>
                    <a:pt x="552" y="209"/>
                    <a:pt x="549" y="209"/>
                  </a:cubicBezTo>
                  <a:cubicBezTo>
                    <a:pt x="549" y="209"/>
                    <a:pt x="548" y="209"/>
                    <a:pt x="548" y="208"/>
                  </a:cubicBezTo>
                  <a:close/>
                  <a:moveTo>
                    <a:pt x="622" y="235"/>
                  </a:moveTo>
                  <a:cubicBezTo>
                    <a:pt x="622" y="235"/>
                    <a:pt x="622" y="235"/>
                    <a:pt x="622" y="235"/>
                  </a:cubicBezTo>
                  <a:cubicBezTo>
                    <a:pt x="622" y="235"/>
                    <a:pt x="622" y="235"/>
                    <a:pt x="622" y="235"/>
                  </a:cubicBezTo>
                  <a:cubicBezTo>
                    <a:pt x="622" y="235"/>
                    <a:pt x="622" y="235"/>
                    <a:pt x="622" y="235"/>
                  </a:cubicBezTo>
                  <a:close/>
                  <a:moveTo>
                    <a:pt x="609" y="239"/>
                  </a:moveTo>
                  <a:cubicBezTo>
                    <a:pt x="609" y="239"/>
                    <a:pt x="609" y="239"/>
                    <a:pt x="608" y="239"/>
                  </a:cubicBezTo>
                  <a:cubicBezTo>
                    <a:pt x="607" y="239"/>
                    <a:pt x="605" y="239"/>
                    <a:pt x="604" y="239"/>
                  </a:cubicBezTo>
                  <a:cubicBezTo>
                    <a:pt x="600" y="239"/>
                    <a:pt x="597" y="239"/>
                    <a:pt x="592" y="240"/>
                  </a:cubicBezTo>
                  <a:cubicBezTo>
                    <a:pt x="601" y="238"/>
                    <a:pt x="610" y="236"/>
                    <a:pt x="618" y="235"/>
                  </a:cubicBezTo>
                  <a:cubicBezTo>
                    <a:pt x="619" y="236"/>
                    <a:pt x="619" y="236"/>
                    <a:pt x="619" y="236"/>
                  </a:cubicBezTo>
                  <a:cubicBezTo>
                    <a:pt x="616" y="237"/>
                    <a:pt x="613" y="238"/>
                    <a:pt x="609" y="239"/>
                  </a:cubicBezTo>
                  <a:close/>
                  <a:moveTo>
                    <a:pt x="602" y="242"/>
                  </a:moveTo>
                  <a:cubicBezTo>
                    <a:pt x="595" y="244"/>
                    <a:pt x="588" y="247"/>
                    <a:pt x="581" y="250"/>
                  </a:cubicBezTo>
                  <a:cubicBezTo>
                    <a:pt x="580" y="250"/>
                    <a:pt x="580" y="250"/>
                    <a:pt x="580" y="250"/>
                  </a:cubicBezTo>
                  <a:cubicBezTo>
                    <a:pt x="580" y="250"/>
                    <a:pt x="580" y="250"/>
                    <a:pt x="580" y="250"/>
                  </a:cubicBezTo>
                  <a:cubicBezTo>
                    <a:pt x="579" y="250"/>
                    <a:pt x="579" y="250"/>
                    <a:pt x="579" y="250"/>
                  </a:cubicBezTo>
                  <a:cubicBezTo>
                    <a:pt x="576" y="250"/>
                    <a:pt x="574" y="250"/>
                    <a:pt x="571" y="251"/>
                  </a:cubicBezTo>
                  <a:cubicBezTo>
                    <a:pt x="571" y="250"/>
                    <a:pt x="571" y="250"/>
                    <a:pt x="571" y="250"/>
                  </a:cubicBezTo>
                  <a:cubicBezTo>
                    <a:pt x="571" y="250"/>
                    <a:pt x="571" y="250"/>
                    <a:pt x="571" y="250"/>
                  </a:cubicBezTo>
                  <a:cubicBezTo>
                    <a:pt x="570" y="249"/>
                    <a:pt x="568" y="248"/>
                    <a:pt x="567" y="247"/>
                  </a:cubicBezTo>
                  <a:cubicBezTo>
                    <a:pt x="580" y="244"/>
                    <a:pt x="593" y="242"/>
                    <a:pt x="602" y="242"/>
                  </a:cubicBezTo>
                  <a:close/>
                  <a:moveTo>
                    <a:pt x="496" y="311"/>
                  </a:moveTo>
                  <a:cubicBezTo>
                    <a:pt x="496" y="312"/>
                    <a:pt x="496" y="313"/>
                    <a:pt x="496" y="314"/>
                  </a:cubicBezTo>
                  <a:cubicBezTo>
                    <a:pt x="496" y="314"/>
                    <a:pt x="495" y="314"/>
                    <a:pt x="495" y="313"/>
                  </a:cubicBezTo>
                  <a:cubicBezTo>
                    <a:pt x="495" y="312"/>
                    <a:pt x="495" y="311"/>
                    <a:pt x="495" y="310"/>
                  </a:cubicBezTo>
                  <a:cubicBezTo>
                    <a:pt x="495" y="310"/>
                    <a:pt x="495" y="311"/>
                    <a:pt x="496" y="311"/>
                  </a:cubicBezTo>
                  <a:close/>
                  <a:moveTo>
                    <a:pt x="489" y="348"/>
                  </a:moveTo>
                  <a:cubicBezTo>
                    <a:pt x="490" y="350"/>
                    <a:pt x="489" y="352"/>
                    <a:pt x="489" y="354"/>
                  </a:cubicBezTo>
                  <a:cubicBezTo>
                    <a:pt x="489" y="353"/>
                    <a:pt x="488" y="352"/>
                    <a:pt x="488" y="352"/>
                  </a:cubicBezTo>
                  <a:cubicBezTo>
                    <a:pt x="488" y="350"/>
                    <a:pt x="487" y="349"/>
                    <a:pt x="487" y="347"/>
                  </a:cubicBezTo>
                  <a:cubicBezTo>
                    <a:pt x="488" y="347"/>
                    <a:pt x="489" y="348"/>
                    <a:pt x="489" y="348"/>
                  </a:cubicBezTo>
                  <a:close/>
                  <a:moveTo>
                    <a:pt x="489" y="358"/>
                  </a:moveTo>
                  <a:cubicBezTo>
                    <a:pt x="489" y="359"/>
                    <a:pt x="488" y="361"/>
                    <a:pt x="488" y="363"/>
                  </a:cubicBezTo>
                  <a:cubicBezTo>
                    <a:pt x="488" y="361"/>
                    <a:pt x="487" y="360"/>
                    <a:pt x="487" y="358"/>
                  </a:cubicBezTo>
                  <a:cubicBezTo>
                    <a:pt x="487" y="357"/>
                    <a:pt x="487" y="357"/>
                    <a:pt x="488" y="356"/>
                  </a:cubicBezTo>
                  <a:cubicBezTo>
                    <a:pt x="488" y="356"/>
                    <a:pt x="488" y="357"/>
                    <a:pt x="489" y="358"/>
                  </a:cubicBezTo>
                  <a:close/>
                  <a:moveTo>
                    <a:pt x="485" y="369"/>
                  </a:moveTo>
                  <a:cubicBezTo>
                    <a:pt x="485" y="369"/>
                    <a:pt x="485" y="369"/>
                    <a:pt x="485" y="369"/>
                  </a:cubicBezTo>
                  <a:cubicBezTo>
                    <a:pt x="485" y="369"/>
                    <a:pt x="485" y="368"/>
                    <a:pt x="485" y="368"/>
                  </a:cubicBezTo>
                  <a:cubicBezTo>
                    <a:pt x="485" y="368"/>
                    <a:pt x="485" y="368"/>
                    <a:pt x="485" y="368"/>
                  </a:cubicBezTo>
                  <a:cubicBezTo>
                    <a:pt x="485" y="368"/>
                    <a:pt x="485" y="368"/>
                    <a:pt x="485" y="368"/>
                  </a:cubicBezTo>
                  <a:cubicBezTo>
                    <a:pt x="485" y="368"/>
                    <a:pt x="485" y="368"/>
                    <a:pt x="485" y="369"/>
                  </a:cubicBezTo>
                  <a:close/>
                  <a:moveTo>
                    <a:pt x="378" y="320"/>
                  </a:moveTo>
                  <a:cubicBezTo>
                    <a:pt x="381" y="320"/>
                    <a:pt x="384" y="319"/>
                    <a:pt x="388" y="319"/>
                  </a:cubicBezTo>
                  <a:cubicBezTo>
                    <a:pt x="388" y="319"/>
                    <a:pt x="388" y="319"/>
                    <a:pt x="389" y="319"/>
                  </a:cubicBezTo>
                  <a:cubicBezTo>
                    <a:pt x="408" y="320"/>
                    <a:pt x="428" y="320"/>
                    <a:pt x="447" y="319"/>
                  </a:cubicBezTo>
                  <a:cubicBezTo>
                    <a:pt x="449" y="320"/>
                    <a:pt x="450" y="321"/>
                    <a:pt x="452" y="322"/>
                  </a:cubicBezTo>
                  <a:cubicBezTo>
                    <a:pt x="439" y="322"/>
                    <a:pt x="411" y="321"/>
                    <a:pt x="378" y="320"/>
                  </a:cubicBezTo>
                  <a:close/>
                  <a:moveTo>
                    <a:pt x="611" y="158"/>
                  </a:moveTo>
                  <a:cubicBezTo>
                    <a:pt x="610" y="158"/>
                    <a:pt x="609" y="157"/>
                    <a:pt x="608" y="157"/>
                  </a:cubicBezTo>
                  <a:cubicBezTo>
                    <a:pt x="606" y="156"/>
                    <a:pt x="605" y="155"/>
                    <a:pt x="603" y="154"/>
                  </a:cubicBezTo>
                  <a:cubicBezTo>
                    <a:pt x="606" y="155"/>
                    <a:pt x="608" y="156"/>
                    <a:pt x="611" y="158"/>
                  </a:cubicBezTo>
                  <a:cubicBezTo>
                    <a:pt x="611" y="158"/>
                    <a:pt x="611" y="158"/>
                    <a:pt x="611" y="158"/>
                  </a:cubicBezTo>
                  <a:close/>
                  <a:moveTo>
                    <a:pt x="584" y="146"/>
                  </a:moveTo>
                  <a:cubicBezTo>
                    <a:pt x="583" y="145"/>
                    <a:pt x="582" y="145"/>
                    <a:pt x="581" y="144"/>
                  </a:cubicBezTo>
                  <a:cubicBezTo>
                    <a:pt x="576" y="140"/>
                    <a:pt x="571" y="136"/>
                    <a:pt x="566" y="132"/>
                  </a:cubicBezTo>
                  <a:cubicBezTo>
                    <a:pt x="572" y="137"/>
                    <a:pt x="578" y="141"/>
                    <a:pt x="584" y="146"/>
                  </a:cubicBezTo>
                  <a:close/>
                  <a:moveTo>
                    <a:pt x="599" y="156"/>
                  </a:moveTo>
                  <a:cubicBezTo>
                    <a:pt x="603" y="158"/>
                    <a:pt x="606" y="160"/>
                    <a:pt x="609" y="162"/>
                  </a:cubicBezTo>
                  <a:cubicBezTo>
                    <a:pt x="607" y="161"/>
                    <a:pt x="605" y="161"/>
                    <a:pt x="603" y="160"/>
                  </a:cubicBezTo>
                  <a:cubicBezTo>
                    <a:pt x="603" y="160"/>
                    <a:pt x="602" y="159"/>
                    <a:pt x="602" y="159"/>
                  </a:cubicBezTo>
                  <a:cubicBezTo>
                    <a:pt x="599" y="157"/>
                    <a:pt x="597" y="155"/>
                    <a:pt x="594" y="153"/>
                  </a:cubicBezTo>
                  <a:cubicBezTo>
                    <a:pt x="596" y="154"/>
                    <a:pt x="598" y="155"/>
                    <a:pt x="599" y="156"/>
                  </a:cubicBezTo>
                  <a:close/>
                  <a:moveTo>
                    <a:pt x="574" y="145"/>
                  </a:moveTo>
                  <a:cubicBezTo>
                    <a:pt x="572" y="144"/>
                    <a:pt x="571" y="143"/>
                    <a:pt x="570" y="142"/>
                  </a:cubicBezTo>
                  <a:cubicBezTo>
                    <a:pt x="571" y="143"/>
                    <a:pt x="573" y="144"/>
                    <a:pt x="574" y="145"/>
                  </a:cubicBezTo>
                  <a:close/>
                  <a:moveTo>
                    <a:pt x="611" y="165"/>
                  </a:moveTo>
                  <a:cubicBezTo>
                    <a:pt x="611" y="165"/>
                    <a:pt x="611" y="165"/>
                    <a:pt x="611" y="165"/>
                  </a:cubicBezTo>
                  <a:cubicBezTo>
                    <a:pt x="611" y="165"/>
                    <a:pt x="611" y="165"/>
                    <a:pt x="610" y="165"/>
                  </a:cubicBezTo>
                  <a:cubicBezTo>
                    <a:pt x="611" y="165"/>
                    <a:pt x="611" y="165"/>
                    <a:pt x="611" y="165"/>
                  </a:cubicBezTo>
                  <a:close/>
                  <a:moveTo>
                    <a:pt x="665" y="195"/>
                  </a:moveTo>
                  <a:cubicBezTo>
                    <a:pt x="662" y="195"/>
                    <a:pt x="659" y="196"/>
                    <a:pt x="658" y="192"/>
                  </a:cubicBezTo>
                  <a:cubicBezTo>
                    <a:pt x="657" y="189"/>
                    <a:pt x="657" y="186"/>
                    <a:pt x="655" y="184"/>
                  </a:cubicBezTo>
                  <a:cubicBezTo>
                    <a:pt x="660" y="187"/>
                    <a:pt x="663" y="191"/>
                    <a:pt x="665" y="195"/>
                  </a:cubicBezTo>
                  <a:close/>
                  <a:moveTo>
                    <a:pt x="649" y="211"/>
                  </a:moveTo>
                  <a:cubicBezTo>
                    <a:pt x="640" y="206"/>
                    <a:pt x="632" y="201"/>
                    <a:pt x="624" y="196"/>
                  </a:cubicBezTo>
                  <a:cubicBezTo>
                    <a:pt x="623" y="193"/>
                    <a:pt x="619" y="190"/>
                    <a:pt x="611" y="188"/>
                  </a:cubicBezTo>
                  <a:cubicBezTo>
                    <a:pt x="610" y="187"/>
                    <a:pt x="609" y="187"/>
                    <a:pt x="607" y="186"/>
                  </a:cubicBezTo>
                  <a:cubicBezTo>
                    <a:pt x="607" y="188"/>
                    <a:pt x="607" y="188"/>
                    <a:pt x="607" y="188"/>
                  </a:cubicBezTo>
                  <a:cubicBezTo>
                    <a:pt x="596" y="187"/>
                    <a:pt x="581" y="188"/>
                    <a:pt x="560" y="196"/>
                  </a:cubicBezTo>
                  <a:cubicBezTo>
                    <a:pt x="553" y="198"/>
                    <a:pt x="547" y="201"/>
                    <a:pt x="541" y="204"/>
                  </a:cubicBezTo>
                  <a:cubicBezTo>
                    <a:pt x="539" y="203"/>
                    <a:pt x="537" y="202"/>
                    <a:pt x="535" y="201"/>
                  </a:cubicBezTo>
                  <a:cubicBezTo>
                    <a:pt x="534" y="203"/>
                    <a:pt x="534" y="203"/>
                    <a:pt x="534" y="203"/>
                  </a:cubicBezTo>
                  <a:cubicBezTo>
                    <a:pt x="535" y="204"/>
                    <a:pt x="537" y="205"/>
                    <a:pt x="538" y="206"/>
                  </a:cubicBezTo>
                  <a:cubicBezTo>
                    <a:pt x="533" y="209"/>
                    <a:pt x="529" y="212"/>
                    <a:pt x="525" y="216"/>
                  </a:cubicBezTo>
                  <a:cubicBezTo>
                    <a:pt x="520" y="213"/>
                    <a:pt x="515" y="210"/>
                    <a:pt x="512" y="209"/>
                  </a:cubicBezTo>
                  <a:cubicBezTo>
                    <a:pt x="511" y="211"/>
                    <a:pt x="511" y="211"/>
                    <a:pt x="511" y="211"/>
                  </a:cubicBezTo>
                  <a:cubicBezTo>
                    <a:pt x="514" y="213"/>
                    <a:pt x="518" y="215"/>
                    <a:pt x="522" y="217"/>
                  </a:cubicBezTo>
                  <a:cubicBezTo>
                    <a:pt x="517" y="222"/>
                    <a:pt x="512" y="227"/>
                    <a:pt x="508" y="232"/>
                  </a:cubicBezTo>
                  <a:cubicBezTo>
                    <a:pt x="503" y="229"/>
                    <a:pt x="498" y="225"/>
                    <a:pt x="494" y="222"/>
                  </a:cubicBezTo>
                  <a:cubicBezTo>
                    <a:pt x="493" y="224"/>
                    <a:pt x="493" y="224"/>
                    <a:pt x="493" y="224"/>
                  </a:cubicBezTo>
                  <a:cubicBezTo>
                    <a:pt x="497" y="227"/>
                    <a:pt x="501" y="231"/>
                    <a:pt x="506" y="234"/>
                  </a:cubicBezTo>
                  <a:cubicBezTo>
                    <a:pt x="503" y="237"/>
                    <a:pt x="501" y="240"/>
                    <a:pt x="498" y="244"/>
                  </a:cubicBezTo>
                  <a:cubicBezTo>
                    <a:pt x="498" y="243"/>
                    <a:pt x="497" y="243"/>
                    <a:pt x="496" y="243"/>
                  </a:cubicBezTo>
                  <a:cubicBezTo>
                    <a:pt x="496" y="243"/>
                    <a:pt x="496" y="243"/>
                    <a:pt x="496" y="243"/>
                  </a:cubicBezTo>
                  <a:cubicBezTo>
                    <a:pt x="496" y="242"/>
                    <a:pt x="496" y="242"/>
                    <a:pt x="496" y="242"/>
                  </a:cubicBezTo>
                  <a:cubicBezTo>
                    <a:pt x="495" y="242"/>
                    <a:pt x="494" y="242"/>
                    <a:pt x="494" y="242"/>
                  </a:cubicBezTo>
                  <a:cubicBezTo>
                    <a:pt x="493" y="242"/>
                    <a:pt x="493" y="242"/>
                    <a:pt x="492" y="241"/>
                  </a:cubicBezTo>
                  <a:cubicBezTo>
                    <a:pt x="492" y="242"/>
                    <a:pt x="492" y="242"/>
                    <a:pt x="492" y="242"/>
                  </a:cubicBezTo>
                  <a:cubicBezTo>
                    <a:pt x="491" y="242"/>
                    <a:pt x="491" y="242"/>
                    <a:pt x="491" y="242"/>
                  </a:cubicBezTo>
                  <a:cubicBezTo>
                    <a:pt x="491" y="242"/>
                    <a:pt x="490" y="243"/>
                    <a:pt x="490" y="243"/>
                  </a:cubicBezTo>
                  <a:cubicBezTo>
                    <a:pt x="491" y="243"/>
                    <a:pt x="491" y="244"/>
                    <a:pt x="491" y="244"/>
                  </a:cubicBezTo>
                  <a:cubicBezTo>
                    <a:pt x="491" y="244"/>
                    <a:pt x="491" y="244"/>
                    <a:pt x="491" y="244"/>
                  </a:cubicBezTo>
                  <a:cubicBezTo>
                    <a:pt x="491" y="244"/>
                    <a:pt x="492" y="245"/>
                    <a:pt x="492" y="245"/>
                  </a:cubicBezTo>
                  <a:cubicBezTo>
                    <a:pt x="493" y="245"/>
                    <a:pt x="494" y="246"/>
                    <a:pt x="495" y="247"/>
                  </a:cubicBezTo>
                  <a:cubicBezTo>
                    <a:pt x="496" y="245"/>
                    <a:pt x="496" y="245"/>
                    <a:pt x="496" y="245"/>
                  </a:cubicBezTo>
                  <a:cubicBezTo>
                    <a:pt x="496" y="245"/>
                    <a:pt x="497" y="246"/>
                    <a:pt x="497" y="246"/>
                  </a:cubicBezTo>
                  <a:cubicBezTo>
                    <a:pt x="494" y="250"/>
                    <a:pt x="491" y="255"/>
                    <a:pt x="490" y="258"/>
                  </a:cubicBezTo>
                  <a:cubicBezTo>
                    <a:pt x="486" y="255"/>
                    <a:pt x="482" y="253"/>
                    <a:pt x="479" y="250"/>
                  </a:cubicBezTo>
                  <a:cubicBezTo>
                    <a:pt x="478" y="250"/>
                    <a:pt x="478" y="250"/>
                    <a:pt x="478" y="250"/>
                  </a:cubicBezTo>
                  <a:cubicBezTo>
                    <a:pt x="479" y="244"/>
                    <a:pt x="480" y="237"/>
                    <a:pt x="481" y="230"/>
                  </a:cubicBezTo>
                  <a:cubicBezTo>
                    <a:pt x="491" y="210"/>
                    <a:pt x="511" y="192"/>
                    <a:pt x="544" y="182"/>
                  </a:cubicBezTo>
                  <a:cubicBezTo>
                    <a:pt x="574" y="174"/>
                    <a:pt x="596" y="171"/>
                    <a:pt x="613" y="172"/>
                  </a:cubicBezTo>
                  <a:cubicBezTo>
                    <a:pt x="619" y="175"/>
                    <a:pt x="624" y="179"/>
                    <a:pt x="630" y="182"/>
                  </a:cubicBezTo>
                  <a:cubicBezTo>
                    <a:pt x="631" y="180"/>
                    <a:pt x="631" y="180"/>
                    <a:pt x="631" y="180"/>
                  </a:cubicBezTo>
                  <a:cubicBezTo>
                    <a:pt x="628" y="177"/>
                    <a:pt x="624" y="175"/>
                    <a:pt x="620" y="172"/>
                  </a:cubicBezTo>
                  <a:cubicBezTo>
                    <a:pt x="624" y="173"/>
                    <a:pt x="628" y="173"/>
                    <a:pt x="632" y="174"/>
                  </a:cubicBezTo>
                  <a:cubicBezTo>
                    <a:pt x="633" y="174"/>
                    <a:pt x="634" y="175"/>
                    <a:pt x="636" y="176"/>
                  </a:cubicBezTo>
                  <a:cubicBezTo>
                    <a:pt x="636" y="176"/>
                    <a:pt x="637" y="176"/>
                    <a:pt x="637" y="176"/>
                  </a:cubicBezTo>
                  <a:cubicBezTo>
                    <a:pt x="638" y="176"/>
                    <a:pt x="638" y="175"/>
                    <a:pt x="638" y="175"/>
                  </a:cubicBezTo>
                  <a:cubicBezTo>
                    <a:pt x="642" y="177"/>
                    <a:pt x="645" y="178"/>
                    <a:pt x="648" y="179"/>
                  </a:cubicBezTo>
                  <a:cubicBezTo>
                    <a:pt x="649" y="180"/>
                    <a:pt x="650" y="182"/>
                    <a:pt x="651" y="184"/>
                  </a:cubicBezTo>
                  <a:cubicBezTo>
                    <a:pt x="653" y="187"/>
                    <a:pt x="654" y="191"/>
                    <a:pt x="654" y="195"/>
                  </a:cubicBezTo>
                  <a:cubicBezTo>
                    <a:pt x="655" y="196"/>
                    <a:pt x="655" y="198"/>
                    <a:pt x="656" y="199"/>
                  </a:cubicBezTo>
                  <a:cubicBezTo>
                    <a:pt x="658" y="201"/>
                    <a:pt x="661" y="199"/>
                    <a:pt x="664" y="199"/>
                  </a:cubicBezTo>
                  <a:cubicBezTo>
                    <a:pt x="665" y="198"/>
                    <a:pt x="661" y="204"/>
                    <a:pt x="661" y="204"/>
                  </a:cubicBezTo>
                  <a:cubicBezTo>
                    <a:pt x="660" y="205"/>
                    <a:pt x="660" y="206"/>
                    <a:pt x="660" y="207"/>
                  </a:cubicBezTo>
                  <a:cubicBezTo>
                    <a:pt x="660" y="207"/>
                    <a:pt x="660" y="208"/>
                    <a:pt x="660" y="208"/>
                  </a:cubicBezTo>
                  <a:cubicBezTo>
                    <a:pt x="656" y="210"/>
                    <a:pt x="652" y="211"/>
                    <a:pt x="649" y="211"/>
                  </a:cubicBezTo>
                  <a:close/>
                  <a:moveTo>
                    <a:pt x="673" y="225"/>
                  </a:moveTo>
                  <a:cubicBezTo>
                    <a:pt x="667" y="225"/>
                    <a:pt x="661" y="226"/>
                    <a:pt x="655" y="227"/>
                  </a:cubicBezTo>
                  <a:cubicBezTo>
                    <a:pt x="655" y="227"/>
                    <a:pt x="655" y="227"/>
                    <a:pt x="655" y="227"/>
                  </a:cubicBezTo>
                  <a:cubicBezTo>
                    <a:pt x="652" y="221"/>
                    <a:pt x="646" y="215"/>
                    <a:pt x="640" y="209"/>
                  </a:cubicBezTo>
                  <a:cubicBezTo>
                    <a:pt x="651" y="215"/>
                    <a:pt x="661" y="221"/>
                    <a:pt x="673" y="225"/>
                  </a:cubicBezTo>
                  <a:close/>
                  <a:moveTo>
                    <a:pt x="493" y="322"/>
                  </a:moveTo>
                  <a:cubicBezTo>
                    <a:pt x="493" y="320"/>
                    <a:pt x="492" y="319"/>
                    <a:pt x="491" y="318"/>
                  </a:cubicBezTo>
                  <a:cubicBezTo>
                    <a:pt x="490" y="317"/>
                    <a:pt x="490" y="316"/>
                    <a:pt x="490" y="315"/>
                  </a:cubicBezTo>
                  <a:cubicBezTo>
                    <a:pt x="490" y="315"/>
                    <a:pt x="490" y="315"/>
                    <a:pt x="490" y="315"/>
                  </a:cubicBezTo>
                  <a:cubicBezTo>
                    <a:pt x="491" y="315"/>
                    <a:pt x="491" y="315"/>
                    <a:pt x="492" y="316"/>
                  </a:cubicBezTo>
                  <a:cubicBezTo>
                    <a:pt x="492" y="316"/>
                    <a:pt x="492" y="316"/>
                    <a:pt x="492" y="316"/>
                  </a:cubicBezTo>
                  <a:cubicBezTo>
                    <a:pt x="492" y="316"/>
                    <a:pt x="493" y="317"/>
                    <a:pt x="493" y="317"/>
                  </a:cubicBezTo>
                  <a:cubicBezTo>
                    <a:pt x="493" y="319"/>
                    <a:pt x="494" y="321"/>
                    <a:pt x="494" y="322"/>
                  </a:cubicBezTo>
                  <a:lnTo>
                    <a:pt x="493" y="322"/>
                  </a:lnTo>
                  <a:close/>
                  <a:moveTo>
                    <a:pt x="495" y="368"/>
                  </a:moveTo>
                  <a:cubicBezTo>
                    <a:pt x="495" y="367"/>
                    <a:pt x="495" y="367"/>
                    <a:pt x="495" y="367"/>
                  </a:cubicBezTo>
                  <a:cubicBezTo>
                    <a:pt x="495" y="367"/>
                    <a:pt x="495" y="367"/>
                    <a:pt x="496" y="368"/>
                  </a:cubicBezTo>
                  <a:cubicBezTo>
                    <a:pt x="495" y="368"/>
                    <a:pt x="495" y="368"/>
                    <a:pt x="495" y="368"/>
                  </a:cubicBezTo>
                  <a:close/>
                  <a:moveTo>
                    <a:pt x="475" y="376"/>
                  </a:moveTo>
                  <a:cubicBezTo>
                    <a:pt x="475" y="375"/>
                    <a:pt x="476" y="375"/>
                    <a:pt x="476" y="375"/>
                  </a:cubicBezTo>
                  <a:cubicBezTo>
                    <a:pt x="476" y="375"/>
                    <a:pt x="476" y="375"/>
                    <a:pt x="476" y="375"/>
                  </a:cubicBezTo>
                  <a:cubicBezTo>
                    <a:pt x="476" y="375"/>
                    <a:pt x="476" y="376"/>
                    <a:pt x="475" y="376"/>
                  </a:cubicBezTo>
                  <a:close/>
                  <a:moveTo>
                    <a:pt x="473" y="464"/>
                  </a:moveTo>
                  <a:cubicBezTo>
                    <a:pt x="472" y="463"/>
                    <a:pt x="471" y="462"/>
                    <a:pt x="469" y="461"/>
                  </a:cubicBezTo>
                  <a:cubicBezTo>
                    <a:pt x="471" y="461"/>
                    <a:pt x="472" y="460"/>
                    <a:pt x="473" y="459"/>
                  </a:cubicBezTo>
                  <a:cubicBezTo>
                    <a:pt x="473" y="461"/>
                    <a:pt x="473" y="463"/>
                    <a:pt x="473" y="464"/>
                  </a:cubicBezTo>
                  <a:close/>
                  <a:moveTo>
                    <a:pt x="460" y="463"/>
                  </a:moveTo>
                  <a:cubicBezTo>
                    <a:pt x="459" y="461"/>
                    <a:pt x="459" y="459"/>
                    <a:pt x="459" y="458"/>
                  </a:cubicBezTo>
                  <a:cubicBezTo>
                    <a:pt x="461" y="459"/>
                    <a:pt x="462" y="460"/>
                    <a:pt x="464" y="461"/>
                  </a:cubicBezTo>
                  <a:cubicBezTo>
                    <a:pt x="464" y="461"/>
                    <a:pt x="464" y="461"/>
                    <a:pt x="464" y="461"/>
                  </a:cubicBezTo>
                  <a:cubicBezTo>
                    <a:pt x="463" y="462"/>
                    <a:pt x="462" y="463"/>
                    <a:pt x="462" y="463"/>
                  </a:cubicBezTo>
                  <a:cubicBezTo>
                    <a:pt x="461" y="463"/>
                    <a:pt x="460" y="463"/>
                    <a:pt x="460" y="463"/>
                  </a:cubicBezTo>
                  <a:close/>
                  <a:moveTo>
                    <a:pt x="457" y="463"/>
                  </a:moveTo>
                  <a:cubicBezTo>
                    <a:pt x="453" y="462"/>
                    <a:pt x="448" y="462"/>
                    <a:pt x="444" y="461"/>
                  </a:cubicBezTo>
                  <a:cubicBezTo>
                    <a:pt x="444" y="461"/>
                    <a:pt x="444" y="461"/>
                    <a:pt x="444" y="461"/>
                  </a:cubicBezTo>
                  <a:cubicBezTo>
                    <a:pt x="444" y="461"/>
                    <a:pt x="443" y="461"/>
                    <a:pt x="443" y="461"/>
                  </a:cubicBezTo>
                  <a:cubicBezTo>
                    <a:pt x="443" y="461"/>
                    <a:pt x="443" y="461"/>
                    <a:pt x="442" y="461"/>
                  </a:cubicBezTo>
                  <a:cubicBezTo>
                    <a:pt x="442" y="461"/>
                    <a:pt x="442" y="461"/>
                    <a:pt x="442" y="461"/>
                  </a:cubicBezTo>
                  <a:cubicBezTo>
                    <a:pt x="439" y="458"/>
                    <a:pt x="438" y="457"/>
                    <a:pt x="438" y="457"/>
                  </a:cubicBezTo>
                  <a:cubicBezTo>
                    <a:pt x="437" y="457"/>
                    <a:pt x="437" y="457"/>
                    <a:pt x="437" y="457"/>
                  </a:cubicBezTo>
                  <a:cubicBezTo>
                    <a:pt x="438" y="457"/>
                    <a:pt x="439" y="457"/>
                    <a:pt x="440" y="457"/>
                  </a:cubicBezTo>
                  <a:cubicBezTo>
                    <a:pt x="444" y="457"/>
                    <a:pt x="448" y="457"/>
                    <a:pt x="452" y="457"/>
                  </a:cubicBezTo>
                  <a:cubicBezTo>
                    <a:pt x="452" y="454"/>
                    <a:pt x="452" y="454"/>
                    <a:pt x="452" y="454"/>
                  </a:cubicBezTo>
                  <a:cubicBezTo>
                    <a:pt x="453" y="455"/>
                    <a:pt x="453" y="455"/>
                    <a:pt x="454" y="455"/>
                  </a:cubicBezTo>
                  <a:cubicBezTo>
                    <a:pt x="455" y="456"/>
                    <a:pt x="456" y="456"/>
                    <a:pt x="456" y="456"/>
                  </a:cubicBezTo>
                  <a:cubicBezTo>
                    <a:pt x="456" y="458"/>
                    <a:pt x="457" y="461"/>
                    <a:pt x="457" y="463"/>
                  </a:cubicBezTo>
                  <a:close/>
                  <a:moveTo>
                    <a:pt x="500" y="512"/>
                  </a:moveTo>
                  <a:cubicBezTo>
                    <a:pt x="501" y="512"/>
                    <a:pt x="501" y="512"/>
                    <a:pt x="501" y="512"/>
                  </a:cubicBezTo>
                  <a:cubicBezTo>
                    <a:pt x="505" y="516"/>
                    <a:pt x="508" y="520"/>
                    <a:pt x="509" y="525"/>
                  </a:cubicBezTo>
                  <a:cubicBezTo>
                    <a:pt x="504" y="519"/>
                    <a:pt x="498" y="513"/>
                    <a:pt x="491" y="506"/>
                  </a:cubicBezTo>
                  <a:cubicBezTo>
                    <a:pt x="494" y="508"/>
                    <a:pt x="497" y="510"/>
                    <a:pt x="500" y="512"/>
                  </a:cubicBezTo>
                  <a:close/>
                  <a:moveTo>
                    <a:pt x="504" y="555"/>
                  </a:moveTo>
                  <a:cubicBezTo>
                    <a:pt x="504" y="554"/>
                    <a:pt x="504" y="554"/>
                    <a:pt x="504" y="554"/>
                  </a:cubicBezTo>
                  <a:cubicBezTo>
                    <a:pt x="504" y="554"/>
                    <a:pt x="504" y="554"/>
                    <a:pt x="504" y="555"/>
                  </a:cubicBezTo>
                  <a:close/>
                  <a:moveTo>
                    <a:pt x="506" y="559"/>
                  </a:moveTo>
                  <a:cubicBezTo>
                    <a:pt x="508" y="555"/>
                    <a:pt x="510" y="550"/>
                    <a:pt x="512" y="546"/>
                  </a:cubicBezTo>
                  <a:cubicBezTo>
                    <a:pt x="512" y="549"/>
                    <a:pt x="512" y="554"/>
                    <a:pt x="511" y="560"/>
                  </a:cubicBezTo>
                  <a:cubicBezTo>
                    <a:pt x="508" y="568"/>
                    <a:pt x="506" y="576"/>
                    <a:pt x="506" y="584"/>
                  </a:cubicBezTo>
                  <a:cubicBezTo>
                    <a:pt x="505" y="588"/>
                    <a:pt x="504" y="592"/>
                    <a:pt x="503" y="594"/>
                  </a:cubicBezTo>
                  <a:cubicBezTo>
                    <a:pt x="503" y="595"/>
                    <a:pt x="503" y="595"/>
                    <a:pt x="503" y="595"/>
                  </a:cubicBezTo>
                  <a:cubicBezTo>
                    <a:pt x="500" y="590"/>
                    <a:pt x="499" y="584"/>
                    <a:pt x="499" y="577"/>
                  </a:cubicBezTo>
                  <a:cubicBezTo>
                    <a:pt x="499" y="577"/>
                    <a:pt x="499" y="577"/>
                    <a:pt x="499" y="576"/>
                  </a:cubicBezTo>
                  <a:cubicBezTo>
                    <a:pt x="502" y="571"/>
                    <a:pt x="505" y="565"/>
                    <a:pt x="506" y="559"/>
                  </a:cubicBezTo>
                  <a:close/>
                  <a:moveTo>
                    <a:pt x="457" y="523"/>
                  </a:moveTo>
                  <a:cubicBezTo>
                    <a:pt x="457" y="523"/>
                    <a:pt x="457" y="523"/>
                    <a:pt x="457" y="523"/>
                  </a:cubicBezTo>
                  <a:cubicBezTo>
                    <a:pt x="457" y="523"/>
                    <a:pt x="458" y="523"/>
                    <a:pt x="458" y="523"/>
                  </a:cubicBezTo>
                  <a:cubicBezTo>
                    <a:pt x="458" y="523"/>
                    <a:pt x="457" y="523"/>
                    <a:pt x="457" y="523"/>
                  </a:cubicBezTo>
                  <a:close/>
                  <a:moveTo>
                    <a:pt x="456" y="526"/>
                  </a:moveTo>
                  <a:cubicBezTo>
                    <a:pt x="455" y="526"/>
                    <a:pt x="454" y="526"/>
                    <a:pt x="453" y="526"/>
                  </a:cubicBezTo>
                  <a:cubicBezTo>
                    <a:pt x="454" y="526"/>
                    <a:pt x="455" y="526"/>
                    <a:pt x="455" y="526"/>
                  </a:cubicBezTo>
                  <a:cubicBezTo>
                    <a:pt x="456" y="526"/>
                    <a:pt x="456" y="526"/>
                    <a:pt x="456" y="526"/>
                  </a:cubicBezTo>
                  <a:close/>
                  <a:moveTo>
                    <a:pt x="371" y="507"/>
                  </a:moveTo>
                  <a:cubicBezTo>
                    <a:pt x="358" y="505"/>
                    <a:pt x="345" y="503"/>
                    <a:pt x="332" y="501"/>
                  </a:cubicBezTo>
                  <a:cubicBezTo>
                    <a:pt x="331" y="500"/>
                    <a:pt x="331" y="500"/>
                    <a:pt x="331" y="500"/>
                  </a:cubicBezTo>
                  <a:cubicBezTo>
                    <a:pt x="330" y="500"/>
                    <a:pt x="330" y="499"/>
                    <a:pt x="330" y="499"/>
                  </a:cubicBezTo>
                  <a:cubicBezTo>
                    <a:pt x="347" y="503"/>
                    <a:pt x="365" y="505"/>
                    <a:pt x="382" y="507"/>
                  </a:cubicBezTo>
                  <a:cubicBezTo>
                    <a:pt x="383" y="507"/>
                    <a:pt x="383" y="507"/>
                    <a:pt x="383" y="507"/>
                  </a:cubicBezTo>
                  <a:cubicBezTo>
                    <a:pt x="387" y="509"/>
                    <a:pt x="387" y="509"/>
                    <a:pt x="387" y="509"/>
                  </a:cubicBezTo>
                  <a:cubicBezTo>
                    <a:pt x="386" y="508"/>
                    <a:pt x="386" y="508"/>
                    <a:pt x="386" y="508"/>
                  </a:cubicBezTo>
                  <a:cubicBezTo>
                    <a:pt x="388" y="508"/>
                    <a:pt x="391" y="508"/>
                    <a:pt x="393" y="508"/>
                  </a:cubicBezTo>
                  <a:cubicBezTo>
                    <a:pt x="395" y="510"/>
                    <a:pt x="398" y="511"/>
                    <a:pt x="400" y="513"/>
                  </a:cubicBezTo>
                  <a:cubicBezTo>
                    <a:pt x="390" y="511"/>
                    <a:pt x="380" y="509"/>
                    <a:pt x="371" y="507"/>
                  </a:cubicBezTo>
                  <a:close/>
                  <a:moveTo>
                    <a:pt x="206" y="477"/>
                  </a:moveTo>
                  <a:cubicBezTo>
                    <a:pt x="210" y="478"/>
                    <a:pt x="214" y="478"/>
                    <a:pt x="218" y="479"/>
                  </a:cubicBezTo>
                  <a:cubicBezTo>
                    <a:pt x="216" y="479"/>
                    <a:pt x="214" y="480"/>
                    <a:pt x="212" y="480"/>
                  </a:cubicBezTo>
                  <a:cubicBezTo>
                    <a:pt x="212" y="480"/>
                    <a:pt x="212" y="480"/>
                    <a:pt x="212" y="480"/>
                  </a:cubicBezTo>
                  <a:cubicBezTo>
                    <a:pt x="210" y="479"/>
                    <a:pt x="208" y="478"/>
                    <a:pt x="207" y="477"/>
                  </a:cubicBezTo>
                  <a:cubicBezTo>
                    <a:pt x="207" y="477"/>
                    <a:pt x="207" y="477"/>
                    <a:pt x="206" y="477"/>
                  </a:cubicBezTo>
                  <a:close/>
                  <a:moveTo>
                    <a:pt x="196" y="465"/>
                  </a:moveTo>
                  <a:cubicBezTo>
                    <a:pt x="205" y="463"/>
                    <a:pt x="214" y="462"/>
                    <a:pt x="224" y="462"/>
                  </a:cubicBezTo>
                  <a:cubicBezTo>
                    <a:pt x="230" y="462"/>
                    <a:pt x="237" y="463"/>
                    <a:pt x="244" y="463"/>
                  </a:cubicBezTo>
                  <a:cubicBezTo>
                    <a:pt x="244" y="465"/>
                    <a:pt x="244" y="465"/>
                    <a:pt x="244" y="465"/>
                  </a:cubicBezTo>
                  <a:cubicBezTo>
                    <a:pt x="248" y="465"/>
                    <a:pt x="253" y="465"/>
                    <a:pt x="258" y="466"/>
                  </a:cubicBezTo>
                  <a:cubicBezTo>
                    <a:pt x="261" y="468"/>
                    <a:pt x="263" y="471"/>
                    <a:pt x="266" y="473"/>
                  </a:cubicBezTo>
                  <a:cubicBezTo>
                    <a:pt x="265" y="473"/>
                    <a:pt x="265" y="474"/>
                    <a:pt x="264" y="474"/>
                  </a:cubicBezTo>
                  <a:cubicBezTo>
                    <a:pt x="261" y="474"/>
                    <a:pt x="258" y="474"/>
                    <a:pt x="255" y="473"/>
                  </a:cubicBezTo>
                  <a:cubicBezTo>
                    <a:pt x="249" y="471"/>
                    <a:pt x="244" y="468"/>
                    <a:pt x="238" y="466"/>
                  </a:cubicBezTo>
                  <a:cubicBezTo>
                    <a:pt x="237" y="468"/>
                    <a:pt x="237" y="468"/>
                    <a:pt x="237" y="468"/>
                  </a:cubicBezTo>
                  <a:cubicBezTo>
                    <a:pt x="240" y="470"/>
                    <a:pt x="243" y="471"/>
                    <a:pt x="246" y="473"/>
                  </a:cubicBezTo>
                  <a:cubicBezTo>
                    <a:pt x="245" y="473"/>
                    <a:pt x="244" y="473"/>
                    <a:pt x="243" y="473"/>
                  </a:cubicBezTo>
                  <a:cubicBezTo>
                    <a:pt x="243" y="476"/>
                    <a:pt x="243" y="476"/>
                    <a:pt x="243" y="476"/>
                  </a:cubicBezTo>
                  <a:cubicBezTo>
                    <a:pt x="246" y="476"/>
                    <a:pt x="250" y="477"/>
                    <a:pt x="254" y="478"/>
                  </a:cubicBezTo>
                  <a:cubicBezTo>
                    <a:pt x="259" y="481"/>
                    <a:pt x="265" y="485"/>
                    <a:pt x="269" y="489"/>
                  </a:cubicBezTo>
                  <a:cubicBezTo>
                    <a:pt x="266" y="488"/>
                    <a:pt x="264" y="487"/>
                    <a:pt x="261" y="486"/>
                  </a:cubicBezTo>
                  <a:cubicBezTo>
                    <a:pt x="262" y="484"/>
                    <a:pt x="262" y="484"/>
                    <a:pt x="262" y="484"/>
                  </a:cubicBezTo>
                  <a:cubicBezTo>
                    <a:pt x="257" y="483"/>
                    <a:pt x="252" y="482"/>
                    <a:pt x="247" y="481"/>
                  </a:cubicBezTo>
                  <a:cubicBezTo>
                    <a:pt x="236" y="476"/>
                    <a:pt x="225" y="470"/>
                    <a:pt x="213" y="465"/>
                  </a:cubicBezTo>
                  <a:cubicBezTo>
                    <a:pt x="212" y="468"/>
                    <a:pt x="212" y="468"/>
                    <a:pt x="212" y="468"/>
                  </a:cubicBezTo>
                  <a:cubicBezTo>
                    <a:pt x="220" y="471"/>
                    <a:pt x="228" y="475"/>
                    <a:pt x="236" y="479"/>
                  </a:cubicBezTo>
                  <a:cubicBezTo>
                    <a:pt x="233" y="479"/>
                    <a:pt x="231" y="479"/>
                    <a:pt x="228" y="479"/>
                  </a:cubicBezTo>
                  <a:cubicBezTo>
                    <a:pt x="220" y="477"/>
                    <a:pt x="212" y="475"/>
                    <a:pt x="203" y="473"/>
                  </a:cubicBezTo>
                  <a:cubicBezTo>
                    <a:pt x="201" y="471"/>
                    <a:pt x="199" y="468"/>
                    <a:pt x="196" y="465"/>
                  </a:cubicBezTo>
                  <a:close/>
                  <a:moveTo>
                    <a:pt x="191" y="459"/>
                  </a:moveTo>
                  <a:cubicBezTo>
                    <a:pt x="213" y="458"/>
                    <a:pt x="238" y="458"/>
                    <a:pt x="261" y="459"/>
                  </a:cubicBezTo>
                  <a:cubicBezTo>
                    <a:pt x="261" y="459"/>
                    <a:pt x="261" y="459"/>
                    <a:pt x="261" y="459"/>
                  </a:cubicBezTo>
                  <a:cubicBezTo>
                    <a:pt x="256" y="459"/>
                    <a:pt x="252" y="459"/>
                    <a:pt x="248" y="459"/>
                  </a:cubicBezTo>
                  <a:cubicBezTo>
                    <a:pt x="245" y="459"/>
                    <a:pt x="241" y="459"/>
                    <a:pt x="238" y="459"/>
                  </a:cubicBezTo>
                  <a:cubicBezTo>
                    <a:pt x="233" y="459"/>
                    <a:pt x="228" y="459"/>
                    <a:pt x="223" y="459"/>
                  </a:cubicBezTo>
                  <a:cubicBezTo>
                    <a:pt x="223" y="459"/>
                    <a:pt x="223" y="459"/>
                    <a:pt x="223" y="459"/>
                  </a:cubicBezTo>
                  <a:cubicBezTo>
                    <a:pt x="223" y="459"/>
                    <a:pt x="223" y="459"/>
                    <a:pt x="223" y="459"/>
                  </a:cubicBezTo>
                  <a:cubicBezTo>
                    <a:pt x="223" y="459"/>
                    <a:pt x="223" y="459"/>
                    <a:pt x="223" y="459"/>
                  </a:cubicBezTo>
                  <a:cubicBezTo>
                    <a:pt x="223" y="460"/>
                    <a:pt x="223" y="460"/>
                    <a:pt x="223" y="460"/>
                  </a:cubicBezTo>
                  <a:cubicBezTo>
                    <a:pt x="213" y="460"/>
                    <a:pt x="203" y="461"/>
                    <a:pt x="194" y="463"/>
                  </a:cubicBezTo>
                  <a:cubicBezTo>
                    <a:pt x="193" y="462"/>
                    <a:pt x="192" y="460"/>
                    <a:pt x="191" y="459"/>
                  </a:cubicBezTo>
                  <a:close/>
                  <a:moveTo>
                    <a:pt x="161" y="474"/>
                  </a:moveTo>
                  <a:cubicBezTo>
                    <a:pt x="157" y="471"/>
                    <a:pt x="154" y="468"/>
                    <a:pt x="150" y="465"/>
                  </a:cubicBezTo>
                  <a:cubicBezTo>
                    <a:pt x="149" y="464"/>
                    <a:pt x="148" y="464"/>
                    <a:pt x="148" y="463"/>
                  </a:cubicBezTo>
                  <a:cubicBezTo>
                    <a:pt x="149" y="463"/>
                    <a:pt x="149" y="463"/>
                    <a:pt x="150" y="463"/>
                  </a:cubicBezTo>
                  <a:cubicBezTo>
                    <a:pt x="154" y="467"/>
                    <a:pt x="158" y="471"/>
                    <a:pt x="161" y="474"/>
                  </a:cubicBezTo>
                  <a:close/>
                  <a:moveTo>
                    <a:pt x="136" y="447"/>
                  </a:moveTo>
                  <a:cubicBezTo>
                    <a:pt x="140" y="452"/>
                    <a:pt x="144" y="456"/>
                    <a:pt x="148" y="461"/>
                  </a:cubicBezTo>
                  <a:cubicBezTo>
                    <a:pt x="148" y="461"/>
                    <a:pt x="147" y="461"/>
                    <a:pt x="146" y="461"/>
                  </a:cubicBezTo>
                  <a:cubicBezTo>
                    <a:pt x="138" y="453"/>
                    <a:pt x="130" y="445"/>
                    <a:pt x="122" y="436"/>
                  </a:cubicBezTo>
                  <a:cubicBezTo>
                    <a:pt x="124" y="438"/>
                    <a:pt x="126" y="439"/>
                    <a:pt x="128" y="440"/>
                  </a:cubicBezTo>
                  <a:cubicBezTo>
                    <a:pt x="131" y="443"/>
                    <a:pt x="133" y="445"/>
                    <a:pt x="136" y="447"/>
                  </a:cubicBezTo>
                  <a:close/>
                  <a:moveTo>
                    <a:pt x="54" y="360"/>
                  </a:moveTo>
                  <a:cubicBezTo>
                    <a:pt x="55" y="361"/>
                    <a:pt x="56" y="361"/>
                    <a:pt x="58" y="362"/>
                  </a:cubicBezTo>
                  <a:cubicBezTo>
                    <a:pt x="62" y="364"/>
                    <a:pt x="66" y="366"/>
                    <a:pt x="71" y="369"/>
                  </a:cubicBezTo>
                  <a:cubicBezTo>
                    <a:pt x="80" y="375"/>
                    <a:pt x="90" y="382"/>
                    <a:pt x="100" y="391"/>
                  </a:cubicBezTo>
                  <a:cubicBezTo>
                    <a:pt x="108" y="398"/>
                    <a:pt x="116" y="406"/>
                    <a:pt x="125" y="413"/>
                  </a:cubicBezTo>
                  <a:cubicBezTo>
                    <a:pt x="110" y="401"/>
                    <a:pt x="95" y="390"/>
                    <a:pt x="83" y="380"/>
                  </a:cubicBezTo>
                  <a:cubicBezTo>
                    <a:pt x="81" y="382"/>
                    <a:pt x="81" y="382"/>
                    <a:pt x="81" y="382"/>
                  </a:cubicBezTo>
                  <a:cubicBezTo>
                    <a:pt x="94" y="393"/>
                    <a:pt x="109" y="404"/>
                    <a:pt x="124" y="416"/>
                  </a:cubicBezTo>
                  <a:cubicBezTo>
                    <a:pt x="139" y="428"/>
                    <a:pt x="152" y="441"/>
                    <a:pt x="160" y="456"/>
                  </a:cubicBezTo>
                  <a:cubicBezTo>
                    <a:pt x="162" y="455"/>
                    <a:pt x="162" y="455"/>
                    <a:pt x="162" y="455"/>
                  </a:cubicBezTo>
                  <a:cubicBezTo>
                    <a:pt x="157" y="445"/>
                    <a:pt x="150" y="437"/>
                    <a:pt x="142" y="429"/>
                  </a:cubicBezTo>
                  <a:cubicBezTo>
                    <a:pt x="151" y="438"/>
                    <a:pt x="159" y="446"/>
                    <a:pt x="164" y="453"/>
                  </a:cubicBezTo>
                  <a:cubicBezTo>
                    <a:pt x="165" y="454"/>
                    <a:pt x="166" y="456"/>
                    <a:pt x="167" y="457"/>
                  </a:cubicBezTo>
                  <a:cubicBezTo>
                    <a:pt x="163" y="458"/>
                    <a:pt x="159" y="458"/>
                    <a:pt x="156" y="459"/>
                  </a:cubicBezTo>
                  <a:cubicBezTo>
                    <a:pt x="153" y="457"/>
                    <a:pt x="150" y="455"/>
                    <a:pt x="147" y="453"/>
                  </a:cubicBezTo>
                  <a:cubicBezTo>
                    <a:pt x="147" y="453"/>
                    <a:pt x="149" y="455"/>
                    <a:pt x="154" y="459"/>
                  </a:cubicBezTo>
                  <a:cubicBezTo>
                    <a:pt x="153" y="460"/>
                    <a:pt x="152" y="460"/>
                    <a:pt x="151" y="460"/>
                  </a:cubicBezTo>
                  <a:cubicBezTo>
                    <a:pt x="151" y="459"/>
                    <a:pt x="150" y="458"/>
                    <a:pt x="149" y="458"/>
                  </a:cubicBezTo>
                  <a:cubicBezTo>
                    <a:pt x="146" y="454"/>
                    <a:pt x="142" y="450"/>
                    <a:pt x="138" y="446"/>
                  </a:cubicBezTo>
                  <a:cubicBezTo>
                    <a:pt x="140" y="447"/>
                    <a:pt x="141" y="448"/>
                    <a:pt x="143" y="449"/>
                  </a:cubicBezTo>
                  <a:cubicBezTo>
                    <a:pt x="144" y="446"/>
                    <a:pt x="144" y="446"/>
                    <a:pt x="144" y="446"/>
                  </a:cubicBezTo>
                  <a:cubicBezTo>
                    <a:pt x="139" y="444"/>
                    <a:pt x="135" y="441"/>
                    <a:pt x="130" y="438"/>
                  </a:cubicBezTo>
                  <a:cubicBezTo>
                    <a:pt x="124" y="433"/>
                    <a:pt x="119" y="428"/>
                    <a:pt x="113" y="425"/>
                  </a:cubicBezTo>
                  <a:cubicBezTo>
                    <a:pt x="111" y="423"/>
                    <a:pt x="109" y="422"/>
                    <a:pt x="107" y="421"/>
                  </a:cubicBezTo>
                  <a:cubicBezTo>
                    <a:pt x="98" y="412"/>
                    <a:pt x="88" y="402"/>
                    <a:pt x="78" y="393"/>
                  </a:cubicBezTo>
                  <a:cubicBezTo>
                    <a:pt x="68" y="382"/>
                    <a:pt x="60" y="372"/>
                    <a:pt x="54" y="360"/>
                  </a:cubicBezTo>
                  <a:close/>
                  <a:moveTo>
                    <a:pt x="137" y="424"/>
                  </a:moveTo>
                  <a:cubicBezTo>
                    <a:pt x="139" y="425"/>
                    <a:pt x="140" y="426"/>
                    <a:pt x="141" y="427"/>
                  </a:cubicBezTo>
                  <a:cubicBezTo>
                    <a:pt x="139" y="426"/>
                    <a:pt x="138" y="424"/>
                    <a:pt x="136" y="423"/>
                  </a:cubicBezTo>
                  <a:cubicBezTo>
                    <a:pt x="137" y="423"/>
                    <a:pt x="137" y="424"/>
                    <a:pt x="137" y="424"/>
                  </a:cubicBezTo>
                  <a:close/>
                  <a:moveTo>
                    <a:pt x="53" y="332"/>
                  </a:moveTo>
                  <a:cubicBezTo>
                    <a:pt x="52" y="332"/>
                    <a:pt x="52" y="332"/>
                    <a:pt x="52" y="332"/>
                  </a:cubicBezTo>
                  <a:cubicBezTo>
                    <a:pt x="52" y="330"/>
                    <a:pt x="52" y="329"/>
                    <a:pt x="52" y="327"/>
                  </a:cubicBezTo>
                  <a:cubicBezTo>
                    <a:pt x="53" y="328"/>
                    <a:pt x="53" y="329"/>
                    <a:pt x="53" y="330"/>
                  </a:cubicBezTo>
                  <a:cubicBezTo>
                    <a:pt x="53" y="331"/>
                    <a:pt x="53" y="331"/>
                    <a:pt x="53" y="332"/>
                  </a:cubicBezTo>
                  <a:close/>
                  <a:moveTo>
                    <a:pt x="50" y="356"/>
                  </a:moveTo>
                  <a:cubicBezTo>
                    <a:pt x="50" y="356"/>
                    <a:pt x="50" y="356"/>
                    <a:pt x="50" y="357"/>
                  </a:cubicBezTo>
                  <a:cubicBezTo>
                    <a:pt x="49" y="357"/>
                    <a:pt x="49" y="356"/>
                    <a:pt x="48" y="356"/>
                  </a:cubicBezTo>
                  <a:cubicBezTo>
                    <a:pt x="48" y="356"/>
                    <a:pt x="47" y="356"/>
                    <a:pt x="47" y="357"/>
                  </a:cubicBezTo>
                  <a:cubicBezTo>
                    <a:pt x="47" y="354"/>
                    <a:pt x="47" y="352"/>
                    <a:pt x="48" y="349"/>
                  </a:cubicBezTo>
                  <a:cubicBezTo>
                    <a:pt x="48" y="352"/>
                    <a:pt x="49" y="354"/>
                    <a:pt x="50" y="356"/>
                  </a:cubicBezTo>
                  <a:close/>
                  <a:moveTo>
                    <a:pt x="48" y="359"/>
                  </a:moveTo>
                  <a:cubicBezTo>
                    <a:pt x="49" y="359"/>
                    <a:pt x="49" y="359"/>
                    <a:pt x="50" y="359"/>
                  </a:cubicBezTo>
                  <a:cubicBezTo>
                    <a:pt x="50" y="363"/>
                    <a:pt x="49" y="366"/>
                    <a:pt x="49" y="369"/>
                  </a:cubicBezTo>
                  <a:cubicBezTo>
                    <a:pt x="48" y="366"/>
                    <a:pt x="47" y="363"/>
                    <a:pt x="47" y="359"/>
                  </a:cubicBezTo>
                  <a:cubicBezTo>
                    <a:pt x="47" y="359"/>
                    <a:pt x="48" y="359"/>
                    <a:pt x="48" y="359"/>
                  </a:cubicBezTo>
                  <a:close/>
                  <a:moveTo>
                    <a:pt x="45" y="332"/>
                  </a:moveTo>
                  <a:cubicBezTo>
                    <a:pt x="46" y="335"/>
                    <a:pt x="47" y="338"/>
                    <a:pt x="48" y="341"/>
                  </a:cubicBezTo>
                  <a:cubicBezTo>
                    <a:pt x="47" y="338"/>
                    <a:pt x="46" y="335"/>
                    <a:pt x="45" y="332"/>
                  </a:cubicBezTo>
                  <a:close/>
                  <a:moveTo>
                    <a:pt x="47" y="311"/>
                  </a:moveTo>
                  <a:cubicBezTo>
                    <a:pt x="70" y="327"/>
                    <a:pt x="94" y="342"/>
                    <a:pt x="118" y="357"/>
                  </a:cubicBezTo>
                  <a:cubicBezTo>
                    <a:pt x="118" y="357"/>
                    <a:pt x="118" y="357"/>
                    <a:pt x="118" y="357"/>
                  </a:cubicBezTo>
                  <a:cubicBezTo>
                    <a:pt x="118" y="357"/>
                    <a:pt x="118" y="357"/>
                    <a:pt x="117" y="357"/>
                  </a:cubicBezTo>
                  <a:cubicBezTo>
                    <a:pt x="118" y="359"/>
                    <a:pt x="118" y="359"/>
                    <a:pt x="118" y="359"/>
                  </a:cubicBezTo>
                  <a:cubicBezTo>
                    <a:pt x="118" y="359"/>
                    <a:pt x="119" y="359"/>
                    <a:pt x="120" y="359"/>
                  </a:cubicBezTo>
                  <a:cubicBezTo>
                    <a:pt x="120" y="359"/>
                    <a:pt x="121" y="359"/>
                    <a:pt x="121" y="359"/>
                  </a:cubicBezTo>
                  <a:cubicBezTo>
                    <a:pt x="130" y="367"/>
                    <a:pt x="139" y="374"/>
                    <a:pt x="148" y="382"/>
                  </a:cubicBezTo>
                  <a:cubicBezTo>
                    <a:pt x="150" y="380"/>
                    <a:pt x="150" y="380"/>
                    <a:pt x="150" y="380"/>
                  </a:cubicBezTo>
                  <a:cubicBezTo>
                    <a:pt x="149" y="379"/>
                    <a:pt x="149" y="379"/>
                    <a:pt x="148" y="378"/>
                  </a:cubicBezTo>
                  <a:cubicBezTo>
                    <a:pt x="149" y="379"/>
                    <a:pt x="151" y="379"/>
                    <a:pt x="152" y="379"/>
                  </a:cubicBezTo>
                  <a:cubicBezTo>
                    <a:pt x="151" y="380"/>
                    <a:pt x="151" y="381"/>
                    <a:pt x="151" y="382"/>
                  </a:cubicBezTo>
                  <a:cubicBezTo>
                    <a:pt x="151" y="382"/>
                    <a:pt x="151" y="382"/>
                    <a:pt x="151" y="382"/>
                  </a:cubicBezTo>
                  <a:cubicBezTo>
                    <a:pt x="147" y="385"/>
                    <a:pt x="147" y="385"/>
                    <a:pt x="147" y="385"/>
                  </a:cubicBezTo>
                  <a:cubicBezTo>
                    <a:pt x="140" y="385"/>
                    <a:pt x="134" y="385"/>
                    <a:pt x="130" y="385"/>
                  </a:cubicBezTo>
                  <a:cubicBezTo>
                    <a:pt x="130" y="385"/>
                    <a:pt x="129" y="385"/>
                    <a:pt x="129" y="384"/>
                  </a:cubicBezTo>
                  <a:cubicBezTo>
                    <a:pt x="105" y="361"/>
                    <a:pt x="80" y="336"/>
                    <a:pt x="72" y="329"/>
                  </a:cubicBezTo>
                  <a:cubicBezTo>
                    <a:pt x="71" y="331"/>
                    <a:pt x="71" y="331"/>
                    <a:pt x="71" y="331"/>
                  </a:cubicBezTo>
                  <a:cubicBezTo>
                    <a:pt x="76" y="336"/>
                    <a:pt x="91" y="351"/>
                    <a:pt x="108" y="368"/>
                  </a:cubicBezTo>
                  <a:cubicBezTo>
                    <a:pt x="95" y="357"/>
                    <a:pt x="81" y="347"/>
                    <a:pt x="67" y="337"/>
                  </a:cubicBezTo>
                  <a:cubicBezTo>
                    <a:pt x="66" y="339"/>
                    <a:pt x="66" y="339"/>
                    <a:pt x="66" y="339"/>
                  </a:cubicBezTo>
                  <a:cubicBezTo>
                    <a:pt x="87" y="354"/>
                    <a:pt x="107" y="369"/>
                    <a:pt x="126" y="385"/>
                  </a:cubicBezTo>
                  <a:cubicBezTo>
                    <a:pt x="124" y="385"/>
                    <a:pt x="123" y="385"/>
                    <a:pt x="123" y="385"/>
                  </a:cubicBezTo>
                  <a:cubicBezTo>
                    <a:pt x="123" y="385"/>
                    <a:pt x="124" y="385"/>
                    <a:pt x="126" y="386"/>
                  </a:cubicBezTo>
                  <a:cubicBezTo>
                    <a:pt x="127" y="386"/>
                    <a:pt x="128" y="387"/>
                    <a:pt x="129" y="388"/>
                  </a:cubicBezTo>
                  <a:cubicBezTo>
                    <a:pt x="138" y="396"/>
                    <a:pt x="146" y="404"/>
                    <a:pt x="153" y="411"/>
                  </a:cubicBezTo>
                  <a:cubicBezTo>
                    <a:pt x="162" y="420"/>
                    <a:pt x="170" y="426"/>
                    <a:pt x="173" y="429"/>
                  </a:cubicBezTo>
                  <a:cubicBezTo>
                    <a:pt x="174" y="430"/>
                    <a:pt x="175" y="431"/>
                    <a:pt x="176" y="431"/>
                  </a:cubicBezTo>
                  <a:cubicBezTo>
                    <a:pt x="176" y="431"/>
                    <a:pt x="176" y="431"/>
                    <a:pt x="176" y="431"/>
                  </a:cubicBezTo>
                  <a:cubicBezTo>
                    <a:pt x="177" y="431"/>
                    <a:pt x="177" y="431"/>
                    <a:pt x="177" y="431"/>
                  </a:cubicBezTo>
                  <a:cubicBezTo>
                    <a:pt x="176" y="430"/>
                    <a:pt x="176" y="430"/>
                    <a:pt x="176" y="430"/>
                  </a:cubicBezTo>
                  <a:cubicBezTo>
                    <a:pt x="176" y="429"/>
                    <a:pt x="176" y="429"/>
                    <a:pt x="176" y="429"/>
                  </a:cubicBezTo>
                  <a:cubicBezTo>
                    <a:pt x="176" y="429"/>
                    <a:pt x="176" y="429"/>
                    <a:pt x="176" y="429"/>
                  </a:cubicBezTo>
                  <a:cubicBezTo>
                    <a:pt x="178" y="430"/>
                    <a:pt x="179" y="432"/>
                    <a:pt x="181" y="433"/>
                  </a:cubicBezTo>
                  <a:cubicBezTo>
                    <a:pt x="182" y="431"/>
                    <a:pt x="182" y="431"/>
                    <a:pt x="182" y="431"/>
                  </a:cubicBezTo>
                  <a:cubicBezTo>
                    <a:pt x="182" y="431"/>
                    <a:pt x="181" y="430"/>
                    <a:pt x="181" y="430"/>
                  </a:cubicBezTo>
                  <a:cubicBezTo>
                    <a:pt x="331" y="436"/>
                    <a:pt x="331" y="436"/>
                    <a:pt x="331" y="436"/>
                  </a:cubicBezTo>
                  <a:cubicBezTo>
                    <a:pt x="331" y="436"/>
                    <a:pt x="224" y="419"/>
                    <a:pt x="180" y="429"/>
                  </a:cubicBezTo>
                  <a:cubicBezTo>
                    <a:pt x="178" y="427"/>
                    <a:pt x="177" y="425"/>
                    <a:pt x="175" y="424"/>
                  </a:cubicBezTo>
                  <a:cubicBezTo>
                    <a:pt x="174" y="424"/>
                    <a:pt x="174" y="424"/>
                    <a:pt x="174" y="424"/>
                  </a:cubicBezTo>
                  <a:cubicBezTo>
                    <a:pt x="160" y="411"/>
                    <a:pt x="146" y="398"/>
                    <a:pt x="131" y="386"/>
                  </a:cubicBezTo>
                  <a:cubicBezTo>
                    <a:pt x="131" y="386"/>
                    <a:pt x="131" y="386"/>
                    <a:pt x="131" y="386"/>
                  </a:cubicBezTo>
                  <a:cubicBezTo>
                    <a:pt x="139" y="386"/>
                    <a:pt x="155" y="387"/>
                    <a:pt x="175" y="388"/>
                  </a:cubicBezTo>
                  <a:cubicBezTo>
                    <a:pt x="175" y="388"/>
                    <a:pt x="175" y="389"/>
                    <a:pt x="175" y="389"/>
                  </a:cubicBezTo>
                  <a:cubicBezTo>
                    <a:pt x="176" y="388"/>
                    <a:pt x="176" y="388"/>
                    <a:pt x="176" y="388"/>
                  </a:cubicBezTo>
                  <a:cubicBezTo>
                    <a:pt x="181" y="389"/>
                    <a:pt x="185" y="389"/>
                    <a:pt x="190" y="389"/>
                  </a:cubicBezTo>
                  <a:cubicBezTo>
                    <a:pt x="190" y="390"/>
                    <a:pt x="191" y="391"/>
                    <a:pt x="192" y="391"/>
                  </a:cubicBezTo>
                  <a:cubicBezTo>
                    <a:pt x="193" y="390"/>
                    <a:pt x="194" y="390"/>
                    <a:pt x="195" y="389"/>
                  </a:cubicBezTo>
                  <a:cubicBezTo>
                    <a:pt x="203" y="390"/>
                    <a:pt x="212" y="390"/>
                    <a:pt x="220" y="391"/>
                  </a:cubicBezTo>
                  <a:cubicBezTo>
                    <a:pt x="224" y="392"/>
                    <a:pt x="228" y="393"/>
                    <a:pt x="232" y="395"/>
                  </a:cubicBezTo>
                  <a:cubicBezTo>
                    <a:pt x="233" y="393"/>
                    <a:pt x="233" y="393"/>
                    <a:pt x="233" y="393"/>
                  </a:cubicBezTo>
                  <a:cubicBezTo>
                    <a:pt x="232" y="392"/>
                    <a:pt x="231" y="392"/>
                    <a:pt x="229" y="391"/>
                  </a:cubicBezTo>
                  <a:cubicBezTo>
                    <a:pt x="282" y="394"/>
                    <a:pt x="341" y="396"/>
                    <a:pt x="373" y="396"/>
                  </a:cubicBezTo>
                  <a:cubicBezTo>
                    <a:pt x="386" y="397"/>
                    <a:pt x="398" y="397"/>
                    <a:pt x="408" y="398"/>
                  </a:cubicBezTo>
                  <a:cubicBezTo>
                    <a:pt x="417" y="399"/>
                    <a:pt x="425" y="401"/>
                    <a:pt x="434" y="403"/>
                  </a:cubicBezTo>
                  <a:cubicBezTo>
                    <a:pt x="433" y="403"/>
                    <a:pt x="433" y="403"/>
                    <a:pt x="432" y="403"/>
                  </a:cubicBezTo>
                  <a:cubicBezTo>
                    <a:pt x="432" y="405"/>
                    <a:pt x="432" y="405"/>
                    <a:pt x="432" y="405"/>
                  </a:cubicBezTo>
                  <a:cubicBezTo>
                    <a:pt x="429" y="405"/>
                    <a:pt x="426" y="404"/>
                    <a:pt x="423" y="404"/>
                  </a:cubicBezTo>
                  <a:cubicBezTo>
                    <a:pt x="422" y="404"/>
                    <a:pt x="421" y="404"/>
                    <a:pt x="420" y="404"/>
                  </a:cubicBezTo>
                  <a:cubicBezTo>
                    <a:pt x="411" y="403"/>
                    <a:pt x="402" y="402"/>
                    <a:pt x="393" y="402"/>
                  </a:cubicBezTo>
                  <a:cubicBezTo>
                    <a:pt x="393" y="402"/>
                    <a:pt x="393" y="402"/>
                    <a:pt x="393" y="402"/>
                  </a:cubicBezTo>
                  <a:cubicBezTo>
                    <a:pt x="369" y="399"/>
                    <a:pt x="346" y="397"/>
                    <a:pt x="322" y="395"/>
                  </a:cubicBezTo>
                  <a:cubicBezTo>
                    <a:pt x="322" y="398"/>
                    <a:pt x="322" y="398"/>
                    <a:pt x="322" y="398"/>
                  </a:cubicBezTo>
                  <a:cubicBezTo>
                    <a:pt x="333" y="399"/>
                    <a:pt x="343" y="399"/>
                    <a:pt x="354" y="400"/>
                  </a:cubicBezTo>
                  <a:cubicBezTo>
                    <a:pt x="354" y="402"/>
                    <a:pt x="354" y="402"/>
                    <a:pt x="354" y="402"/>
                  </a:cubicBezTo>
                  <a:cubicBezTo>
                    <a:pt x="354" y="402"/>
                    <a:pt x="355" y="403"/>
                    <a:pt x="355" y="403"/>
                  </a:cubicBezTo>
                  <a:cubicBezTo>
                    <a:pt x="355" y="403"/>
                    <a:pt x="354" y="403"/>
                    <a:pt x="354" y="403"/>
                  </a:cubicBezTo>
                  <a:cubicBezTo>
                    <a:pt x="354" y="405"/>
                    <a:pt x="354" y="405"/>
                    <a:pt x="354" y="405"/>
                  </a:cubicBezTo>
                  <a:cubicBezTo>
                    <a:pt x="354" y="405"/>
                    <a:pt x="354" y="405"/>
                    <a:pt x="354" y="405"/>
                  </a:cubicBezTo>
                  <a:cubicBezTo>
                    <a:pt x="354" y="405"/>
                    <a:pt x="354" y="405"/>
                    <a:pt x="354" y="405"/>
                  </a:cubicBezTo>
                  <a:cubicBezTo>
                    <a:pt x="354" y="405"/>
                    <a:pt x="354" y="405"/>
                    <a:pt x="354" y="405"/>
                  </a:cubicBezTo>
                  <a:cubicBezTo>
                    <a:pt x="357" y="405"/>
                    <a:pt x="360" y="405"/>
                    <a:pt x="363" y="405"/>
                  </a:cubicBezTo>
                  <a:cubicBezTo>
                    <a:pt x="364" y="405"/>
                    <a:pt x="365" y="405"/>
                    <a:pt x="366" y="405"/>
                  </a:cubicBezTo>
                  <a:cubicBezTo>
                    <a:pt x="376" y="408"/>
                    <a:pt x="387" y="410"/>
                    <a:pt x="397" y="411"/>
                  </a:cubicBezTo>
                  <a:cubicBezTo>
                    <a:pt x="397" y="413"/>
                    <a:pt x="397" y="413"/>
                    <a:pt x="397" y="413"/>
                  </a:cubicBezTo>
                  <a:cubicBezTo>
                    <a:pt x="398" y="413"/>
                    <a:pt x="399" y="414"/>
                    <a:pt x="400" y="414"/>
                  </a:cubicBezTo>
                  <a:cubicBezTo>
                    <a:pt x="327" y="407"/>
                    <a:pt x="213" y="398"/>
                    <a:pt x="198" y="409"/>
                  </a:cubicBezTo>
                  <a:cubicBezTo>
                    <a:pt x="198" y="409"/>
                    <a:pt x="331" y="410"/>
                    <a:pt x="411" y="420"/>
                  </a:cubicBezTo>
                  <a:cubicBezTo>
                    <a:pt x="407" y="420"/>
                    <a:pt x="403" y="420"/>
                    <a:pt x="399" y="421"/>
                  </a:cubicBezTo>
                  <a:cubicBezTo>
                    <a:pt x="394" y="421"/>
                    <a:pt x="388" y="421"/>
                    <a:pt x="383" y="421"/>
                  </a:cubicBezTo>
                  <a:cubicBezTo>
                    <a:pt x="378" y="421"/>
                    <a:pt x="372" y="421"/>
                    <a:pt x="368" y="421"/>
                  </a:cubicBezTo>
                  <a:cubicBezTo>
                    <a:pt x="360" y="421"/>
                    <a:pt x="353" y="421"/>
                    <a:pt x="348" y="421"/>
                  </a:cubicBezTo>
                  <a:cubicBezTo>
                    <a:pt x="348" y="423"/>
                    <a:pt x="348" y="423"/>
                    <a:pt x="348" y="423"/>
                  </a:cubicBezTo>
                  <a:cubicBezTo>
                    <a:pt x="353" y="423"/>
                    <a:pt x="360" y="423"/>
                    <a:pt x="368" y="423"/>
                  </a:cubicBezTo>
                  <a:cubicBezTo>
                    <a:pt x="371" y="423"/>
                    <a:pt x="376" y="423"/>
                    <a:pt x="380" y="423"/>
                  </a:cubicBezTo>
                  <a:cubicBezTo>
                    <a:pt x="365" y="426"/>
                    <a:pt x="351" y="429"/>
                    <a:pt x="342" y="431"/>
                  </a:cubicBezTo>
                  <a:cubicBezTo>
                    <a:pt x="343" y="433"/>
                    <a:pt x="343" y="433"/>
                    <a:pt x="343" y="433"/>
                  </a:cubicBezTo>
                  <a:cubicBezTo>
                    <a:pt x="355" y="431"/>
                    <a:pt x="377" y="426"/>
                    <a:pt x="399" y="423"/>
                  </a:cubicBezTo>
                  <a:cubicBezTo>
                    <a:pt x="410" y="423"/>
                    <a:pt x="421" y="424"/>
                    <a:pt x="431" y="424"/>
                  </a:cubicBezTo>
                  <a:cubicBezTo>
                    <a:pt x="432" y="424"/>
                    <a:pt x="433" y="424"/>
                    <a:pt x="435" y="425"/>
                  </a:cubicBezTo>
                  <a:cubicBezTo>
                    <a:pt x="439" y="426"/>
                    <a:pt x="444" y="429"/>
                    <a:pt x="448" y="431"/>
                  </a:cubicBezTo>
                  <a:cubicBezTo>
                    <a:pt x="447" y="434"/>
                    <a:pt x="447" y="438"/>
                    <a:pt x="448" y="442"/>
                  </a:cubicBezTo>
                  <a:cubicBezTo>
                    <a:pt x="445" y="442"/>
                    <a:pt x="442" y="442"/>
                    <a:pt x="439" y="442"/>
                  </a:cubicBezTo>
                  <a:cubicBezTo>
                    <a:pt x="438" y="442"/>
                    <a:pt x="437" y="442"/>
                    <a:pt x="436" y="442"/>
                  </a:cubicBezTo>
                  <a:cubicBezTo>
                    <a:pt x="437" y="442"/>
                    <a:pt x="437" y="442"/>
                    <a:pt x="437" y="442"/>
                  </a:cubicBezTo>
                  <a:cubicBezTo>
                    <a:pt x="434" y="441"/>
                    <a:pt x="434" y="441"/>
                    <a:pt x="434" y="441"/>
                  </a:cubicBezTo>
                  <a:cubicBezTo>
                    <a:pt x="430" y="439"/>
                    <a:pt x="426" y="438"/>
                    <a:pt x="422" y="436"/>
                  </a:cubicBezTo>
                  <a:cubicBezTo>
                    <a:pt x="421" y="439"/>
                    <a:pt x="421" y="439"/>
                    <a:pt x="421" y="439"/>
                  </a:cubicBezTo>
                  <a:cubicBezTo>
                    <a:pt x="424" y="440"/>
                    <a:pt x="427" y="441"/>
                    <a:pt x="430" y="442"/>
                  </a:cubicBezTo>
                  <a:cubicBezTo>
                    <a:pt x="429" y="442"/>
                    <a:pt x="427" y="442"/>
                    <a:pt x="425" y="442"/>
                  </a:cubicBezTo>
                  <a:cubicBezTo>
                    <a:pt x="408" y="437"/>
                    <a:pt x="391" y="434"/>
                    <a:pt x="379" y="434"/>
                  </a:cubicBezTo>
                  <a:cubicBezTo>
                    <a:pt x="376" y="434"/>
                    <a:pt x="374" y="434"/>
                    <a:pt x="372" y="434"/>
                  </a:cubicBezTo>
                  <a:cubicBezTo>
                    <a:pt x="372" y="436"/>
                    <a:pt x="372" y="436"/>
                    <a:pt x="372" y="436"/>
                  </a:cubicBezTo>
                  <a:cubicBezTo>
                    <a:pt x="388" y="441"/>
                    <a:pt x="406" y="443"/>
                    <a:pt x="423" y="444"/>
                  </a:cubicBezTo>
                  <a:cubicBezTo>
                    <a:pt x="421" y="445"/>
                    <a:pt x="419" y="445"/>
                    <a:pt x="416" y="446"/>
                  </a:cubicBezTo>
                  <a:cubicBezTo>
                    <a:pt x="413" y="446"/>
                    <a:pt x="410" y="446"/>
                    <a:pt x="407" y="447"/>
                  </a:cubicBezTo>
                  <a:cubicBezTo>
                    <a:pt x="406" y="447"/>
                    <a:pt x="406" y="447"/>
                    <a:pt x="405" y="447"/>
                  </a:cubicBezTo>
                  <a:cubicBezTo>
                    <a:pt x="402" y="447"/>
                    <a:pt x="399" y="447"/>
                    <a:pt x="397" y="447"/>
                  </a:cubicBezTo>
                  <a:cubicBezTo>
                    <a:pt x="396" y="447"/>
                    <a:pt x="396" y="447"/>
                    <a:pt x="396" y="447"/>
                  </a:cubicBezTo>
                  <a:cubicBezTo>
                    <a:pt x="391" y="446"/>
                    <a:pt x="387" y="445"/>
                    <a:pt x="383" y="444"/>
                  </a:cubicBezTo>
                  <a:cubicBezTo>
                    <a:pt x="382" y="446"/>
                    <a:pt x="382" y="446"/>
                    <a:pt x="382" y="446"/>
                  </a:cubicBezTo>
                  <a:cubicBezTo>
                    <a:pt x="387" y="449"/>
                    <a:pt x="393" y="451"/>
                    <a:pt x="399" y="453"/>
                  </a:cubicBezTo>
                  <a:cubicBezTo>
                    <a:pt x="371" y="450"/>
                    <a:pt x="371" y="450"/>
                    <a:pt x="371" y="450"/>
                  </a:cubicBezTo>
                  <a:cubicBezTo>
                    <a:pt x="371" y="450"/>
                    <a:pt x="397" y="459"/>
                    <a:pt x="420" y="459"/>
                  </a:cubicBezTo>
                  <a:cubicBezTo>
                    <a:pt x="420" y="460"/>
                    <a:pt x="420" y="460"/>
                    <a:pt x="421" y="460"/>
                  </a:cubicBezTo>
                  <a:cubicBezTo>
                    <a:pt x="420" y="461"/>
                    <a:pt x="420" y="461"/>
                    <a:pt x="420" y="461"/>
                  </a:cubicBezTo>
                  <a:cubicBezTo>
                    <a:pt x="420" y="461"/>
                    <a:pt x="421" y="461"/>
                    <a:pt x="421" y="461"/>
                  </a:cubicBezTo>
                  <a:cubicBezTo>
                    <a:pt x="413" y="461"/>
                    <a:pt x="406" y="461"/>
                    <a:pt x="399" y="460"/>
                  </a:cubicBezTo>
                  <a:cubicBezTo>
                    <a:pt x="398" y="458"/>
                    <a:pt x="398" y="458"/>
                    <a:pt x="398" y="458"/>
                  </a:cubicBezTo>
                  <a:cubicBezTo>
                    <a:pt x="382" y="457"/>
                    <a:pt x="365" y="456"/>
                    <a:pt x="349" y="456"/>
                  </a:cubicBezTo>
                  <a:cubicBezTo>
                    <a:pt x="340" y="456"/>
                    <a:pt x="332" y="456"/>
                    <a:pt x="323" y="457"/>
                  </a:cubicBezTo>
                  <a:cubicBezTo>
                    <a:pt x="317" y="456"/>
                    <a:pt x="311" y="455"/>
                    <a:pt x="304" y="455"/>
                  </a:cubicBezTo>
                  <a:cubicBezTo>
                    <a:pt x="253" y="450"/>
                    <a:pt x="214" y="451"/>
                    <a:pt x="186" y="454"/>
                  </a:cubicBezTo>
                  <a:cubicBezTo>
                    <a:pt x="183" y="451"/>
                    <a:pt x="180" y="449"/>
                    <a:pt x="180" y="449"/>
                  </a:cubicBezTo>
                  <a:cubicBezTo>
                    <a:pt x="180" y="449"/>
                    <a:pt x="181" y="451"/>
                    <a:pt x="183" y="455"/>
                  </a:cubicBezTo>
                  <a:cubicBezTo>
                    <a:pt x="178" y="455"/>
                    <a:pt x="174" y="456"/>
                    <a:pt x="169" y="456"/>
                  </a:cubicBezTo>
                  <a:cubicBezTo>
                    <a:pt x="169" y="455"/>
                    <a:pt x="168" y="454"/>
                    <a:pt x="167" y="453"/>
                  </a:cubicBezTo>
                  <a:cubicBezTo>
                    <a:pt x="165" y="450"/>
                    <a:pt x="161" y="445"/>
                    <a:pt x="157" y="441"/>
                  </a:cubicBezTo>
                  <a:cubicBezTo>
                    <a:pt x="158" y="442"/>
                    <a:pt x="159" y="443"/>
                    <a:pt x="160" y="443"/>
                  </a:cubicBezTo>
                  <a:cubicBezTo>
                    <a:pt x="162" y="441"/>
                    <a:pt x="162" y="441"/>
                    <a:pt x="162" y="441"/>
                  </a:cubicBezTo>
                  <a:cubicBezTo>
                    <a:pt x="157" y="437"/>
                    <a:pt x="149" y="430"/>
                    <a:pt x="139" y="422"/>
                  </a:cubicBezTo>
                  <a:cubicBezTo>
                    <a:pt x="135" y="418"/>
                    <a:pt x="131" y="414"/>
                    <a:pt x="127" y="410"/>
                  </a:cubicBezTo>
                  <a:cubicBezTo>
                    <a:pt x="119" y="403"/>
                    <a:pt x="110" y="396"/>
                    <a:pt x="102" y="389"/>
                  </a:cubicBezTo>
                  <a:cubicBezTo>
                    <a:pt x="99" y="386"/>
                    <a:pt x="96" y="383"/>
                    <a:pt x="93" y="380"/>
                  </a:cubicBezTo>
                  <a:cubicBezTo>
                    <a:pt x="92" y="381"/>
                    <a:pt x="92" y="381"/>
                    <a:pt x="92" y="381"/>
                  </a:cubicBezTo>
                  <a:cubicBezTo>
                    <a:pt x="80" y="372"/>
                    <a:pt x="69" y="364"/>
                    <a:pt x="60" y="360"/>
                  </a:cubicBezTo>
                  <a:cubicBezTo>
                    <a:pt x="58" y="359"/>
                    <a:pt x="55" y="358"/>
                    <a:pt x="53" y="357"/>
                  </a:cubicBezTo>
                  <a:cubicBezTo>
                    <a:pt x="53" y="357"/>
                    <a:pt x="53" y="356"/>
                    <a:pt x="52" y="356"/>
                  </a:cubicBezTo>
                  <a:cubicBezTo>
                    <a:pt x="52" y="352"/>
                    <a:pt x="52" y="349"/>
                    <a:pt x="51" y="346"/>
                  </a:cubicBezTo>
                  <a:cubicBezTo>
                    <a:pt x="52" y="344"/>
                    <a:pt x="53" y="342"/>
                    <a:pt x="54" y="340"/>
                  </a:cubicBezTo>
                  <a:cubicBezTo>
                    <a:pt x="55" y="340"/>
                    <a:pt x="55" y="340"/>
                    <a:pt x="55" y="340"/>
                  </a:cubicBezTo>
                  <a:cubicBezTo>
                    <a:pt x="55" y="339"/>
                    <a:pt x="54" y="338"/>
                    <a:pt x="54" y="338"/>
                  </a:cubicBezTo>
                  <a:cubicBezTo>
                    <a:pt x="54" y="337"/>
                    <a:pt x="55" y="337"/>
                    <a:pt x="55" y="336"/>
                  </a:cubicBezTo>
                  <a:cubicBezTo>
                    <a:pt x="69" y="343"/>
                    <a:pt x="84" y="355"/>
                    <a:pt x="98" y="368"/>
                  </a:cubicBezTo>
                  <a:cubicBezTo>
                    <a:pt x="114" y="383"/>
                    <a:pt x="129" y="398"/>
                    <a:pt x="142" y="410"/>
                  </a:cubicBezTo>
                  <a:cubicBezTo>
                    <a:pt x="144" y="408"/>
                    <a:pt x="144" y="408"/>
                    <a:pt x="144" y="408"/>
                  </a:cubicBezTo>
                  <a:cubicBezTo>
                    <a:pt x="131" y="396"/>
                    <a:pt x="116" y="381"/>
                    <a:pt x="100" y="366"/>
                  </a:cubicBezTo>
                  <a:cubicBezTo>
                    <a:pt x="85" y="353"/>
                    <a:pt x="70" y="341"/>
                    <a:pt x="55" y="333"/>
                  </a:cubicBezTo>
                  <a:cubicBezTo>
                    <a:pt x="55" y="332"/>
                    <a:pt x="55" y="331"/>
                    <a:pt x="55" y="330"/>
                  </a:cubicBezTo>
                  <a:cubicBezTo>
                    <a:pt x="55" y="325"/>
                    <a:pt x="54" y="320"/>
                    <a:pt x="53" y="315"/>
                  </a:cubicBezTo>
                  <a:cubicBezTo>
                    <a:pt x="50" y="316"/>
                    <a:pt x="50" y="316"/>
                    <a:pt x="50" y="316"/>
                  </a:cubicBezTo>
                  <a:cubicBezTo>
                    <a:pt x="50" y="321"/>
                    <a:pt x="50" y="326"/>
                    <a:pt x="50" y="331"/>
                  </a:cubicBezTo>
                  <a:cubicBezTo>
                    <a:pt x="50" y="331"/>
                    <a:pt x="50" y="331"/>
                    <a:pt x="50" y="331"/>
                  </a:cubicBezTo>
                  <a:cubicBezTo>
                    <a:pt x="48" y="324"/>
                    <a:pt x="48" y="315"/>
                    <a:pt x="47" y="311"/>
                  </a:cubicBezTo>
                  <a:close/>
                  <a:moveTo>
                    <a:pt x="382" y="436"/>
                  </a:moveTo>
                  <a:cubicBezTo>
                    <a:pt x="390" y="437"/>
                    <a:pt x="400" y="438"/>
                    <a:pt x="411" y="441"/>
                  </a:cubicBezTo>
                  <a:cubicBezTo>
                    <a:pt x="401" y="440"/>
                    <a:pt x="391" y="438"/>
                    <a:pt x="382" y="436"/>
                  </a:cubicBezTo>
                  <a:close/>
                  <a:moveTo>
                    <a:pt x="38" y="293"/>
                  </a:moveTo>
                  <a:cubicBezTo>
                    <a:pt x="33" y="288"/>
                    <a:pt x="28" y="283"/>
                    <a:pt x="24" y="278"/>
                  </a:cubicBezTo>
                  <a:cubicBezTo>
                    <a:pt x="24" y="278"/>
                    <a:pt x="24" y="278"/>
                    <a:pt x="24" y="278"/>
                  </a:cubicBezTo>
                  <a:cubicBezTo>
                    <a:pt x="25" y="277"/>
                    <a:pt x="25" y="277"/>
                    <a:pt x="26" y="276"/>
                  </a:cubicBezTo>
                  <a:cubicBezTo>
                    <a:pt x="26" y="276"/>
                    <a:pt x="27" y="276"/>
                    <a:pt x="27" y="276"/>
                  </a:cubicBezTo>
                  <a:cubicBezTo>
                    <a:pt x="29" y="277"/>
                    <a:pt x="31" y="278"/>
                    <a:pt x="32" y="279"/>
                  </a:cubicBezTo>
                  <a:cubicBezTo>
                    <a:pt x="33" y="280"/>
                    <a:pt x="33" y="281"/>
                    <a:pt x="34" y="282"/>
                  </a:cubicBezTo>
                  <a:cubicBezTo>
                    <a:pt x="34" y="282"/>
                    <a:pt x="34" y="282"/>
                    <a:pt x="34" y="282"/>
                  </a:cubicBezTo>
                  <a:cubicBezTo>
                    <a:pt x="33" y="282"/>
                    <a:pt x="33" y="283"/>
                    <a:pt x="32" y="283"/>
                  </a:cubicBezTo>
                  <a:cubicBezTo>
                    <a:pt x="34" y="285"/>
                    <a:pt x="34" y="285"/>
                    <a:pt x="34" y="285"/>
                  </a:cubicBezTo>
                  <a:cubicBezTo>
                    <a:pt x="34" y="284"/>
                    <a:pt x="35" y="284"/>
                    <a:pt x="35" y="284"/>
                  </a:cubicBezTo>
                  <a:cubicBezTo>
                    <a:pt x="35" y="284"/>
                    <a:pt x="35" y="284"/>
                    <a:pt x="36" y="284"/>
                  </a:cubicBezTo>
                  <a:cubicBezTo>
                    <a:pt x="37" y="284"/>
                    <a:pt x="39" y="285"/>
                    <a:pt x="42" y="286"/>
                  </a:cubicBezTo>
                  <a:cubicBezTo>
                    <a:pt x="42" y="286"/>
                    <a:pt x="42" y="286"/>
                    <a:pt x="42" y="287"/>
                  </a:cubicBezTo>
                  <a:cubicBezTo>
                    <a:pt x="43" y="289"/>
                    <a:pt x="44" y="290"/>
                    <a:pt x="45" y="292"/>
                  </a:cubicBezTo>
                  <a:cubicBezTo>
                    <a:pt x="46" y="291"/>
                    <a:pt x="46" y="291"/>
                    <a:pt x="46" y="291"/>
                  </a:cubicBezTo>
                  <a:cubicBezTo>
                    <a:pt x="48" y="293"/>
                    <a:pt x="49" y="295"/>
                    <a:pt x="51" y="297"/>
                  </a:cubicBezTo>
                  <a:cubicBezTo>
                    <a:pt x="51" y="297"/>
                    <a:pt x="51" y="298"/>
                    <a:pt x="50" y="298"/>
                  </a:cubicBezTo>
                  <a:cubicBezTo>
                    <a:pt x="50" y="299"/>
                    <a:pt x="50" y="299"/>
                    <a:pt x="50" y="299"/>
                  </a:cubicBezTo>
                  <a:cubicBezTo>
                    <a:pt x="46" y="297"/>
                    <a:pt x="42" y="295"/>
                    <a:pt x="38" y="293"/>
                  </a:cubicBezTo>
                  <a:close/>
                  <a:moveTo>
                    <a:pt x="60" y="279"/>
                  </a:moveTo>
                  <a:cubicBezTo>
                    <a:pt x="60" y="279"/>
                    <a:pt x="60" y="279"/>
                    <a:pt x="60" y="279"/>
                  </a:cubicBezTo>
                  <a:cubicBezTo>
                    <a:pt x="57" y="278"/>
                    <a:pt x="54" y="276"/>
                    <a:pt x="51" y="275"/>
                  </a:cubicBezTo>
                  <a:cubicBezTo>
                    <a:pt x="52" y="275"/>
                    <a:pt x="52" y="275"/>
                    <a:pt x="53" y="275"/>
                  </a:cubicBezTo>
                  <a:cubicBezTo>
                    <a:pt x="53" y="275"/>
                    <a:pt x="53" y="275"/>
                    <a:pt x="53" y="275"/>
                  </a:cubicBezTo>
                  <a:cubicBezTo>
                    <a:pt x="56" y="276"/>
                    <a:pt x="58" y="278"/>
                    <a:pt x="60" y="279"/>
                  </a:cubicBezTo>
                  <a:close/>
                  <a:moveTo>
                    <a:pt x="91" y="284"/>
                  </a:moveTo>
                  <a:cubicBezTo>
                    <a:pt x="105" y="292"/>
                    <a:pt x="120" y="303"/>
                    <a:pt x="134" y="316"/>
                  </a:cubicBezTo>
                  <a:cubicBezTo>
                    <a:pt x="152" y="332"/>
                    <a:pt x="169" y="350"/>
                    <a:pt x="183" y="364"/>
                  </a:cubicBezTo>
                  <a:cubicBezTo>
                    <a:pt x="182" y="364"/>
                    <a:pt x="180" y="364"/>
                    <a:pt x="179" y="364"/>
                  </a:cubicBezTo>
                  <a:cubicBezTo>
                    <a:pt x="179" y="364"/>
                    <a:pt x="181" y="364"/>
                    <a:pt x="183" y="365"/>
                  </a:cubicBezTo>
                  <a:cubicBezTo>
                    <a:pt x="186" y="367"/>
                    <a:pt x="188" y="370"/>
                    <a:pt x="191" y="372"/>
                  </a:cubicBezTo>
                  <a:cubicBezTo>
                    <a:pt x="191" y="371"/>
                    <a:pt x="191" y="371"/>
                    <a:pt x="191" y="371"/>
                  </a:cubicBezTo>
                  <a:cubicBezTo>
                    <a:pt x="190" y="373"/>
                    <a:pt x="191" y="377"/>
                    <a:pt x="195" y="377"/>
                  </a:cubicBezTo>
                  <a:cubicBezTo>
                    <a:pt x="195" y="377"/>
                    <a:pt x="196" y="377"/>
                    <a:pt x="196" y="377"/>
                  </a:cubicBezTo>
                  <a:cubicBezTo>
                    <a:pt x="196" y="377"/>
                    <a:pt x="196" y="377"/>
                    <a:pt x="196" y="377"/>
                  </a:cubicBezTo>
                  <a:cubicBezTo>
                    <a:pt x="189" y="377"/>
                    <a:pt x="182" y="377"/>
                    <a:pt x="174" y="377"/>
                  </a:cubicBezTo>
                  <a:cubicBezTo>
                    <a:pt x="174" y="377"/>
                    <a:pt x="174" y="376"/>
                    <a:pt x="173" y="376"/>
                  </a:cubicBezTo>
                  <a:cubicBezTo>
                    <a:pt x="174" y="376"/>
                    <a:pt x="174" y="376"/>
                    <a:pt x="174" y="376"/>
                  </a:cubicBezTo>
                  <a:cubicBezTo>
                    <a:pt x="174" y="376"/>
                    <a:pt x="174" y="376"/>
                    <a:pt x="175" y="377"/>
                  </a:cubicBezTo>
                  <a:cubicBezTo>
                    <a:pt x="175" y="376"/>
                    <a:pt x="175" y="376"/>
                    <a:pt x="175" y="376"/>
                  </a:cubicBezTo>
                  <a:cubicBezTo>
                    <a:pt x="177" y="377"/>
                    <a:pt x="178" y="377"/>
                    <a:pt x="180" y="377"/>
                  </a:cubicBezTo>
                  <a:cubicBezTo>
                    <a:pt x="182" y="377"/>
                    <a:pt x="183" y="377"/>
                    <a:pt x="184" y="376"/>
                  </a:cubicBezTo>
                  <a:cubicBezTo>
                    <a:pt x="186" y="376"/>
                    <a:pt x="186" y="376"/>
                    <a:pt x="186" y="376"/>
                  </a:cubicBezTo>
                  <a:cubicBezTo>
                    <a:pt x="185" y="374"/>
                    <a:pt x="185" y="374"/>
                    <a:pt x="185" y="374"/>
                  </a:cubicBezTo>
                  <a:cubicBezTo>
                    <a:pt x="182" y="371"/>
                    <a:pt x="180" y="369"/>
                    <a:pt x="177" y="366"/>
                  </a:cubicBezTo>
                  <a:cubicBezTo>
                    <a:pt x="179" y="365"/>
                    <a:pt x="180" y="362"/>
                    <a:pt x="178" y="361"/>
                  </a:cubicBezTo>
                  <a:cubicBezTo>
                    <a:pt x="173" y="357"/>
                    <a:pt x="167" y="354"/>
                    <a:pt x="162" y="350"/>
                  </a:cubicBezTo>
                  <a:cubicBezTo>
                    <a:pt x="154" y="344"/>
                    <a:pt x="147" y="338"/>
                    <a:pt x="139" y="332"/>
                  </a:cubicBezTo>
                  <a:cubicBezTo>
                    <a:pt x="139" y="332"/>
                    <a:pt x="139" y="332"/>
                    <a:pt x="139" y="332"/>
                  </a:cubicBezTo>
                  <a:cubicBezTo>
                    <a:pt x="125" y="318"/>
                    <a:pt x="108" y="300"/>
                    <a:pt x="91" y="284"/>
                  </a:cubicBezTo>
                  <a:close/>
                  <a:moveTo>
                    <a:pt x="83" y="277"/>
                  </a:moveTo>
                  <a:cubicBezTo>
                    <a:pt x="68" y="265"/>
                    <a:pt x="52" y="254"/>
                    <a:pt x="35" y="249"/>
                  </a:cubicBezTo>
                  <a:cubicBezTo>
                    <a:pt x="37" y="248"/>
                    <a:pt x="37" y="248"/>
                    <a:pt x="37" y="248"/>
                  </a:cubicBezTo>
                  <a:cubicBezTo>
                    <a:pt x="37" y="244"/>
                    <a:pt x="36" y="240"/>
                    <a:pt x="35" y="236"/>
                  </a:cubicBezTo>
                  <a:cubicBezTo>
                    <a:pt x="64" y="254"/>
                    <a:pt x="91" y="276"/>
                    <a:pt x="118" y="299"/>
                  </a:cubicBezTo>
                  <a:cubicBezTo>
                    <a:pt x="106" y="290"/>
                    <a:pt x="95" y="282"/>
                    <a:pt x="83" y="277"/>
                  </a:cubicBezTo>
                  <a:close/>
                  <a:moveTo>
                    <a:pt x="32" y="207"/>
                  </a:moveTo>
                  <a:cubicBezTo>
                    <a:pt x="36" y="210"/>
                    <a:pt x="40" y="213"/>
                    <a:pt x="45" y="216"/>
                  </a:cubicBezTo>
                  <a:cubicBezTo>
                    <a:pt x="92" y="254"/>
                    <a:pt x="148" y="294"/>
                    <a:pt x="192" y="335"/>
                  </a:cubicBezTo>
                  <a:cubicBezTo>
                    <a:pt x="192" y="338"/>
                    <a:pt x="191" y="342"/>
                    <a:pt x="190" y="345"/>
                  </a:cubicBezTo>
                  <a:cubicBezTo>
                    <a:pt x="143" y="305"/>
                    <a:pt x="98" y="265"/>
                    <a:pt x="44" y="234"/>
                  </a:cubicBezTo>
                  <a:cubicBezTo>
                    <a:pt x="43" y="237"/>
                    <a:pt x="43" y="237"/>
                    <a:pt x="43" y="237"/>
                  </a:cubicBezTo>
                  <a:cubicBezTo>
                    <a:pt x="97" y="267"/>
                    <a:pt x="142" y="307"/>
                    <a:pt x="189" y="347"/>
                  </a:cubicBezTo>
                  <a:cubicBezTo>
                    <a:pt x="189" y="349"/>
                    <a:pt x="188" y="351"/>
                    <a:pt x="188" y="352"/>
                  </a:cubicBezTo>
                  <a:cubicBezTo>
                    <a:pt x="187" y="354"/>
                    <a:pt x="190" y="356"/>
                    <a:pt x="191" y="354"/>
                  </a:cubicBezTo>
                  <a:cubicBezTo>
                    <a:pt x="195" y="344"/>
                    <a:pt x="197" y="334"/>
                    <a:pt x="200" y="323"/>
                  </a:cubicBezTo>
                  <a:cubicBezTo>
                    <a:pt x="232" y="324"/>
                    <a:pt x="356" y="324"/>
                    <a:pt x="420" y="327"/>
                  </a:cubicBezTo>
                  <a:cubicBezTo>
                    <a:pt x="421" y="328"/>
                    <a:pt x="421" y="328"/>
                    <a:pt x="421" y="328"/>
                  </a:cubicBezTo>
                  <a:cubicBezTo>
                    <a:pt x="425" y="333"/>
                    <a:pt x="429" y="337"/>
                    <a:pt x="434" y="341"/>
                  </a:cubicBezTo>
                  <a:cubicBezTo>
                    <a:pt x="398" y="340"/>
                    <a:pt x="251" y="336"/>
                    <a:pt x="200" y="344"/>
                  </a:cubicBezTo>
                  <a:cubicBezTo>
                    <a:pt x="438" y="344"/>
                    <a:pt x="438" y="344"/>
                    <a:pt x="438" y="344"/>
                  </a:cubicBezTo>
                  <a:cubicBezTo>
                    <a:pt x="445" y="351"/>
                    <a:pt x="454" y="357"/>
                    <a:pt x="462" y="363"/>
                  </a:cubicBezTo>
                  <a:cubicBezTo>
                    <a:pt x="452" y="358"/>
                    <a:pt x="442" y="352"/>
                    <a:pt x="433" y="345"/>
                  </a:cubicBezTo>
                  <a:cubicBezTo>
                    <a:pt x="433" y="345"/>
                    <a:pt x="433" y="345"/>
                    <a:pt x="433" y="345"/>
                  </a:cubicBezTo>
                  <a:cubicBezTo>
                    <a:pt x="431" y="348"/>
                    <a:pt x="431" y="348"/>
                    <a:pt x="431" y="348"/>
                  </a:cubicBezTo>
                  <a:cubicBezTo>
                    <a:pt x="431" y="348"/>
                    <a:pt x="431" y="348"/>
                    <a:pt x="431" y="348"/>
                  </a:cubicBezTo>
                  <a:cubicBezTo>
                    <a:pt x="431" y="348"/>
                    <a:pt x="431" y="348"/>
                    <a:pt x="431" y="348"/>
                  </a:cubicBezTo>
                  <a:cubicBezTo>
                    <a:pt x="444" y="356"/>
                    <a:pt x="457" y="366"/>
                    <a:pt x="471" y="373"/>
                  </a:cubicBezTo>
                  <a:cubicBezTo>
                    <a:pt x="471" y="374"/>
                    <a:pt x="471" y="374"/>
                    <a:pt x="471" y="375"/>
                  </a:cubicBezTo>
                  <a:cubicBezTo>
                    <a:pt x="446" y="372"/>
                    <a:pt x="349" y="368"/>
                    <a:pt x="274" y="367"/>
                  </a:cubicBezTo>
                  <a:cubicBezTo>
                    <a:pt x="273" y="366"/>
                    <a:pt x="272" y="365"/>
                    <a:pt x="271" y="365"/>
                  </a:cubicBezTo>
                  <a:cubicBezTo>
                    <a:pt x="263" y="365"/>
                    <a:pt x="256" y="365"/>
                    <a:pt x="248" y="366"/>
                  </a:cubicBezTo>
                  <a:cubicBezTo>
                    <a:pt x="223" y="365"/>
                    <a:pt x="203" y="365"/>
                    <a:pt x="191" y="365"/>
                  </a:cubicBezTo>
                  <a:cubicBezTo>
                    <a:pt x="201" y="365"/>
                    <a:pt x="217" y="366"/>
                    <a:pt x="236" y="367"/>
                  </a:cubicBezTo>
                  <a:cubicBezTo>
                    <a:pt x="232" y="368"/>
                    <a:pt x="227" y="369"/>
                    <a:pt x="223" y="370"/>
                  </a:cubicBezTo>
                  <a:cubicBezTo>
                    <a:pt x="223" y="370"/>
                    <a:pt x="223" y="370"/>
                    <a:pt x="223" y="370"/>
                  </a:cubicBezTo>
                  <a:cubicBezTo>
                    <a:pt x="213" y="370"/>
                    <a:pt x="204" y="370"/>
                    <a:pt x="194" y="370"/>
                  </a:cubicBezTo>
                  <a:cubicBezTo>
                    <a:pt x="193" y="370"/>
                    <a:pt x="193" y="370"/>
                    <a:pt x="192" y="370"/>
                  </a:cubicBezTo>
                  <a:cubicBezTo>
                    <a:pt x="193" y="370"/>
                    <a:pt x="193" y="370"/>
                    <a:pt x="193" y="370"/>
                  </a:cubicBezTo>
                  <a:cubicBezTo>
                    <a:pt x="191" y="368"/>
                    <a:pt x="189" y="366"/>
                    <a:pt x="187" y="365"/>
                  </a:cubicBezTo>
                  <a:cubicBezTo>
                    <a:pt x="188" y="365"/>
                    <a:pt x="189" y="365"/>
                    <a:pt x="191" y="365"/>
                  </a:cubicBezTo>
                  <a:cubicBezTo>
                    <a:pt x="189" y="365"/>
                    <a:pt x="188" y="365"/>
                    <a:pt x="187" y="365"/>
                  </a:cubicBezTo>
                  <a:cubicBezTo>
                    <a:pt x="174" y="352"/>
                    <a:pt x="159" y="335"/>
                    <a:pt x="142" y="320"/>
                  </a:cubicBezTo>
                  <a:cubicBezTo>
                    <a:pt x="148" y="325"/>
                    <a:pt x="153" y="329"/>
                    <a:pt x="158" y="334"/>
                  </a:cubicBezTo>
                  <a:cubicBezTo>
                    <a:pt x="159" y="332"/>
                    <a:pt x="159" y="332"/>
                    <a:pt x="159" y="332"/>
                  </a:cubicBezTo>
                  <a:cubicBezTo>
                    <a:pt x="120" y="297"/>
                    <a:pt x="79" y="261"/>
                    <a:pt x="35" y="232"/>
                  </a:cubicBezTo>
                  <a:cubicBezTo>
                    <a:pt x="34" y="226"/>
                    <a:pt x="33" y="219"/>
                    <a:pt x="32" y="212"/>
                  </a:cubicBezTo>
                  <a:cubicBezTo>
                    <a:pt x="34" y="215"/>
                    <a:pt x="35" y="218"/>
                    <a:pt x="35" y="222"/>
                  </a:cubicBezTo>
                  <a:cubicBezTo>
                    <a:pt x="35" y="222"/>
                    <a:pt x="35" y="222"/>
                    <a:pt x="35" y="223"/>
                  </a:cubicBezTo>
                  <a:cubicBezTo>
                    <a:pt x="37" y="223"/>
                    <a:pt x="37" y="223"/>
                    <a:pt x="37" y="223"/>
                  </a:cubicBezTo>
                  <a:cubicBezTo>
                    <a:pt x="37" y="222"/>
                    <a:pt x="37" y="222"/>
                    <a:pt x="37" y="222"/>
                  </a:cubicBezTo>
                  <a:cubicBezTo>
                    <a:pt x="37" y="216"/>
                    <a:pt x="35" y="211"/>
                    <a:pt x="32" y="20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8" name="Freeform 177"/>
            <p:cNvSpPr>
              <a:spLocks/>
            </p:cNvSpPr>
            <p:nvPr/>
          </p:nvSpPr>
          <p:spPr bwMode="auto">
            <a:xfrm>
              <a:off x="2982479" y="5120060"/>
              <a:ext cx="353585" cy="164578"/>
            </a:xfrm>
            <a:custGeom>
              <a:avLst/>
              <a:gdLst>
                <a:gd name="T0" fmla="*/ 0 w 116"/>
                <a:gd name="T1" fmla="*/ 2 h 54"/>
                <a:gd name="T2" fmla="*/ 0 w 116"/>
                <a:gd name="T3" fmla="*/ 1 h 54"/>
                <a:gd name="T4" fmla="*/ 1 w 116"/>
                <a:gd name="T5" fmla="*/ 0 h 54"/>
                <a:gd name="T6" fmla="*/ 2 w 116"/>
                <a:gd name="T7" fmla="*/ 0 h 54"/>
                <a:gd name="T8" fmla="*/ 3 w 116"/>
                <a:gd name="T9" fmla="*/ 0 h 54"/>
                <a:gd name="T10" fmla="*/ 3 w 116"/>
                <a:gd name="T11" fmla="*/ 1 h 54"/>
                <a:gd name="T12" fmla="*/ 5 w 116"/>
                <a:gd name="T13" fmla="*/ 6 h 54"/>
                <a:gd name="T14" fmla="*/ 15 w 116"/>
                <a:gd name="T15" fmla="*/ 5 h 54"/>
                <a:gd name="T16" fmla="*/ 66 w 116"/>
                <a:gd name="T17" fmla="*/ 20 h 54"/>
                <a:gd name="T18" fmla="*/ 116 w 116"/>
                <a:gd name="T19" fmla="*/ 37 h 54"/>
                <a:gd name="T20" fmla="*/ 116 w 116"/>
                <a:gd name="T21" fmla="*/ 39 h 54"/>
                <a:gd name="T22" fmla="*/ 65 w 116"/>
                <a:gd name="T23" fmla="*/ 22 h 54"/>
                <a:gd name="T24" fmla="*/ 15 w 116"/>
                <a:gd name="T25" fmla="*/ 7 h 54"/>
                <a:gd name="T26" fmla="*/ 5 w 116"/>
                <a:gd name="T27" fmla="*/ 8 h 54"/>
                <a:gd name="T28" fmla="*/ 6 w 116"/>
                <a:gd name="T29" fmla="*/ 9 h 54"/>
                <a:gd name="T30" fmla="*/ 8 w 116"/>
                <a:gd name="T31" fmla="*/ 26 h 54"/>
                <a:gd name="T32" fmla="*/ 81 w 116"/>
                <a:gd name="T33" fmla="*/ 52 h 54"/>
                <a:gd name="T34" fmla="*/ 80 w 116"/>
                <a:gd name="T35" fmla="*/ 54 h 54"/>
                <a:gd name="T36" fmla="*/ 9 w 116"/>
                <a:gd name="T37" fmla="*/ 29 h 54"/>
                <a:gd name="T38" fmla="*/ 10 w 116"/>
                <a:gd name="T39" fmla="*/ 40 h 54"/>
                <a:gd name="T40" fmla="*/ 8 w 116"/>
                <a:gd name="T41" fmla="*/ 40 h 54"/>
                <a:gd name="T42" fmla="*/ 7 w 116"/>
                <a:gd name="T43" fmla="*/ 32 h 54"/>
                <a:gd name="T44" fmla="*/ 6 w 116"/>
                <a:gd name="T45" fmla="*/ 28 h 54"/>
                <a:gd name="T46" fmla="*/ 3 w 116"/>
                <a:gd name="T47" fmla="*/ 26 h 54"/>
                <a:gd name="T48" fmla="*/ 4 w 116"/>
                <a:gd name="T49" fmla="*/ 24 h 54"/>
                <a:gd name="T50" fmla="*/ 6 w 116"/>
                <a:gd name="T51" fmla="*/ 25 h 54"/>
                <a:gd name="T52" fmla="*/ 4 w 116"/>
                <a:gd name="T53" fmla="*/ 12 h 54"/>
                <a:gd name="T54" fmla="*/ 2 w 116"/>
                <a:gd name="T55" fmla="*/ 4 h 54"/>
                <a:gd name="T56" fmla="*/ 1 w 116"/>
                <a:gd name="T57" fmla="*/ 2 h 54"/>
                <a:gd name="T58" fmla="*/ 1 w 116"/>
                <a:gd name="T59" fmla="*/ 2 h 54"/>
                <a:gd name="T60" fmla="*/ 0 w 116"/>
                <a:gd name="T61"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 h="54">
                  <a:moveTo>
                    <a:pt x="0" y="2"/>
                  </a:moveTo>
                  <a:cubicBezTo>
                    <a:pt x="0" y="1"/>
                    <a:pt x="0" y="1"/>
                    <a:pt x="0" y="1"/>
                  </a:cubicBezTo>
                  <a:cubicBezTo>
                    <a:pt x="1" y="0"/>
                    <a:pt x="1" y="0"/>
                    <a:pt x="1" y="0"/>
                  </a:cubicBezTo>
                  <a:cubicBezTo>
                    <a:pt x="1" y="0"/>
                    <a:pt x="1" y="0"/>
                    <a:pt x="2" y="0"/>
                  </a:cubicBezTo>
                  <a:cubicBezTo>
                    <a:pt x="2" y="0"/>
                    <a:pt x="3" y="0"/>
                    <a:pt x="3" y="0"/>
                  </a:cubicBezTo>
                  <a:cubicBezTo>
                    <a:pt x="3" y="0"/>
                    <a:pt x="3" y="1"/>
                    <a:pt x="3" y="1"/>
                  </a:cubicBezTo>
                  <a:cubicBezTo>
                    <a:pt x="4" y="2"/>
                    <a:pt x="4" y="4"/>
                    <a:pt x="5" y="6"/>
                  </a:cubicBezTo>
                  <a:cubicBezTo>
                    <a:pt x="8" y="5"/>
                    <a:pt x="11" y="5"/>
                    <a:pt x="15" y="5"/>
                  </a:cubicBezTo>
                  <a:cubicBezTo>
                    <a:pt x="31" y="5"/>
                    <a:pt x="48" y="12"/>
                    <a:pt x="66" y="20"/>
                  </a:cubicBezTo>
                  <a:cubicBezTo>
                    <a:pt x="83" y="28"/>
                    <a:pt x="100" y="35"/>
                    <a:pt x="116" y="37"/>
                  </a:cubicBezTo>
                  <a:cubicBezTo>
                    <a:pt x="116" y="39"/>
                    <a:pt x="116" y="39"/>
                    <a:pt x="116" y="39"/>
                  </a:cubicBezTo>
                  <a:cubicBezTo>
                    <a:pt x="99" y="38"/>
                    <a:pt x="82" y="30"/>
                    <a:pt x="65" y="22"/>
                  </a:cubicBezTo>
                  <a:cubicBezTo>
                    <a:pt x="47" y="15"/>
                    <a:pt x="30" y="7"/>
                    <a:pt x="15" y="7"/>
                  </a:cubicBezTo>
                  <a:cubicBezTo>
                    <a:pt x="11" y="7"/>
                    <a:pt x="8" y="8"/>
                    <a:pt x="5" y="8"/>
                  </a:cubicBezTo>
                  <a:cubicBezTo>
                    <a:pt x="5" y="8"/>
                    <a:pt x="5" y="9"/>
                    <a:pt x="6" y="9"/>
                  </a:cubicBezTo>
                  <a:cubicBezTo>
                    <a:pt x="7" y="14"/>
                    <a:pt x="8" y="20"/>
                    <a:pt x="8" y="26"/>
                  </a:cubicBezTo>
                  <a:cubicBezTo>
                    <a:pt x="32" y="36"/>
                    <a:pt x="56" y="44"/>
                    <a:pt x="81" y="52"/>
                  </a:cubicBezTo>
                  <a:cubicBezTo>
                    <a:pt x="80" y="54"/>
                    <a:pt x="80" y="54"/>
                    <a:pt x="80" y="54"/>
                  </a:cubicBezTo>
                  <a:cubicBezTo>
                    <a:pt x="56" y="46"/>
                    <a:pt x="32" y="39"/>
                    <a:pt x="9" y="29"/>
                  </a:cubicBezTo>
                  <a:cubicBezTo>
                    <a:pt x="10" y="34"/>
                    <a:pt x="10" y="38"/>
                    <a:pt x="10" y="40"/>
                  </a:cubicBezTo>
                  <a:cubicBezTo>
                    <a:pt x="8" y="40"/>
                    <a:pt x="8" y="40"/>
                    <a:pt x="8" y="40"/>
                  </a:cubicBezTo>
                  <a:cubicBezTo>
                    <a:pt x="8" y="39"/>
                    <a:pt x="7" y="36"/>
                    <a:pt x="7" y="32"/>
                  </a:cubicBezTo>
                  <a:cubicBezTo>
                    <a:pt x="7" y="30"/>
                    <a:pt x="6" y="29"/>
                    <a:pt x="6" y="28"/>
                  </a:cubicBezTo>
                  <a:cubicBezTo>
                    <a:pt x="5" y="27"/>
                    <a:pt x="4" y="27"/>
                    <a:pt x="3" y="26"/>
                  </a:cubicBezTo>
                  <a:cubicBezTo>
                    <a:pt x="4" y="24"/>
                    <a:pt x="4" y="24"/>
                    <a:pt x="4" y="24"/>
                  </a:cubicBezTo>
                  <a:cubicBezTo>
                    <a:pt x="5" y="24"/>
                    <a:pt x="5" y="24"/>
                    <a:pt x="6" y="25"/>
                  </a:cubicBezTo>
                  <a:cubicBezTo>
                    <a:pt x="5" y="20"/>
                    <a:pt x="4" y="16"/>
                    <a:pt x="4" y="12"/>
                  </a:cubicBezTo>
                  <a:cubicBezTo>
                    <a:pt x="3" y="9"/>
                    <a:pt x="2" y="6"/>
                    <a:pt x="2" y="4"/>
                  </a:cubicBezTo>
                  <a:cubicBezTo>
                    <a:pt x="2" y="3"/>
                    <a:pt x="1" y="3"/>
                    <a:pt x="1" y="2"/>
                  </a:cubicBezTo>
                  <a:cubicBezTo>
                    <a:pt x="1" y="2"/>
                    <a:pt x="1" y="2"/>
                    <a:pt x="1" y="2"/>
                  </a:cubicBezTo>
                  <a:lnTo>
                    <a:pt x="0"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9" name="Freeform 178"/>
            <p:cNvSpPr>
              <a:spLocks/>
            </p:cNvSpPr>
            <p:nvPr/>
          </p:nvSpPr>
          <p:spPr bwMode="auto">
            <a:xfrm>
              <a:off x="3010765" y="5168919"/>
              <a:ext cx="249438" cy="109290"/>
            </a:xfrm>
            <a:custGeom>
              <a:avLst/>
              <a:gdLst>
                <a:gd name="T0" fmla="*/ 82 w 82"/>
                <a:gd name="T1" fmla="*/ 36 h 36"/>
                <a:gd name="T2" fmla="*/ 81 w 82"/>
                <a:gd name="T3" fmla="*/ 36 h 36"/>
                <a:gd name="T4" fmla="*/ 76 w 82"/>
                <a:gd name="T5" fmla="*/ 34 h 36"/>
                <a:gd name="T6" fmla="*/ 39 w 82"/>
                <a:gd name="T7" fmla="*/ 16 h 36"/>
                <a:gd name="T8" fmla="*/ 17 w 82"/>
                <a:gd name="T9" fmla="*/ 7 h 36"/>
                <a:gd name="T10" fmla="*/ 0 w 82"/>
                <a:gd name="T11" fmla="*/ 3 h 36"/>
                <a:gd name="T12" fmla="*/ 0 w 82"/>
                <a:gd name="T13" fmla="*/ 0 h 36"/>
                <a:gd name="T14" fmla="*/ 22 w 82"/>
                <a:gd name="T15" fmla="*/ 5 h 36"/>
                <a:gd name="T16" fmla="*/ 61 w 82"/>
                <a:gd name="T17" fmla="*/ 23 h 36"/>
                <a:gd name="T18" fmla="*/ 75 w 82"/>
                <a:gd name="T19" fmla="*/ 30 h 36"/>
                <a:gd name="T20" fmla="*/ 80 w 82"/>
                <a:gd name="T21" fmla="*/ 33 h 36"/>
                <a:gd name="T22" fmla="*/ 81 w 82"/>
                <a:gd name="T23" fmla="*/ 33 h 36"/>
                <a:gd name="T24" fmla="*/ 82 w 82"/>
                <a:gd name="T25" fmla="*/ 33 h 36"/>
                <a:gd name="T26" fmla="*/ 82 w 82"/>
                <a:gd name="T27" fmla="*/ 33 h 36"/>
                <a:gd name="T28" fmla="*/ 82 w 82"/>
                <a:gd name="T29" fmla="*/ 34 h 36"/>
                <a:gd name="T30" fmla="*/ 82 w 82"/>
                <a:gd name="T31" fmla="*/ 34 h 36"/>
                <a:gd name="T32" fmla="*/ 81 w 82"/>
                <a:gd name="T33" fmla="*/ 33 h 36"/>
                <a:gd name="T34" fmla="*/ 82 w 82"/>
                <a:gd name="T3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36">
                  <a:moveTo>
                    <a:pt x="82" y="36"/>
                  </a:moveTo>
                  <a:cubicBezTo>
                    <a:pt x="81" y="36"/>
                    <a:pt x="81" y="36"/>
                    <a:pt x="81" y="36"/>
                  </a:cubicBezTo>
                  <a:cubicBezTo>
                    <a:pt x="80" y="36"/>
                    <a:pt x="78" y="35"/>
                    <a:pt x="76" y="34"/>
                  </a:cubicBezTo>
                  <a:cubicBezTo>
                    <a:pt x="69" y="30"/>
                    <a:pt x="54" y="22"/>
                    <a:pt x="39" y="16"/>
                  </a:cubicBezTo>
                  <a:cubicBezTo>
                    <a:pt x="32" y="12"/>
                    <a:pt x="24" y="9"/>
                    <a:pt x="17" y="7"/>
                  </a:cubicBezTo>
                  <a:cubicBezTo>
                    <a:pt x="11" y="4"/>
                    <a:pt x="4" y="3"/>
                    <a:pt x="0" y="3"/>
                  </a:cubicBezTo>
                  <a:cubicBezTo>
                    <a:pt x="0" y="0"/>
                    <a:pt x="0" y="0"/>
                    <a:pt x="0" y="0"/>
                  </a:cubicBezTo>
                  <a:cubicBezTo>
                    <a:pt x="6" y="0"/>
                    <a:pt x="14" y="2"/>
                    <a:pt x="22" y="5"/>
                  </a:cubicBezTo>
                  <a:cubicBezTo>
                    <a:pt x="35" y="10"/>
                    <a:pt x="49" y="17"/>
                    <a:pt x="61" y="23"/>
                  </a:cubicBezTo>
                  <a:cubicBezTo>
                    <a:pt x="67" y="26"/>
                    <a:pt x="72" y="29"/>
                    <a:pt x="75" y="30"/>
                  </a:cubicBezTo>
                  <a:cubicBezTo>
                    <a:pt x="77" y="31"/>
                    <a:pt x="79" y="32"/>
                    <a:pt x="80" y="33"/>
                  </a:cubicBezTo>
                  <a:cubicBezTo>
                    <a:pt x="80" y="33"/>
                    <a:pt x="81" y="33"/>
                    <a:pt x="81" y="33"/>
                  </a:cubicBezTo>
                  <a:cubicBezTo>
                    <a:pt x="82" y="33"/>
                    <a:pt x="82" y="33"/>
                    <a:pt x="82" y="33"/>
                  </a:cubicBezTo>
                  <a:cubicBezTo>
                    <a:pt x="82" y="33"/>
                    <a:pt x="82" y="33"/>
                    <a:pt x="82" y="33"/>
                  </a:cubicBezTo>
                  <a:cubicBezTo>
                    <a:pt x="82" y="34"/>
                    <a:pt x="82" y="34"/>
                    <a:pt x="82" y="34"/>
                  </a:cubicBezTo>
                  <a:cubicBezTo>
                    <a:pt x="82" y="34"/>
                    <a:pt x="82" y="34"/>
                    <a:pt x="82" y="34"/>
                  </a:cubicBezTo>
                  <a:cubicBezTo>
                    <a:pt x="81" y="33"/>
                    <a:pt x="81" y="33"/>
                    <a:pt x="81" y="33"/>
                  </a:cubicBezTo>
                  <a:cubicBezTo>
                    <a:pt x="82" y="36"/>
                    <a:pt x="82" y="36"/>
                    <a:pt x="82" y="3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0" name="Freeform 179"/>
            <p:cNvSpPr>
              <a:spLocks/>
            </p:cNvSpPr>
            <p:nvPr/>
          </p:nvSpPr>
          <p:spPr bwMode="auto">
            <a:xfrm>
              <a:off x="3111055" y="4058020"/>
              <a:ext cx="96432" cy="102861"/>
            </a:xfrm>
            <a:custGeom>
              <a:avLst/>
              <a:gdLst>
                <a:gd name="T0" fmla="*/ 22 w 32"/>
                <a:gd name="T1" fmla="*/ 13 h 34"/>
                <a:gd name="T2" fmla="*/ 32 w 32"/>
                <a:gd name="T3" fmla="*/ 34 h 34"/>
                <a:gd name="T4" fmla="*/ 32 w 32"/>
                <a:gd name="T5" fmla="*/ 34 h 34"/>
                <a:gd name="T6" fmla="*/ 29 w 32"/>
                <a:gd name="T7" fmla="*/ 34 h 34"/>
                <a:gd name="T8" fmla="*/ 29 w 32"/>
                <a:gd name="T9" fmla="*/ 34 h 34"/>
                <a:gd name="T10" fmla="*/ 20 w 32"/>
                <a:gd name="T11" fmla="*/ 15 h 34"/>
                <a:gd name="T12" fmla="*/ 0 w 32"/>
                <a:gd name="T13" fmla="*/ 2 h 34"/>
                <a:gd name="T14" fmla="*/ 0 w 32"/>
                <a:gd name="T15" fmla="*/ 0 h 34"/>
                <a:gd name="T16" fmla="*/ 22 w 32"/>
                <a:gd name="T17" fmla="*/ 1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4">
                  <a:moveTo>
                    <a:pt x="22" y="13"/>
                  </a:moveTo>
                  <a:cubicBezTo>
                    <a:pt x="28" y="19"/>
                    <a:pt x="32" y="27"/>
                    <a:pt x="32" y="34"/>
                  </a:cubicBezTo>
                  <a:cubicBezTo>
                    <a:pt x="32" y="34"/>
                    <a:pt x="32" y="34"/>
                    <a:pt x="32" y="34"/>
                  </a:cubicBezTo>
                  <a:cubicBezTo>
                    <a:pt x="29" y="34"/>
                    <a:pt x="29" y="34"/>
                    <a:pt x="29" y="34"/>
                  </a:cubicBezTo>
                  <a:cubicBezTo>
                    <a:pt x="29" y="34"/>
                    <a:pt x="29" y="34"/>
                    <a:pt x="29" y="34"/>
                  </a:cubicBezTo>
                  <a:cubicBezTo>
                    <a:pt x="30" y="28"/>
                    <a:pt x="26" y="21"/>
                    <a:pt x="20" y="15"/>
                  </a:cubicBezTo>
                  <a:cubicBezTo>
                    <a:pt x="15" y="9"/>
                    <a:pt x="7" y="4"/>
                    <a:pt x="0" y="2"/>
                  </a:cubicBezTo>
                  <a:cubicBezTo>
                    <a:pt x="0" y="0"/>
                    <a:pt x="0" y="0"/>
                    <a:pt x="0" y="0"/>
                  </a:cubicBezTo>
                  <a:cubicBezTo>
                    <a:pt x="8" y="1"/>
                    <a:pt x="16" y="7"/>
                    <a:pt x="2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1" name="Freeform 180"/>
            <p:cNvSpPr>
              <a:spLocks/>
            </p:cNvSpPr>
            <p:nvPr/>
          </p:nvSpPr>
          <p:spPr bwMode="auto">
            <a:xfrm>
              <a:off x="3509641" y="3982160"/>
              <a:ext cx="100289" cy="189007"/>
            </a:xfrm>
            <a:custGeom>
              <a:avLst/>
              <a:gdLst>
                <a:gd name="T0" fmla="*/ 3 w 33"/>
                <a:gd name="T1" fmla="*/ 60 h 62"/>
                <a:gd name="T2" fmla="*/ 1 w 33"/>
                <a:gd name="T3" fmla="*/ 59 h 62"/>
                <a:gd name="T4" fmla="*/ 28 w 33"/>
                <a:gd name="T5" fmla="*/ 2 h 62"/>
                <a:gd name="T6" fmla="*/ 32 w 33"/>
                <a:gd name="T7" fmla="*/ 4 h 62"/>
                <a:gd name="T8" fmla="*/ 3 w 33"/>
                <a:gd name="T9" fmla="*/ 60 h 62"/>
              </a:gdLst>
              <a:ahLst/>
              <a:cxnLst>
                <a:cxn ang="0">
                  <a:pos x="T0" y="T1"/>
                </a:cxn>
                <a:cxn ang="0">
                  <a:pos x="T2" y="T3"/>
                </a:cxn>
                <a:cxn ang="0">
                  <a:pos x="T4" y="T5"/>
                </a:cxn>
                <a:cxn ang="0">
                  <a:pos x="T6" y="T7"/>
                </a:cxn>
                <a:cxn ang="0">
                  <a:pos x="T8" y="T9"/>
                </a:cxn>
              </a:cxnLst>
              <a:rect l="0" t="0" r="r" b="b"/>
              <a:pathLst>
                <a:path w="33" h="62">
                  <a:moveTo>
                    <a:pt x="3" y="60"/>
                  </a:moveTo>
                  <a:cubicBezTo>
                    <a:pt x="3" y="62"/>
                    <a:pt x="0" y="60"/>
                    <a:pt x="1" y="59"/>
                  </a:cubicBezTo>
                  <a:cubicBezTo>
                    <a:pt x="7" y="39"/>
                    <a:pt x="20" y="21"/>
                    <a:pt x="28" y="2"/>
                  </a:cubicBezTo>
                  <a:cubicBezTo>
                    <a:pt x="29" y="0"/>
                    <a:pt x="33" y="2"/>
                    <a:pt x="32" y="4"/>
                  </a:cubicBezTo>
                  <a:cubicBezTo>
                    <a:pt x="23" y="23"/>
                    <a:pt x="11" y="40"/>
                    <a:pt x="3" y="6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2" name="Freeform 181"/>
            <p:cNvSpPr>
              <a:spLocks/>
            </p:cNvSpPr>
            <p:nvPr/>
          </p:nvSpPr>
          <p:spPr bwMode="auto">
            <a:xfrm>
              <a:off x="3035195" y="3705721"/>
              <a:ext cx="276439" cy="263581"/>
            </a:xfrm>
            <a:custGeom>
              <a:avLst/>
              <a:gdLst>
                <a:gd name="T0" fmla="*/ 82 w 91"/>
                <a:gd name="T1" fmla="*/ 13 h 87"/>
                <a:gd name="T2" fmla="*/ 60 w 91"/>
                <a:gd name="T3" fmla="*/ 23 h 87"/>
                <a:gd name="T4" fmla="*/ 39 w 91"/>
                <a:gd name="T5" fmla="*/ 38 h 87"/>
                <a:gd name="T6" fmla="*/ 4 w 91"/>
                <a:gd name="T7" fmla="*/ 84 h 87"/>
                <a:gd name="T8" fmla="*/ 0 w 91"/>
                <a:gd name="T9" fmla="*/ 83 h 87"/>
                <a:gd name="T10" fmla="*/ 29 w 91"/>
                <a:gd name="T11" fmla="*/ 41 h 87"/>
                <a:gd name="T12" fmla="*/ 55 w 91"/>
                <a:gd name="T13" fmla="*/ 21 h 87"/>
                <a:gd name="T14" fmla="*/ 66 w 91"/>
                <a:gd name="T15" fmla="*/ 15 h 87"/>
                <a:gd name="T16" fmla="*/ 81 w 91"/>
                <a:gd name="T17" fmla="*/ 7 h 87"/>
                <a:gd name="T18" fmla="*/ 82 w 91"/>
                <a:gd name="T19" fmla="*/ 1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87">
                  <a:moveTo>
                    <a:pt x="82" y="13"/>
                  </a:moveTo>
                  <a:cubicBezTo>
                    <a:pt x="77" y="11"/>
                    <a:pt x="64" y="20"/>
                    <a:pt x="60" y="23"/>
                  </a:cubicBezTo>
                  <a:cubicBezTo>
                    <a:pt x="53" y="27"/>
                    <a:pt x="46" y="32"/>
                    <a:pt x="39" y="38"/>
                  </a:cubicBezTo>
                  <a:cubicBezTo>
                    <a:pt x="24" y="49"/>
                    <a:pt x="8" y="65"/>
                    <a:pt x="4" y="84"/>
                  </a:cubicBezTo>
                  <a:cubicBezTo>
                    <a:pt x="4" y="87"/>
                    <a:pt x="0" y="86"/>
                    <a:pt x="0" y="83"/>
                  </a:cubicBezTo>
                  <a:cubicBezTo>
                    <a:pt x="3" y="66"/>
                    <a:pt x="16" y="52"/>
                    <a:pt x="29" y="41"/>
                  </a:cubicBezTo>
                  <a:cubicBezTo>
                    <a:pt x="37" y="33"/>
                    <a:pt x="46" y="27"/>
                    <a:pt x="55" y="21"/>
                  </a:cubicBezTo>
                  <a:cubicBezTo>
                    <a:pt x="58" y="18"/>
                    <a:pt x="62" y="16"/>
                    <a:pt x="66" y="15"/>
                  </a:cubicBezTo>
                  <a:cubicBezTo>
                    <a:pt x="70" y="12"/>
                    <a:pt x="78" y="11"/>
                    <a:pt x="81" y="7"/>
                  </a:cubicBezTo>
                  <a:cubicBezTo>
                    <a:pt x="87" y="0"/>
                    <a:pt x="91" y="16"/>
                    <a:pt x="8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3" name="Freeform 182"/>
            <p:cNvSpPr>
              <a:spLocks/>
            </p:cNvSpPr>
            <p:nvPr/>
          </p:nvSpPr>
          <p:spPr bwMode="auto">
            <a:xfrm>
              <a:off x="2886046" y="4529895"/>
              <a:ext cx="738028" cy="57859"/>
            </a:xfrm>
            <a:custGeom>
              <a:avLst/>
              <a:gdLst>
                <a:gd name="T0" fmla="*/ 2 w 243"/>
                <a:gd name="T1" fmla="*/ 13 h 19"/>
                <a:gd name="T2" fmla="*/ 123 w 243"/>
                <a:gd name="T3" fmla="*/ 7 h 19"/>
                <a:gd name="T4" fmla="*/ 181 w 243"/>
                <a:gd name="T5" fmla="*/ 3 h 19"/>
                <a:gd name="T6" fmla="*/ 241 w 243"/>
                <a:gd name="T7" fmla="*/ 2 h 19"/>
                <a:gd name="T8" fmla="*/ 240 w 243"/>
                <a:gd name="T9" fmla="*/ 7 h 19"/>
                <a:gd name="T10" fmla="*/ 182 w 243"/>
                <a:gd name="T11" fmla="*/ 9 h 19"/>
                <a:gd name="T12" fmla="*/ 123 w 243"/>
                <a:gd name="T13" fmla="*/ 12 h 19"/>
                <a:gd name="T14" fmla="*/ 32 w 243"/>
                <a:gd name="T15" fmla="*/ 16 h 19"/>
                <a:gd name="T16" fmla="*/ 30 w 243"/>
                <a:gd name="T17" fmla="*/ 18 h 19"/>
                <a:gd name="T18" fmla="*/ 3 w 243"/>
                <a:gd name="T19" fmla="*/ 17 h 19"/>
                <a:gd name="T20" fmla="*/ 2 w 243"/>
                <a:gd name="T21"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19">
                  <a:moveTo>
                    <a:pt x="2" y="13"/>
                  </a:moveTo>
                  <a:cubicBezTo>
                    <a:pt x="42" y="12"/>
                    <a:pt x="83" y="9"/>
                    <a:pt x="123" y="7"/>
                  </a:cubicBezTo>
                  <a:cubicBezTo>
                    <a:pt x="142" y="5"/>
                    <a:pt x="162" y="4"/>
                    <a:pt x="181" y="3"/>
                  </a:cubicBezTo>
                  <a:cubicBezTo>
                    <a:pt x="201" y="2"/>
                    <a:pt x="221" y="0"/>
                    <a:pt x="241" y="2"/>
                  </a:cubicBezTo>
                  <a:cubicBezTo>
                    <a:pt x="243" y="3"/>
                    <a:pt x="243" y="6"/>
                    <a:pt x="240" y="7"/>
                  </a:cubicBezTo>
                  <a:cubicBezTo>
                    <a:pt x="221" y="9"/>
                    <a:pt x="201" y="8"/>
                    <a:pt x="182" y="9"/>
                  </a:cubicBezTo>
                  <a:cubicBezTo>
                    <a:pt x="162" y="10"/>
                    <a:pt x="143" y="11"/>
                    <a:pt x="123" y="12"/>
                  </a:cubicBezTo>
                  <a:cubicBezTo>
                    <a:pt x="93" y="14"/>
                    <a:pt x="62" y="16"/>
                    <a:pt x="32" y="16"/>
                  </a:cubicBezTo>
                  <a:cubicBezTo>
                    <a:pt x="32" y="17"/>
                    <a:pt x="32" y="19"/>
                    <a:pt x="30" y="18"/>
                  </a:cubicBezTo>
                  <a:cubicBezTo>
                    <a:pt x="21" y="17"/>
                    <a:pt x="12" y="17"/>
                    <a:pt x="3" y="17"/>
                  </a:cubicBezTo>
                  <a:cubicBezTo>
                    <a:pt x="0" y="17"/>
                    <a:pt x="0" y="13"/>
                    <a:pt x="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grpSp>
      <p:sp>
        <p:nvSpPr>
          <p:cNvPr id="24" name="Freeform 130"/>
          <p:cNvSpPr>
            <a:spLocks noEditPoints="1"/>
          </p:cNvSpPr>
          <p:nvPr/>
        </p:nvSpPr>
        <p:spPr bwMode="auto">
          <a:xfrm>
            <a:off x="10476503" y="5675085"/>
            <a:ext cx="948205" cy="884473"/>
          </a:xfrm>
          <a:custGeom>
            <a:avLst/>
            <a:gdLst>
              <a:gd name="T0" fmla="*/ 71 w 84"/>
              <a:gd name="T1" fmla="*/ 86 h 97"/>
              <a:gd name="T2" fmla="*/ 49 w 84"/>
              <a:gd name="T3" fmla="*/ 0 h 97"/>
              <a:gd name="T4" fmla="*/ 0 w 84"/>
              <a:gd name="T5" fmla="*/ 56 h 97"/>
              <a:gd name="T6" fmla="*/ 46 w 84"/>
              <a:gd name="T7" fmla="*/ 74 h 97"/>
              <a:gd name="T8" fmla="*/ 36 w 84"/>
              <a:gd name="T9" fmla="*/ 86 h 97"/>
              <a:gd name="T10" fmla="*/ 34 w 84"/>
              <a:gd name="T11" fmla="*/ 71 h 97"/>
              <a:gd name="T12" fmla="*/ 19 w 84"/>
              <a:gd name="T13" fmla="*/ 89 h 97"/>
              <a:gd name="T14" fmla="*/ 28 w 84"/>
              <a:gd name="T15" fmla="*/ 86 h 97"/>
              <a:gd name="T16" fmla="*/ 14 w 84"/>
              <a:gd name="T17" fmla="*/ 86 h 97"/>
              <a:gd name="T18" fmla="*/ 32 w 84"/>
              <a:gd name="T19" fmla="*/ 72 h 97"/>
              <a:gd name="T20" fmla="*/ 55 w 84"/>
              <a:gd name="T21" fmla="*/ 71 h 97"/>
              <a:gd name="T22" fmla="*/ 39 w 84"/>
              <a:gd name="T23" fmla="*/ 77 h 97"/>
              <a:gd name="T24" fmla="*/ 22 w 84"/>
              <a:gd name="T25" fmla="*/ 85 h 97"/>
              <a:gd name="T26" fmla="*/ 63 w 84"/>
              <a:gd name="T27" fmla="*/ 60 h 97"/>
              <a:gd name="T28" fmla="*/ 52 w 84"/>
              <a:gd name="T29" fmla="*/ 56 h 97"/>
              <a:gd name="T30" fmla="*/ 16 w 84"/>
              <a:gd name="T31" fmla="*/ 84 h 97"/>
              <a:gd name="T32" fmla="*/ 13 w 84"/>
              <a:gd name="T33" fmla="*/ 80 h 97"/>
              <a:gd name="T34" fmla="*/ 39 w 84"/>
              <a:gd name="T35" fmla="*/ 58 h 97"/>
              <a:gd name="T36" fmla="*/ 28 w 84"/>
              <a:gd name="T37" fmla="*/ 63 h 97"/>
              <a:gd name="T38" fmla="*/ 10 w 84"/>
              <a:gd name="T39" fmla="*/ 82 h 97"/>
              <a:gd name="T40" fmla="*/ 23 w 84"/>
              <a:gd name="T41" fmla="*/ 62 h 97"/>
              <a:gd name="T42" fmla="*/ 17 w 84"/>
              <a:gd name="T43" fmla="*/ 57 h 97"/>
              <a:gd name="T44" fmla="*/ 14 w 84"/>
              <a:gd name="T45" fmla="*/ 65 h 97"/>
              <a:gd name="T46" fmla="*/ 7 w 84"/>
              <a:gd name="T47" fmla="*/ 60 h 97"/>
              <a:gd name="T48" fmla="*/ 7 w 84"/>
              <a:gd name="T49" fmla="*/ 60 h 97"/>
              <a:gd name="T50" fmla="*/ 27 w 84"/>
              <a:gd name="T51" fmla="*/ 58 h 97"/>
              <a:gd name="T52" fmla="*/ 26 w 84"/>
              <a:gd name="T53" fmla="*/ 58 h 97"/>
              <a:gd name="T54" fmla="*/ 26 w 84"/>
              <a:gd name="T55" fmla="*/ 58 h 97"/>
              <a:gd name="T56" fmla="*/ 13 w 84"/>
              <a:gd name="T57" fmla="*/ 62 h 97"/>
              <a:gd name="T58" fmla="*/ 9 w 84"/>
              <a:gd name="T59" fmla="*/ 61 h 97"/>
              <a:gd name="T60" fmla="*/ 15 w 84"/>
              <a:gd name="T61" fmla="*/ 62 h 97"/>
              <a:gd name="T62" fmla="*/ 5 w 84"/>
              <a:gd name="T63" fmla="*/ 62 h 97"/>
              <a:gd name="T64" fmla="*/ 7 w 84"/>
              <a:gd name="T65" fmla="*/ 58 h 97"/>
              <a:gd name="T66" fmla="*/ 3 w 84"/>
              <a:gd name="T67" fmla="*/ 59 h 97"/>
              <a:gd name="T68" fmla="*/ 39 w 84"/>
              <a:gd name="T69" fmla="*/ 61 h 97"/>
              <a:gd name="T70" fmla="*/ 29 w 84"/>
              <a:gd name="T71" fmla="*/ 93 h 97"/>
              <a:gd name="T72" fmla="*/ 61 w 84"/>
              <a:gd name="T73" fmla="*/ 66 h 97"/>
              <a:gd name="T74" fmla="*/ 35 w 84"/>
              <a:gd name="T75" fmla="*/ 93 h 97"/>
              <a:gd name="T76" fmla="*/ 40 w 84"/>
              <a:gd name="T77" fmla="*/ 94 h 97"/>
              <a:gd name="T78" fmla="*/ 47 w 84"/>
              <a:gd name="T79" fmla="*/ 93 h 97"/>
              <a:gd name="T80" fmla="*/ 54 w 84"/>
              <a:gd name="T81" fmla="*/ 90 h 97"/>
              <a:gd name="T82" fmla="*/ 71 w 84"/>
              <a:gd name="T83" fmla="*/ 79 h 97"/>
              <a:gd name="T84" fmla="*/ 63 w 84"/>
              <a:gd name="T85" fmla="*/ 87 h 97"/>
              <a:gd name="T86" fmla="*/ 67 w 84"/>
              <a:gd name="T87" fmla="*/ 81 h 97"/>
              <a:gd name="T88" fmla="*/ 77 w 84"/>
              <a:gd name="T89" fmla="*/ 66 h 97"/>
              <a:gd name="T90" fmla="*/ 77 w 84"/>
              <a:gd name="T91" fmla="*/ 64 h 97"/>
              <a:gd name="T92" fmla="*/ 44 w 84"/>
              <a:gd name="T93" fmla="*/ 90 h 97"/>
              <a:gd name="T94" fmla="*/ 45 w 84"/>
              <a:gd name="T95" fmla="*/ 85 h 97"/>
              <a:gd name="T96" fmla="*/ 71 w 84"/>
              <a:gd name="T97" fmla="*/ 60 h 97"/>
              <a:gd name="T98" fmla="*/ 34 w 84"/>
              <a:gd name="T99" fmla="*/ 27 h 97"/>
              <a:gd name="T100" fmla="*/ 49 w 84"/>
              <a:gd name="T101" fmla="*/ 25 h 97"/>
              <a:gd name="T102" fmla="*/ 60 w 84"/>
              <a:gd name="T103" fmla="*/ 55 h 97"/>
              <a:gd name="T104" fmla="*/ 34 w 84"/>
              <a:gd name="T105" fmla="*/ 2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4" h="97">
                <a:moveTo>
                  <a:pt x="0" y="58"/>
                </a:moveTo>
                <a:cubicBezTo>
                  <a:pt x="0" y="58"/>
                  <a:pt x="0" y="59"/>
                  <a:pt x="0" y="60"/>
                </a:cubicBezTo>
                <a:cubicBezTo>
                  <a:pt x="0" y="70"/>
                  <a:pt x="4" y="79"/>
                  <a:pt x="10" y="86"/>
                </a:cubicBezTo>
                <a:cubicBezTo>
                  <a:pt x="18" y="95"/>
                  <a:pt x="32" y="97"/>
                  <a:pt x="42" y="97"/>
                </a:cubicBezTo>
                <a:cubicBezTo>
                  <a:pt x="53" y="97"/>
                  <a:pt x="63" y="92"/>
                  <a:pt x="71" y="86"/>
                </a:cubicBezTo>
                <a:cubicBezTo>
                  <a:pt x="78" y="80"/>
                  <a:pt x="80" y="72"/>
                  <a:pt x="81" y="63"/>
                </a:cubicBezTo>
                <a:cubicBezTo>
                  <a:pt x="84" y="44"/>
                  <a:pt x="72" y="24"/>
                  <a:pt x="51" y="24"/>
                </a:cubicBezTo>
                <a:cubicBezTo>
                  <a:pt x="52" y="17"/>
                  <a:pt x="52" y="9"/>
                  <a:pt x="51" y="2"/>
                </a:cubicBezTo>
                <a:cubicBezTo>
                  <a:pt x="51" y="1"/>
                  <a:pt x="50" y="1"/>
                  <a:pt x="50" y="1"/>
                </a:cubicBezTo>
                <a:cubicBezTo>
                  <a:pt x="50" y="0"/>
                  <a:pt x="49" y="0"/>
                  <a:pt x="49" y="0"/>
                </a:cubicBezTo>
                <a:cubicBezTo>
                  <a:pt x="44" y="0"/>
                  <a:pt x="40" y="1"/>
                  <a:pt x="36" y="0"/>
                </a:cubicBezTo>
                <a:cubicBezTo>
                  <a:pt x="35" y="0"/>
                  <a:pt x="34" y="0"/>
                  <a:pt x="34" y="1"/>
                </a:cubicBezTo>
                <a:cubicBezTo>
                  <a:pt x="33" y="1"/>
                  <a:pt x="33" y="2"/>
                  <a:pt x="33" y="2"/>
                </a:cubicBezTo>
                <a:cubicBezTo>
                  <a:pt x="33" y="10"/>
                  <a:pt x="34" y="17"/>
                  <a:pt x="33" y="24"/>
                </a:cubicBezTo>
                <a:cubicBezTo>
                  <a:pt x="16" y="23"/>
                  <a:pt x="2" y="40"/>
                  <a:pt x="0" y="56"/>
                </a:cubicBezTo>
                <a:cubicBezTo>
                  <a:pt x="0" y="57"/>
                  <a:pt x="0" y="57"/>
                  <a:pt x="0" y="58"/>
                </a:cubicBezTo>
                <a:close/>
                <a:moveTo>
                  <a:pt x="28" y="92"/>
                </a:moveTo>
                <a:cubicBezTo>
                  <a:pt x="28" y="92"/>
                  <a:pt x="28" y="92"/>
                  <a:pt x="28" y="92"/>
                </a:cubicBezTo>
                <a:cubicBezTo>
                  <a:pt x="27" y="92"/>
                  <a:pt x="25" y="92"/>
                  <a:pt x="23" y="91"/>
                </a:cubicBezTo>
                <a:cubicBezTo>
                  <a:pt x="30" y="85"/>
                  <a:pt x="38" y="79"/>
                  <a:pt x="46" y="74"/>
                </a:cubicBezTo>
                <a:cubicBezTo>
                  <a:pt x="49" y="72"/>
                  <a:pt x="52" y="70"/>
                  <a:pt x="54" y="68"/>
                </a:cubicBezTo>
                <a:cubicBezTo>
                  <a:pt x="57" y="66"/>
                  <a:pt x="59" y="64"/>
                  <a:pt x="61" y="63"/>
                </a:cubicBezTo>
                <a:cubicBezTo>
                  <a:pt x="63" y="61"/>
                  <a:pt x="65" y="60"/>
                  <a:pt x="62" y="63"/>
                </a:cubicBezTo>
                <a:cubicBezTo>
                  <a:pt x="57" y="68"/>
                  <a:pt x="51" y="72"/>
                  <a:pt x="45" y="77"/>
                </a:cubicBezTo>
                <a:cubicBezTo>
                  <a:pt x="42" y="80"/>
                  <a:pt x="39" y="83"/>
                  <a:pt x="36" y="86"/>
                </a:cubicBezTo>
                <a:cubicBezTo>
                  <a:pt x="34" y="88"/>
                  <a:pt x="33" y="89"/>
                  <a:pt x="31" y="90"/>
                </a:cubicBezTo>
                <a:cubicBezTo>
                  <a:pt x="30" y="91"/>
                  <a:pt x="29" y="92"/>
                  <a:pt x="28" y="92"/>
                </a:cubicBezTo>
                <a:close/>
                <a:moveTo>
                  <a:pt x="17" y="88"/>
                </a:moveTo>
                <a:cubicBezTo>
                  <a:pt x="17" y="88"/>
                  <a:pt x="17" y="88"/>
                  <a:pt x="17" y="88"/>
                </a:cubicBezTo>
                <a:cubicBezTo>
                  <a:pt x="23" y="82"/>
                  <a:pt x="28" y="77"/>
                  <a:pt x="34" y="71"/>
                </a:cubicBezTo>
                <a:cubicBezTo>
                  <a:pt x="38" y="68"/>
                  <a:pt x="41" y="65"/>
                  <a:pt x="45" y="63"/>
                </a:cubicBezTo>
                <a:cubicBezTo>
                  <a:pt x="48" y="61"/>
                  <a:pt x="52" y="59"/>
                  <a:pt x="53" y="57"/>
                </a:cubicBezTo>
                <a:cubicBezTo>
                  <a:pt x="47" y="63"/>
                  <a:pt x="40" y="69"/>
                  <a:pt x="34" y="74"/>
                </a:cubicBezTo>
                <a:cubicBezTo>
                  <a:pt x="28" y="79"/>
                  <a:pt x="23" y="83"/>
                  <a:pt x="19" y="88"/>
                </a:cubicBezTo>
                <a:cubicBezTo>
                  <a:pt x="18" y="89"/>
                  <a:pt x="19" y="89"/>
                  <a:pt x="19" y="89"/>
                </a:cubicBezTo>
                <a:cubicBezTo>
                  <a:pt x="25" y="85"/>
                  <a:pt x="32" y="80"/>
                  <a:pt x="38" y="75"/>
                </a:cubicBezTo>
                <a:cubicBezTo>
                  <a:pt x="44" y="70"/>
                  <a:pt x="51" y="64"/>
                  <a:pt x="58" y="60"/>
                </a:cubicBezTo>
                <a:cubicBezTo>
                  <a:pt x="55" y="62"/>
                  <a:pt x="52" y="65"/>
                  <a:pt x="49" y="67"/>
                </a:cubicBezTo>
                <a:cubicBezTo>
                  <a:pt x="45" y="70"/>
                  <a:pt x="42" y="73"/>
                  <a:pt x="38" y="76"/>
                </a:cubicBezTo>
                <a:cubicBezTo>
                  <a:pt x="35" y="79"/>
                  <a:pt x="32" y="83"/>
                  <a:pt x="28" y="86"/>
                </a:cubicBezTo>
                <a:cubicBezTo>
                  <a:pt x="26" y="87"/>
                  <a:pt x="24" y="88"/>
                  <a:pt x="22" y="91"/>
                </a:cubicBezTo>
                <a:cubicBezTo>
                  <a:pt x="20" y="90"/>
                  <a:pt x="18" y="89"/>
                  <a:pt x="17" y="88"/>
                </a:cubicBezTo>
                <a:close/>
                <a:moveTo>
                  <a:pt x="16" y="87"/>
                </a:moveTo>
                <a:cubicBezTo>
                  <a:pt x="16" y="87"/>
                  <a:pt x="16" y="87"/>
                  <a:pt x="16" y="87"/>
                </a:cubicBezTo>
                <a:cubicBezTo>
                  <a:pt x="16" y="87"/>
                  <a:pt x="15" y="87"/>
                  <a:pt x="14" y="86"/>
                </a:cubicBezTo>
                <a:cubicBezTo>
                  <a:pt x="20" y="81"/>
                  <a:pt x="26" y="76"/>
                  <a:pt x="32" y="70"/>
                </a:cubicBezTo>
                <a:cubicBezTo>
                  <a:pt x="36" y="67"/>
                  <a:pt x="39" y="65"/>
                  <a:pt x="43" y="62"/>
                </a:cubicBezTo>
                <a:cubicBezTo>
                  <a:pt x="45" y="60"/>
                  <a:pt x="47" y="59"/>
                  <a:pt x="49" y="58"/>
                </a:cubicBezTo>
                <a:cubicBezTo>
                  <a:pt x="53" y="55"/>
                  <a:pt x="48" y="58"/>
                  <a:pt x="47" y="59"/>
                </a:cubicBezTo>
                <a:cubicBezTo>
                  <a:pt x="42" y="63"/>
                  <a:pt x="37" y="67"/>
                  <a:pt x="32" y="72"/>
                </a:cubicBezTo>
                <a:cubicBezTo>
                  <a:pt x="27" y="77"/>
                  <a:pt x="21" y="81"/>
                  <a:pt x="16" y="87"/>
                </a:cubicBezTo>
                <a:close/>
                <a:moveTo>
                  <a:pt x="48" y="76"/>
                </a:moveTo>
                <a:cubicBezTo>
                  <a:pt x="54" y="71"/>
                  <a:pt x="60" y="67"/>
                  <a:pt x="64" y="61"/>
                </a:cubicBezTo>
                <a:cubicBezTo>
                  <a:pt x="65" y="61"/>
                  <a:pt x="65" y="61"/>
                  <a:pt x="66" y="61"/>
                </a:cubicBezTo>
                <a:cubicBezTo>
                  <a:pt x="62" y="64"/>
                  <a:pt x="58" y="68"/>
                  <a:pt x="55" y="71"/>
                </a:cubicBezTo>
                <a:cubicBezTo>
                  <a:pt x="49" y="76"/>
                  <a:pt x="44" y="81"/>
                  <a:pt x="38" y="85"/>
                </a:cubicBezTo>
                <a:cubicBezTo>
                  <a:pt x="41" y="82"/>
                  <a:pt x="44" y="79"/>
                  <a:pt x="48" y="76"/>
                </a:cubicBezTo>
                <a:close/>
                <a:moveTo>
                  <a:pt x="46" y="73"/>
                </a:moveTo>
                <a:cubicBezTo>
                  <a:pt x="41" y="76"/>
                  <a:pt x="37" y="79"/>
                  <a:pt x="33" y="83"/>
                </a:cubicBezTo>
                <a:cubicBezTo>
                  <a:pt x="35" y="81"/>
                  <a:pt x="37" y="79"/>
                  <a:pt x="39" y="77"/>
                </a:cubicBezTo>
                <a:cubicBezTo>
                  <a:pt x="45" y="70"/>
                  <a:pt x="53" y="65"/>
                  <a:pt x="59" y="59"/>
                </a:cubicBezTo>
                <a:cubicBezTo>
                  <a:pt x="60" y="59"/>
                  <a:pt x="59" y="59"/>
                  <a:pt x="59" y="59"/>
                </a:cubicBezTo>
                <a:cubicBezTo>
                  <a:pt x="53" y="61"/>
                  <a:pt x="48" y="66"/>
                  <a:pt x="43" y="70"/>
                </a:cubicBezTo>
                <a:cubicBezTo>
                  <a:pt x="36" y="76"/>
                  <a:pt x="29" y="81"/>
                  <a:pt x="22" y="86"/>
                </a:cubicBezTo>
                <a:cubicBezTo>
                  <a:pt x="18" y="89"/>
                  <a:pt x="22" y="86"/>
                  <a:pt x="22" y="85"/>
                </a:cubicBezTo>
                <a:cubicBezTo>
                  <a:pt x="23" y="84"/>
                  <a:pt x="25" y="82"/>
                  <a:pt x="27" y="81"/>
                </a:cubicBezTo>
                <a:cubicBezTo>
                  <a:pt x="29" y="79"/>
                  <a:pt x="32" y="76"/>
                  <a:pt x="35" y="74"/>
                </a:cubicBezTo>
                <a:cubicBezTo>
                  <a:pt x="42" y="68"/>
                  <a:pt x="49" y="62"/>
                  <a:pt x="55" y="56"/>
                </a:cubicBezTo>
                <a:cubicBezTo>
                  <a:pt x="55" y="56"/>
                  <a:pt x="55" y="56"/>
                  <a:pt x="55" y="56"/>
                </a:cubicBezTo>
                <a:cubicBezTo>
                  <a:pt x="58" y="57"/>
                  <a:pt x="60" y="59"/>
                  <a:pt x="63" y="60"/>
                </a:cubicBezTo>
                <a:cubicBezTo>
                  <a:pt x="57" y="64"/>
                  <a:pt x="52" y="69"/>
                  <a:pt x="46" y="73"/>
                </a:cubicBezTo>
                <a:close/>
                <a:moveTo>
                  <a:pt x="40" y="66"/>
                </a:moveTo>
                <a:cubicBezTo>
                  <a:pt x="41" y="65"/>
                  <a:pt x="42" y="63"/>
                  <a:pt x="44" y="62"/>
                </a:cubicBezTo>
                <a:cubicBezTo>
                  <a:pt x="47" y="60"/>
                  <a:pt x="49" y="59"/>
                  <a:pt x="52" y="56"/>
                </a:cubicBezTo>
                <a:cubicBezTo>
                  <a:pt x="52" y="56"/>
                  <a:pt x="52" y="56"/>
                  <a:pt x="52" y="56"/>
                </a:cubicBezTo>
                <a:cubicBezTo>
                  <a:pt x="52" y="56"/>
                  <a:pt x="53" y="56"/>
                  <a:pt x="53" y="56"/>
                </a:cubicBezTo>
                <a:cubicBezTo>
                  <a:pt x="53" y="56"/>
                  <a:pt x="54" y="56"/>
                  <a:pt x="54" y="56"/>
                </a:cubicBezTo>
                <a:cubicBezTo>
                  <a:pt x="49" y="59"/>
                  <a:pt x="44" y="62"/>
                  <a:pt x="40" y="66"/>
                </a:cubicBezTo>
                <a:close/>
                <a:moveTo>
                  <a:pt x="17" y="82"/>
                </a:moveTo>
                <a:cubicBezTo>
                  <a:pt x="17" y="83"/>
                  <a:pt x="17" y="83"/>
                  <a:pt x="16" y="84"/>
                </a:cubicBezTo>
                <a:cubicBezTo>
                  <a:pt x="17" y="83"/>
                  <a:pt x="18" y="82"/>
                  <a:pt x="18" y="81"/>
                </a:cubicBezTo>
                <a:cubicBezTo>
                  <a:pt x="21" y="78"/>
                  <a:pt x="24" y="75"/>
                  <a:pt x="27" y="73"/>
                </a:cubicBezTo>
                <a:cubicBezTo>
                  <a:pt x="33" y="67"/>
                  <a:pt x="39" y="62"/>
                  <a:pt x="45" y="57"/>
                </a:cubicBezTo>
                <a:cubicBezTo>
                  <a:pt x="45" y="57"/>
                  <a:pt x="45" y="56"/>
                  <a:pt x="45" y="56"/>
                </a:cubicBezTo>
                <a:cubicBezTo>
                  <a:pt x="32" y="61"/>
                  <a:pt x="24" y="72"/>
                  <a:pt x="13" y="80"/>
                </a:cubicBezTo>
                <a:cubicBezTo>
                  <a:pt x="13" y="80"/>
                  <a:pt x="11" y="81"/>
                  <a:pt x="11" y="82"/>
                </a:cubicBezTo>
                <a:cubicBezTo>
                  <a:pt x="12" y="80"/>
                  <a:pt x="13" y="78"/>
                  <a:pt x="15" y="77"/>
                </a:cubicBezTo>
                <a:cubicBezTo>
                  <a:pt x="17" y="74"/>
                  <a:pt x="20" y="72"/>
                  <a:pt x="23" y="70"/>
                </a:cubicBezTo>
                <a:cubicBezTo>
                  <a:pt x="27" y="66"/>
                  <a:pt x="31" y="63"/>
                  <a:pt x="35" y="59"/>
                </a:cubicBezTo>
                <a:cubicBezTo>
                  <a:pt x="36" y="59"/>
                  <a:pt x="38" y="58"/>
                  <a:pt x="39" y="58"/>
                </a:cubicBezTo>
                <a:cubicBezTo>
                  <a:pt x="43" y="56"/>
                  <a:pt x="47" y="55"/>
                  <a:pt x="51" y="55"/>
                </a:cubicBezTo>
                <a:cubicBezTo>
                  <a:pt x="39" y="63"/>
                  <a:pt x="28" y="73"/>
                  <a:pt x="17" y="82"/>
                </a:cubicBezTo>
                <a:close/>
                <a:moveTo>
                  <a:pt x="8" y="78"/>
                </a:moveTo>
                <a:cubicBezTo>
                  <a:pt x="13" y="76"/>
                  <a:pt x="17" y="73"/>
                  <a:pt x="21" y="69"/>
                </a:cubicBezTo>
                <a:cubicBezTo>
                  <a:pt x="23" y="67"/>
                  <a:pt x="25" y="65"/>
                  <a:pt x="28" y="63"/>
                </a:cubicBezTo>
                <a:cubicBezTo>
                  <a:pt x="29" y="62"/>
                  <a:pt x="31" y="60"/>
                  <a:pt x="32" y="59"/>
                </a:cubicBezTo>
                <a:cubicBezTo>
                  <a:pt x="32" y="59"/>
                  <a:pt x="32" y="59"/>
                  <a:pt x="32" y="59"/>
                </a:cubicBezTo>
                <a:cubicBezTo>
                  <a:pt x="33" y="59"/>
                  <a:pt x="33" y="59"/>
                  <a:pt x="34" y="59"/>
                </a:cubicBezTo>
                <a:cubicBezTo>
                  <a:pt x="33" y="59"/>
                  <a:pt x="33" y="59"/>
                  <a:pt x="33" y="59"/>
                </a:cubicBezTo>
                <a:cubicBezTo>
                  <a:pt x="26" y="68"/>
                  <a:pt x="16" y="72"/>
                  <a:pt x="10" y="82"/>
                </a:cubicBezTo>
                <a:cubicBezTo>
                  <a:pt x="9" y="81"/>
                  <a:pt x="9" y="80"/>
                  <a:pt x="8" y="78"/>
                </a:cubicBezTo>
                <a:close/>
                <a:moveTo>
                  <a:pt x="7" y="76"/>
                </a:moveTo>
                <a:cubicBezTo>
                  <a:pt x="10" y="73"/>
                  <a:pt x="12" y="71"/>
                  <a:pt x="15" y="68"/>
                </a:cubicBezTo>
                <a:cubicBezTo>
                  <a:pt x="17" y="66"/>
                  <a:pt x="18" y="65"/>
                  <a:pt x="20" y="63"/>
                </a:cubicBezTo>
                <a:cubicBezTo>
                  <a:pt x="22" y="62"/>
                  <a:pt x="28" y="56"/>
                  <a:pt x="23" y="62"/>
                </a:cubicBezTo>
                <a:cubicBezTo>
                  <a:pt x="20" y="65"/>
                  <a:pt x="18" y="68"/>
                  <a:pt x="15" y="71"/>
                </a:cubicBezTo>
                <a:cubicBezTo>
                  <a:pt x="12" y="73"/>
                  <a:pt x="9" y="75"/>
                  <a:pt x="7" y="78"/>
                </a:cubicBezTo>
                <a:cubicBezTo>
                  <a:pt x="7" y="77"/>
                  <a:pt x="7" y="76"/>
                  <a:pt x="7" y="76"/>
                </a:cubicBezTo>
                <a:close/>
                <a:moveTo>
                  <a:pt x="4" y="68"/>
                </a:moveTo>
                <a:cubicBezTo>
                  <a:pt x="8" y="64"/>
                  <a:pt x="12" y="60"/>
                  <a:pt x="17" y="57"/>
                </a:cubicBezTo>
                <a:cubicBezTo>
                  <a:pt x="16" y="57"/>
                  <a:pt x="15" y="60"/>
                  <a:pt x="14" y="61"/>
                </a:cubicBezTo>
                <a:cubicBezTo>
                  <a:pt x="12" y="62"/>
                  <a:pt x="11" y="63"/>
                  <a:pt x="10" y="65"/>
                </a:cubicBezTo>
                <a:cubicBezTo>
                  <a:pt x="8" y="67"/>
                  <a:pt x="7" y="69"/>
                  <a:pt x="5" y="71"/>
                </a:cubicBezTo>
                <a:cubicBezTo>
                  <a:pt x="5" y="72"/>
                  <a:pt x="5" y="72"/>
                  <a:pt x="6" y="72"/>
                </a:cubicBezTo>
                <a:cubicBezTo>
                  <a:pt x="9" y="70"/>
                  <a:pt x="11" y="68"/>
                  <a:pt x="14" y="65"/>
                </a:cubicBezTo>
                <a:cubicBezTo>
                  <a:pt x="15" y="64"/>
                  <a:pt x="16" y="62"/>
                  <a:pt x="18" y="61"/>
                </a:cubicBezTo>
                <a:cubicBezTo>
                  <a:pt x="19" y="60"/>
                  <a:pt x="23" y="56"/>
                  <a:pt x="20" y="59"/>
                </a:cubicBezTo>
                <a:cubicBezTo>
                  <a:pt x="16" y="65"/>
                  <a:pt x="10" y="69"/>
                  <a:pt x="6" y="75"/>
                </a:cubicBezTo>
                <a:cubicBezTo>
                  <a:pt x="5" y="73"/>
                  <a:pt x="5" y="70"/>
                  <a:pt x="4" y="68"/>
                </a:cubicBezTo>
                <a:close/>
                <a:moveTo>
                  <a:pt x="7" y="60"/>
                </a:moveTo>
                <a:cubicBezTo>
                  <a:pt x="9" y="59"/>
                  <a:pt x="10" y="58"/>
                  <a:pt x="11" y="57"/>
                </a:cubicBezTo>
                <a:cubicBezTo>
                  <a:pt x="14" y="55"/>
                  <a:pt x="11" y="58"/>
                  <a:pt x="11" y="58"/>
                </a:cubicBezTo>
                <a:cubicBezTo>
                  <a:pt x="8" y="61"/>
                  <a:pt x="5" y="63"/>
                  <a:pt x="4" y="66"/>
                </a:cubicBezTo>
                <a:cubicBezTo>
                  <a:pt x="4" y="65"/>
                  <a:pt x="3" y="65"/>
                  <a:pt x="3" y="64"/>
                </a:cubicBezTo>
                <a:cubicBezTo>
                  <a:pt x="5" y="63"/>
                  <a:pt x="6" y="61"/>
                  <a:pt x="7" y="60"/>
                </a:cubicBezTo>
                <a:close/>
                <a:moveTo>
                  <a:pt x="11" y="76"/>
                </a:moveTo>
                <a:cubicBezTo>
                  <a:pt x="10" y="76"/>
                  <a:pt x="9" y="77"/>
                  <a:pt x="8" y="77"/>
                </a:cubicBezTo>
                <a:cubicBezTo>
                  <a:pt x="9" y="77"/>
                  <a:pt x="10" y="76"/>
                  <a:pt x="11" y="75"/>
                </a:cubicBezTo>
                <a:cubicBezTo>
                  <a:pt x="13" y="74"/>
                  <a:pt x="14" y="72"/>
                  <a:pt x="16" y="71"/>
                </a:cubicBezTo>
                <a:cubicBezTo>
                  <a:pt x="20" y="67"/>
                  <a:pt x="23" y="63"/>
                  <a:pt x="27" y="58"/>
                </a:cubicBezTo>
                <a:cubicBezTo>
                  <a:pt x="27" y="58"/>
                  <a:pt x="27" y="58"/>
                  <a:pt x="27" y="58"/>
                </a:cubicBezTo>
                <a:cubicBezTo>
                  <a:pt x="28" y="58"/>
                  <a:pt x="29" y="59"/>
                  <a:pt x="31" y="59"/>
                </a:cubicBezTo>
                <a:cubicBezTo>
                  <a:pt x="31" y="59"/>
                  <a:pt x="31" y="59"/>
                  <a:pt x="31" y="59"/>
                </a:cubicBezTo>
                <a:cubicBezTo>
                  <a:pt x="24" y="64"/>
                  <a:pt x="18" y="71"/>
                  <a:pt x="11" y="76"/>
                </a:cubicBezTo>
                <a:close/>
                <a:moveTo>
                  <a:pt x="26" y="58"/>
                </a:moveTo>
                <a:cubicBezTo>
                  <a:pt x="19" y="63"/>
                  <a:pt x="13" y="69"/>
                  <a:pt x="6" y="75"/>
                </a:cubicBezTo>
                <a:cubicBezTo>
                  <a:pt x="9" y="73"/>
                  <a:pt x="12" y="69"/>
                  <a:pt x="15" y="66"/>
                </a:cubicBezTo>
                <a:cubicBezTo>
                  <a:pt x="18" y="63"/>
                  <a:pt x="21" y="60"/>
                  <a:pt x="23" y="57"/>
                </a:cubicBezTo>
                <a:cubicBezTo>
                  <a:pt x="23" y="57"/>
                  <a:pt x="23" y="57"/>
                  <a:pt x="23" y="56"/>
                </a:cubicBezTo>
                <a:cubicBezTo>
                  <a:pt x="24" y="57"/>
                  <a:pt x="25" y="57"/>
                  <a:pt x="26" y="58"/>
                </a:cubicBezTo>
                <a:cubicBezTo>
                  <a:pt x="26" y="58"/>
                  <a:pt x="26" y="58"/>
                  <a:pt x="26" y="58"/>
                </a:cubicBezTo>
                <a:close/>
                <a:moveTo>
                  <a:pt x="15" y="62"/>
                </a:moveTo>
                <a:cubicBezTo>
                  <a:pt x="14" y="64"/>
                  <a:pt x="12" y="65"/>
                  <a:pt x="11" y="67"/>
                </a:cubicBezTo>
                <a:cubicBezTo>
                  <a:pt x="10" y="68"/>
                  <a:pt x="7" y="69"/>
                  <a:pt x="6" y="71"/>
                </a:cubicBezTo>
                <a:cubicBezTo>
                  <a:pt x="8" y="68"/>
                  <a:pt x="11" y="65"/>
                  <a:pt x="13" y="62"/>
                </a:cubicBezTo>
                <a:cubicBezTo>
                  <a:pt x="15" y="60"/>
                  <a:pt x="17" y="59"/>
                  <a:pt x="18" y="56"/>
                </a:cubicBezTo>
                <a:cubicBezTo>
                  <a:pt x="18" y="56"/>
                  <a:pt x="18" y="56"/>
                  <a:pt x="18" y="56"/>
                </a:cubicBezTo>
                <a:cubicBezTo>
                  <a:pt x="13" y="58"/>
                  <a:pt x="10" y="62"/>
                  <a:pt x="6" y="65"/>
                </a:cubicBezTo>
                <a:cubicBezTo>
                  <a:pt x="4" y="67"/>
                  <a:pt x="4" y="66"/>
                  <a:pt x="6" y="64"/>
                </a:cubicBezTo>
                <a:cubicBezTo>
                  <a:pt x="7" y="63"/>
                  <a:pt x="8" y="62"/>
                  <a:pt x="9" y="61"/>
                </a:cubicBezTo>
                <a:cubicBezTo>
                  <a:pt x="11" y="59"/>
                  <a:pt x="12" y="58"/>
                  <a:pt x="14" y="55"/>
                </a:cubicBezTo>
                <a:cubicBezTo>
                  <a:pt x="14" y="55"/>
                  <a:pt x="14" y="55"/>
                  <a:pt x="14" y="55"/>
                </a:cubicBezTo>
                <a:cubicBezTo>
                  <a:pt x="17" y="55"/>
                  <a:pt x="19" y="56"/>
                  <a:pt x="22" y="56"/>
                </a:cubicBezTo>
                <a:cubicBezTo>
                  <a:pt x="22" y="56"/>
                  <a:pt x="22" y="56"/>
                  <a:pt x="22" y="56"/>
                </a:cubicBezTo>
                <a:cubicBezTo>
                  <a:pt x="20" y="58"/>
                  <a:pt x="17" y="60"/>
                  <a:pt x="15" y="62"/>
                </a:cubicBezTo>
                <a:close/>
                <a:moveTo>
                  <a:pt x="5" y="62"/>
                </a:moveTo>
                <a:cubicBezTo>
                  <a:pt x="6" y="61"/>
                  <a:pt x="6" y="60"/>
                  <a:pt x="7" y="59"/>
                </a:cubicBezTo>
                <a:cubicBezTo>
                  <a:pt x="8" y="58"/>
                  <a:pt x="9" y="56"/>
                  <a:pt x="10" y="55"/>
                </a:cubicBezTo>
                <a:cubicBezTo>
                  <a:pt x="11" y="55"/>
                  <a:pt x="12" y="55"/>
                  <a:pt x="13" y="55"/>
                </a:cubicBezTo>
                <a:cubicBezTo>
                  <a:pt x="10" y="57"/>
                  <a:pt x="7" y="59"/>
                  <a:pt x="5" y="62"/>
                </a:cubicBezTo>
                <a:close/>
                <a:moveTo>
                  <a:pt x="4" y="60"/>
                </a:moveTo>
                <a:cubicBezTo>
                  <a:pt x="5" y="59"/>
                  <a:pt x="6" y="58"/>
                  <a:pt x="7" y="56"/>
                </a:cubicBezTo>
                <a:cubicBezTo>
                  <a:pt x="8" y="56"/>
                  <a:pt x="8" y="56"/>
                  <a:pt x="9" y="55"/>
                </a:cubicBezTo>
                <a:cubicBezTo>
                  <a:pt x="9" y="55"/>
                  <a:pt x="9" y="55"/>
                  <a:pt x="9" y="55"/>
                </a:cubicBezTo>
                <a:cubicBezTo>
                  <a:pt x="9" y="56"/>
                  <a:pt x="8" y="57"/>
                  <a:pt x="7" y="58"/>
                </a:cubicBezTo>
                <a:cubicBezTo>
                  <a:pt x="6" y="59"/>
                  <a:pt x="5" y="61"/>
                  <a:pt x="3" y="63"/>
                </a:cubicBezTo>
                <a:cubicBezTo>
                  <a:pt x="3" y="62"/>
                  <a:pt x="3" y="62"/>
                  <a:pt x="3" y="61"/>
                </a:cubicBezTo>
                <a:cubicBezTo>
                  <a:pt x="3" y="60"/>
                  <a:pt x="3" y="59"/>
                  <a:pt x="3" y="58"/>
                </a:cubicBezTo>
                <a:cubicBezTo>
                  <a:pt x="4" y="57"/>
                  <a:pt x="6" y="56"/>
                  <a:pt x="7" y="56"/>
                </a:cubicBezTo>
                <a:cubicBezTo>
                  <a:pt x="6" y="57"/>
                  <a:pt x="5" y="58"/>
                  <a:pt x="3" y="59"/>
                </a:cubicBezTo>
                <a:cubicBezTo>
                  <a:pt x="3" y="60"/>
                  <a:pt x="3" y="60"/>
                  <a:pt x="4" y="60"/>
                </a:cubicBezTo>
                <a:close/>
                <a:moveTo>
                  <a:pt x="11" y="83"/>
                </a:moveTo>
                <a:cubicBezTo>
                  <a:pt x="21" y="76"/>
                  <a:pt x="29" y="65"/>
                  <a:pt x="40" y="59"/>
                </a:cubicBezTo>
                <a:cubicBezTo>
                  <a:pt x="40" y="59"/>
                  <a:pt x="44" y="56"/>
                  <a:pt x="43" y="57"/>
                </a:cubicBezTo>
                <a:cubicBezTo>
                  <a:pt x="42" y="59"/>
                  <a:pt x="40" y="60"/>
                  <a:pt x="39" y="61"/>
                </a:cubicBezTo>
                <a:cubicBezTo>
                  <a:pt x="36" y="63"/>
                  <a:pt x="33" y="66"/>
                  <a:pt x="30" y="69"/>
                </a:cubicBezTo>
                <a:cubicBezTo>
                  <a:pt x="24" y="74"/>
                  <a:pt x="19" y="80"/>
                  <a:pt x="14" y="86"/>
                </a:cubicBezTo>
                <a:cubicBezTo>
                  <a:pt x="14" y="85"/>
                  <a:pt x="13" y="85"/>
                  <a:pt x="13" y="85"/>
                </a:cubicBezTo>
                <a:cubicBezTo>
                  <a:pt x="12" y="84"/>
                  <a:pt x="12" y="84"/>
                  <a:pt x="11" y="83"/>
                </a:cubicBezTo>
                <a:close/>
                <a:moveTo>
                  <a:pt x="29" y="93"/>
                </a:moveTo>
                <a:cubicBezTo>
                  <a:pt x="29" y="92"/>
                  <a:pt x="30" y="92"/>
                  <a:pt x="30" y="92"/>
                </a:cubicBezTo>
                <a:cubicBezTo>
                  <a:pt x="31" y="92"/>
                  <a:pt x="31" y="92"/>
                  <a:pt x="32" y="91"/>
                </a:cubicBezTo>
                <a:cubicBezTo>
                  <a:pt x="32" y="90"/>
                  <a:pt x="33" y="90"/>
                  <a:pt x="34" y="89"/>
                </a:cubicBezTo>
                <a:cubicBezTo>
                  <a:pt x="41" y="84"/>
                  <a:pt x="46" y="79"/>
                  <a:pt x="52" y="74"/>
                </a:cubicBezTo>
                <a:cubicBezTo>
                  <a:pt x="55" y="71"/>
                  <a:pt x="59" y="69"/>
                  <a:pt x="61" y="66"/>
                </a:cubicBezTo>
                <a:cubicBezTo>
                  <a:pt x="63" y="65"/>
                  <a:pt x="64" y="64"/>
                  <a:pt x="66" y="62"/>
                </a:cubicBezTo>
                <a:cubicBezTo>
                  <a:pt x="66" y="62"/>
                  <a:pt x="67" y="61"/>
                  <a:pt x="68" y="61"/>
                </a:cubicBezTo>
                <a:cubicBezTo>
                  <a:pt x="69" y="61"/>
                  <a:pt x="69" y="61"/>
                  <a:pt x="70" y="60"/>
                </a:cubicBezTo>
                <a:cubicBezTo>
                  <a:pt x="60" y="73"/>
                  <a:pt x="45" y="81"/>
                  <a:pt x="34" y="93"/>
                </a:cubicBezTo>
                <a:cubicBezTo>
                  <a:pt x="34" y="93"/>
                  <a:pt x="34" y="93"/>
                  <a:pt x="35" y="93"/>
                </a:cubicBezTo>
                <a:cubicBezTo>
                  <a:pt x="47" y="84"/>
                  <a:pt x="59" y="75"/>
                  <a:pt x="70" y="65"/>
                </a:cubicBezTo>
                <a:cubicBezTo>
                  <a:pt x="69" y="66"/>
                  <a:pt x="68" y="67"/>
                  <a:pt x="67" y="68"/>
                </a:cubicBezTo>
                <a:cubicBezTo>
                  <a:pt x="64" y="71"/>
                  <a:pt x="61" y="73"/>
                  <a:pt x="58" y="77"/>
                </a:cubicBezTo>
                <a:cubicBezTo>
                  <a:pt x="52" y="82"/>
                  <a:pt x="45" y="87"/>
                  <a:pt x="40" y="93"/>
                </a:cubicBezTo>
                <a:cubicBezTo>
                  <a:pt x="39" y="93"/>
                  <a:pt x="40" y="94"/>
                  <a:pt x="40" y="94"/>
                </a:cubicBezTo>
                <a:cubicBezTo>
                  <a:pt x="52" y="86"/>
                  <a:pt x="62" y="76"/>
                  <a:pt x="73" y="67"/>
                </a:cubicBezTo>
                <a:cubicBezTo>
                  <a:pt x="73" y="67"/>
                  <a:pt x="73" y="67"/>
                  <a:pt x="73" y="67"/>
                </a:cubicBezTo>
                <a:cubicBezTo>
                  <a:pt x="70" y="70"/>
                  <a:pt x="67" y="73"/>
                  <a:pt x="64" y="76"/>
                </a:cubicBezTo>
                <a:cubicBezTo>
                  <a:pt x="58" y="81"/>
                  <a:pt x="52" y="87"/>
                  <a:pt x="47" y="92"/>
                </a:cubicBezTo>
                <a:cubicBezTo>
                  <a:pt x="47" y="92"/>
                  <a:pt x="47" y="93"/>
                  <a:pt x="47" y="93"/>
                </a:cubicBezTo>
                <a:cubicBezTo>
                  <a:pt x="57" y="86"/>
                  <a:pt x="65" y="77"/>
                  <a:pt x="74" y="70"/>
                </a:cubicBezTo>
                <a:cubicBezTo>
                  <a:pt x="75" y="69"/>
                  <a:pt x="76" y="68"/>
                  <a:pt x="77" y="68"/>
                </a:cubicBezTo>
                <a:cubicBezTo>
                  <a:pt x="76" y="69"/>
                  <a:pt x="75" y="70"/>
                  <a:pt x="74" y="71"/>
                </a:cubicBezTo>
                <a:cubicBezTo>
                  <a:pt x="72" y="73"/>
                  <a:pt x="70" y="74"/>
                  <a:pt x="68" y="76"/>
                </a:cubicBezTo>
                <a:cubicBezTo>
                  <a:pt x="63" y="80"/>
                  <a:pt x="58" y="85"/>
                  <a:pt x="54" y="90"/>
                </a:cubicBezTo>
                <a:cubicBezTo>
                  <a:pt x="54" y="90"/>
                  <a:pt x="54" y="90"/>
                  <a:pt x="55" y="90"/>
                </a:cubicBezTo>
                <a:cubicBezTo>
                  <a:pt x="62" y="87"/>
                  <a:pt x="67" y="81"/>
                  <a:pt x="73" y="76"/>
                </a:cubicBezTo>
                <a:cubicBezTo>
                  <a:pt x="73" y="76"/>
                  <a:pt x="75" y="74"/>
                  <a:pt x="76" y="73"/>
                </a:cubicBezTo>
                <a:cubicBezTo>
                  <a:pt x="76" y="74"/>
                  <a:pt x="75" y="74"/>
                  <a:pt x="75" y="74"/>
                </a:cubicBezTo>
                <a:cubicBezTo>
                  <a:pt x="74" y="76"/>
                  <a:pt x="72" y="77"/>
                  <a:pt x="71" y="79"/>
                </a:cubicBezTo>
                <a:cubicBezTo>
                  <a:pt x="67" y="82"/>
                  <a:pt x="64" y="86"/>
                  <a:pt x="61" y="89"/>
                </a:cubicBezTo>
                <a:cubicBezTo>
                  <a:pt x="61" y="89"/>
                  <a:pt x="61" y="89"/>
                  <a:pt x="61" y="89"/>
                </a:cubicBezTo>
                <a:cubicBezTo>
                  <a:pt x="55" y="92"/>
                  <a:pt x="49" y="93"/>
                  <a:pt x="42" y="94"/>
                </a:cubicBezTo>
                <a:cubicBezTo>
                  <a:pt x="38" y="94"/>
                  <a:pt x="33" y="94"/>
                  <a:pt x="29" y="93"/>
                </a:cubicBezTo>
                <a:close/>
                <a:moveTo>
                  <a:pt x="63" y="87"/>
                </a:moveTo>
                <a:cubicBezTo>
                  <a:pt x="66" y="85"/>
                  <a:pt x="68" y="83"/>
                  <a:pt x="70" y="80"/>
                </a:cubicBezTo>
                <a:cubicBezTo>
                  <a:pt x="71" y="79"/>
                  <a:pt x="73" y="77"/>
                  <a:pt x="74" y="76"/>
                </a:cubicBezTo>
                <a:cubicBezTo>
                  <a:pt x="72" y="81"/>
                  <a:pt x="68" y="85"/>
                  <a:pt x="63" y="87"/>
                </a:cubicBezTo>
                <a:close/>
                <a:moveTo>
                  <a:pt x="76" y="73"/>
                </a:moveTo>
                <a:cubicBezTo>
                  <a:pt x="73" y="75"/>
                  <a:pt x="70" y="78"/>
                  <a:pt x="67" y="81"/>
                </a:cubicBezTo>
                <a:cubicBezTo>
                  <a:pt x="65" y="83"/>
                  <a:pt x="63" y="84"/>
                  <a:pt x="60" y="86"/>
                </a:cubicBezTo>
                <a:cubicBezTo>
                  <a:pt x="59" y="87"/>
                  <a:pt x="54" y="91"/>
                  <a:pt x="57" y="88"/>
                </a:cubicBezTo>
                <a:cubicBezTo>
                  <a:pt x="61" y="84"/>
                  <a:pt x="65" y="79"/>
                  <a:pt x="69" y="76"/>
                </a:cubicBezTo>
                <a:cubicBezTo>
                  <a:pt x="73" y="73"/>
                  <a:pt x="76" y="71"/>
                  <a:pt x="78" y="66"/>
                </a:cubicBezTo>
                <a:cubicBezTo>
                  <a:pt x="78" y="66"/>
                  <a:pt x="78" y="66"/>
                  <a:pt x="77" y="66"/>
                </a:cubicBezTo>
                <a:cubicBezTo>
                  <a:pt x="73" y="70"/>
                  <a:pt x="68" y="74"/>
                  <a:pt x="63" y="78"/>
                </a:cubicBezTo>
                <a:cubicBezTo>
                  <a:pt x="61" y="80"/>
                  <a:pt x="58" y="83"/>
                  <a:pt x="56" y="85"/>
                </a:cubicBezTo>
                <a:cubicBezTo>
                  <a:pt x="54" y="87"/>
                  <a:pt x="50" y="90"/>
                  <a:pt x="49" y="91"/>
                </a:cubicBezTo>
                <a:cubicBezTo>
                  <a:pt x="58" y="82"/>
                  <a:pt x="67" y="73"/>
                  <a:pt x="76" y="64"/>
                </a:cubicBezTo>
                <a:cubicBezTo>
                  <a:pt x="77" y="64"/>
                  <a:pt x="77" y="64"/>
                  <a:pt x="77" y="64"/>
                </a:cubicBezTo>
                <a:cubicBezTo>
                  <a:pt x="77" y="63"/>
                  <a:pt x="78" y="63"/>
                  <a:pt x="78" y="62"/>
                </a:cubicBezTo>
                <a:cubicBezTo>
                  <a:pt x="79" y="62"/>
                  <a:pt x="78" y="61"/>
                  <a:pt x="78" y="62"/>
                </a:cubicBezTo>
                <a:cubicBezTo>
                  <a:pt x="71" y="67"/>
                  <a:pt x="65" y="72"/>
                  <a:pt x="59" y="78"/>
                </a:cubicBezTo>
                <a:cubicBezTo>
                  <a:pt x="56" y="81"/>
                  <a:pt x="53" y="83"/>
                  <a:pt x="49" y="86"/>
                </a:cubicBezTo>
                <a:cubicBezTo>
                  <a:pt x="48" y="87"/>
                  <a:pt x="46" y="89"/>
                  <a:pt x="44" y="90"/>
                </a:cubicBezTo>
                <a:cubicBezTo>
                  <a:pt x="49" y="85"/>
                  <a:pt x="54" y="81"/>
                  <a:pt x="59" y="76"/>
                </a:cubicBezTo>
                <a:cubicBezTo>
                  <a:pt x="65" y="71"/>
                  <a:pt x="71" y="66"/>
                  <a:pt x="76" y="60"/>
                </a:cubicBezTo>
                <a:cubicBezTo>
                  <a:pt x="76" y="59"/>
                  <a:pt x="76" y="59"/>
                  <a:pt x="75" y="59"/>
                </a:cubicBezTo>
                <a:cubicBezTo>
                  <a:pt x="69" y="65"/>
                  <a:pt x="63" y="71"/>
                  <a:pt x="56" y="76"/>
                </a:cubicBezTo>
                <a:cubicBezTo>
                  <a:pt x="52" y="79"/>
                  <a:pt x="48" y="82"/>
                  <a:pt x="45" y="85"/>
                </a:cubicBezTo>
                <a:cubicBezTo>
                  <a:pt x="43" y="86"/>
                  <a:pt x="41" y="88"/>
                  <a:pt x="39" y="89"/>
                </a:cubicBezTo>
                <a:cubicBezTo>
                  <a:pt x="38" y="90"/>
                  <a:pt x="37" y="91"/>
                  <a:pt x="36" y="92"/>
                </a:cubicBezTo>
                <a:cubicBezTo>
                  <a:pt x="36" y="91"/>
                  <a:pt x="37" y="91"/>
                  <a:pt x="37" y="91"/>
                </a:cubicBezTo>
                <a:cubicBezTo>
                  <a:pt x="43" y="85"/>
                  <a:pt x="50" y="80"/>
                  <a:pt x="56" y="75"/>
                </a:cubicBezTo>
                <a:cubicBezTo>
                  <a:pt x="61" y="70"/>
                  <a:pt x="67" y="65"/>
                  <a:pt x="71" y="60"/>
                </a:cubicBezTo>
                <a:cubicBezTo>
                  <a:pt x="74" y="59"/>
                  <a:pt x="76" y="58"/>
                  <a:pt x="79" y="59"/>
                </a:cubicBezTo>
                <a:cubicBezTo>
                  <a:pt x="79" y="59"/>
                  <a:pt x="79" y="59"/>
                  <a:pt x="79" y="59"/>
                </a:cubicBezTo>
                <a:cubicBezTo>
                  <a:pt x="79" y="60"/>
                  <a:pt x="79" y="61"/>
                  <a:pt x="79" y="62"/>
                </a:cubicBezTo>
                <a:cubicBezTo>
                  <a:pt x="78" y="66"/>
                  <a:pt x="78" y="69"/>
                  <a:pt x="76" y="73"/>
                </a:cubicBezTo>
                <a:close/>
                <a:moveTo>
                  <a:pt x="34" y="27"/>
                </a:moveTo>
                <a:cubicBezTo>
                  <a:pt x="34" y="27"/>
                  <a:pt x="34" y="27"/>
                  <a:pt x="34" y="27"/>
                </a:cubicBezTo>
                <a:cubicBezTo>
                  <a:pt x="35" y="27"/>
                  <a:pt x="36" y="27"/>
                  <a:pt x="36" y="26"/>
                </a:cubicBezTo>
                <a:cubicBezTo>
                  <a:pt x="37" y="18"/>
                  <a:pt x="36" y="11"/>
                  <a:pt x="36" y="3"/>
                </a:cubicBezTo>
                <a:cubicBezTo>
                  <a:pt x="40" y="4"/>
                  <a:pt x="44" y="3"/>
                  <a:pt x="48" y="3"/>
                </a:cubicBezTo>
                <a:cubicBezTo>
                  <a:pt x="50" y="10"/>
                  <a:pt x="49" y="18"/>
                  <a:pt x="49" y="25"/>
                </a:cubicBezTo>
                <a:cubicBezTo>
                  <a:pt x="49" y="26"/>
                  <a:pt x="49" y="26"/>
                  <a:pt x="49" y="26"/>
                </a:cubicBezTo>
                <a:cubicBezTo>
                  <a:pt x="49" y="27"/>
                  <a:pt x="49" y="27"/>
                  <a:pt x="50" y="27"/>
                </a:cubicBezTo>
                <a:cubicBezTo>
                  <a:pt x="67" y="26"/>
                  <a:pt x="77" y="40"/>
                  <a:pt x="79" y="56"/>
                </a:cubicBezTo>
                <a:cubicBezTo>
                  <a:pt x="76" y="55"/>
                  <a:pt x="75" y="55"/>
                  <a:pt x="72" y="56"/>
                </a:cubicBezTo>
                <a:cubicBezTo>
                  <a:pt x="67" y="59"/>
                  <a:pt x="65" y="58"/>
                  <a:pt x="60" y="55"/>
                </a:cubicBezTo>
                <a:cubicBezTo>
                  <a:pt x="53" y="51"/>
                  <a:pt x="46" y="52"/>
                  <a:pt x="39" y="55"/>
                </a:cubicBezTo>
                <a:cubicBezTo>
                  <a:pt x="33" y="56"/>
                  <a:pt x="30" y="56"/>
                  <a:pt x="25" y="54"/>
                </a:cubicBezTo>
                <a:cubicBezTo>
                  <a:pt x="22" y="53"/>
                  <a:pt x="19" y="53"/>
                  <a:pt x="16" y="52"/>
                </a:cubicBezTo>
                <a:cubicBezTo>
                  <a:pt x="12" y="52"/>
                  <a:pt x="7" y="52"/>
                  <a:pt x="4" y="54"/>
                </a:cubicBezTo>
                <a:cubicBezTo>
                  <a:pt x="6" y="40"/>
                  <a:pt x="19" y="26"/>
                  <a:pt x="34" y="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Hans" altLang="en-US"/>
          </a:p>
        </p:txBody>
      </p:sp>
    </p:spTree>
    <p:extLst>
      <p:ext uri="{BB962C8B-B14F-4D97-AF65-F5344CB8AC3E}">
        <p14:creationId xmlns:p14="http://schemas.microsoft.com/office/powerpoint/2010/main" val="23986813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2426717" y="1177705"/>
            <a:ext cx="3190312" cy="707886"/>
          </a:xfrm>
          <a:prstGeom prst="rect">
            <a:avLst/>
          </a:prstGeom>
          <a:noFill/>
        </p:spPr>
        <p:txBody>
          <a:bodyPr wrap="square" rtlCol="0">
            <a:spAutoFit/>
          </a:bodyPr>
          <a:lstStyle>
            <a:defPPr>
              <a:defRPr lang="zh-Hans"/>
            </a:defPPr>
            <a:lvl1pPr algn="ctr">
              <a:defRPr sz="6000">
                <a:solidFill>
                  <a:schemeClr val="bg1"/>
                </a:solidFill>
                <a:latin typeface="迷你简细行楷" panose="02010609000101010101" pitchFamily="49" charset="-122"/>
                <a:ea typeface="迷你简细行楷" panose="02010609000101010101" pitchFamily="49" charset="-122"/>
              </a:defRPr>
            </a:lvl1pPr>
          </a:lstStyle>
          <a:p>
            <a:pPr algn="l"/>
            <a:r>
              <a:rPr lang="zh-CN" altLang="en-US" sz="4000" dirty="0" smtClean="0">
                <a:latin typeface="楷体" panose="02010609060101010101" pitchFamily="49" charset="-122"/>
                <a:ea typeface="楷体" panose="02010609060101010101" pitchFamily="49" charset="-122"/>
                <a:cs typeface="Chalkduster" charset="0"/>
              </a:rPr>
              <a:t>今日议程</a:t>
            </a:r>
            <a:endParaRPr lang="zh-Hans" altLang="en-US" sz="4000" dirty="0">
              <a:latin typeface="楷体" panose="02010609060101010101" pitchFamily="49" charset="-122"/>
              <a:ea typeface="楷体" panose="02010609060101010101" pitchFamily="49" charset="-122"/>
              <a:cs typeface="Chalkduster" charset="0"/>
            </a:endParaRPr>
          </a:p>
        </p:txBody>
      </p:sp>
      <p:grpSp>
        <p:nvGrpSpPr>
          <p:cNvPr id="25" name="组合 6"/>
          <p:cNvGrpSpPr/>
          <p:nvPr/>
        </p:nvGrpSpPr>
        <p:grpSpPr>
          <a:xfrm>
            <a:off x="10048855" y="4828022"/>
            <a:ext cx="1678615" cy="1450753"/>
            <a:chOff x="2340883" y="3617004"/>
            <a:chExt cx="2169081" cy="1874642"/>
          </a:xfrm>
        </p:grpSpPr>
        <p:sp>
          <p:nvSpPr>
            <p:cNvPr id="26" name="Freeform 167"/>
            <p:cNvSpPr>
              <a:spLocks/>
            </p:cNvSpPr>
            <p:nvPr/>
          </p:nvSpPr>
          <p:spPr bwMode="auto">
            <a:xfrm>
              <a:off x="3084054" y="5287210"/>
              <a:ext cx="60431" cy="9000"/>
            </a:xfrm>
            <a:custGeom>
              <a:avLst/>
              <a:gdLst>
                <a:gd name="T0" fmla="*/ 20 w 20"/>
                <a:gd name="T1" fmla="*/ 3 h 3"/>
                <a:gd name="T2" fmla="*/ 0 w 20"/>
                <a:gd name="T3" fmla="*/ 0 h 3"/>
                <a:gd name="T4" fmla="*/ 20 w 20"/>
                <a:gd name="T5" fmla="*/ 3 h 3"/>
              </a:gdLst>
              <a:ahLst/>
              <a:cxnLst>
                <a:cxn ang="0">
                  <a:pos x="T0" y="T1"/>
                </a:cxn>
                <a:cxn ang="0">
                  <a:pos x="T2" y="T3"/>
                </a:cxn>
                <a:cxn ang="0">
                  <a:pos x="T4" y="T5"/>
                </a:cxn>
              </a:cxnLst>
              <a:rect l="0" t="0" r="r" b="b"/>
              <a:pathLst>
                <a:path w="20" h="3">
                  <a:moveTo>
                    <a:pt x="20" y="3"/>
                  </a:moveTo>
                  <a:cubicBezTo>
                    <a:pt x="8" y="1"/>
                    <a:pt x="0" y="0"/>
                    <a:pt x="0" y="0"/>
                  </a:cubicBezTo>
                  <a:cubicBezTo>
                    <a:pt x="4" y="0"/>
                    <a:pt x="11" y="1"/>
                    <a:pt x="2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7" name="Freeform 168"/>
            <p:cNvSpPr>
              <a:spLocks/>
            </p:cNvSpPr>
            <p:nvPr/>
          </p:nvSpPr>
          <p:spPr bwMode="auto">
            <a:xfrm>
              <a:off x="3390065" y="5213921"/>
              <a:ext cx="465446" cy="200579"/>
            </a:xfrm>
            <a:custGeom>
              <a:avLst/>
              <a:gdLst>
                <a:gd name="T0" fmla="*/ 148 w 153"/>
                <a:gd name="T1" fmla="*/ 9 h 66"/>
                <a:gd name="T2" fmla="*/ 148 w 153"/>
                <a:gd name="T3" fmla="*/ 12 h 66"/>
                <a:gd name="T4" fmla="*/ 143 w 153"/>
                <a:gd name="T5" fmla="*/ 27 h 66"/>
                <a:gd name="T6" fmla="*/ 140 w 153"/>
                <a:gd name="T7" fmla="*/ 42 h 66"/>
                <a:gd name="T8" fmla="*/ 130 w 153"/>
                <a:gd name="T9" fmla="*/ 65 h 66"/>
                <a:gd name="T10" fmla="*/ 131 w 153"/>
                <a:gd name="T11" fmla="*/ 50 h 66"/>
                <a:gd name="T12" fmla="*/ 0 w 153"/>
                <a:gd name="T13" fmla="*/ 19 h 66"/>
                <a:gd name="T14" fmla="*/ 129 w 153"/>
                <a:gd name="T15" fmla="*/ 43 h 66"/>
                <a:gd name="T16" fmla="*/ 130 w 153"/>
                <a:gd name="T17" fmla="*/ 40 h 66"/>
                <a:gd name="T18" fmla="*/ 68 w 153"/>
                <a:gd name="T19" fmla="*/ 24 h 66"/>
                <a:gd name="T20" fmla="*/ 132 w 153"/>
                <a:gd name="T21" fmla="*/ 38 h 66"/>
                <a:gd name="T22" fmla="*/ 134 w 153"/>
                <a:gd name="T23" fmla="*/ 32 h 66"/>
                <a:gd name="T24" fmla="*/ 2 w 153"/>
                <a:gd name="T25" fmla="*/ 0 h 66"/>
                <a:gd name="T26" fmla="*/ 132 w 153"/>
                <a:gd name="T27" fmla="*/ 25 h 66"/>
                <a:gd name="T28" fmla="*/ 147 w 153"/>
                <a:gd name="T29" fmla="*/ 12 h 66"/>
                <a:gd name="T30" fmla="*/ 129 w 153"/>
                <a:gd name="T31" fmla="*/ 6 h 66"/>
                <a:gd name="T32" fmla="*/ 147 w 153"/>
                <a:gd name="T33" fmla="*/ 12 h 66"/>
                <a:gd name="T34" fmla="*/ 148 w 153"/>
                <a:gd name="T35"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 h="66">
                  <a:moveTo>
                    <a:pt x="148" y="9"/>
                  </a:moveTo>
                  <a:cubicBezTo>
                    <a:pt x="148" y="12"/>
                    <a:pt x="148" y="12"/>
                    <a:pt x="148" y="12"/>
                  </a:cubicBezTo>
                  <a:cubicBezTo>
                    <a:pt x="148" y="12"/>
                    <a:pt x="153" y="23"/>
                    <a:pt x="143" y="27"/>
                  </a:cubicBezTo>
                  <a:cubicBezTo>
                    <a:pt x="133" y="30"/>
                    <a:pt x="146" y="37"/>
                    <a:pt x="140" y="42"/>
                  </a:cubicBezTo>
                  <a:cubicBezTo>
                    <a:pt x="133" y="48"/>
                    <a:pt x="144" y="66"/>
                    <a:pt x="130" y="65"/>
                  </a:cubicBezTo>
                  <a:cubicBezTo>
                    <a:pt x="130" y="65"/>
                    <a:pt x="133" y="56"/>
                    <a:pt x="131" y="50"/>
                  </a:cubicBezTo>
                  <a:cubicBezTo>
                    <a:pt x="0" y="19"/>
                    <a:pt x="0" y="19"/>
                    <a:pt x="0" y="19"/>
                  </a:cubicBezTo>
                  <a:cubicBezTo>
                    <a:pt x="129" y="43"/>
                    <a:pt x="129" y="43"/>
                    <a:pt x="129" y="43"/>
                  </a:cubicBezTo>
                  <a:cubicBezTo>
                    <a:pt x="129" y="42"/>
                    <a:pt x="129" y="41"/>
                    <a:pt x="130" y="40"/>
                  </a:cubicBezTo>
                  <a:cubicBezTo>
                    <a:pt x="68" y="24"/>
                    <a:pt x="68" y="24"/>
                    <a:pt x="68" y="24"/>
                  </a:cubicBezTo>
                  <a:cubicBezTo>
                    <a:pt x="132" y="38"/>
                    <a:pt x="132" y="38"/>
                    <a:pt x="132" y="38"/>
                  </a:cubicBezTo>
                  <a:cubicBezTo>
                    <a:pt x="133" y="36"/>
                    <a:pt x="134" y="33"/>
                    <a:pt x="134" y="32"/>
                  </a:cubicBezTo>
                  <a:cubicBezTo>
                    <a:pt x="2" y="0"/>
                    <a:pt x="2" y="0"/>
                    <a:pt x="2" y="0"/>
                  </a:cubicBezTo>
                  <a:cubicBezTo>
                    <a:pt x="132" y="25"/>
                    <a:pt x="132" y="25"/>
                    <a:pt x="132" y="25"/>
                  </a:cubicBezTo>
                  <a:cubicBezTo>
                    <a:pt x="135" y="23"/>
                    <a:pt x="145" y="22"/>
                    <a:pt x="147" y="12"/>
                  </a:cubicBezTo>
                  <a:cubicBezTo>
                    <a:pt x="146" y="11"/>
                    <a:pt x="139" y="9"/>
                    <a:pt x="129" y="6"/>
                  </a:cubicBezTo>
                  <a:cubicBezTo>
                    <a:pt x="139" y="9"/>
                    <a:pt x="146" y="10"/>
                    <a:pt x="147" y="12"/>
                  </a:cubicBezTo>
                  <a:cubicBezTo>
                    <a:pt x="148" y="11"/>
                    <a:pt x="148" y="10"/>
                    <a:pt x="148"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8" name="Freeform 169"/>
            <p:cNvSpPr>
              <a:spLocks/>
            </p:cNvSpPr>
            <p:nvPr/>
          </p:nvSpPr>
          <p:spPr bwMode="auto">
            <a:xfrm>
              <a:off x="3636932" y="4015590"/>
              <a:ext cx="267439" cy="258438"/>
            </a:xfrm>
            <a:custGeom>
              <a:avLst/>
              <a:gdLst>
                <a:gd name="T0" fmla="*/ 75 w 88"/>
                <a:gd name="T1" fmla="*/ 26 h 85"/>
                <a:gd name="T2" fmla="*/ 0 w 88"/>
                <a:gd name="T3" fmla="*/ 85 h 85"/>
                <a:gd name="T4" fmla="*/ 34 w 88"/>
                <a:gd name="T5" fmla="*/ 34 h 85"/>
                <a:gd name="T6" fmla="*/ 75 w 88"/>
                <a:gd name="T7" fmla="*/ 26 h 85"/>
              </a:gdLst>
              <a:ahLst/>
              <a:cxnLst>
                <a:cxn ang="0">
                  <a:pos x="T0" y="T1"/>
                </a:cxn>
                <a:cxn ang="0">
                  <a:pos x="T2" y="T3"/>
                </a:cxn>
                <a:cxn ang="0">
                  <a:pos x="T4" y="T5"/>
                </a:cxn>
                <a:cxn ang="0">
                  <a:pos x="T6" y="T7"/>
                </a:cxn>
              </a:cxnLst>
              <a:rect l="0" t="0" r="r" b="b"/>
              <a:pathLst>
                <a:path w="88" h="85">
                  <a:moveTo>
                    <a:pt x="75" y="26"/>
                  </a:moveTo>
                  <a:cubicBezTo>
                    <a:pt x="62" y="30"/>
                    <a:pt x="29" y="35"/>
                    <a:pt x="0" y="85"/>
                  </a:cubicBezTo>
                  <a:cubicBezTo>
                    <a:pt x="0" y="85"/>
                    <a:pt x="0" y="68"/>
                    <a:pt x="34" y="34"/>
                  </a:cubicBezTo>
                  <a:cubicBezTo>
                    <a:pt x="68" y="0"/>
                    <a:pt x="88" y="22"/>
                    <a:pt x="75"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9" name="Freeform 170"/>
            <p:cNvSpPr>
              <a:spLocks/>
            </p:cNvSpPr>
            <p:nvPr/>
          </p:nvSpPr>
          <p:spPr bwMode="auto">
            <a:xfrm>
              <a:off x="2946477" y="4688044"/>
              <a:ext cx="735456" cy="27001"/>
            </a:xfrm>
            <a:custGeom>
              <a:avLst/>
              <a:gdLst>
                <a:gd name="T0" fmla="*/ 242 w 242"/>
                <a:gd name="T1" fmla="*/ 6 h 9"/>
                <a:gd name="T2" fmla="*/ 242 w 242"/>
                <a:gd name="T3" fmla="*/ 9 h 9"/>
                <a:gd name="T4" fmla="*/ 0 w 242"/>
                <a:gd name="T5" fmla="*/ 9 h 9"/>
                <a:gd name="T6" fmla="*/ 242 w 242"/>
                <a:gd name="T7" fmla="*/ 6 h 9"/>
              </a:gdLst>
              <a:ahLst/>
              <a:cxnLst>
                <a:cxn ang="0">
                  <a:pos x="T0" y="T1"/>
                </a:cxn>
                <a:cxn ang="0">
                  <a:pos x="T2" y="T3"/>
                </a:cxn>
                <a:cxn ang="0">
                  <a:pos x="T4" y="T5"/>
                </a:cxn>
                <a:cxn ang="0">
                  <a:pos x="T6" y="T7"/>
                </a:cxn>
              </a:cxnLst>
              <a:rect l="0" t="0" r="r" b="b"/>
              <a:pathLst>
                <a:path w="242" h="9">
                  <a:moveTo>
                    <a:pt x="242" y="6"/>
                  </a:moveTo>
                  <a:cubicBezTo>
                    <a:pt x="242" y="9"/>
                    <a:pt x="242" y="9"/>
                    <a:pt x="242" y="9"/>
                  </a:cubicBezTo>
                  <a:cubicBezTo>
                    <a:pt x="0" y="9"/>
                    <a:pt x="0" y="9"/>
                    <a:pt x="0" y="9"/>
                  </a:cubicBezTo>
                  <a:cubicBezTo>
                    <a:pt x="58" y="0"/>
                    <a:pt x="242" y="6"/>
                    <a:pt x="242" y="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0" name="Freeform 171"/>
            <p:cNvSpPr>
              <a:spLocks/>
            </p:cNvSpPr>
            <p:nvPr/>
          </p:nvSpPr>
          <p:spPr bwMode="auto">
            <a:xfrm>
              <a:off x="3117484" y="4454035"/>
              <a:ext cx="205722" cy="38573"/>
            </a:xfrm>
            <a:custGeom>
              <a:avLst/>
              <a:gdLst>
                <a:gd name="T0" fmla="*/ 0 w 68"/>
                <a:gd name="T1" fmla="*/ 11 h 13"/>
                <a:gd name="T2" fmla="*/ 68 w 68"/>
                <a:gd name="T3" fmla="*/ 6 h 13"/>
                <a:gd name="T4" fmla="*/ 0 w 68"/>
                <a:gd name="T5" fmla="*/ 11 h 13"/>
              </a:gdLst>
              <a:ahLst/>
              <a:cxnLst>
                <a:cxn ang="0">
                  <a:pos x="T0" y="T1"/>
                </a:cxn>
                <a:cxn ang="0">
                  <a:pos x="T2" y="T3"/>
                </a:cxn>
                <a:cxn ang="0">
                  <a:pos x="T4" y="T5"/>
                </a:cxn>
              </a:cxnLst>
              <a:rect l="0" t="0" r="r" b="b"/>
              <a:pathLst>
                <a:path w="68" h="13">
                  <a:moveTo>
                    <a:pt x="0" y="11"/>
                  </a:moveTo>
                  <a:cubicBezTo>
                    <a:pt x="26" y="0"/>
                    <a:pt x="68" y="6"/>
                    <a:pt x="68" y="6"/>
                  </a:cubicBezTo>
                  <a:cubicBezTo>
                    <a:pt x="62" y="13"/>
                    <a:pt x="0" y="11"/>
                    <a:pt x="0" y="1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1" name="Freeform 172"/>
            <p:cNvSpPr>
              <a:spLocks/>
            </p:cNvSpPr>
            <p:nvPr/>
          </p:nvSpPr>
          <p:spPr bwMode="auto">
            <a:xfrm>
              <a:off x="3527642" y="3993732"/>
              <a:ext cx="100289" cy="186436"/>
            </a:xfrm>
            <a:custGeom>
              <a:avLst/>
              <a:gdLst>
                <a:gd name="T0" fmla="*/ 31 w 33"/>
                <a:gd name="T1" fmla="*/ 0 h 61"/>
                <a:gd name="T2" fmla="*/ 0 w 33"/>
                <a:gd name="T3" fmla="*/ 61 h 61"/>
                <a:gd name="T4" fmla="*/ 31 w 33"/>
                <a:gd name="T5" fmla="*/ 0 h 61"/>
              </a:gdLst>
              <a:ahLst/>
              <a:cxnLst>
                <a:cxn ang="0">
                  <a:pos x="T0" y="T1"/>
                </a:cxn>
                <a:cxn ang="0">
                  <a:pos x="T2" y="T3"/>
                </a:cxn>
                <a:cxn ang="0">
                  <a:pos x="T4" y="T5"/>
                </a:cxn>
              </a:cxnLst>
              <a:rect l="0" t="0" r="r" b="b"/>
              <a:pathLst>
                <a:path w="33" h="61">
                  <a:moveTo>
                    <a:pt x="31" y="0"/>
                  </a:moveTo>
                  <a:cubicBezTo>
                    <a:pt x="33" y="9"/>
                    <a:pt x="0" y="61"/>
                    <a:pt x="0" y="61"/>
                  </a:cubicBezTo>
                  <a:cubicBezTo>
                    <a:pt x="4" y="33"/>
                    <a:pt x="31" y="0"/>
                    <a:pt x="3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2" name="Freeform 173"/>
            <p:cNvSpPr>
              <a:spLocks/>
            </p:cNvSpPr>
            <p:nvPr/>
          </p:nvSpPr>
          <p:spPr bwMode="auto">
            <a:xfrm>
              <a:off x="3451782" y="3966731"/>
              <a:ext cx="100289" cy="185150"/>
            </a:xfrm>
            <a:custGeom>
              <a:avLst/>
              <a:gdLst>
                <a:gd name="T0" fmla="*/ 30 w 33"/>
                <a:gd name="T1" fmla="*/ 0 h 61"/>
                <a:gd name="T2" fmla="*/ 0 w 33"/>
                <a:gd name="T3" fmla="*/ 61 h 61"/>
                <a:gd name="T4" fmla="*/ 30 w 33"/>
                <a:gd name="T5" fmla="*/ 0 h 61"/>
              </a:gdLst>
              <a:ahLst/>
              <a:cxnLst>
                <a:cxn ang="0">
                  <a:pos x="T0" y="T1"/>
                </a:cxn>
                <a:cxn ang="0">
                  <a:pos x="T2" y="T3"/>
                </a:cxn>
                <a:cxn ang="0">
                  <a:pos x="T4" y="T5"/>
                </a:cxn>
              </a:cxnLst>
              <a:rect l="0" t="0" r="r" b="b"/>
              <a:pathLst>
                <a:path w="33" h="61">
                  <a:moveTo>
                    <a:pt x="30" y="0"/>
                  </a:moveTo>
                  <a:cubicBezTo>
                    <a:pt x="33" y="8"/>
                    <a:pt x="0" y="61"/>
                    <a:pt x="0" y="61"/>
                  </a:cubicBezTo>
                  <a:cubicBezTo>
                    <a:pt x="4" y="33"/>
                    <a:pt x="30" y="0"/>
                    <a:pt x="3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3" name="Freeform 174"/>
            <p:cNvSpPr>
              <a:spLocks/>
            </p:cNvSpPr>
            <p:nvPr/>
          </p:nvSpPr>
          <p:spPr bwMode="auto">
            <a:xfrm>
              <a:off x="2940048" y="4374318"/>
              <a:ext cx="398586" cy="33430"/>
            </a:xfrm>
            <a:custGeom>
              <a:avLst/>
              <a:gdLst>
                <a:gd name="T0" fmla="*/ 126 w 131"/>
                <a:gd name="T1" fmla="*/ 4 h 11"/>
                <a:gd name="T2" fmla="*/ 0 w 131"/>
                <a:gd name="T3" fmla="*/ 11 h 11"/>
                <a:gd name="T4" fmla="*/ 126 w 131"/>
                <a:gd name="T5" fmla="*/ 4 h 11"/>
              </a:gdLst>
              <a:ahLst/>
              <a:cxnLst>
                <a:cxn ang="0">
                  <a:pos x="T0" y="T1"/>
                </a:cxn>
                <a:cxn ang="0">
                  <a:pos x="T2" y="T3"/>
                </a:cxn>
                <a:cxn ang="0">
                  <a:pos x="T4" y="T5"/>
                </a:cxn>
              </a:cxnLst>
              <a:rect l="0" t="0" r="r" b="b"/>
              <a:pathLst>
                <a:path w="131" h="11">
                  <a:moveTo>
                    <a:pt x="126" y="4"/>
                  </a:moveTo>
                  <a:cubicBezTo>
                    <a:pt x="131" y="7"/>
                    <a:pt x="0" y="11"/>
                    <a:pt x="0" y="11"/>
                  </a:cubicBezTo>
                  <a:cubicBezTo>
                    <a:pt x="0" y="11"/>
                    <a:pt x="121" y="0"/>
                    <a:pt x="126" y="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4" name="Freeform 175"/>
            <p:cNvSpPr>
              <a:spLocks/>
            </p:cNvSpPr>
            <p:nvPr/>
          </p:nvSpPr>
          <p:spPr bwMode="auto">
            <a:xfrm>
              <a:off x="2879618" y="4243170"/>
              <a:ext cx="231437" cy="57859"/>
            </a:xfrm>
            <a:custGeom>
              <a:avLst/>
              <a:gdLst>
                <a:gd name="T0" fmla="*/ 60 w 76"/>
                <a:gd name="T1" fmla="*/ 17 h 19"/>
                <a:gd name="T2" fmla="*/ 57 w 76"/>
                <a:gd name="T3" fmla="*/ 10 h 19"/>
                <a:gd name="T4" fmla="*/ 0 w 76"/>
                <a:gd name="T5" fmla="*/ 6 h 19"/>
                <a:gd name="T6" fmla="*/ 76 w 76"/>
                <a:gd name="T7" fmla="*/ 10 h 19"/>
                <a:gd name="T8" fmla="*/ 60 w 76"/>
                <a:gd name="T9" fmla="*/ 17 h 19"/>
              </a:gdLst>
              <a:ahLst/>
              <a:cxnLst>
                <a:cxn ang="0">
                  <a:pos x="T0" y="T1"/>
                </a:cxn>
                <a:cxn ang="0">
                  <a:pos x="T2" y="T3"/>
                </a:cxn>
                <a:cxn ang="0">
                  <a:pos x="T4" y="T5"/>
                </a:cxn>
                <a:cxn ang="0">
                  <a:pos x="T6" y="T7"/>
                </a:cxn>
                <a:cxn ang="0">
                  <a:pos x="T8" y="T9"/>
                </a:cxn>
              </a:cxnLst>
              <a:rect l="0" t="0" r="r" b="b"/>
              <a:pathLst>
                <a:path w="76" h="19">
                  <a:moveTo>
                    <a:pt x="60" y="17"/>
                  </a:moveTo>
                  <a:cubicBezTo>
                    <a:pt x="60" y="17"/>
                    <a:pt x="68" y="9"/>
                    <a:pt x="57" y="10"/>
                  </a:cubicBezTo>
                  <a:cubicBezTo>
                    <a:pt x="46" y="10"/>
                    <a:pt x="0" y="6"/>
                    <a:pt x="0" y="6"/>
                  </a:cubicBezTo>
                  <a:cubicBezTo>
                    <a:pt x="0" y="6"/>
                    <a:pt x="75" y="0"/>
                    <a:pt x="76" y="10"/>
                  </a:cubicBezTo>
                  <a:cubicBezTo>
                    <a:pt x="76" y="19"/>
                    <a:pt x="60" y="17"/>
                    <a:pt x="60" y="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5" name="Freeform 176"/>
            <p:cNvSpPr>
              <a:spLocks noEditPoints="1"/>
            </p:cNvSpPr>
            <p:nvPr/>
          </p:nvSpPr>
          <p:spPr bwMode="auto">
            <a:xfrm>
              <a:off x="2340883" y="3617004"/>
              <a:ext cx="2169081" cy="1874642"/>
            </a:xfrm>
            <a:custGeom>
              <a:avLst/>
              <a:gdLst>
                <a:gd name="T0" fmla="*/ 27 w 713"/>
                <a:gd name="T1" fmla="*/ 260 h 616"/>
                <a:gd name="T2" fmla="*/ 136 w 713"/>
                <a:gd name="T3" fmla="*/ 455 h 616"/>
                <a:gd name="T4" fmla="*/ 191 w 713"/>
                <a:gd name="T5" fmla="*/ 470 h 616"/>
                <a:gd name="T6" fmla="*/ 513 w 713"/>
                <a:gd name="T7" fmla="*/ 527 h 616"/>
                <a:gd name="T8" fmla="*/ 493 w 713"/>
                <a:gd name="T9" fmla="*/ 383 h 616"/>
                <a:gd name="T10" fmla="*/ 497 w 713"/>
                <a:gd name="T11" fmla="*/ 316 h 616"/>
                <a:gd name="T12" fmla="*/ 680 w 713"/>
                <a:gd name="T13" fmla="*/ 200 h 616"/>
                <a:gd name="T14" fmla="*/ 197 w 713"/>
                <a:gd name="T15" fmla="*/ 156 h 616"/>
                <a:gd name="T16" fmla="*/ 212 w 713"/>
                <a:gd name="T17" fmla="*/ 189 h 616"/>
                <a:gd name="T18" fmla="*/ 215 w 713"/>
                <a:gd name="T19" fmla="*/ 158 h 616"/>
                <a:gd name="T20" fmla="*/ 461 w 713"/>
                <a:gd name="T21" fmla="*/ 279 h 616"/>
                <a:gd name="T22" fmla="*/ 13 w 713"/>
                <a:gd name="T23" fmla="*/ 185 h 616"/>
                <a:gd name="T24" fmla="*/ 208 w 713"/>
                <a:gd name="T25" fmla="*/ 169 h 616"/>
                <a:gd name="T26" fmla="*/ 469 w 713"/>
                <a:gd name="T27" fmla="*/ 414 h 616"/>
                <a:gd name="T28" fmla="*/ 274 w 713"/>
                <a:gd name="T29" fmla="*/ 476 h 616"/>
                <a:gd name="T30" fmla="*/ 427 w 713"/>
                <a:gd name="T31" fmla="*/ 461 h 616"/>
                <a:gd name="T32" fmla="*/ 361 w 713"/>
                <a:gd name="T33" fmla="*/ 485 h 616"/>
                <a:gd name="T34" fmla="*/ 402 w 713"/>
                <a:gd name="T35" fmla="*/ 471 h 616"/>
                <a:gd name="T36" fmla="*/ 393 w 713"/>
                <a:gd name="T37" fmla="*/ 481 h 616"/>
                <a:gd name="T38" fmla="*/ 431 w 713"/>
                <a:gd name="T39" fmla="*/ 490 h 616"/>
                <a:gd name="T40" fmla="*/ 419 w 713"/>
                <a:gd name="T41" fmla="*/ 493 h 616"/>
                <a:gd name="T42" fmla="*/ 462 w 713"/>
                <a:gd name="T43" fmla="*/ 492 h 616"/>
                <a:gd name="T44" fmla="*/ 314 w 713"/>
                <a:gd name="T45" fmla="*/ 464 h 616"/>
                <a:gd name="T46" fmla="*/ 322 w 713"/>
                <a:gd name="T47" fmla="*/ 488 h 616"/>
                <a:gd name="T48" fmla="*/ 388 w 713"/>
                <a:gd name="T49" fmla="*/ 502 h 616"/>
                <a:gd name="T50" fmla="*/ 261 w 713"/>
                <a:gd name="T51" fmla="*/ 489 h 616"/>
                <a:gd name="T52" fmla="*/ 434 w 713"/>
                <a:gd name="T53" fmla="*/ 445 h 616"/>
                <a:gd name="T54" fmla="*/ 63 w 713"/>
                <a:gd name="T55" fmla="*/ 287 h 616"/>
                <a:gd name="T56" fmla="*/ 168 w 713"/>
                <a:gd name="T57" fmla="*/ 377 h 616"/>
                <a:gd name="T58" fmla="*/ 84 w 713"/>
                <a:gd name="T59" fmla="*/ 318 h 616"/>
                <a:gd name="T60" fmla="*/ 467 w 713"/>
                <a:gd name="T61" fmla="*/ 437 h 616"/>
                <a:gd name="T62" fmla="*/ 476 w 713"/>
                <a:gd name="T63" fmla="*/ 444 h 616"/>
                <a:gd name="T64" fmla="*/ 144 w 713"/>
                <a:gd name="T65" fmla="*/ 373 h 616"/>
                <a:gd name="T66" fmla="*/ 147 w 713"/>
                <a:gd name="T67" fmla="*/ 344 h 616"/>
                <a:gd name="T68" fmla="*/ 509 w 713"/>
                <a:gd name="T69" fmla="*/ 236 h 616"/>
                <a:gd name="T70" fmla="*/ 483 w 713"/>
                <a:gd name="T71" fmla="*/ 295 h 616"/>
                <a:gd name="T72" fmla="*/ 484 w 713"/>
                <a:gd name="T73" fmla="*/ 310 h 616"/>
                <a:gd name="T74" fmla="*/ 479 w 713"/>
                <a:gd name="T75" fmla="*/ 331 h 616"/>
                <a:gd name="T76" fmla="*/ 475 w 713"/>
                <a:gd name="T77" fmla="*/ 335 h 616"/>
                <a:gd name="T78" fmla="*/ 502 w 713"/>
                <a:gd name="T79" fmla="*/ 294 h 616"/>
                <a:gd name="T80" fmla="*/ 528 w 713"/>
                <a:gd name="T81" fmla="*/ 261 h 616"/>
                <a:gd name="T82" fmla="*/ 463 w 713"/>
                <a:gd name="T83" fmla="*/ 317 h 616"/>
                <a:gd name="T84" fmla="*/ 488 w 713"/>
                <a:gd name="T85" fmla="*/ 285 h 616"/>
                <a:gd name="T86" fmla="*/ 532 w 713"/>
                <a:gd name="T87" fmla="*/ 220 h 616"/>
                <a:gd name="T88" fmla="*/ 468 w 713"/>
                <a:gd name="T89" fmla="*/ 353 h 616"/>
                <a:gd name="T90" fmla="*/ 428 w 713"/>
                <a:gd name="T91" fmla="*/ 300 h 616"/>
                <a:gd name="T92" fmla="*/ 486 w 713"/>
                <a:gd name="T93" fmla="*/ 258 h 616"/>
                <a:gd name="T94" fmla="*/ 581 w 713"/>
                <a:gd name="T95" fmla="*/ 230 h 616"/>
                <a:gd name="T96" fmla="*/ 487 w 713"/>
                <a:gd name="T97" fmla="*/ 347 h 616"/>
                <a:gd name="T98" fmla="*/ 611 w 713"/>
                <a:gd name="T99" fmla="*/ 165 h 616"/>
                <a:gd name="T100" fmla="*/ 496 w 713"/>
                <a:gd name="T101" fmla="*/ 245 h 616"/>
                <a:gd name="T102" fmla="*/ 495 w 713"/>
                <a:gd name="T103" fmla="*/ 368 h 616"/>
                <a:gd name="T104" fmla="*/ 504 w 713"/>
                <a:gd name="T105" fmla="*/ 554 h 616"/>
                <a:gd name="T106" fmla="*/ 244 w 713"/>
                <a:gd name="T107" fmla="*/ 463 h 616"/>
                <a:gd name="T108" fmla="*/ 161 w 713"/>
                <a:gd name="T109" fmla="*/ 474 h 616"/>
                <a:gd name="T110" fmla="*/ 52 w 713"/>
                <a:gd name="T111" fmla="*/ 332 h 616"/>
                <a:gd name="T112" fmla="*/ 66 w 713"/>
                <a:gd name="T113" fmla="*/ 339 h 616"/>
                <a:gd name="T114" fmla="*/ 420 w 713"/>
                <a:gd name="T115" fmla="*/ 404 h 616"/>
                <a:gd name="T116" fmla="*/ 422 w 713"/>
                <a:gd name="T117" fmla="*/ 436 h 616"/>
                <a:gd name="T118" fmla="*/ 92 w 713"/>
                <a:gd name="T119" fmla="*/ 381 h 616"/>
                <a:gd name="T120" fmla="*/ 46 w 713"/>
                <a:gd name="T121" fmla="*/ 291 h 616"/>
                <a:gd name="T122" fmla="*/ 37 w 713"/>
                <a:gd name="T123" fmla="*/ 248 h 616"/>
                <a:gd name="T124" fmla="*/ 191 w 713"/>
                <a:gd name="T125" fmla="*/ 365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3" h="616">
                  <a:moveTo>
                    <a:pt x="9" y="180"/>
                  </a:moveTo>
                  <a:cubicBezTo>
                    <a:pt x="8" y="181"/>
                    <a:pt x="8" y="181"/>
                    <a:pt x="8" y="181"/>
                  </a:cubicBezTo>
                  <a:cubicBezTo>
                    <a:pt x="7" y="183"/>
                    <a:pt x="7" y="183"/>
                    <a:pt x="7" y="183"/>
                  </a:cubicBezTo>
                  <a:cubicBezTo>
                    <a:pt x="7" y="183"/>
                    <a:pt x="8" y="184"/>
                    <a:pt x="9" y="184"/>
                  </a:cubicBezTo>
                  <a:cubicBezTo>
                    <a:pt x="9" y="187"/>
                    <a:pt x="10" y="188"/>
                    <a:pt x="11" y="189"/>
                  </a:cubicBezTo>
                  <a:cubicBezTo>
                    <a:pt x="11" y="190"/>
                    <a:pt x="11" y="190"/>
                    <a:pt x="12" y="191"/>
                  </a:cubicBezTo>
                  <a:cubicBezTo>
                    <a:pt x="14" y="193"/>
                    <a:pt x="17" y="195"/>
                    <a:pt x="20" y="197"/>
                  </a:cubicBezTo>
                  <a:cubicBezTo>
                    <a:pt x="23" y="200"/>
                    <a:pt x="26" y="202"/>
                    <a:pt x="30" y="205"/>
                  </a:cubicBezTo>
                  <a:cubicBezTo>
                    <a:pt x="30" y="208"/>
                    <a:pt x="30" y="208"/>
                    <a:pt x="30" y="208"/>
                  </a:cubicBezTo>
                  <a:cubicBezTo>
                    <a:pt x="30" y="216"/>
                    <a:pt x="31" y="224"/>
                    <a:pt x="32" y="232"/>
                  </a:cubicBezTo>
                  <a:cubicBezTo>
                    <a:pt x="31" y="227"/>
                    <a:pt x="30" y="221"/>
                    <a:pt x="29" y="215"/>
                  </a:cubicBezTo>
                  <a:cubicBezTo>
                    <a:pt x="27" y="215"/>
                    <a:pt x="27" y="215"/>
                    <a:pt x="27" y="215"/>
                  </a:cubicBezTo>
                  <a:cubicBezTo>
                    <a:pt x="27" y="217"/>
                    <a:pt x="27" y="219"/>
                    <a:pt x="27" y="221"/>
                  </a:cubicBezTo>
                  <a:cubicBezTo>
                    <a:pt x="27" y="223"/>
                    <a:pt x="27" y="226"/>
                    <a:pt x="27" y="228"/>
                  </a:cubicBezTo>
                  <a:cubicBezTo>
                    <a:pt x="27" y="231"/>
                    <a:pt x="27" y="233"/>
                    <a:pt x="27" y="235"/>
                  </a:cubicBezTo>
                  <a:cubicBezTo>
                    <a:pt x="29" y="235"/>
                    <a:pt x="29" y="235"/>
                    <a:pt x="29" y="235"/>
                  </a:cubicBezTo>
                  <a:cubicBezTo>
                    <a:pt x="29" y="234"/>
                    <a:pt x="29" y="232"/>
                    <a:pt x="29" y="230"/>
                  </a:cubicBezTo>
                  <a:cubicBezTo>
                    <a:pt x="31" y="236"/>
                    <a:pt x="32" y="242"/>
                    <a:pt x="34" y="248"/>
                  </a:cubicBezTo>
                  <a:cubicBezTo>
                    <a:pt x="32" y="248"/>
                    <a:pt x="30" y="247"/>
                    <a:pt x="28" y="247"/>
                  </a:cubicBezTo>
                  <a:cubicBezTo>
                    <a:pt x="28" y="249"/>
                    <a:pt x="28" y="249"/>
                    <a:pt x="28" y="249"/>
                  </a:cubicBezTo>
                  <a:cubicBezTo>
                    <a:pt x="44" y="253"/>
                    <a:pt x="60" y="262"/>
                    <a:pt x="76" y="274"/>
                  </a:cubicBezTo>
                  <a:cubicBezTo>
                    <a:pt x="74" y="274"/>
                    <a:pt x="71" y="273"/>
                    <a:pt x="69" y="273"/>
                  </a:cubicBezTo>
                  <a:cubicBezTo>
                    <a:pt x="69" y="275"/>
                    <a:pt x="69" y="275"/>
                    <a:pt x="69" y="275"/>
                  </a:cubicBezTo>
                  <a:cubicBezTo>
                    <a:pt x="73" y="276"/>
                    <a:pt x="78" y="278"/>
                    <a:pt x="82" y="280"/>
                  </a:cubicBezTo>
                  <a:cubicBezTo>
                    <a:pt x="84" y="281"/>
                    <a:pt x="85" y="282"/>
                    <a:pt x="87" y="283"/>
                  </a:cubicBezTo>
                  <a:cubicBezTo>
                    <a:pt x="98" y="294"/>
                    <a:pt x="109" y="305"/>
                    <a:pt x="119" y="315"/>
                  </a:cubicBezTo>
                  <a:cubicBezTo>
                    <a:pt x="100" y="299"/>
                    <a:pt x="78" y="285"/>
                    <a:pt x="60" y="273"/>
                  </a:cubicBezTo>
                  <a:cubicBezTo>
                    <a:pt x="57" y="271"/>
                    <a:pt x="57" y="271"/>
                    <a:pt x="57" y="271"/>
                  </a:cubicBezTo>
                  <a:cubicBezTo>
                    <a:pt x="58" y="275"/>
                    <a:pt x="58" y="275"/>
                    <a:pt x="58" y="275"/>
                  </a:cubicBezTo>
                  <a:cubicBezTo>
                    <a:pt x="58" y="275"/>
                    <a:pt x="58" y="275"/>
                    <a:pt x="59" y="275"/>
                  </a:cubicBezTo>
                  <a:cubicBezTo>
                    <a:pt x="58" y="275"/>
                    <a:pt x="57" y="274"/>
                    <a:pt x="56" y="274"/>
                  </a:cubicBezTo>
                  <a:cubicBezTo>
                    <a:pt x="56" y="272"/>
                    <a:pt x="56" y="272"/>
                    <a:pt x="56" y="272"/>
                  </a:cubicBezTo>
                  <a:cubicBezTo>
                    <a:pt x="55" y="272"/>
                    <a:pt x="55" y="272"/>
                    <a:pt x="54" y="272"/>
                  </a:cubicBezTo>
                  <a:cubicBezTo>
                    <a:pt x="47" y="268"/>
                    <a:pt x="40" y="264"/>
                    <a:pt x="35" y="261"/>
                  </a:cubicBezTo>
                  <a:cubicBezTo>
                    <a:pt x="34" y="262"/>
                    <a:pt x="34" y="262"/>
                    <a:pt x="34" y="262"/>
                  </a:cubicBezTo>
                  <a:cubicBezTo>
                    <a:pt x="33" y="261"/>
                    <a:pt x="33" y="261"/>
                    <a:pt x="32" y="260"/>
                  </a:cubicBezTo>
                  <a:cubicBezTo>
                    <a:pt x="31" y="260"/>
                    <a:pt x="29" y="260"/>
                    <a:pt x="28" y="261"/>
                  </a:cubicBezTo>
                  <a:cubicBezTo>
                    <a:pt x="28" y="261"/>
                    <a:pt x="28" y="261"/>
                    <a:pt x="27" y="260"/>
                  </a:cubicBezTo>
                  <a:cubicBezTo>
                    <a:pt x="25" y="259"/>
                    <a:pt x="23" y="261"/>
                    <a:pt x="22" y="263"/>
                  </a:cubicBezTo>
                  <a:cubicBezTo>
                    <a:pt x="21" y="262"/>
                    <a:pt x="19" y="261"/>
                    <a:pt x="17" y="260"/>
                  </a:cubicBezTo>
                  <a:cubicBezTo>
                    <a:pt x="13" y="259"/>
                    <a:pt x="10" y="264"/>
                    <a:pt x="13" y="266"/>
                  </a:cubicBezTo>
                  <a:cubicBezTo>
                    <a:pt x="16" y="268"/>
                    <a:pt x="18" y="270"/>
                    <a:pt x="20" y="272"/>
                  </a:cubicBezTo>
                  <a:cubicBezTo>
                    <a:pt x="20" y="272"/>
                    <a:pt x="20" y="272"/>
                    <a:pt x="20" y="272"/>
                  </a:cubicBezTo>
                  <a:cubicBezTo>
                    <a:pt x="21" y="273"/>
                    <a:pt x="22" y="273"/>
                    <a:pt x="22" y="273"/>
                  </a:cubicBezTo>
                  <a:cubicBezTo>
                    <a:pt x="23" y="273"/>
                    <a:pt x="23" y="273"/>
                    <a:pt x="24" y="274"/>
                  </a:cubicBezTo>
                  <a:cubicBezTo>
                    <a:pt x="24" y="274"/>
                    <a:pt x="24" y="274"/>
                    <a:pt x="24" y="274"/>
                  </a:cubicBezTo>
                  <a:cubicBezTo>
                    <a:pt x="24" y="275"/>
                    <a:pt x="24" y="275"/>
                    <a:pt x="24" y="275"/>
                  </a:cubicBezTo>
                  <a:cubicBezTo>
                    <a:pt x="24" y="275"/>
                    <a:pt x="24" y="275"/>
                    <a:pt x="24" y="275"/>
                  </a:cubicBezTo>
                  <a:cubicBezTo>
                    <a:pt x="23" y="275"/>
                    <a:pt x="23" y="275"/>
                    <a:pt x="23" y="276"/>
                  </a:cubicBezTo>
                  <a:cubicBezTo>
                    <a:pt x="22" y="276"/>
                    <a:pt x="21" y="277"/>
                    <a:pt x="21" y="277"/>
                  </a:cubicBezTo>
                  <a:cubicBezTo>
                    <a:pt x="20" y="278"/>
                    <a:pt x="20" y="278"/>
                    <a:pt x="20" y="278"/>
                  </a:cubicBezTo>
                  <a:cubicBezTo>
                    <a:pt x="21" y="279"/>
                    <a:pt x="21" y="279"/>
                    <a:pt x="21" y="279"/>
                  </a:cubicBezTo>
                  <a:cubicBezTo>
                    <a:pt x="24" y="283"/>
                    <a:pt x="28" y="287"/>
                    <a:pt x="32" y="290"/>
                  </a:cubicBezTo>
                  <a:cubicBezTo>
                    <a:pt x="28" y="289"/>
                    <a:pt x="25" y="288"/>
                    <a:pt x="23" y="287"/>
                  </a:cubicBezTo>
                  <a:cubicBezTo>
                    <a:pt x="21" y="290"/>
                    <a:pt x="21" y="290"/>
                    <a:pt x="21" y="290"/>
                  </a:cubicBezTo>
                  <a:cubicBezTo>
                    <a:pt x="29" y="296"/>
                    <a:pt x="37" y="303"/>
                    <a:pt x="45" y="309"/>
                  </a:cubicBezTo>
                  <a:cubicBezTo>
                    <a:pt x="45" y="313"/>
                    <a:pt x="45" y="321"/>
                    <a:pt x="47" y="329"/>
                  </a:cubicBezTo>
                  <a:cubicBezTo>
                    <a:pt x="46" y="326"/>
                    <a:pt x="45" y="324"/>
                    <a:pt x="44" y="322"/>
                  </a:cubicBezTo>
                  <a:cubicBezTo>
                    <a:pt x="42" y="323"/>
                    <a:pt x="42" y="323"/>
                    <a:pt x="42" y="323"/>
                  </a:cubicBezTo>
                  <a:cubicBezTo>
                    <a:pt x="42" y="323"/>
                    <a:pt x="42" y="324"/>
                    <a:pt x="42" y="324"/>
                  </a:cubicBezTo>
                  <a:cubicBezTo>
                    <a:pt x="42" y="331"/>
                    <a:pt x="44" y="338"/>
                    <a:pt x="46" y="344"/>
                  </a:cubicBezTo>
                  <a:cubicBezTo>
                    <a:pt x="45" y="349"/>
                    <a:pt x="44" y="353"/>
                    <a:pt x="44" y="357"/>
                  </a:cubicBezTo>
                  <a:cubicBezTo>
                    <a:pt x="44" y="363"/>
                    <a:pt x="45" y="369"/>
                    <a:pt x="47" y="374"/>
                  </a:cubicBezTo>
                  <a:cubicBezTo>
                    <a:pt x="49" y="377"/>
                    <a:pt x="49" y="377"/>
                    <a:pt x="49" y="377"/>
                  </a:cubicBezTo>
                  <a:cubicBezTo>
                    <a:pt x="50" y="374"/>
                    <a:pt x="50" y="374"/>
                    <a:pt x="50" y="374"/>
                  </a:cubicBezTo>
                  <a:cubicBezTo>
                    <a:pt x="51" y="370"/>
                    <a:pt x="52" y="366"/>
                    <a:pt x="52" y="362"/>
                  </a:cubicBezTo>
                  <a:cubicBezTo>
                    <a:pt x="58" y="374"/>
                    <a:pt x="67" y="384"/>
                    <a:pt x="76" y="395"/>
                  </a:cubicBezTo>
                  <a:cubicBezTo>
                    <a:pt x="84" y="402"/>
                    <a:pt x="92" y="410"/>
                    <a:pt x="100" y="417"/>
                  </a:cubicBezTo>
                  <a:cubicBezTo>
                    <a:pt x="96" y="416"/>
                    <a:pt x="93" y="415"/>
                    <a:pt x="90" y="415"/>
                  </a:cubicBezTo>
                  <a:cubicBezTo>
                    <a:pt x="89" y="415"/>
                    <a:pt x="88" y="415"/>
                    <a:pt x="87" y="416"/>
                  </a:cubicBezTo>
                  <a:cubicBezTo>
                    <a:pt x="87" y="418"/>
                    <a:pt x="87" y="418"/>
                    <a:pt x="87" y="418"/>
                  </a:cubicBezTo>
                  <a:cubicBezTo>
                    <a:pt x="88" y="418"/>
                    <a:pt x="89" y="418"/>
                    <a:pt x="90" y="418"/>
                  </a:cubicBezTo>
                  <a:cubicBezTo>
                    <a:pt x="94" y="418"/>
                    <a:pt x="100" y="420"/>
                    <a:pt x="105" y="423"/>
                  </a:cubicBezTo>
                  <a:cubicBezTo>
                    <a:pt x="110" y="428"/>
                    <a:pt x="115" y="433"/>
                    <a:pt x="119" y="438"/>
                  </a:cubicBezTo>
                  <a:cubicBezTo>
                    <a:pt x="120" y="438"/>
                    <a:pt x="120" y="438"/>
                    <a:pt x="120" y="438"/>
                  </a:cubicBezTo>
                  <a:cubicBezTo>
                    <a:pt x="125" y="443"/>
                    <a:pt x="131" y="449"/>
                    <a:pt x="136" y="455"/>
                  </a:cubicBezTo>
                  <a:cubicBezTo>
                    <a:pt x="130" y="450"/>
                    <a:pt x="124" y="446"/>
                    <a:pt x="118" y="441"/>
                  </a:cubicBezTo>
                  <a:cubicBezTo>
                    <a:pt x="117" y="443"/>
                    <a:pt x="117" y="443"/>
                    <a:pt x="117" y="443"/>
                  </a:cubicBezTo>
                  <a:cubicBezTo>
                    <a:pt x="125" y="450"/>
                    <a:pt x="134" y="456"/>
                    <a:pt x="142" y="462"/>
                  </a:cubicBezTo>
                  <a:cubicBezTo>
                    <a:pt x="135" y="464"/>
                    <a:pt x="130" y="466"/>
                    <a:pt x="127" y="467"/>
                  </a:cubicBezTo>
                  <a:cubicBezTo>
                    <a:pt x="124" y="464"/>
                    <a:pt x="121" y="463"/>
                    <a:pt x="121" y="463"/>
                  </a:cubicBezTo>
                  <a:cubicBezTo>
                    <a:pt x="122" y="464"/>
                    <a:pt x="123" y="466"/>
                    <a:pt x="125" y="468"/>
                  </a:cubicBezTo>
                  <a:cubicBezTo>
                    <a:pt x="125" y="468"/>
                    <a:pt x="125" y="468"/>
                    <a:pt x="125" y="468"/>
                  </a:cubicBezTo>
                  <a:cubicBezTo>
                    <a:pt x="125" y="468"/>
                    <a:pt x="125" y="468"/>
                    <a:pt x="125" y="468"/>
                  </a:cubicBezTo>
                  <a:cubicBezTo>
                    <a:pt x="142" y="489"/>
                    <a:pt x="211" y="545"/>
                    <a:pt x="211" y="545"/>
                  </a:cubicBezTo>
                  <a:cubicBezTo>
                    <a:pt x="211" y="529"/>
                    <a:pt x="147" y="481"/>
                    <a:pt x="127" y="467"/>
                  </a:cubicBezTo>
                  <a:cubicBezTo>
                    <a:pt x="132" y="466"/>
                    <a:pt x="137" y="465"/>
                    <a:pt x="144" y="464"/>
                  </a:cubicBezTo>
                  <a:cubicBezTo>
                    <a:pt x="145" y="465"/>
                    <a:pt x="147" y="466"/>
                    <a:pt x="148" y="467"/>
                  </a:cubicBezTo>
                  <a:cubicBezTo>
                    <a:pt x="150" y="469"/>
                    <a:pt x="152" y="471"/>
                    <a:pt x="154" y="473"/>
                  </a:cubicBezTo>
                  <a:cubicBezTo>
                    <a:pt x="153" y="473"/>
                    <a:pt x="151" y="472"/>
                    <a:pt x="150" y="472"/>
                  </a:cubicBezTo>
                  <a:cubicBezTo>
                    <a:pt x="149" y="471"/>
                    <a:pt x="148" y="469"/>
                    <a:pt x="147" y="467"/>
                  </a:cubicBezTo>
                  <a:cubicBezTo>
                    <a:pt x="145" y="469"/>
                    <a:pt x="145" y="469"/>
                    <a:pt x="145" y="469"/>
                  </a:cubicBezTo>
                  <a:cubicBezTo>
                    <a:pt x="146" y="471"/>
                    <a:pt x="147" y="473"/>
                    <a:pt x="149" y="474"/>
                  </a:cubicBezTo>
                  <a:cubicBezTo>
                    <a:pt x="151" y="475"/>
                    <a:pt x="152" y="476"/>
                    <a:pt x="154" y="476"/>
                  </a:cubicBezTo>
                  <a:cubicBezTo>
                    <a:pt x="155" y="476"/>
                    <a:pt x="156" y="475"/>
                    <a:pt x="157" y="475"/>
                  </a:cubicBezTo>
                  <a:cubicBezTo>
                    <a:pt x="158" y="475"/>
                    <a:pt x="158" y="475"/>
                    <a:pt x="158" y="475"/>
                  </a:cubicBezTo>
                  <a:cubicBezTo>
                    <a:pt x="171" y="486"/>
                    <a:pt x="184" y="498"/>
                    <a:pt x="196" y="510"/>
                  </a:cubicBezTo>
                  <a:cubicBezTo>
                    <a:pt x="198" y="508"/>
                    <a:pt x="198" y="508"/>
                    <a:pt x="198" y="508"/>
                  </a:cubicBezTo>
                  <a:cubicBezTo>
                    <a:pt x="191" y="501"/>
                    <a:pt x="184" y="495"/>
                    <a:pt x="177" y="488"/>
                  </a:cubicBezTo>
                  <a:cubicBezTo>
                    <a:pt x="177" y="488"/>
                    <a:pt x="177" y="488"/>
                    <a:pt x="177" y="488"/>
                  </a:cubicBezTo>
                  <a:cubicBezTo>
                    <a:pt x="171" y="482"/>
                    <a:pt x="163" y="473"/>
                    <a:pt x="153" y="462"/>
                  </a:cubicBezTo>
                  <a:cubicBezTo>
                    <a:pt x="154" y="462"/>
                    <a:pt x="155" y="462"/>
                    <a:pt x="156" y="462"/>
                  </a:cubicBezTo>
                  <a:cubicBezTo>
                    <a:pt x="171" y="475"/>
                    <a:pt x="198" y="501"/>
                    <a:pt x="201" y="509"/>
                  </a:cubicBezTo>
                  <a:cubicBezTo>
                    <a:pt x="201" y="509"/>
                    <a:pt x="200" y="490"/>
                    <a:pt x="159" y="462"/>
                  </a:cubicBezTo>
                  <a:cubicBezTo>
                    <a:pt x="162" y="461"/>
                    <a:pt x="166" y="461"/>
                    <a:pt x="169" y="461"/>
                  </a:cubicBezTo>
                  <a:cubicBezTo>
                    <a:pt x="169" y="462"/>
                    <a:pt x="170" y="463"/>
                    <a:pt x="170" y="463"/>
                  </a:cubicBezTo>
                  <a:cubicBezTo>
                    <a:pt x="173" y="463"/>
                    <a:pt x="173" y="463"/>
                    <a:pt x="173" y="463"/>
                  </a:cubicBezTo>
                  <a:cubicBezTo>
                    <a:pt x="172" y="462"/>
                    <a:pt x="172" y="461"/>
                    <a:pt x="172" y="460"/>
                  </a:cubicBezTo>
                  <a:cubicBezTo>
                    <a:pt x="176" y="460"/>
                    <a:pt x="181" y="460"/>
                    <a:pt x="185" y="460"/>
                  </a:cubicBezTo>
                  <a:cubicBezTo>
                    <a:pt x="186" y="461"/>
                    <a:pt x="187" y="463"/>
                    <a:pt x="188" y="465"/>
                  </a:cubicBezTo>
                  <a:cubicBezTo>
                    <a:pt x="184" y="466"/>
                    <a:pt x="180" y="467"/>
                    <a:pt x="176" y="469"/>
                  </a:cubicBezTo>
                  <a:cubicBezTo>
                    <a:pt x="177" y="472"/>
                    <a:pt x="177" y="472"/>
                    <a:pt x="177" y="472"/>
                  </a:cubicBezTo>
                  <a:cubicBezTo>
                    <a:pt x="181" y="470"/>
                    <a:pt x="185" y="468"/>
                    <a:pt x="189" y="467"/>
                  </a:cubicBezTo>
                  <a:cubicBezTo>
                    <a:pt x="190" y="468"/>
                    <a:pt x="190" y="469"/>
                    <a:pt x="191" y="470"/>
                  </a:cubicBezTo>
                  <a:cubicBezTo>
                    <a:pt x="190" y="470"/>
                    <a:pt x="190" y="469"/>
                    <a:pt x="190" y="469"/>
                  </a:cubicBezTo>
                  <a:cubicBezTo>
                    <a:pt x="189" y="472"/>
                    <a:pt x="189" y="472"/>
                    <a:pt x="189" y="472"/>
                  </a:cubicBezTo>
                  <a:cubicBezTo>
                    <a:pt x="190" y="472"/>
                    <a:pt x="191" y="473"/>
                    <a:pt x="193" y="473"/>
                  </a:cubicBezTo>
                  <a:cubicBezTo>
                    <a:pt x="198" y="480"/>
                    <a:pt x="204" y="486"/>
                    <a:pt x="211" y="487"/>
                  </a:cubicBezTo>
                  <a:cubicBezTo>
                    <a:pt x="225" y="489"/>
                    <a:pt x="413" y="518"/>
                    <a:pt x="474" y="531"/>
                  </a:cubicBezTo>
                  <a:cubicBezTo>
                    <a:pt x="469" y="530"/>
                    <a:pt x="464" y="528"/>
                    <a:pt x="458" y="527"/>
                  </a:cubicBezTo>
                  <a:cubicBezTo>
                    <a:pt x="459" y="526"/>
                    <a:pt x="459" y="526"/>
                    <a:pt x="459" y="526"/>
                  </a:cubicBezTo>
                  <a:cubicBezTo>
                    <a:pt x="459" y="526"/>
                    <a:pt x="459" y="526"/>
                    <a:pt x="459" y="526"/>
                  </a:cubicBezTo>
                  <a:cubicBezTo>
                    <a:pt x="469" y="527"/>
                    <a:pt x="480" y="528"/>
                    <a:pt x="490" y="528"/>
                  </a:cubicBezTo>
                  <a:cubicBezTo>
                    <a:pt x="493" y="529"/>
                    <a:pt x="496" y="529"/>
                    <a:pt x="499" y="530"/>
                  </a:cubicBezTo>
                  <a:cubicBezTo>
                    <a:pt x="505" y="536"/>
                    <a:pt x="509" y="540"/>
                    <a:pt x="510" y="542"/>
                  </a:cubicBezTo>
                  <a:cubicBezTo>
                    <a:pt x="510" y="545"/>
                    <a:pt x="508" y="548"/>
                    <a:pt x="507" y="551"/>
                  </a:cubicBezTo>
                  <a:cubicBezTo>
                    <a:pt x="507" y="549"/>
                    <a:pt x="507" y="547"/>
                    <a:pt x="507" y="545"/>
                  </a:cubicBezTo>
                  <a:cubicBezTo>
                    <a:pt x="505" y="545"/>
                    <a:pt x="505" y="545"/>
                    <a:pt x="505" y="545"/>
                  </a:cubicBezTo>
                  <a:cubicBezTo>
                    <a:pt x="503" y="549"/>
                    <a:pt x="501" y="555"/>
                    <a:pt x="499" y="561"/>
                  </a:cubicBezTo>
                  <a:cubicBezTo>
                    <a:pt x="499" y="563"/>
                    <a:pt x="498" y="566"/>
                    <a:pt x="498" y="569"/>
                  </a:cubicBezTo>
                  <a:cubicBezTo>
                    <a:pt x="495" y="573"/>
                    <a:pt x="493" y="578"/>
                    <a:pt x="492" y="583"/>
                  </a:cubicBezTo>
                  <a:cubicBezTo>
                    <a:pt x="494" y="584"/>
                    <a:pt x="494" y="584"/>
                    <a:pt x="494" y="584"/>
                  </a:cubicBezTo>
                  <a:cubicBezTo>
                    <a:pt x="494" y="584"/>
                    <a:pt x="494" y="583"/>
                    <a:pt x="494" y="583"/>
                  </a:cubicBezTo>
                  <a:cubicBezTo>
                    <a:pt x="497" y="584"/>
                    <a:pt x="497" y="584"/>
                    <a:pt x="497" y="584"/>
                  </a:cubicBezTo>
                  <a:cubicBezTo>
                    <a:pt x="497" y="583"/>
                    <a:pt x="497" y="583"/>
                    <a:pt x="497" y="583"/>
                  </a:cubicBezTo>
                  <a:cubicBezTo>
                    <a:pt x="498" y="588"/>
                    <a:pt x="499" y="593"/>
                    <a:pt x="501" y="598"/>
                  </a:cubicBezTo>
                  <a:cubicBezTo>
                    <a:pt x="432" y="577"/>
                    <a:pt x="312" y="559"/>
                    <a:pt x="264" y="552"/>
                  </a:cubicBezTo>
                  <a:cubicBezTo>
                    <a:pt x="337" y="565"/>
                    <a:pt x="545" y="616"/>
                    <a:pt x="545" y="616"/>
                  </a:cubicBezTo>
                  <a:cubicBezTo>
                    <a:pt x="537" y="610"/>
                    <a:pt x="523" y="605"/>
                    <a:pt x="505" y="599"/>
                  </a:cubicBezTo>
                  <a:cubicBezTo>
                    <a:pt x="506" y="598"/>
                    <a:pt x="507" y="598"/>
                    <a:pt x="508" y="597"/>
                  </a:cubicBezTo>
                  <a:cubicBezTo>
                    <a:pt x="508" y="600"/>
                    <a:pt x="508" y="600"/>
                    <a:pt x="508" y="600"/>
                  </a:cubicBezTo>
                  <a:cubicBezTo>
                    <a:pt x="510" y="596"/>
                    <a:pt x="510" y="596"/>
                    <a:pt x="510" y="596"/>
                  </a:cubicBezTo>
                  <a:cubicBezTo>
                    <a:pt x="510" y="595"/>
                    <a:pt x="510" y="594"/>
                    <a:pt x="510" y="593"/>
                  </a:cubicBezTo>
                  <a:cubicBezTo>
                    <a:pt x="520" y="578"/>
                    <a:pt x="522" y="546"/>
                    <a:pt x="522" y="540"/>
                  </a:cubicBezTo>
                  <a:cubicBezTo>
                    <a:pt x="522" y="539"/>
                    <a:pt x="520" y="536"/>
                    <a:pt x="517" y="532"/>
                  </a:cubicBezTo>
                  <a:cubicBezTo>
                    <a:pt x="520" y="533"/>
                    <a:pt x="524" y="533"/>
                    <a:pt x="528" y="533"/>
                  </a:cubicBezTo>
                  <a:cubicBezTo>
                    <a:pt x="528" y="531"/>
                    <a:pt x="528" y="531"/>
                    <a:pt x="528" y="531"/>
                  </a:cubicBezTo>
                  <a:cubicBezTo>
                    <a:pt x="523" y="530"/>
                    <a:pt x="518" y="529"/>
                    <a:pt x="513" y="528"/>
                  </a:cubicBezTo>
                  <a:cubicBezTo>
                    <a:pt x="513" y="528"/>
                    <a:pt x="513" y="527"/>
                    <a:pt x="513" y="527"/>
                  </a:cubicBezTo>
                  <a:cubicBezTo>
                    <a:pt x="513" y="527"/>
                    <a:pt x="513" y="527"/>
                    <a:pt x="513" y="527"/>
                  </a:cubicBezTo>
                  <a:cubicBezTo>
                    <a:pt x="513" y="527"/>
                    <a:pt x="513" y="527"/>
                    <a:pt x="513" y="527"/>
                  </a:cubicBezTo>
                  <a:cubicBezTo>
                    <a:pt x="513" y="527"/>
                    <a:pt x="513" y="527"/>
                    <a:pt x="513" y="527"/>
                  </a:cubicBezTo>
                  <a:cubicBezTo>
                    <a:pt x="512" y="522"/>
                    <a:pt x="509" y="518"/>
                    <a:pt x="506" y="514"/>
                  </a:cubicBezTo>
                  <a:cubicBezTo>
                    <a:pt x="507" y="515"/>
                    <a:pt x="508" y="515"/>
                    <a:pt x="508" y="515"/>
                  </a:cubicBezTo>
                  <a:cubicBezTo>
                    <a:pt x="509" y="513"/>
                    <a:pt x="509" y="513"/>
                    <a:pt x="509" y="513"/>
                  </a:cubicBezTo>
                  <a:cubicBezTo>
                    <a:pt x="507" y="512"/>
                    <a:pt x="506" y="511"/>
                    <a:pt x="504" y="511"/>
                  </a:cubicBezTo>
                  <a:cubicBezTo>
                    <a:pt x="504" y="510"/>
                    <a:pt x="504" y="510"/>
                    <a:pt x="504" y="510"/>
                  </a:cubicBezTo>
                  <a:cubicBezTo>
                    <a:pt x="501" y="508"/>
                    <a:pt x="497" y="505"/>
                    <a:pt x="494" y="502"/>
                  </a:cubicBezTo>
                  <a:cubicBezTo>
                    <a:pt x="489" y="497"/>
                    <a:pt x="483" y="493"/>
                    <a:pt x="477" y="490"/>
                  </a:cubicBezTo>
                  <a:cubicBezTo>
                    <a:pt x="473" y="487"/>
                    <a:pt x="469" y="485"/>
                    <a:pt x="466" y="482"/>
                  </a:cubicBezTo>
                  <a:cubicBezTo>
                    <a:pt x="463" y="480"/>
                    <a:pt x="460" y="477"/>
                    <a:pt x="457" y="474"/>
                  </a:cubicBezTo>
                  <a:cubicBezTo>
                    <a:pt x="456" y="473"/>
                    <a:pt x="455" y="472"/>
                    <a:pt x="454" y="471"/>
                  </a:cubicBezTo>
                  <a:cubicBezTo>
                    <a:pt x="452" y="469"/>
                    <a:pt x="449" y="466"/>
                    <a:pt x="448" y="464"/>
                  </a:cubicBezTo>
                  <a:cubicBezTo>
                    <a:pt x="451" y="465"/>
                    <a:pt x="454" y="465"/>
                    <a:pt x="458" y="465"/>
                  </a:cubicBezTo>
                  <a:cubicBezTo>
                    <a:pt x="458" y="468"/>
                    <a:pt x="459" y="470"/>
                    <a:pt x="460" y="472"/>
                  </a:cubicBezTo>
                  <a:cubicBezTo>
                    <a:pt x="463" y="476"/>
                    <a:pt x="467" y="479"/>
                    <a:pt x="473" y="479"/>
                  </a:cubicBezTo>
                  <a:cubicBezTo>
                    <a:pt x="475" y="479"/>
                    <a:pt x="478" y="478"/>
                    <a:pt x="481" y="477"/>
                  </a:cubicBezTo>
                  <a:cubicBezTo>
                    <a:pt x="480" y="475"/>
                    <a:pt x="480" y="475"/>
                    <a:pt x="480" y="475"/>
                  </a:cubicBezTo>
                  <a:cubicBezTo>
                    <a:pt x="477" y="476"/>
                    <a:pt x="475" y="476"/>
                    <a:pt x="473" y="476"/>
                  </a:cubicBezTo>
                  <a:cubicBezTo>
                    <a:pt x="468" y="476"/>
                    <a:pt x="465" y="474"/>
                    <a:pt x="462" y="470"/>
                  </a:cubicBezTo>
                  <a:cubicBezTo>
                    <a:pt x="462" y="469"/>
                    <a:pt x="461" y="467"/>
                    <a:pt x="460" y="465"/>
                  </a:cubicBezTo>
                  <a:cubicBezTo>
                    <a:pt x="464" y="466"/>
                    <a:pt x="468" y="466"/>
                    <a:pt x="472" y="466"/>
                  </a:cubicBezTo>
                  <a:cubicBezTo>
                    <a:pt x="473" y="466"/>
                    <a:pt x="473" y="466"/>
                    <a:pt x="473" y="466"/>
                  </a:cubicBezTo>
                  <a:cubicBezTo>
                    <a:pt x="472" y="469"/>
                    <a:pt x="472" y="469"/>
                    <a:pt x="472" y="469"/>
                  </a:cubicBezTo>
                  <a:cubicBezTo>
                    <a:pt x="475" y="466"/>
                    <a:pt x="475" y="466"/>
                    <a:pt x="475" y="466"/>
                  </a:cubicBezTo>
                  <a:cubicBezTo>
                    <a:pt x="484" y="457"/>
                    <a:pt x="491" y="443"/>
                    <a:pt x="491" y="429"/>
                  </a:cubicBezTo>
                  <a:cubicBezTo>
                    <a:pt x="491" y="426"/>
                    <a:pt x="490" y="423"/>
                    <a:pt x="489" y="420"/>
                  </a:cubicBezTo>
                  <a:cubicBezTo>
                    <a:pt x="488" y="412"/>
                    <a:pt x="485" y="404"/>
                    <a:pt x="483" y="399"/>
                  </a:cubicBezTo>
                  <a:cubicBezTo>
                    <a:pt x="483" y="399"/>
                    <a:pt x="483" y="399"/>
                    <a:pt x="483" y="399"/>
                  </a:cubicBezTo>
                  <a:cubicBezTo>
                    <a:pt x="484" y="397"/>
                    <a:pt x="484" y="395"/>
                    <a:pt x="483" y="394"/>
                  </a:cubicBezTo>
                  <a:cubicBezTo>
                    <a:pt x="479" y="390"/>
                    <a:pt x="475" y="387"/>
                    <a:pt x="472" y="384"/>
                  </a:cubicBezTo>
                  <a:cubicBezTo>
                    <a:pt x="472" y="384"/>
                    <a:pt x="472" y="383"/>
                    <a:pt x="472" y="383"/>
                  </a:cubicBezTo>
                  <a:cubicBezTo>
                    <a:pt x="476" y="383"/>
                    <a:pt x="478" y="383"/>
                    <a:pt x="479" y="383"/>
                  </a:cubicBezTo>
                  <a:cubicBezTo>
                    <a:pt x="480" y="383"/>
                    <a:pt x="481" y="383"/>
                    <a:pt x="481" y="383"/>
                  </a:cubicBezTo>
                  <a:cubicBezTo>
                    <a:pt x="481" y="385"/>
                    <a:pt x="482" y="387"/>
                    <a:pt x="482" y="388"/>
                  </a:cubicBezTo>
                  <a:cubicBezTo>
                    <a:pt x="483" y="392"/>
                    <a:pt x="483" y="392"/>
                    <a:pt x="483" y="392"/>
                  </a:cubicBezTo>
                  <a:cubicBezTo>
                    <a:pt x="484" y="388"/>
                    <a:pt x="484" y="388"/>
                    <a:pt x="484" y="388"/>
                  </a:cubicBezTo>
                  <a:cubicBezTo>
                    <a:pt x="485" y="386"/>
                    <a:pt x="486" y="383"/>
                    <a:pt x="486" y="380"/>
                  </a:cubicBezTo>
                  <a:cubicBezTo>
                    <a:pt x="487" y="380"/>
                    <a:pt x="487" y="380"/>
                    <a:pt x="487" y="380"/>
                  </a:cubicBezTo>
                  <a:cubicBezTo>
                    <a:pt x="489" y="381"/>
                    <a:pt x="491" y="382"/>
                    <a:pt x="493" y="383"/>
                  </a:cubicBezTo>
                  <a:cubicBezTo>
                    <a:pt x="493" y="385"/>
                    <a:pt x="493" y="385"/>
                    <a:pt x="493" y="385"/>
                  </a:cubicBezTo>
                  <a:cubicBezTo>
                    <a:pt x="494" y="385"/>
                    <a:pt x="495" y="385"/>
                    <a:pt x="496" y="386"/>
                  </a:cubicBezTo>
                  <a:cubicBezTo>
                    <a:pt x="497" y="386"/>
                    <a:pt x="497" y="386"/>
                    <a:pt x="498" y="386"/>
                  </a:cubicBezTo>
                  <a:cubicBezTo>
                    <a:pt x="498" y="386"/>
                    <a:pt x="498" y="386"/>
                    <a:pt x="498" y="386"/>
                  </a:cubicBezTo>
                  <a:cubicBezTo>
                    <a:pt x="498" y="386"/>
                    <a:pt x="499" y="386"/>
                    <a:pt x="499" y="385"/>
                  </a:cubicBezTo>
                  <a:cubicBezTo>
                    <a:pt x="499" y="385"/>
                    <a:pt x="499" y="385"/>
                    <a:pt x="499" y="384"/>
                  </a:cubicBezTo>
                  <a:cubicBezTo>
                    <a:pt x="499" y="384"/>
                    <a:pt x="499" y="384"/>
                    <a:pt x="499" y="384"/>
                  </a:cubicBezTo>
                  <a:cubicBezTo>
                    <a:pt x="499" y="383"/>
                    <a:pt x="499" y="383"/>
                    <a:pt x="499" y="383"/>
                  </a:cubicBezTo>
                  <a:cubicBezTo>
                    <a:pt x="499" y="383"/>
                    <a:pt x="498" y="383"/>
                    <a:pt x="498" y="383"/>
                  </a:cubicBezTo>
                  <a:cubicBezTo>
                    <a:pt x="498" y="382"/>
                    <a:pt x="497" y="382"/>
                    <a:pt x="496" y="382"/>
                  </a:cubicBezTo>
                  <a:cubicBezTo>
                    <a:pt x="496" y="382"/>
                    <a:pt x="496" y="382"/>
                    <a:pt x="496" y="382"/>
                  </a:cubicBezTo>
                  <a:cubicBezTo>
                    <a:pt x="496" y="382"/>
                    <a:pt x="496" y="382"/>
                    <a:pt x="496" y="382"/>
                  </a:cubicBezTo>
                  <a:cubicBezTo>
                    <a:pt x="494" y="380"/>
                    <a:pt x="491" y="379"/>
                    <a:pt x="489" y="378"/>
                  </a:cubicBezTo>
                  <a:cubicBezTo>
                    <a:pt x="491" y="376"/>
                    <a:pt x="492" y="373"/>
                    <a:pt x="494" y="370"/>
                  </a:cubicBezTo>
                  <a:cubicBezTo>
                    <a:pt x="495" y="370"/>
                    <a:pt x="495" y="370"/>
                    <a:pt x="496" y="370"/>
                  </a:cubicBezTo>
                  <a:cubicBezTo>
                    <a:pt x="497" y="370"/>
                    <a:pt x="498" y="370"/>
                    <a:pt x="498" y="370"/>
                  </a:cubicBezTo>
                  <a:cubicBezTo>
                    <a:pt x="500" y="370"/>
                    <a:pt x="500" y="370"/>
                    <a:pt x="500" y="370"/>
                  </a:cubicBezTo>
                  <a:cubicBezTo>
                    <a:pt x="499" y="368"/>
                    <a:pt x="499" y="368"/>
                    <a:pt x="499" y="368"/>
                  </a:cubicBezTo>
                  <a:cubicBezTo>
                    <a:pt x="498" y="367"/>
                    <a:pt x="497" y="365"/>
                    <a:pt x="496" y="364"/>
                  </a:cubicBezTo>
                  <a:cubicBezTo>
                    <a:pt x="499" y="354"/>
                    <a:pt x="499" y="344"/>
                    <a:pt x="498" y="338"/>
                  </a:cubicBezTo>
                  <a:cubicBezTo>
                    <a:pt x="498" y="334"/>
                    <a:pt x="496" y="331"/>
                    <a:pt x="494" y="329"/>
                  </a:cubicBezTo>
                  <a:cubicBezTo>
                    <a:pt x="493" y="328"/>
                    <a:pt x="493" y="327"/>
                    <a:pt x="492" y="326"/>
                  </a:cubicBezTo>
                  <a:cubicBezTo>
                    <a:pt x="494" y="325"/>
                    <a:pt x="494" y="325"/>
                    <a:pt x="494" y="325"/>
                  </a:cubicBezTo>
                  <a:cubicBezTo>
                    <a:pt x="492" y="324"/>
                    <a:pt x="492" y="324"/>
                    <a:pt x="492" y="324"/>
                  </a:cubicBezTo>
                  <a:cubicBezTo>
                    <a:pt x="492" y="324"/>
                    <a:pt x="492" y="324"/>
                    <a:pt x="492" y="324"/>
                  </a:cubicBezTo>
                  <a:cubicBezTo>
                    <a:pt x="492" y="324"/>
                    <a:pt x="492" y="324"/>
                    <a:pt x="492" y="324"/>
                  </a:cubicBezTo>
                  <a:cubicBezTo>
                    <a:pt x="494" y="324"/>
                    <a:pt x="494" y="324"/>
                    <a:pt x="494" y="324"/>
                  </a:cubicBezTo>
                  <a:cubicBezTo>
                    <a:pt x="495" y="325"/>
                    <a:pt x="495" y="325"/>
                    <a:pt x="495" y="325"/>
                  </a:cubicBezTo>
                  <a:cubicBezTo>
                    <a:pt x="496" y="325"/>
                    <a:pt x="496" y="325"/>
                    <a:pt x="496" y="325"/>
                  </a:cubicBezTo>
                  <a:cubicBezTo>
                    <a:pt x="498" y="330"/>
                    <a:pt x="500" y="336"/>
                    <a:pt x="502" y="341"/>
                  </a:cubicBezTo>
                  <a:cubicBezTo>
                    <a:pt x="505" y="340"/>
                    <a:pt x="505" y="340"/>
                    <a:pt x="505" y="340"/>
                  </a:cubicBezTo>
                  <a:cubicBezTo>
                    <a:pt x="504" y="339"/>
                    <a:pt x="504" y="338"/>
                    <a:pt x="504" y="337"/>
                  </a:cubicBezTo>
                  <a:cubicBezTo>
                    <a:pt x="505" y="339"/>
                    <a:pt x="506" y="342"/>
                    <a:pt x="508" y="343"/>
                  </a:cubicBezTo>
                  <a:cubicBezTo>
                    <a:pt x="510" y="342"/>
                    <a:pt x="510" y="342"/>
                    <a:pt x="510" y="342"/>
                  </a:cubicBezTo>
                  <a:cubicBezTo>
                    <a:pt x="505" y="336"/>
                    <a:pt x="500" y="327"/>
                    <a:pt x="496" y="318"/>
                  </a:cubicBezTo>
                  <a:cubicBezTo>
                    <a:pt x="496" y="318"/>
                    <a:pt x="496" y="317"/>
                    <a:pt x="496" y="317"/>
                  </a:cubicBezTo>
                  <a:cubicBezTo>
                    <a:pt x="496" y="317"/>
                    <a:pt x="496" y="317"/>
                    <a:pt x="496" y="317"/>
                  </a:cubicBezTo>
                  <a:cubicBezTo>
                    <a:pt x="497" y="316"/>
                    <a:pt x="497" y="316"/>
                    <a:pt x="497" y="316"/>
                  </a:cubicBezTo>
                  <a:cubicBezTo>
                    <a:pt x="501" y="332"/>
                    <a:pt x="514" y="330"/>
                    <a:pt x="528" y="307"/>
                  </a:cubicBezTo>
                  <a:cubicBezTo>
                    <a:pt x="540" y="288"/>
                    <a:pt x="575" y="265"/>
                    <a:pt x="604" y="251"/>
                  </a:cubicBezTo>
                  <a:cubicBezTo>
                    <a:pt x="612" y="251"/>
                    <a:pt x="619" y="252"/>
                    <a:pt x="626" y="252"/>
                  </a:cubicBezTo>
                  <a:cubicBezTo>
                    <a:pt x="626" y="249"/>
                    <a:pt x="626" y="249"/>
                    <a:pt x="626" y="249"/>
                  </a:cubicBezTo>
                  <a:cubicBezTo>
                    <a:pt x="625" y="249"/>
                    <a:pt x="624" y="249"/>
                    <a:pt x="623" y="249"/>
                  </a:cubicBezTo>
                  <a:cubicBezTo>
                    <a:pt x="627" y="249"/>
                    <a:pt x="631" y="249"/>
                    <a:pt x="635" y="249"/>
                  </a:cubicBezTo>
                  <a:cubicBezTo>
                    <a:pt x="640" y="249"/>
                    <a:pt x="645" y="249"/>
                    <a:pt x="649" y="249"/>
                  </a:cubicBezTo>
                  <a:cubicBezTo>
                    <a:pt x="649" y="247"/>
                    <a:pt x="649" y="247"/>
                    <a:pt x="649" y="247"/>
                  </a:cubicBezTo>
                  <a:cubicBezTo>
                    <a:pt x="645" y="247"/>
                    <a:pt x="640" y="246"/>
                    <a:pt x="635" y="246"/>
                  </a:cubicBezTo>
                  <a:cubicBezTo>
                    <a:pt x="628" y="246"/>
                    <a:pt x="621" y="247"/>
                    <a:pt x="613" y="247"/>
                  </a:cubicBezTo>
                  <a:cubicBezTo>
                    <a:pt x="618" y="245"/>
                    <a:pt x="622" y="244"/>
                    <a:pt x="626" y="242"/>
                  </a:cubicBezTo>
                  <a:cubicBezTo>
                    <a:pt x="627" y="243"/>
                    <a:pt x="627" y="243"/>
                    <a:pt x="628" y="244"/>
                  </a:cubicBezTo>
                  <a:cubicBezTo>
                    <a:pt x="630" y="242"/>
                    <a:pt x="630" y="242"/>
                    <a:pt x="630" y="242"/>
                  </a:cubicBezTo>
                  <a:cubicBezTo>
                    <a:pt x="630" y="242"/>
                    <a:pt x="629" y="242"/>
                    <a:pt x="629" y="242"/>
                  </a:cubicBezTo>
                  <a:cubicBezTo>
                    <a:pt x="632" y="241"/>
                    <a:pt x="634" y="240"/>
                    <a:pt x="637" y="240"/>
                  </a:cubicBezTo>
                  <a:cubicBezTo>
                    <a:pt x="638" y="239"/>
                    <a:pt x="639" y="239"/>
                    <a:pt x="641" y="239"/>
                  </a:cubicBezTo>
                  <a:cubicBezTo>
                    <a:pt x="648" y="238"/>
                    <a:pt x="655" y="236"/>
                    <a:pt x="662" y="234"/>
                  </a:cubicBezTo>
                  <a:cubicBezTo>
                    <a:pt x="662" y="234"/>
                    <a:pt x="662" y="234"/>
                    <a:pt x="662" y="234"/>
                  </a:cubicBezTo>
                  <a:cubicBezTo>
                    <a:pt x="663" y="234"/>
                    <a:pt x="663" y="234"/>
                    <a:pt x="664" y="234"/>
                  </a:cubicBezTo>
                  <a:cubicBezTo>
                    <a:pt x="664" y="234"/>
                    <a:pt x="664" y="234"/>
                    <a:pt x="664" y="234"/>
                  </a:cubicBezTo>
                  <a:cubicBezTo>
                    <a:pt x="672" y="235"/>
                    <a:pt x="679" y="234"/>
                    <a:pt x="687" y="233"/>
                  </a:cubicBezTo>
                  <a:cubicBezTo>
                    <a:pt x="692" y="233"/>
                    <a:pt x="697" y="234"/>
                    <a:pt x="702" y="234"/>
                  </a:cubicBezTo>
                  <a:cubicBezTo>
                    <a:pt x="695" y="236"/>
                    <a:pt x="688" y="236"/>
                    <a:pt x="680" y="236"/>
                  </a:cubicBezTo>
                  <a:cubicBezTo>
                    <a:pt x="678" y="237"/>
                    <a:pt x="678" y="239"/>
                    <a:pt x="680" y="239"/>
                  </a:cubicBezTo>
                  <a:cubicBezTo>
                    <a:pt x="688" y="239"/>
                    <a:pt x="696" y="239"/>
                    <a:pt x="704" y="237"/>
                  </a:cubicBezTo>
                  <a:cubicBezTo>
                    <a:pt x="705" y="241"/>
                    <a:pt x="703" y="247"/>
                    <a:pt x="695" y="256"/>
                  </a:cubicBezTo>
                  <a:cubicBezTo>
                    <a:pt x="695" y="256"/>
                    <a:pt x="711" y="255"/>
                    <a:pt x="710" y="236"/>
                  </a:cubicBezTo>
                  <a:cubicBezTo>
                    <a:pt x="710" y="236"/>
                    <a:pt x="710" y="236"/>
                    <a:pt x="709" y="235"/>
                  </a:cubicBezTo>
                  <a:cubicBezTo>
                    <a:pt x="710" y="235"/>
                    <a:pt x="711" y="235"/>
                    <a:pt x="711" y="235"/>
                  </a:cubicBezTo>
                  <a:cubicBezTo>
                    <a:pt x="713" y="234"/>
                    <a:pt x="713" y="231"/>
                    <a:pt x="711" y="231"/>
                  </a:cubicBezTo>
                  <a:cubicBezTo>
                    <a:pt x="710" y="231"/>
                    <a:pt x="708" y="230"/>
                    <a:pt x="707" y="230"/>
                  </a:cubicBezTo>
                  <a:cubicBezTo>
                    <a:pt x="702" y="225"/>
                    <a:pt x="692" y="224"/>
                    <a:pt x="679" y="224"/>
                  </a:cubicBezTo>
                  <a:cubicBezTo>
                    <a:pt x="670" y="221"/>
                    <a:pt x="661" y="217"/>
                    <a:pt x="652" y="213"/>
                  </a:cubicBezTo>
                  <a:cubicBezTo>
                    <a:pt x="659" y="214"/>
                    <a:pt x="670" y="214"/>
                    <a:pt x="676" y="209"/>
                  </a:cubicBezTo>
                  <a:cubicBezTo>
                    <a:pt x="676" y="210"/>
                    <a:pt x="676" y="211"/>
                    <a:pt x="676" y="211"/>
                  </a:cubicBezTo>
                  <a:cubicBezTo>
                    <a:pt x="673" y="210"/>
                    <a:pt x="672" y="213"/>
                    <a:pt x="674" y="214"/>
                  </a:cubicBezTo>
                  <a:cubicBezTo>
                    <a:pt x="680" y="218"/>
                    <a:pt x="681" y="205"/>
                    <a:pt x="679" y="201"/>
                  </a:cubicBezTo>
                  <a:cubicBezTo>
                    <a:pt x="679" y="201"/>
                    <a:pt x="680" y="200"/>
                    <a:pt x="680" y="200"/>
                  </a:cubicBezTo>
                  <a:cubicBezTo>
                    <a:pt x="680" y="191"/>
                    <a:pt x="669" y="181"/>
                    <a:pt x="649" y="173"/>
                  </a:cubicBezTo>
                  <a:cubicBezTo>
                    <a:pt x="644" y="167"/>
                    <a:pt x="637" y="161"/>
                    <a:pt x="630" y="156"/>
                  </a:cubicBezTo>
                  <a:cubicBezTo>
                    <a:pt x="610" y="140"/>
                    <a:pt x="586" y="127"/>
                    <a:pt x="563" y="116"/>
                  </a:cubicBezTo>
                  <a:cubicBezTo>
                    <a:pt x="561" y="114"/>
                    <a:pt x="559" y="119"/>
                    <a:pt x="561" y="120"/>
                  </a:cubicBezTo>
                  <a:cubicBezTo>
                    <a:pt x="576" y="127"/>
                    <a:pt x="590" y="135"/>
                    <a:pt x="603" y="144"/>
                  </a:cubicBezTo>
                  <a:cubicBezTo>
                    <a:pt x="603" y="145"/>
                    <a:pt x="603" y="145"/>
                    <a:pt x="603" y="145"/>
                  </a:cubicBezTo>
                  <a:cubicBezTo>
                    <a:pt x="604" y="145"/>
                    <a:pt x="606" y="146"/>
                    <a:pt x="607" y="146"/>
                  </a:cubicBezTo>
                  <a:cubicBezTo>
                    <a:pt x="618" y="153"/>
                    <a:pt x="628" y="160"/>
                    <a:pt x="638" y="168"/>
                  </a:cubicBezTo>
                  <a:cubicBezTo>
                    <a:pt x="639" y="168"/>
                    <a:pt x="640" y="168"/>
                    <a:pt x="640" y="168"/>
                  </a:cubicBezTo>
                  <a:cubicBezTo>
                    <a:pt x="642" y="169"/>
                    <a:pt x="643" y="170"/>
                    <a:pt x="644" y="172"/>
                  </a:cubicBezTo>
                  <a:cubicBezTo>
                    <a:pt x="639" y="170"/>
                    <a:pt x="633" y="168"/>
                    <a:pt x="626" y="167"/>
                  </a:cubicBezTo>
                  <a:cubicBezTo>
                    <a:pt x="624" y="166"/>
                    <a:pt x="621" y="165"/>
                    <a:pt x="619" y="163"/>
                  </a:cubicBezTo>
                  <a:cubicBezTo>
                    <a:pt x="619" y="162"/>
                    <a:pt x="619" y="162"/>
                    <a:pt x="619" y="162"/>
                  </a:cubicBezTo>
                  <a:cubicBezTo>
                    <a:pt x="622" y="163"/>
                    <a:pt x="624" y="164"/>
                    <a:pt x="626" y="165"/>
                  </a:cubicBezTo>
                  <a:cubicBezTo>
                    <a:pt x="627" y="166"/>
                    <a:pt x="629" y="163"/>
                    <a:pt x="627" y="162"/>
                  </a:cubicBezTo>
                  <a:cubicBezTo>
                    <a:pt x="617" y="157"/>
                    <a:pt x="607" y="151"/>
                    <a:pt x="597" y="145"/>
                  </a:cubicBezTo>
                  <a:cubicBezTo>
                    <a:pt x="593" y="142"/>
                    <a:pt x="589" y="139"/>
                    <a:pt x="586" y="137"/>
                  </a:cubicBezTo>
                  <a:cubicBezTo>
                    <a:pt x="602" y="145"/>
                    <a:pt x="612" y="149"/>
                    <a:pt x="612" y="149"/>
                  </a:cubicBezTo>
                  <a:cubicBezTo>
                    <a:pt x="612" y="149"/>
                    <a:pt x="597" y="142"/>
                    <a:pt x="575" y="130"/>
                  </a:cubicBezTo>
                  <a:cubicBezTo>
                    <a:pt x="568" y="124"/>
                    <a:pt x="560" y="120"/>
                    <a:pt x="552" y="116"/>
                  </a:cubicBezTo>
                  <a:cubicBezTo>
                    <a:pt x="539" y="107"/>
                    <a:pt x="526" y="98"/>
                    <a:pt x="512" y="88"/>
                  </a:cubicBezTo>
                  <a:cubicBezTo>
                    <a:pt x="511" y="87"/>
                    <a:pt x="508" y="90"/>
                    <a:pt x="510" y="91"/>
                  </a:cubicBezTo>
                  <a:cubicBezTo>
                    <a:pt x="516" y="95"/>
                    <a:pt x="521" y="99"/>
                    <a:pt x="527" y="103"/>
                  </a:cubicBezTo>
                  <a:cubicBezTo>
                    <a:pt x="459" y="66"/>
                    <a:pt x="372" y="20"/>
                    <a:pt x="355" y="14"/>
                  </a:cubicBezTo>
                  <a:cubicBezTo>
                    <a:pt x="326" y="3"/>
                    <a:pt x="285" y="6"/>
                    <a:pt x="285" y="6"/>
                  </a:cubicBezTo>
                  <a:cubicBezTo>
                    <a:pt x="285" y="6"/>
                    <a:pt x="257" y="0"/>
                    <a:pt x="220" y="39"/>
                  </a:cubicBezTo>
                  <a:cubicBezTo>
                    <a:pt x="205" y="56"/>
                    <a:pt x="201" y="78"/>
                    <a:pt x="202" y="98"/>
                  </a:cubicBezTo>
                  <a:cubicBezTo>
                    <a:pt x="201" y="98"/>
                    <a:pt x="200" y="99"/>
                    <a:pt x="200" y="100"/>
                  </a:cubicBezTo>
                  <a:cubicBezTo>
                    <a:pt x="200" y="100"/>
                    <a:pt x="200" y="100"/>
                    <a:pt x="200" y="100"/>
                  </a:cubicBezTo>
                  <a:cubicBezTo>
                    <a:pt x="200" y="100"/>
                    <a:pt x="200" y="101"/>
                    <a:pt x="200" y="101"/>
                  </a:cubicBezTo>
                  <a:cubicBezTo>
                    <a:pt x="201" y="104"/>
                    <a:pt x="200" y="107"/>
                    <a:pt x="200" y="110"/>
                  </a:cubicBezTo>
                  <a:cubicBezTo>
                    <a:pt x="200" y="111"/>
                    <a:pt x="202" y="112"/>
                    <a:pt x="202" y="111"/>
                  </a:cubicBezTo>
                  <a:cubicBezTo>
                    <a:pt x="203" y="113"/>
                    <a:pt x="203" y="115"/>
                    <a:pt x="204" y="116"/>
                  </a:cubicBezTo>
                  <a:cubicBezTo>
                    <a:pt x="204" y="117"/>
                    <a:pt x="204" y="118"/>
                    <a:pt x="204" y="119"/>
                  </a:cubicBezTo>
                  <a:cubicBezTo>
                    <a:pt x="203" y="117"/>
                    <a:pt x="200" y="118"/>
                    <a:pt x="200" y="121"/>
                  </a:cubicBezTo>
                  <a:cubicBezTo>
                    <a:pt x="200" y="133"/>
                    <a:pt x="200" y="145"/>
                    <a:pt x="200" y="157"/>
                  </a:cubicBezTo>
                  <a:cubicBezTo>
                    <a:pt x="200" y="157"/>
                    <a:pt x="199" y="157"/>
                    <a:pt x="199" y="157"/>
                  </a:cubicBezTo>
                  <a:cubicBezTo>
                    <a:pt x="198" y="157"/>
                    <a:pt x="198" y="157"/>
                    <a:pt x="197" y="156"/>
                  </a:cubicBezTo>
                  <a:cubicBezTo>
                    <a:pt x="197" y="156"/>
                    <a:pt x="196" y="157"/>
                    <a:pt x="195" y="157"/>
                  </a:cubicBezTo>
                  <a:cubicBezTo>
                    <a:pt x="195" y="157"/>
                    <a:pt x="195" y="157"/>
                    <a:pt x="195" y="158"/>
                  </a:cubicBezTo>
                  <a:cubicBezTo>
                    <a:pt x="192" y="158"/>
                    <a:pt x="189" y="158"/>
                    <a:pt x="186" y="159"/>
                  </a:cubicBezTo>
                  <a:cubicBezTo>
                    <a:pt x="170" y="155"/>
                    <a:pt x="152" y="159"/>
                    <a:pt x="135" y="164"/>
                  </a:cubicBezTo>
                  <a:cubicBezTo>
                    <a:pt x="114" y="165"/>
                    <a:pt x="93" y="167"/>
                    <a:pt x="76" y="174"/>
                  </a:cubicBezTo>
                  <a:cubicBezTo>
                    <a:pt x="73" y="174"/>
                    <a:pt x="70" y="175"/>
                    <a:pt x="67" y="175"/>
                  </a:cubicBezTo>
                  <a:cubicBezTo>
                    <a:pt x="51" y="175"/>
                    <a:pt x="35" y="174"/>
                    <a:pt x="19" y="177"/>
                  </a:cubicBezTo>
                  <a:cubicBezTo>
                    <a:pt x="18" y="177"/>
                    <a:pt x="17" y="177"/>
                    <a:pt x="15" y="177"/>
                  </a:cubicBezTo>
                  <a:cubicBezTo>
                    <a:pt x="14" y="176"/>
                    <a:pt x="13" y="175"/>
                    <a:pt x="11" y="174"/>
                  </a:cubicBezTo>
                  <a:cubicBezTo>
                    <a:pt x="10" y="173"/>
                    <a:pt x="6" y="171"/>
                    <a:pt x="4" y="171"/>
                  </a:cubicBezTo>
                  <a:cubicBezTo>
                    <a:pt x="3" y="171"/>
                    <a:pt x="2" y="172"/>
                    <a:pt x="2" y="173"/>
                  </a:cubicBezTo>
                  <a:cubicBezTo>
                    <a:pt x="3" y="174"/>
                    <a:pt x="4" y="175"/>
                    <a:pt x="4" y="175"/>
                  </a:cubicBezTo>
                  <a:cubicBezTo>
                    <a:pt x="4" y="176"/>
                    <a:pt x="5" y="176"/>
                    <a:pt x="5" y="176"/>
                  </a:cubicBezTo>
                  <a:cubicBezTo>
                    <a:pt x="6" y="176"/>
                    <a:pt x="6" y="176"/>
                    <a:pt x="6" y="177"/>
                  </a:cubicBezTo>
                  <a:cubicBezTo>
                    <a:pt x="6" y="177"/>
                    <a:pt x="7" y="177"/>
                    <a:pt x="7" y="178"/>
                  </a:cubicBezTo>
                  <a:cubicBezTo>
                    <a:pt x="5" y="178"/>
                    <a:pt x="2" y="178"/>
                    <a:pt x="0" y="178"/>
                  </a:cubicBezTo>
                  <a:cubicBezTo>
                    <a:pt x="0" y="180"/>
                    <a:pt x="0" y="180"/>
                    <a:pt x="0" y="180"/>
                  </a:cubicBezTo>
                  <a:cubicBezTo>
                    <a:pt x="3" y="180"/>
                    <a:pt x="6" y="180"/>
                    <a:pt x="9" y="180"/>
                  </a:cubicBezTo>
                  <a:close/>
                  <a:moveTo>
                    <a:pt x="21" y="182"/>
                  </a:moveTo>
                  <a:cubicBezTo>
                    <a:pt x="23" y="182"/>
                    <a:pt x="25" y="181"/>
                    <a:pt x="27" y="181"/>
                  </a:cubicBezTo>
                  <a:cubicBezTo>
                    <a:pt x="30" y="181"/>
                    <a:pt x="33" y="181"/>
                    <a:pt x="37" y="181"/>
                  </a:cubicBezTo>
                  <a:cubicBezTo>
                    <a:pt x="36" y="181"/>
                    <a:pt x="36" y="182"/>
                    <a:pt x="37" y="183"/>
                  </a:cubicBezTo>
                  <a:cubicBezTo>
                    <a:pt x="33" y="183"/>
                    <a:pt x="28" y="184"/>
                    <a:pt x="24" y="184"/>
                  </a:cubicBezTo>
                  <a:cubicBezTo>
                    <a:pt x="23" y="183"/>
                    <a:pt x="22" y="183"/>
                    <a:pt x="21" y="182"/>
                  </a:cubicBezTo>
                  <a:close/>
                  <a:moveTo>
                    <a:pt x="195" y="177"/>
                  </a:moveTo>
                  <a:cubicBezTo>
                    <a:pt x="196" y="177"/>
                    <a:pt x="196" y="177"/>
                    <a:pt x="196" y="177"/>
                  </a:cubicBezTo>
                  <a:cubicBezTo>
                    <a:pt x="180" y="182"/>
                    <a:pt x="162" y="184"/>
                    <a:pt x="142" y="184"/>
                  </a:cubicBezTo>
                  <a:cubicBezTo>
                    <a:pt x="138" y="184"/>
                    <a:pt x="133" y="184"/>
                    <a:pt x="129" y="183"/>
                  </a:cubicBezTo>
                  <a:cubicBezTo>
                    <a:pt x="135" y="183"/>
                    <a:pt x="140" y="181"/>
                    <a:pt x="146" y="180"/>
                  </a:cubicBezTo>
                  <a:cubicBezTo>
                    <a:pt x="162" y="180"/>
                    <a:pt x="184" y="179"/>
                    <a:pt x="199" y="176"/>
                  </a:cubicBezTo>
                  <a:cubicBezTo>
                    <a:pt x="199" y="176"/>
                    <a:pt x="199" y="176"/>
                    <a:pt x="200" y="176"/>
                  </a:cubicBezTo>
                  <a:cubicBezTo>
                    <a:pt x="198" y="176"/>
                    <a:pt x="197" y="177"/>
                    <a:pt x="196" y="177"/>
                  </a:cubicBezTo>
                  <a:lnTo>
                    <a:pt x="195" y="177"/>
                  </a:lnTo>
                  <a:close/>
                  <a:moveTo>
                    <a:pt x="212" y="189"/>
                  </a:moveTo>
                  <a:cubicBezTo>
                    <a:pt x="212" y="189"/>
                    <a:pt x="213" y="189"/>
                    <a:pt x="214" y="189"/>
                  </a:cubicBezTo>
                  <a:cubicBezTo>
                    <a:pt x="218" y="191"/>
                    <a:pt x="222" y="193"/>
                    <a:pt x="226" y="195"/>
                  </a:cubicBezTo>
                  <a:cubicBezTo>
                    <a:pt x="225" y="195"/>
                    <a:pt x="225" y="195"/>
                    <a:pt x="224" y="195"/>
                  </a:cubicBezTo>
                  <a:cubicBezTo>
                    <a:pt x="220" y="193"/>
                    <a:pt x="216" y="191"/>
                    <a:pt x="212" y="189"/>
                  </a:cubicBezTo>
                  <a:close/>
                  <a:moveTo>
                    <a:pt x="215" y="187"/>
                  </a:moveTo>
                  <a:cubicBezTo>
                    <a:pt x="212" y="185"/>
                    <a:pt x="209" y="183"/>
                    <a:pt x="206" y="181"/>
                  </a:cubicBezTo>
                  <a:cubicBezTo>
                    <a:pt x="206" y="181"/>
                    <a:pt x="206" y="181"/>
                    <a:pt x="207" y="181"/>
                  </a:cubicBezTo>
                  <a:cubicBezTo>
                    <a:pt x="209" y="181"/>
                    <a:pt x="212" y="182"/>
                    <a:pt x="214" y="183"/>
                  </a:cubicBezTo>
                  <a:cubicBezTo>
                    <a:pt x="214" y="183"/>
                    <a:pt x="214" y="183"/>
                    <a:pt x="214" y="183"/>
                  </a:cubicBezTo>
                  <a:cubicBezTo>
                    <a:pt x="225" y="187"/>
                    <a:pt x="236" y="191"/>
                    <a:pt x="247" y="195"/>
                  </a:cubicBezTo>
                  <a:cubicBezTo>
                    <a:pt x="248" y="193"/>
                    <a:pt x="248" y="193"/>
                    <a:pt x="248" y="193"/>
                  </a:cubicBezTo>
                  <a:cubicBezTo>
                    <a:pt x="241" y="189"/>
                    <a:pt x="233" y="186"/>
                    <a:pt x="226" y="183"/>
                  </a:cubicBezTo>
                  <a:cubicBezTo>
                    <a:pt x="227" y="183"/>
                    <a:pt x="227" y="181"/>
                    <a:pt x="226" y="180"/>
                  </a:cubicBezTo>
                  <a:cubicBezTo>
                    <a:pt x="222" y="178"/>
                    <a:pt x="217" y="176"/>
                    <a:pt x="212" y="174"/>
                  </a:cubicBezTo>
                  <a:cubicBezTo>
                    <a:pt x="212" y="174"/>
                    <a:pt x="212" y="174"/>
                    <a:pt x="212" y="174"/>
                  </a:cubicBezTo>
                  <a:cubicBezTo>
                    <a:pt x="220" y="177"/>
                    <a:pt x="230" y="181"/>
                    <a:pt x="238" y="186"/>
                  </a:cubicBezTo>
                  <a:cubicBezTo>
                    <a:pt x="251" y="194"/>
                    <a:pt x="262" y="202"/>
                    <a:pt x="269" y="210"/>
                  </a:cubicBezTo>
                  <a:cubicBezTo>
                    <a:pt x="256" y="207"/>
                    <a:pt x="241" y="203"/>
                    <a:pt x="228" y="197"/>
                  </a:cubicBezTo>
                  <a:cubicBezTo>
                    <a:pt x="228" y="197"/>
                    <a:pt x="228" y="197"/>
                    <a:pt x="228" y="197"/>
                  </a:cubicBezTo>
                  <a:cubicBezTo>
                    <a:pt x="228" y="196"/>
                    <a:pt x="228" y="196"/>
                    <a:pt x="227" y="196"/>
                  </a:cubicBezTo>
                  <a:cubicBezTo>
                    <a:pt x="235" y="199"/>
                    <a:pt x="243" y="202"/>
                    <a:pt x="251" y="205"/>
                  </a:cubicBezTo>
                  <a:cubicBezTo>
                    <a:pt x="252" y="203"/>
                    <a:pt x="252" y="203"/>
                    <a:pt x="252" y="203"/>
                  </a:cubicBezTo>
                  <a:cubicBezTo>
                    <a:pt x="240" y="197"/>
                    <a:pt x="227" y="190"/>
                    <a:pt x="215" y="187"/>
                  </a:cubicBezTo>
                  <a:close/>
                  <a:moveTo>
                    <a:pt x="207" y="178"/>
                  </a:moveTo>
                  <a:cubicBezTo>
                    <a:pt x="207" y="178"/>
                    <a:pt x="207" y="178"/>
                    <a:pt x="208" y="177"/>
                  </a:cubicBezTo>
                  <a:cubicBezTo>
                    <a:pt x="213" y="178"/>
                    <a:pt x="218" y="180"/>
                    <a:pt x="222" y="182"/>
                  </a:cubicBezTo>
                  <a:cubicBezTo>
                    <a:pt x="217" y="181"/>
                    <a:pt x="212" y="179"/>
                    <a:pt x="207" y="178"/>
                  </a:cubicBezTo>
                  <a:close/>
                  <a:moveTo>
                    <a:pt x="201" y="166"/>
                  </a:moveTo>
                  <a:cubicBezTo>
                    <a:pt x="201" y="166"/>
                    <a:pt x="201" y="167"/>
                    <a:pt x="201" y="168"/>
                  </a:cubicBezTo>
                  <a:cubicBezTo>
                    <a:pt x="201" y="168"/>
                    <a:pt x="201" y="168"/>
                    <a:pt x="201" y="168"/>
                  </a:cubicBezTo>
                  <a:cubicBezTo>
                    <a:pt x="200" y="167"/>
                    <a:pt x="200" y="166"/>
                    <a:pt x="200" y="166"/>
                  </a:cubicBezTo>
                  <a:cubicBezTo>
                    <a:pt x="200" y="166"/>
                    <a:pt x="201" y="166"/>
                    <a:pt x="201" y="166"/>
                  </a:cubicBezTo>
                  <a:close/>
                  <a:moveTo>
                    <a:pt x="190" y="169"/>
                  </a:moveTo>
                  <a:cubicBezTo>
                    <a:pt x="191" y="169"/>
                    <a:pt x="192" y="168"/>
                    <a:pt x="193" y="168"/>
                  </a:cubicBezTo>
                  <a:cubicBezTo>
                    <a:pt x="193" y="169"/>
                    <a:pt x="193" y="169"/>
                    <a:pt x="193" y="169"/>
                  </a:cubicBezTo>
                  <a:cubicBezTo>
                    <a:pt x="192" y="169"/>
                    <a:pt x="191" y="169"/>
                    <a:pt x="190" y="169"/>
                  </a:cubicBezTo>
                  <a:close/>
                  <a:moveTo>
                    <a:pt x="189" y="167"/>
                  </a:moveTo>
                  <a:cubicBezTo>
                    <a:pt x="188" y="167"/>
                    <a:pt x="186" y="168"/>
                    <a:pt x="185" y="168"/>
                  </a:cubicBezTo>
                  <a:cubicBezTo>
                    <a:pt x="183" y="167"/>
                    <a:pt x="181" y="167"/>
                    <a:pt x="179" y="166"/>
                  </a:cubicBezTo>
                  <a:cubicBezTo>
                    <a:pt x="182" y="166"/>
                    <a:pt x="186" y="166"/>
                    <a:pt x="189" y="167"/>
                  </a:cubicBezTo>
                  <a:close/>
                  <a:moveTo>
                    <a:pt x="209" y="159"/>
                  </a:moveTo>
                  <a:cubicBezTo>
                    <a:pt x="211" y="158"/>
                    <a:pt x="213" y="158"/>
                    <a:pt x="215" y="158"/>
                  </a:cubicBezTo>
                  <a:cubicBezTo>
                    <a:pt x="213" y="159"/>
                    <a:pt x="211" y="160"/>
                    <a:pt x="209" y="160"/>
                  </a:cubicBezTo>
                  <a:cubicBezTo>
                    <a:pt x="209" y="160"/>
                    <a:pt x="209" y="159"/>
                    <a:pt x="209" y="159"/>
                  </a:cubicBezTo>
                  <a:close/>
                  <a:moveTo>
                    <a:pt x="115" y="183"/>
                  </a:moveTo>
                  <a:cubicBezTo>
                    <a:pt x="111" y="183"/>
                    <a:pt x="106" y="182"/>
                    <a:pt x="102" y="182"/>
                  </a:cubicBezTo>
                  <a:cubicBezTo>
                    <a:pt x="100" y="181"/>
                    <a:pt x="98" y="181"/>
                    <a:pt x="96" y="181"/>
                  </a:cubicBezTo>
                  <a:cubicBezTo>
                    <a:pt x="99" y="180"/>
                    <a:pt x="102" y="180"/>
                    <a:pt x="106" y="179"/>
                  </a:cubicBezTo>
                  <a:cubicBezTo>
                    <a:pt x="124" y="175"/>
                    <a:pt x="141" y="170"/>
                    <a:pt x="158" y="168"/>
                  </a:cubicBezTo>
                  <a:cubicBezTo>
                    <a:pt x="159" y="168"/>
                    <a:pt x="160" y="168"/>
                    <a:pt x="160" y="168"/>
                  </a:cubicBezTo>
                  <a:cubicBezTo>
                    <a:pt x="167" y="168"/>
                    <a:pt x="173" y="169"/>
                    <a:pt x="179" y="170"/>
                  </a:cubicBezTo>
                  <a:cubicBezTo>
                    <a:pt x="178" y="170"/>
                    <a:pt x="177" y="170"/>
                    <a:pt x="176" y="171"/>
                  </a:cubicBezTo>
                  <a:cubicBezTo>
                    <a:pt x="172" y="170"/>
                    <a:pt x="168" y="170"/>
                    <a:pt x="164" y="170"/>
                  </a:cubicBezTo>
                  <a:cubicBezTo>
                    <a:pt x="162" y="169"/>
                    <a:pt x="162" y="171"/>
                    <a:pt x="162" y="172"/>
                  </a:cubicBezTo>
                  <a:cubicBezTo>
                    <a:pt x="144" y="174"/>
                    <a:pt x="128" y="176"/>
                    <a:pt x="129" y="178"/>
                  </a:cubicBezTo>
                  <a:cubicBezTo>
                    <a:pt x="129" y="179"/>
                    <a:pt x="131" y="179"/>
                    <a:pt x="135" y="180"/>
                  </a:cubicBezTo>
                  <a:cubicBezTo>
                    <a:pt x="128" y="181"/>
                    <a:pt x="122" y="182"/>
                    <a:pt x="115" y="183"/>
                  </a:cubicBezTo>
                  <a:close/>
                  <a:moveTo>
                    <a:pt x="96" y="184"/>
                  </a:moveTo>
                  <a:cubicBezTo>
                    <a:pt x="95" y="184"/>
                    <a:pt x="95" y="184"/>
                    <a:pt x="95" y="184"/>
                  </a:cubicBezTo>
                  <a:cubicBezTo>
                    <a:pt x="89" y="184"/>
                    <a:pt x="84" y="184"/>
                    <a:pt x="80" y="183"/>
                  </a:cubicBezTo>
                  <a:cubicBezTo>
                    <a:pt x="85" y="183"/>
                    <a:pt x="90" y="184"/>
                    <a:pt x="96" y="184"/>
                  </a:cubicBezTo>
                  <a:close/>
                  <a:moveTo>
                    <a:pt x="98" y="170"/>
                  </a:moveTo>
                  <a:cubicBezTo>
                    <a:pt x="103" y="169"/>
                    <a:pt x="109" y="169"/>
                    <a:pt x="115" y="168"/>
                  </a:cubicBezTo>
                  <a:cubicBezTo>
                    <a:pt x="109" y="169"/>
                    <a:pt x="103" y="170"/>
                    <a:pt x="98" y="170"/>
                  </a:cubicBezTo>
                  <a:close/>
                  <a:moveTo>
                    <a:pt x="193" y="160"/>
                  </a:moveTo>
                  <a:cubicBezTo>
                    <a:pt x="193" y="161"/>
                    <a:pt x="193" y="161"/>
                    <a:pt x="193" y="161"/>
                  </a:cubicBezTo>
                  <a:cubicBezTo>
                    <a:pt x="192" y="161"/>
                    <a:pt x="192" y="161"/>
                    <a:pt x="192" y="160"/>
                  </a:cubicBezTo>
                  <a:cubicBezTo>
                    <a:pt x="192" y="160"/>
                    <a:pt x="193" y="160"/>
                    <a:pt x="193" y="160"/>
                  </a:cubicBezTo>
                  <a:close/>
                  <a:moveTo>
                    <a:pt x="544" y="117"/>
                  </a:moveTo>
                  <a:cubicBezTo>
                    <a:pt x="552" y="124"/>
                    <a:pt x="559" y="130"/>
                    <a:pt x="567" y="137"/>
                  </a:cubicBezTo>
                  <a:cubicBezTo>
                    <a:pt x="566" y="136"/>
                    <a:pt x="566" y="136"/>
                    <a:pt x="565" y="135"/>
                  </a:cubicBezTo>
                  <a:cubicBezTo>
                    <a:pt x="563" y="134"/>
                    <a:pt x="562" y="133"/>
                    <a:pt x="561" y="132"/>
                  </a:cubicBezTo>
                  <a:cubicBezTo>
                    <a:pt x="559" y="134"/>
                    <a:pt x="559" y="134"/>
                    <a:pt x="559" y="134"/>
                  </a:cubicBezTo>
                  <a:cubicBezTo>
                    <a:pt x="559" y="134"/>
                    <a:pt x="559" y="134"/>
                    <a:pt x="559" y="134"/>
                  </a:cubicBezTo>
                  <a:cubicBezTo>
                    <a:pt x="559" y="135"/>
                    <a:pt x="559" y="135"/>
                    <a:pt x="559" y="135"/>
                  </a:cubicBezTo>
                  <a:cubicBezTo>
                    <a:pt x="566" y="144"/>
                    <a:pt x="579" y="152"/>
                    <a:pt x="593" y="158"/>
                  </a:cubicBezTo>
                  <a:cubicBezTo>
                    <a:pt x="596" y="161"/>
                    <a:pt x="600" y="163"/>
                    <a:pt x="603" y="165"/>
                  </a:cubicBezTo>
                  <a:cubicBezTo>
                    <a:pt x="584" y="165"/>
                    <a:pt x="561" y="168"/>
                    <a:pt x="538" y="177"/>
                  </a:cubicBezTo>
                  <a:cubicBezTo>
                    <a:pt x="479" y="198"/>
                    <a:pt x="459" y="227"/>
                    <a:pt x="463" y="270"/>
                  </a:cubicBezTo>
                  <a:cubicBezTo>
                    <a:pt x="462" y="273"/>
                    <a:pt x="461" y="276"/>
                    <a:pt x="461" y="279"/>
                  </a:cubicBezTo>
                  <a:cubicBezTo>
                    <a:pt x="462" y="279"/>
                    <a:pt x="462" y="279"/>
                    <a:pt x="462" y="279"/>
                  </a:cubicBezTo>
                  <a:cubicBezTo>
                    <a:pt x="461" y="283"/>
                    <a:pt x="461" y="287"/>
                    <a:pt x="461" y="290"/>
                  </a:cubicBezTo>
                  <a:cubicBezTo>
                    <a:pt x="450" y="282"/>
                    <a:pt x="438" y="275"/>
                    <a:pt x="427" y="269"/>
                  </a:cubicBezTo>
                  <a:cubicBezTo>
                    <a:pt x="422" y="264"/>
                    <a:pt x="417" y="260"/>
                    <a:pt x="412" y="257"/>
                  </a:cubicBezTo>
                  <a:cubicBezTo>
                    <a:pt x="405" y="252"/>
                    <a:pt x="398" y="249"/>
                    <a:pt x="391" y="249"/>
                  </a:cubicBezTo>
                  <a:cubicBezTo>
                    <a:pt x="390" y="249"/>
                    <a:pt x="390" y="249"/>
                    <a:pt x="390" y="249"/>
                  </a:cubicBezTo>
                  <a:cubicBezTo>
                    <a:pt x="388" y="249"/>
                    <a:pt x="388" y="249"/>
                    <a:pt x="388" y="249"/>
                  </a:cubicBezTo>
                  <a:cubicBezTo>
                    <a:pt x="389" y="251"/>
                    <a:pt x="389" y="251"/>
                    <a:pt x="389" y="251"/>
                  </a:cubicBezTo>
                  <a:cubicBezTo>
                    <a:pt x="391" y="258"/>
                    <a:pt x="395" y="265"/>
                    <a:pt x="400" y="272"/>
                  </a:cubicBezTo>
                  <a:cubicBezTo>
                    <a:pt x="399" y="271"/>
                    <a:pt x="398" y="271"/>
                    <a:pt x="397" y="270"/>
                  </a:cubicBezTo>
                  <a:cubicBezTo>
                    <a:pt x="361" y="239"/>
                    <a:pt x="329" y="204"/>
                    <a:pt x="298" y="168"/>
                  </a:cubicBezTo>
                  <a:cubicBezTo>
                    <a:pt x="296" y="170"/>
                    <a:pt x="296" y="170"/>
                    <a:pt x="296" y="170"/>
                  </a:cubicBezTo>
                  <a:cubicBezTo>
                    <a:pt x="325" y="204"/>
                    <a:pt x="355" y="237"/>
                    <a:pt x="389" y="267"/>
                  </a:cubicBezTo>
                  <a:cubicBezTo>
                    <a:pt x="337" y="243"/>
                    <a:pt x="273" y="216"/>
                    <a:pt x="273" y="216"/>
                  </a:cubicBezTo>
                  <a:cubicBezTo>
                    <a:pt x="279" y="220"/>
                    <a:pt x="361" y="263"/>
                    <a:pt x="412" y="287"/>
                  </a:cubicBezTo>
                  <a:cubicBezTo>
                    <a:pt x="416" y="292"/>
                    <a:pt x="421" y="297"/>
                    <a:pt x="426" y="302"/>
                  </a:cubicBezTo>
                  <a:cubicBezTo>
                    <a:pt x="430" y="306"/>
                    <a:pt x="435" y="309"/>
                    <a:pt x="439" y="313"/>
                  </a:cubicBezTo>
                  <a:cubicBezTo>
                    <a:pt x="422" y="313"/>
                    <a:pt x="405" y="314"/>
                    <a:pt x="389" y="315"/>
                  </a:cubicBezTo>
                  <a:cubicBezTo>
                    <a:pt x="388" y="315"/>
                    <a:pt x="388" y="315"/>
                    <a:pt x="388" y="315"/>
                  </a:cubicBezTo>
                  <a:cubicBezTo>
                    <a:pt x="388" y="315"/>
                    <a:pt x="388" y="315"/>
                    <a:pt x="388" y="315"/>
                  </a:cubicBezTo>
                  <a:cubicBezTo>
                    <a:pt x="375" y="316"/>
                    <a:pt x="362" y="317"/>
                    <a:pt x="348" y="319"/>
                  </a:cubicBezTo>
                  <a:cubicBezTo>
                    <a:pt x="289" y="318"/>
                    <a:pt x="224" y="318"/>
                    <a:pt x="201" y="321"/>
                  </a:cubicBezTo>
                  <a:cubicBezTo>
                    <a:pt x="201" y="321"/>
                    <a:pt x="201" y="321"/>
                    <a:pt x="201" y="321"/>
                  </a:cubicBezTo>
                  <a:cubicBezTo>
                    <a:pt x="202" y="319"/>
                    <a:pt x="201" y="318"/>
                    <a:pt x="199" y="318"/>
                  </a:cubicBezTo>
                  <a:cubicBezTo>
                    <a:pt x="195" y="319"/>
                    <a:pt x="194" y="321"/>
                    <a:pt x="193" y="323"/>
                  </a:cubicBezTo>
                  <a:cubicBezTo>
                    <a:pt x="193" y="323"/>
                    <a:pt x="192" y="323"/>
                    <a:pt x="192" y="323"/>
                  </a:cubicBezTo>
                  <a:cubicBezTo>
                    <a:pt x="192" y="323"/>
                    <a:pt x="192" y="323"/>
                    <a:pt x="193" y="323"/>
                  </a:cubicBezTo>
                  <a:cubicBezTo>
                    <a:pt x="192" y="324"/>
                    <a:pt x="191" y="325"/>
                    <a:pt x="191" y="326"/>
                  </a:cubicBezTo>
                  <a:cubicBezTo>
                    <a:pt x="189" y="328"/>
                    <a:pt x="192" y="330"/>
                    <a:pt x="193" y="328"/>
                  </a:cubicBezTo>
                  <a:cubicBezTo>
                    <a:pt x="194" y="327"/>
                    <a:pt x="194" y="326"/>
                    <a:pt x="195" y="325"/>
                  </a:cubicBezTo>
                  <a:cubicBezTo>
                    <a:pt x="194" y="327"/>
                    <a:pt x="193" y="330"/>
                    <a:pt x="193" y="332"/>
                  </a:cubicBezTo>
                  <a:cubicBezTo>
                    <a:pt x="151" y="293"/>
                    <a:pt x="98" y="255"/>
                    <a:pt x="52" y="219"/>
                  </a:cubicBezTo>
                  <a:cubicBezTo>
                    <a:pt x="53" y="218"/>
                    <a:pt x="53" y="217"/>
                    <a:pt x="52" y="216"/>
                  </a:cubicBezTo>
                  <a:cubicBezTo>
                    <a:pt x="45" y="211"/>
                    <a:pt x="38" y="206"/>
                    <a:pt x="31" y="201"/>
                  </a:cubicBezTo>
                  <a:cubicBezTo>
                    <a:pt x="32" y="200"/>
                    <a:pt x="33" y="199"/>
                    <a:pt x="31" y="198"/>
                  </a:cubicBezTo>
                  <a:cubicBezTo>
                    <a:pt x="30" y="198"/>
                    <a:pt x="28" y="197"/>
                    <a:pt x="26" y="196"/>
                  </a:cubicBezTo>
                  <a:cubicBezTo>
                    <a:pt x="22" y="193"/>
                    <a:pt x="18" y="189"/>
                    <a:pt x="14" y="186"/>
                  </a:cubicBezTo>
                  <a:cubicBezTo>
                    <a:pt x="14" y="185"/>
                    <a:pt x="14" y="185"/>
                    <a:pt x="13" y="185"/>
                  </a:cubicBezTo>
                  <a:cubicBezTo>
                    <a:pt x="13" y="184"/>
                    <a:pt x="13" y="184"/>
                    <a:pt x="14" y="183"/>
                  </a:cubicBezTo>
                  <a:cubicBezTo>
                    <a:pt x="16" y="184"/>
                    <a:pt x="17" y="185"/>
                    <a:pt x="18" y="186"/>
                  </a:cubicBezTo>
                  <a:cubicBezTo>
                    <a:pt x="18" y="188"/>
                    <a:pt x="19" y="189"/>
                    <a:pt x="21" y="189"/>
                  </a:cubicBezTo>
                  <a:cubicBezTo>
                    <a:pt x="21" y="189"/>
                    <a:pt x="21" y="189"/>
                    <a:pt x="22" y="189"/>
                  </a:cubicBezTo>
                  <a:cubicBezTo>
                    <a:pt x="25" y="192"/>
                    <a:pt x="29" y="194"/>
                    <a:pt x="32" y="197"/>
                  </a:cubicBezTo>
                  <a:cubicBezTo>
                    <a:pt x="43" y="205"/>
                    <a:pt x="53" y="214"/>
                    <a:pt x="65" y="222"/>
                  </a:cubicBezTo>
                  <a:cubicBezTo>
                    <a:pt x="68" y="224"/>
                    <a:pt x="71" y="220"/>
                    <a:pt x="68" y="218"/>
                  </a:cubicBezTo>
                  <a:cubicBezTo>
                    <a:pt x="56" y="209"/>
                    <a:pt x="44" y="199"/>
                    <a:pt x="32" y="190"/>
                  </a:cubicBezTo>
                  <a:cubicBezTo>
                    <a:pt x="31" y="189"/>
                    <a:pt x="30" y="189"/>
                    <a:pt x="29" y="188"/>
                  </a:cubicBezTo>
                  <a:cubicBezTo>
                    <a:pt x="41" y="187"/>
                    <a:pt x="52" y="186"/>
                    <a:pt x="64" y="186"/>
                  </a:cubicBezTo>
                  <a:cubicBezTo>
                    <a:pt x="66" y="186"/>
                    <a:pt x="66" y="183"/>
                    <a:pt x="64" y="183"/>
                  </a:cubicBezTo>
                  <a:cubicBezTo>
                    <a:pt x="63" y="183"/>
                    <a:pt x="62" y="183"/>
                    <a:pt x="60" y="183"/>
                  </a:cubicBezTo>
                  <a:cubicBezTo>
                    <a:pt x="62" y="182"/>
                    <a:pt x="64" y="182"/>
                    <a:pt x="66" y="182"/>
                  </a:cubicBezTo>
                  <a:cubicBezTo>
                    <a:pt x="67" y="182"/>
                    <a:pt x="68" y="182"/>
                    <a:pt x="69" y="182"/>
                  </a:cubicBezTo>
                  <a:cubicBezTo>
                    <a:pt x="75" y="185"/>
                    <a:pt x="84" y="187"/>
                    <a:pt x="95" y="187"/>
                  </a:cubicBezTo>
                  <a:cubicBezTo>
                    <a:pt x="99" y="187"/>
                    <a:pt x="103" y="186"/>
                    <a:pt x="108" y="186"/>
                  </a:cubicBezTo>
                  <a:cubicBezTo>
                    <a:pt x="114" y="188"/>
                    <a:pt x="119" y="190"/>
                    <a:pt x="122" y="193"/>
                  </a:cubicBezTo>
                  <a:cubicBezTo>
                    <a:pt x="124" y="191"/>
                    <a:pt x="124" y="191"/>
                    <a:pt x="124" y="191"/>
                  </a:cubicBezTo>
                  <a:cubicBezTo>
                    <a:pt x="121" y="189"/>
                    <a:pt x="118" y="187"/>
                    <a:pt x="114" y="185"/>
                  </a:cubicBezTo>
                  <a:cubicBezTo>
                    <a:pt x="114" y="185"/>
                    <a:pt x="115" y="185"/>
                    <a:pt x="115" y="185"/>
                  </a:cubicBezTo>
                  <a:cubicBezTo>
                    <a:pt x="124" y="186"/>
                    <a:pt x="133" y="186"/>
                    <a:pt x="142" y="186"/>
                  </a:cubicBezTo>
                  <a:cubicBezTo>
                    <a:pt x="162" y="186"/>
                    <a:pt x="182" y="184"/>
                    <a:pt x="198" y="179"/>
                  </a:cubicBezTo>
                  <a:cubicBezTo>
                    <a:pt x="199" y="180"/>
                    <a:pt x="199" y="180"/>
                    <a:pt x="199" y="180"/>
                  </a:cubicBezTo>
                  <a:cubicBezTo>
                    <a:pt x="201" y="182"/>
                    <a:pt x="204" y="184"/>
                    <a:pt x="207" y="185"/>
                  </a:cubicBezTo>
                  <a:cubicBezTo>
                    <a:pt x="206" y="185"/>
                    <a:pt x="206" y="185"/>
                    <a:pt x="205" y="185"/>
                  </a:cubicBezTo>
                  <a:cubicBezTo>
                    <a:pt x="204" y="187"/>
                    <a:pt x="204" y="187"/>
                    <a:pt x="204" y="187"/>
                  </a:cubicBezTo>
                  <a:cubicBezTo>
                    <a:pt x="209" y="190"/>
                    <a:pt x="213" y="193"/>
                    <a:pt x="218" y="195"/>
                  </a:cubicBezTo>
                  <a:cubicBezTo>
                    <a:pt x="203" y="196"/>
                    <a:pt x="173" y="204"/>
                    <a:pt x="173" y="204"/>
                  </a:cubicBezTo>
                  <a:cubicBezTo>
                    <a:pt x="173" y="204"/>
                    <a:pt x="208" y="203"/>
                    <a:pt x="215" y="201"/>
                  </a:cubicBezTo>
                  <a:cubicBezTo>
                    <a:pt x="222" y="200"/>
                    <a:pt x="219" y="207"/>
                    <a:pt x="219" y="207"/>
                  </a:cubicBezTo>
                  <a:cubicBezTo>
                    <a:pt x="219" y="207"/>
                    <a:pt x="227" y="204"/>
                    <a:pt x="228" y="200"/>
                  </a:cubicBezTo>
                  <a:cubicBezTo>
                    <a:pt x="243" y="206"/>
                    <a:pt x="258" y="211"/>
                    <a:pt x="273" y="214"/>
                  </a:cubicBezTo>
                  <a:cubicBezTo>
                    <a:pt x="276" y="214"/>
                    <a:pt x="276" y="214"/>
                    <a:pt x="276" y="214"/>
                  </a:cubicBezTo>
                  <a:cubicBezTo>
                    <a:pt x="274" y="212"/>
                    <a:pt x="274" y="212"/>
                    <a:pt x="274" y="212"/>
                  </a:cubicBezTo>
                  <a:cubicBezTo>
                    <a:pt x="267" y="203"/>
                    <a:pt x="254" y="193"/>
                    <a:pt x="240" y="184"/>
                  </a:cubicBezTo>
                  <a:cubicBezTo>
                    <a:pt x="230" y="179"/>
                    <a:pt x="221" y="174"/>
                    <a:pt x="212" y="171"/>
                  </a:cubicBezTo>
                  <a:cubicBezTo>
                    <a:pt x="213" y="170"/>
                    <a:pt x="214" y="169"/>
                    <a:pt x="214" y="169"/>
                  </a:cubicBezTo>
                  <a:cubicBezTo>
                    <a:pt x="214" y="169"/>
                    <a:pt x="212" y="169"/>
                    <a:pt x="208" y="169"/>
                  </a:cubicBezTo>
                  <a:cubicBezTo>
                    <a:pt x="209" y="167"/>
                    <a:pt x="209" y="165"/>
                    <a:pt x="209" y="163"/>
                  </a:cubicBezTo>
                  <a:cubicBezTo>
                    <a:pt x="215" y="161"/>
                    <a:pt x="220" y="159"/>
                    <a:pt x="223" y="157"/>
                  </a:cubicBezTo>
                  <a:cubicBezTo>
                    <a:pt x="223" y="155"/>
                    <a:pt x="223" y="155"/>
                    <a:pt x="223" y="155"/>
                  </a:cubicBezTo>
                  <a:cubicBezTo>
                    <a:pt x="218" y="155"/>
                    <a:pt x="213" y="156"/>
                    <a:pt x="208" y="156"/>
                  </a:cubicBezTo>
                  <a:cubicBezTo>
                    <a:pt x="208" y="150"/>
                    <a:pt x="207" y="144"/>
                    <a:pt x="206" y="138"/>
                  </a:cubicBezTo>
                  <a:cubicBezTo>
                    <a:pt x="206" y="137"/>
                    <a:pt x="205" y="137"/>
                    <a:pt x="205" y="137"/>
                  </a:cubicBezTo>
                  <a:cubicBezTo>
                    <a:pt x="204" y="132"/>
                    <a:pt x="204" y="126"/>
                    <a:pt x="204" y="121"/>
                  </a:cubicBezTo>
                  <a:cubicBezTo>
                    <a:pt x="208" y="139"/>
                    <a:pt x="213" y="152"/>
                    <a:pt x="213" y="152"/>
                  </a:cubicBezTo>
                  <a:cubicBezTo>
                    <a:pt x="211" y="146"/>
                    <a:pt x="210" y="141"/>
                    <a:pt x="209" y="135"/>
                  </a:cubicBezTo>
                  <a:cubicBezTo>
                    <a:pt x="211" y="135"/>
                    <a:pt x="212" y="134"/>
                    <a:pt x="212" y="132"/>
                  </a:cubicBezTo>
                  <a:cubicBezTo>
                    <a:pt x="210" y="127"/>
                    <a:pt x="209" y="121"/>
                    <a:pt x="207" y="115"/>
                  </a:cubicBezTo>
                  <a:cubicBezTo>
                    <a:pt x="204" y="44"/>
                    <a:pt x="253" y="29"/>
                    <a:pt x="270" y="21"/>
                  </a:cubicBezTo>
                  <a:cubicBezTo>
                    <a:pt x="289" y="11"/>
                    <a:pt x="314" y="13"/>
                    <a:pt x="337" y="20"/>
                  </a:cubicBezTo>
                  <a:cubicBezTo>
                    <a:pt x="352" y="24"/>
                    <a:pt x="468" y="80"/>
                    <a:pt x="544" y="117"/>
                  </a:cubicBezTo>
                  <a:close/>
                  <a:moveTo>
                    <a:pt x="442" y="344"/>
                  </a:moveTo>
                  <a:cubicBezTo>
                    <a:pt x="442" y="341"/>
                    <a:pt x="442" y="341"/>
                    <a:pt x="442" y="341"/>
                  </a:cubicBezTo>
                  <a:cubicBezTo>
                    <a:pt x="442" y="341"/>
                    <a:pt x="440" y="341"/>
                    <a:pt x="438" y="341"/>
                  </a:cubicBezTo>
                  <a:cubicBezTo>
                    <a:pt x="433" y="337"/>
                    <a:pt x="429" y="333"/>
                    <a:pt x="425" y="329"/>
                  </a:cubicBezTo>
                  <a:cubicBezTo>
                    <a:pt x="434" y="329"/>
                    <a:pt x="442" y="334"/>
                    <a:pt x="450" y="341"/>
                  </a:cubicBezTo>
                  <a:cubicBezTo>
                    <a:pt x="454" y="345"/>
                    <a:pt x="458" y="348"/>
                    <a:pt x="461" y="351"/>
                  </a:cubicBezTo>
                  <a:cubicBezTo>
                    <a:pt x="461" y="355"/>
                    <a:pt x="461" y="358"/>
                    <a:pt x="461" y="358"/>
                  </a:cubicBezTo>
                  <a:cubicBezTo>
                    <a:pt x="461" y="358"/>
                    <a:pt x="462" y="356"/>
                    <a:pt x="463" y="353"/>
                  </a:cubicBezTo>
                  <a:cubicBezTo>
                    <a:pt x="465" y="354"/>
                    <a:pt x="467" y="356"/>
                    <a:pt x="468" y="357"/>
                  </a:cubicBezTo>
                  <a:cubicBezTo>
                    <a:pt x="469" y="361"/>
                    <a:pt x="470" y="365"/>
                    <a:pt x="471" y="368"/>
                  </a:cubicBezTo>
                  <a:cubicBezTo>
                    <a:pt x="462" y="360"/>
                    <a:pt x="451" y="352"/>
                    <a:pt x="442" y="344"/>
                  </a:cubicBezTo>
                  <a:close/>
                  <a:moveTo>
                    <a:pt x="28" y="292"/>
                  </a:moveTo>
                  <a:cubicBezTo>
                    <a:pt x="31" y="293"/>
                    <a:pt x="33" y="294"/>
                    <a:pt x="36" y="295"/>
                  </a:cubicBezTo>
                  <a:cubicBezTo>
                    <a:pt x="53" y="311"/>
                    <a:pt x="72" y="325"/>
                    <a:pt x="92" y="335"/>
                  </a:cubicBezTo>
                  <a:cubicBezTo>
                    <a:pt x="96" y="338"/>
                    <a:pt x="100" y="342"/>
                    <a:pt x="104" y="345"/>
                  </a:cubicBezTo>
                  <a:cubicBezTo>
                    <a:pt x="84" y="333"/>
                    <a:pt x="65" y="321"/>
                    <a:pt x="47" y="307"/>
                  </a:cubicBezTo>
                  <a:cubicBezTo>
                    <a:pt x="47" y="307"/>
                    <a:pt x="47" y="307"/>
                    <a:pt x="47" y="307"/>
                  </a:cubicBezTo>
                  <a:cubicBezTo>
                    <a:pt x="47" y="307"/>
                    <a:pt x="47" y="307"/>
                    <a:pt x="47" y="307"/>
                  </a:cubicBezTo>
                  <a:cubicBezTo>
                    <a:pt x="40" y="302"/>
                    <a:pt x="34" y="297"/>
                    <a:pt x="28" y="292"/>
                  </a:cubicBezTo>
                  <a:close/>
                  <a:moveTo>
                    <a:pt x="435" y="400"/>
                  </a:moveTo>
                  <a:cubicBezTo>
                    <a:pt x="454" y="403"/>
                    <a:pt x="467" y="408"/>
                    <a:pt x="475" y="415"/>
                  </a:cubicBezTo>
                  <a:cubicBezTo>
                    <a:pt x="474" y="416"/>
                    <a:pt x="473" y="417"/>
                    <a:pt x="472" y="417"/>
                  </a:cubicBezTo>
                  <a:cubicBezTo>
                    <a:pt x="472" y="416"/>
                    <a:pt x="472" y="416"/>
                    <a:pt x="472" y="415"/>
                  </a:cubicBezTo>
                  <a:cubicBezTo>
                    <a:pt x="469" y="414"/>
                    <a:pt x="469" y="414"/>
                    <a:pt x="469" y="414"/>
                  </a:cubicBezTo>
                  <a:cubicBezTo>
                    <a:pt x="469" y="416"/>
                    <a:pt x="468" y="418"/>
                    <a:pt x="468" y="419"/>
                  </a:cubicBezTo>
                  <a:cubicBezTo>
                    <a:pt x="465" y="421"/>
                    <a:pt x="462" y="422"/>
                    <a:pt x="458" y="422"/>
                  </a:cubicBezTo>
                  <a:cubicBezTo>
                    <a:pt x="459" y="422"/>
                    <a:pt x="459" y="421"/>
                    <a:pt x="460" y="420"/>
                  </a:cubicBezTo>
                  <a:cubicBezTo>
                    <a:pt x="460" y="420"/>
                    <a:pt x="455" y="420"/>
                    <a:pt x="445" y="419"/>
                  </a:cubicBezTo>
                  <a:cubicBezTo>
                    <a:pt x="448" y="418"/>
                    <a:pt x="450" y="418"/>
                    <a:pt x="453" y="417"/>
                  </a:cubicBezTo>
                  <a:cubicBezTo>
                    <a:pt x="455" y="417"/>
                    <a:pt x="456" y="417"/>
                    <a:pt x="458" y="417"/>
                  </a:cubicBezTo>
                  <a:cubicBezTo>
                    <a:pt x="458" y="416"/>
                    <a:pt x="458" y="416"/>
                    <a:pt x="458" y="416"/>
                  </a:cubicBezTo>
                  <a:cubicBezTo>
                    <a:pt x="460" y="415"/>
                    <a:pt x="460" y="415"/>
                    <a:pt x="460" y="415"/>
                  </a:cubicBezTo>
                  <a:cubicBezTo>
                    <a:pt x="457" y="414"/>
                    <a:pt x="457" y="414"/>
                    <a:pt x="457" y="414"/>
                  </a:cubicBezTo>
                  <a:cubicBezTo>
                    <a:pt x="452" y="411"/>
                    <a:pt x="446" y="409"/>
                    <a:pt x="440" y="408"/>
                  </a:cubicBezTo>
                  <a:cubicBezTo>
                    <a:pt x="443" y="408"/>
                    <a:pt x="445" y="408"/>
                    <a:pt x="448" y="408"/>
                  </a:cubicBezTo>
                  <a:cubicBezTo>
                    <a:pt x="448" y="406"/>
                    <a:pt x="448" y="406"/>
                    <a:pt x="448" y="406"/>
                  </a:cubicBezTo>
                  <a:cubicBezTo>
                    <a:pt x="448" y="406"/>
                    <a:pt x="448" y="406"/>
                    <a:pt x="448" y="406"/>
                  </a:cubicBezTo>
                  <a:cubicBezTo>
                    <a:pt x="448" y="406"/>
                    <a:pt x="448" y="406"/>
                    <a:pt x="448" y="406"/>
                  </a:cubicBezTo>
                  <a:cubicBezTo>
                    <a:pt x="448" y="406"/>
                    <a:pt x="448" y="406"/>
                    <a:pt x="448" y="406"/>
                  </a:cubicBezTo>
                  <a:cubicBezTo>
                    <a:pt x="444" y="405"/>
                    <a:pt x="440" y="405"/>
                    <a:pt x="436" y="405"/>
                  </a:cubicBezTo>
                  <a:cubicBezTo>
                    <a:pt x="438" y="405"/>
                    <a:pt x="440" y="405"/>
                    <a:pt x="442" y="405"/>
                  </a:cubicBezTo>
                  <a:cubicBezTo>
                    <a:pt x="443" y="402"/>
                    <a:pt x="443" y="402"/>
                    <a:pt x="443" y="402"/>
                  </a:cubicBezTo>
                  <a:cubicBezTo>
                    <a:pt x="440" y="401"/>
                    <a:pt x="438" y="401"/>
                    <a:pt x="435" y="400"/>
                  </a:cubicBezTo>
                  <a:close/>
                  <a:moveTo>
                    <a:pt x="453" y="434"/>
                  </a:moveTo>
                  <a:cubicBezTo>
                    <a:pt x="455" y="436"/>
                    <a:pt x="458" y="437"/>
                    <a:pt x="460" y="439"/>
                  </a:cubicBezTo>
                  <a:cubicBezTo>
                    <a:pt x="459" y="440"/>
                    <a:pt x="459" y="441"/>
                    <a:pt x="459" y="441"/>
                  </a:cubicBezTo>
                  <a:cubicBezTo>
                    <a:pt x="457" y="442"/>
                    <a:pt x="454" y="442"/>
                    <a:pt x="452" y="442"/>
                  </a:cubicBezTo>
                  <a:cubicBezTo>
                    <a:pt x="452" y="439"/>
                    <a:pt x="452" y="437"/>
                    <a:pt x="453" y="434"/>
                  </a:cubicBezTo>
                  <a:close/>
                  <a:moveTo>
                    <a:pt x="228" y="482"/>
                  </a:moveTo>
                  <a:cubicBezTo>
                    <a:pt x="234" y="483"/>
                    <a:pt x="239" y="484"/>
                    <a:pt x="245" y="485"/>
                  </a:cubicBezTo>
                  <a:cubicBezTo>
                    <a:pt x="246" y="485"/>
                    <a:pt x="248" y="486"/>
                    <a:pt x="249" y="487"/>
                  </a:cubicBezTo>
                  <a:cubicBezTo>
                    <a:pt x="249" y="487"/>
                    <a:pt x="249" y="487"/>
                    <a:pt x="249" y="488"/>
                  </a:cubicBezTo>
                  <a:cubicBezTo>
                    <a:pt x="239" y="486"/>
                    <a:pt x="229" y="485"/>
                    <a:pt x="219" y="482"/>
                  </a:cubicBezTo>
                  <a:cubicBezTo>
                    <a:pt x="221" y="482"/>
                    <a:pt x="224" y="482"/>
                    <a:pt x="227" y="482"/>
                  </a:cubicBezTo>
                  <a:cubicBezTo>
                    <a:pt x="227" y="482"/>
                    <a:pt x="228" y="482"/>
                    <a:pt x="228" y="482"/>
                  </a:cubicBezTo>
                  <a:close/>
                  <a:moveTo>
                    <a:pt x="272" y="474"/>
                  </a:moveTo>
                  <a:cubicBezTo>
                    <a:pt x="273" y="474"/>
                    <a:pt x="275" y="474"/>
                    <a:pt x="276" y="474"/>
                  </a:cubicBezTo>
                  <a:cubicBezTo>
                    <a:pt x="279" y="474"/>
                    <a:pt x="282" y="474"/>
                    <a:pt x="285" y="474"/>
                  </a:cubicBezTo>
                  <a:cubicBezTo>
                    <a:pt x="288" y="476"/>
                    <a:pt x="290" y="478"/>
                    <a:pt x="293" y="480"/>
                  </a:cubicBezTo>
                  <a:cubicBezTo>
                    <a:pt x="295" y="481"/>
                    <a:pt x="296" y="482"/>
                    <a:pt x="298" y="483"/>
                  </a:cubicBezTo>
                  <a:cubicBezTo>
                    <a:pt x="296" y="483"/>
                    <a:pt x="294" y="483"/>
                    <a:pt x="292" y="482"/>
                  </a:cubicBezTo>
                  <a:cubicBezTo>
                    <a:pt x="287" y="480"/>
                    <a:pt x="281" y="478"/>
                    <a:pt x="274" y="476"/>
                  </a:cubicBezTo>
                  <a:cubicBezTo>
                    <a:pt x="273" y="475"/>
                    <a:pt x="272" y="475"/>
                    <a:pt x="272" y="474"/>
                  </a:cubicBezTo>
                  <a:close/>
                  <a:moveTo>
                    <a:pt x="292" y="490"/>
                  </a:moveTo>
                  <a:cubicBezTo>
                    <a:pt x="291" y="489"/>
                    <a:pt x="290" y="489"/>
                    <a:pt x="290" y="488"/>
                  </a:cubicBezTo>
                  <a:cubicBezTo>
                    <a:pt x="291" y="489"/>
                    <a:pt x="293" y="489"/>
                    <a:pt x="295" y="490"/>
                  </a:cubicBezTo>
                  <a:cubicBezTo>
                    <a:pt x="294" y="490"/>
                    <a:pt x="294" y="490"/>
                    <a:pt x="294" y="490"/>
                  </a:cubicBezTo>
                  <a:cubicBezTo>
                    <a:pt x="293" y="490"/>
                    <a:pt x="292" y="490"/>
                    <a:pt x="292" y="490"/>
                  </a:cubicBezTo>
                  <a:close/>
                  <a:moveTo>
                    <a:pt x="292" y="485"/>
                  </a:moveTo>
                  <a:cubicBezTo>
                    <a:pt x="294" y="486"/>
                    <a:pt x="296" y="487"/>
                    <a:pt x="298" y="488"/>
                  </a:cubicBezTo>
                  <a:cubicBezTo>
                    <a:pt x="293" y="487"/>
                    <a:pt x="288" y="485"/>
                    <a:pt x="284" y="483"/>
                  </a:cubicBezTo>
                  <a:cubicBezTo>
                    <a:pt x="284" y="483"/>
                    <a:pt x="283" y="483"/>
                    <a:pt x="283" y="483"/>
                  </a:cubicBezTo>
                  <a:cubicBezTo>
                    <a:pt x="286" y="484"/>
                    <a:pt x="289" y="484"/>
                    <a:pt x="292" y="485"/>
                  </a:cubicBezTo>
                  <a:close/>
                  <a:moveTo>
                    <a:pt x="299" y="486"/>
                  </a:moveTo>
                  <a:cubicBezTo>
                    <a:pt x="300" y="486"/>
                    <a:pt x="301" y="486"/>
                    <a:pt x="302" y="486"/>
                  </a:cubicBezTo>
                  <a:cubicBezTo>
                    <a:pt x="305" y="488"/>
                    <a:pt x="307" y="490"/>
                    <a:pt x="310" y="492"/>
                  </a:cubicBezTo>
                  <a:cubicBezTo>
                    <a:pt x="308" y="491"/>
                    <a:pt x="306" y="491"/>
                    <a:pt x="305" y="490"/>
                  </a:cubicBezTo>
                  <a:cubicBezTo>
                    <a:pt x="305" y="490"/>
                    <a:pt x="305" y="490"/>
                    <a:pt x="305" y="490"/>
                  </a:cubicBezTo>
                  <a:cubicBezTo>
                    <a:pt x="303" y="489"/>
                    <a:pt x="301" y="487"/>
                    <a:pt x="299" y="486"/>
                  </a:cubicBezTo>
                  <a:close/>
                  <a:moveTo>
                    <a:pt x="284" y="487"/>
                  </a:moveTo>
                  <a:cubicBezTo>
                    <a:pt x="282" y="486"/>
                    <a:pt x="279" y="485"/>
                    <a:pt x="277" y="484"/>
                  </a:cubicBezTo>
                  <a:cubicBezTo>
                    <a:pt x="279" y="484"/>
                    <a:pt x="280" y="485"/>
                    <a:pt x="282" y="486"/>
                  </a:cubicBezTo>
                  <a:cubicBezTo>
                    <a:pt x="283" y="486"/>
                    <a:pt x="284" y="487"/>
                    <a:pt x="284" y="487"/>
                  </a:cubicBezTo>
                  <a:close/>
                  <a:moveTo>
                    <a:pt x="270" y="478"/>
                  </a:moveTo>
                  <a:cubicBezTo>
                    <a:pt x="271" y="478"/>
                    <a:pt x="272" y="478"/>
                    <a:pt x="273" y="479"/>
                  </a:cubicBezTo>
                  <a:cubicBezTo>
                    <a:pt x="273" y="479"/>
                    <a:pt x="273" y="479"/>
                    <a:pt x="273" y="479"/>
                  </a:cubicBezTo>
                  <a:cubicBezTo>
                    <a:pt x="273" y="479"/>
                    <a:pt x="272" y="478"/>
                    <a:pt x="271" y="478"/>
                  </a:cubicBezTo>
                  <a:cubicBezTo>
                    <a:pt x="270" y="478"/>
                    <a:pt x="270" y="478"/>
                    <a:pt x="270" y="478"/>
                  </a:cubicBezTo>
                  <a:close/>
                  <a:moveTo>
                    <a:pt x="291" y="476"/>
                  </a:moveTo>
                  <a:cubicBezTo>
                    <a:pt x="293" y="476"/>
                    <a:pt x="295" y="476"/>
                    <a:pt x="296" y="477"/>
                  </a:cubicBezTo>
                  <a:cubicBezTo>
                    <a:pt x="301" y="479"/>
                    <a:pt x="306" y="482"/>
                    <a:pt x="310" y="485"/>
                  </a:cubicBezTo>
                  <a:cubicBezTo>
                    <a:pt x="308" y="484"/>
                    <a:pt x="306" y="484"/>
                    <a:pt x="303" y="484"/>
                  </a:cubicBezTo>
                  <a:cubicBezTo>
                    <a:pt x="300" y="482"/>
                    <a:pt x="297" y="480"/>
                    <a:pt x="295" y="478"/>
                  </a:cubicBezTo>
                  <a:cubicBezTo>
                    <a:pt x="294" y="477"/>
                    <a:pt x="292" y="476"/>
                    <a:pt x="291" y="476"/>
                  </a:cubicBezTo>
                  <a:close/>
                  <a:moveTo>
                    <a:pt x="426" y="509"/>
                  </a:moveTo>
                  <a:cubicBezTo>
                    <a:pt x="426" y="509"/>
                    <a:pt x="425" y="509"/>
                    <a:pt x="425" y="508"/>
                  </a:cubicBezTo>
                  <a:cubicBezTo>
                    <a:pt x="431" y="510"/>
                    <a:pt x="438" y="511"/>
                    <a:pt x="444" y="511"/>
                  </a:cubicBezTo>
                  <a:cubicBezTo>
                    <a:pt x="445" y="512"/>
                    <a:pt x="446" y="513"/>
                    <a:pt x="447" y="514"/>
                  </a:cubicBezTo>
                  <a:cubicBezTo>
                    <a:pt x="440" y="513"/>
                    <a:pt x="433" y="511"/>
                    <a:pt x="426" y="509"/>
                  </a:cubicBezTo>
                  <a:close/>
                  <a:moveTo>
                    <a:pt x="427" y="461"/>
                  </a:moveTo>
                  <a:cubicBezTo>
                    <a:pt x="426" y="461"/>
                    <a:pt x="426" y="461"/>
                    <a:pt x="426" y="461"/>
                  </a:cubicBezTo>
                  <a:cubicBezTo>
                    <a:pt x="427" y="461"/>
                    <a:pt x="427" y="461"/>
                    <a:pt x="428" y="462"/>
                  </a:cubicBezTo>
                  <a:cubicBezTo>
                    <a:pt x="428" y="461"/>
                    <a:pt x="427" y="461"/>
                    <a:pt x="427" y="461"/>
                  </a:cubicBezTo>
                  <a:close/>
                  <a:moveTo>
                    <a:pt x="440" y="467"/>
                  </a:moveTo>
                  <a:cubicBezTo>
                    <a:pt x="439" y="469"/>
                    <a:pt x="439" y="469"/>
                    <a:pt x="439" y="469"/>
                  </a:cubicBezTo>
                  <a:cubicBezTo>
                    <a:pt x="439" y="469"/>
                    <a:pt x="438" y="469"/>
                    <a:pt x="437" y="468"/>
                  </a:cubicBezTo>
                  <a:cubicBezTo>
                    <a:pt x="435" y="467"/>
                    <a:pt x="433" y="466"/>
                    <a:pt x="431" y="464"/>
                  </a:cubicBezTo>
                  <a:cubicBezTo>
                    <a:pt x="432" y="464"/>
                    <a:pt x="432" y="464"/>
                    <a:pt x="433" y="464"/>
                  </a:cubicBezTo>
                  <a:cubicBezTo>
                    <a:pt x="433" y="462"/>
                    <a:pt x="433" y="462"/>
                    <a:pt x="433" y="462"/>
                  </a:cubicBezTo>
                  <a:cubicBezTo>
                    <a:pt x="434" y="463"/>
                    <a:pt x="435" y="463"/>
                    <a:pt x="436" y="463"/>
                  </a:cubicBezTo>
                  <a:cubicBezTo>
                    <a:pt x="437" y="464"/>
                    <a:pt x="438" y="466"/>
                    <a:pt x="440" y="467"/>
                  </a:cubicBezTo>
                  <a:close/>
                  <a:moveTo>
                    <a:pt x="317" y="485"/>
                  </a:moveTo>
                  <a:cubicBezTo>
                    <a:pt x="316" y="484"/>
                    <a:pt x="315" y="484"/>
                    <a:pt x="313" y="483"/>
                  </a:cubicBezTo>
                  <a:cubicBezTo>
                    <a:pt x="312" y="482"/>
                    <a:pt x="311" y="481"/>
                    <a:pt x="310" y="480"/>
                  </a:cubicBezTo>
                  <a:cubicBezTo>
                    <a:pt x="315" y="482"/>
                    <a:pt x="320" y="484"/>
                    <a:pt x="324" y="485"/>
                  </a:cubicBezTo>
                  <a:cubicBezTo>
                    <a:pt x="323" y="485"/>
                    <a:pt x="322" y="485"/>
                    <a:pt x="321" y="485"/>
                  </a:cubicBezTo>
                  <a:cubicBezTo>
                    <a:pt x="319" y="485"/>
                    <a:pt x="318" y="485"/>
                    <a:pt x="317" y="485"/>
                  </a:cubicBezTo>
                  <a:close/>
                  <a:moveTo>
                    <a:pt x="420" y="508"/>
                  </a:moveTo>
                  <a:cubicBezTo>
                    <a:pt x="420" y="508"/>
                    <a:pt x="420" y="508"/>
                    <a:pt x="420" y="507"/>
                  </a:cubicBezTo>
                  <a:cubicBezTo>
                    <a:pt x="420" y="508"/>
                    <a:pt x="420" y="508"/>
                    <a:pt x="420" y="508"/>
                  </a:cubicBezTo>
                  <a:cubicBezTo>
                    <a:pt x="420" y="508"/>
                    <a:pt x="420" y="508"/>
                    <a:pt x="420" y="508"/>
                  </a:cubicBezTo>
                  <a:close/>
                  <a:moveTo>
                    <a:pt x="435" y="469"/>
                  </a:moveTo>
                  <a:cubicBezTo>
                    <a:pt x="435" y="470"/>
                    <a:pt x="435" y="470"/>
                    <a:pt x="435" y="470"/>
                  </a:cubicBezTo>
                  <a:cubicBezTo>
                    <a:pt x="435" y="470"/>
                    <a:pt x="435" y="470"/>
                    <a:pt x="435" y="470"/>
                  </a:cubicBezTo>
                  <a:cubicBezTo>
                    <a:pt x="434" y="470"/>
                    <a:pt x="434" y="470"/>
                    <a:pt x="434" y="470"/>
                  </a:cubicBezTo>
                  <a:cubicBezTo>
                    <a:pt x="434" y="469"/>
                    <a:pt x="434" y="469"/>
                    <a:pt x="435" y="469"/>
                  </a:cubicBezTo>
                  <a:close/>
                  <a:moveTo>
                    <a:pt x="393" y="500"/>
                  </a:moveTo>
                  <a:cubicBezTo>
                    <a:pt x="389" y="498"/>
                    <a:pt x="384" y="496"/>
                    <a:pt x="380" y="495"/>
                  </a:cubicBezTo>
                  <a:cubicBezTo>
                    <a:pt x="383" y="494"/>
                    <a:pt x="385" y="494"/>
                    <a:pt x="388" y="494"/>
                  </a:cubicBezTo>
                  <a:cubicBezTo>
                    <a:pt x="391" y="496"/>
                    <a:pt x="393" y="498"/>
                    <a:pt x="396" y="500"/>
                  </a:cubicBezTo>
                  <a:cubicBezTo>
                    <a:pt x="395" y="500"/>
                    <a:pt x="394" y="500"/>
                    <a:pt x="393" y="500"/>
                  </a:cubicBezTo>
                  <a:close/>
                  <a:moveTo>
                    <a:pt x="389" y="492"/>
                  </a:moveTo>
                  <a:cubicBezTo>
                    <a:pt x="388" y="490"/>
                    <a:pt x="386" y="489"/>
                    <a:pt x="385" y="488"/>
                  </a:cubicBezTo>
                  <a:cubicBezTo>
                    <a:pt x="390" y="489"/>
                    <a:pt x="395" y="489"/>
                    <a:pt x="400" y="489"/>
                  </a:cubicBezTo>
                  <a:cubicBezTo>
                    <a:pt x="401" y="490"/>
                    <a:pt x="402" y="491"/>
                    <a:pt x="403" y="492"/>
                  </a:cubicBezTo>
                  <a:cubicBezTo>
                    <a:pt x="398" y="492"/>
                    <a:pt x="394" y="492"/>
                    <a:pt x="389" y="492"/>
                  </a:cubicBezTo>
                  <a:cubicBezTo>
                    <a:pt x="389" y="492"/>
                    <a:pt x="389" y="492"/>
                    <a:pt x="389" y="492"/>
                  </a:cubicBezTo>
                  <a:close/>
                  <a:moveTo>
                    <a:pt x="361" y="485"/>
                  </a:moveTo>
                  <a:cubicBezTo>
                    <a:pt x="361" y="485"/>
                    <a:pt x="362" y="485"/>
                    <a:pt x="362" y="485"/>
                  </a:cubicBezTo>
                  <a:cubicBezTo>
                    <a:pt x="366" y="488"/>
                    <a:pt x="370" y="491"/>
                    <a:pt x="374" y="494"/>
                  </a:cubicBezTo>
                  <a:cubicBezTo>
                    <a:pt x="373" y="494"/>
                    <a:pt x="373" y="494"/>
                    <a:pt x="373" y="494"/>
                  </a:cubicBezTo>
                  <a:cubicBezTo>
                    <a:pt x="369" y="491"/>
                    <a:pt x="365" y="488"/>
                    <a:pt x="361" y="485"/>
                  </a:cubicBezTo>
                  <a:close/>
                  <a:moveTo>
                    <a:pt x="378" y="473"/>
                  </a:moveTo>
                  <a:cubicBezTo>
                    <a:pt x="378" y="473"/>
                    <a:pt x="377" y="472"/>
                    <a:pt x="376" y="472"/>
                  </a:cubicBezTo>
                  <a:cubicBezTo>
                    <a:pt x="376" y="473"/>
                    <a:pt x="376" y="473"/>
                    <a:pt x="376" y="473"/>
                  </a:cubicBezTo>
                  <a:cubicBezTo>
                    <a:pt x="372" y="472"/>
                    <a:pt x="368" y="472"/>
                    <a:pt x="364" y="471"/>
                  </a:cubicBezTo>
                  <a:cubicBezTo>
                    <a:pt x="373" y="471"/>
                    <a:pt x="382" y="472"/>
                    <a:pt x="391" y="473"/>
                  </a:cubicBezTo>
                  <a:cubicBezTo>
                    <a:pt x="388" y="473"/>
                    <a:pt x="386" y="473"/>
                    <a:pt x="383" y="473"/>
                  </a:cubicBezTo>
                  <a:cubicBezTo>
                    <a:pt x="381" y="473"/>
                    <a:pt x="380" y="473"/>
                    <a:pt x="378" y="473"/>
                  </a:cubicBezTo>
                  <a:close/>
                  <a:moveTo>
                    <a:pt x="352" y="472"/>
                  </a:moveTo>
                  <a:cubicBezTo>
                    <a:pt x="353" y="472"/>
                    <a:pt x="354" y="472"/>
                    <a:pt x="356" y="472"/>
                  </a:cubicBezTo>
                  <a:cubicBezTo>
                    <a:pt x="355" y="471"/>
                    <a:pt x="355" y="471"/>
                    <a:pt x="355" y="471"/>
                  </a:cubicBezTo>
                  <a:cubicBezTo>
                    <a:pt x="356" y="471"/>
                    <a:pt x="357" y="471"/>
                    <a:pt x="357" y="471"/>
                  </a:cubicBezTo>
                  <a:cubicBezTo>
                    <a:pt x="357" y="472"/>
                    <a:pt x="357" y="472"/>
                    <a:pt x="357" y="472"/>
                  </a:cubicBezTo>
                  <a:cubicBezTo>
                    <a:pt x="357" y="472"/>
                    <a:pt x="357" y="472"/>
                    <a:pt x="357" y="473"/>
                  </a:cubicBezTo>
                  <a:cubicBezTo>
                    <a:pt x="355" y="472"/>
                    <a:pt x="353" y="472"/>
                    <a:pt x="352" y="472"/>
                  </a:cubicBezTo>
                  <a:close/>
                  <a:moveTo>
                    <a:pt x="377" y="477"/>
                  </a:moveTo>
                  <a:cubicBezTo>
                    <a:pt x="375" y="477"/>
                    <a:pt x="373" y="477"/>
                    <a:pt x="371" y="477"/>
                  </a:cubicBezTo>
                  <a:cubicBezTo>
                    <a:pt x="370" y="477"/>
                    <a:pt x="370" y="477"/>
                    <a:pt x="369" y="477"/>
                  </a:cubicBezTo>
                  <a:cubicBezTo>
                    <a:pt x="369" y="477"/>
                    <a:pt x="369" y="476"/>
                    <a:pt x="368" y="476"/>
                  </a:cubicBezTo>
                  <a:cubicBezTo>
                    <a:pt x="371" y="476"/>
                    <a:pt x="374" y="477"/>
                    <a:pt x="377" y="477"/>
                  </a:cubicBezTo>
                  <a:close/>
                  <a:moveTo>
                    <a:pt x="371" y="481"/>
                  </a:moveTo>
                  <a:cubicBezTo>
                    <a:pt x="367" y="481"/>
                    <a:pt x="362" y="480"/>
                    <a:pt x="358" y="479"/>
                  </a:cubicBezTo>
                  <a:cubicBezTo>
                    <a:pt x="356" y="477"/>
                    <a:pt x="354" y="476"/>
                    <a:pt x="351" y="475"/>
                  </a:cubicBezTo>
                  <a:cubicBezTo>
                    <a:pt x="355" y="475"/>
                    <a:pt x="359" y="475"/>
                    <a:pt x="363" y="475"/>
                  </a:cubicBezTo>
                  <a:cubicBezTo>
                    <a:pt x="363" y="476"/>
                    <a:pt x="364" y="476"/>
                    <a:pt x="365" y="477"/>
                  </a:cubicBezTo>
                  <a:cubicBezTo>
                    <a:pt x="365" y="477"/>
                    <a:pt x="365" y="477"/>
                    <a:pt x="365" y="477"/>
                  </a:cubicBezTo>
                  <a:cubicBezTo>
                    <a:pt x="364" y="477"/>
                    <a:pt x="364" y="477"/>
                    <a:pt x="363" y="477"/>
                  </a:cubicBezTo>
                  <a:cubicBezTo>
                    <a:pt x="363" y="480"/>
                    <a:pt x="363" y="480"/>
                    <a:pt x="363" y="480"/>
                  </a:cubicBezTo>
                  <a:cubicBezTo>
                    <a:pt x="365" y="479"/>
                    <a:pt x="367" y="479"/>
                    <a:pt x="369" y="479"/>
                  </a:cubicBezTo>
                  <a:cubicBezTo>
                    <a:pt x="370" y="480"/>
                    <a:pt x="370" y="481"/>
                    <a:pt x="371" y="481"/>
                  </a:cubicBezTo>
                  <a:close/>
                  <a:moveTo>
                    <a:pt x="342" y="470"/>
                  </a:moveTo>
                  <a:cubicBezTo>
                    <a:pt x="344" y="470"/>
                    <a:pt x="346" y="470"/>
                    <a:pt x="348" y="470"/>
                  </a:cubicBezTo>
                  <a:cubicBezTo>
                    <a:pt x="346" y="470"/>
                    <a:pt x="345" y="470"/>
                    <a:pt x="343" y="470"/>
                  </a:cubicBezTo>
                  <a:cubicBezTo>
                    <a:pt x="343" y="470"/>
                    <a:pt x="342" y="470"/>
                    <a:pt x="342" y="470"/>
                  </a:cubicBezTo>
                  <a:close/>
                  <a:moveTo>
                    <a:pt x="402" y="471"/>
                  </a:moveTo>
                  <a:cubicBezTo>
                    <a:pt x="397" y="471"/>
                    <a:pt x="393" y="470"/>
                    <a:pt x="388" y="470"/>
                  </a:cubicBezTo>
                  <a:cubicBezTo>
                    <a:pt x="394" y="470"/>
                    <a:pt x="399" y="470"/>
                    <a:pt x="405" y="470"/>
                  </a:cubicBezTo>
                  <a:cubicBezTo>
                    <a:pt x="404" y="470"/>
                    <a:pt x="403" y="471"/>
                    <a:pt x="402" y="471"/>
                  </a:cubicBezTo>
                  <a:close/>
                  <a:moveTo>
                    <a:pt x="359" y="468"/>
                  </a:moveTo>
                  <a:cubicBezTo>
                    <a:pt x="360" y="468"/>
                    <a:pt x="361" y="468"/>
                    <a:pt x="362" y="467"/>
                  </a:cubicBezTo>
                  <a:cubicBezTo>
                    <a:pt x="366" y="468"/>
                    <a:pt x="371" y="469"/>
                    <a:pt x="375" y="469"/>
                  </a:cubicBezTo>
                  <a:cubicBezTo>
                    <a:pt x="370" y="469"/>
                    <a:pt x="365" y="468"/>
                    <a:pt x="359" y="468"/>
                  </a:cubicBezTo>
                  <a:close/>
                  <a:moveTo>
                    <a:pt x="387" y="480"/>
                  </a:moveTo>
                  <a:cubicBezTo>
                    <a:pt x="389" y="482"/>
                    <a:pt x="392" y="483"/>
                    <a:pt x="394" y="485"/>
                  </a:cubicBezTo>
                  <a:cubicBezTo>
                    <a:pt x="388" y="484"/>
                    <a:pt x="383" y="483"/>
                    <a:pt x="377" y="482"/>
                  </a:cubicBezTo>
                  <a:cubicBezTo>
                    <a:pt x="376" y="481"/>
                    <a:pt x="374" y="480"/>
                    <a:pt x="373" y="479"/>
                  </a:cubicBezTo>
                  <a:cubicBezTo>
                    <a:pt x="378" y="479"/>
                    <a:pt x="382" y="480"/>
                    <a:pt x="387" y="480"/>
                  </a:cubicBezTo>
                  <a:close/>
                  <a:moveTo>
                    <a:pt x="375" y="485"/>
                  </a:moveTo>
                  <a:cubicBezTo>
                    <a:pt x="371" y="484"/>
                    <a:pt x="367" y="483"/>
                    <a:pt x="363" y="483"/>
                  </a:cubicBezTo>
                  <a:cubicBezTo>
                    <a:pt x="363" y="483"/>
                    <a:pt x="363" y="483"/>
                    <a:pt x="363" y="482"/>
                  </a:cubicBezTo>
                  <a:cubicBezTo>
                    <a:pt x="367" y="483"/>
                    <a:pt x="371" y="484"/>
                    <a:pt x="375" y="485"/>
                  </a:cubicBezTo>
                  <a:close/>
                  <a:moveTo>
                    <a:pt x="349" y="477"/>
                  </a:moveTo>
                  <a:cubicBezTo>
                    <a:pt x="348" y="476"/>
                    <a:pt x="347" y="476"/>
                    <a:pt x="346" y="475"/>
                  </a:cubicBezTo>
                  <a:cubicBezTo>
                    <a:pt x="346" y="475"/>
                    <a:pt x="346" y="475"/>
                    <a:pt x="346" y="475"/>
                  </a:cubicBezTo>
                  <a:cubicBezTo>
                    <a:pt x="348" y="476"/>
                    <a:pt x="349" y="477"/>
                    <a:pt x="351" y="477"/>
                  </a:cubicBezTo>
                  <a:cubicBezTo>
                    <a:pt x="350" y="477"/>
                    <a:pt x="350" y="477"/>
                    <a:pt x="349" y="477"/>
                  </a:cubicBezTo>
                  <a:close/>
                  <a:moveTo>
                    <a:pt x="342" y="475"/>
                  </a:moveTo>
                  <a:cubicBezTo>
                    <a:pt x="341" y="475"/>
                    <a:pt x="340" y="475"/>
                    <a:pt x="340" y="475"/>
                  </a:cubicBezTo>
                  <a:cubicBezTo>
                    <a:pt x="340" y="475"/>
                    <a:pt x="340" y="475"/>
                    <a:pt x="341" y="475"/>
                  </a:cubicBezTo>
                  <a:cubicBezTo>
                    <a:pt x="341" y="475"/>
                    <a:pt x="341" y="475"/>
                    <a:pt x="342" y="475"/>
                  </a:cubicBezTo>
                  <a:close/>
                  <a:moveTo>
                    <a:pt x="411" y="471"/>
                  </a:moveTo>
                  <a:cubicBezTo>
                    <a:pt x="412" y="471"/>
                    <a:pt x="413" y="472"/>
                    <a:pt x="415" y="472"/>
                  </a:cubicBezTo>
                  <a:cubicBezTo>
                    <a:pt x="413" y="472"/>
                    <a:pt x="411" y="472"/>
                    <a:pt x="409" y="472"/>
                  </a:cubicBezTo>
                  <a:cubicBezTo>
                    <a:pt x="409" y="471"/>
                    <a:pt x="410" y="471"/>
                    <a:pt x="411" y="471"/>
                  </a:cubicBezTo>
                  <a:close/>
                  <a:moveTo>
                    <a:pt x="425" y="476"/>
                  </a:moveTo>
                  <a:cubicBezTo>
                    <a:pt x="421" y="477"/>
                    <a:pt x="416" y="477"/>
                    <a:pt x="411" y="477"/>
                  </a:cubicBezTo>
                  <a:cubicBezTo>
                    <a:pt x="403" y="477"/>
                    <a:pt x="395" y="476"/>
                    <a:pt x="386" y="475"/>
                  </a:cubicBezTo>
                  <a:cubicBezTo>
                    <a:pt x="392" y="475"/>
                    <a:pt x="397" y="475"/>
                    <a:pt x="402" y="473"/>
                  </a:cubicBezTo>
                  <a:cubicBezTo>
                    <a:pt x="410" y="474"/>
                    <a:pt x="418" y="475"/>
                    <a:pt x="425" y="476"/>
                  </a:cubicBezTo>
                  <a:close/>
                  <a:moveTo>
                    <a:pt x="402" y="483"/>
                  </a:moveTo>
                  <a:cubicBezTo>
                    <a:pt x="406" y="484"/>
                    <a:pt x="409" y="486"/>
                    <a:pt x="413" y="487"/>
                  </a:cubicBezTo>
                  <a:cubicBezTo>
                    <a:pt x="408" y="487"/>
                    <a:pt x="404" y="486"/>
                    <a:pt x="399" y="486"/>
                  </a:cubicBezTo>
                  <a:cubicBezTo>
                    <a:pt x="397" y="484"/>
                    <a:pt x="395" y="482"/>
                    <a:pt x="393" y="481"/>
                  </a:cubicBezTo>
                  <a:cubicBezTo>
                    <a:pt x="396" y="481"/>
                    <a:pt x="399" y="482"/>
                    <a:pt x="402" y="483"/>
                  </a:cubicBezTo>
                  <a:close/>
                  <a:moveTo>
                    <a:pt x="380" y="488"/>
                  </a:moveTo>
                  <a:cubicBezTo>
                    <a:pt x="382" y="489"/>
                    <a:pt x="383" y="490"/>
                    <a:pt x="385" y="492"/>
                  </a:cubicBezTo>
                  <a:cubicBezTo>
                    <a:pt x="382" y="492"/>
                    <a:pt x="379" y="492"/>
                    <a:pt x="377" y="493"/>
                  </a:cubicBezTo>
                  <a:cubicBezTo>
                    <a:pt x="374" y="491"/>
                    <a:pt x="371" y="488"/>
                    <a:pt x="368" y="486"/>
                  </a:cubicBezTo>
                  <a:cubicBezTo>
                    <a:pt x="372" y="487"/>
                    <a:pt x="376" y="487"/>
                    <a:pt x="380" y="488"/>
                  </a:cubicBezTo>
                  <a:close/>
                  <a:moveTo>
                    <a:pt x="331" y="473"/>
                  </a:moveTo>
                  <a:cubicBezTo>
                    <a:pt x="332" y="473"/>
                    <a:pt x="333" y="473"/>
                    <a:pt x="335" y="473"/>
                  </a:cubicBezTo>
                  <a:cubicBezTo>
                    <a:pt x="335" y="473"/>
                    <a:pt x="334" y="473"/>
                    <a:pt x="334" y="473"/>
                  </a:cubicBezTo>
                  <a:cubicBezTo>
                    <a:pt x="332" y="473"/>
                    <a:pt x="332" y="473"/>
                    <a:pt x="332" y="473"/>
                  </a:cubicBezTo>
                  <a:cubicBezTo>
                    <a:pt x="332" y="473"/>
                    <a:pt x="331" y="473"/>
                    <a:pt x="331" y="473"/>
                  </a:cubicBezTo>
                  <a:close/>
                  <a:moveTo>
                    <a:pt x="422" y="470"/>
                  </a:moveTo>
                  <a:cubicBezTo>
                    <a:pt x="426" y="471"/>
                    <a:pt x="430" y="472"/>
                    <a:pt x="434" y="474"/>
                  </a:cubicBezTo>
                  <a:cubicBezTo>
                    <a:pt x="433" y="474"/>
                    <a:pt x="433" y="474"/>
                    <a:pt x="432" y="474"/>
                  </a:cubicBezTo>
                  <a:cubicBezTo>
                    <a:pt x="431" y="474"/>
                    <a:pt x="429" y="474"/>
                    <a:pt x="428" y="474"/>
                  </a:cubicBezTo>
                  <a:cubicBezTo>
                    <a:pt x="424" y="472"/>
                    <a:pt x="421" y="471"/>
                    <a:pt x="417" y="470"/>
                  </a:cubicBezTo>
                  <a:cubicBezTo>
                    <a:pt x="419" y="470"/>
                    <a:pt x="420" y="470"/>
                    <a:pt x="422" y="470"/>
                  </a:cubicBezTo>
                  <a:close/>
                  <a:moveTo>
                    <a:pt x="441" y="478"/>
                  </a:moveTo>
                  <a:cubicBezTo>
                    <a:pt x="441" y="478"/>
                    <a:pt x="440" y="478"/>
                    <a:pt x="440" y="478"/>
                  </a:cubicBezTo>
                  <a:cubicBezTo>
                    <a:pt x="440" y="478"/>
                    <a:pt x="440" y="478"/>
                    <a:pt x="441" y="478"/>
                  </a:cubicBezTo>
                  <a:cubicBezTo>
                    <a:pt x="441" y="478"/>
                    <a:pt x="441" y="478"/>
                    <a:pt x="441" y="478"/>
                  </a:cubicBezTo>
                  <a:close/>
                  <a:moveTo>
                    <a:pt x="432" y="478"/>
                  </a:moveTo>
                  <a:cubicBezTo>
                    <a:pt x="432" y="479"/>
                    <a:pt x="432" y="479"/>
                    <a:pt x="432" y="479"/>
                  </a:cubicBezTo>
                  <a:cubicBezTo>
                    <a:pt x="433" y="480"/>
                    <a:pt x="437" y="482"/>
                    <a:pt x="442" y="485"/>
                  </a:cubicBezTo>
                  <a:cubicBezTo>
                    <a:pt x="447" y="489"/>
                    <a:pt x="452" y="493"/>
                    <a:pt x="458" y="497"/>
                  </a:cubicBezTo>
                  <a:cubicBezTo>
                    <a:pt x="461" y="499"/>
                    <a:pt x="464" y="502"/>
                    <a:pt x="467" y="504"/>
                  </a:cubicBezTo>
                  <a:cubicBezTo>
                    <a:pt x="463" y="503"/>
                    <a:pt x="459" y="502"/>
                    <a:pt x="454" y="501"/>
                  </a:cubicBezTo>
                  <a:cubicBezTo>
                    <a:pt x="451" y="499"/>
                    <a:pt x="448" y="496"/>
                    <a:pt x="445" y="494"/>
                  </a:cubicBezTo>
                  <a:cubicBezTo>
                    <a:pt x="436" y="488"/>
                    <a:pt x="426" y="482"/>
                    <a:pt x="420" y="480"/>
                  </a:cubicBezTo>
                  <a:cubicBezTo>
                    <a:pt x="419" y="482"/>
                    <a:pt x="419" y="482"/>
                    <a:pt x="419" y="482"/>
                  </a:cubicBezTo>
                  <a:cubicBezTo>
                    <a:pt x="425" y="485"/>
                    <a:pt x="435" y="490"/>
                    <a:pt x="444" y="496"/>
                  </a:cubicBezTo>
                  <a:cubicBezTo>
                    <a:pt x="445" y="497"/>
                    <a:pt x="447" y="498"/>
                    <a:pt x="449" y="500"/>
                  </a:cubicBezTo>
                  <a:cubicBezTo>
                    <a:pt x="442" y="498"/>
                    <a:pt x="436" y="497"/>
                    <a:pt x="430" y="495"/>
                  </a:cubicBezTo>
                  <a:cubicBezTo>
                    <a:pt x="430" y="495"/>
                    <a:pt x="430" y="495"/>
                    <a:pt x="430" y="495"/>
                  </a:cubicBezTo>
                  <a:cubicBezTo>
                    <a:pt x="429" y="494"/>
                    <a:pt x="428" y="494"/>
                    <a:pt x="427" y="493"/>
                  </a:cubicBezTo>
                  <a:cubicBezTo>
                    <a:pt x="428" y="493"/>
                    <a:pt x="429" y="493"/>
                    <a:pt x="430" y="493"/>
                  </a:cubicBezTo>
                  <a:cubicBezTo>
                    <a:pt x="433" y="492"/>
                    <a:pt x="433" y="492"/>
                    <a:pt x="433" y="492"/>
                  </a:cubicBezTo>
                  <a:cubicBezTo>
                    <a:pt x="431" y="490"/>
                    <a:pt x="431" y="490"/>
                    <a:pt x="431" y="490"/>
                  </a:cubicBezTo>
                  <a:cubicBezTo>
                    <a:pt x="422" y="486"/>
                    <a:pt x="412" y="482"/>
                    <a:pt x="403" y="480"/>
                  </a:cubicBezTo>
                  <a:cubicBezTo>
                    <a:pt x="402" y="480"/>
                    <a:pt x="401" y="480"/>
                    <a:pt x="400" y="479"/>
                  </a:cubicBezTo>
                  <a:cubicBezTo>
                    <a:pt x="404" y="479"/>
                    <a:pt x="407" y="480"/>
                    <a:pt x="411" y="480"/>
                  </a:cubicBezTo>
                  <a:cubicBezTo>
                    <a:pt x="418" y="480"/>
                    <a:pt x="425" y="479"/>
                    <a:pt x="431" y="477"/>
                  </a:cubicBezTo>
                  <a:cubicBezTo>
                    <a:pt x="431" y="477"/>
                    <a:pt x="432" y="478"/>
                    <a:pt x="432" y="478"/>
                  </a:cubicBezTo>
                  <a:close/>
                  <a:moveTo>
                    <a:pt x="426" y="491"/>
                  </a:moveTo>
                  <a:cubicBezTo>
                    <a:pt x="426" y="491"/>
                    <a:pt x="425" y="491"/>
                    <a:pt x="425" y="491"/>
                  </a:cubicBezTo>
                  <a:cubicBezTo>
                    <a:pt x="423" y="490"/>
                    <a:pt x="420" y="489"/>
                    <a:pt x="418" y="487"/>
                  </a:cubicBezTo>
                  <a:cubicBezTo>
                    <a:pt x="421" y="489"/>
                    <a:pt x="424" y="490"/>
                    <a:pt x="426" y="491"/>
                  </a:cubicBezTo>
                  <a:close/>
                  <a:moveTo>
                    <a:pt x="466" y="506"/>
                  </a:moveTo>
                  <a:cubicBezTo>
                    <a:pt x="464" y="506"/>
                    <a:pt x="462" y="506"/>
                    <a:pt x="460" y="506"/>
                  </a:cubicBezTo>
                  <a:cubicBezTo>
                    <a:pt x="460" y="506"/>
                    <a:pt x="459" y="505"/>
                    <a:pt x="459" y="505"/>
                  </a:cubicBezTo>
                  <a:cubicBezTo>
                    <a:pt x="461" y="505"/>
                    <a:pt x="464" y="506"/>
                    <a:pt x="466" y="506"/>
                  </a:cubicBezTo>
                  <a:close/>
                  <a:moveTo>
                    <a:pt x="456" y="510"/>
                  </a:moveTo>
                  <a:cubicBezTo>
                    <a:pt x="453" y="509"/>
                    <a:pt x="449" y="509"/>
                    <a:pt x="446" y="508"/>
                  </a:cubicBezTo>
                  <a:cubicBezTo>
                    <a:pt x="448" y="508"/>
                    <a:pt x="450" y="508"/>
                    <a:pt x="451" y="508"/>
                  </a:cubicBezTo>
                  <a:cubicBezTo>
                    <a:pt x="453" y="509"/>
                    <a:pt x="454" y="509"/>
                    <a:pt x="456" y="510"/>
                  </a:cubicBezTo>
                  <a:close/>
                  <a:moveTo>
                    <a:pt x="459" y="508"/>
                  </a:moveTo>
                  <a:cubicBezTo>
                    <a:pt x="459" y="508"/>
                    <a:pt x="459" y="508"/>
                    <a:pt x="459" y="508"/>
                  </a:cubicBezTo>
                  <a:cubicBezTo>
                    <a:pt x="459" y="509"/>
                    <a:pt x="459" y="509"/>
                    <a:pt x="459" y="509"/>
                  </a:cubicBezTo>
                  <a:cubicBezTo>
                    <a:pt x="459" y="509"/>
                    <a:pt x="459" y="508"/>
                    <a:pt x="459" y="508"/>
                  </a:cubicBezTo>
                  <a:close/>
                  <a:moveTo>
                    <a:pt x="441" y="504"/>
                  </a:moveTo>
                  <a:cubicBezTo>
                    <a:pt x="442" y="505"/>
                    <a:pt x="443" y="505"/>
                    <a:pt x="444" y="505"/>
                  </a:cubicBezTo>
                  <a:cubicBezTo>
                    <a:pt x="443" y="505"/>
                    <a:pt x="442" y="505"/>
                    <a:pt x="442" y="505"/>
                  </a:cubicBezTo>
                  <a:cubicBezTo>
                    <a:pt x="441" y="505"/>
                    <a:pt x="441" y="504"/>
                    <a:pt x="441" y="504"/>
                  </a:cubicBezTo>
                  <a:close/>
                  <a:moveTo>
                    <a:pt x="436" y="500"/>
                  </a:moveTo>
                  <a:cubicBezTo>
                    <a:pt x="436" y="500"/>
                    <a:pt x="435" y="499"/>
                    <a:pt x="435" y="499"/>
                  </a:cubicBezTo>
                  <a:cubicBezTo>
                    <a:pt x="441" y="501"/>
                    <a:pt x="447" y="502"/>
                    <a:pt x="453" y="503"/>
                  </a:cubicBezTo>
                  <a:cubicBezTo>
                    <a:pt x="454" y="504"/>
                    <a:pt x="455" y="505"/>
                    <a:pt x="456" y="506"/>
                  </a:cubicBezTo>
                  <a:cubicBezTo>
                    <a:pt x="455" y="506"/>
                    <a:pt x="453" y="506"/>
                    <a:pt x="452" y="505"/>
                  </a:cubicBezTo>
                  <a:cubicBezTo>
                    <a:pt x="447" y="504"/>
                    <a:pt x="442" y="502"/>
                    <a:pt x="436" y="500"/>
                  </a:cubicBezTo>
                  <a:close/>
                  <a:moveTo>
                    <a:pt x="429" y="498"/>
                  </a:moveTo>
                  <a:cubicBezTo>
                    <a:pt x="422" y="496"/>
                    <a:pt x="415" y="494"/>
                    <a:pt x="408" y="493"/>
                  </a:cubicBezTo>
                  <a:cubicBezTo>
                    <a:pt x="407" y="492"/>
                    <a:pt x="405" y="491"/>
                    <a:pt x="404" y="490"/>
                  </a:cubicBezTo>
                  <a:cubicBezTo>
                    <a:pt x="408" y="490"/>
                    <a:pt x="412" y="490"/>
                    <a:pt x="416" y="490"/>
                  </a:cubicBezTo>
                  <a:cubicBezTo>
                    <a:pt x="416" y="489"/>
                    <a:pt x="416" y="489"/>
                    <a:pt x="416" y="489"/>
                  </a:cubicBezTo>
                  <a:cubicBezTo>
                    <a:pt x="418" y="490"/>
                    <a:pt x="420" y="491"/>
                    <a:pt x="421" y="492"/>
                  </a:cubicBezTo>
                  <a:cubicBezTo>
                    <a:pt x="421" y="492"/>
                    <a:pt x="420" y="492"/>
                    <a:pt x="419" y="493"/>
                  </a:cubicBezTo>
                  <a:cubicBezTo>
                    <a:pt x="419" y="495"/>
                    <a:pt x="419" y="495"/>
                    <a:pt x="419" y="495"/>
                  </a:cubicBezTo>
                  <a:cubicBezTo>
                    <a:pt x="422" y="496"/>
                    <a:pt x="426" y="497"/>
                    <a:pt x="429" y="498"/>
                  </a:cubicBezTo>
                  <a:cubicBezTo>
                    <a:pt x="429" y="498"/>
                    <a:pt x="429" y="498"/>
                    <a:pt x="429" y="498"/>
                  </a:cubicBezTo>
                  <a:close/>
                  <a:moveTo>
                    <a:pt x="377" y="497"/>
                  </a:moveTo>
                  <a:cubicBezTo>
                    <a:pt x="377" y="496"/>
                    <a:pt x="376" y="496"/>
                    <a:pt x="375" y="496"/>
                  </a:cubicBezTo>
                  <a:cubicBezTo>
                    <a:pt x="375" y="496"/>
                    <a:pt x="374" y="495"/>
                    <a:pt x="374" y="495"/>
                  </a:cubicBezTo>
                  <a:cubicBezTo>
                    <a:pt x="375" y="496"/>
                    <a:pt x="375" y="496"/>
                    <a:pt x="375" y="496"/>
                  </a:cubicBezTo>
                  <a:cubicBezTo>
                    <a:pt x="376" y="496"/>
                    <a:pt x="376" y="496"/>
                    <a:pt x="377" y="496"/>
                  </a:cubicBezTo>
                  <a:cubicBezTo>
                    <a:pt x="377" y="496"/>
                    <a:pt x="377" y="496"/>
                    <a:pt x="377" y="497"/>
                  </a:cubicBezTo>
                  <a:close/>
                  <a:moveTo>
                    <a:pt x="370" y="495"/>
                  </a:moveTo>
                  <a:cubicBezTo>
                    <a:pt x="366" y="495"/>
                    <a:pt x="362" y="494"/>
                    <a:pt x="357" y="493"/>
                  </a:cubicBezTo>
                  <a:cubicBezTo>
                    <a:pt x="344" y="487"/>
                    <a:pt x="331" y="479"/>
                    <a:pt x="317" y="472"/>
                  </a:cubicBezTo>
                  <a:cubicBezTo>
                    <a:pt x="324" y="474"/>
                    <a:pt x="331" y="476"/>
                    <a:pt x="337" y="477"/>
                  </a:cubicBezTo>
                  <a:cubicBezTo>
                    <a:pt x="343" y="480"/>
                    <a:pt x="348" y="481"/>
                    <a:pt x="354" y="483"/>
                  </a:cubicBezTo>
                  <a:cubicBezTo>
                    <a:pt x="360" y="487"/>
                    <a:pt x="365" y="491"/>
                    <a:pt x="370" y="495"/>
                  </a:cubicBezTo>
                  <a:close/>
                  <a:moveTo>
                    <a:pt x="313" y="468"/>
                  </a:moveTo>
                  <a:cubicBezTo>
                    <a:pt x="319" y="469"/>
                    <a:pt x="325" y="469"/>
                    <a:pt x="331" y="469"/>
                  </a:cubicBezTo>
                  <a:cubicBezTo>
                    <a:pt x="331" y="470"/>
                    <a:pt x="332" y="470"/>
                    <a:pt x="332" y="470"/>
                  </a:cubicBezTo>
                  <a:cubicBezTo>
                    <a:pt x="327" y="470"/>
                    <a:pt x="322" y="470"/>
                    <a:pt x="317" y="470"/>
                  </a:cubicBezTo>
                  <a:cubicBezTo>
                    <a:pt x="316" y="469"/>
                    <a:pt x="315" y="469"/>
                    <a:pt x="313" y="468"/>
                  </a:cubicBezTo>
                  <a:close/>
                  <a:moveTo>
                    <a:pt x="272" y="464"/>
                  </a:moveTo>
                  <a:cubicBezTo>
                    <a:pt x="272" y="464"/>
                    <a:pt x="271" y="464"/>
                    <a:pt x="271" y="464"/>
                  </a:cubicBezTo>
                  <a:cubicBezTo>
                    <a:pt x="274" y="464"/>
                    <a:pt x="276" y="464"/>
                    <a:pt x="279" y="464"/>
                  </a:cubicBezTo>
                  <a:cubicBezTo>
                    <a:pt x="279" y="464"/>
                    <a:pt x="279" y="464"/>
                    <a:pt x="279" y="464"/>
                  </a:cubicBezTo>
                  <a:cubicBezTo>
                    <a:pt x="278" y="464"/>
                    <a:pt x="277" y="464"/>
                    <a:pt x="276" y="464"/>
                  </a:cubicBezTo>
                  <a:cubicBezTo>
                    <a:pt x="274" y="464"/>
                    <a:pt x="273" y="464"/>
                    <a:pt x="272" y="464"/>
                  </a:cubicBezTo>
                  <a:close/>
                  <a:moveTo>
                    <a:pt x="430" y="470"/>
                  </a:moveTo>
                  <a:cubicBezTo>
                    <a:pt x="430" y="470"/>
                    <a:pt x="430" y="470"/>
                    <a:pt x="430" y="470"/>
                  </a:cubicBezTo>
                  <a:cubicBezTo>
                    <a:pt x="430" y="470"/>
                    <a:pt x="430" y="470"/>
                    <a:pt x="430" y="470"/>
                  </a:cubicBezTo>
                  <a:cubicBezTo>
                    <a:pt x="430" y="470"/>
                    <a:pt x="430" y="470"/>
                    <a:pt x="430" y="470"/>
                  </a:cubicBezTo>
                  <a:close/>
                  <a:moveTo>
                    <a:pt x="469" y="498"/>
                  </a:moveTo>
                  <a:cubicBezTo>
                    <a:pt x="472" y="501"/>
                    <a:pt x="475" y="504"/>
                    <a:pt x="478" y="507"/>
                  </a:cubicBezTo>
                  <a:cubicBezTo>
                    <a:pt x="476" y="506"/>
                    <a:pt x="474" y="506"/>
                    <a:pt x="472" y="505"/>
                  </a:cubicBezTo>
                  <a:cubicBezTo>
                    <a:pt x="471" y="504"/>
                    <a:pt x="470" y="503"/>
                    <a:pt x="469" y="502"/>
                  </a:cubicBezTo>
                  <a:cubicBezTo>
                    <a:pt x="460" y="495"/>
                    <a:pt x="450" y="488"/>
                    <a:pt x="443" y="483"/>
                  </a:cubicBezTo>
                  <a:cubicBezTo>
                    <a:pt x="441" y="482"/>
                    <a:pt x="439" y="481"/>
                    <a:pt x="437" y="480"/>
                  </a:cubicBezTo>
                  <a:cubicBezTo>
                    <a:pt x="441" y="481"/>
                    <a:pt x="445" y="483"/>
                    <a:pt x="449" y="484"/>
                  </a:cubicBezTo>
                  <a:cubicBezTo>
                    <a:pt x="453" y="487"/>
                    <a:pt x="458" y="490"/>
                    <a:pt x="462" y="492"/>
                  </a:cubicBezTo>
                  <a:cubicBezTo>
                    <a:pt x="465" y="494"/>
                    <a:pt x="467" y="496"/>
                    <a:pt x="469" y="498"/>
                  </a:cubicBezTo>
                  <a:close/>
                  <a:moveTo>
                    <a:pt x="480" y="509"/>
                  </a:moveTo>
                  <a:cubicBezTo>
                    <a:pt x="482" y="512"/>
                    <a:pt x="485" y="515"/>
                    <a:pt x="488" y="518"/>
                  </a:cubicBezTo>
                  <a:cubicBezTo>
                    <a:pt x="486" y="517"/>
                    <a:pt x="485" y="517"/>
                    <a:pt x="484" y="517"/>
                  </a:cubicBezTo>
                  <a:cubicBezTo>
                    <a:pt x="482" y="514"/>
                    <a:pt x="480" y="512"/>
                    <a:pt x="477" y="510"/>
                  </a:cubicBezTo>
                  <a:cubicBezTo>
                    <a:pt x="478" y="510"/>
                    <a:pt x="479" y="510"/>
                    <a:pt x="479" y="510"/>
                  </a:cubicBezTo>
                  <a:lnTo>
                    <a:pt x="480" y="509"/>
                  </a:lnTo>
                  <a:close/>
                  <a:moveTo>
                    <a:pt x="479" y="515"/>
                  </a:moveTo>
                  <a:cubicBezTo>
                    <a:pt x="475" y="514"/>
                    <a:pt x="470" y="513"/>
                    <a:pt x="466" y="512"/>
                  </a:cubicBezTo>
                  <a:cubicBezTo>
                    <a:pt x="465" y="511"/>
                    <a:pt x="464" y="510"/>
                    <a:pt x="463" y="509"/>
                  </a:cubicBezTo>
                  <a:cubicBezTo>
                    <a:pt x="466" y="509"/>
                    <a:pt x="470" y="509"/>
                    <a:pt x="473" y="510"/>
                  </a:cubicBezTo>
                  <a:cubicBezTo>
                    <a:pt x="475" y="512"/>
                    <a:pt x="477" y="513"/>
                    <a:pt x="479" y="515"/>
                  </a:cubicBezTo>
                  <a:close/>
                  <a:moveTo>
                    <a:pt x="421" y="505"/>
                  </a:moveTo>
                  <a:cubicBezTo>
                    <a:pt x="418" y="502"/>
                    <a:pt x="415" y="499"/>
                    <a:pt x="412" y="496"/>
                  </a:cubicBezTo>
                  <a:cubicBezTo>
                    <a:pt x="419" y="498"/>
                    <a:pt x="427" y="500"/>
                    <a:pt x="435" y="502"/>
                  </a:cubicBezTo>
                  <a:cubicBezTo>
                    <a:pt x="436" y="503"/>
                    <a:pt x="437" y="504"/>
                    <a:pt x="438" y="505"/>
                  </a:cubicBezTo>
                  <a:cubicBezTo>
                    <a:pt x="437" y="505"/>
                    <a:pt x="436" y="505"/>
                    <a:pt x="434" y="505"/>
                  </a:cubicBezTo>
                  <a:cubicBezTo>
                    <a:pt x="434" y="507"/>
                    <a:pt x="434" y="507"/>
                    <a:pt x="434" y="507"/>
                  </a:cubicBezTo>
                  <a:cubicBezTo>
                    <a:pt x="430" y="507"/>
                    <a:pt x="425" y="506"/>
                    <a:pt x="421" y="505"/>
                  </a:cubicBezTo>
                  <a:close/>
                  <a:moveTo>
                    <a:pt x="416" y="504"/>
                  </a:moveTo>
                  <a:cubicBezTo>
                    <a:pt x="411" y="503"/>
                    <a:pt x="406" y="502"/>
                    <a:pt x="401" y="501"/>
                  </a:cubicBezTo>
                  <a:cubicBezTo>
                    <a:pt x="400" y="500"/>
                    <a:pt x="399" y="500"/>
                    <a:pt x="398" y="499"/>
                  </a:cubicBezTo>
                  <a:cubicBezTo>
                    <a:pt x="396" y="497"/>
                    <a:pt x="394" y="496"/>
                    <a:pt x="392" y="494"/>
                  </a:cubicBezTo>
                  <a:cubicBezTo>
                    <a:pt x="397" y="494"/>
                    <a:pt x="402" y="495"/>
                    <a:pt x="407" y="496"/>
                  </a:cubicBezTo>
                  <a:cubicBezTo>
                    <a:pt x="410" y="498"/>
                    <a:pt x="413" y="501"/>
                    <a:pt x="416" y="504"/>
                  </a:cubicBezTo>
                  <a:close/>
                  <a:moveTo>
                    <a:pt x="347" y="494"/>
                  </a:moveTo>
                  <a:cubicBezTo>
                    <a:pt x="343" y="490"/>
                    <a:pt x="338" y="487"/>
                    <a:pt x="334" y="484"/>
                  </a:cubicBezTo>
                  <a:cubicBezTo>
                    <a:pt x="339" y="487"/>
                    <a:pt x="345" y="490"/>
                    <a:pt x="350" y="493"/>
                  </a:cubicBezTo>
                  <a:cubicBezTo>
                    <a:pt x="349" y="492"/>
                    <a:pt x="348" y="492"/>
                    <a:pt x="347" y="492"/>
                  </a:cubicBezTo>
                  <a:lnTo>
                    <a:pt x="347" y="494"/>
                  </a:lnTo>
                  <a:close/>
                  <a:moveTo>
                    <a:pt x="302" y="468"/>
                  </a:moveTo>
                  <a:cubicBezTo>
                    <a:pt x="304" y="468"/>
                    <a:pt x="305" y="468"/>
                    <a:pt x="307" y="468"/>
                  </a:cubicBezTo>
                  <a:cubicBezTo>
                    <a:pt x="307" y="468"/>
                    <a:pt x="307" y="468"/>
                    <a:pt x="307" y="468"/>
                  </a:cubicBezTo>
                  <a:cubicBezTo>
                    <a:pt x="305" y="468"/>
                    <a:pt x="304" y="468"/>
                    <a:pt x="302" y="468"/>
                  </a:cubicBezTo>
                  <a:close/>
                  <a:moveTo>
                    <a:pt x="281" y="462"/>
                  </a:moveTo>
                  <a:cubicBezTo>
                    <a:pt x="295" y="462"/>
                    <a:pt x="310" y="462"/>
                    <a:pt x="324" y="462"/>
                  </a:cubicBezTo>
                  <a:cubicBezTo>
                    <a:pt x="330" y="462"/>
                    <a:pt x="334" y="463"/>
                    <a:pt x="338" y="463"/>
                  </a:cubicBezTo>
                  <a:cubicBezTo>
                    <a:pt x="330" y="463"/>
                    <a:pt x="322" y="464"/>
                    <a:pt x="314" y="464"/>
                  </a:cubicBezTo>
                  <a:cubicBezTo>
                    <a:pt x="303" y="463"/>
                    <a:pt x="292" y="462"/>
                    <a:pt x="281" y="462"/>
                  </a:cubicBezTo>
                  <a:close/>
                  <a:moveTo>
                    <a:pt x="422" y="465"/>
                  </a:moveTo>
                  <a:cubicBezTo>
                    <a:pt x="421" y="464"/>
                    <a:pt x="421" y="464"/>
                    <a:pt x="421" y="464"/>
                  </a:cubicBezTo>
                  <a:cubicBezTo>
                    <a:pt x="422" y="464"/>
                    <a:pt x="423" y="464"/>
                    <a:pt x="424" y="464"/>
                  </a:cubicBezTo>
                  <a:cubicBezTo>
                    <a:pt x="425" y="465"/>
                    <a:pt x="426" y="466"/>
                    <a:pt x="427" y="467"/>
                  </a:cubicBezTo>
                  <a:cubicBezTo>
                    <a:pt x="425" y="467"/>
                    <a:pt x="423" y="467"/>
                    <a:pt x="420" y="466"/>
                  </a:cubicBezTo>
                  <a:lnTo>
                    <a:pt x="422" y="465"/>
                  </a:lnTo>
                  <a:close/>
                  <a:moveTo>
                    <a:pt x="445" y="473"/>
                  </a:moveTo>
                  <a:cubicBezTo>
                    <a:pt x="446" y="474"/>
                    <a:pt x="448" y="475"/>
                    <a:pt x="449" y="477"/>
                  </a:cubicBezTo>
                  <a:cubicBezTo>
                    <a:pt x="449" y="477"/>
                    <a:pt x="449" y="477"/>
                    <a:pt x="449" y="477"/>
                  </a:cubicBezTo>
                  <a:cubicBezTo>
                    <a:pt x="446" y="474"/>
                    <a:pt x="442" y="472"/>
                    <a:pt x="439" y="469"/>
                  </a:cubicBezTo>
                  <a:cubicBezTo>
                    <a:pt x="439" y="469"/>
                    <a:pt x="439" y="469"/>
                    <a:pt x="439" y="469"/>
                  </a:cubicBezTo>
                  <a:cubicBezTo>
                    <a:pt x="441" y="470"/>
                    <a:pt x="443" y="471"/>
                    <a:pt x="445" y="473"/>
                  </a:cubicBezTo>
                  <a:close/>
                  <a:moveTo>
                    <a:pt x="491" y="521"/>
                  </a:moveTo>
                  <a:cubicBezTo>
                    <a:pt x="492" y="522"/>
                    <a:pt x="492" y="523"/>
                    <a:pt x="493" y="523"/>
                  </a:cubicBezTo>
                  <a:cubicBezTo>
                    <a:pt x="491" y="523"/>
                    <a:pt x="490" y="523"/>
                    <a:pt x="489" y="522"/>
                  </a:cubicBezTo>
                  <a:cubicBezTo>
                    <a:pt x="488" y="522"/>
                    <a:pt x="487" y="521"/>
                    <a:pt x="487" y="520"/>
                  </a:cubicBezTo>
                  <a:cubicBezTo>
                    <a:pt x="488" y="520"/>
                    <a:pt x="490" y="521"/>
                    <a:pt x="491" y="521"/>
                  </a:cubicBezTo>
                  <a:close/>
                  <a:moveTo>
                    <a:pt x="474" y="522"/>
                  </a:moveTo>
                  <a:cubicBezTo>
                    <a:pt x="476" y="523"/>
                    <a:pt x="478" y="523"/>
                    <a:pt x="480" y="523"/>
                  </a:cubicBezTo>
                  <a:cubicBezTo>
                    <a:pt x="479" y="523"/>
                    <a:pt x="479" y="523"/>
                    <a:pt x="478" y="523"/>
                  </a:cubicBezTo>
                  <a:cubicBezTo>
                    <a:pt x="477" y="523"/>
                    <a:pt x="476" y="523"/>
                    <a:pt x="474" y="522"/>
                  </a:cubicBezTo>
                  <a:close/>
                  <a:moveTo>
                    <a:pt x="451" y="515"/>
                  </a:moveTo>
                  <a:cubicBezTo>
                    <a:pt x="450" y="514"/>
                    <a:pt x="449" y="513"/>
                    <a:pt x="448" y="512"/>
                  </a:cubicBezTo>
                  <a:cubicBezTo>
                    <a:pt x="451" y="512"/>
                    <a:pt x="454" y="512"/>
                    <a:pt x="456" y="513"/>
                  </a:cubicBezTo>
                  <a:cubicBezTo>
                    <a:pt x="459" y="513"/>
                    <a:pt x="462" y="514"/>
                    <a:pt x="465" y="514"/>
                  </a:cubicBezTo>
                  <a:cubicBezTo>
                    <a:pt x="465" y="515"/>
                    <a:pt x="466" y="516"/>
                    <a:pt x="467" y="517"/>
                  </a:cubicBezTo>
                  <a:cubicBezTo>
                    <a:pt x="469" y="516"/>
                    <a:pt x="469" y="516"/>
                    <a:pt x="469" y="516"/>
                  </a:cubicBezTo>
                  <a:cubicBezTo>
                    <a:pt x="469" y="516"/>
                    <a:pt x="469" y="515"/>
                    <a:pt x="468" y="515"/>
                  </a:cubicBezTo>
                  <a:cubicBezTo>
                    <a:pt x="473" y="516"/>
                    <a:pt x="478" y="518"/>
                    <a:pt x="482" y="519"/>
                  </a:cubicBezTo>
                  <a:cubicBezTo>
                    <a:pt x="483" y="520"/>
                    <a:pt x="484" y="521"/>
                    <a:pt x="485" y="522"/>
                  </a:cubicBezTo>
                  <a:cubicBezTo>
                    <a:pt x="474" y="520"/>
                    <a:pt x="462" y="518"/>
                    <a:pt x="451" y="515"/>
                  </a:cubicBezTo>
                  <a:close/>
                  <a:moveTo>
                    <a:pt x="379" y="503"/>
                  </a:moveTo>
                  <a:cubicBezTo>
                    <a:pt x="375" y="502"/>
                    <a:pt x="371" y="500"/>
                    <a:pt x="367" y="498"/>
                  </a:cubicBezTo>
                  <a:cubicBezTo>
                    <a:pt x="370" y="498"/>
                    <a:pt x="372" y="499"/>
                    <a:pt x="375" y="499"/>
                  </a:cubicBezTo>
                  <a:cubicBezTo>
                    <a:pt x="376" y="501"/>
                    <a:pt x="378" y="502"/>
                    <a:pt x="379" y="503"/>
                  </a:cubicBezTo>
                  <a:close/>
                  <a:moveTo>
                    <a:pt x="346" y="497"/>
                  </a:moveTo>
                  <a:cubicBezTo>
                    <a:pt x="338" y="494"/>
                    <a:pt x="330" y="491"/>
                    <a:pt x="322" y="488"/>
                  </a:cubicBezTo>
                  <a:cubicBezTo>
                    <a:pt x="325" y="488"/>
                    <a:pt x="327" y="487"/>
                    <a:pt x="330" y="487"/>
                  </a:cubicBezTo>
                  <a:cubicBezTo>
                    <a:pt x="330" y="485"/>
                    <a:pt x="330" y="485"/>
                    <a:pt x="330" y="485"/>
                  </a:cubicBezTo>
                  <a:cubicBezTo>
                    <a:pt x="326" y="483"/>
                    <a:pt x="316" y="480"/>
                    <a:pt x="306" y="477"/>
                  </a:cubicBezTo>
                  <a:cubicBezTo>
                    <a:pt x="305" y="476"/>
                    <a:pt x="304" y="476"/>
                    <a:pt x="303" y="476"/>
                  </a:cubicBezTo>
                  <a:cubicBezTo>
                    <a:pt x="299" y="473"/>
                    <a:pt x="296" y="471"/>
                    <a:pt x="292" y="469"/>
                  </a:cubicBezTo>
                  <a:cubicBezTo>
                    <a:pt x="298" y="470"/>
                    <a:pt x="304" y="471"/>
                    <a:pt x="310" y="471"/>
                  </a:cubicBezTo>
                  <a:cubicBezTo>
                    <a:pt x="322" y="479"/>
                    <a:pt x="336" y="487"/>
                    <a:pt x="346" y="497"/>
                  </a:cubicBezTo>
                  <a:close/>
                  <a:moveTo>
                    <a:pt x="286" y="472"/>
                  </a:moveTo>
                  <a:cubicBezTo>
                    <a:pt x="283" y="470"/>
                    <a:pt x="281" y="469"/>
                    <a:pt x="278" y="467"/>
                  </a:cubicBezTo>
                  <a:cubicBezTo>
                    <a:pt x="279" y="468"/>
                    <a:pt x="280" y="468"/>
                    <a:pt x="281" y="468"/>
                  </a:cubicBezTo>
                  <a:cubicBezTo>
                    <a:pt x="284" y="469"/>
                    <a:pt x="287" y="471"/>
                    <a:pt x="289" y="473"/>
                  </a:cubicBezTo>
                  <a:cubicBezTo>
                    <a:pt x="288" y="472"/>
                    <a:pt x="287" y="472"/>
                    <a:pt x="286" y="472"/>
                  </a:cubicBezTo>
                  <a:close/>
                  <a:moveTo>
                    <a:pt x="432" y="459"/>
                  </a:moveTo>
                  <a:cubicBezTo>
                    <a:pt x="432" y="459"/>
                    <a:pt x="432" y="459"/>
                    <a:pt x="432" y="459"/>
                  </a:cubicBezTo>
                  <a:cubicBezTo>
                    <a:pt x="432" y="459"/>
                    <a:pt x="431" y="459"/>
                    <a:pt x="431" y="459"/>
                  </a:cubicBezTo>
                  <a:cubicBezTo>
                    <a:pt x="431" y="459"/>
                    <a:pt x="431" y="459"/>
                    <a:pt x="432" y="459"/>
                  </a:cubicBezTo>
                  <a:close/>
                  <a:moveTo>
                    <a:pt x="422" y="518"/>
                  </a:moveTo>
                  <a:cubicBezTo>
                    <a:pt x="416" y="517"/>
                    <a:pt x="410" y="515"/>
                    <a:pt x="404" y="514"/>
                  </a:cubicBezTo>
                  <a:cubicBezTo>
                    <a:pt x="405" y="513"/>
                    <a:pt x="405" y="513"/>
                    <a:pt x="405" y="513"/>
                  </a:cubicBezTo>
                  <a:cubicBezTo>
                    <a:pt x="402" y="512"/>
                    <a:pt x="400" y="510"/>
                    <a:pt x="398" y="509"/>
                  </a:cubicBezTo>
                  <a:cubicBezTo>
                    <a:pt x="402" y="509"/>
                    <a:pt x="405" y="509"/>
                    <a:pt x="408" y="510"/>
                  </a:cubicBezTo>
                  <a:cubicBezTo>
                    <a:pt x="411" y="512"/>
                    <a:pt x="414" y="514"/>
                    <a:pt x="416" y="515"/>
                  </a:cubicBezTo>
                  <a:cubicBezTo>
                    <a:pt x="417" y="513"/>
                    <a:pt x="417" y="513"/>
                    <a:pt x="417" y="513"/>
                  </a:cubicBezTo>
                  <a:cubicBezTo>
                    <a:pt x="416" y="512"/>
                    <a:pt x="415" y="511"/>
                    <a:pt x="413" y="510"/>
                  </a:cubicBezTo>
                  <a:cubicBezTo>
                    <a:pt x="415" y="510"/>
                    <a:pt x="418" y="510"/>
                    <a:pt x="420" y="510"/>
                  </a:cubicBezTo>
                  <a:cubicBezTo>
                    <a:pt x="422" y="511"/>
                    <a:pt x="423" y="511"/>
                    <a:pt x="425" y="512"/>
                  </a:cubicBezTo>
                  <a:cubicBezTo>
                    <a:pt x="426" y="513"/>
                    <a:pt x="427" y="514"/>
                    <a:pt x="429" y="515"/>
                  </a:cubicBezTo>
                  <a:cubicBezTo>
                    <a:pt x="430" y="513"/>
                    <a:pt x="430" y="513"/>
                    <a:pt x="430" y="513"/>
                  </a:cubicBezTo>
                  <a:cubicBezTo>
                    <a:pt x="437" y="515"/>
                    <a:pt x="443" y="516"/>
                    <a:pt x="450" y="518"/>
                  </a:cubicBezTo>
                  <a:cubicBezTo>
                    <a:pt x="450" y="518"/>
                    <a:pt x="451" y="519"/>
                    <a:pt x="452" y="520"/>
                  </a:cubicBezTo>
                  <a:cubicBezTo>
                    <a:pt x="442" y="519"/>
                    <a:pt x="432" y="518"/>
                    <a:pt x="422" y="517"/>
                  </a:cubicBezTo>
                  <a:lnTo>
                    <a:pt x="422" y="518"/>
                  </a:lnTo>
                  <a:close/>
                  <a:moveTo>
                    <a:pt x="454" y="523"/>
                  </a:moveTo>
                  <a:cubicBezTo>
                    <a:pt x="454" y="523"/>
                    <a:pt x="454" y="523"/>
                    <a:pt x="454" y="523"/>
                  </a:cubicBezTo>
                  <a:cubicBezTo>
                    <a:pt x="451" y="523"/>
                    <a:pt x="447" y="522"/>
                    <a:pt x="444" y="522"/>
                  </a:cubicBezTo>
                  <a:cubicBezTo>
                    <a:pt x="447" y="522"/>
                    <a:pt x="451" y="523"/>
                    <a:pt x="454" y="523"/>
                  </a:cubicBezTo>
                  <a:close/>
                  <a:moveTo>
                    <a:pt x="394" y="506"/>
                  </a:moveTo>
                  <a:cubicBezTo>
                    <a:pt x="392" y="505"/>
                    <a:pt x="390" y="503"/>
                    <a:pt x="388" y="502"/>
                  </a:cubicBezTo>
                  <a:cubicBezTo>
                    <a:pt x="391" y="502"/>
                    <a:pt x="394" y="503"/>
                    <a:pt x="397" y="504"/>
                  </a:cubicBezTo>
                  <a:cubicBezTo>
                    <a:pt x="399" y="504"/>
                    <a:pt x="401" y="505"/>
                    <a:pt x="403" y="505"/>
                  </a:cubicBezTo>
                  <a:cubicBezTo>
                    <a:pt x="403" y="506"/>
                    <a:pt x="403" y="506"/>
                    <a:pt x="403" y="506"/>
                  </a:cubicBezTo>
                  <a:cubicBezTo>
                    <a:pt x="404" y="506"/>
                    <a:pt x="404" y="507"/>
                    <a:pt x="404" y="507"/>
                  </a:cubicBezTo>
                  <a:cubicBezTo>
                    <a:pt x="401" y="507"/>
                    <a:pt x="397" y="506"/>
                    <a:pt x="394" y="506"/>
                  </a:cubicBezTo>
                  <a:close/>
                  <a:moveTo>
                    <a:pt x="389" y="505"/>
                  </a:moveTo>
                  <a:cubicBezTo>
                    <a:pt x="387" y="505"/>
                    <a:pt x="385" y="505"/>
                    <a:pt x="384" y="505"/>
                  </a:cubicBezTo>
                  <a:cubicBezTo>
                    <a:pt x="382" y="503"/>
                    <a:pt x="381" y="502"/>
                    <a:pt x="379" y="500"/>
                  </a:cubicBezTo>
                  <a:cubicBezTo>
                    <a:pt x="380" y="500"/>
                    <a:pt x="382" y="500"/>
                    <a:pt x="383" y="501"/>
                  </a:cubicBezTo>
                  <a:cubicBezTo>
                    <a:pt x="385" y="502"/>
                    <a:pt x="387" y="504"/>
                    <a:pt x="389" y="505"/>
                  </a:cubicBezTo>
                  <a:close/>
                  <a:moveTo>
                    <a:pt x="373" y="504"/>
                  </a:moveTo>
                  <a:cubicBezTo>
                    <a:pt x="358" y="502"/>
                    <a:pt x="342" y="499"/>
                    <a:pt x="327" y="496"/>
                  </a:cubicBezTo>
                  <a:cubicBezTo>
                    <a:pt x="325" y="494"/>
                    <a:pt x="323" y="492"/>
                    <a:pt x="321" y="490"/>
                  </a:cubicBezTo>
                  <a:cubicBezTo>
                    <a:pt x="331" y="494"/>
                    <a:pt x="340" y="498"/>
                    <a:pt x="350" y="500"/>
                  </a:cubicBezTo>
                  <a:cubicBezTo>
                    <a:pt x="354" y="501"/>
                    <a:pt x="354" y="501"/>
                    <a:pt x="354" y="501"/>
                  </a:cubicBezTo>
                  <a:cubicBezTo>
                    <a:pt x="351" y="498"/>
                    <a:pt x="351" y="498"/>
                    <a:pt x="351" y="498"/>
                  </a:cubicBezTo>
                  <a:cubicBezTo>
                    <a:pt x="350" y="497"/>
                    <a:pt x="349" y="496"/>
                    <a:pt x="348" y="495"/>
                  </a:cubicBezTo>
                  <a:cubicBezTo>
                    <a:pt x="352" y="496"/>
                    <a:pt x="355" y="496"/>
                    <a:pt x="358" y="497"/>
                  </a:cubicBezTo>
                  <a:cubicBezTo>
                    <a:pt x="363" y="499"/>
                    <a:pt x="368" y="501"/>
                    <a:pt x="373" y="504"/>
                  </a:cubicBezTo>
                  <a:close/>
                  <a:moveTo>
                    <a:pt x="322" y="495"/>
                  </a:moveTo>
                  <a:cubicBezTo>
                    <a:pt x="321" y="495"/>
                    <a:pt x="319" y="494"/>
                    <a:pt x="318" y="494"/>
                  </a:cubicBezTo>
                  <a:cubicBezTo>
                    <a:pt x="315" y="492"/>
                    <a:pt x="311" y="489"/>
                    <a:pt x="308" y="487"/>
                  </a:cubicBezTo>
                  <a:cubicBezTo>
                    <a:pt x="310" y="487"/>
                    <a:pt x="312" y="487"/>
                    <a:pt x="314" y="487"/>
                  </a:cubicBezTo>
                  <a:cubicBezTo>
                    <a:pt x="317" y="490"/>
                    <a:pt x="320" y="492"/>
                    <a:pt x="322" y="495"/>
                  </a:cubicBezTo>
                  <a:close/>
                  <a:moveTo>
                    <a:pt x="325" y="500"/>
                  </a:moveTo>
                  <a:cubicBezTo>
                    <a:pt x="304" y="497"/>
                    <a:pt x="282" y="494"/>
                    <a:pt x="263" y="492"/>
                  </a:cubicBezTo>
                  <a:cubicBezTo>
                    <a:pt x="266" y="492"/>
                    <a:pt x="269" y="492"/>
                    <a:pt x="272" y="492"/>
                  </a:cubicBezTo>
                  <a:cubicBezTo>
                    <a:pt x="272" y="492"/>
                    <a:pt x="272" y="492"/>
                    <a:pt x="273" y="492"/>
                  </a:cubicBezTo>
                  <a:cubicBezTo>
                    <a:pt x="277" y="493"/>
                    <a:pt x="277" y="493"/>
                    <a:pt x="277" y="493"/>
                  </a:cubicBezTo>
                  <a:cubicBezTo>
                    <a:pt x="276" y="492"/>
                    <a:pt x="276" y="492"/>
                    <a:pt x="276" y="492"/>
                  </a:cubicBezTo>
                  <a:cubicBezTo>
                    <a:pt x="280" y="492"/>
                    <a:pt x="285" y="492"/>
                    <a:pt x="289" y="492"/>
                  </a:cubicBezTo>
                  <a:cubicBezTo>
                    <a:pt x="291" y="493"/>
                    <a:pt x="292" y="494"/>
                    <a:pt x="294" y="495"/>
                  </a:cubicBezTo>
                  <a:cubicBezTo>
                    <a:pt x="295" y="493"/>
                    <a:pt x="295" y="493"/>
                    <a:pt x="295" y="493"/>
                  </a:cubicBezTo>
                  <a:cubicBezTo>
                    <a:pt x="295" y="493"/>
                    <a:pt x="295" y="493"/>
                    <a:pt x="295" y="492"/>
                  </a:cubicBezTo>
                  <a:cubicBezTo>
                    <a:pt x="297" y="492"/>
                    <a:pt x="300" y="492"/>
                    <a:pt x="303" y="492"/>
                  </a:cubicBezTo>
                  <a:cubicBezTo>
                    <a:pt x="307" y="494"/>
                    <a:pt x="312" y="495"/>
                    <a:pt x="317" y="496"/>
                  </a:cubicBezTo>
                  <a:cubicBezTo>
                    <a:pt x="320" y="498"/>
                    <a:pt x="322" y="499"/>
                    <a:pt x="325" y="500"/>
                  </a:cubicBezTo>
                  <a:close/>
                  <a:moveTo>
                    <a:pt x="261" y="489"/>
                  </a:moveTo>
                  <a:cubicBezTo>
                    <a:pt x="258" y="489"/>
                    <a:pt x="255" y="488"/>
                    <a:pt x="252" y="488"/>
                  </a:cubicBezTo>
                  <a:cubicBezTo>
                    <a:pt x="252" y="487"/>
                    <a:pt x="252" y="486"/>
                    <a:pt x="251" y="485"/>
                  </a:cubicBezTo>
                  <a:cubicBezTo>
                    <a:pt x="251" y="486"/>
                    <a:pt x="252" y="486"/>
                    <a:pt x="252" y="486"/>
                  </a:cubicBezTo>
                  <a:cubicBezTo>
                    <a:pt x="255" y="487"/>
                    <a:pt x="258" y="488"/>
                    <a:pt x="261" y="489"/>
                  </a:cubicBezTo>
                  <a:close/>
                  <a:moveTo>
                    <a:pt x="260" y="479"/>
                  </a:moveTo>
                  <a:cubicBezTo>
                    <a:pt x="261" y="479"/>
                    <a:pt x="261" y="479"/>
                    <a:pt x="261" y="479"/>
                  </a:cubicBezTo>
                  <a:cubicBezTo>
                    <a:pt x="269" y="483"/>
                    <a:pt x="276" y="486"/>
                    <a:pt x="284" y="490"/>
                  </a:cubicBezTo>
                  <a:cubicBezTo>
                    <a:pt x="280" y="490"/>
                    <a:pt x="277" y="490"/>
                    <a:pt x="273" y="490"/>
                  </a:cubicBezTo>
                  <a:cubicBezTo>
                    <a:pt x="270" y="486"/>
                    <a:pt x="265" y="482"/>
                    <a:pt x="260" y="479"/>
                  </a:cubicBezTo>
                  <a:close/>
                  <a:moveTo>
                    <a:pt x="268" y="475"/>
                  </a:moveTo>
                  <a:cubicBezTo>
                    <a:pt x="268" y="475"/>
                    <a:pt x="268" y="475"/>
                    <a:pt x="268" y="475"/>
                  </a:cubicBezTo>
                  <a:cubicBezTo>
                    <a:pt x="269" y="475"/>
                    <a:pt x="269" y="475"/>
                    <a:pt x="269" y="475"/>
                  </a:cubicBezTo>
                  <a:cubicBezTo>
                    <a:pt x="269" y="475"/>
                    <a:pt x="268" y="475"/>
                    <a:pt x="268" y="475"/>
                  </a:cubicBezTo>
                  <a:close/>
                  <a:moveTo>
                    <a:pt x="262" y="466"/>
                  </a:moveTo>
                  <a:cubicBezTo>
                    <a:pt x="265" y="466"/>
                    <a:pt x="267" y="466"/>
                    <a:pt x="270" y="466"/>
                  </a:cubicBezTo>
                  <a:cubicBezTo>
                    <a:pt x="273" y="468"/>
                    <a:pt x="277" y="469"/>
                    <a:pt x="280" y="471"/>
                  </a:cubicBezTo>
                  <a:cubicBezTo>
                    <a:pt x="279" y="471"/>
                    <a:pt x="277" y="471"/>
                    <a:pt x="276" y="471"/>
                  </a:cubicBezTo>
                  <a:cubicBezTo>
                    <a:pt x="274" y="471"/>
                    <a:pt x="271" y="471"/>
                    <a:pt x="269" y="472"/>
                  </a:cubicBezTo>
                  <a:cubicBezTo>
                    <a:pt x="267" y="470"/>
                    <a:pt x="264" y="468"/>
                    <a:pt x="262" y="466"/>
                  </a:cubicBezTo>
                  <a:close/>
                  <a:moveTo>
                    <a:pt x="361" y="459"/>
                  </a:moveTo>
                  <a:cubicBezTo>
                    <a:pt x="371" y="459"/>
                    <a:pt x="380" y="459"/>
                    <a:pt x="390" y="460"/>
                  </a:cubicBezTo>
                  <a:cubicBezTo>
                    <a:pt x="389" y="460"/>
                    <a:pt x="387" y="460"/>
                    <a:pt x="386" y="460"/>
                  </a:cubicBezTo>
                  <a:cubicBezTo>
                    <a:pt x="380" y="460"/>
                    <a:pt x="375" y="459"/>
                    <a:pt x="369" y="459"/>
                  </a:cubicBezTo>
                  <a:cubicBezTo>
                    <a:pt x="366" y="459"/>
                    <a:pt x="364" y="459"/>
                    <a:pt x="361" y="459"/>
                  </a:cubicBezTo>
                  <a:close/>
                  <a:moveTo>
                    <a:pt x="407" y="450"/>
                  </a:moveTo>
                  <a:cubicBezTo>
                    <a:pt x="418" y="450"/>
                    <a:pt x="428" y="452"/>
                    <a:pt x="439" y="454"/>
                  </a:cubicBezTo>
                  <a:cubicBezTo>
                    <a:pt x="429" y="454"/>
                    <a:pt x="419" y="454"/>
                    <a:pt x="409" y="452"/>
                  </a:cubicBezTo>
                  <a:cubicBezTo>
                    <a:pt x="407" y="451"/>
                    <a:pt x="405" y="451"/>
                    <a:pt x="404" y="450"/>
                  </a:cubicBezTo>
                  <a:cubicBezTo>
                    <a:pt x="405" y="450"/>
                    <a:pt x="406" y="450"/>
                    <a:pt x="407" y="450"/>
                  </a:cubicBezTo>
                  <a:close/>
                  <a:moveTo>
                    <a:pt x="418" y="448"/>
                  </a:moveTo>
                  <a:cubicBezTo>
                    <a:pt x="422" y="447"/>
                    <a:pt x="425" y="447"/>
                    <a:pt x="429" y="445"/>
                  </a:cubicBezTo>
                  <a:cubicBezTo>
                    <a:pt x="437" y="448"/>
                    <a:pt x="445" y="451"/>
                    <a:pt x="452" y="454"/>
                  </a:cubicBezTo>
                  <a:cubicBezTo>
                    <a:pt x="441" y="452"/>
                    <a:pt x="430" y="449"/>
                    <a:pt x="418" y="448"/>
                  </a:cubicBezTo>
                  <a:close/>
                  <a:moveTo>
                    <a:pt x="434" y="445"/>
                  </a:moveTo>
                  <a:cubicBezTo>
                    <a:pt x="436" y="445"/>
                    <a:pt x="437" y="445"/>
                    <a:pt x="439" y="445"/>
                  </a:cubicBezTo>
                  <a:cubicBezTo>
                    <a:pt x="442" y="445"/>
                    <a:pt x="445" y="445"/>
                    <a:pt x="448" y="445"/>
                  </a:cubicBezTo>
                  <a:cubicBezTo>
                    <a:pt x="449" y="447"/>
                    <a:pt x="450" y="449"/>
                    <a:pt x="451" y="451"/>
                  </a:cubicBezTo>
                  <a:cubicBezTo>
                    <a:pt x="446" y="449"/>
                    <a:pt x="440" y="447"/>
                    <a:pt x="434" y="445"/>
                  </a:cubicBezTo>
                  <a:close/>
                  <a:moveTo>
                    <a:pt x="452" y="444"/>
                  </a:moveTo>
                  <a:cubicBezTo>
                    <a:pt x="454" y="444"/>
                    <a:pt x="456" y="444"/>
                    <a:pt x="458" y="444"/>
                  </a:cubicBezTo>
                  <a:cubicBezTo>
                    <a:pt x="457" y="447"/>
                    <a:pt x="457" y="450"/>
                    <a:pt x="456" y="454"/>
                  </a:cubicBezTo>
                  <a:cubicBezTo>
                    <a:pt x="456" y="453"/>
                    <a:pt x="456" y="453"/>
                    <a:pt x="455" y="453"/>
                  </a:cubicBezTo>
                  <a:cubicBezTo>
                    <a:pt x="455" y="453"/>
                    <a:pt x="454" y="452"/>
                    <a:pt x="453" y="452"/>
                  </a:cubicBezTo>
                  <a:cubicBezTo>
                    <a:pt x="453" y="450"/>
                    <a:pt x="453" y="448"/>
                    <a:pt x="452" y="444"/>
                  </a:cubicBezTo>
                  <a:close/>
                  <a:moveTo>
                    <a:pt x="465" y="463"/>
                  </a:moveTo>
                  <a:cubicBezTo>
                    <a:pt x="465" y="462"/>
                    <a:pt x="466" y="462"/>
                    <a:pt x="466" y="462"/>
                  </a:cubicBezTo>
                  <a:cubicBezTo>
                    <a:pt x="467" y="463"/>
                    <a:pt x="467" y="463"/>
                    <a:pt x="468" y="463"/>
                  </a:cubicBezTo>
                  <a:cubicBezTo>
                    <a:pt x="467" y="463"/>
                    <a:pt x="466" y="463"/>
                    <a:pt x="465" y="463"/>
                  </a:cubicBezTo>
                  <a:close/>
                  <a:moveTo>
                    <a:pt x="464" y="463"/>
                  </a:moveTo>
                  <a:cubicBezTo>
                    <a:pt x="464" y="463"/>
                    <a:pt x="463" y="463"/>
                    <a:pt x="463" y="463"/>
                  </a:cubicBezTo>
                  <a:cubicBezTo>
                    <a:pt x="463" y="463"/>
                    <a:pt x="464" y="463"/>
                    <a:pt x="464" y="463"/>
                  </a:cubicBezTo>
                  <a:close/>
                  <a:moveTo>
                    <a:pt x="125" y="349"/>
                  </a:moveTo>
                  <a:cubicBezTo>
                    <a:pt x="127" y="350"/>
                    <a:pt x="129" y="351"/>
                    <a:pt x="131" y="352"/>
                  </a:cubicBezTo>
                  <a:cubicBezTo>
                    <a:pt x="135" y="354"/>
                    <a:pt x="139" y="357"/>
                    <a:pt x="143" y="359"/>
                  </a:cubicBezTo>
                  <a:cubicBezTo>
                    <a:pt x="144" y="359"/>
                    <a:pt x="144" y="360"/>
                    <a:pt x="145" y="360"/>
                  </a:cubicBezTo>
                  <a:cubicBezTo>
                    <a:pt x="147" y="362"/>
                    <a:pt x="149" y="364"/>
                    <a:pt x="151" y="366"/>
                  </a:cubicBezTo>
                  <a:cubicBezTo>
                    <a:pt x="151" y="366"/>
                    <a:pt x="150" y="366"/>
                    <a:pt x="150" y="367"/>
                  </a:cubicBezTo>
                  <a:cubicBezTo>
                    <a:pt x="148" y="368"/>
                    <a:pt x="147" y="368"/>
                    <a:pt x="146" y="369"/>
                  </a:cubicBezTo>
                  <a:cubicBezTo>
                    <a:pt x="140" y="363"/>
                    <a:pt x="133" y="357"/>
                    <a:pt x="125" y="349"/>
                  </a:cubicBezTo>
                  <a:close/>
                  <a:moveTo>
                    <a:pt x="96" y="304"/>
                  </a:moveTo>
                  <a:cubicBezTo>
                    <a:pt x="100" y="307"/>
                    <a:pt x="104" y="310"/>
                    <a:pt x="107" y="313"/>
                  </a:cubicBezTo>
                  <a:cubicBezTo>
                    <a:pt x="105" y="312"/>
                    <a:pt x="103" y="311"/>
                    <a:pt x="101" y="310"/>
                  </a:cubicBezTo>
                  <a:cubicBezTo>
                    <a:pt x="98" y="307"/>
                    <a:pt x="95" y="304"/>
                    <a:pt x="93" y="302"/>
                  </a:cubicBezTo>
                  <a:cubicBezTo>
                    <a:pt x="94" y="302"/>
                    <a:pt x="95" y="303"/>
                    <a:pt x="96" y="304"/>
                  </a:cubicBezTo>
                  <a:close/>
                  <a:moveTo>
                    <a:pt x="131" y="336"/>
                  </a:moveTo>
                  <a:cubicBezTo>
                    <a:pt x="131" y="336"/>
                    <a:pt x="131" y="336"/>
                    <a:pt x="131" y="336"/>
                  </a:cubicBezTo>
                  <a:cubicBezTo>
                    <a:pt x="129" y="334"/>
                    <a:pt x="128" y="333"/>
                    <a:pt x="126" y="332"/>
                  </a:cubicBezTo>
                  <a:cubicBezTo>
                    <a:pt x="122" y="328"/>
                    <a:pt x="117" y="324"/>
                    <a:pt x="112" y="320"/>
                  </a:cubicBezTo>
                  <a:cubicBezTo>
                    <a:pt x="111" y="319"/>
                    <a:pt x="110" y="318"/>
                    <a:pt x="109" y="317"/>
                  </a:cubicBezTo>
                  <a:cubicBezTo>
                    <a:pt x="109" y="317"/>
                    <a:pt x="108" y="316"/>
                    <a:pt x="108" y="316"/>
                  </a:cubicBezTo>
                  <a:cubicBezTo>
                    <a:pt x="110" y="317"/>
                    <a:pt x="113" y="318"/>
                    <a:pt x="116" y="320"/>
                  </a:cubicBezTo>
                  <a:cubicBezTo>
                    <a:pt x="121" y="325"/>
                    <a:pt x="127" y="330"/>
                    <a:pt x="131" y="336"/>
                  </a:cubicBezTo>
                  <a:close/>
                  <a:moveTo>
                    <a:pt x="64" y="286"/>
                  </a:moveTo>
                  <a:cubicBezTo>
                    <a:pt x="65" y="287"/>
                    <a:pt x="65" y="288"/>
                    <a:pt x="66" y="289"/>
                  </a:cubicBezTo>
                  <a:cubicBezTo>
                    <a:pt x="65" y="288"/>
                    <a:pt x="65" y="288"/>
                    <a:pt x="64" y="288"/>
                  </a:cubicBezTo>
                  <a:cubicBezTo>
                    <a:pt x="64" y="287"/>
                    <a:pt x="64" y="287"/>
                    <a:pt x="63" y="287"/>
                  </a:cubicBezTo>
                  <a:cubicBezTo>
                    <a:pt x="63" y="287"/>
                    <a:pt x="63" y="287"/>
                    <a:pt x="63" y="287"/>
                  </a:cubicBezTo>
                  <a:cubicBezTo>
                    <a:pt x="64" y="286"/>
                    <a:pt x="64" y="286"/>
                    <a:pt x="64" y="286"/>
                  </a:cubicBezTo>
                  <a:close/>
                  <a:moveTo>
                    <a:pt x="104" y="321"/>
                  </a:moveTo>
                  <a:cubicBezTo>
                    <a:pt x="106" y="323"/>
                    <a:pt x="109" y="325"/>
                    <a:pt x="111" y="327"/>
                  </a:cubicBezTo>
                  <a:cubicBezTo>
                    <a:pt x="108" y="325"/>
                    <a:pt x="106" y="324"/>
                    <a:pt x="103" y="322"/>
                  </a:cubicBezTo>
                  <a:cubicBezTo>
                    <a:pt x="102" y="321"/>
                    <a:pt x="101" y="320"/>
                    <a:pt x="99" y="319"/>
                  </a:cubicBezTo>
                  <a:cubicBezTo>
                    <a:pt x="100" y="319"/>
                    <a:pt x="101" y="319"/>
                    <a:pt x="101" y="319"/>
                  </a:cubicBezTo>
                  <a:cubicBezTo>
                    <a:pt x="102" y="319"/>
                    <a:pt x="103" y="320"/>
                    <a:pt x="104" y="321"/>
                  </a:cubicBezTo>
                  <a:close/>
                  <a:moveTo>
                    <a:pt x="120" y="345"/>
                  </a:moveTo>
                  <a:cubicBezTo>
                    <a:pt x="118" y="343"/>
                    <a:pt x="115" y="340"/>
                    <a:pt x="112" y="338"/>
                  </a:cubicBezTo>
                  <a:cubicBezTo>
                    <a:pt x="115" y="340"/>
                    <a:pt x="118" y="342"/>
                    <a:pt x="122" y="345"/>
                  </a:cubicBezTo>
                  <a:cubicBezTo>
                    <a:pt x="121" y="345"/>
                    <a:pt x="121" y="345"/>
                    <a:pt x="121" y="345"/>
                  </a:cubicBezTo>
                  <a:lnTo>
                    <a:pt x="120" y="345"/>
                  </a:lnTo>
                  <a:close/>
                  <a:moveTo>
                    <a:pt x="68" y="287"/>
                  </a:moveTo>
                  <a:cubicBezTo>
                    <a:pt x="73" y="290"/>
                    <a:pt x="77" y="293"/>
                    <a:pt x="82" y="295"/>
                  </a:cubicBezTo>
                  <a:cubicBezTo>
                    <a:pt x="85" y="298"/>
                    <a:pt x="89" y="302"/>
                    <a:pt x="93" y="305"/>
                  </a:cubicBezTo>
                  <a:cubicBezTo>
                    <a:pt x="93" y="305"/>
                    <a:pt x="94" y="306"/>
                    <a:pt x="94" y="306"/>
                  </a:cubicBezTo>
                  <a:cubicBezTo>
                    <a:pt x="94" y="306"/>
                    <a:pt x="93" y="306"/>
                    <a:pt x="93" y="306"/>
                  </a:cubicBezTo>
                  <a:cubicBezTo>
                    <a:pt x="89" y="303"/>
                    <a:pt x="86" y="301"/>
                    <a:pt x="82" y="299"/>
                  </a:cubicBezTo>
                  <a:cubicBezTo>
                    <a:pt x="82" y="298"/>
                    <a:pt x="82" y="297"/>
                    <a:pt x="81" y="296"/>
                  </a:cubicBezTo>
                  <a:cubicBezTo>
                    <a:pt x="78" y="294"/>
                    <a:pt x="74" y="293"/>
                    <a:pt x="71" y="291"/>
                  </a:cubicBezTo>
                  <a:cubicBezTo>
                    <a:pt x="70" y="290"/>
                    <a:pt x="69" y="289"/>
                    <a:pt x="68" y="287"/>
                  </a:cubicBezTo>
                  <a:close/>
                  <a:moveTo>
                    <a:pt x="129" y="329"/>
                  </a:moveTo>
                  <a:cubicBezTo>
                    <a:pt x="132" y="332"/>
                    <a:pt x="135" y="335"/>
                    <a:pt x="138" y="339"/>
                  </a:cubicBezTo>
                  <a:cubicBezTo>
                    <a:pt x="137" y="338"/>
                    <a:pt x="137" y="338"/>
                    <a:pt x="137" y="338"/>
                  </a:cubicBezTo>
                  <a:cubicBezTo>
                    <a:pt x="134" y="335"/>
                    <a:pt x="132" y="332"/>
                    <a:pt x="129" y="329"/>
                  </a:cubicBezTo>
                  <a:close/>
                  <a:moveTo>
                    <a:pt x="141" y="342"/>
                  </a:moveTo>
                  <a:cubicBezTo>
                    <a:pt x="141" y="343"/>
                    <a:pt x="142" y="344"/>
                    <a:pt x="142" y="344"/>
                  </a:cubicBezTo>
                  <a:cubicBezTo>
                    <a:pt x="142" y="344"/>
                    <a:pt x="142" y="344"/>
                    <a:pt x="142" y="344"/>
                  </a:cubicBezTo>
                  <a:cubicBezTo>
                    <a:pt x="142" y="344"/>
                    <a:pt x="142" y="344"/>
                    <a:pt x="142" y="344"/>
                  </a:cubicBezTo>
                  <a:cubicBezTo>
                    <a:pt x="141" y="343"/>
                    <a:pt x="140" y="342"/>
                    <a:pt x="139" y="341"/>
                  </a:cubicBezTo>
                  <a:cubicBezTo>
                    <a:pt x="140" y="341"/>
                    <a:pt x="140" y="341"/>
                    <a:pt x="140" y="341"/>
                  </a:cubicBezTo>
                  <a:cubicBezTo>
                    <a:pt x="140" y="341"/>
                    <a:pt x="141" y="342"/>
                    <a:pt x="141" y="342"/>
                  </a:cubicBezTo>
                  <a:close/>
                  <a:moveTo>
                    <a:pt x="167" y="375"/>
                  </a:moveTo>
                  <a:cubicBezTo>
                    <a:pt x="168" y="376"/>
                    <a:pt x="169" y="377"/>
                    <a:pt x="170" y="378"/>
                  </a:cubicBezTo>
                  <a:cubicBezTo>
                    <a:pt x="169" y="378"/>
                    <a:pt x="169" y="378"/>
                    <a:pt x="168" y="378"/>
                  </a:cubicBezTo>
                  <a:cubicBezTo>
                    <a:pt x="168" y="378"/>
                    <a:pt x="168" y="378"/>
                    <a:pt x="168" y="378"/>
                  </a:cubicBezTo>
                  <a:cubicBezTo>
                    <a:pt x="168" y="377"/>
                    <a:pt x="168" y="377"/>
                    <a:pt x="168" y="377"/>
                  </a:cubicBezTo>
                  <a:cubicBezTo>
                    <a:pt x="168" y="377"/>
                    <a:pt x="167" y="377"/>
                    <a:pt x="167" y="377"/>
                  </a:cubicBezTo>
                  <a:cubicBezTo>
                    <a:pt x="166" y="377"/>
                    <a:pt x="165" y="376"/>
                    <a:pt x="165" y="375"/>
                  </a:cubicBezTo>
                  <a:cubicBezTo>
                    <a:pt x="164" y="374"/>
                    <a:pt x="164" y="374"/>
                    <a:pt x="164" y="374"/>
                  </a:cubicBezTo>
                  <a:cubicBezTo>
                    <a:pt x="163" y="375"/>
                    <a:pt x="163" y="375"/>
                    <a:pt x="163" y="375"/>
                  </a:cubicBezTo>
                  <a:cubicBezTo>
                    <a:pt x="162" y="375"/>
                    <a:pt x="162" y="375"/>
                    <a:pt x="161" y="376"/>
                  </a:cubicBezTo>
                  <a:cubicBezTo>
                    <a:pt x="160" y="373"/>
                    <a:pt x="159" y="371"/>
                    <a:pt x="158" y="369"/>
                  </a:cubicBezTo>
                  <a:cubicBezTo>
                    <a:pt x="160" y="369"/>
                    <a:pt x="161" y="370"/>
                    <a:pt x="163" y="371"/>
                  </a:cubicBezTo>
                  <a:cubicBezTo>
                    <a:pt x="164" y="372"/>
                    <a:pt x="165" y="373"/>
                    <a:pt x="167" y="375"/>
                  </a:cubicBezTo>
                  <a:close/>
                  <a:moveTo>
                    <a:pt x="405" y="388"/>
                  </a:moveTo>
                  <a:cubicBezTo>
                    <a:pt x="391" y="388"/>
                    <a:pt x="377" y="387"/>
                    <a:pt x="363" y="387"/>
                  </a:cubicBezTo>
                  <a:cubicBezTo>
                    <a:pt x="366" y="386"/>
                    <a:pt x="369" y="386"/>
                    <a:pt x="372" y="386"/>
                  </a:cubicBezTo>
                  <a:cubicBezTo>
                    <a:pt x="379" y="386"/>
                    <a:pt x="387" y="386"/>
                    <a:pt x="395" y="387"/>
                  </a:cubicBezTo>
                  <a:cubicBezTo>
                    <a:pt x="395" y="387"/>
                    <a:pt x="395" y="387"/>
                    <a:pt x="396" y="387"/>
                  </a:cubicBezTo>
                  <a:cubicBezTo>
                    <a:pt x="399" y="387"/>
                    <a:pt x="402" y="388"/>
                    <a:pt x="405" y="388"/>
                  </a:cubicBezTo>
                  <a:close/>
                  <a:moveTo>
                    <a:pt x="164" y="378"/>
                  </a:moveTo>
                  <a:cubicBezTo>
                    <a:pt x="163" y="378"/>
                    <a:pt x="163" y="378"/>
                    <a:pt x="162" y="378"/>
                  </a:cubicBezTo>
                  <a:cubicBezTo>
                    <a:pt x="163" y="378"/>
                    <a:pt x="163" y="378"/>
                    <a:pt x="163" y="377"/>
                  </a:cubicBezTo>
                  <a:cubicBezTo>
                    <a:pt x="164" y="378"/>
                    <a:pt x="164" y="378"/>
                    <a:pt x="164" y="378"/>
                  </a:cubicBezTo>
                  <a:close/>
                  <a:moveTo>
                    <a:pt x="154" y="377"/>
                  </a:moveTo>
                  <a:cubicBezTo>
                    <a:pt x="152" y="375"/>
                    <a:pt x="150" y="373"/>
                    <a:pt x="148" y="371"/>
                  </a:cubicBezTo>
                  <a:cubicBezTo>
                    <a:pt x="149" y="370"/>
                    <a:pt x="150" y="370"/>
                    <a:pt x="151" y="369"/>
                  </a:cubicBezTo>
                  <a:cubicBezTo>
                    <a:pt x="152" y="368"/>
                    <a:pt x="153" y="368"/>
                    <a:pt x="153" y="367"/>
                  </a:cubicBezTo>
                  <a:cubicBezTo>
                    <a:pt x="154" y="368"/>
                    <a:pt x="155" y="368"/>
                    <a:pt x="155" y="369"/>
                  </a:cubicBezTo>
                  <a:cubicBezTo>
                    <a:pt x="157" y="372"/>
                    <a:pt x="158" y="374"/>
                    <a:pt x="159" y="377"/>
                  </a:cubicBezTo>
                  <a:cubicBezTo>
                    <a:pt x="158" y="377"/>
                    <a:pt x="158" y="377"/>
                    <a:pt x="157" y="378"/>
                  </a:cubicBezTo>
                  <a:cubicBezTo>
                    <a:pt x="156" y="378"/>
                    <a:pt x="155" y="377"/>
                    <a:pt x="154" y="377"/>
                  </a:cubicBezTo>
                  <a:close/>
                  <a:moveTo>
                    <a:pt x="132" y="360"/>
                  </a:moveTo>
                  <a:cubicBezTo>
                    <a:pt x="130" y="358"/>
                    <a:pt x="128" y="356"/>
                    <a:pt x="126" y="354"/>
                  </a:cubicBezTo>
                  <a:cubicBezTo>
                    <a:pt x="129" y="356"/>
                    <a:pt x="131" y="359"/>
                    <a:pt x="133" y="361"/>
                  </a:cubicBezTo>
                  <a:cubicBezTo>
                    <a:pt x="133" y="360"/>
                    <a:pt x="132" y="360"/>
                    <a:pt x="132" y="360"/>
                  </a:cubicBezTo>
                  <a:close/>
                  <a:moveTo>
                    <a:pt x="102" y="337"/>
                  </a:moveTo>
                  <a:cubicBezTo>
                    <a:pt x="99" y="336"/>
                    <a:pt x="96" y="335"/>
                    <a:pt x="93" y="333"/>
                  </a:cubicBezTo>
                  <a:cubicBezTo>
                    <a:pt x="85" y="326"/>
                    <a:pt x="78" y="319"/>
                    <a:pt x="70" y="312"/>
                  </a:cubicBezTo>
                  <a:cubicBezTo>
                    <a:pt x="83" y="320"/>
                    <a:pt x="94" y="329"/>
                    <a:pt x="102" y="337"/>
                  </a:cubicBezTo>
                  <a:close/>
                  <a:moveTo>
                    <a:pt x="67" y="308"/>
                  </a:moveTo>
                  <a:cubicBezTo>
                    <a:pt x="70" y="309"/>
                    <a:pt x="73" y="310"/>
                    <a:pt x="76" y="311"/>
                  </a:cubicBezTo>
                  <a:cubicBezTo>
                    <a:pt x="79" y="313"/>
                    <a:pt x="82" y="316"/>
                    <a:pt x="85" y="318"/>
                  </a:cubicBezTo>
                  <a:cubicBezTo>
                    <a:pt x="84" y="318"/>
                    <a:pt x="84" y="318"/>
                    <a:pt x="84" y="318"/>
                  </a:cubicBezTo>
                  <a:cubicBezTo>
                    <a:pt x="79" y="315"/>
                    <a:pt x="74" y="312"/>
                    <a:pt x="69" y="308"/>
                  </a:cubicBezTo>
                  <a:cubicBezTo>
                    <a:pt x="68" y="308"/>
                    <a:pt x="68" y="308"/>
                    <a:pt x="67" y="308"/>
                  </a:cubicBezTo>
                  <a:close/>
                  <a:moveTo>
                    <a:pt x="158" y="354"/>
                  </a:moveTo>
                  <a:cubicBezTo>
                    <a:pt x="160" y="355"/>
                    <a:pt x="162" y="356"/>
                    <a:pt x="163" y="357"/>
                  </a:cubicBezTo>
                  <a:cubicBezTo>
                    <a:pt x="163" y="357"/>
                    <a:pt x="163" y="357"/>
                    <a:pt x="162" y="357"/>
                  </a:cubicBezTo>
                  <a:cubicBezTo>
                    <a:pt x="161" y="356"/>
                    <a:pt x="160" y="355"/>
                    <a:pt x="158" y="354"/>
                  </a:cubicBezTo>
                  <a:close/>
                  <a:moveTo>
                    <a:pt x="481" y="424"/>
                  </a:moveTo>
                  <a:cubicBezTo>
                    <a:pt x="478" y="430"/>
                    <a:pt x="474" y="436"/>
                    <a:pt x="472" y="442"/>
                  </a:cubicBezTo>
                  <a:cubicBezTo>
                    <a:pt x="472" y="442"/>
                    <a:pt x="472" y="442"/>
                    <a:pt x="472" y="441"/>
                  </a:cubicBezTo>
                  <a:cubicBezTo>
                    <a:pt x="472" y="440"/>
                    <a:pt x="472" y="439"/>
                    <a:pt x="471" y="437"/>
                  </a:cubicBezTo>
                  <a:cubicBezTo>
                    <a:pt x="472" y="434"/>
                    <a:pt x="472" y="430"/>
                    <a:pt x="472" y="426"/>
                  </a:cubicBezTo>
                  <a:cubicBezTo>
                    <a:pt x="472" y="425"/>
                    <a:pt x="472" y="425"/>
                    <a:pt x="472" y="425"/>
                  </a:cubicBezTo>
                  <a:cubicBezTo>
                    <a:pt x="472" y="425"/>
                    <a:pt x="472" y="425"/>
                    <a:pt x="472" y="425"/>
                  </a:cubicBezTo>
                  <a:cubicBezTo>
                    <a:pt x="472" y="425"/>
                    <a:pt x="472" y="425"/>
                    <a:pt x="472" y="425"/>
                  </a:cubicBezTo>
                  <a:cubicBezTo>
                    <a:pt x="472" y="423"/>
                    <a:pt x="472" y="422"/>
                    <a:pt x="472" y="420"/>
                  </a:cubicBezTo>
                  <a:cubicBezTo>
                    <a:pt x="474" y="419"/>
                    <a:pt x="475" y="418"/>
                    <a:pt x="477" y="417"/>
                  </a:cubicBezTo>
                  <a:cubicBezTo>
                    <a:pt x="479" y="419"/>
                    <a:pt x="480" y="421"/>
                    <a:pt x="481" y="424"/>
                  </a:cubicBezTo>
                  <a:close/>
                  <a:moveTo>
                    <a:pt x="462" y="441"/>
                  </a:moveTo>
                  <a:cubicBezTo>
                    <a:pt x="462" y="441"/>
                    <a:pt x="462" y="441"/>
                    <a:pt x="462" y="441"/>
                  </a:cubicBezTo>
                  <a:cubicBezTo>
                    <a:pt x="462" y="441"/>
                    <a:pt x="462" y="441"/>
                    <a:pt x="462" y="441"/>
                  </a:cubicBezTo>
                  <a:cubicBezTo>
                    <a:pt x="462" y="441"/>
                    <a:pt x="462" y="441"/>
                    <a:pt x="462" y="441"/>
                  </a:cubicBezTo>
                  <a:close/>
                  <a:moveTo>
                    <a:pt x="463" y="439"/>
                  </a:moveTo>
                  <a:cubicBezTo>
                    <a:pt x="463" y="437"/>
                    <a:pt x="464" y="436"/>
                    <a:pt x="465" y="435"/>
                  </a:cubicBezTo>
                  <a:cubicBezTo>
                    <a:pt x="465" y="436"/>
                    <a:pt x="465" y="436"/>
                    <a:pt x="465" y="437"/>
                  </a:cubicBezTo>
                  <a:cubicBezTo>
                    <a:pt x="465" y="438"/>
                    <a:pt x="465" y="440"/>
                    <a:pt x="465" y="441"/>
                  </a:cubicBezTo>
                  <a:cubicBezTo>
                    <a:pt x="464" y="440"/>
                    <a:pt x="464" y="439"/>
                    <a:pt x="463" y="439"/>
                  </a:cubicBezTo>
                  <a:close/>
                  <a:moveTo>
                    <a:pt x="467" y="455"/>
                  </a:moveTo>
                  <a:cubicBezTo>
                    <a:pt x="467" y="455"/>
                    <a:pt x="467" y="454"/>
                    <a:pt x="467" y="453"/>
                  </a:cubicBezTo>
                  <a:cubicBezTo>
                    <a:pt x="468" y="454"/>
                    <a:pt x="468" y="454"/>
                    <a:pt x="468" y="454"/>
                  </a:cubicBezTo>
                  <a:cubicBezTo>
                    <a:pt x="468" y="453"/>
                    <a:pt x="468" y="453"/>
                    <a:pt x="468" y="453"/>
                  </a:cubicBezTo>
                  <a:cubicBezTo>
                    <a:pt x="468" y="453"/>
                    <a:pt x="468" y="453"/>
                    <a:pt x="468" y="453"/>
                  </a:cubicBezTo>
                  <a:cubicBezTo>
                    <a:pt x="468" y="454"/>
                    <a:pt x="467" y="455"/>
                    <a:pt x="467" y="455"/>
                  </a:cubicBezTo>
                  <a:cubicBezTo>
                    <a:pt x="467" y="455"/>
                    <a:pt x="467" y="455"/>
                    <a:pt x="467" y="455"/>
                  </a:cubicBezTo>
                  <a:close/>
                  <a:moveTo>
                    <a:pt x="467" y="437"/>
                  </a:moveTo>
                  <a:cubicBezTo>
                    <a:pt x="467" y="435"/>
                    <a:pt x="468" y="433"/>
                    <a:pt x="468" y="431"/>
                  </a:cubicBezTo>
                  <a:cubicBezTo>
                    <a:pt x="468" y="432"/>
                    <a:pt x="468" y="433"/>
                    <a:pt x="468" y="433"/>
                  </a:cubicBezTo>
                  <a:cubicBezTo>
                    <a:pt x="468" y="435"/>
                    <a:pt x="468" y="437"/>
                    <a:pt x="468" y="439"/>
                  </a:cubicBezTo>
                  <a:cubicBezTo>
                    <a:pt x="468" y="438"/>
                    <a:pt x="467" y="438"/>
                    <a:pt x="467" y="437"/>
                  </a:cubicBezTo>
                  <a:close/>
                  <a:moveTo>
                    <a:pt x="469" y="425"/>
                  </a:moveTo>
                  <a:cubicBezTo>
                    <a:pt x="469" y="425"/>
                    <a:pt x="469" y="425"/>
                    <a:pt x="469" y="425"/>
                  </a:cubicBezTo>
                  <a:cubicBezTo>
                    <a:pt x="469" y="425"/>
                    <a:pt x="469" y="425"/>
                    <a:pt x="469" y="425"/>
                  </a:cubicBezTo>
                  <a:cubicBezTo>
                    <a:pt x="469" y="424"/>
                    <a:pt x="469" y="424"/>
                    <a:pt x="469" y="424"/>
                  </a:cubicBezTo>
                  <a:cubicBezTo>
                    <a:pt x="469" y="424"/>
                    <a:pt x="469" y="425"/>
                    <a:pt x="469" y="425"/>
                  </a:cubicBezTo>
                  <a:cubicBezTo>
                    <a:pt x="469" y="425"/>
                    <a:pt x="469" y="425"/>
                    <a:pt x="469" y="425"/>
                  </a:cubicBezTo>
                  <a:cubicBezTo>
                    <a:pt x="469" y="425"/>
                    <a:pt x="469" y="425"/>
                    <a:pt x="469" y="425"/>
                  </a:cubicBezTo>
                  <a:close/>
                  <a:moveTo>
                    <a:pt x="455" y="427"/>
                  </a:moveTo>
                  <a:cubicBezTo>
                    <a:pt x="455" y="426"/>
                    <a:pt x="456" y="426"/>
                    <a:pt x="456" y="425"/>
                  </a:cubicBezTo>
                  <a:cubicBezTo>
                    <a:pt x="456" y="425"/>
                    <a:pt x="457" y="426"/>
                    <a:pt x="458" y="426"/>
                  </a:cubicBezTo>
                  <a:cubicBezTo>
                    <a:pt x="461" y="426"/>
                    <a:pt x="464" y="426"/>
                    <a:pt x="466" y="427"/>
                  </a:cubicBezTo>
                  <a:cubicBezTo>
                    <a:pt x="466" y="428"/>
                    <a:pt x="466" y="429"/>
                    <a:pt x="466" y="430"/>
                  </a:cubicBezTo>
                  <a:cubicBezTo>
                    <a:pt x="465" y="431"/>
                    <a:pt x="464" y="432"/>
                    <a:pt x="463" y="433"/>
                  </a:cubicBezTo>
                  <a:cubicBezTo>
                    <a:pt x="461" y="431"/>
                    <a:pt x="458" y="428"/>
                    <a:pt x="455" y="427"/>
                  </a:cubicBezTo>
                  <a:close/>
                  <a:moveTo>
                    <a:pt x="408" y="413"/>
                  </a:moveTo>
                  <a:cubicBezTo>
                    <a:pt x="420" y="415"/>
                    <a:pt x="432" y="416"/>
                    <a:pt x="444" y="417"/>
                  </a:cubicBezTo>
                  <a:cubicBezTo>
                    <a:pt x="442" y="417"/>
                    <a:pt x="440" y="418"/>
                    <a:pt x="438" y="418"/>
                  </a:cubicBezTo>
                  <a:cubicBezTo>
                    <a:pt x="432" y="417"/>
                    <a:pt x="425" y="417"/>
                    <a:pt x="418" y="416"/>
                  </a:cubicBezTo>
                  <a:cubicBezTo>
                    <a:pt x="415" y="415"/>
                    <a:pt x="411" y="414"/>
                    <a:pt x="408" y="413"/>
                  </a:cubicBezTo>
                  <a:close/>
                  <a:moveTo>
                    <a:pt x="463" y="424"/>
                  </a:moveTo>
                  <a:cubicBezTo>
                    <a:pt x="464" y="423"/>
                    <a:pt x="466" y="423"/>
                    <a:pt x="467" y="423"/>
                  </a:cubicBezTo>
                  <a:cubicBezTo>
                    <a:pt x="467" y="423"/>
                    <a:pt x="467" y="424"/>
                    <a:pt x="467" y="424"/>
                  </a:cubicBezTo>
                  <a:cubicBezTo>
                    <a:pt x="467" y="424"/>
                    <a:pt x="467" y="424"/>
                    <a:pt x="467" y="424"/>
                  </a:cubicBezTo>
                  <a:cubicBezTo>
                    <a:pt x="467" y="425"/>
                    <a:pt x="467" y="425"/>
                    <a:pt x="467" y="425"/>
                  </a:cubicBezTo>
                  <a:cubicBezTo>
                    <a:pt x="466" y="424"/>
                    <a:pt x="464" y="424"/>
                    <a:pt x="463" y="424"/>
                  </a:cubicBezTo>
                  <a:close/>
                  <a:moveTo>
                    <a:pt x="478" y="445"/>
                  </a:moveTo>
                  <a:cubicBezTo>
                    <a:pt x="479" y="441"/>
                    <a:pt x="480" y="437"/>
                    <a:pt x="481" y="433"/>
                  </a:cubicBezTo>
                  <a:cubicBezTo>
                    <a:pt x="479" y="433"/>
                    <a:pt x="479" y="433"/>
                    <a:pt x="479" y="433"/>
                  </a:cubicBezTo>
                  <a:cubicBezTo>
                    <a:pt x="480" y="431"/>
                    <a:pt x="481" y="429"/>
                    <a:pt x="482" y="427"/>
                  </a:cubicBezTo>
                  <a:cubicBezTo>
                    <a:pt x="484" y="433"/>
                    <a:pt x="482" y="440"/>
                    <a:pt x="478" y="445"/>
                  </a:cubicBezTo>
                  <a:close/>
                  <a:moveTo>
                    <a:pt x="481" y="454"/>
                  </a:moveTo>
                  <a:cubicBezTo>
                    <a:pt x="479" y="457"/>
                    <a:pt x="478" y="459"/>
                    <a:pt x="476" y="462"/>
                  </a:cubicBezTo>
                  <a:cubicBezTo>
                    <a:pt x="476" y="460"/>
                    <a:pt x="476" y="459"/>
                    <a:pt x="476" y="458"/>
                  </a:cubicBezTo>
                  <a:cubicBezTo>
                    <a:pt x="478" y="457"/>
                    <a:pt x="479" y="455"/>
                    <a:pt x="481" y="454"/>
                  </a:cubicBezTo>
                  <a:close/>
                  <a:moveTo>
                    <a:pt x="475" y="450"/>
                  </a:moveTo>
                  <a:cubicBezTo>
                    <a:pt x="473" y="453"/>
                    <a:pt x="471" y="454"/>
                    <a:pt x="470" y="456"/>
                  </a:cubicBezTo>
                  <a:cubicBezTo>
                    <a:pt x="470" y="456"/>
                    <a:pt x="470" y="456"/>
                    <a:pt x="470" y="456"/>
                  </a:cubicBezTo>
                  <a:cubicBezTo>
                    <a:pt x="472" y="452"/>
                    <a:pt x="474" y="448"/>
                    <a:pt x="476" y="444"/>
                  </a:cubicBezTo>
                  <a:cubicBezTo>
                    <a:pt x="476" y="446"/>
                    <a:pt x="475" y="448"/>
                    <a:pt x="475" y="450"/>
                  </a:cubicBezTo>
                  <a:close/>
                  <a:moveTo>
                    <a:pt x="459" y="455"/>
                  </a:moveTo>
                  <a:cubicBezTo>
                    <a:pt x="459" y="451"/>
                    <a:pt x="460" y="447"/>
                    <a:pt x="461" y="444"/>
                  </a:cubicBezTo>
                  <a:cubicBezTo>
                    <a:pt x="462" y="444"/>
                    <a:pt x="463" y="444"/>
                    <a:pt x="465" y="443"/>
                  </a:cubicBezTo>
                  <a:cubicBezTo>
                    <a:pt x="465" y="443"/>
                    <a:pt x="465" y="443"/>
                    <a:pt x="465" y="443"/>
                  </a:cubicBezTo>
                  <a:cubicBezTo>
                    <a:pt x="466" y="444"/>
                    <a:pt x="466" y="446"/>
                    <a:pt x="466" y="447"/>
                  </a:cubicBezTo>
                  <a:cubicBezTo>
                    <a:pt x="465" y="450"/>
                    <a:pt x="465" y="454"/>
                    <a:pt x="464" y="458"/>
                  </a:cubicBezTo>
                  <a:cubicBezTo>
                    <a:pt x="463" y="457"/>
                    <a:pt x="461" y="456"/>
                    <a:pt x="459" y="455"/>
                  </a:cubicBezTo>
                  <a:close/>
                  <a:moveTo>
                    <a:pt x="453" y="431"/>
                  </a:moveTo>
                  <a:cubicBezTo>
                    <a:pt x="454" y="430"/>
                    <a:pt x="454" y="430"/>
                    <a:pt x="454" y="429"/>
                  </a:cubicBezTo>
                  <a:cubicBezTo>
                    <a:pt x="457" y="431"/>
                    <a:pt x="460" y="433"/>
                    <a:pt x="462" y="435"/>
                  </a:cubicBezTo>
                  <a:cubicBezTo>
                    <a:pt x="461" y="436"/>
                    <a:pt x="461" y="436"/>
                    <a:pt x="461" y="437"/>
                  </a:cubicBezTo>
                  <a:cubicBezTo>
                    <a:pt x="459" y="435"/>
                    <a:pt x="456" y="433"/>
                    <a:pt x="453" y="431"/>
                  </a:cubicBezTo>
                  <a:close/>
                  <a:moveTo>
                    <a:pt x="448" y="428"/>
                  </a:moveTo>
                  <a:cubicBezTo>
                    <a:pt x="446" y="427"/>
                    <a:pt x="445" y="426"/>
                    <a:pt x="443" y="425"/>
                  </a:cubicBezTo>
                  <a:cubicBezTo>
                    <a:pt x="444" y="426"/>
                    <a:pt x="444" y="426"/>
                    <a:pt x="445" y="426"/>
                  </a:cubicBezTo>
                  <a:cubicBezTo>
                    <a:pt x="446" y="426"/>
                    <a:pt x="447" y="426"/>
                    <a:pt x="448" y="426"/>
                  </a:cubicBezTo>
                  <a:cubicBezTo>
                    <a:pt x="448" y="426"/>
                    <a:pt x="448" y="427"/>
                    <a:pt x="448" y="428"/>
                  </a:cubicBezTo>
                  <a:close/>
                  <a:moveTo>
                    <a:pt x="379" y="405"/>
                  </a:moveTo>
                  <a:cubicBezTo>
                    <a:pt x="386" y="406"/>
                    <a:pt x="394" y="406"/>
                    <a:pt x="402" y="406"/>
                  </a:cubicBezTo>
                  <a:cubicBezTo>
                    <a:pt x="416" y="408"/>
                    <a:pt x="431" y="411"/>
                    <a:pt x="445" y="414"/>
                  </a:cubicBezTo>
                  <a:cubicBezTo>
                    <a:pt x="423" y="413"/>
                    <a:pt x="400" y="410"/>
                    <a:pt x="379" y="405"/>
                  </a:cubicBezTo>
                  <a:close/>
                  <a:moveTo>
                    <a:pt x="190" y="385"/>
                  </a:moveTo>
                  <a:cubicBezTo>
                    <a:pt x="185" y="385"/>
                    <a:pt x="181" y="385"/>
                    <a:pt x="176" y="385"/>
                  </a:cubicBezTo>
                  <a:cubicBezTo>
                    <a:pt x="176" y="385"/>
                    <a:pt x="176" y="384"/>
                    <a:pt x="175" y="384"/>
                  </a:cubicBezTo>
                  <a:cubicBezTo>
                    <a:pt x="176" y="384"/>
                    <a:pt x="176" y="384"/>
                    <a:pt x="176" y="384"/>
                  </a:cubicBezTo>
                  <a:cubicBezTo>
                    <a:pt x="180" y="384"/>
                    <a:pt x="185" y="385"/>
                    <a:pt x="190" y="385"/>
                  </a:cubicBezTo>
                  <a:close/>
                  <a:moveTo>
                    <a:pt x="172" y="385"/>
                  </a:moveTo>
                  <a:cubicBezTo>
                    <a:pt x="163" y="385"/>
                    <a:pt x="154" y="385"/>
                    <a:pt x="147" y="385"/>
                  </a:cubicBezTo>
                  <a:cubicBezTo>
                    <a:pt x="152" y="384"/>
                    <a:pt x="152" y="384"/>
                    <a:pt x="152" y="384"/>
                  </a:cubicBezTo>
                  <a:cubicBezTo>
                    <a:pt x="153" y="384"/>
                    <a:pt x="154" y="384"/>
                    <a:pt x="155" y="383"/>
                  </a:cubicBezTo>
                  <a:cubicBezTo>
                    <a:pt x="155" y="383"/>
                    <a:pt x="156" y="383"/>
                    <a:pt x="157" y="383"/>
                  </a:cubicBezTo>
                  <a:cubicBezTo>
                    <a:pt x="157" y="384"/>
                    <a:pt x="157" y="384"/>
                    <a:pt x="158" y="385"/>
                  </a:cubicBezTo>
                  <a:cubicBezTo>
                    <a:pt x="159" y="383"/>
                    <a:pt x="159" y="383"/>
                    <a:pt x="159" y="383"/>
                  </a:cubicBezTo>
                  <a:cubicBezTo>
                    <a:pt x="163" y="383"/>
                    <a:pt x="166" y="383"/>
                    <a:pt x="170" y="383"/>
                  </a:cubicBezTo>
                  <a:cubicBezTo>
                    <a:pt x="171" y="384"/>
                    <a:pt x="172" y="385"/>
                    <a:pt x="172" y="385"/>
                  </a:cubicBezTo>
                  <a:close/>
                  <a:moveTo>
                    <a:pt x="149" y="376"/>
                  </a:moveTo>
                  <a:cubicBezTo>
                    <a:pt x="147" y="375"/>
                    <a:pt x="146" y="374"/>
                    <a:pt x="144" y="373"/>
                  </a:cubicBezTo>
                  <a:cubicBezTo>
                    <a:pt x="144" y="373"/>
                    <a:pt x="144" y="373"/>
                    <a:pt x="144" y="373"/>
                  </a:cubicBezTo>
                  <a:cubicBezTo>
                    <a:pt x="144" y="373"/>
                    <a:pt x="144" y="373"/>
                    <a:pt x="144" y="373"/>
                  </a:cubicBezTo>
                  <a:cubicBezTo>
                    <a:pt x="145" y="373"/>
                    <a:pt x="146" y="374"/>
                    <a:pt x="147" y="375"/>
                  </a:cubicBezTo>
                  <a:cubicBezTo>
                    <a:pt x="147" y="374"/>
                    <a:pt x="147" y="374"/>
                    <a:pt x="147" y="374"/>
                  </a:cubicBezTo>
                  <a:cubicBezTo>
                    <a:pt x="148" y="375"/>
                    <a:pt x="148" y="375"/>
                    <a:pt x="149" y="376"/>
                  </a:cubicBezTo>
                  <a:close/>
                  <a:moveTo>
                    <a:pt x="136" y="368"/>
                  </a:moveTo>
                  <a:cubicBezTo>
                    <a:pt x="135" y="367"/>
                    <a:pt x="134" y="367"/>
                    <a:pt x="134" y="366"/>
                  </a:cubicBezTo>
                  <a:cubicBezTo>
                    <a:pt x="134" y="366"/>
                    <a:pt x="134" y="367"/>
                    <a:pt x="135" y="367"/>
                  </a:cubicBezTo>
                  <a:cubicBezTo>
                    <a:pt x="135" y="367"/>
                    <a:pt x="135" y="368"/>
                    <a:pt x="136" y="368"/>
                  </a:cubicBezTo>
                  <a:close/>
                  <a:moveTo>
                    <a:pt x="119" y="355"/>
                  </a:moveTo>
                  <a:cubicBezTo>
                    <a:pt x="113" y="350"/>
                    <a:pt x="108" y="345"/>
                    <a:pt x="102" y="340"/>
                  </a:cubicBezTo>
                  <a:cubicBezTo>
                    <a:pt x="103" y="341"/>
                    <a:pt x="105" y="341"/>
                    <a:pt x="106" y="342"/>
                  </a:cubicBezTo>
                  <a:cubicBezTo>
                    <a:pt x="108" y="340"/>
                    <a:pt x="108" y="340"/>
                    <a:pt x="108" y="340"/>
                  </a:cubicBezTo>
                  <a:cubicBezTo>
                    <a:pt x="106" y="338"/>
                    <a:pt x="104" y="336"/>
                    <a:pt x="102" y="334"/>
                  </a:cubicBezTo>
                  <a:cubicBezTo>
                    <a:pt x="111" y="342"/>
                    <a:pt x="118" y="350"/>
                    <a:pt x="126" y="358"/>
                  </a:cubicBezTo>
                  <a:cubicBezTo>
                    <a:pt x="125" y="357"/>
                    <a:pt x="124" y="357"/>
                    <a:pt x="123" y="357"/>
                  </a:cubicBezTo>
                  <a:cubicBezTo>
                    <a:pt x="122" y="356"/>
                    <a:pt x="121" y="355"/>
                    <a:pt x="119" y="355"/>
                  </a:cubicBezTo>
                  <a:close/>
                  <a:moveTo>
                    <a:pt x="43" y="298"/>
                  </a:moveTo>
                  <a:cubicBezTo>
                    <a:pt x="49" y="301"/>
                    <a:pt x="55" y="304"/>
                    <a:pt x="61" y="307"/>
                  </a:cubicBezTo>
                  <a:cubicBezTo>
                    <a:pt x="68" y="314"/>
                    <a:pt x="75" y="320"/>
                    <a:pt x="82" y="327"/>
                  </a:cubicBezTo>
                  <a:cubicBezTo>
                    <a:pt x="68" y="318"/>
                    <a:pt x="55" y="309"/>
                    <a:pt x="43" y="298"/>
                  </a:cubicBezTo>
                  <a:close/>
                  <a:moveTo>
                    <a:pt x="54" y="296"/>
                  </a:moveTo>
                  <a:cubicBezTo>
                    <a:pt x="54" y="296"/>
                    <a:pt x="55" y="295"/>
                    <a:pt x="55" y="295"/>
                  </a:cubicBezTo>
                  <a:cubicBezTo>
                    <a:pt x="60" y="298"/>
                    <a:pt x="65" y="302"/>
                    <a:pt x="70" y="306"/>
                  </a:cubicBezTo>
                  <a:cubicBezTo>
                    <a:pt x="66" y="305"/>
                    <a:pt x="62" y="303"/>
                    <a:pt x="59" y="301"/>
                  </a:cubicBezTo>
                  <a:cubicBezTo>
                    <a:pt x="57" y="299"/>
                    <a:pt x="56" y="298"/>
                    <a:pt x="54" y="296"/>
                  </a:cubicBezTo>
                  <a:close/>
                  <a:moveTo>
                    <a:pt x="52" y="294"/>
                  </a:moveTo>
                  <a:cubicBezTo>
                    <a:pt x="51" y="293"/>
                    <a:pt x="50" y="292"/>
                    <a:pt x="49" y="291"/>
                  </a:cubicBezTo>
                  <a:cubicBezTo>
                    <a:pt x="51" y="292"/>
                    <a:pt x="52" y="293"/>
                    <a:pt x="53" y="293"/>
                  </a:cubicBezTo>
                  <a:cubicBezTo>
                    <a:pt x="53" y="294"/>
                    <a:pt x="52" y="294"/>
                    <a:pt x="52" y="294"/>
                  </a:cubicBezTo>
                  <a:close/>
                  <a:moveTo>
                    <a:pt x="44" y="269"/>
                  </a:moveTo>
                  <a:cubicBezTo>
                    <a:pt x="45" y="270"/>
                    <a:pt x="47" y="271"/>
                    <a:pt x="49" y="272"/>
                  </a:cubicBezTo>
                  <a:cubicBezTo>
                    <a:pt x="48" y="272"/>
                    <a:pt x="48" y="272"/>
                    <a:pt x="47" y="272"/>
                  </a:cubicBezTo>
                  <a:cubicBezTo>
                    <a:pt x="46" y="271"/>
                    <a:pt x="45" y="270"/>
                    <a:pt x="44" y="269"/>
                  </a:cubicBezTo>
                  <a:close/>
                  <a:moveTo>
                    <a:pt x="141" y="337"/>
                  </a:moveTo>
                  <a:cubicBezTo>
                    <a:pt x="144" y="339"/>
                    <a:pt x="147" y="341"/>
                    <a:pt x="150" y="344"/>
                  </a:cubicBezTo>
                  <a:cubicBezTo>
                    <a:pt x="150" y="344"/>
                    <a:pt x="150" y="343"/>
                    <a:pt x="149" y="343"/>
                  </a:cubicBezTo>
                  <a:cubicBezTo>
                    <a:pt x="148" y="343"/>
                    <a:pt x="147" y="343"/>
                    <a:pt x="147" y="344"/>
                  </a:cubicBezTo>
                  <a:cubicBezTo>
                    <a:pt x="145" y="341"/>
                    <a:pt x="143" y="339"/>
                    <a:pt x="141" y="337"/>
                  </a:cubicBezTo>
                  <a:close/>
                  <a:moveTo>
                    <a:pt x="181" y="374"/>
                  </a:moveTo>
                  <a:cubicBezTo>
                    <a:pt x="181" y="374"/>
                    <a:pt x="181" y="375"/>
                    <a:pt x="180" y="375"/>
                  </a:cubicBezTo>
                  <a:cubicBezTo>
                    <a:pt x="179" y="375"/>
                    <a:pt x="177" y="374"/>
                    <a:pt x="175" y="374"/>
                  </a:cubicBezTo>
                  <a:cubicBezTo>
                    <a:pt x="175" y="374"/>
                    <a:pt x="175" y="374"/>
                    <a:pt x="175" y="374"/>
                  </a:cubicBezTo>
                  <a:cubicBezTo>
                    <a:pt x="177" y="373"/>
                    <a:pt x="178" y="370"/>
                    <a:pt x="176" y="368"/>
                  </a:cubicBezTo>
                  <a:cubicBezTo>
                    <a:pt x="175" y="367"/>
                    <a:pt x="174" y="366"/>
                    <a:pt x="173" y="365"/>
                  </a:cubicBezTo>
                  <a:cubicBezTo>
                    <a:pt x="173" y="365"/>
                    <a:pt x="173" y="365"/>
                    <a:pt x="174" y="365"/>
                  </a:cubicBezTo>
                  <a:cubicBezTo>
                    <a:pt x="176" y="368"/>
                    <a:pt x="179" y="371"/>
                    <a:pt x="181" y="374"/>
                  </a:cubicBezTo>
                  <a:close/>
                  <a:moveTo>
                    <a:pt x="174" y="377"/>
                  </a:moveTo>
                  <a:cubicBezTo>
                    <a:pt x="174" y="378"/>
                    <a:pt x="174" y="378"/>
                    <a:pt x="174" y="378"/>
                  </a:cubicBezTo>
                  <a:cubicBezTo>
                    <a:pt x="174" y="378"/>
                    <a:pt x="174" y="378"/>
                    <a:pt x="173" y="378"/>
                  </a:cubicBezTo>
                  <a:lnTo>
                    <a:pt x="174" y="377"/>
                  </a:lnTo>
                  <a:close/>
                  <a:moveTo>
                    <a:pt x="406" y="379"/>
                  </a:moveTo>
                  <a:cubicBezTo>
                    <a:pt x="410" y="380"/>
                    <a:pt x="414" y="380"/>
                    <a:pt x="419" y="380"/>
                  </a:cubicBezTo>
                  <a:cubicBezTo>
                    <a:pt x="415" y="380"/>
                    <a:pt x="412" y="380"/>
                    <a:pt x="409" y="380"/>
                  </a:cubicBezTo>
                  <a:cubicBezTo>
                    <a:pt x="408" y="380"/>
                    <a:pt x="407" y="380"/>
                    <a:pt x="406" y="379"/>
                  </a:cubicBezTo>
                  <a:close/>
                  <a:moveTo>
                    <a:pt x="447" y="382"/>
                  </a:moveTo>
                  <a:cubicBezTo>
                    <a:pt x="450" y="382"/>
                    <a:pt x="453" y="382"/>
                    <a:pt x="455" y="383"/>
                  </a:cubicBezTo>
                  <a:cubicBezTo>
                    <a:pt x="456" y="383"/>
                    <a:pt x="456" y="383"/>
                    <a:pt x="457" y="384"/>
                  </a:cubicBezTo>
                  <a:cubicBezTo>
                    <a:pt x="454" y="383"/>
                    <a:pt x="450" y="383"/>
                    <a:pt x="447" y="382"/>
                  </a:cubicBezTo>
                  <a:close/>
                  <a:moveTo>
                    <a:pt x="488" y="320"/>
                  </a:moveTo>
                  <a:cubicBezTo>
                    <a:pt x="487" y="319"/>
                    <a:pt x="487" y="319"/>
                    <a:pt x="486" y="319"/>
                  </a:cubicBezTo>
                  <a:cubicBezTo>
                    <a:pt x="486" y="319"/>
                    <a:pt x="486" y="319"/>
                    <a:pt x="486" y="319"/>
                  </a:cubicBezTo>
                  <a:cubicBezTo>
                    <a:pt x="486" y="318"/>
                    <a:pt x="486" y="318"/>
                    <a:pt x="487" y="318"/>
                  </a:cubicBezTo>
                  <a:cubicBezTo>
                    <a:pt x="487" y="318"/>
                    <a:pt x="488" y="319"/>
                    <a:pt x="488" y="319"/>
                  </a:cubicBezTo>
                  <a:cubicBezTo>
                    <a:pt x="488" y="319"/>
                    <a:pt x="488" y="320"/>
                    <a:pt x="488" y="320"/>
                  </a:cubicBezTo>
                  <a:close/>
                  <a:moveTo>
                    <a:pt x="623" y="199"/>
                  </a:moveTo>
                  <a:cubicBezTo>
                    <a:pt x="635" y="207"/>
                    <a:pt x="646" y="217"/>
                    <a:pt x="653" y="228"/>
                  </a:cubicBezTo>
                  <a:cubicBezTo>
                    <a:pt x="648" y="229"/>
                    <a:pt x="642" y="230"/>
                    <a:pt x="637" y="231"/>
                  </a:cubicBezTo>
                  <a:cubicBezTo>
                    <a:pt x="621" y="216"/>
                    <a:pt x="604" y="202"/>
                    <a:pt x="583" y="196"/>
                  </a:cubicBezTo>
                  <a:cubicBezTo>
                    <a:pt x="582" y="198"/>
                    <a:pt x="582" y="198"/>
                    <a:pt x="582" y="198"/>
                  </a:cubicBezTo>
                  <a:cubicBezTo>
                    <a:pt x="602" y="204"/>
                    <a:pt x="619" y="217"/>
                    <a:pt x="633" y="232"/>
                  </a:cubicBezTo>
                  <a:cubicBezTo>
                    <a:pt x="629" y="232"/>
                    <a:pt x="624" y="232"/>
                    <a:pt x="619" y="233"/>
                  </a:cubicBezTo>
                  <a:cubicBezTo>
                    <a:pt x="602" y="220"/>
                    <a:pt x="581" y="211"/>
                    <a:pt x="562" y="202"/>
                  </a:cubicBezTo>
                  <a:cubicBezTo>
                    <a:pt x="609" y="184"/>
                    <a:pt x="614" y="205"/>
                    <a:pt x="622" y="200"/>
                  </a:cubicBezTo>
                  <a:cubicBezTo>
                    <a:pt x="622" y="200"/>
                    <a:pt x="623" y="199"/>
                    <a:pt x="623" y="199"/>
                  </a:cubicBezTo>
                  <a:close/>
                  <a:moveTo>
                    <a:pt x="509" y="236"/>
                  </a:moveTo>
                  <a:cubicBezTo>
                    <a:pt x="510" y="237"/>
                    <a:pt x="511" y="237"/>
                    <a:pt x="512" y="238"/>
                  </a:cubicBezTo>
                  <a:cubicBezTo>
                    <a:pt x="510" y="240"/>
                    <a:pt x="509" y="242"/>
                    <a:pt x="508" y="243"/>
                  </a:cubicBezTo>
                  <a:cubicBezTo>
                    <a:pt x="507" y="245"/>
                    <a:pt x="506" y="246"/>
                    <a:pt x="506" y="247"/>
                  </a:cubicBezTo>
                  <a:cubicBezTo>
                    <a:pt x="504" y="246"/>
                    <a:pt x="502" y="246"/>
                    <a:pt x="501" y="245"/>
                  </a:cubicBezTo>
                  <a:cubicBezTo>
                    <a:pt x="503" y="242"/>
                    <a:pt x="506" y="239"/>
                    <a:pt x="509" y="236"/>
                  </a:cubicBezTo>
                  <a:close/>
                  <a:moveTo>
                    <a:pt x="462" y="295"/>
                  </a:moveTo>
                  <a:cubicBezTo>
                    <a:pt x="463" y="296"/>
                    <a:pt x="464" y="296"/>
                    <a:pt x="465" y="297"/>
                  </a:cubicBezTo>
                  <a:cubicBezTo>
                    <a:pt x="463" y="297"/>
                    <a:pt x="460" y="296"/>
                    <a:pt x="458" y="294"/>
                  </a:cubicBezTo>
                  <a:cubicBezTo>
                    <a:pt x="454" y="292"/>
                    <a:pt x="449" y="288"/>
                    <a:pt x="445" y="285"/>
                  </a:cubicBezTo>
                  <a:cubicBezTo>
                    <a:pt x="442" y="282"/>
                    <a:pt x="438" y="279"/>
                    <a:pt x="435" y="276"/>
                  </a:cubicBezTo>
                  <a:cubicBezTo>
                    <a:pt x="444" y="281"/>
                    <a:pt x="452" y="287"/>
                    <a:pt x="460" y="293"/>
                  </a:cubicBezTo>
                  <a:cubicBezTo>
                    <a:pt x="460" y="295"/>
                    <a:pt x="460" y="295"/>
                    <a:pt x="460" y="295"/>
                  </a:cubicBezTo>
                  <a:cubicBezTo>
                    <a:pt x="462" y="295"/>
                    <a:pt x="462" y="295"/>
                    <a:pt x="462" y="295"/>
                  </a:cubicBezTo>
                  <a:cubicBezTo>
                    <a:pt x="462" y="295"/>
                    <a:pt x="462" y="295"/>
                    <a:pt x="462" y="295"/>
                  </a:cubicBezTo>
                  <a:close/>
                  <a:moveTo>
                    <a:pt x="484" y="269"/>
                  </a:moveTo>
                  <a:cubicBezTo>
                    <a:pt x="484" y="269"/>
                    <a:pt x="484" y="269"/>
                    <a:pt x="484" y="269"/>
                  </a:cubicBezTo>
                  <a:cubicBezTo>
                    <a:pt x="484" y="269"/>
                    <a:pt x="484" y="269"/>
                    <a:pt x="484" y="269"/>
                  </a:cubicBezTo>
                  <a:cubicBezTo>
                    <a:pt x="484" y="269"/>
                    <a:pt x="484" y="269"/>
                    <a:pt x="484" y="269"/>
                  </a:cubicBezTo>
                  <a:close/>
                  <a:moveTo>
                    <a:pt x="480" y="292"/>
                  </a:moveTo>
                  <a:cubicBezTo>
                    <a:pt x="480" y="292"/>
                    <a:pt x="480" y="292"/>
                    <a:pt x="480" y="292"/>
                  </a:cubicBezTo>
                  <a:cubicBezTo>
                    <a:pt x="480" y="292"/>
                    <a:pt x="480" y="292"/>
                    <a:pt x="480" y="292"/>
                  </a:cubicBezTo>
                  <a:cubicBezTo>
                    <a:pt x="480" y="292"/>
                    <a:pt x="480" y="292"/>
                    <a:pt x="480" y="292"/>
                  </a:cubicBezTo>
                  <a:close/>
                  <a:moveTo>
                    <a:pt x="468" y="325"/>
                  </a:moveTo>
                  <a:cubicBezTo>
                    <a:pt x="469" y="325"/>
                    <a:pt x="469" y="325"/>
                    <a:pt x="470" y="325"/>
                  </a:cubicBezTo>
                  <a:cubicBezTo>
                    <a:pt x="470" y="325"/>
                    <a:pt x="470" y="326"/>
                    <a:pt x="470" y="326"/>
                  </a:cubicBezTo>
                  <a:cubicBezTo>
                    <a:pt x="469" y="326"/>
                    <a:pt x="469" y="325"/>
                    <a:pt x="468" y="325"/>
                  </a:cubicBezTo>
                  <a:close/>
                  <a:moveTo>
                    <a:pt x="494" y="284"/>
                  </a:moveTo>
                  <a:cubicBezTo>
                    <a:pt x="495" y="285"/>
                    <a:pt x="495" y="285"/>
                    <a:pt x="496" y="286"/>
                  </a:cubicBezTo>
                  <a:cubicBezTo>
                    <a:pt x="494" y="291"/>
                    <a:pt x="492" y="297"/>
                    <a:pt x="492" y="303"/>
                  </a:cubicBezTo>
                  <a:cubicBezTo>
                    <a:pt x="492" y="301"/>
                    <a:pt x="491" y="299"/>
                    <a:pt x="491" y="297"/>
                  </a:cubicBezTo>
                  <a:cubicBezTo>
                    <a:pt x="491" y="295"/>
                    <a:pt x="491" y="293"/>
                    <a:pt x="491" y="291"/>
                  </a:cubicBezTo>
                  <a:cubicBezTo>
                    <a:pt x="492" y="291"/>
                    <a:pt x="492" y="291"/>
                    <a:pt x="492" y="291"/>
                  </a:cubicBezTo>
                  <a:cubicBezTo>
                    <a:pt x="492" y="291"/>
                    <a:pt x="492" y="291"/>
                    <a:pt x="492" y="290"/>
                  </a:cubicBezTo>
                  <a:cubicBezTo>
                    <a:pt x="492" y="289"/>
                    <a:pt x="492" y="287"/>
                    <a:pt x="493" y="285"/>
                  </a:cubicBezTo>
                  <a:cubicBezTo>
                    <a:pt x="493" y="285"/>
                    <a:pt x="494" y="284"/>
                    <a:pt x="494" y="284"/>
                  </a:cubicBezTo>
                  <a:close/>
                  <a:moveTo>
                    <a:pt x="484" y="292"/>
                  </a:moveTo>
                  <a:cubicBezTo>
                    <a:pt x="484" y="294"/>
                    <a:pt x="485" y="295"/>
                    <a:pt x="485" y="297"/>
                  </a:cubicBezTo>
                  <a:cubicBezTo>
                    <a:pt x="484" y="296"/>
                    <a:pt x="483" y="295"/>
                    <a:pt x="483" y="295"/>
                  </a:cubicBezTo>
                  <a:cubicBezTo>
                    <a:pt x="483" y="294"/>
                    <a:pt x="484" y="293"/>
                    <a:pt x="484" y="292"/>
                  </a:cubicBezTo>
                  <a:close/>
                  <a:moveTo>
                    <a:pt x="464" y="311"/>
                  </a:moveTo>
                  <a:cubicBezTo>
                    <a:pt x="467" y="313"/>
                    <a:pt x="470" y="314"/>
                    <a:pt x="473" y="316"/>
                  </a:cubicBezTo>
                  <a:cubicBezTo>
                    <a:pt x="473" y="316"/>
                    <a:pt x="473" y="317"/>
                    <a:pt x="473" y="317"/>
                  </a:cubicBezTo>
                  <a:cubicBezTo>
                    <a:pt x="473" y="317"/>
                    <a:pt x="473" y="318"/>
                    <a:pt x="473" y="318"/>
                  </a:cubicBezTo>
                  <a:cubicBezTo>
                    <a:pt x="472" y="318"/>
                    <a:pt x="472" y="318"/>
                    <a:pt x="472" y="318"/>
                  </a:cubicBezTo>
                  <a:cubicBezTo>
                    <a:pt x="471" y="318"/>
                    <a:pt x="470" y="318"/>
                    <a:pt x="470" y="318"/>
                  </a:cubicBezTo>
                  <a:cubicBezTo>
                    <a:pt x="469" y="317"/>
                    <a:pt x="468" y="316"/>
                    <a:pt x="467" y="315"/>
                  </a:cubicBezTo>
                  <a:cubicBezTo>
                    <a:pt x="467" y="314"/>
                    <a:pt x="466" y="313"/>
                    <a:pt x="465" y="313"/>
                  </a:cubicBezTo>
                  <a:cubicBezTo>
                    <a:pt x="465" y="312"/>
                    <a:pt x="464" y="311"/>
                    <a:pt x="464" y="311"/>
                  </a:cubicBezTo>
                  <a:close/>
                  <a:moveTo>
                    <a:pt x="472" y="326"/>
                  </a:moveTo>
                  <a:cubicBezTo>
                    <a:pt x="472" y="326"/>
                    <a:pt x="472" y="326"/>
                    <a:pt x="472" y="326"/>
                  </a:cubicBezTo>
                  <a:cubicBezTo>
                    <a:pt x="474" y="328"/>
                    <a:pt x="476" y="330"/>
                    <a:pt x="477" y="333"/>
                  </a:cubicBezTo>
                  <a:cubicBezTo>
                    <a:pt x="476" y="332"/>
                    <a:pt x="475" y="332"/>
                    <a:pt x="473" y="331"/>
                  </a:cubicBezTo>
                  <a:cubicBezTo>
                    <a:pt x="473" y="330"/>
                    <a:pt x="472" y="329"/>
                    <a:pt x="472" y="329"/>
                  </a:cubicBezTo>
                  <a:cubicBezTo>
                    <a:pt x="472" y="328"/>
                    <a:pt x="472" y="328"/>
                    <a:pt x="472" y="327"/>
                  </a:cubicBezTo>
                  <a:cubicBezTo>
                    <a:pt x="472" y="327"/>
                    <a:pt x="472" y="326"/>
                    <a:pt x="472" y="326"/>
                  </a:cubicBezTo>
                  <a:close/>
                  <a:moveTo>
                    <a:pt x="472" y="347"/>
                  </a:moveTo>
                  <a:cubicBezTo>
                    <a:pt x="473" y="346"/>
                    <a:pt x="473" y="345"/>
                    <a:pt x="473" y="344"/>
                  </a:cubicBezTo>
                  <a:cubicBezTo>
                    <a:pt x="475" y="346"/>
                    <a:pt x="476" y="348"/>
                    <a:pt x="477" y="350"/>
                  </a:cubicBezTo>
                  <a:cubicBezTo>
                    <a:pt x="476" y="353"/>
                    <a:pt x="475" y="356"/>
                    <a:pt x="475" y="359"/>
                  </a:cubicBezTo>
                  <a:cubicBezTo>
                    <a:pt x="474" y="358"/>
                    <a:pt x="473" y="357"/>
                    <a:pt x="472" y="357"/>
                  </a:cubicBezTo>
                  <a:cubicBezTo>
                    <a:pt x="471" y="355"/>
                    <a:pt x="471" y="354"/>
                    <a:pt x="471" y="353"/>
                  </a:cubicBezTo>
                  <a:cubicBezTo>
                    <a:pt x="471" y="351"/>
                    <a:pt x="471" y="349"/>
                    <a:pt x="472" y="347"/>
                  </a:cubicBezTo>
                  <a:close/>
                  <a:moveTo>
                    <a:pt x="482" y="317"/>
                  </a:moveTo>
                  <a:cubicBezTo>
                    <a:pt x="480" y="317"/>
                    <a:pt x="479" y="316"/>
                    <a:pt x="478" y="315"/>
                  </a:cubicBezTo>
                  <a:cubicBezTo>
                    <a:pt x="478" y="315"/>
                    <a:pt x="478" y="315"/>
                    <a:pt x="478" y="315"/>
                  </a:cubicBezTo>
                  <a:cubicBezTo>
                    <a:pt x="479" y="314"/>
                    <a:pt x="480" y="313"/>
                    <a:pt x="481" y="313"/>
                  </a:cubicBezTo>
                  <a:cubicBezTo>
                    <a:pt x="481" y="314"/>
                    <a:pt x="482" y="315"/>
                    <a:pt x="482" y="317"/>
                  </a:cubicBezTo>
                  <a:cubicBezTo>
                    <a:pt x="482" y="317"/>
                    <a:pt x="482" y="317"/>
                    <a:pt x="482" y="317"/>
                  </a:cubicBezTo>
                  <a:close/>
                  <a:moveTo>
                    <a:pt x="484" y="310"/>
                  </a:moveTo>
                  <a:cubicBezTo>
                    <a:pt x="484" y="310"/>
                    <a:pt x="483" y="310"/>
                    <a:pt x="483" y="310"/>
                  </a:cubicBezTo>
                  <a:cubicBezTo>
                    <a:pt x="483" y="310"/>
                    <a:pt x="482" y="309"/>
                    <a:pt x="482" y="309"/>
                  </a:cubicBezTo>
                  <a:cubicBezTo>
                    <a:pt x="482" y="309"/>
                    <a:pt x="482" y="308"/>
                    <a:pt x="482" y="307"/>
                  </a:cubicBezTo>
                  <a:cubicBezTo>
                    <a:pt x="482" y="307"/>
                    <a:pt x="482" y="308"/>
                    <a:pt x="482" y="308"/>
                  </a:cubicBezTo>
                  <a:cubicBezTo>
                    <a:pt x="482" y="308"/>
                    <a:pt x="482" y="308"/>
                    <a:pt x="482" y="308"/>
                  </a:cubicBezTo>
                  <a:cubicBezTo>
                    <a:pt x="482" y="308"/>
                    <a:pt x="482" y="308"/>
                    <a:pt x="482" y="308"/>
                  </a:cubicBezTo>
                  <a:cubicBezTo>
                    <a:pt x="483" y="309"/>
                    <a:pt x="484" y="309"/>
                    <a:pt x="484" y="310"/>
                  </a:cubicBezTo>
                  <a:close/>
                  <a:moveTo>
                    <a:pt x="479" y="319"/>
                  </a:moveTo>
                  <a:cubicBezTo>
                    <a:pt x="478" y="318"/>
                    <a:pt x="477" y="318"/>
                    <a:pt x="476" y="318"/>
                  </a:cubicBezTo>
                  <a:cubicBezTo>
                    <a:pt x="476" y="318"/>
                    <a:pt x="476" y="318"/>
                    <a:pt x="476" y="317"/>
                  </a:cubicBezTo>
                  <a:cubicBezTo>
                    <a:pt x="477" y="318"/>
                    <a:pt x="478" y="318"/>
                    <a:pt x="479" y="319"/>
                  </a:cubicBezTo>
                  <a:close/>
                  <a:moveTo>
                    <a:pt x="485" y="323"/>
                  </a:moveTo>
                  <a:cubicBezTo>
                    <a:pt x="484" y="323"/>
                    <a:pt x="484" y="323"/>
                    <a:pt x="484" y="323"/>
                  </a:cubicBezTo>
                  <a:cubicBezTo>
                    <a:pt x="481" y="322"/>
                    <a:pt x="479" y="321"/>
                    <a:pt x="479" y="321"/>
                  </a:cubicBezTo>
                  <a:cubicBezTo>
                    <a:pt x="480" y="322"/>
                    <a:pt x="481" y="323"/>
                    <a:pt x="482" y="324"/>
                  </a:cubicBezTo>
                  <a:cubicBezTo>
                    <a:pt x="479" y="324"/>
                    <a:pt x="476" y="323"/>
                    <a:pt x="474" y="323"/>
                  </a:cubicBezTo>
                  <a:cubicBezTo>
                    <a:pt x="474" y="323"/>
                    <a:pt x="473" y="323"/>
                    <a:pt x="473" y="323"/>
                  </a:cubicBezTo>
                  <a:cubicBezTo>
                    <a:pt x="474" y="322"/>
                    <a:pt x="474" y="321"/>
                    <a:pt x="474" y="321"/>
                  </a:cubicBezTo>
                  <a:cubicBezTo>
                    <a:pt x="478" y="321"/>
                    <a:pt x="481" y="322"/>
                    <a:pt x="485" y="323"/>
                  </a:cubicBezTo>
                  <a:close/>
                  <a:moveTo>
                    <a:pt x="479" y="326"/>
                  </a:moveTo>
                  <a:cubicBezTo>
                    <a:pt x="479" y="326"/>
                    <a:pt x="479" y="326"/>
                    <a:pt x="479" y="326"/>
                  </a:cubicBezTo>
                  <a:cubicBezTo>
                    <a:pt x="479" y="326"/>
                    <a:pt x="479" y="326"/>
                    <a:pt x="479" y="326"/>
                  </a:cubicBezTo>
                  <a:cubicBezTo>
                    <a:pt x="479" y="326"/>
                    <a:pt x="479" y="326"/>
                    <a:pt x="479" y="326"/>
                  </a:cubicBezTo>
                  <a:close/>
                  <a:moveTo>
                    <a:pt x="485" y="335"/>
                  </a:moveTo>
                  <a:cubicBezTo>
                    <a:pt x="485" y="335"/>
                    <a:pt x="486" y="336"/>
                    <a:pt x="486" y="336"/>
                  </a:cubicBezTo>
                  <a:cubicBezTo>
                    <a:pt x="486" y="336"/>
                    <a:pt x="486" y="336"/>
                    <a:pt x="485" y="336"/>
                  </a:cubicBezTo>
                  <a:cubicBezTo>
                    <a:pt x="485" y="336"/>
                    <a:pt x="485" y="335"/>
                    <a:pt x="485" y="335"/>
                  </a:cubicBezTo>
                  <a:close/>
                  <a:moveTo>
                    <a:pt x="474" y="341"/>
                  </a:moveTo>
                  <a:cubicBezTo>
                    <a:pt x="474" y="341"/>
                    <a:pt x="474" y="341"/>
                    <a:pt x="475" y="341"/>
                  </a:cubicBezTo>
                  <a:cubicBezTo>
                    <a:pt x="475" y="342"/>
                    <a:pt x="476" y="342"/>
                    <a:pt x="477" y="343"/>
                  </a:cubicBezTo>
                  <a:cubicBezTo>
                    <a:pt x="477" y="343"/>
                    <a:pt x="477" y="344"/>
                    <a:pt x="477" y="344"/>
                  </a:cubicBezTo>
                  <a:cubicBezTo>
                    <a:pt x="476" y="343"/>
                    <a:pt x="475" y="342"/>
                    <a:pt x="474" y="341"/>
                  </a:cubicBezTo>
                  <a:close/>
                  <a:moveTo>
                    <a:pt x="480" y="339"/>
                  </a:moveTo>
                  <a:cubicBezTo>
                    <a:pt x="480" y="339"/>
                    <a:pt x="480" y="339"/>
                    <a:pt x="480" y="339"/>
                  </a:cubicBezTo>
                  <a:cubicBezTo>
                    <a:pt x="480" y="339"/>
                    <a:pt x="481" y="339"/>
                    <a:pt x="481" y="339"/>
                  </a:cubicBezTo>
                  <a:cubicBezTo>
                    <a:pt x="481" y="339"/>
                    <a:pt x="481" y="339"/>
                    <a:pt x="481" y="340"/>
                  </a:cubicBezTo>
                  <a:cubicBezTo>
                    <a:pt x="481" y="340"/>
                    <a:pt x="481" y="340"/>
                    <a:pt x="481" y="341"/>
                  </a:cubicBezTo>
                  <a:cubicBezTo>
                    <a:pt x="481" y="340"/>
                    <a:pt x="480" y="340"/>
                    <a:pt x="480" y="340"/>
                  </a:cubicBezTo>
                  <a:cubicBezTo>
                    <a:pt x="480" y="340"/>
                    <a:pt x="480" y="339"/>
                    <a:pt x="480" y="339"/>
                  </a:cubicBezTo>
                  <a:close/>
                  <a:moveTo>
                    <a:pt x="480" y="337"/>
                  </a:moveTo>
                  <a:cubicBezTo>
                    <a:pt x="480" y="337"/>
                    <a:pt x="480" y="337"/>
                    <a:pt x="480" y="336"/>
                  </a:cubicBezTo>
                  <a:cubicBezTo>
                    <a:pt x="481" y="337"/>
                    <a:pt x="481" y="337"/>
                    <a:pt x="481" y="337"/>
                  </a:cubicBezTo>
                  <a:cubicBezTo>
                    <a:pt x="481" y="337"/>
                    <a:pt x="481" y="337"/>
                    <a:pt x="481" y="337"/>
                  </a:cubicBezTo>
                  <a:cubicBezTo>
                    <a:pt x="480" y="337"/>
                    <a:pt x="480" y="337"/>
                    <a:pt x="480" y="337"/>
                  </a:cubicBezTo>
                  <a:close/>
                  <a:moveTo>
                    <a:pt x="479" y="331"/>
                  </a:moveTo>
                  <a:cubicBezTo>
                    <a:pt x="479" y="330"/>
                    <a:pt x="478" y="329"/>
                    <a:pt x="477" y="328"/>
                  </a:cubicBezTo>
                  <a:cubicBezTo>
                    <a:pt x="478" y="329"/>
                    <a:pt x="479" y="329"/>
                    <a:pt x="479" y="329"/>
                  </a:cubicBezTo>
                  <a:cubicBezTo>
                    <a:pt x="479" y="330"/>
                    <a:pt x="480" y="330"/>
                    <a:pt x="480" y="331"/>
                  </a:cubicBezTo>
                  <a:cubicBezTo>
                    <a:pt x="479" y="331"/>
                    <a:pt x="479" y="331"/>
                    <a:pt x="479" y="331"/>
                  </a:cubicBezTo>
                  <a:close/>
                  <a:moveTo>
                    <a:pt x="485" y="328"/>
                  </a:moveTo>
                  <a:cubicBezTo>
                    <a:pt x="486" y="330"/>
                    <a:pt x="486" y="331"/>
                    <a:pt x="487" y="333"/>
                  </a:cubicBezTo>
                  <a:cubicBezTo>
                    <a:pt x="486" y="332"/>
                    <a:pt x="486" y="331"/>
                    <a:pt x="485" y="331"/>
                  </a:cubicBezTo>
                  <a:cubicBezTo>
                    <a:pt x="485" y="330"/>
                    <a:pt x="485" y="329"/>
                    <a:pt x="485" y="328"/>
                  </a:cubicBezTo>
                  <a:close/>
                  <a:moveTo>
                    <a:pt x="488" y="340"/>
                  </a:moveTo>
                  <a:cubicBezTo>
                    <a:pt x="488" y="340"/>
                    <a:pt x="487" y="340"/>
                    <a:pt x="487" y="340"/>
                  </a:cubicBezTo>
                  <a:cubicBezTo>
                    <a:pt x="487" y="341"/>
                    <a:pt x="487" y="341"/>
                    <a:pt x="486" y="341"/>
                  </a:cubicBezTo>
                  <a:cubicBezTo>
                    <a:pt x="486" y="340"/>
                    <a:pt x="486" y="339"/>
                    <a:pt x="486" y="339"/>
                  </a:cubicBezTo>
                  <a:cubicBezTo>
                    <a:pt x="487" y="339"/>
                    <a:pt x="488" y="339"/>
                    <a:pt x="488" y="338"/>
                  </a:cubicBezTo>
                  <a:cubicBezTo>
                    <a:pt x="488" y="339"/>
                    <a:pt x="489" y="339"/>
                    <a:pt x="489" y="340"/>
                  </a:cubicBezTo>
                  <a:cubicBezTo>
                    <a:pt x="488" y="339"/>
                    <a:pt x="488" y="339"/>
                    <a:pt x="488" y="339"/>
                  </a:cubicBezTo>
                  <a:cubicBezTo>
                    <a:pt x="488" y="340"/>
                    <a:pt x="488" y="340"/>
                    <a:pt x="488" y="340"/>
                  </a:cubicBezTo>
                  <a:cubicBezTo>
                    <a:pt x="488" y="340"/>
                    <a:pt x="488" y="340"/>
                    <a:pt x="488" y="340"/>
                  </a:cubicBezTo>
                  <a:close/>
                  <a:moveTo>
                    <a:pt x="483" y="345"/>
                  </a:moveTo>
                  <a:cubicBezTo>
                    <a:pt x="483" y="345"/>
                    <a:pt x="483" y="345"/>
                    <a:pt x="483" y="345"/>
                  </a:cubicBezTo>
                  <a:cubicBezTo>
                    <a:pt x="483" y="345"/>
                    <a:pt x="483" y="345"/>
                    <a:pt x="483" y="345"/>
                  </a:cubicBezTo>
                  <a:cubicBezTo>
                    <a:pt x="483" y="345"/>
                    <a:pt x="483" y="345"/>
                    <a:pt x="483" y="345"/>
                  </a:cubicBezTo>
                  <a:close/>
                  <a:moveTo>
                    <a:pt x="473" y="364"/>
                  </a:moveTo>
                  <a:cubicBezTo>
                    <a:pt x="473" y="363"/>
                    <a:pt x="473" y="362"/>
                    <a:pt x="472" y="360"/>
                  </a:cubicBezTo>
                  <a:cubicBezTo>
                    <a:pt x="473" y="361"/>
                    <a:pt x="473" y="361"/>
                    <a:pt x="474" y="362"/>
                  </a:cubicBezTo>
                  <a:cubicBezTo>
                    <a:pt x="474" y="362"/>
                    <a:pt x="474" y="363"/>
                    <a:pt x="473" y="364"/>
                  </a:cubicBezTo>
                  <a:close/>
                  <a:moveTo>
                    <a:pt x="472" y="339"/>
                  </a:moveTo>
                  <a:cubicBezTo>
                    <a:pt x="472" y="339"/>
                    <a:pt x="472" y="339"/>
                    <a:pt x="472" y="339"/>
                  </a:cubicBezTo>
                  <a:cubicBezTo>
                    <a:pt x="472" y="339"/>
                    <a:pt x="472" y="339"/>
                    <a:pt x="472" y="339"/>
                  </a:cubicBezTo>
                  <a:cubicBezTo>
                    <a:pt x="472" y="339"/>
                    <a:pt x="472" y="339"/>
                    <a:pt x="472" y="339"/>
                  </a:cubicBezTo>
                  <a:close/>
                  <a:moveTo>
                    <a:pt x="471" y="333"/>
                  </a:moveTo>
                  <a:cubicBezTo>
                    <a:pt x="471" y="333"/>
                    <a:pt x="471" y="333"/>
                    <a:pt x="471" y="333"/>
                  </a:cubicBezTo>
                  <a:cubicBezTo>
                    <a:pt x="471" y="333"/>
                    <a:pt x="471" y="333"/>
                    <a:pt x="471" y="333"/>
                  </a:cubicBezTo>
                  <a:cubicBezTo>
                    <a:pt x="471" y="333"/>
                    <a:pt x="471" y="333"/>
                    <a:pt x="471" y="333"/>
                  </a:cubicBezTo>
                  <a:close/>
                  <a:moveTo>
                    <a:pt x="474" y="334"/>
                  </a:moveTo>
                  <a:cubicBezTo>
                    <a:pt x="475" y="335"/>
                    <a:pt x="477" y="335"/>
                    <a:pt x="478" y="336"/>
                  </a:cubicBezTo>
                  <a:cubicBezTo>
                    <a:pt x="478" y="336"/>
                    <a:pt x="478" y="336"/>
                    <a:pt x="478" y="337"/>
                  </a:cubicBezTo>
                  <a:cubicBezTo>
                    <a:pt x="477" y="337"/>
                    <a:pt x="477" y="337"/>
                    <a:pt x="476" y="336"/>
                  </a:cubicBezTo>
                  <a:cubicBezTo>
                    <a:pt x="475" y="335"/>
                    <a:pt x="475" y="335"/>
                    <a:pt x="475" y="335"/>
                  </a:cubicBezTo>
                  <a:cubicBezTo>
                    <a:pt x="475" y="336"/>
                    <a:pt x="475" y="336"/>
                    <a:pt x="475" y="336"/>
                  </a:cubicBezTo>
                  <a:cubicBezTo>
                    <a:pt x="475" y="336"/>
                    <a:pt x="475" y="336"/>
                    <a:pt x="475" y="336"/>
                  </a:cubicBezTo>
                  <a:cubicBezTo>
                    <a:pt x="474" y="335"/>
                    <a:pt x="474" y="335"/>
                    <a:pt x="474" y="334"/>
                  </a:cubicBezTo>
                  <a:close/>
                  <a:moveTo>
                    <a:pt x="466" y="321"/>
                  </a:moveTo>
                  <a:cubicBezTo>
                    <a:pt x="467" y="321"/>
                    <a:pt x="468" y="321"/>
                    <a:pt x="469" y="321"/>
                  </a:cubicBezTo>
                  <a:cubicBezTo>
                    <a:pt x="469" y="321"/>
                    <a:pt x="469" y="322"/>
                    <a:pt x="470" y="322"/>
                  </a:cubicBezTo>
                  <a:cubicBezTo>
                    <a:pt x="468" y="322"/>
                    <a:pt x="467" y="321"/>
                    <a:pt x="466" y="321"/>
                  </a:cubicBezTo>
                  <a:close/>
                  <a:moveTo>
                    <a:pt x="473" y="316"/>
                  </a:moveTo>
                  <a:cubicBezTo>
                    <a:pt x="473" y="316"/>
                    <a:pt x="473" y="316"/>
                    <a:pt x="474" y="316"/>
                  </a:cubicBezTo>
                  <a:cubicBezTo>
                    <a:pt x="474" y="317"/>
                    <a:pt x="473" y="317"/>
                    <a:pt x="473" y="317"/>
                  </a:cubicBezTo>
                  <a:cubicBezTo>
                    <a:pt x="473" y="317"/>
                    <a:pt x="473" y="316"/>
                    <a:pt x="473" y="316"/>
                  </a:cubicBezTo>
                  <a:close/>
                  <a:moveTo>
                    <a:pt x="472" y="313"/>
                  </a:moveTo>
                  <a:cubicBezTo>
                    <a:pt x="472" y="310"/>
                    <a:pt x="471" y="306"/>
                    <a:pt x="470" y="301"/>
                  </a:cubicBezTo>
                  <a:cubicBezTo>
                    <a:pt x="474" y="304"/>
                    <a:pt x="477" y="307"/>
                    <a:pt x="480" y="311"/>
                  </a:cubicBezTo>
                  <a:cubicBezTo>
                    <a:pt x="479" y="311"/>
                    <a:pt x="478" y="312"/>
                    <a:pt x="476" y="313"/>
                  </a:cubicBezTo>
                  <a:cubicBezTo>
                    <a:pt x="476" y="313"/>
                    <a:pt x="476" y="314"/>
                    <a:pt x="475" y="314"/>
                  </a:cubicBezTo>
                  <a:cubicBezTo>
                    <a:pt x="474" y="314"/>
                    <a:pt x="473" y="313"/>
                    <a:pt x="472" y="313"/>
                  </a:cubicBezTo>
                  <a:close/>
                  <a:moveTo>
                    <a:pt x="472" y="300"/>
                  </a:moveTo>
                  <a:cubicBezTo>
                    <a:pt x="473" y="300"/>
                    <a:pt x="474" y="299"/>
                    <a:pt x="475" y="299"/>
                  </a:cubicBezTo>
                  <a:cubicBezTo>
                    <a:pt x="476" y="298"/>
                    <a:pt x="476" y="297"/>
                    <a:pt x="477" y="296"/>
                  </a:cubicBezTo>
                  <a:cubicBezTo>
                    <a:pt x="478" y="298"/>
                    <a:pt x="478" y="300"/>
                    <a:pt x="479" y="302"/>
                  </a:cubicBezTo>
                  <a:cubicBezTo>
                    <a:pt x="478" y="302"/>
                    <a:pt x="478" y="302"/>
                    <a:pt x="478" y="302"/>
                  </a:cubicBezTo>
                  <a:cubicBezTo>
                    <a:pt x="478" y="303"/>
                    <a:pt x="478" y="304"/>
                    <a:pt x="479" y="306"/>
                  </a:cubicBezTo>
                  <a:cubicBezTo>
                    <a:pt x="477" y="304"/>
                    <a:pt x="474" y="302"/>
                    <a:pt x="472" y="300"/>
                  </a:cubicBezTo>
                  <a:close/>
                  <a:moveTo>
                    <a:pt x="480" y="296"/>
                  </a:moveTo>
                  <a:cubicBezTo>
                    <a:pt x="482" y="298"/>
                    <a:pt x="484" y="300"/>
                    <a:pt x="487" y="302"/>
                  </a:cubicBezTo>
                  <a:cubicBezTo>
                    <a:pt x="487" y="302"/>
                    <a:pt x="487" y="303"/>
                    <a:pt x="487" y="304"/>
                  </a:cubicBezTo>
                  <a:cubicBezTo>
                    <a:pt x="487" y="305"/>
                    <a:pt x="487" y="307"/>
                    <a:pt x="487" y="308"/>
                  </a:cubicBezTo>
                  <a:cubicBezTo>
                    <a:pt x="487" y="309"/>
                    <a:pt x="487" y="309"/>
                    <a:pt x="487" y="309"/>
                  </a:cubicBezTo>
                  <a:cubicBezTo>
                    <a:pt x="486" y="308"/>
                    <a:pt x="485" y="307"/>
                    <a:pt x="484" y="306"/>
                  </a:cubicBezTo>
                  <a:cubicBezTo>
                    <a:pt x="482" y="303"/>
                    <a:pt x="480" y="300"/>
                    <a:pt x="480" y="296"/>
                  </a:cubicBezTo>
                  <a:close/>
                  <a:moveTo>
                    <a:pt x="499" y="289"/>
                  </a:moveTo>
                  <a:cubicBezTo>
                    <a:pt x="499" y="289"/>
                    <a:pt x="499" y="289"/>
                    <a:pt x="499" y="289"/>
                  </a:cubicBezTo>
                  <a:cubicBezTo>
                    <a:pt x="499" y="294"/>
                    <a:pt x="498" y="298"/>
                    <a:pt x="496" y="302"/>
                  </a:cubicBezTo>
                  <a:cubicBezTo>
                    <a:pt x="495" y="302"/>
                    <a:pt x="495" y="303"/>
                    <a:pt x="495" y="303"/>
                  </a:cubicBezTo>
                  <a:cubicBezTo>
                    <a:pt x="495" y="298"/>
                    <a:pt x="496" y="293"/>
                    <a:pt x="497" y="288"/>
                  </a:cubicBezTo>
                  <a:cubicBezTo>
                    <a:pt x="498" y="288"/>
                    <a:pt x="498" y="289"/>
                    <a:pt x="499" y="289"/>
                  </a:cubicBezTo>
                  <a:close/>
                  <a:moveTo>
                    <a:pt x="502" y="294"/>
                  </a:moveTo>
                  <a:cubicBezTo>
                    <a:pt x="502" y="295"/>
                    <a:pt x="501" y="296"/>
                    <a:pt x="500" y="296"/>
                  </a:cubicBezTo>
                  <a:cubicBezTo>
                    <a:pt x="501" y="295"/>
                    <a:pt x="501" y="294"/>
                    <a:pt x="501" y="292"/>
                  </a:cubicBezTo>
                  <a:cubicBezTo>
                    <a:pt x="501" y="293"/>
                    <a:pt x="502" y="293"/>
                    <a:pt x="502" y="294"/>
                  </a:cubicBezTo>
                  <a:close/>
                  <a:moveTo>
                    <a:pt x="507" y="289"/>
                  </a:moveTo>
                  <a:cubicBezTo>
                    <a:pt x="509" y="286"/>
                    <a:pt x="511" y="282"/>
                    <a:pt x="513" y="279"/>
                  </a:cubicBezTo>
                  <a:cubicBezTo>
                    <a:pt x="515" y="280"/>
                    <a:pt x="516" y="281"/>
                    <a:pt x="517" y="282"/>
                  </a:cubicBezTo>
                  <a:cubicBezTo>
                    <a:pt x="513" y="284"/>
                    <a:pt x="510" y="287"/>
                    <a:pt x="507" y="289"/>
                  </a:cubicBezTo>
                  <a:close/>
                  <a:moveTo>
                    <a:pt x="487" y="289"/>
                  </a:moveTo>
                  <a:cubicBezTo>
                    <a:pt x="487" y="290"/>
                    <a:pt x="487" y="290"/>
                    <a:pt x="487" y="290"/>
                  </a:cubicBezTo>
                  <a:cubicBezTo>
                    <a:pt x="487" y="290"/>
                    <a:pt x="487" y="290"/>
                    <a:pt x="487" y="290"/>
                  </a:cubicBezTo>
                  <a:cubicBezTo>
                    <a:pt x="487" y="291"/>
                    <a:pt x="487" y="291"/>
                    <a:pt x="487" y="291"/>
                  </a:cubicBezTo>
                  <a:cubicBezTo>
                    <a:pt x="487" y="293"/>
                    <a:pt x="488" y="295"/>
                    <a:pt x="488" y="297"/>
                  </a:cubicBezTo>
                  <a:cubicBezTo>
                    <a:pt x="488" y="297"/>
                    <a:pt x="488" y="297"/>
                    <a:pt x="488" y="298"/>
                  </a:cubicBezTo>
                  <a:cubicBezTo>
                    <a:pt x="487" y="294"/>
                    <a:pt x="487" y="292"/>
                    <a:pt x="487" y="290"/>
                  </a:cubicBezTo>
                  <a:cubicBezTo>
                    <a:pt x="487" y="290"/>
                    <a:pt x="487" y="289"/>
                    <a:pt x="487" y="289"/>
                  </a:cubicBezTo>
                  <a:close/>
                  <a:moveTo>
                    <a:pt x="496" y="283"/>
                  </a:moveTo>
                  <a:cubicBezTo>
                    <a:pt x="496" y="282"/>
                    <a:pt x="497" y="282"/>
                    <a:pt x="497" y="282"/>
                  </a:cubicBezTo>
                  <a:cubicBezTo>
                    <a:pt x="497" y="282"/>
                    <a:pt x="497" y="283"/>
                    <a:pt x="497" y="283"/>
                  </a:cubicBezTo>
                  <a:cubicBezTo>
                    <a:pt x="496" y="283"/>
                    <a:pt x="496" y="283"/>
                    <a:pt x="496" y="283"/>
                  </a:cubicBezTo>
                  <a:close/>
                  <a:moveTo>
                    <a:pt x="502" y="290"/>
                  </a:moveTo>
                  <a:cubicBezTo>
                    <a:pt x="503" y="285"/>
                    <a:pt x="505" y="280"/>
                    <a:pt x="509" y="275"/>
                  </a:cubicBezTo>
                  <a:cubicBezTo>
                    <a:pt x="510" y="276"/>
                    <a:pt x="511" y="276"/>
                    <a:pt x="511" y="277"/>
                  </a:cubicBezTo>
                  <a:cubicBezTo>
                    <a:pt x="508" y="282"/>
                    <a:pt x="505" y="286"/>
                    <a:pt x="504" y="292"/>
                  </a:cubicBezTo>
                  <a:cubicBezTo>
                    <a:pt x="503" y="291"/>
                    <a:pt x="503" y="291"/>
                    <a:pt x="502" y="290"/>
                  </a:cubicBezTo>
                  <a:close/>
                  <a:moveTo>
                    <a:pt x="511" y="273"/>
                  </a:moveTo>
                  <a:cubicBezTo>
                    <a:pt x="512" y="273"/>
                    <a:pt x="513" y="272"/>
                    <a:pt x="514" y="271"/>
                  </a:cubicBezTo>
                  <a:cubicBezTo>
                    <a:pt x="515" y="272"/>
                    <a:pt x="515" y="272"/>
                    <a:pt x="515" y="272"/>
                  </a:cubicBezTo>
                  <a:cubicBezTo>
                    <a:pt x="515" y="272"/>
                    <a:pt x="516" y="271"/>
                    <a:pt x="517" y="271"/>
                  </a:cubicBezTo>
                  <a:cubicBezTo>
                    <a:pt x="516" y="272"/>
                    <a:pt x="514" y="274"/>
                    <a:pt x="513" y="275"/>
                  </a:cubicBezTo>
                  <a:cubicBezTo>
                    <a:pt x="512" y="275"/>
                    <a:pt x="512" y="274"/>
                    <a:pt x="511" y="273"/>
                  </a:cubicBezTo>
                  <a:close/>
                  <a:moveTo>
                    <a:pt x="520" y="266"/>
                  </a:moveTo>
                  <a:cubicBezTo>
                    <a:pt x="521" y="265"/>
                    <a:pt x="523" y="264"/>
                    <a:pt x="525" y="263"/>
                  </a:cubicBezTo>
                  <a:cubicBezTo>
                    <a:pt x="526" y="263"/>
                    <a:pt x="526" y="263"/>
                    <a:pt x="526" y="263"/>
                  </a:cubicBezTo>
                  <a:cubicBezTo>
                    <a:pt x="524" y="264"/>
                    <a:pt x="522" y="265"/>
                    <a:pt x="520" y="266"/>
                  </a:cubicBezTo>
                  <a:close/>
                  <a:moveTo>
                    <a:pt x="528" y="261"/>
                  </a:moveTo>
                  <a:cubicBezTo>
                    <a:pt x="530" y="260"/>
                    <a:pt x="532" y="259"/>
                    <a:pt x="534" y="258"/>
                  </a:cubicBezTo>
                  <a:cubicBezTo>
                    <a:pt x="532" y="259"/>
                    <a:pt x="530" y="260"/>
                    <a:pt x="528" y="262"/>
                  </a:cubicBezTo>
                  <a:cubicBezTo>
                    <a:pt x="528" y="261"/>
                    <a:pt x="528" y="261"/>
                    <a:pt x="528" y="261"/>
                  </a:cubicBezTo>
                  <a:close/>
                  <a:moveTo>
                    <a:pt x="538" y="262"/>
                  </a:moveTo>
                  <a:cubicBezTo>
                    <a:pt x="540" y="264"/>
                    <a:pt x="541" y="265"/>
                    <a:pt x="542" y="267"/>
                  </a:cubicBezTo>
                  <a:cubicBezTo>
                    <a:pt x="541" y="268"/>
                    <a:pt x="539" y="269"/>
                    <a:pt x="538" y="270"/>
                  </a:cubicBezTo>
                  <a:cubicBezTo>
                    <a:pt x="536" y="267"/>
                    <a:pt x="533" y="265"/>
                    <a:pt x="531" y="264"/>
                  </a:cubicBezTo>
                  <a:cubicBezTo>
                    <a:pt x="533" y="263"/>
                    <a:pt x="535" y="262"/>
                    <a:pt x="537" y="261"/>
                  </a:cubicBezTo>
                  <a:cubicBezTo>
                    <a:pt x="537" y="262"/>
                    <a:pt x="537" y="262"/>
                    <a:pt x="537" y="262"/>
                  </a:cubicBezTo>
                  <a:cubicBezTo>
                    <a:pt x="537" y="262"/>
                    <a:pt x="538" y="262"/>
                    <a:pt x="538" y="262"/>
                  </a:cubicBezTo>
                  <a:close/>
                  <a:moveTo>
                    <a:pt x="535" y="271"/>
                  </a:moveTo>
                  <a:cubicBezTo>
                    <a:pt x="529" y="274"/>
                    <a:pt x="524" y="277"/>
                    <a:pt x="519" y="281"/>
                  </a:cubicBezTo>
                  <a:cubicBezTo>
                    <a:pt x="518" y="279"/>
                    <a:pt x="516" y="278"/>
                    <a:pt x="515" y="277"/>
                  </a:cubicBezTo>
                  <a:cubicBezTo>
                    <a:pt x="516" y="275"/>
                    <a:pt x="518" y="273"/>
                    <a:pt x="520" y="272"/>
                  </a:cubicBezTo>
                  <a:cubicBezTo>
                    <a:pt x="522" y="269"/>
                    <a:pt x="525" y="267"/>
                    <a:pt x="528" y="265"/>
                  </a:cubicBezTo>
                  <a:cubicBezTo>
                    <a:pt x="531" y="267"/>
                    <a:pt x="533" y="269"/>
                    <a:pt x="535" y="271"/>
                  </a:cubicBezTo>
                  <a:close/>
                  <a:moveTo>
                    <a:pt x="486" y="312"/>
                  </a:moveTo>
                  <a:cubicBezTo>
                    <a:pt x="486" y="312"/>
                    <a:pt x="486" y="313"/>
                    <a:pt x="486" y="313"/>
                  </a:cubicBezTo>
                  <a:cubicBezTo>
                    <a:pt x="485" y="312"/>
                    <a:pt x="485" y="312"/>
                    <a:pt x="485" y="312"/>
                  </a:cubicBezTo>
                  <a:cubicBezTo>
                    <a:pt x="485" y="312"/>
                    <a:pt x="486" y="312"/>
                    <a:pt x="486" y="312"/>
                  </a:cubicBezTo>
                  <a:close/>
                  <a:moveTo>
                    <a:pt x="480" y="362"/>
                  </a:moveTo>
                  <a:cubicBezTo>
                    <a:pt x="480" y="362"/>
                    <a:pt x="480" y="362"/>
                    <a:pt x="479" y="362"/>
                  </a:cubicBezTo>
                  <a:cubicBezTo>
                    <a:pt x="480" y="362"/>
                    <a:pt x="480" y="361"/>
                    <a:pt x="480" y="361"/>
                  </a:cubicBezTo>
                  <a:cubicBezTo>
                    <a:pt x="480" y="362"/>
                    <a:pt x="480" y="362"/>
                    <a:pt x="480" y="362"/>
                  </a:cubicBezTo>
                  <a:close/>
                  <a:moveTo>
                    <a:pt x="476" y="366"/>
                  </a:moveTo>
                  <a:cubicBezTo>
                    <a:pt x="476" y="367"/>
                    <a:pt x="475" y="367"/>
                    <a:pt x="475" y="368"/>
                  </a:cubicBezTo>
                  <a:cubicBezTo>
                    <a:pt x="475" y="368"/>
                    <a:pt x="475" y="368"/>
                    <a:pt x="475" y="368"/>
                  </a:cubicBezTo>
                  <a:cubicBezTo>
                    <a:pt x="475" y="368"/>
                    <a:pt x="475" y="367"/>
                    <a:pt x="475" y="367"/>
                  </a:cubicBezTo>
                  <a:cubicBezTo>
                    <a:pt x="475" y="366"/>
                    <a:pt x="476" y="366"/>
                    <a:pt x="476" y="366"/>
                  </a:cubicBezTo>
                  <a:close/>
                  <a:moveTo>
                    <a:pt x="470" y="345"/>
                  </a:moveTo>
                  <a:cubicBezTo>
                    <a:pt x="470" y="343"/>
                    <a:pt x="470" y="342"/>
                    <a:pt x="470" y="340"/>
                  </a:cubicBezTo>
                  <a:cubicBezTo>
                    <a:pt x="470" y="341"/>
                    <a:pt x="471" y="341"/>
                    <a:pt x="471" y="341"/>
                  </a:cubicBezTo>
                  <a:cubicBezTo>
                    <a:pt x="471" y="342"/>
                    <a:pt x="470" y="343"/>
                    <a:pt x="470" y="345"/>
                  </a:cubicBezTo>
                  <a:close/>
                  <a:moveTo>
                    <a:pt x="466" y="318"/>
                  </a:moveTo>
                  <a:cubicBezTo>
                    <a:pt x="466" y="318"/>
                    <a:pt x="466" y="318"/>
                    <a:pt x="466" y="318"/>
                  </a:cubicBezTo>
                  <a:cubicBezTo>
                    <a:pt x="467" y="318"/>
                    <a:pt x="467" y="318"/>
                    <a:pt x="467" y="318"/>
                  </a:cubicBezTo>
                  <a:cubicBezTo>
                    <a:pt x="466" y="318"/>
                    <a:pt x="466" y="318"/>
                    <a:pt x="466" y="318"/>
                  </a:cubicBezTo>
                  <a:close/>
                  <a:moveTo>
                    <a:pt x="462" y="317"/>
                  </a:moveTo>
                  <a:cubicBezTo>
                    <a:pt x="462" y="317"/>
                    <a:pt x="462" y="317"/>
                    <a:pt x="462" y="317"/>
                  </a:cubicBezTo>
                  <a:cubicBezTo>
                    <a:pt x="462" y="317"/>
                    <a:pt x="462" y="317"/>
                    <a:pt x="463" y="317"/>
                  </a:cubicBezTo>
                  <a:cubicBezTo>
                    <a:pt x="463" y="317"/>
                    <a:pt x="463" y="317"/>
                    <a:pt x="463" y="317"/>
                  </a:cubicBezTo>
                  <a:cubicBezTo>
                    <a:pt x="463" y="317"/>
                    <a:pt x="462" y="317"/>
                    <a:pt x="462" y="317"/>
                  </a:cubicBezTo>
                  <a:close/>
                  <a:moveTo>
                    <a:pt x="451" y="313"/>
                  </a:moveTo>
                  <a:cubicBezTo>
                    <a:pt x="448" y="311"/>
                    <a:pt x="446" y="310"/>
                    <a:pt x="443" y="308"/>
                  </a:cubicBezTo>
                  <a:cubicBezTo>
                    <a:pt x="436" y="303"/>
                    <a:pt x="428" y="297"/>
                    <a:pt x="423" y="292"/>
                  </a:cubicBezTo>
                  <a:cubicBezTo>
                    <a:pt x="437" y="299"/>
                    <a:pt x="447" y="303"/>
                    <a:pt x="452" y="303"/>
                  </a:cubicBezTo>
                  <a:cubicBezTo>
                    <a:pt x="453" y="304"/>
                    <a:pt x="454" y="305"/>
                    <a:pt x="455" y="306"/>
                  </a:cubicBezTo>
                  <a:cubicBezTo>
                    <a:pt x="457" y="308"/>
                    <a:pt x="458" y="310"/>
                    <a:pt x="460" y="313"/>
                  </a:cubicBezTo>
                  <a:cubicBezTo>
                    <a:pt x="460" y="313"/>
                    <a:pt x="460" y="313"/>
                    <a:pt x="460" y="313"/>
                  </a:cubicBezTo>
                  <a:cubicBezTo>
                    <a:pt x="460" y="313"/>
                    <a:pt x="460" y="313"/>
                    <a:pt x="460" y="313"/>
                  </a:cubicBezTo>
                  <a:cubicBezTo>
                    <a:pt x="457" y="313"/>
                    <a:pt x="454" y="313"/>
                    <a:pt x="451" y="313"/>
                  </a:cubicBezTo>
                  <a:close/>
                  <a:moveTo>
                    <a:pt x="441" y="293"/>
                  </a:moveTo>
                  <a:cubicBezTo>
                    <a:pt x="435" y="288"/>
                    <a:pt x="429" y="283"/>
                    <a:pt x="424" y="278"/>
                  </a:cubicBezTo>
                  <a:cubicBezTo>
                    <a:pt x="430" y="283"/>
                    <a:pt x="436" y="288"/>
                    <a:pt x="442" y="293"/>
                  </a:cubicBezTo>
                  <a:cubicBezTo>
                    <a:pt x="442" y="293"/>
                    <a:pt x="442" y="293"/>
                    <a:pt x="441" y="293"/>
                  </a:cubicBezTo>
                  <a:close/>
                  <a:moveTo>
                    <a:pt x="444" y="288"/>
                  </a:moveTo>
                  <a:cubicBezTo>
                    <a:pt x="448" y="291"/>
                    <a:pt x="453" y="294"/>
                    <a:pt x="457" y="296"/>
                  </a:cubicBezTo>
                  <a:cubicBezTo>
                    <a:pt x="461" y="299"/>
                    <a:pt x="464" y="300"/>
                    <a:pt x="468" y="300"/>
                  </a:cubicBezTo>
                  <a:cubicBezTo>
                    <a:pt x="469" y="304"/>
                    <a:pt x="470" y="308"/>
                    <a:pt x="472" y="312"/>
                  </a:cubicBezTo>
                  <a:cubicBezTo>
                    <a:pt x="467" y="310"/>
                    <a:pt x="462" y="307"/>
                    <a:pt x="457" y="304"/>
                  </a:cubicBezTo>
                  <a:cubicBezTo>
                    <a:pt x="457" y="304"/>
                    <a:pt x="457" y="303"/>
                    <a:pt x="457" y="303"/>
                  </a:cubicBezTo>
                  <a:cubicBezTo>
                    <a:pt x="453" y="298"/>
                    <a:pt x="449" y="293"/>
                    <a:pt x="444" y="288"/>
                  </a:cubicBezTo>
                  <a:close/>
                  <a:moveTo>
                    <a:pt x="469" y="295"/>
                  </a:moveTo>
                  <a:cubicBezTo>
                    <a:pt x="471" y="295"/>
                    <a:pt x="472" y="295"/>
                    <a:pt x="474" y="295"/>
                  </a:cubicBezTo>
                  <a:cubicBezTo>
                    <a:pt x="474" y="295"/>
                    <a:pt x="475" y="295"/>
                    <a:pt x="475" y="295"/>
                  </a:cubicBezTo>
                  <a:cubicBezTo>
                    <a:pt x="475" y="296"/>
                    <a:pt x="474" y="296"/>
                    <a:pt x="473" y="297"/>
                  </a:cubicBezTo>
                  <a:cubicBezTo>
                    <a:pt x="472" y="297"/>
                    <a:pt x="471" y="298"/>
                    <a:pt x="470" y="298"/>
                  </a:cubicBezTo>
                  <a:cubicBezTo>
                    <a:pt x="470" y="298"/>
                    <a:pt x="470" y="298"/>
                    <a:pt x="470" y="298"/>
                  </a:cubicBezTo>
                  <a:cubicBezTo>
                    <a:pt x="470" y="297"/>
                    <a:pt x="470" y="296"/>
                    <a:pt x="469" y="295"/>
                  </a:cubicBezTo>
                  <a:close/>
                  <a:moveTo>
                    <a:pt x="467" y="295"/>
                  </a:moveTo>
                  <a:cubicBezTo>
                    <a:pt x="467" y="295"/>
                    <a:pt x="466" y="295"/>
                    <a:pt x="466" y="295"/>
                  </a:cubicBezTo>
                  <a:cubicBezTo>
                    <a:pt x="466" y="295"/>
                    <a:pt x="466" y="295"/>
                    <a:pt x="467" y="295"/>
                  </a:cubicBezTo>
                  <a:cubicBezTo>
                    <a:pt x="467" y="295"/>
                    <a:pt x="467" y="295"/>
                    <a:pt x="467" y="295"/>
                  </a:cubicBezTo>
                  <a:close/>
                  <a:moveTo>
                    <a:pt x="483" y="290"/>
                  </a:moveTo>
                  <a:cubicBezTo>
                    <a:pt x="483" y="285"/>
                    <a:pt x="484" y="280"/>
                    <a:pt x="485" y="274"/>
                  </a:cubicBezTo>
                  <a:cubicBezTo>
                    <a:pt x="486" y="274"/>
                    <a:pt x="486" y="275"/>
                    <a:pt x="486" y="275"/>
                  </a:cubicBezTo>
                  <a:cubicBezTo>
                    <a:pt x="488" y="277"/>
                    <a:pt x="490" y="279"/>
                    <a:pt x="491" y="281"/>
                  </a:cubicBezTo>
                  <a:cubicBezTo>
                    <a:pt x="491" y="282"/>
                    <a:pt x="491" y="282"/>
                    <a:pt x="491" y="283"/>
                  </a:cubicBezTo>
                  <a:cubicBezTo>
                    <a:pt x="490" y="284"/>
                    <a:pt x="489" y="284"/>
                    <a:pt x="488" y="285"/>
                  </a:cubicBezTo>
                  <a:cubicBezTo>
                    <a:pt x="488" y="285"/>
                    <a:pt x="487" y="286"/>
                    <a:pt x="486" y="287"/>
                  </a:cubicBezTo>
                  <a:cubicBezTo>
                    <a:pt x="484" y="286"/>
                    <a:pt x="484" y="286"/>
                    <a:pt x="484" y="286"/>
                  </a:cubicBezTo>
                  <a:cubicBezTo>
                    <a:pt x="484" y="287"/>
                    <a:pt x="484" y="288"/>
                    <a:pt x="484" y="288"/>
                  </a:cubicBezTo>
                  <a:cubicBezTo>
                    <a:pt x="484" y="289"/>
                    <a:pt x="483" y="290"/>
                    <a:pt x="483" y="290"/>
                  </a:cubicBezTo>
                  <a:close/>
                  <a:moveTo>
                    <a:pt x="494" y="280"/>
                  </a:moveTo>
                  <a:cubicBezTo>
                    <a:pt x="495" y="276"/>
                    <a:pt x="497" y="272"/>
                    <a:pt x="499" y="267"/>
                  </a:cubicBezTo>
                  <a:cubicBezTo>
                    <a:pt x="502" y="269"/>
                    <a:pt x="504" y="272"/>
                    <a:pt x="507" y="274"/>
                  </a:cubicBezTo>
                  <a:cubicBezTo>
                    <a:pt x="504" y="277"/>
                    <a:pt x="502" y="281"/>
                    <a:pt x="501" y="285"/>
                  </a:cubicBezTo>
                  <a:cubicBezTo>
                    <a:pt x="500" y="283"/>
                    <a:pt x="500" y="281"/>
                    <a:pt x="499" y="279"/>
                  </a:cubicBezTo>
                  <a:cubicBezTo>
                    <a:pt x="499" y="277"/>
                    <a:pt x="499" y="277"/>
                    <a:pt x="499" y="277"/>
                  </a:cubicBezTo>
                  <a:cubicBezTo>
                    <a:pt x="497" y="279"/>
                    <a:pt x="497" y="279"/>
                    <a:pt x="497" y="279"/>
                  </a:cubicBezTo>
                  <a:cubicBezTo>
                    <a:pt x="496" y="279"/>
                    <a:pt x="496" y="280"/>
                    <a:pt x="495" y="281"/>
                  </a:cubicBezTo>
                  <a:cubicBezTo>
                    <a:pt x="494" y="280"/>
                    <a:pt x="494" y="280"/>
                    <a:pt x="494" y="280"/>
                  </a:cubicBezTo>
                  <a:close/>
                  <a:moveTo>
                    <a:pt x="500" y="265"/>
                  </a:moveTo>
                  <a:cubicBezTo>
                    <a:pt x="500" y="263"/>
                    <a:pt x="501" y="262"/>
                    <a:pt x="502" y="260"/>
                  </a:cubicBezTo>
                  <a:cubicBezTo>
                    <a:pt x="503" y="257"/>
                    <a:pt x="505" y="254"/>
                    <a:pt x="507" y="251"/>
                  </a:cubicBezTo>
                  <a:cubicBezTo>
                    <a:pt x="512" y="254"/>
                    <a:pt x="518" y="257"/>
                    <a:pt x="523" y="261"/>
                  </a:cubicBezTo>
                  <a:cubicBezTo>
                    <a:pt x="519" y="263"/>
                    <a:pt x="515" y="266"/>
                    <a:pt x="512" y="269"/>
                  </a:cubicBezTo>
                  <a:cubicBezTo>
                    <a:pt x="511" y="270"/>
                    <a:pt x="510" y="271"/>
                    <a:pt x="509" y="272"/>
                  </a:cubicBezTo>
                  <a:cubicBezTo>
                    <a:pt x="506" y="269"/>
                    <a:pt x="503" y="267"/>
                    <a:pt x="500" y="265"/>
                  </a:cubicBezTo>
                  <a:close/>
                  <a:moveTo>
                    <a:pt x="508" y="248"/>
                  </a:moveTo>
                  <a:cubicBezTo>
                    <a:pt x="510" y="245"/>
                    <a:pt x="512" y="242"/>
                    <a:pt x="514" y="240"/>
                  </a:cubicBezTo>
                  <a:cubicBezTo>
                    <a:pt x="520" y="245"/>
                    <a:pt x="527" y="250"/>
                    <a:pt x="533" y="256"/>
                  </a:cubicBezTo>
                  <a:cubicBezTo>
                    <a:pt x="530" y="257"/>
                    <a:pt x="528" y="258"/>
                    <a:pt x="526" y="260"/>
                  </a:cubicBezTo>
                  <a:cubicBezTo>
                    <a:pt x="520" y="255"/>
                    <a:pt x="514" y="252"/>
                    <a:pt x="508" y="248"/>
                  </a:cubicBezTo>
                  <a:close/>
                  <a:moveTo>
                    <a:pt x="515" y="238"/>
                  </a:moveTo>
                  <a:cubicBezTo>
                    <a:pt x="520" y="231"/>
                    <a:pt x="525" y="226"/>
                    <a:pt x="530" y="222"/>
                  </a:cubicBezTo>
                  <a:cubicBezTo>
                    <a:pt x="541" y="229"/>
                    <a:pt x="553" y="237"/>
                    <a:pt x="562" y="245"/>
                  </a:cubicBezTo>
                  <a:cubicBezTo>
                    <a:pt x="561" y="246"/>
                    <a:pt x="559" y="246"/>
                    <a:pt x="557" y="247"/>
                  </a:cubicBezTo>
                  <a:cubicBezTo>
                    <a:pt x="550" y="249"/>
                    <a:pt x="542" y="252"/>
                    <a:pt x="535" y="255"/>
                  </a:cubicBezTo>
                  <a:cubicBezTo>
                    <a:pt x="529" y="248"/>
                    <a:pt x="522" y="243"/>
                    <a:pt x="515" y="238"/>
                  </a:cubicBezTo>
                  <a:close/>
                  <a:moveTo>
                    <a:pt x="532" y="220"/>
                  </a:moveTo>
                  <a:cubicBezTo>
                    <a:pt x="538" y="216"/>
                    <a:pt x="543" y="213"/>
                    <a:pt x="549" y="212"/>
                  </a:cubicBezTo>
                  <a:cubicBezTo>
                    <a:pt x="560" y="218"/>
                    <a:pt x="571" y="225"/>
                    <a:pt x="579" y="232"/>
                  </a:cubicBezTo>
                  <a:cubicBezTo>
                    <a:pt x="582" y="234"/>
                    <a:pt x="584" y="236"/>
                    <a:pt x="585" y="239"/>
                  </a:cubicBezTo>
                  <a:cubicBezTo>
                    <a:pt x="584" y="239"/>
                    <a:pt x="582" y="240"/>
                    <a:pt x="580" y="240"/>
                  </a:cubicBezTo>
                  <a:cubicBezTo>
                    <a:pt x="575" y="241"/>
                    <a:pt x="570" y="243"/>
                    <a:pt x="565" y="244"/>
                  </a:cubicBezTo>
                  <a:cubicBezTo>
                    <a:pt x="555" y="236"/>
                    <a:pt x="543" y="227"/>
                    <a:pt x="532" y="220"/>
                  </a:cubicBezTo>
                  <a:close/>
                  <a:moveTo>
                    <a:pt x="564" y="247"/>
                  </a:moveTo>
                  <a:cubicBezTo>
                    <a:pt x="566" y="249"/>
                    <a:pt x="567" y="250"/>
                    <a:pt x="568" y="251"/>
                  </a:cubicBezTo>
                  <a:cubicBezTo>
                    <a:pt x="568" y="251"/>
                    <a:pt x="568" y="251"/>
                    <a:pt x="568" y="251"/>
                  </a:cubicBezTo>
                  <a:cubicBezTo>
                    <a:pt x="559" y="252"/>
                    <a:pt x="550" y="254"/>
                    <a:pt x="541" y="257"/>
                  </a:cubicBezTo>
                  <a:cubicBezTo>
                    <a:pt x="546" y="255"/>
                    <a:pt x="551" y="252"/>
                    <a:pt x="557" y="250"/>
                  </a:cubicBezTo>
                  <a:cubicBezTo>
                    <a:pt x="559" y="249"/>
                    <a:pt x="561" y="248"/>
                    <a:pt x="564" y="248"/>
                  </a:cubicBezTo>
                  <a:cubicBezTo>
                    <a:pt x="564" y="248"/>
                    <a:pt x="564" y="247"/>
                    <a:pt x="564" y="247"/>
                  </a:cubicBezTo>
                  <a:close/>
                  <a:moveTo>
                    <a:pt x="559" y="259"/>
                  </a:moveTo>
                  <a:cubicBezTo>
                    <a:pt x="554" y="261"/>
                    <a:pt x="549" y="264"/>
                    <a:pt x="544" y="266"/>
                  </a:cubicBezTo>
                  <a:cubicBezTo>
                    <a:pt x="543" y="264"/>
                    <a:pt x="542" y="263"/>
                    <a:pt x="541" y="261"/>
                  </a:cubicBezTo>
                  <a:cubicBezTo>
                    <a:pt x="548" y="260"/>
                    <a:pt x="556" y="258"/>
                    <a:pt x="563" y="257"/>
                  </a:cubicBezTo>
                  <a:cubicBezTo>
                    <a:pt x="562" y="258"/>
                    <a:pt x="561" y="258"/>
                    <a:pt x="559" y="259"/>
                  </a:cubicBezTo>
                  <a:close/>
                  <a:moveTo>
                    <a:pt x="489" y="345"/>
                  </a:moveTo>
                  <a:cubicBezTo>
                    <a:pt x="489" y="345"/>
                    <a:pt x="488" y="345"/>
                    <a:pt x="488" y="344"/>
                  </a:cubicBezTo>
                  <a:cubicBezTo>
                    <a:pt x="488" y="344"/>
                    <a:pt x="489" y="343"/>
                    <a:pt x="489" y="343"/>
                  </a:cubicBezTo>
                  <a:cubicBezTo>
                    <a:pt x="489" y="343"/>
                    <a:pt x="489" y="344"/>
                    <a:pt x="489" y="345"/>
                  </a:cubicBezTo>
                  <a:close/>
                  <a:moveTo>
                    <a:pt x="485" y="358"/>
                  </a:moveTo>
                  <a:cubicBezTo>
                    <a:pt x="485" y="358"/>
                    <a:pt x="485" y="358"/>
                    <a:pt x="485" y="359"/>
                  </a:cubicBezTo>
                  <a:cubicBezTo>
                    <a:pt x="485" y="358"/>
                    <a:pt x="484" y="357"/>
                    <a:pt x="484" y="356"/>
                  </a:cubicBezTo>
                  <a:cubicBezTo>
                    <a:pt x="484" y="355"/>
                    <a:pt x="484" y="355"/>
                    <a:pt x="484" y="355"/>
                  </a:cubicBezTo>
                  <a:cubicBezTo>
                    <a:pt x="485" y="356"/>
                    <a:pt x="485" y="357"/>
                    <a:pt x="485" y="358"/>
                  </a:cubicBezTo>
                  <a:close/>
                  <a:moveTo>
                    <a:pt x="477" y="372"/>
                  </a:moveTo>
                  <a:cubicBezTo>
                    <a:pt x="477" y="372"/>
                    <a:pt x="477" y="372"/>
                    <a:pt x="477" y="372"/>
                  </a:cubicBezTo>
                  <a:cubicBezTo>
                    <a:pt x="478" y="369"/>
                    <a:pt x="478" y="367"/>
                    <a:pt x="479" y="365"/>
                  </a:cubicBezTo>
                  <a:cubicBezTo>
                    <a:pt x="479" y="365"/>
                    <a:pt x="480" y="365"/>
                    <a:pt x="480" y="365"/>
                  </a:cubicBezTo>
                  <a:cubicBezTo>
                    <a:pt x="480" y="367"/>
                    <a:pt x="480" y="369"/>
                    <a:pt x="480" y="371"/>
                  </a:cubicBezTo>
                  <a:cubicBezTo>
                    <a:pt x="480" y="372"/>
                    <a:pt x="479" y="372"/>
                    <a:pt x="479" y="373"/>
                  </a:cubicBezTo>
                  <a:cubicBezTo>
                    <a:pt x="478" y="373"/>
                    <a:pt x="478" y="372"/>
                    <a:pt x="477" y="372"/>
                  </a:cubicBezTo>
                  <a:close/>
                  <a:moveTo>
                    <a:pt x="468" y="353"/>
                  </a:moveTo>
                  <a:cubicBezTo>
                    <a:pt x="466" y="352"/>
                    <a:pt x="465" y="351"/>
                    <a:pt x="464" y="350"/>
                  </a:cubicBezTo>
                  <a:cubicBezTo>
                    <a:pt x="465" y="346"/>
                    <a:pt x="465" y="341"/>
                    <a:pt x="465" y="336"/>
                  </a:cubicBezTo>
                  <a:cubicBezTo>
                    <a:pt x="465" y="337"/>
                    <a:pt x="465" y="337"/>
                    <a:pt x="465" y="337"/>
                  </a:cubicBezTo>
                  <a:cubicBezTo>
                    <a:pt x="466" y="337"/>
                    <a:pt x="467" y="338"/>
                    <a:pt x="468" y="338"/>
                  </a:cubicBezTo>
                  <a:cubicBezTo>
                    <a:pt x="467" y="340"/>
                    <a:pt x="467" y="343"/>
                    <a:pt x="467" y="345"/>
                  </a:cubicBezTo>
                  <a:cubicBezTo>
                    <a:pt x="467" y="346"/>
                    <a:pt x="467" y="347"/>
                    <a:pt x="467" y="349"/>
                  </a:cubicBezTo>
                  <a:cubicBezTo>
                    <a:pt x="467" y="349"/>
                    <a:pt x="467" y="349"/>
                    <a:pt x="467" y="350"/>
                  </a:cubicBezTo>
                  <a:cubicBezTo>
                    <a:pt x="468" y="350"/>
                    <a:pt x="468" y="350"/>
                    <a:pt x="468" y="350"/>
                  </a:cubicBezTo>
                  <a:cubicBezTo>
                    <a:pt x="468" y="351"/>
                    <a:pt x="468" y="352"/>
                    <a:pt x="468" y="353"/>
                  </a:cubicBezTo>
                  <a:close/>
                  <a:moveTo>
                    <a:pt x="461" y="348"/>
                  </a:moveTo>
                  <a:cubicBezTo>
                    <a:pt x="455" y="342"/>
                    <a:pt x="449" y="337"/>
                    <a:pt x="443" y="333"/>
                  </a:cubicBezTo>
                  <a:cubicBezTo>
                    <a:pt x="440" y="331"/>
                    <a:pt x="436" y="329"/>
                    <a:pt x="433" y="328"/>
                  </a:cubicBezTo>
                  <a:cubicBezTo>
                    <a:pt x="448" y="328"/>
                    <a:pt x="458" y="330"/>
                    <a:pt x="459" y="331"/>
                  </a:cubicBezTo>
                  <a:cubicBezTo>
                    <a:pt x="459" y="332"/>
                    <a:pt x="459" y="333"/>
                    <a:pt x="460" y="334"/>
                  </a:cubicBezTo>
                  <a:cubicBezTo>
                    <a:pt x="460" y="334"/>
                    <a:pt x="460" y="334"/>
                    <a:pt x="460" y="334"/>
                  </a:cubicBezTo>
                  <a:cubicBezTo>
                    <a:pt x="460" y="334"/>
                    <a:pt x="460" y="334"/>
                    <a:pt x="460" y="334"/>
                  </a:cubicBezTo>
                  <a:cubicBezTo>
                    <a:pt x="461" y="338"/>
                    <a:pt x="461" y="343"/>
                    <a:pt x="461" y="348"/>
                  </a:cubicBezTo>
                  <a:close/>
                  <a:moveTo>
                    <a:pt x="463" y="329"/>
                  </a:moveTo>
                  <a:cubicBezTo>
                    <a:pt x="463" y="329"/>
                    <a:pt x="463" y="329"/>
                    <a:pt x="464" y="329"/>
                  </a:cubicBezTo>
                  <a:cubicBezTo>
                    <a:pt x="465" y="331"/>
                    <a:pt x="467" y="332"/>
                    <a:pt x="468" y="334"/>
                  </a:cubicBezTo>
                  <a:cubicBezTo>
                    <a:pt x="468" y="334"/>
                    <a:pt x="468" y="335"/>
                    <a:pt x="468" y="335"/>
                  </a:cubicBezTo>
                  <a:cubicBezTo>
                    <a:pt x="467" y="335"/>
                    <a:pt x="467" y="335"/>
                    <a:pt x="466" y="334"/>
                  </a:cubicBezTo>
                  <a:cubicBezTo>
                    <a:pt x="466" y="334"/>
                    <a:pt x="465" y="334"/>
                    <a:pt x="464" y="333"/>
                  </a:cubicBezTo>
                  <a:cubicBezTo>
                    <a:pt x="464" y="332"/>
                    <a:pt x="463" y="330"/>
                    <a:pt x="463" y="329"/>
                  </a:cubicBezTo>
                  <a:close/>
                  <a:moveTo>
                    <a:pt x="457" y="323"/>
                  </a:moveTo>
                  <a:cubicBezTo>
                    <a:pt x="455" y="321"/>
                    <a:pt x="453" y="320"/>
                    <a:pt x="452" y="319"/>
                  </a:cubicBezTo>
                  <a:cubicBezTo>
                    <a:pt x="452" y="319"/>
                    <a:pt x="452" y="319"/>
                    <a:pt x="453" y="319"/>
                  </a:cubicBezTo>
                  <a:cubicBezTo>
                    <a:pt x="454" y="319"/>
                    <a:pt x="454" y="318"/>
                    <a:pt x="454" y="317"/>
                  </a:cubicBezTo>
                  <a:cubicBezTo>
                    <a:pt x="457" y="318"/>
                    <a:pt x="459" y="319"/>
                    <a:pt x="461" y="319"/>
                  </a:cubicBezTo>
                  <a:cubicBezTo>
                    <a:pt x="461" y="319"/>
                    <a:pt x="461" y="319"/>
                    <a:pt x="461" y="319"/>
                  </a:cubicBezTo>
                  <a:cubicBezTo>
                    <a:pt x="458" y="320"/>
                    <a:pt x="458" y="320"/>
                    <a:pt x="458" y="320"/>
                  </a:cubicBezTo>
                  <a:cubicBezTo>
                    <a:pt x="460" y="322"/>
                    <a:pt x="460" y="322"/>
                    <a:pt x="460" y="322"/>
                  </a:cubicBezTo>
                  <a:cubicBezTo>
                    <a:pt x="461" y="322"/>
                    <a:pt x="462" y="322"/>
                    <a:pt x="462" y="323"/>
                  </a:cubicBezTo>
                  <a:cubicBezTo>
                    <a:pt x="462" y="323"/>
                    <a:pt x="462" y="323"/>
                    <a:pt x="462" y="323"/>
                  </a:cubicBezTo>
                  <a:cubicBezTo>
                    <a:pt x="462" y="323"/>
                    <a:pt x="463" y="323"/>
                    <a:pt x="463" y="323"/>
                  </a:cubicBezTo>
                  <a:cubicBezTo>
                    <a:pt x="465" y="325"/>
                    <a:pt x="467" y="327"/>
                    <a:pt x="469" y="329"/>
                  </a:cubicBezTo>
                  <a:cubicBezTo>
                    <a:pt x="469" y="329"/>
                    <a:pt x="469" y="329"/>
                    <a:pt x="469" y="329"/>
                  </a:cubicBezTo>
                  <a:cubicBezTo>
                    <a:pt x="468" y="329"/>
                    <a:pt x="467" y="328"/>
                    <a:pt x="465" y="327"/>
                  </a:cubicBezTo>
                  <a:cubicBezTo>
                    <a:pt x="465" y="327"/>
                    <a:pt x="464" y="326"/>
                    <a:pt x="463" y="325"/>
                  </a:cubicBezTo>
                  <a:cubicBezTo>
                    <a:pt x="463" y="324"/>
                    <a:pt x="462" y="324"/>
                    <a:pt x="461" y="323"/>
                  </a:cubicBezTo>
                  <a:cubicBezTo>
                    <a:pt x="461" y="323"/>
                    <a:pt x="461" y="323"/>
                    <a:pt x="461" y="323"/>
                  </a:cubicBezTo>
                  <a:cubicBezTo>
                    <a:pt x="461" y="323"/>
                    <a:pt x="461" y="323"/>
                    <a:pt x="461" y="323"/>
                  </a:cubicBezTo>
                  <a:cubicBezTo>
                    <a:pt x="460" y="324"/>
                    <a:pt x="460" y="324"/>
                    <a:pt x="460" y="324"/>
                  </a:cubicBezTo>
                  <a:cubicBezTo>
                    <a:pt x="460" y="323"/>
                    <a:pt x="460" y="323"/>
                    <a:pt x="459" y="323"/>
                  </a:cubicBezTo>
                  <a:cubicBezTo>
                    <a:pt x="459" y="323"/>
                    <a:pt x="458" y="323"/>
                    <a:pt x="457" y="323"/>
                  </a:cubicBezTo>
                  <a:close/>
                  <a:moveTo>
                    <a:pt x="443" y="313"/>
                  </a:moveTo>
                  <a:cubicBezTo>
                    <a:pt x="438" y="309"/>
                    <a:pt x="433" y="305"/>
                    <a:pt x="428" y="300"/>
                  </a:cubicBezTo>
                  <a:cubicBezTo>
                    <a:pt x="427" y="300"/>
                    <a:pt x="427" y="299"/>
                    <a:pt x="426" y="298"/>
                  </a:cubicBezTo>
                  <a:cubicBezTo>
                    <a:pt x="426" y="298"/>
                    <a:pt x="426" y="299"/>
                    <a:pt x="427" y="299"/>
                  </a:cubicBezTo>
                  <a:cubicBezTo>
                    <a:pt x="432" y="303"/>
                    <a:pt x="439" y="309"/>
                    <a:pt x="446" y="313"/>
                  </a:cubicBezTo>
                  <a:cubicBezTo>
                    <a:pt x="445" y="313"/>
                    <a:pt x="444" y="313"/>
                    <a:pt x="443" y="313"/>
                  </a:cubicBezTo>
                  <a:close/>
                  <a:moveTo>
                    <a:pt x="404" y="274"/>
                  </a:moveTo>
                  <a:cubicBezTo>
                    <a:pt x="399" y="266"/>
                    <a:pt x="395" y="259"/>
                    <a:pt x="392" y="252"/>
                  </a:cubicBezTo>
                  <a:cubicBezTo>
                    <a:pt x="398" y="252"/>
                    <a:pt x="404" y="255"/>
                    <a:pt x="411" y="259"/>
                  </a:cubicBezTo>
                  <a:cubicBezTo>
                    <a:pt x="414" y="262"/>
                    <a:pt x="418" y="264"/>
                    <a:pt x="421" y="267"/>
                  </a:cubicBezTo>
                  <a:cubicBezTo>
                    <a:pt x="420" y="268"/>
                    <a:pt x="420" y="268"/>
                    <a:pt x="420" y="268"/>
                  </a:cubicBezTo>
                  <a:cubicBezTo>
                    <a:pt x="423" y="270"/>
                    <a:pt x="427" y="273"/>
                    <a:pt x="430" y="276"/>
                  </a:cubicBezTo>
                  <a:cubicBezTo>
                    <a:pt x="431" y="276"/>
                    <a:pt x="431" y="277"/>
                    <a:pt x="432" y="277"/>
                  </a:cubicBezTo>
                  <a:cubicBezTo>
                    <a:pt x="436" y="282"/>
                    <a:pt x="440" y="287"/>
                    <a:pt x="444" y="291"/>
                  </a:cubicBezTo>
                  <a:cubicBezTo>
                    <a:pt x="433" y="282"/>
                    <a:pt x="422" y="273"/>
                    <a:pt x="412" y="267"/>
                  </a:cubicBezTo>
                  <a:cubicBezTo>
                    <a:pt x="410" y="269"/>
                    <a:pt x="410" y="269"/>
                    <a:pt x="410" y="269"/>
                  </a:cubicBezTo>
                  <a:cubicBezTo>
                    <a:pt x="416" y="274"/>
                    <a:pt x="422" y="280"/>
                    <a:pt x="429" y="286"/>
                  </a:cubicBezTo>
                  <a:cubicBezTo>
                    <a:pt x="422" y="282"/>
                    <a:pt x="414" y="278"/>
                    <a:pt x="404" y="274"/>
                  </a:cubicBezTo>
                  <a:close/>
                  <a:moveTo>
                    <a:pt x="463" y="292"/>
                  </a:moveTo>
                  <a:cubicBezTo>
                    <a:pt x="463" y="289"/>
                    <a:pt x="464" y="286"/>
                    <a:pt x="464" y="282"/>
                  </a:cubicBezTo>
                  <a:cubicBezTo>
                    <a:pt x="465" y="286"/>
                    <a:pt x="465" y="289"/>
                    <a:pt x="466" y="292"/>
                  </a:cubicBezTo>
                  <a:cubicBezTo>
                    <a:pt x="466" y="292"/>
                    <a:pt x="465" y="292"/>
                    <a:pt x="465" y="292"/>
                  </a:cubicBezTo>
                  <a:cubicBezTo>
                    <a:pt x="464" y="292"/>
                    <a:pt x="464" y="292"/>
                    <a:pt x="463" y="292"/>
                  </a:cubicBezTo>
                  <a:close/>
                  <a:moveTo>
                    <a:pt x="477" y="237"/>
                  </a:moveTo>
                  <a:cubicBezTo>
                    <a:pt x="476" y="248"/>
                    <a:pt x="474" y="259"/>
                    <a:pt x="474" y="269"/>
                  </a:cubicBezTo>
                  <a:cubicBezTo>
                    <a:pt x="474" y="274"/>
                    <a:pt x="475" y="279"/>
                    <a:pt x="476" y="284"/>
                  </a:cubicBezTo>
                  <a:cubicBezTo>
                    <a:pt x="478" y="284"/>
                    <a:pt x="478" y="284"/>
                    <a:pt x="478" y="284"/>
                  </a:cubicBezTo>
                  <a:cubicBezTo>
                    <a:pt x="479" y="280"/>
                    <a:pt x="481" y="276"/>
                    <a:pt x="482" y="272"/>
                  </a:cubicBezTo>
                  <a:cubicBezTo>
                    <a:pt x="483" y="272"/>
                    <a:pt x="483" y="272"/>
                    <a:pt x="483" y="272"/>
                  </a:cubicBezTo>
                  <a:cubicBezTo>
                    <a:pt x="482" y="278"/>
                    <a:pt x="480" y="285"/>
                    <a:pt x="480" y="291"/>
                  </a:cubicBezTo>
                  <a:cubicBezTo>
                    <a:pt x="479" y="292"/>
                    <a:pt x="479" y="292"/>
                    <a:pt x="479" y="292"/>
                  </a:cubicBezTo>
                  <a:cubicBezTo>
                    <a:pt x="477" y="290"/>
                    <a:pt x="477" y="290"/>
                    <a:pt x="477" y="290"/>
                  </a:cubicBezTo>
                  <a:cubicBezTo>
                    <a:pt x="477" y="292"/>
                    <a:pt x="477" y="292"/>
                    <a:pt x="477" y="292"/>
                  </a:cubicBezTo>
                  <a:cubicBezTo>
                    <a:pt x="476" y="292"/>
                    <a:pt x="475" y="292"/>
                    <a:pt x="474" y="292"/>
                  </a:cubicBezTo>
                  <a:cubicBezTo>
                    <a:pt x="472" y="292"/>
                    <a:pt x="471" y="292"/>
                    <a:pt x="469" y="292"/>
                  </a:cubicBezTo>
                  <a:cubicBezTo>
                    <a:pt x="468" y="281"/>
                    <a:pt x="469" y="266"/>
                    <a:pt x="472" y="252"/>
                  </a:cubicBezTo>
                  <a:cubicBezTo>
                    <a:pt x="474" y="248"/>
                    <a:pt x="475" y="244"/>
                    <a:pt x="476" y="240"/>
                  </a:cubicBezTo>
                  <a:cubicBezTo>
                    <a:pt x="476" y="239"/>
                    <a:pt x="477" y="238"/>
                    <a:pt x="477" y="237"/>
                  </a:cubicBezTo>
                  <a:close/>
                  <a:moveTo>
                    <a:pt x="478" y="252"/>
                  </a:moveTo>
                  <a:cubicBezTo>
                    <a:pt x="480" y="254"/>
                    <a:pt x="483" y="256"/>
                    <a:pt x="486" y="258"/>
                  </a:cubicBezTo>
                  <a:cubicBezTo>
                    <a:pt x="484" y="261"/>
                    <a:pt x="483" y="264"/>
                    <a:pt x="481" y="268"/>
                  </a:cubicBezTo>
                  <a:cubicBezTo>
                    <a:pt x="481" y="268"/>
                    <a:pt x="481" y="267"/>
                    <a:pt x="481" y="267"/>
                  </a:cubicBezTo>
                  <a:cubicBezTo>
                    <a:pt x="480" y="270"/>
                    <a:pt x="480" y="270"/>
                    <a:pt x="480" y="270"/>
                  </a:cubicBezTo>
                  <a:cubicBezTo>
                    <a:pt x="480" y="270"/>
                    <a:pt x="480" y="270"/>
                    <a:pt x="480" y="270"/>
                  </a:cubicBezTo>
                  <a:cubicBezTo>
                    <a:pt x="479" y="273"/>
                    <a:pt x="478" y="275"/>
                    <a:pt x="477" y="278"/>
                  </a:cubicBezTo>
                  <a:cubicBezTo>
                    <a:pt x="477" y="275"/>
                    <a:pt x="477" y="272"/>
                    <a:pt x="477" y="269"/>
                  </a:cubicBezTo>
                  <a:cubicBezTo>
                    <a:pt x="477" y="264"/>
                    <a:pt x="477" y="258"/>
                    <a:pt x="478" y="252"/>
                  </a:cubicBezTo>
                  <a:close/>
                  <a:moveTo>
                    <a:pt x="488" y="260"/>
                  </a:moveTo>
                  <a:cubicBezTo>
                    <a:pt x="488" y="260"/>
                    <a:pt x="488" y="261"/>
                    <a:pt x="488" y="261"/>
                  </a:cubicBezTo>
                  <a:cubicBezTo>
                    <a:pt x="488" y="261"/>
                    <a:pt x="488" y="260"/>
                    <a:pt x="488" y="260"/>
                  </a:cubicBezTo>
                  <a:cubicBezTo>
                    <a:pt x="488" y="260"/>
                    <a:pt x="488" y="260"/>
                    <a:pt x="488" y="260"/>
                  </a:cubicBezTo>
                  <a:close/>
                  <a:moveTo>
                    <a:pt x="489" y="260"/>
                  </a:moveTo>
                  <a:cubicBezTo>
                    <a:pt x="491" y="262"/>
                    <a:pt x="494" y="264"/>
                    <a:pt x="496" y="266"/>
                  </a:cubicBezTo>
                  <a:cubicBezTo>
                    <a:pt x="495" y="270"/>
                    <a:pt x="493" y="274"/>
                    <a:pt x="492" y="278"/>
                  </a:cubicBezTo>
                  <a:cubicBezTo>
                    <a:pt x="490" y="275"/>
                    <a:pt x="488" y="273"/>
                    <a:pt x="486" y="271"/>
                  </a:cubicBezTo>
                  <a:cubicBezTo>
                    <a:pt x="486" y="268"/>
                    <a:pt x="487" y="265"/>
                    <a:pt x="488" y="262"/>
                  </a:cubicBezTo>
                  <a:cubicBezTo>
                    <a:pt x="488" y="262"/>
                    <a:pt x="488" y="261"/>
                    <a:pt x="489" y="260"/>
                  </a:cubicBezTo>
                  <a:close/>
                  <a:moveTo>
                    <a:pt x="490" y="258"/>
                  </a:moveTo>
                  <a:cubicBezTo>
                    <a:pt x="492" y="255"/>
                    <a:pt x="495" y="251"/>
                    <a:pt x="499" y="247"/>
                  </a:cubicBezTo>
                  <a:cubicBezTo>
                    <a:pt x="501" y="248"/>
                    <a:pt x="503" y="249"/>
                    <a:pt x="504" y="249"/>
                  </a:cubicBezTo>
                  <a:cubicBezTo>
                    <a:pt x="502" y="254"/>
                    <a:pt x="500" y="259"/>
                    <a:pt x="497" y="263"/>
                  </a:cubicBezTo>
                  <a:cubicBezTo>
                    <a:pt x="495" y="262"/>
                    <a:pt x="493" y="260"/>
                    <a:pt x="490" y="258"/>
                  </a:cubicBezTo>
                  <a:close/>
                  <a:moveTo>
                    <a:pt x="511" y="234"/>
                  </a:moveTo>
                  <a:cubicBezTo>
                    <a:pt x="516" y="230"/>
                    <a:pt x="521" y="225"/>
                    <a:pt x="528" y="220"/>
                  </a:cubicBezTo>
                  <a:cubicBezTo>
                    <a:pt x="528" y="220"/>
                    <a:pt x="528" y="220"/>
                    <a:pt x="528" y="220"/>
                  </a:cubicBezTo>
                  <a:cubicBezTo>
                    <a:pt x="523" y="225"/>
                    <a:pt x="518" y="230"/>
                    <a:pt x="513" y="236"/>
                  </a:cubicBezTo>
                  <a:cubicBezTo>
                    <a:pt x="512" y="235"/>
                    <a:pt x="511" y="235"/>
                    <a:pt x="511" y="234"/>
                  </a:cubicBezTo>
                  <a:close/>
                  <a:moveTo>
                    <a:pt x="538" y="213"/>
                  </a:moveTo>
                  <a:cubicBezTo>
                    <a:pt x="540" y="212"/>
                    <a:pt x="543" y="211"/>
                    <a:pt x="545" y="210"/>
                  </a:cubicBezTo>
                  <a:cubicBezTo>
                    <a:pt x="545" y="210"/>
                    <a:pt x="546" y="210"/>
                    <a:pt x="546" y="210"/>
                  </a:cubicBezTo>
                  <a:cubicBezTo>
                    <a:pt x="543" y="211"/>
                    <a:pt x="541" y="212"/>
                    <a:pt x="538" y="213"/>
                  </a:cubicBezTo>
                  <a:close/>
                  <a:moveTo>
                    <a:pt x="548" y="208"/>
                  </a:moveTo>
                  <a:cubicBezTo>
                    <a:pt x="551" y="207"/>
                    <a:pt x="555" y="205"/>
                    <a:pt x="558" y="203"/>
                  </a:cubicBezTo>
                  <a:cubicBezTo>
                    <a:pt x="559" y="203"/>
                    <a:pt x="559" y="203"/>
                    <a:pt x="559" y="203"/>
                  </a:cubicBezTo>
                  <a:cubicBezTo>
                    <a:pt x="559" y="203"/>
                    <a:pt x="559" y="203"/>
                    <a:pt x="559" y="203"/>
                  </a:cubicBezTo>
                  <a:cubicBezTo>
                    <a:pt x="578" y="212"/>
                    <a:pt x="599" y="221"/>
                    <a:pt x="615" y="233"/>
                  </a:cubicBezTo>
                  <a:cubicBezTo>
                    <a:pt x="607" y="234"/>
                    <a:pt x="597" y="236"/>
                    <a:pt x="588" y="238"/>
                  </a:cubicBezTo>
                  <a:cubicBezTo>
                    <a:pt x="586" y="235"/>
                    <a:pt x="584" y="232"/>
                    <a:pt x="581" y="230"/>
                  </a:cubicBezTo>
                  <a:cubicBezTo>
                    <a:pt x="576" y="226"/>
                    <a:pt x="571" y="223"/>
                    <a:pt x="566" y="219"/>
                  </a:cubicBezTo>
                  <a:cubicBezTo>
                    <a:pt x="562" y="216"/>
                    <a:pt x="557" y="214"/>
                    <a:pt x="553" y="211"/>
                  </a:cubicBezTo>
                  <a:cubicBezTo>
                    <a:pt x="554" y="211"/>
                    <a:pt x="555" y="211"/>
                    <a:pt x="557" y="211"/>
                  </a:cubicBezTo>
                  <a:cubicBezTo>
                    <a:pt x="557" y="211"/>
                    <a:pt x="557" y="211"/>
                    <a:pt x="557" y="211"/>
                  </a:cubicBezTo>
                  <a:cubicBezTo>
                    <a:pt x="557" y="209"/>
                    <a:pt x="557" y="209"/>
                    <a:pt x="557" y="209"/>
                  </a:cubicBezTo>
                  <a:cubicBezTo>
                    <a:pt x="557" y="209"/>
                    <a:pt x="557" y="209"/>
                    <a:pt x="557" y="209"/>
                  </a:cubicBezTo>
                  <a:cubicBezTo>
                    <a:pt x="554" y="209"/>
                    <a:pt x="552" y="209"/>
                    <a:pt x="549" y="209"/>
                  </a:cubicBezTo>
                  <a:cubicBezTo>
                    <a:pt x="549" y="209"/>
                    <a:pt x="548" y="209"/>
                    <a:pt x="548" y="208"/>
                  </a:cubicBezTo>
                  <a:close/>
                  <a:moveTo>
                    <a:pt x="622" y="235"/>
                  </a:moveTo>
                  <a:cubicBezTo>
                    <a:pt x="622" y="235"/>
                    <a:pt x="622" y="235"/>
                    <a:pt x="622" y="235"/>
                  </a:cubicBezTo>
                  <a:cubicBezTo>
                    <a:pt x="622" y="235"/>
                    <a:pt x="622" y="235"/>
                    <a:pt x="622" y="235"/>
                  </a:cubicBezTo>
                  <a:cubicBezTo>
                    <a:pt x="622" y="235"/>
                    <a:pt x="622" y="235"/>
                    <a:pt x="622" y="235"/>
                  </a:cubicBezTo>
                  <a:close/>
                  <a:moveTo>
                    <a:pt x="609" y="239"/>
                  </a:moveTo>
                  <a:cubicBezTo>
                    <a:pt x="609" y="239"/>
                    <a:pt x="609" y="239"/>
                    <a:pt x="608" y="239"/>
                  </a:cubicBezTo>
                  <a:cubicBezTo>
                    <a:pt x="607" y="239"/>
                    <a:pt x="605" y="239"/>
                    <a:pt x="604" y="239"/>
                  </a:cubicBezTo>
                  <a:cubicBezTo>
                    <a:pt x="600" y="239"/>
                    <a:pt x="597" y="239"/>
                    <a:pt x="592" y="240"/>
                  </a:cubicBezTo>
                  <a:cubicBezTo>
                    <a:pt x="601" y="238"/>
                    <a:pt x="610" y="236"/>
                    <a:pt x="618" y="235"/>
                  </a:cubicBezTo>
                  <a:cubicBezTo>
                    <a:pt x="619" y="236"/>
                    <a:pt x="619" y="236"/>
                    <a:pt x="619" y="236"/>
                  </a:cubicBezTo>
                  <a:cubicBezTo>
                    <a:pt x="616" y="237"/>
                    <a:pt x="613" y="238"/>
                    <a:pt x="609" y="239"/>
                  </a:cubicBezTo>
                  <a:close/>
                  <a:moveTo>
                    <a:pt x="602" y="242"/>
                  </a:moveTo>
                  <a:cubicBezTo>
                    <a:pt x="595" y="244"/>
                    <a:pt x="588" y="247"/>
                    <a:pt x="581" y="250"/>
                  </a:cubicBezTo>
                  <a:cubicBezTo>
                    <a:pt x="580" y="250"/>
                    <a:pt x="580" y="250"/>
                    <a:pt x="580" y="250"/>
                  </a:cubicBezTo>
                  <a:cubicBezTo>
                    <a:pt x="580" y="250"/>
                    <a:pt x="580" y="250"/>
                    <a:pt x="580" y="250"/>
                  </a:cubicBezTo>
                  <a:cubicBezTo>
                    <a:pt x="579" y="250"/>
                    <a:pt x="579" y="250"/>
                    <a:pt x="579" y="250"/>
                  </a:cubicBezTo>
                  <a:cubicBezTo>
                    <a:pt x="576" y="250"/>
                    <a:pt x="574" y="250"/>
                    <a:pt x="571" y="251"/>
                  </a:cubicBezTo>
                  <a:cubicBezTo>
                    <a:pt x="571" y="250"/>
                    <a:pt x="571" y="250"/>
                    <a:pt x="571" y="250"/>
                  </a:cubicBezTo>
                  <a:cubicBezTo>
                    <a:pt x="571" y="250"/>
                    <a:pt x="571" y="250"/>
                    <a:pt x="571" y="250"/>
                  </a:cubicBezTo>
                  <a:cubicBezTo>
                    <a:pt x="570" y="249"/>
                    <a:pt x="568" y="248"/>
                    <a:pt x="567" y="247"/>
                  </a:cubicBezTo>
                  <a:cubicBezTo>
                    <a:pt x="580" y="244"/>
                    <a:pt x="593" y="242"/>
                    <a:pt x="602" y="242"/>
                  </a:cubicBezTo>
                  <a:close/>
                  <a:moveTo>
                    <a:pt x="496" y="311"/>
                  </a:moveTo>
                  <a:cubicBezTo>
                    <a:pt x="496" y="312"/>
                    <a:pt x="496" y="313"/>
                    <a:pt x="496" y="314"/>
                  </a:cubicBezTo>
                  <a:cubicBezTo>
                    <a:pt x="496" y="314"/>
                    <a:pt x="495" y="314"/>
                    <a:pt x="495" y="313"/>
                  </a:cubicBezTo>
                  <a:cubicBezTo>
                    <a:pt x="495" y="312"/>
                    <a:pt x="495" y="311"/>
                    <a:pt x="495" y="310"/>
                  </a:cubicBezTo>
                  <a:cubicBezTo>
                    <a:pt x="495" y="310"/>
                    <a:pt x="495" y="311"/>
                    <a:pt x="496" y="311"/>
                  </a:cubicBezTo>
                  <a:close/>
                  <a:moveTo>
                    <a:pt x="489" y="348"/>
                  </a:moveTo>
                  <a:cubicBezTo>
                    <a:pt x="490" y="350"/>
                    <a:pt x="489" y="352"/>
                    <a:pt x="489" y="354"/>
                  </a:cubicBezTo>
                  <a:cubicBezTo>
                    <a:pt x="489" y="353"/>
                    <a:pt x="488" y="352"/>
                    <a:pt x="488" y="352"/>
                  </a:cubicBezTo>
                  <a:cubicBezTo>
                    <a:pt x="488" y="350"/>
                    <a:pt x="487" y="349"/>
                    <a:pt x="487" y="347"/>
                  </a:cubicBezTo>
                  <a:cubicBezTo>
                    <a:pt x="488" y="347"/>
                    <a:pt x="489" y="348"/>
                    <a:pt x="489" y="348"/>
                  </a:cubicBezTo>
                  <a:close/>
                  <a:moveTo>
                    <a:pt x="489" y="358"/>
                  </a:moveTo>
                  <a:cubicBezTo>
                    <a:pt x="489" y="359"/>
                    <a:pt x="488" y="361"/>
                    <a:pt x="488" y="363"/>
                  </a:cubicBezTo>
                  <a:cubicBezTo>
                    <a:pt x="488" y="361"/>
                    <a:pt x="487" y="360"/>
                    <a:pt x="487" y="358"/>
                  </a:cubicBezTo>
                  <a:cubicBezTo>
                    <a:pt x="487" y="357"/>
                    <a:pt x="487" y="357"/>
                    <a:pt x="488" y="356"/>
                  </a:cubicBezTo>
                  <a:cubicBezTo>
                    <a:pt x="488" y="356"/>
                    <a:pt x="488" y="357"/>
                    <a:pt x="489" y="358"/>
                  </a:cubicBezTo>
                  <a:close/>
                  <a:moveTo>
                    <a:pt x="485" y="369"/>
                  </a:moveTo>
                  <a:cubicBezTo>
                    <a:pt x="485" y="369"/>
                    <a:pt x="485" y="369"/>
                    <a:pt x="485" y="369"/>
                  </a:cubicBezTo>
                  <a:cubicBezTo>
                    <a:pt x="485" y="369"/>
                    <a:pt x="485" y="368"/>
                    <a:pt x="485" y="368"/>
                  </a:cubicBezTo>
                  <a:cubicBezTo>
                    <a:pt x="485" y="368"/>
                    <a:pt x="485" y="368"/>
                    <a:pt x="485" y="368"/>
                  </a:cubicBezTo>
                  <a:cubicBezTo>
                    <a:pt x="485" y="368"/>
                    <a:pt x="485" y="368"/>
                    <a:pt x="485" y="368"/>
                  </a:cubicBezTo>
                  <a:cubicBezTo>
                    <a:pt x="485" y="368"/>
                    <a:pt x="485" y="368"/>
                    <a:pt x="485" y="369"/>
                  </a:cubicBezTo>
                  <a:close/>
                  <a:moveTo>
                    <a:pt x="378" y="320"/>
                  </a:moveTo>
                  <a:cubicBezTo>
                    <a:pt x="381" y="320"/>
                    <a:pt x="384" y="319"/>
                    <a:pt x="388" y="319"/>
                  </a:cubicBezTo>
                  <a:cubicBezTo>
                    <a:pt x="388" y="319"/>
                    <a:pt x="388" y="319"/>
                    <a:pt x="389" y="319"/>
                  </a:cubicBezTo>
                  <a:cubicBezTo>
                    <a:pt x="408" y="320"/>
                    <a:pt x="428" y="320"/>
                    <a:pt x="447" y="319"/>
                  </a:cubicBezTo>
                  <a:cubicBezTo>
                    <a:pt x="449" y="320"/>
                    <a:pt x="450" y="321"/>
                    <a:pt x="452" y="322"/>
                  </a:cubicBezTo>
                  <a:cubicBezTo>
                    <a:pt x="439" y="322"/>
                    <a:pt x="411" y="321"/>
                    <a:pt x="378" y="320"/>
                  </a:cubicBezTo>
                  <a:close/>
                  <a:moveTo>
                    <a:pt x="611" y="158"/>
                  </a:moveTo>
                  <a:cubicBezTo>
                    <a:pt x="610" y="158"/>
                    <a:pt x="609" y="157"/>
                    <a:pt x="608" y="157"/>
                  </a:cubicBezTo>
                  <a:cubicBezTo>
                    <a:pt x="606" y="156"/>
                    <a:pt x="605" y="155"/>
                    <a:pt x="603" y="154"/>
                  </a:cubicBezTo>
                  <a:cubicBezTo>
                    <a:pt x="606" y="155"/>
                    <a:pt x="608" y="156"/>
                    <a:pt x="611" y="158"/>
                  </a:cubicBezTo>
                  <a:cubicBezTo>
                    <a:pt x="611" y="158"/>
                    <a:pt x="611" y="158"/>
                    <a:pt x="611" y="158"/>
                  </a:cubicBezTo>
                  <a:close/>
                  <a:moveTo>
                    <a:pt x="584" y="146"/>
                  </a:moveTo>
                  <a:cubicBezTo>
                    <a:pt x="583" y="145"/>
                    <a:pt x="582" y="145"/>
                    <a:pt x="581" y="144"/>
                  </a:cubicBezTo>
                  <a:cubicBezTo>
                    <a:pt x="576" y="140"/>
                    <a:pt x="571" y="136"/>
                    <a:pt x="566" y="132"/>
                  </a:cubicBezTo>
                  <a:cubicBezTo>
                    <a:pt x="572" y="137"/>
                    <a:pt x="578" y="141"/>
                    <a:pt x="584" y="146"/>
                  </a:cubicBezTo>
                  <a:close/>
                  <a:moveTo>
                    <a:pt x="599" y="156"/>
                  </a:moveTo>
                  <a:cubicBezTo>
                    <a:pt x="603" y="158"/>
                    <a:pt x="606" y="160"/>
                    <a:pt x="609" y="162"/>
                  </a:cubicBezTo>
                  <a:cubicBezTo>
                    <a:pt x="607" y="161"/>
                    <a:pt x="605" y="161"/>
                    <a:pt x="603" y="160"/>
                  </a:cubicBezTo>
                  <a:cubicBezTo>
                    <a:pt x="603" y="160"/>
                    <a:pt x="602" y="159"/>
                    <a:pt x="602" y="159"/>
                  </a:cubicBezTo>
                  <a:cubicBezTo>
                    <a:pt x="599" y="157"/>
                    <a:pt x="597" y="155"/>
                    <a:pt x="594" y="153"/>
                  </a:cubicBezTo>
                  <a:cubicBezTo>
                    <a:pt x="596" y="154"/>
                    <a:pt x="598" y="155"/>
                    <a:pt x="599" y="156"/>
                  </a:cubicBezTo>
                  <a:close/>
                  <a:moveTo>
                    <a:pt x="574" y="145"/>
                  </a:moveTo>
                  <a:cubicBezTo>
                    <a:pt x="572" y="144"/>
                    <a:pt x="571" y="143"/>
                    <a:pt x="570" y="142"/>
                  </a:cubicBezTo>
                  <a:cubicBezTo>
                    <a:pt x="571" y="143"/>
                    <a:pt x="573" y="144"/>
                    <a:pt x="574" y="145"/>
                  </a:cubicBezTo>
                  <a:close/>
                  <a:moveTo>
                    <a:pt x="611" y="165"/>
                  </a:moveTo>
                  <a:cubicBezTo>
                    <a:pt x="611" y="165"/>
                    <a:pt x="611" y="165"/>
                    <a:pt x="611" y="165"/>
                  </a:cubicBezTo>
                  <a:cubicBezTo>
                    <a:pt x="611" y="165"/>
                    <a:pt x="611" y="165"/>
                    <a:pt x="610" y="165"/>
                  </a:cubicBezTo>
                  <a:cubicBezTo>
                    <a:pt x="611" y="165"/>
                    <a:pt x="611" y="165"/>
                    <a:pt x="611" y="165"/>
                  </a:cubicBezTo>
                  <a:close/>
                  <a:moveTo>
                    <a:pt x="665" y="195"/>
                  </a:moveTo>
                  <a:cubicBezTo>
                    <a:pt x="662" y="195"/>
                    <a:pt x="659" y="196"/>
                    <a:pt x="658" y="192"/>
                  </a:cubicBezTo>
                  <a:cubicBezTo>
                    <a:pt x="657" y="189"/>
                    <a:pt x="657" y="186"/>
                    <a:pt x="655" y="184"/>
                  </a:cubicBezTo>
                  <a:cubicBezTo>
                    <a:pt x="660" y="187"/>
                    <a:pt x="663" y="191"/>
                    <a:pt x="665" y="195"/>
                  </a:cubicBezTo>
                  <a:close/>
                  <a:moveTo>
                    <a:pt x="649" y="211"/>
                  </a:moveTo>
                  <a:cubicBezTo>
                    <a:pt x="640" y="206"/>
                    <a:pt x="632" y="201"/>
                    <a:pt x="624" y="196"/>
                  </a:cubicBezTo>
                  <a:cubicBezTo>
                    <a:pt x="623" y="193"/>
                    <a:pt x="619" y="190"/>
                    <a:pt x="611" y="188"/>
                  </a:cubicBezTo>
                  <a:cubicBezTo>
                    <a:pt x="610" y="187"/>
                    <a:pt x="609" y="187"/>
                    <a:pt x="607" y="186"/>
                  </a:cubicBezTo>
                  <a:cubicBezTo>
                    <a:pt x="607" y="188"/>
                    <a:pt x="607" y="188"/>
                    <a:pt x="607" y="188"/>
                  </a:cubicBezTo>
                  <a:cubicBezTo>
                    <a:pt x="596" y="187"/>
                    <a:pt x="581" y="188"/>
                    <a:pt x="560" y="196"/>
                  </a:cubicBezTo>
                  <a:cubicBezTo>
                    <a:pt x="553" y="198"/>
                    <a:pt x="547" y="201"/>
                    <a:pt x="541" y="204"/>
                  </a:cubicBezTo>
                  <a:cubicBezTo>
                    <a:pt x="539" y="203"/>
                    <a:pt x="537" y="202"/>
                    <a:pt x="535" y="201"/>
                  </a:cubicBezTo>
                  <a:cubicBezTo>
                    <a:pt x="534" y="203"/>
                    <a:pt x="534" y="203"/>
                    <a:pt x="534" y="203"/>
                  </a:cubicBezTo>
                  <a:cubicBezTo>
                    <a:pt x="535" y="204"/>
                    <a:pt x="537" y="205"/>
                    <a:pt x="538" y="206"/>
                  </a:cubicBezTo>
                  <a:cubicBezTo>
                    <a:pt x="533" y="209"/>
                    <a:pt x="529" y="212"/>
                    <a:pt x="525" y="216"/>
                  </a:cubicBezTo>
                  <a:cubicBezTo>
                    <a:pt x="520" y="213"/>
                    <a:pt x="515" y="210"/>
                    <a:pt x="512" y="209"/>
                  </a:cubicBezTo>
                  <a:cubicBezTo>
                    <a:pt x="511" y="211"/>
                    <a:pt x="511" y="211"/>
                    <a:pt x="511" y="211"/>
                  </a:cubicBezTo>
                  <a:cubicBezTo>
                    <a:pt x="514" y="213"/>
                    <a:pt x="518" y="215"/>
                    <a:pt x="522" y="217"/>
                  </a:cubicBezTo>
                  <a:cubicBezTo>
                    <a:pt x="517" y="222"/>
                    <a:pt x="512" y="227"/>
                    <a:pt x="508" y="232"/>
                  </a:cubicBezTo>
                  <a:cubicBezTo>
                    <a:pt x="503" y="229"/>
                    <a:pt x="498" y="225"/>
                    <a:pt x="494" y="222"/>
                  </a:cubicBezTo>
                  <a:cubicBezTo>
                    <a:pt x="493" y="224"/>
                    <a:pt x="493" y="224"/>
                    <a:pt x="493" y="224"/>
                  </a:cubicBezTo>
                  <a:cubicBezTo>
                    <a:pt x="497" y="227"/>
                    <a:pt x="501" y="231"/>
                    <a:pt x="506" y="234"/>
                  </a:cubicBezTo>
                  <a:cubicBezTo>
                    <a:pt x="503" y="237"/>
                    <a:pt x="501" y="240"/>
                    <a:pt x="498" y="244"/>
                  </a:cubicBezTo>
                  <a:cubicBezTo>
                    <a:pt x="498" y="243"/>
                    <a:pt x="497" y="243"/>
                    <a:pt x="496" y="243"/>
                  </a:cubicBezTo>
                  <a:cubicBezTo>
                    <a:pt x="496" y="243"/>
                    <a:pt x="496" y="243"/>
                    <a:pt x="496" y="243"/>
                  </a:cubicBezTo>
                  <a:cubicBezTo>
                    <a:pt x="496" y="242"/>
                    <a:pt x="496" y="242"/>
                    <a:pt x="496" y="242"/>
                  </a:cubicBezTo>
                  <a:cubicBezTo>
                    <a:pt x="495" y="242"/>
                    <a:pt x="494" y="242"/>
                    <a:pt x="494" y="242"/>
                  </a:cubicBezTo>
                  <a:cubicBezTo>
                    <a:pt x="493" y="242"/>
                    <a:pt x="493" y="242"/>
                    <a:pt x="492" y="241"/>
                  </a:cubicBezTo>
                  <a:cubicBezTo>
                    <a:pt x="492" y="242"/>
                    <a:pt x="492" y="242"/>
                    <a:pt x="492" y="242"/>
                  </a:cubicBezTo>
                  <a:cubicBezTo>
                    <a:pt x="491" y="242"/>
                    <a:pt x="491" y="242"/>
                    <a:pt x="491" y="242"/>
                  </a:cubicBezTo>
                  <a:cubicBezTo>
                    <a:pt x="491" y="242"/>
                    <a:pt x="490" y="243"/>
                    <a:pt x="490" y="243"/>
                  </a:cubicBezTo>
                  <a:cubicBezTo>
                    <a:pt x="491" y="243"/>
                    <a:pt x="491" y="244"/>
                    <a:pt x="491" y="244"/>
                  </a:cubicBezTo>
                  <a:cubicBezTo>
                    <a:pt x="491" y="244"/>
                    <a:pt x="491" y="244"/>
                    <a:pt x="491" y="244"/>
                  </a:cubicBezTo>
                  <a:cubicBezTo>
                    <a:pt x="491" y="244"/>
                    <a:pt x="492" y="245"/>
                    <a:pt x="492" y="245"/>
                  </a:cubicBezTo>
                  <a:cubicBezTo>
                    <a:pt x="493" y="245"/>
                    <a:pt x="494" y="246"/>
                    <a:pt x="495" y="247"/>
                  </a:cubicBezTo>
                  <a:cubicBezTo>
                    <a:pt x="496" y="245"/>
                    <a:pt x="496" y="245"/>
                    <a:pt x="496" y="245"/>
                  </a:cubicBezTo>
                  <a:cubicBezTo>
                    <a:pt x="496" y="245"/>
                    <a:pt x="497" y="246"/>
                    <a:pt x="497" y="246"/>
                  </a:cubicBezTo>
                  <a:cubicBezTo>
                    <a:pt x="494" y="250"/>
                    <a:pt x="491" y="255"/>
                    <a:pt x="490" y="258"/>
                  </a:cubicBezTo>
                  <a:cubicBezTo>
                    <a:pt x="486" y="255"/>
                    <a:pt x="482" y="253"/>
                    <a:pt x="479" y="250"/>
                  </a:cubicBezTo>
                  <a:cubicBezTo>
                    <a:pt x="478" y="250"/>
                    <a:pt x="478" y="250"/>
                    <a:pt x="478" y="250"/>
                  </a:cubicBezTo>
                  <a:cubicBezTo>
                    <a:pt x="479" y="244"/>
                    <a:pt x="480" y="237"/>
                    <a:pt x="481" y="230"/>
                  </a:cubicBezTo>
                  <a:cubicBezTo>
                    <a:pt x="491" y="210"/>
                    <a:pt x="511" y="192"/>
                    <a:pt x="544" y="182"/>
                  </a:cubicBezTo>
                  <a:cubicBezTo>
                    <a:pt x="574" y="174"/>
                    <a:pt x="596" y="171"/>
                    <a:pt x="613" y="172"/>
                  </a:cubicBezTo>
                  <a:cubicBezTo>
                    <a:pt x="619" y="175"/>
                    <a:pt x="624" y="179"/>
                    <a:pt x="630" y="182"/>
                  </a:cubicBezTo>
                  <a:cubicBezTo>
                    <a:pt x="631" y="180"/>
                    <a:pt x="631" y="180"/>
                    <a:pt x="631" y="180"/>
                  </a:cubicBezTo>
                  <a:cubicBezTo>
                    <a:pt x="628" y="177"/>
                    <a:pt x="624" y="175"/>
                    <a:pt x="620" y="172"/>
                  </a:cubicBezTo>
                  <a:cubicBezTo>
                    <a:pt x="624" y="173"/>
                    <a:pt x="628" y="173"/>
                    <a:pt x="632" y="174"/>
                  </a:cubicBezTo>
                  <a:cubicBezTo>
                    <a:pt x="633" y="174"/>
                    <a:pt x="634" y="175"/>
                    <a:pt x="636" y="176"/>
                  </a:cubicBezTo>
                  <a:cubicBezTo>
                    <a:pt x="636" y="176"/>
                    <a:pt x="637" y="176"/>
                    <a:pt x="637" y="176"/>
                  </a:cubicBezTo>
                  <a:cubicBezTo>
                    <a:pt x="638" y="176"/>
                    <a:pt x="638" y="175"/>
                    <a:pt x="638" y="175"/>
                  </a:cubicBezTo>
                  <a:cubicBezTo>
                    <a:pt x="642" y="177"/>
                    <a:pt x="645" y="178"/>
                    <a:pt x="648" y="179"/>
                  </a:cubicBezTo>
                  <a:cubicBezTo>
                    <a:pt x="649" y="180"/>
                    <a:pt x="650" y="182"/>
                    <a:pt x="651" y="184"/>
                  </a:cubicBezTo>
                  <a:cubicBezTo>
                    <a:pt x="653" y="187"/>
                    <a:pt x="654" y="191"/>
                    <a:pt x="654" y="195"/>
                  </a:cubicBezTo>
                  <a:cubicBezTo>
                    <a:pt x="655" y="196"/>
                    <a:pt x="655" y="198"/>
                    <a:pt x="656" y="199"/>
                  </a:cubicBezTo>
                  <a:cubicBezTo>
                    <a:pt x="658" y="201"/>
                    <a:pt x="661" y="199"/>
                    <a:pt x="664" y="199"/>
                  </a:cubicBezTo>
                  <a:cubicBezTo>
                    <a:pt x="665" y="198"/>
                    <a:pt x="661" y="204"/>
                    <a:pt x="661" y="204"/>
                  </a:cubicBezTo>
                  <a:cubicBezTo>
                    <a:pt x="660" y="205"/>
                    <a:pt x="660" y="206"/>
                    <a:pt x="660" y="207"/>
                  </a:cubicBezTo>
                  <a:cubicBezTo>
                    <a:pt x="660" y="207"/>
                    <a:pt x="660" y="208"/>
                    <a:pt x="660" y="208"/>
                  </a:cubicBezTo>
                  <a:cubicBezTo>
                    <a:pt x="656" y="210"/>
                    <a:pt x="652" y="211"/>
                    <a:pt x="649" y="211"/>
                  </a:cubicBezTo>
                  <a:close/>
                  <a:moveTo>
                    <a:pt x="673" y="225"/>
                  </a:moveTo>
                  <a:cubicBezTo>
                    <a:pt x="667" y="225"/>
                    <a:pt x="661" y="226"/>
                    <a:pt x="655" y="227"/>
                  </a:cubicBezTo>
                  <a:cubicBezTo>
                    <a:pt x="655" y="227"/>
                    <a:pt x="655" y="227"/>
                    <a:pt x="655" y="227"/>
                  </a:cubicBezTo>
                  <a:cubicBezTo>
                    <a:pt x="652" y="221"/>
                    <a:pt x="646" y="215"/>
                    <a:pt x="640" y="209"/>
                  </a:cubicBezTo>
                  <a:cubicBezTo>
                    <a:pt x="651" y="215"/>
                    <a:pt x="661" y="221"/>
                    <a:pt x="673" y="225"/>
                  </a:cubicBezTo>
                  <a:close/>
                  <a:moveTo>
                    <a:pt x="493" y="322"/>
                  </a:moveTo>
                  <a:cubicBezTo>
                    <a:pt x="493" y="320"/>
                    <a:pt x="492" y="319"/>
                    <a:pt x="491" y="318"/>
                  </a:cubicBezTo>
                  <a:cubicBezTo>
                    <a:pt x="490" y="317"/>
                    <a:pt x="490" y="316"/>
                    <a:pt x="490" y="315"/>
                  </a:cubicBezTo>
                  <a:cubicBezTo>
                    <a:pt x="490" y="315"/>
                    <a:pt x="490" y="315"/>
                    <a:pt x="490" y="315"/>
                  </a:cubicBezTo>
                  <a:cubicBezTo>
                    <a:pt x="491" y="315"/>
                    <a:pt x="491" y="315"/>
                    <a:pt x="492" y="316"/>
                  </a:cubicBezTo>
                  <a:cubicBezTo>
                    <a:pt x="492" y="316"/>
                    <a:pt x="492" y="316"/>
                    <a:pt x="492" y="316"/>
                  </a:cubicBezTo>
                  <a:cubicBezTo>
                    <a:pt x="492" y="316"/>
                    <a:pt x="493" y="317"/>
                    <a:pt x="493" y="317"/>
                  </a:cubicBezTo>
                  <a:cubicBezTo>
                    <a:pt x="493" y="319"/>
                    <a:pt x="494" y="321"/>
                    <a:pt x="494" y="322"/>
                  </a:cubicBezTo>
                  <a:lnTo>
                    <a:pt x="493" y="322"/>
                  </a:lnTo>
                  <a:close/>
                  <a:moveTo>
                    <a:pt x="495" y="368"/>
                  </a:moveTo>
                  <a:cubicBezTo>
                    <a:pt x="495" y="367"/>
                    <a:pt x="495" y="367"/>
                    <a:pt x="495" y="367"/>
                  </a:cubicBezTo>
                  <a:cubicBezTo>
                    <a:pt x="495" y="367"/>
                    <a:pt x="495" y="367"/>
                    <a:pt x="496" y="368"/>
                  </a:cubicBezTo>
                  <a:cubicBezTo>
                    <a:pt x="495" y="368"/>
                    <a:pt x="495" y="368"/>
                    <a:pt x="495" y="368"/>
                  </a:cubicBezTo>
                  <a:close/>
                  <a:moveTo>
                    <a:pt x="475" y="376"/>
                  </a:moveTo>
                  <a:cubicBezTo>
                    <a:pt x="475" y="375"/>
                    <a:pt x="476" y="375"/>
                    <a:pt x="476" y="375"/>
                  </a:cubicBezTo>
                  <a:cubicBezTo>
                    <a:pt x="476" y="375"/>
                    <a:pt x="476" y="375"/>
                    <a:pt x="476" y="375"/>
                  </a:cubicBezTo>
                  <a:cubicBezTo>
                    <a:pt x="476" y="375"/>
                    <a:pt x="476" y="376"/>
                    <a:pt x="475" y="376"/>
                  </a:cubicBezTo>
                  <a:close/>
                  <a:moveTo>
                    <a:pt x="473" y="464"/>
                  </a:moveTo>
                  <a:cubicBezTo>
                    <a:pt x="472" y="463"/>
                    <a:pt x="471" y="462"/>
                    <a:pt x="469" y="461"/>
                  </a:cubicBezTo>
                  <a:cubicBezTo>
                    <a:pt x="471" y="461"/>
                    <a:pt x="472" y="460"/>
                    <a:pt x="473" y="459"/>
                  </a:cubicBezTo>
                  <a:cubicBezTo>
                    <a:pt x="473" y="461"/>
                    <a:pt x="473" y="463"/>
                    <a:pt x="473" y="464"/>
                  </a:cubicBezTo>
                  <a:close/>
                  <a:moveTo>
                    <a:pt x="460" y="463"/>
                  </a:moveTo>
                  <a:cubicBezTo>
                    <a:pt x="459" y="461"/>
                    <a:pt x="459" y="459"/>
                    <a:pt x="459" y="458"/>
                  </a:cubicBezTo>
                  <a:cubicBezTo>
                    <a:pt x="461" y="459"/>
                    <a:pt x="462" y="460"/>
                    <a:pt x="464" y="461"/>
                  </a:cubicBezTo>
                  <a:cubicBezTo>
                    <a:pt x="464" y="461"/>
                    <a:pt x="464" y="461"/>
                    <a:pt x="464" y="461"/>
                  </a:cubicBezTo>
                  <a:cubicBezTo>
                    <a:pt x="463" y="462"/>
                    <a:pt x="462" y="463"/>
                    <a:pt x="462" y="463"/>
                  </a:cubicBezTo>
                  <a:cubicBezTo>
                    <a:pt x="461" y="463"/>
                    <a:pt x="460" y="463"/>
                    <a:pt x="460" y="463"/>
                  </a:cubicBezTo>
                  <a:close/>
                  <a:moveTo>
                    <a:pt x="457" y="463"/>
                  </a:moveTo>
                  <a:cubicBezTo>
                    <a:pt x="453" y="462"/>
                    <a:pt x="448" y="462"/>
                    <a:pt x="444" y="461"/>
                  </a:cubicBezTo>
                  <a:cubicBezTo>
                    <a:pt x="444" y="461"/>
                    <a:pt x="444" y="461"/>
                    <a:pt x="444" y="461"/>
                  </a:cubicBezTo>
                  <a:cubicBezTo>
                    <a:pt x="444" y="461"/>
                    <a:pt x="443" y="461"/>
                    <a:pt x="443" y="461"/>
                  </a:cubicBezTo>
                  <a:cubicBezTo>
                    <a:pt x="443" y="461"/>
                    <a:pt x="443" y="461"/>
                    <a:pt x="442" y="461"/>
                  </a:cubicBezTo>
                  <a:cubicBezTo>
                    <a:pt x="442" y="461"/>
                    <a:pt x="442" y="461"/>
                    <a:pt x="442" y="461"/>
                  </a:cubicBezTo>
                  <a:cubicBezTo>
                    <a:pt x="439" y="458"/>
                    <a:pt x="438" y="457"/>
                    <a:pt x="438" y="457"/>
                  </a:cubicBezTo>
                  <a:cubicBezTo>
                    <a:pt x="437" y="457"/>
                    <a:pt x="437" y="457"/>
                    <a:pt x="437" y="457"/>
                  </a:cubicBezTo>
                  <a:cubicBezTo>
                    <a:pt x="438" y="457"/>
                    <a:pt x="439" y="457"/>
                    <a:pt x="440" y="457"/>
                  </a:cubicBezTo>
                  <a:cubicBezTo>
                    <a:pt x="444" y="457"/>
                    <a:pt x="448" y="457"/>
                    <a:pt x="452" y="457"/>
                  </a:cubicBezTo>
                  <a:cubicBezTo>
                    <a:pt x="452" y="454"/>
                    <a:pt x="452" y="454"/>
                    <a:pt x="452" y="454"/>
                  </a:cubicBezTo>
                  <a:cubicBezTo>
                    <a:pt x="453" y="455"/>
                    <a:pt x="453" y="455"/>
                    <a:pt x="454" y="455"/>
                  </a:cubicBezTo>
                  <a:cubicBezTo>
                    <a:pt x="455" y="456"/>
                    <a:pt x="456" y="456"/>
                    <a:pt x="456" y="456"/>
                  </a:cubicBezTo>
                  <a:cubicBezTo>
                    <a:pt x="456" y="458"/>
                    <a:pt x="457" y="461"/>
                    <a:pt x="457" y="463"/>
                  </a:cubicBezTo>
                  <a:close/>
                  <a:moveTo>
                    <a:pt x="500" y="512"/>
                  </a:moveTo>
                  <a:cubicBezTo>
                    <a:pt x="501" y="512"/>
                    <a:pt x="501" y="512"/>
                    <a:pt x="501" y="512"/>
                  </a:cubicBezTo>
                  <a:cubicBezTo>
                    <a:pt x="505" y="516"/>
                    <a:pt x="508" y="520"/>
                    <a:pt x="509" y="525"/>
                  </a:cubicBezTo>
                  <a:cubicBezTo>
                    <a:pt x="504" y="519"/>
                    <a:pt x="498" y="513"/>
                    <a:pt x="491" y="506"/>
                  </a:cubicBezTo>
                  <a:cubicBezTo>
                    <a:pt x="494" y="508"/>
                    <a:pt x="497" y="510"/>
                    <a:pt x="500" y="512"/>
                  </a:cubicBezTo>
                  <a:close/>
                  <a:moveTo>
                    <a:pt x="504" y="555"/>
                  </a:moveTo>
                  <a:cubicBezTo>
                    <a:pt x="504" y="554"/>
                    <a:pt x="504" y="554"/>
                    <a:pt x="504" y="554"/>
                  </a:cubicBezTo>
                  <a:cubicBezTo>
                    <a:pt x="504" y="554"/>
                    <a:pt x="504" y="554"/>
                    <a:pt x="504" y="555"/>
                  </a:cubicBezTo>
                  <a:close/>
                  <a:moveTo>
                    <a:pt x="506" y="559"/>
                  </a:moveTo>
                  <a:cubicBezTo>
                    <a:pt x="508" y="555"/>
                    <a:pt x="510" y="550"/>
                    <a:pt x="512" y="546"/>
                  </a:cubicBezTo>
                  <a:cubicBezTo>
                    <a:pt x="512" y="549"/>
                    <a:pt x="512" y="554"/>
                    <a:pt x="511" y="560"/>
                  </a:cubicBezTo>
                  <a:cubicBezTo>
                    <a:pt x="508" y="568"/>
                    <a:pt x="506" y="576"/>
                    <a:pt x="506" y="584"/>
                  </a:cubicBezTo>
                  <a:cubicBezTo>
                    <a:pt x="505" y="588"/>
                    <a:pt x="504" y="592"/>
                    <a:pt x="503" y="594"/>
                  </a:cubicBezTo>
                  <a:cubicBezTo>
                    <a:pt x="503" y="595"/>
                    <a:pt x="503" y="595"/>
                    <a:pt x="503" y="595"/>
                  </a:cubicBezTo>
                  <a:cubicBezTo>
                    <a:pt x="500" y="590"/>
                    <a:pt x="499" y="584"/>
                    <a:pt x="499" y="577"/>
                  </a:cubicBezTo>
                  <a:cubicBezTo>
                    <a:pt x="499" y="577"/>
                    <a:pt x="499" y="577"/>
                    <a:pt x="499" y="576"/>
                  </a:cubicBezTo>
                  <a:cubicBezTo>
                    <a:pt x="502" y="571"/>
                    <a:pt x="505" y="565"/>
                    <a:pt x="506" y="559"/>
                  </a:cubicBezTo>
                  <a:close/>
                  <a:moveTo>
                    <a:pt x="457" y="523"/>
                  </a:moveTo>
                  <a:cubicBezTo>
                    <a:pt x="457" y="523"/>
                    <a:pt x="457" y="523"/>
                    <a:pt x="457" y="523"/>
                  </a:cubicBezTo>
                  <a:cubicBezTo>
                    <a:pt x="457" y="523"/>
                    <a:pt x="458" y="523"/>
                    <a:pt x="458" y="523"/>
                  </a:cubicBezTo>
                  <a:cubicBezTo>
                    <a:pt x="458" y="523"/>
                    <a:pt x="457" y="523"/>
                    <a:pt x="457" y="523"/>
                  </a:cubicBezTo>
                  <a:close/>
                  <a:moveTo>
                    <a:pt x="456" y="526"/>
                  </a:moveTo>
                  <a:cubicBezTo>
                    <a:pt x="455" y="526"/>
                    <a:pt x="454" y="526"/>
                    <a:pt x="453" y="526"/>
                  </a:cubicBezTo>
                  <a:cubicBezTo>
                    <a:pt x="454" y="526"/>
                    <a:pt x="455" y="526"/>
                    <a:pt x="455" y="526"/>
                  </a:cubicBezTo>
                  <a:cubicBezTo>
                    <a:pt x="456" y="526"/>
                    <a:pt x="456" y="526"/>
                    <a:pt x="456" y="526"/>
                  </a:cubicBezTo>
                  <a:close/>
                  <a:moveTo>
                    <a:pt x="371" y="507"/>
                  </a:moveTo>
                  <a:cubicBezTo>
                    <a:pt x="358" y="505"/>
                    <a:pt x="345" y="503"/>
                    <a:pt x="332" y="501"/>
                  </a:cubicBezTo>
                  <a:cubicBezTo>
                    <a:pt x="331" y="500"/>
                    <a:pt x="331" y="500"/>
                    <a:pt x="331" y="500"/>
                  </a:cubicBezTo>
                  <a:cubicBezTo>
                    <a:pt x="330" y="500"/>
                    <a:pt x="330" y="499"/>
                    <a:pt x="330" y="499"/>
                  </a:cubicBezTo>
                  <a:cubicBezTo>
                    <a:pt x="347" y="503"/>
                    <a:pt x="365" y="505"/>
                    <a:pt x="382" y="507"/>
                  </a:cubicBezTo>
                  <a:cubicBezTo>
                    <a:pt x="383" y="507"/>
                    <a:pt x="383" y="507"/>
                    <a:pt x="383" y="507"/>
                  </a:cubicBezTo>
                  <a:cubicBezTo>
                    <a:pt x="387" y="509"/>
                    <a:pt x="387" y="509"/>
                    <a:pt x="387" y="509"/>
                  </a:cubicBezTo>
                  <a:cubicBezTo>
                    <a:pt x="386" y="508"/>
                    <a:pt x="386" y="508"/>
                    <a:pt x="386" y="508"/>
                  </a:cubicBezTo>
                  <a:cubicBezTo>
                    <a:pt x="388" y="508"/>
                    <a:pt x="391" y="508"/>
                    <a:pt x="393" y="508"/>
                  </a:cubicBezTo>
                  <a:cubicBezTo>
                    <a:pt x="395" y="510"/>
                    <a:pt x="398" y="511"/>
                    <a:pt x="400" y="513"/>
                  </a:cubicBezTo>
                  <a:cubicBezTo>
                    <a:pt x="390" y="511"/>
                    <a:pt x="380" y="509"/>
                    <a:pt x="371" y="507"/>
                  </a:cubicBezTo>
                  <a:close/>
                  <a:moveTo>
                    <a:pt x="206" y="477"/>
                  </a:moveTo>
                  <a:cubicBezTo>
                    <a:pt x="210" y="478"/>
                    <a:pt x="214" y="478"/>
                    <a:pt x="218" y="479"/>
                  </a:cubicBezTo>
                  <a:cubicBezTo>
                    <a:pt x="216" y="479"/>
                    <a:pt x="214" y="480"/>
                    <a:pt x="212" y="480"/>
                  </a:cubicBezTo>
                  <a:cubicBezTo>
                    <a:pt x="212" y="480"/>
                    <a:pt x="212" y="480"/>
                    <a:pt x="212" y="480"/>
                  </a:cubicBezTo>
                  <a:cubicBezTo>
                    <a:pt x="210" y="479"/>
                    <a:pt x="208" y="478"/>
                    <a:pt x="207" y="477"/>
                  </a:cubicBezTo>
                  <a:cubicBezTo>
                    <a:pt x="207" y="477"/>
                    <a:pt x="207" y="477"/>
                    <a:pt x="206" y="477"/>
                  </a:cubicBezTo>
                  <a:close/>
                  <a:moveTo>
                    <a:pt x="196" y="465"/>
                  </a:moveTo>
                  <a:cubicBezTo>
                    <a:pt x="205" y="463"/>
                    <a:pt x="214" y="462"/>
                    <a:pt x="224" y="462"/>
                  </a:cubicBezTo>
                  <a:cubicBezTo>
                    <a:pt x="230" y="462"/>
                    <a:pt x="237" y="463"/>
                    <a:pt x="244" y="463"/>
                  </a:cubicBezTo>
                  <a:cubicBezTo>
                    <a:pt x="244" y="465"/>
                    <a:pt x="244" y="465"/>
                    <a:pt x="244" y="465"/>
                  </a:cubicBezTo>
                  <a:cubicBezTo>
                    <a:pt x="248" y="465"/>
                    <a:pt x="253" y="465"/>
                    <a:pt x="258" y="466"/>
                  </a:cubicBezTo>
                  <a:cubicBezTo>
                    <a:pt x="261" y="468"/>
                    <a:pt x="263" y="471"/>
                    <a:pt x="266" y="473"/>
                  </a:cubicBezTo>
                  <a:cubicBezTo>
                    <a:pt x="265" y="473"/>
                    <a:pt x="265" y="474"/>
                    <a:pt x="264" y="474"/>
                  </a:cubicBezTo>
                  <a:cubicBezTo>
                    <a:pt x="261" y="474"/>
                    <a:pt x="258" y="474"/>
                    <a:pt x="255" y="473"/>
                  </a:cubicBezTo>
                  <a:cubicBezTo>
                    <a:pt x="249" y="471"/>
                    <a:pt x="244" y="468"/>
                    <a:pt x="238" y="466"/>
                  </a:cubicBezTo>
                  <a:cubicBezTo>
                    <a:pt x="237" y="468"/>
                    <a:pt x="237" y="468"/>
                    <a:pt x="237" y="468"/>
                  </a:cubicBezTo>
                  <a:cubicBezTo>
                    <a:pt x="240" y="470"/>
                    <a:pt x="243" y="471"/>
                    <a:pt x="246" y="473"/>
                  </a:cubicBezTo>
                  <a:cubicBezTo>
                    <a:pt x="245" y="473"/>
                    <a:pt x="244" y="473"/>
                    <a:pt x="243" y="473"/>
                  </a:cubicBezTo>
                  <a:cubicBezTo>
                    <a:pt x="243" y="476"/>
                    <a:pt x="243" y="476"/>
                    <a:pt x="243" y="476"/>
                  </a:cubicBezTo>
                  <a:cubicBezTo>
                    <a:pt x="246" y="476"/>
                    <a:pt x="250" y="477"/>
                    <a:pt x="254" y="478"/>
                  </a:cubicBezTo>
                  <a:cubicBezTo>
                    <a:pt x="259" y="481"/>
                    <a:pt x="265" y="485"/>
                    <a:pt x="269" y="489"/>
                  </a:cubicBezTo>
                  <a:cubicBezTo>
                    <a:pt x="266" y="488"/>
                    <a:pt x="264" y="487"/>
                    <a:pt x="261" y="486"/>
                  </a:cubicBezTo>
                  <a:cubicBezTo>
                    <a:pt x="262" y="484"/>
                    <a:pt x="262" y="484"/>
                    <a:pt x="262" y="484"/>
                  </a:cubicBezTo>
                  <a:cubicBezTo>
                    <a:pt x="257" y="483"/>
                    <a:pt x="252" y="482"/>
                    <a:pt x="247" y="481"/>
                  </a:cubicBezTo>
                  <a:cubicBezTo>
                    <a:pt x="236" y="476"/>
                    <a:pt x="225" y="470"/>
                    <a:pt x="213" y="465"/>
                  </a:cubicBezTo>
                  <a:cubicBezTo>
                    <a:pt x="212" y="468"/>
                    <a:pt x="212" y="468"/>
                    <a:pt x="212" y="468"/>
                  </a:cubicBezTo>
                  <a:cubicBezTo>
                    <a:pt x="220" y="471"/>
                    <a:pt x="228" y="475"/>
                    <a:pt x="236" y="479"/>
                  </a:cubicBezTo>
                  <a:cubicBezTo>
                    <a:pt x="233" y="479"/>
                    <a:pt x="231" y="479"/>
                    <a:pt x="228" y="479"/>
                  </a:cubicBezTo>
                  <a:cubicBezTo>
                    <a:pt x="220" y="477"/>
                    <a:pt x="212" y="475"/>
                    <a:pt x="203" y="473"/>
                  </a:cubicBezTo>
                  <a:cubicBezTo>
                    <a:pt x="201" y="471"/>
                    <a:pt x="199" y="468"/>
                    <a:pt x="196" y="465"/>
                  </a:cubicBezTo>
                  <a:close/>
                  <a:moveTo>
                    <a:pt x="191" y="459"/>
                  </a:moveTo>
                  <a:cubicBezTo>
                    <a:pt x="213" y="458"/>
                    <a:pt x="238" y="458"/>
                    <a:pt x="261" y="459"/>
                  </a:cubicBezTo>
                  <a:cubicBezTo>
                    <a:pt x="261" y="459"/>
                    <a:pt x="261" y="459"/>
                    <a:pt x="261" y="459"/>
                  </a:cubicBezTo>
                  <a:cubicBezTo>
                    <a:pt x="256" y="459"/>
                    <a:pt x="252" y="459"/>
                    <a:pt x="248" y="459"/>
                  </a:cubicBezTo>
                  <a:cubicBezTo>
                    <a:pt x="245" y="459"/>
                    <a:pt x="241" y="459"/>
                    <a:pt x="238" y="459"/>
                  </a:cubicBezTo>
                  <a:cubicBezTo>
                    <a:pt x="233" y="459"/>
                    <a:pt x="228" y="459"/>
                    <a:pt x="223" y="459"/>
                  </a:cubicBezTo>
                  <a:cubicBezTo>
                    <a:pt x="223" y="459"/>
                    <a:pt x="223" y="459"/>
                    <a:pt x="223" y="459"/>
                  </a:cubicBezTo>
                  <a:cubicBezTo>
                    <a:pt x="223" y="459"/>
                    <a:pt x="223" y="459"/>
                    <a:pt x="223" y="459"/>
                  </a:cubicBezTo>
                  <a:cubicBezTo>
                    <a:pt x="223" y="459"/>
                    <a:pt x="223" y="459"/>
                    <a:pt x="223" y="459"/>
                  </a:cubicBezTo>
                  <a:cubicBezTo>
                    <a:pt x="223" y="460"/>
                    <a:pt x="223" y="460"/>
                    <a:pt x="223" y="460"/>
                  </a:cubicBezTo>
                  <a:cubicBezTo>
                    <a:pt x="213" y="460"/>
                    <a:pt x="203" y="461"/>
                    <a:pt x="194" y="463"/>
                  </a:cubicBezTo>
                  <a:cubicBezTo>
                    <a:pt x="193" y="462"/>
                    <a:pt x="192" y="460"/>
                    <a:pt x="191" y="459"/>
                  </a:cubicBezTo>
                  <a:close/>
                  <a:moveTo>
                    <a:pt x="161" y="474"/>
                  </a:moveTo>
                  <a:cubicBezTo>
                    <a:pt x="157" y="471"/>
                    <a:pt x="154" y="468"/>
                    <a:pt x="150" y="465"/>
                  </a:cubicBezTo>
                  <a:cubicBezTo>
                    <a:pt x="149" y="464"/>
                    <a:pt x="148" y="464"/>
                    <a:pt x="148" y="463"/>
                  </a:cubicBezTo>
                  <a:cubicBezTo>
                    <a:pt x="149" y="463"/>
                    <a:pt x="149" y="463"/>
                    <a:pt x="150" y="463"/>
                  </a:cubicBezTo>
                  <a:cubicBezTo>
                    <a:pt x="154" y="467"/>
                    <a:pt x="158" y="471"/>
                    <a:pt x="161" y="474"/>
                  </a:cubicBezTo>
                  <a:close/>
                  <a:moveTo>
                    <a:pt x="136" y="447"/>
                  </a:moveTo>
                  <a:cubicBezTo>
                    <a:pt x="140" y="452"/>
                    <a:pt x="144" y="456"/>
                    <a:pt x="148" y="461"/>
                  </a:cubicBezTo>
                  <a:cubicBezTo>
                    <a:pt x="148" y="461"/>
                    <a:pt x="147" y="461"/>
                    <a:pt x="146" y="461"/>
                  </a:cubicBezTo>
                  <a:cubicBezTo>
                    <a:pt x="138" y="453"/>
                    <a:pt x="130" y="445"/>
                    <a:pt x="122" y="436"/>
                  </a:cubicBezTo>
                  <a:cubicBezTo>
                    <a:pt x="124" y="438"/>
                    <a:pt x="126" y="439"/>
                    <a:pt x="128" y="440"/>
                  </a:cubicBezTo>
                  <a:cubicBezTo>
                    <a:pt x="131" y="443"/>
                    <a:pt x="133" y="445"/>
                    <a:pt x="136" y="447"/>
                  </a:cubicBezTo>
                  <a:close/>
                  <a:moveTo>
                    <a:pt x="54" y="360"/>
                  </a:moveTo>
                  <a:cubicBezTo>
                    <a:pt x="55" y="361"/>
                    <a:pt x="56" y="361"/>
                    <a:pt x="58" y="362"/>
                  </a:cubicBezTo>
                  <a:cubicBezTo>
                    <a:pt x="62" y="364"/>
                    <a:pt x="66" y="366"/>
                    <a:pt x="71" y="369"/>
                  </a:cubicBezTo>
                  <a:cubicBezTo>
                    <a:pt x="80" y="375"/>
                    <a:pt x="90" y="382"/>
                    <a:pt x="100" y="391"/>
                  </a:cubicBezTo>
                  <a:cubicBezTo>
                    <a:pt x="108" y="398"/>
                    <a:pt x="116" y="406"/>
                    <a:pt x="125" y="413"/>
                  </a:cubicBezTo>
                  <a:cubicBezTo>
                    <a:pt x="110" y="401"/>
                    <a:pt x="95" y="390"/>
                    <a:pt x="83" y="380"/>
                  </a:cubicBezTo>
                  <a:cubicBezTo>
                    <a:pt x="81" y="382"/>
                    <a:pt x="81" y="382"/>
                    <a:pt x="81" y="382"/>
                  </a:cubicBezTo>
                  <a:cubicBezTo>
                    <a:pt x="94" y="393"/>
                    <a:pt x="109" y="404"/>
                    <a:pt x="124" y="416"/>
                  </a:cubicBezTo>
                  <a:cubicBezTo>
                    <a:pt x="139" y="428"/>
                    <a:pt x="152" y="441"/>
                    <a:pt x="160" y="456"/>
                  </a:cubicBezTo>
                  <a:cubicBezTo>
                    <a:pt x="162" y="455"/>
                    <a:pt x="162" y="455"/>
                    <a:pt x="162" y="455"/>
                  </a:cubicBezTo>
                  <a:cubicBezTo>
                    <a:pt x="157" y="445"/>
                    <a:pt x="150" y="437"/>
                    <a:pt x="142" y="429"/>
                  </a:cubicBezTo>
                  <a:cubicBezTo>
                    <a:pt x="151" y="438"/>
                    <a:pt x="159" y="446"/>
                    <a:pt x="164" y="453"/>
                  </a:cubicBezTo>
                  <a:cubicBezTo>
                    <a:pt x="165" y="454"/>
                    <a:pt x="166" y="456"/>
                    <a:pt x="167" y="457"/>
                  </a:cubicBezTo>
                  <a:cubicBezTo>
                    <a:pt x="163" y="458"/>
                    <a:pt x="159" y="458"/>
                    <a:pt x="156" y="459"/>
                  </a:cubicBezTo>
                  <a:cubicBezTo>
                    <a:pt x="153" y="457"/>
                    <a:pt x="150" y="455"/>
                    <a:pt x="147" y="453"/>
                  </a:cubicBezTo>
                  <a:cubicBezTo>
                    <a:pt x="147" y="453"/>
                    <a:pt x="149" y="455"/>
                    <a:pt x="154" y="459"/>
                  </a:cubicBezTo>
                  <a:cubicBezTo>
                    <a:pt x="153" y="460"/>
                    <a:pt x="152" y="460"/>
                    <a:pt x="151" y="460"/>
                  </a:cubicBezTo>
                  <a:cubicBezTo>
                    <a:pt x="151" y="459"/>
                    <a:pt x="150" y="458"/>
                    <a:pt x="149" y="458"/>
                  </a:cubicBezTo>
                  <a:cubicBezTo>
                    <a:pt x="146" y="454"/>
                    <a:pt x="142" y="450"/>
                    <a:pt x="138" y="446"/>
                  </a:cubicBezTo>
                  <a:cubicBezTo>
                    <a:pt x="140" y="447"/>
                    <a:pt x="141" y="448"/>
                    <a:pt x="143" y="449"/>
                  </a:cubicBezTo>
                  <a:cubicBezTo>
                    <a:pt x="144" y="446"/>
                    <a:pt x="144" y="446"/>
                    <a:pt x="144" y="446"/>
                  </a:cubicBezTo>
                  <a:cubicBezTo>
                    <a:pt x="139" y="444"/>
                    <a:pt x="135" y="441"/>
                    <a:pt x="130" y="438"/>
                  </a:cubicBezTo>
                  <a:cubicBezTo>
                    <a:pt x="124" y="433"/>
                    <a:pt x="119" y="428"/>
                    <a:pt x="113" y="425"/>
                  </a:cubicBezTo>
                  <a:cubicBezTo>
                    <a:pt x="111" y="423"/>
                    <a:pt x="109" y="422"/>
                    <a:pt x="107" y="421"/>
                  </a:cubicBezTo>
                  <a:cubicBezTo>
                    <a:pt x="98" y="412"/>
                    <a:pt x="88" y="402"/>
                    <a:pt x="78" y="393"/>
                  </a:cubicBezTo>
                  <a:cubicBezTo>
                    <a:pt x="68" y="382"/>
                    <a:pt x="60" y="372"/>
                    <a:pt x="54" y="360"/>
                  </a:cubicBezTo>
                  <a:close/>
                  <a:moveTo>
                    <a:pt x="137" y="424"/>
                  </a:moveTo>
                  <a:cubicBezTo>
                    <a:pt x="139" y="425"/>
                    <a:pt x="140" y="426"/>
                    <a:pt x="141" y="427"/>
                  </a:cubicBezTo>
                  <a:cubicBezTo>
                    <a:pt x="139" y="426"/>
                    <a:pt x="138" y="424"/>
                    <a:pt x="136" y="423"/>
                  </a:cubicBezTo>
                  <a:cubicBezTo>
                    <a:pt x="137" y="423"/>
                    <a:pt x="137" y="424"/>
                    <a:pt x="137" y="424"/>
                  </a:cubicBezTo>
                  <a:close/>
                  <a:moveTo>
                    <a:pt x="53" y="332"/>
                  </a:moveTo>
                  <a:cubicBezTo>
                    <a:pt x="52" y="332"/>
                    <a:pt x="52" y="332"/>
                    <a:pt x="52" y="332"/>
                  </a:cubicBezTo>
                  <a:cubicBezTo>
                    <a:pt x="52" y="330"/>
                    <a:pt x="52" y="329"/>
                    <a:pt x="52" y="327"/>
                  </a:cubicBezTo>
                  <a:cubicBezTo>
                    <a:pt x="53" y="328"/>
                    <a:pt x="53" y="329"/>
                    <a:pt x="53" y="330"/>
                  </a:cubicBezTo>
                  <a:cubicBezTo>
                    <a:pt x="53" y="331"/>
                    <a:pt x="53" y="331"/>
                    <a:pt x="53" y="332"/>
                  </a:cubicBezTo>
                  <a:close/>
                  <a:moveTo>
                    <a:pt x="50" y="356"/>
                  </a:moveTo>
                  <a:cubicBezTo>
                    <a:pt x="50" y="356"/>
                    <a:pt x="50" y="356"/>
                    <a:pt x="50" y="357"/>
                  </a:cubicBezTo>
                  <a:cubicBezTo>
                    <a:pt x="49" y="357"/>
                    <a:pt x="49" y="356"/>
                    <a:pt x="48" y="356"/>
                  </a:cubicBezTo>
                  <a:cubicBezTo>
                    <a:pt x="48" y="356"/>
                    <a:pt x="47" y="356"/>
                    <a:pt x="47" y="357"/>
                  </a:cubicBezTo>
                  <a:cubicBezTo>
                    <a:pt x="47" y="354"/>
                    <a:pt x="47" y="352"/>
                    <a:pt x="48" y="349"/>
                  </a:cubicBezTo>
                  <a:cubicBezTo>
                    <a:pt x="48" y="352"/>
                    <a:pt x="49" y="354"/>
                    <a:pt x="50" y="356"/>
                  </a:cubicBezTo>
                  <a:close/>
                  <a:moveTo>
                    <a:pt x="48" y="359"/>
                  </a:moveTo>
                  <a:cubicBezTo>
                    <a:pt x="49" y="359"/>
                    <a:pt x="49" y="359"/>
                    <a:pt x="50" y="359"/>
                  </a:cubicBezTo>
                  <a:cubicBezTo>
                    <a:pt x="50" y="363"/>
                    <a:pt x="49" y="366"/>
                    <a:pt x="49" y="369"/>
                  </a:cubicBezTo>
                  <a:cubicBezTo>
                    <a:pt x="48" y="366"/>
                    <a:pt x="47" y="363"/>
                    <a:pt x="47" y="359"/>
                  </a:cubicBezTo>
                  <a:cubicBezTo>
                    <a:pt x="47" y="359"/>
                    <a:pt x="48" y="359"/>
                    <a:pt x="48" y="359"/>
                  </a:cubicBezTo>
                  <a:close/>
                  <a:moveTo>
                    <a:pt x="45" y="332"/>
                  </a:moveTo>
                  <a:cubicBezTo>
                    <a:pt x="46" y="335"/>
                    <a:pt x="47" y="338"/>
                    <a:pt x="48" y="341"/>
                  </a:cubicBezTo>
                  <a:cubicBezTo>
                    <a:pt x="47" y="338"/>
                    <a:pt x="46" y="335"/>
                    <a:pt x="45" y="332"/>
                  </a:cubicBezTo>
                  <a:close/>
                  <a:moveTo>
                    <a:pt x="47" y="311"/>
                  </a:moveTo>
                  <a:cubicBezTo>
                    <a:pt x="70" y="327"/>
                    <a:pt x="94" y="342"/>
                    <a:pt x="118" y="357"/>
                  </a:cubicBezTo>
                  <a:cubicBezTo>
                    <a:pt x="118" y="357"/>
                    <a:pt x="118" y="357"/>
                    <a:pt x="118" y="357"/>
                  </a:cubicBezTo>
                  <a:cubicBezTo>
                    <a:pt x="118" y="357"/>
                    <a:pt x="118" y="357"/>
                    <a:pt x="117" y="357"/>
                  </a:cubicBezTo>
                  <a:cubicBezTo>
                    <a:pt x="118" y="359"/>
                    <a:pt x="118" y="359"/>
                    <a:pt x="118" y="359"/>
                  </a:cubicBezTo>
                  <a:cubicBezTo>
                    <a:pt x="118" y="359"/>
                    <a:pt x="119" y="359"/>
                    <a:pt x="120" y="359"/>
                  </a:cubicBezTo>
                  <a:cubicBezTo>
                    <a:pt x="120" y="359"/>
                    <a:pt x="121" y="359"/>
                    <a:pt x="121" y="359"/>
                  </a:cubicBezTo>
                  <a:cubicBezTo>
                    <a:pt x="130" y="367"/>
                    <a:pt x="139" y="374"/>
                    <a:pt x="148" y="382"/>
                  </a:cubicBezTo>
                  <a:cubicBezTo>
                    <a:pt x="150" y="380"/>
                    <a:pt x="150" y="380"/>
                    <a:pt x="150" y="380"/>
                  </a:cubicBezTo>
                  <a:cubicBezTo>
                    <a:pt x="149" y="379"/>
                    <a:pt x="149" y="379"/>
                    <a:pt x="148" y="378"/>
                  </a:cubicBezTo>
                  <a:cubicBezTo>
                    <a:pt x="149" y="379"/>
                    <a:pt x="151" y="379"/>
                    <a:pt x="152" y="379"/>
                  </a:cubicBezTo>
                  <a:cubicBezTo>
                    <a:pt x="151" y="380"/>
                    <a:pt x="151" y="381"/>
                    <a:pt x="151" y="382"/>
                  </a:cubicBezTo>
                  <a:cubicBezTo>
                    <a:pt x="151" y="382"/>
                    <a:pt x="151" y="382"/>
                    <a:pt x="151" y="382"/>
                  </a:cubicBezTo>
                  <a:cubicBezTo>
                    <a:pt x="147" y="385"/>
                    <a:pt x="147" y="385"/>
                    <a:pt x="147" y="385"/>
                  </a:cubicBezTo>
                  <a:cubicBezTo>
                    <a:pt x="140" y="385"/>
                    <a:pt x="134" y="385"/>
                    <a:pt x="130" y="385"/>
                  </a:cubicBezTo>
                  <a:cubicBezTo>
                    <a:pt x="130" y="385"/>
                    <a:pt x="129" y="385"/>
                    <a:pt x="129" y="384"/>
                  </a:cubicBezTo>
                  <a:cubicBezTo>
                    <a:pt x="105" y="361"/>
                    <a:pt x="80" y="336"/>
                    <a:pt x="72" y="329"/>
                  </a:cubicBezTo>
                  <a:cubicBezTo>
                    <a:pt x="71" y="331"/>
                    <a:pt x="71" y="331"/>
                    <a:pt x="71" y="331"/>
                  </a:cubicBezTo>
                  <a:cubicBezTo>
                    <a:pt x="76" y="336"/>
                    <a:pt x="91" y="351"/>
                    <a:pt x="108" y="368"/>
                  </a:cubicBezTo>
                  <a:cubicBezTo>
                    <a:pt x="95" y="357"/>
                    <a:pt x="81" y="347"/>
                    <a:pt x="67" y="337"/>
                  </a:cubicBezTo>
                  <a:cubicBezTo>
                    <a:pt x="66" y="339"/>
                    <a:pt x="66" y="339"/>
                    <a:pt x="66" y="339"/>
                  </a:cubicBezTo>
                  <a:cubicBezTo>
                    <a:pt x="87" y="354"/>
                    <a:pt x="107" y="369"/>
                    <a:pt x="126" y="385"/>
                  </a:cubicBezTo>
                  <a:cubicBezTo>
                    <a:pt x="124" y="385"/>
                    <a:pt x="123" y="385"/>
                    <a:pt x="123" y="385"/>
                  </a:cubicBezTo>
                  <a:cubicBezTo>
                    <a:pt x="123" y="385"/>
                    <a:pt x="124" y="385"/>
                    <a:pt x="126" y="386"/>
                  </a:cubicBezTo>
                  <a:cubicBezTo>
                    <a:pt x="127" y="386"/>
                    <a:pt x="128" y="387"/>
                    <a:pt x="129" y="388"/>
                  </a:cubicBezTo>
                  <a:cubicBezTo>
                    <a:pt x="138" y="396"/>
                    <a:pt x="146" y="404"/>
                    <a:pt x="153" y="411"/>
                  </a:cubicBezTo>
                  <a:cubicBezTo>
                    <a:pt x="162" y="420"/>
                    <a:pt x="170" y="426"/>
                    <a:pt x="173" y="429"/>
                  </a:cubicBezTo>
                  <a:cubicBezTo>
                    <a:pt x="174" y="430"/>
                    <a:pt x="175" y="431"/>
                    <a:pt x="176" y="431"/>
                  </a:cubicBezTo>
                  <a:cubicBezTo>
                    <a:pt x="176" y="431"/>
                    <a:pt x="176" y="431"/>
                    <a:pt x="176" y="431"/>
                  </a:cubicBezTo>
                  <a:cubicBezTo>
                    <a:pt x="177" y="431"/>
                    <a:pt x="177" y="431"/>
                    <a:pt x="177" y="431"/>
                  </a:cubicBezTo>
                  <a:cubicBezTo>
                    <a:pt x="176" y="430"/>
                    <a:pt x="176" y="430"/>
                    <a:pt x="176" y="430"/>
                  </a:cubicBezTo>
                  <a:cubicBezTo>
                    <a:pt x="176" y="429"/>
                    <a:pt x="176" y="429"/>
                    <a:pt x="176" y="429"/>
                  </a:cubicBezTo>
                  <a:cubicBezTo>
                    <a:pt x="176" y="429"/>
                    <a:pt x="176" y="429"/>
                    <a:pt x="176" y="429"/>
                  </a:cubicBezTo>
                  <a:cubicBezTo>
                    <a:pt x="178" y="430"/>
                    <a:pt x="179" y="432"/>
                    <a:pt x="181" y="433"/>
                  </a:cubicBezTo>
                  <a:cubicBezTo>
                    <a:pt x="182" y="431"/>
                    <a:pt x="182" y="431"/>
                    <a:pt x="182" y="431"/>
                  </a:cubicBezTo>
                  <a:cubicBezTo>
                    <a:pt x="182" y="431"/>
                    <a:pt x="181" y="430"/>
                    <a:pt x="181" y="430"/>
                  </a:cubicBezTo>
                  <a:cubicBezTo>
                    <a:pt x="331" y="436"/>
                    <a:pt x="331" y="436"/>
                    <a:pt x="331" y="436"/>
                  </a:cubicBezTo>
                  <a:cubicBezTo>
                    <a:pt x="331" y="436"/>
                    <a:pt x="224" y="419"/>
                    <a:pt x="180" y="429"/>
                  </a:cubicBezTo>
                  <a:cubicBezTo>
                    <a:pt x="178" y="427"/>
                    <a:pt x="177" y="425"/>
                    <a:pt x="175" y="424"/>
                  </a:cubicBezTo>
                  <a:cubicBezTo>
                    <a:pt x="174" y="424"/>
                    <a:pt x="174" y="424"/>
                    <a:pt x="174" y="424"/>
                  </a:cubicBezTo>
                  <a:cubicBezTo>
                    <a:pt x="160" y="411"/>
                    <a:pt x="146" y="398"/>
                    <a:pt x="131" y="386"/>
                  </a:cubicBezTo>
                  <a:cubicBezTo>
                    <a:pt x="131" y="386"/>
                    <a:pt x="131" y="386"/>
                    <a:pt x="131" y="386"/>
                  </a:cubicBezTo>
                  <a:cubicBezTo>
                    <a:pt x="139" y="386"/>
                    <a:pt x="155" y="387"/>
                    <a:pt x="175" y="388"/>
                  </a:cubicBezTo>
                  <a:cubicBezTo>
                    <a:pt x="175" y="388"/>
                    <a:pt x="175" y="389"/>
                    <a:pt x="175" y="389"/>
                  </a:cubicBezTo>
                  <a:cubicBezTo>
                    <a:pt x="176" y="388"/>
                    <a:pt x="176" y="388"/>
                    <a:pt x="176" y="388"/>
                  </a:cubicBezTo>
                  <a:cubicBezTo>
                    <a:pt x="181" y="389"/>
                    <a:pt x="185" y="389"/>
                    <a:pt x="190" y="389"/>
                  </a:cubicBezTo>
                  <a:cubicBezTo>
                    <a:pt x="190" y="390"/>
                    <a:pt x="191" y="391"/>
                    <a:pt x="192" y="391"/>
                  </a:cubicBezTo>
                  <a:cubicBezTo>
                    <a:pt x="193" y="390"/>
                    <a:pt x="194" y="390"/>
                    <a:pt x="195" y="389"/>
                  </a:cubicBezTo>
                  <a:cubicBezTo>
                    <a:pt x="203" y="390"/>
                    <a:pt x="212" y="390"/>
                    <a:pt x="220" y="391"/>
                  </a:cubicBezTo>
                  <a:cubicBezTo>
                    <a:pt x="224" y="392"/>
                    <a:pt x="228" y="393"/>
                    <a:pt x="232" y="395"/>
                  </a:cubicBezTo>
                  <a:cubicBezTo>
                    <a:pt x="233" y="393"/>
                    <a:pt x="233" y="393"/>
                    <a:pt x="233" y="393"/>
                  </a:cubicBezTo>
                  <a:cubicBezTo>
                    <a:pt x="232" y="392"/>
                    <a:pt x="231" y="392"/>
                    <a:pt x="229" y="391"/>
                  </a:cubicBezTo>
                  <a:cubicBezTo>
                    <a:pt x="282" y="394"/>
                    <a:pt x="341" y="396"/>
                    <a:pt x="373" y="396"/>
                  </a:cubicBezTo>
                  <a:cubicBezTo>
                    <a:pt x="386" y="397"/>
                    <a:pt x="398" y="397"/>
                    <a:pt x="408" y="398"/>
                  </a:cubicBezTo>
                  <a:cubicBezTo>
                    <a:pt x="417" y="399"/>
                    <a:pt x="425" y="401"/>
                    <a:pt x="434" y="403"/>
                  </a:cubicBezTo>
                  <a:cubicBezTo>
                    <a:pt x="433" y="403"/>
                    <a:pt x="433" y="403"/>
                    <a:pt x="432" y="403"/>
                  </a:cubicBezTo>
                  <a:cubicBezTo>
                    <a:pt x="432" y="405"/>
                    <a:pt x="432" y="405"/>
                    <a:pt x="432" y="405"/>
                  </a:cubicBezTo>
                  <a:cubicBezTo>
                    <a:pt x="429" y="405"/>
                    <a:pt x="426" y="404"/>
                    <a:pt x="423" y="404"/>
                  </a:cubicBezTo>
                  <a:cubicBezTo>
                    <a:pt x="422" y="404"/>
                    <a:pt x="421" y="404"/>
                    <a:pt x="420" y="404"/>
                  </a:cubicBezTo>
                  <a:cubicBezTo>
                    <a:pt x="411" y="403"/>
                    <a:pt x="402" y="402"/>
                    <a:pt x="393" y="402"/>
                  </a:cubicBezTo>
                  <a:cubicBezTo>
                    <a:pt x="393" y="402"/>
                    <a:pt x="393" y="402"/>
                    <a:pt x="393" y="402"/>
                  </a:cubicBezTo>
                  <a:cubicBezTo>
                    <a:pt x="369" y="399"/>
                    <a:pt x="346" y="397"/>
                    <a:pt x="322" y="395"/>
                  </a:cubicBezTo>
                  <a:cubicBezTo>
                    <a:pt x="322" y="398"/>
                    <a:pt x="322" y="398"/>
                    <a:pt x="322" y="398"/>
                  </a:cubicBezTo>
                  <a:cubicBezTo>
                    <a:pt x="333" y="399"/>
                    <a:pt x="343" y="399"/>
                    <a:pt x="354" y="400"/>
                  </a:cubicBezTo>
                  <a:cubicBezTo>
                    <a:pt x="354" y="402"/>
                    <a:pt x="354" y="402"/>
                    <a:pt x="354" y="402"/>
                  </a:cubicBezTo>
                  <a:cubicBezTo>
                    <a:pt x="354" y="402"/>
                    <a:pt x="355" y="403"/>
                    <a:pt x="355" y="403"/>
                  </a:cubicBezTo>
                  <a:cubicBezTo>
                    <a:pt x="355" y="403"/>
                    <a:pt x="354" y="403"/>
                    <a:pt x="354" y="403"/>
                  </a:cubicBezTo>
                  <a:cubicBezTo>
                    <a:pt x="354" y="405"/>
                    <a:pt x="354" y="405"/>
                    <a:pt x="354" y="405"/>
                  </a:cubicBezTo>
                  <a:cubicBezTo>
                    <a:pt x="354" y="405"/>
                    <a:pt x="354" y="405"/>
                    <a:pt x="354" y="405"/>
                  </a:cubicBezTo>
                  <a:cubicBezTo>
                    <a:pt x="354" y="405"/>
                    <a:pt x="354" y="405"/>
                    <a:pt x="354" y="405"/>
                  </a:cubicBezTo>
                  <a:cubicBezTo>
                    <a:pt x="354" y="405"/>
                    <a:pt x="354" y="405"/>
                    <a:pt x="354" y="405"/>
                  </a:cubicBezTo>
                  <a:cubicBezTo>
                    <a:pt x="357" y="405"/>
                    <a:pt x="360" y="405"/>
                    <a:pt x="363" y="405"/>
                  </a:cubicBezTo>
                  <a:cubicBezTo>
                    <a:pt x="364" y="405"/>
                    <a:pt x="365" y="405"/>
                    <a:pt x="366" y="405"/>
                  </a:cubicBezTo>
                  <a:cubicBezTo>
                    <a:pt x="376" y="408"/>
                    <a:pt x="387" y="410"/>
                    <a:pt x="397" y="411"/>
                  </a:cubicBezTo>
                  <a:cubicBezTo>
                    <a:pt x="397" y="413"/>
                    <a:pt x="397" y="413"/>
                    <a:pt x="397" y="413"/>
                  </a:cubicBezTo>
                  <a:cubicBezTo>
                    <a:pt x="398" y="413"/>
                    <a:pt x="399" y="414"/>
                    <a:pt x="400" y="414"/>
                  </a:cubicBezTo>
                  <a:cubicBezTo>
                    <a:pt x="327" y="407"/>
                    <a:pt x="213" y="398"/>
                    <a:pt x="198" y="409"/>
                  </a:cubicBezTo>
                  <a:cubicBezTo>
                    <a:pt x="198" y="409"/>
                    <a:pt x="331" y="410"/>
                    <a:pt x="411" y="420"/>
                  </a:cubicBezTo>
                  <a:cubicBezTo>
                    <a:pt x="407" y="420"/>
                    <a:pt x="403" y="420"/>
                    <a:pt x="399" y="421"/>
                  </a:cubicBezTo>
                  <a:cubicBezTo>
                    <a:pt x="394" y="421"/>
                    <a:pt x="388" y="421"/>
                    <a:pt x="383" y="421"/>
                  </a:cubicBezTo>
                  <a:cubicBezTo>
                    <a:pt x="378" y="421"/>
                    <a:pt x="372" y="421"/>
                    <a:pt x="368" y="421"/>
                  </a:cubicBezTo>
                  <a:cubicBezTo>
                    <a:pt x="360" y="421"/>
                    <a:pt x="353" y="421"/>
                    <a:pt x="348" y="421"/>
                  </a:cubicBezTo>
                  <a:cubicBezTo>
                    <a:pt x="348" y="423"/>
                    <a:pt x="348" y="423"/>
                    <a:pt x="348" y="423"/>
                  </a:cubicBezTo>
                  <a:cubicBezTo>
                    <a:pt x="353" y="423"/>
                    <a:pt x="360" y="423"/>
                    <a:pt x="368" y="423"/>
                  </a:cubicBezTo>
                  <a:cubicBezTo>
                    <a:pt x="371" y="423"/>
                    <a:pt x="376" y="423"/>
                    <a:pt x="380" y="423"/>
                  </a:cubicBezTo>
                  <a:cubicBezTo>
                    <a:pt x="365" y="426"/>
                    <a:pt x="351" y="429"/>
                    <a:pt x="342" y="431"/>
                  </a:cubicBezTo>
                  <a:cubicBezTo>
                    <a:pt x="343" y="433"/>
                    <a:pt x="343" y="433"/>
                    <a:pt x="343" y="433"/>
                  </a:cubicBezTo>
                  <a:cubicBezTo>
                    <a:pt x="355" y="431"/>
                    <a:pt x="377" y="426"/>
                    <a:pt x="399" y="423"/>
                  </a:cubicBezTo>
                  <a:cubicBezTo>
                    <a:pt x="410" y="423"/>
                    <a:pt x="421" y="424"/>
                    <a:pt x="431" y="424"/>
                  </a:cubicBezTo>
                  <a:cubicBezTo>
                    <a:pt x="432" y="424"/>
                    <a:pt x="433" y="424"/>
                    <a:pt x="435" y="425"/>
                  </a:cubicBezTo>
                  <a:cubicBezTo>
                    <a:pt x="439" y="426"/>
                    <a:pt x="444" y="429"/>
                    <a:pt x="448" y="431"/>
                  </a:cubicBezTo>
                  <a:cubicBezTo>
                    <a:pt x="447" y="434"/>
                    <a:pt x="447" y="438"/>
                    <a:pt x="448" y="442"/>
                  </a:cubicBezTo>
                  <a:cubicBezTo>
                    <a:pt x="445" y="442"/>
                    <a:pt x="442" y="442"/>
                    <a:pt x="439" y="442"/>
                  </a:cubicBezTo>
                  <a:cubicBezTo>
                    <a:pt x="438" y="442"/>
                    <a:pt x="437" y="442"/>
                    <a:pt x="436" y="442"/>
                  </a:cubicBezTo>
                  <a:cubicBezTo>
                    <a:pt x="437" y="442"/>
                    <a:pt x="437" y="442"/>
                    <a:pt x="437" y="442"/>
                  </a:cubicBezTo>
                  <a:cubicBezTo>
                    <a:pt x="434" y="441"/>
                    <a:pt x="434" y="441"/>
                    <a:pt x="434" y="441"/>
                  </a:cubicBezTo>
                  <a:cubicBezTo>
                    <a:pt x="430" y="439"/>
                    <a:pt x="426" y="438"/>
                    <a:pt x="422" y="436"/>
                  </a:cubicBezTo>
                  <a:cubicBezTo>
                    <a:pt x="421" y="439"/>
                    <a:pt x="421" y="439"/>
                    <a:pt x="421" y="439"/>
                  </a:cubicBezTo>
                  <a:cubicBezTo>
                    <a:pt x="424" y="440"/>
                    <a:pt x="427" y="441"/>
                    <a:pt x="430" y="442"/>
                  </a:cubicBezTo>
                  <a:cubicBezTo>
                    <a:pt x="429" y="442"/>
                    <a:pt x="427" y="442"/>
                    <a:pt x="425" y="442"/>
                  </a:cubicBezTo>
                  <a:cubicBezTo>
                    <a:pt x="408" y="437"/>
                    <a:pt x="391" y="434"/>
                    <a:pt x="379" y="434"/>
                  </a:cubicBezTo>
                  <a:cubicBezTo>
                    <a:pt x="376" y="434"/>
                    <a:pt x="374" y="434"/>
                    <a:pt x="372" y="434"/>
                  </a:cubicBezTo>
                  <a:cubicBezTo>
                    <a:pt x="372" y="436"/>
                    <a:pt x="372" y="436"/>
                    <a:pt x="372" y="436"/>
                  </a:cubicBezTo>
                  <a:cubicBezTo>
                    <a:pt x="388" y="441"/>
                    <a:pt x="406" y="443"/>
                    <a:pt x="423" y="444"/>
                  </a:cubicBezTo>
                  <a:cubicBezTo>
                    <a:pt x="421" y="445"/>
                    <a:pt x="419" y="445"/>
                    <a:pt x="416" y="446"/>
                  </a:cubicBezTo>
                  <a:cubicBezTo>
                    <a:pt x="413" y="446"/>
                    <a:pt x="410" y="446"/>
                    <a:pt x="407" y="447"/>
                  </a:cubicBezTo>
                  <a:cubicBezTo>
                    <a:pt x="406" y="447"/>
                    <a:pt x="406" y="447"/>
                    <a:pt x="405" y="447"/>
                  </a:cubicBezTo>
                  <a:cubicBezTo>
                    <a:pt x="402" y="447"/>
                    <a:pt x="399" y="447"/>
                    <a:pt x="397" y="447"/>
                  </a:cubicBezTo>
                  <a:cubicBezTo>
                    <a:pt x="396" y="447"/>
                    <a:pt x="396" y="447"/>
                    <a:pt x="396" y="447"/>
                  </a:cubicBezTo>
                  <a:cubicBezTo>
                    <a:pt x="391" y="446"/>
                    <a:pt x="387" y="445"/>
                    <a:pt x="383" y="444"/>
                  </a:cubicBezTo>
                  <a:cubicBezTo>
                    <a:pt x="382" y="446"/>
                    <a:pt x="382" y="446"/>
                    <a:pt x="382" y="446"/>
                  </a:cubicBezTo>
                  <a:cubicBezTo>
                    <a:pt x="387" y="449"/>
                    <a:pt x="393" y="451"/>
                    <a:pt x="399" y="453"/>
                  </a:cubicBezTo>
                  <a:cubicBezTo>
                    <a:pt x="371" y="450"/>
                    <a:pt x="371" y="450"/>
                    <a:pt x="371" y="450"/>
                  </a:cubicBezTo>
                  <a:cubicBezTo>
                    <a:pt x="371" y="450"/>
                    <a:pt x="397" y="459"/>
                    <a:pt x="420" y="459"/>
                  </a:cubicBezTo>
                  <a:cubicBezTo>
                    <a:pt x="420" y="460"/>
                    <a:pt x="420" y="460"/>
                    <a:pt x="421" y="460"/>
                  </a:cubicBezTo>
                  <a:cubicBezTo>
                    <a:pt x="420" y="461"/>
                    <a:pt x="420" y="461"/>
                    <a:pt x="420" y="461"/>
                  </a:cubicBezTo>
                  <a:cubicBezTo>
                    <a:pt x="420" y="461"/>
                    <a:pt x="421" y="461"/>
                    <a:pt x="421" y="461"/>
                  </a:cubicBezTo>
                  <a:cubicBezTo>
                    <a:pt x="413" y="461"/>
                    <a:pt x="406" y="461"/>
                    <a:pt x="399" y="460"/>
                  </a:cubicBezTo>
                  <a:cubicBezTo>
                    <a:pt x="398" y="458"/>
                    <a:pt x="398" y="458"/>
                    <a:pt x="398" y="458"/>
                  </a:cubicBezTo>
                  <a:cubicBezTo>
                    <a:pt x="382" y="457"/>
                    <a:pt x="365" y="456"/>
                    <a:pt x="349" y="456"/>
                  </a:cubicBezTo>
                  <a:cubicBezTo>
                    <a:pt x="340" y="456"/>
                    <a:pt x="332" y="456"/>
                    <a:pt x="323" y="457"/>
                  </a:cubicBezTo>
                  <a:cubicBezTo>
                    <a:pt x="317" y="456"/>
                    <a:pt x="311" y="455"/>
                    <a:pt x="304" y="455"/>
                  </a:cubicBezTo>
                  <a:cubicBezTo>
                    <a:pt x="253" y="450"/>
                    <a:pt x="214" y="451"/>
                    <a:pt x="186" y="454"/>
                  </a:cubicBezTo>
                  <a:cubicBezTo>
                    <a:pt x="183" y="451"/>
                    <a:pt x="180" y="449"/>
                    <a:pt x="180" y="449"/>
                  </a:cubicBezTo>
                  <a:cubicBezTo>
                    <a:pt x="180" y="449"/>
                    <a:pt x="181" y="451"/>
                    <a:pt x="183" y="455"/>
                  </a:cubicBezTo>
                  <a:cubicBezTo>
                    <a:pt x="178" y="455"/>
                    <a:pt x="174" y="456"/>
                    <a:pt x="169" y="456"/>
                  </a:cubicBezTo>
                  <a:cubicBezTo>
                    <a:pt x="169" y="455"/>
                    <a:pt x="168" y="454"/>
                    <a:pt x="167" y="453"/>
                  </a:cubicBezTo>
                  <a:cubicBezTo>
                    <a:pt x="165" y="450"/>
                    <a:pt x="161" y="445"/>
                    <a:pt x="157" y="441"/>
                  </a:cubicBezTo>
                  <a:cubicBezTo>
                    <a:pt x="158" y="442"/>
                    <a:pt x="159" y="443"/>
                    <a:pt x="160" y="443"/>
                  </a:cubicBezTo>
                  <a:cubicBezTo>
                    <a:pt x="162" y="441"/>
                    <a:pt x="162" y="441"/>
                    <a:pt x="162" y="441"/>
                  </a:cubicBezTo>
                  <a:cubicBezTo>
                    <a:pt x="157" y="437"/>
                    <a:pt x="149" y="430"/>
                    <a:pt x="139" y="422"/>
                  </a:cubicBezTo>
                  <a:cubicBezTo>
                    <a:pt x="135" y="418"/>
                    <a:pt x="131" y="414"/>
                    <a:pt x="127" y="410"/>
                  </a:cubicBezTo>
                  <a:cubicBezTo>
                    <a:pt x="119" y="403"/>
                    <a:pt x="110" y="396"/>
                    <a:pt x="102" y="389"/>
                  </a:cubicBezTo>
                  <a:cubicBezTo>
                    <a:pt x="99" y="386"/>
                    <a:pt x="96" y="383"/>
                    <a:pt x="93" y="380"/>
                  </a:cubicBezTo>
                  <a:cubicBezTo>
                    <a:pt x="92" y="381"/>
                    <a:pt x="92" y="381"/>
                    <a:pt x="92" y="381"/>
                  </a:cubicBezTo>
                  <a:cubicBezTo>
                    <a:pt x="80" y="372"/>
                    <a:pt x="69" y="364"/>
                    <a:pt x="60" y="360"/>
                  </a:cubicBezTo>
                  <a:cubicBezTo>
                    <a:pt x="58" y="359"/>
                    <a:pt x="55" y="358"/>
                    <a:pt x="53" y="357"/>
                  </a:cubicBezTo>
                  <a:cubicBezTo>
                    <a:pt x="53" y="357"/>
                    <a:pt x="53" y="356"/>
                    <a:pt x="52" y="356"/>
                  </a:cubicBezTo>
                  <a:cubicBezTo>
                    <a:pt x="52" y="352"/>
                    <a:pt x="52" y="349"/>
                    <a:pt x="51" y="346"/>
                  </a:cubicBezTo>
                  <a:cubicBezTo>
                    <a:pt x="52" y="344"/>
                    <a:pt x="53" y="342"/>
                    <a:pt x="54" y="340"/>
                  </a:cubicBezTo>
                  <a:cubicBezTo>
                    <a:pt x="55" y="340"/>
                    <a:pt x="55" y="340"/>
                    <a:pt x="55" y="340"/>
                  </a:cubicBezTo>
                  <a:cubicBezTo>
                    <a:pt x="55" y="339"/>
                    <a:pt x="54" y="338"/>
                    <a:pt x="54" y="338"/>
                  </a:cubicBezTo>
                  <a:cubicBezTo>
                    <a:pt x="54" y="337"/>
                    <a:pt x="55" y="337"/>
                    <a:pt x="55" y="336"/>
                  </a:cubicBezTo>
                  <a:cubicBezTo>
                    <a:pt x="69" y="343"/>
                    <a:pt x="84" y="355"/>
                    <a:pt x="98" y="368"/>
                  </a:cubicBezTo>
                  <a:cubicBezTo>
                    <a:pt x="114" y="383"/>
                    <a:pt x="129" y="398"/>
                    <a:pt x="142" y="410"/>
                  </a:cubicBezTo>
                  <a:cubicBezTo>
                    <a:pt x="144" y="408"/>
                    <a:pt x="144" y="408"/>
                    <a:pt x="144" y="408"/>
                  </a:cubicBezTo>
                  <a:cubicBezTo>
                    <a:pt x="131" y="396"/>
                    <a:pt x="116" y="381"/>
                    <a:pt x="100" y="366"/>
                  </a:cubicBezTo>
                  <a:cubicBezTo>
                    <a:pt x="85" y="353"/>
                    <a:pt x="70" y="341"/>
                    <a:pt x="55" y="333"/>
                  </a:cubicBezTo>
                  <a:cubicBezTo>
                    <a:pt x="55" y="332"/>
                    <a:pt x="55" y="331"/>
                    <a:pt x="55" y="330"/>
                  </a:cubicBezTo>
                  <a:cubicBezTo>
                    <a:pt x="55" y="325"/>
                    <a:pt x="54" y="320"/>
                    <a:pt x="53" y="315"/>
                  </a:cubicBezTo>
                  <a:cubicBezTo>
                    <a:pt x="50" y="316"/>
                    <a:pt x="50" y="316"/>
                    <a:pt x="50" y="316"/>
                  </a:cubicBezTo>
                  <a:cubicBezTo>
                    <a:pt x="50" y="321"/>
                    <a:pt x="50" y="326"/>
                    <a:pt x="50" y="331"/>
                  </a:cubicBezTo>
                  <a:cubicBezTo>
                    <a:pt x="50" y="331"/>
                    <a:pt x="50" y="331"/>
                    <a:pt x="50" y="331"/>
                  </a:cubicBezTo>
                  <a:cubicBezTo>
                    <a:pt x="48" y="324"/>
                    <a:pt x="48" y="315"/>
                    <a:pt x="47" y="311"/>
                  </a:cubicBezTo>
                  <a:close/>
                  <a:moveTo>
                    <a:pt x="382" y="436"/>
                  </a:moveTo>
                  <a:cubicBezTo>
                    <a:pt x="390" y="437"/>
                    <a:pt x="400" y="438"/>
                    <a:pt x="411" y="441"/>
                  </a:cubicBezTo>
                  <a:cubicBezTo>
                    <a:pt x="401" y="440"/>
                    <a:pt x="391" y="438"/>
                    <a:pt x="382" y="436"/>
                  </a:cubicBezTo>
                  <a:close/>
                  <a:moveTo>
                    <a:pt x="38" y="293"/>
                  </a:moveTo>
                  <a:cubicBezTo>
                    <a:pt x="33" y="288"/>
                    <a:pt x="28" y="283"/>
                    <a:pt x="24" y="278"/>
                  </a:cubicBezTo>
                  <a:cubicBezTo>
                    <a:pt x="24" y="278"/>
                    <a:pt x="24" y="278"/>
                    <a:pt x="24" y="278"/>
                  </a:cubicBezTo>
                  <a:cubicBezTo>
                    <a:pt x="25" y="277"/>
                    <a:pt x="25" y="277"/>
                    <a:pt x="26" y="276"/>
                  </a:cubicBezTo>
                  <a:cubicBezTo>
                    <a:pt x="26" y="276"/>
                    <a:pt x="27" y="276"/>
                    <a:pt x="27" y="276"/>
                  </a:cubicBezTo>
                  <a:cubicBezTo>
                    <a:pt x="29" y="277"/>
                    <a:pt x="31" y="278"/>
                    <a:pt x="32" y="279"/>
                  </a:cubicBezTo>
                  <a:cubicBezTo>
                    <a:pt x="33" y="280"/>
                    <a:pt x="33" y="281"/>
                    <a:pt x="34" y="282"/>
                  </a:cubicBezTo>
                  <a:cubicBezTo>
                    <a:pt x="34" y="282"/>
                    <a:pt x="34" y="282"/>
                    <a:pt x="34" y="282"/>
                  </a:cubicBezTo>
                  <a:cubicBezTo>
                    <a:pt x="33" y="282"/>
                    <a:pt x="33" y="283"/>
                    <a:pt x="32" y="283"/>
                  </a:cubicBezTo>
                  <a:cubicBezTo>
                    <a:pt x="34" y="285"/>
                    <a:pt x="34" y="285"/>
                    <a:pt x="34" y="285"/>
                  </a:cubicBezTo>
                  <a:cubicBezTo>
                    <a:pt x="34" y="284"/>
                    <a:pt x="35" y="284"/>
                    <a:pt x="35" y="284"/>
                  </a:cubicBezTo>
                  <a:cubicBezTo>
                    <a:pt x="35" y="284"/>
                    <a:pt x="35" y="284"/>
                    <a:pt x="36" y="284"/>
                  </a:cubicBezTo>
                  <a:cubicBezTo>
                    <a:pt x="37" y="284"/>
                    <a:pt x="39" y="285"/>
                    <a:pt x="42" y="286"/>
                  </a:cubicBezTo>
                  <a:cubicBezTo>
                    <a:pt x="42" y="286"/>
                    <a:pt x="42" y="286"/>
                    <a:pt x="42" y="287"/>
                  </a:cubicBezTo>
                  <a:cubicBezTo>
                    <a:pt x="43" y="289"/>
                    <a:pt x="44" y="290"/>
                    <a:pt x="45" y="292"/>
                  </a:cubicBezTo>
                  <a:cubicBezTo>
                    <a:pt x="46" y="291"/>
                    <a:pt x="46" y="291"/>
                    <a:pt x="46" y="291"/>
                  </a:cubicBezTo>
                  <a:cubicBezTo>
                    <a:pt x="48" y="293"/>
                    <a:pt x="49" y="295"/>
                    <a:pt x="51" y="297"/>
                  </a:cubicBezTo>
                  <a:cubicBezTo>
                    <a:pt x="51" y="297"/>
                    <a:pt x="51" y="298"/>
                    <a:pt x="50" y="298"/>
                  </a:cubicBezTo>
                  <a:cubicBezTo>
                    <a:pt x="50" y="299"/>
                    <a:pt x="50" y="299"/>
                    <a:pt x="50" y="299"/>
                  </a:cubicBezTo>
                  <a:cubicBezTo>
                    <a:pt x="46" y="297"/>
                    <a:pt x="42" y="295"/>
                    <a:pt x="38" y="293"/>
                  </a:cubicBezTo>
                  <a:close/>
                  <a:moveTo>
                    <a:pt x="60" y="279"/>
                  </a:moveTo>
                  <a:cubicBezTo>
                    <a:pt x="60" y="279"/>
                    <a:pt x="60" y="279"/>
                    <a:pt x="60" y="279"/>
                  </a:cubicBezTo>
                  <a:cubicBezTo>
                    <a:pt x="57" y="278"/>
                    <a:pt x="54" y="276"/>
                    <a:pt x="51" y="275"/>
                  </a:cubicBezTo>
                  <a:cubicBezTo>
                    <a:pt x="52" y="275"/>
                    <a:pt x="52" y="275"/>
                    <a:pt x="53" y="275"/>
                  </a:cubicBezTo>
                  <a:cubicBezTo>
                    <a:pt x="53" y="275"/>
                    <a:pt x="53" y="275"/>
                    <a:pt x="53" y="275"/>
                  </a:cubicBezTo>
                  <a:cubicBezTo>
                    <a:pt x="56" y="276"/>
                    <a:pt x="58" y="278"/>
                    <a:pt x="60" y="279"/>
                  </a:cubicBezTo>
                  <a:close/>
                  <a:moveTo>
                    <a:pt x="91" y="284"/>
                  </a:moveTo>
                  <a:cubicBezTo>
                    <a:pt x="105" y="292"/>
                    <a:pt x="120" y="303"/>
                    <a:pt x="134" y="316"/>
                  </a:cubicBezTo>
                  <a:cubicBezTo>
                    <a:pt x="152" y="332"/>
                    <a:pt x="169" y="350"/>
                    <a:pt x="183" y="364"/>
                  </a:cubicBezTo>
                  <a:cubicBezTo>
                    <a:pt x="182" y="364"/>
                    <a:pt x="180" y="364"/>
                    <a:pt x="179" y="364"/>
                  </a:cubicBezTo>
                  <a:cubicBezTo>
                    <a:pt x="179" y="364"/>
                    <a:pt x="181" y="364"/>
                    <a:pt x="183" y="365"/>
                  </a:cubicBezTo>
                  <a:cubicBezTo>
                    <a:pt x="186" y="367"/>
                    <a:pt x="188" y="370"/>
                    <a:pt x="191" y="372"/>
                  </a:cubicBezTo>
                  <a:cubicBezTo>
                    <a:pt x="191" y="371"/>
                    <a:pt x="191" y="371"/>
                    <a:pt x="191" y="371"/>
                  </a:cubicBezTo>
                  <a:cubicBezTo>
                    <a:pt x="190" y="373"/>
                    <a:pt x="191" y="377"/>
                    <a:pt x="195" y="377"/>
                  </a:cubicBezTo>
                  <a:cubicBezTo>
                    <a:pt x="195" y="377"/>
                    <a:pt x="196" y="377"/>
                    <a:pt x="196" y="377"/>
                  </a:cubicBezTo>
                  <a:cubicBezTo>
                    <a:pt x="196" y="377"/>
                    <a:pt x="196" y="377"/>
                    <a:pt x="196" y="377"/>
                  </a:cubicBezTo>
                  <a:cubicBezTo>
                    <a:pt x="189" y="377"/>
                    <a:pt x="182" y="377"/>
                    <a:pt x="174" y="377"/>
                  </a:cubicBezTo>
                  <a:cubicBezTo>
                    <a:pt x="174" y="377"/>
                    <a:pt x="174" y="376"/>
                    <a:pt x="173" y="376"/>
                  </a:cubicBezTo>
                  <a:cubicBezTo>
                    <a:pt x="174" y="376"/>
                    <a:pt x="174" y="376"/>
                    <a:pt x="174" y="376"/>
                  </a:cubicBezTo>
                  <a:cubicBezTo>
                    <a:pt x="174" y="376"/>
                    <a:pt x="174" y="376"/>
                    <a:pt x="175" y="377"/>
                  </a:cubicBezTo>
                  <a:cubicBezTo>
                    <a:pt x="175" y="376"/>
                    <a:pt x="175" y="376"/>
                    <a:pt x="175" y="376"/>
                  </a:cubicBezTo>
                  <a:cubicBezTo>
                    <a:pt x="177" y="377"/>
                    <a:pt x="178" y="377"/>
                    <a:pt x="180" y="377"/>
                  </a:cubicBezTo>
                  <a:cubicBezTo>
                    <a:pt x="182" y="377"/>
                    <a:pt x="183" y="377"/>
                    <a:pt x="184" y="376"/>
                  </a:cubicBezTo>
                  <a:cubicBezTo>
                    <a:pt x="186" y="376"/>
                    <a:pt x="186" y="376"/>
                    <a:pt x="186" y="376"/>
                  </a:cubicBezTo>
                  <a:cubicBezTo>
                    <a:pt x="185" y="374"/>
                    <a:pt x="185" y="374"/>
                    <a:pt x="185" y="374"/>
                  </a:cubicBezTo>
                  <a:cubicBezTo>
                    <a:pt x="182" y="371"/>
                    <a:pt x="180" y="369"/>
                    <a:pt x="177" y="366"/>
                  </a:cubicBezTo>
                  <a:cubicBezTo>
                    <a:pt x="179" y="365"/>
                    <a:pt x="180" y="362"/>
                    <a:pt x="178" y="361"/>
                  </a:cubicBezTo>
                  <a:cubicBezTo>
                    <a:pt x="173" y="357"/>
                    <a:pt x="167" y="354"/>
                    <a:pt x="162" y="350"/>
                  </a:cubicBezTo>
                  <a:cubicBezTo>
                    <a:pt x="154" y="344"/>
                    <a:pt x="147" y="338"/>
                    <a:pt x="139" y="332"/>
                  </a:cubicBezTo>
                  <a:cubicBezTo>
                    <a:pt x="139" y="332"/>
                    <a:pt x="139" y="332"/>
                    <a:pt x="139" y="332"/>
                  </a:cubicBezTo>
                  <a:cubicBezTo>
                    <a:pt x="125" y="318"/>
                    <a:pt x="108" y="300"/>
                    <a:pt x="91" y="284"/>
                  </a:cubicBezTo>
                  <a:close/>
                  <a:moveTo>
                    <a:pt x="83" y="277"/>
                  </a:moveTo>
                  <a:cubicBezTo>
                    <a:pt x="68" y="265"/>
                    <a:pt x="52" y="254"/>
                    <a:pt x="35" y="249"/>
                  </a:cubicBezTo>
                  <a:cubicBezTo>
                    <a:pt x="37" y="248"/>
                    <a:pt x="37" y="248"/>
                    <a:pt x="37" y="248"/>
                  </a:cubicBezTo>
                  <a:cubicBezTo>
                    <a:pt x="37" y="244"/>
                    <a:pt x="36" y="240"/>
                    <a:pt x="35" y="236"/>
                  </a:cubicBezTo>
                  <a:cubicBezTo>
                    <a:pt x="64" y="254"/>
                    <a:pt x="91" y="276"/>
                    <a:pt x="118" y="299"/>
                  </a:cubicBezTo>
                  <a:cubicBezTo>
                    <a:pt x="106" y="290"/>
                    <a:pt x="95" y="282"/>
                    <a:pt x="83" y="277"/>
                  </a:cubicBezTo>
                  <a:close/>
                  <a:moveTo>
                    <a:pt x="32" y="207"/>
                  </a:moveTo>
                  <a:cubicBezTo>
                    <a:pt x="36" y="210"/>
                    <a:pt x="40" y="213"/>
                    <a:pt x="45" y="216"/>
                  </a:cubicBezTo>
                  <a:cubicBezTo>
                    <a:pt x="92" y="254"/>
                    <a:pt x="148" y="294"/>
                    <a:pt x="192" y="335"/>
                  </a:cubicBezTo>
                  <a:cubicBezTo>
                    <a:pt x="192" y="338"/>
                    <a:pt x="191" y="342"/>
                    <a:pt x="190" y="345"/>
                  </a:cubicBezTo>
                  <a:cubicBezTo>
                    <a:pt x="143" y="305"/>
                    <a:pt x="98" y="265"/>
                    <a:pt x="44" y="234"/>
                  </a:cubicBezTo>
                  <a:cubicBezTo>
                    <a:pt x="43" y="237"/>
                    <a:pt x="43" y="237"/>
                    <a:pt x="43" y="237"/>
                  </a:cubicBezTo>
                  <a:cubicBezTo>
                    <a:pt x="97" y="267"/>
                    <a:pt x="142" y="307"/>
                    <a:pt x="189" y="347"/>
                  </a:cubicBezTo>
                  <a:cubicBezTo>
                    <a:pt x="189" y="349"/>
                    <a:pt x="188" y="351"/>
                    <a:pt x="188" y="352"/>
                  </a:cubicBezTo>
                  <a:cubicBezTo>
                    <a:pt x="187" y="354"/>
                    <a:pt x="190" y="356"/>
                    <a:pt x="191" y="354"/>
                  </a:cubicBezTo>
                  <a:cubicBezTo>
                    <a:pt x="195" y="344"/>
                    <a:pt x="197" y="334"/>
                    <a:pt x="200" y="323"/>
                  </a:cubicBezTo>
                  <a:cubicBezTo>
                    <a:pt x="232" y="324"/>
                    <a:pt x="356" y="324"/>
                    <a:pt x="420" y="327"/>
                  </a:cubicBezTo>
                  <a:cubicBezTo>
                    <a:pt x="421" y="328"/>
                    <a:pt x="421" y="328"/>
                    <a:pt x="421" y="328"/>
                  </a:cubicBezTo>
                  <a:cubicBezTo>
                    <a:pt x="425" y="333"/>
                    <a:pt x="429" y="337"/>
                    <a:pt x="434" y="341"/>
                  </a:cubicBezTo>
                  <a:cubicBezTo>
                    <a:pt x="398" y="340"/>
                    <a:pt x="251" y="336"/>
                    <a:pt x="200" y="344"/>
                  </a:cubicBezTo>
                  <a:cubicBezTo>
                    <a:pt x="438" y="344"/>
                    <a:pt x="438" y="344"/>
                    <a:pt x="438" y="344"/>
                  </a:cubicBezTo>
                  <a:cubicBezTo>
                    <a:pt x="445" y="351"/>
                    <a:pt x="454" y="357"/>
                    <a:pt x="462" y="363"/>
                  </a:cubicBezTo>
                  <a:cubicBezTo>
                    <a:pt x="452" y="358"/>
                    <a:pt x="442" y="352"/>
                    <a:pt x="433" y="345"/>
                  </a:cubicBezTo>
                  <a:cubicBezTo>
                    <a:pt x="433" y="345"/>
                    <a:pt x="433" y="345"/>
                    <a:pt x="433" y="345"/>
                  </a:cubicBezTo>
                  <a:cubicBezTo>
                    <a:pt x="431" y="348"/>
                    <a:pt x="431" y="348"/>
                    <a:pt x="431" y="348"/>
                  </a:cubicBezTo>
                  <a:cubicBezTo>
                    <a:pt x="431" y="348"/>
                    <a:pt x="431" y="348"/>
                    <a:pt x="431" y="348"/>
                  </a:cubicBezTo>
                  <a:cubicBezTo>
                    <a:pt x="431" y="348"/>
                    <a:pt x="431" y="348"/>
                    <a:pt x="431" y="348"/>
                  </a:cubicBezTo>
                  <a:cubicBezTo>
                    <a:pt x="444" y="356"/>
                    <a:pt x="457" y="366"/>
                    <a:pt x="471" y="373"/>
                  </a:cubicBezTo>
                  <a:cubicBezTo>
                    <a:pt x="471" y="374"/>
                    <a:pt x="471" y="374"/>
                    <a:pt x="471" y="375"/>
                  </a:cubicBezTo>
                  <a:cubicBezTo>
                    <a:pt x="446" y="372"/>
                    <a:pt x="349" y="368"/>
                    <a:pt x="274" y="367"/>
                  </a:cubicBezTo>
                  <a:cubicBezTo>
                    <a:pt x="273" y="366"/>
                    <a:pt x="272" y="365"/>
                    <a:pt x="271" y="365"/>
                  </a:cubicBezTo>
                  <a:cubicBezTo>
                    <a:pt x="263" y="365"/>
                    <a:pt x="256" y="365"/>
                    <a:pt x="248" y="366"/>
                  </a:cubicBezTo>
                  <a:cubicBezTo>
                    <a:pt x="223" y="365"/>
                    <a:pt x="203" y="365"/>
                    <a:pt x="191" y="365"/>
                  </a:cubicBezTo>
                  <a:cubicBezTo>
                    <a:pt x="201" y="365"/>
                    <a:pt x="217" y="366"/>
                    <a:pt x="236" y="367"/>
                  </a:cubicBezTo>
                  <a:cubicBezTo>
                    <a:pt x="232" y="368"/>
                    <a:pt x="227" y="369"/>
                    <a:pt x="223" y="370"/>
                  </a:cubicBezTo>
                  <a:cubicBezTo>
                    <a:pt x="223" y="370"/>
                    <a:pt x="223" y="370"/>
                    <a:pt x="223" y="370"/>
                  </a:cubicBezTo>
                  <a:cubicBezTo>
                    <a:pt x="213" y="370"/>
                    <a:pt x="204" y="370"/>
                    <a:pt x="194" y="370"/>
                  </a:cubicBezTo>
                  <a:cubicBezTo>
                    <a:pt x="193" y="370"/>
                    <a:pt x="193" y="370"/>
                    <a:pt x="192" y="370"/>
                  </a:cubicBezTo>
                  <a:cubicBezTo>
                    <a:pt x="193" y="370"/>
                    <a:pt x="193" y="370"/>
                    <a:pt x="193" y="370"/>
                  </a:cubicBezTo>
                  <a:cubicBezTo>
                    <a:pt x="191" y="368"/>
                    <a:pt x="189" y="366"/>
                    <a:pt x="187" y="365"/>
                  </a:cubicBezTo>
                  <a:cubicBezTo>
                    <a:pt x="188" y="365"/>
                    <a:pt x="189" y="365"/>
                    <a:pt x="191" y="365"/>
                  </a:cubicBezTo>
                  <a:cubicBezTo>
                    <a:pt x="189" y="365"/>
                    <a:pt x="188" y="365"/>
                    <a:pt x="187" y="365"/>
                  </a:cubicBezTo>
                  <a:cubicBezTo>
                    <a:pt x="174" y="352"/>
                    <a:pt x="159" y="335"/>
                    <a:pt x="142" y="320"/>
                  </a:cubicBezTo>
                  <a:cubicBezTo>
                    <a:pt x="148" y="325"/>
                    <a:pt x="153" y="329"/>
                    <a:pt x="158" y="334"/>
                  </a:cubicBezTo>
                  <a:cubicBezTo>
                    <a:pt x="159" y="332"/>
                    <a:pt x="159" y="332"/>
                    <a:pt x="159" y="332"/>
                  </a:cubicBezTo>
                  <a:cubicBezTo>
                    <a:pt x="120" y="297"/>
                    <a:pt x="79" y="261"/>
                    <a:pt x="35" y="232"/>
                  </a:cubicBezTo>
                  <a:cubicBezTo>
                    <a:pt x="34" y="226"/>
                    <a:pt x="33" y="219"/>
                    <a:pt x="32" y="212"/>
                  </a:cubicBezTo>
                  <a:cubicBezTo>
                    <a:pt x="34" y="215"/>
                    <a:pt x="35" y="218"/>
                    <a:pt x="35" y="222"/>
                  </a:cubicBezTo>
                  <a:cubicBezTo>
                    <a:pt x="35" y="222"/>
                    <a:pt x="35" y="222"/>
                    <a:pt x="35" y="223"/>
                  </a:cubicBezTo>
                  <a:cubicBezTo>
                    <a:pt x="37" y="223"/>
                    <a:pt x="37" y="223"/>
                    <a:pt x="37" y="223"/>
                  </a:cubicBezTo>
                  <a:cubicBezTo>
                    <a:pt x="37" y="222"/>
                    <a:pt x="37" y="222"/>
                    <a:pt x="37" y="222"/>
                  </a:cubicBezTo>
                  <a:cubicBezTo>
                    <a:pt x="37" y="216"/>
                    <a:pt x="35" y="211"/>
                    <a:pt x="32" y="20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6" name="Freeform 177"/>
            <p:cNvSpPr>
              <a:spLocks/>
            </p:cNvSpPr>
            <p:nvPr/>
          </p:nvSpPr>
          <p:spPr bwMode="auto">
            <a:xfrm>
              <a:off x="2982479" y="5120060"/>
              <a:ext cx="353585" cy="164578"/>
            </a:xfrm>
            <a:custGeom>
              <a:avLst/>
              <a:gdLst>
                <a:gd name="T0" fmla="*/ 0 w 116"/>
                <a:gd name="T1" fmla="*/ 2 h 54"/>
                <a:gd name="T2" fmla="*/ 0 w 116"/>
                <a:gd name="T3" fmla="*/ 1 h 54"/>
                <a:gd name="T4" fmla="*/ 1 w 116"/>
                <a:gd name="T5" fmla="*/ 0 h 54"/>
                <a:gd name="T6" fmla="*/ 2 w 116"/>
                <a:gd name="T7" fmla="*/ 0 h 54"/>
                <a:gd name="T8" fmla="*/ 3 w 116"/>
                <a:gd name="T9" fmla="*/ 0 h 54"/>
                <a:gd name="T10" fmla="*/ 3 w 116"/>
                <a:gd name="T11" fmla="*/ 1 h 54"/>
                <a:gd name="T12" fmla="*/ 5 w 116"/>
                <a:gd name="T13" fmla="*/ 6 h 54"/>
                <a:gd name="T14" fmla="*/ 15 w 116"/>
                <a:gd name="T15" fmla="*/ 5 h 54"/>
                <a:gd name="T16" fmla="*/ 66 w 116"/>
                <a:gd name="T17" fmla="*/ 20 h 54"/>
                <a:gd name="T18" fmla="*/ 116 w 116"/>
                <a:gd name="T19" fmla="*/ 37 h 54"/>
                <a:gd name="T20" fmla="*/ 116 w 116"/>
                <a:gd name="T21" fmla="*/ 39 h 54"/>
                <a:gd name="T22" fmla="*/ 65 w 116"/>
                <a:gd name="T23" fmla="*/ 22 h 54"/>
                <a:gd name="T24" fmla="*/ 15 w 116"/>
                <a:gd name="T25" fmla="*/ 7 h 54"/>
                <a:gd name="T26" fmla="*/ 5 w 116"/>
                <a:gd name="T27" fmla="*/ 8 h 54"/>
                <a:gd name="T28" fmla="*/ 6 w 116"/>
                <a:gd name="T29" fmla="*/ 9 h 54"/>
                <a:gd name="T30" fmla="*/ 8 w 116"/>
                <a:gd name="T31" fmla="*/ 26 h 54"/>
                <a:gd name="T32" fmla="*/ 81 w 116"/>
                <a:gd name="T33" fmla="*/ 52 h 54"/>
                <a:gd name="T34" fmla="*/ 80 w 116"/>
                <a:gd name="T35" fmla="*/ 54 h 54"/>
                <a:gd name="T36" fmla="*/ 9 w 116"/>
                <a:gd name="T37" fmla="*/ 29 h 54"/>
                <a:gd name="T38" fmla="*/ 10 w 116"/>
                <a:gd name="T39" fmla="*/ 40 h 54"/>
                <a:gd name="T40" fmla="*/ 8 w 116"/>
                <a:gd name="T41" fmla="*/ 40 h 54"/>
                <a:gd name="T42" fmla="*/ 7 w 116"/>
                <a:gd name="T43" fmla="*/ 32 h 54"/>
                <a:gd name="T44" fmla="*/ 6 w 116"/>
                <a:gd name="T45" fmla="*/ 28 h 54"/>
                <a:gd name="T46" fmla="*/ 3 w 116"/>
                <a:gd name="T47" fmla="*/ 26 h 54"/>
                <a:gd name="T48" fmla="*/ 4 w 116"/>
                <a:gd name="T49" fmla="*/ 24 h 54"/>
                <a:gd name="T50" fmla="*/ 6 w 116"/>
                <a:gd name="T51" fmla="*/ 25 h 54"/>
                <a:gd name="T52" fmla="*/ 4 w 116"/>
                <a:gd name="T53" fmla="*/ 12 h 54"/>
                <a:gd name="T54" fmla="*/ 2 w 116"/>
                <a:gd name="T55" fmla="*/ 4 h 54"/>
                <a:gd name="T56" fmla="*/ 1 w 116"/>
                <a:gd name="T57" fmla="*/ 2 h 54"/>
                <a:gd name="T58" fmla="*/ 1 w 116"/>
                <a:gd name="T59" fmla="*/ 2 h 54"/>
                <a:gd name="T60" fmla="*/ 0 w 116"/>
                <a:gd name="T61"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 h="54">
                  <a:moveTo>
                    <a:pt x="0" y="2"/>
                  </a:moveTo>
                  <a:cubicBezTo>
                    <a:pt x="0" y="1"/>
                    <a:pt x="0" y="1"/>
                    <a:pt x="0" y="1"/>
                  </a:cubicBezTo>
                  <a:cubicBezTo>
                    <a:pt x="1" y="0"/>
                    <a:pt x="1" y="0"/>
                    <a:pt x="1" y="0"/>
                  </a:cubicBezTo>
                  <a:cubicBezTo>
                    <a:pt x="1" y="0"/>
                    <a:pt x="1" y="0"/>
                    <a:pt x="2" y="0"/>
                  </a:cubicBezTo>
                  <a:cubicBezTo>
                    <a:pt x="2" y="0"/>
                    <a:pt x="3" y="0"/>
                    <a:pt x="3" y="0"/>
                  </a:cubicBezTo>
                  <a:cubicBezTo>
                    <a:pt x="3" y="0"/>
                    <a:pt x="3" y="1"/>
                    <a:pt x="3" y="1"/>
                  </a:cubicBezTo>
                  <a:cubicBezTo>
                    <a:pt x="4" y="2"/>
                    <a:pt x="4" y="4"/>
                    <a:pt x="5" y="6"/>
                  </a:cubicBezTo>
                  <a:cubicBezTo>
                    <a:pt x="8" y="5"/>
                    <a:pt x="11" y="5"/>
                    <a:pt x="15" y="5"/>
                  </a:cubicBezTo>
                  <a:cubicBezTo>
                    <a:pt x="31" y="5"/>
                    <a:pt x="48" y="12"/>
                    <a:pt x="66" y="20"/>
                  </a:cubicBezTo>
                  <a:cubicBezTo>
                    <a:pt x="83" y="28"/>
                    <a:pt x="100" y="35"/>
                    <a:pt x="116" y="37"/>
                  </a:cubicBezTo>
                  <a:cubicBezTo>
                    <a:pt x="116" y="39"/>
                    <a:pt x="116" y="39"/>
                    <a:pt x="116" y="39"/>
                  </a:cubicBezTo>
                  <a:cubicBezTo>
                    <a:pt x="99" y="38"/>
                    <a:pt x="82" y="30"/>
                    <a:pt x="65" y="22"/>
                  </a:cubicBezTo>
                  <a:cubicBezTo>
                    <a:pt x="47" y="15"/>
                    <a:pt x="30" y="7"/>
                    <a:pt x="15" y="7"/>
                  </a:cubicBezTo>
                  <a:cubicBezTo>
                    <a:pt x="11" y="7"/>
                    <a:pt x="8" y="8"/>
                    <a:pt x="5" y="8"/>
                  </a:cubicBezTo>
                  <a:cubicBezTo>
                    <a:pt x="5" y="8"/>
                    <a:pt x="5" y="9"/>
                    <a:pt x="6" y="9"/>
                  </a:cubicBezTo>
                  <a:cubicBezTo>
                    <a:pt x="7" y="14"/>
                    <a:pt x="8" y="20"/>
                    <a:pt x="8" y="26"/>
                  </a:cubicBezTo>
                  <a:cubicBezTo>
                    <a:pt x="32" y="36"/>
                    <a:pt x="56" y="44"/>
                    <a:pt x="81" y="52"/>
                  </a:cubicBezTo>
                  <a:cubicBezTo>
                    <a:pt x="80" y="54"/>
                    <a:pt x="80" y="54"/>
                    <a:pt x="80" y="54"/>
                  </a:cubicBezTo>
                  <a:cubicBezTo>
                    <a:pt x="56" y="46"/>
                    <a:pt x="32" y="39"/>
                    <a:pt x="9" y="29"/>
                  </a:cubicBezTo>
                  <a:cubicBezTo>
                    <a:pt x="10" y="34"/>
                    <a:pt x="10" y="38"/>
                    <a:pt x="10" y="40"/>
                  </a:cubicBezTo>
                  <a:cubicBezTo>
                    <a:pt x="8" y="40"/>
                    <a:pt x="8" y="40"/>
                    <a:pt x="8" y="40"/>
                  </a:cubicBezTo>
                  <a:cubicBezTo>
                    <a:pt x="8" y="39"/>
                    <a:pt x="7" y="36"/>
                    <a:pt x="7" y="32"/>
                  </a:cubicBezTo>
                  <a:cubicBezTo>
                    <a:pt x="7" y="30"/>
                    <a:pt x="6" y="29"/>
                    <a:pt x="6" y="28"/>
                  </a:cubicBezTo>
                  <a:cubicBezTo>
                    <a:pt x="5" y="27"/>
                    <a:pt x="4" y="27"/>
                    <a:pt x="3" y="26"/>
                  </a:cubicBezTo>
                  <a:cubicBezTo>
                    <a:pt x="4" y="24"/>
                    <a:pt x="4" y="24"/>
                    <a:pt x="4" y="24"/>
                  </a:cubicBezTo>
                  <a:cubicBezTo>
                    <a:pt x="5" y="24"/>
                    <a:pt x="5" y="24"/>
                    <a:pt x="6" y="25"/>
                  </a:cubicBezTo>
                  <a:cubicBezTo>
                    <a:pt x="5" y="20"/>
                    <a:pt x="4" y="16"/>
                    <a:pt x="4" y="12"/>
                  </a:cubicBezTo>
                  <a:cubicBezTo>
                    <a:pt x="3" y="9"/>
                    <a:pt x="2" y="6"/>
                    <a:pt x="2" y="4"/>
                  </a:cubicBezTo>
                  <a:cubicBezTo>
                    <a:pt x="2" y="3"/>
                    <a:pt x="1" y="3"/>
                    <a:pt x="1" y="2"/>
                  </a:cubicBezTo>
                  <a:cubicBezTo>
                    <a:pt x="1" y="2"/>
                    <a:pt x="1" y="2"/>
                    <a:pt x="1" y="2"/>
                  </a:cubicBezTo>
                  <a:lnTo>
                    <a:pt x="0"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7" name="Freeform 178"/>
            <p:cNvSpPr>
              <a:spLocks/>
            </p:cNvSpPr>
            <p:nvPr/>
          </p:nvSpPr>
          <p:spPr bwMode="auto">
            <a:xfrm>
              <a:off x="3010765" y="5168919"/>
              <a:ext cx="249438" cy="109290"/>
            </a:xfrm>
            <a:custGeom>
              <a:avLst/>
              <a:gdLst>
                <a:gd name="T0" fmla="*/ 82 w 82"/>
                <a:gd name="T1" fmla="*/ 36 h 36"/>
                <a:gd name="T2" fmla="*/ 81 w 82"/>
                <a:gd name="T3" fmla="*/ 36 h 36"/>
                <a:gd name="T4" fmla="*/ 76 w 82"/>
                <a:gd name="T5" fmla="*/ 34 h 36"/>
                <a:gd name="T6" fmla="*/ 39 w 82"/>
                <a:gd name="T7" fmla="*/ 16 h 36"/>
                <a:gd name="T8" fmla="*/ 17 w 82"/>
                <a:gd name="T9" fmla="*/ 7 h 36"/>
                <a:gd name="T10" fmla="*/ 0 w 82"/>
                <a:gd name="T11" fmla="*/ 3 h 36"/>
                <a:gd name="T12" fmla="*/ 0 w 82"/>
                <a:gd name="T13" fmla="*/ 0 h 36"/>
                <a:gd name="T14" fmla="*/ 22 w 82"/>
                <a:gd name="T15" fmla="*/ 5 h 36"/>
                <a:gd name="T16" fmla="*/ 61 w 82"/>
                <a:gd name="T17" fmla="*/ 23 h 36"/>
                <a:gd name="T18" fmla="*/ 75 w 82"/>
                <a:gd name="T19" fmla="*/ 30 h 36"/>
                <a:gd name="T20" fmla="*/ 80 w 82"/>
                <a:gd name="T21" fmla="*/ 33 h 36"/>
                <a:gd name="T22" fmla="*/ 81 w 82"/>
                <a:gd name="T23" fmla="*/ 33 h 36"/>
                <a:gd name="T24" fmla="*/ 82 w 82"/>
                <a:gd name="T25" fmla="*/ 33 h 36"/>
                <a:gd name="T26" fmla="*/ 82 w 82"/>
                <a:gd name="T27" fmla="*/ 33 h 36"/>
                <a:gd name="T28" fmla="*/ 82 w 82"/>
                <a:gd name="T29" fmla="*/ 34 h 36"/>
                <a:gd name="T30" fmla="*/ 82 w 82"/>
                <a:gd name="T31" fmla="*/ 34 h 36"/>
                <a:gd name="T32" fmla="*/ 81 w 82"/>
                <a:gd name="T33" fmla="*/ 33 h 36"/>
                <a:gd name="T34" fmla="*/ 82 w 82"/>
                <a:gd name="T3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36">
                  <a:moveTo>
                    <a:pt x="82" y="36"/>
                  </a:moveTo>
                  <a:cubicBezTo>
                    <a:pt x="81" y="36"/>
                    <a:pt x="81" y="36"/>
                    <a:pt x="81" y="36"/>
                  </a:cubicBezTo>
                  <a:cubicBezTo>
                    <a:pt x="80" y="36"/>
                    <a:pt x="78" y="35"/>
                    <a:pt x="76" y="34"/>
                  </a:cubicBezTo>
                  <a:cubicBezTo>
                    <a:pt x="69" y="30"/>
                    <a:pt x="54" y="22"/>
                    <a:pt x="39" y="16"/>
                  </a:cubicBezTo>
                  <a:cubicBezTo>
                    <a:pt x="32" y="12"/>
                    <a:pt x="24" y="9"/>
                    <a:pt x="17" y="7"/>
                  </a:cubicBezTo>
                  <a:cubicBezTo>
                    <a:pt x="11" y="4"/>
                    <a:pt x="4" y="3"/>
                    <a:pt x="0" y="3"/>
                  </a:cubicBezTo>
                  <a:cubicBezTo>
                    <a:pt x="0" y="0"/>
                    <a:pt x="0" y="0"/>
                    <a:pt x="0" y="0"/>
                  </a:cubicBezTo>
                  <a:cubicBezTo>
                    <a:pt x="6" y="0"/>
                    <a:pt x="14" y="2"/>
                    <a:pt x="22" y="5"/>
                  </a:cubicBezTo>
                  <a:cubicBezTo>
                    <a:pt x="35" y="10"/>
                    <a:pt x="49" y="17"/>
                    <a:pt x="61" y="23"/>
                  </a:cubicBezTo>
                  <a:cubicBezTo>
                    <a:pt x="67" y="26"/>
                    <a:pt x="72" y="29"/>
                    <a:pt x="75" y="30"/>
                  </a:cubicBezTo>
                  <a:cubicBezTo>
                    <a:pt x="77" y="31"/>
                    <a:pt x="79" y="32"/>
                    <a:pt x="80" y="33"/>
                  </a:cubicBezTo>
                  <a:cubicBezTo>
                    <a:pt x="80" y="33"/>
                    <a:pt x="81" y="33"/>
                    <a:pt x="81" y="33"/>
                  </a:cubicBezTo>
                  <a:cubicBezTo>
                    <a:pt x="82" y="33"/>
                    <a:pt x="82" y="33"/>
                    <a:pt x="82" y="33"/>
                  </a:cubicBezTo>
                  <a:cubicBezTo>
                    <a:pt x="82" y="33"/>
                    <a:pt x="82" y="33"/>
                    <a:pt x="82" y="33"/>
                  </a:cubicBezTo>
                  <a:cubicBezTo>
                    <a:pt x="82" y="34"/>
                    <a:pt x="82" y="34"/>
                    <a:pt x="82" y="34"/>
                  </a:cubicBezTo>
                  <a:cubicBezTo>
                    <a:pt x="82" y="34"/>
                    <a:pt x="82" y="34"/>
                    <a:pt x="82" y="34"/>
                  </a:cubicBezTo>
                  <a:cubicBezTo>
                    <a:pt x="81" y="33"/>
                    <a:pt x="81" y="33"/>
                    <a:pt x="81" y="33"/>
                  </a:cubicBezTo>
                  <a:cubicBezTo>
                    <a:pt x="82" y="36"/>
                    <a:pt x="82" y="36"/>
                    <a:pt x="82" y="3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8" name="Freeform 179"/>
            <p:cNvSpPr>
              <a:spLocks/>
            </p:cNvSpPr>
            <p:nvPr/>
          </p:nvSpPr>
          <p:spPr bwMode="auto">
            <a:xfrm>
              <a:off x="3111055" y="4058020"/>
              <a:ext cx="96432" cy="102861"/>
            </a:xfrm>
            <a:custGeom>
              <a:avLst/>
              <a:gdLst>
                <a:gd name="T0" fmla="*/ 22 w 32"/>
                <a:gd name="T1" fmla="*/ 13 h 34"/>
                <a:gd name="T2" fmla="*/ 32 w 32"/>
                <a:gd name="T3" fmla="*/ 34 h 34"/>
                <a:gd name="T4" fmla="*/ 32 w 32"/>
                <a:gd name="T5" fmla="*/ 34 h 34"/>
                <a:gd name="T6" fmla="*/ 29 w 32"/>
                <a:gd name="T7" fmla="*/ 34 h 34"/>
                <a:gd name="T8" fmla="*/ 29 w 32"/>
                <a:gd name="T9" fmla="*/ 34 h 34"/>
                <a:gd name="T10" fmla="*/ 20 w 32"/>
                <a:gd name="T11" fmla="*/ 15 h 34"/>
                <a:gd name="T12" fmla="*/ 0 w 32"/>
                <a:gd name="T13" fmla="*/ 2 h 34"/>
                <a:gd name="T14" fmla="*/ 0 w 32"/>
                <a:gd name="T15" fmla="*/ 0 h 34"/>
                <a:gd name="T16" fmla="*/ 22 w 32"/>
                <a:gd name="T17" fmla="*/ 1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4">
                  <a:moveTo>
                    <a:pt x="22" y="13"/>
                  </a:moveTo>
                  <a:cubicBezTo>
                    <a:pt x="28" y="19"/>
                    <a:pt x="32" y="27"/>
                    <a:pt x="32" y="34"/>
                  </a:cubicBezTo>
                  <a:cubicBezTo>
                    <a:pt x="32" y="34"/>
                    <a:pt x="32" y="34"/>
                    <a:pt x="32" y="34"/>
                  </a:cubicBezTo>
                  <a:cubicBezTo>
                    <a:pt x="29" y="34"/>
                    <a:pt x="29" y="34"/>
                    <a:pt x="29" y="34"/>
                  </a:cubicBezTo>
                  <a:cubicBezTo>
                    <a:pt x="29" y="34"/>
                    <a:pt x="29" y="34"/>
                    <a:pt x="29" y="34"/>
                  </a:cubicBezTo>
                  <a:cubicBezTo>
                    <a:pt x="30" y="28"/>
                    <a:pt x="26" y="21"/>
                    <a:pt x="20" y="15"/>
                  </a:cubicBezTo>
                  <a:cubicBezTo>
                    <a:pt x="15" y="9"/>
                    <a:pt x="7" y="4"/>
                    <a:pt x="0" y="2"/>
                  </a:cubicBezTo>
                  <a:cubicBezTo>
                    <a:pt x="0" y="0"/>
                    <a:pt x="0" y="0"/>
                    <a:pt x="0" y="0"/>
                  </a:cubicBezTo>
                  <a:cubicBezTo>
                    <a:pt x="8" y="1"/>
                    <a:pt x="16" y="7"/>
                    <a:pt x="2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9" name="Freeform 180"/>
            <p:cNvSpPr>
              <a:spLocks/>
            </p:cNvSpPr>
            <p:nvPr/>
          </p:nvSpPr>
          <p:spPr bwMode="auto">
            <a:xfrm>
              <a:off x="3509641" y="3982160"/>
              <a:ext cx="100289" cy="189007"/>
            </a:xfrm>
            <a:custGeom>
              <a:avLst/>
              <a:gdLst>
                <a:gd name="T0" fmla="*/ 3 w 33"/>
                <a:gd name="T1" fmla="*/ 60 h 62"/>
                <a:gd name="T2" fmla="*/ 1 w 33"/>
                <a:gd name="T3" fmla="*/ 59 h 62"/>
                <a:gd name="T4" fmla="*/ 28 w 33"/>
                <a:gd name="T5" fmla="*/ 2 h 62"/>
                <a:gd name="T6" fmla="*/ 32 w 33"/>
                <a:gd name="T7" fmla="*/ 4 h 62"/>
                <a:gd name="T8" fmla="*/ 3 w 33"/>
                <a:gd name="T9" fmla="*/ 60 h 62"/>
              </a:gdLst>
              <a:ahLst/>
              <a:cxnLst>
                <a:cxn ang="0">
                  <a:pos x="T0" y="T1"/>
                </a:cxn>
                <a:cxn ang="0">
                  <a:pos x="T2" y="T3"/>
                </a:cxn>
                <a:cxn ang="0">
                  <a:pos x="T4" y="T5"/>
                </a:cxn>
                <a:cxn ang="0">
                  <a:pos x="T6" y="T7"/>
                </a:cxn>
                <a:cxn ang="0">
                  <a:pos x="T8" y="T9"/>
                </a:cxn>
              </a:cxnLst>
              <a:rect l="0" t="0" r="r" b="b"/>
              <a:pathLst>
                <a:path w="33" h="62">
                  <a:moveTo>
                    <a:pt x="3" y="60"/>
                  </a:moveTo>
                  <a:cubicBezTo>
                    <a:pt x="3" y="62"/>
                    <a:pt x="0" y="60"/>
                    <a:pt x="1" y="59"/>
                  </a:cubicBezTo>
                  <a:cubicBezTo>
                    <a:pt x="7" y="39"/>
                    <a:pt x="20" y="21"/>
                    <a:pt x="28" y="2"/>
                  </a:cubicBezTo>
                  <a:cubicBezTo>
                    <a:pt x="29" y="0"/>
                    <a:pt x="33" y="2"/>
                    <a:pt x="32" y="4"/>
                  </a:cubicBezTo>
                  <a:cubicBezTo>
                    <a:pt x="23" y="23"/>
                    <a:pt x="11" y="40"/>
                    <a:pt x="3" y="6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0" name="Freeform 181"/>
            <p:cNvSpPr>
              <a:spLocks/>
            </p:cNvSpPr>
            <p:nvPr/>
          </p:nvSpPr>
          <p:spPr bwMode="auto">
            <a:xfrm>
              <a:off x="3035195" y="3705721"/>
              <a:ext cx="276439" cy="263581"/>
            </a:xfrm>
            <a:custGeom>
              <a:avLst/>
              <a:gdLst>
                <a:gd name="T0" fmla="*/ 82 w 91"/>
                <a:gd name="T1" fmla="*/ 13 h 87"/>
                <a:gd name="T2" fmla="*/ 60 w 91"/>
                <a:gd name="T3" fmla="*/ 23 h 87"/>
                <a:gd name="T4" fmla="*/ 39 w 91"/>
                <a:gd name="T5" fmla="*/ 38 h 87"/>
                <a:gd name="T6" fmla="*/ 4 w 91"/>
                <a:gd name="T7" fmla="*/ 84 h 87"/>
                <a:gd name="T8" fmla="*/ 0 w 91"/>
                <a:gd name="T9" fmla="*/ 83 h 87"/>
                <a:gd name="T10" fmla="*/ 29 w 91"/>
                <a:gd name="T11" fmla="*/ 41 h 87"/>
                <a:gd name="T12" fmla="*/ 55 w 91"/>
                <a:gd name="T13" fmla="*/ 21 h 87"/>
                <a:gd name="T14" fmla="*/ 66 w 91"/>
                <a:gd name="T15" fmla="*/ 15 h 87"/>
                <a:gd name="T16" fmla="*/ 81 w 91"/>
                <a:gd name="T17" fmla="*/ 7 h 87"/>
                <a:gd name="T18" fmla="*/ 82 w 91"/>
                <a:gd name="T19" fmla="*/ 1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87">
                  <a:moveTo>
                    <a:pt x="82" y="13"/>
                  </a:moveTo>
                  <a:cubicBezTo>
                    <a:pt x="77" y="11"/>
                    <a:pt x="64" y="20"/>
                    <a:pt x="60" y="23"/>
                  </a:cubicBezTo>
                  <a:cubicBezTo>
                    <a:pt x="53" y="27"/>
                    <a:pt x="46" y="32"/>
                    <a:pt x="39" y="38"/>
                  </a:cubicBezTo>
                  <a:cubicBezTo>
                    <a:pt x="24" y="49"/>
                    <a:pt x="8" y="65"/>
                    <a:pt x="4" y="84"/>
                  </a:cubicBezTo>
                  <a:cubicBezTo>
                    <a:pt x="4" y="87"/>
                    <a:pt x="0" y="86"/>
                    <a:pt x="0" y="83"/>
                  </a:cubicBezTo>
                  <a:cubicBezTo>
                    <a:pt x="3" y="66"/>
                    <a:pt x="16" y="52"/>
                    <a:pt x="29" y="41"/>
                  </a:cubicBezTo>
                  <a:cubicBezTo>
                    <a:pt x="37" y="33"/>
                    <a:pt x="46" y="27"/>
                    <a:pt x="55" y="21"/>
                  </a:cubicBezTo>
                  <a:cubicBezTo>
                    <a:pt x="58" y="18"/>
                    <a:pt x="62" y="16"/>
                    <a:pt x="66" y="15"/>
                  </a:cubicBezTo>
                  <a:cubicBezTo>
                    <a:pt x="70" y="12"/>
                    <a:pt x="78" y="11"/>
                    <a:pt x="81" y="7"/>
                  </a:cubicBezTo>
                  <a:cubicBezTo>
                    <a:pt x="87" y="0"/>
                    <a:pt x="91" y="16"/>
                    <a:pt x="8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1" name="Freeform 182"/>
            <p:cNvSpPr>
              <a:spLocks/>
            </p:cNvSpPr>
            <p:nvPr/>
          </p:nvSpPr>
          <p:spPr bwMode="auto">
            <a:xfrm>
              <a:off x="2886046" y="4529895"/>
              <a:ext cx="738028" cy="57859"/>
            </a:xfrm>
            <a:custGeom>
              <a:avLst/>
              <a:gdLst>
                <a:gd name="T0" fmla="*/ 2 w 243"/>
                <a:gd name="T1" fmla="*/ 13 h 19"/>
                <a:gd name="T2" fmla="*/ 123 w 243"/>
                <a:gd name="T3" fmla="*/ 7 h 19"/>
                <a:gd name="T4" fmla="*/ 181 w 243"/>
                <a:gd name="T5" fmla="*/ 3 h 19"/>
                <a:gd name="T6" fmla="*/ 241 w 243"/>
                <a:gd name="T7" fmla="*/ 2 h 19"/>
                <a:gd name="T8" fmla="*/ 240 w 243"/>
                <a:gd name="T9" fmla="*/ 7 h 19"/>
                <a:gd name="T10" fmla="*/ 182 w 243"/>
                <a:gd name="T11" fmla="*/ 9 h 19"/>
                <a:gd name="T12" fmla="*/ 123 w 243"/>
                <a:gd name="T13" fmla="*/ 12 h 19"/>
                <a:gd name="T14" fmla="*/ 32 w 243"/>
                <a:gd name="T15" fmla="*/ 16 h 19"/>
                <a:gd name="T16" fmla="*/ 30 w 243"/>
                <a:gd name="T17" fmla="*/ 18 h 19"/>
                <a:gd name="T18" fmla="*/ 3 w 243"/>
                <a:gd name="T19" fmla="*/ 17 h 19"/>
                <a:gd name="T20" fmla="*/ 2 w 243"/>
                <a:gd name="T21"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19">
                  <a:moveTo>
                    <a:pt x="2" y="13"/>
                  </a:moveTo>
                  <a:cubicBezTo>
                    <a:pt x="42" y="12"/>
                    <a:pt x="83" y="9"/>
                    <a:pt x="123" y="7"/>
                  </a:cubicBezTo>
                  <a:cubicBezTo>
                    <a:pt x="142" y="5"/>
                    <a:pt x="162" y="4"/>
                    <a:pt x="181" y="3"/>
                  </a:cubicBezTo>
                  <a:cubicBezTo>
                    <a:pt x="201" y="2"/>
                    <a:pt x="221" y="0"/>
                    <a:pt x="241" y="2"/>
                  </a:cubicBezTo>
                  <a:cubicBezTo>
                    <a:pt x="243" y="3"/>
                    <a:pt x="243" y="6"/>
                    <a:pt x="240" y="7"/>
                  </a:cubicBezTo>
                  <a:cubicBezTo>
                    <a:pt x="221" y="9"/>
                    <a:pt x="201" y="8"/>
                    <a:pt x="182" y="9"/>
                  </a:cubicBezTo>
                  <a:cubicBezTo>
                    <a:pt x="162" y="10"/>
                    <a:pt x="143" y="11"/>
                    <a:pt x="123" y="12"/>
                  </a:cubicBezTo>
                  <a:cubicBezTo>
                    <a:pt x="93" y="14"/>
                    <a:pt x="62" y="16"/>
                    <a:pt x="32" y="16"/>
                  </a:cubicBezTo>
                  <a:cubicBezTo>
                    <a:pt x="32" y="17"/>
                    <a:pt x="32" y="19"/>
                    <a:pt x="30" y="18"/>
                  </a:cubicBezTo>
                  <a:cubicBezTo>
                    <a:pt x="21" y="17"/>
                    <a:pt x="12" y="17"/>
                    <a:pt x="3" y="17"/>
                  </a:cubicBezTo>
                  <a:cubicBezTo>
                    <a:pt x="0" y="17"/>
                    <a:pt x="0" y="13"/>
                    <a:pt x="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grpSp>
      <p:grpSp>
        <p:nvGrpSpPr>
          <p:cNvPr id="22" name="组合 21"/>
          <p:cNvGrpSpPr/>
          <p:nvPr/>
        </p:nvGrpSpPr>
        <p:grpSpPr>
          <a:xfrm>
            <a:off x="1245797" y="1109743"/>
            <a:ext cx="741036" cy="865798"/>
            <a:chOff x="3443288" y="695325"/>
            <a:chExt cx="1404938" cy="1641476"/>
          </a:xfrm>
        </p:grpSpPr>
        <p:sp>
          <p:nvSpPr>
            <p:cNvPr id="24" name="AutoShape 3"/>
            <p:cNvSpPr>
              <a:spLocks noChangeAspect="1" noChangeArrowheads="1" noTextEdit="1"/>
            </p:cNvSpPr>
            <p:nvPr/>
          </p:nvSpPr>
          <p:spPr bwMode="auto">
            <a:xfrm>
              <a:off x="3444875" y="695325"/>
              <a:ext cx="1400175" cy="163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grpSp>
          <p:nvGrpSpPr>
            <p:cNvPr id="42" name="Group 205"/>
            <p:cNvGrpSpPr>
              <a:grpSpLocks/>
            </p:cNvGrpSpPr>
            <p:nvPr/>
          </p:nvGrpSpPr>
          <p:grpSpPr bwMode="auto">
            <a:xfrm>
              <a:off x="3443288" y="696913"/>
              <a:ext cx="1404938" cy="1387475"/>
              <a:chOff x="2169" y="439"/>
              <a:chExt cx="885" cy="874"/>
            </a:xfrm>
          </p:grpSpPr>
          <p:sp>
            <p:nvSpPr>
              <p:cNvPr id="290" name="Freeform 5"/>
              <p:cNvSpPr>
                <a:spLocks/>
              </p:cNvSpPr>
              <p:nvPr/>
            </p:nvSpPr>
            <p:spPr bwMode="auto">
              <a:xfrm>
                <a:off x="2456" y="923"/>
                <a:ext cx="7" cy="0"/>
              </a:xfrm>
              <a:custGeom>
                <a:avLst/>
                <a:gdLst>
                  <a:gd name="T0" fmla="*/ 0 w 6"/>
                  <a:gd name="T1" fmla="*/ 6 w 6"/>
                  <a:gd name="T2" fmla="*/ 0 w 6"/>
                </a:gdLst>
                <a:ahLst/>
                <a:cxnLst>
                  <a:cxn ang="0">
                    <a:pos x="T0" y="0"/>
                  </a:cxn>
                  <a:cxn ang="0">
                    <a:pos x="T1" y="0"/>
                  </a:cxn>
                  <a:cxn ang="0">
                    <a:pos x="T2" y="0"/>
                  </a:cxn>
                </a:cxnLst>
                <a:rect l="0" t="0" r="r" b="b"/>
                <a:pathLst>
                  <a:path w="6">
                    <a:moveTo>
                      <a:pt x="0" y="0"/>
                    </a:moveTo>
                    <a:cubicBezTo>
                      <a:pt x="1" y="0"/>
                      <a:pt x="3" y="0"/>
                      <a:pt x="6" y="0"/>
                    </a:cubicBezTo>
                    <a:cubicBezTo>
                      <a:pt x="3" y="0"/>
                      <a:pt x="2"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91" name="Freeform 6"/>
              <p:cNvSpPr>
                <a:spLocks/>
              </p:cNvSpPr>
              <p:nvPr/>
            </p:nvSpPr>
            <p:spPr bwMode="auto">
              <a:xfrm>
                <a:off x="2438" y="809"/>
                <a:ext cx="3" cy="0"/>
              </a:xfrm>
              <a:custGeom>
                <a:avLst/>
                <a:gdLst>
                  <a:gd name="T0" fmla="*/ 0 w 2"/>
                  <a:gd name="T1" fmla="*/ 0 w 2"/>
                  <a:gd name="T2" fmla="*/ 0 w 2"/>
                  <a:gd name="T3" fmla="*/ 0 w 2"/>
                  <a:gd name="T4" fmla="*/ 2 w 2"/>
                  <a:gd name="T5" fmla="*/ 2 w 2"/>
                  <a:gd name="T6" fmla="*/ 0 w 2"/>
                </a:gdLst>
                <a:ahLst/>
                <a:cxnLst>
                  <a:cxn ang="0">
                    <a:pos x="T0" y="0"/>
                  </a:cxn>
                  <a:cxn ang="0">
                    <a:pos x="T1" y="0"/>
                  </a:cxn>
                  <a:cxn ang="0">
                    <a:pos x="T2" y="0"/>
                  </a:cxn>
                  <a:cxn ang="0">
                    <a:pos x="T3" y="0"/>
                  </a:cxn>
                  <a:cxn ang="0">
                    <a:pos x="T4" y="0"/>
                  </a:cxn>
                  <a:cxn ang="0">
                    <a:pos x="T5" y="0"/>
                  </a:cxn>
                  <a:cxn ang="0">
                    <a:pos x="T6" y="0"/>
                  </a:cxn>
                </a:cxnLst>
                <a:rect l="0" t="0" r="r" b="b"/>
                <a:pathLst>
                  <a:path w="2">
                    <a:moveTo>
                      <a:pt x="0" y="0"/>
                    </a:moveTo>
                    <a:cubicBezTo>
                      <a:pt x="0" y="0"/>
                      <a:pt x="0" y="0"/>
                      <a:pt x="0" y="0"/>
                    </a:cubicBezTo>
                    <a:cubicBezTo>
                      <a:pt x="0" y="0"/>
                      <a:pt x="0" y="0"/>
                      <a:pt x="0" y="0"/>
                    </a:cubicBezTo>
                    <a:cubicBezTo>
                      <a:pt x="0" y="0"/>
                      <a:pt x="0" y="0"/>
                      <a:pt x="0" y="0"/>
                    </a:cubicBezTo>
                    <a:cubicBezTo>
                      <a:pt x="1" y="0"/>
                      <a:pt x="1" y="0"/>
                      <a:pt x="2" y="0"/>
                    </a:cubicBezTo>
                    <a:cubicBezTo>
                      <a:pt x="2" y="0"/>
                      <a:pt x="2" y="0"/>
                      <a:pt x="2" y="0"/>
                    </a:cubicBezTo>
                    <a:cubicBezTo>
                      <a:pt x="1" y="0"/>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92" name="Freeform 7"/>
              <p:cNvSpPr>
                <a:spLocks/>
              </p:cNvSpPr>
              <p:nvPr/>
            </p:nvSpPr>
            <p:spPr bwMode="auto">
              <a:xfrm>
                <a:off x="2459" y="815"/>
                <a:ext cx="0" cy="2"/>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93" name="Freeform 8"/>
              <p:cNvSpPr>
                <a:spLocks/>
              </p:cNvSpPr>
              <p:nvPr/>
            </p:nvSpPr>
            <p:spPr bwMode="auto">
              <a:xfrm>
                <a:off x="2433" y="809"/>
                <a:ext cx="3" cy="0"/>
              </a:xfrm>
              <a:custGeom>
                <a:avLst/>
                <a:gdLst>
                  <a:gd name="T0" fmla="*/ 3 w 3"/>
                  <a:gd name="T1" fmla="*/ 3 w 3"/>
                </a:gdLst>
                <a:ahLst/>
                <a:cxnLst>
                  <a:cxn ang="0">
                    <a:pos x="T0" y="0"/>
                  </a:cxn>
                  <a:cxn ang="0">
                    <a:pos x="T1" y="0"/>
                  </a:cxn>
                </a:cxnLst>
                <a:rect l="0" t="0" r="r" b="b"/>
                <a:pathLst>
                  <a:path w="3">
                    <a:moveTo>
                      <a:pt x="3" y="0"/>
                    </a:moveTo>
                    <a:cubicBezTo>
                      <a:pt x="0" y="0"/>
                      <a:pt x="1"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94" name="Freeform 9"/>
              <p:cNvSpPr>
                <a:spLocks/>
              </p:cNvSpPr>
              <p:nvPr/>
            </p:nvSpPr>
            <p:spPr bwMode="auto">
              <a:xfrm>
                <a:off x="2572" y="1033"/>
                <a:ext cx="1" cy="1"/>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1" y="0"/>
                    </a:cubicBezTo>
                    <a:cubicBezTo>
                      <a:pt x="0" y="0"/>
                      <a:pt x="1"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95" name="Freeform 10"/>
              <p:cNvSpPr>
                <a:spLocks/>
              </p:cNvSpPr>
              <p:nvPr/>
            </p:nvSpPr>
            <p:spPr bwMode="auto">
              <a:xfrm>
                <a:off x="2474" y="981"/>
                <a:ext cx="2" cy="1"/>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1" y="1"/>
                      <a:pt x="1" y="0"/>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96" name="Freeform 11"/>
              <p:cNvSpPr>
                <a:spLocks/>
              </p:cNvSpPr>
              <p:nvPr/>
            </p:nvSpPr>
            <p:spPr bwMode="auto">
              <a:xfrm>
                <a:off x="2423" y="951"/>
                <a:ext cx="2" cy="1"/>
              </a:xfrm>
              <a:custGeom>
                <a:avLst/>
                <a:gdLst>
                  <a:gd name="T0" fmla="*/ 1 w 1"/>
                  <a:gd name="T1" fmla="*/ 0 h 1"/>
                  <a:gd name="T2" fmla="*/ 0 w 1"/>
                  <a:gd name="T3" fmla="*/ 0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0" y="0"/>
                      <a:pt x="0" y="0"/>
                    </a:cubicBezTo>
                    <a:cubicBezTo>
                      <a:pt x="1" y="0"/>
                      <a:pt x="1" y="1"/>
                      <a:pt x="1" y="1"/>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97" name="Freeform 12"/>
              <p:cNvSpPr>
                <a:spLocks/>
              </p:cNvSpPr>
              <p:nvPr/>
            </p:nvSpPr>
            <p:spPr bwMode="auto">
              <a:xfrm>
                <a:off x="2457" y="810"/>
                <a:ext cx="5" cy="5"/>
              </a:xfrm>
              <a:custGeom>
                <a:avLst/>
                <a:gdLst>
                  <a:gd name="T0" fmla="*/ 1 w 4"/>
                  <a:gd name="T1" fmla="*/ 1 h 4"/>
                  <a:gd name="T2" fmla="*/ 1 w 4"/>
                  <a:gd name="T3" fmla="*/ 2 h 4"/>
                  <a:gd name="T4" fmla="*/ 0 w 4"/>
                  <a:gd name="T5" fmla="*/ 2 h 4"/>
                  <a:gd name="T6" fmla="*/ 2 w 4"/>
                  <a:gd name="T7" fmla="*/ 4 h 4"/>
                  <a:gd name="T8" fmla="*/ 2 w 4"/>
                  <a:gd name="T9" fmla="*/ 2 h 4"/>
                  <a:gd name="T10" fmla="*/ 3 w 4"/>
                  <a:gd name="T11" fmla="*/ 1 h 4"/>
                  <a:gd name="T12" fmla="*/ 4 w 4"/>
                  <a:gd name="T13" fmla="*/ 0 h 4"/>
                  <a:gd name="T14" fmla="*/ 4 w 4"/>
                  <a:gd name="T15" fmla="*/ 0 h 4"/>
                  <a:gd name="T16" fmla="*/ 4 w 4"/>
                  <a:gd name="T17" fmla="*/ 0 h 4"/>
                  <a:gd name="T18" fmla="*/ 2 w 4"/>
                  <a:gd name="T19" fmla="*/ 0 h 4"/>
                  <a:gd name="T20" fmla="*/ 2 w 4"/>
                  <a:gd name="T21" fmla="*/ 0 h 4"/>
                  <a:gd name="T22" fmla="*/ 1 w 4"/>
                  <a:gd name="T23"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4">
                    <a:moveTo>
                      <a:pt x="1" y="1"/>
                    </a:moveTo>
                    <a:cubicBezTo>
                      <a:pt x="1" y="2"/>
                      <a:pt x="1" y="2"/>
                      <a:pt x="1" y="2"/>
                    </a:cubicBezTo>
                    <a:cubicBezTo>
                      <a:pt x="1" y="2"/>
                      <a:pt x="0" y="2"/>
                      <a:pt x="0" y="2"/>
                    </a:cubicBezTo>
                    <a:cubicBezTo>
                      <a:pt x="1" y="2"/>
                      <a:pt x="2" y="3"/>
                      <a:pt x="2" y="4"/>
                    </a:cubicBezTo>
                    <a:cubicBezTo>
                      <a:pt x="2" y="3"/>
                      <a:pt x="2" y="3"/>
                      <a:pt x="2" y="2"/>
                    </a:cubicBezTo>
                    <a:cubicBezTo>
                      <a:pt x="3" y="1"/>
                      <a:pt x="3" y="1"/>
                      <a:pt x="3" y="1"/>
                    </a:cubicBezTo>
                    <a:cubicBezTo>
                      <a:pt x="4" y="0"/>
                      <a:pt x="4" y="0"/>
                      <a:pt x="4" y="0"/>
                    </a:cubicBezTo>
                    <a:cubicBezTo>
                      <a:pt x="4" y="0"/>
                      <a:pt x="4" y="0"/>
                      <a:pt x="4" y="0"/>
                    </a:cubicBezTo>
                    <a:cubicBezTo>
                      <a:pt x="4" y="0"/>
                      <a:pt x="4" y="0"/>
                      <a:pt x="4" y="0"/>
                    </a:cubicBezTo>
                    <a:cubicBezTo>
                      <a:pt x="3" y="0"/>
                      <a:pt x="2" y="0"/>
                      <a:pt x="2" y="0"/>
                    </a:cubicBezTo>
                    <a:cubicBezTo>
                      <a:pt x="2" y="0"/>
                      <a:pt x="2" y="0"/>
                      <a:pt x="2"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98" name="Freeform 13"/>
              <p:cNvSpPr>
                <a:spLocks/>
              </p:cNvSpPr>
              <p:nvPr/>
            </p:nvSpPr>
            <p:spPr bwMode="auto">
              <a:xfrm>
                <a:off x="2629" y="821"/>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99" name="Freeform 14"/>
              <p:cNvSpPr>
                <a:spLocks/>
              </p:cNvSpPr>
              <p:nvPr/>
            </p:nvSpPr>
            <p:spPr bwMode="auto">
              <a:xfrm>
                <a:off x="2566" y="744"/>
                <a:ext cx="1" cy="3"/>
              </a:xfrm>
              <a:custGeom>
                <a:avLst/>
                <a:gdLst>
                  <a:gd name="T0" fmla="*/ 0 w 1"/>
                  <a:gd name="T1" fmla="*/ 0 h 2"/>
                  <a:gd name="T2" fmla="*/ 0 w 1"/>
                  <a:gd name="T3" fmla="*/ 0 h 2"/>
                  <a:gd name="T4" fmla="*/ 1 w 1"/>
                  <a:gd name="T5" fmla="*/ 2 h 2"/>
                  <a:gd name="T6" fmla="*/ 0 w 1"/>
                  <a:gd name="T7" fmla="*/ 0 h 2"/>
                </a:gdLst>
                <a:ahLst/>
                <a:cxnLst>
                  <a:cxn ang="0">
                    <a:pos x="T0" y="T1"/>
                  </a:cxn>
                  <a:cxn ang="0">
                    <a:pos x="T2" y="T3"/>
                  </a:cxn>
                  <a:cxn ang="0">
                    <a:pos x="T4" y="T5"/>
                  </a:cxn>
                  <a:cxn ang="0">
                    <a:pos x="T6" y="T7"/>
                  </a:cxn>
                </a:cxnLst>
                <a:rect l="0" t="0" r="r" b="b"/>
                <a:pathLst>
                  <a:path w="1" h="2">
                    <a:moveTo>
                      <a:pt x="0" y="0"/>
                    </a:moveTo>
                    <a:cubicBezTo>
                      <a:pt x="0" y="0"/>
                      <a:pt x="0" y="0"/>
                      <a:pt x="0" y="0"/>
                    </a:cubicBezTo>
                    <a:cubicBezTo>
                      <a:pt x="0" y="1"/>
                      <a:pt x="0" y="2"/>
                      <a:pt x="1" y="2"/>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00" name="Freeform 15"/>
              <p:cNvSpPr>
                <a:spLocks/>
              </p:cNvSpPr>
              <p:nvPr/>
            </p:nvSpPr>
            <p:spPr bwMode="auto">
              <a:xfrm>
                <a:off x="2585" y="1126"/>
                <a:ext cx="0" cy="1"/>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cubicBezTo>
                      <a:pt x="0" y="1"/>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01" name="Freeform 16"/>
              <p:cNvSpPr>
                <a:spLocks/>
              </p:cNvSpPr>
              <p:nvPr/>
            </p:nvSpPr>
            <p:spPr bwMode="auto">
              <a:xfrm>
                <a:off x="2639" y="1165"/>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1"/>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02" name="Freeform 17"/>
              <p:cNvSpPr>
                <a:spLocks/>
              </p:cNvSpPr>
              <p:nvPr/>
            </p:nvSpPr>
            <p:spPr bwMode="auto">
              <a:xfrm>
                <a:off x="2585" y="1126"/>
                <a:ext cx="2" cy="1"/>
              </a:xfrm>
              <a:custGeom>
                <a:avLst/>
                <a:gdLst>
                  <a:gd name="T0" fmla="*/ 0 w 1"/>
                  <a:gd name="T1" fmla="*/ 1 h 1"/>
                  <a:gd name="T2" fmla="*/ 0 w 1"/>
                  <a:gd name="T3" fmla="*/ 1 h 1"/>
                  <a:gd name="T4" fmla="*/ 0 w 1"/>
                  <a:gd name="T5" fmla="*/ 1 h 1"/>
                </a:gdLst>
                <a:ahLst/>
                <a:cxnLst>
                  <a:cxn ang="0">
                    <a:pos x="T0" y="T1"/>
                  </a:cxn>
                  <a:cxn ang="0">
                    <a:pos x="T2" y="T3"/>
                  </a:cxn>
                  <a:cxn ang="0">
                    <a:pos x="T4" y="T5"/>
                  </a:cxn>
                </a:cxnLst>
                <a:rect l="0" t="0" r="r" b="b"/>
                <a:pathLst>
                  <a:path w="1" h="1">
                    <a:moveTo>
                      <a:pt x="0" y="1"/>
                    </a:moveTo>
                    <a:cubicBezTo>
                      <a:pt x="0" y="1"/>
                      <a:pt x="0" y="1"/>
                      <a:pt x="0" y="1"/>
                    </a:cubicBezTo>
                    <a:cubicBezTo>
                      <a:pt x="1" y="0"/>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03" name="Freeform 18"/>
              <p:cNvSpPr>
                <a:spLocks/>
              </p:cNvSpPr>
              <p:nvPr/>
            </p:nvSpPr>
            <p:spPr bwMode="auto">
              <a:xfrm>
                <a:off x="2754" y="98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04" name="Freeform 19"/>
              <p:cNvSpPr>
                <a:spLocks/>
              </p:cNvSpPr>
              <p:nvPr/>
            </p:nvSpPr>
            <p:spPr bwMode="auto">
              <a:xfrm>
                <a:off x="2700" y="983"/>
                <a:ext cx="1" cy="2"/>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0"/>
                      <a:pt x="1" y="0"/>
                      <a:pt x="1" y="0"/>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05" name="Freeform 20"/>
              <p:cNvSpPr>
                <a:spLocks/>
              </p:cNvSpPr>
              <p:nvPr/>
            </p:nvSpPr>
            <p:spPr bwMode="auto">
              <a:xfrm>
                <a:off x="2581" y="1123"/>
                <a:ext cx="1"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06" name="Freeform 21"/>
              <p:cNvSpPr>
                <a:spLocks/>
              </p:cNvSpPr>
              <p:nvPr/>
            </p:nvSpPr>
            <p:spPr bwMode="auto">
              <a:xfrm>
                <a:off x="2645" y="1037"/>
                <a:ext cx="0" cy="1"/>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1"/>
                      <a:pt x="0" y="0"/>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07" name="Freeform 22"/>
              <p:cNvSpPr>
                <a:spLocks/>
              </p:cNvSpPr>
              <p:nvPr/>
            </p:nvSpPr>
            <p:spPr bwMode="auto">
              <a:xfrm>
                <a:off x="2438" y="809"/>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08" name="Freeform 23"/>
              <p:cNvSpPr>
                <a:spLocks/>
              </p:cNvSpPr>
              <p:nvPr/>
            </p:nvSpPr>
            <p:spPr bwMode="auto">
              <a:xfrm>
                <a:off x="2278" y="116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09" name="Freeform 24"/>
              <p:cNvSpPr>
                <a:spLocks/>
              </p:cNvSpPr>
              <p:nvPr/>
            </p:nvSpPr>
            <p:spPr bwMode="auto">
              <a:xfrm>
                <a:off x="2323" y="1123"/>
                <a:ext cx="1" cy="3"/>
              </a:xfrm>
              <a:custGeom>
                <a:avLst/>
                <a:gdLst>
                  <a:gd name="T0" fmla="*/ 1 w 1"/>
                  <a:gd name="T1" fmla="*/ 2 h 2"/>
                  <a:gd name="T2" fmla="*/ 1 w 1"/>
                  <a:gd name="T3" fmla="*/ 1 h 2"/>
                  <a:gd name="T4" fmla="*/ 1 w 1"/>
                  <a:gd name="T5" fmla="*/ 1 h 2"/>
                  <a:gd name="T6" fmla="*/ 1 w 1"/>
                  <a:gd name="T7" fmla="*/ 2 h 2"/>
                </a:gdLst>
                <a:ahLst/>
                <a:cxnLst>
                  <a:cxn ang="0">
                    <a:pos x="T0" y="T1"/>
                  </a:cxn>
                  <a:cxn ang="0">
                    <a:pos x="T2" y="T3"/>
                  </a:cxn>
                  <a:cxn ang="0">
                    <a:pos x="T4" y="T5"/>
                  </a:cxn>
                  <a:cxn ang="0">
                    <a:pos x="T6" y="T7"/>
                  </a:cxn>
                </a:cxnLst>
                <a:rect l="0" t="0" r="r" b="b"/>
                <a:pathLst>
                  <a:path w="1" h="2">
                    <a:moveTo>
                      <a:pt x="1" y="2"/>
                    </a:moveTo>
                    <a:cubicBezTo>
                      <a:pt x="1" y="1"/>
                      <a:pt x="1" y="1"/>
                      <a:pt x="1" y="1"/>
                    </a:cubicBezTo>
                    <a:cubicBezTo>
                      <a:pt x="0" y="0"/>
                      <a:pt x="1" y="1"/>
                      <a:pt x="1" y="1"/>
                    </a:cubicBezTo>
                    <a:cubicBezTo>
                      <a:pt x="1" y="1"/>
                      <a:pt x="1"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10" name="Freeform 25"/>
              <p:cNvSpPr>
                <a:spLocks/>
              </p:cNvSpPr>
              <p:nvPr/>
            </p:nvSpPr>
            <p:spPr bwMode="auto">
              <a:xfrm>
                <a:off x="2320" y="1123"/>
                <a:ext cx="2" cy="3"/>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0"/>
                      <a:pt x="0" y="1"/>
                      <a:pt x="1" y="2"/>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11" name="Freeform 26"/>
              <p:cNvSpPr>
                <a:spLocks/>
              </p:cNvSpPr>
              <p:nvPr/>
            </p:nvSpPr>
            <p:spPr bwMode="auto">
              <a:xfrm>
                <a:off x="2317" y="1123"/>
                <a:ext cx="1" cy="3"/>
              </a:xfrm>
              <a:custGeom>
                <a:avLst/>
                <a:gdLst>
                  <a:gd name="T0" fmla="*/ 1 w 1"/>
                  <a:gd name="T1" fmla="*/ 2 h 2"/>
                  <a:gd name="T2" fmla="*/ 0 w 1"/>
                  <a:gd name="T3" fmla="*/ 1 h 2"/>
                  <a:gd name="T4" fmla="*/ 1 w 1"/>
                  <a:gd name="T5" fmla="*/ 2 h 2"/>
                </a:gdLst>
                <a:ahLst/>
                <a:cxnLst>
                  <a:cxn ang="0">
                    <a:pos x="T0" y="T1"/>
                  </a:cxn>
                  <a:cxn ang="0">
                    <a:pos x="T2" y="T3"/>
                  </a:cxn>
                  <a:cxn ang="0">
                    <a:pos x="T4" y="T5"/>
                  </a:cxn>
                </a:cxnLst>
                <a:rect l="0" t="0" r="r" b="b"/>
                <a:pathLst>
                  <a:path w="1" h="2">
                    <a:moveTo>
                      <a:pt x="1" y="2"/>
                    </a:moveTo>
                    <a:cubicBezTo>
                      <a:pt x="0" y="0"/>
                      <a:pt x="1" y="1"/>
                      <a:pt x="0" y="1"/>
                    </a:cubicBezTo>
                    <a:cubicBezTo>
                      <a:pt x="1" y="1"/>
                      <a:pt x="1"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12" name="Freeform 27"/>
              <p:cNvSpPr>
                <a:spLocks/>
              </p:cNvSpPr>
              <p:nvPr/>
            </p:nvSpPr>
            <p:spPr bwMode="auto">
              <a:xfrm>
                <a:off x="2338" y="1130"/>
                <a:ext cx="1" cy="2"/>
              </a:xfrm>
              <a:custGeom>
                <a:avLst/>
                <a:gdLst>
                  <a:gd name="T0" fmla="*/ 1 w 1"/>
                  <a:gd name="T1" fmla="*/ 2 h 2"/>
                  <a:gd name="T2" fmla="*/ 1 w 1"/>
                  <a:gd name="T3" fmla="*/ 1 h 2"/>
                  <a:gd name="T4" fmla="*/ 1 w 1"/>
                  <a:gd name="T5" fmla="*/ 2 h 2"/>
                </a:gdLst>
                <a:ahLst/>
                <a:cxnLst>
                  <a:cxn ang="0">
                    <a:pos x="T0" y="T1"/>
                  </a:cxn>
                  <a:cxn ang="0">
                    <a:pos x="T2" y="T3"/>
                  </a:cxn>
                  <a:cxn ang="0">
                    <a:pos x="T4" y="T5"/>
                  </a:cxn>
                </a:cxnLst>
                <a:rect l="0" t="0" r="r" b="b"/>
                <a:pathLst>
                  <a:path w="1" h="2">
                    <a:moveTo>
                      <a:pt x="1" y="2"/>
                    </a:moveTo>
                    <a:cubicBezTo>
                      <a:pt x="1" y="2"/>
                      <a:pt x="1" y="1"/>
                      <a:pt x="1" y="1"/>
                    </a:cubicBezTo>
                    <a:cubicBezTo>
                      <a:pt x="0" y="0"/>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13" name="Freeform 28"/>
              <p:cNvSpPr>
                <a:spLocks/>
              </p:cNvSpPr>
              <p:nvPr/>
            </p:nvSpPr>
            <p:spPr bwMode="auto">
              <a:xfrm>
                <a:off x="2337" y="1129"/>
                <a:ext cx="1" cy="3"/>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0" y="0"/>
                      <a:pt x="0" y="0"/>
                      <a:pt x="0" y="0"/>
                    </a:cubicBezTo>
                    <a:cubicBezTo>
                      <a:pt x="0" y="2"/>
                      <a:pt x="1" y="2"/>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14" name="Freeform 29"/>
              <p:cNvSpPr>
                <a:spLocks/>
              </p:cNvSpPr>
              <p:nvPr/>
            </p:nvSpPr>
            <p:spPr bwMode="auto">
              <a:xfrm>
                <a:off x="2310" y="1126"/>
                <a:ext cx="1" cy="2"/>
              </a:xfrm>
              <a:custGeom>
                <a:avLst/>
                <a:gdLst>
                  <a:gd name="T0" fmla="*/ 1 w 1"/>
                  <a:gd name="T1" fmla="*/ 1 h 2"/>
                  <a:gd name="T2" fmla="*/ 0 w 1"/>
                  <a:gd name="T3" fmla="*/ 0 h 2"/>
                  <a:gd name="T4" fmla="*/ 1 w 1"/>
                  <a:gd name="T5" fmla="*/ 2 h 2"/>
                  <a:gd name="T6" fmla="*/ 1 w 1"/>
                  <a:gd name="T7" fmla="*/ 1 h 2"/>
                </a:gdLst>
                <a:ahLst/>
                <a:cxnLst>
                  <a:cxn ang="0">
                    <a:pos x="T0" y="T1"/>
                  </a:cxn>
                  <a:cxn ang="0">
                    <a:pos x="T2" y="T3"/>
                  </a:cxn>
                  <a:cxn ang="0">
                    <a:pos x="T4" y="T5"/>
                  </a:cxn>
                  <a:cxn ang="0">
                    <a:pos x="T6" y="T7"/>
                  </a:cxn>
                </a:cxnLst>
                <a:rect l="0" t="0" r="r" b="b"/>
                <a:pathLst>
                  <a:path w="1" h="2">
                    <a:moveTo>
                      <a:pt x="1" y="1"/>
                    </a:moveTo>
                    <a:cubicBezTo>
                      <a:pt x="0" y="0"/>
                      <a:pt x="0" y="0"/>
                      <a:pt x="0" y="0"/>
                    </a:cubicBezTo>
                    <a:cubicBezTo>
                      <a:pt x="0" y="1"/>
                      <a:pt x="1" y="1"/>
                      <a:pt x="1" y="2"/>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15" name="Freeform 30"/>
              <p:cNvSpPr>
                <a:spLocks/>
              </p:cNvSpPr>
              <p:nvPr/>
            </p:nvSpPr>
            <p:spPr bwMode="auto">
              <a:xfrm>
                <a:off x="2573" y="1019"/>
                <a:ext cx="2" cy="3"/>
              </a:xfrm>
              <a:custGeom>
                <a:avLst/>
                <a:gdLst>
                  <a:gd name="T0" fmla="*/ 1 w 2"/>
                  <a:gd name="T1" fmla="*/ 0 h 2"/>
                  <a:gd name="T2" fmla="*/ 0 w 2"/>
                  <a:gd name="T3" fmla="*/ 1 h 2"/>
                  <a:gd name="T4" fmla="*/ 0 w 2"/>
                  <a:gd name="T5" fmla="*/ 2 h 2"/>
                  <a:gd name="T6" fmla="*/ 1 w 2"/>
                  <a:gd name="T7" fmla="*/ 0 h 2"/>
                </a:gdLst>
                <a:ahLst/>
                <a:cxnLst>
                  <a:cxn ang="0">
                    <a:pos x="T0" y="T1"/>
                  </a:cxn>
                  <a:cxn ang="0">
                    <a:pos x="T2" y="T3"/>
                  </a:cxn>
                  <a:cxn ang="0">
                    <a:pos x="T4" y="T5"/>
                  </a:cxn>
                  <a:cxn ang="0">
                    <a:pos x="T6" y="T7"/>
                  </a:cxn>
                </a:cxnLst>
                <a:rect l="0" t="0" r="r" b="b"/>
                <a:pathLst>
                  <a:path w="2" h="2">
                    <a:moveTo>
                      <a:pt x="1" y="0"/>
                    </a:moveTo>
                    <a:cubicBezTo>
                      <a:pt x="1" y="0"/>
                      <a:pt x="0" y="1"/>
                      <a:pt x="0" y="1"/>
                    </a:cubicBezTo>
                    <a:cubicBezTo>
                      <a:pt x="0" y="2"/>
                      <a:pt x="0" y="2"/>
                      <a:pt x="0" y="2"/>
                    </a:cubicBezTo>
                    <a:cubicBezTo>
                      <a:pt x="1" y="1"/>
                      <a:pt x="2"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16" name="Freeform 31"/>
              <p:cNvSpPr>
                <a:spLocks/>
              </p:cNvSpPr>
              <p:nvPr/>
            </p:nvSpPr>
            <p:spPr bwMode="auto">
              <a:xfrm>
                <a:off x="2283" y="1156"/>
                <a:ext cx="2" cy="1"/>
              </a:xfrm>
              <a:custGeom>
                <a:avLst/>
                <a:gdLst>
                  <a:gd name="T0" fmla="*/ 2 w 2"/>
                  <a:gd name="T1" fmla="*/ 1 h 1"/>
                  <a:gd name="T2" fmla="*/ 0 w 2"/>
                  <a:gd name="T3" fmla="*/ 0 h 1"/>
                  <a:gd name="T4" fmla="*/ 0 w 2"/>
                  <a:gd name="T5" fmla="*/ 0 h 1"/>
                  <a:gd name="T6" fmla="*/ 2 w 2"/>
                  <a:gd name="T7" fmla="*/ 1 h 1"/>
                </a:gdLst>
                <a:ahLst/>
                <a:cxnLst>
                  <a:cxn ang="0">
                    <a:pos x="T0" y="T1"/>
                  </a:cxn>
                  <a:cxn ang="0">
                    <a:pos x="T2" y="T3"/>
                  </a:cxn>
                  <a:cxn ang="0">
                    <a:pos x="T4" y="T5"/>
                  </a:cxn>
                  <a:cxn ang="0">
                    <a:pos x="T6" y="T7"/>
                  </a:cxn>
                </a:cxnLst>
                <a:rect l="0" t="0" r="r" b="b"/>
                <a:pathLst>
                  <a:path w="2" h="1">
                    <a:moveTo>
                      <a:pt x="2" y="1"/>
                    </a:moveTo>
                    <a:lnTo>
                      <a:pt x="0" y="0"/>
                    </a:lnTo>
                    <a:lnTo>
                      <a:pt x="0" y="0"/>
                    </a:lnTo>
                    <a:lnTo>
                      <a:pt x="2"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17" name="Freeform 32"/>
              <p:cNvSpPr>
                <a:spLocks/>
              </p:cNvSpPr>
              <p:nvPr/>
            </p:nvSpPr>
            <p:spPr bwMode="auto">
              <a:xfrm>
                <a:off x="2506" y="1301"/>
                <a:ext cx="3" cy="2"/>
              </a:xfrm>
              <a:custGeom>
                <a:avLst/>
                <a:gdLst>
                  <a:gd name="T0" fmla="*/ 2 w 3"/>
                  <a:gd name="T1" fmla="*/ 2 h 2"/>
                  <a:gd name="T2" fmla="*/ 2 w 3"/>
                  <a:gd name="T3" fmla="*/ 0 h 2"/>
                  <a:gd name="T4" fmla="*/ 2 w 3"/>
                  <a:gd name="T5" fmla="*/ 2 h 2"/>
                </a:gdLst>
                <a:ahLst/>
                <a:cxnLst>
                  <a:cxn ang="0">
                    <a:pos x="T0" y="T1"/>
                  </a:cxn>
                  <a:cxn ang="0">
                    <a:pos x="T2" y="T3"/>
                  </a:cxn>
                  <a:cxn ang="0">
                    <a:pos x="T4" y="T5"/>
                  </a:cxn>
                </a:cxnLst>
                <a:rect l="0" t="0" r="r" b="b"/>
                <a:pathLst>
                  <a:path w="3" h="2">
                    <a:moveTo>
                      <a:pt x="2" y="2"/>
                    </a:moveTo>
                    <a:cubicBezTo>
                      <a:pt x="3" y="1"/>
                      <a:pt x="2" y="0"/>
                      <a:pt x="2" y="0"/>
                    </a:cubicBezTo>
                    <a:cubicBezTo>
                      <a:pt x="0" y="0"/>
                      <a:pt x="3" y="1"/>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18" name="Freeform 33"/>
              <p:cNvSpPr>
                <a:spLocks/>
              </p:cNvSpPr>
              <p:nvPr/>
            </p:nvSpPr>
            <p:spPr bwMode="auto">
              <a:xfrm>
                <a:off x="3006" y="796"/>
                <a:ext cx="1" cy="1"/>
              </a:xfrm>
              <a:custGeom>
                <a:avLst/>
                <a:gdLst>
                  <a:gd name="T0" fmla="*/ 1 w 1"/>
                  <a:gd name="T1" fmla="*/ 1 h 1"/>
                  <a:gd name="T2" fmla="*/ 0 w 1"/>
                  <a:gd name="T3" fmla="*/ 1 h 1"/>
                  <a:gd name="T4" fmla="*/ 1 w 1"/>
                  <a:gd name="T5" fmla="*/ 1 h 1"/>
                </a:gdLst>
                <a:ahLst/>
                <a:cxnLst>
                  <a:cxn ang="0">
                    <a:pos x="T0" y="T1"/>
                  </a:cxn>
                  <a:cxn ang="0">
                    <a:pos x="T2" y="T3"/>
                  </a:cxn>
                  <a:cxn ang="0">
                    <a:pos x="T4" y="T5"/>
                  </a:cxn>
                </a:cxnLst>
                <a:rect l="0" t="0" r="r" b="b"/>
                <a:pathLst>
                  <a:path w="1" h="1">
                    <a:moveTo>
                      <a:pt x="1" y="1"/>
                    </a:moveTo>
                    <a:cubicBezTo>
                      <a:pt x="0" y="1"/>
                      <a:pt x="0" y="1"/>
                      <a:pt x="0" y="1"/>
                    </a:cubicBezTo>
                    <a:cubicBezTo>
                      <a:pt x="0" y="0"/>
                      <a:pt x="0"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19" name="Freeform 34"/>
              <p:cNvSpPr>
                <a:spLocks/>
              </p:cNvSpPr>
              <p:nvPr/>
            </p:nvSpPr>
            <p:spPr bwMode="auto">
              <a:xfrm>
                <a:off x="2267" y="1176"/>
                <a:ext cx="2" cy="3"/>
              </a:xfrm>
              <a:custGeom>
                <a:avLst/>
                <a:gdLst>
                  <a:gd name="T0" fmla="*/ 0 w 2"/>
                  <a:gd name="T1" fmla="*/ 2 h 3"/>
                  <a:gd name="T2" fmla="*/ 2 w 2"/>
                  <a:gd name="T3" fmla="*/ 3 h 3"/>
                  <a:gd name="T4" fmla="*/ 0 w 2"/>
                  <a:gd name="T5" fmla="*/ 0 h 3"/>
                  <a:gd name="T6" fmla="*/ 0 w 2"/>
                  <a:gd name="T7" fmla="*/ 2 h 3"/>
                </a:gdLst>
                <a:ahLst/>
                <a:cxnLst>
                  <a:cxn ang="0">
                    <a:pos x="T0" y="T1"/>
                  </a:cxn>
                  <a:cxn ang="0">
                    <a:pos x="T2" y="T3"/>
                  </a:cxn>
                  <a:cxn ang="0">
                    <a:pos x="T4" y="T5"/>
                  </a:cxn>
                  <a:cxn ang="0">
                    <a:pos x="T6" y="T7"/>
                  </a:cxn>
                </a:cxnLst>
                <a:rect l="0" t="0" r="r" b="b"/>
                <a:pathLst>
                  <a:path w="2" h="3">
                    <a:moveTo>
                      <a:pt x="0" y="2"/>
                    </a:moveTo>
                    <a:lnTo>
                      <a:pt x="2" y="3"/>
                    </a:lnTo>
                    <a:lnTo>
                      <a:pt x="0" y="0"/>
                    </a:ln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20" name="Freeform 35"/>
              <p:cNvSpPr>
                <a:spLocks/>
              </p:cNvSpPr>
              <p:nvPr/>
            </p:nvSpPr>
            <p:spPr bwMode="auto">
              <a:xfrm>
                <a:off x="2435" y="809"/>
                <a:ext cx="3" cy="3"/>
              </a:xfrm>
              <a:custGeom>
                <a:avLst/>
                <a:gdLst>
                  <a:gd name="T0" fmla="*/ 1 w 3"/>
                  <a:gd name="T1" fmla="*/ 0 h 3"/>
                  <a:gd name="T2" fmla="*/ 1 w 3"/>
                  <a:gd name="T3" fmla="*/ 0 h 3"/>
                  <a:gd name="T4" fmla="*/ 1 w 3"/>
                  <a:gd name="T5" fmla="*/ 0 h 3"/>
                  <a:gd name="T6" fmla="*/ 1 w 3"/>
                  <a:gd name="T7" fmla="*/ 0 h 3"/>
                  <a:gd name="T8" fmla="*/ 1 w 3"/>
                  <a:gd name="T9" fmla="*/ 0 h 3"/>
                  <a:gd name="T10" fmla="*/ 2 w 3"/>
                  <a:gd name="T11" fmla="*/ 1 h 3"/>
                  <a:gd name="T12" fmla="*/ 0 w 3"/>
                  <a:gd name="T13" fmla="*/ 2 h 3"/>
                  <a:gd name="T14" fmla="*/ 2 w 3"/>
                  <a:gd name="T15" fmla="*/ 2 h 3"/>
                  <a:gd name="T16" fmla="*/ 3 w 3"/>
                  <a:gd name="T17" fmla="*/ 0 h 3"/>
                  <a:gd name="T18" fmla="*/ 1 w 3"/>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1" y="0"/>
                    </a:moveTo>
                    <a:cubicBezTo>
                      <a:pt x="1" y="0"/>
                      <a:pt x="1" y="0"/>
                      <a:pt x="1" y="0"/>
                    </a:cubicBezTo>
                    <a:cubicBezTo>
                      <a:pt x="1" y="0"/>
                      <a:pt x="1" y="0"/>
                      <a:pt x="1" y="0"/>
                    </a:cubicBezTo>
                    <a:cubicBezTo>
                      <a:pt x="1" y="0"/>
                      <a:pt x="1" y="0"/>
                      <a:pt x="1" y="0"/>
                    </a:cubicBezTo>
                    <a:cubicBezTo>
                      <a:pt x="1" y="0"/>
                      <a:pt x="1" y="0"/>
                      <a:pt x="1" y="0"/>
                    </a:cubicBezTo>
                    <a:cubicBezTo>
                      <a:pt x="2" y="1"/>
                      <a:pt x="2" y="1"/>
                      <a:pt x="2" y="1"/>
                    </a:cubicBezTo>
                    <a:cubicBezTo>
                      <a:pt x="1" y="2"/>
                      <a:pt x="0" y="0"/>
                      <a:pt x="0" y="2"/>
                    </a:cubicBezTo>
                    <a:cubicBezTo>
                      <a:pt x="0" y="3"/>
                      <a:pt x="1" y="3"/>
                      <a:pt x="2" y="2"/>
                    </a:cubicBezTo>
                    <a:cubicBezTo>
                      <a:pt x="3" y="0"/>
                      <a:pt x="3" y="0"/>
                      <a:pt x="3" y="0"/>
                    </a:cubicBezTo>
                    <a:cubicBezTo>
                      <a:pt x="3" y="0"/>
                      <a:pt x="2"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21" name="Freeform 36"/>
              <p:cNvSpPr>
                <a:spLocks/>
              </p:cNvSpPr>
              <p:nvPr/>
            </p:nvSpPr>
            <p:spPr bwMode="auto">
              <a:xfrm>
                <a:off x="2237" y="1121"/>
                <a:ext cx="100" cy="95"/>
              </a:xfrm>
              <a:custGeom>
                <a:avLst/>
                <a:gdLst>
                  <a:gd name="T0" fmla="*/ 83 w 86"/>
                  <a:gd name="T1" fmla="*/ 5 h 82"/>
                  <a:gd name="T2" fmla="*/ 80 w 86"/>
                  <a:gd name="T3" fmla="*/ 4 h 82"/>
                  <a:gd name="T4" fmla="*/ 77 w 86"/>
                  <a:gd name="T5" fmla="*/ 8 h 82"/>
                  <a:gd name="T6" fmla="*/ 76 w 86"/>
                  <a:gd name="T7" fmla="*/ 6 h 82"/>
                  <a:gd name="T8" fmla="*/ 72 w 86"/>
                  <a:gd name="T9" fmla="*/ 7 h 82"/>
                  <a:gd name="T10" fmla="*/ 70 w 86"/>
                  <a:gd name="T11" fmla="*/ 4 h 82"/>
                  <a:gd name="T12" fmla="*/ 67 w 86"/>
                  <a:gd name="T13" fmla="*/ 1 h 82"/>
                  <a:gd name="T14" fmla="*/ 68 w 86"/>
                  <a:gd name="T15" fmla="*/ 6 h 82"/>
                  <a:gd name="T16" fmla="*/ 70 w 86"/>
                  <a:gd name="T17" fmla="*/ 10 h 82"/>
                  <a:gd name="T18" fmla="*/ 65 w 86"/>
                  <a:gd name="T19" fmla="*/ 6 h 82"/>
                  <a:gd name="T20" fmla="*/ 65 w 86"/>
                  <a:gd name="T21" fmla="*/ 8 h 82"/>
                  <a:gd name="T22" fmla="*/ 62 w 86"/>
                  <a:gd name="T23" fmla="*/ 6 h 82"/>
                  <a:gd name="T24" fmla="*/ 61 w 86"/>
                  <a:gd name="T25" fmla="*/ 8 h 82"/>
                  <a:gd name="T26" fmla="*/ 59 w 86"/>
                  <a:gd name="T27" fmla="*/ 9 h 82"/>
                  <a:gd name="T28" fmla="*/ 62 w 86"/>
                  <a:gd name="T29" fmla="*/ 15 h 82"/>
                  <a:gd name="T30" fmla="*/ 58 w 86"/>
                  <a:gd name="T31" fmla="*/ 10 h 82"/>
                  <a:gd name="T32" fmla="*/ 57 w 86"/>
                  <a:gd name="T33" fmla="*/ 12 h 82"/>
                  <a:gd name="T34" fmla="*/ 53 w 86"/>
                  <a:gd name="T35" fmla="*/ 17 h 82"/>
                  <a:gd name="T36" fmla="*/ 51 w 86"/>
                  <a:gd name="T37" fmla="*/ 19 h 82"/>
                  <a:gd name="T38" fmla="*/ 48 w 86"/>
                  <a:gd name="T39" fmla="*/ 22 h 82"/>
                  <a:gd name="T40" fmla="*/ 48 w 86"/>
                  <a:gd name="T41" fmla="*/ 24 h 82"/>
                  <a:gd name="T42" fmla="*/ 46 w 86"/>
                  <a:gd name="T43" fmla="*/ 24 h 82"/>
                  <a:gd name="T44" fmla="*/ 45 w 86"/>
                  <a:gd name="T45" fmla="*/ 25 h 82"/>
                  <a:gd name="T46" fmla="*/ 46 w 86"/>
                  <a:gd name="T47" fmla="*/ 27 h 82"/>
                  <a:gd name="T48" fmla="*/ 43 w 86"/>
                  <a:gd name="T49" fmla="*/ 28 h 82"/>
                  <a:gd name="T50" fmla="*/ 40 w 86"/>
                  <a:gd name="T51" fmla="*/ 30 h 82"/>
                  <a:gd name="T52" fmla="*/ 38 w 86"/>
                  <a:gd name="T53" fmla="*/ 32 h 82"/>
                  <a:gd name="T54" fmla="*/ 36 w 86"/>
                  <a:gd name="T55" fmla="*/ 34 h 82"/>
                  <a:gd name="T56" fmla="*/ 36 w 86"/>
                  <a:gd name="T57" fmla="*/ 37 h 82"/>
                  <a:gd name="T58" fmla="*/ 34 w 86"/>
                  <a:gd name="T59" fmla="*/ 36 h 82"/>
                  <a:gd name="T60" fmla="*/ 34 w 86"/>
                  <a:gd name="T61" fmla="*/ 37 h 82"/>
                  <a:gd name="T62" fmla="*/ 31 w 86"/>
                  <a:gd name="T63" fmla="*/ 41 h 82"/>
                  <a:gd name="T64" fmla="*/ 32 w 86"/>
                  <a:gd name="T65" fmla="*/ 45 h 82"/>
                  <a:gd name="T66" fmla="*/ 31 w 86"/>
                  <a:gd name="T67" fmla="*/ 48 h 82"/>
                  <a:gd name="T68" fmla="*/ 28 w 86"/>
                  <a:gd name="T69" fmla="*/ 47 h 82"/>
                  <a:gd name="T70" fmla="*/ 25 w 86"/>
                  <a:gd name="T71" fmla="*/ 53 h 82"/>
                  <a:gd name="T72" fmla="*/ 24 w 86"/>
                  <a:gd name="T73" fmla="*/ 55 h 82"/>
                  <a:gd name="T74" fmla="*/ 18 w 86"/>
                  <a:gd name="T75" fmla="*/ 59 h 82"/>
                  <a:gd name="T76" fmla="*/ 15 w 86"/>
                  <a:gd name="T77" fmla="*/ 59 h 82"/>
                  <a:gd name="T78" fmla="*/ 14 w 86"/>
                  <a:gd name="T79" fmla="*/ 60 h 82"/>
                  <a:gd name="T80" fmla="*/ 11 w 86"/>
                  <a:gd name="T81" fmla="*/ 69 h 82"/>
                  <a:gd name="T82" fmla="*/ 2 w 86"/>
                  <a:gd name="T83" fmla="*/ 75 h 82"/>
                  <a:gd name="T84" fmla="*/ 23 w 86"/>
                  <a:gd name="T85" fmla="*/ 72 h 82"/>
                  <a:gd name="T86" fmla="*/ 28 w 86"/>
                  <a:gd name="T87" fmla="*/ 68 h 82"/>
                  <a:gd name="T88" fmla="*/ 42 w 86"/>
                  <a:gd name="T89" fmla="*/ 48 h 82"/>
                  <a:gd name="T90" fmla="*/ 49 w 86"/>
                  <a:gd name="T91" fmla="*/ 45 h 82"/>
                  <a:gd name="T92" fmla="*/ 55 w 86"/>
                  <a:gd name="T93" fmla="*/ 43 h 82"/>
                  <a:gd name="T94" fmla="*/ 63 w 86"/>
                  <a:gd name="T95" fmla="*/ 35 h 82"/>
                  <a:gd name="T96" fmla="*/ 68 w 86"/>
                  <a:gd name="T97" fmla="*/ 31 h 82"/>
                  <a:gd name="T98" fmla="*/ 74 w 86"/>
                  <a:gd name="T99" fmla="*/ 23 h 82"/>
                  <a:gd name="T100" fmla="*/ 75 w 86"/>
                  <a:gd name="T101" fmla="*/ 16 h 82"/>
                  <a:gd name="T102" fmla="*/ 82 w 86"/>
                  <a:gd name="T103" fmla="*/ 14 h 82"/>
                  <a:gd name="T104" fmla="*/ 84 w 86"/>
                  <a:gd name="T105" fmla="*/ 13 h 82"/>
                  <a:gd name="T106" fmla="*/ 84 w 86"/>
                  <a:gd name="T107" fmla="*/ 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 h="82">
                    <a:moveTo>
                      <a:pt x="84" y="7"/>
                    </a:moveTo>
                    <a:cubicBezTo>
                      <a:pt x="85" y="8"/>
                      <a:pt x="85" y="9"/>
                      <a:pt x="86" y="10"/>
                    </a:cubicBezTo>
                    <a:cubicBezTo>
                      <a:pt x="85" y="6"/>
                      <a:pt x="85" y="6"/>
                      <a:pt x="85" y="6"/>
                    </a:cubicBezTo>
                    <a:cubicBezTo>
                      <a:pt x="85" y="7"/>
                      <a:pt x="85" y="6"/>
                      <a:pt x="84" y="5"/>
                    </a:cubicBezTo>
                    <a:cubicBezTo>
                      <a:pt x="84" y="6"/>
                      <a:pt x="84" y="6"/>
                      <a:pt x="84" y="6"/>
                    </a:cubicBezTo>
                    <a:cubicBezTo>
                      <a:pt x="83" y="5"/>
                      <a:pt x="83" y="5"/>
                      <a:pt x="83" y="5"/>
                    </a:cubicBezTo>
                    <a:cubicBezTo>
                      <a:pt x="83" y="5"/>
                      <a:pt x="82" y="4"/>
                      <a:pt x="82" y="6"/>
                    </a:cubicBezTo>
                    <a:cubicBezTo>
                      <a:pt x="83" y="7"/>
                      <a:pt x="83" y="7"/>
                      <a:pt x="83" y="7"/>
                    </a:cubicBezTo>
                    <a:cubicBezTo>
                      <a:pt x="83" y="7"/>
                      <a:pt x="84" y="9"/>
                      <a:pt x="83" y="8"/>
                    </a:cubicBezTo>
                    <a:cubicBezTo>
                      <a:pt x="82" y="6"/>
                      <a:pt x="82" y="6"/>
                      <a:pt x="82" y="6"/>
                    </a:cubicBezTo>
                    <a:cubicBezTo>
                      <a:pt x="82" y="6"/>
                      <a:pt x="82" y="6"/>
                      <a:pt x="82" y="6"/>
                    </a:cubicBezTo>
                    <a:cubicBezTo>
                      <a:pt x="80" y="4"/>
                      <a:pt x="80" y="4"/>
                      <a:pt x="80" y="4"/>
                    </a:cubicBezTo>
                    <a:cubicBezTo>
                      <a:pt x="82" y="7"/>
                      <a:pt x="80" y="5"/>
                      <a:pt x="81" y="6"/>
                    </a:cubicBezTo>
                    <a:cubicBezTo>
                      <a:pt x="80" y="6"/>
                      <a:pt x="80" y="6"/>
                      <a:pt x="80" y="6"/>
                    </a:cubicBezTo>
                    <a:cubicBezTo>
                      <a:pt x="79" y="5"/>
                      <a:pt x="81" y="7"/>
                      <a:pt x="81" y="7"/>
                    </a:cubicBezTo>
                    <a:cubicBezTo>
                      <a:pt x="80" y="7"/>
                      <a:pt x="79" y="5"/>
                      <a:pt x="79" y="4"/>
                    </a:cubicBezTo>
                    <a:cubicBezTo>
                      <a:pt x="78" y="4"/>
                      <a:pt x="79" y="6"/>
                      <a:pt x="77" y="5"/>
                    </a:cubicBezTo>
                    <a:cubicBezTo>
                      <a:pt x="77" y="5"/>
                      <a:pt x="77" y="6"/>
                      <a:pt x="77" y="8"/>
                    </a:cubicBezTo>
                    <a:cubicBezTo>
                      <a:pt x="77" y="8"/>
                      <a:pt x="76" y="5"/>
                      <a:pt x="76" y="6"/>
                    </a:cubicBezTo>
                    <a:cubicBezTo>
                      <a:pt x="75" y="5"/>
                      <a:pt x="74" y="3"/>
                      <a:pt x="74" y="2"/>
                    </a:cubicBezTo>
                    <a:cubicBezTo>
                      <a:pt x="74" y="2"/>
                      <a:pt x="73" y="1"/>
                      <a:pt x="73" y="2"/>
                    </a:cubicBezTo>
                    <a:cubicBezTo>
                      <a:pt x="73" y="1"/>
                      <a:pt x="72" y="0"/>
                      <a:pt x="72" y="0"/>
                    </a:cubicBezTo>
                    <a:cubicBezTo>
                      <a:pt x="73" y="1"/>
                      <a:pt x="74" y="3"/>
                      <a:pt x="74" y="3"/>
                    </a:cubicBezTo>
                    <a:cubicBezTo>
                      <a:pt x="76" y="5"/>
                      <a:pt x="74" y="4"/>
                      <a:pt x="76" y="6"/>
                    </a:cubicBezTo>
                    <a:cubicBezTo>
                      <a:pt x="75" y="6"/>
                      <a:pt x="74" y="6"/>
                      <a:pt x="74" y="7"/>
                    </a:cubicBezTo>
                    <a:cubicBezTo>
                      <a:pt x="74" y="7"/>
                      <a:pt x="73" y="5"/>
                      <a:pt x="73" y="4"/>
                    </a:cubicBezTo>
                    <a:cubicBezTo>
                      <a:pt x="73" y="6"/>
                      <a:pt x="73" y="7"/>
                      <a:pt x="73" y="7"/>
                    </a:cubicBezTo>
                    <a:cubicBezTo>
                      <a:pt x="74" y="8"/>
                      <a:pt x="74" y="8"/>
                      <a:pt x="75" y="10"/>
                    </a:cubicBezTo>
                    <a:cubicBezTo>
                      <a:pt x="75" y="10"/>
                      <a:pt x="75" y="11"/>
                      <a:pt x="75" y="11"/>
                    </a:cubicBezTo>
                    <a:cubicBezTo>
                      <a:pt x="74" y="9"/>
                      <a:pt x="72" y="7"/>
                      <a:pt x="72" y="7"/>
                    </a:cubicBezTo>
                    <a:cubicBezTo>
                      <a:pt x="71" y="5"/>
                      <a:pt x="73" y="7"/>
                      <a:pt x="71" y="5"/>
                    </a:cubicBezTo>
                    <a:cubicBezTo>
                      <a:pt x="70" y="3"/>
                      <a:pt x="71" y="2"/>
                      <a:pt x="72" y="3"/>
                    </a:cubicBezTo>
                    <a:cubicBezTo>
                      <a:pt x="71" y="1"/>
                      <a:pt x="71" y="3"/>
                      <a:pt x="70" y="1"/>
                    </a:cubicBezTo>
                    <a:cubicBezTo>
                      <a:pt x="70" y="1"/>
                      <a:pt x="70" y="3"/>
                      <a:pt x="70" y="3"/>
                    </a:cubicBezTo>
                    <a:cubicBezTo>
                      <a:pt x="71" y="4"/>
                      <a:pt x="71" y="4"/>
                      <a:pt x="71" y="5"/>
                    </a:cubicBezTo>
                    <a:cubicBezTo>
                      <a:pt x="72" y="8"/>
                      <a:pt x="70" y="4"/>
                      <a:pt x="70" y="4"/>
                    </a:cubicBezTo>
                    <a:cubicBezTo>
                      <a:pt x="69" y="3"/>
                      <a:pt x="69" y="3"/>
                      <a:pt x="69" y="3"/>
                    </a:cubicBezTo>
                    <a:cubicBezTo>
                      <a:pt x="69" y="3"/>
                      <a:pt x="69" y="4"/>
                      <a:pt x="69" y="4"/>
                    </a:cubicBezTo>
                    <a:cubicBezTo>
                      <a:pt x="67" y="2"/>
                      <a:pt x="69" y="4"/>
                      <a:pt x="68" y="2"/>
                    </a:cubicBezTo>
                    <a:cubicBezTo>
                      <a:pt x="67" y="0"/>
                      <a:pt x="67" y="0"/>
                      <a:pt x="67" y="0"/>
                    </a:cubicBezTo>
                    <a:cubicBezTo>
                      <a:pt x="66" y="0"/>
                      <a:pt x="68" y="2"/>
                      <a:pt x="67" y="2"/>
                    </a:cubicBezTo>
                    <a:cubicBezTo>
                      <a:pt x="67" y="1"/>
                      <a:pt x="67" y="1"/>
                      <a:pt x="67" y="1"/>
                    </a:cubicBezTo>
                    <a:cubicBezTo>
                      <a:pt x="67" y="2"/>
                      <a:pt x="67" y="2"/>
                      <a:pt x="67" y="2"/>
                    </a:cubicBezTo>
                    <a:cubicBezTo>
                      <a:pt x="68" y="3"/>
                      <a:pt x="69" y="4"/>
                      <a:pt x="69" y="4"/>
                    </a:cubicBezTo>
                    <a:cubicBezTo>
                      <a:pt x="70" y="7"/>
                      <a:pt x="69" y="4"/>
                      <a:pt x="69" y="5"/>
                    </a:cubicBezTo>
                    <a:cubicBezTo>
                      <a:pt x="69" y="7"/>
                      <a:pt x="69" y="5"/>
                      <a:pt x="70" y="6"/>
                    </a:cubicBezTo>
                    <a:cubicBezTo>
                      <a:pt x="71" y="8"/>
                      <a:pt x="70" y="8"/>
                      <a:pt x="70" y="8"/>
                    </a:cubicBezTo>
                    <a:cubicBezTo>
                      <a:pt x="70" y="9"/>
                      <a:pt x="69" y="7"/>
                      <a:pt x="68" y="6"/>
                    </a:cubicBezTo>
                    <a:cubicBezTo>
                      <a:pt x="68" y="6"/>
                      <a:pt x="68" y="5"/>
                      <a:pt x="69" y="6"/>
                    </a:cubicBezTo>
                    <a:cubicBezTo>
                      <a:pt x="68" y="4"/>
                      <a:pt x="67" y="3"/>
                      <a:pt x="66" y="2"/>
                    </a:cubicBezTo>
                    <a:cubicBezTo>
                      <a:pt x="65" y="1"/>
                      <a:pt x="67" y="4"/>
                      <a:pt x="67" y="4"/>
                    </a:cubicBezTo>
                    <a:cubicBezTo>
                      <a:pt x="67" y="3"/>
                      <a:pt x="68" y="5"/>
                      <a:pt x="68" y="6"/>
                    </a:cubicBezTo>
                    <a:cubicBezTo>
                      <a:pt x="70" y="10"/>
                      <a:pt x="66" y="3"/>
                      <a:pt x="66" y="4"/>
                    </a:cubicBezTo>
                    <a:cubicBezTo>
                      <a:pt x="68" y="6"/>
                      <a:pt x="67" y="8"/>
                      <a:pt x="70" y="10"/>
                    </a:cubicBezTo>
                    <a:cubicBezTo>
                      <a:pt x="70" y="11"/>
                      <a:pt x="70" y="12"/>
                      <a:pt x="70" y="12"/>
                    </a:cubicBezTo>
                    <a:cubicBezTo>
                      <a:pt x="69" y="10"/>
                      <a:pt x="69" y="10"/>
                      <a:pt x="68" y="8"/>
                    </a:cubicBezTo>
                    <a:cubicBezTo>
                      <a:pt x="68" y="9"/>
                      <a:pt x="68" y="9"/>
                      <a:pt x="68" y="9"/>
                    </a:cubicBezTo>
                    <a:cubicBezTo>
                      <a:pt x="66" y="6"/>
                      <a:pt x="66" y="6"/>
                      <a:pt x="66" y="6"/>
                    </a:cubicBezTo>
                    <a:cubicBezTo>
                      <a:pt x="64" y="3"/>
                      <a:pt x="64" y="3"/>
                      <a:pt x="64" y="3"/>
                    </a:cubicBezTo>
                    <a:cubicBezTo>
                      <a:pt x="64" y="4"/>
                      <a:pt x="65" y="5"/>
                      <a:pt x="65" y="6"/>
                    </a:cubicBezTo>
                    <a:cubicBezTo>
                      <a:pt x="64" y="5"/>
                      <a:pt x="64" y="4"/>
                      <a:pt x="64" y="4"/>
                    </a:cubicBezTo>
                    <a:cubicBezTo>
                      <a:pt x="64" y="5"/>
                      <a:pt x="65" y="7"/>
                      <a:pt x="65" y="7"/>
                    </a:cubicBezTo>
                    <a:cubicBezTo>
                      <a:pt x="65" y="7"/>
                      <a:pt x="64" y="6"/>
                      <a:pt x="63" y="5"/>
                    </a:cubicBezTo>
                    <a:cubicBezTo>
                      <a:pt x="63" y="4"/>
                      <a:pt x="63" y="4"/>
                      <a:pt x="63" y="4"/>
                    </a:cubicBezTo>
                    <a:cubicBezTo>
                      <a:pt x="63" y="5"/>
                      <a:pt x="62" y="3"/>
                      <a:pt x="62" y="4"/>
                    </a:cubicBezTo>
                    <a:cubicBezTo>
                      <a:pt x="63" y="5"/>
                      <a:pt x="64" y="6"/>
                      <a:pt x="65" y="8"/>
                    </a:cubicBezTo>
                    <a:cubicBezTo>
                      <a:pt x="65" y="8"/>
                      <a:pt x="64" y="7"/>
                      <a:pt x="64" y="7"/>
                    </a:cubicBezTo>
                    <a:cubicBezTo>
                      <a:pt x="63" y="6"/>
                      <a:pt x="63" y="6"/>
                      <a:pt x="63" y="6"/>
                    </a:cubicBezTo>
                    <a:cubicBezTo>
                      <a:pt x="63" y="7"/>
                      <a:pt x="62" y="4"/>
                      <a:pt x="62" y="5"/>
                    </a:cubicBezTo>
                    <a:cubicBezTo>
                      <a:pt x="62" y="6"/>
                      <a:pt x="62" y="6"/>
                      <a:pt x="62" y="6"/>
                    </a:cubicBezTo>
                    <a:cubicBezTo>
                      <a:pt x="62" y="6"/>
                      <a:pt x="62" y="5"/>
                      <a:pt x="61" y="5"/>
                    </a:cubicBezTo>
                    <a:cubicBezTo>
                      <a:pt x="62" y="6"/>
                      <a:pt x="62" y="6"/>
                      <a:pt x="62" y="6"/>
                    </a:cubicBezTo>
                    <a:cubicBezTo>
                      <a:pt x="61" y="5"/>
                      <a:pt x="61" y="5"/>
                      <a:pt x="61" y="5"/>
                    </a:cubicBezTo>
                    <a:cubicBezTo>
                      <a:pt x="62" y="6"/>
                      <a:pt x="63" y="8"/>
                      <a:pt x="61" y="6"/>
                    </a:cubicBezTo>
                    <a:cubicBezTo>
                      <a:pt x="63" y="8"/>
                      <a:pt x="61" y="6"/>
                      <a:pt x="62" y="7"/>
                    </a:cubicBezTo>
                    <a:cubicBezTo>
                      <a:pt x="64" y="9"/>
                      <a:pt x="63" y="9"/>
                      <a:pt x="63" y="9"/>
                    </a:cubicBezTo>
                    <a:cubicBezTo>
                      <a:pt x="62" y="7"/>
                      <a:pt x="63" y="9"/>
                      <a:pt x="63" y="9"/>
                    </a:cubicBezTo>
                    <a:cubicBezTo>
                      <a:pt x="61" y="8"/>
                      <a:pt x="61" y="8"/>
                      <a:pt x="61" y="8"/>
                    </a:cubicBezTo>
                    <a:cubicBezTo>
                      <a:pt x="62" y="9"/>
                      <a:pt x="62" y="9"/>
                      <a:pt x="62" y="9"/>
                    </a:cubicBezTo>
                    <a:cubicBezTo>
                      <a:pt x="60" y="6"/>
                      <a:pt x="62" y="10"/>
                      <a:pt x="61" y="10"/>
                    </a:cubicBezTo>
                    <a:cubicBezTo>
                      <a:pt x="61" y="9"/>
                      <a:pt x="60" y="7"/>
                      <a:pt x="60" y="7"/>
                    </a:cubicBezTo>
                    <a:cubicBezTo>
                      <a:pt x="61" y="9"/>
                      <a:pt x="61" y="10"/>
                      <a:pt x="62" y="11"/>
                    </a:cubicBezTo>
                    <a:cubicBezTo>
                      <a:pt x="61" y="11"/>
                      <a:pt x="60" y="9"/>
                      <a:pt x="59" y="7"/>
                    </a:cubicBezTo>
                    <a:cubicBezTo>
                      <a:pt x="60" y="9"/>
                      <a:pt x="58" y="7"/>
                      <a:pt x="59" y="9"/>
                    </a:cubicBezTo>
                    <a:cubicBezTo>
                      <a:pt x="60" y="9"/>
                      <a:pt x="60" y="10"/>
                      <a:pt x="61" y="11"/>
                    </a:cubicBezTo>
                    <a:cubicBezTo>
                      <a:pt x="61" y="11"/>
                      <a:pt x="60" y="10"/>
                      <a:pt x="60" y="10"/>
                    </a:cubicBezTo>
                    <a:cubicBezTo>
                      <a:pt x="60" y="10"/>
                      <a:pt x="61" y="12"/>
                      <a:pt x="61" y="12"/>
                    </a:cubicBezTo>
                    <a:cubicBezTo>
                      <a:pt x="61" y="12"/>
                      <a:pt x="62" y="14"/>
                      <a:pt x="61" y="13"/>
                    </a:cubicBezTo>
                    <a:cubicBezTo>
                      <a:pt x="60" y="12"/>
                      <a:pt x="61" y="12"/>
                      <a:pt x="60" y="11"/>
                    </a:cubicBezTo>
                    <a:cubicBezTo>
                      <a:pt x="60" y="11"/>
                      <a:pt x="62" y="15"/>
                      <a:pt x="62" y="15"/>
                    </a:cubicBezTo>
                    <a:cubicBezTo>
                      <a:pt x="63" y="16"/>
                      <a:pt x="65" y="18"/>
                      <a:pt x="65" y="19"/>
                    </a:cubicBezTo>
                    <a:cubicBezTo>
                      <a:pt x="64" y="19"/>
                      <a:pt x="65" y="18"/>
                      <a:pt x="63" y="17"/>
                    </a:cubicBezTo>
                    <a:cubicBezTo>
                      <a:pt x="63" y="17"/>
                      <a:pt x="63" y="17"/>
                      <a:pt x="63" y="17"/>
                    </a:cubicBezTo>
                    <a:cubicBezTo>
                      <a:pt x="61" y="15"/>
                      <a:pt x="61" y="13"/>
                      <a:pt x="59" y="11"/>
                    </a:cubicBezTo>
                    <a:cubicBezTo>
                      <a:pt x="60" y="12"/>
                      <a:pt x="60" y="12"/>
                      <a:pt x="60" y="12"/>
                    </a:cubicBezTo>
                    <a:cubicBezTo>
                      <a:pt x="59" y="12"/>
                      <a:pt x="58" y="10"/>
                      <a:pt x="58" y="10"/>
                    </a:cubicBezTo>
                    <a:cubicBezTo>
                      <a:pt x="59" y="12"/>
                      <a:pt x="57" y="11"/>
                      <a:pt x="58" y="11"/>
                    </a:cubicBezTo>
                    <a:cubicBezTo>
                      <a:pt x="59" y="12"/>
                      <a:pt x="58" y="11"/>
                      <a:pt x="58" y="12"/>
                    </a:cubicBezTo>
                    <a:cubicBezTo>
                      <a:pt x="58" y="12"/>
                      <a:pt x="60" y="14"/>
                      <a:pt x="59" y="14"/>
                    </a:cubicBezTo>
                    <a:cubicBezTo>
                      <a:pt x="57" y="11"/>
                      <a:pt x="57" y="11"/>
                      <a:pt x="57" y="11"/>
                    </a:cubicBezTo>
                    <a:cubicBezTo>
                      <a:pt x="56" y="11"/>
                      <a:pt x="58" y="13"/>
                      <a:pt x="57" y="12"/>
                    </a:cubicBezTo>
                    <a:cubicBezTo>
                      <a:pt x="57" y="12"/>
                      <a:pt x="57" y="12"/>
                      <a:pt x="57" y="12"/>
                    </a:cubicBezTo>
                    <a:cubicBezTo>
                      <a:pt x="56" y="12"/>
                      <a:pt x="55" y="13"/>
                      <a:pt x="57" y="17"/>
                    </a:cubicBezTo>
                    <a:cubicBezTo>
                      <a:pt x="56" y="16"/>
                      <a:pt x="55" y="16"/>
                      <a:pt x="54" y="15"/>
                    </a:cubicBezTo>
                    <a:cubicBezTo>
                      <a:pt x="55" y="16"/>
                      <a:pt x="55" y="17"/>
                      <a:pt x="55" y="17"/>
                    </a:cubicBezTo>
                    <a:cubicBezTo>
                      <a:pt x="54" y="16"/>
                      <a:pt x="54" y="16"/>
                      <a:pt x="54" y="16"/>
                    </a:cubicBezTo>
                    <a:cubicBezTo>
                      <a:pt x="53" y="15"/>
                      <a:pt x="54" y="17"/>
                      <a:pt x="54" y="18"/>
                    </a:cubicBezTo>
                    <a:cubicBezTo>
                      <a:pt x="53" y="17"/>
                      <a:pt x="53" y="17"/>
                      <a:pt x="53" y="17"/>
                    </a:cubicBezTo>
                    <a:cubicBezTo>
                      <a:pt x="52" y="16"/>
                      <a:pt x="54" y="18"/>
                      <a:pt x="54" y="18"/>
                    </a:cubicBezTo>
                    <a:cubicBezTo>
                      <a:pt x="53" y="17"/>
                      <a:pt x="53" y="17"/>
                      <a:pt x="53" y="17"/>
                    </a:cubicBezTo>
                    <a:cubicBezTo>
                      <a:pt x="54" y="18"/>
                      <a:pt x="54" y="18"/>
                      <a:pt x="54" y="18"/>
                    </a:cubicBezTo>
                    <a:cubicBezTo>
                      <a:pt x="54" y="19"/>
                      <a:pt x="53" y="19"/>
                      <a:pt x="52" y="17"/>
                    </a:cubicBezTo>
                    <a:cubicBezTo>
                      <a:pt x="53" y="18"/>
                      <a:pt x="53" y="18"/>
                      <a:pt x="53" y="18"/>
                    </a:cubicBezTo>
                    <a:cubicBezTo>
                      <a:pt x="52" y="18"/>
                      <a:pt x="51" y="18"/>
                      <a:pt x="51" y="19"/>
                    </a:cubicBezTo>
                    <a:cubicBezTo>
                      <a:pt x="52" y="19"/>
                      <a:pt x="52" y="20"/>
                      <a:pt x="53" y="21"/>
                    </a:cubicBezTo>
                    <a:cubicBezTo>
                      <a:pt x="55" y="22"/>
                      <a:pt x="53" y="20"/>
                      <a:pt x="54" y="22"/>
                    </a:cubicBezTo>
                    <a:cubicBezTo>
                      <a:pt x="53" y="21"/>
                      <a:pt x="52" y="20"/>
                      <a:pt x="52" y="20"/>
                    </a:cubicBezTo>
                    <a:cubicBezTo>
                      <a:pt x="49" y="18"/>
                      <a:pt x="50" y="21"/>
                      <a:pt x="50" y="20"/>
                    </a:cubicBezTo>
                    <a:cubicBezTo>
                      <a:pt x="50" y="21"/>
                      <a:pt x="50" y="21"/>
                      <a:pt x="50" y="21"/>
                    </a:cubicBezTo>
                    <a:cubicBezTo>
                      <a:pt x="48" y="20"/>
                      <a:pt x="50" y="22"/>
                      <a:pt x="48" y="22"/>
                    </a:cubicBezTo>
                    <a:cubicBezTo>
                      <a:pt x="49" y="22"/>
                      <a:pt x="51" y="25"/>
                      <a:pt x="51" y="25"/>
                    </a:cubicBezTo>
                    <a:cubicBezTo>
                      <a:pt x="52" y="26"/>
                      <a:pt x="49" y="23"/>
                      <a:pt x="48" y="22"/>
                    </a:cubicBezTo>
                    <a:cubicBezTo>
                      <a:pt x="48" y="23"/>
                      <a:pt x="48" y="23"/>
                      <a:pt x="48" y="23"/>
                    </a:cubicBezTo>
                    <a:cubicBezTo>
                      <a:pt x="48" y="23"/>
                      <a:pt x="48" y="23"/>
                      <a:pt x="48" y="23"/>
                    </a:cubicBezTo>
                    <a:cubicBezTo>
                      <a:pt x="48" y="24"/>
                      <a:pt x="49" y="25"/>
                      <a:pt x="48" y="24"/>
                    </a:cubicBezTo>
                    <a:cubicBezTo>
                      <a:pt x="48" y="24"/>
                      <a:pt x="48" y="24"/>
                      <a:pt x="48" y="24"/>
                    </a:cubicBezTo>
                    <a:cubicBezTo>
                      <a:pt x="48" y="24"/>
                      <a:pt x="47" y="23"/>
                      <a:pt x="47" y="23"/>
                    </a:cubicBezTo>
                    <a:cubicBezTo>
                      <a:pt x="48" y="25"/>
                      <a:pt x="47" y="24"/>
                      <a:pt x="48" y="25"/>
                    </a:cubicBezTo>
                    <a:cubicBezTo>
                      <a:pt x="47" y="25"/>
                      <a:pt x="47" y="25"/>
                      <a:pt x="47" y="25"/>
                    </a:cubicBezTo>
                    <a:cubicBezTo>
                      <a:pt x="48" y="26"/>
                      <a:pt x="48" y="26"/>
                      <a:pt x="48" y="26"/>
                    </a:cubicBezTo>
                    <a:cubicBezTo>
                      <a:pt x="47" y="26"/>
                      <a:pt x="47" y="26"/>
                      <a:pt x="47" y="26"/>
                    </a:cubicBezTo>
                    <a:cubicBezTo>
                      <a:pt x="46" y="24"/>
                      <a:pt x="46" y="24"/>
                      <a:pt x="46" y="24"/>
                    </a:cubicBezTo>
                    <a:cubicBezTo>
                      <a:pt x="45" y="24"/>
                      <a:pt x="47" y="25"/>
                      <a:pt x="47" y="26"/>
                    </a:cubicBezTo>
                    <a:cubicBezTo>
                      <a:pt x="48" y="27"/>
                      <a:pt x="47" y="26"/>
                      <a:pt x="46" y="26"/>
                    </a:cubicBezTo>
                    <a:cubicBezTo>
                      <a:pt x="46" y="25"/>
                      <a:pt x="47" y="26"/>
                      <a:pt x="47" y="25"/>
                    </a:cubicBezTo>
                    <a:cubicBezTo>
                      <a:pt x="46" y="24"/>
                      <a:pt x="46" y="25"/>
                      <a:pt x="46" y="25"/>
                    </a:cubicBezTo>
                    <a:cubicBezTo>
                      <a:pt x="46" y="25"/>
                      <a:pt x="47" y="26"/>
                      <a:pt x="46" y="26"/>
                    </a:cubicBezTo>
                    <a:cubicBezTo>
                      <a:pt x="46" y="26"/>
                      <a:pt x="46" y="26"/>
                      <a:pt x="45" y="25"/>
                    </a:cubicBezTo>
                    <a:cubicBezTo>
                      <a:pt x="46" y="26"/>
                      <a:pt x="45" y="26"/>
                      <a:pt x="46" y="27"/>
                    </a:cubicBezTo>
                    <a:cubicBezTo>
                      <a:pt x="46" y="27"/>
                      <a:pt x="47" y="27"/>
                      <a:pt x="47" y="28"/>
                    </a:cubicBezTo>
                    <a:cubicBezTo>
                      <a:pt x="47" y="28"/>
                      <a:pt x="47" y="28"/>
                      <a:pt x="47" y="28"/>
                    </a:cubicBezTo>
                    <a:cubicBezTo>
                      <a:pt x="47" y="27"/>
                      <a:pt x="47" y="27"/>
                      <a:pt x="47" y="27"/>
                    </a:cubicBezTo>
                    <a:cubicBezTo>
                      <a:pt x="47" y="28"/>
                      <a:pt x="46" y="28"/>
                      <a:pt x="47" y="29"/>
                    </a:cubicBezTo>
                    <a:cubicBezTo>
                      <a:pt x="46" y="27"/>
                      <a:pt x="46" y="27"/>
                      <a:pt x="46" y="27"/>
                    </a:cubicBezTo>
                    <a:cubicBezTo>
                      <a:pt x="47" y="28"/>
                      <a:pt x="46" y="28"/>
                      <a:pt x="46" y="29"/>
                    </a:cubicBezTo>
                    <a:cubicBezTo>
                      <a:pt x="45" y="27"/>
                      <a:pt x="44" y="26"/>
                      <a:pt x="44" y="26"/>
                    </a:cubicBezTo>
                    <a:cubicBezTo>
                      <a:pt x="44" y="27"/>
                      <a:pt x="44" y="27"/>
                      <a:pt x="44" y="27"/>
                    </a:cubicBezTo>
                    <a:cubicBezTo>
                      <a:pt x="44" y="28"/>
                      <a:pt x="44" y="27"/>
                      <a:pt x="43" y="27"/>
                    </a:cubicBezTo>
                    <a:cubicBezTo>
                      <a:pt x="42" y="26"/>
                      <a:pt x="46" y="31"/>
                      <a:pt x="45" y="30"/>
                    </a:cubicBezTo>
                    <a:cubicBezTo>
                      <a:pt x="44" y="28"/>
                      <a:pt x="43" y="28"/>
                      <a:pt x="43" y="28"/>
                    </a:cubicBezTo>
                    <a:cubicBezTo>
                      <a:pt x="43" y="29"/>
                      <a:pt x="43" y="29"/>
                      <a:pt x="43" y="29"/>
                    </a:cubicBezTo>
                    <a:cubicBezTo>
                      <a:pt x="44" y="29"/>
                      <a:pt x="42" y="28"/>
                      <a:pt x="44" y="28"/>
                    </a:cubicBezTo>
                    <a:cubicBezTo>
                      <a:pt x="44" y="29"/>
                      <a:pt x="44" y="29"/>
                      <a:pt x="44" y="30"/>
                    </a:cubicBezTo>
                    <a:cubicBezTo>
                      <a:pt x="41" y="27"/>
                      <a:pt x="42" y="30"/>
                      <a:pt x="40" y="29"/>
                    </a:cubicBezTo>
                    <a:cubicBezTo>
                      <a:pt x="42" y="30"/>
                      <a:pt x="41" y="29"/>
                      <a:pt x="41" y="30"/>
                    </a:cubicBezTo>
                    <a:cubicBezTo>
                      <a:pt x="39" y="28"/>
                      <a:pt x="41" y="31"/>
                      <a:pt x="40" y="30"/>
                    </a:cubicBezTo>
                    <a:cubicBezTo>
                      <a:pt x="42" y="32"/>
                      <a:pt x="42" y="32"/>
                      <a:pt x="42" y="32"/>
                    </a:cubicBezTo>
                    <a:cubicBezTo>
                      <a:pt x="40" y="31"/>
                      <a:pt x="44" y="35"/>
                      <a:pt x="41" y="33"/>
                    </a:cubicBezTo>
                    <a:cubicBezTo>
                      <a:pt x="40" y="31"/>
                      <a:pt x="40" y="31"/>
                      <a:pt x="40" y="31"/>
                    </a:cubicBezTo>
                    <a:cubicBezTo>
                      <a:pt x="38" y="29"/>
                      <a:pt x="41" y="33"/>
                      <a:pt x="39" y="31"/>
                    </a:cubicBezTo>
                    <a:cubicBezTo>
                      <a:pt x="39" y="32"/>
                      <a:pt x="40" y="33"/>
                      <a:pt x="41" y="34"/>
                    </a:cubicBezTo>
                    <a:cubicBezTo>
                      <a:pt x="40" y="33"/>
                      <a:pt x="39" y="33"/>
                      <a:pt x="38" y="32"/>
                    </a:cubicBezTo>
                    <a:cubicBezTo>
                      <a:pt x="39" y="33"/>
                      <a:pt x="39" y="33"/>
                      <a:pt x="38" y="33"/>
                    </a:cubicBezTo>
                    <a:cubicBezTo>
                      <a:pt x="38" y="32"/>
                      <a:pt x="38" y="32"/>
                      <a:pt x="38" y="32"/>
                    </a:cubicBezTo>
                    <a:cubicBezTo>
                      <a:pt x="37" y="32"/>
                      <a:pt x="38" y="33"/>
                      <a:pt x="38" y="33"/>
                    </a:cubicBezTo>
                    <a:cubicBezTo>
                      <a:pt x="37" y="32"/>
                      <a:pt x="37" y="33"/>
                      <a:pt x="36" y="33"/>
                    </a:cubicBezTo>
                    <a:cubicBezTo>
                      <a:pt x="37" y="35"/>
                      <a:pt x="35" y="32"/>
                      <a:pt x="37" y="35"/>
                    </a:cubicBezTo>
                    <a:cubicBezTo>
                      <a:pt x="36" y="34"/>
                      <a:pt x="36" y="34"/>
                      <a:pt x="36" y="34"/>
                    </a:cubicBezTo>
                    <a:cubicBezTo>
                      <a:pt x="37" y="35"/>
                      <a:pt x="38" y="36"/>
                      <a:pt x="38" y="37"/>
                    </a:cubicBezTo>
                    <a:cubicBezTo>
                      <a:pt x="36" y="35"/>
                      <a:pt x="36" y="35"/>
                      <a:pt x="36" y="35"/>
                    </a:cubicBezTo>
                    <a:cubicBezTo>
                      <a:pt x="35" y="33"/>
                      <a:pt x="36" y="35"/>
                      <a:pt x="35" y="34"/>
                    </a:cubicBezTo>
                    <a:cubicBezTo>
                      <a:pt x="36" y="35"/>
                      <a:pt x="35" y="34"/>
                      <a:pt x="36" y="35"/>
                    </a:cubicBezTo>
                    <a:cubicBezTo>
                      <a:pt x="36" y="36"/>
                      <a:pt x="36" y="36"/>
                      <a:pt x="36" y="36"/>
                    </a:cubicBezTo>
                    <a:cubicBezTo>
                      <a:pt x="36" y="37"/>
                      <a:pt x="36" y="37"/>
                      <a:pt x="36" y="37"/>
                    </a:cubicBezTo>
                    <a:cubicBezTo>
                      <a:pt x="36" y="38"/>
                      <a:pt x="35" y="36"/>
                      <a:pt x="35" y="36"/>
                    </a:cubicBezTo>
                    <a:cubicBezTo>
                      <a:pt x="34" y="35"/>
                      <a:pt x="34" y="36"/>
                      <a:pt x="35" y="36"/>
                    </a:cubicBezTo>
                    <a:cubicBezTo>
                      <a:pt x="35" y="36"/>
                      <a:pt x="35" y="36"/>
                      <a:pt x="35" y="37"/>
                    </a:cubicBezTo>
                    <a:cubicBezTo>
                      <a:pt x="35" y="36"/>
                      <a:pt x="35" y="36"/>
                      <a:pt x="35" y="36"/>
                    </a:cubicBezTo>
                    <a:cubicBezTo>
                      <a:pt x="35" y="36"/>
                      <a:pt x="35" y="36"/>
                      <a:pt x="35" y="37"/>
                    </a:cubicBezTo>
                    <a:cubicBezTo>
                      <a:pt x="35" y="36"/>
                      <a:pt x="35" y="36"/>
                      <a:pt x="34" y="36"/>
                    </a:cubicBezTo>
                    <a:cubicBezTo>
                      <a:pt x="34" y="36"/>
                      <a:pt x="34" y="36"/>
                      <a:pt x="35" y="36"/>
                    </a:cubicBezTo>
                    <a:cubicBezTo>
                      <a:pt x="34" y="36"/>
                      <a:pt x="34" y="36"/>
                      <a:pt x="34" y="36"/>
                    </a:cubicBezTo>
                    <a:cubicBezTo>
                      <a:pt x="34" y="36"/>
                      <a:pt x="34" y="36"/>
                      <a:pt x="34" y="36"/>
                    </a:cubicBezTo>
                    <a:cubicBezTo>
                      <a:pt x="34" y="36"/>
                      <a:pt x="34" y="36"/>
                      <a:pt x="34" y="36"/>
                    </a:cubicBezTo>
                    <a:cubicBezTo>
                      <a:pt x="33" y="35"/>
                      <a:pt x="33" y="35"/>
                      <a:pt x="33" y="35"/>
                    </a:cubicBezTo>
                    <a:cubicBezTo>
                      <a:pt x="33" y="35"/>
                      <a:pt x="33" y="36"/>
                      <a:pt x="34" y="37"/>
                    </a:cubicBezTo>
                    <a:cubicBezTo>
                      <a:pt x="32" y="36"/>
                      <a:pt x="33" y="38"/>
                      <a:pt x="33" y="39"/>
                    </a:cubicBezTo>
                    <a:cubicBezTo>
                      <a:pt x="33" y="39"/>
                      <a:pt x="32" y="38"/>
                      <a:pt x="33" y="38"/>
                    </a:cubicBezTo>
                    <a:cubicBezTo>
                      <a:pt x="33" y="39"/>
                      <a:pt x="33" y="40"/>
                      <a:pt x="33" y="39"/>
                    </a:cubicBezTo>
                    <a:cubicBezTo>
                      <a:pt x="33" y="40"/>
                      <a:pt x="32" y="38"/>
                      <a:pt x="32" y="38"/>
                    </a:cubicBezTo>
                    <a:cubicBezTo>
                      <a:pt x="31" y="38"/>
                      <a:pt x="33" y="40"/>
                      <a:pt x="32" y="40"/>
                    </a:cubicBezTo>
                    <a:cubicBezTo>
                      <a:pt x="30" y="38"/>
                      <a:pt x="33" y="42"/>
                      <a:pt x="31" y="41"/>
                    </a:cubicBezTo>
                    <a:cubicBezTo>
                      <a:pt x="31" y="41"/>
                      <a:pt x="31" y="40"/>
                      <a:pt x="30" y="39"/>
                    </a:cubicBezTo>
                    <a:cubicBezTo>
                      <a:pt x="30" y="40"/>
                      <a:pt x="30" y="41"/>
                      <a:pt x="31" y="43"/>
                    </a:cubicBezTo>
                    <a:cubicBezTo>
                      <a:pt x="30" y="41"/>
                      <a:pt x="30" y="41"/>
                      <a:pt x="30" y="41"/>
                    </a:cubicBezTo>
                    <a:cubicBezTo>
                      <a:pt x="30" y="41"/>
                      <a:pt x="30" y="42"/>
                      <a:pt x="31" y="43"/>
                    </a:cubicBezTo>
                    <a:cubicBezTo>
                      <a:pt x="32" y="44"/>
                      <a:pt x="32" y="45"/>
                      <a:pt x="32" y="45"/>
                    </a:cubicBezTo>
                    <a:cubicBezTo>
                      <a:pt x="32" y="45"/>
                      <a:pt x="32" y="45"/>
                      <a:pt x="32" y="45"/>
                    </a:cubicBezTo>
                    <a:cubicBezTo>
                      <a:pt x="32" y="46"/>
                      <a:pt x="32" y="46"/>
                      <a:pt x="32" y="46"/>
                    </a:cubicBezTo>
                    <a:cubicBezTo>
                      <a:pt x="31" y="45"/>
                      <a:pt x="31" y="45"/>
                      <a:pt x="31" y="45"/>
                    </a:cubicBezTo>
                    <a:cubicBezTo>
                      <a:pt x="29" y="43"/>
                      <a:pt x="29" y="44"/>
                      <a:pt x="29" y="44"/>
                    </a:cubicBezTo>
                    <a:cubicBezTo>
                      <a:pt x="30" y="45"/>
                      <a:pt x="30" y="45"/>
                      <a:pt x="30" y="45"/>
                    </a:cubicBezTo>
                    <a:cubicBezTo>
                      <a:pt x="30" y="46"/>
                      <a:pt x="29" y="44"/>
                      <a:pt x="29" y="44"/>
                    </a:cubicBezTo>
                    <a:cubicBezTo>
                      <a:pt x="31" y="48"/>
                      <a:pt x="31" y="48"/>
                      <a:pt x="31" y="48"/>
                    </a:cubicBezTo>
                    <a:cubicBezTo>
                      <a:pt x="31" y="48"/>
                      <a:pt x="30" y="47"/>
                      <a:pt x="29" y="46"/>
                    </a:cubicBezTo>
                    <a:cubicBezTo>
                      <a:pt x="29" y="46"/>
                      <a:pt x="31" y="49"/>
                      <a:pt x="31" y="50"/>
                    </a:cubicBezTo>
                    <a:cubicBezTo>
                      <a:pt x="31" y="50"/>
                      <a:pt x="31" y="51"/>
                      <a:pt x="31" y="51"/>
                    </a:cubicBezTo>
                    <a:cubicBezTo>
                      <a:pt x="30" y="50"/>
                      <a:pt x="31" y="51"/>
                      <a:pt x="31" y="51"/>
                    </a:cubicBezTo>
                    <a:cubicBezTo>
                      <a:pt x="30" y="50"/>
                      <a:pt x="30" y="50"/>
                      <a:pt x="30" y="50"/>
                    </a:cubicBezTo>
                    <a:cubicBezTo>
                      <a:pt x="30" y="49"/>
                      <a:pt x="28" y="48"/>
                      <a:pt x="28" y="47"/>
                    </a:cubicBezTo>
                    <a:cubicBezTo>
                      <a:pt x="28" y="48"/>
                      <a:pt x="27" y="47"/>
                      <a:pt x="26" y="47"/>
                    </a:cubicBezTo>
                    <a:cubicBezTo>
                      <a:pt x="28" y="49"/>
                      <a:pt x="27" y="49"/>
                      <a:pt x="28" y="51"/>
                    </a:cubicBezTo>
                    <a:cubicBezTo>
                      <a:pt x="28" y="51"/>
                      <a:pt x="27" y="49"/>
                      <a:pt x="26" y="49"/>
                    </a:cubicBezTo>
                    <a:cubicBezTo>
                      <a:pt x="27" y="50"/>
                      <a:pt x="26" y="50"/>
                      <a:pt x="25" y="50"/>
                    </a:cubicBezTo>
                    <a:cubicBezTo>
                      <a:pt x="25" y="50"/>
                      <a:pt x="25" y="50"/>
                      <a:pt x="25" y="50"/>
                    </a:cubicBezTo>
                    <a:cubicBezTo>
                      <a:pt x="25" y="51"/>
                      <a:pt x="24" y="51"/>
                      <a:pt x="25" y="53"/>
                    </a:cubicBezTo>
                    <a:cubicBezTo>
                      <a:pt x="25" y="52"/>
                      <a:pt x="25" y="52"/>
                      <a:pt x="25" y="52"/>
                    </a:cubicBezTo>
                    <a:cubicBezTo>
                      <a:pt x="24" y="51"/>
                      <a:pt x="27" y="54"/>
                      <a:pt x="25" y="53"/>
                    </a:cubicBezTo>
                    <a:cubicBezTo>
                      <a:pt x="25" y="52"/>
                      <a:pt x="25" y="52"/>
                      <a:pt x="25" y="52"/>
                    </a:cubicBezTo>
                    <a:cubicBezTo>
                      <a:pt x="25" y="53"/>
                      <a:pt x="23" y="52"/>
                      <a:pt x="24" y="54"/>
                    </a:cubicBezTo>
                    <a:cubicBezTo>
                      <a:pt x="24" y="53"/>
                      <a:pt x="24" y="53"/>
                      <a:pt x="24" y="53"/>
                    </a:cubicBezTo>
                    <a:cubicBezTo>
                      <a:pt x="24" y="53"/>
                      <a:pt x="23" y="53"/>
                      <a:pt x="24" y="55"/>
                    </a:cubicBezTo>
                    <a:cubicBezTo>
                      <a:pt x="23" y="53"/>
                      <a:pt x="23" y="53"/>
                      <a:pt x="23" y="53"/>
                    </a:cubicBezTo>
                    <a:cubicBezTo>
                      <a:pt x="22" y="52"/>
                      <a:pt x="24" y="55"/>
                      <a:pt x="23" y="55"/>
                    </a:cubicBezTo>
                    <a:cubicBezTo>
                      <a:pt x="23" y="55"/>
                      <a:pt x="22" y="54"/>
                      <a:pt x="22" y="54"/>
                    </a:cubicBezTo>
                    <a:cubicBezTo>
                      <a:pt x="23" y="55"/>
                      <a:pt x="22" y="55"/>
                      <a:pt x="23" y="55"/>
                    </a:cubicBezTo>
                    <a:cubicBezTo>
                      <a:pt x="21" y="54"/>
                      <a:pt x="21" y="54"/>
                      <a:pt x="21" y="54"/>
                    </a:cubicBezTo>
                    <a:cubicBezTo>
                      <a:pt x="20" y="55"/>
                      <a:pt x="18" y="56"/>
                      <a:pt x="18" y="59"/>
                    </a:cubicBezTo>
                    <a:cubicBezTo>
                      <a:pt x="16" y="57"/>
                      <a:pt x="17" y="57"/>
                      <a:pt x="16" y="56"/>
                    </a:cubicBezTo>
                    <a:cubicBezTo>
                      <a:pt x="18" y="58"/>
                      <a:pt x="16" y="57"/>
                      <a:pt x="16" y="58"/>
                    </a:cubicBezTo>
                    <a:cubicBezTo>
                      <a:pt x="16" y="57"/>
                      <a:pt x="16" y="57"/>
                      <a:pt x="16" y="57"/>
                    </a:cubicBezTo>
                    <a:cubicBezTo>
                      <a:pt x="16" y="58"/>
                      <a:pt x="15" y="57"/>
                      <a:pt x="16" y="58"/>
                    </a:cubicBezTo>
                    <a:cubicBezTo>
                      <a:pt x="16" y="58"/>
                      <a:pt x="16" y="58"/>
                      <a:pt x="16" y="58"/>
                    </a:cubicBezTo>
                    <a:cubicBezTo>
                      <a:pt x="17" y="59"/>
                      <a:pt x="14" y="56"/>
                      <a:pt x="15" y="59"/>
                    </a:cubicBezTo>
                    <a:cubicBezTo>
                      <a:pt x="14" y="57"/>
                      <a:pt x="14" y="57"/>
                      <a:pt x="14" y="57"/>
                    </a:cubicBezTo>
                    <a:cubicBezTo>
                      <a:pt x="16" y="60"/>
                      <a:pt x="13" y="57"/>
                      <a:pt x="15" y="59"/>
                    </a:cubicBezTo>
                    <a:cubicBezTo>
                      <a:pt x="14" y="59"/>
                      <a:pt x="14" y="59"/>
                      <a:pt x="14" y="59"/>
                    </a:cubicBezTo>
                    <a:cubicBezTo>
                      <a:pt x="13" y="58"/>
                      <a:pt x="15" y="61"/>
                      <a:pt x="14" y="60"/>
                    </a:cubicBezTo>
                    <a:cubicBezTo>
                      <a:pt x="14" y="60"/>
                      <a:pt x="14" y="61"/>
                      <a:pt x="15" y="63"/>
                    </a:cubicBezTo>
                    <a:cubicBezTo>
                      <a:pt x="14" y="60"/>
                      <a:pt x="14" y="60"/>
                      <a:pt x="14" y="60"/>
                    </a:cubicBezTo>
                    <a:cubicBezTo>
                      <a:pt x="13" y="62"/>
                      <a:pt x="12" y="63"/>
                      <a:pt x="13" y="65"/>
                    </a:cubicBezTo>
                    <a:cubicBezTo>
                      <a:pt x="12" y="65"/>
                      <a:pt x="12" y="65"/>
                      <a:pt x="12" y="65"/>
                    </a:cubicBezTo>
                    <a:cubicBezTo>
                      <a:pt x="13" y="67"/>
                      <a:pt x="9" y="64"/>
                      <a:pt x="12" y="67"/>
                    </a:cubicBezTo>
                    <a:cubicBezTo>
                      <a:pt x="13" y="69"/>
                      <a:pt x="13" y="69"/>
                      <a:pt x="13" y="69"/>
                    </a:cubicBezTo>
                    <a:cubicBezTo>
                      <a:pt x="11" y="67"/>
                      <a:pt x="11" y="67"/>
                      <a:pt x="11" y="67"/>
                    </a:cubicBezTo>
                    <a:cubicBezTo>
                      <a:pt x="11" y="68"/>
                      <a:pt x="10" y="68"/>
                      <a:pt x="11" y="69"/>
                    </a:cubicBezTo>
                    <a:cubicBezTo>
                      <a:pt x="10" y="68"/>
                      <a:pt x="10" y="68"/>
                      <a:pt x="10" y="68"/>
                    </a:cubicBezTo>
                    <a:cubicBezTo>
                      <a:pt x="10" y="68"/>
                      <a:pt x="11" y="70"/>
                      <a:pt x="11" y="70"/>
                    </a:cubicBezTo>
                    <a:cubicBezTo>
                      <a:pt x="10" y="69"/>
                      <a:pt x="10" y="69"/>
                      <a:pt x="10" y="69"/>
                    </a:cubicBezTo>
                    <a:cubicBezTo>
                      <a:pt x="7" y="68"/>
                      <a:pt x="4" y="67"/>
                      <a:pt x="5" y="71"/>
                    </a:cubicBezTo>
                    <a:cubicBezTo>
                      <a:pt x="5" y="72"/>
                      <a:pt x="3" y="70"/>
                      <a:pt x="3" y="70"/>
                    </a:cubicBezTo>
                    <a:cubicBezTo>
                      <a:pt x="5" y="73"/>
                      <a:pt x="0" y="70"/>
                      <a:pt x="2" y="75"/>
                    </a:cubicBezTo>
                    <a:cubicBezTo>
                      <a:pt x="2" y="77"/>
                      <a:pt x="6" y="82"/>
                      <a:pt x="6" y="82"/>
                    </a:cubicBezTo>
                    <a:cubicBezTo>
                      <a:pt x="7" y="78"/>
                      <a:pt x="10" y="79"/>
                      <a:pt x="14" y="80"/>
                    </a:cubicBezTo>
                    <a:cubicBezTo>
                      <a:pt x="14" y="79"/>
                      <a:pt x="14" y="77"/>
                      <a:pt x="15" y="78"/>
                    </a:cubicBezTo>
                    <a:cubicBezTo>
                      <a:pt x="18" y="75"/>
                      <a:pt x="23" y="77"/>
                      <a:pt x="24" y="73"/>
                    </a:cubicBezTo>
                    <a:cubicBezTo>
                      <a:pt x="23" y="73"/>
                      <a:pt x="23" y="72"/>
                      <a:pt x="23" y="71"/>
                    </a:cubicBezTo>
                    <a:cubicBezTo>
                      <a:pt x="23" y="72"/>
                      <a:pt x="23" y="72"/>
                      <a:pt x="23" y="72"/>
                    </a:cubicBezTo>
                    <a:cubicBezTo>
                      <a:pt x="22" y="71"/>
                      <a:pt x="22" y="71"/>
                      <a:pt x="22" y="71"/>
                    </a:cubicBezTo>
                    <a:cubicBezTo>
                      <a:pt x="23" y="70"/>
                      <a:pt x="24" y="72"/>
                      <a:pt x="24" y="72"/>
                    </a:cubicBezTo>
                    <a:cubicBezTo>
                      <a:pt x="25" y="71"/>
                      <a:pt x="25" y="70"/>
                      <a:pt x="26" y="70"/>
                    </a:cubicBezTo>
                    <a:cubicBezTo>
                      <a:pt x="25" y="68"/>
                      <a:pt x="27" y="69"/>
                      <a:pt x="25" y="67"/>
                    </a:cubicBezTo>
                    <a:cubicBezTo>
                      <a:pt x="26" y="68"/>
                      <a:pt x="26" y="68"/>
                      <a:pt x="26" y="68"/>
                    </a:cubicBezTo>
                    <a:cubicBezTo>
                      <a:pt x="26" y="67"/>
                      <a:pt x="26" y="67"/>
                      <a:pt x="28" y="68"/>
                    </a:cubicBezTo>
                    <a:cubicBezTo>
                      <a:pt x="32" y="68"/>
                      <a:pt x="33" y="64"/>
                      <a:pt x="36" y="63"/>
                    </a:cubicBezTo>
                    <a:cubicBezTo>
                      <a:pt x="39" y="60"/>
                      <a:pt x="40" y="57"/>
                      <a:pt x="43" y="54"/>
                    </a:cubicBezTo>
                    <a:cubicBezTo>
                      <a:pt x="41" y="51"/>
                      <a:pt x="42" y="52"/>
                      <a:pt x="41" y="49"/>
                    </a:cubicBezTo>
                    <a:cubicBezTo>
                      <a:pt x="42" y="50"/>
                      <a:pt x="42" y="50"/>
                      <a:pt x="42" y="50"/>
                    </a:cubicBezTo>
                    <a:cubicBezTo>
                      <a:pt x="41" y="48"/>
                      <a:pt x="42" y="49"/>
                      <a:pt x="44" y="50"/>
                    </a:cubicBezTo>
                    <a:cubicBezTo>
                      <a:pt x="43" y="49"/>
                      <a:pt x="44" y="50"/>
                      <a:pt x="42" y="48"/>
                    </a:cubicBezTo>
                    <a:cubicBezTo>
                      <a:pt x="41" y="47"/>
                      <a:pt x="44" y="50"/>
                      <a:pt x="44" y="49"/>
                    </a:cubicBezTo>
                    <a:cubicBezTo>
                      <a:pt x="45" y="50"/>
                      <a:pt x="43" y="48"/>
                      <a:pt x="44" y="49"/>
                    </a:cubicBezTo>
                    <a:cubicBezTo>
                      <a:pt x="43" y="46"/>
                      <a:pt x="44" y="50"/>
                      <a:pt x="47" y="50"/>
                    </a:cubicBezTo>
                    <a:cubicBezTo>
                      <a:pt x="47" y="49"/>
                      <a:pt x="47" y="46"/>
                      <a:pt x="49" y="46"/>
                    </a:cubicBezTo>
                    <a:cubicBezTo>
                      <a:pt x="49" y="46"/>
                      <a:pt x="48" y="45"/>
                      <a:pt x="48" y="45"/>
                    </a:cubicBezTo>
                    <a:cubicBezTo>
                      <a:pt x="50" y="47"/>
                      <a:pt x="48" y="44"/>
                      <a:pt x="49" y="45"/>
                    </a:cubicBezTo>
                    <a:cubicBezTo>
                      <a:pt x="50" y="46"/>
                      <a:pt x="50" y="46"/>
                      <a:pt x="50" y="46"/>
                    </a:cubicBezTo>
                    <a:cubicBezTo>
                      <a:pt x="51" y="46"/>
                      <a:pt x="50" y="45"/>
                      <a:pt x="52" y="45"/>
                    </a:cubicBezTo>
                    <a:cubicBezTo>
                      <a:pt x="51" y="44"/>
                      <a:pt x="54" y="45"/>
                      <a:pt x="53" y="44"/>
                    </a:cubicBezTo>
                    <a:cubicBezTo>
                      <a:pt x="54" y="45"/>
                      <a:pt x="54" y="44"/>
                      <a:pt x="54" y="45"/>
                    </a:cubicBezTo>
                    <a:cubicBezTo>
                      <a:pt x="52" y="42"/>
                      <a:pt x="56" y="45"/>
                      <a:pt x="55" y="43"/>
                    </a:cubicBezTo>
                    <a:cubicBezTo>
                      <a:pt x="55" y="43"/>
                      <a:pt x="55" y="43"/>
                      <a:pt x="55" y="43"/>
                    </a:cubicBezTo>
                    <a:cubicBezTo>
                      <a:pt x="56" y="42"/>
                      <a:pt x="58" y="42"/>
                      <a:pt x="58" y="39"/>
                    </a:cubicBezTo>
                    <a:cubicBezTo>
                      <a:pt x="59" y="38"/>
                      <a:pt x="62" y="40"/>
                      <a:pt x="62" y="38"/>
                    </a:cubicBezTo>
                    <a:cubicBezTo>
                      <a:pt x="61" y="37"/>
                      <a:pt x="61" y="37"/>
                      <a:pt x="61" y="37"/>
                    </a:cubicBezTo>
                    <a:cubicBezTo>
                      <a:pt x="61" y="36"/>
                      <a:pt x="62" y="37"/>
                      <a:pt x="62" y="38"/>
                    </a:cubicBezTo>
                    <a:cubicBezTo>
                      <a:pt x="61" y="36"/>
                      <a:pt x="63" y="37"/>
                      <a:pt x="64" y="37"/>
                    </a:cubicBezTo>
                    <a:cubicBezTo>
                      <a:pt x="63" y="36"/>
                      <a:pt x="63" y="36"/>
                      <a:pt x="63" y="35"/>
                    </a:cubicBezTo>
                    <a:cubicBezTo>
                      <a:pt x="66" y="36"/>
                      <a:pt x="63" y="33"/>
                      <a:pt x="66" y="34"/>
                    </a:cubicBezTo>
                    <a:cubicBezTo>
                      <a:pt x="63" y="32"/>
                      <a:pt x="65" y="33"/>
                      <a:pt x="64" y="32"/>
                    </a:cubicBezTo>
                    <a:cubicBezTo>
                      <a:pt x="64" y="32"/>
                      <a:pt x="65" y="33"/>
                      <a:pt x="65" y="33"/>
                    </a:cubicBezTo>
                    <a:cubicBezTo>
                      <a:pt x="66" y="33"/>
                      <a:pt x="66" y="32"/>
                      <a:pt x="67" y="33"/>
                    </a:cubicBezTo>
                    <a:cubicBezTo>
                      <a:pt x="67" y="32"/>
                      <a:pt x="66" y="31"/>
                      <a:pt x="66" y="31"/>
                    </a:cubicBezTo>
                    <a:cubicBezTo>
                      <a:pt x="68" y="33"/>
                      <a:pt x="67" y="31"/>
                      <a:pt x="68" y="31"/>
                    </a:cubicBezTo>
                    <a:cubicBezTo>
                      <a:pt x="66" y="29"/>
                      <a:pt x="66" y="28"/>
                      <a:pt x="66" y="28"/>
                    </a:cubicBezTo>
                    <a:cubicBezTo>
                      <a:pt x="68" y="31"/>
                      <a:pt x="68" y="31"/>
                      <a:pt x="68" y="31"/>
                    </a:cubicBezTo>
                    <a:cubicBezTo>
                      <a:pt x="68" y="29"/>
                      <a:pt x="71" y="30"/>
                      <a:pt x="70" y="27"/>
                    </a:cubicBezTo>
                    <a:cubicBezTo>
                      <a:pt x="71" y="28"/>
                      <a:pt x="71" y="28"/>
                      <a:pt x="71" y="28"/>
                    </a:cubicBezTo>
                    <a:cubicBezTo>
                      <a:pt x="71" y="25"/>
                      <a:pt x="73" y="26"/>
                      <a:pt x="72" y="23"/>
                    </a:cubicBezTo>
                    <a:cubicBezTo>
                      <a:pt x="73" y="23"/>
                      <a:pt x="73" y="24"/>
                      <a:pt x="74" y="23"/>
                    </a:cubicBezTo>
                    <a:cubicBezTo>
                      <a:pt x="73" y="22"/>
                      <a:pt x="73" y="22"/>
                      <a:pt x="72" y="20"/>
                    </a:cubicBezTo>
                    <a:cubicBezTo>
                      <a:pt x="72" y="20"/>
                      <a:pt x="73" y="21"/>
                      <a:pt x="74" y="21"/>
                    </a:cubicBezTo>
                    <a:cubicBezTo>
                      <a:pt x="74" y="21"/>
                      <a:pt x="76" y="23"/>
                      <a:pt x="75" y="20"/>
                    </a:cubicBezTo>
                    <a:cubicBezTo>
                      <a:pt x="76" y="21"/>
                      <a:pt x="76" y="21"/>
                      <a:pt x="76" y="21"/>
                    </a:cubicBezTo>
                    <a:cubicBezTo>
                      <a:pt x="76" y="20"/>
                      <a:pt x="75" y="18"/>
                      <a:pt x="76" y="19"/>
                    </a:cubicBezTo>
                    <a:cubicBezTo>
                      <a:pt x="76" y="18"/>
                      <a:pt x="76" y="17"/>
                      <a:pt x="75" y="16"/>
                    </a:cubicBezTo>
                    <a:cubicBezTo>
                      <a:pt x="75" y="16"/>
                      <a:pt x="76" y="18"/>
                      <a:pt x="76" y="17"/>
                    </a:cubicBezTo>
                    <a:cubicBezTo>
                      <a:pt x="77" y="19"/>
                      <a:pt x="77" y="19"/>
                      <a:pt x="77" y="19"/>
                    </a:cubicBezTo>
                    <a:cubicBezTo>
                      <a:pt x="78" y="18"/>
                      <a:pt x="78" y="17"/>
                      <a:pt x="79" y="15"/>
                    </a:cubicBezTo>
                    <a:cubicBezTo>
                      <a:pt x="80" y="17"/>
                      <a:pt x="80" y="15"/>
                      <a:pt x="81" y="15"/>
                    </a:cubicBezTo>
                    <a:cubicBezTo>
                      <a:pt x="81" y="14"/>
                      <a:pt x="82" y="15"/>
                      <a:pt x="81" y="13"/>
                    </a:cubicBezTo>
                    <a:cubicBezTo>
                      <a:pt x="82" y="14"/>
                      <a:pt x="82" y="14"/>
                      <a:pt x="82" y="14"/>
                    </a:cubicBezTo>
                    <a:cubicBezTo>
                      <a:pt x="82" y="14"/>
                      <a:pt x="83" y="13"/>
                      <a:pt x="84" y="14"/>
                    </a:cubicBezTo>
                    <a:cubicBezTo>
                      <a:pt x="84" y="14"/>
                      <a:pt x="83" y="12"/>
                      <a:pt x="83" y="11"/>
                    </a:cubicBezTo>
                    <a:cubicBezTo>
                      <a:pt x="84" y="12"/>
                      <a:pt x="84" y="12"/>
                      <a:pt x="84" y="12"/>
                    </a:cubicBezTo>
                    <a:cubicBezTo>
                      <a:pt x="84" y="11"/>
                      <a:pt x="83" y="10"/>
                      <a:pt x="82" y="8"/>
                    </a:cubicBezTo>
                    <a:cubicBezTo>
                      <a:pt x="83" y="9"/>
                      <a:pt x="82" y="8"/>
                      <a:pt x="83" y="9"/>
                    </a:cubicBezTo>
                    <a:cubicBezTo>
                      <a:pt x="83" y="10"/>
                      <a:pt x="84" y="11"/>
                      <a:pt x="84" y="13"/>
                    </a:cubicBezTo>
                    <a:cubicBezTo>
                      <a:pt x="85" y="13"/>
                      <a:pt x="84" y="10"/>
                      <a:pt x="85" y="11"/>
                    </a:cubicBezTo>
                    <a:cubicBezTo>
                      <a:pt x="86" y="12"/>
                      <a:pt x="86" y="11"/>
                      <a:pt x="85" y="9"/>
                    </a:cubicBezTo>
                    <a:cubicBezTo>
                      <a:pt x="85" y="10"/>
                      <a:pt x="85" y="10"/>
                      <a:pt x="86" y="11"/>
                    </a:cubicBezTo>
                    <a:cubicBezTo>
                      <a:pt x="86" y="11"/>
                      <a:pt x="86" y="11"/>
                      <a:pt x="86" y="10"/>
                    </a:cubicBezTo>
                    <a:cubicBezTo>
                      <a:pt x="86" y="10"/>
                      <a:pt x="85" y="10"/>
                      <a:pt x="85" y="10"/>
                    </a:cubicBezTo>
                    <a:cubicBezTo>
                      <a:pt x="85" y="9"/>
                      <a:pt x="85" y="8"/>
                      <a:pt x="84" y="7"/>
                    </a:cubicBezTo>
                    <a:cubicBezTo>
                      <a:pt x="84" y="7"/>
                      <a:pt x="84" y="7"/>
                      <a:pt x="84" y="7"/>
                    </a:cubicBezTo>
                    <a:cubicBezTo>
                      <a:pt x="83" y="6"/>
                      <a:pt x="84" y="5"/>
                      <a:pt x="84"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22" name="Freeform 37"/>
              <p:cNvSpPr>
                <a:spLocks/>
              </p:cNvSpPr>
              <p:nvPr/>
            </p:nvSpPr>
            <p:spPr bwMode="auto">
              <a:xfrm>
                <a:off x="2519" y="1013"/>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1"/>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23" name="Freeform 38"/>
              <p:cNvSpPr>
                <a:spLocks/>
              </p:cNvSpPr>
              <p:nvPr/>
            </p:nvSpPr>
            <p:spPr bwMode="auto">
              <a:xfrm>
                <a:off x="2383" y="909"/>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24" name="Freeform 39"/>
              <p:cNvSpPr>
                <a:spLocks/>
              </p:cNvSpPr>
              <p:nvPr/>
            </p:nvSpPr>
            <p:spPr bwMode="auto">
              <a:xfrm>
                <a:off x="2560" y="1198"/>
                <a:ext cx="1"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25" name="Freeform 40"/>
              <p:cNvSpPr>
                <a:spLocks/>
              </p:cNvSpPr>
              <p:nvPr/>
            </p:nvSpPr>
            <p:spPr bwMode="auto">
              <a:xfrm>
                <a:off x="2381" y="911"/>
                <a:ext cx="1" cy="1"/>
              </a:xfrm>
              <a:custGeom>
                <a:avLst/>
                <a:gdLst>
                  <a:gd name="T0" fmla="*/ 0 w 1"/>
                  <a:gd name="T1" fmla="*/ 1 h 1"/>
                  <a:gd name="T2" fmla="*/ 1 w 1"/>
                  <a:gd name="T3" fmla="*/ 0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1" y="0"/>
                      <a:pt x="1" y="0"/>
                    </a:cubicBezTo>
                    <a:cubicBezTo>
                      <a:pt x="1" y="0"/>
                      <a:pt x="1" y="0"/>
                      <a:pt x="1" y="0"/>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26" name="Freeform 41"/>
              <p:cNvSpPr>
                <a:spLocks/>
              </p:cNvSpPr>
              <p:nvPr/>
            </p:nvSpPr>
            <p:spPr bwMode="auto">
              <a:xfrm>
                <a:off x="2574" y="128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27" name="Freeform 42"/>
              <p:cNvSpPr>
                <a:spLocks/>
              </p:cNvSpPr>
              <p:nvPr/>
            </p:nvSpPr>
            <p:spPr bwMode="auto">
              <a:xfrm>
                <a:off x="2378" y="950"/>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28" name="Freeform 43"/>
              <p:cNvSpPr>
                <a:spLocks/>
              </p:cNvSpPr>
              <p:nvPr/>
            </p:nvSpPr>
            <p:spPr bwMode="auto">
              <a:xfrm>
                <a:off x="2624" y="1184"/>
                <a:ext cx="0" cy="2"/>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29" name="Freeform 44"/>
              <p:cNvSpPr>
                <a:spLocks/>
              </p:cNvSpPr>
              <p:nvPr/>
            </p:nvSpPr>
            <p:spPr bwMode="auto">
              <a:xfrm>
                <a:off x="2614" y="129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30" name="Freeform 45"/>
              <p:cNvSpPr>
                <a:spLocks/>
              </p:cNvSpPr>
              <p:nvPr/>
            </p:nvSpPr>
            <p:spPr bwMode="auto">
              <a:xfrm>
                <a:off x="2629" y="1184"/>
                <a:ext cx="2" cy="2"/>
              </a:xfrm>
              <a:custGeom>
                <a:avLst/>
                <a:gdLst>
                  <a:gd name="T0" fmla="*/ 0 w 1"/>
                  <a:gd name="T1" fmla="*/ 1 h 1"/>
                  <a:gd name="T2" fmla="*/ 1 w 1"/>
                  <a:gd name="T3" fmla="*/ 1 h 1"/>
                  <a:gd name="T4" fmla="*/ 0 w 1"/>
                  <a:gd name="T5" fmla="*/ 1 h 1"/>
                </a:gdLst>
                <a:ahLst/>
                <a:cxnLst>
                  <a:cxn ang="0">
                    <a:pos x="T0" y="T1"/>
                  </a:cxn>
                  <a:cxn ang="0">
                    <a:pos x="T2" y="T3"/>
                  </a:cxn>
                  <a:cxn ang="0">
                    <a:pos x="T4" y="T5"/>
                  </a:cxn>
                </a:cxnLst>
                <a:rect l="0" t="0" r="r" b="b"/>
                <a:pathLst>
                  <a:path w="1" h="1">
                    <a:moveTo>
                      <a:pt x="0" y="1"/>
                    </a:moveTo>
                    <a:cubicBezTo>
                      <a:pt x="0" y="1"/>
                      <a:pt x="0" y="1"/>
                      <a:pt x="1" y="1"/>
                    </a:cubicBezTo>
                    <a:cubicBezTo>
                      <a:pt x="1"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31" name="Freeform 46"/>
              <p:cNvSpPr>
                <a:spLocks/>
              </p:cNvSpPr>
              <p:nvPr/>
            </p:nvSpPr>
            <p:spPr bwMode="auto">
              <a:xfrm>
                <a:off x="2588" y="12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32" name="Freeform 47"/>
              <p:cNvSpPr>
                <a:spLocks/>
              </p:cNvSpPr>
              <p:nvPr/>
            </p:nvSpPr>
            <p:spPr bwMode="auto">
              <a:xfrm>
                <a:off x="2629" y="118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33" name="Freeform 48"/>
              <p:cNvSpPr>
                <a:spLocks/>
              </p:cNvSpPr>
              <p:nvPr/>
            </p:nvSpPr>
            <p:spPr bwMode="auto">
              <a:xfrm>
                <a:off x="2566" y="129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34" name="Freeform 49"/>
              <p:cNvSpPr>
                <a:spLocks/>
              </p:cNvSpPr>
              <p:nvPr/>
            </p:nvSpPr>
            <p:spPr bwMode="auto">
              <a:xfrm>
                <a:off x="2575" y="1015"/>
                <a:ext cx="1" cy="1"/>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0"/>
                      <a:pt x="1" y="0"/>
                    </a:cubicBezTo>
                    <a:cubicBezTo>
                      <a:pt x="0" y="0"/>
                      <a:pt x="1"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35" name="Freeform 50"/>
              <p:cNvSpPr>
                <a:spLocks/>
              </p:cNvSpPr>
              <p:nvPr/>
            </p:nvSpPr>
            <p:spPr bwMode="auto">
              <a:xfrm>
                <a:off x="2381" y="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36" name="Freeform 51"/>
              <p:cNvSpPr>
                <a:spLocks/>
              </p:cNvSpPr>
              <p:nvPr/>
            </p:nvSpPr>
            <p:spPr bwMode="auto">
              <a:xfrm>
                <a:off x="2941" y="1048"/>
                <a:ext cx="1" cy="2"/>
              </a:xfrm>
              <a:custGeom>
                <a:avLst/>
                <a:gdLst>
                  <a:gd name="T0" fmla="*/ 0 w 1"/>
                  <a:gd name="T1" fmla="*/ 2 h 2"/>
                  <a:gd name="T2" fmla="*/ 0 w 1"/>
                  <a:gd name="T3" fmla="*/ 1 h 2"/>
                  <a:gd name="T4" fmla="*/ 0 w 1"/>
                  <a:gd name="T5" fmla="*/ 2 h 2"/>
                </a:gdLst>
                <a:ahLst/>
                <a:cxnLst>
                  <a:cxn ang="0">
                    <a:pos x="T0" y="T1"/>
                  </a:cxn>
                  <a:cxn ang="0">
                    <a:pos x="T2" y="T3"/>
                  </a:cxn>
                  <a:cxn ang="0">
                    <a:pos x="T4" y="T5"/>
                  </a:cxn>
                </a:cxnLst>
                <a:rect l="0" t="0" r="r" b="b"/>
                <a:pathLst>
                  <a:path w="1" h="2">
                    <a:moveTo>
                      <a:pt x="0" y="2"/>
                    </a:moveTo>
                    <a:cubicBezTo>
                      <a:pt x="0" y="2"/>
                      <a:pt x="1" y="0"/>
                      <a:pt x="0" y="1"/>
                    </a:cubicBezTo>
                    <a:cubicBezTo>
                      <a:pt x="1" y="1"/>
                      <a:pt x="0" y="2"/>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37" name="Freeform 52"/>
              <p:cNvSpPr>
                <a:spLocks/>
              </p:cNvSpPr>
              <p:nvPr/>
            </p:nvSpPr>
            <p:spPr bwMode="auto">
              <a:xfrm>
                <a:off x="2925" y="1041"/>
                <a:ext cx="1" cy="1"/>
              </a:xfrm>
              <a:custGeom>
                <a:avLst/>
                <a:gdLst>
                  <a:gd name="T0" fmla="*/ 1 w 1"/>
                  <a:gd name="T1" fmla="*/ 1 h 1"/>
                  <a:gd name="T2" fmla="*/ 1 w 1"/>
                  <a:gd name="T3" fmla="*/ 0 h 1"/>
                  <a:gd name="T4" fmla="*/ 0 w 1"/>
                  <a:gd name="T5" fmla="*/ 1 h 1"/>
                  <a:gd name="T6" fmla="*/ 1 w 1"/>
                  <a:gd name="T7" fmla="*/ 1 h 1"/>
                </a:gdLst>
                <a:ahLst/>
                <a:cxnLst>
                  <a:cxn ang="0">
                    <a:pos x="T0" y="T1"/>
                  </a:cxn>
                  <a:cxn ang="0">
                    <a:pos x="T2" y="T3"/>
                  </a:cxn>
                  <a:cxn ang="0">
                    <a:pos x="T4" y="T5"/>
                  </a:cxn>
                  <a:cxn ang="0">
                    <a:pos x="T6" y="T7"/>
                  </a:cxn>
                </a:cxnLst>
                <a:rect l="0" t="0" r="r" b="b"/>
                <a:pathLst>
                  <a:path w="1" h="1">
                    <a:moveTo>
                      <a:pt x="1" y="1"/>
                    </a:moveTo>
                    <a:lnTo>
                      <a:pt x="1" y="0"/>
                    </a:lnTo>
                    <a:lnTo>
                      <a:pt x="0" y="1"/>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38" name="Freeform 53"/>
              <p:cNvSpPr>
                <a:spLocks/>
              </p:cNvSpPr>
              <p:nvPr/>
            </p:nvSpPr>
            <p:spPr bwMode="auto">
              <a:xfrm>
                <a:off x="2915" y="1015"/>
                <a:ext cx="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39" name="Freeform 54"/>
              <p:cNvSpPr>
                <a:spLocks/>
              </p:cNvSpPr>
              <p:nvPr/>
            </p:nvSpPr>
            <p:spPr bwMode="auto">
              <a:xfrm>
                <a:off x="2879" y="1025"/>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40" name="Freeform 55"/>
              <p:cNvSpPr>
                <a:spLocks/>
              </p:cNvSpPr>
              <p:nvPr/>
            </p:nvSpPr>
            <p:spPr bwMode="auto">
              <a:xfrm>
                <a:off x="2877" y="1018"/>
                <a:ext cx="2" cy="1"/>
              </a:xfrm>
              <a:custGeom>
                <a:avLst/>
                <a:gdLst>
                  <a:gd name="T0" fmla="*/ 1 w 2"/>
                  <a:gd name="T1" fmla="*/ 1 h 1"/>
                  <a:gd name="T2" fmla="*/ 1 w 2"/>
                  <a:gd name="T3" fmla="*/ 1 h 1"/>
                  <a:gd name="T4" fmla="*/ 1 w 2"/>
                  <a:gd name="T5" fmla="*/ 0 h 1"/>
                  <a:gd name="T6" fmla="*/ 1 w 2"/>
                  <a:gd name="T7" fmla="*/ 1 h 1"/>
                </a:gdLst>
                <a:ahLst/>
                <a:cxnLst>
                  <a:cxn ang="0">
                    <a:pos x="T0" y="T1"/>
                  </a:cxn>
                  <a:cxn ang="0">
                    <a:pos x="T2" y="T3"/>
                  </a:cxn>
                  <a:cxn ang="0">
                    <a:pos x="T4" y="T5"/>
                  </a:cxn>
                  <a:cxn ang="0">
                    <a:pos x="T6" y="T7"/>
                  </a:cxn>
                </a:cxnLst>
                <a:rect l="0" t="0" r="r" b="b"/>
                <a:pathLst>
                  <a:path w="2" h="1">
                    <a:moveTo>
                      <a:pt x="1" y="1"/>
                    </a:moveTo>
                    <a:cubicBezTo>
                      <a:pt x="0" y="1"/>
                      <a:pt x="1" y="1"/>
                      <a:pt x="1" y="1"/>
                    </a:cubicBezTo>
                    <a:cubicBezTo>
                      <a:pt x="1" y="0"/>
                      <a:pt x="2" y="0"/>
                      <a:pt x="1"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41" name="Freeform 56"/>
              <p:cNvSpPr>
                <a:spLocks/>
              </p:cNvSpPr>
              <p:nvPr/>
            </p:nvSpPr>
            <p:spPr bwMode="auto">
              <a:xfrm>
                <a:off x="2878" y="1020"/>
                <a:ext cx="3" cy="2"/>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0" y="1"/>
                      <a:pt x="0" y="1"/>
                      <a:pt x="0" y="1"/>
                    </a:cubicBezTo>
                    <a:cubicBezTo>
                      <a:pt x="0" y="1"/>
                      <a:pt x="1"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42" name="Freeform 57"/>
              <p:cNvSpPr>
                <a:spLocks/>
              </p:cNvSpPr>
              <p:nvPr/>
            </p:nvSpPr>
            <p:spPr bwMode="auto">
              <a:xfrm>
                <a:off x="2944" y="104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43" name="Freeform 58"/>
              <p:cNvSpPr>
                <a:spLocks/>
              </p:cNvSpPr>
              <p:nvPr/>
            </p:nvSpPr>
            <p:spPr bwMode="auto">
              <a:xfrm>
                <a:off x="2452" y="809"/>
                <a:ext cx="15" cy="1"/>
              </a:xfrm>
              <a:custGeom>
                <a:avLst/>
                <a:gdLst>
                  <a:gd name="T0" fmla="*/ 4 w 13"/>
                  <a:gd name="T1" fmla="*/ 1 h 1"/>
                  <a:gd name="T2" fmla="*/ 6 w 13"/>
                  <a:gd name="T3" fmla="*/ 1 h 1"/>
                  <a:gd name="T4" fmla="*/ 6 w 13"/>
                  <a:gd name="T5" fmla="*/ 1 h 1"/>
                  <a:gd name="T6" fmla="*/ 6 w 13"/>
                  <a:gd name="T7" fmla="*/ 1 h 1"/>
                  <a:gd name="T8" fmla="*/ 6 w 13"/>
                  <a:gd name="T9" fmla="*/ 1 h 1"/>
                  <a:gd name="T10" fmla="*/ 6 w 13"/>
                  <a:gd name="T11" fmla="*/ 1 h 1"/>
                  <a:gd name="T12" fmla="*/ 6 w 13"/>
                  <a:gd name="T13" fmla="*/ 1 h 1"/>
                  <a:gd name="T14" fmla="*/ 6 w 13"/>
                  <a:gd name="T15" fmla="*/ 1 h 1"/>
                  <a:gd name="T16" fmla="*/ 4 w 13"/>
                  <a:gd name="T17" fmla="*/ 1 h 1"/>
                  <a:gd name="T18" fmla="*/ 4 w 13"/>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
                    <a:moveTo>
                      <a:pt x="4" y="1"/>
                    </a:moveTo>
                    <a:cubicBezTo>
                      <a:pt x="4" y="1"/>
                      <a:pt x="5" y="1"/>
                      <a:pt x="6" y="1"/>
                    </a:cubicBezTo>
                    <a:cubicBezTo>
                      <a:pt x="6" y="1"/>
                      <a:pt x="6" y="1"/>
                      <a:pt x="6" y="1"/>
                    </a:cubicBezTo>
                    <a:cubicBezTo>
                      <a:pt x="6" y="1"/>
                      <a:pt x="6" y="1"/>
                      <a:pt x="6" y="1"/>
                    </a:cubicBezTo>
                    <a:cubicBezTo>
                      <a:pt x="6" y="1"/>
                      <a:pt x="6" y="1"/>
                      <a:pt x="6" y="1"/>
                    </a:cubicBezTo>
                    <a:cubicBezTo>
                      <a:pt x="6" y="1"/>
                      <a:pt x="6" y="1"/>
                      <a:pt x="6" y="1"/>
                    </a:cubicBezTo>
                    <a:cubicBezTo>
                      <a:pt x="6" y="1"/>
                      <a:pt x="6" y="1"/>
                      <a:pt x="6" y="1"/>
                    </a:cubicBezTo>
                    <a:cubicBezTo>
                      <a:pt x="6" y="1"/>
                      <a:pt x="6" y="1"/>
                      <a:pt x="6" y="1"/>
                    </a:cubicBezTo>
                    <a:cubicBezTo>
                      <a:pt x="0" y="0"/>
                      <a:pt x="13" y="1"/>
                      <a:pt x="4" y="1"/>
                    </a:cubicBezTo>
                    <a:cubicBezTo>
                      <a:pt x="4" y="1"/>
                      <a:pt x="4" y="1"/>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44" name="Freeform 59"/>
              <p:cNvSpPr>
                <a:spLocks/>
              </p:cNvSpPr>
              <p:nvPr/>
            </p:nvSpPr>
            <p:spPr bwMode="auto">
              <a:xfrm>
                <a:off x="2940" y="1048"/>
                <a:ext cx="1"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45" name="Freeform 60"/>
              <p:cNvSpPr>
                <a:spLocks/>
              </p:cNvSpPr>
              <p:nvPr/>
            </p:nvSpPr>
            <p:spPr bwMode="auto">
              <a:xfrm>
                <a:off x="2877" y="1018"/>
                <a:ext cx="2" cy="5"/>
              </a:xfrm>
              <a:custGeom>
                <a:avLst/>
                <a:gdLst>
                  <a:gd name="T0" fmla="*/ 2 w 2"/>
                  <a:gd name="T1" fmla="*/ 1 h 4"/>
                  <a:gd name="T2" fmla="*/ 2 w 2"/>
                  <a:gd name="T3" fmla="*/ 0 h 4"/>
                  <a:gd name="T4" fmla="*/ 1 w 2"/>
                  <a:gd name="T5" fmla="*/ 2 h 4"/>
                  <a:gd name="T6" fmla="*/ 1 w 2"/>
                  <a:gd name="T7" fmla="*/ 2 h 4"/>
                  <a:gd name="T8" fmla="*/ 0 w 2"/>
                  <a:gd name="T9" fmla="*/ 4 h 4"/>
                  <a:gd name="T10" fmla="*/ 2 w 2"/>
                  <a:gd name="T11" fmla="*/ 1 h 4"/>
                </a:gdLst>
                <a:ahLst/>
                <a:cxnLst>
                  <a:cxn ang="0">
                    <a:pos x="T0" y="T1"/>
                  </a:cxn>
                  <a:cxn ang="0">
                    <a:pos x="T2" y="T3"/>
                  </a:cxn>
                  <a:cxn ang="0">
                    <a:pos x="T4" y="T5"/>
                  </a:cxn>
                  <a:cxn ang="0">
                    <a:pos x="T6" y="T7"/>
                  </a:cxn>
                  <a:cxn ang="0">
                    <a:pos x="T8" y="T9"/>
                  </a:cxn>
                  <a:cxn ang="0">
                    <a:pos x="T10" y="T11"/>
                  </a:cxn>
                </a:cxnLst>
                <a:rect l="0" t="0" r="r" b="b"/>
                <a:pathLst>
                  <a:path w="2" h="4">
                    <a:moveTo>
                      <a:pt x="2" y="1"/>
                    </a:moveTo>
                    <a:cubicBezTo>
                      <a:pt x="2" y="1"/>
                      <a:pt x="2" y="0"/>
                      <a:pt x="2" y="0"/>
                    </a:cubicBezTo>
                    <a:cubicBezTo>
                      <a:pt x="1" y="1"/>
                      <a:pt x="1" y="1"/>
                      <a:pt x="1" y="2"/>
                    </a:cubicBezTo>
                    <a:cubicBezTo>
                      <a:pt x="1" y="2"/>
                      <a:pt x="0" y="3"/>
                      <a:pt x="1" y="2"/>
                    </a:cubicBezTo>
                    <a:cubicBezTo>
                      <a:pt x="0" y="3"/>
                      <a:pt x="0" y="4"/>
                      <a:pt x="0" y="4"/>
                    </a:cubicBezTo>
                    <a:cubicBezTo>
                      <a:pt x="1" y="3"/>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46" name="Freeform 61"/>
              <p:cNvSpPr>
                <a:spLocks/>
              </p:cNvSpPr>
              <p:nvPr/>
            </p:nvSpPr>
            <p:spPr bwMode="auto">
              <a:xfrm>
                <a:off x="2952" y="1046"/>
                <a:ext cx="2" cy="1"/>
              </a:xfrm>
              <a:custGeom>
                <a:avLst/>
                <a:gdLst>
                  <a:gd name="T0" fmla="*/ 0 w 2"/>
                  <a:gd name="T1" fmla="*/ 1 h 1"/>
                  <a:gd name="T2" fmla="*/ 0 w 2"/>
                  <a:gd name="T3" fmla="*/ 1 h 1"/>
                  <a:gd name="T4" fmla="*/ 2 w 2"/>
                  <a:gd name="T5" fmla="*/ 0 h 1"/>
                  <a:gd name="T6" fmla="*/ 0 w 2"/>
                  <a:gd name="T7" fmla="*/ 1 h 1"/>
                </a:gdLst>
                <a:ahLst/>
                <a:cxnLst>
                  <a:cxn ang="0">
                    <a:pos x="T0" y="T1"/>
                  </a:cxn>
                  <a:cxn ang="0">
                    <a:pos x="T2" y="T3"/>
                  </a:cxn>
                  <a:cxn ang="0">
                    <a:pos x="T4" y="T5"/>
                  </a:cxn>
                  <a:cxn ang="0">
                    <a:pos x="T6" y="T7"/>
                  </a:cxn>
                </a:cxnLst>
                <a:rect l="0" t="0" r="r" b="b"/>
                <a:pathLst>
                  <a:path w="2" h="1">
                    <a:moveTo>
                      <a:pt x="0" y="1"/>
                    </a:moveTo>
                    <a:lnTo>
                      <a:pt x="0" y="1"/>
                    </a:lnTo>
                    <a:lnTo>
                      <a:pt x="2" y="0"/>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47" name="Freeform 62"/>
              <p:cNvSpPr>
                <a:spLocks/>
              </p:cNvSpPr>
              <p:nvPr/>
            </p:nvSpPr>
            <p:spPr bwMode="auto">
              <a:xfrm>
                <a:off x="2944" y="1045"/>
                <a:ext cx="0" cy="1"/>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48" name="Freeform 63"/>
              <p:cNvSpPr>
                <a:spLocks/>
              </p:cNvSpPr>
              <p:nvPr/>
            </p:nvSpPr>
            <p:spPr bwMode="auto">
              <a:xfrm>
                <a:off x="2883" y="1027"/>
                <a:ext cx="2" cy="3"/>
              </a:xfrm>
              <a:custGeom>
                <a:avLst/>
                <a:gdLst>
                  <a:gd name="T0" fmla="*/ 1 w 2"/>
                  <a:gd name="T1" fmla="*/ 1 h 2"/>
                  <a:gd name="T2" fmla="*/ 1 w 2"/>
                  <a:gd name="T3" fmla="*/ 1 h 2"/>
                  <a:gd name="T4" fmla="*/ 1 w 2"/>
                  <a:gd name="T5" fmla="*/ 1 h 2"/>
                </a:gdLst>
                <a:ahLst/>
                <a:cxnLst>
                  <a:cxn ang="0">
                    <a:pos x="T0" y="T1"/>
                  </a:cxn>
                  <a:cxn ang="0">
                    <a:pos x="T2" y="T3"/>
                  </a:cxn>
                  <a:cxn ang="0">
                    <a:pos x="T4" y="T5"/>
                  </a:cxn>
                </a:cxnLst>
                <a:rect l="0" t="0" r="r" b="b"/>
                <a:pathLst>
                  <a:path w="2" h="2">
                    <a:moveTo>
                      <a:pt x="1" y="1"/>
                    </a:moveTo>
                    <a:cubicBezTo>
                      <a:pt x="0" y="2"/>
                      <a:pt x="1" y="1"/>
                      <a:pt x="1" y="1"/>
                    </a:cubicBezTo>
                    <a:cubicBezTo>
                      <a:pt x="2"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49" name="Freeform 64"/>
              <p:cNvSpPr>
                <a:spLocks/>
              </p:cNvSpPr>
              <p:nvPr/>
            </p:nvSpPr>
            <p:spPr bwMode="auto">
              <a:xfrm>
                <a:off x="2877" y="1020"/>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1" y="0"/>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50" name="Freeform 65"/>
              <p:cNvSpPr>
                <a:spLocks/>
              </p:cNvSpPr>
              <p:nvPr/>
            </p:nvSpPr>
            <p:spPr bwMode="auto">
              <a:xfrm>
                <a:off x="2305" y="815"/>
                <a:ext cx="2" cy="3"/>
              </a:xfrm>
              <a:custGeom>
                <a:avLst/>
                <a:gdLst>
                  <a:gd name="T0" fmla="*/ 0 w 1"/>
                  <a:gd name="T1" fmla="*/ 3 h 3"/>
                  <a:gd name="T2" fmla="*/ 1 w 1"/>
                  <a:gd name="T3" fmla="*/ 3 h 3"/>
                  <a:gd name="T4" fmla="*/ 1 w 1"/>
                  <a:gd name="T5" fmla="*/ 0 h 3"/>
                  <a:gd name="T6" fmla="*/ 0 w 1"/>
                  <a:gd name="T7" fmla="*/ 3 h 3"/>
                </a:gdLst>
                <a:ahLst/>
                <a:cxnLst>
                  <a:cxn ang="0">
                    <a:pos x="T0" y="T1"/>
                  </a:cxn>
                  <a:cxn ang="0">
                    <a:pos x="T2" y="T3"/>
                  </a:cxn>
                  <a:cxn ang="0">
                    <a:pos x="T4" y="T5"/>
                  </a:cxn>
                  <a:cxn ang="0">
                    <a:pos x="T6" y="T7"/>
                  </a:cxn>
                </a:cxnLst>
                <a:rect l="0" t="0" r="r" b="b"/>
                <a:pathLst>
                  <a:path w="1" h="3">
                    <a:moveTo>
                      <a:pt x="0" y="3"/>
                    </a:moveTo>
                    <a:cubicBezTo>
                      <a:pt x="0" y="3"/>
                      <a:pt x="0" y="3"/>
                      <a:pt x="1" y="3"/>
                    </a:cubicBezTo>
                    <a:cubicBezTo>
                      <a:pt x="1" y="2"/>
                      <a:pt x="1" y="1"/>
                      <a:pt x="1" y="0"/>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51" name="Freeform 66"/>
              <p:cNvSpPr>
                <a:spLocks/>
              </p:cNvSpPr>
              <p:nvPr/>
            </p:nvSpPr>
            <p:spPr bwMode="auto">
              <a:xfrm>
                <a:off x="2433" y="1070"/>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1"/>
                      <a:pt x="0" y="0"/>
                    </a:cubicBezTo>
                    <a:cubicBezTo>
                      <a:pt x="0"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52" name="Freeform 67"/>
              <p:cNvSpPr>
                <a:spLocks/>
              </p:cNvSpPr>
              <p:nvPr/>
            </p:nvSpPr>
            <p:spPr bwMode="auto">
              <a:xfrm>
                <a:off x="2383" y="907"/>
                <a:ext cx="0" cy="1"/>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0"/>
                      <a:pt x="0" y="0"/>
                    </a:cubicBezTo>
                    <a:cubicBezTo>
                      <a:pt x="0" y="0"/>
                      <a:pt x="0" y="0"/>
                      <a:pt x="0" y="0"/>
                    </a:cubicBezTo>
                    <a:cubicBezTo>
                      <a:pt x="0"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53" name="Freeform 68"/>
              <p:cNvSpPr>
                <a:spLocks/>
              </p:cNvSpPr>
              <p:nvPr/>
            </p:nvSpPr>
            <p:spPr bwMode="auto">
              <a:xfrm>
                <a:off x="2702" y="632"/>
                <a:ext cx="2"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54" name="Freeform 69"/>
              <p:cNvSpPr>
                <a:spLocks/>
              </p:cNvSpPr>
              <p:nvPr/>
            </p:nvSpPr>
            <p:spPr bwMode="auto">
              <a:xfrm>
                <a:off x="2382" y="907"/>
                <a:ext cx="1"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0" y="0"/>
                      <a:pt x="0" y="0"/>
                    </a:cubicBezTo>
                    <a:cubicBezTo>
                      <a:pt x="0" y="0"/>
                      <a:pt x="0" y="0"/>
                      <a:pt x="0" y="0"/>
                    </a:cubicBezTo>
                    <a:cubicBezTo>
                      <a:pt x="0" y="0"/>
                      <a:pt x="0" y="0"/>
                      <a:pt x="1" y="0"/>
                    </a:cubicBezTo>
                    <a:cubicBezTo>
                      <a:pt x="1"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55" name="Freeform 70"/>
              <p:cNvSpPr>
                <a:spLocks/>
              </p:cNvSpPr>
              <p:nvPr/>
            </p:nvSpPr>
            <p:spPr bwMode="auto">
              <a:xfrm>
                <a:off x="2383" y="907"/>
                <a:ext cx="0" cy="1"/>
              </a:xfrm>
              <a:custGeom>
                <a:avLst/>
                <a:gdLst>
                  <a:gd name="T0" fmla="*/ 0 h 1"/>
                  <a:gd name="T1" fmla="*/ 1 h 1"/>
                  <a:gd name="T2" fmla="*/ 1 h 1"/>
                  <a:gd name="T3" fmla="*/ 1 h 1"/>
                  <a:gd name="T4" fmla="*/ 1 h 1"/>
                  <a:gd name="T5" fmla="*/ 1 h 1"/>
                  <a:gd name="T6" fmla="*/ 0 h 1"/>
                  <a:gd name="T7" fmla="*/ 0 h 1"/>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1">
                    <a:moveTo>
                      <a:pt x="0" y="0"/>
                    </a:move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56" name="Freeform 71"/>
              <p:cNvSpPr>
                <a:spLocks/>
              </p:cNvSpPr>
              <p:nvPr/>
            </p:nvSpPr>
            <p:spPr bwMode="auto">
              <a:xfrm>
                <a:off x="2507" y="611"/>
                <a:ext cx="2" cy="2"/>
              </a:xfrm>
              <a:custGeom>
                <a:avLst/>
                <a:gdLst>
                  <a:gd name="T0" fmla="*/ 0 w 2"/>
                  <a:gd name="T1" fmla="*/ 1 h 1"/>
                  <a:gd name="T2" fmla="*/ 0 w 2"/>
                  <a:gd name="T3" fmla="*/ 1 h 1"/>
                  <a:gd name="T4" fmla="*/ 2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0" y="1"/>
                      <a:pt x="0" y="1"/>
                      <a:pt x="0" y="1"/>
                    </a:cubicBezTo>
                    <a:cubicBezTo>
                      <a:pt x="0" y="1"/>
                      <a:pt x="1" y="0"/>
                      <a:pt x="2" y="0"/>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57" name="Freeform 72"/>
              <p:cNvSpPr>
                <a:spLocks/>
              </p:cNvSpPr>
              <p:nvPr/>
            </p:nvSpPr>
            <p:spPr bwMode="auto">
              <a:xfrm>
                <a:off x="2354" y="913"/>
                <a:ext cx="9" cy="8"/>
              </a:xfrm>
              <a:custGeom>
                <a:avLst/>
                <a:gdLst>
                  <a:gd name="T0" fmla="*/ 2 w 8"/>
                  <a:gd name="T1" fmla="*/ 5 h 7"/>
                  <a:gd name="T2" fmla="*/ 4 w 8"/>
                  <a:gd name="T3" fmla="*/ 2 h 7"/>
                  <a:gd name="T4" fmla="*/ 2 w 8"/>
                  <a:gd name="T5" fmla="*/ 5 h 7"/>
                </a:gdLst>
                <a:ahLst/>
                <a:cxnLst>
                  <a:cxn ang="0">
                    <a:pos x="T0" y="T1"/>
                  </a:cxn>
                  <a:cxn ang="0">
                    <a:pos x="T2" y="T3"/>
                  </a:cxn>
                  <a:cxn ang="0">
                    <a:pos x="T4" y="T5"/>
                  </a:cxn>
                </a:cxnLst>
                <a:rect l="0" t="0" r="r" b="b"/>
                <a:pathLst>
                  <a:path w="8" h="7">
                    <a:moveTo>
                      <a:pt x="2" y="5"/>
                    </a:moveTo>
                    <a:cubicBezTo>
                      <a:pt x="8" y="0"/>
                      <a:pt x="0" y="7"/>
                      <a:pt x="4" y="2"/>
                    </a:cubicBezTo>
                    <a:cubicBezTo>
                      <a:pt x="2" y="3"/>
                      <a:pt x="2" y="4"/>
                      <a:pt x="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58" name="Freeform 73"/>
              <p:cNvSpPr>
                <a:spLocks/>
              </p:cNvSpPr>
              <p:nvPr/>
            </p:nvSpPr>
            <p:spPr bwMode="auto">
              <a:xfrm>
                <a:off x="2877" y="1002"/>
                <a:ext cx="1" cy="2"/>
              </a:xfrm>
              <a:custGeom>
                <a:avLst/>
                <a:gdLst>
                  <a:gd name="T0" fmla="*/ 0 w 1"/>
                  <a:gd name="T1" fmla="*/ 1 h 2"/>
                  <a:gd name="T2" fmla="*/ 1 w 1"/>
                  <a:gd name="T3" fmla="*/ 0 h 2"/>
                  <a:gd name="T4" fmla="*/ 0 w 1"/>
                  <a:gd name="T5" fmla="*/ 1 h 2"/>
                </a:gdLst>
                <a:ahLst/>
                <a:cxnLst>
                  <a:cxn ang="0">
                    <a:pos x="T0" y="T1"/>
                  </a:cxn>
                  <a:cxn ang="0">
                    <a:pos x="T2" y="T3"/>
                  </a:cxn>
                  <a:cxn ang="0">
                    <a:pos x="T4" y="T5"/>
                  </a:cxn>
                </a:cxnLst>
                <a:rect l="0" t="0" r="r" b="b"/>
                <a:pathLst>
                  <a:path w="1" h="2">
                    <a:moveTo>
                      <a:pt x="0" y="1"/>
                    </a:moveTo>
                    <a:cubicBezTo>
                      <a:pt x="0" y="2"/>
                      <a:pt x="0" y="0"/>
                      <a:pt x="1" y="0"/>
                    </a:cubicBezTo>
                    <a:cubicBezTo>
                      <a:pt x="1" y="0"/>
                      <a:pt x="1"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59" name="Freeform 74"/>
              <p:cNvSpPr>
                <a:spLocks/>
              </p:cNvSpPr>
              <p:nvPr/>
            </p:nvSpPr>
            <p:spPr bwMode="auto">
              <a:xfrm>
                <a:off x="2877" y="1002"/>
                <a:ext cx="1" cy="3"/>
              </a:xfrm>
              <a:custGeom>
                <a:avLst/>
                <a:gdLst>
                  <a:gd name="T0" fmla="*/ 1 w 1"/>
                  <a:gd name="T1" fmla="*/ 0 h 3"/>
                  <a:gd name="T2" fmla="*/ 0 w 1"/>
                  <a:gd name="T3" fmla="*/ 3 h 3"/>
                  <a:gd name="T4" fmla="*/ 1 w 1"/>
                  <a:gd name="T5" fmla="*/ 0 h 3"/>
                </a:gdLst>
                <a:ahLst/>
                <a:cxnLst>
                  <a:cxn ang="0">
                    <a:pos x="T0" y="T1"/>
                  </a:cxn>
                  <a:cxn ang="0">
                    <a:pos x="T2" y="T3"/>
                  </a:cxn>
                  <a:cxn ang="0">
                    <a:pos x="T4" y="T5"/>
                  </a:cxn>
                </a:cxnLst>
                <a:rect l="0" t="0" r="r" b="b"/>
                <a:pathLst>
                  <a:path w="1" h="3">
                    <a:moveTo>
                      <a:pt x="1" y="0"/>
                    </a:moveTo>
                    <a:cubicBezTo>
                      <a:pt x="0" y="3"/>
                      <a:pt x="0" y="3"/>
                      <a:pt x="0" y="3"/>
                    </a:cubicBezTo>
                    <a:cubicBezTo>
                      <a:pt x="1" y="2"/>
                      <a:pt x="1" y="1"/>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60" name="Freeform 75"/>
              <p:cNvSpPr>
                <a:spLocks/>
              </p:cNvSpPr>
              <p:nvPr/>
            </p:nvSpPr>
            <p:spPr bwMode="auto">
              <a:xfrm>
                <a:off x="2623" y="6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61" name="Freeform 76"/>
              <p:cNvSpPr>
                <a:spLocks/>
              </p:cNvSpPr>
              <p:nvPr/>
            </p:nvSpPr>
            <p:spPr bwMode="auto">
              <a:xfrm>
                <a:off x="2297" y="591"/>
                <a:ext cx="580" cy="664"/>
              </a:xfrm>
              <a:custGeom>
                <a:avLst/>
                <a:gdLst>
                  <a:gd name="T0" fmla="*/ 307 w 501"/>
                  <a:gd name="T1" fmla="*/ 7 h 575"/>
                  <a:gd name="T2" fmla="*/ 204 w 501"/>
                  <a:gd name="T3" fmla="*/ 13 h 575"/>
                  <a:gd name="T4" fmla="*/ 130 w 501"/>
                  <a:gd name="T5" fmla="*/ 42 h 575"/>
                  <a:gd name="T6" fmla="*/ 23 w 501"/>
                  <a:gd name="T7" fmla="*/ 152 h 575"/>
                  <a:gd name="T8" fmla="*/ 0 w 501"/>
                  <a:gd name="T9" fmla="*/ 247 h 575"/>
                  <a:gd name="T10" fmla="*/ 50 w 501"/>
                  <a:gd name="T11" fmla="*/ 385 h 575"/>
                  <a:gd name="T12" fmla="*/ 111 w 501"/>
                  <a:gd name="T13" fmla="*/ 430 h 575"/>
                  <a:gd name="T14" fmla="*/ 184 w 501"/>
                  <a:gd name="T15" fmla="*/ 490 h 575"/>
                  <a:gd name="T16" fmla="*/ 202 w 501"/>
                  <a:gd name="T17" fmla="*/ 528 h 575"/>
                  <a:gd name="T18" fmla="*/ 213 w 501"/>
                  <a:gd name="T19" fmla="*/ 562 h 575"/>
                  <a:gd name="T20" fmla="*/ 214 w 501"/>
                  <a:gd name="T21" fmla="*/ 567 h 575"/>
                  <a:gd name="T22" fmla="*/ 211 w 501"/>
                  <a:gd name="T23" fmla="*/ 536 h 575"/>
                  <a:gd name="T24" fmla="*/ 199 w 501"/>
                  <a:gd name="T25" fmla="*/ 494 h 575"/>
                  <a:gd name="T26" fmla="*/ 165 w 501"/>
                  <a:gd name="T27" fmla="*/ 454 h 575"/>
                  <a:gd name="T28" fmla="*/ 164 w 501"/>
                  <a:gd name="T29" fmla="*/ 451 h 575"/>
                  <a:gd name="T30" fmla="*/ 135 w 501"/>
                  <a:gd name="T31" fmla="*/ 430 h 575"/>
                  <a:gd name="T32" fmla="*/ 134 w 501"/>
                  <a:gd name="T33" fmla="*/ 428 h 575"/>
                  <a:gd name="T34" fmla="*/ 125 w 501"/>
                  <a:gd name="T35" fmla="*/ 419 h 575"/>
                  <a:gd name="T36" fmla="*/ 97 w 501"/>
                  <a:gd name="T37" fmla="*/ 407 h 575"/>
                  <a:gd name="T38" fmla="*/ 85 w 501"/>
                  <a:gd name="T39" fmla="*/ 394 h 575"/>
                  <a:gd name="T40" fmla="*/ 77 w 501"/>
                  <a:gd name="T41" fmla="*/ 384 h 575"/>
                  <a:gd name="T42" fmla="*/ 63 w 501"/>
                  <a:gd name="T43" fmla="*/ 368 h 575"/>
                  <a:gd name="T44" fmla="*/ 49 w 501"/>
                  <a:gd name="T45" fmla="*/ 353 h 575"/>
                  <a:gd name="T46" fmla="*/ 40 w 501"/>
                  <a:gd name="T47" fmla="*/ 338 h 575"/>
                  <a:gd name="T48" fmla="*/ 25 w 501"/>
                  <a:gd name="T49" fmla="*/ 323 h 575"/>
                  <a:gd name="T50" fmla="*/ 29 w 501"/>
                  <a:gd name="T51" fmla="*/ 315 h 575"/>
                  <a:gd name="T52" fmla="*/ 21 w 501"/>
                  <a:gd name="T53" fmla="*/ 247 h 575"/>
                  <a:gd name="T54" fmla="*/ 23 w 501"/>
                  <a:gd name="T55" fmla="*/ 221 h 575"/>
                  <a:gd name="T56" fmla="*/ 26 w 501"/>
                  <a:gd name="T57" fmla="*/ 191 h 575"/>
                  <a:gd name="T58" fmla="*/ 56 w 501"/>
                  <a:gd name="T59" fmla="*/ 133 h 575"/>
                  <a:gd name="T60" fmla="*/ 74 w 501"/>
                  <a:gd name="T61" fmla="*/ 107 h 575"/>
                  <a:gd name="T62" fmla="*/ 84 w 501"/>
                  <a:gd name="T63" fmla="*/ 99 h 575"/>
                  <a:gd name="T64" fmla="*/ 90 w 501"/>
                  <a:gd name="T65" fmla="*/ 91 h 575"/>
                  <a:gd name="T66" fmla="*/ 110 w 501"/>
                  <a:gd name="T67" fmla="*/ 80 h 575"/>
                  <a:gd name="T68" fmla="*/ 129 w 501"/>
                  <a:gd name="T69" fmla="*/ 65 h 575"/>
                  <a:gd name="T70" fmla="*/ 182 w 501"/>
                  <a:gd name="T71" fmla="*/ 36 h 575"/>
                  <a:gd name="T72" fmla="*/ 211 w 501"/>
                  <a:gd name="T73" fmla="*/ 29 h 575"/>
                  <a:gd name="T74" fmla="*/ 253 w 501"/>
                  <a:gd name="T75" fmla="*/ 19 h 575"/>
                  <a:gd name="T76" fmla="*/ 281 w 501"/>
                  <a:gd name="T77" fmla="*/ 19 h 575"/>
                  <a:gd name="T78" fmla="*/ 284 w 501"/>
                  <a:gd name="T79" fmla="*/ 19 h 575"/>
                  <a:gd name="T80" fmla="*/ 320 w 501"/>
                  <a:gd name="T81" fmla="*/ 24 h 575"/>
                  <a:gd name="T82" fmla="*/ 369 w 501"/>
                  <a:gd name="T83" fmla="*/ 42 h 575"/>
                  <a:gd name="T84" fmla="*/ 388 w 501"/>
                  <a:gd name="T85" fmla="*/ 53 h 575"/>
                  <a:gd name="T86" fmla="*/ 407 w 501"/>
                  <a:gd name="T87" fmla="*/ 71 h 575"/>
                  <a:gd name="T88" fmla="*/ 435 w 501"/>
                  <a:gd name="T89" fmla="*/ 107 h 575"/>
                  <a:gd name="T90" fmla="*/ 462 w 501"/>
                  <a:gd name="T91" fmla="*/ 154 h 575"/>
                  <a:gd name="T92" fmla="*/ 471 w 501"/>
                  <a:gd name="T93" fmla="*/ 184 h 575"/>
                  <a:gd name="T94" fmla="*/ 464 w 501"/>
                  <a:gd name="T95" fmla="*/ 279 h 575"/>
                  <a:gd name="T96" fmla="*/ 451 w 501"/>
                  <a:gd name="T97" fmla="*/ 307 h 575"/>
                  <a:gd name="T98" fmla="*/ 395 w 501"/>
                  <a:gd name="T99" fmla="*/ 377 h 575"/>
                  <a:gd name="T100" fmla="*/ 368 w 501"/>
                  <a:gd name="T101" fmla="*/ 412 h 575"/>
                  <a:gd name="T102" fmla="*/ 363 w 501"/>
                  <a:gd name="T103" fmla="*/ 573 h 575"/>
                  <a:gd name="T104" fmla="*/ 446 w 501"/>
                  <a:gd name="T105" fmla="*/ 342 h 575"/>
                  <a:gd name="T106" fmla="*/ 463 w 501"/>
                  <a:gd name="T107" fmla="*/ 118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01" h="575">
                    <a:moveTo>
                      <a:pt x="463" y="118"/>
                    </a:moveTo>
                    <a:cubicBezTo>
                      <a:pt x="439" y="74"/>
                      <a:pt x="402" y="38"/>
                      <a:pt x="355" y="17"/>
                    </a:cubicBezTo>
                    <a:cubicBezTo>
                      <a:pt x="347" y="17"/>
                      <a:pt x="337" y="12"/>
                      <a:pt x="328" y="12"/>
                    </a:cubicBezTo>
                    <a:cubicBezTo>
                      <a:pt x="328" y="11"/>
                      <a:pt x="328" y="11"/>
                      <a:pt x="328" y="11"/>
                    </a:cubicBezTo>
                    <a:cubicBezTo>
                      <a:pt x="320" y="11"/>
                      <a:pt x="319" y="8"/>
                      <a:pt x="310" y="5"/>
                    </a:cubicBezTo>
                    <a:cubicBezTo>
                      <a:pt x="309" y="7"/>
                      <a:pt x="306" y="5"/>
                      <a:pt x="307" y="7"/>
                    </a:cubicBezTo>
                    <a:cubicBezTo>
                      <a:pt x="303" y="8"/>
                      <a:pt x="301" y="3"/>
                      <a:pt x="296" y="4"/>
                    </a:cubicBezTo>
                    <a:cubicBezTo>
                      <a:pt x="296" y="3"/>
                      <a:pt x="296" y="5"/>
                      <a:pt x="295" y="4"/>
                    </a:cubicBezTo>
                    <a:cubicBezTo>
                      <a:pt x="282" y="5"/>
                      <a:pt x="298" y="3"/>
                      <a:pt x="282" y="0"/>
                    </a:cubicBezTo>
                    <a:cubicBezTo>
                      <a:pt x="259" y="0"/>
                      <a:pt x="236" y="5"/>
                      <a:pt x="215" y="9"/>
                    </a:cubicBezTo>
                    <a:cubicBezTo>
                      <a:pt x="216" y="9"/>
                      <a:pt x="217" y="10"/>
                      <a:pt x="215" y="11"/>
                    </a:cubicBezTo>
                    <a:cubicBezTo>
                      <a:pt x="212" y="8"/>
                      <a:pt x="208" y="13"/>
                      <a:pt x="204" y="13"/>
                    </a:cubicBezTo>
                    <a:cubicBezTo>
                      <a:pt x="204" y="12"/>
                      <a:pt x="206" y="12"/>
                      <a:pt x="207" y="11"/>
                    </a:cubicBezTo>
                    <a:cubicBezTo>
                      <a:pt x="197" y="13"/>
                      <a:pt x="190" y="17"/>
                      <a:pt x="181" y="19"/>
                    </a:cubicBezTo>
                    <a:cubicBezTo>
                      <a:pt x="173" y="24"/>
                      <a:pt x="163" y="25"/>
                      <a:pt x="158" y="29"/>
                    </a:cubicBezTo>
                    <a:cubicBezTo>
                      <a:pt x="159" y="27"/>
                      <a:pt x="154" y="30"/>
                      <a:pt x="152" y="30"/>
                    </a:cubicBezTo>
                    <a:cubicBezTo>
                      <a:pt x="148" y="37"/>
                      <a:pt x="136" y="37"/>
                      <a:pt x="131" y="43"/>
                    </a:cubicBezTo>
                    <a:cubicBezTo>
                      <a:pt x="130" y="42"/>
                      <a:pt x="130" y="42"/>
                      <a:pt x="130" y="42"/>
                    </a:cubicBezTo>
                    <a:cubicBezTo>
                      <a:pt x="110" y="54"/>
                      <a:pt x="88" y="68"/>
                      <a:pt x="70" y="87"/>
                    </a:cubicBezTo>
                    <a:cubicBezTo>
                      <a:pt x="59" y="96"/>
                      <a:pt x="48" y="108"/>
                      <a:pt x="39" y="121"/>
                    </a:cubicBezTo>
                    <a:cubicBezTo>
                      <a:pt x="38" y="123"/>
                      <a:pt x="40" y="122"/>
                      <a:pt x="39" y="124"/>
                    </a:cubicBezTo>
                    <a:cubicBezTo>
                      <a:pt x="37" y="127"/>
                      <a:pt x="38" y="123"/>
                      <a:pt x="37" y="124"/>
                    </a:cubicBezTo>
                    <a:cubicBezTo>
                      <a:pt x="34" y="132"/>
                      <a:pt x="28" y="140"/>
                      <a:pt x="23" y="148"/>
                    </a:cubicBezTo>
                    <a:cubicBezTo>
                      <a:pt x="23" y="150"/>
                      <a:pt x="22" y="152"/>
                      <a:pt x="23" y="152"/>
                    </a:cubicBezTo>
                    <a:cubicBezTo>
                      <a:pt x="17" y="161"/>
                      <a:pt x="14" y="176"/>
                      <a:pt x="9" y="185"/>
                    </a:cubicBezTo>
                    <a:cubicBezTo>
                      <a:pt x="14" y="183"/>
                      <a:pt x="10" y="192"/>
                      <a:pt x="10" y="196"/>
                    </a:cubicBezTo>
                    <a:cubicBezTo>
                      <a:pt x="9" y="198"/>
                      <a:pt x="8" y="198"/>
                      <a:pt x="8" y="197"/>
                    </a:cubicBezTo>
                    <a:cubicBezTo>
                      <a:pt x="6" y="205"/>
                      <a:pt x="5" y="209"/>
                      <a:pt x="3" y="219"/>
                    </a:cubicBezTo>
                    <a:cubicBezTo>
                      <a:pt x="2" y="223"/>
                      <a:pt x="4" y="225"/>
                      <a:pt x="3" y="230"/>
                    </a:cubicBezTo>
                    <a:cubicBezTo>
                      <a:pt x="0" y="233"/>
                      <a:pt x="1" y="241"/>
                      <a:pt x="0" y="247"/>
                    </a:cubicBezTo>
                    <a:cubicBezTo>
                      <a:pt x="2" y="245"/>
                      <a:pt x="4" y="252"/>
                      <a:pt x="3" y="257"/>
                    </a:cubicBezTo>
                    <a:cubicBezTo>
                      <a:pt x="0" y="256"/>
                      <a:pt x="0" y="256"/>
                      <a:pt x="0" y="256"/>
                    </a:cubicBezTo>
                    <a:cubicBezTo>
                      <a:pt x="1" y="272"/>
                      <a:pt x="0" y="297"/>
                      <a:pt x="9" y="316"/>
                    </a:cubicBezTo>
                    <a:cubicBezTo>
                      <a:pt x="8" y="318"/>
                      <a:pt x="8" y="318"/>
                      <a:pt x="8" y="318"/>
                    </a:cubicBezTo>
                    <a:cubicBezTo>
                      <a:pt x="17" y="337"/>
                      <a:pt x="25" y="356"/>
                      <a:pt x="39" y="370"/>
                    </a:cubicBezTo>
                    <a:cubicBezTo>
                      <a:pt x="42" y="375"/>
                      <a:pt x="47" y="381"/>
                      <a:pt x="50" y="385"/>
                    </a:cubicBezTo>
                    <a:cubicBezTo>
                      <a:pt x="56" y="390"/>
                      <a:pt x="58" y="391"/>
                      <a:pt x="63" y="393"/>
                    </a:cubicBezTo>
                    <a:cubicBezTo>
                      <a:pt x="65" y="395"/>
                      <a:pt x="65" y="397"/>
                      <a:pt x="65" y="398"/>
                    </a:cubicBezTo>
                    <a:cubicBezTo>
                      <a:pt x="71" y="405"/>
                      <a:pt x="76" y="411"/>
                      <a:pt x="83" y="414"/>
                    </a:cubicBezTo>
                    <a:cubicBezTo>
                      <a:pt x="83" y="415"/>
                      <a:pt x="83" y="415"/>
                      <a:pt x="83" y="415"/>
                    </a:cubicBezTo>
                    <a:cubicBezTo>
                      <a:pt x="89" y="419"/>
                      <a:pt x="98" y="423"/>
                      <a:pt x="104" y="429"/>
                    </a:cubicBezTo>
                    <a:cubicBezTo>
                      <a:pt x="106" y="429"/>
                      <a:pt x="113" y="433"/>
                      <a:pt x="111" y="430"/>
                    </a:cubicBezTo>
                    <a:cubicBezTo>
                      <a:pt x="114" y="431"/>
                      <a:pt x="111" y="433"/>
                      <a:pt x="115" y="433"/>
                    </a:cubicBezTo>
                    <a:cubicBezTo>
                      <a:pt x="111" y="433"/>
                      <a:pt x="111" y="433"/>
                      <a:pt x="111" y="433"/>
                    </a:cubicBezTo>
                    <a:cubicBezTo>
                      <a:pt x="125" y="443"/>
                      <a:pt x="138" y="450"/>
                      <a:pt x="152" y="459"/>
                    </a:cubicBezTo>
                    <a:cubicBezTo>
                      <a:pt x="154" y="464"/>
                      <a:pt x="165" y="469"/>
                      <a:pt x="170" y="476"/>
                    </a:cubicBezTo>
                    <a:cubicBezTo>
                      <a:pt x="175" y="479"/>
                      <a:pt x="180" y="487"/>
                      <a:pt x="185" y="489"/>
                    </a:cubicBezTo>
                    <a:cubicBezTo>
                      <a:pt x="184" y="490"/>
                      <a:pt x="184" y="490"/>
                      <a:pt x="184" y="490"/>
                    </a:cubicBezTo>
                    <a:cubicBezTo>
                      <a:pt x="188" y="495"/>
                      <a:pt x="194" y="503"/>
                      <a:pt x="196" y="512"/>
                    </a:cubicBezTo>
                    <a:cubicBezTo>
                      <a:pt x="198" y="518"/>
                      <a:pt x="200" y="517"/>
                      <a:pt x="202" y="521"/>
                    </a:cubicBezTo>
                    <a:cubicBezTo>
                      <a:pt x="201" y="521"/>
                      <a:pt x="201" y="521"/>
                      <a:pt x="201" y="521"/>
                    </a:cubicBezTo>
                    <a:cubicBezTo>
                      <a:pt x="203" y="525"/>
                      <a:pt x="206" y="526"/>
                      <a:pt x="207" y="528"/>
                    </a:cubicBezTo>
                    <a:cubicBezTo>
                      <a:pt x="207" y="532"/>
                      <a:pt x="208" y="532"/>
                      <a:pt x="208" y="536"/>
                    </a:cubicBezTo>
                    <a:cubicBezTo>
                      <a:pt x="207" y="532"/>
                      <a:pt x="205" y="530"/>
                      <a:pt x="202" y="528"/>
                    </a:cubicBezTo>
                    <a:cubicBezTo>
                      <a:pt x="203" y="534"/>
                      <a:pt x="207" y="539"/>
                      <a:pt x="206" y="543"/>
                    </a:cubicBezTo>
                    <a:cubicBezTo>
                      <a:pt x="207" y="547"/>
                      <a:pt x="207" y="551"/>
                      <a:pt x="209" y="551"/>
                    </a:cubicBezTo>
                    <a:cubicBezTo>
                      <a:pt x="209" y="552"/>
                      <a:pt x="208" y="555"/>
                      <a:pt x="207" y="552"/>
                    </a:cubicBezTo>
                    <a:cubicBezTo>
                      <a:pt x="208" y="556"/>
                      <a:pt x="208" y="558"/>
                      <a:pt x="209" y="560"/>
                    </a:cubicBezTo>
                    <a:cubicBezTo>
                      <a:pt x="209" y="560"/>
                      <a:pt x="209" y="559"/>
                      <a:pt x="209" y="558"/>
                    </a:cubicBezTo>
                    <a:cubicBezTo>
                      <a:pt x="211" y="560"/>
                      <a:pt x="211" y="563"/>
                      <a:pt x="213" y="562"/>
                    </a:cubicBezTo>
                    <a:cubicBezTo>
                      <a:pt x="212" y="561"/>
                      <a:pt x="212" y="560"/>
                      <a:pt x="212" y="558"/>
                    </a:cubicBezTo>
                    <a:cubicBezTo>
                      <a:pt x="213" y="559"/>
                      <a:pt x="214" y="565"/>
                      <a:pt x="213" y="567"/>
                    </a:cubicBezTo>
                    <a:cubicBezTo>
                      <a:pt x="212" y="569"/>
                      <a:pt x="210" y="563"/>
                      <a:pt x="210" y="566"/>
                    </a:cubicBezTo>
                    <a:cubicBezTo>
                      <a:pt x="213" y="575"/>
                      <a:pt x="213" y="575"/>
                      <a:pt x="213" y="575"/>
                    </a:cubicBezTo>
                    <a:cubicBezTo>
                      <a:pt x="213" y="573"/>
                      <a:pt x="214" y="570"/>
                      <a:pt x="215" y="571"/>
                    </a:cubicBezTo>
                    <a:cubicBezTo>
                      <a:pt x="214" y="567"/>
                      <a:pt x="214" y="567"/>
                      <a:pt x="214" y="567"/>
                    </a:cubicBezTo>
                    <a:cubicBezTo>
                      <a:pt x="215" y="567"/>
                      <a:pt x="215" y="567"/>
                      <a:pt x="215" y="567"/>
                    </a:cubicBezTo>
                    <a:cubicBezTo>
                      <a:pt x="214" y="560"/>
                      <a:pt x="215" y="555"/>
                      <a:pt x="214" y="548"/>
                    </a:cubicBezTo>
                    <a:cubicBezTo>
                      <a:pt x="212" y="551"/>
                      <a:pt x="212" y="551"/>
                      <a:pt x="212" y="551"/>
                    </a:cubicBezTo>
                    <a:cubicBezTo>
                      <a:pt x="212" y="547"/>
                      <a:pt x="209" y="543"/>
                      <a:pt x="210" y="539"/>
                    </a:cubicBezTo>
                    <a:cubicBezTo>
                      <a:pt x="211" y="541"/>
                      <a:pt x="211" y="539"/>
                      <a:pt x="212" y="539"/>
                    </a:cubicBezTo>
                    <a:cubicBezTo>
                      <a:pt x="212" y="538"/>
                      <a:pt x="211" y="537"/>
                      <a:pt x="211" y="536"/>
                    </a:cubicBezTo>
                    <a:cubicBezTo>
                      <a:pt x="214" y="538"/>
                      <a:pt x="214" y="538"/>
                      <a:pt x="214" y="538"/>
                    </a:cubicBezTo>
                    <a:cubicBezTo>
                      <a:pt x="210" y="536"/>
                      <a:pt x="210" y="526"/>
                      <a:pt x="210" y="525"/>
                    </a:cubicBezTo>
                    <a:cubicBezTo>
                      <a:pt x="210" y="525"/>
                      <a:pt x="210" y="525"/>
                      <a:pt x="210" y="525"/>
                    </a:cubicBezTo>
                    <a:cubicBezTo>
                      <a:pt x="209" y="519"/>
                      <a:pt x="209" y="527"/>
                      <a:pt x="208" y="523"/>
                    </a:cubicBezTo>
                    <a:cubicBezTo>
                      <a:pt x="207" y="519"/>
                      <a:pt x="210" y="520"/>
                      <a:pt x="210" y="517"/>
                    </a:cubicBezTo>
                    <a:cubicBezTo>
                      <a:pt x="207" y="511"/>
                      <a:pt x="202" y="501"/>
                      <a:pt x="199" y="494"/>
                    </a:cubicBezTo>
                    <a:cubicBezTo>
                      <a:pt x="196" y="489"/>
                      <a:pt x="191" y="484"/>
                      <a:pt x="186" y="481"/>
                    </a:cubicBezTo>
                    <a:cubicBezTo>
                      <a:pt x="183" y="477"/>
                      <a:pt x="189" y="480"/>
                      <a:pt x="184" y="476"/>
                    </a:cubicBezTo>
                    <a:cubicBezTo>
                      <a:pt x="186" y="476"/>
                      <a:pt x="186" y="475"/>
                      <a:pt x="186" y="474"/>
                    </a:cubicBezTo>
                    <a:cubicBezTo>
                      <a:pt x="185" y="474"/>
                      <a:pt x="179" y="467"/>
                      <a:pt x="181" y="471"/>
                    </a:cubicBezTo>
                    <a:cubicBezTo>
                      <a:pt x="176" y="466"/>
                      <a:pt x="169" y="460"/>
                      <a:pt x="163" y="455"/>
                    </a:cubicBezTo>
                    <a:cubicBezTo>
                      <a:pt x="165" y="457"/>
                      <a:pt x="167" y="456"/>
                      <a:pt x="165" y="454"/>
                    </a:cubicBezTo>
                    <a:cubicBezTo>
                      <a:pt x="162" y="453"/>
                      <a:pt x="156" y="450"/>
                      <a:pt x="151" y="445"/>
                    </a:cubicBezTo>
                    <a:cubicBezTo>
                      <a:pt x="150" y="447"/>
                      <a:pt x="152" y="448"/>
                      <a:pt x="150" y="449"/>
                    </a:cubicBezTo>
                    <a:cubicBezTo>
                      <a:pt x="149" y="449"/>
                      <a:pt x="147" y="449"/>
                      <a:pt x="146" y="447"/>
                    </a:cubicBezTo>
                    <a:cubicBezTo>
                      <a:pt x="147" y="445"/>
                      <a:pt x="148" y="443"/>
                      <a:pt x="144" y="440"/>
                    </a:cubicBezTo>
                    <a:cubicBezTo>
                      <a:pt x="146" y="438"/>
                      <a:pt x="152" y="446"/>
                      <a:pt x="151" y="442"/>
                    </a:cubicBezTo>
                    <a:cubicBezTo>
                      <a:pt x="154" y="442"/>
                      <a:pt x="163" y="448"/>
                      <a:pt x="164" y="451"/>
                    </a:cubicBezTo>
                    <a:cubicBezTo>
                      <a:pt x="170" y="452"/>
                      <a:pt x="161" y="448"/>
                      <a:pt x="163" y="447"/>
                    </a:cubicBezTo>
                    <a:cubicBezTo>
                      <a:pt x="159" y="444"/>
                      <a:pt x="157" y="444"/>
                      <a:pt x="151" y="440"/>
                    </a:cubicBezTo>
                    <a:cubicBezTo>
                      <a:pt x="150" y="440"/>
                      <a:pt x="152" y="442"/>
                      <a:pt x="148" y="441"/>
                    </a:cubicBezTo>
                    <a:cubicBezTo>
                      <a:pt x="142" y="439"/>
                      <a:pt x="143" y="435"/>
                      <a:pt x="141" y="434"/>
                    </a:cubicBezTo>
                    <a:cubicBezTo>
                      <a:pt x="144" y="435"/>
                      <a:pt x="144" y="435"/>
                      <a:pt x="144" y="435"/>
                    </a:cubicBezTo>
                    <a:cubicBezTo>
                      <a:pt x="141" y="432"/>
                      <a:pt x="139" y="432"/>
                      <a:pt x="135" y="430"/>
                    </a:cubicBezTo>
                    <a:cubicBezTo>
                      <a:pt x="136" y="426"/>
                      <a:pt x="142" y="434"/>
                      <a:pt x="144" y="433"/>
                    </a:cubicBezTo>
                    <a:cubicBezTo>
                      <a:pt x="143" y="429"/>
                      <a:pt x="143" y="429"/>
                      <a:pt x="143" y="429"/>
                    </a:cubicBezTo>
                    <a:cubicBezTo>
                      <a:pt x="137" y="425"/>
                      <a:pt x="140" y="430"/>
                      <a:pt x="134" y="425"/>
                    </a:cubicBezTo>
                    <a:cubicBezTo>
                      <a:pt x="135" y="425"/>
                      <a:pt x="135" y="425"/>
                      <a:pt x="135" y="425"/>
                    </a:cubicBezTo>
                    <a:cubicBezTo>
                      <a:pt x="131" y="423"/>
                      <a:pt x="131" y="423"/>
                      <a:pt x="131" y="423"/>
                    </a:cubicBezTo>
                    <a:cubicBezTo>
                      <a:pt x="131" y="424"/>
                      <a:pt x="130" y="426"/>
                      <a:pt x="134" y="428"/>
                    </a:cubicBezTo>
                    <a:cubicBezTo>
                      <a:pt x="130" y="429"/>
                      <a:pt x="131" y="427"/>
                      <a:pt x="125" y="424"/>
                    </a:cubicBezTo>
                    <a:cubicBezTo>
                      <a:pt x="122" y="424"/>
                      <a:pt x="127" y="425"/>
                      <a:pt x="126" y="427"/>
                    </a:cubicBezTo>
                    <a:cubicBezTo>
                      <a:pt x="126" y="428"/>
                      <a:pt x="123" y="426"/>
                      <a:pt x="120" y="425"/>
                    </a:cubicBezTo>
                    <a:cubicBezTo>
                      <a:pt x="116" y="422"/>
                      <a:pt x="119" y="421"/>
                      <a:pt x="118" y="419"/>
                    </a:cubicBezTo>
                    <a:cubicBezTo>
                      <a:pt x="119" y="420"/>
                      <a:pt x="122" y="422"/>
                      <a:pt x="121" y="422"/>
                    </a:cubicBezTo>
                    <a:cubicBezTo>
                      <a:pt x="127" y="424"/>
                      <a:pt x="121" y="418"/>
                      <a:pt x="125" y="419"/>
                    </a:cubicBezTo>
                    <a:cubicBezTo>
                      <a:pt x="122" y="415"/>
                      <a:pt x="121" y="417"/>
                      <a:pt x="118" y="416"/>
                    </a:cubicBezTo>
                    <a:cubicBezTo>
                      <a:pt x="119" y="417"/>
                      <a:pt x="117" y="418"/>
                      <a:pt x="117" y="419"/>
                    </a:cubicBezTo>
                    <a:cubicBezTo>
                      <a:pt x="108" y="418"/>
                      <a:pt x="115" y="413"/>
                      <a:pt x="108" y="409"/>
                    </a:cubicBezTo>
                    <a:cubicBezTo>
                      <a:pt x="108" y="413"/>
                      <a:pt x="98" y="407"/>
                      <a:pt x="100" y="413"/>
                    </a:cubicBezTo>
                    <a:cubicBezTo>
                      <a:pt x="98" y="412"/>
                      <a:pt x="96" y="411"/>
                      <a:pt x="95" y="410"/>
                    </a:cubicBezTo>
                    <a:cubicBezTo>
                      <a:pt x="98" y="409"/>
                      <a:pt x="93" y="407"/>
                      <a:pt x="97" y="407"/>
                    </a:cubicBezTo>
                    <a:cubicBezTo>
                      <a:pt x="95" y="405"/>
                      <a:pt x="95" y="405"/>
                      <a:pt x="95" y="405"/>
                    </a:cubicBezTo>
                    <a:cubicBezTo>
                      <a:pt x="100" y="406"/>
                      <a:pt x="100" y="406"/>
                      <a:pt x="100" y="406"/>
                    </a:cubicBezTo>
                    <a:cubicBezTo>
                      <a:pt x="98" y="403"/>
                      <a:pt x="95" y="399"/>
                      <a:pt x="94" y="397"/>
                    </a:cubicBezTo>
                    <a:cubicBezTo>
                      <a:pt x="91" y="395"/>
                      <a:pt x="94" y="399"/>
                      <a:pt x="90" y="397"/>
                    </a:cubicBezTo>
                    <a:cubicBezTo>
                      <a:pt x="92" y="397"/>
                      <a:pt x="91" y="394"/>
                      <a:pt x="89" y="393"/>
                    </a:cubicBezTo>
                    <a:cubicBezTo>
                      <a:pt x="92" y="396"/>
                      <a:pt x="87" y="395"/>
                      <a:pt x="85" y="394"/>
                    </a:cubicBezTo>
                    <a:cubicBezTo>
                      <a:pt x="82" y="392"/>
                      <a:pt x="81" y="388"/>
                      <a:pt x="81" y="388"/>
                    </a:cubicBezTo>
                    <a:cubicBezTo>
                      <a:pt x="86" y="389"/>
                      <a:pt x="86" y="389"/>
                      <a:pt x="86" y="389"/>
                    </a:cubicBezTo>
                    <a:cubicBezTo>
                      <a:pt x="82" y="388"/>
                      <a:pt x="85" y="388"/>
                      <a:pt x="82" y="386"/>
                    </a:cubicBezTo>
                    <a:cubicBezTo>
                      <a:pt x="81" y="386"/>
                      <a:pt x="78" y="386"/>
                      <a:pt x="77" y="387"/>
                    </a:cubicBezTo>
                    <a:cubicBezTo>
                      <a:pt x="75" y="385"/>
                      <a:pt x="74" y="383"/>
                      <a:pt x="73" y="383"/>
                    </a:cubicBezTo>
                    <a:cubicBezTo>
                      <a:pt x="77" y="384"/>
                      <a:pt x="77" y="384"/>
                      <a:pt x="77" y="384"/>
                    </a:cubicBezTo>
                    <a:cubicBezTo>
                      <a:pt x="73" y="381"/>
                      <a:pt x="79" y="381"/>
                      <a:pt x="74" y="378"/>
                    </a:cubicBezTo>
                    <a:cubicBezTo>
                      <a:pt x="72" y="378"/>
                      <a:pt x="72" y="378"/>
                      <a:pt x="72" y="378"/>
                    </a:cubicBezTo>
                    <a:cubicBezTo>
                      <a:pt x="72" y="377"/>
                      <a:pt x="72" y="376"/>
                      <a:pt x="73" y="377"/>
                    </a:cubicBezTo>
                    <a:cubicBezTo>
                      <a:pt x="71" y="377"/>
                      <a:pt x="69" y="375"/>
                      <a:pt x="68" y="374"/>
                    </a:cubicBezTo>
                    <a:cubicBezTo>
                      <a:pt x="69" y="373"/>
                      <a:pt x="69" y="373"/>
                      <a:pt x="69" y="373"/>
                    </a:cubicBezTo>
                    <a:cubicBezTo>
                      <a:pt x="67" y="372"/>
                      <a:pt x="63" y="371"/>
                      <a:pt x="63" y="368"/>
                    </a:cubicBezTo>
                    <a:cubicBezTo>
                      <a:pt x="62" y="371"/>
                      <a:pt x="65" y="370"/>
                      <a:pt x="66" y="373"/>
                    </a:cubicBezTo>
                    <a:cubicBezTo>
                      <a:pt x="66" y="377"/>
                      <a:pt x="62" y="372"/>
                      <a:pt x="62" y="371"/>
                    </a:cubicBezTo>
                    <a:cubicBezTo>
                      <a:pt x="64" y="370"/>
                      <a:pt x="58" y="367"/>
                      <a:pt x="56" y="364"/>
                    </a:cubicBezTo>
                    <a:cubicBezTo>
                      <a:pt x="56" y="363"/>
                      <a:pt x="55" y="361"/>
                      <a:pt x="55" y="360"/>
                    </a:cubicBezTo>
                    <a:cubicBezTo>
                      <a:pt x="53" y="360"/>
                      <a:pt x="53" y="360"/>
                      <a:pt x="53" y="360"/>
                    </a:cubicBezTo>
                    <a:cubicBezTo>
                      <a:pt x="56" y="357"/>
                      <a:pt x="49" y="356"/>
                      <a:pt x="49" y="353"/>
                    </a:cubicBezTo>
                    <a:cubicBezTo>
                      <a:pt x="50" y="354"/>
                      <a:pt x="51" y="353"/>
                      <a:pt x="51" y="351"/>
                    </a:cubicBezTo>
                    <a:cubicBezTo>
                      <a:pt x="50" y="355"/>
                      <a:pt x="45" y="349"/>
                      <a:pt x="44" y="350"/>
                    </a:cubicBezTo>
                    <a:cubicBezTo>
                      <a:pt x="42" y="345"/>
                      <a:pt x="48" y="349"/>
                      <a:pt x="48" y="347"/>
                    </a:cubicBezTo>
                    <a:cubicBezTo>
                      <a:pt x="45" y="346"/>
                      <a:pt x="46" y="341"/>
                      <a:pt x="43" y="341"/>
                    </a:cubicBezTo>
                    <a:cubicBezTo>
                      <a:pt x="44" y="345"/>
                      <a:pt x="41" y="341"/>
                      <a:pt x="40" y="341"/>
                    </a:cubicBezTo>
                    <a:cubicBezTo>
                      <a:pt x="38" y="337"/>
                      <a:pt x="41" y="341"/>
                      <a:pt x="40" y="338"/>
                    </a:cubicBezTo>
                    <a:cubicBezTo>
                      <a:pt x="39" y="336"/>
                      <a:pt x="36" y="335"/>
                      <a:pt x="37" y="338"/>
                    </a:cubicBezTo>
                    <a:cubicBezTo>
                      <a:pt x="36" y="335"/>
                      <a:pt x="32" y="333"/>
                      <a:pt x="32" y="330"/>
                    </a:cubicBezTo>
                    <a:cubicBezTo>
                      <a:pt x="33" y="328"/>
                      <a:pt x="36" y="335"/>
                      <a:pt x="36" y="333"/>
                    </a:cubicBezTo>
                    <a:cubicBezTo>
                      <a:pt x="32" y="326"/>
                      <a:pt x="30" y="331"/>
                      <a:pt x="27" y="325"/>
                    </a:cubicBezTo>
                    <a:cubicBezTo>
                      <a:pt x="27" y="328"/>
                      <a:pt x="24" y="327"/>
                      <a:pt x="22" y="324"/>
                    </a:cubicBezTo>
                    <a:cubicBezTo>
                      <a:pt x="19" y="317"/>
                      <a:pt x="24" y="327"/>
                      <a:pt x="25" y="323"/>
                    </a:cubicBezTo>
                    <a:cubicBezTo>
                      <a:pt x="23" y="321"/>
                      <a:pt x="23" y="321"/>
                      <a:pt x="23" y="321"/>
                    </a:cubicBezTo>
                    <a:cubicBezTo>
                      <a:pt x="25" y="316"/>
                      <a:pt x="31" y="327"/>
                      <a:pt x="32" y="322"/>
                    </a:cubicBezTo>
                    <a:cubicBezTo>
                      <a:pt x="30" y="320"/>
                      <a:pt x="30" y="320"/>
                      <a:pt x="30" y="320"/>
                    </a:cubicBezTo>
                    <a:cubicBezTo>
                      <a:pt x="31" y="320"/>
                      <a:pt x="32" y="321"/>
                      <a:pt x="33" y="319"/>
                    </a:cubicBezTo>
                    <a:cubicBezTo>
                      <a:pt x="30" y="319"/>
                      <a:pt x="30" y="313"/>
                      <a:pt x="29" y="312"/>
                    </a:cubicBezTo>
                    <a:cubicBezTo>
                      <a:pt x="27" y="312"/>
                      <a:pt x="30" y="315"/>
                      <a:pt x="29" y="315"/>
                    </a:cubicBezTo>
                    <a:cubicBezTo>
                      <a:pt x="27" y="312"/>
                      <a:pt x="24" y="311"/>
                      <a:pt x="24" y="306"/>
                    </a:cubicBezTo>
                    <a:cubicBezTo>
                      <a:pt x="26" y="308"/>
                      <a:pt x="26" y="304"/>
                      <a:pt x="27" y="305"/>
                    </a:cubicBezTo>
                    <a:cubicBezTo>
                      <a:pt x="27" y="303"/>
                      <a:pt x="25" y="305"/>
                      <a:pt x="25" y="301"/>
                    </a:cubicBezTo>
                    <a:cubicBezTo>
                      <a:pt x="26" y="301"/>
                      <a:pt x="26" y="301"/>
                      <a:pt x="26" y="301"/>
                    </a:cubicBezTo>
                    <a:cubicBezTo>
                      <a:pt x="23" y="289"/>
                      <a:pt x="22" y="272"/>
                      <a:pt x="18" y="260"/>
                    </a:cubicBezTo>
                    <a:cubicBezTo>
                      <a:pt x="20" y="258"/>
                      <a:pt x="20" y="254"/>
                      <a:pt x="21" y="247"/>
                    </a:cubicBezTo>
                    <a:cubicBezTo>
                      <a:pt x="21" y="250"/>
                      <a:pt x="19" y="247"/>
                      <a:pt x="19" y="246"/>
                    </a:cubicBezTo>
                    <a:cubicBezTo>
                      <a:pt x="21" y="242"/>
                      <a:pt x="21" y="242"/>
                      <a:pt x="21" y="242"/>
                    </a:cubicBezTo>
                    <a:cubicBezTo>
                      <a:pt x="23" y="239"/>
                      <a:pt x="22" y="233"/>
                      <a:pt x="21" y="230"/>
                    </a:cubicBezTo>
                    <a:cubicBezTo>
                      <a:pt x="22" y="229"/>
                      <a:pt x="22" y="229"/>
                      <a:pt x="23" y="229"/>
                    </a:cubicBezTo>
                    <a:cubicBezTo>
                      <a:pt x="24" y="225"/>
                      <a:pt x="22" y="225"/>
                      <a:pt x="22" y="224"/>
                    </a:cubicBezTo>
                    <a:cubicBezTo>
                      <a:pt x="23" y="221"/>
                      <a:pt x="23" y="221"/>
                      <a:pt x="23" y="221"/>
                    </a:cubicBezTo>
                    <a:cubicBezTo>
                      <a:pt x="22" y="221"/>
                      <a:pt x="22" y="221"/>
                      <a:pt x="22" y="221"/>
                    </a:cubicBezTo>
                    <a:cubicBezTo>
                      <a:pt x="22" y="217"/>
                      <a:pt x="23" y="213"/>
                      <a:pt x="25" y="213"/>
                    </a:cubicBezTo>
                    <a:cubicBezTo>
                      <a:pt x="25" y="212"/>
                      <a:pt x="25" y="211"/>
                      <a:pt x="24" y="212"/>
                    </a:cubicBezTo>
                    <a:cubicBezTo>
                      <a:pt x="26" y="209"/>
                      <a:pt x="28" y="200"/>
                      <a:pt x="29" y="193"/>
                    </a:cubicBezTo>
                    <a:cubicBezTo>
                      <a:pt x="28" y="196"/>
                      <a:pt x="27" y="196"/>
                      <a:pt x="26" y="196"/>
                    </a:cubicBezTo>
                    <a:cubicBezTo>
                      <a:pt x="24" y="194"/>
                      <a:pt x="27" y="194"/>
                      <a:pt x="26" y="191"/>
                    </a:cubicBezTo>
                    <a:cubicBezTo>
                      <a:pt x="27" y="192"/>
                      <a:pt x="28" y="189"/>
                      <a:pt x="28" y="192"/>
                    </a:cubicBezTo>
                    <a:cubicBezTo>
                      <a:pt x="33" y="185"/>
                      <a:pt x="36" y="173"/>
                      <a:pt x="40" y="164"/>
                    </a:cubicBezTo>
                    <a:cubicBezTo>
                      <a:pt x="40" y="162"/>
                      <a:pt x="40" y="162"/>
                      <a:pt x="39" y="161"/>
                    </a:cubicBezTo>
                    <a:cubicBezTo>
                      <a:pt x="45" y="156"/>
                      <a:pt x="47" y="148"/>
                      <a:pt x="51" y="142"/>
                    </a:cubicBezTo>
                    <a:cubicBezTo>
                      <a:pt x="49" y="143"/>
                      <a:pt x="48" y="139"/>
                      <a:pt x="50" y="136"/>
                    </a:cubicBezTo>
                    <a:cubicBezTo>
                      <a:pt x="51" y="131"/>
                      <a:pt x="53" y="136"/>
                      <a:pt x="56" y="133"/>
                    </a:cubicBezTo>
                    <a:cubicBezTo>
                      <a:pt x="57" y="131"/>
                      <a:pt x="59" y="128"/>
                      <a:pt x="60" y="127"/>
                    </a:cubicBezTo>
                    <a:cubicBezTo>
                      <a:pt x="60" y="127"/>
                      <a:pt x="60" y="127"/>
                      <a:pt x="60" y="127"/>
                    </a:cubicBezTo>
                    <a:cubicBezTo>
                      <a:pt x="61" y="125"/>
                      <a:pt x="63" y="121"/>
                      <a:pt x="65" y="120"/>
                    </a:cubicBezTo>
                    <a:cubicBezTo>
                      <a:pt x="65" y="120"/>
                      <a:pt x="65" y="120"/>
                      <a:pt x="65" y="120"/>
                    </a:cubicBezTo>
                    <a:cubicBezTo>
                      <a:pt x="67" y="118"/>
                      <a:pt x="69" y="117"/>
                      <a:pt x="71" y="115"/>
                    </a:cubicBezTo>
                    <a:cubicBezTo>
                      <a:pt x="70" y="113"/>
                      <a:pt x="75" y="109"/>
                      <a:pt x="74" y="107"/>
                    </a:cubicBezTo>
                    <a:cubicBezTo>
                      <a:pt x="75" y="107"/>
                      <a:pt x="74" y="107"/>
                      <a:pt x="75" y="107"/>
                    </a:cubicBezTo>
                    <a:cubicBezTo>
                      <a:pt x="74" y="106"/>
                      <a:pt x="74" y="106"/>
                      <a:pt x="74" y="106"/>
                    </a:cubicBezTo>
                    <a:cubicBezTo>
                      <a:pt x="78" y="103"/>
                      <a:pt x="78" y="103"/>
                      <a:pt x="78" y="103"/>
                    </a:cubicBezTo>
                    <a:cubicBezTo>
                      <a:pt x="78" y="104"/>
                      <a:pt x="78" y="105"/>
                      <a:pt x="78" y="106"/>
                    </a:cubicBezTo>
                    <a:cubicBezTo>
                      <a:pt x="82" y="103"/>
                      <a:pt x="78" y="104"/>
                      <a:pt x="79" y="101"/>
                    </a:cubicBezTo>
                    <a:cubicBezTo>
                      <a:pt x="81" y="98"/>
                      <a:pt x="82" y="99"/>
                      <a:pt x="84" y="99"/>
                    </a:cubicBezTo>
                    <a:cubicBezTo>
                      <a:pt x="84" y="100"/>
                      <a:pt x="82" y="100"/>
                      <a:pt x="81" y="101"/>
                    </a:cubicBezTo>
                    <a:cubicBezTo>
                      <a:pt x="81" y="103"/>
                      <a:pt x="83" y="100"/>
                      <a:pt x="84" y="101"/>
                    </a:cubicBezTo>
                    <a:cubicBezTo>
                      <a:pt x="85" y="100"/>
                      <a:pt x="84" y="98"/>
                      <a:pt x="86" y="97"/>
                    </a:cubicBezTo>
                    <a:cubicBezTo>
                      <a:pt x="88" y="96"/>
                      <a:pt x="92" y="92"/>
                      <a:pt x="92" y="93"/>
                    </a:cubicBezTo>
                    <a:cubicBezTo>
                      <a:pt x="93" y="91"/>
                      <a:pt x="95" y="90"/>
                      <a:pt x="96" y="88"/>
                    </a:cubicBezTo>
                    <a:cubicBezTo>
                      <a:pt x="94" y="89"/>
                      <a:pt x="91" y="91"/>
                      <a:pt x="90" y="91"/>
                    </a:cubicBezTo>
                    <a:cubicBezTo>
                      <a:pt x="91" y="90"/>
                      <a:pt x="94" y="87"/>
                      <a:pt x="94" y="87"/>
                    </a:cubicBezTo>
                    <a:cubicBezTo>
                      <a:pt x="94" y="88"/>
                      <a:pt x="94" y="88"/>
                      <a:pt x="94" y="88"/>
                    </a:cubicBezTo>
                    <a:cubicBezTo>
                      <a:pt x="94" y="87"/>
                      <a:pt x="99" y="84"/>
                      <a:pt x="96" y="85"/>
                    </a:cubicBezTo>
                    <a:cubicBezTo>
                      <a:pt x="100" y="84"/>
                      <a:pt x="100" y="84"/>
                      <a:pt x="100" y="84"/>
                    </a:cubicBezTo>
                    <a:cubicBezTo>
                      <a:pt x="100" y="82"/>
                      <a:pt x="103" y="80"/>
                      <a:pt x="105" y="78"/>
                    </a:cubicBezTo>
                    <a:cubicBezTo>
                      <a:pt x="106" y="80"/>
                      <a:pt x="106" y="82"/>
                      <a:pt x="110" y="80"/>
                    </a:cubicBezTo>
                    <a:cubicBezTo>
                      <a:pt x="113" y="76"/>
                      <a:pt x="113" y="76"/>
                      <a:pt x="113" y="76"/>
                    </a:cubicBezTo>
                    <a:cubicBezTo>
                      <a:pt x="115" y="74"/>
                      <a:pt x="116" y="74"/>
                      <a:pt x="116" y="75"/>
                    </a:cubicBezTo>
                    <a:cubicBezTo>
                      <a:pt x="124" y="71"/>
                      <a:pt x="121" y="66"/>
                      <a:pt x="128" y="64"/>
                    </a:cubicBezTo>
                    <a:cubicBezTo>
                      <a:pt x="126" y="67"/>
                      <a:pt x="129" y="66"/>
                      <a:pt x="132" y="65"/>
                    </a:cubicBezTo>
                    <a:cubicBezTo>
                      <a:pt x="131" y="65"/>
                      <a:pt x="131" y="64"/>
                      <a:pt x="132" y="63"/>
                    </a:cubicBezTo>
                    <a:cubicBezTo>
                      <a:pt x="131" y="63"/>
                      <a:pt x="132" y="65"/>
                      <a:pt x="129" y="65"/>
                    </a:cubicBezTo>
                    <a:cubicBezTo>
                      <a:pt x="128" y="65"/>
                      <a:pt x="131" y="63"/>
                      <a:pt x="132" y="62"/>
                    </a:cubicBezTo>
                    <a:cubicBezTo>
                      <a:pt x="139" y="63"/>
                      <a:pt x="150" y="53"/>
                      <a:pt x="160" y="50"/>
                    </a:cubicBezTo>
                    <a:cubicBezTo>
                      <a:pt x="158" y="48"/>
                      <a:pt x="163" y="48"/>
                      <a:pt x="164" y="46"/>
                    </a:cubicBezTo>
                    <a:cubicBezTo>
                      <a:pt x="165" y="49"/>
                      <a:pt x="169" y="43"/>
                      <a:pt x="172" y="44"/>
                    </a:cubicBezTo>
                    <a:cubicBezTo>
                      <a:pt x="170" y="42"/>
                      <a:pt x="170" y="42"/>
                      <a:pt x="170" y="42"/>
                    </a:cubicBezTo>
                    <a:cubicBezTo>
                      <a:pt x="176" y="41"/>
                      <a:pt x="177" y="34"/>
                      <a:pt x="182" y="36"/>
                    </a:cubicBezTo>
                    <a:cubicBezTo>
                      <a:pt x="185" y="35"/>
                      <a:pt x="182" y="38"/>
                      <a:pt x="181" y="39"/>
                    </a:cubicBezTo>
                    <a:cubicBezTo>
                      <a:pt x="186" y="40"/>
                      <a:pt x="191" y="32"/>
                      <a:pt x="196" y="34"/>
                    </a:cubicBezTo>
                    <a:cubicBezTo>
                      <a:pt x="196" y="33"/>
                      <a:pt x="194" y="32"/>
                      <a:pt x="197" y="30"/>
                    </a:cubicBezTo>
                    <a:cubicBezTo>
                      <a:pt x="201" y="30"/>
                      <a:pt x="207" y="29"/>
                      <a:pt x="207" y="29"/>
                    </a:cubicBezTo>
                    <a:cubicBezTo>
                      <a:pt x="209" y="28"/>
                      <a:pt x="210" y="27"/>
                      <a:pt x="213" y="27"/>
                    </a:cubicBezTo>
                    <a:cubicBezTo>
                      <a:pt x="213" y="28"/>
                      <a:pt x="212" y="28"/>
                      <a:pt x="211" y="29"/>
                    </a:cubicBezTo>
                    <a:cubicBezTo>
                      <a:pt x="215" y="28"/>
                      <a:pt x="219" y="26"/>
                      <a:pt x="222" y="24"/>
                    </a:cubicBezTo>
                    <a:cubicBezTo>
                      <a:pt x="225" y="26"/>
                      <a:pt x="233" y="23"/>
                      <a:pt x="238" y="23"/>
                    </a:cubicBezTo>
                    <a:cubicBezTo>
                      <a:pt x="241" y="20"/>
                      <a:pt x="247" y="23"/>
                      <a:pt x="247" y="20"/>
                    </a:cubicBezTo>
                    <a:cubicBezTo>
                      <a:pt x="247" y="20"/>
                      <a:pt x="247" y="20"/>
                      <a:pt x="248" y="21"/>
                    </a:cubicBezTo>
                    <a:cubicBezTo>
                      <a:pt x="249" y="19"/>
                      <a:pt x="251" y="17"/>
                      <a:pt x="253" y="17"/>
                    </a:cubicBezTo>
                    <a:cubicBezTo>
                      <a:pt x="253" y="19"/>
                      <a:pt x="253" y="19"/>
                      <a:pt x="253" y="19"/>
                    </a:cubicBezTo>
                    <a:cubicBezTo>
                      <a:pt x="252" y="22"/>
                      <a:pt x="260" y="19"/>
                      <a:pt x="261" y="20"/>
                    </a:cubicBezTo>
                    <a:cubicBezTo>
                      <a:pt x="258" y="19"/>
                      <a:pt x="263" y="20"/>
                      <a:pt x="263" y="18"/>
                    </a:cubicBezTo>
                    <a:cubicBezTo>
                      <a:pt x="266" y="18"/>
                      <a:pt x="266" y="18"/>
                      <a:pt x="266" y="18"/>
                    </a:cubicBezTo>
                    <a:cubicBezTo>
                      <a:pt x="271" y="17"/>
                      <a:pt x="267" y="17"/>
                      <a:pt x="273" y="16"/>
                    </a:cubicBezTo>
                    <a:cubicBezTo>
                      <a:pt x="276" y="16"/>
                      <a:pt x="274" y="19"/>
                      <a:pt x="273" y="19"/>
                    </a:cubicBezTo>
                    <a:cubicBezTo>
                      <a:pt x="275" y="20"/>
                      <a:pt x="278" y="19"/>
                      <a:pt x="281" y="19"/>
                    </a:cubicBezTo>
                    <a:cubicBezTo>
                      <a:pt x="280" y="18"/>
                      <a:pt x="280" y="18"/>
                      <a:pt x="281" y="18"/>
                    </a:cubicBezTo>
                    <a:cubicBezTo>
                      <a:pt x="281" y="18"/>
                      <a:pt x="281" y="18"/>
                      <a:pt x="281" y="19"/>
                    </a:cubicBezTo>
                    <a:cubicBezTo>
                      <a:pt x="282" y="18"/>
                      <a:pt x="283" y="18"/>
                      <a:pt x="285" y="18"/>
                    </a:cubicBezTo>
                    <a:cubicBezTo>
                      <a:pt x="285" y="19"/>
                      <a:pt x="285" y="19"/>
                      <a:pt x="285" y="19"/>
                    </a:cubicBezTo>
                    <a:cubicBezTo>
                      <a:pt x="283" y="19"/>
                      <a:pt x="282" y="19"/>
                      <a:pt x="281" y="19"/>
                    </a:cubicBezTo>
                    <a:cubicBezTo>
                      <a:pt x="282" y="19"/>
                      <a:pt x="283" y="19"/>
                      <a:pt x="284" y="19"/>
                    </a:cubicBezTo>
                    <a:cubicBezTo>
                      <a:pt x="285" y="19"/>
                      <a:pt x="285" y="19"/>
                      <a:pt x="285" y="19"/>
                    </a:cubicBezTo>
                    <a:cubicBezTo>
                      <a:pt x="286" y="19"/>
                      <a:pt x="287" y="19"/>
                      <a:pt x="288" y="20"/>
                    </a:cubicBezTo>
                    <a:cubicBezTo>
                      <a:pt x="287" y="21"/>
                      <a:pt x="287" y="21"/>
                      <a:pt x="287" y="21"/>
                    </a:cubicBezTo>
                    <a:cubicBezTo>
                      <a:pt x="289" y="22"/>
                      <a:pt x="294" y="20"/>
                      <a:pt x="294" y="20"/>
                    </a:cubicBezTo>
                    <a:cubicBezTo>
                      <a:pt x="303" y="22"/>
                      <a:pt x="318" y="23"/>
                      <a:pt x="322" y="24"/>
                    </a:cubicBezTo>
                    <a:cubicBezTo>
                      <a:pt x="319" y="23"/>
                      <a:pt x="318" y="24"/>
                      <a:pt x="320" y="24"/>
                    </a:cubicBezTo>
                    <a:cubicBezTo>
                      <a:pt x="323" y="25"/>
                      <a:pt x="326" y="24"/>
                      <a:pt x="326" y="25"/>
                    </a:cubicBezTo>
                    <a:cubicBezTo>
                      <a:pt x="329" y="25"/>
                      <a:pt x="328" y="27"/>
                      <a:pt x="332" y="28"/>
                    </a:cubicBezTo>
                    <a:cubicBezTo>
                      <a:pt x="332" y="29"/>
                      <a:pt x="333" y="27"/>
                      <a:pt x="332" y="27"/>
                    </a:cubicBezTo>
                    <a:cubicBezTo>
                      <a:pt x="337" y="31"/>
                      <a:pt x="347" y="31"/>
                      <a:pt x="354" y="36"/>
                    </a:cubicBezTo>
                    <a:cubicBezTo>
                      <a:pt x="353" y="36"/>
                      <a:pt x="352" y="36"/>
                      <a:pt x="351" y="37"/>
                    </a:cubicBezTo>
                    <a:cubicBezTo>
                      <a:pt x="357" y="38"/>
                      <a:pt x="363" y="41"/>
                      <a:pt x="369" y="42"/>
                    </a:cubicBezTo>
                    <a:cubicBezTo>
                      <a:pt x="368" y="42"/>
                      <a:pt x="368" y="43"/>
                      <a:pt x="366" y="43"/>
                    </a:cubicBezTo>
                    <a:cubicBezTo>
                      <a:pt x="369" y="44"/>
                      <a:pt x="372" y="46"/>
                      <a:pt x="375" y="47"/>
                    </a:cubicBezTo>
                    <a:cubicBezTo>
                      <a:pt x="375" y="47"/>
                      <a:pt x="375" y="47"/>
                      <a:pt x="375" y="47"/>
                    </a:cubicBezTo>
                    <a:cubicBezTo>
                      <a:pt x="373" y="44"/>
                      <a:pt x="378" y="46"/>
                      <a:pt x="381" y="48"/>
                    </a:cubicBezTo>
                    <a:cubicBezTo>
                      <a:pt x="380" y="48"/>
                      <a:pt x="380" y="48"/>
                      <a:pt x="380" y="48"/>
                    </a:cubicBezTo>
                    <a:cubicBezTo>
                      <a:pt x="384" y="51"/>
                      <a:pt x="385" y="50"/>
                      <a:pt x="388" y="53"/>
                    </a:cubicBezTo>
                    <a:cubicBezTo>
                      <a:pt x="390" y="55"/>
                      <a:pt x="386" y="52"/>
                      <a:pt x="386" y="53"/>
                    </a:cubicBezTo>
                    <a:cubicBezTo>
                      <a:pt x="386" y="56"/>
                      <a:pt x="393" y="61"/>
                      <a:pt x="394" y="62"/>
                    </a:cubicBezTo>
                    <a:cubicBezTo>
                      <a:pt x="395" y="62"/>
                      <a:pt x="396" y="63"/>
                      <a:pt x="397" y="62"/>
                    </a:cubicBezTo>
                    <a:cubicBezTo>
                      <a:pt x="400" y="64"/>
                      <a:pt x="397" y="64"/>
                      <a:pt x="399" y="66"/>
                    </a:cubicBezTo>
                    <a:cubicBezTo>
                      <a:pt x="409" y="69"/>
                      <a:pt x="409" y="69"/>
                      <a:pt x="409" y="69"/>
                    </a:cubicBezTo>
                    <a:cubicBezTo>
                      <a:pt x="408" y="69"/>
                      <a:pt x="410" y="73"/>
                      <a:pt x="407" y="71"/>
                    </a:cubicBezTo>
                    <a:cubicBezTo>
                      <a:pt x="412" y="76"/>
                      <a:pt x="417" y="77"/>
                      <a:pt x="422" y="80"/>
                    </a:cubicBezTo>
                    <a:cubicBezTo>
                      <a:pt x="423" y="82"/>
                      <a:pt x="428" y="87"/>
                      <a:pt x="430" y="89"/>
                    </a:cubicBezTo>
                    <a:cubicBezTo>
                      <a:pt x="429" y="90"/>
                      <a:pt x="428" y="87"/>
                      <a:pt x="427" y="87"/>
                    </a:cubicBezTo>
                    <a:cubicBezTo>
                      <a:pt x="428" y="91"/>
                      <a:pt x="428" y="91"/>
                      <a:pt x="428" y="91"/>
                    </a:cubicBezTo>
                    <a:cubicBezTo>
                      <a:pt x="425" y="87"/>
                      <a:pt x="427" y="93"/>
                      <a:pt x="424" y="91"/>
                    </a:cubicBezTo>
                    <a:cubicBezTo>
                      <a:pt x="428" y="94"/>
                      <a:pt x="432" y="102"/>
                      <a:pt x="435" y="107"/>
                    </a:cubicBezTo>
                    <a:cubicBezTo>
                      <a:pt x="435" y="102"/>
                      <a:pt x="440" y="113"/>
                      <a:pt x="443" y="111"/>
                    </a:cubicBezTo>
                    <a:cubicBezTo>
                      <a:pt x="447" y="117"/>
                      <a:pt x="443" y="115"/>
                      <a:pt x="443" y="118"/>
                    </a:cubicBezTo>
                    <a:cubicBezTo>
                      <a:pt x="448" y="124"/>
                      <a:pt x="451" y="130"/>
                      <a:pt x="453" y="136"/>
                    </a:cubicBezTo>
                    <a:cubicBezTo>
                      <a:pt x="453" y="136"/>
                      <a:pt x="453" y="136"/>
                      <a:pt x="453" y="136"/>
                    </a:cubicBezTo>
                    <a:cubicBezTo>
                      <a:pt x="456" y="141"/>
                      <a:pt x="459" y="150"/>
                      <a:pt x="464" y="155"/>
                    </a:cubicBezTo>
                    <a:cubicBezTo>
                      <a:pt x="463" y="154"/>
                      <a:pt x="463" y="155"/>
                      <a:pt x="462" y="154"/>
                    </a:cubicBezTo>
                    <a:cubicBezTo>
                      <a:pt x="463" y="160"/>
                      <a:pt x="465" y="154"/>
                      <a:pt x="466" y="161"/>
                    </a:cubicBezTo>
                    <a:cubicBezTo>
                      <a:pt x="465" y="160"/>
                      <a:pt x="465" y="160"/>
                      <a:pt x="465" y="160"/>
                    </a:cubicBezTo>
                    <a:cubicBezTo>
                      <a:pt x="467" y="164"/>
                      <a:pt x="467" y="169"/>
                      <a:pt x="470" y="173"/>
                    </a:cubicBezTo>
                    <a:cubicBezTo>
                      <a:pt x="469" y="174"/>
                      <a:pt x="469" y="173"/>
                      <a:pt x="468" y="172"/>
                    </a:cubicBezTo>
                    <a:cubicBezTo>
                      <a:pt x="470" y="177"/>
                      <a:pt x="471" y="182"/>
                      <a:pt x="474" y="186"/>
                    </a:cubicBezTo>
                    <a:cubicBezTo>
                      <a:pt x="473" y="186"/>
                      <a:pt x="472" y="186"/>
                      <a:pt x="471" y="184"/>
                    </a:cubicBezTo>
                    <a:cubicBezTo>
                      <a:pt x="471" y="189"/>
                      <a:pt x="474" y="189"/>
                      <a:pt x="474" y="193"/>
                    </a:cubicBezTo>
                    <a:cubicBezTo>
                      <a:pt x="475" y="194"/>
                      <a:pt x="474" y="197"/>
                      <a:pt x="474" y="196"/>
                    </a:cubicBezTo>
                    <a:cubicBezTo>
                      <a:pt x="475" y="198"/>
                      <a:pt x="476" y="205"/>
                      <a:pt x="477" y="207"/>
                    </a:cubicBezTo>
                    <a:cubicBezTo>
                      <a:pt x="476" y="208"/>
                      <a:pt x="476" y="209"/>
                      <a:pt x="475" y="212"/>
                    </a:cubicBezTo>
                    <a:cubicBezTo>
                      <a:pt x="478" y="236"/>
                      <a:pt x="473" y="260"/>
                      <a:pt x="467" y="283"/>
                    </a:cubicBezTo>
                    <a:cubicBezTo>
                      <a:pt x="463" y="286"/>
                      <a:pt x="467" y="277"/>
                      <a:pt x="464" y="279"/>
                    </a:cubicBezTo>
                    <a:cubicBezTo>
                      <a:pt x="467" y="280"/>
                      <a:pt x="464" y="283"/>
                      <a:pt x="461" y="290"/>
                    </a:cubicBezTo>
                    <a:cubicBezTo>
                      <a:pt x="461" y="290"/>
                      <a:pt x="461" y="290"/>
                      <a:pt x="461" y="290"/>
                    </a:cubicBezTo>
                    <a:cubicBezTo>
                      <a:pt x="460" y="293"/>
                      <a:pt x="458" y="294"/>
                      <a:pt x="457" y="297"/>
                    </a:cubicBezTo>
                    <a:cubicBezTo>
                      <a:pt x="458" y="297"/>
                      <a:pt x="458" y="297"/>
                      <a:pt x="458" y="297"/>
                    </a:cubicBezTo>
                    <a:cubicBezTo>
                      <a:pt x="458" y="301"/>
                      <a:pt x="452" y="303"/>
                      <a:pt x="453" y="306"/>
                    </a:cubicBezTo>
                    <a:cubicBezTo>
                      <a:pt x="451" y="307"/>
                      <a:pt x="451" y="307"/>
                      <a:pt x="451" y="307"/>
                    </a:cubicBezTo>
                    <a:cubicBezTo>
                      <a:pt x="451" y="312"/>
                      <a:pt x="447" y="312"/>
                      <a:pt x="447" y="316"/>
                    </a:cubicBezTo>
                    <a:cubicBezTo>
                      <a:pt x="447" y="316"/>
                      <a:pt x="447" y="316"/>
                      <a:pt x="447" y="316"/>
                    </a:cubicBezTo>
                    <a:cubicBezTo>
                      <a:pt x="443" y="320"/>
                      <a:pt x="442" y="327"/>
                      <a:pt x="439" y="328"/>
                    </a:cubicBezTo>
                    <a:cubicBezTo>
                      <a:pt x="437" y="332"/>
                      <a:pt x="434" y="337"/>
                      <a:pt x="435" y="339"/>
                    </a:cubicBezTo>
                    <a:cubicBezTo>
                      <a:pt x="433" y="339"/>
                      <a:pt x="433" y="338"/>
                      <a:pt x="433" y="337"/>
                    </a:cubicBezTo>
                    <a:cubicBezTo>
                      <a:pt x="422" y="352"/>
                      <a:pt x="406" y="365"/>
                      <a:pt x="395" y="377"/>
                    </a:cubicBezTo>
                    <a:cubicBezTo>
                      <a:pt x="394" y="378"/>
                      <a:pt x="395" y="377"/>
                      <a:pt x="395" y="376"/>
                    </a:cubicBezTo>
                    <a:cubicBezTo>
                      <a:pt x="389" y="385"/>
                      <a:pt x="378" y="390"/>
                      <a:pt x="378" y="398"/>
                    </a:cubicBezTo>
                    <a:cubicBezTo>
                      <a:pt x="377" y="402"/>
                      <a:pt x="377" y="402"/>
                      <a:pt x="377" y="402"/>
                    </a:cubicBezTo>
                    <a:cubicBezTo>
                      <a:pt x="375" y="403"/>
                      <a:pt x="375" y="402"/>
                      <a:pt x="373" y="403"/>
                    </a:cubicBezTo>
                    <a:cubicBezTo>
                      <a:pt x="373" y="406"/>
                      <a:pt x="368" y="411"/>
                      <a:pt x="369" y="413"/>
                    </a:cubicBezTo>
                    <a:cubicBezTo>
                      <a:pt x="368" y="414"/>
                      <a:pt x="369" y="412"/>
                      <a:pt x="368" y="412"/>
                    </a:cubicBezTo>
                    <a:cubicBezTo>
                      <a:pt x="365" y="416"/>
                      <a:pt x="365" y="422"/>
                      <a:pt x="363" y="426"/>
                    </a:cubicBezTo>
                    <a:cubicBezTo>
                      <a:pt x="363" y="424"/>
                      <a:pt x="363" y="424"/>
                      <a:pt x="363" y="424"/>
                    </a:cubicBezTo>
                    <a:cubicBezTo>
                      <a:pt x="349" y="443"/>
                      <a:pt x="340" y="473"/>
                      <a:pt x="342" y="493"/>
                    </a:cubicBezTo>
                    <a:cubicBezTo>
                      <a:pt x="343" y="498"/>
                      <a:pt x="340" y="495"/>
                      <a:pt x="340" y="497"/>
                    </a:cubicBezTo>
                    <a:cubicBezTo>
                      <a:pt x="342" y="517"/>
                      <a:pt x="338" y="542"/>
                      <a:pt x="349" y="558"/>
                    </a:cubicBezTo>
                    <a:cubicBezTo>
                      <a:pt x="355" y="570"/>
                      <a:pt x="363" y="573"/>
                      <a:pt x="363" y="573"/>
                    </a:cubicBezTo>
                    <a:cubicBezTo>
                      <a:pt x="346" y="542"/>
                      <a:pt x="349" y="513"/>
                      <a:pt x="356" y="481"/>
                    </a:cubicBezTo>
                    <a:cubicBezTo>
                      <a:pt x="356" y="470"/>
                      <a:pt x="359" y="457"/>
                      <a:pt x="363" y="448"/>
                    </a:cubicBezTo>
                    <a:cubicBezTo>
                      <a:pt x="376" y="404"/>
                      <a:pt x="410" y="388"/>
                      <a:pt x="444" y="349"/>
                    </a:cubicBezTo>
                    <a:cubicBezTo>
                      <a:pt x="442" y="350"/>
                      <a:pt x="443" y="348"/>
                      <a:pt x="444" y="346"/>
                    </a:cubicBezTo>
                    <a:cubicBezTo>
                      <a:pt x="445" y="345"/>
                      <a:pt x="445" y="345"/>
                      <a:pt x="445" y="345"/>
                    </a:cubicBezTo>
                    <a:cubicBezTo>
                      <a:pt x="446" y="342"/>
                      <a:pt x="446" y="342"/>
                      <a:pt x="446" y="342"/>
                    </a:cubicBezTo>
                    <a:cubicBezTo>
                      <a:pt x="448" y="339"/>
                      <a:pt x="449" y="341"/>
                      <a:pt x="447" y="344"/>
                    </a:cubicBezTo>
                    <a:cubicBezTo>
                      <a:pt x="459" y="329"/>
                      <a:pt x="467" y="314"/>
                      <a:pt x="475" y="297"/>
                    </a:cubicBezTo>
                    <a:cubicBezTo>
                      <a:pt x="474" y="295"/>
                      <a:pt x="479" y="288"/>
                      <a:pt x="477" y="286"/>
                    </a:cubicBezTo>
                    <a:cubicBezTo>
                      <a:pt x="478" y="286"/>
                      <a:pt x="478" y="286"/>
                      <a:pt x="478" y="287"/>
                    </a:cubicBezTo>
                    <a:cubicBezTo>
                      <a:pt x="481" y="274"/>
                      <a:pt x="482" y="274"/>
                      <a:pt x="487" y="263"/>
                    </a:cubicBezTo>
                    <a:cubicBezTo>
                      <a:pt x="501" y="211"/>
                      <a:pt x="485" y="161"/>
                      <a:pt x="463" y="1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62" name="Rectangle 77"/>
              <p:cNvSpPr>
                <a:spLocks noChangeArrowheads="1"/>
              </p:cNvSpPr>
              <p:nvPr/>
            </p:nvSpPr>
            <p:spPr bwMode="auto">
              <a:xfrm>
                <a:off x="2989" y="809"/>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63" name="Freeform 78"/>
              <p:cNvSpPr>
                <a:spLocks/>
              </p:cNvSpPr>
              <p:nvPr/>
            </p:nvSpPr>
            <p:spPr bwMode="auto">
              <a:xfrm>
                <a:off x="2635" y="1313"/>
                <a:ext cx="1"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1"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64" name="Freeform 79"/>
              <p:cNvSpPr>
                <a:spLocks/>
              </p:cNvSpPr>
              <p:nvPr/>
            </p:nvSpPr>
            <p:spPr bwMode="auto">
              <a:xfrm>
                <a:off x="3013" y="790"/>
                <a:ext cx="1" cy="2"/>
              </a:xfrm>
              <a:custGeom>
                <a:avLst/>
                <a:gdLst>
                  <a:gd name="T0" fmla="*/ 1 w 1"/>
                  <a:gd name="T1" fmla="*/ 2 h 2"/>
                  <a:gd name="T2" fmla="*/ 1 w 1"/>
                  <a:gd name="T3" fmla="*/ 2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lnTo>
                      <a:pt x="1" y="2"/>
                    </a:lnTo>
                    <a:lnTo>
                      <a:pt x="0" y="0"/>
                    </a:ln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65" name="Freeform 80"/>
              <p:cNvSpPr>
                <a:spLocks/>
              </p:cNvSpPr>
              <p:nvPr/>
            </p:nvSpPr>
            <p:spPr bwMode="auto">
              <a:xfrm>
                <a:off x="2651" y="1310"/>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1"/>
                      <a:pt x="0" y="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66" name="Freeform 81"/>
              <p:cNvSpPr>
                <a:spLocks/>
              </p:cNvSpPr>
              <p:nvPr/>
            </p:nvSpPr>
            <p:spPr bwMode="auto">
              <a:xfrm>
                <a:off x="3007" y="801"/>
                <a:ext cx="1" cy="2"/>
              </a:xfrm>
              <a:custGeom>
                <a:avLst/>
                <a:gdLst>
                  <a:gd name="T0" fmla="*/ 0 w 1"/>
                  <a:gd name="T1" fmla="*/ 1 h 2"/>
                  <a:gd name="T2" fmla="*/ 1 w 1"/>
                  <a:gd name="T3" fmla="*/ 2 h 2"/>
                  <a:gd name="T4" fmla="*/ 0 w 1"/>
                  <a:gd name="T5" fmla="*/ 1 h 2"/>
                </a:gdLst>
                <a:ahLst/>
                <a:cxnLst>
                  <a:cxn ang="0">
                    <a:pos x="T0" y="T1"/>
                  </a:cxn>
                  <a:cxn ang="0">
                    <a:pos x="T2" y="T3"/>
                  </a:cxn>
                  <a:cxn ang="0">
                    <a:pos x="T4" y="T5"/>
                  </a:cxn>
                </a:cxnLst>
                <a:rect l="0" t="0" r="r" b="b"/>
                <a:pathLst>
                  <a:path w="1" h="2">
                    <a:moveTo>
                      <a:pt x="0" y="1"/>
                    </a:moveTo>
                    <a:cubicBezTo>
                      <a:pt x="0" y="0"/>
                      <a:pt x="1" y="2"/>
                      <a:pt x="1" y="2"/>
                    </a:cubicBezTo>
                    <a:cubicBezTo>
                      <a:pt x="1" y="1"/>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67" name="Freeform 82"/>
              <p:cNvSpPr>
                <a:spLocks/>
              </p:cNvSpPr>
              <p:nvPr/>
            </p:nvSpPr>
            <p:spPr bwMode="auto">
              <a:xfrm>
                <a:off x="2568" y="10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68" name="Freeform 83"/>
              <p:cNvSpPr>
                <a:spLocks/>
              </p:cNvSpPr>
              <p:nvPr/>
            </p:nvSpPr>
            <p:spPr bwMode="auto">
              <a:xfrm>
                <a:off x="2602" y="1106"/>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69" name="Freeform 84"/>
              <p:cNvSpPr>
                <a:spLocks/>
              </p:cNvSpPr>
              <p:nvPr/>
            </p:nvSpPr>
            <p:spPr bwMode="auto">
              <a:xfrm>
                <a:off x="3007" y="79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70" name="Freeform 85"/>
              <p:cNvSpPr>
                <a:spLocks/>
              </p:cNvSpPr>
              <p:nvPr/>
            </p:nvSpPr>
            <p:spPr bwMode="auto">
              <a:xfrm>
                <a:off x="2561" y="1016"/>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0"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71" name="Freeform 86"/>
              <p:cNvSpPr>
                <a:spLocks/>
              </p:cNvSpPr>
              <p:nvPr/>
            </p:nvSpPr>
            <p:spPr bwMode="auto">
              <a:xfrm>
                <a:off x="2565" y="1012"/>
                <a:ext cx="1" cy="1"/>
              </a:xfrm>
              <a:custGeom>
                <a:avLst/>
                <a:gdLst>
                  <a:gd name="T0" fmla="*/ 1 w 1"/>
                  <a:gd name="T1" fmla="*/ 0 h 1"/>
                  <a:gd name="T2" fmla="*/ 0 w 1"/>
                  <a:gd name="T3" fmla="*/ 0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0" y="0"/>
                    </a:cubicBezTo>
                    <a:cubicBezTo>
                      <a:pt x="1" y="0"/>
                      <a:pt x="1" y="1"/>
                      <a:pt x="1" y="1"/>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72" name="Freeform 87"/>
              <p:cNvSpPr>
                <a:spLocks/>
              </p:cNvSpPr>
              <p:nvPr/>
            </p:nvSpPr>
            <p:spPr bwMode="auto">
              <a:xfrm>
                <a:off x="2603" y="1082"/>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73" name="Freeform 88"/>
              <p:cNvSpPr>
                <a:spLocks/>
              </p:cNvSpPr>
              <p:nvPr/>
            </p:nvSpPr>
            <p:spPr bwMode="auto">
              <a:xfrm>
                <a:off x="2566" y="1012"/>
                <a:ext cx="3" cy="0"/>
              </a:xfrm>
              <a:custGeom>
                <a:avLst/>
                <a:gdLst>
                  <a:gd name="T0" fmla="*/ 1 w 3"/>
                  <a:gd name="T1" fmla="*/ 0 w 3"/>
                  <a:gd name="T2" fmla="*/ 1 w 3"/>
                </a:gdLst>
                <a:ahLst/>
                <a:cxnLst>
                  <a:cxn ang="0">
                    <a:pos x="T0" y="0"/>
                  </a:cxn>
                  <a:cxn ang="0">
                    <a:pos x="T1" y="0"/>
                  </a:cxn>
                  <a:cxn ang="0">
                    <a:pos x="T2" y="0"/>
                  </a:cxn>
                </a:cxnLst>
                <a:rect l="0" t="0" r="r" b="b"/>
                <a:pathLst>
                  <a:path w="3">
                    <a:moveTo>
                      <a:pt x="1" y="0"/>
                    </a:moveTo>
                    <a:cubicBezTo>
                      <a:pt x="0" y="0"/>
                      <a:pt x="0" y="0"/>
                      <a:pt x="0" y="0"/>
                    </a:cubicBezTo>
                    <a:cubicBezTo>
                      <a:pt x="3"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74" name="Freeform 89"/>
              <p:cNvSpPr>
                <a:spLocks/>
              </p:cNvSpPr>
              <p:nvPr/>
            </p:nvSpPr>
            <p:spPr bwMode="auto">
              <a:xfrm>
                <a:off x="2634" y="1002"/>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75" name="Freeform 90"/>
              <p:cNvSpPr>
                <a:spLocks/>
              </p:cNvSpPr>
              <p:nvPr/>
            </p:nvSpPr>
            <p:spPr bwMode="auto">
              <a:xfrm>
                <a:off x="2602" y="983"/>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76" name="Oval 91"/>
              <p:cNvSpPr>
                <a:spLocks noChangeArrowheads="1"/>
              </p:cNvSpPr>
              <p:nvPr/>
            </p:nvSpPr>
            <p:spPr bwMode="auto">
              <a:xfrm>
                <a:off x="2568" y="1012"/>
                <a:ext cx="1" cy="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77" name="Freeform 92"/>
              <p:cNvSpPr>
                <a:spLocks/>
              </p:cNvSpPr>
              <p:nvPr/>
            </p:nvSpPr>
            <p:spPr bwMode="auto">
              <a:xfrm>
                <a:off x="2561" y="871"/>
                <a:ext cx="2" cy="4"/>
              </a:xfrm>
              <a:custGeom>
                <a:avLst/>
                <a:gdLst>
                  <a:gd name="T0" fmla="*/ 1 w 2"/>
                  <a:gd name="T1" fmla="*/ 0 h 3"/>
                  <a:gd name="T2" fmla="*/ 2 w 2"/>
                  <a:gd name="T3" fmla="*/ 3 h 3"/>
                  <a:gd name="T4" fmla="*/ 1 w 2"/>
                  <a:gd name="T5" fmla="*/ 2 h 3"/>
                  <a:gd name="T6" fmla="*/ 1 w 2"/>
                  <a:gd name="T7" fmla="*/ 0 h 3"/>
                </a:gdLst>
                <a:ahLst/>
                <a:cxnLst>
                  <a:cxn ang="0">
                    <a:pos x="T0" y="T1"/>
                  </a:cxn>
                  <a:cxn ang="0">
                    <a:pos x="T2" y="T3"/>
                  </a:cxn>
                  <a:cxn ang="0">
                    <a:pos x="T4" y="T5"/>
                  </a:cxn>
                  <a:cxn ang="0">
                    <a:pos x="T6" y="T7"/>
                  </a:cxn>
                </a:cxnLst>
                <a:rect l="0" t="0" r="r" b="b"/>
                <a:pathLst>
                  <a:path w="2" h="3">
                    <a:moveTo>
                      <a:pt x="1" y="0"/>
                    </a:moveTo>
                    <a:cubicBezTo>
                      <a:pt x="0" y="0"/>
                      <a:pt x="0" y="1"/>
                      <a:pt x="2" y="3"/>
                    </a:cubicBezTo>
                    <a:cubicBezTo>
                      <a:pt x="1" y="2"/>
                      <a:pt x="1" y="2"/>
                      <a:pt x="1" y="2"/>
                    </a:cubicBezTo>
                    <a:cubicBezTo>
                      <a:pt x="1" y="1"/>
                      <a:pt x="1" y="1"/>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78" name="Freeform 93"/>
              <p:cNvSpPr>
                <a:spLocks/>
              </p:cNvSpPr>
              <p:nvPr/>
            </p:nvSpPr>
            <p:spPr bwMode="auto">
              <a:xfrm>
                <a:off x="2581" y="111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79" name="Freeform 94"/>
              <p:cNvSpPr>
                <a:spLocks/>
              </p:cNvSpPr>
              <p:nvPr/>
            </p:nvSpPr>
            <p:spPr bwMode="auto">
              <a:xfrm>
                <a:off x="2886" y="1028"/>
                <a:ext cx="2" cy="2"/>
              </a:xfrm>
              <a:custGeom>
                <a:avLst/>
                <a:gdLst>
                  <a:gd name="T0" fmla="*/ 0 w 1"/>
                  <a:gd name="T1" fmla="*/ 0 h 1"/>
                  <a:gd name="T2" fmla="*/ 0 w 1"/>
                  <a:gd name="T3" fmla="*/ 1 h 1"/>
                  <a:gd name="T4" fmla="*/ 1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0" y="1"/>
                      <a:pt x="0" y="1"/>
                      <a:pt x="0" y="1"/>
                    </a:cubicBezTo>
                    <a:cubicBezTo>
                      <a:pt x="0" y="1"/>
                      <a:pt x="0" y="0"/>
                      <a:pt x="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80" name="Freeform 95"/>
              <p:cNvSpPr>
                <a:spLocks/>
              </p:cNvSpPr>
              <p:nvPr/>
            </p:nvSpPr>
            <p:spPr bwMode="auto">
              <a:xfrm>
                <a:off x="2875" y="1003"/>
                <a:ext cx="124" cy="65"/>
              </a:xfrm>
              <a:custGeom>
                <a:avLst/>
                <a:gdLst>
                  <a:gd name="T0" fmla="*/ 90 w 107"/>
                  <a:gd name="T1" fmla="*/ 34 h 56"/>
                  <a:gd name="T2" fmla="*/ 75 w 107"/>
                  <a:gd name="T3" fmla="*/ 23 h 56"/>
                  <a:gd name="T4" fmla="*/ 59 w 107"/>
                  <a:gd name="T5" fmla="*/ 22 h 56"/>
                  <a:gd name="T6" fmla="*/ 54 w 107"/>
                  <a:gd name="T7" fmla="*/ 18 h 56"/>
                  <a:gd name="T8" fmla="*/ 44 w 107"/>
                  <a:gd name="T9" fmla="*/ 13 h 56"/>
                  <a:gd name="T10" fmla="*/ 37 w 107"/>
                  <a:gd name="T11" fmla="*/ 9 h 56"/>
                  <a:gd name="T12" fmla="*/ 30 w 107"/>
                  <a:gd name="T13" fmla="*/ 11 h 56"/>
                  <a:gd name="T14" fmla="*/ 20 w 107"/>
                  <a:gd name="T15" fmla="*/ 8 h 56"/>
                  <a:gd name="T16" fmla="*/ 15 w 107"/>
                  <a:gd name="T17" fmla="*/ 6 h 56"/>
                  <a:gd name="T18" fmla="*/ 9 w 107"/>
                  <a:gd name="T19" fmla="*/ 1 h 56"/>
                  <a:gd name="T20" fmla="*/ 6 w 107"/>
                  <a:gd name="T21" fmla="*/ 1 h 56"/>
                  <a:gd name="T22" fmla="*/ 3 w 107"/>
                  <a:gd name="T23" fmla="*/ 3 h 56"/>
                  <a:gd name="T24" fmla="*/ 0 w 107"/>
                  <a:gd name="T25" fmla="*/ 5 h 56"/>
                  <a:gd name="T26" fmla="*/ 1 w 107"/>
                  <a:gd name="T27" fmla="*/ 8 h 56"/>
                  <a:gd name="T28" fmla="*/ 6 w 107"/>
                  <a:gd name="T29" fmla="*/ 9 h 56"/>
                  <a:gd name="T30" fmla="*/ 8 w 107"/>
                  <a:gd name="T31" fmla="*/ 14 h 56"/>
                  <a:gd name="T32" fmla="*/ 3 w 107"/>
                  <a:gd name="T33" fmla="*/ 19 h 56"/>
                  <a:gd name="T34" fmla="*/ 5 w 107"/>
                  <a:gd name="T35" fmla="*/ 20 h 56"/>
                  <a:gd name="T36" fmla="*/ 8 w 107"/>
                  <a:gd name="T37" fmla="*/ 18 h 56"/>
                  <a:gd name="T38" fmla="*/ 8 w 107"/>
                  <a:gd name="T39" fmla="*/ 20 h 56"/>
                  <a:gd name="T40" fmla="*/ 12 w 107"/>
                  <a:gd name="T41" fmla="*/ 17 h 56"/>
                  <a:gd name="T42" fmla="*/ 11 w 107"/>
                  <a:gd name="T43" fmla="*/ 22 h 56"/>
                  <a:gd name="T44" fmla="*/ 11 w 107"/>
                  <a:gd name="T45" fmla="*/ 25 h 56"/>
                  <a:gd name="T46" fmla="*/ 13 w 107"/>
                  <a:gd name="T47" fmla="*/ 23 h 56"/>
                  <a:gd name="T48" fmla="*/ 14 w 107"/>
                  <a:gd name="T49" fmla="*/ 25 h 56"/>
                  <a:gd name="T50" fmla="*/ 17 w 107"/>
                  <a:gd name="T51" fmla="*/ 22 h 56"/>
                  <a:gd name="T52" fmla="*/ 21 w 107"/>
                  <a:gd name="T53" fmla="*/ 18 h 56"/>
                  <a:gd name="T54" fmla="*/ 20 w 107"/>
                  <a:gd name="T55" fmla="*/ 23 h 56"/>
                  <a:gd name="T56" fmla="*/ 24 w 107"/>
                  <a:gd name="T57" fmla="*/ 26 h 56"/>
                  <a:gd name="T58" fmla="*/ 26 w 107"/>
                  <a:gd name="T59" fmla="*/ 27 h 56"/>
                  <a:gd name="T60" fmla="*/ 28 w 107"/>
                  <a:gd name="T61" fmla="*/ 27 h 56"/>
                  <a:gd name="T62" fmla="*/ 33 w 107"/>
                  <a:gd name="T63" fmla="*/ 29 h 56"/>
                  <a:gd name="T64" fmla="*/ 35 w 107"/>
                  <a:gd name="T65" fmla="*/ 30 h 56"/>
                  <a:gd name="T66" fmla="*/ 36 w 107"/>
                  <a:gd name="T67" fmla="*/ 30 h 56"/>
                  <a:gd name="T68" fmla="*/ 38 w 107"/>
                  <a:gd name="T69" fmla="*/ 28 h 56"/>
                  <a:gd name="T70" fmla="*/ 39 w 107"/>
                  <a:gd name="T71" fmla="*/ 31 h 56"/>
                  <a:gd name="T72" fmla="*/ 41 w 107"/>
                  <a:gd name="T73" fmla="*/ 30 h 56"/>
                  <a:gd name="T74" fmla="*/ 44 w 107"/>
                  <a:gd name="T75" fmla="*/ 33 h 56"/>
                  <a:gd name="T76" fmla="*/ 48 w 107"/>
                  <a:gd name="T77" fmla="*/ 34 h 56"/>
                  <a:gd name="T78" fmla="*/ 50 w 107"/>
                  <a:gd name="T79" fmla="*/ 37 h 56"/>
                  <a:gd name="T80" fmla="*/ 52 w 107"/>
                  <a:gd name="T81" fmla="*/ 36 h 56"/>
                  <a:gd name="T82" fmla="*/ 52 w 107"/>
                  <a:gd name="T83" fmla="*/ 37 h 56"/>
                  <a:gd name="T84" fmla="*/ 55 w 107"/>
                  <a:gd name="T85" fmla="*/ 37 h 56"/>
                  <a:gd name="T86" fmla="*/ 58 w 107"/>
                  <a:gd name="T87" fmla="*/ 38 h 56"/>
                  <a:gd name="T88" fmla="*/ 61 w 107"/>
                  <a:gd name="T89" fmla="*/ 38 h 56"/>
                  <a:gd name="T90" fmla="*/ 67 w 107"/>
                  <a:gd name="T91" fmla="*/ 33 h 56"/>
                  <a:gd name="T92" fmla="*/ 67 w 107"/>
                  <a:gd name="T93" fmla="*/ 38 h 56"/>
                  <a:gd name="T94" fmla="*/ 71 w 107"/>
                  <a:gd name="T95" fmla="*/ 39 h 56"/>
                  <a:gd name="T96" fmla="*/ 73 w 107"/>
                  <a:gd name="T97" fmla="*/ 40 h 56"/>
                  <a:gd name="T98" fmla="*/ 79 w 107"/>
                  <a:gd name="T99" fmla="*/ 44 h 56"/>
                  <a:gd name="T100" fmla="*/ 81 w 107"/>
                  <a:gd name="T101" fmla="*/ 46 h 56"/>
                  <a:gd name="T102" fmla="*/ 90 w 107"/>
                  <a:gd name="T103" fmla="*/ 46 h 56"/>
                  <a:gd name="T104" fmla="*/ 93 w 107"/>
                  <a:gd name="T105" fmla="*/ 4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 h="56">
                    <a:moveTo>
                      <a:pt x="102" y="41"/>
                    </a:moveTo>
                    <a:cubicBezTo>
                      <a:pt x="101" y="41"/>
                      <a:pt x="100" y="41"/>
                      <a:pt x="100" y="40"/>
                    </a:cubicBezTo>
                    <a:cubicBezTo>
                      <a:pt x="96" y="38"/>
                      <a:pt x="96" y="32"/>
                      <a:pt x="92" y="32"/>
                    </a:cubicBezTo>
                    <a:cubicBezTo>
                      <a:pt x="91" y="33"/>
                      <a:pt x="91" y="34"/>
                      <a:pt x="90" y="34"/>
                    </a:cubicBezTo>
                    <a:cubicBezTo>
                      <a:pt x="91" y="33"/>
                      <a:pt x="91" y="33"/>
                      <a:pt x="91" y="33"/>
                    </a:cubicBezTo>
                    <a:cubicBezTo>
                      <a:pt x="90" y="34"/>
                      <a:pt x="90" y="34"/>
                      <a:pt x="90" y="34"/>
                    </a:cubicBezTo>
                    <a:cubicBezTo>
                      <a:pt x="89" y="34"/>
                      <a:pt x="90" y="33"/>
                      <a:pt x="91" y="33"/>
                    </a:cubicBezTo>
                    <a:cubicBezTo>
                      <a:pt x="89" y="32"/>
                      <a:pt x="88" y="32"/>
                      <a:pt x="87" y="31"/>
                    </a:cubicBezTo>
                    <a:cubicBezTo>
                      <a:pt x="86" y="32"/>
                      <a:pt x="86" y="30"/>
                      <a:pt x="85" y="32"/>
                    </a:cubicBezTo>
                    <a:cubicBezTo>
                      <a:pt x="86" y="31"/>
                      <a:pt x="86" y="31"/>
                      <a:pt x="86" y="31"/>
                    </a:cubicBezTo>
                    <a:cubicBezTo>
                      <a:pt x="84" y="32"/>
                      <a:pt x="84" y="32"/>
                      <a:pt x="85" y="29"/>
                    </a:cubicBezTo>
                    <a:cubicBezTo>
                      <a:pt x="82" y="25"/>
                      <a:pt x="78" y="26"/>
                      <a:pt x="75" y="23"/>
                    </a:cubicBezTo>
                    <a:cubicBezTo>
                      <a:pt x="72" y="22"/>
                      <a:pt x="68" y="22"/>
                      <a:pt x="64" y="21"/>
                    </a:cubicBezTo>
                    <a:cubicBezTo>
                      <a:pt x="62" y="24"/>
                      <a:pt x="62" y="23"/>
                      <a:pt x="60" y="25"/>
                    </a:cubicBezTo>
                    <a:cubicBezTo>
                      <a:pt x="61" y="24"/>
                      <a:pt x="61" y="24"/>
                      <a:pt x="61" y="24"/>
                    </a:cubicBezTo>
                    <a:cubicBezTo>
                      <a:pt x="60" y="25"/>
                      <a:pt x="60" y="24"/>
                      <a:pt x="60" y="22"/>
                    </a:cubicBezTo>
                    <a:cubicBezTo>
                      <a:pt x="60" y="23"/>
                      <a:pt x="60" y="22"/>
                      <a:pt x="59" y="24"/>
                    </a:cubicBezTo>
                    <a:cubicBezTo>
                      <a:pt x="58" y="26"/>
                      <a:pt x="60" y="21"/>
                      <a:pt x="59" y="22"/>
                    </a:cubicBezTo>
                    <a:cubicBezTo>
                      <a:pt x="60" y="21"/>
                      <a:pt x="59" y="23"/>
                      <a:pt x="59" y="22"/>
                    </a:cubicBezTo>
                    <a:cubicBezTo>
                      <a:pt x="57" y="24"/>
                      <a:pt x="60" y="22"/>
                      <a:pt x="59" y="19"/>
                    </a:cubicBezTo>
                    <a:cubicBezTo>
                      <a:pt x="57" y="19"/>
                      <a:pt x="55" y="20"/>
                      <a:pt x="54" y="19"/>
                    </a:cubicBezTo>
                    <a:cubicBezTo>
                      <a:pt x="54" y="19"/>
                      <a:pt x="54" y="20"/>
                      <a:pt x="54" y="20"/>
                    </a:cubicBezTo>
                    <a:cubicBezTo>
                      <a:pt x="55" y="17"/>
                      <a:pt x="53" y="21"/>
                      <a:pt x="53" y="19"/>
                    </a:cubicBezTo>
                    <a:cubicBezTo>
                      <a:pt x="53" y="19"/>
                      <a:pt x="53" y="19"/>
                      <a:pt x="54" y="18"/>
                    </a:cubicBezTo>
                    <a:cubicBezTo>
                      <a:pt x="54" y="17"/>
                      <a:pt x="52" y="18"/>
                      <a:pt x="52" y="17"/>
                    </a:cubicBezTo>
                    <a:cubicBezTo>
                      <a:pt x="51" y="18"/>
                      <a:pt x="52" y="15"/>
                      <a:pt x="51" y="16"/>
                    </a:cubicBezTo>
                    <a:cubicBezTo>
                      <a:pt x="51" y="15"/>
                      <a:pt x="51" y="15"/>
                      <a:pt x="51" y="15"/>
                    </a:cubicBezTo>
                    <a:cubicBezTo>
                      <a:pt x="49" y="18"/>
                      <a:pt x="50" y="13"/>
                      <a:pt x="49" y="15"/>
                    </a:cubicBezTo>
                    <a:cubicBezTo>
                      <a:pt x="49" y="14"/>
                      <a:pt x="49" y="14"/>
                      <a:pt x="49" y="14"/>
                    </a:cubicBezTo>
                    <a:cubicBezTo>
                      <a:pt x="47" y="14"/>
                      <a:pt x="46" y="12"/>
                      <a:pt x="44" y="13"/>
                    </a:cubicBezTo>
                    <a:cubicBezTo>
                      <a:pt x="43" y="13"/>
                      <a:pt x="43" y="10"/>
                      <a:pt x="41" y="11"/>
                    </a:cubicBezTo>
                    <a:cubicBezTo>
                      <a:pt x="40" y="12"/>
                      <a:pt x="40" y="12"/>
                      <a:pt x="40" y="12"/>
                    </a:cubicBezTo>
                    <a:cubicBezTo>
                      <a:pt x="40" y="12"/>
                      <a:pt x="41" y="11"/>
                      <a:pt x="41" y="11"/>
                    </a:cubicBezTo>
                    <a:cubicBezTo>
                      <a:pt x="40" y="12"/>
                      <a:pt x="40" y="10"/>
                      <a:pt x="39" y="10"/>
                    </a:cubicBezTo>
                    <a:cubicBezTo>
                      <a:pt x="39" y="10"/>
                      <a:pt x="39" y="10"/>
                      <a:pt x="39" y="11"/>
                    </a:cubicBezTo>
                    <a:cubicBezTo>
                      <a:pt x="39" y="9"/>
                      <a:pt x="37" y="11"/>
                      <a:pt x="37" y="9"/>
                    </a:cubicBezTo>
                    <a:cubicBezTo>
                      <a:pt x="35" y="12"/>
                      <a:pt x="35" y="11"/>
                      <a:pt x="35" y="11"/>
                    </a:cubicBezTo>
                    <a:cubicBezTo>
                      <a:pt x="35" y="11"/>
                      <a:pt x="35" y="10"/>
                      <a:pt x="35" y="10"/>
                    </a:cubicBezTo>
                    <a:cubicBezTo>
                      <a:pt x="35" y="10"/>
                      <a:pt x="34" y="10"/>
                      <a:pt x="34" y="9"/>
                    </a:cubicBezTo>
                    <a:cubicBezTo>
                      <a:pt x="34" y="9"/>
                      <a:pt x="33" y="11"/>
                      <a:pt x="33" y="10"/>
                    </a:cubicBezTo>
                    <a:cubicBezTo>
                      <a:pt x="34" y="8"/>
                      <a:pt x="32" y="10"/>
                      <a:pt x="32" y="9"/>
                    </a:cubicBezTo>
                    <a:cubicBezTo>
                      <a:pt x="31" y="10"/>
                      <a:pt x="30" y="12"/>
                      <a:pt x="30" y="11"/>
                    </a:cubicBezTo>
                    <a:cubicBezTo>
                      <a:pt x="32" y="8"/>
                      <a:pt x="32" y="8"/>
                      <a:pt x="32" y="8"/>
                    </a:cubicBezTo>
                    <a:cubicBezTo>
                      <a:pt x="30" y="9"/>
                      <a:pt x="30" y="6"/>
                      <a:pt x="27" y="8"/>
                    </a:cubicBezTo>
                    <a:cubicBezTo>
                      <a:pt x="28" y="7"/>
                      <a:pt x="28" y="7"/>
                      <a:pt x="28" y="7"/>
                    </a:cubicBezTo>
                    <a:cubicBezTo>
                      <a:pt x="26" y="8"/>
                      <a:pt x="25" y="5"/>
                      <a:pt x="23" y="7"/>
                    </a:cubicBezTo>
                    <a:cubicBezTo>
                      <a:pt x="23" y="6"/>
                      <a:pt x="23" y="6"/>
                      <a:pt x="22" y="5"/>
                    </a:cubicBezTo>
                    <a:cubicBezTo>
                      <a:pt x="21" y="7"/>
                      <a:pt x="21" y="6"/>
                      <a:pt x="20" y="8"/>
                    </a:cubicBezTo>
                    <a:cubicBezTo>
                      <a:pt x="19" y="8"/>
                      <a:pt x="20" y="7"/>
                      <a:pt x="20" y="6"/>
                    </a:cubicBezTo>
                    <a:cubicBezTo>
                      <a:pt x="20" y="6"/>
                      <a:pt x="21" y="3"/>
                      <a:pt x="19" y="5"/>
                    </a:cubicBezTo>
                    <a:cubicBezTo>
                      <a:pt x="20" y="4"/>
                      <a:pt x="20" y="4"/>
                      <a:pt x="20" y="4"/>
                    </a:cubicBezTo>
                    <a:cubicBezTo>
                      <a:pt x="18" y="5"/>
                      <a:pt x="17" y="6"/>
                      <a:pt x="17" y="5"/>
                    </a:cubicBezTo>
                    <a:cubicBezTo>
                      <a:pt x="16" y="6"/>
                      <a:pt x="16" y="6"/>
                      <a:pt x="15" y="7"/>
                    </a:cubicBezTo>
                    <a:cubicBezTo>
                      <a:pt x="15" y="7"/>
                      <a:pt x="16" y="5"/>
                      <a:pt x="15" y="6"/>
                    </a:cubicBezTo>
                    <a:cubicBezTo>
                      <a:pt x="16" y="5"/>
                      <a:pt x="16" y="5"/>
                      <a:pt x="16" y="5"/>
                    </a:cubicBezTo>
                    <a:cubicBezTo>
                      <a:pt x="16" y="4"/>
                      <a:pt x="14" y="4"/>
                      <a:pt x="13" y="4"/>
                    </a:cubicBezTo>
                    <a:cubicBezTo>
                      <a:pt x="14" y="2"/>
                      <a:pt x="11" y="4"/>
                      <a:pt x="12" y="2"/>
                    </a:cubicBezTo>
                    <a:cubicBezTo>
                      <a:pt x="11" y="3"/>
                      <a:pt x="11" y="1"/>
                      <a:pt x="9" y="4"/>
                    </a:cubicBezTo>
                    <a:cubicBezTo>
                      <a:pt x="10" y="3"/>
                      <a:pt x="10" y="3"/>
                      <a:pt x="10" y="3"/>
                    </a:cubicBezTo>
                    <a:cubicBezTo>
                      <a:pt x="9" y="2"/>
                      <a:pt x="9" y="2"/>
                      <a:pt x="9" y="1"/>
                    </a:cubicBezTo>
                    <a:cubicBezTo>
                      <a:pt x="8" y="0"/>
                      <a:pt x="7" y="2"/>
                      <a:pt x="7" y="3"/>
                    </a:cubicBezTo>
                    <a:cubicBezTo>
                      <a:pt x="7" y="1"/>
                      <a:pt x="7" y="1"/>
                      <a:pt x="7" y="1"/>
                    </a:cubicBezTo>
                    <a:cubicBezTo>
                      <a:pt x="7" y="2"/>
                      <a:pt x="5" y="4"/>
                      <a:pt x="4" y="5"/>
                    </a:cubicBezTo>
                    <a:cubicBezTo>
                      <a:pt x="5" y="4"/>
                      <a:pt x="4" y="5"/>
                      <a:pt x="4" y="4"/>
                    </a:cubicBezTo>
                    <a:cubicBezTo>
                      <a:pt x="5" y="3"/>
                      <a:pt x="6" y="2"/>
                      <a:pt x="7" y="1"/>
                    </a:cubicBezTo>
                    <a:cubicBezTo>
                      <a:pt x="7" y="0"/>
                      <a:pt x="5" y="3"/>
                      <a:pt x="6" y="1"/>
                    </a:cubicBezTo>
                    <a:cubicBezTo>
                      <a:pt x="6" y="0"/>
                      <a:pt x="5" y="0"/>
                      <a:pt x="4" y="2"/>
                    </a:cubicBezTo>
                    <a:cubicBezTo>
                      <a:pt x="5" y="1"/>
                      <a:pt x="5" y="1"/>
                      <a:pt x="5" y="0"/>
                    </a:cubicBezTo>
                    <a:cubicBezTo>
                      <a:pt x="5" y="0"/>
                      <a:pt x="5" y="0"/>
                      <a:pt x="4" y="1"/>
                    </a:cubicBezTo>
                    <a:cubicBezTo>
                      <a:pt x="4" y="1"/>
                      <a:pt x="4" y="1"/>
                      <a:pt x="4" y="1"/>
                    </a:cubicBezTo>
                    <a:cubicBezTo>
                      <a:pt x="3" y="2"/>
                      <a:pt x="3" y="2"/>
                      <a:pt x="2" y="4"/>
                    </a:cubicBezTo>
                    <a:cubicBezTo>
                      <a:pt x="2" y="3"/>
                      <a:pt x="3" y="3"/>
                      <a:pt x="3" y="3"/>
                    </a:cubicBezTo>
                    <a:cubicBezTo>
                      <a:pt x="2" y="4"/>
                      <a:pt x="1" y="5"/>
                      <a:pt x="2" y="3"/>
                    </a:cubicBezTo>
                    <a:cubicBezTo>
                      <a:pt x="2" y="2"/>
                      <a:pt x="3" y="2"/>
                      <a:pt x="4" y="1"/>
                    </a:cubicBezTo>
                    <a:cubicBezTo>
                      <a:pt x="1" y="3"/>
                      <a:pt x="1" y="3"/>
                      <a:pt x="1" y="3"/>
                    </a:cubicBezTo>
                    <a:cubicBezTo>
                      <a:pt x="2" y="2"/>
                      <a:pt x="1" y="3"/>
                      <a:pt x="0" y="5"/>
                    </a:cubicBezTo>
                    <a:cubicBezTo>
                      <a:pt x="1" y="4"/>
                      <a:pt x="1" y="4"/>
                      <a:pt x="1" y="4"/>
                    </a:cubicBezTo>
                    <a:cubicBezTo>
                      <a:pt x="0" y="5"/>
                      <a:pt x="0" y="5"/>
                      <a:pt x="0" y="5"/>
                    </a:cubicBezTo>
                    <a:cubicBezTo>
                      <a:pt x="1" y="5"/>
                      <a:pt x="0" y="6"/>
                      <a:pt x="2" y="6"/>
                    </a:cubicBezTo>
                    <a:cubicBezTo>
                      <a:pt x="2" y="4"/>
                      <a:pt x="2" y="4"/>
                      <a:pt x="2" y="4"/>
                    </a:cubicBezTo>
                    <a:cubicBezTo>
                      <a:pt x="3" y="4"/>
                      <a:pt x="4" y="3"/>
                      <a:pt x="3" y="4"/>
                    </a:cubicBezTo>
                    <a:cubicBezTo>
                      <a:pt x="2" y="6"/>
                      <a:pt x="2" y="6"/>
                      <a:pt x="2" y="6"/>
                    </a:cubicBezTo>
                    <a:cubicBezTo>
                      <a:pt x="2" y="6"/>
                      <a:pt x="3" y="6"/>
                      <a:pt x="3" y="6"/>
                    </a:cubicBezTo>
                    <a:cubicBezTo>
                      <a:pt x="1" y="8"/>
                      <a:pt x="1" y="8"/>
                      <a:pt x="1" y="8"/>
                    </a:cubicBezTo>
                    <a:cubicBezTo>
                      <a:pt x="3" y="5"/>
                      <a:pt x="3" y="7"/>
                      <a:pt x="3" y="7"/>
                    </a:cubicBezTo>
                    <a:cubicBezTo>
                      <a:pt x="3" y="7"/>
                      <a:pt x="3" y="7"/>
                      <a:pt x="3" y="7"/>
                    </a:cubicBezTo>
                    <a:cubicBezTo>
                      <a:pt x="2" y="9"/>
                      <a:pt x="3" y="6"/>
                      <a:pt x="4" y="6"/>
                    </a:cubicBezTo>
                    <a:cubicBezTo>
                      <a:pt x="4" y="7"/>
                      <a:pt x="2" y="9"/>
                      <a:pt x="2" y="10"/>
                    </a:cubicBezTo>
                    <a:cubicBezTo>
                      <a:pt x="2" y="10"/>
                      <a:pt x="4" y="9"/>
                      <a:pt x="3" y="11"/>
                    </a:cubicBezTo>
                    <a:cubicBezTo>
                      <a:pt x="4" y="10"/>
                      <a:pt x="5" y="10"/>
                      <a:pt x="6" y="9"/>
                    </a:cubicBezTo>
                    <a:cubicBezTo>
                      <a:pt x="6" y="9"/>
                      <a:pt x="4" y="11"/>
                      <a:pt x="5" y="11"/>
                    </a:cubicBezTo>
                    <a:cubicBezTo>
                      <a:pt x="5" y="11"/>
                      <a:pt x="4" y="12"/>
                      <a:pt x="4" y="13"/>
                    </a:cubicBezTo>
                    <a:cubicBezTo>
                      <a:pt x="5" y="12"/>
                      <a:pt x="4" y="13"/>
                      <a:pt x="5" y="11"/>
                    </a:cubicBezTo>
                    <a:cubicBezTo>
                      <a:pt x="6" y="12"/>
                      <a:pt x="6" y="13"/>
                      <a:pt x="7" y="12"/>
                    </a:cubicBezTo>
                    <a:cubicBezTo>
                      <a:pt x="7" y="12"/>
                      <a:pt x="6" y="14"/>
                      <a:pt x="5" y="15"/>
                    </a:cubicBezTo>
                    <a:cubicBezTo>
                      <a:pt x="6" y="13"/>
                      <a:pt x="7" y="13"/>
                      <a:pt x="8" y="14"/>
                    </a:cubicBezTo>
                    <a:cubicBezTo>
                      <a:pt x="9" y="12"/>
                      <a:pt x="8" y="12"/>
                      <a:pt x="9" y="11"/>
                    </a:cubicBezTo>
                    <a:cubicBezTo>
                      <a:pt x="10" y="10"/>
                      <a:pt x="10" y="10"/>
                      <a:pt x="10" y="10"/>
                    </a:cubicBezTo>
                    <a:cubicBezTo>
                      <a:pt x="9" y="11"/>
                      <a:pt x="8" y="14"/>
                      <a:pt x="8" y="14"/>
                    </a:cubicBezTo>
                    <a:cubicBezTo>
                      <a:pt x="6" y="16"/>
                      <a:pt x="8" y="13"/>
                      <a:pt x="6" y="16"/>
                    </a:cubicBezTo>
                    <a:cubicBezTo>
                      <a:pt x="5" y="18"/>
                      <a:pt x="4" y="17"/>
                      <a:pt x="5" y="16"/>
                    </a:cubicBezTo>
                    <a:cubicBezTo>
                      <a:pt x="3" y="18"/>
                      <a:pt x="5" y="17"/>
                      <a:pt x="3" y="19"/>
                    </a:cubicBezTo>
                    <a:cubicBezTo>
                      <a:pt x="4" y="19"/>
                      <a:pt x="5" y="18"/>
                      <a:pt x="5" y="18"/>
                    </a:cubicBezTo>
                    <a:cubicBezTo>
                      <a:pt x="6" y="17"/>
                      <a:pt x="6" y="16"/>
                      <a:pt x="7" y="16"/>
                    </a:cubicBezTo>
                    <a:cubicBezTo>
                      <a:pt x="8" y="14"/>
                      <a:pt x="6" y="17"/>
                      <a:pt x="6" y="18"/>
                    </a:cubicBezTo>
                    <a:cubicBezTo>
                      <a:pt x="6" y="18"/>
                      <a:pt x="6" y="18"/>
                      <a:pt x="6" y="18"/>
                    </a:cubicBezTo>
                    <a:cubicBezTo>
                      <a:pt x="6" y="19"/>
                      <a:pt x="7" y="18"/>
                      <a:pt x="7" y="18"/>
                    </a:cubicBezTo>
                    <a:cubicBezTo>
                      <a:pt x="5" y="21"/>
                      <a:pt x="6" y="18"/>
                      <a:pt x="5" y="20"/>
                    </a:cubicBezTo>
                    <a:cubicBezTo>
                      <a:pt x="4" y="22"/>
                      <a:pt x="4" y="22"/>
                      <a:pt x="4" y="22"/>
                    </a:cubicBezTo>
                    <a:cubicBezTo>
                      <a:pt x="4" y="22"/>
                      <a:pt x="6" y="19"/>
                      <a:pt x="6" y="20"/>
                    </a:cubicBezTo>
                    <a:cubicBezTo>
                      <a:pt x="5" y="21"/>
                      <a:pt x="5" y="21"/>
                      <a:pt x="5" y="21"/>
                    </a:cubicBezTo>
                    <a:cubicBezTo>
                      <a:pt x="6" y="21"/>
                      <a:pt x="6" y="21"/>
                      <a:pt x="6" y="21"/>
                    </a:cubicBezTo>
                    <a:cubicBezTo>
                      <a:pt x="6" y="20"/>
                      <a:pt x="7" y="18"/>
                      <a:pt x="7" y="18"/>
                    </a:cubicBezTo>
                    <a:cubicBezTo>
                      <a:pt x="9" y="16"/>
                      <a:pt x="7" y="18"/>
                      <a:pt x="8" y="18"/>
                    </a:cubicBezTo>
                    <a:cubicBezTo>
                      <a:pt x="9" y="16"/>
                      <a:pt x="8" y="18"/>
                      <a:pt x="9" y="16"/>
                    </a:cubicBezTo>
                    <a:cubicBezTo>
                      <a:pt x="9" y="15"/>
                      <a:pt x="10" y="15"/>
                      <a:pt x="10" y="15"/>
                    </a:cubicBezTo>
                    <a:cubicBezTo>
                      <a:pt x="10" y="15"/>
                      <a:pt x="9" y="17"/>
                      <a:pt x="9" y="18"/>
                    </a:cubicBezTo>
                    <a:cubicBezTo>
                      <a:pt x="9" y="18"/>
                      <a:pt x="8" y="18"/>
                      <a:pt x="9" y="17"/>
                    </a:cubicBezTo>
                    <a:cubicBezTo>
                      <a:pt x="7" y="19"/>
                      <a:pt x="7" y="21"/>
                      <a:pt x="6" y="21"/>
                    </a:cubicBezTo>
                    <a:cubicBezTo>
                      <a:pt x="6" y="23"/>
                      <a:pt x="7" y="20"/>
                      <a:pt x="8" y="20"/>
                    </a:cubicBezTo>
                    <a:cubicBezTo>
                      <a:pt x="7" y="21"/>
                      <a:pt x="8" y="19"/>
                      <a:pt x="9" y="18"/>
                    </a:cubicBezTo>
                    <a:cubicBezTo>
                      <a:pt x="12" y="14"/>
                      <a:pt x="7" y="21"/>
                      <a:pt x="8" y="21"/>
                    </a:cubicBezTo>
                    <a:cubicBezTo>
                      <a:pt x="10" y="18"/>
                      <a:pt x="11" y="18"/>
                      <a:pt x="12" y="15"/>
                    </a:cubicBezTo>
                    <a:cubicBezTo>
                      <a:pt x="13" y="14"/>
                      <a:pt x="13" y="14"/>
                      <a:pt x="13" y="14"/>
                    </a:cubicBezTo>
                    <a:cubicBezTo>
                      <a:pt x="12" y="16"/>
                      <a:pt x="13" y="16"/>
                      <a:pt x="11" y="17"/>
                    </a:cubicBezTo>
                    <a:cubicBezTo>
                      <a:pt x="12" y="17"/>
                      <a:pt x="12" y="17"/>
                      <a:pt x="12" y="17"/>
                    </a:cubicBezTo>
                    <a:cubicBezTo>
                      <a:pt x="10" y="19"/>
                      <a:pt x="10" y="19"/>
                      <a:pt x="10" y="19"/>
                    </a:cubicBezTo>
                    <a:cubicBezTo>
                      <a:pt x="10" y="21"/>
                      <a:pt x="9" y="22"/>
                      <a:pt x="9" y="23"/>
                    </a:cubicBezTo>
                    <a:cubicBezTo>
                      <a:pt x="10" y="22"/>
                      <a:pt x="10" y="21"/>
                      <a:pt x="10" y="21"/>
                    </a:cubicBezTo>
                    <a:cubicBezTo>
                      <a:pt x="10" y="22"/>
                      <a:pt x="9" y="23"/>
                      <a:pt x="10" y="23"/>
                    </a:cubicBezTo>
                    <a:cubicBezTo>
                      <a:pt x="10" y="22"/>
                      <a:pt x="11" y="20"/>
                      <a:pt x="11" y="20"/>
                    </a:cubicBezTo>
                    <a:cubicBezTo>
                      <a:pt x="12" y="20"/>
                      <a:pt x="11" y="22"/>
                      <a:pt x="11" y="22"/>
                    </a:cubicBezTo>
                    <a:cubicBezTo>
                      <a:pt x="10" y="24"/>
                      <a:pt x="10" y="24"/>
                      <a:pt x="10" y="24"/>
                    </a:cubicBezTo>
                    <a:cubicBezTo>
                      <a:pt x="11" y="23"/>
                      <a:pt x="9" y="24"/>
                      <a:pt x="10" y="24"/>
                    </a:cubicBezTo>
                    <a:cubicBezTo>
                      <a:pt x="12" y="20"/>
                      <a:pt x="12" y="20"/>
                      <a:pt x="12" y="20"/>
                    </a:cubicBezTo>
                    <a:cubicBezTo>
                      <a:pt x="13" y="20"/>
                      <a:pt x="12" y="21"/>
                      <a:pt x="12" y="21"/>
                    </a:cubicBezTo>
                    <a:cubicBezTo>
                      <a:pt x="11" y="22"/>
                      <a:pt x="11" y="22"/>
                      <a:pt x="11" y="22"/>
                    </a:cubicBezTo>
                    <a:cubicBezTo>
                      <a:pt x="12" y="22"/>
                      <a:pt x="10" y="25"/>
                      <a:pt x="11" y="25"/>
                    </a:cubicBezTo>
                    <a:cubicBezTo>
                      <a:pt x="12" y="23"/>
                      <a:pt x="12" y="23"/>
                      <a:pt x="12" y="23"/>
                    </a:cubicBezTo>
                    <a:cubicBezTo>
                      <a:pt x="11" y="25"/>
                      <a:pt x="11" y="25"/>
                      <a:pt x="11" y="25"/>
                    </a:cubicBezTo>
                    <a:cubicBezTo>
                      <a:pt x="11" y="24"/>
                      <a:pt x="12" y="24"/>
                      <a:pt x="12" y="24"/>
                    </a:cubicBezTo>
                    <a:cubicBezTo>
                      <a:pt x="11" y="25"/>
                      <a:pt x="11" y="25"/>
                      <a:pt x="11" y="25"/>
                    </a:cubicBezTo>
                    <a:cubicBezTo>
                      <a:pt x="12" y="24"/>
                      <a:pt x="13" y="22"/>
                      <a:pt x="12" y="24"/>
                    </a:cubicBezTo>
                    <a:cubicBezTo>
                      <a:pt x="14" y="22"/>
                      <a:pt x="12" y="24"/>
                      <a:pt x="13" y="23"/>
                    </a:cubicBezTo>
                    <a:cubicBezTo>
                      <a:pt x="13" y="21"/>
                      <a:pt x="14" y="21"/>
                      <a:pt x="14" y="21"/>
                    </a:cubicBezTo>
                    <a:cubicBezTo>
                      <a:pt x="13" y="24"/>
                      <a:pt x="14" y="22"/>
                      <a:pt x="14" y="22"/>
                    </a:cubicBezTo>
                    <a:cubicBezTo>
                      <a:pt x="14" y="23"/>
                      <a:pt x="14" y="23"/>
                      <a:pt x="14" y="24"/>
                    </a:cubicBezTo>
                    <a:cubicBezTo>
                      <a:pt x="15" y="22"/>
                      <a:pt x="15" y="22"/>
                      <a:pt x="15" y="22"/>
                    </a:cubicBezTo>
                    <a:cubicBezTo>
                      <a:pt x="13" y="25"/>
                      <a:pt x="15" y="22"/>
                      <a:pt x="15" y="23"/>
                    </a:cubicBezTo>
                    <a:cubicBezTo>
                      <a:pt x="14" y="24"/>
                      <a:pt x="14" y="25"/>
                      <a:pt x="14" y="25"/>
                    </a:cubicBezTo>
                    <a:cubicBezTo>
                      <a:pt x="15" y="23"/>
                      <a:pt x="16" y="23"/>
                      <a:pt x="16" y="21"/>
                    </a:cubicBezTo>
                    <a:cubicBezTo>
                      <a:pt x="16" y="22"/>
                      <a:pt x="15" y="24"/>
                      <a:pt x="14" y="26"/>
                    </a:cubicBezTo>
                    <a:cubicBezTo>
                      <a:pt x="15" y="24"/>
                      <a:pt x="14" y="27"/>
                      <a:pt x="15" y="25"/>
                    </a:cubicBezTo>
                    <a:cubicBezTo>
                      <a:pt x="15" y="24"/>
                      <a:pt x="16" y="23"/>
                      <a:pt x="17" y="22"/>
                    </a:cubicBezTo>
                    <a:cubicBezTo>
                      <a:pt x="17" y="23"/>
                      <a:pt x="16" y="23"/>
                      <a:pt x="16" y="24"/>
                    </a:cubicBezTo>
                    <a:cubicBezTo>
                      <a:pt x="16" y="24"/>
                      <a:pt x="17" y="23"/>
                      <a:pt x="17" y="22"/>
                    </a:cubicBezTo>
                    <a:cubicBezTo>
                      <a:pt x="17" y="22"/>
                      <a:pt x="19" y="20"/>
                      <a:pt x="18" y="22"/>
                    </a:cubicBezTo>
                    <a:cubicBezTo>
                      <a:pt x="18" y="23"/>
                      <a:pt x="17" y="22"/>
                      <a:pt x="17" y="23"/>
                    </a:cubicBezTo>
                    <a:cubicBezTo>
                      <a:pt x="17" y="24"/>
                      <a:pt x="19" y="20"/>
                      <a:pt x="20" y="20"/>
                    </a:cubicBezTo>
                    <a:cubicBezTo>
                      <a:pt x="20" y="19"/>
                      <a:pt x="22" y="16"/>
                      <a:pt x="22" y="15"/>
                    </a:cubicBezTo>
                    <a:cubicBezTo>
                      <a:pt x="23" y="16"/>
                      <a:pt x="22" y="16"/>
                      <a:pt x="21" y="18"/>
                    </a:cubicBezTo>
                    <a:cubicBezTo>
                      <a:pt x="21" y="18"/>
                      <a:pt x="21" y="18"/>
                      <a:pt x="21" y="18"/>
                    </a:cubicBezTo>
                    <a:cubicBezTo>
                      <a:pt x="20" y="21"/>
                      <a:pt x="18" y="22"/>
                      <a:pt x="18" y="24"/>
                    </a:cubicBezTo>
                    <a:cubicBezTo>
                      <a:pt x="18" y="23"/>
                      <a:pt x="18" y="23"/>
                      <a:pt x="18" y="23"/>
                    </a:cubicBezTo>
                    <a:cubicBezTo>
                      <a:pt x="17" y="26"/>
                      <a:pt x="17" y="26"/>
                      <a:pt x="17" y="26"/>
                    </a:cubicBezTo>
                    <a:cubicBezTo>
                      <a:pt x="18" y="24"/>
                      <a:pt x="18" y="26"/>
                      <a:pt x="18" y="26"/>
                    </a:cubicBezTo>
                    <a:cubicBezTo>
                      <a:pt x="19" y="24"/>
                      <a:pt x="17" y="26"/>
                      <a:pt x="18" y="25"/>
                    </a:cubicBezTo>
                    <a:cubicBezTo>
                      <a:pt x="19" y="25"/>
                      <a:pt x="20" y="22"/>
                      <a:pt x="20" y="23"/>
                    </a:cubicBezTo>
                    <a:cubicBezTo>
                      <a:pt x="18" y="26"/>
                      <a:pt x="18" y="26"/>
                      <a:pt x="18" y="26"/>
                    </a:cubicBezTo>
                    <a:cubicBezTo>
                      <a:pt x="18" y="27"/>
                      <a:pt x="19" y="24"/>
                      <a:pt x="19" y="25"/>
                    </a:cubicBezTo>
                    <a:cubicBezTo>
                      <a:pt x="19" y="26"/>
                      <a:pt x="19" y="26"/>
                      <a:pt x="19" y="26"/>
                    </a:cubicBezTo>
                    <a:cubicBezTo>
                      <a:pt x="19" y="27"/>
                      <a:pt x="21" y="28"/>
                      <a:pt x="23" y="24"/>
                    </a:cubicBezTo>
                    <a:cubicBezTo>
                      <a:pt x="23" y="26"/>
                      <a:pt x="23" y="26"/>
                      <a:pt x="23" y="27"/>
                    </a:cubicBezTo>
                    <a:cubicBezTo>
                      <a:pt x="23" y="27"/>
                      <a:pt x="24" y="26"/>
                      <a:pt x="24" y="26"/>
                    </a:cubicBezTo>
                    <a:cubicBezTo>
                      <a:pt x="23" y="28"/>
                      <a:pt x="23" y="28"/>
                      <a:pt x="23" y="28"/>
                    </a:cubicBezTo>
                    <a:cubicBezTo>
                      <a:pt x="23" y="29"/>
                      <a:pt x="24" y="27"/>
                      <a:pt x="25" y="26"/>
                    </a:cubicBezTo>
                    <a:cubicBezTo>
                      <a:pt x="25" y="28"/>
                      <a:pt x="25" y="28"/>
                      <a:pt x="25" y="28"/>
                    </a:cubicBezTo>
                    <a:cubicBezTo>
                      <a:pt x="24" y="29"/>
                      <a:pt x="25" y="27"/>
                      <a:pt x="26" y="26"/>
                    </a:cubicBezTo>
                    <a:cubicBezTo>
                      <a:pt x="25" y="28"/>
                      <a:pt x="25" y="28"/>
                      <a:pt x="25" y="28"/>
                    </a:cubicBezTo>
                    <a:cubicBezTo>
                      <a:pt x="26" y="27"/>
                      <a:pt x="26" y="27"/>
                      <a:pt x="26" y="27"/>
                    </a:cubicBezTo>
                    <a:cubicBezTo>
                      <a:pt x="26" y="26"/>
                      <a:pt x="27" y="26"/>
                      <a:pt x="26" y="28"/>
                    </a:cubicBezTo>
                    <a:cubicBezTo>
                      <a:pt x="26" y="27"/>
                      <a:pt x="26" y="27"/>
                      <a:pt x="26" y="27"/>
                    </a:cubicBezTo>
                    <a:cubicBezTo>
                      <a:pt x="26" y="28"/>
                      <a:pt x="27" y="29"/>
                      <a:pt x="27" y="28"/>
                    </a:cubicBezTo>
                    <a:cubicBezTo>
                      <a:pt x="28" y="28"/>
                      <a:pt x="28" y="27"/>
                      <a:pt x="28" y="26"/>
                    </a:cubicBezTo>
                    <a:cubicBezTo>
                      <a:pt x="29" y="24"/>
                      <a:pt x="28" y="26"/>
                      <a:pt x="29" y="25"/>
                    </a:cubicBezTo>
                    <a:cubicBezTo>
                      <a:pt x="28" y="27"/>
                      <a:pt x="28" y="27"/>
                      <a:pt x="28" y="27"/>
                    </a:cubicBezTo>
                    <a:cubicBezTo>
                      <a:pt x="27" y="30"/>
                      <a:pt x="29" y="28"/>
                      <a:pt x="30" y="29"/>
                    </a:cubicBezTo>
                    <a:cubicBezTo>
                      <a:pt x="31" y="28"/>
                      <a:pt x="31" y="28"/>
                      <a:pt x="31" y="28"/>
                    </a:cubicBezTo>
                    <a:cubicBezTo>
                      <a:pt x="30" y="30"/>
                      <a:pt x="32" y="28"/>
                      <a:pt x="32" y="30"/>
                    </a:cubicBezTo>
                    <a:cubicBezTo>
                      <a:pt x="32" y="29"/>
                      <a:pt x="33" y="26"/>
                      <a:pt x="34" y="26"/>
                    </a:cubicBezTo>
                    <a:cubicBezTo>
                      <a:pt x="35" y="25"/>
                      <a:pt x="33" y="29"/>
                      <a:pt x="32" y="30"/>
                    </a:cubicBezTo>
                    <a:cubicBezTo>
                      <a:pt x="33" y="29"/>
                      <a:pt x="33" y="29"/>
                      <a:pt x="33" y="29"/>
                    </a:cubicBezTo>
                    <a:cubicBezTo>
                      <a:pt x="33" y="30"/>
                      <a:pt x="33" y="30"/>
                      <a:pt x="33" y="30"/>
                    </a:cubicBezTo>
                    <a:cubicBezTo>
                      <a:pt x="34" y="29"/>
                      <a:pt x="34" y="28"/>
                      <a:pt x="34" y="29"/>
                    </a:cubicBezTo>
                    <a:cubicBezTo>
                      <a:pt x="34" y="29"/>
                      <a:pt x="34" y="29"/>
                      <a:pt x="34" y="29"/>
                    </a:cubicBezTo>
                    <a:cubicBezTo>
                      <a:pt x="34" y="30"/>
                      <a:pt x="34" y="31"/>
                      <a:pt x="34" y="31"/>
                    </a:cubicBezTo>
                    <a:cubicBezTo>
                      <a:pt x="35" y="29"/>
                      <a:pt x="35" y="30"/>
                      <a:pt x="36" y="29"/>
                    </a:cubicBezTo>
                    <a:cubicBezTo>
                      <a:pt x="35" y="30"/>
                      <a:pt x="35" y="30"/>
                      <a:pt x="35" y="30"/>
                    </a:cubicBezTo>
                    <a:cubicBezTo>
                      <a:pt x="36" y="28"/>
                      <a:pt x="36" y="28"/>
                      <a:pt x="36" y="28"/>
                    </a:cubicBezTo>
                    <a:cubicBezTo>
                      <a:pt x="36" y="29"/>
                      <a:pt x="36" y="29"/>
                      <a:pt x="36" y="29"/>
                    </a:cubicBezTo>
                    <a:cubicBezTo>
                      <a:pt x="35" y="31"/>
                      <a:pt x="35" y="31"/>
                      <a:pt x="35" y="31"/>
                    </a:cubicBezTo>
                    <a:cubicBezTo>
                      <a:pt x="35" y="32"/>
                      <a:pt x="36" y="29"/>
                      <a:pt x="36" y="29"/>
                    </a:cubicBezTo>
                    <a:cubicBezTo>
                      <a:pt x="37" y="28"/>
                      <a:pt x="37" y="29"/>
                      <a:pt x="36" y="30"/>
                    </a:cubicBezTo>
                    <a:cubicBezTo>
                      <a:pt x="36" y="30"/>
                      <a:pt x="36" y="29"/>
                      <a:pt x="36" y="30"/>
                    </a:cubicBezTo>
                    <a:cubicBezTo>
                      <a:pt x="35" y="31"/>
                      <a:pt x="36" y="30"/>
                      <a:pt x="36" y="31"/>
                    </a:cubicBezTo>
                    <a:cubicBezTo>
                      <a:pt x="36" y="31"/>
                      <a:pt x="37" y="29"/>
                      <a:pt x="37" y="30"/>
                    </a:cubicBezTo>
                    <a:cubicBezTo>
                      <a:pt x="37" y="30"/>
                      <a:pt x="37" y="30"/>
                      <a:pt x="37" y="31"/>
                    </a:cubicBezTo>
                    <a:cubicBezTo>
                      <a:pt x="37" y="30"/>
                      <a:pt x="37" y="31"/>
                      <a:pt x="38" y="30"/>
                    </a:cubicBezTo>
                    <a:cubicBezTo>
                      <a:pt x="38" y="30"/>
                      <a:pt x="38" y="29"/>
                      <a:pt x="38" y="28"/>
                    </a:cubicBezTo>
                    <a:cubicBezTo>
                      <a:pt x="38" y="28"/>
                      <a:pt x="39" y="28"/>
                      <a:pt x="38" y="28"/>
                    </a:cubicBezTo>
                    <a:cubicBezTo>
                      <a:pt x="38" y="29"/>
                      <a:pt x="38" y="29"/>
                      <a:pt x="38" y="29"/>
                    </a:cubicBezTo>
                    <a:cubicBezTo>
                      <a:pt x="38" y="28"/>
                      <a:pt x="38" y="29"/>
                      <a:pt x="39" y="28"/>
                    </a:cubicBezTo>
                    <a:cubicBezTo>
                      <a:pt x="38" y="30"/>
                      <a:pt x="38" y="30"/>
                      <a:pt x="38" y="30"/>
                    </a:cubicBezTo>
                    <a:cubicBezTo>
                      <a:pt x="39" y="29"/>
                      <a:pt x="39" y="29"/>
                      <a:pt x="39" y="29"/>
                    </a:cubicBezTo>
                    <a:cubicBezTo>
                      <a:pt x="39" y="30"/>
                      <a:pt x="38" y="32"/>
                      <a:pt x="38" y="32"/>
                    </a:cubicBezTo>
                    <a:cubicBezTo>
                      <a:pt x="39" y="31"/>
                      <a:pt x="39" y="31"/>
                      <a:pt x="39" y="31"/>
                    </a:cubicBezTo>
                    <a:cubicBezTo>
                      <a:pt x="39" y="31"/>
                      <a:pt x="39" y="31"/>
                      <a:pt x="39" y="32"/>
                    </a:cubicBezTo>
                    <a:cubicBezTo>
                      <a:pt x="39" y="33"/>
                      <a:pt x="41" y="28"/>
                      <a:pt x="41" y="30"/>
                    </a:cubicBezTo>
                    <a:cubicBezTo>
                      <a:pt x="40" y="31"/>
                      <a:pt x="40" y="32"/>
                      <a:pt x="40" y="32"/>
                    </a:cubicBezTo>
                    <a:cubicBezTo>
                      <a:pt x="40" y="32"/>
                      <a:pt x="41" y="31"/>
                      <a:pt x="41" y="31"/>
                    </a:cubicBezTo>
                    <a:cubicBezTo>
                      <a:pt x="41" y="31"/>
                      <a:pt x="40" y="33"/>
                      <a:pt x="40" y="31"/>
                    </a:cubicBezTo>
                    <a:cubicBezTo>
                      <a:pt x="41" y="30"/>
                      <a:pt x="41" y="31"/>
                      <a:pt x="41" y="30"/>
                    </a:cubicBezTo>
                    <a:cubicBezTo>
                      <a:pt x="40" y="35"/>
                      <a:pt x="42" y="32"/>
                      <a:pt x="42" y="34"/>
                    </a:cubicBezTo>
                    <a:cubicBezTo>
                      <a:pt x="43" y="32"/>
                      <a:pt x="43" y="34"/>
                      <a:pt x="43" y="33"/>
                    </a:cubicBezTo>
                    <a:cubicBezTo>
                      <a:pt x="42" y="35"/>
                      <a:pt x="44" y="33"/>
                      <a:pt x="43" y="34"/>
                    </a:cubicBezTo>
                    <a:cubicBezTo>
                      <a:pt x="44" y="32"/>
                      <a:pt x="44" y="32"/>
                      <a:pt x="44" y="32"/>
                    </a:cubicBezTo>
                    <a:cubicBezTo>
                      <a:pt x="44" y="33"/>
                      <a:pt x="46" y="29"/>
                      <a:pt x="45" y="31"/>
                    </a:cubicBezTo>
                    <a:cubicBezTo>
                      <a:pt x="45" y="32"/>
                      <a:pt x="45" y="33"/>
                      <a:pt x="44" y="33"/>
                    </a:cubicBezTo>
                    <a:cubicBezTo>
                      <a:pt x="44" y="36"/>
                      <a:pt x="46" y="32"/>
                      <a:pt x="45" y="35"/>
                    </a:cubicBezTo>
                    <a:cubicBezTo>
                      <a:pt x="46" y="34"/>
                      <a:pt x="46" y="32"/>
                      <a:pt x="47" y="31"/>
                    </a:cubicBezTo>
                    <a:cubicBezTo>
                      <a:pt x="47" y="33"/>
                      <a:pt x="47" y="34"/>
                      <a:pt x="46" y="34"/>
                    </a:cubicBezTo>
                    <a:cubicBezTo>
                      <a:pt x="47" y="34"/>
                      <a:pt x="47" y="33"/>
                      <a:pt x="47" y="34"/>
                    </a:cubicBezTo>
                    <a:cubicBezTo>
                      <a:pt x="47" y="35"/>
                      <a:pt x="47" y="35"/>
                      <a:pt x="46" y="35"/>
                    </a:cubicBezTo>
                    <a:cubicBezTo>
                      <a:pt x="46" y="36"/>
                      <a:pt x="47" y="35"/>
                      <a:pt x="48" y="34"/>
                    </a:cubicBezTo>
                    <a:cubicBezTo>
                      <a:pt x="47" y="36"/>
                      <a:pt x="48" y="35"/>
                      <a:pt x="48" y="37"/>
                    </a:cubicBezTo>
                    <a:cubicBezTo>
                      <a:pt x="49" y="35"/>
                      <a:pt x="48" y="38"/>
                      <a:pt x="49" y="35"/>
                    </a:cubicBezTo>
                    <a:cubicBezTo>
                      <a:pt x="49" y="36"/>
                      <a:pt x="49" y="36"/>
                      <a:pt x="49" y="36"/>
                    </a:cubicBezTo>
                    <a:cubicBezTo>
                      <a:pt x="50" y="35"/>
                      <a:pt x="51" y="33"/>
                      <a:pt x="51" y="33"/>
                    </a:cubicBezTo>
                    <a:cubicBezTo>
                      <a:pt x="50" y="35"/>
                      <a:pt x="50" y="35"/>
                      <a:pt x="50" y="35"/>
                    </a:cubicBezTo>
                    <a:cubicBezTo>
                      <a:pt x="49" y="37"/>
                      <a:pt x="50" y="36"/>
                      <a:pt x="50" y="37"/>
                    </a:cubicBezTo>
                    <a:cubicBezTo>
                      <a:pt x="50" y="35"/>
                      <a:pt x="50" y="37"/>
                      <a:pt x="51" y="36"/>
                    </a:cubicBezTo>
                    <a:cubicBezTo>
                      <a:pt x="51" y="35"/>
                      <a:pt x="51" y="35"/>
                      <a:pt x="51" y="35"/>
                    </a:cubicBezTo>
                    <a:cubicBezTo>
                      <a:pt x="52" y="35"/>
                      <a:pt x="52" y="34"/>
                      <a:pt x="52" y="34"/>
                    </a:cubicBezTo>
                    <a:cubicBezTo>
                      <a:pt x="52" y="34"/>
                      <a:pt x="51" y="36"/>
                      <a:pt x="51" y="36"/>
                    </a:cubicBezTo>
                    <a:cubicBezTo>
                      <a:pt x="51" y="37"/>
                      <a:pt x="51" y="37"/>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2" y="37"/>
                      <a:pt x="52" y="37"/>
                      <a:pt x="52" y="37"/>
                    </a:cubicBezTo>
                    <a:cubicBezTo>
                      <a:pt x="52" y="37"/>
                      <a:pt x="52" y="37"/>
                      <a:pt x="52" y="37"/>
                    </a:cubicBezTo>
                    <a:cubicBezTo>
                      <a:pt x="52" y="37"/>
                      <a:pt x="52" y="37"/>
                      <a:pt x="52" y="37"/>
                    </a:cubicBezTo>
                    <a:cubicBezTo>
                      <a:pt x="51" y="39"/>
                      <a:pt x="51" y="39"/>
                      <a:pt x="51" y="39"/>
                    </a:cubicBezTo>
                    <a:cubicBezTo>
                      <a:pt x="51" y="39"/>
                      <a:pt x="52" y="37"/>
                      <a:pt x="53" y="37"/>
                    </a:cubicBezTo>
                    <a:cubicBezTo>
                      <a:pt x="53" y="38"/>
                      <a:pt x="54" y="37"/>
                      <a:pt x="55" y="37"/>
                    </a:cubicBezTo>
                    <a:cubicBezTo>
                      <a:pt x="55" y="37"/>
                      <a:pt x="54" y="38"/>
                      <a:pt x="55" y="37"/>
                    </a:cubicBezTo>
                    <a:cubicBezTo>
                      <a:pt x="55" y="37"/>
                      <a:pt x="56" y="36"/>
                      <a:pt x="55" y="37"/>
                    </a:cubicBezTo>
                    <a:cubicBezTo>
                      <a:pt x="56" y="36"/>
                      <a:pt x="55" y="38"/>
                      <a:pt x="55" y="38"/>
                    </a:cubicBezTo>
                    <a:cubicBezTo>
                      <a:pt x="55" y="38"/>
                      <a:pt x="56" y="37"/>
                      <a:pt x="56" y="37"/>
                    </a:cubicBezTo>
                    <a:cubicBezTo>
                      <a:pt x="55" y="39"/>
                      <a:pt x="58" y="36"/>
                      <a:pt x="57" y="38"/>
                    </a:cubicBezTo>
                    <a:cubicBezTo>
                      <a:pt x="58" y="37"/>
                      <a:pt x="57" y="38"/>
                      <a:pt x="57" y="39"/>
                    </a:cubicBezTo>
                    <a:cubicBezTo>
                      <a:pt x="57" y="38"/>
                      <a:pt x="58" y="38"/>
                      <a:pt x="59" y="36"/>
                    </a:cubicBezTo>
                    <a:cubicBezTo>
                      <a:pt x="58" y="38"/>
                      <a:pt x="58" y="38"/>
                      <a:pt x="58" y="38"/>
                    </a:cubicBezTo>
                    <a:cubicBezTo>
                      <a:pt x="59" y="38"/>
                      <a:pt x="59" y="38"/>
                      <a:pt x="60" y="37"/>
                    </a:cubicBezTo>
                    <a:cubicBezTo>
                      <a:pt x="60" y="36"/>
                      <a:pt x="61" y="35"/>
                      <a:pt x="61" y="35"/>
                    </a:cubicBezTo>
                    <a:cubicBezTo>
                      <a:pt x="61" y="35"/>
                      <a:pt x="61" y="35"/>
                      <a:pt x="61" y="35"/>
                    </a:cubicBezTo>
                    <a:cubicBezTo>
                      <a:pt x="61" y="36"/>
                      <a:pt x="62" y="35"/>
                      <a:pt x="62" y="35"/>
                    </a:cubicBezTo>
                    <a:cubicBezTo>
                      <a:pt x="62" y="36"/>
                      <a:pt x="62" y="35"/>
                      <a:pt x="61" y="36"/>
                    </a:cubicBezTo>
                    <a:cubicBezTo>
                      <a:pt x="60" y="39"/>
                      <a:pt x="61" y="38"/>
                      <a:pt x="61" y="38"/>
                    </a:cubicBezTo>
                    <a:cubicBezTo>
                      <a:pt x="62" y="37"/>
                      <a:pt x="62" y="37"/>
                      <a:pt x="62" y="37"/>
                    </a:cubicBezTo>
                    <a:cubicBezTo>
                      <a:pt x="63" y="36"/>
                      <a:pt x="61" y="38"/>
                      <a:pt x="62" y="38"/>
                    </a:cubicBezTo>
                    <a:cubicBezTo>
                      <a:pt x="64" y="34"/>
                      <a:pt x="64" y="34"/>
                      <a:pt x="64" y="34"/>
                    </a:cubicBezTo>
                    <a:cubicBezTo>
                      <a:pt x="64" y="34"/>
                      <a:pt x="64" y="36"/>
                      <a:pt x="63" y="37"/>
                    </a:cubicBezTo>
                    <a:cubicBezTo>
                      <a:pt x="64" y="37"/>
                      <a:pt x="65" y="34"/>
                      <a:pt x="66" y="33"/>
                    </a:cubicBezTo>
                    <a:cubicBezTo>
                      <a:pt x="66" y="34"/>
                      <a:pt x="67" y="33"/>
                      <a:pt x="67" y="33"/>
                    </a:cubicBezTo>
                    <a:cubicBezTo>
                      <a:pt x="67" y="34"/>
                      <a:pt x="67" y="33"/>
                      <a:pt x="67" y="34"/>
                    </a:cubicBezTo>
                    <a:cubicBezTo>
                      <a:pt x="66" y="35"/>
                      <a:pt x="66" y="35"/>
                      <a:pt x="66" y="35"/>
                    </a:cubicBezTo>
                    <a:cubicBezTo>
                      <a:pt x="66" y="35"/>
                      <a:pt x="65" y="37"/>
                      <a:pt x="65" y="38"/>
                    </a:cubicBezTo>
                    <a:cubicBezTo>
                      <a:pt x="65" y="37"/>
                      <a:pt x="66" y="39"/>
                      <a:pt x="66" y="39"/>
                    </a:cubicBezTo>
                    <a:cubicBezTo>
                      <a:pt x="67" y="36"/>
                      <a:pt x="67" y="38"/>
                      <a:pt x="68" y="36"/>
                    </a:cubicBezTo>
                    <a:cubicBezTo>
                      <a:pt x="69" y="36"/>
                      <a:pt x="67" y="38"/>
                      <a:pt x="67" y="38"/>
                    </a:cubicBezTo>
                    <a:cubicBezTo>
                      <a:pt x="68" y="38"/>
                      <a:pt x="68" y="39"/>
                      <a:pt x="69" y="39"/>
                    </a:cubicBezTo>
                    <a:cubicBezTo>
                      <a:pt x="69" y="39"/>
                      <a:pt x="69" y="39"/>
                      <a:pt x="69" y="39"/>
                    </a:cubicBezTo>
                    <a:cubicBezTo>
                      <a:pt x="69" y="38"/>
                      <a:pt x="70" y="39"/>
                      <a:pt x="71" y="38"/>
                    </a:cubicBezTo>
                    <a:cubicBezTo>
                      <a:pt x="70" y="39"/>
                      <a:pt x="70" y="39"/>
                      <a:pt x="70" y="39"/>
                    </a:cubicBezTo>
                    <a:cubicBezTo>
                      <a:pt x="70" y="40"/>
                      <a:pt x="72" y="36"/>
                      <a:pt x="72" y="37"/>
                    </a:cubicBezTo>
                    <a:cubicBezTo>
                      <a:pt x="71" y="39"/>
                      <a:pt x="71" y="39"/>
                      <a:pt x="71" y="39"/>
                    </a:cubicBezTo>
                    <a:cubicBezTo>
                      <a:pt x="72" y="38"/>
                      <a:pt x="71" y="40"/>
                      <a:pt x="72" y="38"/>
                    </a:cubicBezTo>
                    <a:cubicBezTo>
                      <a:pt x="72" y="39"/>
                      <a:pt x="72" y="39"/>
                      <a:pt x="72" y="39"/>
                    </a:cubicBezTo>
                    <a:cubicBezTo>
                      <a:pt x="72" y="39"/>
                      <a:pt x="73" y="39"/>
                      <a:pt x="74" y="38"/>
                    </a:cubicBezTo>
                    <a:cubicBezTo>
                      <a:pt x="73" y="40"/>
                      <a:pt x="73" y="40"/>
                      <a:pt x="73" y="40"/>
                    </a:cubicBezTo>
                    <a:cubicBezTo>
                      <a:pt x="72" y="41"/>
                      <a:pt x="74" y="38"/>
                      <a:pt x="74" y="39"/>
                    </a:cubicBezTo>
                    <a:cubicBezTo>
                      <a:pt x="74" y="39"/>
                      <a:pt x="74" y="40"/>
                      <a:pt x="73" y="40"/>
                    </a:cubicBezTo>
                    <a:cubicBezTo>
                      <a:pt x="74" y="39"/>
                      <a:pt x="75" y="39"/>
                      <a:pt x="75" y="39"/>
                    </a:cubicBezTo>
                    <a:cubicBezTo>
                      <a:pt x="74" y="41"/>
                      <a:pt x="74" y="41"/>
                      <a:pt x="74" y="41"/>
                    </a:cubicBezTo>
                    <a:cubicBezTo>
                      <a:pt x="76" y="42"/>
                      <a:pt x="77" y="43"/>
                      <a:pt x="80" y="42"/>
                    </a:cubicBezTo>
                    <a:cubicBezTo>
                      <a:pt x="79" y="44"/>
                      <a:pt x="79" y="43"/>
                      <a:pt x="78" y="45"/>
                    </a:cubicBezTo>
                    <a:cubicBezTo>
                      <a:pt x="79" y="43"/>
                      <a:pt x="79" y="44"/>
                      <a:pt x="79" y="44"/>
                    </a:cubicBezTo>
                    <a:cubicBezTo>
                      <a:pt x="79" y="44"/>
                      <a:pt x="79" y="44"/>
                      <a:pt x="79" y="44"/>
                    </a:cubicBezTo>
                    <a:cubicBezTo>
                      <a:pt x="80" y="44"/>
                      <a:pt x="79" y="45"/>
                      <a:pt x="80" y="45"/>
                    </a:cubicBezTo>
                    <a:cubicBezTo>
                      <a:pt x="80" y="44"/>
                      <a:pt x="80" y="44"/>
                      <a:pt x="80" y="44"/>
                    </a:cubicBezTo>
                    <a:cubicBezTo>
                      <a:pt x="81" y="43"/>
                      <a:pt x="79" y="47"/>
                      <a:pt x="81" y="45"/>
                    </a:cubicBezTo>
                    <a:cubicBezTo>
                      <a:pt x="80" y="46"/>
                      <a:pt x="80" y="46"/>
                      <a:pt x="80" y="46"/>
                    </a:cubicBezTo>
                    <a:cubicBezTo>
                      <a:pt x="81" y="44"/>
                      <a:pt x="80" y="47"/>
                      <a:pt x="81" y="46"/>
                    </a:cubicBezTo>
                    <a:cubicBezTo>
                      <a:pt x="81" y="46"/>
                      <a:pt x="81" y="46"/>
                      <a:pt x="81" y="46"/>
                    </a:cubicBezTo>
                    <a:cubicBezTo>
                      <a:pt x="81" y="47"/>
                      <a:pt x="83" y="44"/>
                      <a:pt x="82" y="46"/>
                    </a:cubicBezTo>
                    <a:cubicBezTo>
                      <a:pt x="83" y="46"/>
                      <a:pt x="83" y="46"/>
                      <a:pt x="84" y="44"/>
                    </a:cubicBezTo>
                    <a:cubicBezTo>
                      <a:pt x="83" y="46"/>
                      <a:pt x="83" y="46"/>
                      <a:pt x="83" y="46"/>
                    </a:cubicBezTo>
                    <a:cubicBezTo>
                      <a:pt x="85" y="46"/>
                      <a:pt x="86" y="47"/>
                      <a:pt x="88" y="46"/>
                    </a:cubicBezTo>
                    <a:cubicBezTo>
                      <a:pt x="87" y="47"/>
                      <a:pt x="87" y="47"/>
                      <a:pt x="87" y="47"/>
                    </a:cubicBezTo>
                    <a:cubicBezTo>
                      <a:pt x="89" y="45"/>
                      <a:pt x="87" y="49"/>
                      <a:pt x="90" y="46"/>
                    </a:cubicBezTo>
                    <a:cubicBezTo>
                      <a:pt x="92" y="45"/>
                      <a:pt x="92" y="45"/>
                      <a:pt x="92" y="45"/>
                    </a:cubicBezTo>
                    <a:cubicBezTo>
                      <a:pt x="90" y="47"/>
                      <a:pt x="90" y="47"/>
                      <a:pt x="90" y="47"/>
                    </a:cubicBezTo>
                    <a:cubicBezTo>
                      <a:pt x="91" y="46"/>
                      <a:pt x="91" y="47"/>
                      <a:pt x="92" y="46"/>
                    </a:cubicBezTo>
                    <a:cubicBezTo>
                      <a:pt x="91" y="47"/>
                      <a:pt x="91" y="47"/>
                      <a:pt x="91" y="47"/>
                    </a:cubicBezTo>
                    <a:cubicBezTo>
                      <a:pt x="91" y="47"/>
                      <a:pt x="93" y="45"/>
                      <a:pt x="93" y="46"/>
                    </a:cubicBezTo>
                    <a:cubicBezTo>
                      <a:pt x="93" y="47"/>
                      <a:pt x="93" y="47"/>
                      <a:pt x="93" y="47"/>
                    </a:cubicBezTo>
                    <a:cubicBezTo>
                      <a:pt x="92" y="50"/>
                      <a:pt x="93" y="54"/>
                      <a:pt x="96" y="51"/>
                    </a:cubicBezTo>
                    <a:cubicBezTo>
                      <a:pt x="97" y="51"/>
                      <a:pt x="95" y="53"/>
                      <a:pt x="95" y="53"/>
                    </a:cubicBezTo>
                    <a:cubicBezTo>
                      <a:pt x="99" y="51"/>
                      <a:pt x="97" y="56"/>
                      <a:pt x="101" y="53"/>
                    </a:cubicBezTo>
                    <a:cubicBezTo>
                      <a:pt x="103" y="52"/>
                      <a:pt x="107" y="48"/>
                      <a:pt x="107" y="48"/>
                    </a:cubicBezTo>
                    <a:cubicBezTo>
                      <a:pt x="103" y="48"/>
                      <a:pt x="103" y="45"/>
                      <a:pt x="102" y="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81" name="Freeform 96"/>
              <p:cNvSpPr>
                <a:spLocks/>
              </p:cNvSpPr>
              <p:nvPr/>
            </p:nvSpPr>
            <p:spPr bwMode="auto">
              <a:xfrm>
                <a:off x="2734" y="99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82" name="Freeform 97"/>
              <p:cNvSpPr>
                <a:spLocks/>
              </p:cNvSpPr>
              <p:nvPr/>
            </p:nvSpPr>
            <p:spPr bwMode="auto">
              <a:xfrm>
                <a:off x="2935" y="104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83" name="Freeform 98"/>
              <p:cNvSpPr>
                <a:spLocks/>
              </p:cNvSpPr>
              <p:nvPr/>
            </p:nvSpPr>
            <p:spPr bwMode="auto">
              <a:xfrm>
                <a:off x="2881" y="1023"/>
                <a:ext cx="1" cy="2"/>
              </a:xfrm>
              <a:custGeom>
                <a:avLst/>
                <a:gdLst>
                  <a:gd name="T0" fmla="*/ 1 w 1"/>
                  <a:gd name="T1" fmla="*/ 0 h 2"/>
                  <a:gd name="T2" fmla="*/ 0 w 1"/>
                  <a:gd name="T3" fmla="*/ 1 h 2"/>
                  <a:gd name="T4" fmla="*/ 1 w 1"/>
                  <a:gd name="T5" fmla="*/ 0 h 2"/>
                </a:gdLst>
                <a:ahLst/>
                <a:cxnLst>
                  <a:cxn ang="0">
                    <a:pos x="T0" y="T1"/>
                  </a:cxn>
                  <a:cxn ang="0">
                    <a:pos x="T2" y="T3"/>
                  </a:cxn>
                  <a:cxn ang="0">
                    <a:pos x="T4" y="T5"/>
                  </a:cxn>
                </a:cxnLst>
                <a:rect l="0" t="0" r="r" b="b"/>
                <a:pathLst>
                  <a:path w="1" h="2">
                    <a:moveTo>
                      <a:pt x="1" y="0"/>
                    </a:moveTo>
                    <a:cubicBezTo>
                      <a:pt x="0" y="2"/>
                      <a:pt x="1" y="1"/>
                      <a:pt x="0" y="1"/>
                    </a:cubicBezTo>
                    <a:cubicBezTo>
                      <a:pt x="1" y="1"/>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84" name="Freeform 99"/>
              <p:cNvSpPr>
                <a:spLocks/>
              </p:cNvSpPr>
              <p:nvPr/>
            </p:nvSpPr>
            <p:spPr bwMode="auto">
              <a:xfrm>
                <a:off x="2947" y="831"/>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85" name="Freeform 100"/>
              <p:cNvSpPr>
                <a:spLocks/>
              </p:cNvSpPr>
              <p:nvPr/>
            </p:nvSpPr>
            <p:spPr bwMode="auto">
              <a:xfrm>
                <a:off x="2935" y="1023"/>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86" name="Freeform 101"/>
              <p:cNvSpPr>
                <a:spLocks/>
              </p:cNvSpPr>
              <p:nvPr/>
            </p:nvSpPr>
            <p:spPr bwMode="auto">
              <a:xfrm>
                <a:off x="2950" y="829"/>
                <a:ext cx="0" cy="2"/>
              </a:xfrm>
              <a:custGeom>
                <a:avLst/>
                <a:gdLst>
                  <a:gd name="T0" fmla="*/ 1 h 2"/>
                  <a:gd name="T1" fmla="*/ 1 h 2"/>
                  <a:gd name="T2" fmla="*/ 1 h 2"/>
                </a:gdLst>
                <a:ahLst/>
                <a:cxnLst>
                  <a:cxn ang="0">
                    <a:pos x="0" y="T0"/>
                  </a:cxn>
                  <a:cxn ang="0">
                    <a:pos x="0" y="T1"/>
                  </a:cxn>
                  <a:cxn ang="0">
                    <a:pos x="0" y="T2"/>
                  </a:cxn>
                </a:cxnLst>
                <a:rect l="0" t="0" r="r" b="b"/>
                <a:pathLst>
                  <a:path h="2">
                    <a:moveTo>
                      <a:pt x="0" y="1"/>
                    </a:moveTo>
                    <a:cubicBezTo>
                      <a:pt x="0" y="0"/>
                      <a:pt x="0" y="1"/>
                      <a:pt x="0" y="1"/>
                    </a:cubicBezTo>
                    <a:cubicBezTo>
                      <a:pt x="0" y="2"/>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87" name="Freeform 102"/>
              <p:cNvSpPr>
                <a:spLocks/>
              </p:cNvSpPr>
              <p:nvPr/>
            </p:nvSpPr>
            <p:spPr bwMode="auto">
              <a:xfrm>
                <a:off x="2945" y="827"/>
                <a:ext cx="0" cy="3"/>
              </a:xfrm>
              <a:custGeom>
                <a:avLst/>
                <a:gdLst>
                  <a:gd name="T0" fmla="*/ 1 h 2"/>
                  <a:gd name="T1" fmla="*/ 0 h 2"/>
                  <a:gd name="T2" fmla="*/ 1 h 2"/>
                </a:gdLst>
                <a:ahLst/>
                <a:cxnLst>
                  <a:cxn ang="0">
                    <a:pos x="0" y="T0"/>
                  </a:cxn>
                  <a:cxn ang="0">
                    <a:pos x="0" y="T1"/>
                  </a:cxn>
                  <a:cxn ang="0">
                    <a:pos x="0" y="T2"/>
                  </a:cxn>
                </a:cxnLst>
                <a:rect l="0" t="0" r="r" b="b"/>
                <a:pathLst>
                  <a:path h="2">
                    <a:moveTo>
                      <a:pt x="0" y="1"/>
                    </a:moveTo>
                    <a:cubicBezTo>
                      <a:pt x="0" y="1"/>
                      <a:pt x="0" y="0"/>
                      <a:pt x="0" y="0"/>
                    </a:cubicBezTo>
                    <a:cubicBezTo>
                      <a:pt x="0" y="2"/>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88" name="Freeform 103"/>
              <p:cNvSpPr>
                <a:spLocks/>
              </p:cNvSpPr>
              <p:nvPr/>
            </p:nvSpPr>
            <p:spPr bwMode="auto">
              <a:xfrm>
                <a:off x="2951" y="827"/>
                <a:ext cx="0" cy="2"/>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89" name="Freeform 104"/>
              <p:cNvSpPr>
                <a:spLocks/>
              </p:cNvSpPr>
              <p:nvPr/>
            </p:nvSpPr>
            <p:spPr bwMode="auto">
              <a:xfrm>
                <a:off x="2940" y="826"/>
                <a:ext cx="1" cy="3"/>
              </a:xfrm>
              <a:custGeom>
                <a:avLst/>
                <a:gdLst>
                  <a:gd name="T0" fmla="*/ 1 w 1"/>
                  <a:gd name="T1" fmla="*/ 1 h 2"/>
                  <a:gd name="T2" fmla="*/ 0 w 1"/>
                  <a:gd name="T3" fmla="*/ 0 h 2"/>
                  <a:gd name="T4" fmla="*/ 1 w 1"/>
                  <a:gd name="T5" fmla="*/ 1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0" y="0"/>
                      <a:pt x="0" y="0"/>
                    </a:cubicBezTo>
                    <a:cubicBezTo>
                      <a:pt x="1" y="1"/>
                      <a:pt x="1" y="1"/>
                      <a:pt x="1" y="1"/>
                    </a:cubicBezTo>
                    <a:cubicBezTo>
                      <a:pt x="1" y="2"/>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90" name="Freeform 105"/>
              <p:cNvSpPr>
                <a:spLocks/>
              </p:cNvSpPr>
              <p:nvPr/>
            </p:nvSpPr>
            <p:spPr bwMode="auto">
              <a:xfrm>
                <a:off x="2234" y="956"/>
                <a:ext cx="0" cy="2"/>
              </a:xfrm>
              <a:custGeom>
                <a:avLst/>
                <a:gdLst>
                  <a:gd name="T0" fmla="*/ 2 h 2"/>
                  <a:gd name="T1" fmla="*/ 1 h 2"/>
                  <a:gd name="T2" fmla="*/ 2 h 2"/>
                </a:gdLst>
                <a:ahLst/>
                <a:cxnLst>
                  <a:cxn ang="0">
                    <a:pos x="0" y="T0"/>
                  </a:cxn>
                  <a:cxn ang="0">
                    <a:pos x="0" y="T1"/>
                  </a:cxn>
                  <a:cxn ang="0">
                    <a:pos x="0" y="T2"/>
                  </a:cxn>
                </a:cxnLst>
                <a:rect l="0" t="0" r="r" b="b"/>
                <a:pathLst>
                  <a:path h="2">
                    <a:moveTo>
                      <a:pt x="0" y="2"/>
                    </a:moveTo>
                    <a:cubicBezTo>
                      <a:pt x="0" y="0"/>
                      <a:pt x="0" y="1"/>
                      <a:pt x="0" y="1"/>
                    </a:cubicBezTo>
                    <a:cubicBezTo>
                      <a:pt x="0" y="1"/>
                      <a:pt x="0" y="2"/>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91" name="Freeform 106"/>
              <p:cNvSpPr>
                <a:spLocks/>
              </p:cNvSpPr>
              <p:nvPr/>
            </p:nvSpPr>
            <p:spPr bwMode="auto">
              <a:xfrm>
                <a:off x="2421" y="618"/>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92" name="Freeform 107"/>
              <p:cNvSpPr>
                <a:spLocks/>
              </p:cNvSpPr>
              <p:nvPr/>
            </p:nvSpPr>
            <p:spPr bwMode="auto">
              <a:xfrm>
                <a:off x="2623" y="550"/>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0"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93" name="Freeform 108"/>
              <p:cNvSpPr>
                <a:spLocks/>
              </p:cNvSpPr>
              <p:nvPr/>
            </p:nvSpPr>
            <p:spPr bwMode="auto">
              <a:xfrm>
                <a:off x="2624" y="546"/>
                <a:ext cx="2" cy="1"/>
              </a:xfrm>
              <a:custGeom>
                <a:avLst/>
                <a:gdLst>
                  <a:gd name="T0" fmla="*/ 0 w 2"/>
                  <a:gd name="T1" fmla="*/ 1 h 1"/>
                  <a:gd name="T2" fmla="*/ 1 w 2"/>
                  <a:gd name="T3" fmla="*/ 0 h 1"/>
                  <a:gd name="T4" fmla="*/ 0 w 2"/>
                  <a:gd name="T5" fmla="*/ 1 h 1"/>
                </a:gdLst>
                <a:ahLst/>
                <a:cxnLst>
                  <a:cxn ang="0">
                    <a:pos x="T0" y="T1"/>
                  </a:cxn>
                  <a:cxn ang="0">
                    <a:pos x="T2" y="T3"/>
                  </a:cxn>
                  <a:cxn ang="0">
                    <a:pos x="T4" y="T5"/>
                  </a:cxn>
                </a:cxnLst>
                <a:rect l="0" t="0" r="r" b="b"/>
                <a:pathLst>
                  <a:path w="2" h="1">
                    <a:moveTo>
                      <a:pt x="0" y="1"/>
                    </a:moveTo>
                    <a:cubicBezTo>
                      <a:pt x="2" y="1"/>
                      <a:pt x="0" y="1"/>
                      <a:pt x="1" y="0"/>
                    </a:cubicBezTo>
                    <a:cubicBezTo>
                      <a:pt x="1" y="1"/>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94" name="Freeform 109"/>
              <p:cNvSpPr>
                <a:spLocks/>
              </p:cNvSpPr>
              <p:nvPr/>
            </p:nvSpPr>
            <p:spPr bwMode="auto">
              <a:xfrm>
                <a:off x="2611" y="563"/>
                <a:ext cx="2" cy="2"/>
              </a:xfrm>
              <a:custGeom>
                <a:avLst/>
                <a:gdLst>
                  <a:gd name="T0" fmla="*/ 2 w 2"/>
                  <a:gd name="T1" fmla="*/ 1 h 2"/>
                  <a:gd name="T2" fmla="*/ 1 w 2"/>
                  <a:gd name="T3" fmla="*/ 1 h 2"/>
                  <a:gd name="T4" fmla="*/ 2 w 2"/>
                  <a:gd name="T5" fmla="*/ 1 h 2"/>
                </a:gdLst>
                <a:ahLst/>
                <a:cxnLst>
                  <a:cxn ang="0">
                    <a:pos x="T0" y="T1"/>
                  </a:cxn>
                  <a:cxn ang="0">
                    <a:pos x="T2" y="T3"/>
                  </a:cxn>
                  <a:cxn ang="0">
                    <a:pos x="T4" y="T5"/>
                  </a:cxn>
                </a:cxnLst>
                <a:rect l="0" t="0" r="r" b="b"/>
                <a:pathLst>
                  <a:path w="2" h="2">
                    <a:moveTo>
                      <a:pt x="2" y="1"/>
                    </a:moveTo>
                    <a:cubicBezTo>
                      <a:pt x="2" y="0"/>
                      <a:pt x="1" y="1"/>
                      <a:pt x="1" y="1"/>
                    </a:cubicBezTo>
                    <a:cubicBezTo>
                      <a:pt x="0" y="2"/>
                      <a:pt x="1" y="1"/>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95" name="Freeform 110"/>
              <p:cNvSpPr>
                <a:spLocks/>
              </p:cNvSpPr>
              <p:nvPr/>
            </p:nvSpPr>
            <p:spPr bwMode="auto">
              <a:xfrm>
                <a:off x="2611" y="561"/>
                <a:ext cx="3" cy="3"/>
              </a:xfrm>
              <a:custGeom>
                <a:avLst/>
                <a:gdLst>
                  <a:gd name="T0" fmla="*/ 0 w 3"/>
                  <a:gd name="T1" fmla="*/ 3 h 3"/>
                  <a:gd name="T2" fmla="*/ 3 w 3"/>
                  <a:gd name="T3" fmla="*/ 0 h 3"/>
                  <a:gd name="T4" fmla="*/ 0 w 3"/>
                  <a:gd name="T5" fmla="*/ 3 h 3"/>
                </a:gdLst>
                <a:ahLst/>
                <a:cxnLst>
                  <a:cxn ang="0">
                    <a:pos x="T0" y="T1"/>
                  </a:cxn>
                  <a:cxn ang="0">
                    <a:pos x="T2" y="T3"/>
                  </a:cxn>
                  <a:cxn ang="0">
                    <a:pos x="T4" y="T5"/>
                  </a:cxn>
                </a:cxnLst>
                <a:rect l="0" t="0" r="r" b="b"/>
                <a:pathLst>
                  <a:path w="3" h="3">
                    <a:moveTo>
                      <a:pt x="0" y="3"/>
                    </a:moveTo>
                    <a:cubicBezTo>
                      <a:pt x="3" y="0"/>
                      <a:pt x="3" y="0"/>
                      <a:pt x="3" y="0"/>
                    </a:cubicBezTo>
                    <a:cubicBezTo>
                      <a:pt x="1" y="1"/>
                      <a:pt x="1" y="2"/>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96" name="Freeform 111"/>
              <p:cNvSpPr>
                <a:spLocks/>
              </p:cNvSpPr>
              <p:nvPr/>
            </p:nvSpPr>
            <p:spPr bwMode="auto">
              <a:xfrm>
                <a:off x="2620" y="550"/>
                <a:ext cx="3" cy="0"/>
              </a:xfrm>
              <a:custGeom>
                <a:avLst/>
                <a:gdLst>
                  <a:gd name="T0" fmla="*/ 0 w 2"/>
                  <a:gd name="T1" fmla="*/ 2 w 2"/>
                  <a:gd name="T2" fmla="*/ 1 w 2"/>
                  <a:gd name="T3" fmla="*/ 0 w 2"/>
                </a:gdLst>
                <a:ahLst/>
                <a:cxnLst>
                  <a:cxn ang="0">
                    <a:pos x="T0" y="0"/>
                  </a:cxn>
                  <a:cxn ang="0">
                    <a:pos x="T1" y="0"/>
                  </a:cxn>
                  <a:cxn ang="0">
                    <a:pos x="T2" y="0"/>
                  </a:cxn>
                  <a:cxn ang="0">
                    <a:pos x="T3" y="0"/>
                  </a:cxn>
                </a:cxnLst>
                <a:rect l="0" t="0" r="r" b="b"/>
                <a:pathLst>
                  <a:path w="2">
                    <a:moveTo>
                      <a:pt x="0" y="0"/>
                    </a:moveTo>
                    <a:cubicBezTo>
                      <a:pt x="1" y="0"/>
                      <a:pt x="1" y="0"/>
                      <a:pt x="2" y="0"/>
                    </a:cubicBezTo>
                    <a:cubicBezTo>
                      <a:pt x="2" y="0"/>
                      <a:pt x="1" y="0"/>
                      <a:pt x="1" y="0"/>
                    </a:cubicBezTo>
                    <a:cubicBezTo>
                      <a:pt x="1"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97" name="Freeform 112"/>
              <p:cNvSpPr>
                <a:spLocks/>
              </p:cNvSpPr>
              <p:nvPr/>
            </p:nvSpPr>
            <p:spPr bwMode="auto">
              <a:xfrm>
                <a:off x="2621" y="549"/>
                <a:ext cx="3"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2" y="0"/>
                      <a:pt x="1" y="0"/>
                      <a:pt x="0"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98" name="Freeform 113"/>
              <p:cNvSpPr>
                <a:spLocks/>
              </p:cNvSpPr>
              <p:nvPr/>
            </p:nvSpPr>
            <p:spPr bwMode="auto">
              <a:xfrm>
                <a:off x="2927" y="760"/>
                <a:ext cx="127" cy="73"/>
              </a:xfrm>
              <a:custGeom>
                <a:avLst/>
                <a:gdLst>
                  <a:gd name="T0" fmla="*/ 86 w 110"/>
                  <a:gd name="T1" fmla="*/ 5 h 63"/>
                  <a:gd name="T2" fmla="*/ 79 w 110"/>
                  <a:gd name="T3" fmla="*/ 7 h 63"/>
                  <a:gd name="T4" fmla="*/ 58 w 110"/>
                  <a:gd name="T5" fmla="*/ 24 h 63"/>
                  <a:gd name="T6" fmla="*/ 50 w 110"/>
                  <a:gd name="T7" fmla="*/ 26 h 63"/>
                  <a:gd name="T8" fmla="*/ 44 w 110"/>
                  <a:gd name="T9" fmla="*/ 26 h 63"/>
                  <a:gd name="T10" fmla="*/ 34 w 110"/>
                  <a:gd name="T11" fmla="*/ 31 h 63"/>
                  <a:gd name="T12" fmla="*/ 28 w 110"/>
                  <a:gd name="T13" fmla="*/ 33 h 63"/>
                  <a:gd name="T14" fmla="*/ 17 w 110"/>
                  <a:gd name="T15" fmla="*/ 38 h 63"/>
                  <a:gd name="T16" fmla="*/ 13 w 110"/>
                  <a:gd name="T17" fmla="*/ 45 h 63"/>
                  <a:gd name="T18" fmla="*/ 5 w 110"/>
                  <a:gd name="T19" fmla="*/ 47 h 63"/>
                  <a:gd name="T20" fmla="*/ 1 w 110"/>
                  <a:gd name="T21" fmla="*/ 50 h 63"/>
                  <a:gd name="T22" fmla="*/ 3 w 110"/>
                  <a:gd name="T23" fmla="*/ 55 h 63"/>
                  <a:gd name="T24" fmla="*/ 3 w 110"/>
                  <a:gd name="T25" fmla="*/ 56 h 63"/>
                  <a:gd name="T26" fmla="*/ 5 w 110"/>
                  <a:gd name="T27" fmla="*/ 55 h 63"/>
                  <a:gd name="T28" fmla="*/ 9 w 110"/>
                  <a:gd name="T29" fmla="*/ 56 h 63"/>
                  <a:gd name="T30" fmla="*/ 12 w 110"/>
                  <a:gd name="T31" fmla="*/ 58 h 63"/>
                  <a:gd name="T32" fmla="*/ 12 w 110"/>
                  <a:gd name="T33" fmla="*/ 51 h 63"/>
                  <a:gd name="T34" fmla="*/ 15 w 110"/>
                  <a:gd name="T35" fmla="*/ 57 h 63"/>
                  <a:gd name="T36" fmla="*/ 18 w 110"/>
                  <a:gd name="T37" fmla="*/ 61 h 63"/>
                  <a:gd name="T38" fmla="*/ 16 w 110"/>
                  <a:gd name="T39" fmla="*/ 54 h 63"/>
                  <a:gd name="T40" fmla="*/ 19 w 110"/>
                  <a:gd name="T41" fmla="*/ 59 h 63"/>
                  <a:gd name="T42" fmla="*/ 21 w 110"/>
                  <a:gd name="T43" fmla="*/ 60 h 63"/>
                  <a:gd name="T44" fmla="*/ 22 w 110"/>
                  <a:gd name="T45" fmla="*/ 60 h 63"/>
                  <a:gd name="T46" fmla="*/ 23 w 110"/>
                  <a:gd name="T47" fmla="*/ 60 h 63"/>
                  <a:gd name="T48" fmla="*/ 23 w 110"/>
                  <a:gd name="T49" fmla="*/ 55 h 63"/>
                  <a:gd name="T50" fmla="*/ 26 w 110"/>
                  <a:gd name="T51" fmla="*/ 58 h 63"/>
                  <a:gd name="T52" fmla="*/ 26 w 110"/>
                  <a:gd name="T53" fmla="*/ 54 h 63"/>
                  <a:gd name="T54" fmla="*/ 27 w 110"/>
                  <a:gd name="T55" fmla="*/ 54 h 63"/>
                  <a:gd name="T56" fmla="*/ 29 w 110"/>
                  <a:gd name="T57" fmla="*/ 54 h 63"/>
                  <a:gd name="T58" fmla="*/ 34 w 110"/>
                  <a:gd name="T59" fmla="*/ 51 h 63"/>
                  <a:gd name="T60" fmla="*/ 36 w 110"/>
                  <a:gd name="T61" fmla="*/ 51 h 63"/>
                  <a:gd name="T62" fmla="*/ 40 w 110"/>
                  <a:gd name="T63" fmla="*/ 49 h 63"/>
                  <a:gd name="T64" fmla="*/ 44 w 110"/>
                  <a:gd name="T65" fmla="*/ 47 h 63"/>
                  <a:gd name="T66" fmla="*/ 45 w 110"/>
                  <a:gd name="T67" fmla="*/ 45 h 63"/>
                  <a:gd name="T68" fmla="*/ 46 w 110"/>
                  <a:gd name="T69" fmla="*/ 45 h 63"/>
                  <a:gd name="T70" fmla="*/ 46 w 110"/>
                  <a:gd name="T71" fmla="*/ 42 h 63"/>
                  <a:gd name="T72" fmla="*/ 49 w 110"/>
                  <a:gd name="T73" fmla="*/ 42 h 63"/>
                  <a:gd name="T74" fmla="*/ 53 w 110"/>
                  <a:gd name="T75" fmla="*/ 42 h 63"/>
                  <a:gd name="T76" fmla="*/ 55 w 110"/>
                  <a:gd name="T77" fmla="*/ 39 h 63"/>
                  <a:gd name="T78" fmla="*/ 60 w 110"/>
                  <a:gd name="T79" fmla="*/ 39 h 63"/>
                  <a:gd name="T80" fmla="*/ 61 w 110"/>
                  <a:gd name="T81" fmla="*/ 38 h 63"/>
                  <a:gd name="T82" fmla="*/ 62 w 110"/>
                  <a:gd name="T83" fmla="*/ 38 h 63"/>
                  <a:gd name="T84" fmla="*/ 64 w 110"/>
                  <a:gd name="T85" fmla="*/ 40 h 63"/>
                  <a:gd name="T86" fmla="*/ 66 w 110"/>
                  <a:gd name="T87" fmla="*/ 35 h 63"/>
                  <a:gd name="T88" fmla="*/ 68 w 110"/>
                  <a:gd name="T89" fmla="*/ 30 h 63"/>
                  <a:gd name="T90" fmla="*/ 71 w 110"/>
                  <a:gd name="T91" fmla="*/ 31 h 63"/>
                  <a:gd name="T92" fmla="*/ 72 w 110"/>
                  <a:gd name="T93" fmla="*/ 26 h 63"/>
                  <a:gd name="T94" fmla="*/ 76 w 110"/>
                  <a:gd name="T95" fmla="*/ 26 h 63"/>
                  <a:gd name="T96" fmla="*/ 79 w 110"/>
                  <a:gd name="T97" fmla="*/ 24 h 63"/>
                  <a:gd name="T98" fmla="*/ 82 w 110"/>
                  <a:gd name="T99" fmla="*/ 23 h 63"/>
                  <a:gd name="T100" fmla="*/ 88 w 110"/>
                  <a:gd name="T101" fmla="*/ 20 h 63"/>
                  <a:gd name="T102" fmla="*/ 91 w 110"/>
                  <a:gd name="T103" fmla="*/ 16 h 63"/>
                  <a:gd name="T104" fmla="*/ 97 w 110"/>
                  <a:gd name="T105" fmla="*/ 13 h 63"/>
                  <a:gd name="T106" fmla="*/ 105 w 110"/>
                  <a:gd name="T107"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 h="63">
                    <a:moveTo>
                      <a:pt x="108" y="1"/>
                    </a:moveTo>
                    <a:cubicBezTo>
                      <a:pt x="106" y="4"/>
                      <a:pt x="103" y="2"/>
                      <a:pt x="100" y="0"/>
                    </a:cubicBezTo>
                    <a:cubicBezTo>
                      <a:pt x="99" y="1"/>
                      <a:pt x="98" y="2"/>
                      <a:pt x="97" y="1"/>
                    </a:cubicBezTo>
                    <a:cubicBezTo>
                      <a:pt x="94" y="3"/>
                      <a:pt x="88" y="0"/>
                      <a:pt x="85" y="3"/>
                    </a:cubicBezTo>
                    <a:cubicBezTo>
                      <a:pt x="86" y="4"/>
                      <a:pt x="86" y="5"/>
                      <a:pt x="86" y="5"/>
                    </a:cubicBezTo>
                    <a:cubicBezTo>
                      <a:pt x="86" y="5"/>
                      <a:pt x="86" y="5"/>
                      <a:pt x="86" y="5"/>
                    </a:cubicBezTo>
                    <a:cubicBezTo>
                      <a:pt x="86" y="6"/>
                      <a:pt x="86" y="6"/>
                      <a:pt x="86" y="6"/>
                    </a:cubicBezTo>
                    <a:cubicBezTo>
                      <a:pt x="86" y="7"/>
                      <a:pt x="85" y="5"/>
                      <a:pt x="85" y="5"/>
                    </a:cubicBezTo>
                    <a:cubicBezTo>
                      <a:pt x="84" y="5"/>
                      <a:pt x="83" y="6"/>
                      <a:pt x="82" y="6"/>
                    </a:cubicBezTo>
                    <a:cubicBezTo>
                      <a:pt x="82" y="8"/>
                      <a:pt x="81" y="7"/>
                      <a:pt x="82" y="9"/>
                    </a:cubicBezTo>
                    <a:cubicBezTo>
                      <a:pt x="81" y="8"/>
                      <a:pt x="81" y="8"/>
                      <a:pt x="81" y="8"/>
                    </a:cubicBezTo>
                    <a:cubicBezTo>
                      <a:pt x="81" y="10"/>
                      <a:pt x="81" y="10"/>
                      <a:pt x="79" y="7"/>
                    </a:cubicBezTo>
                    <a:cubicBezTo>
                      <a:pt x="75" y="7"/>
                      <a:pt x="72" y="10"/>
                      <a:pt x="68" y="11"/>
                    </a:cubicBezTo>
                    <a:cubicBezTo>
                      <a:pt x="65" y="13"/>
                      <a:pt x="63" y="16"/>
                      <a:pt x="60" y="19"/>
                    </a:cubicBezTo>
                    <a:cubicBezTo>
                      <a:pt x="60" y="22"/>
                      <a:pt x="59" y="21"/>
                      <a:pt x="60" y="24"/>
                    </a:cubicBezTo>
                    <a:cubicBezTo>
                      <a:pt x="59" y="23"/>
                      <a:pt x="59" y="23"/>
                      <a:pt x="59" y="23"/>
                    </a:cubicBezTo>
                    <a:cubicBezTo>
                      <a:pt x="59" y="24"/>
                      <a:pt x="59" y="23"/>
                      <a:pt x="57" y="22"/>
                    </a:cubicBezTo>
                    <a:cubicBezTo>
                      <a:pt x="58" y="23"/>
                      <a:pt x="57" y="22"/>
                      <a:pt x="58" y="24"/>
                    </a:cubicBezTo>
                    <a:cubicBezTo>
                      <a:pt x="59" y="26"/>
                      <a:pt x="57" y="22"/>
                      <a:pt x="57" y="23"/>
                    </a:cubicBezTo>
                    <a:cubicBezTo>
                      <a:pt x="56" y="22"/>
                      <a:pt x="57" y="24"/>
                      <a:pt x="57" y="23"/>
                    </a:cubicBezTo>
                    <a:cubicBezTo>
                      <a:pt x="57" y="26"/>
                      <a:pt x="56" y="22"/>
                      <a:pt x="55" y="21"/>
                    </a:cubicBezTo>
                    <a:cubicBezTo>
                      <a:pt x="53" y="22"/>
                      <a:pt x="53" y="25"/>
                      <a:pt x="51" y="25"/>
                    </a:cubicBezTo>
                    <a:cubicBezTo>
                      <a:pt x="51" y="24"/>
                      <a:pt x="51" y="26"/>
                      <a:pt x="51" y="26"/>
                    </a:cubicBezTo>
                    <a:cubicBezTo>
                      <a:pt x="50" y="23"/>
                      <a:pt x="51" y="27"/>
                      <a:pt x="50" y="26"/>
                    </a:cubicBezTo>
                    <a:cubicBezTo>
                      <a:pt x="50" y="25"/>
                      <a:pt x="50" y="25"/>
                      <a:pt x="50" y="25"/>
                    </a:cubicBezTo>
                    <a:cubicBezTo>
                      <a:pt x="49" y="24"/>
                      <a:pt x="49" y="26"/>
                      <a:pt x="48" y="25"/>
                    </a:cubicBezTo>
                    <a:cubicBezTo>
                      <a:pt x="48" y="26"/>
                      <a:pt x="46" y="24"/>
                      <a:pt x="46" y="26"/>
                    </a:cubicBezTo>
                    <a:cubicBezTo>
                      <a:pt x="46" y="24"/>
                      <a:pt x="46" y="25"/>
                      <a:pt x="45" y="24"/>
                    </a:cubicBezTo>
                    <a:cubicBezTo>
                      <a:pt x="46" y="28"/>
                      <a:pt x="44" y="24"/>
                      <a:pt x="44" y="26"/>
                    </a:cubicBezTo>
                    <a:cubicBezTo>
                      <a:pt x="44" y="26"/>
                      <a:pt x="44" y="26"/>
                      <a:pt x="44" y="26"/>
                    </a:cubicBezTo>
                    <a:cubicBezTo>
                      <a:pt x="42" y="26"/>
                      <a:pt x="40" y="26"/>
                      <a:pt x="39" y="29"/>
                    </a:cubicBezTo>
                    <a:cubicBezTo>
                      <a:pt x="39" y="29"/>
                      <a:pt x="36" y="27"/>
                      <a:pt x="36" y="29"/>
                    </a:cubicBezTo>
                    <a:cubicBezTo>
                      <a:pt x="36" y="30"/>
                      <a:pt x="36" y="30"/>
                      <a:pt x="36" y="30"/>
                    </a:cubicBezTo>
                    <a:cubicBezTo>
                      <a:pt x="36" y="30"/>
                      <a:pt x="36" y="29"/>
                      <a:pt x="36" y="29"/>
                    </a:cubicBezTo>
                    <a:cubicBezTo>
                      <a:pt x="36" y="30"/>
                      <a:pt x="34" y="29"/>
                      <a:pt x="34" y="29"/>
                    </a:cubicBezTo>
                    <a:cubicBezTo>
                      <a:pt x="34" y="30"/>
                      <a:pt x="34" y="30"/>
                      <a:pt x="34" y="31"/>
                    </a:cubicBezTo>
                    <a:cubicBezTo>
                      <a:pt x="32" y="29"/>
                      <a:pt x="33" y="33"/>
                      <a:pt x="31" y="31"/>
                    </a:cubicBezTo>
                    <a:cubicBezTo>
                      <a:pt x="32" y="34"/>
                      <a:pt x="32" y="33"/>
                      <a:pt x="32" y="34"/>
                    </a:cubicBezTo>
                    <a:cubicBezTo>
                      <a:pt x="32" y="33"/>
                      <a:pt x="31" y="33"/>
                      <a:pt x="31" y="32"/>
                    </a:cubicBezTo>
                    <a:cubicBezTo>
                      <a:pt x="31" y="32"/>
                      <a:pt x="30" y="33"/>
                      <a:pt x="30" y="32"/>
                    </a:cubicBezTo>
                    <a:cubicBezTo>
                      <a:pt x="29" y="32"/>
                      <a:pt x="30" y="34"/>
                      <a:pt x="29" y="34"/>
                    </a:cubicBezTo>
                    <a:cubicBezTo>
                      <a:pt x="28" y="32"/>
                      <a:pt x="28" y="34"/>
                      <a:pt x="28" y="33"/>
                    </a:cubicBezTo>
                    <a:cubicBezTo>
                      <a:pt x="28" y="35"/>
                      <a:pt x="28" y="37"/>
                      <a:pt x="28" y="36"/>
                    </a:cubicBezTo>
                    <a:cubicBezTo>
                      <a:pt x="27" y="33"/>
                      <a:pt x="27" y="33"/>
                      <a:pt x="27" y="33"/>
                    </a:cubicBezTo>
                    <a:cubicBezTo>
                      <a:pt x="26" y="35"/>
                      <a:pt x="24" y="32"/>
                      <a:pt x="23" y="36"/>
                    </a:cubicBezTo>
                    <a:cubicBezTo>
                      <a:pt x="23" y="35"/>
                      <a:pt x="23" y="35"/>
                      <a:pt x="23" y="35"/>
                    </a:cubicBezTo>
                    <a:cubicBezTo>
                      <a:pt x="22" y="37"/>
                      <a:pt x="20" y="36"/>
                      <a:pt x="19" y="39"/>
                    </a:cubicBezTo>
                    <a:cubicBezTo>
                      <a:pt x="18" y="38"/>
                      <a:pt x="18" y="38"/>
                      <a:pt x="17" y="38"/>
                    </a:cubicBezTo>
                    <a:cubicBezTo>
                      <a:pt x="17" y="40"/>
                      <a:pt x="17" y="40"/>
                      <a:pt x="17" y="42"/>
                    </a:cubicBezTo>
                    <a:cubicBezTo>
                      <a:pt x="17" y="42"/>
                      <a:pt x="16" y="41"/>
                      <a:pt x="16" y="40"/>
                    </a:cubicBezTo>
                    <a:cubicBezTo>
                      <a:pt x="15" y="40"/>
                      <a:pt x="14" y="38"/>
                      <a:pt x="14" y="41"/>
                    </a:cubicBezTo>
                    <a:cubicBezTo>
                      <a:pt x="14" y="39"/>
                      <a:pt x="14" y="39"/>
                      <a:pt x="14" y="39"/>
                    </a:cubicBezTo>
                    <a:cubicBezTo>
                      <a:pt x="14" y="41"/>
                      <a:pt x="13" y="43"/>
                      <a:pt x="12" y="42"/>
                    </a:cubicBezTo>
                    <a:cubicBezTo>
                      <a:pt x="13" y="43"/>
                      <a:pt x="12" y="44"/>
                      <a:pt x="13" y="45"/>
                    </a:cubicBezTo>
                    <a:cubicBezTo>
                      <a:pt x="13" y="45"/>
                      <a:pt x="12" y="43"/>
                      <a:pt x="12" y="44"/>
                    </a:cubicBezTo>
                    <a:cubicBezTo>
                      <a:pt x="12" y="42"/>
                      <a:pt x="12" y="42"/>
                      <a:pt x="12" y="42"/>
                    </a:cubicBezTo>
                    <a:cubicBezTo>
                      <a:pt x="10" y="43"/>
                      <a:pt x="9" y="44"/>
                      <a:pt x="8" y="46"/>
                    </a:cubicBezTo>
                    <a:cubicBezTo>
                      <a:pt x="7" y="44"/>
                      <a:pt x="7" y="46"/>
                      <a:pt x="6" y="45"/>
                    </a:cubicBezTo>
                    <a:cubicBezTo>
                      <a:pt x="6" y="47"/>
                      <a:pt x="4" y="46"/>
                      <a:pt x="6" y="48"/>
                    </a:cubicBezTo>
                    <a:cubicBezTo>
                      <a:pt x="5" y="47"/>
                      <a:pt x="5" y="47"/>
                      <a:pt x="5" y="47"/>
                    </a:cubicBezTo>
                    <a:cubicBezTo>
                      <a:pt x="4" y="47"/>
                      <a:pt x="4" y="48"/>
                      <a:pt x="2" y="48"/>
                    </a:cubicBezTo>
                    <a:cubicBezTo>
                      <a:pt x="2" y="48"/>
                      <a:pt x="3" y="50"/>
                      <a:pt x="3" y="51"/>
                    </a:cubicBezTo>
                    <a:cubicBezTo>
                      <a:pt x="2" y="50"/>
                      <a:pt x="2" y="50"/>
                      <a:pt x="2" y="50"/>
                    </a:cubicBezTo>
                    <a:cubicBezTo>
                      <a:pt x="2" y="51"/>
                      <a:pt x="4" y="52"/>
                      <a:pt x="5" y="53"/>
                    </a:cubicBezTo>
                    <a:cubicBezTo>
                      <a:pt x="4" y="53"/>
                      <a:pt x="4" y="54"/>
                      <a:pt x="4" y="53"/>
                    </a:cubicBezTo>
                    <a:cubicBezTo>
                      <a:pt x="3" y="52"/>
                      <a:pt x="2" y="51"/>
                      <a:pt x="1" y="50"/>
                    </a:cubicBezTo>
                    <a:cubicBezTo>
                      <a:pt x="0" y="50"/>
                      <a:pt x="2" y="53"/>
                      <a:pt x="1" y="51"/>
                    </a:cubicBezTo>
                    <a:cubicBezTo>
                      <a:pt x="0" y="51"/>
                      <a:pt x="0" y="52"/>
                      <a:pt x="1" y="53"/>
                    </a:cubicBezTo>
                    <a:cubicBezTo>
                      <a:pt x="1" y="53"/>
                      <a:pt x="0" y="53"/>
                      <a:pt x="0" y="52"/>
                    </a:cubicBezTo>
                    <a:cubicBezTo>
                      <a:pt x="0" y="52"/>
                      <a:pt x="0" y="53"/>
                      <a:pt x="0" y="53"/>
                    </a:cubicBezTo>
                    <a:cubicBezTo>
                      <a:pt x="0" y="53"/>
                      <a:pt x="0" y="53"/>
                      <a:pt x="0" y="53"/>
                    </a:cubicBezTo>
                    <a:cubicBezTo>
                      <a:pt x="1" y="54"/>
                      <a:pt x="1" y="54"/>
                      <a:pt x="3" y="55"/>
                    </a:cubicBezTo>
                    <a:cubicBezTo>
                      <a:pt x="3" y="55"/>
                      <a:pt x="2" y="55"/>
                      <a:pt x="3" y="55"/>
                    </a:cubicBezTo>
                    <a:cubicBezTo>
                      <a:pt x="4" y="56"/>
                      <a:pt x="4" y="56"/>
                      <a:pt x="3" y="56"/>
                    </a:cubicBezTo>
                    <a:cubicBezTo>
                      <a:pt x="1" y="55"/>
                      <a:pt x="1" y="54"/>
                      <a:pt x="0" y="54"/>
                    </a:cubicBezTo>
                    <a:cubicBezTo>
                      <a:pt x="2" y="56"/>
                      <a:pt x="2" y="56"/>
                      <a:pt x="2" y="56"/>
                    </a:cubicBezTo>
                    <a:cubicBezTo>
                      <a:pt x="2" y="56"/>
                      <a:pt x="3" y="56"/>
                      <a:pt x="4" y="57"/>
                    </a:cubicBezTo>
                    <a:cubicBezTo>
                      <a:pt x="3" y="56"/>
                      <a:pt x="3" y="56"/>
                      <a:pt x="3" y="56"/>
                    </a:cubicBezTo>
                    <a:cubicBezTo>
                      <a:pt x="4" y="57"/>
                      <a:pt x="4" y="57"/>
                      <a:pt x="4" y="57"/>
                    </a:cubicBezTo>
                    <a:cubicBezTo>
                      <a:pt x="4" y="56"/>
                      <a:pt x="6" y="57"/>
                      <a:pt x="5" y="56"/>
                    </a:cubicBezTo>
                    <a:cubicBezTo>
                      <a:pt x="4" y="55"/>
                      <a:pt x="4" y="55"/>
                      <a:pt x="4" y="55"/>
                    </a:cubicBezTo>
                    <a:cubicBezTo>
                      <a:pt x="4" y="55"/>
                      <a:pt x="3" y="53"/>
                      <a:pt x="4" y="54"/>
                    </a:cubicBezTo>
                    <a:cubicBezTo>
                      <a:pt x="6" y="56"/>
                      <a:pt x="6" y="56"/>
                      <a:pt x="6" y="56"/>
                    </a:cubicBezTo>
                    <a:cubicBezTo>
                      <a:pt x="6" y="56"/>
                      <a:pt x="5" y="55"/>
                      <a:pt x="5" y="55"/>
                    </a:cubicBezTo>
                    <a:cubicBezTo>
                      <a:pt x="7" y="57"/>
                      <a:pt x="7" y="57"/>
                      <a:pt x="7" y="57"/>
                    </a:cubicBezTo>
                    <a:cubicBezTo>
                      <a:pt x="5" y="55"/>
                      <a:pt x="7" y="56"/>
                      <a:pt x="7" y="55"/>
                    </a:cubicBezTo>
                    <a:cubicBezTo>
                      <a:pt x="7" y="56"/>
                      <a:pt x="7" y="56"/>
                      <a:pt x="7" y="56"/>
                    </a:cubicBezTo>
                    <a:cubicBezTo>
                      <a:pt x="8" y="56"/>
                      <a:pt x="6" y="55"/>
                      <a:pt x="6" y="54"/>
                    </a:cubicBezTo>
                    <a:cubicBezTo>
                      <a:pt x="6" y="55"/>
                      <a:pt x="8" y="56"/>
                      <a:pt x="9" y="57"/>
                    </a:cubicBezTo>
                    <a:cubicBezTo>
                      <a:pt x="9" y="57"/>
                      <a:pt x="8" y="55"/>
                      <a:pt x="9" y="56"/>
                    </a:cubicBezTo>
                    <a:cubicBezTo>
                      <a:pt x="9" y="56"/>
                      <a:pt x="9" y="55"/>
                      <a:pt x="9" y="53"/>
                    </a:cubicBezTo>
                    <a:cubicBezTo>
                      <a:pt x="9" y="53"/>
                      <a:pt x="10" y="56"/>
                      <a:pt x="10" y="55"/>
                    </a:cubicBezTo>
                    <a:cubicBezTo>
                      <a:pt x="11" y="56"/>
                      <a:pt x="12" y="58"/>
                      <a:pt x="12" y="59"/>
                    </a:cubicBezTo>
                    <a:cubicBezTo>
                      <a:pt x="13" y="59"/>
                      <a:pt x="14" y="60"/>
                      <a:pt x="13" y="60"/>
                    </a:cubicBezTo>
                    <a:cubicBezTo>
                      <a:pt x="13" y="60"/>
                      <a:pt x="14" y="61"/>
                      <a:pt x="14" y="61"/>
                    </a:cubicBezTo>
                    <a:cubicBezTo>
                      <a:pt x="14" y="60"/>
                      <a:pt x="12" y="58"/>
                      <a:pt x="12" y="58"/>
                    </a:cubicBezTo>
                    <a:cubicBezTo>
                      <a:pt x="11" y="56"/>
                      <a:pt x="12" y="57"/>
                      <a:pt x="11" y="55"/>
                    </a:cubicBezTo>
                    <a:cubicBezTo>
                      <a:pt x="11" y="55"/>
                      <a:pt x="12" y="55"/>
                      <a:pt x="12" y="55"/>
                    </a:cubicBezTo>
                    <a:cubicBezTo>
                      <a:pt x="12" y="55"/>
                      <a:pt x="13" y="56"/>
                      <a:pt x="14" y="57"/>
                    </a:cubicBezTo>
                    <a:cubicBezTo>
                      <a:pt x="13" y="56"/>
                      <a:pt x="13" y="55"/>
                      <a:pt x="14" y="55"/>
                    </a:cubicBezTo>
                    <a:cubicBezTo>
                      <a:pt x="13" y="53"/>
                      <a:pt x="13" y="53"/>
                      <a:pt x="12" y="52"/>
                    </a:cubicBezTo>
                    <a:cubicBezTo>
                      <a:pt x="12" y="51"/>
                      <a:pt x="12" y="51"/>
                      <a:pt x="12" y="51"/>
                    </a:cubicBezTo>
                    <a:cubicBezTo>
                      <a:pt x="13" y="52"/>
                      <a:pt x="14" y="55"/>
                      <a:pt x="14" y="55"/>
                    </a:cubicBezTo>
                    <a:cubicBezTo>
                      <a:pt x="15" y="57"/>
                      <a:pt x="14" y="55"/>
                      <a:pt x="15" y="57"/>
                    </a:cubicBezTo>
                    <a:cubicBezTo>
                      <a:pt x="16" y="59"/>
                      <a:pt x="15" y="60"/>
                      <a:pt x="14" y="58"/>
                    </a:cubicBezTo>
                    <a:cubicBezTo>
                      <a:pt x="15" y="61"/>
                      <a:pt x="15" y="59"/>
                      <a:pt x="16" y="61"/>
                    </a:cubicBezTo>
                    <a:cubicBezTo>
                      <a:pt x="16" y="61"/>
                      <a:pt x="15" y="59"/>
                      <a:pt x="16" y="59"/>
                    </a:cubicBezTo>
                    <a:cubicBezTo>
                      <a:pt x="15" y="58"/>
                      <a:pt x="15" y="58"/>
                      <a:pt x="15" y="57"/>
                    </a:cubicBezTo>
                    <a:cubicBezTo>
                      <a:pt x="14" y="54"/>
                      <a:pt x="16" y="58"/>
                      <a:pt x="16" y="58"/>
                    </a:cubicBezTo>
                    <a:cubicBezTo>
                      <a:pt x="16" y="59"/>
                      <a:pt x="16" y="59"/>
                      <a:pt x="16" y="59"/>
                    </a:cubicBezTo>
                    <a:cubicBezTo>
                      <a:pt x="17" y="60"/>
                      <a:pt x="16" y="58"/>
                      <a:pt x="17" y="58"/>
                    </a:cubicBezTo>
                    <a:cubicBezTo>
                      <a:pt x="18" y="61"/>
                      <a:pt x="16" y="58"/>
                      <a:pt x="17" y="60"/>
                    </a:cubicBezTo>
                    <a:cubicBezTo>
                      <a:pt x="18" y="62"/>
                      <a:pt x="18" y="62"/>
                      <a:pt x="18" y="62"/>
                    </a:cubicBezTo>
                    <a:cubicBezTo>
                      <a:pt x="19" y="63"/>
                      <a:pt x="17" y="60"/>
                      <a:pt x="18" y="61"/>
                    </a:cubicBezTo>
                    <a:cubicBezTo>
                      <a:pt x="18" y="62"/>
                      <a:pt x="18" y="62"/>
                      <a:pt x="18" y="62"/>
                    </a:cubicBezTo>
                    <a:cubicBezTo>
                      <a:pt x="18" y="61"/>
                      <a:pt x="18" y="61"/>
                      <a:pt x="18" y="61"/>
                    </a:cubicBezTo>
                    <a:cubicBezTo>
                      <a:pt x="18" y="60"/>
                      <a:pt x="17" y="58"/>
                      <a:pt x="17" y="58"/>
                    </a:cubicBezTo>
                    <a:cubicBezTo>
                      <a:pt x="16" y="55"/>
                      <a:pt x="17" y="58"/>
                      <a:pt x="17" y="57"/>
                    </a:cubicBezTo>
                    <a:cubicBezTo>
                      <a:pt x="16" y="55"/>
                      <a:pt x="17" y="57"/>
                      <a:pt x="16" y="56"/>
                    </a:cubicBezTo>
                    <a:cubicBezTo>
                      <a:pt x="16" y="54"/>
                      <a:pt x="16" y="54"/>
                      <a:pt x="16" y="54"/>
                    </a:cubicBezTo>
                    <a:cubicBezTo>
                      <a:pt x="16" y="54"/>
                      <a:pt x="17" y="55"/>
                      <a:pt x="17" y="57"/>
                    </a:cubicBezTo>
                    <a:cubicBezTo>
                      <a:pt x="17" y="57"/>
                      <a:pt x="17" y="57"/>
                      <a:pt x="17" y="56"/>
                    </a:cubicBezTo>
                    <a:cubicBezTo>
                      <a:pt x="17" y="58"/>
                      <a:pt x="18" y="60"/>
                      <a:pt x="19" y="61"/>
                    </a:cubicBezTo>
                    <a:cubicBezTo>
                      <a:pt x="19" y="62"/>
                      <a:pt x="18" y="60"/>
                      <a:pt x="18" y="59"/>
                    </a:cubicBezTo>
                    <a:cubicBezTo>
                      <a:pt x="18" y="59"/>
                      <a:pt x="18" y="57"/>
                      <a:pt x="18" y="57"/>
                    </a:cubicBezTo>
                    <a:cubicBezTo>
                      <a:pt x="16" y="52"/>
                      <a:pt x="19" y="60"/>
                      <a:pt x="19" y="59"/>
                    </a:cubicBezTo>
                    <a:cubicBezTo>
                      <a:pt x="18" y="56"/>
                      <a:pt x="18" y="55"/>
                      <a:pt x="17" y="52"/>
                    </a:cubicBezTo>
                    <a:cubicBezTo>
                      <a:pt x="17" y="51"/>
                      <a:pt x="17" y="50"/>
                      <a:pt x="17" y="51"/>
                    </a:cubicBezTo>
                    <a:cubicBezTo>
                      <a:pt x="18" y="53"/>
                      <a:pt x="18" y="52"/>
                      <a:pt x="18" y="54"/>
                    </a:cubicBezTo>
                    <a:cubicBezTo>
                      <a:pt x="18" y="54"/>
                      <a:pt x="18" y="54"/>
                      <a:pt x="18" y="54"/>
                    </a:cubicBezTo>
                    <a:cubicBezTo>
                      <a:pt x="19" y="56"/>
                      <a:pt x="19" y="56"/>
                      <a:pt x="19" y="56"/>
                    </a:cubicBezTo>
                    <a:cubicBezTo>
                      <a:pt x="21" y="60"/>
                      <a:pt x="21" y="60"/>
                      <a:pt x="21" y="60"/>
                    </a:cubicBezTo>
                    <a:cubicBezTo>
                      <a:pt x="21" y="59"/>
                      <a:pt x="20" y="58"/>
                      <a:pt x="20" y="57"/>
                    </a:cubicBezTo>
                    <a:cubicBezTo>
                      <a:pt x="20" y="58"/>
                      <a:pt x="21" y="59"/>
                      <a:pt x="21" y="59"/>
                    </a:cubicBezTo>
                    <a:cubicBezTo>
                      <a:pt x="20" y="59"/>
                      <a:pt x="20" y="56"/>
                      <a:pt x="20" y="56"/>
                    </a:cubicBezTo>
                    <a:cubicBezTo>
                      <a:pt x="20" y="56"/>
                      <a:pt x="21" y="58"/>
                      <a:pt x="21" y="58"/>
                    </a:cubicBezTo>
                    <a:cubicBezTo>
                      <a:pt x="22" y="60"/>
                      <a:pt x="22" y="60"/>
                      <a:pt x="22" y="60"/>
                    </a:cubicBezTo>
                    <a:cubicBezTo>
                      <a:pt x="21" y="58"/>
                      <a:pt x="22" y="61"/>
                      <a:pt x="22" y="60"/>
                    </a:cubicBezTo>
                    <a:cubicBezTo>
                      <a:pt x="22" y="59"/>
                      <a:pt x="21" y="57"/>
                      <a:pt x="21" y="56"/>
                    </a:cubicBezTo>
                    <a:cubicBezTo>
                      <a:pt x="21" y="55"/>
                      <a:pt x="22" y="56"/>
                      <a:pt x="22" y="56"/>
                    </a:cubicBezTo>
                    <a:cubicBezTo>
                      <a:pt x="22" y="57"/>
                      <a:pt x="22" y="57"/>
                      <a:pt x="22" y="57"/>
                    </a:cubicBezTo>
                    <a:cubicBezTo>
                      <a:pt x="22" y="57"/>
                      <a:pt x="23" y="61"/>
                      <a:pt x="23" y="60"/>
                    </a:cubicBezTo>
                    <a:cubicBezTo>
                      <a:pt x="22" y="58"/>
                      <a:pt x="22" y="58"/>
                      <a:pt x="22" y="58"/>
                    </a:cubicBezTo>
                    <a:cubicBezTo>
                      <a:pt x="23" y="58"/>
                      <a:pt x="23" y="59"/>
                      <a:pt x="23" y="60"/>
                    </a:cubicBezTo>
                    <a:cubicBezTo>
                      <a:pt x="23" y="58"/>
                      <a:pt x="23" y="59"/>
                      <a:pt x="23" y="58"/>
                    </a:cubicBezTo>
                    <a:cubicBezTo>
                      <a:pt x="23" y="59"/>
                      <a:pt x="23" y="59"/>
                      <a:pt x="23" y="59"/>
                    </a:cubicBezTo>
                    <a:cubicBezTo>
                      <a:pt x="23" y="58"/>
                      <a:pt x="23" y="56"/>
                      <a:pt x="24" y="58"/>
                    </a:cubicBezTo>
                    <a:cubicBezTo>
                      <a:pt x="23" y="56"/>
                      <a:pt x="23" y="58"/>
                      <a:pt x="23" y="57"/>
                    </a:cubicBezTo>
                    <a:cubicBezTo>
                      <a:pt x="22" y="55"/>
                      <a:pt x="22" y="55"/>
                      <a:pt x="22" y="55"/>
                    </a:cubicBezTo>
                    <a:cubicBezTo>
                      <a:pt x="23" y="58"/>
                      <a:pt x="23" y="55"/>
                      <a:pt x="23" y="55"/>
                    </a:cubicBezTo>
                    <a:cubicBezTo>
                      <a:pt x="24" y="56"/>
                      <a:pt x="24" y="56"/>
                      <a:pt x="24" y="57"/>
                    </a:cubicBezTo>
                    <a:cubicBezTo>
                      <a:pt x="24" y="55"/>
                      <a:pt x="24" y="55"/>
                      <a:pt x="24" y="55"/>
                    </a:cubicBezTo>
                    <a:cubicBezTo>
                      <a:pt x="25" y="59"/>
                      <a:pt x="24" y="54"/>
                      <a:pt x="24" y="55"/>
                    </a:cubicBezTo>
                    <a:cubicBezTo>
                      <a:pt x="25" y="56"/>
                      <a:pt x="25" y="58"/>
                      <a:pt x="25" y="58"/>
                    </a:cubicBezTo>
                    <a:cubicBezTo>
                      <a:pt x="24" y="56"/>
                      <a:pt x="25" y="55"/>
                      <a:pt x="24" y="53"/>
                    </a:cubicBezTo>
                    <a:cubicBezTo>
                      <a:pt x="25" y="54"/>
                      <a:pt x="25" y="56"/>
                      <a:pt x="26" y="58"/>
                    </a:cubicBezTo>
                    <a:cubicBezTo>
                      <a:pt x="25" y="56"/>
                      <a:pt x="26" y="59"/>
                      <a:pt x="26" y="57"/>
                    </a:cubicBezTo>
                    <a:cubicBezTo>
                      <a:pt x="25" y="56"/>
                      <a:pt x="25" y="55"/>
                      <a:pt x="25" y="54"/>
                    </a:cubicBezTo>
                    <a:cubicBezTo>
                      <a:pt x="26" y="54"/>
                      <a:pt x="25" y="55"/>
                      <a:pt x="26" y="56"/>
                    </a:cubicBezTo>
                    <a:cubicBezTo>
                      <a:pt x="26" y="56"/>
                      <a:pt x="26" y="54"/>
                      <a:pt x="25" y="53"/>
                    </a:cubicBezTo>
                    <a:cubicBezTo>
                      <a:pt x="26" y="53"/>
                      <a:pt x="25" y="51"/>
                      <a:pt x="26" y="52"/>
                    </a:cubicBezTo>
                    <a:cubicBezTo>
                      <a:pt x="26" y="54"/>
                      <a:pt x="26" y="53"/>
                      <a:pt x="26" y="54"/>
                    </a:cubicBezTo>
                    <a:cubicBezTo>
                      <a:pt x="27" y="54"/>
                      <a:pt x="25" y="50"/>
                      <a:pt x="26" y="50"/>
                    </a:cubicBezTo>
                    <a:cubicBezTo>
                      <a:pt x="25" y="49"/>
                      <a:pt x="25" y="46"/>
                      <a:pt x="25" y="45"/>
                    </a:cubicBezTo>
                    <a:cubicBezTo>
                      <a:pt x="25" y="45"/>
                      <a:pt x="25" y="46"/>
                      <a:pt x="25" y="48"/>
                    </a:cubicBezTo>
                    <a:cubicBezTo>
                      <a:pt x="25" y="48"/>
                      <a:pt x="25" y="48"/>
                      <a:pt x="25" y="48"/>
                    </a:cubicBezTo>
                    <a:cubicBezTo>
                      <a:pt x="27" y="50"/>
                      <a:pt x="26" y="52"/>
                      <a:pt x="27" y="55"/>
                    </a:cubicBezTo>
                    <a:cubicBezTo>
                      <a:pt x="27" y="54"/>
                      <a:pt x="27" y="54"/>
                      <a:pt x="27" y="54"/>
                    </a:cubicBezTo>
                    <a:cubicBezTo>
                      <a:pt x="28" y="57"/>
                      <a:pt x="28" y="57"/>
                      <a:pt x="28" y="57"/>
                    </a:cubicBezTo>
                    <a:cubicBezTo>
                      <a:pt x="27" y="55"/>
                      <a:pt x="28" y="56"/>
                      <a:pt x="28" y="55"/>
                    </a:cubicBezTo>
                    <a:cubicBezTo>
                      <a:pt x="28" y="54"/>
                      <a:pt x="28" y="56"/>
                      <a:pt x="28" y="55"/>
                    </a:cubicBezTo>
                    <a:cubicBezTo>
                      <a:pt x="28" y="54"/>
                      <a:pt x="27" y="51"/>
                      <a:pt x="28" y="52"/>
                    </a:cubicBezTo>
                    <a:cubicBezTo>
                      <a:pt x="29" y="55"/>
                      <a:pt x="29" y="55"/>
                      <a:pt x="29" y="55"/>
                    </a:cubicBezTo>
                    <a:cubicBezTo>
                      <a:pt x="29" y="56"/>
                      <a:pt x="28" y="53"/>
                      <a:pt x="29" y="54"/>
                    </a:cubicBezTo>
                    <a:cubicBezTo>
                      <a:pt x="29" y="55"/>
                      <a:pt x="29" y="55"/>
                      <a:pt x="29" y="55"/>
                    </a:cubicBezTo>
                    <a:cubicBezTo>
                      <a:pt x="30" y="55"/>
                      <a:pt x="32" y="55"/>
                      <a:pt x="31" y="51"/>
                    </a:cubicBezTo>
                    <a:cubicBezTo>
                      <a:pt x="32" y="52"/>
                      <a:pt x="32" y="52"/>
                      <a:pt x="33" y="53"/>
                    </a:cubicBezTo>
                    <a:cubicBezTo>
                      <a:pt x="33" y="53"/>
                      <a:pt x="33" y="51"/>
                      <a:pt x="33" y="51"/>
                    </a:cubicBezTo>
                    <a:cubicBezTo>
                      <a:pt x="34" y="53"/>
                      <a:pt x="34" y="53"/>
                      <a:pt x="34" y="53"/>
                    </a:cubicBezTo>
                    <a:cubicBezTo>
                      <a:pt x="34" y="54"/>
                      <a:pt x="34" y="52"/>
                      <a:pt x="34" y="51"/>
                    </a:cubicBezTo>
                    <a:cubicBezTo>
                      <a:pt x="35" y="52"/>
                      <a:pt x="35" y="52"/>
                      <a:pt x="35" y="52"/>
                    </a:cubicBezTo>
                    <a:cubicBezTo>
                      <a:pt x="35" y="54"/>
                      <a:pt x="35" y="51"/>
                      <a:pt x="35" y="51"/>
                    </a:cubicBezTo>
                    <a:cubicBezTo>
                      <a:pt x="35" y="52"/>
                      <a:pt x="35" y="52"/>
                      <a:pt x="35" y="52"/>
                    </a:cubicBezTo>
                    <a:cubicBezTo>
                      <a:pt x="35" y="51"/>
                      <a:pt x="35" y="51"/>
                      <a:pt x="35" y="51"/>
                    </a:cubicBezTo>
                    <a:cubicBezTo>
                      <a:pt x="35" y="50"/>
                      <a:pt x="35" y="50"/>
                      <a:pt x="36" y="52"/>
                    </a:cubicBezTo>
                    <a:cubicBezTo>
                      <a:pt x="36" y="51"/>
                      <a:pt x="36" y="51"/>
                      <a:pt x="36" y="51"/>
                    </a:cubicBezTo>
                    <a:cubicBezTo>
                      <a:pt x="37" y="52"/>
                      <a:pt x="37" y="52"/>
                      <a:pt x="38" y="51"/>
                    </a:cubicBezTo>
                    <a:cubicBezTo>
                      <a:pt x="37" y="51"/>
                      <a:pt x="37" y="50"/>
                      <a:pt x="37" y="49"/>
                    </a:cubicBezTo>
                    <a:cubicBezTo>
                      <a:pt x="36" y="46"/>
                      <a:pt x="37" y="49"/>
                      <a:pt x="37" y="47"/>
                    </a:cubicBezTo>
                    <a:cubicBezTo>
                      <a:pt x="37" y="48"/>
                      <a:pt x="38" y="49"/>
                      <a:pt x="38" y="50"/>
                    </a:cubicBezTo>
                    <a:cubicBezTo>
                      <a:pt x="39" y="52"/>
                      <a:pt x="39" y="50"/>
                      <a:pt x="40" y="50"/>
                    </a:cubicBezTo>
                    <a:cubicBezTo>
                      <a:pt x="40" y="49"/>
                      <a:pt x="40" y="49"/>
                      <a:pt x="40" y="49"/>
                    </a:cubicBezTo>
                    <a:cubicBezTo>
                      <a:pt x="42" y="51"/>
                      <a:pt x="41" y="48"/>
                      <a:pt x="42" y="49"/>
                    </a:cubicBezTo>
                    <a:cubicBezTo>
                      <a:pt x="42" y="48"/>
                      <a:pt x="41" y="45"/>
                      <a:pt x="41" y="45"/>
                    </a:cubicBezTo>
                    <a:cubicBezTo>
                      <a:pt x="41" y="43"/>
                      <a:pt x="42" y="47"/>
                      <a:pt x="43" y="48"/>
                    </a:cubicBezTo>
                    <a:cubicBezTo>
                      <a:pt x="43" y="48"/>
                      <a:pt x="43" y="47"/>
                      <a:pt x="43" y="47"/>
                    </a:cubicBezTo>
                    <a:cubicBezTo>
                      <a:pt x="43" y="48"/>
                      <a:pt x="43" y="48"/>
                      <a:pt x="43" y="48"/>
                    </a:cubicBezTo>
                    <a:cubicBezTo>
                      <a:pt x="43" y="47"/>
                      <a:pt x="43" y="46"/>
                      <a:pt x="44" y="47"/>
                    </a:cubicBezTo>
                    <a:cubicBezTo>
                      <a:pt x="44" y="47"/>
                      <a:pt x="44" y="47"/>
                      <a:pt x="44" y="47"/>
                    </a:cubicBezTo>
                    <a:cubicBezTo>
                      <a:pt x="44" y="47"/>
                      <a:pt x="45" y="48"/>
                      <a:pt x="45" y="48"/>
                    </a:cubicBezTo>
                    <a:cubicBezTo>
                      <a:pt x="44" y="46"/>
                      <a:pt x="45" y="47"/>
                      <a:pt x="45" y="45"/>
                    </a:cubicBezTo>
                    <a:cubicBezTo>
                      <a:pt x="45" y="46"/>
                      <a:pt x="45" y="46"/>
                      <a:pt x="45" y="46"/>
                    </a:cubicBezTo>
                    <a:cubicBezTo>
                      <a:pt x="45" y="44"/>
                      <a:pt x="45" y="44"/>
                      <a:pt x="45" y="44"/>
                    </a:cubicBezTo>
                    <a:cubicBezTo>
                      <a:pt x="45" y="45"/>
                      <a:pt x="45" y="45"/>
                      <a:pt x="45" y="45"/>
                    </a:cubicBezTo>
                    <a:cubicBezTo>
                      <a:pt x="46" y="47"/>
                      <a:pt x="46" y="47"/>
                      <a:pt x="46" y="47"/>
                    </a:cubicBezTo>
                    <a:cubicBezTo>
                      <a:pt x="46" y="48"/>
                      <a:pt x="45" y="45"/>
                      <a:pt x="45" y="45"/>
                    </a:cubicBezTo>
                    <a:cubicBezTo>
                      <a:pt x="45" y="43"/>
                      <a:pt x="46" y="45"/>
                      <a:pt x="46" y="45"/>
                    </a:cubicBezTo>
                    <a:cubicBezTo>
                      <a:pt x="46" y="46"/>
                      <a:pt x="46" y="45"/>
                      <a:pt x="46" y="45"/>
                    </a:cubicBezTo>
                    <a:cubicBezTo>
                      <a:pt x="46" y="47"/>
                      <a:pt x="46" y="46"/>
                      <a:pt x="46" y="47"/>
                    </a:cubicBezTo>
                    <a:cubicBezTo>
                      <a:pt x="46" y="47"/>
                      <a:pt x="46" y="45"/>
                      <a:pt x="46" y="45"/>
                    </a:cubicBezTo>
                    <a:cubicBezTo>
                      <a:pt x="46" y="45"/>
                      <a:pt x="47" y="45"/>
                      <a:pt x="47" y="46"/>
                    </a:cubicBezTo>
                    <a:cubicBezTo>
                      <a:pt x="47" y="45"/>
                      <a:pt x="47" y="45"/>
                      <a:pt x="47" y="45"/>
                    </a:cubicBezTo>
                    <a:cubicBezTo>
                      <a:pt x="47" y="44"/>
                      <a:pt x="46" y="44"/>
                      <a:pt x="46" y="43"/>
                    </a:cubicBezTo>
                    <a:cubicBezTo>
                      <a:pt x="46" y="43"/>
                      <a:pt x="46" y="42"/>
                      <a:pt x="46" y="43"/>
                    </a:cubicBezTo>
                    <a:cubicBezTo>
                      <a:pt x="46" y="43"/>
                      <a:pt x="46" y="43"/>
                      <a:pt x="46" y="43"/>
                    </a:cubicBezTo>
                    <a:cubicBezTo>
                      <a:pt x="46" y="43"/>
                      <a:pt x="47" y="43"/>
                      <a:pt x="46" y="42"/>
                    </a:cubicBezTo>
                    <a:cubicBezTo>
                      <a:pt x="47" y="44"/>
                      <a:pt x="47" y="44"/>
                      <a:pt x="47" y="44"/>
                    </a:cubicBezTo>
                    <a:cubicBezTo>
                      <a:pt x="47" y="43"/>
                      <a:pt x="47" y="43"/>
                      <a:pt x="47" y="42"/>
                    </a:cubicBezTo>
                    <a:cubicBezTo>
                      <a:pt x="48" y="44"/>
                      <a:pt x="49" y="46"/>
                      <a:pt x="49" y="46"/>
                    </a:cubicBezTo>
                    <a:cubicBezTo>
                      <a:pt x="49" y="44"/>
                      <a:pt x="49" y="44"/>
                      <a:pt x="49" y="44"/>
                    </a:cubicBezTo>
                    <a:cubicBezTo>
                      <a:pt x="49" y="44"/>
                      <a:pt x="49" y="44"/>
                      <a:pt x="50" y="45"/>
                    </a:cubicBezTo>
                    <a:cubicBezTo>
                      <a:pt x="51" y="46"/>
                      <a:pt x="48" y="40"/>
                      <a:pt x="49" y="42"/>
                    </a:cubicBezTo>
                    <a:cubicBezTo>
                      <a:pt x="50" y="44"/>
                      <a:pt x="50" y="44"/>
                      <a:pt x="51" y="44"/>
                    </a:cubicBezTo>
                    <a:cubicBezTo>
                      <a:pt x="50" y="43"/>
                      <a:pt x="50" y="43"/>
                      <a:pt x="50" y="43"/>
                    </a:cubicBezTo>
                    <a:cubicBezTo>
                      <a:pt x="50" y="42"/>
                      <a:pt x="51" y="45"/>
                      <a:pt x="50" y="43"/>
                    </a:cubicBezTo>
                    <a:cubicBezTo>
                      <a:pt x="50" y="42"/>
                      <a:pt x="50" y="42"/>
                      <a:pt x="50" y="42"/>
                    </a:cubicBezTo>
                    <a:cubicBezTo>
                      <a:pt x="52" y="46"/>
                      <a:pt x="52" y="42"/>
                      <a:pt x="54" y="44"/>
                    </a:cubicBezTo>
                    <a:cubicBezTo>
                      <a:pt x="52" y="42"/>
                      <a:pt x="54" y="43"/>
                      <a:pt x="53" y="42"/>
                    </a:cubicBezTo>
                    <a:cubicBezTo>
                      <a:pt x="54" y="45"/>
                      <a:pt x="54" y="42"/>
                      <a:pt x="54" y="43"/>
                    </a:cubicBezTo>
                    <a:cubicBezTo>
                      <a:pt x="53" y="41"/>
                      <a:pt x="53" y="41"/>
                      <a:pt x="53" y="41"/>
                    </a:cubicBezTo>
                    <a:cubicBezTo>
                      <a:pt x="54" y="42"/>
                      <a:pt x="53" y="37"/>
                      <a:pt x="54" y="40"/>
                    </a:cubicBezTo>
                    <a:cubicBezTo>
                      <a:pt x="55" y="40"/>
                      <a:pt x="55" y="41"/>
                      <a:pt x="55" y="42"/>
                    </a:cubicBezTo>
                    <a:cubicBezTo>
                      <a:pt x="56" y="44"/>
                      <a:pt x="55" y="39"/>
                      <a:pt x="56" y="42"/>
                    </a:cubicBezTo>
                    <a:cubicBezTo>
                      <a:pt x="56" y="41"/>
                      <a:pt x="55" y="40"/>
                      <a:pt x="55" y="39"/>
                    </a:cubicBezTo>
                    <a:cubicBezTo>
                      <a:pt x="56" y="40"/>
                      <a:pt x="57" y="41"/>
                      <a:pt x="57" y="41"/>
                    </a:cubicBezTo>
                    <a:cubicBezTo>
                      <a:pt x="57" y="41"/>
                      <a:pt x="57" y="40"/>
                      <a:pt x="57" y="40"/>
                    </a:cubicBezTo>
                    <a:cubicBezTo>
                      <a:pt x="57" y="41"/>
                      <a:pt x="57" y="41"/>
                      <a:pt x="57" y="42"/>
                    </a:cubicBezTo>
                    <a:cubicBezTo>
                      <a:pt x="58" y="42"/>
                      <a:pt x="58" y="41"/>
                      <a:pt x="58" y="40"/>
                    </a:cubicBezTo>
                    <a:cubicBezTo>
                      <a:pt x="59" y="41"/>
                      <a:pt x="59" y="40"/>
                      <a:pt x="60" y="41"/>
                    </a:cubicBezTo>
                    <a:cubicBezTo>
                      <a:pt x="59" y="39"/>
                      <a:pt x="61" y="42"/>
                      <a:pt x="60" y="39"/>
                    </a:cubicBezTo>
                    <a:cubicBezTo>
                      <a:pt x="60" y="40"/>
                      <a:pt x="60" y="40"/>
                      <a:pt x="60" y="40"/>
                    </a:cubicBezTo>
                    <a:cubicBezTo>
                      <a:pt x="60" y="39"/>
                      <a:pt x="59" y="37"/>
                      <a:pt x="59" y="37"/>
                    </a:cubicBezTo>
                    <a:cubicBezTo>
                      <a:pt x="60" y="39"/>
                      <a:pt x="60" y="39"/>
                      <a:pt x="60" y="39"/>
                    </a:cubicBezTo>
                    <a:cubicBezTo>
                      <a:pt x="61" y="41"/>
                      <a:pt x="61" y="39"/>
                      <a:pt x="61" y="40"/>
                    </a:cubicBezTo>
                    <a:cubicBezTo>
                      <a:pt x="60" y="38"/>
                      <a:pt x="62" y="40"/>
                      <a:pt x="61" y="38"/>
                    </a:cubicBezTo>
                    <a:cubicBezTo>
                      <a:pt x="61" y="38"/>
                      <a:pt x="61" y="38"/>
                      <a:pt x="61" y="38"/>
                    </a:cubicBezTo>
                    <a:cubicBezTo>
                      <a:pt x="61" y="37"/>
                      <a:pt x="60" y="37"/>
                      <a:pt x="61" y="36"/>
                    </a:cubicBezTo>
                    <a:cubicBezTo>
                      <a:pt x="61" y="36"/>
                      <a:pt x="62" y="38"/>
                      <a:pt x="62" y="38"/>
                    </a:cubicBezTo>
                    <a:cubicBezTo>
                      <a:pt x="62" y="39"/>
                      <a:pt x="62" y="38"/>
                      <a:pt x="62" y="38"/>
                    </a:cubicBezTo>
                    <a:cubicBezTo>
                      <a:pt x="62" y="38"/>
                      <a:pt x="62" y="38"/>
                      <a:pt x="62" y="37"/>
                    </a:cubicBezTo>
                    <a:cubicBezTo>
                      <a:pt x="62" y="38"/>
                      <a:pt x="62" y="38"/>
                      <a:pt x="62" y="38"/>
                    </a:cubicBezTo>
                    <a:cubicBezTo>
                      <a:pt x="62" y="38"/>
                      <a:pt x="62" y="38"/>
                      <a:pt x="62" y="38"/>
                    </a:cubicBezTo>
                    <a:cubicBezTo>
                      <a:pt x="62" y="38"/>
                      <a:pt x="62" y="38"/>
                      <a:pt x="62" y="38"/>
                    </a:cubicBezTo>
                    <a:cubicBezTo>
                      <a:pt x="62" y="38"/>
                      <a:pt x="62" y="38"/>
                      <a:pt x="62" y="38"/>
                    </a:cubicBezTo>
                    <a:cubicBezTo>
                      <a:pt x="62" y="38"/>
                      <a:pt x="63" y="38"/>
                      <a:pt x="63" y="38"/>
                    </a:cubicBezTo>
                    <a:cubicBezTo>
                      <a:pt x="63" y="38"/>
                      <a:pt x="63" y="38"/>
                      <a:pt x="63" y="38"/>
                    </a:cubicBezTo>
                    <a:cubicBezTo>
                      <a:pt x="63" y="38"/>
                      <a:pt x="63" y="38"/>
                      <a:pt x="63" y="38"/>
                    </a:cubicBezTo>
                    <a:cubicBezTo>
                      <a:pt x="64" y="40"/>
                      <a:pt x="64" y="40"/>
                      <a:pt x="64" y="40"/>
                    </a:cubicBezTo>
                    <a:cubicBezTo>
                      <a:pt x="64" y="40"/>
                      <a:pt x="64" y="38"/>
                      <a:pt x="63" y="37"/>
                    </a:cubicBezTo>
                    <a:cubicBezTo>
                      <a:pt x="64" y="38"/>
                      <a:pt x="65" y="36"/>
                      <a:pt x="65" y="36"/>
                    </a:cubicBezTo>
                    <a:cubicBezTo>
                      <a:pt x="65" y="36"/>
                      <a:pt x="65" y="37"/>
                      <a:pt x="65" y="36"/>
                    </a:cubicBezTo>
                    <a:cubicBezTo>
                      <a:pt x="65" y="36"/>
                      <a:pt x="65" y="34"/>
                      <a:pt x="65" y="35"/>
                    </a:cubicBezTo>
                    <a:cubicBezTo>
                      <a:pt x="65" y="35"/>
                      <a:pt x="66" y="36"/>
                      <a:pt x="66" y="36"/>
                    </a:cubicBezTo>
                    <a:cubicBezTo>
                      <a:pt x="66" y="37"/>
                      <a:pt x="66" y="35"/>
                      <a:pt x="66" y="35"/>
                    </a:cubicBezTo>
                    <a:cubicBezTo>
                      <a:pt x="67" y="37"/>
                      <a:pt x="66" y="33"/>
                      <a:pt x="67" y="34"/>
                    </a:cubicBezTo>
                    <a:cubicBezTo>
                      <a:pt x="67" y="34"/>
                      <a:pt x="68" y="35"/>
                      <a:pt x="68" y="36"/>
                    </a:cubicBezTo>
                    <a:cubicBezTo>
                      <a:pt x="68" y="35"/>
                      <a:pt x="68" y="34"/>
                      <a:pt x="68" y="32"/>
                    </a:cubicBezTo>
                    <a:cubicBezTo>
                      <a:pt x="68" y="34"/>
                      <a:pt x="68" y="34"/>
                      <a:pt x="68" y="34"/>
                    </a:cubicBezTo>
                    <a:cubicBezTo>
                      <a:pt x="69" y="34"/>
                      <a:pt x="69" y="33"/>
                      <a:pt x="69" y="32"/>
                    </a:cubicBezTo>
                    <a:cubicBezTo>
                      <a:pt x="68" y="31"/>
                      <a:pt x="68" y="30"/>
                      <a:pt x="68" y="30"/>
                    </a:cubicBezTo>
                    <a:cubicBezTo>
                      <a:pt x="68" y="30"/>
                      <a:pt x="68" y="30"/>
                      <a:pt x="68" y="30"/>
                    </a:cubicBezTo>
                    <a:cubicBezTo>
                      <a:pt x="68" y="29"/>
                      <a:pt x="68" y="29"/>
                      <a:pt x="68" y="29"/>
                    </a:cubicBezTo>
                    <a:cubicBezTo>
                      <a:pt x="69" y="30"/>
                      <a:pt x="68" y="30"/>
                      <a:pt x="69" y="30"/>
                    </a:cubicBezTo>
                    <a:cubicBezTo>
                      <a:pt x="70" y="33"/>
                      <a:pt x="70" y="31"/>
                      <a:pt x="70" y="32"/>
                    </a:cubicBezTo>
                    <a:cubicBezTo>
                      <a:pt x="70" y="30"/>
                      <a:pt x="70" y="30"/>
                      <a:pt x="70" y="30"/>
                    </a:cubicBezTo>
                    <a:cubicBezTo>
                      <a:pt x="70" y="29"/>
                      <a:pt x="71" y="31"/>
                      <a:pt x="71" y="31"/>
                    </a:cubicBezTo>
                    <a:cubicBezTo>
                      <a:pt x="69" y="26"/>
                      <a:pt x="69" y="26"/>
                      <a:pt x="69" y="26"/>
                    </a:cubicBezTo>
                    <a:cubicBezTo>
                      <a:pt x="69" y="27"/>
                      <a:pt x="71" y="28"/>
                      <a:pt x="71" y="29"/>
                    </a:cubicBezTo>
                    <a:cubicBezTo>
                      <a:pt x="71" y="29"/>
                      <a:pt x="70" y="26"/>
                      <a:pt x="70" y="24"/>
                    </a:cubicBezTo>
                    <a:cubicBezTo>
                      <a:pt x="70" y="25"/>
                      <a:pt x="70" y="24"/>
                      <a:pt x="70" y="23"/>
                    </a:cubicBezTo>
                    <a:cubicBezTo>
                      <a:pt x="71" y="25"/>
                      <a:pt x="70" y="23"/>
                      <a:pt x="71" y="24"/>
                    </a:cubicBezTo>
                    <a:cubicBezTo>
                      <a:pt x="72" y="26"/>
                      <a:pt x="72" y="26"/>
                      <a:pt x="72" y="26"/>
                    </a:cubicBezTo>
                    <a:cubicBezTo>
                      <a:pt x="71" y="26"/>
                      <a:pt x="73" y="28"/>
                      <a:pt x="73" y="29"/>
                    </a:cubicBezTo>
                    <a:cubicBezTo>
                      <a:pt x="73" y="28"/>
                      <a:pt x="74" y="28"/>
                      <a:pt x="75" y="29"/>
                    </a:cubicBezTo>
                    <a:cubicBezTo>
                      <a:pt x="73" y="26"/>
                      <a:pt x="74" y="27"/>
                      <a:pt x="73" y="25"/>
                    </a:cubicBezTo>
                    <a:cubicBezTo>
                      <a:pt x="74" y="24"/>
                      <a:pt x="74" y="27"/>
                      <a:pt x="75" y="27"/>
                    </a:cubicBezTo>
                    <a:cubicBezTo>
                      <a:pt x="75" y="26"/>
                      <a:pt x="76" y="26"/>
                      <a:pt x="76" y="26"/>
                    </a:cubicBezTo>
                    <a:cubicBezTo>
                      <a:pt x="76" y="26"/>
                      <a:pt x="76" y="26"/>
                      <a:pt x="76" y="26"/>
                    </a:cubicBezTo>
                    <a:cubicBezTo>
                      <a:pt x="76" y="25"/>
                      <a:pt x="77" y="26"/>
                      <a:pt x="77" y="23"/>
                    </a:cubicBezTo>
                    <a:cubicBezTo>
                      <a:pt x="77" y="25"/>
                      <a:pt x="77" y="25"/>
                      <a:pt x="77" y="25"/>
                    </a:cubicBezTo>
                    <a:cubicBezTo>
                      <a:pt x="78" y="25"/>
                      <a:pt x="76" y="22"/>
                      <a:pt x="77" y="23"/>
                    </a:cubicBezTo>
                    <a:cubicBezTo>
                      <a:pt x="78" y="24"/>
                      <a:pt x="78" y="24"/>
                      <a:pt x="78" y="24"/>
                    </a:cubicBezTo>
                    <a:cubicBezTo>
                      <a:pt x="78" y="23"/>
                      <a:pt x="79" y="25"/>
                      <a:pt x="78" y="23"/>
                    </a:cubicBezTo>
                    <a:cubicBezTo>
                      <a:pt x="79" y="24"/>
                      <a:pt x="79" y="24"/>
                      <a:pt x="79" y="24"/>
                    </a:cubicBezTo>
                    <a:cubicBezTo>
                      <a:pt x="79" y="23"/>
                      <a:pt x="79" y="24"/>
                      <a:pt x="79" y="22"/>
                    </a:cubicBezTo>
                    <a:cubicBezTo>
                      <a:pt x="80" y="24"/>
                      <a:pt x="80" y="24"/>
                      <a:pt x="80" y="24"/>
                    </a:cubicBezTo>
                    <a:cubicBezTo>
                      <a:pt x="80" y="25"/>
                      <a:pt x="79" y="22"/>
                      <a:pt x="80" y="22"/>
                    </a:cubicBezTo>
                    <a:cubicBezTo>
                      <a:pt x="80" y="22"/>
                      <a:pt x="81" y="23"/>
                      <a:pt x="81" y="23"/>
                    </a:cubicBezTo>
                    <a:cubicBezTo>
                      <a:pt x="80" y="22"/>
                      <a:pt x="81" y="22"/>
                      <a:pt x="81" y="21"/>
                    </a:cubicBezTo>
                    <a:cubicBezTo>
                      <a:pt x="82" y="23"/>
                      <a:pt x="82" y="23"/>
                      <a:pt x="82" y="23"/>
                    </a:cubicBezTo>
                    <a:cubicBezTo>
                      <a:pt x="84" y="22"/>
                      <a:pt x="86" y="22"/>
                      <a:pt x="86" y="19"/>
                    </a:cubicBezTo>
                    <a:cubicBezTo>
                      <a:pt x="88" y="21"/>
                      <a:pt x="87" y="21"/>
                      <a:pt x="87" y="22"/>
                    </a:cubicBezTo>
                    <a:cubicBezTo>
                      <a:pt x="87" y="20"/>
                      <a:pt x="87" y="22"/>
                      <a:pt x="88" y="21"/>
                    </a:cubicBezTo>
                    <a:cubicBezTo>
                      <a:pt x="88" y="21"/>
                      <a:pt x="88" y="21"/>
                      <a:pt x="88" y="21"/>
                    </a:cubicBezTo>
                    <a:cubicBezTo>
                      <a:pt x="88" y="20"/>
                      <a:pt x="89" y="22"/>
                      <a:pt x="89" y="21"/>
                    </a:cubicBezTo>
                    <a:cubicBezTo>
                      <a:pt x="88" y="20"/>
                      <a:pt x="88" y="20"/>
                      <a:pt x="88" y="20"/>
                    </a:cubicBezTo>
                    <a:cubicBezTo>
                      <a:pt x="88" y="19"/>
                      <a:pt x="90" y="23"/>
                      <a:pt x="89" y="20"/>
                    </a:cubicBezTo>
                    <a:cubicBezTo>
                      <a:pt x="90" y="22"/>
                      <a:pt x="90" y="22"/>
                      <a:pt x="90" y="22"/>
                    </a:cubicBezTo>
                    <a:cubicBezTo>
                      <a:pt x="89" y="19"/>
                      <a:pt x="91" y="22"/>
                      <a:pt x="90" y="20"/>
                    </a:cubicBezTo>
                    <a:cubicBezTo>
                      <a:pt x="90" y="20"/>
                      <a:pt x="90" y="20"/>
                      <a:pt x="90" y="20"/>
                    </a:cubicBezTo>
                    <a:cubicBezTo>
                      <a:pt x="91" y="21"/>
                      <a:pt x="90" y="17"/>
                      <a:pt x="91" y="19"/>
                    </a:cubicBezTo>
                    <a:cubicBezTo>
                      <a:pt x="91" y="19"/>
                      <a:pt x="91" y="18"/>
                      <a:pt x="91" y="16"/>
                    </a:cubicBezTo>
                    <a:cubicBezTo>
                      <a:pt x="92" y="19"/>
                      <a:pt x="92" y="19"/>
                      <a:pt x="92" y="19"/>
                    </a:cubicBezTo>
                    <a:cubicBezTo>
                      <a:pt x="93" y="17"/>
                      <a:pt x="94" y="17"/>
                      <a:pt x="94" y="14"/>
                    </a:cubicBezTo>
                    <a:cubicBezTo>
                      <a:pt x="95" y="15"/>
                      <a:pt x="95" y="15"/>
                      <a:pt x="95" y="15"/>
                    </a:cubicBezTo>
                    <a:cubicBezTo>
                      <a:pt x="95" y="13"/>
                      <a:pt x="97" y="17"/>
                      <a:pt x="96" y="13"/>
                    </a:cubicBezTo>
                    <a:cubicBezTo>
                      <a:pt x="96" y="11"/>
                      <a:pt x="96" y="11"/>
                      <a:pt x="96" y="11"/>
                    </a:cubicBezTo>
                    <a:cubicBezTo>
                      <a:pt x="97" y="13"/>
                      <a:pt x="97" y="13"/>
                      <a:pt x="97" y="13"/>
                    </a:cubicBezTo>
                    <a:cubicBezTo>
                      <a:pt x="97" y="12"/>
                      <a:pt x="98" y="13"/>
                      <a:pt x="97" y="11"/>
                    </a:cubicBezTo>
                    <a:cubicBezTo>
                      <a:pt x="98" y="13"/>
                      <a:pt x="98" y="13"/>
                      <a:pt x="98" y="13"/>
                    </a:cubicBezTo>
                    <a:cubicBezTo>
                      <a:pt x="98" y="13"/>
                      <a:pt x="98" y="10"/>
                      <a:pt x="98" y="11"/>
                    </a:cubicBezTo>
                    <a:cubicBezTo>
                      <a:pt x="98" y="11"/>
                      <a:pt x="98" y="11"/>
                      <a:pt x="98" y="11"/>
                    </a:cubicBezTo>
                    <a:cubicBezTo>
                      <a:pt x="101" y="14"/>
                      <a:pt x="104" y="15"/>
                      <a:pt x="104" y="11"/>
                    </a:cubicBezTo>
                    <a:cubicBezTo>
                      <a:pt x="104" y="10"/>
                      <a:pt x="105" y="13"/>
                      <a:pt x="105" y="13"/>
                    </a:cubicBezTo>
                    <a:cubicBezTo>
                      <a:pt x="106" y="9"/>
                      <a:pt x="109" y="14"/>
                      <a:pt x="109" y="8"/>
                    </a:cubicBezTo>
                    <a:cubicBezTo>
                      <a:pt x="110" y="6"/>
                      <a:pt x="108" y="1"/>
                      <a:pt x="10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399" name="Freeform 114"/>
              <p:cNvSpPr>
                <a:spLocks/>
              </p:cNvSpPr>
              <p:nvPr/>
            </p:nvSpPr>
            <p:spPr bwMode="auto">
              <a:xfrm>
                <a:off x="2613" y="469"/>
                <a:ext cx="4" cy="1"/>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lnTo>
                      <a:pt x="0" y="1"/>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00" name="Freeform 115"/>
              <p:cNvSpPr>
                <a:spLocks/>
              </p:cNvSpPr>
              <p:nvPr/>
            </p:nvSpPr>
            <p:spPr bwMode="auto">
              <a:xfrm>
                <a:off x="2634" y="439"/>
                <a:ext cx="43" cy="138"/>
              </a:xfrm>
              <a:custGeom>
                <a:avLst/>
                <a:gdLst>
                  <a:gd name="T0" fmla="*/ 15 w 37"/>
                  <a:gd name="T1" fmla="*/ 54 h 119"/>
                  <a:gd name="T2" fmla="*/ 12 w 37"/>
                  <a:gd name="T3" fmla="*/ 62 h 119"/>
                  <a:gd name="T4" fmla="*/ 8 w 37"/>
                  <a:gd name="T5" fmla="*/ 67 h 119"/>
                  <a:gd name="T6" fmla="*/ 6 w 37"/>
                  <a:gd name="T7" fmla="*/ 78 h 119"/>
                  <a:gd name="T8" fmla="*/ 4 w 37"/>
                  <a:gd name="T9" fmla="*/ 84 h 119"/>
                  <a:gd name="T10" fmla="*/ 2 w 37"/>
                  <a:gd name="T11" fmla="*/ 96 h 119"/>
                  <a:gd name="T12" fmla="*/ 5 w 37"/>
                  <a:gd name="T13" fmla="*/ 103 h 119"/>
                  <a:gd name="T14" fmla="*/ 2 w 37"/>
                  <a:gd name="T15" fmla="*/ 111 h 119"/>
                  <a:gd name="T16" fmla="*/ 2 w 37"/>
                  <a:gd name="T17" fmla="*/ 115 h 119"/>
                  <a:gd name="T18" fmla="*/ 7 w 37"/>
                  <a:gd name="T19" fmla="*/ 117 h 119"/>
                  <a:gd name="T20" fmla="*/ 8 w 37"/>
                  <a:gd name="T21" fmla="*/ 117 h 119"/>
                  <a:gd name="T22" fmla="*/ 9 w 37"/>
                  <a:gd name="T23" fmla="*/ 115 h 119"/>
                  <a:gd name="T24" fmla="*/ 12 w 37"/>
                  <a:gd name="T25" fmla="*/ 113 h 119"/>
                  <a:gd name="T26" fmla="*/ 15 w 37"/>
                  <a:gd name="T27" fmla="*/ 110 h 119"/>
                  <a:gd name="T28" fmla="*/ 17 w 37"/>
                  <a:gd name="T29" fmla="*/ 110 h 119"/>
                  <a:gd name="T30" fmla="*/ 17 w 37"/>
                  <a:gd name="T31" fmla="*/ 108 h 119"/>
                  <a:gd name="T32" fmla="*/ 18 w 37"/>
                  <a:gd name="T33" fmla="*/ 108 h 119"/>
                  <a:gd name="T34" fmla="*/ 21 w 37"/>
                  <a:gd name="T35" fmla="*/ 108 h 119"/>
                  <a:gd name="T36" fmla="*/ 15 w 37"/>
                  <a:gd name="T37" fmla="*/ 104 h 119"/>
                  <a:gd name="T38" fmla="*/ 18 w 37"/>
                  <a:gd name="T39" fmla="*/ 104 h 119"/>
                  <a:gd name="T40" fmla="*/ 20 w 37"/>
                  <a:gd name="T41" fmla="*/ 104 h 119"/>
                  <a:gd name="T42" fmla="*/ 22 w 37"/>
                  <a:gd name="T43" fmla="*/ 102 h 119"/>
                  <a:gd name="T44" fmla="*/ 20 w 37"/>
                  <a:gd name="T45" fmla="*/ 100 h 119"/>
                  <a:gd name="T46" fmla="*/ 22 w 37"/>
                  <a:gd name="T47" fmla="*/ 99 h 119"/>
                  <a:gd name="T48" fmla="*/ 15 w 37"/>
                  <a:gd name="T49" fmla="*/ 95 h 119"/>
                  <a:gd name="T50" fmla="*/ 21 w 37"/>
                  <a:gd name="T51" fmla="*/ 97 h 119"/>
                  <a:gd name="T52" fmla="*/ 24 w 37"/>
                  <a:gd name="T53" fmla="*/ 92 h 119"/>
                  <a:gd name="T54" fmla="*/ 24 w 37"/>
                  <a:gd name="T55" fmla="*/ 89 h 119"/>
                  <a:gd name="T56" fmla="*/ 21 w 37"/>
                  <a:gd name="T57" fmla="*/ 85 h 119"/>
                  <a:gd name="T58" fmla="*/ 26 w 37"/>
                  <a:gd name="T59" fmla="*/ 81 h 119"/>
                  <a:gd name="T60" fmla="*/ 24 w 37"/>
                  <a:gd name="T61" fmla="*/ 78 h 119"/>
                  <a:gd name="T62" fmla="*/ 25 w 37"/>
                  <a:gd name="T63" fmla="*/ 77 h 119"/>
                  <a:gd name="T64" fmla="*/ 23 w 37"/>
                  <a:gd name="T65" fmla="*/ 75 h 119"/>
                  <a:gd name="T66" fmla="*/ 27 w 37"/>
                  <a:gd name="T67" fmla="*/ 75 h 119"/>
                  <a:gd name="T68" fmla="*/ 26 w 37"/>
                  <a:gd name="T69" fmla="*/ 72 h 119"/>
                  <a:gd name="T70" fmla="*/ 25 w 37"/>
                  <a:gd name="T71" fmla="*/ 67 h 119"/>
                  <a:gd name="T72" fmla="*/ 29 w 37"/>
                  <a:gd name="T73" fmla="*/ 65 h 119"/>
                  <a:gd name="T74" fmla="*/ 28 w 37"/>
                  <a:gd name="T75" fmla="*/ 61 h 119"/>
                  <a:gd name="T76" fmla="*/ 29 w 37"/>
                  <a:gd name="T77" fmla="*/ 59 h 119"/>
                  <a:gd name="T78" fmla="*/ 29 w 37"/>
                  <a:gd name="T79" fmla="*/ 59 h 119"/>
                  <a:gd name="T80" fmla="*/ 29 w 37"/>
                  <a:gd name="T81" fmla="*/ 56 h 119"/>
                  <a:gd name="T82" fmla="*/ 27 w 37"/>
                  <a:gd name="T83" fmla="*/ 51 h 119"/>
                  <a:gd name="T84" fmla="*/ 25 w 37"/>
                  <a:gd name="T85" fmla="*/ 49 h 119"/>
                  <a:gd name="T86" fmla="*/ 27 w 37"/>
                  <a:gd name="T87" fmla="*/ 47 h 119"/>
                  <a:gd name="T88" fmla="*/ 29 w 37"/>
                  <a:gd name="T89" fmla="*/ 44 h 119"/>
                  <a:gd name="T90" fmla="*/ 27 w 37"/>
                  <a:gd name="T91" fmla="*/ 39 h 119"/>
                  <a:gd name="T92" fmla="*/ 28 w 37"/>
                  <a:gd name="T93" fmla="*/ 37 h 119"/>
                  <a:gd name="T94" fmla="*/ 31 w 37"/>
                  <a:gd name="T95" fmla="*/ 30 h 119"/>
                  <a:gd name="T96" fmla="*/ 32 w 37"/>
                  <a:gd name="T97" fmla="*/ 27 h 119"/>
                  <a:gd name="T98" fmla="*/ 29 w 37"/>
                  <a:gd name="T99" fmla="*/ 19 h 119"/>
                  <a:gd name="T100" fmla="*/ 30 w 37"/>
                  <a:gd name="T101" fmla="*/ 16 h 119"/>
                  <a:gd name="T102" fmla="*/ 26 w 37"/>
                  <a:gd name="T103" fmla="*/ 0 h 119"/>
                  <a:gd name="T104" fmla="*/ 18 w 37"/>
                  <a:gd name="T105" fmla="*/ 21 h 119"/>
                  <a:gd name="T106" fmla="*/ 11 w 37"/>
                  <a:gd name="T107" fmla="*/ 3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119">
                    <a:moveTo>
                      <a:pt x="11" y="38"/>
                    </a:moveTo>
                    <a:cubicBezTo>
                      <a:pt x="11" y="42"/>
                      <a:pt x="12" y="46"/>
                      <a:pt x="12" y="50"/>
                    </a:cubicBezTo>
                    <a:cubicBezTo>
                      <a:pt x="15" y="51"/>
                      <a:pt x="13" y="52"/>
                      <a:pt x="16" y="53"/>
                    </a:cubicBezTo>
                    <a:cubicBezTo>
                      <a:pt x="15" y="53"/>
                      <a:pt x="15" y="53"/>
                      <a:pt x="15" y="53"/>
                    </a:cubicBezTo>
                    <a:cubicBezTo>
                      <a:pt x="16" y="53"/>
                      <a:pt x="14" y="53"/>
                      <a:pt x="13" y="54"/>
                    </a:cubicBezTo>
                    <a:cubicBezTo>
                      <a:pt x="14" y="54"/>
                      <a:pt x="13" y="54"/>
                      <a:pt x="15" y="54"/>
                    </a:cubicBezTo>
                    <a:cubicBezTo>
                      <a:pt x="17" y="55"/>
                      <a:pt x="12" y="54"/>
                      <a:pt x="13" y="55"/>
                    </a:cubicBezTo>
                    <a:cubicBezTo>
                      <a:pt x="13" y="55"/>
                      <a:pt x="14" y="55"/>
                      <a:pt x="14" y="55"/>
                    </a:cubicBezTo>
                    <a:cubicBezTo>
                      <a:pt x="16" y="56"/>
                      <a:pt x="13" y="55"/>
                      <a:pt x="11" y="55"/>
                    </a:cubicBezTo>
                    <a:cubicBezTo>
                      <a:pt x="11" y="57"/>
                      <a:pt x="13" y="59"/>
                      <a:pt x="11" y="61"/>
                    </a:cubicBezTo>
                    <a:cubicBezTo>
                      <a:pt x="11" y="60"/>
                      <a:pt x="13" y="61"/>
                      <a:pt x="13" y="61"/>
                    </a:cubicBezTo>
                    <a:cubicBezTo>
                      <a:pt x="9" y="60"/>
                      <a:pt x="13" y="62"/>
                      <a:pt x="12" y="62"/>
                    </a:cubicBezTo>
                    <a:cubicBezTo>
                      <a:pt x="11" y="61"/>
                      <a:pt x="11" y="61"/>
                      <a:pt x="11" y="61"/>
                    </a:cubicBezTo>
                    <a:cubicBezTo>
                      <a:pt x="9" y="62"/>
                      <a:pt x="11" y="63"/>
                      <a:pt x="10" y="63"/>
                    </a:cubicBezTo>
                    <a:cubicBezTo>
                      <a:pt x="11" y="64"/>
                      <a:pt x="8" y="64"/>
                      <a:pt x="9" y="65"/>
                    </a:cubicBezTo>
                    <a:cubicBezTo>
                      <a:pt x="8" y="64"/>
                      <a:pt x="8" y="65"/>
                      <a:pt x="8" y="65"/>
                    </a:cubicBezTo>
                    <a:cubicBezTo>
                      <a:pt x="11" y="66"/>
                      <a:pt x="6" y="66"/>
                      <a:pt x="8" y="67"/>
                    </a:cubicBezTo>
                    <a:cubicBezTo>
                      <a:pt x="8" y="67"/>
                      <a:pt x="8" y="67"/>
                      <a:pt x="8" y="67"/>
                    </a:cubicBezTo>
                    <a:cubicBezTo>
                      <a:pt x="8" y="68"/>
                      <a:pt x="6" y="70"/>
                      <a:pt x="8" y="72"/>
                    </a:cubicBezTo>
                    <a:cubicBezTo>
                      <a:pt x="8" y="73"/>
                      <a:pt x="4" y="73"/>
                      <a:pt x="5" y="75"/>
                    </a:cubicBezTo>
                    <a:cubicBezTo>
                      <a:pt x="7" y="76"/>
                      <a:pt x="7" y="76"/>
                      <a:pt x="7" y="76"/>
                    </a:cubicBezTo>
                    <a:cubicBezTo>
                      <a:pt x="7" y="76"/>
                      <a:pt x="6" y="75"/>
                      <a:pt x="5" y="75"/>
                    </a:cubicBezTo>
                    <a:cubicBezTo>
                      <a:pt x="7" y="76"/>
                      <a:pt x="5" y="76"/>
                      <a:pt x="5" y="77"/>
                    </a:cubicBezTo>
                    <a:cubicBezTo>
                      <a:pt x="5" y="77"/>
                      <a:pt x="5" y="78"/>
                      <a:pt x="6" y="78"/>
                    </a:cubicBezTo>
                    <a:cubicBezTo>
                      <a:pt x="4" y="78"/>
                      <a:pt x="7" y="80"/>
                      <a:pt x="5" y="80"/>
                    </a:cubicBezTo>
                    <a:cubicBezTo>
                      <a:pt x="8" y="81"/>
                      <a:pt x="6" y="80"/>
                      <a:pt x="7" y="81"/>
                    </a:cubicBezTo>
                    <a:cubicBezTo>
                      <a:pt x="7" y="81"/>
                      <a:pt x="6" y="81"/>
                      <a:pt x="5" y="81"/>
                    </a:cubicBezTo>
                    <a:cubicBezTo>
                      <a:pt x="6" y="81"/>
                      <a:pt x="6" y="82"/>
                      <a:pt x="4" y="82"/>
                    </a:cubicBezTo>
                    <a:cubicBezTo>
                      <a:pt x="5" y="82"/>
                      <a:pt x="6" y="83"/>
                      <a:pt x="6" y="83"/>
                    </a:cubicBezTo>
                    <a:cubicBezTo>
                      <a:pt x="3" y="83"/>
                      <a:pt x="5" y="84"/>
                      <a:pt x="4" y="84"/>
                    </a:cubicBezTo>
                    <a:cubicBezTo>
                      <a:pt x="6" y="85"/>
                      <a:pt x="8" y="86"/>
                      <a:pt x="7" y="86"/>
                    </a:cubicBezTo>
                    <a:cubicBezTo>
                      <a:pt x="4" y="85"/>
                      <a:pt x="4" y="85"/>
                      <a:pt x="4" y="85"/>
                    </a:cubicBezTo>
                    <a:cubicBezTo>
                      <a:pt x="5" y="86"/>
                      <a:pt x="2" y="87"/>
                      <a:pt x="4" y="90"/>
                    </a:cubicBezTo>
                    <a:cubicBezTo>
                      <a:pt x="3" y="89"/>
                      <a:pt x="3" y="89"/>
                      <a:pt x="3" y="89"/>
                    </a:cubicBezTo>
                    <a:cubicBezTo>
                      <a:pt x="4" y="91"/>
                      <a:pt x="1" y="92"/>
                      <a:pt x="4" y="95"/>
                    </a:cubicBezTo>
                    <a:cubicBezTo>
                      <a:pt x="3" y="95"/>
                      <a:pt x="2" y="95"/>
                      <a:pt x="2" y="96"/>
                    </a:cubicBezTo>
                    <a:cubicBezTo>
                      <a:pt x="3" y="97"/>
                      <a:pt x="3" y="97"/>
                      <a:pt x="5" y="98"/>
                    </a:cubicBezTo>
                    <a:cubicBezTo>
                      <a:pt x="5" y="98"/>
                      <a:pt x="4" y="98"/>
                      <a:pt x="3" y="98"/>
                    </a:cubicBezTo>
                    <a:cubicBezTo>
                      <a:pt x="2" y="98"/>
                      <a:pt x="0" y="98"/>
                      <a:pt x="2" y="99"/>
                    </a:cubicBezTo>
                    <a:cubicBezTo>
                      <a:pt x="1" y="99"/>
                      <a:pt x="1" y="99"/>
                      <a:pt x="1" y="99"/>
                    </a:cubicBezTo>
                    <a:cubicBezTo>
                      <a:pt x="2" y="100"/>
                      <a:pt x="4" y="101"/>
                      <a:pt x="2" y="102"/>
                    </a:cubicBezTo>
                    <a:cubicBezTo>
                      <a:pt x="3" y="102"/>
                      <a:pt x="3" y="103"/>
                      <a:pt x="5" y="103"/>
                    </a:cubicBezTo>
                    <a:cubicBezTo>
                      <a:pt x="5" y="103"/>
                      <a:pt x="3" y="103"/>
                      <a:pt x="4" y="103"/>
                    </a:cubicBezTo>
                    <a:cubicBezTo>
                      <a:pt x="2" y="102"/>
                      <a:pt x="2" y="102"/>
                      <a:pt x="2" y="102"/>
                    </a:cubicBezTo>
                    <a:cubicBezTo>
                      <a:pt x="1" y="104"/>
                      <a:pt x="2" y="105"/>
                      <a:pt x="3" y="107"/>
                    </a:cubicBezTo>
                    <a:cubicBezTo>
                      <a:pt x="0" y="107"/>
                      <a:pt x="3" y="108"/>
                      <a:pt x="1" y="109"/>
                    </a:cubicBezTo>
                    <a:cubicBezTo>
                      <a:pt x="2" y="110"/>
                      <a:pt x="0" y="110"/>
                      <a:pt x="3" y="111"/>
                    </a:cubicBezTo>
                    <a:cubicBezTo>
                      <a:pt x="2" y="111"/>
                      <a:pt x="2" y="111"/>
                      <a:pt x="2" y="111"/>
                    </a:cubicBezTo>
                    <a:cubicBezTo>
                      <a:pt x="1" y="111"/>
                      <a:pt x="2" y="112"/>
                      <a:pt x="1" y="113"/>
                    </a:cubicBezTo>
                    <a:cubicBezTo>
                      <a:pt x="1" y="114"/>
                      <a:pt x="3" y="114"/>
                      <a:pt x="4" y="114"/>
                    </a:cubicBezTo>
                    <a:cubicBezTo>
                      <a:pt x="2" y="114"/>
                      <a:pt x="2" y="114"/>
                      <a:pt x="2" y="114"/>
                    </a:cubicBezTo>
                    <a:cubicBezTo>
                      <a:pt x="3" y="115"/>
                      <a:pt x="5" y="115"/>
                      <a:pt x="7" y="115"/>
                    </a:cubicBezTo>
                    <a:cubicBezTo>
                      <a:pt x="6" y="115"/>
                      <a:pt x="7" y="115"/>
                      <a:pt x="6" y="115"/>
                    </a:cubicBezTo>
                    <a:cubicBezTo>
                      <a:pt x="5" y="115"/>
                      <a:pt x="4" y="115"/>
                      <a:pt x="2" y="115"/>
                    </a:cubicBezTo>
                    <a:cubicBezTo>
                      <a:pt x="1" y="116"/>
                      <a:pt x="5" y="116"/>
                      <a:pt x="3" y="117"/>
                    </a:cubicBezTo>
                    <a:cubicBezTo>
                      <a:pt x="2" y="117"/>
                      <a:pt x="3" y="118"/>
                      <a:pt x="5" y="117"/>
                    </a:cubicBezTo>
                    <a:cubicBezTo>
                      <a:pt x="4" y="117"/>
                      <a:pt x="4" y="118"/>
                      <a:pt x="3" y="118"/>
                    </a:cubicBezTo>
                    <a:cubicBezTo>
                      <a:pt x="3" y="118"/>
                      <a:pt x="3" y="118"/>
                      <a:pt x="4" y="118"/>
                    </a:cubicBezTo>
                    <a:cubicBezTo>
                      <a:pt x="4" y="118"/>
                      <a:pt x="4" y="118"/>
                      <a:pt x="4" y="118"/>
                    </a:cubicBezTo>
                    <a:cubicBezTo>
                      <a:pt x="5" y="118"/>
                      <a:pt x="5" y="118"/>
                      <a:pt x="7" y="117"/>
                    </a:cubicBezTo>
                    <a:cubicBezTo>
                      <a:pt x="7" y="117"/>
                      <a:pt x="6" y="117"/>
                      <a:pt x="7" y="117"/>
                    </a:cubicBezTo>
                    <a:cubicBezTo>
                      <a:pt x="8" y="117"/>
                      <a:pt x="8" y="117"/>
                      <a:pt x="7" y="118"/>
                    </a:cubicBezTo>
                    <a:cubicBezTo>
                      <a:pt x="6" y="118"/>
                      <a:pt x="5" y="118"/>
                      <a:pt x="4" y="119"/>
                    </a:cubicBezTo>
                    <a:cubicBezTo>
                      <a:pt x="7" y="118"/>
                      <a:pt x="7" y="118"/>
                      <a:pt x="7" y="118"/>
                    </a:cubicBezTo>
                    <a:cubicBezTo>
                      <a:pt x="7" y="118"/>
                      <a:pt x="8" y="118"/>
                      <a:pt x="9" y="117"/>
                    </a:cubicBezTo>
                    <a:cubicBezTo>
                      <a:pt x="8" y="117"/>
                      <a:pt x="8" y="117"/>
                      <a:pt x="8" y="117"/>
                    </a:cubicBezTo>
                    <a:cubicBezTo>
                      <a:pt x="9" y="117"/>
                      <a:pt x="9" y="117"/>
                      <a:pt x="9" y="117"/>
                    </a:cubicBezTo>
                    <a:cubicBezTo>
                      <a:pt x="9" y="117"/>
                      <a:pt x="10" y="116"/>
                      <a:pt x="9" y="116"/>
                    </a:cubicBezTo>
                    <a:cubicBezTo>
                      <a:pt x="7" y="116"/>
                      <a:pt x="7" y="116"/>
                      <a:pt x="7" y="116"/>
                    </a:cubicBezTo>
                    <a:cubicBezTo>
                      <a:pt x="7" y="116"/>
                      <a:pt x="5" y="116"/>
                      <a:pt x="7" y="116"/>
                    </a:cubicBezTo>
                    <a:cubicBezTo>
                      <a:pt x="9" y="115"/>
                      <a:pt x="9" y="115"/>
                      <a:pt x="9" y="115"/>
                    </a:cubicBezTo>
                    <a:cubicBezTo>
                      <a:pt x="9" y="115"/>
                      <a:pt x="8" y="115"/>
                      <a:pt x="9" y="115"/>
                    </a:cubicBezTo>
                    <a:cubicBezTo>
                      <a:pt x="11" y="115"/>
                      <a:pt x="11" y="115"/>
                      <a:pt x="11" y="115"/>
                    </a:cubicBezTo>
                    <a:cubicBezTo>
                      <a:pt x="8" y="115"/>
                      <a:pt x="10" y="114"/>
                      <a:pt x="9" y="114"/>
                    </a:cubicBezTo>
                    <a:cubicBezTo>
                      <a:pt x="10" y="114"/>
                      <a:pt x="10" y="114"/>
                      <a:pt x="10" y="114"/>
                    </a:cubicBezTo>
                    <a:cubicBezTo>
                      <a:pt x="11" y="114"/>
                      <a:pt x="8" y="114"/>
                      <a:pt x="8" y="114"/>
                    </a:cubicBezTo>
                    <a:cubicBezTo>
                      <a:pt x="9" y="114"/>
                      <a:pt x="11" y="114"/>
                      <a:pt x="12" y="114"/>
                    </a:cubicBezTo>
                    <a:cubicBezTo>
                      <a:pt x="12" y="113"/>
                      <a:pt x="10" y="113"/>
                      <a:pt x="12" y="113"/>
                    </a:cubicBezTo>
                    <a:cubicBezTo>
                      <a:pt x="11" y="112"/>
                      <a:pt x="10" y="112"/>
                      <a:pt x="9" y="111"/>
                    </a:cubicBezTo>
                    <a:cubicBezTo>
                      <a:pt x="9" y="111"/>
                      <a:pt x="12" y="112"/>
                      <a:pt x="11" y="111"/>
                    </a:cubicBezTo>
                    <a:cubicBezTo>
                      <a:pt x="12" y="111"/>
                      <a:pt x="13" y="111"/>
                      <a:pt x="14" y="111"/>
                    </a:cubicBezTo>
                    <a:cubicBezTo>
                      <a:pt x="13" y="111"/>
                      <a:pt x="14" y="111"/>
                      <a:pt x="12" y="111"/>
                    </a:cubicBezTo>
                    <a:cubicBezTo>
                      <a:pt x="12" y="110"/>
                      <a:pt x="13" y="110"/>
                      <a:pt x="12" y="109"/>
                    </a:cubicBezTo>
                    <a:cubicBezTo>
                      <a:pt x="12" y="109"/>
                      <a:pt x="14" y="110"/>
                      <a:pt x="15" y="110"/>
                    </a:cubicBezTo>
                    <a:cubicBezTo>
                      <a:pt x="13" y="109"/>
                      <a:pt x="13" y="109"/>
                      <a:pt x="13" y="108"/>
                    </a:cubicBezTo>
                    <a:cubicBezTo>
                      <a:pt x="11" y="108"/>
                      <a:pt x="11" y="108"/>
                      <a:pt x="10" y="108"/>
                    </a:cubicBezTo>
                    <a:cubicBezTo>
                      <a:pt x="9" y="108"/>
                      <a:pt x="9" y="107"/>
                      <a:pt x="9" y="107"/>
                    </a:cubicBezTo>
                    <a:cubicBezTo>
                      <a:pt x="11" y="108"/>
                      <a:pt x="13" y="108"/>
                      <a:pt x="14" y="108"/>
                    </a:cubicBezTo>
                    <a:cubicBezTo>
                      <a:pt x="16" y="108"/>
                      <a:pt x="13" y="108"/>
                      <a:pt x="16" y="109"/>
                    </a:cubicBezTo>
                    <a:cubicBezTo>
                      <a:pt x="18" y="109"/>
                      <a:pt x="18" y="110"/>
                      <a:pt x="17" y="110"/>
                    </a:cubicBezTo>
                    <a:cubicBezTo>
                      <a:pt x="19" y="111"/>
                      <a:pt x="17" y="110"/>
                      <a:pt x="19" y="110"/>
                    </a:cubicBezTo>
                    <a:cubicBezTo>
                      <a:pt x="19" y="110"/>
                      <a:pt x="18" y="110"/>
                      <a:pt x="18" y="109"/>
                    </a:cubicBezTo>
                    <a:cubicBezTo>
                      <a:pt x="17" y="109"/>
                      <a:pt x="16" y="109"/>
                      <a:pt x="15" y="108"/>
                    </a:cubicBezTo>
                    <a:cubicBezTo>
                      <a:pt x="13" y="108"/>
                      <a:pt x="17" y="108"/>
                      <a:pt x="17" y="108"/>
                    </a:cubicBezTo>
                    <a:cubicBezTo>
                      <a:pt x="18" y="109"/>
                      <a:pt x="18" y="109"/>
                      <a:pt x="18" y="109"/>
                    </a:cubicBezTo>
                    <a:cubicBezTo>
                      <a:pt x="19" y="109"/>
                      <a:pt x="17" y="108"/>
                      <a:pt x="17" y="108"/>
                    </a:cubicBezTo>
                    <a:cubicBezTo>
                      <a:pt x="21" y="109"/>
                      <a:pt x="18" y="108"/>
                      <a:pt x="20" y="109"/>
                    </a:cubicBezTo>
                    <a:cubicBezTo>
                      <a:pt x="22" y="109"/>
                      <a:pt x="22" y="109"/>
                      <a:pt x="22" y="109"/>
                    </a:cubicBezTo>
                    <a:cubicBezTo>
                      <a:pt x="22" y="109"/>
                      <a:pt x="19" y="109"/>
                      <a:pt x="20" y="108"/>
                    </a:cubicBezTo>
                    <a:cubicBezTo>
                      <a:pt x="21" y="109"/>
                      <a:pt x="21" y="109"/>
                      <a:pt x="21" y="109"/>
                    </a:cubicBezTo>
                    <a:cubicBezTo>
                      <a:pt x="21" y="108"/>
                      <a:pt x="21" y="108"/>
                      <a:pt x="21" y="108"/>
                    </a:cubicBezTo>
                    <a:cubicBezTo>
                      <a:pt x="20" y="108"/>
                      <a:pt x="18" y="108"/>
                      <a:pt x="18" y="108"/>
                    </a:cubicBezTo>
                    <a:cubicBezTo>
                      <a:pt x="15" y="107"/>
                      <a:pt x="18" y="108"/>
                      <a:pt x="17" y="107"/>
                    </a:cubicBezTo>
                    <a:cubicBezTo>
                      <a:pt x="15" y="106"/>
                      <a:pt x="17" y="107"/>
                      <a:pt x="16" y="107"/>
                    </a:cubicBezTo>
                    <a:cubicBezTo>
                      <a:pt x="14" y="106"/>
                      <a:pt x="14" y="106"/>
                      <a:pt x="14" y="106"/>
                    </a:cubicBezTo>
                    <a:cubicBezTo>
                      <a:pt x="14" y="105"/>
                      <a:pt x="16" y="106"/>
                      <a:pt x="17" y="106"/>
                    </a:cubicBezTo>
                    <a:cubicBezTo>
                      <a:pt x="17" y="106"/>
                      <a:pt x="17" y="107"/>
                      <a:pt x="16" y="106"/>
                    </a:cubicBezTo>
                    <a:cubicBezTo>
                      <a:pt x="18" y="107"/>
                      <a:pt x="20" y="107"/>
                      <a:pt x="21" y="108"/>
                    </a:cubicBezTo>
                    <a:cubicBezTo>
                      <a:pt x="22" y="108"/>
                      <a:pt x="20" y="107"/>
                      <a:pt x="20" y="107"/>
                    </a:cubicBezTo>
                    <a:cubicBezTo>
                      <a:pt x="19" y="107"/>
                      <a:pt x="18" y="107"/>
                      <a:pt x="17" y="106"/>
                    </a:cubicBezTo>
                    <a:cubicBezTo>
                      <a:pt x="13" y="105"/>
                      <a:pt x="21" y="107"/>
                      <a:pt x="20" y="106"/>
                    </a:cubicBezTo>
                    <a:cubicBezTo>
                      <a:pt x="17" y="106"/>
                      <a:pt x="16" y="104"/>
                      <a:pt x="13" y="104"/>
                    </a:cubicBezTo>
                    <a:cubicBezTo>
                      <a:pt x="12" y="104"/>
                      <a:pt x="12" y="103"/>
                      <a:pt x="12" y="103"/>
                    </a:cubicBezTo>
                    <a:cubicBezTo>
                      <a:pt x="14" y="104"/>
                      <a:pt x="13" y="103"/>
                      <a:pt x="15" y="104"/>
                    </a:cubicBezTo>
                    <a:cubicBezTo>
                      <a:pt x="15" y="104"/>
                      <a:pt x="15" y="104"/>
                      <a:pt x="15" y="104"/>
                    </a:cubicBezTo>
                    <a:cubicBezTo>
                      <a:pt x="18" y="105"/>
                      <a:pt x="18" y="105"/>
                      <a:pt x="18" y="105"/>
                    </a:cubicBezTo>
                    <a:cubicBezTo>
                      <a:pt x="22" y="106"/>
                      <a:pt x="22" y="106"/>
                      <a:pt x="22" y="106"/>
                    </a:cubicBezTo>
                    <a:cubicBezTo>
                      <a:pt x="21" y="105"/>
                      <a:pt x="20" y="105"/>
                      <a:pt x="19" y="105"/>
                    </a:cubicBezTo>
                    <a:cubicBezTo>
                      <a:pt x="20" y="105"/>
                      <a:pt x="21" y="105"/>
                      <a:pt x="21" y="105"/>
                    </a:cubicBezTo>
                    <a:cubicBezTo>
                      <a:pt x="20" y="105"/>
                      <a:pt x="18" y="104"/>
                      <a:pt x="18" y="104"/>
                    </a:cubicBezTo>
                    <a:cubicBezTo>
                      <a:pt x="18" y="103"/>
                      <a:pt x="20" y="104"/>
                      <a:pt x="20" y="104"/>
                    </a:cubicBezTo>
                    <a:cubicBezTo>
                      <a:pt x="22" y="105"/>
                      <a:pt x="22" y="105"/>
                      <a:pt x="22" y="105"/>
                    </a:cubicBezTo>
                    <a:cubicBezTo>
                      <a:pt x="21" y="104"/>
                      <a:pt x="23" y="105"/>
                      <a:pt x="22" y="105"/>
                    </a:cubicBezTo>
                    <a:cubicBezTo>
                      <a:pt x="21" y="104"/>
                      <a:pt x="20" y="104"/>
                      <a:pt x="18" y="103"/>
                    </a:cubicBezTo>
                    <a:cubicBezTo>
                      <a:pt x="18" y="103"/>
                      <a:pt x="19" y="103"/>
                      <a:pt x="19" y="103"/>
                    </a:cubicBezTo>
                    <a:cubicBezTo>
                      <a:pt x="20" y="104"/>
                      <a:pt x="20" y="104"/>
                      <a:pt x="20" y="104"/>
                    </a:cubicBezTo>
                    <a:cubicBezTo>
                      <a:pt x="20" y="103"/>
                      <a:pt x="23" y="104"/>
                      <a:pt x="23" y="104"/>
                    </a:cubicBezTo>
                    <a:cubicBezTo>
                      <a:pt x="21" y="103"/>
                      <a:pt x="21" y="103"/>
                      <a:pt x="21" y="103"/>
                    </a:cubicBezTo>
                    <a:cubicBezTo>
                      <a:pt x="23" y="104"/>
                      <a:pt x="23" y="104"/>
                      <a:pt x="23" y="104"/>
                    </a:cubicBezTo>
                    <a:cubicBezTo>
                      <a:pt x="22" y="103"/>
                      <a:pt x="22" y="103"/>
                      <a:pt x="21" y="103"/>
                    </a:cubicBezTo>
                    <a:cubicBezTo>
                      <a:pt x="23" y="103"/>
                      <a:pt x="23" y="103"/>
                      <a:pt x="23" y="103"/>
                    </a:cubicBezTo>
                    <a:cubicBezTo>
                      <a:pt x="22" y="103"/>
                      <a:pt x="20" y="102"/>
                      <a:pt x="22" y="102"/>
                    </a:cubicBezTo>
                    <a:cubicBezTo>
                      <a:pt x="19" y="102"/>
                      <a:pt x="22" y="103"/>
                      <a:pt x="20" y="102"/>
                    </a:cubicBezTo>
                    <a:cubicBezTo>
                      <a:pt x="19" y="102"/>
                      <a:pt x="19" y="101"/>
                      <a:pt x="19" y="101"/>
                    </a:cubicBezTo>
                    <a:cubicBezTo>
                      <a:pt x="21" y="102"/>
                      <a:pt x="19" y="101"/>
                      <a:pt x="19" y="101"/>
                    </a:cubicBezTo>
                    <a:cubicBezTo>
                      <a:pt x="20" y="101"/>
                      <a:pt x="21" y="101"/>
                      <a:pt x="21" y="101"/>
                    </a:cubicBezTo>
                    <a:cubicBezTo>
                      <a:pt x="19" y="101"/>
                      <a:pt x="19" y="101"/>
                      <a:pt x="19" y="101"/>
                    </a:cubicBezTo>
                    <a:cubicBezTo>
                      <a:pt x="23" y="102"/>
                      <a:pt x="19" y="100"/>
                      <a:pt x="20" y="100"/>
                    </a:cubicBezTo>
                    <a:cubicBezTo>
                      <a:pt x="21" y="101"/>
                      <a:pt x="22" y="101"/>
                      <a:pt x="23" y="101"/>
                    </a:cubicBezTo>
                    <a:cubicBezTo>
                      <a:pt x="20" y="100"/>
                      <a:pt x="20" y="99"/>
                      <a:pt x="18" y="99"/>
                    </a:cubicBezTo>
                    <a:cubicBezTo>
                      <a:pt x="19" y="99"/>
                      <a:pt x="21" y="100"/>
                      <a:pt x="23" y="101"/>
                    </a:cubicBezTo>
                    <a:cubicBezTo>
                      <a:pt x="21" y="100"/>
                      <a:pt x="25" y="101"/>
                      <a:pt x="22" y="100"/>
                    </a:cubicBezTo>
                    <a:cubicBezTo>
                      <a:pt x="21" y="100"/>
                      <a:pt x="21" y="99"/>
                      <a:pt x="19" y="99"/>
                    </a:cubicBezTo>
                    <a:cubicBezTo>
                      <a:pt x="20" y="98"/>
                      <a:pt x="21" y="99"/>
                      <a:pt x="22" y="99"/>
                    </a:cubicBezTo>
                    <a:cubicBezTo>
                      <a:pt x="21" y="99"/>
                      <a:pt x="19" y="98"/>
                      <a:pt x="19" y="98"/>
                    </a:cubicBezTo>
                    <a:cubicBezTo>
                      <a:pt x="19" y="98"/>
                      <a:pt x="17" y="97"/>
                      <a:pt x="19" y="97"/>
                    </a:cubicBezTo>
                    <a:cubicBezTo>
                      <a:pt x="20" y="98"/>
                      <a:pt x="19" y="98"/>
                      <a:pt x="20" y="98"/>
                    </a:cubicBezTo>
                    <a:cubicBezTo>
                      <a:pt x="21" y="98"/>
                      <a:pt x="17" y="96"/>
                      <a:pt x="16" y="96"/>
                    </a:cubicBezTo>
                    <a:cubicBezTo>
                      <a:pt x="15" y="95"/>
                      <a:pt x="13" y="94"/>
                      <a:pt x="12" y="94"/>
                    </a:cubicBezTo>
                    <a:cubicBezTo>
                      <a:pt x="13" y="93"/>
                      <a:pt x="13" y="94"/>
                      <a:pt x="15" y="95"/>
                    </a:cubicBezTo>
                    <a:cubicBezTo>
                      <a:pt x="14" y="94"/>
                      <a:pt x="14" y="94"/>
                      <a:pt x="14" y="94"/>
                    </a:cubicBezTo>
                    <a:cubicBezTo>
                      <a:pt x="17" y="95"/>
                      <a:pt x="19" y="97"/>
                      <a:pt x="21" y="97"/>
                    </a:cubicBezTo>
                    <a:cubicBezTo>
                      <a:pt x="20" y="97"/>
                      <a:pt x="20" y="97"/>
                      <a:pt x="20" y="97"/>
                    </a:cubicBezTo>
                    <a:cubicBezTo>
                      <a:pt x="23" y="98"/>
                      <a:pt x="23" y="98"/>
                      <a:pt x="23" y="98"/>
                    </a:cubicBezTo>
                    <a:cubicBezTo>
                      <a:pt x="21" y="97"/>
                      <a:pt x="23" y="97"/>
                      <a:pt x="22" y="97"/>
                    </a:cubicBezTo>
                    <a:cubicBezTo>
                      <a:pt x="21" y="96"/>
                      <a:pt x="23" y="97"/>
                      <a:pt x="21" y="97"/>
                    </a:cubicBezTo>
                    <a:cubicBezTo>
                      <a:pt x="21" y="97"/>
                      <a:pt x="19" y="95"/>
                      <a:pt x="20" y="95"/>
                    </a:cubicBezTo>
                    <a:cubicBezTo>
                      <a:pt x="23" y="97"/>
                      <a:pt x="23" y="97"/>
                      <a:pt x="23" y="97"/>
                    </a:cubicBezTo>
                    <a:cubicBezTo>
                      <a:pt x="23" y="97"/>
                      <a:pt x="21" y="96"/>
                      <a:pt x="22" y="96"/>
                    </a:cubicBezTo>
                    <a:cubicBezTo>
                      <a:pt x="23" y="96"/>
                      <a:pt x="23" y="96"/>
                      <a:pt x="23" y="96"/>
                    </a:cubicBezTo>
                    <a:cubicBezTo>
                      <a:pt x="23" y="96"/>
                      <a:pt x="24" y="94"/>
                      <a:pt x="20" y="92"/>
                    </a:cubicBezTo>
                    <a:cubicBezTo>
                      <a:pt x="22" y="92"/>
                      <a:pt x="22" y="92"/>
                      <a:pt x="24" y="92"/>
                    </a:cubicBezTo>
                    <a:cubicBezTo>
                      <a:pt x="23" y="92"/>
                      <a:pt x="22" y="91"/>
                      <a:pt x="22" y="91"/>
                    </a:cubicBezTo>
                    <a:cubicBezTo>
                      <a:pt x="24" y="91"/>
                      <a:pt x="24" y="91"/>
                      <a:pt x="24" y="91"/>
                    </a:cubicBezTo>
                    <a:cubicBezTo>
                      <a:pt x="25" y="91"/>
                      <a:pt x="23" y="90"/>
                      <a:pt x="23" y="90"/>
                    </a:cubicBezTo>
                    <a:cubicBezTo>
                      <a:pt x="24" y="90"/>
                      <a:pt x="24" y="90"/>
                      <a:pt x="24" y="90"/>
                    </a:cubicBezTo>
                    <a:cubicBezTo>
                      <a:pt x="25" y="90"/>
                      <a:pt x="23" y="89"/>
                      <a:pt x="23" y="89"/>
                    </a:cubicBezTo>
                    <a:cubicBezTo>
                      <a:pt x="24" y="89"/>
                      <a:pt x="24" y="89"/>
                      <a:pt x="24" y="89"/>
                    </a:cubicBezTo>
                    <a:cubicBezTo>
                      <a:pt x="23" y="89"/>
                      <a:pt x="23" y="89"/>
                      <a:pt x="23" y="89"/>
                    </a:cubicBezTo>
                    <a:cubicBezTo>
                      <a:pt x="22" y="88"/>
                      <a:pt x="23" y="88"/>
                      <a:pt x="25" y="89"/>
                    </a:cubicBezTo>
                    <a:cubicBezTo>
                      <a:pt x="23" y="88"/>
                      <a:pt x="23" y="88"/>
                      <a:pt x="23" y="88"/>
                    </a:cubicBezTo>
                    <a:cubicBezTo>
                      <a:pt x="25" y="88"/>
                      <a:pt x="25" y="88"/>
                      <a:pt x="25" y="86"/>
                    </a:cubicBezTo>
                    <a:cubicBezTo>
                      <a:pt x="24" y="87"/>
                      <a:pt x="23" y="86"/>
                      <a:pt x="22" y="86"/>
                    </a:cubicBezTo>
                    <a:cubicBezTo>
                      <a:pt x="20" y="86"/>
                      <a:pt x="22" y="86"/>
                      <a:pt x="21" y="85"/>
                    </a:cubicBezTo>
                    <a:cubicBezTo>
                      <a:pt x="24" y="86"/>
                      <a:pt x="24" y="86"/>
                      <a:pt x="24" y="86"/>
                    </a:cubicBezTo>
                    <a:cubicBezTo>
                      <a:pt x="27" y="86"/>
                      <a:pt x="25" y="85"/>
                      <a:pt x="25" y="84"/>
                    </a:cubicBezTo>
                    <a:cubicBezTo>
                      <a:pt x="24" y="83"/>
                      <a:pt x="24" y="83"/>
                      <a:pt x="24" y="83"/>
                    </a:cubicBezTo>
                    <a:cubicBezTo>
                      <a:pt x="27" y="83"/>
                      <a:pt x="24" y="82"/>
                      <a:pt x="25" y="82"/>
                    </a:cubicBezTo>
                    <a:cubicBezTo>
                      <a:pt x="24" y="82"/>
                      <a:pt x="22" y="81"/>
                      <a:pt x="22" y="80"/>
                    </a:cubicBezTo>
                    <a:cubicBezTo>
                      <a:pt x="20" y="79"/>
                      <a:pt x="25" y="81"/>
                      <a:pt x="26" y="81"/>
                    </a:cubicBezTo>
                    <a:cubicBezTo>
                      <a:pt x="25" y="80"/>
                      <a:pt x="25" y="80"/>
                      <a:pt x="25" y="80"/>
                    </a:cubicBezTo>
                    <a:cubicBezTo>
                      <a:pt x="25" y="80"/>
                      <a:pt x="25" y="80"/>
                      <a:pt x="25" y="80"/>
                    </a:cubicBezTo>
                    <a:cubicBezTo>
                      <a:pt x="24" y="80"/>
                      <a:pt x="24" y="79"/>
                      <a:pt x="25" y="79"/>
                    </a:cubicBezTo>
                    <a:cubicBezTo>
                      <a:pt x="25" y="79"/>
                      <a:pt x="25" y="79"/>
                      <a:pt x="25" y="79"/>
                    </a:cubicBezTo>
                    <a:cubicBezTo>
                      <a:pt x="25" y="79"/>
                      <a:pt x="26" y="79"/>
                      <a:pt x="26" y="79"/>
                    </a:cubicBezTo>
                    <a:cubicBezTo>
                      <a:pt x="24" y="78"/>
                      <a:pt x="26" y="78"/>
                      <a:pt x="24" y="78"/>
                    </a:cubicBezTo>
                    <a:cubicBezTo>
                      <a:pt x="25" y="78"/>
                      <a:pt x="25" y="78"/>
                      <a:pt x="25" y="78"/>
                    </a:cubicBezTo>
                    <a:cubicBezTo>
                      <a:pt x="23" y="77"/>
                      <a:pt x="23" y="77"/>
                      <a:pt x="23" y="77"/>
                    </a:cubicBezTo>
                    <a:cubicBezTo>
                      <a:pt x="24" y="77"/>
                      <a:pt x="24" y="77"/>
                      <a:pt x="24" y="77"/>
                    </a:cubicBezTo>
                    <a:cubicBezTo>
                      <a:pt x="26" y="78"/>
                      <a:pt x="26" y="78"/>
                      <a:pt x="26" y="78"/>
                    </a:cubicBezTo>
                    <a:cubicBezTo>
                      <a:pt x="27" y="78"/>
                      <a:pt x="25" y="77"/>
                      <a:pt x="24" y="77"/>
                    </a:cubicBezTo>
                    <a:cubicBezTo>
                      <a:pt x="23" y="76"/>
                      <a:pt x="24" y="77"/>
                      <a:pt x="25" y="77"/>
                    </a:cubicBezTo>
                    <a:cubicBezTo>
                      <a:pt x="26" y="77"/>
                      <a:pt x="25" y="77"/>
                      <a:pt x="25" y="77"/>
                    </a:cubicBezTo>
                    <a:cubicBezTo>
                      <a:pt x="26" y="78"/>
                      <a:pt x="25" y="77"/>
                      <a:pt x="26" y="77"/>
                    </a:cubicBezTo>
                    <a:cubicBezTo>
                      <a:pt x="26" y="77"/>
                      <a:pt x="24" y="77"/>
                      <a:pt x="25" y="77"/>
                    </a:cubicBezTo>
                    <a:cubicBezTo>
                      <a:pt x="25" y="76"/>
                      <a:pt x="25" y="76"/>
                      <a:pt x="26" y="76"/>
                    </a:cubicBezTo>
                    <a:cubicBezTo>
                      <a:pt x="26" y="76"/>
                      <a:pt x="26" y="76"/>
                      <a:pt x="25" y="75"/>
                    </a:cubicBezTo>
                    <a:cubicBezTo>
                      <a:pt x="25" y="76"/>
                      <a:pt x="24" y="76"/>
                      <a:pt x="23" y="75"/>
                    </a:cubicBezTo>
                    <a:cubicBezTo>
                      <a:pt x="23" y="75"/>
                      <a:pt x="23" y="75"/>
                      <a:pt x="23" y="75"/>
                    </a:cubicBezTo>
                    <a:cubicBezTo>
                      <a:pt x="24" y="75"/>
                      <a:pt x="24" y="75"/>
                      <a:pt x="24" y="75"/>
                    </a:cubicBezTo>
                    <a:cubicBezTo>
                      <a:pt x="23" y="75"/>
                      <a:pt x="24" y="75"/>
                      <a:pt x="22" y="75"/>
                    </a:cubicBezTo>
                    <a:cubicBezTo>
                      <a:pt x="25" y="75"/>
                      <a:pt x="25" y="75"/>
                      <a:pt x="25" y="75"/>
                    </a:cubicBezTo>
                    <a:cubicBezTo>
                      <a:pt x="23" y="74"/>
                      <a:pt x="23" y="74"/>
                      <a:pt x="23" y="74"/>
                    </a:cubicBezTo>
                    <a:cubicBezTo>
                      <a:pt x="25" y="74"/>
                      <a:pt x="27" y="75"/>
                      <a:pt x="27" y="75"/>
                    </a:cubicBezTo>
                    <a:cubicBezTo>
                      <a:pt x="26" y="74"/>
                      <a:pt x="26" y="74"/>
                      <a:pt x="26" y="74"/>
                    </a:cubicBezTo>
                    <a:cubicBezTo>
                      <a:pt x="26" y="73"/>
                      <a:pt x="26" y="74"/>
                      <a:pt x="27" y="74"/>
                    </a:cubicBezTo>
                    <a:cubicBezTo>
                      <a:pt x="28" y="73"/>
                      <a:pt x="22" y="72"/>
                      <a:pt x="24" y="72"/>
                    </a:cubicBezTo>
                    <a:cubicBezTo>
                      <a:pt x="26" y="72"/>
                      <a:pt x="26" y="72"/>
                      <a:pt x="27" y="72"/>
                    </a:cubicBezTo>
                    <a:cubicBezTo>
                      <a:pt x="27" y="72"/>
                      <a:pt x="26" y="72"/>
                      <a:pt x="26" y="72"/>
                    </a:cubicBezTo>
                    <a:cubicBezTo>
                      <a:pt x="25" y="72"/>
                      <a:pt x="27" y="72"/>
                      <a:pt x="26" y="72"/>
                    </a:cubicBezTo>
                    <a:cubicBezTo>
                      <a:pt x="25" y="72"/>
                      <a:pt x="25" y="72"/>
                      <a:pt x="25" y="72"/>
                    </a:cubicBezTo>
                    <a:cubicBezTo>
                      <a:pt x="29" y="72"/>
                      <a:pt x="26" y="70"/>
                      <a:pt x="28" y="70"/>
                    </a:cubicBezTo>
                    <a:cubicBezTo>
                      <a:pt x="26" y="69"/>
                      <a:pt x="28" y="69"/>
                      <a:pt x="27" y="69"/>
                    </a:cubicBezTo>
                    <a:cubicBezTo>
                      <a:pt x="29" y="70"/>
                      <a:pt x="27" y="68"/>
                      <a:pt x="28" y="69"/>
                    </a:cubicBezTo>
                    <a:cubicBezTo>
                      <a:pt x="26" y="68"/>
                      <a:pt x="26" y="68"/>
                      <a:pt x="26" y="68"/>
                    </a:cubicBezTo>
                    <a:cubicBezTo>
                      <a:pt x="27" y="68"/>
                      <a:pt x="22" y="66"/>
                      <a:pt x="25" y="67"/>
                    </a:cubicBezTo>
                    <a:cubicBezTo>
                      <a:pt x="26" y="67"/>
                      <a:pt x="27" y="67"/>
                      <a:pt x="27" y="68"/>
                    </a:cubicBezTo>
                    <a:cubicBezTo>
                      <a:pt x="30" y="68"/>
                      <a:pt x="25" y="66"/>
                      <a:pt x="29" y="67"/>
                    </a:cubicBezTo>
                    <a:cubicBezTo>
                      <a:pt x="28" y="66"/>
                      <a:pt x="26" y="66"/>
                      <a:pt x="25" y="65"/>
                    </a:cubicBezTo>
                    <a:cubicBezTo>
                      <a:pt x="26" y="65"/>
                      <a:pt x="28" y="65"/>
                      <a:pt x="28" y="65"/>
                    </a:cubicBezTo>
                    <a:cubicBezTo>
                      <a:pt x="28" y="65"/>
                      <a:pt x="27" y="65"/>
                      <a:pt x="28" y="65"/>
                    </a:cubicBezTo>
                    <a:cubicBezTo>
                      <a:pt x="28" y="65"/>
                      <a:pt x="28" y="65"/>
                      <a:pt x="29" y="65"/>
                    </a:cubicBezTo>
                    <a:cubicBezTo>
                      <a:pt x="30" y="65"/>
                      <a:pt x="28" y="64"/>
                      <a:pt x="28" y="64"/>
                    </a:cubicBezTo>
                    <a:cubicBezTo>
                      <a:pt x="30" y="64"/>
                      <a:pt x="29" y="63"/>
                      <a:pt x="30" y="63"/>
                    </a:cubicBezTo>
                    <a:cubicBezTo>
                      <a:pt x="28" y="62"/>
                      <a:pt x="31" y="63"/>
                      <a:pt x="28" y="62"/>
                    </a:cubicBezTo>
                    <a:cubicBezTo>
                      <a:pt x="29" y="62"/>
                      <a:pt x="29" y="62"/>
                      <a:pt x="29" y="62"/>
                    </a:cubicBezTo>
                    <a:cubicBezTo>
                      <a:pt x="28" y="62"/>
                      <a:pt x="26" y="61"/>
                      <a:pt x="26" y="61"/>
                    </a:cubicBezTo>
                    <a:cubicBezTo>
                      <a:pt x="28" y="61"/>
                      <a:pt x="28" y="61"/>
                      <a:pt x="28" y="61"/>
                    </a:cubicBezTo>
                    <a:cubicBezTo>
                      <a:pt x="30" y="62"/>
                      <a:pt x="29" y="61"/>
                      <a:pt x="30" y="61"/>
                    </a:cubicBezTo>
                    <a:cubicBezTo>
                      <a:pt x="28" y="61"/>
                      <a:pt x="30" y="61"/>
                      <a:pt x="28" y="61"/>
                    </a:cubicBezTo>
                    <a:cubicBezTo>
                      <a:pt x="28" y="60"/>
                      <a:pt x="28" y="60"/>
                      <a:pt x="28" y="60"/>
                    </a:cubicBezTo>
                    <a:cubicBezTo>
                      <a:pt x="27" y="60"/>
                      <a:pt x="27" y="60"/>
                      <a:pt x="27" y="59"/>
                    </a:cubicBezTo>
                    <a:cubicBezTo>
                      <a:pt x="27" y="59"/>
                      <a:pt x="29" y="60"/>
                      <a:pt x="29" y="60"/>
                    </a:cubicBezTo>
                    <a:cubicBezTo>
                      <a:pt x="30" y="60"/>
                      <a:pt x="29" y="60"/>
                      <a:pt x="29" y="59"/>
                    </a:cubicBezTo>
                    <a:cubicBezTo>
                      <a:pt x="29" y="59"/>
                      <a:pt x="29" y="59"/>
                      <a:pt x="28" y="59"/>
                    </a:cubicBezTo>
                    <a:cubicBezTo>
                      <a:pt x="29" y="59"/>
                      <a:pt x="29" y="59"/>
                      <a:pt x="29" y="59"/>
                    </a:cubicBezTo>
                    <a:cubicBezTo>
                      <a:pt x="29" y="59"/>
                      <a:pt x="29" y="59"/>
                      <a:pt x="29" y="59"/>
                    </a:cubicBezTo>
                    <a:cubicBezTo>
                      <a:pt x="29" y="59"/>
                      <a:pt x="29" y="59"/>
                      <a:pt x="29" y="59"/>
                    </a:cubicBezTo>
                    <a:cubicBezTo>
                      <a:pt x="29" y="59"/>
                      <a:pt x="29" y="59"/>
                      <a:pt x="29" y="59"/>
                    </a:cubicBezTo>
                    <a:cubicBezTo>
                      <a:pt x="29" y="59"/>
                      <a:pt x="29" y="59"/>
                      <a:pt x="29" y="59"/>
                    </a:cubicBezTo>
                    <a:cubicBezTo>
                      <a:pt x="29" y="59"/>
                      <a:pt x="29" y="59"/>
                      <a:pt x="29" y="59"/>
                    </a:cubicBezTo>
                    <a:cubicBezTo>
                      <a:pt x="29" y="59"/>
                      <a:pt x="29" y="59"/>
                      <a:pt x="30" y="59"/>
                    </a:cubicBezTo>
                    <a:cubicBezTo>
                      <a:pt x="31" y="59"/>
                      <a:pt x="31" y="59"/>
                      <a:pt x="31" y="59"/>
                    </a:cubicBezTo>
                    <a:cubicBezTo>
                      <a:pt x="31" y="59"/>
                      <a:pt x="30" y="58"/>
                      <a:pt x="29" y="58"/>
                    </a:cubicBezTo>
                    <a:cubicBezTo>
                      <a:pt x="30" y="58"/>
                      <a:pt x="29" y="56"/>
                      <a:pt x="28" y="56"/>
                    </a:cubicBezTo>
                    <a:cubicBezTo>
                      <a:pt x="28" y="56"/>
                      <a:pt x="30" y="56"/>
                      <a:pt x="29" y="56"/>
                    </a:cubicBezTo>
                    <a:cubicBezTo>
                      <a:pt x="29" y="56"/>
                      <a:pt x="27" y="55"/>
                      <a:pt x="28" y="55"/>
                    </a:cubicBezTo>
                    <a:cubicBezTo>
                      <a:pt x="28" y="55"/>
                      <a:pt x="30" y="55"/>
                      <a:pt x="30" y="55"/>
                    </a:cubicBezTo>
                    <a:cubicBezTo>
                      <a:pt x="30" y="55"/>
                      <a:pt x="28" y="55"/>
                      <a:pt x="28" y="55"/>
                    </a:cubicBezTo>
                    <a:cubicBezTo>
                      <a:pt x="31" y="55"/>
                      <a:pt x="27" y="53"/>
                      <a:pt x="29" y="53"/>
                    </a:cubicBezTo>
                    <a:cubicBezTo>
                      <a:pt x="29" y="53"/>
                      <a:pt x="30" y="53"/>
                      <a:pt x="30" y="53"/>
                    </a:cubicBezTo>
                    <a:cubicBezTo>
                      <a:pt x="30" y="53"/>
                      <a:pt x="29" y="52"/>
                      <a:pt x="27" y="51"/>
                    </a:cubicBezTo>
                    <a:cubicBezTo>
                      <a:pt x="29" y="52"/>
                      <a:pt x="29" y="52"/>
                      <a:pt x="29" y="52"/>
                    </a:cubicBezTo>
                    <a:cubicBezTo>
                      <a:pt x="29" y="51"/>
                      <a:pt x="29" y="51"/>
                      <a:pt x="27" y="50"/>
                    </a:cubicBezTo>
                    <a:cubicBezTo>
                      <a:pt x="27" y="51"/>
                      <a:pt x="28" y="51"/>
                      <a:pt x="28" y="51"/>
                    </a:cubicBezTo>
                    <a:cubicBezTo>
                      <a:pt x="27" y="51"/>
                      <a:pt x="25" y="50"/>
                      <a:pt x="26" y="50"/>
                    </a:cubicBezTo>
                    <a:cubicBezTo>
                      <a:pt x="26" y="50"/>
                      <a:pt x="26" y="50"/>
                      <a:pt x="26" y="50"/>
                    </a:cubicBezTo>
                    <a:cubicBezTo>
                      <a:pt x="26" y="50"/>
                      <a:pt x="25" y="49"/>
                      <a:pt x="25" y="49"/>
                    </a:cubicBezTo>
                    <a:cubicBezTo>
                      <a:pt x="26" y="49"/>
                      <a:pt x="26" y="49"/>
                      <a:pt x="27" y="49"/>
                    </a:cubicBezTo>
                    <a:cubicBezTo>
                      <a:pt x="29" y="50"/>
                      <a:pt x="28" y="49"/>
                      <a:pt x="29" y="49"/>
                    </a:cubicBezTo>
                    <a:cubicBezTo>
                      <a:pt x="27" y="48"/>
                      <a:pt x="27" y="48"/>
                      <a:pt x="27" y="48"/>
                    </a:cubicBezTo>
                    <a:cubicBezTo>
                      <a:pt x="26" y="48"/>
                      <a:pt x="29" y="49"/>
                      <a:pt x="29" y="48"/>
                    </a:cubicBezTo>
                    <a:cubicBezTo>
                      <a:pt x="24" y="47"/>
                      <a:pt x="24" y="47"/>
                      <a:pt x="24" y="47"/>
                    </a:cubicBezTo>
                    <a:cubicBezTo>
                      <a:pt x="24" y="47"/>
                      <a:pt x="26" y="47"/>
                      <a:pt x="27" y="47"/>
                    </a:cubicBezTo>
                    <a:cubicBezTo>
                      <a:pt x="27" y="47"/>
                      <a:pt x="24" y="46"/>
                      <a:pt x="22" y="45"/>
                    </a:cubicBezTo>
                    <a:cubicBezTo>
                      <a:pt x="23" y="45"/>
                      <a:pt x="22" y="44"/>
                      <a:pt x="22" y="44"/>
                    </a:cubicBezTo>
                    <a:cubicBezTo>
                      <a:pt x="23" y="44"/>
                      <a:pt x="22" y="44"/>
                      <a:pt x="23" y="44"/>
                    </a:cubicBezTo>
                    <a:cubicBezTo>
                      <a:pt x="25" y="44"/>
                      <a:pt x="25" y="44"/>
                      <a:pt x="25" y="44"/>
                    </a:cubicBezTo>
                    <a:cubicBezTo>
                      <a:pt x="25" y="45"/>
                      <a:pt x="27" y="45"/>
                      <a:pt x="28" y="45"/>
                    </a:cubicBezTo>
                    <a:cubicBezTo>
                      <a:pt x="27" y="45"/>
                      <a:pt x="28" y="44"/>
                      <a:pt x="29" y="44"/>
                    </a:cubicBezTo>
                    <a:cubicBezTo>
                      <a:pt x="26" y="44"/>
                      <a:pt x="27" y="43"/>
                      <a:pt x="25" y="42"/>
                    </a:cubicBezTo>
                    <a:cubicBezTo>
                      <a:pt x="24" y="42"/>
                      <a:pt x="27" y="43"/>
                      <a:pt x="28" y="43"/>
                    </a:cubicBezTo>
                    <a:cubicBezTo>
                      <a:pt x="27" y="42"/>
                      <a:pt x="27" y="41"/>
                      <a:pt x="27" y="41"/>
                    </a:cubicBezTo>
                    <a:cubicBezTo>
                      <a:pt x="28" y="41"/>
                      <a:pt x="28" y="41"/>
                      <a:pt x="28" y="41"/>
                    </a:cubicBezTo>
                    <a:cubicBezTo>
                      <a:pt x="27" y="40"/>
                      <a:pt x="28" y="40"/>
                      <a:pt x="26" y="39"/>
                    </a:cubicBezTo>
                    <a:cubicBezTo>
                      <a:pt x="27" y="39"/>
                      <a:pt x="27" y="39"/>
                      <a:pt x="27" y="39"/>
                    </a:cubicBezTo>
                    <a:cubicBezTo>
                      <a:pt x="28" y="39"/>
                      <a:pt x="24" y="38"/>
                      <a:pt x="26" y="38"/>
                    </a:cubicBezTo>
                    <a:cubicBezTo>
                      <a:pt x="27" y="39"/>
                      <a:pt x="27" y="39"/>
                      <a:pt x="27" y="39"/>
                    </a:cubicBezTo>
                    <a:cubicBezTo>
                      <a:pt x="26" y="38"/>
                      <a:pt x="28" y="38"/>
                      <a:pt x="26" y="37"/>
                    </a:cubicBezTo>
                    <a:cubicBezTo>
                      <a:pt x="27" y="37"/>
                      <a:pt x="27" y="38"/>
                      <a:pt x="28" y="38"/>
                    </a:cubicBezTo>
                    <a:cubicBezTo>
                      <a:pt x="27" y="37"/>
                      <a:pt x="27" y="37"/>
                      <a:pt x="26" y="36"/>
                    </a:cubicBezTo>
                    <a:cubicBezTo>
                      <a:pt x="28" y="37"/>
                      <a:pt x="28" y="37"/>
                      <a:pt x="28" y="37"/>
                    </a:cubicBezTo>
                    <a:cubicBezTo>
                      <a:pt x="29" y="37"/>
                      <a:pt x="26" y="36"/>
                      <a:pt x="27" y="36"/>
                    </a:cubicBezTo>
                    <a:cubicBezTo>
                      <a:pt x="27" y="36"/>
                      <a:pt x="28" y="36"/>
                      <a:pt x="28" y="36"/>
                    </a:cubicBezTo>
                    <a:cubicBezTo>
                      <a:pt x="27" y="35"/>
                      <a:pt x="27" y="35"/>
                      <a:pt x="27" y="35"/>
                    </a:cubicBezTo>
                    <a:cubicBezTo>
                      <a:pt x="29" y="35"/>
                      <a:pt x="29" y="35"/>
                      <a:pt x="29" y="35"/>
                    </a:cubicBezTo>
                    <a:cubicBezTo>
                      <a:pt x="29" y="33"/>
                      <a:pt x="30" y="31"/>
                      <a:pt x="28" y="29"/>
                    </a:cubicBezTo>
                    <a:cubicBezTo>
                      <a:pt x="31" y="29"/>
                      <a:pt x="30" y="30"/>
                      <a:pt x="31" y="30"/>
                    </a:cubicBezTo>
                    <a:cubicBezTo>
                      <a:pt x="29" y="29"/>
                      <a:pt x="31" y="29"/>
                      <a:pt x="30" y="29"/>
                    </a:cubicBezTo>
                    <a:cubicBezTo>
                      <a:pt x="30" y="29"/>
                      <a:pt x="30" y="29"/>
                      <a:pt x="30" y="29"/>
                    </a:cubicBezTo>
                    <a:cubicBezTo>
                      <a:pt x="30" y="28"/>
                      <a:pt x="31" y="28"/>
                      <a:pt x="31" y="28"/>
                    </a:cubicBezTo>
                    <a:cubicBezTo>
                      <a:pt x="30" y="28"/>
                      <a:pt x="30" y="28"/>
                      <a:pt x="30" y="28"/>
                    </a:cubicBezTo>
                    <a:cubicBezTo>
                      <a:pt x="29" y="27"/>
                      <a:pt x="33" y="28"/>
                      <a:pt x="30" y="27"/>
                    </a:cubicBezTo>
                    <a:cubicBezTo>
                      <a:pt x="32" y="27"/>
                      <a:pt x="32" y="27"/>
                      <a:pt x="32" y="27"/>
                    </a:cubicBezTo>
                    <a:cubicBezTo>
                      <a:pt x="30" y="26"/>
                      <a:pt x="33" y="27"/>
                      <a:pt x="31" y="26"/>
                    </a:cubicBezTo>
                    <a:cubicBezTo>
                      <a:pt x="31" y="26"/>
                      <a:pt x="31" y="26"/>
                      <a:pt x="31" y="26"/>
                    </a:cubicBezTo>
                    <a:cubicBezTo>
                      <a:pt x="33" y="26"/>
                      <a:pt x="29" y="25"/>
                      <a:pt x="31" y="25"/>
                    </a:cubicBezTo>
                    <a:cubicBezTo>
                      <a:pt x="31" y="25"/>
                      <a:pt x="30" y="24"/>
                      <a:pt x="28" y="24"/>
                    </a:cubicBezTo>
                    <a:cubicBezTo>
                      <a:pt x="31" y="24"/>
                      <a:pt x="31" y="24"/>
                      <a:pt x="31" y="24"/>
                    </a:cubicBezTo>
                    <a:cubicBezTo>
                      <a:pt x="30" y="23"/>
                      <a:pt x="31" y="21"/>
                      <a:pt x="29" y="19"/>
                    </a:cubicBezTo>
                    <a:cubicBezTo>
                      <a:pt x="30" y="20"/>
                      <a:pt x="30" y="20"/>
                      <a:pt x="30" y="20"/>
                    </a:cubicBezTo>
                    <a:cubicBezTo>
                      <a:pt x="28" y="18"/>
                      <a:pt x="33" y="19"/>
                      <a:pt x="29" y="17"/>
                    </a:cubicBezTo>
                    <a:cubicBezTo>
                      <a:pt x="27" y="16"/>
                      <a:pt x="27" y="16"/>
                      <a:pt x="27" y="16"/>
                    </a:cubicBezTo>
                    <a:cubicBezTo>
                      <a:pt x="30" y="17"/>
                      <a:pt x="30" y="17"/>
                      <a:pt x="30" y="17"/>
                    </a:cubicBezTo>
                    <a:cubicBezTo>
                      <a:pt x="29" y="16"/>
                      <a:pt x="30" y="16"/>
                      <a:pt x="28" y="15"/>
                    </a:cubicBezTo>
                    <a:cubicBezTo>
                      <a:pt x="30" y="16"/>
                      <a:pt x="30" y="16"/>
                      <a:pt x="30" y="16"/>
                    </a:cubicBezTo>
                    <a:cubicBezTo>
                      <a:pt x="30" y="15"/>
                      <a:pt x="28" y="14"/>
                      <a:pt x="28" y="14"/>
                    </a:cubicBezTo>
                    <a:cubicBezTo>
                      <a:pt x="29" y="14"/>
                      <a:pt x="29" y="14"/>
                      <a:pt x="29" y="14"/>
                    </a:cubicBezTo>
                    <a:cubicBezTo>
                      <a:pt x="33" y="14"/>
                      <a:pt x="36" y="12"/>
                      <a:pt x="32" y="9"/>
                    </a:cubicBezTo>
                    <a:cubicBezTo>
                      <a:pt x="32" y="9"/>
                      <a:pt x="35" y="10"/>
                      <a:pt x="34" y="10"/>
                    </a:cubicBezTo>
                    <a:cubicBezTo>
                      <a:pt x="32" y="7"/>
                      <a:pt x="37" y="7"/>
                      <a:pt x="33" y="4"/>
                    </a:cubicBezTo>
                    <a:cubicBezTo>
                      <a:pt x="32" y="2"/>
                      <a:pt x="26" y="0"/>
                      <a:pt x="26" y="0"/>
                    </a:cubicBezTo>
                    <a:cubicBezTo>
                      <a:pt x="28" y="3"/>
                      <a:pt x="24" y="5"/>
                      <a:pt x="21" y="7"/>
                    </a:cubicBezTo>
                    <a:cubicBezTo>
                      <a:pt x="21" y="8"/>
                      <a:pt x="21" y="9"/>
                      <a:pt x="20" y="10"/>
                    </a:cubicBezTo>
                    <a:cubicBezTo>
                      <a:pt x="20" y="13"/>
                      <a:pt x="14" y="16"/>
                      <a:pt x="15" y="20"/>
                    </a:cubicBezTo>
                    <a:cubicBezTo>
                      <a:pt x="16" y="20"/>
                      <a:pt x="17" y="21"/>
                      <a:pt x="17" y="21"/>
                    </a:cubicBezTo>
                    <a:cubicBezTo>
                      <a:pt x="16" y="21"/>
                      <a:pt x="16" y="21"/>
                      <a:pt x="16" y="21"/>
                    </a:cubicBezTo>
                    <a:cubicBezTo>
                      <a:pt x="18" y="21"/>
                      <a:pt x="18" y="21"/>
                      <a:pt x="18" y="21"/>
                    </a:cubicBezTo>
                    <a:cubicBezTo>
                      <a:pt x="18" y="22"/>
                      <a:pt x="16" y="21"/>
                      <a:pt x="16" y="21"/>
                    </a:cubicBezTo>
                    <a:cubicBezTo>
                      <a:pt x="15" y="22"/>
                      <a:pt x="16" y="24"/>
                      <a:pt x="15" y="25"/>
                    </a:cubicBezTo>
                    <a:cubicBezTo>
                      <a:pt x="17" y="25"/>
                      <a:pt x="15" y="26"/>
                      <a:pt x="17" y="26"/>
                    </a:cubicBezTo>
                    <a:cubicBezTo>
                      <a:pt x="16" y="26"/>
                      <a:pt x="16" y="26"/>
                      <a:pt x="16" y="26"/>
                    </a:cubicBezTo>
                    <a:cubicBezTo>
                      <a:pt x="17" y="27"/>
                      <a:pt x="17" y="27"/>
                      <a:pt x="14" y="28"/>
                    </a:cubicBezTo>
                    <a:cubicBezTo>
                      <a:pt x="12" y="31"/>
                      <a:pt x="12" y="35"/>
                      <a:pt x="11"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01" name="Freeform 116"/>
              <p:cNvSpPr>
                <a:spLocks/>
              </p:cNvSpPr>
              <p:nvPr/>
            </p:nvSpPr>
            <p:spPr bwMode="auto">
              <a:xfrm>
                <a:off x="2623" y="4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02" name="Freeform 117"/>
              <p:cNvSpPr>
                <a:spLocks/>
              </p:cNvSpPr>
              <p:nvPr/>
            </p:nvSpPr>
            <p:spPr bwMode="auto">
              <a:xfrm>
                <a:off x="2323" y="112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03" name="Freeform 118"/>
              <p:cNvSpPr>
                <a:spLocks/>
              </p:cNvSpPr>
              <p:nvPr/>
            </p:nvSpPr>
            <p:spPr bwMode="auto">
              <a:xfrm>
                <a:off x="2626" y="542"/>
                <a:ext cx="2" cy="1"/>
              </a:xfrm>
              <a:custGeom>
                <a:avLst/>
                <a:gdLst>
                  <a:gd name="T0" fmla="*/ 1 w 2"/>
                  <a:gd name="T1" fmla="*/ 1 h 1"/>
                  <a:gd name="T2" fmla="*/ 1 w 2"/>
                  <a:gd name="T3" fmla="*/ 0 h 1"/>
                  <a:gd name="T4" fmla="*/ 1 w 2"/>
                  <a:gd name="T5" fmla="*/ 1 h 1"/>
                </a:gdLst>
                <a:ahLst/>
                <a:cxnLst>
                  <a:cxn ang="0">
                    <a:pos x="T0" y="T1"/>
                  </a:cxn>
                  <a:cxn ang="0">
                    <a:pos x="T2" y="T3"/>
                  </a:cxn>
                  <a:cxn ang="0">
                    <a:pos x="T4" y="T5"/>
                  </a:cxn>
                </a:cxnLst>
                <a:rect l="0" t="0" r="r" b="b"/>
                <a:pathLst>
                  <a:path w="2" h="1">
                    <a:moveTo>
                      <a:pt x="1" y="1"/>
                    </a:moveTo>
                    <a:cubicBezTo>
                      <a:pt x="2" y="1"/>
                      <a:pt x="0" y="0"/>
                      <a:pt x="1" y="0"/>
                    </a:cubicBezTo>
                    <a:cubicBezTo>
                      <a:pt x="0" y="0"/>
                      <a:pt x="1"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04" name="Freeform 119"/>
              <p:cNvSpPr>
                <a:spLocks/>
              </p:cNvSpPr>
              <p:nvPr/>
            </p:nvSpPr>
            <p:spPr bwMode="auto">
              <a:xfrm>
                <a:off x="2625" y="541"/>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2" y="0"/>
                      <a:pt x="2" y="0"/>
                      <a:pt x="2" y="0"/>
                    </a:cubicBezTo>
                    <a:cubicBezTo>
                      <a:pt x="2" y="0"/>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05" name="Freeform 120"/>
              <p:cNvSpPr>
                <a:spLocks/>
              </p:cNvSpPr>
              <p:nvPr/>
            </p:nvSpPr>
            <p:spPr bwMode="auto">
              <a:xfrm>
                <a:off x="2626" y="547"/>
                <a:ext cx="2"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2" y="0"/>
                      <a:pt x="1" y="0"/>
                      <a:pt x="0"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06" name="Freeform 121"/>
              <p:cNvSpPr>
                <a:spLocks/>
              </p:cNvSpPr>
              <p:nvPr/>
            </p:nvSpPr>
            <p:spPr bwMode="auto">
              <a:xfrm>
                <a:off x="2384" y="59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07" name="Freeform 122"/>
              <p:cNvSpPr>
                <a:spLocks/>
              </p:cNvSpPr>
              <p:nvPr/>
            </p:nvSpPr>
            <p:spPr bwMode="auto">
              <a:xfrm>
                <a:off x="2371" y="572"/>
                <a:ext cx="1"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08" name="Freeform 123"/>
              <p:cNvSpPr>
                <a:spLocks/>
              </p:cNvSpPr>
              <p:nvPr/>
            </p:nvSpPr>
            <p:spPr bwMode="auto">
              <a:xfrm>
                <a:off x="2384" y="552"/>
                <a:ext cx="1"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1"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09" name="Freeform 124"/>
              <p:cNvSpPr>
                <a:spLocks/>
              </p:cNvSpPr>
              <p:nvPr/>
            </p:nvSpPr>
            <p:spPr bwMode="auto">
              <a:xfrm>
                <a:off x="2999" y="80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10" name="Freeform 125"/>
              <p:cNvSpPr>
                <a:spLocks/>
              </p:cNvSpPr>
              <p:nvPr/>
            </p:nvSpPr>
            <p:spPr bwMode="auto">
              <a:xfrm>
                <a:off x="2419" y="611"/>
                <a:ext cx="2" cy="2"/>
              </a:xfrm>
              <a:custGeom>
                <a:avLst/>
                <a:gdLst>
                  <a:gd name="T0" fmla="*/ 1 w 2"/>
                  <a:gd name="T1" fmla="*/ 1 h 1"/>
                  <a:gd name="T2" fmla="*/ 1 w 2"/>
                  <a:gd name="T3" fmla="*/ 0 h 1"/>
                  <a:gd name="T4" fmla="*/ 1 w 2"/>
                  <a:gd name="T5" fmla="*/ 1 h 1"/>
                </a:gdLst>
                <a:ahLst/>
                <a:cxnLst>
                  <a:cxn ang="0">
                    <a:pos x="T0" y="T1"/>
                  </a:cxn>
                  <a:cxn ang="0">
                    <a:pos x="T2" y="T3"/>
                  </a:cxn>
                  <a:cxn ang="0">
                    <a:pos x="T4" y="T5"/>
                  </a:cxn>
                </a:cxnLst>
                <a:rect l="0" t="0" r="r" b="b"/>
                <a:pathLst>
                  <a:path w="2" h="1">
                    <a:moveTo>
                      <a:pt x="1" y="1"/>
                    </a:moveTo>
                    <a:cubicBezTo>
                      <a:pt x="2" y="0"/>
                      <a:pt x="0" y="0"/>
                      <a:pt x="1" y="0"/>
                    </a:cubicBezTo>
                    <a:cubicBezTo>
                      <a:pt x="0" y="0"/>
                      <a:pt x="1"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11" name="Rectangle 126"/>
              <p:cNvSpPr>
                <a:spLocks noChangeArrowheads="1"/>
              </p:cNvSpPr>
              <p:nvPr/>
            </p:nvSpPr>
            <p:spPr bwMode="auto">
              <a:xfrm>
                <a:off x="2391" y="563"/>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12" name="Freeform 127"/>
              <p:cNvSpPr>
                <a:spLocks/>
              </p:cNvSpPr>
              <p:nvPr/>
            </p:nvSpPr>
            <p:spPr bwMode="auto">
              <a:xfrm>
                <a:off x="2329" y="491"/>
                <a:ext cx="94" cy="147"/>
              </a:xfrm>
              <a:custGeom>
                <a:avLst/>
                <a:gdLst>
                  <a:gd name="T0" fmla="*/ 11 w 82"/>
                  <a:gd name="T1" fmla="*/ 27 h 127"/>
                  <a:gd name="T2" fmla="*/ 20 w 82"/>
                  <a:gd name="T3" fmla="*/ 47 h 127"/>
                  <a:gd name="T4" fmla="*/ 34 w 82"/>
                  <a:gd name="T5" fmla="*/ 60 h 127"/>
                  <a:gd name="T6" fmla="*/ 37 w 82"/>
                  <a:gd name="T7" fmla="*/ 68 h 127"/>
                  <a:gd name="T8" fmla="*/ 43 w 82"/>
                  <a:gd name="T9" fmla="*/ 80 h 127"/>
                  <a:gd name="T10" fmla="*/ 47 w 82"/>
                  <a:gd name="T11" fmla="*/ 89 h 127"/>
                  <a:gd name="T12" fmla="*/ 53 w 82"/>
                  <a:gd name="T13" fmla="*/ 94 h 127"/>
                  <a:gd name="T14" fmla="*/ 60 w 82"/>
                  <a:gd name="T15" fmla="*/ 105 h 127"/>
                  <a:gd name="T16" fmla="*/ 63 w 82"/>
                  <a:gd name="T17" fmla="*/ 111 h 127"/>
                  <a:gd name="T18" fmla="*/ 63 w 82"/>
                  <a:gd name="T19" fmla="*/ 121 h 127"/>
                  <a:gd name="T20" fmla="*/ 65 w 82"/>
                  <a:gd name="T21" fmla="*/ 124 h 127"/>
                  <a:gd name="T22" fmla="*/ 69 w 82"/>
                  <a:gd name="T23" fmla="*/ 126 h 127"/>
                  <a:gd name="T24" fmla="*/ 72 w 82"/>
                  <a:gd name="T25" fmla="*/ 126 h 127"/>
                  <a:gd name="T26" fmla="*/ 73 w 82"/>
                  <a:gd name="T27" fmla="*/ 123 h 127"/>
                  <a:gd name="T28" fmla="*/ 71 w 82"/>
                  <a:gd name="T29" fmla="*/ 118 h 127"/>
                  <a:gd name="T30" fmla="*/ 73 w 82"/>
                  <a:gd name="T31" fmla="*/ 112 h 127"/>
                  <a:gd name="T32" fmla="*/ 80 w 82"/>
                  <a:gd name="T33" fmla="*/ 112 h 127"/>
                  <a:gd name="T34" fmla="*/ 80 w 82"/>
                  <a:gd name="T35" fmla="*/ 109 h 127"/>
                  <a:gd name="T36" fmla="*/ 76 w 82"/>
                  <a:gd name="T37" fmla="*/ 108 h 127"/>
                  <a:gd name="T38" fmla="*/ 78 w 82"/>
                  <a:gd name="T39" fmla="*/ 107 h 127"/>
                  <a:gd name="T40" fmla="*/ 73 w 82"/>
                  <a:gd name="T41" fmla="*/ 105 h 127"/>
                  <a:gd name="T42" fmla="*/ 77 w 82"/>
                  <a:gd name="T43" fmla="*/ 102 h 127"/>
                  <a:gd name="T44" fmla="*/ 78 w 82"/>
                  <a:gd name="T45" fmla="*/ 100 h 127"/>
                  <a:gd name="T46" fmla="*/ 76 w 82"/>
                  <a:gd name="T47" fmla="*/ 100 h 127"/>
                  <a:gd name="T48" fmla="*/ 76 w 82"/>
                  <a:gd name="T49" fmla="*/ 96 h 127"/>
                  <a:gd name="T50" fmla="*/ 71 w 82"/>
                  <a:gd name="T51" fmla="*/ 96 h 127"/>
                  <a:gd name="T52" fmla="*/ 65 w 82"/>
                  <a:gd name="T53" fmla="*/ 95 h 127"/>
                  <a:gd name="T54" fmla="*/ 70 w 82"/>
                  <a:gd name="T55" fmla="*/ 92 h 127"/>
                  <a:gd name="T56" fmla="*/ 68 w 82"/>
                  <a:gd name="T57" fmla="*/ 86 h 127"/>
                  <a:gd name="T58" fmla="*/ 67 w 82"/>
                  <a:gd name="T59" fmla="*/ 84 h 127"/>
                  <a:gd name="T60" fmla="*/ 65 w 82"/>
                  <a:gd name="T61" fmla="*/ 81 h 127"/>
                  <a:gd name="T62" fmla="*/ 62 w 82"/>
                  <a:gd name="T63" fmla="*/ 75 h 127"/>
                  <a:gd name="T64" fmla="*/ 60 w 82"/>
                  <a:gd name="T65" fmla="*/ 73 h 127"/>
                  <a:gd name="T66" fmla="*/ 59 w 82"/>
                  <a:gd name="T67" fmla="*/ 72 h 127"/>
                  <a:gd name="T68" fmla="*/ 57 w 82"/>
                  <a:gd name="T69" fmla="*/ 71 h 127"/>
                  <a:gd name="T70" fmla="*/ 58 w 82"/>
                  <a:gd name="T71" fmla="*/ 68 h 127"/>
                  <a:gd name="T72" fmla="*/ 55 w 82"/>
                  <a:gd name="T73" fmla="*/ 67 h 127"/>
                  <a:gd name="T74" fmla="*/ 54 w 82"/>
                  <a:gd name="T75" fmla="*/ 62 h 127"/>
                  <a:gd name="T76" fmla="*/ 51 w 82"/>
                  <a:gd name="T77" fmla="*/ 58 h 127"/>
                  <a:gd name="T78" fmla="*/ 51 w 82"/>
                  <a:gd name="T79" fmla="*/ 54 h 127"/>
                  <a:gd name="T80" fmla="*/ 48 w 82"/>
                  <a:gd name="T81" fmla="*/ 53 h 127"/>
                  <a:gd name="T82" fmla="*/ 49 w 82"/>
                  <a:gd name="T83" fmla="*/ 53 h 127"/>
                  <a:gd name="T84" fmla="*/ 45 w 82"/>
                  <a:gd name="T85" fmla="*/ 50 h 127"/>
                  <a:gd name="T86" fmla="*/ 43 w 82"/>
                  <a:gd name="T87" fmla="*/ 46 h 127"/>
                  <a:gd name="T88" fmla="*/ 41 w 82"/>
                  <a:gd name="T89" fmla="*/ 44 h 127"/>
                  <a:gd name="T90" fmla="*/ 32 w 82"/>
                  <a:gd name="T91" fmla="*/ 44 h 127"/>
                  <a:gd name="T92" fmla="*/ 35 w 82"/>
                  <a:gd name="T93" fmla="*/ 39 h 127"/>
                  <a:gd name="T94" fmla="*/ 31 w 82"/>
                  <a:gd name="T95" fmla="*/ 36 h 127"/>
                  <a:gd name="T96" fmla="*/ 30 w 82"/>
                  <a:gd name="T97" fmla="*/ 32 h 127"/>
                  <a:gd name="T98" fmla="*/ 26 w 82"/>
                  <a:gd name="T99" fmla="*/ 24 h 127"/>
                  <a:gd name="T100" fmla="*/ 25 w 82"/>
                  <a:gd name="T101" fmla="*/ 21 h 127"/>
                  <a:gd name="T102" fmla="*/ 15 w 82"/>
                  <a:gd name="T103" fmla="*/ 15 h 127"/>
                  <a:gd name="T104" fmla="*/ 13 w 82"/>
                  <a:gd name="T105" fmla="*/ 1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 h="127">
                    <a:moveTo>
                      <a:pt x="1" y="12"/>
                    </a:moveTo>
                    <a:cubicBezTo>
                      <a:pt x="2" y="13"/>
                      <a:pt x="4" y="14"/>
                      <a:pt x="3" y="15"/>
                    </a:cubicBezTo>
                    <a:cubicBezTo>
                      <a:pt x="6" y="19"/>
                      <a:pt x="4" y="25"/>
                      <a:pt x="8" y="28"/>
                    </a:cubicBezTo>
                    <a:cubicBezTo>
                      <a:pt x="9" y="27"/>
                      <a:pt x="10" y="27"/>
                      <a:pt x="10" y="27"/>
                    </a:cubicBezTo>
                    <a:cubicBezTo>
                      <a:pt x="10" y="27"/>
                      <a:pt x="10" y="27"/>
                      <a:pt x="10" y="27"/>
                    </a:cubicBezTo>
                    <a:cubicBezTo>
                      <a:pt x="11" y="27"/>
                      <a:pt x="11" y="27"/>
                      <a:pt x="11" y="27"/>
                    </a:cubicBezTo>
                    <a:cubicBezTo>
                      <a:pt x="11" y="27"/>
                      <a:pt x="10" y="28"/>
                      <a:pt x="9" y="28"/>
                    </a:cubicBezTo>
                    <a:cubicBezTo>
                      <a:pt x="10" y="29"/>
                      <a:pt x="12" y="30"/>
                      <a:pt x="12" y="32"/>
                    </a:cubicBezTo>
                    <a:cubicBezTo>
                      <a:pt x="14" y="31"/>
                      <a:pt x="13" y="33"/>
                      <a:pt x="15" y="32"/>
                    </a:cubicBezTo>
                    <a:cubicBezTo>
                      <a:pt x="14" y="32"/>
                      <a:pt x="14" y="32"/>
                      <a:pt x="14" y="32"/>
                    </a:cubicBezTo>
                    <a:cubicBezTo>
                      <a:pt x="15" y="33"/>
                      <a:pt x="15" y="33"/>
                      <a:pt x="13" y="35"/>
                    </a:cubicBezTo>
                    <a:cubicBezTo>
                      <a:pt x="14" y="40"/>
                      <a:pt x="18" y="43"/>
                      <a:pt x="20" y="47"/>
                    </a:cubicBezTo>
                    <a:cubicBezTo>
                      <a:pt x="22" y="50"/>
                      <a:pt x="26" y="53"/>
                      <a:pt x="29" y="57"/>
                    </a:cubicBezTo>
                    <a:cubicBezTo>
                      <a:pt x="32" y="56"/>
                      <a:pt x="31" y="57"/>
                      <a:pt x="34" y="56"/>
                    </a:cubicBezTo>
                    <a:cubicBezTo>
                      <a:pt x="33" y="57"/>
                      <a:pt x="33" y="57"/>
                      <a:pt x="33" y="57"/>
                    </a:cubicBezTo>
                    <a:cubicBezTo>
                      <a:pt x="35" y="57"/>
                      <a:pt x="34" y="58"/>
                      <a:pt x="33" y="59"/>
                    </a:cubicBezTo>
                    <a:cubicBezTo>
                      <a:pt x="34" y="59"/>
                      <a:pt x="33" y="59"/>
                      <a:pt x="35" y="58"/>
                    </a:cubicBezTo>
                    <a:cubicBezTo>
                      <a:pt x="37" y="58"/>
                      <a:pt x="33" y="60"/>
                      <a:pt x="34" y="60"/>
                    </a:cubicBezTo>
                    <a:cubicBezTo>
                      <a:pt x="33" y="60"/>
                      <a:pt x="35" y="59"/>
                      <a:pt x="35" y="60"/>
                    </a:cubicBezTo>
                    <a:cubicBezTo>
                      <a:pt x="37" y="60"/>
                      <a:pt x="33" y="60"/>
                      <a:pt x="32" y="62"/>
                    </a:cubicBezTo>
                    <a:cubicBezTo>
                      <a:pt x="34" y="64"/>
                      <a:pt x="37" y="65"/>
                      <a:pt x="37" y="67"/>
                    </a:cubicBezTo>
                    <a:cubicBezTo>
                      <a:pt x="37" y="67"/>
                      <a:pt x="38" y="66"/>
                      <a:pt x="38" y="66"/>
                    </a:cubicBezTo>
                    <a:cubicBezTo>
                      <a:pt x="35" y="68"/>
                      <a:pt x="39" y="66"/>
                      <a:pt x="38" y="67"/>
                    </a:cubicBezTo>
                    <a:cubicBezTo>
                      <a:pt x="37" y="68"/>
                      <a:pt x="37" y="68"/>
                      <a:pt x="37" y="68"/>
                    </a:cubicBezTo>
                    <a:cubicBezTo>
                      <a:pt x="36" y="69"/>
                      <a:pt x="39" y="69"/>
                      <a:pt x="38" y="70"/>
                    </a:cubicBezTo>
                    <a:cubicBezTo>
                      <a:pt x="39" y="70"/>
                      <a:pt x="37" y="72"/>
                      <a:pt x="39" y="72"/>
                    </a:cubicBezTo>
                    <a:cubicBezTo>
                      <a:pt x="38" y="72"/>
                      <a:pt x="38" y="73"/>
                      <a:pt x="38" y="73"/>
                    </a:cubicBezTo>
                    <a:cubicBezTo>
                      <a:pt x="41" y="72"/>
                      <a:pt x="37" y="75"/>
                      <a:pt x="40" y="74"/>
                    </a:cubicBezTo>
                    <a:cubicBezTo>
                      <a:pt x="39" y="75"/>
                      <a:pt x="39" y="75"/>
                      <a:pt x="39" y="75"/>
                    </a:cubicBezTo>
                    <a:cubicBezTo>
                      <a:pt x="41" y="76"/>
                      <a:pt x="41" y="79"/>
                      <a:pt x="43" y="80"/>
                    </a:cubicBezTo>
                    <a:cubicBezTo>
                      <a:pt x="44" y="81"/>
                      <a:pt x="42" y="84"/>
                      <a:pt x="44" y="84"/>
                    </a:cubicBezTo>
                    <a:cubicBezTo>
                      <a:pt x="46" y="84"/>
                      <a:pt x="46" y="84"/>
                      <a:pt x="46" y="84"/>
                    </a:cubicBezTo>
                    <a:cubicBezTo>
                      <a:pt x="46" y="84"/>
                      <a:pt x="45" y="84"/>
                      <a:pt x="44" y="84"/>
                    </a:cubicBezTo>
                    <a:cubicBezTo>
                      <a:pt x="46" y="84"/>
                      <a:pt x="45" y="86"/>
                      <a:pt x="45" y="87"/>
                    </a:cubicBezTo>
                    <a:cubicBezTo>
                      <a:pt x="46" y="87"/>
                      <a:pt x="46" y="87"/>
                      <a:pt x="47" y="86"/>
                    </a:cubicBezTo>
                    <a:cubicBezTo>
                      <a:pt x="45" y="88"/>
                      <a:pt x="48" y="88"/>
                      <a:pt x="47" y="89"/>
                    </a:cubicBezTo>
                    <a:cubicBezTo>
                      <a:pt x="50" y="88"/>
                      <a:pt x="49" y="89"/>
                      <a:pt x="50" y="89"/>
                    </a:cubicBezTo>
                    <a:cubicBezTo>
                      <a:pt x="50" y="89"/>
                      <a:pt x="49" y="90"/>
                      <a:pt x="48" y="90"/>
                    </a:cubicBezTo>
                    <a:cubicBezTo>
                      <a:pt x="49" y="91"/>
                      <a:pt x="49" y="91"/>
                      <a:pt x="49" y="92"/>
                    </a:cubicBezTo>
                    <a:cubicBezTo>
                      <a:pt x="49" y="92"/>
                      <a:pt x="51" y="92"/>
                      <a:pt x="51" y="92"/>
                    </a:cubicBezTo>
                    <a:cubicBezTo>
                      <a:pt x="49" y="93"/>
                      <a:pt x="51" y="93"/>
                      <a:pt x="50" y="94"/>
                    </a:cubicBezTo>
                    <a:cubicBezTo>
                      <a:pt x="52" y="93"/>
                      <a:pt x="54" y="93"/>
                      <a:pt x="53" y="94"/>
                    </a:cubicBezTo>
                    <a:cubicBezTo>
                      <a:pt x="51" y="95"/>
                      <a:pt x="51" y="95"/>
                      <a:pt x="51" y="95"/>
                    </a:cubicBezTo>
                    <a:cubicBezTo>
                      <a:pt x="53" y="95"/>
                      <a:pt x="51" y="98"/>
                      <a:pt x="55" y="99"/>
                    </a:cubicBezTo>
                    <a:cubicBezTo>
                      <a:pt x="53" y="99"/>
                      <a:pt x="53" y="99"/>
                      <a:pt x="53" y="99"/>
                    </a:cubicBezTo>
                    <a:cubicBezTo>
                      <a:pt x="56" y="100"/>
                      <a:pt x="54" y="103"/>
                      <a:pt x="58" y="103"/>
                    </a:cubicBezTo>
                    <a:cubicBezTo>
                      <a:pt x="57" y="104"/>
                      <a:pt x="56" y="105"/>
                      <a:pt x="57" y="105"/>
                    </a:cubicBezTo>
                    <a:cubicBezTo>
                      <a:pt x="58" y="105"/>
                      <a:pt x="58" y="106"/>
                      <a:pt x="60" y="105"/>
                    </a:cubicBezTo>
                    <a:cubicBezTo>
                      <a:pt x="61" y="106"/>
                      <a:pt x="59" y="106"/>
                      <a:pt x="59" y="106"/>
                    </a:cubicBezTo>
                    <a:cubicBezTo>
                      <a:pt x="59" y="107"/>
                      <a:pt x="57" y="108"/>
                      <a:pt x="59" y="108"/>
                    </a:cubicBezTo>
                    <a:cubicBezTo>
                      <a:pt x="58" y="109"/>
                      <a:pt x="58" y="109"/>
                      <a:pt x="58" y="109"/>
                    </a:cubicBezTo>
                    <a:cubicBezTo>
                      <a:pt x="59" y="109"/>
                      <a:pt x="61" y="109"/>
                      <a:pt x="60" y="110"/>
                    </a:cubicBezTo>
                    <a:cubicBezTo>
                      <a:pt x="61" y="110"/>
                      <a:pt x="62" y="111"/>
                      <a:pt x="64" y="110"/>
                    </a:cubicBezTo>
                    <a:cubicBezTo>
                      <a:pt x="64" y="110"/>
                      <a:pt x="61" y="111"/>
                      <a:pt x="63" y="111"/>
                    </a:cubicBezTo>
                    <a:cubicBezTo>
                      <a:pt x="61" y="111"/>
                      <a:pt x="61" y="111"/>
                      <a:pt x="61" y="111"/>
                    </a:cubicBezTo>
                    <a:cubicBezTo>
                      <a:pt x="61" y="113"/>
                      <a:pt x="62" y="114"/>
                      <a:pt x="63" y="115"/>
                    </a:cubicBezTo>
                    <a:cubicBezTo>
                      <a:pt x="61" y="116"/>
                      <a:pt x="64" y="116"/>
                      <a:pt x="62" y="117"/>
                    </a:cubicBezTo>
                    <a:cubicBezTo>
                      <a:pt x="64" y="118"/>
                      <a:pt x="62" y="119"/>
                      <a:pt x="65" y="119"/>
                    </a:cubicBezTo>
                    <a:cubicBezTo>
                      <a:pt x="64" y="119"/>
                      <a:pt x="64" y="119"/>
                      <a:pt x="64" y="119"/>
                    </a:cubicBezTo>
                    <a:cubicBezTo>
                      <a:pt x="64" y="120"/>
                      <a:pt x="64" y="121"/>
                      <a:pt x="63" y="121"/>
                    </a:cubicBezTo>
                    <a:cubicBezTo>
                      <a:pt x="63" y="122"/>
                      <a:pt x="65" y="122"/>
                      <a:pt x="66" y="122"/>
                    </a:cubicBezTo>
                    <a:cubicBezTo>
                      <a:pt x="64" y="122"/>
                      <a:pt x="64" y="122"/>
                      <a:pt x="64" y="122"/>
                    </a:cubicBezTo>
                    <a:cubicBezTo>
                      <a:pt x="65" y="123"/>
                      <a:pt x="67" y="123"/>
                      <a:pt x="69" y="123"/>
                    </a:cubicBezTo>
                    <a:cubicBezTo>
                      <a:pt x="68" y="123"/>
                      <a:pt x="69" y="123"/>
                      <a:pt x="68" y="124"/>
                    </a:cubicBezTo>
                    <a:cubicBezTo>
                      <a:pt x="67" y="123"/>
                      <a:pt x="66" y="123"/>
                      <a:pt x="64" y="123"/>
                    </a:cubicBezTo>
                    <a:cubicBezTo>
                      <a:pt x="63" y="123"/>
                      <a:pt x="67" y="124"/>
                      <a:pt x="65" y="124"/>
                    </a:cubicBezTo>
                    <a:cubicBezTo>
                      <a:pt x="64" y="125"/>
                      <a:pt x="65" y="125"/>
                      <a:pt x="67" y="125"/>
                    </a:cubicBezTo>
                    <a:cubicBezTo>
                      <a:pt x="66" y="125"/>
                      <a:pt x="66" y="125"/>
                      <a:pt x="65" y="125"/>
                    </a:cubicBezTo>
                    <a:cubicBezTo>
                      <a:pt x="65" y="126"/>
                      <a:pt x="65" y="126"/>
                      <a:pt x="66" y="126"/>
                    </a:cubicBezTo>
                    <a:cubicBezTo>
                      <a:pt x="66" y="126"/>
                      <a:pt x="66" y="126"/>
                      <a:pt x="66" y="126"/>
                    </a:cubicBezTo>
                    <a:cubicBezTo>
                      <a:pt x="67" y="126"/>
                      <a:pt x="67" y="126"/>
                      <a:pt x="69" y="126"/>
                    </a:cubicBezTo>
                    <a:cubicBezTo>
                      <a:pt x="69" y="126"/>
                      <a:pt x="68" y="126"/>
                      <a:pt x="69" y="126"/>
                    </a:cubicBezTo>
                    <a:cubicBezTo>
                      <a:pt x="70" y="126"/>
                      <a:pt x="71" y="126"/>
                      <a:pt x="69" y="126"/>
                    </a:cubicBezTo>
                    <a:cubicBezTo>
                      <a:pt x="68" y="127"/>
                      <a:pt x="67" y="126"/>
                      <a:pt x="66" y="126"/>
                    </a:cubicBezTo>
                    <a:cubicBezTo>
                      <a:pt x="70" y="127"/>
                      <a:pt x="70" y="127"/>
                      <a:pt x="70" y="127"/>
                    </a:cubicBezTo>
                    <a:cubicBezTo>
                      <a:pt x="69" y="127"/>
                      <a:pt x="69" y="127"/>
                      <a:pt x="71" y="127"/>
                    </a:cubicBezTo>
                    <a:cubicBezTo>
                      <a:pt x="70" y="126"/>
                      <a:pt x="70" y="126"/>
                      <a:pt x="70" y="126"/>
                    </a:cubicBezTo>
                    <a:cubicBezTo>
                      <a:pt x="72" y="126"/>
                      <a:pt x="72" y="126"/>
                      <a:pt x="72" y="126"/>
                    </a:cubicBezTo>
                    <a:cubicBezTo>
                      <a:pt x="71" y="126"/>
                      <a:pt x="72" y="125"/>
                      <a:pt x="71" y="125"/>
                    </a:cubicBezTo>
                    <a:cubicBezTo>
                      <a:pt x="70" y="125"/>
                      <a:pt x="70" y="125"/>
                      <a:pt x="70" y="125"/>
                    </a:cubicBezTo>
                    <a:cubicBezTo>
                      <a:pt x="69" y="125"/>
                      <a:pt x="67" y="124"/>
                      <a:pt x="69" y="124"/>
                    </a:cubicBezTo>
                    <a:cubicBezTo>
                      <a:pt x="71" y="124"/>
                      <a:pt x="71" y="124"/>
                      <a:pt x="71" y="124"/>
                    </a:cubicBezTo>
                    <a:cubicBezTo>
                      <a:pt x="71" y="124"/>
                      <a:pt x="70" y="124"/>
                      <a:pt x="71" y="123"/>
                    </a:cubicBezTo>
                    <a:cubicBezTo>
                      <a:pt x="73" y="123"/>
                      <a:pt x="73" y="123"/>
                      <a:pt x="73" y="123"/>
                    </a:cubicBezTo>
                    <a:cubicBezTo>
                      <a:pt x="70" y="124"/>
                      <a:pt x="72" y="122"/>
                      <a:pt x="71" y="122"/>
                    </a:cubicBezTo>
                    <a:cubicBezTo>
                      <a:pt x="72" y="122"/>
                      <a:pt x="72" y="122"/>
                      <a:pt x="72" y="122"/>
                    </a:cubicBezTo>
                    <a:cubicBezTo>
                      <a:pt x="73" y="122"/>
                      <a:pt x="70" y="123"/>
                      <a:pt x="70" y="122"/>
                    </a:cubicBezTo>
                    <a:cubicBezTo>
                      <a:pt x="71" y="122"/>
                      <a:pt x="73" y="122"/>
                      <a:pt x="74" y="121"/>
                    </a:cubicBezTo>
                    <a:cubicBezTo>
                      <a:pt x="74" y="121"/>
                      <a:pt x="72" y="120"/>
                      <a:pt x="74" y="119"/>
                    </a:cubicBezTo>
                    <a:cubicBezTo>
                      <a:pt x="73" y="118"/>
                      <a:pt x="72" y="118"/>
                      <a:pt x="71" y="118"/>
                    </a:cubicBezTo>
                    <a:cubicBezTo>
                      <a:pt x="71" y="117"/>
                      <a:pt x="74" y="117"/>
                      <a:pt x="73" y="117"/>
                    </a:cubicBezTo>
                    <a:cubicBezTo>
                      <a:pt x="74" y="117"/>
                      <a:pt x="75" y="117"/>
                      <a:pt x="75" y="116"/>
                    </a:cubicBezTo>
                    <a:cubicBezTo>
                      <a:pt x="74" y="116"/>
                      <a:pt x="75" y="115"/>
                      <a:pt x="73" y="116"/>
                    </a:cubicBezTo>
                    <a:cubicBezTo>
                      <a:pt x="74" y="115"/>
                      <a:pt x="74" y="114"/>
                      <a:pt x="73" y="114"/>
                    </a:cubicBezTo>
                    <a:cubicBezTo>
                      <a:pt x="73" y="114"/>
                      <a:pt x="75" y="114"/>
                      <a:pt x="76" y="113"/>
                    </a:cubicBezTo>
                    <a:cubicBezTo>
                      <a:pt x="74" y="113"/>
                      <a:pt x="73" y="113"/>
                      <a:pt x="73" y="112"/>
                    </a:cubicBezTo>
                    <a:cubicBezTo>
                      <a:pt x="72" y="112"/>
                      <a:pt x="72" y="113"/>
                      <a:pt x="70" y="113"/>
                    </a:cubicBezTo>
                    <a:cubicBezTo>
                      <a:pt x="70" y="113"/>
                      <a:pt x="69" y="113"/>
                      <a:pt x="69" y="113"/>
                    </a:cubicBezTo>
                    <a:cubicBezTo>
                      <a:pt x="71" y="112"/>
                      <a:pt x="74" y="112"/>
                      <a:pt x="74" y="111"/>
                    </a:cubicBezTo>
                    <a:cubicBezTo>
                      <a:pt x="77" y="111"/>
                      <a:pt x="73" y="112"/>
                      <a:pt x="76" y="111"/>
                    </a:cubicBezTo>
                    <a:cubicBezTo>
                      <a:pt x="78" y="111"/>
                      <a:pt x="79" y="112"/>
                      <a:pt x="77" y="113"/>
                    </a:cubicBezTo>
                    <a:cubicBezTo>
                      <a:pt x="80" y="113"/>
                      <a:pt x="78" y="112"/>
                      <a:pt x="80" y="112"/>
                    </a:cubicBezTo>
                    <a:cubicBezTo>
                      <a:pt x="80" y="111"/>
                      <a:pt x="78" y="111"/>
                      <a:pt x="78" y="111"/>
                    </a:cubicBezTo>
                    <a:cubicBezTo>
                      <a:pt x="77" y="111"/>
                      <a:pt x="77" y="111"/>
                      <a:pt x="76" y="111"/>
                    </a:cubicBezTo>
                    <a:cubicBezTo>
                      <a:pt x="73" y="111"/>
                      <a:pt x="77" y="110"/>
                      <a:pt x="77" y="110"/>
                    </a:cubicBezTo>
                    <a:cubicBezTo>
                      <a:pt x="78" y="110"/>
                      <a:pt x="78" y="110"/>
                      <a:pt x="78" y="110"/>
                    </a:cubicBezTo>
                    <a:cubicBezTo>
                      <a:pt x="79" y="109"/>
                      <a:pt x="77" y="110"/>
                      <a:pt x="77" y="109"/>
                    </a:cubicBezTo>
                    <a:cubicBezTo>
                      <a:pt x="80" y="108"/>
                      <a:pt x="78" y="110"/>
                      <a:pt x="80" y="109"/>
                    </a:cubicBezTo>
                    <a:cubicBezTo>
                      <a:pt x="82" y="109"/>
                      <a:pt x="82" y="109"/>
                      <a:pt x="82" y="109"/>
                    </a:cubicBezTo>
                    <a:cubicBezTo>
                      <a:pt x="82" y="108"/>
                      <a:pt x="79" y="109"/>
                      <a:pt x="80" y="108"/>
                    </a:cubicBezTo>
                    <a:cubicBezTo>
                      <a:pt x="81" y="108"/>
                      <a:pt x="81" y="108"/>
                      <a:pt x="81" y="108"/>
                    </a:cubicBezTo>
                    <a:cubicBezTo>
                      <a:pt x="80" y="108"/>
                      <a:pt x="80" y="108"/>
                      <a:pt x="80" y="108"/>
                    </a:cubicBezTo>
                    <a:cubicBezTo>
                      <a:pt x="79" y="108"/>
                      <a:pt x="77" y="108"/>
                      <a:pt x="77" y="109"/>
                    </a:cubicBezTo>
                    <a:cubicBezTo>
                      <a:pt x="74" y="109"/>
                      <a:pt x="77" y="109"/>
                      <a:pt x="76" y="108"/>
                    </a:cubicBezTo>
                    <a:cubicBezTo>
                      <a:pt x="74" y="108"/>
                      <a:pt x="76" y="108"/>
                      <a:pt x="75" y="109"/>
                    </a:cubicBezTo>
                    <a:cubicBezTo>
                      <a:pt x="73" y="109"/>
                      <a:pt x="73" y="109"/>
                      <a:pt x="73" y="108"/>
                    </a:cubicBezTo>
                    <a:cubicBezTo>
                      <a:pt x="72" y="108"/>
                      <a:pt x="74" y="108"/>
                      <a:pt x="75" y="107"/>
                    </a:cubicBezTo>
                    <a:cubicBezTo>
                      <a:pt x="76" y="107"/>
                      <a:pt x="76" y="108"/>
                      <a:pt x="75" y="108"/>
                    </a:cubicBezTo>
                    <a:cubicBezTo>
                      <a:pt x="77" y="108"/>
                      <a:pt x="79" y="107"/>
                      <a:pt x="80" y="107"/>
                    </a:cubicBezTo>
                    <a:cubicBezTo>
                      <a:pt x="81" y="106"/>
                      <a:pt x="79" y="107"/>
                      <a:pt x="78" y="107"/>
                    </a:cubicBezTo>
                    <a:cubicBezTo>
                      <a:pt x="78" y="107"/>
                      <a:pt x="76" y="107"/>
                      <a:pt x="76" y="107"/>
                    </a:cubicBezTo>
                    <a:cubicBezTo>
                      <a:pt x="71" y="107"/>
                      <a:pt x="79" y="106"/>
                      <a:pt x="78" y="105"/>
                    </a:cubicBezTo>
                    <a:cubicBezTo>
                      <a:pt x="75" y="106"/>
                      <a:pt x="74" y="105"/>
                      <a:pt x="70" y="107"/>
                    </a:cubicBezTo>
                    <a:cubicBezTo>
                      <a:pt x="70" y="107"/>
                      <a:pt x="69" y="107"/>
                      <a:pt x="69" y="106"/>
                    </a:cubicBezTo>
                    <a:cubicBezTo>
                      <a:pt x="71" y="106"/>
                      <a:pt x="71" y="106"/>
                      <a:pt x="73" y="105"/>
                    </a:cubicBezTo>
                    <a:cubicBezTo>
                      <a:pt x="73" y="105"/>
                      <a:pt x="73" y="105"/>
                      <a:pt x="73" y="105"/>
                    </a:cubicBezTo>
                    <a:cubicBezTo>
                      <a:pt x="75" y="105"/>
                      <a:pt x="75" y="105"/>
                      <a:pt x="75" y="105"/>
                    </a:cubicBezTo>
                    <a:cubicBezTo>
                      <a:pt x="79" y="103"/>
                      <a:pt x="79" y="103"/>
                      <a:pt x="79" y="103"/>
                    </a:cubicBezTo>
                    <a:cubicBezTo>
                      <a:pt x="78" y="103"/>
                      <a:pt x="77" y="104"/>
                      <a:pt x="76" y="103"/>
                    </a:cubicBezTo>
                    <a:cubicBezTo>
                      <a:pt x="77" y="103"/>
                      <a:pt x="78" y="103"/>
                      <a:pt x="78" y="102"/>
                    </a:cubicBezTo>
                    <a:cubicBezTo>
                      <a:pt x="77" y="103"/>
                      <a:pt x="75" y="103"/>
                      <a:pt x="75" y="103"/>
                    </a:cubicBezTo>
                    <a:cubicBezTo>
                      <a:pt x="74" y="103"/>
                      <a:pt x="76" y="102"/>
                      <a:pt x="77" y="102"/>
                    </a:cubicBezTo>
                    <a:cubicBezTo>
                      <a:pt x="79" y="102"/>
                      <a:pt x="79" y="102"/>
                      <a:pt x="79" y="102"/>
                    </a:cubicBezTo>
                    <a:cubicBezTo>
                      <a:pt x="77" y="102"/>
                      <a:pt x="79" y="101"/>
                      <a:pt x="79" y="101"/>
                    </a:cubicBezTo>
                    <a:cubicBezTo>
                      <a:pt x="77" y="101"/>
                      <a:pt x="76" y="102"/>
                      <a:pt x="74" y="102"/>
                    </a:cubicBezTo>
                    <a:cubicBezTo>
                      <a:pt x="74" y="102"/>
                      <a:pt x="75" y="101"/>
                      <a:pt x="75" y="101"/>
                    </a:cubicBezTo>
                    <a:cubicBezTo>
                      <a:pt x="76" y="101"/>
                      <a:pt x="76" y="101"/>
                      <a:pt x="76" y="101"/>
                    </a:cubicBezTo>
                    <a:cubicBezTo>
                      <a:pt x="76" y="101"/>
                      <a:pt x="79" y="100"/>
                      <a:pt x="78" y="100"/>
                    </a:cubicBezTo>
                    <a:cubicBezTo>
                      <a:pt x="77" y="100"/>
                      <a:pt x="77" y="100"/>
                      <a:pt x="77" y="100"/>
                    </a:cubicBezTo>
                    <a:cubicBezTo>
                      <a:pt x="77" y="100"/>
                      <a:pt x="78" y="100"/>
                      <a:pt x="78" y="100"/>
                    </a:cubicBezTo>
                    <a:cubicBezTo>
                      <a:pt x="77" y="100"/>
                      <a:pt x="77" y="99"/>
                      <a:pt x="77" y="99"/>
                    </a:cubicBezTo>
                    <a:cubicBezTo>
                      <a:pt x="78" y="99"/>
                      <a:pt x="78" y="99"/>
                      <a:pt x="78" y="99"/>
                    </a:cubicBezTo>
                    <a:cubicBezTo>
                      <a:pt x="77" y="99"/>
                      <a:pt x="75" y="99"/>
                      <a:pt x="76" y="99"/>
                    </a:cubicBezTo>
                    <a:cubicBezTo>
                      <a:pt x="74" y="100"/>
                      <a:pt x="77" y="99"/>
                      <a:pt x="76" y="100"/>
                    </a:cubicBezTo>
                    <a:cubicBezTo>
                      <a:pt x="74" y="100"/>
                      <a:pt x="74" y="100"/>
                      <a:pt x="73" y="100"/>
                    </a:cubicBezTo>
                    <a:cubicBezTo>
                      <a:pt x="76" y="99"/>
                      <a:pt x="73" y="99"/>
                      <a:pt x="73" y="99"/>
                    </a:cubicBezTo>
                    <a:cubicBezTo>
                      <a:pt x="74" y="98"/>
                      <a:pt x="75" y="98"/>
                      <a:pt x="75" y="98"/>
                    </a:cubicBezTo>
                    <a:cubicBezTo>
                      <a:pt x="73" y="98"/>
                      <a:pt x="73" y="98"/>
                      <a:pt x="73" y="98"/>
                    </a:cubicBezTo>
                    <a:cubicBezTo>
                      <a:pt x="77" y="97"/>
                      <a:pt x="73" y="98"/>
                      <a:pt x="73" y="97"/>
                    </a:cubicBezTo>
                    <a:cubicBezTo>
                      <a:pt x="75" y="97"/>
                      <a:pt x="76" y="96"/>
                      <a:pt x="76" y="96"/>
                    </a:cubicBezTo>
                    <a:cubicBezTo>
                      <a:pt x="74" y="97"/>
                      <a:pt x="73" y="97"/>
                      <a:pt x="71" y="97"/>
                    </a:cubicBezTo>
                    <a:cubicBezTo>
                      <a:pt x="72" y="96"/>
                      <a:pt x="75" y="96"/>
                      <a:pt x="76" y="96"/>
                    </a:cubicBezTo>
                    <a:cubicBezTo>
                      <a:pt x="74" y="96"/>
                      <a:pt x="77" y="94"/>
                      <a:pt x="75" y="95"/>
                    </a:cubicBezTo>
                    <a:cubicBezTo>
                      <a:pt x="74" y="96"/>
                      <a:pt x="73" y="96"/>
                      <a:pt x="72" y="96"/>
                    </a:cubicBezTo>
                    <a:cubicBezTo>
                      <a:pt x="72" y="95"/>
                      <a:pt x="73" y="96"/>
                      <a:pt x="74" y="95"/>
                    </a:cubicBezTo>
                    <a:cubicBezTo>
                      <a:pt x="74" y="95"/>
                      <a:pt x="72" y="95"/>
                      <a:pt x="71" y="96"/>
                    </a:cubicBezTo>
                    <a:cubicBezTo>
                      <a:pt x="71" y="95"/>
                      <a:pt x="69" y="96"/>
                      <a:pt x="70" y="95"/>
                    </a:cubicBezTo>
                    <a:cubicBezTo>
                      <a:pt x="72" y="94"/>
                      <a:pt x="71" y="95"/>
                      <a:pt x="72" y="95"/>
                    </a:cubicBezTo>
                    <a:cubicBezTo>
                      <a:pt x="72" y="94"/>
                      <a:pt x="68" y="96"/>
                      <a:pt x="68" y="95"/>
                    </a:cubicBezTo>
                    <a:cubicBezTo>
                      <a:pt x="67" y="96"/>
                      <a:pt x="64" y="97"/>
                      <a:pt x="63" y="97"/>
                    </a:cubicBezTo>
                    <a:cubicBezTo>
                      <a:pt x="63" y="96"/>
                      <a:pt x="64" y="97"/>
                      <a:pt x="66" y="96"/>
                    </a:cubicBezTo>
                    <a:cubicBezTo>
                      <a:pt x="65" y="95"/>
                      <a:pt x="65" y="95"/>
                      <a:pt x="65" y="95"/>
                    </a:cubicBezTo>
                    <a:cubicBezTo>
                      <a:pt x="68" y="94"/>
                      <a:pt x="70" y="95"/>
                      <a:pt x="72" y="93"/>
                    </a:cubicBezTo>
                    <a:cubicBezTo>
                      <a:pt x="71" y="93"/>
                      <a:pt x="71" y="93"/>
                      <a:pt x="71" y="93"/>
                    </a:cubicBezTo>
                    <a:cubicBezTo>
                      <a:pt x="72" y="93"/>
                      <a:pt x="74" y="93"/>
                      <a:pt x="74" y="92"/>
                    </a:cubicBezTo>
                    <a:cubicBezTo>
                      <a:pt x="72" y="93"/>
                      <a:pt x="74" y="92"/>
                      <a:pt x="73" y="92"/>
                    </a:cubicBezTo>
                    <a:cubicBezTo>
                      <a:pt x="71" y="92"/>
                      <a:pt x="74" y="92"/>
                      <a:pt x="72" y="92"/>
                    </a:cubicBezTo>
                    <a:cubicBezTo>
                      <a:pt x="72" y="92"/>
                      <a:pt x="69" y="93"/>
                      <a:pt x="70" y="92"/>
                    </a:cubicBezTo>
                    <a:cubicBezTo>
                      <a:pt x="73" y="91"/>
                      <a:pt x="73" y="91"/>
                      <a:pt x="73" y="91"/>
                    </a:cubicBezTo>
                    <a:cubicBezTo>
                      <a:pt x="74" y="91"/>
                      <a:pt x="71" y="92"/>
                      <a:pt x="72" y="91"/>
                    </a:cubicBezTo>
                    <a:cubicBezTo>
                      <a:pt x="73" y="91"/>
                      <a:pt x="73" y="91"/>
                      <a:pt x="73" y="91"/>
                    </a:cubicBezTo>
                    <a:cubicBezTo>
                      <a:pt x="72" y="89"/>
                      <a:pt x="72" y="88"/>
                      <a:pt x="67" y="88"/>
                    </a:cubicBezTo>
                    <a:cubicBezTo>
                      <a:pt x="69" y="87"/>
                      <a:pt x="69" y="87"/>
                      <a:pt x="70" y="86"/>
                    </a:cubicBezTo>
                    <a:cubicBezTo>
                      <a:pt x="69" y="86"/>
                      <a:pt x="68" y="86"/>
                      <a:pt x="68" y="86"/>
                    </a:cubicBezTo>
                    <a:cubicBezTo>
                      <a:pt x="69" y="85"/>
                      <a:pt x="69" y="85"/>
                      <a:pt x="69" y="85"/>
                    </a:cubicBezTo>
                    <a:cubicBezTo>
                      <a:pt x="70" y="84"/>
                      <a:pt x="68" y="85"/>
                      <a:pt x="67" y="85"/>
                    </a:cubicBezTo>
                    <a:cubicBezTo>
                      <a:pt x="68" y="84"/>
                      <a:pt x="68" y="84"/>
                      <a:pt x="68" y="84"/>
                    </a:cubicBezTo>
                    <a:cubicBezTo>
                      <a:pt x="69" y="83"/>
                      <a:pt x="67" y="84"/>
                      <a:pt x="67" y="84"/>
                    </a:cubicBezTo>
                    <a:cubicBezTo>
                      <a:pt x="68" y="84"/>
                      <a:pt x="68" y="84"/>
                      <a:pt x="68" y="84"/>
                    </a:cubicBezTo>
                    <a:cubicBezTo>
                      <a:pt x="67" y="84"/>
                      <a:pt x="67" y="84"/>
                      <a:pt x="67" y="84"/>
                    </a:cubicBezTo>
                    <a:cubicBezTo>
                      <a:pt x="66" y="84"/>
                      <a:pt x="66" y="83"/>
                      <a:pt x="68" y="83"/>
                    </a:cubicBezTo>
                    <a:cubicBezTo>
                      <a:pt x="67" y="83"/>
                      <a:pt x="67" y="83"/>
                      <a:pt x="67" y="83"/>
                    </a:cubicBezTo>
                    <a:cubicBezTo>
                      <a:pt x="68" y="82"/>
                      <a:pt x="67" y="81"/>
                      <a:pt x="66" y="81"/>
                    </a:cubicBezTo>
                    <a:cubicBezTo>
                      <a:pt x="66" y="82"/>
                      <a:pt x="65" y="82"/>
                      <a:pt x="64" y="82"/>
                    </a:cubicBezTo>
                    <a:cubicBezTo>
                      <a:pt x="62" y="83"/>
                      <a:pt x="64" y="82"/>
                      <a:pt x="63" y="82"/>
                    </a:cubicBezTo>
                    <a:cubicBezTo>
                      <a:pt x="64" y="82"/>
                      <a:pt x="64" y="81"/>
                      <a:pt x="65" y="81"/>
                    </a:cubicBezTo>
                    <a:cubicBezTo>
                      <a:pt x="68" y="79"/>
                      <a:pt x="65" y="79"/>
                      <a:pt x="65" y="78"/>
                    </a:cubicBezTo>
                    <a:cubicBezTo>
                      <a:pt x="64" y="78"/>
                      <a:pt x="64" y="78"/>
                      <a:pt x="64" y="78"/>
                    </a:cubicBezTo>
                    <a:cubicBezTo>
                      <a:pt x="66" y="77"/>
                      <a:pt x="63" y="77"/>
                      <a:pt x="64" y="76"/>
                    </a:cubicBezTo>
                    <a:cubicBezTo>
                      <a:pt x="63" y="76"/>
                      <a:pt x="60" y="77"/>
                      <a:pt x="60" y="77"/>
                    </a:cubicBezTo>
                    <a:cubicBezTo>
                      <a:pt x="58" y="78"/>
                      <a:pt x="62" y="76"/>
                      <a:pt x="63" y="75"/>
                    </a:cubicBezTo>
                    <a:cubicBezTo>
                      <a:pt x="62" y="75"/>
                      <a:pt x="62" y="75"/>
                      <a:pt x="62" y="75"/>
                    </a:cubicBezTo>
                    <a:cubicBezTo>
                      <a:pt x="62" y="75"/>
                      <a:pt x="62" y="75"/>
                      <a:pt x="62" y="75"/>
                    </a:cubicBezTo>
                    <a:cubicBezTo>
                      <a:pt x="61" y="75"/>
                      <a:pt x="60" y="75"/>
                      <a:pt x="61" y="74"/>
                    </a:cubicBezTo>
                    <a:cubicBezTo>
                      <a:pt x="61" y="74"/>
                      <a:pt x="61" y="74"/>
                      <a:pt x="61" y="74"/>
                    </a:cubicBezTo>
                    <a:cubicBezTo>
                      <a:pt x="61" y="74"/>
                      <a:pt x="62" y="73"/>
                      <a:pt x="62" y="73"/>
                    </a:cubicBezTo>
                    <a:cubicBezTo>
                      <a:pt x="60" y="74"/>
                      <a:pt x="61" y="72"/>
                      <a:pt x="59" y="73"/>
                    </a:cubicBezTo>
                    <a:cubicBezTo>
                      <a:pt x="60" y="73"/>
                      <a:pt x="60" y="73"/>
                      <a:pt x="60" y="73"/>
                    </a:cubicBezTo>
                    <a:cubicBezTo>
                      <a:pt x="59" y="73"/>
                      <a:pt x="59" y="73"/>
                      <a:pt x="59" y="73"/>
                    </a:cubicBezTo>
                    <a:cubicBezTo>
                      <a:pt x="59" y="73"/>
                      <a:pt x="59" y="73"/>
                      <a:pt x="59" y="73"/>
                    </a:cubicBezTo>
                    <a:cubicBezTo>
                      <a:pt x="61" y="72"/>
                      <a:pt x="61" y="72"/>
                      <a:pt x="61" y="72"/>
                    </a:cubicBezTo>
                    <a:cubicBezTo>
                      <a:pt x="62" y="71"/>
                      <a:pt x="60" y="72"/>
                      <a:pt x="59" y="73"/>
                    </a:cubicBezTo>
                    <a:cubicBezTo>
                      <a:pt x="57" y="73"/>
                      <a:pt x="59" y="72"/>
                      <a:pt x="59" y="72"/>
                    </a:cubicBezTo>
                    <a:cubicBezTo>
                      <a:pt x="60" y="71"/>
                      <a:pt x="59" y="72"/>
                      <a:pt x="59" y="72"/>
                    </a:cubicBezTo>
                    <a:cubicBezTo>
                      <a:pt x="61" y="72"/>
                      <a:pt x="60" y="72"/>
                      <a:pt x="61" y="71"/>
                    </a:cubicBezTo>
                    <a:cubicBezTo>
                      <a:pt x="61" y="71"/>
                      <a:pt x="59" y="72"/>
                      <a:pt x="59" y="72"/>
                    </a:cubicBezTo>
                    <a:cubicBezTo>
                      <a:pt x="59" y="71"/>
                      <a:pt x="58" y="71"/>
                      <a:pt x="60" y="70"/>
                    </a:cubicBezTo>
                    <a:cubicBezTo>
                      <a:pt x="59" y="71"/>
                      <a:pt x="59" y="70"/>
                      <a:pt x="58" y="70"/>
                    </a:cubicBezTo>
                    <a:cubicBezTo>
                      <a:pt x="58" y="71"/>
                      <a:pt x="58" y="71"/>
                      <a:pt x="57" y="72"/>
                    </a:cubicBezTo>
                    <a:cubicBezTo>
                      <a:pt x="57" y="72"/>
                      <a:pt x="56" y="72"/>
                      <a:pt x="57" y="71"/>
                    </a:cubicBezTo>
                    <a:cubicBezTo>
                      <a:pt x="57" y="71"/>
                      <a:pt x="57" y="71"/>
                      <a:pt x="57" y="71"/>
                    </a:cubicBezTo>
                    <a:cubicBezTo>
                      <a:pt x="57" y="71"/>
                      <a:pt x="57" y="71"/>
                      <a:pt x="56" y="72"/>
                    </a:cubicBezTo>
                    <a:cubicBezTo>
                      <a:pt x="58" y="70"/>
                      <a:pt x="58" y="70"/>
                      <a:pt x="58" y="70"/>
                    </a:cubicBezTo>
                    <a:cubicBezTo>
                      <a:pt x="56" y="71"/>
                      <a:pt x="56" y="70"/>
                      <a:pt x="56" y="70"/>
                    </a:cubicBezTo>
                    <a:cubicBezTo>
                      <a:pt x="57" y="69"/>
                      <a:pt x="59" y="69"/>
                      <a:pt x="59" y="68"/>
                    </a:cubicBezTo>
                    <a:cubicBezTo>
                      <a:pt x="58" y="68"/>
                      <a:pt x="58" y="68"/>
                      <a:pt x="58" y="68"/>
                    </a:cubicBezTo>
                    <a:cubicBezTo>
                      <a:pt x="57" y="68"/>
                      <a:pt x="58" y="68"/>
                      <a:pt x="59" y="68"/>
                    </a:cubicBezTo>
                    <a:cubicBezTo>
                      <a:pt x="59" y="66"/>
                      <a:pt x="54" y="69"/>
                      <a:pt x="55" y="68"/>
                    </a:cubicBezTo>
                    <a:cubicBezTo>
                      <a:pt x="57" y="67"/>
                      <a:pt x="57" y="67"/>
                      <a:pt x="57" y="66"/>
                    </a:cubicBezTo>
                    <a:cubicBezTo>
                      <a:pt x="56" y="67"/>
                      <a:pt x="56" y="67"/>
                      <a:pt x="56" y="67"/>
                    </a:cubicBezTo>
                    <a:cubicBezTo>
                      <a:pt x="55" y="67"/>
                      <a:pt x="58" y="66"/>
                      <a:pt x="56" y="67"/>
                    </a:cubicBezTo>
                    <a:cubicBezTo>
                      <a:pt x="55" y="68"/>
                      <a:pt x="56" y="67"/>
                      <a:pt x="55" y="67"/>
                    </a:cubicBezTo>
                    <a:cubicBezTo>
                      <a:pt x="59" y="65"/>
                      <a:pt x="55" y="65"/>
                      <a:pt x="57" y="63"/>
                    </a:cubicBezTo>
                    <a:cubicBezTo>
                      <a:pt x="54" y="64"/>
                      <a:pt x="56" y="63"/>
                      <a:pt x="55" y="63"/>
                    </a:cubicBezTo>
                    <a:cubicBezTo>
                      <a:pt x="57" y="62"/>
                      <a:pt x="54" y="63"/>
                      <a:pt x="55" y="62"/>
                    </a:cubicBezTo>
                    <a:cubicBezTo>
                      <a:pt x="53" y="63"/>
                      <a:pt x="53" y="63"/>
                      <a:pt x="53" y="63"/>
                    </a:cubicBezTo>
                    <a:cubicBezTo>
                      <a:pt x="54" y="62"/>
                      <a:pt x="49" y="64"/>
                      <a:pt x="52" y="63"/>
                    </a:cubicBezTo>
                    <a:cubicBezTo>
                      <a:pt x="52" y="62"/>
                      <a:pt x="54" y="62"/>
                      <a:pt x="54" y="62"/>
                    </a:cubicBezTo>
                    <a:cubicBezTo>
                      <a:pt x="56" y="60"/>
                      <a:pt x="51" y="62"/>
                      <a:pt x="54" y="60"/>
                    </a:cubicBezTo>
                    <a:cubicBezTo>
                      <a:pt x="53" y="60"/>
                      <a:pt x="52" y="61"/>
                      <a:pt x="51" y="61"/>
                    </a:cubicBezTo>
                    <a:cubicBezTo>
                      <a:pt x="52" y="61"/>
                      <a:pt x="52" y="59"/>
                      <a:pt x="53" y="59"/>
                    </a:cubicBezTo>
                    <a:cubicBezTo>
                      <a:pt x="52" y="59"/>
                      <a:pt x="52" y="60"/>
                      <a:pt x="52" y="59"/>
                    </a:cubicBezTo>
                    <a:cubicBezTo>
                      <a:pt x="53" y="59"/>
                      <a:pt x="53" y="59"/>
                      <a:pt x="53" y="59"/>
                    </a:cubicBezTo>
                    <a:cubicBezTo>
                      <a:pt x="54" y="58"/>
                      <a:pt x="52" y="58"/>
                      <a:pt x="51" y="58"/>
                    </a:cubicBezTo>
                    <a:cubicBezTo>
                      <a:pt x="53" y="57"/>
                      <a:pt x="52" y="57"/>
                      <a:pt x="52" y="56"/>
                    </a:cubicBezTo>
                    <a:cubicBezTo>
                      <a:pt x="50" y="57"/>
                      <a:pt x="53" y="55"/>
                      <a:pt x="50" y="56"/>
                    </a:cubicBezTo>
                    <a:cubicBezTo>
                      <a:pt x="51" y="56"/>
                      <a:pt x="51" y="56"/>
                      <a:pt x="51" y="56"/>
                    </a:cubicBezTo>
                    <a:cubicBezTo>
                      <a:pt x="50" y="56"/>
                      <a:pt x="48" y="57"/>
                      <a:pt x="48" y="57"/>
                    </a:cubicBezTo>
                    <a:cubicBezTo>
                      <a:pt x="50" y="56"/>
                      <a:pt x="50" y="56"/>
                      <a:pt x="50" y="56"/>
                    </a:cubicBezTo>
                    <a:cubicBezTo>
                      <a:pt x="52" y="54"/>
                      <a:pt x="50" y="55"/>
                      <a:pt x="51" y="54"/>
                    </a:cubicBezTo>
                    <a:cubicBezTo>
                      <a:pt x="49" y="55"/>
                      <a:pt x="51" y="54"/>
                      <a:pt x="49" y="55"/>
                    </a:cubicBezTo>
                    <a:cubicBezTo>
                      <a:pt x="49" y="55"/>
                      <a:pt x="49" y="55"/>
                      <a:pt x="49" y="55"/>
                    </a:cubicBezTo>
                    <a:cubicBezTo>
                      <a:pt x="48" y="55"/>
                      <a:pt x="48" y="55"/>
                      <a:pt x="47" y="55"/>
                    </a:cubicBezTo>
                    <a:cubicBezTo>
                      <a:pt x="47" y="55"/>
                      <a:pt x="49" y="54"/>
                      <a:pt x="49" y="54"/>
                    </a:cubicBezTo>
                    <a:cubicBezTo>
                      <a:pt x="50" y="53"/>
                      <a:pt x="49" y="53"/>
                      <a:pt x="49" y="53"/>
                    </a:cubicBezTo>
                    <a:cubicBezTo>
                      <a:pt x="49" y="53"/>
                      <a:pt x="49" y="53"/>
                      <a:pt x="48" y="53"/>
                    </a:cubicBezTo>
                    <a:cubicBezTo>
                      <a:pt x="48" y="53"/>
                      <a:pt x="48" y="53"/>
                      <a:pt x="48" y="53"/>
                    </a:cubicBezTo>
                    <a:cubicBezTo>
                      <a:pt x="48" y="53"/>
                      <a:pt x="48" y="53"/>
                      <a:pt x="48" y="53"/>
                    </a:cubicBezTo>
                    <a:cubicBezTo>
                      <a:pt x="48" y="53"/>
                      <a:pt x="48" y="53"/>
                      <a:pt x="48" y="53"/>
                    </a:cubicBezTo>
                    <a:cubicBezTo>
                      <a:pt x="48" y="53"/>
                      <a:pt x="48" y="53"/>
                      <a:pt x="49" y="53"/>
                    </a:cubicBezTo>
                    <a:cubicBezTo>
                      <a:pt x="49" y="53"/>
                      <a:pt x="49" y="53"/>
                      <a:pt x="49" y="53"/>
                    </a:cubicBezTo>
                    <a:cubicBezTo>
                      <a:pt x="49" y="53"/>
                      <a:pt x="49" y="53"/>
                      <a:pt x="49" y="53"/>
                    </a:cubicBezTo>
                    <a:cubicBezTo>
                      <a:pt x="49" y="52"/>
                      <a:pt x="49" y="52"/>
                      <a:pt x="49" y="52"/>
                    </a:cubicBezTo>
                    <a:cubicBezTo>
                      <a:pt x="50" y="51"/>
                      <a:pt x="50" y="51"/>
                      <a:pt x="50" y="51"/>
                    </a:cubicBezTo>
                    <a:cubicBezTo>
                      <a:pt x="50" y="51"/>
                      <a:pt x="48" y="52"/>
                      <a:pt x="48" y="52"/>
                    </a:cubicBezTo>
                    <a:cubicBezTo>
                      <a:pt x="49" y="50"/>
                      <a:pt x="46" y="50"/>
                      <a:pt x="46" y="50"/>
                    </a:cubicBezTo>
                    <a:cubicBezTo>
                      <a:pt x="46" y="50"/>
                      <a:pt x="47" y="50"/>
                      <a:pt x="46" y="50"/>
                    </a:cubicBezTo>
                    <a:cubicBezTo>
                      <a:pt x="46" y="50"/>
                      <a:pt x="44" y="50"/>
                      <a:pt x="45" y="50"/>
                    </a:cubicBezTo>
                    <a:cubicBezTo>
                      <a:pt x="45" y="50"/>
                      <a:pt x="46" y="49"/>
                      <a:pt x="46" y="49"/>
                    </a:cubicBezTo>
                    <a:cubicBezTo>
                      <a:pt x="46" y="48"/>
                      <a:pt x="45" y="49"/>
                      <a:pt x="45" y="49"/>
                    </a:cubicBezTo>
                    <a:cubicBezTo>
                      <a:pt x="47" y="47"/>
                      <a:pt x="43" y="49"/>
                      <a:pt x="44" y="47"/>
                    </a:cubicBezTo>
                    <a:cubicBezTo>
                      <a:pt x="44" y="47"/>
                      <a:pt x="45" y="47"/>
                      <a:pt x="45" y="47"/>
                    </a:cubicBezTo>
                    <a:cubicBezTo>
                      <a:pt x="44" y="47"/>
                      <a:pt x="43" y="46"/>
                      <a:pt x="41" y="47"/>
                    </a:cubicBezTo>
                    <a:cubicBezTo>
                      <a:pt x="43" y="46"/>
                      <a:pt x="43" y="46"/>
                      <a:pt x="43" y="46"/>
                    </a:cubicBezTo>
                    <a:cubicBezTo>
                      <a:pt x="43" y="46"/>
                      <a:pt x="42" y="46"/>
                      <a:pt x="41" y="46"/>
                    </a:cubicBezTo>
                    <a:cubicBezTo>
                      <a:pt x="40" y="47"/>
                      <a:pt x="39" y="47"/>
                      <a:pt x="39" y="47"/>
                    </a:cubicBezTo>
                    <a:cubicBezTo>
                      <a:pt x="39" y="47"/>
                      <a:pt x="39" y="47"/>
                      <a:pt x="39" y="47"/>
                    </a:cubicBezTo>
                    <a:cubicBezTo>
                      <a:pt x="38" y="46"/>
                      <a:pt x="38" y="46"/>
                      <a:pt x="38" y="46"/>
                    </a:cubicBezTo>
                    <a:cubicBezTo>
                      <a:pt x="39" y="46"/>
                      <a:pt x="39" y="46"/>
                      <a:pt x="39" y="46"/>
                    </a:cubicBezTo>
                    <a:cubicBezTo>
                      <a:pt x="42" y="44"/>
                      <a:pt x="40" y="44"/>
                      <a:pt x="41" y="44"/>
                    </a:cubicBezTo>
                    <a:cubicBezTo>
                      <a:pt x="39" y="44"/>
                      <a:pt x="39" y="44"/>
                      <a:pt x="39" y="44"/>
                    </a:cubicBezTo>
                    <a:cubicBezTo>
                      <a:pt x="38" y="44"/>
                      <a:pt x="40" y="43"/>
                      <a:pt x="40" y="43"/>
                    </a:cubicBezTo>
                    <a:cubicBezTo>
                      <a:pt x="35" y="45"/>
                      <a:pt x="35" y="45"/>
                      <a:pt x="35" y="45"/>
                    </a:cubicBezTo>
                    <a:cubicBezTo>
                      <a:pt x="36" y="45"/>
                      <a:pt x="37" y="44"/>
                      <a:pt x="38" y="43"/>
                    </a:cubicBezTo>
                    <a:cubicBezTo>
                      <a:pt x="37" y="43"/>
                      <a:pt x="35" y="44"/>
                      <a:pt x="33" y="45"/>
                    </a:cubicBezTo>
                    <a:cubicBezTo>
                      <a:pt x="33" y="44"/>
                      <a:pt x="32" y="44"/>
                      <a:pt x="32" y="44"/>
                    </a:cubicBezTo>
                    <a:cubicBezTo>
                      <a:pt x="33" y="43"/>
                      <a:pt x="32" y="44"/>
                      <a:pt x="33" y="44"/>
                    </a:cubicBezTo>
                    <a:cubicBezTo>
                      <a:pt x="34" y="43"/>
                      <a:pt x="34" y="43"/>
                      <a:pt x="34" y="43"/>
                    </a:cubicBezTo>
                    <a:cubicBezTo>
                      <a:pt x="34" y="43"/>
                      <a:pt x="36" y="41"/>
                      <a:pt x="37" y="41"/>
                    </a:cubicBezTo>
                    <a:cubicBezTo>
                      <a:pt x="36" y="41"/>
                      <a:pt x="36" y="40"/>
                      <a:pt x="36" y="39"/>
                    </a:cubicBezTo>
                    <a:cubicBezTo>
                      <a:pt x="34" y="41"/>
                      <a:pt x="35" y="39"/>
                      <a:pt x="33" y="41"/>
                    </a:cubicBezTo>
                    <a:cubicBezTo>
                      <a:pt x="32" y="40"/>
                      <a:pt x="34" y="39"/>
                      <a:pt x="35" y="39"/>
                    </a:cubicBezTo>
                    <a:cubicBezTo>
                      <a:pt x="33" y="39"/>
                      <a:pt x="34" y="38"/>
                      <a:pt x="33" y="37"/>
                    </a:cubicBezTo>
                    <a:cubicBezTo>
                      <a:pt x="34" y="37"/>
                      <a:pt x="34" y="37"/>
                      <a:pt x="34" y="37"/>
                    </a:cubicBezTo>
                    <a:cubicBezTo>
                      <a:pt x="33" y="37"/>
                      <a:pt x="33" y="36"/>
                      <a:pt x="31" y="37"/>
                    </a:cubicBezTo>
                    <a:cubicBezTo>
                      <a:pt x="32" y="36"/>
                      <a:pt x="32" y="36"/>
                      <a:pt x="32" y="36"/>
                    </a:cubicBezTo>
                    <a:cubicBezTo>
                      <a:pt x="32" y="35"/>
                      <a:pt x="29" y="38"/>
                      <a:pt x="30" y="36"/>
                    </a:cubicBezTo>
                    <a:cubicBezTo>
                      <a:pt x="31" y="36"/>
                      <a:pt x="31" y="36"/>
                      <a:pt x="31" y="36"/>
                    </a:cubicBezTo>
                    <a:cubicBezTo>
                      <a:pt x="30" y="36"/>
                      <a:pt x="32" y="34"/>
                      <a:pt x="30" y="35"/>
                    </a:cubicBezTo>
                    <a:cubicBezTo>
                      <a:pt x="31" y="34"/>
                      <a:pt x="31" y="34"/>
                      <a:pt x="31" y="34"/>
                    </a:cubicBezTo>
                    <a:cubicBezTo>
                      <a:pt x="30" y="34"/>
                      <a:pt x="30" y="34"/>
                      <a:pt x="28" y="34"/>
                    </a:cubicBezTo>
                    <a:cubicBezTo>
                      <a:pt x="30" y="33"/>
                      <a:pt x="30" y="33"/>
                      <a:pt x="30" y="33"/>
                    </a:cubicBezTo>
                    <a:cubicBezTo>
                      <a:pt x="31" y="32"/>
                      <a:pt x="28" y="34"/>
                      <a:pt x="29" y="33"/>
                    </a:cubicBezTo>
                    <a:cubicBezTo>
                      <a:pt x="29" y="33"/>
                      <a:pt x="29" y="32"/>
                      <a:pt x="30" y="32"/>
                    </a:cubicBezTo>
                    <a:cubicBezTo>
                      <a:pt x="28" y="33"/>
                      <a:pt x="28" y="32"/>
                      <a:pt x="28" y="32"/>
                    </a:cubicBezTo>
                    <a:cubicBezTo>
                      <a:pt x="29" y="31"/>
                      <a:pt x="29" y="31"/>
                      <a:pt x="29" y="31"/>
                    </a:cubicBezTo>
                    <a:cubicBezTo>
                      <a:pt x="28" y="29"/>
                      <a:pt x="27" y="27"/>
                      <a:pt x="24" y="26"/>
                    </a:cubicBezTo>
                    <a:cubicBezTo>
                      <a:pt x="26" y="24"/>
                      <a:pt x="26" y="26"/>
                      <a:pt x="27" y="24"/>
                    </a:cubicBezTo>
                    <a:cubicBezTo>
                      <a:pt x="25" y="26"/>
                      <a:pt x="26" y="24"/>
                      <a:pt x="25" y="24"/>
                    </a:cubicBezTo>
                    <a:cubicBezTo>
                      <a:pt x="26" y="24"/>
                      <a:pt x="26" y="24"/>
                      <a:pt x="26" y="24"/>
                    </a:cubicBezTo>
                    <a:cubicBezTo>
                      <a:pt x="25" y="24"/>
                      <a:pt x="26" y="23"/>
                      <a:pt x="25" y="23"/>
                    </a:cubicBezTo>
                    <a:cubicBezTo>
                      <a:pt x="25" y="24"/>
                      <a:pt x="25" y="24"/>
                      <a:pt x="25" y="24"/>
                    </a:cubicBezTo>
                    <a:cubicBezTo>
                      <a:pt x="24" y="24"/>
                      <a:pt x="27" y="21"/>
                      <a:pt x="25" y="23"/>
                    </a:cubicBezTo>
                    <a:cubicBezTo>
                      <a:pt x="26" y="22"/>
                      <a:pt x="26" y="22"/>
                      <a:pt x="26" y="22"/>
                    </a:cubicBezTo>
                    <a:cubicBezTo>
                      <a:pt x="23" y="23"/>
                      <a:pt x="26" y="21"/>
                      <a:pt x="24" y="22"/>
                    </a:cubicBezTo>
                    <a:cubicBezTo>
                      <a:pt x="25" y="21"/>
                      <a:pt x="25" y="21"/>
                      <a:pt x="25" y="21"/>
                    </a:cubicBezTo>
                    <a:cubicBezTo>
                      <a:pt x="25" y="20"/>
                      <a:pt x="22" y="22"/>
                      <a:pt x="23" y="21"/>
                    </a:cubicBezTo>
                    <a:cubicBezTo>
                      <a:pt x="23" y="20"/>
                      <a:pt x="22" y="20"/>
                      <a:pt x="20" y="21"/>
                    </a:cubicBezTo>
                    <a:cubicBezTo>
                      <a:pt x="23" y="20"/>
                      <a:pt x="23" y="20"/>
                      <a:pt x="23" y="20"/>
                    </a:cubicBezTo>
                    <a:cubicBezTo>
                      <a:pt x="21" y="19"/>
                      <a:pt x="20" y="17"/>
                      <a:pt x="17" y="17"/>
                    </a:cubicBezTo>
                    <a:cubicBezTo>
                      <a:pt x="18" y="16"/>
                      <a:pt x="18" y="16"/>
                      <a:pt x="18" y="16"/>
                    </a:cubicBezTo>
                    <a:cubicBezTo>
                      <a:pt x="16" y="17"/>
                      <a:pt x="19" y="13"/>
                      <a:pt x="15" y="15"/>
                    </a:cubicBezTo>
                    <a:cubicBezTo>
                      <a:pt x="13" y="16"/>
                      <a:pt x="13" y="16"/>
                      <a:pt x="13" y="16"/>
                    </a:cubicBezTo>
                    <a:cubicBezTo>
                      <a:pt x="15" y="14"/>
                      <a:pt x="15" y="14"/>
                      <a:pt x="15" y="14"/>
                    </a:cubicBezTo>
                    <a:cubicBezTo>
                      <a:pt x="14" y="14"/>
                      <a:pt x="15" y="13"/>
                      <a:pt x="13" y="14"/>
                    </a:cubicBezTo>
                    <a:cubicBezTo>
                      <a:pt x="15" y="13"/>
                      <a:pt x="15" y="13"/>
                      <a:pt x="15" y="13"/>
                    </a:cubicBezTo>
                    <a:cubicBezTo>
                      <a:pt x="15" y="13"/>
                      <a:pt x="12" y="14"/>
                      <a:pt x="12" y="13"/>
                    </a:cubicBezTo>
                    <a:cubicBezTo>
                      <a:pt x="13" y="13"/>
                      <a:pt x="13" y="13"/>
                      <a:pt x="13" y="13"/>
                    </a:cubicBezTo>
                    <a:cubicBezTo>
                      <a:pt x="15" y="9"/>
                      <a:pt x="16" y="6"/>
                      <a:pt x="11" y="6"/>
                    </a:cubicBezTo>
                    <a:cubicBezTo>
                      <a:pt x="11" y="6"/>
                      <a:pt x="13" y="4"/>
                      <a:pt x="13" y="4"/>
                    </a:cubicBezTo>
                    <a:cubicBezTo>
                      <a:pt x="9" y="4"/>
                      <a:pt x="13" y="0"/>
                      <a:pt x="7" y="1"/>
                    </a:cubicBezTo>
                    <a:cubicBezTo>
                      <a:pt x="6" y="0"/>
                      <a:pt x="0" y="2"/>
                      <a:pt x="0" y="2"/>
                    </a:cubicBezTo>
                    <a:cubicBezTo>
                      <a:pt x="3" y="4"/>
                      <a:pt x="3" y="8"/>
                      <a:pt x="1"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13" name="Freeform 128"/>
              <p:cNvSpPr>
                <a:spLocks/>
              </p:cNvSpPr>
              <p:nvPr/>
            </p:nvSpPr>
            <p:spPr bwMode="auto">
              <a:xfrm>
                <a:off x="2418" y="609"/>
                <a:ext cx="1"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1" y="0"/>
                      <a:pt x="0" y="0"/>
                      <a:pt x="0" y="0"/>
                    </a:cubicBezTo>
                    <a:cubicBezTo>
                      <a:pt x="0" y="0"/>
                      <a:pt x="0" y="0"/>
                      <a:pt x="0"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14" name="Freeform 129"/>
              <p:cNvSpPr>
                <a:spLocks/>
              </p:cNvSpPr>
              <p:nvPr/>
            </p:nvSpPr>
            <p:spPr bwMode="auto">
              <a:xfrm>
                <a:off x="2375" y="544"/>
                <a:ext cx="1" cy="2"/>
              </a:xfrm>
              <a:custGeom>
                <a:avLst/>
                <a:gdLst>
                  <a:gd name="T0" fmla="*/ 1 w 1"/>
                  <a:gd name="T1" fmla="*/ 0 h 1"/>
                  <a:gd name="T2" fmla="*/ 1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0"/>
                      <a:pt x="1" y="0"/>
                    </a:cubicBezTo>
                    <a:cubicBezTo>
                      <a:pt x="0" y="1"/>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15" name="Freeform 130"/>
              <p:cNvSpPr>
                <a:spLocks/>
              </p:cNvSpPr>
              <p:nvPr/>
            </p:nvSpPr>
            <p:spPr bwMode="auto">
              <a:xfrm>
                <a:off x="2367" y="536"/>
                <a:ext cx="2" cy="1"/>
              </a:xfrm>
              <a:custGeom>
                <a:avLst/>
                <a:gdLst>
                  <a:gd name="T0" fmla="*/ 2 w 2"/>
                  <a:gd name="T1" fmla="*/ 0 h 1"/>
                  <a:gd name="T2" fmla="*/ 2 w 2"/>
                  <a:gd name="T3" fmla="*/ 0 h 1"/>
                  <a:gd name="T4" fmla="*/ 0 w 2"/>
                  <a:gd name="T5" fmla="*/ 1 h 1"/>
                  <a:gd name="T6" fmla="*/ 2 w 2"/>
                  <a:gd name="T7" fmla="*/ 0 h 1"/>
                </a:gdLst>
                <a:ahLst/>
                <a:cxnLst>
                  <a:cxn ang="0">
                    <a:pos x="T0" y="T1"/>
                  </a:cxn>
                  <a:cxn ang="0">
                    <a:pos x="T2" y="T3"/>
                  </a:cxn>
                  <a:cxn ang="0">
                    <a:pos x="T4" y="T5"/>
                  </a:cxn>
                  <a:cxn ang="0">
                    <a:pos x="T6" y="T7"/>
                  </a:cxn>
                </a:cxnLst>
                <a:rect l="0" t="0" r="r" b="b"/>
                <a:pathLst>
                  <a:path w="2" h="1">
                    <a:moveTo>
                      <a:pt x="2" y="0"/>
                    </a:moveTo>
                    <a:lnTo>
                      <a:pt x="2" y="0"/>
                    </a:lnTo>
                    <a:lnTo>
                      <a:pt x="0" y="1"/>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16" name="Freeform 131"/>
              <p:cNvSpPr>
                <a:spLocks/>
              </p:cNvSpPr>
              <p:nvPr/>
            </p:nvSpPr>
            <p:spPr bwMode="auto">
              <a:xfrm>
                <a:off x="2379" y="543"/>
                <a:ext cx="3" cy="0"/>
              </a:xfrm>
              <a:custGeom>
                <a:avLst/>
                <a:gdLst>
                  <a:gd name="T0" fmla="*/ 2 w 2"/>
                  <a:gd name="T1" fmla="*/ 1 w 2"/>
                  <a:gd name="T2" fmla="*/ 2 w 2"/>
                </a:gdLst>
                <a:ahLst/>
                <a:cxnLst>
                  <a:cxn ang="0">
                    <a:pos x="T0" y="0"/>
                  </a:cxn>
                  <a:cxn ang="0">
                    <a:pos x="T1" y="0"/>
                  </a:cxn>
                  <a:cxn ang="0">
                    <a:pos x="T2" y="0"/>
                  </a:cxn>
                </a:cxnLst>
                <a:rect l="0" t="0" r="r" b="b"/>
                <a:pathLst>
                  <a:path w="2">
                    <a:moveTo>
                      <a:pt x="2" y="0"/>
                    </a:moveTo>
                    <a:cubicBezTo>
                      <a:pt x="2" y="0"/>
                      <a:pt x="0" y="0"/>
                      <a:pt x="1" y="0"/>
                    </a:cubicBezTo>
                    <a:cubicBezTo>
                      <a:pt x="1" y="0"/>
                      <a:pt x="2"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17" name="Freeform 132"/>
              <p:cNvSpPr>
                <a:spLocks/>
              </p:cNvSpPr>
              <p:nvPr/>
            </p:nvSpPr>
            <p:spPr bwMode="auto">
              <a:xfrm>
                <a:off x="2405" y="63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18" name="Freeform 133"/>
              <p:cNvSpPr>
                <a:spLocks/>
              </p:cNvSpPr>
              <p:nvPr/>
            </p:nvSpPr>
            <p:spPr bwMode="auto">
              <a:xfrm>
                <a:off x="2381" y="544"/>
                <a:ext cx="1" cy="2"/>
              </a:xfrm>
              <a:custGeom>
                <a:avLst/>
                <a:gdLst>
                  <a:gd name="T0" fmla="*/ 0 w 1"/>
                  <a:gd name="T1" fmla="*/ 1 h 1"/>
                  <a:gd name="T2" fmla="*/ 0 w 1"/>
                  <a:gd name="T3" fmla="*/ 1 h 1"/>
                  <a:gd name="T4" fmla="*/ 0 w 1"/>
                  <a:gd name="T5" fmla="*/ 1 h 1"/>
                </a:gdLst>
                <a:ahLst/>
                <a:cxnLst>
                  <a:cxn ang="0">
                    <a:pos x="T0" y="T1"/>
                  </a:cxn>
                  <a:cxn ang="0">
                    <a:pos x="T2" y="T3"/>
                  </a:cxn>
                  <a:cxn ang="0">
                    <a:pos x="T4" y="T5"/>
                  </a:cxn>
                </a:cxnLst>
                <a:rect l="0" t="0" r="r" b="b"/>
                <a:pathLst>
                  <a:path w="1" h="1">
                    <a:moveTo>
                      <a:pt x="0" y="1"/>
                    </a:moveTo>
                    <a:cubicBezTo>
                      <a:pt x="0" y="1"/>
                      <a:pt x="0" y="1"/>
                      <a:pt x="0" y="1"/>
                    </a:cubicBezTo>
                    <a:cubicBezTo>
                      <a:pt x="1"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19" name="Freeform 134"/>
              <p:cNvSpPr>
                <a:spLocks/>
              </p:cNvSpPr>
              <p:nvPr/>
            </p:nvSpPr>
            <p:spPr bwMode="auto">
              <a:xfrm>
                <a:off x="2376" y="544"/>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20" name="Freeform 135"/>
              <p:cNvSpPr>
                <a:spLocks/>
              </p:cNvSpPr>
              <p:nvPr/>
            </p:nvSpPr>
            <p:spPr bwMode="auto">
              <a:xfrm>
                <a:off x="2620" y="549"/>
                <a:ext cx="6" cy="1"/>
              </a:xfrm>
              <a:custGeom>
                <a:avLst/>
                <a:gdLst>
                  <a:gd name="T0" fmla="*/ 1 w 5"/>
                  <a:gd name="T1" fmla="*/ 1 h 1"/>
                  <a:gd name="T2" fmla="*/ 0 w 5"/>
                  <a:gd name="T3" fmla="*/ 1 h 1"/>
                  <a:gd name="T4" fmla="*/ 2 w 5"/>
                  <a:gd name="T5" fmla="*/ 1 h 1"/>
                  <a:gd name="T6" fmla="*/ 3 w 5"/>
                  <a:gd name="T7" fmla="*/ 1 h 1"/>
                  <a:gd name="T8" fmla="*/ 5 w 5"/>
                  <a:gd name="T9" fmla="*/ 0 h 1"/>
                  <a:gd name="T10" fmla="*/ 1 w 5"/>
                  <a:gd name="T11" fmla="*/ 1 h 1"/>
                </a:gdLst>
                <a:ahLst/>
                <a:cxnLst>
                  <a:cxn ang="0">
                    <a:pos x="T0" y="T1"/>
                  </a:cxn>
                  <a:cxn ang="0">
                    <a:pos x="T2" y="T3"/>
                  </a:cxn>
                  <a:cxn ang="0">
                    <a:pos x="T4" y="T5"/>
                  </a:cxn>
                  <a:cxn ang="0">
                    <a:pos x="T6" y="T7"/>
                  </a:cxn>
                  <a:cxn ang="0">
                    <a:pos x="T8" y="T9"/>
                  </a:cxn>
                  <a:cxn ang="0">
                    <a:pos x="T10" y="T11"/>
                  </a:cxn>
                </a:cxnLst>
                <a:rect l="0" t="0" r="r" b="b"/>
                <a:pathLst>
                  <a:path w="5" h="1">
                    <a:moveTo>
                      <a:pt x="1" y="1"/>
                    </a:moveTo>
                    <a:cubicBezTo>
                      <a:pt x="1" y="1"/>
                      <a:pt x="1" y="1"/>
                      <a:pt x="0" y="1"/>
                    </a:cubicBezTo>
                    <a:cubicBezTo>
                      <a:pt x="1" y="1"/>
                      <a:pt x="2" y="1"/>
                      <a:pt x="2" y="1"/>
                    </a:cubicBezTo>
                    <a:cubicBezTo>
                      <a:pt x="3" y="1"/>
                      <a:pt x="4" y="1"/>
                      <a:pt x="3" y="1"/>
                    </a:cubicBezTo>
                    <a:cubicBezTo>
                      <a:pt x="4" y="0"/>
                      <a:pt x="5" y="0"/>
                      <a:pt x="5" y="0"/>
                    </a:cubicBezTo>
                    <a:cubicBezTo>
                      <a:pt x="4" y="0"/>
                      <a:pt x="2"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21" name="Freeform 136"/>
              <p:cNvSpPr>
                <a:spLocks/>
              </p:cNvSpPr>
              <p:nvPr/>
            </p:nvSpPr>
            <p:spPr bwMode="auto">
              <a:xfrm>
                <a:off x="2937" y="531"/>
                <a:ext cx="2" cy="2"/>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0" y="0"/>
                      <a:pt x="1" y="2"/>
                      <a:pt x="0" y="1"/>
                    </a:cubicBezTo>
                    <a:cubicBezTo>
                      <a:pt x="1" y="2"/>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22" name="Freeform 137"/>
              <p:cNvSpPr>
                <a:spLocks/>
              </p:cNvSpPr>
              <p:nvPr/>
            </p:nvSpPr>
            <p:spPr bwMode="auto">
              <a:xfrm>
                <a:off x="2870" y="586"/>
                <a:ext cx="1"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23" name="Freeform 138"/>
              <p:cNvSpPr>
                <a:spLocks/>
              </p:cNvSpPr>
              <p:nvPr/>
            </p:nvSpPr>
            <p:spPr bwMode="auto">
              <a:xfrm>
                <a:off x="2944" y="528"/>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0"/>
                      <a:pt x="1" y="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24" name="Freeform 139"/>
              <p:cNvSpPr>
                <a:spLocks/>
              </p:cNvSpPr>
              <p:nvPr/>
            </p:nvSpPr>
            <p:spPr bwMode="auto">
              <a:xfrm>
                <a:off x="2945" y="531"/>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0"/>
                      <a:pt x="0" y="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25" name="Freeform 140"/>
              <p:cNvSpPr>
                <a:spLocks/>
              </p:cNvSpPr>
              <p:nvPr/>
            </p:nvSpPr>
            <p:spPr bwMode="auto">
              <a:xfrm>
                <a:off x="2870" y="59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26" name="Freeform 141"/>
              <p:cNvSpPr>
                <a:spLocks/>
              </p:cNvSpPr>
              <p:nvPr/>
            </p:nvSpPr>
            <p:spPr bwMode="auto">
              <a:xfrm>
                <a:off x="2868" y="586"/>
                <a:ext cx="1" cy="2"/>
              </a:xfrm>
              <a:custGeom>
                <a:avLst/>
                <a:gdLst>
                  <a:gd name="T0" fmla="*/ 1 w 1"/>
                  <a:gd name="T1" fmla="*/ 1 h 2"/>
                  <a:gd name="T2" fmla="*/ 0 w 1"/>
                  <a:gd name="T3" fmla="*/ 0 h 2"/>
                  <a:gd name="T4" fmla="*/ 1 w 1"/>
                  <a:gd name="T5" fmla="*/ 1 h 2"/>
                </a:gdLst>
                <a:ahLst/>
                <a:cxnLst>
                  <a:cxn ang="0">
                    <a:pos x="T0" y="T1"/>
                  </a:cxn>
                  <a:cxn ang="0">
                    <a:pos x="T2" y="T3"/>
                  </a:cxn>
                  <a:cxn ang="0">
                    <a:pos x="T4" y="T5"/>
                  </a:cxn>
                </a:cxnLst>
                <a:rect l="0" t="0" r="r" b="b"/>
                <a:pathLst>
                  <a:path w="1" h="2">
                    <a:moveTo>
                      <a:pt x="1" y="1"/>
                    </a:moveTo>
                    <a:cubicBezTo>
                      <a:pt x="1" y="1"/>
                      <a:pt x="0" y="0"/>
                      <a:pt x="0" y="0"/>
                    </a:cubicBezTo>
                    <a:cubicBezTo>
                      <a:pt x="0" y="0"/>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27" name="Freeform 142"/>
              <p:cNvSpPr>
                <a:spLocks/>
              </p:cNvSpPr>
              <p:nvPr/>
            </p:nvSpPr>
            <p:spPr bwMode="auto">
              <a:xfrm>
                <a:off x="2870" y="591"/>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0" y="1"/>
                      <a:pt x="1" y="1"/>
                    </a:cubicBezTo>
                    <a:cubicBezTo>
                      <a:pt x="1" y="1"/>
                      <a:pt x="1" y="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28" name="Freeform 143"/>
              <p:cNvSpPr>
                <a:spLocks/>
              </p:cNvSpPr>
              <p:nvPr/>
            </p:nvSpPr>
            <p:spPr bwMode="auto">
              <a:xfrm>
                <a:off x="2935" y="534"/>
                <a:ext cx="1" cy="1"/>
              </a:xfrm>
              <a:custGeom>
                <a:avLst/>
                <a:gdLst>
                  <a:gd name="T0" fmla="*/ 1 w 1"/>
                  <a:gd name="T1" fmla="*/ 1 h 1"/>
                  <a:gd name="T2" fmla="*/ 0 w 1"/>
                  <a:gd name="T3" fmla="*/ 0 h 1"/>
                  <a:gd name="T4" fmla="*/ 0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0" y="0"/>
                      <a:pt x="0" y="0"/>
                      <a:pt x="0" y="0"/>
                    </a:cubicBezTo>
                    <a:cubicBezTo>
                      <a:pt x="0" y="0"/>
                      <a:pt x="0" y="1"/>
                      <a:pt x="0" y="1"/>
                    </a:cubicBezTo>
                    <a:cubicBezTo>
                      <a:pt x="0"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29" name="Freeform 144"/>
              <p:cNvSpPr>
                <a:spLocks/>
              </p:cNvSpPr>
              <p:nvPr/>
            </p:nvSpPr>
            <p:spPr bwMode="auto">
              <a:xfrm>
                <a:off x="2950" y="531"/>
                <a:ext cx="1" cy="2"/>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0"/>
                      <a:pt x="1" y="0"/>
                      <a:pt x="1" y="0"/>
                    </a:cubicBezTo>
                    <a:cubicBezTo>
                      <a:pt x="0"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30" name="Freeform 145"/>
              <p:cNvSpPr>
                <a:spLocks/>
              </p:cNvSpPr>
              <p:nvPr/>
            </p:nvSpPr>
            <p:spPr bwMode="auto">
              <a:xfrm>
                <a:off x="2969" y="539"/>
                <a:ext cx="1" cy="3"/>
              </a:xfrm>
              <a:custGeom>
                <a:avLst/>
                <a:gdLst>
                  <a:gd name="T0" fmla="*/ 0 w 1"/>
                  <a:gd name="T1" fmla="*/ 0 h 3"/>
                  <a:gd name="T2" fmla="*/ 1 w 1"/>
                  <a:gd name="T3" fmla="*/ 3 h 3"/>
                  <a:gd name="T4" fmla="*/ 0 w 1"/>
                  <a:gd name="T5" fmla="*/ 0 h 3"/>
                </a:gdLst>
                <a:ahLst/>
                <a:cxnLst>
                  <a:cxn ang="0">
                    <a:pos x="T0" y="T1"/>
                  </a:cxn>
                  <a:cxn ang="0">
                    <a:pos x="T2" y="T3"/>
                  </a:cxn>
                  <a:cxn ang="0">
                    <a:pos x="T4" y="T5"/>
                  </a:cxn>
                </a:cxnLst>
                <a:rect l="0" t="0" r="r" b="b"/>
                <a:pathLst>
                  <a:path w="1" h="3">
                    <a:moveTo>
                      <a:pt x="0" y="0"/>
                    </a:moveTo>
                    <a:cubicBezTo>
                      <a:pt x="0" y="1"/>
                      <a:pt x="1" y="2"/>
                      <a:pt x="1" y="3"/>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31" name="Freeform 146"/>
              <p:cNvSpPr>
                <a:spLocks/>
              </p:cNvSpPr>
              <p:nvPr/>
            </p:nvSpPr>
            <p:spPr bwMode="auto">
              <a:xfrm>
                <a:off x="2970" y="540"/>
                <a:ext cx="1" cy="2"/>
              </a:xfrm>
              <a:custGeom>
                <a:avLst/>
                <a:gdLst>
                  <a:gd name="T0" fmla="*/ 1 w 1"/>
                  <a:gd name="T1" fmla="*/ 2 h 2"/>
                  <a:gd name="T2" fmla="*/ 1 w 1"/>
                  <a:gd name="T3" fmla="*/ 1 h 2"/>
                  <a:gd name="T4" fmla="*/ 1 w 1"/>
                  <a:gd name="T5" fmla="*/ 2 h 2"/>
                </a:gdLst>
                <a:ahLst/>
                <a:cxnLst>
                  <a:cxn ang="0">
                    <a:pos x="T0" y="T1"/>
                  </a:cxn>
                  <a:cxn ang="0">
                    <a:pos x="T2" y="T3"/>
                  </a:cxn>
                  <a:cxn ang="0">
                    <a:pos x="T4" y="T5"/>
                  </a:cxn>
                </a:cxnLst>
                <a:rect l="0" t="0" r="r" b="b"/>
                <a:pathLst>
                  <a:path w="1" h="2">
                    <a:moveTo>
                      <a:pt x="1" y="2"/>
                    </a:moveTo>
                    <a:cubicBezTo>
                      <a:pt x="1" y="2"/>
                      <a:pt x="1" y="2"/>
                      <a:pt x="1" y="1"/>
                    </a:cubicBezTo>
                    <a:cubicBezTo>
                      <a:pt x="0" y="0"/>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32" name="Freeform 147"/>
              <p:cNvSpPr>
                <a:spLocks/>
              </p:cNvSpPr>
              <p:nvPr/>
            </p:nvSpPr>
            <p:spPr bwMode="auto">
              <a:xfrm>
                <a:off x="2954" y="531"/>
                <a:ext cx="0" cy="2"/>
              </a:xfrm>
              <a:custGeom>
                <a:avLst/>
                <a:gdLst>
                  <a:gd name="T0" fmla="*/ 2 h 2"/>
                  <a:gd name="T1" fmla="*/ 1 h 2"/>
                  <a:gd name="T2" fmla="*/ 1 h 2"/>
                  <a:gd name="T3" fmla="*/ 2 h 2"/>
                </a:gdLst>
                <a:ahLst/>
                <a:cxnLst>
                  <a:cxn ang="0">
                    <a:pos x="0" y="T0"/>
                  </a:cxn>
                  <a:cxn ang="0">
                    <a:pos x="0" y="T1"/>
                  </a:cxn>
                  <a:cxn ang="0">
                    <a:pos x="0" y="T2"/>
                  </a:cxn>
                  <a:cxn ang="0">
                    <a:pos x="0" y="T3"/>
                  </a:cxn>
                </a:cxnLst>
                <a:rect l="0" t="0" r="r" b="b"/>
                <a:pathLst>
                  <a:path h="2">
                    <a:moveTo>
                      <a:pt x="0" y="2"/>
                    </a:moveTo>
                    <a:cubicBezTo>
                      <a:pt x="0" y="1"/>
                      <a:pt x="0" y="1"/>
                      <a:pt x="0" y="1"/>
                    </a:cubicBezTo>
                    <a:cubicBezTo>
                      <a:pt x="0" y="0"/>
                      <a:pt x="0" y="1"/>
                      <a:pt x="0" y="1"/>
                    </a:cubicBezTo>
                    <a:cubicBezTo>
                      <a:pt x="0" y="1"/>
                      <a:pt x="0" y="2"/>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33" name="Freeform 148"/>
              <p:cNvSpPr>
                <a:spLocks/>
              </p:cNvSpPr>
              <p:nvPr/>
            </p:nvSpPr>
            <p:spPr bwMode="auto">
              <a:xfrm>
                <a:off x="2951" y="528"/>
                <a:ext cx="3" cy="5"/>
              </a:xfrm>
              <a:custGeom>
                <a:avLst/>
                <a:gdLst>
                  <a:gd name="T0" fmla="*/ 2 w 2"/>
                  <a:gd name="T1" fmla="*/ 4 h 4"/>
                  <a:gd name="T2" fmla="*/ 1 w 2"/>
                  <a:gd name="T3" fmla="*/ 2 h 4"/>
                  <a:gd name="T4" fmla="*/ 0 w 2"/>
                  <a:gd name="T5" fmla="*/ 2 h 4"/>
                  <a:gd name="T6" fmla="*/ 0 w 2"/>
                  <a:gd name="T7" fmla="*/ 0 h 4"/>
                  <a:gd name="T8" fmla="*/ 2 w 2"/>
                  <a:gd name="T9" fmla="*/ 4 h 4"/>
                  <a:gd name="T10" fmla="*/ 2 w 2"/>
                  <a:gd name="T11" fmla="*/ 4 h 4"/>
                </a:gdLst>
                <a:ahLst/>
                <a:cxnLst>
                  <a:cxn ang="0">
                    <a:pos x="T0" y="T1"/>
                  </a:cxn>
                  <a:cxn ang="0">
                    <a:pos x="T2" y="T3"/>
                  </a:cxn>
                  <a:cxn ang="0">
                    <a:pos x="T4" y="T5"/>
                  </a:cxn>
                  <a:cxn ang="0">
                    <a:pos x="T6" y="T7"/>
                  </a:cxn>
                  <a:cxn ang="0">
                    <a:pos x="T8" y="T9"/>
                  </a:cxn>
                  <a:cxn ang="0">
                    <a:pos x="T10" y="T11"/>
                  </a:cxn>
                </a:cxnLst>
                <a:rect l="0" t="0" r="r" b="b"/>
                <a:pathLst>
                  <a:path w="2" h="4">
                    <a:moveTo>
                      <a:pt x="2" y="4"/>
                    </a:moveTo>
                    <a:cubicBezTo>
                      <a:pt x="2" y="3"/>
                      <a:pt x="1" y="3"/>
                      <a:pt x="1" y="2"/>
                    </a:cubicBezTo>
                    <a:cubicBezTo>
                      <a:pt x="1" y="2"/>
                      <a:pt x="0" y="1"/>
                      <a:pt x="0" y="2"/>
                    </a:cubicBezTo>
                    <a:cubicBezTo>
                      <a:pt x="0" y="1"/>
                      <a:pt x="0" y="0"/>
                      <a:pt x="0" y="0"/>
                    </a:cubicBezTo>
                    <a:cubicBezTo>
                      <a:pt x="0" y="1"/>
                      <a:pt x="1" y="3"/>
                      <a:pt x="2" y="4"/>
                    </a:cubicBezTo>
                    <a:cubicBezTo>
                      <a:pt x="2" y="4"/>
                      <a:pt x="2" y="4"/>
                      <a:pt x="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34" name="Freeform 149"/>
              <p:cNvSpPr>
                <a:spLocks/>
              </p:cNvSpPr>
              <p:nvPr/>
            </p:nvSpPr>
            <p:spPr bwMode="auto">
              <a:xfrm>
                <a:off x="2952" y="529"/>
                <a:ext cx="2" cy="2"/>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1"/>
                      <a:pt x="0" y="1"/>
                      <a:pt x="0" y="1"/>
                    </a:cubicBezTo>
                    <a:cubicBezTo>
                      <a:pt x="0" y="1"/>
                      <a:pt x="1" y="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35" name="Freeform 150"/>
              <p:cNvSpPr>
                <a:spLocks/>
              </p:cNvSpPr>
              <p:nvPr/>
            </p:nvSpPr>
            <p:spPr bwMode="auto">
              <a:xfrm>
                <a:off x="2602" y="5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36" name="Freeform 151"/>
              <p:cNvSpPr>
                <a:spLocks/>
              </p:cNvSpPr>
              <p:nvPr/>
            </p:nvSpPr>
            <p:spPr bwMode="auto">
              <a:xfrm>
                <a:off x="2923" y="824"/>
                <a:ext cx="3" cy="0"/>
              </a:xfrm>
              <a:custGeom>
                <a:avLst/>
                <a:gdLst>
                  <a:gd name="T0" fmla="*/ 1 w 2"/>
                  <a:gd name="T1" fmla="*/ 1 w 2"/>
                  <a:gd name="T2" fmla="*/ 1 w 2"/>
                </a:gdLst>
                <a:ahLst/>
                <a:cxnLst>
                  <a:cxn ang="0">
                    <a:pos x="T0" y="0"/>
                  </a:cxn>
                  <a:cxn ang="0">
                    <a:pos x="T1" y="0"/>
                  </a:cxn>
                  <a:cxn ang="0">
                    <a:pos x="T2" y="0"/>
                  </a:cxn>
                </a:cxnLst>
                <a:rect l="0" t="0" r="r" b="b"/>
                <a:pathLst>
                  <a:path w="2">
                    <a:moveTo>
                      <a:pt x="1" y="0"/>
                    </a:moveTo>
                    <a:cubicBezTo>
                      <a:pt x="0" y="0"/>
                      <a:pt x="0" y="0"/>
                      <a:pt x="1" y="0"/>
                    </a:cubicBezTo>
                    <a:cubicBezTo>
                      <a:pt x="2"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37" name="Freeform 152"/>
              <p:cNvSpPr>
                <a:spLocks/>
              </p:cNvSpPr>
              <p:nvPr/>
            </p:nvSpPr>
            <p:spPr bwMode="auto">
              <a:xfrm>
                <a:off x="2925" y="823"/>
                <a:ext cx="3" cy="2"/>
              </a:xfrm>
              <a:custGeom>
                <a:avLst/>
                <a:gdLst>
                  <a:gd name="T0" fmla="*/ 0 w 3"/>
                  <a:gd name="T1" fmla="*/ 0 h 2"/>
                  <a:gd name="T2" fmla="*/ 3 w 3"/>
                  <a:gd name="T3" fmla="*/ 2 h 2"/>
                  <a:gd name="T4" fmla="*/ 0 w 3"/>
                  <a:gd name="T5" fmla="*/ 0 h 2"/>
                </a:gdLst>
                <a:ahLst/>
                <a:cxnLst>
                  <a:cxn ang="0">
                    <a:pos x="T0" y="T1"/>
                  </a:cxn>
                  <a:cxn ang="0">
                    <a:pos x="T2" y="T3"/>
                  </a:cxn>
                  <a:cxn ang="0">
                    <a:pos x="T4" y="T5"/>
                  </a:cxn>
                </a:cxnLst>
                <a:rect l="0" t="0" r="r" b="b"/>
                <a:pathLst>
                  <a:path w="3" h="2">
                    <a:moveTo>
                      <a:pt x="0" y="0"/>
                    </a:moveTo>
                    <a:cubicBezTo>
                      <a:pt x="3" y="2"/>
                      <a:pt x="3" y="2"/>
                      <a:pt x="3" y="2"/>
                    </a:cubicBezTo>
                    <a:cubicBezTo>
                      <a:pt x="2" y="1"/>
                      <a:pt x="1" y="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38" name="Freeform 153"/>
              <p:cNvSpPr>
                <a:spLocks/>
              </p:cNvSpPr>
              <p:nvPr/>
            </p:nvSpPr>
            <p:spPr bwMode="auto">
              <a:xfrm>
                <a:off x="2621" y="479"/>
                <a:ext cx="3" cy="1"/>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2" y="1"/>
                      <a:pt x="0" y="1"/>
                      <a:pt x="1" y="1"/>
                    </a:cubicBezTo>
                    <a:cubicBezTo>
                      <a:pt x="1" y="0"/>
                      <a:pt x="2" y="1"/>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39" name="Freeform 154"/>
              <p:cNvSpPr>
                <a:spLocks/>
              </p:cNvSpPr>
              <p:nvPr/>
            </p:nvSpPr>
            <p:spPr bwMode="auto">
              <a:xfrm>
                <a:off x="2602" y="49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40" name="Rectangle 155"/>
              <p:cNvSpPr>
                <a:spLocks noChangeArrowheads="1"/>
              </p:cNvSpPr>
              <p:nvPr/>
            </p:nvSpPr>
            <p:spPr bwMode="auto">
              <a:xfrm>
                <a:off x="2889" y="570"/>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41" name="Freeform 156"/>
              <p:cNvSpPr>
                <a:spLocks/>
              </p:cNvSpPr>
              <p:nvPr/>
            </p:nvSpPr>
            <p:spPr bwMode="auto">
              <a:xfrm>
                <a:off x="2967" y="541"/>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42" name="Freeform 157"/>
              <p:cNvSpPr>
                <a:spLocks/>
              </p:cNvSpPr>
              <p:nvPr/>
            </p:nvSpPr>
            <p:spPr bwMode="auto">
              <a:xfrm>
                <a:off x="2623" y="48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43" name="Freeform 158"/>
              <p:cNvSpPr>
                <a:spLocks/>
              </p:cNvSpPr>
              <p:nvPr/>
            </p:nvSpPr>
            <p:spPr bwMode="auto">
              <a:xfrm>
                <a:off x="2900" y="5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44" name="Freeform 159"/>
              <p:cNvSpPr>
                <a:spLocks/>
              </p:cNvSpPr>
              <p:nvPr/>
            </p:nvSpPr>
            <p:spPr bwMode="auto">
              <a:xfrm>
                <a:off x="2923" y="571"/>
                <a:ext cx="2"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45" name="Freeform 160"/>
              <p:cNvSpPr>
                <a:spLocks/>
              </p:cNvSpPr>
              <p:nvPr/>
            </p:nvSpPr>
            <p:spPr bwMode="auto">
              <a:xfrm>
                <a:off x="2863" y="600"/>
                <a:ext cx="3" cy="2"/>
              </a:xfrm>
              <a:custGeom>
                <a:avLst/>
                <a:gdLst>
                  <a:gd name="T0" fmla="*/ 0 w 3"/>
                  <a:gd name="T1" fmla="*/ 0 h 2"/>
                  <a:gd name="T2" fmla="*/ 0 w 3"/>
                  <a:gd name="T3" fmla="*/ 1 h 2"/>
                  <a:gd name="T4" fmla="*/ 3 w 3"/>
                  <a:gd name="T5" fmla="*/ 2 h 2"/>
                  <a:gd name="T6" fmla="*/ 0 w 3"/>
                  <a:gd name="T7" fmla="*/ 0 h 2"/>
                </a:gdLst>
                <a:ahLst/>
                <a:cxnLst>
                  <a:cxn ang="0">
                    <a:pos x="T0" y="T1"/>
                  </a:cxn>
                  <a:cxn ang="0">
                    <a:pos x="T2" y="T3"/>
                  </a:cxn>
                  <a:cxn ang="0">
                    <a:pos x="T4" y="T5"/>
                  </a:cxn>
                  <a:cxn ang="0">
                    <a:pos x="T6" y="T7"/>
                  </a:cxn>
                </a:cxnLst>
                <a:rect l="0" t="0" r="r" b="b"/>
                <a:pathLst>
                  <a:path w="3" h="2">
                    <a:moveTo>
                      <a:pt x="0" y="0"/>
                    </a:moveTo>
                    <a:lnTo>
                      <a:pt x="0" y="1"/>
                    </a:lnTo>
                    <a:lnTo>
                      <a:pt x="3"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46" name="Freeform 161"/>
              <p:cNvSpPr>
                <a:spLocks/>
              </p:cNvSpPr>
              <p:nvPr/>
            </p:nvSpPr>
            <p:spPr bwMode="auto">
              <a:xfrm>
                <a:off x="2878" y="58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47" name="Freeform 162"/>
              <p:cNvSpPr>
                <a:spLocks/>
              </p:cNvSpPr>
              <p:nvPr/>
            </p:nvSpPr>
            <p:spPr bwMode="auto">
              <a:xfrm>
                <a:off x="2826" y="528"/>
                <a:ext cx="143" cy="130"/>
              </a:xfrm>
              <a:custGeom>
                <a:avLst/>
                <a:gdLst>
                  <a:gd name="T0" fmla="*/ 27 w 123"/>
                  <a:gd name="T1" fmla="*/ 92 h 112"/>
                  <a:gd name="T2" fmla="*/ 33 w 123"/>
                  <a:gd name="T3" fmla="*/ 85 h 112"/>
                  <a:gd name="T4" fmla="*/ 52 w 123"/>
                  <a:gd name="T5" fmla="*/ 57 h 112"/>
                  <a:gd name="T6" fmla="*/ 61 w 123"/>
                  <a:gd name="T7" fmla="*/ 52 h 112"/>
                  <a:gd name="T8" fmla="*/ 69 w 123"/>
                  <a:gd name="T9" fmla="*/ 49 h 112"/>
                  <a:gd name="T10" fmla="*/ 81 w 123"/>
                  <a:gd name="T11" fmla="*/ 39 h 112"/>
                  <a:gd name="T12" fmla="*/ 89 w 123"/>
                  <a:gd name="T13" fmla="*/ 34 h 112"/>
                  <a:gd name="T14" fmla="*/ 100 w 123"/>
                  <a:gd name="T15" fmla="*/ 25 h 112"/>
                  <a:gd name="T16" fmla="*/ 105 w 123"/>
                  <a:gd name="T17" fmla="*/ 17 h 112"/>
                  <a:gd name="T18" fmla="*/ 115 w 123"/>
                  <a:gd name="T19" fmla="*/ 15 h 112"/>
                  <a:gd name="T20" fmla="*/ 119 w 123"/>
                  <a:gd name="T21" fmla="*/ 14 h 112"/>
                  <a:gd name="T22" fmla="*/ 121 w 123"/>
                  <a:gd name="T23" fmla="*/ 8 h 112"/>
                  <a:gd name="T24" fmla="*/ 122 w 123"/>
                  <a:gd name="T25" fmla="*/ 7 h 112"/>
                  <a:gd name="T26" fmla="*/ 118 w 123"/>
                  <a:gd name="T27" fmla="*/ 7 h 112"/>
                  <a:gd name="T28" fmla="*/ 113 w 123"/>
                  <a:gd name="T29" fmla="*/ 5 h 112"/>
                  <a:gd name="T30" fmla="*/ 107 w 123"/>
                  <a:gd name="T31" fmla="*/ 4 h 112"/>
                  <a:gd name="T32" fmla="*/ 106 w 123"/>
                  <a:gd name="T33" fmla="*/ 3 h 112"/>
                  <a:gd name="T34" fmla="*/ 102 w 123"/>
                  <a:gd name="T35" fmla="*/ 4 h 112"/>
                  <a:gd name="T36" fmla="*/ 101 w 123"/>
                  <a:gd name="T37" fmla="*/ 4 h 112"/>
                  <a:gd name="T38" fmla="*/ 99 w 123"/>
                  <a:gd name="T39" fmla="*/ 2 h 112"/>
                  <a:gd name="T40" fmla="*/ 98 w 123"/>
                  <a:gd name="T41" fmla="*/ 9 h 112"/>
                  <a:gd name="T42" fmla="*/ 96 w 123"/>
                  <a:gd name="T43" fmla="*/ 8 h 112"/>
                  <a:gd name="T44" fmla="*/ 93 w 123"/>
                  <a:gd name="T45" fmla="*/ 7 h 112"/>
                  <a:gd name="T46" fmla="*/ 91 w 123"/>
                  <a:gd name="T47" fmla="*/ 7 h 112"/>
                  <a:gd name="T48" fmla="*/ 89 w 123"/>
                  <a:gd name="T49" fmla="*/ 10 h 112"/>
                  <a:gd name="T50" fmla="*/ 87 w 123"/>
                  <a:gd name="T51" fmla="*/ 10 h 112"/>
                  <a:gd name="T52" fmla="*/ 89 w 123"/>
                  <a:gd name="T53" fmla="*/ 18 h 112"/>
                  <a:gd name="T54" fmla="*/ 85 w 123"/>
                  <a:gd name="T55" fmla="*/ 12 h 112"/>
                  <a:gd name="T56" fmla="*/ 78 w 123"/>
                  <a:gd name="T57" fmla="*/ 16 h 112"/>
                  <a:gd name="T58" fmla="*/ 75 w 123"/>
                  <a:gd name="T59" fmla="*/ 18 h 112"/>
                  <a:gd name="T60" fmla="*/ 75 w 123"/>
                  <a:gd name="T61" fmla="*/ 24 h 112"/>
                  <a:gd name="T62" fmla="*/ 67 w 123"/>
                  <a:gd name="T63" fmla="*/ 25 h 112"/>
                  <a:gd name="T64" fmla="*/ 65 w 123"/>
                  <a:gd name="T65" fmla="*/ 29 h 112"/>
                  <a:gd name="T66" fmla="*/ 64 w 123"/>
                  <a:gd name="T67" fmla="*/ 29 h 112"/>
                  <a:gd name="T68" fmla="*/ 64 w 123"/>
                  <a:gd name="T69" fmla="*/ 32 h 112"/>
                  <a:gd name="T70" fmla="*/ 60 w 123"/>
                  <a:gd name="T71" fmla="*/ 30 h 112"/>
                  <a:gd name="T72" fmla="*/ 59 w 123"/>
                  <a:gd name="T73" fmla="*/ 34 h 112"/>
                  <a:gd name="T74" fmla="*/ 55 w 123"/>
                  <a:gd name="T75" fmla="*/ 39 h 112"/>
                  <a:gd name="T76" fmla="*/ 50 w 123"/>
                  <a:gd name="T77" fmla="*/ 39 h 112"/>
                  <a:gd name="T78" fmla="*/ 47 w 123"/>
                  <a:gd name="T79" fmla="*/ 43 h 112"/>
                  <a:gd name="T80" fmla="*/ 45 w 123"/>
                  <a:gd name="T81" fmla="*/ 45 h 112"/>
                  <a:gd name="T82" fmla="*/ 44 w 123"/>
                  <a:gd name="T83" fmla="*/ 45 h 112"/>
                  <a:gd name="T84" fmla="*/ 42 w 123"/>
                  <a:gd name="T85" fmla="*/ 48 h 112"/>
                  <a:gd name="T86" fmla="*/ 39 w 123"/>
                  <a:gd name="T87" fmla="*/ 54 h 112"/>
                  <a:gd name="T88" fmla="*/ 38 w 123"/>
                  <a:gd name="T89" fmla="*/ 56 h 112"/>
                  <a:gd name="T90" fmla="*/ 38 w 123"/>
                  <a:gd name="T91" fmla="*/ 63 h 112"/>
                  <a:gd name="T92" fmla="*/ 34 w 123"/>
                  <a:gd name="T93" fmla="*/ 65 h 112"/>
                  <a:gd name="T94" fmla="*/ 30 w 123"/>
                  <a:gd name="T95" fmla="*/ 69 h 112"/>
                  <a:gd name="T96" fmla="*/ 27 w 123"/>
                  <a:gd name="T97" fmla="*/ 71 h 112"/>
                  <a:gd name="T98" fmla="*/ 19 w 123"/>
                  <a:gd name="T99" fmla="*/ 78 h 112"/>
                  <a:gd name="T100" fmla="*/ 17 w 123"/>
                  <a:gd name="T101" fmla="*/ 80 h 112"/>
                  <a:gd name="T102" fmla="*/ 13 w 123"/>
                  <a:gd name="T103" fmla="*/ 88 h 112"/>
                  <a:gd name="T104" fmla="*/ 12 w 123"/>
                  <a:gd name="T105" fmla="*/ 9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3" h="112">
                    <a:moveTo>
                      <a:pt x="9" y="112"/>
                    </a:moveTo>
                    <a:cubicBezTo>
                      <a:pt x="9" y="108"/>
                      <a:pt x="13" y="106"/>
                      <a:pt x="17" y="105"/>
                    </a:cubicBezTo>
                    <a:cubicBezTo>
                      <a:pt x="17" y="104"/>
                      <a:pt x="17" y="102"/>
                      <a:pt x="18" y="102"/>
                    </a:cubicBezTo>
                    <a:cubicBezTo>
                      <a:pt x="20" y="98"/>
                      <a:pt x="27" y="98"/>
                      <a:pt x="28" y="93"/>
                    </a:cubicBezTo>
                    <a:cubicBezTo>
                      <a:pt x="27" y="93"/>
                      <a:pt x="27" y="92"/>
                      <a:pt x="26" y="91"/>
                    </a:cubicBezTo>
                    <a:cubicBezTo>
                      <a:pt x="27" y="92"/>
                      <a:pt x="27" y="92"/>
                      <a:pt x="27" y="92"/>
                    </a:cubicBezTo>
                    <a:cubicBezTo>
                      <a:pt x="26" y="91"/>
                      <a:pt x="26" y="91"/>
                      <a:pt x="26" y="91"/>
                    </a:cubicBezTo>
                    <a:cubicBezTo>
                      <a:pt x="26" y="90"/>
                      <a:pt x="28" y="92"/>
                      <a:pt x="28" y="92"/>
                    </a:cubicBezTo>
                    <a:cubicBezTo>
                      <a:pt x="29" y="91"/>
                      <a:pt x="29" y="89"/>
                      <a:pt x="31" y="88"/>
                    </a:cubicBezTo>
                    <a:cubicBezTo>
                      <a:pt x="29" y="86"/>
                      <a:pt x="31" y="87"/>
                      <a:pt x="29" y="85"/>
                    </a:cubicBezTo>
                    <a:cubicBezTo>
                      <a:pt x="30" y="86"/>
                      <a:pt x="30" y="86"/>
                      <a:pt x="30" y="86"/>
                    </a:cubicBezTo>
                    <a:cubicBezTo>
                      <a:pt x="30" y="84"/>
                      <a:pt x="30" y="84"/>
                      <a:pt x="33" y="85"/>
                    </a:cubicBezTo>
                    <a:cubicBezTo>
                      <a:pt x="38" y="83"/>
                      <a:pt x="40" y="79"/>
                      <a:pt x="43" y="76"/>
                    </a:cubicBezTo>
                    <a:cubicBezTo>
                      <a:pt x="46" y="72"/>
                      <a:pt x="48" y="68"/>
                      <a:pt x="52" y="64"/>
                    </a:cubicBezTo>
                    <a:cubicBezTo>
                      <a:pt x="50" y="61"/>
                      <a:pt x="52" y="61"/>
                      <a:pt x="50" y="59"/>
                    </a:cubicBezTo>
                    <a:cubicBezTo>
                      <a:pt x="51" y="59"/>
                      <a:pt x="51" y="59"/>
                      <a:pt x="51" y="59"/>
                    </a:cubicBezTo>
                    <a:cubicBezTo>
                      <a:pt x="51" y="58"/>
                      <a:pt x="52" y="59"/>
                      <a:pt x="54" y="59"/>
                    </a:cubicBezTo>
                    <a:cubicBezTo>
                      <a:pt x="53" y="58"/>
                      <a:pt x="54" y="59"/>
                      <a:pt x="52" y="57"/>
                    </a:cubicBezTo>
                    <a:cubicBezTo>
                      <a:pt x="51" y="56"/>
                      <a:pt x="55" y="59"/>
                      <a:pt x="54" y="58"/>
                    </a:cubicBezTo>
                    <a:cubicBezTo>
                      <a:pt x="55" y="59"/>
                      <a:pt x="53" y="57"/>
                      <a:pt x="54" y="58"/>
                    </a:cubicBezTo>
                    <a:cubicBezTo>
                      <a:pt x="53" y="55"/>
                      <a:pt x="55" y="59"/>
                      <a:pt x="57" y="59"/>
                    </a:cubicBezTo>
                    <a:cubicBezTo>
                      <a:pt x="58" y="57"/>
                      <a:pt x="58" y="54"/>
                      <a:pt x="61" y="54"/>
                    </a:cubicBezTo>
                    <a:cubicBezTo>
                      <a:pt x="61" y="54"/>
                      <a:pt x="60" y="52"/>
                      <a:pt x="60" y="52"/>
                    </a:cubicBezTo>
                    <a:cubicBezTo>
                      <a:pt x="62" y="55"/>
                      <a:pt x="60" y="51"/>
                      <a:pt x="61" y="52"/>
                    </a:cubicBezTo>
                    <a:cubicBezTo>
                      <a:pt x="62" y="53"/>
                      <a:pt x="62" y="53"/>
                      <a:pt x="62" y="53"/>
                    </a:cubicBezTo>
                    <a:cubicBezTo>
                      <a:pt x="63" y="54"/>
                      <a:pt x="63" y="51"/>
                      <a:pt x="64" y="52"/>
                    </a:cubicBezTo>
                    <a:cubicBezTo>
                      <a:pt x="64" y="50"/>
                      <a:pt x="67" y="52"/>
                      <a:pt x="66" y="50"/>
                    </a:cubicBezTo>
                    <a:cubicBezTo>
                      <a:pt x="67" y="52"/>
                      <a:pt x="67" y="51"/>
                      <a:pt x="68" y="51"/>
                    </a:cubicBezTo>
                    <a:cubicBezTo>
                      <a:pt x="66" y="48"/>
                      <a:pt x="70" y="51"/>
                      <a:pt x="69" y="49"/>
                    </a:cubicBezTo>
                    <a:cubicBezTo>
                      <a:pt x="69" y="49"/>
                      <a:pt x="69" y="49"/>
                      <a:pt x="69" y="49"/>
                    </a:cubicBezTo>
                    <a:cubicBezTo>
                      <a:pt x="71" y="48"/>
                      <a:pt x="73" y="47"/>
                      <a:pt x="74" y="44"/>
                    </a:cubicBezTo>
                    <a:cubicBezTo>
                      <a:pt x="75" y="43"/>
                      <a:pt x="78" y="45"/>
                      <a:pt x="79" y="42"/>
                    </a:cubicBezTo>
                    <a:cubicBezTo>
                      <a:pt x="78" y="41"/>
                      <a:pt x="78" y="41"/>
                      <a:pt x="78" y="41"/>
                    </a:cubicBezTo>
                    <a:cubicBezTo>
                      <a:pt x="78" y="41"/>
                      <a:pt x="79" y="42"/>
                      <a:pt x="79" y="42"/>
                    </a:cubicBezTo>
                    <a:cubicBezTo>
                      <a:pt x="79" y="40"/>
                      <a:pt x="81" y="41"/>
                      <a:pt x="81" y="41"/>
                    </a:cubicBezTo>
                    <a:cubicBezTo>
                      <a:pt x="81" y="40"/>
                      <a:pt x="81" y="40"/>
                      <a:pt x="81" y="39"/>
                    </a:cubicBezTo>
                    <a:cubicBezTo>
                      <a:pt x="83" y="41"/>
                      <a:pt x="82" y="37"/>
                      <a:pt x="84" y="38"/>
                    </a:cubicBezTo>
                    <a:cubicBezTo>
                      <a:pt x="82" y="36"/>
                      <a:pt x="84" y="37"/>
                      <a:pt x="84" y="36"/>
                    </a:cubicBezTo>
                    <a:cubicBezTo>
                      <a:pt x="84" y="36"/>
                      <a:pt x="84" y="36"/>
                      <a:pt x="85" y="37"/>
                    </a:cubicBezTo>
                    <a:cubicBezTo>
                      <a:pt x="85" y="36"/>
                      <a:pt x="85" y="36"/>
                      <a:pt x="87" y="36"/>
                    </a:cubicBezTo>
                    <a:cubicBezTo>
                      <a:pt x="87" y="36"/>
                      <a:pt x="86" y="34"/>
                      <a:pt x="87" y="34"/>
                    </a:cubicBezTo>
                    <a:cubicBezTo>
                      <a:pt x="88" y="36"/>
                      <a:pt x="88" y="34"/>
                      <a:pt x="89" y="34"/>
                    </a:cubicBezTo>
                    <a:cubicBezTo>
                      <a:pt x="87" y="32"/>
                      <a:pt x="87" y="31"/>
                      <a:pt x="88" y="31"/>
                    </a:cubicBezTo>
                    <a:cubicBezTo>
                      <a:pt x="89" y="34"/>
                      <a:pt x="89" y="34"/>
                      <a:pt x="89" y="34"/>
                    </a:cubicBezTo>
                    <a:cubicBezTo>
                      <a:pt x="90" y="31"/>
                      <a:pt x="93" y="33"/>
                      <a:pt x="93" y="29"/>
                    </a:cubicBezTo>
                    <a:cubicBezTo>
                      <a:pt x="94" y="30"/>
                      <a:pt x="94" y="30"/>
                      <a:pt x="94" y="30"/>
                    </a:cubicBezTo>
                    <a:cubicBezTo>
                      <a:pt x="95" y="28"/>
                      <a:pt x="98" y="29"/>
                      <a:pt x="98" y="25"/>
                    </a:cubicBezTo>
                    <a:cubicBezTo>
                      <a:pt x="99" y="25"/>
                      <a:pt x="100" y="26"/>
                      <a:pt x="100" y="25"/>
                    </a:cubicBezTo>
                    <a:cubicBezTo>
                      <a:pt x="100" y="24"/>
                      <a:pt x="101" y="24"/>
                      <a:pt x="100" y="22"/>
                    </a:cubicBezTo>
                    <a:cubicBezTo>
                      <a:pt x="100" y="21"/>
                      <a:pt x="101" y="22"/>
                      <a:pt x="101" y="23"/>
                    </a:cubicBezTo>
                    <a:cubicBezTo>
                      <a:pt x="102" y="23"/>
                      <a:pt x="104" y="25"/>
                      <a:pt x="103" y="22"/>
                    </a:cubicBezTo>
                    <a:cubicBezTo>
                      <a:pt x="104" y="23"/>
                      <a:pt x="104" y="23"/>
                      <a:pt x="104" y="23"/>
                    </a:cubicBezTo>
                    <a:cubicBezTo>
                      <a:pt x="104" y="22"/>
                      <a:pt x="104" y="20"/>
                      <a:pt x="106" y="21"/>
                    </a:cubicBezTo>
                    <a:cubicBezTo>
                      <a:pt x="105" y="19"/>
                      <a:pt x="106" y="19"/>
                      <a:pt x="105" y="17"/>
                    </a:cubicBezTo>
                    <a:cubicBezTo>
                      <a:pt x="105" y="17"/>
                      <a:pt x="106" y="19"/>
                      <a:pt x="106" y="18"/>
                    </a:cubicBezTo>
                    <a:cubicBezTo>
                      <a:pt x="106" y="20"/>
                      <a:pt x="106" y="20"/>
                      <a:pt x="106" y="20"/>
                    </a:cubicBezTo>
                    <a:cubicBezTo>
                      <a:pt x="108" y="20"/>
                      <a:pt x="109" y="18"/>
                      <a:pt x="110" y="16"/>
                    </a:cubicBezTo>
                    <a:cubicBezTo>
                      <a:pt x="112" y="19"/>
                      <a:pt x="112" y="16"/>
                      <a:pt x="113" y="17"/>
                    </a:cubicBezTo>
                    <a:cubicBezTo>
                      <a:pt x="113" y="15"/>
                      <a:pt x="115" y="17"/>
                      <a:pt x="114" y="14"/>
                    </a:cubicBezTo>
                    <a:cubicBezTo>
                      <a:pt x="115" y="15"/>
                      <a:pt x="115" y="15"/>
                      <a:pt x="115" y="15"/>
                    </a:cubicBezTo>
                    <a:cubicBezTo>
                      <a:pt x="115" y="15"/>
                      <a:pt x="116" y="15"/>
                      <a:pt x="117" y="15"/>
                    </a:cubicBezTo>
                    <a:cubicBezTo>
                      <a:pt x="118" y="16"/>
                      <a:pt x="118" y="14"/>
                      <a:pt x="118" y="13"/>
                    </a:cubicBezTo>
                    <a:cubicBezTo>
                      <a:pt x="118" y="14"/>
                      <a:pt x="118" y="14"/>
                      <a:pt x="118" y="14"/>
                    </a:cubicBezTo>
                    <a:cubicBezTo>
                      <a:pt x="118" y="13"/>
                      <a:pt x="118" y="11"/>
                      <a:pt x="118" y="9"/>
                    </a:cubicBezTo>
                    <a:cubicBezTo>
                      <a:pt x="119" y="10"/>
                      <a:pt x="118" y="9"/>
                      <a:pt x="119" y="10"/>
                    </a:cubicBezTo>
                    <a:cubicBezTo>
                      <a:pt x="119" y="11"/>
                      <a:pt x="119" y="13"/>
                      <a:pt x="119" y="14"/>
                    </a:cubicBezTo>
                    <a:cubicBezTo>
                      <a:pt x="120" y="15"/>
                      <a:pt x="119" y="11"/>
                      <a:pt x="120" y="13"/>
                    </a:cubicBezTo>
                    <a:cubicBezTo>
                      <a:pt x="121" y="14"/>
                      <a:pt x="121" y="13"/>
                      <a:pt x="121" y="11"/>
                    </a:cubicBezTo>
                    <a:cubicBezTo>
                      <a:pt x="121" y="12"/>
                      <a:pt x="121" y="12"/>
                      <a:pt x="121" y="13"/>
                    </a:cubicBezTo>
                    <a:cubicBezTo>
                      <a:pt x="122" y="13"/>
                      <a:pt x="122" y="13"/>
                      <a:pt x="122" y="12"/>
                    </a:cubicBezTo>
                    <a:cubicBezTo>
                      <a:pt x="122" y="12"/>
                      <a:pt x="122" y="12"/>
                      <a:pt x="122" y="12"/>
                    </a:cubicBezTo>
                    <a:cubicBezTo>
                      <a:pt x="122" y="10"/>
                      <a:pt x="122" y="10"/>
                      <a:pt x="121" y="8"/>
                    </a:cubicBezTo>
                    <a:cubicBezTo>
                      <a:pt x="121" y="9"/>
                      <a:pt x="121" y="9"/>
                      <a:pt x="121" y="9"/>
                    </a:cubicBezTo>
                    <a:cubicBezTo>
                      <a:pt x="121" y="7"/>
                      <a:pt x="121" y="7"/>
                      <a:pt x="122" y="8"/>
                    </a:cubicBezTo>
                    <a:cubicBezTo>
                      <a:pt x="122" y="10"/>
                      <a:pt x="122" y="11"/>
                      <a:pt x="122" y="11"/>
                    </a:cubicBezTo>
                    <a:cubicBezTo>
                      <a:pt x="123" y="7"/>
                      <a:pt x="123" y="7"/>
                      <a:pt x="123" y="7"/>
                    </a:cubicBezTo>
                    <a:cubicBezTo>
                      <a:pt x="123" y="9"/>
                      <a:pt x="122" y="8"/>
                      <a:pt x="122" y="6"/>
                    </a:cubicBezTo>
                    <a:cubicBezTo>
                      <a:pt x="122" y="7"/>
                      <a:pt x="122" y="7"/>
                      <a:pt x="122" y="7"/>
                    </a:cubicBezTo>
                    <a:cubicBezTo>
                      <a:pt x="122" y="6"/>
                      <a:pt x="122" y="6"/>
                      <a:pt x="122" y="6"/>
                    </a:cubicBezTo>
                    <a:cubicBezTo>
                      <a:pt x="121" y="7"/>
                      <a:pt x="120" y="5"/>
                      <a:pt x="120" y="7"/>
                    </a:cubicBezTo>
                    <a:cubicBezTo>
                      <a:pt x="120" y="8"/>
                      <a:pt x="120" y="8"/>
                      <a:pt x="120" y="8"/>
                    </a:cubicBezTo>
                    <a:cubicBezTo>
                      <a:pt x="120" y="8"/>
                      <a:pt x="120" y="11"/>
                      <a:pt x="119" y="9"/>
                    </a:cubicBezTo>
                    <a:cubicBezTo>
                      <a:pt x="119" y="7"/>
                      <a:pt x="119" y="7"/>
                      <a:pt x="119" y="7"/>
                    </a:cubicBezTo>
                    <a:cubicBezTo>
                      <a:pt x="119" y="7"/>
                      <a:pt x="119" y="8"/>
                      <a:pt x="118" y="7"/>
                    </a:cubicBezTo>
                    <a:cubicBezTo>
                      <a:pt x="118" y="5"/>
                      <a:pt x="118" y="5"/>
                      <a:pt x="118" y="5"/>
                    </a:cubicBezTo>
                    <a:cubicBezTo>
                      <a:pt x="119" y="8"/>
                      <a:pt x="117" y="6"/>
                      <a:pt x="117" y="7"/>
                    </a:cubicBezTo>
                    <a:cubicBezTo>
                      <a:pt x="117" y="6"/>
                      <a:pt x="117" y="6"/>
                      <a:pt x="117" y="6"/>
                    </a:cubicBezTo>
                    <a:cubicBezTo>
                      <a:pt x="116" y="6"/>
                      <a:pt x="117" y="8"/>
                      <a:pt x="117" y="8"/>
                    </a:cubicBezTo>
                    <a:cubicBezTo>
                      <a:pt x="117" y="8"/>
                      <a:pt x="116" y="5"/>
                      <a:pt x="115" y="4"/>
                    </a:cubicBezTo>
                    <a:cubicBezTo>
                      <a:pt x="115" y="5"/>
                      <a:pt x="114" y="7"/>
                      <a:pt x="113" y="5"/>
                    </a:cubicBezTo>
                    <a:cubicBezTo>
                      <a:pt x="112" y="6"/>
                      <a:pt x="112" y="7"/>
                      <a:pt x="112" y="8"/>
                    </a:cubicBezTo>
                    <a:cubicBezTo>
                      <a:pt x="111" y="8"/>
                      <a:pt x="111" y="6"/>
                      <a:pt x="111" y="7"/>
                    </a:cubicBezTo>
                    <a:cubicBezTo>
                      <a:pt x="111" y="6"/>
                      <a:pt x="110" y="5"/>
                      <a:pt x="110" y="4"/>
                    </a:cubicBezTo>
                    <a:cubicBezTo>
                      <a:pt x="110" y="5"/>
                      <a:pt x="109" y="4"/>
                      <a:pt x="110" y="7"/>
                    </a:cubicBezTo>
                    <a:cubicBezTo>
                      <a:pt x="109" y="6"/>
                      <a:pt x="108" y="6"/>
                      <a:pt x="107" y="7"/>
                    </a:cubicBezTo>
                    <a:cubicBezTo>
                      <a:pt x="108" y="7"/>
                      <a:pt x="107" y="5"/>
                      <a:pt x="107" y="4"/>
                    </a:cubicBezTo>
                    <a:cubicBezTo>
                      <a:pt x="107" y="6"/>
                      <a:pt x="106" y="7"/>
                      <a:pt x="106" y="7"/>
                    </a:cubicBezTo>
                    <a:cubicBezTo>
                      <a:pt x="106" y="9"/>
                      <a:pt x="106" y="9"/>
                      <a:pt x="107" y="10"/>
                    </a:cubicBezTo>
                    <a:cubicBezTo>
                      <a:pt x="107" y="10"/>
                      <a:pt x="107" y="11"/>
                      <a:pt x="107" y="11"/>
                    </a:cubicBezTo>
                    <a:cubicBezTo>
                      <a:pt x="106" y="9"/>
                      <a:pt x="105" y="7"/>
                      <a:pt x="104" y="7"/>
                    </a:cubicBezTo>
                    <a:cubicBezTo>
                      <a:pt x="104" y="4"/>
                      <a:pt x="106" y="7"/>
                      <a:pt x="104" y="4"/>
                    </a:cubicBezTo>
                    <a:cubicBezTo>
                      <a:pt x="104" y="2"/>
                      <a:pt x="105" y="2"/>
                      <a:pt x="106" y="3"/>
                    </a:cubicBezTo>
                    <a:cubicBezTo>
                      <a:pt x="105" y="1"/>
                      <a:pt x="105" y="3"/>
                      <a:pt x="104" y="1"/>
                    </a:cubicBezTo>
                    <a:cubicBezTo>
                      <a:pt x="104" y="1"/>
                      <a:pt x="104" y="2"/>
                      <a:pt x="103" y="3"/>
                    </a:cubicBezTo>
                    <a:cubicBezTo>
                      <a:pt x="104" y="4"/>
                      <a:pt x="104" y="4"/>
                      <a:pt x="104" y="5"/>
                    </a:cubicBezTo>
                    <a:cubicBezTo>
                      <a:pt x="105" y="8"/>
                      <a:pt x="103" y="4"/>
                      <a:pt x="103" y="4"/>
                    </a:cubicBezTo>
                    <a:cubicBezTo>
                      <a:pt x="103" y="3"/>
                      <a:pt x="103" y="3"/>
                      <a:pt x="103" y="3"/>
                    </a:cubicBezTo>
                    <a:cubicBezTo>
                      <a:pt x="102" y="2"/>
                      <a:pt x="102" y="4"/>
                      <a:pt x="102" y="4"/>
                    </a:cubicBezTo>
                    <a:cubicBezTo>
                      <a:pt x="100" y="1"/>
                      <a:pt x="102" y="3"/>
                      <a:pt x="102" y="1"/>
                    </a:cubicBezTo>
                    <a:cubicBezTo>
                      <a:pt x="101" y="0"/>
                      <a:pt x="101" y="0"/>
                      <a:pt x="101" y="0"/>
                    </a:cubicBezTo>
                    <a:cubicBezTo>
                      <a:pt x="100" y="0"/>
                      <a:pt x="101" y="2"/>
                      <a:pt x="100" y="2"/>
                    </a:cubicBezTo>
                    <a:cubicBezTo>
                      <a:pt x="100" y="1"/>
                      <a:pt x="100" y="1"/>
                      <a:pt x="100" y="1"/>
                    </a:cubicBezTo>
                    <a:cubicBezTo>
                      <a:pt x="100" y="1"/>
                      <a:pt x="100" y="1"/>
                      <a:pt x="100" y="1"/>
                    </a:cubicBezTo>
                    <a:cubicBezTo>
                      <a:pt x="100" y="3"/>
                      <a:pt x="101" y="4"/>
                      <a:pt x="101" y="4"/>
                    </a:cubicBezTo>
                    <a:cubicBezTo>
                      <a:pt x="102" y="7"/>
                      <a:pt x="101" y="4"/>
                      <a:pt x="101" y="5"/>
                    </a:cubicBezTo>
                    <a:cubicBezTo>
                      <a:pt x="101" y="7"/>
                      <a:pt x="101" y="5"/>
                      <a:pt x="102" y="7"/>
                    </a:cubicBezTo>
                    <a:cubicBezTo>
                      <a:pt x="102" y="8"/>
                      <a:pt x="102" y="8"/>
                      <a:pt x="102" y="9"/>
                    </a:cubicBezTo>
                    <a:cubicBezTo>
                      <a:pt x="101" y="9"/>
                      <a:pt x="101" y="7"/>
                      <a:pt x="100" y="6"/>
                    </a:cubicBezTo>
                    <a:cubicBezTo>
                      <a:pt x="100" y="6"/>
                      <a:pt x="100" y="5"/>
                      <a:pt x="101" y="6"/>
                    </a:cubicBezTo>
                    <a:cubicBezTo>
                      <a:pt x="101" y="4"/>
                      <a:pt x="99" y="3"/>
                      <a:pt x="99" y="2"/>
                    </a:cubicBezTo>
                    <a:cubicBezTo>
                      <a:pt x="98" y="1"/>
                      <a:pt x="99" y="4"/>
                      <a:pt x="99" y="4"/>
                    </a:cubicBezTo>
                    <a:cubicBezTo>
                      <a:pt x="99" y="3"/>
                      <a:pt x="99" y="5"/>
                      <a:pt x="100" y="6"/>
                    </a:cubicBezTo>
                    <a:cubicBezTo>
                      <a:pt x="101" y="11"/>
                      <a:pt x="98" y="3"/>
                      <a:pt x="97" y="4"/>
                    </a:cubicBezTo>
                    <a:cubicBezTo>
                      <a:pt x="99" y="7"/>
                      <a:pt x="98" y="8"/>
                      <a:pt x="100" y="11"/>
                    </a:cubicBezTo>
                    <a:cubicBezTo>
                      <a:pt x="100" y="12"/>
                      <a:pt x="100" y="13"/>
                      <a:pt x="100" y="12"/>
                    </a:cubicBezTo>
                    <a:cubicBezTo>
                      <a:pt x="99" y="10"/>
                      <a:pt x="99" y="11"/>
                      <a:pt x="98" y="9"/>
                    </a:cubicBezTo>
                    <a:cubicBezTo>
                      <a:pt x="98" y="9"/>
                      <a:pt x="98" y="9"/>
                      <a:pt x="98" y="9"/>
                    </a:cubicBezTo>
                    <a:cubicBezTo>
                      <a:pt x="98" y="7"/>
                      <a:pt x="98" y="7"/>
                      <a:pt x="98" y="7"/>
                    </a:cubicBezTo>
                    <a:cubicBezTo>
                      <a:pt x="97" y="5"/>
                      <a:pt x="95" y="4"/>
                      <a:pt x="95" y="4"/>
                    </a:cubicBezTo>
                    <a:cubicBezTo>
                      <a:pt x="95" y="5"/>
                      <a:pt x="96" y="5"/>
                      <a:pt x="96" y="6"/>
                    </a:cubicBezTo>
                    <a:cubicBezTo>
                      <a:pt x="95" y="5"/>
                      <a:pt x="95" y="4"/>
                      <a:pt x="94" y="4"/>
                    </a:cubicBezTo>
                    <a:cubicBezTo>
                      <a:pt x="95" y="5"/>
                      <a:pt x="96" y="7"/>
                      <a:pt x="96" y="8"/>
                    </a:cubicBezTo>
                    <a:cubicBezTo>
                      <a:pt x="95" y="8"/>
                      <a:pt x="94" y="6"/>
                      <a:pt x="94" y="6"/>
                    </a:cubicBezTo>
                    <a:cubicBezTo>
                      <a:pt x="94" y="4"/>
                      <a:pt x="94" y="4"/>
                      <a:pt x="94" y="4"/>
                    </a:cubicBezTo>
                    <a:cubicBezTo>
                      <a:pt x="94" y="6"/>
                      <a:pt x="93" y="3"/>
                      <a:pt x="93" y="4"/>
                    </a:cubicBezTo>
                    <a:cubicBezTo>
                      <a:pt x="93" y="5"/>
                      <a:pt x="94" y="7"/>
                      <a:pt x="94" y="8"/>
                    </a:cubicBezTo>
                    <a:cubicBezTo>
                      <a:pt x="94" y="9"/>
                      <a:pt x="94" y="8"/>
                      <a:pt x="94" y="8"/>
                    </a:cubicBezTo>
                    <a:cubicBezTo>
                      <a:pt x="93" y="7"/>
                      <a:pt x="93" y="7"/>
                      <a:pt x="93" y="7"/>
                    </a:cubicBezTo>
                    <a:cubicBezTo>
                      <a:pt x="93" y="7"/>
                      <a:pt x="92" y="4"/>
                      <a:pt x="92" y="5"/>
                    </a:cubicBezTo>
                    <a:cubicBezTo>
                      <a:pt x="92" y="6"/>
                      <a:pt x="92" y="6"/>
                      <a:pt x="92" y="6"/>
                    </a:cubicBezTo>
                    <a:cubicBezTo>
                      <a:pt x="92" y="6"/>
                      <a:pt x="92" y="6"/>
                      <a:pt x="91" y="5"/>
                    </a:cubicBezTo>
                    <a:cubicBezTo>
                      <a:pt x="92" y="6"/>
                      <a:pt x="91" y="6"/>
                      <a:pt x="92" y="6"/>
                    </a:cubicBezTo>
                    <a:cubicBezTo>
                      <a:pt x="91" y="5"/>
                      <a:pt x="91" y="5"/>
                      <a:pt x="91" y="5"/>
                    </a:cubicBezTo>
                    <a:cubicBezTo>
                      <a:pt x="91" y="6"/>
                      <a:pt x="92" y="9"/>
                      <a:pt x="91" y="7"/>
                    </a:cubicBezTo>
                    <a:cubicBezTo>
                      <a:pt x="92" y="9"/>
                      <a:pt x="91" y="7"/>
                      <a:pt x="92" y="8"/>
                    </a:cubicBezTo>
                    <a:cubicBezTo>
                      <a:pt x="93" y="9"/>
                      <a:pt x="92" y="9"/>
                      <a:pt x="92" y="10"/>
                    </a:cubicBezTo>
                    <a:cubicBezTo>
                      <a:pt x="91" y="7"/>
                      <a:pt x="91" y="10"/>
                      <a:pt x="91" y="10"/>
                    </a:cubicBezTo>
                    <a:cubicBezTo>
                      <a:pt x="91" y="9"/>
                      <a:pt x="90" y="9"/>
                      <a:pt x="90" y="8"/>
                    </a:cubicBezTo>
                    <a:cubicBezTo>
                      <a:pt x="91" y="10"/>
                      <a:pt x="91" y="10"/>
                      <a:pt x="91" y="10"/>
                    </a:cubicBezTo>
                    <a:cubicBezTo>
                      <a:pt x="89" y="7"/>
                      <a:pt x="90" y="11"/>
                      <a:pt x="89" y="10"/>
                    </a:cubicBezTo>
                    <a:cubicBezTo>
                      <a:pt x="89" y="9"/>
                      <a:pt x="88" y="8"/>
                      <a:pt x="88" y="7"/>
                    </a:cubicBezTo>
                    <a:cubicBezTo>
                      <a:pt x="90" y="10"/>
                      <a:pt x="89" y="11"/>
                      <a:pt x="90" y="12"/>
                    </a:cubicBezTo>
                    <a:cubicBezTo>
                      <a:pt x="89" y="12"/>
                      <a:pt x="88" y="9"/>
                      <a:pt x="87" y="8"/>
                    </a:cubicBezTo>
                    <a:cubicBezTo>
                      <a:pt x="88" y="10"/>
                      <a:pt x="86" y="7"/>
                      <a:pt x="87" y="9"/>
                    </a:cubicBezTo>
                    <a:cubicBezTo>
                      <a:pt x="88" y="10"/>
                      <a:pt x="88" y="11"/>
                      <a:pt x="88" y="12"/>
                    </a:cubicBezTo>
                    <a:cubicBezTo>
                      <a:pt x="88" y="12"/>
                      <a:pt x="88" y="11"/>
                      <a:pt x="87" y="10"/>
                    </a:cubicBezTo>
                    <a:cubicBezTo>
                      <a:pt x="87" y="10"/>
                      <a:pt x="88" y="12"/>
                      <a:pt x="88" y="13"/>
                    </a:cubicBezTo>
                    <a:cubicBezTo>
                      <a:pt x="88" y="13"/>
                      <a:pt x="89" y="15"/>
                      <a:pt x="88" y="14"/>
                    </a:cubicBezTo>
                    <a:cubicBezTo>
                      <a:pt x="87" y="12"/>
                      <a:pt x="88" y="13"/>
                      <a:pt x="87" y="12"/>
                    </a:cubicBezTo>
                    <a:cubicBezTo>
                      <a:pt x="86" y="12"/>
                      <a:pt x="89" y="16"/>
                      <a:pt x="88" y="16"/>
                    </a:cubicBezTo>
                    <a:cubicBezTo>
                      <a:pt x="89" y="17"/>
                      <a:pt x="90" y="20"/>
                      <a:pt x="90" y="21"/>
                    </a:cubicBezTo>
                    <a:cubicBezTo>
                      <a:pt x="89" y="21"/>
                      <a:pt x="90" y="20"/>
                      <a:pt x="89" y="18"/>
                    </a:cubicBezTo>
                    <a:cubicBezTo>
                      <a:pt x="89" y="18"/>
                      <a:pt x="89" y="18"/>
                      <a:pt x="89" y="18"/>
                    </a:cubicBezTo>
                    <a:cubicBezTo>
                      <a:pt x="87" y="16"/>
                      <a:pt x="87" y="14"/>
                      <a:pt x="86" y="12"/>
                    </a:cubicBezTo>
                    <a:cubicBezTo>
                      <a:pt x="86" y="13"/>
                      <a:pt x="86" y="13"/>
                      <a:pt x="86" y="13"/>
                    </a:cubicBezTo>
                    <a:cubicBezTo>
                      <a:pt x="85" y="12"/>
                      <a:pt x="85" y="11"/>
                      <a:pt x="84" y="10"/>
                    </a:cubicBezTo>
                    <a:cubicBezTo>
                      <a:pt x="85" y="12"/>
                      <a:pt x="84" y="11"/>
                      <a:pt x="84" y="11"/>
                    </a:cubicBezTo>
                    <a:cubicBezTo>
                      <a:pt x="85" y="13"/>
                      <a:pt x="84" y="11"/>
                      <a:pt x="85" y="12"/>
                    </a:cubicBezTo>
                    <a:cubicBezTo>
                      <a:pt x="84" y="13"/>
                      <a:pt x="86" y="15"/>
                      <a:pt x="85" y="15"/>
                    </a:cubicBezTo>
                    <a:cubicBezTo>
                      <a:pt x="83" y="12"/>
                      <a:pt x="83" y="12"/>
                      <a:pt x="83" y="12"/>
                    </a:cubicBezTo>
                    <a:cubicBezTo>
                      <a:pt x="82" y="11"/>
                      <a:pt x="84" y="14"/>
                      <a:pt x="83" y="13"/>
                    </a:cubicBezTo>
                    <a:cubicBezTo>
                      <a:pt x="83" y="12"/>
                      <a:pt x="83" y="12"/>
                      <a:pt x="83" y="12"/>
                    </a:cubicBezTo>
                    <a:cubicBezTo>
                      <a:pt x="81" y="13"/>
                      <a:pt x="80" y="14"/>
                      <a:pt x="81" y="18"/>
                    </a:cubicBezTo>
                    <a:cubicBezTo>
                      <a:pt x="80" y="17"/>
                      <a:pt x="79" y="17"/>
                      <a:pt x="78" y="16"/>
                    </a:cubicBezTo>
                    <a:cubicBezTo>
                      <a:pt x="78" y="17"/>
                      <a:pt x="79" y="18"/>
                      <a:pt x="79" y="18"/>
                    </a:cubicBezTo>
                    <a:cubicBezTo>
                      <a:pt x="77" y="17"/>
                      <a:pt x="77" y="17"/>
                      <a:pt x="77" y="17"/>
                    </a:cubicBezTo>
                    <a:cubicBezTo>
                      <a:pt x="76" y="16"/>
                      <a:pt x="77" y="18"/>
                      <a:pt x="77" y="19"/>
                    </a:cubicBezTo>
                    <a:cubicBezTo>
                      <a:pt x="76" y="18"/>
                      <a:pt x="76" y="18"/>
                      <a:pt x="76" y="18"/>
                    </a:cubicBezTo>
                    <a:cubicBezTo>
                      <a:pt x="75" y="17"/>
                      <a:pt x="76" y="19"/>
                      <a:pt x="76" y="19"/>
                    </a:cubicBezTo>
                    <a:cubicBezTo>
                      <a:pt x="75" y="18"/>
                      <a:pt x="75" y="18"/>
                      <a:pt x="75" y="18"/>
                    </a:cubicBezTo>
                    <a:cubicBezTo>
                      <a:pt x="76" y="20"/>
                      <a:pt x="76" y="20"/>
                      <a:pt x="76" y="20"/>
                    </a:cubicBezTo>
                    <a:cubicBezTo>
                      <a:pt x="76" y="20"/>
                      <a:pt x="76" y="20"/>
                      <a:pt x="74" y="19"/>
                    </a:cubicBezTo>
                    <a:cubicBezTo>
                      <a:pt x="75" y="19"/>
                      <a:pt x="75" y="19"/>
                      <a:pt x="75" y="20"/>
                    </a:cubicBezTo>
                    <a:cubicBezTo>
                      <a:pt x="74" y="19"/>
                      <a:pt x="73" y="20"/>
                      <a:pt x="73" y="21"/>
                    </a:cubicBezTo>
                    <a:cubicBezTo>
                      <a:pt x="74" y="21"/>
                      <a:pt x="74" y="21"/>
                      <a:pt x="75" y="23"/>
                    </a:cubicBezTo>
                    <a:cubicBezTo>
                      <a:pt x="76" y="25"/>
                      <a:pt x="74" y="22"/>
                      <a:pt x="75" y="24"/>
                    </a:cubicBezTo>
                    <a:cubicBezTo>
                      <a:pt x="74" y="23"/>
                      <a:pt x="74" y="22"/>
                      <a:pt x="73" y="22"/>
                    </a:cubicBezTo>
                    <a:cubicBezTo>
                      <a:pt x="71" y="20"/>
                      <a:pt x="71" y="22"/>
                      <a:pt x="70" y="23"/>
                    </a:cubicBezTo>
                    <a:cubicBezTo>
                      <a:pt x="70" y="24"/>
                      <a:pt x="70" y="24"/>
                      <a:pt x="70" y="24"/>
                    </a:cubicBezTo>
                    <a:cubicBezTo>
                      <a:pt x="68" y="22"/>
                      <a:pt x="69" y="25"/>
                      <a:pt x="68" y="24"/>
                    </a:cubicBezTo>
                    <a:cubicBezTo>
                      <a:pt x="68" y="25"/>
                      <a:pt x="70" y="28"/>
                      <a:pt x="69" y="28"/>
                    </a:cubicBezTo>
                    <a:cubicBezTo>
                      <a:pt x="70" y="30"/>
                      <a:pt x="68" y="26"/>
                      <a:pt x="67" y="25"/>
                    </a:cubicBezTo>
                    <a:cubicBezTo>
                      <a:pt x="67" y="26"/>
                      <a:pt x="67" y="26"/>
                      <a:pt x="67" y="26"/>
                    </a:cubicBezTo>
                    <a:cubicBezTo>
                      <a:pt x="66" y="26"/>
                      <a:pt x="66" y="26"/>
                      <a:pt x="66" y="26"/>
                    </a:cubicBezTo>
                    <a:cubicBezTo>
                      <a:pt x="67" y="27"/>
                      <a:pt x="67" y="28"/>
                      <a:pt x="66" y="27"/>
                    </a:cubicBezTo>
                    <a:cubicBezTo>
                      <a:pt x="66" y="27"/>
                      <a:pt x="66" y="27"/>
                      <a:pt x="66" y="27"/>
                    </a:cubicBezTo>
                    <a:cubicBezTo>
                      <a:pt x="66" y="27"/>
                      <a:pt x="65" y="26"/>
                      <a:pt x="64" y="27"/>
                    </a:cubicBezTo>
                    <a:cubicBezTo>
                      <a:pt x="65" y="28"/>
                      <a:pt x="64" y="28"/>
                      <a:pt x="65" y="29"/>
                    </a:cubicBezTo>
                    <a:cubicBezTo>
                      <a:pt x="65" y="28"/>
                      <a:pt x="65" y="28"/>
                      <a:pt x="65" y="28"/>
                    </a:cubicBezTo>
                    <a:cubicBezTo>
                      <a:pt x="65" y="30"/>
                      <a:pt x="65" y="30"/>
                      <a:pt x="65" y="30"/>
                    </a:cubicBezTo>
                    <a:cubicBezTo>
                      <a:pt x="65" y="29"/>
                      <a:pt x="65" y="29"/>
                      <a:pt x="65" y="29"/>
                    </a:cubicBezTo>
                    <a:cubicBezTo>
                      <a:pt x="64" y="28"/>
                      <a:pt x="64" y="28"/>
                      <a:pt x="64" y="28"/>
                    </a:cubicBezTo>
                    <a:cubicBezTo>
                      <a:pt x="63" y="27"/>
                      <a:pt x="64" y="29"/>
                      <a:pt x="65" y="30"/>
                    </a:cubicBezTo>
                    <a:cubicBezTo>
                      <a:pt x="65" y="31"/>
                      <a:pt x="64" y="30"/>
                      <a:pt x="64" y="29"/>
                    </a:cubicBezTo>
                    <a:cubicBezTo>
                      <a:pt x="63" y="29"/>
                      <a:pt x="64" y="30"/>
                      <a:pt x="64" y="29"/>
                    </a:cubicBezTo>
                    <a:cubicBezTo>
                      <a:pt x="63" y="28"/>
                      <a:pt x="63" y="29"/>
                      <a:pt x="63" y="28"/>
                    </a:cubicBezTo>
                    <a:cubicBezTo>
                      <a:pt x="63" y="28"/>
                      <a:pt x="64" y="30"/>
                      <a:pt x="63" y="30"/>
                    </a:cubicBezTo>
                    <a:cubicBezTo>
                      <a:pt x="63" y="30"/>
                      <a:pt x="63" y="31"/>
                      <a:pt x="62" y="29"/>
                    </a:cubicBezTo>
                    <a:cubicBezTo>
                      <a:pt x="62" y="30"/>
                      <a:pt x="62" y="30"/>
                      <a:pt x="62" y="31"/>
                    </a:cubicBezTo>
                    <a:cubicBezTo>
                      <a:pt x="63" y="31"/>
                      <a:pt x="63" y="31"/>
                      <a:pt x="64" y="32"/>
                    </a:cubicBezTo>
                    <a:cubicBezTo>
                      <a:pt x="64" y="32"/>
                      <a:pt x="64" y="33"/>
                      <a:pt x="63" y="32"/>
                    </a:cubicBezTo>
                    <a:cubicBezTo>
                      <a:pt x="63" y="32"/>
                      <a:pt x="63" y="32"/>
                      <a:pt x="63" y="32"/>
                    </a:cubicBezTo>
                    <a:cubicBezTo>
                      <a:pt x="63" y="32"/>
                      <a:pt x="63" y="32"/>
                      <a:pt x="64" y="33"/>
                    </a:cubicBezTo>
                    <a:cubicBezTo>
                      <a:pt x="62" y="32"/>
                      <a:pt x="62" y="32"/>
                      <a:pt x="62" y="32"/>
                    </a:cubicBezTo>
                    <a:cubicBezTo>
                      <a:pt x="63" y="33"/>
                      <a:pt x="62" y="33"/>
                      <a:pt x="62" y="33"/>
                    </a:cubicBezTo>
                    <a:cubicBezTo>
                      <a:pt x="61" y="32"/>
                      <a:pt x="60" y="30"/>
                      <a:pt x="60" y="30"/>
                    </a:cubicBezTo>
                    <a:cubicBezTo>
                      <a:pt x="60" y="32"/>
                      <a:pt x="60" y="32"/>
                      <a:pt x="60" y="32"/>
                    </a:cubicBezTo>
                    <a:cubicBezTo>
                      <a:pt x="60" y="32"/>
                      <a:pt x="60" y="32"/>
                      <a:pt x="59" y="31"/>
                    </a:cubicBezTo>
                    <a:cubicBezTo>
                      <a:pt x="58" y="31"/>
                      <a:pt x="61" y="36"/>
                      <a:pt x="60" y="35"/>
                    </a:cubicBezTo>
                    <a:cubicBezTo>
                      <a:pt x="59" y="33"/>
                      <a:pt x="59" y="33"/>
                      <a:pt x="58" y="33"/>
                    </a:cubicBezTo>
                    <a:cubicBezTo>
                      <a:pt x="58" y="34"/>
                      <a:pt x="58" y="34"/>
                      <a:pt x="58" y="34"/>
                    </a:cubicBezTo>
                    <a:cubicBezTo>
                      <a:pt x="59" y="35"/>
                      <a:pt x="58" y="33"/>
                      <a:pt x="59" y="34"/>
                    </a:cubicBezTo>
                    <a:cubicBezTo>
                      <a:pt x="60" y="34"/>
                      <a:pt x="59" y="34"/>
                      <a:pt x="59" y="35"/>
                    </a:cubicBezTo>
                    <a:cubicBezTo>
                      <a:pt x="56" y="32"/>
                      <a:pt x="57" y="35"/>
                      <a:pt x="55" y="34"/>
                    </a:cubicBezTo>
                    <a:cubicBezTo>
                      <a:pt x="56" y="36"/>
                      <a:pt x="55" y="35"/>
                      <a:pt x="55" y="36"/>
                    </a:cubicBezTo>
                    <a:cubicBezTo>
                      <a:pt x="54" y="34"/>
                      <a:pt x="55" y="37"/>
                      <a:pt x="54" y="36"/>
                    </a:cubicBezTo>
                    <a:cubicBezTo>
                      <a:pt x="55" y="38"/>
                      <a:pt x="55" y="38"/>
                      <a:pt x="55" y="38"/>
                    </a:cubicBezTo>
                    <a:cubicBezTo>
                      <a:pt x="54" y="37"/>
                      <a:pt x="57" y="41"/>
                      <a:pt x="55" y="39"/>
                    </a:cubicBezTo>
                    <a:cubicBezTo>
                      <a:pt x="54" y="39"/>
                      <a:pt x="54" y="38"/>
                      <a:pt x="53" y="37"/>
                    </a:cubicBezTo>
                    <a:cubicBezTo>
                      <a:pt x="51" y="35"/>
                      <a:pt x="54" y="40"/>
                      <a:pt x="52" y="38"/>
                    </a:cubicBezTo>
                    <a:cubicBezTo>
                      <a:pt x="52" y="38"/>
                      <a:pt x="53" y="40"/>
                      <a:pt x="54" y="41"/>
                    </a:cubicBezTo>
                    <a:cubicBezTo>
                      <a:pt x="53" y="40"/>
                      <a:pt x="51" y="39"/>
                      <a:pt x="51" y="39"/>
                    </a:cubicBezTo>
                    <a:cubicBezTo>
                      <a:pt x="51" y="40"/>
                      <a:pt x="51" y="40"/>
                      <a:pt x="51" y="40"/>
                    </a:cubicBezTo>
                    <a:cubicBezTo>
                      <a:pt x="50" y="39"/>
                      <a:pt x="50" y="39"/>
                      <a:pt x="50" y="39"/>
                    </a:cubicBezTo>
                    <a:cubicBezTo>
                      <a:pt x="49" y="39"/>
                      <a:pt x="50" y="40"/>
                      <a:pt x="50" y="41"/>
                    </a:cubicBezTo>
                    <a:cubicBezTo>
                      <a:pt x="49" y="39"/>
                      <a:pt x="48" y="41"/>
                      <a:pt x="47" y="40"/>
                    </a:cubicBezTo>
                    <a:cubicBezTo>
                      <a:pt x="49" y="42"/>
                      <a:pt x="46" y="40"/>
                      <a:pt x="48" y="43"/>
                    </a:cubicBezTo>
                    <a:cubicBezTo>
                      <a:pt x="47" y="42"/>
                      <a:pt x="47" y="42"/>
                      <a:pt x="47" y="42"/>
                    </a:cubicBezTo>
                    <a:cubicBezTo>
                      <a:pt x="48" y="43"/>
                      <a:pt x="49" y="44"/>
                      <a:pt x="49" y="45"/>
                    </a:cubicBezTo>
                    <a:cubicBezTo>
                      <a:pt x="47" y="43"/>
                      <a:pt x="47" y="43"/>
                      <a:pt x="47" y="43"/>
                    </a:cubicBezTo>
                    <a:cubicBezTo>
                      <a:pt x="46" y="41"/>
                      <a:pt x="47" y="43"/>
                      <a:pt x="46" y="42"/>
                    </a:cubicBezTo>
                    <a:cubicBezTo>
                      <a:pt x="47" y="43"/>
                      <a:pt x="45" y="42"/>
                      <a:pt x="46" y="44"/>
                    </a:cubicBezTo>
                    <a:cubicBezTo>
                      <a:pt x="47" y="44"/>
                      <a:pt x="47" y="44"/>
                      <a:pt x="47" y="44"/>
                    </a:cubicBezTo>
                    <a:cubicBezTo>
                      <a:pt x="47" y="45"/>
                      <a:pt x="47" y="45"/>
                      <a:pt x="47" y="46"/>
                    </a:cubicBezTo>
                    <a:cubicBezTo>
                      <a:pt x="47" y="46"/>
                      <a:pt x="45" y="44"/>
                      <a:pt x="45" y="44"/>
                    </a:cubicBezTo>
                    <a:cubicBezTo>
                      <a:pt x="45" y="44"/>
                      <a:pt x="45" y="44"/>
                      <a:pt x="45" y="45"/>
                    </a:cubicBezTo>
                    <a:cubicBezTo>
                      <a:pt x="45" y="45"/>
                      <a:pt x="45" y="45"/>
                      <a:pt x="45" y="45"/>
                    </a:cubicBezTo>
                    <a:cubicBezTo>
                      <a:pt x="45" y="45"/>
                      <a:pt x="45" y="45"/>
                      <a:pt x="45" y="45"/>
                    </a:cubicBezTo>
                    <a:cubicBezTo>
                      <a:pt x="45" y="45"/>
                      <a:pt x="45" y="45"/>
                      <a:pt x="45" y="45"/>
                    </a:cubicBezTo>
                    <a:cubicBezTo>
                      <a:pt x="45" y="45"/>
                      <a:pt x="45" y="45"/>
                      <a:pt x="45" y="45"/>
                    </a:cubicBezTo>
                    <a:cubicBezTo>
                      <a:pt x="45" y="45"/>
                      <a:pt x="45" y="45"/>
                      <a:pt x="45" y="45"/>
                    </a:cubicBezTo>
                    <a:cubicBezTo>
                      <a:pt x="45" y="45"/>
                      <a:pt x="44" y="45"/>
                      <a:pt x="44" y="45"/>
                    </a:cubicBezTo>
                    <a:cubicBezTo>
                      <a:pt x="44" y="45"/>
                      <a:pt x="44" y="45"/>
                      <a:pt x="44" y="45"/>
                    </a:cubicBezTo>
                    <a:cubicBezTo>
                      <a:pt x="44" y="45"/>
                      <a:pt x="44" y="45"/>
                      <a:pt x="44" y="45"/>
                    </a:cubicBezTo>
                    <a:cubicBezTo>
                      <a:pt x="43" y="44"/>
                      <a:pt x="43" y="44"/>
                      <a:pt x="43" y="44"/>
                    </a:cubicBezTo>
                    <a:cubicBezTo>
                      <a:pt x="43" y="44"/>
                      <a:pt x="43" y="45"/>
                      <a:pt x="44" y="46"/>
                    </a:cubicBezTo>
                    <a:cubicBezTo>
                      <a:pt x="42" y="46"/>
                      <a:pt x="42" y="48"/>
                      <a:pt x="42" y="49"/>
                    </a:cubicBezTo>
                    <a:cubicBezTo>
                      <a:pt x="42" y="49"/>
                      <a:pt x="41" y="48"/>
                      <a:pt x="42" y="48"/>
                    </a:cubicBezTo>
                    <a:cubicBezTo>
                      <a:pt x="42" y="49"/>
                      <a:pt x="42" y="50"/>
                      <a:pt x="42" y="49"/>
                    </a:cubicBezTo>
                    <a:cubicBezTo>
                      <a:pt x="42" y="50"/>
                      <a:pt x="41" y="48"/>
                      <a:pt x="40" y="49"/>
                    </a:cubicBezTo>
                    <a:cubicBezTo>
                      <a:pt x="40" y="48"/>
                      <a:pt x="41" y="50"/>
                      <a:pt x="41" y="50"/>
                    </a:cubicBezTo>
                    <a:cubicBezTo>
                      <a:pt x="39" y="48"/>
                      <a:pt x="41" y="52"/>
                      <a:pt x="39" y="51"/>
                    </a:cubicBezTo>
                    <a:cubicBezTo>
                      <a:pt x="40" y="52"/>
                      <a:pt x="39" y="51"/>
                      <a:pt x="39" y="50"/>
                    </a:cubicBezTo>
                    <a:cubicBezTo>
                      <a:pt x="39" y="51"/>
                      <a:pt x="38" y="52"/>
                      <a:pt x="39" y="54"/>
                    </a:cubicBezTo>
                    <a:cubicBezTo>
                      <a:pt x="38" y="53"/>
                      <a:pt x="38" y="53"/>
                      <a:pt x="38" y="53"/>
                    </a:cubicBezTo>
                    <a:cubicBezTo>
                      <a:pt x="38" y="53"/>
                      <a:pt x="38" y="53"/>
                      <a:pt x="38" y="54"/>
                    </a:cubicBezTo>
                    <a:cubicBezTo>
                      <a:pt x="39" y="55"/>
                      <a:pt x="40" y="56"/>
                      <a:pt x="39" y="56"/>
                    </a:cubicBezTo>
                    <a:cubicBezTo>
                      <a:pt x="39" y="56"/>
                      <a:pt x="39" y="56"/>
                      <a:pt x="39" y="56"/>
                    </a:cubicBezTo>
                    <a:cubicBezTo>
                      <a:pt x="39" y="56"/>
                      <a:pt x="39" y="57"/>
                      <a:pt x="39" y="57"/>
                    </a:cubicBezTo>
                    <a:cubicBezTo>
                      <a:pt x="38" y="57"/>
                      <a:pt x="39" y="57"/>
                      <a:pt x="38" y="56"/>
                    </a:cubicBezTo>
                    <a:cubicBezTo>
                      <a:pt x="36" y="54"/>
                      <a:pt x="36" y="56"/>
                      <a:pt x="36" y="56"/>
                    </a:cubicBezTo>
                    <a:cubicBezTo>
                      <a:pt x="37" y="57"/>
                      <a:pt x="37" y="57"/>
                      <a:pt x="37" y="57"/>
                    </a:cubicBezTo>
                    <a:cubicBezTo>
                      <a:pt x="37" y="58"/>
                      <a:pt x="36" y="56"/>
                      <a:pt x="36" y="56"/>
                    </a:cubicBezTo>
                    <a:cubicBezTo>
                      <a:pt x="38" y="61"/>
                      <a:pt x="38" y="61"/>
                      <a:pt x="38" y="61"/>
                    </a:cubicBezTo>
                    <a:cubicBezTo>
                      <a:pt x="38" y="60"/>
                      <a:pt x="37" y="59"/>
                      <a:pt x="36" y="58"/>
                    </a:cubicBezTo>
                    <a:cubicBezTo>
                      <a:pt x="36" y="59"/>
                      <a:pt x="37" y="61"/>
                      <a:pt x="38" y="63"/>
                    </a:cubicBezTo>
                    <a:cubicBezTo>
                      <a:pt x="38" y="63"/>
                      <a:pt x="38" y="64"/>
                      <a:pt x="38" y="64"/>
                    </a:cubicBezTo>
                    <a:cubicBezTo>
                      <a:pt x="37" y="63"/>
                      <a:pt x="38" y="64"/>
                      <a:pt x="37" y="63"/>
                    </a:cubicBezTo>
                    <a:cubicBezTo>
                      <a:pt x="36" y="63"/>
                      <a:pt x="36" y="63"/>
                      <a:pt x="36" y="63"/>
                    </a:cubicBezTo>
                    <a:cubicBezTo>
                      <a:pt x="36" y="62"/>
                      <a:pt x="34" y="61"/>
                      <a:pt x="34" y="60"/>
                    </a:cubicBezTo>
                    <a:cubicBezTo>
                      <a:pt x="34" y="61"/>
                      <a:pt x="33" y="61"/>
                      <a:pt x="32" y="61"/>
                    </a:cubicBezTo>
                    <a:cubicBezTo>
                      <a:pt x="34" y="63"/>
                      <a:pt x="32" y="63"/>
                      <a:pt x="34" y="65"/>
                    </a:cubicBezTo>
                    <a:cubicBezTo>
                      <a:pt x="34" y="65"/>
                      <a:pt x="32" y="63"/>
                      <a:pt x="32" y="63"/>
                    </a:cubicBezTo>
                    <a:cubicBezTo>
                      <a:pt x="32" y="64"/>
                      <a:pt x="31" y="64"/>
                      <a:pt x="31" y="65"/>
                    </a:cubicBezTo>
                    <a:cubicBezTo>
                      <a:pt x="30" y="65"/>
                      <a:pt x="30" y="65"/>
                      <a:pt x="30" y="65"/>
                    </a:cubicBezTo>
                    <a:cubicBezTo>
                      <a:pt x="30" y="66"/>
                      <a:pt x="29" y="66"/>
                      <a:pt x="30" y="68"/>
                    </a:cubicBezTo>
                    <a:cubicBezTo>
                      <a:pt x="30" y="67"/>
                      <a:pt x="30" y="67"/>
                      <a:pt x="30" y="67"/>
                    </a:cubicBezTo>
                    <a:cubicBezTo>
                      <a:pt x="28" y="67"/>
                      <a:pt x="32" y="69"/>
                      <a:pt x="30" y="69"/>
                    </a:cubicBezTo>
                    <a:cubicBezTo>
                      <a:pt x="29" y="68"/>
                      <a:pt x="29" y="68"/>
                      <a:pt x="29" y="68"/>
                    </a:cubicBezTo>
                    <a:cubicBezTo>
                      <a:pt x="30" y="69"/>
                      <a:pt x="28" y="68"/>
                      <a:pt x="29" y="70"/>
                    </a:cubicBezTo>
                    <a:cubicBezTo>
                      <a:pt x="28" y="68"/>
                      <a:pt x="28" y="68"/>
                      <a:pt x="28" y="68"/>
                    </a:cubicBezTo>
                    <a:cubicBezTo>
                      <a:pt x="28" y="69"/>
                      <a:pt x="28" y="69"/>
                      <a:pt x="28" y="71"/>
                    </a:cubicBezTo>
                    <a:cubicBezTo>
                      <a:pt x="27" y="69"/>
                      <a:pt x="27" y="69"/>
                      <a:pt x="27" y="69"/>
                    </a:cubicBezTo>
                    <a:cubicBezTo>
                      <a:pt x="26" y="69"/>
                      <a:pt x="28" y="71"/>
                      <a:pt x="27" y="71"/>
                    </a:cubicBezTo>
                    <a:cubicBezTo>
                      <a:pt x="27" y="71"/>
                      <a:pt x="26" y="71"/>
                      <a:pt x="26" y="70"/>
                    </a:cubicBezTo>
                    <a:cubicBezTo>
                      <a:pt x="27" y="71"/>
                      <a:pt x="26" y="72"/>
                      <a:pt x="27" y="72"/>
                    </a:cubicBezTo>
                    <a:cubicBezTo>
                      <a:pt x="25" y="71"/>
                      <a:pt x="25" y="71"/>
                      <a:pt x="25" y="71"/>
                    </a:cubicBezTo>
                    <a:cubicBezTo>
                      <a:pt x="23" y="73"/>
                      <a:pt x="21" y="75"/>
                      <a:pt x="21" y="78"/>
                    </a:cubicBezTo>
                    <a:cubicBezTo>
                      <a:pt x="19" y="77"/>
                      <a:pt x="20" y="77"/>
                      <a:pt x="19" y="76"/>
                    </a:cubicBezTo>
                    <a:cubicBezTo>
                      <a:pt x="20" y="77"/>
                      <a:pt x="19" y="77"/>
                      <a:pt x="19" y="78"/>
                    </a:cubicBezTo>
                    <a:cubicBezTo>
                      <a:pt x="19" y="77"/>
                      <a:pt x="19" y="77"/>
                      <a:pt x="19" y="77"/>
                    </a:cubicBezTo>
                    <a:cubicBezTo>
                      <a:pt x="19" y="78"/>
                      <a:pt x="18" y="77"/>
                      <a:pt x="18" y="78"/>
                    </a:cubicBezTo>
                    <a:cubicBezTo>
                      <a:pt x="18" y="78"/>
                      <a:pt x="18" y="78"/>
                      <a:pt x="18" y="78"/>
                    </a:cubicBezTo>
                    <a:cubicBezTo>
                      <a:pt x="19" y="80"/>
                      <a:pt x="16" y="77"/>
                      <a:pt x="18" y="79"/>
                    </a:cubicBezTo>
                    <a:cubicBezTo>
                      <a:pt x="16" y="78"/>
                      <a:pt x="16" y="78"/>
                      <a:pt x="16" y="78"/>
                    </a:cubicBezTo>
                    <a:cubicBezTo>
                      <a:pt x="18" y="80"/>
                      <a:pt x="15" y="78"/>
                      <a:pt x="17" y="80"/>
                    </a:cubicBezTo>
                    <a:cubicBezTo>
                      <a:pt x="16" y="80"/>
                      <a:pt x="16" y="80"/>
                      <a:pt x="16" y="80"/>
                    </a:cubicBezTo>
                    <a:cubicBezTo>
                      <a:pt x="15" y="79"/>
                      <a:pt x="18" y="82"/>
                      <a:pt x="16" y="81"/>
                    </a:cubicBezTo>
                    <a:cubicBezTo>
                      <a:pt x="16" y="82"/>
                      <a:pt x="16" y="83"/>
                      <a:pt x="17" y="84"/>
                    </a:cubicBezTo>
                    <a:cubicBezTo>
                      <a:pt x="15" y="82"/>
                      <a:pt x="15" y="82"/>
                      <a:pt x="15" y="82"/>
                    </a:cubicBezTo>
                    <a:cubicBezTo>
                      <a:pt x="15" y="85"/>
                      <a:pt x="13" y="86"/>
                      <a:pt x="14" y="89"/>
                    </a:cubicBezTo>
                    <a:cubicBezTo>
                      <a:pt x="13" y="88"/>
                      <a:pt x="13" y="88"/>
                      <a:pt x="13" y="88"/>
                    </a:cubicBezTo>
                    <a:cubicBezTo>
                      <a:pt x="14" y="90"/>
                      <a:pt x="10" y="89"/>
                      <a:pt x="13" y="92"/>
                    </a:cubicBezTo>
                    <a:cubicBezTo>
                      <a:pt x="14" y="93"/>
                      <a:pt x="14" y="93"/>
                      <a:pt x="14" y="93"/>
                    </a:cubicBezTo>
                    <a:cubicBezTo>
                      <a:pt x="12" y="92"/>
                      <a:pt x="12" y="92"/>
                      <a:pt x="12" y="92"/>
                    </a:cubicBezTo>
                    <a:cubicBezTo>
                      <a:pt x="13" y="93"/>
                      <a:pt x="11" y="93"/>
                      <a:pt x="13" y="94"/>
                    </a:cubicBezTo>
                    <a:cubicBezTo>
                      <a:pt x="12" y="94"/>
                      <a:pt x="12" y="93"/>
                      <a:pt x="12" y="93"/>
                    </a:cubicBezTo>
                    <a:cubicBezTo>
                      <a:pt x="11" y="93"/>
                      <a:pt x="13" y="95"/>
                      <a:pt x="12" y="95"/>
                    </a:cubicBezTo>
                    <a:cubicBezTo>
                      <a:pt x="11" y="95"/>
                      <a:pt x="11" y="95"/>
                      <a:pt x="11" y="95"/>
                    </a:cubicBezTo>
                    <a:cubicBezTo>
                      <a:pt x="8" y="95"/>
                      <a:pt x="4" y="96"/>
                      <a:pt x="6" y="100"/>
                    </a:cubicBezTo>
                    <a:cubicBezTo>
                      <a:pt x="6" y="101"/>
                      <a:pt x="4" y="99"/>
                      <a:pt x="4" y="99"/>
                    </a:cubicBezTo>
                    <a:cubicBezTo>
                      <a:pt x="6" y="103"/>
                      <a:pt x="0" y="102"/>
                      <a:pt x="3" y="107"/>
                    </a:cubicBezTo>
                    <a:cubicBezTo>
                      <a:pt x="4" y="109"/>
                      <a:pt x="9" y="112"/>
                      <a:pt x="9" y="1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48" name="Freeform 163"/>
              <p:cNvSpPr>
                <a:spLocks/>
              </p:cNvSpPr>
              <p:nvPr/>
            </p:nvSpPr>
            <p:spPr bwMode="auto">
              <a:xfrm>
                <a:off x="2942" y="826"/>
                <a:ext cx="1" cy="3"/>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2"/>
                      <a:pt x="1" y="2"/>
                      <a:pt x="1" y="2"/>
                    </a:cubicBezTo>
                    <a:cubicBezTo>
                      <a:pt x="1" y="2"/>
                      <a:pt x="1" y="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49" name="Freeform 164"/>
              <p:cNvSpPr>
                <a:spLocks/>
              </p:cNvSpPr>
              <p:nvPr/>
            </p:nvSpPr>
            <p:spPr bwMode="auto">
              <a:xfrm>
                <a:off x="2623" y="498"/>
                <a:ext cx="1"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50" name="Freeform 165"/>
              <p:cNvSpPr>
                <a:spLocks/>
              </p:cNvSpPr>
              <p:nvPr/>
            </p:nvSpPr>
            <p:spPr bwMode="auto">
              <a:xfrm>
                <a:off x="2191" y="975"/>
                <a:ext cx="1" cy="3"/>
              </a:xfrm>
              <a:custGeom>
                <a:avLst/>
                <a:gdLst>
                  <a:gd name="T0" fmla="*/ 0 w 1"/>
                  <a:gd name="T1" fmla="*/ 0 h 3"/>
                  <a:gd name="T2" fmla="*/ 0 w 1"/>
                  <a:gd name="T3" fmla="*/ 0 h 3"/>
                  <a:gd name="T4" fmla="*/ 1 w 1"/>
                  <a:gd name="T5" fmla="*/ 3 h 3"/>
                  <a:gd name="T6" fmla="*/ 0 w 1"/>
                  <a:gd name="T7" fmla="*/ 0 h 3"/>
                </a:gdLst>
                <a:ahLst/>
                <a:cxnLst>
                  <a:cxn ang="0">
                    <a:pos x="T0" y="T1"/>
                  </a:cxn>
                  <a:cxn ang="0">
                    <a:pos x="T2" y="T3"/>
                  </a:cxn>
                  <a:cxn ang="0">
                    <a:pos x="T4" y="T5"/>
                  </a:cxn>
                  <a:cxn ang="0">
                    <a:pos x="T6" y="T7"/>
                  </a:cxn>
                </a:cxnLst>
                <a:rect l="0" t="0" r="r" b="b"/>
                <a:pathLst>
                  <a:path w="1" h="3">
                    <a:moveTo>
                      <a:pt x="0" y="0"/>
                    </a:moveTo>
                    <a:lnTo>
                      <a:pt x="0" y="0"/>
                    </a:lnTo>
                    <a:lnTo>
                      <a:pt x="1"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51" name="Freeform 166"/>
              <p:cNvSpPr>
                <a:spLocks/>
              </p:cNvSpPr>
              <p:nvPr/>
            </p:nvSpPr>
            <p:spPr bwMode="auto">
              <a:xfrm>
                <a:off x="2193" y="967"/>
                <a:ext cx="1" cy="1"/>
              </a:xfrm>
              <a:custGeom>
                <a:avLst/>
                <a:gdLst>
                  <a:gd name="T0" fmla="*/ 0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0" y="0"/>
                    </a:cubicBezTo>
                    <a:cubicBezTo>
                      <a:pt x="0" y="0"/>
                      <a:pt x="1"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52" name="Freeform 167"/>
              <p:cNvSpPr>
                <a:spLocks/>
              </p:cNvSpPr>
              <p:nvPr/>
            </p:nvSpPr>
            <p:spPr bwMode="auto">
              <a:xfrm>
                <a:off x="2419" y="618"/>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0"/>
                      <a:pt x="0" y="0"/>
                      <a:pt x="1" y="0"/>
                    </a:cubicBezTo>
                    <a:cubicBezTo>
                      <a:pt x="0" y="0"/>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53" name="Freeform 168"/>
              <p:cNvSpPr>
                <a:spLocks/>
              </p:cNvSpPr>
              <p:nvPr/>
            </p:nvSpPr>
            <p:spPr bwMode="auto">
              <a:xfrm>
                <a:off x="2209" y="9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54" name="Freeform 169"/>
              <p:cNvSpPr>
                <a:spLocks/>
              </p:cNvSpPr>
              <p:nvPr/>
            </p:nvSpPr>
            <p:spPr bwMode="auto">
              <a:xfrm>
                <a:off x="2194" y="967"/>
                <a:ext cx="0" cy="1"/>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55" name="Freeform 170"/>
              <p:cNvSpPr>
                <a:spLocks/>
              </p:cNvSpPr>
              <p:nvPr/>
            </p:nvSpPr>
            <p:spPr bwMode="auto">
              <a:xfrm>
                <a:off x="2194" y="97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56" name="Freeform 171"/>
              <p:cNvSpPr>
                <a:spLocks/>
              </p:cNvSpPr>
              <p:nvPr/>
            </p:nvSpPr>
            <p:spPr bwMode="auto">
              <a:xfrm>
                <a:off x="2194" y="972"/>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57" name="Freeform 172"/>
              <p:cNvSpPr>
                <a:spLocks/>
              </p:cNvSpPr>
              <p:nvPr/>
            </p:nvSpPr>
            <p:spPr bwMode="auto">
              <a:xfrm>
                <a:off x="2236" y="956"/>
                <a:ext cx="1" cy="4"/>
              </a:xfrm>
              <a:custGeom>
                <a:avLst/>
                <a:gdLst>
                  <a:gd name="T0" fmla="*/ 1 w 1"/>
                  <a:gd name="T1" fmla="*/ 2 h 4"/>
                  <a:gd name="T2" fmla="*/ 1 w 1"/>
                  <a:gd name="T3" fmla="*/ 0 h 4"/>
                  <a:gd name="T4" fmla="*/ 1 w 1"/>
                  <a:gd name="T5" fmla="*/ 4 h 4"/>
                  <a:gd name="T6" fmla="*/ 1 w 1"/>
                  <a:gd name="T7" fmla="*/ 4 h 4"/>
                  <a:gd name="T8" fmla="*/ 1 w 1"/>
                  <a:gd name="T9" fmla="*/ 3 h 4"/>
                  <a:gd name="T10" fmla="*/ 1 w 1"/>
                  <a:gd name="T11" fmla="*/ 2 h 4"/>
                </a:gdLst>
                <a:ahLst/>
                <a:cxnLst>
                  <a:cxn ang="0">
                    <a:pos x="T0" y="T1"/>
                  </a:cxn>
                  <a:cxn ang="0">
                    <a:pos x="T2" y="T3"/>
                  </a:cxn>
                  <a:cxn ang="0">
                    <a:pos x="T4" y="T5"/>
                  </a:cxn>
                  <a:cxn ang="0">
                    <a:pos x="T6" y="T7"/>
                  </a:cxn>
                  <a:cxn ang="0">
                    <a:pos x="T8" y="T9"/>
                  </a:cxn>
                  <a:cxn ang="0">
                    <a:pos x="T10" y="T11"/>
                  </a:cxn>
                </a:cxnLst>
                <a:rect l="0" t="0" r="r" b="b"/>
                <a:pathLst>
                  <a:path w="1" h="4">
                    <a:moveTo>
                      <a:pt x="1" y="2"/>
                    </a:moveTo>
                    <a:cubicBezTo>
                      <a:pt x="1" y="1"/>
                      <a:pt x="1" y="0"/>
                      <a:pt x="1" y="0"/>
                    </a:cubicBezTo>
                    <a:cubicBezTo>
                      <a:pt x="1" y="1"/>
                      <a:pt x="0" y="3"/>
                      <a:pt x="1" y="4"/>
                    </a:cubicBezTo>
                    <a:cubicBezTo>
                      <a:pt x="1" y="4"/>
                      <a:pt x="1" y="4"/>
                      <a:pt x="1" y="4"/>
                    </a:cubicBezTo>
                    <a:cubicBezTo>
                      <a:pt x="1" y="4"/>
                      <a:pt x="1" y="3"/>
                      <a:pt x="1" y="3"/>
                    </a:cubicBezTo>
                    <a:cubicBezTo>
                      <a:pt x="1" y="3"/>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58" name="Freeform 173"/>
              <p:cNvSpPr>
                <a:spLocks/>
              </p:cNvSpPr>
              <p:nvPr/>
            </p:nvSpPr>
            <p:spPr bwMode="auto">
              <a:xfrm>
                <a:off x="2237" y="958"/>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0"/>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59" name="Freeform 174"/>
              <p:cNvSpPr>
                <a:spLocks/>
              </p:cNvSpPr>
              <p:nvPr/>
            </p:nvSpPr>
            <p:spPr bwMode="auto">
              <a:xfrm>
                <a:off x="2237" y="959"/>
                <a:ext cx="0" cy="2"/>
              </a:xfrm>
              <a:custGeom>
                <a:avLst/>
                <a:gdLst>
                  <a:gd name="T0" fmla="*/ 2 h 2"/>
                  <a:gd name="T1" fmla="*/ 1 h 2"/>
                  <a:gd name="T2" fmla="*/ 1 h 2"/>
                  <a:gd name="T3" fmla="*/ 2 h 2"/>
                </a:gdLst>
                <a:ahLst/>
                <a:cxnLst>
                  <a:cxn ang="0">
                    <a:pos x="0" y="T0"/>
                  </a:cxn>
                  <a:cxn ang="0">
                    <a:pos x="0" y="T1"/>
                  </a:cxn>
                  <a:cxn ang="0">
                    <a:pos x="0" y="T2"/>
                  </a:cxn>
                  <a:cxn ang="0">
                    <a:pos x="0" y="T3"/>
                  </a:cxn>
                </a:cxnLst>
                <a:rect l="0" t="0" r="r" b="b"/>
                <a:pathLst>
                  <a:path h="2">
                    <a:moveTo>
                      <a:pt x="0" y="2"/>
                    </a:moveTo>
                    <a:cubicBezTo>
                      <a:pt x="0" y="1"/>
                      <a:pt x="0" y="1"/>
                      <a:pt x="0" y="1"/>
                    </a:cubicBezTo>
                    <a:cubicBezTo>
                      <a:pt x="0" y="0"/>
                      <a:pt x="0" y="1"/>
                      <a:pt x="0" y="1"/>
                    </a:cubicBezTo>
                    <a:cubicBezTo>
                      <a:pt x="0" y="1"/>
                      <a:pt x="0" y="2"/>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60" name="Freeform 175"/>
              <p:cNvSpPr>
                <a:spLocks/>
              </p:cNvSpPr>
              <p:nvPr/>
            </p:nvSpPr>
            <p:spPr bwMode="auto">
              <a:xfrm>
                <a:off x="2230" y="952"/>
                <a:ext cx="0" cy="4"/>
              </a:xfrm>
              <a:custGeom>
                <a:avLst/>
                <a:gdLst>
                  <a:gd name="T0" fmla="*/ 2 h 3"/>
                  <a:gd name="T1" fmla="*/ 2 h 3"/>
                  <a:gd name="T2" fmla="*/ 2 h 3"/>
                </a:gdLst>
                <a:ahLst/>
                <a:cxnLst>
                  <a:cxn ang="0">
                    <a:pos x="0" y="T0"/>
                  </a:cxn>
                  <a:cxn ang="0">
                    <a:pos x="0" y="T1"/>
                  </a:cxn>
                  <a:cxn ang="0">
                    <a:pos x="0" y="T2"/>
                  </a:cxn>
                </a:cxnLst>
                <a:rect l="0" t="0" r="r" b="b"/>
                <a:pathLst>
                  <a:path h="3">
                    <a:moveTo>
                      <a:pt x="0" y="2"/>
                    </a:moveTo>
                    <a:cubicBezTo>
                      <a:pt x="0" y="0"/>
                      <a:pt x="0" y="2"/>
                      <a:pt x="0" y="2"/>
                    </a:cubicBezTo>
                    <a:cubicBezTo>
                      <a:pt x="0" y="3"/>
                      <a:pt x="0" y="2"/>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61" name="Freeform 176"/>
              <p:cNvSpPr>
                <a:spLocks/>
              </p:cNvSpPr>
              <p:nvPr/>
            </p:nvSpPr>
            <p:spPr bwMode="auto">
              <a:xfrm>
                <a:off x="2238" y="974"/>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0"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62" name="Freeform 177"/>
              <p:cNvSpPr>
                <a:spLocks/>
              </p:cNvSpPr>
              <p:nvPr/>
            </p:nvSpPr>
            <p:spPr bwMode="auto">
              <a:xfrm>
                <a:off x="2382" y="9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63" name="Freeform 178"/>
              <p:cNvSpPr>
                <a:spLocks/>
              </p:cNvSpPr>
              <p:nvPr/>
            </p:nvSpPr>
            <p:spPr bwMode="auto">
              <a:xfrm>
                <a:off x="2234" y="953"/>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64" name="Freeform 179"/>
              <p:cNvSpPr>
                <a:spLocks/>
              </p:cNvSpPr>
              <p:nvPr/>
            </p:nvSpPr>
            <p:spPr bwMode="auto">
              <a:xfrm>
                <a:off x="2239" y="973"/>
                <a:ext cx="2" cy="2"/>
              </a:xfrm>
              <a:custGeom>
                <a:avLst/>
                <a:gdLst>
                  <a:gd name="T0" fmla="*/ 1 w 1"/>
                  <a:gd name="T1" fmla="*/ 1 h 2"/>
                  <a:gd name="T2" fmla="*/ 0 w 1"/>
                  <a:gd name="T3" fmla="*/ 2 h 2"/>
                  <a:gd name="T4" fmla="*/ 1 w 1"/>
                  <a:gd name="T5" fmla="*/ 1 h 2"/>
                </a:gdLst>
                <a:ahLst/>
                <a:cxnLst>
                  <a:cxn ang="0">
                    <a:pos x="T0" y="T1"/>
                  </a:cxn>
                  <a:cxn ang="0">
                    <a:pos x="T2" y="T3"/>
                  </a:cxn>
                  <a:cxn ang="0">
                    <a:pos x="T4" y="T5"/>
                  </a:cxn>
                </a:cxnLst>
                <a:rect l="0" t="0" r="r" b="b"/>
                <a:pathLst>
                  <a:path w="1" h="2">
                    <a:moveTo>
                      <a:pt x="1" y="1"/>
                    </a:moveTo>
                    <a:cubicBezTo>
                      <a:pt x="1" y="0"/>
                      <a:pt x="1" y="1"/>
                      <a:pt x="0" y="2"/>
                    </a:cubicBezTo>
                    <a:cubicBezTo>
                      <a:pt x="0" y="2"/>
                      <a:pt x="0"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65" name="Freeform 180"/>
              <p:cNvSpPr>
                <a:spLocks/>
              </p:cNvSpPr>
              <p:nvPr/>
            </p:nvSpPr>
            <p:spPr bwMode="auto">
              <a:xfrm>
                <a:off x="2297" y="1173"/>
                <a:ext cx="0" cy="1"/>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0"/>
                      <a:pt x="0" y="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66" name="Freeform 181"/>
              <p:cNvSpPr>
                <a:spLocks/>
              </p:cNvSpPr>
              <p:nvPr/>
            </p:nvSpPr>
            <p:spPr bwMode="auto">
              <a:xfrm>
                <a:off x="2312" y="1159"/>
                <a:ext cx="1"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0" y="0"/>
                    </a:cubicBezTo>
                    <a:cubicBezTo>
                      <a:pt x="0" y="0"/>
                      <a:pt x="0" y="0"/>
                      <a:pt x="0"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67" name="Freeform 182"/>
              <p:cNvSpPr>
                <a:spLocks/>
              </p:cNvSpPr>
              <p:nvPr/>
            </p:nvSpPr>
            <p:spPr bwMode="auto">
              <a:xfrm>
                <a:off x="2239" y="972"/>
                <a:ext cx="2" cy="3"/>
              </a:xfrm>
              <a:custGeom>
                <a:avLst/>
                <a:gdLst>
                  <a:gd name="T0" fmla="*/ 0 w 1"/>
                  <a:gd name="T1" fmla="*/ 3 h 3"/>
                  <a:gd name="T2" fmla="*/ 1 w 1"/>
                  <a:gd name="T3" fmla="*/ 0 h 3"/>
                  <a:gd name="T4" fmla="*/ 0 w 1"/>
                  <a:gd name="T5" fmla="*/ 3 h 3"/>
                </a:gdLst>
                <a:ahLst/>
                <a:cxnLst>
                  <a:cxn ang="0">
                    <a:pos x="T0" y="T1"/>
                  </a:cxn>
                  <a:cxn ang="0">
                    <a:pos x="T2" y="T3"/>
                  </a:cxn>
                  <a:cxn ang="0">
                    <a:pos x="T4" y="T5"/>
                  </a:cxn>
                </a:cxnLst>
                <a:rect l="0" t="0" r="r" b="b"/>
                <a:pathLst>
                  <a:path w="1" h="3">
                    <a:moveTo>
                      <a:pt x="0" y="3"/>
                    </a:moveTo>
                    <a:cubicBezTo>
                      <a:pt x="1" y="0"/>
                      <a:pt x="1" y="0"/>
                      <a:pt x="1" y="0"/>
                    </a:cubicBezTo>
                    <a:cubicBezTo>
                      <a:pt x="0" y="1"/>
                      <a:pt x="0" y="2"/>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68" name="Freeform 183"/>
              <p:cNvSpPr>
                <a:spLocks/>
              </p:cNvSpPr>
              <p:nvPr/>
            </p:nvSpPr>
            <p:spPr bwMode="auto">
              <a:xfrm>
                <a:off x="2269" y="1166"/>
                <a:ext cx="2"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1" y="1"/>
                      <a:pt x="1" y="1"/>
                    </a:cubicBezTo>
                    <a:cubicBezTo>
                      <a:pt x="1" y="1"/>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69" name="Freeform 184"/>
              <p:cNvSpPr>
                <a:spLocks/>
              </p:cNvSpPr>
              <p:nvPr/>
            </p:nvSpPr>
            <p:spPr bwMode="auto">
              <a:xfrm>
                <a:off x="2272" y="116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70" name="Freeform 185"/>
              <p:cNvSpPr>
                <a:spLocks/>
              </p:cNvSpPr>
              <p:nvPr/>
            </p:nvSpPr>
            <p:spPr bwMode="auto">
              <a:xfrm>
                <a:off x="2273" y="1171"/>
                <a:ext cx="0" cy="1"/>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71" name="Freeform 186"/>
              <p:cNvSpPr>
                <a:spLocks/>
              </p:cNvSpPr>
              <p:nvPr/>
            </p:nvSpPr>
            <p:spPr bwMode="auto">
              <a:xfrm>
                <a:off x="2272" y="1171"/>
                <a:ext cx="1"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0"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72" name="Freeform 187"/>
              <p:cNvSpPr>
                <a:spLocks/>
              </p:cNvSpPr>
              <p:nvPr/>
            </p:nvSpPr>
            <p:spPr bwMode="auto">
              <a:xfrm>
                <a:off x="3006" y="80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73" name="Freeform 188"/>
              <p:cNvSpPr>
                <a:spLocks/>
              </p:cNvSpPr>
              <p:nvPr/>
            </p:nvSpPr>
            <p:spPr bwMode="auto">
              <a:xfrm>
                <a:off x="2220" y="982"/>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74" name="Freeform 189"/>
              <p:cNvSpPr>
                <a:spLocks/>
              </p:cNvSpPr>
              <p:nvPr/>
            </p:nvSpPr>
            <p:spPr bwMode="auto">
              <a:xfrm>
                <a:off x="2199" y="96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75" name="Freeform 190"/>
              <p:cNvSpPr>
                <a:spLocks/>
              </p:cNvSpPr>
              <p:nvPr/>
            </p:nvSpPr>
            <p:spPr bwMode="auto">
              <a:xfrm>
                <a:off x="2235" y="958"/>
                <a:ext cx="1" cy="2"/>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0"/>
                      <a:pt x="1" y="1"/>
                      <a:pt x="0" y="2"/>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76" name="Freeform 191"/>
              <p:cNvSpPr>
                <a:spLocks/>
              </p:cNvSpPr>
              <p:nvPr/>
            </p:nvSpPr>
            <p:spPr bwMode="auto">
              <a:xfrm>
                <a:off x="2941" y="829"/>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0"/>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77" name="Freeform 192"/>
              <p:cNvSpPr>
                <a:spLocks/>
              </p:cNvSpPr>
              <p:nvPr/>
            </p:nvSpPr>
            <p:spPr bwMode="auto">
              <a:xfrm>
                <a:off x="2169" y="952"/>
                <a:ext cx="72" cy="50"/>
              </a:xfrm>
              <a:custGeom>
                <a:avLst/>
                <a:gdLst>
                  <a:gd name="T0" fmla="*/ 46 w 62"/>
                  <a:gd name="T1" fmla="*/ 23 h 43"/>
                  <a:gd name="T2" fmla="*/ 51 w 62"/>
                  <a:gd name="T3" fmla="*/ 20 h 43"/>
                  <a:gd name="T4" fmla="*/ 54 w 62"/>
                  <a:gd name="T5" fmla="*/ 19 h 43"/>
                  <a:gd name="T6" fmla="*/ 58 w 62"/>
                  <a:gd name="T7" fmla="*/ 21 h 43"/>
                  <a:gd name="T8" fmla="*/ 60 w 62"/>
                  <a:gd name="T9" fmla="*/ 20 h 43"/>
                  <a:gd name="T10" fmla="*/ 61 w 62"/>
                  <a:gd name="T11" fmla="*/ 16 h 43"/>
                  <a:gd name="T12" fmla="*/ 62 w 62"/>
                  <a:gd name="T13" fmla="*/ 13 h 43"/>
                  <a:gd name="T14" fmla="*/ 62 w 62"/>
                  <a:gd name="T15" fmla="*/ 11 h 43"/>
                  <a:gd name="T16" fmla="*/ 58 w 62"/>
                  <a:gd name="T17" fmla="*/ 12 h 43"/>
                  <a:gd name="T18" fmla="*/ 56 w 62"/>
                  <a:gd name="T19" fmla="*/ 9 h 43"/>
                  <a:gd name="T20" fmla="*/ 57 w 62"/>
                  <a:gd name="T21" fmla="*/ 2 h 43"/>
                  <a:gd name="T22" fmla="*/ 56 w 62"/>
                  <a:gd name="T23" fmla="*/ 2 h 43"/>
                  <a:gd name="T24" fmla="*/ 55 w 62"/>
                  <a:gd name="T25" fmla="*/ 5 h 43"/>
                  <a:gd name="T26" fmla="*/ 54 w 62"/>
                  <a:gd name="T27" fmla="*/ 3 h 43"/>
                  <a:gd name="T28" fmla="*/ 53 w 62"/>
                  <a:gd name="T29" fmla="*/ 8 h 43"/>
                  <a:gd name="T30" fmla="*/ 51 w 62"/>
                  <a:gd name="T31" fmla="*/ 3 h 43"/>
                  <a:gd name="T32" fmla="*/ 51 w 62"/>
                  <a:gd name="T33" fmla="*/ 1 h 43"/>
                  <a:gd name="T34" fmla="*/ 50 w 62"/>
                  <a:gd name="T35" fmla="*/ 4 h 43"/>
                  <a:gd name="T36" fmla="*/ 49 w 62"/>
                  <a:gd name="T37" fmla="*/ 2 h 43"/>
                  <a:gd name="T38" fmla="*/ 48 w 62"/>
                  <a:gd name="T39" fmla="*/ 7 h 43"/>
                  <a:gd name="T40" fmla="*/ 47 w 62"/>
                  <a:gd name="T41" fmla="*/ 12 h 43"/>
                  <a:gd name="T42" fmla="*/ 46 w 62"/>
                  <a:gd name="T43" fmla="*/ 7 h 43"/>
                  <a:gd name="T44" fmla="*/ 43 w 62"/>
                  <a:gd name="T45" fmla="*/ 7 h 43"/>
                  <a:gd name="T46" fmla="*/ 42 w 62"/>
                  <a:gd name="T47" fmla="*/ 7 h 43"/>
                  <a:gd name="T48" fmla="*/ 40 w 62"/>
                  <a:gd name="T49" fmla="*/ 8 h 43"/>
                  <a:gd name="T50" fmla="*/ 37 w 62"/>
                  <a:gd name="T51" fmla="*/ 9 h 43"/>
                  <a:gd name="T52" fmla="*/ 36 w 62"/>
                  <a:gd name="T53" fmla="*/ 10 h 43"/>
                  <a:gd name="T54" fmla="*/ 36 w 62"/>
                  <a:gd name="T55" fmla="*/ 10 h 43"/>
                  <a:gd name="T56" fmla="*/ 35 w 62"/>
                  <a:gd name="T57" fmla="*/ 12 h 43"/>
                  <a:gd name="T58" fmla="*/ 34 w 62"/>
                  <a:gd name="T59" fmla="*/ 10 h 43"/>
                  <a:gd name="T60" fmla="*/ 33 w 62"/>
                  <a:gd name="T61" fmla="*/ 12 h 43"/>
                  <a:gd name="T62" fmla="*/ 30 w 62"/>
                  <a:gd name="T63" fmla="*/ 11 h 43"/>
                  <a:gd name="T64" fmla="*/ 28 w 62"/>
                  <a:gd name="T65" fmla="*/ 12 h 43"/>
                  <a:gd name="T66" fmla="*/ 26 w 62"/>
                  <a:gd name="T67" fmla="*/ 12 h 43"/>
                  <a:gd name="T68" fmla="*/ 26 w 62"/>
                  <a:gd name="T69" fmla="*/ 14 h 43"/>
                  <a:gd name="T70" fmla="*/ 25 w 62"/>
                  <a:gd name="T71" fmla="*/ 13 h 43"/>
                  <a:gd name="T72" fmla="*/ 24 w 62"/>
                  <a:gd name="T73" fmla="*/ 15 h 43"/>
                  <a:gd name="T74" fmla="*/ 22 w 62"/>
                  <a:gd name="T75" fmla="*/ 16 h 43"/>
                  <a:gd name="T76" fmla="*/ 21 w 62"/>
                  <a:gd name="T77" fmla="*/ 17 h 43"/>
                  <a:gd name="T78" fmla="*/ 22 w 62"/>
                  <a:gd name="T79" fmla="*/ 25 h 43"/>
                  <a:gd name="T80" fmla="*/ 19 w 62"/>
                  <a:gd name="T81" fmla="*/ 21 h 43"/>
                  <a:gd name="T82" fmla="*/ 17 w 62"/>
                  <a:gd name="T83" fmla="*/ 23 h 43"/>
                  <a:gd name="T84" fmla="*/ 16 w 62"/>
                  <a:gd name="T85" fmla="*/ 23 h 43"/>
                  <a:gd name="T86" fmla="*/ 11 w 62"/>
                  <a:gd name="T87" fmla="*/ 24 h 43"/>
                  <a:gd name="T88" fmla="*/ 10 w 62"/>
                  <a:gd name="T89" fmla="*/ 24 h 43"/>
                  <a:gd name="T90" fmla="*/ 8 w 62"/>
                  <a:gd name="T91" fmla="*/ 31 h 43"/>
                  <a:gd name="T92" fmla="*/ 7 w 62"/>
                  <a:gd name="T93" fmla="*/ 32 h 43"/>
                  <a:gd name="T94" fmla="*/ 12 w 62"/>
                  <a:gd name="T95" fmla="*/ 41 h 43"/>
                  <a:gd name="T96" fmla="*/ 18 w 62"/>
                  <a:gd name="T97" fmla="*/ 38 h 43"/>
                  <a:gd name="T98" fmla="*/ 28 w 62"/>
                  <a:gd name="T99" fmla="*/ 27 h 43"/>
                  <a:gd name="T100" fmla="*/ 31 w 62"/>
                  <a:gd name="T101" fmla="*/ 31 h 43"/>
                  <a:gd name="T102" fmla="*/ 36 w 62"/>
                  <a:gd name="T103" fmla="*/ 29 h 43"/>
                  <a:gd name="T104" fmla="*/ 41 w 62"/>
                  <a:gd name="T105" fmla="*/ 2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 h="43">
                    <a:moveTo>
                      <a:pt x="44" y="25"/>
                    </a:moveTo>
                    <a:cubicBezTo>
                      <a:pt x="44" y="25"/>
                      <a:pt x="44" y="26"/>
                      <a:pt x="44" y="26"/>
                    </a:cubicBezTo>
                    <a:cubicBezTo>
                      <a:pt x="44" y="26"/>
                      <a:pt x="44" y="26"/>
                      <a:pt x="45" y="27"/>
                    </a:cubicBezTo>
                    <a:cubicBezTo>
                      <a:pt x="45" y="26"/>
                      <a:pt x="45" y="25"/>
                      <a:pt x="45" y="25"/>
                    </a:cubicBezTo>
                    <a:cubicBezTo>
                      <a:pt x="46" y="27"/>
                      <a:pt x="46" y="25"/>
                      <a:pt x="46" y="26"/>
                    </a:cubicBezTo>
                    <a:cubicBezTo>
                      <a:pt x="46" y="24"/>
                      <a:pt x="46" y="22"/>
                      <a:pt x="46" y="23"/>
                    </a:cubicBezTo>
                    <a:cubicBezTo>
                      <a:pt x="46" y="26"/>
                      <a:pt x="46" y="26"/>
                      <a:pt x="46" y="26"/>
                    </a:cubicBezTo>
                    <a:cubicBezTo>
                      <a:pt x="47" y="24"/>
                      <a:pt x="48" y="27"/>
                      <a:pt x="48" y="23"/>
                    </a:cubicBezTo>
                    <a:cubicBezTo>
                      <a:pt x="48" y="25"/>
                      <a:pt x="48" y="25"/>
                      <a:pt x="48" y="25"/>
                    </a:cubicBezTo>
                    <a:cubicBezTo>
                      <a:pt x="49" y="23"/>
                      <a:pt x="50" y="25"/>
                      <a:pt x="50" y="22"/>
                    </a:cubicBezTo>
                    <a:cubicBezTo>
                      <a:pt x="50" y="23"/>
                      <a:pt x="51" y="23"/>
                      <a:pt x="51" y="23"/>
                    </a:cubicBezTo>
                    <a:cubicBezTo>
                      <a:pt x="51" y="22"/>
                      <a:pt x="51" y="22"/>
                      <a:pt x="51" y="20"/>
                    </a:cubicBezTo>
                    <a:cubicBezTo>
                      <a:pt x="51" y="20"/>
                      <a:pt x="52" y="21"/>
                      <a:pt x="52" y="21"/>
                    </a:cubicBezTo>
                    <a:cubicBezTo>
                      <a:pt x="52" y="22"/>
                      <a:pt x="52" y="24"/>
                      <a:pt x="52" y="22"/>
                    </a:cubicBezTo>
                    <a:cubicBezTo>
                      <a:pt x="52" y="23"/>
                      <a:pt x="52" y="23"/>
                      <a:pt x="52" y="23"/>
                    </a:cubicBezTo>
                    <a:cubicBezTo>
                      <a:pt x="53" y="22"/>
                      <a:pt x="53" y="20"/>
                      <a:pt x="53" y="21"/>
                    </a:cubicBezTo>
                    <a:cubicBezTo>
                      <a:pt x="54" y="20"/>
                      <a:pt x="54" y="20"/>
                      <a:pt x="54" y="18"/>
                    </a:cubicBezTo>
                    <a:cubicBezTo>
                      <a:pt x="54" y="18"/>
                      <a:pt x="54" y="20"/>
                      <a:pt x="54" y="19"/>
                    </a:cubicBezTo>
                    <a:cubicBezTo>
                      <a:pt x="54" y="21"/>
                      <a:pt x="54" y="21"/>
                      <a:pt x="54" y="21"/>
                    </a:cubicBezTo>
                    <a:cubicBezTo>
                      <a:pt x="54" y="21"/>
                      <a:pt x="55" y="20"/>
                      <a:pt x="56" y="19"/>
                    </a:cubicBezTo>
                    <a:cubicBezTo>
                      <a:pt x="56" y="22"/>
                      <a:pt x="56" y="19"/>
                      <a:pt x="57" y="21"/>
                    </a:cubicBezTo>
                    <a:cubicBezTo>
                      <a:pt x="57" y="19"/>
                      <a:pt x="57" y="21"/>
                      <a:pt x="58" y="18"/>
                    </a:cubicBezTo>
                    <a:cubicBezTo>
                      <a:pt x="57" y="20"/>
                      <a:pt x="57" y="20"/>
                      <a:pt x="57" y="20"/>
                    </a:cubicBezTo>
                    <a:cubicBezTo>
                      <a:pt x="58" y="20"/>
                      <a:pt x="58" y="20"/>
                      <a:pt x="58" y="21"/>
                    </a:cubicBezTo>
                    <a:cubicBezTo>
                      <a:pt x="58" y="21"/>
                      <a:pt x="59" y="19"/>
                      <a:pt x="59" y="18"/>
                    </a:cubicBezTo>
                    <a:cubicBezTo>
                      <a:pt x="59" y="20"/>
                      <a:pt x="59" y="20"/>
                      <a:pt x="59" y="20"/>
                    </a:cubicBezTo>
                    <a:cubicBezTo>
                      <a:pt x="59" y="19"/>
                      <a:pt x="60" y="17"/>
                      <a:pt x="60" y="15"/>
                    </a:cubicBezTo>
                    <a:cubicBezTo>
                      <a:pt x="60" y="16"/>
                      <a:pt x="60" y="15"/>
                      <a:pt x="60" y="16"/>
                    </a:cubicBezTo>
                    <a:cubicBezTo>
                      <a:pt x="60" y="17"/>
                      <a:pt x="59" y="19"/>
                      <a:pt x="59" y="20"/>
                    </a:cubicBezTo>
                    <a:cubicBezTo>
                      <a:pt x="59" y="21"/>
                      <a:pt x="60" y="18"/>
                      <a:pt x="60" y="20"/>
                    </a:cubicBezTo>
                    <a:cubicBezTo>
                      <a:pt x="60" y="20"/>
                      <a:pt x="60" y="20"/>
                      <a:pt x="60" y="18"/>
                    </a:cubicBezTo>
                    <a:cubicBezTo>
                      <a:pt x="60" y="20"/>
                      <a:pt x="60" y="20"/>
                      <a:pt x="60" y="20"/>
                    </a:cubicBezTo>
                    <a:cubicBezTo>
                      <a:pt x="60" y="20"/>
                      <a:pt x="60" y="20"/>
                      <a:pt x="60" y="19"/>
                    </a:cubicBezTo>
                    <a:cubicBezTo>
                      <a:pt x="60" y="19"/>
                      <a:pt x="60" y="19"/>
                      <a:pt x="60" y="19"/>
                    </a:cubicBezTo>
                    <a:cubicBezTo>
                      <a:pt x="61" y="17"/>
                      <a:pt x="61" y="17"/>
                      <a:pt x="62" y="15"/>
                    </a:cubicBezTo>
                    <a:cubicBezTo>
                      <a:pt x="61" y="16"/>
                      <a:pt x="61" y="16"/>
                      <a:pt x="61" y="16"/>
                    </a:cubicBezTo>
                    <a:cubicBezTo>
                      <a:pt x="62" y="15"/>
                      <a:pt x="62" y="14"/>
                      <a:pt x="62" y="16"/>
                    </a:cubicBezTo>
                    <a:cubicBezTo>
                      <a:pt x="61" y="17"/>
                      <a:pt x="61" y="18"/>
                      <a:pt x="61" y="19"/>
                    </a:cubicBezTo>
                    <a:cubicBezTo>
                      <a:pt x="62" y="15"/>
                      <a:pt x="62" y="15"/>
                      <a:pt x="62" y="15"/>
                    </a:cubicBezTo>
                    <a:cubicBezTo>
                      <a:pt x="62" y="16"/>
                      <a:pt x="62" y="16"/>
                      <a:pt x="62" y="14"/>
                    </a:cubicBezTo>
                    <a:cubicBezTo>
                      <a:pt x="62" y="15"/>
                      <a:pt x="62" y="15"/>
                      <a:pt x="62" y="15"/>
                    </a:cubicBezTo>
                    <a:cubicBezTo>
                      <a:pt x="62" y="13"/>
                      <a:pt x="62" y="13"/>
                      <a:pt x="62" y="13"/>
                    </a:cubicBezTo>
                    <a:cubicBezTo>
                      <a:pt x="62" y="14"/>
                      <a:pt x="62" y="12"/>
                      <a:pt x="61" y="14"/>
                    </a:cubicBezTo>
                    <a:cubicBezTo>
                      <a:pt x="61" y="15"/>
                      <a:pt x="61" y="15"/>
                      <a:pt x="61" y="15"/>
                    </a:cubicBezTo>
                    <a:cubicBezTo>
                      <a:pt x="61" y="15"/>
                      <a:pt x="60" y="17"/>
                      <a:pt x="61" y="15"/>
                    </a:cubicBezTo>
                    <a:cubicBezTo>
                      <a:pt x="61" y="13"/>
                      <a:pt x="61" y="13"/>
                      <a:pt x="61" y="13"/>
                    </a:cubicBezTo>
                    <a:cubicBezTo>
                      <a:pt x="61" y="13"/>
                      <a:pt x="61" y="14"/>
                      <a:pt x="61" y="14"/>
                    </a:cubicBezTo>
                    <a:cubicBezTo>
                      <a:pt x="62" y="11"/>
                      <a:pt x="62" y="11"/>
                      <a:pt x="62" y="11"/>
                    </a:cubicBezTo>
                    <a:cubicBezTo>
                      <a:pt x="61" y="15"/>
                      <a:pt x="61" y="12"/>
                      <a:pt x="60" y="13"/>
                    </a:cubicBezTo>
                    <a:cubicBezTo>
                      <a:pt x="61" y="12"/>
                      <a:pt x="61" y="12"/>
                      <a:pt x="61" y="12"/>
                    </a:cubicBezTo>
                    <a:cubicBezTo>
                      <a:pt x="61" y="11"/>
                      <a:pt x="60" y="14"/>
                      <a:pt x="60" y="14"/>
                    </a:cubicBezTo>
                    <a:cubicBezTo>
                      <a:pt x="60" y="13"/>
                      <a:pt x="61" y="11"/>
                      <a:pt x="61" y="10"/>
                    </a:cubicBezTo>
                    <a:cubicBezTo>
                      <a:pt x="60" y="10"/>
                      <a:pt x="59" y="12"/>
                      <a:pt x="59" y="10"/>
                    </a:cubicBezTo>
                    <a:cubicBezTo>
                      <a:pt x="59" y="10"/>
                      <a:pt x="59" y="11"/>
                      <a:pt x="58" y="12"/>
                    </a:cubicBezTo>
                    <a:cubicBezTo>
                      <a:pt x="58" y="12"/>
                      <a:pt x="59" y="9"/>
                      <a:pt x="58" y="11"/>
                    </a:cubicBezTo>
                    <a:cubicBezTo>
                      <a:pt x="58" y="10"/>
                      <a:pt x="58" y="9"/>
                      <a:pt x="59" y="8"/>
                    </a:cubicBezTo>
                    <a:cubicBezTo>
                      <a:pt x="58" y="9"/>
                      <a:pt x="58" y="8"/>
                      <a:pt x="58" y="10"/>
                    </a:cubicBezTo>
                    <a:cubicBezTo>
                      <a:pt x="58" y="9"/>
                      <a:pt x="57" y="9"/>
                      <a:pt x="57" y="9"/>
                    </a:cubicBezTo>
                    <a:cubicBezTo>
                      <a:pt x="57" y="9"/>
                      <a:pt x="57" y="8"/>
                      <a:pt x="57" y="7"/>
                    </a:cubicBezTo>
                    <a:cubicBezTo>
                      <a:pt x="57" y="8"/>
                      <a:pt x="56" y="9"/>
                      <a:pt x="56" y="9"/>
                    </a:cubicBezTo>
                    <a:cubicBezTo>
                      <a:pt x="56" y="11"/>
                      <a:pt x="56" y="11"/>
                      <a:pt x="56" y="12"/>
                    </a:cubicBezTo>
                    <a:cubicBezTo>
                      <a:pt x="56" y="13"/>
                      <a:pt x="56" y="13"/>
                      <a:pt x="56" y="13"/>
                    </a:cubicBezTo>
                    <a:cubicBezTo>
                      <a:pt x="56" y="11"/>
                      <a:pt x="56" y="9"/>
                      <a:pt x="56" y="9"/>
                    </a:cubicBezTo>
                    <a:cubicBezTo>
                      <a:pt x="56" y="6"/>
                      <a:pt x="56" y="9"/>
                      <a:pt x="56" y="6"/>
                    </a:cubicBezTo>
                    <a:cubicBezTo>
                      <a:pt x="56" y="4"/>
                      <a:pt x="57" y="4"/>
                      <a:pt x="57" y="5"/>
                    </a:cubicBezTo>
                    <a:cubicBezTo>
                      <a:pt x="58" y="3"/>
                      <a:pt x="57" y="5"/>
                      <a:pt x="57" y="2"/>
                    </a:cubicBezTo>
                    <a:cubicBezTo>
                      <a:pt x="57" y="3"/>
                      <a:pt x="57" y="4"/>
                      <a:pt x="56" y="4"/>
                    </a:cubicBezTo>
                    <a:cubicBezTo>
                      <a:pt x="56" y="5"/>
                      <a:pt x="56" y="6"/>
                      <a:pt x="56" y="7"/>
                    </a:cubicBezTo>
                    <a:cubicBezTo>
                      <a:pt x="56" y="9"/>
                      <a:pt x="56" y="5"/>
                      <a:pt x="56" y="5"/>
                    </a:cubicBezTo>
                    <a:cubicBezTo>
                      <a:pt x="56" y="4"/>
                      <a:pt x="56" y="4"/>
                      <a:pt x="56" y="4"/>
                    </a:cubicBezTo>
                    <a:cubicBezTo>
                      <a:pt x="56" y="3"/>
                      <a:pt x="55" y="5"/>
                      <a:pt x="55" y="5"/>
                    </a:cubicBezTo>
                    <a:cubicBezTo>
                      <a:pt x="55" y="1"/>
                      <a:pt x="56" y="4"/>
                      <a:pt x="56" y="2"/>
                    </a:cubicBezTo>
                    <a:cubicBezTo>
                      <a:pt x="56" y="0"/>
                      <a:pt x="56" y="0"/>
                      <a:pt x="56" y="0"/>
                    </a:cubicBezTo>
                    <a:cubicBezTo>
                      <a:pt x="55" y="0"/>
                      <a:pt x="56" y="3"/>
                      <a:pt x="55" y="2"/>
                    </a:cubicBezTo>
                    <a:cubicBezTo>
                      <a:pt x="55" y="1"/>
                      <a:pt x="55" y="1"/>
                      <a:pt x="55" y="1"/>
                    </a:cubicBezTo>
                    <a:cubicBezTo>
                      <a:pt x="55" y="1"/>
                      <a:pt x="55" y="1"/>
                      <a:pt x="55" y="1"/>
                    </a:cubicBezTo>
                    <a:cubicBezTo>
                      <a:pt x="55" y="3"/>
                      <a:pt x="55" y="4"/>
                      <a:pt x="55" y="4"/>
                    </a:cubicBezTo>
                    <a:cubicBezTo>
                      <a:pt x="55" y="7"/>
                      <a:pt x="55" y="5"/>
                      <a:pt x="55" y="5"/>
                    </a:cubicBezTo>
                    <a:cubicBezTo>
                      <a:pt x="54" y="7"/>
                      <a:pt x="55" y="5"/>
                      <a:pt x="55" y="7"/>
                    </a:cubicBezTo>
                    <a:cubicBezTo>
                      <a:pt x="55" y="8"/>
                      <a:pt x="54" y="9"/>
                      <a:pt x="54" y="9"/>
                    </a:cubicBezTo>
                    <a:cubicBezTo>
                      <a:pt x="54" y="9"/>
                      <a:pt x="54" y="7"/>
                      <a:pt x="54" y="6"/>
                    </a:cubicBezTo>
                    <a:cubicBezTo>
                      <a:pt x="54" y="5"/>
                      <a:pt x="54" y="5"/>
                      <a:pt x="54" y="6"/>
                    </a:cubicBezTo>
                    <a:cubicBezTo>
                      <a:pt x="55" y="4"/>
                      <a:pt x="54" y="3"/>
                      <a:pt x="55" y="1"/>
                    </a:cubicBezTo>
                    <a:cubicBezTo>
                      <a:pt x="54" y="0"/>
                      <a:pt x="54" y="2"/>
                      <a:pt x="54" y="3"/>
                    </a:cubicBezTo>
                    <a:cubicBezTo>
                      <a:pt x="54" y="3"/>
                      <a:pt x="54" y="5"/>
                      <a:pt x="54" y="5"/>
                    </a:cubicBezTo>
                    <a:cubicBezTo>
                      <a:pt x="54" y="10"/>
                      <a:pt x="54" y="2"/>
                      <a:pt x="53" y="3"/>
                    </a:cubicBezTo>
                    <a:cubicBezTo>
                      <a:pt x="53" y="6"/>
                      <a:pt x="53" y="7"/>
                      <a:pt x="53" y="10"/>
                    </a:cubicBezTo>
                    <a:cubicBezTo>
                      <a:pt x="53" y="11"/>
                      <a:pt x="53" y="12"/>
                      <a:pt x="53" y="11"/>
                    </a:cubicBezTo>
                    <a:cubicBezTo>
                      <a:pt x="53" y="9"/>
                      <a:pt x="53" y="10"/>
                      <a:pt x="53" y="8"/>
                    </a:cubicBezTo>
                    <a:cubicBezTo>
                      <a:pt x="53" y="8"/>
                      <a:pt x="53" y="8"/>
                      <a:pt x="53" y="8"/>
                    </a:cubicBezTo>
                    <a:cubicBezTo>
                      <a:pt x="53" y="5"/>
                      <a:pt x="53" y="5"/>
                      <a:pt x="53" y="5"/>
                    </a:cubicBezTo>
                    <a:cubicBezTo>
                      <a:pt x="53" y="4"/>
                      <a:pt x="52" y="2"/>
                      <a:pt x="52" y="1"/>
                    </a:cubicBezTo>
                    <a:cubicBezTo>
                      <a:pt x="52" y="2"/>
                      <a:pt x="52" y="3"/>
                      <a:pt x="52" y="4"/>
                    </a:cubicBezTo>
                    <a:cubicBezTo>
                      <a:pt x="52" y="3"/>
                      <a:pt x="52" y="2"/>
                      <a:pt x="52" y="2"/>
                    </a:cubicBezTo>
                    <a:cubicBezTo>
                      <a:pt x="52" y="3"/>
                      <a:pt x="52" y="5"/>
                      <a:pt x="52" y="5"/>
                    </a:cubicBezTo>
                    <a:cubicBezTo>
                      <a:pt x="52" y="5"/>
                      <a:pt x="51" y="3"/>
                      <a:pt x="51" y="3"/>
                    </a:cubicBezTo>
                    <a:cubicBezTo>
                      <a:pt x="52" y="1"/>
                      <a:pt x="52" y="1"/>
                      <a:pt x="52" y="1"/>
                    </a:cubicBezTo>
                    <a:cubicBezTo>
                      <a:pt x="52" y="3"/>
                      <a:pt x="52" y="0"/>
                      <a:pt x="51" y="1"/>
                    </a:cubicBezTo>
                    <a:cubicBezTo>
                      <a:pt x="51" y="2"/>
                      <a:pt x="51" y="4"/>
                      <a:pt x="51" y="5"/>
                    </a:cubicBezTo>
                    <a:cubicBezTo>
                      <a:pt x="51" y="6"/>
                      <a:pt x="51" y="4"/>
                      <a:pt x="51" y="5"/>
                    </a:cubicBezTo>
                    <a:cubicBezTo>
                      <a:pt x="51" y="3"/>
                      <a:pt x="51" y="3"/>
                      <a:pt x="51" y="3"/>
                    </a:cubicBezTo>
                    <a:cubicBezTo>
                      <a:pt x="51" y="4"/>
                      <a:pt x="51" y="0"/>
                      <a:pt x="51" y="1"/>
                    </a:cubicBezTo>
                    <a:cubicBezTo>
                      <a:pt x="51" y="3"/>
                      <a:pt x="51" y="3"/>
                      <a:pt x="51" y="3"/>
                    </a:cubicBezTo>
                    <a:cubicBezTo>
                      <a:pt x="51" y="2"/>
                      <a:pt x="51" y="2"/>
                      <a:pt x="51" y="1"/>
                    </a:cubicBezTo>
                    <a:cubicBezTo>
                      <a:pt x="51" y="2"/>
                      <a:pt x="50" y="2"/>
                      <a:pt x="50" y="2"/>
                    </a:cubicBezTo>
                    <a:cubicBezTo>
                      <a:pt x="50" y="1"/>
                      <a:pt x="50" y="1"/>
                      <a:pt x="50" y="1"/>
                    </a:cubicBezTo>
                    <a:cubicBezTo>
                      <a:pt x="50" y="2"/>
                      <a:pt x="50" y="4"/>
                      <a:pt x="50" y="2"/>
                    </a:cubicBezTo>
                    <a:cubicBezTo>
                      <a:pt x="50" y="5"/>
                      <a:pt x="50" y="2"/>
                      <a:pt x="50" y="4"/>
                    </a:cubicBezTo>
                    <a:cubicBezTo>
                      <a:pt x="51" y="5"/>
                      <a:pt x="50" y="5"/>
                      <a:pt x="50" y="6"/>
                    </a:cubicBezTo>
                    <a:cubicBezTo>
                      <a:pt x="50" y="3"/>
                      <a:pt x="50" y="5"/>
                      <a:pt x="50" y="5"/>
                    </a:cubicBezTo>
                    <a:cubicBezTo>
                      <a:pt x="50" y="4"/>
                      <a:pt x="49" y="4"/>
                      <a:pt x="49" y="3"/>
                    </a:cubicBezTo>
                    <a:cubicBezTo>
                      <a:pt x="49" y="5"/>
                      <a:pt x="49" y="5"/>
                      <a:pt x="49" y="5"/>
                    </a:cubicBezTo>
                    <a:cubicBezTo>
                      <a:pt x="49" y="2"/>
                      <a:pt x="49" y="6"/>
                      <a:pt x="49" y="5"/>
                    </a:cubicBezTo>
                    <a:cubicBezTo>
                      <a:pt x="49" y="4"/>
                      <a:pt x="49" y="2"/>
                      <a:pt x="49" y="2"/>
                    </a:cubicBezTo>
                    <a:cubicBezTo>
                      <a:pt x="49" y="4"/>
                      <a:pt x="49" y="5"/>
                      <a:pt x="49" y="7"/>
                    </a:cubicBezTo>
                    <a:cubicBezTo>
                      <a:pt x="48" y="6"/>
                      <a:pt x="49" y="4"/>
                      <a:pt x="48" y="2"/>
                    </a:cubicBezTo>
                    <a:cubicBezTo>
                      <a:pt x="48" y="4"/>
                      <a:pt x="48" y="0"/>
                      <a:pt x="48" y="3"/>
                    </a:cubicBezTo>
                    <a:cubicBezTo>
                      <a:pt x="48" y="6"/>
                      <a:pt x="48" y="6"/>
                      <a:pt x="48" y="6"/>
                    </a:cubicBezTo>
                    <a:cubicBezTo>
                      <a:pt x="48" y="6"/>
                      <a:pt x="48" y="5"/>
                      <a:pt x="48" y="4"/>
                    </a:cubicBezTo>
                    <a:cubicBezTo>
                      <a:pt x="48" y="4"/>
                      <a:pt x="48" y="6"/>
                      <a:pt x="48" y="7"/>
                    </a:cubicBezTo>
                    <a:cubicBezTo>
                      <a:pt x="48" y="6"/>
                      <a:pt x="48" y="9"/>
                      <a:pt x="47" y="7"/>
                    </a:cubicBezTo>
                    <a:cubicBezTo>
                      <a:pt x="47" y="6"/>
                      <a:pt x="48" y="7"/>
                      <a:pt x="48" y="5"/>
                    </a:cubicBezTo>
                    <a:cubicBezTo>
                      <a:pt x="47" y="5"/>
                      <a:pt x="48" y="9"/>
                      <a:pt x="47" y="10"/>
                    </a:cubicBezTo>
                    <a:cubicBezTo>
                      <a:pt x="48" y="11"/>
                      <a:pt x="48" y="14"/>
                      <a:pt x="48" y="15"/>
                    </a:cubicBezTo>
                    <a:cubicBezTo>
                      <a:pt x="47" y="14"/>
                      <a:pt x="48" y="14"/>
                      <a:pt x="47" y="12"/>
                    </a:cubicBezTo>
                    <a:cubicBezTo>
                      <a:pt x="47" y="12"/>
                      <a:pt x="47" y="12"/>
                      <a:pt x="47" y="12"/>
                    </a:cubicBezTo>
                    <a:cubicBezTo>
                      <a:pt x="47" y="9"/>
                      <a:pt x="47" y="7"/>
                      <a:pt x="47" y="5"/>
                    </a:cubicBezTo>
                    <a:cubicBezTo>
                      <a:pt x="47" y="6"/>
                      <a:pt x="47" y="6"/>
                      <a:pt x="47" y="6"/>
                    </a:cubicBezTo>
                    <a:cubicBezTo>
                      <a:pt x="47" y="3"/>
                      <a:pt x="47" y="3"/>
                      <a:pt x="47" y="3"/>
                    </a:cubicBezTo>
                    <a:cubicBezTo>
                      <a:pt x="47" y="5"/>
                      <a:pt x="46" y="3"/>
                      <a:pt x="46" y="4"/>
                    </a:cubicBezTo>
                    <a:cubicBezTo>
                      <a:pt x="46" y="6"/>
                      <a:pt x="46" y="3"/>
                      <a:pt x="46" y="5"/>
                    </a:cubicBezTo>
                    <a:cubicBezTo>
                      <a:pt x="46" y="5"/>
                      <a:pt x="47" y="8"/>
                      <a:pt x="46" y="7"/>
                    </a:cubicBezTo>
                    <a:cubicBezTo>
                      <a:pt x="46" y="4"/>
                      <a:pt x="46" y="4"/>
                      <a:pt x="46" y="4"/>
                    </a:cubicBezTo>
                    <a:cubicBezTo>
                      <a:pt x="46" y="3"/>
                      <a:pt x="46" y="6"/>
                      <a:pt x="46" y="5"/>
                    </a:cubicBezTo>
                    <a:cubicBezTo>
                      <a:pt x="46" y="4"/>
                      <a:pt x="46" y="4"/>
                      <a:pt x="46" y="4"/>
                    </a:cubicBezTo>
                    <a:cubicBezTo>
                      <a:pt x="45" y="4"/>
                      <a:pt x="44" y="4"/>
                      <a:pt x="44" y="8"/>
                    </a:cubicBezTo>
                    <a:cubicBezTo>
                      <a:pt x="44" y="6"/>
                      <a:pt x="43" y="6"/>
                      <a:pt x="43" y="5"/>
                    </a:cubicBezTo>
                    <a:cubicBezTo>
                      <a:pt x="43" y="6"/>
                      <a:pt x="43" y="7"/>
                      <a:pt x="43" y="7"/>
                    </a:cubicBezTo>
                    <a:cubicBezTo>
                      <a:pt x="43" y="5"/>
                      <a:pt x="43" y="5"/>
                      <a:pt x="43" y="5"/>
                    </a:cubicBezTo>
                    <a:cubicBezTo>
                      <a:pt x="42" y="4"/>
                      <a:pt x="42" y="6"/>
                      <a:pt x="42" y="7"/>
                    </a:cubicBezTo>
                    <a:cubicBezTo>
                      <a:pt x="42" y="6"/>
                      <a:pt x="42" y="6"/>
                      <a:pt x="42" y="6"/>
                    </a:cubicBezTo>
                    <a:cubicBezTo>
                      <a:pt x="42" y="4"/>
                      <a:pt x="42" y="7"/>
                      <a:pt x="42" y="7"/>
                    </a:cubicBezTo>
                    <a:cubicBezTo>
                      <a:pt x="42" y="6"/>
                      <a:pt x="42" y="6"/>
                      <a:pt x="42" y="6"/>
                    </a:cubicBezTo>
                    <a:cubicBezTo>
                      <a:pt x="42" y="7"/>
                      <a:pt x="42" y="7"/>
                      <a:pt x="42" y="7"/>
                    </a:cubicBezTo>
                    <a:cubicBezTo>
                      <a:pt x="42" y="8"/>
                      <a:pt x="42" y="8"/>
                      <a:pt x="41" y="6"/>
                    </a:cubicBezTo>
                    <a:cubicBezTo>
                      <a:pt x="41" y="7"/>
                      <a:pt x="41" y="7"/>
                      <a:pt x="41" y="7"/>
                    </a:cubicBezTo>
                    <a:cubicBezTo>
                      <a:pt x="41" y="6"/>
                      <a:pt x="41" y="6"/>
                      <a:pt x="40" y="7"/>
                    </a:cubicBezTo>
                    <a:cubicBezTo>
                      <a:pt x="41" y="7"/>
                      <a:pt x="41" y="8"/>
                      <a:pt x="41" y="9"/>
                    </a:cubicBezTo>
                    <a:cubicBezTo>
                      <a:pt x="41" y="12"/>
                      <a:pt x="41" y="9"/>
                      <a:pt x="41" y="10"/>
                    </a:cubicBezTo>
                    <a:cubicBezTo>
                      <a:pt x="40" y="8"/>
                      <a:pt x="40" y="8"/>
                      <a:pt x="40" y="8"/>
                    </a:cubicBezTo>
                    <a:cubicBezTo>
                      <a:pt x="40" y="5"/>
                      <a:pt x="39" y="7"/>
                      <a:pt x="39" y="7"/>
                    </a:cubicBezTo>
                    <a:cubicBezTo>
                      <a:pt x="39" y="8"/>
                      <a:pt x="39" y="8"/>
                      <a:pt x="39" y="8"/>
                    </a:cubicBezTo>
                    <a:cubicBezTo>
                      <a:pt x="38" y="6"/>
                      <a:pt x="38" y="8"/>
                      <a:pt x="38" y="8"/>
                    </a:cubicBezTo>
                    <a:cubicBezTo>
                      <a:pt x="38" y="9"/>
                      <a:pt x="38" y="11"/>
                      <a:pt x="38" y="11"/>
                    </a:cubicBezTo>
                    <a:cubicBezTo>
                      <a:pt x="38" y="13"/>
                      <a:pt x="38" y="9"/>
                      <a:pt x="37" y="8"/>
                    </a:cubicBezTo>
                    <a:cubicBezTo>
                      <a:pt x="37" y="9"/>
                      <a:pt x="37" y="9"/>
                      <a:pt x="37" y="9"/>
                    </a:cubicBezTo>
                    <a:cubicBezTo>
                      <a:pt x="37" y="8"/>
                      <a:pt x="37" y="8"/>
                      <a:pt x="37" y="8"/>
                    </a:cubicBezTo>
                    <a:cubicBezTo>
                      <a:pt x="37" y="9"/>
                      <a:pt x="37" y="10"/>
                      <a:pt x="37" y="9"/>
                    </a:cubicBezTo>
                    <a:cubicBezTo>
                      <a:pt x="37" y="9"/>
                      <a:pt x="37" y="9"/>
                      <a:pt x="37" y="9"/>
                    </a:cubicBezTo>
                    <a:cubicBezTo>
                      <a:pt x="36" y="9"/>
                      <a:pt x="36" y="8"/>
                      <a:pt x="36" y="8"/>
                    </a:cubicBezTo>
                    <a:cubicBezTo>
                      <a:pt x="36" y="10"/>
                      <a:pt x="36" y="9"/>
                      <a:pt x="36" y="10"/>
                    </a:cubicBezTo>
                    <a:cubicBezTo>
                      <a:pt x="36" y="10"/>
                      <a:pt x="36" y="10"/>
                      <a:pt x="36" y="10"/>
                    </a:cubicBezTo>
                    <a:cubicBezTo>
                      <a:pt x="36" y="11"/>
                      <a:pt x="36" y="11"/>
                      <a:pt x="36" y="11"/>
                    </a:cubicBezTo>
                    <a:cubicBezTo>
                      <a:pt x="36" y="10"/>
                      <a:pt x="36" y="10"/>
                      <a:pt x="36" y="10"/>
                    </a:cubicBezTo>
                    <a:cubicBezTo>
                      <a:pt x="36" y="9"/>
                      <a:pt x="36" y="9"/>
                      <a:pt x="36" y="9"/>
                    </a:cubicBezTo>
                    <a:cubicBezTo>
                      <a:pt x="35" y="8"/>
                      <a:pt x="36" y="10"/>
                      <a:pt x="36" y="11"/>
                    </a:cubicBezTo>
                    <a:cubicBezTo>
                      <a:pt x="36" y="12"/>
                      <a:pt x="36" y="11"/>
                      <a:pt x="35" y="10"/>
                    </a:cubicBezTo>
                    <a:cubicBezTo>
                      <a:pt x="35" y="9"/>
                      <a:pt x="36" y="10"/>
                      <a:pt x="36" y="10"/>
                    </a:cubicBezTo>
                    <a:cubicBezTo>
                      <a:pt x="35" y="9"/>
                      <a:pt x="35" y="9"/>
                      <a:pt x="35" y="9"/>
                    </a:cubicBezTo>
                    <a:cubicBezTo>
                      <a:pt x="35" y="9"/>
                      <a:pt x="36" y="10"/>
                      <a:pt x="35" y="10"/>
                    </a:cubicBezTo>
                    <a:cubicBezTo>
                      <a:pt x="35" y="10"/>
                      <a:pt x="35" y="10"/>
                      <a:pt x="35" y="9"/>
                    </a:cubicBezTo>
                    <a:cubicBezTo>
                      <a:pt x="35" y="10"/>
                      <a:pt x="35" y="10"/>
                      <a:pt x="35" y="10"/>
                    </a:cubicBezTo>
                    <a:cubicBezTo>
                      <a:pt x="35" y="11"/>
                      <a:pt x="35" y="11"/>
                      <a:pt x="35" y="12"/>
                    </a:cubicBezTo>
                    <a:cubicBezTo>
                      <a:pt x="35" y="12"/>
                      <a:pt x="35" y="13"/>
                      <a:pt x="35" y="12"/>
                    </a:cubicBezTo>
                    <a:cubicBezTo>
                      <a:pt x="35" y="12"/>
                      <a:pt x="35" y="12"/>
                      <a:pt x="35" y="12"/>
                    </a:cubicBezTo>
                    <a:cubicBezTo>
                      <a:pt x="35" y="12"/>
                      <a:pt x="35" y="12"/>
                      <a:pt x="35" y="13"/>
                    </a:cubicBezTo>
                    <a:cubicBezTo>
                      <a:pt x="35" y="11"/>
                      <a:pt x="35" y="11"/>
                      <a:pt x="35" y="11"/>
                    </a:cubicBezTo>
                    <a:cubicBezTo>
                      <a:pt x="35" y="12"/>
                      <a:pt x="35" y="12"/>
                      <a:pt x="35" y="13"/>
                    </a:cubicBezTo>
                    <a:cubicBezTo>
                      <a:pt x="34" y="11"/>
                      <a:pt x="34" y="9"/>
                      <a:pt x="33" y="9"/>
                    </a:cubicBezTo>
                    <a:cubicBezTo>
                      <a:pt x="34" y="10"/>
                      <a:pt x="34" y="10"/>
                      <a:pt x="34" y="10"/>
                    </a:cubicBezTo>
                    <a:cubicBezTo>
                      <a:pt x="34" y="11"/>
                      <a:pt x="33" y="10"/>
                      <a:pt x="33" y="9"/>
                    </a:cubicBezTo>
                    <a:cubicBezTo>
                      <a:pt x="33" y="8"/>
                      <a:pt x="34" y="14"/>
                      <a:pt x="33" y="13"/>
                    </a:cubicBezTo>
                    <a:cubicBezTo>
                      <a:pt x="33" y="11"/>
                      <a:pt x="33" y="10"/>
                      <a:pt x="32" y="10"/>
                    </a:cubicBezTo>
                    <a:cubicBezTo>
                      <a:pt x="33" y="10"/>
                      <a:pt x="33" y="11"/>
                      <a:pt x="33" y="11"/>
                    </a:cubicBezTo>
                    <a:cubicBezTo>
                      <a:pt x="33" y="12"/>
                      <a:pt x="32" y="10"/>
                      <a:pt x="33" y="11"/>
                    </a:cubicBezTo>
                    <a:cubicBezTo>
                      <a:pt x="33" y="12"/>
                      <a:pt x="33" y="12"/>
                      <a:pt x="33" y="12"/>
                    </a:cubicBezTo>
                    <a:cubicBezTo>
                      <a:pt x="32" y="8"/>
                      <a:pt x="32" y="11"/>
                      <a:pt x="31" y="9"/>
                    </a:cubicBezTo>
                    <a:cubicBezTo>
                      <a:pt x="31" y="12"/>
                      <a:pt x="31" y="10"/>
                      <a:pt x="31" y="11"/>
                    </a:cubicBezTo>
                    <a:cubicBezTo>
                      <a:pt x="30" y="9"/>
                      <a:pt x="31" y="12"/>
                      <a:pt x="30" y="10"/>
                    </a:cubicBezTo>
                    <a:cubicBezTo>
                      <a:pt x="31" y="13"/>
                      <a:pt x="31" y="13"/>
                      <a:pt x="31" y="13"/>
                    </a:cubicBezTo>
                    <a:cubicBezTo>
                      <a:pt x="30" y="11"/>
                      <a:pt x="32" y="16"/>
                      <a:pt x="31" y="13"/>
                    </a:cubicBezTo>
                    <a:cubicBezTo>
                      <a:pt x="30" y="13"/>
                      <a:pt x="30" y="12"/>
                      <a:pt x="30" y="11"/>
                    </a:cubicBezTo>
                    <a:cubicBezTo>
                      <a:pt x="29" y="9"/>
                      <a:pt x="30" y="14"/>
                      <a:pt x="29" y="11"/>
                    </a:cubicBezTo>
                    <a:cubicBezTo>
                      <a:pt x="30" y="14"/>
                      <a:pt x="30" y="14"/>
                      <a:pt x="30" y="14"/>
                    </a:cubicBezTo>
                    <a:cubicBezTo>
                      <a:pt x="30" y="13"/>
                      <a:pt x="29" y="12"/>
                      <a:pt x="29" y="11"/>
                    </a:cubicBezTo>
                    <a:cubicBezTo>
                      <a:pt x="29" y="12"/>
                      <a:pt x="29" y="13"/>
                      <a:pt x="29" y="12"/>
                    </a:cubicBezTo>
                    <a:cubicBezTo>
                      <a:pt x="28" y="11"/>
                      <a:pt x="28" y="11"/>
                      <a:pt x="28" y="11"/>
                    </a:cubicBezTo>
                    <a:cubicBezTo>
                      <a:pt x="28" y="10"/>
                      <a:pt x="28" y="11"/>
                      <a:pt x="28" y="12"/>
                    </a:cubicBezTo>
                    <a:cubicBezTo>
                      <a:pt x="28" y="11"/>
                      <a:pt x="28" y="12"/>
                      <a:pt x="27" y="11"/>
                    </a:cubicBezTo>
                    <a:cubicBezTo>
                      <a:pt x="28" y="13"/>
                      <a:pt x="26" y="10"/>
                      <a:pt x="27" y="13"/>
                    </a:cubicBezTo>
                    <a:cubicBezTo>
                      <a:pt x="27" y="12"/>
                      <a:pt x="27" y="12"/>
                      <a:pt x="27" y="12"/>
                    </a:cubicBezTo>
                    <a:cubicBezTo>
                      <a:pt x="27" y="13"/>
                      <a:pt x="28" y="15"/>
                      <a:pt x="28" y="15"/>
                    </a:cubicBezTo>
                    <a:cubicBezTo>
                      <a:pt x="27" y="13"/>
                      <a:pt x="27" y="13"/>
                      <a:pt x="27" y="13"/>
                    </a:cubicBezTo>
                    <a:cubicBezTo>
                      <a:pt x="26" y="11"/>
                      <a:pt x="27" y="13"/>
                      <a:pt x="26" y="12"/>
                    </a:cubicBezTo>
                    <a:cubicBezTo>
                      <a:pt x="27" y="13"/>
                      <a:pt x="26" y="12"/>
                      <a:pt x="26" y="13"/>
                    </a:cubicBezTo>
                    <a:cubicBezTo>
                      <a:pt x="26" y="14"/>
                      <a:pt x="26" y="14"/>
                      <a:pt x="26" y="14"/>
                    </a:cubicBezTo>
                    <a:cubicBezTo>
                      <a:pt x="27" y="15"/>
                      <a:pt x="27" y="15"/>
                      <a:pt x="27" y="15"/>
                    </a:cubicBezTo>
                    <a:cubicBezTo>
                      <a:pt x="26" y="15"/>
                      <a:pt x="26" y="13"/>
                      <a:pt x="26" y="13"/>
                    </a:cubicBezTo>
                    <a:cubicBezTo>
                      <a:pt x="25" y="12"/>
                      <a:pt x="26" y="13"/>
                      <a:pt x="26" y="13"/>
                    </a:cubicBezTo>
                    <a:cubicBezTo>
                      <a:pt x="26" y="13"/>
                      <a:pt x="26" y="13"/>
                      <a:pt x="26" y="14"/>
                    </a:cubicBezTo>
                    <a:cubicBezTo>
                      <a:pt x="26" y="13"/>
                      <a:pt x="26" y="13"/>
                      <a:pt x="26" y="13"/>
                    </a:cubicBezTo>
                    <a:cubicBezTo>
                      <a:pt x="26" y="13"/>
                      <a:pt x="26" y="13"/>
                      <a:pt x="26" y="14"/>
                    </a:cubicBezTo>
                    <a:cubicBezTo>
                      <a:pt x="26" y="13"/>
                      <a:pt x="26" y="13"/>
                      <a:pt x="25" y="13"/>
                    </a:cubicBezTo>
                    <a:cubicBezTo>
                      <a:pt x="26" y="13"/>
                      <a:pt x="26" y="13"/>
                      <a:pt x="26" y="13"/>
                    </a:cubicBezTo>
                    <a:cubicBezTo>
                      <a:pt x="25" y="13"/>
                      <a:pt x="25" y="13"/>
                      <a:pt x="25" y="13"/>
                    </a:cubicBezTo>
                    <a:cubicBezTo>
                      <a:pt x="25" y="13"/>
                      <a:pt x="25" y="13"/>
                      <a:pt x="25" y="13"/>
                    </a:cubicBezTo>
                    <a:cubicBezTo>
                      <a:pt x="25" y="13"/>
                      <a:pt x="25" y="13"/>
                      <a:pt x="25" y="13"/>
                    </a:cubicBezTo>
                    <a:cubicBezTo>
                      <a:pt x="25" y="11"/>
                      <a:pt x="25" y="11"/>
                      <a:pt x="25" y="11"/>
                    </a:cubicBezTo>
                    <a:cubicBezTo>
                      <a:pt x="24" y="11"/>
                      <a:pt x="25" y="13"/>
                      <a:pt x="25" y="13"/>
                    </a:cubicBezTo>
                    <a:cubicBezTo>
                      <a:pt x="24" y="12"/>
                      <a:pt x="24" y="14"/>
                      <a:pt x="24" y="15"/>
                    </a:cubicBezTo>
                    <a:cubicBezTo>
                      <a:pt x="24" y="15"/>
                      <a:pt x="24" y="14"/>
                      <a:pt x="24" y="14"/>
                    </a:cubicBezTo>
                    <a:cubicBezTo>
                      <a:pt x="24" y="15"/>
                      <a:pt x="24" y="16"/>
                      <a:pt x="24" y="15"/>
                    </a:cubicBezTo>
                    <a:cubicBezTo>
                      <a:pt x="24" y="16"/>
                      <a:pt x="23" y="14"/>
                      <a:pt x="23" y="14"/>
                    </a:cubicBezTo>
                    <a:cubicBezTo>
                      <a:pt x="23" y="14"/>
                      <a:pt x="24" y="15"/>
                      <a:pt x="24" y="15"/>
                    </a:cubicBezTo>
                    <a:cubicBezTo>
                      <a:pt x="23" y="13"/>
                      <a:pt x="23" y="17"/>
                      <a:pt x="23" y="15"/>
                    </a:cubicBezTo>
                    <a:cubicBezTo>
                      <a:pt x="23" y="15"/>
                      <a:pt x="22" y="14"/>
                      <a:pt x="22" y="14"/>
                    </a:cubicBezTo>
                    <a:cubicBezTo>
                      <a:pt x="22" y="15"/>
                      <a:pt x="22" y="16"/>
                      <a:pt x="23" y="17"/>
                    </a:cubicBezTo>
                    <a:cubicBezTo>
                      <a:pt x="22" y="16"/>
                      <a:pt x="22" y="16"/>
                      <a:pt x="22" y="16"/>
                    </a:cubicBezTo>
                    <a:cubicBezTo>
                      <a:pt x="22" y="16"/>
                      <a:pt x="22" y="16"/>
                      <a:pt x="22" y="17"/>
                    </a:cubicBezTo>
                    <a:cubicBezTo>
                      <a:pt x="23" y="18"/>
                      <a:pt x="23" y="20"/>
                      <a:pt x="23" y="19"/>
                    </a:cubicBezTo>
                    <a:cubicBezTo>
                      <a:pt x="23" y="19"/>
                      <a:pt x="23" y="19"/>
                      <a:pt x="23" y="19"/>
                    </a:cubicBezTo>
                    <a:cubicBezTo>
                      <a:pt x="22" y="20"/>
                      <a:pt x="22" y="20"/>
                      <a:pt x="22" y="20"/>
                    </a:cubicBezTo>
                    <a:cubicBezTo>
                      <a:pt x="22" y="19"/>
                      <a:pt x="22" y="20"/>
                      <a:pt x="22" y="19"/>
                    </a:cubicBezTo>
                    <a:cubicBezTo>
                      <a:pt x="21" y="16"/>
                      <a:pt x="21" y="17"/>
                      <a:pt x="21" y="17"/>
                    </a:cubicBezTo>
                    <a:cubicBezTo>
                      <a:pt x="21" y="19"/>
                      <a:pt x="21" y="19"/>
                      <a:pt x="21" y="19"/>
                    </a:cubicBezTo>
                    <a:cubicBezTo>
                      <a:pt x="21" y="19"/>
                      <a:pt x="21" y="17"/>
                      <a:pt x="21" y="17"/>
                    </a:cubicBezTo>
                    <a:cubicBezTo>
                      <a:pt x="22" y="22"/>
                      <a:pt x="22" y="22"/>
                      <a:pt x="22" y="22"/>
                    </a:cubicBezTo>
                    <a:cubicBezTo>
                      <a:pt x="22" y="22"/>
                      <a:pt x="21" y="20"/>
                      <a:pt x="21" y="19"/>
                    </a:cubicBezTo>
                    <a:cubicBezTo>
                      <a:pt x="21" y="20"/>
                      <a:pt x="22" y="22"/>
                      <a:pt x="22" y="24"/>
                    </a:cubicBezTo>
                    <a:cubicBezTo>
                      <a:pt x="22" y="24"/>
                      <a:pt x="22" y="25"/>
                      <a:pt x="22" y="25"/>
                    </a:cubicBezTo>
                    <a:cubicBezTo>
                      <a:pt x="21" y="24"/>
                      <a:pt x="22" y="25"/>
                      <a:pt x="22" y="24"/>
                    </a:cubicBezTo>
                    <a:cubicBezTo>
                      <a:pt x="21" y="22"/>
                      <a:pt x="21" y="22"/>
                      <a:pt x="21" y="22"/>
                    </a:cubicBezTo>
                    <a:cubicBezTo>
                      <a:pt x="21" y="22"/>
                      <a:pt x="20" y="20"/>
                      <a:pt x="20" y="19"/>
                    </a:cubicBezTo>
                    <a:cubicBezTo>
                      <a:pt x="20" y="20"/>
                      <a:pt x="19" y="19"/>
                      <a:pt x="19" y="19"/>
                    </a:cubicBezTo>
                    <a:cubicBezTo>
                      <a:pt x="20" y="22"/>
                      <a:pt x="19" y="21"/>
                      <a:pt x="20" y="23"/>
                    </a:cubicBezTo>
                    <a:cubicBezTo>
                      <a:pt x="20" y="24"/>
                      <a:pt x="19" y="21"/>
                      <a:pt x="19" y="21"/>
                    </a:cubicBezTo>
                    <a:cubicBezTo>
                      <a:pt x="19" y="22"/>
                      <a:pt x="18" y="21"/>
                      <a:pt x="18" y="22"/>
                    </a:cubicBezTo>
                    <a:cubicBezTo>
                      <a:pt x="18" y="21"/>
                      <a:pt x="18" y="21"/>
                      <a:pt x="18" y="21"/>
                    </a:cubicBezTo>
                    <a:cubicBezTo>
                      <a:pt x="18" y="22"/>
                      <a:pt x="17" y="21"/>
                      <a:pt x="18" y="24"/>
                    </a:cubicBezTo>
                    <a:cubicBezTo>
                      <a:pt x="17" y="22"/>
                      <a:pt x="17" y="22"/>
                      <a:pt x="17" y="22"/>
                    </a:cubicBezTo>
                    <a:cubicBezTo>
                      <a:pt x="17" y="22"/>
                      <a:pt x="19" y="25"/>
                      <a:pt x="18" y="24"/>
                    </a:cubicBezTo>
                    <a:cubicBezTo>
                      <a:pt x="17" y="23"/>
                      <a:pt x="17" y="23"/>
                      <a:pt x="17" y="23"/>
                    </a:cubicBezTo>
                    <a:cubicBezTo>
                      <a:pt x="18" y="24"/>
                      <a:pt x="16" y="22"/>
                      <a:pt x="17" y="24"/>
                    </a:cubicBezTo>
                    <a:cubicBezTo>
                      <a:pt x="17" y="23"/>
                      <a:pt x="17" y="23"/>
                      <a:pt x="17" y="23"/>
                    </a:cubicBezTo>
                    <a:cubicBezTo>
                      <a:pt x="17" y="23"/>
                      <a:pt x="16" y="23"/>
                      <a:pt x="17" y="25"/>
                    </a:cubicBezTo>
                    <a:cubicBezTo>
                      <a:pt x="16" y="23"/>
                      <a:pt x="16" y="23"/>
                      <a:pt x="16" y="23"/>
                    </a:cubicBezTo>
                    <a:cubicBezTo>
                      <a:pt x="15" y="22"/>
                      <a:pt x="17" y="25"/>
                      <a:pt x="16" y="24"/>
                    </a:cubicBezTo>
                    <a:cubicBezTo>
                      <a:pt x="16" y="24"/>
                      <a:pt x="16" y="23"/>
                      <a:pt x="16" y="23"/>
                    </a:cubicBezTo>
                    <a:cubicBezTo>
                      <a:pt x="16" y="24"/>
                      <a:pt x="16" y="24"/>
                      <a:pt x="16" y="25"/>
                    </a:cubicBezTo>
                    <a:cubicBezTo>
                      <a:pt x="15" y="23"/>
                      <a:pt x="15" y="23"/>
                      <a:pt x="15" y="23"/>
                    </a:cubicBezTo>
                    <a:cubicBezTo>
                      <a:pt x="14" y="23"/>
                      <a:pt x="13" y="23"/>
                      <a:pt x="13" y="26"/>
                    </a:cubicBezTo>
                    <a:cubicBezTo>
                      <a:pt x="11" y="24"/>
                      <a:pt x="12" y="24"/>
                      <a:pt x="11" y="23"/>
                    </a:cubicBezTo>
                    <a:cubicBezTo>
                      <a:pt x="12" y="25"/>
                      <a:pt x="11" y="24"/>
                      <a:pt x="11" y="24"/>
                    </a:cubicBezTo>
                    <a:cubicBezTo>
                      <a:pt x="11" y="24"/>
                      <a:pt x="11" y="24"/>
                      <a:pt x="11" y="24"/>
                    </a:cubicBezTo>
                    <a:cubicBezTo>
                      <a:pt x="11" y="25"/>
                      <a:pt x="11" y="23"/>
                      <a:pt x="11" y="24"/>
                    </a:cubicBezTo>
                    <a:cubicBezTo>
                      <a:pt x="11" y="25"/>
                      <a:pt x="11" y="25"/>
                      <a:pt x="11" y="25"/>
                    </a:cubicBezTo>
                    <a:cubicBezTo>
                      <a:pt x="12" y="26"/>
                      <a:pt x="10" y="22"/>
                      <a:pt x="11" y="25"/>
                    </a:cubicBezTo>
                    <a:cubicBezTo>
                      <a:pt x="10" y="23"/>
                      <a:pt x="10" y="23"/>
                      <a:pt x="10" y="23"/>
                    </a:cubicBezTo>
                    <a:cubicBezTo>
                      <a:pt x="11" y="26"/>
                      <a:pt x="9" y="23"/>
                      <a:pt x="10" y="25"/>
                    </a:cubicBezTo>
                    <a:cubicBezTo>
                      <a:pt x="10" y="24"/>
                      <a:pt x="10" y="24"/>
                      <a:pt x="10" y="24"/>
                    </a:cubicBezTo>
                    <a:cubicBezTo>
                      <a:pt x="9" y="24"/>
                      <a:pt x="11" y="27"/>
                      <a:pt x="10" y="25"/>
                    </a:cubicBezTo>
                    <a:cubicBezTo>
                      <a:pt x="10" y="26"/>
                      <a:pt x="10" y="26"/>
                      <a:pt x="11" y="28"/>
                    </a:cubicBezTo>
                    <a:cubicBezTo>
                      <a:pt x="9" y="26"/>
                      <a:pt x="9" y="26"/>
                      <a:pt x="9" y="26"/>
                    </a:cubicBezTo>
                    <a:cubicBezTo>
                      <a:pt x="9" y="27"/>
                      <a:pt x="8" y="27"/>
                      <a:pt x="9" y="30"/>
                    </a:cubicBezTo>
                    <a:cubicBezTo>
                      <a:pt x="8" y="29"/>
                      <a:pt x="8" y="29"/>
                      <a:pt x="8" y="29"/>
                    </a:cubicBezTo>
                    <a:cubicBezTo>
                      <a:pt x="9" y="31"/>
                      <a:pt x="6" y="27"/>
                      <a:pt x="8" y="31"/>
                    </a:cubicBezTo>
                    <a:cubicBezTo>
                      <a:pt x="9" y="33"/>
                      <a:pt x="9" y="33"/>
                      <a:pt x="9" y="33"/>
                    </a:cubicBezTo>
                    <a:cubicBezTo>
                      <a:pt x="8" y="30"/>
                      <a:pt x="8" y="30"/>
                      <a:pt x="8" y="30"/>
                    </a:cubicBezTo>
                    <a:cubicBezTo>
                      <a:pt x="8" y="32"/>
                      <a:pt x="7" y="31"/>
                      <a:pt x="8" y="32"/>
                    </a:cubicBezTo>
                    <a:cubicBezTo>
                      <a:pt x="7" y="31"/>
                      <a:pt x="7" y="31"/>
                      <a:pt x="7" y="31"/>
                    </a:cubicBezTo>
                    <a:cubicBezTo>
                      <a:pt x="7" y="31"/>
                      <a:pt x="8" y="33"/>
                      <a:pt x="8" y="33"/>
                    </a:cubicBezTo>
                    <a:cubicBezTo>
                      <a:pt x="7" y="32"/>
                      <a:pt x="7" y="32"/>
                      <a:pt x="7" y="32"/>
                    </a:cubicBezTo>
                    <a:cubicBezTo>
                      <a:pt x="5" y="30"/>
                      <a:pt x="2" y="29"/>
                      <a:pt x="4" y="33"/>
                    </a:cubicBezTo>
                    <a:cubicBezTo>
                      <a:pt x="4" y="33"/>
                      <a:pt x="3" y="31"/>
                      <a:pt x="3" y="31"/>
                    </a:cubicBezTo>
                    <a:cubicBezTo>
                      <a:pt x="4" y="34"/>
                      <a:pt x="0" y="30"/>
                      <a:pt x="2" y="35"/>
                    </a:cubicBezTo>
                    <a:cubicBezTo>
                      <a:pt x="3" y="36"/>
                      <a:pt x="6" y="41"/>
                      <a:pt x="6" y="41"/>
                    </a:cubicBezTo>
                    <a:cubicBezTo>
                      <a:pt x="6" y="39"/>
                      <a:pt x="9" y="40"/>
                      <a:pt x="11" y="42"/>
                    </a:cubicBezTo>
                    <a:cubicBezTo>
                      <a:pt x="11" y="41"/>
                      <a:pt x="11" y="40"/>
                      <a:pt x="12" y="41"/>
                    </a:cubicBezTo>
                    <a:cubicBezTo>
                      <a:pt x="13" y="40"/>
                      <a:pt x="17" y="43"/>
                      <a:pt x="17" y="40"/>
                    </a:cubicBezTo>
                    <a:cubicBezTo>
                      <a:pt x="17" y="40"/>
                      <a:pt x="16" y="39"/>
                      <a:pt x="16" y="38"/>
                    </a:cubicBezTo>
                    <a:cubicBezTo>
                      <a:pt x="17" y="39"/>
                      <a:pt x="17" y="39"/>
                      <a:pt x="17" y="39"/>
                    </a:cubicBezTo>
                    <a:cubicBezTo>
                      <a:pt x="16" y="38"/>
                      <a:pt x="16" y="38"/>
                      <a:pt x="16" y="38"/>
                    </a:cubicBezTo>
                    <a:cubicBezTo>
                      <a:pt x="16" y="37"/>
                      <a:pt x="17" y="39"/>
                      <a:pt x="17" y="39"/>
                    </a:cubicBezTo>
                    <a:cubicBezTo>
                      <a:pt x="17" y="39"/>
                      <a:pt x="18" y="38"/>
                      <a:pt x="18" y="38"/>
                    </a:cubicBezTo>
                    <a:cubicBezTo>
                      <a:pt x="18" y="36"/>
                      <a:pt x="19" y="38"/>
                      <a:pt x="18" y="36"/>
                    </a:cubicBezTo>
                    <a:cubicBezTo>
                      <a:pt x="18" y="37"/>
                      <a:pt x="18" y="37"/>
                      <a:pt x="18" y="37"/>
                    </a:cubicBezTo>
                    <a:cubicBezTo>
                      <a:pt x="18" y="36"/>
                      <a:pt x="18" y="35"/>
                      <a:pt x="20" y="38"/>
                    </a:cubicBezTo>
                    <a:cubicBezTo>
                      <a:pt x="22" y="39"/>
                      <a:pt x="23" y="37"/>
                      <a:pt x="25" y="37"/>
                    </a:cubicBezTo>
                    <a:cubicBezTo>
                      <a:pt x="26" y="35"/>
                      <a:pt x="27" y="33"/>
                      <a:pt x="29" y="32"/>
                    </a:cubicBezTo>
                    <a:cubicBezTo>
                      <a:pt x="28" y="28"/>
                      <a:pt x="29" y="30"/>
                      <a:pt x="28" y="27"/>
                    </a:cubicBezTo>
                    <a:cubicBezTo>
                      <a:pt x="29" y="28"/>
                      <a:pt x="29" y="28"/>
                      <a:pt x="29" y="28"/>
                    </a:cubicBezTo>
                    <a:cubicBezTo>
                      <a:pt x="28" y="26"/>
                      <a:pt x="29" y="28"/>
                      <a:pt x="30" y="29"/>
                    </a:cubicBezTo>
                    <a:cubicBezTo>
                      <a:pt x="29" y="28"/>
                      <a:pt x="30" y="29"/>
                      <a:pt x="29" y="27"/>
                    </a:cubicBezTo>
                    <a:cubicBezTo>
                      <a:pt x="29" y="25"/>
                      <a:pt x="30" y="30"/>
                      <a:pt x="30" y="29"/>
                    </a:cubicBezTo>
                    <a:cubicBezTo>
                      <a:pt x="30" y="29"/>
                      <a:pt x="30" y="27"/>
                      <a:pt x="30" y="28"/>
                    </a:cubicBezTo>
                    <a:cubicBezTo>
                      <a:pt x="30" y="26"/>
                      <a:pt x="30" y="29"/>
                      <a:pt x="31" y="31"/>
                    </a:cubicBezTo>
                    <a:cubicBezTo>
                      <a:pt x="32" y="30"/>
                      <a:pt x="32" y="28"/>
                      <a:pt x="33" y="29"/>
                    </a:cubicBezTo>
                    <a:cubicBezTo>
                      <a:pt x="33" y="29"/>
                      <a:pt x="33" y="27"/>
                      <a:pt x="33" y="27"/>
                    </a:cubicBezTo>
                    <a:cubicBezTo>
                      <a:pt x="34" y="30"/>
                      <a:pt x="33" y="26"/>
                      <a:pt x="33" y="27"/>
                    </a:cubicBezTo>
                    <a:cubicBezTo>
                      <a:pt x="34" y="28"/>
                      <a:pt x="34" y="28"/>
                      <a:pt x="34" y="28"/>
                    </a:cubicBezTo>
                    <a:cubicBezTo>
                      <a:pt x="34" y="30"/>
                      <a:pt x="34" y="28"/>
                      <a:pt x="35" y="29"/>
                    </a:cubicBezTo>
                    <a:cubicBezTo>
                      <a:pt x="35" y="28"/>
                      <a:pt x="36" y="30"/>
                      <a:pt x="36" y="29"/>
                    </a:cubicBezTo>
                    <a:cubicBezTo>
                      <a:pt x="36" y="30"/>
                      <a:pt x="36" y="29"/>
                      <a:pt x="36" y="30"/>
                    </a:cubicBezTo>
                    <a:cubicBezTo>
                      <a:pt x="36" y="26"/>
                      <a:pt x="37" y="31"/>
                      <a:pt x="37" y="29"/>
                    </a:cubicBezTo>
                    <a:cubicBezTo>
                      <a:pt x="37" y="29"/>
                      <a:pt x="37" y="29"/>
                      <a:pt x="37" y="29"/>
                    </a:cubicBezTo>
                    <a:cubicBezTo>
                      <a:pt x="38" y="29"/>
                      <a:pt x="39" y="29"/>
                      <a:pt x="40" y="27"/>
                    </a:cubicBezTo>
                    <a:cubicBezTo>
                      <a:pt x="40" y="27"/>
                      <a:pt x="41" y="30"/>
                      <a:pt x="41" y="28"/>
                    </a:cubicBezTo>
                    <a:cubicBezTo>
                      <a:pt x="41" y="27"/>
                      <a:pt x="41" y="27"/>
                      <a:pt x="41" y="27"/>
                    </a:cubicBezTo>
                    <a:cubicBezTo>
                      <a:pt x="41" y="27"/>
                      <a:pt x="41" y="28"/>
                      <a:pt x="42" y="28"/>
                    </a:cubicBezTo>
                    <a:cubicBezTo>
                      <a:pt x="42" y="27"/>
                      <a:pt x="42" y="28"/>
                      <a:pt x="43" y="28"/>
                    </a:cubicBezTo>
                    <a:cubicBezTo>
                      <a:pt x="43" y="28"/>
                      <a:pt x="43" y="27"/>
                      <a:pt x="42" y="27"/>
                    </a:cubicBezTo>
                    <a:cubicBezTo>
                      <a:pt x="43" y="29"/>
                      <a:pt x="43" y="26"/>
                      <a:pt x="44" y="27"/>
                    </a:cubicBezTo>
                    <a:cubicBezTo>
                      <a:pt x="43" y="24"/>
                      <a:pt x="44" y="26"/>
                      <a:pt x="44"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78" name="Freeform 193"/>
              <p:cNvSpPr>
                <a:spLocks/>
              </p:cNvSpPr>
              <p:nvPr/>
            </p:nvSpPr>
            <p:spPr bwMode="auto">
              <a:xfrm>
                <a:off x="2229" y="955"/>
                <a:ext cx="0" cy="1"/>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1"/>
                      <a:pt x="0" y="1"/>
                    </a:cubicBezTo>
                    <a:cubicBezTo>
                      <a:pt x="0" y="1"/>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79" name="Freeform 194"/>
              <p:cNvSpPr>
                <a:spLocks/>
              </p:cNvSpPr>
              <p:nvPr/>
            </p:nvSpPr>
            <p:spPr bwMode="auto">
              <a:xfrm>
                <a:off x="2203" y="964"/>
                <a:ext cx="2" cy="1"/>
              </a:xfrm>
              <a:custGeom>
                <a:avLst/>
                <a:gdLst>
                  <a:gd name="T0" fmla="*/ 0 w 2"/>
                  <a:gd name="T1" fmla="*/ 0 h 1"/>
                  <a:gd name="T2" fmla="*/ 0 w 2"/>
                  <a:gd name="T3" fmla="*/ 1 h 1"/>
                  <a:gd name="T4" fmla="*/ 2 w 2"/>
                  <a:gd name="T5" fmla="*/ 1 h 1"/>
                  <a:gd name="T6" fmla="*/ 0 w 2"/>
                  <a:gd name="T7" fmla="*/ 0 h 1"/>
                </a:gdLst>
                <a:ahLst/>
                <a:cxnLst>
                  <a:cxn ang="0">
                    <a:pos x="T0" y="T1"/>
                  </a:cxn>
                  <a:cxn ang="0">
                    <a:pos x="T2" y="T3"/>
                  </a:cxn>
                  <a:cxn ang="0">
                    <a:pos x="T4" y="T5"/>
                  </a:cxn>
                  <a:cxn ang="0">
                    <a:pos x="T6" y="T7"/>
                  </a:cxn>
                </a:cxnLst>
                <a:rect l="0" t="0" r="r" b="b"/>
                <a:pathLst>
                  <a:path w="2" h="1">
                    <a:moveTo>
                      <a:pt x="0" y="0"/>
                    </a:moveTo>
                    <a:lnTo>
                      <a:pt x="0" y="1"/>
                    </a:lnTo>
                    <a:lnTo>
                      <a:pt x="2"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80" name="Freeform 195"/>
              <p:cNvSpPr>
                <a:spLocks/>
              </p:cNvSpPr>
              <p:nvPr/>
            </p:nvSpPr>
            <p:spPr bwMode="auto">
              <a:xfrm>
                <a:off x="2268" y="787"/>
                <a:ext cx="1" cy="2"/>
              </a:xfrm>
              <a:custGeom>
                <a:avLst/>
                <a:gdLst>
                  <a:gd name="T0" fmla="*/ 0 w 1"/>
                  <a:gd name="T1" fmla="*/ 1 h 2"/>
                  <a:gd name="T2" fmla="*/ 0 w 1"/>
                  <a:gd name="T3" fmla="*/ 1 h 2"/>
                  <a:gd name="T4" fmla="*/ 0 w 1"/>
                  <a:gd name="T5" fmla="*/ 1 h 2"/>
                </a:gdLst>
                <a:ahLst/>
                <a:cxnLst>
                  <a:cxn ang="0">
                    <a:pos x="T0" y="T1"/>
                  </a:cxn>
                  <a:cxn ang="0">
                    <a:pos x="T2" y="T3"/>
                  </a:cxn>
                  <a:cxn ang="0">
                    <a:pos x="T4" y="T5"/>
                  </a:cxn>
                </a:cxnLst>
                <a:rect l="0" t="0" r="r" b="b"/>
                <a:pathLst>
                  <a:path w="1" h="2">
                    <a:moveTo>
                      <a:pt x="0" y="1"/>
                    </a:moveTo>
                    <a:cubicBezTo>
                      <a:pt x="1" y="0"/>
                      <a:pt x="0" y="2"/>
                      <a:pt x="0" y="1"/>
                    </a:cubicBezTo>
                    <a:cubicBezTo>
                      <a:pt x="0" y="2"/>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81" name="Freeform 196"/>
              <p:cNvSpPr>
                <a:spLocks/>
              </p:cNvSpPr>
              <p:nvPr/>
            </p:nvSpPr>
            <p:spPr bwMode="auto">
              <a:xfrm>
                <a:off x="2238" y="778"/>
                <a:ext cx="1" cy="1"/>
              </a:xfrm>
              <a:custGeom>
                <a:avLst/>
                <a:gdLst>
                  <a:gd name="T0" fmla="*/ 1 w 1"/>
                  <a:gd name="T1" fmla="*/ 0 h 1"/>
                  <a:gd name="T2" fmla="*/ 0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lnTo>
                      <a:pt x="0" y="0"/>
                    </a:lnTo>
                    <a:lnTo>
                      <a:pt x="0" y="1"/>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82" name="Freeform 197"/>
              <p:cNvSpPr>
                <a:spLocks/>
              </p:cNvSpPr>
              <p:nvPr/>
            </p:nvSpPr>
            <p:spPr bwMode="auto">
              <a:xfrm>
                <a:off x="2311" y="1123"/>
                <a:ext cx="1" cy="3"/>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0" y="0"/>
                      <a:pt x="1" y="2"/>
                      <a:pt x="0" y="1"/>
                    </a:cubicBezTo>
                    <a:cubicBezTo>
                      <a:pt x="1" y="2"/>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83" name="Freeform 198"/>
              <p:cNvSpPr>
                <a:spLocks/>
              </p:cNvSpPr>
              <p:nvPr/>
            </p:nvSpPr>
            <p:spPr bwMode="auto">
              <a:xfrm>
                <a:off x="2225" y="77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84" name="Freeform 199"/>
              <p:cNvSpPr>
                <a:spLocks/>
              </p:cNvSpPr>
              <p:nvPr/>
            </p:nvSpPr>
            <p:spPr bwMode="auto">
              <a:xfrm>
                <a:off x="2227" y="772"/>
                <a:ext cx="1" cy="2"/>
              </a:xfrm>
              <a:custGeom>
                <a:avLst/>
                <a:gdLst>
                  <a:gd name="T0" fmla="*/ 1 w 1"/>
                  <a:gd name="T1" fmla="*/ 0 h 2"/>
                  <a:gd name="T2" fmla="*/ 1 w 1"/>
                  <a:gd name="T3" fmla="*/ 1 h 2"/>
                  <a:gd name="T4" fmla="*/ 1 w 1"/>
                  <a:gd name="T5" fmla="*/ 0 h 2"/>
                </a:gdLst>
                <a:ahLst/>
                <a:cxnLst>
                  <a:cxn ang="0">
                    <a:pos x="T0" y="T1"/>
                  </a:cxn>
                  <a:cxn ang="0">
                    <a:pos x="T2" y="T3"/>
                  </a:cxn>
                  <a:cxn ang="0">
                    <a:pos x="T4" y="T5"/>
                  </a:cxn>
                </a:cxnLst>
                <a:rect l="0" t="0" r="r" b="b"/>
                <a:pathLst>
                  <a:path w="1" h="2">
                    <a:moveTo>
                      <a:pt x="1" y="0"/>
                    </a:moveTo>
                    <a:cubicBezTo>
                      <a:pt x="1" y="0"/>
                      <a:pt x="0" y="2"/>
                      <a:pt x="1" y="1"/>
                    </a:cubicBezTo>
                    <a:cubicBezTo>
                      <a:pt x="1" y="1"/>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85" name="Freeform 200"/>
              <p:cNvSpPr>
                <a:spLocks/>
              </p:cNvSpPr>
              <p:nvPr/>
            </p:nvSpPr>
            <p:spPr bwMode="auto">
              <a:xfrm>
                <a:off x="2224" y="777"/>
                <a:ext cx="1" cy="1"/>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0"/>
                      <a:pt x="0" y="0"/>
                    </a:cubicBezTo>
                    <a:cubicBezTo>
                      <a:pt x="0" y="1"/>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86" name="Freeform 201"/>
              <p:cNvSpPr>
                <a:spLocks/>
              </p:cNvSpPr>
              <p:nvPr/>
            </p:nvSpPr>
            <p:spPr bwMode="auto">
              <a:xfrm>
                <a:off x="2316" y="1121"/>
                <a:ext cx="1" cy="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0"/>
                      <a:pt x="0" y="1"/>
                      <a:pt x="1" y="2"/>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87" name="Freeform 202"/>
              <p:cNvSpPr>
                <a:spLocks/>
              </p:cNvSpPr>
              <p:nvPr/>
            </p:nvSpPr>
            <p:spPr bwMode="auto">
              <a:xfrm>
                <a:off x="2219" y="775"/>
                <a:ext cx="1" cy="3"/>
              </a:xfrm>
              <a:custGeom>
                <a:avLst/>
                <a:gdLst>
                  <a:gd name="T0" fmla="*/ 1 w 1"/>
                  <a:gd name="T1" fmla="*/ 0 h 3"/>
                  <a:gd name="T2" fmla="*/ 1 w 1"/>
                  <a:gd name="T3" fmla="*/ 0 h 3"/>
                  <a:gd name="T4" fmla="*/ 0 w 1"/>
                  <a:gd name="T5" fmla="*/ 3 h 3"/>
                  <a:gd name="T6" fmla="*/ 1 w 1"/>
                  <a:gd name="T7" fmla="*/ 0 h 3"/>
                </a:gdLst>
                <a:ahLst/>
                <a:cxnLst>
                  <a:cxn ang="0">
                    <a:pos x="T0" y="T1"/>
                  </a:cxn>
                  <a:cxn ang="0">
                    <a:pos x="T2" y="T3"/>
                  </a:cxn>
                  <a:cxn ang="0">
                    <a:pos x="T4" y="T5"/>
                  </a:cxn>
                  <a:cxn ang="0">
                    <a:pos x="T6" y="T7"/>
                  </a:cxn>
                </a:cxnLst>
                <a:rect l="0" t="0" r="r" b="b"/>
                <a:pathLst>
                  <a:path w="1" h="3">
                    <a:moveTo>
                      <a:pt x="1" y="0"/>
                    </a:moveTo>
                    <a:lnTo>
                      <a:pt x="1" y="0"/>
                    </a:lnTo>
                    <a:lnTo>
                      <a:pt x="0" y="3"/>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88" name="Freeform 203"/>
              <p:cNvSpPr>
                <a:spLocks/>
              </p:cNvSpPr>
              <p:nvPr/>
            </p:nvSpPr>
            <p:spPr bwMode="auto">
              <a:xfrm>
                <a:off x="2416" y="624"/>
                <a:ext cx="5" cy="1"/>
              </a:xfrm>
              <a:custGeom>
                <a:avLst/>
                <a:gdLst>
                  <a:gd name="T0" fmla="*/ 0 w 4"/>
                  <a:gd name="T1" fmla="*/ 1 h 1"/>
                  <a:gd name="T2" fmla="*/ 0 w 4"/>
                  <a:gd name="T3" fmla="*/ 1 h 1"/>
                  <a:gd name="T4" fmla="*/ 1 w 4"/>
                  <a:gd name="T5" fmla="*/ 1 h 1"/>
                  <a:gd name="T6" fmla="*/ 2 w 4"/>
                  <a:gd name="T7" fmla="*/ 0 h 1"/>
                  <a:gd name="T8" fmla="*/ 4 w 4"/>
                  <a:gd name="T9" fmla="*/ 0 h 1"/>
                  <a:gd name="T10" fmla="*/ 0 w 4"/>
                  <a:gd name="T11" fmla="*/ 1 h 1"/>
                </a:gdLst>
                <a:ahLst/>
                <a:cxnLst>
                  <a:cxn ang="0">
                    <a:pos x="T0" y="T1"/>
                  </a:cxn>
                  <a:cxn ang="0">
                    <a:pos x="T2" y="T3"/>
                  </a:cxn>
                  <a:cxn ang="0">
                    <a:pos x="T4" y="T5"/>
                  </a:cxn>
                  <a:cxn ang="0">
                    <a:pos x="T6" y="T7"/>
                  </a:cxn>
                  <a:cxn ang="0">
                    <a:pos x="T8" y="T9"/>
                  </a:cxn>
                  <a:cxn ang="0">
                    <a:pos x="T10" y="T11"/>
                  </a:cxn>
                </a:cxnLst>
                <a:rect l="0" t="0" r="r" b="b"/>
                <a:pathLst>
                  <a:path w="4" h="1">
                    <a:moveTo>
                      <a:pt x="0" y="1"/>
                    </a:moveTo>
                    <a:cubicBezTo>
                      <a:pt x="0" y="1"/>
                      <a:pt x="0" y="1"/>
                      <a:pt x="0" y="1"/>
                    </a:cubicBezTo>
                    <a:cubicBezTo>
                      <a:pt x="0" y="1"/>
                      <a:pt x="1" y="1"/>
                      <a:pt x="1" y="1"/>
                    </a:cubicBezTo>
                    <a:cubicBezTo>
                      <a:pt x="2" y="1"/>
                      <a:pt x="3" y="1"/>
                      <a:pt x="2" y="0"/>
                    </a:cubicBezTo>
                    <a:cubicBezTo>
                      <a:pt x="3" y="0"/>
                      <a:pt x="4" y="0"/>
                      <a:pt x="4" y="0"/>
                    </a:cubicBezTo>
                    <a:cubicBezTo>
                      <a:pt x="3" y="0"/>
                      <a:pt x="1"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89" name="Freeform 204"/>
              <p:cNvSpPr>
                <a:spLocks/>
              </p:cNvSpPr>
              <p:nvPr/>
            </p:nvSpPr>
            <p:spPr bwMode="auto">
              <a:xfrm>
                <a:off x="2418" y="625"/>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0"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grpSp>
        <p:grpSp>
          <p:nvGrpSpPr>
            <p:cNvPr id="43" name="Group 406"/>
            <p:cNvGrpSpPr>
              <a:grpSpLocks/>
            </p:cNvGrpSpPr>
            <p:nvPr/>
          </p:nvGrpSpPr>
          <p:grpSpPr bwMode="auto">
            <a:xfrm>
              <a:off x="3468688" y="989013"/>
              <a:ext cx="1266825" cy="1347788"/>
              <a:chOff x="2185" y="623"/>
              <a:chExt cx="798" cy="849"/>
            </a:xfrm>
          </p:grpSpPr>
          <p:sp>
            <p:nvSpPr>
              <p:cNvPr id="90" name="Freeform 206"/>
              <p:cNvSpPr>
                <a:spLocks/>
              </p:cNvSpPr>
              <p:nvPr/>
            </p:nvSpPr>
            <p:spPr bwMode="auto">
              <a:xfrm>
                <a:off x="2415" y="626"/>
                <a:ext cx="3" cy="0"/>
              </a:xfrm>
              <a:custGeom>
                <a:avLst/>
                <a:gdLst>
                  <a:gd name="T0" fmla="*/ 1 w 2"/>
                  <a:gd name="T1" fmla="*/ 2 w 2"/>
                  <a:gd name="T2" fmla="*/ 1 w 2"/>
                  <a:gd name="T3" fmla="*/ 1 w 2"/>
                </a:gdLst>
                <a:ahLst/>
                <a:cxnLst>
                  <a:cxn ang="0">
                    <a:pos x="T0" y="0"/>
                  </a:cxn>
                  <a:cxn ang="0">
                    <a:pos x="T1" y="0"/>
                  </a:cxn>
                  <a:cxn ang="0">
                    <a:pos x="T2" y="0"/>
                  </a:cxn>
                  <a:cxn ang="0">
                    <a:pos x="T3" y="0"/>
                  </a:cxn>
                </a:cxnLst>
                <a:rect l="0" t="0" r="r" b="b"/>
                <a:pathLst>
                  <a:path w="2">
                    <a:moveTo>
                      <a:pt x="1" y="0"/>
                    </a:moveTo>
                    <a:cubicBezTo>
                      <a:pt x="1" y="0"/>
                      <a:pt x="2" y="0"/>
                      <a:pt x="2" y="0"/>
                    </a:cubicBezTo>
                    <a:cubicBezTo>
                      <a:pt x="2" y="0"/>
                      <a:pt x="1" y="0"/>
                      <a:pt x="1" y="0"/>
                    </a:cubicBezTo>
                    <a:cubicBezTo>
                      <a:pt x="1"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91" name="Freeform 207"/>
              <p:cNvSpPr>
                <a:spLocks/>
              </p:cNvSpPr>
              <p:nvPr/>
            </p:nvSpPr>
            <p:spPr bwMode="auto">
              <a:xfrm>
                <a:off x="2404" y="639"/>
                <a:ext cx="2" cy="1"/>
              </a:xfrm>
              <a:custGeom>
                <a:avLst/>
                <a:gdLst>
                  <a:gd name="T0" fmla="*/ 1 w 2"/>
                  <a:gd name="T1" fmla="*/ 1 h 1"/>
                  <a:gd name="T2" fmla="*/ 0 w 2"/>
                  <a:gd name="T3" fmla="*/ 0 h 1"/>
                  <a:gd name="T4" fmla="*/ 1 w 2"/>
                  <a:gd name="T5" fmla="*/ 1 h 1"/>
                </a:gdLst>
                <a:ahLst/>
                <a:cxnLst>
                  <a:cxn ang="0">
                    <a:pos x="T0" y="T1"/>
                  </a:cxn>
                  <a:cxn ang="0">
                    <a:pos x="T2" y="T3"/>
                  </a:cxn>
                  <a:cxn ang="0">
                    <a:pos x="T4" y="T5"/>
                  </a:cxn>
                </a:cxnLst>
                <a:rect l="0" t="0" r="r" b="b"/>
                <a:pathLst>
                  <a:path w="2" h="1">
                    <a:moveTo>
                      <a:pt x="1" y="1"/>
                    </a:moveTo>
                    <a:cubicBezTo>
                      <a:pt x="2" y="0"/>
                      <a:pt x="1" y="1"/>
                      <a:pt x="0" y="0"/>
                    </a:cubicBezTo>
                    <a:cubicBezTo>
                      <a:pt x="0" y="1"/>
                      <a:pt x="0"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92" name="Freeform 208"/>
              <p:cNvSpPr>
                <a:spLocks/>
              </p:cNvSpPr>
              <p:nvPr/>
            </p:nvSpPr>
            <p:spPr bwMode="auto">
              <a:xfrm>
                <a:off x="2404" y="638"/>
                <a:ext cx="3" cy="1"/>
              </a:xfrm>
              <a:custGeom>
                <a:avLst/>
                <a:gdLst>
                  <a:gd name="T0" fmla="*/ 0 w 3"/>
                  <a:gd name="T1" fmla="*/ 1 h 1"/>
                  <a:gd name="T2" fmla="*/ 3 w 3"/>
                  <a:gd name="T3" fmla="*/ 1 h 1"/>
                  <a:gd name="T4" fmla="*/ 0 w 3"/>
                  <a:gd name="T5" fmla="*/ 1 h 1"/>
                </a:gdLst>
                <a:ahLst/>
                <a:cxnLst>
                  <a:cxn ang="0">
                    <a:pos x="T0" y="T1"/>
                  </a:cxn>
                  <a:cxn ang="0">
                    <a:pos x="T2" y="T3"/>
                  </a:cxn>
                  <a:cxn ang="0">
                    <a:pos x="T4" y="T5"/>
                  </a:cxn>
                </a:cxnLst>
                <a:rect l="0" t="0" r="r" b="b"/>
                <a:pathLst>
                  <a:path w="3" h="1">
                    <a:moveTo>
                      <a:pt x="0" y="1"/>
                    </a:moveTo>
                    <a:cubicBezTo>
                      <a:pt x="3" y="1"/>
                      <a:pt x="3" y="1"/>
                      <a:pt x="3" y="1"/>
                    </a:cubicBezTo>
                    <a:cubicBezTo>
                      <a:pt x="2" y="0"/>
                      <a:pt x="1"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93" name="Freeform 209"/>
              <p:cNvSpPr>
                <a:spLocks/>
              </p:cNvSpPr>
              <p:nvPr/>
            </p:nvSpPr>
            <p:spPr bwMode="auto">
              <a:xfrm>
                <a:off x="2416" y="623"/>
                <a:ext cx="3" cy="1"/>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2" y="0"/>
                      <a:pt x="1" y="0"/>
                      <a:pt x="0" y="0"/>
                    </a:cubicBezTo>
                    <a:lnTo>
                      <a:pt x="2"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94" name="Freeform 210"/>
              <p:cNvSpPr>
                <a:spLocks/>
              </p:cNvSpPr>
              <p:nvPr/>
            </p:nvSpPr>
            <p:spPr bwMode="auto">
              <a:xfrm>
                <a:off x="2185" y="764"/>
                <a:ext cx="88" cy="47"/>
              </a:xfrm>
              <a:custGeom>
                <a:avLst/>
                <a:gdLst>
                  <a:gd name="T0" fmla="*/ 12 w 76"/>
                  <a:gd name="T1" fmla="*/ 18 h 41"/>
                  <a:gd name="T2" fmla="*/ 22 w 76"/>
                  <a:gd name="T3" fmla="*/ 26 h 41"/>
                  <a:gd name="T4" fmla="*/ 33 w 76"/>
                  <a:gd name="T5" fmla="*/ 25 h 41"/>
                  <a:gd name="T6" fmla="*/ 37 w 76"/>
                  <a:gd name="T7" fmla="*/ 28 h 41"/>
                  <a:gd name="T8" fmla="*/ 43 w 76"/>
                  <a:gd name="T9" fmla="*/ 32 h 41"/>
                  <a:gd name="T10" fmla="*/ 48 w 76"/>
                  <a:gd name="T11" fmla="*/ 35 h 41"/>
                  <a:gd name="T12" fmla="*/ 53 w 76"/>
                  <a:gd name="T13" fmla="*/ 33 h 41"/>
                  <a:gd name="T14" fmla="*/ 60 w 76"/>
                  <a:gd name="T15" fmla="*/ 35 h 41"/>
                  <a:gd name="T16" fmla="*/ 63 w 76"/>
                  <a:gd name="T17" fmla="*/ 36 h 41"/>
                  <a:gd name="T18" fmla="*/ 67 w 76"/>
                  <a:gd name="T19" fmla="*/ 40 h 41"/>
                  <a:gd name="T20" fmla="*/ 69 w 76"/>
                  <a:gd name="T21" fmla="*/ 40 h 41"/>
                  <a:gd name="T22" fmla="*/ 72 w 76"/>
                  <a:gd name="T23" fmla="*/ 38 h 41"/>
                  <a:gd name="T24" fmla="*/ 74 w 76"/>
                  <a:gd name="T25" fmla="*/ 36 h 41"/>
                  <a:gd name="T26" fmla="*/ 75 w 76"/>
                  <a:gd name="T27" fmla="*/ 34 h 41"/>
                  <a:gd name="T28" fmla="*/ 71 w 76"/>
                  <a:gd name="T29" fmla="*/ 33 h 41"/>
                  <a:gd name="T30" fmla="*/ 72 w 76"/>
                  <a:gd name="T31" fmla="*/ 31 h 41"/>
                  <a:gd name="T32" fmla="*/ 71 w 76"/>
                  <a:gd name="T33" fmla="*/ 29 h 41"/>
                  <a:gd name="T34" fmla="*/ 73 w 76"/>
                  <a:gd name="T35" fmla="*/ 25 h 41"/>
                  <a:gd name="T36" fmla="*/ 75 w 76"/>
                  <a:gd name="T37" fmla="*/ 22 h 41"/>
                  <a:gd name="T38" fmla="*/ 71 w 76"/>
                  <a:gd name="T39" fmla="*/ 25 h 41"/>
                  <a:gd name="T40" fmla="*/ 67 w 76"/>
                  <a:gd name="T41" fmla="*/ 28 h 41"/>
                  <a:gd name="T42" fmla="*/ 70 w 76"/>
                  <a:gd name="T43" fmla="*/ 22 h 41"/>
                  <a:gd name="T44" fmla="*/ 69 w 76"/>
                  <a:gd name="T45" fmla="*/ 23 h 41"/>
                  <a:gd name="T46" fmla="*/ 70 w 76"/>
                  <a:gd name="T47" fmla="*/ 20 h 41"/>
                  <a:gd name="T48" fmla="*/ 68 w 76"/>
                  <a:gd name="T49" fmla="*/ 20 h 41"/>
                  <a:gd name="T50" fmla="*/ 67 w 76"/>
                  <a:gd name="T51" fmla="*/ 19 h 41"/>
                  <a:gd name="T52" fmla="*/ 62 w 76"/>
                  <a:gd name="T53" fmla="*/ 24 h 41"/>
                  <a:gd name="T54" fmla="*/ 66 w 76"/>
                  <a:gd name="T55" fmla="*/ 18 h 41"/>
                  <a:gd name="T56" fmla="*/ 65 w 76"/>
                  <a:gd name="T57" fmla="*/ 18 h 41"/>
                  <a:gd name="T58" fmla="*/ 60 w 76"/>
                  <a:gd name="T59" fmla="*/ 17 h 41"/>
                  <a:gd name="T60" fmla="*/ 58 w 76"/>
                  <a:gd name="T61" fmla="*/ 17 h 41"/>
                  <a:gd name="T62" fmla="*/ 55 w 76"/>
                  <a:gd name="T63" fmla="*/ 15 h 41"/>
                  <a:gd name="T64" fmla="*/ 53 w 76"/>
                  <a:gd name="T65" fmla="*/ 16 h 41"/>
                  <a:gd name="T66" fmla="*/ 53 w 76"/>
                  <a:gd name="T67" fmla="*/ 15 h 41"/>
                  <a:gd name="T68" fmla="*/ 52 w 76"/>
                  <a:gd name="T69" fmla="*/ 14 h 41"/>
                  <a:gd name="T70" fmla="*/ 50 w 76"/>
                  <a:gd name="T71" fmla="*/ 16 h 41"/>
                  <a:gd name="T72" fmla="*/ 49 w 76"/>
                  <a:gd name="T73" fmla="*/ 13 h 41"/>
                  <a:gd name="T74" fmla="*/ 47 w 76"/>
                  <a:gd name="T75" fmla="*/ 12 h 41"/>
                  <a:gd name="T76" fmla="*/ 45 w 76"/>
                  <a:gd name="T77" fmla="*/ 12 h 41"/>
                  <a:gd name="T78" fmla="*/ 43 w 76"/>
                  <a:gd name="T79" fmla="*/ 11 h 41"/>
                  <a:gd name="T80" fmla="*/ 40 w 76"/>
                  <a:gd name="T81" fmla="*/ 13 h 41"/>
                  <a:gd name="T82" fmla="*/ 40 w 76"/>
                  <a:gd name="T83" fmla="*/ 11 h 41"/>
                  <a:gd name="T84" fmla="*/ 40 w 76"/>
                  <a:gd name="T85" fmla="*/ 11 h 41"/>
                  <a:gd name="T86" fmla="*/ 37 w 76"/>
                  <a:gd name="T87" fmla="*/ 10 h 41"/>
                  <a:gd name="T88" fmla="*/ 34 w 76"/>
                  <a:gd name="T89" fmla="*/ 13 h 41"/>
                  <a:gd name="T90" fmla="*/ 31 w 76"/>
                  <a:gd name="T91" fmla="*/ 14 h 41"/>
                  <a:gd name="T92" fmla="*/ 31 w 76"/>
                  <a:gd name="T93" fmla="*/ 10 h 41"/>
                  <a:gd name="T94" fmla="*/ 26 w 76"/>
                  <a:gd name="T95" fmla="*/ 12 h 41"/>
                  <a:gd name="T96" fmla="*/ 24 w 76"/>
                  <a:gd name="T97" fmla="*/ 12 h 41"/>
                  <a:gd name="T98" fmla="*/ 20 w 76"/>
                  <a:gd name="T99" fmla="*/ 9 h 41"/>
                  <a:gd name="T100" fmla="*/ 20 w 76"/>
                  <a:gd name="T101" fmla="*/ 7 h 41"/>
                  <a:gd name="T102" fmla="*/ 18 w 76"/>
                  <a:gd name="T103" fmla="*/ 6 h 41"/>
                  <a:gd name="T104" fmla="*/ 11 w 76"/>
                  <a:gd name="T105" fmla="*/ 8 h 41"/>
                  <a:gd name="T106" fmla="*/ 4 w 76"/>
                  <a:gd name="T107" fmla="*/ 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6" h="41">
                    <a:moveTo>
                      <a:pt x="3" y="15"/>
                    </a:moveTo>
                    <a:cubicBezTo>
                      <a:pt x="4" y="15"/>
                      <a:pt x="5" y="15"/>
                      <a:pt x="5" y="16"/>
                    </a:cubicBezTo>
                    <a:cubicBezTo>
                      <a:pt x="7" y="16"/>
                      <a:pt x="8" y="22"/>
                      <a:pt x="11" y="21"/>
                    </a:cubicBezTo>
                    <a:cubicBezTo>
                      <a:pt x="11" y="20"/>
                      <a:pt x="11" y="19"/>
                      <a:pt x="12" y="19"/>
                    </a:cubicBezTo>
                    <a:cubicBezTo>
                      <a:pt x="11" y="20"/>
                      <a:pt x="11" y="20"/>
                      <a:pt x="11" y="20"/>
                    </a:cubicBezTo>
                    <a:cubicBezTo>
                      <a:pt x="12" y="18"/>
                      <a:pt x="12" y="18"/>
                      <a:pt x="12" y="18"/>
                    </a:cubicBezTo>
                    <a:cubicBezTo>
                      <a:pt x="13" y="18"/>
                      <a:pt x="12" y="20"/>
                      <a:pt x="11" y="20"/>
                    </a:cubicBezTo>
                    <a:cubicBezTo>
                      <a:pt x="12" y="21"/>
                      <a:pt x="13" y="20"/>
                      <a:pt x="14" y="21"/>
                    </a:cubicBezTo>
                    <a:cubicBezTo>
                      <a:pt x="15" y="19"/>
                      <a:pt x="15" y="21"/>
                      <a:pt x="15" y="19"/>
                    </a:cubicBezTo>
                    <a:cubicBezTo>
                      <a:pt x="15" y="20"/>
                      <a:pt x="15" y="20"/>
                      <a:pt x="15" y="20"/>
                    </a:cubicBezTo>
                    <a:cubicBezTo>
                      <a:pt x="16" y="19"/>
                      <a:pt x="16" y="19"/>
                      <a:pt x="16" y="22"/>
                    </a:cubicBezTo>
                    <a:cubicBezTo>
                      <a:pt x="17" y="25"/>
                      <a:pt x="20" y="24"/>
                      <a:pt x="22" y="26"/>
                    </a:cubicBezTo>
                    <a:cubicBezTo>
                      <a:pt x="24" y="27"/>
                      <a:pt x="27" y="26"/>
                      <a:pt x="30" y="26"/>
                    </a:cubicBezTo>
                    <a:cubicBezTo>
                      <a:pt x="31" y="23"/>
                      <a:pt x="31" y="25"/>
                      <a:pt x="33" y="22"/>
                    </a:cubicBezTo>
                    <a:cubicBezTo>
                      <a:pt x="32" y="23"/>
                      <a:pt x="32" y="23"/>
                      <a:pt x="32" y="23"/>
                    </a:cubicBezTo>
                    <a:cubicBezTo>
                      <a:pt x="33" y="22"/>
                      <a:pt x="33" y="24"/>
                      <a:pt x="33" y="25"/>
                    </a:cubicBezTo>
                    <a:cubicBezTo>
                      <a:pt x="33" y="24"/>
                      <a:pt x="33" y="25"/>
                      <a:pt x="34" y="23"/>
                    </a:cubicBezTo>
                    <a:cubicBezTo>
                      <a:pt x="34" y="22"/>
                      <a:pt x="33" y="26"/>
                      <a:pt x="33" y="25"/>
                    </a:cubicBezTo>
                    <a:cubicBezTo>
                      <a:pt x="33" y="26"/>
                      <a:pt x="34" y="24"/>
                      <a:pt x="34" y="24"/>
                    </a:cubicBezTo>
                    <a:cubicBezTo>
                      <a:pt x="35" y="23"/>
                      <a:pt x="33" y="25"/>
                      <a:pt x="33" y="28"/>
                    </a:cubicBezTo>
                    <a:cubicBezTo>
                      <a:pt x="34" y="27"/>
                      <a:pt x="36" y="26"/>
                      <a:pt x="37" y="27"/>
                    </a:cubicBezTo>
                    <a:cubicBezTo>
                      <a:pt x="36" y="28"/>
                      <a:pt x="37" y="26"/>
                      <a:pt x="37" y="26"/>
                    </a:cubicBezTo>
                    <a:cubicBezTo>
                      <a:pt x="36" y="29"/>
                      <a:pt x="38" y="25"/>
                      <a:pt x="37" y="27"/>
                    </a:cubicBezTo>
                    <a:cubicBezTo>
                      <a:pt x="37" y="27"/>
                      <a:pt x="37" y="27"/>
                      <a:pt x="37" y="28"/>
                    </a:cubicBezTo>
                    <a:cubicBezTo>
                      <a:pt x="37" y="29"/>
                      <a:pt x="38" y="27"/>
                      <a:pt x="38" y="29"/>
                    </a:cubicBezTo>
                    <a:cubicBezTo>
                      <a:pt x="39" y="28"/>
                      <a:pt x="38" y="31"/>
                      <a:pt x="39" y="29"/>
                    </a:cubicBezTo>
                    <a:cubicBezTo>
                      <a:pt x="38" y="31"/>
                      <a:pt x="39" y="30"/>
                      <a:pt x="38" y="31"/>
                    </a:cubicBezTo>
                    <a:cubicBezTo>
                      <a:pt x="40" y="28"/>
                      <a:pt x="38" y="33"/>
                      <a:pt x="40" y="30"/>
                    </a:cubicBezTo>
                    <a:cubicBezTo>
                      <a:pt x="40" y="31"/>
                      <a:pt x="40" y="31"/>
                      <a:pt x="40" y="31"/>
                    </a:cubicBezTo>
                    <a:cubicBezTo>
                      <a:pt x="41" y="31"/>
                      <a:pt x="41" y="33"/>
                      <a:pt x="43" y="32"/>
                    </a:cubicBezTo>
                    <a:cubicBezTo>
                      <a:pt x="44" y="31"/>
                      <a:pt x="43" y="35"/>
                      <a:pt x="44" y="34"/>
                    </a:cubicBezTo>
                    <a:cubicBezTo>
                      <a:pt x="45" y="32"/>
                      <a:pt x="45" y="32"/>
                      <a:pt x="45" y="32"/>
                    </a:cubicBezTo>
                    <a:cubicBezTo>
                      <a:pt x="45" y="32"/>
                      <a:pt x="45" y="33"/>
                      <a:pt x="45" y="34"/>
                    </a:cubicBezTo>
                    <a:cubicBezTo>
                      <a:pt x="46" y="33"/>
                      <a:pt x="45" y="34"/>
                      <a:pt x="46" y="35"/>
                    </a:cubicBezTo>
                    <a:cubicBezTo>
                      <a:pt x="46" y="34"/>
                      <a:pt x="46" y="34"/>
                      <a:pt x="47" y="33"/>
                    </a:cubicBezTo>
                    <a:cubicBezTo>
                      <a:pt x="46" y="36"/>
                      <a:pt x="48" y="33"/>
                      <a:pt x="48" y="35"/>
                    </a:cubicBezTo>
                    <a:cubicBezTo>
                      <a:pt x="49" y="32"/>
                      <a:pt x="49" y="33"/>
                      <a:pt x="49" y="33"/>
                    </a:cubicBezTo>
                    <a:cubicBezTo>
                      <a:pt x="49" y="33"/>
                      <a:pt x="49" y="34"/>
                      <a:pt x="48" y="34"/>
                    </a:cubicBezTo>
                    <a:cubicBezTo>
                      <a:pt x="49" y="34"/>
                      <a:pt x="49" y="34"/>
                      <a:pt x="49" y="35"/>
                    </a:cubicBezTo>
                    <a:cubicBezTo>
                      <a:pt x="50" y="35"/>
                      <a:pt x="51" y="33"/>
                      <a:pt x="50" y="34"/>
                    </a:cubicBezTo>
                    <a:cubicBezTo>
                      <a:pt x="49" y="36"/>
                      <a:pt x="51" y="34"/>
                      <a:pt x="51" y="35"/>
                    </a:cubicBezTo>
                    <a:cubicBezTo>
                      <a:pt x="52" y="33"/>
                      <a:pt x="53" y="32"/>
                      <a:pt x="53" y="33"/>
                    </a:cubicBezTo>
                    <a:cubicBezTo>
                      <a:pt x="51" y="35"/>
                      <a:pt x="51" y="35"/>
                      <a:pt x="51" y="35"/>
                    </a:cubicBezTo>
                    <a:cubicBezTo>
                      <a:pt x="53" y="34"/>
                      <a:pt x="52" y="37"/>
                      <a:pt x="55" y="35"/>
                    </a:cubicBezTo>
                    <a:cubicBezTo>
                      <a:pt x="54" y="36"/>
                      <a:pt x="54" y="36"/>
                      <a:pt x="54" y="36"/>
                    </a:cubicBezTo>
                    <a:cubicBezTo>
                      <a:pt x="56" y="35"/>
                      <a:pt x="55" y="38"/>
                      <a:pt x="58" y="35"/>
                    </a:cubicBezTo>
                    <a:cubicBezTo>
                      <a:pt x="57" y="36"/>
                      <a:pt x="57" y="37"/>
                      <a:pt x="57" y="37"/>
                    </a:cubicBezTo>
                    <a:cubicBezTo>
                      <a:pt x="58" y="36"/>
                      <a:pt x="58" y="36"/>
                      <a:pt x="60" y="35"/>
                    </a:cubicBezTo>
                    <a:cubicBezTo>
                      <a:pt x="60" y="35"/>
                      <a:pt x="59" y="36"/>
                      <a:pt x="59" y="36"/>
                    </a:cubicBezTo>
                    <a:cubicBezTo>
                      <a:pt x="59" y="37"/>
                      <a:pt x="58" y="39"/>
                      <a:pt x="60" y="37"/>
                    </a:cubicBezTo>
                    <a:cubicBezTo>
                      <a:pt x="59" y="38"/>
                      <a:pt x="59" y="38"/>
                      <a:pt x="59" y="38"/>
                    </a:cubicBezTo>
                    <a:cubicBezTo>
                      <a:pt x="60" y="37"/>
                      <a:pt x="62" y="36"/>
                      <a:pt x="61" y="38"/>
                    </a:cubicBezTo>
                    <a:cubicBezTo>
                      <a:pt x="62" y="37"/>
                      <a:pt x="62" y="36"/>
                      <a:pt x="63" y="35"/>
                    </a:cubicBezTo>
                    <a:cubicBezTo>
                      <a:pt x="64" y="35"/>
                      <a:pt x="62" y="37"/>
                      <a:pt x="63" y="36"/>
                    </a:cubicBezTo>
                    <a:cubicBezTo>
                      <a:pt x="62" y="37"/>
                      <a:pt x="62" y="37"/>
                      <a:pt x="62" y="37"/>
                    </a:cubicBezTo>
                    <a:cubicBezTo>
                      <a:pt x="62" y="38"/>
                      <a:pt x="63" y="38"/>
                      <a:pt x="64" y="38"/>
                    </a:cubicBezTo>
                    <a:cubicBezTo>
                      <a:pt x="63" y="40"/>
                      <a:pt x="65" y="38"/>
                      <a:pt x="65" y="39"/>
                    </a:cubicBezTo>
                    <a:cubicBezTo>
                      <a:pt x="66" y="38"/>
                      <a:pt x="65" y="40"/>
                      <a:pt x="67" y="38"/>
                    </a:cubicBezTo>
                    <a:cubicBezTo>
                      <a:pt x="66" y="39"/>
                      <a:pt x="66" y="39"/>
                      <a:pt x="66" y="39"/>
                    </a:cubicBezTo>
                    <a:cubicBezTo>
                      <a:pt x="66" y="39"/>
                      <a:pt x="67" y="40"/>
                      <a:pt x="67" y="40"/>
                    </a:cubicBezTo>
                    <a:cubicBezTo>
                      <a:pt x="67" y="41"/>
                      <a:pt x="68" y="39"/>
                      <a:pt x="69" y="39"/>
                    </a:cubicBezTo>
                    <a:cubicBezTo>
                      <a:pt x="68" y="40"/>
                      <a:pt x="68" y="40"/>
                      <a:pt x="68" y="40"/>
                    </a:cubicBezTo>
                    <a:cubicBezTo>
                      <a:pt x="68" y="39"/>
                      <a:pt x="70" y="38"/>
                      <a:pt x="71" y="37"/>
                    </a:cubicBezTo>
                    <a:cubicBezTo>
                      <a:pt x="71" y="38"/>
                      <a:pt x="71" y="37"/>
                      <a:pt x="71" y="38"/>
                    </a:cubicBezTo>
                    <a:cubicBezTo>
                      <a:pt x="70" y="38"/>
                      <a:pt x="69" y="39"/>
                      <a:pt x="68" y="41"/>
                    </a:cubicBezTo>
                    <a:cubicBezTo>
                      <a:pt x="67" y="41"/>
                      <a:pt x="70" y="39"/>
                      <a:pt x="69" y="40"/>
                    </a:cubicBezTo>
                    <a:cubicBezTo>
                      <a:pt x="69" y="41"/>
                      <a:pt x="69" y="41"/>
                      <a:pt x="70" y="39"/>
                    </a:cubicBezTo>
                    <a:cubicBezTo>
                      <a:pt x="69" y="41"/>
                      <a:pt x="69" y="41"/>
                      <a:pt x="69" y="41"/>
                    </a:cubicBezTo>
                    <a:cubicBezTo>
                      <a:pt x="69" y="41"/>
                      <a:pt x="69" y="41"/>
                      <a:pt x="70" y="40"/>
                    </a:cubicBezTo>
                    <a:cubicBezTo>
                      <a:pt x="70" y="41"/>
                      <a:pt x="70" y="40"/>
                      <a:pt x="70" y="40"/>
                    </a:cubicBezTo>
                    <a:cubicBezTo>
                      <a:pt x="71" y="39"/>
                      <a:pt x="71" y="39"/>
                      <a:pt x="73" y="38"/>
                    </a:cubicBezTo>
                    <a:cubicBezTo>
                      <a:pt x="72" y="38"/>
                      <a:pt x="72" y="38"/>
                      <a:pt x="72" y="38"/>
                    </a:cubicBezTo>
                    <a:cubicBezTo>
                      <a:pt x="73" y="37"/>
                      <a:pt x="74" y="37"/>
                      <a:pt x="73" y="38"/>
                    </a:cubicBezTo>
                    <a:cubicBezTo>
                      <a:pt x="72" y="39"/>
                      <a:pt x="71" y="40"/>
                      <a:pt x="70" y="40"/>
                    </a:cubicBezTo>
                    <a:cubicBezTo>
                      <a:pt x="74" y="38"/>
                      <a:pt x="74" y="38"/>
                      <a:pt x="74" y="38"/>
                    </a:cubicBezTo>
                    <a:cubicBezTo>
                      <a:pt x="73" y="39"/>
                      <a:pt x="73" y="38"/>
                      <a:pt x="74" y="37"/>
                    </a:cubicBezTo>
                    <a:cubicBezTo>
                      <a:pt x="73" y="38"/>
                      <a:pt x="73" y="38"/>
                      <a:pt x="73" y="38"/>
                    </a:cubicBezTo>
                    <a:cubicBezTo>
                      <a:pt x="74" y="36"/>
                      <a:pt x="74" y="36"/>
                      <a:pt x="74" y="36"/>
                    </a:cubicBezTo>
                    <a:cubicBezTo>
                      <a:pt x="74" y="37"/>
                      <a:pt x="75" y="35"/>
                      <a:pt x="73" y="36"/>
                    </a:cubicBezTo>
                    <a:cubicBezTo>
                      <a:pt x="72" y="37"/>
                      <a:pt x="72" y="37"/>
                      <a:pt x="72" y="37"/>
                    </a:cubicBezTo>
                    <a:cubicBezTo>
                      <a:pt x="72" y="37"/>
                      <a:pt x="71" y="39"/>
                      <a:pt x="72" y="37"/>
                    </a:cubicBezTo>
                    <a:cubicBezTo>
                      <a:pt x="73" y="36"/>
                      <a:pt x="73" y="36"/>
                      <a:pt x="73" y="36"/>
                    </a:cubicBezTo>
                    <a:cubicBezTo>
                      <a:pt x="73" y="36"/>
                      <a:pt x="73" y="36"/>
                      <a:pt x="73" y="36"/>
                    </a:cubicBezTo>
                    <a:cubicBezTo>
                      <a:pt x="75" y="34"/>
                      <a:pt x="75" y="34"/>
                      <a:pt x="75" y="34"/>
                    </a:cubicBezTo>
                    <a:cubicBezTo>
                      <a:pt x="72" y="37"/>
                      <a:pt x="73" y="35"/>
                      <a:pt x="73" y="35"/>
                    </a:cubicBezTo>
                    <a:cubicBezTo>
                      <a:pt x="73" y="35"/>
                      <a:pt x="73" y="35"/>
                      <a:pt x="73" y="35"/>
                    </a:cubicBezTo>
                    <a:cubicBezTo>
                      <a:pt x="74" y="34"/>
                      <a:pt x="72" y="36"/>
                      <a:pt x="72" y="36"/>
                    </a:cubicBezTo>
                    <a:cubicBezTo>
                      <a:pt x="72" y="35"/>
                      <a:pt x="74" y="33"/>
                      <a:pt x="75" y="33"/>
                    </a:cubicBezTo>
                    <a:cubicBezTo>
                      <a:pt x="74" y="32"/>
                      <a:pt x="72" y="33"/>
                      <a:pt x="73" y="32"/>
                    </a:cubicBezTo>
                    <a:cubicBezTo>
                      <a:pt x="73" y="32"/>
                      <a:pt x="72" y="32"/>
                      <a:pt x="71" y="33"/>
                    </a:cubicBezTo>
                    <a:cubicBezTo>
                      <a:pt x="71" y="33"/>
                      <a:pt x="73" y="31"/>
                      <a:pt x="72" y="32"/>
                    </a:cubicBezTo>
                    <a:cubicBezTo>
                      <a:pt x="73" y="30"/>
                      <a:pt x="74" y="29"/>
                      <a:pt x="75" y="28"/>
                    </a:cubicBezTo>
                    <a:cubicBezTo>
                      <a:pt x="75" y="28"/>
                      <a:pt x="76" y="27"/>
                      <a:pt x="75" y="27"/>
                    </a:cubicBezTo>
                    <a:cubicBezTo>
                      <a:pt x="76" y="27"/>
                      <a:pt x="76" y="26"/>
                      <a:pt x="76" y="26"/>
                    </a:cubicBezTo>
                    <a:cubicBezTo>
                      <a:pt x="75" y="27"/>
                      <a:pt x="74" y="28"/>
                      <a:pt x="74" y="29"/>
                    </a:cubicBezTo>
                    <a:cubicBezTo>
                      <a:pt x="73" y="31"/>
                      <a:pt x="74" y="29"/>
                      <a:pt x="72" y="31"/>
                    </a:cubicBezTo>
                    <a:cubicBezTo>
                      <a:pt x="72" y="30"/>
                      <a:pt x="72" y="30"/>
                      <a:pt x="71" y="30"/>
                    </a:cubicBezTo>
                    <a:cubicBezTo>
                      <a:pt x="71" y="30"/>
                      <a:pt x="72" y="29"/>
                      <a:pt x="73" y="28"/>
                    </a:cubicBezTo>
                    <a:cubicBezTo>
                      <a:pt x="72" y="29"/>
                      <a:pt x="71" y="30"/>
                      <a:pt x="71" y="29"/>
                    </a:cubicBezTo>
                    <a:cubicBezTo>
                      <a:pt x="70" y="31"/>
                      <a:pt x="70" y="31"/>
                      <a:pt x="69" y="32"/>
                    </a:cubicBezTo>
                    <a:cubicBezTo>
                      <a:pt x="68" y="32"/>
                      <a:pt x="68" y="33"/>
                      <a:pt x="68" y="33"/>
                    </a:cubicBezTo>
                    <a:cubicBezTo>
                      <a:pt x="69" y="31"/>
                      <a:pt x="71" y="29"/>
                      <a:pt x="71" y="29"/>
                    </a:cubicBezTo>
                    <a:cubicBezTo>
                      <a:pt x="72" y="27"/>
                      <a:pt x="71" y="29"/>
                      <a:pt x="72" y="27"/>
                    </a:cubicBezTo>
                    <a:cubicBezTo>
                      <a:pt x="74" y="25"/>
                      <a:pt x="75" y="26"/>
                      <a:pt x="74" y="27"/>
                    </a:cubicBezTo>
                    <a:cubicBezTo>
                      <a:pt x="76" y="25"/>
                      <a:pt x="74" y="26"/>
                      <a:pt x="75" y="25"/>
                    </a:cubicBezTo>
                    <a:cubicBezTo>
                      <a:pt x="75" y="25"/>
                      <a:pt x="74" y="25"/>
                      <a:pt x="73" y="26"/>
                    </a:cubicBezTo>
                    <a:cubicBezTo>
                      <a:pt x="73" y="26"/>
                      <a:pt x="73" y="27"/>
                      <a:pt x="72" y="27"/>
                    </a:cubicBezTo>
                    <a:cubicBezTo>
                      <a:pt x="70" y="29"/>
                      <a:pt x="73" y="26"/>
                      <a:pt x="73" y="25"/>
                    </a:cubicBezTo>
                    <a:cubicBezTo>
                      <a:pt x="73" y="25"/>
                      <a:pt x="73" y="25"/>
                      <a:pt x="73" y="25"/>
                    </a:cubicBezTo>
                    <a:cubicBezTo>
                      <a:pt x="74" y="24"/>
                      <a:pt x="72" y="26"/>
                      <a:pt x="72" y="25"/>
                    </a:cubicBezTo>
                    <a:cubicBezTo>
                      <a:pt x="74" y="23"/>
                      <a:pt x="73" y="25"/>
                      <a:pt x="74" y="24"/>
                    </a:cubicBezTo>
                    <a:cubicBezTo>
                      <a:pt x="76" y="22"/>
                      <a:pt x="76" y="22"/>
                      <a:pt x="76" y="22"/>
                    </a:cubicBezTo>
                    <a:cubicBezTo>
                      <a:pt x="75" y="21"/>
                      <a:pt x="74" y="24"/>
                      <a:pt x="74" y="23"/>
                    </a:cubicBezTo>
                    <a:cubicBezTo>
                      <a:pt x="75" y="22"/>
                      <a:pt x="75" y="22"/>
                      <a:pt x="75" y="22"/>
                    </a:cubicBezTo>
                    <a:cubicBezTo>
                      <a:pt x="74" y="22"/>
                      <a:pt x="74" y="22"/>
                      <a:pt x="74" y="22"/>
                    </a:cubicBezTo>
                    <a:cubicBezTo>
                      <a:pt x="73" y="23"/>
                      <a:pt x="72" y="25"/>
                      <a:pt x="73" y="25"/>
                    </a:cubicBezTo>
                    <a:cubicBezTo>
                      <a:pt x="70" y="27"/>
                      <a:pt x="72" y="25"/>
                      <a:pt x="71" y="25"/>
                    </a:cubicBezTo>
                    <a:cubicBezTo>
                      <a:pt x="70" y="27"/>
                      <a:pt x="72" y="25"/>
                      <a:pt x="71" y="27"/>
                    </a:cubicBezTo>
                    <a:cubicBezTo>
                      <a:pt x="70" y="28"/>
                      <a:pt x="69" y="28"/>
                      <a:pt x="69" y="28"/>
                    </a:cubicBezTo>
                    <a:cubicBezTo>
                      <a:pt x="69" y="28"/>
                      <a:pt x="70" y="26"/>
                      <a:pt x="71" y="25"/>
                    </a:cubicBezTo>
                    <a:cubicBezTo>
                      <a:pt x="71" y="25"/>
                      <a:pt x="71" y="25"/>
                      <a:pt x="71" y="26"/>
                    </a:cubicBezTo>
                    <a:cubicBezTo>
                      <a:pt x="72" y="25"/>
                      <a:pt x="73" y="23"/>
                      <a:pt x="74" y="22"/>
                    </a:cubicBezTo>
                    <a:cubicBezTo>
                      <a:pt x="74" y="21"/>
                      <a:pt x="72" y="24"/>
                      <a:pt x="72" y="23"/>
                    </a:cubicBezTo>
                    <a:cubicBezTo>
                      <a:pt x="73" y="23"/>
                      <a:pt x="71" y="24"/>
                      <a:pt x="71" y="25"/>
                    </a:cubicBezTo>
                    <a:cubicBezTo>
                      <a:pt x="68" y="29"/>
                      <a:pt x="73" y="22"/>
                      <a:pt x="72" y="22"/>
                    </a:cubicBezTo>
                    <a:cubicBezTo>
                      <a:pt x="70" y="25"/>
                      <a:pt x="69" y="25"/>
                      <a:pt x="67" y="28"/>
                    </a:cubicBezTo>
                    <a:cubicBezTo>
                      <a:pt x="67" y="29"/>
                      <a:pt x="66" y="29"/>
                      <a:pt x="66" y="29"/>
                    </a:cubicBezTo>
                    <a:cubicBezTo>
                      <a:pt x="68" y="27"/>
                      <a:pt x="67" y="27"/>
                      <a:pt x="69" y="26"/>
                    </a:cubicBezTo>
                    <a:cubicBezTo>
                      <a:pt x="68" y="26"/>
                      <a:pt x="68" y="26"/>
                      <a:pt x="68" y="26"/>
                    </a:cubicBezTo>
                    <a:cubicBezTo>
                      <a:pt x="70" y="24"/>
                      <a:pt x="70" y="24"/>
                      <a:pt x="70" y="24"/>
                    </a:cubicBezTo>
                    <a:cubicBezTo>
                      <a:pt x="71" y="23"/>
                      <a:pt x="71" y="21"/>
                      <a:pt x="72" y="21"/>
                    </a:cubicBezTo>
                    <a:cubicBezTo>
                      <a:pt x="71" y="21"/>
                      <a:pt x="71" y="22"/>
                      <a:pt x="70" y="22"/>
                    </a:cubicBezTo>
                    <a:cubicBezTo>
                      <a:pt x="71" y="22"/>
                      <a:pt x="71" y="21"/>
                      <a:pt x="71" y="21"/>
                    </a:cubicBezTo>
                    <a:cubicBezTo>
                      <a:pt x="71" y="22"/>
                      <a:pt x="69" y="23"/>
                      <a:pt x="69" y="23"/>
                    </a:cubicBezTo>
                    <a:cubicBezTo>
                      <a:pt x="69" y="23"/>
                      <a:pt x="70" y="22"/>
                      <a:pt x="70" y="21"/>
                    </a:cubicBezTo>
                    <a:cubicBezTo>
                      <a:pt x="71" y="20"/>
                      <a:pt x="71" y="20"/>
                      <a:pt x="71" y="20"/>
                    </a:cubicBezTo>
                    <a:cubicBezTo>
                      <a:pt x="70" y="21"/>
                      <a:pt x="72" y="19"/>
                      <a:pt x="71" y="20"/>
                    </a:cubicBezTo>
                    <a:cubicBezTo>
                      <a:pt x="69" y="23"/>
                      <a:pt x="69" y="23"/>
                      <a:pt x="69" y="23"/>
                    </a:cubicBezTo>
                    <a:cubicBezTo>
                      <a:pt x="68" y="23"/>
                      <a:pt x="69" y="22"/>
                      <a:pt x="69" y="22"/>
                    </a:cubicBezTo>
                    <a:cubicBezTo>
                      <a:pt x="70" y="21"/>
                      <a:pt x="70" y="21"/>
                      <a:pt x="70" y="21"/>
                    </a:cubicBezTo>
                    <a:cubicBezTo>
                      <a:pt x="69" y="22"/>
                      <a:pt x="71" y="19"/>
                      <a:pt x="71" y="19"/>
                    </a:cubicBezTo>
                    <a:cubicBezTo>
                      <a:pt x="70" y="21"/>
                      <a:pt x="70" y="21"/>
                      <a:pt x="70" y="21"/>
                    </a:cubicBezTo>
                    <a:cubicBezTo>
                      <a:pt x="71" y="19"/>
                      <a:pt x="71" y="19"/>
                      <a:pt x="71" y="19"/>
                    </a:cubicBezTo>
                    <a:cubicBezTo>
                      <a:pt x="70" y="20"/>
                      <a:pt x="70" y="20"/>
                      <a:pt x="70" y="20"/>
                    </a:cubicBezTo>
                    <a:cubicBezTo>
                      <a:pt x="70" y="19"/>
                      <a:pt x="70" y="19"/>
                      <a:pt x="70" y="19"/>
                    </a:cubicBezTo>
                    <a:cubicBezTo>
                      <a:pt x="70" y="20"/>
                      <a:pt x="68" y="22"/>
                      <a:pt x="69" y="20"/>
                    </a:cubicBezTo>
                    <a:cubicBezTo>
                      <a:pt x="68" y="22"/>
                      <a:pt x="69" y="20"/>
                      <a:pt x="69" y="21"/>
                    </a:cubicBezTo>
                    <a:cubicBezTo>
                      <a:pt x="68" y="23"/>
                      <a:pt x="68" y="22"/>
                      <a:pt x="67" y="22"/>
                    </a:cubicBezTo>
                    <a:cubicBezTo>
                      <a:pt x="69" y="20"/>
                      <a:pt x="67" y="22"/>
                      <a:pt x="67" y="22"/>
                    </a:cubicBezTo>
                    <a:cubicBezTo>
                      <a:pt x="68" y="20"/>
                      <a:pt x="68" y="20"/>
                      <a:pt x="68" y="20"/>
                    </a:cubicBezTo>
                    <a:cubicBezTo>
                      <a:pt x="67" y="22"/>
                      <a:pt x="67" y="22"/>
                      <a:pt x="67" y="22"/>
                    </a:cubicBezTo>
                    <a:cubicBezTo>
                      <a:pt x="69" y="19"/>
                      <a:pt x="66" y="22"/>
                      <a:pt x="67" y="21"/>
                    </a:cubicBezTo>
                    <a:cubicBezTo>
                      <a:pt x="67" y="20"/>
                      <a:pt x="68" y="19"/>
                      <a:pt x="68" y="18"/>
                    </a:cubicBezTo>
                    <a:cubicBezTo>
                      <a:pt x="67" y="21"/>
                      <a:pt x="66" y="21"/>
                      <a:pt x="65" y="23"/>
                    </a:cubicBezTo>
                    <a:cubicBezTo>
                      <a:pt x="66" y="22"/>
                      <a:pt x="67" y="20"/>
                      <a:pt x="68" y="18"/>
                    </a:cubicBezTo>
                    <a:cubicBezTo>
                      <a:pt x="67" y="20"/>
                      <a:pt x="69" y="17"/>
                      <a:pt x="67" y="19"/>
                    </a:cubicBezTo>
                    <a:cubicBezTo>
                      <a:pt x="67" y="20"/>
                      <a:pt x="66" y="20"/>
                      <a:pt x="65" y="21"/>
                    </a:cubicBezTo>
                    <a:cubicBezTo>
                      <a:pt x="65" y="21"/>
                      <a:pt x="66" y="20"/>
                      <a:pt x="66" y="19"/>
                    </a:cubicBezTo>
                    <a:cubicBezTo>
                      <a:pt x="66" y="20"/>
                      <a:pt x="65" y="21"/>
                      <a:pt x="65" y="22"/>
                    </a:cubicBezTo>
                    <a:cubicBezTo>
                      <a:pt x="65" y="21"/>
                      <a:pt x="63" y="23"/>
                      <a:pt x="64" y="22"/>
                    </a:cubicBezTo>
                    <a:cubicBezTo>
                      <a:pt x="65" y="21"/>
                      <a:pt x="65" y="22"/>
                      <a:pt x="65" y="20"/>
                    </a:cubicBezTo>
                    <a:cubicBezTo>
                      <a:pt x="65" y="20"/>
                      <a:pt x="63" y="24"/>
                      <a:pt x="62" y="24"/>
                    </a:cubicBezTo>
                    <a:cubicBezTo>
                      <a:pt x="62" y="25"/>
                      <a:pt x="60" y="27"/>
                      <a:pt x="60" y="28"/>
                    </a:cubicBezTo>
                    <a:cubicBezTo>
                      <a:pt x="60" y="27"/>
                      <a:pt x="60" y="27"/>
                      <a:pt x="61" y="25"/>
                    </a:cubicBezTo>
                    <a:cubicBezTo>
                      <a:pt x="61" y="26"/>
                      <a:pt x="61" y="26"/>
                      <a:pt x="61" y="26"/>
                    </a:cubicBezTo>
                    <a:cubicBezTo>
                      <a:pt x="62" y="23"/>
                      <a:pt x="64" y="22"/>
                      <a:pt x="65" y="20"/>
                    </a:cubicBezTo>
                    <a:cubicBezTo>
                      <a:pt x="64" y="20"/>
                      <a:pt x="64" y="20"/>
                      <a:pt x="64" y="20"/>
                    </a:cubicBezTo>
                    <a:cubicBezTo>
                      <a:pt x="66" y="18"/>
                      <a:pt x="66" y="18"/>
                      <a:pt x="66" y="18"/>
                    </a:cubicBezTo>
                    <a:cubicBezTo>
                      <a:pt x="65" y="19"/>
                      <a:pt x="65" y="18"/>
                      <a:pt x="65" y="18"/>
                    </a:cubicBezTo>
                    <a:cubicBezTo>
                      <a:pt x="64" y="20"/>
                      <a:pt x="65" y="18"/>
                      <a:pt x="65" y="19"/>
                    </a:cubicBezTo>
                    <a:cubicBezTo>
                      <a:pt x="64" y="19"/>
                      <a:pt x="63" y="22"/>
                      <a:pt x="63" y="21"/>
                    </a:cubicBezTo>
                    <a:cubicBezTo>
                      <a:pt x="65" y="18"/>
                      <a:pt x="65" y="18"/>
                      <a:pt x="65" y="18"/>
                    </a:cubicBezTo>
                    <a:cubicBezTo>
                      <a:pt x="65" y="17"/>
                      <a:pt x="64" y="20"/>
                      <a:pt x="64" y="19"/>
                    </a:cubicBezTo>
                    <a:cubicBezTo>
                      <a:pt x="65" y="18"/>
                      <a:pt x="65" y="18"/>
                      <a:pt x="65" y="18"/>
                    </a:cubicBezTo>
                    <a:cubicBezTo>
                      <a:pt x="64" y="17"/>
                      <a:pt x="63" y="17"/>
                      <a:pt x="60" y="20"/>
                    </a:cubicBezTo>
                    <a:cubicBezTo>
                      <a:pt x="61" y="19"/>
                      <a:pt x="61" y="18"/>
                      <a:pt x="61" y="17"/>
                    </a:cubicBezTo>
                    <a:cubicBezTo>
                      <a:pt x="61" y="18"/>
                      <a:pt x="60" y="19"/>
                      <a:pt x="60" y="19"/>
                    </a:cubicBezTo>
                    <a:cubicBezTo>
                      <a:pt x="61" y="17"/>
                      <a:pt x="61" y="17"/>
                      <a:pt x="61" y="17"/>
                    </a:cubicBezTo>
                    <a:cubicBezTo>
                      <a:pt x="61" y="16"/>
                      <a:pt x="60" y="17"/>
                      <a:pt x="59" y="18"/>
                    </a:cubicBezTo>
                    <a:cubicBezTo>
                      <a:pt x="60" y="17"/>
                      <a:pt x="60" y="17"/>
                      <a:pt x="60" y="17"/>
                    </a:cubicBezTo>
                    <a:cubicBezTo>
                      <a:pt x="61" y="16"/>
                      <a:pt x="59" y="18"/>
                      <a:pt x="59" y="18"/>
                    </a:cubicBezTo>
                    <a:cubicBezTo>
                      <a:pt x="60" y="17"/>
                      <a:pt x="60" y="17"/>
                      <a:pt x="60" y="17"/>
                    </a:cubicBezTo>
                    <a:cubicBezTo>
                      <a:pt x="59" y="18"/>
                      <a:pt x="59" y="18"/>
                      <a:pt x="59" y="18"/>
                    </a:cubicBezTo>
                    <a:cubicBezTo>
                      <a:pt x="58" y="19"/>
                      <a:pt x="58" y="18"/>
                      <a:pt x="60" y="16"/>
                    </a:cubicBezTo>
                    <a:cubicBezTo>
                      <a:pt x="59" y="18"/>
                      <a:pt x="59" y="18"/>
                      <a:pt x="59" y="18"/>
                    </a:cubicBezTo>
                    <a:cubicBezTo>
                      <a:pt x="59" y="16"/>
                      <a:pt x="59" y="16"/>
                      <a:pt x="58" y="17"/>
                    </a:cubicBezTo>
                    <a:cubicBezTo>
                      <a:pt x="58" y="17"/>
                      <a:pt x="58" y="18"/>
                      <a:pt x="57" y="19"/>
                    </a:cubicBezTo>
                    <a:cubicBezTo>
                      <a:pt x="56" y="21"/>
                      <a:pt x="57" y="19"/>
                      <a:pt x="56" y="20"/>
                    </a:cubicBezTo>
                    <a:cubicBezTo>
                      <a:pt x="57" y="18"/>
                      <a:pt x="57" y="18"/>
                      <a:pt x="57" y="18"/>
                    </a:cubicBezTo>
                    <a:cubicBezTo>
                      <a:pt x="59" y="15"/>
                      <a:pt x="57" y="17"/>
                      <a:pt x="56" y="16"/>
                    </a:cubicBezTo>
                    <a:cubicBezTo>
                      <a:pt x="56" y="17"/>
                      <a:pt x="56" y="17"/>
                      <a:pt x="56" y="17"/>
                    </a:cubicBezTo>
                    <a:cubicBezTo>
                      <a:pt x="57" y="15"/>
                      <a:pt x="55" y="17"/>
                      <a:pt x="55" y="15"/>
                    </a:cubicBezTo>
                    <a:cubicBezTo>
                      <a:pt x="55" y="16"/>
                      <a:pt x="53" y="19"/>
                      <a:pt x="53" y="19"/>
                    </a:cubicBezTo>
                    <a:cubicBezTo>
                      <a:pt x="52" y="20"/>
                      <a:pt x="54" y="16"/>
                      <a:pt x="55" y="15"/>
                    </a:cubicBezTo>
                    <a:cubicBezTo>
                      <a:pt x="54" y="16"/>
                      <a:pt x="54" y="16"/>
                      <a:pt x="54" y="16"/>
                    </a:cubicBezTo>
                    <a:cubicBezTo>
                      <a:pt x="54" y="16"/>
                      <a:pt x="54" y="16"/>
                      <a:pt x="54" y="16"/>
                    </a:cubicBezTo>
                    <a:cubicBezTo>
                      <a:pt x="53" y="16"/>
                      <a:pt x="53" y="17"/>
                      <a:pt x="53" y="16"/>
                    </a:cubicBezTo>
                    <a:cubicBezTo>
                      <a:pt x="53" y="16"/>
                      <a:pt x="53" y="16"/>
                      <a:pt x="53" y="16"/>
                    </a:cubicBezTo>
                    <a:cubicBezTo>
                      <a:pt x="53" y="16"/>
                      <a:pt x="54" y="14"/>
                      <a:pt x="53" y="15"/>
                    </a:cubicBezTo>
                    <a:cubicBezTo>
                      <a:pt x="52" y="16"/>
                      <a:pt x="53" y="15"/>
                      <a:pt x="52" y="16"/>
                    </a:cubicBezTo>
                    <a:cubicBezTo>
                      <a:pt x="52" y="16"/>
                      <a:pt x="52" y="16"/>
                      <a:pt x="52" y="16"/>
                    </a:cubicBezTo>
                    <a:cubicBezTo>
                      <a:pt x="51" y="17"/>
                      <a:pt x="51" y="17"/>
                      <a:pt x="51" y="17"/>
                    </a:cubicBezTo>
                    <a:cubicBezTo>
                      <a:pt x="52" y="16"/>
                      <a:pt x="52" y="16"/>
                      <a:pt x="52" y="16"/>
                    </a:cubicBezTo>
                    <a:cubicBezTo>
                      <a:pt x="53" y="15"/>
                      <a:pt x="53" y="15"/>
                      <a:pt x="53" y="15"/>
                    </a:cubicBezTo>
                    <a:cubicBezTo>
                      <a:pt x="53" y="14"/>
                      <a:pt x="52" y="16"/>
                      <a:pt x="51" y="17"/>
                    </a:cubicBezTo>
                    <a:cubicBezTo>
                      <a:pt x="51" y="18"/>
                      <a:pt x="51" y="16"/>
                      <a:pt x="51" y="16"/>
                    </a:cubicBezTo>
                    <a:cubicBezTo>
                      <a:pt x="52" y="15"/>
                      <a:pt x="51" y="16"/>
                      <a:pt x="52" y="16"/>
                    </a:cubicBezTo>
                    <a:cubicBezTo>
                      <a:pt x="52" y="15"/>
                      <a:pt x="52" y="15"/>
                      <a:pt x="52" y="14"/>
                    </a:cubicBezTo>
                    <a:cubicBezTo>
                      <a:pt x="52" y="14"/>
                      <a:pt x="51" y="16"/>
                      <a:pt x="51" y="16"/>
                    </a:cubicBezTo>
                    <a:cubicBezTo>
                      <a:pt x="51" y="15"/>
                      <a:pt x="51" y="16"/>
                      <a:pt x="52" y="14"/>
                    </a:cubicBezTo>
                    <a:cubicBezTo>
                      <a:pt x="51" y="15"/>
                      <a:pt x="51" y="15"/>
                      <a:pt x="51" y="15"/>
                    </a:cubicBezTo>
                    <a:cubicBezTo>
                      <a:pt x="51" y="16"/>
                      <a:pt x="51" y="16"/>
                      <a:pt x="50" y="17"/>
                    </a:cubicBezTo>
                    <a:cubicBezTo>
                      <a:pt x="50" y="17"/>
                      <a:pt x="49" y="18"/>
                      <a:pt x="50" y="17"/>
                    </a:cubicBezTo>
                    <a:cubicBezTo>
                      <a:pt x="50" y="17"/>
                      <a:pt x="50" y="17"/>
                      <a:pt x="50" y="17"/>
                    </a:cubicBezTo>
                    <a:cubicBezTo>
                      <a:pt x="50" y="17"/>
                      <a:pt x="50" y="16"/>
                      <a:pt x="49" y="18"/>
                    </a:cubicBezTo>
                    <a:cubicBezTo>
                      <a:pt x="50" y="16"/>
                      <a:pt x="50" y="16"/>
                      <a:pt x="50" y="16"/>
                    </a:cubicBezTo>
                    <a:cubicBezTo>
                      <a:pt x="49" y="17"/>
                      <a:pt x="49" y="17"/>
                      <a:pt x="49" y="17"/>
                    </a:cubicBezTo>
                    <a:cubicBezTo>
                      <a:pt x="50" y="15"/>
                      <a:pt x="51" y="14"/>
                      <a:pt x="51" y="13"/>
                    </a:cubicBezTo>
                    <a:cubicBezTo>
                      <a:pt x="50" y="15"/>
                      <a:pt x="50" y="15"/>
                      <a:pt x="50" y="15"/>
                    </a:cubicBezTo>
                    <a:cubicBezTo>
                      <a:pt x="49" y="15"/>
                      <a:pt x="50" y="14"/>
                      <a:pt x="50" y="14"/>
                    </a:cubicBezTo>
                    <a:cubicBezTo>
                      <a:pt x="50" y="12"/>
                      <a:pt x="47" y="18"/>
                      <a:pt x="48" y="16"/>
                    </a:cubicBezTo>
                    <a:cubicBezTo>
                      <a:pt x="49" y="14"/>
                      <a:pt x="49" y="14"/>
                      <a:pt x="49" y="13"/>
                    </a:cubicBezTo>
                    <a:cubicBezTo>
                      <a:pt x="49" y="14"/>
                      <a:pt x="48" y="14"/>
                      <a:pt x="48" y="14"/>
                    </a:cubicBezTo>
                    <a:cubicBezTo>
                      <a:pt x="48" y="15"/>
                      <a:pt x="49" y="13"/>
                      <a:pt x="49" y="14"/>
                    </a:cubicBezTo>
                    <a:cubicBezTo>
                      <a:pt x="48" y="16"/>
                      <a:pt x="48" y="15"/>
                      <a:pt x="48" y="15"/>
                    </a:cubicBezTo>
                    <a:cubicBezTo>
                      <a:pt x="50" y="11"/>
                      <a:pt x="47" y="14"/>
                      <a:pt x="48" y="12"/>
                    </a:cubicBezTo>
                    <a:cubicBezTo>
                      <a:pt x="47" y="14"/>
                      <a:pt x="47" y="12"/>
                      <a:pt x="47" y="13"/>
                    </a:cubicBezTo>
                    <a:cubicBezTo>
                      <a:pt x="48" y="11"/>
                      <a:pt x="46" y="13"/>
                      <a:pt x="47" y="12"/>
                    </a:cubicBezTo>
                    <a:cubicBezTo>
                      <a:pt x="46" y="14"/>
                      <a:pt x="46" y="14"/>
                      <a:pt x="46" y="14"/>
                    </a:cubicBezTo>
                    <a:cubicBezTo>
                      <a:pt x="46" y="13"/>
                      <a:pt x="44" y="18"/>
                      <a:pt x="45" y="15"/>
                    </a:cubicBezTo>
                    <a:cubicBezTo>
                      <a:pt x="45" y="14"/>
                      <a:pt x="46" y="13"/>
                      <a:pt x="46" y="13"/>
                    </a:cubicBezTo>
                    <a:cubicBezTo>
                      <a:pt x="47" y="10"/>
                      <a:pt x="44" y="14"/>
                      <a:pt x="46" y="12"/>
                    </a:cubicBezTo>
                    <a:cubicBezTo>
                      <a:pt x="45" y="12"/>
                      <a:pt x="44" y="14"/>
                      <a:pt x="44" y="15"/>
                    </a:cubicBezTo>
                    <a:cubicBezTo>
                      <a:pt x="44" y="14"/>
                      <a:pt x="44" y="12"/>
                      <a:pt x="45" y="12"/>
                    </a:cubicBezTo>
                    <a:cubicBezTo>
                      <a:pt x="44" y="12"/>
                      <a:pt x="44" y="13"/>
                      <a:pt x="44" y="12"/>
                    </a:cubicBezTo>
                    <a:cubicBezTo>
                      <a:pt x="44" y="11"/>
                      <a:pt x="45" y="11"/>
                      <a:pt x="45" y="11"/>
                    </a:cubicBezTo>
                    <a:cubicBezTo>
                      <a:pt x="45" y="10"/>
                      <a:pt x="44" y="11"/>
                      <a:pt x="44" y="12"/>
                    </a:cubicBezTo>
                    <a:cubicBezTo>
                      <a:pt x="44" y="10"/>
                      <a:pt x="43" y="11"/>
                      <a:pt x="44" y="10"/>
                    </a:cubicBezTo>
                    <a:cubicBezTo>
                      <a:pt x="42" y="12"/>
                      <a:pt x="44" y="9"/>
                      <a:pt x="42" y="12"/>
                    </a:cubicBezTo>
                    <a:cubicBezTo>
                      <a:pt x="43" y="11"/>
                      <a:pt x="43" y="11"/>
                      <a:pt x="43" y="11"/>
                    </a:cubicBezTo>
                    <a:cubicBezTo>
                      <a:pt x="42" y="12"/>
                      <a:pt x="41" y="13"/>
                      <a:pt x="41" y="13"/>
                    </a:cubicBezTo>
                    <a:cubicBezTo>
                      <a:pt x="42" y="12"/>
                      <a:pt x="42" y="12"/>
                      <a:pt x="42" y="12"/>
                    </a:cubicBezTo>
                    <a:cubicBezTo>
                      <a:pt x="43" y="9"/>
                      <a:pt x="42" y="11"/>
                      <a:pt x="42" y="10"/>
                    </a:cubicBezTo>
                    <a:cubicBezTo>
                      <a:pt x="42" y="11"/>
                      <a:pt x="42" y="10"/>
                      <a:pt x="42" y="11"/>
                    </a:cubicBezTo>
                    <a:cubicBezTo>
                      <a:pt x="41" y="12"/>
                      <a:pt x="41" y="12"/>
                      <a:pt x="41" y="12"/>
                    </a:cubicBezTo>
                    <a:cubicBezTo>
                      <a:pt x="40" y="13"/>
                      <a:pt x="40" y="13"/>
                      <a:pt x="40" y="13"/>
                    </a:cubicBezTo>
                    <a:cubicBezTo>
                      <a:pt x="40" y="13"/>
                      <a:pt x="41" y="11"/>
                      <a:pt x="41" y="11"/>
                    </a:cubicBezTo>
                    <a:cubicBezTo>
                      <a:pt x="41" y="10"/>
                      <a:pt x="41" y="10"/>
                      <a:pt x="41" y="11"/>
                    </a:cubicBezTo>
                    <a:cubicBezTo>
                      <a:pt x="41" y="11"/>
                      <a:pt x="41" y="11"/>
                      <a:pt x="41" y="11"/>
                    </a:cubicBezTo>
                    <a:cubicBezTo>
                      <a:pt x="41" y="11"/>
                      <a:pt x="41" y="11"/>
                      <a:pt x="41" y="11"/>
                    </a:cubicBezTo>
                    <a:cubicBezTo>
                      <a:pt x="41" y="11"/>
                      <a:pt x="40" y="11"/>
                      <a:pt x="40" y="11"/>
                    </a:cubicBezTo>
                    <a:cubicBezTo>
                      <a:pt x="40" y="11"/>
                      <a:pt x="40" y="11"/>
                      <a:pt x="40" y="11"/>
                    </a:cubicBezTo>
                    <a:cubicBezTo>
                      <a:pt x="41" y="11"/>
                      <a:pt x="41" y="11"/>
                      <a:pt x="41" y="11"/>
                    </a:cubicBezTo>
                    <a:cubicBezTo>
                      <a:pt x="41" y="10"/>
                      <a:pt x="41" y="10"/>
                      <a:pt x="41" y="10"/>
                    </a:cubicBezTo>
                    <a:cubicBezTo>
                      <a:pt x="41" y="10"/>
                      <a:pt x="41" y="10"/>
                      <a:pt x="41" y="10"/>
                    </a:cubicBezTo>
                    <a:cubicBezTo>
                      <a:pt x="41" y="10"/>
                      <a:pt x="41" y="10"/>
                      <a:pt x="41" y="10"/>
                    </a:cubicBezTo>
                    <a:cubicBezTo>
                      <a:pt x="41" y="8"/>
                      <a:pt x="41" y="8"/>
                      <a:pt x="41" y="8"/>
                    </a:cubicBezTo>
                    <a:cubicBezTo>
                      <a:pt x="41" y="8"/>
                      <a:pt x="40" y="10"/>
                      <a:pt x="40" y="11"/>
                    </a:cubicBezTo>
                    <a:cubicBezTo>
                      <a:pt x="40" y="9"/>
                      <a:pt x="39" y="10"/>
                      <a:pt x="38" y="11"/>
                    </a:cubicBezTo>
                    <a:cubicBezTo>
                      <a:pt x="38" y="11"/>
                      <a:pt x="39" y="10"/>
                      <a:pt x="39" y="10"/>
                    </a:cubicBezTo>
                    <a:cubicBezTo>
                      <a:pt x="38" y="10"/>
                      <a:pt x="38" y="12"/>
                      <a:pt x="38" y="11"/>
                    </a:cubicBezTo>
                    <a:cubicBezTo>
                      <a:pt x="38" y="11"/>
                      <a:pt x="38" y="10"/>
                      <a:pt x="38" y="9"/>
                    </a:cubicBezTo>
                    <a:cubicBezTo>
                      <a:pt x="38" y="9"/>
                      <a:pt x="38" y="11"/>
                      <a:pt x="38" y="11"/>
                    </a:cubicBezTo>
                    <a:cubicBezTo>
                      <a:pt x="38" y="8"/>
                      <a:pt x="36" y="12"/>
                      <a:pt x="37" y="10"/>
                    </a:cubicBezTo>
                    <a:cubicBezTo>
                      <a:pt x="36" y="10"/>
                      <a:pt x="37" y="9"/>
                      <a:pt x="37" y="9"/>
                    </a:cubicBezTo>
                    <a:cubicBezTo>
                      <a:pt x="37" y="9"/>
                      <a:pt x="36" y="10"/>
                      <a:pt x="35" y="11"/>
                    </a:cubicBezTo>
                    <a:cubicBezTo>
                      <a:pt x="36" y="10"/>
                      <a:pt x="36" y="10"/>
                      <a:pt x="36" y="10"/>
                    </a:cubicBezTo>
                    <a:cubicBezTo>
                      <a:pt x="36" y="10"/>
                      <a:pt x="35" y="10"/>
                      <a:pt x="35" y="11"/>
                    </a:cubicBezTo>
                    <a:cubicBezTo>
                      <a:pt x="34" y="12"/>
                      <a:pt x="34" y="13"/>
                      <a:pt x="34" y="13"/>
                    </a:cubicBezTo>
                    <a:cubicBezTo>
                      <a:pt x="34" y="13"/>
                      <a:pt x="34" y="13"/>
                      <a:pt x="34" y="13"/>
                    </a:cubicBezTo>
                    <a:cubicBezTo>
                      <a:pt x="33" y="12"/>
                      <a:pt x="33" y="13"/>
                      <a:pt x="33" y="13"/>
                    </a:cubicBezTo>
                    <a:cubicBezTo>
                      <a:pt x="33" y="12"/>
                      <a:pt x="33" y="13"/>
                      <a:pt x="34" y="12"/>
                    </a:cubicBezTo>
                    <a:cubicBezTo>
                      <a:pt x="35" y="10"/>
                      <a:pt x="34" y="10"/>
                      <a:pt x="34" y="10"/>
                    </a:cubicBezTo>
                    <a:cubicBezTo>
                      <a:pt x="33" y="11"/>
                      <a:pt x="33" y="11"/>
                      <a:pt x="33" y="11"/>
                    </a:cubicBezTo>
                    <a:cubicBezTo>
                      <a:pt x="33" y="12"/>
                      <a:pt x="34" y="10"/>
                      <a:pt x="33" y="10"/>
                    </a:cubicBezTo>
                    <a:cubicBezTo>
                      <a:pt x="31" y="14"/>
                      <a:pt x="31" y="14"/>
                      <a:pt x="31" y="14"/>
                    </a:cubicBezTo>
                    <a:cubicBezTo>
                      <a:pt x="31" y="14"/>
                      <a:pt x="32" y="12"/>
                      <a:pt x="32" y="11"/>
                    </a:cubicBezTo>
                    <a:cubicBezTo>
                      <a:pt x="32" y="12"/>
                      <a:pt x="30" y="14"/>
                      <a:pt x="29" y="15"/>
                    </a:cubicBezTo>
                    <a:cubicBezTo>
                      <a:pt x="30" y="15"/>
                      <a:pt x="29" y="16"/>
                      <a:pt x="29" y="16"/>
                    </a:cubicBezTo>
                    <a:cubicBezTo>
                      <a:pt x="29" y="15"/>
                      <a:pt x="29" y="16"/>
                      <a:pt x="29" y="15"/>
                    </a:cubicBezTo>
                    <a:cubicBezTo>
                      <a:pt x="30" y="14"/>
                      <a:pt x="30" y="14"/>
                      <a:pt x="30" y="14"/>
                    </a:cubicBezTo>
                    <a:cubicBezTo>
                      <a:pt x="30" y="13"/>
                      <a:pt x="31" y="11"/>
                      <a:pt x="31" y="10"/>
                    </a:cubicBezTo>
                    <a:cubicBezTo>
                      <a:pt x="31" y="11"/>
                      <a:pt x="31" y="10"/>
                      <a:pt x="30" y="10"/>
                    </a:cubicBezTo>
                    <a:cubicBezTo>
                      <a:pt x="29" y="12"/>
                      <a:pt x="29" y="11"/>
                      <a:pt x="28" y="13"/>
                    </a:cubicBezTo>
                    <a:cubicBezTo>
                      <a:pt x="28" y="13"/>
                      <a:pt x="29" y="11"/>
                      <a:pt x="29" y="11"/>
                    </a:cubicBezTo>
                    <a:cubicBezTo>
                      <a:pt x="28" y="11"/>
                      <a:pt x="28" y="10"/>
                      <a:pt x="28" y="11"/>
                    </a:cubicBezTo>
                    <a:cubicBezTo>
                      <a:pt x="28" y="10"/>
                      <a:pt x="28" y="10"/>
                      <a:pt x="28" y="10"/>
                    </a:cubicBezTo>
                    <a:cubicBezTo>
                      <a:pt x="28" y="11"/>
                      <a:pt x="27" y="10"/>
                      <a:pt x="26" y="12"/>
                    </a:cubicBezTo>
                    <a:cubicBezTo>
                      <a:pt x="27" y="11"/>
                      <a:pt x="27" y="11"/>
                      <a:pt x="27" y="11"/>
                    </a:cubicBezTo>
                    <a:cubicBezTo>
                      <a:pt x="27" y="10"/>
                      <a:pt x="25" y="14"/>
                      <a:pt x="26" y="12"/>
                    </a:cubicBezTo>
                    <a:cubicBezTo>
                      <a:pt x="26" y="11"/>
                      <a:pt x="26" y="11"/>
                      <a:pt x="26" y="11"/>
                    </a:cubicBezTo>
                    <a:cubicBezTo>
                      <a:pt x="26" y="12"/>
                      <a:pt x="26" y="10"/>
                      <a:pt x="25" y="11"/>
                    </a:cubicBezTo>
                    <a:cubicBezTo>
                      <a:pt x="26" y="10"/>
                      <a:pt x="26" y="10"/>
                      <a:pt x="26" y="10"/>
                    </a:cubicBezTo>
                    <a:cubicBezTo>
                      <a:pt x="26" y="11"/>
                      <a:pt x="25" y="10"/>
                      <a:pt x="24" y="12"/>
                    </a:cubicBezTo>
                    <a:cubicBezTo>
                      <a:pt x="25" y="10"/>
                      <a:pt x="25" y="10"/>
                      <a:pt x="25" y="10"/>
                    </a:cubicBezTo>
                    <a:cubicBezTo>
                      <a:pt x="26" y="9"/>
                      <a:pt x="24" y="12"/>
                      <a:pt x="24" y="11"/>
                    </a:cubicBezTo>
                    <a:cubicBezTo>
                      <a:pt x="24" y="11"/>
                      <a:pt x="25" y="10"/>
                      <a:pt x="25" y="10"/>
                    </a:cubicBezTo>
                    <a:cubicBezTo>
                      <a:pt x="24" y="11"/>
                      <a:pt x="24" y="11"/>
                      <a:pt x="24" y="11"/>
                    </a:cubicBezTo>
                    <a:cubicBezTo>
                      <a:pt x="24" y="9"/>
                      <a:pt x="24" y="9"/>
                      <a:pt x="24" y="9"/>
                    </a:cubicBezTo>
                    <a:cubicBezTo>
                      <a:pt x="23" y="8"/>
                      <a:pt x="22" y="8"/>
                      <a:pt x="20" y="9"/>
                    </a:cubicBezTo>
                    <a:cubicBezTo>
                      <a:pt x="21" y="7"/>
                      <a:pt x="21" y="8"/>
                      <a:pt x="22" y="6"/>
                    </a:cubicBezTo>
                    <a:cubicBezTo>
                      <a:pt x="21" y="8"/>
                      <a:pt x="21" y="7"/>
                      <a:pt x="21" y="7"/>
                    </a:cubicBezTo>
                    <a:cubicBezTo>
                      <a:pt x="21" y="7"/>
                      <a:pt x="21" y="7"/>
                      <a:pt x="21" y="7"/>
                    </a:cubicBezTo>
                    <a:cubicBezTo>
                      <a:pt x="20" y="7"/>
                      <a:pt x="21" y="6"/>
                      <a:pt x="20" y="6"/>
                    </a:cubicBezTo>
                    <a:cubicBezTo>
                      <a:pt x="20" y="7"/>
                      <a:pt x="20" y="7"/>
                      <a:pt x="20" y="7"/>
                    </a:cubicBezTo>
                    <a:cubicBezTo>
                      <a:pt x="19" y="8"/>
                      <a:pt x="21" y="4"/>
                      <a:pt x="20" y="7"/>
                    </a:cubicBezTo>
                    <a:cubicBezTo>
                      <a:pt x="20" y="5"/>
                      <a:pt x="20" y="5"/>
                      <a:pt x="20" y="5"/>
                    </a:cubicBezTo>
                    <a:cubicBezTo>
                      <a:pt x="19" y="7"/>
                      <a:pt x="20" y="4"/>
                      <a:pt x="19" y="6"/>
                    </a:cubicBezTo>
                    <a:cubicBezTo>
                      <a:pt x="19" y="6"/>
                      <a:pt x="19" y="6"/>
                      <a:pt x="19" y="6"/>
                    </a:cubicBezTo>
                    <a:cubicBezTo>
                      <a:pt x="20" y="5"/>
                      <a:pt x="18" y="8"/>
                      <a:pt x="18" y="6"/>
                    </a:cubicBezTo>
                    <a:cubicBezTo>
                      <a:pt x="18" y="6"/>
                      <a:pt x="18" y="7"/>
                      <a:pt x="17" y="8"/>
                    </a:cubicBezTo>
                    <a:cubicBezTo>
                      <a:pt x="18" y="6"/>
                      <a:pt x="18" y="6"/>
                      <a:pt x="18" y="6"/>
                    </a:cubicBezTo>
                    <a:cubicBezTo>
                      <a:pt x="17" y="7"/>
                      <a:pt x="16" y="6"/>
                      <a:pt x="14" y="8"/>
                    </a:cubicBezTo>
                    <a:cubicBezTo>
                      <a:pt x="14" y="7"/>
                      <a:pt x="14" y="7"/>
                      <a:pt x="14" y="7"/>
                    </a:cubicBezTo>
                    <a:cubicBezTo>
                      <a:pt x="13" y="8"/>
                      <a:pt x="15" y="4"/>
                      <a:pt x="12" y="8"/>
                    </a:cubicBezTo>
                    <a:cubicBezTo>
                      <a:pt x="11" y="9"/>
                      <a:pt x="11" y="9"/>
                      <a:pt x="11" y="9"/>
                    </a:cubicBezTo>
                    <a:cubicBezTo>
                      <a:pt x="12" y="7"/>
                      <a:pt x="12" y="7"/>
                      <a:pt x="12" y="7"/>
                    </a:cubicBezTo>
                    <a:cubicBezTo>
                      <a:pt x="12" y="8"/>
                      <a:pt x="12" y="7"/>
                      <a:pt x="11" y="8"/>
                    </a:cubicBezTo>
                    <a:cubicBezTo>
                      <a:pt x="12" y="7"/>
                      <a:pt x="12" y="7"/>
                      <a:pt x="12" y="7"/>
                    </a:cubicBezTo>
                    <a:cubicBezTo>
                      <a:pt x="12" y="7"/>
                      <a:pt x="10" y="9"/>
                      <a:pt x="10" y="8"/>
                    </a:cubicBezTo>
                    <a:cubicBezTo>
                      <a:pt x="11" y="8"/>
                      <a:pt x="11" y="8"/>
                      <a:pt x="11" y="8"/>
                    </a:cubicBezTo>
                    <a:cubicBezTo>
                      <a:pt x="11" y="4"/>
                      <a:pt x="11" y="1"/>
                      <a:pt x="8" y="5"/>
                    </a:cubicBezTo>
                    <a:cubicBezTo>
                      <a:pt x="7" y="5"/>
                      <a:pt x="9" y="2"/>
                      <a:pt x="9" y="3"/>
                    </a:cubicBezTo>
                    <a:cubicBezTo>
                      <a:pt x="6" y="5"/>
                      <a:pt x="8" y="0"/>
                      <a:pt x="4" y="4"/>
                    </a:cubicBezTo>
                    <a:cubicBezTo>
                      <a:pt x="3" y="5"/>
                      <a:pt x="0" y="10"/>
                      <a:pt x="0" y="10"/>
                    </a:cubicBezTo>
                    <a:cubicBezTo>
                      <a:pt x="3" y="9"/>
                      <a:pt x="3" y="12"/>
                      <a:pt x="3"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95" name="Freeform 211"/>
              <p:cNvSpPr>
                <a:spLocks/>
              </p:cNvSpPr>
              <p:nvPr/>
            </p:nvSpPr>
            <p:spPr bwMode="auto">
              <a:xfrm>
                <a:off x="2269" y="795"/>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2" y="0"/>
                      <a:pt x="1" y="0"/>
                      <a:pt x="0" y="1"/>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96" name="Freeform 212"/>
              <p:cNvSpPr>
                <a:spLocks/>
              </p:cNvSpPr>
              <p:nvPr/>
            </p:nvSpPr>
            <p:spPr bwMode="auto">
              <a:xfrm>
                <a:off x="2269" y="792"/>
                <a:ext cx="2" cy="2"/>
              </a:xfrm>
              <a:custGeom>
                <a:avLst/>
                <a:gdLst>
                  <a:gd name="T0" fmla="*/ 0 w 1"/>
                  <a:gd name="T1" fmla="*/ 2 h 2"/>
                  <a:gd name="T2" fmla="*/ 1 w 1"/>
                  <a:gd name="T3" fmla="*/ 1 h 2"/>
                  <a:gd name="T4" fmla="*/ 0 w 1"/>
                  <a:gd name="T5" fmla="*/ 2 h 2"/>
                </a:gdLst>
                <a:ahLst/>
                <a:cxnLst>
                  <a:cxn ang="0">
                    <a:pos x="T0" y="T1"/>
                  </a:cxn>
                  <a:cxn ang="0">
                    <a:pos x="T2" y="T3"/>
                  </a:cxn>
                  <a:cxn ang="0">
                    <a:pos x="T4" y="T5"/>
                  </a:cxn>
                </a:cxnLst>
                <a:rect l="0" t="0" r="r" b="b"/>
                <a:pathLst>
                  <a:path w="1" h="2">
                    <a:moveTo>
                      <a:pt x="0" y="2"/>
                    </a:moveTo>
                    <a:cubicBezTo>
                      <a:pt x="1" y="0"/>
                      <a:pt x="0" y="1"/>
                      <a:pt x="1" y="1"/>
                    </a:cubicBezTo>
                    <a:cubicBezTo>
                      <a:pt x="0" y="1"/>
                      <a:pt x="0" y="2"/>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97" name="Freeform 213"/>
              <p:cNvSpPr>
                <a:spLocks/>
              </p:cNvSpPr>
              <p:nvPr/>
            </p:nvSpPr>
            <p:spPr bwMode="auto">
              <a:xfrm>
                <a:off x="2266" y="788"/>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0"/>
                      <a:pt x="1" y="0"/>
                      <a:pt x="1" y="0"/>
                    </a:cubicBezTo>
                    <a:cubicBezTo>
                      <a:pt x="1" y="0"/>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98" name="Freeform 214"/>
              <p:cNvSpPr>
                <a:spLocks/>
              </p:cNvSpPr>
              <p:nvPr/>
            </p:nvSpPr>
            <p:spPr bwMode="auto">
              <a:xfrm>
                <a:off x="2266" y="809"/>
                <a:ext cx="2" cy="3"/>
              </a:xfrm>
              <a:custGeom>
                <a:avLst/>
                <a:gdLst>
                  <a:gd name="T0" fmla="*/ 0 w 2"/>
                  <a:gd name="T1" fmla="*/ 3 h 3"/>
                  <a:gd name="T2" fmla="*/ 2 w 2"/>
                  <a:gd name="T3" fmla="*/ 0 h 3"/>
                  <a:gd name="T4" fmla="*/ 0 w 2"/>
                  <a:gd name="T5" fmla="*/ 3 h 3"/>
                </a:gdLst>
                <a:ahLst/>
                <a:cxnLst>
                  <a:cxn ang="0">
                    <a:pos x="T0" y="T1"/>
                  </a:cxn>
                  <a:cxn ang="0">
                    <a:pos x="T2" y="T3"/>
                  </a:cxn>
                  <a:cxn ang="0">
                    <a:pos x="T4" y="T5"/>
                  </a:cxn>
                </a:cxnLst>
                <a:rect l="0" t="0" r="r" b="b"/>
                <a:pathLst>
                  <a:path w="2" h="3">
                    <a:moveTo>
                      <a:pt x="0" y="3"/>
                    </a:moveTo>
                    <a:cubicBezTo>
                      <a:pt x="2" y="0"/>
                      <a:pt x="2" y="0"/>
                      <a:pt x="2" y="0"/>
                    </a:cubicBezTo>
                    <a:cubicBezTo>
                      <a:pt x="1" y="1"/>
                      <a:pt x="1" y="2"/>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99" name="Freeform 215"/>
              <p:cNvSpPr>
                <a:spLocks/>
              </p:cNvSpPr>
              <p:nvPr/>
            </p:nvSpPr>
            <p:spPr bwMode="auto">
              <a:xfrm>
                <a:off x="2271" y="796"/>
                <a:ext cx="1" cy="3"/>
              </a:xfrm>
              <a:custGeom>
                <a:avLst/>
                <a:gdLst>
                  <a:gd name="T0" fmla="*/ 1 w 1"/>
                  <a:gd name="T1" fmla="*/ 1 h 2"/>
                  <a:gd name="T2" fmla="*/ 0 w 1"/>
                  <a:gd name="T3" fmla="*/ 1 h 2"/>
                  <a:gd name="T4" fmla="*/ 0 w 1"/>
                  <a:gd name="T5" fmla="*/ 2 h 2"/>
                  <a:gd name="T6" fmla="*/ 1 w 1"/>
                  <a:gd name="T7" fmla="*/ 1 h 2"/>
                </a:gdLst>
                <a:ahLst/>
                <a:cxnLst>
                  <a:cxn ang="0">
                    <a:pos x="T0" y="T1"/>
                  </a:cxn>
                  <a:cxn ang="0">
                    <a:pos x="T2" y="T3"/>
                  </a:cxn>
                  <a:cxn ang="0">
                    <a:pos x="T4" y="T5"/>
                  </a:cxn>
                  <a:cxn ang="0">
                    <a:pos x="T6" y="T7"/>
                  </a:cxn>
                </a:cxnLst>
                <a:rect l="0" t="0" r="r" b="b"/>
                <a:pathLst>
                  <a:path w="1" h="2">
                    <a:moveTo>
                      <a:pt x="1" y="1"/>
                    </a:moveTo>
                    <a:cubicBezTo>
                      <a:pt x="1" y="0"/>
                      <a:pt x="0" y="1"/>
                      <a:pt x="0" y="1"/>
                    </a:cubicBezTo>
                    <a:cubicBezTo>
                      <a:pt x="0" y="1"/>
                      <a:pt x="0" y="2"/>
                      <a:pt x="0" y="2"/>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00" name="Freeform 216"/>
              <p:cNvSpPr>
                <a:spLocks/>
              </p:cNvSpPr>
              <p:nvPr/>
            </p:nvSpPr>
            <p:spPr bwMode="auto">
              <a:xfrm>
                <a:off x="2266" y="810"/>
                <a:ext cx="2" cy="2"/>
              </a:xfrm>
              <a:custGeom>
                <a:avLst/>
                <a:gdLst>
                  <a:gd name="T0" fmla="*/ 1 w 2"/>
                  <a:gd name="T1" fmla="*/ 1 h 2"/>
                  <a:gd name="T2" fmla="*/ 1 w 2"/>
                  <a:gd name="T3" fmla="*/ 2 h 2"/>
                  <a:gd name="T4" fmla="*/ 1 w 2"/>
                  <a:gd name="T5" fmla="*/ 1 h 2"/>
                </a:gdLst>
                <a:ahLst/>
                <a:cxnLst>
                  <a:cxn ang="0">
                    <a:pos x="T0" y="T1"/>
                  </a:cxn>
                  <a:cxn ang="0">
                    <a:pos x="T2" y="T3"/>
                  </a:cxn>
                  <a:cxn ang="0">
                    <a:pos x="T4" y="T5"/>
                  </a:cxn>
                </a:cxnLst>
                <a:rect l="0" t="0" r="r" b="b"/>
                <a:pathLst>
                  <a:path w="2" h="2">
                    <a:moveTo>
                      <a:pt x="1" y="1"/>
                    </a:moveTo>
                    <a:cubicBezTo>
                      <a:pt x="2" y="0"/>
                      <a:pt x="1" y="2"/>
                      <a:pt x="1" y="2"/>
                    </a:cubicBezTo>
                    <a:cubicBezTo>
                      <a:pt x="0" y="2"/>
                      <a:pt x="1" y="2"/>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01" name="Freeform 217"/>
              <p:cNvSpPr>
                <a:spLocks/>
              </p:cNvSpPr>
              <p:nvPr/>
            </p:nvSpPr>
            <p:spPr bwMode="auto">
              <a:xfrm>
                <a:off x="2963" y="79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02" name="Freeform 218"/>
              <p:cNvSpPr>
                <a:spLocks/>
              </p:cNvSpPr>
              <p:nvPr/>
            </p:nvSpPr>
            <p:spPr bwMode="auto">
              <a:xfrm>
                <a:off x="2241" y="803"/>
                <a:ext cx="0" cy="1"/>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03" name="Freeform 219"/>
              <p:cNvSpPr>
                <a:spLocks/>
              </p:cNvSpPr>
              <p:nvPr/>
            </p:nvSpPr>
            <p:spPr bwMode="auto">
              <a:xfrm>
                <a:off x="2228" y="773"/>
                <a:ext cx="1" cy="1"/>
              </a:xfrm>
              <a:custGeom>
                <a:avLst/>
                <a:gdLst>
                  <a:gd name="T0" fmla="*/ 0 w 1"/>
                  <a:gd name="T1" fmla="*/ 1 h 1"/>
                  <a:gd name="T2" fmla="*/ 0 w 1"/>
                  <a:gd name="T3" fmla="*/ 1 h 1"/>
                  <a:gd name="T4" fmla="*/ 0 w 1"/>
                  <a:gd name="T5" fmla="*/ 1 h 1"/>
                </a:gdLst>
                <a:ahLst/>
                <a:cxnLst>
                  <a:cxn ang="0">
                    <a:pos x="T0" y="T1"/>
                  </a:cxn>
                  <a:cxn ang="0">
                    <a:pos x="T2" y="T3"/>
                  </a:cxn>
                  <a:cxn ang="0">
                    <a:pos x="T4" y="T5"/>
                  </a:cxn>
                </a:cxnLst>
                <a:rect l="0" t="0" r="r" b="b"/>
                <a:pathLst>
                  <a:path w="1" h="1">
                    <a:moveTo>
                      <a:pt x="0" y="1"/>
                    </a:moveTo>
                    <a:cubicBezTo>
                      <a:pt x="0" y="1"/>
                      <a:pt x="0" y="1"/>
                      <a:pt x="0" y="1"/>
                    </a:cubicBezTo>
                    <a:cubicBezTo>
                      <a:pt x="1"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04" name="Freeform 220"/>
              <p:cNvSpPr>
                <a:spLocks/>
              </p:cNvSpPr>
              <p:nvPr/>
            </p:nvSpPr>
            <p:spPr bwMode="auto">
              <a:xfrm>
                <a:off x="2272" y="796"/>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05" name="Freeform 221"/>
              <p:cNvSpPr>
                <a:spLocks/>
              </p:cNvSpPr>
              <p:nvPr/>
            </p:nvSpPr>
            <p:spPr bwMode="auto">
              <a:xfrm>
                <a:off x="2228" y="797"/>
                <a:ext cx="1"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06" name="Freeform 222"/>
              <p:cNvSpPr>
                <a:spLocks/>
              </p:cNvSpPr>
              <p:nvPr/>
            </p:nvSpPr>
            <p:spPr bwMode="auto">
              <a:xfrm>
                <a:off x="2983" y="788"/>
                <a:ext cx="0" cy="1"/>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1"/>
                      <a:pt x="0" y="0"/>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07" name="Freeform 223"/>
              <p:cNvSpPr>
                <a:spLocks/>
              </p:cNvSpPr>
              <p:nvPr/>
            </p:nvSpPr>
            <p:spPr bwMode="auto">
              <a:xfrm>
                <a:off x="2232" y="77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08" name="Freeform 224"/>
              <p:cNvSpPr>
                <a:spLocks/>
              </p:cNvSpPr>
              <p:nvPr/>
            </p:nvSpPr>
            <p:spPr bwMode="auto">
              <a:xfrm>
                <a:off x="2272" y="790"/>
                <a:ext cx="1" cy="2"/>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09" name="Freeform 225"/>
              <p:cNvSpPr>
                <a:spLocks/>
              </p:cNvSpPr>
              <p:nvPr/>
            </p:nvSpPr>
            <p:spPr bwMode="auto">
              <a:xfrm>
                <a:off x="2529" y="1416"/>
                <a:ext cx="3" cy="4"/>
              </a:xfrm>
              <a:custGeom>
                <a:avLst/>
                <a:gdLst>
                  <a:gd name="T0" fmla="*/ 3 w 3"/>
                  <a:gd name="T1" fmla="*/ 0 h 4"/>
                  <a:gd name="T2" fmla="*/ 1 w 3"/>
                  <a:gd name="T3" fmla="*/ 1 h 4"/>
                  <a:gd name="T4" fmla="*/ 1 w 3"/>
                  <a:gd name="T5" fmla="*/ 3 h 4"/>
                  <a:gd name="T6" fmla="*/ 0 w 3"/>
                  <a:gd name="T7" fmla="*/ 4 h 4"/>
                  <a:gd name="T8" fmla="*/ 2 w 3"/>
                  <a:gd name="T9" fmla="*/ 1 h 4"/>
                  <a:gd name="T10" fmla="*/ 3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3" y="0"/>
                    </a:moveTo>
                    <a:cubicBezTo>
                      <a:pt x="2" y="1"/>
                      <a:pt x="2" y="1"/>
                      <a:pt x="1" y="1"/>
                    </a:cubicBezTo>
                    <a:cubicBezTo>
                      <a:pt x="1" y="2"/>
                      <a:pt x="0" y="3"/>
                      <a:pt x="1" y="3"/>
                    </a:cubicBezTo>
                    <a:cubicBezTo>
                      <a:pt x="1" y="3"/>
                      <a:pt x="0" y="4"/>
                      <a:pt x="0" y="4"/>
                    </a:cubicBezTo>
                    <a:cubicBezTo>
                      <a:pt x="1" y="4"/>
                      <a:pt x="2" y="2"/>
                      <a:pt x="2" y="1"/>
                    </a:cubicBezTo>
                    <a:cubicBezTo>
                      <a:pt x="3" y="1"/>
                      <a:pt x="3"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10" name="Freeform 226"/>
              <p:cNvSpPr>
                <a:spLocks/>
              </p:cNvSpPr>
              <p:nvPr/>
            </p:nvSpPr>
            <p:spPr bwMode="auto">
              <a:xfrm>
                <a:off x="2663" y="142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11" name="Freeform 227"/>
              <p:cNvSpPr>
                <a:spLocks/>
              </p:cNvSpPr>
              <p:nvPr/>
            </p:nvSpPr>
            <p:spPr bwMode="auto">
              <a:xfrm>
                <a:off x="2529" y="1417"/>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12" name="Rectangle 228"/>
              <p:cNvSpPr>
                <a:spLocks noChangeArrowheads="1"/>
              </p:cNvSpPr>
              <p:nvPr/>
            </p:nvSpPr>
            <p:spPr bwMode="auto">
              <a:xfrm>
                <a:off x="2532" y="1420"/>
                <a:ext cx="3"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13" name="Freeform 229"/>
              <p:cNvSpPr>
                <a:spLocks/>
              </p:cNvSpPr>
              <p:nvPr/>
            </p:nvSpPr>
            <p:spPr bwMode="auto">
              <a:xfrm>
                <a:off x="2530" y="1354"/>
                <a:ext cx="1" cy="6"/>
              </a:xfrm>
              <a:custGeom>
                <a:avLst/>
                <a:gdLst>
                  <a:gd name="T0" fmla="*/ 0 w 1"/>
                  <a:gd name="T1" fmla="*/ 2 h 5"/>
                  <a:gd name="T2" fmla="*/ 1 w 1"/>
                  <a:gd name="T3" fmla="*/ 3 h 5"/>
                  <a:gd name="T4" fmla="*/ 0 w 1"/>
                  <a:gd name="T5" fmla="*/ 5 h 5"/>
                  <a:gd name="T6" fmla="*/ 1 w 1"/>
                  <a:gd name="T7" fmla="*/ 1 h 5"/>
                  <a:gd name="T8" fmla="*/ 1 w 1"/>
                  <a:gd name="T9" fmla="*/ 0 h 5"/>
                  <a:gd name="T10" fmla="*/ 0 w 1"/>
                  <a:gd name="T11" fmla="*/ 2 h 5"/>
                </a:gdLst>
                <a:ahLst/>
                <a:cxnLst>
                  <a:cxn ang="0">
                    <a:pos x="T0" y="T1"/>
                  </a:cxn>
                  <a:cxn ang="0">
                    <a:pos x="T2" y="T3"/>
                  </a:cxn>
                  <a:cxn ang="0">
                    <a:pos x="T4" y="T5"/>
                  </a:cxn>
                  <a:cxn ang="0">
                    <a:pos x="T6" y="T7"/>
                  </a:cxn>
                  <a:cxn ang="0">
                    <a:pos x="T8" y="T9"/>
                  </a:cxn>
                  <a:cxn ang="0">
                    <a:pos x="T10" y="T11"/>
                  </a:cxn>
                </a:cxnLst>
                <a:rect l="0" t="0" r="r" b="b"/>
                <a:pathLst>
                  <a:path w="1" h="5">
                    <a:moveTo>
                      <a:pt x="0" y="2"/>
                    </a:moveTo>
                    <a:cubicBezTo>
                      <a:pt x="0" y="2"/>
                      <a:pt x="0" y="4"/>
                      <a:pt x="1" y="3"/>
                    </a:cubicBezTo>
                    <a:cubicBezTo>
                      <a:pt x="1" y="3"/>
                      <a:pt x="0" y="4"/>
                      <a:pt x="0" y="5"/>
                    </a:cubicBezTo>
                    <a:cubicBezTo>
                      <a:pt x="1" y="4"/>
                      <a:pt x="1" y="1"/>
                      <a:pt x="1" y="1"/>
                    </a:cubicBezTo>
                    <a:cubicBezTo>
                      <a:pt x="1" y="0"/>
                      <a:pt x="1" y="0"/>
                      <a:pt x="1" y="0"/>
                    </a:cubicBezTo>
                    <a:cubicBezTo>
                      <a:pt x="1" y="1"/>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14" name="Freeform 230"/>
              <p:cNvSpPr>
                <a:spLocks/>
              </p:cNvSpPr>
              <p:nvPr/>
            </p:nvSpPr>
            <p:spPr bwMode="auto">
              <a:xfrm>
                <a:off x="2530" y="1414"/>
                <a:ext cx="1" cy="2"/>
              </a:xfrm>
              <a:custGeom>
                <a:avLst/>
                <a:gdLst>
                  <a:gd name="T0" fmla="*/ 1 w 1"/>
                  <a:gd name="T1" fmla="*/ 1 h 1"/>
                  <a:gd name="T2" fmla="*/ 1 w 1"/>
                  <a:gd name="T3" fmla="*/ 0 h 1"/>
                  <a:gd name="T4" fmla="*/ 0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0"/>
                      <a:pt x="1" y="0"/>
                    </a:cubicBezTo>
                    <a:cubicBezTo>
                      <a:pt x="1" y="1"/>
                      <a:pt x="0" y="1"/>
                      <a:pt x="0" y="1"/>
                    </a:cubicBezTo>
                    <a:cubicBezTo>
                      <a:pt x="0"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15" name="Freeform 231"/>
              <p:cNvSpPr>
                <a:spLocks/>
              </p:cNvSpPr>
              <p:nvPr/>
            </p:nvSpPr>
            <p:spPr bwMode="auto">
              <a:xfrm>
                <a:off x="2529" y="1353"/>
                <a:ext cx="1" cy="2"/>
              </a:xfrm>
              <a:custGeom>
                <a:avLst/>
                <a:gdLst>
                  <a:gd name="T0" fmla="*/ 1 w 1"/>
                  <a:gd name="T1" fmla="*/ 1 h 2"/>
                  <a:gd name="T2" fmla="*/ 0 w 1"/>
                  <a:gd name="T3" fmla="*/ 2 h 2"/>
                  <a:gd name="T4" fmla="*/ 1 w 1"/>
                  <a:gd name="T5" fmla="*/ 1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2"/>
                      <a:pt x="0" y="2"/>
                    </a:cubicBezTo>
                    <a:cubicBezTo>
                      <a:pt x="0" y="2"/>
                      <a:pt x="1" y="1"/>
                      <a:pt x="1" y="1"/>
                    </a:cubicBezTo>
                    <a:cubicBezTo>
                      <a:pt x="1" y="1"/>
                      <a:pt x="1"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16" name="Freeform 232"/>
              <p:cNvSpPr>
                <a:spLocks/>
              </p:cNvSpPr>
              <p:nvPr/>
            </p:nvSpPr>
            <p:spPr bwMode="auto">
              <a:xfrm>
                <a:off x="2545" y="1433"/>
                <a:ext cx="2" cy="2"/>
              </a:xfrm>
              <a:custGeom>
                <a:avLst/>
                <a:gdLst>
                  <a:gd name="T0" fmla="*/ 1 w 2"/>
                  <a:gd name="T1" fmla="*/ 0 h 2"/>
                  <a:gd name="T2" fmla="*/ 2 w 2"/>
                  <a:gd name="T3" fmla="*/ 1 h 2"/>
                  <a:gd name="T4" fmla="*/ 1 w 2"/>
                  <a:gd name="T5" fmla="*/ 0 h 2"/>
                </a:gdLst>
                <a:ahLst/>
                <a:cxnLst>
                  <a:cxn ang="0">
                    <a:pos x="T0" y="T1"/>
                  </a:cxn>
                  <a:cxn ang="0">
                    <a:pos x="T2" y="T3"/>
                  </a:cxn>
                  <a:cxn ang="0">
                    <a:pos x="T4" y="T5"/>
                  </a:cxn>
                </a:cxnLst>
                <a:rect l="0" t="0" r="r" b="b"/>
                <a:pathLst>
                  <a:path w="2" h="2">
                    <a:moveTo>
                      <a:pt x="1" y="0"/>
                    </a:moveTo>
                    <a:cubicBezTo>
                      <a:pt x="0" y="2"/>
                      <a:pt x="2" y="0"/>
                      <a:pt x="2" y="1"/>
                    </a:cubicBezTo>
                    <a:cubicBezTo>
                      <a:pt x="2"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17" name="Freeform 233"/>
              <p:cNvSpPr>
                <a:spLocks/>
              </p:cNvSpPr>
              <p:nvPr/>
            </p:nvSpPr>
            <p:spPr bwMode="auto">
              <a:xfrm>
                <a:off x="2612" y="1457"/>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18" name="Freeform 234"/>
              <p:cNvSpPr>
                <a:spLocks/>
              </p:cNvSpPr>
              <p:nvPr/>
            </p:nvSpPr>
            <p:spPr bwMode="auto">
              <a:xfrm>
                <a:off x="2452" y="77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19" name="Freeform 235"/>
              <p:cNvSpPr>
                <a:spLocks/>
              </p:cNvSpPr>
              <p:nvPr/>
            </p:nvSpPr>
            <p:spPr bwMode="auto">
              <a:xfrm>
                <a:off x="2529" y="1357"/>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20" name="Freeform 236"/>
              <p:cNvSpPr>
                <a:spLocks/>
              </p:cNvSpPr>
              <p:nvPr/>
            </p:nvSpPr>
            <p:spPr bwMode="auto">
              <a:xfrm>
                <a:off x="2452" y="77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21" name="Freeform 237"/>
              <p:cNvSpPr>
                <a:spLocks/>
              </p:cNvSpPr>
              <p:nvPr/>
            </p:nvSpPr>
            <p:spPr bwMode="auto">
              <a:xfrm>
                <a:off x="2536" y="1427"/>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22" name="Oval 238"/>
              <p:cNvSpPr>
                <a:spLocks noChangeArrowheads="1"/>
              </p:cNvSpPr>
              <p:nvPr/>
            </p:nvSpPr>
            <p:spPr bwMode="auto">
              <a:xfrm>
                <a:off x="2452" y="771"/>
                <a:ext cx="1" cy="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23" name="Freeform 239"/>
              <p:cNvSpPr>
                <a:spLocks/>
              </p:cNvSpPr>
              <p:nvPr/>
            </p:nvSpPr>
            <p:spPr bwMode="auto">
              <a:xfrm>
                <a:off x="2627" y="1352"/>
                <a:ext cx="0" cy="1"/>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lnTo>
                      <a:pt x="0" y="0"/>
                    </a:lnTo>
                    <a:lnTo>
                      <a:pt x="0" y="1"/>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24" name="Freeform 240"/>
              <p:cNvSpPr>
                <a:spLocks/>
              </p:cNvSpPr>
              <p:nvPr/>
            </p:nvSpPr>
            <p:spPr bwMode="auto">
              <a:xfrm>
                <a:off x="2656" y="134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25" name="Freeform 241"/>
              <p:cNvSpPr>
                <a:spLocks/>
              </p:cNvSpPr>
              <p:nvPr/>
            </p:nvSpPr>
            <p:spPr bwMode="auto">
              <a:xfrm>
                <a:off x="2645" y="134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26" name="Freeform 242"/>
              <p:cNvSpPr>
                <a:spLocks/>
              </p:cNvSpPr>
              <p:nvPr/>
            </p:nvSpPr>
            <p:spPr bwMode="auto">
              <a:xfrm>
                <a:off x="2519" y="1282"/>
                <a:ext cx="218" cy="86"/>
              </a:xfrm>
              <a:custGeom>
                <a:avLst/>
                <a:gdLst>
                  <a:gd name="T0" fmla="*/ 11 w 188"/>
                  <a:gd name="T1" fmla="*/ 59 h 75"/>
                  <a:gd name="T2" fmla="*/ 17 w 188"/>
                  <a:gd name="T3" fmla="*/ 64 h 75"/>
                  <a:gd name="T4" fmla="*/ 14 w 188"/>
                  <a:gd name="T5" fmla="*/ 70 h 75"/>
                  <a:gd name="T6" fmla="*/ 17 w 188"/>
                  <a:gd name="T7" fmla="*/ 71 h 75"/>
                  <a:gd name="T8" fmla="*/ 21 w 188"/>
                  <a:gd name="T9" fmla="*/ 69 h 75"/>
                  <a:gd name="T10" fmla="*/ 22 w 188"/>
                  <a:gd name="T11" fmla="*/ 71 h 75"/>
                  <a:gd name="T12" fmla="*/ 27 w 188"/>
                  <a:gd name="T13" fmla="*/ 67 h 75"/>
                  <a:gd name="T14" fmla="*/ 30 w 188"/>
                  <a:gd name="T15" fmla="*/ 72 h 75"/>
                  <a:gd name="T16" fmla="*/ 31 w 188"/>
                  <a:gd name="T17" fmla="*/ 74 h 75"/>
                  <a:gd name="T18" fmla="*/ 33 w 188"/>
                  <a:gd name="T19" fmla="*/ 72 h 75"/>
                  <a:gd name="T20" fmla="*/ 37 w 188"/>
                  <a:gd name="T21" fmla="*/ 74 h 75"/>
                  <a:gd name="T22" fmla="*/ 40 w 188"/>
                  <a:gd name="T23" fmla="*/ 69 h 75"/>
                  <a:gd name="T24" fmla="*/ 43 w 188"/>
                  <a:gd name="T25" fmla="*/ 64 h 75"/>
                  <a:gd name="T26" fmla="*/ 45 w 188"/>
                  <a:gd name="T27" fmla="*/ 69 h 75"/>
                  <a:gd name="T28" fmla="*/ 54 w 188"/>
                  <a:gd name="T29" fmla="*/ 69 h 75"/>
                  <a:gd name="T30" fmla="*/ 58 w 188"/>
                  <a:gd name="T31" fmla="*/ 69 h 75"/>
                  <a:gd name="T32" fmla="*/ 62 w 188"/>
                  <a:gd name="T33" fmla="*/ 68 h 75"/>
                  <a:gd name="T34" fmla="*/ 73 w 188"/>
                  <a:gd name="T35" fmla="*/ 66 h 75"/>
                  <a:gd name="T36" fmla="*/ 76 w 188"/>
                  <a:gd name="T37" fmla="*/ 65 h 75"/>
                  <a:gd name="T38" fmla="*/ 77 w 188"/>
                  <a:gd name="T39" fmla="*/ 64 h 75"/>
                  <a:gd name="T40" fmla="*/ 80 w 188"/>
                  <a:gd name="T41" fmla="*/ 62 h 75"/>
                  <a:gd name="T42" fmla="*/ 83 w 188"/>
                  <a:gd name="T43" fmla="*/ 63 h 75"/>
                  <a:gd name="T44" fmla="*/ 86 w 188"/>
                  <a:gd name="T45" fmla="*/ 61 h 75"/>
                  <a:gd name="T46" fmla="*/ 94 w 188"/>
                  <a:gd name="T47" fmla="*/ 61 h 75"/>
                  <a:gd name="T48" fmla="*/ 100 w 188"/>
                  <a:gd name="T49" fmla="*/ 59 h 75"/>
                  <a:gd name="T50" fmla="*/ 105 w 188"/>
                  <a:gd name="T51" fmla="*/ 59 h 75"/>
                  <a:gd name="T52" fmla="*/ 108 w 188"/>
                  <a:gd name="T53" fmla="*/ 57 h 75"/>
                  <a:gd name="T54" fmla="*/ 109 w 188"/>
                  <a:gd name="T55" fmla="*/ 57 h 75"/>
                  <a:gd name="T56" fmla="*/ 114 w 188"/>
                  <a:gd name="T57" fmla="*/ 54 h 75"/>
                  <a:gd name="T58" fmla="*/ 120 w 188"/>
                  <a:gd name="T59" fmla="*/ 53 h 75"/>
                  <a:gd name="T60" fmla="*/ 124 w 188"/>
                  <a:gd name="T61" fmla="*/ 50 h 75"/>
                  <a:gd name="T62" fmla="*/ 127 w 188"/>
                  <a:gd name="T63" fmla="*/ 41 h 75"/>
                  <a:gd name="T64" fmla="*/ 133 w 188"/>
                  <a:gd name="T65" fmla="*/ 44 h 75"/>
                  <a:gd name="T66" fmla="*/ 139 w 188"/>
                  <a:gd name="T67" fmla="*/ 41 h 75"/>
                  <a:gd name="T68" fmla="*/ 144 w 188"/>
                  <a:gd name="T69" fmla="*/ 39 h 75"/>
                  <a:gd name="T70" fmla="*/ 156 w 188"/>
                  <a:gd name="T71" fmla="*/ 34 h 75"/>
                  <a:gd name="T72" fmla="*/ 160 w 188"/>
                  <a:gd name="T73" fmla="*/ 33 h 75"/>
                  <a:gd name="T74" fmla="*/ 170 w 188"/>
                  <a:gd name="T75" fmla="*/ 21 h 75"/>
                  <a:gd name="T76" fmla="*/ 173 w 188"/>
                  <a:gd name="T77" fmla="*/ 18 h 75"/>
                  <a:gd name="T78" fmla="*/ 169 w 188"/>
                  <a:gd name="T79" fmla="*/ 9 h 75"/>
                  <a:gd name="T80" fmla="*/ 149 w 188"/>
                  <a:gd name="T81" fmla="*/ 20 h 75"/>
                  <a:gd name="T82" fmla="*/ 110 w 188"/>
                  <a:gd name="T83" fmla="*/ 42 h 75"/>
                  <a:gd name="T84" fmla="*/ 103 w 188"/>
                  <a:gd name="T85" fmla="*/ 39 h 75"/>
                  <a:gd name="T86" fmla="*/ 88 w 188"/>
                  <a:gd name="T87" fmla="*/ 44 h 75"/>
                  <a:gd name="T88" fmla="*/ 69 w 188"/>
                  <a:gd name="T89" fmla="*/ 48 h 75"/>
                  <a:gd name="T90" fmla="*/ 59 w 188"/>
                  <a:gd name="T91" fmla="*/ 49 h 75"/>
                  <a:gd name="T92" fmla="*/ 44 w 188"/>
                  <a:gd name="T93" fmla="*/ 52 h 75"/>
                  <a:gd name="T94" fmla="*/ 29 w 188"/>
                  <a:gd name="T95" fmla="*/ 53 h 75"/>
                  <a:gd name="T96" fmla="*/ 19 w 188"/>
                  <a:gd name="T97" fmla="*/ 53 h 75"/>
                  <a:gd name="T98" fmla="*/ 10 w 188"/>
                  <a:gd name="T99" fmla="*/ 49 h 75"/>
                  <a:gd name="T100" fmla="*/ 7 w 188"/>
                  <a:gd name="T101" fmla="*/ 47 h 75"/>
                  <a:gd name="T102" fmla="*/ 5 w 188"/>
                  <a:gd name="T103" fmla="*/ 47 h 75"/>
                  <a:gd name="T104" fmla="*/ 3 w 188"/>
                  <a:gd name="T105" fmla="*/ 5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8" h="75">
                    <a:moveTo>
                      <a:pt x="5" y="55"/>
                    </a:moveTo>
                    <a:cubicBezTo>
                      <a:pt x="5" y="55"/>
                      <a:pt x="5" y="55"/>
                      <a:pt x="5" y="55"/>
                    </a:cubicBezTo>
                    <a:cubicBezTo>
                      <a:pt x="5" y="57"/>
                      <a:pt x="5" y="54"/>
                      <a:pt x="6" y="54"/>
                    </a:cubicBezTo>
                    <a:cubicBezTo>
                      <a:pt x="6" y="55"/>
                      <a:pt x="4" y="57"/>
                      <a:pt x="4" y="58"/>
                    </a:cubicBezTo>
                    <a:cubicBezTo>
                      <a:pt x="5" y="58"/>
                      <a:pt x="7" y="58"/>
                      <a:pt x="7" y="60"/>
                    </a:cubicBezTo>
                    <a:cubicBezTo>
                      <a:pt x="8" y="60"/>
                      <a:pt x="10" y="59"/>
                      <a:pt x="11" y="59"/>
                    </a:cubicBezTo>
                    <a:cubicBezTo>
                      <a:pt x="12" y="59"/>
                      <a:pt x="10" y="61"/>
                      <a:pt x="11" y="60"/>
                    </a:cubicBezTo>
                    <a:cubicBezTo>
                      <a:pt x="11" y="61"/>
                      <a:pt x="10" y="62"/>
                      <a:pt x="10" y="63"/>
                    </a:cubicBezTo>
                    <a:cubicBezTo>
                      <a:pt x="10" y="62"/>
                      <a:pt x="11" y="64"/>
                      <a:pt x="12" y="61"/>
                    </a:cubicBezTo>
                    <a:cubicBezTo>
                      <a:pt x="12" y="62"/>
                      <a:pt x="14" y="63"/>
                      <a:pt x="15" y="63"/>
                    </a:cubicBezTo>
                    <a:cubicBezTo>
                      <a:pt x="14" y="63"/>
                      <a:pt x="14" y="64"/>
                      <a:pt x="14" y="65"/>
                    </a:cubicBezTo>
                    <a:cubicBezTo>
                      <a:pt x="15" y="64"/>
                      <a:pt x="16" y="63"/>
                      <a:pt x="17" y="64"/>
                    </a:cubicBezTo>
                    <a:cubicBezTo>
                      <a:pt x="17" y="62"/>
                      <a:pt x="17" y="62"/>
                      <a:pt x="18" y="60"/>
                    </a:cubicBezTo>
                    <a:cubicBezTo>
                      <a:pt x="18" y="60"/>
                      <a:pt x="18" y="59"/>
                      <a:pt x="18" y="60"/>
                    </a:cubicBezTo>
                    <a:cubicBezTo>
                      <a:pt x="18" y="61"/>
                      <a:pt x="17" y="64"/>
                      <a:pt x="18" y="64"/>
                    </a:cubicBezTo>
                    <a:cubicBezTo>
                      <a:pt x="17" y="67"/>
                      <a:pt x="17" y="64"/>
                      <a:pt x="16" y="67"/>
                    </a:cubicBezTo>
                    <a:cubicBezTo>
                      <a:pt x="15" y="69"/>
                      <a:pt x="14" y="68"/>
                      <a:pt x="14" y="67"/>
                    </a:cubicBezTo>
                    <a:cubicBezTo>
                      <a:pt x="12" y="69"/>
                      <a:pt x="14" y="67"/>
                      <a:pt x="14" y="70"/>
                    </a:cubicBezTo>
                    <a:cubicBezTo>
                      <a:pt x="14" y="70"/>
                      <a:pt x="15" y="68"/>
                      <a:pt x="16" y="68"/>
                    </a:cubicBezTo>
                    <a:cubicBezTo>
                      <a:pt x="17" y="67"/>
                      <a:pt x="16" y="67"/>
                      <a:pt x="17" y="66"/>
                    </a:cubicBezTo>
                    <a:cubicBezTo>
                      <a:pt x="19" y="64"/>
                      <a:pt x="18" y="68"/>
                      <a:pt x="18" y="68"/>
                    </a:cubicBezTo>
                    <a:cubicBezTo>
                      <a:pt x="17" y="69"/>
                      <a:pt x="17" y="69"/>
                      <a:pt x="17" y="69"/>
                    </a:cubicBezTo>
                    <a:cubicBezTo>
                      <a:pt x="18" y="70"/>
                      <a:pt x="18" y="68"/>
                      <a:pt x="19" y="69"/>
                    </a:cubicBezTo>
                    <a:cubicBezTo>
                      <a:pt x="19" y="72"/>
                      <a:pt x="18" y="69"/>
                      <a:pt x="17" y="71"/>
                    </a:cubicBezTo>
                    <a:cubicBezTo>
                      <a:pt x="17" y="73"/>
                      <a:pt x="17" y="73"/>
                      <a:pt x="17" y="73"/>
                    </a:cubicBezTo>
                    <a:cubicBezTo>
                      <a:pt x="18" y="74"/>
                      <a:pt x="18" y="70"/>
                      <a:pt x="19" y="72"/>
                    </a:cubicBezTo>
                    <a:cubicBezTo>
                      <a:pt x="19" y="73"/>
                      <a:pt x="19" y="73"/>
                      <a:pt x="19" y="73"/>
                    </a:cubicBezTo>
                    <a:cubicBezTo>
                      <a:pt x="20" y="72"/>
                      <a:pt x="20" y="72"/>
                      <a:pt x="20" y="72"/>
                    </a:cubicBezTo>
                    <a:cubicBezTo>
                      <a:pt x="20" y="71"/>
                      <a:pt x="20" y="69"/>
                      <a:pt x="19" y="69"/>
                    </a:cubicBezTo>
                    <a:cubicBezTo>
                      <a:pt x="20" y="66"/>
                      <a:pt x="20" y="69"/>
                      <a:pt x="21" y="69"/>
                    </a:cubicBezTo>
                    <a:cubicBezTo>
                      <a:pt x="22" y="67"/>
                      <a:pt x="21" y="69"/>
                      <a:pt x="21" y="67"/>
                    </a:cubicBezTo>
                    <a:cubicBezTo>
                      <a:pt x="21" y="65"/>
                      <a:pt x="22" y="65"/>
                      <a:pt x="22" y="65"/>
                    </a:cubicBezTo>
                    <a:cubicBezTo>
                      <a:pt x="23" y="65"/>
                      <a:pt x="22" y="67"/>
                      <a:pt x="22" y="68"/>
                    </a:cubicBezTo>
                    <a:cubicBezTo>
                      <a:pt x="22" y="69"/>
                      <a:pt x="22" y="69"/>
                      <a:pt x="22" y="68"/>
                    </a:cubicBezTo>
                    <a:cubicBezTo>
                      <a:pt x="21" y="69"/>
                      <a:pt x="22" y="71"/>
                      <a:pt x="21" y="73"/>
                    </a:cubicBezTo>
                    <a:cubicBezTo>
                      <a:pt x="21" y="74"/>
                      <a:pt x="22" y="72"/>
                      <a:pt x="22" y="71"/>
                    </a:cubicBezTo>
                    <a:cubicBezTo>
                      <a:pt x="22" y="71"/>
                      <a:pt x="23" y="69"/>
                      <a:pt x="22" y="69"/>
                    </a:cubicBezTo>
                    <a:cubicBezTo>
                      <a:pt x="25" y="64"/>
                      <a:pt x="23" y="72"/>
                      <a:pt x="24" y="72"/>
                    </a:cubicBezTo>
                    <a:cubicBezTo>
                      <a:pt x="24" y="69"/>
                      <a:pt x="26" y="68"/>
                      <a:pt x="26" y="64"/>
                    </a:cubicBezTo>
                    <a:cubicBezTo>
                      <a:pt x="26" y="64"/>
                      <a:pt x="27" y="63"/>
                      <a:pt x="27" y="63"/>
                    </a:cubicBezTo>
                    <a:cubicBezTo>
                      <a:pt x="26" y="65"/>
                      <a:pt x="27" y="65"/>
                      <a:pt x="26" y="67"/>
                    </a:cubicBezTo>
                    <a:cubicBezTo>
                      <a:pt x="27" y="67"/>
                      <a:pt x="27" y="67"/>
                      <a:pt x="27" y="67"/>
                    </a:cubicBezTo>
                    <a:cubicBezTo>
                      <a:pt x="26" y="69"/>
                      <a:pt x="26" y="69"/>
                      <a:pt x="26" y="69"/>
                    </a:cubicBezTo>
                    <a:cubicBezTo>
                      <a:pt x="26" y="71"/>
                      <a:pt x="27" y="72"/>
                      <a:pt x="27" y="73"/>
                    </a:cubicBezTo>
                    <a:cubicBezTo>
                      <a:pt x="28" y="73"/>
                      <a:pt x="27" y="71"/>
                      <a:pt x="28" y="71"/>
                    </a:cubicBezTo>
                    <a:cubicBezTo>
                      <a:pt x="27" y="72"/>
                      <a:pt x="28" y="73"/>
                      <a:pt x="28" y="73"/>
                    </a:cubicBezTo>
                    <a:cubicBezTo>
                      <a:pt x="27" y="72"/>
                      <a:pt x="28" y="70"/>
                      <a:pt x="29" y="70"/>
                    </a:cubicBezTo>
                    <a:cubicBezTo>
                      <a:pt x="29" y="70"/>
                      <a:pt x="30" y="72"/>
                      <a:pt x="30" y="72"/>
                    </a:cubicBezTo>
                    <a:cubicBezTo>
                      <a:pt x="29" y="74"/>
                      <a:pt x="29" y="74"/>
                      <a:pt x="29" y="74"/>
                    </a:cubicBezTo>
                    <a:cubicBezTo>
                      <a:pt x="29" y="72"/>
                      <a:pt x="29" y="75"/>
                      <a:pt x="29" y="74"/>
                    </a:cubicBezTo>
                    <a:cubicBezTo>
                      <a:pt x="30" y="73"/>
                      <a:pt x="30" y="71"/>
                      <a:pt x="30" y="70"/>
                    </a:cubicBezTo>
                    <a:cubicBezTo>
                      <a:pt x="31" y="69"/>
                      <a:pt x="31" y="71"/>
                      <a:pt x="31" y="70"/>
                    </a:cubicBezTo>
                    <a:cubicBezTo>
                      <a:pt x="30" y="72"/>
                      <a:pt x="30" y="72"/>
                      <a:pt x="30" y="72"/>
                    </a:cubicBezTo>
                    <a:cubicBezTo>
                      <a:pt x="31" y="71"/>
                      <a:pt x="30" y="75"/>
                      <a:pt x="31" y="74"/>
                    </a:cubicBezTo>
                    <a:cubicBezTo>
                      <a:pt x="32" y="73"/>
                      <a:pt x="32" y="73"/>
                      <a:pt x="32" y="73"/>
                    </a:cubicBezTo>
                    <a:cubicBezTo>
                      <a:pt x="32" y="74"/>
                      <a:pt x="32" y="74"/>
                      <a:pt x="32" y="74"/>
                    </a:cubicBezTo>
                    <a:cubicBezTo>
                      <a:pt x="32" y="73"/>
                      <a:pt x="32" y="73"/>
                      <a:pt x="33" y="73"/>
                    </a:cubicBezTo>
                    <a:cubicBezTo>
                      <a:pt x="33" y="74"/>
                      <a:pt x="33" y="74"/>
                      <a:pt x="33" y="74"/>
                    </a:cubicBezTo>
                    <a:cubicBezTo>
                      <a:pt x="33" y="73"/>
                      <a:pt x="34" y="71"/>
                      <a:pt x="34" y="73"/>
                    </a:cubicBezTo>
                    <a:cubicBezTo>
                      <a:pt x="34" y="70"/>
                      <a:pt x="33" y="73"/>
                      <a:pt x="33" y="72"/>
                    </a:cubicBezTo>
                    <a:cubicBezTo>
                      <a:pt x="33" y="70"/>
                      <a:pt x="34" y="70"/>
                      <a:pt x="34" y="70"/>
                    </a:cubicBezTo>
                    <a:cubicBezTo>
                      <a:pt x="34" y="72"/>
                      <a:pt x="35" y="70"/>
                      <a:pt x="35" y="70"/>
                    </a:cubicBezTo>
                    <a:cubicBezTo>
                      <a:pt x="35" y="71"/>
                      <a:pt x="35" y="72"/>
                      <a:pt x="36" y="72"/>
                    </a:cubicBezTo>
                    <a:cubicBezTo>
                      <a:pt x="36" y="70"/>
                      <a:pt x="36" y="70"/>
                      <a:pt x="36" y="70"/>
                    </a:cubicBezTo>
                    <a:cubicBezTo>
                      <a:pt x="36" y="74"/>
                      <a:pt x="37" y="70"/>
                      <a:pt x="37" y="71"/>
                    </a:cubicBezTo>
                    <a:cubicBezTo>
                      <a:pt x="37" y="72"/>
                      <a:pt x="37" y="73"/>
                      <a:pt x="37" y="74"/>
                    </a:cubicBezTo>
                    <a:cubicBezTo>
                      <a:pt x="37" y="71"/>
                      <a:pt x="38" y="70"/>
                      <a:pt x="38" y="69"/>
                    </a:cubicBezTo>
                    <a:cubicBezTo>
                      <a:pt x="39" y="70"/>
                      <a:pt x="38" y="72"/>
                      <a:pt x="38" y="74"/>
                    </a:cubicBezTo>
                    <a:cubicBezTo>
                      <a:pt x="38" y="72"/>
                      <a:pt x="39" y="75"/>
                      <a:pt x="39" y="73"/>
                    </a:cubicBezTo>
                    <a:cubicBezTo>
                      <a:pt x="39" y="72"/>
                      <a:pt x="39" y="71"/>
                      <a:pt x="39" y="70"/>
                    </a:cubicBezTo>
                    <a:cubicBezTo>
                      <a:pt x="40" y="70"/>
                      <a:pt x="39" y="71"/>
                      <a:pt x="40" y="72"/>
                    </a:cubicBezTo>
                    <a:cubicBezTo>
                      <a:pt x="40" y="72"/>
                      <a:pt x="41" y="69"/>
                      <a:pt x="40" y="69"/>
                    </a:cubicBezTo>
                    <a:cubicBezTo>
                      <a:pt x="41" y="69"/>
                      <a:pt x="41" y="67"/>
                      <a:pt x="42" y="68"/>
                    </a:cubicBezTo>
                    <a:cubicBezTo>
                      <a:pt x="42" y="70"/>
                      <a:pt x="41" y="69"/>
                      <a:pt x="41" y="70"/>
                    </a:cubicBezTo>
                    <a:cubicBezTo>
                      <a:pt x="42" y="70"/>
                      <a:pt x="41" y="66"/>
                      <a:pt x="42" y="66"/>
                    </a:cubicBezTo>
                    <a:cubicBezTo>
                      <a:pt x="42" y="65"/>
                      <a:pt x="42" y="62"/>
                      <a:pt x="43" y="61"/>
                    </a:cubicBezTo>
                    <a:cubicBezTo>
                      <a:pt x="44" y="62"/>
                      <a:pt x="42" y="62"/>
                      <a:pt x="43" y="64"/>
                    </a:cubicBezTo>
                    <a:cubicBezTo>
                      <a:pt x="43" y="64"/>
                      <a:pt x="43" y="64"/>
                      <a:pt x="43" y="64"/>
                    </a:cubicBezTo>
                    <a:cubicBezTo>
                      <a:pt x="44" y="67"/>
                      <a:pt x="42" y="68"/>
                      <a:pt x="43" y="71"/>
                    </a:cubicBezTo>
                    <a:cubicBezTo>
                      <a:pt x="43" y="70"/>
                      <a:pt x="43" y="70"/>
                      <a:pt x="43" y="70"/>
                    </a:cubicBezTo>
                    <a:cubicBezTo>
                      <a:pt x="43" y="73"/>
                      <a:pt x="43" y="73"/>
                      <a:pt x="43" y="73"/>
                    </a:cubicBezTo>
                    <a:cubicBezTo>
                      <a:pt x="43" y="71"/>
                      <a:pt x="44" y="72"/>
                      <a:pt x="44" y="72"/>
                    </a:cubicBezTo>
                    <a:cubicBezTo>
                      <a:pt x="44" y="70"/>
                      <a:pt x="44" y="72"/>
                      <a:pt x="44" y="71"/>
                    </a:cubicBezTo>
                    <a:cubicBezTo>
                      <a:pt x="44" y="71"/>
                      <a:pt x="45" y="68"/>
                      <a:pt x="45" y="69"/>
                    </a:cubicBezTo>
                    <a:cubicBezTo>
                      <a:pt x="45" y="70"/>
                      <a:pt x="46" y="71"/>
                      <a:pt x="45" y="72"/>
                    </a:cubicBezTo>
                    <a:cubicBezTo>
                      <a:pt x="46" y="73"/>
                      <a:pt x="45" y="70"/>
                      <a:pt x="46" y="71"/>
                    </a:cubicBezTo>
                    <a:cubicBezTo>
                      <a:pt x="46" y="72"/>
                      <a:pt x="46" y="72"/>
                      <a:pt x="46" y="72"/>
                    </a:cubicBezTo>
                    <a:cubicBezTo>
                      <a:pt x="48" y="72"/>
                      <a:pt x="50" y="72"/>
                      <a:pt x="52" y="68"/>
                    </a:cubicBezTo>
                    <a:cubicBezTo>
                      <a:pt x="52" y="70"/>
                      <a:pt x="53" y="70"/>
                      <a:pt x="54" y="71"/>
                    </a:cubicBezTo>
                    <a:cubicBezTo>
                      <a:pt x="53" y="70"/>
                      <a:pt x="54" y="69"/>
                      <a:pt x="54" y="69"/>
                    </a:cubicBezTo>
                    <a:cubicBezTo>
                      <a:pt x="55" y="71"/>
                      <a:pt x="55" y="71"/>
                      <a:pt x="55" y="71"/>
                    </a:cubicBezTo>
                    <a:cubicBezTo>
                      <a:pt x="56" y="72"/>
                      <a:pt x="56" y="70"/>
                      <a:pt x="57" y="69"/>
                    </a:cubicBezTo>
                    <a:cubicBezTo>
                      <a:pt x="57" y="70"/>
                      <a:pt x="57" y="70"/>
                      <a:pt x="57" y="70"/>
                    </a:cubicBezTo>
                    <a:cubicBezTo>
                      <a:pt x="58" y="71"/>
                      <a:pt x="57" y="69"/>
                      <a:pt x="58" y="69"/>
                    </a:cubicBezTo>
                    <a:cubicBezTo>
                      <a:pt x="58" y="70"/>
                      <a:pt x="58" y="70"/>
                      <a:pt x="58" y="70"/>
                    </a:cubicBezTo>
                    <a:cubicBezTo>
                      <a:pt x="58" y="69"/>
                      <a:pt x="58" y="69"/>
                      <a:pt x="58" y="69"/>
                    </a:cubicBezTo>
                    <a:cubicBezTo>
                      <a:pt x="59" y="68"/>
                      <a:pt x="59" y="68"/>
                      <a:pt x="59" y="70"/>
                    </a:cubicBezTo>
                    <a:cubicBezTo>
                      <a:pt x="60" y="70"/>
                      <a:pt x="60" y="69"/>
                      <a:pt x="59" y="69"/>
                    </a:cubicBezTo>
                    <a:cubicBezTo>
                      <a:pt x="60" y="70"/>
                      <a:pt x="61" y="70"/>
                      <a:pt x="62" y="69"/>
                    </a:cubicBezTo>
                    <a:cubicBezTo>
                      <a:pt x="62" y="68"/>
                      <a:pt x="62" y="68"/>
                      <a:pt x="62" y="66"/>
                    </a:cubicBezTo>
                    <a:cubicBezTo>
                      <a:pt x="61" y="64"/>
                      <a:pt x="62" y="67"/>
                      <a:pt x="62" y="65"/>
                    </a:cubicBezTo>
                    <a:cubicBezTo>
                      <a:pt x="62" y="66"/>
                      <a:pt x="63" y="67"/>
                      <a:pt x="62" y="68"/>
                    </a:cubicBezTo>
                    <a:cubicBezTo>
                      <a:pt x="64" y="71"/>
                      <a:pt x="65" y="68"/>
                      <a:pt x="67" y="68"/>
                    </a:cubicBezTo>
                    <a:cubicBezTo>
                      <a:pt x="67" y="67"/>
                      <a:pt x="67" y="67"/>
                      <a:pt x="67" y="67"/>
                    </a:cubicBezTo>
                    <a:cubicBezTo>
                      <a:pt x="68" y="69"/>
                      <a:pt x="69" y="67"/>
                      <a:pt x="70" y="67"/>
                    </a:cubicBezTo>
                    <a:cubicBezTo>
                      <a:pt x="70" y="66"/>
                      <a:pt x="70" y="64"/>
                      <a:pt x="71" y="64"/>
                    </a:cubicBezTo>
                    <a:cubicBezTo>
                      <a:pt x="71" y="61"/>
                      <a:pt x="71" y="66"/>
                      <a:pt x="72" y="67"/>
                    </a:cubicBezTo>
                    <a:cubicBezTo>
                      <a:pt x="72" y="66"/>
                      <a:pt x="73" y="66"/>
                      <a:pt x="73" y="66"/>
                    </a:cubicBezTo>
                    <a:cubicBezTo>
                      <a:pt x="73" y="66"/>
                      <a:pt x="73" y="66"/>
                      <a:pt x="73" y="66"/>
                    </a:cubicBezTo>
                    <a:cubicBezTo>
                      <a:pt x="73" y="65"/>
                      <a:pt x="73" y="65"/>
                      <a:pt x="74" y="65"/>
                    </a:cubicBezTo>
                    <a:cubicBezTo>
                      <a:pt x="74" y="66"/>
                      <a:pt x="74" y="66"/>
                      <a:pt x="74" y="66"/>
                    </a:cubicBezTo>
                    <a:cubicBezTo>
                      <a:pt x="74" y="66"/>
                      <a:pt x="75" y="67"/>
                      <a:pt x="75" y="67"/>
                    </a:cubicBezTo>
                    <a:cubicBezTo>
                      <a:pt x="75" y="65"/>
                      <a:pt x="76" y="66"/>
                      <a:pt x="76" y="64"/>
                    </a:cubicBezTo>
                    <a:cubicBezTo>
                      <a:pt x="76" y="65"/>
                      <a:pt x="76" y="65"/>
                      <a:pt x="76" y="65"/>
                    </a:cubicBezTo>
                    <a:cubicBezTo>
                      <a:pt x="76" y="63"/>
                      <a:pt x="76" y="63"/>
                      <a:pt x="76" y="63"/>
                    </a:cubicBezTo>
                    <a:cubicBezTo>
                      <a:pt x="77" y="64"/>
                      <a:pt x="77" y="64"/>
                      <a:pt x="77" y="64"/>
                    </a:cubicBezTo>
                    <a:cubicBezTo>
                      <a:pt x="77" y="66"/>
                      <a:pt x="77" y="66"/>
                      <a:pt x="77" y="66"/>
                    </a:cubicBezTo>
                    <a:cubicBezTo>
                      <a:pt x="78" y="67"/>
                      <a:pt x="77" y="64"/>
                      <a:pt x="77" y="63"/>
                    </a:cubicBezTo>
                    <a:cubicBezTo>
                      <a:pt x="77" y="62"/>
                      <a:pt x="78" y="64"/>
                      <a:pt x="78" y="64"/>
                    </a:cubicBezTo>
                    <a:cubicBezTo>
                      <a:pt x="78" y="65"/>
                      <a:pt x="78" y="64"/>
                      <a:pt x="77" y="64"/>
                    </a:cubicBezTo>
                    <a:cubicBezTo>
                      <a:pt x="77" y="66"/>
                      <a:pt x="78" y="65"/>
                      <a:pt x="78" y="66"/>
                    </a:cubicBezTo>
                    <a:cubicBezTo>
                      <a:pt x="78" y="66"/>
                      <a:pt x="78" y="64"/>
                      <a:pt x="78" y="64"/>
                    </a:cubicBezTo>
                    <a:cubicBezTo>
                      <a:pt x="79" y="64"/>
                      <a:pt x="79" y="64"/>
                      <a:pt x="80" y="65"/>
                    </a:cubicBezTo>
                    <a:cubicBezTo>
                      <a:pt x="80" y="64"/>
                      <a:pt x="80" y="65"/>
                      <a:pt x="80" y="64"/>
                    </a:cubicBezTo>
                    <a:cubicBezTo>
                      <a:pt x="80" y="64"/>
                      <a:pt x="79" y="63"/>
                      <a:pt x="79" y="62"/>
                    </a:cubicBezTo>
                    <a:cubicBezTo>
                      <a:pt x="79" y="62"/>
                      <a:pt x="80" y="61"/>
                      <a:pt x="80" y="62"/>
                    </a:cubicBezTo>
                    <a:cubicBezTo>
                      <a:pt x="80" y="63"/>
                      <a:pt x="80" y="63"/>
                      <a:pt x="80" y="63"/>
                    </a:cubicBezTo>
                    <a:cubicBezTo>
                      <a:pt x="80" y="62"/>
                      <a:pt x="81" y="62"/>
                      <a:pt x="80" y="61"/>
                    </a:cubicBezTo>
                    <a:cubicBezTo>
                      <a:pt x="81" y="63"/>
                      <a:pt x="81" y="63"/>
                      <a:pt x="81" y="63"/>
                    </a:cubicBezTo>
                    <a:cubicBezTo>
                      <a:pt x="81" y="62"/>
                      <a:pt x="81" y="62"/>
                      <a:pt x="82" y="61"/>
                    </a:cubicBezTo>
                    <a:cubicBezTo>
                      <a:pt x="82" y="63"/>
                      <a:pt x="82" y="65"/>
                      <a:pt x="83" y="65"/>
                    </a:cubicBezTo>
                    <a:cubicBezTo>
                      <a:pt x="83" y="63"/>
                      <a:pt x="83" y="63"/>
                      <a:pt x="83" y="63"/>
                    </a:cubicBezTo>
                    <a:cubicBezTo>
                      <a:pt x="84" y="63"/>
                      <a:pt x="84" y="64"/>
                      <a:pt x="84" y="65"/>
                    </a:cubicBezTo>
                    <a:cubicBezTo>
                      <a:pt x="85" y="65"/>
                      <a:pt x="84" y="60"/>
                      <a:pt x="85" y="61"/>
                    </a:cubicBezTo>
                    <a:cubicBezTo>
                      <a:pt x="85" y="63"/>
                      <a:pt x="86" y="63"/>
                      <a:pt x="86" y="64"/>
                    </a:cubicBezTo>
                    <a:cubicBezTo>
                      <a:pt x="86" y="63"/>
                      <a:pt x="86" y="63"/>
                      <a:pt x="86" y="62"/>
                    </a:cubicBezTo>
                    <a:cubicBezTo>
                      <a:pt x="86" y="62"/>
                      <a:pt x="86" y="64"/>
                      <a:pt x="86" y="63"/>
                    </a:cubicBezTo>
                    <a:cubicBezTo>
                      <a:pt x="85" y="61"/>
                      <a:pt x="86" y="62"/>
                      <a:pt x="86" y="61"/>
                    </a:cubicBezTo>
                    <a:cubicBezTo>
                      <a:pt x="88" y="65"/>
                      <a:pt x="89" y="62"/>
                      <a:pt x="91" y="64"/>
                    </a:cubicBezTo>
                    <a:cubicBezTo>
                      <a:pt x="90" y="61"/>
                      <a:pt x="91" y="63"/>
                      <a:pt x="91" y="62"/>
                    </a:cubicBezTo>
                    <a:cubicBezTo>
                      <a:pt x="92" y="64"/>
                      <a:pt x="92" y="61"/>
                      <a:pt x="93" y="63"/>
                    </a:cubicBezTo>
                    <a:cubicBezTo>
                      <a:pt x="92" y="60"/>
                      <a:pt x="92" y="60"/>
                      <a:pt x="92" y="60"/>
                    </a:cubicBezTo>
                    <a:cubicBezTo>
                      <a:pt x="93" y="61"/>
                      <a:pt x="92" y="56"/>
                      <a:pt x="94" y="59"/>
                    </a:cubicBezTo>
                    <a:cubicBezTo>
                      <a:pt x="94" y="60"/>
                      <a:pt x="94" y="61"/>
                      <a:pt x="94" y="61"/>
                    </a:cubicBezTo>
                    <a:cubicBezTo>
                      <a:pt x="95" y="64"/>
                      <a:pt x="95" y="59"/>
                      <a:pt x="96" y="62"/>
                    </a:cubicBezTo>
                    <a:cubicBezTo>
                      <a:pt x="96" y="61"/>
                      <a:pt x="95" y="59"/>
                      <a:pt x="96" y="58"/>
                    </a:cubicBezTo>
                    <a:cubicBezTo>
                      <a:pt x="96" y="59"/>
                      <a:pt x="98" y="60"/>
                      <a:pt x="98" y="60"/>
                    </a:cubicBezTo>
                    <a:cubicBezTo>
                      <a:pt x="98" y="60"/>
                      <a:pt x="98" y="59"/>
                      <a:pt x="98" y="60"/>
                    </a:cubicBezTo>
                    <a:cubicBezTo>
                      <a:pt x="99" y="61"/>
                      <a:pt x="98" y="61"/>
                      <a:pt x="98" y="61"/>
                    </a:cubicBezTo>
                    <a:cubicBezTo>
                      <a:pt x="99" y="62"/>
                      <a:pt x="99" y="60"/>
                      <a:pt x="100" y="59"/>
                    </a:cubicBezTo>
                    <a:cubicBezTo>
                      <a:pt x="101" y="61"/>
                      <a:pt x="101" y="60"/>
                      <a:pt x="102" y="61"/>
                    </a:cubicBezTo>
                    <a:cubicBezTo>
                      <a:pt x="102" y="58"/>
                      <a:pt x="104" y="61"/>
                      <a:pt x="103" y="58"/>
                    </a:cubicBezTo>
                    <a:cubicBezTo>
                      <a:pt x="103" y="59"/>
                      <a:pt x="103" y="59"/>
                      <a:pt x="103" y="59"/>
                    </a:cubicBezTo>
                    <a:cubicBezTo>
                      <a:pt x="104" y="58"/>
                      <a:pt x="103" y="56"/>
                      <a:pt x="104" y="56"/>
                    </a:cubicBezTo>
                    <a:cubicBezTo>
                      <a:pt x="104" y="58"/>
                      <a:pt x="104" y="58"/>
                      <a:pt x="104" y="58"/>
                    </a:cubicBezTo>
                    <a:cubicBezTo>
                      <a:pt x="105" y="61"/>
                      <a:pt x="105" y="58"/>
                      <a:pt x="105" y="59"/>
                    </a:cubicBezTo>
                    <a:cubicBezTo>
                      <a:pt x="105" y="58"/>
                      <a:pt x="106" y="59"/>
                      <a:pt x="106" y="58"/>
                    </a:cubicBezTo>
                    <a:cubicBezTo>
                      <a:pt x="106" y="57"/>
                      <a:pt x="106" y="57"/>
                      <a:pt x="106" y="57"/>
                    </a:cubicBezTo>
                    <a:cubicBezTo>
                      <a:pt x="106" y="56"/>
                      <a:pt x="106" y="56"/>
                      <a:pt x="106" y="56"/>
                    </a:cubicBezTo>
                    <a:cubicBezTo>
                      <a:pt x="107" y="55"/>
                      <a:pt x="107" y="58"/>
                      <a:pt x="107" y="58"/>
                    </a:cubicBezTo>
                    <a:cubicBezTo>
                      <a:pt x="107" y="59"/>
                      <a:pt x="108" y="58"/>
                      <a:pt x="108" y="57"/>
                    </a:cubicBezTo>
                    <a:cubicBezTo>
                      <a:pt x="108" y="57"/>
                      <a:pt x="108" y="57"/>
                      <a:pt x="108" y="57"/>
                    </a:cubicBezTo>
                    <a:cubicBezTo>
                      <a:pt x="108" y="57"/>
                      <a:pt x="108" y="57"/>
                      <a:pt x="108" y="57"/>
                    </a:cubicBezTo>
                    <a:cubicBezTo>
                      <a:pt x="108" y="57"/>
                      <a:pt x="108" y="57"/>
                      <a:pt x="108" y="57"/>
                    </a:cubicBezTo>
                    <a:cubicBezTo>
                      <a:pt x="108" y="57"/>
                      <a:pt x="108" y="57"/>
                      <a:pt x="108" y="57"/>
                    </a:cubicBezTo>
                    <a:cubicBezTo>
                      <a:pt x="108" y="57"/>
                      <a:pt x="108" y="57"/>
                      <a:pt x="108" y="57"/>
                    </a:cubicBezTo>
                    <a:cubicBezTo>
                      <a:pt x="108" y="57"/>
                      <a:pt x="108" y="57"/>
                      <a:pt x="109" y="57"/>
                    </a:cubicBezTo>
                    <a:cubicBezTo>
                      <a:pt x="109" y="57"/>
                      <a:pt x="109" y="57"/>
                      <a:pt x="109" y="57"/>
                    </a:cubicBezTo>
                    <a:cubicBezTo>
                      <a:pt x="109" y="57"/>
                      <a:pt x="109" y="57"/>
                      <a:pt x="109" y="58"/>
                    </a:cubicBezTo>
                    <a:cubicBezTo>
                      <a:pt x="109" y="59"/>
                      <a:pt x="109" y="59"/>
                      <a:pt x="109" y="59"/>
                    </a:cubicBezTo>
                    <a:cubicBezTo>
                      <a:pt x="110" y="59"/>
                      <a:pt x="110" y="57"/>
                      <a:pt x="110" y="57"/>
                    </a:cubicBezTo>
                    <a:cubicBezTo>
                      <a:pt x="111" y="58"/>
                      <a:pt x="113" y="56"/>
                      <a:pt x="113" y="55"/>
                    </a:cubicBezTo>
                    <a:cubicBezTo>
                      <a:pt x="113" y="55"/>
                      <a:pt x="113" y="56"/>
                      <a:pt x="113" y="55"/>
                    </a:cubicBezTo>
                    <a:cubicBezTo>
                      <a:pt x="114" y="55"/>
                      <a:pt x="114" y="53"/>
                      <a:pt x="114" y="54"/>
                    </a:cubicBezTo>
                    <a:cubicBezTo>
                      <a:pt x="114" y="54"/>
                      <a:pt x="115" y="55"/>
                      <a:pt x="115" y="55"/>
                    </a:cubicBezTo>
                    <a:cubicBezTo>
                      <a:pt x="115" y="56"/>
                      <a:pt x="115" y="54"/>
                      <a:pt x="115" y="54"/>
                    </a:cubicBezTo>
                    <a:cubicBezTo>
                      <a:pt x="116" y="56"/>
                      <a:pt x="116" y="52"/>
                      <a:pt x="118" y="53"/>
                    </a:cubicBezTo>
                    <a:cubicBezTo>
                      <a:pt x="118" y="53"/>
                      <a:pt x="118" y="54"/>
                      <a:pt x="118" y="55"/>
                    </a:cubicBezTo>
                    <a:cubicBezTo>
                      <a:pt x="119" y="54"/>
                      <a:pt x="119" y="53"/>
                      <a:pt x="120" y="51"/>
                    </a:cubicBezTo>
                    <a:cubicBezTo>
                      <a:pt x="120" y="53"/>
                      <a:pt x="120" y="53"/>
                      <a:pt x="120" y="53"/>
                    </a:cubicBezTo>
                    <a:cubicBezTo>
                      <a:pt x="120" y="52"/>
                      <a:pt x="121" y="52"/>
                      <a:pt x="121" y="51"/>
                    </a:cubicBezTo>
                    <a:cubicBezTo>
                      <a:pt x="120" y="50"/>
                      <a:pt x="120" y="48"/>
                      <a:pt x="121" y="49"/>
                    </a:cubicBezTo>
                    <a:cubicBezTo>
                      <a:pt x="121" y="49"/>
                      <a:pt x="121" y="49"/>
                      <a:pt x="121" y="49"/>
                    </a:cubicBezTo>
                    <a:cubicBezTo>
                      <a:pt x="122" y="48"/>
                      <a:pt x="122" y="48"/>
                      <a:pt x="122" y="48"/>
                    </a:cubicBezTo>
                    <a:cubicBezTo>
                      <a:pt x="122" y="48"/>
                      <a:pt x="122" y="48"/>
                      <a:pt x="122" y="49"/>
                    </a:cubicBezTo>
                    <a:cubicBezTo>
                      <a:pt x="123" y="51"/>
                      <a:pt x="124" y="50"/>
                      <a:pt x="124" y="50"/>
                    </a:cubicBezTo>
                    <a:cubicBezTo>
                      <a:pt x="124" y="49"/>
                      <a:pt x="124" y="49"/>
                      <a:pt x="124" y="49"/>
                    </a:cubicBezTo>
                    <a:cubicBezTo>
                      <a:pt x="124" y="48"/>
                      <a:pt x="125" y="50"/>
                      <a:pt x="125" y="50"/>
                    </a:cubicBezTo>
                    <a:cubicBezTo>
                      <a:pt x="125" y="45"/>
                      <a:pt x="125" y="45"/>
                      <a:pt x="125" y="45"/>
                    </a:cubicBezTo>
                    <a:cubicBezTo>
                      <a:pt x="125" y="45"/>
                      <a:pt x="126" y="47"/>
                      <a:pt x="126" y="48"/>
                    </a:cubicBezTo>
                    <a:cubicBezTo>
                      <a:pt x="127" y="47"/>
                      <a:pt x="126" y="44"/>
                      <a:pt x="126" y="42"/>
                    </a:cubicBezTo>
                    <a:cubicBezTo>
                      <a:pt x="127" y="43"/>
                      <a:pt x="127" y="41"/>
                      <a:pt x="127" y="41"/>
                    </a:cubicBezTo>
                    <a:cubicBezTo>
                      <a:pt x="128" y="42"/>
                      <a:pt x="127" y="41"/>
                      <a:pt x="127" y="42"/>
                    </a:cubicBezTo>
                    <a:cubicBezTo>
                      <a:pt x="128" y="43"/>
                      <a:pt x="128" y="43"/>
                      <a:pt x="128" y="43"/>
                    </a:cubicBezTo>
                    <a:cubicBezTo>
                      <a:pt x="128" y="44"/>
                      <a:pt x="129" y="46"/>
                      <a:pt x="129" y="47"/>
                    </a:cubicBezTo>
                    <a:cubicBezTo>
                      <a:pt x="129" y="46"/>
                      <a:pt x="131" y="46"/>
                      <a:pt x="132" y="46"/>
                    </a:cubicBezTo>
                    <a:cubicBezTo>
                      <a:pt x="130" y="44"/>
                      <a:pt x="132" y="45"/>
                      <a:pt x="132" y="42"/>
                    </a:cubicBezTo>
                    <a:cubicBezTo>
                      <a:pt x="132" y="41"/>
                      <a:pt x="133" y="44"/>
                      <a:pt x="133" y="44"/>
                    </a:cubicBezTo>
                    <a:cubicBezTo>
                      <a:pt x="134" y="43"/>
                      <a:pt x="135" y="44"/>
                      <a:pt x="136" y="43"/>
                    </a:cubicBezTo>
                    <a:cubicBezTo>
                      <a:pt x="136" y="43"/>
                      <a:pt x="136" y="43"/>
                      <a:pt x="136" y="43"/>
                    </a:cubicBezTo>
                    <a:cubicBezTo>
                      <a:pt x="136" y="42"/>
                      <a:pt x="138" y="43"/>
                      <a:pt x="138" y="40"/>
                    </a:cubicBezTo>
                    <a:cubicBezTo>
                      <a:pt x="138" y="42"/>
                      <a:pt x="138" y="42"/>
                      <a:pt x="138" y="42"/>
                    </a:cubicBezTo>
                    <a:cubicBezTo>
                      <a:pt x="139" y="42"/>
                      <a:pt x="137" y="39"/>
                      <a:pt x="139" y="40"/>
                    </a:cubicBezTo>
                    <a:cubicBezTo>
                      <a:pt x="139" y="41"/>
                      <a:pt x="139" y="41"/>
                      <a:pt x="139" y="41"/>
                    </a:cubicBezTo>
                    <a:cubicBezTo>
                      <a:pt x="139" y="40"/>
                      <a:pt x="140" y="42"/>
                      <a:pt x="140" y="39"/>
                    </a:cubicBezTo>
                    <a:cubicBezTo>
                      <a:pt x="141" y="41"/>
                      <a:pt x="141" y="41"/>
                      <a:pt x="141" y="41"/>
                    </a:cubicBezTo>
                    <a:cubicBezTo>
                      <a:pt x="141" y="40"/>
                      <a:pt x="142" y="40"/>
                      <a:pt x="142" y="38"/>
                    </a:cubicBezTo>
                    <a:cubicBezTo>
                      <a:pt x="142" y="40"/>
                      <a:pt x="142" y="40"/>
                      <a:pt x="142" y="40"/>
                    </a:cubicBezTo>
                    <a:cubicBezTo>
                      <a:pt x="143" y="41"/>
                      <a:pt x="142" y="38"/>
                      <a:pt x="143" y="38"/>
                    </a:cubicBezTo>
                    <a:cubicBezTo>
                      <a:pt x="143" y="38"/>
                      <a:pt x="144" y="39"/>
                      <a:pt x="144" y="39"/>
                    </a:cubicBezTo>
                    <a:cubicBezTo>
                      <a:pt x="143" y="38"/>
                      <a:pt x="144" y="38"/>
                      <a:pt x="144" y="37"/>
                    </a:cubicBezTo>
                    <a:cubicBezTo>
                      <a:pt x="146" y="39"/>
                      <a:pt x="146" y="39"/>
                      <a:pt x="146" y="39"/>
                    </a:cubicBezTo>
                    <a:cubicBezTo>
                      <a:pt x="149" y="37"/>
                      <a:pt x="152" y="36"/>
                      <a:pt x="154" y="33"/>
                    </a:cubicBezTo>
                    <a:cubicBezTo>
                      <a:pt x="156" y="35"/>
                      <a:pt x="154" y="35"/>
                      <a:pt x="155" y="36"/>
                    </a:cubicBezTo>
                    <a:cubicBezTo>
                      <a:pt x="154" y="34"/>
                      <a:pt x="155" y="35"/>
                      <a:pt x="156" y="34"/>
                    </a:cubicBezTo>
                    <a:cubicBezTo>
                      <a:pt x="156" y="34"/>
                      <a:pt x="156" y="34"/>
                      <a:pt x="156" y="34"/>
                    </a:cubicBezTo>
                    <a:cubicBezTo>
                      <a:pt x="156" y="34"/>
                      <a:pt x="157" y="35"/>
                      <a:pt x="157" y="34"/>
                    </a:cubicBezTo>
                    <a:cubicBezTo>
                      <a:pt x="157" y="34"/>
                      <a:pt x="157" y="34"/>
                      <a:pt x="157" y="34"/>
                    </a:cubicBezTo>
                    <a:cubicBezTo>
                      <a:pt x="157" y="32"/>
                      <a:pt x="159" y="36"/>
                      <a:pt x="158" y="33"/>
                    </a:cubicBezTo>
                    <a:cubicBezTo>
                      <a:pt x="159" y="34"/>
                      <a:pt x="159" y="34"/>
                      <a:pt x="159" y="34"/>
                    </a:cubicBezTo>
                    <a:cubicBezTo>
                      <a:pt x="158" y="32"/>
                      <a:pt x="160" y="35"/>
                      <a:pt x="160" y="33"/>
                    </a:cubicBezTo>
                    <a:cubicBezTo>
                      <a:pt x="160" y="33"/>
                      <a:pt x="160" y="33"/>
                      <a:pt x="160" y="33"/>
                    </a:cubicBezTo>
                    <a:cubicBezTo>
                      <a:pt x="161" y="34"/>
                      <a:pt x="160" y="30"/>
                      <a:pt x="161" y="32"/>
                    </a:cubicBezTo>
                    <a:cubicBezTo>
                      <a:pt x="162" y="31"/>
                      <a:pt x="162" y="30"/>
                      <a:pt x="161" y="28"/>
                    </a:cubicBezTo>
                    <a:cubicBezTo>
                      <a:pt x="162" y="30"/>
                      <a:pt x="162" y="30"/>
                      <a:pt x="162" y="30"/>
                    </a:cubicBezTo>
                    <a:cubicBezTo>
                      <a:pt x="164" y="28"/>
                      <a:pt x="167" y="27"/>
                      <a:pt x="167" y="24"/>
                    </a:cubicBezTo>
                    <a:cubicBezTo>
                      <a:pt x="168" y="25"/>
                      <a:pt x="168" y="25"/>
                      <a:pt x="168" y="25"/>
                    </a:cubicBezTo>
                    <a:cubicBezTo>
                      <a:pt x="167" y="22"/>
                      <a:pt x="171" y="25"/>
                      <a:pt x="170" y="21"/>
                    </a:cubicBezTo>
                    <a:cubicBezTo>
                      <a:pt x="169" y="19"/>
                      <a:pt x="169" y="19"/>
                      <a:pt x="169" y="19"/>
                    </a:cubicBezTo>
                    <a:cubicBezTo>
                      <a:pt x="171" y="21"/>
                      <a:pt x="171" y="21"/>
                      <a:pt x="171" y="21"/>
                    </a:cubicBezTo>
                    <a:cubicBezTo>
                      <a:pt x="170" y="20"/>
                      <a:pt x="172" y="20"/>
                      <a:pt x="171" y="19"/>
                    </a:cubicBezTo>
                    <a:cubicBezTo>
                      <a:pt x="171" y="19"/>
                      <a:pt x="171" y="19"/>
                      <a:pt x="172" y="20"/>
                    </a:cubicBezTo>
                    <a:cubicBezTo>
                      <a:pt x="172" y="20"/>
                      <a:pt x="171" y="17"/>
                      <a:pt x="172" y="17"/>
                    </a:cubicBezTo>
                    <a:cubicBezTo>
                      <a:pt x="173" y="18"/>
                      <a:pt x="173" y="18"/>
                      <a:pt x="173" y="18"/>
                    </a:cubicBezTo>
                    <a:cubicBezTo>
                      <a:pt x="177" y="19"/>
                      <a:pt x="182" y="18"/>
                      <a:pt x="181" y="13"/>
                    </a:cubicBezTo>
                    <a:cubicBezTo>
                      <a:pt x="181" y="12"/>
                      <a:pt x="183" y="14"/>
                      <a:pt x="183" y="14"/>
                    </a:cubicBezTo>
                    <a:cubicBezTo>
                      <a:pt x="182" y="10"/>
                      <a:pt x="188" y="11"/>
                      <a:pt x="186" y="6"/>
                    </a:cubicBezTo>
                    <a:cubicBezTo>
                      <a:pt x="186" y="4"/>
                      <a:pt x="182" y="0"/>
                      <a:pt x="182" y="0"/>
                    </a:cubicBezTo>
                    <a:cubicBezTo>
                      <a:pt x="180" y="4"/>
                      <a:pt x="176" y="5"/>
                      <a:pt x="171" y="6"/>
                    </a:cubicBezTo>
                    <a:cubicBezTo>
                      <a:pt x="171" y="7"/>
                      <a:pt x="170" y="9"/>
                      <a:pt x="169" y="9"/>
                    </a:cubicBezTo>
                    <a:cubicBezTo>
                      <a:pt x="165" y="12"/>
                      <a:pt x="158" y="11"/>
                      <a:pt x="154" y="16"/>
                    </a:cubicBezTo>
                    <a:cubicBezTo>
                      <a:pt x="155" y="16"/>
                      <a:pt x="155" y="18"/>
                      <a:pt x="155" y="18"/>
                    </a:cubicBezTo>
                    <a:cubicBezTo>
                      <a:pt x="155" y="18"/>
                      <a:pt x="155" y="18"/>
                      <a:pt x="155" y="18"/>
                    </a:cubicBezTo>
                    <a:cubicBezTo>
                      <a:pt x="155" y="19"/>
                      <a:pt x="155" y="19"/>
                      <a:pt x="155" y="19"/>
                    </a:cubicBezTo>
                    <a:cubicBezTo>
                      <a:pt x="155" y="19"/>
                      <a:pt x="154" y="18"/>
                      <a:pt x="154" y="17"/>
                    </a:cubicBezTo>
                    <a:cubicBezTo>
                      <a:pt x="153" y="19"/>
                      <a:pt x="151" y="20"/>
                      <a:pt x="149" y="20"/>
                    </a:cubicBezTo>
                    <a:cubicBezTo>
                      <a:pt x="150" y="22"/>
                      <a:pt x="148" y="21"/>
                      <a:pt x="149" y="23"/>
                    </a:cubicBezTo>
                    <a:cubicBezTo>
                      <a:pt x="148" y="22"/>
                      <a:pt x="148" y="22"/>
                      <a:pt x="148" y="22"/>
                    </a:cubicBezTo>
                    <a:cubicBezTo>
                      <a:pt x="147" y="24"/>
                      <a:pt x="147" y="24"/>
                      <a:pt x="145" y="22"/>
                    </a:cubicBezTo>
                    <a:cubicBezTo>
                      <a:pt x="139" y="23"/>
                      <a:pt x="134" y="27"/>
                      <a:pt x="128" y="28"/>
                    </a:cubicBezTo>
                    <a:cubicBezTo>
                      <a:pt x="123" y="30"/>
                      <a:pt x="118" y="35"/>
                      <a:pt x="112" y="37"/>
                    </a:cubicBezTo>
                    <a:cubicBezTo>
                      <a:pt x="112" y="40"/>
                      <a:pt x="110" y="39"/>
                      <a:pt x="110" y="42"/>
                    </a:cubicBezTo>
                    <a:cubicBezTo>
                      <a:pt x="110" y="41"/>
                      <a:pt x="110" y="41"/>
                      <a:pt x="110" y="41"/>
                    </a:cubicBezTo>
                    <a:cubicBezTo>
                      <a:pt x="109" y="43"/>
                      <a:pt x="109" y="41"/>
                      <a:pt x="107" y="40"/>
                    </a:cubicBezTo>
                    <a:cubicBezTo>
                      <a:pt x="107" y="42"/>
                      <a:pt x="107" y="41"/>
                      <a:pt x="107" y="43"/>
                    </a:cubicBezTo>
                    <a:cubicBezTo>
                      <a:pt x="107" y="45"/>
                      <a:pt x="106" y="40"/>
                      <a:pt x="106" y="41"/>
                    </a:cubicBezTo>
                    <a:cubicBezTo>
                      <a:pt x="105" y="41"/>
                      <a:pt x="106" y="42"/>
                      <a:pt x="106" y="42"/>
                    </a:cubicBezTo>
                    <a:cubicBezTo>
                      <a:pt x="105" y="45"/>
                      <a:pt x="106" y="41"/>
                      <a:pt x="103" y="39"/>
                    </a:cubicBezTo>
                    <a:cubicBezTo>
                      <a:pt x="101" y="41"/>
                      <a:pt x="98" y="44"/>
                      <a:pt x="95" y="43"/>
                    </a:cubicBezTo>
                    <a:cubicBezTo>
                      <a:pt x="95" y="43"/>
                      <a:pt x="96" y="44"/>
                      <a:pt x="96" y="44"/>
                    </a:cubicBezTo>
                    <a:cubicBezTo>
                      <a:pt x="95" y="41"/>
                      <a:pt x="95" y="46"/>
                      <a:pt x="94" y="44"/>
                    </a:cubicBezTo>
                    <a:cubicBezTo>
                      <a:pt x="94" y="44"/>
                      <a:pt x="94" y="43"/>
                      <a:pt x="94" y="43"/>
                    </a:cubicBezTo>
                    <a:cubicBezTo>
                      <a:pt x="93" y="42"/>
                      <a:pt x="92" y="44"/>
                      <a:pt x="91" y="43"/>
                    </a:cubicBezTo>
                    <a:cubicBezTo>
                      <a:pt x="90" y="45"/>
                      <a:pt x="88" y="42"/>
                      <a:pt x="88" y="44"/>
                    </a:cubicBezTo>
                    <a:cubicBezTo>
                      <a:pt x="88" y="43"/>
                      <a:pt x="87" y="43"/>
                      <a:pt x="87" y="43"/>
                    </a:cubicBezTo>
                    <a:cubicBezTo>
                      <a:pt x="87" y="47"/>
                      <a:pt x="84" y="42"/>
                      <a:pt x="84" y="44"/>
                    </a:cubicBezTo>
                    <a:cubicBezTo>
                      <a:pt x="84" y="44"/>
                      <a:pt x="84" y="44"/>
                      <a:pt x="84" y="44"/>
                    </a:cubicBezTo>
                    <a:cubicBezTo>
                      <a:pt x="81" y="45"/>
                      <a:pt x="77" y="45"/>
                      <a:pt x="75" y="47"/>
                    </a:cubicBezTo>
                    <a:cubicBezTo>
                      <a:pt x="73" y="47"/>
                      <a:pt x="70" y="44"/>
                      <a:pt x="69" y="46"/>
                    </a:cubicBezTo>
                    <a:cubicBezTo>
                      <a:pt x="69" y="48"/>
                      <a:pt x="69" y="48"/>
                      <a:pt x="69" y="48"/>
                    </a:cubicBezTo>
                    <a:cubicBezTo>
                      <a:pt x="68" y="48"/>
                      <a:pt x="69" y="47"/>
                      <a:pt x="68" y="46"/>
                    </a:cubicBezTo>
                    <a:cubicBezTo>
                      <a:pt x="68" y="48"/>
                      <a:pt x="66" y="47"/>
                      <a:pt x="65" y="47"/>
                    </a:cubicBezTo>
                    <a:cubicBezTo>
                      <a:pt x="65" y="47"/>
                      <a:pt x="65" y="48"/>
                      <a:pt x="65" y="49"/>
                    </a:cubicBezTo>
                    <a:cubicBezTo>
                      <a:pt x="63" y="46"/>
                      <a:pt x="62" y="50"/>
                      <a:pt x="60" y="48"/>
                    </a:cubicBezTo>
                    <a:cubicBezTo>
                      <a:pt x="61" y="51"/>
                      <a:pt x="60" y="50"/>
                      <a:pt x="59" y="51"/>
                    </a:cubicBezTo>
                    <a:cubicBezTo>
                      <a:pt x="59" y="51"/>
                      <a:pt x="59" y="50"/>
                      <a:pt x="59" y="49"/>
                    </a:cubicBezTo>
                    <a:cubicBezTo>
                      <a:pt x="58" y="50"/>
                      <a:pt x="57" y="50"/>
                      <a:pt x="56" y="49"/>
                    </a:cubicBezTo>
                    <a:cubicBezTo>
                      <a:pt x="56" y="49"/>
                      <a:pt x="56" y="51"/>
                      <a:pt x="55" y="51"/>
                    </a:cubicBezTo>
                    <a:cubicBezTo>
                      <a:pt x="54" y="49"/>
                      <a:pt x="54" y="51"/>
                      <a:pt x="53" y="50"/>
                    </a:cubicBezTo>
                    <a:cubicBezTo>
                      <a:pt x="54" y="52"/>
                      <a:pt x="52" y="54"/>
                      <a:pt x="52" y="53"/>
                    </a:cubicBezTo>
                    <a:cubicBezTo>
                      <a:pt x="52" y="50"/>
                      <a:pt x="52" y="50"/>
                      <a:pt x="52" y="50"/>
                    </a:cubicBezTo>
                    <a:cubicBezTo>
                      <a:pt x="50" y="52"/>
                      <a:pt x="47" y="49"/>
                      <a:pt x="44" y="52"/>
                    </a:cubicBezTo>
                    <a:cubicBezTo>
                      <a:pt x="44" y="51"/>
                      <a:pt x="44" y="51"/>
                      <a:pt x="44" y="51"/>
                    </a:cubicBezTo>
                    <a:cubicBezTo>
                      <a:pt x="42" y="53"/>
                      <a:pt x="39" y="51"/>
                      <a:pt x="37" y="54"/>
                    </a:cubicBezTo>
                    <a:cubicBezTo>
                      <a:pt x="36" y="53"/>
                      <a:pt x="35" y="52"/>
                      <a:pt x="35" y="52"/>
                    </a:cubicBezTo>
                    <a:cubicBezTo>
                      <a:pt x="34" y="53"/>
                      <a:pt x="33" y="53"/>
                      <a:pt x="32" y="55"/>
                    </a:cubicBezTo>
                    <a:cubicBezTo>
                      <a:pt x="32" y="56"/>
                      <a:pt x="32" y="54"/>
                      <a:pt x="32" y="54"/>
                    </a:cubicBezTo>
                    <a:cubicBezTo>
                      <a:pt x="31" y="53"/>
                      <a:pt x="30" y="51"/>
                      <a:pt x="29" y="53"/>
                    </a:cubicBezTo>
                    <a:cubicBezTo>
                      <a:pt x="29" y="52"/>
                      <a:pt x="29" y="52"/>
                      <a:pt x="29" y="52"/>
                    </a:cubicBezTo>
                    <a:cubicBezTo>
                      <a:pt x="28" y="53"/>
                      <a:pt x="27" y="55"/>
                      <a:pt x="26" y="53"/>
                    </a:cubicBezTo>
                    <a:cubicBezTo>
                      <a:pt x="25" y="54"/>
                      <a:pt x="24" y="55"/>
                      <a:pt x="25" y="56"/>
                    </a:cubicBezTo>
                    <a:cubicBezTo>
                      <a:pt x="24" y="56"/>
                      <a:pt x="25" y="54"/>
                      <a:pt x="24" y="55"/>
                    </a:cubicBezTo>
                    <a:cubicBezTo>
                      <a:pt x="25" y="53"/>
                      <a:pt x="25" y="53"/>
                      <a:pt x="25" y="53"/>
                    </a:cubicBezTo>
                    <a:cubicBezTo>
                      <a:pt x="23" y="52"/>
                      <a:pt x="21" y="53"/>
                      <a:pt x="19" y="53"/>
                    </a:cubicBezTo>
                    <a:cubicBezTo>
                      <a:pt x="19" y="51"/>
                      <a:pt x="17" y="53"/>
                      <a:pt x="16" y="51"/>
                    </a:cubicBezTo>
                    <a:cubicBezTo>
                      <a:pt x="15" y="52"/>
                      <a:pt x="15" y="50"/>
                      <a:pt x="13" y="53"/>
                    </a:cubicBezTo>
                    <a:cubicBezTo>
                      <a:pt x="14" y="51"/>
                      <a:pt x="14" y="51"/>
                      <a:pt x="14" y="51"/>
                    </a:cubicBezTo>
                    <a:cubicBezTo>
                      <a:pt x="13" y="51"/>
                      <a:pt x="12" y="51"/>
                      <a:pt x="11" y="49"/>
                    </a:cubicBezTo>
                    <a:cubicBezTo>
                      <a:pt x="11" y="49"/>
                      <a:pt x="10" y="50"/>
                      <a:pt x="9" y="51"/>
                    </a:cubicBezTo>
                    <a:cubicBezTo>
                      <a:pt x="10" y="49"/>
                      <a:pt x="10" y="49"/>
                      <a:pt x="10" y="49"/>
                    </a:cubicBezTo>
                    <a:cubicBezTo>
                      <a:pt x="9" y="50"/>
                      <a:pt x="7" y="51"/>
                      <a:pt x="6" y="52"/>
                    </a:cubicBezTo>
                    <a:cubicBezTo>
                      <a:pt x="6" y="51"/>
                      <a:pt x="6" y="52"/>
                      <a:pt x="6" y="51"/>
                    </a:cubicBezTo>
                    <a:cubicBezTo>
                      <a:pt x="7" y="51"/>
                      <a:pt x="8" y="50"/>
                      <a:pt x="9" y="48"/>
                    </a:cubicBezTo>
                    <a:cubicBezTo>
                      <a:pt x="9" y="48"/>
                      <a:pt x="6" y="50"/>
                      <a:pt x="7" y="48"/>
                    </a:cubicBezTo>
                    <a:cubicBezTo>
                      <a:pt x="7" y="47"/>
                      <a:pt x="7" y="47"/>
                      <a:pt x="5" y="49"/>
                    </a:cubicBezTo>
                    <a:cubicBezTo>
                      <a:pt x="6" y="48"/>
                      <a:pt x="6" y="48"/>
                      <a:pt x="7" y="47"/>
                    </a:cubicBezTo>
                    <a:cubicBezTo>
                      <a:pt x="6" y="47"/>
                      <a:pt x="6" y="47"/>
                      <a:pt x="5" y="47"/>
                    </a:cubicBezTo>
                    <a:cubicBezTo>
                      <a:pt x="6" y="47"/>
                      <a:pt x="5" y="47"/>
                      <a:pt x="5" y="48"/>
                    </a:cubicBezTo>
                    <a:cubicBezTo>
                      <a:pt x="4" y="48"/>
                      <a:pt x="4" y="48"/>
                      <a:pt x="2" y="49"/>
                    </a:cubicBezTo>
                    <a:cubicBezTo>
                      <a:pt x="3" y="49"/>
                      <a:pt x="3" y="49"/>
                      <a:pt x="3" y="49"/>
                    </a:cubicBezTo>
                    <a:cubicBezTo>
                      <a:pt x="2" y="50"/>
                      <a:pt x="1" y="50"/>
                      <a:pt x="2" y="49"/>
                    </a:cubicBezTo>
                    <a:cubicBezTo>
                      <a:pt x="3" y="48"/>
                      <a:pt x="4" y="48"/>
                      <a:pt x="5" y="47"/>
                    </a:cubicBezTo>
                    <a:cubicBezTo>
                      <a:pt x="1" y="48"/>
                      <a:pt x="1" y="48"/>
                      <a:pt x="1" y="48"/>
                    </a:cubicBezTo>
                    <a:cubicBezTo>
                      <a:pt x="2" y="48"/>
                      <a:pt x="2" y="49"/>
                      <a:pt x="1" y="49"/>
                    </a:cubicBezTo>
                    <a:cubicBezTo>
                      <a:pt x="2" y="49"/>
                      <a:pt x="2" y="49"/>
                      <a:pt x="2" y="49"/>
                    </a:cubicBezTo>
                    <a:cubicBezTo>
                      <a:pt x="0" y="50"/>
                      <a:pt x="0" y="50"/>
                      <a:pt x="0" y="50"/>
                    </a:cubicBezTo>
                    <a:cubicBezTo>
                      <a:pt x="1" y="51"/>
                      <a:pt x="1" y="52"/>
                      <a:pt x="2" y="52"/>
                    </a:cubicBezTo>
                    <a:cubicBezTo>
                      <a:pt x="3" y="51"/>
                      <a:pt x="3" y="51"/>
                      <a:pt x="3" y="51"/>
                    </a:cubicBezTo>
                    <a:cubicBezTo>
                      <a:pt x="4" y="51"/>
                      <a:pt x="5" y="50"/>
                      <a:pt x="5" y="52"/>
                    </a:cubicBezTo>
                    <a:cubicBezTo>
                      <a:pt x="4" y="52"/>
                      <a:pt x="4" y="53"/>
                      <a:pt x="3" y="53"/>
                    </a:cubicBezTo>
                    <a:cubicBezTo>
                      <a:pt x="4" y="53"/>
                      <a:pt x="4" y="53"/>
                      <a:pt x="4" y="53"/>
                    </a:cubicBezTo>
                    <a:cubicBezTo>
                      <a:pt x="2" y="55"/>
                      <a:pt x="2" y="55"/>
                      <a:pt x="2" y="55"/>
                    </a:cubicBezTo>
                    <a:cubicBezTo>
                      <a:pt x="5" y="52"/>
                      <a:pt x="4" y="55"/>
                      <a:pt x="5"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27" name="Freeform 243"/>
              <p:cNvSpPr>
                <a:spLocks/>
              </p:cNvSpPr>
              <p:nvPr/>
            </p:nvSpPr>
            <p:spPr bwMode="auto">
              <a:xfrm>
                <a:off x="2672" y="1331"/>
                <a:ext cx="1" cy="3"/>
              </a:xfrm>
              <a:custGeom>
                <a:avLst/>
                <a:gdLst>
                  <a:gd name="T0" fmla="*/ 1 w 1"/>
                  <a:gd name="T1" fmla="*/ 3 h 3"/>
                  <a:gd name="T2" fmla="*/ 1 w 1"/>
                  <a:gd name="T3" fmla="*/ 3 h 3"/>
                  <a:gd name="T4" fmla="*/ 0 w 1"/>
                  <a:gd name="T5" fmla="*/ 0 h 3"/>
                  <a:gd name="T6" fmla="*/ 1 w 1"/>
                  <a:gd name="T7" fmla="*/ 3 h 3"/>
                </a:gdLst>
                <a:ahLst/>
                <a:cxnLst>
                  <a:cxn ang="0">
                    <a:pos x="T0" y="T1"/>
                  </a:cxn>
                  <a:cxn ang="0">
                    <a:pos x="T2" y="T3"/>
                  </a:cxn>
                  <a:cxn ang="0">
                    <a:pos x="T4" y="T5"/>
                  </a:cxn>
                  <a:cxn ang="0">
                    <a:pos x="T6" y="T7"/>
                  </a:cxn>
                </a:cxnLst>
                <a:rect l="0" t="0" r="r" b="b"/>
                <a:pathLst>
                  <a:path w="1" h="3">
                    <a:moveTo>
                      <a:pt x="1" y="3"/>
                    </a:moveTo>
                    <a:lnTo>
                      <a:pt x="1" y="3"/>
                    </a:lnTo>
                    <a:lnTo>
                      <a:pt x="0" y="0"/>
                    </a:ln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28" name="Freeform 244"/>
              <p:cNvSpPr>
                <a:spLocks/>
              </p:cNvSpPr>
              <p:nvPr/>
            </p:nvSpPr>
            <p:spPr bwMode="auto">
              <a:xfrm>
                <a:off x="2658" y="1339"/>
                <a:ext cx="2" cy="1"/>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1"/>
                      <a:pt x="1" y="0"/>
                    </a:cubicBezTo>
                    <a:cubicBezTo>
                      <a:pt x="0" y="0"/>
                      <a:pt x="1"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29" name="Freeform 245"/>
              <p:cNvSpPr>
                <a:spLocks/>
              </p:cNvSpPr>
              <p:nvPr/>
            </p:nvSpPr>
            <p:spPr bwMode="auto">
              <a:xfrm>
                <a:off x="2660" y="134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30" name="Freeform 246"/>
              <p:cNvSpPr>
                <a:spLocks/>
              </p:cNvSpPr>
              <p:nvPr/>
            </p:nvSpPr>
            <p:spPr bwMode="auto">
              <a:xfrm>
                <a:off x="2532" y="1357"/>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0" y="1"/>
                      <a:pt x="0" y="1"/>
                      <a:pt x="0" y="1"/>
                    </a:cubicBezTo>
                    <a:cubicBezTo>
                      <a:pt x="0" y="1"/>
                      <a:pt x="2" y="1"/>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31" name="Freeform 247"/>
              <p:cNvSpPr>
                <a:spLocks/>
              </p:cNvSpPr>
              <p:nvPr/>
            </p:nvSpPr>
            <p:spPr bwMode="auto">
              <a:xfrm>
                <a:off x="2658" y="1344"/>
                <a:ext cx="2" cy="2"/>
              </a:xfrm>
              <a:custGeom>
                <a:avLst/>
                <a:gdLst>
                  <a:gd name="T0" fmla="*/ 0 w 1"/>
                  <a:gd name="T1" fmla="*/ 1 h 2"/>
                  <a:gd name="T2" fmla="*/ 1 w 1"/>
                  <a:gd name="T3" fmla="*/ 2 h 2"/>
                  <a:gd name="T4" fmla="*/ 0 w 1"/>
                  <a:gd name="T5" fmla="*/ 1 h 2"/>
                </a:gdLst>
                <a:ahLst/>
                <a:cxnLst>
                  <a:cxn ang="0">
                    <a:pos x="T0" y="T1"/>
                  </a:cxn>
                  <a:cxn ang="0">
                    <a:pos x="T2" y="T3"/>
                  </a:cxn>
                  <a:cxn ang="0">
                    <a:pos x="T4" y="T5"/>
                  </a:cxn>
                </a:cxnLst>
                <a:rect l="0" t="0" r="r" b="b"/>
                <a:pathLst>
                  <a:path w="1" h="2">
                    <a:moveTo>
                      <a:pt x="0" y="1"/>
                    </a:moveTo>
                    <a:cubicBezTo>
                      <a:pt x="1" y="0"/>
                      <a:pt x="0" y="2"/>
                      <a:pt x="1" y="2"/>
                    </a:cubicBezTo>
                    <a:cubicBezTo>
                      <a:pt x="1" y="2"/>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32" name="Freeform 248"/>
              <p:cNvSpPr>
                <a:spLocks/>
              </p:cNvSpPr>
              <p:nvPr/>
            </p:nvSpPr>
            <p:spPr bwMode="auto">
              <a:xfrm>
                <a:off x="2537" y="1362"/>
                <a:ext cx="1" cy="3"/>
              </a:xfrm>
              <a:custGeom>
                <a:avLst/>
                <a:gdLst>
                  <a:gd name="T0" fmla="*/ 1 w 1"/>
                  <a:gd name="T1" fmla="*/ 0 h 2"/>
                  <a:gd name="T2" fmla="*/ 0 w 1"/>
                  <a:gd name="T3" fmla="*/ 1 h 2"/>
                  <a:gd name="T4" fmla="*/ 1 w 1"/>
                  <a:gd name="T5" fmla="*/ 0 h 2"/>
                </a:gdLst>
                <a:ahLst/>
                <a:cxnLst>
                  <a:cxn ang="0">
                    <a:pos x="T0" y="T1"/>
                  </a:cxn>
                  <a:cxn ang="0">
                    <a:pos x="T2" y="T3"/>
                  </a:cxn>
                  <a:cxn ang="0">
                    <a:pos x="T4" y="T5"/>
                  </a:cxn>
                </a:cxnLst>
                <a:rect l="0" t="0" r="r" b="b"/>
                <a:pathLst>
                  <a:path w="1" h="2">
                    <a:moveTo>
                      <a:pt x="1" y="0"/>
                    </a:moveTo>
                    <a:cubicBezTo>
                      <a:pt x="0" y="1"/>
                      <a:pt x="0" y="1"/>
                      <a:pt x="0" y="1"/>
                    </a:cubicBezTo>
                    <a:cubicBezTo>
                      <a:pt x="1" y="2"/>
                      <a:pt x="1" y="1"/>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33" name="Freeform 249"/>
              <p:cNvSpPr>
                <a:spLocks/>
              </p:cNvSpPr>
              <p:nvPr/>
            </p:nvSpPr>
            <p:spPr bwMode="auto">
              <a:xfrm>
                <a:off x="2547" y="1365"/>
                <a:ext cx="1" cy="2"/>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0" y="2"/>
                      <a:pt x="1" y="0"/>
                      <a:pt x="1" y="1"/>
                    </a:cubicBezTo>
                    <a:cubicBezTo>
                      <a:pt x="1" y="0"/>
                      <a:pt x="1"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34" name="Freeform 250"/>
              <p:cNvSpPr>
                <a:spLocks/>
              </p:cNvSpPr>
              <p:nvPr/>
            </p:nvSpPr>
            <p:spPr bwMode="auto">
              <a:xfrm>
                <a:off x="2538" y="1360"/>
                <a:ext cx="1" cy="2"/>
              </a:xfrm>
              <a:custGeom>
                <a:avLst/>
                <a:gdLst>
                  <a:gd name="T0" fmla="*/ 1 w 1"/>
                  <a:gd name="T1" fmla="*/ 0 h 2"/>
                  <a:gd name="T2" fmla="*/ 1 w 1"/>
                  <a:gd name="T3" fmla="*/ 1 h 2"/>
                  <a:gd name="T4" fmla="*/ 1 w 1"/>
                  <a:gd name="T5" fmla="*/ 0 h 2"/>
                </a:gdLst>
                <a:ahLst/>
                <a:cxnLst>
                  <a:cxn ang="0">
                    <a:pos x="T0" y="T1"/>
                  </a:cxn>
                  <a:cxn ang="0">
                    <a:pos x="T2" y="T3"/>
                  </a:cxn>
                  <a:cxn ang="0">
                    <a:pos x="T4" y="T5"/>
                  </a:cxn>
                </a:cxnLst>
                <a:rect l="0" t="0" r="r" b="b"/>
                <a:pathLst>
                  <a:path w="1" h="2">
                    <a:moveTo>
                      <a:pt x="1" y="0"/>
                    </a:moveTo>
                    <a:cubicBezTo>
                      <a:pt x="0" y="2"/>
                      <a:pt x="1" y="0"/>
                      <a:pt x="1" y="1"/>
                    </a:cubicBezTo>
                    <a:cubicBezTo>
                      <a:pt x="1" y="1"/>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35" name="Freeform 251"/>
              <p:cNvSpPr>
                <a:spLocks/>
              </p:cNvSpPr>
              <p:nvPr/>
            </p:nvSpPr>
            <p:spPr bwMode="auto">
              <a:xfrm>
                <a:off x="2611" y="1456"/>
                <a:ext cx="2" cy="5"/>
              </a:xfrm>
              <a:custGeom>
                <a:avLst/>
                <a:gdLst>
                  <a:gd name="T0" fmla="*/ 2 w 2"/>
                  <a:gd name="T1" fmla="*/ 0 h 4"/>
                  <a:gd name="T2" fmla="*/ 1 w 2"/>
                  <a:gd name="T3" fmla="*/ 1 h 4"/>
                  <a:gd name="T4" fmla="*/ 1 w 2"/>
                  <a:gd name="T5" fmla="*/ 2 h 4"/>
                  <a:gd name="T6" fmla="*/ 0 w 2"/>
                  <a:gd name="T7" fmla="*/ 4 h 4"/>
                  <a:gd name="T8" fmla="*/ 2 w 2"/>
                  <a:gd name="T9" fmla="*/ 1 h 4"/>
                  <a:gd name="T10" fmla="*/ 2 w 2"/>
                  <a:gd name="T11" fmla="*/ 0 h 4"/>
                </a:gdLst>
                <a:ahLst/>
                <a:cxnLst>
                  <a:cxn ang="0">
                    <a:pos x="T0" y="T1"/>
                  </a:cxn>
                  <a:cxn ang="0">
                    <a:pos x="T2" y="T3"/>
                  </a:cxn>
                  <a:cxn ang="0">
                    <a:pos x="T4" y="T5"/>
                  </a:cxn>
                  <a:cxn ang="0">
                    <a:pos x="T6" y="T7"/>
                  </a:cxn>
                  <a:cxn ang="0">
                    <a:pos x="T8" y="T9"/>
                  </a:cxn>
                  <a:cxn ang="0">
                    <a:pos x="T10" y="T11"/>
                  </a:cxn>
                </a:cxnLst>
                <a:rect l="0" t="0" r="r" b="b"/>
                <a:pathLst>
                  <a:path w="2" h="4">
                    <a:moveTo>
                      <a:pt x="2" y="0"/>
                    </a:moveTo>
                    <a:cubicBezTo>
                      <a:pt x="2" y="1"/>
                      <a:pt x="2" y="1"/>
                      <a:pt x="1" y="1"/>
                    </a:cubicBezTo>
                    <a:cubicBezTo>
                      <a:pt x="1" y="2"/>
                      <a:pt x="0" y="3"/>
                      <a:pt x="1" y="2"/>
                    </a:cubicBezTo>
                    <a:cubicBezTo>
                      <a:pt x="1" y="3"/>
                      <a:pt x="0" y="3"/>
                      <a:pt x="0" y="4"/>
                    </a:cubicBezTo>
                    <a:cubicBezTo>
                      <a:pt x="1" y="3"/>
                      <a:pt x="2" y="1"/>
                      <a:pt x="2" y="1"/>
                    </a:cubicBezTo>
                    <a:cubicBezTo>
                      <a:pt x="2" y="0"/>
                      <a:pt x="2"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36" name="Freeform 252"/>
              <p:cNvSpPr>
                <a:spLocks/>
              </p:cNvSpPr>
              <p:nvPr/>
            </p:nvSpPr>
            <p:spPr bwMode="auto">
              <a:xfrm>
                <a:off x="2553" y="1365"/>
                <a:ext cx="0" cy="1"/>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0"/>
                      <a:pt x="0" y="0"/>
                    </a:cubicBezTo>
                    <a:cubicBezTo>
                      <a:pt x="0" y="0"/>
                      <a:pt x="0" y="0"/>
                      <a:pt x="0" y="0"/>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37" name="Freeform 253"/>
              <p:cNvSpPr>
                <a:spLocks/>
              </p:cNvSpPr>
              <p:nvPr/>
            </p:nvSpPr>
            <p:spPr bwMode="auto">
              <a:xfrm>
                <a:off x="2643" y="144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38" name="Freeform 254"/>
              <p:cNvSpPr>
                <a:spLocks noEditPoints="1"/>
              </p:cNvSpPr>
              <p:nvPr/>
            </p:nvSpPr>
            <p:spPr bwMode="auto">
              <a:xfrm>
                <a:off x="2612" y="1420"/>
                <a:ext cx="83" cy="52"/>
              </a:xfrm>
              <a:custGeom>
                <a:avLst/>
                <a:gdLst>
                  <a:gd name="T0" fmla="*/ 54 w 72"/>
                  <a:gd name="T1" fmla="*/ 4 h 45"/>
                  <a:gd name="T2" fmla="*/ 55 w 72"/>
                  <a:gd name="T3" fmla="*/ 8 h 45"/>
                  <a:gd name="T4" fmla="*/ 44 w 72"/>
                  <a:gd name="T5" fmla="*/ 20 h 45"/>
                  <a:gd name="T6" fmla="*/ 38 w 72"/>
                  <a:gd name="T7" fmla="*/ 21 h 45"/>
                  <a:gd name="T8" fmla="*/ 35 w 72"/>
                  <a:gd name="T9" fmla="*/ 21 h 45"/>
                  <a:gd name="T10" fmla="*/ 30 w 72"/>
                  <a:gd name="T11" fmla="*/ 22 h 45"/>
                  <a:gd name="T12" fmla="*/ 27 w 72"/>
                  <a:gd name="T13" fmla="*/ 22 h 45"/>
                  <a:gd name="T14" fmla="*/ 21 w 72"/>
                  <a:gd name="T15" fmla="*/ 23 h 45"/>
                  <a:gd name="T16" fmla="*/ 16 w 72"/>
                  <a:gd name="T17" fmla="*/ 23 h 45"/>
                  <a:gd name="T18" fmla="*/ 11 w 72"/>
                  <a:gd name="T19" fmla="*/ 23 h 45"/>
                  <a:gd name="T20" fmla="*/ 9 w 72"/>
                  <a:gd name="T21" fmla="*/ 21 h 45"/>
                  <a:gd name="T22" fmla="*/ 8 w 72"/>
                  <a:gd name="T23" fmla="*/ 20 h 45"/>
                  <a:gd name="T24" fmla="*/ 7 w 72"/>
                  <a:gd name="T25" fmla="*/ 20 h 45"/>
                  <a:gd name="T26" fmla="*/ 4 w 72"/>
                  <a:gd name="T27" fmla="*/ 22 h 45"/>
                  <a:gd name="T28" fmla="*/ 2 w 72"/>
                  <a:gd name="T29" fmla="*/ 25 h 45"/>
                  <a:gd name="T30" fmla="*/ 2 w 72"/>
                  <a:gd name="T31" fmla="*/ 31 h 45"/>
                  <a:gd name="T32" fmla="*/ 8 w 72"/>
                  <a:gd name="T33" fmla="*/ 29 h 45"/>
                  <a:gd name="T34" fmla="*/ 4 w 72"/>
                  <a:gd name="T35" fmla="*/ 34 h 45"/>
                  <a:gd name="T36" fmla="*/ 3 w 72"/>
                  <a:gd name="T37" fmla="*/ 39 h 45"/>
                  <a:gd name="T38" fmla="*/ 8 w 72"/>
                  <a:gd name="T39" fmla="*/ 33 h 45"/>
                  <a:gd name="T40" fmla="*/ 6 w 72"/>
                  <a:gd name="T41" fmla="*/ 39 h 45"/>
                  <a:gd name="T42" fmla="*/ 7 w 72"/>
                  <a:gd name="T43" fmla="*/ 41 h 45"/>
                  <a:gd name="T44" fmla="*/ 8 w 72"/>
                  <a:gd name="T45" fmla="*/ 42 h 45"/>
                  <a:gd name="T46" fmla="*/ 9 w 72"/>
                  <a:gd name="T47" fmla="*/ 43 h 45"/>
                  <a:gd name="T48" fmla="*/ 12 w 72"/>
                  <a:gd name="T49" fmla="*/ 40 h 45"/>
                  <a:gd name="T50" fmla="*/ 13 w 72"/>
                  <a:gd name="T51" fmla="*/ 44 h 45"/>
                  <a:gd name="T52" fmla="*/ 15 w 72"/>
                  <a:gd name="T53" fmla="*/ 40 h 45"/>
                  <a:gd name="T54" fmla="*/ 16 w 72"/>
                  <a:gd name="T55" fmla="*/ 40 h 45"/>
                  <a:gd name="T56" fmla="*/ 17 w 72"/>
                  <a:gd name="T57" fmla="*/ 42 h 45"/>
                  <a:gd name="T58" fmla="*/ 23 w 72"/>
                  <a:gd name="T59" fmla="*/ 41 h 45"/>
                  <a:gd name="T60" fmla="*/ 24 w 72"/>
                  <a:gd name="T61" fmla="*/ 41 h 45"/>
                  <a:gd name="T62" fmla="*/ 28 w 72"/>
                  <a:gd name="T63" fmla="*/ 41 h 45"/>
                  <a:gd name="T64" fmla="*/ 31 w 72"/>
                  <a:gd name="T65" fmla="*/ 40 h 45"/>
                  <a:gd name="T66" fmla="*/ 33 w 72"/>
                  <a:gd name="T67" fmla="*/ 39 h 45"/>
                  <a:gd name="T68" fmla="*/ 34 w 72"/>
                  <a:gd name="T69" fmla="*/ 40 h 45"/>
                  <a:gd name="T70" fmla="*/ 34 w 72"/>
                  <a:gd name="T71" fmla="*/ 37 h 45"/>
                  <a:gd name="T72" fmla="*/ 37 w 72"/>
                  <a:gd name="T73" fmla="*/ 38 h 45"/>
                  <a:gd name="T74" fmla="*/ 41 w 72"/>
                  <a:gd name="T75" fmla="*/ 39 h 45"/>
                  <a:gd name="T76" fmla="*/ 43 w 72"/>
                  <a:gd name="T77" fmla="*/ 35 h 45"/>
                  <a:gd name="T78" fmla="*/ 46 w 72"/>
                  <a:gd name="T79" fmla="*/ 35 h 45"/>
                  <a:gd name="T80" fmla="*/ 47 w 72"/>
                  <a:gd name="T81" fmla="*/ 34 h 45"/>
                  <a:gd name="T82" fmla="*/ 49 w 72"/>
                  <a:gd name="T83" fmla="*/ 34 h 45"/>
                  <a:gd name="T84" fmla="*/ 50 w 72"/>
                  <a:gd name="T85" fmla="*/ 36 h 45"/>
                  <a:gd name="T86" fmla="*/ 51 w 72"/>
                  <a:gd name="T87" fmla="*/ 32 h 45"/>
                  <a:gd name="T88" fmla="*/ 52 w 72"/>
                  <a:gd name="T89" fmla="*/ 27 h 45"/>
                  <a:gd name="T90" fmla="*/ 54 w 72"/>
                  <a:gd name="T91" fmla="*/ 28 h 45"/>
                  <a:gd name="T92" fmla="*/ 54 w 72"/>
                  <a:gd name="T93" fmla="*/ 23 h 45"/>
                  <a:gd name="T94" fmla="*/ 58 w 72"/>
                  <a:gd name="T95" fmla="*/ 23 h 45"/>
                  <a:gd name="T96" fmla="*/ 59 w 72"/>
                  <a:gd name="T97" fmla="*/ 21 h 45"/>
                  <a:gd name="T98" fmla="*/ 61 w 72"/>
                  <a:gd name="T99" fmla="*/ 20 h 45"/>
                  <a:gd name="T100" fmla="*/ 65 w 72"/>
                  <a:gd name="T101" fmla="*/ 17 h 45"/>
                  <a:gd name="T102" fmla="*/ 65 w 72"/>
                  <a:gd name="T103" fmla="*/ 13 h 45"/>
                  <a:gd name="T104" fmla="*/ 67 w 72"/>
                  <a:gd name="T105" fmla="*/ 8 h 45"/>
                  <a:gd name="T106" fmla="*/ 61 w 72"/>
                  <a:gd name="T107" fmla="*/ 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2" h="45">
                    <a:moveTo>
                      <a:pt x="68" y="4"/>
                    </a:moveTo>
                    <a:cubicBezTo>
                      <a:pt x="67" y="4"/>
                      <a:pt x="70" y="3"/>
                      <a:pt x="70" y="3"/>
                    </a:cubicBezTo>
                    <a:cubicBezTo>
                      <a:pt x="66" y="4"/>
                      <a:pt x="69" y="0"/>
                      <a:pt x="65" y="3"/>
                    </a:cubicBezTo>
                    <a:cubicBezTo>
                      <a:pt x="64" y="3"/>
                      <a:pt x="63" y="5"/>
                      <a:pt x="63" y="6"/>
                    </a:cubicBezTo>
                    <a:cubicBezTo>
                      <a:pt x="62" y="6"/>
                      <a:pt x="61" y="6"/>
                      <a:pt x="61" y="6"/>
                    </a:cubicBezTo>
                    <a:cubicBezTo>
                      <a:pt x="59" y="4"/>
                      <a:pt x="51" y="2"/>
                      <a:pt x="54" y="4"/>
                    </a:cubicBezTo>
                    <a:cubicBezTo>
                      <a:pt x="55" y="4"/>
                      <a:pt x="56" y="5"/>
                      <a:pt x="56" y="5"/>
                    </a:cubicBezTo>
                    <a:cubicBezTo>
                      <a:pt x="56" y="5"/>
                      <a:pt x="56" y="5"/>
                      <a:pt x="56" y="5"/>
                    </a:cubicBezTo>
                    <a:cubicBezTo>
                      <a:pt x="57" y="6"/>
                      <a:pt x="57" y="6"/>
                      <a:pt x="57" y="6"/>
                    </a:cubicBezTo>
                    <a:cubicBezTo>
                      <a:pt x="57" y="6"/>
                      <a:pt x="55" y="5"/>
                      <a:pt x="55" y="4"/>
                    </a:cubicBezTo>
                    <a:cubicBezTo>
                      <a:pt x="55" y="5"/>
                      <a:pt x="55" y="6"/>
                      <a:pt x="54" y="6"/>
                    </a:cubicBezTo>
                    <a:cubicBezTo>
                      <a:pt x="55" y="7"/>
                      <a:pt x="54" y="6"/>
                      <a:pt x="55" y="8"/>
                    </a:cubicBezTo>
                    <a:cubicBezTo>
                      <a:pt x="55" y="7"/>
                      <a:pt x="55" y="7"/>
                      <a:pt x="55" y="7"/>
                    </a:cubicBezTo>
                    <a:cubicBezTo>
                      <a:pt x="55" y="8"/>
                      <a:pt x="55" y="8"/>
                      <a:pt x="53" y="7"/>
                    </a:cubicBezTo>
                    <a:cubicBezTo>
                      <a:pt x="50" y="7"/>
                      <a:pt x="49" y="9"/>
                      <a:pt x="47" y="10"/>
                    </a:cubicBezTo>
                    <a:cubicBezTo>
                      <a:pt x="46" y="12"/>
                      <a:pt x="45" y="14"/>
                      <a:pt x="43" y="16"/>
                    </a:cubicBezTo>
                    <a:cubicBezTo>
                      <a:pt x="44" y="19"/>
                      <a:pt x="43" y="18"/>
                      <a:pt x="44" y="21"/>
                    </a:cubicBezTo>
                    <a:cubicBezTo>
                      <a:pt x="44" y="20"/>
                      <a:pt x="44" y="20"/>
                      <a:pt x="44" y="20"/>
                    </a:cubicBezTo>
                    <a:cubicBezTo>
                      <a:pt x="44" y="22"/>
                      <a:pt x="43" y="20"/>
                      <a:pt x="42" y="19"/>
                    </a:cubicBezTo>
                    <a:cubicBezTo>
                      <a:pt x="43" y="21"/>
                      <a:pt x="42" y="20"/>
                      <a:pt x="43" y="22"/>
                    </a:cubicBezTo>
                    <a:cubicBezTo>
                      <a:pt x="44" y="23"/>
                      <a:pt x="41" y="19"/>
                      <a:pt x="42" y="20"/>
                    </a:cubicBezTo>
                    <a:cubicBezTo>
                      <a:pt x="41" y="20"/>
                      <a:pt x="42" y="21"/>
                      <a:pt x="42" y="21"/>
                    </a:cubicBezTo>
                    <a:cubicBezTo>
                      <a:pt x="42" y="23"/>
                      <a:pt x="41" y="20"/>
                      <a:pt x="40" y="18"/>
                    </a:cubicBezTo>
                    <a:cubicBezTo>
                      <a:pt x="39" y="19"/>
                      <a:pt x="39" y="22"/>
                      <a:pt x="38" y="21"/>
                    </a:cubicBezTo>
                    <a:cubicBezTo>
                      <a:pt x="38" y="21"/>
                      <a:pt x="38" y="22"/>
                      <a:pt x="38" y="22"/>
                    </a:cubicBezTo>
                    <a:cubicBezTo>
                      <a:pt x="37" y="19"/>
                      <a:pt x="38" y="23"/>
                      <a:pt x="38" y="22"/>
                    </a:cubicBezTo>
                    <a:cubicBezTo>
                      <a:pt x="37" y="21"/>
                      <a:pt x="37" y="21"/>
                      <a:pt x="37" y="21"/>
                    </a:cubicBezTo>
                    <a:cubicBezTo>
                      <a:pt x="36" y="20"/>
                      <a:pt x="37" y="22"/>
                      <a:pt x="36" y="21"/>
                    </a:cubicBezTo>
                    <a:cubicBezTo>
                      <a:pt x="36" y="21"/>
                      <a:pt x="36" y="21"/>
                      <a:pt x="36" y="21"/>
                    </a:cubicBezTo>
                    <a:cubicBezTo>
                      <a:pt x="36" y="23"/>
                      <a:pt x="35" y="20"/>
                      <a:pt x="35" y="21"/>
                    </a:cubicBezTo>
                    <a:cubicBezTo>
                      <a:pt x="35" y="20"/>
                      <a:pt x="35" y="21"/>
                      <a:pt x="35" y="20"/>
                    </a:cubicBezTo>
                    <a:cubicBezTo>
                      <a:pt x="36" y="24"/>
                      <a:pt x="34" y="19"/>
                      <a:pt x="34" y="21"/>
                    </a:cubicBezTo>
                    <a:cubicBezTo>
                      <a:pt x="34" y="21"/>
                      <a:pt x="34" y="21"/>
                      <a:pt x="34" y="21"/>
                    </a:cubicBezTo>
                    <a:cubicBezTo>
                      <a:pt x="34" y="21"/>
                      <a:pt x="34" y="20"/>
                      <a:pt x="32" y="22"/>
                    </a:cubicBezTo>
                    <a:cubicBezTo>
                      <a:pt x="32" y="22"/>
                      <a:pt x="31" y="19"/>
                      <a:pt x="30" y="21"/>
                    </a:cubicBezTo>
                    <a:cubicBezTo>
                      <a:pt x="30" y="22"/>
                      <a:pt x="30" y="22"/>
                      <a:pt x="30" y="22"/>
                    </a:cubicBezTo>
                    <a:cubicBezTo>
                      <a:pt x="30" y="22"/>
                      <a:pt x="30" y="21"/>
                      <a:pt x="30" y="21"/>
                    </a:cubicBezTo>
                    <a:cubicBezTo>
                      <a:pt x="30" y="22"/>
                      <a:pt x="30" y="20"/>
                      <a:pt x="29" y="20"/>
                    </a:cubicBezTo>
                    <a:cubicBezTo>
                      <a:pt x="29" y="21"/>
                      <a:pt x="29" y="21"/>
                      <a:pt x="29" y="22"/>
                    </a:cubicBezTo>
                    <a:cubicBezTo>
                      <a:pt x="29" y="20"/>
                      <a:pt x="28" y="23"/>
                      <a:pt x="27" y="21"/>
                    </a:cubicBezTo>
                    <a:cubicBezTo>
                      <a:pt x="27" y="25"/>
                      <a:pt x="27" y="23"/>
                      <a:pt x="27" y="24"/>
                    </a:cubicBezTo>
                    <a:cubicBezTo>
                      <a:pt x="27" y="24"/>
                      <a:pt x="27" y="23"/>
                      <a:pt x="27" y="22"/>
                    </a:cubicBezTo>
                    <a:cubicBezTo>
                      <a:pt x="26" y="22"/>
                      <a:pt x="26" y="22"/>
                      <a:pt x="26" y="21"/>
                    </a:cubicBezTo>
                    <a:cubicBezTo>
                      <a:pt x="26" y="22"/>
                      <a:pt x="25" y="24"/>
                      <a:pt x="25" y="23"/>
                    </a:cubicBezTo>
                    <a:cubicBezTo>
                      <a:pt x="25" y="21"/>
                      <a:pt x="25" y="23"/>
                      <a:pt x="25" y="22"/>
                    </a:cubicBezTo>
                    <a:cubicBezTo>
                      <a:pt x="24" y="24"/>
                      <a:pt x="24" y="25"/>
                      <a:pt x="24" y="25"/>
                    </a:cubicBezTo>
                    <a:cubicBezTo>
                      <a:pt x="24" y="22"/>
                      <a:pt x="24" y="22"/>
                      <a:pt x="24" y="22"/>
                    </a:cubicBezTo>
                    <a:cubicBezTo>
                      <a:pt x="23" y="23"/>
                      <a:pt x="23" y="20"/>
                      <a:pt x="21" y="23"/>
                    </a:cubicBezTo>
                    <a:cubicBezTo>
                      <a:pt x="22" y="22"/>
                      <a:pt x="22" y="22"/>
                      <a:pt x="22" y="22"/>
                    </a:cubicBezTo>
                    <a:cubicBezTo>
                      <a:pt x="20" y="23"/>
                      <a:pt x="20" y="21"/>
                      <a:pt x="18" y="24"/>
                    </a:cubicBezTo>
                    <a:cubicBezTo>
                      <a:pt x="18" y="23"/>
                      <a:pt x="18" y="22"/>
                      <a:pt x="18" y="22"/>
                    </a:cubicBezTo>
                    <a:cubicBezTo>
                      <a:pt x="17" y="24"/>
                      <a:pt x="17" y="23"/>
                      <a:pt x="16" y="25"/>
                    </a:cubicBezTo>
                    <a:cubicBezTo>
                      <a:pt x="16" y="25"/>
                      <a:pt x="16" y="24"/>
                      <a:pt x="16" y="24"/>
                    </a:cubicBezTo>
                    <a:cubicBezTo>
                      <a:pt x="16" y="23"/>
                      <a:pt x="17" y="21"/>
                      <a:pt x="16" y="23"/>
                    </a:cubicBezTo>
                    <a:cubicBezTo>
                      <a:pt x="16" y="22"/>
                      <a:pt x="16" y="22"/>
                      <a:pt x="16" y="22"/>
                    </a:cubicBezTo>
                    <a:cubicBezTo>
                      <a:pt x="15" y="23"/>
                      <a:pt x="14" y="24"/>
                      <a:pt x="15" y="23"/>
                    </a:cubicBezTo>
                    <a:cubicBezTo>
                      <a:pt x="14" y="24"/>
                      <a:pt x="13" y="24"/>
                      <a:pt x="13" y="26"/>
                    </a:cubicBezTo>
                    <a:cubicBezTo>
                      <a:pt x="12" y="26"/>
                      <a:pt x="14" y="23"/>
                      <a:pt x="13" y="25"/>
                    </a:cubicBezTo>
                    <a:cubicBezTo>
                      <a:pt x="14" y="23"/>
                      <a:pt x="14" y="23"/>
                      <a:pt x="14" y="23"/>
                    </a:cubicBezTo>
                    <a:cubicBezTo>
                      <a:pt x="14" y="22"/>
                      <a:pt x="12" y="23"/>
                      <a:pt x="11" y="23"/>
                    </a:cubicBezTo>
                    <a:cubicBezTo>
                      <a:pt x="12" y="21"/>
                      <a:pt x="10" y="23"/>
                      <a:pt x="11" y="22"/>
                    </a:cubicBezTo>
                    <a:cubicBezTo>
                      <a:pt x="10" y="23"/>
                      <a:pt x="11" y="21"/>
                      <a:pt x="9" y="23"/>
                    </a:cubicBezTo>
                    <a:cubicBezTo>
                      <a:pt x="10" y="22"/>
                      <a:pt x="10" y="22"/>
                      <a:pt x="10" y="22"/>
                    </a:cubicBezTo>
                    <a:cubicBezTo>
                      <a:pt x="10" y="22"/>
                      <a:pt x="10" y="21"/>
                      <a:pt x="10" y="21"/>
                    </a:cubicBezTo>
                    <a:cubicBezTo>
                      <a:pt x="10" y="20"/>
                      <a:pt x="8" y="21"/>
                      <a:pt x="8" y="22"/>
                    </a:cubicBezTo>
                    <a:cubicBezTo>
                      <a:pt x="9" y="21"/>
                      <a:pt x="9" y="21"/>
                      <a:pt x="9" y="21"/>
                    </a:cubicBezTo>
                    <a:cubicBezTo>
                      <a:pt x="8" y="21"/>
                      <a:pt x="6" y="22"/>
                      <a:pt x="5" y="23"/>
                    </a:cubicBezTo>
                    <a:cubicBezTo>
                      <a:pt x="6" y="22"/>
                      <a:pt x="5" y="23"/>
                      <a:pt x="5" y="22"/>
                    </a:cubicBezTo>
                    <a:cubicBezTo>
                      <a:pt x="6" y="22"/>
                      <a:pt x="8" y="21"/>
                      <a:pt x="9" y="20"/>
                    </a:cubicBezTo>
                    <a:cubicBezTo>
                      <a:pt x="10" y="20"/>
                      <a:pt x="6" y="21"/>
                      <a:pt x="8" y="20"/>
                    </a:cubicBezTo>
                    <a:cubicBezTo>
                      <a:pt x="9" y="20"/>
                      <a:pt x="8" y="20"/>
                      <a:pt x="6" y="21"/>
                    </a:cubicBezTo>
                    <a:cubicBezTo>
                      <a:pt x="8" y="20"/>
                      <a:pt x="8" y="20"/>
                      <a:pt x="8" y="20"/>
                    </a:cubicBezTo>
                    <a:cubicBezTo>
                      <a:pt x="8" y="20"/>
                      <a:pt x="8" y="20"/>
                      <a:pt x="7" y="20"/>
                    </a:cubicBezTo>
                    <a:cubicBezTo>
                      <a:pt x="7" y="20"/>
                      <a:pt x="7" y="20"/>
                      <a:pt x="7" y="20"/>
                    </a:cubicBezTo>
                    <a:cubicBezTo>
                      <a:pt x="5" y="21"/>
                      <a:pt x="5" y="20"/>
                      <a:pt x="3" y="21"/>
                    </a:cubicBezTo>
                    <a:cubicBezTo>
                      <a:pt x="4" y="21"/>
                      <a:pt x="4" y="21"/>
                      <a:pt x="4" y="21"/>
                    </a:cubicBezTo>
                    <a:cubicBezTo>
                      <a:pt x="3" y="22"/>
                      <a:pt x="2" y="22"/>
                      <a:pt x="3" y="21"/>
                    </a:cubicBezTo>
                    <a:cubicBezTo>
                      <a:pt x="5" y="20"/>
                      <a:pt x="6" y="20"/>
                      <a:pt x="7" y="20"/>
                    </a:cubicBezTo>
                    <a:cubicBezTo>
                      <a:pt x="3" y="21"/>
                      <a:pt x="3" y="21"/>
                      <a:pt x="3" y="21"/>
                    </a:cubicBezTo>
                    <a:cubicBezTo>
                      <a:pt x="4" y="20"/>
                      <a:pt x="3" y="21"/>
                      <a:pt x="2" y="21"/>
                    </a:cubicBezTo>
                    <a:cubicBezTo>
                      <a:pt x="3" y="21"/>
                      <a:pt x="3" y="21"/>
                      <a:pt x="3" y="21"/>
                    </a:cubicBezTo>
                    <a:cubicBezTo>
                      <a:pt x="1" y="22"/>
                      <a:pt x="1" y="22"/>
                      <a:pt x="1" y="22"/>
                    </a:cubicBezTo>
                    <a:cubicBezTo>
                      <a:pt x="2" y="22"/>
                      <a:pt x="1" y="23"/>
                      <a:pt x="2" y="23"/>
                    </a:cubicBezTo>
                    <a:cubicBezTo>
                      <a:pt x="4" y="22"/>
                      <a:pt x="4" y="22"/>
                      <a:pt x="4" y="22"/>
                    </a:cubicBezTo>
                    <a:cubicBezTo>
                      <a:pt x="4" y="22"/>
                      <a:pt x="6" y="21"/>
                      <a:pt x="4" y="22"/>
                    </a:cubicBezTo>
                    <a:cubicBezTo>
                      <a:pt x="2" y="23"/>
                      <a:pt x="2" y="23"/>
                      <a:pt x="2" y="23"/>
                    </a:cubicBezTo>
                    <a:cubicBezTo>
                      <a:pt x="3" y="23"/>
                      <a:pt x="3" y="23"/>
                      <a:pt x="3" y="23"/>
                    </a:cubicBezTo>
                    <a:cubicBezTo>
                      <a:pt x="1" y="25"/>
                      <a:pt x="1" y="25"/>
                      <a:pt x="1" y="25"/>
                    </a:cubicBezTo>
                    <a:cubicBezTo>
                      <a:pt x="4" y="23"/>
                      <a:pt x="2" y="25"/>
                      <a:pt x="3" y="24"/>
                    </a:cubicBezTo>
                    <a:cubicBezTo>
                      <a:pt x="2" y="25"/>
                      <a:pt x="2" y="25"/>
                      <a:pt x="2" y="25"/>
                    </a:cubicBezTo>
                    <a:cubicBezTo>
                      <a:pt x="2" y="26"/>
                      <a:pt x="4" y="24"/>
                      <a:pt x="4" y="24"/>
                    </a:cubicBezTo>
                    <a:cubicBezTo>
                      <a:pt x="4" y="24"/>
                      <a:pt x="1" y="26"/>
                      <a:pt x="1" y="27"/>
                    </a:cubicBezTo>
                    <a:cubicBezTo>
                      <a:pt x="1" y="27"/>
                      <a:pt x="3" y="26"/>
                      <a:pt x="2" y="28"/>
                    </a:cubicBezTo>
                    <a:cubicBezTo>
                      <a:pt x="2" y="28"/>
                      <a:pt x="4" y="28"/>
                      <a:pt x="5" y="27"/>
                    </a:cubicBezTo>
                    <a:cubicBezTo>
                      <a:pt x="5" y="28"/>
                      <a:pt x="3" y="29"/>
                      <a:pt x="4" y="29"/>
                    </a:cubicBezTo>
                    <a:cubicBezTo>
                      <a:pt x="3" y="29"/>
                      <a:pt x="2" y="30"/>
                      <a:pt x="2" y="31"/>
                    </a:cubicBezTo>
                    <a:cubicBezTo>
                      <a:pt x="3" y="30"/>
                      <a:pt x="2" y="32"/>
                      <a:pt x="4" y="30"/>
                    </a:cubicBezTo>
                    <a:cubicBezTo>
                      <a:pt x="4" y="30"/>
                      <a:pt x="4" y="31"/>
                      <a:pt x="5" y="31"/>
                    </a:cubicBezTo>
                    <a:cubicBezTo>
                      <a:pt x="4" y="31"/>
                      <a:pt x="3" y="33"/>
                      <a:pt x="3" y="33"/>
                    </a:cubicBezTo>
                    <a:cubicBezTo>
                      <a:pt x="4" y="32"/>
                      <a:pt x="5" y="32"/>
                      <a:pt x="5" y="32"/>
                    </a:cubicBezTo>
                    <a:cubicBezTo>
                      <a:pt x="6" y="31"/>
                      <a:pt x="6" y="31"/>
                      <a:pt x="7" y="29"/>
                    </a:cubicBezTo>
                    <a:cubicBezTo>
                      <a:pt x="7" y="29"/>
                      <a:pt x="8" y="28"/>
                      <a:pt x="8" y="29"/>
                    </a:cubicBezTo>
                    <a:cubicBezTo>
                      <a:pt x="7" y="30"/>
                      <a:pt x="5" y="32"/>
                      <a:pt x="6" y="33"/>
                    </a:cubicBezTo>
                    <a:cubicBezTo>
                      <a:pt x="4" y="35"/>
                      <a:pt x="5" y="32"/>
                      <a:pt x="4" y="34"/>
                    </a:cubicBezTo>
                    <a:cubicBezTo>
                      <a:pt x="2" y="36"/>
                      <a:pt x="2" y="36"/>
                      <a:pt x="2" y="35"/>
                    </a:cubicBezTo>
                    <a:cubicBezTo>
                      <a:pt x="0" y="36"/>
                      <a:pt x="2" y="35"/>
                      <a:pt x="1" y="37"/>
                    </a:cubicBezTo>
                    <a:cubicBezTo>
                      <a:pt x="1" y="37"/>
                      <a:pt x="2" y="36"/>
                      <a:pt x="3" y="36"/>
                    </a:cubicBezTo>
                    <a:cubicBezTo>
                      <a:pt x="4" y="35"/>
                      <a:pt x="4" y="35"/>
                      <a:pt x="4" y="34"/>
                    </a:cubicBezTo>
                    <a:cubicBezTo>
                      <a:pt x="6" y="32"/>
                      <a:pt x="4" y="36"/>
                      <a:pt x="4" y="36"/>
                    </a:cubicBezTo>
                    <a:cubicBezTo>
                      <a:pt x="3" y="36"/>
                      <a:pt x="3" y="36"/>
                      <a:pt x="3" y="36"/>
                    </a:cubicBezTo>
                    <a:cubicBezTo>
                      <a:pt x="3" y="37"/>
                      <a:pt x="4" y="36"/>
                      <a:pt x="4" y="36"/>
                    </a:cubicBezTo>
                    <a:cubicBezTo>
                      <a:pt x="3" y="39"/>
                      <a:pt x="4" y="36"/>
                      <a:pt x="3" y="38"/>
                    </a:cubicBezTo>
                    <a:cubicBezTo>
                      <a:pt x="1" y="40"/>
                      <a:pt x="1" y="40"/>
                      <a:pt x="1" y="40"/>
                    </a:cubicBezTo>
                    <a:cubicBezTo>
                      <a:pt x="2" y="41"/>
                      <a:pt x="3" y="38"/>
                      <a:pt x="3" y="39"/>
                    </a:cubicBezTo>
                    <a:cubicBezTo>
                      <a:pt x="2" y="40"/>
                      <a:pt x="2" y="40"/>
                      <a:pt x="2" y="40"/>
                    </a:cubicBezTo>
                    <a:cubicBezTo>
                      <a:pt x="3" y="39"/>
                      <a:pt x="3" y="39"/>
                      <a:pt x="3" y="39"/>
                    </a:cubicBezTo>
                    <a:cubicBezTo>
                      <a:pt x="4" y="38"/>
                      <a:pt x="5" y="37"/>
                      <a:pt x="4" y="37"/>
                    </a:cubicBezTo>
                    <a:cubicBezTo>
                      <a:pt x="6" y="34"/>
                      <a:pt x="5" y="37"/>
                      <a:pt x="6" y="36"/>
                    </a:cubicBezTo>
                    <a:cubicBezTo>
                      <a:pt x="7" y="35"/>
                      <a:pt x="5" y="36"/>
                      <a:pt x="6" y="35"/>
                    </a:cubicBezTo>
                    <a:cubicBezTo>
                      <a:pt x="7" y="33"/>
                      <a:pt x="7" y="34"/>
                      <a:pt x="8" y="33"/>
                    </a:cubicBezTo>
                    <a:cubicBezTo>
                      <a:pt x="8" y="34"/>
                      <a:pt x="7" y="35"/>
                      <a:pt x="6" y="36"/>
                    </a:cubicBezTo>
                    <a:cubicBezTo>
                      <a:pt x="6" y="36"/>
                      <a:pt x="6" y="36"/>
                      <a:pt x="6" y="36"/>
                    </a:cubicBezTo>
                    <a:cubicBezTo>
                      <a:pt x="5" y="37"/>
                      <a:pt x="5" y="39"/>
                      <a:pt x="4" y="40"/>
                    </a:cubicBezTo>
                    <a:cubicBezTo>
                      <a:pt x="4" y="41"/>
                      <a:pt x="5" y="38"/>
                      <a:pt x="5" y="39"/>
                    </a:cubicBezTo>
                    <a:cubicBezTo>
                      <a:pt x="5" y="39"/>
                      <a:pt x="6" y="37"/>
                      <a:pt x="6" y="37"/>
                    </a:cubicBezTo>
                    <a:cubicBezTo>
                      <a:pt x="9" y="33"/>
                      <a:pt x="5" y="40"/>
                      <a:pt x="6" y="39"/>
                    </a:cubicBezTo>
                    <a:cubicBezTo>
                      <a:pt x="7" y="37"/>
                      <a:pt x="9" y="36"/>
                      <a:pt x="10" y="33"/>
                    </a:cubicBezTo>
                    <a:cubicBezTo>
                      <a:pt x="10" y="32"/>
                      <a:pt x="11" y="32"/>
                      <a:pt x="11" y="32"/>
                    </a:cubicBezTo>
                    <a:cubicBezTo>
                      <a:pt x="10" y="34"/>
                      <a:pt x="10" y="34"/>
                      <a:pt x="9" y="35"/>
                    </a:cubicBezTo>
                    <a:cubicBezTo>
                      <a:pt x="9" y="35"/>
                      <a:pt x="9" y="35"/>
                      <a:pt x="9" y="35"/>
                    </a:cubicBezTo>
                    <a:cubicBezTo>
                      <a:pt x="8" y="38"/>
                      <a:pt x="8" y="38"/>
                      <a:pt x="8" y="38"/>
                    </a:cubicBezTo>
                    <a:cubicBezTo>
                      <a:pt x="7" y="39"/>
                      <a:pt x="7" y="40"/>
                      <a:pt x="7" y="41"/>
                    </a:cubicBezTo>
                    <a:cubicBezTo>
                      <a:pt x="8" y="41"/>
                      <a:pt x="8" y="40"/>
                      <a:pt x="8" y="39"/>
                    </a:cubicBezTo>
                    <a:cubicBezTo>
                      <a:pt x="8" y="40"/>
                      <a:pt x="7" y="41"/>
                      <a:pt x="8" y="41"/>
                    </a:cubicBezTo>
                    <a:cubicBezTo>
                      <a:pt x="8" y="40"/>
                      <a:pt x="9" y="38"/>
                      <a:pt x="9" y="38"/>
                    </a:cubicBezTo>
                    <a:cubicBezTo>
                      <a:pt x="10" y="38"/>
                      <a:pt x="9" y="40"/>
                      <a:pt x="9" y="41"/>
                    </a:cubicBezTo>
                    <a:cubicBezTo>
                      <a:pt x="8" y="42"/>
                      <a:pt x="8" y="42"/>
                      <a:pt x="8" y="42"/>
                    </a:cubicBezTo>
                    <a:cubicBezTo>
                      <a:pt x="9" y="41"/>
                      <a:pt x="8" y="43"/>
                      <a:pt x="8" y="42"/>
                    </a:cubicBezTo>
                    <a:cubicBezTo>
                      <a:pt x="9" y="41"/>
                      <a:pt x="9" y="40"/>
                      <a:pt x="10" y="38"/>
                    </a:cubicBezTo>
                    <a:cubicBezTo>
                      <a:pt x="11" y="38"/>
                      <a:pt x="10" y="40"/>
                      <a:pt x="10" y="39"/>
                    </a:cubicBezTo>
                    <a:cubicBezTo>
                      <a:pt x="9" y="40"/>
                      <a:pt x="9" y="40"/>
                      <a:pt x="9" y="40"/>
                    </a:cubicBezTo>
                    <a:cubicBezTo>
                      <a:pt x="10" y="40"/>
                      <a:pt x="8" y="43"/>
                      <a:pt x="9" y="43"/>
                    </a:cubicBezTo>
                    <a:cubicBezTo>
                      <a:pt x="10" y="41"/>
                      <a:pt x="10" y="41"/>
                      <a:pt x="10" y="41"/>
                    </a:cubicBezTo>
                    <a:cubicBezTo>
                      <a:pt x="9" y="43"/>
                      <a:pt x="9" y="43"/>
                      <a:pt x="9" y="43"/>
                    </a:cubicBezTo>
                    <a:cubicBezTo>
                      <a:pt x="10" y="42"/>
                      <a:pt x="10" y="42"/>
                      <a:pt x="10" y="42"/>
                    </a:cubicBezTo>
                    <a:cubicBezTo>
                      <a:pt x="10" y="43"/>
                      <a:pt x="10" y="43"/>
                      <a:pt x="10" y="43"/>
                    </a:cubicBezTo>
                    <a:cubicBezTo>
                      <a:pt x="10" y="42"/>
                      <a:pt x="11" y="40"/>
                      <a:pt x="11" y="42"/>
                    </a:cubicBezTo>
                    <a:cubicBezTo>
                      <a:pt x="12" y="40"/>
                      <a:pt x="11" y="42"/>
                      <a:pt x="11" y="41"/>
                    </a:cubicBezTo>
                    <a:cubicBezTo>
                      <a:pt x="11" y="39"/>
                      <a:pt x="12" y="39"/>
                      <a:pt x="12" y="39"/>
                    </a:cubicBezTo>
                    <a:cubicBezTo>
                      <a:pt x="11" y="42"/>
                      <a:pt x="12" y="39"/>
                      <a:pt x="12" y="40"/>
                    </a:cubicBezTo>
                    <a:cubicBezTo>
                      <a:pt x="12" y="41"/>
                      <a:pt x="12" y="41"/>
                      <a:pt x="12" y="42"/>
                    </a:cubicBezTo>
                    <a:cubicBezTo>
                      <a:pt x="13" y="40"/>
                      <a:pt x="13" y="40"/>
                      <a:pt x="13" y="40"/>
                    </a:cubicBezTo>
                    <a:cubicBezTo>
                      <a:pt x="12" y="43"/>
                      <a:pt x="13" y="39"/>
                      <a:pt x="13" y="41"/>
                    </a:cubicBezTo>
                    <a:cubicBezTo>
                      <a:pt x="13" y="42"/>
                      <a:pt x="12" y="43"/>
                      <a:pt x="12" y="43"/>
                    </a:cubicBezTo>
                    <a:cubicBezTo>
                      <a:pt x="13" y="41"/>
                      <a:pt x="14" y="40"/>
                      <a:pt x="14" y="39"/>
                    </a:cubicBezTo>
                    <a:cubicBezTo>
                      <a:pt x="14" y="40"/>
                      <a:pt x="13" y="42"/>
                      <a:pt x="13" y="44"/>
                    </a:cubicBezTo>
                    <a:cubicBezTo>
                      <a:pt x="14" y="42"/>
                      <a:pt x="13" y="45"/>
                      <a:pt x="14" y="43"/>
                    </a:cubicBezTo>
                    <a:cubicBezTo>
                      <a:pt x="14" y="42"/>
                      <a:pt x="14" y="41"/>
                      <a:pt x="15" y="40"/>
                    </a:cubicBezTo>
                    <a:cubicBezTo>
                      <a:pt x="15" y="40"/>
                      <a:pt x="14" y="41"/>
                      <a:pt x="14" y="42"/>
                    </a:cubicBezTo>
                    <a:cubicBezTo>
                      <a:pt x="14" y="42"/>
                      <a:pt x="15" y="40"/>
                      <a:pt x="15" y="39"/>
                    </a:cubicBezTo>
                    <a:cubicBezTo>
                      <a:pt x="15" y="39"/>
                      <a:pt x="16" y="37"/>
                      <a:pt x="16" y="39"/>
                    </a:cubicBezTo>
                    <a:cubicBezTo>
                      <a:pt x="16" y="40"/>
                      <a:pt x="15" y="39"/>
                      <a:pt x="15" y="40"/>
                    </a:cubicBezTo>
                    <a:cubicBezTo>
                      <a:pt x="16" y="41"/>
                      <a:pt x="17" y="37"/>
                      <a:pt x="17" y="36"/>
                    </a:cubicBezTo>
                    <a:cubicBezTo>
                      <a:pt x="17" y="35"/>
                      <a:pt x="18" y="32"/>
                      <a:pt x="19" y="31"/>
                    </a:cubicBezTo>
                    <a:cubicBezTo>
                      <a:pt x="19" y="32"/>
                      <a:pt x="18" y="32"/>
                      <a:pt x="18" y="34"/>
                    </a:cubicBezTo>
                    <a:cubicBezTo>
                      <a:pt x="18" y="34"/>
                      <a:pt x="18" y="34"/>
                      <a:pt x="18" y="34"/>
                    </a:cubicBezTo>
                    <a:cubicBezTo>
                      <a:pt x="18" y="37"/>
                      <a:pt x="16" y="39"/>
                      <a:pt x="16" y="41"/>
                    </a:cubicBezTo>
                    <a:cubicBezTo>
                      <a:pt x="16" y="40"/>
                      <a:pt x="16" y="40"/>
                      <a:pt x="16" y="40"/>
                    </a:cubicBezTo>
                    <a:cubicBezTo>
                      <a:pt x="16" y="43"/>
                      <a:pt x="16" y="43"/>
                      <a:pt x="16" y="43"/>
                    </a:cubicBezTo>
                    <a:cubicBezTo>
                      <a:pt x="16" y="41"/>
                      <a:pt x="16" y="43"/>
                      <a:pt x="16" y="42"/>
                    </a:cubicBezTo>
                    <a:cubicBezTo>
                      <a:pt x="17" y="41"/>
                      <a:pt x="16" y="43"/>
                      <a:pt x="16" y="41"/>
                    </a:cubicBezTo>
                    <a:cubicBezTo>
                      <a:pt x="17" y="41"/>
                      <a:pt x="18" y="38"/>
                      <a:pt x="18" y="39"/>
                    </a:cubicBezTo>
                    <a:cubicBezTo>
                      <a:pt x="17" y="43"/>
                      <a:pt x="17" y="43"/>
                      <a:pt x="17" y="43"/>
                    </a:cubicBezTo>
                    <a:cubicBezTo>
                      <a:pt x="17" y="43"/>
                      <a:pt x="17" y="41"/>
                      <a:pt x="17" y="42"/>
                    </a:cubicBezTo>
                    <a:cubicBezTo>
                      <a:pt x="17" y="43"/>
                      <a:pt x="17" y="43"/>
                      <a:pt x="17" y="43"/>
                    </a:cubicBezTo>
                    <a:cubicBezTo>
                      <a:pt x="18" y="43"/>
                      <a:pt x="19" y="43"/>
                      <a:pt x="21" y="39"/>
                    </a:cubicBezTo>
                    <a:cubicBezTo>
                      <a:pt x="21" y="41"/>
                      <a:pt x="21" y="41"/>
                      <a:pt x="21" y="42"/>
                    </a:cubicBezTo>
                    <a:cubicBezTo>
                      <a:pt x="21" y="42"/>
                      <a:pt x="22" y="41"/>
                      <a:pt x="22" y="41"/>
                    </a:cubicBezTo>
                    <a:cubicBezTo>
                      <a:pt x="22" y="43"/>
                      <a:pt x="22" y="43"/>
                      <a:pt x="22" y="43"/>
                    </a:cubicBezTo>
                    <a:cubicBezTo>
                      <a:pt x="22" y="44"/>
                      <a:pt x="23" y="42"/>
                      <a:pt x="23" y="41"/>
                    </a:cubicBezTo>
                    <a:cubicBezTo>
                      <a:pt x="23" y="42"/>
                      <a:pt x="23" y="42"/>
                      <a:pt x="23" y="42"/>
                    </a:cubicBezTo>
                    <a:cubicBezTo>
                      <a:pt x="23" y="44"/>
                      <a:pt x="23" y="41"/>
                      <a:pt x="23" y="41"/>
                    </a:cubicBezTo>
                    <a:cubicBezTo>
                      <a:pt x="23" y="42"/>
                      <a:pt x="23" y="42"/>
                      <a:pt x="23" y="42"/>
                    </a:cubicBezTo>
                    <a:cubicBezTo>
                      <a:pt x="24" y="41"/>
                      <a:pt x="24" y="41"/>
                      <a:pt x="24" y="41"/>
                    </a:cubicBezTo>
                    <a:cubicBezTo>
                      <a:pt x="24" y="40"/>
                      <a:pt x="24" y="41"/>
                      <a:pt x="24" y="43"/>
                    </a:cubicBezTo>
                    <a:cubicBezTo>
                      <a:pt x="24" y="41"/>
                      <a:pt x="24" y="41"/>
                      <a:pt x="24" y="41"/>
                    </a:cubicBezTo>
                    <a:cubicBezTo>
                      <a:pt x="24" y="43"/>
                      <a:pt x="25" y="43"/>
                      <a:pt x="26" y="42"/>
                    </a:cubicBezTo>
                    <a:cubicBezTo>
                      <a:pt x="25" y="42"/>
                      <a:pt x="25" y="41"/>
                      <a:pt x="26" y="39"/>
                    </a:cubicBezTo>
                    <a:cubicBezTo>
                      <a:pt x="26" y="37"/>
                      <a:pt x="26" y="40"/>
                      <a:pt x="26" y="39"/>
                    </a:cubicBezTo>
                    <a:cubicBezTo>
                      <a:pt x="26" y="41"/>
                      <a:pt x="26" y="41"/>
                      <a:pt x="26" y="41"/>
                    </a:cubicBezTo>
                    <a:cubicBezTo>
                      <a:pt x="26" y="44"/>
                      <a:pt x="27" y="42"/>
                      <a:pt x="28" y="42"/>
                    </a:cubicBezTo>
                    <a:cubicBezTo>
                      <a:pt x="28" y="41"/>
                      <a:pt x="28" y="41"/>
                      <a:pt x="28" y="41"/>
                    </a:cubicBezTo>
                    <a:cubicBezTo>
                      <a:pt x="28" y="43"/>
                      <a:pt x="29" y="41"/>
                      <a:pt x="30" y="42"/>
                    </a:cubicBezTo>
                    <a:cubicBezTo>
                      <a:pt x="30" y="41"/>
                      <a:pt x="30" y="38"/>
                      <a:pt x="30" y="38"/>
                    </a:cubicBezTo>
                    <a:cubicBezTo>
                      <a:pt x="30" y="36"/>
                      <a:pt x="30" y="41"/>
                      <a:pt x="30" y="42"/>
                    </a:cubicBezTo>
                    <a:cubicBezTo>
                      <a:pt x="31" y="41"/>
                      <a:pt x="31" y="41"/>
                      <a:pt x="31" y="41"/>
                    </a:cubicBezTo>
                    <a:cubicBezTo>
                      <a:pt x="31" y="41"/>
                      <a:pt x="31" y="41"/>
                      <a:pt x="31" y="41"/>
                    </a:cubicBezTo>
                    <a:cubicBezTo>
                      <a:pt x="31" y="40"/>
                      <a:pt x="31" y="39"/>
                      <a:pt x="31" y="40"/>
                    </a:cubicBezTo>
                    <a:cubicBezTo>
                      <a:pt x="31" y="41"/>
                      <a:pt x="31" y="41"/>
                      <a:pt x="31" y="41"/>
                    </a:cubicBezTo>
                    <a:cubicBezTo>
                      <a:pt x="32" y="41"/>
                      <a:pt x="32" y="42"/>
                      <a:pt x="32" y="42"/>
                    </a:cubicBezTo>
                    <a:cubicBezTo>
                      <a:pt x="32" y="40"/>
                      <a:pt x="33" y="41"/>
                      <a:pt x="33" y="39"/>
                    </a:cubicBezTo>
                    <a:cubicBezTo>
                      <a:pt x="33" y="40"/>
                      <a:pt x="33" y="40"/>
                      <a:pt x="33" y="40"/>
                    </a:cubicBezTo>
                    <a:cubicBezTo>
                      <a:pt x="33" y="39"/>
                      <a:pt x="33" y="39"/>
                      <a:pt x="33" y="39"/>
                    </a:cubicBezTo>
                    <a:cubicBezTo>
                      <a:pt x="33" y="39"/>
                      <a:pt x="33" y="39"/>
                      <a:pt x="33" y="39"/>
                    </a:cubicBezTo>
                    <a:cubicBezTo>
                      <a:pt x="33" y="41"/>
                      <a:pt x="33" y="41"/>
                      <a:pt x="33" y="41"/>
                    </a:cubicBezTo>
                    <a:cubicBezTo>
                      <a:pt x="33" y="42"/>
                      <a:pt x="33" y="40"/>
                      <a:pt x="33" y="39"/>
                    </a:cubicBezTo>
                    <a:cubicBezTo>
                      <a:pt x="33" y="38"/>
                      <a:pt x="33" y="39"/>
                      <a:pt x="33" y="40"/>
                    </a:cubicBezTo>
                    <a:cubicBezTo>
                      <a:pt x="33" y="41"/>
                      <a:pt x="33" y="40"/>
                      <a:pt x="33" y="40"/>
                    </a:cubicBezTo>
                    <a:cubicBezTo>
                      <a:pt x="33" y="41"/>
                      <a:pt x="33" y="40"/>
                      <a:pt x="33" y="41"/>
                    </a:cubicBezTo>
                    <a:cubicBezTo>
                      <a:pt x="33" y="41"/>
                      <a:pt x="33" y="39"/>
                      <a:pt x="34" y="40"/>
                    </a:cubicBezTo>
                    <a:cubicBezTo>
                      <a:pt x="34" y="40"/>
                      <a:pt x="34" y="40"/>
                      <a:pt x="34" y="41"/>
                    </a:cubicBezTo>
                    <a:cubicBezTo>
                      <a:pt x="34" y="40"/>
                      <a:pt x="34" y="40"/>
                      <a:pt x="35" y="40"/>
                    </a:cubicBezTo>
                    <a:cubicBezTo>
                      <a:pt x="34" y="39"/>
                      <a:pt x="34" y="39"/>
                      <a:pt x="34" y="38"/>
                    </a:cubicBezTo>
                    <a:cubicBezTo>
                      <a:pt x="34" y="38"/>
                      <a:pt x="34" y="37"/>
                      <a:pt x="34" y="38"/>
                    </a:cubicBezTo>
                    <a:cubicBezTo>
                      <a:pt x="34" y="38"/>
                      <a:pt x="34" y="38"/>
                      <a:pt x="34" y="38"/>
                    </a:cubicBezTo>
                    <a:cubicBezTo>
                      <a:pt x="34" y="38"/>
                      <a:pt x="35" y="39"/>
                      <a:pt x="34" y="37"/>
                    </a:cubicBezTo>
                    <a:cubicBezTo>
                      <a:pt x="35" y="39"/>
                      <a:pt x="35" y="39"/>
                      <a:pt x="35" y="39"/>
                    </a:cubicBezTo>
                    <a:cubicBezTo>
                      <a:pt x="35" y="38"/>
                      <a:pt x="35" y="38"/>
                      <a:pt x="35" y="38"/>
                    </a:cubicBezTo>
                    <a:cubicBezTo>
                      <a:pt x="35" y="39"/>
                      <a:pt x="35" y="41"/>
                      <a:pt x="36" y="42"/>
                    </a:cubicBezTo>
                    <a:cubicBezTo>
                      <a:pt x="36" y="40"/>
                      <a:pt x="36" y="40"/>
                      <a:pt x="36" y="40"/>
                    </a:cubicBezTo>
                    <a:cubicBezTo>
                      <a:pt x="36" y="40"/>
                      <a:pt x="37" y="40"/>
                      <a:pt x="37" y="41"/>
                    </a:cubicBezTo>
                    <a:cubicBezTo>
                      <a:pt x="38" y="42"/>
                      <a:pt x="37" y="36"/>
                      <a:pt x="37" y="38"/>
                    </a:cubicBezTo>
                    <a:cubicBezTo>
                      <a:pt x="38" y="40"/>
                      <a:pt x="38" y="40"/>
                      <a:pt x="38" y="40"/>
                    </a:cubicBezTo>
                    <a:cubicBezTo>
                      <a:pt x="38" y="40"/>
                      <a:pt x="38" y="39"/>
                      <a:pt x="38" y="39"/>
                    </a:cubicBezTo>
                    <a:cubicBezTo>
                      <a:pt x="38" y="38"/>
                      <a:pt x="38" y="41"/>
                      <a:pt x="38" y="39"/>
                    </a:cubicBezTo>
                    <a:cubicBezTo>
                      <a:pt x="38" y="38"/>
                      <a:pt x="38" y="38"/>
                      <a:pt x="38" y="38"/>
                    </a:cubicBezTo>
                    <a:cubicBezTo>
                      <a:pt x="39" y="42"/>
                      <a:pt x="40" y="38"/>
                      <a:pt x="41" y="40"/>
                    </a:cubicBezTo>
                    <a:cubicBezTo>
                      <a:pt x="40" y="38"/>
                      <a:pt x="41" y="39"/>
                      <a:pt x="41" y="39"/>
                    </a:cubicBezTo>
                    <a:cubicBezTo>
                      <a:pt x="42" y="41"/>
                      <a:pt x="41" y="38"/>
                      <a:pt x="42" y="39"/>
                    </a:cubicBezTo>
                    <a:cubicBezTo>
                      <a:pt x="41" y="37"/>
                      <a:pt x="41" y="37"/>
                      <a:pt x="41" y="37"/>
                    </a:cubicBezTo>
                    <a:cubicBezTo>
                      <a:pt x="42" y="38"/>
                      <a:pt x="40" y="33"/>
                      <a:pt x="42" y="36"/>
                    </a:cubicBezTo>
                    <a:cubicBezTo>
                      <a:pt x="42" y="37"/>
                      <a:pt x="42" y="38"/>
                      <a:pt x="42" y="38"/>
                    </a:cubicBezTo>
                    <a:cubicBezTo>
                      <a:pt x="44" y="41"/>
                      <a:pt x="42" y="36"/>
                      <a:pt x="44" y="38"/>
                    </a:cubicBezTo>
                    <a:cubicBezTo>
                      <a:pt x="43" y="37"/>
                      <a:pt x="43" y="36"/>
                      <a:pt x="43" y="35"/>
                    </a:cubicBezTo>
                    <a:cubicBezTo>
                      <a:pt x="43" y="36"/>
                      <a:pt x="44" y="37"/>
                      <a:pt x="44" y="37"/>
                    </a:cubicBezTo>
                    <a:cubicBezTo>
                      <a:pt x="44" y="37"/>
                      <a:pt x="44" y="36"/>
                      <a:pt x="44" y="37"/>
                    </a:cubicBezTo>
                    <a:cubicBezTo>
                      <a:pt x="45" y="37"/>
                      <a:pt x="45" y="38"/>
                      <a:pt x="45" y="38"/>
                    </a:cubicBezTo>
                    <a:cubicBezTo>
                      <a:pt x="45" y="38"/>
                      <a:pt x="45" y="37"/>
                      <a:pt x="45" y="36"/>
                    </a:cubicBezTo>
                    <a:cubicBezTo>
                      <a:pt x="46" y="38"/>
                      <a:pt x="46" y="37"/>
                      <a:pt x="47" y="38"/>
                    </a:cubicBezTo>
                    <a:cubicBezTo>
                      <a:pt x="46" y="35"/>
                      <a:pt x="48" y="38"/>
                      <a:pt x="46" y="35"/>
                    </a:cubicBezTo>
                    <a:cubicBezTo>
                      <a:pt x="47" y="36"/>
                      <a:pt x="47" y="36"/>
                      <a:pt x="47" y="36"/>
                    </a:cubicBezTo>
                    <a:cubicBezTo>
                      <a:pt x="46" y="35"/>
                      <a:pt x="46" y="34"/>
                      <a:pt x="46" y="33"/>
                    </a:cubicBezTo>
                    <a:cubicBezTo>
                      <a:pt x="47" y="35"/>
                      <a:pt x="47" y="35"/>
                      <a:pt x="47" y="35"/>
                    </a:cubicBezTo>
                    <a:cubicBezTo>
                      <a:pt x="48" y="37"/>
                      <a:pt x="47" y="35"/>
                      <a:pt x="48" y="37"/>
                    </a:cubicBezTo>
                    <a:cubicBezTo>
                      <a:pt x="47" y="35"/>
                      <a:pt x="48" y="36"/>
                      <a:pt x="47" y="35"/>
                    </a:cubicBezTo>
                    <a:cubicBezTo>
                      <a:pt x="47" y="34"/>
                      <a:pt x="47" y="34"/>
                      <a:pt x="47" y="34"/>
                    </a:cubicBezTo>
                    <a:cubicBezTo>
                      <a:pt x="47" y="34"/>
                      <a:pt x="47" y="33"/>
                      <a:pt x="47" y="33"/>
                    </a:cubicBezTo>
                    <a:cubicBezTo>
                      <a:pt x="47" y="33"/>
                      <a:pt x="48" y="35"/>
                      <a:pt x="48" y="35"/>
                    </a:cubicBezTo>
                    <a:cubicBezTo>
                      <a:pt x="49" y="36"/>
                      <a:pt x="49" y="35"/>
                      <a:pt x="48" y="35"/>
                    </a:cubicBezTo>
                    <a:cubicBezTo>
                      <a:pt x="48" y="35"/>
                      <a:pt x="48" y="35"/>
                      <a:pt x="48" y="34"/>
                    </a:cubicBezTo>
                    <a:cubicBezTo>
                      <a:pt x="48" y="34"/>
                      <a:pt x="48" y="35"/>
                      <a:pt x="48" y="35"/>
                    </a:cubicBezTo>
                    <a:cubicBezTo>
                      <a:pt x="48" y="34"/>
                      <a:pt x="48" y="34"/>
                      <a:pt x="49" y="34"/>
                    </a:cubicBezTo>
                    <a:cubicBezTo>
                      <a:pt x="49" y="34"/>
                      <a:pt x="49" y="34"/>
                      <a:pt x="49" y="34"/>
                    </a:cubicBezTo>
                    <a:cubicBezTo>
                      <a:pt x="49" y="34"/>
                      <a:pt x="49" y="35"/>
                      <a:pt x="49" y="35"/>
                    </a:cubicBezTo>
                    <a:cubicBezTo>
                      <a:pt x="49" y="35"/>
                      <a:pt x="49" y="35"/>
                      <a:pt x="49" y="35"/>
                    </a:cubicBezTo>
                    <a:cubicBezTo>
                      <a:pt x="49" y="35"/>
                      <a:pt x="49" y="35"/>
                      <a:pt x="49" y="35"/>
                    </a:cubicBezTo>
                    <a:cubicBezTo>
                      <a:pt x="49" y="35"/>
                      <a:pt x="49" y="35"/>
                      <a:pt x="49" y="35"/>
                    </a:cubicBezTo>
                    <a:cubicBezTo>
                      <a:pt x="50" y="36"/>
                      <a:pt x="50" y="36"/>
                      <a:pt x="50" y="36"/>
                    </a:cubicBezTo>
                    <a:cubicBezTo>
                      <a:pt x="50" y="36"/>
                      <a:pt x="50" y="35"/>
                      <a:pt x="49" y="34"/>
                    </a:cubicBezTo>
                    <a:cubicBezTo>
                      <a:pt x="50" y="35"/>
                      <a:pt x="50" y="33"/>
                      <a:pt x="50" y="32"/>
                    </a:cubicBezTo>
                    <a:cubicBezTo>
                      <a:pt x="50" y="33"/>
                      <a:pt x="51" y="34"/>
                      <a:pt x="50" y="33"/>
                    </a:cubicBezTo>
                    <a:cubicBezTo>
                      <a:pt x="50" y="33"/>
                      <a:pt x="50" y="31"/>
                      <a:pt x="50" y="32"/>
                    </a:cubicBezTo>
                    <a:cubicBezTo>
                      <a:pt x="50" y="32"/>
                      <a:pt x="51" y="33"/>
                      <a:pt x="51" y="33"/>
                    </a:cubicBezTo>
                    <a:cubicBezTo>
                      <a:pt x="52" y="33"/>
                      <a:pt x="51" y="32"/>
                      <a:pt x="51" y="32"/>
                    </a:cubicBezTo>
                    <a:cubicBezTo>
                      <a:pt x="52" y="34"/>
                      <a:pt x="51" y="30"/>
                      <a:pt x="52" y="31"/>
                    </a:cubicBezTo>
                    <a:cubicBezTo>
                      <a:pt x="52" y="31"/>
                      <a:pt x="53" y="32"/>
                      <a:pt x="53" y="33"/>
                    </a:cubicBezTo>
                    <a:cubicBezTo>
                      <a:pt x="53" y="32"/>
                      <a:pt x="53" y="31"/>
                      <a:pt x="52" y="29"/>
                    </a:cubicBezTo>
                    <a:cubicBezTo>
                      <a:pt x="53" y="31"/>
                      <a:pt x="53" y="31"/>
                      <a:pt x="53" y="31"/>
                    </a:cubicBezTo>
                    <a:cubicBezTo>
                      <a:pt x="53" y="31"/>
                      <a:pt x="53" y="30"/>
                      <a:pt x="53" y="29"/>
                    </a:cubicBezTo>
                    <a:cubicBezTo>
                      <a:pt x="52" y="28"/>
                      <a:pt x="51" y="27"/>
                      <a:pt x="52" y="27"/>
                    </a:cubicBezTo>
                    <a:cubicBezTo>
                      <a:pt x="52" y="27"/>
                      <a:pt x="52" y="27"/>
                      <a:pt x="52" y="27"/>
                    </a:cubicBezTo>
                    <a:cubicBezTo>
                      <a:pt x="52" y="26"/>
                      <a:pt x="52" y="26"/>
                      <a:pt x="52" y="26"/>
                    </a:cubicBezTo>
                    <a:cubicBezTo>
                      <a:pt x="52" y="27"/>
                      <a:pt x="52" y="27"/>
                      <a:pt x="53" y="28"/>
                    </a:cubicBezTo>
                    <a:cubicBezTo>
                      <a:pt x="54" y="30"/>
                      <a:pt x="54" y="29"/>
                      <a:pt x="54" y="29"/>
                    </a:cubicBezTo>
                    <a:cubicBezTo>
                      <a:pt x="53" y="27"/>
                      <a:pt x="53" y="27"/>
                      <a:pt x="53" y="27"/>
                    </a:cubicBezTo>
                    <a:cubicBezTo>
                      <a:pt x="53" y="27"/>
                      <a:pt x="54" y="29"/>
                      <a:pt x="54" y="28"/>
                    </a:cubicBezTo>
                    <a:cubicBezTo>
                      <a:pt x="52" y="24"/>
                      <a:pt x="52" y="24"/>
                      <a:pt x="52" y="24"/>
                    </a:cubicBezTo>
                    <a:cubicBezTo>
                      <a:pt x="52" y="24"/>
                      <a:pt x="54" y="26"/>
                      <a:pt x="54" y="27"/>
                    </a:cubicBezTo>
                    <a:cubicBezTo>
                      <a:pt x="54" y="26"/>
                      <a:pt x="53" y="24"/>
                      <a:pt x="52" y="22"/>
                    </a:cubicBezTo>
                    <a:cubicBezTo>
                      <a:pt x="52" y="22"/>
                      <a:pt x="52" y="21"/>
                      <a:pt x="52" y="21"/>
                    </a:cubicBezTo>
                    <a:cubicBezTo>
                      <a:pt x="53" y="22"/>
                      <a:pt x="52" y="21"/>
                      <a:pt x="53" y="22"/>
                    </a:cubicBezTo>
                    <a:cubicBezTo>
                      <a:pt x="54" y="23"/>
                      <a:pt x="54" y="23"/>
                      <a:pt x="54" y="23"/>
                    </a:cubicBezTo>
                    <a:cubicBezTo>
                      <a:pt x="54" y="23"/>
                      <a:pt x="55" y="25"/>
                      <a:pt x="55" y="26"/>
                    </a:cubicBezTo>
                    <a:cubicBezTo>
                      <a:pt x="55" y="25"/>
                      <a:pt x="56" y="26"/>
                      <a:pt x="57" y="26"/>
                    </a:cubicBezTo>
                    <a:cubicBezTo>
                      <a:pt x="55" y="23"/>
                      <a:pt x="56" y="24"/>
                      <a:pt x="55" y="22"/>
                    </a:cubicBezTo>
                    <a:cubicBezTo>
                      <a:pt x="55" y="22"/>
                      <a:pt x="56" y="24"/>
                      <a:pt x="57" y="24"/>
                    </a:cubicBezTo>
                    <a:cubicBezTo>
                      <a:pt x="56" y="23"/>
                      <a:pt x="57" y="23"/>
                      <a:pt x="57" y="23"/>
                    </a:cubicBezTo>
                    <a:cubicBezTo>
                      <a:pt x="58" y="23"/>
                      <a:pt x="58" y="23"/>
                      <a:pt x="58" y="23"/>
                    </a:cubicBezTo>
                    <a:cubicBezTo>
                      <a:pt x="57" y="23"/>
                      <a:pt x="58" y="23"/>
                      <a:pt x="57" y="21"/>
                    </a:cubicBezTo>
                    <a:cubicBezTo>
                      <a:pt x="58" y="22"/>
                      <a:pt x="58" y="22"/>
                      <a:pt x="58" y="22"/>
                    </a:cubicBezTo>
                    <a:cubicBezTo>
                      <a:pt x="59" y="22"/>
                      <a:pt x="56" y="19"/>
                      <a:pt x="57" y="20"/>
                    </a:cubicBezTo>
                    <a:cubicBezTo>
                      <a:pt x="58" y="21"/>
                      <a:pt x="58" y="21"/>
                      <a:pt x="58" y="21"/>
                    </a:cubicBezTo>
                    <a:cubicBezTo>
                      <a:pt x="57" y="20"/>
                      <a:pt x="59" y="22"/>
                      <a:pt x="58" y="20"/>
                    </a:cubicBezTo>
                    <a:cubicBezTo>
                      <a:pt x="59" y="21"/>
                      <a:pt x="59" y="21"/>
                      <a:pt x="59" y="21"/>
                    </a:cubicBezTo>
                    <a:cubicBezTo>
                      <a:pt x="59" y="21"/>
                      <a:pt x="59" y="21"/>
                      <a:pt x="58" y="19"/>
                    </a:cubicBezTo>
                    <a:cubicBezTo>
                      <a:pt x="60" y="21"/>
                      <a:pt x="60" y="21"/>
                      <a:pt x="60" y="21"/>
                    </a:cubicBezTo>
                    <a:cubicBezTo>
                      <a:pt x="60" y="22"/>
                      <a:pt x="58" y="19"/>
                      <a:pt x="59" y="19"/>
                    </a:cubicBezTo>
                    <a:cubicBezTo>
                      <a:pt x="59" y="19"/>
                      <a:pt x="60" y="20"/>
                      <a:pt x="60" y="20"/>
                    </a:cubicBezTo>
                    <a:cubicBezTo>
                      <a:pt x="59" y="19"/>
                      <a:pt x="60" y="19"/>
                      <a:pt x="60" y="19"/>
                    </a:cubicBezTo>
                    <a:cubicBezTo>
                      <a:pt x="61" y="20"/>
                      <a:pt x="61" y="20"/>
                      <a:pt x="61" y="20"/>
                    </a:cubicBezTo>
                    <a:cubicBezTo>
                      <a:pt x="62" y="19"/>
                      <a:pt x="64" y="18"/>
                      <a:pt x="63" y="16"/>
                    </a:cubicBezTo>
                    <a:cubicBezTo>
                      <a:pt x="65" y="17"/>
                      <a:pt x="64" y="17"/>
                      <a:pt x="65" y="18"/>
                    </a:cubicBezTo>
                    <a:cubicBezTo>
                      <a:pt x="64" y="17"/>
                      <a:pt x="65" y="18"/>
                      <a:pt x="65" y="17"/>
                    </a:cubicBezTo>
                    <a:cubicBezTo>
                      <a:pt x="65" y="17"/>
                      <a:pt x="65" y="17"/>
                      <a:pt x="65" y="17"/>
                    </a:cubicBezTo>
                    <a:cubicBezTo>
                      <a:pt x="65" y="17"/>
                      <a:pt x="66" y="18"/>
                      <a:pt x="66" y="17"/>
                    </a:cubicBezTo>
                    <a:cubicBezTo>
                      <a:pt x="65" y="17"/>
                      <a:pt x="65" y="17"/>
                      <a:pt x="65" y="17"/>
                    </a:cubicBezTo>
                    <a:cubicBezTo>
                      <a:pt x="64" y="15"/>
                      <a:pt x="68" y="18"/>
                      <a:pt x="66" y="16"/>
                    </a:cubicBezTo>
                    <a:cubicBezTo>
                      <a:pt x="67" y="17"/>
                      <a:pt x="67" y="17"/>
                      <a:pt x="67" y="17"/>
                    </a:cubicBezTo>
                    <a:cubicBezTo>
                      <a:pt x="65" y="15"/>
                      <a:pt x="68" y="17"/>
                      <a:pt x="66" y="16"/>
                    </a:cubicBezTo>
                    <a:cubicBezTo>
                      <a:pt x="67" y="16"/>
                      <a:pt x="67" y="16"/>
                      <a:pt x="67" y="16"/>
                    </a:cubicBezTo>
                    <a:cubicBezTo>
                      <a:pt x="68" y="17"/>
                      <a:pt x="65" y="14"/>
                      <a:pt x="67" y="15"/>
                    </a:cubicBezTo>
                    <a:cubicBezTo>
                      <a:pt x="67" y="15"/>
                      <a:pt x="66" y="14"/>
                      <a:pt x="65" y="13"/>
                    </a:cubicBezTo>
                    <a:cubicBezTo>
                      <a:pt x="67" y="14"/>
                      <a:pt x="67" y="14"/>
                      <a:pt x="67" y="14"/>
                    </a:cubicBezTo>
                    <a:cubicBezTo>
                      <a:pt x="67" y="13"/>
                      <a:pt x="68" y="12"/>
                      <a:pt x="66" y="10"/>
                    </a:cubicBezTo>
                    <a:cubicBezTo>
                      <a:pt x="67" y="10"/>
                      <a:pt x="67" y="10"/>
                      <a:pt x="67" y="10"/>
                    </a:cubicBezTo>
                    <a:cubicBezTo>
                      <a:pt x="65" y="9"/>
                      <a:pt x="70" y="11"/>
                      <a:pt x="66" y="8"/>
                    </a:cubicBezTo>
                    <a:cubicBezTo>
                      <a:pt x="65" y="7"/>
                      <a:pt x="65" y="7"/>
                      <a:pt x="65" y="7"/>
                    </a:cubicBezTo>
                    <a:cubicBezTo>
                      <a:pt x="67" y="8"/>
                      <a:pt x="67" y="8"/>
                      <a:pt x="67" y="8"/>
                    </a:cubicBezTo>
                    <a:cubicBezTo>
                      <a:pt x="66" y="8"/>
                      <a:pt x="67" y="8"/>
                      <a:pt x="66" y="7"/>
                    </a:cubicBezTo>
                    <a:cubicBezTo>
                      <a:pt x="67" y="8"/>
                      <a:pt x="67" y="8"/>
                      <a:pt x="67" y="8"/>
                    </a:cubicBezTo>
                    <a:cubicBezTo>
                      <a:pt x="67" y="8"/>
                      <a:pt x="65" y="6"/>
                      <a:pt x="65" y="7"/>
                    </a:cubicBezTo>
                    <a:cubicBezTo>
                      <a:pt x="66" y="7"/>
                      <a:pt x="66" y="7"/>
                      <a:pt x="66" y="7"/>
                    </a:cubicBezTo>
                    <a:cubicBezTo>
                      <a:pt x="69" y="7"/>
                      <a:pt x="72" y="3"/>
                      <a:pt x="68" y="4"/>
                    </a:cubicBezTo>
                    <a:close/>
                    <a:moveTo>
                      <a:pt x="61" y="9"/>
                    </a:moveTo>
                    <a:cubicBezTo>
                      <a:pt x="60" y="9"/>
                      <a:pt x="61" y="7"/>
                      <a:pt x="62" y="6"/>
                    </a:cubicBezTo>
                    <a:cubicBezTo>
                      <a:pt x="62" y="8"/>
                      <a:pt x="61" y="9"/>
                      <a:pt x="61"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39" name="Freeform 255"/>
              <p:cNvSpPr>
                <a:spLocks/>
              </p:cNvSpPr>
              <p:nvPr/>
            </p:nvSpPr>
            <p:spPr bwMode="auto">
              <a:xfrm>
                <a:off x="2676" y="1447"/>
                <a:ext cx="2" cy="2"/>
              </a:xfrm>
              <a:custGeom>
                <a:avLst/>
                <a:gdLst>
                  <a:gd name="T0" fmla="*/ 2 w 2"/>
                  <a:gd name="T1" fmla="*/ 2 h 2"/>
                  <a:gd name="T2" fmla="*/ 0 w 2"/>
                  <a:gd name="T3" fmla="*/ 0 h 2"/>
                  <a:gd name="T4" fmla="*/ 1 w 2"/>
                  <a:gd name="T5" fmla="*/ 2 h 2"/>
                  <a:gd name="T6" fmla="*/ 2 w 2"/>
                  <a:gd name="T7" fmla="*/ 2 h 2"/>
                </a:gdLst>
                <a:ahLst/>
                <a:cxnLst>
                  <a:cxn ang="0">
                    <a:pos x="T0" y="T1"/>
                  </a:cxn>
                  <a:cxn ang="0">
                    <a:pos x="T2" y="T3"/>
                  </a:cxn>
                  <a:cxn ang="0">
                    <a:pos x="T4" y="T5"/>
                  </a:cxn>
                  <a:cxn ang="0">
                    <a:pos x="T6" y="T7"/>
                  </a:cxn>
                </a:cxnLst>
                <a:rect l="0" t="0" r="r" b="b"/>
                <a:pathLst>
                  <a:path w="2" h="2">
                    <a:moveTo>
                      <a:pt x="2" y="2"/>
                    </a:moveTo>
                    <a:lnTo>
                      <a:pt x="0" y="0"/>
                    </a:lnTo>
                    <a:lnTo>
                      <a:pt x="1" y="2"/>
                    </a:lnTo>
                    <a:lnTo>
                      <a:pt x="2"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40" name="Freeform 256"/>
              <p:cNvSpPr>
                <a:spLocks/>
              </p:cNvSpPr>
              <p:nvPr/>
            </p:nvSpPr>
            <p:spPr bwMode="auto">
              <a:xfrm>
                <a:off x="2621" y="1466"/>
                <a:ext cx="2" cy="2"/>
              </a:xfrm>
              <a:custGeom>
                <a:avLst/>
                <a:gdLst>
                  <a:gd name="T0" fmla="*/ 0 w 1"/>
                  <a:gd name="T1" fmla="*/ 0 h 1"/>
                  <a:gd name="T2" fmla="*/ 0 w 1"/>
                  <a:gd name="T3" fmla="*/ 1 h 1"/>
                  <a:gd name="T4" fmla="*/ 1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0" y="1"/>
                      <a:pt x="0" y="1"/>
                      <a:pt x="0" y="1"/>
                    </a:cubicBezTo>
                    <a:cubicBezTo>
                      <a:pt x="0" y="1"/>
                      <a:pt x="1" y="1"/>
                      <a:pt x="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41" name="Freeform 257"/>
              <p:cNvSpPr>
                <a:spLocks/>
              </p:cNvSpPr>
              <p:nvPr/>
            </p:nvSpPr>
            <p:spPr bwMode="auto">
              <a:xfrm>
                <a:off x="2668" y="1461"/>
                <a:ext cx="1"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42" name="Oval 258"/>
              <p:cNvSpPr>
                <a:spLocks noChangeArrowheads="1"/>
              </p:cNvSpPr>
              <p:nvPr/>
            </p:nvSpPr>
            <p:spPr bwMode="auto">
              <a:xfrm>
                <a:off x="2449" y="772"/>
                <a:ext cx="1" cy="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43" name="Freeform 259"/>
              <p:cNvSpPr>
                <a:spLocks/>
              </p:cNvSpPr>
              <p:nvPr/>
            </p:nvSpPr>
            <p:spPr bwMode="auto">
              <a:xfrm>
                <a:off x="2450" y="772"/>
                <a:ext cx="1"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0" y="0"/>
                      <a:pt x="0" y="0"/>
                    </a:cubicBezTo>
                    <a:cubicBezTo>
                      <a:pt x="0" y="0"/>
                      <a:pt x="0" y="0"/>
                      <a:pt x="0" y="0"/>
                    </a:cubicBezTo>
                    <a:cubicBezTo>
                      <a:pt x="0"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44" name="Freeform 260"/>
              <p:cNvSpPr>
                <a:spLocks/>
              </p:cNvSpPr>
              <p:nvPr/>
            </p:nvSpPr>
            <p:spPr bwMode="auto">
              <a:xfrm>
                <a:off x="2625" y="133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45" name="Freeform 261"/>
              <p:cNvSpPr>
                <a:spLocks/>
              </p:cNvSpPr>
              <p:nvPr/>
            </p:nvSpPr>
            <p:spPr bwMode="auto">
              <a:xfrm>
                <a:off x="2628" y="1433"/>
                <a:ext cx="1" cy="1"/>
              </a:xfrm>
              <a:custGeom>
                <a:avLst/>
                <a:gdLst>
                  <a:gd name="T0" fmla="*/ 0 w 1"/>
                  <a:gd name="T1" fmla="*/ 0 h 1"/>
                  <a:gd name="T2" fmla="*/ 1 w 1"/>
                  <a:gd name="T3" fmla="*/ 1 h 1"/>
                  <a:gd name="T4" fmla="*/ 1 w 1"/>
                  <a:gd name="T5" fmla="*/ 0 h 1"/>
                  <a:gd name="T6" fmla="*/ 0 w 1"/>
                  <a:gd name="T7" fmla="*/ 0 h 1"/>
                </a:gdLst>
                <a:ahLst/>
                <a:cxnLst>
                  <a:cxn ang="0">
                    <a:pos x="T0" y="T1"/>
                  </a:cxn>
                  <a:cxn ang="0">
                    <a:pos x="T2" y="T3"/>
                  </a:cxn>
                  <a:cxn ang="0">
                    <a:pos x="T4" y="T5"/>
                  </a:cxn>
                  <a:cxn ang="0">
                    <a:pos x="T6" y="T7"/>
                  </a:cxn>
                </a:cxnLst>
                <a:rect l="0" t="0" r="r" b="b"/>
                <a:pathLst>
                  <a:path w="1" h="1">
                    <a:moveTo>
                      <a:pt x="0" y="0"/>
                    </a:moveTo>
                    <a:lnTo>
                      <a:pt x="1" y="1"/>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46" name="Freeform 262"/>
              <p:cNvSpPr>
                <a:spLocks/>
              </p:cNvSpPr>
              <p:nvPr/>
            </p:nvSpPr>
            <p:spPr bwMode="auto">
              <a:xfrm>
                <a:off x="2662" y="1427"/>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0"/>
                      <a:pt x="0" y="0"/>
                    </a:cubicBezTo>
                    <a:cubicBezTo>
                      <a:pt x="0" y="0"/>
                      <a:pt x="0"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47" name="Freeform 263"/>
              <p:cNvSpPr>
                <a:spLocks/>
              </p:cNvSpPr>
              <p:nvPr/>
            </p:nvSpPr>
            <p:spPr bwMode="auto">
              <a:xfrm>
                <a:off x="2614" y="1462"/>
                <a:ext cx="2"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1"/>
                      <a:pt x="1" y="0"/>
                      <a:pt x="1" y="1"/>
                    </a:cubicBezTo>
                    <a:cubicBezTo>
                      <a:pt x="1"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48" name="Rectangle 264"/>
              <p:cNvSpPr>
                <a:spLocks noChangeArrowheads="1"/>
              </p:cNvSpPr>
              <p:nvPr/>
            </p:nvSpPr>
            <p:spPr bwMode="auto">
              <a:xfrm>
                <a:off x="2677" y="1414"/>
                <a:ext cx="1" cy="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49" name="Freeform 265"/>
              <p:cNvSpPr>
                <a:spLocks/>
              </p:cNvSpPr>
              <p:nvPr/>
            </p:nvSpPr>
            <p:spPr bwMode="auto">
              <a:xfrm>
                <a:off x="2617" y="1442"/>
                <a:ext cx="3" cy="1"/>
              </a:xfrm>
              <a:custGeom>
                <a:avLst/>
                <a:gdLst>
                  <a:gd name="T0" fmla="*/ 3 w 3"/>
                  <a:gd name="T1" fmla="*/ 0 h 1"/>
                  <a:gd name="T2" fmla="*/ 0 w 3"/>
                  <a:gd name="T3" fmla="*/ 1 h 1"/>
                  <a:gd name="T4" fmla="*/ 3 w 3"/>
                  <a:gd name="T5" fmla="*/ 0 h 1"/>
                </a:gdLst>
                <a:ahLst/>
                <a:cxnLst>
                  <a:cxn ang="0">
                    <a:pos x="T0" y="T1"/>
                  </a:cxn>
                  <a:cxn ang="0">
                    <a:pos x="T2" y="T3"/>
                  </a:cxn>
                  <a:cxn ang="0">
                    <a:pos x="T4" y="T5"/>
                  </a:cxn>
                </a:cxnLst>
                <a:rect l="0" t="0" r="r" b="b"/>
                <a:pathLst>
                  <a:path w="3" h="1">
                    <a:moveTo>
                      <a:pt x="3" y="0"/>
                    </a:moveTo>
                    <a:cubicBezTo>
                      <a:pt x="0" y="1"/>
                      <a:pt x="0" y="1"/>
                      <a:pt x="0" y="1"/>
                    </a:cubicBezTo>
                    <a:cubicBezTo>
                      <a:pt x="2" y="1"/>
                      <a:pt x="2"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50" name="Freeform 266"/>
              <p:cNvSpPr>
                <a:spLocks/>
              </p:cNvSpPr>
              <p:nvPr/>
            </p:nvSpPr>
            <p:spPr bwMode="auto">
              <a:xfrm>
                <a:off x="2618" y="1442"/>
                <a:ext cx="2" cy="0"/>
              </a:xfrm>
              <a:custGeom>
                <a:avLst/>
                <a:gdLst>
                  <a:gd name="T0" fmla="*/ 1 w 2"/>
                  <a:gd name="T1" fmla="*/ 2 w 2"/>
                  <a:gd name="T2" fmla="*/ 1 w 2"/>
                </a:gdLst>
                <a:ahLst/>
                <a:cxnLst>
                  <a:cxn ang="0">
                    <a:pos x="T0" y="0"/>
                  </a:cxn>
                  <a:cxn ang="0">
                    <a:pos x="T1" y="0"/>
                  </a:cxn>
                  <a:cxn ang="0">
                    <a:pos x="T2" y="0"/>
                  </a:cxn>
                </a:cxnLst>
                <a:rect l="0" t="0" r="r" b="b"/>
                <a:pathLst>
                  <a:path w="2">
                    <a:moveTo>
                      <a:pt x="1" y="0"/>
                    </a:moveTo>
                    <a:cubicBezTo>
                      <a:pt x="0" y="0"/>
                      <a:pt x="1" y="0"/>
                      <a:pt x="2" y="0"/>
                    </a:cubicBezTo>
                    <a:cubicBezTo>
                      <a:pt x="2" y="0"/>
                      <a:pt x="2"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51" name="Freeform 267"/>
              <p:cNvSpPr>
                <a:spLocks/>
              </p:cNvSpPr>
              <p:nvPr/>
            </p:nvSpPr>
            <p:spPr bwMode="auto">
              <a:xfrm>
                <a:off x="2613" y="1458"/>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0" y="1"/>
                      <a:pt x="0" y="1"/>
                      <a:pt x="0" y="1"/>
                    </a:cubicBezTo>
                    <a:cubicBezTo>
                      <a:pt x="0" y="1"/>
                      <a:pt x="1" y="1"/>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52" name="Freeform 268"/>
              <p:cNvSpPr>
                <a:spLocks/>
              </p:cNvSpPr>
              <p:nvPr/>
            </p:nvSpPr>
            <p:spPr bwMode="auto">
              <a:xfrm>
                <a:off x="2613" y="1464"/>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0" y="0"/>
                      <a:pt x="1" y="0"/>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53" name="Freeform 269"/>
              <p:cNvSpPr>
                <a:spLocks/>
              </p:cNvSpPr>
              <p:nvPr/>
            </p:nvSpPr>
            <p:spPr bwMode="auto">
              <a:xfrm>
                <a:off x="2661" y="1464"/>
                <a:ext cx="0" cy="1"/>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lnTo>
                      <a:pt x="0" y="1"/>
                    </a:lnTo>
                    <a:lnTo>
                      <a:pt x="0" y="0"/>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54" name="Freeform 270"/>
              <p:cNvSpPr>
                <a:spLocks/>
              </p:cNvSpPr>
              <p:nvPr/>
            </p:nvSpPr>
            <p:spPr bwMode="auto">
              <a:xfrm>
                <a:off x="2451" y="77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55" name="Freeform 271"/>
              <p:cNvSpPr>
                <a:spLocks/>
              </p:cNvSpPr>
              <p:nvPr/>
            </p:nvSpPr>
            <p:spPr bwMode="auto">
              <a:xfrm>
                <a:off x="2618" y="1466"/>
                <a:ext cx="2" cy="3"/>
              </a:xfrm>
              <a:custGeom>
                <a:avLst/>
                <a:gdLst>
                  <a:gd name="T0" fmla="*/ 1 w 2"/>
                  <a:gd name="T1" fmla="*/ 0 h 2"/>
                  <a:gd name="T2" fmla="*/ 1 w 2"/>
                  <a:gd name="T3" fmla="*/ 1 h 2"/>
                  <a:gd name="T4" fmla="*/ 1 w 2"/>
                  <a:gd name="T5" fmla="*/ 0 h 2"/>
                </a:gdLst>
                <a:ahLst/>
                <a:cxnLst>
                  <a:cxn ang="0">
                    <a:pos x="T0" y="T1"/>
                  </a:cxn>
                  <a:cxn ang="0">
                    <a:pos x="T2" y="T3"/>
                  </a:cxn>
                  <a:cxn ang="0">
                    <a:pos x="T4" y="T5"/>
                  </a:cxn>
                </a:cxnLst>
                <a:rect l="0" t="0" r="r" b="b"/>
                <a:pathLst>
                  <a:path w="2" h="2">
                    <a:moveTo>
                      <a:pt x="1" y="0"/>
                    </a:moveTo>
                    <a:cubicBezTo>
                      <a:pt x="0" y="2"/>
                      <a:pt x="1" y="0"/>
                      <a:pt x="1" y="1"/>
                    </a:cubicBezTo>
                    <a:cubicBezTo>
                      <a:pt x="2"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56" name="Freeform 272"/>
              <p:cNvSpPr>
                <a:spLocks/>
              </p:cNvSpPr>
              <p:nvPr/>
            </p:nvSpPr>
            <p:spPr bwMode="auto">
              <a:xfrm>
                <a:off x="2795" y="1129"/>
                <a:ext cx="2" cy="1"/>
              </a:xfrm>
              <a:custGeom>
                <a:avLst/>
                <a:gdLst>
                  <a:gd name="T0" fmla="*/ 1 w 2"/>
                  <a:gd name="T1" fmla="*/ 1 h 1"/>
                  <a:gd name="T2" fmla="*/ 2 w 2"/>
                  <a:gd name="T3" fmla="*/ 1 h 1"/>
                  <a:gd name="T4" fmla="*/ 1 w 2"/>
                  <a:gd name="T5" fmla="*/ 1 h 1"/>
                </a:gdLst>
                <a:ahLst/>
                <a:cxnLst>
                  <a:cxn ang="0">
                    <a:pos x="T0" y="T1"/>
                  </a:cxn>
                  <a:cxn ang="0">
                    <a:pos x="T2" y="T3"/>
                  </a:cxn>
                  <a:cxn ang="0">
                    <a:pos x="T4" y="T5"/>
                  </a:cxn>
                </a:cxnLst>
                <a:rect l="0" t="0" r="r" b="b"/>
                <a:pathLst>
                  <a:path w="2" h="1">
                    <a:moveTo>
                      <a:pt x="1" y="1"/>
                    </a:moveTo>
                    <a:cubicBezTo>
                      <a:pt x="0" y="1"/>
                      <a:pt x="1" y="1"/>
                      <a:pt x="2" y="1"/>
                    </a:cubicBezTo>
                    <a:cubicBezTo>
                      <a:pt x="2" y="0"/>
                      <a:pt x="2"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57" name="Freeform 273"/>
              <p:cNvSpPr>
                <a:spLocks/>
              </p:cNvSpPr>
              <p:nvPr/>
            </p:nvSpPr>
            <p:spPr bwMode="auto">
              <a:xfrm>
                <a:off x="2612" y="1456"/>
                <a:ext cx="2" cy="1"/>
              </a:xfrm>
              <a:custGeom>
                <a:avLst/>
                <a:gdLst>
                  <a:gd name="T0" fmla="*/ 0 w 2"/>
                  <a:gd name="T1" fmla="*/ 0 h 1"/>
                  <a:gd name="T2" fmla="*/ 1 w 2"/>
                  <a:gd name="T3" fmla="*/ 0 h 1"/>
                  <a:gd name="T4" fmla="*/ 1 w 2"/>
                  <a:gd name="T5" fmla="*/ 0 h 1"/>
                  <a:gd name="T6" fmla="*/ 0 w 2"/>
                  <a:gd name="T7" fmla="*/ 0 h 1"/>
                </a:gdLst>
                <a:ahLst/>
                <a:cxnLst>
                  <a:cxn ang="0">
                    <a:pos x="T0" y="T1"/>
                  </a:cxn>
                  <a:cxn ang="0">
                    <a:pos x="T2" y="T3"/>
                  </a:cxn>
                  <a:cxn ang="0">
                    <a:pos x="T4" y="T5"/>
                  </a:cxn>
                  <a:cxn ang="0">
                    <a:pos x="T6" y="T7"/>
                  </a:cxn>
                </a:cxnLst>
                <a:rect l="0" t="0" r="r" b="b"/>
                <a:pathLst>
                  <a:path w="2" h="1">
                    <a:moveTo>
                      <a:pt x="0" y="0"/>
                    </a:moveTo>
                    <a:cubicBezTo>
                      <a:pt x="0" y="1"/>
                      <a:pt x="1" y="0"/>
                      <a:pt x="1" y="0"/>
                    </a:cubicBezTo>
                    <a:cubicBezTo>
                      <a:pt x="1" y="0"/>
                      <a:pt x="2" y="0"/>
                      <a:pt x="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58" name="Freeform 274"/>
              <p:cNvSpPr>
                <a:spLocks/>
              </p:cNvSpPr>
              <p:nvPr/>
            </p:nvSpPr>
            <p:spPr bwMode="auto">
              <a:xfrm>
                <a:off x="2673" y="145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59" name="Freeform 275"/>
              <p:cNvSpPr>
                <a:spLocks/>
              </p:cNvSpPr>
              <p:nvPr/>
            </p:nvSpPr>
            <p:spPr bwMode="auto">
              <a:xfrm>
                <a:off x="2450" y="77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60" name="Freeform 276"/>
              <p:cNvSpPr>
                <a:spLocks/>
              </p:cNvSpPr>
              <p:nvPr/>
            </p:nvSpPr>
            <p:spPr bwMode="auto">
              <a:xfrm>
                <a:off x="2672" y="1453"/>
                <a:ext cx="1" cy="1"/>
              </a:xfrm>
              <a:custGeom>
                <a:avLst/>
                <a:gdLst>
                  <a:gd name="T0" fmla="*/ 1 w 1"/>
                  <a:gd name="T1" fmla="*/ 1 h 1"/>
                  <a:gd name="T2" fmla="*/ 0 w 1"/>
                  <a:gd name="T3" fmla="*/ 1 h 1"/>
                  <a:gd name="T4" fmla="*/ 1 w 1"/>
                  <a:gd name="T5" fmla="*/ 1 h 1"/>
                </a:gdLst>
                <a:ahLst/>
                <a:cxnLst>
                  <a:cxn ang="0">
                    <a:pos x="T0" y="T1"/>
                  </a:cxn>
                  <a:cxn ang="0">
                    <a:pos x="T2" y="T3"/>
                  </a:cxn>
                  <a:cxn ang="0">
                    <a:pos x="T4" y="T5"/>
                  </a:cxn>
                </a:cxnLst>
                <a:rect l="0" t="0" r="r" b="b"/>
                <a:pathLst>
                  <a:path w="1" h="1">
                    <a:moveTo>
                      <a:pt x="1" y="1"/>
                    </a:moveTo>
                    <a:cubicBezTo>
                      <a:pt x="1" y="1"/>
                      <a:pt x="1" y="1"/>
                      <a:pt x="0" y="1"/>
                    </a:cubicBezTo>
                    <a:cubicBezTo>
                      <a:pt x="0" y="0"/>
                      <a:pt x="0"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61" name="Freeform 277"/>
              <p:cNvSpPr>
                <a:spLocks/>
              </p:cNvSpPr>
              <p:nvPr/>
            </p:nvSpPr>
            <p:spPr bwMode="auto">
              <a:xfrm>
                <a:off x="2673" y="14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62" name="Freeform 278"/>
              <p:cNvSpPr>
                <a:spLocks/>
              </p:cNvSpPr>
              <p:nvPr/>
            </p:nvSpPr>
            <p:spPr bwMode="auto">
              <a:xfrm>
                <a:off x="2450" y="771"/>
                <a:ext cx="1"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63" name="Freeform 279"/>
              <p:cNvSpPr>
                <a:spLocks/>
              </p:cNvSpPr>
              <p:nvPr/>
            </p:nvSpPr>
            <p:spPr bwMode="auto">
              <a:xfrm>
                <a:off x="2450" y="771"/>
                <a:ext cx="1" cy="0"/>
              </a:xfrm>
              <a:custGeom>
                <a:avLst/>
                <a:gdLst>
                  <a:gd name="T0" fmla="*/ 1 w 1"/>
                  <a:gd name="T1" fmla="*/ 1 w 1"/>
                  <a:gd name="T2" fmla="*/ 0 w 1"/>
                  <a:gd name="T3" fmla="*/ 0 w 1"/>
                  <a:gd name="T4" fmla="*/ 0 w 1"/>
                  <a:gd name="T5" fmla="*/ 1 w 1"/>
                </a:gdLst>
                <a:ahLst/>
                <a:cxnLst>
                  <a:cxn ang="0">
                    <a:pos x="T0" y="0"/>
                  </a:cxn>
                  <a:cxn ang="0">
                    <a:pos x="T1" y="0"/>
                  </a:cxn>
                  <a:cxn ang="0">
                    <a:pos x="T2" y="0"/>
                  </a:cxn>
                  <a:cxn ang="0">
                    <a:pos x="T3" y="0"/>
                  </a:cxn>
                  <a:cxn ang="0">
                    <a:pos x="T4" y="0"/>
                  </a:cxn>
                  <a:cxn ang="0">
                    <a:pos x="T5" y="0"/>
                  </a:cxn>
                </a:cxnLst>
                <a:rect l="0" t="0" r="r" b="b"/>
                <a:pathLst>
                  <a:path w="1">
                    <a:moveTo>
                      <a:pt x="1" y="0"/>
                    </a:moveTo>
                    <a:cubicBezTo>
                      <a:pt x="1" y="0"/>
                      <a:pt x="1" y="0"/>
                      <a:pt x="1" y="0"/>
                    </a:cubicBezTo>
                    <a:cubicBezTo>
                      <a:pt x="1" y="0"/>
                      <a:pt x="0" y="0"/>
                      <a:pt x="0" y="0"/>
                    </a:cubicBezTo>
                    <a:cubicBezTo>
                      <a:pt x="0" y="0"/>
                      <a:pt x="0" y="0"/>
                      <a:pt x="0" y="0"/>
                    </a:cubicBezTo>
                    <a:cubicBezTo>
                      <a:pt x="0" y="0"/>
                      <a:pt x="0" y="0"/>
                      <a:pt x="0" y="0"/>
                    </a:cubicBezTo>
                    <a:cubicBezTo>
                      <a:pt x="0"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64" name="Freeform 280"/>
              <p:cNvSpPr>
                <a:spLocks/>
              </p:cNvSpPr>
              <p:nvPr/>
            </p:nvSpPr>
            <p:spPr bwMode="auto">
              <a:xfrm>
                <a:off x="2675" y="1457"/>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65" name="Freeform 281"/>
              <p:cNvSpPr>
                <a:spLocks/>
              </p:cNvSpPr>
              <p:nvPr/>
            </p:nvSpPr>
            <p:spPr bwMode="auto">
              <a:xfrm>
                <a:off x="2452" y="77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66" name="Freeform 282"/>
              <p:cNvSpPr>
                <a:spLocks/>
              </p:cNvSpPr>
              <p:nvPr/>
            </p:nvSpPr>
            <p:spPr bwMode="auto">
              <a:xfrm>
                <a:off x="2631" y="796"/>
                <a:ext cx="2" cy="5"/>
              </a:xfrm>
              <a:custGeom>
                <a:avLst/>
                <a:gdLst>
                  <a:gd name="T0" fmla="*/ 2 w 2"/>
                  <a:gd name="T1" fmla="*/ 1 h 4"/>
                  <a:gd name="T2" fmla="*/ 1 w 2"/>
                  <a:gd name="T3" fmla="*/ 4 h 4"/>
                  <a:gd name="T4" fmla="*/ 2 w 2"/>
                  <a:gd name="T5" fmla="*/ 1 h 4"/>
                </a:gdLst>
                <a:ahLst/>
                <a:cxnLst>
                  <a:cxn ang="0">
                    <a:pos x="T0" y="T1"/>
                  </a:cxn>
                  <a:cxn ang="0">
                    <a:pos x="T2" y="T3"/>
                  </a:cxn>
                  <a:cxn ang="0">
                    <a:pos x="T4" y="T5"/>
                  </a:cxn>
                </a:cxnLst>
                <a:rect l="0" t="0" r="r" b="b"/>
                <a:pathLst>
                  <a:path w="2" h="4">
                    <a:moveTo>
                      <a:pt x="2" y="1"/>
                    </a:moveTo>
                    <a:cubicBezTo>
                      <a:pt x="2" y="1"/>
                      <a:pt x="0" y="1"/>
                      <a:pt x="1" y="4"/>
                    </a:cubicBezTo>
                    <a:cubicBezTo>
                      <a:pt x="1" y="0"/>
                      <a:pt x="2" y="4"/>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67" name="Freeform 283"/>
              <p:cNvSpPr>
                <a:spLocks/>
              </p:cNvSpPr>
              <p:nvPr/>
            </p:nvSpPr>
            <p:spPr bwMode="auto">
              <a:xfrm>
                <a:off x="2499" y="638"/>
                <a:ext cx="2" cy="2"/>
              </a:xfrm>
              <a:custGeom>
                <a:avLst/>
                <a:gdLst>
                  <a:gd name="T0" fmla="*/ 0 w 2"/>
                  <a:gd name="T1" fmla="*/ 2 h 2"/>
                  <a:gd name="T2" fmla="*/ 2 w 2"/>
                  <a:gd name="T3" fmla="*/ 0 h 2"/>
                  <a:gd name="T4" fmla="*/ 0 w 2"/>
                  <a:gd name="T5" fmla="*/ 1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0" y="1"/>
                    </a:lnTo>
                    <a:lnTo>
                      <a:pt x="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68" name="Freeform 284"/>
              <p:cNvSpPr>
                <a:spLocks/>
              </p:cNvSpPr>
              <p:nvPr/>
            </p:nvSpPr>
            <p:spPr bwMode="auto">
              <a:xfrm>
                <a:off x="2716" y="640"/>
                <a:ext cx="5" cy="3"/>
              </a:xfrm>
              <a:custGeom>
                <a:avLst/>
                <a:gdLst>
                  <a:gd name="T0" fmla="*/ 2 w 4"/>
                  <a:gd name="T1" fmla="*/ 2 h 2"/>
                  <a:gd name="T2" fmla="*/ 1 w 4"/>
                  <a:gd name="T3" fmla="*/ 0 h 2"/>
                  <a:gd name="T4" fmla="*/ 2 w 4"/>
                  <a:gd name="T5" fmla="*/ 2 h 2"/>
                </a:gdLst>
                <a:ahLst/>
                <a:cxnLst>
                  <a:cxn ang="0">
                    <a:pos x="T0" y="T1"/>
                  </a:cxn>
                  <a:cxn ang="0">
                    <a:pos x="T2" y="T3"/>
                  </a:cxn>
                  <a:cxn ang="0">
                    <a:pos x="T4" y="T5"/>
                  </a:cxn>
                </a:cxnLst>
                <a:rect l="0" t="0" r="r" b="b"/>
                <a:pathLst>
                  <a:path w="4" h="2">
                    <a:moveTo>
                      <a:pt x="2" y="2"/>
                    </a:moveTo>
                    <a:cubicBezTo>
                      <a:pt x="2" y="2"/>
                      <a:pt x="3" y="1"/>
                      <a:pt x="1" y="0"/>
                    </a:cubicBezTo>
                    <a:cubicBezTo>
                      <a:pt x="4" y="2"/>
                      <a:pt x="0" y="1"/>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69" name="Freeform 285"/>
              <p:cNvSpPr>
                <a:spLocks/>
              </p:cNvSpPr>
              <p:nvPr/>
            </p:nvSpPr>
            <p:spPr bwMode="auto">
              <a:xfrm>
                <a:off x="2437" y="819"/>
                <a:ext cx="1" cy="12"/>
              </a:xfrm>
              <a:custGeom>
                <a:avLst/>
                <a:gdLst>
                  <a:gd name="T0" fmla="*/ 0 w 1"/>
                  <a:gd name="T1" fmla="*/ 0 h 10"/>
                  <a:gd name="T2" fmla="*/ 1 w 1"/>
                  <a:gd name="T3" fmla="*/ 10 h 10"/>
                  <a:gd name="T4" fmla="*/ 0 w 1"/>
                  <a:gd name="T5" fmla="*/ 0 h 10"/>
                </a:gdLst>
                <a:ahLst/>
                <a:cxnLst>
                  <a:cxn ang="0">
                    <a:pos x="T0" y="T1"/>
                  </a:cxn>
                  <a:cxn ang="0">
                    <a:pos x="T2" y="T3"/>
                  </a:cxn>
                  <a:cxn ang="0">
                    <a:pos x="T4" y="T5"/>
                  </a:cxn>
                </a:cxnLst>
                <a:rect l="0" t="0" r="r" b="b"/>
                <a:pathLst>
                  <a:path w="1" h="10">
                    <a:moveTo>
                      <a:pt x="0" y="0"/>
                    </a:moveTo>
                    <a:cubicBezTo>
                      <a:pt x="0" y="4"/>
                      <a:pt x="0" y="10"/>
                      <a:pt x="1" y="1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70" name="Freeform 286"/>
              <p:cNvSpPr>
                <a:spLocks noEditPoints="1"/>
              </p:cNvSpPr>
              <p:nvPr/>
            </p:nvSpPr>
            <p:spPr bwMode="auto">
              <a:xfrm>
                <a:off x="2429" y="744"/>
                <a:ext cx="42" cy="50"/>
              </a:xfrm>
              <a:custGeom>
                <a:avLst/>
                <a:gdLst>
                  <a:gd name="T0" fmla="*/ 32 w 36"/>
                  <a:gd name="T1" fmla="*/ 19 h 43"/>
                  <a:gd name="T2" fmla="*/ 27 w 36"/>
                  <a:gd name="T3" fmla="*/ 2 h 43"/>
                  <a:gd name="T4" fmla="*/ 8 w 36"/>
                  <a:gd name="T5" fmla="*/ 14 h 43"/>
                  <a:gd name="T6" fmla="*/ 16 w 36"/>
                  <a:gd name="T7" fmla="*/ 25 h 43"/>
                  <a:gd name="T8" fmla="*/ 16 w 36"/>
                  <a:gd name="T9" fmla="*/ 24 h 43"/>
                  <a:gd name="T10" fmla="*/ 17 w 36"/>
                  <a:gd name="T11" fmla="*/ 24 h 43"/>
                  <a:gd name="T12" fmla="*/ 17 w 36"/>
                  <a:gd name="T13" fmla="*/ 23 h 43"/>
                  <a:gd name="T14" fmla="*/ 17 w 36"/>
                  <a:gd name="T15" fmla="*/ 24 h 43"/>
                  <a:gd name="T16" fmla="*/ 19 w 36"/>
                  <a:gd name="T17" fmla="*/ 23 h 43"/>
                  <a:gd name="T18" fmla="*/ 18 w 36"/>
                  <a:gd name="T19" fmla="*/ 24 h 43"/>
                  <a:gd name="T20" fmla="*/ 17 w 36"/>
                  <a:gd name="T21" fmla="*/ 24 h 43"/>
                  <a:gd name="T22" fmla="*/ 19 w 36"/>
                  <a:gd name="T23" fmla="*/ 23 h 43"/>
                  <a:gd name="T24" fmla="*/ 20 w 36"/>
                  <a:gd name="T25" fmla="*/ 23 h 43"/>
                  <a:gd name="T26" fmla="*/ 21 w 36"/>
                  <a:gd name="T27" fmla="*/ 24 h 43"/>
                  <a:gd name="T28" fmla="*/ 21 w 36"/>
                  <a:gd name="T29" fmla="*/ 23 h 43"/>
                  <a:gd name="T30" fmla="*/ 21 w 36"/>
                  <a:gd name="T31" fmla="*/ 23 h 43"/>
                  <a:gd name="T32" fmla="*/ 21 w 36"/>
                  <a:gd name="T33" fmla="*/ 23 h 43"/>
                  <a:gd name="T34" fmla="*/ 21 w 36"/>
                  <a:gd name="T35" fmla="*/ 24 h 43"/>
                  <a:gd name="T36" fmla="*/ 22 w 36"/>
                  <a:gd name="T37" fmla="*/ 24 h 43"/>
                  <a:gd name="T38" fmla="*/ 22 w 36"/>
                  <a:gd name="T39" fmla="*/ 24 h 43"/>
                  <a:gd name="T40" fmla="*/ 22 w 36"/>
                  <a:gd name="T41" fmla="*/ 19 h 43"/>
                  <a:gd name="T42" fmla="*/ 22 w 36"/>
                  <a:gd name="T43" fmla="*/ 19 h 43"/>
                  <a:gd name="T44" fmla="*/ 23 w 36"/>
                  <a:gd name="T45" fmla="*/ 23 h 43"/>
                  <a:gd name="T46" fmla="*/ 27 w 36"/>
                  <a:gd name="T47" fmla="*/ 24 h 43"/>
                  <a:gd name="T48" fmla="*/ 25 w 36"/>
                  <a:gd name="T49" fmla="*/ 24 h 43"/>
                  <a:gd name="T50" fmla="*/ 25 w 36"/>
                  <a:gd name="T51" fmla="*/ 24 h 43"/>
                  <a:gd name="T52" fmla="*/ 26 w 36"/>
                  <a:gd name="T53" fmla="*/ 23 h 43"/>
                  <a:gd name="T54" fmla="*/ 25 w 36"/>
                  <a:gd name="T55" fmla="*/ 24 h 43"/>
                  <a:gd name="T56" fmla="*/ 24 w 36"/>
                  <a:gd name="T57" fmla="*/ 24 h 43"/>
                  <a:gd name="T58" fmla="*/ 24 w 36"/>
                  <a:gd name="T59" fmla="*/ 22 h 43"/>
                  <a:gd name="T60" fmla="*/ 24 w 36"/>
                  <a:gd name="T61" fmla="*/ 24 h 43"/>
                  <a:gd name="T62" fmla="*/ 23 w 36"/>
                  <a:gd name="T63" fmla="*/ 24 h 43"/>
                  <a:gd name="T64" fmla="*/ 23 w 36"/>
                  <a:gd name="T65" fmla="*/ 24 h 43"/>
                  <a:gd name="T66" fmla="*/ 24 w 36"/>
                  <a:gd name="T67" fmla="*/ 24 h 43"/>
                  <a:gd name="T68" fmla="*/ 24 w 36"/>
                  <a:gd name="T69" fmla="*/ 24 h 43"/>
                  <a:gd name="T70" fmla="*/ 25 w 36"/>
                  <a:gd name="T71" fmla="*/ 24 h 43"/>
                  <a:gd name="T72" fmla="*/ 29 w 36"/>
                  <a:gd name="T73" fmla="*/ 24 h 43"/>
                  <a:gd name="T74" fmla="*/ 26 w 36"/>
                  <a:gd name="T75" fmla="*/ 24 h 43"/>
                  <a:gd name="T76" fmla="*/ 24 w 36"/>
                  <a:gd name="T77" fmla="*/ 22 h 43"/>
                  <a:gd name="T78" fmla="*/ 23 w 36"/>
                  <a:gd name="T79" fmla="*/ 21 h 43"/>
                  <a:gd name="T80" fmla="*/ 24 w 36"/>
                  <a:gd name="T81" fmla="*/ 21 h 43"/>
                  <a:gd name="T82" fmla="*/ 24 w 36"/>
                  <a:gd name="T83" fmla="*/ 21 h 43"/>
                  <a:gd name="T84" fmla="*/ 23 w 36"/>
                  <a:gd name="T85" fmla="*/ 20 h 43"/>
                  <a:gd name="T86" fmla="*/ 22 w 36"/>
                  <a:gd name="T87" fmla="*/ 19 h 43"/>
                  <a:gd name="T88" fmla="*/ 22 w 36"/>
                  <a:gd name="T89" fmla="*/ 20 h 43"/>
                  <a:gd name="T90" fmla="*/ 21 w 36"/>
                  <a:gd name="T91" fmla="*/ 19 h 43"/>
                  <a:gd name="T92" fmla="*/ 22 w 36"/>
                  <a:gd name="T93" fmla="*/ 21 h 43"/>
                  <a:gd name="T94" fmla="*/ 20 w 36"/>
                  <a:gd name="T95" fmla="*/ 21 h 43"/>
                  <a:gd name="T96" fmla="*/ 17 w 36"/>
                  <a:gd name="T97" fmla="*/ 20 h 43"/>
                  <a:gd name="T98" fmla="*/ 20 w 36"/>
                  <a:gd name="T99" fmla="*/ 19 h 43"/>
                  <a:gd name="T100" fmla="*/ 18 w 36"/>
                  <a:gd name="T101" fmla="*/ 18 h 43"/>
                  <a:gd name="T102" fmla="*/ 19 w 36"/>
                  <a:gd name="T103" fmla="*/ 18 h 43"/>
                  <a:gd name="T104" fmla="*/ 20 w 36"/>
                  <a:gd name="T105" fmla="*/ 18 h 43"/>
                  <a:gd name="T106" fmla="*/ 21 w 36"/>
                  <a:gd name="T107" fmla="*/ 19 h 43"/>
                  <a:gd name="T108" fmla="*/ 20 w 36"/>
                  <a:gd name="T109" fmla="*/ 18 h 43"/>
                  <a:gd name="T110" fmla="*/ 18 w 36"/>
                  <a:gd name="T111" fmla="*/ 18 h 43"/>
                  <a:gd name="T112" fmla="*/ 18 w 36"/>
                  <a:gd name="T113" fmla="*/ 18 h 43"/>
                  <a:gd name="T114" fmla="*/ 15 w 36"/>
                  <a:gd name="T115" fmla="*/ 18 h 43"/>
                  <a:gd name="T116" fmla="*/ 18 w 36"/>
                  <a:gd name="T117" fmla="*/ 18 h 43"/>
                  <a:gd name="T118" fmla="*/ 18 w 36"/>
                  <a:gd name="T119" fmla="*/ 18 h 43"/>
                  <a:gd name="T120" fmla="*/ 17 w 36"/>
                  <a:gd name="T121" fmla="*/ 19 h 43"/>
                  <a:gd name="T122" fmla="*/ 16 w 36"/>
                  <a:gd name="T123" fmla="*/ 25 h 43"/>
                  <a:gd name="T124" fmla="*/ 14 w 36"/>
                  <a:gd name="T125"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 h="43">
                    <a:moveTo>
                      <a:pt x="5" y="16"/>
                    </a:moveTo>
                    <a:cubicBezTo>
                      <a:pt x="6" y="19"/>
                      <a:pt x="3" y="20"/>
                      <a:pt x="0" y="23"/>
                    </a:cubicBezTo>
                    <a:cubicBezTo>
                      <a:pt x="0" y="23"/>
                      <a:pt x="1" y="25"/>
                      <a:pt x="1" y="28"/>
                    </a:cubicBezTo>
                    <a:cubicBezTo>
                      <a:pt x="5" y="39"/>
                      <a:pt x="13" y="43"/>
                      <a:pt x="19" y="41"/>
                    </a:cubicBezTo>
                    <a:cubicBezTo>
                      <a:pt x="18" y="40"/>
                      <a:pt x="18" y="39"/>
                      <a:pt x="19" y="39"/>
                    </a:cubicBezTo>
                    <a:cubicBezTo>
                      <a:pt x="19" y="39"/>
                      <a:pt x="19" y="39"/>
                      <a:pt x="19" y="39"/>
                    </a:cubicBezTo>
                    <a:cubicBezTo>
                      <a:pt x="19" y="38"/>
                      <a:pt x="19" y="38"/>
                      <a:pt x="19" y="38"/>
                    </a:cubicBezTo>
                    <a:cubicBezTo>
                      <a:pt x="19" y="38"/>
                      <a:pt x="19" y="39"/>
                      <a:pt x="19" y="40"/>
                    </a:cubicBezTo>
                    <a:cubicBezTo>
                      <a:pt x="20" y="39"/>
                      <a:pt x="21" y="39"/>
                      <a:pt x="23" y="39"/>
                    </a:cubicBezTo>
                    <a:cubicBezTo>
                      <a:pt x="22" y="36"/>
                      <a:pt x="23" y="38"/>
                      <a:pt x="23" y="36"/>
                    </a:cubicBezTo>
                    <a:cubicBezTo>
                      <a:pt x="23" y="37"/>
                      <a:pt x="23" y="37"/>
                      <a:pt x="23" y="37"/>
                    </a:cubicBezTo>
                    <a:cubicBezTo>
                      <a:pt x="23" y="36"/>
                      <a:pt x="23" y="36"/>
                      <a:pt x="25" y="38"/>
                    </a:cubicBezTo>
                    <a:cubicBezTo>
                      <a:pt x="29" y="38"/>
                      <a:pt x="31" y="35"/>
                      <a:pt x="33" y="33"/>
                    </a:cubicBezTo>
                    <a:cubicBezTo>
                      <a:pt x="36" y="30"/>
                      <a:pt x="36" y="26"/>
                      <a:pt x="36" y="21"/>
                    </a:cubicBezTo>
                    <a:cubicBezTo>
                      <a:pt x="33" y="20"/>
                      <a:pt x="35" y="19"/>
                      <a:pt x="32" y="19"/>
                    </a:cubicBezTo>
                    <a:cubicBezTo>
                      <a:pt x="33" y="19"/>
                      <a:pt x="33" y="19"/>
                      <a:pt x="33" y="19"/>
                    </a:cubicBezTo>
                    <a:cubicBezTo>
                      <a:pt x="31" y="18"/>
                      <a:pt x="33" y="18"/>
                      <a:pt x="34" y="17"/>
                    </a:cubicBezTo>
                    <a:cubicBezTo>
                      <a:pt x="33" y="17"/>
                      <a:pt x="34" y="17"/>
                      <a:pt x="32" y="17"/>
                    </a:cubicBezTo>
                    <a:cubicBezTo>
                      <a:pt x="30" y="17"/>
                      <a:pt x="35" y="17"/>
                      <a:pt x="34" y="16"/>
                    </a:cubicBezTo>
                    <a:cubicBezTo>
                      <a:pt x="34" y="16"/>
                      <a:pt x="33" y="17"/>
                      <a:pt x="33" y="16"/>
                    </a:cubicBezTo>
                    <a:cubicBezTo>
                      <a:pt x="31" y="16"/>
                      <a:pt x="34" y="17"/>
                      <a:pt x="36" y="15"/>
                    </a:cubicBezTo>
                    <a:cubicBezTo>
                      <a:pt x="35" y="13"/>
                      <a:pt x="32" y="12"/>
                      <a:pt x="33" y="10"/>
                    </a:cubicBezTo>
                    <a:cubicBezTo>
                      <a:pt x="33" y="11"/>
                      <a:pt x="32" y="11"/>
                      <a:pt x="32" y="11"/>
                    </a:cubicBezTo>
                    <a:cubicBezTo>
                      <a:pt x="35" y="9"/>
                      <a:pt x="31" y="11"/>
                      <a:pt x="32" y="10"/>
                    </a:cubicBezTo>
                    <a:cubicBezTo>
                      <a:pt x="33" y="10"/>
                      <a:pt x="33" y="10"/>
                      <a:pt x="33" y="10"/>
                    </a:cubicBezTo>
                    <a:cubicBezTo>
                      <a:pt x="34" y="9"/>
                      <a:pt x="32" y="9"/>
                      <a:pt x="32" y="7"/>
                    </a:cubicBezTo>
                    <a:cubicBezTo>
                      <a:pt x="30" y="7"/>
                      <a:pt x="32" y="5"/>
                      <a:pt x="30" y="5"/>
                    </a:cubicBezTo>
                    <a:cubicBezTo>
                      <a:pt x="31" y="5"/>
                      <a:pt x="30" y="4"/>
                      <a:pt x="30" y="4"/>
                    </a:cubicBezTo>
                    <a:cubicBezTo>
                      <a:pt x="27" y="6"/>
                      <a:pt x="29" y="1"/>
                      <a:pt x="27" y="3"/>
                    </a:cubicBezTo>
                    <a:cubicBezTo>
                      <a:pt x="27" y="2"/>
                      <a:pt x="27" y="2"/>
                      <a:pt x="27" y="2"/>
                    </a:cubicBezTo>
                    <a:cubicBezTo>
                      <a:pt x="25" y="1"/>
                      <a:pt x="21" y="0"/>
                      <a:pt x="18" y="3"/>
                    </a:cubicBezTo>
                    <a:cubicBezTo>
                      <a:pt x="16" y="3"/>
                      <a:pt x="12" y="1"/>
                      <a:pt x="13" y="3"/>
                    </a:cubicBezTo>
                    <a:cubicBezTo>
                      <a:pt x="13" y="5"/>
                      <a:pt x="13" y="5"/>
                      <a:pt x="13" y="5"/>
                    </a:cubicBezTo>
                    <a:cubicBezTo>
                      <a:pt x="13" y="5"/>
                      <a:pt x="13" y="4"/>
                      <a:pt x="12" y="3"/>
                    </a:cubicBezTo>
                    <a:cubicBezTo>
                      <a:pt x="13" y="5"/>
                      <a:pt x="11" y="4"/>
                      <a:pt x="11" y="4"/>
                    </a:cubicBezTo>
                    <a:cubicBezTo>
                      <a:pt x="11" y="5"/>
                      <a:pt x="11" y="5"/>
                      <a:pt x="11" y="6"/>
                    </a:cubicBezTo>
                    <a:cubicBezTo>
                      <a:pt x="9" y="4"/>
                      <a:pt x="11" y="8"/>
                      <a:pt x="9" y="7"/>
                    </a:cubicBezTo>
                    <a:cubicBezTo>
                      <a:pt x="12" y="9"/>
                      <a:pt x="10" y="8"/>
                      <a:pt x="10" y="9"/>
                    </a:cubicBezTo>
                    <a:cubicBezTo>
                      <a:pt x="10" y="9"/>
                      <a:pt x="10" y="9"/>
                      <a:pt x="9" y="8"/>
                    </a:cubicBezTo>
                    <a:cubicBezTo>
                      <a:pt x="9" y="9"/>
                      <a:pt x="9" y="9"/>
                      <a:pt x="8" y="9"/>
                    </a:cubicBezTo>
                    <a:cubicBezTo>
                      <a:pt x="8" y="9"/>
                      <a:pt x="10" y="10"/>
                      <a:pt x="9" y="10"/>
                    </a:cubicBezTo>
                    <a:cubicBezTo>
                      <a:pt x="7" y="9"/>
                      <a:pt x="9" y="11"/>
                      <a:pt x="8" y="10"/>
                    </a:cubicBezTo>
                    <a:cubicBezTo>
                      <a:pt x="10" y="11"/>
                      <a:pt x="11" y="13"/>
                      <a:pt x="10" y="12"/>
                    </a:cubicBezTo>
                    <a:cubicBezTo>
                      <a:pt x="8" y="11"/>
                      <a:pt x="8" y="11"/>
                      <a:pt x="8" y="11"/>
                    </a:cubicBezTo>
                    <a:cubicBezTo>
                      <a:pt x="9" y="12"/>
                      <a:pt x="5" y="12"/>
                      <a:pt x="8" y="14"/>
                    </a:cubicBezTo>
                    <a:cubicBezTo>
                      <a:pt x="6" y="13"/>
                      <a:pt x="6" y="13"/>
                      <a:pt x="6" y="13"/>
                    </a:cubicBezTo>
                    <a:cubicBezTo>
                      <a:pt x="8" y="15"/>
                      <a:pt x="6" y="15"/>
                      <a:pt x="8" y="17"/>
                    </a:cubicBezTo>
                    <a:cubicBezTo>
                      <a:pt x="8" y="17"/>
                      <a:pt x="7" y="17"/>
                      <a:pt x="7" y="17"/>
                    </a:cubicBezTo>
                    <a:cubicBezTo>
                      <a:pt x="6" y="17"/>
                      <a:pt x="5" y="16"/>
                      <a:pt x="5" y="16"/>
                    </a:cubicBezTo>
                    <a:close/>
                    <a:moveTo>
                      <a:pt x="16" y="26"/>
                    </a:moveTo>
                    <a:cubicBezTo>
                      <a:pt x="16" y="26"/>
                      <a:pt x="16" y="26"/>
                      <a:pt x="16" y="26"/>
                    </a:cubicBezTo>
                    <a:cubicBezTo>
                      <a:pt x="16" y="27"/>
                      <a:pt x="16" y="27"/>
                      <a:pt x="16" y="26"/>
                    </a:cubicBezTo>
                    <a:close/>
                    <a:moveTo>
                      <a:pt x="17" y="24"/>
                    </a:moveTo>
                    <a:cubicBezTo>
                      <a:pt x="17" y="25"/>
                      <a:pt x="16" y="25"/>
                      <a:pt x="17" y="27"/>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4"/>
                      <a:pt x="16" y="24"/>
                      <a:pt x="17" y="24"/>
                    </a:cubicBezTo>
                    <a:cubicBezTo>
                      <a:pt x="17" y="25"/>
                      <a:pt x="17" y="25"/>
                      <a:pt x="17" y="24"/>
                    </a:cubicBezTo>
                    <a:close/>
                    <a:moveTo>
                      <a:pt x="16" y="25"/>
                    </a:move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4"/>
                      <a:pt x="16" y="24"/>
                      <a:pt x="16" y="24"/>
                    </a:cubicBezTo>
                    <a:cubicBezTo>
                      <a:pt x="16" y="25"/>
                      <a:pt x="17" y="23"/>
                      <a:pt x="16" y="24"/>
                    </a:cubicBezTo>
                    <a:cubicBezTo>
                      <a:pt x="16" y="24"/>
                      <a:pt x="16" y="24"/>
                      <a:pt x="16" y="24"/>
                    </a:cubicBezTo>
                    <a:cubicBezTo>
                      <a:pt x="16" y="24"/>
                      <a:pt x="16" y="24"/>
                      <a:pt x="16" y="24"/>
                    </a:cubicBezTo>
                    <a:cubicBezTo>
                      <a:pt x="16" y="24"/>
                      <a:pt x="16" y="24"/>
                      <a:pt x="16" y="24"/>
                    </a:cubicBezTo>
                    <a:cubicBezTo>
                      <a:pt x="16" y="24"/>
                      <a:pt x="16" y="24"/>
                      <a:pt x="16" y="24"/>
                    </a:cubicBezTo>
                    <a:cubicBezTo>
                      <a:pt x="17" y="24"/>
                      <a:pt x="17" y="24"/>
                      <a:pt x="17" y="24"/>
                    </a:cubicBezTo>
                    <a:cubicBezTo>
                      <a:pt x="17" y="24"/>
                      <a:pt x="17" y="24"/>
                      <a:pt x="17" y="24"/>
                    </a:cubicBezTo>
                    <a:cubicBezTo>
                      <a:pt x="16" y="25"/>
                      <a:pt x="17" y="24"/>
                      <a:pt x="16" y="24"/>
                    </a:cubicBezTo>
                    <a:cubicBezTo>
                      <a:pt x="17" y="24"/>
                      <a:pt x="17" y="24"/>
                      <a:pt x="17" y="24"/>
                    </a:cubicBezTo>
                    <a:cubicBezTo>
                      <a:pt x="17" y="24"/>
                      <a:pt x="17" y="24"/>
                      <a:pt x="17" y="24"/>
                    </a:cubicBezTo>
                    <a:cubicBezTo>
                      <a:pt x="17" y="24"/>
                      <a:pt x="16" y="24"/>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lose/>
                    <a:moveTo>
                      <a:pt x="17" y="24"/>
                    </a:move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lose/>
                    <a:moveTo>
                      <a:pt x="17" y="23"/>
                    </a:moveTo>
                    <a:cubicBezTo>
                      <a:pt x="17" y="23"/>
                      <a:pt x="17" y="23"/>
                      <a:pt x="17" y="23"/>
                    </a:cubicBezTo>
                    <a:cubicBezTo>
                      <a:pt x="17" y="23"/>
                      <a:pt x="17" y="23"/>
                      <a:pt x="17" y="23"/>
                    </a:cubicBezTo>
                    <a:cubicBezTo>
                      <a:pt x="17" y="23"/>
                      <a:pt x="17" y="23"/>
                      <a:pt x="17" y="23"/>
                    </a:cubicBezTo>
                    <a:cubicBezTo>
                      <a:pt x="17" y="23"/>
                      <a:pt x="17" y="23"/>
                      <a:pt x="17" y="23"/>
                    </a:cubicBezTo>
                    <a:close/>
                    <a:moveTo>
                      <a:pt x="17" y="24"/>
                    </a:moveTo>
                    <a:cubicBezTo>
                      <a:pt x="17" y="24"/>
                      <a:pt x="17" y="24"/>
                      <a:pt x="17" y="24"/>
                    </a:cubicBezTo>
                    <a:cubicBezTo>
                      <a:pt x="17" y="24"/>
                      <a:pt x="17" y="24"/>
                      <a:pt x="17" y="24"/>
                    </a:cubicBezTo>
                    <a:cubicBezTo>
                      <a:pt x="17" y="24"/>
                      <a:pt x="17" y="24"/>
                      <a:pt x="17" y="24"/>
                    </a:cubicBezTo>
                    <a:close/>
                    <a:moveTo>
                      <a:pt x="17" y="23"/>
                    </a:moveTo>
                    <a:cubicBezTo>
                      <a:pt x="17" y="23"/>
                      <a:pt x="17" y="23"/>
                      <a:pt x="17" y="23"/>
                    </a:cubicBezTo>
                    <a:cubicBezTo>
                      <a:pt x="18" y="23"/>
                      <a:pt x="18" y="23"/>
                      <a:pt x="18" y="23"/>
                    </a:cubicBezTo>
                    <a:cubicBezTo>
                      <a:pt x="18" y="23"/>
                      <a:pt x="17" y="23"/>
                      <a:pt x="17" y="23"/>
                    </a:cubicBezTo>
                    <a:cubicBezTo>
                      <a:pt x="17" y="23"/>
                      <a:pt x="17" y="23"/>
                      <a:pt x="17" y="23"/>
                    </a:cubicBezTo>
                    <a:cubicBezTo>
                      <a:pt x="17" y="23"/>
                      <a:pt x="17" y="23"/>
                      <a:pt x="17" y="23"/>
                    </a:cubicBezTo>
                    <a:cubicBezTo>
                      <a:pt x="17" y="23"/>
                      <a:pt x="17" y="23"/>
                      <a:pt x="17" y="23"/>
                    </a:cubicBezTo>
                    <a:close/>
                    <a:moveTo>
                      <a:pt x="17" y="24"/>
                    </a:moveTo>
                    <a:cubicBezTo>
                      <a:pt x="17" y="24"/>
                      <a:pt x="17" y="24"/>
                      <a:pt x="17" y="24"/>
                    </a:cubicBezTo>
                    <a:cubicBezTo>
                      <a:pt x="17" y="24"/>
                      <a:pt x="17" y="24"/>
                      <a:pt x="17" y="24"/>
                    </a:cubicBezTo>
                    <a:cubicBezTo>
                      <a:pt x="17" y="24"/>
                      <a:pt x="17" y="24"/>
                      <a:pt x="17" y="24"/>
                    </a:cubicBezTo>
                    <a:close/>
                    <a:moveTo>
                      <a:pt x="17" y="24"/>
                    </a:moveTo>
                    <a:cubicBezTo>
                      <a:pt x="17" y="24"/>
                      <a:pt x="17" y="24"/>
                      <a:pt x="17" y="24"/>
                    </a:cubicBezTo>
                    <a:cubicBezTo>
                      <a:pt x="17" y="24"/>
                      <a:pt x="17" y="24"/>
                      <a:pt x="17" y="24"/>
                    </a:cubicBezTo>
                    <a:close/>
                    <a:moveTo>
                      <a:pt x="17" y="24"/>
                    </a:moveTo>
                    <a:cubicBezTo>
                      <a:pt x="17" y="24"/>
                      <a:pt x="17" y="24"/>
                      <a:pt x="17" y="24"/>
                    </a:cubicBezTo>
                    <a:cubicBezTo>
                      <a:pt x="17" y="24"/>
                      <a:pt x="17" y="24"/>
                      <a:pt x="17" y="24"/>
                    </a:cubicBezTo>
                    <a:cubicBezTo>
                      <a:pt x="18" y="25"/>
                      <a:pt x="17" y="24"/>
                      <a:pt x="17" y="24"/>
                    </a:cubicBezTo>
                    <a:close/>
                    <a:moveTo>
                      <a:pt x="18" y="24"/>
                    </a:moveTo>
                    <a:cubicBezTo>
                      <a:pt x="18" y="24"/>
                      <a:pt x="18" y="24"/>
                      <a:pt x="18" y="24"/>
                    </a:cubicBezTo>
                    <a:cubicBezTo>
                      <a:pt x="18" y="24"/>
                      <a:pt x="18" y="24"/>
                      <a:pt x="18" y="24"/>
                    </a:cubicBezTo>
                    <a:cubicBezTo>
                      <a:pt x="18" y="24"/>
                      <a:pt x="18" y="24"/>
                      <a:pt x="18" y="24"/>
                    </a:cubicBezTo>
                    <a:close/>
                    <a:moveTo>
                      <a:pt x="20" y="23"/>
                    </a:moveTo>
                    <a:cubicBezTo>
                      <a:pt x="20" y="23"/>
                      <a:pt x="20" y="23"/>
                      <a:pt x="20" y="23"/>
                    </a:cubicBezTo>
                    <a:cubicBezTo>
                      <a:pt x="20" y="23"/>
                      <a:pt x="19" y="23"/>
                      <a:pt x="19" y="23"/>
                    </a:cubicBezTo>
                    <a:cubicBezTo>
                      <a:pt x="19" y="23"/>
                      <a:pt x="18" y="23"/>
                      <a:pt x="18" y="24"/>
                    </a:cubicBezTo>
                    <a:cubicBezTo>
                      <a:pt x="18" y="24"/>
                      <a:pt x="18" y="24"/>
                      <a:pt x="18" y="24"/>
                    </a:cubicBezTo>
                    <a:cubicBezTo>
                      <a:pt x="19" y="23"/>
                      <a:pt x="19" y="23"/>
                      <a:pt x="18" y="24"/>
                    </a:cubicBezTo>
                    <a:cubicBezTo>
                      <a:pt x="19" y="23"/>
                      <a:pt x="19" y="23"/>
                      <a:pt x="19" y="23"/>
                    </a:cubicBezTo>
                    <a:cubicBezTo>
                      <a:pt x="19" y="23"/>
                      <a:pt x="19" y="23"/>
                      <a:pt x="19" y="24"/>
                    </a:cubicBezTo>
                    <a:cubicBezTo>
                      <a:pt x="19" y="24"/>
                      <a:pt x="19" y="24"/>
                      <a:pt x="19" y="24"/>
                    </a:cubicBezTo>
                    <a:cubicBezTo>
                      <a:pt x="19" y="24"/>
                      <a:pt x="19" y="24"/>
                      <a:pt x="19" y="24"/>
                    </a:cubicBezTo>
                    <a:cubicBezTo>
                      <a:pt x="19" y="24"/>
                      <a:pt x="19" y="24"/>
                      <a:pt x="19" y="24"/>
                    </a:cubicBezTo>
                    <a:cubicBezTo>
                      <a:pt x="19" y="24"/>
                      <a:pt x="18" y="25"/>
                      <a:pt x="19" y="26"/>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8" y="24"/>
                    </a:cubicBezTo>
                    <a:cubicBezTo>
                      <a:pt x="18" y="24"/>
                      <a:pt x="18"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3"/>
                      <a:pt x="17" y="23"/>
                    </a:cubicBezTo>
                    <a:cubicBezTo>
                      <a:pt x="17" y="23"/>
                      <a:pt x="18" y="23"/>
                      <a:pt x="18" y="23"/>
                    </a:cubicBezTo>
                    <a:cubicBezTo>
                      <a:pt x="18" y="23"/>
                      <a:pt x="18" y="23"/>
                      <a:pt x="18" y="24"/>
                    </a:cubicBezTo>
                    <a:cubicBezTo>
                      <a:pt x="18" y="24"/>
                      <a:pt x="18" y="24"/>
                      <a:pt x="18" y="24"/>
                    </a:cubicBezTo>
                    <a:cubicBezTo>
                      <a:pt x="18" y="23"/>
                      <a:pt x="18" y="23"/>
                      <a:pt x="18" y="23"/>
                    </a:cubicBezTo>
                    <a:cubicBezTo>
                      <a:pt x="18" y="23"/>
                      <a:pt x="18" y="23"/>
                      <a:pt x="18" y="23"/>
                    </a:cubicBezTo>
                    <a:cubicBezTo>
                      <a:pt x="18" y="22"/>
                      <a:pt x="17" y="22"/>
                      <a:pt x="17" y="22"/>
                    </a:cubicBezTo>
                    <a:cubicBezTo>
                      <a:pt x="18" y="22"/>
                      <a:pt x="18" y="23"/>
                      <a:pt x="18" y="23"/>
                    </a:cubicBezTo>
                    <a:cubicBezTo>
                      <a:pt x="19" y="22"/>
                      <a:pt x="19" y="22"/>
                      <a:pt x="19" y="22"/>
                    </a:cubicBezTo>
                    <a:cubicBezTo>
                      <a:pt x="19" y="22"/>
                      <a:pt x="19" y="23"/>
                      <a:pt x="19" y="23"/>
                    </a:cubicBezTo>
                    <a:cubicBezTo>
                      <a:pt x="19" y="23"/>
                      <a:pt x="20" y="23"/>
                      <a:pt x="20" y="23"/>
                    </a:cubicBezTo>
                    <a:cubicBezTo>
                      <a:pt x="20" y="23"/>
                      <a:pt x="20" y="23"/>
                      <a:pt x="20" y="23"/>
                    </a:cubicBezTo>
                    <a:cubicBezTo>
                      <a:pt x="20" y="23"/>
                      <a:pt x="20" y="23"/>
                      <a:pt x="20" y="23"/>
                    </a:cubicBezTo>
                    <a:cubicBezTo>
                      <a:pt x="20" y="23"/>
                      <a:pt x="20" y="23"/>
                      <a:pt x="20" y="23"/>
                    </a:cubicBezTo>
                    <a:cubicBezTo>
                      <a:pt x="20" y="23"/>
                      <a:pt x="20" y="23"/>
                      <a:pt x="20" y="23"/>
                    </a:cubicBezTo>
                    <a:cubicBezTo>
                      <a:pt x="20" y="23"/>
                      <a:pt x="21" y="23"/>
                      <a:pt x="21" y="23"/>
                    </a:cubicBezTo>
                    <a:cubicBezTo>
                      <a:pt x="21" y="23"/>
                      <a:pt x="21" y="23"/>
                      <a:pt x="21" y="23"/>
                    </a:cubicBezTo>
                    <a:cubicBezTo>
                      <a:pt x="21" y="23"/>
                      <a:pt x="21" y="23"/>
                      <a:pt x="21" y="23"/>
                    </a:cubicBezTo>
                    <a:cubicBezTo>
                      <a:pt x="21" y="23"/>
                      <a:pt x="21" y="23"/>
                      <a:pt x="21" y="23"/>
                    </a:cubicBezTo>
                    <a:cubicBezTo>
                      <a:pt x="21" y="23"/>
                      <a:pt x="21" y="23"/>
                      <a:pt x="21" y="23"/>
                    </a:cubicBezTo>
                    <a:cubicBezTo>
                      <a:pt x="21" y="23"/>
                      <a:pt x="21" y="23"/>
                      <a:pt x="21" y="23"/>
                    </a:cubicBezTo>
                    <a:cubicBezTo>
                      <a:pt x="21" y="23"/>
                      <a:pt x="21" y="23"/>
                      <a:pt x="20" y="23"/>
                    </a:cubicBezTo>
                    <a:cubicBezTo>
                      <a:pt x="20" y="23"/>
                      <a:pt x="20" y="23"/>
                      <a:pt x="20" y="23"/>
                    </a:cubicBezTo>
                    <a:cubicBezTo>
                      <a:pt x="20" y="23"/>
                      <a:pt x="20" y="23"/>
                      <a:pt x="20" y="23"/>
                    </a:cubicBezTo>
                    <a:cubicBezTo>
                      <a:pt x="20" y="23"/>
                      <a:pt x="20" y="23"/>
                      <a:pt x="20" y="23"/>
                    </a:cubicBezTo>
                    <a:cubicBezTo>
                      <a:pt x="20" y="23"/>
                      <a:pt x="20" y="23"/>
                      <a:pt x="20" y="23"/>
                    </a:cubicBezTo>
                    <a:cubicBezTo>
                      <a:pt x="20" y="23"/>
                      <a:pt x="20" y="23"/>
                      <a:pt x="20" y="23"/>
                    </a:cubicBezTo>
                    <a:cubicBezTo>
                      <a:pt x="20" y="23"/>
                      <a:pt x="20" y="23"/>
                      <a:pt x="21" y="23"/>
                    </a:cubicBezTo>
                    <a:cubicBezTo>
                      <a:pt x="20" y="23"/>
                      <a:pt x="20" y="23"/>
                      <a:pt x="20" y="23"/>
                    </a:cubicBezTo>
                    <a:cubicBezTo>
                      <a:pt x="20" y="23"/>
                      <a:pt x="20" y="23"/>
                      <a:pt x="20" y="23"/>
                    </a:cubicBezTo>
                    <a:cubicBezTo>
                      <a:pt x="20" y="23"/>
                      <a:pt x="20" y="23"/>
                      <a:pt x="20" y="23"/>
                    </a:cubicBezTo>
                    <a:cubicBezTo>
                      <a:pt x="20" y="23"/>
                      <a:pt x="20" y="23"/>
                      <a:pt x="20" y="23"/>
                    </a:cubicBezTo>
                    <a:cubicBezTo>
                      <a:pt x="20" y="23"/>
                      <a:pt x="20" y="23"/>
                      <a:pt x="20" y="23"/>
                    </a:cubicBezTo>
                    <a:cubicBezTo>
                      <a:pt x="20" y="23"/>
                      <a:pt x="20" y="23"/>
                      <a:pt x="20" y="23"/>
                    </a:cubicBezTo>
                    <a:close/>
                    <a:moveTo>
                      <a:pt x="21" y="24"/>
                    </a:moveTo>
                    <a:cubicBezTo>
                      <a:pt x="21" y="24"/>
                      <a:pt x="21" y="24"/>
                      <a:pt x="21" y="24"/>
                    </a:cubicBezTo>
                    <a:cubicBezTo>
                      <a:pt x="21" y="24"/>
                      <a:pt x="21" y="24"/>
                      <a:pt x="21" y="24"/>
                    </a:cubicBezTo>
                    <a:cubicBezTo>
                      <a:pt x="21" y="24"/>
                      <a:pt x="21" y="24"/>
                      <a:pt x="21" y="24"/>
                    </a:cubicBezTo>
                    <a:cubicBezTo>
                      <a:pt x="21" y="24"/>
                      <a:pt x="21" y="24"/>
                      <a:pt x="21" y="24"/>
                    </a:cubicBezTo>
                    <a:close/>
                    <a:moveTo>
                      <a:pt x="21" y="24"/>
                    </a:moveTo>
                    <a:cubicBezTo>
                      <a:pt x="21" y="24"/>
                      <a:pt x="21" y="24"/>
                      <a:pt x="21" y="24"/>
                    </a:cubicBezTo>
                    <a:cubicBezTo>
                      <a:pt x="21" y="24"/>
                      <a:pt x="21" y="24"/>
                      <a:pt x="21" y="24"/>
                    </a:cubicBezTo>
                    <a:cubicBezTo>
                      <a:pt x="21" y="24"/>
                      <a:pt x="21" y="24"/>
                      <a:pt x="21" y="24"/>
                    </a:cubicBezTo>
                    <a:close/>
                    <a:moveTo>
                      <a:pt x="21" y="24"/>
                    </a:moveTo>
                    <a:cubicBezTo>
                      <a:pt x="21" y="24"/>
                      <a:pt x="21" y="24"/>
                      <a:pt x="21" y="24"/>
                    </a:cubicBezTo>
                    <a:cubicBezTo>
                      <a:pt x="21" y="24"/>
                      <a:pt x="21" y="24"/>
                      <a:pt x="21" y="24"/>
                    </a:cubicBezTo>
                    <a:cubicBezTo>
                      <a:pt x="21" y="24"/>
                      <a:pt x="21" y="24"/>
                      <a:pt x="21" y="24"/>
                    </a:cubicBezTo>
                    <a:cubicBezTo>
                      <a:pt x="21" y="24"/>
                      <a:pt x="21" y="24"/>
                      <a:pt x="21" y="24"/>
                    </a:cubicBezTo>
                    <a:close/>
                    <a:moveTo>
                      <a:pt x="21" y="24"/>
                    </a:moveTo>
                    <a:cubicBezTo>
                      <a:pt x="21" y="24"/>
                      <a:pt x="21" y="24"/>
                      <a:pt x="21" y="24"/>
                    </a:cubicBezTo>
                    <a:cubicBezTo>
                      <a:pt x="21" y="24"/>
                      <a:pt x="21" y="24"/>
                      <a:pt x="21" y="24"/>
                    </a:cubicBezTo>
                    <a:cubicBezTo>
                      <a:pt x="21" y="24"/>
                      <a:pt x="21" y="24"/>
                      <a:pt x="21" y="24"/>
                    </a:cubicBezTo>
                    <a:close/>
                    <a:moveTo>
                      <a:pt x="21" y="23"/>
                    </a:moveTo>
                    <a:cubicBezTo>
                      <a:pt x="21" y="23"/>
                      <a:pt x="21" y="23"/>
                      <a:pt x="21" y="23"/>
                    </a:cubicBezTo>
                    <a:cubicBezTo>
                      <a:pt x="21" y="23"/>
                      <a:pt x="21" y="23"/>
                      <a:pt x="21" y="23"/>
                    </a:cubicBezTo>
                    <a:cubicBezTo>
                      <a:pt x="21" y="23"/>
                      <a:pt x="21" y="23"/>
                      <a:pt x="21" y="23"/>
                    </a:cubicBezTo>
                    <a:cubicBezTo>
                      <a:pt x="21" y="23"/>
                      <a:pt x="21" y="23"/>
                      <a:pt x="21" y="23"/>
                    </a:cubicBezTo>
                    <a:close/>
                    <a:moveTo>
                      <a:pt x="21" y="23"/>
                    </a:moveTo>
                    <a:cubicBezTo>
                      <a:pt x="21" y="23"/>
                      <a:pt x="21" y="23"/>
                      <a:pt x="21" y="23"/>
                    </a:cubicBezTo>
                    <a:cubicBezTo>
                      <a:pt x="21" y="23"/>
                      <a:pt x="21" y="23"/>
                      <a:pt x="21" y="23"/>
                    </a:cubicBezTo>
                    <a:cubicBezTo>
                      <a:pt x="21" y="23"/>
                      <a:pt x="21" y="23"/>
                      <a:pt x="21" y="23"/>
                    </a:cubicBezTo>
                    <a:cubicBezTo>
                      <a:pt x="21" y="23"/>
                      <a:pt x="21" y="23"/>
                      <a:pt x="21" y="23"/>
                    </a:cubicBezTo>
                    <a:close/>
                    <a:moveTo>
                      <a:pt x="21" y="23"/>
                    </a:moveTo>
                    <a:cubicBezTo>
                      <a:pt x="21" y="23"/>
                      <a:pt x="21" y="23"/>
                      <a:pt x="21" y="23"/>
                    </a:cubicBezTo>
                    <a:cubicBezTo>
                      <a:pt x="21" y="23"/>
                      <a:pt x="21" y="23"/>
                      <a:pt x="21" y="23"/>
                    </a:cubicBezTo>
                    <a:cubicBezTo>
                      <a:pt x="21" y="23"/>
                      <a:pt x="21" y="23"/>
                      <a:pt x="21" y="23"/>
                    </a:cubicBezTo>
                    <a:cubicBezTo>
                      <a:pt x="21" y="23"/>
                      <a:pt x="21" y="23"/>
                      <a:pt x="21" y="23"/>
                    </a:cubicBezTo>
                    <a:cubicBezTo>
                      <a:pt x="21" y="23"/>
                      <a:pt x="21" y="23"/>
                      <a:pt x="21" y="23"/>
                    </a:cubicBezTo>
                    <a:cubicBezTo>
                      <a:pt x="21" y="23"/>
                      <a:pt x="21" y="23"/>
                      <a:pt x="21" y="23"/>
                    </a:cubicBezTo>
                    <a:close/>
                    <a:moveTo>
                      <a:pt x="21" y="23"/>
                    </a:moveTo>
                    <a:cubicBezTo>
                      <a:pt x="21" y="23"/>
                      <a:pt x="21" y="23"/>
                      <a:pt x="21" y="23"/>
                    </a:cubicBezTo>
                    <a:cubicBezTo>
                      <a:pt x="21" y="23"/>
                      <a:pt x="21" y="23"/>
                      <a:pt x="21" y="23"/>
                    </a:cubicBezTo>
                    <a:cubicBezTo>
                      <a:pt x="21" y="23"/>
                      <a:pt x="21" y="23"/>
                      <a:pt x="21" y="23"/>
                    </a:cubicBezTo>
                    <a:cubicBezTo>
                      <a:pt x="21" y="23"/>
                      <a:pt x="21" y="23"/>
                      <a:pt x="21" y="23"/>
                    </a:cubicBezTo>
                    <a:close/>
                    <a:moveTo>
                      <a:pt x="21" y="24"/>
                    </a:moveTo>
                    <a:cubicBezTo>
                      <a:pt x="21" y="24"/>
                      <a:pt x="21" y="24"/>
                      <a:pt x="21" y="24"/>
                    </a:cubicBezTo>
                    <a:cubicBezTo>
                      <a:pt x="20" y="24"/>
                      <a:pt x="20" y="24"/>
                      <a:pt x="20" y="24"/>
                    </a:cubicBezTo>
                    <a:cubicBezTo>
                      <a:pt x="20" y="24"/>
                      <a:pt x="21" y="24"/>
                      <a:pt x="21" y="24"/>
                    </a:cubicBezTo>
                    <a:cubicBezTo>
                      <a:pt x="21" y="24"/>
                      <a:pt x="21" y="24"/>
                      <a:pt x="21" y="24"/>
                    </a:cubicBezTo>
                    <a:close/>
                    <a:moveTo>
                      <a:pt x="21" y="24"/>
                    </a:moveTo>
                    <a:cubicBezTo>
                      <a:pt x="21" y="24"/>
                      <a:pt x="21" y="24"/>
                      <a:pt x="21" y="24"/>
                    </a:cubicBezTo>
                    <a:cubicBezTo>
                      <a:pt x="21" y="24"/>
                      <a:pt x="21" y="24"/>
                      <a:pt x="21" y="24"/>
                    </a:cubicBezTo>
                    <a:cubicBezTo>
                      <a:pt x="21" y="24"/>
                      <a:pt x="21" y="24"/>
                      <a:pt x="21" y="24"/>
                    </a:cubicBezTo>
                    <a:cubicBezTo>
                      <a:pt x="21" y="24"/>
                      <a:pt x="21" y="24"/>
                      <a:pt x="21" y="24"/>
                    </a:cubicBezTo>
                    <a:close/>
                    <a:moveTo>
                      <a:pt x="21" y="23"/>
                    </a:moveTo>
                    <a:cubicBezTo>
                      <a:pt x="21" y="23"/>
                      <a:pt x="21" y="23"/>
                      <a:pt x="21" y="23"/>
                    </a:cubicBezTo>
                    <a:cubicBezTo>
                      <a:pt x="21" y="23"/>
                      <a:pt x="21" y="23"/>
                      <a:pt x="21" y="23"/>
                    </a:cubicBezTo>
                    <a:cubicBezTo>
                      <a:pt x="21" y="23"/>
                      <a:pt x="21" y="23"/>
                      <a:pt x="21" y="23"/>
                    </a:cubicBezTo>
                    <a:close/>
                    <a:moveTo>
                      <a:pt x="20" y="24"/>
                    </a:moveTo>
                    <a:cubicBezTo>
                      <a:pt x="20" y="24"/>
                      <a:pt x="20" y="24"/>
                      <a:pt x="20" y="24"/>
                    </a:cubicBezTo>
                    <a:cubicBezTo>
                      <a:pt x="20" y="24"/>
                      <a:pt x="20" y="24"/>
                      <a:pt x="20" y="24"/>
                    </a:cubicBezTo>
                    <a:cubicBezTo>
                      <a:pt x="20" y="24"/>
                      <a:pt x="20" y="24"/>
                      <a:pt x="20" y="24"/>
                    </a:cubicBezTo>
                    <a:cubicBezTo>
                      <a:pt x="20" y="24"/>
                      <a:pt x="20" y="24"/>
                      <a:pt x="20" y="24"/>
                    </a:cubicBezTo>
                    <a:close/>
                    <a:moveTo>
                      <a:pt x="20" y="24"/>
                    </a:moveTo>
                    <a:cubicBezTo>
                      <a:pt x="20" y="24"/>
                      <a:pt x="20" y="24"/>
                      <a:pt x="20" y="24"/>
                    </a:cubicBezTo>
                    <a:cubicBezTo>
                      <a:pt x="21" y="24"/>
                      <a:pt x="21" y="24"/>
                      <a:pt x="21" y="25"/>
                    </a:cubicBezTo>
                    <a:lnTo>
                      <a:pt x="20" y="24"/>
                    </a:lnTo>
                    <a:close/>
                    <a:moveTo>
                      <a:pt x="21" y="24"/>
                    </a:moveTo>
                    <a:cubicBezTo>
                      <a:pt x="21" y="24"/>
                      <a:pt x="21" y="24"/>
                      <a:pt x="21" y="24"/>
                    </a:cubicBezTo>
                    <a:cubicBezTo>
                      <a:pt x="21" y="24"/>
                      <a:pt x="21" y="24"/>
                      <a:pt x="21" y="24"/>
                    </a:cubicBezTo>
                    <a:cubicBezTo>
                      <a:pt x="21" y="24"/>
                      <a:pt x="21" y="24"/>
                      <a:pt x="21" y="24"/>
                    </a:cubicBezTo>
                    <a:close/>
                    <a:moveTo>
                      <a:pt x="21" y="24"/>
                    </a:moveTo>
                    <a:cubicBezTo>
                      <a:pt x="21" y="24"/>
                      <a:pt x="21" y="24"/>
                      <a:pt x="21" y="24"/>
                    </a:cubicBezTo>
                    <a:cubicBezTo>
                      <a:pt x="21" y="24"/>
                      <a:pt x="21" y="24"/>
                      <a:pt x="22" y="25"/>
                    </a:cubicBezTo>
                    <a:lnTo>
                      <a:pt x="21" y="24"/>
                    </a:lnTo>
                    <a:close/>
                    <a:moveTo>
                      <a:pt x="22" y="23"/>
                    </a:moveTo>
                    <a:cubicBezTo>
                      <a:pt x="21" y="23"/>
                      <a:pt x="21" y="23"/>
                      <a:pt x="21" y="23"/>
                    </a:cubicBezTo>
                    <a:cubicBezTo>
                      <a:pt x="22" y="23"/>
                      <a:pt x="22" y="23"/>
                      <a:pt x="22" y="23"/>
                    </a:cubicBezTo>
                    <a:cubicBezTo>
                      <a:pt x="22" y="23"/>
                      <a:pt x="22" y="23"/>
                      <a:pt x="22" y="23"/>
                    </a:cubicBezTo>
                    <a:cubicBezTo>
                      <a:pt x="22" y="23"/>
                      <a:pt x="22" y="23"/>
                      <a:pt x="22" y="23"/>
                    </a:cubicBezTo>
                    <a:close/>
                    <a:moveTo>
                      <a:pt x="22" y="23"/>
                    </a:moveTo>
                    <a:cubicBezTo>
                      <a:pt x="22" y="23"/>
                      <a:pt x="22" y="23"/>
                      <a:pt x="22" y="23"/>
                    </a:cubicBezTo>
                    <a:cubicBezTo>
                      <a:pt x="22" y="24"/>
                      <a:pt x="22" y="24"/>
                      <a:pt x="22" y="24"/>
                    </a:cubicBezTo>
                    <a:cubicBezTo>
                      <a:pt x="22" y="24"/>
                      <a:pt x="22" y="24"/>
                      <a:pt x="22" y="24"/>
                    </a:cubicBezTo>
                    <a:cubicBezTo>
                      <a:pt x="22" y="24"/>
                      <a:pt x="22" y="24"/>
                      <a:pt x="22" y="24"/>
                    </a:cubicBezTo>
                    <a:lnTo>
                      <a:pt x="22" y="23"/>
                    </a:lnTo>
                    <a:close/>
                    <a:moveTo>
                      <a:pt x="22" y="23"/>
                    </a:moveTo>
                    <a:cubicBezTo>
                      <a:pt x="22" y="23"/>
                      <a:pt x="22" y="23"/>
                      <a:pt x="22" y="23"/>
                    </a:cubicBezTo>
                    <a:cubicBezTo>
                      <a:pt x="22" y="23"/>
                      <a:pt x="22" y="23"/>
                      <a:pt x="22" y="23"/>
                    </a:cubicBezTo>
                    <a:cubicBezTo>
                      <a:pt x="22" y="23"/>
                      <a:pt x="22" y="23"/>
                      <a:pt x="22" y="23"/>
                    </a:cubicBezTo>
                    <a:close/>
                    <a:moveTo>
                      <a:pt x="22" y="24"/>
                    </a:moveTo>
                    <a:cubicBezTo>
                      <a:pt x="22" y="24"/>
                      <a:pt x="22" y="24"/>
                      <a:pt x="22" y="24"/>
                    </a:cubicBezTo>
                    <a:cubicBezTo>
                      <a:pt x="22" y="24"/>
                      <a:pt x="22" y="24"/>
                      <a:pt x="22" y="24"/>
                    </a:cubicBezTo>
                    <a:cubicBezTo>
                      <a:pt x="22" y="24"/>
                      <a:pt x="22" y="24"/>
                      <a:pt x="22" y="24"/>
                    </a:cubicBezTo>
                    <a:cubicBezTo>
                      <a:pt x="22" y="24"/>
                      <a:pt x="22" y="24"/>
                      <a:pt x="22" y="24"/>
                    </a:cubicBezTo>
                    <a:close/>
                    <a:moveTo>
                      <a:pt x="22" y="24"/>
                    </a:moveTo>
                    <a:cubicBezTo>
                      <a:pt x="22" y="24"/>
                      <a:pt x="22" y="24"/>
                      <a:pt x="22" y="24"/>
                    </a:cubicBezTo>
                    <a:cubicBezTo>
                      <a:pt x="22" y="24"/>
                      <a:pt x="22" y="24"/>
                      <a:pt x="22" y="24"/>
                    </a:cubicBezTo>
                    <a:close/>
                    <a:moveTo>
                      <a:pt x="22" y="24"/>
                    </a:moveTo>
                    <a:cubicBezTo>
                      <a:pt x="22" y="24"/>
                      <a:pt x="22" y="24"/>
                      <a:pt x="22" y="24"/>
                    </a:cubicBezTo>
                    <a:cubicBezTo>
                      <a:pt x="22" y="24"/>
                      <a:pt x="22" y="24"/>
                      <a:pt x="22" y="24"/>
                    </a:cubicBezTo>
                    <a:cubicBezTo>
                      <a:pt x="22" y="24"/>
                      <a:pt x="23" y="24"/>
                      <a:pt x="22" y="24"/>
                    </a:cubicBezTo>
                    <a:close/>
                    <a:moveTo>
                      <a:pt x="22" y="22"/>
                    </a:moveTo>
                    <a:cubicBezTo>
                      <a:pt x="22" y="22"/>
                      <a:pt x="22" y="22"/>
                      <a:pt x="22" y="22"/>
                    </a:cubicBezTo>
                    <a:cubicBezTo>
                      <a:pt x="23" y="22"/>
                      <a:pt x="22" y="22"/>
                      <a:pt x="22" y="22"/>
                    </a:cubicBezTo>
                    <a:cubicBezTo>
                      <a:pt x="22" y="22"/>
                      <a:pt x="22" y="22"/>
                      <a:pt x="22" y="22"/>
                    </a:cubicBezTo>
                    <a:cubicBezTo>
                      <a:pt x="22" y="22"/>
                      <a:pt x="22" y="22"/>
                      <a:pt x="22" y="22"/>
                    </a:cubicBezTo>
                    <a:cubicBezTo>
                      <a:pt x="22" y="22"/>
                      <a:pt x="22" y="22"/>
                      <a:pt x="22" y="22"/>
                    </a:cubicBezTo>
                    <a:cubicBezTo>
                      <a:pt x="22" y="22"/>
                      <a:pt x="22" y="22"/>
                      <a:pt x="22" y="22"/>
                    </a:cubicBezTo>
                    <a:cubicBezTo>
                      <a:pt x="22" y="22"/>
                      <a:pt x="22" y="22"/>
                      <a:pt x="22" y="22"/>
                    </a:cubicBezTo>
                    <a:cubicBezTo>
                      <a:pt x="22" y="22"/>
                      <a:pt x="22" y="22"/>
                      <a:pt x="22" y="22"/>
                    </a:cubicBezTo>
                    <a:cubicBezTo>
                      <a:pt x="22" y="22"/>
                      <a:pt x="23" y="22"/>
                      <a:pt x="23" y="22"/>
                    </a:cubicBezTo>
                    <a:cubicBezTo>
                      <a:pt x="23" y="22"/>
                      <a:pt x="23" y="22"/>
                      <a:pt x="22" y="22"/>
                    </a:cubicBezTo>
                    <a:close/>
                    <a:moveTo>
                      <a:pt x="22" y="19"/>
                    </a:moveTo>
                    <a:cubicBezTo>
                      <a:pt x="22" y="19"/>
                      <a:pt x="22" y="19"/>
                      <a:pt x="22" y="19"/>
                    </a:cubicBezTo>
                    <a:cubicBezTo>
                      <a:pt x="22" y="19"/>
                      <a:pt x="22" y="19"/>
                      <a:pt x="22" y="19"/>
                    </a:cubicBezTo>
                    <a:cubicBezTo>
                      <a:pt x="22" y="19"/>
                      <a:pt x="22" y="19"/>
                      <a:pt x="22" y="19"/>
                    </a:cubicBezTo>
                    <a:close/>
                    <a:moveTo>
                      <a:pt x="22" y="19"/>
                    </a:moveTo>
                    <a:cubicBezTo>
                      <a:pt x="22" y="19"/>
                      <a:pt x="22" y="19"/>
                      <a:pt x="22" y="19"/>
                    </a:cubicBezTo>
                    <a:cubicBezTo>
                      <a:pt x="22" y="19"/>
                      <a:pt x="22" y="19"/>
                      <a:pt x="22" y="19"/>
                    </a:cubicBezTo>
                    <a:cubicBezTo>
                      <a:pt x="22" y="19"/>
                      <a:pt x="22" y="19"/>
                      <a:pt x="22" y="19"/>
                    </a:cubicBezTo>
                    <a:close/>
                    <a:moveTo>
                      <a:pt x="22" y="19"/>
                    </a:moveTo>
                    <a:cubicBezTo>
                      <a:pt x="22" y="20"/>
                      <a:pt x="22" y="20"/>
                      <a:pt x="22" y="20"/>
                    </a:cubicBezTo>
                    <a:cubicBezTo>
                      <a:pt x="22" y="20"/>
                      <a:pt x="22" y="20"/>
                      <a:pt x="22" y="20"/>
                    </a:cubicBezTo>
                    <a:cubicBezTo>
                      <a:pt x="22" y="19"/>
                      <a:pt x="22" y="19"/>
                      <a:pt x="22" y="19"/>
                    </a:cubicBezTo>
                    <a:cubicBezTo>
                      <a:pt x="22" y="19"/>
                      <a:pt x="22" y="19"/>
                      <a:pt x="22" y="19"/>
                    </a:cubicBezTo>
                    <a:close/>
                    <a:moveTo>
                      <a:pt x="22" y="19"/>
                    </a:moveTo>
                    <a:cubicBezTo>
                      <a:pt x="23" y="20"/>
                      <a:pt x="23" y="20"/>
                      <a:pt x="23" y="20"/>
                    </a:cubicBezTo>
                    <a:cubicBezTo>
                      <a:pt x="23" y="20"/>
                      <a:pt x="22" y="20"/>
                      <a:pt x="22" y="20"/>
                    </a:cubicBezTo>
                    <a:cubicBezTo>
                      <a:pt x="22" y="20"/>
                      <a:pt x="22" y="19"/>
                      <a:pt x="22" y="19"/>
                    </a:cubicBezTo>
                    <a:close/>
                    <a:moveTo>
                      <a:pt x="22" y="19"/>
                    </a:moveTo>
                    <a:cubicBezTo>
                      <a:pt x="22" y="19"/>
                      <a:pt x="22" y="19"/>
                      <a:pt x="22" y="19"/>
                    </a:cubicBezTo>
                    <a:cubicBezTo>
                      <a:pt x="22" y="19"/>
                      <a:pt x="22" y="19"/>
                      <a:pt x="22" y="19"/>
                    </a:cubicBezTo>
                    <a:cubicBezTo>
                      <a:pt x="23" y="20"/>
                      <a:pt x="23" y="20"/>
                      <a:pt x="23" y="20"/>
                    </a:cubicBezTo>
                    <a:cubicBezTo>
                      <a:pt x="23" y="20"/>
                      <a:pt x="23" y="20"/>
                      <a:pt x="23" y="20"/>
                    </a:cubicBezTo>
                    <a:cubicBezTo>
                      <a:pt x="23" y="20"/>
                      <a:pt x="23" y="20"/>
                      <a:pt x="22" y="19"/>
                    </a:cubicBezTo>
                    <a:close/>
                    <a:moveTo>
                      <a:pt x="22" y="20"/>
                    </a:moveTo>
                    <a:cubicBezTo>
                      <a:pt x="22" y="20"/>
                      <a:pt x="22" y="20"/>
                      <a:pt x="22" y="20"/>
                    </a:cubicBezTo>
                    <a:cubicBezTo>
                      <a:pt x="22" y="20"/>
                      <a:pt x="22" y="20"/>
                      <a:pt x="22" y="20"/>
                    </a:cubicBezTo>
                    <a:cubicBezTo>
                      <a:pt x="22" y="20"/>
                      <a:pt x="22" y="20"/>
                      <a:pt x="22" y="20"/>
                    </a:cubicBezTo>
                    <a:close/>
                    <a:moveTo>
                      <a:pt x="23" y="23"/>
                    </a:moveTo>
                    <a:cubicBezTo>
                      <a:pt x="23" y="23"/>
                      <a:pt x="23" y="22"/>
                      <a:pt x="22" y="22"/>
                    </a:cubicBezTo>
                    <a:cubicBezTo>
                      <a:pt x="22" y="22"/>
                      <a:pt x="23" y="22"/>
                      <a:pt x="23" y="22"/>
                    </a:cubicBezTo>
                    <a:cubicBezTo>
                      <a:pt x="23" y="22"/>
                      <a:pt x="23" y="22"/>
                      <a:pt x="23" y="23"/>
                    </a:cubicBezTo>
                    <a:cubicBezTo>
                      <a:pt x="23" y="23"/>
                      <a:pt x="23" y="23"/>
                      <a:pt x="23" y="23"/>
                    </a:cubicBezTo>
                    <a:close/>
                    <a:moveTo>
                      <a:pt x="23" y="22"/>
                    </a:moveTo>
                    <a:cubicBezTo>
                      <a:pt x="23" y="22"/>
                      <a:pt x="23" y="22"/>
                      <a:pt x="23" y="22"/>
                    </a:cubicBezTo>
                    <a:cubicBezTo>
                      <a:pt x="23" y="22"/>
                      <a:pt x="23" y="22"/>
                      <a:pt x="23" y="23"/>
                    </a:cubicBezTo>
                    <a:cubicBezTo>
                      <a:pt x="23" y="23"/>
                      <a:pt x="23" y="23"/>
                      <a:pt x="23" y="23"/>
                    </a:cubicBezTo>
                    <a:cubicBezTo>
                      <a:pt x="23" y="23"/>
                      <a:pt x="23" y="22"/>
                      <a:pt x="23" y="22"/>
                    </a:cubicBezTo>
                    <a:close/>
                    <a:moveTo>
                      <a:pt x="27" y="24"/>
                    </a:moveTo>
                    <a:cubicBezTo>
                      <a:pt x="26" y="24"/>
                      <a:pt x="27" y="24"/>
                      <a:pt x="27" y="24"/>
                    </a:cubicBezTo>
                    <a:cubicBezTo>
                      <a:pt x="27" y="24"/>
                      <a:pt x="27" y="24"/>
                      <a:pt x="27" y="24"/>
                    </a:cubicBezTo>
                    <a:close/>
                    <a:moveTo>
                      <a:pt x="27" y="24"/>
                    </a:moveTo>
                    <a:cubicBezTo>
                      <a:pt x="27" y="24"/>
                      <a:pt x="27" y="24"/>
                      <a:pt x="27" y="24"/>
                    </a:cubicBezTo>
                    <a:cubicBezTo>
                      <a:pt x="27" y="24"/>
                      <a:pt x="27" y="24"/>
                      <a:pt x="27" y="24"/>
                    </a:cubicBezTo>
                    <a:cubicBezTo>
                      <a:pt x="27" y="24"/>
                      <a:pt x="27" y="24"/>
                      <a:pt x="27" y="24"/>
                    </a:cubicBezTo>
                    <a:cubicBezTo>
                      <a:pt x="27" y="24"/>
                      <a:pt x="27" y="24"/>
                      <a:pt x="27" y="24"/>
                    </a:cubicBezTo>
                    <a:close/>
                    <a:moveTo>
                      <a:pt x="27" y="24"/>
                    </a:moveTo>
                    <a:cubicBezTo>
                      <a:pt x="27" y="24"/>
                      <a:pt x="27" y="24"/>
                      <a:pt x="27" y="24"/>
                    </a:cubicBezTo>
                    <a:cubicBezTo>
                      <a:pt x="27" y="24"/>
                      <a:pt x="26" y="24"/>
                      <a:pt x="26" y="24"/>
                    </a:cubicBezTo>
                    <a:cubicBezTo>
                      <a:pt x="26" y="24"/>
                      <a:pt x="26" y="24"/>
                      <a:pt x="26" y="24"/>
                    </a:cubicBezTo>
                    <a:cubicBezTo>
                      <a:pt x="26" y="24"/>
                      <a:pt x="26" y="24"/>
                      <a:pt x="27" y="24"/>
                    </a:cubicBezTo>
                    <a:close/>
                    <a:moveTo>
                      <a:pt x="26" y="24"/>
                    </a:moveTo>
                    <a:cubicBezTo>
                      <a:pt x="26" y="24"/>
                      <a:pt x="26" y="24"/>
                      <a:pt x="26" y="24"/>
                    </a:cubicBezTo>
                    <a:cubicBezTo>
                      <a:pt x="26" y="24"/>
                      <a:pt x="26" y="24"/>
                      <a:pt x="26" y="24"/>
                    </a:cubicBezTo>
                    <a:cubicBezTo>
                      <a:pt x="26" y="24"/>
                      <a:pt x="26" y="24"/>
                      <a:pt x="26" y="24"/>
                    </a:cubicBezTo>
                    <a:cubicBezTo>
                      <a:pt x="26" y="24"/>
                      <a:pt x="26" y="24"/>
                      <a:pt x="26" y="24"/>
                    </a:cubicBezTo>
                    <a:close/>
                    <a:moveTo>
                      <a:pt x="26" y="24"/>
                    </a:moveTo>
                    <a:cubicBezTo>
                      <a:pt x="26" y="24"/>
                      <a:pt x="26" y="24"/>
                      <a:pt x="25" y="24"/>
                    </a:cubicBezTo>
                    <a:cubicBezTo>
                      <a:pt x="26" y="24"/>
                      <a:pt x="25" y="24"/>
                      <a:pt x="26" y="24"/>
                    </a:cubicBezTo>
                    <a:cubicBezTo>
                      <a:pt x="26" y="24"/>
                      <a:pt x="26" y="24"/>
                      <a:pt x="26" y="24"/>
                    </a:cubicBezTo>
                    <a:cubicBezTo>
                      <a:pt x="26" y="24"/>
                      <a:pt x="26" y="24"/>
                      <a:pt x="26" y="24"/>
                    </a:cubicBezTo>
                    <a:close/>
                    <a:moveTo>
                      <a:pt x="26" y="24"/>
                    </a:moveTo>
                    <a:cubicBezTo>
                      <a:pt x="25" y="24"/>
                      <a:pt x="25" y="24"/>
                      <a:pt x="25" y="24"/>
                    </a:cubicBezTo>
                    <a:cubicBezTo>
                      <a:pt x="25" y="24"/>
                      <a:pt x="25" y="24"/>
                      <a:pt x="25" y="24"/>
                    </a:cubicBezTo>
                    <a:cubicBezTo>
                      <a:pt x="25" y="24"/>
                      <a:pt x="25" y="24"/>
                      <a:pt x="25" y="24"/>
                    </a:cubicBezTo>
                    <a:cubicBezTo>
                      <a:pt x="25" y="24"/>
                      <a:pt x="25" y="24"/>
                      <a:pt x="25" y="24"/>
                    </a:cubicBezTo>
                    <a:cubicBezTo>
                      <a:pt x="25" y="24"/>
                      <a:pt x="25" y="24"/>
                      <a:pt x="26" y="24"/>
                    </a:cubicBezTo>
                    <a:close/>
                    <a:moveTo>
                      <a:pt x="25" y="24"/>
                    </a:moveTo>
                    <a:cubicBezTo>
                      <a:pt x="25" y="24"/>
                      <a:pt x="25" y="24"/>
                      <a:pt x="25" y="24"/>
                    </a:cubicBezTo>
                    <a:cubicBezTo>
                      <a:pt x="25" y="24"/>
                      <a:pt x="25" y="24"/>
                      <a:pt x="26" y="24"/>
                    </a:cubicBezTo>
                    <a:cubicBezTo>
                      <a:pt x="25" y="24"/>
                      <a:pt x="25" y="24"/>
                      <a:pt x="25" y="24"/>
                    </a:cubicBezTo>
                    <a:cubicBezTo>
                      <a:pt x="25" y="24"/>
                      <a:pt x="25" y="24"/>
                      <a:pt x="25" y="24"/>
                    </a:cubicBezTo>
                    <a:cubicBezTo>
                      <a:pt x="25" y="24"/>
                      <a:pt x="25" y="24"/>
                      <a:pt x="25" y="24"/>
                    </a:cubicBezTo>
                    <a:close/>
                    <a:moveTo>
                      <a:pt x="25" y="24"/>
                    </a:moveTo>
                    <a:cubicBezTo>
                      <a:pt x="25" y="24"/>
                      <a:pt x="25" y="24"/>
                      <a:pt x="25" y="24"/>
                    </a:cubicBezTo>
                    <a:cubicBezTo>
                      <a:pt x="25" y="24"/>
                      <a:pt x="25" y="24"/>
                      <a:pt x="26" y="24"/>
                    </a:cubicBezTo>
                    <a:cubicBezTo>
                      <a:pt x="26" y="24"/>
                      <a:pt x="26" y="24"/>
                      <a:pt x="26" y="24"/>
                    </a:cubicBezTo>
                    <a:cubicBezTo>
                      <a:pt x="26" y="24"/>
                      <a:pt x="25" y="24"/>
                      <a:pt x="25" y="24"/>
                    </a:cubicBezTo>
                    <a:close/>
                    <a:moveTo>
                      <a:pt x="26" y="24"/>
                    </a:moveTo>
                    <a:cubicBezTo>
                      <a:pt x="26" y="24"/>
                      <a:pt x="26" y="24"/>
                      <a:pt x="26" y="24"/>
                    </a:cubicBezTo>
                    <a:cubicBezTo>
                      <a:pt x="26" y="24"/>
                      <a:pt x="26" y="24"/>
                      <a:pt x="26" y="24"/>
                    </a:cubicBezTo>
                    <a:cubicBezTo>
                      <a:pt x="26" y="24"/>
                      <a:pt x="26" y="24"/>
                      <a:pt x="26" y="24"/>
                    </a:cubicBezTo>
                    <a:cubicBezTo>
                      <a:pt x="26" y="24"/>
                      <a:pt x="26" y="24"/>
                      <a:pt x="26" y="24"/>
                    </a:cubicBezTo>
                    <a:close/>
                    <a:moveTo>
                      <a:pt x="26" y="23"/>
                    </a:moveTo>
                    <a:cubicBezTo>
                      <a:pt x="26" y="23"/>
                      <a:pt x="26" y="23"/>
                      <a:pt x="26" y="23"/>
                    </a:cubicBezTo>
                    <a:cubicBezTo>
                      <a:pt x="26" y="23"/>
                      <a:pt x="26" y="23"/>
                      <a:pt x="26" y="23"/>
                    </a:cubicBezTo>
                    <a:cubicBezTo>
                      <a:pt x="26" y="23"/>
                      <a:pt x="26" y="23"/>
                      <a:pt x="26" y="23"/>
                    </a:cubicBezTo>
                    <a:close/>
                    <a:moveTo>
                      <a:pt x="26" y="23"/>
                    </a:moveTo>
                    <a:cubicBezTo>
                      <a:pt x="25" y="23"/>
                      <a:pt x="25" y="23"/>
                      <a:pt x="25" y="23"/>
                    </a:cubicBezTo>
                    <a:cubicBezTo>
                      <a:pt x="25" y="23"/>
                      <a:pt x="26" y="23"/>
                      <a:pt x="25" y="23"/>
                    </a:cubicBezTo>
                    <a:cubicBezTo>
                      <a:pt x="25" y="23"/>
                      <a:pt x="25" y="23"/>
                      <a:pt x="25" y="23"/>
                    </a:cubicBezTo>
                    <a:cubicBezTo>
                      <a:pt x="25" y="23"/>
                      <a:pt x="25" y="23"/>
                      <a:pt x="25" y="23"/>
                    </a:cubicBezTo>
                    <a:cubicBezTo>
                      <a:pt x="26" y="23"/>
                      <a:pt x="26" y="23"/>
                      <a:pt x="26" y="23"/>
                    </a:cubicBezTo>
                    <a:cubicBezTo>
                      <a:pt x="26" y="23"/>
                      <a:pt x="26" y="23"/>
                      <a:pt x="26" y="23"/>
                    </a:cubicBezTo>
                    <a:cubicBezTo>
                      <a:pt x="26" y="23"/>
                      <a:pt x="26" y="23"/>
                      <a:pt x="26" y="23"/>
                    </a:cubicBezTo>
                    <a:close/>
                    <a:moveTo>
                      <a:pt x="25" y="23"/>
                    </a:moveTo>
                    <a:cubicBezTo>
                      <a:pt x="25" y="23"/>
                      <a:pt x="25" y="23"/>
                      <a:pt x="25" y="23"/>
                    </a:cubicBezTo>
                    <a:cubicBezTo>
                      <a:pt x="25" y="23"/>
                      <a:pt x="25" y="23"/>
                      <a:pt x="25" y="23"/>
                    </a:cubicBezTo>
                    <a:cubicBezTo>
                      <a:pt x="25" y="23"/>
                      <a:pt x="25" y="23"/>
                      <a:pt x="26" y="23"/>
                    </a:cubicBezTo>
                    <a:cubicBezTo>
                      <a:pt x="25" y="23"/>
                      <a:pt x="25" y="23"/>
                      <a:pt x="25" y="23"/>
                    </a:cubicBezTo>
                    <a:close/>
                    <a:moveTo>
                      <a:pt x="25" y="24"/>
                    </a:moveTo>
                    <a:cubicBezTo>
                      <a:pt x="25" y="24"/>
                      <a:pt x="25" y="24"/>
                      <a:pt x="25" y="24"/>
                    </a:cubicBezTo>
                    <a:cubicBezTo>
                      <a:pt x="25" y="24"/>
                      <a:pt x="25" y="24"/>
                      <a:pt x="25" y="24"/>
                    </a:cubicBezTo>
                    <a:cubicBezTo>
                      <a:pt x="25" y="24"/>
                      <a:pt x="25" y="24"/>
                      <a:pt x="25" y="24"/>
                    </a:cubicBezTo>
                    <a:cubicBezTo>
                      <a:pt x="25" y="24"/>
                      <a:pt x="25" y="24"/>
                      <a:pt x="25" y="24"/>
                    </a:cubicBezTo>
                    <a:close/>
                    <a:moveTo>
                      <a:pt x="25" y="24"/>
                    </a:moveTo>
                    <a:cubicBezTo>
                      <a:pt x="25" y="24"/>
                      <a:pt x="25" y="24"/>
                      <a:pt x="25" y="24"/>
                    </a:cubicBezTo>
                    <a:cubicBezTo>
                      <a:pt x="25" y="24"/>
                      <a:pt x="25" y="24"/>
                      <a:pt x="25" y="24"/>
                    </a:cubicBezTo>
                    <a:cubicBezTo>
                      <a:pt x="25" y="24"/>
                      <a:pt x="25" y="24"/>
                      <a:pt x="25" y="24"/>
                    </a:cubicBezTo>
                    <a:cubicBezTo>
                      <a:pt x="25" y="24"/>
                      <a:pt x="25" y="24"/>
                      <a:pt x="25" y="24"/>
                    </a:cubicBezTo>
                    <a:close/>
                    <a:moveTo>
                      <a:pt x="24" y="24"/>
                    </a:moveTo>
                    <a:cubicBezTo>
                      <a:pt x="24" y="24"/>
                      <a:pt x="24" y="24"/>
                      <a:pt x="24" y="24"/>
                    </a:cubicBezTo>
                    <a:cubicBezTo>
                      <a:pt x="24" y="24"/>
                      <a:pt x="24" y="24"/>
                      <a:pt x="24" y="24"/>
                    </a:cubicBezTo>
                    <a:cubicBezTo>
                      <a:pt x="24" y="24"/>
                      <a:pt x="25" y="24"/>
                      <a:pt x="25" y="24"/>
                    </a:cubicBezTo>
                    <a:cubicBezTo>
                      <a:pt x="25" y="24"/>
                      <a:pt x="25" y="24"/>
                      <a:pt x="25" y="24"/>
                    </a:cubicBezTo>
                    <a:cubicBezTo>
                      <a:pt x="24" y="24"/>
                      <a:pt x="24" y="24"/>
                      <a:pt x="24" y="24"/>
                    </a:cubicBezTo>
                    <a:close/>
                    <a:moveTo>
                      <a:pt x="24" y="24"/>
                    </a:moveTo>
                    <a:cubicBezTo>
                      <a:pt x="24" y="24"/>
                      <a:pt x="24" y="24"/>
                      <a:pt x="24" y="24"/>
                    </a:cubicBezTo>
                    <a:cubicBezTo>
                      <a:pt x="24" y="24"/>
                      <a:pt x="24" y="24"/>
                      <a:pt x="24" y="24"/>
                    </a:cubicBezTo>
                    <a:cubicBezTo>
                      <a:pt x="25" y="24"/>
                      <a:pt x="25" y="24"/>
                      <a:pt x="25" y="24"/>
                    </a:cubicBezTo>
                    <a:cubicBezTo>
                      <a:pt x="24" y="24"/>
                      <a:pt x="24" y="24"/>
                      <a:pt x="24" y="24"/>
                    </a:cubicBezTo>
                    <a:close/>
                    <a:moveTo>
                      <a:pt x="24" y="24"/>
                    </a:move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lose/>
                    <a:moveTo>
                      <a:pt x="24" y="22"/>
                    </a:moveTo>
                    <a:cubicBezTo>
                      <a:pt x="24" y="22"/>
                      <a:pt x="24" y="22"/>
                      <a:pt x="24" y="22"/>
                    </a:cubicBezTo>
                    <a:cubicBezTo>
                      <a:pt x="24" y="22"/>
                      <a:pt x="24" y="22"/>
                      <a:pt x="24" y="22"/>
                    </a:cubicBezTo>
                    <a:cubicBezTo>
                      <a:pt x="24" y="22"/>
                      <a:pt x="24" y="22"/>
                      <a:pt x="24" y="22"/>
                    </a:cubicBezTo>
                    <a:cubicBezTo>
                      <a:pt x="24" y="22"/>
                      <a:pt x="24" y="22"/>
                      <a:pt x="24" y="22"/>
                    </a:cubicBezTo>
                    <a:close/>
                    <a:moveTo>
                      <a:pt x="24" y="22"/>
                    </a:moveTo>
                    <a:cubicBezTo>
                      <a:pt x="24" y="22"/>
                      <a:pt x="24" y="22"/>
                      <a:pt x="24" y="22"/>
                    </a:cubicBezTo>
                    <a:cubicBezTo>
                      <a:pt x="24" y="22"/>
                      <a:pt x="24" y="22"/>
                      <a:pt x="24" y="22"/>
                    </a:cubicBezTo>
                    <a:cubicBezTo>
                      <a:pt x="24" y="22"/>
                      <a:pt x="24" y="22"/>
                      <a:pt x="24" y="22"/>
                    </a:cubicBezTo>
                    <a:cubicBezTo>
                      <a:pt x="24" y="22"/>
                      <a:pt x="24" y="22"/>
                      <a:pt x="24" y="22"/>
                    </a:cubicBezTo>
                    <a:close/>
                    <a:moveTo>
                      <a:pt x="24" y="22"/>
                    </a:moveTo>
                    <a:cubicBezTo>
                      <a:pt x="24" y="22"/>
                      <a:pt x="24" y="22"/>
                      <a:pt x="24" y="22"/>
                    </a:cubicBezTo>
                    <a:cubicBezTo>
                      <a:pt x="23" y="22"/>
                      <a:pt x="23" y="22"/>
                      <a:pt x="23" y="22"/>
                    </a:cubicBezTo>
                    <a:lnTo>
                      <a:pt x="24" y="22"/>
                    </a:lnTo>
                    <a:close/>
                    <a:moveTo>
                      <a:pt x="24" y="22"/>
                    </a:moveTo>
                    <a:cubicBezTo>
                      <a:pt x="24" y="22"/>
                      <a:pt x="24" y="22"/>
                      <a:pt x="24" y="22"/>
                    </a:cubicBezTo>
                    <a:cubicBezTo>
                      <a:pt x="23" y="22"/>
                      <a:pt x="23" y="22"/>
                      <a:pt x="23" y="22"/>
                    </a:cubicBezTo>
                    <a:cubicBezTo>
                      <a:pt x="23" y="22"/>
                      <a:pt x="23" y="22"/>
                      <a:pt x="23" y="22"/>
                    </a:cubicBezTo>
                    <a:cubicBezTo>
                      <a:pt x="23" y="22"/>
                      <a:pt x="23" y="22"/>
                      <a:pt x="23" y="22"/>
                    </a:cubicBezTo>
                    <a:cubicBezTo>
                      <a:pt x="23" y="22"/>
                      <a:pt x="24" y="22"/>
                      <a:pt x="24" y="22"/>
                    </a:cubicBezTo>
                    <a:close/>
                    <a:moveTo>
                      <a:pt x="24" y="24"/>
                    </a:moveTo>
                    <a:cubicBezTo>
                      <a:pt x="24" y="24"/>
                      <a:pt x="24" y="24"/>
                      <a:pt x="24" y="24"/>
                    </a:cubicBezTo>
                    <a:cubicBezTo>
                      <a:pt x="24" y="24"/>
                      <a:pt x="24" y="24"/>
                      <a:pt x="24" y="24"/>
                    </a:cubicBezTo>
                    <a:cubicBezTo>
                      <a:pt x="24" y="24"/>
                      <a:pt x="24" y="24"/>
                      <a:pt x="24" y="24"/>
                    </a:cubicBezTo>
                    <a:close/>
                    <a:moveTo>
                      <a:pt x="23" y="22"/>
                    </a:moveTo>
                    <a:cubicBezTo>
                      <a:pt x="23" y="22"/>
                      <a:pt x="23" y="23"/>
                      <a:pt x="23" y="23"/>
                    </a:cubicBezTo>
                    <a:cubicBezTo>
                      <a:pt x="23" y="22"/>
                      <a:pt x="23" y="22"/>
                      <a:pt x="23" y="22"/>
                    </a:cubicBezTo>
                    <a:cubicBezTo>
                      <a:pt x="23" y="22"/>
                      <a:pt x="23" y="22"/>
                      <a:pt x="23" y="22"/>
                    </a:cubicBezTo>
                    <a:cubicBezTo>
                      <a:pt x="23" y="22"/>
                      <a:pt x="23" y="22"/>
                      <a:pt x="23" y="22"/>
                    </a:cubicBezTo>
                    <a:close/>
                    <a:moveTo>
                      <a:pt x="24" y="24"/>
                    </a:moveTo>
                    <a:cubicBezTo>
                      <a:pt x="24" y="24"/>
                      <a:pt x="24" y="24"/>
                      <a:pt x="24" y="24"/>
                    </a:cubicBezTo>
                    <a:cubicBezTo>
                      <a:pt x="24" y="24"/>
                      <a:pt x="24" y="24"/>
                      <a:pt x="24" y="24"/>
                    </a:cubicBezTo>
                    <a:cubicBezTo>
                      <a:pt x="24" y="24"/>
                      <a:pt x="24" y="24"/>
                      <a:pt x="24" y="24"/>
                    </a:cubicBezTo>
                    <a:close/>
                    <a:moveTo>
                      <a:pt x="23" y="24"/>
                    </a:move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4" y="24"/>
                      <a:pt x="24" y="24"/>
                      <a:pt x="24" y="24"/>
                    </a:cubicBezTo>
                    <a:cubicBezTo>
                      <a:pt x="24" y="24"/>
                      <a:pt x="24" y="24"/>
                      <a:pt x="24" y="24"/>
                    </a:cubicBezTo>
                    <a:cubicBezTo>
                      <a:pt x="24" y="24"/>
                      <a:pt x="24" y="24"/>
                      <a:pt x="23" y="24"/>
                    </a:cubicBezTo>
                    <a:cubicBezTo>
                      <a:pt x="24" y="24"/>
                      <a:pt x="24" y="24"/>
                      <a:pt x="24" y="24"/>
                    </a:cubicBezTo>
                    <a:cubicBezTo>
                      <a:pt x="24" y="24"/>
                      <a:pt x="24" y="24"/>
                      <a:pt x="23" y="24"/>
                    </a:cubicBezTo>
                    <a:close/>
                    <a:moveTo>
                      <a:pt x="24" y="24"/>
                    </a:move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lose/>
                    <a:moveTo>
                      <a:pt x="24" y="24"/>
                    </a:move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lose/>
                    <a:moveTo>
                      <a:pt x="24" y="24"/>
                    </a:move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lose/>
                    <a:moveTo>
                      <a:pt x="24" y="24"/>
                    </a:moveTo>
                    <a:cubicBezTo>
                      <a:pt x="24" y="24"/>
                      <a:pt x="24" y="24"/>
                      <a:pt x="24" y="24"/>
                    </a:cubicBezTo>
                    <a:cubicBezTo>
                      <a:pt x="24" y="24"/>
                      <a:pt x="24" y="24"/>
                      <a:pt x="24" y="24"/>
                    </a:cubicBezTo>
                    <a:cubicBezTo>
                      <a:pt x="24" y="24"/>
                      <a:pt x="24" y="24"/>
                      <a:pt x="24" y="24"/>
                    </a:cubicBezTo>
                    <a:cubicBezTo>
                      <a:pt x="24" y="24"/>
                      <a:pt x="24" y="24"/>
                      <a:pt x="24" y="24"/>
                    </a:cubicBezTo>
                    <a:close/>
                    <a:moveTo>
                      <a:pt x="24" y="24"/>
                    </a:moveTo>
                    <a:cubicBezTo>
                      <a:pt x="24" y="24"/>
                      <a:pt x="24" y="24"/>
                      <a:pt x="25" y="24"/>
                    </a:cubicBezTo>
                    <a:cubicBezTo>
                      <a:pt x="25" y="24"/>
                      <a:pt x="25" y="24"/>
                      <a:pt x="25" y="24"/>
                    </a:cubicBezTo>
                    <a:cubicBezTo>
                      <a:pt x="24" y="24"/>
                      <a:pt x="24" y="24"/>
                      <a:pt x="24" y="24"/>
                    </a:cubicBezTo>
                    <a:cubicBezTo>
                      <a:pt x="24" y="24"/>
                      <a:pt x="24" y="24"/>
                      <a:pt x="24" y="24"/>
                    </a:cubicBezTo>
                    <a:close/>
                    <a:moveTo>
                      <a:pt x="24" y="24"/>
                    </a:moveTo>
                    <a:cubicBezTo>
                      <a:pt x="25" y="24"/>
                      <a:pt x="25" y="24"/>
                      <a:pt x="26" y="24"/>
                    </a:cubicBezTo>
                    <a:cubicBezTo>
                      <a:pt x="26" y="25"/>
                      <a:pt x="26" y="25"/>
                      <a:pt x="26" y="25"/>
                    </a:cubicBezTo>
                    <a:cubicBezTo>
                      <a:pt x="26" y="24"/>
                      <a:pt x="26" y="24"/>
                      <a:pt x="26" y="24"/>
                    </a:cubicBezTo>
                    <a:cubicBezTo>
                      <a:pt x="26" y="24"/>
                      <a:pt x="25" y="24"/>
                      <a:pt x="25" y="24"/>
                    </a:cubicBezTo>
                    <a:cubicBezTo>
                      <a:pt x="25" y="24"/>
                      <a:pt x="25" y="24"/>
                      <a:pt x="25" y="24"/>
                    </a:cubicBezTo>
                    <a:cubicBezTo>
                      <a:pt x="25" y="24"/>
                      <a:pt x="25" y="24"/>
                      <a:pt x="25" y="24"/>
                    </a:cubicBezTo>
                    <a:cubicBezTo>
                      <a:pt x="25" y="24"/>
                      <a:pt x="26" y="24"/>
                      <a:pt x="26" y="24"/>
                    </a:cubicBezTo>
                    <a:cubicBezTo>
                      <a:pt x="26" y="24"/>
                      <a:pt x="26" y="24"/>
                      <a:pt x="26" y="24"/>
                    </a:cubicBezTo>
                    <a:cubicBezTo>
                      <a:pt x="26" y="25"/>
                      <a:pt x="27" y="25"/>
                      <a:pt x="27" y="25"/>
                    </a:cubicBezTo>
                    <a:cubicBezTo>
                      <a:pt x="26" y="24"/>
                      <a:pt x="25" y="24"/>
                      <a:pt x="24" y="24"/>
                    </a:cubicBezTo>
                    <a:close/>
                    <a:moveTo>
                      <a:pt x="27" y="25"/>
                    </a:moveTo>
                    <a:cubicBezTo>
                      <a:pt x="27" y="25"/>
                      <a:pt x="27" y="25"/>
                      <a:pt x="27" y="25"/>
                    </a:cubicBezTo>
                    <a:cubicBezTo>
                      <a:pt x="27" y="25"/>
                      <a:pt x="27" y="25"/>
                      <a:pt x="27" y="25"/>
                    </a:cubicBezTo>
                    <a:cubicBezTo>
                      <a:pt x="27" y="25"/>
                      <a:pt x="27" y="25"/>
                      <a:pt x="27" y="25"/>
                    </a:cubicBezTo>
                    <a:close/>
                    <a:moveTo>
                      <a:pt x="27" y="24"/>
                    </a:moveTo>
                    <a:cubicBezTo>
                      <a:pt x="27" y="24"/>
                      <a:pt x="27" y="24"/>
                      <a:pt x="27" y="24"/>
                    </a:cubicBezTo>
                    <a:cubicBezTo>
                      <a:pt x="27" y="24"/>
                      <a:pt x="27" y="24"/>
                      <a:pt x="27" y="24"/>
                    </a:cubicBezTo>
                    <a:cubicBezTo>
                      <a:pt x="28" y="24"/>
                      <a:pt x="28" y="24"/>
                      <a:pt x="27" y="24"/>
                    </a:cubicBezTo>
                    <a:close/>
                    <a:moveTo>
                      <a:pt x="29" y="24"/>
                    </a:moveTo>
                    <a:cubicBezTo>
                      <a:pt x="29" y="24"/>
                      <a:pt x="26" y="24"/>
                      <a:pt x="27" y="24"/>
                    </a:cubicBezTo>
                    <a:cubicBezTo>
                      <a:pt x="28" y="24"/>
                      <a:pt x="28" y="24"/>
                      <a:pt x="28" y="24"/>
                    </a:cubicBezTo>
                    <a:cubicBezTo>
                      <a:pt x="27" y="24"/>
                      <a:pt x="27" y="24"/>
                      <a:pt x="27" y="24"/>
                    </a:cubicBezTo>
                    <a:cubicBezTo>
                      <a:pt x="27" y="24"/>
                      <a:pt x="27" y="24"/>
                      <a:pt x="27" y="24"/>
                    </a:cubicBezTo>
                    <a:cubicBezTo>
                      <a:pt x="27" y="24"/>
                      <a:pt x="27" y="24"/>
                      <a:pt x="26" y="24"/>
                    </a:cubicBezTo>
                    <a:lnTo>
                      <a:pt x="29" y="24"/>
                    </a:lnTo>
                    <a:close/>
                    <a:moveTo>
                      <a:pt x="27" y="24"/>
                    </a:moveTo>
                    <a:cubicBezTo>
                      <a:pt x="27" y="24"/>
                      <a:pt x="26" y="24"/>
                      <a:pt x="26" y="24"/>
                    </a:cubicBezTo>
                    <a:cubicBezTo>
                      <a:pt x="26" y="24"/>
                      <a:pt x="26" y="24"/>
                      <a:pt x="26" y="24"/>
                    </a:cubicBezTo>
                    <a:cubicBezTo>
                      <a:pt x="26" y="24"/>
                      <a:pt x="26" y="24"/>
                      <a:pt x="26" y="24"/>
                    </a:cubicBezTo>
                    <a:cubicBezTo>
                      <a:pt x="26" y="24"/>
                      <a:pt x="26" y="24"/>
                      <a:pt x="27" y="24"/>
                    </a:cubicBezTo>
                    <a:close/>
                    <a:moveTo>
                      <a:pt x="26" y="24"/>
                    </a:moveTo>
                    <a:cubicBezTo>
                      <a:pt x="26" y="24"/>
                      <a:pt x="26" y="24"/>
                      <a:pt x="26" y="24"/>
                    </a:cubicBezTo>
                    <a:cubicBezTo>
                      <a:pt x="26" y="24"/>
                      <a:pt x="26" y="24"/>
                      <a:pt x="26" y="24"/>
                    </a:cubicBezTo>
                    <a:cubicBezTo>
                      <a:pt x="26" y="24"/>
                      <a:pt x="26" y="24"/>
                      <a:pt x="26" y="24"/>
                    </a:cubicBezTo>
                    <a:close/>
                    <a:moveTo>
                      <a:pt x="26" y="22"/>
                    </a:moveTo>
                    <a:cubicBezTo>
                      <a:pt x="26" y="22"/>
                      <a:pt x="25" y="22"/>
                      <a:pt x="25" y="22"/>
                    </a:cubicBezTo>
                    <a:cubicBezTo>
                      <a:pt x="25" y="22"/>
                      <a:pt x="25" y="22"/>
                      <a:pt x="25" y="22"/>
                    </a:cubicBezTo>
                    <a:cubicBezTo>
                      <a:pt x="25" y="22"/>
                      <a:pt x="26" y="22"/>
                      <a:pt x="26" y="22"/>
                    </a:cubicBezTo>
                    <a:close/>
                    <a:moveTo>
                      <a:pt x="25" y="22"/>
                    </a:moveTo>
                    <a:cubicBezTo>
                      <a:pt x="25" y="22"/>
                      <a:pt x="25" y="22"/>
                      <a:pt x="25" y="22"/>
                    </a:cubicBezTo>
                    <a:cubicBezTo>
                      <a:pt x="25" y="22"/>
                      <a:pt x="25" y="22"/>
                      <a:pt x="25" y="22"/>
                    </a:cubicBezTo>
                    <a:cubicBezTo>
                      <a:pt x="25" y="22"/>
                      <a:pt x="25" y="22"/>
                      <a:pt x="25" y="22"/>
                    </a:cubicBezTo>
                    <a:cubicBezTo>
                      <a:pt x="25" y="22"/>
                      <a:pt x="25" y="22"/>
                      <a:pt x="25" y="22"/>
                    </a:cubicBezTo>
                    <a:cubicBezTo>
                      <a:pt x="25" y="22"/>
                      <a:pt x="25" y="22"/>
                      <a:pt x="25" y="22"/>
                    </a:cubicBezTo>
                    <a:cubicBezTo>
                      <a:pt x="25" y="22"/>
                      <a:pt x="25" y="22"/>
                      <a:pt x="25" y="23"/>
                    </a:cubicBezTo>
                    <a:cubicBezTo>
                      <a:pt x="25" y="23"/>
                      <a:pt x="25" y="23"/>
                      <a:pt x="25" y="23"/>
                    </a:cubicBezTo>
                    <a:cubicBezTo>
                      <a:pt x="25" y="23"/>
                      <a:pt x="25" y="22"/>
                      <a:pt x="25" y="22"/>
                    </a:cubicBezTo>
                    <a:cubicBezTo>
                      <a:pt x="25" y="22"/>
                      <a:pt x="24" y="22"/>
                      <a:pt x="24" y="22"/>
                    </a:cubicBezTo>
                    <a:cubicBezTo>
                      <a:pt x="24" y="22"/>
                      <a:pt x="24" y="22"/>
                      <a:pt x="24" y="22"/>
                    </a:cubicBezTo>
                    <a:cubicBezTo>
                      <a:pt x="24" y="22"/>
                      <a:pt x="24" y="22"/>
                      <a:pt x="25" y="22"/>
                    </a:cubicBezTo>
                    <a:cubicBezTo>
                      <a:pt x="24" y="22"/>
                      <a:pt x="24" y="21"/>
                      <a:pt x="23" y="21"/>
                    </a:cubicBezTo>
                    <a:cubicBezTo>
                      <a:pt x="23" y="21"/>
                      <a:pt x="23" y="21"/>
                      <a:pt x="23" y="21"/>
                    </a:cubicBezTo>
                    <a:cubicBezTo>
                      <a:pt x="23" y="21"/>
                      <a:pt x="23" y="21"/>
                      <a:pt x="23" y="21"/>
                    </a:cubicBezTo>
                    <a:cubicBezTo>
                      <a:pt x="23" y="21"/>
                      <a:pt x="23" y="21"/>
                      <a:pt x="23" y="21"/>
                    </a:cubicBezTo>
                    <a:cubicBezTo>
                      <a:pt x="23" y="21"/>
                      <a:pt x="22" y="21"/>
                      <a:pt x="22" y="20"/>
                    </a:cubicBezTo>
                    <a:cubicBezTo>
                      <a:pt x="22" y="20"/>
                      <a:pt x="22" y="20"/>
                      <a:pt x="22" y="20"/>
                    </a:cubicBezTo>
                    <a:cubicBezTo>
                      <a:pt x="23" y="21"/>
                      <a:pt x="23" y="21"/>
                      <a:pt x="23" y="21"/>
                    </a:cubicBezTo>
                    <a:cubicBezTo>
                      <a:pt x="23" y="21"/>
                      <a:pt x="23" y="21"/>
                      <a:pt x="24" y="21"/>
                    </a:cubicBezTo>
                    <a:cubicBezTo>
                      <a:pt x="24" y="22"/>
                      <a:pt x="24" y="22"/>
                      <a:pt x="25" y="22"/>
                    </a:cubicBezTo>
                    <a:cubicBezTo>
                      <a:pt x="25" y="22"/>
                      <a:pt x="25" y="22"/>
                      <a:pt x="25" y="22"/>
                    </a:cubicBezTo>
                    <a:close/>
                    <a:moveTo>
                      <a:pt x="23" y="21"/>
                    </a:moveTo>
                    <a:cubicBezTo>
                      <a:pt x="24" y="21"/>
                      <a:pt x="24" y="21"/>
                      <a:pt x="24" y="21"/>
                    </a:cubicBezTo>
                    <a:cubicBezTo>
                      <a:pt x="24" y="21"/>
                      <a:pt x="24" y="21"/>
                      <a:pt x="24" y="21"/>
                    </a:cubicBezTo>
                    <a:cubicBezTo>
                      <a:pt x="23" y="21"/>
                      <a:pt x="23" y="21"/>
                      <a:pt x="23" y="21"/>
                    </a:cubicBezTo>
                    <a:close/>
                    <a:moveTo>
                      <a:pt x="24" y="21"/>
                    </a:moveTo>
                    <a:cubicBezTo>
                      <a:pt x="24" y="21"/>
                      <a:pt x="24" y="21"/>
                      <a:pt x="24" y="21"/>
                    </a:cubicBezTo>
                    <a:cubicBezTo>
                      <a:pt x="24" y="21"/>
                      <a:pt x="24" y="21"/>
                      <a:pt x="24" y="21"/>
                    </a:cubicBezTo>
                    <a:cubicBezTo>
                      <a:pt x="24" y="21"/>
                      <a:pt x="24" y="21"/>
                      <a:pt x="24" y="21"/>
                    </a:cubicBezTo>
                    <a:cubicBezTo>
                      <a:pt x="24" y="21"/>
                      <a:pt x="24" y="21"/>
                      <a:pt x="24" y="21"/>
                    </a:cubicBezTo>
                    <a:close/>
                    <a:moveTo>
                      <a:pt x="24" y="21"/>
                    </a:moveTo>
                    <a:cubicBezTo>
                      <a:pt x="24" y="21"/>
                      <a:pt x="24" y="21"/>
                      <a:pt x="24" y="21"/>
                    </a:cubicBezTo>
                    <a:cubicBezTo>
                      <a:pt x="24" y="21"/>
                      <a:pt x="24" y="21"/>
                      <a:pt x="24" y="21"/>
                    </a:cubicBezTo>
                    <a:cubicBezTo>
                      <a:pt x="24" y="21"/>
                      <a:pt x="24" y="21"/>
                      <a:pt x="24" y="21"/>
                    </a:cubicBezTo>
                    <a:close/>
                    <a:moveTo>
                      <a:pt x="24" y="21"/>
                    </a:moveTo>
                    <a:cubicBezTo>
                      <a:pt x="24" y="21"/>
                      <a:pt x="24" y="21"/>
                      <a:pt x="24" y="21"/>
                    </a:cubicBezTo>
                    <a:cubicBezTo>
                      <a:pt x="24" y="21"/>
                      <a:pt x="24" y="21"/>
                      <a:pt x="24" y="21"/>
                    </a:cubicBezTo>
                    <a:close/>
                    <a:moveTo>
                      <a:pt x="24" y="21"/>
                    </a:moveTo>
                    <a:cubicBezTo>
                      <a:pt x="24" y="21"/>
                      <a:pt x="24" y="21"/>
                      <a:pt x="24" y="21"/>
                    </a:cubicBezTo>
                    <a:cubicBezTo>
                      <a:pt x="24" y="21"/>
                      <a:pt x="24" y="21"/>
                      <a:pt x="24" y="21"/>
                    </a:cubicBezTo>
                    <a:cubicBezTo>
                      <a:pt x="24" y="21"/>
                      <a:pt x="24" y="21"/>
                      <a:pt x="25" y="21"/>
                    </a:cubicBezTo>
                    <a:cubicBezTo>
                      <a:pt x="25" y="21"/>
                      <a:pt x="24" y="21"/>
                      <a:pt x="24" y="21"/>
                    </a:cubicBezTo>
                    <a:close/>
                    <a:moveTo>
                      <a:pt x="24" y="21"/>
                    </a:moveTo>
                    <a:cubicBezTo>
                      <a:pt x="25" y="21"/>
                      <a:pt x="25" y="21"/>
                      <a:pt x="25" y="21"/>
                    </a:cubicBezTo>
                    <a:cubicBezTo>
                      <a:pt x="24" y="21"/>
                      <a:pt x="24" y="21"/>
                      <a:pt x="24" y="21"/>
                    </a:cubicBezTo>
                    <a:cubicBezTo>
                      <a:pt x="24" y="21"/>
                      <a:pt x="24" y="21"/>
                      <a:pt x="24" y="21"/>
                    </a:cubicBezTo>
                    <a:close/>
                    <a:moveTo>
                      <a:pt x="24" y="21"/>
                    </a:moveTo>
                    <a:cubicBezTo>
                      <a:pt x="24" y="21"/>
                      <a:pt x="24" y="21"/>
                      <a:pt x="24" y="21"/>
                    </a:cubicBezTo>
                    <a:cubicBezTo>
                      <a:pt x="24" y="21"/>
                      <a:pt x="24" y="21"/>
                      <a:pt x="24" y="21"/>
                    </a:cubicBezTo>
                    <a:cubicBezTo>
                      <a:pt x="24" y="21"/>
                      <a:pt x="24" y="21"/>
                      <a:pt x="24" y="21"/>
                    </a:cubicBezTo>
                    <a:cubicBezTo>
                      <a:pt x="24" y="21"/>
                      <a:pt x="24" y="21"/>
                      <a:pt x="24" y="21"/>
                    </a:cubicBezTo>
                    <a:cubicBezTo>
                      <a:pt x="24" y="21"/>
                      <a:pt x="24" y="21"/>
                      <a:pt x="24" y="21"/>
                    </a:cubicBezTo>
                    <a:cubicBezTo>
                      <a:pt x="24" y="21"/>
                      <a:pt x="24" y="21"/>
                      <a:pt x="24" y="21"/>
                    </a:cubicBezTo>
                    <a:close/>
                    <a:moveTo>
                      <a:pt x="24" y="21"/>
                    </a:moveTo>
                    <a:cubicBezTo>
                      <a:pt x="24" y="21"/>
                      <a:pt x="24" y="21"/>
                      <a:pt x="24" y="21"/>
                    </a:cubicBezTo>
                    <a:cubicBezTo>
                      <a:pt x="24" y="21"/>
                      <a:pt x="24" y="21"/>
                      <a:pt x="24" y="21"/>
                    </a:cubicBezTo>
                    <a:cubicBezTo>
                      <a:pt x="24" y="21"/>
                      <a:pt x="24" y="21"/>
                      <a:pt x="24" y="21"/>
                    </a:cubicBezTo>
                    <a:cubicBezTo>
                      <a:pt x="24" y="21"/>
                      <a:pt x="24" y="21"/>
                      <a:pt x="24" y="21"/>
                    </a:cubicBezTo>
                    <a:close/>
                    <a:moveTo>
                      <a:pt x="24" y="21"/>
                    </a:moveTo>
                    <a:cubicBezTo>
                      <a:pt x="23" y="21"/>
                      <a:pt x="23" y="21"/>
                      <a:pt x="23" y="21"/>
                    </a:cubicBezTo>
                    <a:cubicBezTo>
                      <a:pt x="23" y="21"/>
                      <a:pt x="23" y="21"/>
                      <a:pt x="23" y="21"/>
                    </a:cubicBezTo>
                    <a:cubicBezTo>
                      <a:pt x="24" y="21"/>
                      <a:pt x="24" y="21"/>
                      <a:pt x="24" y="21"/>
                    </a:cubicBezTo>
                    <a:cubicBezTo>
                      <a:pt x="24" y="21"/>
                      <a:pt x="24" y="21"/>
                      <a:pt x="24" y="21"/>
                    </a:cubicBezTo>
                    <a:close/>
                    <a:moveTo>
                      <a:pt x="23" y="20"/>
                    </a:moveTo>
                    <a:cubicBezTo>
                      <a:pt x="23" y="20"/>
                      <a:pt x="23" y="20"/>
                      <a:pt x="23" y="20"/>
                    </a:cubicBezTo>
                    <a:cubicBezTo>
                      <a:pt x="23" y="20"/>
                      <a:pt x="23" y="20"/>
                      <a:pt x="23" y="20"/>
                    </a:cubicBezTo>
                    <a:cubicBezTo>
                      <a:pt x="23" y="20"/>
                      <a:pt x="23" y="20"/>
                      <a:pt x="23" y="20"/>
                    </a:cubicBezTo>
                    <a:cubicBezTo>
                      <a:pt x="23" y="20"/>
                      <a:pt x="23" y="20"/>
                      <a:pt x="23" y="20"/>
                    </a:cubicBezTo>
                    <a:cubicBezTo>
                      <a:pt x="23" y="20"/>
                      <a:pt x="23" y="20"/>
                      <a:pt x="23" y="20"/>
                    </a:cubicBezTo>
                    <a:cubicBezTo>
                      <a:pt x="23" y="20"/>
                      <a:pt x="23" y="20"/>
                      <a:pt x="23" y="20"/>
                    </a:cubicBezTo>
                    <a:close/>
                    <a:moveTo>
                      <a:pt x="23" y="20"/>
                    </a:moveTo>
                    <a:cubicBezTo>
                      <a:pt x="23" y="20"/>
                      <a:pt x="23" y="20"/>
                      <a:pt x="23" y="20"/>
                    </a:cubicBezTo>
                    <a:cubicBezTo>
                      <a:pt x="23" y="20"/>
                      <a:pt x="23" y="20"/>
                      <a:pt x="23" y="20"/>
                    </a:cubicBezTo>
                    <a:cubicBezTo>
                      <a:pt x="23" y="20"/>
                      <a:pt x="23" y="20"/>
                      <a:pt x="23" y="20"/>
                    </a:cubicBezTo>
                    <a:close/>
                    <a:moveTo>
                      <a:pt x="23" y="20"/>
                    </a:moveTo>
                    <a:cubicBezTo>
                      <a:pt x="23" y="20"/>
                      <a:pt x="23" y="20"/>
                      <a:pt x="23" y="20"/>
                    </a:cubicBezTo>
                    <a:cubicBezTo>
                      <a:pt x="23" y="19"/>
                      <a:pt x="23" y="19"/>
                      <a:pt x="23" y="20"/>
                    </a:cubicBezTo>
                    <a:close/>
                    <a:moveTo>
                      <a:pt x="23" y="20"/>
                    </a:moveTo>
                    <a:cubicBezTo>
                      <a:pt x="23" y="20"/>
                      <a:pt x="23" y="20"/>
                      <a:pt x="23" y="20"/>
                    </a:cubicBezTo>
                    <a:cubicBezTo>
                      <a:pt x="22" y="19"/>
                      <a:pt x="22" y="18"/>
                      <a:pt x="22" y="18"/>
                    </a:cubicBezTo>
                    <a:cubicBezTo>
                      <a:pt x="21" y="17"/>
                      <a:pt x="22" y="18"/>
                      <a:pt x="23" y="20"/>
                    </a:cubicBezTo>
                    <a:close/>
                    <a:moveTo>
                      <a:pt x="22" y="19"/>
                    </a:moveTo>
                    <a:cubicBezTo>
                      <a:pt x="22" y="19"/>
                      <a:pt x="22" y="19"/>
                      <a:pt x="22" y="19"/>
                    </a:cubicBezTo>
                    <a:cubicBezTo>
                      <a:pt x="22" y="19"/>
                      <a:pt x="22" y="19"/>
                      <a:pt x="22" y="19"/>
                    </a:cubicBezTo>
                    <a:cubicBezTo>
                      <a:pt x="22" y="19"/>
                      <a:pt x="22" y="19"/>
                      <a:pt x="22" y="19"/>
                    </a:cubicBezTo>
                    <a:cubicBezTo>
                      <a:pt x="22" y="19"/>
                      <a:pt x="22" y="19"/>
                      <a:pt x="22" y="19"/>
                    </a:cubicBezTo>
                    <a:cubicBezTo>
                      <a:pt x="22" y="19"/>
                      <a:pt x="22" y="19"/>
                      <a:pt x="22" y="19"/>
                    </a:cubicBezTo>
                    <a:close/>
                    <a:moveTo>
                      <a:pt x="22" y="20"/>
                    </a:moveTo>
                    <a:cubicBezTo>
                      <a:pt x="22" y="20"/>
                      <a:pt x="22" y="20"/>
                      <a:pt x="22" y="20"/>
                    </a:cubicBezTo>
                    <a:cubicBezTo>
                      <a:pt x="22" y="20"/>
                      <a:pt x="22" y="20"/>
                      <a:pt x="22" y="20"/>
                    </a:cubicBezTo>
                    <a:cubicBezTo>
                      <a:pt x="22" y="20"/>
                      <a:pt x="22" y="20"/>
                      <a:pt x="22" y="20"/>
                    </a:cubicBezTo>
                    <a:cubicBezTo>
                      <a:pt x="22" y="20"/>
                      <a:pt x="22" y="20"/>
                      <a:pt x="22" y="20"/>
                    </a:cubicBezTo>
                    <a:close/>
                    <a:moveTo>
                      <a:pt x="22" y="19"/>
                    </a:moveTo>
                    <a:cubicBezTo>
                      <a:pt x="22" y="19"/>
                      <a:pt x="22" y="19"/>
                      <a:pt x="22" y="19"/>
                    </a:cubicBezTo>
                    <a:cubicBezTo>
                      <a:pt x="22" y="19"/>
                      <a:pt x="22" y="19"/>
                      <a:pt x="22" y="19"/>
                    </a:cubicBezTo>
                    <a:close/>
                    <a:moveTo>
                      <a:pt x="22" y="19"/>
                    </a:moveTo>
                    <a:cubicBezTo>
                      <a:pt x="22" y="19"/>
                      <a:pt x="22" y="19"/>
                      <a:pt x="22" y="19"/>
                    </a:cubicBezTo>
                    <a:cubicBezTo>
                      <a:pt x="22" y="19"/>
                      <a:pt x="22" y="19"/>
                      <a:pt x="22" y="19"/>
                    </a:cubicBezTo>
                    <a:cubicBezTo>
                      <a:pt x="22" y="19"/>
                      <a:pt x="22" y="19"/>
                      <a:pt x="22" y="19"/>
                    </a:cubicBezTo>
                    <a:close/>
                    <a:moveTo>
                      <a:pt x="22" y="20"/>
                    </a:moveTo>
                    <a:cubicBezTo>
                      <a:pt x="22" y="20"/>
                      <a:pt x="22" y="20"/>
                      <a:pt x="22" y="20"/>
                    </a:cubicBezTo>
                    <a:cubicBezTo>
                      <a:pt x="22" y="20"/>
                      <a:pt x="22" y="20"/>
                      <a:pt x="22" y="20"/>
                    </a:cubicBezTo>
                    <a:cubicBezTo>
                      <a:pt x="22" y="21"/>
                      <a:pt x="22" y="21"/>
                      <a:pt x="22" y="21"/>
                    </a:cubicBezTo>
                    <a:cubicBezTo>
                      <a:pt x="22" y="21"/>
                      <a:pt x="22" y="21"/>
                      <a:pt x="22" y="21"/>
                    </a:cubicBezTo>
                    <a:cubicBezTo>
                      <a:pt x="22" y="21"/>
                      <a:pt x="22" y="20"/>
                      <a:pt x="22" y="20"/>
                    </a:cubicBezTo>
                    <a:cubicBezTo>
                      <a:pt x="22" y="20"/>
                      <a:pt x="22" y="20"/>
                      <a:pt x="22" y="20"/>
                    </a:cubicBezTo>
                    <a:close/>
                    <a:moveTo>
                      <a:pt x="21" y="19"/>
                    </a:moveTo>
                    <a:cubicBezTo>
                      <a:pt x="21" y="19"/>
                      <a:pt x="22" y="19"/>
                      <a:pt x="22" y="19"/>
                    </a:cubicBezTo>
                    <a:cubicBezTo>
                      <a:pt x="22" y="19"/>
                      <a:pt x="22" y="19"/>
                      <a:pt x="22" y="19"/>
                    </a:cubicBezTo>
                    <a:cubicBezTo>
                      <a:pt x="22" y="19"/>
                      <a:pt x="22" y="19"/>
                      <a:pt x="22" y="19"/>
                    </a:cubicBezTo>
                    <a:cubicBezTo>
                      <a:pt x="21" y="19"/>
                      <a:pt x="21" y="19"/>
                      <a:pt x="21" y="19"/>
                    </a:cubicBezTo>
                    <a:cubicBezTo>
                      <a:pt x="21" y="19"/>
                      <a:pt x="21" y="19"/>
                      <a:pt x="21" y="19"/>
                    </a:cubicBezTo>
                    <a:close/>
                    <a:moveTo>
                      <a:pt x="21" y="19"/>
                    </a:moveTo>
                    <a:cubicBezTo>
                      <a:pt x="21" y="19"/>
                      <a:pt x="21" y="19"/>
                      <a:pt x="21" y="19"/>
                    </a:cubicBezTo>
                    <a:cubicBezTo>
                      <a:pt x="21" y="19"/>
                      <a:pt x="21" y="19"/>
                      <a:pt x="21" y="19"/>
                    </a:cubicBezTo>
                    <a:cubicBezTo>
                      <a:pt x="21" y="19"/>
                      <a:pt x="21" y="19"/>
                      <a:pt x="21" y="19"/>
                    </a:cubicBezTo>
                    <a:close/>
                    <a:moveTo>
                      <a:pt x="21" y="19"/>
                    </a:moveTo>
                    <a:cubicBezTo>
                      <a:pt x="22" y="20"/>
                      <a:pt x="22" y="20"/>
                      <a:pt x="22" y="20"/>
                    </a:cubicBezTo>
                    <a:cubicBezTo>
                      <a:pt x="22" y="20"/>
                      <a:pt x="22" y="20"/>
                      <a:pt x="22" y="20"/>
                    </a:cubicBezTo>
                    <a:cubicBezTo>
                      <a:pt x="22" y="20"/>
                      <a:pt x="22" y="20"/>
                      <a:pt x="22" y="20"/>
                    </a:cubicBezTo>
                    <a:cubicBezTo>
                      <a:pt x="22" y="20"/>
                      <a:pt x="22" y="20"/>
                      <a:pt x="22" y="20"/>
                    </a:cubicBezTo>
                    <a:cubicBezTo>
                      <a:pt x="22" y="20"/>
                      <a:pt x="21" y="20"/>
                      <a:pt x="21" y="20"/>
                    </a:cubicBezTo>
                    <a:cubicBezTo>
                      <a:pt x="21" y="20"/>
                      <a:pt x="21" y="20"/>
                      <a:pt x="21" y="20"/>
                    </a:cubicBezTo>
                    <a:cubicBezTo>
                      <a:pt x="21" y="20"/>
                      <a:pt x="21" y="20"/>
                      <a:pt x="21" y="20"/>
                    </a:cubicBezTo>
                    <a:cubicBezTo>
                      <a:pt x="21" y="20"/>
                      <a:pt x="21" y="20"/>
                      <a:pt x="21" y="19"/>
                    </a:cubicBezTo>
                    <a:close/>
                    <a:moveTo>
                      <a:pt x="22" y="21"/>
                    </a:moveTo>
                    <a:cubicBezTo>
                      <a:pt x="22" y="21"/>
                      <a:pt x="22" y="21"/>
                      <a:pt x="22" y="21"/>
                    </a:cubicBezTo>
                    <a:cubicBezTo>
                      <a:pt x="22" y="21"/>
                      <a:pt x="22" y="21"/>
                      <a:pt x="22" y="21"/>
                    </a:cubicBezTo>
                    <a:cubicBezTo>
                      <a:pt x="22" y="21"/>
                      <a:pt x="21" y="21"/>
                      <a:pt x="21" y="21"/>
                    </a:cubicBezTo>
                    <a:cubicBezTo>
                      <a:pt x="21" y="21"/>
                      <a:pt x="21" y="21"/>
                      <a:pt x="22" y="21"/>
                    </a:cubicBezTo>
                    <a:close/>
                    <a:moveTo>
                      <a:pt x="22" y="21"/>
                    </a:moveTo>
                    <a:cubicBezTo>
                      <a:pt x="22" y="22"/>
                      <a:pt x="22" y="22"/>
                      <a:pt x="22" y="22"/>
                    </a:cubicBezTo>
                    <a:cubicBezTo>
                      <a:pt x="22" y="21"/>
                      <a:pt x="22" y="21"/>
                      <a:pt x="22" y="21"/>
                    </a:cubicBezTo>
                    <a:cubicBezTo>
                      <a:pt x="22" y="21"/>
                      <a:pt x="22" y="22"/>
                      <a:pt x="22" y="22"/>
                    </a:cubicBezTo>
                    <a:cubicBezTo>
                      <a:pt x="22" y="22"/>
                      <a:pt x="22" y="22"/>
                      <a:pt x="22" y="22"/>
                    </a:cubicBezTo>
                    <a:cubicBezTo>
                      <a:pt x="22" y="22"/>
                      <a:pt x="22" y="22"/>
                      <a:pt x="22" y="22"/>
                    </a:cubicBezTo>
                    <a:cubicBezTo>
                      <a:pt x="22" y="22"/>
                      <a:pt x="22" y="22"/>
                      <a:pt x="22" y="22"/>
                    </a:cubicBezTo>
                    <a:cubicBezTo>
                      <a:pt x="22" y="22"/>
                      <a:pt x="22" y="22"/>
                      <a:pt x="22" y="22"/>
                    </a:cubicBezTo>
                    <a:cubicBezTo>
                      <a:pt x="22" y="21"/>
                      <a:pt x="21" y="21"/>
                      <a:pt x="21" y="21"/>
                    </a:cubicBezTo>
                    <a:cubicBezTo>
                      <a:pt x="21" y="21"/>
                      <a:pt x="22" y="21"/>
                      <a:pt x="22" y="21"/>
                    </a:cubicBezTo>
                    <a:close/>
                    <a:moveTo>
                      <a:pt x="20" y="21"/>
                    </a:moveTo>
                    <a:cubicBezTo>
                      <a:pt x="20" y="21"/>
                      <a:pt x="20" y="22"/>
                      <a:pt x="20" y="22"/>
                    </a:cubicBezTo>
                    <a:cubicBezTo>
                      <a:pt x="20" y="21"/>
                      <a:pt x="20" y="21"/>
                      <a:pt x="20" y="21"/>
                    </a:cubicBezTo>
                    <a:cubicBezTo>
                      <a:pt x="20" y="21"/>
                      <a:pt x="20" y="21"/>
                      <a:pt x="20" y="21"/>
                    </a:cubicBezTo>
                    <a:cubicBezTo>
                      <a:pt x="20" y="21"/>
                      <a:pt x="20" y="21"/>
                      <a:pt x="20" y="21"/>
                    </a:cubicBezTo>
                    <a:cubicBezTo>
                      <a:pt x="20" y="21"/>
                      <a:pt x="20" y="21"/>
                      <a:pt x="20" y="20"/>
                    </a:cubicBezTo>
                    <a:cubicBezTo>
                      <a:pt x="19" y="20"/>
                      <a:pt x="19" y="20"/>
                      <a:pt x="19" y="20"/>
                    </a:cubicBezTo>
                    <a:cubicBezTo>
                      <a:pt x="19" y="20"/>
                      <a:pt x="19" y="20"/>
                      <a:pt x="19" y="20"/>
                    </a:cubicBezTo>
                    <a:cubicBezTo>
                      <a:pt x="19" y="20"/>
                      <a:pt x="19" y="20"/>
                      <a:pt x="19" y="20"/>
                    </a:cubicBezTo>
                    <a:cubicBezTo>
                      <a:pt x="19" y="20"/>
                      <a:pt x="19" y="20"/>
                      <a:pt x="19" y="20"/>
                    </a:cubicBezTo>
                    <a:cubicBezTo>
                      <a:pt x="18" y="21"/>
                      <a:pt x="18" y="20"/>
                      <a:pt x="17" y="21"/>
                    </a:cubicBezTo>
                    <a:cubicBezTo>
                      <a:pt x="18" y="20"/>
                      <a:pt x="18" y="20"/>
                      <a:pt x="18" y="20"/>
                    </a:cubicBezTo>
                    <a:cubicBezTo>
                      <a:pt x="18" y="20"/>
                      <a:pt x="18" y="20"/>
                      <a:pt x="18" y="20"/>
                    </a:cubicBezTo>
                    <a:cubicBezTo>
                      <a:pt x="17" y="20"/>
                      <a:pt x="18" y="20"/>
                      <a:pt x="18" y="20"/>
                    </a:cubicBezTo>
                    <a:cubicBezTo>
                      <a:pt x="18" y="20"/>
                      <a:pt x="18" y="20"/>
                      <a:pt x="18" y="20"/>
                    </a:cubicBezTo>
                    <a:cubicBezTo>
                      <a:pt x="18" y="20"/>
                      <a:pt x="18" y="20"/>
                      <a:pt x="18" y="20"/>
                    </a:cubicBezTo>
                    <a:cubicBezTo>
                      <a:pt x="18" y="20"/>
                      <a:pt x="18" y="19"/>
                      <a:pt x="18" y="19"/>
                    </a:cubicBezTo>
                    <a:cubicBezTo>
                      <a:pt x="18" y="19"/>
                      <a:pt x="18" y="19"/>
                      <a:pt x="18" y="19"/>
                    </a:cubicBezTo>
                    <a:cubicBezTo>
                      <a:pt x="18" y="20"/>
                      <a:pt x="18" y="20"/>
                      <a:pt x="18" y="20"/>
                    </a:cubicBezTo>
                    <a:cubicBezTo>
                      <a:pt x="18" y="20"/>
                      <a:pt x="17" y="20"/>
                      <a:pt x="17" y="20"/>
                    </a:cubicBezTo>
                    <a:cubicBezTo>
                      <a:pt x="18" y="19"/>
                      <a:pt x="18" y="19"/>
                      <a:pt x="18" y="19"/>
                    </a:cubicBezTo>
                    <a:cubicBezTo>
                      <a:pt x="18" y="19"/>
                      <a:pt x="17" y="19"/>
                      <a:pt x="17" y="19"/>
                    </a:cubicBezTo>
                    <a:cubicBezTo>
                      <a:pt x="18" y="19"/>
                      <a:pt x="18" y="19"/>
                      <a:pt x="18" y="19"/>
                    </a:cubicBezTo>
                    <a:cubicBezTo>
                      <a:pt x="18" y="19"/>
                      <a:pt x="18" y="19"/>
                      <a:pt x="18" y="19"/>
                    </a:cubicBezTo>
                    <a:cubicBezTo>
                      <a:pt x="19" y="18"/>
                      <a:pt x="19" y="18"/>
                      <a:pt x="19" y="18"/>
                    </a:cubicBezTo>
                    <a:cubicBezTo>
                      <a:pt x="19" y="18"/>
                      <a:pt x="19" y="18"/>
                      <a:pt x="20" y="18"/>
                    </a:cubicBezTo>
                    <a:cubicBezTo>
                      <a:pt x="20" y="18"/>
                      <a:pt x="20" y="18"/>
                      <a:pt x="20" y="18"/>
                    </a:cubicBezTo>
                    <a:cubicBezTo>
                      <a:pt x="19" y="18"/>
                      <a:pt x="19" y="18"/>
                      <a:pt x="19" y="18"/>
                    </a:cubicBezTo>
                    <a:cubicBezTo>
                      <a:pt x="19" y="18"/>
                      <a:pt x="19" y="18"/>
                      <a:pt x="20" y="18"/>
                    </a:cubicBezTo>
                    <a:cubicBezTo>
                      <a:pt x="19" y="19"/>
                      <a:pt x="19" y="20"/>
                      <a:pt x="19" y="20"/>
                    </a:cubicBezTo>
                    <a:cubicBezTo>
                      <a:pt x="19" y="20"/>
                      <a:pt x="19" y="20"/>
                      <a:pt x="19" y="20"/>
                    </a:cubicBezTo>
                    <a:cubicBezTo>
                      <a:pt x="19" y="19"/>
                      <a:pt x="19" y="19"/>
                      <a:pt x="19" y="19"/>
                    </a:cubicBezTo>
                    <a:cubicBezTo>
                      <a:pt x="20" y="18"/>
                      <a:pt x="19" y="21"/>
                      <a:pt x="20" y="19"/>
                    </a:cubicBezTo>
                    <a:cubicBezTo>
                      <a:pt x="20" y="19"/>
                      <a:pt x="20" y="19"/>
                      <a:pt x="20" y="19"/>
                    </a:cubicBezTo>
                    <a:cubicBezTo>
                      <a:pt x="20" y="19"/>
                      <a:pt x="20" y="19"/>
                      <a:pt x="20" y="19"/>
                    </a:cubicBezTo>
                    <a:cubicBezTo>
                      <a:pt x="20" y="20"/>
                      <a:pt x="19" y="20"/>
                      <a:pt x="19" y="20"/>
                    </a:cubicBezTo>
                    <a:cubicBezTo>
                      <a:pt x="19" y="20"/>
                      <a:pt x="19" y="20"/>
                      <a:pt x="20" y="20"/>
                    </a:cubicBezTo>
                    <a:cubicBezTo>
                      <a:pt x="20" y="20"/>
                      <a:pt x="20" y="19"/>
                      <a:pt x="20" y="19"/>
                    </a:cubicBezTo>
                    <a:cubicBezTo>
                      <a:pt x="21" y="19"/>
                      <a:pt x="21" y="19"/>
                      <a:pt x="21" y="19"/>
                    </a:cubicBezTo>
                    <a:cubicBezTo>
                      <a:pt x="21" y="19"/>
                      <a:pt x="21" y="19"/>
                      <a:pt x="21" y="19"/>
                    </a:cubicBezTo>
                    <a:cubicBezTo>
                      <a:pt x="20" y="19"/>
                      <a:pt x="20" y="19"/>
                      <a:pt x="20" y="19"/>
                    </a:cubicBezTo>
                    <a:cubicBezTo>
                      <a:pt x="21" y="19"/>
                      <a:pt x="21" y="19"/>
                      <a:pt x="21" y="19"/>
                    </a:cubicBezTo>
                    <a:cubicBezTo>
                      <a:pt x="21" y="19"/>
                      <a:pt x="20" y="20"/>
                      <a:pt x="20" y="20"/>
                    </a:cubicBezTo>
                    <a:cubicBezTo>
                      <a:pt x="20" y="20"/>
                      <a:pt x="20" y="20"/>
                      <a:pt x="20" y="20"/>
                    </a:cubicBezTo>
                    <a:cubicBezTo>
                      <a:pt x="20" y="20"/>
                      <a:pt x="20" y="20"/>
                      <a:pt x="20" y="20"/>
                    </a:cubicBezTo>
                    <a:cubicBezTo>
                      <a:pt x="20" y="20"/>
                      <a:pt x="20" y="21"/>
                      <a:pt x="20" y="21"/>
                    </a:cubicBezTo>
                    <a:cubicBezTo>
                      <a:pt x="21" y="21"/>
                      <a:pt x="21" y="21"/>
                      <a:pt x="21" y="21"/>
                    </a:cubicBezTo>
                    <a:cubicBezTo>
                      <a:pt x="21" y="21"/>
                      <a:pt x="21" y="21"/>
                      <a:pt x="21" y="21"/>
                    </a:cubicBezTo>
                    <a:cubicBezTo>
                      <a:pt x="21" y="21"/>
                      <a:pt x="21" y="21"/>
                      <a:pt x="20" y="21"/>
                    </a:cubicBezTo>
                    <a:close/>
                    <a:moveTo>
                      <a:pt x="18" y="18"/>
                    </a:moveTo>
                    <a:cubicBezTo>
                      <a:pt x="19" y="18"/>
                      <a:pt x="19" y="18"/>
                      <a:pt x="18" y="18"/>
                    </a:cubicBezTo>
                    <a:cubicBezTo>
                      <a:pt x="19" y="18"/>
                      <a:pt x="19" y="18"/>
                      <a:pt x="18" y="18"/>
                    </a:cubicBezTo>
                    <a:cubicBezTo>
                      <a:pt x="18" y="18"/>
                      <a:pt x="18" y="18"/>
                      <a:pt x="18" y="18"/>
                    </a:cubicBezTo>
                    <a:close/>
                    <a:moveTo>
                      <a:pt x="18" y="18"/>
                    </a:move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lose/>
                    <a:moveTo>
                      <a:pt x="19" y="18"/>
                    </a:moveTo>
                    <a:cubicBezTo>
                      <a:pt x="19" y="18"/>
                      <a:pt x="19" y="18"/>
                      <a:pt x="19" y="18"/>
                    </a:cubicBezTo>
                    <a:cubicBezTo>
                      <a:pt x="19" y="18"/>
                      <a:pt x="19" y="18"/>
                      <a:pt x="19" y="18"/>
                    </a:cubicBezTo>
                    <a:cubicBezTo>
                      <a:pt x="19" y="18"/>
                      <a:pt x="19" y="18"/>
                      <a:pt x="19" y="18"/>
                    </a:cubicBezTo>
                    <a:close/>
                    <a:moveTo>
                      <a:pt x="19" y="18"/>
                    </a:moveTo>
                    <a:cubicBezTo>
                      <a:pt x="19" y="18"/>
                      <a:pt x="19" y="18"/>
                      <a:pt x="19" y="18"/>
                    </a:cubicBezTo>
                    <a:cubicBezTo>
                      <a:pt x="19" y="18"/>
                      <a:pt x="18" y="18"/>
                      <a:pt x="18" y="18"/>
                    </a:cubicBezTo>
                    <a:cubicBezTo>
                      <a:pt x="18" y="18"/>
                      <a:pt x="19" y="18"/>
                      <a:pt x="19" y="18"/>
                    </a:cubicBezTo>
                    <a:close/>
                    <a:moveTo>
                      <a:pt x="19" y="18"/>
                    </a:moveTo>
                    <a:cubicBezTo>
                      <a:pt x="19" y="18"/>
                      <a:pt x="19" y="18"/>
                      <a:pt x="19" y="18"/>
                    </a:cubicBezTo>
                    <a:cubicBezTo>
                      <a:pt x="19" y="18"/>
                      <a:pt x="20" y="18"/>
                      <a:pt x="19" y="18"/>
                    </a:cubicBezTo>
                    <a:cubicBezTo>
                      <a:pt x="19" y="18"/>
                      <a:pt x="19" y="18"/>
                      <a:pt x="19" y="18"/>
                    </a:cubicBezTo>
                    <a:close/>
                    <a:moveTo>
                      <a:pt x="19" y="18"/>
                    </a:moveTo>
                    <a:cubicBezTo>
                      <a:pt x="19" y="18"/>
                      <a:pt x="19" y="18"/>
                      <a:pt x="19" y="18"/>
                    </a:cubicBezTo>
                    <a:cubicBezTo>
                      <a:pt x="19" y="18"/>
                      <a:pt x="19" y="18"/>
                      <a:pt x="19" y="18"/>
                    </a:cubicBezTo>
                    <a:cubicBezTo>
                      <a:pt x="19" y="18"/>
                      <a:pt x="19" y="18"/>
                      <a:pt x="19" y="18"/>
                    </a:cubicBezTo>
                    <a:cubicBezTo>
                      <a:pt x="19" y="18"/>
                      <a:pt x="20" y="18"/>
                      <a:pt x="19" y="18"/>
                    </a:cubicBezTo>
                    <a:close/>
                    <a:moveTo>
                      <a:pt x="20" y="18"/>
                    </a:moveTo>
                    <a:cubicBezTo>
                      <a:pt x="20" y="18"/>
                      <a:pt x="20" y="19"/>
                      <a:pt x="20" y="19"/>
                    </a:cubicBezTo>
                    <a:cubicBezTo>
                      <a:pt x="20" y="19"/>
                      <a:pt x="20" y="19"/>
                      <a:pt x="20" y="19"/>
                    </a:cubicBezTo>
                    <a:cubicBezTo>
                      <a:pt x="20" y="18"/>
                      <a:pt x="20" y="18"/>
                      <a:pt x="20" y="18"/>
                    </a:cubicBezTo>
                    <a:cubicBezTo>
                      <a:pt x="20" y="18"/>
                      <a:pt x="20" y="18"/>
                      <a:pt x="20" y="18"/>
                    </a:cubicBezTo>
                    <a:close/>
                    <a:moveTo>
                      <a:pt x="20" y="18"/>
                    </a:moveTo>
                    <a:cubicBezTo>
                      <a:pt x="20" y="18"/>
                      <a:pt x="20" y="18"/>
                      <a:pt x="20" y="18"/>
                    </a:cubicBezTo>
                    <a:cubicBezTo>
                      <a:pt x="20" y="18"/>
                      <a:pt x="20" y="18"/>
                      <a:pt x="20" y="18"/>
                    </a:cubicBezTo>
                    <a:cubicBezTo>
                      <a:pt x="20" y="18"/>
                      <a:pt x="20" y="18"/>
                      <a:pt x="20" y="18"/>
                    </a:cubicBezTo>
                    <a:close/>
                    <a:moveTo>
                      <a:pt x="21" y="19"/>
                    </a:moveTo>
                    <a:cubicBezTo>
                      <a:pt x="21" y="19"/>
                      <a:pt x="21" y="19"/>
                      <a:pt x="21" y="19"/>
                    </a:cubicBezTo>
                    <a:cubicBezTo>
                      <a:pt x="20" y="19"/>
                      <a:pt x="20" y="19"/>
                      <a:pt x="20" y="19"/>
                    </a:cubicBezTo>
                    <a:cubicBezTo>
                      <a:pt x="20" y="19"/>
                      <a:pt x="20" y="19"/>
                      <a:pt x="20" y="18"/>
                    </a:cubicBezTo>
                    <a:cubicBezTo>
                      <a:pt x="20" y="19"/>
                      <a:pt x="20" y="19"/>
                      <a:pt x="21" y="19"/>
                    </a:cubicBezTo>
                    <a:close/>
                    <a:moveTo>
                      <a:pt x="20" y="18"/>
                    </a:moveTo>
                    <a:cubicBezTo>
                      <a:pt x="20" y="19"/>
                      <a:pt x="20" y="19"/>
                      <a:pt x="21" y="19"/>
                    </a:cubicBezTo>
                    <a:cubicBezTo>
                      <a:pt x="21" y="19"/>
                      <a:pt x="21" y="19"/>
                      <a:pt x="21" y="19"/>
                    </a:cubicBezTo>
                    <a:cubicBezTo>
                      <a:pt x="20" y="19"/>
                      <a:pt x="20" y="18"/>
                      <a:pt x="20" y="18"/>
                    </a:cubicBezTo>
                    <a:close/>
                    <a:moveTo>
                      <a:pt x="21" y="19"/>
                    </a:moveTo>
                    <a:cubicBezTo>
                      <a:pt x="21" y="19"/>
                      <a:pt x="21" y="19"/>
                      <a:pt x="21" y="19"/>
                    </a:cubicBezTo>
                    <a:cubicBezTo>
                      <a:pt x="21" y="19"/>
                      <a:pt x="21" y="19"/>
                      <a:pt x="21" y="19"/>
                    </a:cubicBezTo>
                    <a:cubicBezTo>
                      <a:pt x="21" y="19"/>
                      <a:pt x="21" y="19"/>
                      <a:pt x="21" y="19"/>
                    </a:cubicBezTo>
                    <a:cubicBezTo>
                      <a:pt x="21" y="19"/>
                      <a:pt x="21" y="19"/>
                      <a:pt x="21" y="19"/>
                    </a:cubicBezTo>
                    <a:close/>
                    <a:moveTo>
                      <a:pt x="21" y="19"/>
                    </a:moveTo>
                    <a:cubicBezTo>
                      <a:pt x="21" y="19"/>
                      <a:pt x="21" y="19"/>
                      <a:pt x="21" y="19"/>
                    </a:cubicBezTo>
                    <a:cubicBezTo>
                      <a:pt x="21" y="19"/>
                      <a:pt x="21" y="19"/>
                      <a:pt x="21" y="19"/>
                    </a:cubicBezTo>
                    <a:cubicBezTo>
                      <a:pt x="21" y="19"/>
                      <a:pt x="21" y="19"/>
                      <a:pt x="21" y="19"/>
                    </a:cubicBezTo>
                    <a:cubicBezTo>
                      <a:pt x="21" y="19"/>
                      <a:pt x="21" y="19"/>
                      <a:pt x="21" y="19"/>
                    </a:cubicBezTo>
                    <a:close/>
                    <a:moveTo>
                      <a:pt x="21" y="19"/>
                    </a:moveTo>
                    <a:cubicBezTo>
                      <a:pt x="21" y="19"/>
                      <a:pt x="21" y="19"/>
                      <a:pt x="21" y="19"/>
                    </a:cubicBezTo>
                    <a:cubicBezTo>
                      <a:pt x="21" y="19"/>
                      <a:pt x="21" y="19"/>
                      <a:pt x="21" y="19"/>
                    </a:cubicBezTo>
                    <a:cubicBezTo>
                      <a:pt x="21" y="19"/>
                      <a:pt x="21" y="19"/>
                      <a:pt x="21" y="19"/>
                    </a:cubicBezTo>
                    <a:cubicBezTo>
                      <a:pt x="21" y="19"/>
                      <a:pt x="21" y="19"/>
                      <a:pt x="21" y="19"/>
                    </a:cubicBezTo>
                    <a:close/>
                    <a:moveTo>
                      <a:pt x="20" y="18"/>
                    </a:moveTo>
                    <a:cubicBezTo>
                      <a:pt x="20" y="18"/>
                      <a:pt x="20" y="18"/>
                      <a:pt x="20" y="18"/>
                    </a:cubicBezTo>
                    <a:cubicBezTo>
                      <a:pt x="20" y="18"/>
                      <a:pt x="20" y="18"/>
                      <a:pt x="21" y="19"/>
                    </a:cubicBezTo>
                    <a:lnTo>
                      <a:pt x="20" y="18"/>
                    </a:lnTo>
                    <a:close/>
                    <a:moveTo>
                      <a:pt x="19" y="18"/>
                    </a:moveTo>
                    <a:cubicBezTo>
                      <a:pt x="20" y="17"/>
                      <a:pt x="20" y="17"/>
                      <a:pt x="20" y="17"/>
                    </a:cubicBezTo>
                    <a:cubicBezTo>
                      <a:pt x="19" y="18"/>
                      <a:pt x="19" y="18"/>
                      <a:pt x="19" y="18"/>
                    </a:cubicBezTo>
                    <a:cubicBezTo>
                      <a:pt x="19" y="18"/>
                      <a:pt x="19" y="18"/>
                      <a:pt x="19" y="18"/>
                    </a:cubicBezTo>
                    <a:close/>
                    <a:moveTo>
                      <a:pt x="19" y="18"/>
                    </a:moveTo>
                    <a:cubicBezTo>
                      <a:pt x="20" y="18"/>
                      <a:pt x="20" y="18"/>
                      <a:pt x="20" y="18"/>
                    </a:cubicBezTo>
                    <a:cubicBezTo>
                      <a:pt x="20" y="18"/>
                      <a:pt x="19" y="18"/>
                      <a:pt x="19" y="18"/>
                    </a:cubicBezTo>
                    <a:cubicBezTo>
                      <a:pt x="19" y="18"/>
                      <a:pt x="19" y="18"/>
                      <a:pt x="19" y="18"/>
                    </a:cubicBezTo>
                    <a:close/>
                    <a:moveTo>
                      <a:pt x="18" y="18"/>
                    </a:moveTo>
                    <a:cubicBezTo>
                      <a:pt x="19" y="18"/>
                      <a:pt x="19" y="18"/>
                      <a:pt x="19" y="18"/>
                    </a:cubicBezTo>
                    <a:cubicBezTo>
                      <a:pt x="19" y="18"/>
                      <a:pt x="19" y="18"/>
                      <a:pt x="19" y="18"/>
                    </a:cubicBezTo>
                    <a:cubicBezTo>
                      <a:pt x="18" y="18"/>
                      <a:pt x="18" y="18"/>
                      <a:pt x="18" y="18"/>
                    </a:cubicBezTo>
                    <a:close/>
                    <a:moveTo>
                      <a:pt x="18" y="18"/>
                    </a:moveTo>
                    <a:cubicBezTo>
                      <a:pt x="18" y="18"/>
                      <a:pt x="18" y="18"/>
                      <a:pt x="18" y="18"/>
                    </a:cubicBezTo>
                    <a:cubicBezTo>
                      <a:pt x="19" y="18"/>
                      <a:pt x="19" y="18"/>
                      <a:pt x="19" y="18"/>
                    </a:cubicBezTo>
                    <a:cubicBezTo>
                      <a:pt x="19" y="18"/>
                      <a:pt x="19" y="18"/>
                      <a:pt x="19" y="18"/>
                    </a:cubicBezTo>
                    <a:cubicBezTo>
                      <a:pt x="19" y="18"/>
                      <a:pt x="18" y="18"/>
                      <a:pt x="18" y="18"/>
                    </a:cubicBezTo>
                    <a:close/>
                    <a:moveTo>
                      <a:pt x="18" y="18"/>
                    </a:moveTo>
                    <a:cubicBezTo>
                      <a:pt x="18" y="18"/>
                      <a:pt x="18" y="18"/>
                      <a:pt x="18" y="18"/>
                    </a:cubicBezTo>
                    <a:cubicBezTo>
                      <a:pt x="18" y="18"/>
                      <a:pt x="18" y="18"/>
                      <a:pt x="18" y="18"/>
                    </a:cubicBezTo>
                    <a:cubicBezTo>
                      <a:pt x="18" y="18"/>
                      <a:pt x="18" y="18"/>
                      <a:pt x="18" y="18"/>
                    </a:cubicBezTo>
                    <a:close/>
                    <a:moveTo>
                      <a:pt x="18" y="18"/>
                    </a:moveTo>
                    <a:cubicBezTo>
                      <a:pt x="18" y="18"/>
                      <a:pt x="18" y="18"/>
                      <a:pt x="18" y="18"/>
                    </a:cubicBezTo>
                    <a:cubicBezTo>
                      <a:pt x="18" y="18"/>
                      <a:pt x="18" y="18"/>
                      <a:pt x="18" y="18"/>
                    </a:cubicBezTo>
                    <a:close/>
                    <a:moveTo>
                      <a:pt x="18" y="18"/>
                    </a:moveTo>
                    <a:cubicBezTo>
                      <a:pt x="18" y="18"/>
                      <a:pt x="18" y="18"/>
                      <a:pt x="18" y="18"/>
                    </a:cubicBezTo>
                    <a:cubicBezTo>
                      <a:pt x="18" y="18"/>
                      <a:pt x="18" y="18"/>
                      <a:pt x="18" y="18"/>
                    </a:cubicBezTo>
                    <a:cubicBezTo>
                      <a:pt x="18" y="18"/>
                      <a:pt x="18" y="18"/>
                      <a:pt x="18" y="18"/>
                    </a:cubicBezTo>
                    <a:close/>
                    <a:moveTo>
                      <a:pt x="18" y="18"/>
                    </a:moveTo>
                    <a:cubicBezTo>
                      <a:pt x="17" y="18"/>
                      <a:pt x="17" y="18"/>
                      <a:pt x="17" y="18"/>
                    </a:cubicBezTo>
                    <a:cubicBezTo>
                      <a:pt x="17" y="18"/>
                      <a:pt x="18" y="18"/>
                      <a:pt x="18" y="18"/>
                    </a:cubicBezTo>
                    <a:cubicBezTo>
                      <a:pt x="18" y="18"/>
                      <a:pt x="18" y="18"/>
                      <a:pt x="18" y="18"/>
                    </a:cubicBezTo>
                    <a:cubicBezTo>
                      <a:pt x="16" y="19"/>
                      <a:pt x="18" y="18"/>
                      <a:pt x="16" y="18"/>
                    </a:cubicBezTo>
                    <a:cubicBezTo>
                      <a:pt x="18" y="18"/>
                      <a:pt x="16" y="18"/>
                      <a:pt x="18" y="18"/>
                    </a:cubicBezTo>
                    <a:cubicBezTo>
                      <a:pt x="18" y="18"/>
                      <a:pt x="18" y="18"/>
                      <a:pt x="18" y="18"/>
                    </a:cubicBezTo>
                    <a:cubicBezTo>
                      <a:pt x="18" y="18"/>
                      <a:pt x="18" y="18"/>
                      <a:pt x="18" y="18"/>
                    </a:cubicBezTo>
                    <a:cubicBezTo>
                      <a:pt x="18" y="18"/>
                      <a:pt x="18" y="18"/>
                      <a:pt x="18" y="18"/>
                    </a:cubicBezTo>
                    <a:cubicBezTo>
                      <a:pt x="16" y="18"/>
                      <a:pt x="17" y="18"/>
                      <a:pt x="18" y="18"/>
                    </a:cubicBezTo>
                    <a:cubicBezTo>
                      <a:pt x="18" y="18"/>
                      <a:pt x="18" y="18"/>
                      <a:pt x="18" y="18"/>
                    </a:cubicBezTo>
                    <a:cubicBezTo>
                      <a:pt x="17" y="18"/>
                      <a:pt x="18" y="18"/>
                      <a:pt x="17" y="18"/>
                    </a:cubicBezTo>
                    <a:cubicBezTo>
                      <a:pt x="17" y="18"/>
                      <a:pt x="17" y="18"/>
                      <a:pt x="17" y="18"/>
                    </a:cubicBezTo>
                    <a:cubicBezTo>
                      <a:pt x="15" y="18"/>
                      <a:pt x="15" y="18"/>
                      <a:pt x="15" y="18"/>
                    </a:cubicBezTo>
                    <a:cubicBezTo>
                      <a:pt x="15" y="18"/>
                      <a:pt x="17" y="18"/>
                      <a:pt x="18" y="18"/>
                    </a:cubicBezTo>
                    <a:cubicBezTo>
                      <a:pt x="17" y="18"/>
                      <a:pt x="17"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7" y="18"/>
                      <a:pt x="17" y="18"/>
                      <a:pt x="17" y="19"/>
                    </a:cubicBezTo>
                    <a:cubicBezTo>
                      <a:pt x="16" y="19"/>
                      <a:pt x="17" y="18"/>
                      <a:pt x="18" y="18"/>
                    </a:cubicBezTo>
                    <a:cubicBezTo>
                      <a:pt x="16" y="19"/>
                      <a:pt x="17" y="18"/>
                      <a:pt x="16" y="19"/>
                    </a:cubicBezTo>
                    <a:cubicBezTo>
                      <a:pt x="16" y="19"/>
                      <a:pt x="17" y="19"/>
                      <a:pt x="17" y="19"/>
                    </a:cubicBezTo>
                    <a:cubicBezTo>
                      <a:pt x="17" y="19"/>
                      <a:pt x="19" y="18"/>
                      <a:pt x="17" y="19"/>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8" y="18"/>
                      <a:pt x="19" y="18"/>
                    </a:cubicBezTo>
                    <a:cubicBezTo>
                      <a:pt x="18" y="18"/>
                      <a:pt x="18" y="19"/>
                      <a:pt x="18" y="19"/>
                    </a:cubicBezTo>
                    <a:cubicBezTo>
                      <a:pt x="17" y="19"/>
                      <a:pt x="17" y="19"/>
                      <a:pt x="17" y="19"/>
                    </a:cubicBezTo>
                    <a:cubicBezTo>
                      <a:pt x="17" y="19"/>
                      <a:pt x="17" y="19"/>
                      <a:pt x="17" y="19"/>
                    </a:cubicBezTo>
                    <a:cubicBezTo>
                      <a:pt x="17" y="19"/>
                      <a:pt x="17" y="19"/>
                      <a:pt x="17" y="19"/>
                    </a:cubicBezTo>
                    <a:cubicBezTo>
                      <a:pt x="17" y="19"/>
                      <a:pt x="17" y="19"/>
                      <a:pt x="17" y="19"/>
                    </a:cubicBezTo>
                    <a:cubicBezTo>
                      <a:pt x="17" y="19"/>
                      <a:pt x="17" y="19"/>
                      <a:pt x="17" y="19"/>
                    </a:cubicBezTo>
                    <a:cubicBezTo>
                      <a:pt x="17" y="19"/>
                      <a:pt x="17" y="19"/>
                      <a:pt x="17" y="19"/>
                    </a:cubicBezTo>
                    <a:cubicBezTo>
                      <a:pt x="17" y="19"/>
                      <a:pt x="17" y="19"/>
                      <a:pt x="17" y="19"/>
                    </a:cubicBezTo>
                    <a:cubicBezTo>
                      <a:pt x="17" y="19"/>
                      <a:pt x="16" y="19"/>
                      <a:pt x="16" y="19"/>
                    </a:cubicBezTo>
                    <a:cubicBezTo>
                      <a:pt x="16" y="19"/>
                      <a:pt x="16" y="19"/>
                      <a:pt x="16" y="19"/>
                    </a:cubicBezTo>
                    <a:cubicBezTo>
                      <a:pt x="16" y="19"/>
                      <a:pt x="16" y="19"/>
                      <a:pt x="16" y="19"/>
                    </a:cubicBezTo>
                    <a:cubicBezTo>
                      <a:pt x="16" y="19"/>
                      <a:pt x="15" y="18"/>
                      <a:pt x="15" y="18"/>
                    </a:cubicBezTo>
                    <a:cubicBezTo>
                      <a:pt x="16" y="18"/>
                      <a:pt x="16" y="18"/>
                      <a:pt x="16" y="19"/>
                    </a:cubicBezTo>
                    <a:cubicBezTo>
                      <a:pt x="18" y="18"/>
                      <a:pt x="15" y="19"/>
                      <a:pt x="18" y="18"/>
                    </a:cubicBezTo>
                    <a:close/>
                    <a:moveTo>
                      <a:pt x="17" y="24"/>
                    </a:moveTo>
                    <a:cubicBezTo>
                      <a:pt x="17" y="24"/>
                      <a:pt x="17" y="24"/>
                      <a:pt x="17" y="24"/>
                    </a:cubicBezTo>
                    <a:cubicBezTo>
                      <a:pt x="17" y="24"/>
                      <a:pt x="16" y="24"/>
                      <a:pt x="16" y="24"/>
                    </a:cubicBezTo>
                    <a:cubicBezTo>
                      <a:pt x="16" y="24"/>
                      <a:pt x="15" y="24"/>
                      <a:pt x="15" y="23"/>
                    </a:cubicBezTo>
                    <a:cubicBezTo>
                      <a:pt x="16" y="23"/>
                      <a:pt x="16" y="24"/>
                      <a:pt x="17" y="24"/>
                    </a:cubicBezTo>
                    <a:close/>
                    <a:moveTo>
                      <a:pt x="15" y="26"/>
                    </a:moveTo>
                    <a:cubicBezTo>
                      <a:pt x="15" y="26"/>
                      <a:pt x="15" y="26"/>
                      <a:pt x="15" y="26"/>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6"/>
                      <a:pt x="16" y="26"/>
                      <a:pt x="16" y="26"/>
                    </a:cubicBezTo>
                    <a:cubicBezTo>
                      <a:pt x="15" y="26"/>
                      <a:pt x="15" y="26"/>
                      <a:pt x="15" y="27"/>
                    </a:cubicBezTo>
                    <a:cubicBezTo>
                      <a:pt x="15" y="26"/>
                      <a:pt x="15" y="26"/>
                      <a:pt x="15" y="26"/>
                    </a:cubicBezTo>
                    <a:cubicBezTo>
                      <a:pt x="15" y="26"/>
                      <a:pt x="15" y="26"/>
                      <a:pt x="15" y="26"/>
                    </a:cubicBezTo>
                    <a:close/>
                    <a:moveTo>
                      <a:pt x="15" y="26"/>
                    </a:moveTo>
                    <a:cubicBezTo>
                      <a:pt x="14" y="27"/>
                      <a:pt x="15" y="26"/>
                      <a:pt x="14" y="27"/>
                    </a:cubicBezTo>
                    <a:cubicBezTo>
                      <a:pt x="14" y="27"/>
                      <a:pt x="14" y="27"/>
                      <a:pt x="14" y="26"/>
                    </a:cubicBezTo>
                    <a:cubicBezTo>
                      <a:pt x="14" y="26"/>
                      <a:pt x="15" y="26"/>
                      <a:pt x="15" y="26"/>
                    </a:cubicBezTo>
                    <a:close/>
                    <a:moveTo>
                      <a:pt x="15" y="29"/>
                    </a:moveTo>
                    <a:cubicBezTo>
                      <a:pt x="14" y="30"/>
                      <a:pt x="14" y="30"/>
                      <a:pt x="14" y="29"/>
                    </a:cubicBezTo>
                    <a:cubicBezTo>
                      <a:pt x="14" y="29"/>
                      <a:pt x="14" y="29"/>
                      <a:pt x="15" y="29"/>
                    </a:cubicBezTo>
                    <a:close/>
                    <a:moveTo>
                      <a:pt x="13" y="28"/>
                    </a:moveTo>
                    <a:cubicBezTo>
                      <a:pt x="13" y="28"/>
                      <a:pt x="13" y="27"/>
                      <a:pt x="13" y="27"/>
                    </a:cubicBezTo>
                    <a:cubicBezTo>
                      <a:pt x="13" y="27"/>
                      <a:pt x="13" y="28"/>
                      <a:pt x="13" y="28"/>
                    </a:cubicBezTo>
                    <a:cubicBezTo>
                      <a:pt x="13" y="28"/>
                      <a:pt x="13" y="28"/>
                      <a:pt x="13" y="28"/>
                    </a:cubicBezTo>
                    <a:cubicBezTo>
                      <a:pt x="13" y="28"/>
                      <a:pt x="12" y="28"/>
                      <a:pt x="12" y="29"/>
                    </a:cubicBezTo>
                    <a:lnTo>
                      <a:pt x="13"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71" name="Freeform 287"/>
              <p:cNvSpPr>
                <a:spLocks/>
              </p:cNvSpPr>
              <p:nvPr/>
            </p:nvSpPr>
            <p:spPr bwMode="auto">
              <a:xfrm>
                <a:off x="2456" y="817"/>
                <a:ext cx="2" cy="4"/>
              </a:xfrm>
              <a:custGeom>
                <a:avLst/>
                <a:gdLst>
                  <a:gd name="T0" fmla="*/ 1 w 2"/>
                  <a:gd name="T1" fmla="*/ 0 h 3"/>
                  <a:gd name="T2" fmla="*/ 0 w 2"/>
                  <a:gd name="T3" fmla="*/ 2 h 3"/>
                  <a:gd name="T4" fmla="*/ 1 w 2"/>
                  <a:gd name="T5" fmla="*/ 3 h 3"/>
                  <a:gd name="T6" fmla="*/ 1 w 2"/>
                  <a:gd name="T7" fmla="*/ 0 h 3"/>
                </a:gdLst>
                <a:ahLst/>
                <a:cxnLst>
                  <a:cxn ang="0">
                    <a:pos x="T0" y="T1"/>
                  </a:cxn>
                  <a:cxn ang="0">
                    <a:pos x="T2" y="T3"/>
                  </a:cxn>
                  <a:cxn ang="0">
                    <a:pos x="T4" y="T5"/>
                  </a:cxn>
                  <a:cxn ang="0">
                    <a:pos x="T6" y="T7"/>
                  </a:cxn>
                </a:cxnLst>
                <a:rect l="0" t="0" r="r" b="b"/>
                <a:pathLst>
                  <a:path w="2" h="3">
                    <a:moveTo>
                      <a:pt x="1" y="0"/>
                    </a:moveTo>
                    <a:cubicBezTo>
                      <a:pt x="1" y="0"/>
                      <a:pt x="0" y="1"/>
                      <a:pt x="0" y="2"/>
                    </a:cubicBezTo>
                    <a:cubicBezTo>
                      <a:pt x="1" y="2"/>
                      <a:pt x="1" y="2"/>
                      <a:pt x="1" y="3"/>
                    </a:cubicBezTo>
                    <a:cubicBezTo>
                      <a:pt x="2" y="2"/>
                      <a:pt x="1" y="1"/>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72" name="Freeform 288"/>
              <p:cNvSpPr>
                <a:spLocks/>
              </p:cNvSpPr>
              <p:nvPr/>
            </p:nvSpPr>
            <p:spPr bwMode="auto">
              <a:xfrm>
                <a:off x="2731" y="643"/>
                <a:ext cx="3" cy="2"/>
              </a:xfrm>
              <a:custGeom>
                <a:avLst/>
                <a:gdLst>
                  <a:gd name="T0" fmla="*/ 0 w 2"/>
                  <a:gd name="T1" fmla="*/ 2 h 2"/>
                  <a:gd name="T2" fmla="*/ 2 w 2"/>
                  <a:gd name="T3" fmla="*/ 2 h 2"/>
                  <a:gd name="T4" fmla="*/ 0 w 2"/>
                  <a:gd name="T5" fmla="*/ 2 h 2"/>
                </a:gdLst>
                <a:ahLst/>
                <a:cxnLst>
                  <a:cxn ang="0">
                    <a:pos x="T0" y="T1"/>
                  </a:cxn>
                  <a:cxn ang="0">
                    <a:pos x="T2" y="T3"/>
                  </a:cxn>
                  <a:cxn ang="0">
                    <a:pos x="T4" y="T5"/>
                  </a:cxn>
                </a:cxnLst>
                <a:rect l="0" t="0" r="r" b="b"/>
                <a:pathLst>
                  <a:path w="2" h="2">
                    <a:moveTo>
                      <a:pt x="0" y="2"/>
                    </a:moveTo>
                    <a:cubicBezTo>
                      <a:pt x="1" y="2"/>
                      <a:pt x="1" y="2"/>
                      <a:pt x="2" y="2"/>
                    </a:cubicBezTo>
                    <a:cubicBezTo>
                      <a:pt x="0" y="0"/>
                      <a:pt x="1" y="2"/>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73" name="Freeform 289"/>
              <p:cNvSpPr>
                <a:spLocks/>
              </p:cNvSpPr>
              <p:nvPr/>
            </p:nvSpPr>
            <p:spPr bwMode="auto">
              <a:xfrm>
                <a:off x="2448" y="77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74" name="Freeform 290"/>
              <p:cNvSpPr>
                <a:spLocks/>
              </p:cNvSpPr>
              <p:nvPr/>
            </p:nvSpPr>
            <p:spPr bwMode="auto">
              <a:xfrm>
                <a:off x="2807" y="720"/>
                <a:ext cx="2" cy="2"/>
              </a:xfrm>
              <a:custGeom>
                <a:avLst/>
                <a:gdLst>
                  <a:gd name="T0" fmla="*/ 0 w 2"/>
                  <a:gd name="T1" fmla="*/ 1 h 2"/>
                  <a:gd name="T2" fmla="*/ 1 w 2"/>
                  <a:gd name="T3" fmla="*/ 2 h 2"/>
                  <a:gd name="T4" fmla="*/ 2 w 2"/>
                  <a:gd name="T5" fmla="*/ 0 h 2"/>
                  <a:gd name="T6" fmla="*/ 0 w 2"/>
                  <a:gd name="T7" fmla="*/ 1 h 2"/>
                </a:gdLst>
                <a:ahLst/>
                <a:cxnLst>
                  <a:cxn ang="0">
                    <a:pos x="T0" y="T1"/>
                  </a:cxn>
                  <a:cxn ang="0">
                    <a:pos x="T2" y="T3"/>
                  </a:cxn>
                  <a:cxn ang="0">
                    <a:pos x="T4" y="T5"/>
                  </a:cxn>
                  <a:cxn ang="0">
                    <a:pos x="T6" y="T7"/>
                  </a:cxn>
                </a:cxnLst>
                <a:rect l="0" t="0" r="r" b="b"/>
                <a:pathLst>
                  <a:path w="2" h="2">
                    <a:moveTo>
                      <a:pt x="0" y="1"/>
                    </a:moveTo>
                    <a:lnTo>
                      <a:pt x="1" y="2"/>
                    </a:lnTo>
                    <a:lnTo>
                      <a:pt x="2" y="0"/>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75" name="Freeform 291"/>
              <p:cNvSpPr>
                <a:spLocks/>
              </p:cNvSpPr>
              <p:nvPr/>
            </p:nvSpPr>
            <p:spPr bwMode="auto">
              <a:xfrm>
                <a:off x="2658" y="1105"/>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76" name="Freeform 292"/>
              <p:cNvSpPr>
                <a:spLocks/>
              </p:cNvSpPr>
              <p:nvPr/>
            </p:nvSpPr>
            <p:spPr bwMode="auto">
              <a:xfrm>
                <a:off x="2658" y="1111"/>
                <a:ext cx="3" cy="2"/>
              </a:xfrm>
              <a:custGeom>
                <a:avLst/>
                <a:gdLst>
                  <a:gd name="T0" fmla="*/ 1 w 2"/>
                  <a:gd name="T1" fmla="*/ 1 h 2"/>
                  <a:gd name="T2" fmla="*/ 1 w 2"/>
                  <a:gd name="T3" fmla="*/ 0 h 2"/>
                  <a:gd name="T4" fmla="*/ 1 w 2"/>
                  <a:gd name="T5" fmla="*/ 1 h 2"/>
                </a:gdLst>
                <a:ahLst/>
                <a:cxnLst>
                  <a:cxn ang="0">
                    <a:pos x="T0" y="T1"/>
                  </a:cxn>
                  <a:cxn ang="0">
                    <a:pos x="T2" y="T3"/>
                  </a:cxn>
                  <a:cxn ang="0">
                    <a:pos x="T4" y="T5"/>
                  </a:cxn>
                </a:cxnLst>
                <a:rect l="0" t="0" r="r" b="b"/>
                <a:pathLst>
                  <a:path w="2" h="2">
                    <a:moveTo>
                      <a:pt x="1" y="1"/>
                    </a:moveTo>
                    <a:cubicBezTo>
                      <a:pt x="2" y="2"/>
                      <a:pt x="0" y="0"/>
                      <a:pt x="1" y="0"/>
                    </a:cubicBezTo>
                    <a:cubicBezTo>
                      <a:pt x="0" y="0"/>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77" name="Freeform 293"/>
              <p:cNvSpPr>
                <a:spLocks/>
              </p:cNvSpPr>
              <p:nvPr/>
            </p:nvSpPr>
            <p:spPr bwMode="auto">
              <a:xfrm>
                <a:off x="2704" y="1005"/>
                <a:ext cx="0" cy="2"/>
              </a:xfrm>
              <a:custGeom>
                <a:avLst/>
                <a:gdLst>
                  <a:gd name="T0" fmla="*/ 0 h 2"/>
                  <a:gd name="T1" fmla="*/ 0 h 2"/>
                  <a:gd name="T2" fmla="*/ 2 h 2"/>
                  <a:gd name="T3" fmla="*/ 0 h 2"/>
                </a:gdLst>
                <a:ahLst/>
                <a:cxnLst>
                  <a:cxn ang="0">
                    <a:pos x="0" y="T0"/>
                  </a:cxn>
                  <a:cxn ang="0">
                    <a:pos x="0" y="T1"/>
                  </a:cxn>
                  <a:cxn ang="0">
                    <a:pos x="0" y="T2"/>
                  </a:cxn>
                  <a:cxn ang="0">
                    <a:pos x="0" y="T3"/>
                  </a:cxn>
                </a:cxnLst>
                <a:rect l="0" t="0" r="r" b="b"/>
                <a:pathLst>
                  <a:path h="2">
                    <a:moveTo>
                      <a:pt x="0" y="0"/>
                    </a:moveTo>
                    <a:lnTo>
                      <a:pt x="0" y="0"/>
                    </a:lnTo>
                    <a:lnTo>
                      <a:pt x="0"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78" name="Freeform 294"/>
              <p:cNvSpPr>
                <a:spLocks/>
              </p:cNvSpPr>
              <p:nvPr/>
            </p:nvSpPr>
            <p:spPr bwMode="auto">
              <a:xfrm>
                <a:off x="2758" y="977"/>
                <a:ext cx="1" cy="2"/>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0" y="0"/>
                      <a:pt x="1" y="2"/>
                      <a:pt x="1" y="1"/>
                    </a:cubicBezTo>
                    <a:cubicBezTo>
                      <a:pt x="1" y="1"/>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79" name="Freeform 295"/>
              <p:cNvSpPr>
                <a:spLocks/>
              </p:cNvSpPr>
              <p:nvPr/>
            </p:nvSpPr>
            <p:spPr bwMode="auto">
              <a:xfrm>
                <a:off x="2759" y="943"/>
                <a:ext cx="2" cy="1"/>
              </a:xfrm>
              <a:custGeom>
                <a:avLst/>
                <a:gdLst>
                  <a:gd name="T0" fmla="*/ 2 w 2"/>
                  <a:gd name="T1" fmla="*/ 1 h 1"/>
                  <a:gd name="T2" fmla="*/ 2 w 2"/>
                  <a:gd name="T3" fmla="*/ 0 h 1"/>
                  <a:gd name="T4" fmla="*/ 0 w 2"/>
                  <a:gd name="T5" fmla="*/ 1 h 1"/>
                  <a:gd name="T6" fmla="*/ 2 w 2"/>
                  <a:gd name="T7" fmla="*/ 1 h 1"/>
                </a:gdLst>
                <a:ahLst/>
                <a:cxnLst>
                  <a:cxn ang="0">
                    <a:pos x="T0" y="T1"/>
                  </a:cxn>
                  <a:cxn ang="0">
                    <a:pos x="T2" y="T3"/>
                  </a:cxn>
                  <a:cxn ang="0">
                    <a:pos x="T4" y="T5"/>
                  </a:cxn>
                  <a:cxn ang="0">
                    <a:pos x="T6" y="T7"/>
                  </a:cxn>
                </a:cxnLst>
                <a:rect l="0" t="0" r="r" b="b"/>
                <a:pathLst>
                  <a:path w="2" h="1">
                    <a:moveTo>
                      <a:pt x="2" y="1"/>
                    </a:moveTo>
                    <a:lnTo>
                      <a:pt x="2" y="0"/>
                    </a:lnTo>
                    <a:lnTo>
                      <a:pt x="0" y="1"/>
                    </a:lnTo>
                    <a:lnTo>
                      <a:pt x="2"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80" name="Freeform 296"/>
              <p:cNvSpPr>
                <a:spLocks/>
              </p:cNvSpPr>
              <p:nvPr/>
            </p:nvSpPr>
            <p:spPr bwMode="auto">
              <a:xfrm>
                <a:off x="2455" y="769"/>
                <a:ext cx="1"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1" y="0"/>
                    </a:cubicBezTo>
                    <a:cubicBezTo>
                      <a:pt x="1" y="0"/>
                      <a:pt x="1" y="0"/>
                      <a:pt x="1"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81" name="Oval 297"/>
              <p:cNvSpPr>
                <a:spLocks noChangeArrowheads="1"/>
              </p:cNvSpPr>
              <p:nvPr/>
            </p:nvSpPr>
            <p:spPr bwMode="auto">
              <a:xfrm>
                <a:off x="2450" y="767"/>
                <a:ext cx="1" cy="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82" name="Oval 298"/>
              <p:cNvSpPr>
                <a:spLocks noChangeArrowheads="1"/>
              </p:cNvSpPr>
              <p:nvPr/>
            </p:nvSpPr>
            <p:spPr bwMode="auto">
              <a:xfrm>
                <a:off x="2451" y="767"/>
                <a:ext cx="1" cy="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83" name="Freeform 299"/>
              <p:cNvSpPr>
                <a:spLocks/>
              </p:cNvSpPr>
              <p:nvPr/>
            </p:nvSpPr>
            <p:spPr bwMode="auto">
              <a:xfrm>
                <a:off x="2450" y="767"/>
                <a:ext cx="1" cy="0"/>
              </a:xfrm>
              <a:custGeom>
                <a:avLst/>
                <a:gdLst>
                  <a:gd name="T0" fmla="*/ 0 w 1"/>
                  <a:gd name="T1" fmla="*/ 0 w 1"/>
                  <a:gd name="T2" fmla="*/ 0 w 1"/>
                  <a:gd name="T3" fmla="*/ 0 w 1"/>
                  <a:gd name="T4" fmla="*/ 0 w 1"/>
                  <a:gd name="T5" fmla="*/ 1 w 1"/>
                  <a:gd name="T6" fmla="*/ 1 w 1"/>
                  <a:gd name="T7" fmla="*/ 0 w 1"/>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1">
                    <a:moveTo>
                      <a:pt x="0" y="0"/>
                    </a:moveTo>
                    <a:cubicBezTo>
                      <a:pt x="0" y="0"/>
                      <a:pt x="0" y="0"/>
                      <a:pt x="0" y="0"/>
                    </a:cubicBezTo>
                    <a:cubicBezTo>
                      <a:pt x="0" y="0"/>
                      <a:pt x="0" y="0"/>
                      <a:pt x="0" y="0"/>
                    </a:cubicBezTo>
                    <a:cubicBezTo>
                      <a:pt x="0" y="0"/>
                      <a:pt x="0" y="0"/>
                      <a:pt x="0" y="0"/>
                    </a:cubicBezTo>
                    <a:cubicBezTo>
                      <a:pt x="0" y="0"/>
                      <a:pt x="0" y="0"/>
                      <a:pt x="0" y="0"/>
                    </a:cubicBezTo>
                    <a:cubicBezTo>
                      <a:pt x="0" y="0"/>
                      <a:pt x="1" y="0"/>
                      <a:pt x="1" y="0"/>
                    </a:cubicBezTo>
                    <a:cubicBezTo>
                      <a:pt x="1" y="0"/>
                      <a:pt x="1" y="0"/>
                      <a:pt x="1" y="0"/>
                    </a:cubicBezTo>
                    <a:cubicBezTo>
                      <a:pt x="1"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84" name="Oval 300"/>
              <p:cNvSpPr>
                <a:spLocks noChangeArrowheads="1"/>
              </p:cNvSpPr>
              <p:nvPr/>
            </p:nvSpPr>
            <p:spPr bwMode="auto">
              <a:xfrm>
                <a:off x="2452" y="769"/>
                <a:ext cx="1" cy="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85" name="Freeform 301"/>
              <p:cNvSpPr>
                <a:spLocks/>
              </p:cNvSpPr>
              <p:nvPr/>
            </p:nvSpPr>
            <p:spPr bwMode="auto">
              <a:xfrm>
                <a:off x="2452" y="767"/>
                <a:ext cx="0" cy="2"/>
              </a:xfrm>
              <a:custGeom>
                <a:avLst/>
                <a:gdLst>
                  <a:gd name="T0" fmla="*/ 0 h 1"/>
                  <a:gd name="T1" fmla="*/ 0 h 1"/>
                  <a:gd name="T2" fmla="*/ 1 h 1"/>
                  <a:gd name="T3" fmla="*/ 1 h 1"/>
                  <a:gd name="T4" fmla="*/ 0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cubicBezTo>
                      <a:pt x="0" y="0"/>
                      <a:pt x="0" y="0"/>
                      <a:pt x="0" y="0"/>
                    </a:cubicBezTo>
                    <a:cubicBezTo>
                      <a:pt x="0" y="0"/>
                      <a:pt x="0" y="0"/>
                      <a:pt x="0" y="1"/>
                    </a:cubicBezTo>
                    <a:cubicBezTo>
                      <a:pt x="0" y="1"/>
                      <a:pt x="0" y="1"/>
                      <a:pt x="0" y="1"/>
                    </a:cubicBezTo>
                    <a:cubicBezTo>
                      <a:pt x="0" y="1"/>
                      <a:pt x="0" y="1"/>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86" name="Freeform 302"/>
              <p:cNvSpPr>
                <a:spLocks/>
              </p:cNvSpPr>
              <p:nvPr/>
            </p:nvSpPr>
            <p:spPr bwMode="auto">
              <a:xfrm>
                <a:off x="2452" y="767"/>
                <a:ext cx="0" cy="2"/>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87" name="Oval 303"/>
              <p:cNvSpPr>
                <a:spLocks noChangeArrowheads="1"/>
              </p:cNvSpPr>
              <p:nvPr/>
            </p:nvSpPr>
            <p:spPr bwMode="auto">
              <a:xfrm>
                <a:off x="2448" y="766"/>
                <a:ext cx="1" cy="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88" name="Freeform 304"/>
              <p:cNvSpPr>
                <a:spLocks/>
              </p:cNvSpPr>
              <p:nvPr/>
            </p:nvSpPr>
            <p:spPr bwMode="auto">
              <a:xfrm>
                <a:off x="2450" y="766"/>
                <a:ext cx="0" cy="1"/>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1"/>
                      <a:pt x="0" y="1"/>
                      <a:pt x="0" y="1"/>
                    </a:cubicBezTo>
                    <a:cubicBezTo>
                      <a:pt x="0" y="0"/>
                      <a:pt x="0" y="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89" name="Freeform 305"/>
              <p:cNvSpPr>
                <a:spLocks/>
              </p:cNvSpPr>
              <p:nvPr/>
            </p:nvSpPr>
            <p:spPr bwMode="auto">
              <a:xfrm>
                <a:off x="2450" y="76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90" name="Oval 306"/>
              <p:cNvSpPr>
                <a:spLocks noChangeArrowheads="1"/>
              </p:cNvSpPr>
              <p:nvPr/>
            </p:nvSpPr>
            <p:spPr bwMode="auto">
              <a:xfrm>
                <a:off x="2458" y="770"/>
                <a:ext cx="1" cy="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91" name="Freeform 307"/>
              <p:cNvSpPr>
                <a:spLocks/>
              </p:cNvSpPr>
              <p:nvPr/>
            </p:nvSpPr>
            <p:spPr bwMode="auto">
              <a:xfrm>
                <a:off x="2657" y="1128"/>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92" name="Freeform 308"/>
              <p:cNvSpPr>
                <a:spLocks/>
              </p:cNvSpPr>
              <p:nvPr/>
            </p:nvSpPr>
            <p:spPr bwMode="auto">
              <a:xfrm>
                <a:off x="2449" y="765"/>
                <a:ext cx="1"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0" y="0"/>
                    </a:cubicBezTo>
                    <a:cubicBezTo>
                      <a:pt x="0" y="0"/>
                      <a:pt x="1" y="0"/>
                      <a:pt x="1" y="0"/>
                    </a:cubicBezTo>
                    <a:cubicBezTo>
                      <a:pt x="1"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93" name="Freeform 309"/>
              <p:cNvSpPr>
                <a:spLocks/>
              </p:cNvSpPr>
              <p:nvPr/>
            </p:nvSpPr>
            <p:spPr bwMode="auto">
              <a:xfrm>
                <a:off x="2450" y="766"/>
                <a:ext cx="0" cy="1"/>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94" name="Freeform 310"/>
              <p:cNvSpPr>
                <a:spLocks/>
              </p:cNvSpPr>
              <p:nvPr/>
            </p:nvSpPr>
            <p:spPr bwMode="auto">
              <a:xfrm>
                <a:off x="2651" y="1135"/>
                <a:ext cx="3" cy="2"/>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2" y="2"/>
                      <a:pt x="2" y="2"/>
                      <a:pt x="2" y="2"/>
                    </a:cubicBezTo>
                    <a:cubicBezTo>
                      <a:pt x="2" y="1"/>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95" name="Freeform 311"/>
              <p:cNvSpPr>
                <a:spLocks/>
              </p:cNvSpPr>
              <p:nvPr/>
            </p:nvSpPr>
            <p:spPr bwMode="auto">
              <a:xfrm>
                <a:off x="2574" y="1013"/>
                <a:ext cx="1" cy="2"/>
              </a:xfrm>
              <a:custGeom>
                <a:avLst/>
                <a:gdLst>
                  <a:gd name="T0" fmla="*/ 1 w 1"/>
                  <a:gd name="T1" fmla="*/ 0 h 1"/>
                  <a:gd name="T2" fmla="*/ 0 w 1"/>
                  <a:gd name="T3" fmla="*/ 0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0" y="0"/>
                      <a:pt x="0" y="0"/>
                    </a:cubicBezTo>
                    <a:cubicBezTo>
                      <a:pt x="1" y="1"/>
                      <a:pt x="1" y="1"/>
                      <a:pt x="1" y="1"/>
                    </a:cubicBezTo>
                    <a:cubicBezTo>
                      <a:pt x="1" y="1"/>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96" name="Freeform 312"/>
              <p:cNvSpPr>
                <a:spLocks/>
              </p:cNvSpPr>
              <p:nvPr/>
            </p:nvSpPr>
            <p:spPr bwMode="auto">
              <a:xfrm>
                <a:off x="2566" y="1013"/>
                <a:ext cx="4" cy="2"/>
              </a:xfrm>
              <a:custGeom>
                <a:avLst/>
                <a:gdLst>
                  <a:gd name="T0" fmla="*/ 4 w 4"/>
                  <a:gd name="T1" fmla="*/ 0 h 1"/>
                  <a:gd name="T2" fmla="*/ 0 w 4"/>
                  <a:gd name="T3" fmla="*/ 0 h 1"/>
                  <a:gd name="T4" fmla="*/ 4 w 4"/>
                  <a:gd name="T5" fmla="*/ 0 h 1"/>
                </a:gdLst>
                <a:ahLst/>
                <a:cxnLst>
                  <a:cxn ang="0">
                    <a:pos x="T0" y="T1"/>
                  </a:cxn>
                  <a:cxn ang="0">
                    <a:pos x="T2" y="T3"/>
                  </a:cxn>
                  <a:cxn ang="0">
                    <a:pos x="T4" y="T5"/>
                  </a:cxn>
                </a:cxnLst>
                <a:rect l="0" t="0" r="r" b="b"/>
                <a:pathLst>
                  <a:path w="4" h="1">
                    <a:moveTo>
                      <a:pt x="4" y="0"/>
                    </a:moveTo>
                    <a:cubicBezTo>
                      <a:pt x="0" y="0"/>
                      <a:pt x="0" y="0"/>
                      <a:pt x="0" y="0"/>
                    </a:cubicBezTo>
                    <a:cubicBezTo>
                      <a:pt x="2" y="1"/>
                      <a:pt x="2"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97" name="Freeform 313"/>
              <p:cNvSpPr>
                <a:spLocks/>
              </p:cNvSpPr>
              <p:nvPr/>
            </p:nvSpPr>
            <p:spPr bwMode="auto">
              <a:xfrm>
                <a:off x="2580" y="1017"/>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1" y="1"/>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98" name="Freeform 314"/>
              <p:cNvSpPr>
                <a:spLocks/>
              </p:cNvSpPr>
              <p:nvPr/>
            </p:nvSpPr>
            <p:spPr bwMode="auto">
              <a:xfrm>
                <a:off x="2579" y="1013"/>
                <a:ext cx="1" cy="3"/>
              </a:xfrm>
              <a:custGeom>
                <a:avLst/>
                <a:gdLst>
                  <a:gd name="T0" fmla="*/ 1 w 1"/>
                  <a:gd name="T1" fmla="*/ 1 h 2"/>
                  <a:gd name="T2" fmla="*/ 0 w 1"/>
                  <a:gd name="T3" fmla="*/ 1 h 2"/>
                  <a:gd name="T4" fmla="*/ 1 w 1"/>
                  <a:gd name="T5" fmla="*/ 1 h 2"/>
                </a:gdLst>
                <a:ahLst/>
                <a:cxnLst>
                  <a:cxn ang="0">
                    <a:pos x="T0" y="T1"/>
                  </a:cxn>
                  <a:cxn ang="0">
                    <a:pos x="T2" y="T3"/>
                  </a:cxn>
                  <a:cxn ang="0">
                    <a:pos x="T4" y="T5"/>
                  </a:cxn>
                </a:cxnLst>
                <a:rect l="0" t="0" r="r" b="b"/>
                <a:pathLst>
                  <a:path w="1" h="2">
                    <a:moveTo>
                      <a:pt x="1" y="1"/>
                    </a:moveTo>
                    <a:cubicBezTo>
                      <a:pt x="0" y="1"/>
                      <a:pt x="0" y="0"/>
                      <a:pt x="0" y="1"/>
                    </a:cubicBezTo>
                    <a:cubicBezTo>
                      <a:pt x="1" y="2"/>
                      <a:pt x="0"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99" name="Freeform 315"/>
              <p:cNvSpPr>
                <a:spLocks/>
              </p:cNvSpPr>
              <p:nvPr/>
            </p:nvSpPr>
            <p:spPr bwMode="auto">
              <a:xfrm>
                <a:off x="2579" y="1046"/>
                <a:ext cx="4" cy="1"/>
              </a:xfrm>
              <a:custGeom>
                <a:avLst/>
                <a:gdLst>
                  <a:gd name="T0" fmla="*/ 0 w 4"/>
                  <a:gd name="T1" fmla="*/ 1 h 1"/>
                  <a:gd name="T2" fmla="*/ 4 w 4"/>
                  <a:gd name="T3" fmla="*/ 0 h 1"/>
                  <a:gd name="T4" fmla="*/ 4 w 4"/>
                  <a:gd name="T5" fmla="*/ 0 h 1"/>
                  <a:gd name="T6" fmla="*/ 3 w 4"/>
                  <a:gd name="T7" fmla="*/ 0 h 1"/>
                  <a:gd name="T8" fmla="*/ 2 w 4"/>
                  <a:gd name="T9" fmla="*/ 0 h 1"/>
                  <a:gd name="T10" fmla="*/ 0 w 4"/>
                  <a:gd name="T11" fmla="*/ 1 h 1"/>
                </a:gdLst>
                <a:ahLst/>
                <a:cxnLst>
                  <a:cxn ang="0">
                    <a:pos x="T0" y="T1"/>
                  </a:cxn>
                  <a:cxn ang="0">
                    <a:pos x="T2" y="T3"/>
                  </a:cxn>
                  <a:cxn ang="0">
                    <a:pos x="T4" y="T5"/>
                  </a:cxn>
                  <a:cxn ang="0">
                    <a:pos x="T6" y="T7"/>
                  </a:cxn>
                  <a:cxn ang="0">
                    <a:pos x="T8" y="T9"/>
                  </a:cxn>
                  <a:cxn ang="0">
                    <a:pos x="T10" y="T11"/>
                  </a:cxn>
                </a:cxnLst>
                <a:rect l="0" t="0" r="r" b="b"/>
                <a:pathLst>
                  <a:path w="4" h="1">
                    <a:moveTo>
                      <a:pt x="0" y="1"/>
                    </a:moveTo>
                    <a:cubicBezTo>
                      <a:pt x="1" y="1"/>
                      <a:pt x="3" y="0"/>
                      <a:pt x="4" y="0"/>
                    </a:cubicBezTo>
                    <a:cubicBezTo>
                      <a:pt x="4" y="0"/>
                      <a:pt x="4" y="0"/>
                      <a:pt x="4" y="0"/>
                    </a:cubicBezTo>
                    <a:cubicBezTo>
                      <a:pt x="4" y="0"/>
                      <a:pt x="3" y="0"/>
                      <a:pt x="3" y="0"/>
                    </a:cubicBezTo>
                    <a:cubicBezTo>
                      <a:pt x="2" y="0"/>
                      <a:pt x="1" y="0"/>
                      <a:pt x="2" y="0"/>
                    </a:cubicBezTo>
                    <a:cubicBezTo>
                      <a:pt x="1" y="1"/>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00" name="Freeform 316"/>
              <p:cNvSpPr>
                <a:spLocks/>
              </p:cNvSpPr>
              <p:nvPr/>
            </p:nvSpPr>
            <p:spPr bwMode="auto">
              <a:xfrm>
                <a:off x="2581" y="1047"/>
                <a:ext cx="2" cy="1"/>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0" y="0"/>
                      <a:pt x="1" y="1"/>
                      <a:pt x="2" y="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01" name="Freeform 317"/>
              <p:cNvSpPr>
                <a:spLocks/>
              </p:cNvSpPr>
              <p:nvPr/>
            </p:nvSpPr>
            <p:spPr bwMode="auto">
              <a:xfrm>
                <a:off x="2582" y="1046"/>
                <a:ext cx="2" cy="0"/>
              </a:xfrm>
              <a:custGeom>
                <a:avLst/>
                <a:gdLst>
                  <a:gd name="T0" fmla="*/ 1 w 2"/>
                  <a:gd name="T1" fmla="*/ 0 w 2"/>
                  <a:gd name="T2" fmla="*/ 1 w 2"/>
                  <a:gd name="T3" fmla="*/ 1 w 2"/>
                </a:gdLst>
                <a:ahLst/>
                <a:cxnLst>
                  <a:cxn ang="0">
                    <a:pos x="T0" y="0"/>
                  </a:cxn>
                  <a:cxn ang="0">
                    <a:pos x="T1" y="0"/>
                  </a:cxn>
                  <a:cxn ang="0">
                    <a:pos x="T2" y="0"/>
                  </a:cxn>
                  <a:cxn ang="0">
                    <a:pos x="T3" y="0"/>
                  </a:cxn>
                </a:cxnLst>
                <a:rect l="0" t="0" r="r" b="b"/>
                <a:pathLst>
                  <a:path w="2">
                    <a:moveTo>
                      <a:pt x="1" y="0"/>
                    </a:moveTo>
                    <a:cubicBezTo>
                      <a:pt x="1" y="0"/>
                      <a:pt x="0" y="0"/>
                      <a:pt x="0" y="0"/>
                    </a:cubicBezTo>
                    <a:cubicBezTo>
                      <a:pt x="0" y="0"/>
                      <a:pt x="1" y="0"/>
                      <a:pt x="1" y="0"/>
                    </a:cubicBezTo>
                    <a:cubicBezTo>
                      <a:pt x="1" y="0"/>
                      <a:pt x="2"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02" name="Freeform 318"/>
              <p:cNvSpPr>
                <a:spLocks/>
              </p:cNvSpPr>
              <p:nvPr/>
            </p:nvSpPr>
            <p:spPr bwMode="auto">
              <a:xfrm>
                <a:off x="2575" y="1013"/>
                <a:ext cx="1" cy="3"/>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1"/>
                      <a:pt x="0" y="0"/>
                    </a:cubicBezTo>
                    <a:lnTo>
                      <a:pt x="1"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03" name="Freeform 319"/>
              <p:cNvSpPr>
                <a:spLocks/>
              </p:cNvSpPr>
              <p:nvPr/>
            </p:nvSpPr>
            <p:spPr bwMode="auto">
              <a:xfrm>
                <a:off x="2522" y="1334"/>
                <a:ext cx="3" cy="2"/>
              </a:xfrm>
              <a:custGeom>
                <a:avLst/>
                <a:gdLst>
                  <a:gd name="T0" fmla="*/ 3 w 3"/>
                  <a:gd name="T1" fmla="*/ 0 h 2"/>
                  <a:gd name="T2" fmla="*/ 0 w 3"/>
                  <a:gd name="T3" fmla="*/ 2 h 2"/>
                  <a:gd name="T4" fmla="*/ 3 w 3"/>
                  <a:gd name="T5" fmla="*/ 0 h 2"/>
                </a:gdLst>
                <a:ahLst/>
                <a:cxnLst>
                  <a:cxn ang="0">
                    <a:pos x="T0" y="T1"/>
                  </a:cxn>
                  <a:cxn ang="0">
                    <a:pos x="T2" y="T3"/>
                  </a:cxn>
                  <a:cxn ang="0">
                    <a:pos x="T4" y="T5"/>
                  </a:cxn>
                </a:cxnLst>
                <a:rect l="0" t="0" r="r" b="b"/>
                <a:pathLst>
                  <a:path w="3" h="2">
                    <a:moveTo>
                      <a:pt x="3" y="0"/>
                    </a:moveTo>
                    <a:cubicBezTo>
                      <a:pt x="0" y="2"/>
                      <a:pt x="0" y="2"/>
                      <a:pt x="0" y="2"/>
                    </a:cubicBezTo>
                    <a:cubicBezTo>
                      <a:pt x="2" y="1"/>
                      <a:pt x="2" y="1"/>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04" name="Freeform 320"/>
              <p:cNvSpPr>
                <a:spLocks/>
              </p:cNvSpPr>
              <p:nvPr/>
            </p:nvSpPr>
            <p:spPr bwMode="auto">
              <a:xfrm>
                <a:off x="2523" y="1332"/>
                <a:ext cx="1" cy="3"/>
              </a:xfrm>
              <a:custGeom>
                <a:avLst/>
                <a:gdLst>
                  <a:gd name="T0" fmla="*/ 0 w 1"/>
                  <a:gd name="T1" fmla="*/ 0 h 2"/>
                  <a:gd name="T2" fmla="*/ 1 w 1"/>
                  <a:gd name="T3" fmla="*/ 0 h 2"/>
                  <a:gd name="T4" fmla="*/ 0 w 1"/>
                  <a:gd name="T5" fmla="*/ 0 h 2"/>
                </a:gdLst>
                <a:ahLst/>
                <a:cxnLst>
                  <a:cxn ang="0">
                    <a:pos x="T0" y="T1"/>
                  </a:cxn>
                  <a:cxn ang="0">
                    <a:pos x="T2" y="T3"/>
                  </a:cxn>
                  <a:cxn ang="0">
                    <a:pos x="T4" y="T5"/>
                  </a:cxn>
                </a:cxnLst>
                <a:rect l="0" t="0" r="r" b="b"/>
                <a:pathLst>
                  <a:path w="1" h="2">
                    <a:moveTo>
                      <a:pt x="0" y="0"/>
                    </a:moveTo>
                    <a:cubicBezTo>
                      <a:pt x="0" y="2"/>
                      <a:pt x="0" y="0"/>
                      <a:pt x="1" y="0"/>
                    </a:cubicBezTo>
                    <a:cubicBezTo>
                      <a:pt x="1" y="0"/>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05" name="Freeform 321"/>
              <p:cNvSpPr>
                <a:spLocks/>
              </p:cNvSpPr>
              <p:nvPr/>
            </p:nvSpPr>
            <p:spPr bwMode="auto">
              <a:xfrm>
                <a:off x="2613" y="1315"/>
                <a:ext cx="0" cy="1"/>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lnTo>
                      <a:pt x="0" y="1"/>
                    </a:lnTo>
                    <a:lnTo>
                      <a:pt x="0" y="0"/>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06" name="Freeform 322"/>
              <p:cNvSpPr>
                <a:spLocks/>
              </p:cNvSpPr>
              <p:nvPr/>
            </p:nvSpPr>
            <p:spPr bwMode="auto">
              <a:xfrm>
                <a:off x="2673" y="1298"/>
                <a:ext cx="2" cy="2"/>
              </a:xfrm>
              <a:custGeom>
                <a:avLst/>
                <a:gdLst>
                  <a:gd name="T0" fmla="*/ 2 w 2"/>
                  <a:gd name="T1" fmla="*/ 2 h 2"/>
                  <a:gd name="T2" fmla="*/ 2 w 2"/>
                  <a:gd name="T3" fmla="*/ 2 h 2"/>
                  <a:gd name="T4" fmla="*/ 0 w 2"/>
                  <a:gd name="T5" fmla="*/ 0 h 2"/>
                  <a:gd name="T6" fmla="*/ 2 w 2"/>
                  <a:gd name="T7" fmla="*/ 2 h 2"/>
                </a:gdLst>
                <a:ahLst/>
                <a:cxnLst>
                  <a:cxn ang="0">
                    <a:pos x="T0" y="T1"/>
                  </a:cxn>
                  <a:cxn ang="0">
                    <a:pos x="T2" y="T3"/>
                  </a:cxn>
                  <a:cxn ang="0">
                    <a:pos x="T4" y="T5"/>
                  </a:cxn>
                  <a:cxn ang="0">
                    <a:pos x="T6" y="T7"/>
                  </a:cxn>
                </a:cxnLst>
                <a:rect l="0" t="0" r="r" b="b"/>
                <a:pathLst>
                  <a:path w="2" h="2">
                    <a:moveTo>
                      <a:pt x="2" y="2"/>
                    </a:moveTo>
                    <a:lnTo>
                      <a:pt x="2" y="2"/>
                    </a:lnTo>
                    <a:lnTo>
                      <a:pt x="0" y="0"/>
                    </a:lnTo>
                    <a:lnTo>
                      <a:pt x="2"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07" name="Freeform 323"/>
              <p:cNvSpPr>
                <a:spLocks/>
              </p:cNvSpPr>
              <p:nvPr/>
            </p:nvSpPr>
            <p:spPr bwMode="auto">
              <a:xfrm>
                <a:off x="2654" y="1310"/>
                <a:ext cx="1" cy="3"/>
              </a:xfrm>
              <a:custGeom>
                <a:avLst/>
                <a:gdLst>
                  <a:gd name="T0" fmla="*/ 0 w 1"/>
                  <a:gd name="T1" fmla="*/ 0 h 2"/>
                  <a:gd name="T2" fmla="*/ 1 w 1"/>
                  <a:gd name="T3" fmla="*/ 1 h 2"/>
                  <a:gd name="T4" fmla="*/ 0 w 1"/>
                  <a:gd name="T5" fmla="*/ 0 h 2"/>
                </a:gdLst>
                <a:ahLst/>
                <a:cxnLst>
                  <a:cxn ang="0">
                    <a:pos x="T0" y="T1"/>
                  </a:cxn>
                  <a:cxn ang="0">
                    <a:pos x="T2" y="T3"/>
                  </a:cxn>
                  <a:cxn ang="0">
                    <a:pos x="T4" y="T5"/>
                  </a:cxn>
                </a:cxnLst>
                <a:rect l="0" t="0" r="r" b="b"/>
                <a:pathLst>
                  <a:path w="1" h="2">
                    <a:moveTo>
                      <a:pt x="0" y="0"/>
                    </a:moveTo>
                    <a:cubicBezTo>
                      <a:pt x="1" y="0"/>
                      <a:pt x="0" y="2"/>
                      <a:pt x="1" y="1"/>
                    </a:cubicBezTo>
                    <a:cubicBezTo>
                      <a:pt x="1" y="1"/>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08" name="Freeform 324"/>
              <p:cNvSpPr>
                <a:spLocks/>
              </p:cNvSpPr>
              <p:nvPr/>
            </p:nvSpPr>
            <p:spPr bwMode="auto">
              <a:xfrm>
                <a:off x="2653" y="1141"/>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0"/>
                      <a:pt x="0" y="0"/>
                    </a:cubicBezTo>
                    <a:cubicBezTo>
                      <a:pt x="0" y="0"/>
                      <a:pt x="0"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09" name="Freeform 325"/>
              <p:cNvSpPr>
                <a:spLocks/>
              </p:cNvSpPr>
              <p:nvPr/>
            </p:nvSpPr>
            <p:spPr bwMode="auto">
              <a:xfrm>
                <a:off x="2588" y="13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10" name="Freeform 326"/>
              <p:cNvSpPr>
                <a:spLocks/>
              </p:cNvSpPr>
              <p:nvPr/>
            </p:nvSpPr>
            <p:spPr bwMode="auto">
              <a:xfrm>
                <a:off x="2488" y="900"/>
                <a:ext cx="5" cy="9"/>
              </a:xfrm>
              <a:custGeom>
                <a:avLst/>
                <a:gdLst>
                  <a:gd name="T0" fmla="*/ 4 w 4"/>
                  <a:gd name="T1" fmla="*/ 0 h 8"/>
                  <a:gd name="T2" fmla="*/ 0 w 4"/>
                  <a:gd name="T3" fmla="*/ 6 h 8"/>
                  <a:gd name="T4" fmla="*/ 4 w 4"/>
                  <a:gd name="T5" fmla="*/ 0 h 8"/>
                </a:gdLst>
                <a:ahLst/>
                <a:cxnLst>
                  <a:cxn ang="0">
                    <a:pos x="T0" y="T1"/>
                  </a:cxn>
                  <a:cxn ang="0">
                    <a:pos x="T2" y="T3"/>
                  </a:cxn>
                  <a:cxn ang="0">
                    <a:pos x="T4" y="T5"/>
                  </a:cxn>
                </a:cxnLst>
                <a:rect l="0" t="0" r="r" b="b"/>
                <a:pathLst>
                  <a:path w="4" h="8">
                    <a:moveTo>
                      <a:pt x="4" y="0"/>
                    </a:moveTo>
                    <a:cubicBezTo>
                      <a:pt x="2" y="1"/>
                      <a:pt x="1" y="5"/>
                      <a:pt x="0" y="6"/>
                    </a:cubicBezTo>
                    <a:cubicBezTo>
                      <a:pt x="1" y="8"/>
                      <a:pt x="3" y="1"/>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11" name="Freeform 327"/>
              <p:cNvSpPr>
                <a:spLocks/>
              </p:cNvSpPr>
              <p:nvPr/>
            </p:nvSpPr>
            <p:spPr bwMode="auto">
              <a:xfrm>
                <a:off x="2581" y="1046"/>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1" y="0"/>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12" name="Freeform 328"/>
              <p:cNvSpPr>
                <a:spLocks/>
              </p:cNvSpPr>
              <p:nvPr/>
            </p:nvSpPr>
            <p:spPr bwMode="auto">
              <a:xfrm>
                <a:off x="2650" y="1142"/>
                <a:ext cx="3" cy="1"/>
              </a:xfrm>
              <a:custGeom>
                <a:avLst/>
                <a:gdLst>
                  <a:gd name="T0" fmla="*/ 1 w 2"/>
                  <a:gd name="T1" fmla="*/ 0 h 1"/>
                  <a:gd name="T2" fmla="*/ 0 w 2"/>
                  <a:gd name="T3" fmla="*/ 0 h 1"/>
                  <a:gd name="T4" fmla="*/ 1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0"/>
                      <a:pt x="0" y="0"/>
                      <a:pt x="0" y="0"/>
                    </a:cubicBezTo>
                    <a:cubicBezTo>
                      <a:pt x="1" y="0"/>
                      <a:pt x="1" y="0"/>
                      <a:pt x="1" y="1"/>
                    </a:cubicBezTo>
                    <a:cubicBezTo>
                      <a:pt x="2"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13" name="Freeform 329"/>
              <p:cNvSpPr>
                <a:spLocks/>
              </p:cNvSpPr>
              <p:nvPr/>
            </p:nvSpPr>
            <p:spPr bwMode="auto">
              <a:xfrm>
                <a:off x="2655" y="1127"/>
                <a:ext cx="1" cy="1"/>
              </a:xfrm>
              <a:custGeom>
                <a:avLst/>
                <a:gdLst>
                  <a:gd name="T0" fmla="*/ 0 w 1"/>
                  <a:gd name="T1" fmla="*/ 0 h 1"/>
                  <a:gd name="T2" fmla="*/ 1 w 1"/>
                  <a:gd name="T3" fmla="*/ 0 h 1"/>
                  <a:gd name="T4" fmla="*/ 0 w 1"/>
                  <a:gd name="T5" fmla="*/ 0 h 1"/>
                </a:gdLst>
                <a:ahLst/>
                <a:cxnLst>
                  <a:cxn ang="0">
                    <a:pos x="T0" y="T1"/>
                  </a:cxn>
                  <a:cxn ang="0">
                    <a:pos x="T2" y="T3"/>
                  </a:cxn>
                  <a:cxn ang="0">
                    <a:pos x="T4" y="T5"/>
                  </a:cxn>
                </a:cxnLst>
                <a:rect l="0" t="0" r="r" b="b"/>
                <a:pathLst>
                  <a:path w="1" h="1">
                    <a:moveTo>
                      <a:pt x="0" y="0"/>
                    </a:moveTo>
                    <a:cubicBezTo>
                      <a:pt x="1" y="1"/>
                      <a:pt x="0" y="0"/>
                      <a:pt x="1"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14" name="Freeform 330"/>
              <p:cNvSpPr>
                <a:spLocks/>
              </p:cNvSpPr>
              <p:nvPr/>
            </p:nvSpPr>
            <p:spPr bwMode="auto">
              <a:xfrm>
                <a:off x="2650" y="1138"/>
                <a:ext cx="6" cy="3"/>
              </a:xfrm>
              <a:custGeom>
                <a:avLst/>
                <a:gdLst>
                  <a:gd name="T0" fmla="*/ 5 w 5"/>
                  <a:gd name="T1" fmla="*/ 1 h 2"/>
                  <a:gd name="T2" fmla="*/ 1 w 5"/>
                  <a:gd name="T3" fmla="*/ 2 h 2"/>
                  <a:gd name="T4" fmla="*/ 0 w 5"/>
                  <a:gd name="T5" fmla="*/ 2 h 2"/>
                  <a:gd name="T6" fmla="*/ 2 w 5"/>
                  <a:gd name="T7" fmla="*/ 2 h 2"/>
                  <a:gd name="T8" fmla="*/ 3 w 5"/>
                  <a:gd name="T9" fmla="*/ 1 h 2"/>
                  <a:gd name="T10" fmla="*/ 5 w 5"/>
                  <a:gd name="T11" fmla="*/ 1 h 2"/>
                </a:gdLst>
                <a:ahLst/>
                <a:cxnLst>
                  <a:cxn ang="0">
                    <a:pos x="T0" y="T1"/>
                  </a:cxn>
                  <a:cxn ang="0">
                    <a:pos x="T2" y="T3"/>
                  </a:cxn>
                  <a:cxn ang="0">
                    <a:pos x="T4" y="T5"/>
                  </a:cxn>
                  <a:cxn ang="0">
                    <a:pos x="T6" y="T7"/>
                  </a:cxn>
                  <a:cxn ang="0">
                    <a:pos x="T8" y="T9"/>
                  </a:cxn>
                  <a:cxn ang="0">
                    <a:pos x="T10" y="T11"/>
                  </a:cxn>
                </a:cxnLst>
                <a:rect l="0" t="0" r="r" b="b"/>
                <a:pathLst>
                  <a:path w="5" h="2">
                    <a:moveTo>
                      <a:pt x="5" y="1"/>
                    </a:moveTo>
                    <a:cubicBezTo>
                      <a:pt x="4" y="0"/>
                      <a:pt x="2" y="1"/>
                      <a:pt x="1" y="2"/>
                    </a:cubicBezTo>
                    <a:cubicBezTo>
                      <a:pt x="1" y="2"/>
                      <a:pt x="1" y="2"/>
                      <a:pt x="0" y="2"/>
                    </a:cubicBezTo>
                    <a:cubicBezTo>
                      <a:pt x="1" y="2"/>
                      <a:pt x="2" y="2"/>
                      <a:pt x="2" y="2"/>
                    </a:cubicBezTo>
                    <a:cubicBezTo>
                      <a:pt x="2" y="2"/>
                      <a:pt x="4" y="2"/>
                      <a:pt x="3" y="1"/>
                    </a:cubicBezTo>
                    <a:cubicBezTo>
                      <a:pt x="4" y="1"/>
                      <a:pt x="5" y="1"/>
                      <a:pt x="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15" name="Freeform 331"/>
              <p:cNvSpPr>
                <a:spLocks/>
              </p:cNvSpPr>
              <p:nvPr/>
            </p:nvSpPr>
            <p:spPr bwMode="auto">
              <a:xfrm>
                <a:off x="2580" y="1126"/>
                <a:ext cx="2" cy="0"/>
              </a:xfrm>
              <a:custGeom>
                <a:avLst/>
                <a:gdLst>
                  <a:gd name="T0" fmla="*/ 0 w 2"/>
                  <a:gd name="T1" fmla="*/ 1 w 2"/>
                  <a:gd name="T2" fmla="*/ 0 w 2"/>
                </a:gdLst>
                <a:ahLst/>
                <a:cxnLst>
                  <a:cxn ang="0">
                    <a:pos x="T0" y="0"/>
                  </a:cxn>
                  <a:cxn ang="0">
                    <a:pos x="T1" y="0"/>
                  </a:cxn>
                  <a:cxn ang="0">
                    <a:pos x="T2" y="0"/>
                  </a:cxn>
                </a:cxnLst>
                <a:rect l="0" t="0" r="r" b="b"/>
                <a:pathLst>
                  <a:path w="2">
                    <a:moveTo>
                      <a:pt x="0" y="0"/>
                    </a:moveTo>
                    <a:cubicBezTo>
                      <a:pt x="0" y="0"/>
                      <a:pt x="2" y="0"/>
                      <a:pt x="1" y="0"/>
                    </a:cubicBezTo>
                    <a:cubicBezTo>
                      <a:pt x="1"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16" name="Freeform 332"/>
              <p:cNvSpPr>
                <a:spLocks/>
              </p:cNvSpPr>
              <p:nvPr/>
            </p:nvSpPr>
            <p:spPr bwMode="auto">
              <a:xfrm>
                <a:off x="2576" y="1055"/>
                <a:ext cx="3" cy="0"/>
              </a:xfrm>
              <a:custGeom>
                <a:avLst/>
                <a:gdLst>
                  <a:gd name="T0" fmla="*/ 1 w 2"/>
                  <a:gd name="T1" fmla="*/ 1 w 2"/>
                  <a:gd name="T2" fmla="*/ 1 w 2"/>
                </a:gdLst>
                <a:ahLst/>
                <a:cxnLst>
                  <a:cxn ang="0">
                    <a:pos x="T0" y="0"/>
                  </a:cxn>
                  <a:cxn ang="0">
                    <a:pos x="T1" y="0"/>
                  </a:cxn>
                  <a:cxn ang="0">
                    <a:pos x="T2" y="0"/>
                  </a:cxn>
                </a:cxnLst>
                <a:rect l="0" t="0" r="r" b="b"/>
                <a:pathLst>
                  <a:path w="2">
                    <a:moveTo>
                      <a:pt x="1" y="0"/>
                    </a:moveTo>
                    <a:cubicBezTo>
                      <a:pt x="0" y="0"/>
                      <a:pt x="2" y="0"/>
                      <a:pt x="1" y="0"/>
                    </a:cubicBezTo>
                    <a:cubicBezTo>
                      <a:pt x="2"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17" name="Freeform 333"/>
              <p:cNvSpPr>
                <a:spLocks/>
              </p:cNvSpPr>
              <p:nvPr/>
            </p:nvSpPr>
            <p:spPr bwMode="auto">
              <a:xfrm>
                <a:off x="2577" y="1050"/>
                <a:ext cx="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18" name="Freeform 334"/>
              <p:cNvSpPr>
                <a:spLocks/>
              </p:cNvSpPr>
              <p:nvPr/>
            </p:nvSpPr>
            <p:spPr bwMode="auto">
              <a:xfrm>
                <a:off x="2588" y="1135"/>
                <a:ext cx="2" cy="1"/>
              </a:xfrm>
              <a:custGeom>
                <a:avLst/>
                <a:gdLst>
                  <a:gd name="T0" fmla="*/ 0 w 2"/>
                  <a:gd name="T1" fmla="*/ 1 h 1"/>
                  <a:gd name="T2" fmla="*/ 0 w 2"/>
                  <a:gd name="T3" fmla="*/ 1 h 1"/>
                  <a:gd name="T4" fmla="*/ 2 w 2"/>
                  <a:gd name="T5" fmla="*/ 0 h 1"/>
                  <a:gd name="T6" fmla="*/ 0 w 2"/>
                  <a:gd name="T7" fmla="*/ 1 h 1"/>
                </a:gdLst>
                <a:ahLst/>
                <a:cxnLst>
                  <a:cxn ang="0">
                    <a:pos x="T0" y="T1"/>
                  </a:cxn>
                  <a:cxn ang="0">
                    <a:pos x="T2" y="T3"/>
                  </a:cxn>
                  <a:cxn ang="0">
                    <a:pos x="T4" y="T5"/>
                  </a:cxn>
                  <a:cxn ang="0">
                    <a:pos x="T6" y="T7"/>
                  </a:cxn>
                </a:cxnLst>
                <a:rect l="0" t="0" r="r" b="b"/>
                <a:pathLst>
                  <a:path w="2" h="1">
                    <a:moveTo>
                      <a:pt x="0" y="1"/>
                    </a:moveTo>
                    <a:lnTo>
                      <a:pt x="0" y="1"/>
                    </a:lnTo>
                    <a:lnTo>
                      <a:pt x="2" y="0"/>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19" name="Freeform 335"/>
              <p:cNvSpPr>
                <a:spLocks/>
              </p:cNvSpPr>
              <p:nvPr/>
            </p:nvSpPr>
            <p:spPr bwMode="auto">
              <a:xfrm>
                <a:off x="2580" y="1050"/>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1" y="0"/>
                      <a:pt x="0" y="0"/>
                    </a:cubicBezTo>
                    <a:cubicBezTo>
                      <a:pt x="1"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20" name="Rectangle 336"/>
              <p:cNvSpPr>
                <a:spLocks noChangeArrowheads="1"/>
              </p:cNvSpPr>
              <p:nvPr/>
            </p:nvSpPr>
            <p:spPr bwMode="auto">
              <a:xfrm>
                <a:off x="2580" y="1104"/>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21" name="Freeform 337"/>
              <p:cNvSpPr>
                <a:spLocks/>
              </p:cNvSpPr>
              <p:nvPr/>
            </p:nvSpPr>
            <p:spPr bwMode="auto">
              <a:xfrm>
                <a:off x="2577" y="1057"/>
                <a:ext cx="3" cy="0"/>
              </a:xfrm>
              <a:custGeom>
                <a:avLst/>
                <a:gdLst>
                  <a:gd name="T0" fmla="*/ 0 w 2"/>
                  <a:gd name="T1" fmla="*/ 2 w 2"/>
                  <a:gd name="T2" fmla="*/ 2 w 2"/>
                  <a:gd name="T3" fmla="*/ 0 w 2"/>
                </a:gdLst>
                <a:ahLst/>
                <a:cxnLst>
                  <a:cxn ang="0">
                    <a:pos x="T0" y="0"/>
                  </a:cxn>
                  <a:cxn ang="0">
                    <a:pos x="T1" y="0"/>
                  </a:cxn>
                  <a:cxn ang="0">
                    <a:pos x="T2" y="0"/>
                  </a:cxn>
                  <a:cxn ang="0">
                    <a:pos x="T3" y="0"/>
                  </a:cxn>
                </a:cxnLst>
                <a:rect l="0" t="0" r="r" b="b"/>
                <a:pathLst>
                  <a:path w="2">
                    <a:moveTo>
                      <a:pt x="0" y="0"/>
                    </a:moveTo>
                    <a:cubicBezTo>
                      <a:pt x="1" y="0"/>
                      <a:pt x="1" y="0"/>
                      <a:pt x="2" y="0"/>
                    </a:cubicBezTo>
                    <a:cubicBezTo>
                      <a:pt x="1" y="0"/>
                      <a:pt x="2" y="0"/>
                      <a:pt x="2"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22" name="Freeform 338"/>
              <p:cNvSpPr>
                <a:spLocks/>
              </p:cNvSpPr>
              <p:nvPr/>
            </p:nvSpPr>
            <p:spPr bwMode="auto">
              <a:xfrm>
                <a:off x="2452" y="771"/>
                <a:ext cx="2"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0" y="0"/>
                      <a:pt x="0" y="0"/>
                    </a:cubicBezTo>
                    <a:cubicBezTo>
                      <a:pt x="0" y="0"/>
                      <a:pt x="0" y="0"/>
                      <a:pt x="0" y="0"/>
                    </a:cubicBezTo>
                    <a:cubicBezTo>
                      <a:pt x="0"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23" name="Freeform 339"/>
              <p:cNvSpPr>
                <a:spLocks/>
              </p:cNvSpPr>
              <p:nvPr/>
            </p:nvSpPr>
            <p:spPr bwMode="auto">
              <a:xfrm>
                <a:off x="2618" y="101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24" name="Freeform 340"/>
              <p:cNvSpPr>
                <a:spLocks/>
              </p:cNvSpPr>
              <p:nvPr/>
            </p:nvSpPr>
            <p:spPr bwMode="auto">
              <a:xfrm>
                <a:off x="2548" y="1401"/>
                <a:ext cx="2"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1"/>
                      <a:pt x="1"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25" name="Freeform 341"/>
              <p:cNvSpPr>
                <a:spLocks/>
              </p:cNvSpPr>
              <p:nvPr/>
            </p:nvSpPr>
            <p:spPr bwMode="auto">
              <a:xfrm>
                <a:off x="2531" y="1317"/>
                <a:ext cx="218" cy="92"/>
              </a:xfrm>
              <a:custGeom>
                <a:avLst/>
                <a:gdLst>
                  <a:gd name="T0" fmla="*/ 154 w 188"/>
                  <a:gd name="T1" fmla="*/ 20 h 79"/>
                  <a:gd name="T2" fmla="*/ 145 w 188"/>
                  <a:gd name="T3" fmla="*/ 25 h 79"/>
                  <a:gd name="T4" fmla="*/ 108 w 188"/>
                  <a:gd name="T5" fmla="*/ 47 h 79"/>
                  <a:gd name="T6" fmla="*/ 94 w 188"/>
                  <a:gd name="T7" fmla="*/ 49 h 79"/>
                  <a:gd name="T8" fmla="*/ 84 w 188"/>
                  <a:gd name="T9" fmla="*/ 48 h 79"/>
                  <a:gd name="T10" fmla="*/ 64 w 188"/>
                  <a:gd name="T11" fmla="*/ 52 h 79"/>
                  <a:gd name="T12" fmla="*/ 52 w 188"/>
                  <a:gd name="T13" fmla="*/ 54 h 79"/>
                  <a:gd name="T14" fmla="*/ 33 w 188"/>
                  <a:gd name="T15" fmla="*/ 56 h 79"/>
                  <a:gd name="T16" fmla="*/ 23 w 188"/>
                  <a:gd name="T17" fmla="*/ 60 h 79"/>
                  <a:gd name="T18" fmla="*/ 12 w 188"/>
                  <a:gd name="T19" fmla="*/ 55 h 79"/>
                  <a:gd name="T20" fmla="*/ 5 w 188"/>
                  <a:gd name="T21" fmla="*/ 55 h 79"/>
                  <a:gd name="T22" fmla="*/ 5 w 188"/>
                  <a:gd name="T23" fmla="*/ 53 h 79"/>
                  <a:gd name="T24" fmla="*/ 4 w 188"/>
                  <a:gd name="T25" fmla="*/ 51 h 79"/>
                  <a:gd name="T26" fmla="*/ 3 w 188"/>
                  <a:gd name="T27" fmla="*/ 53 h 79"/>
                  <a:gd name="T28" fmla="*/ 3 w 188"/>
                  <a:gd name="T29" fmla="*/ 56 h 79"/>
                  <a:gd name="T30" fmla="*/ 0 w 188"/>
                  <a:gd name="T31" fmla="*/ 58 h 79"/>
                  <a:gd name="T32" fmla="*/ 2 w 188"/>
                  <a:gd name="T33" fmla="*/ 61 h 79"/>
                  <a:gd name="T34" fmla="*/ 13 w 188"/>
                  <a:gd name="T35" fmla="*/ 66 h 79"/>
                  <a:gd name="T36" fmla="*/ 15 w 188"/>
                  <a:gd name="T37" fmla="*/ 70 h 79"/>
                  <a:gd name="T38" fmla="*/ 16 w 188"/>
                  <a:gd name="T39" fmla="*/ 72 h 79"/>
                  <a:gd name="T40" fmla="*/ 18 w 188"/>
                  <a:gd name="T41" fmla="*/ 76 h 79"/>
                  <a:gd name="T42" fmla="*/ 21 w 188"/>
                  <a:gd name="T43" fmla="*/ 71 h 79"/>
                  <a:gd name="T44" fmla="*/ 26 w 188"/>
                  <a:gd name="T45" fmla="*/ 67 h 79"/>
                  <a:gd name="T46" fmla="*/ 27 w 188"/>
                  <a:gd name="T47" fmla="*/ 76 h 79"/>
                  <a:gd name="T48" fmla="*/ 30 w 188"/>
                  <a:gd name="T49" fmla="*/ 74 h 79"/>
                  <a:gd name="T50" fmla="*/ 31 w 188"/>
                  <a:gd name="T51" fmla="*/ 78 h 79"/>
                  <a:gd name="T52" fmla="*/ 35 w 188"/>
                  <a:gd name="T53" fmla="*/ 74 h 79"/>
                  <a:gd name="T54" fmla="*/ 38 w 188"/>
                  <a:gd name="T55" fmla="*/ 73 h 79"/>
                  <a:gd name="T56" fmla="*/ 42 w 188"/>
                  <a:gd name="T57" fmla="*/ 64 h 79"/>
                  <a:gd name="T58" fmla="*/ 43 w 188"/>
                  <a:gd name="T59" fmla="*/ 76 h 79"/>
                  <a:gd name="T60" fmla="*/ 51 w 188"/>
                  <a:gd name="T61" fmla="*/ 72 h 79"/>
                  <a:gd name="T62" fmla="*/ 57 w 188"/>
                  <a:gd name="T63" fmla="*/ 72 h 79"/>
                  <a:gd name="T64" fmla="*/ 61 w 188"/>
                  <a:gd name="T65" fmla="*/ 70 h 79"/>
                  <a:gd name="T66" fmla="*/ 70 w 188"/>
                  <a:gd name="T67" fmla="*/ 68 h 79"/>
                  <a:gd name="T68" fmla="*/ 75 w 188"/>
                  <a:gd name="T69" fmla="*/ 71 h 79"/>
                  <a:gd name="T70" fmla="*/ 77 w 188"/>
                  <a:gd name="T71" fmla="*/ 68 h 79"/>
                  <a:gd name="T72" fmla="*/ 80 w 188"/>
                  <a:gd name="T73" fmla="*/ 68 h 79"/>
                  <a:gd name="T74" fmla="*/ 81 w 188"/>
                  <a:gd name="T75" fmla="*/ 66 h 79"/>
                  <a:gd name="T76" fmla="*/ 86 w 188"/>
                  <a:gd name="T77" fmla="*/ 67 h 79"/>
                  <a:gd name="T78" fmla="*/ 92 w 188"/>
                  <a:gd name="T79" fmla="*/ 65 h 79"/>
                  <a:gd name="T80" fmla="*/ 98 w 188"/>
                  <a:gd name="T81" fmla="*/ 64 h 79"/>
                  <a:gd name="T82" fmla="*/ 104 w 188"/>
                  <a:gd name="T83" fmla="*/ 60 h 79"/>
                  <a:gd name="T84" fmla="*/ 107 w 188"/>
                  <a:gd name="T85" fmla="*/ 62 h 79"/>
                  <a:gd name="T86" fmla="*/ 108 w 188"/>
                  <a:gd name="T87" fmla="*/ 62 h 79"/>
                  <a:gd name="T88" fmla="*/ 114 w 188"/>
                  <a:gd name="T89" fmla="*/ 59 h 79"/>
                  <a:gd name="T90" fmla="*/ 119 w 188"/>
                  <a:gd name="T91" fmla="*/ 59 h 79"/>
                  <a:gd name="T92" fmla="*/ 122 w 188"/>
                  <a:gd name="T93" fmla="*/ 52 h 79"/>
                  <a:gd name="T94" fmla="*/ 126 w 188"/>
                  <a:gd name="T95" fmla="*/ 52 h 79"/>
                  <a:gd name="T96" fmla="*/ 132 w 188"/>
                  <a:gd name="T97" fmla="*/ 50 h 79"/>
                  <a:gd name="T98" fmla="*/ 139 w 188"/>
                  <a:gd name="T99" fmla="*/ 45 h 79"/>
                  <a:gd name="T100" fmla="*/ 143 w 188"/>
                  <a:gd name="T101" fmla="*/ 43 h 79"/>
                  <a:gd name="T102" fmla="*/ 156 w 188"/>
                  <a:gd name="T103" fmla="*/ 39 h 79"/>
                  <a:gd name="T104" fmla="*/ 160 w 188"/>
                  <a:gd name="T105" fmla="*/ 37 h 79"/>
                  <a:gd name="T106" fmla="*/ 167 w 188"/>
                  <a:gd name="T107" fmla="*/ 26 h 79"/>
                  <a:gd name="T108" fmla="*/ 172 w 188"/>
                  <a:gd name="T109" fmla="*/ 21 h 79"/>
                  <a:gd name="T110" fmla="*/ 180 w 188"/>
                  <a:gd name="T11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8" h="79">
                    <a:moveTo>
                      <a:pt x="180" y="0"/>
                    </a:moveTo>
                    <a:cubicBezTo>
                      <a:pt x="179" y="5"/>
                      <a:pt x="175" y="6"/>
                      <a:pt x="171" y="7"/>
                    </a:cubicBezTo>
                    <a:cubicBezTo>
                      <a:pt x="170" y="8"/>
                      <a:pt x="169" y="10"/>
                      <a:pt x="168" y="10"/>
                    </a:cubicBezTo>
                    <a:cubicBezTo>
                      <a:pt x="164" y="15"/>
                      <a:pt x="157" y="14"/>
                      <a:pt x="154" y="19"/>
                    </a:cubicBezTo>
                    <a:cubicBezTo>
                      <a:pt x="155" y="19"/>
                      <a:pt x="155" y="20"/>
                      <a:pt x="155" y="21"/>
                    </a:cubicBezTo>
                    <a:cubicBezTo>
                      <a:pt x="154" y="20"/>
                      <a:pt x="154" y="20"/>
                      <a:pt x="154" y="20"/>
                    </a:cubicBezTo>
                    <a:cubicBezTo>
                      <a:pt x="155" y="22"/>
                      <a:pt x="155" y="22"/>
                      <a:pt x="155" y="22"/>
                    </a:cubicBezTo>
                    <a:cubicBezTo>
                      <a:pt x="155" y="22"/>
                      <a:pt x="154" y="20"/>
                      <a:pt x="154" y="20"/>
                    </a:cubicBezTo>
                    <a:cubicBezTo>
                      <a:pt x="152" y="21"/>
                      <a:pt x="151" y="23"/>
                      <a:pt x="149" y="23"/>
                    </a:cubicBezTo>
                    <a:cubicBezTo>
                      <a:pt x="149" y="25"/>
                      <a:pt x="148" y="24"/>
                      <a:pt x="149" y="26"/>
                    </a:cubicBezTo>
                    <a:cubicBezTo>
                      <a:pt x="148" y="25"/>
                      <a:pt x="148" y="25"/>
                      <a:pt x="148" y="25"/>
                    </a:cubicBezTo>
                    <a:cubicBezTo>
                      <a:pt x="147" y="27"/>
                      <a:pt x="147" y="27"/>
                      <a:pt x="145" y="25"/>
                    </a:cubicBezTo>
                    <a:cubicBezTo>
                      <a:pt x="139" y="27"/>
                      <a:pt x="134" y="30"/>
                      <a:pt x="128" y="32"/>
                    </a:cubicBezTo>
                    <a:cubicBezTo>
                      <a:pt x="123" y="34"/>
                      <a:pt x="118" y="39"/>
                      <a:pt x="112" y="41"/>
                    </a:cubicBezTo>
                    <a:cubicBezTo>
                      <a:pt x="112" y="45"/>
                      <a:pt x="111" y="43"/>
                      <a:pt x="110" y="47"/>
                    </a:cubicBezTo>
                    <a:cubicBezTo>
                      <a:pt x="110" y="46"/>
                      <a:pt x="110" y="46"/>
                      <a:pt x="110" y="46"/>
                    </a:cubicBezTo>
                    <a:cubicBezTo>
                      <a:pt x="110" y="47"/>
                      <a:pt x="109" y="46"/>
                      <a:pt x="107" y="45"/>
                    </a:cubicBezTo>
                    <a:cubicBezTo>
                      <a:pt x="108" y="46"/>
                      <a:pt x="107" y="45"/>
                      <a:pt x="108" y="47"/>
                    </a:cubicBezTo>
                    <a:cubicBezTo>
                      <a:pt x="108" y="49"/>
                      <a:pt x="106" y="45"/>
                      <a:pt x="106" y="46"/>
                    </a:cubicBezTo>
                    <a:cubicBezTo>
                      <a:pt x="105" y="45"/>
                      <a:pt x="106" y="47"/>
                      <a:pt x="106" y="46"/>
                    </a:cubicBezTo>
                    <a:cubicBezTo>
                      <a:pt x="105" y="49"/>
                      <a:pt x="106" y="45"/>
                      <a:pt x="103" y="44"/>
                    </a:cubicBezTo>
                    <a:cubicBezTo>
                      <a:pt x="101" y="45"/>
                      <a:pt x="98" y="48"/>
                      <a:pt x="95" y="47"/>
                    </a:cubicBezTo>
                    <a:cubicBezTo>
                      <a:pt x="95" y="47"/>
                      <a:pt x="96" y="49"/>
                      <a:pt x="96" y="49"/>
                    </a:cubicBezTo>
                    <a:cubicBezTo>
                      <a:pt x="95" y="46"/>
                      <a:pt x="95" y="50"/>
                      <a:pt x="94" y="49"/>
                    </a:cubicBezTo>
                    <a:cubicBezTo>
                      <a:pt x="94" y="48"/>
                      <a:pt x="94" y="48"/>
                      <a:pt x="94" y="48"/>
                    </a:cubicBezTo>
                    <a:cubicBezTo>
                      <a:pt x="93" y="47"/>
                      <a:pt x="92" y="49"/>
                      <a:pt x="91" y="48"/>
                    </a:cubicBezTo>
                    <a:cubicBezTo>
                      <a:pt x="90" y="49"/>
                      <a:pt x="88" y="47"/>
                      <a:pt x="88" y="49"/>
                    </a:cubicBezTo>
                    <a:cubicBezTo>
                      <a:pt x="88" y="47"/>
                      <a:pt x="87" y="48"/>
                      <a:pt x="87" y="47"/>
                    </a:cubicBezTo>
                    <a:cubicBezTo>
                      <a:pt x="87" y="51"/>
                      <a:pt x="84" y="46"/>
                      <a:pt x="84" y="49"/>
                    </a:cubicBezTo>
                    <a:cubicBezTo>
                      <a:pt x="84" y="48"/>
                      <a:pt x="84" y="48"/>
                      <a:pt x="84" y="48"/>
                    </a:cubicBezTo>
                    <a:cubicBezTo>
                      <a:pt x="81" y="49"/>
                      <a:pt x="77" y="49"/>
                      <a:pt x="74" y="51"/>
                    </a:cubicBezTo>
                    <a:cubicBezTo>
                      <a:pt x="73" y="52"/>
                      <a:pt x="70" y="48"/>
                      <a:pt x="69" y="50"/>
                    </a:cubicBezTo>
                    <a:cubicBezTo>
                      <a:pt x="68" y="52"/>
                      <a:pt x="68" y="52"/>
                      <a:pt x="68" y="52"/>
                    </a:cubicBezTo>
                    <a:cubicBezTo>
                      <a:pt x="68" y="52"/>
                      <a:pt x="68" y="51"/>
                      <a:pt x="68" y="51"/>
                    </a:cubicBezTo>
                    <a:cubicBezTo>
                      <a:pt x="67" y="52"/>
                      <a:pt x="66" y="51"/>
                      <a:pt x="65" y="51"/>
                    </a:cubicBezTo>
                    <a:cubicBezTo>
                      <a:pt x="65" y="51"/>
                      <a:pt x="64" y="52"/>
                      <a:pt x="64" y="52"/>
                    </a:cubicBezTo>
                    <a:cubicBezTo>
                      <a:pt x="63" y="50"/>
                      <a:pt x="61" y="54"/>
                      <a:pt x="60" y="52"/>
                    </a:cubicBezTo>
                    <a:cubicBezTo>
                      <a:pt x="61" y="55"/>
                      <a:pt x="59" y="54"/>
                      <a:pt x="59" y="55"/>
                    </a:cubicBezTo>
                    <a:cubicBezTo>
                      <a:pt x="58" y="55"/>
                      <a:pt x="58" y="54"/>
                      <a:pt x="58" y="53"/>
                    </a:cubicBezTo>
                    <a:cubicBezTo>
                      <a:pt x="57" y="53"/>
                      <a:pt x="57" y="54"/>
                      <a:pt x="56" y="53"/>
                    </a:cubicBezTo>
                    <a:cubicBezTo>
                      <a:pt x="55" y="53"/>
                      <a:pt x="55" y="55"/>
                      <a:pt x="54" y="55"/>
                    </a:cubicBezTo>
                    <a:cubicBezTo>
                      <a:pt x="54" y="52"/>
                      <a:pt x="53" y="54"/>
                      <a:pt x="52" y="54"/>
                    </a:cubicBezTo>
                    <a:cubicBezTo>
                      <a:pt x="52" y="56"/>
                      <a:pt x="52" y="57"/>
                      <a:pt x="51" y="56"/>
                    </a:cubicBezTo>
                    <a:cubicBezTo>
                      <a:pt x="51" y="54"/>
                      <a:pt x="51" y="54"/>
                      <a:pt x="51" y="54"/>
                    </a:cubicBezTo>
                    <a:cubicBezTo>
                      <a:pt x="49" y="56"/>
                      <a:pt x="46" y="53"/>
                      <a:pt x="43" y="56"/>
                    </a:cubicBezTo>
                    <a:cubicBezTo>
                      <a:pt x="43" y="54"/>
                      <a:pt x="43" y="54"/>
                      <a:pt x="43" y="54"/>
                    </a:cubicBezTo>
                    <a:cubicBezTo>
                      <a:pt x="41" y="56"/>
                      <a:pt x="38" y="54"/>
                      <a:pt x="36" y="57"/>
                    </a:cubicBezTo>
                    <a:cubicBezTo>
                      <a:pt x="35" y="56"/>
                      <a:pt x="34" y="56"/>
                      <a:pt x="33" y="56"/>
                    </a:cubicBezTo>
                    <a:cubicBezTo>
                      <a:pt x="32" y="57"/>
                      <a:pt x="32" y="57"/>
                      <a:pt x="31" y="59"/>
                    </a:cubicBezTo>
                    <a:cubicBezTo>
                      <a:pt x="31" y="59"/>
                      <a:pt x="31" y="58"/>
                      <a:pt x="31" y="57"/>
                    </a:cubicBezTo>
                    <a:cubicBezTo>
                      <a:pt x="30" y="57"/>
                      <a:pt x="29" y="54"/>
                      <a:pt x="28" y="57"/>
                    </a:cubicBezTo>
                    <a:cubicBezTo>
                      <a:pt x="28" y="55"/>
                      <a:pt x="28" y="55"/>
                      <a:pt x="28" y="55"/>
                    </a:cubicBezTo>
                    <a:cubicBezTo>
                      <a:pt x="27" y="57"/>
                      <a:pt x="25" y="58"/>
                      <a:pt x="25" y="57"/>
                    </a:cubicBezTo>
                    <a:cubicBezTo>
                      <a:pt x="24" y="58"/>
                      <a:pt x="23" y="58"/>
                      <a:pt x="23" y="60"/>
                    </a:cubicBezTo>
                    <a:cubicBezTo>
                      <a:pt x="23" y="60"/>
                      <a:pt x="23" y="57"/>
                      <a:pt x="23" y="59"/>
                    </a:cubicBezTo>
                    <a:cubicBezTo>
                      <a:pt x="23" y="57"/>
                      <a:pt x="23" y="57"/>
                      <a:pt x="23" y="57"/>
                    </a:cubicBezTo>
                    <a:cubicBezTo>
                      <a:pt x="21" y="56"/>
                      <a:pt x="19" y="56"/>
                      <a:pt x="17" y="57"/>
                    </a:cubicBezTo>
                    <a:cubicBezTo>
                      <a:pt x="17" y="55"/>
                      <a:pt x="15" y="57"/>
                      <a:pt x="14" y="55"/>
                    </a:cubicBezTo>
                    <a:cubicBezTo>
                      <a:pt x="13" y="56"/>
                      <a:pt x="13" y="54"/>
                      <a:pt x="11" y="56"/>
                    </a:cubicBezTo>
                    <a:cubicBezTo>
                      <a:pt x="12" y="55"/>
                      <a:pt x="12" y="55"/>
                      <a:pt x="12" y="55"/>
                    </a:cubicBezTo>
                    <a:cubicBezTo>
                      <a:pt x="11" y="54"/>
                      <a:pt x="10" y="54"/>
                      <a:pt x="9" y="53"/>
                    </a:cubicBezTo>
                    <a:cubicBezTo>
                      <a:pt x="9" y="52"/>
                      <a:pt x="8" y="54"/>
                      <a:pt x="7" y="54"/>
                    </a:cubicBezTo>
                    <a:cubicBezTo>
                      <a:pt x="8" y="53"/>
                      <a:pt x="8" y="53"/>
                      <a:pt x="8" y="53"/>
                    </a:cubicBezTo>
                    <a:cubicBezTo>
                      <a:pt x="8" y="53"/>
                      <a:pt x="7" y="54"/>
                      <a:pt x="6" y="55"/>
                    </a:cubicBezTo>
                    <a:cubicBezTo>
                      <a:pt x="6" y="54"/>
                      <a:pt x="6" y="54"/>
                      <a:pt x="6" y="54"/>
                    </a:cubicBezTo>
                    <a:cubicBezTo>
                      <a:pt x="5" y="55"/>
                      <a:pt x="5" y="55"/>
                      <a:pt x="5" y="55"/>
                    </a:cubicBezTo>
                    <a:cubicBezTo>
                      <a:pt x="5" y="55"/>
                      <a:pt x="5" y="56"/>
                      <a:pt x="5" y="56"/>
                    </a:cubicBezTo>
                    <a:cubicBezTo>
                      <a:pt x="5" y="55"/>
                      <a:pt x="4" y="56"/>
                      <a:pt x="4" y="54"/>
                    </a:cubicBezTo>
                    <a:cubicBezTo>
                      <a:pt x="5" y="54"/>
                      <a:pt x="7" y="53"/>
                      <a:pt x="8" y="52"/>
                    </a:cubicBezTo>
                    <a:cubicBezTo>
                      <a:pt x="8" y="51"/>
                      <a:pt x="5" y="53"/>
                      <a:pt x="6" y="52"/>
                    </a:cubicBezTo>
                    <a:cubicBezTo>
                      <a:pt x="6" y="51"/>
                      <a:pt x="6" y="51"/>
                      <a:pt x="5" y="51"/>
                    </a:cubicBezTo>
                    <a:cubicBezTo>
                      <a:pt x="5" y="52"/>
                      <a:pt x="5" y="52"/>
                      <a:pt x="5" y="53"/>
                    </a:cubicBezTo>
                    <a:cubicBezTo>
                      <a:pt x="5" y="53"/>
                      <a:pt x="5" y="52"/>
                      <a:pt x="5" y="52"/>
                    </a:cubicBezTo>
                    <a:cubicBezTo>
                      <a:pt x="4" y="52"/>
                      <a:pt x="4" y="52"/>
                      <a:pt x="4" y="52"/>
                    </a:cubicBezTo>
                    <a:cubicBezTo>
                      <a:pt x="4" y="52"/>
                      <a:pt x="4" y="52"/>
                      <a:pt x="5" y="52"/>
                    </a:cubicBezTo>
                    <a:cubicBezTo>
                      <a:pt x="5" y="51"/>
                      <a:pt x="5" y="51"/>
                      <a:pt x="5" y="51"/>
                    </a:cubicBezTo>
                    <a:cubicBezTo>
                      <a:pt x="4" y="52"/>
                      <a:pt x="4" y="52"/>
                      <a:pt x="4" y="52"/>
                    </a:cubicBezTo>
                    <a:cubicBezTo>
                      <a:pt x="4" y="51"/>
                      <a:pt x="4" y="51"/>
                      <a:pt x="4" y="51"/>
                    </a:cubicBezTo>
                    <a:cubicBezTo>
                      <a:pt x="3" y="51"/>
                      <a:pt x="3" y="51"/>
                      <a:pt x="2" y="50"/>
                    </a:cubicBezTo>
                    <a:cubicBezTo>
                      <a:pt x="1" y="52"/>
                      <a:pt x="4" y="46"/>
                      <a:pt x="0" y="55"/>
                    </a:cubicBezTo>
                    <a:cubicBezTo>
                      <a:pt x="1" y="55"/>
                      <a:pt x="1" y="55"/>
                      <a:pt x="1" y="55"/>
                    </a:cubicBezTo>
                    <a:cubicBezTo>
                      <a:pt x="2" y="54"/>
                      <a:pt x="2" y="54"/>
                      <a:pt x="2" y="54"/>
                    </a:cubicBezTo>
                    <a:cubicBezTo>
                      <a:pt x="2" y="54"/>
                      <a:pt x="3" y="54"/>
                      <a:pt x="3" y="54"/>
                    </a:cubicBezTo>
                    <a:cubicBezTo>
                      <a:pt x="3" y="54"/>
                      <a:pt x="3" y="53"/>
                      <a:pt x="3" y="53"/>
                    </a:cubicBezTo>
                    <a:cubicBezTo>
                      <a:pt x="3" y="53"/>
                      <a:pt x="3" y="54"/>
                      <a:pt x="3" y="53"/>
                    </a:cubicBezTo>
                    <a:cubicBezTo>
                      <a:pt x="3" y="52"/>
                      <a:pt x="4" y="51"/>
                      <a:pt x="4" y="53"/>
                    </a:cubicBezTo>
                    <a:cubicBezTo>
                      <a:pt x="4" y="54"/>
                      <a:pt x="4" y="54"/>
                      <a:pt x="4" y="55"/>
                    </a:cubicBezTo>
                    <a:cubicBezTo>
                      <a:pt x="4" y="55"/>
                      <a:pt x="3" y="56"/>
                      <a:pt x="3" y="56"/>
                    </a:cubicBezTo>
                    <a:cubicBezTo>
                      <a:pt x="3" y="56"/>
                      <a:pt x="3" y="56"/>
                      <a:pt x="3" y="56"/>
                    </a:cubicBezTo>
                    <a:cubicBezTo>
                      <a:pt x="3" y="56"/>
                      <a:pt x="3" y="56"/>
                      <a:pt x="3" y="56"/>
                    </a:cubicBezTo>
                    <a:cubicBezTo>
                      <a:pt x="3" y="56"/>
                      <a:pt x="3" y="56"/>
                      <a:pt x="3" y="56"/>
                    </a:cubicBezTo>
                    <a:cubicBezTo>
                      <a:pt x="3" y="56"/>
                      <a:pt x="3" y="56"/>
                      <a:pt x="3" y="56"/>
                    </a:cubicBezTo>
                    <a:cubicBezTo>
                      <a:pt x="3" y="56"/>
                      <a:pt x="3" y="55"/>
                      <a:pt x="3" y="55"/>
                    </a:cubicBezTo>
                    <a:cubicBezTo>
                      <a:pt x="2" y="55"/>
                      <a:pt x="2" y="56"/>
                      <a:pt x="1" y="56"/>
                    </a:cubicBezTo>
                    <a:cubicBezTo>
                      <a:pt x="2" y="56"/>
                      <a:pt x="2" y="56"/>
                      <a:pt x="2" y="56"/>
                    </a:cubicBezTo>
                    <a:cubicBezTo>
                      <a:pt x="0" y="58"/>
                      <a:pt x="0" y="58"/>
                      <a:pt x="0" y="58"/>
                    </a:cubicBezTo>
                    <a:cubicBezTo>
                      <a:pt x="2" y="57"/>
                      <a:pt x="2" y="57"/>
                      <a:pt x="3" y="58"/>
                    </a:cubicBezTo>
                    <a:cubicBezTo>
                      <a:pt x="3" y="58"/>
                      <a:pt x="3" y="58"/>
                      <a:pt x="3" y="58"/>
                    </a:cubicBezTo>
                    <a:cubicBezTo>
                      <a:pt x="3" y="58"/>
                      <a:pt x="3" y="58"/>
                      <a:pt x="3" y="58"/>
                    </a:cubicBezTo>
                    <a:cubicBezTo>
                      <a:pt x="3" y="58"/>
                      <a:pt x="3" y="58"/>
                      <a:pt x="3" y="58"/>
                    </a:cubicBezTo>
                    <a:cubicBezTo>
                      <a:pt x="3" y="60"/>
                      <a:pt x="4" y="57"/>
                      <a:pt x="4" y="58"/>
                    </a:cubicBezTo>
                    <a:cubicBezTo>
                      <a:pt x="4" y="58"/>
                      <a:pt x="2" y="60"/>
                      <a:pt x="2" y="61"/>
                    </a:cubicBezTo>
                    <a:cubicBezTo>
                      <a:pt x="3" y="62"/>
                      <a:pt x="6" y="61"/>
                      <a:pt x="6" y="63"/>
                    </a:cubicBezTo>
                    <a:cubicBezTo>
                      <a:pt x="7" y="63"/>
                      <a:pt x="8" y="63"/>
                      <a:pt x="9" y="62"/>
                    </a:cubicBezTo>
                    <a:cubicBezTo>
                      <a:pt x="10" y="62"/>
                      <a:pt x="8" y="65"/>
                      <a:pt x="9" y="64"/>
                    </a:cubicBezTo>
                    <a:cubicBezTo>
                      <a:pt x="9" y="65"/>
                      <a:pt x="9" y="66"/>
                      <a:pt x="8" y="66"/>
                    </a:cubicBezTo>
                    <a:cubicBezTo>
                      <a:pt x="9" y="66"/>
                      <a:pt x="10" y="67"/>
                      <a:pt x="10" y="65"/>
                    </a:cubicBezTo>
                    <a:cubicBezTo>
                      <a:pt x="11" y="66"/>
                      <a:pt x="12" y="67"/>
                      <a:pt x="13" y="66"/>
                    </a:cubicBezTo>
                    <a:cubicBezTo>
                      <a:pt x="13" y="66"/>
                      <a:pt x="12" y="68"/>
                      <a:pt x="12" y="69"/>
                    </a:cubicBezTo>
                    <a:cubicBezTo>
                      <a:pt x="13" y="67"/>
                      <a:pt x="15" y="67"/>
                      <a:pt x="15" y="67"/>
                    </a:cubicBezTo>
                    <a:cubicBezTo>
                      <a:pt x="16" y="66"/>
                      <a:pt x="16" y="66"/>
                      <a:pt x="16" y="64"/>
                    </a:cubicBezTo>
                    <a:cubicBezTo>
                      <a:pt x="16" y="64"/>
                      <a:pt x="17" y="63"/>
                      <a:pt x="17" y="63"/>
                    </a:cubicBezTo>
                    <a:cubicBezTo>
                      <a:pt x="17" y="65"/>
                      <a:pt x="16" y="68"/>
                      <a:pt x="17" y="68"/>
                    </a:cubicBezTo>
                    <a:cubicBezTo>
                      <a:pt x="16" y="71"/>
                      <a:pt x="15" y="67"/>
                      <a:pt x="15" y="70"/>
                    </a:cubicBezTo>
                    <a:cubicBezTo>
                      <a:pt x="14" y="72"/>
                      <a:pt x="12" y="72"/>
                      <a:pt x="12" y="70"/>
                    </a:cubicBezTo>
                    <a:cubicBezTo>
                      <a:pt x="11" y="73"/>
                      <a:pt x="13" y="71"/>
                      <a:pt x="12" y="73"/>
                    </a:cubicBezTo>
                    <a:cubicBezTo>
                      <a:pt x="13" y="73"/>
                      <a:pt x="14" y="72"/>
                      <a:pt x="15" y="72"/>
                    </a:cubicBezTo>
                    <a:cubicBezTo>
                      <a:pt x="15" y="71"/>
                      <a:pt x="15" y="70"/>
                      <a:pt x="16" y="70"/>
                    </a:cubicBezTo>
                    <a:cubicBezTo>
                      <a:pt x="17" y="67"/>
                      <a:pt x="16" y="72"/>
                      <a:pt x="17" y="72"/>
                    </a:cubicBezTo>
                    <a:cubicBezTo>
                      <a:pt x="16" y="72"/>
                      <a:pt x="16" y="72"/>
                      <a:pt x="16" y="72"/>
                    </a:cubicBezTo>
                    <a:cubicBezTo>
                      <a:pt x="16" y="73"/>
                      <a:pt x="17" y="72"/>
                      <a:pt x="18" y="72"/>
                    </a:cubicBezTo>
                    <a:cubicBezTo>
                      <a:pt x="17" y="75"/>
                      <a:pt x="17" y="72"/>
                      <a:pt x="16" y="74"/>
                    </a:cubicBezTo>
                    <a:cubicBezTo>
                      <a:pt x="16" y="76"/>
                      <a:pt x="16" y="76"/>
                      <a:pt x="16" y="76"/>
                    </a:cubicBezTo>
                    <a:cubicBezTo>
                      <a:pt x="17" y="77"/>
                      <a:pt x="17" y="74"/>
                      <a:pt x="18" y="75"/>
                    </a:cubicBezTo>
                    <a:cubicBezTo>
                      <a:pt x="17" y="76"/>
                      <a:pt x="17" y="76"/>
                      <a:pt x="17" y="76"/>
                    </a:cubicBezTo>
                    <a:cubicBezTo>
                      <a:pt x="18" y="76"/>
                      <a:pt x="18" y="76"/>
                      <a:pt x="18" y="76"/>
                    </a:cubicBezTo>
                    <a:cubicBezTo>
                      <a:pt x="18" y="74"/>
                      <a:pt x="19" y="73"/>
                      <a:pt x="18" y="73"/>
                    </a:cubicBezTo>
                    <a:cubicBezTo>
                      <a:pt x="19" y="70"/>
                      <a:pt x="19" y="72"/>
                      <a:pt x="20" y="72"/>
                    </a:cubicBezTo>
                    <a:cubicBezTo>
                      <a:pt x="20" y="70"/>
                      <a:pt x="19" y="72"/>
                      <a:pt x="20" y="70"/>
                    </a:cubicBezTo>
                    <a:cubicBezTo>
                      <a:pt x="20" y="69"/>
                      <a:pt x="20" y="69"/>
                      <a:pt x="21" y="69"/>
                    </a:cubicBezTo>
                    <a:cubicBezTo>
                      <a:pt x="22" y="69"/>
                      <a:pt x="21" y="71"/>
                      <a:pt x="21" y="72"/>
                    </a:cubicBezTo>
                    <a:cubicBezTo>
                      <a:pt x="21" y="72"/>
                      <a:pt x="20" y="72"/>
                      <a:pt x="21" y="71"/>
                    </a:cubicBezTo>
                    <a:cubicBezTo>
                      <a:pt x="19" y="73"/>
                      <a:pt x="20" y="75"/>
                      <a:pt x="19" y="76"/>
                    </a:cubicBezTo>
                    <a:cubicBezTo>
                      <a:pt x="20" y="77"/>
                      <a:pt x="20" y="75"/>
                      <a:pt x="21" y="75"/>
                    </a:cubicBezTo>
                    <a:cubicBezTo>
                      <a:pt x="21" y="74"/>
                      <a:pt x="21" y="73"/>
                      <a:pt x="21" y="72"/>
                    </a:cubicBezTo>
                    <a:cubicBezTo>
                      <a:pt x="23" y="68"/>
                      <a:pt x="21" y="76"/>
                      <a:pt x="23" y="75"/>
                    </a:cubicBezTo>
                    <a:cubicBezTo>
                      <a:pt x="23" y="72"/>
                      <a:pt x="25" y="71"/>
                      <a:pt x="25" y="68"/>
                    </a:cubicBezTo>
                    <a:cubicBezTo>
                      <a:pt x="25" y="67"/>
                      <a:pt x="25" y="66"/>
                      <a:pt x="26" y="67"/>
                    </a:cubicBezTo>
                    <a:cubicBezTo>
                      <a:pt x="25" y="69"/>
                      <a:pt x="26" y="68"/>
                      <a:pt x="25" y="70"/>
                    </a:cubicBezTo>
                    <a:cubicBezTo>
                      <a:pt x="25" y="70"/>
                      <a:pt x="25" y="70"/>
                      <a:pt x="25" y="70"/>
                    </a:cubicBezTo>
                    <a:cubicBezTo>
                      <a:pt x="24" y="73"/>
                      <a:pt x="24" y="73"/>
                      <a:pt x="24" y="73"/>
                    </a:cubicBezTo>
                    <a:cubicBezTo>
                      <a:pt x="25" y="74"/>
                      <a:pt x="25" y="76"/>
                      <a:pt x="26" y="77"/>
                    </a:cubicBezTo>
                    <a:cubicBezTo>
                      <a:pt x="26" y="76"/>
                      <a:pt x="26" y="75"/>
                      <a:pt x="26" y="74"/>
                    </a:cubicBezTo>
                    <a:cubicBezTo>
                      <a:pt x="26" y="75"/>
                      <a:pt x="26" y="76"/>
                      <a:pt x="27" y="76"/>
                    </a:cubicBezTo>
                    <a:cubicBezTo>
                      <a:pt x="26" y="76"/>
                      <a:pt x="27" y="74"/>
                      <a:pt x="27" y="73"/>
                    </a:cubicBezTo>
                    <a:cubicBezTo>
                      <a:pt x="28" y="73"/>
                      <a:pt x="28" y="75"/>
                      <a:pt x="28" y="76"/>
                    </a:cubicBezTo>
                    <a:cubicBezTo>
                      <a:pt x="27" y="77"/>
                      <a:pt x="27" y="77"/>
                      <a:pt x="27" y="77"/>
                    </a:cubicBezTo>
                    <a:cubicBezTo>
                      <a:pt x="28" y="76"/>
                      <a:pt x="28" y="78"/>
                      <a:pt x="28" y="78"/>
                    </a:cubicBezTo>
                    <a:cubicBezTo>
                      <a:pt x="28" y="76"/>
                      <a:pt x="29" y="75"/>
                      <a:pt x="29" y="73"/>
                    </a:cubicBezTo>
                    <a:cubicBezTo>
                      <a:pt x="30" y="73"/>
                      <a:pt x="30" y="74"/>
                      <a:pt x="30" y="74"/>
                    </a:cubicBezTo>
                    <a:cubicBezTo>
                      <a:pt x="29" y="75"/>
                      <a:pt x="29" y="75"/>
                      <a:pt x="29" y="75"/>
                    </a:cubicBezTo>
                    <a:cubicBezTo>
                      <a:pt x="30" y="75"/>
                      <a:pt x="29" y="78"/>
                      <a:pt x="30" y="78"/>
                    </a:cubicBezTo>
                    <a:cubicBezTo>
                      <a:pt x="30" y="76"/>
                      <a:pt x="30" y="76"/>
                      <a:pt x="30" y="76"/>
                    </a:cubicBezTo>
                    <a:cubicBezTo>
                      <a:pt x="30" y="78"/>
                      <a:pt x="30" y="78"/>
                      <a:pt x="30" y="78"/>
                    </a:cubicBezTo>
                    <a:cubicBezTo>
                      <a:pt x="31" y="77"/>
                      <a:pt x="31" y="77"/>
                      <a:pt x="31" y="76"/>
                    </a:cubicBezTo>
                    <a:cubicBezTo>
                      <a:pt x="31" y="78"/>
                      <a:pt x="31" y="78"/>
                      <a:pt x="31" y="78"/>
                    </a:cubicBezTo>
                    <a:cubicBezTo>
                      <a:pt x="32" y="77"/>
                      <a:pt x="32" y="75"/>
                      <a:pt x="33" y="77"/>
                    </a:cubicBezTo>
                    <a:cubicBezTo>
                      <a:pt x="32" y="74"/>
                      <a:pt x="32" y="77"/>
                      <a:pt x="32" y="75"/>
                    </a:cubicBezTo>
                    <a:cubicBezTo>
                      <a:pt x="31" y="73"/>
                      <a:pt x="32" y="74"/>
                      <a:pt x="33" y="73"/>
                    </a:cubicBezTo>
                    <a:cubicBezTo>
                      <a:pt x="32" y="76"/>
                      <a:pt x="33" y="74"/>
                      <a:pt x="34" y="74"/>
                    </a:cubicBezTo>
                    <a:cubicBezTo>
                      <a:pt x="34" y="75"/>
                      <a:pt x="34" y="75"/>
                      <a:pt x="34" y="76"/>
                    </a:cubicBezTo>
                    <a:cubicBezTo>
                      <a:pt x="35" y="74"/>
                      <a:pt x="35" y="74"/>
                      <a:pt x="35" y="74"/>
                    </a:cubicBezTo>
                    <a:cubicBezTo>
                      <a:pt x="35" y="78"/>
                      <a:pt x="36" y="73"/>
                      <a:pt x="36" y="74"/>
                    </a:cubicBezTo>
                    <a:cubicBezTo>
                      <a:pt x="36" y="75"/>
                      <a:pt x="36" y="77"/>
                      <a:pt x="36" y="77"/>
                    </a:cubicBezTo>
                    <a:cubicBezTo>
                      <a:pt x="36" y="75"/>
                      <a:pt x="37" y="74"/>
                      <a:pt x="37" y="72"/>
                    </a:cubicBezTo>
                    <a:cubicBezTo>
                      <a:pt x="38" y="73"/>
                      <a:pt x="36" y="76"/>
                      <a:pt x="37" y="78"/>
                    </a:cubicBezTo>
                    <a:cubicBezTo>
                      <a:pt x="37" y="75"/>
                      <a:pt x="38" y="79"/>
                      <a:pt x="38" y="76"/>
                    </a:cubicBezTo>
                    <a:cubicBezTo>
                      <a:pt x="37" y="75"/>
                      <a:pt x="38" y="75"/>
                      <a:pt x="38" y="73"/>
                    </a:cubicBezTo>
                    <a:cubicBezTo>
                      <a:pt x="39" y="74"/>
                      <a:pt x="38" y="75"/>
                      <a:pt x="39" y="75"/>
                    </a:cubicBezTo>
                    <a:cubicBezTo>
                      <a:pt x="39" y="75"/>
                      <a:pt x="39" y="73"/>
                      <a:pt x="39" y="72"/>
                    </a:cubicBezTo>
                    <a:cubicBezTo>
                      <a:pt x="39" y="73"/>
                      <a:pt x="40" y="70"/>
                      <a:pt x="40" y="72"/>
                    </a:cubicBezTo>
                    <a:cubicBezTo>
                      <a:pt x="41" y="74"/>
                      <a:pt x="39" y="73"/>
                      <a:pt x="40" y="74"/>
                    </a:cubicBezTo>
                    <a:cubicBezTo>
                      <a:pt x="41" y="74"/>
                      <a:pt x="40" y="70"/>
                      <a:pt x="41" y="69"/>
                    </a:cubicBezTo>
                    <a:cubicBezTo>
                      <a:pt x="41" y="68"/>
                      <a:pt x="41" y="65"/>
                      <a:pt x="42" y="64"/>
                    </a:cubicBezTo>
                    <a:cubicBezTo>
                      <a:pt x="43" y="65"/>
                      <a:pt x="41" y="65"/>
                      <a:pt x="42" y="68"/>
                    </a:cubicBezTo>
                    <a:cubicBezTo>
                      <a:pt x="42" y="67"/>
                      <a:pt x="42" y="67"/>
                      <a:pt x="42" y="67"/>
                    </a:cubicBezTo>
                    <a:cubicBezTo>
                      <a:pt x="43" y="70"/>
                      <a:pt x="41" y="72"/>
                      <a:pt x="41" y="74"/>
                    </a:cubicBezTo>
                    <a:cubicBezTo>
                      <a:pt x="42" y="73"/>
                      <a:pt x="42" y="73"/>
                      <a:pt x="42" y="73"/>
                    </a:cubicBezTo>
                    <a:cubicBezTo>
                      <a:pt x="42" y="77"/>
                      <a:pt x="42" y="77"/>
                      <a:pt x="42" y="77"/>
                    </a:cubicBezTo>
                    <a:cubicBezTo>
                      <a:pt x="42" y="75"/>
                      <a:pt x="43" y="76"/>
                      <a:pt x="43" y="76"/>
                    </a:cubicBezTo>
                    <a:cubicBezTo>
                      <a:pt x="43" y="74"/>
                      <a:pt x="43" y="76"/>
                      <a:pt x="43" y="75"/>
                    </a:cubicBezTo>
                    <a:cubicBezTo>
                      <a:pt x="43" y="74"/>
                      <a:pt x="43" y="71"/>
                      <a:pt x="44" y="73"/>
                    </a:cubicBezTo>
                    <a:cubicBezTo>
                      <a:pt x="44" y="74"/>
                      <a:pt x="44" y="75"/>
                      <a:pt x="44" y="76"/>
                    </a:cubicBezTo>
                    <a:cubicBezTo>
                      <a:pt x="45" y="77"/>
                      <a:pt x="44" y="74"/>
                      <a:pt x="45" y="75"/>
                    </a:cubicBezTo>
                    <a:cubicBezTo>
                      <a:pt x="45" y="76"/>
                      <a:pt x="45" y="76"/>
                      <a:pt x="45" y="76"/>
                    </a:cubicBezTo>
                    <a:cubicBezTo>
                      <a:pt x="47" y="76"/>
                      <a:pt x="50" y="76"/>
                      <a:pt x="51" y="72"/>
                    </a:cubicBezTo>
                    <a:cubicBezTo>
                      <a:pt x="52" y="73"/>
                      <a:pt x="52" y="73"/>
                      <a:pt x="53" y="74"/>
                    </a:cubicBezTo>
                    <a:cubicBezTo>
                      <a:pt x="53" y="74"/>
                      <a:pt x="53" y="73"/>
                      <a:pt x="53" y="72"/>
                    </a:cubicBezTo>
                    <a:cubicBezTo>
                      <a:pt x="54" y="74"/>
                      <a:pt x="54" y="74"/>
                      <a:pt x="54" y="74"/>
                    </a:cubicBezTo>
                    <a:cubicBezTo>
                      <a:pt x="55" y="76"/>
                      <a:pt x="55" y="74"/>
                      <a:pt x="56" y="72"/>
                    </a:cubicBezTo>
                    <a:cubicBezTo>
                      <a:pt x="56" y="74"/>
                      <a:pt x="56" y="74"/>
                      <a:pt x="56" y="74"/>
                    </a:cubicBezTo>
                    <a:cubicBezTo>
                      <a:pt x="57" y="75"/>
                      <a:pt x="56" y="73"/>
                      <a:pt x="57" y="72"/>
                    </a:cubicBezTo>
                    <a:cubicBezTo>
                      <a:pt x="57" y="74"/>
                      <a:pt x="57" y="74"/>
                      <a:pt x="57" y="74"/>
                    </a:cubicBezTo>
                    <a:cubicBezTo>
                      <a:pt x="57" y="72"/>
                      <a:pt x="57" y="72"/>
                      <a:pt x="57" y="72"/>
                    </a:cubicBezTo>
                    <a:cubicBezTo>
                      <a:pt x="58" y="72"/>
                      <a:pt x="58" y="72"/>
                      <a:pt x="58" y="74"/>
                    </a:cubicBezTo>
                    <a:cubicBezTo>
                      <a:pt x="59" y="74"/>
                      <a:pt x="59" y="73"/>
                      <a:pt x="58" y="73"/>
                    </a:cubicBezTo>
                    <a:cubicBezTo>
                      <a:pt x="59" y="74"/>
                      <a:pt x="60" y="74"/>
                      <a:pt x="61" y="73"/>
                    </a:cubicBezTo>
                    <a:cubicBezTo>
                      <a:pt x="61" y="72"/>
                      <a:pt x="61" y="72"/>
                      <a:pt x="61" y="70"/>
                    </a:cubicBezTo>
                    <a:cubicBezTo>
                      <a:pt x="61" y="68"/>
                      <a:pt x="61" y="71"/>
                      <a:pt x="61" y="69"/>
                    </a:cubicBezTo>
                    <a:cubicBezTo>
                      <a:pt x="61" y="70"/>
                      <a:pt x="62" y="71"/>
                      <a:pt x="61" y="72"/>
                    </a:cubicBezTo>
                    <a:cubicBezTo>
                      <a:pt x="63" y="75"/>
                      <a:pt x="64" y="72"/>
                      <a:pt x="66" y="72"/>
                    </a:cubicBezTo>
                    <a:cubicBezTo>
                      <a:pt x="66" y="71"/>
                      <a:pt x="66" y="71"/>
                      <a:pt x="66" y="71"/>
                    </a:cubicBezTo>
                    <a:cubicBezTo>
                      <a:pt x="68" y="73"/>
                      <a:pt x="68" y="71"/>
                      <a:pt x="70" y="72"/>
                    </a:cubicBezTo>
                    <a:cubicBezTo>
                      <a:pt x="69" y="71"/>
                      <a:pt x="69" y="68"/>
                      <a:pt x="70" y="68"/>
                    </a:cubicBezTo>
                    <a:cubicBezTo>
                      <a:pt x="70" y="66"/>
                      <a:pt x="70" y="70"/>
                      <a:pt x="71" y="71"/>
                    </a:cubicBezTo>
                    <a:cubicBezTo>
                      <a:pt x="71" y="71"/>
                      <a:pt x="72" y="70"/>
                      <a:pt x="72" y="70"/>
                    </a:cubicBezTo>
                    <a:cubicBezTo>
                      <a:pt x="72" y="71"/>
                      <a:pt x="72" y="71"/>
                      <a:pt x="72" y="71"/>
                    </a:cubicBezTo>
                    <a:cubicBezTo>
                      <a:pt x="72" y="70"/>
                      <a:pt x="73" y="69"/>
                      <a:pt x="73" y="70"/>
                    </a:cubicBezTo>
                    <a:cubicBezTo>
                      <a:pt x="73" y="70"/>
                      <a:pt x="73" y="70"/>
                      <a:pt x="73" y="70"/>
                    </a:cubicBezTo>
                    <a:cubicBezTo>
                      <a:pt x="74" y="70"/>
                      <a:pt x="74" y="71"/>
                      <a:pt x="75" y="71"/>
                    </a:cubicBezTo>
                    <a:cubicBezTo>
                      <a:pt x="75" y="69"/>
                      <a:pt x="76" y="70"/>
                      <a:pt x="76" y="69"/>
                    </a:cubicBezTo>
                    <a:cubicBezTo>
                      <a:pt x="76" y="69"/>
                      <a:pt x="76" y="69"/>
                      <a:pt x="76" y="69"/>
                    </a:cubicBezTo>
                    <a:cubicBezTo>
                      <a:pt x="76" y="68"/>
                      <a:pt x="76" y="68"/>
                      <a:pt x="76" y="68"/>
                    </a:cubicBezTo>
                    <a:cubicBezTo>
                      <a:pt x="76" y="68"/>
                      <a:pt x="76" y="68"/>
                      <a:pt x="76" y="68"/>
                    </a:cubicBezTo>
                    <a:cubicBezTo>
                      <a:pt x="76" y="70"/>
                      <a:pt x="76" y="70"/>
                      <a:pt x="76" y="70"/>
                    </a:cubicBezTo>
                    <a:cubicBezTo>
                      <a:pt x="77" y="71"/>
                      <a:pt x="76" y="69"/>
                      <a:pt x="77" y="68"/>
                    </a:cubicBezTo>
                    <a:cubicBezTo>
                      <a:pt x="77" y="67"/>
                      <a:pt x="77" y="68"/>
                      <a:pt x="77" y="69"/>
                    </a:cubicBezTo>
                    <a:cubicBezTo>
                      <a:pt x="77" y="70"/>
                      <a:pt x="77" y="68"/>
                      <a:pt x="77" y="69"/>
                    </a:cubicBezTo>
                    <a:cubicBezTo>
                      <a:pt x="77" y="70"/>
                      <a:pt x="77" y="69"/>
                      <a:pt x="77" y="70"/>
                    </a:cubicBezTo>
                    <a:cubicBezTo>
                      <a:pt x="78" y="70"/>
                      <a:pt x="77" y="68"/>
                      <a:pt x="78" y="69"/>
                    </a:cubicBezTo>
                    <a:cubicBezTo>
                      <a:pt x="78" y="69"/>
                      <a:pt x="79" y="68"/>
                      <a:pt x="79" y="70"/>
                    </a:cubicBezTo>
                    <a:cubicBezTo>
                      <a:pt x="79" y="69"/>
                      <a:pt x="80" y="69"/>
                      <a:pt x="80" y="68"/>
                    </a:cubicBezTo>
                    <a:cubicBezTo>
                      <a:pt x="79" y="68"/>
                      <a:pt x="79" y="68"/>
                      <a:pt x="79" y="66"/>
                    </a:cubicBezTo>
                    <a:cubicBezTo>
                      <a:pt x="79" y="66"/>
                      <a:pt x="79" y="66"/>
                      <a:pt x="79" y="66"/>
                    </a:cubicBezTo>
                    <a:cubicBezTo>
                      <a:pt x="79" y="67"/>
                      <a:pt x="79" y="67"/>
                      <a:pt x="79" y="67"/>
                    </a:cubicBezTo>
                    <a:cubicBezTo>
                      <a:pt x="79" y="66"/>
                      <a:pt x="80" y="67"/>
                      <a:pt x="80" y="65"/>
                    </a:cubicBezTo>
                    <a:cubicBezTo>
                      <a:pt x="80" y="67"/>
                      <a:pt x="80" y="67"/>
                      <a:pt x="80" y="67"/>
                    </a:cubicBezTo>
                    <a:cubicBezTo>
                      <a:pt x="80" y="66"/>
                      <a:pt x="81" y="66"/>
                      <a:pt x="81" y="66"/>
                    </a:cubicBezTo>
                    <a:cubicBezTo>
                      <a:pt x="82" y="67"/>
                      <a:pt x="82" y="69"/>
                      <a:pt x="82" y="70"/>
                    </a:cubicBezTo>
                    <a:cubicBezTo>
                      <a:pt x="83" y="68"/>
                      <a:pt x="83" y="68"/>
                      <a:pt x="83" y="68"/>
                    </a:cubicBezTo>
                    <a:cubicBezTo>
                      <a:pt x="83" y="68"/>
                      <a:pt x="83" y="68"/>
                      <a:pt x="83" y="69"/>
                    </a:cubicBezTo>
                    <a:cubicBezTo>
                      <a:pt x="85" y="70"/>
                      <a:pt x="84" y="64"/>
                      <a:pt x="85" y="65"/>
                    </a:cubicBezTo>
                    <a:cubicBezTo>
                      <a:pt x="85" y="67"/>
                      <a:pt x="85" y="68"/>
                      <a:pt x="86" y="68"/>
                    </a:cubicBezTo>
                    <a:cubicBezTo>
                      <a:pt x="86" y="68"/>
                      <a:pt x="86" y="67"/>
                      <a:pt x="86" y="67"/>
                    </a:cubicBezTo>
                    <a:cubicBezTo>
                      <a:pt x="86" y="66"/>
                      <a:pt x="86" y="68"/>
                      <a:pt x="85" y="67"/>
                    </a:cubicBezTo>
                    <a:cubicBezTo>
                      <a:pt x="85" y="66"/>
                      <a:pt x="86" y="66"/>
                      <a:pt x="86" y="66"/>
                    </a:cubicBezTo>
                    <a:cubicBezTo>
                      <a:pt x="87" y="70"/>
                      <a:pt x="89" y="66"/>
                      <a:pt x="91" y="68"/>
                    </a:cubicBezTo>
                    <a:cubicBezTo>
                      <a:pt x="90" y="66"/>
                      <a:pt x="91" y="67"/>
                      <a:pt x="91" y="66"/>
                    </a:cubicBezTo>
                    <a:cubicBezTo>
                      <a:pt x="92" y="69"/>
                      <a:pt x="92" y="66"/>
                      <a:pt x="93" y="67"/>
                    </a:cubicBezTo>
                    <a:cubicBezTo>
                      <a:pt x="92" y="65"/>
                      <a:pt x="92" y="65"/>
                      <a:pt x="92" y="65"/>
                    </a:cubicBezTo>
                    <a:cubicBezTo>
                      <a:pt x="93" y="66"/>
                      <a:pt x="92" y="61"/>
                      <a:pt x="94" y="63"/>
                    </a:cubicBezTo>
                    <a:cubicBezTo>
                      <a:pt x="94" y="64"/>
                      <a:pt x="94" y="65"/>
                      <a:pt x="94" y="66"/>
                    </a:cubicBezTo>
                    <a:cubicBezTo>
                      <a:pt x="95" y="68"/>
                      <a:pt x="95" y="63"/>
                      <a:pt x="96" y="66"/>
                    </a:cubicBezTo>
                    <a:cubicBezTo>
                      <a:pt x="96" y="65"/>
                      <a:pt x="95" y="63"/>
                      <a:pt x="96" y="62"/>
                    </a:cubicBezTo>
                    <a:cubicBezTo>
                      <a:pt x="96" y="63"/>
                      <a:pt x="98" y="64"/>
                      <a:pt x="98" y="65"/>
                    </a:cubicBezTo>
                    <a:cubicBezTo>
                      <a:pt x="98" y="64"/>
                      <a:pt x="98" y="64"/>
                      <a:pt x="98" y="64"/>
                    </a:cubicBezTo>
                    <a:cubicBezTo>
                      <a:pt x="99" y="65"/>
                      <a:pt x="98" y="65"/>
                      <a:pt x="98" y="65"/>
                    </a:cubicBezTo>
                    <a:cubicBezTo>
                      <a:pt x="99" y="66"/>
                      <a:pt x="99" y="65"/>
                      <a:pt x="100" y="64"/>
                    </a:cubicBezTo>
                    <a:cubicBezTo>
                      <a:pt x="101" y="65"/>
                      <a:pt x="101" y="64"/>
                      <a:pt x="102" y="65"/>
                    </a:cubicBezTo>
                    <a:cubicBezTo>
                      <a:pt x="102" y="63"/>
                      <a:pt x="104" y="66"/>
                      <a:pt x="103" y="63"/>
                    </a:cubicBezTo>
                    <a:cubicBezTo>
                      <a:pt x="104" y="64"/>
                      <a:pt x="104" y="64"/>
                      <a:pt x="104" y="64"/>
                    </a:cubicBezTo>
                    <a:cubicBezTo>
                      <a:pt x="104" y="63"/>
                      <a:pt x="103" y="61"/>
                      <a:pt x="104" y="60"/>
                    </a:cubicBezTo>
                    <a:cubicBezTo>
                      <a:pt x="104" y="62"/>
                      <a:pt x="104" y="62"/>
                      <a:pt x="104" y="62"/>
                    </a:cubicBezTo>
                    <a:cubicBezTo>
                      <a:pt x="105" y="65"/>
                      <a:pt x="105" y="63"/>
                      <a:pt x="106" y="64"/>
                    </a:cubicBezTo>
                    <a:cubicBezTo>
                      <a:pt x="105" y="62"/>
                      <a:pt x="106" y="64"/>
                      <a:pt x="106" y="62"/>
                    </a:cubicBezTo>
                    <a:cubicBezTo>
                      <a:pt x="106" y="62"/>
                      <a:pt x="106" y="62"/>
                      <a:pt x="106" y="62"/>
                    </a:cubicBezTo>
                    <a:cubicBezTo>
                      <a:pt x="106" y="61"/>
                      <a:pt x="106" y="61"/>
                      <a:pt x="106" y="60"/>
                    </a:cubicBezTo>
                    <a:cubicBezTo>
                      <a:pt x="107" y="60"/>
                      <a:pt x="107" y="62"/>
                      <a:pt x="107" y="62"/>
                    </a:cubicBezTo>
                    <a:cubicBezTo>
                      <a:pt x="108" y="63"/>
                      <a:pt x="108" y="62"/>
                      <a:pt x="108" y="62"/>
                    </a:cubicBezTo>
                    <a:cubicBezTo>
                      <a:pt x="108" y="62"/>
                      <a:pt x="108" y="62"/>
                      <a:pt x="108" y="61"/>
                    </a:cubicBezTo>
                    <a:cubicBezTo>
                      <a:pt x="108" y="62"/>
                      <a:pt x="108" y="62"/>
                      <a:pt x="108" y="62"/>
                    </a:cubicBezTo>
                    <a:cubicBezTo>
                      <a:pt x="108" y="62"/>
                      <a:pt x="108" y="61"/>
                      <a:pt x="109" y="61"/>
                    </a:cubicBezTo>
                    <a:cubicBezTo>
                      <a:pt x="109" y="61"/>
                      <a:pt x="109" y="61"/>
                      <a:pt x="109" y="61"/>
                    </a:cubicBezTo>
                    <a:cubicBezTo>
                      <a:pt x="108" y="62"/>
                      <a:pt x="108" y="62"/>
                      <a:pt x="108" y="62"/>
                    </a:cubicBezTo>
                    <a:cubicBezTo>
                      <a:pt x="108" y="62"/>
                      <a:pt x="109" y="62"/>
                      <a:pt x="109" y="62"/>
                    </a:cubicBezTo>
                    <a:cubicBezTo>
                      <a:pt x="109" y="62"/>
                      <a:pt x="109" y="62"/>
                      <a:pt x="109" y="62"/>
                    </a:cubicBezTo>
                    <a:cubicBezTo>
                      <a:pt x="109" y="62"/>
                      <a:pt x="109" y="62"/>
                      <a:pt x="109" y="62"/>
                    </a:cubicBezTo>
                    <a:cubicBezTo>
                      <a:pt x="110" y="64"/>
                      <a:pt x="110" y="64"/>
                      <a:pt x="110" y="64"/>
                    </a:cubicBezTo>
                    <a:cubicBezTo>
                      <a:pt x="110" y="64"/>
                      <a:pt x="110" y="62"/>
                      <a:pt x="110" y="61"/>
                    </a:cubicBezTo>
                    <a:cubicBezTo>
                      <a:pt x="112" y="62"/>
                      <a:pt x="113" y="60"/>
                      <a:pt x="114" y="59"/>
                    </a:cubicBezTo>
                    <a:cubicBezTo>
                      <a:pt x="113" y="59"/>
                      <a:pt x="114" y="60"/>
                      <a:pt x="114" y="60"/>
                    </a:cubicBezTo>
                    <a:cubicBezTo>
                      <a:pt x="114" y="59"/>
                      <a:pt x="114" y="58"/>
                      <a:pt x="114" y="59"/>
                    </a:cubicBezTo>
                    <a:cubicBezTo>
                      <a:pt x="114" y="58"/>
                      <a:pt x="115" y="60"/>
                      <a:pt x="116" y="60"/>
                    </a:cubicBezTo>
                    <a:cubicBezTo>
                      <a:pt x="116" y="60"/>
                      <a:pt x="115" y="58"/>
                      <a:pt x="115" y="58"/>
                    </a:cubicBezTo>
                    <a:cubicBezTo>
                      <a:pt x="117" y="60"/>
                      <a:pt x="117" y="56"/>
                      <a:pt x="118" y="57"/>
                    </a:cubicBezTo>
                    <a:cubicBezTo>
                      <a:pt x="118" y="58"/>
                      <a:pt x="118" y="58"/>
                      <a:pt x="119" y="59"/>
                    </a:cubicBezTo>
                    <a:cubicBezTo>
                      <a:pt x="119" y="58"/>
                      <a:pt x="120" y="57"/>
                      <a:pt x="120" y="55"/>
                    </a:cubicBezTo>
                    <a:cubicBezTo>
                      <a:pt x="120" y="57"/>
                      <a:pt x="120" y="57"/>
                      <a:pt x="120" y="57"/>
                    </a:cubicBezTo>
                    <a:cubicBezTo>
                      <a:pt x="121" y="57"/>
                      <a:pt x="121" y="56"/>
                      <a:pt x="121" y="55"/>
                    </a:cubicBezTo>
                    <a:cubicBezTo>
                      <a:pt x="120" y="54"/>
                      <a:pt x="121" y="52"/>
                      <a:pt x="121" y="53"/>
                    </a:cubicBezTo>
                    <a:cubicBezTo>
                      <a:pt x="121" y="53"/>
                      <a:pt x="121" y="53"/>
                      <a:pt x="121" y="53"/>
                    </a:cubicBezTo>
                    <a:cubicBezTo>
                      <a:pt x="122" y="52"/>
                      <a:pt x="122" y="52"/>
                      <a:pt x="122" y="52"/>
                    </a:cubicBezTo>
                    <a:cubicBezTo>
                      <a:pt x="123" y="52"/>
                      <a:pt x="122" y="52"/>
                      <a:pt x="122" y="53"/>
                    </a:cubicBezTo>
                    <a:cubicBezTo>
                      <a:pt x="123" y="55"/>
                      <a:pt x="124" y="54"/>
                      <a:pt x="125" y="54"/>
                    </a:cubicBezTo>
                    <a:cubicBezTo>
                      <a:pt x="124" y="53"/>
                      <a:pt x="124" y="53"/>
                      <a:pt x="124" y="53"/>
                    </a:cubicBezTo>
                    <a:cubicBezTo>
                      <a:pt x="125" y="52"/>
                      <a:pt x="125" y="54"/>
                      <a:pt x="125" y="54"/>
                    </a:cubicBezTo>
                    <a:cubicBezTo>
                      <a:pt x="125" y="49"/>
                      <a:pt x="125" y="49"/>
                      <a:pt x="125" y="49"/>
                    </a:cubicBezTo>
                    <a:cubicBezTo>
                      <a:pt x="125" y="49"/>
                      <a:pt x="126" y="51"/>
                      <a:pt x="126" y="52"/>
                    </a:cubicBezTo>
                    <a:cubicBezTo>
                      <a:pt x="127" y="51"/>
                      <a:pt x="126" y="48"/>
                      <a:pt x="126" y="46"/>
                    </a:cubicBezTo>
                    <a:cubicBezTo>
                      <a:pt x="127" y="47"/>
                      <a:pt x="127" y="45"/>
                      <a:pt x="128" y="45"/>
                    </a:cubicBezTo>
                    <a:cubicBezTo>
                      <a:pt x="128" y="46"/>
                      <a:pt x="127" y="45"/>
                      <a:pt x="128" y="46"/>
                    </a:cubicBezTo>
                    <a:cubicBezTo>
                      <a:pt x="129" y="47"/>
                      <a:pt x="129" y="47"/>
                      <a:pt x="129" y="47"/>
                    </a:cubicBezTo>
                    <a:cubicBezTo>
                      <a:pt x="128" y="48"/>
                      <a:pt x="130" y="50"/>
                      <a:pt x="130" y="51"/>
                    </a:cubicBezTo>
                    <a:cubicBezTo>
                      <a:pt x="130" y="50"/>
                      <a:pt x="132" y="50"/>
                      <a:pt x="132" y="50"/>
                    </a:cubicBezTo>
                    <a:cubicBezTo>
                      <a:pt x="131" y="48"/>
                      <a:pt x="133" y="49"/>
                      <a:pt x="132" y="46"/>
                    </a:cubicBezTo>
                    <a:cubicBezTo>
                      <a:pt x="133" y="45"/>
                      <a:pt x="133" y="48"/>
                      <a:pt x="134" y="48"/>
                    </a:cubicBezTo>
                    <a:cubicBezTo>
                      <a:pt x="134" y="47"/>
                      <a:pt x="135" y="47"/>
                      <a:pt x="136" y="47"/>
                    </a:cubicBezTo>
                    <a:cubicBezTo>
                      <a:pt x="136" y="47"/>
                      <a:pt x="136" y="47"/>
                      <a:pt x="136" y="47"/>
                    </a:cubicBezTo>
                    <a:cubicBezTo>
                      <a:pt x="137" y="46"/>
                      <a:pt x="138" y="46"/>
                      <a:pt x="138" y="44"/>
                    </a:cubicBezTo>
                    <a:cubicBezTo>
                      <a:pt x="139" y="45"/>
                      <a:pt x="139" y="45"/>
                      <a:pt x="139" y="45"/>
                    </a:cubicBezTo>
                    <a:cubicBezTo>
                      <a:pt x="140" y="46"/>
                      <a:pt x="137" y="42"/>
                      <a:pt x="139" y="43"/>
                    </a:cubicBezTo>
                    <a:cubicBezTo>
                      <a:pt x="139" y="44"/>
                      <a:pt x="139" y="44"/>
                      <a:pt x="139" y="44"/>
                    </a:cubicBezTo>
                    <a:cubicBezTo>
                      <a:pt x="139" y="43"/>
                      <a:pt x="141" y="45"/>
                      <a:pt x="141" y="43"/>
                    </a:cubicBezTo>
                    <a:cubicBezTo>
                      <a:pt x="141" y="44"/>
                      <a:pt x="141" y="44"/>
                      <a:pt x="141" y="44"/>
                    </a:cubicBezTo>
                    <a:cubicBezTo>
                      <a:pt x="141" y="43"/>
                      <a:pt x="142" y="43"/>
                      <a:pt x="142" y="41"/>
                    </a:cubicBezTo>
                    <a:cubicBezTo>
                      <a:pt x="143" y="43"/>
                      <a:pt x="143" y="43"/>
                      <a:pt x="143" y="43"/>
                    </a:cubicBezTo>
                    <a:cubicBezTo>
                      <a:pt x="144" y="44"/>
                      <a:pt x="142" y="41"/>
                      <a:pt x="143" y="42"/>
                    </a:cubicBezTo>
                    <a:cubicBezTo>
                      <a:pt x="143" y="42"/>
                      <a:pt x="144" y="42"/>
                      <a:pt x="144" y="43"/>
                    </a:cubicBezTo>
                    <a:cubicBezTo>
                      <a:pt x="144" y="41"/>
                      <a:pt x="145" y="41"/>
                      <a:pt x="145" y="40"/>
                    </a:cubicBezTo>
                    <a:cubicBezTo>
                      <a:pt x="146" y="42"/>
                      <a:pt x="146" y="42"/>
                      <a:pt x="146" y="42"/>
                    </a:cubicBezTo>
                    <a:cubicBezTo>
                      <a:pt x="149" y="41"/>
                      <a:pt x="153" y="39"/>
                      <a:pt x="154" y="36"/>
                    </a:cubicBezTo>
                    <a:cubicBezTo>
                      <a:pt x="156" y="38"/>
                      <a:pt x="154" y="37"/>
                      <a:pt x="156" y="39"/>
                    </a:cubicBezTo>
                    <a:cubicBezTo>
                      <a:pt x="154" y="37"/>
                      <a:pt x="156" y="38"/>
                      <a:pt x="156" y="37"/>
                    </a:cubicBezTo>
                    <a:cubicBezTo>
                      <a:pt x="156" y="37"/>
                      <a:pt x="156" y="37"/>
                      <a:pt x="156" y="37"/>
                    </a:cubicBezTo>
                    <a:cubicBezTo>
                      <a:pt x="157" y="36"/>
                      <a:pt x="158" y="38"/>
                      <a:pt x="158" y="37"/>
                    </a:cubicBezTo>
                    <a:cubicBezTo>
                      <a:pt x="157" y="36"/>
                      <a:pt x="157" y="36"/>
                      <a:pt x="157" y="36"/>
                    </a:cubicBezTo>
                    <a:cubicBezTo>
                      <a:pt x="157" y="35"/>
                      <a:pt x="160" y="38"/>
                      <a:pt x="158" y="36"/>
                    </a:cubicBezTo>
                    <a:cubicBezTo>
                      <a:pt x="160" y="37"/>
                      <a:pt x="160" y="37"/>
                      <a:pt x="160" y="37"/>
                    </a:cubicBezTo>
                    <a:cubicBezTo>
                      <a:pt x="159" y="34"/>
                      <a:pt x="161" y="37"/>
                      <a:pt x="160" y="35"/>
                    </a:cubicBezTo>
                    <a:cubicBezTo>
                      <a:pt x="160" y="35"/>
                      <a:pt x="160" y="35"/>
                      <a:pt x="160" y="35"/>
                    </a:cubicBezTo>
                    <a:cubicBezTo>
                      <a:pt x="162" y="36"/>
                      <a:pt x="160" y="32"/>
                      <a:pt x="162" y="34"/>
                    </a:cubicBezTo>
                    <a:cubicBezTo>
                      <a:pt x="162" y="33"/>
                      <a:pt x="162" y="32"/>
                      <a:pt x="161" y="30"/>
                    </a:cubicBezTo>
                    <a:cubicBezTo>
                      <a:pt x="163" y="33"/>
                      <a:pt x="163" y="33"/>
                      <a:pt x="163" y="33"/>
                    </a:cubicBezTo>
                    <a:cubicBezTo>
                      <a:pt x="164" y="30"/>
                      <a:pt x="167" y="29"/>
                      <a:pt x="167" y="26"/>
                    </a:cubicBezTo>
                    <a:cubicBezTo>
                      <a:pt x="168" y="27"/>
                      <a:pt x="168" y="27"/>
                      <a:pt x="168" y="27"/>
                    </a:cubicBezTo>
                    <a:cubicBezTo>
                      <a:pt x="168" y="24"/>
                      <a:pt x="172" y="27"/>
                      <a:pt x="170" y="23"/>
                    </a:cubicBezTo>
                    <a:cubicBezTo>
                      <a:pt x="169" y="21"/>
                      <a:pt x="169" y="21"/>
                      <a:pt x="169" y="21"/>
                    </a:cubicBezTo>
                    <a:cubicBezTo>
                      <a:pt x="171" y="23"/>
                      <a:pt x="171" y="23"/>
                      <a:pt x="171" y="23"/>
                    </a:cubicBezTo>
                    <a:cubicBezTo>
                      <a:pt x="170" y="22"/>
                      <a:pt x="172" y="22"/>
                      <a:pt x="171" y="20"/>
                    </a:cubicBezTo>
                    <a:cubicBezTo>
                      <a:pt x="171" y="21"/>
                      <a:pt x="171" y="21"/>
                      <a:pt x="172" y="21"/>
                    </a:cubicBezTo>
                    <a:cubicBezTo>
                      <a:pt x="172" y="21"/>
                      <a:pt x="171" y="19"/>
                      <a:pt x="172" y="19"/>
                    </a:cubicBezTo>
                    <a:cubicBezTo>
                      <a:pt x="172" y="20"/>
                      <a:pt x="172" y="20"/>
                      <a:pt x="172" y="20"/>
                    </a:cubicBezTo>
                    <a:cubicBezTo>
                      <a:pt x="177" y="20"/>
                      <a:pt x="182" y="19"/>
                      <a:pt x="180" y="14"/>
                    </a:cubicBezTo>
                    <a:cubicBezTo>
                      <a:pt x="180" y="13"/>
                      <a:pt x="182" y="15"/>
                      <a:pt x="182" y="15"/>
                    </a:cubicBezTo>
                    <a:cubicBezTo>
                      <a:pt x="181" y="11"/>
                      <a:pt x="188" y="11"/>
                      <a:pt x="185" y="6"/>
                    </a:cubicBezTo>
                    <a:cubicBezTo>
                      <a:pt x="185" y="4"/>
                      <a:pt x="180" y="0"/>
                      <a:pt x="18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26" name="Freeform 342"/>
              <p:cNvSpPr>
                <a:spLocks/>
              </p:cNvSpPr>
              <p:nvPr/>
            </p:nvSpPr>
            <p:spPr bwMode="auto">
              <a:xfrm>
                <a:off x="2537" y="1376"/>
                <a:ext cx="1" cy="1"/>
              </a:xfrm>
              <a:custGeom>
                <a:avLst/>
                <a:gdLst>
                  <a:gd name="T0" fmla="*/ 0 w 1"/>
                  <a:gd name="T1" fmla="*/ 0 h 1"/>
                  <a:gd name="T2" fmla="*/ 1 w 1"/>
                  <a:gd name="T3" fmla="*/ 0 h 1"/>
                  <a:gd name="T4" fmla="*/ 0 w 1"/>
                  <a:gd name="T5" fmla="*/ 1 h 1"/>
                  <a:gd name="T6" fmla="*/ 0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1" y="0"/>
                    </a:cubicBezTo>
                    <a:cubicBezTo>
                      <a:pt x="0" y="0"/>
                      <a:pt x="0" y="0"/>
                      <a:pt x="0" y="1"/>
                    </a:cubicBezTo>
                    <a:cubicBezTo>
                      <a:pt x="0" y="1"/>
                      <a:pt x="0" y="1"/>
                      <a:pt x="0" y="1"/>
                    </a:cubicBezTo>
                    <a:cubicBezTo>
                      <a:pt x="0" y="1"/>
                      <a:pt x="0" y="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27" name="Freeform 343"/>
              <p:cNvSpPr>
                <a:spLocks/>
              </p:cNvSpPr>
              <p:nvPr/>
            </p:nvSpPr>
            <p:spPr bwMode="auto">
              <a:xfrm>
                <a:off x="2793" y="1153"/>
                <a:ext cx="1" cy="1"/>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1"/>
                      <a:pt x="1" y="0"/>
                      <a:pt x="1" y="1"/>
                    </a:cubicBezTo>
                    <a:cubicBezTo>
                      <a:pt x="1"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28" name="Freeform 344"/>
              <p:cNvSpPr>
                <a:spLocks/>
              </p:cNvSpPr>
              <p:nvPr/>
            </p:nvSpPr>
            <p:spPr bwMode="auto">
              <a:xfrm>
                <a:off x="2535" y="1380"/>
                <a:ext cx="1" cy="1"/>
              </a:xfrm>
              <a:custGeom>
                <a:avLst/>
                <a:gdLst>
                  <a:gd name="T0" fmla="*/ 0 w 1"/>
                  <a:gd name="T1" fmla="*/ 0 h 1"/>
                  <a:gd name="T2" fmla="*/ 0 w 1"/>
                  <a:gd name="T3" fmla="*/ 1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1"/>
                      <a:pt x="0" y="1"/>
                    </a:cubicBezTo>
                    <a:cubicBezTo>
                      <a:pt x="0" y="1"/>
                      <a:pt x="0" y="1"/>
                      <a:pt x="0" y="1"/>
                    </a:cubicBezTo>
                    <a:cubicBezTo>
                      <a:pt x="1"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29" name="Freeform 345"/>
              <p:cNvSpPr>
                <a:spLocks/>
              </p:cNvSpPr>
              <p:nvPr/>
            </p:nvSpPr>
            <p:spPr bwMode="auto">
              <a:xfrm>
                <a:off x="2656" y="1389"/>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30" name="Freeform 346"/>
              <p:cNvSpPr>
                <a:spLocks/>
              </p:cNvSpPr>
              <p:nvPr/>
            </p:nvSpPr>
            <p:spPr bwMode="auto">
              <a:xfrm>
                <a:off x="2618" y="101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31" name="Freeform 347"/>
              <p:cNvSpPr>
                <a:spLocks/>
              </p:cNvSpPr>
              <p:nvPr/>
            </p:nvSpPr>
            <p:spPr bwMode="auto">
              <a:xfrm>
                <a:off x="2827" y="1171"/>
                <a:ext cx="2" cy="1"/>
              </a:xfrm>
              <a:custGeom>
                <a:avLst/>
                <a:gdLst>
                  <a:gd name="T0" fmla="*/ 0 w 1"/>
                  <a:gd name="T1" fmla="*/ 1 h 1"/>
                  <a:gd name="T2" fmla="*/ 0 w 1"/>
                  <a:gd name="T3" fmla="*/ 1 h 1"/>
                  <a:gd name="T4" fmla="*/ 0 w 1"/>
                  <a:gd name="T5" fmla="*/ 1 h 1"/>
                </a:gdLst>
                <a:ahLst/>
                <a:cxnLst>
                  <a:cxn ang="0">
                    <a:pos x="T0" y="T1"/>
                  </a:cxn>
                  <a:cxn ang="0">
                    <a:pos x="T2" y="T3"/>
                  </a:cxn>
                  <a:cxn ang="0">
                    <a:pos x="T4" y="T5"/>
                  </a:cxn>
                </a:cxnLst>
                <a:rect l="0" t="0" r="r" b="b"/>
                <a:pathLst>
                  <a:path w="1" h="1">
                    <a:moveTo>
                      <a:pt x="0" y="1"/>
                    </a:moveTo>
                    <a:cubicBezTo>
                      <a:pt x="0" y="1"/>
                      <a:pt x="1" y="0"/>
                      <a:pt x="0" y="1"/>
                    </a:cubicBezTo>
                    <a:cubicBezTo>
                      <a:pt x="1" y="1"/>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32" name="Freeform 348"/>
              <p:cNvSpPr>
                <a:spLocks/>
              </p:cNvSpPr>
              <p:nvPr/>
            </p:nvSpPr>
            <p:spPr bwMode="auto">
              <a:xfrm>
                <a:off x="2614" y="1010"/>
                <a:ext cx="2" cy="1"/>
              </a:xfrm>
              <a:custGeom>
                <a:avLst/>
                <a:gdLst>
                  <a:gd name="T0" fmla="*/ 2 w 2"/>
                  <a:gd name="T1" fmla="*/ 0 h 1"/>
                  <a:gd name="T2" fmla="*/ 0 w 2"/>
                  <a:gd name="T3" fmla="*/ 1 h 1"/>
                  <a:gd name="T4" fmla="*/ 0 w 2"/>
                  <a:gd name="T5" fmla="*/ 0 h 1"/>
                  <a:gd name="T6" fmla="*/ 2 w 2"/>
                  <a:gd name="T7" fmla="*/ 0 h 1"/>
                </a:gdLst>
                <a:ahLst/>
                <a:cxnLst>
                  <a:cxn ang="0">
                    <a:pos x="T0" y="T1"/>
                  </a:cxn>
                  <a:cxn ang="0">
                    <a:pos x="T2" y="T3"/>
                  </a:cxn>
                  <a:cxn ang="0">
                    <a:pos x="T4" y="T5"/>
                  </a:cxn>
                  <a:cxn ang="0">
                    <a:pos x="T6" y="T7"/>
                  </a:cxn>
                </a:cxnLst>
                <a:rect l="0" t="0" r="r" b="b"/>
                <a:pathLst>
                  <a:path w="2" h="1">
                    <a:moveTo>
                      <a:pt x="2" y="0"/>
                    </a:moveTo>
                    <a:lnTo>
                      <a:pt x="0" y="1"/>
                    </a:lnTo>
                    <a:lnTo>
                      <a:pt x="0" y="0"/>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33" name="Freeform 349"/>
              <p:cNvSpPr>
                <a:spLocks/>
              </p:cNvSpPr>
              <p:nvPr/>
            </p:nvSpPr>
            <p:spPr bwMode="auto">
              <a:xfrm>
                <a:off x="2636" y="1372"/>
                <a:ext cx="0" cy="1"/>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0"/>
                      <a:pt x="0" y="0"/>
                      <a:pt x="0" y="0"/>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34" name="Freeform 350"/>
              <p:cNvSpPr>
                <a:spLocks/>
              </p:cNvSpPr>
              <p:nvPr/>
            </p:nvSpPr>
            <p:spPr bwMode="auto">
              <a:xfrm>
                <a:off x="2609" y="1020"/>
                <a:ext cx="1" cy="3"/>
              </a:xfrm>
              <a:custGeom>
                <a:avLst/>
                <a:gdLst>
                  <a:gd name="T0" fmla="*/ 1 w 1"/>
                  <a:gd name="T1" fmla="*/ 0 h 3"/>
                  <a:gd name="T2" fmla="*/ 1 w 1"/>
                  <a:gd name="T3" fmla="*/ 0 h 3"/>
                  <a:gd name="T4" fmla="*/ 0 w 1"/>
                  <a:gd name="T5" fmla="*/ 3 h 3"/>
                  <a:gd name="T6" fmla="*/ 1 w 1"/>
                  <a:gd name="T7" fmla="*/ 0 h 3"/>
                </a:gdLst>
                <a:ahLst/>
                <a:cxnLst>
                  <a:cxn ang="0">
                    <a:pos x="T0" y="T1"/>
                  </a:cxn>
                  <a:cxn ang="0">
                    <a:pos x="T2" y="T3"/>
                  </a:cxn>
                  <a:cxn ang="0">
                    <a:pos x="T4" y="T5"/>
                  </a:cxn>
                  <a:cxn ang="0">
                    <a:pos x="T6" y="T7"/>
                  </a:cxn>
                </a:cxnLst>
                <a:rect l="0" t="0" r="r" b="b"/>
                <a:pathLst>
                  <a:path w="1" h="3">
                    <a:moveTo>
                      <a:pt x="1" y="0"/>
                    </a:moveTo>
                    <a:lnTo>
                      <a:pt x="1" y="0"/>
                    </a:lnTo>
                    <a:lnTo>
                      <a:pt x="0" y="3"/>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35" name="Freeform 351"/>
              <p:cNvSpPr>
                <a:spLocks/>
              </p:cNvSpPr>
              <p:nvPr/>
            </p:nvSpPr>
            <p:spPr bwMode="auto">
              <a:xfrm>
                <a:off x="2583" y="1015"/>
                <a:ext cx="1" cy="2"/>
              </a:xfrm>
              <a:custGeom>
                <a:avLst/>
                <a:gdLst>
                  <a:gd name="T0" fmla="*/ 0 w 1"/>
                  <a:gd name="T1" fmla="*/ 1 h 2"/>
                  <a:gd name="T2" fmla="*/ 1 w 1"/>
                  <a:gd name="T3" fmla="*/ 1 h 2"/>
                  <a:gd name="T4" fmla="*/ 0 w 1"/>
                  <a:gd name="T5" fmla="*/ 1 h 2"/>
                </a:gdLst>
                <a:ahLst/>
                <a:cxnLst>
                  <a:cxn ang="0">
                    <a:pos x="T0" y="T1"/>
                  </a:cxn>
                  <a:cxn ang="0">
                    <a:pos x="T2" y="T3"/>
                  </a:cxn>
                  <a:cxn ang="0">
                    <a:pos x="T4" y="T5"/>
                  </a:cxn>
                </a:cxnLst>
                <a:rect l="0" t="0" r="r" b="b"/>
                <a:pathLst>
                  <a:path w="1" h="2">
                    <a:moveTo>
                      <a:pt x="0" y="1"/>
                    </a:moveTo>
                    <a:cubicBezTo>
                      <a:pt x="1" y="2"/>
                      <a:pt x="0" y="0"/>
                      <a:pt x="1" y="1"/>
                    </a:cubicBezTo>
                    <a:cubicBezTo>
                      <a:pt x="0"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36" name="Freeform 352"/>
              <p:cNvSpPr>
                <a:spLocks/>
              </p:cNvSpPr>
              <p:nvPr/>
            </p:nvSpPr>
            <p:spPr bwMode="auto">
              <a:xfrm>
                <a:off x="2584" y="1013"/>
                <a:ext cx="1" cy="2"/>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1" y="1"/>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37" name="Freeform 353"/>
              <p:cNvSpPr>
                <a:spLocks/>
              </p:cNvSpPr>
              <p:nvPr/>
            </p:nvSpPr>
            <p:spPr bwMode="auto">
              <a:xfrm>
                <a:off x="2614" y="1016"/>
                <a:ext cx="3" cy="0"/>
              </a:xfrm>
              <a:custGeom>
                <a:avLst/>
                <a:gdLst>
                  <a:gd name="T0" fmla="*/ 0 w 2"/>
                  <a:gd name="T1" fmla="*/ 2 w 2"/>
                  <a:gd name="T2" fmla="*/ 2 w 2"/>
                  <a:gd name="T3" fmla="*/ 0 w 2"/>
                </a:gdLst>
                <a:ahLst/>
                <a:cxnLst>
                  <a:cxn ang="0">
                    <a:pos x="T0" y="0"/>
                  </a:cxn>
                  <a:cxn ang="0">
                    <a:pos x="T1" y="0"/>
                  </a:cxn>
                  <a:cxn ang="0">
                    <a:pos x="T2" y="0"/>
                  </a:cxn>
                  <a:cxn ang="0">
                    <a:pos x="T3" y="0"/>
                  </a:cxn>
                </a:cxnLst>
                <a:rect l="0" t="0" r="r" b="b"/>
                <a:pathLst>
                  <a:path w="2">
                    <a:moveTo>
                      <a:pt x="0" y="0"/>
                    </a:moveTo>
                    <a:cubicBezTo>
                      <a:pt x="2" y="0"/>
                      <a:pt x="2" y="0"/>
                      <a:pt x="2" y="0"/>
                    </a:cubicBezTo>
                    <a:cubicBezTo>
                      <a:pt x="2" y="0"/>
                      <a:pt x="2" y="0"/>
                      <a:pt x="2" y="0"/>
                    </a:cubicBezTo>
                    <a:cubicBezTo>
                      <a:pt x="1"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38" name="Freeform 354"/>
              <p:cNvSpPr>
                <a:spLocks/>
              </p:cNvSpPr>
              <p:nvPr/>
            </p:nvSpPr>
            <p:spPr bwMode="auto">
              <a:xfrm>
                <a:off x="2547" y="1403"/>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39" name="Freeform 355"/>
              <p:cNvSpPr>
                <a:spLocks/>
              </p:cNvSpPr>
              <p:nvPr/>
            </p:nvSpPr>
            <p:spPr bwMode="auto">
              <a:xfrm>
                <a:off x="2558" y="1404"/>
                <a:ext cx="1" cy="3"/>
              </a:xfrm>
              <a:custGeom>
                <a:avLst/>
                <a:gdLst>
                  <a:gd name="T0" fmla="*/ 1 w 1"/>
                  <a:gd name="T1" fmla="*/ 2 h 3"/>
                  <a:gd name="T2" fmla="*/ 0 w 1"/>
                  <a:gd name="T3" fmla="*/ 1 h 3"/>
                  <a:gd name="T4" fmla="*/ 1 w 1"/>
                  <a:gd name="T5" fmla="*/ 2 h 3"/>
                </a:gdLst>
                <a:ahLst/>
                <a:cxnLst>
                  <a:cxn ang="0">
                    <a:pos x="T0" y="T1"/>
                  </a:cxn>
                  <a:cxn ang="0">
                    <a:pos x="T2" y="T3"/>
                  </a:cxn>
                  <a:cxn ang="0">
                    <a:pos x="T4" y="T5"/>
                  </a:cxn>
                </a:cxnLst>
                <a:rect l="0" t="0" r="r" b="b"/>
                <a:pathLst>
                  <a:path w="1" h="3">
                    <a:moveTo>
                      <a:pt x="1" y="2"/>
                    </a:moveTo>
                    <a:cubicBezTo>
                      <a:pt x="1" y="0"/>
                      <a:pt x="0" y="1"/>
                      <a:pt x="0" y="1"/>
                    </a:cubicBezTo>
                    <a:cubicBezTo>
                      <a:pt x="0" y="3"/>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40" name="Freeform 356"/>
              <p:cNvSpPr>
                <a:spLocks/>
              </p:cNvSpPr>
              <p:nvPr/>
            </p:nvSpPr>
            <p:spPr bwMode="auto">
              <a:xfrm>
                <a:off x="2541" y="1397"/>
                <a:ext cx="4" cy="1"/>
              </a:xfrm>
              <a:custGeom>
                <a:avLst/>
                <a:gdLst>
                  <a:gd name="T0" fmla="*/ 0 w 3"/>
                  <a:gd name="T1" fmla="*/ 1 h 1"/>
                  <a:gd name="T2" fmla="*/ 3 w 3"/>
                  <a:gd name="T3" fmla="*/ 0 h 1"/>
                  <a:gd name="T4" fmla="*/ 0 w 3"/>
                  <a:gd name="T5" fmla="*/ 1 h 1"/>
                </a:gdLst>
                <a:ahLst/>
                <a:cxnLst>
                  <a:cxn ang="0">
                    <a:pos x="T0" y="T1"/>
                  </a:cxn>
                  <a:cxn ang="0">
                    <a:pos x="T2" y="T3"/>
                  </a:cxn>
                  <a:cxn ang="0">
                    <a:pos x="T4" y="T5"/>
                  </a:cxn>
                </a:cxnLst>
                <a:rect l="0" t="0" r="r" b="b"/>
                <a:pathLst>
                  <a:path w="3" h="1">
                    <a:moveTo>
                      <a:pt x="0" y="1"/>
                    </a:moveTo>
                    <a:cubicBezTo>
                      <a:pt x="1" y="1"/>
                      <a:pt x="2" y="1"/>
                      <a:pt x="3" y="0"/>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41" name="Freeform 357"/>
              <p:cNvSpPr>
                <a:spLocks/>
              </p:cNvSpPr>
              <p:nvPr/>
            </p:nvSpPr>
            <p:spPr bwMode="auto">
              <a:xfrm>
                <a:off x="2562" y="1404"/>
                <a:ext cx="1" cy="1"/>
              </a:xfrm>
              <a:custGeom>
                <a:avLst/>
                <a:gdLst>
                  <a:gd name="T0" fmla="*/ 0 w 1"/>
                  <a:gd name="T1" fmla="*/ 0 h 1"/>
                  <a:gd name="T2" fmla="*/ 0 w 1"/>
                  <a:gd name="T3" fmla="*/ 1 h 1"/>
                  <a:gd name="T4" fmla="*/ 1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0" y="1"/>
                      <a:pt x="0" y="1"/>
                      <a:pt x="0" y="1"/>
                    </a:cubicBezTo>
                    <a:cubicBezTo>
                      <a:pt x="0" y="1"/>
                      <a:pt x="1" y="1"/>
                      <a:pt x="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42" name="Freeform 358"/>
              <p:cNvSpPr>
                <a:spLocks/>
              </p:cNvSpPr>
              <p:nvPr/>
            </p:nvSpPr>
            <p:spPr bwMode="auto">
              <a:xfrm>
                <a:off x="2385" y="909"/>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43" name="Freeform 359"/>
              <p:cNvSpPr>
                <a:spLocks/>
              </p:cNvSpPr>
              <p:nvPr/>
            </p:nvSpPr>
            <p:spPr bwMode="auto">
              <a:xfrm>
                <a:off x="2539" y="1394"/>
                <a:ext cx="1" cy="2"/>
              </a:xfrm>
              <a:custGeom>
                <a:avLst/>
                <a:gdLst>
                  <a:gd name="T0" fmla="*/ 1 w 1"/>
                  <a:gd name="T1" fmla="*/ 0 h 2"/>
                  <a:gd name="T2" fmla="*/ 0 w 1"/>
                  <a:gd name="T3" fmla="*/ 1 h 2"/>
                  <a:gd name="T4" fmla="*/ 1 w 1"/>
                  <a:gd name="T5" fmla="*/ 1 h 2"/>
                  <a:gd name="T6" fmla="*/ 1 w 1"/>
                  <a:gd name="T7" fmla="*/ 0 h 2"/>
                </a:gdLst>
                <a:ahLst/>
                <a:cxnLst>
                  <a:cxn ang="0">
                    <a:pos x="T0" y="T1"/>
                  </a:cxn>
                  <a:cxn ang="0">
                    <a:pos x="T2" y="T3"/>
                  </a:cxn>
                  <a:cxn ang="0">
                    <a:pos x="T4" y="T5"/>
                  </a:cxn>
                  <a:cxn ang="0">
                    <a:pos x="T6" y="T7"/>
                  </a:cxn>
                </a:cxnLst>
                <a:rect l="0" t="0" r="r" b="b"/>
                <a:pathLst>
                  <a:path w="1" h="2">
                    <a:moveTo>
                      <a:pt x="1" y="0"/>
                    </a:moveTo>
                    <a:cubicBezTo>
                      <a:pt x="0" y="1"/>
                      <a:pt x="0" y="1"/>
                      <a:pt x="0" y="1"/>
                    </a:cubicBezTo>
                    <a:cubicBezTo>
                      <a:pt x="0" y="2"/>
                      <a:pt x="0" y="1"/>
                      <a:pt x="1" y="1"/>
                    </a:cubicBezTo>
                    <a:cubicBezTo>
                      <a:pt x="1" y="1"/>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44" name="Freeform 360"/>
              <p:cNvSpPr>
                <a:spLocks/>
              </p:cNvSpPr>
              <p:nvPr/>
            </p:nvSpPr>
            <p:spPr bwMode="auto">
              <a:xfrm>
                <a:off x="2639" y="1394"/>
                <a:ext cx="0" cy="1"/>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lnTo>
                      <a:pt x="0" y="1"/>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45" name="Freeform 361"/>
              <p:cNvSpPr>
                <a:spLocks/>
              </p:cNvSpPr>
              <p:nvPr/>
            </p:nvSpPr>
            <p:spPr bwMode="auto">
              <a:xfrm>
                <a:off x="2671" y="1380"/>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46" name="Freeform 362"/>
              <p:cNvSpPr>
                <a:spLocks/>
              </p:cNvSpPr>
              <p:nvPr/>
            </p:nvSpPr>
            <p:spPr bwMode="auto">
              <a:xfrm>
                <a:off x="2671" y="138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47" name="Freeform 363"/>
              <p:cNvSpPr>
                <a:spLocks/>
              </p:cNvSpPr>
              <p:nvPr/>
            </p:nvSpPr>
            <p:spPr bwMode="auto">
              <a:xfrm>
                <a:off x="2668" y="1386"/>
                <a:ext cx="1" cy="1"/>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0" y="0"/>
                      <a:pt x="0" y="0"/>
                      <a:pt x="0" y="0"/>
                    </a:cubicBezTo>
                    <a:cubicBezTo>
                      <a:pt x="1" y="1"/>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48" name="Freeform 364"/>
              <p:cNvSpPr>
                <a:spLocks/>
              </p:cNvSpPr>
              <p:nvPr/>
            </p:nvSpPr>
            <p:spPr bwMode="auto">
              <a:xfrm>
                <a:off x="2537" y="1425"/>
                <a:ext cx="2" cy="2"/>
              </a:xfrm>
              <a:custGeom>
                <a:avLst/>
                <a:gdLst>
                  <a:gd name="T0" fmla="*/ 1 w 2"/>
                  <a:gd name="T1" fmla="*/ 0 h 2"/>
                  <a:gd name="T2" fmla="*/ 1 w 2"/>
                  <a:gd name="T3" fmla="*/ 2 h 2"/>
                  <a:gd name="T4" fmla="*/ 1 w 2"/>
                  <a:gd name="T5" fmla="*/ 0 h 2"/>
                </a:gdLst>
                <a:ahLst/>
                <a:cxnLst>
                  <a:cxn ang="0">
                    <a:pos x="T0" y="T1"/>
                  </a:cxn>
                  <a:cxn ang="0">
                    <a:pos x="T2" y="T3"/>
                  </a:cxn>
                  <a:cxn ang="0">
                    <a:pos x="T4" y="T5"/>
                  </a:cxn>
                </a:cxnLst>
                <a:rect l="0" t="0" r="r" b="b"/>
                <a:pathLst>
                  <a:path w="2" h="2">
                    <a:moveTo>
                      <a:pt x="1" y="0"/>
                    </a:moveTo>
                    <a:cubicBezTo>
                      <a:pt x="0" y="2"/>
                      <a:pt x="2" y="1"/>
                      <a:pt x="1" y="2"/>
                    </a:cubicBezTo>
                    <a:cubicBezTo>
                      <a:pt x="1" y="1"/>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49" name="Freeform 365"/>
              <p:cNvSpPr>
                <a:spLocks/>
              </p:cNvSpPr>
              <p:nvPr/>
            </p:nvSpPr>
            <p:spPr bwMode="auto">
              <a:xfrm>
                <a:off x="2671" y="1384"/>
                <a:ext cx="0" cy="3"/>
              </a:xfrm>
              <a:custGeom>
                <a:avLst/>
                <a:gdLst>
                  <a:gd name="T0" fmla="*/ 2 h 2"/>
                  <a:gd name="T1" fmla="*/ 1 h 2"/>
                  <a:gd name="T2" fmla="*/ 2 h 2"/>
                </a:gdLst>
                <a:ahLst/>
                <a:cxnLst>
                  <a:cxn ang="0">
                    <a:pos x="0" y="T0"/>
                  </a:cxn>
                  <a:cxn ang="0">
                    <a:pos x="0" y="T1"/>
                  </a:cxn>
                  <a:cxn ang="0">
                    <a:pos x="0" y="T2"/>
                  </a:cxn>
                </a:cxnLst>
                <a:rect l="0" t="0" r="r" b="b"/>
                <a:pathLst>
                  <a:path h="2">
                    <a:moveTo>
                      <a:pt x="0" y="2"/>
                    </a:moveTo>
                    <a:cubicBezTo>
                      <a:pt x="0" y="2"/>
                      <a:pt x="0" y="0"/>
                      <a:pt x="0" y="1"/>
                    </a:cubicBezTo>
                    <a:cubicBezTo>
                      <a:pt x="0" y="1"/>
                      <a:pt x="0" y="2"/>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50" name="Freeform 366"/>
              <p:cNvSpPr>
                <a:spLocks/>
              </p:cNvSpPr>
              <p:nvPr/>
            </p:nvSpPr>
            <p:spPr bwMode="auto">
              <a:xfrm>
                <a:off x="2598" y="1379"/>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51" name="Freeform 367"/>
              <p:cNvSpPr>
                <a:spLocks/>
              </p:cNvSpPr>
              <p:nvPr/>
            </p:nvSpPr>
            <p:spPr bwMode="auto">
              <a:xfrm>
                <a:off x="2684" y="1372"/>
                <a:ext cx="1" cy="2"/>
              </a:xfrm>
              <a:custGeom>
                <a:avLst/>
                <a:gdLst>
                  <a:gd name="T0" fmla="*/ 0 w 1"/>
                  <a:gd name="T1" fmla="*/ 0 h 2"/>
                  <a:gd name="T2" fmla="*/ 1 w 1"/>
                  <a:gd name="T3" fmla="*/ 2 h 2"/>
                  <a:gd name="T4" fmla="*/ 1 w 1"/>
                  <a:gd name="T5" fmla="*/ 2 h 2"/>
                  <a:gd name="T6" fmla="*/ 0 w 1"/>
                  <a:gd name="T7" fmla="*/ 0 h 2"/>
                </a:gdLst>
                <a:ahLst/>
                <a:cxnLst>
                  <a:cxn ang="0">
                    <a:pos x="T0" y="T1"/>
                  </a:cxn>
                  <a:cxn ang="0">
                    <a:pos x="T2" y="T3"/>
                  </a:cxn>
                  <a:cxn ang="0">
                    <a:pos x="T4" y="T5"/>
                  </a:cxn>
                  <a:cxn ang="0">
                    <a:pos x="T6" y="T7"/>
                  </a:cxn>
                </a:cxnLst>
                <a:rect l="0" t="0" r="r" b="b"/>
                <a:pathLst>
                  <a:path w="1" h="2">
                    <a:moveTo>
                      <a:pt x="0" y="0"/>
                    </a:moveTo>
                    <a:lnTo>
                      <a:pt x="1" y="2"/>
                    </a:lnTo>
                    <a:lnTo>
                      <a:pt x="1"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52" name="Rectangle 368"/>
              <p:cNvSpPr>
                <a:spLocks noChangeArrowheads="1"/>
              </p:cNvSpPr>
              <p:nvPr/>
            </p:nvSpPr>
            <p:spPr bwMode="auto">
              <a:xfrm>
                <a:off x="2819" y="1163"/>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53" name="Oval 369"/>
              <p:cNvSpPr>
                <a:spLocks noChangeArrowheads="1"/>
              </p:cNvSpPr>
              <p:nvPr/>
            </p:nvSpPr>
            <p:spPr bwMode="auto">
              <a:xfrm>
                <a:off x="2382" y="908"/>
                <a:ext cx="1" cy="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54" name="Freeform 370"/>
              <p:cNvSpPr>
                <a:spLocks/>
              </p:cNvSpPr>
              <p:nvPr/>
            </p:nvSpPr>
            <p:spPr bwMode="auto">
              <a:xfrm>
                <a:off x="2789" y="1150"/>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0" y="1"/>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55" name="Freeform 371"/>
              <p:cNvSpPr>
                <a:spLocks/>
              </p:cNvSpPr>
              <p:nvPr/>
            </p:nvSpPr>
            <p:spPr bwMode="auto">
              <a:xfrm>
                <a:off x="2795" y="1153"/>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0" y="1"/>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56" name="Freeform 372"/>
              <p:cNvSpPr>
                <a:spLocks/>
              </p:cNvSpPr>
              <p:nvPr/>
            </p:nvSpPr>
            <p:spPr bwMode="auto">
              <a:xfrm>
                <a:off x="2382" y="909"/>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57" name="Freeform 373"/>
              <p:cNvSpPr>
                <a:spLocks/>
              </p:cNvSpPr>
              <p:nvPr/>
            </p:nvSpPr>
            <p:spPr bwMode="auto">
              <a:xfrm>
                <a:off x="2788" y="1130"/>
                <a:ext cx="79" cy="64"/>
              </a:xfrm>
              <a:custGeom>
                <a:avLst/>
                <a:gdLst>
                  <a:gd name="T0" fmla="*/ 63 w 68"/>
                  <a:gd name="T1" fmla="*/ 35 h 55"/>
                  <a:gd name="T2" fmla="*/ 47 w 68"/>
                  <a:gd name="T3" fmla="*/ 21 h 55"/>
                  <a:gd name="T4" fmla="*/ 43 w 68"/>
                  <a:gd name="T5" fmla="*/ 21 h 55"/>
                  <a:gd name="T6" fmla="*/ 40 w 68"/>
                  <a:gd name="T7" fmla="*/ 15 h 55"/>
                  <a:gd name="T8" fmla="*/ 35 w 68"/>
                  <a:gd name="T9" fmla="*/ 11 h 55"/>
                  <a:gd name="T10" fmla="*/ 29 w 68"/>
                  <a:gd name="T11" fmla="*/ 6 h 55"/>
                  <a:gd name="T12" fmla="*/ 24 w 68"/>
                  <a:gd name="T13" fmla="*/ 7 h 55"/>
                  <a:gd name="T14" fmla="*/ 16 w 68"/>
                  <a:gd name="T15" fmla="*/ 6 h 55"/>
                  <a:gd name="T16" fmla="*/ 13 w 68"/>
                  <a:gd name="T17" fmla="*/ 5 h 55"/>
                  <a:gd name="T18" fmla="*/ 10 w 68"/>
                  <a:gd name="T19" fmla="*/ 1 h 55"/>
                  <a:gd name="T20" fmla="*/ 9 w 68"/>
                  <a:gd name="T21" fmla="*/ 1 h 55"/>
                  <a:gd name="T22" fmla="*/ 5 w 68"/>
                  <a:gd name="T23" fmla="*/ 2 h 55"/>
                  <a:gd name="T24" fmla="*/ 2 w 68"/>
                  <a:gd name="T25" fmla="*/ 3 h 55"/>
                  <a:gd name="T26" fmla="*/ 2 w 68"/>
                  <a:gd name="T27" fmla="*/ 6 h 55"/>
                  <a:gd name="T28" fmla="*/ 5 w 68"/>
                  <a:gd name="T29" fmla="*/ 8 h 55"/>
                  <a:gd name="T30" fmla="*/ 4 w 68"/>
                  <a:gd name="T31" fmla="*/ 10 h 55"/>
                  <a:gd name="T32" fmla="*/ 6 w 68"/>
                  <a:gd name="T33" fmla="*/ 13 h 55"/>
                  <a:gd name="T34" fmla="*/ 4 w 68"/>
                  <a:gd name="T35" fmla="*/ 16 h 55"/>
                  <a:gd name="T36" fmla="*/ 2 w 68"/>
                  <a:gd name="T37" fmla="*/ 19 h 55"/>
                  <a:gd name="T38" fmla="*/ 6 w 68"/>
                  <a:gd name="T39" fmla="*/ 16 h 55"/>
                  <a:gd name="T40" fmla="*/ 9 w 68"/>
                  <a:gd name="T41" fmla="*/ 13 h 55"/>
                  <a:gd name="T42" fmla="*/ 7 w 68"/>
                  <a:gd name="T43" fmla="*/ 19 h 55"/>
                  <a:gd name="T44" fmla="*/ 8 w 68"/>
                  <a:gd name="T45" fmla="*/ 18 h 55"/>
                  <a:gd name="T46" fmla="*/ 8 w 68"/>
                  <a:gd name="T47" fmla="*/ 21 h 55"/>
                  <a:gd name="T48" fmla="*/ 9 w 68"/>
                  <a:gd name="T49" fmla="*/ 21 h 55"/>
                  <a:gd name="T50" fmla="*/ 10 w 68"/>
                  <a:gd name="T51" fmla="*/ 22 h 55"/>
                  <a:gd name="T52" fmla="*/ 15 w 68"/>
                  <a:gd name="T53" fmla="*/ 17 h 55"/>
                  <a:gd name="T54" fmla="*/ 11 w 68"/>
                  <a:gd name="T55" fmla="*/ 23 h 55"/>
                  <a:gd name="T56" fmla="*/ 13 w 68"/>
                  <a:gd name="T57" fmla="*/ 23 h 55"/>
                  <a:gd name="T58" fmla="*/ 16 w 68"/>
                  <a:gd name="T59" fmla="*/ 23 h 55"/>
                  <a:gd name="T60" fmla="*/ 18 w 68"/>
                  <a:gd name="T61" fmla="*/ 24 h 55"/>
                  <a:gd name="T62" fmla="*/ 18 w 68"/>
                  <a:gd name="T63" fmla="*/ 24 h 55"/>
                  <a:gd name="T64" fmla="*/ 21 w 68"/>
                  <a:gd name="T65" fmla="*/ 24 h 55"/>
                  <a:gd name="T66" fmla="*/ 23 w 68"/>
                  <a:gd name="T67" fmla="*/ 23 h 55"/>
                  <a:gd name="T68" fmla="*/ 22 w 68"/>
                  <a:gd name="T69" fmla="*/ 26 h 55"/>
                  <a:gd name="T70" fmla="*/ 25 w 68"/>
                  <a:gd name="T71" fmla="*/ 24 h 55"/>
                  <a:gd name="T72" fmla="*/ 24 w 68"/>
                  <a:gd name="T73" fmla="*/ 27 h 55"/>
                  <a:gd name="T74" fmla="*/ 26 w 68"/>
                  <a:gd name="T75" fmla="*/ 29 h 55"/>
                  <a:gd name="T76" fmla="*/ 28 w 68"/>
                  <a:gd name="T77" fmla="*/ 30 h 55"/>
                  <a:gd name="T78" fmla="*/ 29 w 68"/>
                  <a:gd name="T79" fmla="*/ 32 h 55"/>
                  <a:gd name="T80" fmla="*/ 31 w 68"/>
                  <a:gd name="T81" fmla="*/ 31 h 55"/>
                  <a:gd name="T82" fmla="*/ 32 w 68"/>
                  <a:gd name="T83" fmla="*/ 32 h 55"/>
                  <a:gd name="T84" fmla="*/ 31 w 68"/>
                  <a:gd name="T85" fmla="*/ 33 h 55"/>
                  <a:gd name="T86" fmla="*/ 34 w 68"/>
                  <a:gd name="T87" fmla="*/ 34 h 55"/>
                  <a:gd name="T88" fmla="*/ 37 w 68"/>
                  <a:gd name="T89" fmla="*/ 34 h 55"/>
                  <a:gd name="T90" fmla="*/ 39 w 68"/>
                  <a:gd name="T91" fmla="*/ 34 h 55"/>
                  <a:gd name="T92" fmla="*/ 44 w 68"/>
                  <a:gd name="T93" fmla="*/ 32 h 55"/>
                  <a:gd name="T94" fmla="*/ 43 w 68"/>
                  <a:gd name="T95" fmla="*/ 36 h 55"/>
                  <a:gd name="T96" fmla="*/ 46 w 68"/>
                  <a:gd name="T97" fmla="*/ 36 h 55"/>
                  <a:gd name="T98" fmla="*/ 47 w 68"/>
                  <a:gd name="T99" fmla="*/ 38 h 55"/>
                  <a:gd name="T100" fmla="*/ 48 w 68"/>
                  <a:gd name="T101" fmla="*/ 43 h 55"/>
                  <a:gd name="T102" fmla="*/ 50 w 68"/>
                  <a:gd name="T103" fmla="*/ 44 h 55"/>
                  <a:gd name="T104" fmla="*/ 58 w 68"/>
                  <a:gd name="T105" fmla="*/ 45 h 55"/>
                  <a:gd name="T106" fmla="*/ 58 w 68"/>
                  <a:gd name="T107" fmla="*/ 5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 h="55">
                    <a:moveTo>
                      <a:pt x="66" y="42"/>
                    </a:moveTo>
                    <a:cubicBezTo>
                      <a:pt x="65" y="40"/>
                      <a:pt x="67" y="35"/>
                      <a:pt x="64" y="34"/>
                    </a:cubicBezTo>
                    <a:cubicBezTo>
                      <a:pt x="63" y="35"/>
                      <a:pt x="62" y="35"/>
                      <a:pt x="62" y="36"/>
                    </a:cubicBezTo>
                    <a:cubicBezTo>
                      <a:pt x="62" y="35"/>
                      <a:pt x="62" y="35"/>
                      <a:pt x="62" y="35"/>
                    </a:cubicBezTo>
                    <a:cubicBezTo>
                      <a:pt x="61" y="36"/>
                      <a:pt x="61" y="36"/>
                      <a:pt x="61" y="36"/>
                    </a:cubicBezTo>
                    <a:cubicBezTo>
                      <a:pt x="61" y="36"/>
                      <a:pt x="62" y="35"/>
                      <a:pt x="63" y="35"/>
                    </a:cubicBezTo>
                    <a:cubicBezTo>
                      <a:pt x="62" y="34"/>
                      <a:pt x="61" y="34"/>
                      <a:pt x="61" y="33"/>
                    </a:cubicBezTo>
                    <a:cubicBezTo>
                      <a:pt x="59" y="34"/>
                      <a:pt x="60" y="32"/>
                      <a:pt x="58" y="34"/>
                    </a:cubicBezTo>
                    <a:cubicBezTo>
                      <a:pt x="59" y="33"/>
                      <a:pt x="59" y="33"/>
                      <a:pt x="59" y="33"/>
                    </a:cubicBezTo>
                    <a:cubicBezTo>
                      <a:pt x="58" y="33"/>
                      <a:pt x="58" y="33"/>
                      <a:pt x="59" y="31"/>
                    </a:cubicBezTo>
                    <a:cubicBezTo>
                      <a:pt x="59" y="28"/>
                      <a:pt x="56" y="27"/>
                      <a:pt x="55" y="24"/>
                    </a:cubicBezTo>
                    <a:cubicBezTo>
                      <a:pt x="53" y="22"/>
                      <a:pt x="50" y="22"/>
                      <a:pt x="47" y="21"/>
                    </a:cubicBezTo>
                    <a:cubicBezTo>
                      <a:pt x="45" y="23"/>
                      <a:pt x="45" y="22"/>
                      <a:pt x="43" y="23"/>
                    </a:cubicBezTo>
                    <a:cubicBezTo>
                      <a:pt x="44" y="23"/>
                      <a:pt x="44" y="23"/>
                      <a:pt x="44" y="23"/>
                    </a:cubicBezTo>
                    <a:cubicBezTo>
                      <a:pt x="42" y="23"/>
                      <a:pt x="43" y="22"/>
                      <a:pt x="44" y="21"/>
                    </a:cubicBezTo>
                    <a:cubicBezTo>
                      <a:pt x="43" y="22"/>
                      <a:pt x="44" y="21"/>
                      <a:pt x="42" y="22"/>
                    </a:cubicBezTo>
                    <a:cubicBezTo>
                      <a:pt x="41" y="24"/>
                      <a:pt x="44" y="20"/>
                      <a:pt x="43" y="21"/>
                    </a:cubicBezTo>
                    <a:cubicBezTo>
                      <a:pt x="44" y="20"/>
                      <a:pt x="42" y="22"/>
                      <a:pt x="43" y="21"/>
                    </a:cubicBezTo>
                    <a:cubicBezTo>
                      <a:pt x="41" y="22"/>
                      <a:pt x="44" y="20"/>
                      <a:pt x="44" y="18"/>
                    </a:cubicBezTo>
                    <a:cubicBezTo>
                      <a:pt x="43" y="18"/>
                      <a:pt x="41" y="19"/>
                      <a:pt x="41" y="17"/>
                    </a:cubicBezTo>
                    <a:cubicBezTo>
                      <a:pt x="41" y="17"/>
                      <a:pt x="40" y="18"/>
                      <a:pt x="40" y="18"/>
                    </a:cubicBezTo>
                    <a:cubicBezTo>
                      <a:pt x="42" y="16"/>
                      <a:pt x="39" y="19"/>
                      <a:pt x="40" y="17"/>
                    </a:cubicBezTo>
                    <a:cubicBezTo>
                      <a:pt x="40" y="17"/>
                      <a:pt x="40" y="17"/>
                      <a:pt x="40" y="17"/>
                    </a:cubicBezTo>
                    <a:cubicBezTo>
                      <a:pt x="41" y="15"/>
                      <a:pt x="39" y="17"/>
                      <a:pt x="40" y="15"/>
                    </a:cubicBezTo>
                    <a:cubicBezTo>
                      <a:pt x="40" y="15"/>
                      <a:pt x="40" y="15"/>
                      <a:pt x="40" y="15"/>
                    </a:cubicBezTo>
                    <a:cubicBezTo>
                      <a:pt x="38" y="16"/>
                      <a:pt x="40" y="13"/>
                      <a:pt x="39" y="15"/>
                    </a:cubicBezTo>
                    <a:cubicBezTo>
                      <a:pt x="40" y="14"/>
                      <a:pt x="39" y="14"/>
                      <a:pt x="40" y="13"/>
                    </a:cubicBezTo>
                    <a:cubicBezTo>
                      <a:pt x="37" y="16"/>
                      <a:pt x="40" y="12"/>
                      <a:pt x="38" y="13"/>
                    </a:cubicBezTo>
                    <a:cubicBezTo>
                      <a:pt x="38" y="13"/>
                      <a:pt x="38" y="13"/>
                      <a:pt x="38" y="13"/>
                    </a:cubicBezTo>
                    <a:cubicBezTo>
                      <a:pt x="37" y="12"/>
                      <a:pt x="37" y="11"/>
                      <a:pt x="35" y="11"/>
                    </a:cubicBezTo>
                    <a:cubicBezTo>
                      <a:pt x="34" y="11"/>
                      <a:pt x="36" y="8"/>
                      <a:pt x="34" y="9"/>
                    </a:cubicBezTo>
                    <a:cubicBezTo>
                      <a:pt x="33" y="10"/>
                      <a:pt x="33" y="10"/>
                      <a:pt x="33" y="10"/>
                    </a:cubicBezTo>
                    <a:cubicBezTo>
                      <a:pt x="32" y="10"/>
                      <a:pt x="33" y="9"/>
                      <a:pt x="34" y="9"/>
                    </a:cubicBezTo>
                    <a:cubicBezTo>
                      <a:pt x="32" y="10"/>
                      <a:pt x="33" y="8"/>
                      <a:pt x="33" y="7"/>
                    </a:cubicBezTo>
                    <a:cubicBezTo>
                      <a:pt x="32" y="8"/>
                      <a:pt x="32" y="8"/>
                      <a:pt x="32" y="8"/>
                    </a:cubicBezTo>
                    <a:cubicBezTo>
                      <a:pt x="32" y="7"/>
                      <a:pt x="29" y="7"/>
                      <a:pt x="29" y="6"/>
                    </a:cubicBezTo>
                    <a:cubicBezTo>
                      <a:pt x="28" y="9"/>
                      <a:pt x="28" y="7"/>
                      <a:pt x="28" y="8"/>
                    </a:cubicBezTo>
                    <a:cubicBezTo>
                      <a:pt x="28" y="8"/>
                      <a:pt x="28" y="7"/>
                      <a:pt x="28" y="6"/>
                    </a:cubicBezTo>
                    <a:cubicBezTo>
                      <a:pt x="28" y="6"/>
                      <a:pt x="28" y="6"/>
                      <a:pt x="28" y="5"/>
                    </a:cubicBezTo>
                    <a:cubicBezTo>
                      <a:pt x="27" y="6"/>
                      <a:pt x="26" y="7"/>
                      <a:pt x="26" y="7"/>
                    </a:cubicBezTo>
                    <a:cubicBezTo>
                      <a:pt x="27" y="4"/>
                      <a:pt x="26" y="6"/>
                      <a:pt x="26" y="5"/>
                    </a:cubicBezTo>
                    <a:cubicBezTo>
                      <a:pt x="25" y="7"/>
                      <a:pt x="24" y="8"/>
                      <a:pt x="24" y="7"/>
                    </a:cubicBezTo>
                    <a:cubicBezTo>
                      <a:pt x="26" y="5"/>
                      <a:pt x="26" y="5"/>
                      <a:pt x="26" y="5"/>
                    </a:cubicBezTo>
                    <a:cubicBezTo>
                      <a:pt x="24" y="6"/>
                      <a:pt x="24" y="3"/>
                      <a:pt x="22" y="5"/>
                    </a:cubicBezTo>
                    <a:cubicBezTo>
                      <a:pt x="22" y="4"/>
                      <a:pt x="22" y="4"/>
                      <a:pt x="22" y="4"/>
                    </a:cubicBezTo>
                    <a:cubicBezTo>
                      <a:pt x="21" y="5"/>
                      <a:pt x="21" y="3"/>
                      <a:pt x="19" y="5"/>
                    </a:cubicBezTo>
                    <a:cubicBezTo>
                      <a:pt x="19" y="4"/>
                      <a:pt x="19" y="4"/>
                      <a:pt x="19" y="3"/>
                    </a:cubicBezTo>
                    <a:cubicBezTo>
                      <a:pt x="18" y="4"/>
                      <a:pt x="18" y="4"/>
                      <a:pt x="16" y="6"/>
                    </a:cubicBezTo>
                    <a:cubicBezTo>
                      <a:pt x="16" y="6"/>
                      <a:pt x="17" y="5"/>
                      <a:pt x="17" y="4"/>
                    </a:cubicBezTo>
                    <a:cubicBezTo>
                      <a:pt x="17" y="4"/>
                      <a:pt x="18" y="2"/>
                      <a:pt x="16" y="4"/>
                    </a:cubicBezTo>
                    <a:cubicBezTo>
                      <a:pt x="17" y="3"/>
                      <a:pt x="17" y="3"/>
                      <a:pt x="17" y="3"/>
                    </a:cubicBezTo>
                    <a:cubicBezTo>
                      <a:pt x="16" y="4"/>
                      <a:pt x="14" y="5"/>
                      <a:pt x="15" y="3"/>
                    </a:cubicBezTo>
                    <a:cubicBezTo>
                      <a:pt x="14" y="4"/>
                      <a:pt x="14" y="5"/>
                      <a:pt x="13" y="6"/>
                    </a:cubicBezTo>
                    <a:cubicBezTo>
                      <a:pt x="13" y="6"/>
                      <a:pt x="14" y="4"/>
                      <a:pt x="13" y="5"/>
                    </a:cubicBezTo>
                    <a:cubicBezTo>
                      <a:pt x="14" y="4"/>
                      <a:pt x="14" y="4"/>
                      <a:pt x="14" y="4"/>
                    </a:cubicBezTo>
                    <a:cubicBezTo>
                      <a:pt x="14" y="3"/>
                      <a:pt x="13" y="3"/>
                      <a:pt x="12" y="4"/>
                    </a:cubicBezTo>
                    <a:cubicBezTo>
                      <a:pt x="13" y="2"/>
                      <a:pt x="11" y="3"/>
                      <a:pt x="12" y="2"/>
                    </a:cubicBezTo>
                    <a:cubicBezTo>
                      <a:pt x="11" y="3"/>
                      <a:pt x="12" y="1"/>
                      <a:pt x="9" y="3"/>
                    </a:cubicBezTo>
                    <a:cubicBezTo>
                      <a:pt x="10" y="2"/>
                      <a:pt x="10" y="2"/>
                      <a:pt x="10" y="2"/>
                    </a:cubicBezTo>
                    <a:cubicBezTo>
                      <a:pt x="10" y="2"/>
                      <a:pt x="10" y="2"/>
                      <a:pt x="10" y="1"/>
                    </a:cubicBezTo>
                    <a:cubicBezTo>
                      <a:pt x="11" y="1"/>
                      <a:pt x="9" y="2"/>
                      <a:pt x="8" y="2"/>
                    </a:cubicBezTo>
                    <a:cubicBezTo>
                      <a:pt x="9" y="1"/>
                      <a:pt x="9" y="1"/>
                      <a:pt x="9" y="1"/>
                    </a:cubicBezTo>
                    <a:cubicBezTo>
                      <a:pt x="9" y="2"/>
                      <a:pt x="7" y="3"/>
                      <a:pt x="6" y="4"/>
                    </a:cubicBezTo>
                    <a:cubicBezTo>
                      <a:pt x="6" y="3"/>
                      <a:pt x="5" y="4"/>
                      <a:pt x="6" y="3"/>
                    </a:cubicBezTo>
                    <a:cubicBezTo>
                      <a:pt x="7" y="3"/>
                      <a:pt x="8" y="2"/>
                      <a:pt x="10" y="1"/>
                    </a:cubicBezTo>
                    <a:cubicBezTo>
                      <a:pt x="10" y="0"/>
                      <a:pt x="7" y="2"/>
                      <a:pt x="9" y="1"/>
                    </a:cubicBezTo>
                    <a:cubicBezTo>
                      <a:pt x="9" y="0"/>
                      <a:pt x="9" y="1"/>
                      <a:pt x="7" y="2"/>
                    </a:cubicBezTo>
                    <a:cubicBezTo>
                      <a:pt x="9" y="1"/>
                      <a:pt x="9" y="1"/>
                      <a:pt x="9" y="1"/>
                    </a:cubicBezTo>
                    <a:cubicBezTo>
                      <a:pt x="9" y="1"/>
                      <a:pt x="8" y="1"/>
                      <a:pt x="8" y="1"/>
                    </a:cubicBezTo>
                    <a:cubicBezTo>
                      <a:pt x="8" y="1"/>
                      <a:pt x="8" y="1"/>
                      <a:pt x="8" y="1"/>
                    </a:cubicBezTo>
                    <a:cubicBezTo>
                      <a:pt x="6" y="2"/>
                      <a:pt x="6" y="1"/>
                      <a:pt x="4" y="2"/>
                    </a:cubicBezTo>
                    <a:cubicBezTo>
                      <a:pt x="5" y="2"/>
                      <a:pt x="5" y="2"/>
                      <a:pt x="5" y="2"/>
                    </a:cubicBezTo>
                    <a:cubicBezTo>
                      <a:pt x="4" y="3"/>
                      <a:pt x="3" y="3"/>
                      <a:pt x="4" y="2"/>
                    </a:cubicBezTo>
                    <a:cubicBezTo>
                      <a:pt x="6" y="1"/>
                      <a:pt x="7" y="1"/>
                      <a:pt x="7" y="1"/>
                    </a:cubicBezTo>
                    <a:cubicBezTo>
                      <a:pt x="4" y="2"/>
                      <a:pt x="4" y="2"/>
                      <a:pt x="4" y="2"/>
                    </a:cubicBezTo>
                    <a:cubicBezTo>
                      <a:pt x="5" y="1"/>
                      <a:pt x="4" y="2"/>
                      <a:pt x="3" y="3"/>
                    </a:cubicBezTo>
                    <a:cubicBezTo>
                      <a:pt x="4" y="2"/>
                      <a:pt x="4" y="2"/>
                      <a:pt x="4" y="2"/>
                    </a:cubicBezTo>
                    <a:cubicBezTo>
                      <a:pt x="2" y="3"/>
                      <a:pt x="2" y="3"/>
                      <a:pt x="2" y="3"/>
                    </a:cubicBezTo>
                    <a:cubicBezTo>
                      <a:pt x="3" y="3"/>
                      <a:pt x="2" y="4"/>
                      <a:pt x="3" y="4"/>
                    </a:cubicBezTo>
                    <a:cubicBezTo>
                      <a:pt x="4" y="3"/>
                      <a:pt x="4" y="3"/>
                      <a:pt x="4" y="3"/>
                    </a:cubicBezTo>
                    <a:cubicBezTo>
                      <a:pt x="5" y="3"/>
                      <a:pt x="7" y="2"/>
                      <a:pt x="5" y="3"/>
                    </a:cubicBezTo>
                    <a:cubicBezTo>
                      <a:pt x="3" y="5"/>
                      <a:pt x="3" y="5"/>
                      <a:pt x="3" y="5"/>
                    </a:cubicBezTo>
                    <a:cubicBezTo>
                      <a:pt x="3" y="4"/>
                      <a:pt x="4" y="4"/>
                      <a:pt x="4" y="4"/>
                    </a:cubicBezTo>
                    <a:cubicBezTo>
                      <a:pt x="2" y="6"/>
                      <a:pt x="2" y="6"/>
                      <a:pt x="2" y="6"/>
                    </a:cubicBezTo>
                    <a:cubicBezTo>
                      <a:pt x="5" y="4"/>
                      <a:pt x="3" y="6"/>
                      <a:pt x="4" y="5"/>
                    </a:cubicBezTo>
                    <a:cubicBezTo>
                      <a:pt x="3" y="6"/>
                      <a:pt x="3" y="6"/>
                      <a:pt x="3" y="6"/>
                    </a:cubicBezTo>
                    <a:cubicBezTo>
                      <a:pt x="2" y="7"/>
                      <a:pt x="4" y="5"/>
                      <a:pt x="5" y="5"/>
                    </a:cubicBezTo>
                    <a:cubicBezTo>
                      <a:pt x="4" y="5"/>
                      <a:pt x="2" y="7"/>
                      <a:pt x="2" y="8"/>
                    </a:cubicBezTo>
                    <a:cubicBezTo>
                      <a:pt x="2" y="8"/>
                      <a:pt x="4" y="7"/>
                      <a:pt x="3" y="9"/>
                    </a:cubicBezTo>
                    <a:cubicBezTo>
                      <a:pt x="3" y="9"/>
                      <a:pt x="4" y="9"/>
                      <a:pt x="5" y="8"/>
                    </a:cubicBezTo>
                    <a:cubicBezTo>
                      <a:pt x="5" y="8"/>
                      <a:pt x="3" y="10"/>
                      <a:pt x="4" y="9"/>
                    </a:cubicBezTo>
                    <a:cubicBezTo>
                      <a:pt x="3" y="10"/>
                      <a:pt x="2" y="12"/>
                      <a:pt x="1" y="13"/>
                    </a:cubicBezTo>
                    <a:cubicBezTo>
                      <a:pt x="1" y="13"/>
                      <a:pt x="0" y="14"/>
                      <a:pt x="1" y="14"/>
                    </a:cubicBezTo>
                    <a:cubicBezTo>
                      <a:pt x="0" y="14"/>
                      <a:pt x="0" y="15"/>
                      <a:pt x="0" y="15"/>
                    </a:cubicBezTo>
                    <a:cubicBezTo>
                      <a:pt x="1" y="14"/>
                      <a:pt x="2" y="13"/>
                      <a:pt x="2" y="12"/>
                    </a:cubicBezTo>
                    <a:cubicBezTo>
                      <a:pt x="3" y="10"/>
                      <a:pt x="3" y="12"/>
                      <a:pt x="4" y="10"/>
                    </a:cubicBezTo>
                    <a:cubicBezTo>
                      <a:pt x="4" y="11"/>
                      <a:pt x="5" y="11"/>
                      <a:pt x="5" y="11"/>
                    </a:cubicBezTo>
                    <a:cubicBezTo>
                      <a:pt x="5" y="11"/>
                      <a:pt x="4" y="12"/>
                      <a:pt x="3" y="13"/>
                    </a:cubicBezTo>
                    <a:cubicBezTo>
                      <a:pt x="5" y="12"/>
                      <a:pt x="6" y="11"/>
                      <a:pt x="6" y="12"/>
                    </a:cubicBezTo>
                    <a:cubicBezTo>
                      <a:pt x="7" y="11"/>
                      <a:pt x="7" y="11"/>
                      <a:pt x="8" y="9"/>
                    </a:cubicBezTo>
                    <a:cubicBezTo>
                      <a:pt x="8" y="9"/>
                      <a:pt x="8" y="8"/>
                      <a:pt x="8" y="9"/>
                    </a:cubicBezTo>
                    <a:cubicBezTo>
                      <a:pt x="7" y="10"/>
                      <a:pt x="6" y="12"/>
                      <a:pt x="6" y="13"/>
                    </a:cubicBezTo>
                    <a:cubicBezTo>
                      <a:pt x="4" y="15"/>
                      <a:pt x="6" y="12"/>
                      <a:pt x="4" y="14"/>
                    </a:cubicBezTo>
                    <a:cubicBezTo>
                      <a:pt x="2" y="16"/>
                      <a:pt x="2" y="15"/>
                      <a:pt x="3" y="14"/>
                    </a:cubicBezTo>
                    <a:cubicBezTo>
                      <a:pt x="1" y="16"/>
                      <a:pt x="3" y="15"/>
                      <a:pt x="1" y="16"/>
                    </a:cubicBezTo>
                    <a:cubicBezTo>
                      <a:pt x="1" y="17"/>
                      <a:pt x="2" y="16"/>
                      <a:pt x="3" y="16"/>
                    </a:cubicBezTo>
                    <a:cubicBezTo>
                      <a:pt x="4" y="15"/>
                      <a:pt x="4" y="15"/>
                      <a:pt x="4" y="14"/>
                    </a:cubicBezTo>
                    <a:cubicBezTo>
                      <a:pt x="6" y="12"/>
                      <a:pt x="4" y="16"/>
                      <a:pt x="4" y="16"/>
                    </a:cubicBezTo>
                    <a:cubicBezTo>
                      <a:pt x="3" y="16"/>
                      <a:pt x="3" y="16"/>
                      <a:pt x="3" y="16"/>
                    </a:cubicBezTo>
                    <a:cubicBezTo>
                      <a:pt x="3" y="17"/>
                      <a:pt x="4" y="16"/>
                      <a:pt x="4" y="16"/>
                    </a:cubicBezTo>
                    <a:cubicBezTo>
                      <a:pt x="2" y="19"/>
                      <a:pt x="4" y="16"/>
                      <a:pt x="2" y="18"/>
                    </a:cubicBezTo>
                    <a:cubicBezTo>
                      <a:pt x="1" y="20"/>
                      <a:pt x="1" y="20"/>
                      <a:pt x="1" y="20"/>
                    </a:cubicBezTo>
                    <a:cubicBezTo>
                      <a:pt x="1" y="20"/>
                      <a:pt x="3" y="18"/>
                      <a:pt x="3" y="18"/>
                    </a:cubicBezTo>
                    <a:cubicBezTo>
                      <a:pt x="2" y="19"/>
                      <a:pt x="2" y="19"/>
                      <a:pt x="2" y="19"/>
                    </a:cubicBezTo>
                    <a:cubicBezTo>
                      <a:pt x="3" y="19"/>
                      <a:pt x="3" y="19"/>
                      <a:pt x="3" y="19"/>
                    </a:cubicBezTo>
                    <a:cubicBezTo>
                      <a:pt x="3" y="18"/>
                      <a:pt x="4" y="17"/>
                      <a:pt x="4" y="17"/>
                    </a:cubicBezTo>
                    <a:cubicBezTo>
                      <a:pt x="6" y="14"/>
                      <a:pt x="4" y="16"/>
                      <a:pt x="5" y="16"/>
                    </a:cubicBezTo>
                    <a:cubicBezTo>
                      <a:pt x="6" y="15"/>
                      <a:pt x="5" y="16"/>
                      <a:pt x="6" y="15"/>
                    </a:cubicBezTo>
                    <a:cubicBezTo>
                      <a:pt x="7" y="13"/>
                      <a:pt x="7" y="13"/>
                      <a:pt x="7" y="13"/>
                    </a:cubicBezTo>
                    <a:cubicBezTo>
                      <a:pt x="8" y="14"/>
                      <a:pt x="6" y="15"/>
                      <a:pt x="6" y="16"/>
                    </a:cubicBezTo>
                    <a:cubicBezTo>
                      <a:pt x="6" y="16"/>
                      <a:pt x="5" y="16"/>
                      <a:pt x="6" y="15"/>
                    </a:cubicBezTo>
                    <a:cubicBezTo>
                      <a:pt x="5" y="17"/>
                      <a:pt x="4" y="19"/>
                      <a:pt x="3" y="19"/>
                    </a:cubicBezTo>
                    <a:cubicBezTo>
                      <a:pt x="3" y="21"/>
                      <a:pt x="4" y="18"/>
                      <a:pt x="5" y="18"/>
                    </a:cubicBezTo>
                    <a:cubicBezTo>
                      <a:pt x="4" y="19"/>
                      <a:pt x="5" y="17"/>
                      <a:pt x="6" y="16"/>
                    </a:cubicBezTo>
                    <a:cubicBezTo>
                      <a:pt x="9" y="13"/>
                      <a:pt x="4" y="20"/>
                      <a:pt x="5" y="19"/>
                    </a:cubicBezTo>
                    <a:cubicBezTo>
                      <a:pt x="7" y="17"/>
                      <a:pt x="8" y="16"/>
                      <a:pt x="9" y="13"/>
                    </a:cubicBezTo>
                    <a:cubicBezTo>
                      <a:pt x="10" y="13"/>
                      <a:pt x="10" y="12"/>
                      <a:pt x="10" y="12"/>
                    </a:cubicBezTo>
                    <a:cubicBezTo>
                      <a:pt x="9" y="14"/>
                      <a:pt x="9" y="14"/>
                      <a:pt x="8" y="15"/>
                    </a:cubicBezTo>
                    <a:cubicBezTo>
                      <a:pt x="8" y="16"/>
                      <a:pt x="8" y="16"/>
                      <a:pt x="8" y="16"/>
                    </a:cubicBezTo>
                    <a:cubicBezTo>
                      <a:pt x="7" y="17"/>
                      <a:pt x="7" y="17"/>
                      <a:pt x="7" y="17"/>
                    </a:cubicBezTo>
                    <a:cubicBezTo>
                      <a:pt x="6" y="19"/>
                      <a:pt x="6" y="20"/>
                      <a:pt x="5" y="21"/>
                    </a:cubicBezTo>
                    <a:cubicBezTo>
                      <a:pt x="6" y="20"/>
                      <a:pt x="6" y="19"/>
                      <a:pt x="7" y="19"/>
                    </a:cubicBezTo>
                    <a:cubicBezTo>
                      <a:pt x="6" y="20"/>
                      <a:pt x="6" y="21"/>
                      <a:pt x="6" y="21"/>
                    </a:cubicBezTo>
                    <a:cubicBezTo>
                      <a:pt x="6" y="20"/>
                      <a:pt x="7" y="18"/>
                      <a:pt x="8" y="18"/>
                    </a:cubicBezTo>
                    <a:cubicBezTo>
                      <a:pt x="8" y="18"/>
                      <a:pt x="7" y="20"/>
                      <a:pt x="7" y="20"/>
                    </a:cubicBezTo>
                    <a:cubicBezTo>
                      <a:pt x="6" y="22"/>
                      <a:pt x="6" y="22"/>
                      <a:pt x="6" y="22"/>
                    </a:cubicBezTo>
                    <a:cubicBezTo>
                      <a:pt x="7" y="20"/>
                      <a:pt x="5" y="22"/>
                      <a:pt x="6" y="22"/>
                    </a:cubicBezTo>
                    <a:cubicBezTo>
                      <a:pt x="8" y="18"/>
                      <a:pt x="8" y="18"/>
                      <a:pt x="8" y="18"/>
                    </a:cubicBezTo>
                    <a:cubicBezTo>
                      <a:pt x="9" y="18"/>
                      <a:pt x="8" y="19"/>
                      <a:pt x="8" y="19"/>
                    </a:cubicBezTo>
                    <a:cubicBezTo>
                      <a:pt x="7" y="20"/>
                      <a:pt x="7" y="20"/>
                      <a:pt x="7" y="20"/>
                    </a:cubicBezTo>
                    <a:cubicBezTo>
                      <a:pt x="8" y="20"/>
                      <a:pt x="6" y="23"/>
                      <a:pt x="7" y="22"/>
                    </a:cubicBezTo>
                    <a:cubicBezTo>
                      <a:pt x="7" y="21"/>
                      <a:pt x="7" y="21"/>
                      <a:pt x="7" y="21"/>
                    </a:cubicBezTo>
                    <a:cubicBezTo>
                      <a:pt x="7" y="22"/>
                      <a:pt x="7" y="22"/>
                      <a:pt x="7" y="22"/>
                    </a:cubicBezTo>
                    <a:cubicBezTo>
                      <a:pt x="7" y="21"/>
                      <a:pt x="7" y="22"/>
                      <a:pt x="8" y="21"/>
                    </a:cubicBezTo>
                    <a:cubicBezTo>
                      <a:pt x="7" y="22"/>
                      <a:pt x="7" y="22"/>
                      <a:pt x="7" y="22"/>
                    </a:cubicBezTo>
                    <a:cubicBezTo>
                      <a:pt x="8" y="22"/>
                      <a:pt x="9" y="20"/>
                      <a:pt x="8" y="22"/>
                    </a:cubicBezTo>
                    <a:cubicBezTo>
                      <a:pt x="9" y="19"/>
                      <a:pt x="8" y="21"/>
                      <a:pt x="8" y="20"/>
                    </a:cubicBezTo>
                    <a:cubicBezTo>
                      <a:pt x="9" y="19"/>
                      <a:pt x="9" y="19"/>
                      <a:pt x="10" y="19"/>
                    </a:cubicBezTo>
                    <a:cubicBezTo>
                      <a:pt x="8" y="21"/>
                      <a:pt x="10" y="19"/>
                      <a:pt x="10" y="19"/>
                    </a:cubicBezTo>
                    <a:cubicBezTo>
                      <a:pt x="9" y="21"/>
                      <a:pt x="9" y="21"/>
                      <a:pt x="9" y="21"/>
                    </a:cubicBezTo>
                    <a:cubicBezTo>
                      <a:pt x="10" y="19"/>
                      <a:pt x="10" y="19"/>
                      <a:pt x="10" y="19"/>
                    </a:cubicBezTo>
                    <a:cubicBezTo>
                      <a:pt x="8" y="23"/>
                      <a:pt x="11" y="19"/>
                      <a:pt x="10" y="20"/>
                    </a:cubicBezTo>
                    <a:cubicBezTo>
                      <a:pt x="10" y="21"/>
                      <a:pt x="9" y="22"/>
                      <a:pt x="9" y="23"/>
                    </a:cubicBezTo>
                    <a:cubicBezTo>
                      <a:pt x="10" y="20"/>
                      <a:pt x="11" y="20"/>
                      <a:pt x="12" y="18"/>
                    </a:cubicBezTo>
                    <a:cubicBezTo>
                      <a:pt x="11" y="19"/>
                      <a:pt x="10" y="21"/>
                      <a:pt x="9" y="23"/>
                    </a:cubicBezTo>
                    <a:cubicBezTo>
                      <a:pt x="10" y="21"/>
                      <a:pt x="9" y="24"/>
                      <a:pt x="10" y="22"/>
                    </a:cubicBezTo>
                    <a:cubicBezTo>
                      <a:pt x="10" y="21"/>
                      <a:pt x="11" y="21"/>
                      <a:pt x="12" y="20"/>
                    </a:cubicBezTo>
                    <a:cubicBezTo>
                      <a:pt x="12" y="20"/>
                      <a:pt x="11" y="21"/>
                      <a:pt x="11" y="21"/>
                    </a:cubicBezTo>
                    <a:cubicBezTo>
                      <a:pt x="11" y="21"/>
                      <a:pt x="12" y="19"/>
                      <a:pt x="12" y="19"/>
                    </a:cubicBezTo>
                    <a:cubicBezTo>
                      <a:pt x="12" y="19"/>
                      <a:pt x="14" y="17"/>
                      <a:pt x="13" y="19"/>
                    </a:cubicBezTo>
                    <a:cubicBezTo>
                      <a:pt x="12" y="20"/>
                      <a:pt x="12" y="19"/>
                      <a:pt x="12" y="20"/>
                    </a:cubicBezTo>
                    <a:cubicBezTo>
                      <a:pt x="12" y="21"/>
                      <a:pt x="14" y="17"/>
                      <a:pt x="15" y="17"/>
                    </a:cubicBezTo>
                    <a:cubicBezTo>
                      <a:pt x="15" y="16"/>
                      <a:pt x="16" y="13"/>
                      <a:pt x="17" y="12"/>
                    </a:cubicBezTo>
                    <a:cubicBezTo>
                      <a:pt x="17" y="13"/>
                      <a:pt x="16" y="13"/>
                      <a:pt x="16" y="15"/>
                    </a:cubicBezTo>
                    <a:cubicBezTo>
                      <a:pt x="16" y="15"/>
                      <a:pt x="16" y="15"/>
                      <a:pt x="16" y="15"/>
                    </a:cubicBezTo>
                    <a:cubicBezTo>
                      <a:pt x="15" y="18"/>
                      <a:pt x="13" y="19"/>
                      <a:pt x="12" y="21"/>
                    </a:cubicBezTo>
                    <a:cubicBezTo>
                      <a:pt x="13" y="20"/>
                      <a:pt x="13" y="20"/>
                      <a:pt x="13" y="20"/>
                    </a:cubicBezTo>
                    <a:cubicBezTo>
                      <a:pt x="11" y="23"/>
                      <a:pt x="11" y="23"/>
                      <a:pt x="11" y="23"/>
                    </a:cubicBezTo>
                    <a:cubicBezTo>
                      <a:pt x="12" y="21"/>
                      <a:pt x="12" y="23"/>
                      <a:pt x="12" y="22"/>
                    </a:cubicBezTo>
                    <a:cubicBezTo>
                      <a:pt x="13" y="21"/>
                      <a:pt x="12" y="23"/>
                      <a:pt x="12" y="22"/>
                    </a:cubicBezTo>
                    <a:cubicBezTo>
                      <a:pt x="13" y="21"/>
                      <a:pt x="14" y="19"/>
                      <a:pt x="14" y="20"/>
                    </a:cubicBezTo>
                    <a:cubicBezTo>
                      <a:pt x="12" y="23"/>
                      <a:pt x="12" y="23"/>
                      <a:pt x="12" y="23"/>
                    </a:cubicBezTo>
                    <a:cubicBezTo>
                      <a:pt x="12" y="23"/>
                      <a:pt x="13" y="21"/>
                      <a:pt x="13" y="22"/>
                    </a:cubicBezTo>
                    <a:cubicBezTo>
                      <a:pt x="13" y="23"/>
                      <a:pt x="13" y="23"/>
                      <a:pt x="13" y="23"/>
                    </a:cubicBezTo>
                    <a:cubicBezTo>
                      <a:pt x="13" y="23"/>
                      <a:pt x="14" y="24"/>
                      <a:pt x="16" y="20"/>
                    </a:cubicBezTo>
                    <a:cubicBezTo>
                      <a:pt x="16" y="22"/>
                      <a:pt x="16" y="22"/>
                      <a:pt x="15" y="23"/>
                    </a:cubicBezTo>
                    <a:cubicBezTo>
                      <a:pt x="16" y="23"/>
                      <a:pt x="16" y="22"/>
                      <a:pt x="16" y="22"/>
                    </a:cubicBezTo>
                    <a:cubicBezTo>
                      <a:pt x="16" y="23"/>
                      <a:pt x="16" y="23"/>
                      <a:pt x="16" y="23"/>
                    </a:cubicBezTo>
                    <a:cubicBezTo>
                      <a:pt x="15" y="25"/>
                      <a:pt x="16" y="23"/>
                      <a:pt x="17" y="22"/>
                    </a:cubicBezTo>
                    <a:cubicBezTo>
                      <a:pt x="16" y="23"/>
                      <a:pt x="16" y="23"/>
                      <a:pt x="16" y="23"/>
                    </a:cubicBezTo>
                    <a:cubicBezTo>
                      <a:pt x="16" y="25"/>
                      <a:pt x="17" y="23"/>
                      <a:pt x="17" y="22"/>
                    </a:cubicBezTo>
                    <a:cubicBezTo>
                      <a:pt x="17" y="23"/>
                      <a:pt x="17" y="23"/>
                      <a:pt x="17" y="23"/>
                    </a:cubicBezTo>
                    <a:cubicBezTo>
                      <a:pt x="18" y="22"/>
                      <a:pt x="18" y="22"/>
                      <a:pt x="18" y="22"/>
                    </a:cubicBezTo>
                    <a:cubicBezTo>
                      <a:pt x="18" y="22"/>
                      <a:pt x="18" y="22"/>
                      <a:pt x="17" y="24"/>
                    </a:cubicBezTo>
                    <a:cubicBezTo>
                      <a:pt x="18" y="23"/>
                      <a:pt x="18" y="23"/>
                      <a:pt x="18" y="23"/>
                    </a:cubicBezTo>
                    <a:cubicBezTo>
                      <a:pt x="17" y="24"/>
                      <a:pt x="18" y="24"/>
                      <a:pt x="18" y="24"/>
                    </a:cubicBezTo>
                    <a:cubicBezTo>
                      <a:pt x="18" y="24"/>
                      <a:pt x="18" y="23"/>
                      <a:pt x="18" y="24"/>
                    </a:cubicBezTo>
                    <a:cubicBezTo>
                      <a:pt x="18" y="23"/>
                      <a:pt x="19" y="23"/>
                      <a:pt x="20" y="21"/>
                    </a:cubicBezTo>
                    <a:cubicBezTo>
                      <a:pt x="21" y="19"/>
                      <a:pt x="19" y="22"/>
                      <a:pt x="20" y="21"/>
                    </a:cubicBezTo>
                    <a:cubicBezTo>
                      <a:pt x="19" y="23"/>
                      <a:pt x="19" y="23"/>
                      <a:pt x="19" y="23"/>
                    </a:cubicBezTo>
                    <a:cubicBezTo>
                      <a:pt x="19" y="23"/>
                      <a:pt x="19" y="24"/>
                      <a:pt x="18" y="24"/>
                    </a:cubicBezTo>
                    <a:cubicBezTo>
                      <a:pt x="18" y="24"/>
                      <a:pt x="18" y="24"/>
                      <a:pt x="18" y="24"/>
                    </a:cubicBezTo>
                    <a:cubicBezTo>
                      <a:pt x="19" y="23"/>
                      <a:pt x="19" y="23"/>
                      <a:pt x="19" y="23"/>
                    </a:cubicBezTo>
                    <a:cubicBezTo>
                      <a:pt x="18" y="25"/>
                      <a:pt x="20" y="23"/>
                      <a:pt x="20" y="24"/>
                    </a:cubicBezTo>
                    <a:cubicBezTo>
                      <a:pt x="20" y="24"/>
                      <a:pt x="22" y="22"/>
                      <a:pt x="22" y="22"/>
                    </a:cubicBezTo>
                    <a:cubicBezTo>
                      <a:pt x="24" y="20"/>
                      <a:pt x="21" y="24"/>
                      <a:pt x="20" y="25"/>
                    </a:cubicBezTo>
                    <a:cubicBezTo>
                      <a:pt x="21" y="24"/>
                      <a:pt x="21" y="24"/>
                      <a:pt x="21" y="24"/>
                    </a:cubicBezTo>
                    <a:cubicBezTo>
                      <a:pt x="21" y="24"/>
                      <a:pt x="21" y="24"/>
                      <a:pt x="21" y="24"/>
                    </a:cubicBezTo>
                    <a:cubicBezTo>
                      <a:pt x="22" y="24"/>
                      <a:pt x="22" y="23"/>
                      <a:pt x="22" y="24"/>
                    </a:cubicBezTo>
                    <a:cubicBezTo>
                      <a:pt x="22" y="24"/>
                      <a:pt x="22" y="24"/>
                      <a:pt x="22" y="24"/>
                    </a:cubicBezTo>
                    <a:cubicBezTo>
                      <a:pt x="22" y="25"/>
                      <a:pt x="21" y="26"/>
                      <a:pt x="21" y="26"/>
                    </a:cubicBezTo>
                    <a:cubicBezTo>
                      <a:pt x="22" y="24"/>
                      <a:pt x="22" y="25"/>
                      <a:pt x="23" y="24"/>
                    </a:cubicBezTo>
                    <a:cubicBezTo>
                      <a:pt x="22" y="25"/>
                      <a:pt x="22" y="25"/>
                      <a:pt x="22" y="25"/>
                    </a:cubicBezTo>
                    <a:cubicBezTo>
                      <a:pt x="23" y="23"/>
                      <a:pt x="23" y="23"/>
                      <a:pt x="23" y="23"/>
                    </a:cubicBezTo>
                    <a:cubicBezTo>
                      <a:pt x="23" y="24"/>
                      <a:pt x="23" y="24"/>
                      <a:pt x="23" y="24"/>
                    </a:cubicBezTo>
                    <a:cubicBezTo>
                      <a:pt x="22" y="26"/>
                      <a:pt x="22" y="26"/>
                      <a:pt x="22" y="26"/>
                    </a:cubicBezTo>
                    <a:cubicBezTo>
                      <a:pt x="21" y="26"/>
                      <a:pt x="23" y="24"/>
                      <a:pt x="24" y="24"/>
                    </a:cubicBezTo>
                    <a:cubicBezTo>
                      <a:pt x="24" y="23"/>
                      <a:pt x="23" y="24"/>
                      <a:pt x="23" y="25"/>
                    </a:cubicBezTo>
                    <a:cubicBezTo>
                      <a:pt x="22" y="25"/>
                      <a:pt x="23" y="25"/>
                      <a:pt x="23" y="25"/>
                    </a:cubicBezTo>
                    <a:cubicBezTo>
                      <a:pt x="22" y="26"/>
                      <a:pt x="23" y="25"/>
                      <a:pt x="22" y="26"/>
                    </a:cubicBezTo>
                    <a:cubicBezTo>
                      <a:pt x="22" y="26"/>
                      <a:pt x="23" y="25"/>
                      <a:pt x="23" y="25"/>
                    </a:cubicBezTo>
                    <a:cubicBezTo>
                      <a:pt x="23" y="25"/>
                      <a:pt x="24" y="25"/>
                      <a:pt x="23" y="26"/>
                    </a:cubicBezTo>
                    <a:cubicBezTo>
                      <a:pt x="23" y="26"/>
                      <a:pt x="23" y="26"/>
                      <a:pt x="24" y="25"/>
                    </a:cubicBezTo>
                    <a:cubicBezTo>
                      <a:pt x="24" y="25"/>
                      <a:pt x="24" y="24"/>
                      <a:pt x="25" y="24"/>
                    </a:cubicBezTo>
                    <a:cubicBezTo>
                      <a:pt x="25" y="24"/>
                      <a:pt x="25" y="23"/>
                      <a:pt x="25" y="24"/>
                    </a:cubicBezTo>
                    <a:cubicBezTo>
                      <a:pt x="25" y="24"/>
                      <a:pt x="25" y="24"/>
                      <a:pt x="25" y="24"/>
                    </a:cubicBezTo>
                    <a:cubicBezTo>
                      <a:pt x="25" y="24"/>
                      <a:pt x="25" y="24"/>
                      <a:pt x="26" y="23"/>
                    </a:cubicBezTo>
                    <a:cubicBezTo>
                      <a:pt x="24" y="25"/>
                      <a:pt x="24" y="25"/>
                      <a:pt x="24" y="25"/>
                    </a:cubicBezTo>
                    <a:cubicBezTo>
                      <a:pt x="25" y="24"/>
                      <a:pt x="25" y="24"/>
                      <a:pt x="26" y="24"/>
                    </a:cubicBezTo>
                    <a:cubicBezTo>
                      <a:pt x="25" y="25"/>
                      <a:pt x="23" y="27"/>
                      <a:pt x="23" y="27"/>
                    </a:cubicBezTo>
                    <a:cubicBezTo>
                      <a:pt x="25" y="26"/>
                      <a:pt x="25" y="26"/>
                      <a:pt x="25" y="26"/>
                    </a:cubicBezTo>
                    <a:cubicBezTo>
                      <a:pt x="25" y="26"/>
                      <a:pt x="25" y="26"/>
                      <a:pt x="24" y="27"/>
                    </a:cubicBezTo>
                    <a:cubicBezTo>
                      <a:pt x="24" y="28"/>
                      <a:pt x="27" y="24"/>
                      <a:pt x="27" y="25"/>
                    </a:cubicBezTo>
                    <a:cubicBezTo>
                      <a:pt x="25" y="27"/>
                      <a:pt x="25" y="27"/>
                      <a:pt x="25" y="27"/>
                    </a:cubicBezTo>
                    <a:cubicBezTo>
                      <a:pt x="26" y="27"/>
                      <a:pt x="26" y="27"/>
                      <a:pt x="26" y="27"/>
                    </a:cubicBezTo>
                    <a:cubicBezTo>
                      <a:pt x="26" y="26"/>
                      <a:pt x="25" y="28"/>
                      <a:pt x="25" y="27"/>
                    </a:cubicBezTo>
                    <a:cubicBezTo>
                      <a:pt x="26" y="26"/>
                      <a:pt x="26" y="26"/>
                      <a:pt x="26" y="26"/>
                    </a:cubicBezTo>
                    <a:cubicBezTo>
                      <a:pt x="24" y="29"/>
                      <a:pt x="27" y="27"/>
                      <a:pt x="26" y="29"/>
                    </a:cubicBezTo>
                    <a:cubicBezTo>
                      <a:pt x="27" y="27"/>
                      <a:pt x="26" y="29"/>
                      <a:pt x="27" y="28"/>
                    </a:cubicBezTo>
                    <a:cubicBezTo>
                      <a:pt x="25" y="30"/>
                      <a:pt x="27" y="28"/>
                      <a:pt x="26" y="29"/>
                    </a:cubicBezTo>
                    <a:cubicBezTo>
                      <a:pt x="28" y="27"/>
                      <a:pt x="28" y="27"/>
                      <a:pt x="28" y="27"/>
                    </a:cubicBezTo>
                    <a:cubicBezTo>
                      <a:pt x="27" y="29"/>
                      <a:pt x="31" y="25"/>
                      <a:pt x="29" y="27"/>
                    </a:cubicBezTo>
                    <a:cubicBezTo>
                      <a:pt x="27" y="29"/>
                      <a:pt x="27" y="29"/>
                      <a:pt x="27" y="29"/>
                    </a:cubicBezTo>
                    <a:cubicBezTo>
                      <a:pt x="26" y="31"/>
                      <a:pt x="29" y="27"/>
                      <a:pt x="28" y="30"/>
                    </a:cubicBezTo>
                    <a:cubicBezTo>
                      <a:pt x="28" y="29"/>
                      <a:pt x="29" y="28"/>
                      <a:pt x="30" y="27"/>
                    </a:cubicBezTo>
                    <a:cubicBezTo>
                      <a:pt x="30" y="28"/>
                      <a:pt x="29" y="29"/>
                      <a:pt x="29" y="30"/>
                    </a:cubicBezTo>
                    <a:cubicBezTo>
                      <a:pt x="29" y="29"/>
                      <a:pt x="30" y="29"/>
                      <a:pt x="29" y="30"/>
                    </a:cubicBezTo>
                    <a:cubicBezTo>
                      <a:pt x="28" y="30"/>
                      <a:pt x="28" y="30"/>
                      <a:pt x="28" y="30"/>
                    </a:cubicBezTo>
                    <a:cubicBezTo>
                      <a:pt x="28" y="31"/>
                      <a:pt x="29" y="30"/>
                      <a:pt x="30" y="30"/>
                    </a:cubicBezTo>
                    <a:cubicBezTo>
                      <a:pt x="28" y="31"/>
                      <a:pt x="29" y="31"/>
                      <a:pt x="29" y="32"/>
                    </a:cubicBezTo>
                    <a:cubicBezTo>
                      <a:pt x="31" y="30"/>
                      <a:pt x="29" y="33"/>
                      <a:pt x="31" y="31"/>
                    </a:cubicBezTo>
                    <a:cubicBezTo>
                      <a:pt x="30" y="31"/>
                      <a:pt x="30" y="31"/>
                      <a:pt x="30" y="31"/>
                    </a:cubicBezTo>
                    <a:cubicBezTo>
                      <a:pt x="31" y="31"/>
                      <a:pt x="32" y="29"/>
                      <a:pt x="32" y="29"/>
                    </a:cubicBezTo>
                    <a:cubicBezTo>
                      <a:pt x="31" y="31"/>
                      <a:pt x="31" y="31"/>
                      <a:pt x="31" y="31"/>
                    </a:cubicBezTo>
                    <a:cubicBezTo>
                      <a:pt x="29" y="33"/>
                      <a:pt x="31" y="31"/>
                      <a:pt x="30" y="32"/>
                    </a:cubicBezTo>
                    <a:cubicBezTo>
                      <a:pt x="31" y="31"/>
                      <a:pt x="30" y="32"/>
                      <a:pt x="31" y="31"/>
                    </a:cubicBezTo>
                    <a:cubicBezTo>
                      <a:pt x="32" y="31"/>
                      <a:pt x="32" y="31"/>
                      <a:pt x="32" y="31"/>
                    </a:cubicBezTo>
                    <a:cubicBezTo>
                      <a:pt x="33" y="30"/>
                      <a:pt x="33" y="30"/>
                      <a:pt x="33" y="30"/>
                    </a:cubicBezTo>
                    <a:cubicBezTo>
                      <a:pt x="33" y="30"/>
                      <a:pt x="31" y="32"/>
                      <a:pt x="31" y="32"/>
                    </a:cubicBezTo>
                    <a:cubicBezTo>
                      <a:pt x="31" y="33"/>
                      <a:pt x="31" y="32"/>
                      <a:pt x="32" y="32"/>
                    </a:cubicBezTo>
                    <a:cubicBezTo>
                      <a:pt x="32" y="32"/>
                      <a:pt x="32" y="32"/>
                      <a:pt x="32" y="32"/>
                    </a:cubicBezTo>
                    <a:cubicBezTo>
                      <a:pt x="32" y="32"/>
                      <a:pt x="32" y="32"/>
                      <a:pt x="32" y="32"/>
                    </a:cubicBezTo>
                    <a:cubicBezTo>
                      <a:pt x="32" y="32"/>
                      <a:pt x="32" y="32"/>
                      <a:pt x="32" y="32"/>
                    </a:cubicBezTo>
                    <a:cubicBezTo>
                      <a:pt x="32" y="32"/>
                      <a:pt x="32" y="32"/>
                      <a:pt x="32" y="32"/>
                    </a:cubicBezTo>
                    <a:cubicBezTo>
                      <a:pt x="32" y="32"/>
                      <a:pt x="32" y="32"/>
                      <a:pt x="32" y="32"/>
                    </a:cubicBezTo>
                    <a:cubicBezTo>
                      <a:pt x="32" y="32"/>
                      <a:pt x="32" y="32"/>
                      <a:pt x="32" y="32"/>
                    </a:cubicBezTo>
                    <a:cubicBezTo>
                      <a:pt x="32" y="32"/>
                      <a:pt x="32" y="32"/>
                      <a:pt x="32" y="32"/>
                    </a:cubicBezTo>
                    <a:cubicBezTo>
                      <a:pt x="32" y="32"/>
                      <a:pt x="32" y="32"/>
                      <a:pt x="31" y="33"/>
                    </a:cubicBezTo>
                    <a:cubicBezTo>
                      <a:pt x="30" y="34"/>
                      <a:pt x="30" y="34"/>
                      <a:pt x="30" y="34"/>
                    </a:cubicBezTo>
                    <a:cubicBezTo>
                      <a:pt x="30" y="34"/>
                      <a:pt x="32" y="33"/>
                      <a:pt x="32" y="32"/>
                    </a:cubicBezTo>
                    <a:cubicBezTo>
                      <a:pt x="32" y="34"/>
                      <a:pt x="33" y="33"/>
                      <a:pt x="34" y="33"/>
                    </a:cubicBezTo>
                    <a:cubicBezTo>
                      <a:pt x="34" y="33"/>
                      <a:pt x="33" y="33"/>
                      <a:pt x="33" y="33"/>
                    </a:cubicBezTo>
                    <a:cubicBezTo>
                      <a:pt x="34" y="33"/>
                      <a:pt x="35" y="32"/>
                      <a:pt x="34" y="33"/>
                    </a:cubicBezTo>
                    <a:cubicBezTo>
                      <a:pt x="35" y="32"/>
                      <a:pt x="33" y="34"/>
                      <a:pt x="34" y="34"/>
                    </a:cubicBezTo>
                    <a:cubicBezTo>
                      <a:pt x="33" y="34"/>
                      <a:pt x="35" y="33"/>
                      <a:pt x="34" y="33"/>
                    </a:cubicBezTo>
                    <a:cubicBezTo>
                      <a:pt x="33" y="35"/>
                      <a:pt x="36" y="32"/>
                      <a:pt x="35" y="34"/>
                    </a:cubicBezTo>
                    <a:cubicBezTo>
                      <a:pt x="36" y="33"/>
                      <a:pt x="35" y="34"/>
                      <a:pt x="34" y="35"/>
                    </a:cubicBezTo>
                    <a:cubicBezTo>
                      <a:pt x="35" y="34"/>
                      <a:pt x="36" y="34"/>
                      <a:pt x="37" y="33"/>
                    </a:cubicBezTo>
                    <a:cubicBezTo>
                      <a:pt x="36" y="34"/>
                      <a:pt x="36" y="34"/>
                      <a:pt x="36" y="34"/>
                    </a:cubicBezTo>
                    <a:cubicBezTo>
                      <a:pt x="36" y="34"/>
                      <a:pt x="36" y="34"/>
                      <a:pt x="37" y="34"/>
                    </a:cubicBezTo>
                    <a:cubicBezTo>
                      <a:pt x="38" y="33"/>
                      <a:pt x="39" y="32"/>
                      <a:pt x="39" y="32"/>
                    </a:cubicBezTo>
                    <a:cubicBezTo>
                      <a:pt x="39" y="32"/>
                      <a:pt x="39" y="32"/>
                      <a:pt x="39" y="32"/>
                    </a:cubicBezTo>
                    <a:cubicBezTo>
                      <a:pt x="40" y="32"/>
                      <a:pt x="40" y="32"/>
                      <a:pt x="40" y="32"/>
                    </a:cubicBezTo>
                    <a:cubicBezTo>
                      <a:pt x="39" y="33"/>
                      <a:pt x="39" y="32"/>
                      <a:pt x="39" y="33"/>
                    </a:cubicBezTo>
                    <a:cubicBezTo>
                      <a:pt x="37" y="35"/>
                      <a:pt x="38" y="34"/>
                      <a:pt x="38" y="35"/>
                    </a:cubicBezTo>
                    <a:cubicBezTo>
                      <a:pt x="39" y="34"/>
                      <a:pt x="39" y="34"/>
                      <a:pt x="39" y="34"/>
                    </a:cubicBezTo>
                    <a:cubicBezTo>
                      <a:pt x="40" y="33"/>
                      <a:pt x="38" y="35"/>
                      <a:pt x="38" y="35"/>
                    </a:cubicBezTo>
                    <a:cubicBezTo>
                      <a:pt x="42" y="32"/>
                      <a:pt x="42" y="32"/>
                      <a:pt x="42" y="32"/>
                    </a:cubicBezTo>
                    <a:cubicBezTo>
                      <a:pt x="42" y="32"/>
                      <a:pt x="41" y="33"/>
                      <a:pt x="40" y="34"/>
                    </a:cubicBezTo>
                    <a:cubicBezTo>
                      <a:pt x="40" y="34"/>
                      <a:pt x="42" y="32"/>
                      <a:pt x="44" y="31"/>
                    </a:cubicBezTo>
                    <a:cubicBezTo>
                      <a:pt x="44" y="31"/>
                      <a:pt x="45" y="31"/>
                      <a:pt x="45" y="31"/>
                    </a:cubicBezTo>
                    <a:cubicBezTo>
                      <a:pt x="44" y="32"/>
                      <a:pt x="45" y="31"/>
                      <a:pt x="44" y="32"/>
                    </a:cubicBezTo>
                    <a:cubicBezTo>
                      <a:pt x="43" y="33"/>
                      <a:pt x="43" y="33"/>
                      <a:pt x="43" y="33"/>
                    </a:cubicBezTo>
                    <a:cubicBezTo>
                      <a:pt x="43" y="33"/>
                      <a:pt x="41" y="34"/>
                      <a:pt x="40" y="35"/>
                    </a:cubicBezTo>
                    <a:cubicBezTo>
                      <a:pt x="41" y="35"/>
                      <a:pt x="41" y="36"/>
                      <a:pt x="41" y="36"/>
                    </a:cubicBezTo>
                    <a:cubicBezTo>
                      <a:pt x="43" y="34"/>
                      <a:pt x="42" y="35"/>
                      <a:pt x="44" y="34"/>
                    </a:cubicBezTo>
                    <a:cubicBezTo>
                      <a:pt x="44" y="34"/>
                      <a:pt x="43" y="35"/>
                      <a:pt x="42" y="36"/>
                    </a:cubicBezTo>
                    <a:cubicBezTo>
                      <a:pt x="43" y="35"/>
                      <a:pt x="43" y="36"/>
                      <a:pt x="43" y="36"/>
                    </a:cubicBezTo>
                    <a:cubicBezTo>
                      <a:pt x="43" y="36"/>
                      <a:pt x="43" y="36"/>
                      <a:pt x="43" y="36"/>
                    </a:cubicBezTo>
                    <a:cubicBezTo>
                      <a:pt x="44" y="36"/>
                      <a:pt x="43" y="37"/>
                      <a:pt x="45" y="36"/>
                    </a:cubicBezTo>
                    <a:cubicBezTo>
                      <a:pt x="44" y="37"/>
                      <a:pt x="44" y="37"/>
                      <a:pt x="44" y="37"/>
                    </a:cubicBezTo>
                    <a:cubicBezTo>
                      <a:pt x="44" y="37"/>
                      <a:pt x="47" y="34"/>
                      <a:pt x="46" y="36"/>
                    </a:cubicBezTo>
                    <a:cubicBezTo>
                      <a:pt x="45" y="36"/>
                      <a:pt x="45" y="36"/>
                      <a:pt x="45" y="36"/>
                    </a:cubicBezTo>
                    <a:cubicBezTo>
                      <a:pt x="46" y="36"/>
                      <a:pt x="44" y="38"/>
                      <a:pt x="46" y="36"/>
                    </a:cubicBezTo>
                    <a:cubicBezTo>
                      <a:pt x="45" y="37"/>
                      <a:pt x="45" y="37"/>
                      <a:pt x="45" y="37"/>
                    </a:cubicBezTo>
                    <a:cubicBezTo>
                      <a:pt x="45" y="37"/>
                      <a:pt x="45" y="37"/>
                      <a:pt x="47" y="36"/>
                    </a:cubicBezTo>
                    <a:cubicBezTo>
                      <a:pt x="45" y="38"/>
                      <a:pt x="45" y="38"/>
                      <a:pt x="45" y="38"/>
                    </a:cubicBezTo>
                    <a:cubicBezTo>
                      <a:pt x="45" y="39"/>
                      <a:pt x="47" y="36"/>
                      <a:pt x="47" y="37"/>
                    </a:cubicBezTo>
                    <a:cubicBezTo>
                      <a:pt x="47" y="37"/>
                      <a:pt x="46" y="38"/>
                      <a:pt x="46" y="38"/>
                    </a:cubicBezTo>
                    <a:cubicBezTo>
                      <a:pt x="47" y="37"/>
                      <a:pt x="47" y="38"/>
                      <a:pt x="47" y="38"/>
                    </a:cubicBezTo>
                    <a:cubicBezTo>
                      <a:pt x="46" y="39"/>
                      <a:pt x="46" y="39"/>
                      <a:pt x="46" y="39"/>
                    </a:cubicBezTo>
                    <a:cubicBezTo>
                      <a:pt x="47" y="40"/>
                      <a:pt x="47" y="41"/>
                      <a:pt x="50" y="41"/>
                    </a:cubicBezTo>
                    <a:cubicBezTo>
                      <a:pt x="48" y="42"/>
                      <a:pt x="48" y="41"/>
                      <a:pt x="47" y="43"/>
                    </a:cubicBezTo>
                    <a:cubicBezTo>
                      <a:pt x="49" y="41"/>
                      <a:pt x="48" y="42"/>
                      <a:pt x="49" y="42"/>
                    </a:cubicBezTo>
                    <a:cubicBezTo>
                      <a:pt x="48" y="42"/>
                      <a:pt x="48" y="42"/>
                      <a:pt x="48" y="42"/>
                    </a:cubicBezTo>
                    <a:cubicBezTo>
                      <a:pt x="49" y="42"/>
                      <a:pt x="48" y="43"/>
                      <a:pt x="48" y="43"/>
                    </a:cubicBezTo>
                    <a:cubicBezTo>
                      <a:pt x="49" y="43"/>
                      <a:pt x="49" y="43"/>
                      <a:pt x="49" y="43"/>
                    </a:cubicBezTo>
                    <a:cubicBezTo>
                      <a:pt x="50" y="42"/>
                      <a:pt x="47" y="45"/>
                      <a:pt x="49" y="43"/>
                    </a:cubicBezTo>
                    <a:cubicBezTo>
                      <a:pt x="48" y="44"/>
                      <a:pt x="48" y="44"/>
                      <a:pt x="48" y="44"/>
                    </a:cubicBezTo>
                    <a:cubicBezTo>
                      <a:pt x="50" y="43"/>
                      <a:pt x="47" y="45"/>
                      <a:pt x="49" y="44"/>
                    </a:cubicBezTo>
                    <a:cubicBezTo>
                      <a:pt x="49" y="44"/>
                      <a:pt x="49" y="44"/>
                      <a:pt x="49" y="44"/>
                    </a:cubicBezTo>
                    <a:cubicBezTo>
                      <a:pt x="48" y="45"/>
                      <a:pt x="51" y="43"/>
                      <a:pt x="50" y="44"/>
                    </a:cubicBezTo>
                    <a:cubicBezTo>
                      <a:pt x="50" y="44"/>
                      <a:pt x="51" y="44"/>
                      <a:pt x="53" y="43"/>
                    </a:cubicBezTo>
                    <a:cubicBezTo>
                      <a:pt x="51" y="44"/>
                      <a:pt x="51" y="44"/>
                      <a:pt x="51" y="44"/>
                    </a:cubicBezTo>
                    <a:cubicBezTo>
                      <a:pt x="52" y="44"/>
                      <a:pt x="52" y="46"/>
                      <a:pt x="55" y="45"/>
                    </a:cubicBezTo>
                    <a:cubicBezTo>
                      <a:pt x="54" y="45"/>
                      <a:pt x="54" y="45"/>
                      <a:pt x="54" y="45"/>
                    </a:cubicBezTo>
                    <a:cubicBezTo>
                      <a:pt x="56" y="44"/>
                      <a:pt x="52" y="48"/>
                      <a:pt x="56" y="45"/>
                    </a:cubicBezTo>
                    <a:cubicBezTo>
                      <a:pt x="58" y="45"/>
                      <a:pt x="58" y="45"/>
                      <a:pt x="58" y="45"/>
                    </a:cubicBezTo>
                    <a:cubicBezTo>
                      <a:pt x="56" y="46"/>
                      <a:pt x="56" y="46"/>
                      <a:pt x="56" y="46"/>
                    </a:cubicBezTo>
                    <a:cubicBezTo>
                      <a:pt x="57" y="46"/>
                      <a:pt x="56" y="46"/>
                      <a:pt x="58" y="46"/>
                    </a:cubicBezTo>
                    <a:cubicBezTo>
                      <a:pt x="56" y="46"/>
                      <a:pt x="56" y="46"/>
                      <a:pt x="56" y="46"/>
                    </a:cubicBezTo>
                    <a:cubicBezTo>
                      <a:pt x="56" y="47"/>
                      <a:pt x="59" y="46"/>
                      <a:pt x="58" y="46"/>
                    </a:cubicBezTo>
                    <a:cubicBezTo>
                      <a:pt x="57" y="46"/>
                      <a:pt x="57" y="46"/>
                      <a:pt x="57" y="46"/>
                    </a:cubicBezTo>
                    <a:cubicBezTo>
                      <a:pt x="55" y="49"/>
                      <a:pt x="54" y="52"/>
                      <a:pt x="58" y="51"/>
                    </a:cubicBezTo>
                    <a:cubicBezTo>
                      <a:pt x="59" y="50"/>
                      <a:pt x="56" y="52"/>
                      <a:pt x="56" y="52"/>
                    </a:cubicBezTo>
                    <a:cubicBezTo>
                      <a:pt x="60" y="51"/>
                      <a:pt x="56" y="55"/>
                      <a:pt x="61" y="53"/>
                    </a:cubicBezTo>
                    <a:cubicBezTo>
                      <a:pt x="63" y="53"/>
                      <a:pt x="68" y="50"/>
                      <a:pt x="68" y="50"/>
                    </a:cubicBezTo>
                    <a:cubicBezTo>
                      <a:pt x="65" y="50"/>
                      <a:pt x="66" y="47"/>
                      <a:pt x="68" y="44"/>
                    </a:cubicBezTo>
                    <a:cubicBezTo>
                      <a:pt x="67" y="44"/>
                      <a:pt x="66" y="43"/>
                      <a:pt x="66"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58" name="Freeform 374"/>
              <p:cNvSpPr>
                <a:spLocks/>
              </p:cNvSpPr>
              <p:nvPr/>
            </p:nvSpPr>
            <p:spPr bwMode="auto">
              <a:xfrm>
                <a:off x="2382" y="909"/>
                <a:ext cx="0" cy="2"/>
              </a:xfrm>
              <a:custGeom>
                <a:avLst/>
                <a:gdLst>
                  <a:gd name="T0" fmla="*/ 0 h 1"/>
                  <a:gd name="T1" fmla="*/ 1 h 1"/>
                  <a:gd name="T2" fmla="*/ 0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1"/>
                    </a:cubicBezTo>
                    <a:cubicBezTo>
                      <a:pt x="0" y="1"/>
                      <a:pt x="0" y="1"/>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59" name="Freeform 375"/>
              <p:cNvSpPr>
                <a:spLocks/>
              </p:cNvSpPr>
              <p:nvPr/>
            </p:nvSpPr>
            <p:spPr bwMode="auto">
              <a:xfrm>
                <a:off x="2789" y="1143"/>
                <a:ext cx="1" cy="2"/>
              </a:xfrm>
              <a:custGeom>
                <a:avLst/>
                <a:gdLst>
                  <a:gd name="T0" fmla="*/ 0 w 1"/>
                  <a:gd name="T1" fmla="*/ 1 h 2"/>
                  <a:gd name="T2" fmla="*/ 1 w 1"/>
                  <a:gd name="T3" fmla="*/ 1 h 2"/>
                  <a:gd name="T4" fmla="*/ 1 w 1"/>
                  <a:gd name="T5" fmla="*/ 0 h 2"/>
                  <a:gd name="T6" fmla="*/ 0 w 1"/>
                  <a:gd name="T7" fmla="*/ 1 h 2"/>
                </a:gdLst>
                <a:ahLst/>
                <a:cxnLst>
                  <a:cxn ang="0">
                    <a:pos x="T0" y="T1"/>
                  </a:cxn>
                  <a:cxn ang="0">
                    <a:pos x="T2" y="T3"/>
                  </a:cxn>
                  <a:cxn ang="0">
                    <a:pos x="T4" y="T5"/>
                  </a:cxn>
                  <a:cxn ang="0">
                    <a:pos x="T6" y="T7"/>
                  </a:cxn>
                </a:cxnLst>
                <a:rect l="0" t="0" r="r" b="b"/>
                <a:pathLst>
                  <a:path w="1" h="2">
                    <a:moveTo>
                      <a:pt x="0" y="1"/>
                    </a:moveTo>
                    <a:cubicBezTo>
                      <a:pt x="0" y="2"/>
                      <a:pt x="1" y="1"/>
                      <a:pt x="1" y="1"/>
                    </a:cubicBezTo>
                    <a:cubicBezTo>
                      <a:pt x="1" y="1"/>
                      <a:pt x="1" y="0"/>
                      <a:pt x="1" y="0"/>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60" name="Freeform 376"/>
              <p:cNvSpPr>
                <a:spLocks/>
              </p:cNvSpPr>
              <p:nvPr/>
            </p:nvSpPr>
            <p:spPr bwMode="auto">
              <a:xfrm>
                <a:off x="2794" y="1130"/>
                <a:ext cx="3" cy="1"/>
              </a:xfrm>
              <a:custGeom>
                <a:avLst/>
                <a:gdLst>
                  <a:gd name="T0" fmla="*/ 3 w 3"/>
                  <a:gd name="T1" fmla="*/ 0 h 1"/>
                  <a:gd name="T2" fmla="*/ 0 w 3"/>
                  <a:gd name="T3" fmla="*/ 1 h 1"/>
                  <a:gd name="T4" fmla="*/ 3 w 3"/>
                  <a:gd name="T5" fmla="*/ 0 h 1"/>
                </a:gdLst>
                <a:ahLst/>
                <a:cxnLst>
                  <a:cxn ang="0">
                    <a:pos x="T0" y="T1"/>
                  </a:cxn>
                  <a:cxn ang="0">
                    <a:pos x="T2" y="T3"/>
                  </a:cxn>
                  <a:cxn ang="0">
                    <a:pos x="T4" y="T5"/>
                  </a:cxn>
                </a:cxnLst>
                <a:rect l="0" t="0" r="r" b="b"/>
                <a:pathLst>
                  <a:path w="3" h="1">
                    <a:moveTo>
                      <a:pt x="3" y="0"/>
                    </a:moveTo>
                    <a:cubicBezTo>
                      <a:pt x="0" y="1"/>
                      <a:pt x="0" y="1"/>
                      <a:pt x="0" y="1"/>
                    </a:cubicBezTo>
                    <a:cubicBezTo>
                      <a:pt x="2" y="1"/>
                      <a:pt x="2"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61" name="Freeform 377"/>
              <p:cNvSpPr>
                <a:spLocks/>
              </p:cNvSpPr>
              <p:nvPr/>
            </p:nvSpPr>
            <p:spPr bwMode="auto">
              <a:xfrm>
                <a:off x="2382" y="907"/>
                <a:ext cx="0" cy="1"/>
              </a:xfrm>
              <a:custGeom>
                <a:avLst/>
                <a:gdLst>
                  <a:gd name="T0" fmla="*/ 0 h 1"/>
                  <a:gd name="T1" fmla="*/ 0 h 1"/>
                  <a:gd name="T2" fmla="*/ 0 h 1"/>
                  <a:gd name="T3" fmla="*/ 1 h 1"/>
                  <a:gd name="T4" fmla="*/ 1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cubicBezTo>
                      <a:pt x="0" y="0"/>
                      <a:pt x="0" y="0"/>
                      <a:pt x="0" y="0"/>
                    </a:cubicBezTo>
                    <a:cubicBezTo>
                      <a:pt x="0" y="0"/>
                      <a:pt x="0" y="0"/>
                      <a:pt x="0" y="0"/>
                    </a:cubicBezTo>
                    <a:cubicBezTo>
                      <a:pt x="0" y="0"/>
                      <a:pt x="0" y="0"/>
                      <a:pt x="0" y="1"/>
                    </a:cubicBezTo>
                    <a:cubicBezTo>
                      <a:pt x="0" y="1"/>
                      <a:pt x="0" y="1"/>
                      <a:pt x="0" y="1"/>
                    </a:cubicBezTo>
                    <a:cubicBezTo>
                      <a:pt x="0" y="1"/>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62" name="Freeform 378"/>
              <p:cNvSpPr>
                <a:spLocks/>
              </p:cNvSpPr>
              <p:nvPr/>
            </p:nvSpPr>
            <p:spPr bwMode="auto">
              <a:xfrm>
                <a:off x="2382" y="90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63" name="Freeform 379"/>
              <p:cNvSpPr>
                <a:spLocks/>
              </p:cNvSpPr>
              <p:nvPr/>
            </p:nvSpPr>
            <p:spPr bwMode="auto">
              <a:xfrm>
                <a:off x="2789" y="1145"/>
                <a:ext cx="3" cy="1"/>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0" y="1"/>
                      <a:pt x="1" y="1"/>
                      <a:pt x="2" y="0"/>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64" name="Freeform 380"/>
              <p:cNvSpPr>
                <a:spLocks/>
              </p:cNvSpPr>
              <p:nvPr/>
            </p:nvSpPr>
            <p:spPr bwMode="auto">
              <a:xfrm>
                <a:off x="2790" y="1148"/>
                <a:ext cx="2" cy="2"/>
              </a:xfrm>
              <a:custGeom>
                <a:avLst/>
                <a:gdLst>
                  <a:gd name="T0" fmla="*/ 1 w 1"/>
                  <a:gd name="T1" fmla="*/ 0 h 2"/>
                  <a:gd name="T2" fmla="*/ 1 w 1"/>
                  <a:gd name="T3" fmla="*/ 2 h 2"/>
                  <a:gd name="T4" fmla="*/ 1 w 1"/>
                  <a:gd name="T5" fmla="*/ 0 h 2"/>
                </a:gdLst>
                <a:ahLst/>
                <a:cxnLst>
                  <a:cxn ang="0">
                    <a:pos x="T0" y="T1"/>
                  </a:cxn>
                  <a:cxn ang="0">
                    <a:pos x="T2" y="T3"/>
                  </a:cxn>
                  <a:cxn ang="0">
                    <a:pos x="T4" y="T5"/>
                  </a:cxn>
                </a:cxnLst>
                <a:rect l="0" t="0" r="r" b="b"/>
                <a:pathLst>
                  <a:path w="1" h="2">
                    <a:moveTo>
                      <a:pt x="1" y="0"/>
                    </a:moveTo>
                    <a:cubicBezTo>
                      <a:pt x="0" y="2"/>
                      <a:pt x="1" y="1"/>
                      <a:pt x="1" y="2"/>
                    </a:cubicBezTo>
                    <a:cubicBezTo>
                      <a:pt x="1" y="1"/>
                      <a:pt x="1" y="1"/>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65" name="Oval 381"/>
              <p:cNvSpPr>
                <a:spLocks noChangeArrowheads="1"/>
              </p:cNvSpPr>
              <p:nvPr/>
            </p:nvSpPr>
            <p:spPr bwMode="auto">
              <a:xfrm>
                <a:off x="2618" y="1017"/>
                <a:ext cx="1" cy="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66" name="Freeform 382"/>
              <p:cNvSpPr>
                <a:spLocks/>
              </p:cNvSpPr>
              <p:nvPr/>
            </p:nvSpPr>
            <p:spPr bwMode="auto">
              <a:xfrm>
                <a:off x="2788" y="1145"/>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67" name="Freeform 383"/>
              <p:cNvSpPr>
                <a:spLocks/>
              </p:cNvSpPr>
              <p:nvPr/>
            </p:nvSpPr>
            <p:spPr bwMode="auto">
              <a:xfrm>
                <a:off x="2831" y="1168"/>
                <a:ext cx="0" cy="1"/>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1"/>
                    </a:cubicBezTo>
                    <a:cubicBezTo>
                      <a:pt x="0" y="1"/>
                      <a:pt x="0" y="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68" name="Freeform 384"/>
              <p:cNvSpPr>
                <a:spLocks/>
              </p:cNvSpPr>
              <p:nvPr/>
            </p:nvSpPr>
            <p:spPr bwMode="auto">
              <a:xfrm>
                <a:off x="2827" y="117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69" name="Freeform 385"/>
              <p:cNvSpPr>
                <a:spLocks/>
              </p:cNvSpPr>
              <p:nvPr/>
            </p:nvSpPr>
            <p:spPr bwMode="auto">
              <a:xfrm>
                <a:off x="2831" y="1168"/>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1" y="0"/>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70" name="Freeform 386"/>
              <p:cNvSpPr>
                <a:spLocks/>
              </p:cNvSpPr>
              <p:nvPr/>
            </p:nvSpPr>
            <p:spPr bwMode="auto">
              <a:xfrm>
                <a:off x="2837" y="1169"/>
                <a:ext cx="1" cy="3"/>
              </a:xfrm>
              <a:custGeom>
                <a:avLst/>
                <a:gdLst>
                  <a:gd name="T0" fmla="*/ 0 w 1"/>
                  <a:gd name="T1" fmla="*/ 3 h 3"/>
                  <a:gd name="T2" fmla="*/ 0 w 1"/>
                  <a:gd name="T3" fmla="*/ 3 h 3"/>
                  <a:gd name="T4" fmla="*/ 1 w 1"/>
                  <a:gd name="T5" fmla="*/ 0 h 3"/>
                  <a:gd name="T6" fmla="*/ 0 w 1"/>
                  <a:gd name="T7" fmla="*/ 3 h 3"/>
                </a:gdLst>
                <a:ahLst/>
                <a:cxnLst>
                  <a:cxn ang="0">
                    <a:pos x="T0" y="T1"/>
                  </a:cxn>
                  <a:cxn ang="0">
                    <a:pos x="T2" y="T3"/>
                  </a:cxn>
                  <a:cxn ang="0">
                    <a:pos x="T4" y="T5"/>
                  </a:cxn>
                  <a:cxn ang="0">
                    <a:pos x="T6" y="T7"/>
                  </a:cxn>
                </a:cxnLst>
                <a:rect l="0" t="0" r="r" b="b"/>
                <a:pathLst>
                  <a:path w="1" h="3">
                    <a:moveTo>
                      <a:pt x="0" y="3"/>
                    </a:moveTo>
                    <a:lnTo>
                      <a:pt x="0" y="3"/>
                    </a:lnTo>
                    <a:lnTo>
                      <a:pt x="1" y="0"/>
                    </a:ln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71" name="Freeform 387"/>
              <p:cNvSpPr>
                <a:spLocks/>
              </p:cNvSpPr>
              <p:nvPr/>
            </p:nvSpPr>
            <p:spPr bwMode="auto">
              <a:xfrm>
                <a:off x="2617" y="1017"/>
                <a:ext cx="1" cy="0"/>
              </a:xfrm>
              <a:custGeom>
                <a:avLst/>
                <a:gdLst>
                  <a:gd name="T0" fmla="*/ 1 w 1"/>
                  <a:gd name="T1" fmla="*/ 1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1" y="0"/>
                    </a:cubicBezTo>
                    <a:cubicBezTo>
                      <a:pt x="1"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72" name="Freeform 388"/>
              <p:cNvSpPr>
                <a:spLocks/>
              </p:cNvSpPr>
              <p:nvPr/>
            </p:nvSpPr>
            <p:spPr bwMode="auto">
              <a:xfrm>
                <a:off x="2616" y="1179"/>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73" name="Freeform 389"/>
              <p:cNvSpPr>
                <a:spLocks/>
              </p:cNvSpPr>
              <p:nvPr/>
            </p:nvSpPr>
            <p:spPr bwMode="auto">
              <a:xfrm>
                <a:off x="2825" y="116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74" name="Freeform 390"/>
              <p:cNvSpPr>
                <a:spLocks/>
              </p:cNvSpPr>
              <p:nvPr/>
            </p:nvSpPr>
            <p:spPr bwMode="auto">
              <a:xfrm>
                <a:off x="2382" y="91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75" name="Rectangle 391"/>
              <p:cNvSpPr>
                <a:spLocks noChangeArrowheads="1"/>
              </p:cNvSpPr>
              <p:nvPr/>
            </p:nvSpPr>
            <p:spPr bwMode="auto">
              <a:xfrm>
                <a:off x="2382" y="911"/>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76" name="Freeform 392"/>
              <p:cNvSpPr>
                <a:spLocks/>
              </p:cNvSpPr>
              <p:nvPr/>
            </p:nvSpPr>
            <p:spPr bwMode="auto">
              <a:xfrm>
                <a:off x="2820" y="1137"/>
                <a:ext cx="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77" name="Freeform 393"/>
              <p:cNvSpPr>
                <a:spLocks/>
              </p:cNvSpPr>
              <p:nvPr/>
            </p:nvSpPr>
            <p:spPr bwMode="auto">
              <a:xfrm>
                <a:off x="2382" y="909"/>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78" name="Freeform 394"/>
              <p:cNvSpPr>
                <a:spLocks/>
              </p:cNvSpPr>
              <p:nvPr/>
            </p:nvSpPr>
            <p:spPr bwMode="auto">
              <a:xfrm>
                <a:off x="2809" y="115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79" name="Freeform 395"/>
              <p:cNvSpPr>
                <a:spLocks/>
              </p:cNvSpPr>
              <p:nvPr/>
            </p:nvSpPr>
            <p:spPr bwMode="auto">
              <a:xfrm>
                <a:off x="2494" y="1119"/>
                <a:ext cx="10" cy="7"/>
              </a:xfrm>
              <a:custGeom>
                <a:avLst/>
                <a:gdLst>
                  <a:gd name="T0" fmla="*/ 0 w 9"/>
                  <a:gd name="T1" fmla="*/ 0 h 6"/>
                  <a:gd name="T2" fmla="*/ 9 w 9"/>
                  <a:gd name="T3" fmla="*/ 6 h 6"/>
                  <a:gd name="T4" fmla="*/ 0 w 9"/>
                  <a:gd name="T5" fmla="*/ 0 h 6"/>
                </a:gdLst>
                <a:ahLst/>
                <a:cxnLst>
                  <a:cxn ang="0">
                    <a:pos x="T0" y="T1"/>
                  </a:cxn>
                  <a:cxn ang="0">
                    <a:pos x="T2" y="T3"/>
                  </a:cxn>
                  <a:cxn ang="0">
                    <a:pos x="T4" y="T5"/>
                  </a:cxn>
                </a:cxnLst>
                <a:rect l="0" t="0" r="r" b="b"/>
                <a:pathLst>
                  <a:path w="9" h="6">
                    <a:moveTo>
                      <a:pt x="0" y="0"/>
                    </a:moveTo>
                    <a:cubicBezTo>
                      <a:pt x="9" y="6"/>
                      <a:pt x="9" y="6"/>
                      <a:pt x="9" y="6"/>
                    </a:cubicBezTo>
                    <a:cubicBezTo>
                      <a:pt x="6" y="3"/>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80" name="Freeform 396"/>
              <p:cNvSpPr>
                <a:spLocks/>
              </p:cNvSpPr>
              <p:nvPr/>
            </p:nvSpPr>
            <p:spPr bwMode="auto">
              <a:xfrm>
                <a:off x="2394" y="1041"/>
                <a:ext cx="3" cy="4"/>
              </a:xfrm>
              <a:custGeom>
                <a:avLst/>
                <a:gdLst>
                  <a:gd name="T0" fmla="*/ 1 w 2"/>
                  <a:gd name="T1" fmla="*/ 1 h 3"/>
                  <a:gd name="T2" fmla="*/ 2 w 2"/>
                  <a:gd name="T3" fmla="*/ 3 h 3"/>
                  <a:gd name="T4" fmla="*/ 2 w 2"/>
                  <a:gd name="T5" fmla="*/ 1 h 3"/>
                  <a:gd name="T6" fmla="*/ 1 w 2"/>
                  <a:gd name="T7" fmla="*/ 1 h 3"/>
                </a:gdLst>
                <a:ahLst/>
                <a:cxnLst>
                  <a:cxn ang="0">
                    <a:pos x="T0" y="T1"/>
                  </a:cxn>
                  <a:cxn ang="0">
                    <a:pos x="T2" y="T3"/>
                  </a:cxn>
                  <a:cxn ang="0">
                    <a:pos x="T4" y="T5"/>
                  </a:cxn>
                  <a:cxn ang="0">
                    <a:pos x="T6" y="T7"/>
                  </a:cxn>
                </a:cxnLst>
                <a:rect l="0" t="0" r="r" b="b"/>
                <a:pathLst>
                  <a:path w="2" h="3">
                    <a:moveTo>
                      <a:pt x="1" y="1"/>
                    </a:moveTo>
                    <a:cubicBezTo>
                      <a:pt x="2" y="2"/>
                      <a:pt x="2" y="2"/>
                      <a:pt x="2" y="3"/>
                    </a:cubicBezTo>
                    <a:cubicBezTo>
                      <a:pt x="2" y="1"/>
                      <a:pt x="2" y="1"/>
                      <a:pt x="2" y="1"/>
                    </a:cubicBezTo>
                    <a:cubicBezTo>
                      <a:pt x="2" y="0"/>
                      <a:pt x="0"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81" name="Freeform 397"/>
              <p:cNvSpPr>
                <a:spLocks/>
              </p:cNvSpPr>
              <p:nvPr/>
            </p:nvSpPr>
            <p:spPr bwMode="auto">
              <a:xfrm>
                <a:off x="2388" y="952"/>
                <a:ext cx="3" cy="3"/>
              </a:xfrm>
              <a:custGeom>
                <a:avLst/>
                <a:gdLst>
                  <a:gd name="T0" fmla="*/ 2 w 3"/>
                  <a:gd name="T1" fmla="*/ 1 h 2"/>
                  <a:gd name="T2" fmla="*/ 1 w 3"/>
                  <a:gd name="T3" fmla="*/ 2 h 2"/>
                  <a:gd name="T4" fmla="*/ 2 w 3"/>
                  <a:gd name="T5" fmla="*/ 1 h 2"/>
                </a:gdLst>
                <a:ahLst/>
                <a:cxnLst>
                  <a:cxn ang="0">
                    <a:pos x="T0" y="T1"/>
                  </a:cxn>
                  <a:cxn ang="0">
                    <a:pos x="T2" y="T3"/>
                  </a:cxn>
                  <a:cxn ang="0">
                    <a:pos x="T4" y="T5"/>
                  </a:cxn>
                </a:cxnLst>
                <a:rect l="0" t="0" r="r" b="b"/>
                <a:pathLst>
                  <a:path w="3" h="2">
                    <a:moveTo>
                      <a:pt x="2" y="1"/>
                    </a:moveTo>
                    <a:cubicBezTo>
                      <a:pt x="0" y="0"/>
                      <a:pt x="3" y="1"/>
                      <a:pt x="1" y="2"/>
                    </a:cubicBezTo>
                    <a:cubicBezTo>
                      <a:pt x="2" y="2"/>
                      <a:pt x="2" y="2"/>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82" name="Freeform 398"/>
              <p:cNvSpPr>
                <a:spLocks/>
              </p:cNvSpPr>
              <p:nvPr/>
            </p:nvSpPr>
            <p:spPr bwMode="auto">
              <a:xfrm>
                <a:off x="2415" y="1056"/>
                <a:ext cx="7" cy="4"/>
              </a:xfrm>
              <a:custGeom>
                <a:avLst/>
                <a:gdLst>
                  <a:gd name="T0" fmla="*/ 0 w 6"/>
                  <a:gd name="T1" fmla="*/ 0 h 3"/>
                  <a:gd name="T2" fmla="*/ 4 w 6"/>
                  <a:gd name="T3" fmla="*/ 3 h 3"/>
                  <a:gd name="T4" fmla="*/ 0 w 6"/>
                  <a:gd name="T5" fmla="*/ 0 h 3"/>
                </a:gdLst>
                <a:ahLst/>
                <a:cxnLst>
                  <a:cxn ang="0">
                    <a:pos x="T0" y="T1"/>
                  </a:cxn>
                  <a:cxn ang="0">
                    <a:pos x="T2" y="T3"/>
                  </a:cxn>
                  <a:cxn ang="0">
                    <a:pos x="T4" y="T5"/>
                  </a:cxn>
                </a:cxnLst>
                <a:rect l="0" t="0" r="r" b="b"/>
                <a:pathLst>
                  <a:path w="6" h="3">
                    <a:moveTo>
                      <a:pt x="0" y="0"/>
                    </a:moveTo>
                    <a:cubicBezTo>
                      <a:pt x="0" y="2"/>
                      <a:pt x="3" y="3"/>
                      <a:pt x="4" y="3"/>
                    </a:cubicBezTo>
                    <a:cubicBezTo>
                      <a:pt x="6" y="3"/>
                      <a:pt x="1" y="2"/>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83" name="Freeform 399"/>
              <p:cNvSpPr>
                <a:spLocks/>
              </p:cNvSpPr>
              <p:nvPr/>
            </p:nvSpPr>
            <p:spPr bwMode="auto">
              <a:xfrm>
                <a:off x="2378" y="916"/>
                <a:ext cx="3" cy="3"/>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2" y="2"/>
                      <a:pt x="2" y="2"/>
                      <a:pt x="2" y="2"/>
                    </a:cubicBezTo>
                    <a:cubicBezTo>
                      <a:pt x="2" y="1"/>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84" name="Freeform 400"/>
              <p:cNvSpPr>
                <a:spLocks/>
              </p:cNvSpPr>
              <p:nvPr/>
            </p:nvSpPr>
            <p:spPr bwMode="auto">
              <a:xfrm>
                <a:off x="2378" y="923"/>
                <a:ext cx="3" cy="0"/>
              </a:xfrm>
              <a:custGeom>
                <a:avLst/>
                <a:gdLst>
                  <a:gd name="T0" fmla="*/ 0 w 2"/>
                  <a:gd name="T1" fmla="*/ 1 w 2"/>
                  <a:gd name="T2" fmla="*/ 1 w 2"/>
                  <a:gd name="T3" fmla="*/ 0 w 2"/>
                </a:gdLst>
                <a:ahLst/>
                <a:cxnLst>
                  <a:cxn ang="0">
                    <a:pos x="T0" y="0"/>
                  </a:cxn>
                  <a:cxn ang="0">
                    <a:pos x="T1" y="0"/>
                  </a:cxn>
                  <a:cxn ang="0">
                    <a:pos x="T2" y="0"/>
                  </a:cxn>
                  <a:cxn ang="0">
                    <a:pos x="T3" y="0"/>
                  </a:cxn>
                </a:cxnLst>
                <a:rect l="0" t="0" r="r" b="b"/>
                <a:pathLst>
                  <a:path w="2">
                    <a:moveTo>
                      <a:pt x="0" y="0"/>
                    </a:moveTo>
                    <a:cubicBezTo>
                      <a:pt x="1" y="0"/>
                      <a:pt x="1" y="0"/>
                      <a:pt x="1" y="0"/>
                    </a:cubicBezTo>
                    <a:cubicBezTo>
                      <a:pt x="2" y="0"/>
                      <a:pt x="1" y="0"/>
                      <a:pt x="1" y="0"/>
                    </a:cubicBezTo>
                    <a:cubicBezTo>
                      <a:pt x="1"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85" name="Freeform 401"/>
              <p:cNvSpPr>
                <a:spLocks/>
              </p:cNvSpPr>
              <p:nvPr/>
            </p:nvSpPr>
            <p:spPr bwMode="auto">
              <a:xfrm>
                <a:off x="2384" y="950"/>
                <a:ext cx="2" cy="5"/>
              </a:xfrm>
              <a:custGeom>
                <a:avLst/>
                <a:gdLst>
                  <a:gd name="T0" fmla="*/ 2 w 2"/>
                  <a:gd name="T1" fmla="*/ 4 h 4"/>
                  <a:gd name="T2" fmla="*/ 1 w 2"/>
                  <a:gd name="T3" fmla="*/ 0 h 4"/>
                  <a:gd name="T4" fmla="*/ 2 w 2"/>
                  <a:gd name="T5" fmla="*/ 4 h 4"/>
                </a:gdLst>
                <a:ahLst/>
                <a:cxnLst>
                  <a:cxn ang="0">
                    <a:pos x="T0" y="T1"/>
                  </a:cxn>
                  <a:cxn ang="0">
                    <a:pos x="T2" y="T3"/>
                  </a:cxn>
                  <a:cxn ang="0">
                    <a:pos x="T4" y="T5"/>
                  </a:cxn>
                </a:cxnLst>
                <a:rect l="0" t="0" r="r" b="b"/>
                <a:pathLst>
                  <a:path w="2" h="4">
                    <a:moveTo>
                      <a:pt x="2" y="4"/>
                    </a:moveTo>
                    <a:cubicBezTo>
                      <a:pt x="2" y="3"/>
                      <a:pt x="1" y="1"/>
                      <a:pt x="1" y="0"/>
                    </a:cubicBezTo>
                    <a:cubicBezTo>
                      <a:pt x="0" y="2"/>
                      <a:pt x="1" y="2"/>
                      <a:pt x="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86" name="Freeform 402"/>
              <p:cNvSpPr>
                <a:spLocks/>
              </p:cNvSpPr>
              <p:nvPr/>
            </p:nvSpPr>
            <p:spPr bwMode="auto">
              <a:xfrm>
                <a:off x="2378" y="920"/>
                <a:ext cx="5" cy="2"/>
              </a:xfrm>
              <a:custGeom>
                <a:avLst/>
                <a:gdLst>
                  <a:gd name="T0" fmla="*/ 0 w 4"/>
                  <a:gd name="T1" fmla="*/ 2 h 2"/>
                  <a:gd name="T2" fmla="*/ 0 w 4"/>
                  <a:gd name="T3" fmla="*/ 2 h 2"/>
                  <a:gd name="T4" fmla="*/ 2 w 4"/>
                  <a:gd name="T5" fmla="*/ 2 h 2"/>
                  <a:gd name="T6" fmla="*/ 2 w 4"/>
                  <a:gd name="T7" fmla="*/ 1 h 2"/>
                  <a:gd name="T8" fmla="*/ 4 w 4"/>
                  <a:gd name="T9" fmla="*/ 0 h 2"/>
                  <a:gd name="T10" fmla="*/ 0 w 4"/>
                  <a:gd name="T11" fmla="*/ 2 h 2"/>
                </a:gdLst>
                <a:ahLst/>
                <a:cxnLst>
                  <a:cxn ang="0">
                    <a:pos x="T0" y="T1"/>
                  </a:cxn>
                  <a:cxn ang="0">
                    <a:pos x="T2" y="T3"/>
                  </a:cxn>
                  <a:cxn ang="0">
                    <a:pos x="T4" y="T5"/>
                  </a:cxn>
                  <a:cxn ang="0">
                    <a:pos x="T6" y="T7"/>
                  </a:cxn>
                  <a:cxn ang="0">
                    <a:pos x="T8" y="T9"/>
                  </a:cxn>
                  <a:cxn ang="0">
                    <a:pos x="T10" y="T11"/>
                  </a:cxn>
                </a:cxnLst>
                <a:rect l="0" t="0" r="r" b="b"/>
                <a:pathLst>
                  <a:path w="4" h="2">
                    <a:moveTo>
                      <a:pt x="0" y="2"/>
                    </a:moveTo>
                    <a:cubicBezTo>
                      <a:pt x="0" y="2"/>
                      <a:pt x="0" y="2"/>
                      <a:pt x="0" y="2"/>
                    </a:cubicBezTo>
                    <a:cubicBezTo>
                      <a:pt x="1" y="2"/>
                      <a:pt x="1" y="2"/>
                      <a:pt x="2" y="2"/>
                    </a:cubicBezTo>
                    <a:cubicBezTo>
                      <a:pt x="2" y="2"/>
                      <a:pt x="3" y="1"/>
                      <a:pt x="2" y="1"/>
                    </a:cubicBezTo>
                    <a:cubicBezTo>
                      <a:pt x="3" y="0"/>
                      <a:pt x="4" y="1"/>
                      <a:pt x="4" y="0"/>
                    </a:cubicBezTo>
                    <a:cubicBezTo>
                      <a:pt x="3" y="0"/>
                      <a:pt x="1"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87" name="Freeform 403"/>
              <p:cNvSpPr>
                <a:spLocks/>
              </p:cNvSpPr>
              <p:nvPr/>
            </p:nvSpPr>
            <p:spPr bwMode="auto">
              <a:xfrm>
                <a:off x="2381" y="922"/>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88" name="Freeform 404"/>
              <p:cNvSpPr>
                <a:spLocks/>
              </p:cNvSpPr>
              <p:nvPr/>
            </p:nvSpPr>
            <p:spPr bwMode="auto">
              <a:xfrm>
                <a:off x="2516" y="1141"/>
                <a:ext cx="2" cy="2"/>
              </a:xfrm>
              <a:custGeom>
                <a:avLst/>
                <a:gdLst>
                  <a:gd name="T0" fmla="*/ 0 w 2"/>
                  <a:gd name="T1" fmla="*/ 2 h 2"/>
                  <a:gd name="T2" fmla="*/ 2 w 2"/>
                  <a:gd name="T3" fmla="*/ 2 h 2"/>
                  <a:gd name="T4" fmla="*/ 0 w 2"/>
                  <a:gd name="T5" fmla="*/ 0 h 2"/>
                  <a:gd name="T6" fmla="*/ 0 w 2"/>
                  <a:gd name="T7" fmla="*/ 2 h 2"/>
                </a:gdLst>
                <a:ahLst/>
                <a:cxnLst>
                  <a:cxn ang="0">
                    <a:pos x="T0" y="T1"/>
                  </a:cxn>
                  <a:cxn ang="0">
                    <a:pos x="T2" y="T3"/>
                  </a:cxn>
                  <a:cxn ang="0">
                    <a:pos x="T4" y="T5"/>
                  </a:cxn>
                  <a:cxn ang="0">
                    <a:pos x="T6" y="T7"/>
                  </a:cxn>
                </a:cxnLst>
                <a:rect l="0" t="0" r="r" b="b"/>
                <a:pathLst>
                  <a:path w="2" h="2">
                    <a:moveTo>
                      <a:pt x="0" y="2"/>
                    </a:moveTo>
                    <a:cubicBezTo>
                      <a:pt x="1" y="2"/>
                      <a:pt x="2" y="1"/>
                      <a:pt x="2" y="2"/>
                    </a:cubicBezTo>
                    <a:cubicBezTo>
                      <a:pt x="2" y="1"/>
                      <a:pt x="1" y="1"/>
                      <a:pt x="0" y="0"/>
                    </a:cubicBezTo>
                    <a:cubicBezTo>
                      <a:pt x="0" y="0"/>
                      <a:pt x="0" y="2"/>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89" name="Freeform 405"/>
              <p:cNvSpPr>
                <a:spLocks/>
              </p:cNvSpPr>
              <p:nvPr/>
            </p:nvSpPr>
            <p:spPr bwMode="auto">
              <a:xfrm>
                <a:off x="2467" y="1094"/>
                <a:ext cx="4" cy="4"/>
              </a:xfrm>
              <a:custGeom>
                <a:avLst/>
                <a:gdLst>
                  <a:gd name="T0" fmla="*/ 2 w 3"/>
                  <a:gd name="T1" fmla="*/ 3 h 3"/>
                  <a:gd name="T2" fmla="*/ 0 w 3"/>
                  <a:gd name="T3" fmla="*/ 0 h 3"/>
                  <a:gd name="T4" fmla="*/ 2 w 3"/>
                  <a:gd name="T5" fmla="*/ 3 h 3"/>
                </a:gdLst>
                <a:ahLst/>
                <a:cxnLst>
                  <a:cxn ang="0">
                    <a:pos x="T0" y="T1"/>
                  </a:cxn>
                  <a:cxn ang="0">
                    <a:pos x="T2" y="T3"/>
                  </a:cxn>
                  <a:cxn ang="0">
                    <a:pos x="T4" y="T5"/>
                  </a:cxn>
                </a:cxnLst>
                <a:rect l="0" t="0" r="r" b="b"/>
                <a:pathLst>
                  <a:path w="3" h="3">
                    <a:moveTo>
                      <a:pt x="2" y="3"/>
                    </a:moveTo>
                    <a:cubicBezTo>
                      <a:pt x="3" y="2"/>
                      <a:pt x="1" y="1"/>
                      <a:pt x="0" y="0"/>
                    </a:cubicBezTo>
                    <a:cubicBezTo>
                      <a:pt x="0" y="1"/>
                      <a:pt x="1" y="2"/>
                      <a:pt x="2"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grpSp>
        <p:sp>
          <p:nvSpPr>
            <p:cNvPr id="44" name="Freeform 407"/>
            <p:cNvSpPr>
              <a:spLocks/>
            </p:cNvSpPr>
            <p:nvPr/>
          </p:nvSpPr>
          <p:spPr bwMode="auto">
            <a:xfrm>
              <a:off x="3992563" y="1804988"/>
              <a:ext cx="3175" cy="3175"/>
            </a:xfrm>
            <a:custGeom>
              <a:avLst/>
              <a:gdLst>
                <a:gd name="T0" fmla="*/ 2 w 2"/>
                <a:gd name="T1" fmla="*/ 2 h 2"/>
                <a:gd name="T2" fmla="*/ 0 w 2"/>
                <a:gd name="T3" fmla="*/ 0 h 2"/>
                <a:gd name="T4" fmla="*/ 2 w 2"/>
                <a:gd name="T5" fmla="*/ 2 h 2"/>
              </a:gdLst>
              <a:ahLst/>
              <a:cxnLst>
                <a:cxn ang="0">
                  <a:pos x="T0" y="T1"/>
                </a:cxn>
                <a:cxn ang="0">
                  <a:pos x="T2" y="T3"/>
                </a:cxn>
                <a:cxn ang="0">
                  <a:pos x="T4" y="T5"/>
                </a:cxn>
              </a:cxnLst>
              <a:rect l="0" t="0" r="r" b="b"/>
              <a:pathLst>
                <a:path w="2" h="2">
                  <a:moveTo>
                    <a:pt x="2" y="2"/>
                  </a:moveTo>
                  <a:cubicBezTo>
                    <a:pt x="1" y="1"/>
                    <a:pt x="1" y="0"/>
                    <a:pt x="0" y="0"/>
                  </a:cubicBezTo>
                  <a:cubicBezTo>
                    <a:pt x="1" y="1"/>
                    <a:pt x="1" y="1"/>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5" name="Freeform 408"/>
            <p:cNvSpPr>
              <a:spLocks/>
            </p:cNvSpPr>
            <p:nvPr/>
          </p:nvSpPr>
          <p:spPr bwMode="auto">
            <a:xfrm>
              <a:off x="3983038" y="1792288"/>
              <a:ext cx="9525" cy="12700"/>
            </a:xfrm>
            <a:custGeom>
              <a:avLst/>
              <a:gdLst>
                <a:gd name="T0" fmla="*/ 5 w 5"/>
                <a:gd name="T1" fmla="*/ 7 h 7"/>
                <a:gd name="T2" fmla="*/ 2 w 5"/>
                <a:gd name="T3" fmla="*/ 3 h 7"/>
                <a:gd name="T4" fmla="*/ 2 w 5"/>
                <a:gd name="T5" fmla="*/ 1 h 7"/>
                <a:gd name="T6" fmla="*/ 3 w 5"/>
                <a:gd name="T7" fmla="*/ 7 h 7"/>
                <a:gd name="T8" fmla="*/ 3 w 5"/>
                <a:gd name="T9" fmla="*/ 7 h 7"/>
                <a:gd name="T10" fmla="*/ 5 w 5"/>
                <a:gd name="T11" fmla="*/ 7 h 7"/>
              </a:gdLst>
              <a:ahLst/>
              <a:cxnLst>
                <a:cxn ang="0">
                  <a:pos x="T0" y="T1"/>
                </a:cxn>
                <a:cxn ang="0">
                  <a:pos x="T2" y="T3"/>
                </a:cxn>
                <a:cxn ang="0">
                  <a:pos x="T4" y="T5"/>
                </a:cxn>
                <a:cxn ang="0">
                  <a:pos x="T6" y="T7"/>
                </a:cxn>
                <a:cxn ang="0">
                  <a:pos x="T8" y="T9"/>
                </a:cxn>
                <a:cxn ang="0">
                  <a:pos x="T10" y="T11"/>
                </a:cxn>
              </a:cxnLst>
              <a:rect l="0" t="0" r="r" b="b"/>
              <a:pathLst>
                <a:path w="5" h="7">
                  <a:moveTo>
                    <a:pt x="5" y="7"/>
                  </a:moveTo>
                  <a:cubicBezTo>
                    <a:pt x="4" y="5"/>
                    <a:pt x="4" y="3"/>
                    <a:pt x="2" y="3"/>
                  </a:cubicBezTo>
                  <a:cubicBezTo>
                    <a:pt x="1" y="1"/>
                    <a:pt x="4" y="3"/>
                    <a:pt x="2" y="1"/>
                  </a:cubicBezTo>
                  <a:cubicBezTo>
                    <a:pt x="0" y="0"/>
                    <a:pt x="1" y="4"/>
                    <a:pt x="3" y="7"/>
                  </a:cubicBezTo>
                  <a:cubicBezTo>
                    <a:pt x="3" y="7"/>
                    <a:pt x="3" y="7"/>
                    <a:pt x="3" y="7"/>
                  </a:cubicBezTo>
                  <a:cubicBezTo>
                    <a:pt x="4" y="7"/>
                    <a:pt x="4" y="7"/>
                    <a:pt x="5"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6" name="Freeform 409"/>
            <p:cNvSpPr>
              <a:spLocks/>
            </p:cNvSpPr>
            <p:nvPr/>
          </p:nvSpPr>
          <p:spPr bwMode="auto">
            <a:xfrm>
              <a:off x="4049713" y="2274888"/>
              <a:ext cx="1588" cy="3175"/>
            </a:xfrm>
            <a:custGeom>
              <a:avLst/>
              <a:gdLst>
                <a:gd name="T0" fmla="*/ 0 w 1"/>
                <a:gd name="T1" fmla="*/ 0 h 2"/>
                <a:gd name="T2" fmla="*/ 0 w 1"/>
                <a:gd name="T3" fmla="*/ 2 h 2"/>
                <a:gd name="T4" fmla="*/ 1 w 1"/>
                <a:gd name="T5" fmla="*/ 1 h 2"/>
                <a:gd name="T6" fmla="*/ 0 w 1"/>
                <a:gd name="T7" fmla="*/ 0 h 2"/>
              </a:gdLst>
              <a:ahLst/>
              <a:cxnLst>
                <a:cxn ang="0">
                  <a:pos x="T0" y="T1"/>
                </a:cxn>
                <a:cxn ang="0">
                  <a:pos x="T2" y="T3"/>
                </a:cxn>
                <a:cxn ang="0">
                  <a:pos x="T4" y="T5"/>
                </a:cxn>
                <a:cxn ang="0">
                  <a:pos x="T6" y="T7"/>
                </a:cxn>
              </a:cxnLst>
              <a:rect l="0" t="0" r="r" b="b"/>
              <a:pathLst>
                <a:path w="1" h="2">
                  <a:moveTo>
                    <a:pt x="0" y="0"/>
                  </a:moveTo>
                  <a:cubicBezTo>
                    <a:pt x="0" y="2"/>
                    <a:pt x="0" y="2"/>
                    <a:pt x="0" y="2"/>
                  </a:cubicBezTo>
                  <a:cubicBezTo>
                    <a:pt x="0" y="2"/>
                    <a:pt x="1" y="1"/>
                    <a:pt x="1" y="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7" name="Freeform 410"/>
            <p:cNvSpPr>
              <a:spLocks/>
            </p:cNvSpPr>
            <p:nvPr/>
          </p:nvSpPr>
          <p:spPr bwMode="auto">
            <a:xfrm>
              <a:off x="3919538" y="1592263"/>
              <a:ext cx="1588" cy="1588"/>
            </a:xfrm>
            <a:custGeom>
              <a:avLst/>
              <a:gdLst>
                <a:gd name="T0" fmla="*/ 1 w 1"/>
                <a:gd name="T1" fmla="*/ 0 h 1"/>
                <a:gd name="T2" fmla="*/ 0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lnTo>
                    <a:pt x="0" y="0"/>
                  </a:lnTo>
                  <a:lnTo>
                    <a:pt x="0" y="1"/>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8" name="Freeform 411"/>
            <p:cNvSpPr>
              <a:spLocks/>
            </p:cNvSpPr>
            <p:nvPr/>
          </p:nvSpPr>
          <p:spPr bwMode="auto">
            <a:xfrm>
              <a:off x="4227513" y="2257425"/>
              <a:ext cx="0" cy="3175"/>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1"/>
                  </a:cubicBezTo>
                  <a:cubicBezTo>
                    <a:pt x="0" y="1"/>
                    <a:pt x="0" y="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49" name="Freeform 412"/>
            <p:cNvSpPr>
              <a:spLocks/>
            </p:cNvSpPr>
            <p:nvPr/>
          </p:nvSpPr>
          <p:spPr bwMode="auto">
            <a:xfrm>
              <a:off x="4113213" y="2243138"/>
              <a:ext cx="0" cy="1588"/>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50" name="Freeform 413"/>
            <p:cNvSpPr>
              <a:spLocks/>
            </p:cNvSpPr>
            <p:nvPr/>
          </p:nvSpPr>
          <p:spPr bwMode="auto">
            <a:xfrm>
              <a:off x="4171950" y="2239963"/>
              <a:ext cx="1588" cy="1588"/>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0"/>
                    <a:pt x="0" y="0"/>
                    <a:pt x="1" y="0"/>
                  </a:cubicBez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51" name="Freeform 414"/>
            <p:cNvSpPr>
              <a:spLocks/>
            </p:cNvSpPr>
            <p:nvPr/>
          </p:nvSpPr>
          <p:spPr bwMode="auto">
            <a:xfrm>
              <a:off x="3857625" y="1368425"/>
              <a:ext cx="3175" cy="7938"/>
            </a:xfrm>
            <a:custGeom>
              <a:avLst/>
              <a:gdLst>
                <a:gd name="T0" fmla="*/ 1 w 1"/>
                <a:gd name="T1" fmla="*/ 1 h 4"/>
                <a:gd name="T2" fmla="*/ 0 w 1"/>
                <a:gd name="T3" fmla="*/ 0 h 4"/>
                <a:gd name="T4" fmla="*/ 1 w 1"/>
                <a:gd name="T5" fmla="*/ 1 h 4"/>
              </a:gdLst>
              <a:ahLst/>
              <a:cxnLst>
                <a:cxn ang="0">
                  <a:pos x="T0" y="T1"/>
                </a:cxn>
                <a:cxn ang="0">
                  <a:pos x="T2" y="T3"/>
                </a:cxn>
                <a:cxn ang="0">
                  <a:pos x="T4" y="T5"/>
                </a:cxn>
              </a:cxnLst>
              <a:rect l="0" t="0" r="r" b="b"/>
              <a:pathLst>
                <a:path w="1" h="4">
                  <a:moveTo>
                    <a:pt x="1" y="1"/>
                  </a:moveTo>
                  <a:cubicBezTo>
                    <a:pt x="1" y="1"/>
                    <a:pt x="0" y="0"/>
                    <a:pt x="0" y="0"/>
                  </a:cubicBezTo>
                  <a:cubicBezTo>
                    <a:pt x="0" y="3"/>
                    <a:pt x="0" y="4"/>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52" name="Freeform 415"/>
            <p:cNvSpPr>
              <a:spLocks/>
            </p:cNvSpPr>
            <p:nvPr/>
          </p:nvSpPr>
          <p:spPr bwMode="auto">
            <a:xfrm>
              <a:off x="4060825" y="2276475"/>
              <a:ext cx="1588" cy="1588"/>
            </a:xfrm>
            <a:custGeom>
              <a:avLst/>
              <a:gdLst>
                <a:gd name="T0" fmla="*/ 0 w 1"/>
                <a:gd name="T1" fmla="*/ 0 h 1"/>
                <a:gd name="T2" fmla="*/ 0 w 1"/>
                <a:gd name="T3" fmla="*/ 0 h 1"/>
              </a:gdLst>
              <a:ahLst/>
              <a:cxnLst>
                <a:cxn ang="0">
                  <a:pos x="T0" y="T1"/>
                </a:cxn>
                <a:cxn ang="0">
                  <a:pos x="T2" y="T3"/>
                </a:cxn>
              </a:cxnLst>
              <a:rect l="0" t="0" r="r" b="b"/>
              <a:pathLst>
                <a:path w="1" h="1">
                  <a:moveTo>
                    <a:pt x="0" y="0"/>
                  </a:moveTo>
                  <a:cubicBezTo>
                    <a:pt x="0" y="0"/>
                    <a:pt x="1" y="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53" name="Freeform 416"/>
            <p:cNvSpPr>
              <a:spLocks/>
            </p:cNvSpPr>
            <p:nvPr/>
          </p:nvSpPr>
          <p:spPr bwMode="auto">
            <a:xfrm>
              <a:off x="4202113" y="22685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54" name="Freeform 417"/>
            <p:cNvSpPr>
              <a:spLocks/>
            </p:cNvSpPr>
            <p:nvPr/>
          </p:nvSpPr>
          <p:spPr bwMode="auto">
            <a:xfrm>
              <a:off x="4222750" y="2265363"/>
              <a:ext cx="0" cy="1588"/>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55" name="Freeform 418"/>
            <p:cNvSpPr>
              <a:spLocks/>
            </p:cNvSpPr>
            <p:nvPr/>
          </p:nvSpPr>
          <p:spPr bwMode="auto">
            <a:xfrm>
              <a:off x="3887788" y="122555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56" name="Freeform 419"/>
            <p:cNvSpPr>
              <a:spLocks/>
            </p:cNvSpPr>
            <p:nvPr/>
          </p:nvSpPr>
          <p:spPr bwMode="auto">
            <a:xfrm>
              <a:off x="4027488" y="2225675"/>
              <a:ext cx="1588" cy="1588"/>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0" y="0"/>
                    <a:pt x="0" y="0"/>
                    <a:pt x="0" y="0"/>
                  </a:cubicBezTo>
                  <a:cubicBezTo>
                    <a:pt x="0" y="1"/>
                    <a:pt x="0" y="1"/>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57" name="Freeform 420"/>
            <p:cNvSpPr>
              <a:spLocks/>
            </p:cNvSpPr>
            <p:nvPr/>
          </p:nvSpPr>
          <p:spPr bwMode="auto">
            <a:xfrm>
              <a:off x="3914775" y="11938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58" name="Freeform 421"/>
            <p:cNvSpPr>
              <a:spLocks/>
            </p:cNvSpPr>
            <p:nvPr/>
          </p:nvSpPr>
          <p:spPr bwMode="auto">
            <a:xfrm>
              <a:off x="3873500" y="119697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59" name="Rectangle 422"/>
            <p:cNvSpPr>
              <a:spLocks noChangeArrowheads="1"/>
            </p:cNvSpPr>
            <p:nvPr/>
          </p:nvSpPr>
          <p:spPr bwMode="auto">
            <a:xfrm>
              <a:off x="3886200" y="1225550"/>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60" name="Freeform 423"/>
            <p:cNvSpPr>
              <a:spLocks/>
            </p:cNvSpPr>
            <p:nvPr/>
          </p:nvSpPr>
          <p:spPr bwMode="auto">
            <a:xfrm>
              <a:off x="3886200" y="1225550"/>
              <a:ext cx="0" cy="158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61" name="Freeform 424"/>
            <p:cNvSpPr>
              <a:spLocks/>
            </p:cNvSpPr>
            <p:nvPr/>
          </p:nvSpPr>
          <p:spPr bwMode="auto">
            <a:xfrm>
              <a:off x="3886200" y="1225550"/>
              <a:ext cx="0" cy="1588"/>
            </a:xfrm>
            <a:custGeom>
              <a:avLst/>
              <a:gdLst>
                <a:gd name="T0" fmla="*/ 0 h 1"/>
                <a:gd name="T1" fmla="*/ 1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1"/>
                    <a:pt x="0" y="1"/>
                    <a:pt x="0" y="1"/>
                  </a:cubicBezTo>
                  <a:cubicBezTo>
                    <a:pt x="0" y="1"/>
                    <a:pt x="0" y="1"/>
                    <a:pt x="0" y="1"/>
                  </a:cubicBezTo>
                  <a:cubicBezTo>
                    <a:pt x="0" y="1"/>
                    <a:pt x="0" y="1"/>
                    <a:pt x="0" y="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62" name="Freeform 425"/>
            <p:cNvSpPr>
              <a:spLocks/>
            </p:cNvSpPr>
            <p:nvPr/>
          </p:nvSpPr>
          <p:spPr bwMode="auto">
            <a:xfrm>
              <a:off x="3924300" y="1736725"/>
              <a:ext cx="6350" cy="6350"/>
            </a:xfrm>
            <a:custGeom>
              <a:avLst/>
              <a:gdLst>
                <a:gd name="T0" fmla="*/ 1 w 3"/>
                <a:gd name="T1" fmla="*/ 2 h 3"/>
                <a:gd name="T2" fmla="*/ 3 w 3"/>
                <a:gd name="T3" fmla="*/ 2 h 3"/>
                <a:gd name="T4" fmla="*/ 1 w 3"/>
                <a:gd name="T5" fmla="*/ 2 h 3"/>
              </a:gdLst>
              <a:ahLst/>
              <a:cxnLst>
                <a:cxn ang="0">
                  <a:pos x="T0" y="T1"/>
                </a:cxn>
                <a:cxn ang="0">
                  <a:pos x="T2" y="T3"/>
                </a:cxn>
                <a:cxn ang="0">
                  <a:pos x="T4" y="T5"/>
                </a:cxn>
              </a:cxnLst>
              <a:rect l="0" t="0" r="r" b="b"/>
              <a:pathLst>
                <a:path w="3" h="3">
                  <a:moveTo>
                    <a:pt x="1" y="2"/>
                  </a:moveTo>
                  <a:cubicBezTo>
                    <a:pt x="2" y="2"/>
                    <a:pt x="3" y="3"/>
                    <a:pt x="3" y="2"/>
                  </a:cubicBezTo>
                  <a:cubicBezTo>
                    <a:pt x="0" y="0"/>
                    <a:pt x="0"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63" name="Freeform 426"/>
            <p:cNvSpPr>
              <a:spLocks/>
            </p:cNvSpPr>
            <p:nvPr/>
          </p:nvSpPr>
          <p:spPr bwMode="auto">
            <a:xfrm>
              <a:off x="3984625" y="2019300"/>
              <a:ext cx="1588" cy="6350"/>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1" y="3"/>
                    <a:pt x="1" y="0"/>
                    <a:pt x="0" y="0"/>
                  </a:cubicBezTo>
                  <a:cubicBezTo>
                    <a:pt x="0" y="0"/>
                    <a:pt x="0" y="3"/>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64" name="Freeform 427"/>
            <p:cNvSpPr>
              <a:spLocks/>
            </p:cNvSpPr>
            <p:nvPr/>
          </p:nvSpPr>
          <p:spPr bwMode="auto">
            <a:xfrm>
              <a:off x="3990975" y="2014538"/>
              <a:ext cx="3175" cy="1588"/>
            </a:xfrm>
            <a:custGeom>
              <a:avLst/>
              <a:gdLst>
                <a:gd name="T0" fmla="*/ 1 w 2"/>
                <a:gd name="T1" fmla="*/ 1 h 1"/>
                <a:gd name="T2" fmla="*/ 0 w 2"/>
                <a:gd name="T3" fmla="*/ 0 h 1"/>
                <a:gd name="T4" fmla="*/ 1 w 2"/>
                <a:gd name="T5" fmla="*/ 1 h 1"/>
                <a:gd name="T6" fmla="*/ 1 w 2"/>
                <a:gd name="T7" fmla="*/ 1 h 1"/>
              </a:gdLst>
              <a:ahLst/>
              <a:cxnLst>
                <a:cxn ang="0">
                  <a:pos x="T0" y="T1"/>
                </a:cxn>
                <a:cxn ang="0">
                  <a:pos x="T2" y="T3"/>
                </a:cxn>
                <a:cxn ang="0">
                  <a:pos x="T4" y="T5"/>
                </a:cxn>
                <a:cxn ang="0">
                  <a:pos x="T6" y="T7"/>
                </a:cxn>
              </a:cxnLst>
              <a:rect l="0" t="0" r="r" b="b"/>
              <a:pathLst>
                <a:path w="2" h="1">
                  <a:moveTo>
                    <a:pt x="1" y="1"/>
                  </a:moveTo>
                  <a:cubicBezTo>
                    <a:pt x="1" y="0"/>
                    <a:pt x="0" y="0"/>
                    <a:pt x="0" y="0"/>
                  </a:cubicBezTo>
                  <a:cubicBezTo>
                    <a:pt x="0" y="0"/>
                    <a:pt x="1" y="1"/>
                    <a:pt x="1" y="1"/>
                  </a:cubicBezTo>
                  <a:cubicBezTo>
                    <a:pt x="1" y="1"/>
                    <a:pt x="2"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65" name="Freeform 428"/>
            <p:cNvSpPr>
              <a:spLocks/>
            </p:cNvSpPr>
            <p:nvPr/>
          </p:nvSpPr>
          <p:spPr bwMode="auto">
            <a:xfrm>
              <a:off x="3983038" y="2014538"/>
              <a:ext cx="9525" cy="3175"/>
            </a:xfrm>
            <a:custGeom>
              <a:avLst/>
              <a:gdLst>
                <a:gd name="T0" fmla="*/ 0 w 5"/>
                <a:gd name="T1" fmla="*/ 1 h 2"/>
                <a:gd name="T2" fmla="*/ 4 w 5"/>
                <a:gd name="T3" fmla="*/ 1 h 2"/>
                <a:gd name="T4" fmla="*/ 5 w 5"/>
                <a:gd name="T5" fmla="*/ 2 h 2"/>
                <a:gd name="T6" fmla="*/ 3 w 5"/>
                <a:gd name="T7" fmla="*/ 1 h 2"/>
                <a:gd name="T8" fmla="*/ 2 w 5"/>
                <a:gd name="T9" fmla="*/ 1 h 2"/>
                <a:gd name="T10" fmla="*/ 0 w 5"/>
                <a:gd name="T11" fmla="*/ 1 h 2"/>
              </a:gdLst>
              <a:ahLst/>
              <a:cxnLst>
                <a:cxn ang="0">
                  <a:pos x="T0" y="T1"/>
                </a:cxn>
                <a:cxn ang="0">
                  <a:pos x="T2" y="T3"/>
                </a:cxn>
                <a:cxn ang="0">
                  <a:pos x="T4" y="T5"/>
                </a:cxn>
                <a:cxn ang="0">
                  <a:pos x="T6" y="T7"/>
                </a:cxn>
                <a:cxn ang="0">
                  <a:pos x="T8" y="T9"/>
                </a:cxn>
                <a:cxn ang="0">
                  <a:pos x="T10" y="T11"/>
                </a:cxn>
              </a:cxnLst>
              <a:rect l="0" t="0" r="r" b="b"/>
              <a:pathLst>
                <a:path w="5" h="2">
                  <a:moveTo>
                    <a:pt x="0" y="1"/>
                  </a:moveTo>
                  <a:cubicBezTo>
                    <a:pt x="1" y="2"/>
                    <a:pt x="3" y="2"/>
                    <a:pt x="4" y="1"/>
                  </a:cubicBezTo>
                  <a:cubicBezTo>
                    <a:pt x="4" y="1"/>
                    <a:pt x="5" y="2"/>
                    <a:pt x="5" y="2"/>
                  </a:cubicBezTo>
                  <a:cubicBezTo>
                    <a:pt x="4" y="1"/>
                    <a:pt x="4" y="1"/>
                    <a:pt x="3" y="1"/>
                  </a:cubicBezTo>
                  <a:cubicBezTo>
                    <a:pt x="3" y="1"/>
                    <a:pt x="1" y="0"/>
                    <a:pt x="2" y="1"/>
                  </a:cubicBezTo>
                  <a:cubicBezTo>
                    <a:pt x="2" y="1"/>
                    <a:pt x="1"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66" name="Freeform 429"/>
            <p:cNvSpPr>
              <a:spLocks/>
            </p:cNvSpPr>
            <p:nvPr/>
          </p:nvSpPr>
          <p:spPr bwMode="auto">
            <a:xfrm>
              <a:off x="4025900" y="1997075"/>
              <a:ext cx="3175" cy="6350"/>
            </a:xfrm>
            <a:custGeom>
              <a:avLst/>
              <a:gdLst>
                <a:gd name="T0" fmla="*/ 2 w 2"/>
                <a:gd name="T1" fmla="*/ 3 h 3"/>
                <a:gd name="T2" fmla="*/ 0 w 2"/>
                <a:gd name="T3" fmla="*/ 0 h 3"/>
                <a:gd name="T4" fmla="*/ 2 w 2"/>
                <a:gd name="T5" fmla="*/ 3 h 3"/>
              </a:gdLst>
              <a:ahLst/>
              <a:cxnLst>
                <a:cxn ang="0">
                  <a:pos x="T0" y="T1"/>
                </a:cxn>
                <a:cxn ang="0">
                  <a:pos x="T2" y="T3"/>
                </a:cxn>
                <a:cxn ang="0">
                  <a:pos x="T4" y="T5"/>
                </a:cxn>
              </a:cxnLst>
              <a:rect l="0" t="0" r="r" b="b"/>
              <a:pathLst>
                <a:path w="2" h="3">
                  <a:moveTo>
                    <a:pt x="2" y="3"/>
                  </a:moveTo>
                  <a:cubicBezTo>
                    <a:pt x="0" y="0"/>
                    <a:pt x="0" y="0"/>
                    <a:pt x="0" y="0"/>
                  </a:cubicBezTo>
                  <a:cubicBezTo>
                    <a:pt x="1" y="2"/>
                    <a:pt x="1" y="2"/>
                    <a:pt x="2"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67" name="Freeform 430"/>
            <p:cNvSpPr>
              <a:spLocks/>
            </p:cNvSpPr>
            <p:nvPr/>
          </p:nvSpPr>
          <p:spPr bwMode="auto">
            <a:xfrm>
              <a:off x="4030663" y="2011363"/>
              <a:ext cx="3175" cy="14288"/>
            </a:xfrm>
            <a:custGeom>
              <a:avLst/>
              <a:gdLst>
                <a:gd name="T0" fmla="*/ 1 w 2"/>
                <a:gd name="T1" fmla="*/ 7 h 8"/>
                <a:gd name="T2" fmla="*/ 0 w 2"/>
                <a:gd name="T3" fmla="*/ 3 h 8"/>
                <a:gd name="T4" fmla="*/ 1 w 2"/>
                <a:gd name="T5" fmla="*/ 7 h 8"/>
              </a:gdLst>
              <a:ahLst/>
              <a:cxnLst>
                <a:cxn ang="0">
                  <a:pos x="T0" y="T1"/>
                </a:cxn>
                <a:cxn ang="0">
                  <a:pos x="T2" y="T3"/>
                </a:cxn>
                <a:cxn ang="0">
                  <a:pos x="T4" y="T5"/>
                </a:cxn>
              </a:cxnLst>
              <a:rect l="0" t="0" r="r" b="b"/>
              <a:pathLst>
                <a:path w="2" h="8">
                  <a:moveTo>
                    <a:pt x="1" y="7"/>
                  </a:moveTo>
                  <a:cubicBezTo>
                    <a:pt x="2" y="0"/>
                    <a:pt x="1" y="8"/>
                    <a:pt x="0" y="3"/>
                  </a:cubicBezTo>
                  <a:cubicBezTo>
                    <a:pt x="0" y="5"/>
                    <a:pt x="0" y="6"/>
                    <a:pt x="1"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68" name="Freeform 431"/>
            <p:cNvSpPr>
              <a:spLocks/>
            </p:cNvSpPr>
            <p:nvPr/>
          </p:nvSpPr>
          <p:spPr bwMode="auto">
            <a:xfrm>
              <a:off x="4029075" y="2000250"/>
              <a:ext cx="1588" cy="1588"/>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1"/>
                    <a:pt x="1" y="0"/>
                  </a:cubicBezTo>
                  <a:cubicBezTo>
                    <a:pt x="0" y="0"/>
                    <a:pt x="1" y="0"/>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69" name="Freeform 432"/>
            <p:cNvSpPr>
              <a:spLocks/>
            </p:cNvSpPr>
            <p:nvPr/>
          </p:nvSpPr>
          <p:spPr bwMode="auto">
            <a:xfrm>
              <a:off x="4030663" y="1993900"/>
              <a:ext cx="6350" cy="11113"/>
            </a:xfrm>
            <a:custGeom>
              <a:avLst/>
              <a:gdLst>
                <a:gd name="T0" fmla="*/ 0 w 3"/>
                <a:gd name="T1" fmla="*/ 5 h 6"/>
                <a:gd name="T2" fmla="*/ 3 w 3"/>
                <a:gd name="T3" fmla="*/ 3 h 6"/>
                <a:gd name="T4" fmla="*/ 0 w 3"/>
                <a:gd name="T5" fmla="*/ 5 h 6"/>
              </a:gdLst>
              <a:ahLst/>
              <a:cxnLst>
                <a:cxn ang="0">
                  <a:pos x="T0" y="T1"/>
                </a:cxn>
                <a:cxn ang="0">
                  <a:pos x="T2" y="T3"/>
                </a:cxn>
                <a:cxn ang="0">
                  <a:pos x="T4" y="T5"/>
                </a:cxn>
              </a:cxnLst>
              <a:rect l="0" t="0" r="r" b="b"/>
              <a:pathLst>
                <a:path w="3" h="6">
                  <a:moveTo>
                    <a:pt x="0" y="5"/>
                  </a:moveTo>
                  <a:cubicBezTo>
                    <a:pt x="1" y="6"/>
                    <a:pt x="2" y="3"/>
                    <a:pt x="3" y="3"/>
                  </a:cubicBezTo>
                  <a:cubicBezTo>
                    <a:pt x="2" y="0"/>
                    <a:pt x="1" y="4"/>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70" name="Freeform 433"/>
            <p:cNvSpPr>
              <a:spLocks/>
            </p:cNvSpPr>
            <p:nvPr/>
          </p:nvSpPr>
          <p:spPr bwMode="auto">
            <a:xfrm>
              <a:off x="3989388" y="2014538"/>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1"/>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71" name="Freeform 434"/>
            <p:cNvSpPr>
              <a:spLocks noEditPoints="1"/>
            </p:cNvSpPr>
            <p:nvPr/>
          </p:nvSpPr>
          <p:spPr bwMode="auto">
            <a:xfrm>
              <a:off x="4014788" y="2160588"/>
              <a:ext cx="331788" cy="127000"/>
            </a:xfrm>
            <a:custGeom>
              <a:avLst/>
              <a:gdLst>
                <a:gd name="T0" fmla="*/ 150 w 181"/>
                <a:gd name="T1" fmla="*/ 21 h 69"/>
                <a:gd name="T2" fmla="*/ 144 w 181"/>
                <a:gd name="T3" fmla="*/ 25 h 69"/>
                <a:gd name="T4" fmla="*/ 103 w 181"/>
                <a:gd name="T5" fmla="*/ 42 h 69"/>
                <a:gd name="T6" fmla="*/ 91 w 181"/>
                <a:gd name="T7" fmla="*/ 45 h 69"/>
                <a:gd name="T8" fmla="*/ 79 w 181"/>
                <a:gd name="T9" fmla="*/ 44 h 69"/>
                <a:gd name="T10" fmla="*/ 60 w 181"/>
                <a:gd name="T11" fmla="*/ 44 h 69"/>
                <a:gd name="T12" fmla="*/ 50 w 181"/>
                <a:gd name="T13" fmla="*/ 47 h 69"/>
                <a:gd name="T14" fmla="*/ 32 w 181"/>
                <a:gd name="T15" fmla="*/ 47 h 69"/>
                <a:gd name="T16" fmla="*/ 22 w 181"/>
                <a:gd name="T17" fmla="*/ 44 h 69"/>
                <a:gd name="T18" fmla="*/ 10 w 181"/>
                <a:gd name="T19" fmla="*/ 39 h 69"/>
                <a:gd name="T20" fmla="*/ 10 w 181"/>
                <a:gd name="T21" fmla="*/ 37 h 69"/>
                <a:gd name="T22" fmla="*/ 10 w 181"/>
                <a:gd name="T23" fmla="*/ 35 h 69"/>
                <a:gd name="T24" fmla="*/ 10 w 181"/>
                <a:gd name="T25" fmla="*/ 34 h 69"/>
                <a:gd name="T26" fmla="*/ 10 w 181"/>
                <a:gd name="T27" fmla="*/ 30 h 69"/>
                <a:gd name="T28" fmla="*/ 2 w 181"/>
                <a:gd name="T29" fmla="*/ 32 h 69"/>
                <a:gd name="T30" fmla="*/ 6 w 181"/>
                <a:gd name="T31" fmla="*/ 44 h 69"/>
                <a:gd name="T32" fmla="*/ 10 w 181"/>
                <a:gd name="T33" fmla="*/ 51 h 69"/>
                <a:gd name="T34" fmla="*/ 4 w 181"/>
                <a:gd name="T35" fmla="*/ 55 h 69"/>
                <a:gd name="T36" fmla="*/ 8 w 181"/>
                <a:gd name="T37" fmla="*/ 58 h 69"/>
                <a:gd name="T38" fmla="*/ 13 w 181"/>
                <a:gd name="T39" fmla="*/ 57 h 69"/>
                <a:gd name="T40" fmla="*/ 13 w 181"/>
                <a:gd name="T41" fmla="*/ 60 h 69"/>
                <a:gd name="T42" fmla="*/ 19 w 181"/>
                <a:gd name="T43" fmla="*/ 57 h 69"/>
                <a:gd name="T44" fmla="*/ 20 w 181"/>
                <a:gd name="T45" fmla="*/ 63 h 69"/>
                <a:gd name="T46" fmla="*/ 22 w 181"/>
                <a:gd name="T47" fmla="*/ 66 h 69"/>
                <a:gd name="T48" fmla="*/ 24 w 181"/>
                <a:gd name="T49" fmla="*/ 64 h 69"/>
                <a:gd name="T50" fmla="*/ 28 w 181"/>
                <a:gd name="T51" fmla="*/ 64 h 69"/>
                <a:gd name="T52" fmla="*/ 31 w 181"/>
                <a:gd name="T53" fmla="*/ 66 h 69"/>
                <a:gd name="T54" fmla="*/ 36 w 181"/>
                <a:gd name="T55" fmla="*/ 58 h 69"/>
                <a:gd name="T56" fmla="*/ 36 w 181"/>
                <a:gd name="T57" fmla="*/ 65 h 69"/>
                <a:gd name="T58" fmla="*/ 46 w 181"/>
                <a:gd name="T59" fmla="*/ 67 h 69"/>
                <a:gd name="T60" fmla="*/ 50 w 181"/>
                <a:gd name="T61" fmla="*/ 66 h 69"/>
                <a:gd name="T62" fmla="*/ 55 w 181"/>
                <a:gd name="T63" fmla="*/ 62 h 69"/>
                <a:gd name="T64" fmla="*/ 65 w 181"/>
                <a:gd name="T65" fmla="*/ 66 h 69"/>
                <a:gd name="T66" fmla="*/ 69 w 181"/>
                <a:gd name="T67" fmla="*/ 63 h 69"/>
                <a:gd name="T68" fmla="*/ 71 w 181"/>
                <a:gd name="T69" fmla="*/ 63 h 69"/>
                <a:gd name="T70" fmla="*/ 72 w 181"/>
                <a:gd name="T71" fmla="*/ 61 h 69"/>
                <a:gd name="T72" fmla="*/ 76 w 181"/>
                <a:gd name="T73" fmla="*/ 65 h 69"/>
                <a:gd name="T74" fmla="*/ 79 w 181"/>
                <a:gd name="T75" fmla="*/ 63 h 69"/>
                <a:gd name="T76" fmla="*/ 88 w 181"/>
                <a:gd name="T77" fmla="*/ 60 h 69"/>
                <a:gd name="T78" fmla="*/ 92 w 181"/>
                <a:gd name="T79" fmla="*/ 62 h 69"/>
                <a:gd name="T80" fmla="*/ 98 w 181"/>
                <a:gd name="T81" fmla="*/ 60 h 69"/>
                <a:gd name="T82" fmla="*/ 102 w 181"/>
                <a:gd name="T83" fmla="*/ 59 h 69"/>
                <a:gd name="T84" fmla="*/ 103 w 181"/>
                <a:gd name="T85" fmla="*/ 59 h 69"/>
                <a:gd name="T86" fmla="*/ 108 w 181"/>
                <a:gd name="T87" fmla="*/ 58 h 69"/>
                <a:gd name="T88" fmla="*/ 115 w 181"/>
                <a:gd name="T89" fmla="*/ 53 h 69"/>
                <a:gd name="T90" fmla="*/ 117 w 181"/>
                <a:gd name="T91" fmla="*/ 52 h 69"/>
                <a:gd name="T92" fmla="*/ 122 w 181"/>
                <a:gd name="T93" fmla="*/ 45 h 69"/>
                <a:gd name="T94" fmla="*/ 127 w 181"/>
                <a:gd name="T95" fmla="*/ 45 h 69"/>
                <a:gd name="T96" fmla="*/ 134 w 181"/>
                <a:gd name="T97" fmla="*/ 43 h 69"/>
                <a:gd name="T98" fmla="*/ 139 w 181"/>
                <a:gd name="T99" fmla="*/ 41 h 69"/>
                <a:gd name="T100" fmla="*/ 152 w 181"/>
                <a:gd name="T101" fmla="*/ 37 h 69"/>
                <a:gd name="T102" fmla="*/ 156 w 181"/>
                <a:gd name="T103" fmla="*/ 35 h 69"/>
                <a:gd name="T104" fmla="*/ 163 w 181"/>
                <a:gd name="T105" fmla="*/ 27 h 69"/>
                <a:gd name="T106" fmla="*/ 167 w 181"/>
                <a:gd name="T107" fmla="*/ 19 h 69"/>
                <a:gd name="T108" fmla="*/ 10 w 181"/>
                <a:gd name="T109" fmla="*/ 31 h 69"/>
                <a:gd name="T110" fmla="*/ 10 w 181"/>
                <a:gd name="T111" fmla="*/ 35 h 69"/>
                <a:gd name="T112" fmla="*/ 9 w 181"/>
                <a:gd name="T113" fmla="*/ 34 h 69"/>
                <a:gd name="T114" fmla="*/ 7 w 181"/>
                <a:gd name="T115" fmla="*/ 35 h 69"/>
                <a:gd name="T116" fmla="*/ 8 w 181"/>
                <a:gd name="T117" fmla="*/ 36 h 69"/>
                <a:gd name="T118" fmla="*/ 10 w 181"/>
                <a:gd name="T119" fmla="*/ 3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 h="69">
                  <a:moveTo>
                    <a:pt x="177" y="5"/>
                  </a:moveTo>
                  <a:cubicBezTo>
                    <a:pt x="177" y="2"/>
                    <a:pt x="172" y="0"/>
                    <a:pt x="172" y="0"/>
                  </a:cubicBezTo>
                  <a:cubicBezTo>
                    <a:pt x="172" y="4"/>
                    <a:pt x="169" y="7"/>
                    <a:pt x="164" y="8"/>
                  </a:cubicBezTo>
                  <a:cubicBezTo>
                    <a:pt x="163" y="9"/>
                    <a:pt x="163" y="11"/>
                    <a:pt x="162" y="11"/>
                  </a:cubicBezTo>
                  <a:cubicBezTo>
                    <a:pt x="159" y="15"/>
                    <a:pt x="152" y="15"/>
                    <a:pt x="149" y="19"/>
                  </a:cubicBezTo>
                  <a:cubicBezTo>
                    <a:pt x="150" y="19"/>
                    <a:pt x="150" y="20"/>
                    <a:pt x="150" y="21"/>
                  </a:cubicBezTo>
                  <a:cubicBezTo>
                    <a:pt x="150" y="20"/>
                    <a:pt x="150" y="20"/>
                    <a:pt x="150" y="20"/>
                  </a:cubicBezTo>
                  <a:cubicBezTo>
                    <a:pt x="150" y="22"/>
                    <a:pt x="150" y="22"/>
                    <a:pt x="150" y="22"/>
                  </a:cubicBezTo>
                  <a:cubicBezTo>
                    <a:pt x="150" y="22"/>
                    <a:pt x="149" y="21"/>
                    <a:pt x="149" y="20"/>
                  </a:cubicBezTo>
                  <a:cubicBezTo>
                    <a:pt x="147" y="21"/>
                    <a:pt x="146" y="23"/>
                    <a:pt x="144" y="24"/>
                  </a:cubicBezTo>
                  <a:cubicBezTo>
                    <a:pt x="145" y="26"/>
                    <a:pt x="143" y="24"/>
                    <a:pt x="144" y="26"/>
                  </a:cubicBezTo>
                  <a:cubicBezTo>
                    <a:pt x="144" y="25"/>
                    <a:pt x="144" y="25"/>
                    <a:pt x="144" y="25"/>
                  </a:cubicBezTo>
                  <a:cubicBezTo>
                    <a:pt x="143" y="27"/>
                    <a:pt x="143" y="27"/>
                    <a:pt x="141" y="25"/>
                  </a:cubicBezTo>
                  <a:cubicBezTo>
                    <a:pt x="135" y="26"/>
                    <a:pt x="130" y="30"/>
                    <a:pt x="125" y="31"/>
                  </a:cubicBezTo>
                  <a:cubicBezTo>
                    <a:pt x="119" y="33"/>
                    <a:pt x="114" y="37"/>
                    <a:pt x="108" y="39"/>
                  </a:cubicBezTo>
                  <a:cubicBezTo>
                    <a:pt x="108" y="42"/>
                    <a:pt x="106" y="41"/>
                    <a:pt x="106" y="44"/>
                  </a:cubicBezTo>
                  <a:cubicBezTo>
                    <a:pt x="106" y="43"/>
                    <a:pt x="106" y="43"/>
                    <a:pt x="106" y="43"/>
                  </a:cubicBezTo>
                  <a:cubicBezTo>
                    <a:pt x="105" y="45"/>
                    <a:pt x="104" y="43"/>
                    <a:pt x="103" y="42"/>
                  </a:cubicBezTo>
                  <a:cubicBezTo>
                    <a:pt x="103" y="44"/>
                    <a:pt x="102" y="43"/>
                    <a:pt x="103" y="45"/>
                  </a:cubicBezTo>
                  <a:cubicBezTo>
                    <a:pt x="103" y="46"/>
                    <a:pt x="102" y="42"/>
                    <a:pt x="101" y="43"/>
                  </a:cubicBezTo>
                  <a:cubicBezTo>
                    <a:pt x="101" y="42"/>
                    <a:pt x="101" y="44"/>
                    <a:pt x="101" y="44"/>
                  </a:cubicBezTo>
                  <a:cubicBezTo>
                    <a:pt x="100" y="46"/>
                    <a:pt x="101" y="42"/>
                    <a:pt x="99" y="41"/>
                  </a:cubicBezTo>
                  <a:cubicBezTo>
                    <a:pt x="96" y="42"/>
                    <a:pt x="94" y="45"/>
                    <a:pt x="91" y="44"/>
                  </a:cubicBezTo>
                  <a:cubicBezTo>
                    <a:pt x="91" y="44"/>
                    <a:pt x="91" y="45"/>
                    <a:pt x="91" y="45"/>
                  </a:cubicBezTo>
                  <a:cubicBezTo>
                    <a:pt x="90" y="42"/>
                    <a:pt x="90" y="46"/>
                    <a:pt x="90" y="45"/>
                  </a:cubicBezTo>
                  <a:cubicBezTo>
                    <a:pt x="90" y="44"/>
                    <a:pt x="90" y="44"/>
                    <a:pt x="90" y="44"/>
                  </a:cubicBezTo>
                  <a:cubicBezTo>
                    <a:pt x="88" y="43"/>
                    <a:pt x="88" y="45"/>
                    <a:pt x="86" y="44"/>
                  </a:cubicBezTo>
                  <a:cubicBezTo>
                    <a:pt x="85" y="45"/>
                    <a:pt x="84" y="42"/>
                    <a:pt x="83" y="44"/>
                  </a:cubicBezTo>
                  <a:cubicBezTo>
                    <a:pt x="83" y="43"/>
                    <a:pt x="83" y="43"/>
                    <a:pt x="82" y="43"/>
                  </a:cubicBezTo>
                  <a:cubicBezTo>
                    <a:pt x="82" y="47"/>
                    <a:pt x="80" y="42"/>
                    <a:pt x="79" y="44"/>
                  </a:cubicBezTo>
                  <a:cubicBezTo>
                    <a:pt x="79" y="44"/>
                    <a:pt x="79" y="44"/>
                    <a:pt x="79" y="44"/>
                  </a:cubicBezTo>
                  <a:cubicBezTo>
                    <a:pt x="76" y="44"/>
                    <a:pt x="73" y="43"/>
                    <a:pt x="70" y="46"/>
                  </a:cubicBezTo>
                  <a:cubicBezTo>
                    <a:pt x="68" y="46"/>
                    <a:pt x="66" y="43"/>
                    <a:pt x="64" y="44"/>
                  </a:cubicBezTo>
                  <a:cubicBezTo>
                    <a:pt x="64" y="46"/>
                    <a:pt x="64" y="46"/>
                    <a:pt x="64" y="46"/>
                  </a:cubicBezTo>
                  <a:cubicBezTo>
                    <a:pt x="63" y="46"/>
                    <a:pt x="64" y="45"/>
                    <a:pt x="64" y="44"/>
                  </a:cubicBezTo>
                  <a:cubicBezTo>
                    <a:pt x="63" y="46"/>
                    <a:pt x="61" y="44"/>
                    <a:pt x="60" y="44"/>
                  </a:cubicBezTo>
                  <a:cubicBezTo>
                    <a:pt x="60" y="45"/>
                    <a:pt x="60" y="45"/>
                    <a:pt x="60" y="46"/>
                  </a:cubicBezTo>
                  <a:cubicBezTo>
                    <a:pt x="59" y="43"/>
                    <a:pt x="57" y="47"/>
                    <a:pt x="55" y="45"/>
                  </a:cubicBezTo>
                  <a:cubicBezTo>
                    <a:pt x="56" y="48"/>
                    <a:pt x="55" y="47"/>
                    <a:pt x="54" y="48"/>
                  </a:cubicBezTo>
                  <a:cubicBezTo>
                    <a:pt x="54" y="47"/>
                    <a:pt x="54" y="46"/>
                    <a:pt x="54" y="46"/>
                  </a:cubicBezTo>
                  <a:cubicBezTo>
                    <a:pt x="53" y="46"/>
                    <a:pt x="52" y="46"/>
                    <a:pt x="51" y="45"/>
                  </a:cubicBezTo>
                  <a:cubicBezTo>
                    <a:pt x="51" y="46"/>
                    <a:pt x="50" y="48"/>
                    <a:pt x="50" y="47"/>
                  </a:cubicBezTo>
                  <a:cubicBezTo>
                    <a:pt x="49" y="45"/>
                    <a:pt x="48" y="47"/>
                    <a:pt x="48" y="46"/>
                  </a:cubicBezTo>
                  <a:cubicBezTo>
                    <a:pt x="48" y="48"/>
                    <a:pt x="47" y="49"/>
                    <a:pt x="46" y="49"/>
                  </a:cubicBezTo>
                  <a:cubicBezTo>
                    <a:pt x="47" y="46"/>
                    <a:pt x="47" y="46"/>
                    <a:pt x="47" y="46"/>
                  </a:cubicBezTo>
                  <a:cubicBezTo>
                    <a:pt x="44" y="47"/>
                    <a:pt x="42" y="44"/>
                    <a:pt x="39" y="47"/>
                  </a:cubicBezTo>
                  <a:cubicBezTo>
                    <a:pt x="39" y="45"/>
                    <a:pt x="39" y="45"/>
                    <a:pt x="39" y="45"/>
                  </a:cubicBezTo>
                  <a:cubicBezTo>
                    <a:pt x="36" y="47"/>
                    <a:pt x="35" y="45"/>
                    <a:pt x="32" y="47"/>
                  </a:cubicBezTo>
                  <a:cubicBezTo>
                    <a:pt x="33" y="46"/>
                    <a:pt x="30" y="45"/>
                    <a:pt x="30" y="45"/>
                  </a:cubicBezTo>
                  <a:cubicBezTo>
                    <a:pt x="29" y="46"/>
                    <a:pt x="28" y="46"/>
                    <a:pt x="27" y="48"/>
                  </a:cubicBezTo>
                  <a:cubicBezTo>
                    <a:pt x="27" y="48"/>
                    <a:pt x="27" y="46"/>
                    <a:pt x="27" y="46"/>
                  </a:cubicBezTo>
                  <a:cubicBezTo>
                    <a:pt x="26" y="45"/>
                    <a:pt x="26" y="43"/>
                    <a:pt x="25" y="45"/>
                  </a:cubicBezTo>
                  <a:cubicBezTo>
                    <a:pt x="25" y="43"/>
                    <a:pt x="25" y="43"/>
                    <a:pt x="25" y="43"/>
                  </a:cubicBezTo>
                  <a:cubicBezTo>
                    <a:pt x="24" y="44"/>
                    <a:pt x="22" y="46"/>
                    <a:pt x="22" y="44"/>
                  </a:cubicBezTo>
                  <a:cubicBezTo>
                    <a:pt x="21" y="45"/>
                    <a:pt x="20" y="45"/>
                    <a:pt x="20" y="46"/>
                  </a:cubicBezTo>
                  <a:cubicBezTo>
                    <a:pt x="19" y="46"/>
                    <a:pt x="20" y="44"/>
                    <a:pt x="19" y="45"/>
                  </a:cubicBezTo>
                  <a:cubicBezTo>
                    <a:pt x="21" y="44"/>
                    <a:pt x="21" y="44"/>
                    <a:pt x="21" y="44"/>
                  </a:cubicBezTo>
                  <a:cubicBezTo>
                    <a:pt x="19" y="42"/>
                    <a:pt x="17" y="42"/>
                    <a:pt x="15" y="42"/>
                  </a:cubicBezTo>
                  <a:cubicBezTo>
                    <a:pt x="16" y="40"/>
                    <a:pt x="13" y="41"/>
                    <a:pt x="13" y="39"/>
                  </a:cubicBezTo>
                  <a:cubicBezTo>
                    <a:pt x="12" y="40"/>
                    <a:pt x="13" y="38"/>
                    <a:pt x="10" y="39"/>
                  </a:cubicBezTo>
                  <a:cubicBezTo>
                    <a:pt x="11" y="39"/>
                    <a:pt x="11" y="39"/>
                    <a:pt x="11" y="39"/>
                  </a:cubicBezTo>
                  <a:cubicBezTo>
                    <a:pt x="11" y="38"/>
                    <a:pt x="11" y="37"/>
                    <a:pt x="12" y="37"/>
                  </a:cubicBezTo>
                  <a:cubicBezTo>
                    <a:pt x="12" y="37"/>
                    <a:pt x="11" y="37"/>
                    <a:pt x="11" y="37"/>
                  </a:cubicBezTo>
                  <a:cubicBezTo>
                    <a:pt x="11" y="36"/>
                    <a:pt x="11" y="36"/>
                    <a:pt x="11" y="36"/>
                  </a:cubicBezTo>
                  <a:cubicBezTo>
                    <a:pt x="11" y="36"/>
                    <a:pt x="11" y="36"/>
                    <a:pt x="11" y="37"/>
                  </a:cubicBezTo>
                  <a:cubicBezTo>
                    <a:pt x="10" y="37"/>
                    <a:pt x="10" y="37"/>
                    <a:pt x="10" y="37"/>
                  </a:cubicBezTo>
                  <a:cubicBezTo>
                    <a:pt x="10" y="36"/>
                    <a:pt x="10" y="36"/>
                    <a:pt x="10" y="36"/>
                  </a:cubicBezTo>
                  <a:cubicBezTo>
                    <a:pt x="10" y="36"/>
                    <a:pt x="10" y="36"/>
                    <a:pt x="10" y="36"/>
                  </a:cubicBezTo>
                  <a:cubicBezTo>
                    <a:pt x="10" y="36"/>
                    <a:pt x="10" y="36"/>
                    <a:pt x="10" y="36"/>
                  </a:cubicBezTo>
                  <a:cubicBezTo>
                    <a:pt x="10" y="36"/>
                    <a:pt x="10" y="36"/>
                    <a:pt x="10" y="36"/>
                  </a:cubicBezTo>
                  <a:cubicBezTo>
                    <a:pt x="10" y="36"/>
                    <a:pt x="11" y="36"/>
                    <a:pt x="11" y="36"/>
                  </a:cubicBezTo>
                  <a:cubicBezTo>
                    <a:pt x="11" y="36"/>
                    <a:pt x="11" y="36"/>
                    <a:pt x="10" y="35"/>
                  </a:cubicBezTo>
                  <a:cubicBezTo>
                    <a:pt x="10" y="35"/>
                    <a:pt x="10" y="35"/>
                    <a:pt x="10" y="35"/>
                  </a:cubicBezTo>
                  <a:cubicBezTo>
                    <a:pt x="11" y="35"/>
                    <a:pt x="11" y="35"/>
                    <a:pt x="11" y="35"/>
                  </a:cubicBezTo>
                  <a:cubicBezTo>
                    <a:pt x="11" y="35"/>
                    <a:pt x="11" y="35"/>
                    <a:pt x="11" y="34"/>
                  </a:cubicBezTo>
                  <a:cubicBezTo>
                    <a:pt x="11" y="34"/>
                    <a:pt x="11" y="34"/>
                    <a:pt x="11" y="34"/>
                  </a:cubicBezTo>
                  <a:cubicBezTo>
                    <a:pt x="11" y="34"/>
                    <a:pt x="11" y="34"/>
                    <a:pt x="11" y="34"/>
                  </a:cubicBezTo>
                  <a:cubicBezTo>
                    <a:pt x="9" y="35"/>
                    <a:pt x="12" y="34"/>
                    <a:pt x="10" y="34"/>
                  </a:cubicBezTo>
                  <a:cubicBezTo>
                    <a:pt x="10" y="34"/>
                    <a:pt x="10" y="33"/>
                    <a:pt x="11" y="32"/>
                  </a:cubicBezTo>
                  <a:cubicBezTo>
                    <a:pt x="10" y="34"/>
                    <a:pt x="10" y="32"/>
                    <a:pt x="10" y="31"/>
                  </a:cubicBezTo>
                  <a:cubicBezTo>
                    <a:pt x="10" y="31"/>
                    <a:pt x="10" y="31"/>
                    <a:pt x="10" y="31"/>
                  </a:cubicBezTo>
                  <a:cubicBezTo>
                    <a:pt x="10" y="30"/>
                    <a:pt x="10" y="30"/>
                    <a:pt x="10" y="29"/>
                  </a:cubicBezTo>
                  <a:cubicBezTo>
                    <a:pt x="10" y="29"/>
                    <a:pt x="10" y="29"/>
                    <a:pt x="10" y="29"/>
                  </a:cubicBezTo>
                  <a:cubicBezTo>
                    <a:pt x="10" y="29"/>
                    <a:pt x="10" y="30"/>
                    <a:pt x="10" y="30"/>
                  </a:cubicBezTo>
                  <a:cubicBezTo>
                    <a:pt x="10" y="30"/>
                    <a:pt x="9" y="30"/>
                    <a:pt x="5" y="31"/>
                  </a:cubicBezTo>
                  <a:cubicBezTo>
                    <a:pt x="4" y="32"/>
                    <a:pt x="9" y="31"/>
                    <a:pt x="8" y="32"/>
                  </a:cubicBezTo>
                  <a:cubicBezTo>
                    <a:pt x="5" y="32"/>
                    <a:pt x="9" y="34"/>
                    <a:pt x="6" y="34"/>
                  </a:cubicBezTo>
                  <a:cubicBezTo>
                    <a:pt x="4" y="33"/>
                    <a:pt x="4" y="33"/>
                    <a:pt x="4" y="33"/>
                  </a:cubicBezTo>
                  <a:cubicBezTo>
                    <a:pt x="4" y="33"/>
                    <a:pt x="5" y="33"/>
                    <a:pt x="5" y="33"/>
                  </a:cubicBezTo>
                  <a:cubicBezTo>
                    <a:pt x="2" y="32"/>
                    <a:pt x="2" y="32"/>
                    <a:pt x="2" y="32"/>
                  </a:cubicBezTo>
                  <a:cubicBezTo>
                    <a:pt x="5" y="34"/>
                    <a:pt x="3" y="35"/>
                    <a:pt x="3" y="35"/>
                  </a:cubicBezTo>
                  <a:cubicBezTo>
                    <a:pt x="3" y="35"/>
                    <a:pt x="3" y="35"/>
                    <a:pt x="3" y="35"/>
                  </a:cubicBezTo>
                  <a:cubicBezTo>
                    <a:pt x="1" y="36"/>
                    <a:pt x="4" y="35"/>
                    <a:pt x="4" y="36"/>
                  </a:cubicBezTo>
                  <a:cubicBezTo>
                    <a:pt x="4" y="36"/>
                    <a:pt x="1" y="36"/>
                    <a:pt x="0" y="37"/>
                  </a:cubicBezTo>
                  <a:cubicBezTo>
                    <a:pt x="1" y="38"/>
                    <a:pt x="3" y="40"/>
                    <a:pt x="2" y="42"/>
                  </a:cubicBezTo>
                  <a:cubicBezTo>
                    <a:pt x="3" y="43"/>
                    <a:pt x="4" y="44"/>
                    <a:pt x="6" y="44"/>
                  </a:cubicBezTo>
                  <a:cubicBezTo>
                    <a:pt x="6" y="44"/>
                    <a:pt x="3" y="45"/>
                    <a:pt x="5" y="45"/>
                  </a:cubicBezTo>
                  <a:cubicBezTo>
                    <a:pt x="4" y="46"/>
                    <a:pt x="3" y="47"/>
                    <a:pt x="3" y="47"/>
                  </a:cubicBezTo>
                  <a:cubicBezTo>
                    <a:pt x="4" y="47"/>
                    <a:pt x="4" y="49"/>
                    <a:pt x="5" y="46"/>
                  </a:cubicBezTo>
                  <a:cubicBezTo>
                    <a:pt x="6" y="48"/>
                    <a:pt x="7" y="49"/>
                    <a:pt x="8" y="49"/>
                  </a:cubicBezTo>
                  <a:cubicBezTo>
                    <a:pt x="8" y="49"/>
                    <a:pt x="6" y="50"/>
                    <a:pt x="6" y="51"/>
                  </a:cubicBezTo>
                  <a:cubicBezTo>
                    <a:pt x="8" y="50"/>
                    <a:pt x="9" y="50"/>
                    <a:pt x="10" y="51"/>
                  </a:cubicBezTo>
                  <a:cubicBezTo>
                    <a:pt x="11" y="50"/>
                    <a:pt x="10" y="50"/>
                    <a:pt x="11" y="48"/>
                  </a:cubicBezTo>
                  <a:cubicBezTo>
                    <a:pt x="12" y="48"/>
                    <a:pt x="12" y="48"/>
                    <a:pt x="13" y="48"/>
                  </a:cubicBezTo>
                  <a:cubicBezTo>
                    <a:pt x="12" y="49"/>
                    <a:pt x="10" y="52"/>
                    <a:pt x="11" y="52"/>
                  </a:cubicBezTo>
                  <a:cubicBezTo>
                    <a:pt x="9" y="55"/>
                    <a:pt x="10" y="51"/>
                    <a:pt x="8" y="54"/>
                  </a:cubicBezTo>
                  <a:cubicBezTo>
                    <a:pt x="7" y="55"/>
                    <a:pt x="5" y="54"/>
                    <a:pt x="6" y="53"/>
                  </a:cubicBezTo>
                  <a:cubicBezTo>
                    <a:pt x="3" y="54"/>
                    <a:pt x="6" y="54"/>
                    <a:pt x="4" y="55"/>
                  </a:cubicBezTo>
                  <a:cubicBezTo>
                    <a:pt x="5" y="56"/>
                    <a:pt x="6" y="55"/>
                    <a:pt x="8" y="55"/>
                  </a:cubicBezTo>
                  <a:cubicBezTo>
                    <a:pt x="8" y="54"/>
                    <a:pt x="8" y="54"/>
                    <a:pt x="9" y="53"/>
                  </a:cubicBezTo>
                  <a:cubicBezTo>
                    <a:pt x="11" y="52"/>
                    <a:pt x="9" y="56"/>
                    <a:pt x="9" y="56"/>
                  </a:cubicBezTo>
                  <a:cubicBezTo>
                    <a:pt x="9" y="56"/>
                    <a:pt x="9" y="56"/>
                    <a:pt x="9" y="56"/>
                  </a:cubicBezTo>
                  <a:cubicBezTo>
                    <a:pt x="9" y="57"/>
                    <a:pt x="10" y="56"/>
                    <a:pt x="11" y="57"/>
                  </a:cubicBezTo>
                  <a:cubicBezTo>
                    <a:pt x="9" y="60"/>
                    <a:pt x="9" y="56"/>
                    <a:pt x="8" y="58"/>
                  </a:cubicBezTo>
                  <a:cubicBezTo>
                    <a:pt x="7" y="60"/>
                    <a:pt x="7" y="60"/>
                    <a:pt x="7" y="60"/>
                  </a:cubicBezTo>
                  <a:cubicBezTo>
                    <a:pt x="8" y="61"/>
                    <a:pt x="9" y="58"/>
                    <a:pt x="10" y="59"/>
                  </a:cubicBezTo>
                  <a:cubicBezTo>
                    <a:pt x="9" y="60"/>
                    <a:pt x="9" y="60"/>
                    <a:pt x="9" y="60"/>
                  </a:cubicBezTo>
                  <a:cubicBezTo>
                    <a:pt x="10" y="60"/>
                    <a:pt x="10" y="60"/>
                    <a:pt x="10" y="60"/>
                  </a:cubicBezTo>
                  <a:cubicBezTo>
                    <a:pt x="11" y="59"/>
                    <a:pt x="11" y="57"/>
                    <a:pt x="11" y="57"/>
                  </a:cubicBezTo>
                  <a:cubicBezTo>
                    <a:pt x="13" y="55"/>
                    <a:pt x="11" y="57"/>
                    <a:pt x="13" y="57"/>
                  </a:cubicBezTo>
                  <a:cubicBezTo>
                    <a:pt x="14" y="56"/>
                    <a:pt x="12" y="57"/>
                    <a:pt x="13" y="56"/>
                  </a:cubicBezTo>
                  <a:cubicBezTo>
                    <a:pt x="14" y="54"/>
                    <a:pt x="14" y="54"/>
                    <a:pt x="15" y="54"/>
                  </a:cubicBezTo>
                  <a:cubicBezTo>
                    <a:pt x="15" y="55"/>
                    <a:pt x="14" y="56"/>
                    <a:pt x="14" y="57"/>
                  </a:cubicBezTo>
                  <a:cubicBezTo>
                    <a:pt x="14" y="58"/>
                    <a:pt x="13" y="57"/>
                    <a:pt x="14" y="57"/>
                  </a:cubicBezTo>
                  <a:cubicBezTo>
                    <a:pt x="12" y="58"/>
                    <a:pt x="12" y="60"/>
                    <a:pt x="11" y="61"/>
                  </a:cubicBezTo>
                  <a:cubicBezTo>
                    <a:pt x="11" y="62"/>
                    <a:pt x="12" y="60"/>
                    <a:pt x="13" y="60"/>
                  </a:cubicBezTo>
                  <a:cubicBezTo>
                    <a:pt x="13" y="60"/>
                    <a:pt x="14" y="58"/>
                    <a:pt x="14" y="58"/>
                  </a:cubicBezTo>
                  <a:cubicBezTo>
                    <a:pt x="17" y="54"/>
                    <a:pt x="13" y="61"/>
                    <a:pt x="15" y="61"/>
                  </a:cubicBezTo>
                  <a:cubicBezTo>
                    <a:pt x="16" y="58"/>
                    <a:pt x="18" y="58"/>
                    <a:pt x="19" y="54"/>
                  </a:cubicBezTo>
                  <a:cubicBezTo>
                    <a:pt x="19" y="54"/>
                    <a:pt x="20" y="53"/>
                    <a:pt x="20" y="54"/>
                  </a:cubicBezTo>
                  <a:cubicBezTo>
                    <a:pt x="19" y="56"/>
                    <a:pt x="20" y="56"/>
                    <a:pt x="18" y="57"/>
                  </a:cubicBezTo>
                  <a:cubicBezTo>
                    <a:pt x="19" y="57"/>
                    <a:pt x="19" y="57"/>
                    <a:pt x="19" y="57"/>
                  </a:cubicBezTo>
                  <a:cubicBezTo>
                    <a:pt x="17" y="59"/>
                    <a:pt x="17" y="59"/>
                    <a:pt x="17" y="59"/>
                  </a:cubicBezTo>
                  <a:cubicBezTo>
                    <a:pt x="17" y="61"/>
                    <a:pt x="17" y="63"/>
                    <a:pt x="17" y="64"/>
                  </a:cubicBezTo>
                  <a:cubicBezTo>
                    <a:pt x="18" y="63"/>
                    <a:pt x="18" y="62"/>
                    <a:pt x="19" y="62"/>
                  </a:cubicBezTo>
                  <a:cubicBezTo>
                    <a:pt x="18" y="62"/>
                    <a:pt x="18" y="63"/>
                    <a:pt x="19" y="64"/>
                  </a:cubicBezTo>
                  <a:cubicBezTo>
                    <a:pt x="18" y="63"/>
                    <a:pt x="20" y="61"/>
                    <a:pt x="20" y="60"/>
                  </a:cubicBezTo>
                  <a:cubicBezTo>
                    <a:pt x="21" y="61"/>
                    <a:pt x="21" y="63"/>
                    <a:pt x="20" y="63"/>
                  </a:cubicBezTo>
                  <a:cubicBezTo>
                    <a:pt x="19" y="65"/>
                    <a:pt x="19" y="65"/>
                    <a:pt x="19" y="65"/>
                  </a:cubicBezTo>
                  <a:cubicBezTo>
                    <a:pt x="20" y="63"/>
                    <a:pt x="19" y="65"/>
                    <a:pt x="20" y="65"/>
                  </a:cubicBezTo>
                  <a:cubicBezTo>
                    <a:pt x="20" y="64"/>
                    <a:pt x="21" y="62"/>
                    <a:pt x="22" y="61"/>
                  </a:cubicBezTo>
                  <a:cubicBezTo>
                    <a:pt x="22" y="61"/>
                    <a:pt x="22" y="62"/>
                    <a:pt x="23" y="62"/>
                  </a:cubicBezTo>
                  <a:cubicBezTo>
                    <a:pt x="21" y="63"/>
                    <a:pt x="21" y="63"/>
                    <a:pt x="21" y="63"/>
                  </a:cubicBezTo>
                  <a:cubicBezTo>
                    <a:pt x="22" y="63"/>
                    <a:pt x="21" y="66"/>
                    <a:pt x="22" y="66"/>
                  </a:cubicBezTo>
                  <a:cubicBezTo>
                    <a:pt x="23" y="64"/>
                    <a:pt x="23" y="64"/>
                    <a:pt x="23" y="64"/>
                  </a:cubicBezTo>
                  <a:cubicBezTo>
                    <a:pt x="22" y="66"/>
                    <a:pt x="22" y="66"/>
                    <a:pt x="22" y="66"/>
                  </a:cubicBezTo>
                  <a:cubicBezTo>
                    <a:pt x="23" y="65"/>
                    <a:pt x="23" y="65"/>
                    <a:pt x="24" y="65"/>
                  </a:cubicBezTo>
                  <a:cubicBezTo>
                    <a:pt x="23" y="66"/>
                    <a:pt x="23" y="66"/>
                    <a:pt x="23" y="66"/>
                  </a:cubicBezTo>
                  <a:cubicBezTo>
                    <a:pt x="24" y="65"/>
                    <a:pt x="25" y="63"/>
                    <a:pt x="25" y="65"/>
                  </a:cubicBezTo>
                  <a:cubicBezTo>
                    <a:pt x="25" y="63"/>
                    <a:pt x="24" y="65"/>
                    <a:pt x="24" y="64"/>
                  </a:cubicBezTo>
                  <a:cubicBezTo>
                    <a:pt x="24" y="62"/>
                    <a:pt x="25" y="62"/>
                    <a:pt x="25" y="62"/>
                  </a:cubicBezTo>
                  <a:cubicBezTo>
                    <a:pt x="25" y="62"/>
                    <a:pt x="25" y="62"/>
                    <a:pt x="25" y="63"/>
                  </a:cubicBezTo>
                  <a:cubicBezTo>
                    <a:pt x="26" y="62"/>
                    <a:pt x="26" y="62"/>
                    <a:pt x="26" y="62"/>
                  </a:cubicBezTo>
                  <a:cubicBezTo>
                    <a:pt x="26" y="63"/>
                    <a:pt x="26" y="64"/>
                    <a:pt x="26" y="65"/>
                  </a:cubicBezTo>
                  <a:cubicBezTo>
                    <a:pt x="27" y="63"/>
                    <a:pt x="27" y="63"/>
                    <a:pt x="27" y="63"/>
                  </a:cubicBezTo>
                  <a:cubicBezTo>
                    <a:pt x="26" y="66"/>
                    <a:pt x="28" y="62"/>
                    <a:pt x="28" y="64"/>
                  </a:cubicBezTo>
                  <a:cubicBezTo>
                    <a:pt x="28" y="65"/>
                    <a:pt x="27" y="66"/>
                    <a:pt x="27" y="67"/>
                  </a:cubicBezTo>
                  <a:cubicBezTo>
                    <a:pt x="28" y="64"/>
                    <a:pt x="29" y="64"/>
                    <a:pt x="30" y="62"/>
                  </a:cubicBezTo>
                  <a:cubicBezTo>
                    <a:pt x="30" y="63"/>
                    <a:pt x="28" y="65"/>
                    <a:pt x="28" y="67"/>
                  </a:cubicBezTo>
                  <a:cubicBezTo>
                    <a:pt x="29" y="65"/>
                    <a:pt x="29" y="69"/>
                    <a:pt x="30" y="66"/>
                  </a:cubicBezTo>
                  <a:cubicBezTo>
                    <a:pt x="30" y="65"/>
                    <a:pt x="31" y="64"/>
                    <a:pt x="31" y="63"/>
                  </a:cubicBezTo>
                  <a:cubicBezTo>
                    <a:pt x="32" y="64"/>
                    <a:pt x="31" y="64"/>
                    <a:pt x="31" y="66"/>
                  </a:cubicBezTo>
                  <a:cubicBezTo>
                    <a:pt x="32" y="65"/>
                    <a:pt x="32" y="63"/>
                    <a:pt x="32" y="62"/>
                  </a:cubicBezTo>
                  <a:cubicBezTo>
                    <a:pt x="32" y="63"/>
                    <a:pt x="33" y="61"/>
                    <a:pt x="34" y="62"/>
                  </a:cubicBezTo>
                  <a:cubicBezTo>
                    <a:pt x="33" y="64"/>
                    <a:pt x="32" y="63"/>
                    <a:pt x="33" y="64"/>
                  </a:cubicBezTo>
                  <a:cubicBezTo>
                    <a:pt x="34" y="65"/>
                    <a:pt x="34" y="60"/>
                    <a:pt x="35" y="60"/>
                  </a:cubicBezTo>
                  <a:cubicBezTo>
                    <a:pt x="35" y="59"/>
                    <a:pt x="36" y="56"/>
                    <a:pt x="36" y="55"/>
                  </a:cubicBezTo>
                  <a:cubicBezTo>
                    <a:pt x="37" y="56"/>
                    <a:pt x="36" y="56"/>
                    <a:pt x="36" y="58"/>
                  </a:cubicBezTo>
                  <a:cubicBezTo>
                    <a:pt x="36" y="58"/>
                    <a:pt x="36" y="58"/>
                    <a:pt x="36" y="58"/>
                  </a:cubicBezTo>
                  <a:cubicBezTo>
                    <a:pt x="36" y="61"/>
                    <a:pt x="34" y="63"/>
                    <a:pt x="34" y="65"/>
                  </a:cubicBezTo>
                  <a:cubicBezTo>
                    <a:pt x="35" y="64"/>
                    <a:pt x="35" y="64"/>
                    <a:pt x="35" y="64"/>
                  </a:cubicBezTo>
                  <a:cubicBezTo>
                    <a:pt x="35" y="65"/>
                    <a:pt x="34" y="66"/>
                    <a:pt x="34" y="67"/>
                  </a:cubicBezTo>
                  <a:cubicBezTo>
                    <a:pt x="35" y="65"/>
                    <a:pt x="36" y="67"/>
                    <a:pt x="36" y="66"/>
                  </a:cubicBezTo>
                  <a:cubicBezTo>
                    <a:pt x="36" y="65"/>
                    <a:pt x="35" y="67"/>
                    <a:pt x="36" y="65"/>
                  </a:cubicBezTo>
                  <a:cubicBezTo>
                    <a:pt x="36" y="65"/>
                    <a:pt x="37" y="62"/>
                    <a:pt x="37" y="63"/>
                  </a:cubicBezTo>
                  <a:cubicBezTo>
                    <a:pt x="37" y="65"/>
                    <a:pt x="37" y="66"/>
                    <a:pt x="37" y="67"/>
                  </a:cubicBezTo>
                  <a:cubicBezTo>
                    <a:pt x="37" y="68"/>
                    <a:pt x="37" y="65"/>
                    <a:pt x="38" y="66"/>
                  </a:cubicBezTo>
                  <a:cubicBezTo>
                    <a:pt x="38" y="67"/>
                    <a:pt x="38" y="67"/>
                    <a:pt x="38" y="67"/>
                  </a:cubicBezTo>
                  <a:cubicBezTo>
                    <a:pt x="40" y="68"/>
                    <a:pt x="42" y="67"/>
                    <a:pt x="45" y="63"/>
                  </a:cubicBezTo>
                  <a:cubicBezTo>
                    <a:pt x="45" y="65"/>
                    <a:pt x="45" y="65"/>
                    <a:pt x="46" y="67"/>
                  </a:cubicBezTo>
                  <a:cubicBezTo>
                    <a:pt x="46" y="66"/>
                    <a:pt x="46" y="65"/>
                    <a:pt x="47" y="65"/>
                  </a:cubicBezTo>
                  <a:cubicBezTo>
                    <a:pt x="47" y="67"/>
                    <a:pt x="47" y="67"/>
                    <a:pt x="47" y="67"/>
                  </a:cubicBezTo>
                  <a:cubicBezTo>
                    <a:pt x="48" y="68"/>
                    <a:pt x="49" y="66"/>
                    <a:pt x="49" y="65"/>
                  </a:cubicBezTo>
                  <a:cubicBezTo>
                    <a:pt x="49" y="66"/>
                    <a:pt x="49" y="66"/>
                    <a:pt x="49" y="66"/>
                  </a:cubicBezTo>
                  <a:cubicBezTo>
                    <a:pt x="50" y="68"/>
                    <a:pt x="50" y="65"/>
                    <a:pt x="50" y="65"/>
                  </a:cubicBezTo>
                  <a:cubicBezTo>
                    <a:pt x="50" y="66"/>
                    <a:pt x="50" y="66"/>
                    <a:pt x="50" y="66"/>
                  </a:cubicBezTo>
                  <a:cubicBezTo>
                    <a:pt x="51" y="65"/>
                    <a:pt x="51" y="65"/>
                    <a:pt x="51" y="65"/>
                  </a:cubicBezTo>
                  <a:cubicBezTo>
                    <a:pt x="51" y="64"/>
                    <a:pt x="52" y="65"/>
                    <a:pt x="52" y="67"/>
                  </a:cubicBezTo>
                  <a:cubicBezTo>
                    <a:pt x="52" y="66"/>
                    <a:pt x="52" y="66"/>
                    <a:pt x="52" y="65"/>
                  </a:cubicBezTo>
                  <a:cubicBezTo>
                    <a:pt x="52" y="67"/>
                    <a:pt x="54" y="67"/>
                    <a:pt x="55" y="66"/>
                  </a:cubicBezTo>
                  <a:cubicBezTo>
                    <a:pt x="54" y="65"/>
                    <a:pt x="54" y="65"/>
                    <a:pt x="54" y="63"/>
                  </a:cubicBezTo>
                  <a:cubicBezTo>
                    <a:pt x="54" y="61"/>
                    <a:pt x="55" y="64"/>
                    <a:pt x="55" y="62"/>
                  </a:cubicBezTo>
                  <a:cubicBezTo>
                    <a:pt x="55" y="63"/>
                    <a:pt x="55" y="64"/>
                    <a:pt x="55" y="65"/>
                  </a:cubicBezTo>
                  <a:cubicBezTo>
                    <a:pt x="56" y="68"/>
                    <a:pt x="58" y="65"/>
                    <a:pt x="59" y="66"/>
                  </a:cubicBezTo>
                  <a:cubicBezTo>
                    <a:pt x="60" y="65"/>
                    <a:pt x="60" y="65"/>
                    <a:pt x="60" y="65"/>
                  </a:cubicBezTo>
                  <a:cubicBezTo>
                    <a:pt x="61" y="67"/>
                    <a:pt x="62" y="64"/>
                    <a:pt x="63" y="65"/>
                  </a:cubicBezTo>
                  <a:cubicBezTo>
                    <a:pt x="63" y="65"/>
                    <a:pt x="63" y="62"/>
                    <a:pt x="64" y="62"/>
                  </a:cubicBezTo>
                  <a:cubicBezTo>
                    <a:pt x="64" y="60"/>
                    <a:pt x="64" y="64"/>
                    <a:pt x="65" y="66"/>
                  </a:cubicBezTo>
                  <a:cubicBezTo>
                    <a:pt x="65" y="65"/>
                    <a:pt x="65" y="64"/>
                    <a:pt x="66" y="64"/>
                  </a:cubicBezTo>
                  <a:cubicBezTo>
                    <a:pt x="66" y="65"/>
                    <a:pt x="66" y="65"/>
                    <a:pt x="66" y="65"/>
                  </a:cubicBezTo>
                  <a:cubicBezTo>
                    <a:pt x="66" y="64"/>
                    <a:pt x="67" y="63"/>
                    <a:pt x="67" y="64"/>
                  </a:cubicBezTo>
                  <a:cubicBezTo>
                    <a:pt x="67" y="64"/>
                    <a:pt x="67" y="64"/>
                    <a:pt x="67" y="64"/>
                  </a:cubicBezTo>
                  <a:cubicBezTo>
                    <a:pt x="67" y="64"/>
                    <a:pt x="68" y="66"/>
                    <a:pt x="68" y="65"/>
                  </a:cubicBezTo>
                  <a:cubicBezTo>
                    <a:pt x="68" y="64"/>
                    <a:pt x="69" y="65"/>
                    <a:pt x="69" y="63"/>
                  </a:cubicBezTo>
                  <a:cubicBezTo>
                    <a:pt x="69" y="64"/>
                    <a:pt x="69" y="64"/>
                    <a:pt x="69" y="64"/>
                  </a:cubicBezTo>
                  <a:cubicBezTo>
                    <a:pt x="69" y="62"/>
                    <a:pt x="69" y="62"/>
                    <a:pt x="69" y="62"/>
                  </a:cubicBezTo>
                  <a:cubicBezTo>
                    <a:pt x="70" y="63"/>
                    <a:pt x="70" y="63"/>
                    <a:pt x="70" y="63"/>
                  </a:cubicBezTo>
                  <a:cubicBezTo>
                    <a:pt x="70" y="65"/>
                    <a:pt x="70" y="65"/>
                    <a:pt x="70" y="65"/>
                  </a:cubicBezTo>
                  <a:cubicBezTo>
                    <a:pt x="71" y="66"/>
                    <a:pt x="70" y="63"/>
                    <a:pt x="70" y="62"/>
                  </a:cubicBezTo>
                  <a:cubicBezTo>
                    <a:pt x="71" y="61"/>
                    <a:pt x="71" y="63"/>
                    <a:pt x="71" y="63"/>
                  </a:cubicBezTo>
                  <a:cubicBezTo>
                    <a:pt x="71" y="64"/>
                    <a:pt x="71" y="63"/>
                    <a:pt x="71" y="63"/>
                  </a:cubicBezTo>
                  <a:cubicBezTo>
                    <a:pt x="70" y="65"/>
                    <a:pt x="71" y="64"/>
                    <a:pt x="71" y="65"/>
                  </a:cubicBezTo>
                  <a:cubicBezTo>
                    <a:pt x="71" y="65"/>
                    <a:pt x="71" y="63"/>
                    <a:pt x="72" y="63"/>
                  </a:cubicBezTo>
                  <a:cubicBezTo>
                    <a:pt x="72" y="63"/>
                    <a:pt x="73" y="63"/>
                    <a:pt x="73" y="65"/>
                  </a:cubicBezTo>
                  <a:cubicBezTo>
                    <a:pt x="73" y="64"/>
                    <a:pt x="73" y="64"/>
                    <a:pt x="73" y="63"/>
                  </a:cubicBezTo>
                  <a:cubicBezTo>
                    <a:pt x="73" y="63"/>
                    <a:pt x="73" y="62"/>
                    <a:pt x="72" y="61"/>
                  </a:cubicBezTo>
                  <a:cubicBezTo>
                    <a:pt x="73" y="61"/>
                    <a:pt x="73" y="61"/>
                    <a:pt x="73" y="61"/>
                  </a:cubicBezTo>
                  <a:cubicBezTo>
                    <a:pt x="73" y="62"/>
                    <a:pt x="73" y="62"/>
                    <a:pt x="73" y="62"/>
                  </a:cubicBezTo>
                  <a:cubicBezTo>
                    <a:pt x="73" y="61"/>
                    <a:pt x="74" y="62"/>
                    <a:pt x="74" y="60"/>
                  </a:cubicBezTo>
                  <a:cubicBezTo>
                    <a:pt x="74" y="62"/>
                    <a:pt x="74" y="62"/>
                    <a:pt x="74" y="62"/>
                  </a:cubicBezTo>
                  <a:cubicBezTo>
                    <a:pt x="74" y="61"/>
                    <a:pt x="75" y="61"/>
                    <a:pt x="75" y="61"/>
                  </a:cubicBezTo>
                  <a:cubicBezTo>
                    <a:pt x="75" y="62"/>
                    <a:pt x="75" y="64"/>
                    <a:pt x="76" y="65"/>
                  </a:cubicBezTo>
                  <a:cubicBezTo>
                    <a:pt x="77" y="63"/>
                    <a:pt x="77" y="63"/>
                    <a:pt x="77" y="63"/>
                  </a:cubicBezTo>
                  <a:cubicBezTo>
                    <a:pt x="77" y="63"/>
                    <a:pt x="77" y="63"/>
                    <a:pt x="77" y="64"/>
                  </a:cubicBezTo>
                  <a:cubicBezTo>
                    <a:pt x="78" y="65"/>
                    <a:pt x="78" y="59"/>
                    <a:pt x="79" y="61"/>
                  </a:cubicBezTo>
                  <a:cubicBezTo>
                    <a:pt x="79" y="63"/>
                    <a:pt x="79" y="63"/>
                    <a:pt x="80" y="64"/>
                  </a:cubicBezTo>
                  <a:cubicBezTo>
                    <a:pt x="80" y="63"/>
                    <a:pt x="80" y="63"/>
                    <a:pt x="80" y="62"/>
                  </a:cubicBezTo>
                  <a:cubicBezTo>
                    <a:pt x="80" y="61"/>
                    <a:pt x="80" y="64"/>
                    <a:pt x="79" y="63"/>
                  </a:cubicBezTo>
                  <a:cubicBezTo>
                    <a:pt x="79" y="61"/>
                    <a:pt x="80" y="62"/>
                    <a:pt x="80" y="61"/>
                  </a:cubicBezTo>
                  <a:cubicBezTo>
                    <a:pt x="81" y="66"/>
                    <a:pt x="83" y="62"/>
                    <a:pt x="84" y="64"/>
                  </a:cubicBezTo>
                  <a:cubicBezTo>
                    <a:pt x="84" y="61"/>
                    <a:pt x="85" y="63"/>
                    <a:pt x="85" y="62"/>
                  </a:cubicBezTo>
                  <a:cubicBezTo>
                    <a:pt x="85" y="65"/>
                    <a:pt x="86" y="62"/>
                    <a:pt x="86" y="63"/>
                  </a:cubicBezTo>
                  <a:cubicBezTo>
                    <a:pt x="86" y="61"/>
                    <a:pt x="86" y="61"/>
                    <a:pt x="86" y="61"/>
                  </a:cubicBezTo>
                  <a:cubicBezTo>
                    <a:pt x="87" y="62"/>
                    <a:pt x="87" y="57"/>
                    <a:pt x="88" y="60"/>
                  </a:cubicBezTo>
                  <a:cubicBezTo>
                    <a:pt x="88" y="60"/>
                    <a:pt x="88" y="61"/>
                    <a:pt x="88" y="62"/>
                  </a:cubicBezTo>
                  <a:cubicBezTo>
                    <a:pt x="89" y="65"/>
                    <a:pt x="89" y="59"/>
                    <a:pt x="90" y="62"/>
                  </a:cubicBezTo>
                  <a:cubicBezTo>
                    <a:pt x="90" y="61"/>
                    <a:pt x="89" y="60"/>
                    <a:pt x="90" y="59"/>
                  </a:cubicBezTo>
                  <a:cubicBezTo>
                    <a:pt x="91" y="60"/>
                    <a:pt x="92" y="61"/>
                    <a:pt x="92" y="62"/>
                  </a:cubicBezTo>
                  <a:cubicBezTo>
                    <a:pt x="92" y="61"/>
                    <a:pt x="92" y="60"/>
                    <a:pt x="92" y="61"/>
                  </a:cubicBezTo>
                  <a:cubicBezTo>
                    <a:pt x="93" y="62"/>
                    <a:pt x="92" y="62"/>
                    <a:pt x="92" y="62"/>
                  </a:cubicBezTo>
                  <a:cubicBezTo>
                    <a:pt x="93" y="63"/>
                    <a:pt x="93" y="61"/>
                    <a:pt x="94" y="60"/>
                  </a:cubicBezTo>
                  <a:cubicBezTo>
                    <a:pt x="94" y="62"/>
                    <a:pt x="95" y="61"/>
                    <a:pt x="96" y="62"/>
                  </a:cubicBezTo>
                  <a:cubicBezTo>
                    <a:pt x="96" y="60"/>
                    <a:pt x="98" y="63"/>
                    <a:pt x="97" y="60"/>
                  </a:cubicBezTo>
                  <a:cubicBezTo>
                    <a:pt x="98" y="61"/>
                    <a:pt x="98" y="61"/>
                    <a:pt x="98" y="61"/>
                  </a:cubicBezTo>
                  <a:cubicBezTo>
                    <a:pt x="98" y="60"/>
                    <a:pt x="98" y="58"/>
                    <a:pt x="98" y="58"/>
                  </a:cubicBezTo>
                  <a:cubicBezTo>
                    <a:pt x="98" y="60"/>
                    <a:pt x="98" y="60"/>
                    <a:pt x="98" y="60"/>
                  </a:cubicBezTo>
                  <a:cubicBezTo>
                    <a:pt x="99" y="62"/>
                    <a:pt x="99" y="60"/>
                    <a:pt x="100" y="61"/>
                  </a:cubicBezTo>
                  <a:cubicBezTo>
                    <a:pt x="99" y="59"/>
                    <a:pt x="100" y="61"/>
                    <a:pt x="100" y="60"/>
                  </a:cubicBezTo>
                  <a:cubicBezTo>
                    <a:pt x="100" y="59"/>
                    <a:pt x="100" y="59"/>
                    <a:pt x="100" y="59"/>
                  </a:cubicBezTo>
                  <a:cubicBezTo>
                    <a:pt x="101" y="58"/>
                    <a:pt x="100" y="58"/>
                    <a:pt x="101" y="57"/>
                  </a:cubicBezTo>
                  <a:cubicBezTo>
                    <a:pt x="101" y="57"/>
                    <a:pt x="101" y="60"/>
                    <a:pt x="101" y="59"/>
                  </a:cubicBezTo>
                  <a:cubicBezTo>
                    <a:pt x="102" y="60"/>
                    <a:pt x="102" y="60"/>
                    <a:pt x="102" y="59"/>
                  </a:cubicBezTo>
                  <a:cubicBezTo>
                    <a:pt x="102" y="59"/>
                    <a:pt x="102" y="59"/>
                    <a:pt x="102" y="59"/>
                  </a:cubicBezTo>
                  <a:cubicBezTo>
                    <a:pt x="102" y="59"/>
                    <a:pt x="102" y="59"/>
                    <a:pt x="102" y="59"/>
                  </a:cubicBezTo>
                  <a:cubicBezTo>
                    <a:pt x="103" y="59"/>
                    <a:pt x="103" y="59"/>
                    <a:pt x="103" y="59"/>
                  </a:cubicBezTo>
                  <a:cubicBezTo>
                    <a:pt x="103" y="59"/>
                    <a:pt x="103" y="59"/>
                    <a:pt x="103" y="59"/>
                  </a:cubicBezTo>
                  <a:cubicBezTo>
                    <a:pt x="103" y="59"/>
                    <a:pt x="103" y="59"/>
                    <a:pt x="102" y="59"/>
                  </a:cubicBezTo>
                  <a:cubicBezTo>
                    <a:pt x="103" y="59"/>
                    <a:pt x="103" y="59"/>
                    <a:pt x="103" y="59"/>
                  </a:cubicBezTo>
                  <a:cubicBezTo>
                    <a:pt x="103" y="59"/>
                    <a:pt x="103" y="59"/>
                    <a:pt x="103" y="59"/>
                  </a:cubicBezTo>
                  <a:cubicBezTo>
                    <a:pt x="103" y="59"/>
                    <a:pt x="103" y="59"/>
                    <a:pt x="103" y="60"/>
                  </a:cubicBezTo>
                  <a:cubicBezTo>
                    <a:pt x="104" y="61"/>
                    <a:pt x="104" y="61"/>
                    <a:pt x="104" y="61"/>
                  </a:cubicBezTo>
                  <a:cubicBezTo>
                    <a:pt x="104" y="61"/>
                    <a:pt x="104" y="59"/>
                    <a:pt x="104" y="59"/>
                  </a:cubicBezTo>
                  <a:cubicBezTo>
                    <a:pt x="106" y="60"/>
                    <a:pt x="108" y="58"/>
                    <a:pt x="108" y="57"/>
                  </a:cubicBezTo>
                  <a:cubicBezTo>
                    <a:pt x="108" y="57"/>
                    <a:pt x="108" y="58"/>
                    <a:pt x="108" y="58"/>
                  </a:cubicBezTo>
                  <a:cubicBezTo>
                    <a:pt x="108" y="57"/>
                    <a:pt x="108" y="56"/>
                    <a:pt x="109" y="57"/>
                  </a:cubicBezTo>
                  <a:cubicBezTo>
                    <a:pt x="109" y="56"/>
                    <a:pt x="109" y="58"/>
                    <a:pt x="110" y="58"/>
                  </a:cubicBezTo>
                  <a:cubicBezTo>
                    <a:pt x="110" y="58"/>
                    <a:pt x="110" y="56"/>
                    <a:pt x="109" y="56"/>
                  </a:cubicBezTo>
                  <a:cubicBezTo>
                    <a:pt x="111" y="59"/>
                    <a:pt x="111" y="55"/>
                    <a:pt x="113" y="56"/>
                  </a:cubicBezTo>
                  <a:cubicBezTo>
                    <a:pt x="113" y="56"/>
                    <a:pt x="113" y="57"/>
                    <a:pt x="113" y="57"/>
                  </a:cubicBezTo>
                  <a:cubicBezTo>
                    <a:pt x="114" y="56"/>
                    <a:pt x="114" y="55"/>
                    <a:pt x="115" y="53"/>
                  </a:cubicBezTo>
                  <a:cubicBezTo>
                    <a:pt x="115" y="55"/>
                    <a:pt x="115" y="55"/>
                    <a:pt x="115" y="55"/>
                  </a:cubicBezTo>
                  <a:cubicBezTo>
                    <a:pt x="115" y="55"/>
                    <a:pt x="116" y="55"/>
                    <a:pt x="116" y="54"/>
                  </a:cubicBezTo>
                  <a:cubicBezTo>
                    <a:pt x="115" y="52"/>
                    <a:pt x="116" y="51"/>
                    <a:pt x="116" y="51"/>
                  </a:cubicBezTo>
                  <a:cubicBezTo>
                    <a:pt x="116" y="51"/>
                    <a:pt x="116" y="51"/>
                    <a:pt x="116" y="51"/>
                  </a:cubicBezTo>
                  <a:cubicBezTo>
                    <a:pt x="117" y="50"/>
                    <a:pt x="117" y="50"/>
                    <a:pt x="117" y="50"/>
                  </a:cubicBezTo>
                  <a:cubicBezTo>
                    <a:pt x="118" y="51"/>
                    <a:pt x="117" y="51"/>
                    <a:pt x="117" y="52"/>
                  </a:cubicBezTo>
                  <a:cubicBezTo>
                    <a:pt x="118" y="54"/>
                    <a:pt x="119" y="53"/>
                    <a:pt x="119" y="53"/>
                  </a:cubicBezTo>
                  <a:cubicBezTo>
                    <a:pt x="119" y="51"/>
                    <a:pt x="119" y="51"/>
                    <a:pt x="119" y="51"/>
                  </a:cubicBezTo>
                  <a:cubicBezTo>
                    <a:pt x="120" y="51"/>
                    <a:pt x="120" y="53"/>
                    <a:pt x="120" y="53"/>
                  </a:cubicBezTo>
                  <a:cubicBezTo>
                    <a:pt x="120" y="47"/>
                    <a:pt x="120" y="47"/>
                    <a:pt x="120" y="47"/>
                  </a:cubicBezTo>
                  <a:cubicBezTo>
                    <a:pt x="120" y="48"/>
                    <a:pt x="121" y="50"/>
                    <a:pt x="121" y="51"/>
                  </a:cubicBezTo>
                  <a:cubicBezTo>
                    <a:pt x="122" y="50"/>
                    <a:pt x="122" y="47"/>
                    <a:pt x="122" y="45"/>
                  </a:cubicBezTo>
                  <a:cubicBezTo>
                    <a:pt x="122" y="46"/>
                    <a:pt x="123" y="44"/>
                    <a:pt x="123" y="44"/>
                  </a:cubicBezTo>
                  <a:cubicBezTo>
                    <a:pt x="124" y="45"/>
                    <a:pt x="123" y="44"/>
                    <a:pt x="123" y="45"/>
                  </a:cubicBezTo>
                  <a:cubicBezTo>
                    <a:pt x="124" y="47"/>
                    <a:pt x="124" y="47"/>
                    <a:pt x="124" y="47"/>
                  </a:cubicBezTo>
                  <a:cubicBezTo>
                    <a:pt x="123" y="47"/>
                    <a:pt x="125" y="49"/>
                    <a:pt x="125" y="50"/>
                  </a:cubicBezTo>
                  <a:cubicBezTo>
                    <a:pt x="125" y="49"/>
                    <a:pt x="126" y="49"/>
                    <a:pt x="127" y="50"/>
                  </a:cubicBezTo>
                  <a:cubicBezTo>
                    <a:pt x="126" y="47"/>
                    <a:pt x="128" y="48"/>
                    <a:pt x="127" y="45"/>
                  </a:cubicBezTo>
                  <a:cubicBezTo>
                    <a:pt x="128" y="45"/>
                    <a:pt x="128" y="47"/>
                    <a:pt x="129" y="48"/>
                  </a:cubicBezTo>
                  <a:cubicBezTo>
                    <a:pt x="129" y="46"/>
                    <a:pt x="131" y="47"/>
                    <a:pt x="131" y="46"/>
                  </a:cubicBezTo>
                  <a:cubicBezTo>
                    <a:pt x="131" y="47"/>
                    <a:pt x="131" y="47"/>
                    <a:pt x="131" y="47"/>
                  </a:cubicBezTo>
                  <a:cubicBezTo>
                    <a:pt x="132" y="46"/>
                    <a:pt x="134" y="46"/>
                    <a:pt x="133" y="43"/>
                  </a:cubicBezTo>
                  <a:cubicBezTo>
                    <a:pt x="134" y="45"/>
                    <a:pt x="134" y="45"/>
                    <a:pt x="134" y="45"/>
                  </a:cubicBezTo>
                  <a:cubicBezTo>
                    <a:pt x="135" y="45"/>
                    <a:pt x="133" y="42"/>
                    <a:pt x="134" y="43"/>
                  </a:cubicBezTo>
                  <a:cubicBezTo>
                    <a:pt x="135" y="44"/>
                    <a:pt x="135" y="44"/>
                    <a:pt x="135" y="44"/>
                  </a:cubicBezTo>
                  <a:cubicBezTo>
                    <a:pt x="135" y="43"/>
                    <a:pt x="136" y="45"/>
                    <a:pt x="136" y="43"/>
                  </a:cubicBezTo>
                  <a:cubicBezTo>
                    <a:pt x="136" y="44"/>
                    <a:pt x="136" y="44"/>
                    <a:pt x="136" y="44"/>
                  </a:cubicBezTo>
                  <a:cubicBezTo>
                    <a:pt x="137" y="43"/>
                    <a:pt x="138" y="43"/>
                    <a:pt x="137" y="41"/>
                  </a:cubicBezTo>
                  <a:cubicBezTo>
                    <a:pt x="138" y="43"/>
                    <a:pt x="138" y="43"/>
                    <a:pt x="138" y="43"/>
                  </a:cubicBezTo>
                  <a:cubicBezTo>
                    <a:pt x="139" y="44"/>
                    <a:pt x="138" y="41"/>
                    <a:pt x="139" y="41"/>
                  </a:cubicBezTo>
                  <a:cubicBezTo>
                    <a:pt x="139" y="42"/>
                    <a:pt x="140" y="42"/>
                    <a:pt x="139" y="42"/>
                  </a:cubicBezTo>
                  <a:cubicBezTo>
                    <a:pt x="139" y="41"/>
                    <a:pt x="140" y="41"/>
                    <a:pt x="140" y="40"/>
                  </a:cubicBezTo>
                  <a:cubicBezTo>
                    <a:pt x="142" y="42"/>
                    <a:pt x="142" y="42"/>
                    <a:pt x="142" y="42"/>
                  </a:cubicBezTo>
                  <a:cubicBezTo>
                    <a:pt x="145" y="41"/>
                    <a:pt x="148" y="39"/>
                    <a:pt x="150" y="36"/>
                  </a:cubicBezTo>
                  <a:cubicBezTo>
                    <a:pt x="152" y="38"/>
                    <a:pt x="150" y="38"/>
                    <a:pt x="151" y="39"/>
                  </a:cubicBezTo>
                  <a:cubicBezTo>
                    <a:pt x="150" y="37"/>
                    <a:pt x="151" y="38"/>
                    <a:pt x="152" y="37"/>
                  </a:cubicBezTo>
                  <a:cubicBezTo>
                    <a:pt x="152" y="37"/>
                    <a:pt x="152" y="37"/>
                    <a:pt x="152" y="37"/>
                  </a:cubicBezTo>
                  <a:cubicBezTo>
                    <a:pt x="152" y="37"/>
                    <a:pt x="153" y="38"/>
                    <a:pt x="153" y="37"/>
                  </a:cubicBezTo>
                  <a:cubicBezTo>
                    <a:pt x="153" y="37"/>
                    <a:pt x="153" y="37"/>
                    <a:pt x="153" y="37"/>
                  </a:cubicBezTo>
                  <a:cubicBezTo>
                    <a:pt x="153" y="35"/>
                    <a:pt x="155" y="38"/>
                    <a:pt x="154" y="36"/>
                  </a:cubicBezTo>
                  <a:cubicBezTo>
                    <a:pt x="155" y="37"/>
                    <a:pt x="155" y="37"/>
                    <a:pt x="155" y="37"/>
                  </a:cubicBezTo>
                  <a:cubicBezTo>
                    <a:pt x="154" y="35"/>
                    <a:pt x="156" y="37"/>
                    <a:pt x="156" y="35"/>
                  </a:cubicBezTo>
                  <a:cubicBezTo>
                    <a:pt x="156" y="36"/>
                    <a:pt x="156" y="36"/>
                    <a:pt x="156" y="36"/>
                  </a:cubicBezTo>
                  <a:cubicBezTo>
                    <a:pt x="157" y="36"/>
                    <a:pt x="156" y="32"/>
                    <a:pt x="157" y="34"/>
                  </a:cubicBezTo>
                  <a:cubicBezTo>
                    <a:pt x="157" y="33"/>
                    <a:pt x="158" y="32"/>
                    <a:pt x="157" y="31"/>
                  </a:cubicBezTo>
                  <a:cubicBezTo>
                    <a:pt x="158" y="33"/>
                    <a:pt x="158" y="33"/>
                    <a:pt x="158" y="33"/>
                  </a:cubicBezTo>
                  <a:cubicBezTo>
                    <a:pt x="160" y="30"/>
                    <a:pt x="163" y="29"/>
                    <a:pt x="162" y="26"/>
                  </a:cubicBezTo>
                  <a:cubicBezTo>
                    <a:pt x="163" y="27"/>
                    <a:pt x="163" y="27"/>
                    <a:pt x="163" y="27"/>
                  </a:cubicBezTo>
                  <a:cubicBezTo>
                    <a:pt x="163" y="24"/>
                    <a:pt x="167" y="27"/>
                    <a:pt x="165" y="23"/>
                  </a:cubicBezTo>
                  <a:cubicBezTo>
                    <a:pt x="164" y="21"/>
                    <a:pt x="164" y="21"/>
                    <a:pt x="164" y="21"/>
                  </a:cubicBezTo>
                  <a:cubicBezTo>
                    <a:pt x="166" y="23"/>
                    <a:pt x="166" y="23"/>
                    <a:pt x="166" y="23"/>
                  </a:cubicBezTo>
                  <a:cubicBezTo>
                    <a:pt x="165" y="21"/>
                    <a:pt x="167" y="21"/>
                    <a:pt x="166" y="20"/>
                  </a:cubicBezTo>
                  <a:cubicBezTo>
                    <a:pt x="166" y="21"/>
                    <a:pt x="166" y="21"/>
                    <a:pt x="167" y="21"/>
                  </a:cubicBezTo>
                  <a:cubicBezTo>
                    <a:pt x="167" y="21"/>
                    <a:pt x="166" y="19"/>
                    <a:pt x="167" y="19"/>
                  </a:cubicBezTo>
                  <a:cubicBezTo>
                    <a:pt x="167" y="20"/>
                    <a:pt x="167" y="20"/>
                    <a:pt x="167" y="20"/>
                  </a:cubicBezTo>
                  <a:cubicBezTo>
                    <a:pt x="171" y="20"/>
                    <a:pt x="176" y="17"/>
                    <a:pt x="174" y="13"/>
                  </a:cubicBezTo>
                  <a:cubicBezTo>
                    <a:pt x="174" y="12"/>
                    <a:pt x="177" y="14"/>
                    <a:pt x="177" y="14"/>
                  </a:cubicBezTo>
                  <a:cubicBezTo>
                    <a:pt x="175" y="10"/>
                    <a:pt x="181" y="9"/>
                    <a:pt x="177" y="5"/>
                  </a:cubicBezTo>
                  <a:close/>
                  <a:moveTo>
                    <a:pt x="10" y="32"/>
                  </a:moveTo>
                  <a:cubicBezTo>
                    <a:pt x="10" y="32"/>
                    <a:pt x="10" y="32"/>
                    <a:pt x="10" y="31"/>
                  </a:cubicBezTo>
                  <a:cubicBezTo>
                    <a:pt x="10" y="32"/>
                    <a:pt x="10" y="32"/>
                    <a:pt x="10" y="32"/>
                  </a:cubicBezTo>
                  <a:close/>
                  <a:moveTo>
                    <a:pt x="6" y="35"/>
                  </a:moveTo>
                  <a:cubicBezTo>
                    <a:pt x="6" y="35"/>
                    <a:pt x="6" y="35"/>
                    <a:pt x="5" y="35"/>
                  </a:cubicBezTo>
                  <a:cubicBezTo>
                    <a:pt x="6" y="34"/>
                    <a:pt x="6" y="34"/>
                    <a:pt x="6" y="34"/>
                  </a:cubicBezTo>
                  <a:cubicBezTo>
                    <a:pt x="6" y="34"/>
                    <a:pt x="6" y="35"/>
                    <a:pt x="6" y="35"/>
                  </a:cubicBezTo>
                  <a:close/>
                  <a:moveTo>
                    <a:pt x="10" y="35"/>
                  </a:moveTo>
                  <a:cubicBezTo>
                    <a:pt x="10" y="35"/>
                    <a:pt x="10" y="35"/>
                    <a:pt x="10" y="35"/>
                  </a:cubicBezTo>
                  <a:cubicBezTo>
                    <a:pt x="10" y="35"/>
                    <a:pt x="10" y="35"/>
                    <a:pt x="10" y="35"/>
                  </a:cubicBezTo>
                  <a:close/>
                  <a:moveTo>
                    <a:pt x="9" y="32"/>
                  </a:moveTo>
                  <a:cubicBezTo>
                    <a:pt x="9" y="33"/>
                    <a:pt x="8" y="33"/>
                    <a:pt x="8" y="33"/>
                  </a:cubicBezTo>
                  <a:cubicBezTo>
                    <a:pt x="9" y="31"/>
                    <a:pt x="10" y="31"/>
                    <a:pt x="10" y="32"/>
                  </a:cubicBezTo>
                  <a:cubicBezTo>
                    <a:pt x="9" y="33"/>
                    <a:pt x="9" y="34"/>
                    <a:pt x="9" y="34"/>
                  </a:cubicBezTo>
                  <a:cubicBezTo>
                    <a:pt x="8" y="34"/>
                    <a:pt x="8" y="34"/>
                    <a:pt x="8" y="34"/>
                  </a:cubicBezTo>
                  <a:cubicBezTo>
                    <a:pt x="8" y="34"/>
                    <a:pt x="9" y="34"/>
                    <a:pt x="9" y="32"/>
                  </a:cubicBezTo>
                  <a:close/>
                  <a:moveTo>
                    <a:pt x="7" y="35"/>
                  </a:moveTo>
                  <a:cubicBezTo>
                    <a:pt x="7" y="35"/>
                    <a:pt x="7" y="34"/>
                    <a:pt x="7" y="34"/>
                  </a:cubicBezTo>
                  <a:cubicBezTo>
                    <a:pt x="7" y="34"/>
                    <a:pt x="7" y="34"/>
                    <a:pt x="7" y="35"/>
                  </a:cubicBezTo>
                  <a:cubicBezTo>
                    <a:pt x="7" y="35"/>
                    <a:pt x="7" y="35"/>
                    <a:pt x="7" y="35"/>
                  </a:cubicBezTo>
                  <a:close/>
                  <a:moveTo>
                    <a:pt x="7" y="35"/>
                  </a:moveTo>
                  <a:cubicBezTo>
                    <a:pt x="7" y="35"/>
                    <a:pt x="7" y="35"/>
                    <a:pt x="7" y="35"/>
                  </a:cubicBezTo>
                  <a:cubicBezTo>
                    <a:pt x="7" y="35"/>
                    <a:pt x="7" y="35"/>
                    <a:pt x="7" y="35"/>
                  </a:cubicBezTo>
                  <a:cubicBezTo>
                    <a:pt x="7" y="35"/>
                    <a:pt x="7" y="35"/>
                    <a:pt x="7" y="35"/>
                  </a:cubicBezTo>
                  <a:cubicBezTo>
                    <a:pt x="8" y="35"/>
                    <a:pt x="8" y="35"/>
                    <a:pt x="8" y="35"/>
                  </a:cubicBezTo>
                  <a:cubicBezTo>
                    <a:pt x="8" y="35"/>
                    <a:pt x="8" y="35"/>
                    <a:pt x="8" y="36"/>
                  </a:cubicBezTo>
                  <a:cubicBezTo>
                    <a:pt x="8" y="36"/>
                    <a:pt x="9" y="35"/>
                    <a:pt x="9" y="35"/>
                  </a:cubicBezTo>
                  <a:cubicBezTo>
                    <a:pt x="9" y="35"/>
                    <a:pt x="10" y="36"/>
                    <a:pt x="10" y="36"/>
                  </a:cubicBezTo>
                  <a:cubicBezTo>
                    <a:pt x="10" y="36"/>
                    <a:pt x="10" y="36"/>
                    <a:pt x="10" y="36"/>
                  </a:cubicBezTo>
                  <a:cubicBezTo>
                    <a:pt x="9" y="36"/>
                    <a:pt x="8" y="36"/>
                    <a:pt x="7" y="35"/>
                  </a:cubicBezTo>
                  <a:close/>
                  <a:moveTo>
                    <a:pt x="9" y="36"/>
                  </a:moveTo>
                  <a:cubicBezTo>
                    <a:pt x="10" y="36"/>
                    <a:pt x="10" y="36"/>
                    <a:pt x="10" y="36"/>
                  </a:cubicBezTo>
                  <a:cubicBezTo>
                    <a:pt x="10" y="36"/>
                    <a:pt x="10" y="36"/>
                    <a:pt x="10" y="37"/>
                  </a:cubicBezTo>
                  <a:cubicBezTo>
                    <a:pt x="10" y="36"/>
                    <a:pt x="9" y="36"/>
                    <a:pt x="9"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72" name="Freeform 435"/>
            <p:cNvSpPr>
              <a:spLocks/>
            </p:cNvSpPr>
            <p:nvPr/>
          </p:nvSpPr>
          <p:spPr bwMode="auto">
            <a:xfrm>
              <a:off x="3989388" y="2076450"/>
              <a:ext cx="3175" cy="1588"/>
            </a:xfrm>
            <a:custGeom>
              <a:avLst/>
              <a:gdLst>
                <a:gd name="T0" fmla="*/ 1 w 2"/>
                <a:gd name="T1" fmla="*/ 0 h 1"/>
                <a:gd name="T2" fmla="*/ 0 w 2"/>
                <a:gd name="T3" fmla="*/ 1 h 1"/>
                <a:gd name="T4" fmla="*/ 2 w 2"/>
                <a:gd name="T5" fmla="*/ 0 h 1"/>
                <a:gd name="T6" fmla="*/ 1 w 2"/>
                <a:gd name="T7" fmla="*/ 0 h 1"/>
              </a:gdLst>
              <a:ahLst/>
              <a:cxnLst>
                <a:cxn ang="0">
                  <a:pos x="T0" y="T1"/>
                </a:cxn>
                <a:cxn ang="0">
                  <a:pos x="T2" y="T3"/>
                </a:cxn>
                <a:cxn ang="0">
                  <a:pos x="T4" y="T5"/>
                </a:cxn>
                <a:cxn ang="0">
                  <a:pos x="T6" y="T7"/>
                </a:cxn>
              </a:cxnLst>
              <a:rect l="0" t="0" r="r" b="b"/>
              <a:pathLst>
                <a:path w="2" h="1">
                  <a:moveTo>
                    <a:pt x="1" y="0"/>
                  </a:moveTo>
                  <a:cubicBezTo>
                    <a:pt x="0" y="1"/>
                    <a:pt x="0" y="1"/>
                    <a:pt x="0" y="1"/>
                  </a:cubicBezTo>
                  <a:cubicBezTo>
                    <a:pt x="1" y="1"/>
                    <a:pt x="2" y="1"/>
                    <a:pt x="2"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73" name="Freeform 436"/>
            <p:cNvSpPr>
              <a:spLocks noEditPoints="1"/>
            </p:cNvSpPr>
            <p:nvPr/>
          </p:nvSpPr>
          <p:spPr bwMode="auto">
            <a:xfrm>
              <a:off x="3748088" y="1050925"/>
              <a:ext cx="746125" cy="1049338"/>
            </a:xfrm>
            <a:custGeom>
              <a:avLst/>
              <a:gdLst>
                <a:gd name="T0" fmla="*/ 172 w 406"/>
                <a:gd name="T1" fmla="*/ 570 h 572"/>
                <a:gd name="T2" fmla="*/ 205 w 406"/>
                <a:gd name="T3" fmla="*/ 568 h 572"/>
                <a:gd name="T4" fmla="*/ 239 w 406"/>
                <a:gd name="T5" fmla="*/ 564 h 572"/>
                <a:gd name="T6" fmla="*/ 281 w 406"/>
                <a:gd name="T7" fmla="*/ 547 h 572"/>
                <a:gd name="T8" fmla="*/ 300 w 406"/>
                <a:gd name="T9" fmla="*/ 522 h 572"/>
                <a:gd name="T10" fmla="*/ 204 w 406"/>
                <a:gd name="T11" fmla="*/ 395 h 572"/>
                <a:gd name="T12" fmla="*/ 207 w 406"/>
                <a:gd name="T13" fmla="*/ 339 h 572"/>
                <a:gd name="T14" fmla="*/ 214 w 406"/>
                <a:gd name="T15" fmla="*/ 279 h 572"/>
                <a:gd name="T16" fmla="*/ 177 w 406"/>
                <a:gd name="T17" fmla="*/ 304 h 572"/>
                <a:gd name="T18" fmla="*/ 184 w 406"/>
                <a:gd name="T19" fmla="*/ 298 h 572"/>
                <a:gd name="T20" fmla="*/ 197 w 406"/>
                <a:gd name="T21" fmla="*/ 321 h 572"/>
                <a:gd name="T22" fmla="*/ 186 w 406"/>
                <a:gd name="T23" fmla="*/ 337 h 572"/>
                <a:gd name="T24" fmla="*/ 190 w 406"/>
                <a:gd name="T25" fmla="*/ 347 h 572"/>
                <a:gd name="T26" fmla="*/ 189 w 406"/>
                <a:gd name="T27" fmla="*/ 365 h 572"/>
                <a:gd name="T28" fmla="*/ 189 w 406"/>
                <a:gd name="T29" fmla="*/ 382 h 572"/>
                <a:gd name="T30" fmla="*/ 194 w 406"/>
                <a:gd name="T31" fmla="*/ 401 h 572"/>
                <a:gd name="T32" fmla="*/ 198 w 406"/>
                <a:gd name="T33" fmla="*/ 426 h 572"/>
                <a:gd name="T34" fmla="*/ 92 w 406"/>
                <a:gd name="T35" fmla="*/ 277 h 572"/>
                <a:gd name="T36" fmla="*/ 68 w 406"/>
                <a:gd name="T37" fmla="*/ 218 h 572"/>
                <a:gd name="T38" fmla="*/ 189 w 406"/>
                <a:gd name="T39" fmla="*/ 198 h 572"/>
                <a:gd name="T40" fmla="*/ 299 w 406"/>
                <a:gd name="T41" fmla="*/ 279 h 572"/>
                <a:gd name="T42" fmla="*/ 240 w 406"/>
                <a:gd name="T43" fmla="*/ 425 h 572"/>
                <a:gd name="T44" fmla="*/ 250 w 406"/>
                <a:gd name="T45" fmla="*/ 401 h 572"/>
                <a:gd name="T46" fmla="*/ 257 w 406"/>
                <a:gd name="T47" fmla="*/ 380 h 572"/>
                <a:gd name="T48" fmla="*/ 262 w 406"/>
                <a:gd name="T49" fmla="*/ 342 h 572"/>
                <a:gd name="T50" fmla="*/ 279 w 406"/>
                <a:gd name="T51" fmla="*/ 305 h 572"/>
                <a:gd name="T52" fmla="*/ 323 w 406"/>
                <a:gd name="T53" fmla="*/ 287 h 572"/>
                <a:gd name="T54" fmla="*/ 345 w 406"/>
                <a:gd name="T55" fmla="*/ 231 h 572"/>
                <a:gd name="T56" fmla="*/ 313 w 406"/>
                <a:gd name="T57" fmla="*/ 163 h 572"/>
                <a:gd name="T58" fmla="*/ 199 w 406"/>
                <a:gd name="T59" fmla="*/ 120 h 572"/>
                <a:gd name="T60" fmla="*/ 99 w 406"/>
                <a:gd name="T61" fmla="*/ 189 h 572"/>
                <a:gd name="T62" fmla="*/ 67 w 406"/>
                <a:gd name="T63" fmla="*/ 156 h 572"/>
                <a:gd name="T64" fmla="*/ 18 w 406"/>
                <a:gd name="T65" fmla="*/ 247 h 572"/>
                <a:gd name="T66" fmla="*/ 17 w 406"/>
                <a:gd name="T67" fmla="*/ 216 h 572"/>
                <a:gd name="T68" fmla="*/ 18 w 406"/>
                <a:gd name="T69" fmla="*/ 212 h 572"/>
                <a:gd name="T70" fmla="*/ 18 w 406"/>
                <a:gd name="T71" fmla="*/ 213 h 572"/>
                <a:gd name="T72" fmla="*/ 20 w 406"/>
                <a:gd name="T73" fmla="*/ 216 h 572"/>
                <a:gd name="T74" fmla="*/ 36 w 406"/>
                <a:gd name="T75" fmla="*/ 256 h 572"/>
                <a:gd name="T76" fmla="*/ 80 w 406"/>
                <a:gd name="T77" fmla="*/ 293 h 572"/>
                <a:gd name="T78" fmla="*/ 143 w 406"/>
                <a:gd name="T79" fmla="*/ 304 h 572"/>
                <a:gd name="T80" fmla="*/ 162 w 406"/>
                <a:gd name="T81" fmla="*/ 375 h 572"/>
                <a:gd name="T82" fmla="*/ 177 w 406"/>
                <a:gd name="T83" fmla="*/ 504 h 572"/>
                <a:gd name="T84" fmla="*/ 192 w 406"/>
                <a:gd name="T85" fmla="*/ 530 h 572"/>
                <a:gd name="T86" fmla="*/ 191 w 406"/>
                <a:gd name="T87" fmla="*/ 504 h 572"/>
                <a:gd name="T88" fmla="*/ 192 w 406"/>
                <a:gd name="T89" fmla="*/ 486 h 572"/>
                <a:gd name="T90" fmla="*/ 194 w 406"/>
                <a:gd name="T91" fmla="*/ 451 h 572"/>
                <a:gd name="T92" fmla="*/ 220 w 406"/>
                <a:gd name="T93" fmla="*/ 447 h 572"/>
                <a:gd name="T94" fmla="*/ 240 w 406"/>
                <a:gd name="T95" fmla="*/ 469 h 572"/>
                <a:gd name="T96" fmla="*/ 247 w 406"/>
                <a:gd name="T97" fmla="*/ 543 h 572"/>
                <a:gd name="T98" fmla="*/ 146 w 406"/>
                <a:gd name="T99" fmla="*/ 545 h 572"/>
                <a:gd name="T100" fmla="*/ 137 w 406"/>
                <a:gd name="T101" fmla="*/ 524 h 572"/>
                <a:gd name="T102" fmla="*/ 130 w 406"/>
                <a:gd name="T103" fmla="*/ 553 h 572"/>
                <a:gd name="T104" fmla="*/ 193 w 406"/>
                <a:gd name="T105" fmla="*/ 309 h 572"/>
                <a:gd name="T106" fmla="*/ 196 w 406"/>
                <a:gd name="T107" fmla="*/ 303 h 572"/>
                <a:gd name="T108" fmla="*/ 209 w 406"/>
                <a:gd name="T109" fmla="*/ 295 h 572"/>
                <a:gd name="T110" fmla="*/ 218 w 406"/>
                <a:gd name="T111" fmla="*/ 301 h 572"/>
                <a:gd name="T112" fmla="*/ 221 w 406"/>
                <a:gd name="T113" fmla="*/ 307 h 572"/>
                <a:gd name="T114" fmla="*/ 211 w 406"/>
                <a:gd name="T115" fmla="*/ 310 h 572"/>
                <a:gd name="T116" fmla="*/ 222 w 406"/>
                <a:gd name="T117" fmla="*/ 307 h 572"/>
                <a:gd name="T118" fmla="*/ 191 w 406"/>
                <a:gd name="T119" fmla="*/ 185 h 572"/>
                <a:gd name="T120" fmla="*/ 63 w 406"/>
                <a:gd name="T121" fmla="*/ 186 h 572"/>
                <a:gd name="T122" fmla="*/ 22 w 406"/>
                <a:gd name="T123" fmla="*/ 214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 h="572">
                  <a:moveTo>
                    <a:pt x="135" y="564"/>
                  </a:moveTo>
                  <a:cubicBezTo>
                    <a:pt x="136" y="564"/>
                    <a:pt x="137" y="565"/>
                    <a:pt x="137" y="564"/>
                  </a:cubicBezTo>
                  <a:cubicBezTo>
                    <a:pt x="137" y="565"/>
                    <a:pt x="137" y="565"/>
                    <a:pt x="137" y="565"/>
                  </a:cubicBezTo>
                  <a:cubicBezTo>
                    <a:pt x="138" y="565"/>
                    <a:pt x="140" y="563"/>
                    <a:pt x="139" y="566"/>
                  </a:cubicBezTo>
                  <a:cubicBezTo>
                    <a:pt x="140" y="563"/>
                    <a:pt x="139" y="565"/>
                    <a:pt x="138" y="564"/>
                  </a:cubicBezTo>
                  <a:cubicBezTo>
                    <a:pt x="139" y="562"/>
                    <a:pt x="140" y="563"/>
                    <a:pt x="141" y="562"/>
                  </a:cubicBezTo>
                  <a:cubicBezTo>
                    <a:pt x="139" y="565"/>
                    <a:pt x="142" y="563"/>
                    <a:pt x="142" y="564"/>
                  </a:cubicBezTo>
                  <a:cubicBezTo>
                    <a:pt x="142" y="565"/>
                    <a:pt x="142" y="565"/>
                    <a:pt x="142" y="566"/>
                  </a:cubicBezTo>
                  <a:cubicBezTo>
                    <a:pt x="143" y="564"/>
                    <a:pt x="143" y="564"/>
                    <a:pt x="143" y="564"/>
                  </a:cubicBezTo>
                  <a:cubicBezTo>
                    <a:pt x="142" y="568"/>
                    <a:pt x="145" y="564"/>
                    <a:pt x="145" y="566"/>
                  </a:cubicBezTo>
                  <a:cubicBezTo>
                    <a:pt x="144" y="566"/>
                    <a:pt x="144" y="568"/>
                    <a:pt x="144" y="569"/>
                  </a:cubicBezTo>
                  <a:cubicBezTo>
                    <a:pt x="144" y="566"/>
                    <a:pt x="146" y="566"/>
                    <a:pt x="147" y="564"/>
                  </a:cubicBezTo>
                  <a:cubicBezTo>
                    <a:pt x="148" y="565"/>
                    <a:pt x="145" y="567"/>
                    <a:pt x="145" y="569"/>
                  </a:cubicBezTo>
                  <a:cubicBezTo>
                    <a:pt x="146" y="567"/>
                    <a:pt x="146" y="571"/>
                    <a:pt x="147" y="568"/>
                  </a:cubicBezTo>
                  <a:cubicBezTo>
                    <a:pt x="147" y="567"/>
                    <a:pt x="148" y="567"/>
                    <a:pt x="149" y="566"/>
                  </a:cubicBezTo>
                  <a:cubicBezTo>
                    <a:pt x="150" y="566"/>
                    <a:pt x="148" y="567"/>
                    <a:pt x="148" y="568"/>
                  </a:cubicBezTo>
                  <a:cubicBezTo>
                    <a:pt x="149" y="568"/>
                    <a:pt x="150" y="566"/>
                    <a:pt x="150" y="565"/>
                  </a:cubicBezTo>
                  <a:cubicBezTo>
                    <a:pt x="150" y="566"/>
                    <a:pt x="152" y="564"/>
                    <a:pt x="152" y="565"/>
                  </a:cubicBezTo>
                  <a:cubicBezTo>
                    <a:pt x="152" y="567"/>
                    <a:pt x="150" y="566"/>
                    <a:pt x="150" y="567"/>
                  </a:cubicBezTo>
                  <a:cubicBezTo>
                    <a:pt x="152" y="568"/>
                    <a:pt x="152" y="563"/>
                    <a:pt x="154" y="563"/>
                  </a:cubicBezTo>
                  <a:cubicBezTo>
                    <a:pt x="153" y="562"/>
                    <a:pt x="155" y="559"/>
                    <a:pt x="155" y="558"/>
                  </a:cubicBezTo>
                  <a:cubicBezTo>
                    <a:pt x="157" y="560"/>
                    <a:pt x="155" y="559"/>
                    <a:pt x="155" y="561"/>
                  </a:cubicBezTo>
                  <a:cubicBezTo>
                    <a:pt x="155" y="561"/>
                    <a:pt x="155" y="561"/>
                    <a:pt x="155" y="561"/>
                  </a:cubicBezTo>
                  <a:cubicBezTo>
                    <a:pt x="155" y="564"/>
                    <a:pt x="152" y="566"/>
                    <a:pt x="153" y="568"/>
                  </a:cubicBezTo>
                  <a:cubicBezTo>
                    <a:pt x="154" y="567"/>
                    <a:pt x="154" y="567"/>
                    <a:pt x="154" y="567"/>
                  </a:cubicBezTo>
                  <a:cubicBezTo>
                    <a:pt x="153" y="568"/>
                    <a:pt x="153" y="569"/>
                    <a:pt x="153" y="570"/>
                  </a:cubicBezTo>
                  <a:cubicBezTo>
                    <a:pt x="153" y="568"/>
                    <a:pt x="154" y="570"/>
                    <a:pt x="155" y="570"/>
                  </a:cubicBezTo>
                  <a:cubicBezTo>
                    <a:pt x="155" y="568"/>
                    <a:pt x="154" y="570"/>
                    <a:pt x="154" y="569"/>
                  </a:cubicBezTo>
                  <a:cubicBezTo>
                    <a:pt x="155" y="568"/>
                    <a:pt x="156" y="566"/>
                    <a:pt x="157" y="567"/>
                  </a:cubicBezTo>
                  <a:cubicBezTo>
                    <a:pt x="156" y="568"/>
                    <a:pt x="157" y="569"/>
                    <a:pt x="156" y="570"/>
                  </a:cubicBezTo>
                  <a:cubicBezTo>
                    <a:pt x="157" y="571"/>
                    <a:pt x="157" y="568"/>
                    <a:pt x="157" y="569"/>
                  </a:cubicBezTo>
                  <a:cubicBezTo>
                    <a:pt x="157" y="570"/>
                    <a:pt x="157" y="570"/>
                    <a:pt x="157" y="570"/>
                  </a:cubicBezTo>
                  <a:cubicBezTo>
                    <a:pt x="160" y="571"/>
                    <a:pt x="164" y="571"/>
                    <a:pt x="166" y="567"/>
                  </a:cubicBezTo>
                  <a:cubicBezTo>
                    <a:pt x="166" y="569"/>
                    <a:pt x="167" y="569"/>
                    <a:pt x="169" y="570"/>
                  </a:cubicBezTo>
                  <a:cubicBezTo>
                    <a:pt x="168" y="570"/>
                    <a:pt x="169" y="569"/>
                    <a:pt x="169" y="568"/>
                  </a:cubicBezTo>
                  <a:cubicBezTo>
                    <a:pt x="170" y="570"/>
                    <a:pt x="170" y="570"/>
                    <a:pt x="170" y="570"/>
                  </a:cubicBezTo>
                  <a:cubicBezTo>
                    <a:pt x="170" y="572"/>
                    <a:pt x="172" y="570"/>
                    <a:pt x="172" y="569"/>
                  </a:cubicBezTo>
                  <a:cubicBezTo>
                    <a:pt x="172" y="570"/>
                    <a:pt x="172" y="570"/>
                    <a:pt x="172" y="570"/>
                  </a:cubicBezTo>
                  <a:cubicBezTo>
                    <a:pt x="173" y="571"/>
                    <a:pt x="173" y="569"/>
                    <a:pt x="173" y="568"/>
                  </a:cubicBezTo>
                  <a:cubicBezTo>
                    <a:pt x="174" y="570"/>
                    <a:pt x="174" y="570"/>
                    <a:pt x="174" y="570"/>
                  </a:cubicBezTo>
                  <a:cubicBezTo>
                    <a:pt x="174" y="569"/>
                    <a:pt x="174" y="569"/>
                    <a:pt x="174" y="569"/>
                  </a:cubicBezTo>
                  <a:cubicBezTo>
                    <a:pt x="174" y="568"/>
                    <a:pt x="175" y="568"/>
                    <a:pt x="175" y="570"/>
                  </a:cubicBezTo>
                  <a:cubicBezTo>
                    <a:pt x="175" y="570"/>
                    <a:pt x="176" y="569"/>
                    <a:pt x="175" y="569"/>
                  </a:cubicBezTo>
                  <a:cubicBezTo>
                    <a:pt x="176" y="570"/>
                    <a:pt x="178" y="570"/>
                    <a:pt x="179" y="569"/>
                  </a:cubicBezTo>
                  <a:cubicBezTo>
                    <a:pt x="178" y="569"/>
                    <a:pt x="178" y="568"/>
                    <a:pt x="178" y="567"/>
                  </a:cubicBezTo>
                  <a:cubicBezTo>
                    <a:pt x="178" y="564"/>
                    <a:pt x="179" y="567"/>
                    <a:pt x="179" y="566"/>
                  </a:cubicBezTo>
                  <a:cubicBezTo>
                    <a:pt x="179" y="567"/>
                    <a:pt x="180" y="567"/>
                    <a:pt x="179" y="568"/>
                  </a:cubicBezTo>
                  <a:cubicBezTo>
                    <a:pt x="181" y="571"/>
                    <a:pt x="183" y="569"/>
                    <a:pt x="184" y="569"/>
                  </a:cubicBezTo>
                  <a:cubicBezTo>
                    <a:pt x="185" y="568"/>
                    <a:pt x="185" y="568"/>
                    <a:pt x="185" y="568"/>
                  </a:cubicBezTo>
                  <a:cubicBezTo>
                    <a:pt x="186" y="570"/>
                    <a:pt x="188" y="568"/>
                    <a:pt x="189" y="569"/>
                  </a:cubicBezTo>
                  <a:cubicBezTo>
                    <a:pt x="189" y="568"/>
                    <a:pt x="189" y="565"/>
                    <a:pt x="190" y="565"/>
                  </a:cubicBezTo>
                  <a:cubicBezTo>
                    <a:pt x="190" y="563"/>
                    <a:pt x="190" y="567"/>
                    <a:pt x="191" y="569"/>
                  </a:cubicBezTo>
                  <a:cubicBezTo>
                    <a:pt x="191" y="568"/>
                    <a:pt x="192" y="567"/>
                    <a:pt x="192" y="567"/>
                  </a:cubicBezTo>
                  <a:cubicBezTo>
                    <a:pt x="192" y="568"/>
                    <a:pt x="192" y="568"/>
                    <a:pt x="192" y="568"/>
                  </a:cubicBezTo>
                  <a:cubicBezTo>
                    <a:pt x="192" y="567"/>
                    <a:pt x="193" y="566"/>
                    <a:pt x="194" y="567"/>
                  </a:cubicBezTo>
                  <a:cubicBezTo>
                    <a:pt x="194" y="567"/>
                    <a:pt x="194" y="567"/>
                    <a:pt x="194" y="567"/>
                  </a:cubicBezTo>
                  <a:cubicBezTo>
                    <a:pt x="194" y="567"/>
                    <a:pt x="195" y="569"/>
                    <a:pt x="195" y="568"/>
                  </a:cubicBezTo>
                  <a:cubicBezTo>
                    <a:pt x="195" y="567"/>
                    <a:pt x="196" y="568"/>
                    <a:pt x="196" y="566"/>
                  </a:cubicBezTo>
                  <a:cubicBezTo>
                    <a:pt x="197" y="567"/>
                    <a:pt x="197" y="567"/>
                    <a:pt x="197" y="567"/>
                  </a:cubicBezTo>
                  <a:cubicBezTo>
                    <a:pt x="197" y="565"/>
                    <a:pt x="197" y="565"/>
                    <a:pt x="197" y="565"/>
                  </a:cubicBezTo>
                  <a:cubicBezTo>
                    <a:pt x="197" y="566"/>
                    <a:pt x="197" y="566"/>
                    <a:pt x="197" y="566"/>
                  </a:cubicBezTo>
                  <a:cubicBezTo>
                    <a:pt x="197" y="568"/>
                    <a:pt x="197" y="568"/>
                    <a:pt x="197" y="568"/>
                  </a:cubicBezTo>
                  <a:cubicBezTo>
                    <a:pt x="198" y="569"/>
                    <a:pt x="197" y="566"/>
                    <a:pt x="198" y="565"/>
                  </a:cubicBezTo>
                  <a:cubicBezTo>
                    <a:pt x="198" y="564"/>
                    <a:pt x="198" y="566"/>
                    <a:pt x="199" y="566"/>
                  </a:cubicBezTo>
                  <a:cubicBezTo>
                    <a:pt x="198" y="567"/>
                    <a:pt x="198" y="566"/>
                    <a:pt x="198" y="566"/>
                  </a:cubicBezTo>
                  <a:cubicBezTo>
                    <a:pt x="198" y="568"/>
                    <a:pt x="198" y="567"/>
                    <a:pt x="199" y="568"/>
                  </a:cubicBezTo>
                  <a:cubicBezTo>
                    <a:pt x="199" y="568"/>
                    <a:pt x="199" y="566"/>
                    <a:pt x="199" y="566"/>
                  </a:cubicBezTo>
                  <a:cubicBezTo>
                    <a:pt x="200" y="566"/>
                    <a:pt x="201" y="566"/>
                    <a:pt x="200" y="568"/>
                  </a:cubicBezTo>
                  <a:cubicBezTo>
                    <a:pt x="201" y="567"/>
                    <a:pt x="201" y="567"/>
                    <a:pt x="201" y="566"/>
                  </a:cubicBezTo>
                  <a:cubicBezTo>
                    <a:pt x="201" y="566"/>
                    <a:pt x="200" y="565"/>
                    <a:pt x="200" y="564"/>
                  </a:cubicBezTo>
                  <a:cubicBezTo>
                    <a:pt x="201" y="564"/>
                    <a:pt x="201" y="564"/>
                    <a:pt x="201" y="564"/>
                  </a:cubicBezTo>
                  <a:cubicBezTo>
                    <a:pt x="201" y="565"/>
                    <a:pt x="201" y="565"/>
                    <a:pt x="201" y="565"/>
                  </a:cubicBezTo>
                  <a:cubicBezTo>
                    <a:pt x="201" y="564"/>
                    <a:pt x="202" y="565"/>
                    <a:pt x="202" y="563"/>
                  </a:cubicBezTo>
                  <a:cubicBezTo>
                    <a:pt x="202" y="565"/>
                    <a:pt x="202" y="565"/>
                    <a:pt x="202" y="565"/>
                  </a:cubicBezTo>
                  <a:cubicBezTo>
                    <a:pt x="203" y="564"/>
                    <a:pt x="203" y="564"/>
                    <a:pt x="204" y="564"/>
                  </a:cubicBezTo>
                  <a:cubicBezTo>
                    <a:pt x="204" y="566"/>
                    <a:pt x="204" y="568"/>
                    <a:pt x="205" y="568"/>
                  </a:cubicBezTo>
                  <a:cubicBezTo>
                    <a:pt x="205" y="566"/>
                    <a:pt x="205" y="566"/>
                    <a:pt x="205" y="566"/>
                  </a:cubicBezTo>
                  <a:cubicBezTo>
                    <a:pt x="206" y="566"/>
                    <a:pt x="206" y="566"/>
                    <a:pt x="206" y="567"/>
                  </a:cubicBezTo>
                  <a:cubicBezTo>
                    <a:pt x="207" y="568"/>
                    <a:pt x="207" y="562"/>
                    <a:pt x="209" y="564"/>
                  </a:cubicBezTo>
                  <a:cubicBezTo>
                    <a:pt x="208" y="566"/>
                    <a:pt x="209" y="566"/>
                    <a:pt x="209" y="567"/>
                  </a:cubicBezTo>
                  <a:cubicBezTo>
                    <a:pt x="209" y="566"/>
                    <a:pt x="209" y="566"/>
                    <a:pt x="209" y="566"/>
                  </a:cubicBezTo>
                  <a:cubicBezTo>
                    <a:pt x="209" y="565"/>
                    <a:pt x="209" y="567"/>
                    <a:pt x="209" y="566"/>
                  </a:cubicBezTo>
                  <a:cubicBezTo>
                    <a:pt x="208" y="564"/>
                    <a:pt x="209" y="565"/>
                    <a:pt x="209" y="564"/>
                  </a:cubicBezTo>
                  <a:cubicBezTo>
                    <a:pt x="211" y="569"/>
                    <a:pt x="213" y="565"/>
                    <a:pt x="215" y="567"/>
                  </a:cubicBezTo>
                  <a:cubicBezTo>
                    <a:pt x="215" y="565"/>
                    <a:pt x="216" y="567"/>
                    <a:pt x="216" y="566"/>
                  </a:cubicBezTo>
                  <a:cubicBezTo>
                    <a:pt x="216" y="568"/>
                    <a:pt x="217" y="565"/>
                    <a:pt x="217" y="567"/>
                  </a:cubicBezTo>
                  <a:cubicBezTo>
                    <a:pt x="217" y="564"/>
                    <a:pt x="217" y="564"/>
                    <a:pt x="217" y="564"/>
                  </a:cubicBezTo>
                  <a:cubicBezTo>
                    <a:pt x="218" y="566"/>
                    <a:pt x="218" y="560"/>
                    <a:pt x="219" y="563"/>
                  </a:cubicBezTo>
                  <a:cubicBezTo>
                    <a:pt x="220" y="564"/>
                    <a:pt x="219" y="565"/>
                    <a:pt x="219" y="565"/>
                  </a:cubicBezTo>
                  <a:cubicBezTo>
                    <a:pt x="220" y="568"/>
                    <a:pt x="221" y="563"/>
                    <a:pt x="222" y="566"/>
                  </a:cubicBezTo>
                  <a:cubicBezTo>
                    <a:pt x="222" y="565"/>
                    <a:pt x="221" y="563"/>
                    <a:pt x="222" y="562"/>
                  </a:cubicBezTo>
                  <a:cubicBezTo>
                    <a:pt x="223" y="563"/>
                    <a:pt x="224" y="565"/>
                    <a:pt x="224" y="565"/>
                  </a:cubicBezTo>
                  <a:cubicBezTo>
                    <a:pt x="224" y="565"/>
                    <a:pt x="224" y="564"/>
                    <a:pt x="225" y="565"/>
                  </a:cubicBezTo>
                  <a:cubicBezTo>
                    <a:pt x="225" y="565"/>
                    <a:pt x="225" y="565"/>
                    <a:pt x="225" y="566"/>
                  </a:cubicBezTo>
                  <a:cubicBezTo>
                    <a:pt x="226" y="566"/>
                    <a:pt x="226" y="565"/>
                    <a:pt x="227" y="564"/>
                  </a:cubicBezTo>
                  <a:cubicBezTo>
                    <a:pt x="227" y="566"/>
                    <a:pt x="229" y="565"/>
                    <a:pt x="230" y="566"/>
                  </a:cubicBezTo>
                  <a:cubicBezTo>
                    <a:pt x="230" y="563"/>
                    <a:pt x="231" y="567"/>
                    <a:pt x="231" y="564"/>
                  </a:cubicBezTo>
                  <a:cubicBezTo>
                    <a:pt x="231" y="564"/>
                    <a:pt x="231" y="564"/>
                    <a:pt x="231" y="564"/>
                  </a:cubicBezTo>
                  <a:cubicBezTo>
                    <a:pt x="232" y="564"/>
                    <a:pt x="232" y="562"/>
                    <a:pt x="232" y="561"/>
                  </a:cubicBezTo>
                  <a:cubicBezTo>
                    <a:pt x="232" y="563"/>
                    <a:pt x="232" y="563"/>
                    <a:pt x="232" y="563"/>
                  </a:cubicBezTo>
                  <a:cubicBezTo>
                    <a:pt x="232" y="566"/>
                    <a:pt x="234" y="564"/>
                    <a:pt x="234" y="565"/>
                  </a:cubicBezTo>
                  <a:cubicBezTo>
                    <a:pt x="233" y="563"/>
                    <a:pt x="234" y="565"/>
                    <a:pt x="234" y="563"/>
                  </a:cubicBezTo>
                  <a:cubicBezTo>
                    <a:pt x="235" y="563"/>
                    <a:pt x="235" y="563"/>
                    <a:pt x="235" y="563"/>
                  </a:cubicBezTo>
                  <a:cubicBezTo>
                    <a:pt x="235" y="562"/>
                    <a:pt x="235" y="562"/>
                    <a:pt x="236" y="561"/>
                  </a:cubicBezTo>
                  <a:cubicBezTo>
                    <a:pt x="236" y="561"/>
                    <a:pt x="236" y="564"/>
                    <a:pt x="236" y="563"/>
                  </a:cubicBezTo>
                  <a:cubicBezTo>
                    <a:pt x="237" y="564"/>
                    <a:pt x="237" y="564"/>
                    <a:pt x="237" y="563"/>
                  </a:cubicBezTo>
                  <a:cubicBezTo>
                    <a:pt x="237" y="563"/>
                    <a:pt x="237" y="563"/>
                    <a:pt x="237" y="563"/>
                  </a:cubicBezTo>
                  <a:cubicBezTo>
                    <a:pt x="237" y="563"/>
                    <a:pt x="237" y="563"/>
                    <a:pt x="238" y="563"/>
                  </a:cubicBezTo>
                  <a:cubicBezTo>
                    <a:pt x="238" y="563"/>
                    <a:pt x="238" y="563"/>
                    <a:pt x="238" y="563"/>
                  </a:cubicBezTo>
                  <a:cubicBezTo>
                    <a:pt x="238" y="563"/>
                    <a:pt x="238" y="563"/>
                    <a:pt x="238" y="563"/>
                  </a:cubicBezTo>
                  <a:cubicBezTo>
                    <a:pt x="238" y="563"/>
                    <a:pt x="238" y="563"/>
                    <a:pt x="238" y="563"/>
                  </a:cubicBezTo>
                  <a:cubicBezTo>
                    <a:pt x="238" y="563"/>
                    <a:pt x="238" y="563"/>
                    <a:pt x="238" y="563"/>
                  </a:cubicBezTo>
                  <a:cubicBezTo>
                    <a:pt x="238" y="564"/>
                    <a:pt x="238" y="563"/>
                    <a:pt x="238" y="563"/>
                  </a:cubicBezTo>
                  <a:cubicBezTo>
                    <a:pt x="238" y="563"/>
                    <a:pt x="239" y="563"/>
                    <a:pt x="239" y="564"/>
                  </a:cubicBezTo>
                  <a:cubicBezTo>
                    <a:pt x="239" y="565"/>
                    <a:pt x="239" y="565"/>
                    <a:pt x="239" y="565"/>
                  </a:cubicBezTo>
                  <a:cubicBezTo>
                    <a:pt x="239" y="565"/>
                    <a:pt x="240" y="563"/>
                    <a:pt x="240" y="563"/>
                  </a:cubicBezTo>
                  <a:cubicBezTo>
                    <a:pt x="242" y="564"/>
                    <a:pt x="244" y="562"/>
                    <a:pt x="245" y="561"/>
                  </a:cubicBezTo>
                  <a:cubicBezTo>
                    <a:pt x="244" y="561"/>
                    <a:pt x="244" y="562"/>
                    <a:pt x="244" y="562"/>
                  </a:cubicBezTo>
                  <a:cubicBezTo>
                    <a:pt x="245" y="561"/>
                    <a:pt x="245" y="560"/>
                    <a:pt x="245" y="561"/>
                  </a:cubicBezTo>
                  <a:cubicBezTo>
                    <a:pt x="246" y="560"/>
                    <a:pt x="246" y="562"/>
                    <a:pt x="247" y="562"/>
                  </a:cubicBezTo>
                  <a:cubicBezTo>
                    <a:pt x="247" y="562"/>
                    <a:pt x="247" y="560"/>
                    <a:pt x="247" y="561"/>
                  </a:cubicBezTo>
                  <a:cubicBezTo>
                    <a:pt x="248" y="563"/>
                    <a:pt x="249" y="559"/>
                    <a:pt x="251" y="560"/>
                  </a:cubicBezTo>
                  <a:cubicBezTo>
                    <a:pt x="251" y="560"/>
                    <a:pt x="251" y="561"/>
                    <a:pt x="251" y="561"/>
                  </a:cubicBezTo>
                  <a:cubicBezTo>
                    <a:pt x="252" y="560"/>
                    <a:pt x="253" y="560"/>
                    <a:pt x="253" y="558"/>
                  </a:cubicBezTo>
                  <a:cubicBezTo>
                    <a:pt x="253" y="559"/>
                    <a:pt x="253" y="559"/>
                    <a:pt x="253" y="559"/>
                  </a:cubicBezTo>
                  <a:cubicBezTo>
                    <a:pt x="254" y="559"/>
                    <a:pt x="255" y="559"/>
                    <a:pt x="255" y="557"/>
                  </a:cubicBezTo>
                  <a:cubicBezTo>
                    <a:pt x="254" y="557"/>
                    <a:pt x="255" y="558"/>
                    <a:pt x="255" y="558"/>
                  </a:cubicBezTo>
                  <a:cubicBezTo>
                    <a:pt x="254" y="557"/>
                    <a:pt x="255" y="555"/>
                    <a:pt x="255" y="555"/>
                  </a:cubicBezTo>
                  <a:cubicBezTo>
                    <a:pt x="255" y="556"/>
                    <a:pt x="255" y="556"/>
                    <a:pt x="255" y="556"/>
                  </a:cubicBezTo>
                  <a:cubicBezTo>
                    <a:pt x="256" y="555"/>
                    <a:pt x="256" y="555"/>
                    <a:pt x="257" y="554"/>
                  </a:cubicBezTo>
                  <a:cubicBezTo>
                    <a:pt x="257" y="555"/>
                    <a:pt x="256" y="555"/>
                    <a:pt x="257" y="556"/>
                  </a:cubicBezTo>
                  <a:cubicBezTo>
                    <a:pt x="257" y="558"/>
                    <a:pt x="259" y="557"/>
                    <a:pt x="259" y="557"/>
                  </a:cubicBezTo>
                  <a:cubicBezTo>
                    <a:pt x="259" y="555"/>
                    <a:pt x="259" y="555"/>
                    <a:pt x="259" y="555"/>
                  </a:cubicBezTo>
                  <a:cubicBezTo>
                    <a:pt x="260" y="555"/>
                    <a:pt x="260" y="557"/>
                    <a:pt x="260" y="557"/>
                  </a:cubicBezTo>
                  <a:cubicBezTo>
                    <a:pt x="261" y="551"/>
                    <a:pt x="261" y="551"/>
                    <a:pt x="261" y="551"/>
                  </a:cubicBezTo>
                  <a:cubicBezTo>
                    <a:pt x="260" y="552"/>
                    <a:pt x="262" y="553"/>
                    <a:pt x="261" y="555"/>
                  </a:cubicBezTo>
                  <a:cubicBezTo>
                    <a:pt x="263" y="554"/>
                    <a:pt x="263" y="551"/>
                    <a:pt x="263" y="549"/>
                  </a:cubicBezTo>
                  <a:cubicBezTo>
                    <a:pt x="263" y="550"/>
                    <a:pt x="264" y="548"/>
                    <a:pt x="265" y="548"/>
                  </a:cubicBezTo>
                  <a:cubicBezTo>
                    <a:pt x="265" y="549"/>
                    <a:pt x="264" y="548"/>
                    <a:pt x="264" y="549"/>
                  </a:cubicBezTo>
                  <a:cubicBezTo>
                    <a:pt x="266" y="550"/>
                    <a:pt x="266" y="550"/>
                    <a:pt x="266" y="550"/>
                  </a:cubicBezTo>
                  <a:cubicBezTo>
                    <a:pt x="265" y="551"/>
                    <a:pt x="266" y="553"/>
                    <a:pt x="266" y="554"/>
                  </a:cubicBezTo>
                  <a:cubicBezTo>
                    <a:pt x="266" y="553"/>
                    <a:pt x="268" y="553"/>
                    <a:pt x="269" y="553"/>
                  </a:cubicBezTo>
                  <a:cubicBezTo>
                    <a:pt x="268" y="551"/>
                    <a:pt x="270" y="552"/>
                    <a:pt x="270" y="549"/>
                  </a:cubicBezTo>
                  <a:cubicBezTo>
                    <a:pt x="271" y="549"/>
                    <a:pt x="271" y="551"/>
                    <a:pt x="271" y="552"/>
                  </a:cubicBezTo>
                  <a:cubicBezTo>
                    <a:pt x="272" y="550"/>
                    <a:pt x="274" y="550"/>
                    <a:pt x="275" y="550"/>
                  </a:cubicBezTo>
                  <a:cubicBezTo>
                    <a:pt x="275" y="550"/>
                    <a:pt x="275" y="550"/>
                    <a:pt x="275" y="550"/>
                  </a:cubicBezTo>
                  <a:cubicBezTo>
                    <a:pt x="275" y="549"/>
                    <a:pt x="277" y="549"/>
                    <a:pt x="277" y="547"/>
                  </a:cubicBezTo>
                  <a:cubicBezTo>
                    <a:pt x="278" y="548"/>
                    <a:pt x="278" y="548"/>
                    <a:pt x="278" y="548"/>
                  </a:cubicBezTo>
                  <a:cubicBezTo>
                    <a:pt x="279" y="549"/>
                    <a:pt x="277" y="545"/>
                    <a:pt x="278" y="546"/>
                  </a:cubicBezTo>
                  <a:cubicBezTo>
                    <a:pt x="279" y="547"/>
                    <a:pt x="279" y="547"/>
                    <a:pt x="279" y="547"/>
                  </a:cubicBezTo>
                  <a:cubicBezTo>
                    <a:pt x="279" y="546"/>
                    <a:pt x="281" y="548"/>
                    <a:pt x="281" y="546"/>
                  </a:cubicBezTo>
                  <a:cubicBezTo>
                    <a:pt x="281" y="547"/>
                    <a:pt x="281" y="547"/>
                    <a:pt x="281" y="547"/>
                  </a:cubicBezTo>
                  <a:cubicBezTo>
                    <a:pt x="281" y="546"/>
                    <a:pt x="282" y="546"/>
                    <a:pt x="282" y="544"/>
                  </a:cubicBezTo>
                  <a:cubicBezTo>
                    <a:pt x="283" y="546"/>
                    <a:pt x="283" y="546"/>
                    <a:pt x="283" y="546"/>
                  </a:cubicBezTo>
                  <a:cubicBezTo>
                    <a:pt x="284" y="547"/>
                    <a:pt x="283" y="544"/>
                    <a:pt x="284" y="544"/>
                  </a:cubicBezTo>
                  <a:cubicBezTo>
                    <a:pt x="284" y="544"/>
                    <a:pt x="285" y="545"/>
                    <a:pt x="285" y="545"/>
                  </a:cubicBezTo>
                  <a:cubicBezTo>
                    <a:pt x="285" y="544"/>
                    <a:pt x="286" y="544"/>
                    <a:pt x="286" y="543"/>
                  </a:cubicBezTo>
                  <a:cubicBezTo>
                    <a:pt x="288" y="545"/>
                    <a:pt x="288" y="545"/>
                    <a:pt x="288" y="545"/>
                  </a:cubicBezTo>
                  <a:cubicBezTo>
                    <a:pt x="291" y="543"/>
                    <a:pt x="295" y="541"/>
                    <a:pt x="298" y="537"/>
                  </a:cubicBezTo>
                  <a:cubicBezTo>
                    <a:pt x="300" y="539"/>
                    <a:pt x="298" y="539"/>
                    <a:pt x="299" y="540"/>
                  </a:cubicBezTo>
                  <a:cubicBezTo>
                    <a:pt x="298" y="538"/>
                    <a:pt x="299" y="539"/>
                    <a:pt x="300" y="538"/>
                  </a:cubicBezTo>
                  <a:cubicBezTo>
                    <a:pt x="300" y="538"/>
                    <a:pt x="300" y="538"/>
                    <a:pt x="300" y="538"/>
                  </a:cubicBezTo>
                  <a:cubicBezTo>
                    <a:pt x="300" y="538"/>
                    <a:pt x="301" y="539"/>
                    <a:pt x="302" y="538"/>
                  </a:cubicBezTo>
                  <a:cubicBezTo>
                    <a:pt x="301" y="537"/>
                    <a:pt x="301" y="537"/>
                    <a:pt x="301" y="537"/>
                  </a:cubicBezTo>
                  <a:cubicBezTo>
                    <a:pt x="301" y="536"/>
                    <a:pt x="304" y="539"/>
                    <a:pt x="303" y="536"/>
                  </a:cubicBezTo>
                  <a:cubicBezTo>
                    <a:pt x="304" y="537"/>
                    <a:pt x="304" y="537"/>
                    <a:pt x="304" y="537"/>
                  </a:cubicBezTo>
                  <a:cubicBezTo>
                    <a:pt x="303" y="535"/>
                    <a:pt x="305" y="538"/>
                    <a:pt x="305" y="535"/>
                  </a:cubicBezTo>
                  <a:cubicBezTo>
                    <a:pt x="305" y="536"/>
                    <a:pt x="305" y="536"/>
                    <a:pt x="305" y="536"/>
                  </a:cubicBezTo>
                  <a:cubicBezTo>
                    <a:pt x="306" y="536"/>
                    <a:pt x="305" y="532"/>
                    <a:pt x="306" y="534"/>
                  </a:cubicBezTo>
                  <a:cubicBezTo>
                    <a:pt x="307" y="533"/>
                    <a:pt x="307" y="532"/>
                    <a:pt x="306" y="530"/>
                  </a:cubicBezTo>
                  <a:cubicBezTo>
                    <a:pt x="308" y="533"/>
                    <a:pt x="308" y="533"/>
                    <a:pt x="308" y="533"/>
                  </a:cubicBezTo>
                  <a:cubicBezTo>
                    <a:pt x="310" y="530"/>
                    <a:pt x="313" y="528"/>
                    <a:pt x="314" y="524"/>
                  </a:cubicBezTo>
                  <a:cubicBezTo>
                    <a:pt x="314" y="525"/>
                    <a:pt x="314" y="525"/>
                    <a:pt x="314" y="525"/>
                  </a:cubicBezTo>
                  <a:cubicBezTo>
                    <a:pt x="314" y="522"/>
                    <a:pt x="319" y="525"/>
                    <a:pt x="317" y="521"/>
                  </a:cubicBezTo>
                  <a:cubicBezTo>
                    <a:pt x="316" y="519"/>
                    <a:pt x="316" y="519"/>
                    <a:pt x="316" y="519"/>
                  </a:cubicBezTo>
                  <a:cubicBezTo>
                    <a:pt x="318" y="520"/>
                    <a:pt x="318" y="520"/>
                    <a:pt x="318" y="520"/>
                  </a:cubicBezTo>
                  <a:cubicBezTo>
                    <a:pt x="317" y="519"/>
                    <a:pt x="319" y="519"/>
                    <a:pt x="318" y="518"/>
                  </a:cubicBezTo>
                  <a:cubicBezTo>
                    <a:pt x="318" y="518"/>
                    <a:pt x="318" y="519"/>
                    <a:pt x="319" y="519"/>
                  </a:cubicBezTo>
                  <a:cubicBezTo>
                    <a:pt x="320" y="519"/>
                    <a:pt x="318" y="516"/>
                    <a:pt x="319" y="516"/>
                  </a:cubicBezTo>
                  <a:cubicBezTo>
                    <a:pt x="320" y="517"/>
                    <a:pt x="320" y="517"/>
                    <a:pt x="320" y="517"/>
                  </a:cubicBezTo>
                  <a:cubicBezTo>
                    <a:pt x="324" y="517"/>
                    <a:pt x="329" y="511"/>
                    <a:pt x="325" y="508"/>
                  </a:cubicBezTo>
                  <a:cubicBezTo>
                    <a:pt x="324" y="507"/>
                    <a:pt x="327" y="507"/>
                    <a:pt x="327" y="507"/>
                  </a:cubicBezTo>
                  <a:cubicBezTo>
                    <a:pt x="323" y="505"/>
                    <a:pt x="324" y="499"/>
                    <a:pt x="317" y="501"/>
                  </a:cubicBezTo>
                  <a:cubicBezTo>
                    <a:pt x="315" y="501"/>
                    <a:pt x="312" y="506"/>
                    <a:pt x="312" y="506"/>
                  </a:cubicBezTo>
                  <a:cubicBezTo>
                    <a:pt x="318" y="506"/>
                    <a:pt x="315" y="512"/>
                    <a:pt x="315" y="509"/>
                  </a:cubicBezTo>
                  <a:cubicBezTo>
                    <a:pt x="313" y="508"/>
                    <a:pt x="315" y="509"/>
                    <a:pt x="313" y="509"/>
                  </a:cubicBezTo>
                  <a:cubicBezTo>
                    <a:pt x="312" y="512"/>
                    <a:pt x="303" y="513"/>
                    <a:pt x="299" y="519"/>
                  </a:cubicBezTo>
                  <a:cubicBezTo>
                    <a:pt x="300" y="519"/>
                    <a:pt x="300" y="520"/>
                    <a:pt x="300" y="521"/>
                  </a:cubicBezTo>
                  <a:cubicBezTo>
                    <a:pt x="299" y="520"/>
                    <a:pt x="299" y="520"/>
                    <a:pt x="299" y="520"/>
                  </a:cubicBezTo>
                  <a:cubicBezTo>
                    <a:pt x="300" y="522"/>
                    <a:pt x="300" y="522"/>
                    <a:pt x="300" y="522"/>
                  </a:cubicBezTo>
                  <a:cubicBezTo>
                    <a:pt x="299" y="522"/>
                    <a:pt x="298" y="521"/>
                    <a:pt x="299" y="520"/>
                  </a:cubicBezTo>
                  <a:cubicBezTo>
                    <a:pt x="296" y="522"/>
                    <a:pt x="294" y="524"/>
                    <a:pt x="292" y="525"/>
                  </a:cubicBezTo>
                  <a:cubicBezTo>
                    <a:pt x="293" y="527"/>
                    <a:pt x="291" y="526"/>
                    <a:pt x="292" y="528"/>
                  </a:cubicBezTo>
                  <a:cubicBezTo>
                    <a:pt x="291" y="527"/>
                    <a:pt x="291" y="527"/>
                    <a:pt x="291" y="527"/>
                  </a:cubicBezTo>
                  <a:cubicBezTo>
                    <a:pt x="290" y="529"/>
                    <a:pt x="290" y="529"/>
                    <a:pt x="287" y="527"/>
                  </a:cubicBezTo>
                  <a:cubicBezTo>
                    <a:pt x="280" y="529"/>
                    <a:pt x="275" y="533"/>
                    <a:pt x="268" y="535"/>
                  </a:cubicBezTo>
                  <a:cubicBezTo>
                    <a:pt x="263" y="536"/>
                    <a:pt x="259" y="538"/>
                    <a:pt x="255" y="540"/>
                  </a:cubicBezTo>
                  <a:cubicBezTo>
                    <a:pt x="255" y="537"/>
                    <a:pt x="256" y="534"/>
                    <a:pt x="257" y="531"/>
                  </a:cubicBezTo>
                  <a:cubicBezTo>
                    <a:pt x="257" y="529"/>
                    <a:pt x="255" y="527"/>
                    <a:pt x="256" y="525"/>
                  </a:cubicBezTo>
                  <a:cubicBezTo>
                    <a:pt x="255" y="519"/>
                    <a:pt x="260" y="512"/>
                    <a:pt x="257" y="505"/>
                  </a:cubicBezTo>
                  <a:cubicBezTo>
                    <a:pt x="257" y="505"/>
                    <a:pt x="256" y="505"/>
                    <a:pt x="255" y="504"/>
                  </a:cubicBezTo>
                  <a:cubicBezTo>
                    <a:pt x="256" y="504"/>
                    <a:pt x="256" y="504"/>
                    <a:pt x="256" y="504"/>
                  </a:cubicBezTo>
                  <a:cubicBezTo>
                    <a:pt x="254" y="504"/>
                    <a:pt x="254" y="504"/>
                    <a:pt x="254" y="504"/>
                  </a:cubicBezTo>
                  <a:cubicBezTo>
                    <a:pt x="254" y="503"/>
                    <a:pt x="256" y="504"/>
                    <a:pt x="256" y="504"/>
                  </a:cubicBezTo>
                  <a:cubicBezTo>
                    <a:pt x="256" y="501"/>
                    <a:pt x="256" y="499"/>
                    <a:pt x="256" y="496"/>
                  </a:cubicBezTo>
                  <a:cubicBezTo>
                    <a:pt x="254" y="496"/>
                    <a:pt x="256" y="494"/>
                    <a:pt x="254" y="494"/>
                  </a:cubicBezTo>
                  <a:cubicBezTo>
                    <a:pt x="255" y="494"/>
                    <a:pt x="255" y="494"/>
                    <a:pt x="255" y="494"/>
                  </a:cubicBezTo>
                  <a:cubicBezTo>
                    <a:pt x="254" y="492"/>
                    <a:pt x="254" y="492"/>
                    <a:pt x="257" y="491"/>
                  </a:cubicBezTo>
                  <a:cubicBezTo>
                    <a:pt x="259" y="481"/>
                    <a:pt x="257" y="475"/>
                    <a:pt x="256" y="465"/>
                  </a:cubicBezTo>
                  <a:cubicBezTo>
                    <a:pt x="254" y="457"/>
                    <a:pt x="250" y="447"/>
                    <a:pt x="242" y="440"/>
                  </a:cubicBezTo>
                  <a:cubicBezTo>
                    <a:pt x="242" y="440"/>
                    <a:pt x="242" y="440"/>
                    <a:pt x="242" y="440"/>
                  </a:cubicBezTo>
                  <a:cubicBezTo>
                    <a:pt x="242" y="440"/>
                    <a:pt x="242" y="440"/>
                    <a:pt x="242" y="440"/>
                  </a:cubicBezTo>
                  <a:cubicBezTo>
                    <a:pt x="241" y="439"/>
                    <a:pt x="241" y="439"/>
                    <a:pt x="240" y="438"/>
                  </a:cubicBezTo>
                  <a:cubicBezTo>
                    <a:pt x="237" y="440"/>
                    <a:pt x="236" y="437"/>
                    <a:pt x="233" y="438"/>
                  </a:cubicBezTo>
                  <a:cubicBezTo>
                    <a:pt x="234" y="437"/>
                    <a:pt x="234" y="437"/>
                    <a:pt x="234" y="437"/>
                  </a:cubicBezTo>
                  <a:cubicBezTo>
                    <a:pt x="232" y="438"/>
                    <a:pt x="232" y="436"/>
                    <a:pt x="232" y="434"/>
                  </a:cubicBezTo>
                  <a:cubicBezTo>
                    <a:pt x="231" y="435"/>
                    <a:pt x="231" y="434"/>
                    <a:pt x="230" y="436"/>
                  </a:cubicBezTo>
                  <a:cubicBezTo>
                    <a:pt x="228" y="437"/>
                    <a:pt x="230" y="433"/>
                    <a:pt x="229" y="433"/>
                  </a:cubicBezTo>
                  <a:cubicBezTo>
                    <a:pt x="229" y="432"/>
                    <a:pt x="228" y="434"/>
                    <a:pt x="228" y="433"/>
                  </a:cubicBezTo>
                  <a:cubicBezTo>
                    <a:pt x="225" y="435"/>
                    <a:pt x="229" y="433"/>
                    <a:pt x="227" y="429"/>
                  </a:cubicBezTo>
                  <a:cubicBezTo>
                    <a:pt x="223" y="428"/>
                    <a:pt x="219" y="429"/>
                    <a:pt x="215" y="428"/>
                  </a:cubicBezTo>
                  <a:cubicBezTo>
                    <a:pt x="214" y="427"/>
                    <a:pt x="214" y="425"/>
                    <a:pt x="214" y="424"/>
                  </a:cubicBezTo>
                  <a:cubicBezTo>
                    <a:pt x="212" y="424"/>
                    <a:pt x="214" y="423"/>
                    <a:pt x="212" y="424"/>
                  </a:cubicBezTo>
                  <a:cubicBezTo>
                    <a:pt x="213" y="424"/>
                    <a:pt x="213" y="424"/>
                    <a:pt x="213" y="424"/>
                  </a:cubicBezTo>
                  <a:cubicBezTo>
                    <a:pt x="212" y="423"/>
                    <a:pt x="211" y="423"/>
                    <a:pt x="214" y="421"/>
                  </a:cubicBezTo>
                  <a:cubicBezTo>
                    <a:pt x="216" y="417"/>
                    <a:pt x="214" y="413"/>
                    <a:pt x="214" y="409"/>
                  </a:cubicBezTo>
                  <a:cubicBezTo>
                    <a:pt x="213" y="405"/>
                    <a:pt x="211" y="401"/>
                    <a:pt x="210" y="397"/>
                  </a:cubicBezTo>
                  <a:cubicBezTo>
                    <a:pt x="206" y="397"/>
                    <a:pt x="207" y="396"/>
                    <a:pt x="204" y="395"/>
                  </a:cubicBezTo>
                  <a:cubicBezTo>
                    <a:pt x="206" y="395"/>
                    <a:pt x="206" y="395"/>
                    <a:pt x="206" y="395"/>
                  </a:cubicBezTo>
                  <a:cubicBezTo>
                    <a:pt x="204" y="395"/>
                    <a:pt x="206" y="394"/>
                    <a:pt x="207" y="394"/>
                  </a:cubicBezTo>
                  <a:cubicBezTo>
                    <a:pt x="206" y="394"/>
                    <a:pt x="207" y="393"/>
                    <a:pt x="205" y="394"/>
                  </a:cubicBezTo>
                  <a:cubicBezTo>
                    <a:pt x="203" y="393"/>
                    <a:pt x="207" y="393"/>
                    <a:pt x="206" y="393"/>
                  </a:cubicBezTo>
                  <a:cubicBezTo>
                    <a:pt x="207" y="392"/>
                    <a:pt x="205" y="393"/>
                    <a:pt x="206" y="393"/>
                  </a:cubicBezTo>
                  <a:cubicBezTo>
                    <a:pt x="203" y="392"/>
                    <a:pt x="207" y="393"/>
                    <a:pt x="209" y="391"/>
                  </a:cubicBezTo>
                  <a:cubicBezTo>
                    <a:pt x="208" y="390"/>
                    <a:pt x="206" y="388"/>
                    <a:pt x="207" y="387"/>
                  </a:cubicBezTo>
                  <a:cubicBezTo>
                    <a:pt x="207" y="387"/>
                    <a:pt x="206" y="387"/>
                    <a:pt x="206" y="387"/>
                  </a:cubicBezTo>
                  <a:cubicBezTo>
                    <a:pt x="209" y="386"/>
                    <a:pt x="205" y="386"/>
                    <a:pt x="206" y="386"/>
                  </a:cubicBezTo>
                  <a:cubicBezTo>
                    <a:pt x="207" y="386"/>
                    <a:pt x="207" y="386"/>
                    <a:pt x="207" y="386"/>
                  </a:cubicBezTo>
                  <a:cubicBezTo>
                    <a:pt x="209" y="385"/>
                    <a:pt x="207" y="385"/>
                    <a:pt x="208" y="384"/>
                  </a:cubicBezTo>
                  <a:cubicBezTo>
                    <a:pt x="207" y="383"/>
                    <a:pt x="210" y="382"/>
                    <a:pt x="208" y="382"/>
                  </a:cubicBezTo>
                  <a:cubicBezTo>
                    <a:pt x="209" y="382"/>
                    <a:pt x="209" y="382"/>
                    <a:pt x="210" y="382"/>
                  </a:cubicBezTo>
                  <a:cubicBezTo>
                    <a:pt x="206" y="381"/>
                    <a:pt x="211" y="380"/>
                    <a:pt x="209" y="379"/>
                  </a:cubicBezTo>
                  <a:cubicBezTo>
                    <a:pt x="209" y="380"/>
                    <a:pt x="209" y="380"/>
                    <a:pt x="209" y="380"/>
                  </a:cubicBezTo>
                  <a:cubicBezTo>
                    <a:pt x="209" y="378"/>
                    <a:pt x="210" y="376"/>
                    <a:pt x="208" y="374"/>
                  </a:cubicBezTo>
                  <a:cubicBezTo>
                    <a:pt x="208" y="372"/>
                    <a:pt x="212" y="371"/>
                    <a:pt x="210" y="370"/>
                  </a:cubicBezTo>
                  <a:cubicBezTo>
                    <a:pt x="208" y="370"/>
                    <a:pt x="208" y="370"/>
                    <a:pt x="208" y="370"/>
                  </a:cubicBezTo>
                  <a:cubicBezTo>
                    <a:pt x="209" y="369"/>
                    <a:pt x="210" y="370"/>
                    <a:pt x="210" y="370"/>
                  </a:cubicBezTo>
                  <a:cubicBezTo>
                    <a:pt x="209" y="369"/>
                    <a:pt x="211" y="368"/>
                    <a:pt x="211" y="367"/>
                  </a:cubicBezTo>
                  <a:cubicBezTo>
                    <a:pt x="210" y="367"/>
                    <a:pt x="210" y="367"/>
                    <a:pt x="209" y="367"/>
                  </a:cubicBezTo>
                  <a:cubicBezTo>
                    <a:pt x="212" y="366"/>
                    <a:pt x="208" y="365"/>
                    <a:pt x="210" y="364"/>
                  </a:cubicBezTo>
                  <a:cubicBezTo>
                    <a:pt x="207" y="364"/>
                    <a:pt x="209" y="363"/>
                    <a:pt x="208" y="363"/>
                  </a:cubicBezTo>
                  <a:cubicBezTo>
                    <a:pt x="208" y="363"/>
                    <a:pt x="209" y="363"/>
                    <a:pt x="209" y="363"/>
                  </a:cubicBezTo>
                  <a:cubicBezTo>
                    <a:pt x="209" y="362"/>
                    <a:pt x="209" y="362"/>
                    <a:pt x="210" y="361"/>
                  </a:cubicBezTo>
                  <a:cubicBezTo>
                    <a:pt x="210" y="361"/>
                    <a:pt x="208" y="360"/>
                    <a:pt x="209" y="360"/>
                  </a:cubicBezTo>
                  <a:cubicBezTo>
                    <a:pt x="211" y="360"/>
                    <a:pt x="209" y="359"/>
                    <a:pt x="210" y="359"/>
                  </a:cubicBezTo>
                  <a:cubicBezTo>
                    <a:pt x="208" y="359"/>
                    <a:pt x="206" y="358"/>
                    <a:pt x="207" y="358"/>
                  </a:cubicBezTo>
                  <a:cubicBezTo>
                    <a:pt x="210" y="358"/>
                    <a:pt x="210" y="358"/>
                    <a:pt x="210" y="358"/>
                  </a:cubicBezTo>
                  <a:cubicBezTo>
                    <a:pt x="208" y="357"/>
                    <a:pt x="212" y="355"/>
                    <a:pt x="208" y="353"/>
                  </a:cubicBezTo>
                  <a:cubicBezTo>
                    <a:pt x="210" y="353"/>
                    <a:pt x="210" y="353"/>
                    <a:pt x="210" y="353"/>
                  </a:cubicBezTo>
                  <a:cubicBezTo>
                    <a:pt x="208" y="351"/>
                    <a:pt x="210" y="349"/>
                    <a:pt x="207" y="347"/>
                  </a:cubicBezTo>
                  <a:cubicBezTo>
                    <a:pt x="208" y="347"/>
                    <a:pt x="209" y="346"/>
                    <a:pt x="209" y="346"/>
                  </a:cubicBezTo>
                  <a:cubicBezTo>
                    <a:pt x="207" y="345"/>
                    <a:pt x="207" y="345"/>
                    <a:pt x="205" y="344"/>
                  </a:cubicBezTo>
                  <a:cubicBezTo>
                    <a:pt x="205" y="344"/>
                    <a:pt x="206" y="344"/>
                    <a:pt x="207" y="344"/>
                  </a:cubicBezTo>
                  <a:cubicBezTo>
                    <a:pt x="207" y="343"/>
                    <a:pt x="210" y="342"/>
                    <a:pt x="207" y="342"/>
                  </a:cubicBezTo>
                  <a:cubicBezTo>
                    <a:pt x="209" y="342"/>
                    <a:pt x="209" y="342"/>
                    <a:pt x="209" y="342"/>
                  </a:cubicBezTo>
                  <a:cubicBezTo>
                    <a:pt x="207" y="341"/>
                    <a:pt x="205" y="340"/>
                    <a:pt x="207" y="339"/>
                  </a:cubicBezTo>
                  <a:cubicBezTo>
                    <a:pt x="206" y="339"/>
                    <a:pt x="205" y="339"/>
                    <a:pt x="204" y="339"/>
                  </a:cubicBezTo>
                  <a:cubicBezTo>
                    <a:pt x="203" y="339"/>
                    <a:pt x="206" y="339"/>
                    <a:pt x="205" y="338"/>
                  </a:cubicBezTo>
                  <a:cubicBezTo>
                    <a:pt x="207" y="339"/>
                    <a:pt x="207" y="339"/>
                    <a:pt x="207" y="339"/>
                  </a:cubicBezTo>
                  <a:cubicBezTo>
                    <a:pt x="207" y="337"/>
                    <a:pt x="206" y="336"/>
                    <a:pt x="205" y="334"/>
                  </a:cubicBezTo>
                  <a:cubicBezTo>
                    <a:pt x="207" y="334"/>
                    <a:pt x="204" y="333"/>
                    <a:pt x="206" y="332"/>
                  </a:cubicBezTo>
                  <a:cubicBezTo>
                    <a:pt x="204" y="331"/>
                    <a:pt x="206" y="330"/>
                    <a:pt x="203" y="330"/>
                  </a:cubicBezTo>
                  <a:cubicBezTo>
                    <a:pt x="204" y="330"/>
                    <a:pt x="204" y="330"/>
                    <a:pt x="204" y="330"/>
                  </a:cubicBezTo>
                  <a:cubicBezTo>
                    <a:pt x="205" y="329"/>
                    <a:pt x="205" y="329"/>
                    <a:pt x="205" y="328"/>
                  </a:cubicBezTo>
                  <a:cubicBezTo>
                    <a:pt x="205" y="327"/>
                    <a:pt x="203" y="327"/>
                    <a:pt x="203" y="327"/>
                  </a:cubicBezTo>
                  <a:cubicBezTo>
                    <a:pt x="204" y="327"/>
                    <a:pt x="204" y="327"/>
                    <a:pt x="204" y="327"/>
                  </a:cubicBezTo>
                  <a:cubicBezTo>
                    <a:pt x="203" y="326"/>
                    <a:pt x="201" y="327"/>
                    <a:pt x="200" y="327"/>
                  </a:cubicBezTo>
                  <a:cubicBezTo>
                    <a:pt x="200" y="326"/>
                    <a:pt x="199" y="326"/>
                    <a:pt x="200" y="326"/>
                  </a:cubicBezTo>
                  <a:cubicBezTo>
                    <a:pt x="201" y="326"/>
                    <a:pt x="203" y="326"/>
                    <a:pt x="205" y="326"/>
                  </a:cubicBezTo>
                  <a:cubicBezTo>
                    <a:pt x="205" y="325"/>
                    <a:pt x="202" y="325"/>
                    <a:pt x="203" y="325"/>
                  </a:cubicBezTo>
                  <a:cubicBezTo>
                    <a:pt x="206" y="325"/>
                    <a:pt x="208" y="326"/>
                    <a:pt x="209" y="326"/>
                  </a:cubicBezTo>
                  <a:cubicBezTo>
                    <a:pt x="214" y="327"/>
                    <a:pt x="220" y="328"/>
                    <a:pt x="231" y="322"/>
                  </a:cubicBezTo>
                  <a:cubicBezTo>
                    <a:pt x="231" y="319"/>
                    <a:pt x="234" y="318"/>
                    <a:pt x="233" y="315"/>
                  </a:cubicBezTo>
                  <a:cubicBezTo>
                    <a:pt x="233" y="316"/>
                    <a:pt x="233" y="316"/>
                    <a:pt x="233" y="316"/>
                  </a:cubicBezTo>
                  <a:cubicBezTo>
                    <a:pt x="233" y="314"/>
                    <a:pt x="234" y="314"/>
                    <a:pt x="236" y="313"/>
                  </a:cubicBezTo>
                  <a:cubicBezTo>
                    <a:pt x="235" y="313"/>
                    <a:pt x="236" y="312"/>
                    <a:pt x="234" y="312"/>
                  </a:cubicBezTo>
                  <a:cubicBezTo>
                    <a:pt x="233" y="311"/>
                    <a:pt x="238" y="312"/>
                    <a:pt x="237" y="310"/>
                  </a:cubicBezTo>
                  <a:cubicBezTo>
                    <a:pt x="238" y="311"/>
                    <a:pt x="236" y="310"/>
                    <a:pt x="236" y="310"/>
                  </a:cubicBezTo>
                  <a:cubicBezTo>
                    <a:pt x="235" y="308"/>
                    <a:pt x="238" y="311"/>
                    <a:pt x="240" y="308"/>
                  </a:cubicBezTo>
                  <a:cubicBezTo>
                    <a:pt x="239" y="305"/>
                    <a:pt x="237" y="302"/>
                    <a:pt x="238" y="299"/>
                  </a:cubicBezTo>
                  <a:cubicBezTo>
                    <a:pt x="238" y="299"/>
                    <a:pt x="236" y="300"/>
                    <a:pt x="236" y="299"/>
                  </a:cubicBezTo>
                  <a:cubicBezTo>
                    <a:pt x="239" y="298"/>
                    <a:pt x="235" y="299"/>
                    <a:pt x="236" y="298"/>
                  </a:cubicBezTo>
                  <a:cubicBezTo>
                    <a:pt x="237" y="298"/>
                    <a:pt x="237" y="298"/>
                    <a:pt x="237" y="298"/>
                  </a:cubicBezTo>
                  <a:cubicBezTo>
                    <a:pt x="238" y="296"/>
                    <a:pt x="236" y="296"/>
                    <a:pt x="236" y="294"/>
                  </a:cubicBezTo>
                  <a:cubicBezTo>
                    <a:pt x="235" y="293"/>
                    <a:pt x="236" y="291"/>
                    <a:pt x="234" y="291"/>
                  </a:cubicBezTo>
                  <a:cubicBezTo>
                    <a:pt x="236" y="290"/>
                    <a:pt x="235" y="290"/>
                    <a:pt x="235" y="289"/>
                  </a:cubicBezTo>
                  <a:cubicBezTo>
                    <a:pt x="232" y="291"/>
                    <a:pt x="235" y="286"/>
                    <a:pt x="232" y="287"/>
                  </a:cubicBezTo>
                  <a:cubicBezTo>
                    <a:pt x="233" y="286"/>
                    <a:pt x="233" y="286"/>
                    <a:pt x="233" y="286"/>
                  </a:cubicBezTo>
                  <a:cubicBezTo>
                    <a:pt x="230" y="284"/>
                    <a:pt x="227" y="281"/>
                    <a:pt x="223" y="281"/>
                  </a:cubicBezTo>
                  <a:cubicBezTo>
                    <a:pt x="221" y="281"/>
                    <a:pt x="220" y="277"/>
                    <a:pt x="218" y="278"/>
                  </a:cubicBezTo>
                  <a:cubicBezTo>
                    <a:pt x="217" y="280"/>
                    <a:pt x="217" y="280"/>
                    <a:pt x="217" y="280"/>
                  </a:cubicBezTo>
                  <a:cubicBezTo>
                    <a:pt x="217" y="280"/>
                    <a:pt x="218" y="279"/>
                    <a:pt x="218" y="278"/>
                  </a:cubicBezTo>
                  <a:cubicBezTo>
                    <a:pt x="216" y="280"/>
                    <a:pt x="216" y="277"/>
                    <a:pt x="214" y="277"/>
                  </a:cubicBezTo>
                  <a:cubicBezTo>
                    <a:pt x="214" y="278"/>
                    <a:pt x="214" y="278"/>
                    <a:pt x="214" y="279"/>
                  </a:cubicBezTo>
                  <a:cubicBezTo>
                    <a:pt x="213" y="276"/>
                    <a:pt x="211" y="280"/>
                    <a:pt x="210" y="277"/>
                  </a:cubicBezTo>
                  <a:cubicBezTo>
                    <a:pt x="210" y="281"/>
                    <a:pt x="209" y="279"/>
                    <a:pt x="209" y="280"/>
                  </a:cubicBezTo>
                  <a:cubicBezTo>
                    <a:pt x="208" y="280"/>
                    <a:pt x="208" y="279"/>
                    <a:pt x="208" y="278"/>
                  </a:cubicBezTo>
                  <a:cubicBezTo>
                    <a:pt x="208" y="279"/>
                    <a:pt x="207" y="279"/>
                    <a:pt x="206" y="278"/>
                  </a:cubicBezTo>
                  <a:cubicBezTo>
                    <a:pt x="206" y="278"/>
                    <a:pt x="206" y="280"/>
                    <a:pt x="205" y="280"/>
                  </a:cubicBezTo>
                  <a:cubicBezTo>
                    <a:pt x="205" y="277"/>
                    <a:pt x="204" y="280"/>
                    <a:pt x="203" y="279"/>
                  </a:cubicBezTo>
                  <a:cubicBezTo>
                    <a:pt x="204" y="281"/>
                    <a:pt x="203" y="283"/>
                    <a:pt x="202" y="282"/>
                  </a:cubicBezTo>
                  <a:cubicBezTo>
                    <a:pt x="202" y="279"/>
                    <a:pt x="202" y="279"/>
                    <a:pt x="202" y="279"/>
                  </a:cubicBezTo>
                  <a:cubicBezTo>
                    <a:pt x="201" y="281"/>
                    <a:pt x="198" y="278"/>
                    <a:pt x="197" y="282"/>
                  </a:cubicBezTo>
                  <a:cubicBezTo>
                    <a:pt x="196" y="280"/>
                    <a:pt x="196" y="280"/>
                    <a:pt x="196" y="280"/>
                  </a:cubicBezTo>
                  <a:cubicBezTo>
                    <a:pt x="195" y="283"/>
                    <a:pt x="192" y="281"/>
                    <a:pt x="191" y="285"/>
                  </a:cubicBezTo>
                  <a:cubicBezTo>
                    <a:pt x="191" y="284"/>
                    <a:pt x="190" y="284"/>
                    <a:pt x="189" y="284"/>
                  </a:cubicBezTo>
                  <a:cubicBezTo>
                    <a:pt x="189" y="286"/>
                    <a:pt x="189" y="285"/>
                    <a:pt x="189" y="288"/>
                  </a:cubicBezTo>
                  <a:cubicBezTo>
                    <a:pt x="189" y="288"/>
                    <a:pt x="188" y="287"/>
                    <a:pt x="188" y="286"/>
                  </a:cubicBezTo>
                  <a:cubicBezTo>
                    <a:pt x="187" y="286"/>
                    <a:pt x="185" y="284"/>
                    <a:pt x="186" y="287"/>
                  </a:cubicBezTo>
                  <a:cubicBezTo>
                    <a:pt x="185" y="286"/>
                    <a:pt x="185" y="286"/>
                    <a:pt x="185" y="286"/>
                  </a:cubicBezTo>
                  <a:cubicBezTo>
                    <a:pt x="185" y="287"/>
                    <a:pt x="185" y="289"/>
                    <a:pt x="183" y="288"/>
                  </a:cubicBezTo>
                  <a:cubicBezTo>
                    <a:pt x="184" y="289"/>
                    <a:pt x="183" y="290"/>
                    <a:pt x="184" y="291"/>
                  </a:cubicBezTo>
                  <a:cubicBezTo>
                    <a:pt x="184" y="292"/>
                    <a:pt x="183" y="289"/>
                    <a:pt x="183" y="291"/>
                  </a:cubicBezTo>
                  <a:cubicBezTo>
                    <a:pt x="183" y="289"/>
                    <a:pt x="183" y="289"/>
                    <a:pt x="183" y="289"/>
                  </a:cubicBezTo>
                  <a:cubicBezTo>
                    <a:pt x="181" y="289"/>
                    <a:pt x="180" y="291"/>
                    <a:pt x="179" y="293"/>
                  </a:cubicBezTo>
                  <a:cubicBezTo>
                    <a:pt x="178" y="291"/>
                    <a:pt x="178" y="294"/>
                    <a:pt x="176" y="293"/>
                  </a:cubicBezTo>
                  <a:cubicBezTo>
                    <a:pt x="177" y="295"/>
                    <a:pt x="175" y="294"/>
                    <a:pt x="176" y="297"/>
                  </a:cubicBezTo>
                  <a:cubicBezTo>
                    <a:pt x="175" y="296"/>
                    <a:pt x="175" y="296"/>
                    <a:pt x="175" y="296"/>
                  </a:cubicBezTo>
                  <a:cubicBezTo>
                    <a:pt x="175" y="296"/>
                    <a:pt x="174" y="297"/>
                    <a:pt x="172" y="297"/>
                  </a:cubicBezTo>
                  <a:cubicBezTo>
                    <a:pt x="172" y="298"/>
                    <a:pt x="173" y="299"/>
                    <a:pt x="174" y="300"/>
                  </a:cubicBezTo>
                  <a:cubicBezTo>
                    <a:pt x="172" y="299"/>
                    <a:pt x="172" y="299"/>
                    <a:pt x="172" y="299"/>
                  </a:cubicBezTo>
                  <a:cubicBezTo>
                    <a:pt x="173" y="300"/>
                    <a:pt x="175" y="301"/>
                    <a:pt x="176" y="302"/>
                  </a:cubicBezTo>
                  <a:cubicBezTo>
                    <a:pt x="175" y="302"/>
                    <a:pt x="176" y="302"/>
                    <a:pt x="175" y="302"/>
                  </a:cubicBezTo>
                  <a:cubicBezTo>
                    <a:pt x="175" y="302"/>
                    <a:pt x="173" y="301"/>
                    <a:pt x="172" y="300"/>
                  </a:cubicBezTo>
                  <a:cubicBezTo>
                    <a:pt x="171" y="301"/>
                    <a:pt x="174" y="303"/>
                    <a:pt x="172" y="303"/>
                  </a:cubicBezTo>
                  <a:cubicBezTo>
                    <a:pt x="172" y="304"/>
                    <a:pt x="172" y="305"/>
                    <a:pt x="174" y="305"/>
                  </a:cubicBezTo>
                  <a:cubicBezTo>
                    <a:pt x="173" y="305"/>
                    <a:pt x="173" y="305"/>
                    <a:pt x="172" y="305"/>
                  </a:cubicBezTo>
                  <a:cubicBezTo>
                    <a:pt x="172" y="306"/>
                    <a:pt x="173" y="306"/>
                    <a:pt x="173" y="306"/>
                  </a:cubicBezTo>
                  <a:cubicBezTo>
                    <a:pt x="173" y="306"/>
                    <a:pt x="174" y="306"/>
                    <a:pt x="174" y="306"/>
                  </a:cubicBezTo>
                  <a:cubicBezTo>
                    <a:pt x="175" y="305"/>
                    <a:pt x="175" y="306"/>
                    <a:pt x="176" y="305"/>
                  </a:cubicBezTo>
                  <a:cubicBezTo>
                    <a:pt x="177" y="305"/>
                    <a:pt x="178" y="306"/>
                    <a:pt x="179" y="306"/>
                  </a:cubicBezTo>
                  <a:cubicBezTo>
                    <a:pt x="178" y="306"/>
                    <a:pt x="177" y="305"/>
                    <a:pt x="177" y="304"/>
                  </a:cubicBezTo>
                  <a:cubicBezTo>
                    <a:pt x="178" y="304"/>
                    <a:pt x="177" y="304"/>
                    <a:pt x="176" y="304"/>
                  </a:cubicBezTo>
                  <a:cubicBezTo>
                    <a:pt x="176" y="304"/>
                    <a:pt x="176" y="304"/>
                    <a:pt x="176" y="304"/>
                  </a:cubicBezTo>
                  <a:cubicBezTo>
                    <a:pt x="176" y="304"/>
                    <a:pt x="175" y="304"/>
                    <a:pt x="174" y="303"/>
                  </a:cubicBezTo>
                  <a:cubicBezTo>
                    <a:pt x="175" y="304"/>
                    <a:pt x="175" y="304"/>
                    <a:pt x="175" y="304"/>
                  </a:cubicBezTo>
                  <a:cubicBezTo>
                    <a:pt x="174" y="303"/>
                    <a:pt x="174" y="303"/>
                    <a:pt x="174" y="303"/>
                  </a:cubicBezTo>
                  <a:cubicBezTo>
                    <a:pt x="175" y="303"/>
                    <a:pt x="176" y="303"/>
                    <a:pt x="176" y="303"/>
                  </a:cubicBezTo>
                  <a:cubicBezTo>
                    <a:pt x="176" y="303"/>
                    <a:pt x="175" y="303"/>
                    <a:pt x="177" y="303"/>
                  </a:cubicBezTo>
                  <a:cubicBezTo>
                    <a:pt x="179" y="303"/>
                    <a:pt x="179" y="303"/>
                    <a:pt x="179" y="303"/>
                  </a:cubicBezTo>
                  <a:cubicBezTo>
                    <a:pt x="179" y="303"/>
                    <a:pt x="178" y="303"/>
                    <a:pt x="178" y="303"/>
                  </a:cubicBezTo>
                  <a:cubicBezTo>
                    <a:pt x="179" y="303"/>
                    <a:pt x="179" y="303"/>
                    <a:pt x="179" y="303"/>
                  </a:cubicBezTo>
                  <a:cubicBezTo>
                    <a:pt x="179" y="303"/>
                    <a:pt x="179" y="303"/>
                    <a:pt x="179" y="303"/>
                  </a:cubicBezTo>
                  <a:cubicBezTo>
                    <a:pt x="179" y="303"/>
                    <a:pt x="179" y="303"/>
                    <a:pt x="179" y="303"/>
                  </a:cubicBezTo>
                  <a:cubicBezTo>
                    <a:pt x="179" y="303"/>
                    <a:pt x="179" y="303"/>
                    <a:pt x="179" y="303"/>
                  </a:cubicBezTo>
                  <a:cubicBezTo>
                    <a:pt x="179" y="303"/>
                    <a:pt x="179" y="303"/>
                    <a:pt x="179" y="303"/>
                  </a:cubicBezTo>
                  <a:cubicBezTo>
                    <a:pt x="179" y="303"/>
                    <a:pt x="179" y="303"/>
                    <a:pt x="179" y="303"/>
                  </a:cubicBezTo>
                  <a:cubicBezTo>
                    <a:pt x="178" y="302"/>
                    <a:pt x="178" y="302"/>
                    <a:pt x="178" y="302"/>
                  </a:cubicBezTo>
                  <a:cubicBezTo>
                    <a:pt x="178" y="302"/>
                    <a:pt x="179" y="302"/>
                    <a:pt x="179" y="303"/>
                  </a:cubicBezTo>
                  <a:cubicBezTo>
                    <a:pt x="180" y="303"/>
                    <a:pt x="180" y="303"/>
                    <a:pt x="180" y="303"/>
                  </a:cubicBezTo>
                  <a:cubicBezTo>
                    <a:pt x="180" y="303"/>
                    <a:pt x="180" y="303"/>
                    <a:pt x="180" y="303"/>
                  </a:cubicBezTo>
                  <a:cubicBezTo>
                    <a:pt x="180" y="303"/>
                    <a:pt x="180" y="303"/>
                    <a:pt x="179" y="303"/>
                  </a:cubicBezTo>
                  <a:cubicBezTo>
                    <a:pt x="179" y="303"/>
                    <a:pt x="179" y="303"/>
                    <a:pt x="179" y="303"/>
                  </a:cubicBezTo>
                  <a:cubicBezTo>
                    <a:pt x="179" y="303"/>
                    <a:pt x="179" y="303"/>
                    <a:pt x="179" y="303"/>
                  </a:cubicBezTo>
                  <a:cubicBezTo>
                    <a:pt x="179" y="303"/>
                    <a:pt x="179" y="303"/>
                    <a:pt x="179" y="303"/>
                  </a:cubicBezTo>
                  <a:cubicBezTo>
                    <a:pt x="179" y="303"/>
                    <a:pt x="179" y="303"/>
                    <a:pt x="179" y="303"/>
                  </a:cubicBezTo>
                  <a:cubicBezTo>
                    <a:pt x="179" y="303"/>
                    <a:pt x="179" y="303"/>
                    <a:pt x="179" y="303"/>
                  </a:cubicBezTo>
                  <a:cubicBezTo>
                    <a:pt x="180" y="303"/>
                    <a:pt x="181" y="304"/>
                    <a:pt x="181" y="304"/>
                  </a:cubicBezTo>
                  <a:cubicBezTo>
                    <a:pt x="181" y="304"/>
                    <a:pt x="180" y="302"/>
                    <a:pt x="182" y="303"/>
                  </a:cubicBezTo>
                  <a:cubicBezTo>
                    <a:pt x="182" y="303"/>
                    <a:pt x="182" y="302"/>
                    <a:pt x="181" y="301"/>
                  </a:cubicBezTo>
                  <a:cubicBezTo>
                    <a:pt x="181" y="300"/>
                    <a:pt x="183" y="303"/>
                    <a:pt x="182" y="302"/>
                  </a:cubicBezTo>
                  <a:cubicBezTo>
                    <a:pt x="183" y="303"/>
                    <a:pt x="185" y="304"/>
                    <a:pt x="186" y="305"/>
                  </a:cubicBezTo>
                  <a:cubicBezTo>
                    <a:pt x="186" y="305"/>
                    <a:pt x="187" y="306"/>
                    <a:pt x="186" y="306"/>
                  </a:cubicBezTo>
                  <a:cubicBezTo>
                    <a:pt x="187" y="306"/>
                    <a:pt x="187" y="307"/>
                    <a:pt x="187" y="307"/>
                  </a:cubicBezTo>
                  <a:cubicBezTo>
                    <a:pt x="187" y="306"/>
                    <a:pt x="185" y="305"/>
                    <a:pt x="185" y="304"/>
                  </a:cubicBezTo>
                  <a:cubicBezTo>
                    <a:pt x="183" y="303"/>
                    <a:pt x="185" y="304"/>
                    <a:pt x="183" y="302"/>
                  </a:cubicBezTo>
                  <a:cubicBezTo>
                    <a:pt x="184" y="302"/>
                    <a:pt x="184" y="302"/>
                    <a:pt x="184" y="301"/>
                  </a:cubicBezTo>
                  <a:cubicBezTo>
                    <a:pt x="184" y="301"/>
                    <a:pt x="185" y="303"/>
                    <a:pt x="186" y="303"/>
                  </a:cubicBezTo>
                  <a:cubicBezTo>
                    <a:pt x="185" y="302"/>
                    <a:pt x="185" y="301"/>
                    <a:pt x="185" y="301"/>
                  </a:cubicBezTo>
                  <a:cubicBezTo>
                    <a:pt x="185" y="300"/>
                    <a:pt x="184" y="300"/>
                    <a:pt x="184" y="298"/>
                  </a:cubicBezTo>
                  <a:cubicBezTo>
                    <a:pt x="183" y="298"/>
                    <a:pt x="183" y="297"/>
                    <a:pt x="183" y="297"/>
                  </a:cubicBezTo>
                  <a:cubicBezTo>
                    <a:pt x="184" y="299"/>
                    <a:pt x="186" y="301"/>
                    <a:pt x="186" y="301"/>
                  </a:cubicBezTo>
                  <a:cubicBezTo>
                    <a:pt x="188" y="304"/>
                    <a:pt x="185" y="301"/>
                    <a:pt x="187" y="303"/>
                  </a:cubicBezTo>
                  <a:cubicBezTo>
                    <a:pt x="188" y="305"/>
                    <a:pt x="187" y="306"/>
                    <a:pt x="187" y="305"/>
                  </a:cubicBezTo>
                  <a:cubicBezTo>
                    <a:pt x="188" y="307"/>
                    <a:pt x="187" y="305"/>
                    <a:pt x="188" y="307"/>
                  </a:cubicBezTo>
                  <a:cubicBezTo>
                    <a:pt x="188" y="307"/>
                    <a:pt x="188" y="305"/>
                    <a:pt x="188" y="305"/>
                  </a:cubicBezTo>
                  <a:cubicBezTo>
                    <a:pt x="187" y="304"/>
                    <a:pt x="187" y="304"/>
                    <a:pt x="187" y="303"/>
                  </a:cubicBezTo>
                  <a:cubicBezTo>
                    <a:pt x="186" y="300"/>
                    <a:pt x="188" y="304"/>
                    <a:pt x="188" y="304"/>
                  </a:cubicBezTo>
                  <a:cubicBezTo>
                    <a:pt x="189" y="305"/>
                    <a:pt x="189" y="305"/>
                    <a:pt x="189" y="305"/>
                  </a:cubicBezTo>
                  <a:cubicBezTo>
                    <a:pt x="189" y="306"/>
                    <a:pt x="188" y="304"/>
                    <a:pt x="189" y="304"/>
                  </a:cubicBezTo>
                  <a:cubicBezTo>
                    <a:pt x="190" y="307"/>
                    <a:pt x="189" y="305"/>
                    <a:pt x="189" y="306"/>
                  </a:cubicBezTo>
                  <a:cubicBezTo>
                    <a:pt x="190" y="308"/>
                    <a:pt x="190" y="308"/>
                    <a:pt x="190" y="308"/>
                  </a:cubicBezTo>
                  <a:cubicBezTo>
                    <a:pt x="190" y="308"/>
                    <a:pt x="189" y="309"/>
                    <a:pt x="188" y="310"/>
                  </a:cubicBezTo>
                  <a:cubicBezTo>
                    <a:pt x="188" y="309"/>
                    <a:pt x="188" y="309"/>
                    <a:pt x="188" y="309"/>
                  </a:cubicBezTo>
                  <a:cubicBezTo>
                    <a:pt x="187" y="311"/>
                    <a:pt x="186" y="306"/>
                    <a:pt x="186" y="311"/>
                  </a:cubicBezTo>
                  <a:cubicBezTo>
                    <a:pt x="186" y="312"/>
                    <a:pt x="186" y="312"/>
                    <a:pt x="186" y="312"/>
                  </a:cubicBezTo>
                  <a:cubicBezTo>
                    <a:pt x="185" y="310"/>
                    <a:pt x="185" y="310"/>
                    <a:pt x="185" y="310"/>
                  </a:cubicBezTo>
                  <a:cubicBezTo>
                    <a:pt x="185" y="311"/>
                    <a:pt x="184" y="310"/>
                    <a:pt x="184" y="312"/>
                  </a:cubicBezTo>
                  <a:cubicBezTo>
                    <a:pt x="184" y="310"/>
                    <a:pt x="184" y="310"/>
                    <a:pt x="184" y="310"/>
                  </a:cubicBezTo>
                  <a:cubicBezTo>
                    <a:pt x="184" y="310"/>
                    <a:pt x="184" y="313"/>
                    <a:pt x="183" y="312"/>
                  </a:cubicBezTo>
                  <a:cubicBezTo>
                    <a:pt x="183" y="311"/>
                    <a:pt x="183" y="311"/>
                    <a:pt x="183" y="311"/>
                  </a:cubicBezTo>
                  <a:cubicBezTo>
                    <a:pt x="183" y="311"/>
                    <a:pt x="183" y="311"/>
                    <a:pt x="183" y="311"/>
                  </a:cubicBezTo>
                  <a:cubicBezTo>
                    <a:pt x="182" y="311"/>
                    <a:pt x="182" y="312"/>
                    <a:pt x="181" y="312"/>
                  </a:cubicBezTo>
                  <a:cubicBezTo>
                    <a:pt x="182" y="311"/>
                    <a:pt x="182" y="311"/>
                    <a:pt x="183" y="310"/>
                  </a:cubicBezTo>
                  <a:cubicBezTo>
                    <a:pt x="181" y="308"/>
                    <a:pt x="177" y="307"/>
                    <a:pt x="178" y="311"/>
                  </a:cubicBezTo>
                  <a:cubicBezTo>
                    <a:pt x="178" y="312"/>
                    <a:pt x="176" y="309"/>
                    <a:pt x="176" y="309"/>
                  </a:cubicBezTo>
                  <a:cubicBezTo>
                    <a:pt x="177" y="312"/>
                    <a:pt x="172" y="313"/>
                    <a:pt x="178" y="313"/>
                  </a:cubicBezTo>
                  <a:cubicBezTo>
                    <a:pt x="178" y="313"/>
                    <a:pt x="179" y="313"/>
                    <a:pt x="179" y="313"/>
                  </a:cubicBezTo>
                  <a:cubicBezTo>
                    <a:pt x="179" y="314"/>
                    <a:pt x="180" y="316"/>
                    <a:pt x="183" y="321"/>
                  </a:cubicBezTo>
                  <a:cubicBezTo>
                    <a:pt x="183" y="321"/>
                    <a:pt x="183" y="321"/>
                    <a:pt x="183" y="321"/>
                  </a:cubicBezTo>
                  <a:cubicBezTo>
                    <a:pt x="185" y="320"/>
                    <a:pt x="189" y="325"/>
                    <a:pt x="192" y="323"/>
                  </a:cubicBezTo>
                  <a:cubicBezTo>
                    <a:pt x="192" y="322"/>
                    <a:pt x="192" y="321"/>
                    <a:pt x="192" y="321"/>
                  </a:cubicBezTo>
                  <a:cubicBezTo>
                    <a:pt x="192" y="322"/>
                    <a:pt x="192" y="322"/>
                    <a:pt x="192" y="322"/>
                  </a:cubicBezTo>
                  <a:cubicBezTo>
                    <a:pt x="193" y="320"/>
                    <a:pt x="193" y="320"/>
                    <a:pt x="193" y="320"/>
                  </a:cubicBezTo>
                  <a:cubicBezTo>
                    <a:pt x="193" y="320"/>
                    <a:pt x="193" y="322"/>
                    <a:pt x="192" y="322"/>
                  </a:cubicBezTo>
                  <a:cubicBezTo>
                    <a:pt x="194" y="322"/>
                    <a:pt x="195" y="322"/>
                    <a:pt x="196" y="322"/>
                  </a:cubicBezTo>
                  <a:cubicBezTo>
                    <a:pt x="197" y="320"/>
                    <a:pt x="197" y="322"/>
                    <a:pt x="197" y="320"/>
                  </a:cubicBezTo>
                  <a:cubicBezTo>
                    <a:pt x="197" y="321"/>
                    <a:pt x="197" y="321"/>
                    <a:pt x="197" y="321"/>
                  </a:cubicBezTo>
                  <a:cubicBezTo>
                    <a:pt x="198" y="320"/>
                    <a:pt x="198" y="320"/>
                    <a:pt x="199" y="322"/>
                  </a:cubicBezTo>
                  <a:cubicBezTo>
                    <a:pt x="199" y="323"/>
                    <a:pt x="199" y="323"/>
                    <a:pt x="199" y="323"/>
                  </a:cubicBezTo>
                  <a:cubicBezTo>
                    <a:pt x="198" y="323"/>
                    <a:pt x="198" y="323"/>
                    <a:pt x="197" y="323"/>
                  </a:cubicBezTo>
                  <a:cubicBezTo>
                    <a:pt x="198" y="323"/>
                    <a:pt x="198" y="323"/>
                    <a:pt x="198" y="323"/>
                  </a:cubicBezTo>
                  <a:cubicBezTo>
                    <a:pt x="197" y="324"/>
                    <a:pt x="197" y="324"/>
                    <a:pt x="197" y="324"/>
                  </a:cubicBezTo>
                  <a:cubicBezTo>
                    <a:pt x="197" y="324"/>
                    <a:pt x="196" y="325"/>
                    <a:pt x="197" y="325"/>
                  </a:cubicBezTo>
                  <a:cubicBezTo>
                    <a:pt x="199" y="325"/>
                    <a:pt x="199" y="325"/>
                    <a:pt x="199" y="325"/>
                  </a:cubicBezTo>
                  <a:cubicBezTo>
                    <a:pt x="199" y="325"/>
                    <a:pt x="201" y="325"/>
                    <a:pt x="199" y="326"/>
                  </a:cubicBezTo>
                  <a:cubicBezTo>
                    <a:pt x="197" y="326"/>
                    <a:pt x="197" y="326"/>
                    <a:pt x="197" y="326"/>
                  </a:cubicBezTo>
                  <a:cubicBezTo>
                    <a:pt x="197" y="326"/>
                    <a:pt x="198" y="326"/>
                    <a:pt x="198" y="326"/>
                  </a:cubicBezTo>
                  <a:cubicBezTo>
                    <a:pt x="195" y="326"/>
                    <a:pt x="195" y="326"/>
                    <a:pt x="195" y="326"/>
                  </a:cubicBezTo>
                  <a:cubicBezTo>
                    <a:pt x="199" y="326"/>
                    <a:pt x="196" y="327"/>
                    <a:pt x="197" y="327"/>
                  </a:cubicBezTo>
                  <a:cubicBezTo>
                    <a:pt x="196" y="327"/>
                    <a:pt x="196" y="327"/>
                    <a:pt x="196" y="327"/>
                  </a:cubicBezTo>
                  <a:cubicBezTo>
                    <a:pt x="195" y="328"/>
                    <a:pt x="198" y="327"/>
                    <a:pt x="198" y="327"/>
                  </a:cubicBezTo>
                  <a:cubicBezTo>
                    <a:pt x="198" y="328"/>
                    <a:pt x="195" y="328"/>
                    <a:pt x="194" y="328"/>
                  </a:cubicBezTo>
                  <a:cubicBezTo>
                    <a:pt x="194" y="329"/>
                    <a:pt x="196" y="329"/>
                    <a:pt x="194" y="330"/>
                  </a:cubicBezTo>
                  <a:cubicBezTo>
                    <a:pt x="195" y="330"/>
                    <a:pt x="196" y="331"/>
                    <a:pt x="197" y="331"/>
                  </a:cubicBezTo>
                  <a:cubicBezTo>
                    <a:pt x="197" y="332"/>
                    <a:pt x="194" y="331"/>
                    <a:pt x="195" y="332"/>
                  </a:cubicBezTo>
                  <a:cubicBezTo>
                    <a:pt x="195" y="332"/>
                    <a:pt x="194" y="332"/>
                    <a:pt x="193" y="332"/>
                  </a:cubicBezTo>
                  <a:cubicBezTo>
                    <a:pt x="194" y="332"/>
                    <a:pt x="193" y="333"/>
                    <a:pt x="195" y="332"/>
                  </a:cubicBezTo>
                  <a:cubicBezTo>
                    <a:pt x="194" y="333"/>
                    <a:pt x="194" y="334"/>
                    <a:pt x="195" y="334"/>
                  </a:cubicBezTo>
                  <a:cubicBezTo>
                    <a:pt x="195" y="334"/>
                    <a:pt x="193" y="334"/>
                    <a:pt x="192" y="334"/>
                  </a:cubicBezTo>
                  <a:cubicBezTo>
                    <a:pt x="194" y="334"/>
                    <a:pt x="195" y="335"/>
                    <a:pt x="194" y="335"/>
                  </a:cubicBezTo>
                  <a:cubicBezTo>
                    <a:pt x="196" y="335"/>
                    <a:pt x="196" y="335"/>
                    <a:pt x="198" y="335"/>
                  </a:cubicBezTo>
                  <a:cubicBezTo>
                    <a:pt x="198" y="335"/>
                    <a:pt x="199" y="335"/>
                    <a:pt x="199" y="335"/>
                  </a:cubicBezTo>
                  <a:cubicBezTo>
                    <a:pt x="197" y="336"/>
                    <a:pt x="194" y="336"/>
                    <a:pt x="194" y="336"/>
                  </a:cubicBezTo>
                  <a:cubicBezTo>
                    <a:pt x="191" y="336"/>
                    <a:pt x="194" y="335"/>
                    <a:pt x="192" y="336"/>
                  </a:cubicBezTo>
                  <a:cubicBezTo>
                    <a:pt x="189" y="335"/>
                    <a:pt x="189" y="335"/>
                    <a:pt x="191" y="334"/>
                  </a:cubicBezTo>
                  <a:cubicBezTo>
                    <a:pt x="188" y="334"/>
                    <a:pt x="190" y="335"/>
                    <a:pt x="188" y="335"/>
                  </a:cubicBezTo>
                  <a:cubicBezTo>
                    <a:pt x="188" y="335"/>
                    <a:pt x="189" y="335"/>
                    <a:pt x="190" y="336"/>
                  </a:cubicBezTo>
                  <a:cubicBezTo>
                    <a:pt x="191" y="336"/>
                    <a:pt x="191" y="336"/>
                    <a:pt x="192" y="336"/>
                  </a:cubicBezTo>
                  <a:cubicBezTo>
                    <a:pt x="195" y="336"/>
                    <a:pt x="190" y="336"/>
                    <a:pt x="190" y="337"/>
                  </a:cubicBezTo>
                  <a:cubicBezTo>
                    <a:pt x="190" y="336"/>
                    <a:pt x="190" y="336"/>
                    <a:pt x="190" y="336"/>
                  </a:cubicBezTo>
                  <a:cubicBezTo>
                    <a:pt x="189" y="337"/>
                    <a:pt x="191" y="337"/>
                    <a:pt x="190" y="337"/>
                  </a:cubicBezTo>
                  <a:cubicBezTo>
                    <a:pt x="187" y="337"/>
                    <a:pt x="190" y="337"/>
                    <a:pt x="188" y="336"/>
                  </a:cubicBezTo>
                  <a:cubicBezTo>
                    <a:pt x="186" y="337"/>
                    <a:pt x="186" y="337"/>
                    <a:pt x="186" y="337"/>
                  </a:cubicBezTo>
                  <a:cubicBezTo>
                    <a:pt x="185" y="337"/>
                    <a:pt x="188" y="337"/>
                    <a:pt x="188" y="337"/>
                  </a:cubicBezTo>
                  <a:cubicBezTo>
                    <a:pt x="186" y="337"/>
                    <a:pt x="186" y="337"/>
                    <a:pt x="186" y="337"/>
                  </a:cubicBezTo>
                  <a:cubicBezTo>
                    <a:pt x="187" y="338"/>
                    <a:pt x="187" y="338"/>
                    <a:pt x="187" y="338"/>
                  </a:cubicBezTo>
                  <a:cubicBezTo>
                    <a:pt x="188" y="338"/>
                    <a:pt x="190" y="338"/>
                    <a:pt x="190" y="337"/>
                  </a:cubicBezTo>
                  <a:cubicBezTo>
                    <a:pt x="193" y="337"/>
                    <a:pt x="190" y="338"/>
                    <a:pt x="191" y="338"/>
                  </a:cubicBezTo>
                  <a:cubicBezTo>
                    <a:pt x="193" y="338"/>
                    <a:pt x="191" y="338"/>
                    <a:pt x="193" y="338"/>
                  </a:cubicBezTo>
                  <a:cubicBezTo>
                    <a:pt x="194" y="338"/>
                    <a:pt x="194" y="338"/>
                    <a:pt x="195" y="338"/>
                  </a:cubicBezTo>
                  <a:cubicBezTo>
                    <a:pt x="195" y="339"/>
                    <a:pt x="193" y="339"/>
                    <a:pt x="191" y="339"/>
                  </a:cubicBezTo>
                  <a:cubicBezTo>
                    <a:pt x="191" y="339"/>
                    <a:pt x="191" y="338"/>
                    <a:pt x="192" y="338"/>
                  </a:cubicBezTo>
                  <a:cubicBezTo>
                    <a:pt x="190" y="338"/>
                    <a:pt x="188" y="339"/>
                    <a:pt x="187" y="338"/>
                  </a:cubicBezTo>
                  <a:cubicBezTo>
                    <a:pt x="186" y="339"/>
                    <a:pt x="188" y="339"/>
                    <a:pt x="189" y="339"/>
                  </a:cubicBezTo>
                  <a:cubicBezTo>
                    <a:pt x="189" y="339"/>
                    <a:pt x="190" y="339"/>
                    <a:pt x="191" y="339"/>
                  </a:cubicBezTo>
                  <a:cubicBezTo>
                    <a:pt x="196" y="340"/>
                    <a:pt x="187" y="339"/>
                    <a:pt x="188" y="340"/>
                  </a:cubicBezTo>
                  <a:cubicBezTo>
                    <a:pt x="191" y="340"/>
                    <a:pt x="193" y="341"/>
                    <a:pt x="196" y="340"/>
                  </a:cubicBezTo>
                  <a:cubicBezTo>
                    <a:pt x="197" y="341"/>
                    <a:pt x="197" y="341"/>
                    <a:pt x="197" y="341"/>
                  </a:cubicBezTo>
                  <a:cubicBezTo>
                    <a:pt x="195" y="341"/>
                    <a:pt x="195" y="341"/>
                    <a:pt x="193" y="341"/>
                  </a:cubicBezTo>
                  <a:cubicBezTo>
                    <a:pt x="193" y="341"/>
                    <a:pt x="193" y="341"/>
                    <a:pt x="193" y="341"/>
                  </a:cubicBezTo>
                  <a:cubicBezTo>
                    <a:pt x="191" y="341"/>
                    <a:pt x="191" y="341"/>
                    <a:pt x="191" y="341"/>
                  </a:cubicBezTo>
                  <a:cubicBezTo>
                    <a:pt x="189" y="341"/>
                    <a:pt x="188" y="341"/>
                    <a:pt x="187" y="341"/>
                  </a:cubicBezTo>
                  <a:cubicBezTo>
                    <a:pt x="188" y="342"/>
                    <a:pt x="189" y="341"/>
                    <a:pt x="189" y="342"/>
                  </a:cubicBezTo>
                  <a:cubicBezTo>
                    <a:pt x="188" y="342"/>
                    <a:pt x="187" y="342"/>
                    <a:pt x="187" y="342"/>
                  </a:cubicBezTo>
                  <a:cubicBezTo>
                    <a:pt x="188" y="342"/>
                    <a:pt x="190" y="342"/>
                    <a:pt x="191" y="342"/>
                  </a:cubicBezTo>
                  <a:cubicBezTo>
                    <a:pt x="191" y="343"/>
                    <a:pt x="189" y="343"/>
                    <a:pt x="188" y="343"/>
                  </a:cubicBezTo>
                  <a:cubicBezTo>
                    <a:pt x="187" y="342"/>
                    <a:pt x="187" y="342"/>
                    <a:pt x="187" y="342"/>
                  </a:cubicBezTo>
                  <a:cubicBezTo>
                    <a:pt x="188" y="343"/>
                    <a:pt x="186" y="342"/>
                    <a:pt x="186" y="343"/>
                  </a:cubicBezTo>
                  <a:cubicBezTo>
                    <a:pt x="188" y="343"/>
                    <a:pt x="189" y="343"/>
                    <a:pt x="191" y="343"/>
                  </a:cubicBezTo>
                  <a:cubicBezTo>
                    <a:pt x="191" y="343"/>
                    <a:pt x="190" y="344"/>
                    <a:pt x="190" y="344"/>
                  </a:cubicBezTo>
                  <a:cubicBezTo>
                    <a:pt x="189" y="343"/>
                    <a:pt x="189" y="343"/>
                    <a:pt x="189" y="343"/>
                  </a:cubicBezTo>
                  <a:cubicBezTo>
                    <a:pt x="189" y="344"/>
                    <a:pt x="186" y="343"/>
                    <a:pt x="186" y="344"/>
                  </a:cubicBezTo>
                  <a:cubicBezTo>
                    <a:pt x="188" y="344"/>
                    <a:pt x="188" y="344"/>
                    <a:pt x="188" y="344"/>
                  </a:cubicBezTo>
                  <a:cubicBezTo>
                    <a:pt x="186" y="344"/>
                    <a:pt x="186" y="344"/>
                    <a:pt x="186" y="344"/>
                  </a:cubicBezTo>
                  <a:cubicBezTo>
                    <a:pt x="188" y="344"/>
                    <a:pt x="187" y="344"/>
                    <a:pt x="188" y="344"/>
                  </a:cubicBezTo>
                  <a:cubicBezTo>
                    <a:pt x="187" y="344"/>
                    <a:pt x="187" y="344"/>
                    <a:pt x="187" y="344"/>
                  </a:cubicBezTo>
                  <a:cubicBezTo>
                    <a:pt x="187" y="345"/>
                    <a:pt x="190" y="345"/>
                    <a:pt x="188" y="345"/>
                  </a:cubicBezTo>
                  <a:cubicBezTo>
                    <a:pt x="190" y="345"/>
                    <a:pt x="188" y="345"/>
                    <a:pt x="189" y="345"/>
                  </a:cubicBezTo>
                  <a:cubicBezTo>
                    <a:pt x="191" y="344"/>
                    <a:pt x="191" y="345"/>
                    <a:pt x="191" y="345"/>
                  </a:cubicBezTo>
                  <a:cubicBezTo>
                    <a:pt x="188" y="345"/>
                    <a:pt x="191" y="346"/>
                    <a:pt x="191" y="346"/>
                  </a:cubicBezTo>
                  <a:cubicBezTo>
                    <a:pt x="190" y="346"/>
                    <a:pt x="189" y="346"/>
                    <a:pt x="188" y="346"/>
                  </a:cubicBezTo>
                  <a:cubicBezTo>
                    <a:pt x="190" y="346"/>
                    <a:pt x="190" y="346"/>
                    <a:pt x="190" y="346"/>
                  </a:cubicBezTo>
                  <a:cubicBezTo>
                    <a:pt x="187" y="346"/>
                    <a:pt x="191" y="347"/>
                    <a:pt x="190" y="347"/>
                  </a:cubicBezTo>
                  <a:cubicBezTo>
                    <a:pt x="189" y="347"/>
                    <a:pt x="187" y="347"/>
                    <a:pt x="187" y="347"/>
                  </a:cubicBezTo>
                  <a:cubicBezTo>
                    <a:pt x="190" y="347"/>
                    <a:pt x="190" y="347"/>
                    <a:pt x="192" y="347"/>
                  </a:cubicBezTo>
                  <a:cubicBezTo>
                    <a:pt x="191" y="348"/>
                    <a:pt x="189" y="347"/>
                    <a:pt x="187" y="347"/>
                  </a:cubicBezTo>
                  <a:cubicBezTo>
                    <a:pt x="189" y="348"/>
                    <a:pt x="185" y="348"/>
                    <a:pt x="188" y="348"/>
                  </a:cubicBezTo>
                  <a:cubicBezTo>
                    <a:pt x="189" y="348"/>
                    <a:pt x="190" y="348"/>
                    <a:pt x="191" y="348"/>
                  </a:cubicBezTo>
                  <a:cubicBezTo>
                    <a:pt x="191" y="349"/>
                    <a:pt x="190" y="348"/>
                    <a:pt x="189" y="348"/>
                  </a:cubicBezTo>
                  <a:cubicBezTo>
                    <a:pt x="189" y="349"/>
                    <a:pt x="191" y="349"/>
                    <a:pt x="192" y="349"/>
                  </a:cubicBezTo>
                  <a:cubicBezTo>
                    <a:pt x="191" y="349"/>
                    <a:pt x="194" y="349"/>
                    <a:pt x="192" y="350"/>
                  </a:cubicBezTo>
                  <a:cubicBezTo>
                    <a:pt x="191" y="350"/>
                    <a:pt x="191" y="349"/>
                    <a:pt x="190" y="349"/>
                  </a:cubicBezTo>
                  <a:cubicBezTo>
                    <a:pt x="190" y="350"/>
                    <a:pt x="194" y="350"/>
                    <a:pt x="195" y="350"/>
                  </a:cubicBezTo>
                  <a:cubicBezTo>
                    <a:pt x="196" y="350"/>
                    <a:pt x="199" y="351"/>
                    <a:pt x="200" y="351"/>
                  </a:cubicBezTo>
                  <a:cubicBezTo>
                    <a:pt x="199" y="352"/>
                    <a:pt x="199" y="351"/>
                    <a:pt x="197" y="351"/>
                  </a:cubicBezTo>
                  <a:cubicBezTo>
                    <a:pt x="197" y="351"/>
                    <a:pt x="197" y="351"/>
                    <a:pt x="197" y="351"/>
                  </a:cubicBezTo>
                  <a:cubicBezTo>
                    <a:pt x="194" y="351"/>
                    <a:pt x="192" y="350"/>
                    <a:pt x="190" y="350"/>
                  </a:cubicBezTo>
                  <a:cubicBezTo>
                    <a:pt x="191" y="350"/>
                    <a:pt x="191" y="350"/>
                    <a:pt x="191" y="350"/>
                  </a:cubicBezTo>
                  <a:cubicBezTo>
                    <a:pt x="188" y="350"/>
                    <a:pt x="188" y="350"/>
                    <a:pt x="188" y="350"/>
                  </a:cubicBezTo>
                  <a:cubicBezTo>
                    <a:pt x="190" y="350"/>
                    <a:pt x="188" y="351"/>
                    <a:pt x="189" y="351"/>
                  </a:cubicBezTo>
                  <a:cubicBezTo>
                    <a:pt x="190" y="351"/>
                    <a:pt x="188" y="351"/>
                    <a:pt x="189" y="351"/>
                  </a:cubicBezTo>
                  <a:cubicBezTo>
                    <a:pt x="190" y="351"/>
                    <a:pt x="193" y="351"/>
                    <a:pt x="192" y="352"/>
                  </a:cubicBezTo>
                  <a:cubicBezTo>
                    <a:pt x="188" y="351"/>
                    <a:pt x="188" y="351"/>
                    <a:pt x="188" y="351"/>
                  </a:cubicBezTo>
                  <a:cubicBezTo>
                    <a:pt x="188" y="352"/>
                    <a:pt x="190" y="352"/>
                    <a:pt x="189" y="352"/>
                  </a:cubicBezTo>
                  <a:cubicBezTo>
                    <a:pt x="188" y="352"/>
                    <a:pt x="188" y="352"/>
                    <a:pt x="188" y="352"/>
                  </a:cubicBezTo>
                  <a:cubicBezTo>
                    <a:pt x="188" y="353"/>
                    <a:pt x="188" y="354"/>
                    <a:pt x="192" y="356"/>
                  </a:cubicBezTo>
                  <a:cubicBezTo>
                    <a:pt x="190" y="356"/>
                    <a:pt x="190" y="356"/>
                    <a:pt x="189" y="357"/>
                  </a:cubicBezTo>
                  <a:cubicBezTo>
                    <a:pt x="189" y="357"/>
                    <a:pt x="191" y="357"/>
                    <a:pt x="191" y="357"/>
                  </a:cubicBezTo>
                  <a:cubicBezTo>
                    <a:pt x="189" y="357"/>
                    <a:pt x="189" y="357"/>
                    <a:pt x="189" y="357"/>
                  </a:cubicBezTo>
                  <a:cubicBezTo>
                    <a:pt x="188" y="357"/>
                    <a:pt x="189" y="358"/>
                    <a:pt x="191" y="359"/>
                  </a:cubicBezTo>
                  <a:cubicBezTo>
                    <a:pt x="189" y="358"/>
                    <a:pt x="189" y="358"/>
                    <a:pt x="189" y="358"/>
                  </a:cubicBezTo>
                  <a:cubicBezTo>
                    <a:pt x="188" y="359"/>
                    <a:pt x="190" y="359"/>
                    <a:pt x="191" y="359"/>
                  </a:cubicBezTo>
                  <a:cubicBezTo>
                    <a:pt x="189" y="359"/>
                    <a:pt x="189" y="359"/>
                    <a:pt x="189" y="359"/>
                  </a:cubicBezTo>
                  <a:cubicBezTo>
                    <a:pt x="191" y="359"/>
                    <a:pt x="191" y="359"/>
                    <a:pt x="191" y="359"/>
                  </a:cubicBezTo>
                  <a:cubicBezTo>
                    <a:pt x="191" y="360"/>
                    <a:pt x="191" y="360"/>
                    <a:pt x="189" y="360"/>
                  </a:cubicBezTo>
                  <a:cubicBezTo>
                    <a:pt x="190" y="360"/>
                    <a:pt x="190" y="360"/>
                    <a:pt x="190" y="360"/>
                  </a:cubicBezTo>
                  <a:cubicBezTo>
                    <a:pt x="189" y="360"/>
                    <a:pt x="189" y="361"/>
                    <a:pt x="189" y="362"/>
                  </a:cubicBezTo>
                  <a:cubicBezTo>
                    <a:pt x="190" y="362"/>
                    <a:pt x="191" y="362"/>
                    <a:pt x="192" y="362"/>
                  </a:cubicBezTo>
                  <a:cubicBezTo>
                    <a:pt x="194" y="362"/>
                    <a:pt x="192" y="362"/>
                    <a:pt x="193" y="362"/>
                  </a:cubicBezTo>
                  <a:cubicBezTo>
                    <a:pt x="191" y="362"/>
                    <a:pt x="191" y="362"/>
                    <a:pt x="191" y="362"/>
                  </a:cubicBezTo>
                  <a:cubicBezTo>
                    <a:pt x="187" y="362"/>
                    <a:pt x="190" y="364"/>
                    <a:pt x="189" y="365"/>
                  </a:cubicBezTo>
                  <a:cubicBezTo>
                    <a:pt x="190" y="365"/>
                    <a:pt x="190" y="365"/>
                    <a:pt x="190" y="365"/>
                  </a:cubicBezTo>
                  <a:cubicBezTo>
                    <a:pt x="188" y="365"/>
                    <a:pt x="190" y="366"/>
                    <a:pt x="189" y="367"/>
                  </a:cubicBezTo>
                  <a:cubicBezTo>
                    <a:pt x="190" y="367"/>
                    <a:pt x="193" y="367"/>
                    <a:pt x="193" y="368"/>
                  </a:cubicBezTo>
                  <a:cubicBezTo>
                    <a:pt x="195" y="368"/>
                    <a:pt x="190" y="368"/>
                    <a:pt x="189" y="368"/>
                  </a:cubicBezTo>
                  <a:cubicBezTo>
                    <a:pt x="190" y="368"/>
                    <a:pt x="190" y="368"/>
                    <a:pt x="190" y="369"/>
                  </a:cubicBezTo>
                  <a:cubicBezTo>
                    <a:pt x="190" y="369"/>
                    <a:pt x="190" y="369"/>
                    <a:pt x="190" y="369"/>
                  </a:cubicBezTo>
                  <a:cubicBezTo>
                    <a:pt x="191" y="369"/>
                    <a:pt x="191" y="369"/>
                    <a:pt x="190" y="369"/>
                  </a:cubicBezTo>
                  <a:cubicBezTo>
                    <a:pt x="190" y="369"/>
                    <a:pt x="190" y="369"/>
                    <a:pt x="190" y="369"/>
                  </a:cubicBezTo>
                  <a:cubicBezTo>
                    <a:pt x="190" y="370"/>
                    <a:pt x="189" y="370"/>
                    <a:pt x="189" y="370"/>
                  </a:cubicBezTo>
                  <a:cubicBezTo>
                    <a:pt x="191" y="370"/>
                    <a:pt x="190" y="371"/>
                    <a:pt x="191" y="371"/>
                  </a:cubicBezTo>
                  <a:cubicBezTo>
                    <a:pt x="190" y="371"/>
                    <a:pt x="190" y="371"/>
                    <a:pt x="190" y="371"/>
                  </a:cubicBezTo>
                  <a:cubicBezTo>
                    <a:pt x="192" y="371"/>
                    <a:pt x="192" y="371"/>
                    <a:pt x="192" y="371"/>
                  </a:cubicBezTo>
                  <a:cubicBezTo>
                    <a:pt x="191" y="371"/>
                    <a:pt x="191" y="371"/>
                    <a:pt x="191" y="371"/>
                  </a:cubicBezTo>
                  <a:cubicBezTo>
                    <a:pt x="189" y="371"/>
                    <a:pt x="189" y="371"/>
                    <a:pt x="189" y="371"/>
                  </a:cubicBezTo>
                  <a:cubicBezTo>
                    <a:pt x="188" y="371"/>
                    <a:pt x="191" y="371"/>
                    <a:pt x="192" y="372"/>
                  </a:cubicBezTo>
                  <a:cubicBezTo>
                    <a:pt x="193" y="372"/>
                    <a:pt x="191" y="372"/>
                    <a:pt x="191" y="372"/>
                  </a:cubicBezTo>
                  <a:cubicBezTo>
                    <a:pt x="190" y="372"/>
                    <a:pt x="191" y="372"/>
                    <a:pt x="191" y="372"/>
                  </a:cubicBezTo>
                  <a:cubicBezTo>
                    <a:pt x="189" y="371"/>
                    <a:pt x="190" y="372"/>
                    <a:pt x="189" y="372"/>
                  </a:cubicBezTo>
                  <a:cubicBezTo>
                    <a:pt x="189" y="372"/>
                    <a:pt x="191" y="372"/>
                    <a:pt x="191" y="372"/>
                  </a:cubicBezTo>
                  <a:cubicBezTo>
                    <a:pt x="190" y="373"/>
                    <a:pt x="191" y="373"/>
                    <a:pt x="189" y="373"/>
                  </a:cubicBezTo>
                  <a:cubicBezTo>
                    <a:pt x="190" y="373"/>
                    <a:pt x="190" y="373"/>
                    <a:pt x="191" y="374"/>
                  </a:cubicBezTo>
                  <a:cubicBezTo>
                    <a:pt x="191" y="373"/>
                    <a:pt x="191" y="373"/>
                    <a:pt x="193" y="373"/>
                  </a:cubicBezTo>
                  <a:cubicBezTo>
                    <a:pt x="193" y="373"/>
                    <a:pt x="193" y="374"/>
                    <a:pt x="192" y="374"/>
                  </a:cubicBezTo>
                  <a:cubicBezTo>
                    <a:pt x="192" y="374"/>
                    <a:pt x="192" y="374"/>
                    <a:pt x="192" y="374"/>
                  </a:cubicBezTo>
                  <a:cubicBezTo>
                    <a:pt x="192" y="374"/>
                    <a:pt x="192" y="374"/>
                    <a:pt x="193" y="374"/>
                  </a:cubicBezTo>
                  <a:cubicBezTo>
                    <a:pt x="191" y="374"/>
                    <a:pt x="191" y="374"/>
                    <a:pt x="191" y="374"/>
                  </a:cubicBezTo>
                  <a:cubicBezTo>
                    <a:pt x="193" y="374"/>
                    <a:pt x="192" y="375"/>
                    <a:pt x="193" y="375"/>
                  </a:cubicBezTo>
                  <a:cubicBezTo>
                    <a:pt x="191" y="375"/>
                    <a:pt x="189" y="375"/>
                    <a:pt x="189" y="375"/>
                  </a:cubicBezTo>
                  <a:cubicBezTo>
                    <a:pt x="190" y="376"/>
                    <a:pt x="190" y="376"/>
                    <a:pt x="190" y="376"/>
                  </a:cubicBezTo>
                  <a:cubicBezTo>
                    <a:pt x="191" y="376"/>
                    <a:pt x="190" y="376"/>
                    <a:pt x="189" y="376"/>
                  </a:cubicBezTo>
                  <a:cubicBezTo>
                    <a:pt x="188" y="376"/>
                    <a:pt x="194" y="377"/>
                    <a:pt x="192" y="377"/>
                  </a:cubicBezTo>
                  <a:cubicBezTo>
                    <a:pt x="190" y="377"/>
                    <a:pt x="190" y="377"/>
                    <a:pt x="189" y="377"/>
                  </a:cubicBezTo>
                  <a:cubicBezTo>
                    <a:pt x="190" y="378"/>
                    <a:pt x="191" y="378"/>
                    <a:pt x="191" y="378"/>
                  </a:cubicBezTo>
                  <a:cubicBezTo>
                    <a:pt x="192" y="378"/>
                    <a:pt x="189" y="377"/>
                    <a:pt x="191" y="377"/>
                  </a:cubicBezTo>
                  <a:cubicBezTo>
                    <a:pt x="192" y="377"/>
                    <a:pt x="191" y="378"/>
                    <a:pt x="192" y="378"/>
                  </a:cubicBezTo>
                  <a:cubicBezTo>
                    <a:pt x="187" y="378"/>
                    <a:pt x="191" y="380"/>
                    <a:pt x="188" y="380"/>
                  </a:cubicBezTo>
                  <a:cubicBezTo>
                    <a:pt x="191" y="380"/>
                    <a:pt x="189" y="381"/>
                    <a:pt x="190" y="381"/>
                  </a:cubicBezTo>
                  <a:cubicBezTo>
                    <a:pt x="187" y="381"/>
                    <a:pt x="190" y="382"/>
                    <a:pt x="189" y="382"/>
                  </a:cubicBezTo>
                  <a:cubicBezTo>
                    <a:pt x="191" y="382"/>
                    <a:pt x="191" y="382"/>
                    <a:pt x="191" y="382"/>
                  </a:cubicBezTo>
                  <a:cubicBezTo>
                    <a:pt x="190" y="382"/>
                    <a:pt x="195" y="383"/>
                    <a:pt x="192" y="383"/>
                  </a:cubicBezTo>
                  <a:cubicBezTo>
                    <a:pt x="191" y="383"/>
                    <a:pt x="190" y="383"/>
                    <a:pt x="190" y="383"/>
                  </a:cubicBezTo>
                  <a:cubicBezTo>
                    <a:pt x="187" y="383"/>
                    <a:pt x="192" y="384"/>
                    <a:pt x="189" y="384"/>
                  </a:cubicBezTo>
                  <a:cubicBezTo>
                    <a:pt x="190" y="384"/>
                    <a:pt x="192" y="384"/>
                    <a:pt x="193" y="385"/>
                  </a:cubicBezTo>
                  <a:cubicBezTo>
                    <a:pt x="192" y="385"/>
                    <a:pt x="190" y="385"/>
                    <a:pt x="190" y="385"/>
                  </a:cubicBezTo>
                  <a:cubicBezTo>
                    <a:pt x="190" y="386"/>
                    <a:pt x="191" y="386"/>
                    <a:pt x="190" y="386"/>
                  </a:cubicBezTo>
                  <a:cubicBezTo>
                    <a:pt x="189" y="386"/>
                    <a:pt x="189" y="386"/>
                    <a:pt x="189" y="386"/>
                  </a:cubicBezTo>
                  <a:cubicBezTo>
                    <a:pt x="188" y="386"/>
                    <a:pt x="189" y="386"/>
                    <a:pt x="190" y="387"/>
                  </a:cubicBezTo>
                  <a:cubicBezTo>
                    <a:pt x="188" y="387"/>
                    <a:pt x="189" y="388"/>
                    <a:pt x="188" y="388"/>
                  </a:cubicBezTo>
                  <a:cubicBezTo>
                    <a:pt x="191" y="389"/>
                    <a:pt x="187" y="389"/>
                    <a:pt x="190" y="389"/>
                  </a:cubicBezTo>
                  <a:cubicBezTo>
                    <a:pt x="189" y="389"/>
                    <a:pt x="189" y="389"/>
                    <a:pt x="189" y="389"/>
                  </a:cubicBezTo>
                  <a:cubicBezTo>
                    <a:pt x="190" y="389"/>
                    <a:pt x="192" y="390"/>
                    <a:pt x="192" y="390"/>
                  </a:cubicBezTo>
                  <a:cubicBezTo>
                    <a:pt x="190" y="390"/>
                    <a:pt x="190" y="390"/>
                    <a:pt x="190" y="390"/>
                  </a:cubicBezTo>
                  <a:cubicBezTo>
                    <a:pt x="188" y="390"/>
                    <a:pt x="190" y="390"/>
                    <a:pt x="189" y="391"/>
                  </a:cubicBezTo>
                  <a:cubicBezTo>
                    <a:pt x="190" y="390"/>
                    <a:pt x="189" y="391"/>
                    <a:pt x="190" y="391"/>
                  </a:cubicBezTo>
                  <a:cubicBezTo>
                    <a:pt x="191" y="391"/>
                    <a:pt x="191" y="391"/>
                    <a:pt x="191" y="391"/>
                  </a:cubicBezTo>
                  <a:cubicBezTo>
                    <a:pt x="192" y="392"/>
                    <a:pt x="192" y="391"/>
                    <a:pt x="192" y="392"/>
                  </a:cubicBezTo>
                  <a:cubicBezTo>
                    <a:pt x="192" y="392"/>
                    <a:pt x="190" y="392"/>
                    <a:pt x="190" y="392"/>
                  </a:cubicBezTo>
                  <a:cubicBezTo>
                    <a:pt x="189" y="392"/>
                    <a:pt x="190" y="392"/>
                    <a:pt x="190" y="393"/>
                  </a:cubicBezTo>
                  <a:cubicBezTo>
                    <a:pt x="190" y="393"/>
                    <a:pt x="190" y="392"/>
                    <a:pt x="191" y="393"/>
                  </a:cubicBezTo>
                  <a:cubicBezTo>
                    <a:pt x="191" y="393"/>
                    <a:pt x="190" y="393"/>
                    <a:pt x="190" y="393"/>
                  </a:cubicBezTo>
                  <a:cubicBezTo>
                    <a:pt x="190" y="393"/>
                    <a:pt x="191" y="393"/>
                    <a:pt x="191" y="393"/>
                  </a:cubicBezTo>
                  <a:cubicBezTo>
                    <a:pt x="191" y="393"/>
                    <a:pt x="191" y="393"/>
                    <a:pt x="191" y="393"/>
                  </a:cubicBezTo>
                  <a:cubicBezTo>
                    <a:pt x="190" y="393"/>
                    <a:pt x="190" y="393"/>
                    <a:pt x="190" y="393"/>
                  </a:cubicBezTo>
                  <a:cubicBezTo>
                    <a:pt x="190" y="393"/>
                    <a:pt x="190" y="393"/>
                    <a:pt x="190" y="393"/>
                  </a:cubicBezTo>
                  <a:cubicBezTo>
                    <a:pt x="190" y="393"/>
                    <a:pt x="190" y="393"/>
                    <a:pt x="190" y="393"/>
                  </a:cubicBezTo>
                  <a:cubicBezTo>
                    <a:pt x="190" y="393"/>
                    <a:pt x="190" y="393"/>
                    <a:pt x="190" y="393"/>
                  </a:cubicBezTo>
                  <a:cubicBezTo>
                    <a:pt x="188" y="393"/>
                    <a:pt x="188" y="393"/>
                    <a:pt x="188" y="393"/>
                  </a:cubicBezTo>
                  <a:cubicBezTo>
                    <a:pt x="188" y="394"/>
                    <a:pt x="190" y="394"/>
                    <a:pt x="191" y="394"/>
                  </a:cubicBezTo>
                  <a:cubicBezTo>
                    <a:pt x="189" y="395"/>
                    <a:pt x="191" y="396"/>
                    <a:pt x="192" y="396"/>
                  </a:cubicBezTo>
                  <a:cubicBezTo>
                    <a:pt x="192" y="396"/>
                    <a:pt x="190" y="396"/>
                    <a:pt x="191" y="396"/>
                  </a:cubicBezTo>
                  <a:cubicBezTo>
                    <a:pt x="191" y="397"/>
                    <a:pt x="193" y="397"/>
                    <a:pt x="192" y="397"/>
                  </a:cubicBezTo>
                  <a:cubicBezTo>
                    <a:pt x="192" y="397"/>
                    <a:pt x="191" y="397"/>
                    <a:pt x="191" y="398"/>
                  </a:cubicBezTo>
                  <a:cubicBezTo>
                    <a:pt x="190" y="398"/>
                    <a:pt x="192" y="397"/>
                    <a:pt x="192" y="397"/>
                  </a:cubicBezTo>
                  <a:cubicBezTo>
                    <a:pt x="190" y="398"/>
                    <a:pt x="194" y="399"/>
                    <a:pt x="192" y="400"/>
                  </a:cubicBezTo>
                  <a:cubicBezTo>
                    <a:pt x="192" y="399"/>
                    <a:pt x="191" y="399"/>
                    <a:pt x="191" y="399"/>
                  </a:cubicBezTo>
                  <a:cubicBezTo>
                    <a:pt x="191" y="400"/>
                    <a:pt x="192" y="400"/>
                    <a:pt x="194" y="401"/>
                  </a:cubicBezTo>
                  <a:cubicBezTo>
                    <a:pt x="192" y="401"/>
                    <a:pt x="192" y="401"/>
                    <a:pt x="192" y="401"/>
                  </a:cubicBezTo>
                  <a:cubicBezTo>
                    <a:pt x="192" y="401"/>
                    <a:pt x="193" y="401"/>
                    <a:pt x="194" y="401"/>
                  </a:cubicBezTo>
                  <a:cubicBezTo>
                    <a:pt x="195" y="401"/>
                    <a:pt x="196" y="401"/>
                    <a:pt x="196" y="402"/>
                  </a:cubicBezTo>
                  <a:cubicBezTo>
                    <a:pt x="196" y="402"/>
                    <a:pt x="196" y="402"/>
                    <a:pt x="196" y="402"/>
                  </a:cubicBezTo>
                  <a:cubicBezTo>
                    <a:pt x="196" y="402"/>
                    <a:pt x="197" y="402"/>
                    <a:pt x="197" y="402"/>
                  </a:cubicBezTo>
                  <a:cubicBezTo>
                    <a:pt x="196" y="403"/>
                    <a:pt x="196" y="402"/>
                    <a:pt x="195" y="402"/>
                  </a:cubicBezTo>
                  <a:cubicBezTo>
                    <a:pt x="193" y="403"/>
                    <a:pt x="194" y="404"/>
                    <a:pt x="194" y="404"/>
                  </a:cubicBezTo>
                  <a:cubicBezTo>
                    <a:pt x="195" y="404"/>
                    <a:pt x="195" y="404"/>
                    <a:pt x="195" y="404"/>
                  </a:cubicBezTo>
                  <a:cubicBezTo>
                    <a:pt x="196" y="404"/>
                    <a:pt x="194" y="404"/>
                    <a:pt x="194" y="404"/>
                  </a:cubicBezTo>
                  <a:cubicBezTo>
                    <a:pt x="199" y="405"/>
                    <a:pt x="199" y="405"/>
                    <a:pt x="199" y="405"/>
                  </a:cubicBezTo>
                  <a:cubicBezTo>
                    <a:pt x="198" y="404"/>
                    <a:pt x="197" y="405"/>
                    <a:pt x="196" y="405"/>
                  </a:cubicBezTo>
                  <a:cubicBezTo>
                    <a:pt x="196" y="405"/>
                    <a:pt x="199" y="406"/>
                    <a:pt x="201" y="406"/>
                  </a:cubicBezTo>
                  <a:cubicBezTo>
                    <a:pt x="200" y="406"/>
                    <a:pt x="201" y="406"/>
                    <a:pt x="201" y="407"/>
                  </a:cubicBezTo>
                  <a:cubicBezTo>
                    <a:pt x="200" y="407"/>
                    <a:pt x="202" y="407"/>
                    <a:pt x="200" y="407"/>
                  </a:cubicBezTo>
                  <a:cubicBezTo>
                    <a:pt x="199" y="407"/>
                    <a:pt x="199" y="407"/>
                    <a:pt x="199" y="407"/>
                  </a:cubicBezTo>
                  <a:cubicBezTo>
                    <a:pt x="199" y="407"/>
                    <a:pt x="197" y="407"/>
                    <a:pt x="196" y="407"/>
                  </a:cubicBezTo>
                  <a:cubicBezTo>
                    <a:pt x="196" y="407"/>
                    <a:pt x="196" y="408"/>
                    <a:pt x="195" y="409"/>
                  </a:cubicBezTo>
                  <a:cubicBezTo>
                    <a:pt x="198" y="408"/>
                    <a:pt x="197" y="410"/>
                    <a:pt x="199" y="409"/>
                  </a:cubicBezTo>
                  <a:cubicBezTo>
                    <a:pt x="200" y="410"/>
                    <a:pt x="197" y="410"/>
                    <a:pt x="197" y="410"/>
                  </a:cubicBezTo>
                  <a:cubicBezTo>
                    <a:pt x="198" y="411"/>
                    <a:pt x="197" y="411"/>
                    <a:pt x="197" y="412"/>
                  </a:cubicBezTo>
                  <a:cubicBezTo>
                    <a:pt x="197" y="412"/>
                    <a:pt x="197" y="412"/>
                    <a:pt x="197" y="412"/>
                  </a:cubicBezTo>
                  <a:cubicBezTo>
                    <a:pt x="198" y="412"/>
                    <a:pt x="197" y="413"/>
                    <a:pt x="199" y="413"/>
                  </a:cubicBezTo>
                  <a:cubicBezTo>
                    <a:pt x="198" y="413"/>
                    <a:pt x="198" y="413"/>
                    <a:pt x="198" y="413"/>
                  </a:cubicBezTo>
                  <a:cubicBezTo>
                    <a:pt x="197" y="414"/>
                    <a:pt x="201" y="413"/>
                    <a:pt x="200" y="414"/>
                  </a:cubicBezTo>
                  <a:cubicBezTo>
                    <a:pt x="199" y="414"/>
                    <a:pt x="199" y="414"/>
                    <a:pt x="199" y="414"/>
                  </a:cubicBezTo>
                  <a:cubicBezTo>
                    <a:pt x="200" y="414"/>
                    <a:pt x="198" y="415"/>
                    <a:pt x="200" y="415"/>
                  </a:cubicBezTo>
                  <a:cubicBezTo>
                    <a:pt x="199" y="415"/>
                    <a:pt x="199" y="415"/>
                    <a:pt x="198" y="415"/>
                  </a:cubicBezTo>
                  <a:cubicBezTo>
                    <a:pt x="199" y="415"/>
                    <a:pt x="199" y="416"/>
                    <a:pt x="200" y="416"/>
                  </a:cubicBezTo>
                  <a:cubicBezTo>
                    <a:pt x="198" y="416"/>
                    <a:pt x="198" y="416"/>
                    <a:pt x="198" y="416"/>
                  </a:cubicBezTo>
                  <a:cubicBezTo>
                    <a:pt x="197" y="417"/>
                    <a:pt x="201" y="416"/>
                    <a:pt x="200" y="417"/>
                  </a:cubicBezTo>
                  <a:cubicBezTo>
                    <a:pt x="200" y="417"/>
                    <a:pt x="199" y="417"/>
                    <a:pt x="199" y="417"/>
                  </a:cubicBezTo>
                  <a:cubicBezTo>
                    <a:pt x="200" y="417"/>
                    <a:pt x="200" y="418"/>
                    <a:pt x="200" y="418"/>
                  </a:cubicBezTo>
                  <a:cubicBezTo>
                    <a:pt x="198" y="419"/>
                    <a:pt x="198" y="419"/>
                    <a:pt x="198" y="419"/>
                  </a:cubicBezTo>
                  <a:cubicBezTo>
                    <a:pt x="198" y="421"/>
                    <a:pt x="198" y="423"/>
                    <a:pt x="201" y="425"/>
                  </a:cubicBezTo>
                  <a:cubicBezTo>
                    <a:pt x="198" y="425"/>
                    <a:pt x="199" y="424"/>
                    <a:pt x="197" y="425"/>
                  </a:cubicBezTo>
                  <a:cubicBezTo>
                    <a:pt x="200" y="425"/>
                    <a:pt x="198" y="425"/>
                    <a:pt x="199" y="426"/>
                  </a:cubicBezTo>
                  <a:cubicBezTo>
                    <a:pt x="198" y="426"/>
                    <a:pt x="198" y="426"/>
                    <a:pt x="198" y="426"/>
                  </a:cubicBezTo>
                  <a:cubicBezTo>
                    <a:pt x="199" y="426"/>
                    <a:pt x="198" y="426"/>
                    <a:pt x="198" y="426"/>
                  </a:cubicBezTo>
                  <a:cubicBezTo>
                    <a:pt x="199" y="426"/>
                    <a:pt x="199" y="426"/>
                    <a:pt x="199" y="426"/>
                  </a:cubicBezTo>
                  <a:cubicBezTo>
                    <a:pt x="199" y="426"/>
                    <a:pt x="199" y="427"/>
                    <a:pt x="199" y="427"/>
                  </a:cubicBezTo>
                  <a:cubicBezTo>
                    <a:pt x="199" y="427"/>
                    <a:pt x="199" y="427"/>
                    <a:pt x="199" y="427"/>
                  </a:cubicBezTo>
                  <a:cubicBezTo>
                    <a:pt x="199" y="427"/>
                    <a:pt x="199" y="427"/>
                    <a:pt x="199" y="427"/>
                  </a:cubicBezTo>
                  <a:cubicBezTo>
                    <a:pt x="198" y="427"/>
                    <a:pt x="197" y="427"/>
                    <a:pt x="199" y="427"/>
                  </a:cubicBezTo>
                  <a:cubicBezTo>
                    <a:pt x="199" y="427"/>
                    <a:pt x="199" y="427"/>
                    <a:pt x="199" y="427"/>
                  </a:cubicBezTo>
                  <a:cubicBezTo>
                    <a:pt x="197" y="428"/>
                    <a:pt x="197" y="428"/>
                    <a:pt x="197" y="428"/>
                  </a:cubicBezTo>
                  <a:cubicBezTo>
                    <a:pt x="200" y="428"/>
                    <a:pt x="198" y="428"/>
                    <a:pt x="198" y="428"/>
                  </a:cubicBezTo>
                  <a:cubicBezTo>
                    <a:pt x="197" y="429"/>
                    <a:pt x="194" y="427"/>
                    <a:pt x="194" y="429"/>
                  </a:cubicBezTo>
                  <a:cubicBezTo>
                    <a:pt x="194" y="429"/>
                    <a:pt x="194" y="429"/>
                    <a:pt x="194" y="429"/>
                  </a:cubicBezTo>
                  <a:cubicBezTo>
                    <a:pt x="189" y="432"/>
                    <a:pt x="183" y="435"/>
                    <a:pt x="180" y="441"/>
                  </a:cubicBezTo>
                  <a:cubicBezTo>
                    <a:pt x="180" y="442"/>
                    <a:pt x="179" y="443"/>
                    <a:pt x="178" y="444"/>
                  </a:cubicBezTo>
                  <a:cubicBezTo>
                    <a:pt x="178" y="441"/>
                    <a:pt x="178" y="437"/>
                    <a:pt x="180" y="434"/>
                  </a:cubicBezTo>
                  <a:cubicBezTo>
                    <a:pt x="179" y="431"/>
                    <a:pt x="178" y="427"/>
                    <a:pt x="179" y="425"/>
                  </a:cubicBezTo>
                  <a:cubicBezTo>
                    <a:pt x="178" y="412"/>
                    <a:pt x="182" y="402"/>
                    <a:pt x="179" y="389"/>
                  </a:cubicBezTo>
                  <a:cubicBezTo>
                    <a:pt x="179" y="390"/>
                    <a:pt x="178" y="389"/>
                    <a:pt x="177" y="389"/>
                  </a:cubicBezTo>
                  <a:cubicBezTo>
                    <a:pt x="178" y="389"/>
                    <a:pt x="178" y="389"/>
                    <a:pt x="178" y="389"/>
                  </a:cubicBezTo>
                  <a:cubicBezTo>
                    <a:pt x="176" y="388"/>
                    <a:pt x="176" y="388"/>
                    <a:pt x="176" y="388"/>
                  </a:cubicBezTo>
                  <a:cubicBezTo>
                    <a:pt x="176" y="387"/>
                    <a:pt x="178" y="387"/>
                    <a:pt x="178" y="388"/>
                  </a:cubicBezTo>
                  <a:cubicBezTo>
                    <a:pt x="178" y="383"/>
                    <a:pt x="177" y="379"/>
                    <a:pt x="178" y="374"/>
                  </a:cubicBezTo>
                  <a:cubicBezTo>
                    <a:pt x="175" y="374"/>
                    <a:pt x="177" y="371"/>
                    <a:pt x="175" y="371"/>
                  </a:cubicBezTo>
                  <a:cubicBezTo>
                    <a:pt x="176" y="371"/>
                    <a:pt x="176" y="371"/>
                    <a:pt x="176" y="371"/>
                  </a:cubicBezTo>
                  <a:cubicBezTo>
                    <a:pt x="175" y="368"/>
                    <a:pt x="175" y="368"/>
                    <a:pt x="177" y="365"/>
                  </a:cubicBezTo>
                  <a:cubicBezTo>
                    <a:pt x="178" y="353"/>
                    <a:pt x="176" y="340"/>
                    <a:pt x="174" y="326"/>
                  </a:cubicBezTo>
                  <a:cubicBezTo>
                    <a:pt x="170" y="313"/>
                    <a:pt x="162" y="297"/>
                    <a:pt x="148" y="288"/>
                  </a:cubicBezTo>
                  <a:cubicBezTo>
                    <a:pt x="143" y="290"/>
                    <a:pt x="142" y="286"/>
                    <a:pt x="138" y="288"/>
                  </a:cubicBezTo>
                  <a:cubicBezTo>
                    <a:pt x="138" y="287"/>
                    <a:pt x="138" y="287"/>
                    <a:pt x="138" y="287"/>
                  </a:cubicBezTo>
                  <a:cubicBezTo>
                    <a:pt x="136" y="288"/>
                    <a:pt x="136" y="286"/>
                    <a:pt x="133" y="284"/>
                  </a:cubicBezTo>
                  <a:cubicBezTo>
                    <a:pt x="133" y="285"/>
                    <a:pt x="132" y="284"/>
                    <a:pt x="132" y="286"/>
                  </a:cubicBezTo>
                  <a:cubicBezTo>
                    <a:pt x="131" y="287"/>
                    <a:pt x="131" y="282"/>
                    <a:pt x="129" y="283"/>
                  </a:cubicBezTo>
                  <a:cubicBezTo>
                    <a:pt x="129" y="282"/>
                    <a:pt x="129" y="284"/>
                    <a:pt x="129" y="283"/>
                  </a:cubicBezTo>
                  <a:cubicBezTo>
                    <a:pt x="125" y="285"/>
                    <a:pt x="129" y="282"/>
                    <a:pt x="127" y="279"/>
                  </a:cubicBezTo>
                  <a:cubicBezTo>
                    <a:pt x="120" y="278"/>
                    <a:pt x="113" y="280"/>
                    <a:pt x="107" y="278"/>
                  </a:cubicBezTo>
                  <a:cubicBezTo>
                    <a:pt x="108" y="278"/>
                    <a:pt x="108" y="280"/>
                    <a:pt x="107" y="280"/>
                  </a:cubicBezTo>
                  <a:cubicBezTo>
                    <a:pt x="107" y="276"/>
                    <a:pt x="105" y="280"/>
                    <a:pt x="104" y="279"/>
                  </a:cubicBezTo>
                  <a:cubicBezTo>
                    <a:pt x="104" y="278"/>
                    <a:pt x="105" y="278"/>
                    <a:pt x="105" y="278"/>
                  </a:cubicBezTo>
                  <a:cubicBezTo>
                    <a:pt x="103" y="276"/>
                    <a:pt x="101" y="278"/>
                    <a:pt x="98" y="277"/>
                  </a:cubicBezTo>
                  <a:cubicBezTo>
                    <a:pt x="96" y="278"/>
                    <a:pt x="94" y="275"/>
                    <a:pt x="92" y="277"/>
                  </a:cubicBezTo>
                  <a:cubicBezTo>
                    <a:pt x="93" y="275"/>
                    <a:pt x="91" y="276"/>
                    <a:pt x="91" y="275"/>
                  </a:cubicBezTo>
                  <a:cubicBezTo>
                    <a:pt x="89" y="279"/>
                    <a:pt x="88" y="273"/>
                    <a:pt x="85" y="275"/>
                  </a:cubicBezTo>
                  <a:cubicBezTo>
                    <a:pt x="86" y="275"/>
                    <a:pt x="86" y="275"/>
                    <a:pt x="86" y="275"/>
                  </a:cubicBezTo>
                  <a:cubicBezTo>
                    <a:pt x="80" y="274"/>
                    <a:pt x="77" y="272"/>
                    <a:pt x="72" y="271"/>
                  </a:cubicBezTo>
                  <a:cubicBezTo>
                    <a:pt x="69" y="270"/>
                    <a:pt x="69" y="264"/>
                    <a:pt x="66" y="264"/>
                  </a:cubicBezTo>
                  <a:cubicBezTo>
                    <a:pt x="65" y="265"/>
                    <a:pt x="65" y="265"/>
                    <a:pt x="64" y="265"/>
                  </a:cubicBezTo>
                  <a:cubicBezTo>
                    <a:pt x="64" y="264"/>
                    <a:pt x="65" y="264"/>
                    <a:pt x="65" y="264"/>
                  </a:cubicBezTo>
                  <a:cubicBezTo>
                    <a:pt x="63" y="263"/>
                    <a:pt x="63" y="260"/>
                    <a:pt x="62" y="259"/>
                  </a:cubicBezTo>
                  <a:cubicBezTo>
                    <a:pt x="62" y="259"/>
                    <a:pt x="61" y="258"/>
                    <a:pt x="60" y="259"/>
                  </a:cubicBezTo>
                  <a:cubicBezTo>
                    <a:pt x="61" y="256"/>
                    <a:pt x="56" y="255"/>
                    <a:pt x="57" y="252"/>
                  </a:cubicBezTo>
                  <a:cubicBezTo>
                    <a:pt x="54" y="254"/>
                    <a:pt x="54" y="252"/>
                    <a:pt x="53" y="251"/>
                  </a:cubicBezTo>
                  <a:cubicBezTo>
                    <a:pt x="53" y="251"/>
                    <a:pt x="54" y="250"/>
                    <a:pt x="54" y="250"/>
                  </a:cubicBezTo>
                  <a:cubicBezTo>
                    <a:pt x="53" y="249"/>
                    <a:pt x="53" y="248"/>
                    <a:pt x="53" y="245"/>
                  </a:cubicBezTo>
                  <a:cubicBezTo>
                    <a:pt x="52" y="245"/>
                    <a:pt x="50" y="245"/>
                    <a:pt x="50" y="244"/>
                  </a:cubicBezTo>
                  <a:cubicBezTo>
                    <a:pt x="52" y="242"/>
                    <a:pt x="50" y="241"/>
                    <a:pt x="50" y="240"/>
                  </a:cubicBezTo>
                  <a:cubicBezTo>
                    <a:pt x="48" y="241"/>
                    <a:pt x="46" y="240"/>
                    <a:pt x="47" y="239"/>
                  </a:cubicBezTo>
                  <a:cubicBezTo>
                    <a:pt x="49" y="238"/>
                    <a:pt x="49" y="238"/>
                    <a:pt x="49" y="238"/>
                  </a:cubicBezTo>
                  <a:cubicBezTo>
                    <a:pt x="46" y="235"/>
                    <a:pt x="48" y="230"/>
                    <a:pt x="44" y="225"/>
                  </a:cubicBezTo>
                  <a:cubicBezTo>
                    <a:pt x="45" y="224"/>
                    <a:pt x="45" y="224"/>
                    <a:pt x="45" y="224"/>
                  </a:cubicBezTo>
                  <a:cubicBezTo>
                    <a:pt x="42" y="219"/>
                    <a:pt x="42" y="213"/>
                    <a:pt x="37" y="209"/>
                  </a:cubicBezTo>
                  <a:cubicBezTo>
                    <a:pt x="37" y="208"/>
                    <a:pt x="37" y="207"/>
                    <a:pt x="36" y="205"/>
                  </a:cubicBezTo>
                  <a:cubicBezTo>
                    <a:pt x="37" y="205"/>
                    <a:pt x="39" y="204"/>
                    <a:pt x="40" y="203"/>
                  </a:cubicBezTo>
                  <a:cubicBezTo>
                    <a:pt x="36" y="203"/>
                    <a:pt x="36" y="203"/>
                    <a:pt x="36" y="203"/>
                  </a:cubicBezTo>
                  <a:cubicBezTo>
                    <a:pt x="41" y="201"/>
                    <a:pt x="44" y="197"/>
                    <a:pt x="48" y="196"/>
                  </a:cubicBezTo>
                  <a:cubicBezTo>
                    <a:pt x="47" y="198"/>
                    <a:pt x="49" y="198"/>
                    <a:pt x="49" y="199"/>
                  </a:cubicBezTo>
                  <a:cubicBezTo>
                    <a:pt x="50" y="198"/>
                    <a:pt x="50" y="196"/>
                    <a:pt x="52" y="196"/>
                  </a:cubicBezTo>
                  <a:cubicBezTo>
                    <a:pt x="51" y="199"/>
                    <a:pt x="51" y="199"/>
                    <a:pt x="51" y="199"/>
                  </a:cubicBezTo>
                  <a:cubicBezTo>
                    <a:pt x="52" y="197"/>
                    <a:pt x="56" y="193"/>
                    <a:pt x="59" y="190"/>
                  </a:cubicBezTo>
                  <a:cubicBezTo>
                    <a:pt x="59" y="197"/>
                    <a:pt x="61" y="192"/>
                    <a:pt x="62" y="201"/>
                  </a:cubicBezTo>
                  <a:cubicBezTo>
                    <a:pt x="60" y="200"/>
                    <a:pt x="60" y="200"/>
                    <a:pt x="60" y="200"/>
                  </a:cubicBezTo>
                  <a:cubicBezTo>
                    <a:pt x="61" y="202"/>
                    <a:pt x="61" y="203"/>
                    <a:pt x="62" y="206"/>
                  </a:cubicBezTo>
                  <a:cubicBezTo>
                    <a:pt x="64" y="206"/>
                    <a:pt x="65" y="204"/>
                    <a:pt x="64" y="199"/>
                  </a:cubicBezTo>
                  <a:cubicBezTo>
                    <a:pt x="68" y="202"/>
                    <a:pt x="65" y="203"/>
                    <a:pt x="68" y="212"/>
                  </a:cubicBezTo>
                  <a:cubicBezTo>
                    <a:pt x="71" y="214"/>
                    <a:pt x="66" y="208"/>
                    <a:pt x="69" y="207"/>
                  </a:cubicBezTo>
                  <a:cubicBezTo>
                    <a:pt x="70" y="206"/>
                    <a:pt x="71" y="211"/>
                    <a:pt x="75" y="215"/>
                  </a:cubicBezTo>
                  <a:cubicBezTo>
                    <a:pt x="82" y="221"/>
                    <a:pt x="78" y="220"/>
                    <a:pt x="81" y="223"/>
                  </a:cubicBezTo>
                  <a:cubicBezTo>
                    <a:pt x="79" y="223"/>
                    <a:pt x="71" y="217"/>
                    <a:pt x="73" y="217"/>
                  </a:cubicBezTo>
                  <a:cubicBezTo>
                    <a:pt x="65" y="209"/>
                    <a:pt x="73" y="224"/>
                    <a:pt x="68" y="218"/>
                  </a:cubicBezTo>
                  <a:cubicBezTo>
                    <a:pt x="75" y="226"/>
                    <a:pt x="76" y="226"/>
                    <a:pt x="82" y="226"/>
                  </a:cubicBezTo>
                  <a:cubicBezTo>
                    <a:pt x="79" y="225"/>
                    <a:pt x="85" y="224"/>
                    <a:pt x="82" y="223"/>
                  </a:cubicBezTo>
                  <a:cubicBezTo>
                    <a:pt x="98" y="219"/>
                    <a:pt x="96" y="225"/>
                    <a:pt x="106" y="216"/>
                  </a:cubicBezTo>
                  <a:cubicBezTo>
                    <a:pt x="103" y="216"/>
                    <a:pt x="111" y="202"/>
                    <a:pt x="104" y="206"/>
                  </a:cubicBezTo>
                  <a:cubicBezTo>
                    <a:pt x="104" y="204"/>
                    <a:pt x="105" y="201"/>
                    <a:pt x="107" y="200"/>
                  </a:cubicBezTo>
                  <a:cubicBezTo>
                    <a:pt x="107" y="203"/>
                    <a:pt x="110" y="197"/>
                    <a:pt x="110" y="201"/>
                  </a:cubicBezTo>
                  <a:cubicBezTo>
                    <a:pt x="111" y="198"/>
                    <a:pt x="111" y="198"/>
                    <a:pt x="111" y="198"/>
                  </a:cubicBezTo>
                  <a:cubicBezTo>
                    <a:pt x="111" y="204"/>
                    <a:pt x="111" y="204"/>
                    <a:pt x="111" y="204"/>
                  </a:cubicBezTo>
                  <a:cubicBezTo>
                    <a:pt x="114" y="201"/>
                    <a:pt x="118" y="196"/>
                    <a:pt x="120" y="194"/>
                  </a:cubicBezTo>
                  <a:cubicBezTo>
                    <a:pt x="121" y="189"/>
                    <a:pt x="117" y="195"/>
                    <a:pt x="119" y="190"/>
                  </a:cubicBezTo>
                  <a:cubicBezTo>
                    <a:pt x="119" y="192"/>
                    <a:pt x="121" y="189"/>
                    <a:pt x="122" y="186"/>
                  </a:cubicBezTo>
                  <a:cubicBezTo>
                    <a:pt x="120" y="191"/>
                    <a:pt x="119" y="186"/>
                    <a:pt x="120" y="182"/>
                  </a:cubicBezTo>
                  <a:cubicBezTo>
                    <a:pt x="120" y="181"/>
                    <a:pt x="121" y="180"/>
                    <a:pt x="121" y="179"/>
                  </a:cubicBezTo>
                  <a:cubicBezTo>
                    <a:pt x="122" y="180"/>
                    <a:pt x="122" y="180"/>
                    <a:pt x="122" y="181"/>
                  </a:cubicBezTo>
                  <a:cubicBezTo>
                    <a:pt x="122" y="182"/>
                    <a:pt x="122" y="182"/>
                    <a:pt x="122" y="183"/>
                  </a:cubicBezTo>
                  <a:cubicBezTo>
                    <a:pt x="123" y="183"/>
                    <a:pt x="123" y="183"/>
                    <a:pt x="123" y="183"/>
                  </a:cubicBezTo>
                  <a:cubicBezTo>
                    <a:pt x="123" y="183"/>
                    <a:pt x="122" y="183"/>
                    <a:pt x="122" y="183"/>
                  </a:cubicBezTo>
                  <a:cubicBezTo>
                    <a:pt x="122" y="188"/>
                    <a:pt x="125" y="188"/>
                    <a:pt x="126" y="189"/>
                  </a:cubicBezTo>
                  <a:cubicBezTo>
                    <a:pt x="126" y="193"/>
                    <a:pt x="126" y="193"/>
                    <a:pt x="126" y="193"/>
                  </a:cubicBezTo>
                  <a:cubicBezTo>
                    <a:pt x="127" y="193"/>
                    <a:pt x="127" y="193"/>
                    <a:pt x="127" y="193"/>
                  </a:cubicBezTo>
                  <a:cubicBezTo>
                    <a:pt x="130" y="197"/>
                    <a:pt x="134" y="202"/>
                    <a:pt x="132" y="203"/>
                  </a:cubicBezTo>
                  <a:cubicBezTo>
                    <a:pt x="134" y="205"/>
                    <a:pt x="136" y="206"/>
                    <a:pt x="135" y="203"/>
                  </a:cubicBezTo>
                  <a:cubicBezTo>
                    <a:pt x="136" y="205"/>
                    <a:pt x="140" y="212"/>
                    <a:pt x="151" y="211"/>
                  </a:cubicBezTo>
                  <a:cubicBezTo>
                    <a:pt x="161" y="208"/>
                    <a:pt x="165" y="201"/>
                    <a:pt x="167" y="197"/>
                  </a:cubicBezTo>
                  <a:cubicBezTo>
                    <a:pt x="164" y="201"/>
                    <a:pt x="163" y="200"/>
                    <a:pt x="162" y="200"/>
                  </a:cubicBezTo>
                  <a:cubicBezTo>
                    <a:pt x="161" y="197"/>
                    <a:pt x="164" y="198"/>
                    <a:pt x="164" y="194"/>
                  </a:cubicBezTo>
                  <a:cubicBezTo>
                    <a:pt x="165" y="195"/>
                    <a:pt x="167" y="192"/>
                    <a:pt x="166" y="196"/>
                  </a:cubicBezTo>
                  <a:cubicBezTo>
                    <a:pt x="170" y="191"/>
                    <a:pt x="171" y="185"/>
                    <a:pt x="173" y="179"/>
                  </a:cubicBezTo>
                  <a:cubicBezTo>
                    <a:pt x="173" y="180"/>
                    <a:pt x="173" y="180"/>
                    <a:pt x="174" y="181"/>
                  </a:cubicBezTo>
                  <a:cubicBezTo>
                    <a:pt x="174" y="181"/>
                    <a:pt x="174" y="181"/>
                    <a:pt x="174" y="182"/>
                  </a:cubicBezTo>
                  <a:cubicBezTo>
                    <a:pt x="174" y="182"/>
                    <a:pt x="174" y="182"/>
                    <a:pt x="174" y="183"/>
                  </a:cubicBezTo>
                  <a:cubicBezTo>
                    <a:pt x="175" y="184"/>
                    <a:pt x="175" y="185"/>
                    <a:pt x="176" y="186"/>
                  </a:cubicBezTo>
                  <a:cubicBezTo>
                    <a:pt x="175" y="185"/>
                    <a:pt x="175" y="185"/>
                    <a:pt x="175" y="184"/>
                  </a:cubicBezTo>
                  <a:cubicBezTo>
                    <a:pt x="175" y="185"/>
                    <a:pt x="175" y="186"/>
                    <a:pt x="176" y="187"/>
                  </a:cubicBezTo>
                  <a:cubicBezTo>
                    <a:pt x="176" y="187"/>
                    <a:pt x="176" y="187"/>
                    <a:pt x="176" y="187"/>
                  </a:cubicBezTo>
                  <a:cubicBezTo>
                    <a:pt x="177" y="189"/>
                    <a:pt x="177" y="190"/>
                    <a:pt x="178" y="191"/>
                  </a:cubicBezTo>
                  <a:cubicBezTo>
                    <a:pt x="176" y="191"/>
                    <a:pt x="176" y="191"/>
                    <a:pt x="176" y="191"/>
                  </a:cubicBezTo>
                  <a:cubicBezTo>
                    <a:pt x="176" y="194"/>
                    <a:pt x="188" y="201"/>
                    <a:pt x="189" y="198"/>
                  </a:cubicBezTo>
                  <a:cubicBezTo>
                    <a:pt x="205" y="196"/>
                    <a:pt x="210" y="186"/>
                    <a:pt x="213" y="179"/>
                  </a:cubicBezTo>
                  <a:cubicBezTo>
                    <a:pt x="214" y="178"/>
                    <a:pt x="214" y="178"/>
                    <a:pt x="214" y="178"/>
                  </a:cubicBezTo>
                  <a:cubicBezTo>
                    <a:pt x="214" y="178"/>
                    <a:pt x="214" y="178"/>
                    <a:pt x="214" y="178"/>
                  </a:cubicBezTo>
                  <a:cubicBezTo>
                    <a:pt x="214" y="178"/>
                    <a:pt x="214" y="177"/>
                    <a:pt x="214" y="177"/>
                  </a:cubicBezTo>
                  <a:cubicBezTo>
                    <a:pt x="214" y="177"/>
                    <a:pt x="215" y="177"/>
                    <a:pt x="215" y="177"/>
                  </a:cubicBezTo>
                  <a:cubicBezTo>
                    <a:pt x="219" y="183"/>
                    <a:pt x="215" y="181"/>
                    <a:pt x="216" y="184"/>
                  </a:cubicBezTo>
                  <a:cubicBezTo>
                    <a:pt x="224" y="191"/>
                    <a:pt x="234" y="187"/>
                    <a:pt x="239" y="182"/>
                  </a:cubicBezTo>
                  <a:cubicBezTo>
                    <a:pt x="239" y="182"/>
                    <a:pt x="240" y="183"/>
                    <a:pt x="239" y="183"/>
                  </a:cubicBezTo>
                  <a:cubicBezTo>
                    <a:pt x="244" y="179"/>
                    <a:pt x="250" y="173"/>
                    <a:pt x="253" y="167"/>
                  </a:cubicBezTo>
                  <a:cubicBezTo>
                    <a:pt x="255" y="173"/>
                    <a:pt x="258" y="178"/>
                    <a:pt x="262" y="183"/>
                  </a:cubicBezTo>
                  <a:cubicBezTo>
                    <a:pt x="272" y="194"/>
                    <a:pt x="282" y="179"/>
                    <a:pt x="282" y="172"/>
                  </a:cubicBezTo>
                  <a:cubicBezTo>
                    <a:pt x="282" y="171"/>
                    <a:pt x="283" y="172"/>
                    <a:pt x="283" y="173"/>
                  </a:cubicBezTo>
                  <a:cubicBezTo>
                    <a:pt x="283" y="162"/>
                    <a:pt x="288" y="150"/>
                    <a:pt x="283" y="141"/>
                  </a:cubicBezTo>
                  <a:cubicBezTo>
                    <a:pt x="281" y="138"/>
                    <a:pt x="281" y="138"/>
                    <a:pt x="281" y="138"/>
                  </a:cubicBezTo>
                  <a:cubicBezTo>
                    <a:pt x="282" y="136"/>
                    <a:pt x="283" y="136"/>
                    <a:pt x="284" y="134"/>
                  </a:cubicBezTo>
                  <a:cubicBezTo>
                    <a:pt x="283" y="132"/>
                    <a:pt x="283" y="124"/>
                    <a:pt x="282" y="122"/>
                  </a:cubicBezTo>
                  <a:cubicBezTo>
                    <a:pt x="283" y="121"/>
                    <a:pt x="283" y="123"/>
                    <a:pt x="283" y="123"/>
                  </a:cubicBezTo>
                  <a:cubicBezTo>
                    <a:pt x="284" y="122"/>
                    <a:pt x="284" y="121"/>
                    <a:pt x="284" y="120"/>
                  </a:cubicBezTo>
                  <a:cubicBezTo>
                    <a:pt x="285" y="120"/>
                    <a:pt x="286" y="120"/>
                    <a:pt x="287" y="120"/>
                  </a:cubicBezTo>
                  <a:cubicBezTo>
                    <a:pt x="293" y="141"/>
                    <a:pt x="294" y="171"/>
                    <a:pt x="312" y="180"/>
                  </a:cubicBezTo>
                  <a:cubicBezTo>
                    <a:pt x="316" y="182"/>
                    <a:pt x="313" y="183"/>
                    <a:pt x="315" y="184"/>
                  </a:cubicBezTo>
                  <a:cubicBezTo>
                    <a:pt x="325" y="187"/>
                    <a:pt x="336" y="188"/>
                    <a:pt x="347" y="188"/>
                  </a:cubicBezTo>
                  <a:cubicBezTo>
                    <a:pt x="346" y="189"/>
                    <a:pt x="345" y="190"/>
                    <a:pt x="344" y="191"/>
                  </a:cubicBezTo>
                  <a:cubicBezTo>
                    <a:pt x="346" y="193"/>
                    <a:pt x="342" y="195"/>
                    <a:pt x="343" y="196"/>
                  </a:cubicBezTo>
                  <a:cubicBezTo>
                    <a:pt x="343" y="196"/>
                    <a:pt x="343" y="196"/>
                    <a:pt x="343" y="195"/>
                  </a:cubicBezTo>
                  <a:cubicBezTo>
                    <a:pt x="340" y="201"/>
                    <a:pt x="343" y="196"/>
                    <a:pt x="338" y="200"/>
                  </a:cubicBezTo>
                  <a:cubicBezTo>
                    <a:pt x="327" y="213"/>
                    <a:pt x="329" y="230"/>
                    <a:pt x="329" y="240"/>
                  </a:cubicBezTo>
                  <a:cubicBezTo>
                    <a:pt x="330" y="251"/>
                    <a:pt x="331" y="257"/>
                    <a:pt x="326" y="263"/>
                  </a:cubicBezTo>
                  <a:cubicBezTo>
                    <a:pt x="327" y="267"/>
                    <a:pt x="324" y="267"/>
                    <a:pt x="325" y="270"/>
                  </a:cubicBezTo>
                  <a:cubicBezTo>
                    <a:pt x="324" y="269"/>
                    <a:pt x="324" y="269"/>
                    <a:pt x="324" y="269"/>
                  </a:cubicBezTo>
                  <a:cubicBezTo>
                    <a:pt x="324" y="271"/>
                    <a:pt x="323" y="270"/>
                    <a:pt x="321" y="270"/>
                  </a:cubicBezTo>
                  <a:cubicBezTo>
                    <a:pt x="321" y="271"/>
                    <a:pt x="320" y="271"/>
                    <a:pt x="321" y="272"/>
                  </a:cubicBezTo>
                  <a:cubicBezTo>
                    <a:pt x="322" y="274"/>
                    <a:pt x="319" y="270"/>
                    <a:pt x="318" y="271"/>
                  </a:cubicBezTo>
                  <a:cubicBezTo>
                    <a:pt x="318" y="271"/>
                    <a:pt x="319" y="272"/>
                    <a:pt x="318" y="272"/>
                  </a:cubicBezTo>
                  <a:cubicBezTo>
                    <a:pt x="317" y="275"/>
                    <a:pt x="318" y="271"/>
                    <a:pt x="315" y="270"/>
                  </a:cubicBezTo>
                  <a:cubicBezTo>
                    <a:pt x="311" y="273"/>
                    <a:pt x="306" y="276"/>
                    <a:pt x="302" y="277"/>
                  </a:cubicBezTo>
                  <a:cubicBezTo>
                    <a:pt x="302" y="277"/>
                    <a:pt x="303" y="278"/>
                    <a:pt x="302" y="278"/>
                  </a:cubicBezTo>
                  <a:cubicBezTo>
                    <a:pt x="301" y="275"/>
                    <a:pt x="301" y="280"/>
                    <a:pt x="299" y="279"/>
                  </a:cubicBezTo>
                  <a:cubicBezTo>
                    <a:pt x="300" y="277"/>
                    <a:pt x="300" y="277"/>
                    <a:pt x="300" y="277"/>
                  </a:cubicBezTo>
                  <a:cubicBezTo>
                    <a:pt x="297" y="277"/>
                    <a:pt x="296" y="279"/>
                    <a:pt x="293" y="279"/>
                  </a:cubicBezTo>
                  <a:cubicBezTo>
                    <a:pt x="292" y="280"/>
                    <a:pt x="288" y="279"/>
                    <a:pt x="287" y="281"/>
                  </a:cubicBezTo>
                  <a:cubicBezTo>
                    <a:pt x="287" y="280"/>
                    <a:pt x="286" y="280"/>
                    <a:pt x="285" y="280"/>
                  </a:cubicBezTo>
                  <a:cubicBezTo>
                    <a:pt x="285" y="284"/>
                    <a:pt x="281" y="280"/>
                    <a:pt x="280" y="284"/>
                  </a:cubicBezTo>
                  <a:cubicBezTo>
                    <a:pt x="280" y="283"/>
                    <a:pt x="280" y="283"/>
                    <a:pt x="280" y="283"/>
                  </a:cubicBezTo>
                  <a:cubicBezTo>
                    <a:pt x="274" y="287"/>
                    <a:pt x="267" y="290"/>
                    <a:pt x="263" y="297"/>
                  </a:cubicBezTo>
                  <a:cubicBezTo>
                    <a:pt x="260" y="300"/>
                    <a:pt x="256" y="300"/>
                    <a:pt x="254" y="305"/>
                  </a:cubicBezTo>
                  <a:cubicBezTo>
                    <a:pt x="254" y="306"/>
                    <a:pt x="255" y="306"/>
                    <a:pt x="255" y="307"/>
                  </a:cubicBezTo>
                  <a:cubicBezTo>
                    <a:pt x="255" y="308"/>
                    <a:pt x="254" y="306"/>
                    <a:pt x="254" y="306"/>
                  </a:cubicBezTo>
                  <a:cubicBezTo>
                    <a:pt x="254" y="309"/>
                    <a:pt x="251" y="310"/>
                    <a:pt x="250" y="312"/>
                  </a:cubicBezTo>
                  <a:cubicBezTo>
                    <a:pt x="250" y="313"/>
                    <a:pt x="250" y="314"/>
                    <a:pt x="251" y="314"/>
                  </a:cubicBezTo>
                  <a:cubicBezTo>
                    <a:pt x="247" y="315"/>
                    <a:pt x="248" y="320"/>
                    <a:pt x="245" y="322"/>
                  </a:cubicBezTo>
                  <a:cubicBezTo>
                    <a:pt x="248" y="322"/>
                    <a:pt x="246" y="324"/>
                    <a:pt x="247" y="325"/>
                  </a:cubicBezTo>
                  <a:cubicBezTo>
                    <a:pt x="246" y="326"/>
                    <a:pt x="245" y="326"/>
                    <a:pt x="245" y="325"/>
                  </a:cubicBezTo>
                  <a:cubicBezTo>
                    <a:pt x="245" y="327"/>
                    <a:pt x="244" y="328"/>
                    <a:pt x="243" y="330"/>
                  </a:cubicBezTo>
                  <a:cubicBezTo>
                    <a:pt x="243" y="332"/>
                    <a:pt x="244" y="333"/>
                    <a:pt x="243" y="334"/>
                  </a:cubicBezTo>
                  <a:cubicBezTo>
                    <a:pt x="241" y="334"/>
                    <a:pt x="242" y="336"/>
                    <a:pt x="241" y="338"/>
                  </a:cubicBezTo>
                  <a:cubicBezTo>
                    <a:pt x="243" y="338"/>
                    <a:pt x="244" y="340"/>
                    <a:pt x="243" y="341"/>
                  </a:cubicBezTo>
                  <a:cubicBezTo>
                    <a:pt x="240" y="340"/>
                    <a:pt x="240" y="340"/>
                    <a:pt x="240" y="340"/>
                  </a:cubicBezTo>
                  <a:cubicBezTo>
                    <a:pt x="241" y="344"/>
                    <a:pt x="237" y="350"/>
                    <a:pt x="240" y="355"/>
                  </a:cubicBezTo>
                  <a:cubicBezTo>
                    <a:pt x="238" y="355"/>
                    <a:pt x="238" y="355"/>
                    <a:pt x="238" y="355"/>
                  </a:cubicBezTo>
                  <a:cubicBezTo>
                    <a:pt x="239" y="360"/>
                    <a:pt x="236" y="365"/>
                    <a:pt x="239" y="370"/>
                  </a:cubicBezTo>
                  <a:cubicBezTo>
                    <a:pt x="238" y="371"/>
                    <a:pt x="237" y="373"/>
                    <a:pt x="237" y="374"/>
                  </a:cubicBezTo>
                  <a:cubicBezTo>
                    <a:pt x="239" y="376"/>
                    <a:pt x="238" y="376"/>
                    <a:pt x="241" y="378"/>
                  </a:cubicBezTo>
                  <a:cubicBezTo>
                    <a:pt x="241" y="378"/>
                    <a:pt x="239" y="379"/>
                    <a:pt x="239" y="379"/>
                  </a:cubicBezTo>
                  <a:cubicBezTo>
                    <a:pt x="238" y="381"/>
                    <a:pt x="236" y="383"/>
                    <a:pt x="238" y="385"/>
                  </a:cubicBezTo>
                  <a:cubicBezTo>
                    <a:pt x="237" y="385"/>
                    <a:pt x="237" y="385"/>
                    <a:pt x="237" y="385"/>
                  </a:cubicBezTo>
                  <a:cubicBezTo>
                    <a:pt x="238" y="387"/>
                    <a:pt x="240" y="389"/>
                    <a:pt x="238" y="391"/>
                  </a:cubicBezTo>
                  <a:cubicBezTo>
                    <a:pt x="239" y="391"/>
                    <a:pt x="239" y="393"/>
                    <a:pt x="241" y="393"/>
                  </a:cubicBezTo>
                  <a:cubicBezTo>
                    <a:pt x="241" y="393"/>
                    <a:pt x="239" y="393"/>
                    <a:pt x="240" y="394"/>
                  </a:cubicBezTo>
                  <a:cubicBezTo>
                    <a:pt x="238" y="393"/>
                    <a:pt x="238" y="393"/>
                    <a:pt x="238" y="393"/>
                  </a:cubicBezTo>
                  <a:cubicBezTo>
                    <a:pt x="237" y="397"/>
                    <a:pt x="238" y="401"/>
                    <a:pt x="239" y="405"/>
                  </a:cubicBezTo>
                  <a:cubicBezTo>
                    <a:pt x="236" y="406"/>
                    <a:pt x="239" y="409"/>
                    <a:pt x="237" y="411"/>
                  </a:cubicBezTo>
                  <a:cubicBezTo>
                    <a:pt x="239" y="412"/>
                    <a:pt x="237" y="415"/>
                    <a:pt x="240" y="416"/>
                  </a:cubicBezTo>
                  <a:cubicBezTo>
                    <a:pt x="238" y="416"/>
                    <a:pt x="238" y="416"/>
                    <a:pt x="238" y="416"/>
                  </a:cubicBezTo>
                  <a:cubicBezTo>
                    <a:pt x="238" y="418"/>
                    <a:pt x="238" y="420"/>
                    <a:pt x="237" y="423"/>
                  </a:cubicBezTo>
                  <a:cubicBezTo>
                    <a:pt x="237" y="424"/>
                    <a:pt x="239" y="424"/>
                    <a:pt x="240" y="425"/>
                  </a:cubicBezTo>
                  <a:cubicBezTo>
                    <a:pt x="238" y="425"/>
                    <a:pt x="238" y="425"/>
                    <a:pt x="238" y="425"/>
                  </a:cubicBezTo>
                  <a:cubicBezTo>
                    <a:pt x="239" y="426"/>
                    <a:pt x="241" y="427"/>
                    <a:pt x="243" y="427"/>
                  </a:cubicBezTo>
                  <a:cubicBezTo>
                    <a:pt x="242" y="428"/>
                    <a:pt x="243" y="428"/>
                    <a:pt x="242" y="429"/>
                  </a:cubicBezTo>
                  <a:cubicBezTo>
                    <a:pt x="241" y="428"/>
                    <a:pt x="239" y="428"/>
                    <a:pt x="237" y="427"/>
                  </a:cubicBezTo>
                  <a:cubicBezTo>
                    <a:pt x="237" y="428"/>
                    <a:pt x="240" y="430"/>
                    <a:pt x="238" y="431"/>
                  </a:cubicBezTo>
                  <a:cubicBezTo>
                    <a:pt x="238" y="432"/>
                    <a:pt x="239" y="433"/>
                    <a:pt x="241" y="433"/>
                  </a:cubicBezTo>
                  <a:cubicBezTo>
                    <a:pt x="240" y="433"/>
                    <a:pt x="239" y="434"/>
                    <a:pt x="239" y="433"/>
                  </a:cubicBezTo>
                  <a:cubicBezTo>
                    <a:pt x="239" y="434"/>
                    <a:pt x="239" y="435"/>
                    <a:pt x="240" y="435"/>
                  </a:cubicBezTo>
                  <a:cubicBezTo>
                    <a:pt x="240" y="435"/>
                    <a:pt x="240" y="435"/>
                    <a:pt x="240" y="435"/>
                  </a:cubicBezTo>
                  <a:cubicBezTo>
                    <a:pt x="241" y="435"/>
                    <a:pt x="241" y="436"/>
                    <a:pt x="243" y="436"/>
                  </a:cubicBezTo>
                  <a:cubicBezTo>
                    <a:pt x="243" y="435"/>
                    <a:pt x="243" y="435"/>
                    <a:pt x="243" y="435"/>
                  </a:cubicBezTo>
                  <a:cubicBezTo>
                    <a:pt x="244" y="435"/>
                    <a:pt x="245" y="436"/>
                    <a:pt x="243" y="437"/>
                  </a:cubicBezTo>
                  <a:cubicBezTo>
                    <a:pt x="242" y="437"/>
                    <a:pt x="241" y="436"/>
                    <a:pt x="240" y="437"/>
                  </a:cubicBezTo>
                  <a:cubicBezTo>
                    <a:pt x="244" y="439"/>
                    <a:pt x="244" y="439"/>
                    <a:pt x="244" y="439"/>
                  </a:cubicBezTo>
                  <a:cubicBezTo>
                    <a:pt x="243" y="439"/>
                    <a:pt x="244" y="438"/>
                    <a:pt x="245" y="438"/>
                  </a:cubicBezTo>
                  <a:cubicBezTo>
                    <a:pt x="244" y="437"/>
                    <a:pt x="244" y="437"/>
                    <a:pt x="244" y="437"/>
                  </a:cubicBezTo>
                  <a:cubicBezTo>
                    <a:pt x="246" y="437"/>
                    <a:pt x="246" y="437"/>
                    <a:pt x="246" y="437"/>
                  </a:cubicBezTo>
                  <a:cubicBezTo>
                    <a:pt x="245" y="435"/>
                    <a:pt x="246" y="434"/>
                    <a:pt x="245" y="432"/>
                  </a:cubicBezTo>
                  <a:cubicBezTo>
                    <a:pt x="244" y="433"/>
                    <a:pt x="244" y="433"/>
                    <a:pt x="244" y="433"/>
                  </a:cubicBezTo>
                  <a:cubicBezTo>
                    <a:pt x="243" y="432"/>
                    <a:pt x="241" y="431"/>
                    <a:pt x="243" y="430"/>
                  </a:cubicBezTo>
                  <a:cubicBezTo>
                    <a:pt x="244" y="430"/>
                    <a:pt x="244" y="430"/>
                    <a:pt x="245" y="430"/>
                  </a:cubicBezTo>
                  <a:cubicBezTo>
                    <a:pt x="245" y="430"/>
                    <a:pt x="244" y="430"/>
                    <a:pt x="244" y="429"/>
                  </a:cubicBezTo>
                  <a:cubicBezTo>
                    <a:pt x="247" y="430"/>
                    <a:pt x="247" y="430"/>
                    <a:pt x="247" y="430"/>
                  </a:cubicBezTo>
                  <a:cubicBezTo>
                    <a:pt x="243" y="429"/>
                    <a:pt x="246" y="427"/>
                    <a:pt x="245" y="427"/>
                  </a:cubicBezTo>
                  <a:cubicBezTo>
                    <a:pt x="246" y="427"/>
                    <a:pt x="246" y="427"/>
                    <a:pt x="246" y="427"/>
                  </a:cubicBezTo>
                  <a:cubicBezTo>
                    <a:pt x="247" y="425"/>
                    <a:pt x="244" y="427"/>
                    <a:pt x="244" y="426"/>
                  </a:cubicBezTo>
                  <a:cubicBezTo>
                    <a:pt x="245" y="425"/>
                    <a:pt x="247" y="426"/>
                    <a:pt x="248" y="425"/>
                  </a:cubicBezTo>
                  <a:cubicBezTo>
                    <a:pt x="248" y="423"/>
                    <a:pt x="246" y="421"/>
                    <a:pt x="248" y="419"/>
                  </a:cubicBezTo>
                  <a:cubicBezTo>
                    <a:pt x="248" y="418"/>
                    <a:pt x="247" y="416"/>
                    <a:pt x="246" y="415"/>
                  </a:cubicBezTo>
                  <a:cubicBezTo>
                    <a:pt x="246" y="414"/>
                    <a:pt x="248" y="415"/>
                    <a:pt x="247" y="414"/>
                  </a:cubicBezTo>
                  <a:cubicBezTo>
                    <a:pt x="248" y="414"/>
                    <a:pt x="249" y="414"/>
                    <a:pt x="250" y="414"/>
                  </a:cubicBezTo>
                  <a:cubicBezTo>
                    <a:pt x="249" y="414"/>
                    <a:pt x="250" y="412"/>
                    <a:pt x="248" y="413"/>
                  </a:cubicBezTo>
                  <a:cubicBezTo>
                    <a:pt x="249" y="411"/>
                    <a:pt x="249" y="409"/>
                    <a:pt x="249" y="407"/>
                  </a:cubicBezTo>
                  <a:cubicBezTo>
                    <a:pt x="249" y="408"/>
                    <a:pt x="250" y="408"/>
                    <a:pt x="251" y="407"/>
                  </a:cubicBezTo>
                  <a:cubicBezTo>
                    <a:pt x="250" y="406"/>
                    <a:pt x="249" y="405"/>
                    <a:pt x="249" y="403"/>
                  </a:cubicBezTo>
                  <a:cubicBezTo>
                    <a:pt x="248" y="403"/>
                    <a:pt x="248" y="404"/>
                    <a:pt x="246" y="403"/>
                  </a:cubicBezTo>
                  <a:cubicBezTo>
                    <a:pt x="246" y="403"/>
                    <a:pt x="245" y="403"/>
                    <a:pt x="245" y="402"/>
                  </a:cubicBezTo>
                  <a:cubicBezTo>
                    <a:pt x="247" y="402"/>
                    <a:pt x="250" y="403"/>
                    <a:pt x="250" y="401"/>
                  </a:cubicBezTo>
                  <a:cubicBezTo>
                    <a:pt x="253" y="402"/>
                    <a:pt x="249" y="404"/>
                    <a:pt x="252" y="403"/>
                  </a:cubicBezTo>
                  <a:cubicBezTo>
                    <a:pt x="254" y="404"/>
                    <a:pt x="254" y="406"/>
                    <a:pt x="253" y="407"/>
                  </a:cubicBezTo>
                  <a:cubicBezTo>
                    <a:pt x="255" y="408"/>
                    <a:pt x="253" y="406"/>
                    <a:pt x="256" y="406"/>
                  </a:cubicBezTo>
                  <a:cubicBezTo>
                    <a:pt x="256" y="405"/>
                    <a:pt x="254" y="405"/>
                    <a:pt x="254" y="403"/>
                  </a:cubicBezTo>
                  <a:cubicBezTo>
                    <a:pt x="253" y="403"/>
                    <a:pt x="253" y="403"/>
                    <a:pt x="252" y="402"/>
                  </a:cubicBezTo>
                  <a:cubicBezTo>
                    <a:pt x="249" y="401"/>
                    <a:pt x="254" y="401"/>
                    <a:pt x="254" y="400"/>
                  </a:cubicBezTo>
                  <a:cubicBezTo>
                    <a:pt x="254" y="401"/>
                    <a:pt x="254" y="401"/>
                    <a:pt x="254" y="401"/>
                  </a:cubicBezTo>
                  <a:cubicBezTo>
                    <a:pt x="255" y="400"/>
                    <a:pt x="254" y="400"/>
                    <a:pt x="254" y="399"/>
                  </a:cubicBezTo>
                  <a:cubicBezTo>
                    <a:pt x="257" y="398"/>
                    <a:pt x="254" y="400"/>
                    <a:pt x="256" y="401"/>
                  </a:cubicBezTo>
                  <a:cubicBezTo>
                    <a:pt x="258" y="400"/>
                    <a:pt x="258" y="400"/>
                    <a:pt x="258" y="400"/>
                  </a:cubicBezTo>
                  <a:cubicBezTo>
                    <a:pt x="259" y="399"/>
                    <a:pt x="256" y="400"/>
                    <a:pt x="257" y="398"/>
                  </a:cubicBezTo>
                  <a:cubicBezTo>
                    <a:pt x="258" y="398"/>
                    <a:pt x="258" y="398"/>
                    <a:pt x="258" y="398"/>
                  </a:cubicBezTo>
                  <a:cubicBezTo>
                    <a:pt x="257" y="397"/>
                    <a:pt x="257" y="397"/>
                    <a:pt x="257" y="397"/>
                  </a:cubicBezTo>
                  <a:cubicBezTo>
                    <a:pt x="256" y="397"/>
                    <a:pt x="254" y="397"/>
                    <a:pt x="254" y="398"/>
                  </a:cubicBezTo>
                  <a:cubicBezTo>
                    <a:pt x="251" y="397"/>
                    <a:pt x="254" y="397"/>
                    <a:pt x="254" y="396"/>
                  </a:cubicBezTo>
                  <a:cubicBezTo>
                    <a:pt x="252" y="395"/>
                    <a:pt x="254" y="396"/>
                    <a:pt x="252" y="396"/>
                  </a:cubicBezTo>
                  <a:cubicBezTo>
                    <a:pt x="250" y="396"/>
                    <a:pt x="250" y="395"/>
                    <a:pt x="250" y="394"/>
                  </a:cubicBezTo>
                  <a:cubicBezTo>
                    <a:pt x="250" y="393"/>
                    <a:pt x="252" y="394"/>
                    <a:pt x="253" y="393"/>
                  </a:cubicBezTo>
                  <a:cubicBezTo>
                    <a:pt x="254" y="394"/>
                    <a:pt x="254" y="395"/>
                    <a:pt x="253" y="394"/>
                  </a:cubicBezTo>
                  <a:cubicBezTo>
                    <a:pt x="254" y="396"/>
                    <a:pt x="256" y="394"/>
                    <a:pt x="258" y="395"/>
                  </a:cubicBezTo>
                  <a:cubicBezTo>
                    <a:pt x="259" y="394"/>
                    <a:pt x="257" y="394"/>
                    <a:pt x="256" y="393"/>
                  </a:cubicBezTo>
                  <a:cubicBezTo>
                    <a:pt x="256" y="394"/>
                    <a:pt x="254" y="393"/>
                    <a:pt x="254" y="393"/>
                  </a:cubicBezTo>
                  <a:cubicBezTo>
                    <a:pt x="249" y="391"/>
                    <a:pt x="257" y="392"/>
                    <a:pt x="257" y="390"/>
                  </a:cubicBezTo>
                  <a:cubicBezTo>
                    <a:pt x="253" y="390"/>
                    <a:pt x="252" y="387"/>
                    <a:pt x="249" y="389"/>
                  </a:cubicBezTo>
                  <a:cubicBezTo>
                    <a:pt x="248" y="388"/>
                    <a:pt x="248" y="387"/>
                    <a:pt x="248" y="387"/>
                  </a:cubicBezTo>
                  <a:cubicBezTo>
                    <a:pt x="250" y="388"/>
                    <a:pt x="250" y="386"/>
                    <a:pt x="252" y="387"/>
                  </a:cubicBezTo>
                  <a:cubicBezTo>
                    <a:pt x="252" y="386"/>
                    <a:pt x="252" y="386"/>
                    <a:pt x="252" y="386"/>
                  </a:cubicBezTo>
                  <a:cubicBezTo>
                    <a:pt x="254" y="388"/>
                    <a:pt x="254" y="388"/>
                    <a:pt x="254" y="388"/>
                  </a:cubicBezTo>
                  <a:cubicBezTo>
                    <a:pt x="256" y="387"/>
                    <a:pt x="257" y="385"/>
                    <a:pt x="258" y="386"/>
                  </a:cubicBezTo>
                  <a:cubicBezTo>
                    <a:pt x="257" y="385"/>
                    <a:pt x="256" y="386"/>
                    <a:pt x="256" y="385"/>
                  </a:cubicBezTo>
                  <a:cubicBezTo>
                    <a:pt x="257" y="385"/>
                    <a:pt x="258" y="385"/>
                    <a:pt x="258" y="384"/>
                  </a:cubicBezTo>
                  <a:cubicBezTo>
                    <a:pt x="257" y="385"/>
                    <a:pt x="255" y="384"/>
                    <a:pt x="254" y="383"/>
                  </a:cubicBezTo>
                  <a:cubicBezTo>
                    <a:pt x="255" y="382"/>
                    <a:pt x="257" y="382"/>
                    <a:pt x="257" y="382"/>
                  </a:cubicBezTo>
                  <a:cubicBezTo>
                    <a:pt x="259" y="383"/>
                    <a:pt x="259" y="383"/>
                    <a:pt x="259" y="383"/>
                  </a:cubicBezTo>
                  <a:cubicBezTo>
                    <a:pt x="257" y="382"/>
                    <a:pt x="260" y="383"/>
                    <a:pt x="259" y="382"/>
                  </a:cubicBezTo>
                  <a:cubicBezTo>
                    <a:pt x="258" y="381"/>
                    <a:pt x="256" y="381"/>
                    <a:pt x="255" y="380"/>
                  </a:cubicBezTo>
                  <a:cubicBezTo>
                    <a:pt x="254" y="380"/>
                    <a:pt x="256" y="379"/>
                    <a:pt x="256" y="379"/>
                  </a:cubicBezTo>
                  <a:cubicBezTo>
                    <a:pt x="257" y="380"/>
                    <a:pt x="257" y="380"/>
                    <a:pt x="257" y="380"/>
                  </a:cubicBezTo>
                  <a:cubicBezTo>
                    <a:pt x="256" y="379"/>
                    <a:pt x="260" y="380"/>
                    <a:pt x="259" y="379"/>
                  </a:cubicBezTo>
                  <a:cubicBezTo>
                    <a:pt x="258" y="378"/>
                    <a:pt x="258" y="378"/>
                    <a:pt x="258" y="378"/>
                  </a:cubicBezTo>
                  <a:cubicBezTo>
                    <a:pt x="258" y="378"/>
                    <a:pt x="259" y="378"/>
                    <a:pt x="259" y="378"/>
                  </a:cubicBezTo>
                  <a:cubicBezTo>
                    <a:pt x="258" y="378"/>
                    <a:pt x="258" y="377"/>
                    <a:pt x="258" y="377"/>
                  </a:cubicBezTo>
                  <a:cubicBezTo>
                    <a:pt x="259" y="377"/>
                    <a:pt x="259" y="377"/>
                    <a:pt x="259" y="377"/>
                  </a:cubicBezTo>
                  <a:cubicBezTo>
                    <a:pt x="258" y="376"/>
                    <a:pt x="256" y="375"/>
                    <a:pt x="258" y="375"/>
                  </a:cubicBezTo>
                  <a:cubicBezTo>
                    <a:pt x="256" y="375"/>
                    <a:pt x="258" y="376"/>
                    <a:pt x="257" y="376"/>
                  </a:cubicBezTo>
                  <a:cubicBezTo>
                    <a:pt x="255" y="377"/>
                    <a:pt x="255" y="375"/>
                    <a:pt x="255" y="375"/>
                  </a:cubicBezTo>
                  <a:cubicBezTo>
                    <a:pt x="258" y="375"/>
                    <a:pt x="255" y="374"/>
                    <a:pt x="255" y="373"/>
                  </a:cubicBezTo>
                  <a:cubicBezTo>
                    <a:pt x="256" y="373"/>
                    <a:pt x="257" y="372"/>
                    <a:pt x="258" y="372"/>
                  </a:cubicBezTo>
                  <a:cubicBezTo>
                    <a:pt x="256" y="372"/>
                    <a:pt x="256" y="372"/>
                    <a:pt x="256" y="372"/>
                  </a:cubicBezTo>
                  <a:cubicBezTo>
                    <a:pt x="259" y="372"/>
                    <a:pt x="255" y="370"/>
                    <a:pt x="256" y="370"/>
                  </a:cubicBezTo>
                  <a:cubicBezTo>
                    <a:pt x="257" y="370"/>
                    <a:pt x="259" y="370"/>
                    <a:pt x="259" y="370"/>
                  </a:cubicBezTo>
                  <a:cubicBezTo>
                    <a:pt x="257" y="370"/>
                    <a:pt x="256" y="368"/>
                    <a:pt x="254" y="368"/>
                  </a:cubicBezTo>
                  <a:cubicBezTo>
                    <a:pt x="255" y="367"/>
                    <a:pt x="258" y="369"/>
                    <a:pt x="260" y="369"/>
                  </a:cubicBezTo>
                  <a:cubicBezTo>
                    <a:pt x="258" y="368"/>
                    <a:pt x="261" y="367"/>
                    <a:pt x="258" y="366"/>
                  </a:cubicBezTo>
                  <a:cubicBezTo>
                    <a:pt x="257" y="367"/>
                    <a:pt x="257" y="366"/>
                    <a:pt x="256" y="366"/>
                  </a:cubicBezTo>
                  <a:cubicBezTo>
                    <a:pt x="256" y="365"/>
                    <a:pt x="257" y="366"/>
                    <a:pt x="258" y="365"/>
                  </a:cubicBezTo>
                  <a:cubicBezTo>
                    <a:pt x="258" y="365"/>
                    <a:pt x="256" y="364"/>
                    <a:pt x="255" y="365"/>
                  </a:cubicBezTo>
                  <a:cubicBezTo>
                    <a:pt x="255" y="364"/>
                    <a:pt x="253" y="363"/>
                    <a:pt x="255" y="362"/>
                  </a:cubicBezTo>
                  <a:cubicBezTo>
                    <a:pt x="256" y="362"/>
                    <a:pt x="255" y="364"/>
                    <a:pt x="257" y="363"/>
                  </a:cubicBezTo>
                  <a:cubicBezTo>
                    <a:pt x="257" y="362"/>
                    <a:pt x="253" y="362"/>
                    <a:pt x="252" y="360"/>
                  </a:cubicBezTo>
                  <a:cubicBezTo>
                    <a:pt x="251" y="361"/>
                    <a:pt x="248" y="360"/>
                    <a:pt x="248" y="359"/>
                  </a:cubicBezTo>
                  <a:cubicBezTo>
                    <a:pt x="249" y="357"/>
                    <a:pt x="248" y="360"/>
                    <a:pt x="251" y="360"/>
                  </a:cubicBezTo>
                  <a:cubicBezTo>
                    <a:pt x="250" y="359"/>
                    <a:pt x="250" y="359"/>
                    <a:pt x="250" y="359"/>
                  </a:cubicBezTo>
                  <a:cubicBezTo>
                    <a:pt x="254" y="358"/>
                    <a:pt x="255" y="362"/>
                    <a:pt x="257" y="361"/>
                  </a:cubicBezTo>
                  <a:cubicBezTo>
                    <a:pt x="257" y="360"/>
                    <a:pt x="257" y="360"/>
                    <a:pt x="257" y="360"/>
                  </a:cubicBezTo>
                  <a:cubicBezTo>
                    <a:pt x="257" y="360"/>
                    <a:pt x="259" y="361"/>
                    <a:pt x="260" y="361"/>
                  </a:cubicBezTo>
                  <a:cubicBezTo>
                    <a:pt x="258" y="360"/>
                    <a:pt x="259" y="359"/>
                    <a:pt x="259" y="359"/>
                  </a:cubicBezTo>
                  <a:cubicBezTo>
                    <a:pt x="257" y="358"/>
                    <a:pt x="259" y="359"/>
                    <a:pt x="258" y="359"/>
                  </a:cubicBezTo>
                  <a:cubicBezTo>
                    <a:pt x="258" y="358"/>
                    <a:pt x="255" y="357"/>
                    <a:pt x="256" y="356"/>
                  </a:cubicBezTo>
                  <a:cubicBezTo>
                    <a:pt x="257" y="357"/>
                    <a:pt x="259" y="356"/>
                    <a:pt x="259" y="357"/>
                  </a:cubicBezTo>
                  <a:cubicBezTo>
                    <a:pt x="260" y="356"/>
                    <a:pt x="257" y="356"/>
                    <a:pt x="259" y="356"/>
                  </a:cubicBezTo>
                  <a:cubicBezTo>
                    <a:pt x="260" y="356"/>
                    <a:pt x="260" y="356"/>
                    <a:pt x="260" y="356"/>
                  </a:cubicBezTo>
                  <a:cubicBezTo>
                    <a:pt x="260" y="353"/>
                    <a:pt x="261" y="349"/>
                    <a:pt x="257" y="345"/>
                  </a:cubicBezTo>
                  <a:cubicBezTo>
                    <a:pt x="259" y="345"/>
                    <a:pt x="260" y="344"/>
                    <a:pt x="261" y="343"/>
                  </a:cubicBezTo>
                  <a:cubicBezTo>
                    <a:pt x="261" y="343"/>
                    <a:pt x="260" y="343"/>
                    <a:pt x="260" y="342"/>
                  </a:cubicBezTo>
                  <a:cubicBezTo>
                    <a:pt x="262" y="342"/>
                    <a:pt x="262" y="342"/>
                    <a:pt x="262" y="342"/>
                  </a:cubicBezTo>
                  <a:cubicBezTo>
                    <a:pt x="263" y="341"/>
                    <a:pt x="262" y="340"/>
                    <a:pt x="261" y="339"/>
                  </a:cubicBezTo>
                  <a:cubicBezTo>
                    <a:pt x="262" y="339"/>
                    <a:pt x="262" y="339"/>
                    <a:pt x="262" y="339"/>
                  </a:cubicBezTo>
                  <a:cubicBezTo>
                    <a:pt x="264" y="338"/>
                    <a:pt x="261" y="338"/>
                    <a:pt x="261" y="337"/>
                  </a:cubicBezTo>
                  <a:cubicBezTo>
                    <a:pt x="263" y="337"/>
                    <a:pt x="263" y="337"/>
                    <a:pt x="263" y="337"/>
                  </a:cubicBezTo>
                  <a:cubicBezTo>
                    <a:pt x="261" y="337"/>
                    <a:pt x="261" y="337"/>
                    <a:pt x="261" y="337"/>
                  </a:cubicBezTo>
                  <a:cubicBezTo>
                    <a:pt x="261" y="336"/>
                    <a:pt x="262" y="335"/>
                    <a:pt x="264" y="336"/>
                  </a:cubicBezTo>
                  <a:cubicBezTo>
                    <a:pt x="263" y="335"/>
                    <a:pt x="263" y="335"/>
                    <a:pt x="262" y="335"/>
                  </a:cubicBezTo>
                  <a:cubicBezTo>
                    <a:pt x="264" y="335"/>
                    <a:pt x="264" y="332"/>
                    <a:pt x="264" y="331"/>
                  </a:cubicBezTo>
                  <a:cubicBezTo>
                    <a:pt x="263" y="331"/>
                    <a:pt x="263" y="331"/>
                    <a:pt x="261" y="330"/>
                  </a:cubicBezTo>
                  <a:cubicBezTo>
                    <a:pt x="259" y="329"/>
                    <a:pt x="262" y="330"/>
                    <a:pt x="261" y="329"/>
                  </a:cubicBezTo>
                  <a:cubicBezTo>
                    <a:pt x="262" y="329"/>
                    <a:pt x="263" y="329"/>
                    <a:pt x="263" y="330"/>
                  </a:cubicBezTo>
                  <a:cubicBezTo>
                    <a:pt x="266" y="329"/>
                    <a:pt x="266" y="326"/>
                    <a:pt x="268" y="325"/>
                  </a:cubicBezTo>
                  <a:cubicBezTo>
                    <a:pt x="267" y="324"/>
                    <a:pt x="267" y="324"/>
                    <a:pt x="267" y="324"/>
                  </a:cubicBezTo>
                  <a:cubicBezTo>
                    <a:pt x="270" y="323"/>
                    <a:pt x="268" y="321"/>
                    <a:pt x="270" y="320"/>
                  </a:cubicBezTo>
                  <a:cubicBezTo>
                    <a:pt x="269" y="320"/>
                    <a:pt x="267" y="318"/>
                    <a:pt x="268" y="317"/>
                  </a:cubicBezTo>
                  <a:cubicBezTo>
                    <a:pt x="266" y="315"/>
                    <a:pt x="270" y="318"/>
                    <a:pt x="271" y="318"/>
                  </a:cubicBezTo>
                  <a:cubicBezTo>
                    <a:pt x="271" y="317"/>
                    <a:pt x="271" y="316"/>
                    <a:pt x="271" y="316"/>
                  </a:cubicBezTo>
                  <a:cubicBezTo>
                    <a:pt x="272" y="316"/>
                    <a:pt x="272" y="316"/>
                    <a:pt x="272" y="316"/>
                  </a:cubicBezTo>
                  <a:cubicBezTo>
                    <a:pt x="271" y="315"/>
                    <a:pt x="271" y="314"/>
                    <a:pt x="272" y="314"/>
                  </a:cubicBezTo>
                  <a:cubicBezTo>
                    <a:pt x="272" y="314"/>
                    <a:pt x="272" y="314"/>
                    <a:pt x="272" y="314"/>
                  </a:cubicBezTo>
                  <a:cubicBezTo>
                    <a:pt x="273" y="314"/>
                    <a:pt x="274" y="314"/>
                    <a:pt x="274" y="313"/>
                  </a:cubicBezTo>
                  <a:cubicBezTo>
                    <a:pt x="274" y="311"/>
                    <a:pt x="275" y="312"/>
                    <a:pt x="274" y="310"/>
                  </a:cubicBezTo>
                  <a:cubicBezTo>
                    <a:pt x="275" y="311"/>
                    <a:pt x="275" y="311"/>
                    <a:pt x="275" y="311"/>
                  </a:cubicBezTo>
                  <a:cubicBezTo>
                    <a:pt x="273" y="310"/>
                    <a:pt x="273" y="310"/>
                    <a:pt x="273" y="310"/>
                  </a:cubicBezTo>
                  <a:cubicBezTo>
                    <a:pt x="275" y="309"/>
                    <a:pt x="275" y="309"/>
                    <a:pt x="275" y="309"/>
                  </a:cubicBezTo>
                  <a:cubicBezTo>
                    <a:pt x="276" y="311"/>
                    <a:pt x="276" y="311"/>
                    <a:pt x="276" y="311"/>
                  </a:cubicBezTo>
                  <a:cubicBezTo>
                    <a:pt x="277" y="311"/>
                    <a:pt x="275" y="310"/>
                    <a:pt x="275" y="309"/>
                  </a:cubicBezTo>
                  <a:cubicBezTo>
                    <a:pt x="274" y="308"/>
                    <a:pt x="275" y="309"/>
                    <a:pt x="276" y="309"/>
                  </a:cubicBezTo>
                  <a:cubicBezTo>
                    <a:pt x="277" y="310"/>
                    <a:pt x="276" y="309"/>
                    <a:pt x="276" y="309"/>
                  </a:cubicBezTo>
                  <a:cubicBezTo>
                    <a:pt x="276" y="310"/>
                    <a:pt x="276" y="309"/>
                    <a:pt x="277" y="310"/>
                  </a:cubicBezTo>
                  <a:cubicBezTo>
                    <a:pt x="277" y="310"/>
                    <a:pt x="276" y="308"/>
                    <a:pt x="276" y="308"/>
                  </a:cubicBezTo>
                  <a:cubicBezTo>
                    <a:pt x="277" y="308"/>
                    <a:pt x="277" y="307"/>
                    <a:pt x="278" y="308"/>
                  </a:cubicBezTo>
                  <a:cubicBezTo>
                    <a:pt x="278" y="307"/>
                    <a:pt x="279" y="307"/>
                    <a:pt x="278" y="306"/>
                  </a:cubicBezTo>
                  <a:cubicBezTo>
                    <a:pt x="278" y="306"/>
                    <a:pt x="277" y="307"/>
                    <a:pt x="276" y="306"/>
                  </a:cubicBezTo>
                  <a:cubicBezTo>
                    <a:pt x="276" y="305"/>
                    <a:pt x="277" y="305"/>
                    <a:pt x="277" y="305"/>
                  </a:cubicBezTo>
                  <a:cubicBezTo>
                    <a:pt x="277" y="306"/>
                    <a:pt x="277" y="306"/>
                    <a:pt x="277" y="306"/>
                  </a:cubicBezTo>
                  <a:cubicBezTo>
                    <a:pt x="277" y="305"/>
                    <a:pt x="278" y="305"/>
                    <a:pt x="277" y="304"/>
                  </a:cubicBezTo>
                  <a:cubicBezTo>
                    <a:pt x="279" y="305"/>
                    <a:pt x="279" y="305"/>
                    <a:pt x="279" y="305"/>
                  </a:cubicBezTo>
                  <a:cubicBezTo>
                    <a:pt x="278" y="304"/>
                    <a:pt x="279" y="303"/>
                    <a:pt x="279" y="303"/>
                  </a:cubicBezTo>
                  <a:cubicBezTo>
                    <a:pt x="280" y="304"/>
                    <a:pt x="281" y="306"/>
                    <a:pt x="282" y="306"/>
                  </a:cubicBezTo>
                  <a:cubicBezTo>
                    <a:pt x="282" y="304"/>
                    <a:pt x="282" y="304"/>
                    <a:pt x="282" y="304"/>
                  </a:cubicBezTo>
                  <a:cubicBezTo>
                    <a:pt x="282" y="303"/>
                    <a:pt x="283" y="304"/>
                    <a:pt x="283" y="304"/>
                  </a:cubicBezTo>
                  <a:cubicBezTo>
                    <a:pt x="285" y="304"/>
                    <a:pt x="282" y="299"/>
                    <a:pt x="284" y="300"/>
                  </a:cubicBezTo>
                  <a:cubicBezTo>
                    <a:pt x="285" y="302"/>
                    <a:pt x="285" y="302"/>
                    <a:pt x="286" y="302"/>
                  </a:cubicBezTo>
                  <a:cubicBezTo>
                    <a:pt x="286" y="301"/>
                    <a:pt x="286" y="301"/>
                    <a:pt x="286" y="301"/>
                  </a:cubicBezTo>
                  <a:cubicBezTo>
                    <a:pt x="285" y="300"/>
                    <a:pt x="286" y="302"/>
                    <a:pt x="285" y="301"/>
                  </a:cubicBezTo>
                  <a:cubicBezTo>
                    <a:pt x="285" y="300"/>
                    <a:pt x="285" y="300"/>
                    <a:pt x="285" y="300"/>
                  </a:cubicBezTo>
                  <a:cubicBezTo>
                    <a:pt x="288" y="303"/>
                    <a:pt x="290" y="299"/>
                    <a:pt x="293" y="300"/>
                  </a:cubicBezTo>
                  <a:cubicBezTo>
                    <a:pt x="292" y="298"/>
                    <a:pt x="294" y="299"/>
                    <a:pt x="294" y="298"/>
                  </a:cubicBezTo>
                  <a:cubicBezTo>
                    <a:pt x="294" y="300"/>
                    <a:pt x="295" y="297"/>
                    <a:pt x="296" y="298"/>
                  </a:cubicBezTo>
                  <a:cubicBezTo>
                    <a:pt x="295" y="296"/>
                    <a:pt x="295" y="296"/>
                    <a:pt x="295" y="296"/>
                  </a:cubicBezTo>
                  <a:cubicBezTo>
                    <a:pt x="296" y="297"/>
                    <a:pt x="295" y="291"/>
                    <a:pt x="297" y="294"/>
                  </a:cubicBezTo>
                  <a:cubicBezTo>
                    <a:pt x="298" y="295"/>
                    <a:pt x="298" y="296"/>
                    <a:pt x="297" y="296"/>
                  </a:cubicBezTo>
                  <a:cubicBezTo>
                    <a:pt x="299" y="299"/>
                    <a:pt x="300" y="293"/>
                    <a:pt x="301" y="296"/>
                  </a:cubicBezTo>
                  <a:cubicBezTo>
                    <a:pt x="301" y="295"/>
                    <a:pt x="300" y="294"/>
                    <a:pt x="301" y="292"/>
                  </a:cubicBezTo>
                  <a:cubicBezTo>
                    <a:pt x="302" y="293"/>
                    <a:pt x="304" y="294"/>
                    <a:pt x="304" y="294"/>
                  </a:cubicBezTo>
                  <a:cubicBezTo>
                    <a:pt x="304" y="294"/>
                    <a:pt x="304" y="293"/>
                    <a:pt x="305" y="294"/>
                  </a:cubicBezTo>
                  <a:cubicBezTo>
                    <a:pt x="305" y="294"/>
                    <a:pt x="305" y="294"/>
                    <a:pt x="305" y="295"/>
                  </a:cubicBezTo>
                  <a:cubicBezTo>
                    <a:pt x="306" y="295"/>
                    <a:pt x="307" y="294"/>
                    <a:pt x="308" y="293"/>
                  </a:cubicBezTo>
                  <a:cubicBezTo>
                    <a:pt x="309" y="294"/>
                    <a:pt x="310" y="293"/>
                    <a:pt x="312" y="293"/>
                  </a:cubicBezTo>
                  <a:cubicBezTo>
                    <a:pt x="312" y="291"/>
                    <a:pt x="315" y="293"/>
                    <a:pt x="314" y="290"/>
                  </a:cubicBezTo>
                  <a:cubicBezTo>
                    <a:pt x="314" y="291"/>
                    <a:pt x="314" y="291"/>
                    <a:pt x="314" y="291"/>
                  </a:cubicBezTo>
                  <a:cubicBezTo>
                    <a:pt x="314" y="290"/>
                    <a:pt x="314" y="288"/>
                    <a:pt x="315" y="288"/>
                  </a:cubicBezTo>
                  <a:cubicBezTo>
                    <a:pt x="315" y="290"/>
                    <a:pt x="315" y="290"/>
                    <a:pt x="315" y="290"/>
                  </a:cubicBezTo>
                  <a:cubicBezTo>
                    <a:pt x="316" y="292"/>
                    <a:pt x="317" y="290"/>
                    <a:pt x="318" y="291"/>
                  </a:cubicBezTo>
                  <a:cubicBezTo>
                    <a:pt x="316" y="289"/>
                    <a:pt x="318" y="291"/>
                    <a:pt x="318" y="289"/>
                  </a:cubicBezTo>
                  <a:cubicBezTo>
                    <a:pt x="318" y="288"/>
                    <a:pt x="318" y="288"/>
                    <a:pt x="318" y="288"/>
                  </a:cubicBezTo>
                  <a:cubicBezTo>
                    <a:pt x="319" y="287"/>
                    <a:pt x="318" y="287"/>
                    <a:pt x="319" y="286"/>
                  </a:cubicBezTo>
                  <a:cubicBezTo>
                    <a:pt x="320" y="286"/>
                    <a:pt x="321" y="288"/>
                    <a:pt x="320" y="288"/>
                  </a:cubicBezTo>
                  <a:cubicBezTo>
                    <a:pt x="321" y="289"/>
                    <a:pt x="322" y="288"/>
                    <a:pt x="322" y="287"/>
                  </a:cubicBezTo>
                  <a:cubicBezTo>
                    <a:pt x="322" y="287"/>
                    <a:pt x="322" y="287"/>
                    <a:pt x="322" y="287"/>
                  </a:cubicBezTo>
                  <a:cubicBezTo>
                    <a:pt x="322" y="287"/>
                    <a:pt x="322" y="287"/>
                    <a:pt x="322" y="287"/>
                  </a:cubicBezTo>
                  <a:cubicBezTo>
                    <a:pt x="323" y="287"/>
                    <a:pt x="323" y="287"/>
                    <a:pt x="323" y="287"/>
                  </a:cubicBezTo>
                  <a:cubicBezTo>
                    <a:pt x="323" y="287"/>
                    <a:pt x="323" y="287"/>
                    <a:pt x="323" y="287"/>
                  </a:cubicBezTo>
                  <a:cubicBezTo>
                    <a:pt x="323" y="287"/>
                    <a:pt x="323" y="287"/>
                    <a:pt x="322" y="287"/>
                  </a:cubicBezTo>
                  <a:cubicBezTo>
                    <a:pt x="323" y="287"/>
                    <a:pt x="323" y="287"/>
                    <a:pt x="323" y="287"/>
                  </a:cubicBezTo>
                  <a:cubicBezTo>
                    <a:pt x="323" y="287"/>
                    <a:pt x="323" y="287"/>
                    <a:pt x="323" y="287"/>
                  </a:cubicBezTo>
                  <a:cubicBezTo>
                    <a:pt x="324" y="287"/>
                    <a:pt x="324" y="287"/>
                    <a:pt x="324" y="287"/>
                  </a:cubicBezTo>
                  <a:cubicBezTo>
                    <a:pt x="325" y="289"/>
                    <a:pt x="325" y="289"/>
                    <a:pt x="325" y="289"/>
                  </a:cubicBezTo>
                  <a:cubicBezTo>
                    <a:pt x="325" y="289"/>
                    <a:pt x="326" y="286"/>
                    <a:pt x="326" y="286"/>
                  </a:cubicBezTo>
                  <a:cubicBezTo>
                    <a:pt x="328" y="286"/>
                    <a:pt x="331" y="283"/>
                    <a:pt x="332" y="281"/>
                  </a:cubicBezTo>
                  <a:cubicBezTo>
                    <a:pt x="332" y="282"/>
                    <a:pt x="332" y="282"/>
                    <a:pt x="332" y="282"/>
                  </a:cubicBezTo>
                  <a:cubicBezTo>
                    <a:pt x="332" y="281"/>
                    <a:pt x="332" y="279"/>
                    <a:pt x="333" y="280"/>
                  </a:cubicBezTo>
                  <a:cubicBezTo>
                    <a:pt x="333" y="279"/>
                    <a:pt x="334" y="280"/>
                    <a:pt x="335" y="280"/>
                  </a:cubicBezTo>
                  <a:cubicBezTo>
                    <a:pt x="335" y="280"/>
                    <a:pt x="334" y="279"/>
                    <a:pt x="334" y="279"/>
                  </a:cubicBezTo>
                  <a:cubicBezTo>
                    <a:pt x="337" y="279"/>
                    <a:pt x="337" y="275"/>
                    <a:pt x="339" y="274"/>
                  </a:cubicBezTo>
                  <a:cubicBezTo>
                    <a:pt x="339" y="274"/>
                    <a:pt x="340" y="275"/>
                    <a:pt x="340" y="276"/>
                  </a:cubicBezTo>
                  <a:cubicBezTo>
                    <a:pt x="341" y="274"/>
                    <a:pt x="341" y="272"/>
                    <a:pt x="341" y="270"/>
                  </a:cubicBezTo>
                  <a:cubicBezTo>
                    <a:pt x="341" y="270"/>
                    <a:pt x="342" y="270"/>
                    <a:pt x="342" y="271"/>
                  </a:cubicBezTo>
                  <a:cubicBezTo>
                    <a:pt x="342" y="270"/>
                    <a:pt x="343" y="269"/>
                    <a:pt x="342" y="267"/>
                  </a:cubicBezTo>
                  <a:cubicBezTo>
                    <a:pt x="341" y="268"/>
                    <a:pt x="343" y="268"/>
                    <a:pt x="342" y="268"/>
                  </a:cubicBezTo>
                  <a:cubicBezTo>
                    <a:pt x="341" y="268"/>
                    <a:pt x="340" y="266"/>
                    <a:pt x="341" y="266"/>
                  </a:cubicBezTo>
                  <a:cubicBezTo>
                    <a:pt x="341" y="266"/>
                    <a:pt x="341" y="266"/>
                    <a:pt x="341" y="266"/>
                  </a:cubicBezTo>
                  <a:cubicBezTo>
                    <a:pt x="342" y="265"/>
                    <a:pt x="341" y="265"/>
                    <a:pt x="342" y="263"/>
                  </a:cubicBezTo>
                  <a:cubicBezTo>
                    <a:pt x="343" y="263"/>
                    <a:pt x="342" y="264"/>
                    <a:pt x="343" y="264"/>
                  </a:cubicBezTo>
                  <a:cubicBezTo>
                    <a:pt x="345" y="265"/>
                    <a:pt x="345" y="262"/>
                    <a:pt x="346" y="262"/>
                  </a:cubicBezTo>
                  <a:cubicBezTo>
                    <a:pt x="344" y="261"/>
                    <a:pt x="344" y="261"/>
                    <a:pt x="344" y="261"/>
                  </a:cubicBezTo>
                  <a:cubicBezTo>
                    <a:pt x="344" y="260"/>
                    <a:pt x="346" y="261"/>
                    <a:pt x="346" y="260"/>
                  </a:cubicBezTo>
                  <a:cubicBezTo>
                    <a:pt x="342" y="256"/>
                    <a:pt x="342" y="256"/>
                    <a:pt x="342" y="256"/>
                  </a:cubicBezTo>
                  <a:cubicBezTo>
                    <a:pt x="342" y="257"/>
                    <a:pt x="344" y="256"/>
                    <a:pt x="345" y="257"/>
                  </a:cubicBezTo>
                  <a:cubicBezTo>
                    <a:pt x="346" y="255"/>
                    <a:pt x="342" y="254"/>
                    <a:pt x="341" y="253"/>
                  </a:cubicBezTo>
                  <a:cubicBezTo>
                    <a:pt x="342" y="252"/>
                    <a:pt x="341" y="250"/>
                    <a:pt x="341" y="250"/>
                  </a:cubicBezTo>
                  <a:cubicBezTo>
                    <a:pt x="342" y="250"/>
                    <a:pt x="341" y="250"/>
                    <a:pt x="342" y="250"/>
                  </a:cubicBezTo>
                  <a:cubicBezTo>
                    <a:pt x="343" y="250"/>
                    <a:pt x="343" y="250"/>
                    <a:pt x="343" y="250"/>
                  </a:cubicBezTo>
                  <a:cubicBezTo>
                    <a:pt x="343" y="251"/>
                    <a:pt x="346" y="250"/>
                    <a:pt x="347" y="251"/>
                  </a:cubicBezTo>
                  <a:cubicBezTo>
                    <a:pt x="346" y="249"/>
                    <a:pt x="347" y="247"/>
                    <a:pt x="347" y="246"/>
                  </a:cubicBezTo>
                  <a:cubicBezTo>
                    <a:pt x="345" y="247"/>
                    <a:pt x="346" y="244"/>
                    <a:pt x="343" y="244"/>
                  </a:cubicBezTo>
                  <a:cubicBezTo>
                    <a:pt x="343" y="242"/>
                    <a:pt x="346" y="243"/>
                    <a:pt x="346" y="242"/>
                  </a:cubicBezTo>
                  <a:cubicBezTo>
                    <a:pt x="345" y="240"/>
                    <a:pt x="346" y="239"/>
                    <a:pt x="345" y="237"/>
                  </a:cubicBezTo>
                  <a:cubicBezTo>
                    <a:pt x="346" y="237"/>
                    <a:pt x="346" y="237"/>
                    <a:pt x="346" y="237"/>
                  </a:cubicBezTo>
                  <a:cubicBezTo>
                    <a:pt x="345" y="236"/>
                    <a:pt x="346" y="233"/>
                    <a:pt x="344" y="232"/>
                  </a:cubicBezTo>
                  <a:cubicBezTo>
                    <a:pt x="345" y="232"/>
                    <a:pt x="345" y="232"/>
                    <a:pt x="345" y="232"/>
                  </a:cubicBezTo>
                  <a:cubicBezTo>
                    <a:pt x="346" y="231"/>
                    <a:pt x="342" y="232"/>
                    <a:pt x="343" y="230"/>
                  </a:cubicBezTo>
                  <a:cubicBezTo>
                    <a:pt x="345" y="231"/>
                    <a:pt x="345" y="231"/>
                    <a:pt x="345" y="231"/>
                  </a:cubicBezTo>
                  <a:cubicBezTo>
                    <a:pt x="343" y="230"/>
                    <a:pt x="346" y="229"/>
                    <a:pt x="344" y="227"/>
                  </a:cubicBezTo>
                  <a:cubicBezTo>
                    <a:pt x="344" y="227"/>
                    <a:pt x="345" y="227"/>
                    <a:pt x="345" y="228"/>
                  </a:cubicBezTo>
                  <a:cubicBezTo>
                    <a:pt x="344" y="226"/>
                    <a:pt x="345" y="225"/>
                    <a:pt x="343" y="224"/>
                  </a:cubicBezTo>
                  <a:cubicBezTo>
                    <a:pt x="344" y="224"/>
                    <a:pt x="345" y="224"/>
                    <a:pt x="345" y="225"/>
                  </a:cubicBezTo>
                  <a:cubicBezTo>
                    <a:pt x="346" y="224"/>
                    <a:pt x="343" y="223"/>
                    <a:pt x="344" y="222"/>
                  </a:cubicBezTo>
                  <a:cubicBezTo>
                    <a:pt x="344" y="222"/>
                    <a:pt x="345" y="222"/>
                    <a:pt x="346" y="222"/>
                  </a:cubicBezTo>
                  <a:cubicBezTo>
                    <a:pt x="344" y="221"/>
                    <a:pt x="345" y="219"/>
                    <a:pt x="344" y="219"/>
                  </a:cubicBezTo>
                  <a:cubicBezTo>
                    <a:pt x="345" y="219"/>
                    <a:pt x="346" y="218"/>
                    <a:pt x="347" y="218"/>
                  </a:cubicBezTo>
                  <a:cubicBezTo>
                    <a:pt x="348" y="213"/>
                    <a:pt x="351" y="208"/>
                    <a:pt x="353" y="202"/>
                  </a:cubicBezTo>
                  <a:cubicBezTo>
                    <a:pt x="355" y="203"/>
                    <a:pt x="353" y="204"/>
                    <a:pt x="355" y="204"/>
                  </a:cubicBezTo>
                  <a:cubicBezTo>
                    <a:pt x="353" y="203"/>
                    <a:pt x="355" y="203"/>
                    <a:pt x="355" y="202"/>
                  </a:cubicBezTo>
                  <a:cubicBezTo>
                    <a:pt x="356" y="202"/>
                    <a:pt x="356" y="202"/>
                    <a:pt x="356" y="202"/>
                  </a:cubicBezTo>
                  <a:cubicBezTo>
                    <a:pt x="356" y="201"/>
                    <a:pt x="357" y="202"/>
                    <a:pt x="357" y="201"/>
                  </a:cubicBezTo>
                  <a:cubicBezTo>
                    <a:pt x="357" y="200"/>
                    <a:pt x="357" y="200"/>
                    <a:pt x="357" y="200"/>
                  </a:cubicBezTo>
                  <a:cubicBezTo>
                    <a:pt x="356" y="199"/>
                    <a:pt x="360" y="201"/>
                    <a:pt x="358" y="199"/>
                  </a:cubicBezTo>
                  <a:cubicBezTo>
                    <a:pt x="360" y="200"/>
                    <a:pt x="360" y="200"/>
                    <a:pt x="360" y="200"/>
                  </a:cubicBezTo>
                  <a:cubicBezTo>
                    <a:pt x="359" y="197"/>
                    <a:pt x="361" y="199"/>
                    <a:pt x="361" y="197"/>
                  </a:cubicBezTo>
                  <a:cubicBezTo>
                    <a:pt x="361" y="197"/>
                    <a:pt x="361" y="197"/>
                    <a:pt x="361" y="197"/>
                  </a:cubicBezTo>
                  <a:cubicBezTo>
                    <a:pt x="363" y="198"/>
                    <a:pt x="362" y="194"/>
                    <a:pt x="363" y="195"/>
                  </a:cubicBezTo>
                  <a:cubicBezTo>
                    <a:pt x="364" y="194"/>
                    <a:pt x="365" y="193"/>
                    <a:pt x="364" y="191"/>
                  </a:cubicBezTo>
                  <a:cubicBezTo>
                    <a:pt x="365" y="193"/>
                    <a:pt x="365" y="193"/>
                    <a:pt x="365" y="193"/>
                  </a:cubicBezTo>
                  <a:cubicBezTo>
                    <a:pt x="366" y="192"/>
                    <a:pt x="368" y="191"/>
                    <a:pt x="369" y="190"/>
                  </a:cubicBezTo>
                  <a:cubicBezTo>
                    <a:pt x="374" y="190"/>
                    <a:pt x="379" y="190"/>
                    <a:pt x="383" y="191"/>
                  </a:cubicBezTo>
                  <a:cubicBezTo>
                    <a:pt x="386" y="192"/>
                    <a:pt x="388" y="193"/>
                    <a:pt x="390" y="194"/>
                  </a:cubicBezTo>
                  <a:cubicBezTo>
                    <a:pt x="389" y="196"/>
                    <a:pt x="388" y="198"/>
                    <a:pt x="388" y="200"/>
                  </a:cubicBezTo>
                  <a:cubicBezTo>
                    <a:pt x="387" y="201"/>
                    <a:pt x="386" y="199"/>
                    <a:pt x="386" y="199"/>
                  </a:cubicBezTo>
                  <a:cubicBezTo>
                    <a:pt x="384" y="205"/>
                    <a:pt x="377" y="203"/>
                    <a:pt x="373" y="209"/>
                  </a:cubicBezTo>
                  <a:cubicBezTo>
                    <a:pt x="369" y="210"/>
                    <a:pt x="365" y="215"/>
                    <a:pt x="365" y="215"/>
                  </a:cubicBezTo>
                  <a:cubicBezTo>
                    <a:pt x="382" y="216"/>
                    <a:pt x="389" y="211"/>
                    <a:pt x="399" y="205"/>
                  </a:cubicBezTo>
                  <a:cubicBezTo>
                    <a:pt x="401" y="203"/>
                    <a:pt x="402" y="201"/>
                    <a:pt x="403" y="198"/>
                  </a:cubicBezTo>
                  <a:cubicBezTo>
                    <a:pt x="405" y="199"/>
                    <a:pt x="406" y="199"/>
                    <a:pt x="406" y="198"/>
                  </a:cubicBezTo>
                  <a:cubicBezTo>
                    <a:pt x="405" y="197"/>
                    <a:pt x="404" y="197"/>
                    <a:pt x="404" y="196"/>
                  </a:cubicBezTo>
                  <a:cubicBezTo>
                    <a:pt x="404" y="194"/>
                    <a:pt x="405" y="191"/>
                    <a:pt x="406" y="188"/>
                  </a:cubicBezTo>
                  <a:cubicBezTo>
                    <a:pt x="398" y="164"/>
                    <a:pt x="382" y="170"/>
                    <a:pt x="375" y="170"/>
                  </a:cubicBezTo>
                  <a:cubicBezTo>
                    <a:pt x="367" y="172"/>
                    <a:pt x="361" y="175"/>
                    <a:pt x="356" y="179"/>
                  </a:cubicBezTo>
                  <a:cubicBezTo>
                    <a:pt x="356" y="179"/>
                    <a:pt x="356" y="179"/>
                    <a:pt x="357" y="180"/>
                  </a:cubicBezTo>
                  <a:cubicBezTo>
                    <a:pt x="354" y="179"/>
                    <a:pt x="351" y="179"/>
                    <a:pt x="349" y="179"/>
                  </a:cubicBezTo>
                  <a:cubicBezTo>
                    <a:pt x="332" y="177"/>
                    <a:pt x="315" y="175"/>
                    <a:pt x="313" y="163"/>
                  </a:cubicBezTo>
                  <a:cubicBezTo>
                    <a:pt x="308" y="154"/>
                    <a:pt x="303" y="139"/>
                    <a:pt x="301" y="128"/>
                  </a:cubicBezTo>
                  <a:cubicBezTo>
                    <a:pt x="300" y="124"/>
                    <a:pt x="300" y="121"/>
                    <a:pt x="299" y="117"/>
                  </a:cubicBezTo>
                  <a:cubicBezTo>
                    <a:pt x="323" y="112"/>
                    <a:pt x="296" y="118"/>
                    <a:pt x="307" y="115"/>
                  </a:cubicBezTo>
                  <a:cubicBezTo>
                    <a:pt x="307" y="115"/>
                    <a:pt x="307" y="115"/>
                    <a:pt x="307" y="115"/>
                  </a:cubicBezTo>
                  <a:cubicBezTo>
                    <a:pt x="307" y="114"/>
                    <a:pt x="307" y="114"/>
                    <a:pt x="307" y="114"/>
                  </a:cubicBezTo>
                  <a:cubicBezTo>
                    <a:pt x="306" y="113"/>
                    <a:pt x="306" y="113"/>
                    <a:pt x="306" y="113"/>
                  </a:cubicBezTo>
                  <a:cubicBezTo>
                    <a:pt x="306" y="110"/>
                    <a:pt x="306" y="110"/>
                    <a:pt x="306" y="110"/>
                  </a:cubicBezTo>
                  <a:cubicBezTo>
                    <a:pt x="303" y="103"/>
                    <a:pt x="304" y="96"/>
                    <a:pt x="292" y="85"/>
                  </a:cubicBezTo>
                  <a:cubicBezTo>
                    <a:pt x="277" y="75"/>
                    <a:pt x="266" y="83"/>
                    <a:pt x="261" y="92"/>
                  </a:cubicBezTo>
                  <a:cubicBezTo>
                    <a:pt x="260" y="93"/>
                    <a:pt x="259" y="94"/>
                    <a:pt x="258" y="95"/>
                  </a:cubicBezTo>
                  <a:cubicBezTo>
                    <a:pt x="257" y="95"/>
                    <a:pt x="257" y="95"/>
                    <a:pt x="257" y="95"/>
                  </a:cubicBezTo>
                  <a:cubicBezTo>
                    <a:pt x="255" y="97"/>
                    <a:pt x="253" y="98"/>
                    <a:pt x="251" y="102"/>
                  </a:cubicBezTo>
                  <a:cubicBezTo>
                    <a:pt x="251" y="102"/>
                    <a:pt x="251" y="102"/>
                    <a:pt x="251" y="102"/>
                  </a:cubicBezTo>
                  <a:cubicBezTo>
                    <a:pt x="251" y="106"/>
                    <a:pt x="245" y="110"/>
                    <a:pt x="247" y="113"/>
                  </a:cubicBezTo>
                  <a:cubicBezTo>
                    <a:pt x="245" y="115"/>
                    <a:pt x="245" y="115"/>
                    <a:pt x="245" y="115"/>
                  </a:cubicBezTo>
                  <a:cubicBezTo>
                    <a:pt x="246" y="120"/>
                    <a:pt x="243" y="122"/>
                    <a:pt x="245" y="127"/>
                  </a:cubicBezTo>
                  <a:cubicBezTo>
                    <a:pt x="244" y="126"/>
                    <a:pt x="244" y="126"/>
                    <a:pt x="244" y="126"/>
                  </a:cubicBezTo>
                  <a:cubicBezTo>
                    <a:pt x="243" y="133"/>
                    <a:pt x="248" y="140"/>
                    <a:pt x="246" y="142"/>
                  </a:cubicBezTo>
                  <a:cubicBezTo>
                    <a:pt x="246" y="144"/>
                    <a:pt x="246" y="145"/>
                    <a:pt x="247" y="147"/>
                  </a:cubicBezTo>
                  <a:cubicBezTo>
                    <a:pt x="241" y="158"/>
                    <a:pt x="234" y="167"/>
                    <a:pt x="228" y="171"/>
                  </a:cubicBezTo>
                  <a:cubicBezTo>
                    <a:pt x="228" y="169"/>
                    <a:pt x="226" y="166"/>
                    <a:pt x="223" y="162"/>
                  </a:cubicBezTo>
                  <a:cubicBezTo>
                    <a:pt x="223" y="162"/>
                    <a:pt x="223" y="162"/>
                    <a:pt x="224" y="162"/>
                  </a:cubicBezTo>
                  <a:cubicBezTo>
                    <a:pt x="224" y="162"/>
                    <a:pt x="223" y="161"/>
                    <a:pt x="223" y="161"/>
                  </a:cubicBezTo>
                  <a:cubicBezTo>
                    <a:pt x="223" y="161"/>
                    <a:pt x="223" y="161"/>
                    <a:pt x="223" y="160"/>
                  </a:cubicBezTo>
                  <a:cubicBezTo>
                    <a:pt x="228" y="153"/>
                    <a:pt x="228" y="143"/>
                    <a:pt x="231" y="134"/>
                  </a:cubicBezTo>
                  <a:cubicBezTo>
                    <a:pt x="231" y="134"/>
                    <a:pt x="232" y="136"/>
                    <a:pt x="232" y="137"/>
                  </a:cubicBezTo>
                  <a:cubicBezTo>
                    <a:pt x="233" y="129"/>
                    <a:pt x="233" y="121"/>
                    <a:pt x="230" y="115"/>
                  </a:cubicBezTo>
                  <a:cubicBezTo>
                    <a:pt x="231" y="115"/>
                    <a:pt x="231" y="115"/>
                    <a:pt x="232" y="117"/>
                  </a:cubicBezTo>
                  <a:cubicBezTo>
                    <a:pt x="231" y="111"/>
                    <a:pt x="229" y="105"/>
                    <a:pt x="227" y="103"/>
                  </a:cubicBezTo>
                  <a:cubicBezTo>
                    <a:pt x="227" y="107"/>
                    <a:pt x="228" y="103"/>
                    <a:pt x="228" y="106"/>
                  </a:cubicBezTo>
                  <a:cubicBezTo>
                    <a:pt x="228" y="110"/>
                    <a:pt x="225" y="104"/>
                    <a:pt x="223" y="100"/>
                  </a:cubicBezTo>
                  <a:cubicBezTo>
                    <a:pt x="223" y="100"/>
                    <a:pt x="223" y="100"/>
                    <a:pt x="223" y="100"/>
                  </a:cubicBezTo>
                  <a:cubicBezTo>
                    <a:pt x="220" y="96"/>
                    <a:pt x="218" y="95"/>
                    <a:pt x="213" y="96"/>
                  </a:cubicBezTo>
                  <a:cubicBezTo>
                    <a:pt x="209" y="95"/>
                    <a:pt x="216" y="95"/>
                    <a:pt x="214" y="94"/>
                  </a:cubicBezTo>
                  <a:cubicBezTo>
                    <a:pt x="211" y="90"/>
                    <a:pt x="201" y="99"/>
                    <a:pt x="201" y="100"/>
                  </a:cubicBezTo>
                  <a:cubicBezTo>
                    <a:pt x="200" y="102"/>
                    <a:pt x="199" y="104"/>
                    <a:pt x="200" y="104"/>
                  </a:cubicBezTo>
                  <a:cubicBezTo>
                    <a:pt x="198" y="108"/>
                    <a:pt x="198" y="105"/>
                    <a:pt x="197" y="108"/>
                  </a:cubicBezTo>
                  <a:cubicBezTo>
                    <a:pt x="196" y="112"/>
                    <a:pt x="197" y="116"/>
                    <a:pt x="199" y="120"/>
                  </a:cubicBezTo>
                  <a:cubicBezTo>
                    <a:pt x="198" y="119"/>
                    <a:pt x="196" y="123"/>
                    <a:pt x="195" y="120"/>
                  </a:cubicBezTo>
                  <a:cubicBezTo>
                    <a:pt x="196" y="129"/>
                    <a:pt x="200" y="133"/>
                    <a:pt x="202" y="137"/>
                  </a:cubicBezTo>
                  <a:cubicBezTo>
                    <a:pt x="202" y="140"/>
                    <a:pt x="205" y="147"/>
                    <a:pt x="207" y="149"/>
                  </a:cubicBezTo>
                  <a:cubicBezTo>
                    <a:pt x="206" y="151"/>
                    <a:pt x="206" y="147"/>
                    <a:pt x="205" y="147"/>
                  </a:cubicBezTo>
                  <a:cubicBezTo>
                    <a:pt x="205" y="151"/>
                    <a:pt x="205" y="151"/>
                    <a:pt x="205" y="151"/>
                  </a:cubicBezTo>
                  <a:cubicBezTo>
                    <a:pt x="202" y="146"/>
                    <a:pt x="203" y="153"/>
                    <a:pt x="201" y="150"/>
                  </a:cubicBezTo>
                  <a:cubicBezTo>
                    <a:pt x="202" y="153"/>
                    <a:pt x="204" y="158"/>
                    <a:pt x="206" y="163"/>
                  </a:cubicBezTo>
                  <a:cubicBezTo>
                    <a:pt x="203" y="170"/>
                    <a:pt x="201" y="172"/>
                    <a:pt x="194" y="178"/>
                  </a:cubicBezTo>
                  <a:cubicBezTo>
                    <a:pt x="195" y="178"/>
                    <a:pt x="192" y="180"/>
                    <a:pt x="194" y="181"/>
                  </a:cubicBezTo>
                  <a:cubicBezTo>
                    <a:pt x="194" y="183"/>
                    <a:pt x="192" y="183"/>
                    <a:pt x="191" y="183"/>
                  </a:cubicBezTo>
                  <a:cubicBezTo>
                    <a:pt x="192" y="182"/>
                    <a:pt x="193" y="182"/>
                    <a:pt x="192" y="176"/>
                  </a:cubicBezTo>
                  <a:cubicBezTo>
                    <a:pt x="186" y="156"/>
                    <a:pt x="180" y="130"/>
                    <a:pt x="179" y="108"/>
                  </a:cubicBezTo>
                  <a:cubicBezTo>
                    <a:pt x="179" y="110"/>
                    <a:pt x="178" y="110"/>
                    <a:pt x="178" y="108"/>
                  </a:cubicBezTo>
                  <a:cubicBezTo>
                    <a:pt x="181" y="106"/>
                    <a:pt x="176" y="101"/>
                    <a:pt x="177" y="97"/>
                  </a:cubicBezTo>
                  <a:cubicBezTo>
                    <a:pt x="178" y="97"/>
                    <a:pt x="178" y="99"/>
                    <a:pt x="178" y="100"/>
                  </a:cubicBezTo>
                  <a:cubicBezTo>
                    <a:pt x="179" y="89"/>
                    <a:pt x="176" y="81"/>
                    <a:pt x="177" y="71"/>
                  </a:cubicBezTo>
                  <a:cubicBezTo>
                    <a:pt x="175" y="62"/>
                    <a:pt x="178" y="51"/>
                    <a:pt x="176" y="45"/>
                  </a:cubicBezTo>
                  <a:cubicBezTo>
                    <a:pt x="177" y="46"/>
                    <a:pt x="176" y="41"/>
                    <a:pt x="177" y="39"/>
                  </a:cubicBezTo>
                  <a:cubicBezTo>
                    <a:pt x="176" y="36"/>
                    <a:pt x="176" y="34"/>
                    <a:pt x="176" y="31"/>
                  </a:cubicBezTo>
                  <a:cubicBezTo>
                    <a:pt x="176" y="30"/>
                    <a:pt x="176" y="29"/>
                    <a:pt x="176" y="28"/>
                  </a:cubicBezTo>
                  <a:cubicBezTo>
                    <a:pt x="176" y="27"/>
                    <a:pt x="176" y="27"/>
                    <a:pt x="176" y="27"/>
                  </a:cubicBezTo>
                  <a:cubicBezTo>
                    <a:pt x="176" y="23"/>
                    <a:pt x="177" y="18"/>
                    <a:pt x="176" y="14"/>
                  </a:cubicBezTo>
                  <a:cubicBezTo>
                    <a:pt x="176" y="13"/>
                    <a:pt x="175" y="2"/>
                    <a:pt x="174" y="1"/>
                  </a:cubicBezTo>
                  <a:cubicBezTo>
                    <a:pt x="173" y="0"/>
                    <a:pt x="172" y="6"/>
                    <a:pt x="170" y="6"/>
                  </a:cubicBezTo>
                  <a:cubicBezTo>
                    <a:pt x="162" y="5"/>
                    <a:pt x="168" y="10"/>
                    <a:pt x="161" y="11"/>
                  </a:cubicBezTo>
                  <a:cubicBezTo>
                    <a:pt x="157" y="12"/>
                    <a:pt x="156" y="13"/>
                    <a:pt x="154" y="16"/>
                  </a:cubicBezTo>
                  <a:cubicBezTo>
                    <a:pt x="155" y="20"/>
                    <a:pt x="155" y="24"/>
                    <a:pt x="155" y="28"/>
                  </a:cubicBezTo>
                  <a:cubicBezTo>
                    <a:pt x="156" y="67"/>
                    <a:pt x="156" y="67"/>
                    <a:pt x="156" y="67"/>
                  </a:cubicBezTo>
                  <a:cubicBezTo>
                    <a:pt x="156" y="75"/>
                    <a:pt x="154" y="84"/>
                    <a:pt x="153" y="92"/>
                  </a:cubicBezTo>
                  <a:cubicBezTo>
                    <a:pt x="148" y="91"/>
                    <a:pt x="142" y="91"/>
                    <a:pt x="139" y="94"/>
                  </a:cubicBezTo>
                  <a:cubicBezTo>
                    <a:pt x="137" y="95"/>
                    <a:pt x="135" y="96"/>
                    <a:pt x="134" y="98"/>
                  </a:cubicBezTo>
                  <a:cubicBezTo>
                    <a:pt x="125" y="103"/>
                    <a:pt x="119" y="113"/>
                    <a:pt x="119" y="118"/>
                  </a:cubicBezTo>
                  <a:cubicBezTo>
                    <a:pt x="118" y="121"/>
                    <a:pt x="118" y="124"/>
                    <a:pt x="118" y="127"/>
                  </a:cubicBezTo>
                  <a:cubicBezTo>
                    <a:pt x="115" y="132"/>
                    <a:pt x="113" y="140"/>
                    <a:pt x="112" y="144"/>
                  </a:cubicBezTo>
                  <a:cubicBezTo>
                    <a:pt x="111" y="152"/>
                    <a:pt x="111" y="155"/>
                    <a:pt x="111" y="160"/>
                  </a:cubicBezTo>
                  <a:cubicBezTo>
                    <a:pt x="111" y="163"/>
                    <a:pt x="109" y="164"/>
                    <a:pt x="108" y="165"/>
                  </a:cubicBezTo>
                  <a:cubicBezTo>
                    <a:pt x="105" y="174"/>
                    <a:pt x="100" y="181"/>
                    <a:pt x="100" y="189"/>
                  </a:cubicBezTo>
                  <a:cubicBezTo>
                    <a:pt x="99" y="189"/>
                    <a:pt x="99" y="189"/>
                    <a:pt x="99" y="189"/>
                  </a:cubicBezTo>
                  <a:cubicBezTo>
                    <a:pt x="98" y="195"/>
                    <a:pt x="93" y="208"/>
                    <a:pt x="88" y="208"/>
                  </a:cubicBezTo>
                  <a:cubicBezTo>
                    <a:pt x="88" y="210"/>
                    <a:pt x="83" y="208"/>
                    <a:pt x="85" y="211"/>
                  </a:cubicBezTo>
                  <a:cubicBezTo>
                    <a:pt x="82" y="210"/>
                    <a:pt x="85" y="209"/>
                    <a:pt x="82" y="208"/>
                  </a:cubicBezTo>
                  <a:cubicBezTo>
                    <a:pt x="83" y="209"/>
                    <a:pt x="84" y="208"/>
                    <a:pt x="85" y="208"/>
                  </a:cubicBezTo>
                  <a:cubicBezTo>
                    <a:pt x="78" y="200"/>
                    <a:pt x="79" y="178"/>
                    <a:pt x="79" y="161"/>
                  </a:cubicBezTo>
                  <a:cubicBezTo>
                    <a:pt x="81" y="156"/>
                    <a:pt x="80" y="144"/>
                    <a:pt x="81" y="133"/>
                  </a:cubicBezTo>
                  <a:cubicBezTo>
                    <a:pt x="81" y="131"/>
                    <a:pt x="81" y="131"/>
                    <a:pt x="81" y="131"/>
                  </a:cubicBezTo>
                  <a:cubicBezTo>
                    <a:pt x="82" y="131"/>
                    <a:pt x="82" y="131"/>
                    <a:pt x="83" y="131"/>
                  </a:cubicBezTo>
                  <a:cubicBezTo>
                    <a:pt x="83" y="131"/>
                    <a:pt x="83" y="130"/>
                    <a:pt x="83" y="130"/>
                  </a:cubicBezTo>
                  <a:cubicBezTo>
                    <a:pt x="83" y="129"/>
                    <a:pt x="83" y="129"/>
                    <a:pt x="83" y="129"/>
                  </a:cubicBezTo>
                  <a:cubicBezTo>
                    <a:pt x="83" y="128"/>
                    <a:pt x="83" y="128"/>
                    <a:pt x="83" y="128"/>
                  </a:cubicBezTo>
                  <a:cubicBezTo>
                    <a:pt x="82" y="128"/>
                    <a:pt x="82" y="128"/>
                    <a:pt x="81" y="128"/>
                  </a:cubicBezTo>
                  <a:cubicBezTo>
                    <a:pt x="81" y="127"/>
                    <a:pt x="81" y="127"/>
                    <a:pt x="81" y="127"/>
                  </a:cubicBezTo>
                  <a:cubicBezTo>
                    <a:pt x="82" y="128"/>
                    <a:pt x="82" y="128"/>
                    <a:pt x="83" y="128"/>
                  </a:cubicBezTo>
                  <a:cubicBezTo>
                    <a:pt x="83" y="128"/>
                    <a:pt x="83" y="128"/>
                    <a:pt x="83" y="128"/>
                  </a:cubicBezTo>
                  <a:cubicBezTo>
                    <a:pt x="83" y="127"/>
                    <a:pt x="83" y="127"/>
                    <a:pt x="83" y="127"/>
                  </a:cubicBezTo>
                  <a:cubicBezTo>
                    <a:pt x="83" y="127"/>
                    <a:pt x="83" y="127"/>
                    <a:pt x="83" y="127"/>
                  </a:cubicBezTo>
                  <a:cubicBezTo>
                    <a:pt x="83" y="127"/>
                    <a:pt x="83" y="127"/>
                    <a:pt x="83" y="127"/>
                  </a:cubicBezTo>
                  <a:cubicBezTo>
                    <a:pt x="83" y="127"/>
                    <a:pt x="83" y="127"/>
                    <a:pt x="83" y="127"/>
                  </a:cubicBezTo>
                  <a:cubicBezTo>
                    <a:pt x="83" y="127"/>
                    <a:pt x="82" y="127"/>
                    <a:pt x="81" y="127"/>
                  </a:cubicBezTo>
                  <a:cubicBezTo>
                    <a:pt x="81" y="126"/>
                    <a:pt x="81" y="126"/>
                    <a:pt x="81" y="126"/>
                  </a:cubicBezTo>
                  <a:cubicBezTo>
                    <a:pt x="62" y="125"/>
                    <a:pt x="75" y="126"/>
                    <a:pt x="71" y="127"/>
                  </a:cubicBezTo>
                  <a:cubicBezTo>
                    <a:pt x="71" y="127"/>
                    <a:pt x="71" y="127"/>
                    <a:pt x="71" y="127"/>
                  </a:cubicBezTo>
                  <a:cubicBezTo>
                    <a:pt x="66" y="126"/>
                    <a:pt x="63" y="126"/>
                    <a:pt x="69" y="126"/>
                  </a:cubicBezTo>
                  <a:cubicBezTo>
                    <a:pt x="69" y="127"/>
                    <a:pt x="69" y="127"/>
                    <a:pt x="69" y="127"/>
                  </a:cubicBezTo>
                  <a:cubicBezTo>
                    <a:pt x="69" y="127"/>
                    <a:pt x="69" y="127"/>
                    <a:pt x="69" y="127"/>
                  </a:cubicBezTo>
                  <a:cubicBezTo>
                    <a:pt x="70" y="127"/>
                    <a:pt x="70" y="127"/>
                    <a:pt x="71" y="127"/>
                  </a:cubicBezTo>
                  <a:cubicBezTo>
                    <a:pt x="71" y="127"/>
                    <a:pt x="71" y="127"/>
                    <a:pt x="71" y="127"/>
                  </a:cubicBezTo>
                  <a:cubicBezTo>
                    <a:pt x="70" y="127"/>
                    <a:pt x="70" y="127"/>
                    <a:pt x="69" y="127"/>
                  </a:cubicBezTo>
                  <a:cubicBezTo>
                    <a:pt x="69" y="129"/>
                    <a:pt x="69" y="131"/>
                    <a:pt x="71" y="129"/>
                  </a:cubicBezTo>
                  <a:cubicBezTo>
                    <a:pt x="71" y="129"/>
                    <a:pt x="71" y="129"/>
                    <a:pt x="71" y="130"/>
                  </a:cubicBezTo>
                  <a:cubicBezTo>
                    <a:pt x="71" y="130"/>
                    <a:pt x="71" y="130"/>
                    <a:pt x="71" y="130"/>
                  </a:cubicBezTo>
                  <a:cubicBezTo>
                    <a:pt x="70" y="132"/>
                    <a:pt x="70" y="134"/>
                    <a:pt x="70" y="136"/>
                  </a:cubicBezTo>
                  <a:cubicBezTo>
                    <a:pt x="70" y="138"/>
                    <a:pt x="70" y="139"/>
                    <a:pt x="70" y="140"/>
                  </a:cubicBezTo>
                  <a:cubicBezTo>
                    <a:pt x="70" y="140"/>
                    <a:pt x="70" y="140"/>
                    <a:pt x="70" y="140"/>
                  </a:cubicBezTo>
                  <a:cubicBezTo>
                    <a:pt x="69" y="144"/>
                    <a:pt x="69" y="147"/>
                    <a:pt x="68" y="151"/>
                  </a:cubicBezTo>
                  <a:cubicBezTo>
                    <a:pt x="68" y="151"/>
                    <a:pt x="67" y="151"/>
                    <a:pt x="67" y="152"/>
                  </a:cubicBezTo>
                  <a:cubicBezTo>
                    <a:pt x="67" y="153"/>
                    <a:pt x="67" y="155"/>
                    <a:pt x="67" y="156"/>
                  </a:cubicBezTo>
                  <a:cubicBezTo>
                    <a:pt x="67" y="160"/>
                    <a:pt x="66" y="164"/>
                    <a:pt x="64" y="168"/>
                  </a:cubicBezTo>
                  <a:cubicBezTo>
                    <a:pt x="64" y="168"/>
                    <a:pt x="64" y="169"/>
                    <a:pt x="64" y="169"/>
                  </a:cubicBezTo>
                  <a:cubicBezTo>
                    <a:pt x="63" y="164"/>
                    <a:pt x="64" y="157"/>
                    <a:pt x="65" y="155"/>
                  </a:cubicBezTo>
                  <a:cubicBezTo>
                    <a:pt x="63" y="149"/>
                    <a:pt x="64" y="160"/>
                    <a:pt x="62" y="159"/>
                  </a:cubicBezTo>
                  <a:cubicBezTo>
                    <a:pt x="62" y="163"/>
                    <a:pt x="62" y="166"/>
                    <a:pt x="63" y="171"/>
                  </a:cubicBezTo>
                  <a:cubicBezTo>
                    <a:pt x="62" y="174"/>
                    <a:pt x="63" y="175"/>
                    <a:pt x="61" y="179"/>
                  </a:cubicBezTo>
                  <a:cubicBezTo>
                    <a:pt x="60" y="178"/>
                    <a:pt x="60" y="178"/>
                    <a:pt x="60" y="178"/>
                  </a:cubicBezTo>
                  <a:cubicBezTo>
                    <a:pt x="58" y="183"/>
                    <a:pt x="58" y="185"/>
                    <a:pt x="58" y="188"/>
                  </a:cubicBezTo>
                  <a:cubicBezTo>
                    <a:pt x="54" y="190"/>
                    <a:pt x="55" y="191"/>
                    <a:pt x="51" y="193"/>
                  </a:cubicBezTo>
                  <a:cubicBezTo>
                    <a:pt x="54" y="190"/>
                    <a:pt x="55" y="186"/>
                    <a:pt x="55" y="183"/>
                  </a:cubicBezTo>
                  <a:cubicBezTo>
                    <a:pt x="51" y="187"/>
                    <a:pt x="48" y="194"/>
                    <a:pt x="43" y="194"/>
                  </a:cubicBezTo>
                  <a:cubicBezTo>
                    <a:pt x="38" y="196"/>
                    <a:pt x="35" y="199"/>
                    <a:pt x="35" y="201"/>
                  </a:cubicBezTo>
                  <a:cubicBezTo>
                    <a:pt x="36" y="200"/>
                    <a:pt x="31" y="201"/>
                    <a:pt x="34" y="199"/>
                  </a:cubicBezTo>
                  <a:cubicBezTo>
                    <a:pt x="32" y="200"/>
                    <a:pt x="30" y="201"/>
                    <a:pt x="29" y="201"/>
                  </a:cubicBezTo>
                  <a:cubicBezTo>
                    <a:pt x="29" y="201"/>
                    <a:pt x="29" y="201"/>
                    <a:pt x="29" y="201"/>
                  </a:cubicBezTo>
                  <a:cubicBezTo>
                    <a:pt x="28" y="201"/>
                    <a:pt x="28" y="200"/>
                    <a:pt x="28" y="199"/>
                  </a:cubicBezTo>
                  <a:cubicBezTo>
                    <a:pt x="26" y="197"/>
                    <a:pt x="23" y="193"/>
                    <a:pt x="19" y="196"/>
                  </a:cubicBezTo>
                  <a:cubicBezTo>
                    <a:pt x="19" y="194"/>
                    <a:pt x="19" y="194"/>
                    <a:pt x="19" y="194"/>
                  </a:cubicBezTo>
                  <a:cubicBezTo>
                    <a:pt x="16" y="196"/>
                    <a:pt x="12" y="198"/>
                    <a:pt x="9" y="198"/>
                  </a:cubicBezTo>
                  <a:cubicBezTo>
                    <a:pt x="9" y="200"/>
                    <a:pt x="8" y="202"/>
                    <a:pt x="10" y="203"/>
                  </a:cubicBezTo>
                  <a:cubicBezTo>
                    <a:pt x="9" y="204"/>
                    <a:pt x="7" y="201"/>
                    <a:pt x="8" y="203"/>
                  </a:cubicBezTo>
                  <a:cubicBezTo>
                    <a:pt x="7" y="201"/>
                    <a:pt x="7" y="201"/>
                    <a:pt x="7" y="201"/>
                  </a:cubicBezTo>
                  <a:cubicBezTo>
                    <a:pt x="1" y="206"/>
                    <a:pt x="3" y="212"/>
                    <a:pt x="3" y="217"/>
                  </a:cubicBezTo>
                  <a:cubicBezTo>
                    <a:pt x="0" y="218"/>
                    <a:pt x="3" y="221"/>
                    <a:pt x="2" y="224"/>
                  </a:cubicBezTo>
                  <a:cubicBezTo>
                    <a:pt x="3" y="226"/>
                    <a:pt x="2" y="229"/>
                    <a:pt x="5" y="229"/>
                  </a:cubicBezTo>
                  <a:cubicBezTo>
                    <a:pt x="4" y="230"/>
                    <a:pt x="4" y="230"/>
                    <a:pt x="4" y="230"/>
                  </a:cubicBezTo>
                  <a:cubicBezTo>
                    <a:pt x="4" y="232"/>
                    <a:pt x="4" y="235"/>
                    <a:pt x="5" y="237"/>
                  </a:cubicBezTo>
                  <a:cubicBezTo>
                    <a:pt x="5" y="239"/>
                    <a:pt x="7" y="238"/>
                    <a:pt x="8" y="239"/>
                  </a:cubicBezTo>
                  <a:cubicBezTo>
                    <a:pt x="7" y="240"/>
                    <a:pt x="7" y="240"/>
                    <a:pt x="7" y="240"/>
                  </a:cubicBezTo>
                  <a:cubicBezTo>
                    <a:pt x="8" y="241"/>
                    <a:pt x="10" y="240"/>
                    <a:pt x="12" y="240"/>
                  </a:cubicBezTo>
                  <a:cubicBezTo>
                    <a:pt x="12" y="241"/>
                    <a:pt x="12" y="241"/>
                    <a:pt x="12" y="242"/>
                  </a:cubicBezTo>
                  <a:cubicBezTo>
                    <a:pt x="11" y="242"/>
                    <a:pt x="9" y="242"/>
                    <a:pt x="7" y="242"/>
                  </a:cubicBezTo>
                  <a:cubicBezTo>
                    <a:pt x="8" y="244"/>
                    <a:pt x="11" y="244"/>
                    <a:pt x="10" y="246"/>
                  </a:cubicBezTo>
                  <a:cubicBezTo>
                    <a:pt x="11" y="247"/>
                    <a:pt x="12" y="248"/>
                    <a:pt x="14" y="247"/>
                  </a:cubicBezTo>
                  <a:cubicBezTo>
                    <a:pt x="13" y="247"/>
                    <a:pt x="14" y="248"/>
                    <a:pt x="13" y="248"/>
                  </a:cubicBezTo>
                  <a:cubicBezTo>
                    <a:pt x="13" y="249"/>
                    <a:pt x="14" y="249"/>
                    <a:pt x="15" y="249"/>
                  </a:cubicBezTo>
                  <a:cubicBezTo>
                    <a:pt x="15" y="249"/>
                    <a:pt x="15" y="249"/>
                    <a:pt x="15" y="249"/>
                  </a:cubicBezTo>
                  <a:cubicBezTo>
                    <a:pt x="16" y="248"/>
                    <a:pt x="17" y="249"/>
                    <a:pt x="18" y="247"/>
                  </a:cubicBezTo>
                  <a:cubicBezTo>
                    <a:pt x="17" y="247"/>
                    <a:pt x="17" y="247"/>
                    <a:pt x="17" y="246"/>
                  </a:cubicBezTo>
                  <a:cubicBezTo>
                    <a:pt x="18" y="246"/>
                    <a:pt x="19" y="246"/>
                    <a:pt x="19" y="248"/>
                  </a:cubicBezTo>
                  <a:cubicBezTo>
                    <a:pt x="18" y="249"/>
                    <a:pt x="16" y="249"/>
                    <a:pt x="17" y="250"/>
                  </a:cubicBezTo>
                  <a:cubicBezTo>
                    <a:pt x="18" y="250"/>
                    <a:pt x="20" y="249"/>
                    <a:pt x="21" y="248"/>
                  </a:cubicBezTo>
                  <a:cubicBezTo>
                    <a:pt x="20" y="249"/>
                    <a:pt x="19" y="248"/>
                    <a:pt x="20" y="246"/>
                  </a:cubicBezTo>
                  <a:cubicBezTo>
                    <a:pt x="19" y="247"/>
                    <a:pt x="19" y="247"/>
                    <a:pt x="19" y="247"/>
                  </a:cubicBezTo>
                  <a:cubicBezTo>
                    <a:pt x="20" y="246"/>
                    <a:pt x="20" y="246"/>
                    <a:pt x="20" y="246"/>
                  </a:cubicBezTo>
                  <a:cubicBezTo>
                    <a:pt x="18" y="245"/>
                    <a:pt x="19" y="243"/>
                    <a:pt x="17" y="243"/>
                  </a:cubicBezTo>
                  <a:cubicBezTo>
                    <a:pt x="16" y="245"/>
                    <a:pt x="16" y="245"/>
                    <a:pt x="16" y="245"/>
                  </a:cubicBezTo>
                  <a:cubicBezTo>
                    <a:pt x="15" y="244"/>
                    <a:pt x="13" y="244"/>
                    <a:pt x="13" y="243"/>
                  </a:cubicBezTo>
                  <a:cubicBezTo>
                    <a:pt x="14" y="243"/>
                    <a:pt x="15" y="242"/>
                    <a:pt x="15" y="241"/>
                  </a:cubicBezTo>
                  <a:cubicBezTo>
                    <a:pt x="15" y="241"/>
                    <a:pt x="14" y="241"/>
                    <a:pt x="15" y="241"/>
                  </a:cubicBezTo>
                  <a:cubicBezTo>
                    <a:pt x="17" y="240"/>
                    <a:pt x="17" y="240"/>
                    <a:pt x="17" y="240"/>
                  </a:cubicBezTo>
                  <a:cubicBezTo>
                    <a:pt x="14" y="242"/>
                    <a:pt x="15" y="238"/>
                    <a:pt x="14" y="238"/>
                  </a:cubicBezTo>
                  <a:cubicBezTo>
                    <a:pt x="15" y="238"/>
                    <a:pt x="15" y="238"/>
                    <a:pt x="15" y="238"/>
                  </a:cubicBezTo>
                  <a:cubicBezTo>
                    <a:pt x="15" y="236"/>
                    <a:pt x="13" y="239"/>
                    <a:pt x="13" y="238"/>
                  </a:cubicBezTo>
                  <a:cubicBezTo>
                    <a:pt x="13" y="237"/>
                    <a:pt x="15" y="237"/>
                    <a:pt x="16" y="235"/>
                  </a:cubicBezTo>
                  <a:cubicBezTo>
                    <a:pt x="15" y="234"/>
                    <a:pt x="12" y="233"/>
                    <a:pt x="14" y="230"/>
                  </a:cubicBezTo>
                  <a:cubicBezTo>
                    <a:pt x="13" y="229"/>
                    <a:pt x="12" y="228"/>
                    <a:pt x="11" y="227"/>
                  </a:cubicBezTo>
                  <a:cubicBezTo>
                    <a:pt x="10" y="226"/>
                    <a:pt x="13" y="227"/>
                    <a:pt x="12" y="226"/>
                  </a:cubicBezTo>
                  <a:cubicBezTo>
                    <a:pt x="13" y="226"/>
                    <a:pt x="14" y="225"/>
                    <a:pt x="15" y="225"/>
                  </a:cubicBezTo>
                  <a:cubicBezTo>
                    <a:pt x="14" y="225"/>
                    <a:pt x="15" y="223"/>
                    <a:pt x="12" y="224"/>
                  </a:cubicBezTo>
                  <a:cubicBezTo>
                    <a:pt x="13" y="222"/>
                    <a:pt x="13" y="221"/>
                    <a:pt x="13" y="219"/>
                  </a:cubicBezTo>
                  <a:cubicBezTo>
                    <a:pt x="13" y="219"/>
                    <a:pt x="14" y="219"/>
                    <a:pt x="15" y="219"/>
                  </a:cubicBezTo>
                  <a:cubicBezTo>
                    <a:pt x="14" y="218"/>
                    <a:pt x="12" y="217"/>
                    <a:pt x="13" y="216"/>
                  </a:cubicBezTo>
                  <a:cubicBezTo>
                    <a:pt x="12" y="215"/>
                    <a:pt x="12" y="216"/>
                    <a:pt x="10" y="215"/>
                  </a:cubicBezTo>
                  <a:cubicBezTo>
                    <a:pt x="10" y="215"/>
                    <a:pt x="9" y="215"/>
                    <a:pt x="9" y="214"/>
                  </a:cubicBezTo>
                  <a:cubicBezTo>
                    <a:pt x="11" y="214"/>
                    <a:pt x="14" y="215"/>
                    <a:pt x="14" y="214"/>
                  </a:cubicBezTo>
                  <a:cubicBezTo>
                    <a:pt x="17" y="215"/>
                    <a:pt x="13" y="216"/>
                    <a:pt x="16" y="216"/>
                  </a:cubicBezTo>
                  <a:cubicBezTo>
                    <a:pt x="18" y="216"/>
                    <a:pt x="18" y="218"/>
                    <a:pt x="17" y="219"/>
                  </a:cubicBezTo>
                  <a:cubicBezTo>
                    <a:pt x="19" y="220"/>
                    <a:pt x="17" y="218"/>
                    <a:pt x="19" y="218"/>
                  </a:cubicBezTo>
                  <a:cubicBezTo>
                    <a:pt x="19" y="217"/>
                    <a:pt x="18" y="217"/>
                    <a:pt x="18" y="216"/>
                  </a:cubicBezTo>
                  <a:cubicBezTo>
                    <a:pt x="18" y="216"/>
                    <a:pt x="17" y="216"/>
                    <a:pt x="17" y="216"/>
                  </a:cubicBezTo>
                  <a:cubicBezTo>
                    <a:pt x="17" y="215"/>
                    <a:pt x="18" y="215"/>
                    <a:pt x="18" y="215"/>
                  </a:cubicBezTo>
                  <a:cubicBezTo>
                    <a:pt x="18" y="215"/>
                    <a:pt x="18" y="215"/>
                    <a:pt x="18" y="215"/>
                  </a:cubicBezTo>
                  <a:cubicBezTo>
                    <a:pt x="17" y="216"/>
                    <a:pt x="17" y="216"/>
                    <a:pt x="17" y="216"/>
                  </a:cubicBezTo>
                  <a:cubicBezTo>
                    <a:pt x="17" y="216"/>
                    <a:pt x="17" y="216"/>
                    <a:pt x="17" y="216"/>
                  </a:cubicBezTo>
                  <a:cubicBezTo>
                    <a:pt x="17" y="216"/>
                    <a:pt x="17" y="216"/>
                    <a:pt x="17" y="216"/>
                  </a:cubicBezTo>
                  <a:cubicBezTo>
                    <a:pt x="17" y="215"/>
                    <a:pt x="17" y="215"/>
                    <a:pt x="17" y="215"/>
                  </a:cubicBezTo>
                  <a:cubicBezTo>
                    <a:pt x="17" y="215"/>
                    <a:pt x="17" y="216"/>
                    <a:pt x="17" y="216"/>
                  </a:cubicBezTo>
                  <a:cubicBezTo>
                    <a:pt x="17" y="216"/>
                    <a:pt x="17" y="216"/>
                    <a:pt x="17" y="216"/>
                  </a:cubicBezTo>
                  <a:cubicBezTo>
                    <a:pt x="17" y="215"/>
                    <a:pt x="17" y="215"/>
                    <a:pt x="17" y="215"/>
                  </a:cubicBezTo>
                  <a:cubicBezTo>
                    <a:pt x="17" y="215"/>
                    <a:pt x="17" y="215"/>
                    <a:pt x="17" y="215"/>
                  </a:cubicBezTo>
                  <a:cubicBezTo>
                    <a:pt x="18" y="214"/>
                    <a:pt x="18" y="214"/>
                    <a:pt x="18" y="214"/>
                  </a:cubicBezTo>
                  <a:cubicBezTo>
                    <a:pt x="18" y="214"/>
                    <a:pt x="18" y="214"/>
                    <a:pt x="18" y="214"/>
                  </a:cubicBezTo>
                  <a:cubicBezTo>
                    <a:pt x="17" y="215"/>
                    <a:pt x="17" y="215"/>
                    <a:pt x="17" y="216"/>
                  </a:cubicBezTo>
                  <a:cubicBezTo>
                    <a:pt x="17" y="216"/>
                    <a:pt x="17" y="216"/>
                    <a:pt x="17" y="216"/>
                  </a:cubicBezTo>
                  <a:cubicBezTo>
                    <a:pt x="16" y="216"/>
                    <a:pt x="16" y="215"/>
                    <a:pt x="16" y="215"/>
                  </a:cubicBezTo>
                  <a:cubicBezTo>
                    <a:pt x="14" y="214"/>
                    <a:pt x="17" y="214"/>
                    <a:pt x="18" y="214"/>
                  </a:cubicBezTo>
                  <a:cubicBezTo>
                    <a:pt x="18" y="214"/>
                    <a:pt x="18" y="214"/>
                    <a:pt x="18" y="214"/>
                  </a:cubicBezTo>
                  <a:cubicBezTo>
                    <a:pt x="18" y="214"/>
                    <a:pt x="18" y="214"/>
                    <a:pt x="18" y="214"/>
                  </a:cubicBezTo>
                  <a:cubicBezTo>
                    <a:pt x="18" y="214"/>
                    <a:pt x="18" y="214"/>
                    <a:pt x="18" y="214"/>
                  </a:cubicBezTo>
                  <a:cubicBezTo>
                    <a:pt x="17" y="214"/>
                    <a:pt x="17" y="215"/>
                    <a:pt x="17" y="215"/>
                  </a:cubicBezTo>
                  <a:cubicBezTo>
                    <a:pt x="17" y="215"/>
                    <a:pt x="17" y="215"/>
                    <a:pt x="17" y="215"/>
                  </a:cubicBezTo>
                  <a:cubicBezTo>
                    <a:pt x="17" y="216"/>
                    <a:pt x="17" y="216"/>
                    <a:pt x="17" y="216"/>
                  </a:cubicBezTo>
                  <a:cubicBezTo>
                    <a:pt x="18" y="215"/>
                    <a:pt x="18" y="215"/>
                    <a:pt x="18" y="215"/>
                  </a:cubicBezTo>
                  <a:cubicBezTo>
                    <a:pt x="18" y="215"/>
                    <a:pt x="18" y="214"/>
                    <a:pt x="18" y="214"/>
                  </a:cubicBezTo>
                  <a:cubicBezTo>
                    <a:pt x="18" y="214"/>
                    <a:pt x="18" y="214"/>
                    <a:pt x="18" y="214"/>
                  </a:cubicBezTo>
                  <a:cubicBezTo>
                    <a:pt x="18" y="215"/>
                    <a:pt x="17" y="215"/>
                    <a:pt x="17" y="215"/>
                  </a:cubicBezTo>
                  <a:cubicBezTo>
                    <a:pt x="17" y="215"/>
                    <a:pt x="17" y="215"/>
                    <a:pt x="18" y="215"/>
                  </a:cubicBezTo>
                  <a:cubicBezTo>
                    <a:pt x="17" y="215"/>
                    <a:pt x="17" y="215"/>
                    <a:pt x="17" y="215"/>
                  </a:cubicBezTo>
                  <a:cubicBezTo>
                    <a:pt x="18" y="214"/>
                    <a:pt x="18" y="214"/>
                    <a:pt x="18" y="214"/>
                  </a:cubicBezTo>
                  <a:cubicBezTo>
                    <a:pt x="18" y="214"/>
                    <a:pt x="18" y="214"/>
                    <a:pt x="18" y="214"/>
                  </a:cubicBezTo>
                  <a:cubicBezTo>
                    <a:pt x="18" y="214"/>
                    <a:pt x="18" y="214"/>
                    <a:pt x="18" y="214"/>
                  </a:cubicBezTo>
                  <a:cubicBezTo>
                    <a:pt x="18" y="214"/>
                    <a:pt x="18" y="214"/>
                    <a:pt x="18" y="214"/>
                  </a:cubicBezTo>
                  <a:cubicBezTo>
                    <a:pt x="18" y="214"/>
                    <a:pt x="18" y="214"/>
                    <a:pt x="18" y="214"/>
                  </a:cubicBezTo>
                  <a:cubicBezTo>
                    <a:pt x="18" y="213"/>
                    <a:pt x="18" y="213"/>
                    <a:pt x="18" y="213"/>
                  </a:cubicBezTo>
                  <a:cubicBezTo>
                    <a:pt x="18" y="213"/>
                    <a:pt x="18" y="213"/>
                    <a:pt x="18" y="213"/>
                  </a:cubicBezTo>
                  <a:cubicBezTo>
                    <a:pt x="18" y="213"/>
                    <a:pt x="18" y="213"/>
                    <a:pt x="18" y="213"/>
                  </a:cubicBezTo>
                  <a:cubicBezTo>
                    <a:pt x="18" y="213"/>
                    <a:pt x="18" y="213"/>
                    <a:pt x="18" y="213"/>
                  </a:cubicBezTo>
                  <a:cubicBezTo>
                    <a:pt x="18" y="213"/>
                    <a:pt x="18" y="213"/>
                    <a:pt x="18" y="213"/>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9" y="212"/>
                  </a:cubicBezTo>
                  <a:cubicBezTo>
                    <a:pt x="19" y="212"/>
                    <a:pt x="19" y="212"/>
                    <a:pt x="19" y="212"/>
                  </a:cubicBezTo>
                  <a:cubicBezTo>
                    <a:pt x="19" y="212"/>
                    <a:pt x="19" y="212"/>
                    <a:pt x="19" y="212"/>
                  </a:cubicBezTo>
                  <a:cubicBezTo>
                    <a:pt x="19" y="212"/>
                    <a:pt x="19" y="212"/>
                    <a:pt x="19" y="212"/>
                  </a:cubicBezTo>
                  <a:cubicBezTo>
                    <a:pt x="20" y="212"/>
                    <a:pt x="19" y="213"/>
                    <a:pt x="19" y="213"/>
                  </a:cubicBezTo>
                  <a:cubicBezTo>
                    <a:pt x="19" y="213"/>
                    <a:pt x="19" y="213"/>
                    <a:pt x="19" y="213"/>
                  </a:cubicBezTo>
                  <a:cubicBezTo>
                    <a:pt x="19" y="213"/>
                    <a:pt x="19" y="213"/>
                    <a:pt x="19" y="213"/>
                  </a:cubicBezTo>
                  <a:cubicBezTo>
                    <a:pt x="19" y="213"/>
                    <a:pt x="19" y="213"/>
                    <a:pt x="19" y="213"/>
                  </a:cubicBezTo>
                  <a:cubicBezTo>
                    <a:pt x="19" y="213"/>
                    <a:pt x="19" y="213"/>
                    <a:pt x="19" y="213"/>
                  </a:cubicBezTo>
                  <a:cubicBezTo>
                    <a:pt x="19" y="213"/>
                    <a:pt x="19" y="213"/>
                    <a:pt x="19" y="213"/>
                  </a:cubicBezTo>
                  <a:cubicBezTo>
                    <a:pt x="19" y="213"/>
                    <a:pt x="19" y="213"/>
                    <a:pt x="19" y="213"/>
                  </a:cubicBezTo>
                  <a:cubicBezTo>
                    <a:pt x="19" y="213"/>
                    <a:pt x="19" y="213"/>
                    <a:pt x="19" y="213"/>
                  </a:cubicBezTo>
                  <a:cubicBezTo>
                    <a:pt x="19" y="213"/>
                    <a:pt x="19" y="213"/>
                    <a:pt x="19" y="213"/>
                  </a:cubicBezTo>
                  <a:cubicBezTo>
                    <a:pt x="19" y="213"/>
                    <a:pt x="19" y="213"/>
                    <a:pt x="19" y="213"/>
                  </a:cubicBezTo>
                  <a:cubicBezTo>
                    <a:pt x="19" y="213"/>
                    <a:pt x="19" y="213"/>
                    <a:pt x="18" y="213"/>
                  </a:cubicBezTo>
                  <a:cubicBezTo>
                    <a:pt x="19" y="213"/>
                    <a:pt x="19" y="213"/>
                    <a:pt x="19" y="212"/>
                  </a:cubicBezTo>
                  <a:cubicBezTo>
                    <a:pt x="19" y="212"/>
                    <a:pt x="19" y="212"/>
                    <a:pt x="19" y="212"/>
                  </a:cubicBezTo>
                  <a:cubicBezTo>
                    <a:pt x="19" y="212"/>
                    <a:pt x="19" y="212"/>
                    <a:pt x="19" y="212"/>
                  </a:cubicBezTo>
                  <a:cubicBezTo>
                    <a:pt x="19" y="212"/>
                    <a:pt x="19" y="212"/>
                    <a:pt x="19" y="212"/>
                  </a:cubicBezTo>
                  <a:cubicBezTo>
                    <a:pt x="19" y="212"/>
                    <a:pt x="19" y="212"/>
                    <a:pt x="19" y="212"/>
                  </a:cubicBezTo>
                  <a:cubicBezTo>
                    <a:pt x="19" y="212"/>
                    <a:pt x="19" y="212"/>
                    <a:pt x="19" y="212"/>
                  </a:cubicBezTo>
                  <a:cubicBezTo>
                    <a:pt x="19"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2"/>
                    <a:pt x="18" y="212"/>
                  </a:cubicBezTo>
                  <a:cubicBezTo>
                    <a:pt x="18" y="212"/>
                    <a:pt x="18" y="213"/>
                    <a:pt x="18" y="213"/>
                  </a:cubicBezTo>
                  <a:cubicBezTo>
                    <a:pt x="18" y="213"/>
                    <a:pt x="18" y="213"/>
                    <a:pt x="18" y="213"/>
                  </a:cubicBezTo>
                  <a:cubicBezTo>
                    <a:pt x="18" y="213"/>
                    <a:pt x="18" y="213"/>
                    <a:pt x="18" y="213"/>
                  </a:cubicBezTo>
                  <a:cubicBezTo>
                    <a:pt x="18" y="213"/>
                    <a:pt x="18" y="213"/>
                    <a:pt x="18" y="213"/>
                  </a:cubicBezTo>
                  <a:cubicBezTo>
                    <a:pt x="18" y="213"/>
                    <a:pt x="18" y="213"/>
                    <a:pt x="18" y="213"/>
                  </a:cubicBezTo>
                  <a:cubicBezTo>
                    <a:pt x="18" y="213"/>
                    <a:pt x="18" y="213"/>
                    <a:pt x="18" y="213"/>
                  </a:cubicBezTo>
                  <a:cubicBezTo>
                    <a:pt x="18" y="213"/>
                    <a:pt x="19" y="213"/>
                    <a:pt x="19" y="213"/>
                  </a:cubicBezTo>
                  <a:cubicBezTo>
                    <a:pt x="18" y="213"/>
                    <a:pt x="18" y="213"/>
                    <a:pt x="18" y="213"/>
                  </a:cubicBezTo>
                  <a:cubicBezTo>
                    <a:pt x="18" y="213"/>
                    <a:pt x="18" y="214"/>
                    <a:pt x="18" y="214"/>
                  </a:cubicBezTo>
                  <a:cubicBezTo>
                    <a:pt x="18" y="214"/>
                    <a:pt x="18" y="214"/>
                    <a:pt x="18" y="213"/>
                  </a:cubicBezTo>
                  <a:cubicBezTo>
                    <a:pt x="18" y="214"/>
                    <a:pt x="18" y="214"/>
                    <a:pt x="18" y="214"/>
                  </a:cubicBezTo>
                  <a:cubicBezTo>
                    <a:pt x="18" y="214"/>
                    <a:pt x="18" y="214"/>
                    <a:pt x="18" y="214"/>
                  </a:cubicBezTo>
                  <a:cubicBezTo>
                    <a:pt x="18" y="214"/>
                    <a:pt x="18" y="214"/>
                    <a:pt x="18" y="214"/>
                  </a:cubicBezTo>
                  <a:cubicBezTo>
                    <a:pt x="18" y="214"/>
                    <a:pt x="18" y="214"/>
                    <a:pt x="18" y="214"/>
                  </a:cubicBezTo>
                  <a:cubicBezTo>
                    <a:pt x="18" y="215"/>
                    <a:pt x="18" y="215"/>
                    <a:pt x="18" y="215"/>
                  </a:cubicBezTo>
                  <a:cubicBezTo>
                    <a:pt x="18" y="215"/>
                    <a:pt x="18" y="215"/>
                    <a:pt x="18" y="215"/>
                  </a:cubicBezTo>
                  <a:cubicBezTo>
                    <a:pt x="18" y="215"/>
                    <a:pt x="18" y="215"/>
                    <a:pt x="18" y="215"/>
                  </a:cubicBezTo>
                  <a:cubicBezTo>
                    <a:pt x="18" y="215"/>
                    <a:pt x="18" y="215"/>
                    <a:pt x="18" y="215"/>
                  </a:cubicBezTo>
                  <a:cubicBezTo>
                    <a:pt x="18" y="215"/>
                    <a:pt x="18" y="215"/>
                    <a:pt x="18" y="215"/>
                  </a:cubicBezTo>
                  <a:cubicBezTo>
                    <a:pt x="18" y="216"/>
                    <a:pt x="18" y="216"/>
                    <a:pt x="18" y="216"/>
                  </a:cubicBezTo>
                  <a:cubicBezTo>
                    <a:pt x="18" y="216"/>
                    <a:pt x="18" y="216"/>
                    <a:pt x="18" y="216"/>
                  </a:cubicBezTo>
                  <a:cubicBezTo>
                    <a:pt x="19" y="216"/>
                    <a:pt x="18" y="215"/>
                    <a:pt x="19" y="215"/>
                  </a:cubicBezTo>
                  <a:cubicBezTo>
                    <a:pt x="19" y="215"/>
                    <a:pt x="19" y="215"/>
                    <a:pt x="19" y="215"/>
                  </a:cubicBezTo>
                  <a:cubicBezTo>
                    <a:pt x="19" y="215"/>
                    <a:pt x="19" y="215"/>
                    <a:pt x="19" y="215"/>
                  </a:cubicBezTo>
                  <a:cubicBezTo>
                    <a:pt x="19" y="215"/>
                    <a:pt x="19" y="216"/>
                    <a:pt x="19" y="216"/>
                  </a:cubicBezTo>
                  <a:cubicBezTo>
                    <a:pt x="19" y="216"/>
                    <a:pt x="19" y="216"/>
                    <a:pt x="19" y="215"/>
                  </a:cubicBezTo>
                  <a:cubicBezTo>
                    <a:pt x="19" y="216"/>
                    <a:pt x="19" y="216"/>
                    <a:pt x="19" y="216"/>
                  </a:cubicBezTo>
                  <a:cubicBezTo>
                    <a:pt x="19" y="215"/>
                    <a:pt x="20" y="217"/>
                    <a:pt x="20" y="215"/>
                  </a:cubicBezTo>
                  <a:cubicBezTo>
                    <a:pt x="19" y="215"/>
                    <a:pt x="19" y="215"/>
                    <a:pt x="19" y="215"/>
                  </a:cubicBezTo>
                  <a:cubicBezTo>
                    <a:pt x="20" y="215"/>
                    <a:pt x="18" y="215"/>
                    <a:pt x="19" y="214"/>
                  </a:cubicBezTo>
                  <a:cubicBezTo>
                    <a:pt x="19" y="214"/>
                    <a:pt x="19" y="214"/>
                    <a:pt x="19" y="214"/>
                  </a:cubicBezTo>
                  <a:cubicBezTo>
                    <a:pt x="19" y="214"/>
                    <a:pt x="19" y="214"/>
                    <a:pt x="19" y="213"/>
                  </a:cubicBezTo>
                  <a:cubicBezTo>
                    <a:pt x="19" y="213"/>
                    <a:pt x="19" y="214"/>
                    <a:pt x="19" y="214"/>
                  </a:cubicBezTo>
                  <a:cubicBezTo>
                    <a:pt x="19" y="214"/>
                    <a:pt x="19" y="214"/>
                    <a:pt x="19" y="214"/>
                  </a:cubicBezTo>
                  <a:cubicBezTo>
                    <a:pt x="19" y="214"/>
                    <a:pt x="20" y="214"/>
                    <a:pt x="20" y="214"/>
                  </a:cubicBezTo>
                  <a:cubicBezTo>
                    <a:pt x="20" y="214"/>
                    <a:pt x="19" y="214"/>
                    <a:pt x="20" y="215"/>
                  </a:cubicBezTo>
                  <a:cubicBezTo>
                    <a:pt x="22" y="215"/>
                    <a:pt x="22" y="215"/>
                    <a:pt x="22" y="215"/>
                  </a:cubicBezTo>
                  <a:cubicBezTo>
                    <a:pt x="21" y="216"/>
                    <a:pt x="21" y="216"/>
                    <a:pt x="21" y="216"/>
                  </a:cubicBezTo>
                  <a:cubicBezTo>
                    <a:pt x="20" y="216"/>
                    <a:pt x="20" y="216"/>
                    <a:pt x="20" y="216"/>
                  </a:cubicBezTo>
                  <a:cubicBezTo>
                    <a:pt x="21" y="216"/>
                    <a:pt x="21" y="216"/>
                    <a:pt x="21" y="216"/>
                  </a:cubicBezTo>
                  <a:cubicBezTo>
                    <a:pt x="20" y="217"/>
                    <a:pt x="20" y="217"/>
                    <a:pt x="20" y="217"/>
                  </a:cubicBezTo>
                  <a:cubicBezTo>
                    <a:pt x="21" y="216"/>
                    <a:pt x="21" y="216"/>
                    <a:pt x="21" y="216"/>
                  </a:cubicBezTo>
                  <a:cubicBezTo>
                    <a:pt x="21" y="217"/>
                    <a:pt x="21" y="217"/>
                    <a:pt x="21" y="217"/>
                  </a:cubicBezTo>
                  <a:cubicBezTo>
                    <a:pt x="20" y="218"/>
                    <a:pt x="23" y="217"/>
                    <a:pt x="22" y="218"/>
                  </a:cubicBezTo>
                  <a:cubicBezTo>
                    <a:pt x="21" y="218"/>
                    <a:pt x="20" y="219"/>
                    <a:pt x="20" y="219"/>
                  </a:cubicBezTo>
                  <a:cubicBezTo>
                    <a:pt x="22" y="218"/>
                    <a:pt x="23" y="219"/>
                    <a:pt x="25" y="218"/>
                  </a:cubicBezTo>
                  <a:cubicBezTo>
                    <a:pt x="24" y="219"/>
                    <a:pt x="21" y="219"/>
                    <a:pt x="20" y="220"/>
                  </a:cubicBezTo>
                  <a:cubicBezTo>
                    <a:pt x="22" y="220"/>
                    <a:pt x="19" y="222"/>
                    <a:pt x="22" y="221"/>
                  </a:cubicBezTo>
                  <a:cubicBezTo>
                    <a:pt x="22" y="220"/>
                    <a:pt x="23" y="221"/>
                    <a:pt x="25" y="220"/>
                  </a:cubicBezTo>
                  <a:cubicBezTo>
                    <a:pt x="25" y="222"/>
                    <a:pt x="23" y="221"/>
                    <a:pt x="23" y="222"/>
                  </a:cubicBezTo>
                  <a:cubicBezTo>
                    <a:pt x="23" y="222"/>
                    <a:pt x="25" y="222"/>
                    <a:pt x="26" y="221"/>
                  </a:cubicBezTo>
                  <a:cubicBezTo>
                    <a:pt x="26" y="222"/>
                    <a:pt x="28" y="222"/>
                    <a:pt x="27" y="223"/>
                  </a:cubicBezTo>
                  <a:cubicBezTo>
                    <a:pt x="25" y="224"/>
                    <a:pt x="26" y="222"/>
                    <a:pt x="25" y="223"/>
                  </a:cubicBezTo>
                  <a:cubicBezTo>
                    <a:pt x="25" y="224"/>
                    <a:pt x="29" y="222"/>
                    <a:pt x="30" y="224"/>
                  </a:cubicBezTo>
                  <a:cubicBezTo>
                    <a:pt x="31" y="223"/>
                    <a:pt x="34" y="223"/>
                    <a:pt x="35" y="224"/>
                  </a:cubicBezTo>
                  <a:cubicBezTo>
                    <a:pt x="35" y="226"/>
                    <a:pt x="34" y="223"/>
                    <a:pt x="32" y="224"/>
                  </a:cubicBezTo>
                  <a:cubicBezTo>
                    <a:pt x="32" y="225"/>
                    <a:pt x="32" y="225"/>
                    <a:pt x="32" y="225"/>
                  </a:cubicBezTo>
                  <a:cubicBezTo>
                    <a:pt x="30" y="227"/>
                    <a:pt x="27" y="224"/>
                    <a:pt x="25" y="225"/>
                  </a:cubicBezTo>
                  <a:cubicBezTo>
                    <a:pt x="26" y="226"/>
                    <a:pt x="26" y="226"/>
                    <a:pt x="26" y="226"/>
                  </a:cubicBezTo>
                  <a:cubicBezTo>
                    <a:pt x="25" y="226"/>
                    <a:pt x="24" y="226"/>
                    <a:pt x="23" y="227"/>
                  </a:cubicBezTo>
                  <a:cubicBezTo>
                    <a:pt x="25" y="226"/>
                    <a:pt x="24" y="228"/>
                    <a:pt x="25" y="228"/>
                  </a:cubicBezTo>
                  <a:cubicBezTo>
                    <a:pt x="26" y="228"/>
                    <a:pt x="24" y="228"/>
                    <a:pt x="25" y="228"/>
                  </a:cubicBezTo>
                  <a:cubicBezTo>
                    <a:pt x="26" y="228"/>
                    <a:pt x="29" y="228"/>
                    <a:pt x="28" y="230"/>
                  </a:cubicBezTo>
                  <a:cubicBezTo>
                    <a:pt x="27" y="229"/>
                    <a:pt x="26" y="230"/>
                    <a:pt x="25" y="230"/>
                  </a:cubicBezTo>
                  <a:cubicBezTo>
                    <a:pt x="24" y="231"/>
                    <a:pt x="27" y="230"/>
                    <a:pt x="26" y="231"/>
                  </a:cubicBezTo>
                  <a:cubicBezTo>
                    <a:pt x="25" y="231"/>
                    <a:pt x="25" y="231"/>
                    <a:pt x="25" y="231"/>
                  </a:cubicBezTo>
                  <a:cubicBezTo>
                    <a:pt x="25" y="233"/>
                    <a:pt x="26" y="241"/>
                    <a:pt x="32" y="242"/>
                  </a:cubicBezTo>
                  <a:cubicBezTo>
                    <a:pt x="31" y="243"/>
                    <a:pt x="31" y="245"/>
                    <a:pt x="30" y="247"/>
                  </a:cubicBezTo>
                  <a:cubicBezTo>
                    <a:pt x="31" y="246"/>
                    <a:pt x="32" y="246"/>
                    <a:pt x="33" y="247"/>
                  </a:cubicBezTo>
                  <a:cubicBezTo>
                    <a:pt x="31" y="248"/>
                    <a:pt x="31" y="248"/>
                    <a:pt x="31" y="248"/>
                  </a:cubicBezTo>
                  <a:cubicBezTo>
                    <a:pt x="30" y="250"/>
                    <a:pt x="33" y="251"/>
                    <a:pt x="34" y="251"/>
                  </a:cubicBezTo>
                  <a:cubicBezTo>
                    <a:pt x="33" y="252"/>
                    <a:pt x="33" y="252"/>
                    <a:pt x="33" y="252"/>
                  </a:cubicBezTo>
                  <a:cubicBezTo>
                    <a:pt x="32" y="254"/>
                    <a:pt x="34" y="253"/>
                    <a:pt x="35" y="253"/>
                  </a:cubicBezTo>
                  <a:cubicBezTo>
                    <a:pt x="34" y="254"/>
                    <a:pt x="34" y="254"/>
                    <a:pt x="34" y="254"/>
                  </a:cubicBezTo>
                  <a:cubicBezTo>
                    <a:pt x="35" y="254"/>
                    <a:pt x="35" y="254"/>
                    <a:pt x="35" y="254"/>
                  </a:cubicBezTo>
                  <a:cubicBezTo>
                    <a:pt x="36" y="255"/>
                    <a:pt x="36" y="256"/>
                    <a:pt x="34" y="257"/>
                  </a:cubicBezTo>
                  <a:cubicBezTo>
                    <a:pt x="35" y="257"/>
                    <a:pt x="35" y="257"/>
                    <a:pt x="36" y="256"/>
                  </a:cubicBezTo>
                  <a:cubicBezTo>
                    <a:pt x="35" y="258"/>
                    <a:pt x="36" y="261"/>
                    <a:pt x="38" y="262"/>
                  </a:cubicBezTo>
                  <a:cubicBezTo>
                    <a:pt x="38" y="261"/>
                    <a:pt x="39" y="261"/>
                    <a:pt x="40" y="260"/>
                  </a:cubicBezTo>
                  <a:cubicBezTo>
                    <a:pt x="42" y="259"/>
                    <a:pt x="40" y="260"/>
                    <a:pt x="41" y="260"/>
                  </a:cubicBezTo>
                  <a:cubicBezTo>
                    <a:pt x="41" y="261"/>
                    <a:pt x="40" y="262"/>
                    <a:pt x="39" y="262"/>
                  </a:cubicBezTo>
                  <a:cubicBezTo>
                    <a:pt x="38" y="265"/>
                    <a:pt x="42" y="267"/>
                    <a:pt x="44" y="270"/>
                  </a:cubicBezTo>
                  <a:cubicBezTo>
                    <a:pt x="44" y="270"/>
                    <a:pt x="44" y="270"/>
                    <a:pt x="45" y="270"/>
                  </a:cubicBezTo>
                  <a:cubicBezTo>
                    <a:pt x="44" y="273"/>
                    <a:pt x="48" y="273"/>
                    <a:pt x="48" y="276"/>
                  </a:cubicBezTo>
                  <a:cubicBezTo>
                    <a:pt x="49" y="275"/>
                    <a:pt x="51" y="273"/>
                    <a:pt x="52" y="274"/>
                  </a:cubicBezTo>
                  <a:cubicBezTo>
                    <a:pt x="54" y="274"/>
                    <a:pt x="50" y="276"/>
                    <a:pt x="50" y="279"/>
                  </a:cubicBezTo>
                  <a:cubicBezTo>
                    <a:pt x="51" y="278"/>
                    <a:pt x="52" y="279"/>
                    <a:pt x="53" y="279"/>
                  </a:cubicBezTo>
                  <a:cubicBezTo>
                    <a:pt x="52" y="280"/>
                    <a:pt x="52" y="280"/>
                    <a:pt x="52" y="280"/>
                  </a:cubicBezTo>
                  <a:cubicBezTo>
                    <a:pt x="54" y="279"/>
                    <a:pt x="55" y="280"/>
                    <a:pt x="55" y="281"/>
                  </a:cubicBezTo>
                  <a:cubicBezTo>
                    <a:pt x="55" y="281"/>
                    <a:pt x="55" y="281"/>
                    <a:pt x="55" y="281"/>
                  </a:cubicBezTo>
                  <a:cubicBezTo>
                    <a:pt x="55" y="282"/>
                    <a:pt x="55" y="283"/>
                    <a:pt x="56" y="284"/>
                  </a:cubicBezTo>
                  <a:cubicBezTo>
                    <a:pt x="57" y="282"/>
                    <a:pt x="58" y="284"/>
                    <a:pt x="59" y="283"/>
                  </a:cubicBezTo>
                  <a:cubicBezTo>
                    <a:pt x="59" y="284"/>
                    <a:pt x="59" y="284"/>
                    <a:pt x="59" y="284"/>
                  </a:cubicBezTo>
                  <a:cubicBezTo>
                    <a:pt x="60" y="283"/>
                    <a:pt x="60" y="283"/>
                    <a:pt x="60" y="283"/>
                  </a:cubicBezTo>
                  <a:cubicBezTo>
                    <a:pt x="61" y="285"/>
                    <a:pt x="61" y="285"/>
                    <a:pt x="61" y="285"/>
                  </a:cubicBezTo>
                  <a:cubicBezTo>
                    <a:pt x="59" y="285"/>
                    <a:pt x="59" y="285"/>
                    <a:pt x="59" y="285"/>
                  </a:cubicBezTo>
                  <a:cubicBezTo>
                    <a:pt x="60" y="287"/>
                    <a:pt x="60" y="285"/>
                    <a:pt x="62" y="284"/>
                  </a:cubicBezTo>
                  <a:cubicBezTo>
                    <a:pt x="63" y="284"/>
                    <a:pt x="62" y="285"/>
                    <a:pt x="62" y="286"/>
                  </a:cubicBezTo>
                  <a:cubicBezTo>
                    <a:pt x="62" y="287"/>
                    <a:pt x="62" y="285"/>
                    <a:pt x="61" y="285"/>
                  </a:cubicBezTo>
                  <a:cubicBezTo>
                    <a:pt x="60" y="286"/>
                    <a:pt x="62" y="286"/>
                    <a:pt x="61" y="287"/>
                  </a:cubicBezTo>
                  <a:cubicBezTo>
                    <a:pt x="62" y="287"/>
                    <a:pt x="63" y="286"/>
                    <a:pt x="63" y="286"/>
                  </a:cubicBezTo>
                  <a:cubicBezTo>
                    <a:pt x="64" y="287"/>
                    <a:pt x="65" y="287"/>
                    <a:pt x="65" y="289"/>
                  </a:cubicBezTo>
                  <a:cubicBezTo>
                    <a:pt x="65" y="288"/>
                    <a:pt x="66" y="289"/>
                    <a:pt x="67" y="288"/>
                  </a:cubicBezTo>
                  <a:cubicBezTo>
                    <a:pt x="66" y="288"/>
                    <a:pt x="66" y="287"/>
                    <a:pt x="66" y="286"/>
                  </a:cubicBezTo>
                  <a:cubicBezTo>
                    <a:pt x="67" y="286"/>
                    <a:pt x="68" y="286"/>
                    <a:pt x="68" y="287"/>
                  </a:cubicBezTo>
                  <a:cubicBezTo>
                    <a:pt x="67" y="287"/>
                    <a:pt x="67" y="287"/>
                    <a:pt x="67" y="287"/>
                  </a:cubicBezTo>
                  <a:cubicBezTo>
                    <a:pt x="68" y="287"/>
                    <a:pt x="69" y="288"/>
                    <a:pt x="69" y="286"/>
                  </a:cubicBezTo>
                  <a:cubicBezTo>
                    <a:pt x="69" y="289"/>
                    <a:pt x="69" y="289"/>
                    <a:pt x="69" y="289"/>
                  </a:cubicBezTo>
                  <a:cubicBezTo>
                    <a:pt x="70" y="288"/>
                    <a:pt x="71" y="288"/>
                    <a:pt x="72" y="288"/>
                  </a:cubicBezTo>
                  <a:cubicBezTo>
                    <a:pt x="71" y="290"/>
                    <a:pt x="69" y="291"/>
                    <a:pt x="71" y="292"/>
                  </a:cubicBezTo>
                  <a:cubicBezTo>
                    <a:pt x="73" y="291"/>
                    <a:pt x="73" y="291"/>
                    <a:pt x="73" y="291"/>
                  </a:cubicBezTo>
                  <a:cubicBezTo>
                    <a:pt x="74" y="291"/>
                    <a:pt x="74" y="292"/>
                    <a:pt x="74" y="293"/>
                  </a:cubicBezTo>
                  <a:cubicBezTo>
                    <a:pt x="76" y="294"/>
                    <a:pt x="77" y="289"/>
                    <a:pt x="79" y="291"/>
                  </a:cubicBezTo>
                  <a:cubicBezTo>
                    <a:pt x="78" y="293"/>
                    <a:pt x="78" y="293"/>
                    <a:pt x="79" y="294"/>
                  </a:cubicBezTo>
                  <a:cubicBezTo>
                    <a:pt x="79" y="293"/>
                    <a:pt x="79" y="293"/>
                    <a:pt x="80" y="293"/>
                  </a:cubicBezTo>
                  <a:cubicBezTo>
                    <a:pt x="80" y="292"/>
                    <a:pt x="79" y="294"/>
                    <a:pt x="79" y="293"/>
                  </a:cubicBezTo>
                  <a:cubicBezTo>
                    <a:pt x="79" y="291"/>
                    <a:pt x="80" y="292"/>
                    <a:pt x="80" y="292"/>
                  </a:cubicBezTo>
                  <a:cubicBezTo>
                    <a:pt x="81" y="296"/>
                    <a:pt x="86" y="294"/>
                    <a:pt x="88" y="296"/>
                  </a:cubicBezTo>
                  <a:cubicBezTo>
                    <a:pt x="88" y="294"/>
                    <a:pt x="90" y="295"/>
                    <a:pt x="90" y="295"/>
                  </a:cubicBezTo>
                  <a:cubicBezTo>
                    <a:pt x="90" y="297"/>
                    <a:pt x="92" y="294"/>
                    <a:pt x="93" y="296"/>
                  </a:cubicBezTo>
                  <a:cubicBezTo>
                    <a:pt x="92" y="293"/>
                    <a:pt x="92" y="293"/>
                    <a:pt x="92" y="293"/>
                  </a:cubicBezTo>
                  <a:cubicBezTo>
                    <a:pt x="94" y="295"/>
                    <a:pt x="95" y="290"/>
                    <a:pt x="96" y="293"/>
                  </a:cubicBezTo>
                  <a:cubicBezTo>
                    <a:pt x="97" y="293"/>
                    <a:pt x="96" y="294"/>
                    <a:pt x="95" y="295"/>
                  </a:cubicBezTo>
                  <a:cubicBezTo>
                    <a:pt x="96" y="298"/>
                    <a:pt x="99" y="293"/>
                    <a:pt x="100" y="296"/>
                  </a:cubicBezTo>
                  <a:cubicBezTo>
                    <a:pt x="100" y="295"/>
                    <a:pt x="99" y="293"/>
                    <a:pt x="101" y="292"/>
                  </a:cubicBezTo>
                  <a:cubicBezTo>
                    <a:pt x="101" y="294"/>
                    <a:pt x="103" y="295"/>
                    <a:pt x="103" y="295"/>
                  </a:cubicBezTo>
                  <a:cubicBezTo>
                    <a:pt x="104" y="295"/>
                    <a:pt x="104" y="294"/>
                    <a:pt x="105" y="295"/>
                  </a:cubicBezTo>
                  <a:cubicBezTo>
                    <a:pt x="104" y="296"/>
                    <a:pt x="104" y="296"/>
                    <a:pt x="104" y="296"/>
                  </a:cubicBezTo>
                  <a:cubicBezTo>
                    <a:pt x="105" y="297"/>
                    <a:pt x="106" y="296"/>
                    <a:pt x="107" y="295"/>
                  </a:cubicBezTo>
                  <a:cubicBezTo>
                    <a:pt x="108" y="297"/>
                    <a:pt x="110" y="296"/>
                    <a:pt x="111" y="297"/>
                  </a:cubicBezTo>
                  <a:cubicBezTo>
                    <a:pt x="112" y="295"/>
                    <a:pt x="113" y="299"/>
                    <a:pt x="113" y="295"/>
                  </a:cubicBezTo>
                  <a:cubicBezTo>
                    <a:pt x="114" y="296"/>
                    <a:pt x="114" y="296"/>
                    <a:pt x="114" y="296"/>
                  </a:cubicBezTo>
                  <a:cubicBezTo>
                    <a:pt x="114" y="296"/>
                    <a:pt x="115" y="294"/>
                    <a:pt x="115" y="294"/>
                  </a:cubicBezTo>
                  <a:cubicBezTo>
                    <a:pt x="115" y="296"/>
                    <a:pt x="115" y="296"/>
                    <a:pt x="115" y="296"/>
                  </a:cubicBezTo>
                  <a:cubicBezTo>
                    <a:pt x="114" y="298"/>
                    <a:pt x="117" y="296"/>
                    <a:pt x="117" y="298"/>
                  </a:cubicBezTo>
                  <a:cubicBezTo>
                    <a:pt x="116" y="296"/>
                    <a:pt x="117" y="298"/>
                    <a:pt x="118" y="296"/>
                  </a:cubicBezTo>
                  <a:cubicBezTo>
                    <a:pt x="118" y="296"/>
                    <a:pt x="118" y="296"/>
                    <a:pt x="118" y="296"/>
                  </a:cubicBezTo>
                  <a:cubicBezTo>
                    <a:pt x="120" y="296"/>
                    <a:pt x="119" y="295"/>
                    <a:pt x="120" y="295"/>
                  </a:cubicBezTo>
                  <a:cubicBezTo>
                    <a:pt x="121" y="295"/>
                    <a:pt x="120" y="297"/>
                    <a:pt x="120" y="297"/>
                  </a:cubicBezTo>
                  <a:cubicBezTo>
                    <a:pt x="120" y="298"/>
                    <a:pt x="121" y="298"/>
                    <a:pt x="122" y="297"/>
                  </a:cubicBezTo>
                  <a:cubicBezTo>
                    <a:pt x="122" y="298"/>
                    <a:pt x="122" y="298"/>
                    <a:pt x="123" y="298"/>
                  </a:cubicBezTo>
                  <a:cubicBezTo>
                    <a:pt x="123" y="298"/>
                    <a:pt x="123" y="298"/>
                    <a:pt x="123" y="298"/>
                  </a:cubicBezTo>
                  <a:cubicBezTo>
                    <a:pt x="123" y="298"/>
                    <a:pt x="124" y="298"/>
                    <a:pt x="124" y="299"/>
                  </a:cubicBezTo>
                  <a:cubicBezTo>
                    <a:pt x="123" y="300"/>
                    <a:pt x="123" y="300"/>
                    <a:pt x="123" y="300"/>
                  </a:cubicBezTo>
                  <a:cubicBezTo>
                    <a:pt x="124" y="300"/>
                    <a:pt x="125" y="299"/>
                    <a:pt x="125" y="298"/>
                  </a:cubicBezTo>
                  <a:cubicBezTo>
                    <a:pt x="127" y="300"/>
                    <a:pt x="131" y="300"/>
                    <a:pt x="132" y="300"/>
                  </a:cubicBezTo>
                  <a:cubicBezTo>
                    <a:pt x="131" y="299"/>
                    <a:pt x="131" y="301"/>
                    <a:pt x="131" y="300"/>
                  </a:cubicBezTo>
                  <a:cubicBezTo>
                    <a:pt x="132" y="300"/>
                    <a:pt x="133" y="299"/>
                    <a:pt x="133" y="300"/>
                  </a:cubicBezTo>
                  <a:cubicBezTo>
                    <a:pt x="134" y="300"/>
                    <a:pt x="133" y="301"/>
                    <a:pt x="134" y="302"/>
                  </a:cubicBezTo>
                  <a:cubicBezTo>
                    <a:pt x="133" y="302"/>
                    <a:pt x="135" y="300"/>
                    <a:pt x="134" y="300"/>
                  </a:cubicBezTo>
                  <a:cubicBezTo>
                    <a:pt x="134" y="303"/>
                    <a:pt x="138" y="301"/>
                    <a:pt x="139" y="304"/>
                  </a:cubicBezTo>
                  <a:cubicBezTo>
                    <a:pt x="139" y="303"/>
                    <a:pt x="138" y="304"/>
                    <a:pt x="137" y="305"/>
                  </a:cubicBezTo>
                  <a:cubicBezTo>
                    <a:pt x="139" y="305"/>
                    <a:pt x="141" y="305"/>
                    <a:pt x="143" y="304"/>
                  </a:cubicBezTo>
                  <a:cubicBezTo>
                    <a:pt x="142" y="305"/>
                    <a:pt x="142" y="305"/>
                    <a:pt x="141" y="305"/>
                  </a:cubicBezTo>
                  <a:cubicBezTo>
                    <a:pt x="142" y="306"/>
                    <a:pt x="143" y="307"/>
                    <a:pt x="144" y="306"/>
                  </a:cubicBezTo>
                  <a:cubicBezTo>
                    <a:pt x="145" y="305"/>
                    <a:pt x="144" y="307"/>
                    <a:pt x="144" y="306"/>
                  </a:cubicBezTo>
                  <a:cubicBezTo>
                    <a:pt x="144" y="305"/>
                    <a:pt x="146" y="305"/>
                    <a:pt x="146" y="306"/>
                  </a:cubicBezTo>
                  <a:cubicBezTo>
                    <a:pt x="146" y="306"/>
                    <a:pt x="146" y="306"/>
                    <a:pt x="146" y="306"/>
                  </a:cubicBezTo>
                  <a:cubicBezTo>
                    <a:pt x="147" y="307"/>
                    <a:pt x="147" y="306"/>
                    <a:pt x="148" y="307"/>
                  </a:cubicBezTo>
                  <a:cubicBezTo>
                    <a:pt x="148" y="308"/>
                    <a:pt x="147" y="307"/>
                    <a:pt x="147" y="308"/>
                  </a:cubicBezTo>
                  <a:cubicBezTo>
                    <a:pt x="145" y="310"/>
                    <a:pt x="147" y="311"/>
                    <a:pt x="147" y="311"/>
                  </a:cubicBezTo>
                  <a:cubicBezTo>
                    <a:pt x="149" y="311"/>
                    <a:pt x="149" y="311"/>
                    <a:pt x="149" y="311"/>
                  </a:cubicBezTo>
                  <a:cubicBezTo>
                    <a:pt x="150" y="311"/>
                    <a:pt x="148" y="312"/>
                    <a:pt x="148" y="312"/>
                  </a:cubicBezTo>
                  <a:cubicBezTo>
                    <a:pt x="154" y="312"/>
                    <a:pt x="154" y="312"/>
                    <a:pt x="154" y="312"/>
                  </a:cubicBezTo>
                  <a:cubicBezTo>
                    <a:pt x="153" y="312"/>
                    <a:pt x="152" y="314"/>
                    <a:pt x="151" y="314"/>
                  </a:cubicBezTo>
                  <a:cubicBezTo>
                    <a:pt x="152" y="315"/>
                    <a:pt x="155" y="315"/>
                    <a:pt x="157" y="315"/>
                  </a:cubicBezTo>
                  <a:cubicBezTo>
                    <a:pt x="157" y="316"/>
                    <a:pt x="158" y="317"/>
                    <a:pt x="159" y="318"/>
                  </a:cubicBezTo>
                  <a:cubicBezTo>
                    <a:pt x="158" y="319"/>
                    <a:pt x="159" y="317"/>
                    <a:pt x="158" y="318"/>
                  </a:cubicBezTo>
                  <a:cubicBezTo>
                    <a:pt x="157" y="319"/>
                    <a:pt x="157" y="319"/>
                    <a:pt x="157" y="319"/>
                  </a:cubicBezTo>
                  <a:cubicBezTo>
                    <a:pt x="156" y="318"/>
                    <a:pt x="154" y="320"/>
                    <a:pt x="153" y="320"/>
                  </a:cubicBezTo>
                  <a:cubicBezTo>
                    <a:pt x="155" y="320"/>
                    <a:pt x="154" y="323"/>
                    <a:pt x="154" y="325"/>
                  </a:cubicBezTo>
                  <a:cubicBezTo>
                    <a:pt x="157" y="323"/>
                    <a:pt x="156" y="326"/>
                    <a:pt x="159" y="325"/>
                  </a:cubicBezTo>
                  <a:cubicBezTo>
                    <a:pt x="160" y="327"/>
                    <a:pt x="157" y="327"/>
                    <a:pt x="156" y="328"/>
                  </a:cubicBezTo>
                  <a:cubicBezTo>
                    <a:pt x="158" y="329"/>
                    <a:pt x="158" y="331"/>
                    <a:pt x="158" y="333"/>
                  </a:cubicBezTo>
                  <a:cubicBezTo>
                    <a:pt x="158" y="333"/>
                    <a:pt x="158" y="333"/>
                    <a:pt x="158" y="333"/>
                  </a:cubicBezTo>
                  <a:cubicBezTo>
                    <a:pt x="159" y="334"/>
                    <a:pt x="158" y="337"/>
                    <a:pt x="161" y="338"/>
                  </a:cubicBezTo>
                  <a:cubicBezTo>
                    <a:pt x="160" y="338"/>
                    <a:pt x="160" y="338"/>
                    <a:pt x="159" y="338"/>
                  </a:cubicBezTo>
                  <a:cubicBezTo>
                    <a:pt x="159" y="340"/>
                    <a:pt x="163" y="338"/>
                    <a:pt x="162" y="340"/>
                  </a:cubicBezTo>
                  <a:cubicBezTo>
                    <a:pt x="160" y="339"/>
                    <a:pt x="160" y="339"/>
                    <a:pt x="160" y="339"/>
                  </a:cubicBezTo>
                  <a:cubicBezTo>
                    <a:pt x="162" y="340"/>
                    <a:pt x="160" y="342"/>
                    <a:pt x="162" y="343"/>
                  </a:cubicBezTo>
                  <a:cubicBezTo>
                    <a:pt x="161" y="343"/>
                    <a:pt x="161" y="343"/>
                    <a:pt x="160" y="343"/>
                  </a:cubicBezTo>
                  <a:cubicBezTo>
                    <a:pt x="161" y="344"/>
                    <a:pt x="161" y="345"/>
                    <a:pt x="163" y="346"/>
                  </a:cubicBezTo>
                  <a:cubicBezTo>
                    <a:pt x="162" y="347"/>
                    <a:pt x="161" y="346"/>
                    <a:pt x="160" y="346"/>
                  </a:cubicBezTo>
                  <a:cubicBezTo>
                    <a:pt x="160" y="347"/>
                    <a:pt x="163" y="347"/>
                    <a:pt x="162" y="348"/>
                  </a:cubicBezTo>
                  <a:cubicBezTo>
                    <a:pt x="162" y="349"/>
                    <a:pt x="161" y="349"/>
                    <a:pt x="161" y="349"/>
                  </a:cubicBezTo>
                  <a:cubicBezTo>
                    <a:pt x="162" y="350"/>
                    <a:pt x="162" y="351"/>
                    <a:pt x="163" y="352"/>
                  </a:cubicBezTo>
                  <a:cubicBezTo>
                    <a:pt x="162" y="352"/>
                    <a:pt x="162" y="353"/>
                    <a:pt x="161" y="353"/>
                  </a:cubicBezTo>
                  <a:cubicBezTo>
                    <a:pt x="161" y="360"/>
                    <a:pt x="162" y="366"/>
                    <a:pt x="164" y="372"/>
                  </a:cubicBezTo>
                  <a:cubicBezTo>
                    <a:pt x="161" y="374"/>
                    <a:pt x="162" y="371"/>
                    <a:pt x="161" y="372"/>
                  </a:cubicBezTo>
                  <a:cubicBezTo>
                    <a:pt x="163" y="372"/>
                    <a:pt x="161" y="373"/>
                    <a:pt x="162" y="375"/>
                  </a:cubicBezTo>
                  <a:cubicBezTo>
                    <a:pt x="162" y="375"/>
                    <a:pt x="162" y="375"/>
                    <a:pt x="162" y="375"/>
                  </a:cubicBezTo>
                  <a:cubicBezTo>
                    <a:pt x="162" y="376"/>
                    <a:pt x="161" y="376"/>
                    <a:pt x="162" y="377"/>
                  </a:cubicBezTo>
                  <a:cubicBezTo>
                    <a:pt x="162" y="377"/>
                    <a:pt x="162" y="377"/>
                    <a:pt x="162" y="377"/>
                  </a:cubicBezTo>
                  <a:cubicBezTo>
                    <a:pt x="164" y="378"/>
                    <a:pt x="159" y="379"/>
                    <a:pt x="162" y="379"/>
                  </a:cubicBezTo>
                  <a:cubicBezTo>
                    <a:pt x="161" y="380"/>
                    <a:pt x="161" y="380"/>
                    <a:pt x="161" y="380"/>
                  </a:cubicBezTo>
                  <a:cubicBezTo>
                    <a:pt x="163" y="381"/>
                    <a:pt x="160" y="382"/>
                    <a:pt x="162" y="383"/>
                  </a:cubicBezTo>
                  <a:cubicBezTo>
                    <a:pt x="162" y="383"/>
                    <a:pt x="162" y="383"/>
                    <a:pt x="162" y="383"/>
                  </a:cubicBezTo>
                  <a:cubicBezTo>
                    <a:pt x="161" y="384"/>
                    <a:pt x="165" y="386"/>
                    <a:pt x="163" y="386"/>
                  </a:cubicBezTo>
                  <a:cubicBezTo>
                    <a:pt x="163" y="388"/>
                    <a:pt x="164" y="389"/>
                    <a:pt x="166" y="389"/>
                  </a:cubicBezTo>
                  <a:cubicBezTo>
                    <a:pt x="165" y="390"/>
                    <a:pt x="164" y="389"/>
                    <a:pt x="163" y="389"/>
                  </a:cubicBezTo>
                  <a:cubicBezTo>
                    <a:pt x="164" y="394"/>
                    <a:pt x="164" y="400"/>
                    <a:pt x="167" y="404"/>
                  </a:cubicBezTo>
                  <a:cubicBezTo>
                    <a:pt x="166" y="404"/>
                    <a:pt x="166" y="404"/>
                    <a:pt x="165" y="404"/>
                  </a:cubicBezTo>
                  <a:cubicBezTo>
                    <a:pt x="168" y="406"/>
                    <a:pt x="163" y="409"/>
                    <a:pt x="168" y="411"/>
                  </a:cubicBezTo>
                  <a:cubicBezTo>
                    <a:pt x="170" y="412"/>
                    <a:pt x="170" y="412"/>
                    <a:pt x="170" y="412"/>
                  </a:cubicBezTo>
                  <a:cubicBezTo>
                    <a:pt x="169" y="412"/>
                    <a:pt x="168" y="412"/>
                    <a:pt x="167" y="413"/>
                  </a:cubicBezTo>
                  <a:cubicBezTo>
                    <a:pt x="168" y="413"/>
                    <a:pt x="167" y="415"/>
                    <a:pt x="169" y="416"/>
                  </a:cubicBezTo>
                  <a:cubicBezTo>
                    <a:pt x="168" y="416"/>
                    <a:pt x="168" y="416"/>
                    <a:pt x="168" y="416"/>
                  </a:cubicBezTo>
                  <a:cubicBezTo>
                    <a:pt x="167" y="417"/>
                    <a:pt x="170" y="418"/>
                    <a:pt x="169" y="419"/>
                  </a:cubicBezTo>
                  <a:cubicBezTo>
                    <a:pt x="169" y="419"/>
                    <a:pt x="169" y="419"/>
                    <a:pt x="169" y="419"/>
                  </a:cubicBezTo>
                  <a:cubicBezTo>
                    <a:pt x="166" y="425"/>
                    <a:pt x="163" y="434"/>
                    <a:pt x="168" y="438"/>
                  </a:cubicBezTo>
                  <a:cubicBezTo>
                    <a:pt x="169" y="440"/>
                    <a:pt x="166" y="439"/>
                    <a:pt x="166" y="440"/>
                  </a:cubicBezTo>
                  <a:cubicBezTo>
                    <a:pt x="170" y="444"/>
                    <a:pt x="167" y="452"/>
                    <a:pt x="173" y="453"/>
                  </a:cubicBezTo>
                  <a:cubicBezTo>
                    <a:pt x="173" y="454"/>
                    <a:pt x="173" y="454"/>
                    <a:pt x="173" y="455"/>
                  </a:cubicBezTo>
                  <a:cubicBezTo>
                    <a:pt x="173" y="455"/>
                    <a:pt x="173" y="456"/>
                    <a:pt x="174" y="456"/>
                  </a:cubicBezTo>
                  <a:cubicBezTo>
                    <a:pt x="171" y="457"/>
                    <a:pt x="174" y="460"/>
                    <a:pt x="172" y="462"/>
                  </a:cubicBezTo>
                  <a:cubicBezTo>
                    <a:pt x="175" y="462"/>
                    <a:pt x="174" y="463"/>
                    <a:pt x="174" y="464"/>
                  </a:cubicBezTo>
                  <a:cubicBezTo>
                    <a:pt x="174" y="464"/>
                    <a:pt x="173" y="464"/>
                    <a:pt x="173" y="464"/>
                  </a:cubicBezTo>
                  <a:cubicBezTo>
                    <a:pt x="173" y="466"/>
                    <a:pt x="173" y="466"/>
                    <a:pt x="172" y="468"/>
                  </a:cubicBezTo>
                  <a:cubicBezTo>
                    <a:pt x="172" y="469"/>
                    <a:pt x="174" y="469"/>
                    <a:pt x="173" y="470"/>
                  </a:cubicBezTo>
                  <a:cubicBezTo>
                    <a:pt x="171" y="471"/>
                    <a:pt x="173" y="472"/>
                    <a:pt x="172" y="473"/>
                  </a:cubicBezTo>
                  <a:cubicBezTo>
                    <a:pt x="174" y="473"/>
                    <a:pt x="175" y="474"/>
                    <a:pt x="175" y="475"/>
                  </a:cubicBezTo>
                  <a:cubicBezTo>
                    <a:pt x="172" y="475"/>
                    <a:pt x="172" y="475"/>
                    <a:pt x="172" y="475"/>
                  </a:cubicBezTo>
                  <a:cubicBezTo>
                    <a:pt x="174" y="477"/>
                    <a:pt x="170" y="481"/>
                    <a:pt x="174" y="485"/>
                  </a:cubicBezTo>
                  <a:cubicBezTo>
                    <a:pt x="172" y="485"/>
                    <a:pt x="172" y="485"/>
                    <a:pt x="172" y="485"/>
                  </a:cubicBezTo>
                  <a:cubicBezTo>
                    <a:pt x="174" y="488"/>
                    <a:pt x="173" y="491"/>
                    <a:pt x="176" y="494"/>
                  </a:cubicBezTo>
                  <a:cubicBezTo>
                    <a:pt x="175" y="495"/>
                    <a:pt x="175" y="496"/>
                    <a:pt x="175" y="497"/>
                  </a:cubicBezTo>
                  <a:cubicBezTo>
                    <a:pt x="176" y="498"/>
                    <a:pt x="176" y="499"/>
                    <a:pt x="178" y="499"/>
                  </a:cubicBezTo>
                  <a:cubicBezTo>
                    <a:pt x="178" y="500"/>
                    <a:pt x="177" y="500"/>
                    <a:pt x="177" y="500"/>
                  </a:cubicBezTo>
                  <a:cubicBezTo>
                    <a:pt x="176" y="501"/>
                    <a:pt x="174" y="504"/>
                    <a:pt x="177" y="504"/>
                  </a:cubicBezTo>
                  <a:cubicBezTo>
                    <a:pt x="175" y="505"/>
                    <a:pt x="175" y="505"/>
                    <a:pt x="175" y="505"/>
                  </a:cubicBezTo>
                  <a:cubicBezTo>
                    <a:pt x="177" y="506"/>
                    <a:pt x="179" y="507"/>
                    <a:pt x="177" y="508"/>
                  </a:cubicBezTo>
                  <a:cubicBezTo>
                    <a:pt x="178" y="509"/>
                    <a:pt x="179" y="510"/>
                    <a:pt x="181" y="509"/>
                  </a:cubicBezTo>
                  <a:cubicBezTo>
                    <a:pt x="181" y="510"/>
                    <a:pt x="178" y="510"/>
                    <a:pt x="180" y="510"/>
                  </a:cubicBezTo>
                  <a:cubicBezTo>
                    <a:pt x="178" y="510"/>
                    <a:pt x="178" y="510"/>
                    <a:pt x="178" y="510"/>
                  </a:cubicBezTo>
                  <a:cubicBezTo>
                    <a:pt x="177" y="513"/>
                    <a:pt x="179" y="515"/>
                    <a:pt x="180" y="518"/>
                  </a:cubicBezTo>
                  <a:cubicBezTo>
                    <a:pt x="178" y="519"/>
                    <a:pt x="181" y="520"/>
                    <a:pt x="179" y="522"/>
                  </a:cubicBezTo>
                  <a:cubicBezTo>
                    <a:pt x="181" y="523"/>
                    <a:pt x="179" y="525"/>
                    <a:pt x="182" y="525"/>
                  </a:cubicBezTo>
                  <a:cubicBezTo>
                    <a:pt x="181" y="525"/>
                    <a:pt x="181" y="525"/>
                    <a:pt x="181" y="525"/>
                  </a:cubicBezTo>
                  <a:cubicBezTo>
                    <a:pt x="181" y="526"/>
                    <a:pt x="181" y="528"/>
                    <a:pt x="180" y="530"/>
                  </a:cubicBezTo>
                  <a:cubicBezTo>
                    <a:pt x="180" y="531"/>
                    <a:pt x="182" y="530"/>
                    <a:pt x="183" y="531"/>
                  </a:cubicBezTo>
                  <a:cubicBezTo>
                    <a:pt x="182" y="531"/>
                    <a:pt x="182" y="531"/>
                    <a:pt x="182" y="531"/>
                  </a:cubicBezTo>
                  <a:cubicBezTo>
                    <a:pt x="183" y="532"/>
                    <a:pt x="185" y="532"/>
                    <a:pt x="186" y="532"/>
                  </a:cubicBezTo>
                  <a:cubicBezTo>
                    <a:pt x="185" y="533"/>
                    <a:pt x="186" y="533"/>
                    <a:pt x="185" y="533"/>
                  </a:cubicBezTo>
                  <a:cubicBezTo>
                    <a:pt x="185" y="533"/>
                    <a:pt x="183" y="533"/>
                    <a:pt x="181" y="532"/>
                  </a:cubicBezTo>
                  <a:cubicBezTo>
                    <a:pt x="181" y="534"/>
                    <a:pt x="184" y="534"/>
                    <a:pt x="182" y="535"/>
                  </a:cubicBezTo>
                  <a:cubicBezTo>
                    <a:pt x="182" y="536"/>
                    <a:pt x="182" y="536"/>
                    <a:pt x="184" y="536"/>
                  </a:cubicBezTo>
                  <a:cubicBezTo>
                    <a:pt x="184" y="536"/>
                    <a:pt x="183" y="537"/>
                    <a:pt x="182" y="537"/>
                  </a:cubicBezTo>
                  <a:cubicBezTo>
                    <a:pt x="183" y="537"/>
                    <a:pt x="183" y="538"/>
                    <a:pt x="184" y="538"/>
                  </a:cubicBezTo>
                  <a:cubicBezTo>
                    <a:pt x="184" y="538"/>
                    <a:pt x="184" y="537"/>
                    <a:pt x="184" y="537"/>
                  </a:cubicBezTo>
                  <a:cubicBezTo>
                    <a:pt x="185" y="537"/>
                    <a:pt x="185" y="538"/>
                    <a:pt x="187" y="538"/>
                  </a:cubicBezTo>
                  <a:cubicBezTo>
                    <a:pt x="187" y="537"/>
                    <a:pt x="186" y="537"/>
                    <a:pt x="186" y="537"/>
                  </a:cubicBezTo>
                  <a:cubicBezTo>
                    <a:pt x="188" y="537"/>
                    <a:pt x="188" y="538"/>
                    <a:pt x="187" y="538"/>
                  </a:cubicBezTo>
                  <a:cubicBezTo>
                    <a:pt x="186" y="539"/>
                    <a:pt x="185" y="538"/>
                    <a:pt x="184" y="539"/>
                  </a:cubicBezTo>
                  <a:cubicBezTo>
                    <a:pt x="188" y="540"/>
                    <a:pt x="188" y="540"/>
                    <a:pt x="188" y="540"/>
                  </a:cubicBezTo>
                  <a:cubicBezTo>
                    <a:pt x="186" y="540"/>
                    <a:pt x="187" y="539"/>
                    <a:pt x="189" y="539"/>
                  </a:cubicBezTo>
                  <a:cubicBezTo>
                    <a:pt x="188" y="538"/>
                    <a:pt x="188" y="538"/>
                    <a:pt x="188" y="538"/>
                  </a:cubicBezTo>
                  <a:cubicBezTo>
                    <a:pt x="189" y="538"/>
                    <a:pt x="189" y="538"/>
                    <a:pt x="189" y="538"/>
                  </a:cubicBezTo>
                  <a:cubicBezTo>
                    <a:pt x="189" y="537"/>
                    <a:pt x="190" y="536"/>
                    <a:pt x="189" y="535"/>
                  </a:cubicBezTo>
                  <a:cubicBezTo>
                    <a:pt x="187" y="536"/>
                    <a:pt x="187" y="536"/>
                    <a:pt x="187" y="536"/>
                  </a:cubicBezTo>
                  <a:cubicBezTo>
                    <a:pt x="187" y="535"/>
                    <a:pt x="185" y="535"/>
                    <a:pt x="187" y="534"/>
                  </a:cubicBezTo>
                  <a:cubicBezTo>
                    <a:pt x="187" y="534"/>
                    <a:pt x="188" y="534"/>
                    <a:pt x="189" y="534"/>
                  </a:cubicBezTo>
                  <a:cubicBezTo>
                    <a:pt x="189" y="534"/>
                    <a:pt x="188" y="533"/>
                    <a:pt x="188" y="533"/>
                  </a:cubicBezTo>
                  <a:cubicBezTo>
                    <a:pt x="191" y="533"/>
                    <a:pt x="191" y="533"/>
                    <a:pt x="191" y="533"/>
                  </a:cubicBezTo>
                  <a:cubicBezTo>
                    <a:pt x="187" y="533"/>
                    <a:pt x="189" y="532"/>
                    <a:pt x="189" y="531"/>
                  </a:cubicBezTo>
                  <a:cubicBezTo>
                    <a:pt x="189" y="531"/>
                    <a:pt x="189" y="531"/>
                    <a:pt x="189" y="531"/>
                  </a:cubicBezTo>
                  <a:cubicBezTo>
                    <a:pt x="190" y="530"/>
                    <a:pt x="188" y="532"/>
                    <a:pt x="188" y="531"/>
                  </a:cubicBezTo>
                  <a:cubicBezTo>
                    <a:pt x="188" y="530"/>
                    <a:pt x="191" y="530"/>
                    <a:pt x="192" y="530"/>
                  </a:cubicBezTo>
                  <a:cubicBezTo>
                    <a:pt x="191" y="529"/>
                    <a:pt x="189" y="527"/>
                    <a:pt x="191" y="526"/>
                  </a:cubicBezTo>
                  <a:cubicBezTo>
                    <a:pt x="190" y="525"/>
                    <a:pt x="189" y="524"/>
                    <a:pt x="188" y="524"/>
                  </a:cubicBezTo>
                  <a:cubicBezTo>
                    <a:pt x="188" y="523"/>
                    <a:pt x="191" y="523"/>
                    <a:pt x="190" y="523"/>
                  </a:cubicBezTo>
                  <a:cubicBezTo>
                    <a:pt x="190" y="523"/>
                    <a:pt x="191" y="522"/>
                    <a:pt x="192" y="522"/>
                  </a:cubicBezTo>
                  <a:cubicBezTo>
                    <a:pt x="191" y="522"/>
                    <a:pt x="192" y="521"/>
                    <a:pt x="190" y="522"/>
                  </a:cubicBezTo>
                  <a:cubicBezTo>
                    <a:pt x="190" y="520"/>
                    <a:pt x="191" y="519"/>
                    <a:pt x="190" y="518"/>
                  </a:cubicBezTo>
                  <a:cubicBezTo>
                    <a:pt x="190" y="518"/>
                    <a:pt x="192" y="518"/>
                    <a:pt x="193" y="518"/>
                  </a:cubicBezTo>
                  <a:cubicBezTo>
                    <a:pt x="191" y="517"/>
                    <a:pt x="190" y="516"/>
                    <a:pt x="190" y="515"/>
                  </a:cubicBezTo>
                  <a:cubicBezTo>
                    <a:pt x="189" y="515"/>
                    <a:pt x="189" y="516"/>
                    <a:pt x="187" y="516"/>
                  </a:cubicBezTo>
                  <a:cubicBezTo>
                    <a:pt x="187" y="516"/>
                    <a:pt x="186" y="516"/>
                    <a:pt x="186" y="515"/>
                  </a:cubicBezTo>
                  <a:cubicBezTo>
                    <a:pt x="188" y="515"/>
                    <a:pt x="191" y="515"/>
                    <a:pt x="191" y="514"/>
                  </a:cubicBezTo>
                  <a:cubicBezTo>
                    <a:pt x="193" y="514"/>
                    <a:pt x="190" y="515"/>
                    <a:pt x="193" y="515"/>
                  </a:cubicBezTo>
                  <a:cubicBezTo>
                    <a:pt x="195" y="515"/>
                    <a:pt x="196" y="517"/>
                    <a:pt x="194" y="517"/>
                  </a:cubicBezTo>
                  <a:cubicBezTo>
                    <a:pt x="197" y="518"/>
                    <a:pt x="195" y="516"/>
                    <a:pt x="197" y="516"/>
                  </a:cubicBezTo>
                  <a:cubicBezTo>
                    <a:pt x="197" y="516"/>
                    <a:pt x="195" y="515"/>
                    <a:pt x="195" y="514"/>
                  </a:cubicBezTo>
                  <a:cubicBezTo>
                    <a:pt x="194" y="514"/>
                    <a:pt x="194" y="515"/>
                    <a:pt x="193" y="514"/>
                  </a:cubicBezTo>
                  <a:cubicBezTo>
                    <a:pt x="190" y="514"/>
                    <a:pt x="194" y="513"/>
                    <a:pt x="194" y="513"/>
                  </a:cubicBezTo>
                  <a:cubicBezTo>
                    <a:pt x="195" y="513"/>
                    <a:pt x="195" y="513"/>
                    <a:pt x="195" y="513"/>
                  </a:cubicBezTo>
                  <a:cubicBezTo>
                    <a:pt x="196" y="512"/>
                    <a:pt x="194" y="512"/>
                    <a:pt x="194" y="511"/>
                  </a:cubicBezTo>
                  <a:cubicBezTo>
                    <a:pt x="197" y="511"/>
                    <a:pt x="195" y="513"/>
                    <a:pt x="197" y="513"/>
                  </a:cubicBezTo>
                  <a:cubicBezTo>
                    <a:pt x="199" y="512"/>
                    <a:pt x="199" y="512"/>
                    <a:pt x="199" y="512"/>
                  </a:cubicBezTo>
                  <a:cubicBezTo>
                    <a:pt x="199" y="511"/>
                    <a:pt x="196" y="512"/>
                    <a:pt x="197" y="511"/>
                  </a:cubicBezTo>
                  <a:cubicBezTo>
                    <a:pt x="198" y="511"/>
                    <a:pt x="198" y="511"/>
                    <a:pt x="198" y="511"/>
                  </a:cubicBezTo>
                  <a:cubicBezTo>
                    <a:pt x="197" y="510"/>
                    <a:pt x="197" y="510"/>
                    <a:pt x="197" y="510"/>
                  </a:cubicBezTo>
                  <a:cubicBezTo>
                    <a:pt x="196" y="510"/>
                    <a:pt x="194" y="510"/>
                    <a:pt x="195" y="511"/>
                  </a:cubicBezTo>
                  <a:cubicBezTo>
                    <a:pt x="191" y="511"/>
                    <a:pt x="194" y="511"/>
                    <a:pt x="193" y="510"/>
                  </a:cubicBezTo>
                  <a:cubicBezTo>
                    <a:pt x="192" y="509"/>
                    <a:pt x="194" y="510"/>
                    <a:pt x="192" y="510"/>
                  </a:cubicBezTo>
                  <a:cubicBezTo>
                    <a:pt x="190" y="510"/>
                    <a:pt x="190" y="510"/>
                    <a:pt x="190" y="509"/>
                  </a:cubicBezTo>
                  <a:cubicBezTo>
                    <a:pt x="190" y="508"/>
                    <a:pt x="192" y="509"/>
                    <a:pt x="193" y="508"/>
                  </a:cubicBezTo>
                  <a:cubicBezTo>
                    <a:pt x="193" y="508"/>
                    <a:pt x="193" y="509"/>
                    <a:pt x="192" y="509"/>
                  </a:cubicBezTo>
                  <a:cubicBezTo>
                    <a:pt x="194" y="510"/>
                    <a:pt x="196" y="508"/>
                    <a:pt x="197" y="509"/>
                  </a:cubicBezTo>
                  <a:cubicBezTo>
                    <a:pt x="198" y="508"/>
                    <a:pt x="196" y="508"/>
                    <a:pt x="196" y="508"/>
                  </a:cubicBezTo>
                  <a:cubicBezTo>
                    <a:pt x="195" y="508"/>
                    <a:pt x="194" y="508"/>
                    <a:pt x="193" y="508"/>
                  </a:cubicBezTo>
                  <a:cubicBezTo>
                    <a:pt x="188" y="507"/>
                    <a:pt x="197" y="507"/>
                    <a:pt x="196" y="506"/>
                  </a:cubicBezTo>
                  <a:cubicBezTo>
                    <a:pt x="193" y="506"/>
                    <a:pt x="191" y="504"/>
                    <a:pt x="188" y="506"/>
                  </a:cubicBezTo>
                  <a:cubicBezTo>
                    <a:pt x="187" y="505"/>
                    <a:pt x="187" y="505"/>
                    <a:pt x="187" y="505"/>
                  </a:cubicBezTo>
                  <a:cubicBezTo>
                    <a:pt x="189" y="505"/>
                    <a:pt x="189" y="504"/>
                    <a:pt x="191" y="504"/>
                  </a:cubicBezTo>
                  <a:cubicBezTo>
                    <a:pt x="191" y="504"/>
                    <a:pt x="191" y="504"/>
                    <a:pt x="191" y="504"/>
                  </a:cubicBezTo>
                  <a:cubicBezTo>
                    <a:pt x="193" y="504"/>
                    <a:pt x="193" y="504"/>
                    <a:pt x="193" y="504"/>
                  </a:cubicBezTo>
                  <a:cubicBezTo>
                    <a:pt x="195" y="504"/>
                    <a:pt x="196" y="503"/>
                    <a:pt x="197" y="503"/>
                  </a:cubicBezTo>
                  <a:cubicBezTo>
                    <a:pt x="196" y="502"/>
                    <a:pt x="195" y="503"/>
                    <a:pt x="194" y="502"/>
                  </a:cubicBezTo>
                  <a:cubicBezTo>
                    <a:pt x="195" y="502"/>
                    <a:pt x="195" y="502"/>
                    <a:pt x="196" y="502"/>
                  </a:cubicBezTo>
                  <a:cubicBezTo>
                    <a:pt x="195" y="502"/>
                    <a:pt x="193" y="503"/>
                    <a:pt x="193" y="502"/>
                  </a:cubicBezTo>
                  <a:cubicBezTo>
                    <a:pt x="193" y="501"/>
                    <a:pt x="195" y="500"/>
                    <a:pt x="195" y="501"/>
                  </a:cubicBezTo>
                  <a:cubicBezTo>
                    <a:pt x="197" y="501"/>
                    <a:pt x="197" y="501"/>
                    <a:pt x="197" y="501"/>
                  </a:cubicBezTo>
                  <a:cubicBezTo>
                    <a:pt x="195" y="501"/>
                    <a:pt x="198" y="501"/>
                    <a:pt x="197" y="500"/>
                  </a:cubicBezTo>
                  <a:cubicBezTo>
                    <a:pt x="196" y="500"/>
                    <a:pt x="194" y="500"/>
                    <a:pt x="193" y="500"/>
                  </a:cubicBezTo>
                  <a:cubicBezTo>
                    <a:pt x="192" y="499"/>
                    <a:pt x="194" y="499"/>
                    <a:pt x="193" y="499"/>
                  </a:cubicBezTo>
                  <a:cubicBezTo>
                    <a:pt x="195" y="500"/>
                    <a:pt x="195" y="500"/>
                    <a:pt x="195" y="500"/>
                  </a:cubicBezTo>
                  <a:cubicBezTo>
                    <a:pt x="194" y="499"/>
                    <a:pt x="198" y="499"/>
                    <a:pt x="197" y="498"/>
                  </a:cubicBezTo>
                  <a:cubicBezTo>
                    <a:pt x="195" y="498"/>
                    <a:pt x="195" y="498"/>
                    <a:pt x="195" y="498"/>
                  </a:cubicBezTo>
                  <a:cubicBezTo>
                    <a:pt x="196" y="498"/>
                    <a:pt x="196" y="498"/>
                    <a:pt x="197" y="498"/>
                  </a:cubicBezTo>
                  <a:cubicBezTo>
                    <a:pt x="196" y="498"/>
                    <a:pt x="196" y="497"/>
                    <a:pt x="196" y="497"/>
                  </a:cubicBezTo>
                  <a:cubicBezTo>
                    <a:pt x="197" y="497"/>
                    <a:pt x="197" y="497"/>
                    <a:pt x="197" y="497"/>
                  </a:cubicBezTo>
                  <a:cubicBezTo>
                    <a:pt x="196" y="497"/>
                    <a:pt x="193" y="496"/>
                    <a:pt x="196" y="496"/>
                  </a:cubicBezTo>
                  <a:cubicBezTo>
                    <a:pt x="193" y="496"/>
                    <a:pt x="196" y="496"/>
                    <a:pt x="194" y="497"/>
                  </a:cubicBezTo>
                  <a:cubicBezTo>
                    <a:pt x="192" y="497"/>
                    <a:pt x="193" y="496"/>
                    <a:pt x="192" y="496"/>
                  </a:cubicBezTo>
                  <a:cubicBezTo>
                    <a:pt x="195" y="496"/>
                    <a:pt x="192" y="495"/>
                    <a:pt x="192" y="495"/>
                  </a:cubicBezTo>
                  <a:cubicBezTo>
                    <a:pt x="193" y="494"/>
                    <a:pt x="194" y="494"/>
                    <a:pt x="194" y="494"/>
                  </a:cubicBezTo>
                  <a:cubicBezTo>
                    <a:pt x="193" y="494"/>
                    <a:pt x="193" y="494"/>
                    <a:pt x="193" y="494"/>
                  </a:cubicBezTo>
                  <a:cubicBezTo>
                    <a:pt x="196" y="493"/>
                    <a:pt x="192" y="493"/>
                    <a:pt x="193" y="492"/>
                  </a:cubicBezTo>
                  <a:cubicBezTo>
                    <a:pt x="194" y="492"/>
                    <a:pt x="195" y="492"/>
                    <a:pt x="196" y="492"/>
                  </a:cubicBezTo>
                  <a:cubicBezTo>
                    <a:pt x="193" y="493"/>
                    <a:pt x="193" y="491"/>
                    <a:pt x="191" y="491"/>
                  </a:cubicBezTo>
                  <a:cubicBezTo>
                    <a:pt x="192" y="490"/>
                    <a:pt x="194" y="492"/>
                    <a:pt x="196" y="491"/>
                  </a:cubicBezTo>
                  <a:cubicBezTo>
                    <a:pt x="194" y="491"/>
                    <a:pt x="197" y="490"/>
                    <a:pt x="195" y="490"/>
                  </a:cubicBezTo>
                  <a:cubicBezTo>
                    <a:pt x="194" y="491"/>
                    <a:pt x="193" y="490"/>
                    <a:pt x="192" y="490"/>
                  </a:cubicBezTo>
                  <a:cubicBezTo>
                    <a:pt x="192" y="489"/>
                    <a:pt x="193" y="490"/>
                    <a:pt x="194" y="489"/>
                  </a:cubicBezTo>
                  <a:cubicBezTo>
                    <a:pt x="193" y="489"/>
                    <a:pt x="191" y="488"/>
                    <a:pt x="191" y="489"/>
                  </a:cubicBezTo>
                  <a:cubicBezTo>
                    <a:pt x="191" y="488"/>
                    <a:pt x="189" y="488"/>
                    <a:pt x="190" y="487"/>
                  </a:cubicBezTo>
                  <a:cubicBezTo>
                    <a:pt x="192" y="487"/>
                    <a:pt x="191" y="488"/>
                    <a:pt x="192" y="488"/>
                  </a:cubicBezTo>
                  <a:cubicBezTo>
                    <a:pt x="192" y="487"/>
                    <a:pt x="188" y="488"/>
                    <a:pt x="187" y="487"/>
                  </a:cubicBezTo>
                  <a:cubicBezTo>
                    <a:pt x="187" y="487"/>
                    <a:pt x="184" y="487"/>
                    <a:pt x="183" y="486"/>
                  </a:cubicBezTo>
                  <a:cubicBezTo>
                    <a:pt x="183" y="485"/>
                    <a:pt x="184" y="487"/>
                    <a:pt x="186" y="486"/>
                  </a:cubicBezTo>
                  <a:cubicBezTo>
                    <a:pt x="185" y="486"/>
                    <a:pt x="185" y="486"/>
                    <a:pt x="185" y="486"/>
                  </a:cubicBezTo>
                  <a:cubicBezTo>
                    <a:pt x="188" y="485"/>
                    <a:pt x="190" y="487"/>
                    <a:pt x="193" y="486"/>
                  </a:cubicBezTo>
                  <a:cubicBezTo>
                    <a:pt x="192" y="486"/>
                    <a:pt x="192" y="486"/>
                    <a:pt x="192" y="486"/>
                  </a:cubicBezTo>
                  <a:cubicBezTo>
                    <a:pt x="195" y="486"/>
                    <a:pt x="195" y="486"/>
                    <a:pt x="195" y="486"/>
                  </a:cubicBezTo>
                  <a:cubicBezTo>
                    <a:pt x="193" y="486"/>
                    <a:pt x="194" y="485"/>
                    <a:pt x="194" y="484"/>
                  </a:cubicBezTo>
                  <a:cubicBezTo>
                    <a:pt x="192" y="484"/>
                    <a:pt x="194" y="485"/>
                    <a:pt x="193" y="485"/>
                  </a:cubicBezTo>
                  <a:cubicBezTo>
                    <a:pt x="192" y="484"/>
                    <a:pt x="190" y="484"/>
                    <a:pt x="191" y="483"/>
                  </a:cubicBezTo>
                  <a:cubicBezTo>
                    <a:pt x="192" y="484"/>
                    <a:pt x="193" y="483"/>
                    <a:pt x="194" y="483"/>
                  </a:cubicBezTo>
                  <a:cubicBezTo>
                    <a:pt x="195" y="483"/>
                    <a:pt x="192" y="483"/>
                    <a:pt x="193" y="482"/>
                  </a:cubicBezTo>
                  <a:cubicBezTo>
                    <a:pt x="194" y="483"/>
                    <a:pt x="194" y="483"/>
                    <a:pt x="194" y="483"/>
                  </a:cubicBezTo>
                  <a:cubicBezTo>
                    <a:pt x="194" y="480"/>
                    <a:pt x="194" y="478"/>
                    <a:pt x="190" y="476"/>
                  </a:cubicBezTo>
                  <a:cubicBezTo>
                    <a:pt x="191" y="475"/>
                    <a:pt x="191" y="475"/>
                    <a:pt x="193" y="474"/>
                  </a:cubicBezTo>
                  <a:cubicBezTo>
                    <a:pt x="192" y="474"/>
                    <a:pt x="191" y="474"/>
                    <a:pt x="191" y="473"/>
                  </a:cubicBezTo>
                  <a:cubicBezTo>
                    <a:pt x="193" y="473"/>
                    <a:pt x="193" y="473"/>
                    <a:pt x="193" y="473"/>
                  </a:cubicBezTo>
                  <a:cubicBezTo>
                    <a:pt x="194" y="472"/>
                    <a:pt x="192" y="472"/>
                    <a:pt x="191" y="471"/>
                  </a:cubicBezTo>
                  <a:cubicBezTo>
                    <a:pt x="193" y="471"/>
                    <a:pt x="193" y="471"/>
                    <a:pt x="193" y="471"/>
                  </a:cubicBezTo>
                  <a:cubicBezTo>
                    <a:pt x="194" y="471"/>
                    <a:pt x="192" y="470"/>
                    <a:pt x="191" y="470"/>
                  </a:cubicBezTo>
                  <a:cubicBezTo>
                    <a:pt x="193" y="470"/>
                    <a:pt x="193" y="470"/>
                    <a:pt x="193" y="470"/>
                  </a:cubicBezTo>
                  <a:cubicBezTo>
                    <a:pt x="191" y="470"/>
                    <a:pt x="191" y="470"/>
                    <a:pt x="191" y="470"/>
                  </a:cubicBezTo>
                  <a:cubicBezTo>
                    <a:pt x="191" y="469"/>
                    <a:pt x="191" y="468"/>
                    <a:pt x="193" y="469"/>
                  </a:cubicBezTo>
                  <a:cubicBezTo>
                    <a:pt x="193" y="469"/>
                    <a:pt x="192" y="468"/>
                    <a:pt x="192" y="468"/>
                  </a:cubicBezTo>
                  <a:cubicBezTo>
                    <a:pt x="193" y="468"/>
                    <a:pt x="193" y="467"/>
                    <a:pt x="193" y="466"/>
                  </a:cubicBezTo>
                  <a:cubicBezTo>
                    <a:pt x="192" y="466"/>
                    <a:pt x="191" y="466"/>
                    <a:pt x="190" y="466"/>
                  </a:cubicBezTo>
                  <a:cubicBezTo>
                    <a:pt x="188" y="465"/>
                    <a:pt x="190" y="466"/>
                    <a:pt x="189" y="465"/>
                  </a:cubicBezTo>
                  <a:cubicBezTo>
                    <a:pt x="190" y="465"/>
                    <a:pt x="191" y="465"/>
                    <a:pt x="192" y="465"/>
                  </a:cubicBezTo>
                  <a:cubicBezTo>
                    <a:pt x="195" y="465"/>
                    <a:pt x="192" y="462"/>
                    <a:pt x="193" y="461"/>
                  </a:cubicBezTo>
                  <a:cubicBezTo>
                    <a:pt x="192" y="460"/>
                    <a:pt x="192" y="460"/>
                    <a:pt x="192" y="460"/>
                  </a:cubicBezTo>
                  <a:cubicBezTo>
                    <a:pt x="195" y="460"/>
                    <a:pt x="193" y="459"/>
                    <a:pt x="194" y="458"/>
                  </a:cubicBezTo>
                  <a:cubicBezTo>
                    <a:pt x="193" y="458"/>
                    <a:pt x="191" y="457"/>
                    <a:pt x="191" y="456"/>
                  </a:cubicBezTo>
                  <a:cubicBezTo>
                    <a:pt x="189" y="455"/>
                    <a:pt x="193" y="457"/>
                    <a:pt x="195" y="457"/>
                  </a:cubicBezTo>
                  <a:cubicBezTo>
                    <a:pt x="194" y="456"/>
                    <a:pt x="194" y="456"/>
                    <a:pt x="194" y="456"/>
                  </a:cubicBezTo>
                  <a:cubicBezTo>
                    <a:pt x="194" y="456"/>
                    <a:pt x="194" y="456"/>
                    <a:pt x="194" y="456"/>
                  </a:cubicBezTo>
                  <a:cubicBezTo>
                    <a:pt x="194" y="455"/>
                    <a:pt x="193" y="454"/>
                    <a:pt x="194" y="454"/>
                  </a:cubicBezTo>
                  <a:cubicBezTo>
                    <a:pt x="194" y="454"/>
                    <a:pt x="194" y="454"/>
                    <a:pt x="194" y="454"/>
                  </a:cubicBezTo>
                  <a:cubicBezTo>
                    <a:pt x="195" y="454"/>
                    <a:pt x="196" y="455"/>
                    <a:pt x="196" y="454"/>
                  </a:cubicBezTo>
                  <a:cubicBezTo>
                    <a:pt x="194" y="453"/>
                    <a:pt x="196" y="453"/>
                    <a:pt x="194" y="452"/>
                  </a:cubicBezTo>
                  <a:cubicBezTo>
                    <a:pt x="195" y="452"/>
                    <a:pt x="195" y="452"/>
                    <a:pt x="195" y="452"/>
                  </a:cubicBezTo>
                  <a:cubicBezTo>
                    <a:pt x="194" y="451"/>
                    <a:pt x="194" y="451"/>
                    <a:pt x="194" y="451"/>
                  </a:cubicBezTo>
                  <a:cubicBezTo>
                    <a:pt x="195" y="451"/>
                    <a:pt x="195" y="451"/>
                    <a:pt x="195" y="451"/>
                  </a:cubicBezTo>
                  <a:cubicBezTo>
                    <a:pt x="196" y="453"/>
                    <a:pt x="196" y="453"/>
                    <a:pt x="196" y="453"/>
                  </a:cubicBezTo>
                  <a:cubicBezTo>
                    <a:pt x="197" y="452"/>
                    <a:pt x="195" y="452"/>
                    <a:pt x="194" y="451"/>
                  </a:cubicBezTo>
                  <a:cubicBezTo>
                    <a:pt x="193" y="450"/>
                    <a:pt x="195" y="450"/>
                    <a:pt x="195" y="451"/>
                  </a:cubicBezTo>
                  <a:cubicBezTo>
                    <a:pt x="196" y="451"/>
                    <a:pt x="195" y="451"/>
                    <a:pt x="195" y="451"/>
                  </a:cubicBezTo>
                  <a:cubicBezTo>
                    <a:pt x="196" y="452"/>
                    <a:pt x="196" y="451"/>
                    <a:pt x="196" y="452"/>
                  </a:cubicBezTo>
                  <a:cubicBezTo>
                    <a:pt x="196" y="451"/>
                    <a:pt x="195" y="450"/>
                    <a:pt x="195" y="450"/>
                  </a:cubicBezTo>
                  <a:cubicBezTo>
                    <a:pt x="195" y="451"/>
                    <a:pt x="196" y="450"/>
                    <a:pt x="197" y="451"/>
                  </a:cubicBezTo>
                  <a:cubicBezTo>
                    <a:pt x="196" y="450"/>
                    <a:pt x="197" y="450"/>
                    <a:pt x="196" y="450"/>
                  </a:cubicBezTo>
                  <a:cubicBezTo>
                    <a:pt x="196" y="450"/>
                    <a:pt x="195" y="449"/>
                    <a:pt x="194" y="449"/>
                  </a:cubicBezTo>
                  <a:cubicBezTo>
                    <a:pt x="194" y="448"/>
                    <a:pt x="194" y="448"/>
                    <a:pt x="195" y="448"/>
                  </a:cubicBezTo>
                  <a:cubicBezTo>
                    <a:pt x="195" y="449"/>
                    <a:pt x="195" y="449"/>
                    <a:pt x="195" y="449"/>
                  </a:cubicBezTo>
                  <a:cubicBezTo>
                    <a:pt x="195" y="448"/>
                    <a:pt x="196" y="448"/>
                    <a:pt x="194" y="447"/>
                  </a:cubicBezTo>
                  <a:cubicBezTo>
                    <a:pt x="196" y="449"/>
                    <a:pt x="196" y="449"/>
                    <a:pt x="196" y="449"/>
                  </a:cubicBezTo>
                  <a:cubicBezTo>
                    <a:pt x="196" y="448"/>
                    <a:pt x="196" y="448"/>
                    <a:pt x="196" y="447"/>
                  </a:cubicBezTo>
                  <a:cubicBezTo>
                    <a:pt x="197" y="448"/>
                    <a:pt x="198" y="450"/>
                    <a:pt x="199" y="450"/>
                  </a:cubicBezTo>
                  <a:cubicBezTo>
                    <a:pt x="198" y="448"/>
                    <a:pt x="198" y="448"/>
                    <a:pt x="198" y="448"/>
                  </a:cubicBezTo>
                  <a:cubicBezTo>
                    <a:pt x="199" y="448"/>
                    <a:pt x="199" y="448"/>
                    <a:pt x="199" y="449"/>
                  </a:cubicBezTo>
                  <a:cubicBezTo>
                    <a:pt x="200" y="449"/>
                    <a:pt x="198" y="444"/>
                    <a:pt x="199" y="445"/>
                  </a:cubicBezTo>
                  <a:cubicBezTo>
                    <a:pt x="200" y="447"/>
                    <a:pt x="200" y="447"/>
                    <a:pt x="201" y="447"/>
                  </a:cubicBezTo>
                  <a:cubicBezTo>
                    <a:pt x="200" y="446"/>
                    <a:pt x="200" y="446"/>
                    <a:pt x="200" y="446"/>
                  </a:cubicBezTo>
                  <a:cubicBezTo>
                    <a:pt x="200" y="446"/>
                    <a:pt x="201" y="448"/>
                    <a:pt x="200" y="447"/>
                  </a:cubicBezTo>
                  <a:cubicBezTo>
                    <a:pt x="199" y="446"/>
                    <a:pt x="200" y="446"/>
                    <a:pt x="200" y="445"/>
                  </a:cubicBezTo>
                  <a:cubicBezTo>
                    <a:pt x="200" y="446"/>
                    <a:pt x="201" y="447"/>
                    <a:pt x="202" y="447"/>
                  </a:cubicBezTo>
                  <a:cubicBezTo>
                    <a:pt x="202" y="447"/>
                    <a:pt x="202" y="447"/>
                    <a:pt x="202" y="447"/>
                  </a:cubicBezTo>
                  <a:cubicBezTo>
                    <a:pt x="205" y="449"/>
                    <a:pt x="200" y="450"/>
                    <a:pt x="204" y="454"/>
                  </a:cubicBezTo>
                  <a:cubicBezTo>
                    <a:pt x="205" y="456"/>
                    <a:pt x="206" y="463"/>
                    <a:pt x="206" y="463"/>
                  </a:cubicBezTo>
                  <a:cubicBezTo>
                    <a:pt x="214" y="451"/>
                    <a:pt x="212" y="449"/>
                    <a:pt x="214" y="446"/>
                  </a:cubicBezTo>
                  <a:cubicBezTo>
                    <a:pt x="214" y="447"/>
                    <a:pt x="214" y="447"/>
                    <a:pt x="214" y="447"/>
                  </a:cubicBezTo>
                  <a:cubicBezTo>
                    <a:pt x="214" y="446"/>
                    <a:pt x="214" y="446"/>
                    <a:pt x="214" y="446"/>
                  </a:cubicBezTo>
                  <a:cubicBezTo>
                    <a:pt x="214" y="446"/>
                    <a:pt x="215" y="446"/>
                    <a:pt x="215" y="446"/>
                  </a:cubicBezTo>
                  <a:cubicBezTo>
                    <a:pt x="215" y="446"/>
                    <a:pt x="215" y="447"/>
                    <a:pt x="216" y="445"/>
                  </a:cubicBezTo>
                  <a:cubicBezTo>
                    <a:pt x="216" y="445"/>
                    <a:pt x="216" y="445"/>
                    <a:pt x="216" y="445"/>
                  </a:cubicBezTo>
                  <a:cubicBezTo>
                    <a:pt x="216" y="445"/>
                    <a:pt x="217" y="443"/>
                    <a:pt x="217" y="443"/>
                  </a:cubicBezTo>
                  <a:cubicBezTo>
                    <a:pt x="216" y="445"/>
                    <a:pt x="216" y="445"/>
                    <a:pt x="216" y="445"/>
                  </a:cubicBezTo>
                  <a:cubicBezTo>
                    <a:pt x="216" y="447"/>
                    <a:pt x="217" y="446"/>
                    <a:pt x="217" y="447"/>
                  </a:cubicBezTo>
                  <a:cubicBezTo>
                    <a:pt x="217" y="445"/>
                    <a:pt x="217" y="447"/>
                    <a:pt x="218" y="445"/>
                  </a:cubicBezTo>
                  <a:cubicBezTo>
                    <a:pt x="218" y="445"/>
                    <a:pt x="218" y="445"/>
                    <a:pt x="218" y="445"/>
                  </a:cubicBezTo>
                  <a:cubicBezTo>
                    <a:pt x="219" y="445"/>
                    <a:pt x="219" y="444"/>
                    <a:pt x="220" y="444"/>
                  </a:cubicBezTo>
                  <a:cubicBezTo>
                    <a:pt x="220" y="444"/>
                    <a:pt x="219" y="446"/>
                    <a:pt x="219" y="446"/>
                  </a:cubicBezTo>
                  <a:cubicBezTo>
                    <a:pt x="219" y="447"/>
                    <a:pt x="219" y="447"/>
                    <a:pt x="220" y="447"/>
                  </a:cubicBezTo>
                  <a:cubicBezTo>
                    <a:pt x="220" y="447"/>
                    <a:pt x="220" y="446"/>
                    <a:pt x="220" y="446"/>
                  </a:cubicBezTo>
                  <a:cubicBezTo>
                    <a:pt x="220" y="446"/>
                    <a:pt x="220" y="446"/>
                    <a:pt x="220" y="447"/>
                  </a:cubicBezTo>
                  <a:cubicBezTo>
                    <a:pt x="220" y="446"/>
                    <a:pt x="220" y="446"/>
                    <a:pt x="220" y="446"/>
                  </a:cubicBezTo>
                  <a:cubicBezTo>
                    <a:pt x="220" y="446"/>
                    <a:pt x="220" y="446"/>
                    <a:pt x="220" y="447"/>
                  </a:cubicBezTo>
                  <a:cubicBezTo>
                    <a:pt x="220" y="447"/>
                    <a:pt x="220" y="447"/>
                    <a:pt x="220" y="447"/>
                  </a:cubicBezTo>
                  <a:cubicBezTo>
                    <a:pt x="220" y="447"/>
                    <a:pt x="220" y="447"/>
                    <a:pt x="220" y="447"/>
                  </a:cubicBezTo>
                  <a:cubicBezTo>
                    <a:pt x="220" y="447"/>
                    <a:pt x="220" y="447"/>
                    <a:pt x="220" y="447"/>
                  </a:cubicBezTo>
                  <a:cubicBezTo>
                    <a:pt x="220" y="447"/>
                    <a:pt x="220" y="447"/>
                    <a:pt x="220" y="448"/>
                  </a:cubicBezTo>
                  <a:cubicBezTo>
                    <a:pt x="220" y="449"/>
                    <a:pt x="220" y="449"/>
                    <a:pt x="220" y="449"/>
                  </a:cubicBezTo>
                  <a:cubicBezTo>
                    <a:pt x="220" y="449"/>
                    <a:pt x="221" y="448"/>
                    <a:pt x="221" y="447"/>
                  </a:cubicBezTo>
                  <a:cubicBezTo>
                    <a:pt x="222" y="449"/>
                    <a:pt x="224" y="448"/>
                    <a:pt x="225" y="448"/>
                  </a:cubicBezTo>
                  <a:cubicBezTo>
                    <a:pt x="225" y="448"/>
                    <a:pt x="224" y="449"/>
                    <a:pt x="225" y="449"/>
                  </a:cubicBezTo>
                  <a:cubicBezTo>
                    <a:pt x="225" y="449"/>
                    <a:pt x="226" y="448"/>
                    <a:pt x="226" y="449"/>
                  </a:cubicBezTo>
                  <a:cubicBezTo>
                    <a:pt x="226" y="448"/>
                    <a:pt x="225" y="450"/>
                    <a:pt x="225" y="450"/>
                  </a:cubicBezTo>
                  <a:cubicBezTo>
                    <a:pt x="225" y="451"/>
                    <a:pt x="226" y="449"/>
                    <a:pt x="226" y="449"/>
                  </a:cubicBezTo>
                  <a:cubicBezTo>
                    <a:pt x="225" y="452"/>
                    <a:pt x="229" y="450"/>
                    <a:pt x="229" y="452"/>
                  </a:cubicBezTo>
                  <a:cubicBezTo>
                    <a:pt x="229" y="451"/>
                    <a:pt x="228" y="452"/>
                    <a:pt x="227" y="452"/>
                  </a:cubicBezTo>
                  <a:cubicBezTo>
                    <a:pt x="228" y="452"/>
                    <a:pt x="229" y="452"/>
                    <a:pt x="232" y="452"/>
                  </a:cubicBezTo>
                  <a:cubicBezTo>
                    <a:pt x="230" y="453"/>
                    <a:pt x="230" y="453"/>
                    <a:pt x="230" y="453"/>
                  </a:cubicBezTo>
                  <a:cubicBezTo>
                    <a:pt x="230" y="453"/>
                    <a:pt x="231" y="453"/>
                    <a:pt x="232" y="453"/>
                  </a:cubicBezTo>
                  <a:cubicBezTo>
                    <a:pt x="233" y="452"/>
                    <a:pt x="234" y="452"/>
                    <a:pt x="234" y="452"/>
                  </a:cubicBezTo>
                  <a:cubicBezTo>
                    <a:pt x="234" y="452"/>
                    <a:pt x="234" y="452"/>
                    <a:pt x="234" y="452"/>
                  </a:cubicBezTo>
                  <a:cubicBezTo>
                    <a:pt x="235" y="453"/>
                    <a:pt x="235" y="452"/>
                    <a:pt x="236" y="453"/>
                  </a:cubicBezTo>
                  <a:cubicBezTo>
                    <a:pt x="235" y="454"/>
                    <a:pt x="235" y="453"/>
                    <a:pt x="234" y="454"/>
                  </a:cubicBezTo>
                  <a:cubicBezTo>
                    <a:pt x="232" y="455"/>
                    <a:pt x="233" y="456"/>
                    <a:pt x="233" y="456"/>
                  </a:cubicBezTo>
                  <a:cubicBezTo>
                    <a:pt x="235" y="456"/>
                    <a:pt x="235" y="456"/>
                    <a:pt x="235" y="456"/>
                  </a:cubicBezTo>
                  <a:cubicBezTo>
                    <a:pt x="236" y="456"/>
                    <a:pt x="234" y="457"/>
                    <a:pt x="234" y="457"/>
                  </a:cubicBezTo>
                  <a:cubicBezTo>
                    <a:pt x="239" y="456"/>
                    <a:pt x="239" y="456"/>
                    <a:pt x="239" y="456"/>
                  </a:cubicBezTo>
                  <a:cubicBezTo>
                    <a:pt x="238" y="456"/>
                    <a:pt x="237" y="458"/>
                    <a:pt x="236" y="457"/>
                  </a:cubicBezTo>
                  <a:cubicBezTo>
                    <a:pt x="237" y="458"/>
                    <a:pt x="240" y="458"/>
                    <a:pt x="241" y="458"/>
                  </a:cubicBezTo>
                  <a:cubicBezTo>
                    <a:pt x="241" y="459"/>
                    <a:pt x="243" y="459"/>
                    <a:pt x="243" y="460"/>
                  </a:cubicBezTo>
                  <a:cubicBezTo>
                    <a:pt x="242" y="460"/>
                    <a:pt x="243" y="459"/>
                    <a:pt x="242" y="460"/>
                  </a:cubicBezTo>
                  <a:cubicBezTo>
                    <a:pt x="240" y="461"/>
                    <a:pt x="240" y="461"/>
                    <a:pt x="240" y="461"/>
                  </a:cubicBezTo>
                  <a:cubicBezTo>
                    <a:pt x="240" y="460"/>
                    <a:pt x="238" y="461"/>
                    <a:pt x="237" y="461"/>
                  </a:cubicBezTo>
                  <a:cubicBezTo>
                    <a:pt x="238" y="462"/>
                    <a:pt x="238" y="463"/>
                    <a:pt x="237" y="464"/>
                  </a:cubicBezTo>
                  <a:cubicBezTo>
                    <a:pt x="240" y="463"/>
                    <a:pt x="239" y="465"/>
                    <a:pt x="242" y="465"/>
                  </a:cubicBezTo>
                  <a:cubicBezTo>
                    <a:pt x="242" y="466"/>
                    <a:pt x="240" y="466"/>
                    <a:pt x="239" y="466"/>
                  </a:cubicBezTo>
                  <a:cubicBezTo>
                    <a:pt x="240" y="467"/>
                    <a:pt x="240" y="468"/>
                    <a:pt x="240" y="469"/>
                  </a:cubicBezTo>
                  <a:cubicBezTo>
                    <a:pt x="240" y="469"/>
                    <a:pt x="240" y="469"/>
                    <a:pt x="240" y="469"/>
                  </a:cubicBezTo>
                  <a:cubicBezTo>
                    <a:pt x="240" y="470"/>
                    <a:pt x="240" y="472"/>
                    <a:pt x="242" y="472"/>
                  </a:cubicBezTo>
                  <a:cubicBezTo>
                    <a:pt x="241" y="472"/>
                    <a:pt x="241" y="472"/>
                    <a:pt x="241" y="472"/>
                  </a:cubicBezTo>
                  <a:cubicBezTo>
                    <a:pt x="240" y="473"/>
                    <a:pt x="244" y="472"/>
                    <a:pt x="243" y="474"/>
                  </a:cubicBezTo>
                  <a:cubicBezTo>
                    <a:pt x="242" y="473"/>
                    <a:pt x="242" y="473"/>
                    <a:pt x="242" y="473"/>
                  </a:cubicBezTo>
                  <a:cubicBezTo>
                    <a:pt x="243" y="474"/>
                    <a:pt x="241" y="475"/>
                    <a:pt x="243" y="476"/>
                  </a:cubicBezTo>
                  <a:cubicBezTo>
                    <a:pt x="242" y="476"/>
                    <a:pt x="242" y="476"/>
                    <a:pt x="241" y="475"/>
                  </a:cubicBezTo>
                  <a:cubicBezTo>
                    <a:pt x="242" y="476"/>
                    <a:pt x="242" y="477"/>
                    <a:pt x="243" y="478"/>
                  </a:cubicBezTo>
                  <a:cubicBezTo>
                    <a:pt x="241" y="478"/>
                    <a:pt x="241" y="478"/>
                    <a:pt x="241" y="478"/>
                  </a:cubicBezTo>
                  <a:cubicBezTo>
                    <a:pt x="240" y="478"/>
                    <a:pt x="244" y="478"/>
                    <a:pt x="243" y="479"/>
                  </a:cubicBezTo>
                  <a:cubicBezTo>
                    <a:pt x="243" y="479"/>
                    <a:pt x="242" y="480"/>
                    <a:pt x="242" y="480"/>
                  </a:cubicBezTo>
                  <a:cubicBezTo>
                    <a:pt x="243" y="480"/>
                    <a:pt x="243" y="481"/>
                    <a:pt x="243" y="481"/>
                  </a:cubicBezTo>
                  <a:cubicBezTo>
                    <a:pt x="241" y="482"/>
                    <a:pt x="241" y="482"/>
                    <a:pt x="241" y="482"/>
                  </a:cubicBezTo>
                  <a:cubicBezTo>
                    <a:pt x="241" y="486"/>
                    <a:pt x="241" y="490"/>
                    <a:pt x="243" y="494"/>
                  </a:cubicBezTo>
                  <a:cubicBezTo>
                    <a:pt x="240" y="494"/>
                    <a:pt x="241" y="493"/>
                    <a:pt x="240" y="493"/>
                  </a:cubicBezTo>
                  <a:cubicBezTo>
                    <a:pt x="242" y="493"/>
                    <a:pt x="240" y="494"/>
                    <a:pt x="241" y="495"/>
                  </a:cubicBezTo>
                  <a:cubicBezTo>
                    <a:pt x="241" y="495"/>
                    <a:pt x="241" y="495"/>
                    <a:pt x="241" y="495"/>
                  </a:cubicBezTo>
                  <a:cubicBezTo>
                    <a:pt x="241" y="496"/>
                    <a:pt x="240" y="496"/>
                    <a:pt x="240" y="497"/>
                  </a:cubicBezTo>
                  <a:cubicBezTo>
                    <a:pt x="241" y="497"/>
                    <a:pt x="241" y="497"/>
                    <a:pt x="241" y="497"/>
                  </a:cubicBezTo>
                  <a:cubicBezTo>
                    <a:pt x="242" y="497"/>
                    <a:pt x="238" y="498"/>
                    <a:pt x="241" y="498"/>
                  </a:cubicBezTo>
                  <a:cubicBezTo>
                    <a:pt x="239" y="499"/>
                    <a:pt x="239" y="499"/>
                    <a:pt x="239" y="499"/>
                  </a:cubicBezTo>
                  <a:cubicBezTo>
                    <a:pt x="242" y="499"/>
                    <a:pt x="238" y="499"/>
                    <a:pt x="240" y="500"/>
                  </a:cubicBezTo>
                  <a:cubicBezTo>
                    <a:pt x="240" y="500"/>
                    <a:pt x="240" y="500"/>
                    <a:pt x="240" y="500"/>
                  </a:cubicBezTo>
                  <a:cubicBezTo>
                    <a:pt x="239" y="501"/>
                    <a:pt x="243" y="502"/>
                    <a:pt x="241" y="502"/>
                  </a:cubicBezTo>
                  <a:cubicBezTo>
                    <a:pt x="241" y="503"/>
                    <a:pt x="242" y="504"/>
                    <a:pt x="244" y="504"/>
                  </a:cubicBezTo>
                  <a:cubicBezTo>
                    <a:pt x="241" y="504"/>
                    <a:pt x="241" y="504"/>
                    <a:pt x="241" y="504"/>
                  </a:cubicBezTo>
                  <a:cubicBezTo>
                    <a:pt x="242" y="507"/>
                    <a:pt x="241" y="511"/>
                    <a:pt x="244" y="513"/>
                  </a:cubicBezTo>
                  <a:cubicBezTo>
                    <a:pt x="243" y="513"/>
                    <a:pt x="243" y="513"/>
                    <a:pt x="243" y="513"/>
                  </a:cubicBezTo>
                  <a:cubicBezTo>
                    <a:pt x="245" y="515"/>
                    <a:pt x="241" y="517"/>
                    <a:pt x="245" y="518"/>
                  </a:cubicBezTo>
                  <a:cubicBezTo>
                    <a:pt x="247" y="518"/>
                    <a:pt x="247" y="518"/>
                    <a:pt x="247" y="518"/>
                  </a:cubicBezTo>
                  <a:cubicBezTo>
                    <a:pt x="244" y="519"/>
                    <a:pt x="244" y="519"/>
                    <a:pt x="244" y="519"/>
                  </a:cubicBezTo>
                  <a:cubicBezTo>
                    <a:pt x="246" y="519"/>
                    <a:pt x="245" y="520"/>
                    <a:pt x="247" y="521"/>
                  </a:cubicBezTo>
                  <a:cubicBezTo>
                    <a:pt x="245" y="521"/>
                    <a:pt x="245" y="521"/>
                    <a:pt x="245" y="521"/>
                  </a:cubicBezTo>
                  <a:cubicBezTo>
                    <a:pt x="245" y="521"/>
                    <a:pt x="247" y="522"/>
                    <a:pt x="247" y="523"/>
                  </a:cubicBezTo>
                  <a:cubicBezTo>
                    <a:pt x="246" y="523"/>
                    <a:pt x="246" y="523"/>
                    <a:pt x="246" y="523"/>
                  </a:cubicBezTo>
                  <a:cubicBezTo>
                    <a:pt x="243" y="527"/>
                    <a:pt x="241" y="532"/>
                    <a:pt x="246" y="534"/>
                  </a:cubicBezTo>
                  <a:cubicBezTo>
                    <a:pt x="247" y="535"/>
                    <a:pt x="243" y="535"/>
                    <a:pt x="244" y="536"/>
                  </a:cubicBezTo>
                  <a:cubicBezTo>
                    <a:pt x="247" y="538"/>
                    <a:pt x="245" y="541"/>
                    <a:pt x="247" y="543"/>
                  </a:cubicBezTo>
                  <a:cubicBezTo>
                    <a:pt x="246" y="546"/>
                    <a:pt x="244" y="545"/>
                    <a:pt x="243" y="548"/>
                  </a:cubicBezTo>
                  <a:cubicBezTo>
                    <a:pt x="243" y="547"/>
                    <a:pt x="243" y="547"/>
                    <a:pt x="243" y="547"/>
                  </a:cubicBezTo>
                  <a:cubicBezTo>
                    <a:pt x="242" y="549"/>
                    <a:pt x="241" y="547"/>
                    <a:pt x="240" y="546"/>
                  </a:cubicBezTo>
                  <a:cubicBezTo>
                    <a:pt x="240" y="547"/>
                    <a:pt x="239" y="547"/>
                    <a:pt x="240" y="549"/>
                  </a:cubicBezTo>
                  <a:cubicBezTo>
                    <a:pt x="239" y="550"/>
                    <a:pt x="238" y="546"/>
                    <a:pt x="238" y="547"/>
                  </a:cubicBezTo>
                  <a:cubicBezTo>
                    <a:pt x="238" y="546"/>
                    <a:pt x="238" y="548"/>
                    <a:pt x="238" y="548"/>
                  </a:cubicBezTo>
                  <a:cubicBezTo>
                    <a:pt x="236" y="550"/>
                    <a:pt x="238" y="546"/>
                    <a:pt x="235" y="545"/>
                  </a:cubicBezTo>
                  <a:cubicBezTo>
                    <a:pt x="232" y="546"/>
                    <a:pt x="228" y="548"/>
                    <a:pt x="225" y="547"/>
                  </a:cubicBezTo>
                  <a:cubicBezTo>
                    <a:pt x="225" y="547"/>
                    <a:pt x="225" y="549"/>
                    <a:pt x="225" y="549"/>
                  </a:cubicBezTo>
                  <a:cubicBezTo>
                    <a:pt x="224" y="546"/>
                    <a:pt x="224" y="550"/>
                    <a:pt x="223" y="549"/>
                  </a:cubicBezTo>
                  <a:cubicBezTo>
                    <a:pt x="223" y="548"/>
                    <a:pt x="223" y="548"/>
                    <a:pt x="223" y="547"/>
                  </a:cubicBezTo>
                  <a:cubicBezTo>
                    <a:pt x="222" y="546"/>
                    <a:pt x="220" y="548"/>
                    <a:pt x="219" y="547"/>
                  </a:cubicBezTo>
                  <a:cubicBezTo>
                    <a:pt x="218" y="549"/>
                    <a:pt x="216" y="546"/>
                    <a:pt x="215" y="548"/>
                  </a:cubicBezTo>
                  <a:cubicBezTo>
                    <a:pt x="215" y="546"/>
                    <a:pt x="214" y="547"/>
                    <a:pt x="214" y="546"/>
                  </a:cubicBezTo>
                  <a:cubicBezTo>
                    <a:pt x="213" y="550"/>
                    <a:pt x="211" y="545"/>
                    <a:pt x="210" y="547"/>
                  </a:cubicBezTo>
                  <a:cubicBezTo>
                    <a:pt x="210" y="547"/>
                    <a:pt x="210" y="547"/>
                    <a:pt x="210" y="547"/>
                  </a:cubicBezTo>
                  <a:cubicBezTo>
                    <a:pt x="206" y="547"/>
                    <a:pt x="202" y="547"/>
                    <a:pt x="198" y="549"/>
                  </a:cubicBezTo>
                  <a:cubicBezTo>
                    <a:pt x="195" y="549"/>
                    <a:pt x="193" y="546"/>
                    <a:pt x="190" y="547"/>
                  </a:cubicBezTo>
                  <a:cubicBezTo>
                    <a:pt x="190" y="548"/>
                    <a:pt x="190" y="549"/>
                    <a:pt x="190" y="549"/>
                  </a:cubicBezTo>
                  <a:cubicBezTo>
                    <a:pt x="189" y="549"/>
                    <a:pt x="190" y="548"/>
                    <a:pt x="190" y="547"/>
                  </a:cubicBezTo>
                  <a:cubicBezTo>
                    <a:pt x="188" y="549"/>
                    <a:pt x="187" y="547"/>
                    <a:pt x="185" y="547"/>
                  </a:cubicBezTo>
                  <a:cubicBezTo>
                    <a:pt x="185" y="548"/>
                    <a:pt x="184" y="548"/>
                    <a:pt x="185" y="549"/>
                  </a:cubicBezTo>
                  <a:cubicBezTo>
                    <a:pt x="183" y="546"/>
                    <a:pt x="181" y="550"/>
                    <a:pt x="179" y="548"/>
                  </a:cubicBezTo>
                  <a:cubicBezTo>
                    <a:pt x="179" y="552"/>
                    <a:pt x="178" y="550"/>
                    <a:pt x="177" y="551"/>
                  </a:cubicBezTo>
                  <a:cubicBezTo>
                    <a:pt x="177" y="551"/>
                    <a:pt x="177" y="550"/>
                    <a:pt x="177" y="549"/>
                  </a:cubicBezTo>
                  <a:cubicBezTo>
                    <a:pt x="175" y="550"/>
                    <a:pt x="175" y="550"/>
                    <a:pt x="173" y="549"/>
                  </a:cubicBezTo>
                  <a:cubicBezTo>
                    <a:pt x="172" y="549"/>
                    <a:pt x="172" y="551"/>
                    <a:pt x="171" y="551"/>
                  </a:cubicBezTo>
                  <a:cubicBezTo>
                    <a:pt x="171" y="548"/>
                    <a:pt x="170" y="550"/>
                    <a:pt x="169" y="550"/>
                  </a:cubicBezTo>
                  <a:cubicBezTo>
                    <a:pt x="169" y="552"/>
                    <a:pt x="168" y="553"/>
                    <a:pt x="167" y="552"/>
                  </a:cubicBezTo>
                  <a:cubicBezTo>
                    <a:pt x="168" y="549"/>
                    <a:pt x="168" y="549"/>
                    <a:pt x="168" y="549"/>
                  </a:cubicBezTo>
                  <a:cubicBezTo>
                    <a:pt x="165" y="551"/>
                    <a:pt x="162" y="548"/>
                    <a:pt x="159" y="551"/>
                  </a:cubicBezTo>
                  <a:cubicBezTo>
                    <a:pt x="159" y="549"/>
                    <a:pt x="159" y="549"/>
                    <a:pt x="159" y="549"/>
                  </a:cubicBezTo>
                  <a:cubicBezTo>
                    <a:pt x="156" y="550"/>
                    <a:pt x="154" y="548"/>
                    <a:pt x="151" y="549"/>
                  </a:cubicBezTo>
                  <a:cubicBezTo>
                    <a:pt x="150" y="548"/>
                    <a:pt x="150" y="547"/>
                    <a:pt x="149" y="547"/>
                  </a:cubicBezTo>
                  <a:cubicBezTo>
                    <a:pt x="148" y="548"/>
                    <a:pt x="148" y="548"/>
                    <a:pt x="146" y="549"/>
                  </a:cubicBezTo>
                  <a:cubicBezTo>
                    <a:pt x="146" y="549"/>
                    <a:pt x="146" y="548"/>
                    <a:pt x="147" y="547"/>
                  </a:cubicBezTo>
                  <a:cubicBezTo>
                    <a:pt x="146" y="546"/>
                    <a:pt x="147" y="544"/>
                    <a:pt x="145" y="545"/>
                  </a:cubicBezTo>
                  <a:cubicBezTo>
                    <a:pt x="146" y="545"/>
                    <a:pt x="146" y="545"/>
                    <a:pt x="146" y="545"/>
                  </a:cubicBezTo>
                  <a:cubicBezTo>
                    <a:pt x="145" y="545"/>
                    <a:pt x="143" y="545"/>
                    <a:pt x="144" y="544"/>
                  </a:cubicBezTo>
                  <a:cubicBezTo>
                    <a:pt x="143" y="544"/>
                    <a:pt x="142" y="543"/>
                    <a:pt x="140" y="544"/>
                  </a:cubicBezTo>
                  <a:cubicBezTo>
                    <a:pt x="140" y="543"/>
                    <a:pt x="143" y="543"/>
                    <a:pt x="141" y="543"/>
                  </a:cubicBezTo>
                  <a:cubicBezTo>
                    <a:pt x="143" y="543"/>
                    <a:pt x="143" y="543"/>
                    <a:pt x="143" y="543"/>
                  </a:cubicBezTo>
                  <a:cubicBezTo>
                    <a:pt x="143" y="541"/>
                    <a:pt x="142" y="539"/>
                    <a:pt x="142" y="537"/>
                  </a:cubicBezTo>
                  <a:cubicBezTo>
                    <a:pt x="145" y="537"/>
                    <a:pt x="142" y="534"/>
                    <a:pt x="144" y="534"/>
                  </a:cubicBezTo>
                  <a:cubicBezTo>
                    <a:pt x="143" y="533"/>
                    <a:pt x="146" y="532"/>
                    <a:pt x="143" y="530"/>
                  </a:cubicBezTo>
                  <a:cubicBezTo>
                    <a:pt x="144" y="531"/>
                    <a:pt x="144" y="531"/>
                    <a:pt x="144" y="531"/>
                  </a:cubicBezTo>
                  <a:cubicBezTo>
                    <a:pt x="145" y="530"/>
                    <a:pt x="146" y="528"/>
                    <a:pt x="147" y="527"/>
                  </a:cubicBezTo>
                  <a:cubicBezTo>
                    <a:pt x="148" y="527"/>
                    <a:pt x="146" y="526"/>
                    <a:pt x="146" y="525"/>
                  </a:cubicBezTo>
                  <a:cubicBezTo>
                    <a:pt x="147" y="525"/>
                    <a:pt x="147" y="525"/>
                    <a:pt x="147" y="525"/>
                  </a:cubicBezTo>
                  <a:cubicBezTo>
                    <a:pt x="147" y="524"/>
                    <a:pt x="145" y="523"/>
                    <a:pt x="145" y="522"/>
                  </a:cubicBezTo>
                  <a:cubicBezTo>
                    <a:pt x="146" y="522"/>
                    <a:pt x="145" y="521"/>
                    <a:pt x="146" y="521"/>
                  </a:cubicBezTo>
                  <a:cubicBezTo>
                    <a:pt x="146" y="522"/>
                    <a:pt x="147" y="523"/>
                    <a:pt x="149" y="525"/>
                  </a:cubicBezTo>
                  <a:cubicBezTo>
                    <a:pt x="150" y="525"/>
                    <a:pt x="147" y="522"/>
                    <a:pt x="149" y="523"/>
                  </a:cubicBezTo>
                  <a:cubicBezTo>
                    <a:pt x="150" y="522"/>
                    <a:pt x="150" y="521"/>
                    <a:pt x="149" y="520"/>
                  </a:cubicBezTo>
                  <a:cubicBezTo>
                    <a:pt x="149" y="521"/>
                    <a:pt x="150" y="520"/>
                    <a:pt x="150" y="521"/>
                  </a:cubicBezTo>
                  <a:cubicBezTo>
                    <a:pt x="151" y="521"/>
                    <a:pt x="151" y="520"/>
                    <a:pt x="151" y="520"/>
                  </a:cubicBezTo>
                  <a:cubicBezTo>
                    <a:pt x="150" y="520"/>
                    <a:pt x="150" y="520"/>
                    <a:pt x="150" y="520"/>
                  </a:cubicBezTo>
                  <a:cubicBezTo>
                    <a:pt x="149" y="519"/>
                    <a:pt x="150" y="518"/>
                    <a:pt x="148" y="517"/>
                  </a:cubicBezTo>
                  <a:cubicBezTo>
                    <a:pt x="148" y="517"/>
                    <a:pt x="149" y="518"/>
                    <a:pt x="148" y="518"/>
                  </a:cubicBezTo>
                  <a:cubicBezTo>
                    <a:pt x="147" y="517"/>
                    <a:pt x="148" y="516"/>
                    <a:pt x="149" y="516"/>
                  </a:cubicBezTo>
                  <a:cubicBezTo>
                    <a:pt x="150" y="517"/>
                    <a:pt x="150" y="519"/>
                    <a:pt x="151" y="519"/>
                  </a:cubicBezTo>
                  <a:cubicBezTo>
                    <a:pt x="150" y="515"/>
                    <a:pt x="150" y="515"/>
                    <a:pt x="150" y="515"/>
                  </a:cubicBezTo>
                  <a:cubicBezTo>
                    <a:pt x="150" y="516"/>
                    <a:pt x="149" y="516"/>
                    <a:pt x="148" y="515"/>
                  </a:cubicBezTo>
                  <a:cubicBezTo>
                    <a:pt x="148" y="516"/>
                    <a:pt x="148" y="516"/>
                    <a:pt x="148" y="516"/>
                  </a:cubicBezTo>
                  <a:cubicBezTo>
                    <a:pt x="147" y="515"/>
                    <a:pt x="147" y="515"/>
                    <a:pt x="147" y="515"/>
                  </a:cubicBezTo>
                  <a:cubicBezTo>
                    <a:pt x="147" y="516"/>
                    <a:pt x="145" y="516"/>
                    <a:pt x="145" y="517"/>
                  </a:cubicBezTo>
                  <a:cubicBezTo>
                    <a:pt x="147" y="518"/>
                    <a:pt x="147" y="518"/>
                    <a:pt x="147" y="518"/>
                  </a:cubicBezTo>
                  <a:cubicBezTo>
                    <a:pt x="146" y="519"/>
                    <a:pt x="147" y="521"/>
                    <a:pt x="146" y="520"/>
                  </a:cubicBezTo>
                  <a:cubicBezTo>
                    <a:pt x="145" y="519"/>
                    <a:pt x="145" y="519"/>
                    <a:pt x="144" y="519"/>
                  </a:cubicBezTo>
                  <a:cubicBezTo>
                    <a:pt x="144" y="519"/>
                    <a:pt x="144" y="519"/>
                    <a:pt x="144" y="519"/>
                  </a:cubicBezTo>
                  <a:cubicBezTo>
                    <a:pt x="142" y="518"/>
                    <a:pt x="142" y="518"/>
                    <a:pt x="142" y="518"/>
                  </a:cubicBezTo>
                  <a:cubicBezTo>
                    <a:pt x="145" y="520"/>
                    <a:pt x="142" y="520"/>
                    <a:pt x="142" y="521"/>
                  </a:cubicBezTo>
                  <a:cubicBezTo>
                    <a:pt x="142" y="520"/>
                    <a:pt x="142" y="520"/>
                    <a:pt x="142" y="520"/>
                  </a:cubicBezTo>
                  <a:cubicBezTo>
                    <a:pt x="140" y="521"/>
                    <a:pt x="143" y="521"/>
                    <a:pt x="143" y="522"/>
                  </a:cubicBezTo>
                  <a:cubicBezTo>
                    <a:pt x="142" y="522"/>
                    <a:pt x="140" y="520"/>
                    <a:pt x="139" y="520"/>
                  </a:cubicBezTo>
                  <a:cubicBezTo>
                    <a:pt x="138" y="521"/>
                    <a:pt x="139" y="524"/>
                    <a:pt x="137" y="524"/>
                  </a:cubicBezTo>
                  <a:cubicBezTo>
                    <a:pt x="136" y="525"/>
                    <a:pt x="137" y="526"/>
                    <a:pt x="137" y="528"/>
                  </a:cubicBezTo>
                  <a:cubicBezTo>
                    <a:pt x="137" y="529"/>
                    <a:pt x="135" y="527"/>
                    <a:pt x="136" y="528"/>
                  </a:cubicBezTo>
                  <a:cubicBezTo>
                    <a:pt x="135" y="527"/>
                    <a:pt x="134" y="527"/>
                    <a:pt x="133" y="527"/>
                  </a:cubicBezTo>
                  <a:cubicBezTo>
                    <a:pt x="134" y="527"/>
                    <a:pt x="132" y="528"/>
                    <a:pt x="135" y="529"/>
                  </a:cubicBezTo>
                  <a:cubicBezTo>
                    <a:pt x="133" y="529"/>
                    <a:pt x="132" y="532"/>
                    <a:pt x="133" y="533"/>
                  </a:cubicBezTo>
                  <a:cubicBezTo>
                    <a:pt x="133" y="533"/>
                    <a:pt x="131" y="532"/>
                    <a:pt x="130" y="532"/>
                  </a:cubicBezTo>
                  <a:cubicBezTo>
                    <a:pt x="131" y="534"/>
                    <a:pt x="132" y="535"/>
                    <a:pt x="131" y="536"/>
                  </a:cubicBezTo>
                  <a:cubicBezTo>
                    <a:pt x="133" y="537"/>
                    <a:pt x="133" y="536"/>
                    <a:pt x="135" y="537"/>
                  </a:cubicBezTo>
                  <a:cubicBezTo>
                    <a:pt x="135" y="537"/>
                    <a:pt x="136" y="537"/>
                    <a:pt x="136" y="537"/>
                  </a:cubicBezTo>
                  <a:cubicBezTo>
                    <a:pt x="134" y="537"/>
                    <a:pt x="131" y="537"/>
                    <a:pt x="131" y="538"/>
                  </a:cubicBezTo>
                  <a:cubicBezTo>
                    <a:pt x="128" y="538"/>
                    <a:pt x="132" y="536"/>
                    <a:pt x="129" y="536"/>
                  </a:cubicBezTo>
                  <a:cubicBezTo>
                    <a:pt x="126" y="535"/>
                    <a:pt x="127" y="533"/>
                    <a:pt x="128" y="533"/>
                  </a:cubicBezTo>
                  <a:cubicBezTo>
                    <a:pt x="126" y="531"/>
                    <a:pt x="128" y="533"/>
                    <a:pt x="126" y="533"/>
                  </a:cubicBezTo>
                  <a:cubicBezTo>
                    <a:pt x="126" y="534"/>
                    <a:pt x="127" y="535"/>
                    <a:pt x="127" y="536"/>
                  </a:cubicBezTo>
                  <a:cubicBezTo>
                    <a:pt x="128" y="537"/>
                    <a:pt x="128" y="536"/>
                    <a:pt x="129" y="537"/>
                  </a:cubicBezTo>
                  <a:cubicBezTo>
                    <a:pt x="131" y="539"/>
                    <a:pt x="127" y="539"/>
                    <a:pt x="127" y="539"/>
                  </a:cubicBezTo>
                  <a:cubicBezTo>
                    <a:pt x="126" y="538"/>
                    <a:pt x="126" y="538"/>
                    <a:pt x="126" y="538"/>
                  </a:cubicBezTo>
                  <a:cubicBezTo>
                    <a:pt x="125" y="539"/>
                    <a:pt x="127" y="540"/>
                    <a:pt x="127" y="541"/>
                  </a:cubicBezTo>
                  <a:cubicBezTo>
                    <a:pt x="124" y="541"/>
                    <a:pt x="126" y="539"/>
                    <a:pt x="124" y="538"/>
                  </a:cubicBezTo>
                  <a:cubicBezTo>
                    <a:pt x="122" y="539"/>
                    <a:pt x="122" y="539"/>
                    <a:pt x="122" y="539"/>
                  </a:cubicBezTo>
                  <a:cubicBezTo>
                    <a:pt x="122" y="542"/>
                    <a:pt x="125" y="540"/>
                    <a:pt x="124" y="542"/>
                  </a:cubicBezTo>
                  <a:cubicBezTo>
                    <a:pt x="123" y="542"/>
                    <a:pt x="123" y="542"/>
                    <a:pt x="123" y="542"/>
                  </a:cubicBezTo>
                  <a:cubicBezTo>
                    <a:pt x="124" y="543"/>
                    <a:pt x="124" y="543"/>
                    <a:pt x="124" y="543"/>
                  </a:cubicBezTo>
                  <a:cubicBezTo>
                    <a:pt x="125" y="543"/>
                    <a:pt x="127" y="543"/>
                    <a:pt x="126" y="542"/>
                  </a:cubicBezTo>
                  <a:cubicBezTo>
                    <a:pt x="130" y="542"/>
                    <a:pt x="127" y="543"/>
                    <a:pt x="128" y="544"/>
                  </a:cubicBezTo>
                  <a:cubicBezTo>
                    <a:pt x="130" y="545"/>
                    <a:pt x="127" y="544"/>
                    <a:pt x="129" y="543"/>
                  </a:cubicBezTo>
                  <a:cubicBezTo>
                    <a:pt x="131" y="543"/>
                    <a:pt x="131" y="544"/>
                    <a:pt x="131" y="545"/>
                  </a:cubicBezTo>
                  <a:cubicBezTo>
                    <a:pt x="132" y="546"/>
                    <a:pt x="130" y="546"/>
                    <a:pt x="129" y="547"/>
                  </a:cubicBezTo>
                  <a:cubicBezTo>
                    <a:pt x="128" y="546"/>
                    <a:pt x="128" y="545"/>
                    <a:pt x="129" y="545"/>
                  </a:cubicBezTo>
                  <a:cubicBezTo>
                    <a:pt x="127" y="544"/>
                    <a:pt x="125" y="547"/>
                    <a:pt x="124" y="546"/>
                  </a:cubicBezTo>
                  <a:cubicBezTo>
                    <a:pt x="123" y="548"/>
                    <a:pt x="125" y="547"/>
                    <a:pt x="126" y="548"/>
                  </a:cubicBezTo>
                  <a:cubicBezTo>
                    <a:pt x="126" y="547"/>
                    <a:pt x="128" y="547"/>
                    <a:pt x="128" y="547"/>
                  </a:cubicBezTo>
                  <a:cubicBezTo>
                    <a:pt x="133" y="548"/>
                    <a:pt x="125" y="549"/>
                    <a:pt x="127" y="551"/>
                  </a:cubicBezTo>
                  <a:cubicBezTo>
                    <a:pt x="130" y="550"/>
                    <a:pt x="132" y="552"/>
                    <a:pt x="134" y="549"/>
                  </a:cubicBezTo>
                  <a:cubicBezTo>
                    <a:pt x="135" y="549"/>
                    <a:pt x="136" y="550"/>
                    <a:pt x="136" y="550"/>
                  </a:cubicBezTo>
                  <a:cubicBezTo>
                    <a:pt x="134" y="551"/>
                    <a:pt x="135" y="552"/>
                    <a:pt x="133" y="552"/>
                  </a:cubicBezTo>
                  <a:cubicBezTo>
                    <a:pt x="133" y="553"/>
                    <a:pt x="133" y="553"/>
                    <a:pt x="133" y="553"/>
                  </a:cubicBezTo>
                  <a:cubicBezTo>
                    <a:pt x="130" y="553"/>
                    <a:pt x="130" y="553"/>
                    <a:pt x="130" y="553"/>
                  </a:cubicBezTo>
                  <a:cubicBezTo>
                    <a:pt x="130" y="554"/>
                    <a:pt x="129" y="557"/>
                    <a:pt x="129" y="558"/>
                  </a:cubicBezTo>
                  <a:cubicBezTo>
                    <a:pt x="130" y="558"/>
                    <a:pt x="130" y="556"/>
                    <a:pt x="131" y="557"/>
                  </a:cubicBezTo>
                  <a:cubicBezTo>
                    <a:pt x="130" y="557"/>
                    <a:pt x="130" y="559"/>
                    <a:pt x="131" y="559"/>
                  </a:cubicBezTo>
                  <a:cubicBezTo>
                    <a:pt x="130" y="558"/>
                    <a:pt x="133" y="557"/>
                    <a:pt x="134" y="557"/>
                  </a:cubicBezTo>
                  <a:cubicBezTo>
                    <a:pt x="134" y="558"/>
                    <a:pt x="134" y="560"/>
                    <a:pt x="133" y="560"/>
                  </a:cubicBezTo>
                  <a:cubicBezTo>
                    <a:pt x="131" y="561"/>
                    <a:pt x="131" y="561"/>
                    <a:pt x="131" y="561"/>
                  </a:cubicBezTo>
                  <a:cubicBezTo>
                    <a:pt x="133" y="560"/>
                    <a:pt x="131" y="562"/>
                    <a:pt x="132" y="562"/>
                  </a:cubicBezTo>
                  <a:cubicBezTo>
                    <a:pt x="133" y="561"/>
                    <a:pt x="135" y="560"/>
                    <a:pt x="136" y="559"/>
                  </a:cubicBezTo>
                  <a:cubicBezTo>
                    <a:pt x="137" y="559"/>
                    <a:pt x="136" y="561"/>
                    <a:pt x="137" y="561"/>
                  </a:cubicBezTo>
                  <a:cubicBezTo>
                    <a:pt x="135" y="561"/>
                    <a:pt x="135" y="561"/>
                    <a:pt x="135" y="561"/>
                  </a:cubicBezTo>
                  <a:cubicBezTo>
                    <a:pt x="136" y="562"/>
                    <a:pt x="133" y="564"/>
                    <a:pt x="135" y="564"/>
                  </a:cubicBezTo>
                  <a:cubicBezTo>
                    <a:pt x="136" y="563"/>
                    <a:pt x="136" y="563"/>
                    <a:pt x="136" y="563"/>
                  </a:cubicBezTo>
                  <a:cubicBezTo>
                    <a:pt x="136" y="564"/>
                    <a:pt x="136" y="564"/>
                    <a:pt x="135" y="564"/>
                  </a:cubicBezTo>
                  <a:close/>
                  <a:moveTo>
                    <a:pt x="181" y="303"/>
                  </a:moveTo>
                  <a:cubicBezTo>
                    <a:pt x="181" y="303"/>
                    <a:pt x="181" y="303"/>
                    <a:pt x="181" y="303"/>
                  </a:cubicBezTo>
                  <a:cubicBezTo>
                    <a:pt x="181" y="303"/>
                    <a:pt x="181" y="303"/>
                    <a:pt x="181" y="303"/>
                  </a:cubicBezTo>
                  <a:cubicBezTo>
                    <a:pt x="181" y="303"/>
                    <a:pt x="181" y="303"/>
                    <a:pt x="181" y="303"/>
                  </a:cubicBezTo>
                  <a:close/>
                  <a:moveTo>
                    <a:pt x="191" y="308"/>
                  </a:moveTo>
                  <a:cubicBezTo>
                    <a:pt x="190" y="307"/>
                    <a:pt x="190" y="306"/>
                    <a:pt x="190" y="306"/>
                  </a:cubicBezTo>
                  <a:cubicBezTo>
                    <a:pt x="191" y="308"/>
                    <a:pt x="191" y="308"/>
                    <a:pt x="191" y="308"/>
                  </a:cubicBezTo>
                  <a:cubicBezTo>
                    <a:pt x="191" y="308"/>
                    <a:pt x="191" y="308"/>
                    <a:pt x="191" y="308"/>
                  </a:cubicBezTo>
                  <a:close/>
                  <a:moveTo>
                    <a:pt x="199" y="323"/>
                  </a:moveTo>
                  <a:cubicBezTo>
                    <a:pt x="199" y="323"/>
                    <a:pt x="199" y="323"/>
                    <a:pt x="199" y="324"/>
                  </a:cubicBezTo>
                  <a:cubicBezTo>
                    <a:pt x="199" y="324"/>
                    <a:pt x="199" y="324"/>
                    <a:pt x="199" y="324"/>
                  </a:cubicBezTo>
                  <a:cubicBezTo>
                    <a:pt x="199" y="324"/>
                    <a:pt x="199" y="324"/>
                    <a:pt x="199" y="324"/>
                  </a:cubicBezTo>
                  <a:cubicBezTo>
                    <a:pt x="199" y="324"/>
                    <a:pt x="200" y="324"/>
                    <a:pt x="200" y="324"/>
                  </a:cubicBezTo>
                  <a:cubicBezTo>
                    <a:pt x="200" y="324"/>
                    <a:pt x="200" y="324"/>
                    <a:pt x="200" y="324"/>
                  </a:cubicBezTo>
                  <a:cubicBezTo>
                    <a:pt x="198" y="324"/>
                    <a:pt x="198" y="324"/>
                    <a:pt x="199" y="323"/>
                  </a:cubicBezTo>
                  <a:close/>
                  <a:moveTo>
                    <a:pt x="198" y="307"/>
                  </a:moveTo>
                  <a:cubicBezTo>
                    <a:pt x="198" y="307"/>
                    <a:pt x="198" y="307"/>
                    <a:pt x="198" y="307"/>
                  </a:cubicBezTo>
                  <a:cubicBezTo>
                    <a:pt x="198" y="307"/>
                    <a:pt x="198" y="306"/>
                    <a:pt x="198" y="306"/>
                  </a:cubicBezTo>
                  <a:cubicBezTo>
                    <a:pt x="198" y="307"/>
                    <a:pt x="198" y="307"/>
                    <a:pt x="198" y="307"/>
                  </a:cubicBezTo>
                  <a:cubicBezTo>
                    <a:pt x="197" y="308"/>
                    <a:pt x="197" y="304"/>
                    <a:pt x="197" y="307"/>
                  </a:cubicBezTo>
                  <a:cubicBezTo>
                    <a:pt x="197" y="305"/>
                    <a:pt x="197" y="305"/>
                    <a:pt x="197" y="305"/>
                  </a:cubicBezTo>
                  <a:cubicBezTo>
                    <a:pt x="196" y="308"/>
                    <a:pt x="196" y="304"/>
                    <a:pt x="196" y="306"/>
                  </a:cubicBezTo>
                  <a:cubicBezTo>
                    <a:pt x="196" y="306"/>
                    <a:pt x="196" y="306"/>
                    <a:pt x="196" y="306"/>
                  </a:cubicBezTo>
                  <a:cubicBezTo>
                    <a:pt x="195" y="305"/>
                    <a:pt x="194" y="309"/>
                    <a:pt x="194" y="307"/>
                  </a:cubicBezTo>
                  <a:cubicBezTo>
                    <a:pt x="194" y="307"/>
                    <a:pt x="193" y="307"/>
                    <a:pt x="193" y="309"/>
                  </a:cubicBezTo>
                  <a:cubicBezTo>
                    <a:pt x="193" y="307"/>
                    <a:pt x="193" y="307"/>
                    <a:pt x="193" y="307"/>
                  </a:cubicBezTo>
                  <a:cubicBezTo>
                    <a:pt x="192" y="307"/>
                    <a:pt x="192" y="307"/>
                    <a:pt x="191" y="308"/>
                  </a:cubicBezTo>
                  <a:cubicBezTo>
                    <a:pt x="191" y="307"/>
                    <a:pt x="191" y="307"/>
                    <a:pt x="191" y="307"/>
                  </a:cubicBezTo>
                  <a:cubicBezTo>
                    <a:pt x="190" y="306"/>
                    <a:pt x="189" y="304"/>
                    <a:pt x="189" y="304"/>
                  </a:cubicBezTo>
                  <a:cubicBezTo>
                    <a:pt x="188" y="302"/>
                    <a:pt x="189" y="304"/>
                    <a:pt x="189" y="303"/>
                  </a:cubicBezTo>
                  <a:cubicBezTo>
                    <a:pt x="189" y="302"/>
                    <a:pt x="189" y="303"/>
                    <a:pt x="188" y="302"/>
                  </a:cubicBezTo>
                  <a:cubicBezTo>
                    <a:pt x="188" y="300"/>
                    <a:pt x="188" y="300"/>
                    <a:pt x="188" y="300"/>
                  </a:cubicBezTo>
                  <a:cubicBezTo>
                    <a:pt x="188" y="300"/>
                    <a:pt x="189" y="302"/>
                    <a:pt x="190" y="303"/>
                  </a:cubicBezTo>
                  <a:cubicBezTo>
                    <a:pt x="190" y="303"/>
                    <a:pt x="190" y="303"/>
                    <a:pt x="189" y="302"/>
                  </a:cubicBezTo>
                  <a:cubicBezTo>
                    <a:pt x="190" y="304"/>
                    <a:pt x="191" y="305"/>
                    <a:pt x="191" y="307"/>
                  </a:cubicBezTo>
                  <a:cubicBezTo>
                    <a:pt x="192" y="308"/>
                    <a:pt x="190" y="305"/>
                    <a:pt x="191" y="305"/>
                  </a:cubicBezTo>
                  <a:cubicBezTo>
                    <a:pt x="191" y="306"/>
                    <a:pt x="190" y="304"/>
                    <a:pt x="190" y="303"/>
                  </a:cubicBezTo>
                  <a:cubicBezTo>
                    <a:pt x="188" y="298"/>
                    <a:pt x="192" y="306"/>
                    <a:pt x="192" y="305"/>
                  </a:cubicBezTo>
                  <a:cubicBezTo>
                    <a:pt x="190" y="302"/>
                    <a:pt x="191" y="301"/>
                    <a:pt x="189" y="298"/>
                  </a:cubicBezTo>
                  <a:cubicBezTo>
                    <a:pt x="189" y="297"/>
                    <a:pt x="189" y="296"/>
                    <a:pt x="189" y="297"/>
                  </a:cubicBezTo>
                  <a:cubicBezTo>
                    <a:pt x="190" y="299"/>
                    <a:pt x="190" y="298"/>
                    <a:pt x="190" y="300"/>
                  </a:cubicBezTo>
                  <a:cubicBezTo>
                    <a:pt x="191" y="300"/>
                    <a:pt x="191" y="300"/>
                    <a:pt x="191" y="300"/>
                  </a:cubicBezTo>
                  <a:cubicBezTo>
                    <a:pt x="191" y="302"/>
                    <a:pt x="191" y="302"/>
                    <a:pt x="191" y="302"/>
                  </a:cubicBezTo>
                  <a:cubicBezTo>
                    <a:pt x="193" y="306"/>
                    <a:pt x="193" y="306"/>
                    <a:pt x="193" y="306"/>
                  </a:cubicBezTo>
                  <a:cubicBezTo>
                    <a:pt x="193" y="305"/>
                    <a:pt x="192" y="304"/>
                    <a:pt x="193" y="303"/>
                  </a:cubicBezTo>
                  <a:cubicBezTo>
                    <a:pt x="193" y="304"/>
                    <a:pt x="193" y="305"/>
                    <a:pt x="193" y="305"/>
                  </a:cubicBezTo>
                  <a:cubicBezTo>
                    <a:pt x="193" y="304"/>
                    <a:pt x="192" y="302"/>
                    <a:pt x="192" y="302"/>
                  </a:cubicBezTo>
                  <a:cubicBezTo>
                    <a:pt x="193" y="301"/>
                    <a:pt x="194" y="303"/>
                    <a:pt x="194" y="304"/>
                  </a:cubicBezTo>
                  <a:cubicBezTo>
                    <a:pt x="194" y="306"/>
                    <a:pt x="194" y="306"/>
                    <a:pt x="194" y="306"/>
                  </a:cubicBezTo>
                  <a:cubicBezTo>
                    <a:pt x="194" y="304"/>
                    <a:pt x="194" y="306"/>
                    <a:pt x="194" y="306"/>
                  </a:cubicBezTo>
                  <a:cubicBezTo>
                    <a:pt x="194" y="304"/>
                    <a:pt x="194" y="303"/>
                    <a:pt x="193" y="301"/>
                  </a:cubicBezTo>
                  <a:cubicBezTo>
                    <a:pt x="193" y="301"/>
                    <a:pt x="194" y="302"/>
                    <a:pt x="194" y="302"/>
                  </a:cubicBezTo>
                  <a:cubicBezTo>
                    <a:pt x="194" y="303"/>
                    <a:pt x="194" y="303"/>
                    <a:pt x="194" y="303"/>
                  </a:cubicBezTo>
                  <a:cubicBezTo>
                    <a:pt x="194" y="303"/>
                    <a:pt x="195" y="306"/>
                    <a:pt x="195" y="305"/>
                  </a:cubicBezTo>
                  <a:cubicBezTo>
                    <a:pt x="195" y="304"/>
                    <a:pt x="195" y="304"/>
                    <a:pt x="195" y="304"/>
                  </a:cubicBezTo>
                  <a:cubicBezTo>
                    <a:pt x="195" y="304"/>
                    <a:pt x="195" y="305"/>
                    <a:pt x="195" y="305"/>
                  </a:cubicBezTo>
                  <a:cubicBezTo>
                    <a:pt x="195" y="304"/>
                    <a:pt x="195" y="304"/>
                    <a:pt x="195" y="304"/>
                  </a:cubicBezTo>
                  <a:cubicBezTo>
                    <a:pt x="196" y="305"/>
                    <a:pt x="196" y="305"/>
                    <a:pt x="196" y="305"/>
                  </a:cubicBezTo>
                  <a:cubicBezTo>
                    <a:pt x="196" y="304"/>
                    <a:pt x="195" y="302"/>
                    <a:pt x="196" y="304"/>
                  </a:cubicBezTo>
                  <a:cubicBezTo>
                    <a:pt x="195" y="301"/>
                    <a:pt x="196" y="304"/>
                    <a:pt x="195" y="303"/>
                  </a:cubicBezTo>
                  <a:cubicBezTo>
                    <a:pt x="194" y="301"/>
                    <a:pt x="195" y="301"/>
                    <a:pt x="195" y="301"/>
                  </a:cubicBezTo>
                  <a:cubicBezTo>
                    <a:pt x="196" y="303"/>
                    <a:pt x="195" y="301"/>
                    <a:pt x="196" y="301"/>
                  </a:cubicBezTo>
                  <a:cubicBezTo>
                    <a:pt x="196" y="302"/>
                    <a:pt x="196" y="302"/>
                    <a:pt x="196" y="303"/>
                  </a:cubicBezTo>
                  <a:cubicBezTo>
                    <a:pt x="196" y="301"/>
                    <a:pt x="196" y="301"/>
                    <a:pt x="196" y="301"/>
                  </a:cubicBezTo>
                  <a:cubicBezTo>
                    <a:pt x="197" y="304"/>
                    <a:pt x="196" y="300"/>
                    <a:pt x="197" y="301"/>
                  </a:cubicBezTo>
                  <a:cubicBezTo>
                    <a:pt x="197" y="302"/>
                    <a:pt x="197" y="303"/>
                    <a:pt x="198" y="304"/>
                  </a:cubicBezTo>
                  <a:cubicBezTo>
                    <a:pt x="197" y="301"/>
                    <a:pt x="197" y="301"/>
                    <a:pt x="196" y="299"/>
                  </a:cubicBezTo>
                  <a:cubicBezTo>
                    <a:pt x="197" y="300"/>
                    <a:pt x="197" y="302"/>
                    <a:pt x="198" y="304"/>
                  </a:cubicBezTo>
                  <a:cubicBezTo>
                    <a:pt x="198" y="302"/>
                    <a:pt x="199" y="305"/>
                    <a:pt x="198" y="302"/>
                  </a:cubicBezTo>
                  <a:cubicBezTo>
                    <a:pt x="198" y="302"/>
                    <a:pt x="198" y="301"/>
                    <a:pt x="197" y="300"/>
                  </a:cubicBezTo>
                  <a:cubicBezTo>
                    <a:pt x="198" y="300"/>
                    <a:pt x="198" y="301"/>
                    <a:pt x="198" y="302"/>
                  </a:cubicBezTo>
                  <a:cubicBezTo>
                    <a:pt x="198" y="301"/>
                    <a:pt x="198" y="299"/>
                    <a:pt x="198" y="299"/>
                  </a:cubicBezTo>
                  <a:cubicBezTo>
                    <a:pt x="198" y="299"/>
                    <a:pt x="198" y="296"/>
                    <a:pt x="198" y="298"/>
                  </a:cubicBezTo>
                  <a:cubicBezTo>
                    <a:pt x="199" y="300"/>
                    <a:pt x="198" y="299"/>
                    <a:pt x="198" y="300"/>
                  </a:cubicBezTo>
                  <a:cubicBezTo>
                    <a:pt x="199" y="300"/>
                    <a:pt x="198" y="296"/>
                    <a:pt x="198" y="295"/>
                  </a:cubicBezTo>
                  <a:cubicBezTo>
                    <a:pt x="198" y="294"/>
                    <a:pt x="197" y="291"/>
                    <a:pt x="197" y="290"/>
                  </a:cubicBezTo>
                  <a:cubicBezTo>
                    <a:pt x="198" y="291"/>
                    <a:pt x="197" y="291"/>
                    <a:pt x="198" y="293"/>
                  </a:cubicBezTo>
                  <a:cubicBezTo>
                    <a:pt x="198" y="293"/>
                    <a:pt x="198" y="293"/>
                    <a:pt x="198" y="293"/>
                  </a:cubicBezTo>
                  <a:cubicBezTo>
                    <a:pt x="199" y="296"/>
                    <a:pt x="198" y="298"/>
                    <a:pt x="199" y="300"/>
                  </a:cubicBezTo>
                  <a:cubicBezTo>
                    <a:pt x="199" y="299"/>
                    <a:pt x="199" y="299"/>
                    <a:pt x="199" y="299"/>
                  </a:cubicBezTo>
                  <a:cubicBezTo>
                    <a:pt x="200" y="302"/>
                    <a:pt x="200" y="302"/>
                    <a:pt x="200" y="302"/>
                  </a:cubicBezTo>
                  <a:cubicBezTo>
                    <a:pt x="200" y="300"/>
                    <a:pt x="200" y="301"/>
                    <a:pt x="200" y="301"/>
                  </a:cubicBezTo>
                  <a:cubicBezTo>
                    <a:pt x="200" y="299"/>
                    <a:pt x="200" y="302"/>
                    <a:pt x="200" y="300"/>
                  </a:cubicBezTo>
                  <a:cubicBezTo>
                    <a:pt x="200" y="300"/>
                    <a:pt x="200" y="297"/>
                    <a:pt x="200" y="298"/>
                  </a:cubicBezTo>
                  <a:cubicBezTo>
                    <a:pt x="201" y="301"/>
                    <a:pt x="201" y="301"/>
                    <a:pt x="201" y="301"/>
                  </a:cubicBezTo>
                  <a:cubicBezTo>
                    <a:pt x="201" y="302"/>
                    <a:pt x="201" y="299"/>
                    <a:pt x="201" y="300"/>
                  </a:cubicBezTo>
                  <a:cubicBezTo>
                    <a:pt x="201" y="301"/>
                    <a:pt x="201" y="301"/>
                    <a:pt x="201" y="301"/>
                  </a:cubicBezTo>
                  <a:cubicBezTo>
                    <a:pt x="202" y="301"/>
                    <a:pt x="203" y="301"/>
                    <a:pt x="204" y="297"/>
                  </a:cubicBezTo>
                  <a:cubicBezTo>
                    <a:pt x="204" y="298"/>
                    <a:pt x="204" y="299"/>
                    <a:pt x="205" y="300"/>
                  </a:cubicBezTo>
                  <a:cubicBezTo>
                    <a:pt x="205" y="299"/>
                    <a:pt x="205" y="298"/>
                    <a:pt x="205" y="298"/>
                  </a:cubicBezTo>
                  <a:cubicBezTo>
                    <a:pt x="205" y="300"/>
                    <a:pt x="205" y="300"/>
                    <a:pt x="205" y="300"/>
                  </a:cubicBezTo>
                  <a:cubicBezTo>
                    <a:pt x="206" y="301"/>
                    <a:pt x="206" y="299"/>
                    <a:pt x="206" y="298"/>
                  </a:cubicBezTo>
                  <a:cubicBezTo>
                    <a:pt x="206" y="299"/>
                    <a:pt x="206" y="299"/>
                    <a:pt x="206" y="299"/>
                  </a:cubicBezTo>
                  <a:cubicBezTo>
                    <a:pt x="207" y="300"/>
                    <a:pt x="207" y="298"/>
                    <a:pt x="207" y="298"/>
                  </a:cubicBezTo>
                  <a:cubicBezTo>
                    <a:pt x="207" y="299"/>
                    <a:pt x="207" y="299"/>
                    <a:pt x="207" y="299"/>
                  </a:cubicBezTo>
                  <a:cubicBezTo>
                    <a:pt x="207" y="298"/>
                    <a:pt x="207" y="298"/>
                    <a:pt x="207" y="298"/>
                  </a:cubicBezTo>
                  <a:cubicBezTo>
                    <a:pt x="207" y="297"/>
                    <a:pt x="207" y="297"/>
                    <a:pt x="207" y="299"/>
                  </a:cubicBezTo>
                  <a:cubicBezTo>
                    <a:pt x="208" y="298"/>
                    <a:pt x="208" y="298"/>
                    <a:pt x="208" y="298"/>
                  </a:cubicBezTo>
                  <a:cubicBezTo>
                    <a:pt x="208" y="299"/>
                    <a:pt x="208" y="299"/>
                    <a:pt x="209" y="298"/>
                  </a:cubicBezTo>
                  <a:cubicBezTo>
                    <a:pt x="209" y="298"/>
                    <a:pt x="209" y="297"/>
                    <a:pt x="209" y="296"/>
                  </a:cubicBezTo>
                  <a:cubicBezTo>
                    <a:pt x="209" y="293"/>
                    <a:pt x="209" y="296"/>
                    <a:pt x="209" y="295"/>
                  </a:cubicBezTo>
                  <a:cubicBezTo>
                    <a:pt x="209" y="297"/>
                    <a:pt x="209" y="297"/>
                    <a:pt x="209" y="297"/>
                  </a:cubicBezTo>
                  <a:cubicBezTo>
                    <a:pt x="209" y="300"/>
                    <a:pt x="210" y="298"/>
                    <a:pt x="211" y="299"/>
                  </a:cubicBezTo>
                  <a:cubicBezTo>
                    <a:pt x="211" y="297"/>
                    <a:pt x="211" y="297"/>
                    <a:pt x="211" y="297"/>
                  </a:cubicBezTo>
                  <a:cubicBezTo>
                    <a:pt x="211" y="300"/>
                    <a:pt x="212" y="297"/>
                    <a:pt x="212" y="299"/>
                  </a:cubicBezTo>
                  <a:cubicBezTo>
                    <a:pt x="213" y="298"/>
                    <a:pt x="213" y="295"/>
                    <a:pt x="214" y="295"/>
                  </a:cubicBezTo>
                  <a:cubicBezTo>
                    <a:pt x="214" y="293"/>
                    <a:pt x="213" y="298"/>
                    <a:pt x="213" y="299"/>
                  </a:cubicBezTo>
                  <a:cubicBezTo>
                    <a:pt x="213" y="298"/>
                    <a:pt x="214" y="298"/>
                    <a:pt x="214" y="298"/>
                  </a:cubicBezTo>
                  <a:cubicBezTo>
                    <a:pt x="214" y="298"/>
                    <a:pt x="214" y="298"/>
                    <a:pt x="214" y="298"/>
                  </a:cubicBezTo>
                  <a:cubicBezTo>
                    <a:pt x="214" y="297"/>
                    <a:pt x="215" y="296"/>
                    <a:pt x="215" y="297"/>
                  </a:cubicBezTo>
                  <a:cubicBezTo>
                    <a:pt x="214" y="298"/>
                    <a:pt x="214" y="298"/>
                    <a:pt x="214" y="298"/>
                  </a:cubicBezTo>
                  <a:cubicBezTo>
                    <a:pt x="215" y="298"/>
                    <a:pt x="214" y="299"/>
                    <a:pt x="215" y="299"/>
                  </a:cubicBezTo>
                  <a:cubicBezTo>
                    <a:pt x="215" y="297"/>
                    <a:pt x="215" y="298"/>
                    <a:pt x="216" y="297"/>
                  </a:cubicBezTo>
                  <a:cubicBezTo>
                    <a:pt x="215" y="298"/>
                    <a:pt x="215" y="298"/>
                    <a:pt x="215" y="298"/>
                  </a:cubicBezTo>
                  <a:cubicBezTo>
                    <a:pt x="216" y="296"/>
                    <a:pt x="216" y="296"/>
                    <a:pt x="216" y="296"/>
                  </a:cubicBezTo>
                  <a:cubicBezTo>
                    <a:pt x="216" y="297"/>
                    <a:pt x="216" y="297"/>
                    <a:pt x="216" y="297"/>
                  </a:cubicBezTo>
                  <a:cubicBezTo>
                    <a:pt x="215" y="299"/>
                    <a:pt x="215" y="299"/>
                    <a:pt x="215" y="299"/>
                  </a:cubicBezTo>
                  <a:cubicBezTo>
                    <a:pt x="215" y="300"/>
                    <a:pt x="216" y="297"/>
                    <a:pt x="216" y="297"/>
                  </a:cubicBezTo>
                  <a:cubicBezTo>
                    <a:pt x="217" y="296"/>
                    <a:pt x="216" y="297"/>
                    <a:pt x="216" y="298"/>
                  </a:cubicBezTo>
                  <a:cubicBezTo>
                    <a:pt x="216" y="298"/>
                    <a:pt x="216" y="297"/>
                    <a:pt x="216" y="298"/>
                  </a:cubicBezTo>
                  <a:cubicBezTo>
                    <a:pt x="215" y="299"/>
                    <a:pt x="216" y="298"/>
                    <a:pt x="215" y="299"/>
                  </a:cubicBezTo>
                  <a:cubicBezTo>
                    <a:pt x="215" y="299"/>
                    <a:pt x="216" y="297"/>
                    <a:pt x="216" y="298"/>
                  </a:cubicBezTo>
                  <a:cubicBezTo>
                    <a:pt x="216" y="298"/>
                    <a:pt x="217" y="298"/>
                    <a:pt x="216" y="299"/>
                  </a:cubicBezTo>
                  <a:cubicBezTo>
                    <a:pt x="216" y="298"/>
                    <a:pt x="216" y="299"/>
                    <a:pt x="217" y="298"/>
                  </a:cubicBezTo>
                  <a:cubicBezTo>
                    <a:pt x="217" y="298"/>
                    <a:pt x="217" y="297"/>
                    <a:pt x="217" y="296"/>
                  </a:cubicBezTo>
                  <a:cubicBezTo>
                    <a:pt x="218" y="296"/>
                    <a:pt x="218" y="296"/>
                    <a:pt x="218" y="296"/>
                  </a:cubicBezTo>
                  <a:cubicBezTo>
                    <a:pt x="217" y="297"/>
                    <a:pt x="217" y="297"/>
                    <a:pt x="217" y="297"/>
                  </a:cubicBezTo>
                  <a:cubicBezTo>
                    <a:pt x="218" y="296"/>
                    <a:pt x="218" y="297"/>
                    <a:pt x="218" y="296"/>
                  </a:cubicBezTo>
                  <a:cubicBezTo>
                    <a:pt x="217" y="298"/>
                    <a:pt x="217" y="298"/>
                    <a:pt x="217" y="298"/>
                  </a:cubicBezTo>
                  <a:cubicBezTo>
                    <a:pt x="218" y="297"/>
                    <a:pt x="218" y="297"/>
                    <a:pt x="219" y="297"/>
                  </a:cubicBezTo>
                  <a:cubicBezTo>
                    <a:pt x="218" y="298"/>
                    <a:pt x="216" y="300"/>
                    <a:pt x="216" y="300"/>
                  </a:cubicBezTo>
                  <a:cubicBezTo>
                    <a:pt x="218" y="299"/>
                    <a:pt x="218" y="299"/>
                    <a:pt x="218" y="299"/>
                  </a:cubicBezTo>
                  <a:cubicBezTo>
                    <a:pt x="218" y="299"/>
                    <a:pt x="218" y="299"/>
                    <a:pt x="217" y="300"/>
                  </a:cubicBezTo>
                  <a:cubicBezTo>
                    <a:pt x="217" y="301"/>
                    <a:pt x="220" y="296"/>
                    <a:pt x="220" y="298"/>
                  </a:cubicBezTo>
                  <a:cubicBezTo>
                    <a:pt x="218" y="299"/>
                    <a:pt x="218" y="299"/>
                    <a:pt x="218" y="300"/>
                  </a:cubicBezTo>
                  <a:cubicBezTo>
                    <a:pt x="219" y="299"/>
                    <a:pt x="219" y="299"/>
                    <a:pt x="219" y="299"/>
                  </a:cubicBezTo>
                  <a:cubicBezTo>
                    <a:pt x="219" y="298"/>
                    <a:pt x="218" y="300"/>
                    <a:pt x="219" y="299"/>
                  </a:cubicBezTo>
                  <a:cubicBezTo>
                    <a:pt x="219" y="298"/>
                    <a:pt x="219" y="298"/>
                    <a:pt x="220" y="298"/>
                  </a:cubicBezTo>
                  <a:cubicBezTo>
                    <a:pt x="217" y="301"/>
                    <a:pt x="219" y="300"/>
                    <a:pt x="218" y="301"/>
                  </a:cubicBezTo>
                  <a:cubicBezTo>
                    <a:pt x="220" y="300"/>
                    <a:pt x="219" y="301"/>
                    <a:pt x="219" y="301"/>
                  </a:cubicBezTo>
                  <a:cubicBezTo>
                    <a:pt x="217" y="302"/>
                    <a:pt x="220" y="301"/>
                    <a:pt x="218" y="302"/>
                  </a:cubicBezTo>
                  <a:cubicBezTo>
                    <a:pt x="221" y="300"/>
                    <a:pt x="221" y="300"/>
                    <a:pt x="221" y="300"/>
                  </a:cubicBezTo>
                  <a:cubicBezTo>
                    <a:pt x="219" y="301"/>
                    <a:pt x="224" y="299"/>
                    <a:pt x="222" y="300"/>
                  </a:cubicBezTo>
                  <a:cubicBezTo>
                    <a:pt x="221" y="301"/>
                    <a:pt x="220" y="301"/>
                    <a:pt x="220" y="301"/>
                  </a:cubicBezTo>
                  <a:cubicBezTo>
                    <a:pt x="217" y="303"/>
                    <a:pt x="222" y="301"/>
                    <a:pt x="219" y="302"/>
                  </a:cubicBezTo>
                  <a:cubicBezTo>
                    <a:pt x="223" y="301"/>
                    <a:pt x="223" y="301"/>
                    <a:pt x="223" y="301"/>
                  </a:cubicBezTo>
                  <a:cubicBezTo>
                    <a:pt x="222" y="302"/>
                    <a:pt x="221" y="302"/>
                    <a:pt x="220" y="303"/>
                  </a:cubicBezTo>
                  <a:cubicBezTo>
                    <a:pt x="221" y="302"/>
                    <a:pt x="221" y="302"/>
                    <a:pt x="221" y="303"/>
                  </a:cubicBezTo>
                  <a:cubicBezTo>
                    <a:pt x="220" y="303"/>
                    <a:pt x="220" y="303"/>
                    <a:pt x="220" y="303"/>
                  </a:cubicBezTo>
                  <a:cubicBezTo>
                    <a:pt x="219" y="303"/>
                    <a:pt x="220" y="303"/>
                    <a:pt x="221" y="303"/>
                  </a:cubicBezTo>
                  <a:cubicBezTo>
                    <a:pt x="219" y="303"/>
                    <a:pt x="221" y="304"/>
                    <a:pt x="219" y="304"/>
                  </a:cubicBezTo>
                  <a:cubicBezTo>
                    <a:pt x="222" y="304"/>
                    <a:pt x="218" y="304"/>
                    <a:pt x="222" y="304"/>
                  </a:cubicBezTo>
                  <a:cubicBezTo>
                    <a:pt x="221" y="304"/>
                    <a:pt x="221" y="304"/>
                    <a:pt x="221" y="304"/>
                  </a:cubicBezTo>
                  <a:cubicBezTo>
                    <a:pt x="222" y="304"/>
                    <a:pt x="223" y="304"/>
                    <a:pt x="224" y="305"/>
                  </a:cubicBezTo>
                  <a:cubicBezTo>
                    <a:pt x="222" y="305"/>
                    <a:pt x="222" y="305"/>
                    <a:pt x="222" y="305"/>
                  </a:cubicBezTo>
                  <a:cubicBezTo>
                    <a:pt x="221" y="305"/>
                    <a:pt x="221" y="305"/>
                    <a:pt x="221" y="305"/>
                  </a:cubicBezTo>
                  <a:cubicBezTo>
                    <a:pt x="221" y="305"/>
                    <a:pt x="221" y="304"/>
                    <a:pt x="221" y="304"/>
                  </a:cubicBezTo>
                  <a:cubicBezTo>
                    <a:pt x="221" y="304"/>
                    <a:pt x="221" y="305"/>
                    <a:pt x="221" y="305"/>
                  </a:cubicBezTo>
                  <a:cubicBezTo>
                    <a:pt x="219" y="305"/>
                    <a:pt x="221" y="305"/>
                    <a:pt x="220" y="305"/>
                  </a:cubicBezTo>
                  <a:cubicBezTo>
                    <a:pt x="222" y="305"/>
                    <a:pt x="220" y="305"/>
                    <a:pt x="221" y="305"/>
                  </a:cubicBezTo>
                  <a:cubicBezTo>
                    <a:pt x="221" y="305"/>
                    <a:pt x="221" y="305"/>
                    <a:pt x="221" y="305"/>
                  </a:cubicBezTo>
                  <a:cubicBezTo>
                    <a:pt x="221" y="306"/>
                    <a:pt x="222" y="306"/>
                    <a:pt x="222" y="306"/>
                  </a:cubicBezTo>
                  <a:cubicBezTo>
                    <a:pt x="222" y="306"/>
                    <a:pt x="221" y="305"/>
                    <a:pt x="221" y="305"/>
                  </a:cubicBezTo>
                  <a:cubicBezTo>
                    <a:pt x="222" y="305"/>
                    <a:pt x="222" y="305"/>
                    <a:pt x="222" y="305"/>
                  </a:cubicBezTo>
                  <a:cubicBezTo>
                    <a:pt x="223" y="306"/>
                    <a:pt x="223" y="306"/>
                    <a:pt x="223" y="306"/>
                  </a:cubicBezTo>
                  <a:cubicBezTo>
                    <a:pt x="223" y="306"/>
                    <a:pt x="222" y="306"/>
                    <a:pt x="222" y="306"/>
                  </a:cubicBezTo>
                  <a:cubicBezTo>
                    <a:pt x="222" y="306"/>
                    <a:pt x="221" y="306"/>
                    <a:pt x="222" y="306"/>
                  </a:cubicBezTo>
                  <a:cubicBezTo>
                    <a:pt x="221" y="306"/>
                    <a:pt x="221" y="306"/>
                    <a:pt x="221" y="306"/>
                  </a:cubicBezTo>
                  <a:cubicBezTo>
                    <a:pt x="220" y="306"/>
                    <a:pt x="221" y="306"/>
                    <a:pt x="221" y="306"/>
                  </a:cubicBezTo>
                  <a:cubicBezTo>
                    <a:pt x="221" y="306"/>
                    <a:pt x="221" y="306"/>
                    <a:pt x="221" y="306"/>
                  </a:cubicBezTo>
                  <a:cubicBezTo>
                    <a:pt x="221" y="306"/>
                    <a:pt x="221" y="306"/>
                    <a:pt x="221" y="306"/>
                  </a:cubicBezTo>
                  <a:cubicBezTo>
                    <a:pt x="221" y="306"/>
                    <a:pt x="221" y="306"/>
                    <a:pt x="221" y="306"/>
                  </a:cubicBezTo>
                  <a:cubicBezTo>
                    <a:pt x="221" y="306"/>
                    <a:pt x="221" y="306"/>
                    <a:pt x="221" y="306"/>
                  </a:cubicBezTo>
                  <a:cubicBezTo>
                    <a:pt x="221" y="306"/>
                    <a:pt x="221" y="306"/>
                    <a:pt x="221" y="306"/>
                  </a:cubicBezTo>
                  <a:cubicBezTo>
                    <a:pt x="221" y="306"/>
                    <a:pt x="221" y="306"/>
                    <a:pt x="221" y="306"/>
                  </a:cubicBezTo>
                  <a:cubicBezTo>
                    <a:pt x="221" y="307"/>
                    <a:pt x="221" y="307"/>
                    <a:pt x="222" y="307"/>
                  </a:cubicBezTo>
                  <a:cubicBezTo>
                    <a:pt x="222" y="307"/>
                    <a:pt x="221" y="307"/>
                    <a:pt x="221" y="307"/>
                  </a:cubicBezTo>
                  <a:cubicBezTo>
                    <a:pt x="221" y="307"/>
                    <a:pt x="221" y="307"/>
                    <a:pt x="221" y="307"/>
                  </a:cubicBezTo>
                  <a:cubicBezTo>
                    <a:pt x="222" y="307"/>
                    <a:pt x="222" y="307"/>
                    <a:pt x="222" y="307"/>
                  </a:cubicBezTo>
                  <a:cubicBezTo>
                    <a:pt x="222" y="307"/>
                    <a:pt x="222" y="307"/>
                    <a:pt x="222" y="307"/>
                  </a:cubicBezTo>
                  <a:cubicBezTo>
                    <a:pt x="222" y="307"/>
                    <a:pt x="222" y="307"/>
                    <a:pt x="222" y="307"/>
                  </a:cubicBezTo>
                  <a:cubicBezTo>
                    <a:pt x="222" y="307"/>
                    <a:pt x="222" y="307"/>
                    <a:pt x="222" y="307"/>
                  </a:cubicBezTo>
                  <a:cubicBezTo>
                    <a:pt x="222" y="307"/>
                    <a:pt x="222" y="307"/>
                    <a:pt x="222" y="307"/>
                  </a:cubicBezTo>
                  <a:cubicBezTo>
                    <a:pt x="222" y="307"/>
                    <a:pt x="222" y="307"/>
                    <a:pt x="222" y="307"/>
                  </a:cubicBezTo>
                  <a:cubicBezTo>
                    <a:pt x="222" y="307"/>
                    <a:pt x="222" y="307"/>
                    <a:pt x="222" y="307"/>
                  </a:cubicBezTo>
                  <a:cubicBezTo>
                    <a:pt x="222" y="307"/>
                    <a:pt x="222" y="307"/>
                    <a:pt x="222" y="307"/>
                  </a:cubicBezTo>
                  <a:cubicBezTo>
                    <a:pt x="222" y="307"/>
                    <a:pt x="222" y="307"/>
                    <a:pt x="222" y="307"/>
                  </a:cubicBezTo>
                  <a:cubicBezTo>
                    <a:pt x="222" y="307"/>
                    <a:pt x="222" y="307"/>
                    <a:pt x="222" y="307"/>
                  </a:cubicBezTo>
                  <a:cubicBezTo>
                    <a:pt x="222" y="307"/>
                    <a:pt x="222" y="307"/>
                    <a:pt x="222" y="307"/>
                  </a:cubicBezTo>
                  <a:cubicBezTo>
                    <a:pt x="222" y="307"/>
                    <a:pt x="222" y="307"/>
                    <a:pt x="222" y="307"/>
                  </a:cubicBezTo>
                  <a:cubicBezTo>
                    <a:pt x="222" y="308"/>
                    <a:pt x="222" y="308"/>
                    <a:pt x="222" y="309"/>
                  </a:cubicBezTo>
                  <a:cubicBezTo>
                    <a:pt x="222" y="307"/>
                    <a:pt x="222" y="307"/>
                    <a:pt x="222" y="307"/>
                  </a:cubicBezTo>
                  <a:cubicBezTo>
                    <a:pt x="222" y="308"/>
                    <a:pt x="222" y="308"/>
                    <a:pt x="222" y="309"/>
                  </a:cubicBezTo>
                  <a:cubicBezTo>
                    <a:pt x="222" y="310"/>
                    <a:pt x="222" y="309"/>
                    <a:pt x="222" y="309"/>
                  </a:cubicBezTo>
                  <a:cubicBezTo>
                    <a:pt x="222" y="310"/>
                    <a:pt x="222" y="312"/>
                    <a:pt x="222" y="311"/>
                  </a:cubicBezTo>
                  <a:cubicBezTo>
                    <a:pt x="222" y="311"/>
                    <a:pt x="222" y="311"/>
                    <a:pt x="222" y="311"/>
                  </a:cubicBezTo>
                  <a:cubicBezTo>
                    <a:pt x="222" y="311"/>
                    <a:pt x="222" y="312"/>
                    <a:pt x="221" y="312"/>
                  </a:cubicBezTo>
                  <a:cubicBezTo>
                    <a:pt x="221" y="311"/>
                    <a:pt x="221" y="311"/>
                    <a:pt x="221" y="310"/>
                  </a:cubicBezTo>
                  <a:cubicBezTo>
                    <a:pt x="221" y="308"/>
                    <a:pt x="221" y="309"/>
                    <a:pt x="220" y="309"/>
                  </a:cubicBezTo>
                  <a:cubicBezTo>
                    <a:pt x="220" y="310"/>
                    <a:pt x="220" y="310"/>
                    <a:pt x="220" y="310"/>
                  </a:cubicBezTo>
                  <a:cubicBezTo>
                    <a:pt x="220" y="311"/>
                    <a:pt x="220" y="309"/>
                    <a:pt x="220" y="309"/>
                  </a:cubicBezTo>
                  <a:cubicBezTo>
                    <a:pt x="219" y="314"/>
                    <a:pt x="219" y="314"/>
                    <a:pt x="219" y="314"/>
                  </a:cubicBezTo>
                  <a:cubicBezTo>
                    <a:pt x="219" y="313"/>
                    <a:pt x="219" y="311"/>
                    <a:pt x="219" y="310"/>
                  </a:cubicBezTo>
                  <a:cubicBezTo>
                    <a:pt x="219" y="311"/>
                    <a:pt x="218" y="314"/>
                    <a:pt x="217" y="315"/>
                  </a:cubicBezTo>
                  <a:cubicBezTo>
                    <a:pt x="217" y="315"/>
                    <a:pt x="216" y="316"/>
                    <a:pt x="216" y="316"/>
                  </a:cubicBezTo>
                  <a:cubicBezTo>
                    <a:pt x="216" y="314"/>
                    <a:pt x="216" y="316"/>
                    <a:pt x="216" y="315"/>
                  </a:cubicBezTo>
                  <a:cubicBezTo>
                    <a:pt x="216" y="313"/>
                    <a:pt x="216" y="313"/>
                    <a:pt x="216" y="313"/>
                  </a:cubicBezTo>
                  <a:cubicBezTo>
                    <a:pt x="217" y="313"/>
                    <a:pt x="217" y="311"/>
                    <a:pt x="217" y="310"/>
                  </a:cubicBezTo>
                  <a:cubicBezTo>
                    <a:pt x="217" y="311"/>
                    <a:pt x="216" y="309"/>
                    <a:pt x="216" y="309"/>
                  </a:cubicBezTo>
                  <a:cubicBezTo>
                    <a:pt x="215" y="312"/>
                    <a:pt x="215" y="310"/>
                    <a:pt x="214" y="313"/>
                  </a:cubicBezTo>
                  <a:cubicBezTo>
                    <a:pt x="214" y="313"/>
                    <a:pt x="214" y="311"/>
                    <a:pt x="214" y="310"/>
                  </a:cubicBezTo>
                  <a:cubicBezTo>
                    <a:pt x="213" y="311"/>
                    <a:pt x="213" y="310"/>
                    <a:pt x="212" y="310"/>
                  </a:cubicBezTo>
                  <a:cubicBezTo>
                    <a:pt x="213" y="310"/>
                    <a:pt x="213" y="310"/>
                    <a:pt x="213" y="310"/>
                  </a:cubicBezTo>
                  <a:cubicBezTo>
                    <a:pt x="212" y="310"/>
                    <a:pt x="211" y="309"/>
                    <a:pt x="210" y="312"/>
                  </a:cubicBezTo>
                  <a:cubicBezTo>
                    <a:pt x="211" y="310"/>
                    <a:pt x="211" y="310"/>
                    <a:pt x="211" y="310"/>
                  </a:cubicBezTo>
                  <a:cubicBezTo>
                    <a:pt x="210" y="309"/>
                    <a:pt x="210" y="313"/>
                    <a:pt x="209" y="312"/>
                  </a:cubicBezTo>
                  <a:cubicBezTo>
                    <a:pt x="210" y="310"/>
                    <a:pt x="210" y="310"/>
                    <a:pt x="210" y="310"/>
                  </a:cubicBezTo>
                  <a:cubicBezTo>
                    <a:pt x="209" y="312"/>
                    <a:pt x="209" y="309"/>
                    <a:pt x="208" y="311"/>
                  </a:cubicBezTo>
                  <a:cubicBezTo>
                    <a:pt x="209" y="310"/>
                    <a:pt x="209" y="310"/>
                    <a:pt x="209" y="310"/>
                  </a:cubicBezTo>
                  <a:cubicBezTo>
                    <a:pt x="208" y="310"/>
                    <a:pt x="208" y="310"/>
                    <a:pt x="207" y="311"/>
                  </a:cubicBezTo>
                  <a:cubicBezTo>
                    <a:pt x="208" y="309"/>
                    <a:pt x="208" y="309"/>
                    <a:pt x="208" y="309"/>
                  </a:cubicBezTo>
                  <a:cubicBezTo>
                    <a:pt x="208" y="308"/>
                    <a:pt x="207" y="311"/>
                    <a:pt x="207" y="311"/>
                  </a:cubicBezTo>
                  <a:cubicBezTo>
                    <a:pt x="207" y="310"/>
                    <a:pt x="207" y="309"/>
                    <a:pt x="207" y="309"/>
                  </a:cubicBezTo>
                  <a:cubicBezTo>
                    <a:pt x="206" y="310"/>
                    <a:pt x="206" y="310"/>
                    <a:pt x="205" y="311"/>
                  </a:cubicBezTo>
                  <a:cubicBezTo>
                    <a:pt x="206" y="309"/>
                    <a:pt x="206" y="309"/>
                    <a:pt x="206" y="309"/>
                  </a:cubicBezTo>
                  <a:cubicBezTo>
                    <a:pt x="203" y="308"/>
                    <a:pt x="201" y="307"/>
                    <a:pt x="199" y="309"/>
                  </a:cubicBezTo>
                  <a:cubicBezTo>
                    <a:pt x="199" y="306"/>
                    <a:pt x="199" y="308"/>
                    <a:pt x="199" y="306"/>
                  </a:cubicBezTo>
                  <a:cubicBezTo>
                    <a:pt x="199" y="308"/>
                    <a:pt x="199" y="306"/>
                    <a:pt x="198" y="307"/>
                  </a:cubicBezTo>
                  <a:close/>
                  <a:moveTo>
                    <a:pt x="221" y="306"/>
                  </a:moveTo>
                  <a:cubicBezTo>
                    <a:pt x="221" y="306"/>
                    <a:pt x="222" y="306"/>
                    <a:pt x="222" y="306"/>
                  </a:cubicBezTo>
                  <a:cubicBezTo>
                    <a:pt x="222" y="306"/>
                    <a:pt x="222" y="306"/>
                    <a:pt x="222" y="306"/>
                  </a:cubicBezTo>
                  <a:cubicBezTo>
                    <a:pt x="222" y="306"/>
                    <a:pt x="222" y="306"/>
                    <a:pt x="222" y="306"/>
                  </a:cubicBezTo>
                  <a:cubicBezTo>
                    <a:pt x="222" y="306"/>
                    <a:pt x="222" y="306"/>
                    <a:pt x="222" y="306"/>
                  </a:cubicBezTo>
                  <a:cubicBezTo>
                    <a:pt x="222" y="306"/>
                    <a:pt x="222" y="307"/>
                    <a:pt x="222" y="307"/>
                  </a:cubicBezTo>
                  <a:cubicBezTo>
                    <a:pt x="222" y="307"/>
                    <a:pt x="222" y="307"/>
                    <a:pt x="222" y="307"/>
                  </a:cubicBezTo>
                  <a:cubicBezTo>
                    <a:pt x="222" y="307"/>
                    <a:pt x="222" y="306"/>
                    <a:pt x="222" y="306"/>
                  </a:cubicBezTo>
                  <a:cubicBezTo>
                    <a:pt x="222" y="306"/>
                    <a:pt x="221" y="306"/>
                    <a:pt x="221" y="306"/>
                  </a:cubicBezTo>
                  <a:close/>
                  <a:moveTo>
                    <a:pt x="222" y="306"/>
                  </a:moveTo>
                  <a:cubicBezTo>
                    <a:pt x="222" y="306"/>
                    <a:pt x="222" y="306"/>
                    <a:pt x="222" y="306"/>
                  </a:cubicBezTo>
                  <a:cubicBezTo>
                    <a:pt x="221" y="306"/>
                    <a:pt x="221" y="306"/>
                    <a:pt x="221" y="306"/>
                  </a:cubicBezTo>
                  <a:cubicBezTo>
                    <a:pt x="222" y="306"/>
                    <a:pt x="222" y="306"/>
                    <a:pt x="222" y="306"/>
                  </a:cubicBezTo>
                  <a:close/>
                  <a:moveTo>
                    <a:pt x="222" y="307"/>
                  </a:moveTo>
                  <a:cubicBezTo>
                    <a:pt x="222" y="307"/>
                    <a:pt x="222" y="307"/>
                    <a:pt x="222" y="307"/>
                  </a:cubicBezTo>
                  <a:cubicBezTo>
                    <a:pt x="222" y="307"/>
                    <a:pt x="222" y="307"/>
                    <a:pt x="222" y="307"/>
                  </a:cubicBezTo>
                  <a:cubicBezTo>
                    <a:pt x="222" y="307"/>
                    <a:pt x="222" y="307"/>
                    <a:pt x="222" y="307"/>
                  </a:cubicBezTo>
                  <a:cubicBezTo>
                    <a:pt x="222" y="307"/>
                    <a:pt x="222" y="307"/>
                    <a:pt x="222" y="307"/>
                  </a:cubicBezTo>
                  <a:close/>
                  <a:moveTo>
                    <a:pt x="222" y="307"/>
                  </a:moveTo>
                  <a:cubicBezTo>
                    <a:pt x="222" y="307"/>
                    <a:pt x="222" y="307"/>
                    <a:pt x="222" y="307"/>
                  </a:cubicBezTo>
                  <a:cubicBezTo>
                    <a:pt x="222" y="307"/>
                    <a:pt x="222" y="307"/>
                    <a:pt x="222" y="307"/>
                  </a:cubicBezTo>
                  <a:cubicBezTo>
                    <a:pt x="222" y="307"/>
                    <a:pt x="222" y="307"/>
                    <a:pt x="222" y="307"/>
                  </a:cubicBezTo>
                  <a:close/>
                  <a:moveTo>
                    <a:pt x="222" y="307"/>
                  </a:moveTo>
                  <a:cubicBezTo>
                    <a:pt x="222" y="307"/>
                    <a:pt x="222" y="307"/>
                    <a:pt x="222" y="307"/>
                  </a:cubicBezTo>
                  <a:cubicBezTo>
                    <a:pt x="222" y="306"/>
                    <a:pt x="222" y="307"/>
                    <a:pt x="222" y="307"/>
                  </a:cubicBezTo>
                  <a:close/>
                  <a:moveTo>
                    <a:pt x="382" y="181"/>
                  </a:moveTo>
                  <a:cubicBezTo>
                    <a:pt x="383" y="179"/>
                    <a:pt x="383" y="179"/>
                    <a:pt x="383" y="179"/>
                  </a:cubicBezTo>
                  <a:cubicBezTo>
                    <a:pt x="384" y="180"/>
                    <a:pt x="384" y="181"/>
                    <a:pt x="384" y="182"/>
                  </a:cubicBezTo>
                  <a:cubicBezTo>
                    <a:pt x="385" y="180"/>
                    <a:pt x="387" y="181"/>
                    <a:pt x="387" y="180"/>
                  </a:cubicBezTo>
                  <a:cubicBezTo>
                    <a:pt x="388" y="180"/>
                    <a:pt x="387" y="181"/>
                    <a:pt x="387" y="181"/>
                  </a:cubicBezTo>
                  <a:cubicBezTo>
                    <a:pt x="388" y="181"/>
                    <a:pt x="391" y="180"/>
                    <a:pt x="392" y="181"/>
                  </a:cubicBezTo>
                  <a:cubicBezTo>
                    <a:pt x="391" y="182"/>
                    <a:pt x="391" y="182"/>
                    <a:pt x="391" y="182"/>
                  </a:cubicBezTo>
                  <a:cubicBezTo>
                    <a:pt x="393" y="184"/>
                    <a:pt x="393" y="186"/>
                    <a:pt x="393" y="188"/>
                  </a:cubicBezTo>
                  <a:cubicBezTo>
                    <a:pt x="389" y="186"/>
                    <a:pt x="384" y="185"/>
                    <a:pt x="380" y="183"/>
                  </a:cubicBezTo>
                  <a:cubicBezTo>
                    <a:pt x="381" y="183"/>
                    <a:pt x="382" y="183"/>
                    <a:pt x="382" y="181"/>
                  </a:cubicBezTo>
                  <a:close/>
                  <a:moveTo>
                    <a:pt x="262" y="151"/>
                  </a:moveTo>
                  <a:cubicBezTo>
                    <a:pt x="262" y="150"/>
                    <a:pt x="262" y="150"/>
                    <a:pt x="262" y="150"/>
                  </a:cubicBezTo>
                  <a:cubicBezTo>
                    <a:pt x="262" y="150"/>
                    <a:pt x="262" y="150"/>
                    <a:pt x="262" y="150"/>
                  </a:cubicBezTo>
                  <a:cubicBezTo>
                    <a:pt x="263" y="148"/>
                    <a:pt x="264" y="146"/>
                    <a:pt x="264" y="144"/>
                  </a:cubicBezTo>
                  <a:cubicBezTo>
                    <a:pt x="265" y="144"/>
                    <a:pt x="265" y="145"/>
                    <a:pt x="265" y="146"/>
                  </a:cubicBezTo>
                  <a:cubicBezTo>
                    <a:pt x="267" y="141"/>
                    <a:pt x="267" y="135"/>
                    <a:pt x="267" y="130"/>
                  </a:cubicBezTo>
                  <a:cubicBezTo>
                    <a:pt x="268" y="130"/>
                    <a:pt x="268" y="131"/>
                    <a:pt x="269" y="133"/>
                  </a:cubicBezTo>
                  <a:cubicBezTo>
                    <a:pt x="271" y="128"/>
                    <a:pt x="267" y="127"/>
                    <a:pt x="269" y="122"/>
                  </a:cubicBezTo>
                  <a:cubicBezTo>
                    <a:pt x="270" y="121"/>
                    <a:pt x="271" y="118"/>
                    <a:pt x="271" y="119"/>
                  </a:cubicBezTo>
                  <a:cubicBezTo>
                    <a:pt x="271" y="117"/>
                    <a:pt x="272" y="109"/>
                    <a:pt x="271" y="107"/>
                  </a:cubicBezTo>
                  <a:cubicBezTo>
                    <a:pt x="272" y="106"/>
                    <a:pt x="272" y="105"/>
                    <a:pt x="273" y="103"/>
                  </a:cubicBezTo>
                  <a:cubicBezTo>
                    <a:pt x="274" y="104"/>
                    <a:pt x="274" y="105"/>
                    <a:pt x="275" y="107"/>
                  </a:cubicBezTo>
                  <a:cubicBezTo>
                    <a:pt x="274" y="107"/>
                    <a:pt x="273" y="107"/>
                    <a:pt x="272" y="107"/>
                  </a:cubicBezTo>
                  <a:cubicBezTo>
                    <a:pt x="272" y="107"/>
                    <a:pt x="272" y="107"/>
                    <a:pt x="272" y="107"/>
                  </a:cubicBezTo>
                  <a:cubicBezTo>
                    <a:pt x="272" y="107"/>
                    <a:pt x="272" y="107"/>
                    <a:pt x="272" y="107"/>
                  </a:cubicBezTo>
                  <a:cubicBezTo>
                    <a:pt x="272" y="108"/>
                    <a:pt x="272" y="108"/>
                    <a:pt x="272" y="108"/>
                  </a:cubicBezTo>
                  <a:cubicBezTo>
                    <a:pt x="272" y="111"/>
                    <a:pt x="272" y="111"/>
                    <a:pt x="272" y="111"/>
                  </a:cubicBezTo>
                  <a:cubicBezTo>
                    <a:pt x="272" y="120"/>
                    <a:pt x="272" y="120"/>
                    <a:pt x="272" y="120"/>
                  </a:cubicBezTo>
                  <a:cubicBezTo>
                    <a:pt x="272" y="133"/>
                    <a:pt x="272" y="145"/>
                    <a:pt x="271" y="156"/>
                  </a:cubicBezTo>
                  <a:cubicBezTo>
                    <a:pt x="271" y="160"/>
                    <a:pt x="271" y="162"/>
                    <a:pt x="270" y="164"/>
                  </a:cubicBezTo>
                  <a:cubicBezTo>
                    <a:pt x="268" y="161"/>
                    <a:pt x="265" y="157"/>
                    <a:pt x="265" y="152"/>
                  </a:cubicBezTo>
                  <a:cubicBezTo>
                    <a:pt x="265" y="155"/>
                    <a:pt x="263" y="153"/>
                    <a:pt x="262" y="151"/>
                  </a:cubicBezTo>
                  <a:cubicBezTo>
                    <a:pt x="262" y="151"/>
                    <a:pt x="262" y="151"/>
                    <a:pt x="262" y="151"/>
                  </a:cubicBezTo>
                  <a:close/>
                  <a:moveTo>
                    <a:pt x="212" y="121"/>
                  </a:moveTo>
                  <a:cubicBezTo>
                    <a:pt x="212" y="118"/>
                    <a:pt x="212" y="116"/>
                    <a:pt x="213" y="114"/>
                  </a:cubicBezTo>
                  <a:cubicBezTo>
                    <a:pt x="215" y="119"/>
                    <a:pt x="215" y="127"/>
                    <a:pt x="213" y="134"/>
                  </a:cubicBezTo>
                  <a:cubicBezTo>
                    <a:pt x="212" y="129"/>
                    <a:pt x="211" y="125"/>
                    <a:pt x="212" y="121"/>
                  </a:cubicBezTo>
                  <a:close/>
                  <a:moveTo>
                    <a:pt x="191" y="185"/>
                  </a:moveTo>
                  <a:cubicBezTo>
                    <a:pt x="191" y="185"/>
                    <a:pt x="191" y="184"/>
                    <a:pt x="191" y="185"/>
                  </a:cubicBezTo>
                  <a:cubicBezTo>
                    <a:pt x="190" y="185"/>
                    <a:pt x="190" y="184"/>
                    <a:pt x="190" y="184"/>
                  </a:cubicBezTo>
                  <a:cubicBezTo>
                    <a:pt x="190" y="184"/>
                    <a:pt x="191" y="184"/>
                    <a:pt x="191" y="185"/>
                  </a:cubicBezTo>
                  <a:close/>
                  <a:moveTo>
                    <a:pt x="148" y="192"/>
                  </a:moveTo>
                  <a:cubicBezTo>
                    <a:pt x="148" y="191"/>
                    <a:pt x="148" y="192"/>
                    <a:pt x="148" y="192"/>
                  </a:cubicBezTo>
                  <a:cubicBezTo>
                    <a:pt x="148" y="192"/>
                    <a:pt x="148" y="192"/>
                    <a:pt x="148" y="191"/>
                  </a:cubicBezTo>
                  <a:cubicBezTo>
                    <a:pt x="148" y="191"/>
                    <a:pt x="148" y="192"/>
                    <a:pt x="148" y="192"/>
                  </a:cubicBezTo>
                  <a:close/>
                  <a:moveTo>
                    <a:pt x="134" y="148"/>
                  </a:moveTo>
                  <a:cubicBezTo>
                    <a:pt x="136" y="149"/>
                    <a:pt x="136" y="149"/>
                    <a:pt x="136" y="149"/>
                  </a:cubicBezTo>
                  <a:cubicBezTo>
                    <a:pt x="135" y="142"/>
                    <a:pt x="136" y="133"/>
                    <a:pt x="139" y="125"/>
                  </a:cubicBezTo>
                  <a:cubicBezTo>
                    <a:pt x="140" y="124"/>
                    <a:pt x="140" y="124"/>
                    <a:pt x="140" y="124"/>
                  </a:cubicBezTo>
                  <a:cubicBezTo>
                    <a:pt x="140" y="124"/>
                    <a:pt x="140" y="124"/>
                    <a:pt x="139" y="124"/>
                  </a:cubicBezTo>
                  <a:cubicBezTo>
                    <a:pt x="140" y="123"/>
                    <a:pt x="140" y="123"/>
                    <a:pt x="140" y="122"/>
                  </a:cubicBezTo>
                  <a:cubicBezTo>
                    <a:pt x="140" y="121"/>
                    <a:pt x="141" y="120"/>
                    <a:pt x="141" y="120"/>
                  </a:cubicBezTo>
                  <a:cubicBezTo>
                    <a:pt x="142" y="120"/>
                    <a:pt x="142" y="121"/>
                    <a:pt x="142" y="120"/>
                  </a:cubicBezTo>
                  <a:cubicBezTo>
                    <a:pt x="142" y="119"/>
                    <a:pt x="144" y="118"/>
                    <a:pt x="145" y="117"/>
                  </a:cubicBezTo>
                  <a:cubicBezTo>
                    <a:pt x="146" y="117"/>
                    <a:pt x="147" y="118"/>
                    <a:pt x="149" y="118"/>
                  </a:cubicBezTo>
                  <a:cubicBezTo>
                    <a:pt x="142" y="122"/>
                    <a:pt x="144" y="121"/>
                    <a:pt x="149" y="118"/>
                  </a:cubicBezTo>
                  <a:cubicBezTo>
                    <a:pt x="149" y="118"/>
                    <a:pt x="150" y="119"/>
                    <a:pt x="151" y="119"/>
                  </a:cubicBezTo>
                  <a:cubicBezTo>
                    <a:pt x="151" y="121"/>
                    <a:pt x="151" y="121"/>
                    <a:pt x="151" y="121"/>
                  </a:cubicBezTo>
                  <a:cubicBezTo>
                    <a:pt x="152" y="121"/>
                    <a:pt x="154" y="120"/>
                    <a:pt x="155" y="120"/>
                  </a:cubicBezTo>
                  <a:cubicBezTo>
                    <a:pt x="155" y="123"/>
                    <a:pt x="154" y="119"/>
                    <a:pt x="153" y="121"/>
                  </a:cubicBezTo>
                  <a:cubicBezTo>
                    <a:pt x="155" y="129"/>
                    <a:pt x="153" y="139"/>
                    <a:pt x="153" y="149"/>
                  </a:cubicBezTo>
                  <a:cubicBezTo>
                    <a:pt x="154" y="151"/>
                    <a:pt x="154" y="153"/>
                    <a:pt x="155" y="153"/>
                  </a:cubicBezTo>
                  <a:cubicBezTo>
                    <a:pt x="152" y="164"/>
                    <a:pt x="154" y="178"/>
                    <a:pt x="149" y="185"/>
                  </a:cubicBezTo>
                  <a:cubicBezTo>
                    <a:pt x="153" y="184"/>
                    <a:pt x="150" y="189"/>
                    <a:pt x="149" y="191"/>
                  </a:cubicBezTo>
                  <a:cubicBezTo>
                    <a:pt x="148" y="189"/>
                    <a:pt x="146" y="186"/>
                    <a:pt x="144" y="183"/>
                  </a:cubicBezTo>
                  <a:cubicBezTo>
                    <a:pt x="143" y="180"/>
                    <a:pt x="140" y="179"/>
                    <a:pt x="140" y="174"/>
                  </a:cubicBezTo>
                  <a:cubicBezTo>
                    <a:pt x="141" y="170"/>
                    <a:pt x="137" y="163"/>
                    <a:pt x="137" y="158"/>
                  </a:cubicBezTo>
                  <a:cubicBezTo>
                    <a:pt x="136" y="160"/>
                    <a:pt x="133" y="153"/>
                    <a:pt x="134" y="148"/>
                  </a:cubicBezTo>
                  <a:close/>
                  <a:moveTo>
                    <a:pt x="65" y="183"/>
                  </a:moveTo>
                  <a:cubicBezTo>
                    <a:pt x="65" y="185"/>
                    <a:pt x="63" y="186"/>
                    <a:pt x="63" y="187"/>
                  </a:cubicBezTo>
                  <a:cubicBezTo>
                    <a:pt x="63" y="187"/>
                    <a:pt x="63" y="187"/>
                    <a:pt x="63" y="187"/>
                  </a:cubicBezTo>
                  <a:cubicBezTo>
                    <a:pt x="64" y="186"/>
                    <a:pt x="64" y="186"/>
                    <a:pt x="63" y="186"/>
                  </a:cubicBezTo>
                  <a:cubicBezTo>
                    <a:pt x="63" y="184"/>
                    <a:pt x="63" y="184"/>
                    <a:pt x="63" y="184"/>
                  </a:cubicBezTo>
                  <a:cubicBezTo>
                    <a:pt x="64" y="183"/>
                    <a:pt x="65" y="183"/>
                    <a:pt x="65" y="183"/>
                  </a:cubicBezTo>
                  <a:close/>
                  <a:moveTo>
                    <a:pt x="63" y="185"/>
                  </a:moveTo>
                  <a:cubicBezTo>
                    <a:pt x="63" y="185"/>
                    <a:pt x="63" y="186"/>
                    <a:pt x="63" y="186"/>
                  </a:cubicBezTo>
                  <a:cubicBezTo>
                    <a:pt x="62" y="186"/>
                    <a:pt x="62" y="186"/>
                    <a:pt x="63" y="185"/>
                  </a:cubicBezTo>
                  <a:close/>
                  <a:moveTo>
                    <a:pt x="62" y="188"/>
                  </a:moveTo>
                  <a:cubicBezTo>
                    <a:pt x="62" y="188"/>
                    <a:pt x="62" y="188"/>
                    <a:pt x="63" y="187"/>
                  </a:cubicBezTo>
                  <a:cubicBezTo>
                    <a:pt x="63" y="190"/>
                    <a:pt x="64" y="192"/>
                    <a:pt x="64" y="196"/>
                  </a:cubicBezTo>
                  <a:cubicBezTo>
                    <a:pt x="62" y="197"/>
                    <a:pt x="62" y="192"/>
                    <a:pt x="62" y="188"/>
                  </a:cubicBezTo>
                  <a:close/>
                  <a:moveTo>
                    <a:pt x="16" y="210"/>
                  </a:moveTo>
                  <a:cubicBezTo>
                    <a:pt x="16" y="210"/>
                    <a:pt x="16" y="210"/>
                    <a:pt x="16" y="210"/>
                  </a:cubicBezTo>
                  <a:cubicBezTo>
                    <a:pt x="16" y="210"/>
                    <a:pt x="16" y="210"/>
                    <a:pt x="16" y="210"/>
                  </a:cubicBezTo>
                  <a:cubicBezTo>
                    <a:pt x="16" y="210"/>
                    <a:pt x="16" y="210"/>
                    <a:pt x="16" y="210"/>
                  </a:cubicBezTo>
                  <a:close/>
                  <a:moveTo>
                    <a:pt x="17" y="208"/>
                  </a:moveTo>
                  <a:cubicBezTo>
                    <a:pt x="17" y="208"/>
                    <a:pt x="17" y="208"/>
                    <a:pt x="17" y="207"/>
                  </a:cubicBezTo>
                  <a:cubicBezTo>
                    <a:pt x="17" y="207"/>
                    <a:pt x="17" y="206"/>
                    <a:pt x="18" y="206"/>
                  </a:cubicBezTo>
                  <a:cubicBezTo>
                    <a:pt x="18" y="207"/>
                    <a:pt x="18" y="207"/>
                    <a:pt x="18" y="208"/>
                  </a:cubicBezTo>
                  <a:cubicBezTo>
                    <a:pt x="18" y="208"/>
                    <a:pt x="18" y="208"/>
                    <a:pt x="17" y="208"/>
                  </a:cubicBezTo>
                  <a:close/>
                  <a:moveTo>
                    <a:pt x="18" y="212"/>
                  </a:moveTo>
                  <a:cubicBezTo>
                    <a:pt x="18" y="212"/>
                    <a:pt x="18" y="212"/>
                    <a:pt x="18" y="212"/>
                  </a:cubicBezTo>
                  <a:cubicBezTo>
                    <a:pt x="18" y="212"/>
                    <a:pt x="18" y="212"/>
                    <a:pt x="18" y="212"/>
                  </a:cubicBezTo>
                  <a:close/>
                  <a:moveTo>
                    <a:pt x="19" y="213"/>
                  </a:moveTo>
                  <a:cubicBezTo>
                    <a:pt x="19" y="213"/>
                    <a:pt x="19" y="213"/>
                    <a:pt x="19" y="213"/>
                  </a:cubicBezTo>
                  <a:cubicBezTo>
                    <a:pt x="19" y="213"/>
                    <a:pt x="19" y="213"/>
                    <a:pt x="19" y="213"/>
                  </a:cubicBezTo>
                  <a:cubicBezTo>
                    <a:pt x="19" y="213"/>
                    <a:pt x="19" y="213"/>
                    <a:pt x="19" y="213"/>
                  </a:cubicBezTo>
                  <a:close/>
                  <a:moveTo>
                    <a:pt x="20" y="214"/>
                  </a:moveTo>
                  <a:cubicBezTo>
                    <a:pt x="20" y="214"/>
                    <a:pt x="20" y="214"/>
                    <a:pt x="20" y="214"/>
                  </a:cubicBezTo>
                  <a:cubicBezTo>
                    <a:pt x="20" y="214"/>
                    <a:pt x="20" y="214"/>
                    <a:pt x="20" y="214"/>
                  </a:cubicBezTo>
                  <a:cubicBezTo>
                    <a:pt x="20" y="214"/>
                    <a:pt x="20" y="214"/>
                    <a:pt x="21" y="214"/>
                  </a:cubicBezTo>
                  <a:cubicBezTo>
                    <a:pt x="21" y="214"/>
                    <a:pt x="20" y="214"/>
                    <a:pt x="20" y="214"/>
                  </a:cubicBezTo>
                  <a:close/>
                  <a:moveTo>
                    <a:pt x="21" y="217"/>
                  </a:moveTo>
                  <a:cubicBezTo>
                    <a:pt x="21" y="216"/>
                    <a:pt x="21" y="216"/>
                    <a:pt x="21" y="216"/>
                  </a:cubicBezTo>
                  <a:cubicBezTo>
                    <a:pt x="22" y="216"/>
                    <a:pt x="22" y="216"/>
                    <a:pt x="22" y="216"/>
                  </a:cubicBezTo>
                  <a:cubicBezTo>
                    <a:pt x="22" y="216"/>
                    <a:pt x="21" y="216"/>
                    <a:pt x="21" y="217"/>
                  </a:cubicBezTo>
                  <a:close/>
                  <a:moveTo>
                    <a:pt x="21" y="214"/>
                  </a:moveTo>
                  <a:cubicBezTo>
                    <a:pt x="21" y="214"/>
                    <a:pt x="21" y="214"/>
                    <a:pt x="21" y="214"/>
                  </a:cubicBezTo>
                  <a:cubicBezTo>
                    <a:pt x="21" y="214"/>
                    <a:pt x="21" y="214"/>
                    <a:pt x="21" y="214"/>
                  </a:cubicBezTo>
                  <a:cubicBezTo>
                    <a:pt x="21" y="214"/>
                    <a:pt x="21" y="214"/>
                    <a:pt x="21" y="214"/>
                  </a:cubicBezTo>
                  <a:cubicBezTo>
                    <a:pt x="21" y="214"/>
                    <a:pt x="20" y="214"/>
                    <a:pt x="20" y="214"/>
                  </a:cubicBezTo>
                  <a:cubicBezTo>
                    <a:pt x="21" y="214"/>
                    <a:pt x="21" y="214"/>
                    <a:pt x="21" y="214"/>
                  </a:cubicBezTo>
                  <a:cubicBezTo>
                    <a:pt x="21" y="214"/>
                    <a:pt x="21" y="214"/>
                    <a:pt x="21" y="214"/>
                  </a:cubicBezTo>
                  <a:cubicBezTo>
                    <a:pt x="22" y="214"/>
                    <a:pt x="22" y="214"/>
                    <a:pt x="22" y="214"/>
                  </a:cubicBezTo>
                  <a:lnTo>
                    <a:pt x="21" y="214"/>
                  </a:lnTo>
                  <a:close/>
                  <a:moveTo>
                    <a:pt x="122" y="297"/>
                  </a:moveTo>
                  <a:cubicBezTo>
                    <a:pt x="122" y="297"/>
                    <a:pt x="122" y="297"/>
                    <a:pt x="122" y="297"/>
                  </a:cubicBezTo>
                  <a:cubicBezTo>
                    <a:pt x="122" y="297"/>
                    <a:pt x="122" y="297"/>
                    <a:pt x="122" y="297"/>
                  </a:cubicBezTo>
                  <a:close/>
                  <a:moveTo>
                    <a:pt x="123" y="297"/>
                  </a:moveTo>
                  <a:cubicBezTo>
                    <a:pt x="122" y="298"/>
                    <a:pt x="122" y="297"/>
                    <a:pt x="122" y="297"/>
                  </a:cubicBezTo>
                  <a:cubicBezTo>
                    <a:pt x="122" y="297"/>
                    <a:pt x="122" y="297"/>
                    <a:pt x="123" y="297"/>
                  </a:cubicBezTo>
                  <a:cubicBezTo>
                    <a:pt x="123" y="297"/>
                    <a:pt x="123" y="297"/>
                    <a:pt x="123" y="297"/>
                  </a:cubicBezTo>
                  <a:close/>
                  <a:moveTo>
                    <a:pt x="213" y="429"/>
                  </a:moveTo>
                  <a:cubicBezTo>
                    <a:pt x="213" y="429"/>
                    <a:pt x="213" y="429"/>
                    <a:pt x="213" y="429"/>
                  </a:cubicBezTo>
                  <a:cubicBezTo>
                    <a:pt x="213" y="429"/>
                    <a:pt x="213" y="429"/>
                    <a:pt x="213" y="429"/>
                  </a:cubicBezTo>
                  <a:cubicBezTo>
                    <a:pt x="213" y="429"/>
                    <a:pt x="213" y="429"/>
                    <a:pt x="213" y="429"/>
                  </a:cubicBezTo>
                  <a:cubicBezTo>
                    <a:pt x="213" y="429"/>
                    <a:pt x="213" y="429"/>
                    <a:pt x="213" y="4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74" name="Freeform 437"/>
            <p:cNvSpPr>
              <a:spLocks/>
            </p:cNvSpPr>
            <p:nvPr/>
          </p:nvSpPr>
          <p:spPr bwMode="auto">
            <a:xfrm>
              <a:off x="3973513" y="2035175"/>
              <a:ext cx="4763" cy="1588"/>
            </a:xfrm>
            <a:custGeom>
              <a:avLst/>
              <a:gdLst>
                <a:gd name="T0" fmla="*/ 1 w 2"/>
                <a:gd name="T1" fmla="*/ 0 h 1"/>
                <a:gd name="T2" fmla="*/ 2 w 2"/>
                <a:gd name="T3" fmla="*/ 0 h 1"/>
                <a:gd name="T4" fmla="*/ 1 w 2"/>
                <a:gd name="T5" fmla="*/ 0 h 1"/>
              </a:gdLst>
              <a:ahLst/>
              <a:cxnLst>
                <a:cxn ang="0">
                  <a:pos x="T0" y="T1"/>
                </a:cxn>
                <a:cxn ang="0">
                  <a:pos x="T2" y="T3"/>
                </a:cxn>
                <a:cxn ang="0">
                  <a:pos x="T4" y="T5"/>
                </a:cxn>
              </a:cxnLst>
              <a:rect l="0" t="0" r="r" b="b"/>
              <a:pathLst>
                <a:path w="2" h="1">
                  <a:moveTo>
                    <a:pt x="1" y="0"/>
                  </a:moveTo>
                  <a:cubicBezTo>
                    <a:pt x="0" y="0"/>
                    <a:pt x="1" y="1"/>
                    <a:pt x="2" y="0"/>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75" name="Freeform 438"/>
            <p:cNvSpPr>
              <a:spLocks/>
            </p:cNvSpPr>
            <p:nvPr/>
          </p:nvSpPr>
          <p:spPr bwMode="auto">
            <a:xfrm>
              <a:off x="3978275" y="2035175"/>
              <a:ext cx="3175" cy="3175"/>
            </a:xfrm>
            <a:custGeom>
              <a:avLst/>
              <a:gdLst>
                <a:gd name="T0" fmla="*/ 1 w 2"/>
                <a:gd name="T1" fmla="*/ 2 h 2"/>
                <a:gd name="T2" fmla="*/ 2 w 2"/>
                <a:gd name="T3" fmla="*/ 1 h 2"/>
                <a:gd name="T4" fmla="*/ 1 w 2"/>
                <a:gd name="T5" fmla="*/ 2 h 2"/>
              </a:gdLst>
              <a:ahLst/>
              <a:cxnLst>
                <a:cxn ang="0">
                  <a:pos x="T0" y="T1"/>
                </a:cxn>
                <a:cxn ang="0">
                  <a:pos x="T2" y="T3"/>
                </a:cxn>
                <a:cxn ang="0">
                  <a:pos x="T4" y="T5"/>
                </a:cxn>
              </a:cxnLst>
              <a:rect l="0" t="0" r="r" b="b"/>
              <a:pathLst>
                <a:path w="2" h="2">
                  <a:moveTo>
                    <a:pt x="1" y="2"/>
                  </a:moveTo>
                  <a:cubicBezTo>
                    <a:pt x="1" y="2"/>
                    <a:pt x="2" y="1"/>
                    <a:pt x="2" y="1"/>
                  </a:cubicBezTo>
                  <a:cubicBezTo>
                    <a:pt x="0" y="0"/>
                    <a:pt x="2"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76" name="Freeform 439"/>
            <p:cNvSpPr>
              <a:spLocks/>
            </p:cNvSpPr>
            <p:nvPr/>
          </p:nvSpPr>
          <p:spPr bwMode="auto">
            <a:xfrm>
              <a:off x="4165600" y="1884363"/>
              <a:ext cx="3175" cy="1588"/>
            </a:xfrm>
            <a:custGeom>
              <a:avLst/>
              <a:gdLst>
                <a:gd name="T0" fmla="*/ 0 w 2"/>
                <a:gd name="T1" fmla="*/ 1 h 1"/>
                <a:gd name="T2" fmla="*/ 1 w 2"/>
                <a:gd name="T3" fmla="*/ 0 h 1"/>
                <a:gd name="T4" fmla="*/ 0 w 2"/>
                <a:gd name="T5" fmla="*/ 1 h 1"/>
              </a:gdLst>
              <a:ahLst/>
              <a:cxnLst>
                <a:cxn ang="0">
                  <a:pos x="T0" y="T1"/>
                </a:cxn>
                <a:cxn ang="0">
                  <a:pos x="T2" y="T3"/>
                </a:cxn>
                <a:cxn ang="0">
                  <a:pos x="T4" y="T5"/>
                </a:cxn>
              </a:cxnLst>
              <a:rect l="0" t="0" r="r" b="b"/>
              <a:pathLst>
                <a:path w="2" h="1">
                  <a:moveTo>
                    <a:pt x="0" y="1"/>
                  </a:moveTo>
                  <a:cubicBezTo>
                    <a:pt x="0" y="0"/>
                    <a:pt x="2" y="0"/>
                    <a:pt x="1" y="0"/>
                  </a:cubicBezTo>
                  <a:cubicBezTo>
                    <a:pt x="1" y="0"/>
                    <a:pt x="0"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77" name="Freeform 440"/>
            <p:cNvSpPr>
              <a:spLocks/>
            </p:cNvSpPr>
            <p:nvPr/>
          </p:nvSpPr>
          <p:spPr bwMode="auto">
            <a:xfrm>
              <a:off x="4187825" y="1903413"/>
              <a:ext cx="3175"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lnTo>
                    <a:pt x="0" y="0"/>
                  </a:lnTo>
                  <a:lnTo>
                    <a:pt x="2"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78" name="Freeform 441"/>
            <p:cNvSpPr>
              <a:spLocks/>
            </p:cNvSpPr>
            <p:nvPr/>
          </p:nvSpPr>
          <p:spPr bwMode="auto">
            <a:xfrm>
              <a:off x="4003675" y="1612900"/>
              <a:ext cx="1588" cy="3175"/>
            </a:xfrm>
            <a:custGeom>
              <a:avLst/>
              <a:gdLst>
                <a:gd name="T0" fmla="*/ 0 w 1"/>
                <a:gd name="T1" fmla="*/ 2 h 2"/>
                <a:gd name="T2" fmla="*/ 1 w 1"/>
                <a:gd name="T3" fmla="*/ 1 h 2"/>
                <a:gd name="T4" fmla="*/ 0 w 1"/>
                <a:gd name="T5" fmla="*/ 2 h 2"/>
              </a:gdLst>
              <a:ahLst/>
              <a:cxnLst>
                <a:cxn ang="0">
                  <a:pos x="T0" y="T1"/>
                </a:cxn>
                <a:cxn ang="0">
                  <a:pos x="T2" y="T3"/>
                </a:cxn>
                <a:cxn ang="0">
                  <a:pos x="T4" y="T5"/>
                </a:cxn>
              </a:cxnLst>
              <a:rect l="0" t="0" r="r" b="b"/>
              <a:pathLst>
                <a:path w="1" h="2">
                  <a:moveTo>
                    <a:pt x="0" y="2"/>
                  </a:moveTo>
                  <a:cubicBezTo>
                    <a:pt x="0" y="1"/>
                    <a:pt x="1" y="0"/>
                    <a:pt x="1" y="1"/>
                  </a:cubicBezTo>
                  <a:cubicBezTo>
                    <a:pt x="1" y="1"/>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79" name="Freeform 442"/>
            <p:cNvSpPr>
              <a:spLocks/>
            </p:cNvSpPr>
            <p:nvPr/>
          </p:nvSpPr>
          <p:spPr bwMode="auto">
            <a:xfrm>
              <a:off x="4110038" y="1993900"/>
              <a:ext cx="158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80" name="Freeform 443"/>
            <p:cNvSpPr>
              <a:spLocks/>
            </p:cNvSpPr>
            <p:nvPr/>
          </p:nvSpPr>
          <p:spPr bwMode="auto">
            <a:xfrm>
              <a:off x="4108450" y="1976438"/>
              <a:ext cx="3175" cy="1588"/>
            </a:xfrm>
            <a:custGeom>
              <a:avLst/>
              <a:gdLst>
                <a:gd name="T0" fmla="*/ 1 w 2"/>
                <a:gd name="T1" fmla="*/ 1 h 1"/>
                <a:gd name="T2" fmla="*/ 1 w 2"/>
                <a:gd name="T3" fmla="*/ 0 h 1"/>
                <a:gd name="T4" fmla="*/ 1 w 2"/>
                <a:gd name="T5" fmla="*/ 1 h 1"/>
              </a:gdLst>
              <a:ahLst/>
              <a:cxnLst>
                <a:cxn ang="0">
                  <a:pos x="T0" y="T1"/>
                </a:cxn>
                <a:cxn ang="0">
                  <a:pos x="T2" y="T3"/>
                </a:cxn>
                <a:cxn ang="0">
                  <a:pos x="T4" y="T5"/>
                </a:cxn>
              </a:cxnLst>
              <a:rect l="0" t="0" r="r" b="b"/>
              <a:pathLst>
                <a:path w="2" h="1">
                  <a:moveTo>
                    <a:pt x="1" y="1"/>
                  </a:moveTo>
                  <a:cubicBezTo>
                    <a:pt x="2" y="1"/>
                    <a:pt x="0" y="1"/>
                    <a:pt x="1" y="0"/>
                  </a:cubicBezTo>
                  <a:cubicBezTo>
                    <a:pt x="0"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81" name="Freeform 444"/>
            <p:cNvSpPr>
              <a:spLocks/>
            </p:cNvSpPr>
            <p:nvPr/>
          </p:nvSpPr>
          <p:spPr bwMode="auto">
            <a:xfrm>
              <a:off x="4106863" y="1970088"/>
              <a:ext cx="1588" cy="1588"/>
            </a:xfrm>
            <a:custGeom>
              <a:avLst/>
              <a:gdLst>
                <a:gd name="T0" fmla="*/ 1 w 1"/>
                <a:gd name="T1" fmla="*/ 1 h 1"/>
                <a:gd name="T2" fmla="*/ 0 w 1"/>
                <a:gd name="T3" fmla="*/ 0 h 1"/>
                <a:gd name="T4" fmla="*/ 0 w 1"/>
                <a:gd name="T5" fmla="*/ 1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0" y="0"/>
                    <a:pt x="0" y="0"/>
                  </a:cubicBezTo>
                  <a:cubicBezTo>
                    <a:pt x="0" y="1"/>
                    <a:pt x="0" y="1"/>
                    <a:pt x="0" y="1"/>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82" name="Freeform 445"/>
            <p:cNvSpPr>
              <a:spLocks/>
            </p:cNvSpPr>
            <p:nvPr/>
          </p:nvSpPr>
          <p:spPr bwMode="auto">
            <a:xfrm>
              <a:off x="4103688" y="1992313"/>
              <a:ext cx="4763" cy="1588"/>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cubicBezTo>
                    <a:pt x="2" y="1"/>
                    <a:pt x="1" y="0"/>
                    <a:pt x="2" y="0"/>
                  </a:cubicBezTo>
                  <a:cubicBezTo>
                    <a:pt x="1" y="1"/>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83" name="Freeform 446"/>
            <p:cNvSpPr>
              <a:spLocks/>
            </p:cNvSpPr>
            <p:nvPr/>
          </p:nvSpPr>
          <p:spPr bwMode="auto">
            <a:xfrm>
              <a:off x="4084638" y="2044700"/>
              <a:ext cx="3175" cy="3175"/>
            </a:xfrm>
            <a:custGeom>
              <a:avLst/>
              <a:gdLst>
                <a:gd name="T0" fmla="*/ 1 w 2"/>
                <a:gd name="T1" fmla="*/ 1 h 1"/>
                <a:gd name="T2" fmla="*/ 0 w 2"/>
                <a:gd name="T3" fmla="*/ 0 h 1"/>
                <a:gd name="T4" fmla="*/ 1 w 2"/>
                <a:gd name="T5" fmla="*/ 1 h 1"/>
              </a:gdLst>
              <a:ahLst/>
              <a:cxnLst>
                <a:cxn ang="0">
                  <a:pos x="T0" y="T1"/>
                </a:cxn>
                <a:cxn ang="0">
                  <a:pos x="T2" y="T3"/>
                </a:cxn>
                <a:cxn ang="0">
                  <a:pos x="T4" y="T5"/>
                </a:cxn>
              </a:cxnLst>
              <a:rect l="0" t="0" r="r" b="b"/>
              <a:pathLst>
                <a:path w="2" h="1">
                  <a:moveTo>
                    <a:pt x="1" y="1"/>
                  </a:moveTo>
                  <a:cubicBezTo>
                    <a:pt x="2" y="0"/>
                    <a:pt x="1" y="1"/>
                    <a:pt x="0" y="0"/>
                  </a:cubicBezTo>
                  <a:cubicBezTo>
                    <a:pt x="0" y="1"/>
                    <a:pt x="0"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84" name="Freeform 447"/>
            <p:cNvSpPr>
              <a:spLocks/>
            </p:cNvSpPr>
            <p:nvPr/>
          </p:nvSpPr>
          <p:spPr bwMode="auto">
            <a:xfrm>
              <a:off x="4033838" y="1649413"/>
              <a:ext cx="4763" cy="0"/>
            </a:xfrm>
            <a:custGeom>
              <a:avLst/>
              <a:gdLst>
                <a:gd name="T0" fmla="*/ 0 w 3"/>
                <a:gd name="T1" fmla="*/ 0 w 3"/>
                <a:gd name="T2" fmla="*/ 3 w 3"/>
                <a:gd name="T3" fmla="*/ 0 w 3"/>
              </a:gdLst>
              <a:ahLst/>
              <a:cxnLst>
                <a:cxn ang="0">
                  <a:pos x="T0" y="0"/>
                </a:cxn>
                <a:cxn ang="0">
                  <a:pos x="T1" y="0"/>
                </a:cxn>
                <a:cxn ang="0">
                  <a:pos x="T2" y="0"/>
                </a:cxn>
                <a:cxn ang="0">
                  <a:pos x="T3" y="0"/>
                </a:cxn>
              </a:cxnLst>
              <a:rect l="0" t="0" r="r" b="b"/>
              <a:pathLst>
                <a:path w="3">
                  <a:moveTo>
                    <a:pt x="0" y="0"/>
                  </a:moveTo>
                  <a:lnTo>
                    <a:pt x="0" y="0"/>
                  </a:lnTo>
                  <a:lnTo>
                    <a:pt x="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85" name="Freeform 448"/>
            <p:cNvSpPr>
              <a:spLocks/>
            </p:cNvSpPr>
            <p:nvPr/>
          </p:nvSpPr>
          <p:spPr bwMode="auto">
            <a:xfrm>
              <a:off x="4100513" y="2011363"/>
              <a:ext cx="3175" cy="0"/>
            </a:xfrm>
            <a:custGeom>
              <a:avLst/>
              <a:gdLst>
                <a:gd name="T0" fmla="*/ 1 w 2"/>
                <a:gd name="T1" fmla="*/ 2 w 2"/>
                <a:gd name="T2" fmla="*/ 1 w 2"/>
                <a:gd name="T3" fmla="*/ 1 w 2"/>
              </a:gdLst>
              <a:ahLst/>
              <a:cxnLst>
                <a:cxn ang="0">
                  <a:pos x="T0" y="0"/>
                </a:cxn>
                <a:cxn ang="0">
                  <a:pos x="T1" y="0"/>
                </a:cxn>
                <a:cxn ang="0">
                  <a:pos x="T2" y="0"/>
                </a:cxn>
                <a:cxn ang="0">
                  <a:pos x="T3" y="0"/>
                </a:cxn>
              </a:cxnLst>
              <a:rect l="0" t="0" r="r" b="b"/>
              <a:pathLst>
                <a:path w="2">
                  <a:moveTo>
                    <a:pt x="1" y="0"/>
                  </a:moveTo>
                  <a:cubicBezTo>
                    <a:pt x="1" y="0"/>
                    <a:pt x="2" y="0"/>
                    <a:pt x="2" y="0"/>
                  </a:cubicBezTo>
                  <a:cubicBezTo>
                    <a:pt x="2" y="0"/>
                    <a:pt x="1" y="0"/>
                    <a:pt x="1" y="0"/>
                  </a:cubicBezTo>
                  <a:cubicBezTo>
                    <a:pt x="1"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86" name="Freeform 449"/>
            <p:cNvSpPr>
              <a:spLocks/>
            </p:cNvSpPr>
            <p:nvPr/>
          </p:nvSpPr>
          <p:spPr bwMode="auto">
            <a:xfrm>
              <a:off x="4084638" y="2041525"/>
              <a:ext cx="4763" cy="1588"/>
            </a:xfrm>
            <a:custGeom>
              <a:avLst/>
              <a:gdLst>
                <a:gd name="T0" fmla="*/ 0 w 3"/>
                <a:gd name="T1" fmla="*/ 1 h 1"/>
                <a:gd name="T2" fmla="*/ 3 w 3"/>
                <a:gd name="T3" fmla="*/ 1 h 1"/>
                <a:gd name="T4" fmla="*/ 0 w 3"/>
                <a:gd name="T5" fmla="*/ 1 h 1"/>
              </a:gdLst>
              <a:ahLst/>
              <a:cxnLst>
                <a:cxn ang="0">
                  <a:pos x="T0" y="T1"/>
                </a:cxn>
                <a:cxn ang="0">
                  <a:pos x="T2" y="T3"/>
                </a:cxn>
                <a:cxn ang="0">
                  <a:pos x="T4" y="T5"/>
                </a:cxn>
              </a:cxnLst>
              <a:rect l="0" t="0" r="r" b="b"/>
              <a:pathLst>
                <a:path w="3" h="1">
                  <a:moveTo>
                    <a:pt x="0" y="1"/>
                  </a:moveTo>
                  <a:cubicBezTo>
                    <a:pt x="3" y="1"/>
                    <a:pt x="3" y="1"/>
                    <a:pt x="3" y="1"/>
                  </a:cubicBezTo>
                  <a:cubicBezTo>
                    <a:pt x="2" y="0"/>
                    <a:pt x="1"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87" name="Freeform 450"/>
            <p:cNvSpPr>
              <a:spLocks/>
            </p:cNvSpPr>
            <p:nvPr/>
          </p:nvSpPr>
          <p:spPr bwMode="auto">
            <a:xfrm>
              <a:off x="4103688" y="2008188"/>
              <a:ext cx="31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0"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88" name="Freeform 451"/>
            <p:cNvSpPr>
              <a:spLocks/>
            </p:cNvSpPr>
            <p:nvPr/>
          </p:nvSpPr>
          <p:spPr bwMode="auto">
            <a:xfrm>
              <a:off x="4102100" y="2003425"/>
              <a:ext cx="4763" cy="1588"/>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2" y="1"/>
                    <a:pt x="2" y="1"/>
                    <a:pt x="2" y="1"/>
                  </a:cubicBezTo>
                  <a:cubicBezTo>
                    <a:pt x="2" y="0"/>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89" name="Freeform 452"/>
            <p:cNvSpPr>
              <a:spLocks/>
            </p:cNvSpPr>
            <p:nvPr/>
          </p:nvSpPr>
          <p:spPr bwMode="auto">
            <a:xfrm>
              <a:off x="4102100" y="2006600"/>
              <a:ext cx="7938" cy="1588"/>
            </a:xfrm>
            <a:custGeom>
              <a:avLst/>
              <a:gdLst>
                <a:gd name="T0" fmla="*/ 0 w 4"/>
                <a:gd name="T1" fmla="*/ 1 h 1"/>
                <a:gd name="T2" fmla="*/ 1 w 4"/>
                <a:gd name="T3" fmla="*/ 1 h 1"/>
                <a:gd name="T4" fmla="*/ 2 w 4"/>
                <a:gd name="T5" fmla="*/ 0 h 1"/>
                <a:gd name="T6" fmla="*/ 4 w 4"/>
                <a:gd name="T7" fmla="*/ 0 h 1"/>
                <a:gd name="T8" fmla="*/ 0 w 4"/>
                <a:gd name="T9" fmla="*/ 1 h 1"/>
                <a:gd name="T10" fmla="*/ 0 w 4"/>
                <a:gd name="T11" fmla="*/ 1 h 1"/>
              </a:gdLst>
              <a:ahLst/>
              <a:cxnLst>
                <a:cxn ang="0">
                  <a:pos x="T0" y="T1"/>
                </a:cxn>
                <a:cxn ang="0">
                  <a:pos x="T2" y="T3"/>
                </a:cxn>
                <a:cxn ang="0">
                  <a:pos x="T4" y="T5"/>
                </a:cxn>
                <a:cxn ang="0">
                  <a:pos x="T6" y="T7"/>
                </a:cxn>
                <a:cxn ang="0">
                  <a:pos x="T8" y="T9"/>
                </a:cxn>
                <a:cxn ang="0">
                  <a:pos x="T10" y="T11"/>
                </a:cxn>
              </a:cxnLst>
              <a:rect l="0" t="0" r="r" b="b"/>
              <a:pathLst>
                <a:path w="4" h="1">
                  <a:moveTo>
                    <a:pt x="0" y="1"/>
                  </a:moveTo>
                  <a:cubicBezTo>
                    <a:pt x="0" y="1"/>
                    <a:pt x="1" y="1"/>
                    <a:pt x="1" y="1"/>
                  </a:cubicBezTo>
                  <a:cubicBezTo>
                    <a:pt x="2" y="1"/>
                    <a:pt x="3" y="0"/>
                    <a:pt x="2" y="0"/>
                  </a:cubicBezTo>
                  <a:cubicBezTo>
                    <a:pt x="3" y="0"/>
                    <a:pt x="4" y="0"/>
                    <a:pt x="4" y="0"/>
                  </a:cubicBezTo>
                  <a:cubicBezTo>
                    <a:pt x="3" y="0"/>
                    <a:pt x="1" y="0"/>
                    <a:pt x="0" y="1"/>
                  </a:cubicBezTo>
                  <a:cubicBezTo>
                    <a:pt x="0" y="1"/>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grpSp>
      <p:sp>
        <p:nvSpPr>
          <p:cNvPr id="3" name="矩形 2"/>
          <p:cNvSpPr/>
          <p:nvPr/>
        </p:nvSpPr>
        <p:spPr>
          <a:xfrm>
            <a:off x="1337065" y="2276065"/>
            <a:ext cx="8381701" cy="12372618"/>
          </a:xfrm>
          <a:prstGeom prst="rect">
            <a:avLst/>
          </a:prstGeom>
        </p:spPr>
        <p:txBody>
          <a:bodyPr wrap="square">
            <a:spAutoFit/>
          </a:bodyPr>
          <a:lstStyle/>
          <a:p>
            <a:pPr lvl="0">
              <a:lnSpc>
                <a:spcPct val="150000"/>
              </a:lnSpc>
              <a:buFont typeface="Wingdings" pitchFamily="2" charset="2"/>
              <a:buChar char="ü"/>
              <a:defRPr/>
            </a:pPr>
            <a:r>
              <a:rPr lang="zh-CN" altLang="en-US" sz="2800" dirty="0" smtClean="0">
                <a:solidFill>
                  <a:schemeClr val="bg1"/>
                </a:solidFill>
                <a:latin typeface="楷体" panose="02010609060101010101" pitchFamily="49" charset="-122"/>
                <a:ea typeface="楷体" panose="02010609060101010101" pitchFamily="49" charset="-122"/>
              </a:rPr>
              <a:t> 覆盖索引</a:t>
            </a:r>
            <a:r>
              <a:rPr lang="en-US" altLang="zh-CN" sz="2800" dirty="0" smtClean="0">
                <a:solidFill>
                  <a:schemeClr val="bg1"/>
                </a:solidFill>
                <a:latin typeface="楷体" panose="02010609060101010101" pitchFamily="49" charset="-122"/>
                <a:ea typeface="楷体" panose="02010609060101010101" pitchFamily="49" charset="-122"/>
              </a:rPr>
              <a:t>(</a:t>
            </a:r>
            <a:r>
              <a:rPr lang="en-US" sz="2800" dirty="0" smtClean="0">
                <a:solidFill>
                  <a:schemeClr val="bg1"/>
                </a:solidFill>
              </a:rPr>
              <a:t>Using index</a:t>
            </a:r>
            <a:r>
              <a:rPr lang="en-US" sz="2800" dirty="0" smtClean="0"/>
              <a:t> </a:t>
            </a:r>
            <a:r>
              <a:rPr lang="en-US" altLang="zh-CN" sz="2800" dirty="0" smtClean="0">
                <a:solidFill>
                  <a:schemeClr val="bg1"/>
                </a:solidFill>
                <a:latin typeface="楷体" panose="02010609060101010101" pitchFamily="49" charset="-122"/>
                <a:ea typeface="楷体" panose="02010609060101010101" pitchFamily="49" charset="-122"/>
              </a:rPr>
              <a:t>)</a:t>
            </a:r>
          </a:p>
          <a:p>
            <a:pPr lvl="0">
              <a:lnSpc>
                <a:spcPct val="150000"/>
              </a:lnSpc>
              <a:buFont typeface="Wingdings" pitchFamily="2" charset="2"/>
              <a:buChar char="ü"/>
              <a:defRPr/>
            </a:pPr>
            <a:endParaRPr lang="en-US" altLang="zh-CN" sz="2800" dirty="0" smtClean="0">
              <a:solidFill>
                <a:schemeClr val="bg1"/>
              </a:solidFill>
              <a:latin typeface="楷体" panose="02010609060101010101" pitchFamily="49" charset="-122"/>
              <a:ea typeface="楷体" panose="02010609060101010101" pitchFamily="49" charset="-122"/>
            </a:endParaRPr>
          </a:p>
          <a:p>
            <a:pPr lvl="0">
              <a:lnSpc>
                <a:spcPct val="150000"/>
              </a:lnSpc>
              <a:buFont typeface="Wingdings" pitchFamily="2" charset="2"/>
              <a:buChar char="ü"/>
              <a:defRPr/>
            </a:pPr>
            <a:r>
              <a:rPr lang="en-US" altLang="zh-CN" sz="2800" dirty="0" smtClean="0">
                <a:solidFill>
                  <a:schemeClr val="bg1"/>
                </a:solidFill>
                <a:latin typeface="楷体" panose="02010609060101010101" pitchFamily="49" charset="-122"/>
                <a:ea typeface="楷体" panose="02010609060101010101" pitchFamily="49" charset="-122"/>
              </a:rPr>
              <a:t> SQL</a:t>
            </a:r>
            <a:r>
              <a:rPr lang="zh-CN" altLang="en-US" sz="2800" dirty="0" smtClean="0">
                <a:solidFill>
                  <a:schemeClr val="bg1"/>
                </a:solidFill>
                <a:latin typeface="楷体" panose="02010609060101010101" pitchFamily="49" charset="-122"/>
                <a:ea typeface="楷体" panose="02010609060101010101" pitchFamily="49" charset="-122"/>
              </a:rPr>
              <a:t>优化 </a:t>
            </a:r>
            <a:r>
              <a:rPr lang="en-US" altLang="zh-CN" sz="2800" dirty="0" smtClean="0">
                <a:solidFill>
                  <a:schemeClr val="bg1"/>
                </a:solidFill>
                <a:latin typeface="楷体" panose="02010609060101010101" pitchFamily="49" charset="-122"/>
                <a:ea typeface="楷体" panose="02010609060101010101" pitchFamily="49" charset="-122"/>
              </a:rPr>
              <a:t>GROUP BY &amp; ORDER BY &amp; DISTINCT</a:t>
            </a:r>
          </a:p>
          <a:p>
            <a:pPr lvl="0">
              <a:lnSpc>
                <a:spcPct val="150000"/>
              </a:lnSpc>
              <a:defRPr/>
            </a:pPr>
            <a:r>
              <a:rPr lang="en-US" altLang="zh-CN" sz="2800" dirty="0" smtClean="0">
                <a:solidFill>
                  <a:schemeClr val="bg1"/>
                </a:solidFill>
                <a:latin typeface="楷体" panose="02010609060101010101" pitchFamily="49" charset="-122"/>
                <a:ea typeface="楷体" panose="02010609060101010101" pitchFamily="49" charset="-122"/>
              </a:rPr>
              <a:t>  (Using </a:t>
            </a:r>
            <a:r>
              <a:rPr lang="en-US" altLang="zh-CN" sz="2800" dirty="0" err="1" smtClean="0">
                <a:solidFill>
                  <a:schemeClr val="bg1"/>
                </a:solidFill>
                <a:latin typeface="楷体" panose="02010609060101010101" pitchFamily="49" charset="-122"/>
                <a:ea typeface="楷体" panose="02010609060101010101" pitchFamily="49" charset="-122"/>
              </a:rPr>
              <a:t>filesort</a:t>
            </a:r>
            <a:r>
              <a:rPr lang="en-US" altLang="zh-CN" sz="2800" dirty="0" smtClean="0">
                <a:solidFill>
                  <a:schemeClr val="bg1"/>
                </a:solidFill>
                <a:latin typeface="楷体" panose="02010609060101010101" pitchFamily="49" charset="-122"/>
                <a:ea typeface="楷体" panose="02010609060101010101" pitchFamily="49" charset="-122"/>
              </a:rPr>
              <a:t> &amp;Using temporary)</a:t>
            </a:r>
          </a:p>
          <a:p>
            <a:pPr lvl="0">
              <a:lnSpc>
                <a:spcPct val="150000"/>
              </a:lnSpc>
              <a:defRPr/>
            </a:pPr>
            <a:endParaRPr lang="en-US" altLang="zh-CN" sz="2800" dirty="0">
              <a:solidFill>
                <a:schemeClr val="bg1"/>
              </a:solidFill>
              <a:latin typeface="楷体" panose="02010609060101010101" pitchFamily="49" charset="-122"/>
              <a:ea typeface="楷体" panose="02010609060101010101" pitchFamily="49" charset="-122"/>
            </a:endParaRPr>
          </a:p>
          <a:p>
            <a:pPr marL="457200" lvl="0" indent="-457200">
              <a:lnSpc>
                <a:spcPct val="150000"/>
              </a:lnSpc>
              <a:buFont typeface="Wingdings" panose="05000000000000000000" pitchFamily="2" charset="2"/>
              <a:buChar char="ü"/>
              <a:defRPr/>
            </a:pPr>
            <a:r>
              <a:rPr lang="zh-CN" altLang="en-US" sz="2800" dirty="0" smtClean="0">
                <a:solidFill>
                  <a:schemeClr val="bg1"/>
                </a:solidFill>
                <a:latin typeface="楷体" panose="02010609060101010101" pitchFamily="49" charset="-122"/>
                <a:ea typeface="楷体" panose="02010609060101010101" pitchFamily="49" charset="-122"/>
              </a:rPr>
              <a:t>分页</a:t>
            </a:r>
            <a:endParaRPr lang="en-US" altLang="zh-CN" sz="2800" dirty="0" smtClean="0">
              <a:solidFill>
                <a:schemeClr val="bg1"/>
              </a:solidFill>
              <a:latin typeface="楷体" panose="02010609060101010101" pitchFamily="49" charset="-122"/>
              <a:ea typeface="楷体" panose="02010609060101010101" pitchFamily="49" charset="-122"/>
            </a:endParaRPr>
          </a:p>
          <a:p>
            <a:pPr lvl="0">
              <a:lnSpc>
                <a:spcPct val="150000"/>
              </a:lnSpc>
              <a:defRPr/>
            </a:pPr>
            <a:endParaRPr lang="en-US" altLang="zh-CN" sz="2800" dirty="0" smtClean="0">
              <a:solidFill>
                <a:schemeClr val="bg1"/>
              </a:solidFill>
              <a:latin typeface="楷体" panose="02010609060101010101" pitchFamily="49" charset="-122"/>
              <a:ea typeface="楷体" panose="02010609060101010101" pitchFamily="49" charset="-122"/>
            </a:endParaRPr>
          </a:p>
          <a:p>
            <a:pPr lvl="0">
              <a:lnSpc>
                <a:spcPct val="150000"/>
              </a:lnSpc>
              <a:defRPr/>
            </a:pPr>
            <a:endParaRPr lang="en-US" altLang="zh-CN" sz="2800" dirty="0" smtClean="0">
              <a:solidFill>
                <a:schemeClr val="bg1"/>
              </a:solidFill>
              <a:latin typeface="楷体" panose="02010609060101010101" pitchFamily="49" charset="-122"/>
              <a:ea typeface="楷体" panose="02010609060101010101" pitchFamily="49" charset="-122"/>
            </a:endParaRPr>
          </a:p>
          <a:p>
            <a:pPr lvl="0">
              <a:lnSpc>
                <a:spcPct val="150000"/>
              </a:lnSpc>
              <a:defRPr/>
            </a:pPr>
            <a:endParaRPr lang="en-US" altLang="zh-CN" sz="2800" dirty="0" smtClean="0">
              <a:solidFill>
                <a:schemeClr val="bg1"/>
              </a:solidFill>
              <a:latin typeface="楷体" panose="02010609060101010101" pitchFamily="49" charset="-122"/>
              <a:ea typeface="楷体" panose="02010609060101010101" pitchFamily="49" charset="-122"/>
            </a:endParaRPr>
          </a:p>
          <a:p>
            <a:pPr lvl="0">
              <a:lnSpc>
                <a:spcPct val="150000"/>
              </a:lnSpc>
              <a:defRPr/>
            </a:pPr>
            <a:endParaRPr lang="en-US" altLang="zh-CN" sz="2800" dirty="0" smtClean="0">
              <a:solidFill>
                <a:schemeClr val="bg1"/>
              </a:solidFill>
              <a:latin typeface="楷体" panose="02010609060101010101" pitchFamily="49" charset="-122"/>
              <a:ea typeface="楷体" panose="02010609060101010101" pitchFamily="49" charset="-122"/>
            </a:endParaRPr>
          </a:p>
          <a:p>
            <a:pPr lvl="0">
              <a:lnSpc>
                <a:spcPct val="150000"/>
              </a:lnSpc>
              <a:defRPr/>
            </a:pPr>
            <a:endParaRPr lang="en-US" altLang="zh-CN" sz="2800" dirty="0">
              <a:solidFill>
                <a:schemeClr val="bg1"/>
              </a:solidFill>
              <a:latin typeface="楷体" panose="02010609060101010101" pitchFamily="49" charset="-122"/>
              <a:ea typeface="楷体" panose="02010609060101010101" pitchFamily="49" charset="-122"/>
            </a:endParaRPr>
          </a:p>
          <a:p>
            <a:pPr lvl="0">
              <a:lnSpc>
                <a:spcPct val="150000"/>
              </a:lnSpc>
              <a:defRPr/>
            </a:pPr>
            <a:endParaRPr lang="en-US" altLang="zh-CN" sz="2800" dirty="0" smtClean="0">
              <a:solidFill>
                <a:schemeClr val="bg1"/>
              </a:solidFill>
              <a:latin typeface="楷体" panose="02010609060101010101" pitchFamily="49" charset="-122"/>
              <a:ea typeface="楷体" panose="02010609060101010101" pitchFamily="49" charset="-122"/>
            </a:endParaRPr>
          </a:p>
          <a:p>
            <a:pPr lvl="0">
              <a:lnSpc>
                <a:spcPct val="150000"/>
              </a:lnSpc>
              <a:defRPr/>
            </a:pPr>
            <a:endParaRPr lang="en-US" altLang="zh-CN" sz="2800" dirty="0" smtClean="0">
              <a:solidFill>
                <a:schemeClr val="bg1"/>
              </a:solidFill>
              <a:latin typeface="楷体" panose="02010609060101010101" pitchFamily="49" charset="-122"/>
              <a:ea typeface="楷体" panose="02010609060101010101" pitchFamily="49" charset="-122"/>
            </a:endParaRPr>
          </a:p>
          <a:p>
            <a:pPr lvl="0">
              <a:lnSpc>
                <a:spcPct val="150000"/>
              </a:lnSpc>
              <a:defRPr/>
            </a:pPr>
            <a:endParaRPr lang="en-US" altLang="zh-CN" sz="2800" dirty="0" smtClean="0">
              <a:solidFill>
                <a:schemeClr val="bg1"/>
              </a:solidFill>
              <a:latin typeface="楷体" panose="02010609060101010101" pitchFamily="49" charset="-122"/>
              <a:ea typeface="楷体" panose="02010609060101010101" pitchFamily="49" charset="-122"/>
            </a:endParaRPr>
          </a:p>
          <a:p>
            <a:pPr lvl="0">
              <a:lnSpc>
                <a:spcPct val="150000"/>
              </a:lnSpc>
              <a:buFont typeface="Wingdings" pitchFamily="2" charset="2"/>
              <a:buChar char="ü"/>
              <a:defRPr/>
            </a:pPr>
            <a:endParaRPr lang="en-US" altLang="zh-CN" sz="2800" dirty="0" smtClean="0">
              <a:solidFill>
                <a:schemeClr val="bg1"/>
              </a:solidFill>
              <a:latin typeface="楷体" panose="02010609060101010101" pitchFamily="49" charset="-122"/>
              <a:ea typeface="楷体" panose="02010609060101010101" pitchFamily="49" charset="-122"/>
            </a:endParaRPr>
          </a:p>
          <a:p>
            <a:pPr lvl="0">
              <a:lnSpc>
                <a:spcPct val="150000"/>
              </a:lnSpc>
              <a:buFont typeface="Wingdings" pitchFamily="2" charset="2"/>
              <a:buChar char="ü"/>
              <a:defRPr/>
            </a:pPr>
            <a:endParaRPr lang="en-US" altLang="zh-CN" sz="2800" dirty="0">
              <a:solidFill>
                <a:schemeClr val="bg1"/>
              </a:solidFill>
              <a:latin typeface="楷体" panose="02010609060101010101" pitchFamily="49" charset="-122"/>
              <a:ea typeface="楷体" panose="02010609060101010101" pitchFamily="49" charset="-122"/>
            </a:endParaRPr>
          </a:p>
          <a:p>
            <a:pPr lvl="0">
              <a:lnSpc>
                <a:spcPct val="150000"/>
              </a:lnSpc>
              <a:defRPr/>
            </a:pPr>
            <a:endParaRPr lang="en-US" altLang="zh-CN" sz="2800" dirty="0">
              <a:solidFill>
                <a:schemeClr val="bg1"/>
              </a:solidFill>
              <a:latin typeface="楷体" panose="02010609060101010101" pitchFamily="49" charset="-122"/>
              <a:ea typeface="楷体" panose="02010609060101010101" pitchFamily="49" charset="-122"/>
            </a:endParaRPr>
          </a:p>
          <a:p>
            <a:pPr lvl="0">
              <a:lnSpc>
                <a:spcPct val="150000"/>
              </a:lnSpc>
              <a:defRPr/>
            </a:pPr>
            <a:endParaRPr lang="en-US" altLang="zh-CN" sz="2800" dirty="0">
              <a:solidFill>
                <a:schemeClr val="bg1"/>
              </a:solidFill>
              <a:latin typeface="楷体" panose="02010609060101010101" pitchFamily="49" charset="-122"/>
              <a:ea typeface="楷体" panose="02010609060101010101" pitchFamily="49" charset="-122"/>
            </a:endParaRPr>
          </a:p>
          <a:p>
            <a:pPr lvl="0" fontAlgn="auto">
              <a:lnSpc>
                <a:spcPct val="150000"/>
              </a:lnSpc>
              <a:spcAft>
                <a:spcPts val="0"/>
              </a:spcAft>
              <a:defRPr/>
            </a:pPr>
            <a:endParaRPr lang="en-US" altLang="zh-CN" sz="2800" dirty="0">
              <a:solidFill>
                <a:schemeClr val="bg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4869823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82013" y="897923"/>
            <a:ext cx="10528558" cy="3139321"/>
          </a:xfrm>
          <a:prstGeom prst="rect">
            <a:avLst/>
          </a:prstGeom>
        </p:spPr>
        <p:txBody>
          <a:bodyPr wrap="square">
            <a:spAutoFit/>
          </a:bodyPr>
          <a:lstStyle/>
          <a:p>
            <a:r>
              <a:rPr lang="en-US" altLang="zh-CN" sz="2400" dirty="0">
                <a:solidFill>
                  <a:srgbClr val="FFFF00"/>
                </a:solidFill>
              </a:rPr>
              <a:t>1. </a:t>
            </a:r>
            <a:r>
              <a:rPr lang="zh-CN" altLang="en-US" sz="2400" dirty="0" smtClean="0">
                <a:solidFill>
                  <a:srgbClr val="FFFF00"/>
                </a:solidFill>
              </a:rPr>
              <a:t>使用索引</a:t>
            </a:r>
            <a:r>
              <a:rPr lang="zh-CN" altLang="en-US" sz="2400" dirty="0">
                <a:solidFill>
                  <a:srgbClr val="FFFF00"/>
                </a:solidFill>
              </a:rPr>
              <a:t>扫描实现</a:t>
            </a:r>
            <a:r>
              <a:rPr lang="en-US" altLang="zh-CN" sz="2400" dirty="0">
                <a:solidFill>
                  <a:srgbClr val="FFFF00"/>
                </a:solidFill>
              </a:rPr>
              <a:t>GROUP BY</a:t>
            </a:r>
          </a:p>
          <a:p>
            <a:endParaRPr lang="en-US" altLang="zh-CN" sz="2400" dirty="0" smtClean="0">
              <a:solidFill>
                <a:schemeClr val="bg1"/>
              </a:solidFill>
            </a:endParaRPr>
          </a:p>
          <a:p>
            <a:r>
              <a:rPr lang="en-US" altLang="zh-CN" sz="2400" dirty="0" smtClean="0">
                <a:solidFill>
                  <a:schemeClr val="bg1"/>
                </a:solidFill>
              </a:rPr>
              <a:t>EXPLAIN </a:t>
            </a:r>
            <a:r>
              <a:rPr lang="en-US" altLang="zh-CN" sz="2400" dirty="0">
                <a:solidFill>
                  <a:schemeClr val="bg1"/>
                </a:solidFill>
              </a:rPr>
              <a:t>SELECT </a:t>
            </a:r>
            <a:r>
              <a:rPr lang="en-US" altLang="zh-CN" sz="2400" dirty="0" err="1">
                <a:solidFill>
                  <a:schemeClr val="bg1"/>
                </a:solidFill>
              </a:rPr>
              <a:t>user_id,max</a:t>
            </a:r>
            <a:r>
              <a:rPr lang="en-US" altLang="zh-CN" sz="2400" dirty="0">
                <a:solidFill>
                  <a:schemeClr val="bg1"/>
                </a:solidFill>
              </a:rPr>
              <a:t>(</a:t>
            </a:r>
            <a:r>
              <a:rPr lang="en-US" altLang="zh-CN" sz="2400" dirty="0" err="1">
                <a:solidFill>
                  <a:schemeClr val="bg1"/>
                </a:solidFill>
              </a:rPr>
              <a:t>gmt_create</a:t>
            </a:r>
            <a:r>
              <a:rPr lang="en-US" altLang="zh-CN" sz="2400" dirty="0">
                <a:solidFill>
                  <a:schemeClr val="bg1"/>
                </a:solidFill>
              </a:rPr>
              <a:t>) FROM group_message_2 WHERE </a:t>
            </a:r>
            <a:r>
              <a:rPr lang="en-US" altLang="zh-CN" sz="2400" dirty="0" err="1">
                <a:solidFill>
                  <a:schemeClr val="bg1"/>
                </a:solidFill>
              </a:rPr>
              <a:t>group_id</a:t>
            </a:r>
            <a:r>
              <a:rPr lang="en-US" altLang="zh-CN" sz="2400" dirty="0">
                <a:solidFill>
                  <a:schemeClr val="bg1"/>
                </a:solidFill>
              </a:rPr>
              <a:t> &lt; 10 GROUP BY </a:t>
            </a:r>
            <a:r>
              <a:rPr lang="en-US" altLang="zh-CN" sz="2400" dirty="0" err="1">
                <a:solidFill>
                  <a:schemeClr val="bg1"/>
                </a:solidFill>
              </a:rPr>
              <a:t>group_id,user_id</a:t>
            </a:r>
            <a:r>
              <a:rPr lang="en-US" altLang="zh-CN" sz="2400" dirty="0" smtClean="0">
                <a:solidFill>
                  <a:schemeClr val="bg1"/>
                </a:solidFill>
              </a:rPr>
              <a:t>;</a:t>
            </a:r>
          </a:p>
          <a:p>
            <a:endParaRPr lang="en-US" altLang="zh-CN" sz="2400" dirty="0"/>
          </a:p>
          <a:p>
            <a:endParaRPr lang="en-US" altLang="zh-CN" sz="2400" dirty="0"/>
          </a:p>
          <a:p>
            <a:endParaRPr lang="en-US" altLang="zh-CN" dirty="0" smtClean="0">
              <a:solidFill>
                <a:srgbClr val="FFFF00"/>
              </a:solidFill>
              <a:latin typeface="楷体" panose="02010609060101010101" pitchFamily="49" charset="-122"/>
              <a:ea typeface="楷体" panose="02010609060101010101" pitchFamily="49" charset="-122"/>
            </a:endParaRPr>
          </a:p>
          <a:p>
            <a:r>
              <a:rPr lang="en-US" altLang="zh-CN" dirty="0" smtClean="0">
                <a:solidFill>
                  <a:schemeClr val="bg1"/>
                </a:solidFill>
              </a:rPr>
              <a:t> </a:t>
            </a:r>
            <a:endParaRPr lang="en-US" altLang="zh-CN" dirty="0" smtClean="0">
              <a:solidFill>
                <a:schemeClr val="bg1"/>
              </a:solidFill>
              <a:latin typeface="楷体" panose="02010609060101010101" pitchFamily="49" charset="-122"/>
              <a:ea typeface="楷体" panose="02010609060101010101" pitchFamily="49" charset="-122"/>
            </a:endParaRPr>
          </a:p>
          <a:p>
            <a:endParaRPr lang="en-US" altLang="zh-CN" dirty="0">
              <a:solidFill>
                <a:schemeClr val="bg1"/>
              </a:solidFill>
              <a:latin typeface="楷体" panose="02010609060101010101" pitchFamily="49" charset="-122"/>
              <a:ea typeface="楷体" panose="02010609060101010101" pitchFamily="49" charset="-122"/>
            </a:endParaRPr>
          </a:p>
        </p:txBody>
      </p:sp>
      <p:sp>
        <p:nvSpPr>
          <p:cNvPr id="6" name="标题 3"/>
          <p:cNvSpPr>
            <a:spLocks noGrp="1"/>
          </p:cNvSpPr>
          <p:nvPr>
            <p:ph type="ctrTitle"/>
          </p:nvPr>
        </p:nvSpPr>
        <p:spPr>
          <a:xfrm>
            <a:off x="958467" y="5692"/>
            <a:ext cx="7062388" cy="819990"/>
          </a:xfrm>
        </p:spPr>
        <p:txBody>
          <a:bodyPr/>
          <a:lstStyle/>
          <a:p>
            <a:r>
              <a:rPr lang="en-US" altLang="zh-CN" dirty="0">
                <a:solidFill>
                  <a:schemeClr val="bg1"/>
                </a:solidFill>
                <a:latin typeface="楷体" panose="02010609060101010101" pitchFamily="49" charset="-122"/>
                <a:ea typeface="楷体" panose="02010609060101010101" pitchFamily="49" charset="-122"/>
              </a:rPr>
              <a:t>GROUP BY </a:t>
            </a:r>
            <a:endParaRPr lang="zh-CN" altLang="en-US" dirty="0">
              <a:solidFill>
                <a:schemeClr val="bg1"/>
              </a:solidFill>
              <a:latin typeface="楷体" panose="02010609060101010101" pitchFamily="49" charset="-122"/>
              <a:ea typeface="楷体" panose="02010609060101010101" pitchFamily="49" charset="-122"/>
            </a:endParaRPr>
          </a:p>
        </p:txBody>
      </p:sp>
      <p:grpSp>
        <p:nvGrpSpPr>
          <p:cNvPr id="2" name="组合 6"/>
          <p:cNvGrpSpPr/>
          <p:nvPr/>
        </p:nvGrpSpPr>
        <p:grpSpPr>
          <a:xfrm>
            <a:off x="373638" y="231260"/>
            <a:ext cx="584829" cy="505442"/>
            <a:chOff x="2340883" y="3617004"/>
            <a:chExt cx="2169081" cy="1874642"/>
          </a:xfrm>
        </p:grpSpPr>
        <p:sp>
          <p:nvSpPr>
            <p:cNvPr id="8" name="Freeform 167"/>
            <p:cNvSpPr>
              <a:spLocks/>
            </p:cNvSpPr>
            <p:nvPr/>
          </p:nvSpPr>
          <p:spPr bwMode="auto">
            <a:xfrm>
              <a:off x="3084054" y="5287210"/>
              <a:ext cx="60431" cy="9000"/>
            </a:xfrm>
            <a:custGeom>
              <a:avLst/>
              <a:gdLst>
                <a:gd name="T0" fmla="*/ 20 w 20"/>
                <a:gd name="T1" fmla="*/ 3 h 3"/>
                <a:gd name="T2" fmla="*/ 0 w 20"/>
                <a:gd name="T3" fmla="*/ 0 h 3"/>
                <a:gd name="T4" fmla="*/ 20 w 20"/>
                <a:gd name="T5" fmla="*/ 3 h 3"/>
              </a:gdLst>
              <a:ahLst/>
              <a:cxnLst>
                <a:cxn ang="0">
                  <a:pos x="T0" y="T1"/>
                </a:cxn>
                <a:cxn ang="0">
                  <a:pos x="T2" y="T3"/>
                </a:cxn>
                <a:cxn ang="0">
                  <a:pos x="T4" y="T5"/>
                </a:cxn>
              </a:cxnLst>
              <a:rect l="0" t="0" r="r" b="b"/>
              <a:pathLst>
                <a:path w="20" h="3">
                  <a:moveTo>
                    <a:pt x="20" y="3"/>
                  </a:moveTo>
                  <a:cubicBezTo>
                    <a:pt x="8" y="1"/>
                    <a:pt x="0" y="0"/>
                    <a:pt x="0" y="0"/>
                  </a:cubicBezTo>
                  <a:cubicBezTo>
                    <a:pt x="4" y="0"/>
                    <a:pt x="11" y="1"/>
                    <a:pt x="2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9" name="Freeform 168"/>
            <p:cNvSpPr>
              <a:spLocks/>
            </p:cNvSpPr>
            <p:nvPr/>
          </p:nvSpPr>
          <p:spPr bwMode="auto">
            <a:xfrm>
              <a:off x="3390065" y="5213921"/>
              <a:ext cx="465446" cy="200579"/>
            </a:xfrm>
            <a:custGeom>
              <a:avLst/>
              <a:gdLst>
                <a:gd name="T0" fmla="*/ 148 w 153"/>
                <a:gd name="T1" fmla="*/ 9 h 66"/>
                <a:gd name="T2" fmla="*/ 148 w 153"/>
                <a:gd name="T3" fmla="*/ 12 h 66"/>
                <a:gd name="T4" fmla="*/ 143 w 153"/>
                <a:gd name="T5" fmla="*/ 27 h 66"/>
                <a:gd name="T6" fmla="*/ 140 w 153"/>
                <a:gd name="T7" fmla="*/ 42 h 66"/>
                <a:gd name="T8" fmla="*/ 130 w 153"/>
                <a:gd name="T9" fmla="*/ 65 h 66"/>
                <a:gd name="T10" fmla="*/ 131 w 153"/>
                <a:gd name="T11" fmla="*/ 50 h 66"/>
                <a:gd name="T12" fmla="*/ 0 w 153"/>
                <a:gd name="T13" fmla="*/ 19 h 66"/>
                <a:gd name="T14" fmla="*/ 129 w 153"/>
                <a:gd name="T15" fmla="*/ 43 h 66"/>
                <a:gd name="T16" fmla="*/ 130 w 153"/>
                <a:gd name="T17" fmla="*/ 40 h 66"/>
                <a:gd name="T18" fmla="*/ 68 w 153"/>
                <a:gd name="T19" fmla="*/ 24 h 66"/>
                <a:gd name="T20" fmla="*/ 132 w 153"/>
                <a:gd name="T21" fmla="*/ 38 h 66"/>
                <a:gd name="T22" fmla="*/ 134 w 153"/>
                <a:gd name="T23" fmla="*/ 32 h 66"/>
                <a:gd name="T24" fmla="*/ 2 w 153"/>
                <a:gd name="T25" fmla="*/ 0 h 66"/>
                <a:gd name="T26" fmla="*/ 132 w 153"/>
                <a:gd name="T27" fmla="*/ 25 h 66"/>
                <a:gd name="T28" fmla="*/ 147 w 153"/>
                <a:gd name="T29" fmla="*/ 12 h 66"/>
                <a:gd name="T30" fmla="*/ 129 w 153"/>
                <a:gd name="T31" fmla="*/ 6 h 66"/>
                <a:gd name="T32" fmla="*/ 147 w 153"/>
                <a:gd name="T33" fmla="*/ 12 h 66"/>
                <a:gd name="T34" fmla="*/ 148 w 153"/>
                <a:gd name="T35"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 h="66">
                  <a:moveTo>
                    <a:pt x="148" y="9"/>
                  </a:moveTo>
                  <a:cubicBezTo>
                    <a:pt x="148" y="12"/>
                    <a:pt x="148" y="12"/>
                    <a:pt x="148" y="12"/>
                  </a:cubicBezTo>
                  <a:cubicBezTo>
                    <a:pt x="148" y="12"/>
                    <a:pt x="153" y="23"/>
                    <a:pt x="143" y="27"/>
                  </a:cubicBezTo>
                  <a:cubicBezTo>
                    <a:pt x="133" y="30"/>
                    <a:pt x="146" y="37"/>
                    <a:pt x="140" y="42"/>
                  </a:cubicBezTo>
                  <a:cubicBezTo>
                    <a:pt x="133" y="48"/>
                    <a:pt x="144" y="66"/>
                    <a:pt x="130" y="65"/>
                  </a:cubicBezTo>
                  <a:cubicBezTo>
                    <a:pt x="130" y="65"/>
                    <a:pt x="133" y="56"/>
                    <a:pt x="131" y="50"/>
                  </a:cubicBezTo>
                  <a:cubicBezTo>
                    <a:pt x="0" y="19"/>
                    <a:pt x="0" y="19"/>
                    <a:pt x="0" y="19"/>
                  </a:cubicBezTo>
                  <a:cubicBezTo>
                    <a:pt x="129" y="43"/>
                    <a:pt x="129" y="43"/>
                    <a:pt x="129" y="43"/>
                  </a:cubicBezTo>
                  <a:cubicBezTo>
                    <a:pt x="129" y="42"/>
                    <a:pt x="129" y="41"/>
                    <a:pt x="130" y="40"/>
                  </a:cubicBezTo>
                  <a:cubicBezTo>
                    <a:pt x="68" y="24"/>
                    <a:pt x="68" y="24"/>
                    <a:pt x="68" y="24"/>
                  </a:cubicBezTo>
                  <a:cubicBezTo>
                    <a:pt x="132" y="38"/>
                    <a:pt x="132" y="38"/>
                    <a:pt x="132" y="38"/>
                  </a:cubicBezTo>
                  <a:cubicBezTo>
                    <a:pt x="133" y="36"/>
                    <a:pt x="134" y="33"/>
                    <a:pt x="134" y="32"/>
                  </a:cubicBezTo>
                  <a:cubicBezTo>
                    <a:pt x="2" y="0"/>
                    <a:pt x="2" y="0"/>
                    <a:pt x="2" y="0"/>
                  </a:cubicBezTo>
                  <a:cubicBezTo>
                    <a:pt x="132" y="25"/>
                    <a:pt x="132" y="25"/>
                    <a:pt x="132" y="25"/>
                  </a:cubicBezTo>
                  <a:cubicBezTo>
                    <a:pt x="135" y="23"/>
                    <a:pt x="145" y="22"/>
                    <a:pt x="147" y="12"/>
                  </a:cubicBezTo>
                  <a:cubicBezTo>
                    <a:pt x="146" y="11"/>
                    <a:pt x="139" y="9"/>
                    <a:pt x="129" y="6"/>
                  </a:cubicBezTo>
                  <a:cubicBezTo>
                    <a:pt x="139" y="9"/>
                    <a:pt x="146" y="10"/>
                    <a:pt x="147" y="12"/>
                  </a:cubicBezTo>
                  <a:cubicBezTo>
                    <a:pt x="148" y="11"/>
                    <a:pt x="148" y="10"/>
                    <a:pt x="148"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0" name="Freeform 169"/>
            <p:cNvSpPr>
              <a:spLocks/>
            </p:cNvSpPr>
            <p:nvPr/>
          </p:nvSpPr>
          <p:spPr bwMode="auto">
            <a:xfrm>
              <a:off x="3636932" y="4015590"/>
              <a:ext cx="267439" cy="258438"/>
            </a:xfrm>
            <a:custGeom>
              <a:avLst/>
              <a:gdLst>
                <a:gd name="T0" fmla="*/ 75 w 88"/>
                <a:gd name="T1" fmla="*/ 26 h 85"/>
                <a:gd name="T2" fmla="*/ 0 w 88"/>
                <a:gd name="T3" fmla="*/ 85 h 85"/>
                <a:gd name="T4" fmla="*/ 34 w 88"/>
                <a:gd name="T5" fmla="*/ 34 h 85"/>
                <a:gd name="T6" fmla="*/ 75 w 88"/>
                <a:gd name="T7" fmla="*/ 26 h 85"/>
              </a:gdLst>
              <a:ahLst/>
              <a:cxnLst>
                <a:cxn ang="0">
                  <a:pos x="T0" y="T1"/>
                </a:cxn>
                <a:cxn ang="0">
                  <a:pos x="T2" y="T3"/>
                </a:cxn>
                <a:cxn ang="0">
                  <a:pos x="T4" y="T5"/>
                </a:cxn>
                <a:cxn ang="0">
                  <a:pos x="T6" y="T7"/>
                </a:cxn>
              </a:cxnLst>
              <a:rect l="0" t="0" r="r" b="b"/>
              <a:pathLst>
                <a:path w="88" h="85">
                  <a:moveTo>
                    <a:pt x="75" y="26"/>
                  </a:moveTo>
                  <a:cubicBezTo>
                    <a:pt x="62" y="30"/>
                    <a:pt x="29" y="35"/>
                    <a:pt x="0" y="85"/>
                  </a:cubicBezTo>
                  <a:cubicBezTo>
                    <a:pt x="0" y="85"/>
                    <a:pt x="0" y="68"/>
                    <a:pt x="34" y="34"/>
                  </a:cubicBezTo>
                  <a:cubicBezTo>
                    <a:pt x="68" y="0"/>
                    <a:pt x="88" y="22"/>
                    <a:pt x="75"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1" name="Freeform 170"/>
            <p:cNvSpPr>
              <a:spLocks/>
            </p:cNvSpPr>
            <p:nvPr/>
          </p:nvSpPr>
          <p:spPr bwMode="auto">
            <a:xfrm>
              <a:off x="2946477" y="4688044"/>
              <a:ext cx="735456" cy="27001"/>
            </a:xfrm>
            <a:custGeom>
              <a:avLst/>
              <a:gdLst>
                <a:gd name="T0" fmla="*/ 242 w 242"/>
                <a:gd name="T1" fmla="*/ 6 h 9"/>
                <a:gd name="T2" fmla="*/ 242 w 242"/>
                <a:gd name="T3" fmla="*/ 9 h 9"/>
                <a:gd name="T4" fmla="*/ 0 w 242"/>
                <a:gd name="T5" fmla="*/ 9 h 9"/>
                <a:gd name="T6" fmla="*/ 242 w 242"/>
                <a:gd name="T7" fmla="*/ 6 h 9"/>
              </a:gdLst>
              <a:ahLst/>
              <a:cxnLst>
                <a:cxn ang="0">
                  <a:pos x="T0" y="T1"/>
                </a:cxn>
                <a:cxn ang="0">
                  <a:pos x="T2" y="T3"/>
                </a:cxn>
                <a:cxn ang="0">
                  <a:pos x="T4" y="T5"/>
                </a:cxn>
                <a:cxn ang="0">
                  <a:pos x="T6" y="T7"/>
                </a:cxn>
              </a:cxnLst>
              <a:rect l="0" t="0" r="r" b="b"/>
              <a:pathLst>
                <a:path w="242" h="9">
                  <a:moveTo>
                    <a:pt x="242" y="6"/>
                  </a:moveTo>
                  <a:cubicBezTo>
                    <a:pt x="242" y="9"/>
                    <a:pt x="242" y="9"/>
                    <a:pt x="242" y="9"/>
                  </a:cubicBezTo>
                  <a:cubicBezTo>
                    <a:pt x="0" y="9"/>
                    <a:pt x="0" y="9"/>
                    <a:pt x="0" y="9"/>
                  </a:cubicBezTo>
                  <a:cubicBezTo>
                    <a:pt x="58" y="0"/>
                    <a:pt x="242" y="6"/>
                    <a:pt x="242" y="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2" name="Freeform 171"/>
            <p:cNvSpPr>
              <a:spLocks/>
            </p:cNvSpPr>
            <p:nvPr/>
          </p:nvSpPr>
          <p:spPr bwMode="auto">
            <a:xfrm>
              <a:off x="3117484" y="4454035"/>
              <a:ext cx="205722" cy="38573"/>
            </a:xfrm>
            <a:custGeom>
              <a:avLst/>
              <a:gdLst>
                <a:gd name="T0" fmla="*/ 0 w 68"/>
                <a:gd name="T1" fmla="*/ 11 h 13"/>
                <a:gd name="T2" fmla="*/ 68 w 68"/>
                <a:gd name="T3" fmla="*/ 6 h 13"/>
                <a:gd name="T4" fmla="*/ 0 w 68"/>
                <a:gd name="T5" fmla="*/ 11 h 13"/>
              </a:gdLst>
              <a:ahLst/>
              <a:cxnLst>
                <a:cxn ang="0">
                  <a:pos x="T0" y="T1"/>
                </a:cxn>
                <a:cxn ang="0">
                  <a:pos x="T2" y="T3"/>
                </a:cxn>
                <a:cxn ang="0">
                  <a:pos x="T4" y="T5"/>
                </a:cxn>
              </a:cxnLst>
              <a:rect l="0" t="0" r="r" b="b"/>
              <a:pathLst>
                <a:path w="68" h="13">
                  <a:moveTo>
                    <a:pt x="0" y="11"/>
                  </a:moveTo>
                  <a:cubicBezTo>
                    <a:pt x="26" y="0"/>
                    <a:pt x="68" y="6"/>
                    <a:pt x="68" y="6"/>
                  </a:cubicBezTo>
                  <a:cubicBezTo>
                    <a:pt x="62" y="13"/>
                    <a:pt x="0" y="11"/>
                    <a:pt x="0" y="1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3" name="Freeform 172"/>
            <p:cNvSpPr>
              <a:spLocks/>
            </p:cNvSpPr>
            <p:nvPr/>
          </p:nvSpPr>
          <p:spPr bwMode="auto">
            <a:xfrm>
              <a:off x="3527642" y="3993732"/>
              <a:ext cx="100289" cy="186436"/>
            </a:xfrm>
            <a:custGeom>
              <a:avLst/>
              <a:gdLst>
                <a:gd name="T0" fmla="*/ 31 w 33"/>
                <a:gd name="T1" fmla="*/ 0 h 61"/>
                <a:gd name="T2" fmla="*/ 0 w 33"/>
                <a:gd name="T3" fmla="*/ 61 h 61"/>
                <a:gd name="T4" fmla="*/ 31 w 33"/>
                <a:gd name="T5" fmla="*/ 0 h 61"/>
              </a:gdLst>
              <a:ahLst/>
              <a:cxnLst>
                <a:cxn ang="0">
                  <a:pos x="T0" y="T1"/>
                </a:cxn>
                <a:cxn ang="0">
                  <a:pos x="T2" y="T3"/>
                </a:cxn>
                <a:cxn ang="0">
                  <a:pos x="T4" y="T5"/>
                </a:cxn>
              </a:cxnLst>
              <a:rect l="0" t="0" r="r" b="b"/>
              <a:pathLst>
                <a:path w="33" h="61">
                  <a:moveTo>
                    <a:pt x="31" y="0"/>
                  </a:moveTo>
                  <a:cubicBezTo>
                    <a:pt x="33" y="9"/>
                    <a:pt x="0" y="61"/>
                    <a:pt x="0" y="61"/>
                  </a:cubicBezTo>
                  <a:cubicBezTo>
                    <a:pt x="4" y="33"/>
                    <a:pt x="31" y="0"/>
                    <a:pt x="3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4" name="Freeform 173"/>
            <p:cNvSpPr>
              <a:spLocks/>
            </p:cNvSpPr>
            <p:nvPr/>
          </p:nvSpPr>
          <p:spPr bwMode="auto">
            <a:xfrm>
              <a:off x="3451782" y="3966731"/>
              <a:ext cx="100289" cy="185150"/>
            </a:xfrm>
            <a:custGeom>
              <a:avLst/>
              <a:gdLst>
                <a:gd name="T0" fmla="*/ 30 w 33"/>
                <a:gd name="T1" fmla="*/ 0 h 61"/>
                <a:gd name="T2" fmla="*/ 0 w 33"/>
                <a:gd name="T3" fmla="*/ 61 h 61"/>
                <a:gd name="T4" fmla="*/ 30 w 33"/>
                <a:gd name="T5" fmla="*/ 0 h 61"/>
              </a:gdLst>
              <a:ahLst/>
              <a:cxnLst>
                <a:cxn ang="0">
                  <a:pos x="T0" y="T1"/>
                </a:cxn>
                <a:cxn ang="0">
                  <a:pos x="T2" y="T3"/>
                </a:cxn>
                <a:cxn ang="0">
                  <a:pos x="T4" y="T5"/>
                </a:cxn>
              </a:cxnLst>
              <a:rect l="0" t="0" r="r" b="b"/>
              <a:pathLst>
                <a:path w="33" h="61">
                  <a:moveTo>
                    <a:pt x="30" y="0"/>
                  </a:moveTo>
                  <a:cubicBezTo>
                    <a:pt x="33" y="8"/>
                    <a:pt x="0" y="61"/>
                    <a:pt x="0" y="61"/>
                  </a:cubicBezTo>
                  <a:cubicBezTo>
                    <a:pt x="4" y="33"/>
                    <a:pt x="30" y="0"/>
                    <a:pt x="3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5" name="Freeform 174"/>
            <p:cNvSpPr>
              <a:spLocks/>
            </p:cNvSpPr>
            <p:nvPr/>
          </p:nvSpPr>
          <p:spPr bwMode="auto">
            <a:xfrm>
              <a:off x="2940048" y="4374318"/>
              <a:ext cx="398586" cy="33430"/>
            </a:xfrm>
            <a:custGeom>
              <a:avLst/>
              <a:gdLst>
                <a:gd name="T0" fmla="*/ 126 w 131"/>
                <a:gd name="T1" fmla="*/ 4 h 11"/>
                <a:gd name="T2" fmla="*/ 0 w 131"/>
                <a:gd name="T3" fmla="*/ 11 h 11"/>
                <a:gd name="T4" fmla="*/ 126 w 131"/>
                <a:gd name="T5" fmla="*/ 4 h 11"/>
              </a:gdLst>
              <a:ahLst/>
              <a:cxnLst>
                <a:cxn ang="0">
                  <a:pos x="T0" y="T1"/>
                </a:cxn>
                <a:cxn ang="0">
                  <a:pos x="T2" y="T3"/>
                </a:cxn>
                <a:cxn ang="0">
                  <a:pos x="T4" y="T5"/>
                </a:cxn>
              </a:cxnLst>
              <a:rect l="0" t="0" r="r" b="b"/>
              <a:pathLst>
                <a:path w="131" h="11">
                  <a:moveTo>
                    <a:pt x="126" y="4"/>
                  </a:moveTo>
                  <a:cubicBezTo>
                    <a:pt x="131" y="7"/>
                    <a:pt x="0" y="11"/>
                    <a:pt x="0" y="11"/>
                  </a:cubicBezTo>
                  <a:cubicBezTo>
                    <a:pt x="0" y="11"/>
                    <a:pt x="121" y="0"/>
                    <a:pt x="126" y="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6" name="Freeform 175"/>
            <p:cNvSpPr>
              <a:spLocks/>
            </p:cNvSpPr>
            <p:nvPr/>
          </p:nvSpPr>
          <p:spPr bwMode="auto">
            <a:xfrm>
              <a:off x="2879618" y="4243170"/>
              <a:ext cx="231437" cy="57859"/>
            </a:xfrm>
            <a:custGeom>
              <a:avLst/>
              <a:gdLst>
                <a:gd name="T0" fmla="*/ 60 w 76"/>
                <a:gd name="T1" fmla="*/ 17 h 19"/>
                <a:gd name="T2" fmla="*/ 57 w 76"/>
                <a:gd name="T3" fmla="*/ 10 h 19"/>
                <a:gd name="T4" fmla="*/ 0 w 76"/>
                <a:gd name="T5" fmla="*/ 6 h 19"/>
                <a:gd name="T6" fmla="*/ 76 w 76"/>
                <a:gd name="T7" fmla="*/ 10 h 19"/>
                <a:gd name="T8" fmla="*/ 60 w 76"/>
                <a:gd name="T9" fmla="*/ 17 h 19"/>
              </a:gdLst>
              <a:ahLst/>
              <a:cxnLst>
                <a:cxn ang="0">
                  <a:pos x="T0" y="T1"/>
                </a:cxn>
                <a:cxn ang="0">
                  <a:pos x="T2" y="T3"/>
                </a:cxn>
                <a:cxn ang="0">
                  <a:pos x="T4" y="T5"/>
                </a:cxn>
                <a:cxn ang="0">
                  <a:pos x="T6" y="T7"/>
                </a:cxn>
                <a:cxn ang="0">
                  <a:pos x="T8" y="T9"/>
                </a:cxn>
              </a:cxnLst>
              <a:rect l="0" t="0" r="r" b="b"/>
              <a:pathLst>
                <a:path w="76" h="19">
                  <a:moveTo>
                    <a:pt x="60" y="17"/>
                  </a:moveTo>
                  <a:cubicBezTo>
                    <a:pt x="60" y="17"/>
                    <a:pt x="68" y="9"/>
                    <a:pt x="57" y="10"/>
                  </a:cubicBezTo>
                  <a:cubicBezTo>
                    <a:pt x="46" y="10"/>
                    <a:pt x="0" y="6"/>
                    <a:pt x="0" y="6"/>
                  </a:cubicBezTo>
                  <a:cubicBezTo>
                    <a:pt x="0" y="6"/>
                    <a:pt x="75" y="0"/>
                    <a:pt x="76" y="10"/>
                  </a:cubicBezTo>
                  <a:cubicBezTo>
                    <a:pt x="76" y="19"/>
                    <a:pt x="60" y="17"/>
                    <a:pt x="60" y="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7" name="Freeform 176"/>
            <p:cNvSpPr>
              <a:spLocks noEditPoints="1"/>
            </p:cNvSpPr>
            <p:nvPr/>
          </p:nvSpPr>
          <p:spPr bwMode="auto">
            <a:xfrm>
              <a:off x="2340883" y="3617004"/>
              <a:ext cx="2169081" cy="1874642"/>
            </a:xfrm>
            <a:custGeom>
              <a:avLst/>
              <a:gdLst>
                <a:gd name="T0" fmla="*/ 27 w 713"/>
                <a:gd name="T1" fmla="*/ 260 h 616"/>
                <a:gd name="T2" fmla="*/ 136 w 713"/>
                <a:gd name="T3" fmla="*/ 455 h 616"/>
                <a:gd name="T4" fmla="*/ 191 w 713"/>
                <a:gd name="T5" fmla="*/ 470 h 616"/>
                <a:gd name="T6" fmla="*/ 513 w 713"/>
                <a:gd name="T7" fmla="*/ 527 h 616"/>
                <a:gd name="T8" fmla="*/ 493 w 713"/>
                <a:gd name="T9" fmla="*/ 383 h 616"/>
                <a:gd name="T10" fmla="*/ 497 w 713"/>
                <a:gd name="T11" fmla="*/ 316 h 616"/>
                <a:gd name="T12" fmla="*/ 680 w 713"/>
                <a:gd name="T13" fmla="*/ 200 h 616"/>
                <a:gd name="T14" fmla="*/ 197 w 713"/>
                <a:gd name="T15" fmla="*/ 156 h 616"/>
                <a:gd name="T16" fmla="*/ 212 w 713"/>
                <a:gd name="T17" fmla="*/ 189 h 616"/>
                <a:gd name="T18" fmla="*/ 215 w 713"/>
                <a:gd name="T19" fmla="*/ 158 h 616"/>
                <a:gd name="T20" fmla="*/ 461 w 713"/>
                <a:gd name="T21" fmla="*/ 279 h 616"/>
                <a:gd name="T22" fmla="*/ 13 w 713"/>
                <a:gd name="T23" fmla="*/ 185 h 616"/>
                <a:gd name="T24" fmla="*/ 208 w 713"/>
                <a:gd name="T25" fmla="*/ 169 h 616"/>
                <a:gd name="T26" fmla="*/ 469 w 713"/>
                <a:gd name="T27" fmla="*/ 414 h 616"/>
                <a:gd name="T28" fmla="*/ 274 w 713"/>
                <a:gd name="T29" fmla="*/ 476 h 616"/>
                <a:gd name="T30" fmla="*/ 427 w 713"/>
                <a:gd name="T31" fmla="*/ 461 h 616"/>
                <a:gd name="T32" fmla="*/ 361 w 713"/>
                <a:gd name="T33" fmla="*/ 485 h 616"/>
                <a:gd name="T34" fmla="*/ 402 w 713"/>
                <a:gd name="T35" fmla="*/ 471 h 616"/>
                <a:gd name="T36" fmla="*/ 393 w 713"/>
                <a:gd name="T37" fmla="*/ 481 h 616"/>
                <a:gd name="T38" fmla="*/ 431 w 713"/>
                <a:gd name="T39" fmla="*/ 490 h 616"/>
                <a:gd name="T40" fmla="*/ 419 w 713"/>
                <a:gd name="T41" fmla="*/ 493 h 616"/>
                <a:gd name="T42" fmla="*/ 462 w 713"/>
                <a:gd name="T43" fmla="*/ 492 h 616"/>
                <a:gd name="T44" fmla="*/ 314 w 713"/>
                <a:gd name="T45" fmla="*/ 464 h 616"/>
                <a:gd name="T46" fmla="*/ 322 w 713"/>
                <a:gd name="T47" fmla="*/ 488 h 616"/>
                <a:gd name="T48" fmla="*/ 388 w 713"/>
                <a:gd name="T49" fmla="*/ 502 h 616"/>
                <a:gd name="T50" fmla="*/ 261 w 713"/>
                <a:gd name="T51" fmla="*/ 489 h 616"/>
                <a:gd name="T52" fmla="*/ 434 w 713"/>
                <a:gd name="T53" fmla="*/ 445 h 616"/>
                <a:gd name="T54" fmla="*/ 63 w 713"/>
                <a:gd name="T55" fmla="*/ 287 h 616"/>
                <a:gd name="T56" fmla="*/ 168 w 713"/>
                <a:gd name="T57" fmla="*/ 377 h 616"/>
                <a:gd name="T58" fmla="*/ 84 w 713"/>
                <a:gd name="T59" fmla="*/ 318 h 616"/>
                <a:gd name="T60" fmla="*/ 467 w 713"/>
                <a:gd name="T61" fmla="*/ 437 h 616"/>
                <a:gd name="T62" fmla="*/ 476 w 713"/>
                <a:gd name="T63" fmla="*/ 444 h 616"/>
                <a:gd name="T64" fmla="*/ 144 w 713"/>
                <a:gd name="T65" fmla="*/ 373 h 616"/>
                <a:gd name="T66" fmla="*/ 147 w 713"/>
                <a:gd name="T67" fmla="*/ 344 h 616"/>
                <a:gd name="T68" fmla="*/ 509 w 713"/>
                <a:gd name="T69" fmla="*/ 236 h 616"/>
                <a:gd name="T70" fmla="*/ 483 w 713"/>
                <a:gd name="T71" fmla="*/ 295 h 616"/>
                <a:gd name="T72" fmla="*/ 484 w 713"/>
                <a:gd name="T73" fmla="*/ 310 h 616"/>
                <a:gd name="T74" fmla="*/ 479 w 713"/>
                <a:gd name="T75" fmla="*/ 331 h 616"/>
                <a:gd name="T76" fmla="*/ 475 w 713"/>
                <a:gd name="T77" fmla="*/ 335 h 616"/>
                <a:gd name="T78" fmla="*/ 502 w 713"/>
                <a:gd name="T79" fmla="*/ 294 h 616"/>
                <a:gd name="T80" fmla="*/ 528 w 713"/>
                <a:gd name="T81" fmla="*/ 261 h 616"/>
                <a:gd name="T82" fmla="*/ 463 w 713"/>
                <a:gd name="T83" fmla="*/ 317 h 616"/>
                <a:gd name="T84" fmla="*/ 488 w 713"/>
                <a:gd name="T85" fmla="*/ 285 h 616"/>
                <a:gd name="T86" fmla="*/ 532 w 713"/>
                <a:gd name="T87" fmla="*/ 220 h 616"/>
                <a:gd name="T88" fmla="*/ 468 w 713"/>
                <a:gd name="T89" fmla="*/ 353 h 616"/>
                <a:gd name="T90" fmla="*/ 428 w 713"/>
                <a:gd name="T91" fmla="*/ 300 h 616"/>
                <a:gd name="T92" fmla="*/ 486 w 713"/>
                <a:gd name="T93" fmla="*/ 258 h 616"/>
                <a:gd name="T94" fmla="*/ 581 w 713"/>
                <a:gd name="T95" fmla="*/ 230 h 616"/>
                <a:gd name="T96" fmla="*/ 487 w 713"/>
                <a:gd name="T97" fmla="*/ 347 h 616"/>
                <a:gd name="T98" fmla="*/ 611 w 713"/>
                <a:gd name="T99" fmla="*/ 165 h 616"/>
                <a:gd name="T100" fmla="*/ 496 w 713"/>
                <a:gd name="T101" fmla="*/ 245 h 616"/>
                <a:gd name="T102" fmla="*/ 495 w 713"/>
                <a:gd name="T103" fmla="*/ 368 h 616"/>
                <a:gd name="T104" fmla="*/ 504 w 713"/>
                <a:gd name="T105" fmla="*/ 554 h 616"/>
                <a:gd name="T106" fmla="*/ 244 w 713"/>
                <a:gd name="T107" fmla="*/ 463 h 616"/>
                <a:gd name="T108" fmla="*/ 161 w 713"/>
                <a:gd name="T109" fmla="*/ 474 h 616"/>
                <a:gd name="T110" fmla="*/ 52 w 713"/>
                <a:gd name="T111" fmla="*/ 332 h 616"/>
                <a:gd name="T112" fmla="*/ 66 w 713"/>
                <a:gd name="T113" fmla="*/ 339 h 616"/>
                <a:gd name="T114" fmla="*/ 420 w 713"/>
                <a:gd name="T115" fmla="*/ 404 h 616"/>
                <a:gd name="T116" fmla="*/ 422 w 713"/>
                <a:gd name="T117" fmla="*/ 436 h 616"/>
                <a:gd name="T118" fmla="*/ 92 w 713"/>
                <a:gd name="T119" fmla="*/ 381 h 616"/>
                <a:gd name="T120" fmla="*/ 46 w 713"/>
                <a:gd name="T121" fmla="*/ 291 h 616"/>
                <a:gd name="T122" fmla="*/ 37 w 713"/>
                <a:gd name="T123" fmla="*/ 248 h 616"/>
                <a:gd name="T124" fmla="*/ 191 w 713"/>
                <a:gd name="T125" fmla="*/ 365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3" h="616">
                  <a:moveTo>
                    <a:pt x="9" y="180"/>
                  </a:moveTo>
                  <a:cubicBezTo>
                    <a:pt x="8" y="181"/>
                    <a:pt x="8" y="181"/>
                    <a:pt x="8" y="181"/>
                  </a:cubicBezTo>
                  <a:cubicBezTo>
                    <a:pt x="7" y="183"/>
                    <a:pt x="7" y="183"/>
                    <a:pt x="7" y="183"/>
                  </a:cubicBezTo>
                  <a:cubicBezTo>
                    <a:pt x="7" y="183"/>
                    <a:pt x="8" y="184"/>
                    <a:pt x="9" y="184"/>
                  </a:cubicBezTo>
                  <a:cubicBezTo>
                    <a:pt x="9" y="187"/>
                    <a:pt x="10" y="188"/>
                    <a:pt x="11" y="189"/>
                  </a:cubicBezTo>
                  <a:cubicBezTo>
                    <a:pt x="11" y="190"/>
                    <a:pt x="11" y="190"/>
                    <a:pt x="12" y="191"/>
                  </a:cubicBezTo>
                  <a:cubicBezTo>
                    <a:pt x="14" y="193"/>
                    <a:pt x="17" y="195"/>
                    <a:pt x="20" y="197"/>
                  </a:cubicBezTo>
                  <a:cubicBezTo>
                    <a:pt x="23" y="200"/>
                    <a:pt x="26" y="202"/>
                    <a:pt x="30" y="205"/>
                  </a:cubicBezTo>
                  <a:cubicBezTo>
                    <a:pt x="30" y="208"/>
                    <a:pt x="30" y="208"/>
                    <a:pt x="30" y="208"/>
                  </a:cubicBezTo>
                  <a:cubicBezTo>
                    <a:pt x="30" y="216"/>
                    <a:pt x="31" y="224"/>
                    <a:pt x="32" y="232"/>
                  </a:cubicBezTo>
                  <a:cubicBezTo>
                    <a:pt x="31" y="227"/>
                    <a:pt x="30" y="221"/>
                    <a:pt x="29" y="215"/>
                  </a:cubicBezTo>
                  <a:cubicBezTo>
                    <a:pt x="27" y="215"/>
                    <a:pt x="27" y="215"/>
                    <a:pt x="27" y="215"/>
                  </a:cubicBezTo>
                  <a:cubicBezTo>
                    <a:pt x="27" y="217"/>
                    <a:pt x="27" y="219"/>
                    <a:pt x="27" y="221"/>
                  </a:cubicBezTo>
                  <a:cubicBezTo>
                    <a:pt x="27" y="223"/>
                    <a:pt x="27" y="226"/>
                    <a:pt x="27" y="228"/>
                  </a:cubicBezTo>
                  <a:cubicBezTo>
                    <a:pt x="27" y="231"/>
                    <a:pt x="27" y="233"/>
                    <a:pt x="27" y="235"/>
                  </a:cubicBezTo>
                  <a:cubicBezTo>
                    <a:pt x="29" y="235"/>
                    <a:pt x="29" y="235"/>
                    <a:pt x="29" y="235"/>
                  </a:cubicBezTo>
                  <a:cubicBezTo>
                    <a:pt x="29" y="234"/>
                    <a:pt x="29" y="232"/>
                    <a:pt x="29" y="230"/>
                  </a:cubicBezTo>
                  <a:cubicBezTo>
                    <a:pt x="31" y="236"/>
                    <a:pt x="32" y="242"/>
                    <a:pt x="34" y="248"/>
                  </a:cubicBezTo>
                  <a:cubicBezTo>
                    <a:pt x="32" y="248"/>
                    <a:pt x="30" y="247"/>
                    <a:pt x="28" y="247"/>
                  </a:cubicBezTo>
                  <a:cubicBezTo>
                    <a:pt x="28" y="249"/>
                    <a:pt x="28" y="249"/>
                    <a:pt x="28" y="249"/>
                  </a:cubicBezTo>
                  <a:cubicBezTo>
                    <a:pt x="44" y="253"/>
                    <a:pt x="60" y="262"/>
                    <a:pt x="76" y="274"/>
                  </a:cubicBezTo>
                  <a:cubicBezTo>
                    <a:pt x="74" y="274"/>
                    <a:pt x="71" y="273"/>
                    <a:pt x="69" y="273"/>
                  </a:cubicBezTo>
                  <a:cubicBezTo>
                    <a:pt x="69" y="275"/>
                    <a:pt x="69" y="275"/>
                    <a:pt x="69" y="275"/>
                  </a:cubicBezTo>
                  <a:cubicBezTo>
                    <a:pt x="73" y="276"/>
                    <a:pt x="78" y="278"/>
                    <a:pt x="82" y="280"/>
                  </a:cubicBezTo>
                  <a:cubicBezTo>
                    <a:pt x="84" y="281"/>
                    <a:pt x="85" y="282"/>
                    <a:pt x="87" y="283"/>
                  </a:cubicBezTo>
                  <a:cubicBezTo>
                    <a:pt x="98" y="294"/>
                    <a:pt x="109" y="305"/>
                    <a:pt x="119" y="315"/>
                  </a:cubicBezTo>
                  <a:cubicBezTo>
                    <a:pt x="100" y="299"/>
                    <a:pt x="78" y="285"/>
                    <a:pt x="60" y="273"/>
                  </a:cubicBezTo>
                  <a:cubicBezTo>
                    <a:pt x="57" y="271"/>
                    <a:pt x="57" y="271"/>
                    <a:pt x="57" y="271"/>
                  </a:cubicBezTo>
                  <a:cubicBezTo>
                    <a:pt x="58" y="275"/>
                    <a:pt x="58" y="275"/>
                    <a:pt x="58" y="275"/>
                  </a:cubicBezTo>
                  <a:cubicBezTo>
                    <a:pt x="58" y="275"/>
                    <a:pt x="58" y="275"/>
                    <a:pt x="59" y="275"/>
                  </a:cubicBezTo>
                  <a:cubicBezTo>
                    <a:pt x="58" y="275"/>
                    <a:pt x="57" y="274"/>
                    <a:pt x="56" y="274"/>
                  </a:cubicBezTo>
                  <a:cubicBezTo>
                    <a:pt x="56" y="272"/>
                    <a:pt x="56" y="272"/>
                    <a:pt x="56" y="272"/>
                  </a:cubicBezTo>
                  <a:cubicBezTo>
                    <a:pt x="55" y="272"/>
                    <a:pt x="55" y="272"/>
                    <a:pt x="54" y="272"/>
                  </a:cubicBezTo>
                  <a:cubicBezTo>
                    <a:pt x="47" y="268"/>
                    <a:pt x="40" y="264"/>
                    <a:pt x="35" y="261"/>
                  </a:cubicBezTo>
                  <a:cubicBezTo>
                    <a:pt x="34" y="262"/>
                    <a:pt x="34" y="262"/>
                    <a:pt x="34" y="262"/>
                  </a:cubicBezTo>
                  <a:cubicBezTo>
                    <a:pt x="33" y="261"/>
                    <a:pt x="33" y="261"/>
                    <a:pt x="32" y="260"/>
                  </a:cubicBezTo>
                  <a:cubicBezTo>
                    <a:pt x="31" y="260"/>
                    <a:pt x="29" y="260"/>
                    <a:pt x="28" y="261"/>
                  </a:cubicBezTo>
                  <a:cubicBezTo>
                    <a:pt x="28" y="261"/>
                    <a:pt x="28" y="261"/>
                    <a:pt x="27" y="260"/>
                  </a:cubicBezTo>
                  <a:cubicBezTo>
                    <a:pt x="25" y="259"/>
                    <a:pt x="23" y="261"/>
                    <a:pt x="22" y="263"/>
                  </a:cubicBezTo>
                  <a:cubicBezTo>
                    <a:pt x="21" y="262"/>
                    <a:pt x="19" y="261"/>
                    <a:pt x="17" y="260"/>
                  </a:cubicBezTo>
                  <a:cubicBezTo>
                    <a:pt x="13" y="259"/>
                    <a:pt x="10" y="264"/>
                    <a:pt x="13" y="266"/>
                  </a:cubicBezTo>
                  <a:cubicBezTo>
                    <a:pt x="16" y="268"/>
                    <a:pt x="18" y="270"/>
                    <a:pt x="20" y="272"/>
                  </a:cubicBezTo>
                  <a:cubicBezTo>
                    <a:pt x="20" y="272"/>
                    <a:pt x="20" y="272"/>
                    <a:pt x="20" y="272"/>
                  </a:cubicBezTo>
                  <a:cubicBezTo>
                    <a:pt x="21" y="273"/>
                    <a:pt x="22" y="273"/>
                    <a:pt x="22" y="273"/>
                  </a:cubicBezTo>
                  <a:cubicBezTo>
                    <a:pt x="23" y="273"/>
                    <a:pt x="23" y="273"/>
                    <a:pt x="24" y="274"/>
                  </a:cubicBezTo>
                  <a:cubicBezTo>
                    <a:pt x="24" y="274"/>
                    <a:pt x="24" y="274"/>
                    <a:pt x="24" y="274"/>
                  </a:cubicBezTo>
                  <a:cubicBezTo>
                    <a:pt x="24" y="275"/>
                    <a:pt x="24" y="275"/>
                    <a:pt x="24" y="275"/>
                  </a:cubicBezTo>
                  <a:cubicBezTo>
                    <a:pt x="24" y="275"/>
                    <a:pt x="24" y="275"/>
                    <a:pt x="24" y="275"/>
                  </a:cubicBezTo>
                  <a:cubicBezTo>
                    <a:pt x="23" y="275"/>
                    <a:pt x="23" y="275"/>
                    <a:pt x="23" y="276"/>
                  </a:cubicBezTo>
                  <a:cubicBezTo>
                    <a:pt x="22" y="276"/>
                    <a:pt x="21" y="277"/>
                    <a:pt x="21" y="277"/>
                  </a:cubicBezTo>
                  <a:cubicBezTo>
                    <a:pt x="20" y="278"/>
                    <a:pt x="20" y="278"/>
                    <a:pt x="20" y="278"/>
                  </a:cubicBezTo>
                  <a:cubicBezTo>
                    <a:pt x="21" y="279"/>
                    <a:pt x="21" y="279"/>
                    <a:pt x="21" y="279"/>
                  </a:cubicBezTo>
                  <a:cubicBezTo>
                    <a:pt x="24" y="283"/>
                    <a:pt x="28" y="287"/>
                    <a:pt x="32" y="290"/>
                  </a:cubicBezTo>
                  <a:cubicBezTo>
                    <a:pt x="28" y="289"/>
                    <a:pt x="25" y="288"/>
                    <a:pt x="23" y="287"/>
                  </a:cubicBezTo>
                  <a:cubicBezTo>
                    <a:pt x="21" y="290"/>
                    <a:pt x="21" y="290"/>
                    <a:pt x="21" y="290"/>
                  </a:cubicBezTo>
                  <a:cubicBezTo>
                    <a:pt x="29" y="296"/>
                    <a:pt x="37" y="303"/>
                    <a:pt x="45" y="309"/>
                  </a:cubicBezTo>
                  <a:cubicBezTo>
                    <a:pt x="45" y="313"/>
                    <a:pt x="45" y="321"/>
                    <a:pt x="47" y="329"/>
                  </a:cubicBezTo>
                  <a:cubicBezTo>
                    <a:pt x="46" y="326"/>
                    <a:pt x="45" y="324"/>
                    <a:pt x="44" y="322"/>
                  </a:cubicBezTo>
                  <a:cubicBezTo>
                    <a:pt x="42" y="323"/>
                    <a:pt x="42" y="323"/>
                    <a:pt x="42" y="323"/>
                  </a:cubicBezTo>
                  <a:cubicBezTo>
                    <a:pt x="42" y="323"/>
                    <a:pt x="42" y="324"/>
                    <a:pt x="42" y="324"/>
                  </a:cubicBezTo>
                  <a:cubicBezTo>
                    <a:pt x="42" y="331"/>
                    <a:pt x="44" y="338"/>
                    <a:pt x="46" y="344"/>
                  </a:cubicBezTo>
                  <a:cubicBezTo>
                    <a:pt x="45" y="349"/>
                    <a:pt x="44" y="353"/>
                    <a:pt x="44" y="357"/>
                  </a:cubicBezTo>
                  <a:cubicBezTo>
                    <a:pt x="44" y="363"/>
                    <a:pt x="45" y="369"/>
                    <a:pt x="47" y="374"/>
                  </a:cubicBezTo>
                  <a:cubicBezTo>
                    <a:pt x="49" y="377"/>
                    <a:pt x="49" y="377"/>
                    <a:pt x="49" y="377"/>
                  </a:cubicBezTo>
                  <a:cubicBezTo>
                    <a:pt x="50" y="374"/>
                    <a:pt x="50" y="374"/>
                    <a:pt x="50" y="374"/>
                  </a:cubicBezTo>
                  <a:cubicBezTo>
                    <a:pt x="51" y="370"/>
                    <a:pt x="52" y="366"/>
                    <a:pt x="52" y="362"/>
                  </a:cubicBezTo>
                  <a:cubicBezTo>
                    <a:pt x="58" y="374"/>
                    <a:pt x="67" y="384"/>
                    <a:pt x="76" y="395"/>
                  </a:cubicBezTo>
                  <a:cubicBezTo>
                    <a:pt x="84" y="402"/>
                    <a:pt x="92" y="410"/>
                    <a:pt x="100" y="417"/>
                  </a:cubicBezTo>
                  <a:cubicBezTo>
                    <a:pt x="96" y="416"/>
                    <a:pt x="93" y="415"/>
                    <a:pt x="90" y="415"/>
                  </a:cubicBezTo>
                  <a:cubicBezTo>
                    <a:pt x="89" y="415"/>
                    <a:pt x="88" y="415"/>
                    <a:pt x="87" y="416"/>
                  </a:cubicBezTo>
                  <a:cubicBezTo>
                    <a:pt x="87" y="418"/>
                    <a:pt x="87" y="418"/>
                    <a:pt x="87" y="418"/>
                  </a:cubicBezTo>
                  <a:cubicBezTo>
                    <a:pt x="88" y="418"/>
                    <a:pt x="89" y="418"/>
                    <a:pt x="90" y="418"/>
                  </a:cubicBezTo>
                  <a:cubicBezTo>
                    <a:pt x="94" y="418"/>
                    <a:pt x="100" y="420"/>
                    <a:pt x="105" y="423"/>
                  </a:cubicBezTo>
                  <a:cubicBezTo>
                    <a:pt x="110" y="428"/>
                    <a:pt x="115" y="433"/>
                    <a:pt x="119" y="438"/>
                  </a:cubicBezTo>
                  <a:cubicBezTo>
                    <a:pt x="120" y="438"/>
                    <a:pt x="120" y="438"/>
                    <a:pt x="120" y="438"/>
                  </a:cubicBezTo>
                  <a:cubicBezTo>
                    <a:pt x="125" y="443"/>
                    <a:pt x="131" y="449"/>
                    <a:pt x="136" y="455"/>
                  </a:cubicBezTo>
                  <a:cubicBezTo>
                    <a:pt x="130" y="450"/>
                    <a:pt x="124" y="446"/>
                    <a:pt x="118" y="441"/>
                  </a:cubicBezTo>
                  <a:cubicBezTo>
                    <a:pt x="117" y="443"/>
                    <a:pt x="117" y="443"/>
                    <a:pt x="117" y="443"/>
                  </a:cubicBezTo>
                  <a:cubicBezTo>
                    <a:pt x="125" y="450"/>
                    <a:pt x="134" y="456"/>
                    <a:pt x="142" y="462"/>
                  </a:cubicBezTo>
                  <a:cubicBezTo>
                    <a:pt x="135" y="464"/>
                    <a:pt x="130" y="466"/>
                    <a:pt x="127" y="467"/>
                  </a:cubicBezTo>
                  <a:cubicBezTo>
                    <a:pt x="124" y="464"/>
                    <a:pt x="121" y="463"/>
                    <a:pt x="121" y="463"/>
                  </a:cubicBezTo>
                  <a:cubicBezTo>
                    <a:pt x="122" y="464"/>
                    <a:pt x="123" y="466"/>
                    <a:pt x="125" y="468"/>
                  </a:cubicBezTo>
                  <a:cubicBezTo>
                    <a:pt x="125" y="468"/>
                    <a:pt x="125" y="468"/>
                    <a:pt x="125" y="468"/>
                  </a:cubicBezTo>
                  <a:cubicBezTo>
                    <a:pt x="125" y="468"/>
                    <a:pt x="125" y="468"/>
                    <a:pt x="125" y="468"/>
                  </a:cubicBezTo>
                  <a:cubicBezTo>
                    <a:pt x="142" y="489"/>
                    <a:pt x="211" y="545"/>
                    <a:pt x="211" y="545"/>
                  </a:cubicBezTo>
                  <a:cubicBezTo>
                    <a:pt x="211" y="529"/>
                    <a:pt x="147" y="481"/>
                    <a:pt x="127" y="467"/>
                  </a:cubicBezTo>
                  <a:cubicBezTo>
                    <a:pt x="132" y="466"/>
                    <a:pt x="137" y="465"/>
                    <a:pt x="144" y="464"/>
                  </a:cubicBezTo>
                  <a:cubicBezTo>
                    <a:pt x="145" y="465"/>
                    <a:pt x="147" y="466"/>
                    <a:pt x="148" y="467"/>
                  </a:cubicBezTo>
                  <a:cubicBezTo>
                    <a:pt x="150" y="469"/>
                    <a:pt x="152" y="471"/>
                    <a:pt x="154" y="473"/>
                  </a:cubicBezTo>
                  <a:cubicBezTo>
                    <a:pt x="153" y="473"/>
                    <a:pt x="151" y="472"/>
                    <a:pt x="150" y="472"/>
                  </a:cubicBezTo>
                  <a:cubicBezTo>
                    <a:pt x="149" y="471"/>
                    <a:pt x="148" y="469"/>
                    <a:pt x="147" y="467"/>
                  </a:cubicBezTo>
                  <a:cubicBezTo>
                    <a:pt x="145" y="469"/>
                    <a:pt x="145" y="469"/>
                    <a:pt x="145" y="469"/>
                  </a:cubicBezTo>
                  <a:cubicBezTo>
                    <a:pt x="146" y="471"/>
                    <a:pt x="147" y="473"/>
                    <a:pt x="149" y="474"/>
                  </a:cubicBezTo>
                  <a:cubicBezTo>
                    <a:pt x="151" y="475"/>
                    <a:pt x="152" y="476"/>
                    <a:pt x="154" y="476"/>
                  </a:cubicBezTo>
                  <a:cubicBezTo>
                    <a:pt x="155" y="476"/>
                    <a:pt x="156" y="475"/>
                    <a:pt x="157" y="475"/>
                  </a:cubicBezTo>
                  <a:cubicBezTo>
                    <a:pt x="158" y="475"/>
                    <a:pt x="158" y="475"/>
                    <a:pt x="158" y="475"/>
                  </a:cubicBezTo>
                  <a:cubicBezTo>
                    <a:pt x="171" y="486"/>
                    <a:pt x="184" y="498"/>
                    <a:pt x="196" y="510"/>
                  </a:cubicBezTo>
                  <a:cubicBezTo>
                    <a:pt x="198" y="508"/>
                    <a:pt x="198" y="508"/>
                    <a:pt x="198" y="508"/>
                  </a:cubicBezTo>
                  <a:cubicBezTo>
                    <a:pt x="191" y="501"/>
                    <a:pt x="184" y="495"/>
                    <a:pt x="177" y="488"/>
                  </a:cubicBezTo>
                  <a:cubicBezTo>
                    <a:pt x="177" y="488"/>
                    <a:pt x="177" y="488"/>
                    <a:pt x="177" y="488"/>
                  </a:cubicBezTo>
                  <a:cubicBezTo>
                    <a:pt x="171" y="482"/>
                    <a:pt x="163" y="473"/>
                    <a:pt x="153" y="462"/>
                  </a:cubicBezTo>
                  <a:cubicBezTo>
                    <a:pt x="154" y="462"/>
                    <a:pt x="155" y="462"/>
                    <a:pt x="156" y="462"/>
                  </a:cubicBezTo>
                  <a:cubicBezTo>
                    <a:pt x="171" y="475"/>
                    <a:pt x="198" y="501"/>
                    <a:pt x="201" y="509"/>
                  </a:cubicBezTo>
                  <a:cubicBezTo>
                    <a:pt x="201" y="509"/>
                    <a:pt x="200" y="490"/>
                    <a:pt x="159" y="462"/>
                  </a:cubicBezTo>
                  <a:cubicBezTo>
                    <a:pt x="162" y="461"/>
                    <a:pt x="166" y="461"/>
                    <a:pt x="169" y="461"/>
                  </a:cubicBezTo>
                  <a:cubicBezTo>
                    <a:pt x="169" y="462"/>
                    <a:pt x="170" y="463"/>
                    <a:pt x="170" y="463"/>
                  </a:cubicBezTo>
                  <a:cubicBezTo>
                    <a:pt x="173" y="463"/>
                    <a:pt x="173" y="463"/>
                    <a:pt x="173" y="463"/>
                  </a:cubicBezTo>
                  <a:cubicBezTo>
                    <a:pt x="172" y="462"/>
                    <a:pt x="172" y="461"/>
                    <a:pt x="172" y="460"/>
                  </a:cubicBezTo>
                  <a:cubicBezTo>
                    <a:pt x="176" y="460"/>
                    <a:pt x="181" y="460"/>
                    <a:pt x="185" y="460"/>
                  </a:cubicBezTo>
                  <a:cubicBezTo>
                    <a:pt x="186" y="461"/>
                    <a:pt x="187" y="463"/>
                    <a:pt x="188" y="465"/>
                  </a:cubicBezTo>
                  <a:cubicBezTo>
                    <a:pt x="184" y="466"/>
                    <a:pt x="180" y="467"/>
                    <a:pt x="176" y="469"/>
                  </a:cubicBezTo>
                  <a:cubicBezTo>
                    <a:pt x="177" y="472"/>
                    <a:pt x="177" y="472"/>
                    <a:pt x="177" y="472"/>
                  </a:cubicBezTo>
                  <a:cubicBezTo>
                    <a:pt x="181" y="470"/>
                    <a:pt x="185" y="468"/>
                    <a:pt x="189" y="467"/>
                  </a:cubicBezTo>
                  <a:cubicBezTo>
                    <a:pt x="190" y="468"/>
                    <a:pt x="190" y="469"/>
                    <a:pt x="191" y="470"/>
                  </a:cubicBezTo>
                  <a:cubicBezTo>
                    <a:pt x="190" y="470"/>
                    <a:pt x="190" y="469"/>
                    <a:pt x="190" y="469"/>
                  </a:cubicBezTo>
                  <a:cubicBezTo>
                    <a:pt x="189" y="472"/>
                    <a:pt x="189" y="472"/>
                    <a:pt x="189" y="472"/>
                  </a:cubicBezTo>
                  <a:cubicBezTo>
                    <a:pt x="190" y="472"/>
                    <a:pt x="191" y="473"/>
                    <a:pt x="193" y="473"/>
                  </a:cubicBezTo>
                  <a:cubicBezTo>
                    <a:pt x="198" y="480"/>
                    <a:pt x="204" y="486"/>
                    <a:pt x="211" y="487"/>
                  </a:cubicBezTo>
                  <a:cubicBezTo>
                    <a:pt x="225" y="489"/>
                    <a:pt x="413" y="518"/>
                    <a:pt x="474" y="531"/>
                  </a:cubicBezTo>
                  <a:cubicBezTo>
                    <a:pt x="469" y="530"/>
                    <a:pt x="464" y="528"/>
                    <a:pt x="458" y="527"/>
                  </a:cubicBezTo>
                  <a:cubicBezTo>
                    <a:pt x="459" y="526"/>
                    <a:pt x="459" y="526"/>
                    <a:pt x="459" y="526"/>
                  </a:cubicBezTo>
                  <a:cubicBezTo>
                    <a:pt x="459" y="526"/>
                    <a:pt x="459" y="526"/>
                    <a:pt x="459" y="526"/>
                  </a:cubicBezTo>
                  <a:cubicBezTo>
                    <a:pt x="469" y="527"/>
                    <a:pt x="480" y="528"/>
                    <a:pt x="490" y="528"/>
                  </a:cubicBezTo>
                  <a:cubicBezTo>
                    <a:pt x="493" y="529"/>
                    <a:pt x="496" y="529"/>
                    <a:pt x="499" y="530"/>
                  </a:cubicBezTo>
                  <a:cubicBezTo>
                    <a:pt x="505" y="536"/>
                    <a:pt x="509" y="540"/>
                    <a:pt x="510" y="542"/>
                  </a:cubicBezTo>
                  <a:cubicBezTo>
                    <a:pt x="510" y="545"/>
                    <a:pt x="508" y="548"/>
                    <a:pt x="507" y="551"/>
                  </a:cubicBezTo>
                  <a:cubicBezTo>
                    <a:pt x="507" y="549"/>
                    <a:pt x="507" y="547"/>
                    <a:pt x="507" y="545"/>
                  </a:cubicBezTo>
                  <a:cubicBezTo>
                    <a:pt x="505" y="545"/>
                    <a:pt x="505" y="545"/>
                    <a:pt x="505" y="545"/>
                  </a:cubicBezTo>
                  <a:cubicBezTo>
                    <a:pt x="503" y="549"/>
                    <a:pt x="501" y="555"/>
                    <a:pt x="499" y="561"/>
                  </a:cubicBezTo>
                  <a:cubicBezTo>
                    <a:pt x="499" y="563"/>
                    <a:pt x="498" y="566"/>
                    <a:pt x="498" y="569"/>
                  </a:cubicBezTo>
                  <a:cubicBezTo>
                    <a:pt x="495" y="573"/>
                    <a:pt x="493" y="578"/>
                    <a:pt x="492" y="583"/>
                  </a:cubicBezTo>
                  <a:cubicBezTo>
                    <a:pt x="494" y="584"/>
                    <a:pt x="494" y="584"/>
                    <a:pt x="494" y="584"/>
                  </a:cubicBezTo>
                  <a:cubicBezTo>
                    <a:pt x="494" y="584"/>
                    <a:pt x="494" y="583"/>
                    <a:pt x="494" y="583"/>
                  </a:cubicBezTo>
                  <a:cubicBezTo>
                    <a:pt x="497" y="584"/>
                    <a:pt x="497" y="584"/>
                    <a:pt x="497" y="584"/>
                  </a:cubicBezTo>
                  <a:cubicBezTo>
                    <a:pt x="497" y="583"/>
                    <a:pt x="497" y="583"/>
                    <a:pt x="497" y="583"/>
                  </a:cubicBezTo>
                  <a:cubicBezTo>
                    <a:pt x="498" y="588"/>
                    <a:pt x="499" y="593"/>
                    <a:pt x="501" y="598"/>
                  </a:cubicBezTo>
                  <a:cubicBezTo>
                    <a:pt x="432" y="577"/>
                    <a:pt x="312" y="559"/>
                    <a:pt x="264" y="552"/>
                  </a:cubicBezTo>
                  <a:cubicBezTo>
                    <a:pt x="337" y="565"/>
                    <a:pt x="545" y="616"/>
                    <a:pt x="545" y="616"/>
                  </a:cubicBezTo>
                  <a:cubicBezTo>
                    <a:pt x="537" y="610"/>
                    <a:pt x="523" y="605"/>
                    <a:pt x="505" y="599"/>
                  </a:cubicBezTo>
                  <a:cubicBezTo>
                    <a:pt x="506" y="598"/>
                    <a:pt x="507" y="598"/>
                    <a:pt x="508" y="597"/>
                  </a:cubicBezTo>
                  <a:cubicBezTo>
                    <a:pt x="508" y="600"/>
                    <a:pt x="508" y="600"/>
                    <a:pt x="508" y="600"/>
                  </a:cubicBezTo>
                  <a:cubicBezTo>
                    <a:pt x="510" y="596"/>
                    <a:pt x="510" y="596"/>
                    <a:pt x="510" y="596"/>
                  </a:cubicBezTo>
                  <a:cubicBezTo>
                    <a:pt x="510" y="595"/>
                    <a:pt x="510" y="594"/>
                    <a:pt x="510" y="593"/>
                  </a:cubicBezTo>
                  <a:cubicBezTo>
                    <a:pt x="520" y="578"/>
                    <a:pt x="522" y="546"/>
                    <a:pt x="522" y="540"/>
                  </a:cubicBezTo>
                  <a:cubicBezTo>
                    <a:pt x="522" y="539"/>
                    <a:pt x="520" y="536"/>
                    <a:pt x="517" y="532"/>
                  </a:cubicBezTo>
                  <a:cubicBezTo>
                    <a:pt x="520" y="533"/>
                    <a:pt x="524" y="533"/>
                    <a:pt x="528" y="533"/>
                  </a:cubicBezTo>
                  <a:cubicBezTo>
                    <a:pt x="528" y="531"/>
                    <a:pt x="528" y="531"/>
                    <a:pt x="528" y="531"/>
                  </a:cubicBezTo>
                  <a:cubicBezTo>
                    <a:pt x="523" y="530"/>
                    <a:pt x="518" y="529"/>
                    <a:pt x="513" y="528"/>
                  </a:cubicBezTo>
                  <a:cubicBezTo>
                    <a:pt x="513" y="528"/>
                    <a:pt x="513" y="527"/>
                    <a:pt x="513" y="527"/>
                  </a:cubicBezTo>
                  <a:cubicBezTo>
                    <a:pt x="513" y="527"/>
                    <a:pt x="513" y="527"/>
                    <a:pt x="513" y="527"/>
                  </a:cubicBezTo>
                  <a:cubicBezTo>
                    <a:pt x="513" y="527"/>
                    <a:pt x="513" y="527"/>
                    <a:pt x="513" y="527"/>
                  </a:cubicBezTo>
                  <a:cubicBezTo>
                    <a:pt x="513" y="527"/>
                    <a:pt x="513" y="527"/>
                    <a:pt x="513" y="527"/>
                  </a:cubicBezTo>
                  <a:cubicBezTo>
                    <a:pt x="512" y="522"/>
                    <a:pt x="509" y="518"/>
                    <a:pt x="506" y="514"/>
                  </a:cubicBezTo>
                  <a:cubicBezTo>
                    <a:pt x="507" y="515"/>
                    <a:pt x="508" y="515"/>
                    <a:pt x="508" y="515"/>
                  </a:cubicBezTo>
                  <a:cubicBezTo>
                    <a:pt x="509" y="513"/>
                    <a:pt x="509" y="513"/>
                    <a:pt x="509" y="513"/>
                  </a:cubicBezTo>
                  <a:cubicBezTo>
                    <a:pt x="507" y="512"/>
                    <a:pt x="506" y="511"/>
                    <a:pt x="504" y="511"/>
                  </a:cubicBezTo>
                  <a:cubicBezTo>
                    <a:pt x="504" y="510"/>
                    <a:pt x="504" y="510"/>
                    <a:pt x="504" y="510"/>
                  </a:cubicBezTo>
                  <a:cubicBezTo>
                    <a:pt x="501" y="508"/>
                    <a:pt x="497" y="505"/>
                    <a:pt x="494" y="502"/>
                  </a:cubicBezTo>
                  <a:cubicBezTo>
                    <a:pt x="489" y="497"/>
                    <a:pt x="483" y="493"/>
                    <a:pt x="477" y="490"/>
                  </a:cubicBezTo>
                  <a:cubicBezTo>
                    <a:pt x="473" y="487"/>
                    <a:pt x="469" y="485"/>
                    <a:pt x="466" y="482"/>
                  </a:cubicBezTo>
                  <a:cubicBezTo>
                    <a:pt x="463" y="480"/>
                    <a:pt x="460" y="477"/>
                    <a:pt x="457" y="474"/>
                  </a:cubicBezTo>
                  <a:cubicBezTo>
                    <a:pt x="456" y="473"/>
                    <a:pt x="455" y="472"/>
                    <a:pt x="454" y="471"/>
                  </a:cubicBezTo>
                  <a:cubicBezTo>
                    <a:pt x="452" y="469"/>
                    <a:pt x="449" y="466"/>
                    <a:pt x="448" y="464"/>
                  </a:cubicBezTo>
                  <a:cubicBezTo>
                    <a:pt x="451" y="465"/>
                    <a:pt x="454" y="465"/>
                    <a:pt x="458" y="465"/>
                  </a:cubicBezTo>
                  <a:cubicBezTo>
                    <a:pt x="458" y="468"/>
                    <a:pt x="459" y="470"/>
                    <a:pt x="460" y="472"/>
                  </a:cubicBezTo>
                  <a:cubicBezTo>
                    <a:pt x="463" y="476"/>
                    <a:pt x="467" y="479"/>
                    <a:pt x="473" y="479"/>
                  </a:cubicBezTo>
                  <a:cubicBezTo>
                    <a:pt x="475" y="479"/>
                    <a:pt x="478" y="478"/>
                    <a:pt x="481" y="477"/>
                  </a:cubicBezTo>
                  <a:cubicBezTo>
                    <a:pt x="480" y="475"/>
                    <a:pt x="480" y="475"/>
                    <a:pt x="480" y="475"/>
                  </a:cubicBezTo>
                  <a:cubicBezTo>
                    <a:pt x="477" y="476"/>
                    <a:pt x="475" y="476"/>
                    <a:pt x="473" y="476"/>
                  </a:cubicBezTo>
                  <a:cubicBezTo>
                    <a:pt x="468" y="476"/>
                    <a:pt x="465" y="474"/>
                    <a:pt x="462" y="470"/>
                  </a:cubicBezTo>
                  <a:cubicBezTo>
                    <a:pt x="462" y="469"/>
                    <a:pt x="461" y="467"/>
                    <a:pt x="460" y="465"/>
                  </a:cubicBezTo>
                  <a:cubicBezTo>
                    <a:pt x="464" y="466"/>
                    <a:pt x="468" y="466"/>
                    <a:pt x="472" y="466"/>
                  </a:cubicBezTo>
                  <a:cubicBezTo>
                    <a:pt x="473" y="466"/>
                    <a:pt x="473" y="466"/>
                    <a:pt x="473" y="466"/>
                  </a:cubicBezTo>
                  <a:cubicBezTo>
                    <a:pt x="472" y="469"/>
                    <a:pt x="472" y="469"/>
                    <a:pt x="472" y="469"/>
                  </a:cubicBezTo>
                  <a:cubicBezTo>
                    <a:pt x="475" y="466"/>
                    <a:pt x="475" y="466"/>
                    <a:pt x="475" y="466"/>
                  </a:cubicBezTo>
                  <a:cubicBezTo>
                    <a:pt x="484" y="457"/>
                    <a:pt x="491" y="443"/>
                    <a:pt x="491" y="429"/>
                  </a:cubicBezTo>
                  <a:cubicBezTo>
                    <a:pt x="491" y="426"/>
                    <a:pt x="490" y="423"/>
                    <a:pt x="489" y="420"/>
                  </a:cubicBezTo>
                  <a:cubicBezTo>
                    <a:pt x="488" y="412"/>
                    <a:pt x="485" y="404"/>
                    <a:pt x="483" y="399"/>
                  </a:cubicBezTo>
                  <a:cubicBezTo>
                    <a:pt x="483" y="399"/>
                    <a:pt x="483" y="399"/>
                    <a:pt x="483" y="399"/>
                  </a:cubicBezTo>
                  <a:cubicBezTo>
                    <a:pt x="484" y="397"/>
                    <a:pt x="484" y="395"/>
                    <a:pt x="483" y="394"/>
                  </a:cubicBezTo>
                  <a:cubicBezTo>
                    <a:pt x="479" y="390"/>
                    <a:pt x="475" y="387"/>
                    <a:pt x="472" y="384"/>
                  </a:cubicBezTo>
                  <a:cubicBezTo>
                    <a:pt x="472" y="384"/>
                    <a:pt x="472" y="383"/>
                    <a:pt x="472" y="383"/>
                  </a:cubicBezTo>
                  <a:cubicBezTo>
                    <a:pt x="476" y="383"/>
                    <a:pt x="478" y="383"/>
                    <a:pt x="479" y="383"/>
                  </a:cubicBezTo>
                  <a:cubicBezTo>
                    <a:pt x="480" y="383"/>
                    <a:pt x="481" y="383"/>
                    <a:pt x="481" y="383"/>
                  </a:cubicBezTo>
                  <a:cubicBezTo>
                    <a:pt x="481" y="385"/>
                    <a:pt x="482" y="387"/>
                    <a:pt x="482" y="388"/>
                  </a:cubicBezTo>
                  <a:cubicBezTo>
                    <a:pt x="483" y="392"/>
                    <a:pt x="483" y="392"/>
                    <a:pt x="483" y="392"/>
                  </a:cubicBezTo>
                  <a:cubicBezTo>
                    <a:pt x="484" y="388"/>
                    <a:pt x="484" y="388"/>
                    <a:pt x="484" y="388"/>
                  </a:cubicBezTo>
                  <a:cubicBezTo>
                    <a:pt x="485" y="386"/>
                    <a:pt x="486" y="383"/>
                    <a:pt x="486" y="380"/>
                  </a:cubicBezTo>
                  <a:cubicBezTo>
                    <a:pt x="487" y="380"/>
                    <a:pt x="487" y="380"/>
                    <a:pt x="487" y="380"/>
                  </a:cubicBezTo>
                  <a:cubicBezTo>
                    <a:pt x="489" y="381"/>
                    <a:pt x="491" y="382"/>
                    <a:pt x="493" y="383"/>
                  </a:cubicBezTo>
                  <a:cubicBezTo>
                    <a:pt x="493" y="385"/>
                    <a:pt x="493" y="385"/>
                    <a:pt x="493" y="385"/>
                  </a:cubicBezTo>
                  <a:cubicBezTo>
                    <a:pt x="494" y="385"/>
                    <a:pt x="495" y="385"/>
                    <a:pt x="496" y="386"/>
                  </a:cubicBezTo>
                  <a:cubicBezTo>
                    <a:pt x="497" y="386"/>
                    <a:pt x="497" y="386"/>
                    <a:pt x="498" y="386"/>
                  </a:cubicBezTo>
                  <a:cubicBezTo>
                    <a:pt x="498" y="386"/>
                    <a:pt x="498" y="386"/>
                    <a:pt x="498" y="386"/>
                  </a:cubicBezTo>
                  <a:cubicBezTo>
                    <a:pt x="498" y="386"/>
                    <a:pt x="499" y="386"/>
                    <a:pt x="499" y="385"/>
                  </a:cubicBezTo>
                  <a:cubicBezTo>
                    <a:pt x="499" y="385"/>
                    <a:pt x="499" y="385"/>
                    <a:pt x="499" y="384"/>
                  </a:cubicBezTo>
                  <a:cubicBezTo>
                    <a:pt x="499" y="384"/>
                    <a:pt x="499" y="384"/>
                    <a:pt x="499" y="384"/>
                  </a:cubicBezTo>
                  <a:cubicBezTo>
                    <a:pt x="499" y="383"/>
                    <a:pt x="499" y="383"/>
                    <a:pt x="499" y="383"/>
                  </a:cubicBezTo>
                  <a:cubicBezTo>
                    <a:pt x="499" y="383"/>
                    <a:pt x="498" y="383"/>
                    <a:pt x="498" y="383"/>
                  </a:cubicBezTo>
                  <a:cubicBezTo>
                    <a:pt x="498" y="382"/>
                    <a:pt x="497" y="382"/>
                    <a:pt x="496" y="382"/>
                  </a:cubicBezTo>
                  <a:cubicBezTo>
                    <a:pt x="496" y="382"/>
                    <a:pt x="496" y="382"/>
                    <a:pt x="496" y="382"/>
                  </a:cubicBezTo>
                  <a:cubicBezTo>
                    <a:pt x="496" y="382"/>
                    <a:pt x="496" y="382"/>
                    <a:pt x="496" y="382"/>
                  </a:cubicBezTo>
                  <a:cubicBezTo>
                    <a:pt x="494" y="380"/>
                    <a:pt x="491" y="379"/>
                    <a:pt x="489" y="378"/>
                  </a:cubicBezTo>
                  <a:cubicBezTo>
                    <a:pt x="491" y="376"/>
                    <a:pt x="492" y="373"/>
                    <a:pt x="494" y="370"/>
                  </a:cubicBezTo>
                  <a:cubicBezTo>
                    <a:pt x="495" y="370"/>
                    <a:pt x="495" y="370"/>
                    <a:pt x="496" y="370"/>
                  </a:cubicBezTo>
                  <a:cubicBezTo>
                    <a:pt x="497" y="370"/>
                    <a:pt x="498" y="370"/>
                    <a:pt x="498" y="370"/>
                  </a:cubicBezTo>
                  <a:cubicBezTo>
                    <a:pt x="500" y="370"/>
                    <a:pt x="500" y="370"/>
                    <a:pt x="500" y="370"/>
                  </a:cubicBezTo>
                  <a:cubicBezTo>
                    <a:pt x="499" y="368"/>
                    <a:pt x="499" y="368"/>
                    <a:pt x="499" y="368"/>
                  </a:cubicBezTo>
                  <a:cubicBezTo>
                    <a:pt x="498" y="367"/>
                    <a:pt x="497" y="365"/>
                    <a:pt x="496" y="364"/>
                  </a:cubicBezTo>
                  <a:cubicBezTo>
                    <a:pt x="499" y="354"/>
                    <a:pt x="499" y="344"/>
                    <a:pt x="498" y="338"/>
                  </a:cubicBezTo>
                  <a:cubicBezTo>
                    <a:pt x="498" y="334"/>
                    <a:pt x="496" y="331"/>
                    <a:pt x="494" y="329"/>
                  </a:cubicBezTo>
                  <a:cubicBezTo>
                    <a:pt x="493" y="328"/>
                    <a:pt x="493" y="327"/>
                    <a:pt x="492" y="326"/>
                  </a:cubicBezTo>
                  <a:cubicBezTo>
                    <a:pt x="494" y="325"/>
                    <a:pt x="494" y="325"/>
                    <a:pt x="494" y="325"/>
                  </a:cubicBezTo>
                  <a:cubicBezTo>
                    <a:pt x="492" y="324"/>
                    <a:pt x="492" y="324"/>
                    <a:pt x="492" y="324"/>
                  </a:cubicBezTo>
                  <a:cubicBezTo>
                    <a:pt x="492" y="324"/>
                    <a:pt x="492" y="324"/>
                    <a:pt x="492" y="324"/>
                  </a:cubicBezTo>
                  <a:cubicBezTo>
                    <a:pt x="492" y="324"/>
                    <a:pt x="492" y="324"/>
                    <a:pt x="492" y="324"/>
                  </a:cubicBezTo>
                  <a:cubicBezTo>
                    <a:pt x="494" y="324"/>
                    <a:pt x="494" y="324"/>
                    <a:pt x="494" y="324"/>
                  </a:cubicBezTo>
                  <a:cubicBezTo>
                    <a:pt x="495" y="325"/>
                    <a:pt x="495" y="325"/>
                    <a:pt x="495" y="325"/>
                  </a:cubicBezTo>
                  <a:cubicBezTo>
                    <a:pt x="496" y="325"/>
                    <a:pt x="496" y="325"/>
                    <a:pt x="496" y="325"/>
                  </a:cubicBezTo>
                  <a:cubicBezTo>
                    <a:pt x="498" y="330"/>
                    <a:pt x="500" y="336"/>
                    <a:pt x="502" y="341"/>
                  </a:cubicBezTo>
                  <a:cubicBezTo>
                    <a:pt x="505" y="340"/>
                    <a:pt x="505" y="340"/>
                    <a:pt x="505" y="340"/>
                  </a:cubicBezTo>
                  <a:cubicBezTo>
                    <a:pt x="504" y="339"/>
                    <a:pt x="504" y="338"/>
                    <a:pt x="504" y="337"/>
                  </a:cubicBezTo>
                  <a:cubicBezTo>
                    <a:pt x="505" y="339"/>
                    <a:pt x="506" y="342"/>
                    <a:pt x="508" y="343"/>
                  </a:cubicBezTo>
                  <a:cubicBezTo>
                    <a:pt x="510" y="342"/>
                    <a:pt x="510" y="342"/>
                    <a:pt x="510" y="342"/>
                  </a:cubicBezTo>
                  <a:cubicBezTo>
                    <a:pt x="505" y="336"/>
                    <a:pt x="500" y="327"/>
                    <a:pt x="496" y="318"/>
                  </a:cubicBezTo>
                  <a:cubicBezTo>
                    <a:pt x="496" y="318"/>
                    <a:pt x="496" y="317"/>
                    <a:pt x="496" y="317"/>
                  </a:cubicBezTo>
                  <a:cubicBezTo>
                    <a:pt x="496" y="317"/>
                    <a:pt x="496" y="317"/>
                    <a:pt x="496" y="317"/>
                  </a:cubicBezTo>
                  <a:cubicBezTo>
                    <a:pt x="497" y="316"/>
                    <a:pt x="497" y="316"/>
                    <a:pt x="497" y="316"/>
                  </a:cubicBezTo>
                  <a:cubicBezTo>
                    <a:pt x="501" y="332"/>
                    <a:pt x="514" y="330"/>
                    <a:pt x="528" y="307"/>
                  </a:cubicBezTo>
                  <a:cubicBezTo>
                    <a:pt x="540" y="288"/>
                    <a:pt x="575" y="265"/>
                    <a:pt x="604" y="251"/>
                  </a:cubicBezTo>
                  <a:cubicBezTo>
                    <a:pt x="612" y="251"/>
                    <a:pt x="619" y="252"/>
                    <a:pt x="626" y="252"/>
                  </a:cubicBezTo>
                  <a:cubicBezTo>
                    <a:pt x="626" y="249"/>
                    <a:pt x="626" y="249"/>
                    <a:pt x="626" y="249"/>
                  </a:cubicBezTo>
                  <a:cubicBezTo>
                    <a:pt x="625" y="249"/>
                    <a:pt x="624" y="249"/>
                    <a:pt x="623" y="249"/>
                  </a:cubicBezTo>
                  <a:cubicBezTo>
                    <a:pt x="627" y="249"/>
                    <a:pt x="631" y="249"/>
                    <a:pt x="635" y="249"/>
                  </a:cubicBezTo>
                  <a:cubicBezTo>
                    <a:pt x="640" y="249"/>
                    <a:pt x="645" y="249"/>
                    <a:pt x="649" y="249"/>
                  </a:cubicBezTo>
                  <a:cubicBezTo>
                    <a:pt x="649" y="247"/>
                    <a:pt x="649" y="247"/>
                    <a:pt x="649" y="247"/>
                  </a:cubicBezTo>
                  <a:cubicBezTo>
                    <a:pt x="645" y="247"/>
                    <a:pt x="640" y="246"/>
                    <a:pt x="635" y="246"/>
                  </a:cubicBezTo>
                  <a:cubicBezTo>
                    <a:pt x="628" y="246"/>
                    <a:pt x="621" y="247"/>
                    <a:pt x="613" y="247"/>
                  </a:cubicBezTo>
                  <a:cubicBezTo>
                    <a:pt x="618" y="245"/>
                    <a:pt x="622" y="244"/>
                    <a:pt x="626" y="242"/>
                  </a:cubicBezTo>
                  <a:cubicBezTo>
                    <a:pt x="627" y="243"/>
                    <a:pt x="627" y="243"/>
                    <a:pt x="628" y="244"/>
                  </a:cubicBezTo>
                  <a:cubicBezTo>
                    <a:pt x="630" y="242"/>
                    <a:pt x="630" y="242"/>
                    <a:pt x="630" y="242"/>
                  </a:cubicBezTo>
                  <a:cubicBezTo>
                    <a:pt x="630" y="242"/>
                    <a:pt x="629" y="242"/>
                    <a:pt x="629" y="242"/>
                  </a:cubicBezTo>
                  <a:cubicBezTo>
                    <a:pt x="632" y="241"/>
                    <a:pt x="634" y="240"/>
                    <a:pt x="637" y="240"/>
                  </a:cubicBezTo>
                  <a:cubicBezTo>
                    <a:pt x="638" y="239"/>
                    <a:pt x="639" y="239"/>
                    <a:pt x="641" y="239"/>
                  </a:cubicBezTo>
                  <a:cubicBezTo>
                    <a:pt x="648" y="238"/>
                    <a:pt x="655" y="236"/>
                    <a:pt x="662" y="234"/>
                  </a:cubicBezTo>
                  <a:cubicBezTo>
                    <a:pt x="662" y="234"/>
                    <a:pt x="662" y="234"/>
                    <a:pt x="662" y="234"/>
                  </a:cubicBezTo>
                  <a:cubicBezTo>
                    <a:pt x="663" y="234"/>
                    <a:pt x="663" y="234"/>
                    <a:pt x="664" y="234"/>
                  </a:cubicBezTo>
                  <a:cubicBezTo>
                    <a:pt x="664" y="234"/>
                    <a:pt x="664" y="234"/>
                    <a:pt x="664" y="234"/>
                  </a:cubicBezTo>
                  <a:cubicBezTo>
                    <a:pt x="672" y="235"/>
                    <a:pt x="679" y="234"/>
                    <a:pt x="687" y="233"/>
                  </a:cubicBezTo>
                  <a:cubicBezTo>
                    <a:pt x="692" y="233"/>
                    <a:pt x="697" y="234"/>
                    <a:pt x="702" y="234"/>
                  </a:cubicBezTo>
                  <a:cubicBezTo>
                    <a:pt x="695" y="236"/>
                    <a:pt x="688" y="236"/>
                    <a:pt x="680" y="236"/>
                  </a:cubicBezTo>
                  <a:cubicBezTo>
                    <a:pt x="678" y="237"/>
                    <a:pt x="678" y="239"/>
                    <a:pt x="680" y="239"/>
                  </a:cubicBezTo>
                  <a:cubicBezTo>
                    <a:pt x="688" y="239"/>
                    <a:pt x="696" y="239"/>
                    <a:pt x="704" y="237"/>
                  </a:cubicBezTo>
                  <a:cubicBezTo>
                    <a:pt x="705" y="241"/>
                    <a:pt x="703" y="247"/>
                    <a:pt x="695" y="256"/>
                  </a:cubicBezTo>
                  <a:cubicBezTo>
                    <a:pt x="695" y="256"/>
                    <a:pt x="711" y="255"/>
                    <a:pt x="710" y="236"/>
                  </a:cubicBezTo>
                  <a:cubicBezTo>
                    <a:pt x="710" y="236"/>
                    <a:pt x="710" y="236"/>
                    <a:pt x="709" y="235"/>
                  </a:cubicBezTo>
                  <a:cubicBezTo>
                    <a:pt x="710" y="235"/>
                    <a:pt x="711" y="235"/>
                    <a:pt x="711" y="235"/>
                  </a:cubicBezTo>
                  <a:cubicBezTo>
                    <a:pt x="713" y="234"/>
                    <a:pt x="713" y="231"/>
                    <a:pt x="711" y="231"/>
                  </a:cubicBezTo>
                  <a:cubicBezTo>
                    <a:pt x="710" y="231"/>
                    <a:pt x="708" y="230"/>
                    <a:pt x="707" y="230"/>
                  </a:cubicBezTo>
                  <a:cubicBezTo>
                    <a:pt x="702" y="225"/>
                    <a:pt x="692" y="224"/>
                    <a:pt x="679" y="224"/>
                  </a:cubicBezTo>
                  <a:cubicBezTo>
                    <a:pt x="670" y="221"/>
                    <a:pt x="661" y="217"/>
                    <a:pt x="652" y="213"/>
                  </a:cubicBezTo>
                  <a:cubicBezTo>
                    <a:pt x="659" y="214"/>
                    <a:pt x="670" y="214"/>
                    <a:pt x="676" y="209"/>
                  </a:cubicBezTo>
                  <a:cubicBezTo>
                    <a:pt x="676" y="210"/>
                    <a:pt x="676" y="211"/>
                    <a:pt x="676" y="211"/>
                  </a:cubicBezTo>
                  <a:cubicBezTo>
                    <a:pt x="673" y="210"/>
                    <a:pt x="672" y="213"/>
                    <a:pt x="674" y="214"/>
                  </a:cubicBezTo>
                  <a:cubicBezTo>
                    <a:pt x="680" y="218"/>
                    <a:pt x="681" y="205"/>
                    <a:pt x="679" y="201"/>
                  </a:cubicBezTo>
                  <a:cubicBezTo>
                    <a:pt x="679" y="201"/>
                    <a:pt x="680" y="200"/>
                    <a:pt x="680" y="200"/>
                  </a:cubicBezTo>
                  <a:cubicBezTo>
                    <a:pt x="680" y="191"/>
                    <a:pt x="669" y="181"/>
                    <a:pt x="649" y="173"/>
                  </a:cubicBezTo>
                  <a:cubicBezTo>
                    <a:pt x="644" y="167"/>
                    <a:pt x="637" y="161"/>
                    <a:pt x="630" y="156"/>
                  </a:cubicBezTo>
                  <a:cubicBezTo>
                    <a:pt x="610" y="140"/>
                    <a:pt x="586" y="127"/>
                    <a:pt x="563" y="116"/>
                  </a:cubicBezTo>
                  <a:cubicBezTo>
                    <a:pt x="561" y="114"/>
                    <a:pt x="559" y="119"/>
                    <a:pt x="561" y="120"/>
                  </a:cubicBezTo>
                  <a:cubicBezTo>
                    <a:pt x="576" y="127"/>
                    <a:pt x="590" y="135"/>
                    <a:pt x="603" y="144"/>
                  </a:cubicBezTo>
                  <a:cubicBezTo>
                    <a:pt x="603" y="145"/>
                    <a:pt x="603" y="145"/>
                    <a:pt x="603" y="145"/>
                  </a:cubicBezTo>
                  <a:cubicBezTo>
                    <a:pt x="604" y="145"/>
                    <a:pt x="606" y="146"/>
                    <a:pt x="607" y="146"/>
                  </a:cubicBezTo>
                  <a:cubicBezTo>
                    <a:pt x="618" y="153"/>
                    <a:pt x="628" y="160"/>
                    <a:pt x="638" y="168"/>
                  </a:cubicBezTo>
                  <a:cubicBezTo>
                    <a:pt x="639" y="168"/>
                    <a:pt x="640" y="168"/>
                    <a:pt x="640" y="168"/>
                  </a:cubicBezTo>
                  <a:cubicBezTo>
                    <a:pt x="642" y="169"/>
                    <a:pt x="643" y="170"/>
                    <a:pt x="644" y="172"/>
                  </a:cubicBezTo>
                  <a:cubicBezTo>
                    <a:pt x="639" y="170"/>
                    <a:pt x="633" y="168"/>
                    <a:pt x="626" y="167"/>
                  </a:cubicBezTo>
                  <a:cubicBezTo>
                    <a:pt x="624" y="166"/>
                    <a:pt x="621" y="165"/>
                    <a:pt x="619" y="163"/>
                  </a:cubicBezTo>
                  <a:cubicBezTo>
                    <a:pt x="619" y="162"/>
                    <a:pt x="619" y="162"/>
                    <a:pt x="619" y="162"/>
                  </a:cubicBezTo>
                  <a:cubicBezTo>
                    <a:pt x="622" y="163"/>
                    <a:pt x="624" y="164"/>
                    <a:pt x="626" y="165"/>
                  </a:cubicBezTo>
                  <a:cubicBezTo>
                    <a:pt x="627" y="166"/>
                    <a:pt x="629" y="163"/>
                    <a:pt x="627" y="162"/>
                  </a:cubicBezTo>
                  <a:cubicBezTo>
                    <a:pt x="617" y="157"/>
                    <a:pt x="607" y="151"/>
                    <a:pt x="597" y="145"/>
                  </a:cubicBezTo>
                  <a:cubicBezTo>
                    <a:pt x="593" y="142"/>
                    <a:pt x="589" y="139"/>
                    <a:pt x="586" y="137"/>
                  </a:cubicBezTo>
                  <a:cubicBezTo>
                    <a:pt x="602" y="145"/>
                    <a:pt x="612" y="149"/>
                    <a:pt x="612" y="149"/>
                  </a:cubicBezTo>
                  <a:cubicBezTo>
                    <a:pt x="612" y="149"/>
                    <a:pt x="597" y="142"/>
                    <a:pt x="575" y="130"/>
                  </a:cubicBezTo>
                  <a:cubicBezTo>
                    <a:pt x="568" y="124"/>
                    <a:pt x="560" y="120"/>
                    <a:pt x="552" y="116"/>
                  </a:cubicBezTo>
                  <a:cubicBezTo>
                    <a:pt x="539" y="107"/>
                    <a:pt x="526" y="98"/>
                    <a:pt x="512" y="88"/>
                  </a:cubicBezTo>
                  <a:cubicBezTo>
                    <a:pt x="511" y="87"/>
                    <a:pt x="508" y="90"/>
                    <a:pt x="510" y="91"/>
                  </a:cubicBezTo>
                  <a:cubicBezTo>
                    <a:pt x="516" y="95"/>
                    <a:pt x="521" y="99"/>
                    <a:pt x="527" y="103"/>
                  </a:cubicBezTo>
                  <a:cubicBezTo>
                    <a:pt x="459" y="66"/>
                    <a:pt x="372" y="20"/>
                    <a:pt x="355" y="14"/>
                  </a:cubicBezTo>
                  <a:cubicBezTo>
                    <a:pt x="326" y="3"/>
                    <a:pt x="285" y="6"/>
                    <a:pt x="285" y="6"/>
                  </a:cubicBezTo>
                  <a:cubicBezTo>
                    <a:pt x="285" y="6"/>
                    <a:pt x="257" y="0"/>
                    <a:pt x="220" y="39"/>
                  </a:cubicBezTo>
                  <a:cubicBezTo>
                    <a:pt x="205" y="56"/>
                    <a:pt x="201" y="78"/>
                    <a:pt x="202" y="98"/>
                  </a:cubicBezTo>
                  <a:cubicBezTo>
                    <a:pt x="201" y="98"/>
                    <a:pt x="200" y="99"/>
                    <a:pt x="200" y="100"/>
                  </a:cubicBezTo>
                  <a:cubicBezTo>
                    <a:pt x="200" y="100"/>
                    <a:pt x="200" y="100"/>
                    <a:pt x="200" y="100"/>
                  </a:cubicBezTo>
                  <a:cubicBezTo>
                    <a:pt x="200" y="100"/>
                    <a:pt x="200" y="101"/>
                    <a:pt x="200" y="101"/>
                  </a:cubicBezTo>
                  <a:cubicBezTo>
                    <a:pt x="201" y="104"/>
                    <a:pt x="200" y="107"/>
                    <a:pt x="200" y="110"/>
                  </a:cubicBezTo>
                  <a:cubicBezTo>
                    <a:pt x="200" y="111"/>
                    <a:pt x="202" y="112"/>
                    <a:pt x="202" y="111"/>
                  </a:cubicBezTo>
                  <a:cubicBezTo>
                    <a:pt x="203" y="113"/>
                    <a:pt x="203" y="115"/>
                    <a:pt x="204" y="116"/>
                  </a:cubicBezTo>
                  <a:cubicBezTo>
                    <a:pt x="204" y="117"/>
                    <a:pt x="204" y="118"/>
                    <a:pt x="204" y="119"/>
                  </a:cubicBezTo>
                  <a:cubicBezTo>
                    <a:pt x="203" y="117"/>
                    <a:pt x="200" y="118"/>
                    <a:pt x="200" y="121"/>
                  </a:cubicBezTo>
                  <a:cubicBezTo>
                    <a:pt x="200" y="133"/>
                    <a:pt x="200" y="145"/>
                    <a:pt x="200" y="157"/>
                  </a:cubicBezTo>
                  <a:cubicBezTo>
                    <a:pt x="200" y="157"/>
                    <a:pt x="199" y="157"/>
                    <a:pt x="199" y="157"/>
                  </a:cubicBezTo>
                  <a:cubicBezTo>
                    <a:pt x="198" y="157"/>
                    <a:pt x="198" y="157"/>
                    <a:pt x="197" y="156"/>
                  </a:cubicBezTo>
                  <a:cubicBezTo>
                    <a:pt x="197" y="156"/>
                    <a:pt x="196" y="157"/>
                    <a:pt x="195" y="157"/>
                  </a:cubicBezTo>
                  <a:cubicBezTo>
                    <a:pt x="195" y="157"/>
                    <a:pt x="195" y="157"/>
                    <a:pt x="195" y="158"/>
                  </a:cubicBezTo>
                  <a:cubicBezTo>
                    <a:pt x="192" y="158"/>
                    <a:pt x="189" y="158"/>
                    <a:pt x="186" y="159"/>
                  </a:cubicBezTo>
                  <a:cubicBezTo>
                    <a:pt x="170" y="155"/>
                    <a:pt x="152" y="159"/>
                    <a:pt x="135" y="164"/>
                  </a:cubicBezTo>
                  <a:cubicBezTo>
                    <a:pt x="114" y="165"/>
                    <a:pt x="93" y="167"/>
                    <a:pt x="76" y="174"/>
                  </a:cubicBezTo>
                  <a:cubicBezTo>
                    <a:pt x="73" y="174"/>
                    <a:pt x="70" y="175"/>
                    <a:pt x="67" y="175"/>
                  </a:cubicBezTo>
                  <a:cubicBezTo>
                    <a:pt x="51" y="175"/>
                    <a:pt x="35" y="174"/>
                    <a:pt x="19" y="177"/>
                  </a:cubicBezTo>
                  <a:cubicBezTo>
                    <a:pt x="18" y="177"/>
                    <a:pt x="17" y="177"/>
                    <a:pt x="15" y="177"/>
                  </a:cubicBezTo>
                  <a:cubicBezTo>
                    <a:pt x="14" y="176"/>
                    <a:pt x="13" y="175"/>
                    <a:pt x="11" y="174"/>
                  </a:cubicBezTo>
                  <a:cubicBezTo>
                    <a:pt x="10" y="173"/>
                    <a:pt x="6" y="171"/>
                    <a:pt x="4" y="171"/>
                  </a:cubicBezTo>
                  <a:cubicBezTo>
                    <a:pt x="3" y="171"/>
                    <a:pt x="2" y="172"/>
                    <a:pt x="2" y="173"/>
                  </a:cubicBezTo>
                  <a:cubicBezTo>
                    <a:pt x="3" y="174"/>
                    <a:pt x="4" y="175"/>
                    <a:pt x="4" y="175"/>
                  </a:cubicBezTo>
                  <a:cubicBezTo>
                    <a:pt x="4" y="176"/>
                    <a:pt x="5" y="176"/>
                    <a:pt x="5" y="176"/>
                  </a:cubicBezTo>
                  <a:cubicBezTo>
                    <a:pt x="6" y="176"/>
                    <a:pt x="6" y="176"/>
                    <a:pt x="6" y="177"/>
                  </a:cubicBezTo>
                  <a:cubicBezTo>
                    <a:pt x="6" y="177"/>
                    <a:pt x="7" y="177"/>
                    <a:pt x="7" y="178"/>
                  </a:cubicBezTo>
                  <a:cubicBezTo>
                    <a:pt x="5" y="178"/>
                    <a:pt x="2" y="178"/>
                    <a:pt x="0" y="178"/>
                  </a:cubicBezTo>
                  <a:cubicBezTo>
                    <a:pt x="0" y="180"/>
                    <a:pt x="0" y="180"/>
                    <a:pt x="0" y="180"/>
                  </a:cubicBezTo>
                  <a:cubicBezTo>
                    <a:pt x="3" y="180"/>
                    <a:pt x="6" y="180"/>
                    <a:pt x="9" y="180"/>
                  </a:cubicBezTo>
                  <a:close/>
                  <a:moveTo>
                    <a:pt x="21" y="182"/>
                  </a:moveTo>
                  <a:cubicBezTo>
                    <a:pt x="23" y="182"/>
                    <a:pt x="25" y="181"/>
                    <a:pt x="27" y="181"/>
                  </a:cubicBezTo>
                  <a:cubicBezTo>
                    <a:pt x="30" y="181"/>
                    <a:pt x="33" y="181"/>
                    <a:pt x="37" y="181"/>
                  </a:cubicBezTo>
                  <a:cubicBezTo>
                    <a:pt x="36" y="181"/>
                    <a:pt x="36" y="182"/>
                    <a:pt x="37" y="183"/>
                  </a:cubicBezTo>
                  <a:cubicBezTo>
                    <a:pt x="33" y="183"/>
                    <a:pt x="28" y="184"/>
                    <a:pt x="24" y="184"/>
                  </a:cubicBezTo>
                  <a:cubicBezTo>
                    <a:pt x="23" y="183"/>
                    <a:pt x="22" y="183"/>
                    <a:pt x="21" y="182"/>
                  </a:cubicBezTo>
                  <a:close/>
                  <a:moveTo>
                    <a:pt x="195" y="177"/>
                  </a:moveTo>
                  <a:cubicBezTo>
                    <a:pt x="196" y="177"/>
                    <a:pt x="196" y="177"/>
                    <a:pt x="196" y="177"/>
                  </a:cubicBezTo>
                  <a:cubicBezTo>
                    <a:pt x="180" y="182"/>
                    <a:pt x="162" y="184"/>
                    <a:pt x="142" y="184"/>
                  </a:cubicBezTo>
                  <a:cubicBezTo>
                    <a:pt x="138" y="184"/>
                    <a:pt x="133" y="184"/>
                    <a:pt x="129" y="183"/>
                  </a:cubicBezTo>
                  <a:cubicBezTo>
                    <a:pt x="135" y="183"/>
                    <a:pt x="140" y="181"/>
                    <a:pt x="146" y="180"/>
                  </a:cubicBezTo>
                  <a:cubicBezTo>
                    <a:pt x="162" y="180"/>
                    <a:pt x="184" y="179"/>
                    <a:pt x="199" y="176"/>
                  </a:cubicBezTo>
                  <a:cubicBezTo>
                    <a:pt x="199" y="176"/>
                    <a:pt x="199" y="176"/>
                    <a:pt x="200" y="176"/>
                  </a:cubicBezTo>
                  <a:cubicBezTo>
                    <a:pt x="198" y="176"/>
                    <a:pt x="197" y="177"/>
                    <a:pt x="196" y="177"/>
                  </a:cubicBezTo>
                  <a:lnTo>
                    <a:pt x="195" y="177"/>
                  </a:lnTo>
                  <a:close/>
                  <a:moveTo>
                    <a:pt x="212" y="189"/>
                  </a:moveTo>
                  <a:cubicBezTo>
                    <a:pt x="212" y="189"/>
                    <a:pt x="213" y="189"/>
                    <a:pt x="214" y="189"/>
                  </a:cubicBezTo>
                  <a:cubicBezTo>
                    <a:pt x="218" y="191"/>
                    <a:pt x="222" y="193"/>
                    <a:pt x="226" y="195"/>
                  </a:cubicBezTo>
                  <a:cubicBezTo>
                    <a:pt x="225" y="195"/>
                    <a:pt x="225" y="195"/>
                    <a:pt x="224" y="195"/>
                  </a:cubicBezTo>
                  <a:cubicBezTo>
                    <a:pt x="220" y="193"/>
                    <a:pt x="216" y="191"/>
                    <a:pt x="212" y="189"/>
                  </a:cubicBezTo>
                  <a:close/>
                  <a:moveTo>
                    <a:pt x="215" y="187"/>
                  </a:moveTo>
                  <a:cubicBezTo>
                    <a:pt x="212" y="185"/>
                    <a:pt x="209" y="183"/>
                    <a:pt x="206" y="181"/>
                  </a:cubicBezTo>
                  <a:cubicBezTo>
                    <a:pt x="206" y="181"/>
                    <a:pt x="206" y="181"/>
                    <a:pt x="207" y="181"/>
                  </a:cubicBezTo>
                  <a:cubicBezTo>
                    <a:pt x="209" y="181"/>
                    <a:pt x="212" y="182"/>
                    <a:pt x="214" y="183"/>
                  </a:cubicBezTo>
                  <a:cubicBezTo>
                    <a:pt x="214" y="183"/>
                    <a:pt x="214" y="183"/>
                    <a:pt x="214" y="183"/>
                  </a:cubicBezTo>
                  <a:cubicBezTo>
                    <a:pt x="225" y="187"/>
                    <a:pt x="236" y="191"/>
                    <a:pt x="247" y="195"/>
                  </a:cubicBezTo>
                  <a:cubicBezTo>
                    <a:pt x="248" y="193"/>
                    <a:pt x="248" y="193"/>
                    <a:pt x="248" y="193"/>
                  </a:cubicBezTo>
                  <a:cubicBezTo>
                    <a:pt x="241" y="189"/>
                    <a:pt x="233" y="186"/>
                    <a:pt x="226" y="183"/>
                  </a:cubicBezTo>
                  <a:cubicBezTo>
                    <a:pt x="227" y="183"/>
                    <a:pt x="227" y="181"/>
                    <a:pt x="226" y="180"/>
                  </a:cubicBezTo>
                  <a:cubicBezTo>
                    <a:pt x="222" y="178"/>
                    <a:pt x="217" y="176"/>
                    <a:pt x="212" y="174"/>
                  </a:cubicBezTo>
                  <a:cubicBezTo>
                    <a:pt x="212" y="174"/>
                    <a:pt x="212" y="174"/>
                    <a:pt x="212" y="174"/>
                  </a:cubicBezTo>
                  <a:cubicBezTo>
                    <a:pt x="220" y="177"/>
                    <a:pt x="230" y="181"/>
                    <a:pt x="238" y="186"/>
                  </a:cubicBezTo>
                  <a:cubicBezTo>
                    <a:pt x="251" y="194"/>
                    <a:pt x="262" y="202"/>
                    <a:pt x="269" y="210"/>
                  </a:cubicBezTo>
                  <a:cubicBezTo>
                    <a:pt x="256" y="207"/>
                    <a:pt x="241" y="203"/>
                    <a:pt x="228" y="197"/>
                  </a:cubicBezTo>
                  <a:cubicBezTo>
                    <a:pt x="228" y="197"/>
                    <a:pt x="228" y="197"/>
                    <a:pt x="228" y="197"/>
                  </a:cubicBezTo>
                  <a:cubicBezTo>
                    <a:pt x="228" y="196"/>
                    <a:pt x="228" y="196"/>
                    <a:pt x="227" y="196"/>
                  </a:cubicBezTo>
                  <a:cubicBezTo>
                    <a:pt x="235" y="199"/>
                    <a:pt x="243" y="202"/>
                    <a:pt x="251" y="205"/>
                  </a:cubicBezTo>
                  <a:cubicBezTo>
                    <a:pt x="252" y="203"/>
                    <a:pt x="252" y="203"/>
                    <a:pt x="252" y="203"/>
                  </a:cubicBezTo>
                  <a:cubicBezTo>
                    <a:pt x="240" y="197"/>
                    <a:pt x="227" y="190"/>
                    <a:pt x="215" y="187"/>
                  </a:cubicBezTo>
                  <a:close/>
                  <a:moveTo>
                    <a:pt x="207" y="178"/>
                  </a:moveTo>
                  <a:cubicBezTo>
                    <a:pt x="207" y="178"/>
                    <a:pt x="207" y="178"/>
                    <a:pt x="208" y="177"/>
                  </a:cubicBezTo>
                  <a:cubicBezTo>
                    <a:pt x="213" y="178"/>
                    <a:pt x="218" y="180"/>
                    <a:pt x="222" y="182"/>
                  </a:cubicBezTo>
                  <a:cubicBezTo>
                    <a:pt x="217" y="181"/>
                    <a:pt x="212" y="179"/>
                    <a:pt x="207" y="178"/>
                  </a:cubicBezTo>
                  <a:close/>
                  <a:moveTo>
                    <a:pt x="201" y="166"/>
                  </a:moveTo>
                  <a:cubicBezTo>
                    <a:pt x="201" y="166"/>
                    <a:pt x="201" y="167"/>
                    <a:pt x="201" y="168"/>
                  </a:cubicBezTo>
                  <a:cubicBezTo>
                    <a:pt x="201" y="168"/>
                    <a:pt x="201" y="168"/>
                    <a:pt x="201" y="168"/>
                  </a:cubicBezTo>
                  <a:cubicBezTo>
                    <a:pt x="200" y="167"/>
                    <a:pt x="200" y="166"/>
                    <a:pt x="200" y="166"/>
                  </a:cubicBezTo>
                  <a:cubicBezTo>
                    <a:pt x="200" y="166"/>
                    <a:pt x="201" y="166"/>
                    <a:pt x="201" y="166"/>
                  </a:cubicBezTo>
                  <a:close/>
                  <a:moveTo>
                    <a:pt x="190" y="169"/>
                  </a:moveTo>
                  <a:cubicBezTo>
                    <a:pt x="191" y="169"/>
                    <a:pt x="192" y="168"/>
                    <a:pt x="193" y="168"/>
                  </a:cubicBezTo>
                  <a:cubicBezTo>
                    <a:pt x="193" y="169"/>
                    <a:pt x="193" y="169"/>
                    <a:pt x="193" y="169"/>
                  </a:cubicBezTo>
                  <a:cubicBezTo>
                    <a:pt x="192" y="169"/>
                    <a:pt x="191" y="169"/>
                    <a:pt x="190" y="169"/>
                  </a:cubicBezTo>
                  <a:close/>
                  <a:moveTo>
                    <a:pt x="189" y="167"/>
                  </a:moveTo>
                  <a:cubicBezTo>
                    <a:pt x="188" y="167"/>
                    <a:pt x="186" y="168"/>
                    <a:pt x="185" y="168"/>
                  </a:cubicBezTo>
                  <a:cubicBezTo>
                    <a:pt x="183" y="167"/>
                    <a:pt x="181" y="167"/>
                    <a:pt x="179" y="166"/>
                  </a:cubicBezTo>
                  <a:cubicBezTo>
                    <a:pt x="182" y="166"/>
                    <a:pt x="186" y="166"/>
                    <a:pt x="189" y="167"/>
                  </a:cubicBezTo>
                  <a:close/>
                  <a:moveTo>
                    <a:pt x="209" y="159"/>
                  </a:moveTo>
                  <a:cubicBezTo>
                    <a:pt x="211" y="158"/>
                    <a:pt x="213" y="158"/>
                    <a:pt x="215" y="158"/>
                  </a:cubicBezTo>
                  <a:cubicBezTo>
                    <a:pt x="213" y="159"/>
                    <a:pt x="211" y="160"/>
                    <a:pt x="209" y="160"/>
                  </a:cubicBezTo>
                  <a:cubicBezTo>
                    <a:pt x="209" y="160"/>
                    <a:pt x="209" y="159"/>
                    <a:pt x="209" y="159"/>
                  </a:cubicBezTo>
                  <a:close/>
                  <a:moveTo>
                    <a:pt x="115" y="183"/>
                  </a:moveTo>
                  <a:cubicBezTo>
                    <a:pt x="111" y="183"/>
                    <a:pt x="106" y="182"/>
                    <a:pt x="102" y="182"/>
                  </a:cubicBezTo>
                  <a:cubicBezTo>
                    <a:pt x="100" y="181"/>
                    <a:pt x="98" y="181"/>
                    <a:pt x="96" y="181"/>
                  </a:cubicBezTo>
                  <a:cubicBezTo>
                    <a:pt x="99" y="180"/>
                    <a:pt x="102" y="180"/>
                    <a:pt x="106" y="179"/>
                  </a:cubicBezTo>
                  <a:cubicBezTo>
                    <a:pt x="124" y="175"/>
                    <a:pt x="141" y="170"/>
                    <a:pt x="158" y="168"/>
                  </a:cubicBezTo>
                  <a:cubicBezTo>
                    <a:pt x="159" y="168"/>
                    <a:pt x="160" y="168"/>
                    <a:pt x="160" y="168"/>
                  </a:cubicBezTo>
                  <a:cubicBezTo>
                    <a:pt x="167" y="168"/>
                    <a:pt x="173" y="169"/>
                    <a:pt x="179" y="170"/>
                  </a:cubicBezTo>
                  <a:cubicBezTo>
                    <a:pt x="178" y="170"/>
                    <a:pt x="177" y="170"/>
                    <a:pt x="176" y="171"/>
                  </a:cubicBezTo>
                  <a:cubicBezTo>
                    <a:pt x="172" y="170"/>
                    <a:pt x="168" y="170"/>
                    <a:pt x="164" y="170"/>
                  </a:cubicBezTo>
                  <a:cubicBezTo>
                    <a:pt x="162" y="169"/>
                    <a:pt x="162" y="171"/>
                    <a:pt x="162" y="172"/>
                  </a:cubicBezTo>
                  <a:cubicBezTo>
                    <a:pt x="144" y="174"/>
                    <a:pt x="128" y="176"/>
                    <a:pt x="129" y="178"/>
                  </a:cubicBezTo>
                  <a:cubicBezTo>
                    <a:pt x="129" y="179"/>
                    <a:pt x="131" y="179"/>
                    <a:pt x="135" y="180"/>
                  </a:cubicBezTo>
                  <a:cubicBezTo>
                    <a:pt x="128" y="181"/>
                    <a:pt x="122" y="182"/>
                    <a:pt x="115" y="183"/>
                  </a:cubicBezTo>
                  <a:close/>
                  <a:moveTo>
                    <a:pt x="96" y="184"/>
                  </a:moveTo>
                  <a:cubicBezTo>
                    <a:pt x="95" y="184"/>
                    <a:pt x="95" y="184"/>
                    <a:pt x="95" y="184"/>
                  </a:cubicBezTo>
                  <a:cubicBezTo>
                    <a:pt x="89" y="184"/>
                    <a:pt x="84" y="184"/>
                    <a:pt x="80" y="183"/>
                  </a:cubicBezTo>
                  <a:cubicBezTo>
                    <a:pt x="85" y="183"/>
                    <a:pt x="90" y="184"/>
                    <a:pt x="96" y="184"/>
                  </a:cubicBezTo>
                  <a:close/>
                  <a:moveTo>
                    <a:pt x="98" y="170"/>
                  </a:moveTo>
                  <a:cubicBezTo>
                    <a:pt x="103" y="169"/>
                    <a:pt x="109" y="169"/>
                    <a:pt x="115" y="168"/>
                  </a:cubicBezTo>
                  <a:cubicBezTo>
                    <a:pt x="109" y="169"/>
                    <a:pt x="103" y="170"/>
                    <a:pt x="98" y="170"/>
                  </a:cubicBezTo>
                  <a:close/>
                  <a:moveTo>
                    <a:pt x="193" y="160"/>
                  </a:moveTo>
                  <a:cubicBezTo>
                    <a:pt x="193" y="161"/>
                    <a:pt x="193" y="161"/>
                    <a:pt x="193" y="161"/>
                  </a:cubicBezTo>
                  <a:cubicBezTo>
                    <a:pt x="192" y="161"/>
                    <a:pt x="192" y="161"/>
                    <a:pt x="192" y="160"/>
                  </a:cubicBezTo>
                  <a:cubicBezTo>
                    <a:pt x="192" y="160"/>
                    <a:pt x="193" y="160"/>
                    <a:pt x="193" y="160"/>
                  </a:cubicBezTo>
                  <a:close/>
                  <a:moveTo>
                    <a:pt x="544" y="117"/>
                  </a:moveTo>
                  <a:cubicBezTo>
                    <a:pt x="552" y="124"/>
                    <a:pt x="559" y="130"/>
                    <a:pt x="567" y="137"/>
                  </a:cubicBezTo>
                  <a:cubicBezTo>
                    <a:pt x="566" y="136"/>
                    <a:pt x="566" y="136"/>
                    <a:pt x="565" y="135"/>
                  </a:cubicBezTo>
                  <a:cubicBezTo>
                    <a:pt x="563" y="134"/>
                    <a:pt x="562" y="133"/>
                    <a:pt x="561" y="132"/>
                  </a:cubicBezTo>
                  <a:cubicBezTo>
                    <a:pt x="559" y="134"/>
                    <a:pt x="559" y="134"/>
                    <a:pt x="559" y="134"/>
                  </a:cubicBezTo>
                  <a:cubicBezTo>
                    <a:pt x="559" y="134"/>
                    <a:pt x="559" y="134"/>
                    <a:pt x="559" y="134"/>
                  </a:cubicBezTo>
                  <a:cubicBezTo>
                    <a:pt x="559" y="135"/>
                    <a:pt x="559" y="135"/>
                    <a:pt x="559" y="135"/>
                  </a:cubicBezTo>
                  <a:cubicBezTo>
                    <a:pt x="566" y="144"/>
                    <a:pt x="579" y="152"/>
                    <a:pt x="593" y="158"/>
                  </a:cubicBezTo>
                  <a:cubicBezTo>
                    <a:pt x="596" y="161"/>
                    <a:pt x="600" y="163"/>
                    <a:pt x="603" y="165"/>
                  </a:cubicBezTo>
                  <a:cubicBezTo>
                    <a:pt x="584" y="165"/>
                    <a:pt x="561" y="168"/>
                    <a:pt x="538" y="177"/>
                  </a:cubicBezTo>
                  <a:cubicBezTo>
                    <a:pt x="479" y="198"/>
                    <a:pt x="459" y="227"/>
                    <a:pt x="463" y="270"/>
                  </a:cubicBezTo>
                  <a:cubicBezTo>
                    <a:pt x="462" y="273"/>
                    <a:pt x="461" y="276"/>
                    <a:pt x="461" y="279"/>
                  </a:cubicBezTo>
                  <a:cubicBezTo>
                    <a:pt x="462" y="279"/>
                    <a:pt x="462" y="279"/>
                    <a:pt x="462" y="279"/>
                  </a:cubicBezTo>
                  <a:cubicBezTo>
                    <a:pt x="461" y="283"/>
                    <a:pt x="461" y="287"/>
                    <a:pt x="461" y="290"/>
                  </a:cubicBezTo>
                  <a:cubicBezTo>
                    <a:pt x="450" y="282"/>
                    <a:pt x="438" y="275"/>
                    <a:pt x="427" y="269"/>
                  </a:cubicBezTo>
                  <a:cubicBezTo>
                    <a:pt x="422" y="264"/>
                    <a:pt x="417" y="260"/>
                    <a:pt x="412" y="257"/>
                  </a:cubicBezTo>
                  <a:cubicBezTo>
                    <a:pt x="405" y="252"/>
                    <a:pt x="398" y="249"/>
                    <a:pt x="391" y="249"/>
                  </a:cubicBezTo>
                  <a:cubicBezTo>
                    <a:pt x="390" y="249"/>
                    <a:pt x="390" y="249"/>
                    <a:pt x="390" y="249"/>
                  </a:cubicBezTo>
                  <a:cubicBezTo>
                    <a:pt x="388" y="249"/>
                    <a:pt x="388" y="249"/>
                    <a:pt x="388" y="249"/>
                  </a:cubicBezTo>
                  <a:cubicBezTo>
                    <a:pt x="389" y="251"/>
                    <a:pt x="389" y="251"/>
                    <a:pt x="389" y="251"/>
                  </a:cubicBezTo>
                  <a:cubicBezTo>
                    <a:pt x="391" y="258"/>
                    <a:pt x="395" y="265"/>
                    <a:pt x="400" y="272"/>
                  </a:cubicBezTo>
                  <a:cubicBezTo>
                    <a:pt x="399" y="271"/>
                    <a:pt x="398" y="271"/>
                    <a:pt x="397" y="270"/>
                  </a:cubicBezTo>
                  <a:cubicBezTo>
                    <a:pt x="361" y="239"/>
                    <a:pt x="329" y="204"/>
                    <a:pt x="298" y="168"/>
                  </a:cubicBezTo>
                  <a:cubicBezTo>
                    <a:pt x="296" y="170"/>
                    <a:pt x="296" y="170"/>
                    <a:pt x="296" y="170"/>
                  </a:cubicBezTo>
                  <a:cubicBezTo>
                    <a:pt x="325" y="204"/>
                    <a:pt x="355" y="237"/>
                    <a:pt x="389" y="267"/>
                  </a:cubicBezTo>
                  <a:cubicBezTo>
                    <a:pt x="337" y="243"/>
                    <a:pt x="273" y="216"/>
                    <a:pt x="273" y="216"/>
                  </a:cubicBezTo>
                  <a:cubicBezTo>
                    <a:pt x="279" y="220"/>
                    <a:pt x="361" y="263"/>
                    <a:pt x="412" y="287"/>
                  </a:cubicBezTo>
                  <a:cubicBezTo>
                    <a:pt x="416" y="292"/>
                    <a:pt x="421" y="297"/>
                    <a:pt x="426" y="302"/>
                  </a:cubicBezTo>
                  <a:cubicBezTo>
                    <a:pt x="430" y="306"/>
                    <a:pt x="435" y="309"/>
                    <a:pt x="439" y="313"/>
                  </a:cubicBezTo>
                  <a:cubicBezTo>
                    <a:pt x="422" y="313"/>
                    <a:pt x="405" y="314"/>
                    <a:pt x="389" y="315"/>
                  </a:cubicBezTo>
                  <a:cubicBezTo>
                    <a:pt x="388" y="315"/>
                    <a:pt x="388" y="315"/>
                    <a:pt x="388" y="315"/>
                  </a:cubicBezTo>
                  <a:cubicBezTo>
                    <a:pt x="388" y="315"/>
                    <a:pt x="388" y="315"/>
                    <a:pt x="388" y="315"/>
                  </a:cubicBezTo>
                  <a:cubicBezTo>
                    <a:pt x="375" y="316"/>
                    <a:pt x="362" y="317"/>
                    <a:pt x="348" y="319"/>
                  </a:cubicBezTo>
                  <a:cubicBezTo>
                    <a:pt x="289" y="318"/>
                    <a:pt x="224" y="318"/>
                    <a:pt x="201" y="321"/>
                  </a:cubicBezTo>
                  <a:cubicBezTo>
                    <a:pt x="201" y="321"/>
                    <a:pt x="201" y="321"/>
                    <a:pt x="201" y="321"/>
                  </a:cubicBezTo>
                  <a:cubicBezTo>
                    <a:pt x="202" y="319"/>
                    <a:pt x="201" y="318"/>
                    <a:pt x="199" y="318"/>
                  </a:cubicBezTo>
                  <a:cubicBezTo>
                    <a:pt x="195" y="319"/>
                    <a:pt x="194" y="321"/>
                    <a:pt x="193" y="323"/>
                  </a:cubicBezTo>
                  <a:cubicBezTo>
                    <a:pt x="193" y="323"/>
                    <a:pt x="192" y="323"/>
                    <a:pt x="192" y="323"/>
                  </a:cubicBezTo>
                  <a:cubicBezTo>
                    <a:pt x="192" y="323"/>
                    <a:pt x="192" y="323"/>
                    <a:pt x="193" y="323"/>
                  </a:cubicBezTo>
                  <a:cubicBezTo>
                    <a:pt x="192" y="324"/>
                    <a:pt x="191" y="325"/>
                    <a:pt x="191" y="326"/>
                  </a:cubicBezTo>
                  <a:cubicBezTo>
                    <a:pt x="189" y="328"/>
                    <a:pt x="192" y="330"/>
                    <a:pt x="193" y="328"/>
                  </a:cubicBezTo>
                  <a:cubicBezTo>
                    <a:pt x="194" y="327"/>
                    <a:pt x="194" y="326"/>
                    <a:pt x="195" y="325"/>
                  </a:cubicBezTo>
                  <a:cubicBezTo>
                    <a:pt x="194" y="327"/>
                    <a:pt x="193" y="330"/>
                    <a:pt x="193" y="332"/>
                  </a:cubicBezTo>
                  <a:cubicBezTo>
                    <a:pt x="151" y="293"/>
                    <a:pt x="98" y="255"/>
                    <a:pt x="52" y="219"/>
                  </a:cubicBezTo>
                  <a:cubicBezTo>
                    <a:pt x="53" y="218"/>
                    <a:pt x="53" y="217"/>
                    <a:pt x="52" y="216"/>
                  </a:cubicBezTo>
                  <a:cubicBezTo>
                    <a:pt x="45" y="211"/>
                    <a:pt x="38" y="206"/>
                    <a:pt x="31" y="201"/>
                  </a:cubicBezTo>
                  <a:cubicBezTo>
                    <a:pt x="32" y="200"/>
                    <a:pt x="33" y="199"/>
                    <a:pt x="31" y="198"/>
                  </a:cubicBezTo>
                  <a:cubicBezTo>
                    <a:pt x="30" y="198"/>
                    <a:pt x="28" y="197"/>
                    <a:pt x="26" y="196"/>
                  </a:cubicBezTo>
                  <a:cubicBezTo>
                    <a:pt x="22" y="193"/>
                    <a:pt x="18" y="189"/>
                    <a:pt x="14" y="186"/>
                  </a:cubicBezTo>
                  <a:cubicBezTo>
                    <a:pt x="14" y="185"/>
                    <a:pt x="14" y="185"/>
                    <a:pt x="13" y="185"/>
                  </a:cubicBezTo>
                  <a:cubicBezTo>
                    <a:pt x="13" y="184"/>
                    <a:pt x="13" y="184"/>
                    <a:pt x="14" y="183"/>
                  </a:cubicBezTo>
                  <a:cubicBezTo>
                    <a:pt x="16" y="184"/>
                    <a:pt x="17" y="185"/>
                    <a:pt x="18" y="186"/>
                  </a:cubicBezTo>
                  <a:cubicBezTo>
                    <a:pt x="18" y="188"/>
                    <a:pt x="19" y="189"/>
                    <a:pt x="21" y="189"/>
                  </a:cubicBezTo>
                  <a:cubicBezTo>
                    <a:pt x="21" y="189"/>
                    <a:pt x="21" y="189"/>
                    <a:pt x="22" y="189"/>
                  </a:cubicBezTo>
                  <a:cubicBezTo>
                    <a:pt x="25" y="192"/>
                    <a:pt x="29" y="194"/>
                    <a:pt x="32" y="197"/>
                  </a:cubicBezTo>
                  <a:cubicBezTo>
                    <a:pt x="43" y="205"/>
                    <a:pt x="53" y="214"/>
                    <a:pt x="65" y="222"/>
                  </a:cubicBezTo>
                  <a:cubicBezTo>
                    <a:pt x="68" y="224"/>
                    <a:pt x="71" y="220"/>
                    <a:pt x="68" y="218"/>
                  </a:cubicBezTo>
                  <a:cubicBezTo>
                    <a:pt x="56" y="209"/>
                    <a:pt x="44" y="199"/>
                    <a:pt x="32" y="190"/>
                  </a:cubicBezTo>
                  <a:cubicBezTo>
                    <a:pt x="31" y="189"/>
                    <a:pt x="30" y="189"/>
                    <a:pt x="29" y="188"/>
                  </a:cubicBezTo>
                  <a:cubicBezTo>
                    <a:pt x="41" y="187"/>
                    <a:pt x="52" y="186"/>
                    <a:pt x="64" y="186"/>
                  </a:cubicBezTo>
                  <a:cubicBezTo>
                    <a:pt x="66" y="186"/>
                    <a:pt x="66" y="183"/>
                    <a:pt x="64" y="183"/>
                  </a:cubicBezTo>
                  <a:cubicBezTo>
                    <a:pt x="63" y="183"/>
                    <a:pt x="62" y="183"/>
                    <a:pt x="60" y="183"/>
                  </a:cubicBezTo>
                  <a:cubicBezTo>
                    <a:pt x="62" y="182"/>
                    <a:pt x="64" y="182"/>
                    <a:pt x="66" y="182"/>
                  </a:cubicBezTo>
                  <a:cubicBezTo>
                    <a:pt x="67" y="182"/>
                    <a:pt x="68" y="182"/>
                    <a:pt x="69" y="182"/>
                  </a:cubicBezTo>
                  <a:cubicBezTo>
                    <a:pt x="75" y="185"/>
                    <a:pt x="84" y="187"/>
                    <a:pt x="95" y="187"/>
                  </a:cubicBezTo>
                  <a:cubicBezTo>
                    <a:pt x="99" y="187"/>
                    <a:pt x="103" y="186"/>
                    <a:pt x="108" y="186"/>
                  </a:cubicBezTo>
                  <a:cubicBezTo>
                    <a:pt x="114" y="188"/>
                    <a:pt x="119" y="190"/>
                    <a:pt x="122" y="193"/>
                  </a:cubicBezTo>
                  <a:cubicBezTo>
                    <a:pt x="124" y="191"/>
                    <a:pt x="124" y="191"/>
                    <a:pt x="124" y="191"/>
                  </a:cubicBezTo>
                  <a:cubicBezTo>
                    <a:pt x="121" y="189"/>
                    <a:pt x="118" y="187"/>
                    <a:pt x="114" y="185"/>
                  </a:cubicBezTo>
                  <a:cubicBezTo>
                    <a:pt x="114" y="185"/>
                    <a:pt x="115" y="185"/>
                    <a:pt x="115" y="185"/>
                  </a:cubicBezTo>
                  <a:cubicBezTo>
                    <a:pt x="124" y="186"/>
                    <a:pt x="133" y="186"/>
                    <a:pt x="142" y="186"/>
                  </a:cubicBezTo>
                  <a:cubicBezTo>
                    <a:pt x="162" y="186"/>
                    <a:pt x="182" y="184"/>
                    <a:pt x="198" y="179"/>
                  </a:cubicBezTo>
                  <a:cubicBezTo>
                    <a:pt x="199" y="180"/>
                    <a:pt x="199" y="180"/>
                    <a:pt x="199" y="180"/>
                  </a:cubicBezTo>
                  <a:cubicBezTo>
                    <a:pt x="201" y="182"/>
                    <a:pt x="204" y="184"/>
                    <a:pt x="207" y="185"/>
                  </a:cubicBezTo>
                  <a:cubicBezTo>
                    <a:pt x="206" y="185"/>
                    <a:pt x="206" y="185"/>
                    <a:pt x="205" y="185"/>
                  </a:cubicBezTo>
                  <a:cubicBezTo>
                    <a:pt x="204" y="187"/>
                    <a:pt x="204" y="187"/>
                    <a:pt x="204" y="187"/>
                  </a:cubicBezTo>
                  <a:cubicBezTo>
                    <a:pt x="209" y="190"/>
                    <a:pt x="213" y="193"/>
                    <a:pt x="218" y="195"/>
                  </a:cubicBezTo>
                  <a:cubicBezTo>
                    <a:pt x="203" y="196"/>
                    <a:pt x="173" y="204"/>
                    <a:pt x="173" y="204"/>
                  </a:cubicBezTo>
                  <a:cubicBezTo>
                    <a:pt x="173" y="204"/>
                    <a:pt x="208" y="203"/>
                    <a:pt x="215" y="201"/>
                  </a:cubicBezTo>
                  <a:cubicBezTo>
                    <a:pt x="222" y="200"/>
                    <a:pt x="219" y="207"/>
                    <a:pt x="219" y="207"/>
                  </a:cubicBezTo>
                  <a:cubicBezTo>
                    <a:pt x="219" y="207"/>
                    <a:pt x="227" y="204"/>
                    <a:pt x="228" y="200"/>
                  </a:cubicBezTo>
                  <a:cubicBezTo>
                    <a:pt x="243" y="206"/>
                    <a:pt x="258" y="211"/>
                    <a:pt x="273" y="214"/>
                  </a:cubicBezTo>
                  <a:cubicBezTo>
                    <a:pt x="276" y="214"/>
                    <a:pt x="276" y="214"/>
                    <a:pt x="276" y="214"/>
                  </a:cubicBezTo>
                  <a:cubicBezTo>
                    <a:pt x="274" y="212"/>
                    <a:pt x="274" y="212"/>
                    <a:pt x="274" y="212"/>
                  </a:cubicBezTo>
                  <a:cubicBezTo>
                    <a:pt x="267" y="203"/>
                    <a:pt x="254" y="193"/>
                    <a:pt x="240" y="184"/>
                  </a:cubicBezTo>
                  <a:cubicBezTo>
                    <a:pt x="230" y="179"/>
                    <a:pt x="221" y="174"/>
                    <a:pt x="212" y="171"/>
                  </a:cubicBezTo>
                  <a:cubicBezTo>
                    <a:pt x="213" y="170"/>
                    <a:pt x="214" y="169"/>
                    <a:pt x="214" y="169"/>
                  </a:cubicBezTo>
                  <a:cubicBezTo>
                    <a:pt x="214" y="169"/>
                    <a:pt x="212" y="169"/>
                    <a:pt x="208" y="169"/>
                  </a:cubicBezTo>
                  <a:cubicBezTo>
                    <a:pt x="209" y="167"/>
                    <a:pt x="209" y="165"/>
                    <a:pt x="209" y="163"/>
                  </a:cubicBezTo>
                  <a:cubicBezTo>
                    <a:pt x="215" y="161"/>
                    <a:pt x="220" y="159"/>
                    <a:pt x="223" y="157"/>
                  </a:cubicBezTo>
                  <a:cubicBezTo>
                    <a:pt x="223" y="155"/>
                    <a:pt x="223" y="155"/>
                    <a:pt x="223" y="155"/>
                  </a:cubicBezTo>
                  <a:cubicBezTo>
                    <a:pt x="218" y="155"/>
                    <a:pt x="213" y="156"/>
                    <a:pt x="208" y="156"/>
                  </a:cubicBezTo>
                  <a:cubicBezTo>
                    <a:pt x="208" y="150"/>
                    <a:pt x="207" y="144"/>
                    <a:pt x="206" y="138"/>
                  </a:cubicBezTo>
                  <a:cubicBezTo>
                    <a:pt x="206" y="137"/>
                    <a:pt x="205" y="137"/>
                    <a:pt x="205" y="137"/>
                  </a:cubicBezTo>
                  <a:cubicBezTo>
                    <a:pt x="204" y="132"/>
                    <a:pt x="204" y="126"/>
                    <a:pt x="204" y="121"/>
                  </a:cubicBezTo>
                  <a:cubicBezTo>
                    <a:pt x="208" y="139"/>
                    <a:pt x="213" y="152"/>
                    <a:pt x="213" y="152"/>
                  </a:cubicBezTo>
                  <a:cubicBezTo>
                    <a:pt x="211" y="146"/>
                    <a:pt x="210" y="141"/>
                    <a:pt x="209" y="135"/>
                  </a:cubicBezTo>
                  <a:cubicBezTo>
                    <a:pt x="211" y="135"/>
                    <a:pt x="212" y="134"/>
                    <a:pt x="212" y="132"/>
                  </a:cubicBezTo>
                  <a:cubicBezTo>
                    <a:pt x="210" y="127"/>
                    <a:pt x="209" y="121"/>
                    <a:pt x="207" y="115"/>
                  </a:cubicBezTo>
                  <a:cubicBezTo>
                    <a:pt x="204" y="44"/>
                    <a:pt x="253" y="29"/>
                    <a:pt x="270" y="21"/>
                  </a:cubicBezTo>
                  <a:cubicBezTo>
                    <a:pt x="289" y="11"/>
                    <a:pt x="314" y="13"/>
                    <a:pt x="337" y="20"/>
                  </a:cubicBezTo>
                  <a:cubicBezTo>
                    <a:pt x="352" y="24"/>
                    <a:pt x="468" y="80"/>
                    <a:pt x="544" y="117"/>
                  </a:cubicBezTo>
                  <a:close/>
                  <a:moveTo>
                    <a:pt x="442" y="344"/>
                  </a:moveTo>
                  <a:cubicBezTo>
                    <a:pt x="442" y="341"/>
                    <a:pt x="442" y="341"/>
                    <a:pt x="442" y="341"/>
                  </a:cubicBezTo>
                  <a:cubicBezTo>
                    <a:pt x="442" y="341"/>
                    <a:pt x="440" y="341"/>
                    <a:pt x="438" y="341"/>
                  </a:cubicBezTo>
                  <a:cubicBezTo>
                    <a:pt x="433" y="337"/>
                    <a:pt x="429" y="333"/>
                    <a:pt x="425" y="329"/>
                  </a:cubicBezTo>
                  <a:cubicBezTo>
                    <a:pt x="434" y="329"/>
                    <a:pt x="442" y="334"/>
                    <a:pt x="450" y="341"/>
                  </a:cubicBezTo>
                  <a:cubicBezTo>
                    <a:pt x="454" y="345"/>
                    <a:pt x="458" y="348"/>
                    <a:pt x="461" y="351"/>
                  </a:cubicBezTo>
                  <a:cubicBezTo>
                    <a:pt x="461" y="355"/>
                    <a:pt x="461" y="358"/>
                    <a:pt x="461" y="358"/>
                  </a:cubicBezTo>
                  <a:cubicBezTo>
                    <a:pt x="461" y="358"/>
                    <a:pt x="462" y="356"/>
                    <a:pt x="463" y="353"/>
                  </a:cubicBezTo>
                  <a:cubicBezTo>
                    <a:pt x="465" y="354"/>
                    <a:pt x="467" y="356"/>
                    <a:pt x="468" y="357"/>
                  </a:cubicBezTo>
                  <a:cubicBezTo>
                    <a:pt x="469" y="361"/>
                    <a:pt x="470" y="365"/>
                    <a:pt x="471" y="368"/>
                  </a:cubicBezTo>
                  <a:cubicBezTo>
                    <a:pt x="462" y="360"/>
                    <a:pt x="451" y="352"/>
                    <a:pt x="442" y="344"/>
                  </a:cubicBezTo>
                  <a:close/>
                  <a:moveTo>
                    <a:pt x="28" y="292"/>
                  </a:moveTo>
                  <a:cubicBezTo>
                    <a:pt x="31" y="293"/>
                    <a:pt x="33" y="294"/>
                    <a:pt x="36" y="295"/>
                  </a:cubicBezTo>
                  <a:cubicBezTo>
                    <a:pt x="53" y="311"/>
                    <a:pt x="72" y="325"/>
                    <a:pt x="92" y="335"/>
                  </a:cubicBezTo>
                  <a:cubicBezTo>
                    <a:pt x="96" y="338"/>
                    <a:pt x="100" y="342"/>
                    <a:pt x="104" y="345"/>
                  </a:cubicBezTo>
                  <a:cubicBezTo>
                    <a:pt x="84" y="333"/>
                    <a:pt x="65" y="321"/>
                    <a:pt x="47" y="307"/>
                  </a:cubicBezTo>
                  <a:cubicBezTo>
                    <a:pt x="47" y="307"/>
                    <a:pt x="47" y="307"/>
                    <a:pt x="47" y="307"/>
                  </a:cubicBezTo>
                  <a:cubicBezTo>
                    <a:pt x="47" y="307"/>
                    <a:pt x="47" y="307"/>
                    <a:pt x="47" y="307"/>
                  </a:cubicBezTo>
                  <a:cubicBezTo>
                    <a:pt x="40" y="302"/>
                    <a:pt x="34" y="297"/>
                    <a:pt x="28" y="292"/>
                  </a:cubicBezTo>
                  <a:close/>
                  <a:moveTo>
                    <a:pt x="435" y="400"/>
                  </a:moveTo>
                  <a:cubicBezTo>
                    <a:pt x="454" y="403"/>
                    <a:pt x="467" y="408"/>
                    <a:pt x="475" y="415"/>
                  </a:cubicBezTo>
                  <a:cubicBezTo>
                    <a:pt x="474" y="416"/>
                    <a:pt x="473" y="417"/>
                    <a:pt x="472" y="417"/>
                  </a:cubicBezTo>
                  <a:cubicBezTo>
                    <a:pt x="472" y="416"/>
                    <a:pt x="472" y="416"/>
                    <a:pt x="472" y="415"/>
                  </a:cubicBezTo>
                  <a:cubicBezTo>
                    <a:pt x="469" y="414"/>
                    <a:pt x="469" y="414"/>
                    <a:pt x="469" y="414"/>
                  </a:cubicBezTo>
                  <a:cubicBezTo>
                    <a:pt x="469" y="416"/>
                    <a:pt x="468" y="418"/>
                    <a:pt x="468" y="419"/>
                  </a:cubicBezTo>
                  <a:cubicBezTo>
                    <a:pt x="465" y="421"/>
                    <a:pt x="462" y="422"/>
                    <a:pt x="458" y="422"/>
                  </a:cubicBezTo>
                  <a:cubicBezTo>
                    <a:pt x="459" y="422"/>
                    <a:pt x="459" y="421"/>
                    <a:pt x="460" y="420"/>
                  </a:cubicBezTo>
                  <a:cubicBezTo>
                    <a:pt x="460" y="420"/>
                    <a:pt x="455" y="420"/>
                    <a:pt x="445" y="419"/>
                  </a:cubicBezTo>
                  <a:cubicBezTo>
                    <a:pt x="448" y="418"/>
                    <a:pt x="450" y="418"/>
                    <a:pt x="453" y="417"/>
                  </a:cubicBezTo>
                  <a:cubicBezTo>
                    <a:pt x="455" y="417"/>
                    <a:pt x="456" y="417"/>
                    <a:pt x="458" y="417"/>
                  </a:cubicBezTo>
                  <a:cubicBezTo>
                    <a:pt x="458" y="416"/>
                    <a:pt x="458" y="416"/>
                    <a:pt x="458" y="416"/>
                  </a:cubicBezTo>
                  <a:cubicBezTo>
                    <a:pt x="460" y="415"/>
                    <a:pt x="460" y="415"/>
                    <a:pt x="460" y="415"/>
                  </a:cubicBezTo>
                  <a:cubicBezTo>
                    <a:pt x="457" y="414"/>
                    <a:pt x="457" y="414"/>
                    <a:pt x="457" y="414"/>
                  </a:cubicBezTo>
                  <a:cubicBezTo>
                    <a:pt x="452" y="411"/>
                    <a:pt x="446" y="409"/>
                    <a:pt x="440" y="408"/>
                  </a:cubicBezTo>
                  <a:cubicBezTo>
                    <a:pt x="443" y="408"/>
                    <a:pt x="445" y="408"/>
                    <a:pt x="448" y="408"/>
                  </a:cubicBezTo>
                  <a:cubicBezTo>
                    <a:pt x="448" y="406"/>
                    <a:pt x="448" y="406"/>
                    <a:pt x="448" y="406"/>
                  </a:cubicBezTo>
                  <a:cubicBezTo>
                    <a:pt x="448" y="406"/>
                    <a:pt x="448" y="406"/>
                    <a:pt x="448" y="406"/>
                  </a:cubicBezTo>
                  <a:cubicBezTo>
                    <a:pt x="448" y="406"/>
                    <a:pt x="448" y="406"/>
                    <a:pt x="448" y="406"/>
                  </a:cubicBezTo>
                  <a:cubicBezTo>
                    <a:pt x="448" y="406"/>
                    <a:pt x="448" y="406"/>
                    <a:pt x="448" y="406"/>
                  </a:cubicBezTo>
                  <a:cubicBezTo>
                    <a:pt x="444" y="405"/>
                    <a:pt x="440" y="405"/>
                    <a:pt x="436" y="405"/>
                  </a:cubicBezTo>
                  <a:cubicBezTo>
                    <a:pt x="438" y="405"/>
                    <a:pt x="440" y="405"/>
                    <a:pt x="442" y="405"/>
                  </a:cubicBezTo>
                  <a:cubicBezTo>
                    <a:pt x="443" y="402"/>
                    <a:pt x="443" y="402"/>
                    <a:pt x="443" y="402"/>
                  </a:cubicBezTo>
                  <a:cubicBezTo>
                    <a:pt x="440" y="401"/>
                    <a:pt x="438" y="401"/>
                    <a:pt x="435" y="400"/>
                  </a:cubicBezTo>
                  <a:close/>
                  <a:moveTo>
                    <a:pt x="453" y="434"/>
                  </a:moveTo>
                  <a:cubicBezTo>
                    <a:pt x="455" y="436"/>
                    <a:pt x="458" y="437"/>
                    <a:pt x="460" y="439"/>
                  </a:cubicBezTo>
                  <a:cubicBezTo>
                    <a:pt x="459" y="440"/>
                    <a:pt x="459" y="441"/>
                    <a:pt x="459" y="441"/>
                  </a:cubicBezTo>
                  <a:cubicBezTo>
                    <a:pt x="457" y="442"/>
                    <a:pt x="454" y="442"/>
                    <a:pt x="452" y="442"/>
                  </a:cubicBezTo>
                  <a:cubicBezTo>
                    <a:pt x="452" y="439"/>
                    <a:pt x="452" y="437"/>
                    <a:pt x="453" y="434"/>
                  </a:cubicBezTo>
                  <a:close/>
                  <a:moveTo>
                    <a:pt x="228" y="482"/>
                  </a:moveTo>
                  <a:cubicBezTo>
                    <a:pt x="234" y="483"/>
                    <a:pt x="239" y="484"/>
                    <a:pt x="245" y="485"/>
                  </a:cubicBezTo>
                  <a:cubicBezTo>
                    <a:pt x="246" y="485"/>
                    <a:pt x="248" y="486"/>
                    <a:pt x="249" y="487"/>
                  </a:cubicBezTo>
                  <a:cubicBezTo>
                    <a:pt x="249" y="487"/>
                    <a:pt x="249" y="487"/>
                    <a:pt x="249" y="488"/>
                  </a:cubicBezTo>
                  <a:cubicBezTo>
                    <a:pt x="239" y="486"/>
                    <a:pt x="229" y="485"/>
                    <a:pt x="219" y="482"/>
                  </a:cubicBezTo>
                  <a:cubicBezTo>
                    <a:pt x="221" y="482"/>
                    <a:pt x="224" y="482"/>
                    <a:pt x="227" y="482"/>
                  </a:cubicBezTo>
                  <a:cubicBezTo>
                    <a:pt x="227" y="482"/>
                    <a:pt x="228" y="482"/>
                    <a:pt x="228" y="482"/>
                  </a:cubicBezTo>
                  <a:close/>
                  <a:moveTo>
                    <a:pt x="272" y="474"/>
                  </a:moveTo>
                  <a:cubicBezTo>
                    <a:pt x="273" y="474"/>
                    <a:pt x="275" y="474"/>
                    <a:pt x="276" y="474"/>
                  </a:cubicBezTo>
                  <a:cubicBezTo>
                    <a:pt x="279" y="474"/>
                    <a:pt x="282" y="474"/>
                    <a:pt x="285" y="474"/>
                  </a:cubicBezTo>
                  <a:cubicBezTo>
                    <a:pt x="288" y="476"/>
                    <a:pt x="290" y="478"/>
                    <a:pt x="293" y="480"/>
                  </a:cubicBezTo>
                  <a:cubicBezTo>
                    <a:pt x="295" y="481"/>
                    <a:pt x="296" y="482"/>
                    <a:pt x="298" y="483"/>
                  </a:cubicBezTo>
                  <a:cubicBezTo>
                    <a:pt x="296" y="483"/>
                    <a:pt x="294" y="483"/>
                    <a:pt x="292" y="482"/>
                  </a:cubicBezTo>
                  <a:cubicBezTo>
                    <a:pt x="287" y="480"/>
                    <a:pt x="281" y="478"/>
                    <a:pt x="274" y="476"/>
                  </a:cubicBezTo>
                  <a:cubicBezTo>
                    <a:pt x="273" y="475"/>
                    <a:pt x="272" y="475"/>
                    <a:pt x="272" y="474"/>
                  </a:cubicBezTo>
                  <a:close/>
                  <a:moveTo>
                    <a:pt x="292" y="490"/>
                  </a:moveTo>
                  <a:cubicBezTo>
                    <a:pt x="291" y="489"/>
                    <a:pt x="290" y="489"/>
                    <a:pt x="290" y="488"/>
                  </a:cubicBezTo>
                  <a:cubicBezTo>
                    <a:pt x="291" y="489"/>
                    <a:pt x="293" y="489"/>
                    <a:pt x="295" y="490"/>
                  </a:cubicBezTo>
                  <a:cubicBezTo>
                    <a:pt x="294" y="490"/>
                    <a:pt x="294" y="490"/>
                    <a:pt x="294" y="490"/>
                  </a:cubicBezTo>
                  <a:cubicBezTo>
                    <a:pt x="293" y="490"/>
                    <a:pt x="292" y="490"/>
                    <a:pt x="292" y="490"/>
                  </a:cubicBezTo>
                  <a:close/>
                  <a:moveTo>
                    <a:pt x="292" y="485"/>
                  </a:moveTo>
                  <a:cubicBezTo>
                    <a:pt x="294" y="486"/>
                    <a:pt x="296" y="487"/>
                    <a:pt x="298" y="488"/>
                  </a:cubicBezTo>
                  <a:cubicBezTo>
                    <a:pt x="293" y="487"/>
                    <a:pt x="288" y="485"/>
                    <a:pt x="284" y="483"/>
                  </a:cubicBezTo>
                  <a:cubicBezTo>
                    <a:pt x="284" y="483"/>
                    <a:pt x="283" y="483"/>
                    <a:pt x="283" y="483"/>
                  </a:cubicBezTo>
                  <a:cubicBezTo>
                    <a:pt x="286" y="484"/>
                    <a:pt x="289" y="484"/>
                    <a:pt x="292" y="485"/>
                  </a:cubicBezTo>
                  <a:close/>
                  <a:moveTo>
                    <a:pt x="299" y="486"/>
                  </a:moveTo>
                  <a:cubicBezTo>
                    <a:pt x="300" y="486"/>
                    <a:pt x="301" y="486"/>
                    <a:pt x="302" y="486"/>
                  </a:cubicBezTo>
                  <a:cubicBezTo>
                    <a:pt x="305" y="488"/>
                    <a:pt x="307" y="490"/>
                    <a:pt x="310" y="492"/>
                  </a:cubicBezTo>
                  <a:cubicBezTo>
                    <a:pt x="308" y="491"/>
                    <a:pt x="306" y="491"/>
                    <a:pt x="305" y="490"/>
                  </a:cubicBezTo>
                  <a:cubicBezTo>
                    <a:pt x="305" y="490"/>
                    <a:pt x="305" y="490"/>
                    <a:pt x="305" y="490"/>
                  </a:cubicBezTo>
                  <a:cubicBezTo>
                    <a:pt x="303" y="489"/>
                    <a:pt x="301" y="487"/>
                    <a:pt x="299" y="486"/>
                  </a:cubicBezTo>
                  <a:close/>
                  <a:moveTo>
                    <a:pt x="284" y="487"/>
                  </a:moveTo>
                  <a:cubicBezTo>
                    <a:pt x="282" y="486"/>
                    <a:pt x="279" y="485"/>
                    <a:pt x="277" y="484"/>
                  </a:cubicBezTo>
                  <a:cubicBezTo>
                    <a:pt x="279" y="484"/>
                    <a:pt x="280" y="485"/>
                    <a:pt x="282" y="486"/>
                  </a:cubicBezTo>
                  <a:cubicBezTo>
                    <a:pt x="283" y="486"/>
                    <a:pt x="284" y="487"/>
                    <a:pt x="284" y="487"/>
                  </a:cubicBezTo>
                  <a:close/>
                  <a:moveTo>
                    <a:pt x="270" y="478"/>
                  </a:moveTo>
                  <a:cubicBezTo>
                    <a:pt x="271" y="478"/>
                    <a:pt x="272" y="478"/>
                    <a:pt x="273" y="479"/>
                  </a:cubicBezTo>
                  <a:cubicBezTo>
                    <a:pt x="273" y="479"/>
                    <a:pt x="273" y="479"/>
                    <a:pt x="273" y="479"/>
                  </a:cubicBezTo>
                  <a:cubicBezTo>
                    <a:pt x="273" y="479"/>
                    <a:pt x="272" y="478"/>
                    <a:pt x="271" y="478"/>
                  </a:cubicBezTo>
                  <a:cubicBezTo>
                    <a:pt x="270" y="478"/>
                    <a:pt x="270" y="478"/>
                    <a:pt x="270" y="478"/>
                  </a:cubicBezTo>
                  <a:close/>
                  <a:moveTo>
                    <a:pt x="291" y="476"/>
                  </a:moveTo>
                  <a:cubicBezTo>
                    <a:pt x="293" y="476"/>
                    <a:pt x="295" y="476"/>
                    <a:pt x="296" y="477"/>
                  </a:cubicBezTo>
                  <a:cubicBezTo>
                    <a:pt x="301" y="479"/>
                    <a:pt x="306" y="482"/>
                    <a:pt x="310" y="485"/>
                  </a:cubicBezTo>
                  <a:cubicBezTo>
                    <a:pt x="308" y="484"/>
                    <a:pt x="306" y="484"/>
                    <a:pt x="303" y="484"/>
                  </a:cubicBezTo>
                  <a:cubicBezTo>
                    <a:pt x="300" y="482"/>
                    <a:pt x="297" y="480"/>
                    <a:pt x="295" y="478"/>
                  </a:cubicBezTo>
                  <a:cubicBezTo>
                    <a:pt x="294" y="477"/>
                    <a:pt x="292" y="476"/>
                    <a:pt x="291" y="476"/>
                  </a:cubicBezTo>
                  <a:close/>
                  <a:moveTo>
                    <a:pt x="426" y="509"/>
                  </a:moveTo>
                  <a:cubicBezTo>
                    <a:pt x="426" y="509"/>
                    <a:pt x="425" y="509"/>
                    <a:pt x="425" y="508"/>
                  </a:cubicBezTo>
                  <a:cubicBezTo>
                    <a:pt x="431" y="510"/>
                    <a:pt x="438" y="511"/>
                    <a:pt x="444" y="511"/>
                  </a:cubicBezTo>
                  <a:cubicBezTo>
                    <a:pt x="445" y="512"/>
                    <a:pt x="446" y="513"/>
                    <a:pt x="447" y="514"/>
                  </a:cubicBezTo>
                  <a:cubicBezTo>
                    <a:pt x="440" y="513"/>
                    <a:pt x="433" y="511"/>
                    <a:pt x="426" y="509"/>
                  </a:cubicBezTo>
                  <a:close/>
                  <a:moveTo>
                    <a:pt x="427" y="461"/>
                  </a:moveTo>
                  <a:cubicBezTo>
                    <a:pt x="426" y="461"/>
                    <a:pt x="426" y="461"/>
                    <a:pt x="426" y="461"/>
                  </a:cubicBezTo>
                  <a:cubicBezTo>
                    <a:pt x="427" y="461"/>
                    <a:pt x="427" y="461"/>
                    <a:pt x="428" y="462"/>
                  </a:cubicBezTo>
                  <a:cubicBezTo>
                    <a:pt x="428" y="461"/>
                    <a:pt x="427" y="461"/>
                    <a:pt x="427" y="461"/>
                  </a:cubicBezTo>
                  <a:close/>
                  <a:moveTo>
                    <a:pt x="440" y="467"/>
                  </a:moveTo>
                  <a:cubicBezTo>
                    <a:pt x="439" y="469"/>
                    <a:pt x="439" y="469"/>
                    <a:pt x="439" y="469"/>
                  </a:cubicBezTo>
                  <a:cubicBezTo>
                    <a:pt x="439" y="469"/>
                    <a:pt x="438" y="469"/>
                    <a:pt x="437" y="468"/>
                  </a:cubicBezTo>
                  <a:cubicBezTo>
                    <a:pt x="435" y="467"/>
                    <a:pt x="433" y="466"/>
                    <a:pt x="431" y="464"/>
                  </a:cubicBezTo>
                  <a:cubicBezTo>
                    <a:pt x="432" y="464"/>
                    <a:pt x="432" y="464"/>
                    <a:pt x="433" y="464"/>
                  </a:cubicBezTo>
                  <a:cubicBezTo>
                    <a:pt x="433" y="462"/>
                    <a:pt x="433" y="462"/>
                    <a:pt x="433" y="462"/>
                  </a:cubicBezTo>
                  <a:cubicBezTo>
                    <a:pt x="434" y="463"/>
                    <a:pt x="435" y="463"/>
                    <a:pt x="436" y="463"/>
                  </a:cubicBezTo>
                  <a:cubicBezTo>
                    <a:pt x="437" y="464"/>
                    <a:pt x="438" y="466"/>
                    <a:pt x="440" y="467"/>
                  </a:cubicBezTo>
                  <a:close/>
                  <a:moveTo>
                    <a:pt x="317" y="485"/>
                  </a:moveTo>
                  <a:cubicBezTo>
                    <a:pt x="316" y="484"/>
                    <a:pt x="315" y="484"/>
                    <a:pt x="313" y="483"/>
                  </a:cubicBezTo>
                  <a:cubicBezTo>
                    <a:pt x="312" y="482"/>
                    <a:pt x="311" y="481"/>
                    <a:pt x="310" y="480"/>
                  </a:cubicBezTo>
                  <a:cubicBezTo>
                    <a:pt x="315" y="482"/>
                    <a:pt x="320" y="484"/>
                    <a:pt x="324" y="485"/>
                  </a:cubicBezTo>
                  <a:cubicBezTo>
                    <a:pt x="323" y="485"/>
                    <a:pt x="322" y="485"/>
                    <a:pt x="321" y="485"/>
                  </a:cubicBezTo>
                  <a:cubicBezTo>
                    <a:pt x="319" y="485"/>
                    <a:pt x="318" y="485"/>
                    <a:pt x="317" y="485"/>
                  </a:cubicBezTo>
                  <a:close/>
                  <a:moveTo>
                    <a:pt x="420" y="508"/>
                  </a:moveTo>
                  <a:cubicBezTo>
                    <a:pt x="420" y="508"/>
                    <a:pt x="420" y="508"/>
                    <a:pt x="420" y="507"/>
                  </a:cubicBezTo>
                  <a:cubicBezTo>
                    <a:pt x="420" y="508"/>
                    <a:pt x="420" y="508"/>
                    <a:pt x="420" y="508"/>
                  </a:cubicBezTo>
                  <a:cubicBezTo>
                    <a:pt x="420" y="508"/>
                    <a:pt x="420" y="508"/>
                    <a:pt x="420" y="508"/>
                  </a:cubicBezTo>
                  <a:close/>
                  <a:moveTo>
                    <a:pt x="435" y="469"/>
                  </a:moveTo>
                  <a:cubicBezTo>
                    <a:pt x="435" y="470"/>
                    <a:pt x="435" y="470"/>
                    <a:pt x="435" y="470"/>
                  </a:cubicBezTo>
                  <a:cubicBezTo>
                    <a:pt x="435" y="470"/>
                    <a:pt x="435" y="470"/>
                    <a:pt x="435" y="470"/>
                  </a:cubicBezTo>
                  <a:cubicBezTo>
                    <a:pt x="434" y="470"/>
                    <a:pt x="434" y="470"/>
                    <a:pt x="434" y="470"/>
                  </a:cubicBezTo>
                  <a:cubicBezTo>
                    <a:pt x="434" y="469"/>
                    <a:pt x="434" y="469"/>
                    <a:pt x="435" y="469"/>
                  </a:cubicBezTo>
                  <a:close/>
                  <a:moveTo>
                    <a:pt x="393" y="500"/>
                  </a:moveTo>
                  <a:cubicBezTo>
                    <a:pt x="389" y="498"/>
                    <a:pt x="384" y="496"/>
                    <a:pt x="380" y="495"/>
                  </a:cubicBezTo>
                  <a:cubicBezTo>
                    <a:pt x="383" y="494"/>
                    <a:pt x="385" y="494"/>
                    <a:pt x="388" y="494"/>
                  </a:cubicBezTo>
                  <a:cubicBezTo>
                    <a:pt x="391" y="496"/>
                    <a:pt x="393" y="498"/>
                    <a:pt x="396" y="500"/>
                  </a:cubicBezTo>
                  <a:cubicBezTo>
                    <a:pt x="395" y="500"/>
                    <a:pt x="394" y="500"/>
                    <a:pt x="393" y="500"/>
                  </a:cubicBezTo>
                  <a:close/>
                  <a:moveTo>
                    <a:pt x="389" y="492"/>
                  </a:moveTo>
                  <a:cubicBezTo>
                    <a:pt x="388" y="490"/>
                    <a:pt x="386" y="489"/>
                    <a:pt x="385" y="488"/>
                  </a:cubicBezTo>
                  <a:cubicBezTo>
                    <a:pt x="390" y="489"/>
                    <a:pt x="395" y="489"/>
                    <a:pt x="400" y="489"/>
                  </a:cubicBezTo>
                  <a:cubicBezTo>
                    <a:pt x="401" y="490"/>
                    <a:pt x="402" y="491"/>
                    <a:pt x="403" y="492"/>
                  </a:cubicBezTo>
                  <a:cubicBezTo>
                    <a:pt x="398" y="492"/>
                    <a:pt x="394" y="492"/>
                    <a:pt x="389" y="492"/>
                  </a:cubicBezTo>
                  <a:cubicBezTo>
                    <a:pt x="389" y="492"/>
                    <a:pt x="389" y="492"/>
                    <a:pt x="389" y="492"/>
                  </a:cubicBezTo>
                  <a:close/>
                  <a:moveTo>
                    <a:pt x="361" y="485"/>
                  </a:moveTo>
                  <a:cubicBezTo>
                    <a:pt x="361" y="485"/>
                    <a:pt x="362" y="485"/>
                    <a:pt x="362" y="485"/>
                  </a:cubicBezTo>
                  <a:cubicBezTo>
                    <a:pt x="366" y="488"/>
                    <a:pt x="370" y="491"/>
                    <a:pt x="374" y="494"/>
                  </a:cubicBezTo>
                  <a:cubicBezTo>
                    <a:pt x="373" y="494"/>
                    <a:pt x="373" y="494"/>
                    <a:pt x="373" y="494"/>
                  </a:cubicBezTo>
                  <a:cubicBezTo>
                    <a:pt x="369" y="491"/>
                    <a:pt x="365" y="488"/>
                    <a:pt x="361" y="485"/>
                  </a:cubicBezTo>
                  <a:close/>
                  <a:moveTo>
                    <a:pt x="378" y="473"/>
                  </a:moveTo>
                  <a:cubicBezTo>
                    <a:pt x="378" y="473"/>
                    <a:pt x="377" y="472"/>
                    <a:pt x="376" y="472"/>
                  </a:cubicBezTo>
                  <a:cubicBezTo>
                    <a:pt x="376" y="473"/>
                    <a:pt x="376" y="473"/>
                    <a:pt x="376" y="473"/>
                  </a:cubicBezTo>
                  <a:cubicBezTo>
                    <a:pt x="372" y="472"/>
                    <a:pt x="368" y="472"/>
                    <a:pt x="364" y="471"/>
                  </a:cubicBezTo>
                  <a:cubicBezTo>
                    <a:pt x="373" y="471"/>
                    <a:pt x="382" y="472"/>
                    <a:pt x="391" y="473"/>
                  </a:cubicBezTo>
                  <a:cubicBezTo>
                    <a:pt x="388" y="473"/>
                    <a:pt x="386" y="473"/>
                    <a:pt x="383" y="473"/>
                  </a:cubicBezTo>
                  <a:cubicBezTo>
                    <a:pt x="381" y="473"/>
                    <a:pt x="380" y="473"/>
                    <a:pt x="378" y="473"/>
                  </a:cubicBezTo>
                  <a:close/>
                  <a:moveTo>
                    <a:pt x="352" y="472"/>
                  </a:moveTo>
                  <a:cubicBezTo>
                    <a:pt x="353" y="472"/>
                    <a:pt x="354" y="472"/>
                    <a:pt x="356" y="472"/>
                  </a:cubicBezTo>
                  <a:cubicBezTo>
                    <a:pt x="355" y="471"/>
                    <a:pt x="355" y="471"/>
                    <a:pt x="355" y="471"/>
                  </a:cubicBezTo>
                  <a:cubicBezTo>
                    <a:pt x="356" y="471"/>
                    <a:pt x="357" y="471"/>
                    <a:pt x="357" y="471"/>
                  </a:cubicBezTo>
                  <a:cubicBezTo>
                    <a:pt x="357" y="472"/>
                    <a:pt x="357" y="472"/>
                    <a:pt x="357" y="472"/>
                  </a:cubicBezTo>
                  <a:cubicBezTo>
                    <a:pt x="357" y="472"/>
                    <a:pt x="357" y="472"/>
                    <a:pt x="357" y="473"/>
                  </a:cubicBezTo>
                  <a:cubicBezTo>
                    <a:pt x="355" y="472"/>
                    <a:pt x="353" y="472"/>
                    <a:pt x="352" y="472"/>
                  </a:cubicBezTo>
                  <a:close/>
                  <a:moveTo>
                    <a:pt x="377" y="477"/>
                  </a:moveTo>
                  <a:cubicBezTo>
                    <a:pt x="375" y="477"/>
                    <a:pt x="373" y="477"/>
                    <a:pt x="371" y="477"/>
                  </a:cubicBezTo>
                  <a:cubicBezTo>
                    <a:pt x="370" y="477"/>
                    <a:pt x="370" y="477"/>
                    <a:pt x="369" y="477"/>
                  </a:cubicBezTo>
                  <a:cubicBezTo>
                    <a:pt x="369" y="477"/>
                    <a:pt x="369" y="476"/>
                    <a:pt x="368" y="476"/>
                  </a:cubicBezTo>
                  <a:cubicBezTo>
                    <a:pt x="371" y="476"/>
                    <a:pt x="374" y="477"/>
                    <a:pt x="377" y="477"/>
                  </a:cubicBezTo>
                  <a:close/>
                  <a:moveTo>
                    <a:pt x="371" y="481"/>
                  </a:moveTo>
                  <a:cubicBezTo>
                    <a:pt x="367" y="481"/>
                    <a:pt x="362" y="480"/>
                    <a:pt x="358" y="479"/>
                  </a:cubicBezTo>
                  <a:cubicBezTo>
                    <a:pt x="356" y="477"/>
                    <a:pt x="354" y="476"/>
                    <a:pt x="351" y="475"/>
                  </a:cubicBezTo>
                  <a:cubicBezTo>
                    <a:pt x="355" y="475"/>
                    <a:pt x="359" y="475"/>
                    <a:pt x="363" y="475"/>
                  </a:cubicBezTo>
                  <a:cubicBezTo>
                    <a:pt x="363" y="476"/>
                    <a:pt x="364" y="476"/>
                    <a:pt x="365" y="477"/>
                  </a:cubicBezTo>
                  <a:cubicBezTo>
                    <a:pt x="365" y="477"/>
                    <a:pt x="365" y="477"/>
                    <a:pt x="365" y="477"/>
                  </a:cubicBezTo>
                  <a:cubicBezTo>
                    <a:pt x="364" y="477"/>
                    <a:pt x="364" y="477"/>
                    <a:pt x="363" y="477"/>
                  </a:cubicBezTo>
                  <a:cubicBezTo>
                    <a:pt x="363" y="480"/>
                    <a:pt x="363" y="480"/>
                    <a:pt x="363" y="480"/>
                  </a:cubicBezTo>
                  <a:cubicBezTo>
                    <a:pt x="365" y="479"/>
                    <a:pt x="367" y="479"/>
                    <a:pt x="369" y="479"/>
                  </a:cubicBezTo>
                  <a:cubicBezTo>
                    <a:pt x="370" y="480"/>
                    <a:pt x="370" y="481"/>
                    <a:pt x="371" y="481"/>
                  </a:cubicBezTo>
                  <a:close/>
                  <a:moveTo>
                    <a:pt x="342" y="470"/>
                  </a:moveTo>
                  <a:cubicBezTo>
                    <a:pt x="344" y="470"/>
                    <a:pt x="346" y="470"/>
                    <a:pt x="348" y="470"/>
                  </a:cubicBezTo>
                  <a:cubicBezTo>
                    <a:pt x="346" y="470"/>
                    <a:pt x="345" y="470"/>
                    <a:pt x="343" y="470"/>
                  </a:cubicBezTo>
                  <a:cubicBezTo>
                    <a:pt x="343" y="470"/>
                    <a:pt x="342" y="470"/>
                    <a:pt x="342" y="470"/>
                  </a:cubicBezTo>
                  <a:close/>
                  <a:moveTo>
                    <a:pt x="402" y="471"/>
                  </a:moveTo>
                  <a:cubicBezTo>
                    <a:pt x="397" y="471"/>
                    <a:pt x="393" y="470"/>
                    <a:pt x="388" y="470"/>
                  </a:cubicBezTo>
                  <a:cubicBezTo>
                    <a:pt x="394" y="470"/>
                    <a:pt x="399" y="470"/>
                    <a:pt x="405" y="470"/>
                  </a:cubicBezTo>
                  <a:cubicBezTo>
                    <a:pt x="404" y="470"/>
                    <a:pt x="403" y="471"/>
                    <a:pt x="402" y="471"/>
                  </a:cubicBezTo>
                  <a:close/>
                  <a:moveTo>
                    <a:pt x="359" y="468"/>
                  </a:moveTo>
                  <a:cubicBezTo>
                    <a:pt x="360" y="468"/>
                    <a:pt x="361" y="468"/>
                    <a:pt x="362" y="467"/>
                  </a:cubicBezTo>
                  <a:cubicBezTo>
                    <a:pt x="366" y="468"/>
                    <a:pt x="371" y="469"/>
                    <a:pt x="375" y="469"/>
                  </a:cubicBezTo>
                  <a:cubicBezTo>
                    <a:pt x="370" y="469"/>
                    <a:pt x="365" y="468"/>
                    <a:pt x="359" y="468"/>
                  </a:cubicBezTo>
                  <a:close/>
                  <a:moveTo>
                    <a:pt x="387" y="480"/>
                  </a:moveTo>
                  <a:cubicBezTo>
                    <a:pt x="389" y="482"/>
                    <a:pt x="392" y="483"/>
                    <a:pt x="394" y="485"/>
                  </a:cubicBezTo>
                  <a:cubicBezTo>
                    <a:pt x="388" y="484"/>
                    <a:pt x="383" y="483"/>
                    <a:pt x="377" y="482"/>
                  </a:cubicBezTo>
                  <a:cubicBezTo>
                    <a:pt x="376" y="481"/>
                    <a:pt x="374" y="480"/>
                    <a:pt x="373" y="479"/>
                  </a:cubicBezTo>
                  <a:cubicBezTo>
                    <a:pt x="378" y="479"/>
                    <a:pt x="382" y="480"/>
                    <a:pt x="387" y="480"/>
                  </a:cubicBezTo>
                  <a:close/>
                  <a:moveTo>
                    <a:pt x="375" y="485"/>
                  </a:moveTo>
                  <a:cubicBezTo>
                    <a:pt x="371" y="484"/>
                    <a:pt x="367" y="483"/>
                    <a:pt x="363" y="483"/>
                  </a:cubicBezTo>
                  <a:cubicBezTo>
                    <a:pt x="363" y="483"/>
                    <a:pt x="363" y="483"/>
                    <a:pt x="363" y="482"/>
                  </a:cubicBezTo>
                  <a:cubicBezTo>
                    <a:pt x="367" y="483"/>
                    <a:pt x="371" y="484"/>
                    <a:pt x="375" y="485"/>
                  </a:cubicBezTo>
                  <a:close/>
                  <a:moveTo>
                    <a:pt x="349" y="477"/>
                  </a:moveTo>
                  <a:cubicBezTo>
                    <a:pt x="348" y="476"/>
                    <a:pt x="347" y="476"/>
                    <a:pt x="346" y="475"/>
                  </a:cubicBezTo>
                  <a:cubicBezTo>
                    <a:pt x="346" y="475"/>
                    <a:pt x="346" y="475"/>
                    <a:pt x="346" y="475"/>
                  </a:cubicBezTo>
                  <a:cubicBezTo>
                    <a:pt x="348" y="476"/>
                    <a:pt x="349" y="477"/>
                    <a:pt x="351" y="477"/>
                  </a:cubicBezTo>
                  <a:cubicBezTo>
                    <a:pt x="350" y="477"/>
                    <a:pt x="350" y="477"/>
                    <a:pt x="349" y="477"/>
                  </a:cubicBezTo>
                  <a:close/>
                  <a:moveTo>
                    <a:pt x="342" y="475"/>
                  </a:moveTo>
                  <a:cubicBezTo>
                    <a:pt x="341" y="475"/>
                    <a:pt x="340" y="475"/>
                    <a:pt x="340" y="475"/>
                  </a:cubicBezTo>
                  <a:cubicBezTo>
                    <a:pt x="340" y="475"/>
                    <a:pt x="340" y="475"/>
                    <a:pt x="341" y="475"/>
                  </a:cubicBezTo>
                  <a:cubicBezTo>
                    <a:pt x="341" y="475"/>
                    <a:pt x="341" y="475"/>
                    <a:pt x="342" y="475"/>
                  </a:cubicBezTo>
                  <a:close/>
                  <a:moveTo>
                    <a:pt x="411" y="471"/>
                  </a:moveTo>
                  <a:cubicBezTo>
                    <a:pt x="412" y="471"/>
                    <a:pt x="413" y="472"/>
                    <a:pt x="415" y="472"/>
                  </a:cubicBezTo>
                  <a:cubicBezTo>
                    <a:pt x="413" y="472"/>
                    <a:pt x="411" y="472"/>
                    <a:pt x="409" y="472"/>
                  </a:cubicBezTo>
                  <a:cubicBezTo>
                    <a:pt x="409" y="471"/>
                    <a:pt x="410" y="471"/>
                    <a:pt x="411" y="471"/>
                  </a:cubicBezTo>
                  <a:close/>
                  <a:moveTo>
                    <a:pt x="425" y="476"/>
                  </a:moveTo>
                  <a:cubicBezTo>
                    <a:pt x="421" y="477"/>
                    <a:pt x="416" y="477"/>
                    <a:pt x="411" y="477"/>
                  </a:cubicBezTo>
                  <a:cubicBezTo>
                    <a:pt x="403" y="477"/>
                    <a:pt x="395" y="476"/>
                    <a:pt x="386" y="475"/>
                  </a:cubicBezTo>
                  <a:cubicBezTo>
                    <a:pt x="392" y="475"/>
                    <a:pt x="397" y="475"/>
                    <a:pt x="402" y="473"/>
                  </a:cubicBezTo>
                  <a:cubicBezTo>
                    <a:pt x="410" y="474"/>
                    <a:pt x="418" y="475"/>
                    <a:pt x="425" y="476"/>
                  </a:cubicBezTo>
                  <a:close/>
                  <a:moveTo>
                    <a:pt x="402" y="483"/>
                  </a:moveTo>
                  <a:cubicBezTo>
                    <a:pt x="406" y="484"/>
                    <a:pt x="409" y="486"/>
                    <a:pt x="413" y="487"/>
                  </a:cubicBezTo>
                  <a:cubicBezTo>
                    <a:pt x="408" y="487"/>
                    <a:pt x="404" y="486"/>
                    <a:pt x="399" y="486"/>
                  </a:cubicBezTo>
                  <a:cubicBezTo>
                    <a:pt x="397" y="484"/>
                    <a:pt x="395" y="482"/>
                    <a:pt x="393" y="481"/>
                  </a:cubicBezTo>
                  <a:cubicBezTo>
                    <a:pt x="396" y="481"/>
                    <a:pt x="399" y="482"/>
                    <a:pt x="402" y="483"/>
                  </a:cubicBezTo>
                  <a:close/>
                  <a:moveTo>
                    <a:pt x="380" y="488"/>
                  </a:moveTo>
                  <a:cubicBezTo>
                    <a:pt x="382" y="489"/>
                    <a:pt x="383" y="490"/>
                    <a:pt x="385" y="492"/>
                  </a:cubicBezTo>
                  <a:cubicBezTo>
                    <a:pt x="382" y="492"/>
                    <a:pt x="379" y="492"/>
                    <a:pt x="377" y="493"/>
                  </a:cubicBezTo>
                  <a:cubicBezTo>
                    <a:pt x="374" y="491"/>
                    <a:pt x="371" y="488"/>
                    <a:pt x="368" y="486"/>
                  </a:cubicBezTo>
                  <a:cubicBezTo>
                    <a:pt x="372" y="487"/>
                    <a:pt x="376" y="487"/>
                    <a:pt x="380" y="488"/>
                  </a:cubicBezTo>
                  <a:close/>
                  <a:moveTo>
                    <a:pt x="331" y="473"/>
                  </a:moveTo>
                  <a:cubicBezTo>
                    <a:pt x="332" y="473"/>
                    <a:pt x="333" y="473"/>
                    <a:pt x="335" y="473"/>
                  </a:cubicBezTo>
                  <a:cubicBezTo>
                    <a:pt x="335" y="473"/>
                    <a:pt x="334" y="473"/>
                    <a:pt x="334" y="473"/>
                  </a:cubicBezTo>
                  <a:cubicBezTo>
                    <a:pt x="332" y="473"/>
                    <a:pt x="332" y="473"/>
                    <a:pt x="332" y="473"/>
                  </a:cubicBezTo>
                  <a:cubicBezTo>
                    <a:pt x="332" y="473"/>
                    <a:pt x="331" y="473"/>
                    <a:pt x="331" y="473"/>
                  </a:cubicBezTo>
                  <a:close/>
                  <a:moveTo>
                    <a:pt x="422" y="470"/>
                  </a:moveTo>
                  <a:cubicBezTo>
                    <a:pt x="426" y="471"/>
                    <a:pt x="430" y="472"/>
                    <a:pt x="434" y="474"/>
                  </a:cubicBezTo>
                  <a:cubicBezTo>
                    <a:pt x="433" y="474"/>
                    <a:pt x="433" y="474"/>
                    <a:pt x="432" y="474"/>
                  </a:cubicBezTo>
                  <a:cubicBezTo>
                    <a:pt x="431" y="474"/>
                    <a:pt x="429" y="474"/>
                    <a:pt x="428" y="474"/>
                  </a:cubicBezTo>
                  <a:cubicBezTo>
                    <a:pt x="424" y="472"/>
                    <a:pt x="421" y="471"/>
                    <a:pt x="417" y="470"/>
                  </a:cubicBezTo>
                  <a:cubicBezTo>
                    <a:pt x="419" y="470"/>
                    <a:pt x="420" y="470"/>
                    <a:pt x="422" y="470"/>
                  </a:cubicBezTo>
                  <a:close/>
                  <a:moveTo>
                    <a:pt x="441" y="478"/>
                  </a:moveTo>
                  <a:cubicBezTo>
                    <a:pt x="441" y="478"/>
                    <a:pt x="440" y="478"/>
                    <a:pt x="440" y="478"/>
                  </a:cubicBezTo>
                  <a:cubicBezTo>
                    <a:pt x="440" y="478"/>
                    <a:pt x="440" y="478"/>
                    <a:pt x="441" y="478"/>
                  </a:cubicBezTo>
                  <a:cubicBezTo>
                    <a:pt x="441" y="478"/>
                    <a:pt x="441" y="478"/>
                    <a:pt x="441" y="478"/>
                  </a:cubicBezTo>
                  <a:close/>
                  <a:moveTo>
                    <a:pt x="432" y="478"/>
                  </a:moveTo>
                  <a:cubicBezTo>
                    <a:pt x="432" y="479"/>
                    <a:pt x="432" y="479"/>
                    <a:pt x="432" y="479"/>
                  </a:cubicBezTo>
                  <a:cubicBezTo>
                    <a:pt x="433" y="480"/>
                    <a:pt x="437" y="482"/>
                    <a:pt x="442" y="485"/>
                  </a:cubicBezTo>
                  <a:cubicBezTo>
                    <a:pt x="447" y="489"/>
                    <a:pt x="452" y="493"/>
                    <a:pt x="458" y="497"/>
                  </a:cubicBezTo>
                  <a:cubicBezTo>
                    <a:pt x="461" y="499"/>
                    <a:pt x="464" y="502"/>
                    <a:pt x="467" y="504"/>
                  </a:cubicBezTo>
                  <a:cubicBezTo>
                    <a:pt x="463" y="503"/>
                    <a:pt x="459" y="502"/>
                    <a:pt x="454" y="501"/>
                  </a:cubicBezTo>
                  <a:cubicBezTo>
                    <a:pt x="451" y="499"/>
                    <a:pt x="448" y="496"/>
                    <a:pt x="445" y="494"/>
                  </a:cubicBezTo>
                  <a:cubicBezTo>
                    <a:pt x="436" y="488"/>
                    <a:pt x="426" y="482"/>
                    <a:pt x="420" y="480"/>
                  </a:cubicBezTo>
                  <a:cubicBezTo>
                    <a:pt x="419" y="482"/>
                    <a:pt x="419" y="482"/>
                    <a:pt x="419" y="482"/>
                  </a:cubicBezTo>
                  <a:cubicBezTo>
                    <a:pt x="425" y="485"/>
                    <a:pt x="435" y="490"/>
                    <a:pt x="444" y="496"/>
                  </a:cubicBezTo>
                  <a:cubicBezTo>
                    <a:pt x="445" y="497"/>
                    <a:pt x="447" y="498"/>
                    <a:pt x="449" y="500"/>
                  </a:cubicBezTo>
                  <a:cubicBezTo>
                    <a:pt x="442" y="498"/>
                    <a:pt x="436" y="497"/>
                    <a:pt x="430" y="495"/>
                  </a:cubicBezTo>
                  <a:cubicBezTo>
                    <a:pt x="430" y="495"/>
                    <a:pt x="430" y="495"/>
                    <a:pt x="430" y="495"/>
                  </a:cubicBezTo>
                  <a:cubicBezTo>
                    <a:pt x="429" y="494"/>
                    <a:pt x="428" y="494"/>
                    <a:pt x="427" y="493"/>
                  </a:cubicBezTo>
                  <a:cubicBezTo>
                    <a:pt x="428" y="493"/>
                    <a:pt x="429" y="493"/>
                    <a:pt x="430" y="493"/>
                  </a:cubicBezTo>
                  <a:cubicBezTo>
                    <a:pt x="433" y="492"/>
                    <a:pt x="433" y="492"/>
                    <a:pt x="433" y="492"/>
                  </a:cubicBezTo>
                  <a:cubicBezTo>
                    <a:pt x="431" y="490"/>
                    <a:pt x="431" y="490"/>
                    <a:pt x="431" y="490"/>
                  </a:cubicBezTo>
                  <a:cubicBezTo>
                    <a:pt x="422" y="486"/>
                    <a:pt x="412" y="482"/>
                    <a:pt x="403" y="480"/>
                  </a:cubicBezTo>
                  <a:cubicBezTo>
                    <a:pt x="402" y="480"/>
                    <a:pt x="401" y="480"/>
                    <a:pt x="400" y="479"/>
                  </a:cubicBezTo>
                  <a:cubicBezTo>
                    <a:pt x="404" y="479"/>
                    <a:pt x="407" y="480"/>
                    <a:pt x="411" y="480"/>
                  </a:cubicBezTo>
                  <a:cubicBezTo>
                    <a:pt x="418" y="480"/>
                    <a:pt x="425" y="479"/>
                    <a:pt x="431" y="477"/>
                  </a:cubicBezTo>
                  <a:cubicBezTo>
                    <a:pt x="431" y="477"/>
                    <a:pt x="432" y="478"/>
                    <a:pt x="432" y="478"/>
                  </a:cubicBezTo>
                  <a:close/>
                  <a:moveTo>
                    <a:pt x="426" y="491"/>
                  </a:moveTo>
                  <a:cubicBezTo>
                    <a:pt x="426" y="491"/>
                    <a:pt x="425" y="491"/>
                    <a:pt x="425" y="491"/>
                  </a:cubicBezTo>
                  <a:cubicBezTo>
                    <a:pt x="423" y="490"/>
                    <a:pt x="420" y="489"/>
                    <a:pt x="418" y="487"/>
                  </a:cubicBezTo>
                  <a:cubicBezTo>
                    <a:pt x="421" y="489"/>
                    <a:pt x="424" y="490"/>
                    <a:pt x="426" y="491"/>
                  </a:cubicBezTo>
                  <a:close/>
                  <a:moveTo>
                    <a:pt x="466" y="506"/>
                  </a:moveTo>
                  <a:cubicBezTo>
                    <a:pt x="464" y="506"/>
                    <a:pt x="462" y="506"/>
                    <a:pt x="460" y="506"/>
                  </a:cubicBezTo>
                  <a:cubicBezTo>
                    <a:pt x="460" y="506"/>
                    <a:pt x="459" y="505"/>
                    <a:pt x="459" y="505"/>
                  </a:cubicBezTo>
                  <a:cubicBezTo>
                    <a:pt x="461" y="505"/>
                    <a:pt x="464" y="506"/>
                    <a:pt x="466" y="506"/>
                  </a:cubicBezTo>
                  <a:close/>
                  <a:moveTo>
                    <a:pt x="456" y="510"/>
                  </a:moveTo>
                  <a:cubicBezTo>
                    <a:pt x="453" y="509"/>
                    <a:pt x="449" y="509"/>
                    <a:pt x="446" y="508"/>
                  </a:cubicBezTo>
                  <a:cubicBezTo>
                    <a:pt x="448" y="508"/>
                    <a:pt x="450" y="508"/>
                    <a:pt x="451" y="508"/>
                  </a:cubicBezTo>
                  <a:cubicBezTo>
                    <a:pt x="453" y="509"/>
                    <a:pt x="454" y="509"/>
                    <a:pt x="456" y="510"/>
                  </a:cubicBezTo>
                  <a:close/>
                  <a:moveTo>
                    <a:pt x="459" y="508"/>
                  </a:moveTo>
                  <a:cubicBezTo>
                    <a:pt x="459" y="508"/>
                    <a:pt x="459" y="508"/>
                    <a:pt x="459" y="508"/>
                  </a:cubicBezTo>
                  <a:cubicBezTo>
                    <a:pt x="459" y="509"/>
                    <a:pt x="459" y="509"/>
                    <a:pt x="459" y="509"/>
                  </a:cubicBezTo>
                  <a:cubicBezTo>
                    <a:pt x="459" y="509"/>
                    <a:pt x="459" y="508"/>
                    <a:pt x="459" y="508"/>
                  </a:cubicBezTo>
                  <a:close/>
                  <a:moveTo>
                    <a:pt x="441" y="504"/>
                  </a:moveTo>
                  <a:cubicBezTo>
                    <a:pt x="442" y="505"/>
                    <a:pt x="443" y="505"/>
                    <a:pt x="444" y="505"/>
                  </a:cubicBezTo>
                  <a:cubicBezTo>
                    <a:pt x="443" y="505"/>
                    <a:pt x="442" y="505"/>
                    <a:pt x="442" y="505"/>
                  </a:cubicBezTo>
                  <a:cubicBezTo>
                    <a:pt x="441" y="505"/>
                    <a:pt x="441" y="504"/>
                    <a:pt x="441" y="504"/>
                  </a:cubicBezTo>
                  <a:close/>
                  <a:moveTo>
                    <a:pt x="436" y="500"/>
                  </a:moveTo>
                  <a:cubicBezTo>
                    <a:pt x="436" y="500"/>
                    <a:pt x="435" y="499"/>
                    <a:pt x="435" y="499"/>
                  </a:cubicBezTo>
                  <a:cubicBezTo>
                    <a:pt x="441" y="501"/>
                    <a:pt x="447" y="502"/>
                    <a:pt x="453" y="503"/>
                  </a:cubicBezTo>
                  <a:cubicBezTo>
                    <a:pt x="454" y="504"/>
                    <a:pt x="455" y="505"/>
                    <a:pt x="456" y="506"/>
                  </a:cubicBezTo>
                  <a:cubicBezTo>
                    <a:pt x="455" y="506"/>
                    <a:pt x="453" y="506"/>
                    <a:pt x="452" y="505"/>
                  </a:cubicBezTo>
                  <a:cubicBezTo>
                    <a:pt x="447" y="504"/>
                    <a:pt x="442" y="502"/>
                    <a:pt x="436" y="500"/>
                  </a:cubicBezTo>
                  <a:close/>
                  <a:moveTo>
                    <a:pt x="429" y="498"/>
                  </a:moveTo>
                  <a:cubicBezTo>
                    <a:pt x="422" y="496"/>
                    <a:pt x="415" y="494"/>
                    <a:pt x="408" y="493"/>
                  </a:cubicBezTo>
                  <a:cubicBezTo>
                    <a:pt x="407" y="492"/>
                    <a:pt x="405" y="491"/>
                    <a:pt x="404" y="490"/>
                  </a:cubicBezTo>
                  <a:cubicBezTo>
                    <a:pt x="408" y="490"/>
                    <a:pt x="412" y="490"/>
                    <a:pt x="416" y="490"/>
                  </a:cubicBezTo>
                  <a:cubicBezTo>
                    <a:pt x="416" y="489"/>
                    <a:pt x="416" y="489"/>
                    <a:pt x="416" y="489"/>
                  </a:cubicBezTo>
                  <a:cubicBezTo>
                    <a:pt x="418" y="490"/>
                    <a:pt x="420" y="491"/>
                    <a:pt x="421" y="492"/>
                  </a:cubicBezTo>
                  <a:cubicBezTo>
                    <a:pt x="421" y="492"/>
                    <a:pt x="420" y="492"/>
                    <a:pt x="419" y="493"/>
                  </a:cubicBezTo>
                  <a:cubicBezTo>
                    <a:pt x="419" y="495"/>
                    <a:pt x="419" y="495"/>
                    <a:pt x="419" y="495"/>
                  </a:cubicBezTo>
                  <a:cubicBezTo>
                    <a:pt x="422" y="496"/>
                    <a:pt x="426" y="497"/>
                    <a:pt x="429" y="498"/>
                  </a:cubicBezTo>
                  <a:cubicBezTo>
                    <a:pt x="429" y="498"/>
                    <a:pt x="429" y="498"/>
                    <a:pt x="429" y="498"/>
                  </a:cubicBezTo>
                  <a:close/>
                  <a:moveTo>
                    <a:pt x="377" y="497"/>
                  </a:moveTo>
                  <a:cubicBezTo>
                    <a:pt x="377" y="496"/>
                    <a:pt x="376" y="496"/>
                    <a:pt x="375" y="496"/>
                  </a:cubicBezTo>
                  <a:cubicBezTo>
                    <a:pt x="375" y="496"/>
                    <a:pt x="374" y="495"/>
                    <a:pt x="374" y="495"/>
                  </a:cubicBezTo>
                  <a:cubicBezTo>
                    <a:pt x="375" y="496"/>
                    <a:pt x="375" y="496"/>
                    <a:pt x="375" y="496"/>
                  </a:cubicBezTo>
                  <a:cubicBezTo>
                    <a:pt x="376" y="496"/>
                    <a:pt x="376" y="496"/>
                    <a:pt x="377" y="496"/>
                  </a:cubicBezTo>
                  <a:cubicBezTo>
                    <a:pt x="377" y="496"/>
                    <a:pt x="377" y="496"/>
                    <a:pt x="377" y="497"/>
                  </a:cubicBezTo>
                  <a:close/>
                  <a:moveTo>
                    <a:pt x="370" y="495"/>
                  </a:moveTo>
                  <a:cubicBezTo>
                    <a:pt x="366" y="495"/>
                    <a:pt x="362" y="494"/>
                    <a:pt x="357" y="493"/>
                  </a:cubicBezTo>
                  <a:cubicBezTo>
                    <a:pt x="344" y="487"/>
                    <a:pt x="331" y="479"/>
                    <a:pt x="317" y="472"/>
                  </a:cubicBezTo>
                  <a:cubicBezTo>
                    <a:pt x="324" y="474"/>
                    <a:pt x="331" y="476"/>
                    <a:pt x="337" y="477"/>
                  </a:cubicBezTo>
                  <a:cubicBezTo>
                    <a:pt x="343" y="480"/>
                    <a:pt x="348" y="481"/>
                    <a:pt x="354" y="483"/>
                  </a:cubicBezTo>
                  <a:cubicBezTo>
                    <a:pt x="360" y="487"/>
                    <a:pt x="365" y="491"/>
                    <a:pt x="370" y="495"/>
                  </a:cubicBezTo>
                  <a:close/>
                  <a:moveTo>
                    <a:pt x="313" y="468"/>
                  </a:moveTo>
                  <a:cubicBezTo>
                    <a:pt x="319" y="469"/>
                    <a:pt x="325" y="469"/>
                    <a:pt x="331" y="469"/>
                  </a:cubicBezTo>
                  <a:cubicBezTo>
                    <a:pt x="331" y="470"/>
                    <a:pt x="332" y="470"/>
                    <a:pt x="332" y="470"/>
                  </a:cubicBezTo>
                  <a:cubicBezTo>
                    <a:pt x="327" y="470"/>
                    <a:pt x="322" y="470"/>
                    <a:pt x="317" y="470"/>
                  </a:cubicBezTo>
                  <a:cubicBezTo>
                    <a:pt x="316" y="469"/>
                    <a:pt x="315" y="469"/>
                    <a:pt x="313" y="468"/>
                  </a:cubicBezTo>
                  <a:close/>
                  <a:moveTo>
                    <a:pt x="272" y="464"/>
                  </a:moveTo>
                  <a:cubicBezTo>
                    <a:pt x="272" y="464"/>
                    <a:pt x="271" y="464"/>
                    <a:pt x="271" y="464"/>
                  </a:cubicBezTo>
                  <a:cubicBezTo>
                    <a:pt x="274" y="464"/>
                    <a:pt x="276" y="464"/>
                    <a:pt x="279" y="464"/>
                  </a:cubicBezTo>
                  <a:cubicBezTo>
                    <a:pt x="279" y="464"/>
                    <a:pt x="279" y="464"/>
                    <a:pt x="279" y="464"/>
                  </a:cubicBezTo>
                  <a:cubicBezTo>
                    <a:pt x="278" y="464"/>
                    <a:pt x="277" y="464"/>
                    <a:pt x="276" y="464"/>
                  </a:cubicBezTo>
                  <a:cubicBezTo>
                    <a:pt x="274" y="464"/>
                    <a:pt x="273" y="464"/>
                    <a:pt x="272" y="464"/>
                  </a:cubicBezTo>
                  <a:close/>
                  <a:moveTo>
                    <a:pt x="430" y="470"/>
                  </a:moveTo>
                  <a:cubicBezTo>
                    <a:pt x="430" y="470"/>
                    <a:pt x="430" y="470"/>
                    <a:pt x="430" y="470"/>
                  </a:cubicBezTo>
                  <a:cubicBezTo>
                    <a:pt x="430" y="470"/>
                    <a:pt x="430" y="470"/>
                    <a:pt x="430" y="470"/>
                  </a:cubicBezTo>
                  <a:cubicBezTo>
                    <a:pt x="430" y="470"/>
                    <a:pt x="430" y="470"/>
                    <a:pt x="430" y="470"/>
                  </a:cubicBezTo>
                  <a:close/>
                  <a:moveTo>
                    <a:pt x="469" y="498"/>
                  </a:moveTo>
                  <a:cubicBezTo>
                    <a:pt x="472" y="501"/>
                    <a:pt x="475" y="504"/>
                    <a:pt x="478" y="507"/>
                  </a:cubicBezTo>
                  <a:cubicBezTo>
                    <a:pt x="476" y="506"/>
                    <a:pt x="474" y="506"/>
                    <a:pt x="472" y="505"/>
                  </a:cubicBezTo>
                  <a:cubicBezTo>
                    <a:pt x="471" y="504"/>
                    <a:pt x="470" y="503"/>
                    <a:pt x="469" y="502"/>
                  </a:cubicBezTo>
                  <a:cubicBezTo>
                    <a:pt x="460" y="495"/>
                    <a:pt x="450" y="488"/>
                    <a:pt x="443" y="483"/>
                  </a:cubicBezTo>
                  <a:cubicBezTo>
                    <a:pt x="441" y="482"/>
                    <a:pt x="439" y="481"/>
                    <a:pt x="437" y="480"/>
                  </a:cubicBezTo>
                  <a:cubicBezTo>
                    <a:pt x="441" y="481"/>
                    <a:pt x="445" y="483"/>
                    <a:pt x="449" y="484"/>
                  </a:cubicBezTo>
                  <a:cubicBezTo>
                    <a:pt x="453" y="487"/>
                    <a:pt x="458" y="490"/>
                    <a:pt x="462" y="492"/>
                  </a:cubicBezTo>
                  <a:cubicBezTo>
                    <a:pt x="465" y="494"/>
                    <a:pt x="467" y="496"/>
                    <a:pt x="469" y="498"/>
                  </a:cubicBezTo>
                  <a:close/>
                  <a:moveTo>
                    <a:pt x="480" y="509"/>
                  </a:moveTo>
                  <a:cubicBezTo>
                    <a:pt x="482" y="512"/>
                    <a:pt x="485" y="515"/>
                    <a:pt x="488" y="518"/>
                  </a:cubicBezTo>
                  <a:cubicBezTo>
                    <a:pt x="486" y="517"/>
                    <a:pt x="485" y="517"/>
                    <a:pt x="484" y="517"/>
                  </a:cubicBezTo>
                  <a:cubicBezTo>
                    <a:pt x="482" y="514"/>
                    <a:pt x="480" y="512"/>
                    <a:pt x="477" y="510"/>
                  </a:cubicBezTo>
                  <a:cubicBezTo>
                    <a:pt x="478" y="510"/>
                    <a:pt x="479" y="510"/>
                    <a:pt x="479" y="510"/>
                  </a:cubicBezTo>
                  <a:lnTo>
                    <a:pt x="480" y="509"/>
                  </a:lnTo>
                  <a:close/>
                  <a:moveTo>
                    <a:pt x="479" y="515"/>
                  </a:moveTo>
                  <a:cubicBezTo>
                    <a:pt x="475" y="514"/>
                    <a:pt x="470" y="513"/>
                    <a:pt x="466" y="512"/>
                  </a:cubicBezTo>
                  <a:cubicBezTo>
                    <a:pt x="465" y="511"/>
                    <a:pt x="464" y="510"/>
                    <a:pt x="463" y="509"/>
                  </a:cubicBezTo>
                  <a:cubicBezTo>
                    <a:pt x="466" y="509"/>
                    <a:pt x="470" y="509"/>
                    <a:pt x="473" y="510"/>
                  </a:cubicBezTo>
                  <a:cubicBezTo>
                    <a:pt x="475" y="512"/>
                    <a:pt x="477" y="513"/>
                    <a:pt x="479" y="515"/>
                  </a:cubicBezTo>
                  <a:close/>
                  <a:moveTo>
                    <a:pt x="421" y="505"/>
                  </a:moveTo>
                  <a:cubicBezTo>
                    <a:pt x="418" y="502"/>
                    <a:pt x="415" y="499"/>
                    <a:pt x="412" y="496"/>
                  </a:cubicBezTo>
                  <a:cubicBezTo>
                    <a:pt x="419" y="498"/>
                    <a:pt x="427" y="500"/>
                    <a:pt x="435" y="502"/>
                  </a:cubicBezTo>
                  <a:cubicBezTo>
                    <a:pt x="436" y="503"/>
                    <a:pt x="437" y="504"/>
                    <a:pt x="438" y="505"/>
                  </a:cubicBezTo>
                  <a:cubicBezTo>
                    <a:pt x="437" y="505"/>
                    <a:pt x="436" y="505"/>
                    <a:pt x="434" y="505"/>
                  </a:cubicBezTo>
                  <a:cubicBezTo>
                    <a:pt x="434" y="507"/>
                    <a:pt x="434" y="507"/>
                    <a:pt x="434" y="507"/>
                  </a:cubicBezTo>
                  <a:cubicBezTo>
                    <a:pt x="430" y="507"/>
                    <a:pt x="425" y="506"/>
                    <a:pt x="421" y="505"/>
                  </a:cubicBezTo>
                  <a:close/>
                  <a:moveTo>
                    <a:pt x="416" y="504"/>
                  </a:moveTo>
                  <a:cubicBezTo>
                    <a:pt x="411" y="503"/>
                    <a:pt x="406" y="502"/>
                    <a:pt x="401" y="501"/>
                  </a:cubicBezTo>
                  <a:cubicBezTo>
                    <a:pt x="400" y="500"/>
                    <a:pt x="399" y="500"/>
                    <a:pt x="398" y="499"/>
                  </a:cubicBezTo>
                  <a:cubicBezTo>
                    <a:pt x="396" y="497"/>
                    <a:pt x="394" y="496"/>
                    <a:pt x="392" y="494"/>
                  </a:cubicBezTo>
                  <a:cubicBezTo>
                    <a:pt x="397" y="494"/>
                    <a:pt x="402" y="495"/>
                    <a:pt x="407" y="496"/>
                  </a:cubicBezTo>
                  <a:cubicBezTo>
                    <a:pt x="410" y="498"/>
                    <a:pt x="413" y="501"/>
                    <a:pt x="416" y="504"/>
                  </a:cubicBezTo>
                  <a:close/>
                  <a:moveTo>
                    <a:pt x="347" y="494"/>
                  </a:moveTo>
                  <a:cubicBezTo>
                    <a:pt x="343" y="490"/>
                    <a:pt x="338" y="487"/>
                    <a:pt x="334" y="484"/>
                  </a:cubicBezTo>
                  <a:cubicBezTo>
                    <a:pt x="339" y="487"/>
                    <a:pt x="345" y="490"/>
                    <a:pt x="350" y="493"/>
                  </a:cubicBezTo>
                  <a:cubicBezTo>
                    <a:pt x="349" y="492"/>
                    <a:pt x="348" y="492"/>
                    <a:pt x="347" y="492"/>
                  </a:cubicBezTo>
                  <a:lnTo>
                    <a:pt x="347" y="494"/>
                  </a:lnTo>
                  <a:close/>
                  <a:moveTo>
                    <a:pt x="302" y="468"/>
                  </a:moveTo>
                  <a:cubicBezTo>
                    <a:pt x="304" y="468"/>
                    <a:pt x="305" y="468"/>
                    <a:pt x="307" y="468"/>
                  </a:cubicBezTo>
                  <a:cubicBezTo>
                    <a:pt x="307" y="468"/>
                    <a:pt x="307" y="468"/>
                    <a:pt x="307" y="468"/>
                  </a:cubicBezTo>
                  <a:cubicBezTo>
                    <a:pt x="305" y="468"/>
                    <a:pt x="304" y="468"/>
                    <a:pt x="302" y="468"/>
                  </a:cubicBezTo>
                  <a:close/>
                  <a:moveTo>
                    <a:pt x="281" y="462"/>
                  </a:moveTo>
                  <a:cubicBezTo>
                    <a:pt x="295" y="462"/>
                    <a:pt x="310" y="462"/>
                    <a:pt x="324" y="462"/>
                  </a:cubicBezTo>
                  <a:cubicBezTo>
                    <a:pt x="330" y="462"/>
                    <a:pt x="334" y="463"/>
                    <a:pt x="338" y="463"/>
                  </a:cubicBezTo>
                  <a:cubicBezTo>
                    <a:pt x="330" y="463"/>
                    <a:pt x="322" y="464"/>
                    <a:pt x="314" y="464"/>
                  </a:cubicBezTo>
                  <a:cubicBezTo>
                    <a:pt x="303" y="463"/>
                    <a:pt x="292" y="462"/>
                    <a:pt x="281" y="462"/>
                  </a:cubicBezTo>
                  <a:close/>
                  <a:moveTo>
                    <a:pt x="422" y="465"/>
                  </a:moveTo>
                  <a:cubicBezTo>
                    <a:pt x="421" y="464"/>
                    <a:pt x="421" y="464"/>
                    <a:pt x="421" y="464"/>
                  </a:cubicBezTo>
                  <a:cubicBezTo>
                    <a:pt x="422" y="464"/>
                    <a:pt x="423" y="464"/>
                    <a:pt x="424" y="464"/>
                  </a:cubicBezTo>
                  <a:cubicBezTo>
                    <a:pt x="425" y="465"/>
                    <a:pt x="426" y="466"/>
                    <a:pt x="427" y="467"/>
                  </a:cubicBezTo>
                  <a:cubicBezTo>
                    <a:pt x="425" y="467"/>
                    <a:pt x="423" y="467"/>
                    <a:pt x="420" y="466"/>
                  </a:cubicBezTo>
                  <a:lnTo>
                    <a:pt x="422" y="465"/>
                  </a:lnTo>
                  <a:close/>
                  <a:moveTo>
                    <a:pt x="445" y="473"/>
                  </a:moveTo>
                  <a:cubicBezTo>
                    <a:pt x="446" y="474"/>
                    <a:pt x="448" y="475"/>
                    <a:pt x="449" y="477"/>
                  </a:cubicBezTo>
                  <a:cubicBezTo>
                    <a:pt x="449" y="477"/>
                    <a:pt x="449" y="477"/>
                    <a:pt x="449" y="477"/>
                  </a:cubicBezTo>
                  <a:cubicBezTo>
                    <a:pt x="446" y="474"/>
                    <a:pt x="442" y="472"/>
                    <a:pt x="439" y="469"/>
                  </a:cubicBezTo>
                  <a:cubicBezTo>
                    <a:pt x="439" y="469"/>
                    <a:pt x="439" y="469"/>
                    <a:pt x="439" y="469"/>
                  </a:cubicBezTo>
                  <a:cubicBezTo>
                    <a:pt x="441" y="470"/>
                    <a:pt x="443" y="471"/>
                    <a:pt x="445" y="473"/>
                  </a:cubicBezTo>
                  <a:close/>
                  <a:moveTo>
                    <a:pt x="491" y="521"/>
                  </a:moveTo>
                  <a:cubicBezTo>
                    <a:pt x="492" y="522"/>
                    <a:pt x="492" y="523"/>
                    <a:pt x="493" y="523"/>
                  </a:cubicBezTo>
                  <a:cubicBezTo>
                    <a:pt x="491" y="523"/>
                    <a:pt x="490" y="523"/>
                    <a:pt x="489" y="522"/>
                  </a:cubicBezTo>
                  <a:cubicBezTo>
                    <a:pt x="488" y="522"/>
                    <a:pt x="487" y="521"/>
                    <a:pt x="487" y="520"/>
                  </a:cubicBezTo>
                  <a:cubicBezTo>
                    <a:pt x="488" y="520"/>
                    <a:pt x="490" y="521"/>
                    <a:pt x="491" y="521"/>
                  </a:cubicBezTo>
                  <a:close/>
                  <a:moveTo>
                    <a:pt x="474" y="522"/>
                  </a:moveTo>
                  <a:cubicBezTo>
                    <a:pt x="476" y="523"/>
                    <a:pt x="478" y="523"/>
                    <a:pt x="480" y="523"/>
                  </a:cubicBezTo>
                  <a:cubicBezTo>
                    <a:pt x="479" y="523"/>
                    <a:pt x="479" y="523"/>
                    <a:pt x="478" y="523"/>
                  </a:cubicBezTo>
                  <a:cubicBezTo>
                    <a:pt x="477" y="523"/>
                    <a:pt x="476" y="523"/>
                    <a:pt x="474" y="522"/>
                  </a:cubicBezTo>
                  <a:close/>
                  <a:moveTo>
                    <a:pt x="451" y="515"/>
                  </a:moveTo>
                  <a:cubicBezTo>
                    <a:pt x="450" y="514"/>
                    <a:pt x="449" y="513"/>
                    <a:pt x="448" y="512"/>
                  </a:cubicBezTo>
                  <a:cubicBezTo>
                    <a:pt x="451" y="512"/>
                    <a:pt x="454" y="512"/>
                    <a:pt x="456" y="513"/>
                  </a:cubicBezTo>
                  <a:cubicBezTo>
                    <a:pt x="459" y="513"/>
                    <a:pt x="462" y="514"/>
                    <a:pt x="465" y="514"/>
                  </a:cubicBezTo>
                  <a:cubicBezTo>
                    <a:pt x="465" y="515"/>
                    <a:pt x="466" y="516"/>
                    <a:pt x="467" y="517"/>
                  </a:cubicBezTo>
                  <a:cubicBezTo>
                    <a:pt x="469" y="516"/>
                    <a:pt x="469" y="516"/>
                    <a:pt x="469" y="516"/>
                  </a:cubicBezTo>
                  <a:cubicBezTo>
                    <a:pt x="469" y="516"/>
                    <a:pt x="469" y="515"/>
                    <a:pt x="468" y="515"/>
                  </a:cubicBezTo>
                  <a:cubicBezTo>
                    <a:pt x="473" y="516"/>
                    <a:pt x="478" y="518"/>
                    <a:pt x="482" y="519"/>
                  </a:cubicBezTo>
                  <a:cubicBezTo>
                    <a:pt x="483" y="520"/>
                    <a:pt x="484" y="521"/>
                    <a:pt x="485" y="522"/>
                  </a:cubicBezTo>
                  <a:cubicBezTo>
                    <a:pt x="474" y="520"/>
                    <a:pt x="462" y="518"/>
                    <a:pt x="451" y="515"/>
                  </a:cubicBezTo>
                  <a:close/>
                  <a:moveTo>
                    <a:pt x="379" y="503"/>
                  </a:moveTo>
                  <a:cubicBezTo>
                    <a:pt x="375" y="502"/>
                    <a:pt x="371" y="500"/>
                    <a:pt x="367" y="498"/>
                  </a:cubicBezTo>
                  <a:cubicBezTo>
                    <a:pt x="370" y="498"/>
                    <a:pt x="372" y="499"/>
                    <a:pt x="375" y="499"/>
                  </a:cubicBezTo>
                  <a:cubicBezTo>
                    <a:pt x="376" y="501"/>
                    <a:pt x="378" y="502"/>
                    <a:pt x="379" y="503"/>
                  </a:cubicBezTo>
                  <a:close/>
                  <a:moveTo>
                    <a:pt x="346" y="497"/>
                  </a:moveTo>
                  <a:cubicBezTo>
                    <a:pt x="338" y="494"/>
                    <a:pt x="330" y="491"/>
                    <a:pt x="322" y="488"/>
                  </a:cubicBezTo>
                  <a:cubicBezTo>
                    <a:pt x="325" y="488"/>
                    <a:pt x="327" y="487"/>
                    <a:pt x="330" y="487"/>
                  </a:cubicBezTo>
                  <a:cubicBezTo>
                    <a:pt x="330" y="485"/>
                    <a:pt x="330" y="485"/>
                    <a:pt x="330" y="485"/>
                  </a:cubicBezTo>
                  <a:cubicBezTo>
                    <a:pt x="326" y="483"/>
                    <a:pt x="316" y="480"/>
                    <a:pt x="306" y="477"/>
                  </a:cubicBezTo>
                  <a:cubicBezTo>
                    <a:pt x="305" y="476"/>
                    <a:pt x="304" y="476"/>
                    <a:pt x="303" y="476"/>
                  </a:cubicBezTo>
                  <a:cubicBezTo>
                    <a:pt x="299" y="473"/>
                    <a:pt x="296" y="471"/>
                    <a:pt x="292" y="469"/>
                  </a:cubicBezTo>
                  <a:cubicBezTo>
                    <a:pt x="298" y="470"/>
                    <a:pt x="304" y="471"/>
                    <a:pt x="310" y="471"/>
                  </a:cubicBezTo>
                  <a:cubicBezTo>
                    <a:pt x="322" y="479"/>
                    <a:pt x="336" y="487"/>
                    <a:pt x="346" y="497"/>
                  </a:cubicBezTo>
                  <a:close/>
                  <a:moveTo>
                    <a:pt x="286" y="472"/>
                  </a:moveTo>
                  <a:cubicBezTo>
                    <a:pt x="283" y="470"/>
                    <a:pt x="281" y="469"/>
                    <a:pt x="278" y="467"/>
                  </a:cubicBezTo>
                  <a:cubicBezTo>
                    <a:pt x="279" y="468"/>
                    <a:pt x="280" y="468"/>
                    <a:pt x="281" y="468"/>
                  </a:cubicBezTo>
                  <a:cubicBezTo>
                    <a:pt x="284" y="469"/>
                    <a:pt x="287" y="471"/>
                    <a:pt x="289" y="473"/>
                  </a:cubicBezTo>
                  <a:cubicBezTo>
                    <a:pt x="288" y="472"/>
                    <a:pt x="287" y="472"/>
                    <a:pt x="286" y="472"/>
                  </a:cubicBezTo>
                  <a:close/>
                  <a:moveTo>
                    <a:pt x="432" y="459"/>
                  </a:moveTo>
                  <a:cubicBezTo>
                    <a:pt x="432" y="459"/>
                    <a:pt x="432" y="459"/>
                    <a:pt x="432" y="459"/>
                  </a:cubicBezTo>
                  <a:cubicBezTo>
                    <a:pt x="432" y="459"/>
                    <a:pt x="431" y="459"/>
                    <a:pt x="431" y="459"/>
                  </a:cubicBezTo>
                  <a:cubicBezTo>
                    <a:pt x="431" y="459"/>
                    <a:pt x="431" y="459"/>
                    <a:pt x="432" y="459"/>
                  </a:cubicBezTo>
                  <a:close/>
                  <a:moveTo>
                    <a:pt x="422" y="518"/>
                  </a:moveTo>
                  <a:cubicBezTo>
                    <a:pt x="416" y="517"/>
                    <a:pt x="410" y="515"/>
                    <a:pt x="404" y="514"/>
                  </a:cubicBezTo>
                  <a:cubicBezTo>
                    <a:pt x="405" y="513"/>
                    <a:pt x="405" y="513"/>
                    <a:pt x="405" y="513"/>
                  </a:cubicBezTo>
                  <a:cubicBezTo>
                    <a:pt x="402" y="512"/>
                    <a:pt x="400" y="510"/>
                    <a:pt x="398" y="509"/>
                  </a:cubicBezTo>
                  <a:cubicBezTo>
                    <a:pt x="402" y="509"/>
                    <a:pt x="405" y="509"/>
                    <a:pt x="408" y="510"/>
                  </a:cubicBezTo>
                  <a:cubicBezTo>
                    <a:pt x="411" y="512"/>
                    <a:pt x="414" y="514"/>
                    <a:pt x="416" y="515"/>
                  </a:cubicBezTo>
                  <a:cubicBezTo>
                    <a:pt x="417" y="513"/>
                    <a:pt x="417" y="513"/>
                    <a:pt x="417" y="513"/>
                  </a:cubicBezTo>
                  <a:cubicBezTo>
                    <a:pt x="416" y="512"/>
                    <a:pt x="415" y="511"/>
                    <a:pt x="413" y="510"/>
                  </a:cubicBezTo>
                  <a:cubicBezTo>
                    <a:pt x="415" y="510"/>
                    <a:pt x="418" y="510"/>
                    <a:pt x="420" y="510"/>
                  </a:cubicBezTo>
                  <a:cubicBezTo>
                    <a:pt x="422" y="511"/>
                    <a:pt x="423" y="511"/>
                    <a:pt x="425" y="512"/>
                  </a:cubicBezTo>
                  <a:cubicBezTo>
                    <a:pt x="426" y="513"/>
                    <a:pt x="427" y="514"/>
                    <a:pt x="429" y="515"/>
                  </a:cubicBezTo>
                  <a:cubicBezTo>
                    <a:pt x="430" y="513"/>
                    <a:pt x="430" y="513"/>
                    <a:pt x="430" y="513"/>
                  </a:cubicBezTo>
                  <a:cubicBezTo>
                    <a:pt x="437" y="515"/>
                    <a:pt x="443" y="516"/>
                    <a:pt x="450" y="518"/>
                  </a:cubicBezTo>
                  <a:cubicBezTo>
                    <a:pt x="450" y="518"/>
                    <a:pt x="451" y="519"/>
                    <a:pt x="452" y="520"/>
                  </a:cubicBezTo>
                  <a:cubicBezTo>
                    <a:pt x="442" y="519"/>
                    <a:pt x="432" y="518"/>
                    <a:pt x="422" y="517"/>
                  </a:cubicBezTo>
                  <a:lnTo>
                    <a:pt x="422" y="518"/>
                  </a:lnTo>
                  <a:close/>
                  <a:moveTo>
                    <a:pt x="454" y="523"/>
                  </a:moveTo>
                  <a:cubicBezTo>
                    <a:pt x="454" y="523"/>
                    <a:pt x="454" y="523"/>
                    <a:pt x="454" y="523"/>
                  </a:cubicBezTo>
                  <a:cubicBezTo>
                    <a:pt x="451" y="523"/>
                    <a:pt x="447" y="522"/>
                    <a:pt x="444" y="522"/>
                  </a:cubicBezTo>
                  <a:cubicBezTo>
                    <a:pt x="447" y="522"/>
                    <a:pt x="451" y="523"/>
                    <a:pt x="454" y="523"/>
                  </a:cubicBezTo>
                  <a:close/>
                  <a:moveTo>
                    <a:pt x="394" y="506"/>
                  </a:moveTo>
                  <a:cubicBezTo>
                    <a:pt x="392" y="505"/>
                    <a:pt x="390" y="503"/>
                    <a:pt x="388" y="502"/>
                  </a:cubicBezTo>
                  <a:cubicBezTo>
                    <a:pt x="391" y="502"/>
                    <a:pt x="394" y="503"/>
                    <a:pt x="397" y="504"/>
                  </a:cubicBezTo>
                  <a:cubicBezTo>
                    <a:pt x="399" y="504"/>
                    <a:pt x="401" y="505"/>
                    <a:pt x="403" y="505"/>
                  </a:cubicBezTo>
                  <a:cubicBezTo>
                    <a:pt x="403" y="506"/>
                    <a:pt x="403" y="506"/>
                    <a:pt x="403" y="506"/>
                  </a:cubicBezTo>
                  <a:cubicBezTo>
                    <a:pt x="404" y="506"/>
                    <a:pt x="404" y="507"/>
                    <a:pt x="404" y="507"/>
                  </a:cubicBezTo>
                  <a:cubicBezTo>
                    <a:pt x="401" y="507"/>
                    <a:pt x="397" y="506"/>
                    <a:pt x="394" y="506"/>
                  </a:cubicBezTo>
                  <a:close/>
                  <a:moveTo>
                    <a:pt x="389" y="505"/>
                  </a:moveTo>
                  <a:cubicBezTo>
                    <a:pt x="387" y="505"/>
                    <a:pt x="385" y="505"/>
                    <a:pt x="384" y="505"/>
                  </a:cubicBezTo>
                  <a:cubicBezTo>
                    <a:pt x="382" y="503"/>
                    <a:pt x="381" y="502"/>
                    <a:pt x="379" y="500"/>
                  </a:cubicBezTo>
                  <a:cubicBezTo>
                    <a:pt x="380" y="500"/>
                    <a:pt x="382" y="500"/>
                    <a:pt x="383" y="501"/>
                  </a:cubicBezTo>
                  <a:cubicBezTo>
                    <a:pt x="385" y="502"/>
                    <a:pt x="387" y="504"/>
                    <a:pt x="389" y="505"/>
                  </a:cubicBezTo>
                  <a:close/>
                  <a:moveTo>
                    <a:pt x="373" y="504"/>
                  </a:moveTo>
                  <a:cubicBezTo>
                    <a:pt x="358" y="502"/>
                    <a:pt x="342" y="499"/>
                    <a:pt x="327" y="496"/>
                  </a:cubicBezTo>
                  <a:cubicBezTo>
                    <a:pt x="325" y="494"/>
                    <a:pt x="323" y="492"/>
                    <a:pt x="321" y="490"/>
                  </a:cubicBezTo>
                  <a:cubicBezTo>
                    <a:pt x="331" y="494"/>
                    <a:pt x="340" y="498"/>
                    <a:pt x="350" y="500"/>
                  </a:cubicBezTo>
                  <a:cubicBezTo>
                    <a:pt x="354" y="501"/>
                    <a:pt x="354" y="501"/>
                    <a:pt x="354" y="501"/>
                  </a:cubicBezTo>
                  <a:cubicBezTo>
                    <a:pt x="351" y="498"/>
                    <a:pt x="351" y="498"/>
                    <a:pt x="351" y="498"/>
                  </a:cubicBezTo>
                  <a:cubicBezTo>
                    <a:pt x="350" y="497"/>
                    <a:pt x="349" y="496"/>
                    <a:pt x="348" y="495"/>
                  </a:cubicBezTo>
                  <a:cubicBezTo>
                    <a:pt x="352" y="496"/>
                    <a:pt x="355" y="496"/>
                    <a:pt x="358" y="497"/>
                  </a:cubicBezTo>
                  <a:cubicBezTo>
                    <a:pt x="363" y="499"/>
                    <a:pt x="368" y="501"/>
                    <a:pt x="373" y="504"/>
                  </a:cubicBezTo>
                  <a:close/>
                  <a:moveTo>
                    <a:pt x="322" y="495"/>
                  </a:moveTo>
                  <a:cubicBezTo>
                    <a:pt x="321" y="495"/>
                    <a:pt x="319" y="494"/>
                    <a:pt x="318" y="494"/>
                  </a:cubicBezTo>
                  <a:cubicBezTo>
                    <a:pt x="315" y="492"/>
                    <a:pt x="311" y="489"/>
                    <a:pt x="308" y="487"/>
                  </a:cubicBezTo>
                  <a:cubicBezTo>
                    <a:pt x="310" y="487"/>
                    <a:pt x="312" y="487"/>
                    <a:pt x="314" y="487"/>
                  </a:cubicBezTo>
                  <a:cubicBezTo>
                    <a:pt x="317" y="490"/>
                    <a:pt x="320" y="492"/>
                    <a:pt x="322" y="495"/>
                  </a:cubicBezTo>
                  <a:close/>
                  <a:moveTo>
                    <a:pt x="325" y="500"/>
                  </a:moveTo>
                  <a:cubicBezTo>
                    <a:pt x="304" y="497"/>
                    <a:pt x="282" y="494"/>
                    <a:pt x="263" y="492"/>
                  </a:cubicBezTo>
                  <a:cubicBezTo>
                    <a:pt x="266" y="492"/>
                    <a:pt x="269" y="492"/>
                    <a:pt x="272" y="492"/>
                  </a:cubicBezTo>
                  <a:cubicBezTo>
                    <a:pt x="272" y="492"/>
                    <a:pt x="272" y="492"/>
                    <a:pt x="273" y="492"/>
                  </a:cubicBezTo>
                  <a:cubicBezTo>
                    <a:pt x="277" y="493"/>
                    <a:pt x="277" y="493"/>
                    <a:pt x="277" y="493"/>
                  </a:cubicBezTo>
                  <a:cubicBezTo>
                    <a:pt x="276" y="492"/>
                    <a:pt x="276" y="492"/>
                    <a:pt x="276" y="492"/>
                  </a:cubicBezTo>
                  <a:cubicBezTo>
                    <a:pt x="280" y="492"/>
                    <a:pt x="285" y="492"/>
                    <a:pt x="289" y="492"/>
                  </a:cubicBezTo>
                  <a:cubicBezTo>
                    <a:pt x="291" y="493"/>
                    <a:pt x="292" y="494"/>
                    <a:pt x="294" y="495"/>
                  </a:cubicBezTo>
                  <a:cubicBezTo>
                    <a:pt x="295" y="493"/>
                    <a:pt x="295" y="493"/>
                    <a:pt x="295" y="493"/>
                  </a:cubicBezTo>
                  <a:cubicBezTo>
                    <a:pt x="295" y="493"/>
                    <a:pt x="295" y="493"/>
                    <a:pt x="295" y="492"/>
                  </a:cubicBezTo>
                  <a:cubicBezTo>
                    <a:pt x="297" y="492"/>
                    <a:pt x="300" y="492"/>
                    <a:pt x="303" y="492"/>
                  </a:cubicBezTo>
                  <a:cubicBezTo>
                    <a:pt x="307" y="494"/>
                    <a:pt x="312" y="495"/>
                    <a:pt x="317" y="496"/>
                  </a:cubicBezTo>
                  <a:cubicBezTo>
                    <a:pt x="320" y="498"/>
                    <a:pt x="322" y="499"/>
                    <a:pt x="325" y="500"/>
                  </a:cubicBezTo>
                  <a:close/>
                  <a:moveTo>
                    <a:pt x="261" y="489"/>
                  </a:moveTo>
                  <a:cubicBezTo>
                    <a:pt x="258" y="489"/>
                    <a:pt x="255" y="488"/>
                    <a:pt x="252" y="488"/>
                  </a:cubicBezTo>
                  <a:cubicBezTo>
                    <a:pt x="252" y="487"/>
                    <a:pt x="252" y="486"/>
                    <a:pt x="251" y="485"/>
                  </a:cubicBezTo>
                  <a:cubicBezTo>
                    <a:pt x="251" y="486"/>
                    <a:pt x="252" y="486"/>
                    <a:pt x="252" y="486"/>
                  </a:cubicBezTo>
                  <a:cubicBezTo>
                    <a:pt x="255" y="487"/>
                    <a:pt x="258" y="488"/>
                    <a:pt x="261" y="489"/>
                  </a:cubicBezTo>
                  <a:close/>
                  <a:moveTo>
                    <a:pt x="260" y="479"/>
                  </a:moveTo>
                  <a:cubicBezTo>
                    <a:pt x="261" y="479"/>
                    <a:pt x="261" y="479"/>
                    <a:pt x="261" y="479"/>
                  </a:cubicBezTo>
                  <a:cubicBezTo>
                    <a:pt x="269" y="483"/>
                    <a:pt x="276" y="486"/>
                    <a:pt x="284" y="490"/>
                  </a:cubicBezTo>
                  <a:cubicBezTo>
                    <a:pt x="280" y="490"/>
                    <a:pt x="277" y="490"/>
                    <a:pt x="273" y="490"/>
                  </a:cubicBezTo>
                  <a:cubicBezTo>
                    <a:pt x="270" y="486"/>
                    <a:pt x="265" y="482"/>
                    <a:pt x="260" y="479"/>
                  </a:cubicBezTo>
                  <a:close/>
                  <a:moveTo>
                    <a:pt x="268" y="475"/>
                  </a:moveTo>
                  <a:cubicBezTo>
                    <a:pt x="268" y="475"/>
                    <a:pt x="268" y="475"/>
                    <a:pt x="268" y="475"/>
                  </a:cubicBezTo>
                  <a:cubicBezTo>
                    <a:pt x="269" y="475"/>
                    <a:pt x="269" y="475"/>
                    <a:pt x="269" y="475"/>
                  </a:cubicBezTo>
                  <a:cubicBezTo>
                    <a:pt x="269" y="475"/>
                    <a:pt x="268" y="475"/>
                    <a:pt x="268" y="475"/>
                  </a:cubicBezTo>
                  <a:close/>
                  <a:moveTo>
                    <a:pt x="262" y="466"/>
                  </a:moveTo>
                  <a:cubicBezTo>
                    <a:pt x="265" y="466"/>
                    <a:pt x="267" y="466"/>
                    <a:pt x="270" y="466"/>
                  </a:cubicBezTo>
                  <a:cubicBezTo>
                    <a:pt x="273" y="468"/>
                    <a:pt x="277" y="469"/>
                    <a:pt x="280" y="471"/>
                  </a:cubicBezTo>
                  <a:cubicBezTo>
                    <a:pt x="279" y="471"/>
                    <a:pt x="277" y="471"/>
                    <a:pt x="276" y="471"/>
                  </a:cubicBezTo>
                  <a:cubicBezTo>
                    <a:pt x="274" y="471"/>
                    <a:pt x="271" y="471"/>
                    <a:pt x="269" y="472"/>
                  </a:cubicBezTo>
                  <a:cubicBezTo>
                    <a:pt x="267" y="470"/>
                    <a:pt x="264" y="468"/>
                    <a:pt x="262" y="466"/>
                  </a:cubicBezTo>
                  <a:close/>
                  <a:moveTo>
                    <a:pt x="361" y="459"/>
                  </a:moveTo>
                  <a:cubicBezTo>
                    <a:pt x="371" y="459"/>
                    <a:pt x="380" y="459"/>
                    <a:pt x="390" y="460"/>
                  </a:cubicBezTo>
                  <a:cubicBezTo>
                    <a:pt x="389" y="460"/>
                    <a:pt x="387" y="460"/>
                    <a:pt x="386" y="460"/>
                  </a:cubicBezTo>
                  <a:cubicBezTo>
                    <a:pt x="380" y="460"/>
                    <a:pt x="375" y="459"/>
                    <a:pt x="369" y="459"/>
                  </a:cubicBezTo>
                  <a:cubicBezTo>
                    <a:pt x="366" y="459"/>
                    <a:pt x="364" y="459"/>
                    <a:pt x="361" y="459"/>
                  </a:cubicBezTo>
                  <a:close/>
                  <a:moveTo>
                    <a:pt x="407" y="450"/>
                  </a:moveTo>
                  <a:cubicBezTo>
                    <a:pt x="418" y="450"/>
                    <a:pt x="428" y="452"/>
                    <a:pt x="439" y="454"/>
                  </a:cubicBezTo>
                  <a:cubicBezTo>
                    <a:pt x="429" y="454"/>
                    <a:pt x="419" y="454"/>
                    <a:pt x="409" y="452"/>
                  </a:cubicBezTo>
                  <a:cubicBezTo>
                    <a:pt x="407" y="451"/>
                    <a:pt x="405" y="451"/>
                    <a:pt x="404" y="450"/>
                  </a:cubicBezTo>
                  <a:cubicBezTo>
                    <a:pt x="405" y="450"/>
                    <a:pt x="406" y="450"/>
                    <a:pt x="407" y="450"/>
                  </a:cubicBezTo>
                  <a:close/>
                  <a:moveTo>
                    <a:pt x="418" y="448"/>
                  </a:moveTo>
                  <a:cubicBezTo>
                    <a:pt x="422" y="447"/>
                    <a:pt x="425" y="447"/>
                    <a:pt x="429" y="445"/>
                  </a:cubicBezTo>
                  <a:cubicBezTo>
                    <a:pt x="437" y="448"/>
                    <a:pt x="445" y="451"/>
                    <a:pt x="452" y="454"/>
                  </a:cubicBezTo>
                  <a:cubicBezTo>
                    <a:pt x="441" y="452"/>
                    <a:pt x="430" y="449"/>
                    <a:pt x="418" y="448"/>
                  </a:cubicBezTo>
                  <a:close/>
                  <a:moveTo>
                    <a:pt x="434" y="445"/>
                  </a:moveTo>
                  <a:cubicBezTo>
                    <a:pt x="436" y="445"/>
                    <a:pt x="437" y="445"/>
                    <a:pt x="439" y="445"/>
                  </a:cubicBezTo>
                  <a:cubicBezTo>
                    <a:pt x="442" y="445"/>
                    <a:pt x="445" y="445"/>
                    <a:pt x="448" y="445"/>
                  </a:cubicBezTo>
                  <a:cubicBezTo>
                    <a:pt x="449" y="447"/>
                    <a:pt x="450" y="449"/>
                    <a:pt x="451" y="451"/>
                  </a:cubicBezTo>
                  <a:cubicBezTo>
                    <a:pt x="446" y="449"/>
                    <a:pt x="440" y="447"/>
                    <a:pt x="434" y="445"/>
                  </a:cubicBezTo>
                  <a:close/>
                  <a:moveTo>
                    <a:pt x="452" y="444"/>
                  </a:moveTo>
                  <a:cubicBezTo>
                    <a:pt x="454" y="444"/>
                    <a:pt x="456" y="444"/>
                    <a:pt x="458" y="444"/>
                  </a:cubicBezTo>
                  <a:cubicBezTo>
                    <a:pt x="457" y="447"/>
                    <a:pt x="457" y="450"/>
                    <a:pt x="456" y="454"/>
                  </a:cubicBezTo>
                  <a:cubicBezTo>
                    <a:pt x="456" y="453"/>
                    <a:pt x="456" y="453"/>
                    <a:pt x="455" y="453"/>
                  </a:cubicBezTo>
                  <a:cubicBezTo>
                    <a:pt x="455" y="453"/>
                    <a:pt x="454" y="452"/>
                    <a:pt x="453" y="452"/>
                  </a:cubicBezTo>
                  <a:cubicBezTo>
                    <a:pt x="453" y="450"/>
                    <a:pt x="453" y="448"/>
                    <a:pt x="452" y="444"/>
                  </a:cubicBezTo>
                  <a:close/>
                  <a:moveTo>
                    <a:pt x="465" y="463"/>
                  </a:moveTo>
                  <a:cubicBezTo>
                    <a:pt x="465" y="462"/>
                    <a:pt x="466" y="462"/>
                    <a:pt x="466" y="462"/>
                  </a:cubicBezTo>
                  <a:cubicBezTo>
                    <a:pt x="467" y="463"/>
                    <a:pt x="467" y="463"/>
                    <a:pt x="468" y="463"/>
                  </a:cubicBezTo>
                  <a:cubicBezTo>
                    <a:pt x="467" y="463"/>
                    <a:pt x="466" y="463"/>
                    <a:pt x="465" y="463"/>
                  </a:cubicBezTo>
                  <a:close/>
                  <a:moveTo>
                    <a:pt x="464" y="463"/>
                  </a:moveTo>
                  <a:cubicBezTo>
                    <a:pt x="464" y="463"/>
                    <a:pt x="463" y="463"/>
                    <a:pt x="463" y="463"/>
                  </a:cubicBezTo>
                  <a:cubicBezTo>
                    <a:pt x="463" y="463"/>
                    <a:pt x="464" y="463"/>
                    <a:pt x="464" y="463"/>
                  </a:cubicBezTo>
                  <a:close/>
                  <a:moveTo>
                    <a:pt x="125" y="349"/>
                  </a:moveTo>
                  <a:cubicBezTo>
                    <a:pt x="127" y="350"/>
                    <a:pt x="129" y="351"/>
                    <a:pt x="131" y="352"/>
                  </a:cubicBezTo>
                  <a:cubicBezTo>
                    <a:pt x="135" y="354"/>
                    <a:pt x="139" y="357"/>
                    <a:pt x="143" y="359"/>
                  </a:cubicBezTo>
                  <a:cubicBezTo>
                    <a:pt x="144" y="359"/>
                    <a:pt x="144" y="360"/>
                    <a:pt x="145" y="360"/>
                  </a:cubicBezTo>
                  <a:cubicBezTo>
                    <a:pt x="147" y="362"/>
                    <a:pt x="149" y="364"/>
                    <a:pt x="151" y="366"/>
                  </a:cubicBezTo>
                  <a:cubicBezTo>
                    <a:pt x="151" y="366"/>
                    <a:pt x="150" y="366"/>
                    <a:pt x="150" y="367"/>
                  </a:cubicBezTo>
                  <a:cubicBezTo>
                    <a:pt x="148" y="368"/>
                    <a:pt x="147" y="368"/>
                    <a:pt x="146" y="369"/>
                  </a:cubicBezTo>
                  <a:cubicBezTo>
                    <a:pt x="140" y="363"/>
                    <a:pt x="133" y="357"/>
                    <a:pt x="125" y="349"/>
                  </a:cubicBezTo>
                  <a:close/>
                  <a:moveTo>
                    <a:pt x="96" y="304"/>
                  </a:moveTo>
                  <a:cubicBezTo>
                    <a:pt x="100" y="307"/>
                    <a:pt x="104" y="310"/>
                    <a:pt x="107" y="313"/>
                  </a:cubicBezTo>
                  <a:cubicBezTo>
                    <a:pt x="105" y="312"/>
                    <a:pt x="103" y="311"/>
                    <a:pt x="101" y="310"/>
                  </a:cubicBezTo>
                  <a:cubicBezTo>
                    <a:pt x="98" y="307"/>
                    <a:pt x="95" y="304"/>
                    <a:pt x="93" y="302"/>
                  </a:cubicBezTo>
                  <a:cubicBezTo>
                    <a:pt x="94" y="302"/>
                    <a:pt x="95" y="303"/>
                    <a:pt x="96" y="304"/>
                  </a:cubicBezTo>
                  <a:close/>
                  <a:moveTo>
                    <a:pt x="131" y="336"/>
                  </a:moveTo>
                  <a:cubicBezTo>
                    <a:pt x="131" y="336"/>
                    <a:pt x="131" y="336"/>
                    <a:pt x="131" y="336"/>
                  </a:cubicBezTo>
                  <a:cubicBezTo>
                    <a:pt x="129" y="334"/>
                    <a:pt x="128" y="333"/>
                    <a:pt x="126" y="332"/>
                  </a:cubicBezTo>
                  <a:cubicBezTo>
                    <a:pt x="122" y="328"/>
                    <a:pt x="117" y="324"/>
                    <a:pt x="112" y="320"/>
                  </a:cubicBezTo>
                  <a:cubicBezTo>
                    <a:pt x="111" y="319"/>
                    <a:pt x="110" y="318"/>
                    <a:pt x="109" y="317"/>
                  </a:cubicBezTo>
                  <a:cubicBezTo>
                    <a:pt x="109" y="317"/>
                    <a:pt x="108" y="316"/>
                    <a:pt x="108" y="316"/>
                  </a:cubicBezTo>
                  <a:cubicBezTo>
                    <a:pt x="110" y="317"/>
                    <a:pt x="113" y="318"/>
                    <a:pt x="116" y="320"/>
                  </a:cubicBezTo>
                  <a:cubicBezTo>
                    <a:pt x="121" y="325"/>
                    <a:pt x="127" y="330"/>
                    <a:pt x="131" y="336"/>
                  </a:cubicBezTo>
                  <a:close/>
                  <a:moveTo>
                    <a:pt x="64" y="286"/>
                  </a:moveTo>
                  <a:cubicBezTo>
                    <a:pt x="65" y="287"/>
                    <a:pt x="65" y="288"/>
                    <a:pt x="66" y="289"/>
                  </a:cubicBezTo>
                  <a:cubicBezTo>
                    <a:pt x="65" y="288"/>
                    <a:pt x="65" y="288"/>
                    <a:pt x="64" y="288"/>
                  </a:cubicBezTo>
                  <a:cubicBezTo>
                    <a:pt x="64" y="287"/>
                    <a:pt x="64" y="287"/>
                    <a:pt x="63" y="287"/>
                  </a:cubicBezTo>
                  <a:cubicBezTo>
                    <a:pt x="63" y="287"/>
                    <a:pt x="63" y="287"/>
                    <a:pt x="63" y="287"/>
                  </a:cubicBezTo>
                  <a:cubicBezTo>
                    <a:pt x="64" y="286"/>
                    <a:pt x="64" y="286"/>
                    <a:pt x="64" y="286"/>
                  </a:cubicBezTo>
                  <a:close/>
                  <a:moveTo>
                    <a:pt x="104" y="321"/>
                  </a:moveTo>
                  <a:cubicBezTo>
                    <a:pt x="106" y="323"/>
                    <a:pt x="109" y="325"/>
                    <a:pt x="111" y="327"/>
                  </a:cubicBezTo>
                  <a:cubicBezTo>
                    <a:pt x="108" y="325"/>
                    <a:pt x="106" y="324"/>
                    <a:pt x="103" y="322"/>
                  </a:cubicBezTo>
                  <a:cubicBezTo>
                    <a:pt x="102" y="321"/>
                    <a:pt x="101" y="320"/>
                    <a:pt x="99" y="319"/>
                  </a:cubicBezTo>
                  <a:cubicBezTo>
                    <a:pt x="100" y="319"/>
                    <a:pt x="101" y="319"/>
                    <a:pt x="101" y="319"/>
                  </a:cubicBezTo>
                  <a:cubicBezTo>
                    <a:pt x="102" y="319"/>
                    <a:pt x="103" y="320"/>
                    <a:pt x="104" y="321"/>
                  </a:cubicBezTo>
                  <a:close/>
                  <a:moveTo>
                    <a:pt x="120" y="345"/>
                  </a:moveTo>
                  <a:cubicBezTo>
                    <a:pt x="118" y="343"/>
                    <a:pt x="115" y="340"/>
                    <a:pt x="112" y="338"/>
                  </a:cubicBezTo>
                  <a:cubicBezTo>
                    <a:pt x="115" y="340"/>
                    <a:pt x="118" y="342"/>
                    <a:pt x="122" y="345"/>
                  </a:cubicBezTo>
                  <a:cubicBezTo>
                    <a:pt x="121" y="345"/>
                    <a:pt x="121" y="345"/>
                    <a:pt x="121" y="345"/>
                  </a:cubicBezTo>
                  <a:lnTo>
                    <a:pt x="120" y="345"/>
                  </a:lnTo>
                  <a:close/>
                  <a:moveTo>
                    <a:pt x="68" y="287"/>
                  </a:moveTo>
                  <a:cubicBezTo>
                    <a:pt x="73" y="290"/>
                    <a:pt x="77" y="293"/>
                    <a:pt x="82" y="295"/>
                  </a:cubicBezTo>
                  <a:cubicBezTo>
                    <a:pt x="85" y="298"/>
                    <a:pt x="89" y="302"/>
                    <a:pt x="93" y="305"/>
                  </a:cubicBezTo>
                  <a:cubicBezTo>
                    <a:pt x="93" y="305"/>
                    <a:pt x="94" y="306"/>
                    <a:pt x="94" y="306"/>
                  </a:cubicBezTo>
                  <a:cubicBezTo>
                    <a:pt x="94" y="306"/>
                    <a:pt x="93" y="306"/>
                    <a:pt x="93" y="306"/>
                  </a:cubicBezTo>
                  <a:cubicBezTo>
                    <a:pt x="89" y="303"/>
                    <a:pt x="86" y="301"/>
                    <a:pt x="82" y="299"/>
                  </a:cubicBezTo>
                  <a:cubicBezTo>
                    <a:pt x="82" y="298"/>
                    <a:pt x="82" y="297"/>
                    <a:pt x="81" y="296"/>
                  </a:cubicBezTo>
                  <a:cubicBezTo>
                    <a:pt x="78" y="294"/>
                    <a:pt x="74" y="293"/>
                    <a:pt x="71" y="291"/>
                  </a:cubicBezTo>
                  <a:cubicBezTo>
                    <a:pt x="70" y="290"/>
                    <a:pt x="69" y="289"/>
                    <a:pt x="68" y="287"/>
                  </a:cubicBezTo>
                  <a:close/>
                  <a:moveTo>
                    <a:pt x="129" y="329"/>
                  </a:moveTo>
                  <a:cubicBezTo>
                    <a:pt x="132" y="332"/>
                    <a:pt x="135" y="335"/>
                    <a:pt x="138" y="339"/>
                  </a:cubicBezTo>
                  <a:cubicBezTo>
                    <a:pt x="137" y="338"/>
                    <a:pt x="137" y="338"/>
                    <a:pt x="137" y="338"/>
                  </a:cubicBezTo>
                  <a:cubicBezTo>
                    <a:pt x="134" y="335"/>
                    <a:pt x="132" y="332"/>
                    <a:pt x="129" y="329"/>
                  </a:cubicBezTo>
                  <a:close/>
                  <a:moveTo>
                    <a:pt x="141" y="342"/>
                  </a:moveTo>
                  <a:cubicBezTo>
                    <a:pt x="141" y="343"/>
                    <a:pt x="142" y="344"/>
                    <a:pt x="142" y="344"/>
                  </a:cubicBezTo>
                  <a:cubicBezTo>
                    <a:pt x="142" y="344"/>
                    <a:pt x="142" y="344"/>
                    <a:pt x="142" y="344"/>
                  </a:cubicBezTo>
                  <a:cubicBezTo>
                    <a:pt x="142" y="344"/>
                    <a:pt x="142" y="344"/>
                    <a:pt x="142" y="344"/>
                  </a:cubicBezTo>
                  <a:cubicBezTo>
                    <a:pt x="141" y="343"/>
                    <a:pt x="140" y="342"/>
                    <a:pt x="139" y="341"/>
                  </a:cubicBezTo>
                  <a:cubicBezTo>
                    <a:pt x="140" y="341"/>
                    <a:pt x="140" y="341"/>
                    <a:pt x="140" y="341"/>
                  </a:cubicBezTo>
                  <a:cubicBezTo>
                    <a:pt x="140" y="341"/>
                    <a:pt x="141" y="342"/>
                    <a:pt x="141" y="342"/>
                  </a:cubicBezTo>
                  <a:close/>
                  <a:moveTo>
                    <a:pt x="167" y="375"/>
                  </a:moveTo>
                  <a:cubicBezTo>
                    <a:pt x="168" y="376"/>
                    <a:pt x="169" y="377"/>
                    <a:pt x="170" y="378"/>
                  </a:cubicBezTo>
                  <a:cubicBezTo>
                    <a:pt x="169" y="378"/>
                    <a:pt x="169" y="378"/>
                    <a:pt x="168" y="378"/>
                  </a:cubicBezTo>
                  <a:cubicBezTo>
                    <a:pt x="168" y="378"/>
                    <a:pt x="168" y="378"/>
                    <a:pt x="168" y="378"/>
                  </a:cubicBezTo>
                  <a:cubicBezTo>
                    <a:pt x="168" y="377"/>
                    <a:pt x="168" y="377"/>
                    <a:pt x="168" y="377"/>
                  </a:cubicBezTo>
                  <a:cubicBezTo>
                    <a:pt x="168" y="377"/>
                    <a:pt x="167" y="377"/>
                    <a:pt x="167" y="377"/>
                  </a:cubicBezTo>
                  <a:cubicBezTo>
                    <a:pt x="166" y="377"/>
                    <a:pt x="165" y="376"/>
                    <a:pt x="165" y="375"/>
                  </a:cubicBezTo>
                  <a:cubicBezTo>
                    <a:pt x="164" y="374"/>
                    <a:pt x="164" y="374"/>
                    <a:pt x="164" y="374"/>
                  </a:cubicBezTo>
                  <a:cubicBezTo>
                    <a:pt x="163" y="375"/>
                    <a:pt x="163" y="375"/>
                    <a:pt x="163" y="375"/>
                  </a:cubicBezTo>
                  <a:cubicBezTo>
                    <a:pt x="162" y="375"/>
                    <a:pt x="162" y="375"/>
                    <a:pt x="161" y="376"/>
                  </a:cubicBezTo>
                  <a:cubicBezTo>
                    <a:pt x="160" y="373"/>
                    <a:pt x="159" y="371"/>
                    <a:pt x="158" y="369"/>
                  </a:cubicBezTo>
                  <a:cubicBezTo>
                    <a:pt x="160" y="369"/>
                    <a:pt x="161" y="370"/>
                    <a:pt x="163" y="371"/>
                  </a:cubicBezTo>
                  <a:cubicBezTo>
                    <a:pt x="164" y="372"/>
                    <a:pt x="165" y="373"/>
                    <a:pt x="167" y="375"/>
                  </a:cubicBezTo>
                  <a:close/>
                  <a:moveTo>
                    <a:pt x="405" y="388"/>
                  </a:moveTo>
                  <a:cubicBezTo>
                    <a:pt x="391" y="388"/>
                    <a:pt x="377" y="387"/>
                    <a:pt x="363" y="387"/>
                  </a:cubicBezTo>
                  <a:cubicBezTo>
                    <a:pt x="366" y="386"/>
                    <a:pt x="369" y="386"/>
                    <a:pt x="372" y="386"/>
                  </a:cubicBezTo>
                  <a:cubicBezTo>
                    <a:pt x="379" y="386"/>
                    <a:pt x="387" y="386"/>
                    <a:pt x="395" y="387"/>
                  </a:cubicBezTo>
                  <a:cubicBezTo>
                    <a:pt x="395" y="387"/>
                    <a:pt x="395" y="387"/>
                    <a:pt x="396" y="387"/>
                  </a:cubicBezTo>
                  <a:cubicBezTo>
                    <a:pt x="399" y="387"/>
                    <a:pt x="402" y="388"/>
                    <a:pt x="405" y="388"/>
                  </a:cubicBezTo>
                  <a:close/>
                  <a:moveTo>
                    <a:pt x="164" y="378"/>
                  </a:moveTo>
                  <a:cubicBezTo>
                    <a:pt x="163" y="378"/>
                    <a:pt x="163" y="378"/>
                    <a:pt x="162" y="378"/>
                  </a:cubicBezTo>
                  <a:cubicBezTo>
                    <a:pt x="163" y="378"/>
                    <a:pt x="163" y="378"/>
                    <a:pt x="163" y="377"/>
                  </a:cubicBezTo>
                  <a:cubicBezTo>
                    <a:pt x="164" y="378"/>
                    <a:pt x="164" y="378"/>
                    <a:pt x="164" y="378"/>
                  </a:cubicBezTo>
                  <a:close/>
                  <a:moveTo>
                    <a:pt x="154" y="377"/>
                  </a:moveTo>
                  <a:cubicBezTo>
                    <a:pt x="152" y="375"/>
                    <a:pt x="150" y="373"/>
                    <a:pt x="148" y="371"/>
                  </a:cubicBezTo>
                  <a:cubicBezTo>
                    <a:pt x="149" y="370"/>
                    <a:pt x="150" y="370"/>
                    <a:pt x="151" y="369"/>
                  </a:cubicBezTo>
                  <a:cubicBezTo>
                    <a:pt x="152" y="368"/>
                    <a:pt x="153" y="368"/>
                    <a:pt x="153" y="367"/>
                  </a:cubicBezTo>
                  <a:cubicBezTo>
                    <a:pt x="154" y="368"/>
                    <a:pt x="155" y="368"/>
                    <a:pt x="155" y="369"/>
                  </a:cubicBezTo>
                  <a:cubicBezTo>
                    <a:pt x="157" y="372"/>
                    <a:pt x="158" y="374"/>
                    <a:pt x="159" y="377"/>
                  </a:cubicBezTo>
                  <a:cubicBezTo>
                    <a:pt x="158" y="377"/>
                    <a:pt x="158" y="377"/>
                    <a:pt x="157" y="378"/>
                  </a:cubicBezTo>
                  <a:cubicBezTo>
                    <a:pt x="156" y="378"/>
                    <a:pt x="155" y="377"/>
                    <a:pt x="154" y="377"/>
                  </a:cubicBezTo>
                  <a:close/>
                  <a:moveTo>
                    <a:pt x="132" y="360"/>
                  </a:moveTo>
                  <a:cubicBezTo>
                    <a:pt x="130" y="358"/>
                    <a:pt x="128" y="356"/>
                    <a:pt x="126" y="354"/>
                  </a:cubicBezTo>
                  <a:cubicBezTo>
                    <a:pt x="129" y="356"/>
                    <a:pt x="131" y="359"/>
                    <a:pt x="133" y="361"/>
                  </a:cubicBezTo>
                  <a:cubicBezTo>
                    <a:pt x="133" y="360"/>
                    <a:pt x="132" y="360"/>
                    <a:pt x="132" y="360"/>
                  </a:cubicBezTo>
                  <a:close/>
                  <a:moveTo>
                    <a:pt x="102" y="337"/>
                  </a:moveTo>
                  <a:cubicBezTo>
                    <a:pt x="99" y="336"/>
                    <a:pt x="96" y="335"/>
                    <a:pt x="93" y="333"/>
                  </a:cubicBezTo>
                  <a:cubicBezTo>
                    <a:pt x="85" y="326"/>
                    <a:pt x="78" y="319"/>
                    <a:pt x="70" y="312"/>
                  </a:cubicBezTo>
                  <a:cubicBezTo>
                    <a:pt x="83" y="320"/>
                    <a:pt x="94" y="329"/>
                    <a:pt x="102" y="337"/>
                  </a:cubicBezTo>
                  <a:close/>
                  <a:moveTo>
                    <a:pt x="67" y="308"/>
                  </a:moveTo>
                  <a:cubicBezTo>
                    <a:pt x="70" y="309"/>
                    <a:pt x="73" y="310"/>
                    <a:pt x="76" y="311"/>
                  </a:cubicBezTo>
                  <a:cubicBezTo>
                    <a:pt x="79" y="313"/>
                    <a:pt x="82" y="316"/>
                    <a:pt x="85" y="318"/>
                  </a:cubicBezTo>
                  <a:cubicBezTo>
                    <a:pt x="84" y="318"/>
                    <a:pt x="84" y="318"/>
                    <a:pt x="84" y="318"/>
                  </a:cubicBezTo>
                  <a:cubicBezTo>
                    <a:pt x="79" y="315"/>
                    <a:pt x="74" y="312"/>
                    <a:pt x="69" y="308"/>
                  </a:cubicBezTo>
                  <a:cubicBezTo>
                    <a:pt x="68" y="308"/>
                    <a:pt x="68" y="308"/>
                    <a:pt x="67" y="308"/>
                  </a:cubicBezTo>
                  <a:close/>
                  <a:moveTo>
                    <a:pt x="158" y="354"/>
                  </a:moveTo>
                  <a:cubicBezTo>
                    <a:pt x="160" y="355"/>
                    <a:pt x="162" y="356"/>
                    <a:pt x="163" y="357"/>
                  </a:cubicBezTo>
                  <a:cubicBezTo>
                    <a:pt x="163" y="357"/>
                    <a:pt x="163" y="357"/>
                    <a:pt x="162" y="357"/>
                  </a:cubicBezTo>
                  <a:cubicBezTo>
                    <a:pt x="161" y="356"/>
                    <a:pt x="160" y="355"/>
                    <a:pt x="158" y="354"/>
                  </a:cubicBezTo>
                  <a:close/>
                  <a:moveTo>
                    <a:pt x="481" y="424"/>
                  </a:moveTo>
                  <a:cubicBezTo>
                    <a:pt x="478" y="430"/>
                    <a:pt x="474" y="436"/>
                    <a:pt x="472" y="442"/>
                  </a:cubicBezTo>
                  <a:cubicBezTo>
                    <a:pt x="472" y="442"/>
                    <a:pt x="472" y="442"/>
                    <a:pt x="472" y="441"/>
                  </a:cubicBezTo>
                  <a:cubicBezTo>
                    <a:pt x="472" y="440"/>
                    <a:pt x="472" y="439"/>
                    <a:pt x="471" y="437"/>
                  </a:cubicBezTo>
                  <a:cubicBezTo>
                    <a:pt x="472" y="434"/>
                    <a:pt x="472" y="430"/>
                    <a:pt x="472" y="426"/>
                  </a:cubicBezTo>
                  <a:cubicBezTo>
                    <a:pt x="472" y="425"/>
                    <a:pt x="472" y="425"/>
                    <a:pt x="472" y="425"/>
                  </a:cubicBezTo>
                  <a:cubicBezTo>
                    <a:pt x="472" y="425"/>
                    <a:pt x="472" y="425"/>
                    <a:pt x="472" y="425"/>
                  </a:cubicBezTo>
                  <a:cubicBezTo>
                    <a:pt x="472" y="425"/>
                    <a:pt x="472" y="425"/>
                    <a:pt x="472" y="425"/>
                  </a:cubicBezTo>
                  <a:cubicBezTo>
                    <a:pt x="472" y="423"/>
                    <a:pt x="472" y="422"/>
                    <a:pt x="472" y="420"/>
                  </a:cubicBezTo>
                  <a:cubicBezTo>
                    <a:pt x="474" y="419"/>
                    <a:pt x="475" y="418"/>
                    <a:pt x="477" y="417"/>
                  </a:cubicBezTo>
                  <a:cubicBezTo>
                    <a:pt x="479" y="419"/>
                    <a:pt x="480" y="421"/>
                    <a:pt x="481" y="424"/>
                  </a:cubicBezTo>
                  <a:close/>
                  <a:moveTo>
                    <a:pt x="462" y="441"/>
                  </a:moveTo>
                  <a:cubicBezTo>
                    <a:pt x="462" y="441"/>
                    <a:pt x="462" y="441"/>
                    <a:pt x="462" y="441"/>
                  </a:cubicBezTo>
                  <a:cubicBezTo>
                    <a:pt x="462" y="441"/>
                    <a:pt x="462" y="441"/>
                    <a:pt x="462" y="441"/>
                  </a:cubicBezTo>
                  <a:cubicBezTo>
                    <a:pt x="462" y="441"/>
                    <a:pt x="462" y="441"/>
                    <a:pt x="462" y="441"/>
                  </a:cubicBezTo>
                  <a:close/>
                  <a:moveTo>
                    <a:pt x="463" y="439"/>
                  </a:moveTo>
                  <a:cubicBezTo>
                    <a:pt x="463" y="437"/>
                    <a:pt x="464" y="436"/>
                    <a:pt x="465" y="435"/>
                  </a:cubicBezTo>
                  <a:cubicBezTo>
                    <a:pt x="465" y="436"/>
                    <a:pt x="465" y="436"/>
                    <a:pt x="465" y="437"/>
                  </a:cubicBezTo>
                  <a:cubicBezTo>
                    <a:pt x="465" y="438"/>
                    <a:pt x="465" y="440"/>
                    <a:pt x="465" y="441"/>
                  </a:cubicBezTo>
                  <a:cubicBezTo>
                    <a:pt x="464" y="440"/>
                    <a:pt x="464" y="439"/>
                    <a:pt x="463" y="439"/>
                  </a:cubicBezTo>
                  <a:close/>
                  <a:moveTo>
                    <a:pt x="467" y="455"/>
                  </a:moveTo>
                  <a:cubicBezTo>
                    <a:pt x="467" y="455"/>
                    <a:pt x="467" y="454"/>
                    <a:pt x="467" y="453"/>
                  </a:cubicBezTo>
                  <a:cubicBezTo>
                    <a:pt x="468" y="454"/>
                    <a:pt x="468" y="454"/>
                    <a:pt x="468" y="454"/>
                  </a:cubicBezTo>
                  <a:cubicBezTo>
                    <a:pt x="468" y="453"/>
                    <a:pt x="468" y="453"/>
                    <a:pt x="468" y="453"/>
                  </a:cubicBezTo>
                  <a:cubicBezTo>
                    <a:pt x="468" y="453"/>
                    <a:pt x="468" y="453"/>
                    <a:pt x="468" y="453"/>
                  </a:cubicBezTo>
                  <a:cubicBezTo>
                    <a:pt x="468" y="454"/>
                    <a:pt x="467" y="455"/>
                    <a:pt x="467" y="455"/>
                  </a:cubicBezTo>
                  <a:cubicBezTo>
                    <a:pt x="467" y="455"/>
                    <a:pt x="467" y="455"/>
                    <a:pt x="467" y="455"/>
                  </a:cubicBezTo>
                  <a:close/>
                  <a:moveTo>
                    <a:pt x="467" y="437"/>
                  </a:moveTo>
                  <a:cubicBezTo>
                    <a:pt x="467" y="435"/>
                    <a:pt x="468" y="433"/>
                    <a:pt x="468" y="431"/>
                  </a:cubicBezTo>
                  <a:cubicBezTo>
                    <a:pt x="468" y="432"/>
                    <a:pt x="468" y="433"/>
                    <a:pt x="468" y="433"/>
                  </a:cubicBezTo>
                  <a:cubicBezTo>
                    <a:pt x="468" y="435"/>
                    <a:pt x="468" y="437"/>
                    <a:pt x="468" y="439"/>
                  </a:cubicBezTo>
                  <a:cubicBezTo>
                    <a:pt x="468" y="438"/>
                    <a:pt x="467" y="438"/>
                    <a:pt x="467" y="437"/>
                  </a:cubicBezTo>
                  <a:close/>
                  <a:moveTo>
                    <a:pt x="469" y="425"/>
                  </a:moveTo>
                  <a:cubicBezTo>
                    <a:pt x="469" y="425"/>
                    <a:pt x="469" y="425"/>
                    <a:pt x="469" y="425"/>
                  </a:cubicBezTo>
                  <a:cubicBezTo>
                    <a:pt x="469" y="425"/>
                    <a:pt x="469" y="425"/>
                    <a:pt x="469" y="425"/>
                  </a:cubicBezTo>
                  <a:cubicBezTo>
                    <a:pt x="469" y="424"/>
                    <a:pt x="469" y="424"/>
                    <a:pt x="469" y="424"/>
                  </a:cubicBezTo>
                  <a:cubicBezTo>
                    <a:pt x="469" y="424"/>
                    <a:pt x="469" y="425"/>
                    <a:pt x="469" y="425"/>
                  </a:cubicBezTo>
                  <a:cubicBezTo>
                    <a:pt x="469" y="425"/>
                    <a:pt x="469" y="425"/>
                    <a:pt x="469" y="425"/>
                  </a:cubicBezTo>
                  <a:cubicBezTo>
                    <a:pt x="469" y="425"/>
                    <a:pt x="469" y="425"/>
                    <a:pt x="469" y="425"/>
                  </a:cubicBezTo>
                  <a:close/>
                  <a:moveTo>
                    <a:pt x="455" y="427"/>
                  </a:moveTo>
                  <a:cubicBezTo>
                    <a:pt x="455" y="426"/>
                    <a:pt x="456" y="426"/>
                    <a:pt x="456" y="425"/>
                  </a:cubicBezTo>
                  <a:cubicBezTo>
                    <a:pt x="456" y="425"/>
                    <a:pt x="457" y="426"/>
                    <a:pt x="458" y="426"/>
                  </a:cubicBezTo>
                  <a:cubicBezTo>
                    <a:pt x="461" y="426"/>
                    <a:pt x="464" y="426"/>
                    <a:pt x="466" y="427"/>
                  </a:cubicBezTo>
                  <a:cubicBezTo>
                    <a:pt x="466" y="428"/>
                    <a:pt x="466" y="429"/>
                    <a:pt x="466" y="430"/>
                  </a:cubicBezTo>
                  <a:cubicBezTo>
                    <a:pt x="465" y="431"/>
                    <a:pt x="464" y="432"/>
                    <a:pt x="463" y="433"/>
                  </a:cubicBezTo>
                  <a:cubicBezTo>
                    <a:pt x="461" y="431"/>
                    <a:pt x="458" y="428"/>
                    <a:pt x="455" y="427"/>
                  </a:cubicBezTo>
                  <a:close/>
                  <a:moveTo>
                    <a:pt x="408" y="413"/>
                  </a:moveTo>
                  <a:cubicBezTo>
                    <a:pt x="420" y="415"/>
                    <a:pt x="432" y="416"/>
                    <a:pt x="444" y="417"/>
                  </a:cubicBezTo>
                  <a:cubicBezTo>
                    <a:pt x="442" y="417"/>
                    <a:pt x="440" y="418"/>
                    <a:pt x="438" y="418"/>
                  </a:cubicBezTo>
                  <a:cubicBezTo>
                    <a:pt x="432" y="417"/>
                    <a:pt x="425" y="417"/>
                    <a:pt x="418" y="416"/>
                  </a:cubicBezTo>
                  <a:cubicBezTo>
                    <a:pt x="415" y="415"/>
                    <a:pt x="411" y="414"/>
                    <a:pt x="408" y="413"/>
                  </a:cubicBezTo>
                  <a:close/>
                  <a:moveTo>
                    <a:pt x="463" y="424"/>
                  </a:moveTo>
                  <a:cubicBezTo>
                    <a:pt x="464" y="423"/>
                    <a:pt x="466" y="423"/>
                    <a:pt x="467" y="423"/>
                  </a:cubicBezTo>
                  <a:cubicBezTo>
                    <a:pt x="467" y="423"/>
                    <a:pt x="467" y="424"/>
                    <a:pt x="467" y="424"/>
                  </a:cubicBezTo>
                  <a:cubicBezTo>
                    <a:pt x="467" y="424"/>
                    <a:pt x="467" y="424"/>
                    <a:pt x="467" y="424"/>
                  </a:cubicBezTo>
                  <a:cubicBezTo>
                    <a:pt x="467" y="425"/>
                    <a:pt x="467" y="425"/>
                    <a:pt x="467" y="425"/>
                  </a:cubicBezTo>
                  <a:cubicBezTo>
                    <a:pt x="466" y="424"/>
                    <a:pt x="464" y="424"/>
                    <a:pt x="463" y="424"/>
                  </a:cubicBezTo>
                  <a:close/>
                  <a:moveTo>
                    <a:pt x="478" y="445"/>
                  </a:moveTo>
                  <a:cubicBezTo>
                    <a:pt x="479" y="441"/>
                    <a:pt x="480" y="437"/>
                    <a:pt x="481" y="433"/>
                  </a:cubicBezTo>
                  <a:cubicBezTo>
                    <a:pt x="479" y="433"/>
                    <a:pt x="479" y="433"/>
                    <a:pt x="479" y="433"/>
                  </a:cubicBezTo>
                  <a:cubicBezTo>
                    <a:pt x="480" y="431"/>
                    <a:pt x="481" y="429"/>
                    <a:pt x="482" y="427"/>
                  </a:cubicBezTo>
                  <a:cubicBezTo>
                    <a:pt x="484" y="433"/>
                    <a:pt x="482" y="440"/>
                    <a:pt x="478" y="445"/>
                  </a:cubicBezTo>
                  <a:close/>
                  <a:moveTo>
                    <a:pt x="481" y="454"/>
                  </a:moveTo>
                  <a:cubicBezTo>
                    <a:pt x="479" y="457"/>
                    <a:pt x="478" y="459"/>
                    <a:pt x="476" y="462"/>
                  </a:cubicBezTo>
                  <a:cubicBezTo>
                    <a:pt x="476" y="460"/>
                    <a:pt x="476" y="459"/>
                    <a:pt x="476" y="458"/>
                  </a:cubicBezTo>
                  <a:cubicBezTo>
                    <a:pt x="478" y="457"/>
                    <a:pt x="479" y="455"/>
                    <a:pt x="481" y="454"/>
                  </a:cubicBezTo>
                  <a:close/>
                  <a:moveTo>
                    <a:pt x="475" y="450"/>
                  </a:moveTo>
                  <a:cubicBezTo>
                    <a:pt x="473" y="453"/>
                    <a:pt x="471" y="454"/>
                    <a:pt x="470" y="456"/>
                  </a:cubicBezTo>
                  <a:cubicBezTo>
                    <a:pt x="470" y="456"/>
                    <a:pt x="470" y="456"/>
                    <a:pt x="470" y="456"/>
                  </a:cubicBezTo>
                  <a:cubicBezTo>
                    <a:pt x="472" y="452"/>
                    <a:pt x="474" y="448"/>
                    <a:pt x="476" y="444"/>
                  </a:cubicBezTo>
                  <a:cubicBezTo>
                    <a:pt x="476" y="446"/>
                    <a:pt x="475" y="448"/>
                    <a:pt x="475" y="450"/>
                  </a:cubicBezTo>
                  <a:close/>
                  <a:moveTo>
                    <a:pt x="459" y="455"/>
                  </a:moveTo>
                  <a:cubicBezTo>
                    <a:pt x="459" y="451"/>
                    <a:pt x="460" y="447"/>
                    <a:pt x="461" y="444"/>
                  </a:cubicBezTo>
                  <a:cubicBezTo>
                    <a:pt x="462" y="444"/>
                    <a:pt x="463" y="444"/>
                    <a:pt x="465" y="443"/>
                  </a:cubicBezTo>
                  <a:cubicBezTo>
                    <a:pt x="465" y="443"/>
                    <a:pt x="465" y="443"/>
                    <a:pt x="465" y="443"/>
                  </a:cubicBezTo>
                  <a:cubicBezTo>
                    <a:pt x="466" y="444"/>
                    <a:pt x="466" y="446"/>
                    <a:pt x="466" y="447"/>
                  </a:cubicBezTo>
                  <a:cubicBezTo>
                    <a:pt x="465" y="450"/>
                    <a:pt x="465" y="454"/>
                    <a:pt x="464" y="458"/>
                  </a:cubicBezTo>
                  <a:cubicBezTo>
                    <a:pt x="463" y="457"/>
                    <a:pt x="461" y="456"/>
                    <a:pt x="459" y="455"/>
                  </a:cubicBezTo>
                  <a:close/>
                  <a:moveTo>
                    <a:pt x="453" y="431"/>
                  </a:moveTo>
                  <a:cubicBezTo>
                    <a:pt x="454" y="430"/>
                    <a:pt x="454" y="430"/>
                    <a:pt x="454" y="429"/>
                  </a:cubicBezTo>
                  <a:cubicBezTo>
                    <a:pt x="457" y="431"/>
                    <a:pt x="460" y="433"/>
                    <a:pt x="462" y="435"/>
                  </a:cubicBezTo>
                  <a:cubicBezTo>
                    <a:pt x="461" y="436"/>
                    <a:pt x="461" y="436"/>
                    <a:pt x="461" y="437"/>
                  </a:cubicBezTo>
                  <a:cubicBezTo>
                    <a:pt x="459" y="435"/>
                    <a:pt x="456" y="433"/>
                    <a:pt x="453" y="431"/>
                  </a:cubicBezTo>
                  <a:close/>
                  <a:moveTo>
                    <a:pt x="448" y="428"/>
                  </a:moveTo>
                  <a:cubicBezTo>
                    <a:pt x="446" y="427"/>
                    <a:pt x="445" y="426"/>
                    <a:pt x="443" y="425"/>
                  </a:cubicBezTo>
                  <a:cubicBezTo>
                    <a:pt x="444" y="426"/>
                    <a:pt x="444" y="426"/>
                    <a:pt x="445" y="426"/>
                  </a:cubicBezTo>
                  <a:cubicBezTo>
                    <a:pt x="446" y="426"/>
                    <a:pt x="447" y="426"/>
                    <a:pt x="448" y="426"/>
                  </a:cubicBezTo>
                  <a:cubicBezTo>
                    <a:pt x="448" y="426"/>
                    <a:pt x="448" y="427"/>
                    <a:pt x="448" y="428"/>
                  </a:cubicBezTo>
                  <a:close/>
                  <a:moveTo>
                    <a:pt x="379" y="405"/>
                  </a:moveTo>
                  <a:cubicBezTo>
                    <a:pt x="386" y="406"/>
                    <a:pt x="394" y="406"/>
                    <a:pt x="402" y="406"/>
                  </a:cubicBezTo>
                  <a:cubicBezTo>
                    <a:pt x="416" y="408"/>
                    <a:pt x="431" y="411"/>
                    <a:pt x="445" y="414"/>
                  </a:cubicBezTo>
                  <a:cubicBezTo>
                    <a:pt x="423" y="413"/>
                    <a:pt x="400" y="410"/>
                    <a:pt x="379" y="405"/>
                  </a:cubicBezTo>
                  <a:close/>
                  <a:moveTo>
                    <a:pt x="190" y="385"/>
                  </a:moveTo>
                  <a:cubicBezTo>
                    <a:pt x="185" y="385"/>
                    <a:pt x="181" y="385"/>
                    <a:pt x="176" y="385"/>
                  </a:cubicBezTo>
                  <a:cubicBezTo>
                    <a:pt x="176" y="385"/>
                    <a:pt x="176" y="384"/>
                    <a:pt x="175" y="384"/>
                  </a:cubicBezTo>
                  <a:cubicBezTo>
                    <a:pt x="176" y="384"/>
                    <a:pt x="176" y="384"/>
                    <a:pt x="176" y="384"/>
                  </a:cubicBezTo>
                  <a:cubicBezTo>
                    <a:pt x="180" y="384"/>
                    <a:pt x="185" y="385"/>
                    <a:pt x="190" y="385"/>
                  </a:cubicBezTo>
                  <a:close/>
                  <a:moveTo>
                    <a:pt x="172" y="385"/>
                  </a:moveTo>
                  <a:cubicBezTo>
                    <a:pt x="163" y="385"/>
                    <a:pt x="154" y="385"/>
                    <a:pt x="147" y="385"/>
                  </a:cubicBezTo>
                  <a:cubicBezTo>
                    <a:pt x="152" y="384"/>
                    <a:pt x="152" y="384"/>
                    <a:pt x="152" y="384"/>
                  </a:cubicBezTo>
                  <a:cubicBezTo>
                    <a:pt x="153" y="384"/>
                    <a:pt x="154" y="384"/>
                    <a:pt x="155" y="383"/>
                  </a:cubicBezTo>
                  <a:cubicBezTo>
                    <a:pt x="155" y="383"/>
                    <a:pt x="156" y="383"/>
                    <a:pt x="157" y="383"/>
                  </a:cubicBezTo>
                  <a:cubicBezTo>
                    <a:pt x="157" y="384"/>
                    <a:pt x="157" y="384"/>
                    <a:pt x="158" y="385"/>
                  </a:cubicBezTo>
                  <a:cubicBezTo>
                    <a:pt x="159" y="383"/>
                    <a:pt x="159" y="383"/>
                    <a:pt x="159" y="383"/>
                  </a:cubicBezTo>
                  <a:cubicBezTo>
                    <a:pt x="163" y="383"/>
                    <a:pt x="166" y="383"/>
                    <a:pt x="170" y="383"/>
                  </a:cubicBezTo>
                  <a:cubicBezTo>
                    <a:pt x="171" y="384"/>
                    <a:pt x="172" y="385"/>
                    <a:pt x="172" y="385"/>
                  </a:cubicBezTo>
                  <a:close/>
                  <a:moveTo>
                    <a:pt x="149" y="376"/>
                  </a:moveTo>
                  <a:cubicBezTo>
                    <a:pt x="147" y="375"/>
                    <a:pt x="146" y="374"/>
                    <a:pt x="144" y="373"/>
                  </a:cubicBezTo>
                  <a:cubicBezTo>
                    <a:pt x="144" y="373"/>
                    <a:pt x="144" y="373"/>
                    <a:pt x="144" y="373"/>
                  </a:cubicBezTo>
                  <a:cubicBezTo>
                    <a:pt x="144" y="373"/>
                    <a:pt x="144" y="373"/>
                    <a:pt x="144" y="373"/>
                  </a:cubicBezTo>
                  <a:cubicBezTo>
                    <a:pt x="145" y="373"/>
                    <a:pt x="146" y="374"/>
                    <a:pt x="147" y="375"/>
                  </a:cubicBezTo>
                  <a:cubicBezTo>
                    <a:pt x="147" y="374"/>
                    <a:pt x="147" y="374"/>
                    <a:pt x="147" y="374"/>
                  </a:cubicBezTo>
                  <a:cubicBezTo>
                    <a:pt x="148" y="375"/>
                    <a:pt x="148" y="375"/>
                    <a:pt x="149" y="376"/>
                  </a:cubicBezTo>
                  <a:close/>
                  <a:moveTo>
                    <a:pt x="136" y="368"/>
                  </a:moveTo>
                  <a:cubicBezTo>
                    <a:pt x="135" y="367"/>
                    <a:pt x="134" y="367"/>
                    <a:pt x="134" y="366"/>
                  </a:cubicBezTo>
                  <a:cubicBezTo>
                    <a:pt x="134" y="366"/>
                    <a:pt x="134" y="367"/>
                    <a:pt x="135" y="367"/>
                  </a:cubicBezTo>
                  <a:cubicBezTo>
                    <a:pt x="135" y="367"/>
                    <a:pt x="135" y="368"/>
                    <a:pt x="136" y="368"/>
                  </a:cubicBezTo>
                  <a:close/>
                  <a:moveTo>
                    <a:pt x="119" y="355"/>
                  </a:moveTo>
                  <a:cubicBezTo>
                    <a:pt x="113" y="350"/>
                    <a:pt x="108" y="345"/>
                    <a:pt x="102" y="340"/>
                  </a:cubicBezTo>
                  <a:cubicBezTo>
                    <a:pt x="103" y="341"/>
                    <a:pt x="105" y="341"/>
                    <a:pt x="106" y="342"/>
                  </a:cubicBezTo>
                  <a:cubicBezTo>
                    <a:pt x="108" y="340"/>
                    <a:pt x="108" y="340"/>
                    <a:pt x="108" y="340"/>
                  </a:cubicBezTo>
                  <a:cubicBezTo>
                    <a:pt x="106" y="338"/>
                    <a:pt x="104" y="336"/>
                    <a:pt x="102" y="334"/>
                  </a:cubicBezTo>
                  <a:cubicBezTo>
                    <a:pt x="111" y="342"/>
                    <a:pt x="118" y="350"/>
                    <a:pt x="126" y="358"/>
                  </a:cubicBezTo>
                  <a:cubicBezTo>
                    <a:pt x="125" y="357"/>
                    <a:pt x="124" y="357"/>
                    <a:pt x="123" y="357"/>
                  </a:cubicBezTo>
                  <a:cubicBezTo>
                    <a:pt x="122" y="356"/>
                    <a:pt x="121" y="355"/>
                    <a:pt x="119" y="355"/>
                  </a:cubicBezTo>
                  <a:close/>
                  <a:moveTo>
                    <a:pt x="43" y="298"/>
                  </a:moveTo>
                  <a:cubicBezTo>
                    <a:pt x="49" y="301"/>
                    <a:pt x="55" y="304"/>
                    <a:pt x="61" y="307"/>
                  </a:cubicBezTo>
                  <a:cubicBezTo>
                    <a:pt x="68" y="314"/>
                    <a:pt x="75" y="320"/>
                    <a:pt x="82" y="327"/>
                  </a:cubicBezTo>
                  <a:cubicBezTo>
                    <a:pt x="68" y="318"/>
                    <a:pt x="55" y="309"/>
                    <a:pt x="43" y="298"/>
                  </a:cubicBezTo>
                  <a:close/>
                  <a:moveTo>
                    <a:pt x="54" y="296"/>
                  </a:moveTo>
                  <a:cubicBezTo>
                    <a:pt x="54" y="296"/>
                    <a:pt x="55" y="295"/>
                    <a:pt x="55" y="295"/>
                  </a:cubicBezTo>
                  <a:cubicBezTo>
                    <a:pt x="60" y="298"/>
                    <a:pt x="65" y="302"/>
                    <a:pt x="70" y="306"/>
                  </a:cubicBezTo>
                  <a:cubicBezTo>
                    <a:pt x="66" y="305"/>
                    <a:pt x="62" y="303"/>
                    <a:pt x="59" y="301"/>
                  </a:cubicBezTo>
                  <a:cubicBezTo>
                    <a:pt x="57" y="299"/>
                    <a:pt x="56" y="298"/>
                    <a:pt x="54" y="296"/>
                  </a:cubicBezTo>
                  <a:close/>
                  <a:moveTo>
                    <a:pt x="52" y="294"/>
                  </a:moveTo>
                  <a:cubicBezTo>
                    <a:pt x="51" y="293"/>
                    <a:pt x="50" y="292"/>
                    <a:pt x="49" y="291"/>
                  </a:cubicBezTo>
                  <a:cubicBezTo>
                    <a:pt x="51" y="292"/>
                    <a:pt x="52" y="293"/>
                    <a:pt x="53" y="293"/>
                  </a:cubicBezTo>
                  <a:cubicBezTo>
                    <a:pt x="53" y="294"/>
                    <a:pt x="52" y="294"/>
                    <a:pt x="52" y="294"/>
                  </a:cubicBezTo>
                  <a:close/>
                  <a:moveTo>
                    <a:pt x="44" y="269"/>
                  </a:moveTo>
                  <a:cubicBezTo>
                    <a:pt x="45" y="270"/>
                    <a:pt x="47" y="271"/>
                    <a:pt x="49" y="272"/>
                  </a:cubicBezTo>
                  <a:cubicBezTo>
                    <a:pt x="48" y="272"/>
                    <a:pt x="48" y="272"/>
                    <a:pt x="47" y="272"/>
                  </a:cubicBezTo>
                  <a:cubicBezTo>
                    <a:pt x="46" y="271"/>
                    <a:pt x="45" y="270"/>
                    <a:pt x="44" y="269"/>
                  </a:cubicBezTo>
                  <a:close/>
                  <a:moveTo>
                    <a:pt x="141" y="337"/>
                  </a:moveTo>
                  <a:cubicBezTo>
                    <a:pt x="144" y="339"/>
                    <a:pt x="147" y="341"/>
                    <a:pt x="150" y="344"/>
                  </a:cubicBezTo>
                  <a:cubicBezTo>
                    <a:pt x="150" y="344"/>
                    <a:pt x="150" y="343"/>
                    <a:pt x="149" y="343"/>
                  </a:cubicBezTo>
                  <a:cubicBezTo>
                    <a:pt x="148" y="343"/>
                    <a:pt x="147" y="343"/>
                    <a:pt x="147" y="344"/>
                  </a:cubicBezTo>
                  <a:cubicBezTo>
                    <a:pt x="145" y="341"/>
                    <a:pt x="143" y="339"/>
                    <a:pt x="141" y="337"/>
                  </a:cubicBezTo>
                  <a:close/>
                  <a:moveTo>
                    <a:pt x="181" y="374"/>
                  </a:moveTo>
                  <a:cubicBezTo>
                    <a:pt x="181" y="374"/>
                    <a:pt x="181" y="375"/>
                    <a:pt x="180" y="375"/>
                  </a:cubicBezTo>
                  <a:cubicBezTo>
                    <a:pt x="179" y="375"/>
                    <a:pt x="177" y="374"/>
                    <a:pt x="175" y="374"/>
                  </a:cubicBezTo>
                  <a:cubicBezTo>
                    <a:pt x="175" y="374"/>
                    <a:pt x="175" y="374"/>
                    <a:pt x="175" y="374"/>
                  </a:cubicBezTo>
                  <a:cubicBezTo>
                    <a:pt x="177" y="373"/>
                    <a:pt x="178" y="370"/>
                    <a:pt x="176" y="368"/>
                  </a:cubicBezTo>
                  <a:cubicBezTo>
                    <a:pt x="175" y="367"/>
                    <a:pt x="174" y="366"/>
                    <a:pt x="173" y="365"/>
                  </a:cubicBezTo>
                  <a:cubicBezTo>
                    <a:pt x="173" y="365"/>
                    <a:pt x="173" y="365"/>
                    <a:pt x="174" y="365"/>
                  </a:cubicBezTo>
                  <a:cubicBezTo>
                    <a:pt x="176" y="368"/>
                    <a:pt x="179" y="371"/>
                    <a:pt x="181" y="374"/>
                  </a:cubicBezTo>
                  <a:close/>
                  <a:moveTo>
                    <a:pt x="174" y="377"/>
                  </a:moveTo>
                  <a:cubicBezTo>
                    <a:pt x="174" y="378"/>
                    <a:pt x="174" y="378"/>
                    <a:pt x="174" y="378"/>
                  </a:cubicBezTo>
                  <a:cubicBezTo>
                    <a:pt x="174" y="378"/>
                    <a:pt x="174" y="378"/>
                    <a:pt x="173" y="378"/>
                  </a:cubicBezTo>
                  <a:lnTo>
                    <a:pt x="174" y="377"/>
                  </a:lnTo>
                  <a:close/>
                  <a:moveTo>
                    <a:pt x="406" y="379"/>
                  </a:moveTo>
                  <a:cubicBezTo>
                    <a:pt x="410" y="380"/>
                    <a:pt x="414" y="380"/>
                    <a:pt x="419" y="380"/>
                  </a:cubicBezTo>
                  <a:cubicBezTo>
                    <a:pt x="415" y="380"/>
                    <a:pt x="412" y="380"/>
                    <a:pt x="409" y="380"/>
                  </a:cubicBezTo>
                  <a:cubicBezTo>
                    <a:pt x="408" y="380"/>
                    <a:pt x="407" y="380"/>
                    <a:pt x="406" y="379"/>
                  </a:cubicBezTo>
                  <a:close/>
                  <a:moveTo>
                    <a:pt x="447" y="382"/>
                  </a:moveTo>
                  <a:cubicBezTo>
                    <a:pt x="450" y="382"/>
                    <a:pt x="453" y="382"/>
                    <a:pt x="455" y="383"/>
                  </a:cubicBezTo>
                  <a:cubicBezTo>
                    <a:pt x="456" y="383"/>
                    <a:pt x="456" y="383"/>
                    <a:pt x="457" y="384"/>
                  </a:cubicBezTo>
                  <a:cubicBezTo>
                    <a:pt x="454" y="383"/>
                    <a:pt x="450" y="383"/>
                    <a:pt x="447" y="382"/>
                  </a:cubicBezTo>
                  <a:close/>
                  <a:moveTo>
                    <a:pt x="488" y="320"/>
                  </a:moveTo>
                  <a:cubicBezTo>
                    <a:pt x="487" y="319"/>
                    <a:pt x="487" y="319"/>
                    <a:pt x="486" y="319"/>
                  </a:cubicBezTo>
                  <a:cubicBezTo>
                    <a:pt x="486" y="319"/>
                    <a:pt x="486" y="319"/>
                    <a:pt x="486" y="319"/>
                  </a:cubicBezTo>
                  <a:cubicBezTo>
                    <a:pt x="486" y="318"/>
                    <a:pt x="486" y="318"/>
                    <a:pt x="487" y="318"/>
                  </a:cubicBezTo>
                  <a:cubicBezTo>
                    <a:pt x="487" y="318"/>
                    <a:pt x="488" y="319"/>
                    <a:pt x="488" y="319"/>
                  </a:cubicBezTo>
                  <a:cubicBezTo>
                    <a:pt x="488" y="319"/>
                    <a:pt x="488" y="320"/>
                    <a:pt x="488" y="320"/>
                  </a:cubicBezTo>
                  <a:close/>
                  <a:moveTo>
                    <a:pt x="623" y="199"/>
                  </a:moveTo>
                  <a:cubicBezTo>
                    <a:pt x="635" y="207"/>
                    <a:pt x="646" y="217"/>
                    <a:pt x="653" y="228"/>
                  </a:cubicBezTo>
                  <a:cubicBezTo>
                    <a:pt x="648" y="229"/>
                    <a:pt x="642" y="230"/>
                    <a:pt x="637" y="231"/>
                  </a:cubicBezTo>
                  <a:cubicBezTo>
                    <a:pt x="621" y="216"/>
                    <a:pt x="604" y="202"/>
                    <a:pt x="583" y="196"/>
                  </a:cubicBezTo>
                  <a:cubicBezTo>
                    <a:pt x="582" y="198"/>
                    <a:pt x="582" y="198"/>
                    <a:pt x="582" y="198"/>
                  </a:cubicBezTo>
                  <a:cubicBezTo>
                    <a:pt x="602" y="204"/>
                    <a:pt x="619" y="217"/>
                    <a:pt x="633" y="232"/>
                  </a:cubicBezTo>
                  <a:cubicBezTo>
                    <a:pt x="629" y="232"/>
                    <a:pt x="624" y="232"/>
                    <a:pt x="619" y="233"/>
                  </a:cubicBezTo>
                  <a:cubicBezTo>
                    <a:pt x="602" y="220"/>
                    <a:pt x="581" y="211"/>
                    <a:pt x="562" y="202"/>
                  </a:cubicBezTo>
                  <a:cubicBezTo>
                    <a:pt x="609" y="184"/>
                    <a:pt x="614" y="205"/>
                    <a:pt x="622" y="200"/>
                  </a:cubicBezTo>
                  <a:cubicBezTo>
                    <a:pt x="622" y="200"/>
                    <a:pt x="623" y="199"/>
                    <a:pt x="623" y="199"/>
                  </a:cubicBezTo>
                  <a:close/>
                  <a:moveTo>
                    <a:pt x="509" y="236"/>
                  </a:moveTo>
                  <a:cubicBezTo>
                    <a:pt x="510" y="237"/>
                    <a:pt x="511" y="237"/>
                    <a:pt x="512" y="238"/>
                  </a:cubicBezTo>
                  <a:cubicBezTo>
                    <a:pt x="510" y="240"/>
                    <a:pt x="509" y="242"/>
                    <a:pt x="508" y="243"/>
                  </a:cubicBezTo>
                  <a:cubicBezTo>
                    <a:pt x="507" y="245"/>
                    <a:pt x="506" y="246"/>
                    <a:pt x="506" y="247"/>
                  </a:cubicBezTo>
                  <a:cubicBezTo>
                    <a:pt x="504" y="246"/>
                    <a:pt x="502" y="246"/>
                    <a:pt x="501" y="245"/>
                  </a:cubicBezTo>
                  <a:cubicBezTo>
                    <a:pt x="503" y="242"/>
                    <a:pt x="506" y="239"/>
                    <a:pt x="509" y="236"/>
                  </a:cubicBezTo>
                  <a:close/>
                  <a:moveTo>
                    <a:pt x="462" y="295"/>
                  </a:moveTo>
                  <a:cubicBezTo>
                    <a:pt x="463" y="296"/>
                    <a:pt x="464" y="296"/>
                    <a:pt x="465" y="297"/>
                  </a:cubicBezTo>
                  <a:cubicBezTo>
                    <a:pt x="463" y="297"/>
                    <a:pt x="460" y="296"/>
                    <a:pt x="458" y="294"/>
                  </a:cubicBezTo>
                  <a:cubicBezTo>
                    <a:pt x="454" y="292"/>
                    <a:pt x="449" y="288"/>
                    <a:pt x="445" y="285"/>
                  </a:cubicBezTo>
                  <a:cubicBezTo>
                    <a:pt x="442" y="282"/>
                    <a:pt x="438" y="279"/>
                    <a:pt x="435" y="276"/>
                  </a:cubicBezTo>
                  <a:cubicBezTo>
                    <a:pt x="444" y="281"/>
                    <a:pt x="452" y="287"/>
                    <a:pt x="460" y="293"/>
                  </a:cubicBezTo>
                  <a:cubicBezTo>
                    <a:pt x="460" y="295"/>
                    <a:pt x="460" y="295"/>
                    <a:pt x="460" y="295"/>
                  </a:cubicBezTo>
                  <a:cubicBezTo>
                    <a:pt x="462" y="295"/>
                    <a:pt x="462" y="295"/>
                    <a:pt x="462" y="295"/>
                  </a:cubicBezTo>
                  <a:cubicBezTo>
                    <a:pt x="462" y="295"/>
                    <a:pt x="462" y="295"/>
                    <a:pt x="462" y="295"/>
                  </a:cubicBezTo>
                  <a:close/>
                  <a:moveTo>
                    <a:pt x="484" y="269"/>
                  </a:moveTo>
                  <a:cubicBezTo>
                    <a:pt x="484" y="269"/>
                    <a:pt x="484" y="269"/>
                    <a:pt x="484" y="269"/>
                  </a:cubicBezTo>
                  <a:cubicBezTo>
                    <a:pt x="484" y="269"/>
                    <a:pt x="484" y="269"/>
                    <a:pt x="484" y="269"/>
                  </a:cubicBezTo>
                  <a:cubicBezTo>
                    <a:pt x="484" y="269"/>
                    <a:pt x="484" y="269"/>
                    <a:pt x="484" y="269"/>
                  </a:cubicBezTo>
                  <a:close/>
                  <a:moveTo>
                    <a:pt x="480" y="292"/>
                  </a:moveTo>
                  <a:cubicBezTo>
                    <a:pt x="480" y="292"/>
                    <a:pt x="480" y="292"/>
                    <a:pt x="480" y="292"/>
                  </a:cubicBezTo>
                  <a:cubicBezTo>
                    <a:pt x="480" y="292"/>
                    <a:pt x="480" y="292"/>
                    <a:pt x="480" y="292"/>
                  </a:cubicBezTo>
                  <a:cubicBezTo>
                    <a:pt x="480" y="292"/>
                    <a:pt x="480" y="292"/>
                    <a:pt x="480" y="292"/>
                  </a:cubicBezTo>
                  <a:close/>
                  <a:moveTo>
                    <a:pt x="468" y="325"/>
                  </a:moveTo>
                  <a:cubicBezTo>
                    <a:pt x="469" y="325"/>
                    <a:pt x="469" y="325"/>
                    <a:pt x="470" y="325"/>
                  </a:cubicBezTo>
                  <a:cubicBezTo>
                    <a:pt x="470" y="325"/>
                    <a:pt x="470" y="326"/>
                    <a:pt x="470" y="326"/>
                  </a:cubicBezTo>
                  <a:cubicBezTo>
                    <a:pt x="469" y="326"/>
                    <a:pt x="469" y="325"/>
                    <a:pt x="468" y="325"/>
                  </a:cubicBezTo>
                  <a:close/>
                  <a:moveTo>
                    <a:pt x="494" y="284"/>
                  </a:moveTo>
                  <a:cubicBezTo>
                    <a:pt x="495" y="285"/>
                    <a:pt x="495" y="285"/>
                    <a:pt x="496" y="286"/>
                  </a:cubicBezTo>
                  <a:cubicBezTo>
                    <a:pt x="494" y="291"/>
                    <a:pt x="492" y="297"/>
                    <a:pt x="492" y="303"/>
                  </a:cubicBezTo>
                  <a:cubicBezTo>
                    <a:pt x="492" y="301"/>
                    <a:pt x="491" y="299"/>
                    <a:pt x="491" y="297"/>
                  </a:cubicBezTo>
                  <a:cubicBezTo>
                    <a:pt x="491" y="295"/>
                    <a:pt x="491" y="293"/>
                    <a:pt x="491" y="291"/>
                  </a:cubicBezTo>
                  <a:cubicBezTo>
                    <a:pt x="492" y="291"/>
                    <a:pt x="492" y="291"/>
                    <a:pt x="492" y="291"/>
                  </a:cubicBezTo>
                  <a:cubicBezTo>
                    <a:pt x="492" y="291"/>
                    <a:pt x="492" y="291"/>
                    <a:pt x="492" y="290"/>
                  </a:cubicBezTo>
                  <a:cubicBezTo>
                    <a:pt x="492" y="289"/>
                    <a:pt x="492" y="287"/>
                    <a:pt x="493" y="285"/>
                  </a:cubicBezTo>
                  <a:cubicBezTo>
                    <a:pt x="493" y="285"/>
                    <a:pt x="494" y="284"/>
                    <a:pt x="494" y="284"/>
                  </a:cubicBezTo>
                  <a:close/>
                  <a:moveTo>
                    <a:pt x="484" y="292"/>
                  </a:moveTo>
                  <a:cubicBezTo>
                    <a:pt x="484" y="294"/>
                    <a:pt x="485" y="295"/>
                    <a:pt x="485" y="297"/>
                  </a:cubicBezTo>
                  <a:cubicBezTo>
                    <a:pt x="484" y="296"/>
                    <a:pt x="483" y="295"/>
                    <a:pt x="483" y="295"/>
                  </a:cubicBezTo>
                  <a:cubicBezTo>
                    <a:pt x="483" y="294"/>
                    <a:pt x="484" y="293"/>
                    <a:pt x="484" y="292"/>
                  </a:cubicBezTo>
                  <a:close/>
                  <a:moveTo>
                    <a:pt x="464" y="311"/>
                  </a:moveTo>
                  <a:cubicBezTo>
                    <a:pt x="467" y="313"/>
                    <a:pt x="470" y="314"/>
                    <a:pt x="473" y="316"/>
                  </a:cubicBezTo>
                  <a:cubicBezTo>
                    <a:pt x="473" y="316"/>
                    <a:pt x="473" y="317"/>
                    <a:pt x="473" y="317"/>
                  </a:cubicBezTo>
                  <a:cubicBezTo>
                    <a:pt x="473" y="317"/>
                    <a:pt x="473" y="318"/>
                    <a:pt x="473" y="318"/>
                  </a:cubicBezTo>
                  <a:cubicBezTo>
                    <a:pt x="472" y="318"/>
                    <a:pt x="472" y="318"/>
                    <a:pt x="472" y="318"/>
                  </a:cubicBezTo>
                  <a:cubicBezTo>
                    <a:pt x="471" y="318"/>
                    <a:pt x="470" y="318"/>
                    <a:pt x="470" y="318"/>
                  </a:cubicBezTo>
                  <a:cubicBezTo>
                    <a:pt x="469" y="317"/>
                    <a:pt x="468" y="316"/>
                    <a:pt x="467" y="315"/>
                  </a:cubicBezTo>
                  <a:cubicBezTo>
                    <a:pt x="467" y="314"/>
                    <a:pt x="466" y="313"/>
                    <a:pt x="465" y="313"/>
                  </a:cubicBezTo>
                  <a:cubicBezTo>
                    <a:pt x="465" y="312"/>
                    <a:pt x="464" y="311"/>
                    <a:pt x="464" y="311"/>
                  </a:cubicBezTo>
                  <a:close/>
                  <a:moveTo>
                    <a:pt x="472" y="326"/>
                  </a:moveTo>
                  <a:cubicBezTo>
                    <a:pt x="472" y="326"/>
                    <a:pt x="472" y="326"/>
                    <a:pt x="472" y="326"/>
                  </a:cubicBezTo>
                  <a:cubicBezTo>
                    <a:pt x="474" y="328"/>
                    <a:pt x="476" y="330"/>
                    <a:pt x="477" y="333"/>
                  </a:cubicBezTo>
                  <a:cubicBezTo>
                    <a:pt x="476" y="332"/>
                    <a:pt x="475" y="332"/>
                    <a:pt x="473" y="331"/>
                  </a:cubicBezTo>
                  <a:cubicBezTo>
                    <a:pt x="473" y="330"/>
                    <a:pt x="472" y="329"/>
                    <a:pt x="472" y="329"/>
                  </a:cubicBezTo>
                  <a:cubicBezTo>
                    <a:pt x="472" y="328"/>
                    <a:pt x="472" y="328"/>
                    <a:pt x="472" y="327"/>
                  </a:cubicBezTo>
                  <a:cubicBezTo>
                    <a:pt x="472" y="327"/>
                    <a:pt x="472" y="326"/>
                    <a:pt x="472" y="326"/>
                  </a:cubicBezTo>
                  <a:close/>
                  <a:moveTo>
                    <a:pt x="472" y="347"/>
                  </a:moveTo>
                  <a:cubicBezTo>
                    <a:pt x="473" y="346"/>
                    <a:pt x="473" y="345"/>
                    <a:pt x="473" y="344"/>
                  </a:cubicBezTo>
                  <a:cubicBezTo>
                    <a:pt x="475" y="346"/>
                    <a:pt x="476" y="348"/>
                    <a:pt x="477" y="350"/>
                  </a:cubicBezTo>
                  <a:cubicBezTo>
                    <a:pt x="476" y="353"/>
                    <a:pt x="475" y="356"/>
                    <a:pt x="475" y="359"/>
                  </a:cubicBezTo>
                  <a:cubicBezTo>
                    <a:pt x="474" y="358"/>
                    <a:pt x="473" y="357"/>
                    <a:pt x="472" y="357"/>
                  </a:cubicBezTo>
                  <a:cubicBezTo>
                    <a:pt x="471" y="355"/>
                    <a:pt x="471" y="354"/>
                    <a:pt x="471" y="353"/>
                  </a:cubicBezTo>
                  <a:cubicBezTo>
                    <a:pt x="471" y="351"/>
                    <a:pt x="471" y="349"/>
                    <a:pt x="472" y="347"/>
                  </a:cubicBezTo>
                  <a:close/>
                  <a:moveTo>
                    <a:pt x="482" y="317"/>
                  </a:moveTo>
                  <a:cubicBezTo>
                    <a:pt x="480" y="317"/>
                    <a:pt x="479" y="316"/>
                    <a:pt x="478" y="315"/>
                  </a:cubicBezTo>
                  <a:cubicBezTo>
                    <a:pt x="478" y="315"/>
                    <a:pt x="478" y="315"/>
                    <a:pt x="478" y="315"/>
                  </a:cubicBezTo>
                  <a:cubicBezTo>
                    <a:pt x="479" y="314"/>
                    <a:pt x="480" y="313"/>
                    <a:pt x="481" y="313"/>
                  </a:cubicBezTo>
                  <a:cubicBezTo>
                    <a:pt x="481" y="314"/>
                    <a:pt x="482" y="315"/>
                    <a:pt x="482" y="317"/>
                  </a:cubicBezTo>
                  <a:cubicBezTo>
                    <a:pt x="482" y="317"/>
                    <a:pt x="482" y="317"/>
                    <a:pt x="482" y="317"/>
                  </a:cubicBezTo>
                  <a:close/>
                  <a:moveTo>
                    <a:pt x="484" y="310"/>
                  </a:moveTo>
                  <a:cubicBezTo>
                    <a:pt x="484" y="310"/>
                    <a:pt x="483" y="310"/>
                    <a:pt x="483" y="310"/>
                  </a:cubicBezTo>
                  <a:cubicBezTo>
                    <a:pt x="483" y="310"/>
                    <a:pt x="482" y="309"/>
                    <a:pt x="482" y="309"/>
                  </a:cubicBezTo>
                  <a:cubicBezTo>
                    <a:pt x="482" y="309"/>
                    <a:pt x="482" y="308"/>
                    <a:pt x="482" y="307"/>
                  </a:cubicBezTo>
                  <a:cubicBezTo>
                    <a:pt x="482" y="307"/>
                    <a:pt x="482" y="308"/>
                    <a:pt x="482" y="308"/>
                  </a:cubicBezTo>
                  <a:cubicBezTo>
                    <a:pt x="482" y="308"/>
                    <a:pt x="482" y="308"/>
                    <a:pt x="482" y="308"/>
                  </a:cubicBezTo>
                  <a:cubicBezTo>
                    <a:pt x="482" y="308"/>
                    <a:pt x="482" y="308"/>
                    <a:pt x="482" y="308"/>
                  </a:cubicBezTo>
                  <a:cubicBezTo>
                    <a:pt x="483" y="309"/>
                    <a:pt x="484" y="309"/>
                    <a:pt x="484" y="310"/>
                  </a:cubicBezTo>
                  <a:close/>
                  <a:moveTo>
                    <a:pt x="479" y="319"/>
                  </a:moveTo>
                  <a:cubicBezTo>
                    <a:pt x="478" y="318"/>
                    <a:pt x="477" y="318"/>
                    <a:pt x="476" y="318"/>
                  </a:cubicBezTo>
                  <a:cubicBezTo>
                    <a:pt x="476" y="318"/>
                    <a:pt x="476" y="318"/>
                    <a:pt x="476" y="317"/>
                  </a:cubicBezTo>
                  <a:cubicBezTo>
                    <a:pt x="477" y="318"/>
                    <a:pt x="478" y="318"/>
                    <a:pt x="479" y="319"/>
                  </a:cubicBezTo>
                  <a:close/>
                  <a:moveTo>
                    <a:pt x="485" y="323"/>
                  </a:moveTo>
                  <a:cubicBezTo>
                    <a:pt x="484" y="323"/>
                    <a:pt x="484" y="323"/>
                    <a:pt x="484" y="323"/>
                  </a:cubicBezTo>
                  <a:cubicBezTo>
                    <a:pt x="481" y="322"/>
                    <a:pt x="479" y="321"/>
                    <a:pt x="479" y="321"/>
                  </a:cubicBezTo>
                  <a:cubicBezTo>
                    <a:pt x="480" y="322"/>
                    <a:pt x="481" y="323"/>
                    <a:pt x="482" y="324"/>
                  </a:cubicBezTo>
                  <a:cubicBezTo>
                    <a:pt x="479" y="324"/>
                    <a:pt x="476" y="323"/>
                    <a:pt x="474" y="323"/>
                  </a:cubicBezTo>
                  <a:cubicBezTo>
                    <a:pt x="474" y="323"/>
                    <a:pt x="473" y="323"/>
                    <a:pt x="473" y="323"/>
                  </a:cubicBezTo>
                  <a:cubicBezTo>
                    <a:pt x="474" y="322"/>
                    <a:pt x="474" y="321"/>
                    <a:pt x="474" y="321"/>
                  </a:cubicBezTo>
                  <a:cubicBezTo>
                    <a:pt x="478" y="321"/>
                    <a:pt x="481" y="322"/>
                    <a:pt x="485" y="323"/>
                  </a:cubicBezTo>
                  <a:close/>
                  <a:moveTo>
                    <a:pt x="479" y="326"/>
                  </a:moveTo>
                  <a:cubicBezTo>
                    <a:pt x="479" y="326"/>
                    <a:pt x="479" y="326"/>
                    <a:pt x="479" y="326"/>
                  </a:cubicBezTo>
                  <a:cubicBezTo>
                    <a:pt x="479" y="326"/>
                    <a:pt x="479" y="326"/>
                    <a:pt x="479" y="326"/>
                  </a:cubicBezTo>
                  <a:cubicBezTo>
                    <a:pt x="479" y="326"/>
                    <a:pt x="479" y="326"/>
                    <a:pt x="479" y="326"/>
                  </a:cubicBezTo>
                  <a:close/>
                  <a:moveTo>
                    <a:pt x="485" y="335"/>
                  </a:moveTo>
                  <a:cubicBezTo>
                    <a:pt x="485" y="335"/>
                    <a:pt x="486" y="336"/>
                    <a:pt x="486" y="336"/>
                  </a:cubicBezTo>
                  <a:cubicBezTo>
                    <a:pt x="486" y="336"/>
                    <a:pt x="486" y="336"/>
                    <a:pt x="485" y="336"/>
                  </a:cubicBezTo>
                  <a:cubicBezTo>
                    <a:pt x="485" y="336"/>
                    <a:pt x="485" y="335"/>
                    <a:pt x="485" y="335"/>
                  </a:cubicBezTo>
                  <a:close/>
                  <a:moveTo>
                    <a:pt x="474" y="341"/>
                  </a:moveTo>
                  <a:cubicBezTo>
                    <a:pt x="474" y="341"/>
                    <a:pt x="474" y="341"/>
                    <a:pt x="475" y="341"/>
                  </a:cubicBezTo>
                  <a:cubicBezTo>
                    <a:pt x="475" y="342"/>
                    <a:pt x="476" y="342"/>
                    <a:pt x="477" y="343"/>
                  </a:cubicBezTo>
                  <a:cubicBezTo>
                    <a:pt x="477" y="343"/>
                    <a:pt x="477" y="344"/>
                    <a:pt x="477" y="344"/>
                  </a:cubicBezTo>
                  <a:cubicBezTo>
                    <a:pt x="476" y="343"/>
                    <a:pt x="475" y="342"/>
                    <a:pt x="474" y="341"/>
                  </a:cubicBezTo>
                  <a:close/>
                  <a:moveTo>
                    <a:pt x="480" y="339"/>
                  </a:moveTo>
                  <a:cubicBezTo>
                    <a:pt x="480" y="339"/>
                    <a:pt x="480" y="339"/>
                    <a:pt x="480" y="339"/>
                  </a:cubicBezTo>
                  <a:cubicBezTo>
                    <a:pt x="480" y="339"/>
                    <a:pt x="481" y="339"/>
                    <a:pt x="481" y="339"/>
                  </a:cubicBezTo>
                  <a:cubicBezTo>
                    <a:pt x="481" y="339"/>
                    <a:pt x="481" y="339"/>
                    <a:pt x="481" y="340"/>
                  </a:cubicBezTo>
                  <a:cubicBezTo>
                    <a:pt x="481" y="340"/>
                    <a:pt x="481" y="340"/>
                    <a:pt x="481" y="341"/>
                  </a:cubicBezTo>
                  <a:cubicBezTo>
                    <a:pt x="481" y="340"/>
                    <a:pt x="480" y="340"/>
                    <a:pt x="480" y="340"/>
                  </a:cubicBezTo>
                  <a:cubicBezTo>
                    <a:pt x="480" y="340"/>
                    <a:pt x="480" y="339"/>
                    <a:pt x="480" y="339"/>
                  </a:cubicBezTo>
                  <a:close/>
                  <a:moveTo>
                    <a:pt x="480" y="337"/>
                  </a:moveTo>
                  <a:cubicBezTo>
                    <a:pt x="480" y="337"/>
                    <a:pt x="480" y="337"/>
                    <a:pt x="480" y="336"/>
                  </a:cubicBezTo>
                  <a:cubicBezTo>
                    <a:pt x="481" y="337"/>
                    <a:pt x="481" y="337"/>
                    <a:pt x="481" y="337"/>
                  </a:cubicBezTo>
                  <a:cubicBezTo>
                    <a:pt x="481" y="337"/>
                    <a:pt x="481" y="337"/>
                    <a:pt x="481" y="337"/>
                  </a:cubicBezTo>
                  <a:cubicBezTo>
                    <a:pt x="480" y="337"/>
                    <a:pt x="480" y="337"/>
                    <a:pt x="480" y="337"/>
                  </a:cubicBezTo>
                  <a:close/>
                  <a:moveTo>
                    <a:pt x="479" y="331"/>
                  </a:moveTo>
                  <a:cubicBezTo>
                    <a:pt x="479" y="330"/>
                    <a:pt x="478" y="329"/>
                    <a:pt x="477" y="328"/>
                  </a:cubicBezTo>
                  <a:cubicBezTo>
                    <a:pt x="478" y="329"/>
                    <a:pt x="479" y="329"/>
                    <a:pt x="479" y="329"/>
                  </a:cubicBezTo>
                  <a:cubicBezTo>
                    <a:pt x="479" y="330"/>
                    <a:pt x="480" y="330"/>
                    <a:pt x="480" y="331"/>
                  </a:cubicBezTo>
                  <a:cubicBezTo>
                    <a:pt x="479" y="331"/>
                    <a:pt x="479" y="331"/>
                    <a:pt x="479" y="331"/>
                  </a:cubicBezTo>
                  <a:close/>
                  <a:moveTo>
                    <a:pt x="485" y="328"/>
                  </a:moveTo>
                  <a:cubicBezTo>
                    <a:pt x="486" y="330"/>
                    <a:pt x="486" y="331"/>
                    <a:pt x="487" y="333"/>
                  </a:cubicBezTo>
                  <a:cubicBezTo>
                    <a:pt x="486" y="332"/>
                    <a:pt x="486" y="331"/>
                    <a:pt x="485" y="331"/>
                  </a:cubicBezTo>
                  <a:cubicBezTo>
                    <a:pt x="485" y="330"/>
                    <a:pt x="485" y="329"/>
                    <a:pt x="485" y="328"/>
                  </a:cubicBezTo>
                  <a:close/>
                  <a:moveTo>
                    <a:pt x="488" y="340"/>
                  </a:moveTo>
                  <a:cubicBezTo>
                    <a:pt x="488" y="340"/>
                    <a:pt x="487" y="340"/>
                    <a:pt x="487" y="340"/>
                  </a:cubicBezTo>
                  <a:cubicBezTo>
                    <a:pt x="487" y="341"/>
                    <a:pt x="487" y="341"/>
                    <a:pt x="486" y="341"/>
                  </a:cubicBezTo>
                  <a:cubicBezTo>
                    <a:pt x="486" y="340"/>
                    <a:pt x="486" y="339"/>
                    <a:pt x="486" y="339"/>
                  </a:cubicBezTo>
                  <a:cubicBezTo>
                    <a:pt x="487" y="339"/>
                    <a:pt x="488" y="339"/>
                    <a:pt x="488" y="338"/>
                  </a:cubicBezTo>
                  <a:cubicBezTo>
                    <a:pt x="488" y="339"/>
                    <a:pt x="489" y="339"/>
                    <a:pt x="489" y="340"/>
                  </a:cubicBezTo>
                  <a:cubicBezTo>
                    <a:pt x="488" y="339"/>
                    <a:pt x="488" y="339"/>
                    <a:pt x="488" y="339"/>
                  </a:cubicBezTo>
                  <a:cubicBezTo>
                    <a:pt x="488" y="340"/>
                    <a:pt x="488" y="340"/>
                    <a:pt x="488" y="340"/>
                  </a:cubicBezTo>
                  <a:cubicBezTo>
                    <a:pt x="488" y="340"/>
                    <a:pt x="488" y="340"/>
                    <a:pt x="488" y="340"/>
                  </a:cubicBezTo>
                  <a:close/>
                  <a:moveTo>
                    <a:pt x="483" y="345"/>
                  </a:moveTo>
                  <a:cubicBezTo>
                    <a:pt x="483" y="345"/>
                    <a:pt x="483" y="345"/>
                    <a:pt x="483" y="345"/>
                  </a:cubicBezTo>
                  <a:cubicBezTo>
                    <a:pt x="483" y="345"/>
                    <a:pt x="483" y="345"/>
                    <a:pt x="483" y="345"/>
                  </a:cubicBezTo>
                  <a:cubicBezTo>
                    <a:pt x="483" y="345"/>
                    <a:pt x="483" y="345"/>
                    <a:pt x="483" y="345"/>
                  </a:cubicBezTo>
                  <a:close/>
                  <a:moveTo>
                    <a:pt x="473" y="364"/>
                  </a:moveTo>
                  <a:cubicBezTo>
                    <a:pt x="473" y="363"/>
                    <a:pt x="473" y="362"/>
                    <a:pt x="472" y="360"/>
                  </a:cubicBezTo>
                  <a:cubicBezTo>
                    <a:pt x="473" y="361"/>
                    <a:pt x="473" y="361"/>
                    <a:pt x="474" y="362"/>
                  </a:cubicBezTo>
                  <a:cubicBezTo>
                    <a:pt x="474" y="362"/>
                    <a:pt x="474" y="363"/>
                    <a:pt x="473" y="364"/>
                  </a:cubicBezTo>
                  <a:close/>
                  <a:moveTo>
                    <a:pt x="472" y="339"/>
                  </a:moveTo>
                  <a:cubicBezTo>
                    <a:pt x="472" y="339"/>
                    <a:pt x="472" y="339"/>
                    <a:pt x="472" y="339"/>
                  </a:cubicBezTo>
                  <a:cubicBezTo>
                    <a:pt x="472" y="339"/>
                    <a:pt x="472" y="339"/>
                    <a:pt x="472" y="339"/>
                  </a:cubicBezTo>
                  <a:cubicBezTo>
                    <a:pt x="472" y="339"/>
                    <a:pt x="472" y="339"/>
                    <a:pt x="472" y="339"/>
                  </a:cubicBezTo>
                  <a:close/>
                  <a:moveTo>
                    <a:pt x="471" y="333"/>
                  </a:moveTo>
                  <a:cubicBezTo>
                    <a:pt x="471" y="333"/>
                    <a:pt x="471" y="333"/>
                    <a:pt x="471" y="333"/>
                  </a:cubicBezTo>
                  <a:cubicBezTo>
                    <a:pt x="471" y="333"/>
                    <a:pt x="471" y="333"/>
                    <a:pt x="471" y="333"/>
                  </a:cubicBezTo>
                  <a:cubicBezTo>
                    <a:pt x="471" y="333"/>
                    <a:pt x="471" y="333"/>
                    <a:pt x="471" y="333"/>
                  </a:cubicBezTo>
                  <a:close/>
                  <a:moveTo>
                    <a:pt x="474" y="334"/>
                  </a:moveTo>
                  <a:cubicBezTo>
                    <a:pt x="475" y="335"/>
                    <a:pt x="477" y="335"/>
                    <a:pt x="478" y="336"/>
                  </a:cubicBezTo>
                  <a:cubicBezTo>
                    <a:pt x="478" y="336"/>
                    <a:pt x="478" y="336"/>
                    <a:pt x="478" y="337"/>
                  </a:cubicBezTo>
                  <a:cubicBezTo>
                    <a:pt x="477" y="337"/>
                    <a:pt x="477" y="337"/>
                    <a:pt x="476" y="336"/>
                  </a:cubicBezTo>
                  <a:cubicBezTo>
                    <a:pt x="475" y="335"/>
                    <a:pt x="475" y="335"/>
                    <a:pt x="475" y="335"/>
                  </a:cubicBezTo>
                  <a:cubicBezTo>
                    <a:pt x="475" y="336"/>
                    <a:pt x="475" y="336"/>
                    <a:pt x="475" y="336"/>
                  </a:cubicBezTo>
                  <a:cubicBezTo>
                    <a:pt x="475" y="336"/>
                    <a:pt x="475" y="336"/>
                    <a:pt x="475" y="336"/>
                  </a:cubicBezTo>
                  <a:cubicBezTo>
                    <a:pt x="474" y="335"/>
                    <a:pt x="474" y="335"/>
                    <a:pt x="474" y="334"/>
                  </a:cubicBezTo>
                  <a:close/>
                  <a:moveTo>
                    <a:pt x="466" y="321"/>
                  </a:moveTo>
                  <a:cubicBezTo>
                    <a:pt x="467" y="321"/>
                    <a:pt x="468" y="321"/>
                    <a:pt x="469" y="321"/>
                  </a:cubicBezTo>
                  <a:cubicBezTo>
                    <a:pt x="469" y="321"/>
                    <a:pt x="469" y="322"/>
                    <a:pt x="470" y="322"/>
                  </a:cubicBezTo>
                  <a:cubicBezTo>
                    <a:pt x="468" y="322"/>
                    <a:pt x="467" y="321"/>
                    <a:pt x="466" y="321"/>
                  </a:cubicBezTo>
                  <a:close/>
                  <a:moveTo>
                    <a:pt x="473" y="316"/>
                  </a:moveTo>
                  <a:cubicBezTo>
                    <a:pt x="473" y="316"/>
                    <a:pt x="473" y="316"/>
                    <a:pt x="474" y="316"/>
                  </a:cubicBezTo>
                  <a:cubicBezTo>
                    <a:pt x="474" y="317"/>
                    <a:pt x="473" y="317"/>
                    <a:pt x="473" y="317"/>
                  </a:cubicBezTo>
                  <a:cubicBezTo>
                    <a:pt x="473" y="317"/>
                    <a:pt x="473" y="316"/>
                    <a:pt x="473" y="316"/>
                  </a:cubicBezTo>
                  <a:close/>
                  <a:moveTo>
                    <a:pt x="472" y="313"/>
                  </a:moveTo>
                  <a:cubicBezTo>
                    <a:pt x="472" y="310"/>
                    <a:pt x="471" y="306"/>
                    <a:pt x="470" y="301"/>
                  </a:cubicBezTo>
                  <a:cubicBezTo>
                    <a:pt x="474" y="304"/>
                    <a:pt x="477" y="307"/>
                    <a:pt x="480" y="311"/>
                  </a:cubicBezTo>
                  <a:cubicBezTo>
                    <a:pt x="479" y="311"/>
                    <a:pt x="478" y="312"/>
                    <a:pt x="476" y="313"/>
                  </a:cubicBezTo>
                  <a:cubicBezTo>
                    <a:pt x="476" y="313"/>
                    <a:pt x="476" y="314"/>
                    <a:pt x="475" y="314"/>
                  </a:cubicBezTo>
                  <a:cubicBezTo>
                    <a:pt x="474" y="314"/>
                    <a:pt x="473" y="313"/>
                    <a:pt x="472" y="313"/>
                  </a:cubicBezTo>
                  <a:close/>
                  <a:moveTo>
                    <a:pt x="472" y="300"/>
                  </a:moveTo>
                  <a:cubicBezTo>
                    <a:pt x="473" y="300"/>
                    <a:pt x="474" y="299"/>
                    <a:pt x="475" y="299"/>
                  </a:cubicBezTo>
                  <a:cubicBezTo>
                    <a:pt x="476" y="298"/>
                    <a:pt x="476" y="297"/>
                    <a:pt x="477" y="296"/>
                  </a:cubicBezTo>
                  <a:cubicBezTo>
                    <a:pt x="478" y="298"/>
                    <a:pt x="478" y="300"/>
                    <a:pt x="479" y="302"/>
                  </a:cubicBezTo>
                  <a:cubicBezTo>
                    <a:pt x="478" y="302"/>
                    <a:pt x="478" y="302"/>
                    <a:pt x="478" y="302"/>
                  </a:cubicBezTo>
                  <a:cubicBezTo>
                    <a:pt x="478" y="303"/>
                    <a:pt x="478" y="304"/>
                    <a:pt x="479" y="306"/>
                  </a:cubicBezTo>
                  <a:cubicBezTo>
                    <a:pt x="477" y="304"/>
                    <a:pt x="474" y="302"/>
                    <a:pt x="472" y="300"/>
                  </a:cubicBezTo>
                  <a:close/>
                  <a:moveTo>
                    <a:pt x="480" y="296"/>
                  </a:moveTo>
                  <a:cubicBezTo>
                    <a:pt x="482" y="298"/>
                    <a:pt x="484" y="300"/>
                    <a:pt x="487" y="302"/>
                  </a:cubicBezTo>
                  <a:cubicBezTo>
                    <a:pt x="487" y="302"/>
                    <a:pt x="487" y="303"/>
                    <a:pt x="487" y="304"/>
                  </a:cubicBezTo>
                  <a:cubicBezTo>
                    <a:pt x="487" y="305"/>
                    <a:pt x="487" y="307"/>
                    <a:pt x="487" y="308"/>
                  </a:cubicBezTo>
                  <a:cubicBezTo>
                    <a:pt x="487" y="309"/>
                    <a:pt x="487" y="309"/>
                    <a:pt x="487" y="309"/>
                  </a:cubicBezTo>
                  <a:cubicBezTo>
                    <a:pt x="486" y="308"/>
                    <a:pt x="485" y="307"/>
                    <a:pt x="484" y="306"/>
                  </a:cubicBezTo>
                  <a:cubicBezTo>
                    <a:pt x="482" y="303"/>
                    <a:pt x="480" y="300"/>
                    <a:pt x="480" y="296"/>
                  </a:cubicBezTo>
                  <a:close/>
                  <a:moveTo>
                    <a:pt x="499" y="289"/>
                  </a:moveTo>
                  <a:cubicBezTo>
                    <a:pt x="499" y="289"/>
                    <a:pt x="499" y="289"/>
                    <a:pt x="499" y="289"/>
                  </a:cubicBezTo>
                  <a:cubicBezTo>
                    <a:pt x="499" y="294"/>
                    <a:pt x="498" y="298"/>
                    <a:pt x="496" y="302"/>
                  </a:cubicBezTo>
                  <a:cubicBezTo>
                    <a:pt x="495" y="302"/>
                    <a:pt x="495" y="303"/>
                    <a:pt x="495" y="303"/>
                  </a:cubicBezTo>
                  <a:cubicBezTo>
                    <a:pt x="495" y="298"/>
                    <a:pt x="496" y="293"/>
                    <a:pt x="497" y="288"/>
                  </a:cubicBezTo>
                  <a:cubicBezTo>
                    <a:pt x="498" y="288"/>
                    <a:pt x="498" y="289"/>
                    <a:pt x="499" y="289"/>
                  </a:cubicBezTo>
                  <a:close/>
                  <a:moveTo>
                    <a:pt x="502" y="294"/>
                  </a:moveTo>
                  <a:cubicBezTo>
                    <a:pt x="502" y="295"/>
                    <a:pt x="501" y="296"/>
                    <a:pt x="500" y="296"/>
                  </a:cubicBezTo>
                  <a:cubicBezTo>
                    <a:pt x="501" y="295"/>
                    <a:pt x="501" y="294"/>
                    <a:pt x="501" y="292"/>
                  </a:cubicBezTo>
                  <a:cubicBezTo>
                    <a:pt x="501" y="293"/>
                    <a:pt x="502" y="293"/>
                    <a:pt x="502" y="294"/>
                  </a:cubicBezTo>
                  <a:close/>
                  <a:moveTo>
                    <a:pt x="507" y="289"/>
                  </a:moveTo>
                  <a:cubicBezTo>
                    <a:pt x="509" y="286"/>
                    <a:pt x="511" y="282"/>
                    <a:pt x="513" y="279"/>
                  </a:cubicBezTo>
                  <a:cubicBezTo>
                    <a:pt x="515" y="280"/>
                    <a:pt x="516" y="281"/>
                    <a:pt x="517" y="282"/>
                  </a:cubicBezTo>
                  <a:cubicBezTo>
                    <a:pt x="513" y="284"/>
                    <a:pt x="510" y="287"/>
                    <a:pt x="507" y="289"/>
                  </a:cubicBezTo>
                  <a:close/>
                  <a:moveTo>
                    <a:pt x="487" y="289"/>
                  </a:moveTo>
                  <a:cubicBezTo>
                    <a:pt x="487" y="290"/>
                    <a:pt x="487" y="290"/>
                    <a:pt x="487" y="290"/>
                  </a:cubicBezTo>
                  <a:cubicBezTo>
                    <a:pt x="487" y="290"/>
                    <a:pt x="487" y="290"/>
                    <a:pt x="487" y="290"/>
                  </a:cubicBezTo>
                  <a:cubicBezTo>
                    <a:pt x="487" y="291"/>
                    <a:pt x="487" y="291"/>
                    <a:pt x="487" y="291"/>
                  </a:cubicBezTo>
                  <a:cubicBezTo>
                    <a:pt x="487" y="293"/>
                    <a:pt x="488" y="295"/>
                    <a:pt x="488" y="297"/>
                  </a:cubicBezTo>
                  <a:cubicBezTo>
                    <a:pt x="488" y="297"/>
                    <a:pt x="488" y="297"/>
                    <a:pt x="488" y="298"/>
                  </a:cubicBezTo>
                  <a:cubicBezTo>
                    <a:pt x="487" y="294"/>
                    <a:pt x="487" y="292"/>
                    <a:pt x="487" y="290"/>
                  </a:cubicBezTo>
                  <a:cubicBezTo>
                    <a:pt x="487" y="290"/>
                    <a:pt x="487" y="289"/>
                    <a:pt x="487" y="289"/>
                  </a:cubicBezTo>
                  <a:close/>
                  <a:moveTo>
                    <a:pt x="496" y="283"/>
                  </a:moveTo>
                  <a:cubicBezTo>
                    <a:pt x="496" y="282"/>
                    <a:pt x="497" y="282"/>
                    <a:pt x="497" y="282"/>
                  </a:cubicBezTo>
                  <a:cubicBezTo>
                    <a:pt x="497" y="282"/>
                    <a:pt x="497" y="283"/>
                    <a:pt x="497" y="283"/>
                  </a:cubicBezTo>
                  <a:cubicBezTo>
                    <a:pt x="496" y="283"/>
                    <a:pt x="496" y="283"/>
                    <a:pt x="496" y="283"/>
                  </a:cubicBezTo>
                  <a:close/>
                  <a:moveTo>
                    <a:pt x="502" y="290"/>
                  </a:moveTo>
                  <a:cubicBezTo>
                    <a:pt x="503" y="285"/>
                    <a:pt x="505" y="280"/>
                    <a:pt x="509" y="275"/>
                  </a:cubicBezTo>
                  <a:cubicBezTo>
                    <a:pt x="510" y="276"/>
                    <a:pt x="511" y="276"/>
                    <a:pt x="511" y="277"/>
                  </a:cubicBezTo>
                  <a:cubicBezTo>
                    <a:pt x="508" y="282"/>
                    <a:pt x="505" y="286"/>
                    <a:pt x="504" y="292"/>
                  </a:cubicBezTo>
                  <a:cubicBezTo>
                    <a:pt x="503" y="291"/>
                    <a:pt x="503" y="291"/>
                    <a:pt x="502" y="290"/>
                  </a:cubicBezTo>
                  <a:close/>
                  <a:moveTo>
                    <a:pt x="511" y="273"/>
                  </a:moveTo>
                  <a:cubicBezTo>
                    <a:pt x="512" y="273"/>
                    <a:pt x="513" y="272"/>
                    <a:pt x="514" y="271"/>
                  </a:cubicBezTo>
                  <a:cubicBezTo>
                    <a:pt x="515" y="272"/>
                    <a:pt x="515" y="272"/>
                    <a:pt x="515" y="272"/>
                  </a:cubicBezTo>
                  <a:cubicBezTo>
                    <a:pt x="515" y="272"/>
                    <a:pt x="516" y="271"/>
                    <a:pt x="517" y="271"/>
                  </a:cubicBezTo>
                  <a:cubicBezTo>
                    <a:pt x="516" y="272"/>
                    <a:pt x="514" y="274"/>
                    <a:pt x="513" y="275"/>
                  </a:cubicBezTo>
                  <a:cubicBezTo>
                    <a:pt x="512" y="275"/>
                    <a:pt x="512" y="274"/>
                    <a:pt x="511" y="273"/>
                  </a:cubicBezTo>
                  <a:close/>
                  <a:moveTo>
                    <a:pt x="520" y="266"/>
                  </a:moveTo>
                  <a:cubicBezTo>
                    <a:pt x="521" y="265"/>
                    <a:pt x="523" y="264"/>
                    <a:pt x="525" y="263"/>
                  </a:cubicBezTo>
                  <a:cubicBezTo>
                    <a:pt x="526" y="263"/>
                    <a:pt x="526" y="263"/>
                    <a:pt x="526" y="263"/>
                  </a:cubicBezTo>
                  <a:cubicBezTo>
                    <a:pt x="524" y="264"/>
                    <a:pt x="522" y="265"/>
                    <a:pt x="520" y="266"/>
                  </a:cubicBezTo>
                  <a:close/>
                  <a:moveTo>
                    <a:pt x="528" y="261"/>
                  </a:moveTo>
                  <a:cubicBezTo>
                    <a:pt x="530" y="260"/>
                    <a:pt x="532" y="259"/>
                    <a:pt x="534" y="258"/>
                  </a:cubicBezTo>
                  <a:cubicBezTo>
                    <a:pt x="532" y="259"/>
                    <a:pt x="530" y="260"/>
                    <a:pt x="528" y="262"/>
                  </a:cubicBezTo>
                  <a:cubicBezTo>
                    <a:pt x="528" y="261"/>
                    <a:pt x="528" y="261"/>
                    <a:pt x="528" y="261"/>
                  </a:cubicBezTo>
                  <a:close/>
                  <a:moveTo>
                    <a:pt x="538" y="262"/>
                  </a:moveTo>
                  <a:cubicBezTo>
                    <a:pt x="540" y="264"/>
                    <a:pt x="541" y="265"/>
                    <a:pt x="542" y="267"/>
                  </a:cubicBezTo>
                  <a:cubicBezTo>
                    <a:pt x="541" y="268"/>
                    <a:pt x="539" y="269"/>
                    <a:pt x="538" y="270"/>
                  </a:cubicBezTo>
                  <a:cubicBezTo>
                    <a:pt x="536" y="267"/>
                    <a:pt x="533" y="265"/>
                    <a:pt x="531" y="264"/>
                  </a:cubicBezTo>
                  <a:cubicBezTo>
                    <a:pt x="533" y="263"/>
                    <a:pt x="535" y="262"/>
                    <a:pt x="537" y="261"/>
                  </a:cubicBezTo>
                  <a:cubicBezTo>
                    <a:pt x="537" y="262"/>
                    <a:pt x="537" y="262"/>
                    <a:pt x="537" y="262"/>
                  </a:cubicBezTo>
                  <a:cubicBezTo>
                    <a:pt x="537" y="262"/>
                    <a:pt x="538" y="262"/>
                    <a:pt x="538" y="262"/>
                  </a:cubicBezTo>
                  <a:close/>
                  <a:moveTo>
                    <a:pt x="535" y="271"/>
                  </a:moveTo>
                  <a:cubicBezTo>
                    <a:pt x="529" y="274"/>
                    <a:pt x="524" y="277"/>
                    <a:pt x="519" y="281"/>
                  </a:cubicBezTo>
                  <a:cubicBezTo>
                    <a:pt x="518" y="279"/>
                    <a:pt x="516" y="278"/>
                    <a:pt x="515" y="277"/>
                  </a:cubicBezTo>
                  <a:cubicBezTo>
                    <a:pt x="516" y="275"/>
                    <a:pt x="518" y="273"/>
                    <a:pt x="520" y="272"/>
                  </a:cubicBezTo>
                  <a:cubicBezTo>
                    <a:pt x="522" y="269"/>
                    <a:pt x="525" y="267"/>
                    <a:pt x="528" y="265"/>
                  </a:cubicBezTo>
                  <a:cubicBezTo>
                    <a:pt x="531" y="267"/>
                    <a:pt x="533" y="269"/>
                    <a:pt x="535" y="271"/>
                  </a:cubicBezTo>
                  <a:close/>
                  <a:moveTo>
                    <a:pt x="486" y="312"/>
                  </a:moveTo>
                  <a:cubicBezTo>
                    <a:pt x="486" y="312"/>
                    <a:pt x="486" y="313"/>
                    <a:pt x="486" y="313"/>
                  </a:cubicBezTo>
                  <a:cubicBezTo>
                    <a:pt x="485" y="312"/>
                    <a:pt x="485" y="312"/>
                    <a:pt x="485" y="312"/>
                  </a:cubicBezTo>
                  <a:cubicBezTo>
                    <a:pt x="485" y="312"/>
                    <a:pt x="486" y="312"/>
                    <a:pt x="486" y="312"/>
                  </a:cubicBezTo>
                  <a:close/>
                  <a:moveTo>
                    <a:pt x="480" y="362"/>
                  </a:moveTo>
                  <a:cubicBezTo>
                    <a:pt x="480" y="362"/>
                    <a:pt x="480" y="362"/>
                    <a:pt x="479" y="362"/>
                  </a:cubicBezTo>
                  <a:cubicBezTo>
                    <a:pt x="480" y="362"/>
                    <a:pt x="480" y="361"/>
                    <a:pt x="480" y="361"/>
                  </a:cubicBezTo>
                  <a:cubicBezTo>
                    <a:pt x="480" y="362"/>
                    <a:pt x="480" y="362"/>
                    <a:pt x="480" y="362"/>
                  </a:cubicBezTo>
                  <a:close/>
                  <a:moveTo>
                    <a:pt x="476" y="366"/>
                  </a:moveTo>
                  <a:cubicBezTo>
                    <a:pt x="476" y="367"/>
                    <a:pt x="475" y="367"/>
                    <a:pt x="475" y="368"/>
                  </a:cubicBezTo>
                  <a:cubicBezTo>
                    <a:pt x="475" y="368"/>
                    <a:pt x="475" y="368"/>
                    <a:pt x="475" y="368"/>
                  </a:cubicBezTo>
                  <a:cubicBezTo>
                    <a:pt x="475" y="368"/>
                    <a:pt x="475" y="367"/>
                    <a:pt x="475" y="367"/>
                  </a:cubicBezTo>
                  <a:cubicBezTo>
                    <a:pt x="475" y="366"/>
                    <a:pt x="476" y="366"/>
                    <a:pt x="476" y="366"/>
                  </a:cubicBezTo>
                  <a:close/>
                  <a:moveTo>
                    <a:pt x="470" y="345"/>
                  </a:moveTo>
                  <a:cubicBezTo>
                    <a:pt x="470" y="343"/>
                    <a:pt x="470" y="342"/>
                    <a:pt x="470" y="340"/>
                  </a:cubicBezTo>
                  <a:cubicBezTo>
                    <a:pt x="470" y="341"/>
                    <a:pt x="471" y="341"/>
                    <a:pt x="471" y="341"/>
                  </a:cubicBezTo>
                  <a:cubicBezTo>
                    <a:pt x="471" y="342"/>
                    <a:pt x="470" y="343"/>
                    <a:pt x="470" y="345"/>
                  </a:cubicBezTo>
                  <a:close/>
                  <a:moveTo>
                    <a:pt x="466" y="318"/>
                  </a:moveTo>
                  <a:cubicBezTo>
                    <a:pt x="466" y="318"/>
                    <a:pt x="466" y="318"/>
                    <a:pt x="466" y="318"/>
                  </a:cubicBezTo>
                  <a:cubicBezTo>
                    <a:pt x="467" y="318"/>
                    <a:pt x="467" y="318"/>
                    <a:pt x="467" y="318"/>
                  </a:cubicBezTo>
                  <a:cubicBezTo>
                    <a:pt x="466" y="318"/>
                    <a:pt x="466" y="318"/>
                    <a:pt x="466" y="318"/>
                  </a:cubicBezTo>
                  <a:close/>
                  <a:moveTo>
                    <a:pt x="462" y="317"/>
                  </a:moveTo>
                  <a:cubicBezTo>
                    <a:pt x="462" y="317"/>
                    <a:pt x="462" y="317"/>
                    <a:pt x="462" y="317"/>
                  </a:cubicBezTo>
                  <a:cubicBezTo>
                    <a:pt x="462" y="317"/>
                    <a:pt x="462" y="317"/>
                    <a:pt x="463" y="317"/>
                  </a:cubicBezTo>
                  <a:cubicBezTo>
                    <a:pt x="463" y="317"/>
                    <a:pt x="463" y="317"/>
                    <a:pt x="463" y="317"/>
                  </a:cubicBezTo>
                  <a:cubicBezTo>
                    <a:pt x="463" y="317"/>
                    <a:pt x="462" y="317"/>
                    <a:pt x="462" y="317"/>
                  </a:cubicBezTo>
                  <a:close/>
                  <a:moveTo>
                    <a:pt x="451" y="313"/>
                  </a:moveTo>
                  <a:cubicBezTo>
                    <a:pt x="448" y="311"/>
                    <a:pt x="446" y="310"/>
                    <a:pt x="443" y="308"/>
                  </a:cubicBezTo>
                  <a:cubicBezTo>
                    <a:pt x="436" y="303"/>
                    <a:pt x="428" y="297"/>
                    <a:pt x="423" y="292"/>
                  </a:cubicBezTo>
                  <a:cubicBezTo>
                    <a:pt x="437" y="299"/>
                    <a:pt x="447" y="303"/>
                    <a:pt x="452" y="303"/>
                  </a:cubicBezTo>
                  <a:cubicBezTo>
                    <a:pt x="453" y="304"/>
                    <a:pt x="454" y="305"/>
                    <a:pt x="455" y="306"/>
                  </a:cubicBezTo>
                  <a:cubicBezTo>
                    <a:pt x="457" y="308"/>
                    <a:pt x="458" y="310"/>
                    <a:pt x="460" y="313"/>
                  </a:cubicBezTo>
                  <a:cubicBezTo>
                    <a:pt x="460" y="313"/>
                    <a:pt x="460" y="313"/>
                    <a:pt x="460" y="313"/>
                  </a:cubicBezTo>
                  <a:cubicBezTo>
                    <a:pt x="460" y="313"/>
                    <a:pt x="460" y="313"/>
                    <a:pt x="460" y="313"/>
                  </a:cubicBezTo>
                  <a:cubicBezTo>
                    <a:pt x="457" y="313"/>
                    <a:pt x="454" y="313"/>
                    <a:pt x="451" y="313"/>
                  </a:cubicBezTo>
                  <a:close/>
                  <a:moveTo>
                    <a:pt x="441" y="293"/>
                  </a:moveTo>
                  <a:cubicBezTo>
                    <a:pt x="435" y="288"/>
                    <a:pt x="429" y="283"/>
                    <a:pt x="424" y="278"/>
                  </a:cubicBezTo>
                  <a:cubicBezTo>
                    <a:pt x="430" y="283"/>
                    <a:pt x="436" y="288"/>
                    <a:pt x="442" y="293"/>
                  </a:cubicBezTo>
                  <a:cubicBezTo>
                    <a:pt x="442" y="293"/>
                    <a:pt x="442" y="293"/>
                    <a:pt x="441" y="293"/>
                  </a:cubicBezTo>
                  <a:close/>
                  <a:moveTo>
                    <a:pt x="444" y="288"/>
                  </a:moveTo>
                  <a:cubicBezTo>
                    <a:pt x="448" y="291"/>
                    <a:pt x="453" y="294"/>
                    <a:pt x="457" y="296"/>
                  </a:cubicBezTo>
                  <a:cubicBezTo>
                    <a:pt x="461" y="299"/>
                    <a:pt x="464" y="300"/>
                    <a:pt x="468" y="300"/>
                  </a:cubicBezTo>
                  <a:cubicBezTo>
                    <a:pt x="469" y="304"/>
                    <a:pt x="470" y="308"/>
                    <a:pt x="472" y="312"/>
                  </a:cubicBezTo>
                  <a:cubicBezTo>
                    <a:pt x="467" y="310"/>
                    <a:pt x="462" y="307"/>
                    <a:pt x="457" y="304"/>
                  </a:cubicBezTo>
                  <a:cubicBezTo>
                    <a:pt x="457" y="304"/>
                    <a:pt x="457" y="303"/>
                    <a:pt x="457" y="303"/>
                  </a:cubicBezTo>
                  <a:cubicBezTo>
                    <a:pt x="453" y="298"/>
                    <a:pt x="449" y="293"/>
                    <a:pt x="444" y="288"/>
                  </a:cubicBezTo>
                  <a:close/>
                  <a:moveTo>
                    <a:pt x="469" y="295"/>
                  </a:moveTo>
                  <a:cubicBezTo>
                    <a:pt x="471" y="295"/>
                    <a:pt x="472" y="295"/>
                    <a:pt x="474" y="295"/>
                  </a:cubicBezTo>
                  <a:cubicBezTo>
                    <a:pt x="474" y="295"/>
                    <a:pt x="475" y="295"/>
                    <a:pt x="475" y="295"/>
                  </a:cubicBezTo>
                  <a:cubicBezTo>
                    <a:pt x="475" y="296"/>
                    <a:pt x="474" y="296"/>
                    <a:pt x="473" y="297"/>
                  </a:cubicBezTo>
                  <a:cubicBezTo>
                    <a:pt x="472" y="297"/>
                    <a:pt x="471" y="298"/>
                    <a:pt x="470" y="298"/>
                  </a:cubicBezTo>
                  <a:cubicBezTo>
                    <a:pt x="470" y="298"/>
                    <a:pt x="470" y="298"/>
                    <a:pt x="470" y="298"/>
                  </a:cubicBezTo>
                  <a:cubicBezTo>
                    <a:pt x="470" y="297"/>
                    <a:pt x="470" y="296"/>
                    <a:pt x="469" y="295"/>
                  </a:cubicBezTo>
                  <a:close/>
                  <a:moveTo>
                    <a:pt x="467" y="295"/>
                  </a:moveTo>
                  <a:cubicBezTo>
                    <a:pt x="467" y="295"/>
                    <a:pt x="466" y="295"/>
                    <a:pt x="466" y="295"/>
                  </a:cubicBezTo>
                  <a:cubicBezTo>
                    <a:pt x="466" y="295"/>
                    <a:pt x="466" y="295"/>
                    <a:pt x="467" y="295"/>
                  </a:cubicBezTo>
                  <a:cubicBezTo>
                    <a:pt x="467" y="295"/>
                    <a:pt x="467" y="295"/>
                    <a:pt x="467" y="295"/>
                  </a:cubicBezTo>
                  <a:close/>
                  <a:moveTo>
                    <a:pt x="483" y="290"/>
                  </a:moveTo>
                  <a:cubicBezTo>
                    <a:pt x="483" y="285"/>
                    <a:pt x="484" y="280"/>
                    <a:pt x="485" y="274"/>
                  </a:cubicBezTo>
                  <a:cubicBezTo>
                    <a:pt x="486" y="274"/>
                    <a:pt x="486" y="275"/>
                    <a:pt x="486" y="275"/>
                  </a:cubicBezTo>
                  <a:cubicBezTo>
                    <a:pt x="488" y="277"/>
                    <a:pt x="490" y="279"/>
                    <a:pt x="491" y="281"/>
                  </a:cubicBezTo>
                  <a:cubicBezTo>
                    <a:pt x="491" y="282"/>
                    <a:pt x="491" y="282"/>
                    <a:pt x="491" y="283"/>
                  </a:cubicBezTo>
                  <a:cubicBezTo>
                    <a:pt x="490" y="284"/>
                    <a:pt x="489" y="284"/>
                    <a:pt x="488" y="285"/>
                  </a:cubicBezTo>
                  <a:cubicBezTo>
                    <a:pt x="488" y="285"/>
                    <a:pt x="487" y="286"/>
                    <a:pt x="486" y="287"/>
                  </a:cubicBezTo>
                  <a:cubicBezTo>
                    <a:pt x="484" y="286"/>
                    <a:pt x="484" y="286"/>
                    <a:pt x="484" y="286"/>
                  </a:cubicBezTo>
                  <a:cubicBezTo>
                    <a:pt x="484" y="287"/>
                    <a:pt x="484" y="288"/>
                    <a:pt x="484" y="288"/>
                  </a:cubicBezTo>
                  <a:cubicBezTo>
                    <a:pt x="484" y="289"/>
                    <a:pt x="483" y="290"/>
                    <a:pt x="483" y="290"/>
                  </a:cubicBezTo>
                  <a:close/>
                  <a:moveTo>
                    <a:pt x="494" y="280"/>
                  </a:moveTo>
                  <a:cubicBezTo>
                    <a:pt x="495" y="276"/>
                    <a:pt x="497" y="272"/>
                    <a:pt x="499" y="267"/>
                  </a:cubicBezTo>
                  <a:cubicBezTo>
                    <a:pt x="502" y="269"/>
                    <a:pt x="504" y="272"/>
                    <a:pt x="507" y="274"/>
                  </a:cubicBezTo>
                  <a:cubicBezTo>
                    <a:pt x="504" y="277"/>
                    <a:pt x="502" y="281"/>
                    <a:pt x="501" y="285"/>
                  </a:cubicBezTo>
                  <a:cubicBezTo>
                    <a:pt x="500" y="283"/>
                    <a:pt x="500" y="281"/>
                    <a:pt x="499" y="279"/>
                  </a:cubicBezTo>
                  <a:cubicBezTo>
                    <a:pt x="499" y="277"/>
                    <a:pt x="499" y="277"/>
                    <a:pt x="499" y="277"/>
                  </a:cubicBezTo>
                  <a:cubicBezTo>
                    <a:pt x="497" y="279"/>
                    <a:pt x="497" y="279"/>
                    <a:pt x="497" y="279"/>
                  </a:cubicBezTo>
                  <a:cubicBezTo>
                    <a:pt x="496" y="279"/>
                    <a:pt x="496" y="280"/>
                    <a:pt x="495" y="281"/>
                  </a:cubicBezTo>
                  <a:cubicBezTo>
                    <a:pt x="494" y="280"/>
                    <a:pt x="494" y="280"/>
                    <a:pt x="494" y="280"/>
                  </a:cubicBezTo>
                  <a:close/>
                  <a:moveTo>
                    <a:pt x="500" y="265"/>
                  </a:moveTo>
                  <a:cubicBezTo>
                    <a:pt x="500" y="263"/>
                    <a:pt x="501" y="262"/>
                    <a:pt x="502" y="260"/>
                  </a:cubicBezTo>
                  <a:cubicBezTo>
                    <a:pt x="503" y="257"/>
                    <a:pt x="505" y="254"/>
                    <a:pt x="507" y="251"/>
                  </a:cubicBezTo>
                  <a:cubicBezTo>
                    <a:pt x="512" y="254"/>
                    <a:pt x="518" y="257"/>
                    <a:pt x="523" y="261"/>
                  </a:cubicBezTo>
                  <a:cubicBezTo>
                    <a:pt x="519" y="263"/>
                    <a:pt x="515" y="266"/>
                    <a:pt x="512" y="269"/>
                  </a:cubicBezTo>
                  <a:cubicBezTo>
                    <a:pt x="511" y="270"/>
                    <a:pt x="510" y="271"/>
                    <a:pt x="509" y="272"/>
                  </a:cubicBezTo>
                  <a:cubicBezTo>
                    <a:pt x="506" y="269"/>
                    <a:pt x="503" y="267"/>
                    <a:pt x="500" y="265"/>
                  </a:cubicBezTo>
                  <a:close/>
                  <a:moveTo>
                    <a:pt x="508" y="248"/>
                  </a:moveTo>
                  <a:cubicBezTo>
                    <a:pt x="510" y="245"/>
                    <a:pt x="512" y="242"/>
                    <a:pt x="514" y="240"/>
                  </a:cubicBezTo>
                  <a:cubicBezTo>
                    <a:pt x="520" y="245"/>
                    <a:pt x="527" y="250"/>
                    <a:pt x="533" y="256"/>
                  </a:cubicBezTo>
                  <a:cubicBezTo>
                    <a:pt x="530" y="257"/>
                    <a:pt x="528" y="258"/>
                    <a:pt x="526" y="260"/>
                  </a:cubicBezTo>
                  <a:cubicBezTo>
                    <a:pt x="520" y="255"/>
                    <a:pt x="514" y="252"/>
                    <a:pt x="508" y="248"/>
                  </a:cubicBezTo>
                  <a:close/>
                  <a:moveTo>
                    <a:pt x="515" y="238"/>
                  </a:moveTo>
                  <a:cubicBezTo>
                    <a:pt x="520" y="231"/>
                    <a:pt x="525" y="226"/>
                    <a:pt x="530" y="222"/>
                  </a:cubicBezTo>
                  <a:cubicBezTo>
                    <a:pt x="541" y="229"/>
                    <a:pt x="553" y="237"/>
                    <a:pt x="562" y="245"/>
                  </a:cubicBezTo>
                  <a:cubicBezTo>
                    <a:pt x="561" y="246"/>
                    <a:pt x="559" y="246"/>
                    <a:pt x="557" y="247"/>
                  </a:cubicBezTo>
                  <a:cubicBezTo>
                    <a:pt x="550" y="249"/>
                    <a:pt x="542" y="252"/>
                    <a:pt x="535" y="255"/>
                  </a:cubicBezTo>
                  <a:cubicBezTo>
                    <a:pt x="529" y="248"/>
                    <a:pt x="522" y="243"/>
                    <a:pt x="515" y="238"/>
                  </a:cubicBezTo>
                  <a:close/>
                  <a:moveTo>
                    <a:pt x="532" y="220"/>
                  </a:moveTo>
                  <a:cubicBezTo>
                    <a:pt x="538" y="216"/>
                    <a:pt x="543" y="213"/>
                    <a:pt x="549" y="212"/>
                  </a:cubicBezTo>
                  <a:cubicBezTo>
                    <a:pt x="560" y="218"/>
                    <a:pt x="571" y="225"/>
                    <a:pt x="579" y="232"/>
                  </a:cubicBezTo>
                  <a:cubicBezTo>
                    <a:pt x="582" y="234"/>
                    <a:pt x="584" y="236"/>
                    <a:pt x="585" y="239"/>
                  </a:cubicBezTo>
                  <a:cubicBezTo>
                    <a:pt x="584" y="239"/>
                    <a:pt x="582" y="240"/>
                    <a:pt x="580" y="240"/>
                  </a:cubicBezTo>
                  <a:cubicBezTo>
                    <a:pt x="575" y="241"/>
                    <a:pt x="570" y="243"/>
                    <a:pt x="565" y="244"/>
                  </a:cubicBezTo>
                  <a:cubicBezTo>
                    <a:pt x="555" y="236"/>
                    <a:pt x="543" y="227"/>
                    <a:pt x="532" y="220"/>
                  </a:cubicBezTo>
                  <a:close/>
                  <a:moveTo>
                    <a:pt x="564" y="247"/>
                  </a:moveTo>
                  <a:cubicBezTo>
                    <a:pt x="566" y="249"/>
                    <a:pt x="567" y="250"/>
                    <a:pt x="568" y="251"/>
                  </a:cubicBezTo>
                  <a:cubicBezTo>
                    <a:pt x="568" y="251"/>
                    <a:pt x="568" y="251"/>
                    <a:pt x="568" y="251"/>
                  </a:cubicBezTo>
                  <a:cubicBezTo>
                    <a:pt x="559" y="252"/>
                    <a:pt x="550" y="254"/>
                    <a:pt x="541" y="257"/>
                  </a:cubicBezTo>
                  <a:cubicBezTo>
                    <a:pt x="546" y="255"/>
                    <a:pt x="551" y="252"/>
                    <a:pt x="557" y="250"/>
                  </a:cubicBezTo>
                  <a:cubicBezTo>
                    <a:pt x="559" y="249"/>
                    <a:pt x="561" y="248"/>
                    <a:pt x="564" y="248"/>
                  </a:cubicBezTo>
                  <a:cubicBezTo>
                    <a:pt x="564" y="248"/>
                    <a:pt x="564" y="247"/>
                    <a:pt x="564" y="247"/>
                  </a:cubicBezTo>
                  <a:close/>
                  <a:moveTo>
                    <a:pt x="559" y="259"/>
                  </a:moveTo>
                  <a:cubicBezTo>
                    <a:pt x="554" y="261"/>
                    <a:pt x="549" y="264"/>
                    <a:pt x="544" y="266"/>
                  </a:cubicBezTo>
                  <a:cubicBezTo>
                    <a:pt x="543" y="264"/>
                    <a:pt x="542" y="263"/>
                    <a:pt x="541" y="261"/>
                  </a:cubicBezTo>
                  <a:cubicBezTo>
                    <a:pt x="548" y="260"/>
                    <a:pt x="556" y="258"/>
                    <a:pt x="563" y="257"/>
                  </a:cubicBezTo>
                  <a:cubicBezTo>
                    <a:pt x="562" y="258"/>
                    <a:pt x="561" y="258"/>
                    <a:pt x="559" y="259"/>
                  </a:cubicBezTo>
                  <a:close/>
                  <a:moveTo>
                    <a:pt x="489" y="345"/>
                  </a:moveTo>
                  <a:cubicBezTo>
                    <a:pt x="489" y="345"/>
                    <a:pt x="488" y="345"/>
                    <a:pt x="488" y="344"/>
                  </a:cubicBezTo>
                  <a:cubicBezTo>
                    <a:pt x="488" y="344"/>
                    <a:pt x="489" y="343"/>
                    <a:pt x="489" y="343"/>
                  </a:cubicBezTo>
                  <a:cubicBezTo>
                    <a:pt x="489" y="343"/>
                    <a:pt x="489" y="344"/>
                    <a:pt x="489" y="345"/>
                  </a:cubicBezTo>
                  <a:close/>
                  <a:moveTo>
                    <a:pt x="485" y="358"/>
                  </a:moveTo>
                  <a:cubicBezTo>
                    <a:pt x="485" y="358"/>
                    <a:pt x="485" y="358"/>
                    <a:pt x="485" y="359"/>
                  </a:cubicBezTo>
                  <a:cubicBezTo>
                    <a:pt x="485" y="358"/>
                    <a:pt x="484" y="357"/>
                    <a:pt x="484" y="356"/>
                  </a:cubicBezTo>
                  <a:cubicBezTo>
                    <a:pt x="484" y="355"/>
                    <a:pt x="484" y="355"/>
                    <a:pt x="484" y="355"/>
                  </a:cubicBezTo>
                  <a:cubicBezTo>
                    <a:pt x="485" y="356"/>
                    <a:pt x="485" y="357"/>
                    <a:pt x="485" y="358"/>
                  </a:cubicBezTo>
                  <a:close/>
                  <a:moveTo>
                    <a:pt x="477" y="372"/>
                  </a:moveTo>
                  <a:cubicBezTo>
                    <a:pt x="477" y="372"/>
                    <a:pt x="477" y="372"/>
                    <a:pt x="477" y="372"/>
                  </a:cubicBezTo>
                  <a:cubicBezTo>
                    <a:pt x="478" y="369"/>
                    <a:pt x="478" y="367"/>
                    <a:pt x="479" y="365"/>
                  </a:cubicBezTo>
                  <a:cubicBezTo>
                    <a:pt x="479" y="365"/>
                    <a:pt x="480" y="365"/>
                    <a:pt x="480" y="365"/>
                  </a:cubicBezTo>
                  <a:cubicBezTo>
                    <a:pt x="480" y="367"/>
                    <a:pt x="480" y="369"/>
                    <a:pt x="480" y="371"/>
                  </a:cubicBezTo>
                  <a:cubicBezTo>
                    <a:pt x="480" y="372"/>
                    <a:pt x="479" y="372"/>
                    <a:pt x="479" y="373"/>
                  </a:cubicBezTo>
                  <a:cubicBezTo>
                    <a:pt x="478" y="373"/>
                    <a:pt x="478" y="372"/>
                    <a:pt x="477" y="372"/>
                  </a:cubicBezTo>
                  <a:close/>
                  <a:moveTo>
                    <a:pt x="468" y="353"/>
                  </a:moveTo>
                  <a:cubicBezTo>
                    <a:pt x="466" y="352"/>
                    <a:pt x="465" y="351"/>
                    <a:pt x="464" y="350"/>
                  </a:cubicBezTo>
                  <a:cubicBezTo>
                    <a:pt x="465" y="346"/>
                    <a:pt x="465" y="341"/>
                    <a:pt x="465" y="336"/>
                  </a:cubicBezTo>
                  <a:cubicBezTo>
                    <a:pt x="465" y="337"/>
                    <a:pt x="465" y="337"/>
                    <a:pt x="465" y="337"/>
                  </a:cubicBezTo>
                  <a:cubicBezTo>
                    <a:pt x="466" y="337"/>
                    <a:pt x="467" y="338"/>
                    <a:pt x="468" y="338"/>
                  </a:cubicBezTo>
                  <a:cubicBezTo>
                    <a:pt x="467" y="340"/>
                    <a:pt x="467" y="343"/>
                    <a:pt x="467" y="345"/>
                  </a:cubicBezTo>
                  <a:cubicBezTo>
                    <a:pt x="467" y="346"/>
                    <a:pt x="467" y="347"/>
                    <a:pt x="467" y="349"/>
                  </a:cubicBezTo>
                  <a:cubicBezTo>
                    <a:pt x="467" y="349"/>
                    <a:pt x="467" y="349"/>
                    <a:pt x="467" y="350"/>
                  </a:cubicBezTo>
                  <a:cubicBezTo>
                    <a:pt x="468" y="350"/>
                    <a:pt x="468" y="350"/>
                    <a:pt x="468" y="350"/>
                  </a:cubicBezTo>
                  <a:cubicBezTo>
                    <a:pt x="468" y="351"/>
                    <a:pt x="468" y="352"/>
                    <a:pt x="468" y="353"/>
                  </a:cubicBezTo>
                  <a:close/>
                  <a:moveTo>
                    <a:pt x="461" y="348"/>
                  </a:moveTo>
                  <a:cubicBezTo>
                    <a:pt x="455" y="342"/>
                    <a:pt x="449" y="337"/>
                    <a:pt x="443" y="333"/>
                  </a:cubicBezTo>
                  <a:cubicBezTo>
                    <a:pt x="440" y="331"/>
                    <a:pt x="436" y="329"/>
                    <a:pt x="433" y="328"/>
                  </a:cubicBezTo>
                  <a:cubicBezTo>
                    <a:pt x="448" y="328"/>
                    <a:pt x="458" y="330"/>
                    <a:pt x="459" y="331"/>
                  </a:cubicBezTo>
                  <a:cubicBezTo>
                    <a:pt x="459" y="332"/>
                    <a:pt x="459" y="333"/>
                    <a:pt x="460" y="334"/>
                  </a:cubicBezTo>
                  <a:cubicBezTo>
                    <a:pt x="460" y="334"/>
                    <a:pt x="460" y="334"/>
                    <a:pt x="460" y="334"/>
                  </a:cubicBezTo>
                  <a:cubicBezTo>
                    <a:pt x="460" y="334"/>
                    <a:pt x="460" y="334"/>
                    <a:pt x="460" y="334"/>
                  </a:cubicBezTo>
                  <a:cubicBezTo>
                    <a:pt x="461" y="338"/>
                    <a:pt x="461" y="343"/>
                    <a:pt x="461" y="348"/>
                  </a:cubicBezTo>
                  <a:close/>
                  <a:moveTo>
                    <a:pt x="463" y="329"/>
                  </a:moveTo>
                  <a:cubicBezTo>
                    <a:pt x="463" y="329"/>
                    <a:pt x="463" y="329"/>
                    <a:pt x="464" y="329"/>
                  </a:cubicBezTo>
                  <a:cubicBezTo>
                    <a:pt x="465" y="331"/>
                    <a:pt x="467" y="332"/>
                    <a:pt x="468" y="334"/>
                  </a:cubicBezTo>
                  <a:cubicBezTo>
                    <a:pt x="468" y="334"/>
                    <a:pt x="468" y="335"/>
                    <a:pt x="468" y="335"/>
                  </a:cubicBezTo>
                  <a:cubicBezTo>
                    <a:pt x="467" y="335"/>
                    <a:pt x="467" y="335"/>
                    <a:pt x="466" y="334"/>
                  </a:cubicBezTo>
                  <a:cubicBezTo>
                    <a:pt x="466" y="334"/>
                    <a:pt x="465" y="334"/>
                    <a:pt x="464" y="333"/>
                  </a:cubicBezTo>
                  <a:cubicBezTo>
                    <a:pt x="464" y="332"/>
                    <a:pt x="463" y="330"/>
                    <a:pt x="463" y="329"/>
                  </a:cubicBezTo>
                  <a:close/>
                  <a:moveTo>
                    <a:pt x="457" y="323"/>
                  </a:moveTo>
                  <a:cubicBezTo>
                    <a:pt x="455" y="321"/>
                    <a:pt x="453" y="320"/>
                    <a:pt x="452" y="319"/>
                  </a:cubicBezTo>
                  <a:cubicBezTo>
                    <a:pt x="452" y="319"/>
                    <a:pt x="452" y="319"/>
                    <a:pt x="453" y="319"/>
                  </a:cubicBezTo>
                  <a:cubicBezTo>
                    <a:pt x="454" y="319"/>
                    <a:pt x="454" y="318"/>
                    <a:pt x="454" y="317"/>
                  </a:cubicBezTo>
                  <a:cubicBezTo>
                    <a:pt x="457" y="318"/>
                    <a:pt x="459" y="319"/>
                    <a:pt x="461" y="319"/>
                  </a:cubicBezTo>
                  <a:cubicBezTo>
                    <a:pt x="461" y="319"/>
                    <a:pt x="461" y="319"/>
                    <a:pt x="461" y="319"/>
                  </a:cubicBezTo>
                  <a:cubicBezTo>
                    <a:pt x="458" y="320"/>
                    <a:pt x="458" y="320"/>
                    <a:pt x="458" y="320"/>
                  </a:cubicBezTo>
                  <a:cubicBezTo>
                    <a:pt x="460" y="322"/>
                    <a:pt x="460" y="322"/>
                    <a:pt x="460" y="322"/>
                  </a:cubicBezTo>
                  <a:cubicBezTo>
                    <a:pt x="461" y="322"/>
                    <a:pt x="462" y="322"/>
                    <a:pt x="462" y="323"/>
                  </a:cubicBezTo>
                  <a:cubicBezTo>
                    <a:pt x="462" y="323"/>
                    <a:pt x="462" y="323"/>
                    <a:pt x="462" y="323"/>
                  </a:cubicBezTo>
                  <a:cubicBezTo>
                    <a:pt x="462" y="323"/>
                    <a:pt x="463" y="323"/>
                    <a:pt x="463" y="323"/>
                  </a:cubicBezTo>
                  <a:cubicBezTo>
                    <a:pt x="465" y="325"/>
                    <a:pt x="467" y="327"/>
                    <a:pt x="469" y="329"/>
                  </a:cubicBezTo>
                  <a:cubicBezTo>
                    <a:pt x="469" y="329"/>
                    <a:pt x="469" y="329"/>
                    <a:pt x="469" y="329"/>
                  </a:cubicBezTo>
                  <a:cubicBezTo>
                    <a:pt x="468" y="329"/>
                    <a:pt x="467" y="328"/>
                    <a:pt x="465" y="327"/>
                  </a:cubicBezTo>
                  <a:cubicBezTo>
                    <a:pt x="465" y="327"/>
                    <a:pt x="464" y="326"/>
                    <a:pt x="463" y="325"/>
                  </a:cubicBezTo>
                  <a:cubicBezTo>
                    <a:pt x="463" y="324"/>
                    <a:pt x="462" y="324"/>
                    <a:pt x="461" y="323"/>
                  </a:cubicBezTo>
                  <a:cubicBezTo>
                    <a:pt x="461" y="323"/>
                    <a:pt x="461" y="323"/>
                    <a:pt x="461" y="323"/>
                  </a:cubicBezTo>
                  <a:cubicBezTo>
                    <a:pt x="461" y="323"/>
                    <a:pt x="461" y="323"/>
                    <a:pt x="461" y="323"/>
                  </a:cubicBezTo>
                  <a:cubicBezTo>
                    <a:pt x="460" y="324"/>
                    <a:pt x="460" y="324"/>
                    <a:pt x="460" y="324"/>
                  </a:cubicBezTo>
                  <a:cubicBezTo>
                    <a:pt x="460" y="323"/>
                    <a:pt x="460" y="323"/>
                    <a:pt x="459" y="323"/>
                  </a:cubicBezTo>
                  <a:cubicBezTo>
                    <a:pt x="459" y="323"/>
                    <a:pt x="458" y="323"/>
                    <a:pt x="457" y="323"/>
                  </a:cubicBezTo>
                  <a:close/>
                  <a:moveTo>
                    <a:pt x="443" y="313"/>
                  </a:moveTo>
                  <a:cubicBezTo>
                    <a:pt x="438" y="309"/>
                    <a:pt x="433" y="305"/>
                    <a:pt x="428" y="300"/>
                  </a:cubicBezTo>
                  <a:cubicBezTo>
                    <a:pt x="427" y="300"/>
                    <a:pt x="427" y="299"/>
                    <a:pt x="426" y="298"/>
                  </a:cubicBezTo>
                  <a:cubicBezTo>
                    <a:pt x="426" y="298"/>
                    <a:pt x="426" y="299"/>
                    <a:pt x="427" y="299"/>
                  </a:cubicBezTo>
                  <a:cubicBezTo>
                    <a:pt x="432" y="303"/>
                    <a:pt x="439" y="309"/>
                    <a:pt x="446" y="313"/>
                  </a:cubicBezTo>
                  <a:cubicBezTo>
                    <a:pt x="445" y="313"/>
                    <a:pt x="444" y="313"/>
                    <a:pt x="443" y="313"/>
                  </a:cubicBezTo>
                  <a:close/>
                  <a:moveTo>
                    <a:pt x="404" y="274"/>
                  </a:moveTo>
                  <a:cubicBezTo>
                    <a:pt x="399" y="266"/>
                    <a:pt x="395" y="259"/>
                    <a:pt x="392" y="252"/>
                  </a:cubicBezTo>
                  <a:cubicBezTo>
                    <a:pt x="398" y="252"/>
                    <a:pt x="404" y="255"/>
                    <a:pt x="411" y="259"/>
                  </a:cubicBezTo>
                  <a:cubicBezTo>
                    <a:pt x="414" y="262"/>
                    <a:pt x="418" y="264"/>
                    <a:pt x="421" y="267"/>
                  </a:cubicBezTo>
                  <a:cubicBezTo>
                    <a:pt x="420" y="268"/>
                    <a:pt x="420" y="268"/>
                    <a:pt x="420" y="268"/>
                  </a:cubicBezTo>
                  <a:cubicBezTo>
                    <a:pt x="423" y="270"/>
                    <a:pt x="427" y="273"/>
                    <a:pt x="430" y="276"/>
                  </a:cubicBezTo>
                  <a:cubicBezTo>
                    <a:pt x="431" y="276"/>
                    <a:pt x="431" y="277"/>
                    <a:pt x="432" y="277"/>
                  </a:cubicBezTo>
                  <a:cubicBezTo>
                    <a:pt x="436" y="282"/>
                    <a:pt x="440" y="287"/>
                    <a:pt x="444" y="291"/>
                  </a:cubicBezTo>
                  <a:cubicBezTo>
                    <a:pt x="433" y="282"/>
                    <a:pt x="422" y="273"/>
                    <a:pt x="412" y="267"/>
                  </a:cubicBezTo>
                  <a:cubicBezTo>
                    <a:pt x="410" y="269"/>
                    <a:pt x="410" y="269"/>
                    <a:pt x="410" y="269"/>
                  </a:cubicBezTo>
                  <a:cubicBezTo>
                    <a:pt x="416" y="274"/>
                    <a:pt x="422" y="280"/>
                    <a:pt x="429" y="286"/>
                  </a:cubicBezTo>
                  <a:cubicBezTo>
                    <a:pt x="422" y="282"/>
                    <a:pt x="414" y="278"/>
                    <a:pt x="404" y="274"/>
                  </a:cubicBezTo>
                  <a:close/>
                  <a:moveTo>
                    <a:pt x="463" y="292"/>
                  </a:moveTo>
                  <a:cubicBezTo>
                    <a:pt x="463" y="289"/>
                    <a:pt x="464" y="286"/>
                    <a:pt x="464" y="282"/>
                  </a:cubicBezTo>
                  <a:cubicBezTo>
                    <a:pt x="465" y="286"/>
                    <a:pt x="465" y="289"/>
                    <a:pt x="466" y="292"/>
                  </a:cubicBezTo>
                  <a:cubicBezTo>
                    <a:pt x="466" y="292"/>
                    <a:pt x="465" y="292"/>
                    <a:pt x="465" y="292"/>
                  </a:cubicBezTo>
                  <a:cubicBezTo>
                    <a:pt x="464" y="292"/>
                    <a:pt x="464" y="292"/>
                    <a:pt x="463" y="292"/>
                  </a:cubicBezTo>
                  <a:close/>
                  <a:moveTo>
                    <a:pt x="477" y="237"/>
                  </a:moveTo>
                  <a:cubicBezTo>
                    <a:pt x="476" y="248"/>
                    <a:pt x="474" y="259"/>
                    <a:pt x="474" y="269"/>
                  </a:cubicBezTo>
                  <a:cubicBezTo>
                    <a:pt x="474" y="274"/>
                    <a:pt x="475" y="279"/>
                    <a:pt x="476" y="284"/>
                  </a:cubicBezTo>
                  <a:cubicBezTo>
                    <a:pt x="478" y="284"/>
                    <a:pt x="478" y="284"/>
                    <a:pt x="478" y="284"/>
                  </a:cubicBezTo>
                  <a:cubicBezTo>
                    <a:pt x="479" y="280"/>
                    <a:pt x="481" y="276"/>
                    <a:pt x="482" y="272"/>
                  </a:cubicBezTo>
                  <a:cubicBezTo>
                    <a:pt x="483" y="272"/>
                    <a:pt x="483" y="272"/>
                    <a:pt x="483" y="272"/>
                  </a:cubicBezTo>
                  <a:cubicBezTo>
                    <a:pt x="482" y="278"/>
                    <a:pt x="480" y="285"/>
                    <a:pt x="480" y="291"/>
                  </a:cubicBezTo>
                  <a:cubicBezTo>
                    <a:pt x="479" y="292"/>
                    <a:pt x="479" y="292"/>
                    <a:pt x="479" y="292"/>
                  </a:cubicBezTo>
                  <a:cubicBezTo>
                    <a:pt x="477" y="290"/>
                    <a:pt x="477" y="290"/>
                    <a:pt x="477" y="290"/>
                  </a:cubicBezTo>
                  <a:cubicBezTo>
                    <a:pt x="477" y="292"/>
                    <a:pt x="477" y="292"/>
                    <a:pt x="477" y="292"/>
                  </a:cubicBezTo>
                  <a:cubicBezTo>
                    <a:pt x="476" y="292"/>
                    <a:pt x="475" y="292"/>
                    <a:pt x="474" y="292"/>
                  </a:cubicBezTo>
                  <a:cubicBezTo>
                    <a:pt x="472" y="292"/>
                    <a:pt x="471" y="292"/>
                    <a:pt x="469" y="292"/>
                  </a:cubicBezTo>
                  <a:cubicBezTo>
                    <a:pt x="468" y="281"/>
                    <a:pt x="469" y="266"/>
                    <a:pt x="472" y="252"/>
                  </a:cubicBezTo>
                  <a:cubicBezTo>
                    <a:pt x="474" y="248"/>
                    <a:pt x="475" y="244"/>
                    <a:pt x="476" y="240"/>
                  </a:cubicBezTo>
                  <a:cubicBezTo>
                    <a:pt x="476" y="239"/>
                    <a:pt x="477" y="238"/>
                    <a:pt x="477" y="237"/>
                  </a:cubicBezTo>
                  <a:close/>
                  <a:moveTo>
                    <a:pt x="478" y="252"/>
                  </a:moveTo>
                  <a:cubicBezTo>
                    <a:pt x="480" y="254"/>
                    <a:pt x="483" y="256"/>
                    <a:pt x="486" y="258"/>
                  </a:cubicBezTo>
                  <a:cubicBezTo>
                    <a:pt x="484" y="261"/>
                    <a:pt x="483" y="264"/>
                    <a:pt x="481" y="268"/>
                  </a:cubicBezTo>
                  <a:cubicBezTo>
                    <a:pt x="481" y="268"/>
                    <a:pt x="481" y="267"/>
                    <a:pt x="481" y="267"/>
                  </a:cubicBezTo>
                  <a:cubicBezTo>
                    <a:pt x="480" y="270"/>
                    <a:pt x="480" y="270"/>
                    <a:pt x="480" y="270"/>
                  </a:cubicBezTo>
                  <a:cubicBezTo>
                    <a:pt x="480" y="270"/>
                    <a:pt x="480" y="270"/>
                    <a:pt x="480" y="270"/>
                  </a:cubicBezTo>
                  <a:cubicBezTo>
                    <a:pt x="479" y="273"/>
                    <a:pt x="478" y="275"/>
                    <a:pt x="477" y="278"/>
                  </a:cubicBezTo>
                  <a:cubicBezTo>
                    <a:pt x="477" y="275"/>
                    <a:pt x="477" y="272"/>
                    <a:pt x="477" y="269"/>
                  </a:cubicBezTo>
                  <a:cubicBezTo>
                    <a:pt x="477" y="264"/>
                    <a:pt x="477" y="258"/>
                    <a:pt x="478" y="252"/>
                  </a:cubicBezTo>
                  <a:close/>
                  <a:moveTo>
                    <a:pt x="488" y="260"/>
                  </a:moveTo>
                  <a:cubicBezTo>
                    <a:pt x="488" y="260"/>
                    <a:pt x="488" y="261"/>
                    <a:pt x="488" y="261"/>
                  </a:cubicBezTo>
                  <a:cubicBezTo>
                    <a:pt x="488" y="261"/>
                    <a:pt x="488" y="260"/>
                    <a:pt x="488" y="260"/>
                  </a:cubicBezTo>
                  <a:cubicBezTo>
                    <a:pt x="488" y="260"/>
                    <a:pt x="488" y="260"/>
                    <a:pt x="488" y="260"/>
                  </a:cubicBezTo>
                  <a:close/>
                  <a:moveTo>
                    <a:pt x="489" y="260"/>
                  </a:moveTo>
                  <a:cubicBezTo>
                    <a:pt x="491" y="262"/>
                    <a:pt x="494" y="264"/>
                    <a:pt x="496" y="266"/>
                  </a:cubicBezTo>
                  <a:cubicBezTo>
                    <a:pt x="495" y="270"/>
                    <a:pt x="493" y="274"/>
                    <a:pt x="492" y="278"/>
                  </a:cubicBezTo>
                  <a:cubicBezTo>
                    <a:pt x="490" y="275"/>
                    <a:pt x="488" y="273"/>
                    <a:pt x="486" y="271"/>
                  </a:cubicBezTo>
                  <a:cubicBezTo>
                    <a:pt x="486" y="268"/>
                    <a:pt x="487" y="265"/>
                    <a:pt x="488" y="262"/>
                  </a:cubicBezTo>
                  <a:cubicBezTo>
                    <a:pt x="488" y="262"/>
                    <a:pt x="488" y="261"/>
                    <a:pt x="489" y="260"/>
                  </a:cubicBezTo>
                  <a:close/>
                  <a:moveTo>
                    <a:pt x="490" y="258"/>
                  </a:moveTo>
                  <a:cubicBezTo>
                    <a:pt x="492" y="255"/>
                    <a:pt x="495" y="251"/>
                    <a:pt x="499" y="247"/>
                  </a:cubicBezTo>
                  <a:cubicBezTo>
                    <a:pt x="501" y="248"/>
                    <a:pt x="503" y="249"/>
                    <a:pt x="504" y="249"/>
                  </a:cubicBezTo>
                  <a:cubicBezTo>
                    <a:pt x="502" y="254"/>
                    <a:pt x="500" y="259"/>
                    <a:pt x="497" y="263"/>
                  </a:cubicBezTo>
                  <a:cubicBezTo>
                    <a:pt x="495" y="262"/>
                    <a:pt x="493" y="260"/>
                    <a:pt x="490" y="258"/>
                  </a:cubicBezTo>
                  <a:close/>
                  <a:moveTo>
                    <a:pt x="511" y="234"/>
                  </a:moveTo>
                  <a:cubicBezTo>
                    <a:pt x="516" y="230"/>
                    <a:pt x="521" y="225"/>
                    <a:pt x="528" y="220"/>
                  </a:cubicBezTo>
                  <a:cubicBezTo>
                    <a:pt x="528" y="220"/>
                    <a:pt x="528" y="220"/>
                    <a:pt x="528" y="220"/>
                  </a:cubicBezTo>
                  <a:cubicBezTo>
                    <a:pt x="523" y="225"/>
                    <a:pt x="518" y="230"/>
                    <a:pt x="513" y="236"/>
                  </a:cubicBezTo>
                  <a:cubicBezTo>
                    <a:pt x="512" y="235"/>
                    <a:pt x="511" y="235"/>
                    <a:pt x="511" y="234"/>
                  </a:cubicBezTo>
                  <a:close/>
                  <a:moveTo>
                    <a:pt x="538" y="213"/>
                  </a:moveTo>
                  <a:cubicBezTo>
                    <a:pt x="540" y="212"/>
                    <a:pt x="543" y="211"/>
                    <a:pt x="545" y="210"/>
                  </a:cubicBezTo>
                  <a:cubicBezTo>
                    <a:pt x="545" y="210"/>
                    <a:pt x="546" y="210"/>
                    <a:pt x="546" y="210"/>
                  </a:cubicBezTo>
                  <a:cubicBezTo>
                    <a:pt x="543" y="211"/>
                    <a:pt x="541" y="212"/>
                    <a:pt x="538" y="213"/>
                  </a:cubicBezTo>
                  <a:close/>
                  <a:moveTo>
                    <a:pt x="548" y="208"/>
                  </a:moveTo>
                  <a:cubicBezTo>
                    <a:pt x="551" y="207"/>
                    <a:pt x="555" y="205"/>
                    <a:pt x="558" y="203"/>
                  </a:cubicBezTo>
                  <a:cubicBezTo>
                    <a:pt x="559" y="203"/>
                    <a:pt x="559" y="203"/>
                    <a:pt x="559" y="203"/>
                  </a:cubicBezTo>
                  <a:cubicBezTo>
                    <a:pt x="559" y="203"/>
                    <a:pt x="559" y="203"/>
                    <a:pt x="559" y="203"/>
                  </a:cubicBezTo>
                  <a:cubicBezTo>
                    <a:pt x="578" y="212"/>
                    <a:pt x="599" y="221"/>
                    <a:pt x="615" y="233"/>
                  </a:cubicBezTo>
                  <a:cubicBezTo>
                    <a:pt x="607" y="234"/>
                    <a:pt x="597" y="236"/>
                    <a:pt x="588" y="238"/>
                  </a:cubicBezTo>
                  <a:cubicBezTo>
                    <a:pt x="586" y="235"/>
                    <a:pt x="584" y="232"/>
                    <a:pt x="581" y="230"/>
                  </a:cubicBezTo>
                  <a:cubicBezTo>
                    <a:pt x="576" y="226"/>
                    <a:pt x="571" y="223"/>
                    <a:pt x="566" y="219"/>
                  </a:cubicBezTo>
                  <a:cubicBezTo>
                    <a:pt x="562" y="216"/>
                    <a:pt x="557" y="214"/>
                    <a:pt x="553" y="211"/>
                  </a:cubicBezTo>
                  <a:cubicBezTo>
                    <a:pt x="554" y="211"/>
                    <a:pt x="555" y="211"/>
                    <a:pt x="557" y="211"/>
                  </a:cubicBezTo>
                  <a:cubicBezTo>
                    <a:pt x="557" y="211"/>
                    <a:pt x="557" y="211"/>
                    <a:pt x="557" y="211"/>
                  </a:cubicBezTo>
                  <a:cubicBezTo>
                    <a:pt x="557" y="209"/>
                    <a:pt x="557" y="209"/>
                    <a:pt x="557" y="209"/>
                  </a:cubicBezTo>
                  <a:cubicBezTo>
                    <a:pt x="557" y="209"/>
                    <a:pt x="557" y="209"/>
                    <a:pt x="557" y="209"/>
                  </a:cubicBezTo>
                  <a:cubicBezTo>
                    <a:pt x="554" y="209"/>
                    <a:pt x="552" y="209"/>
                    <a:pt x="549" y="209"/>
                  </a:cubicBezTo>
                  <a:cubicBezTo>
                    <a:pt x="549" y="209"/>
                    <a:pt x="548" y="209"/>
                    <a:pt x="548" y="208"/>
                  </a:cubicBezTo>
                  <a:close/>
                  <a:moveTo>
                    <a:pt x="622" y="235"/>
                  </a:moveTo>
                  <a:cubicBezTo>
                    <a:pt x="622" y="235"/>
                    <a:pt x="622" y="235"/>
                    <a:pt x="622" y="235"/>
                  </a:cubicBezTo>
                  <a:cubicBezTo>
                    <a:pt x="622" y="235"/>
                    <a:pt x="622" y="235"/>
                    <a:pt x="622" y="235"/>
                  </a:cubicBezTo>
                  <a:cubicBezTo>
                    <a:pt x="622" y="235"/>
                    <a:pt x="622" y="235"/>
                    <a:pt x="622" y="235"/>
                  </a:cubicBezTo>
                  <a:close/>
                  <a:moveTo>
                    <a:pt x="609" y="239"/>
                  </a:moveTo>
                  <a:cubicBezTo>
                    <a:pt x="609" y="239"/>
                    <a:pt x="609" y="239"/>
                    <a:pt x="608" y="239"/>
                  </a:cubicBezTo>
                  <a:cubicBezTo>
                    <a:pt x="607" y="239"/>
                    <a:pt x="605" y="239"/>
                    <a:pt x="604" y="239"/>
                  </a:cubicBezTo>
                  <a:cubicBezTo>
                    <a:pt x="600" y="239"/>
                    <a:pt x="597" y="239"/>
                    <a:pt x="592" y="240"/>
                  </a:cubicBezTo>
                  <a:cubicBezTo>
                    <a:pt x="601" y="238"/>
                    <a:pt x="610" y="236"/>
                    <a:pt x="618" y="235"/>
                  </a:cubicBezTo>
                  <a:cubicBezTo>
                    <a:pt x="619" y="236"/>
                    <a:pt x="619" y="236"/>
                    <a:pt x="619" y="236"/>
                  </a:cubicBezTo>
                  <a:cubicBezTo>
                    <a:pt x="616" y="237"/>
                    <a:pt x="613" y="238"/>
                    <a:pt x="609" y="239"/>
                  </a:cubicBezTo>
                  <a:close/>
                  <a:moveTo>
                    <a:pt x="602" y="242"/>
                  </a:moveTo>
                  <a:cubicBezTo>
                    <a:pt x="595" y="244"/>
                    <a:pt x="588" y="247"/>
                    <a:pt x="581" y="250"/>
                  </a:cubicBezTo>
                  <a:cubicBezTo>
                    <a:pt x="580" y="250"/>
                    <a:pt x="580" y="250"/>
                    <a:pt x="580" y="250"/>
                  </a:cubicBezTo>
                  <a:cubicBezTo>
                    <a:pt x="580" y="250"/>
                    <a:pt x="580" y="250"/>
                    <a:pt x="580" y="250"/>
                  </a:cubicBezTo>
                  <a:cubicBezTo>
                    <a:pt x="579" y="250"/>
                    <a:pt x="579" y="250"/>
                    <a:pt x="579" y="250"/>
                  </a:cubicBezTo>
                  <a:cubicBezTo>
                    <a:pt x="576" y="250"/>
                    <a:pt x="574" y="250"/>
                    <a:pt x="571" y="251"/>
                  </a:cubicBezTo>
                  <a:cubicBezTo>
                    <a:pt x="571" y="250"/>
                    <a:pt x="571" y="250"/>
                    <a:pt x="571" y="250"/>
                  </a:cubicBezTo>
                  <a:cubicBezTo>
                    <a:pt x="571" y="250"/>
                    <a:pt x="571" y="250"/>
                    <a:pt x="571" y="250"/>
                  </a:cubicBezTo>
                  <a:cubicBezTo>
                    <a:pt x="570" y="249"/>
                    <a:pt x="568" y="248"/>
                    <a:pt x="567" y="247"/>
                  </a:cubicBezTo>
                  <a:cubicBezTo>
                    <a:pt x="580" y="244"/>
                    <a:pt x="593" y="242"/>
                    <a:pt x="602" y="242"/>
                  </a:cubicBezTo>
                  <a:close/>
                  <a:moveTo>
                    <a:pt x="496" y="311"/>
                  </a:moveTo>
                  <a:cubicBezTo>
                    <a:pt x="496" y="312"/>
                    <a:pt x="496" y="313"/>
                    <a:pt x="496" y="314"/>
                  </a:cubicBezTo>
                  <a:cubicBezTo>
                    <a:pt x="496" y="314"/>
                    <a:pt x="495" y="314"/>
                    <a:pt x="495" y="313"/>
                  </a:cubicBezTo>
                  <a:cubicBezTo>
                    <a:pt x="495" y="312"/>
                    <a:pt x="495" y="311"/>
                    <a:pt x="495" y="310"/>
                  </a:cubicBezTo>
                  <a:cubicBezTo>
                    <a:pt x="495" y="310"/>
                    <a:pt x="495" y="311"/>
                    <a:pt x="496" y="311"/>
                  </a:cubicBezTo>
                  <a:close/>
                  <a:moveTo>
                    <a:pt x="489" y="348"/>
                  </a:moveTo>
                  <a:cubicBezTo>
                    <a:pt x="490" y="350"/>
                    <a:pt x="489" y="352"/>
                    <a:pt x="489" y="354"/>
                  </a:cubicBezTo>
                  <a:cubicBezTo>
                    <a:pt x="489" y="353"/>
                    <a:pt x="488" y="352"/>
                    <a:pt x="488" y="352"/>
                  </a:cubicBezTo>
                  <a:cubicBezTo>
                    <a:pt x="488" y="350"/>
                    <a:pt x="487" y="349"/>
                    <a:pt x="487" y="347"/>
                  </a:cubicBezTo>
                  <a:cubicBezTo>
                    <a:pt x="488" y="347"/>
                    <a:pt x="489" y="348"/>
                    <a:pt x="489" y="348"/>
                  </a:cubicBezTo>
                  <a:close/>
                  <a:moveTo>
                    <a:pt x="489" y="358"/>
                  </a:moveTo>
                  <a:cubicBezTo>
                    <a:pt x="489" y="359"/>
                    <a:pt x="488" y="361"/>
                    <a:pt x="488" y="363"/>
                  </a:cubicBezTo>
                  <a:cubicBezTo>
                    <a:pt x="488" y="361"/>
                    <a:pt x="487" y="360"/>
                    <a:pt x="487" y="358"/>
                  </a:cubicBezTo>
                  <a:cubicBezTo>
                    <a:pt x="487" y="357"/>
                    <a:pt x="487" y="357"/>
                    <a:pt x="488" y="356"/>
                  </a:cubicBezTo>
                  <a:cubicBezTo>
                    <a:pt x="488" y="356"/>
                    <a:pt x="488" y="357"/>
                    <a:pt x="489" y="358"/>
                  </a:cubicBezTo>
                  <a:close/>
                  <a:moveTo>
                    <a:pt x="485" y="369"/>
                  </a:moveTo>
                  <a:cubicBezTo>
                    <a:pt x="485" y="369"/>
                    <a:pt x="485" y="369"/>
                    <a:pt x="485" y="369"/>
                  </a:cubicBezTo>
                  <a:cubicBezTo>
                    <a:pt x="485" y="369"/>
                    <a:pt x="485" y="368"/>
                    <a:pt x="485" y="368"/>
                  </a:cubicBezTo>
                  <a:cubicBezTo>
                    <a:pt x="485" y="368"/>
                    <a:pt x="485" y="368"/>
                    <a:pt x="485" y="368"/>
                  </a:cubicBezTo>
                  <a:cubicBezTo>
                    <a:pt x="485" y="368"/>
                    <a:pt x="485" y="368"/>
                    <a:pt x="485" y="368"/>
                  </a:cubicBezTo>
                  <a:cubicBezTo>
                    <a:pt x="485" y="368"/>
                    <a:pt x="485" y="368"/>
                    <a:pt x="485" y="369"/>
                  </a:cubicBezTo>
                  <a:close/>
                  <a:moveTo>
                    <a:pt x="378" y="320"/>
                  </a:moveTo>
                  <a:cubicBezTo>
                    <a:pt x="381" y="320"/>
                    <a:pt x="384" y="319"/>
                    <a:pt x="388" y="319"/>
                  </a:cubicBezTo>
                  <a:cubicBezTo>
                    <a:pt x="388" y="319"/>
                    <a:pt x="388" y="319"/>
                    <a:pt x="389" y="319"/>
                  </a:cubicBezTo>
                  <a:cubicBezTo>
                    <a:pt x="408" y="320"/>
                    <a:pt x="428" y="320"/>
                    <a:pt x="447" y="319"/>
                  </a:cubicBezTo>
                  <a:cubicBezTo>
                    <a:pt x="449" y="320"/>
                    <a:pt x="450" y="321"/>
                    <a:pt x="452" y="322"/>
                  </a:cubicBezTo>
                  <a:cubicBezTo>
                    <a:pt x="439" y="322"/>
                    <a:pt x="411" y="321"/>
                    <a:pt x="378" y="320"/>
                  </a:cubicBezTo>
                  <a:close/>
                  <a:moveTo>
                    <a:pt x="611" y="158"/>
                  </a:moveTo>
                  <a:cubicBezTo>
                    <a:pt x="610" y="158"/>
                    <a:pt x="609" y="157"/>
                    <a:pt x="608" y="157"/>
                  </a:cubicBezTo>
                  <a:cubicBezTo>
                    <a:pt x="606" y="156"/>
                    <a:pt x="605" y="155"/>
                    <a:pt x="603" y="154"/>
                  </a:cubicBezTo>
                  <a:cubicBezTo>
                    <a:pt x="606" y="155"/>
                    <a:pt x="608" y="156"/>
                    <a:pt x="611" y="158"/>
                  </a:cubicBezTo>
                  <a:cubicBezTo>
                    <a:pt x="611" y="158"/>
                    <a:pt x="611" y="158"/>
                    <a:pt x="611" y="158"/>
                  </a:cubicBezTo>
                  <a:close/>
                  <a:moveTo>
                    <a:pt x="584" y="146"/>
                  </a:moveTo>
                  <a:cubicBezTo>
                    <a:pt x="583" y="145"/>
                    <a:pt x="582" y="145"/>
                    <a:pt x="581" y="144"/>
                  </a:cubicBezTo>
                  <a:cubicBezTo>
                    <a:pt x="576" y="140"/>
                    <a:pt x="571" y="136"/>
                    <a:pt x="566" y="132"/>
                  </a:cubicBezTo>
                  <a:cubicBezTo>
                    <a:pt x="572" y="137"/>
                    <a:pt x="578" y="141"/>
                    <a:pt x="584" y="146"/>
                  </a:cubicBezTo>
                  <a:close/>
                  <a:moveTo>
                    <a:pt x="599" y="156"/>
                  </a:moveTo>
                  <a:cubicBezTo>
                    <a:pt x="603" y="158"/>
                    <a:pt x="606" y="160"/>
                    <a:pt x="609" y="162"/>
                  </a:cubicBezTo>
                  <a:cubicBezTo>
                    <a:pt x="607" y="161"/>
                    <a:pt x="605" y="161"/>
                    <a:pt x="603" y="160"/>
                  </a:cubicBezTo>
                  <a:cubicBezTo>
                    <a:pt x="603" y="160"/>
                    <a:pt x="602" y="159"/>
                    <a:pt x="602" y="159"/>
                  </a:cubicBezTo>
                  <a:cubicBezTo>
                    <a:pt x="599" y="157"/>
                    <a:pt x="597" y="155"/>
                    <a:pt x="594" y="153"/>
                  </a:cubicBezTo>
                  <a:cubicBezTo>
                    <a:pt x="596" y="154"/>
                    <a:pt x="598" y="155"/>
                    <a:pt x="599" y="156"/>
                  </a:cubicBezTo>
                  <a:close/>
                  <a:moveTo>
                    <a:pt x="574" y="145"/>
                  </a:moveTo>
                  <a:cubicBezTo>
                    <a:pt x="572" y="144"/>
                    <a:pt x="571" y="143"/>
                    <a:pt x="570" y="142"/>
                  </a:cubicBezTo>
                  <a:cubicBezTo>
                    <a:pt x="571" y="143"/>
                    <a:pt x="573" y="144"/>
                    <a:pt x="574" y="145"/>
                  </a:cubicBezTo>
                  <a:close/>
                  <a:moveTo>
                    <a:pt x="611" y="165"/>
                  </a:moveTo>
                  <a:cubicBezTo>
                    <a:pt x="611" y="165"/>
                    <a:pt x="611" y="165"/>
                    <a:pt x="611" y="165"/>
                  </a:cubicBezTo>
                  <a:cubicBezTo>
                    <a:pt x="611" y="165"/>
                    <a:pt x="611" y="165"/>
                    <a:pt x="610" y="165"/>
                  </a:cubicBezTo>
                  <a:cubicBezTo>
                    <a:pt x="611" y="165"/>
                    <a:pt x="611" y="165"/>
                    <a:pt x="611" y="165"/>
                  </a:cubicBezTo>
                  <a:close/>
                  <a:moveTo>
                    <a:pt x="665" y="195"/>
                  </a:moveTo>
                  <a:cubicBezTo>
                    <a:pt x="662" y="195"/>
                    <a:pt x="659" y="196"/>
                    <a:pt x="658" y="192"/>
                  </a:cubicBezTo>
                  <a:cubicBezTo>
                    <a:pt x="657" y="189"/>
                    <a:pt x="657" y="186"/>
                    <a:pt x="655" y="184"/>
                  </a:cubicBezTo>
                  <a:cubicBezTo>
                    <a:pt x="660" y="187"/>
                    <a:pt x="663" y="191"/>
                    <a:pt x="665" y="195"/>
                  </a:cubicBezTo>
                  <a:close/>
                  <a:moveTo>
                    <a:pt x="649" y="211"/>
                  </a:moveTo>
                  <a:cubicBezTo>
                    <a:pt x="640" y="206"/>
                    <a:pt x="632" y="201"/>
                    <a:pt x="624" y="196"/>
                  </a:cubicBezTo>
                  <a:cubicBezTo>
                    <a:pt x="623" y="193"/>
                    <a:pt x="619" y="190"/>
                    <a:pt x="611" y="188"/>
                  </a:cubicBezTo>
                  <a:cubicBezTo>
                    <a:pt x="610" y="187"/>
                    <a:pt x="609" y="187"/>
                    <a:pt x="607" y="186"/>
                  </a:cubicBezTo>
                  <a:cubicBezTo>
                    <a:pt x="607" y="188"/>
                    <a:pt x="607" y="188"/>
                    <a:pt x="607" y="188"/>
                  </a:cubicBezTo>
                  <a:cubicBezTo>
                    <a:pt x="596" y="187"/>
                    <a:pt x="581" y="188"/>
                    <a:pt x="560" y="196"/>
                  </a:cubicBezTo>
                  <a:cubicBezTo>
                    <a:pt x="553" y="198"/>
                    <a:pt x="547" y="201"/>
                    <a:pt x="541" y="204"/>
                  </a:cubicBezTo>
                  <a:cubicBezTo>
                    <a:pt x="539" y="203"/>
                    <a:pt x="537" y="202"/>
                    <a:pt x="535" y="201"/>
                  </a:cubicBezTo>
                  <a:cubicBezTo>
                    <a:pt x="534" y="203"/>
                    <a:pt x="534" y="203"/>
                    <a:pt x="534" y="203"/>
                  </a:cubicBezTo>
                  <a:cubicBezTo>
                    <a:pt x="535" y="204"/>
                    <a:pt x="537" y="205"/>
                    <a:pt x="538" y="206"/>
                  </a:cubicBezTo>
                  <a:cubicBezTo>
                    <a:pt x="533" y="209"/>
                    <a:pt x="529" y="212"/>
                    <a:pt x="525" y="216"/>
                  </a:cubicBezTo>
                  <a:cubicBezTo>
                    <a:pt x="520" y="213"/>
                    <a:pt x="515" y="210"/>
                    <a:pt x="512" y="209"/>
                  </a:cubicBezTo>
                  <a:cubicBezTo>
                    <a:pt x="511" y="211"/>
                    <a:pt x="511" y="211"/>
                    <a:pt x="511" y="211"/>
                  </a:cubicBezTo>
                  <a:cubicBezTo>
                    <a:pt x="514" y="213"/>
                    <a:pt x="518" y="215"/>
                    <a:pt x="522" y="217"/>
                  </a:cubicBezTo>
                  <a:cubicBezTo>
                    <a:pt x="517" y="222"/>
                    <a:pt x="512" y="227"/>
                    <a:pt x="508" y="232"/>
                  </a:cubicBezTo>
                  <a:cubicBezTo>
                    <a:pt x="503" y="229"/>
                    <a:pt x="498" y="225"/>
                    <a:pt x="494" y="222"/>
                  </a:cubicBezTo>
                  <a:cubicBezTo>
                    <a:pt x="493" y="224"/>
                    <a:pt x="493" y="224"/>
                    <a:pt x="493" y="224"/>
                  </a:cubicBezTo>
                  <a:cubicBezTo>
                    <a:pt x="497" y="227"/>
                    <a:pt x="501" y="231"/>
                    <a:pt x="506" y="234"/>
                  </a:cubicBezTo>
                  <a:cubicBezTo>
                    <a:pt x="503" y="237"/>
                    <a:pt x="501" y="240"/>
                    <a:pt x="498" y="244"/>
                  </a:cubicBezTo>
                  <a:cubicBezTo>
                    <a:pt x="498" y="243"/>
                    <a:pt x="497" y="243"/>
                    <a:pt x="496" y="243"/>
                  </a:cubicBezTo>
                  <a:cubicBezTo>
                    <a:pt x="496" y="243"/>
                    <a:pt x="496" y="243"/>
                    <a:pt x="496" y="243"/>
                  </a:cubicBezTo>
                  <a:cubicBezTo>
                    <a:pt x="496" y="242"/>
                    <a:pt x="496" y="242"/>
                    <a:pt x="496" y="242"/>
                  </a:cubicBezTo>
                  <a:cubicBezTo>
                    <a:pt x="495" y="242"/>
                    <a:pt x="494" y="242"/>
                    <a:pt x="494" y="242"/>
                  </a:cubicBezTo>
                  <a:cubicBezTo>
                    <a:pt x="493" y="242"/>
                    <a:pt x="493" y="242"/>
                    <a:pt x="492" y="241"/>
                  </a:cubicBezTo>
                  <a:cubicBezTo>
                    <a:pt x="492" y="242"/>
                    <a:pt x="492" y="242"/>
                    <a:pt x="492" y="242"/>
                  </a:cubicBezTo>
                  <a:cubicBezTo>
                    <a:pt x="491" y="242"/>
                    <a:pt x="491" y="242"/>
                    <a:pt x="491" y="242"/>
                  </a:cubicBezTo>
                  <a:cubicBezTo>
                    <a:pt x="491" y="242"/>
                    <a:pt x="490" y="243"/>
                    <a:pt x="490" y="243"/>
                  </a:cubicBezTo>
                  <a:cubicBezTo>
                    <a:pt x="491" y="243"/>
                    <a:pt x="491" y="244"/>
                    <a:pt x="491" y="244"/>
                  </a:cubicBezTo>
                  <a:cubicBezTo>
                    <a:pt x="491" y="244"/>
                    <a:pt x="491" y="244"/>
                    <a:pt x="491" y="244"/>
                  </a:cubicBezTo>
                  <a:cubicBezTo>
                    <a:pt x="491" y="244"/>
                    <a:pt x="492" y="245"/>
                    <a:pt x="492" y="245"/>
                  </a:cubicBezTo>
                  <a:cubicBezTo>
                    <a:pt x="493" y="245"/>
                    <a:pt x="494" y="246"/>
                    <a:pt x="495" y="247"/>
                  </a:cubicBezTo>
                  <a:cubicBezTo>
                    <a:pt x="496" y="245"/>
                    <a:pt x="496" y="245"/>
                    <a:pt x="496" y="245"/>
                  </a:cubicBezTo>
                  <a:cubicBezTo>
                    <a:pt x="496" y="245"/>
                    <a:pt x="497" y="246"/>
                    <a:pt x="497" y="246"/>
                  </a:cubicBezTo>
                  <a:cubicBezTo>
                    <a:pt x="494" y="250"/>
                    <a:pt x="491" y="255"/>
                    <a:pt x="490" y="258"/>
                  </a:cubicBezTo>
                  <a:cubicBezTo>
                    <a:pt x="486" y="255"/>
                    <a:pt x="482" y="253"/>
                    <a:pt x="479" y="250"/>
                  </a:cubicBezTo>
                  <a:cubicBezTo>
                    <a:pt x="478" y="250"/>
                    <a:pt x="478" y="250"/>
                    <a:pt x="478" y="250"/>
                  </a:cubicBezTo>
                  <a:cubicBezTo>
                    <a:pt x="479" y="244"/>
                    <a:pt x="480" y="237"/>
                    <a:pt x="481" y="230"/>
                  </a:cubicBezTo>
                  <a:cubicBezTo>
                    <a:pt x="491" y="210"/>
                    <a:pt x="511" y="192"/>
                    <a:pt x="544" y="182"/>
                  </a:cubicBezTo>
                  <a:cubicBezTo>
                    <a:pt x="574" y="174"/>
                    <a:pt x="596" y="171"/>
                    <a:pt x="613" y="172"/>
                  </a:cubicBezTo>
                  <a:cubicBezTo>
                    <a:pt x="619" y="175"/>
                    <a:pt x="624" y="179"/>
                    <a:pt x="630" y="182"/>
                  </a:cubicBezTo>
                  <a:cubicBezTo>
                    <a:pt x="631" y="180"/>
                    <a:pt x="631" y="180"/>
                    <a:pt x="631" y="180"/>
                  </a:cubicBezTo>
                  <a:cubicBezTo>
                    <a:pt x="628" y="177"/>
                    <a:pt x="624" y="175"/>
                    <a:pt x="620" y="172"/>
                  </a:cubicBezTo>
                  <a:cubicBezTo>
                    <a:pt x="624" y="173"/>
                    <a:pt x="628" y="173"/>
                    <a:pt x="632" y="174"/>
                  </a:cubicBezTo>
                  <a:cubicBezTo>
                    <a:pt x="633" y="174"/>
                    <a:pt x="634" y="175"/>
                    <a:pt x="636" y="176"/>
                  </a:cubicBezTo>
                  <a:cubicBezTo>
                    <a:pt x="636" y="176"/>
                    <a:pt x="637" y="176"/>
                    <a:pt x="637" y="176"/>
                  </a:cubicBezTo>
                  <a:cubicBezTo>
                    <a:pt x="638" y="176"/>
                    <a:pt x="638" y="175"/>
                    <a:pt x="638" y="175"/>
                  </a:cubicBezTo>
                  <a:cubicBezTo>
                    <a:pt x="642" y="177"/>
                    <a:pt x="645" y="178"/>
                    <a:pt x="648" y="179"/>
                  </a:cubicBezTo>
                  <a:cubicBezTo>
                    <a:pt x="649" y="180"/>
                    <a:pt x="650" y="182"/>
                    <a:pt x="651" y="184"/>
                  </a:cubicBezTo>
                  <a:cubicBezTo>
                    <a:pt x="653" y="187"/>
                    <a:pt x="654" y="191"/>
                    <a:pt x="654" y="195"/>
                  </a:cubicBezTo>
                  <a:cubicBezTo>
                    <a:pt x="655" y="196"/>
                    <a:pt x="655" y="198"/>
                    <a:pt x="656" y="199"/>
                  </a:cubicBezTo>
                  <a:cubicBezTo>
                    <a:pt x="658" y="201"/>
                    <a:pt x="661" y="199"/>
                    <a:pt x="664" y="199"/>
                  </a:cubicBezTo>
                  <a:cubicBezTo>
                    <a:pt x="665" y="198"/>
                    <a:pt x="661" y="204"/>
                    <a:pt x="661" y="204"/>
                  </a:cubicBezTo>
                  <a:cubicBezTo>
                    <a:pt x="660" y="205"/>
                    <a:pt x="660" y="206"/>
                    <a:pt x="660" y="207"/>
                  </a:cubicBezTo>
                  <a:cubicBezTo>
                    <a:pt x="660" y="207"/>
                    <a:pt x="660" y="208"/>
                    <a:pt x="660" y="208"/>
                  </a:cubicBezTo>
                  <a:cubicBezTo>
                    <a:pt x="656" y="210"/>
                    <a:pt x="652" y="211"/>
                    <a:pt x="649" y="211"/>
                  </a:cubicBezTo>
                  <a:close/>
                  <a:moveTo>
                    <a:pt x="673" y="225"/>
                  </a:moveTo>
                  <a:cubicBezTo>
                    <a:pt x="667" y="225"/>
                    <a:pt x="661" y="226"/>
                    <a:pt x="655" y="227"/>
                  </a:cubicBezTo>
                  <a:cubicBezTo>
                    <a:pt x="655" y="227"/>
                    <a:pt x="655" y="227"/>
                    <a:pt x="655" y="227"/>
                  </a:cubicBezTo>
                  <a:cubicBezTo>
                    <a:pt x="652" y="221"/>
                    <a:pt x="646" y="215"/>
                    <a:pt x="640" y="209"/>
                  </a:cubicBezTo>
                  <a:cubicBezTo>
                    <a:pt x="651" y="215"/>
                    <a:pt x="661" y="221"/>
                    <a:pt x="673" y="225"/>
                  </a:cubicBezTo>
                  <a:close/>
                  <a:moveTo>
                    <a:pt x="493" y="322"/>
                  </a:moveTo>
                  <a:cubicBezTo>
                    <a:pt x="493" y="320"/>
                    <a:pt x="492" y="319"/>
                    <a:pt x="491" y="318"/>
                  </a:cubicBezTo>
                  <a:cubicBezTo>
                    <a:pt x="490" y="317"/>
                    <a:pt x="490" y="316"/>
                    <a:pt x="490" y="315"/>
                  </a:cubicBezTo>
                  <a:cubicBezTo>
                    <a:pt x="490" y="315"/>
                    <a:pt x="490" y="315"/>
                    <a:pt x="490" y="315"/>
                  </a:cubicBezTo>
                  <a:cubicBezTo>
                    <a:pt x="491" y="315"/>
                    <a:pt x="491" y="315"/>
                    <a:pt x="492" y="316"/>
                  </a:cubicBezTo>
                  <a:cubicBezTo>
                    <a:pt x="492" y="316"/>
                    <a:pt x="492" y="316"/>
                    <a:pt x="492" y="316"/>
                  </a:cubicBezTo>
                  <a:cubicBezTo>
                    <a:pt x="492" y="316"/>
                    <a:pt x="493" y="317"/>
                    <a:pt x="493" y="317"/>
                  </a:cubicBezTo>
                  <a:cubicBezTo>
                    <a:pt x="493" y="319"/>
                    <a:pt x="494" y="321"/>
                    <a:pt x="494" y="322"/>
                  </a:cubicBezTo>
                  <a:lnTo>
                    <a:pt x="493" y="322"/>
                  </a:lnTo>
                  <a:close/>
                  <a:moveTo>
                    <a:pt x="495" y="368"/>
                  </a:moveTo>
                  <a:cubicBezTo>
                    <a:pt x="495" y="367"/>
                    <a:pt x="495" y="367"/>
                    <a:pt x="495" y="367"/>
                  </a:cubicBezTo>
                  <a:cubicBezTo>
                    <a:pt x="495" y="367"/>
                    <a:pt x="495" y="367"/>
                    <a:pt x="496" y="368"/>
                  </a:cubicBezTo>
                  <a:cubicBezTo>
                    <a:pt x="495" y="368"/>
                    <a:pt x="495" y="368"/>
                    <a:pt x="495" y="368"/>
                  </a:cubicBezTo>
                  <a:close/>
                  <a:moveTo>
                    <a:pt x="475" y="376"/>
                  </a:moveTo>
                  <a:cubicBezTo>
                    <a:pt x="475" y="375"/>
                    <a:pt x="476" y="375"/>
                    <a:pt x="476" y="375"/>
                  </a:cubicBezTo>
                  <a:cubicBezTo>
                    <a:pt x="476" y="375"/>
                    <a:pt x="476" y="375"/>
                    <a:pt x="476" y="375"/>
                  </a:cubicBezTo>
                  <a:cubicBezTo>
                    <a:pt x="476" y="375"/>
                    <a:pt x="476" y="376"/>
                    <a:pt x="475" y="376"/>
                  </a:cubicBezTo>
                  <a:close/>
                  <a:moveTo>
                    <a:pt x="473" y="464"/>
                  </a:moveTo>
                  <a:cubicBezTo>
                    <a:pt x="472" y="463"/>
                    <a:pt x="471" y="462"/>
                    <a:pt x="469" y="461"/>
                  </a:cubicBezTo>
                  <a:cubicBezTo>
                    <a:pt x="471" y="461"/>
                    <a:pt x="472" y="460"/>
                    <a:pt x="473" y="459"/>
                  </a:cubicBezTo>
                  <a:cubicBezTo>
                    <a:pt x="473" y="461"/>
                    <a:pt x="473" y="463"/>
                    <a:pt x="473" y="464"/>
                  </a:cubicBezTo>
                  <a:close/>
                  <a:moveTo>
                    <a:pt x="460" y="463"/>
                  </a:moveTo>
                  <a:cubicBezTo>
                    <a:pt x="459" y="461"/>
                    <a:pt x="459" y="459"/>
                    <a:pt x="459" y="458"/>
                  </a:cubicBezTo>
                  <a:cubicBezTo>
                    <a:pt x="461" y="459"/>
                    <a:pt x="462" y="460"/>
                    <a:pt x="464" y="461"/>
                  </a:cubicBezTo>
                  <a:cubicBezTo>
                    <a:pt x="464" y="461"/>
                    <a:pt x="464" y="461"/>
                    <a:pt x="464" y="461"/>
                  </a:cubicBezTo>
                  <a:cubicBezTo>
                    <a:pt x="463" y="462"/>
                    <a:pt x="462" y="463"/>
                    <a:pt x="462" y="463"/>
                  </a:cubicBezTo>
                  <a:cubicBezTo>
                    <a:pt x="461" y="463"/>
                    <a:pt x="460" y="463"/>
                    <a:pt x="460" y="463"/>
                  </a:cubicBezTo>
                  <a:close/>
                  <a:moveTo>
                    <a:pt x="457" y="463"/>
                  </a:moveTo>
                  <a:cubicBezTo>
                    <a:pt x="453" y="462"/>
                    <a:pt x="448" y="462"/>
                    <a:pt x="444" y="461"/>
                  </a:cubicBezTo>
                  <a:cubicBezTo>
                    <a:pt x="444" y="461"/>
                    <a:pt x="444" y="461"/>
                    <a:pt x="444" y="461"/>
                  </a:cubicBezTo>
                  <a:cubicBezTo>
                    <a:pt x="444" y="461"/>
                    <a:pt x="443" y="461"/>
                    <a:pt x="443" y="461"/>
                  </a:cubicBezTo>
                  <a:cubicBezTo>
                    <a:pt x="443" y="461"/>
                    <a:pt x="443" y="461"/>
                    <a:pt x="442" y="461"/>
                  </a:cubicBezTo>
                  <a:cubicBezTo>
                    <a:pt x="442" y="461"/>
                    <a:pt x="442" y="461"/>
                    <a:pt x="442" y="461"/>
                  </a:cubicBezTo>
                  <a:cubicBezTo>
                    <a:pt x="439" y="458"/>
                    <a:pt x="438" y="457"/>
                    <a:pt x="438" y="457"/>
                  </a:cubicBezTo>
                  <a:cubicBezTo>
                    <a:pt x="437" y="457"/>
                    <a:pt x="437" y="457"/>
                    <a:pt x="437" y="457"/>
                  </a:cubicBezTo>
                  <a:cubicBezTo>
                    <a:pt x="438" y="457"/>
                    <a:pt x="439" y="457"/>
                    <a:pt x="440" y="457"/>
                  </a:cubicBezTo>
                  <a:cubicBezTo>
                    <a:pt x="444" y="457"/>
                    <a:pt x="448" y="457"/>
                    <a:pt x="452" y="457"/>
                  </a:cubicBezTo>
                  <a:cubicBezTo>
                    <a:pt x="452" y="454"/>
                    <a:pt x="452" y="454"/>
                    <a:pt x="452" y="454"/>
                  </a:cubicBezTo>
                  <a:cubicBezTo>
                    <a:pt x="453" y="455"/>
                    <a:pt x="453" y="455"/>
                    <a:pt x="454" y="455"/>
                  </a:cubicBezTo>
                  <a:cubicBezTo>
                    <a:pt x="455" y="456"/>
                    <a:pt x="456" y="456"/>
                    <a:pt x="456" y="456"/>
                  </a:cubicBezTo>
                  <a:cubicBezTo>
                    <a:pt x="456" y="458"/>
                    <a:pt x="457" y="461"/>
                    <a:pt x="457" y="463"/>
                  </a:cubicBezTo>
                  <a:close/>
                  <a:moveTo>
                    <a:pt x="500" y="512"/>
                  </a:moveTo>
                  <a:cubicBezTo>
                    <a:pt x="501" y="512"/>
                    <a:pt x="501" y="512"/>
                    <a:pt x="501" y="512"/>
                  </a:cubicBezTo>
                  <a:cubicBezTo>
                    <a:pt x="505" y="516"/>
                    <a:pt x="508" y="520"/>
                    <a:pt x="509" y="525"/>
                  </a:cubicBezTo>
                  <a:cubicBezTo>
                    <a:pt x="504" y="519"/>
                    <a:pt x="498" y="513"/>
                    <a:pt x="491" y="506"/>
                  </a:cubicBezTo>
                  <a:cubicBezTo>
                    <a:pt x="494" y="508"/>
                    <a:pt x="497" y="510"/>
                    <a:pt x="500" y="512"/>
                  </a:cubicBezTo>
                  <a:close/>
                  <a:moveTo>
                    <a:pt x="504" y="555"/>
                  </a:moveTo>
                  <a:cubicBezTo>
                    <a:pt x="504" y="554"/>
                    <a:pt x="504" y="554"/>
                    <a:pt x="504" y="554"/>
                  </a:cubicBezTo>
                  <a:cubicBezTo>
                    <a:pt x="504" y="554"/>
                    <a:pt x="504" y="554"/>
                    <a:pt x="504" y="555"/>
                  </a:cubicBezTo>
                  <a:close/>
                  <a:moveTo>
                    <a:pt x="506" y="559"/>
                  </a:moveTo>
                  <a:cubicBezTo>
                    <a:pt x="508" y="555"/>
                    <a:pt x="510" y="550"/>
                    <a:pt x="512" y="546"/>
                  </a:cubicBezTo>
                  <a:cubicBezTo>
                    <a:pt x="512" y="549"/>
                    <a:pt x="512" y="554"/>
                    <a:pt x="511" y="560"/>
                  </a:cubicBezTo>
                  <a:cubicBezTo>
                    <a:pt x="508" y="568"/>
                    <a:pt x="506" y="576"/>
                    <a:pt x="506" y="584"/>
                  </a:cubicBezTo>
                  <a:cubicBezTo>
                    <a:pt x="505" y="588"/>
                    <a:pt x="504" y="592"/>
                    <a:pt x="503" y="594"/>
                  </a:cubicBezTo>
                  <a:cubicBezTo>
                    <a:pt x="503" y="595"/>
                    <a:pt x="503" y="595"/>
                    <a:pt x="503" y="595"/>
                  </a:cubicBezTo>
                  <a:cubicBezTo>
                    <a:pt x="500" y="590"/>
                    <a:pt x="499" y="584"/>
                    <a:pt x="499" y="577"/>
                  </a:cubicBezTo>
                  <a:cubicBezTo>
                    <a:pt x="499" y="577"/>
                    <a:pt x="499" y="577"/>
                    <a:pt x="499" y="576"/>
                  </a:cubicBezTo>
                  <a:cubicBezTo>
                    <a:pt x="502" y="571"/>
                    <a:pt x="505" y="565"/>
                    <a:pt x="506" y="559"/>
                  </a:cubicBezTo>
                  <a:close/>
                  <a:moveTo>
                    <a:pt x="457" y="523"/>
                  </a:moveTo>
                  <a:cubicBezTo>
                    <a:pt x="457" y="523"/>
                    <a:pt x="457" y="523"/>
                    <a:pt x="457" y="523"/>
                  </a:cubicBezTo>
                  <a:cubicBezTo>
                    <a:pt x="457" y="523"/>
                    <a:pt x="458" y="523"/>
                    <a:pt x="458" y="523"/>
                  </a:cubicBezTo>
                  <a:cubicBezTo>
                    <a:pt x="458" y="523"/>
                    <a:pt x="457" y="523"/>
                    <a:pt x="457" y="523"/>
                  </a:cubicBezTo>
                  <a:close/>
                  <a:moveTo>
                    <a:pt x="456" y="526"/>
                  </a:moveTo>
                  <a:cubicBezTo>
                    <a:pt x="455" y="526"/>
                    <a:pt x="454" y="526"/>
                    <a:pt x="453" y="526"/>
                  </a:cubicBezTo>
                  <a:cubicBezTo>
                    <a:pt x="454" y="526"/>
                    <a:pt x="455" y="526"/>
                    <a:pt x="455" y="526"/>
                  </a:cubicBezTo>
                  <a:cubicBezTo>
                    <a:pt x="456" y="526"/>
                    <a:pt x="456" y="526"/>
                    <a:pt x="456" y="526"/>
                  </a:cubicBezTo>
                  <a:close/>
                  <a:moveTo>
                    <a:pt x="371" y="507"/>
                  </a:moveTo>
                  <a:cubicBezTo>
                    <a:pt x="358" y="505"/>
                    <a:pt x="345" y="503"/>
                    <a:pt x="332" y="501"/>
                  </a:cubicBezTo>
                  <a:cubicBezTo>
                    <a:pt x="331" y="500"/>
                    <a:pt x="331" y="500"/>
                    <a:pt x="331" y="500"/>
                  </a:cubicBezTo>
                  <a:cubicBezTo>
                    <a:pt x="330" y="500"/>
                    <a:pt x="330" y="499"/>
                    <a:pt x="330" y="499"/>
                  </a:cubicBezTo>
                  <a:cubicBezTo>
                    <a:pt x="347" y="503"/>
                    <a:pt x="365" y="505"/>
                    <a:pt x="382" y="507"/>
                  </a:cubicBezTo>
                  <a:cubicBezTo>
                    <a:pt x="383" y="507"/>
                    <a:pt x="383" y="507"/>
                    <a:pt x="383" y="507"/>
                  </a:cubicBezTo>
                  <a:cubicBezTo>
                    <a:pt x="387" y="509"/>
                    <a:pt x="387" y="509"/>
                    <a:pt x="387" y="509"/>
                  </a:cubicBezTo>
                  <a:cubicBezTo>
                    <a:pt x="386" y="508"/>
                    <a:pt x="386" y="508"/>
                    <a:pt x="386" y="508"/>
                  </a:cubicBezTo>
                  <a:cubicBezTo>
                    <a:pt x="388" y="508"/>
                    <a:pt x="391" y="508"/>
                    <a:pt x="393" y="508"/>
                  </a:cubicBezTo>
                  <a:cubicBezTo>
                    <a:pt x="395" y="510"/>
                    <a:pt x="398" y="511"/>
                    <a:pt x="400" y="513"/>
                  </a:cubicBezTo>
                  <a:cubicBezTo>
                    <a:pt x="390" y="511"/>
                    <a:pt x="380" y="509"/>
                    <a:pt x="371" y="507"/>
                  </a:cubicBezTo>
                  <a:close/>
                  <a:moveTo>
                    <a:pt x="206" y="477"/>
                  </a:moveTo>
                  <a:cubicBezTo>
                    <a:pt x="210" y="478"/>
                    <a:pt x="214" y="478"/>
                    <a:pt x="218" y="479"/>
                  </a:cubicBezTo>
                  <a:cubicBezTo>
                    <a:pt x="216" y="479"/>
                    <a:pt x="214" y="480"/>
                    <a:pt x="212" y="480"/>
                  </a:cubicBezTo>
                  <a:cubicBezTo>
                    <a:pt x="212" y="480"/>
                    <a:pt x="212" y="480"/>
                    <a:pt x="212" y="480"/>
                  </a:cubicBezTo>
                  <a:cubicBezTo>
                    <a:pt x="210" y="479"/>
                    <a:pt x="208" y="478"/>
                    <a:pt x="207" y="477"/>
                  </a:cubicBezTo>
                  <a:cubicBezTo>
                    <a:pt x="207" y="477"/>
                    <a:pt x="207" y="477"/>
                    <a:pt x="206" y="477"/>
                  </a:cubicBezTo>
                  <a:close/>
                  <a:moveTo>
                    <a:pt x="196" y="465"/>
                  </a:moveTo>
                  <a:cubicBezTo>
                    <a:pt x="205" y="463"/>
                    <a:pt x="214" y="462"/>
                    <a:pt x="224" y="462"/>
                  </a:cubicBezTo>
                  <a:cubicBezTo>
                    <a:pt x="230" y="462"/>
                    <a:pt x="237" y="463"/>
                    <a:pt x="244" y="463"/>
                  </a:cubicBezTo>
                  <a:cubicBezTo>
                    <a:pt x="244" y="465"/>
                    <a:pt x="244" y="465"/>
                    <a:pt x="244" y="465"/>
                  </a:cubicBezTo>
                  <a:cubicBezTo>
                    <a:pt x="248" y="465"/>
                    <a:pt x="253" y="465"/>
                    <a:pt x="258" y="466"/>
                  </a:cubicBezTo>
                  <a:cubicBezTo>
                    <a:pt x="261" y="468"/>
                    <a:pt x="263" y="471"/>
                    <a:pt x="266" y="473"/>
                  </a:cubicBezTo>
                  <a:cubicBezTo>
                    <a:pt x="265" y="473"/>
                    <a:pt x="265" y="474"/>
                    <a:pt x="264" y="474"/>
                  </a:cubicBezTo>
                  <a:cubicBezTo>
                    <a:pt x="261" y="474"/>
                    <a:pt x="258" y="474"/>
                    <a:pt x="255" y="473"/>
                  </a:cubicBezTo>
                  <a:cubicBezTo>
                    <a:pt x="249" y="471"/>
                    <a:pt x="244" y="468"/>
                    <a:pt x="238" y="466"/>
                  </a:cubicBezTo>
                  <a:cubicBezTo>
                    <a:pt x="237" y="468"/>
                    <a:pt x="237" y="468"/>
                    <a:pt x="237" y="468"/>
                  </a:cubicBezTo>
                  <a:cubicBezTo>
                    <a:pt x="240" y="470"/>
                    <a:pt x="243" y="471"/>
                    <a:pt x="246" y="473"/>
                  </a:cubicBezTo>
                  <a:cubicBezTo>
                    <a:pt x="245" y="473"/>
                    <a:pt x="244" y="473"/>
                    <a:pt x="243" y="473"/>
                  </a:cubicBezTo>
                  <a:cubicBezTo>
                    <a:pt x="243" y="476"/>
                    <a:pt x="243" y="476"/>
                    <a:pt x="243" y="476"/>
                  </a:cubicBezTo>
                  <a:cubicBezTo>
                    <a:pt x="246" y="476"/>
                    <a:pt x="250" y="477"/>
                    <a:pt x="254" y="478"/>
                  </a:cubicBezTo>
                  <a:cubicBezTo>
                    <a:pt x="259" y="481"/>
                    <a:pt x="265" y="485"/>
                    <a:pt x="269" y="489"/>
                  </a:cubicBezTo>
                  <a:cubicBezTo>
                    <a:pt x="266" y="488"/>
                    <a:pt x="264" y="487"/>
                    <a:pt x="261" y="486"/>
                  </a:cubicBezTo>
                  <a:cubicBezTo>
                    <a:pt x="262" y="484"/>
                    <a:pt x="262" y="484"/>
                    <a:pt x="262" y="484"/>
                  </a:cubicBezTo>
                  <a:cubicBezTo>
                    <a:pt x="257" y="483"/>
                    <a:pt x="252" y="482"/>
                    <a:pt x="247" y="481"/>
                  </a:cubicBezTo>
                  <a:cubicBezTo>
                    <a:pt x="236" y="476"/>
                    <a:pt x="225" y="470"/>
                    <a:pt x="213" y="465"/>
                  </a:cubicBezTo>
                  <a:cubicBezTo>
                    <a:pt x="212" y="468"/>
                    <a:pt x="212" y="468"/>
                    <a:pt x="212" y="468"/>
                  </a:cubicBezTo>
                  <a:cubicBezTo>
                    <a:pt x="220" y="471"/>
                    <a:pt x="228" y="475"/>
                    <a:pt x="236" y="479"/>
                  </a:cubicBezTo>
                  <a:cubicBezTo>
                    <a:pt x="233" y="479"/>
                    <a:pt x="231" y="479"/>
                    <a:pt x="228" y="479"/>
                  </a:cubicBezTo>
                  <a:cubicBezTo>
                    <a:pt x="220" y="477"/>
                    <a:pt x="212" y="475"/>
                    <a:pt x="203" y="473"/>
                  </a:cubicBezTo>
                  <a:cubicBezTo>
                    <a:pt x="201" y="471"/>
                    <a:pt x="199" y="468"/>
                    <a:pt x="196" y="465"/>
                  </a:cubicBezTo>
                  <a:close/>
                  <a:moveTo>
                    <a:pt x="191" y="459"/>
                  </a:moveTo>
                  <a:cubicBezTo>
                    <a:pt x="213" y="458"/>
                    <a:pt x="238" y="458"/>
                    <a:pt x="261" y="459"/>
                  </a:cubicBezTo>
                  <a:cubicBezTo>
                    <a:pt x="261" y="459"/>
                    <a:pt x="261" y="459"/>
                    <a:pt x="261" y="459"/>
                  </a:cubicBezTo>
                  <a:cubicBezTo>
                    <a:pt x="256" y="459"/>
                    <a:pt x="252" y="459"/>
                    <a:pt x="248" y="459"/>
                  </a:cubicBezTo>
                  <a:cubicBezTo>
                    <a:pt x="245" y="459"/>
                    <a:pt x="241" y="459"/>
                    <a:pt x="238" y="459"/>
                  </a:cubicBezTo>
                  <a:cubicBezTo>
                    <a:pt x="233" y="459"/>
                    <a:pt x="228" y="459"/>
                    <a:pt x="223" y="459"/>
                  </a:cubicBezTo>
                  <a:cubicBezTo>
                    <a:pt x="223" y="459"/>
                    <a:pt x="223" y="459"/>
                    <a:pt x="223" y="459"/>
                  </a:cubicBezTo>
                  <a:cubicBezTo>
                    <a:pt x="223" y="459"/>
                    <a:pt x="223" y="459"/>
                    <a:pt x="223" y="459"/>
                  </a:cubicBezTo>
                  <a:cubicBezTo>
                    <a:pt x="223" y="459"/>
                    <a:pt x="223" y="459"/>
                    <a:pt x="223" y="459"/>
                  </a:cubicBezTo>
                  <a:cubicBezTo>
                    <a:pt x="223" y="460"/>
                    <a:pt x="223" y="460"/>
                    <a:pt x="223" y="460"/>
                  </a:cubicBezTo>
                  <a:cubicBezTo>
                    <a:pt x="213" y="460"/>
                    <a:pt x="203" y="461"/>
                    <a:pt x="194" y="463"/>
                  </a:cubicBezTo>
                  <a:cubicBezTo>
                    <a:pt x="193" y="462"/>
                    <a:pt x="192" y="460"/>
                    <a:pt x="191" y="459"/>
                  </a:cubicBezTo>
                  <a:close/>
                  <a:moveTo>
                    <a:pt x="161" y="474"/>
                  </a:moveTo>
                  <a:cubicBezTo>
                    <a:pt x="157" y="471"/>
                    <a:pt x="154" y="468"/>
                    <a:pt x="150" y="465"/>
                  </a:cubicBezTo>
                  <a:cubicBezTo>
                    <a:pt x="149" y="464"/>
                    <a:pt x="148" y="464"/>
                    <a:pt x="148" y="463"/>
                  </a:cubicBezTo>
                  <a:cubicBezTo>
                    <a:pt x="149" y="463"/>
                    <a:pt x="149" y="463"/>
                    <a:pt x="150" y="463"/>
                  </a:cubicBezTo>
                  <a:cubicBezTo>
                    <a:pt x="154" y="467"/>
                    <a:pt x="158" y="471"/>
                    <a:pt x="161" y="474"/>
                  </a:cubicBezTo>
                  <a:close/>
                  <a:moveTo>
                    <a:pt x="136" y="447"/>
                  </a:moveTo>
                  <a:cubicBezTo>
                    <a:pt x="140" y="452"/>
                    <a:pt x="144" y="456"/>
                    <a:pt x="148" y="461"/>
                  </a:cubicBezTo>
                  <a:cubicBezTo>
                    <a:pt x="148" y="461"/>
                    <a:pt x="147" y="461"/>
                    <a:pt x="146" y="461"/>
                  </a:cubicBezTo>
                  <a:cubicBezTo>
                    <a:pt x="138" y="453"/>
                    <a:pt x="130" y="445"/>
                    <a:pt x="122" y="436"/>
                  </a:cubicBezTo>
                  <a:cubicBezTo>
                    <a:pt x="124" y="438"/>
                    <a:pt x="126" y="439"/>
                    <a:pt x="128" y="440"/>
                  </a:cubicBezTo>
                  <a:cubicBezTo>
                    <a:pt x="131" y="443"/>
                    <a:pt x="133" y="445"/>
                    <a:pt x="136" y="447"/>
                  </a:cubicBezTo>
                  <a:close/>
                  <a:moveTo>
                    <a:pt x="54" y="360"/>
                  </a:moveTo>
                  <a:cubicBezTo>
                    <a:pt x="55" y="361"/>
                    <a:pt x="56" y="361"/>
                    <a:pt x="58" y="362"/>
                  </a:cubicBezTo>
                  <a:cubicBezTo>
                    <a:pt x="62" y="364"/>
                    <a:pt x="66" y="366"/>
                    <a:pt x="71" y="369"/>
                  </a:cubicBezTo>
                  <a:cubicBezTo>
                    <a:pt x="80" y="375"/>
                    <a:pt x="90" y="382"/>
                    <a:pt x="100" y="391"/>
                  </a:cubicBezTo>
                  <a:cubicBezTo>
                    <a:pt x="108" y="398"/>
                    <a:pt x="116" y="406"/>
                    <a:pt x="125" y="413"/>
                  </a:cubicBezTo>
                  <a:cubicBezTo>
                    <a:pt x="110" y="401"/>
                    <a:pt x="95" y="390"/>
                    <a:pt x="83" y="380"/>
                  </a:cubicBezTo>
                  <a:cubicBezTo>
                    <a:pt x="81" y="382"/>
                    <a:pt x="81" y="382"/>
                    <a:pt x="81" y="382"/>
                  </a:cubicBezTo>
                  <a:cubicBezTo>
                    <a:pt x="94" y="393"/>
                    <a:pt x="109" y="404"/>
                    <a:pt x="124" y="416"/>
                  </a:cubicBezTo>
                  <a:cubicBezTo>
                    <a:pt x="139" y="428"/>
                    <a:pt x="152" y="441"/>
                    <a:pt x="160" y="456"/>
                  </a:cubicBezTo>
                  <a:cubicBezTo>
                    <a:pt x="162" y="455"/>
                    <a:pt x="162" y="455"/>
                    <a:pt x="162" y="455"/>
                  </a:cubicBezTo>
                  <a:cubicBezTo>
                    <a:pt x="157" y="445"/>
                    <a:pt x="150" y="437"/>
                    <a:pt x="142" y="429"/>
                  </a:cubicBezTo>
                  <a:cubicBezTo>
                    <a:pt x="151" y="438"/>
                    <a:pt x="159" y="446"/>
                    <a:pt x="164" y="453"/>
                  </a:cubicBezTo>
                  <a:cubicBezTo>
                    <a:pt x="165" y="454"/>
                    <a:pt x="166" y="456"/>
                    <a:pt x="167" y="457"/>
                  </a:cubicBezTo>
                  <a:cubicBezTo>
                    <a:pt x="163" y="458"/>
                    <a:pt x="159" y="458"/>
                    <a:pt x="156" y="459"/>
                  </a:cubicBezTo>
                  <a:cubicBezTo>
                    <a:pt x="153" y="457"/>
                    <a:pt x="150" y="455"/>
                    <a:pt x="147" y="453"/>
                  </a:cubicBezTo>
                  <a:cubicBezTo>
                    <a:pt x="147" y="453"/>
                    <a:pt x="149" y="455"/>
                    <a:pt x="154" y="459"/>
                  </a:cubicBezTo>
                  <a:cubicBezTo>
                    <a:pt x="153" y="460"/>
                    <a:pt x="152" y="460"/>
                    <a:pt x="151" y="460"/>
                  </a:cubicBezTo>
                  <a:cubicBezTo>
                    <a:pt x="151" y="459"/>
                    <a:pt x="150" y="458"/>
                    <a:pt x="149" y="458"/>
                  </a:cubicBezTo>
                  <a:cubicBezTo>
                    <a:pt x="146" y="454"/>
                    <a:pt x="142" y="450"/>
                    <a:pt x="138" y="446"/>
                  </a:cubicBezTo>
                  <a:cubicBezTo>
                    <a:pt x="140" y="447"/>
                    <a:pt x="141" y="448"/>
                    <a:pt x="143" y="449"/>
                  </a:cubicBezTo>
                  <a:cubicBezTo>
                    <a:pt x="144" y="446"/>
                    <a:pt x="144" y="446"/>
                    <a:pt x="144" y="446"/>
                  </a:cubicBezTo>
                  <a:cubicBezTo>
                    <a:pt x="139" y="444"/>
                    <a:pt x="135" y="441"/>
                    <a:pt x="130" y="438"/>
                  </a:cubicBezTo>
                  <a:cubicBezTo>
                    <a:pt x="124" y="433"/>
                    <a:pt x="119" y="428"/>
                    <a:pt x="113" y="425"/>
                  </a:cubicBezTo>
                  <a:cubicBezTo>
                    <a:pt x="111" y="423"/>
                    <a:pt x="109" y="422"/>
                    <a:pt x="107" y="421"/>
                  </a:cubicBezTo>
                  <a:cubicBezTo>
                    <a:pt x="98" y="412"/>
                    <a:pt x="88" y="402"/>
                    <a:pt x="78" y="393"/>
                  </a:cubicBezTo>
                  <a:cubicBezTo>
                    <a:pt x="68" y="382"/>
                    <a:pt x="60" y="372"/>
                    <a:pt x="54" y="360"/>
                  </a:cubicBezTo>
                  <a:close/>
                  <a:moveTo>
                    <a:pt x="137" y="424"/>
                  </a:moveTo>
                  <a:cubicBezTo>
                    <a:pt x="139" y="425"/>
                    <a:pt x="140" y="426"/>
                    <a:pt x="141" y="427"/>
                  </a:cubicBezTo>
                  <a:cubicBezTo>
                    <a:pt x="139" y="426"/>
                    <a:pt x="138" y="424"/>
                    <a:pt x="136" y="423"/>
                  </a:cubicBezTo>
                  <a:cubicBezTo>
                    <a:pt x="137" y="423"/>
                    <a:pt x="137" y="424"/>
                    <a:pt x="137" y="424"/>
                  </a:cubicBezTo>
                  <a:close/>
                  <a:moveTo>
                    <a:pt x="53" y="332"/>
                  </a:moveTo>
                  <a:cubicBezTo>
                    <a:pt x="52" y="332"/>
                    <a:pt x="52" y="332"/>
                    <a:pt x="52" y="332"/>
                  </a:cubicBezTo>
                  <a:cubicBezTo>
                    <a:pt x="52" y="330"/>
                    <a:pt x="52" y="329"/>
                    <a:pt x="52" y="327"/>
                  </a:cubicBezTo>
                  <a:cubicBezTo>
                    <a:pt x="53" y="328"/>
                    <a:pt x="53" y="329"/>
                    <a:pt x="53" y="330"/>
                  </a:cubicBezTo>
                  <a:cubicBezTo>
                    <a:pt x="53" y="331"/>
                    <a:pt x="53" y="331"/>
                    <a:pt x="53" y="332"/>
                  </a:cubicBezTo>
                  <a:close/>
                  <a:moveTo>
                    <a:pt x="50" y="356"/>
                  </a:moveTo>
                  <a:cubicBezTo>
                    <a:pt x="50" y="356"/>
                    <a:pt x="50" y="356"/>
                    <a:pt x="50" y="357"/>
                  </a:cubicBezTo>
                  <a:cubicBezTo>
                    <a:pt x="49" y="357"/>
                    <a:pt x="49" y="356"/>
                    <a:pt x="48" y="356"/>
                  </a:cubicBezTo>
                  <a:cubicBezTo>
                    <a:pt x="48" y="356"/>
                    <a:pt x="47" y="356"/>
                    <a:pt x="47" y="357"/>
                  </a:cubicBezTo>
                  <a:cubicBezTo>
                    <a:pt x="47" y="354"/>
                    <a:pt x="47" y="352"/>
                    <a:pt x="48" y="349"/>
                  </a:cubicBezTo>
                  <a:cubicBezTo>
                    <a:pt x="48" y="352"/>
                    <a:pt x="49" y="354"/>
                    <a:pt x="50" y="356"/>
                  </a:cubicBezTo>
                  <a:close/>
                  <a:moveTo>
                    <a:pt x="48" y="359"/>
                  </a:moveTo>
                  <a:cubicBezTo>
                    <a:pt x="49" y="359"/>
                    <a:pt x="49" y="359"/>
                    <a:pt x="50" y="359"/>
                  </a:cubicBezTo>
                  <a:cubicBezTo>
                    <a:pt x="50" y="363"/>
                    <a:pt x="49" y="366"/>
                    <a:pt x="49" y="369"/>
                  </a:cubicBezTo>
                  <a:cubicBezTo>
                    <a:pt x="48" y="366"/>
                    <a:pt x="47" y="363"/>
                    <a:pt x="47" y="359"/>
                  </a:cubicBezTo>
                  <a:cubicBezTo>
                    <a:pt x="47" y="359"/>
                    <a:pt x="48" y="359"/>
                    <a:pt x="48" y="359"/>
                  </a:cubicBezTo>
                  <a:close/>
                  <a:moveTo>
                    <a:pt x="45" y="332"/>
                  </a:moveTo>
                  <a:cubicBezTo>
                    <a:pt x="46" y="335"/>
                    <a:pt x="47" y="338"/>
                    <a:pt x="48" y="341"/>
                  </a:cubicBezTo>
                  <a:cubicBezTo>
                    <a:pt x="47" y="338"/>
                    <a:pt x="46" y="335"/>
                    <a:pt x="45" y="332"/>
                  </a:cubicBezTo>
                  <a:close/>
                  <a:moveTo>
                    <a:pt x="47" y="311"/>
                  </a:moveTo>
                  <a:cubicBezTo>
                    <a:pt x="70" y="327"/>
                    <a:pt x="94" y="342"/>
                    <a:pt x="118" y="357"/>
                  </a:cubicBezTo>
                  <a:cubicBezTo>
                    <a:pt x="118" y="357"/>
                    <a:pt x="118" y="357"/>
                    <a:pt x="118" y="357"/>
                  </a:cubicBezTo>
                  <a:cubicBezTo>
                    <a:pt x="118" y="357"/>
                    <a:pt x="118" y="357"/>
                    <a:pt x="117" y="357"/>
                  </a:cubicBezTo>
                  <a:cubicBezTo>
                    <a:pt x="118" y="359"/>
                    <a:pt x="118" y="359"/>
                    <a:pt x="118" y="359"/>
                  </a:cubicBezTo>
                  <a:cubicBezTo>
                    <a:pt x="118" y="359"/>
                    <a:pt x="119" y="359"/>
                    <a:pt x="120" y="359"/>
                  </a:cubicBezTo>
                  <a:cubicBezTo>
                    <a:pt x="120" y="359"/>
                    <a:pt x="121" y="359"/>
                    <a:pt x="121" y="359"/>
                  </a:cubicBezTo>
                  <a:cubicBezTo>
                    <a:pt x="130" y="367"/>
                    <a:pt x="139" y="374"/>
                    <a:pt x="148" y="382"/>
                  </a:cubicBezTo>
                  <a:cubicBezTo>
                    <a:pt x="150" y="380"/>
                    <a:pt x="150" y="380"/>
                    <a:pt x="150" y="380"/>
                  </a:cubicBezTo>
                  <a:cubicBezTo>
                    <a:pt x="149" y="379"/>
                    <a:pt x="149" y="379"/>
                    <a:pt x="148" y="378"/>
                  </a:cubicBezTo>
                  <a:cubicBezTo>
                    <a:pt x="149" y="379"/>
                    <a:pt x="151" y="379"/>
                    <a:pt x="152" y="379"/>
                  </a:cubicBezTo>
                  <a:cubicBezTo>
                    <a:pt x="151" y="380"/>
                    <a:pt x="151" y="381"/>
                    <a:pt x="151" y="382"/>
                  </a:cubicBezTo>
                  <a:cubicBezTo>
                    <a:pt x="151" y="382"/>
                    <a:pt x="151" y="382"/>
                    <a:pt x="151" y="382"/>
                  </a:cubicBezTo>
                  <a:cubicBezTo>
                    <a:pt x="147" y="385"/>
                    <a:pt x="147" y="385"/>
                    <a:pt x="147" y="385"/>
                  </a:cubicBezTo>
                  <a:cubicBezTo>
                    <a:pt x="140" y="385"/>
                    <a:pt x="134" y="385"/>
                    <a:pt x="130" y="385"/>
                  </a:cubicBezTo>
                  <a:cubicBezTo>
                    <a:pt x="130" y="385"/>
                    <a:pt x="129" y="385"/>
                    <a:pt x="129" y="384"/>
                  </a:cubicBezTo>
                  <a:cubicBezTo>
                    <a:pt x="105" y="361"/>
                    <a:pt x="80" y="336"/>
                    <a:pt x="72" y="329"/>
                  </a:cubicBezTo>
                  <a:cubicBezTo>
                    <a:pt x="71" y="331"/>
                    <a:pt x="71" y="331"/>
                    <a:pt x="71" y="331"/>
                  </a:cubicBezTo>
                  <a:cubicBezTo>
                    <a:pt x="76" y="336"/>
                    <a:pt x="91" y="351"/>
                    <a:pt x="108" y="368"/>
                  </a:cubicBezTo>
                  <a:cubicBezTo>
                    <a:pt x="95" y="357"/>
                    <a:pt x="81" y="347"/>
                    <a:pt x="67" y="337"/>
                  </a:cubicBezTo>
                  <a:cubicBezTo>
                    <a:pt x="66" y="339"/>
                    <a:pt x="66" y="339"/>
                    <a:pt x="66" y="339"/>
                  </a:cubicBezTo>
                  <a:cubicBezTo>
                    <a:pt x="87" y="354"/>
                    <a:pt x="107" y="369"/>
                    <a:pt x="126" y="385"/>
                  </a:cubicBezTo>
                  <a:cubicBezTo>
                    <a:pt x="124" y="385"/>
                    <a:pt x="123" y="385"/>
                    <a:pt x="123" y="385"/>
                  </a:cubicBezTo>
                  <a:cubicBezTo>
                    <a:pt x="123" y="385"/>
                    <a:pt x="124" y="385"/>
                    <a:pt x="126" y="386"/>
                  </a:cubicBezTo>
                  <a:cubicBezTo>
                    <a:pt x="127" y="386"/>
                    <a:pt x="128" y="387"/>
                    <a:pt x="129" y="388"/>
                  </a:cubicBezTo>
                  <a:cubicBezTo>
                    <a:pt x="138" y="396"/>
                    <a:pt x="146" y="404"/>
                    <a:pt x="153" y="411"/>
                  </a:cubicBezTo>
                  <a:cubicBezTo>
                    <a:pt x="162" y="420"/>
                    <a:pt x="170" y="426"/>
                    <a:pt x="173" y="429"/>
                  </a:cubicBezTo>
                  <a:cubicBezTo>
                    <a:pt x="174" y="430"/>
                    <a:pt x="175" y="431"/>
                    <a:pt x="176" y="431"/>
                  </a:cubicBezTo>
                  <a:cubicBezTo>
                    <a:pt x="176" y="431"/>
                    <a:pt x="176" y="431"/>
                    <a:pt x="176" y="431"/>
                  </a:cubicBezTo>
                  <a:cubicBezTo>
                    <a:pt x="177" y="431"/>
                    <a:pt x="177" y="431"/>
                    <a:pt x="177" y="431"/>
                  </a:cubicBezTo>
                  <a:cubicBezTo>
                    <a:pt x="176" y="430"/>
                    <a:pt x="176" y="430"/>
                    <a:pt x="176" y="430"/>
                  </a:cubicBezTo>
                  <a:cubicBezTo>
                    <a:pt x="176" y="429"/>
                    <a:pt x="176" y="429"/>
                    <a:pt x="176" y="429"/>
                  </a:cubicBezTo>
                  <a:cubicBezTo>
                    <a:pt x="176" y="429"/>
                    <a:pt x="176" y="429"/>
                    <a:pt x="176" y="429"/>
                  </a:cubicBezTo>
                  <a:cubicBezTo>
                    <a:pt x="178" y="430"/>
                    <a:pt x="179" y="432"/>
                    <a:pt x="181" y="433"/>
                  </a:cubicBezTo>
                  <a:cubicBezTo>
                    <a:pt x="182" y="431"/>
                    <a:pt x="182" y="431"/>
                    <a:pt x="182" y="431"/>
                  </a:cubicBezTo>
                  <a:cubicBezTo>
                    <a:pt x="182" y="431"/>
                    <a:pt x="181" y="430"/>
                    <a:pt x="181" y="430"/>
                  </a:cubicBezTo>
                  <a:cubicBezTo>
                    <a:pt x="331" y="436"/>
                    <a:pt x="331" y="436"/>
                    <a:pt x="331" y="436"/>
                  </a:cubicBezTo>
                  <a:cubicBezTo>
                    <a:pt x="331" y="436"/>
                    <a:pt x="224" y="419"/>
                    <a:pt x="180" y="429"/>
                  </a:cubicBezTo>
                  <a:cubicBezTo>
                    <a:pt x="178" y="427"/>
                    <a:pt x="177" y="425"/>
                    <a:pt x="175" y="424"/>
                  </a:cubicBezTo>
                  <a:cubicBezTo>
                    <a:pt x="174" y="424"/>
                    <a:pt x="174" y="424"/>
                    <a:pt x="174" y="424"/>
                  </a:cubicBezTo>
                  <a:cubicBezTo>
                    <a:pt x="160" y="411"/>
                    <a:pt x="146" y="398"/>
                    <a:pt x="131" y="386"/>
                  </a:cubicBezTo>
                  <a:cubicBezTo>
                    <a:pt x="131" y="386"/>
                    <a:pt x="131" y="386"/>
                    <a:pt x="131" y="386"/>
                  </a:cubicBezTo>
                  <a:cubicBezTo>
                    <a:pt x="139" y="386"/>
                    <a:pt x="155" y="387"/>
                    <a:pt x="175" y="388"/>
                  </a:cubicBezTo>
                  <a:cubicBezTo>
                    <a:pt x="175" y="388"/>
                    <a:pt x="175" y="389"/>
                    <a:pt x="175" y="389"/>
                  </a:cubicBezTo>
                  <a:cubicBezTo>
                    <a:pt x="176" y="388"/>
                    <a:pt x="176" y="388"/>
                    <a:pt x="176" y="388"/>
                  </a:cubicBezTo>
                  <a:cubicBezTo>
                    <a:pt x="181" y="389"/>
                    <a:pt x="185" y="389"/>
                    <a:pt x="190" y="389"/>
                  </a:cubicBezTo>
                  <a:cubicBezTo>
                    <a:pt x="190" y="390"/>
                    <a:pt x="191" y="391"/>
                    <a:pt x="192" y="391"/>
                  </a:cubicBezTo>
                  <a:cubicBezTo>
                    <a:pt x="193" y="390"/>
                    <a:pt x="194" y="390"/>
                    <a:pt x="195" y="389"/>
                  </a:cubicBezTo>
                  <a:cubicBezTo>
                    <a:pt x="203" y="390"/>
                    <a:pt x="212" y="390"/>
                    <a:pt x="220" y="391"/>
                  </a:cubicBezTo>
                  <a:cubicBezTo>
                    <a:pt x="224" y="392"/>
                    <a:pt x="228" y="393"/>
                    <a:pt x="232" y="395"/>
                  </a:cubicBezTo>
                  <a:cubicBezTo>
                    <a:pt x="233" y="393"/>
                    <a:pt x="233" y="393"/>
                    <a:pt x="233" y="393"/>
                  </a:cubicBezTo>
                  <a:cubicBezTo>
                    <a:pt x="232" y="392"/>
                    <a:pt x="231" y="392"/>
                    <a:pt x="229" y="391"/>
                  </a:cubicBezTo>
                  <a:cubicBezTo>
                    <a:pt x="282" y="394"/>
                    <a:pt x="341" y="396"/>
                    <a:pt x="373" y="396"/>
                  </a:cubicBezTo>
                  <a:cubicBezTo>
                    <a:pt x="386" y="397"/>
                    <a:pt x="398" y="397"/>
                    <a:pt x="408" y="398"/>
                  </a:cubicBezTo>
                  <a:cubicBezTo>
                    <a:pt x="417" y="399"/>
                    <a:pt x="425" y="401"/>
                    <a:pt x="434" y="403"/>
                  </a:cubicBezTo>
                  <a:cubicBezTo>
                    <a:pt x="433" y="403"/>
                    <a:pt x="433" y="403"/>
                    <a:pt x="432" y="403"/>
                  </a:cubicBezTo>
                  <a:cubicBezTo>
                    <a:pt x="432" y="405"/>
                    <a:pt x="432" y="405"/>
                    <a:pt x="432" y="405"/>
                  </a:cubicBezTo>
                  <a:cubicBezTo>
                    <a:pt x="429" y="405"/>
                    <a:pt x="426" y="404"/>
                    <a:pt x="423" y="404"/>
                  </a:cubicBezTo>
                  <a:cubicBezTo>
                    <a:pt x="422" y="404"/>
                    <a:pt x="421" y="404"/>
                    <a:pt x="420" y="404"/>
                  </a:cubicBezTo>
                  <a:cubicBezTo>
                    <a:pt x="411" y="403"/>
                    <a:pt x="402" y="402"/>
                    <a:pt x="393" y="402"/>
                  </a:cubicBezTo>
                  <a:cubicBezTo>
                    <a:pt x="393" y="402"/>
                    <a:pt x="393" y="402"/>
                    <a:pt x="393" y="402"/>
                  </a:cubicBezTo>
                  <a:cubicBezTo>
                    <a:pt x="369" y="399"/>
                    <a:pt x="346" y="397"/>
                    <a:pt x="322" y="395"/>
                  </a:cubicBezTo>
                  <a:cubicBezTo>
                    <a:pt x="322" y="398"/>
                    <a:pt x="322" y="398"/>
                    <a:pt x="322" y="398"/>
                  </a:cubicBezTo>
                  <a:cubicBezTo>
                    <a:pt x="333" y="399"/>
                    <a:pt x="343" y="399"/>
                    <a:pt x="354" y="400"/>
                  </a:cubicBezTo>
                  <a:cubicBezTo>
                    <a:pt x="354" y="402"/>
                    <a:pt x="354" y="402"/>
                    <a:pt x="354" y="402"/>
                  </a:cubicBezTo>
                  <a:cubicBezTo>
                    <a:pt x="354" y="402"/>
                    <a:pt x="355" y="403"/>
                    <a:pt x="355" y="403"/>
                  </a:cubicBezTo>
                  <a:cubicBezTo>
                    <a:pt x="355" y="403"/>
                    <a:pt x="354" y="403"/>
                    <a:pt x="354" y="403"/>
                  </a:cubicBezTo>
                  <a:cubicBezTo>
                    <a:pt x="354" y="405"/>
                    <a:pt x="354" y="405"/>
                    <a:pt x="354" y="405"/>
                  </a:cubicBezTo>
                  <a:cubicBezTo>
                    <a:pt x="354" y="405"/>
                    <a:pt x="354" y="405"/>
                    <a:pt x="354" y="405"/>
                  </a:cubicBezTo>
                  <a:cubicBezTo>
                    <a:pt x="354" y="405"/>
                    <a:pt x="354" y="405"/>
                    <a:pt x="354" y="405"/>
                  </a:cubicBezTo>
                  <a:cubicBezTo>
                    <a:pt x="354" y="405"/>
                    <a:pt x="354" y="405"/>
                    <a:pt x="354" y="405"/>
                  </a:cubicBezTo>
                  <a:cubicBezTo>
                    <a:pt x="357" y="405"/>
                    <a:pt x="360" y="405"/>
                    <a:pt x="363" y="405"/>
                  </a:cubicBezTo>
                  <a:cubicBezTo>
                    <a:pt x="364" y="405"/>
                    <a:pt x="365" y="405"/>
                    <a:pt x="366" y="405"/>
                  </a:cubicBezTo>
                  <a:cubicBezTo>
                    <a:pt x="376" y="408"/>
                    <a:pt x="387" y="410"/>
                    <a:pt x="397" y="411"/>
                  </a:cubicBezTo>
                  <a:cubicBezTo>
                    <a:pt x="397" y="413"/>
                    <a:pt x="397" y="413"/>
                    <a:pt x="397" y="413"/>
                  </a:cubicBezTo>
                  <a:cubicBezTo>
                    <a:pt x="398" y="413"/>
                    <a:pt x="399" y="414"/>
                    <a:pt x="400" y="414"/>
                  </a:cubicBezTo>
                  <a:cubicBezTo>
                    <a:pt x="327" y="407"/>
                    <a:pt x="213" y="398"/>
                    <a:pt x="198" y="409"/>
                  </a:cubicBezTo>
                  <a:cubicBezTo>
                    <a:pt x="198" y="409"/>
                    <a:pt x="331" y="410"/>
                    <a:pt x="411" y="420"/>
                  </a:cubicBezTo>
                  <a:cubicBezTo>
                    <a:pt x="407" y="420"/>
                    <a:pt x="403" y="420"/>
                    <a:pt x="399" y="421"/>
                  </a:cubicBezTo>
                  <a:cubicBezTo>
                    <a:pt x="394" y="421"/>
                    <a:pt x="388" y="421"/>
                    <a:pt x="383" y="421"/>
                  </a:cubicBezTo>
                  <a:cubicBezTo>
                    <a:pt x="378" y="421"/>
                    <a:pt x="372" y="421"/>
                    <a:pt x="368" y="421"/>
                  </a:cubicBezTo>
                  <a:cubicBezTo>
                    <a:pt x="360" y="421"/>
                    <a:pt x="353" y="421"/>
                    <a:pt x="348" y="421"/>
                  </a:cubicBezTo>
                  <a:cubicBezTo>
                    <a:pt x="348" y="423"/>
                    <a:pt x="348" y="423"/>
                    <a:pt x="348" y="423"/>
                  </a:cubicBezTo>
                  <a:cubicBezTo>
                    <a:pt x="353" y="423"/>
                    <a:pt x="360" y="423"/>
                    <a:pt x="368" y="423"/>
                  </a:cubicBezTo>
                  <a:cubicBezTo>
                    <a:pt x="371" y="423"/>
                    <a:pt x="376" y="423"/>
                    <a:pt x="380" y="423"/>
                  </a:cubicBezTo>
                  <a:cubicBezTo>
                    <a:pt x="365" y="426"/>
                    <a:pt x="351" y="429"/>
                    <a:pt x="342" y="431"/>
                  </a:cubicBezTo>
                  <a:cubicBezTo>
                    <a:pt x="343" y="433"/>
                    <a:pt x="343" y="433"/>
                    <a:pt x="343" y="433"/>
                  </a:cubicBezTo>
                  <a:cubicBezTo>
                    <a:pt x="355" y="431"/>
                    <a:pt x="377" y="426"/>
                    <a:pt x="399" y="423"/>
                  </a:cubicBezTo>
                  <a:cubicBezTo>
                    <a:pt x="410" y="423"/>
                    <a:pt x="421" y="424"/>
                    <a:pt x="431" y="424"/>
                  </a:cubicBezTo>
                  <a:cubicBezTo>
                    <a:pt x="432" y="424"/>
                    <a:pt x="433" y="424"/>
                    <a:pt x="435" y="425"/>
                  </a:cubicBezTo>
                  <a:cubicBezTo>
                    <a:pt x="439" y="426"/>
                    <a:pt x="444" y="429"/>
                    <a:pt x="448" y="431"/>
                  </a:cubicBezTo>
                  <a:cubicBezTo>
                    <a:pt x="447" y="434"/>
                    <a:pt x="447" y="438"/>
                    <a:pt x="448" y="442"/>
                  </a:cubicBezTo>
                  <a:cubicBezTo>
                    <a:pt x="445" y="442"/>
                    <a:pt x="442" y="442"/>
                    <a:pt x="439" y="442"/>
                  </a:cubicBezTo>
                  <a:cubicBezTo>
                    <a:pt x="438" y="442"/>
                    <a:pt x="437" y="442"/>
                    <a:pt x="436" y="442"/>
                  </a:cubicBezTo>
                  <a:cubicBezTo>
                    <a:pt x="437" y="442"/>
                    <a:pt x="437" y="442"/>
                    <a:pt x="437" y="442"/>
                  </a:cubicBezTo>
                  <a:cubicBezTo>
                    <a:pt x="434" y="441"/>
                    <a:pt x="434" y="441"/>
                    <a:pt x="434" y="441"/>
                  </a:cubicBezTo>
                  <a:cubicBezTo>
                    <a:pt x="430" y="439"/>
                    <a:pt x="426" y="438"/>
                    <a:pt x="422" y="436"/>
                  </a:cubicBezTo>
                  <a:cubicBezTo>
                    <a:pt x="421" y="439"/>
                    <a:pt x="421" y="439"/>
                    <a:pt x="421" y="439"/>
                  </a:cubicBezTo>
                  <a:cubicBezTo>
                    <a:pt x="424" y="440"/>
                    <a:pt x="427" y="441"/>
                    <a:pt x="430" y="442"/>
                  </a:cubicBezTo>
                  <a:cubicBezTo>
                    <a:pt x="429" y="442"/>
                    <a:pt x="427" y="442"/>
                    <a:pt x="425" y="442"/>
                  </a:cubicBezTo>
                  <a:cubicBezTo>
                    <a:pt x="408" y="437"/>
                    <a:pt x="391" y="434"/>
                    <a:pt x="379" y="434"/>
                  </a:cubicBezTo>
                  <a:cubicBezTo>
                    <a:pt x="376" y="434"/>
                    <a:pt x="374" y="434"/>
                    <a:pt x="372" y="434"/>
                  </a:cubicBezTo>
                  <a:cubicBezTo>
                    <a:pt x="372" y="436"/>
                    <a:pt x="372" y="436"/>
                    <a:pt x="372" y="436"/>
                  </a:cubicBezTo>
                  <a:cubicBezTo>
                    <a:pt x="388" y="441"/>
                    <a:pt x="406" y="443"/>
                    <a:pt x="423" y="444"/>
                  </a:cubicBezTo>
                  <a:cubicBezTo>
                    <a:pt x="421" y="445"/>
                    <a:pt x="419" y="445"/>
                    <a:pt x="416" y="446"/>
                  </a:cubicBezTo>
                  <a:cubicBezTo>
                    <a:pt x="413" y="446"/>
                    <a:pt x="410" y="446"/>
                    <a:pt x="407" y="447"/>
                  </a:cubicBezTo>
                  <a:cubicBezTo>
                    <a:pt x="406" y="447"/>
                    <a:pt x="406" y="447"/>
                    <a:pt x="405" y="447"/>
                  </a:cubicBezTo>
                  <a:cubicBezTo>
                    <a:pt x="402" y="447"/>
                    <a:pt x="399" y="447"/>
                    <a:pt x="397" y="447"/>
                  </a:cubicBezTo>
                  <a:cubicBezTo>
                    <a:pt x="396" y="447"/>
                    <a:pt x="396" y="447"/>
                    <a:pt x="396" y="447"/>
                  </a:cubicBezTo>
                  <a:cubicBezTo>
                    <a:pt x="391" y="446"/>
                    <a:pt x="387" y="445"/>
                    <a:pt x="383" y="444"/>
                  </a:cubicBezTo>
                  <a:cubicBezTo>
                    <a:pt x="382" y="446"/>
                    <a:pt x="382" y="446"/>
                    <a:pt x="382" y="446"/>
                  </a:cubicBezTo>
                  <a:cubicBezTo>
                    <a:pt x="387" y="449"/>
                    <a:pt x="393" y="451"/>
                    <a:pt x="399" y="453"/>
                  </a:cubicBezTo>
                  <a:cubicBezTo>
                    <a:pt x="371" y="450"/>
                    <a:pt x="371" y="450"/>
                    <a:pt x="371" y="450"/>
                  </a:cubicBezTo>
                  <a:cubicBezTo>
                    <a:pt x="371" y="450"/>
                    <a:pt x="397" y="459"/>
                    <a:pt x="420" y="459"/>
                  </a:cubicBezTo>
                  <a:cubicBezTo>
                    <a:pt x="420" y="460"/>
                    <a:pt x="420" y="460"/>
                    <a:pt x="421" y="460"/>
                  </a:cubicBezTo>
                  <a:cubicBezTo>
                    <a:pt x="420" y="461"/>
                    <a:pt x="420" y="461"/>
                    <a:pt x="420" y="461"/>
                  </a:cubicBezTo>
                  <a:cubicBezTo>
                    <a:pt x="420" y="461"/>
                    <a:pt x="421" y="461"/>
                    <a:pt x="421" y="461"/>
                  </a:cubicBezTo>
                  <a:cubicBezTo>
                    <a:pt x="413" y="461"/>
                    <a:pt x="406" y="461"/>
                    <a:pt x="399" y="460"/>
                  </a:cubicBezTo>
                  <a:cubicBezTo>
                    <a:pt x="398" y="458"/>
                    <a:pt x="398" y="458"/>
                    <a:pt x="398" y="458"/>
                  </a:cubicBezTo>
                  <a:cubicBezTo>
                    <a:pt x="382" y="457"/>
                    <a:pt x="365" y="456"/>
                    <a:pt x="349" y="456"/>
                  </a:cubicBezTo>
                  <a:cubicBezTo>
                    <a:pt x="340" y="456"/>
                    <a:pt x="332" y="456"/>
                    <a:pt x="323" y="457"/>
                  </a:cubicBezTo>
                  <a:cubicBezTo>
                    <a:pt x="317" y="456"/>
                    <a:pt x="311" y="455"/>
                    <a:pt x="304" y="455"/>
                  </a:cubicBezTo>
                  <a:cubicBezTo>
                    <a:pt x="253" y="450"/>
                    <a:pt x="214" y="451"/>
                    <a:pt x="186" y="454"/>
                  </a:cubicBezTo>
                  <a:cubicBezTo>
                    <a:pt x="183" y="451"/>
                    <a:pt x="180" y="449"/>
                    <a:pt x="180" y="449"/>
                  </a:cubicBezTo>
                  <a:cubicBezTo>
                    <a:pt x="180" y="449"/>
                    <a:pt x="181" y="451"/>
                    <a:pt x="183" y="455"/>
                  </a:cubicBezTo>
                  <a:cubicBezTo>
                    <a:pt x="178" y="455"/>
                    <a:pt x="174" y="456"/>
                    <a:pt x="169" y="456"/>
                  </a:cubicBezTo>
                  <a:cubicBezTo>
                    <a:pt x="169" y="455"/>
                    <a:pt x="168" y="454"/>
                    <a:pt x="167" y="453"/>
                  </a:cubicBezTo>
                  <a:cubicBezTo>
                    <a:pt x="165" y="450"/>
                    <a:pt x="161" y="445"/>
                    <a:pt x="157" y="441"/>
                  </a:cubicBezTo>
                  <a:cubicBezTo>
                    <a:pt x="158" y="442"/>
                    <a:pt x="159" y="443"/>
                    <a:pt x="160" y="443"/>
                  </a:cubicBezTo>
                  <a:cubicBezTo>
                    <a:pt x="162" y="441"/>
                    <a:pt x="162" y="441"/>
                    <a:pt x="162" y="441"/>
                  </a:cubicBezTo>
                  <a:cubicBezTo>
                    <a:pt x="157" y="437"/>
                    <a:pt x="149" y="430"/>
                    <a:pt x="139" y="422"/>
                  </a:cubicBezTo>
                  <a:cubicBezTo>
                    <a:pt x="135" y="418"/>
                    <a:pt x="131" y="414"/>
                    <a:pt x="127" y="410"/>
                  </a:cubicBezTo>
                  <a:cubicBezTo>
                    <a:pt x="119" y="403"/>
                    <a:pt x="110" y="396"/>
                    <a:pt x="102" y="389"/>
                  </a:cubicBezTo>
                  <a:cubicBezTo>
                    <a:pt x="99" y="386"/>
                    <a:pt x="96" y="383"/>
                    <a:pt x="93" y="380"/>
                  </a:cubicBezTo>
                  <a:cubicBezTo>
                    <a:pt x="92" y="381"/>
                    <a:pt x="92" y="381"/>
                    <a:pt x="92" y="381"/>
                  </a:cubicBezTo>
                  <a:cubicBezTo>
                    <a:pt x="80" y="372"/>
                    <a:pt x="69" y="364"/>
                    <a:pt x="60" y="360"/>
                  </a:cubicBezTo>
                  <a:cubicBezTo>
                    <a:pt x="58" y="359"/>
                    <a:pt x="55" y="358"/>
                    <a:pt x="53" y="357"/>
                  </a:cubicBezTo>
                  <a:cubicBezTo>
                    <a:pt x="53" y="357"/>
                    <a:pt x="53" y="356"/>
                    <a:pt x="52" y="356"/>
                  </a:cubicBezTo>
                  <a:cubicBezTo>
                    <a:pt x="52" y="352"/>
                    <a:pt x="52" y="349"/>
                    <a:pt x="51" y="346"/>
                  </a:cubicBezTo>
                  <a:cubicBezTo>
                    <a:pt x="52" y="344"/>
                    <a:pt x="53" y="342"/>
                    <a:pt x="54" y="340"/>
                  </a:cubicBezTo>
                  <a:cubicBezTo>
                    <a:pt x="55" y="340"/>
                    <a:pt x="55" y="340"/>
                    <a:pt x="55" y="340"/>
                  </a:cubicBezTo>
                  <a:cubicBezTo>
                    <a:pt x="55" y="339"/>
                    <a:pt x="54" y="338"/>
                    <a:pt x="54" y="338"/>
                  </a:cubicBezTo>
                  <a:cubicBezTo>
                    <a:pt x="54" y="337"/>
                    <a:pt x="55" y="337"/>
                    <a:pt x="55" y="336"/>
                  </a:cubicBezTo>
                  <a:cubicBezTo>
                    <a:pt x="69" y="343"/>
                    <a:pt x="84" y="355"/>
                    <a:pt x="98" y="368"/>
                  </a:cubicBezTo>
                  <a:cubicBezTo>
                    <a:pt x="114" y="383"/>
                    <a:pt x="129" y="398"/>
                    <a:pt x="142" y="410"/>
                  </a:cubicBezTo>
                  <a:cubicBezTo>
                    <a:pt x="144" y="408"/>
                    <a:pt x="144" y="408"/>
                    <a:pt x="144" y="408"/>
                  </a:cubicBezTo>
                  <a:cubicBezTo>
                    <a:pt x="131" y="396"/>
                    <a:pt x="116" y="381"/>
                    <a:pt x="100" y="366"/>
                  </a:cubicBezTo>
                  <a:cubicBezTo>
                    <a:pt x="85" y="353"/>
                    <a:pt x="70" y="341"/>
                    <a:pt x="55" y="333"/>
                  </a:cubicBezTo>
                  <a:cubicBezTo>
                    <a:pt x="55" y="332"/>
                    <a:pt x="55" y="331"/>
                    <a:pt x="55" y="330"/>
                  </a:cubicBezTo>
                  <a:cubicBezTo>
                    <a:pt x="55" y="325"/>
                    <a:pt x="54" y="320"/>
                    <a:pt x="53" y="315"/>
                  </a:cubicBezTo>
                  <a:cubicBezTo>
                    <a:pt x="50" y="316"/>
                    <a:pt x="50" y="316"/>
                    <a:pt x="50" y="316"/>
                  </a:cubicBezTo>
                  <a:cubicBezTo>
                    <a:pt x="50" y="321"/>
                    <a:pt x="50" y="326"/>
                    <a:pt x="50" y="331"/>
                  </a:cubicBezTo>
                  <a:cubicBezTo>
                    <a:pt x="50" y="331"/>
                    <a:pt x="50" y="331"/>
                    <a:pt x="50" y="331"/>
                  </a:cubicBezTo>
                  <a:cubicBezTo>
                    <a:pt x="48" y="324"/>
                    <a:pt x="48" y="315"/>
                    <a:pt x="47" y="311"/>
                  </a:cubicBezTo>
                  <a:close/>
                  <a:moveTo>
                    <a:pt x="382" y="436"/>
                  </a:moveTo>
                  <a:cubicBezTo>
                    <a:pt x="390" y="437"/>
                    <a:pt x="400" y="438"/>
                    <a:pt x="411" y="441"/>
                  </a:cubicBezTo>
                  <a:cubicBezTo>
                    <a:pt x="401" y="440"/>
                    <a:pt x="391" y="438"/>
                    <a:pt x="382" y="436"/>
                  </a:cubicBezTo>
                  <a:close/>
                  <a:moveTo>
                    <a:pt x="38" y="293"/>
                  </a:moveTo>
                  <a:cubicBezTo>
                    <a:pt x="33" y="288"/>
                    <a:pt x="28" y="283"/>
                    <a:pt x="24" y="278"/>
                  </a:cubicBezTo>
                  <a:cubicBezTo>
                    <a:pt x="24" y="278"/>
                    <a:pt x="24" y="278"/>
                    <a:pt x="24" y="278"/>
                  </a:cubicBezTo>
                  <a:cubicBezTo>
                    <a:pt x="25" y="277"/>
                    <a:pt x="25" y="277"/>
                    <a:pt x="26" y="276"/>
                  </a:cubicBezTo>
                  <a:cubicBezTo>
                    <a:pt x="26" y="276"/>
                    <a:pt x="27" y="276"/>
                    <a:pt x="27" y="276"/>
                  </a:cubicBezTo>
                  <a:cubicBezTo>
                    <a:pt x="29" y="277"/>
                    <a:pt x="31" y="278"/>
                    <a:pt x="32" y="279"/>
                  </a:cubicBezTo>
                  <a:cubicBezTo>
                    <a:pt x="33" y="280"/>
                    <a:pt x="33" y="281"/>
                    <a:pt x="34" y="282"/>
                  </a:cubicBezTo>
                  <a:cubicBezTo>
                    <a:pt x="34" y="282"/>
                    <a:pt x="34" y="282"/>
                    <a:pt x="34" y="282"/>
                  </a:cubicBezTo>
                  <a:cubicBezTo>
                    <a:pt x="33" y="282"/>
                    <a:pt x="33" y="283"/>
                    <a:pt x="32" y="283"/>
                  </a:cubicBezTo>
                  <a:cubicBezTo>
                    <a:pt x="34" y="285"/>
                    <a:pt x="34" y="285"/>
                    <a:pt x="34" y="285"/>
                  </a:cubicBezTo>
                  <a:cubicBezTo>
                    <a:pt x="34" y="284"/>
                    <a:pt x="35" y="284"/>
                    <a:pt x="35" y="284"/>
                  </a:cubicBezTo>
                  <a:cubicBezTo>
                    <a:pt x="35" y="284"/>
                    <a:pt x="35" y="284"/>
                    <a:pt x="36" y="284"/>
                  </a:cubicBezTo>
                  <a:cubicBezTo>
                    <a:pt x="37" y="284"/>
                    <a:pt x="39" y="285"/>
                    <a:pt x="42" y="286"/>
                  </a:cubicBezTo>
                  <a:cubicBezTo>
                    <a:pt x="42" y="286"/>
                    <a:pt x="42" y="286"/>
                    <a:pt x="42" y="287"/>
                  </a:cubicBezTo>
                  <a:cubicBezTo>
                    <a:pt x="43" y="289"/>
                    <a:pt x="44" y="290"/>
                    <a:pt x="45" y="292"/>
                  </a:cubicBezTo>
                  <a:cubicBezTo>
                    <a:pt x="46" y="291"/>
                    <a:pt x="46" y="291"/>
                    <a:pt x="46" y="291"/>
                  </a:cubicBezTo>
                  <a:cubicBezTo>
                    <a:pt x="48" y="293"/>
                    <a:pt x="49" y="295"/>
                    <a:pt x="51" y="297"/>
                  </a:cubicBezTo>
                  <a:cubicBezTo>
                    <a:pt x="51" y="297"/>
                    <a:pt x="51" y="298"/>
                    <a:pt x="50" y="298"/>
                  </a:cubicBezTo>
                  <a:cubicBezTo>
                    <a:pt x="50" y="299"/>
                    <a:pt x="50" y="299"/>
                    <a:pt x="50" y="299"/>
                  </a:cubicBezTo>
                  <a:cubicBezTo>
                    <a:pt x="46" y="297"/>
                    <a:pt x="42" y="295"/>
                    <a:pt x="38" y="293"/>
                  </a:cubicBezTo>
                  <a:close/>
                  <a:moveTo>
                    <a:pt x="60" y="279"/>
                  </a:moveTo>
                  <a:cubicBezTo>
                    <a:pt x="60" y="279"/>
                    <a:pt x="60" y="279"/>
                    <a:pt x="60" y="279"/>
                  </a:cubicBezTo>
                  <a:cubicBezTo>
                    <a:pt x="57" y="278"/>
                    <a:pt x="54" y="276"/>
                    <a:pt x="51" y="275"/>
                  </a:cubicBezTo>
                  <a:cubicBezTo>
                    <a:pt x="52" y="275"/>
                    <a:pt x="52" y="275"/>
                    <a:pt x="53" y="275"/>
                  </a:cubicBezTo>
                  <a:cubicBezTo>
                    <a:pt x="53" y="275"/>
                    <a:pt x="53" y="275"/>
                    <a:pt x="53" y="275"/>
                  </a:cubicBezTo>
                  <a:cubicBezTo>
                    <a:pt x="56" y="276"/>
                    <a:pt x="58" y="278"/>
                    <a:pt x="60" y="279"/>
                  </a:cubicBezTo>
                  <a:close/>
                  <a:moveTo>
                    <a:pt x="91" y="284"/>
                  </a:moveTo>
                  <a:cubicBezTo>
                    <a:pt x="105" y="292"/>
                    <a:pt x="120" y="303"/>
                    <a:pt x="134" y="316"/>
                  </a:cubicBezTo>
                  <a:cubicBezTo>
                    <a:pt x="152" y="332"/>
                    <a:pt x="169" y="350"/>
                    <a:pt x="183" y="364"/>
                  </a:cubicBezTo>
                  <a:cubicBezTo>
                    <a:pt x="182" y="364"/>
                    <a:pt x="180" y="364"/>
                    <a:pt x="179" y="364"/>
                  </a:cubicBezTo>
                  <a:cubicBezTo>
                    <a:pt x="179" y="364"/>
                    <a:pt x="181" y="364"/>
                    <a:pt x="183" y="365"/>
                  </a:cubicBezTo>
                  <a:cubicBezTo>
                    <a:pt x="186" y="367"/>
                    <a:pt x="188" y="370"/>
                    <a:pt x="191" y="372"/>
                  </a:cubicBezTo>
                  <a:cubicBezTo>
                    <a:pt x="191" y="371"/>
                    <a:pt x="191" y="371"/>
                    <a:pt x="191" y="371"/>
                  </a:cubicBezTo>
                  <a:cubicBezTo>
                    <a:pt x="190" y="373"/>
                    <a:pt x="191" y="377"/>
                    <a:pt x="195" y="377"/>
                  </a:cubicBezTo>
                  <a:cubicBezTo>
                    <a:pt x="195" y="377"/>
                    <a:pt x="196" y="377"/>
                    <a:pt x="196" y="377"/>
                  </a:cubicBezTo>
                  <a:cubicBezTo>
                    <a:pt x="196" y="377"/>
                    <a:pt x="196" y="377"/>
                    <a:pt x="196" y="377"/>
                  </a:cubicBezTo>
                  <a:cubicBezTo>
                    <a:pt x="189" y="377"/>
                    <a:pt x="182" y="377"/>
                    <a:pt x="174" y="377"/>
                  </a:cubicBezTo>
                  <a:cubicBezTo>
                    <a:pt x="174" y="377"/>
                    <a:pt x="174" y="376"/>
                    <a:pt x="173" y="376"/>
                  </a:cubicBezTo>
                  <a:cubicBezTo>
                    <a:pt x="174" y="376"/>
                    <a:pt x="174" y="376"/>
                    <a:pt x="174" y="376"/>
                  </a:cubicBezTo>
                  <a:cubicBezTo>
                    <a:pt x="174" y="376"/>
                    <a:pt x="174" y="376"/>
                    <a:pt x="175" y="377"/>
                  </a:cubicBezTo>
                  <a:cubicBezTo>
                    <a:pt x="175" y="376"/>
                    <a:pt x="175" y="376"/>
                    <a:pt x="175" y="376"/>
                  </a:cubicBezTo>
                  <a:cubicBezTo>
                    <a:pt x="177" y="377"/>
                    <a:pt x="178" y="377"/>
                    <a:pt x="180" y="377"/>
                  </a:cubicBezTo>
                  <a:cubicBezTo>
                    <a:pt x="182" y="377"/>
                    <a:pt x="183" y="377"/>
                    <a:pt x="184" y="376"/>
                  </a:cubicBezTo>
                  <a:cubicBezTo>
                    <a:pt x="186" y="376"/>
                    <a:pt x="186" y="376"/>
                    <a:pt x="186" y="376"/>
                  </a:cubicBezTo>
                  <a:cubicBezTo>
                    <a:pt x="185" y="374"/>
                    <a:pt x="185" y="374"/>
                    <a:pt x="185" y="374"/>
                  </a:cubicBezTo>
                  <a:cubicBezTo>
                    <a:pt x="182" y="371"/>
                    <a:pt x="180" y="369"/>
                    <a:pt x="177" y="366"/>
                  </a:cubicBezTo>
                  <a:cubicBezTo>
                    <a:pt x="179" y="365"/>
                    <a:pt x="180" y="362"/>
                    <a:pt x="178" y="361"/>
                  </a:cubicBezTo>
                  <a:cubicBezTo>
                    <a:pt x="173" y="357"/>
                    <a:pt x="167" y="354"/>
                    <a:pt x="162" y="350"/>
                  </a:cubicBezTo>
                  <a:cubicBezTo>
                    <a:pt x="154" y="344"/>
                    <a:pt x="147" y="338"/>
                    <a:pt x="139" y="332"/>
                  </a:cubicBezTo>
                  <a:cubicBezTo>
                    <a:pt x="139" y="332"/>
                    <a:pt x="139" y="332"/>
                    <a:pt x="139" y="332"/>
                  </a:cubicBezTo>
                  <a:cubicBezTo>
                    <a:pt x="125" y="318"/>
                    <a:pt x="108" y="300"/>
                    <a:pt x="91" y="284"/>
                  </a:cubicBezTo>
                  <a:close/>
                  <a:moveTo>
                    <a:pt x="83" y="277"/>
                  </a:moveTo>
                  <a:cubicBezTo>
                    <a:pt x="68" y="265"/>
                    <a:pt x="52" y="254"/>
                    <a:pt x="35" y="249"/>
                  </a:cubicBezTo>
                  <a:cubicBezTo>
                    <a:pt x="37" y="248"/>
                    <a:pt x="37" y="248"/>
                    <a:pt x="37" y="248"/>
                  </a:cubicBezTo>
                  <a:cubicBezTo>
                    <a:pt x="37" y="244"/>
                    <a:pt x="36" y="240"/>
                    <a:pt x="35" y="236"/>
                  </a:cubicBezTo>
                  <a:cubicBezTo>
                    <a:pt x="64" y="254"/>
                    <a:pt x="91" y="276"/>
                    <a:pt x="118" y="299"/>
                  </a:cubicBezTo>
                  <a:cubicBezTo>
                    <a:pt x="106" y="290"/>
                    <a:pt x="95" y="282"/>
                    <a:pt x="83" y="277"/>
                  </a:cubicBezTo>
                  <a:close/>
                  <a:moveTo>
                    <a:pt x="32" y="207"/>
                  </a:moveTo>
                  <a:cubicBezTo>
                    <a:pt x="36" y="210"/>
                    <a:pt x="40" y="213"/>
                    <a:pt x="45" y="216"/>
                  </a:cubicBezTo>
                  <a:cubicBezTo>
                    <a:pt x="92" y="254"/>
                    <a:pt x="148" y="294"/>
                    <a:pt x="192" y="335"/>
                  </a:cubicBezTo>
                  <a:cubicBezTo>
                    <a:pt x="192" y="338"/>
                    <a:pt x="191" y="342"/>
                    <a:pt x="190" y="345"/>
                  </a:cubicBezTo>
                  <a:cubicBezTo>
                    <a:pt x="143" y="305"/>
                    <a:pt x="98" y="265"/>
                    <a:pt x="44" y="234"/>
                  </a:cubicBezTo>
                  <a:cubicBezTo>
                    <a:pt x="43" y="237"/>
                    <a:pt x="43" y="237"/>
                    <a:pt x="43" y="237"/>
                  </a:cubicBezTo>
                  <a:cubicBezTo>
                    <a:pt x="97" y="267"/>
                    <a:pt x="142" y="307"/>
                    <a:pt x="189" y="347"/>
                  </a:cubicBezTo>
                  <a:cubicBezTo>
                    <a:pt x="189" y="349"/>
                    <a:pt x="188" y="351"/>
                    <a:pt x="188" y="352"/>
                  </a:cubicBezTo>
                  <a:cubicBezTo>
                    <a:pt x="187" y="354"/>
                    <a:pt x="190" y="356"/>
                    <a:pt x="191" y="354"/>
                  </a:cubicBezTo>
                  <a:cubicBezTo>
                    <a:pt x="195" y="344"/>
                    <a:pt x="197" y="334"/>
                    <a:pt x="200" y="323"/>
                  </a:cubicBezTo>
                  <a:cubicBezTo>
                    <a:pt x="232" y="324"/>
                    <a:pt x="356" y="324"/>
                    <a:pt x="420" y="327"/>
                  </a:cubicBezTo>
                  <a:cubicBezTo>
                    <a:pt x="421" y="328"/>
                    <a:pt x="421" y="328"/>
                    <a:pt x="421" y="328"/>
                  </a:cubicBezTo>
                  <a:cubicBezTo>
                    <a:pt x="425" y="333"/>
                    <a:pt x="429" y="337"/>
                    <a:pt x="434" y="341"/>
                  </a:cubicBezTo>
                  <a:cubicBezTo>
                    <a:pt x="398" y="340"/>
                    <a:pt x="251" y="336"/>
                    <a:pt x="200" y="344"/>
                  </a:cubicBezTo>
                  <a:cubicBezTo>
                    <a:pt x="438" y="344"/>
                    <a:pt x="438" y="344"/>
                    <a:pt x="438" y="344"/>
                  </a:cubicBezTo>
                  <a:cubicBezTo>
                    <a:pt x="445" y="351"/>
                    <a:pt x="454" y="357"/>
                    <a:pt x="462" y="363"/>
                  </a:cubicBezTo>
                  <a:cubicBezTo>
                    <a:pt x="452" y="358"/>
                    <a:pt x="442" y="352"/>
                    <a:pt x="433" y="345"/>
                  </a:cubicBezTo>
                  <a:cubicBezTo>
                    <a:pt x="433" y="345"/>
                    <a:pt x="433" y="345"/>
                    <a:pt x="433" y="345"/>
                  </a:cubicBezTo>
                  <a:cubicBezTo>
                    <a:pt x="431" y="348"/>
                    <a:pt x="431" y="348"/>
                    <a:pt x="431" y="348"/>
                  </a:cubicBezTo>
                  <a:cubicBezTo>
                    <a:pt x="431" y="348"/>
                    <a:pt x="431" y="348"/>
                    <a:pt x="431" y="348"/>
                  </a:cubicBezTo>
                  <a:cubicBezTo>
                    <a:pt x="431" y="348"/>
                    <a:pt x="431" y="348"/>
                    <a:pt x="431" y="348"/>
                  </a:cubicBezTo>
                  <a:cubicBezTo>
                    <a:pt x="444" y="356"/>
                    <a:pt x="457" y="366"/>
                    <a:pt x="471" y="373"/>
                  </a:cubicBezTo>
                  <a:cubicBezTo>
                    <a:pt x="471" y="374"/>
                    <a:pt x="471" y="374"/>
                    <a:pt x="471" y="375"/>
                  </a:cubicBezTo>
                  <a:cubicBezTo>
                    <a:pt x="446" y="372"/>
                    <a:pt x="349" y="368"/>
                    <a:pt x="274" y="367"/>
                  </a:cubicBezTo>
                  <a:cubicBezTo>
                    <a:pt x="273" y="366"/>
                    <a:pt x="272" y="365"/>
                    <a:pt x="271" y="365"/>
                  </a:cubicBezTo>
                  <a:cubicBezTo>
                    <a:pt x="263" y="365"/>
                    <a:pt x="256" y="365"/>
                    <a:pt x="248" y="366"/>
                  </a:cubicBezTo>
                  <a:cubicBezTo>
                    <a:pt x="223" y="365"/>
                    <a:pt x="203" y="365"/>
                    <a:pt x="191" y="365"/>
                  </a:cubicBezTo>
                  <a:cubicBezTo>
                    <a:pt x="201" y="365"/>
                    <a:pt x="217" y="366"/>
                    <a:pt x="236" y="367"/>
                  </a:cubicBezTo>
                  <a:cubicBezTo>
                    <a:pt x="232" y="368"/>
                    <a:pt x="227" y="369"/>
                    <a:pt x="223" y="370"/>
                  </a:cubicBezTo>
                  <a:cubicBezTo>
                    <a:pt x="223" y="370"/>
                    <a:pt x="223" y="370"/>
                    <a:pt x="223" y="370"/>
                  </a:cubicBezTo>
                  <a:cubicBezTo>
                    <a:pt x="213" y="370"/>
                    <a:pt x="204" y="370"/>
                    <a:pt x="194" y="370"/>
                  </a:cubicBezTo>
                  <a:cubicBezTo>
                    <a:pt x="193" y="370"/>
                    <a:pt x="193" y="370"/>
                    <a:pt x="192" y="370"/>
                  </a:cubicBezTo>
                  <a:cubicBezTo>
                    <a:pt x="193" y="370"/>
                    <a:pt x="193" y="370"/>
                    <a:pt x="193" y="370"/>
                  </a:cubicBezTo>
                  <a:cubicBezTo>
                    <a:pt x="191" y="368"/>
                    <a:pt x="189" y="366"/>
                    <a:pt x="187" y="365"/>
                  </a:cubicBezTo>
                  <a:cubicBezTo>
                    <a:pt x="188" y="365"/>
                    <a:pt x="189" y="365"/>
                    <a:pt x="191" y="365"/>
                  </a:cubicBezTo>
                  <a:cubicBezTo>
                    <a:pt x="189" y="365"/>
                    <a:pt x="188" y="365"/>
                    <a:pt x="187" y="365"/>
                  </a:cubicBezTo>
                  <a:cubicBezTo>
                    <a:pt x="174" y="352"/>
                    <a:pt x="159" y="335"/>
                    <a:pt x="142" y="320"/>
                  </a:cubicBezTo>
                  <a:cubicBezTo>
                    <a:pt x="148" y="325"/>
                    <a:pt x="153" y="329"/>
                    <a:pt x="158" y="334"/>
                  </a:cubicBezTo>
                  <a:cubicBezTo>
                    <a:pt x="159" y="332"/>
                    <a:pt x="159" y="332"/>
                    <a:pt x="159" y="332"/>
                  </a:cubicBezTo>
                  <a:cubicBezTo>
                    <a:pt x="120" y="297"/>
                    <a:pt x="79" y="261"/>
                    <a:pt x="35" y="232"/>
                  </a:cubicBezTo>
                  <a:cubicBezTo>
                    <a:pt x="34" y="226"/>
                    <a:pt x="33" y="219"/>
                    <a:pt x="32" y="212"/>
                  </a:cubicBezTo>
                  <a:cubicBezTo>
                    <a:pt x="34" y="215"/>
                    <a:pt x="35" y="218"/>
                    <a:pt x="35" y="222"/>
                  </a:cubicBezTo>
                  <a:cubicBezTo>
                    <a:pt x="35" y="222"/>
                    <a:pt x="35" y="222"/>
                    <a:pt x="35" y="223"/>
                  </a:cubicBezTo>
                  <a:cubicBezTo>
                    <a:pt x="37" y="223"/>
                    <a:pt x="37" y="223"/>
                    <a:pt x="37" y="223"/>
                  </a:cubicBezTo>
                  <a:cubicBezTo>
                    <a:pt x="37" y="222"/>
                    <a:pt x="37" y="222"/>
                    <a:pt x="37" y="222"/>
                  </a:cubicBezTo>
                  <a:cubicBezTo>
                    <a:pt x="37" y="216"/>
                    <a:pt x="35" y="211"/>
                    <a:pt x="32" y="20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8" name="Freeform 177"/>
            <p:cNvSpPr>
              <a:spLocks/>
            </p:cNvSpPr>
            <p:nvPr/>
          </p:nvSpPr>
          <p:spPr bwMode="auto">
            <a:xfrm>
              <a:off x="2982479" y="5120060"/>
              <a:ext cx="353585" cy="164578"/>
            </a:xfrm>
            <a:custGeom>
              <a:avLst/>
              <a:gdLst>
                <a:gd name="T0" fmla="*/ 0 w 116"/>
                <a:gd name="T1" fmla="*/ 2 h 54"/>
                <a:gd name="T2" fmla="*/ 0 w 116"/>
                <a:gd name="T3" fmla="*/ 1 h 54"/>
                <a:gd name="T4" fmla="*/ 1 w 116"/>
                <a:gd name="T5" fmla="*/ 0 h 54"/>
                <a:gd name="T6" fmla="*/ 2 w 116"/>
                <a:gd name="T7" fmla="*/ 0 h 54"/>
                <a:gd name="T8" fmla="*/ 3 w 116"/>
                <a:gd name="T9" fmla="*/ 0 h 54"/>
                <a:gd name="T10" fmla="*/ 3 w 116"/>
                <a:gd name="T11" fmla="*/ 1 h 54"/>
                <a:gd name="T12" fmla="*/ 5 w 116"/>
                <a:gd name="T13" fmla="*/ 6 h 54"/>
                <a:gd name="T14" fmla="*/ 15 w 116"/>
                <a:gd name="T15" fmla="*/ 5 h 54"/>
                <a:gd name="T16" fmla="*/ 66 w 116"/>
                <a:gd name="T17" fmla="*/ 20 h 54"/>
                <a:gd name="T18" fmla="*/ 116 w 116"/>
                <a:gd name="T19" fmla="*/ 37 h 54"/>
                <a:gd name="T20" fmla="*/ 116 w 116"/>
                <a:gd name="T21" fmla="*/ 39 h 54"/>
                <a:gd name="T22" fmla="*/ 65 w 116"/>
                <a:gd name="T23" fmla="*/ 22 h 54"/>
                <a:gd name="T24" fmla="*/ 15 w 116"/>
                <a:gd name="T25" fmla="*/ 7 h 54"/>
                <a:gd name="T26" fmla="*/ 5 w 116"/>
                <a:gd name="T27" fmla="*/ 8 h 54"/>
                <a:gd name="T28" fmla="*/ 6 w 116"/>
                <a:gd name="T29" fmla="*/ 9 h 54"/>
                <a:gd name="T30" fmla="*/ 8 w 116"/>
                <a:gd name="T31" fmla="*/ 26 h 54"/>
                <a:gd name="T32" fmla="*/ 81 w 116"/>
                <a:gd name="T33" fmla="*/ 52 h 54"/>
                <a:gd name="T34" fmla="*/ 80 w 116"/>
                <a:gd name="T35" fmla="*/ 54 h 54"/>
                <a:gd name="T36" fmla="*/ 9 w 116"/>
                <a:gd name="T37" fmla="*/ 29 h 54"/>
                <a:gd name="T38" fmla="*/ 10 w 116"/>
                <a:gd name="T39" fmla="*/ 40 h 54"/>
                <a:gd name="T40" fmla="*/ 8 w 116"/>
                <a:gd name="T41" fmla="*/ 40 h 54"/>
                <a:gd name="T42" fmla="*/ 7 w 116"/>
                <a:gd name="T43" fmla="*/ 32 h 54"/>
                <a:gd name="T44" fmla="*/ 6 w 116"/>
                <a:gd name="T45" fmla="*/ 28 h 54"/>
                <a:gd name="T46" fmla="*/ 3 w 116"/>
                <a:gd name="T47" fmla="*/ 26 h 54"/>
                <a:gd name="T48" fmla="*/ 4 w 116"/>
                <a:gd name="T49" fmla="*/ 24 h 54"/>
                <a:gd name="T50" fmla="*/ 6 w 116"/>
                <a:gd name="T51" fmla="*/ 25 h 54"/>
                <a:gd name="T52" fmla="*/ 4 w 116"/>
                <a:gd name="T53" fmla="*/ 12 h 54"/>
                <a:gd name="T54" fmla="*/ 2 w 116"/>
                <a:gd name="T55" fmla="*/ 4 h 54"/>
                <a:gd name="T56" fmla="*/ 1 w 116"/>
                <a:gd name="T57" fmla="*/ 2 h 54"/>
                <a:gd name="T58" fmla="*/ 1 w 116"/>
                <a:gd name="T59" fmla="*/ 2 h 54"/>
                <a:gd name="T60" fmla="*/ 0 w 116"/>
                <a:gd name="T61"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 h="54">
                  <a:moveTo>
                    <a:pt x="0" y="2"/>
                  </a:moveTo>
                  <a:cubicBezTo>
                    <a:pt x="0" y="1"/>
                    <a:pt x="0" y="1"/>
                    <a:pt x="0" y="1"/>
                  </a:cubicBezTo>
                  <a:cubicBezTo>
                    <a:pt x="1" y="0"/>
                    <a:pt x="1" y="0"/>
                    <a:pt x="1" y="0"/>
                  </a:cubicBezTo>
                  <a:cubicBezTo>
                    <a:pt x="1" y="0"/>
                    <a:pt x="1" y="0"/>
                    <a:pt x="2" y="0"/>
                  </a:cubicBezTo>
                  <a:cubicBezTo>
                    <a:pt x="2" y="0"/>
                    <a:pt x="3" y="0"/>
                    <a:pt x="3" y="0"/>
                  </a:cubicBezTo>
                  <a:cubicBezTo>
                    <a:pt x="3" y="0"/>
                    <a:pt x="3" y="1"/>
                    <a:pt x="3" y="1"/>
                  </a:cubicBezTo>
                  <a:cubicBezTo>
                    <a:pt x="4" y="2"/>
                    <a:pt x="4" y="4"/>
                    <a:pt x="5" y="6"/>
                  </a:cubicBezTo>
                  <a:cubicBezTo>
                    <a:pt x="8" y="5"/>
                    <a:pt x="11" y="5"/>
                    <a:pt x="15" y="5"/>
                  </a:cubicBezTo>
                  <a:cubicBezTo>
                    <a:pt x="31" y="5"/>
                    <a:pt x="48" y="12"/>
                    <a:pt x="66" y="20"/>
                  </a:cubicBezTo>
                  <a:cubicBezTo>
                    <a:pt x="83" y="28"/>
                    <a:pt x="100" y="35"/>
                    <a:pt x="116" y="37"/>
                  </a:cubicBezTo>
                  <a:cubicBezTo>
                    <a:pt x="116" y="39"/>
                    <a:pt x="116" y="39"/>
                    <a:pt x="116" y="39"/>
                  </a:cubicBezTo>
                  <a:cubicBezTo>
                    <a:pt x="99" y="38"/>
                    <a:pt x="82" y="30"/>
                    <a:pt x="65" y="22"/>
                  </a:cubicBezTo>
                  <a:cubicBezTo>
                    <a:pt x="47" y="15"/>
                    <a:pt x="30" y="7"/>
                    <a:pt x="15" y="7"/>
                  </a:cubicBezTo>
                  <a:cubicBezTo>
                    <a:pt x="11" y="7"/>
                    <a:pt x="8" y="8"/>
                    <a:pt x="5" y="8"/>
                  </a:cubicBezTo>
                  <a:cubicBezTo>
                    <a:pt x="5" y="8"/>
                    <a:pt x="5" y="9"/>
                    <a:pt x="6" y="9"/>
                  </a:cubicBezTo>
                  <a:cubicBezTo>
                    <a:pt x="7" y="14"/>
                    <a:pt x="8" y="20"/>
                    <a:pt x="8" y="26"/>
                  </a:cubicBezTo>
                  <a:cubicBezTo>
                    <a:pt x="32" y="36"/>
                    <a:pt x="56" y="44"/>
                    <a:pt x="81" y="52"/>
                  </a:cubicBezTo>
                  <a:cubicBezTo>
                    <a:pt x="80" y="54"/>
                    <a:pt x="80" y="54"/>
                    <a:pt x="80" y="54"/>
                  </a:cubicBezTo>
                  <a:cubicBezTo>
                    <a:pt x="56" y="46"/>
                    <a:pt x="32" y="39"/>
                    <a:pt x="9" y="29"/>
                  </a:cubicBezTo>
                  <a:cubicBezTo>
                    <a:pt x="10" y="34"/>
                    <a:pt x="10" y="38"/>
                    <a:pt x="10" y="40"/>
                  </a:cubicBezTo>
                  <a:cubicBezTo>
                    <a:pt x="8" y="40"/>
                    <a:pt x="8" y="40"/>
                    <a:pt x="8" y="40"/>
                  </a:cubicBezTo>
                  <a:cubicBezTo>
                    <a:pt x="8" y="39"/>
                    <a:pt x="7" y="36"/>
                    <a:pt x="7" y="32"/>
                  </a:cubicBezTo>
                  <a:cubicBezTo>
                    <a:pt x="7" y="30"/>
                    <a:pt x="6" y="29"/>
                    <a:pt x="6" y="28"/>
                  </a:cubicBezTo>
                  <a:cubicBezTo>
                    <a:pt x="5" y="27"/>
                    <a:pt x="4" y="27"/>
                    <a:pt x="3" y="26"/>
                  </a:cubicBezTo>
                  <a:cubicBezTo>
                    <a:pt x="4" y="24"/>
                    <a:pt x="4" y="24"/>
                    <a:pt x="4" y="24"/>
                  </a:cubicBezTo>
                  <a:cubicBezTo>
                    <a:pt x="5" y="24"/>
                    <a:pt x="5" y="24"/>
                    <a:pt x="6" y="25"/>
                  </a:cubicBezTo>
                  <a:cubicBezTo>
                    <a:pt x="5" y="20"/>
                    <a:pt x="4" y="16"/>
                    <a:pt x="4" y="12"/>
                  </a:cubicBezTo>
                  <a:cubicBezTo>
                    <a:pt x="3" y="9"/>
                    <a:pt x="2" y="6"/>
                    <a:pt x="2" y="4"/>
                  </a:cubicBezTo>
                  <a:cubicBezTo>
                    <a:pt x="2" y="3"/>
                    <a:pt x="1" y="3"/>
                    <a:pt x="1" y="2"/>
                  </a:cubicBezTo>
                  <a:cubicBezTo>
                    <a:pt x="1" y="2"/>
                    <a:pt x="1" y="2"/>
                    <a:pt x="1" y="2"/>
                  </a:cubicBezTo>
                  <a:lnTo>
                    <a:pt x="0"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9" name="Freeform 178"/>
            <p:cNvSpPr>
              <a:spLocks/>
            </p:cNvSpPr>
            <p:nvPr/>
          </p:nvSpPr>
          <p:spPr bwMode="auto">
            <a:xfrm>
              <a:off x="3010765" y="5168919"/>
              <a:ext cx="249438" cy="109290"/>
            </a:xfrm>
            <a:custGeom>
              <a:avLst/>
              <a:gdLst>
                <a:gd name="T0" fmla="*/ 82 w 82"/>
                <a:gd name="T1" fmla="*/ 36 h 36"/>
                <a:gd name="T2" fmla="*/ 81 w 82"/>
                <a:gd name="T3" fmla="*/ 36 h 36"/>
                <a:gd name="T4" fmla="*/ 76 w 82"/>
                <a:gd name="T5" fmla="*/ 34 h 36"/>
                <a:gd name="T6" fmla="*/ 39 w 82"/>
                <a:gd name="T7" fmla="*/ 16 h 36"/>
                <a:gd name="T8" fmla="*/ 17 w 82"/>
                <a:gd name="T9" fmla="*/ 7 h 36"/>
                <a:gd name="T10" fmla="*/ 0 w 82"/>
                <a:gd name="T11" fmla="*/ 3 h 36"/>
                <a:gd name="T12" fmla="*/ 0 w 82"/>
                <a:gd name="T13" fmla="*/ 0 h 36"/>
                <a:gd name="T14" fmla="*/ 22 w 82"/>
                <a:gd name="T15" fmla="*/ 5 h 36"/>
                <a:gd name="T16" fmla="*/ 61 w 82"/>
                <a:gd name="T17" fmla="*/ 23 h 36"/>
                <a:gd name="T18" fmla="*/ 75 w 82"/>
                <a:gd name="T19" fmla="*/ 30 h 36"/>
                <a:gd name="T20" fmla="*/ 80 w 82"/>
                <a:gd name="T21" fmla="*/ 33 h 36"/>
                <a:gd name="T22" fmla="*/ 81 w 82"/>
                <a:gd name="T23" fmla="*/ 33 h 36"/>
                <a:gd name="T24" fmla="*/ 82 w 82"/>
                <a:gd name="T25" fmla="*/ 33 h 36"/>
                <a:gd name="T26" fmla="*/ 82 w 82"/>
                <a:gd name="T27" fmla="*/ 33 h 36"/>
                <a:gd name="T28" fmla="*/ 82 w 82"/>
                <a:gd name="T29" fmla="*/ 34 h 36"/>
                <a:gd name="T30" fmla="*/ 82 w 82"/>
                <a:gd name="T31" fmla="*/ 34 h 36"/>
                <a:gd name="T32" fmla="*/ 81 w 82"/>
                <a:gd name="T33" fmla="*/ 33 h 36"/>
                <a:gd name="T34" fmla="*/ 82 w 82"/>
                <a:gd name="T3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36">
                  <a:moveTo>
                    <a:pt x="82" y="36"/>
                  </a:moveTo>
                  <a:cubicBezTo>
                    <a:pt x="81" y="36"/>
                    <a:pt x="81" y="36"/>
                    <a:pt x="81" y="36"/>
                  </a:cubicBezTo>
                  <a:cubicBezTo>
                    <a:pt x="80" y="36"/>
                    <a:pt x="78" y="35"/>
                    <a:pt x="76" y="34"/>
                  </a:cubicBezTo>
                  <a:cubicBezTo>
                    <a:pt x="69" y="30"/>
                    <a:pt x="54" y="22"/>
                    <a:pt x="39" y="16"/>
                  </a:cubicBezTo>
                  <a:cubicBezTo>
                    <a:pt x="32" y="12"/>
                    <a:pt x="24" y="9"/>
                    <a:pt x="17" y="7"/>
                  </a:cubicBezTo>
                  <a:cubicBezTo>
                    <a:pt x="11" y="4"/>
                    <a:pt x="4" y="3"/>
                    <a:pt x="0" y="3"/>
                  </a:cubicBezTo>
                  <a:cubicBezTo>
                    <a:pt x="0" y="0"/>
                    <a:pt x="0" y="0"/>
                    <a:pt x="0" y="0"/>
                  </a:cubicBezTo>
                  <a:cubicBezTo>
                    <a:pt x="6" y="0"/>
                    <a:pt x="14" y="2"/>
                    <a:pt x="22" y="5"/>
                  </a:cubicBezTo>
                  <a:cubicBezTo>
                    <a:pt x="35" y="10"/>
                    <a:pt x="49" y="17"/>
                    <a:pt x="61" y="23"/>
                  </a:cubicBezTo>
                  <a:cubicBezTo>
                    <a:pt x="67" y="26"/>
                    <a:pt x="72" y="29"/>
                    <a:pt x="75" y="30"/>
                  </a:cubicBezTo>
                  <a:cubicBezTo>
                    <a:pt x="77" y="31"/>
                    <a:pt x="79" y="32"/>
                    <a:pt x="80" y="33"/>
                  </a:cubicBezTo>
                  <a:cubicBezTo>
                    <a:pt x="80" y="33"/>
                    <a:pt x="81" y="33"/>
                    <a:pt x="81" y="33"/>
                  </a:cubicBezTo>
                  <a:cubicBezTo>
                    <a:pt x="82" y="33"/>
                    <a:pt x="82" y="33"/>
                    <a:pt x="82" y="33"/>
                  </a:cubicBezTo>
                  <a:cubicBezTo>
                    <a:pt x="82" y="33"/>
                    <a:pt x="82" y="33"/>
                    <a:pt x="82" y="33"/>
                  </a:cubicBezTo>
                  <a:cubicBezTo>
                    <a:pt x="82" y="34"/>
                    <a:pt x="82" y="34"/>
                    <a:pt x="82" y="34"/>
                  </a:cubicBezTo>
                  <a:cubicBezTo>
                    <a:pt x="82" y="34"/>
                    <a:pt x="82" y="34"/>
                    <a:pt x="82" y="34"/>
                  </a:cubicBezTo>
                  <a:cubicBezTo>
                    <a:pt x="81" y="33"/>
                    <a:pt x="81" y="33"/>
                    <a:pt x="81" y="33"/>
                  </a:cubicBezTo>
                  <a:cubicBezTo>
                    <a:pt x="82" y="36"/>
                    <a:pt x="82" y="36"/>
                    <a:pt x="82" y="3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0" name="Freeform 179"/>
            <p:cNvSpPr>
              <a:spLocks/>
            </p:cNvSpPr>
            <p:nvPr/>
          </p:nvSpPr>
          <p:spPr bwMode="auto">
            <a:xfrm>
              <a:off x="3111055" y="4058020"/>
              <a:ext cx="96432" cy="102861"/>
            </a:xfrm>
            <a:custGeom>
              <a:avLst/>
              <a:gdLst>
                <a:gd name="T0" fmla="*/ 22 w 32"/>
                <a:gd name="T1" fmla="*/ 13 h 34"/>
                <a:gd name="T2" fmla="*/ 32 w 32"/>
                <a:gd name="T3" fmla="*/ 34 h 34"/>
                <a:gd name="T4" fmla="*/ 32 w 32"/>
                <a:gd name="T5" fmla="*/ 34 h 34"/>
                <a:gd name="T6" fmla="*/ 29 w 32"/>
                <a:gd name="T7" fmla="*/ 34 h 34"/>
                <a:gd name="T8" fmla="*/ 29 w 32"/>
                <a:gd name="T9" fmla="*/ 34 h 34"/>
                <a:gd name="T10" fmla="*/ 20 w 32"/>
                <a:gd name="T11" fmla="*/ 15 h 34"/>
                <a:gd name="T12" fmla="*/ 0 w 32"/>
                <a:gd name="T13" fmla="*/ 2 h 34"/>
                <a:gd name="T14" fmla="*/ 0 w 32"/>
                <a:gd name="T15" fmla="*/ 0 h 34"/>
                <a:gd name="T16" fmla="*/ 22 w 32"/>
                <a:gd name="T17" fmla="*/ 1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4">
                  <a:moveTo>
                    <a:pt x="22" y="13"/>
                  </a:moveTo>
                  <a:cubicBezTo>
                    <a:pt x="28" y="19"/>
                    <a:pt x="32" y="27"/>
                    <a:pt x="32" y="34"/>
                  </a:cubicBezTo>
                  <a:cubicBezTo>
                    <a:pt x="32" y="34"/>
                    <a:pt x="32" y="34"/>
                    <a:pt x="32" y="34"/>
                  </a:cubicBezTo>
                  <a:cubicBezTo>
                    <a:pt x="29" y="34"/>
                    <a:pt x="29" y="34"/>
                    <a:pt x="29" y="34"/>
                  </a:cubicBezTo>
                  <a:cubicBezTo>
                    <a:pt x="29" y="34"/>
                    <a:pt x="29" y="34"/>
                    <a:pt x="29" y="34"/>
                  </a:cubicBezTo>
                  <a:cubicBezTo>
                    <a:pt x="30" y="28"/>
                    <a:pt x="26" y="21"/>
                    <a:pt x="20" y="15"/>
                  </a:cubicBezTo>
                  <a:cubicBezTo>
                    <a:pt x="15" y="9"/>
                    <a:pt x="7" y="4"/>
                    <a:pt x="0" y="2"/>
                  </a:cubicBezTo>
                  <a:cubicBezTo>
                    <a:pt x="0" y="0"/>
                    <a:pt x="0" y="0"/>
                    <a:pt x="0" y="0"/>
                  </a:cubicBezTo>
                  <a:cubicBezTo>
                    <a:pt x="8" y="1"/>
                    <a:pt x="16" y="7"/>
                    <a:pt x="2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1" name="Freeform 180"/>
            <p:cNvSpPr>
              <a:spLocks/>
            </p:cNvSpPr>
            <p:nvPr/>
          </p:nvSpPr>
          <p:spPr bwMode="auto">
            <a:xfrm>
              <a:off x="3509641" y="3982160"/>
              <a:ext cx="100289" cy="189007"/>
            </a:xfrm>
            <a:custGeom>
              <a:avLst/>
              <a:gdLst>
                <a:gd name="T0" fmla="*/ 3 w 33"/>
                <a:gd name="T1" fmla="*/ 60 h 62"/>
                <a:gd name="T2" fmla="*/ 1 w 33"/>
                <a:gd name="T3" fmla="*/ 59 h 62"/>
                <a:gd name="T4" fmla="*/ 28 w 33"/>
                <a:gd name="T5" fmla="*/ 2 h 62"/>
                <a:gd name="T6" fmla="*/ 32 w 33"/>
                <a:gd name="T7" fmla="*/ 4 h 62"/>
                <a:gd name="T8" fmla="*/ 3 w 33"/>
                <a:gd name="T9" fmla="*/ 60 h 62"/>
              </a:gdLst>
              <a:ahLst/>
              <a:cxnLst>
                <a:cxn ang="0">
                  <a:pos x="T0" y="T1"/>
                </a:cxn>
                <a:cxn ang="0">
                  <a:pos x="T2" y="T3"/>
                </a:cxn>
                <a:cxn ang="0">
                  <a:pos x="T4" y="T5"/>
                </a:cxn>
                <a:cxn ang="0">
                  <a:pos x="T6" y="T7"/>
                </a:cxn>
                <a:cxn ang="0">
                  <a:pos x="T8" y="T9"/>
                </a:cxn>
              </a:cxnLst>
              <a:rect l="0" t="0" r="r" b="b"/>
              <a:pathLst>
                <a:path w="33" h="62">
                  <a:moveTo>
                    <a:pt x="3" y="60"/>
                  </a:moveTo>
                  <a:cubicBezTo>
                    <a:pt x="3" y="62"/>
                    <a:pt x="0" y="60"/>
                    <a:pt x="1" y="59"/>
                  </a:cubicBezTo>
                  <a:cubicBezTo>
                    <a:pt x="7" y="39"/>
                    <a:pt x="20" y="21"/>
                    <a:pt x="28" y="2"/>
                  </a:cubicBezTo>
                  <a:cubicBezTo>
                    <a:pt x="29" y="0"/>
                    <a:pt x="33" y="2"/>
                    <a:pt x="32" y="4"/>
                  </a:cubicBezTo>
                  <a:cubicBezTo>
                    <a:pt x="23" y="23"/>
                    <a:pt x="11" y="40"/>
                    <a:pt x="3" y="6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2" name="Freeform 181"/>
            <p:cNvSpPr>
              <a:spLocks/>
            </p:cNvSpPr>
            <p:nvPr/>
          </p:nvSpPr>
          <p:spPr bwMode="auto">
            <a:xfrm>
              <a:off x="3035195" y="3705721"/>
              <a:ext cx="276439" cy="263581"/>
            </a:xfrm>
            <a:custGeom>
              <a:avLst/>
              <a:gdLst>
                <a:gd name="T0" fmla="*/ 82 w 91"/>
                <a:gd name="T1" fmla="*/ 13 h 87"/>
                <a:gd name="T2" fmla="*/ 60 w 91"/>
                <a:gd name="T3" fmla="*/ 23 h 87"/>
                <a:gd name="T4" fmla="*/ 39 w 91"/>
                <a:gd name="T5" fmla="*/ 38 h 87"/>
                <a:gd name="T6" fmla="*/ 4 w 91"/>
                <a:gd name="T7" fmla="*/ 84 h 87"/>
                <a:gd name="T8" fmla="*/ 0 w 91"/>
                <a:gd name="T9" fmla="*/ 83 h 87"/>
                <a:gd name="T10" fmla="*/ 29 w 91"/>
                <a:gd name="T11" fmla="*/ 41 h 87"/>
                <a:gd name="T12" fmla="*/ 55 w 91"/>
                <a:gd name="T13" fmla="*/ 21 h 87"/>
                <a:gd name="T14" fmla="*/ 66 w 91"/>
                <a:gd name="T15" fmla="*/ 15 h 87"/>
                <a:gd name="T16" fmla="*/ 81 w 91"/>
                <a:gd name="T17" fmla="*/ 7 h 87"/>
                <a:gd name="T18" fmla="*/ 82 w 91"/>
                <a:gd name="T19" fmla="*/ 1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87">
                  <a:moveTo>
                    <a:pt x="82" y="13"/>
                  </a:moveTo>
                  <a:cubicBezTo>
                    <a:pt x="77" y="11"/>
                    <a:pt x="64" y="20"/>
                    <a:pt x="60" y="23"/>
                  </a:cubicBezTo>
                  <a:cubicBezTo>
                    <a:pt x="53" y="27"/>
                    <a:pt x="46" y="32"/>
                    <a:pt x="39" y="38"/>
                  </a:cubicBezTo>
                  <a:cubicBezTo>
                    <a:pt x="24" y="49"/>
                    <a:pt x="8" y="65"/>
                    <a:pt x="4" y="84"/>
                  </a:cubicBezTo>
                  <a:cubicBezTo>
                    <a:pt x="4" y="87"/>
                    <a:pt x="0" y="86"/>
                    <a:pt x="0" y="83"/>
                  </a:cubicBezTo>
                  <a:cubicBezTo>
                    <a:pt x="3" y="66"/>
                    <a:pt x="16" y="52"/>
                    <a:pt x="29" y="41"/>
                  </a:cubicBezTo>
                  <a:cubicBezTo>
                    <a:pt x="37" y="33"/>
                    <a:pt x="46" y="27"/>
                    <a:pt x="55" y="21"/>
                  </a:cubicBezTo>
                  <a:cubicBezTo>
                    <a:pt x="58" y="18"/>
                    <a:pt x="62" y="16"/>
                    <a:pt x="66" y="15"/>
                  </a:cubicBezTo>
                  <a:cubicBezTo>
                    <a:pt x="70" y="12"/>
                    <a:pt x="78" y="11"/>
                    <a:pt x="81" y="7"/>
                  </a:cubicBezTo>
                  <a:cubicBezTo>
                    <a:pt x="87" y="0"/>
                    <a:pt x="91" y="16"/>
                    <a:pt x="8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3" name="Freeform 182"/>
            <p:cNvSpPr>
              <a:spLocks/>
            </p:cNvSpPr>
            <p:nvPr/>
          </p:nvSpPr>
          <p:spPr bwMode="auto">
            <a:xfrm>
              <a:off x="2886046" y="4529895"/>
              <a:ext cx="738028" cy="57859"/>
            </a:xfrm>
            <a:custGeom>
              <a:avLst/>
              <a:gdLst>
                <a:gd name="T0" fmla="*/ 2 w 243"/>
                <a:gd name="T1" fmla="*/ 13 h 19"/>
                <a:gd name="T2" fmla="*/ 123 w 243"/>
                <a:gd name="T3" fmla="*/ 7 h 19"/>
                <a:gd name="T4" fmla="*/ 181 w 243"/>
                <a:gd name="T5" fmla="*/ 3 h 19"/>
                <a:gd name="T6" fmla="*/ 241 w 243"/>
                <a:gd name="T7" fmla="*/ 2 h 19"/>
                <a:gd name="T8" fmla="*/ 240 w 243"/>
                <a:gd name="T9" fmla="*/ 7 h 19"/>
                <a:gd name="T10" fmla="*/ 182 w 243"/>
                <a:gd name="T11" fmla="*/ 9 h 19"/>
                <a:gd name="T12" fmla="*/ 123 w 243"/>
                <a:gd name="T13" fmla="*/ 12 h 19"/>
                <a:gd name="T14" fmla="*/ 32 w 243"/>
                <a:gd name="T15" fmla="*/ 16 h 19"/>
                <a:gd name="T16" fmla="*/ 30 w 243"/>
                <a:gd name="T17" fmla="*/ 18 h 19"/>
                <a:gd name="T18" fmla="*/ 3 w 243"/>
                <a:gd name="T19" fmla="*/ 17 h 19"/>
                <a:gd name="T20" fmla="*/ 2 w 243"/>
                <a:gd name="T21"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19">
                  <a:moveTo>
                    <a:pt x="2" y="13"/>
                  </a:moveTo>
                  <a:cubicBezTo>
                    <a:pt x="42" y="12"/>
                    <a:pt x="83" y="9"/>
                    <a:pt x="123" y="7"/>
                  </a:cubicBezTo>
                  <a:cubicBezTo>
                    <a:pt x="142" y="5"/>
                    <a:pt x="162" y="4"/>
                    <a:pt x="181" y="3"/>
                  </a:cubicBezTo>
                  <a:cubicBezTo>
                    <a:pt x="201" y="2"/>
                    <a:pt x="221" y="0"/>
                    <a:pt x="241" y="2"/>
                  </a:cubicBezTo>
                  <a:cubicBezTo>
                    <a:pt x="243" y="3"/>
                    <a:pt x="243" y="6"/>
                    <a:pt x="240" y="7"/>
                  </a:cubicBezTo>
                  <a:cubicBezTo>
                    <a:pt x="221" y="9"/>
                    <a:pt x="201" y="8"/>
                    <a:pt x="182" y="9"/>
                  </a:cubicBezTo>
                  <a:cubicBezTo>
                    <a:pt x="162" y="10"/>
                    <a:pt x="143" y="11"/>
                    <a:pt x="123" y="12"/>
                  </a:cubicBezTo>
                  <a:cubicBezTo>
                    <a:pt x="93" y="14"/>
                    <a:pt x="62" y="16"/>
                    <a:pt x="32" y="16"/>
                  </a:cubicBezTo>
                  <a:cubicBezTo>
                    <a:pt x="32" y="17"/>
                    <a:pt x="32" y="19"/>
                    <a:pt x="30" y="18"/>
                  </a:cubicBezTo>
                  <a:cubicBezTo>
                    <a:pt x="21" y="17"/>
                    <a:pt x="12" y="17"/>
                    <a:pt x="3" y="17"/>
                  </a:cubicBezTo>
                  <a:cubicBezTo>
                    <a:pt x="0" y="17"/>
                    <a:pt x="0" y="13"/>
                    <a:pt x="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grpSp>
      <p:sp>
        <p:nvSpPr>
          <p:cNvPr id="24" name="Freeform 130"/>
          <p:cNvSpPr>
            <a:spLocks noEditPoints="1"/>
          </p:cNvSpPr>
          <p:nvPr/>
        </p:nvSpPr>
        <p:spPr bwMode="auto">
          <a:xfrm>
            <a:off x="10476503" y="5675085"/>
            <a:ext cx="948205" cy="884473"/>
          </a:xfrm>
          <a:custGeom>
            <a:avLst/>
            <a:gdLst>
              <a:gd name="T0" fmla="*/ 71 w 84"/>
              <a:gd name="T1" fmla="*/ 86 h 97"/>
              <a:gd name="T2" fmla="*/ 49 w 84"/>
              <a:gd name="T3" fmla="*/ 0 h 97"/>
              <a:gd name="T4" fmla="*/ 0 w 84"/>
              <a:gd name="T5" fmla="*/ 56 h 97"/>
              <a:gd name="T6" fmla="*/ 46 w 84"/>
              <a:gd name="T7" fmla="*/ 74 h 97"/>
              <a:gd name="T8" fmla="*/ 36 w 84"/>
              <a:gd name="T9" fmla="*/ 86 h 97"/>
              <a:gd name="T10" fmla="*/ 34 w 84"/>
              <a:gd name="T11" fmla="*/ 71 h 97"/>
              <a:gd name="T12" fmla="*/ 19 w 84"/>
              <a:gd name="T13" fmla="*/ 89 h 97"/>
              <a:gd name="T14" fmla="*/ 28 w 84"/>
              <a:gd name="T15" fmla="*/ 86 h 97"/>
              <a:gd name="T16" fmla="*/ 14 w 84"/>
              <a:gd name="T17" fmla="*/ 86 h 97"/>
              <a:gd name="T18" fmla="*/ 32 w 84"/>
              <a:gd name="T19" fmla="*/ 72 h 97"/>
              <a:gd name="T20" fmla="*/ 55 w 84"/>
              <a:gd name="T21" fmla="*/ 71 h 97"/>
              <a:gd name="T22" fmla="*/ 39 w 84"/>
              <a:gd name="T23" fmla="*/ 77 h 97"/>
              <a:gd name="T24" fmla="*/ 22 w 84"/>
              <a:gd name="T25" fmla="*/ 85 h 97"/>
              <a:gd name="T26" fmla="*/ 63 w 84"/>
              <a:gd name="T27" fmla="*/ 60 h 97"/>
              <a:gd name="T28" fmla="*/ 52 w 84"/>
              <a:gd name="T29" fmla="*/ 56 h 97"/>
              <a:gd name="T30" fmla="*/ 16 w 84"/>
              <a:gd name="T31" fmla="*/ 84 h 97"/>
              <a:gd name="T32" fmla="*/ 13 w 84"/>
              <a:gd name="T33" fmla="*/ 80 h 97"/>
              <a:gd name="T34" fmla="*/ 39 w 84"/>
              <a:gd name="T35" fmla="*/ 58 h 97"/>
              <a:gd name="T36" fmla="*/ 28 w 84"/>
              <a:gd name="T37" fmla="*/ 63 h 97"/>
              <a:gd name="T38" fmla="*/ 10 w 84"/>
              <a:gd name="T39" fmla="*/ 82 h 97"/>
              <a:gd name="T40" fmla="*/ 23 w 84"/>
              <a:gd name="T41" fmla="*/ 62 h 97"/>
              <a:gd name="T42" fmla="*/ 17 w 84"/>
              <a:gd name="T43" fmla="*/ 57 h 97"/>
              <a:gd name="T44" fmla="*/ 14 w 84"/>
              <a:gd name="T45" fmla="*/ 65 h 97"/>
              <a:gd name="T46" fmla="*/ 7 w 84"/>
              <a:gd name="T47" fmla="*/ 60 h 97"/>
              <a:gd name="T48" fmla="*/ 7 w 84"/>
              <a:gd name="T49" fmla="*/ 60 h 97"/>
              <a:gd name="T50" fmla="*/ 27 w 84"/>
              <a:gd name="T51" fmla="*/ 58 h 97"/>
              <a:gd name="T52" fmla="*/ 26 w 84"/>
              <a:gd name="T53" fmla="*/ 58 h 97"/>
              <a:gd name="T54" fmla="*/ 26 w 84"/>
              <a:gd name="T55" fmla="*/ 58 h 97"/>
              <a:gd name="T56" fmla="*/ 13 w 84"/>
              <a:gd name="T57" fmla="*/ 62 h 97"/>
              <a:gd name="T58" fmla="*/ 9 w 84"/>
              <a:gd name="T59" fmla="*/ 61 h 97"/>
              <a:gd name="T60" fmla="*/ 15 w 84"/>
              <a:gd name="T61" fmla="*/ 62 h 97"/>
              <a:gd name="T62" fmla="*/ 5 w 84"/>
              <a:gd name="T63" fmla="*/ 62 h 97"/>
              <a:gd name="T64" fmla="*/ 7 w 84"/>
              <a:gd name="T65" fmla="*/ 58 h 97"/>
              <a:gd name="T66" fmla="*/ 3 w 84"/>
              <a:gd name="T67" fmla="*/ 59 h 97"/>
              <a:gd name="T68" fmla="*/ 39 w 84"/>
              <a:gd name="T69" fmla="*/ 61 h 97"/>
              <a:gd name="T70" fmla="*/ 29 w 84"/>
              <a:gd name="T71" fmla="*/ 93 h 97"/>
              <a:gd name="T72" fmla="*/ 61 w 84"/>
              <a:gd name="T73" fmla="*/ 66 h 97"/>
              <a:gd name="T74" fmla="*/ 35 w 84"/>
              <a:gd name="T75" fmla="*/ 93 h 97"/>
              <a:gd name="T76" fmla="*/ 40 w 84"/>
              <a:gd name="T77" fmla="*/ 94 h 97"/>
              <a:gd name="T78" fmla="*/ 47 w 84"/>
              <a:gd name="T79" fmla="*/ 93 h 97"/>
              <a:gd name="T80" fmla="*/ 54 w 84"/>
              <a:gd name="T81" fmla="*/ 90 h 97"/>
              <a:gd name="T82" fmla="*/ 71 w 84"/>
              <a:gd name="T83" fmla="*/ 79 h 97"/>
              <a:gd name="T84" fmla="*/ 63 w 84"/>
              <a:gd name="T85" fmla="*/ 87 h 97"/>
              <a:gd name="T86" fmla="*/ 67 w 84"/>
              <a:gd name="T87" fmla="*/ 81 h 97"/>
              <a:gd name="T88" fmla="*/ 77 w 84"/>
              <a:gd name="T89" fmla="*/ 66 h 97"/>
              <a:gd name="T90" fmla="*/ 77 w 84"/>
              <a:gd name="T91" fmla="*/ 64 h 97"/>
              <a:gd name="T92" fmla="*/ 44 w 84"/>
              <a:gd name="T93" fmla="*/ 90 h 97"/>
              <a:gd name="T94" fmla="*/ 45 w 84"/>
              <a:gd name="T95" fmla="*/ 85 h 97"/>
              <a:gd name="T96" fmla="*/ 71 w 84"/>
              <a:gd name="T97" fmla="*/ 60 h 97"/>
              <a:gd name="T98" fmla="*/ 34 w 84"/>
              <a:gd name="T99" fmla="*/ 27 h 97"/>
              <a:gd name="T100" fmla="*/ 49 w 84"/>
              <a:gd name="T101" fmla="*/ 25 h 97"/>
              <a:gd name="T102" fmla="*/ 60 w 84"/>
              <a:gd name="T103" fmla="*/ 55 h 97"/>
              <a:gd name="T104" fmla="*/ 34 w 84"/>
              <a:gd name="T105" fmla="*/ 2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4" h="97">
                <a:moveTo>
                  <a:pt x="0" y="58"/>
                </a:moveTo>
                <a:cubicBezTo>
                  <a:pt x="0" y="58"/>
                  <a:pt x="0" y="59"/>
                  <a:pt x="0" y="60"/>
                </a:cubicBezTo>
                <a:cubicBezTo>
                  <a:pt x="0" y="70"/>
                  <a:pt x="4" y="79"/>
                  <a:pt x="10" y="86"/>
                </a:cubicBezTo>
                <a:cubicBezTo>
                  <a:pt x="18" y="95"/>
                  <a:pt x="32" y="97"/>
                  <a:pt x="42" y="97"/>
                </a:cubicBezTo>
                <a:cubicBezTo>
                  <a:pt x="53" y="97"/>
                  <a:pt x="63" y="92"/>
                  <a:pt x="71" y="86"/>
                </a:cubicBezTo>
                <a:cubicBezTo>
                  <a:pt x="78" y="80"/>
                  <a:pt x="80" y="72"/>
                  <a:pt x="81" y="63"/>
                </a:cubicBezTo>
                <a:cubicBezTo>
                  <a:pt x="84" y="44"/>
                  <a:pt x="72" y="24"/>
                  <a:pt x="51" y="24"/>
                </a:cubicBezTo>
                <a:cubicBezTo>
                  <a:pt x="52" y="17"/>
                  <a:pt x="52" y="9"/>
                  <a:pt x="51" y="2"/>
                </a:cubicBezTo>
                <a:cubicBezTo>
                  <a:pt x="51" y="1"/>
                  <a:pt x="50" y="1"/>
                  <a:pt x="50" y="1"/>
                </a:cubicBezTo>
                <a:cubicBezTo>
                  <a:pt x="50" y="0"/>
                  <a:pt x="49" y="0"/>
                  <a:pt x="49" y="0"/>
                </a:cubicBezTo>
                <a:cubicBezTo>
                  <a:pt x="44" y="0"/>
                  <a:pt x="40" y="1"/>
                  <a:pt x="36" y="0"/>
                </a:cubicBezTo>
                <a:cubicBezTo>
                  <a:pt x="35" y="0"/>
                  <a:pt x="34" y="0"/>
                  <a:pt x="34" y="1"/>
                </a:cubicBezTo>
                <a:cubicBezTo>
                  <a:pt x="33" y="1"/>
                  <a:pt x="33" y="2"/>
                  <a:pt x="33" y="2"/>
                </a:cubicBezTo>
                <a:cubicBezTo>
                  <a:pt x="33" y="10"/>
                  <a:pt x="34" y="17"/>
                  <a:pt x="33" y="24"/>
                </a:cubicBezTo>
                <a:cubicBezTo>
                  <a:pt x="16" y="23"/>
                  <a:pt x="2" y="40"/>
                  <a:pt x="0" y="56"/>
                </a:cubicBezTo>
                <a:cubicBezTo>
                  <a:pt x="0" y="57"/>
                  <a:pt x="0" y="57"/>
                  <a:pt x="0" y="58"/>
                </a:cubicBezTo>
                <a:close/>
                <a:moveTo>
                  <a:pt x="28" y="92"/>
                </a:moveTo>
                <a:cubicBezTo>
                  <a:pt x="28" y="92"/>
                  <a:pt x="28" y="92"/>
                  <a:pt x="28" y="92"/>
                </a:cubicBezTo>
                <a:cubicBezTo>
                  <a:pt x="27" y="92"/>
                  <a:pt x="25" y="92"/>
                  <a:pt x="23" y="91"/>
                </a:cubicBezTo>
                <a:cubicBezTo>
                  <a:pt x="30" y="85"/>
                  <a:pt x="38" y="79"/>
                  <a:pt x="46" y="74"/>
                </a:cubicBezTo>
                <a:cubicBezTo>
                  <a:pt x="49" y="72"/>
                  <a:pt x="52" y="70"/>
                  <a:pt x="54" y="68"/>
                </a:cubicBezTo>
                <a:cubicBezTo>
                  <a:pt x="57" y="66"/>
                  <a:pt x="59" y="64"/>
                  <a:pt x="61" y="63"/>
                </a:cubicBezTo>
                <a:cubicBezTo>
                  <a:pt x="63" y="61"/>
                  <a:pt x="65" y="60"/>
                  <a:pt x="62" y="63"/>
                </a:cubicBezTo>
                <a:cubicBezTo>
                  <a:pt x="57" y="68"/>
                  <a:pt x="51" y="72"/>
                  <a:pt x="45" y="77"/>
                </a:cubicBezTo>
                <a:cubicBezTo>
                  <a:pt x="42" y="80"/>
                  <a:pt x="39" y="83"/>
                  <a:pt x="36" y="86"/>
                </a:cubicBezTo>
                <a:cubicBezTo>
                  <a:pt x="34" y="88"/>
                  <a:pt x="33" y="89"/>
                  <a:pt x="31" y="90"/>
                </a:cubicBezTo>
                <a:cubicBezTo>
                  <a:pt x="30" y="91"/>
                  <a:pt x="29" y="92"/>
                  <a:pt x="28" y="92"/>
                </a:cubicBezTo>
                <a:close/>
                <a:moveTo>
                  <a:pt x="17" y="88"/>
                </a:moveTo>
                <a:cubicBezTo>
                  <a:pt x="17" y="88"/>
                  <a:pt x="17" y="88"/>
                  <a:pt x="17" y="88"/>
                </a:cubicBezTo>
                <a:cubicBezTo>
                  <a:pt x="23" y="82"/>
                  <a:pt x="28" y="77"/>
                  <a:pt x="34" y="71"/>
                </a:cubicBezTo>
                <a:cubicBezTo>
                  <a:pt x="38" y="68"/>
                  <a:pt x="41" y="65"/>
                  <a:pt x="45" y="63"/>
                </a:cubicBezTo>
                <a:cubicBezTo>
                  <a:pt x="48" y="61"/>
                  <a:pt x="52" y="59"/>
                  <a:pt x="53" y="57"/>
                </a:cubicBezTo>
                <a:cubicBezTo>
                  <a:pt x="47" y="63"/>
                  <a:pt x="40" y="69"/>
                  <a:pt x="34" y="74"/>
                </a:cubicBezTo>
                <a:cubicBezTo>
                  <a:pt x="28" y="79"/>
                  <a:pt x="23" y="83"/>
                  <a:pt x="19" y="88"/>
                </a:cubicBezTo>
                <a:cubicBezTo>
                  <a:pt x="18" y="89"/>
                  <a:pt x="19" y="89"/>
                  <a:pt x="19" y="89"/>
                </a:cubicBezTo>
                <a:cubicBezTo>
                  <a:pt x="25" y="85"/>
                  <a:pt x="32" y="80"/>
                  <a:pt x="38" y="75"/>
                </a:cubicBezTo>
                <a:cubicBezTo>
                  <a:pt x="44" y="70"/>
                  <a:pt x="51" y="64"/>
                  <a:pt x="58" y="60"/>
                </a:cubicBezTo>
                <a:cubicBezTo>
                  <a:pt x="55" y="62"/>
                  <a:pt x="52" y="65"/>
                  <a:pt x="49" y="67"/>
                </a:cubicBezTo>
                <a:cubicBezTo>
                  <a:pt x="45" y="70"/>
                  <a:pt x="42" y="73"/>
                  <a:pt x="38" y="76"/>
                </a:cubicBezTo>
                <a:cubicBezTo>
                  <a:pt x="35" y="79"/>
                  <a:pt x="32" y="83"/>
                  <a:pt x="28" y="86"/>
                </a:cubicBezTo>
                <a:cubicBezTo>
                  <a:pt x="26" y="87"/>
                  <a:pt x="24" y="88"/>
                  <a:pt x="22" y="91"/>
                </a:cubicBezTo>
                <a:cubicBezTo>
                  <a:pt x="20" y="90"/>
                  <a:pt x="18" y="89"/>
                  <a:pt x="17" y="88"/>
                </a:cubicBezTo>
                <a:close/>
                <a:moveTo>
                  <a:pt x="16" y="87"/>
                </a:moveTo>
                <a:cubicBezTo>
                  <a:pt x="16" y="87"/>
                  <a:pt x="16" y="87"/>
                  <a:pt x="16" y="87"/>
                </a:cubicBezTo>
                <a:cubicBezTo>
                  <a:pt x="16" y="87"/>
                  <a:pt x="15" y="87"/>
                  <a:pt x="14" y="86"/>
                </a:cubicBezTo>
                <a:cubicBezTo>
                  <a:pt x="20" y="81"/>
                  <a:pt x="26" y="76"/>
                  <a:pt x="32" y="70"/>
                </a:cubicBezTo>
                <a:cubicBezTo>
                  <a:pt x="36" y="67"/>
                  <a:pt x="39" y="65"/>
                  <a:pt x="43" y="62"/>
                </a:cubicBezTo>
                <a:cubicBezTo>
                  <a:pt x="45" y="60"/>
                  <a:pt x="47" y="59"/>
                  <a:pt x="49" y="58"/>
                </a:cubicBezTo>
                <a:cubicBezTo>
                  <a:pt x="53" y="55"/>
                  <a:pt x="48" y="58"/>
                  <a:pt x="47" y="59"/>
                </a:cubicBezTo>
                <a:cubicBezTo>
                  <a:pt x="42" y="63"/>
                  <a:pt x="37" y="67"/>
                  <a:pt x="32" y="72"/>
                </a:cubicBezTo>
                <a:cubicBezTo>
                  <a:pt x="27" y="77"/>
                  <a:pt x="21" y="81"/>
                  <a:pt x="16" y="87"/>
                </a:cubicBezTo>
                <a:close/>
                <a:moveTo>
                  <a:pt x="48" y="76"/>
                </a:moveTo>
                <a:cubicBezTo>
                  <a:pt x="54" y="71"/>
                  <a:pt x="60" y="67"/>
                  <a:pt x="64" y="61"/>
                </a:cubicBezTo>
                <a:cubicBezTo>
                  <a:pt x="65" y="61"/>
                  <a:pt x="65" y="61"/>
                  <a:pt x="66" y="61"/>
                </a:cubicBezTo>
                <a:cubicBezTo>
                  <a:pt x="62" y="64"/>
                  <a:pt x="58" y="68"/>
                  <a:pt x="55" y="71"/>
                </a:cubicBezTo>
                <a:cubicBezTo>
                  <a:pt x="49" y="76"/>
                  <a:pt x="44" y="81"/>
                  <a:pt x="38" y="85"/>
                </a:cubicBezTo>
                <a:cubicBezTo>
                  <a:pt x="41" y="82"/>
                  <a:pt x="44" y="79"/>
                  <a:pt x="48" y="76"/>
                </a:cubicBezTo>
                <a:close/>
                <a:moveTo>
                  <a:pt x="46" y="73"/>
                </a:moveTo>
                <a:cubicBezTo>
                  <a:pt x="41" y="76"/>
                  <a:pt x="37" y="79"/>
                  <a:pt x="33" y="83"/>
                </a:cubicBezTo>
                <a:cubicBezTo>
                  <a:pt x="35" y="81"/>
                  <a:pt x="37" y="79"/>
                  <a:pt x="39" y="77"/>
                </a:cubicBezTo>
                <a:cubicBezTo>
                  <a:pt x="45" y="70"/>
                  <a:pt x="53" y="65"/>
                  <a:pt x="59" y="59"/>
                </a:cubicBezTo>
                <a:cubicBezTo>
                  <a:pt x="60" y="59"/>
                  <a:pt x="59" y="59"/>
                  <a:pt x="59" y="59"/>
                </a:cubicBezTo>
                <a:cubicBezTo>
                  <a:pt x="53" y="61"/>
                  <a:pt x="48" y="66"/>
                  <a:pt x="43" y="70"/>
                </a:cubicBezTo>
                <a:cubicBezTo>
                  <a:pt x="36" y="76"/>
                  <a:pt x="29" y="81"/>
                  <a:pt x="22" y="86"/>
                </a:cubicBezTo>
                <a:cubicBezTo>
                  <a:pt x="18" y="89"/>
                  <a:pt x="22" y="86"/>
                  <a:pt x="22" y="85"/>
                </a:cubicBezTo>
                <a:cubicBezTo>
                  <a:pt x="23" y="84"/>
                  <a:pt x="25" y="82"/>
                  <a:pt x="27" y="81"/>
                </a:cubicBezTo>
                <a:cubicBezTo>
                  <a:pt x="29" y="79"/>
                  <a:pt x="32" y="76"/>
                  <a:pt x="35" y="74"/>
                </a:cubicBezTo>
                <a:cubicBezTo>
                  <a:pt x="42" y="68"/>
                  <a:pt x="49" y="62"/>
                  <a:pt x="55" y="56"/>
                </a:cubicBezTo>
                <a:cubicBezTo>
                  <a:pt x="55" y="56"/>
                  <a:pt x="55" y="56"/>
                  <a:pt x="55" y="56"/>
                </a:cubicBezTo>
                <a:cubicBezTo>
                  <a:pt x="58" y="57"/>
                  <a:pt x="60" y="59"/>
                  <a:pt x="63" y="60"/>
                </a:cubicBezTo>
                <a:cubicBezTo>
                  <a:pt x="57" y="64"/>
                  <a:pt x="52" y="69"/>
                  <a:pt x="46" y="73"/>
                </a:cubicBezTo>
                <a:close/>
                <a:moveTo>
                  <a:pt x="40" y="66"/>
                </a:moveTo>
                <a:cubicBezTo>
                  <a:pt x="41" y="65"/>
                  <a:pt x="42" y="63"/>
                  <a:pt x="44" y="62"/>
                </a:cubicBezTo>
                <a:cubicBezTo>
                  <a:pt x="47" y="60"/>
                  <a:pt x="49" y="59"/>
                  <a:pt x="52" y="56"/>
                </a:cubicBezTo>
                <a:cubicBezTo>
                  <a:pt x="52" y="56"/>
                  <a:pt x="52" y="56"/>
                  <a:pt x="52" y="56"/>
                </a:cubicBezTo>
                <a:cubicBezTo>
                  <a:pt x="52" y="56"/>
                  <a:pt x="53" y="56"/>
                  <a:pt x="53" y="56"/>
                </a:cubicBezTo>
                <a:cubicBezTo>
                  <a:pt x="53" y="56"/>
                  <a:pt x="54" y="56"/>
                  <a:pt x="54" y="56"/>
                </a:cubicBezTo>
                <a:cubicBezTo>
                  <a:pt x="49" y="59"/>
                  <a:pt x="44" y="62"/>
                  <a:pt x="40" y="66"/>
                </a:cubicBezTo>
                <a:close/>
                <a:moveTo>
                  <a:pt x="17" y="82"/>
                </a:moveTo>
                <a:cubicBezTo>
                  <a:pt x="17" y="83"/>
                  <a:pt x="17" y="83"/>
                  <a:pt x="16" y="84"/>
                </a:cubicBezTo>
                <a:cubicBezTo>
                  <a:pt x="17" y="83"/>
                  <a:pt x="18" y="82"/>
                  <a:pt x="18" y="81"/>
                </a:cubicBezTo>
                <a:cubicBezTo>
                  <a:pt x="21" y="78"/>
                  <a:pt x="24" y="75"/>
                  <a:pt x="27" y="73"/>
                </a:cubicBezTo>
                <a:cubicBezTo>
                  <a:pt x="33" y="67"/>
                  <a:pt x="39" y="62"/>
                  <a:pt x="45" y="57"/>
                </a:cubicBezTo>
                <a:cubicBezTo>
                  <a:pt x="45" y="57"/>
                  <a:pt x="45" y="56"/>
                  <a:pt x="45" y="56"/>
                </a:cubicBezTo>
                <a:cubicBezTo>
                  <a:pt x="32" y="61"/>
                  <a:pt x="24" y="72"/>
                  <a:pt x="13" y="80"/>
                </a:cubicBezTo>
                <a:cubicBezTo>
                  <a:pt x="13" y="80"/>
                  <a:pt x="11" y="81"/>
                  <a:pt x="11" y="82"/>
                </a:cubicBezTo>
                <a:cubicBezTo>
                  <a:pt x="12" y="80"/>
                  <a:pt x="13" y="78"/>
                  <a:pt x="15" y="77"/>
                </a:cubicBezTo>
                <a:cubicBezTo>
                  <a:pt x="17" y="74"/>
                  <a:pt x="20" y="72"/>
                  <a:pt x="23" y="70"/>
                </a:cubicBezTo>
                <a:cubicBezTo>
                  <a:pt x="27" y="66"/>
                  <a:pt x="31" y="63"/>
                  <a:pt x="35" y="59"/>
                </a:cubicBezTo>
                <a:cubicBezTo>
                  <a:pt x="36" y="59"/>
                  <a:pt x="38" y="58"/>
                  <a:pt x="39" y="58"/>
                </a:cubicBezTo>
                <a:cubicBezTo>
                  <a:pt x="43" y="56"/>
                  <a:pt x="47" y="55"/>
                  <a:pt x="51" y="55"/>
                </a:cubicBezTo>
                <a:cubicBezTo>
                  <a:pt x="39" y="63"/>
                  <a:pt x="28" y="73"/>
                  <a:pt x="17" y="82"/>
                </a:cubicBezTo>
                <a:close/>
                <a:moveTo>
                  <a:pt x="8" y="78"/>
                </a:moveTo>
                <a:cubicBezTo>
                  <a:pt x="13" y="76"/>
                  <a:pt x="17" y="73"/>
                  <a:pt x="21" y="69"/>
                </a:cubicBezTo>
                <a:cubicBezTo>
                  <a:pt x="23" y="67"/>
                  <a:pt x="25" y="65"/>
                  <a:pt x="28" y="63"/>
                </a:cubicBezTo>
                <a:cubicBezTo>
                  <a:pt x="29" y="62"/>
                  <a:pt x="31" y="60"/>
                  <a:pt x="32" y="59"/>
                </a:cubicBezTo>
                <a:cubicBezTo>
                  <a:pt x="32" y="59"/>
                  <a:pt x="32" y="59"/>
                  <a:pt x="32" y="59"/>
                </a:cubicBezTo>
                <a:cubicBezTo>
                  <a:pt x="33" y="59"/>
                  <a:pt x="33" y="59"/>
                  <a:pt x="34" y="59"/>
                </a:cubicBezTo>
                <a:cubicBezTo>
                  <a:pt x="33" y="59"/>
                  <a:pt x="33" y="59"/>
                  <a:pt x="33" y="59"/>
                </a:cubicBezTo>
                <a:cubicBezTo>
                  <a:pt x="26" y="68"/>
                  <a:pt x="16" y="72"/>
                  <a:pt x="10" y="82"/>
                </a:cubicBezTo>
                <a:cubicBezTo>
                  <a:pt x="9" y="81"/>
                  <a:pt x="9" y="80"/>
                  <a:pt x="8" y="78"/>
                </a:cubicBezTo>
                <a:close/>
                <a:moveTo>
                  <a:pt x="7" y="76"/>
                </a:moveTo>
                <a:cubicBezTo>
                  <a:pt x="10" y="73"/>
                  <a:pt x="12" y="71"/>
                  <a:pt x="15" y="68"/>
                </a:cubicBezTo>
                <a:cubicBezTo>
                  <a:pt x="17" y="66"/>
                  <a:pt x="18" y="65"/>
                  <a:pt x="20" y="63"/>
                </a:cubicBezTo>
                <a:cubicBezTo>
                  <a:pt x="22" y="62"/>
                  <a:pt x="28" y="56"/>
                  <a:pt x="23" y="62"/>
                </a:cubicBezTo>
                <a:cubicBezTo>
                  <a:pt x="20" y="65"/>
                  <a:pt x="18" y="68"/>
                  <a:pt x="15" y="71"/>
                </a:cubicBezTo>
                <a:cubicBezTo>
                  <a:pt x="12" y="73"/>
                  <a:pt x="9" y="75"/>
                  <a:pt x="7" y="78"/>
                </a:cubicBezTo>
                <a:cubicBezTo>
                  <a:pt x="7" y="77"/>
                  <a:pt x="7" y="76"/>
                  <a:pt x="7" y="76"/>
                </a:cubicBezTo>
                <a:close/>
                <a:moveTo>
                  <a:pt x="4" y="68"/>
                </a:moveTo>
                <a:cubicBezTo>
                  <a:pt x="8" y="64"/>
                  <a:pt x="12" y="60"/>
                  <a:pt x="17" y="57"/>
                </a:cubicBezTo>
                <a:cubicBezTo>
                  <a:pt x="16" y="57"/>
                  <a:pt x="15" y="60"/>
                  <a:pt x="14" y="61"/>
                </a:cubicBezTo>
                <a:cubicBezTo>
                  <a:pt x="12" y="62"/>
                  <a:pt x="11" y="63"/>
                  <a:pt x="10" y="65"/>
                </a:cubicBezTo>
                <a:cubicBezTo>
                  <a:pt x="8" y="67"/>
                  <a:pt x="7" y="69"/>
                  <a:pt x="5" y="71"/>
                </a:cubicBezTo>
                <a:cubicBezTo>
                  <a:pt x="5" y="72"/>
                  <a:pt x="5" y="72"/>
                  <a:pt x="6" y="72"/>
                </a:cubicBezTo>
                <a:cubicBezTo>
                  <a:pt x="9" y="70"/>
                  <a:pt x="11" y="68"/>
                  <a:pt x="14" y="65"/>
                </a:cubicBezTo>
                <a:cubicBezTo>
                  <a:pt x="15" y="64"/>
                  <a:pt x="16" y="62"/>
                  <a:pt x="18" y="61"/>
                </a:cubicBezTo>
                <a:cubicBezTo>
                  <a:pt x="19" y="60"/>
                  <a:pt x="23" y="56"/>
                  <a:pt x="20" y="59"/>
                </a:cubicBezTo>
                <a:cubicBezTo>
                  <a:pt x="16" y="65"/>
                  <a:pt x="10" y="69"/>
                  <a:pt x="6" y="75"/>
                </a:cubicBezTo>
                <a:cubicBezTo>
                  <a:pt x="5" y="73"/>
                  <a:pt x="5" y="70"/>
                  <a:pt x="4" y="68"/>
                </a:cubicBezTo>
                <a:close/>
                <a:moveTo>
                  <a:pt x="7" y="60"/>
                </a:moveTo>
                <a:cubicBezTo>
                  <a:pt x="9" y="59"/>
                  <a:pt x="10" y="58"/>
                  <a:pt x="11" y="57"/>
                </a:cubicBezTo>
                <a:cubicBezTo>
                  <a:pt x="14" y="55"/>
                  <a:pt x="11" y="58"/>
                  <a:pt x="11" y="58"/>
                </a:cubicBezTo>
                <a:cubicBezTo>
                  <a:pt x="8" y="61"/>
                  <a:pt x="5" y="63"/>
                  <a:pt x="4" y="66"/>
                </a:cubicBezTo>
                <a:cubicBezTo>
                  <a:pt x="4" y="65"/>
                  <a:pt x="3" y="65"/>
                  <a:pt x="3" y="64"/>
                </a:cubicBezTo>
                <a:cubicBezTo>
                  <a:pt x="5" y="63"/>
                  <a:pt x="6" y="61"/>
                  <a:pt x="7" y="60"/>
                </a:cubicBezTo>
                <a:close/>
                <a:moveTo>
                  <a:pt x="11" y="76"/>
                </a:moveTo>
                <a:cubicBezTo>
                  <a:pt x="10" y="76"/>
                  <a:pt x="9" y="77"/>
                  <a:pt x="8" y="77"/>
                </a:cubicBezTo>
                <a:cubicBezTo>
                  <a:pt x="9" y="77"/>
                  <a:pt x="10" y="76"/>
                  <a:pt x="11" y="75"/>
                </a:cubicBezTo>
                <a:cubicBezTo>
                  <a:pt x="13" y="74"/>
                  <a:pt x="14" y="72"/>
                  <a:pt x="16" y="71"/>
                </a:cubicBezTo>
                <a:cubicBezTo>
                  <a:pt x="20" y="67"/>
                  <a:pt x="23" y="63"/>
                  <a:pt x="27" y="58"/>
                </a:cubicBezTo>
                <a:cubicBezTo>
                  <a:pt x="27" y="58"/>
                  <a:pt x="27" y="58"/>
                  <a:pt x="27" y="58"/>
                </a:cubicBezTo>
                <a:cubicBezTo>
                  <a:pt x="28" y="58"/>
                  <a:pt x="29" y="59"/>
                  <a:pt x="31" y="59"/>
                </a:cubicBezTo>
                <a:cubicBezTo>
                  <a:pt x="31" y="59"/>
                  <a:pt x="31" y="59"/>
                  <a:pt x="31" y="59"/>
                </a:cubicBezTo>
                <a:cubicBezTo>
                  <a:pt x="24" y="64"/>
                  <a:pt x="18" y="71"/>
                  <a:pt x="11" y="76"/>
                </a:cubicBezTo>
                <a:close/>
                <a:moveTo>
                  <a:pt x="26" y="58"/>
                </a:moveTo>
                <a:cubicBezTo>
                  <a:pt x="19" y="63"/>
                  <a:pt x="13" y="69"/>
                  <a:pt x="6" y="75"/>
                </a:cubicBezTo>
                <a:cubicBezTo>
                  <a:pt x="9" y="73"/>
                  <a:pt x="12" y="69"/>
                  <a:pt x="15" y="66"/>
                </a:cubicBezTo>
                <a:cubicBezTo>
                  <a:pt x="18" y="63"/>
                  <a:pt x="21" y="60"/>
                  <a:pt x="23" y="57"/>
                </a:cubicBezTo>
                <a:cubicBezTo>
                  <a:pt x="23" y="57"/>
                  <a:pt x="23" y="57"/>
                  <a:pt x="23" y="56"/>
                </a:cubicBezTo>
                <a:cubicBezTo>
                  <a:pt x="24" y="57"/>
                  <a:pt x="25" y="57"/>
                  <a:pt x="26" y="58"/>
                </a:cubicBezTo>
                <a:cubicBezTo>
                  <a:pt x="26" y="58"/>
                  <a:pt x="26" y="58"/>
                  <a:pt x="26" y="58"/>
                </a:cubicBezTo>
                <a:close/>
                <a:moveTo>
                  <a:pt x="15" y="62"/>
                </a:moveTo>
                <a:cubicBezTo>
                  <a:pt x="14" y="64"/>
                  <a:pt x="12" y="65"/>
                  <a:pt x="11" y="67"/>
                </a:cubicBezTo>
                <a:cubicBezTo>
                  <a:pt x="10" y="68"/>
                  <a:pt x="7" y="69"/>
                  <a:pt x="6" y="71"/>
                </a:cubicBezTo>
                <a:cubicBezTo>
                  <a:pt x="8" y="68"/>
                  <a:pt x="11" y="65"/>
                  <a:pt x="13" y="62"/>
                </a:cubicBezTo>
                <a:cubicBezTo>
                  <a:pt x="15" y="60"/>
                  <a:pt x="17" y="59"/>
                  <a:pt x="18" y="56"/>
                </a:cubicBezTo>
                <a:cubicBezTo>
                  <a:pt x="18" y="56"/>
                  <a:pt x="18" y="56"/>
                  <a:pt x="18" y="56"/>
                </a:cubicBezTo>
                <a:cubicBezTo>
                  <a:pt x="13" y="58"/>
                  <a:pt x="10" y="62"/>
                  <a:pt x="6" y="65"/>
                </a:cubicBezTo>
                <a:cubicBezTo>
                  <a:pt x="4" y="67"/>
                  <a:pt x="4" y="66"/>
                  <a:pt x="6" y="64"/>
                </a:cubicBezTo>
                <a:cubicBezTo>
                  <a:pt x="7" y="63"/>
                  <a:pt x="8" y="62"/>
                  <a:pt x="9" y="61"/>
                </a:cubicBezTo>
                <a:cubicBezTo>
                  <a:pt x="11" y="59"/>
                  <a:pt x="12" y="58"/>
                  <a:pt x="14" y="55"/>
                </a:cubicBezTo>
                <a:cubicBezTo>
                  <a:pt x="14" y="55"/>
                  <a:pt x="14" y="55"/>
                  <a:pt x="14" y="55"/>
                </a:cubicBezTo>
                <a:cubicBezTo>
                  <a:pt x="17" y="55"/>
                  <a:pt x="19" y="56"/>
                  <a:pt x="22" y="56"/>
                </a:cubicBezTo>
                <a:cubicBezTo>
                  <a:pt x="22" y="56"/>
                  <a:pt x="22" y="56"/>
                  <a:pt x="22" y="56"/>
                </a:cubicBezTo>
                <a:cubicBezTo>
                  <a:pt x="20" y="58"/>
                  <a:pt x="17" y="60"/>
                  <a:pt x="15" y="62"/>
                </a:cubicBezTo>
                <a:close/>
                <a:moveTo>
                  <a:pt x="5" y="62"/>
                </a:moveTo>
                <a:cubicBezTo>
                  <a:pt x="6" y="61"/>
                  <a:pt x="6" y="60"/>
                  <a:pt x="7" y="59"/>
                </a:cubicBezTo>
                <a:cubicBezTo>
                  <a:pt x="8" y="58"/>
                  <a:pt x="9" y="56"/>
                  <a:pt x="10" y="55"/>
                </a:cubicBezTo>
                <a:cubicBezTo>
                  <a:pt x="11" y="55"/>
                  <a:pt x="12" y="55"/>
                  <a:pt x="13" y="55"/>
                </a:cubicBezTo>
                <a:cubicBezTo>
                  <a:pt x="10" y="57"/>
                  <a:pt x="7" y="59"/>
                  <a:pt x="5" y="62"/>
                </a:cubicBezTo>
                <a:close/>
                <a:moveTo>
                  <a:pt x="4" y="60"/>
                </a:moveTo>
                <a:cubicBezTo>
                  <a:pt x="5" y="59"/>
                  <a:pt x="6" y="58"/>
                  <a:pt x="7" y="56"/>
                </a:cubicBezTo>
                <a:cubicBezTo>
                  <a:pt x="8" y="56"/>
                  <a:pt x="8" y="56"/>
                  <a:pt x="9" y="55"/>
                </a:cubicBezTo>
                <a:cubicBezTo>
                  <a:pt x="9" y="55"/>
                  <a:pt x="9" y="55"/>
                  <a:pt x="9" y="55"/>
                </a:cubicBezTo>
                <a:cubicBezTo>
                  <a:pt x="9" y="56"/>
                  <a:pt x="8" y="57"/>
                  <a:pt x="7" y="58"/>
                </a:cubicBezTo>
                <a:cubicBezTo>
                  <a:pt x="6" y="59"/>
                  <a:pt x="5" y="61"/>
                  <a:pt x="3" y="63"/>
                </a:cubicBezTo>
                <a:cubicBezTo>
                  <a:pt x="3" y="62"/>
                  <a:pt x="3" y="62"/>
                  <a:pt x="3" y="61"/>
                </a:cubicBezTo>
                <a:cubicBezTo>
                  <a:pt x="3" y="60"/>
                  <a:pt x="3" y="59"/>
                  <a:pt x="3" y="58"/>
                </a:cubicBezTo>
                <a:cubicBezTo>
                  <a:pt x="4" y="57"/>
                  <a:pt x="6" y="56"/>
                  <a:pt x="7" y="56"/>
                </a:cubicBezTo>
                <a:cubicBezTo>
                  <a:pt x="6" y="57"/>
                  <a:pt x="5" y="58"/>
                  <a:pt x="3" y="59"/>
                </a:cubicBezTo>
                <a:cubicBezTo>
                  <a:pt x="3" y="60"/>
                  <a:pt x="3" y="60"/>
                  <a:pt x="4" y="60"/>
                </a:cubicBezTo>
                <a:close/>
                <a:moveTo>
                  <a:pt x="11" y="83"/>
                </a:moveTo>
                <a:cubicBezTo>
                  <a:pt x="21" y="76"/>
                  <a:pt x="29" y="65"/>
                  <a:pt x="40" y="59"/>
                </a:cubicBezTo>
                <a:cubicBezTo>
                  <a:pt x="40" y="59"/>
                  <a:pt x="44" y="56"/>
                  <a:pt x="43" y="57"/>
                </a:cubicBezTo>
                <a:cubicBezTo>
                  <a:pt x="42" y="59"/>
                  <a:pt x="40" y="60"/>
                  <a:pt x="39" y="61"/>
                </a:cubicBezTo>
                <a:cubicBezTo>
                  <a:pt x="36" y="63"/>
                  <a:pt x="33" y="66"/>
                  <a:pt x="30" y="69"/>
                </a:cubicBezTo>
                <a:cubicBezTo>
                  <a:pt x="24" y="74"/>
                  <a:pt x="19" y="80"/>
                  <a:pt x="14" y="86"/>
                </a:cubicBezTo>
                <a:cubicBezTo>
                  <a:pt x="14" y="85"/>
                  <a:pt x="13" y="85"/>
                  <a:pt x="13" y="85"/>
                </a:cubicBezTo>
                <a:cubicBezTo>
                  <a:pt x="12" y="84"/>
                  <a:pt x="12" y="84"/>
                  <a:pt x="11" y="83"/>
                </a:cubicBezTo>
                <a:close/>
                <a:moveTo>
                  <a:pt x="29" y="93"/>
                </a:moveTo>
                <a:cubicBezTo>
                  <a:pt x="29" y="92"/>
                  <a:pt x="30" y="92"/>
                  <a:pt x="30" y="92"/>
                </a:cubicBezTo>
                <a:cubicBezTo>
                  <a:pt x="31" y="92"/>
                  <a:pt x="31" y="92"/>
                  <a:pt x="32" y="91"/>
                </a:cubicBezTo>
                <a:cubicBezTo>
                  <a:pt x="32" y="90"/>
                  <a:pt x="33" y="90"/>
                  <a:pt x="34" y="89"/>
                </a:cubicBezTo>
                <a:cubicBezTo>
                  <a:pt x="41" y="84"/>
                  <a:pt x="46" y="79"/>
                  <a:pt x="52" y="74"/>
                </a:cubicBezTo>
                <a:cubicBezTo>
                  <a:pt x="55" y="71"/>
                  <a:pt x="59" y="69"/>
                  <a:pt x="61" y="66"/>
                </a:cubicBezTo>
                <a:cubicBezTo>
                  <a:pt x="63" y="65"/>
                  <a:pt x="64" y="64"/>
                  <a:pt x="66" y="62"/>
                </a:cubicBezTo>
                <a:cubicBezTo>
                  <a:pt x="66" y="62"/>
                  <a:pt x="67" y="61"/>
                  <a:pt x="68" y="61"/>
                </a:cubicBezTo>
                <a:cubicBezTo>
                  <a:pt x="69" y="61"/>
                  <a:pt x="69" y="61"/>
                  <a:pt x="70" y="60"/>
                </a:cubicBezTo>
                <a:cubicBezTo>
                  <a:pt x="60" y="73"/>
                  <a:pt x="45" y="81"/>
                  <a:pt x="34" y="93"/>
                </a:cubicBezTo>
                <a:cubicBezTo>
                  <a:pt x="34" y="93"/>
                  <a:pt x="34" y="93"/>
                  <a:pt x="35" y="93"/>
                </a:cubicBezTo>
                <a:cubicBezTo>
                  <a:pt x="47" y="84"/>
                  <a:pt x="59" y="75"/>
                  <a:pt x="70" y="65"/>
                </a:cubicBezTo>
                <a:cubicBezTo>
                  <a:pt x="69" y="66"/>
                  <a:pt x="68" y="67"/>
                  <a:pt x="67" y="68"/>
                </a:cubicBezTo>
                <a:cubicBezTo>
                  <a:pt x="64" y="71"/>
                  <a:pt x="61" y="73"/>
                  <a:pt x="58" y="77"/>
                </a:cubicBezTo>
                <a:cubicBezTo>
                  <a:pt x="52" y="82"/>
                  <a:pt x="45" y="87"/>
                  <a:pt x="40" y="93"/>
                </a:cubicBezTo>
                <a:cubicBezTo>
                  <a:pt x="39" y="93"/>
                  <a:pt x="40" y="94"/>
                  <a:pt x="40" y="94"/>
                </a:cubicBezTo>
                <a:cubicBezTo>
                  <a:pt x="52" y="86"/>
                  <a:pt x="62" y="76"/>
                  <a:pt x="73" y="67"/>
                </a:cubicBezTo>
                <a:cubicBezTo>
                  <a:pt x="73" y="67"/>
                  <a:pt x="73" y="67"/>
                  <a:pt x="73" y="67"/>
                </a:cubicBezTo>
                <a:cubicBezTo>
                  <a:pt x="70" y="70"/>
                  <a:pt x="67" y="73"/>
                  <a:pt x="64" y="76"/>
                </a:cubicBezTo>
                <a:cubicBezTo>
                  <a:pt x="58" y="81"/>
                  <a:pt x="52" y="87"/>
                  <a:pt x="47" y="92"/>
                </a:cubicBezTo>
                <a:cubicBezTo>
                  <a:pt x="47" y="92"/>
                  <a:pt x="47" y="93"/>
                  <a:pt x="47" y="93"/>
                </a:cubicBezTo>
                <a:cubicBezTo>
                  <a:pt x="57" y="86"/>
                  <a:pt x="65" y="77"/>
                  <a:pt x="74" y="70"/>
                </a:cubicBezTo>
                <a:cubicBezTo>
                  <a:pt x="75" y="69"/>
                  <a:pt x="76" y="68"/>
                  <a:pt x="77" y="68"/>
                </a:cubicBezTo>
                <a:cubicBezTo>
                  <a:pt x="76" y="69"/>
                  <a:pt x="75" y="70"/>
                  <a:pt x="74" y="71"/>
                </a:cubicBezTo>
                <a:cubicBezTo>
                  <a:pt x="72" y="73"/>
                  <a:pt x="70" y="74"/>
                  <a:pt x="68" y="76"/>
                </a:cubicBezTo>
                <a:cubicBezTo>
                  <a:pt x="63" y="80"/>
                  <a:pt x="58" y="85"/>
                  <a:pt x="54" y="90"/>
                </a:cubicBezTo>
                <a:cubicBezTo>
                  <a:pt x="54" y="90"/>
                  <a:pt x="54" y="90"/>
                  <a:pt x="55" y="90"/>
                </a:cubicBezTo>
                <a:cubicBezTo>
                  <a:pt x="62" y="87"/>
                  <a:pt x="67" y="81"/>
                  <a:pt x="73" y="76"/>
                </a:cubicBezTo>
                <a:cubicBezTo>
                  <a:pt x="73" y="76"/>
                  <a:pt x="75" y="74"/>
                  <a:pt x="76" y="73"/>
                </a:cubicBezTo>
                <a:cubicBezTo>
                  <a:pt x="76" y="74"/>
                  <a:pt x="75" y="74"/>
                  <a:pt x="75" y="74"/>
                </a:cubicBezTo>
                <a:cubicBezTo>
                  <a:pt x="74" y="76"/>
                  <a:pt x="72" y="77"/>
                  <a:pt x="71" y="79"/>
                </a:cubicBezTo>
                <a:cubicBezTo>
                  <a:pt x="67" y="82"/>
                  <a:pt x="64" y="86"/>
                  <a:pt x="61" y="89"/>
                </a:cubicBezTo>
                <a:cubicBezTo>
                  <a:pt x="61" y="89"/>
                  <a:pt x="61" y="89"/>
                  <a:pt x="61" y="89"/>
                </a:cubicBezTo>
                <a:cubicBezTo>
                  <a:pt x="55" y="92"/>
                  <a:pt x="49" y="93"/>
                  <a:pt x="42" y="94"/>
                </a:cubicBezTo>
                <a:cubicBezTo>
                  <a:pt x="38" y="94"/>
                  <a:pt x="33" y="94"/>
                  <a:pt x="29" y="93"/>
                </a:cubicBezTo>
                <a:close/>
                <a:moveTo>
                  <a:pt x="63" y="87"/>
                </a:moveTo>
                <a:cubicBezTo>
                  <a:pt x="66" y="85"/>
                  <a:pt x="68" y="83"/>
                  <a:pt x="70" y="80"/>
                </a:cubicBezTo>
                <a:cubicBezTo>
                  <a:pt x="71" y="79"/>
                  <a:pt x="73" y="77"/>
                  <a:pt x="74" y="76"/>
                </a:cubicBezTo>
                <a:cubicBezTo>
                  <a:pt x="72" y="81"/>
                  <a:pt x="68" y="85"/>
                  <a:pt x="63" y="87"/>
                </a:cubicBezTo>
                <a:close/>
                <a:moveTo>
                  <a:pt x="76" y="73"/>
                </a:moveTo>
                <a:cubicBezTo>
                  <a:pt x="73" y="75"/>
                  <a:pt x="70" y="78"/>
                  <a:pt x="67" y="81"/>
                </a:cubicBezTo>
                <a:cubicBezTo>
                  <a:pt x="65" y="83"/>
                  <a:pt x="63" y="84"/>
                  <a:pt x="60" y="86"/>
                </a:cubicBezTo>
                <a:cubicBezTo>
                  <a:pt x="59" y="87"/>
                  <a:pt x="54" y="91"/>
                  <a:pt x="57" y="88"/>
                </a:cubicBezTo>
                <a:cubicBezTo>
                  <a:pt x="61" y="84"/>
                  <a:pt x="65" y="79"/>
                  <a:pt x="69" y="76"/>
                </a:cubicBezTo>
                <a:cubicBezTo>
                  <a:pt x="73" y="73"/>
                  <a:pt x="76" y="71"/>
                  <a:pt x="78" y="66"/>
                </a:cubicBezTo>
                <a:cubicBezTo>
                  <a:pt x="78" y="66"/>
                  <a:pt x="78" y="66"/>
                  <a:pt x="77" y="66"/>
                </a:cubicBezTo>
                <a:cubicBezTo>
                  <a:pt x="73" y="70"/>
                  <a:pt x="68" y="74"/>
                  <a:pt x="63" y="78"/>
                </a:cubicBezTo>
                <a:cubicBezTo>
                  <a:pt x="61" y="80"/>
                  <a:pt x="58" y="83"/>
                  <a:pt x="56" y="85"/>
                </a:cubicBezTo>
                <a:cubicBezTo>
                  <a:pt x="54" y="87"/>
                  <a:pt x="50" y="90"/>
                  <a:pt x="49" y="91"/>
                </a:cubicBezTo>
                <a:cubicBezTo>
                  <a:pt x="58" y="82"/>
                  <a:pt x="67" y="73"/>
                  <a:pt x="76" y="64"/>
                </a:cubicBezTo>
                <a:cubicBezTo>
                  <a:pt x="77" y="64"/>
                  <a:pt x="77" y="64"/>
                  <a:pt x="77" y="64"/>
                </a:cubicBezTo>
                <a:cubicBezTo>
                  <a:pt x="77" y="63"/>
                  <a:pt x="78" y="63"/>
                  <a:pt x="78" y="62"/>
                </a:cubicBezTo>
                <a:cubicBezTo>
                  <a:pt x="79" y="62"/>
                  <a:pt x="78" y="61"/>
                  <a:pt x="78" y="62"/>
                </a:cubicBezTo>
                <a:cubicBezTo>
                  <a:pt x="71" y="67"/>
                  <a:pt x="65" y="72"/>
                  <a:pt x="59" y="78"/>
                </a:cubicBezTo>
                <a:cubicBezTo>
                  <a:pt x="56" y="81"/>
                  <a:pt x="53" y="83"/>
                  <a:pt x="49" y="86"/>
                </a:cubicBezTo>
                <a:cubicBezTo>
                  <a:pt x="48" y="87"/>
                  <a:pt x="46" y="89"/>
                  <a:pt x="44" y="90"/>
                </a:cubicBezTo>
                <a:cubicBezTo>
                  <a:pt x="49" y="85"/>
                  <a:pt x="54" y="81"/>
                  <a:pt x="59" y="76"/>
                </a:cubicBezTo>
                <a:cubicBezTo>
                  <a:pt x="65" y="71"/>
                  <a:pt x="71" y="66"/>
                  <a:pt x="76" y="60"/>
                </a:cubicBezTo>
                <a:cubicBezTo>
                  <a:pt x="76" y="59"/>
                  <a:pt x="76" y="59"/>
                  <a:pt x="75" y="59"/>
                </a:cubicBezTo>
                <a:cubicBezTo>
                  <a:pt x="69" y="65"/>
                  <a:pt x="63" y="71"/>
                  <a:pt x="56" y="76"/>
                </a:cubicBezTo>
                <a:cubicBezTo>
                  <a:pt x="52" y="79"/>
                  <a:pt x="48" y="82"/>
                  <a:pt x="45" y="85"/>
                </a:cubicBezTo>
                <a:cubicBezTo>
                  <a:pt x="43" y="86"/>
                  <a:pt x="41" y="88"/>
                  <a:pt x="39" y="89"/>
                </a:cubicBezTo>
                <a:cubicBezTo>
                  <a:pt x="38" y="90"/>
                  <a:pt x="37" y="91"/>
                  <a:pt x="36" y="92"/>
                </a:cubicBezTo>
                <a:cubicBezTo>
                  <a:pt x="36" y="91"/>
                  <a:pt x="37" y="91"/>
                  <a:pt x="37" y="91"/>
                </a:cubicBezTo>
                <a:cubicBezTo>
                  <a:pt x="43" y="85"/>
                  <a:pt x="50" y="80"/>
                  <a:pt x="56" y="75"/>
                </a:cubicBezTo>
                <a:cubicBezTo>
                  <a:pt x="61" y="70"/>
                  <a:pt x="67" y="65"/>
                  <a:pt x="71" y="60"/>
                </a:cubicBezTo>
                <a:cubicBezTo>
                  <a:pt x="74" y="59"/>
                  <a:pt x="76" y="58"/>
                  <a:pt x="79" y="59"/>
                </a:cubicBezTo>
                <a:cubicBezTo>
                  <a:pt x="79" y="59"/>
                  <a:pt x="79" y="59"/>
                  <a:pt x="79" y="59"/>
                </a:cubicBezTo>
                <a:cubicBezTo>
                  <a:pt x="79" y="60"/>
                  <a:pt x="79" y="61"/>
                  <a:pt x="79" y="62"/>
                </a:cubicBezTo>
                <a:cubicBezTo>
                  <a:pt x="78" y="66"/>
                  <a:pt x="78" y="69"/>
                  <a:pt x="76" y="73"/>
                </a:cubicBezTo>
                <a:close/>
                <a:moveTo>
                  <a:pt x="34" y="27"/>
                </a:moveTo>
                <a:cubicBezTo>
                  <a:pt x="34" y="27"/>
                  <a:pt x="34" y="27"/>
                  <a:pt x="34" y="27"/>
                </a:cubicBezTo>
                <a:cubicBezTo>
                  <a:pt x="35" y="27"/>
                  <a:pt x="36" y="27"/>
                  <a:pt x="36" y="26"/>
                </a:cubicBezTo>
                <a:cubicBezTo>
                  <a:pt x="37" y="18"/>
                  <a:pt x="36" y="11"/>
                  <a:pt x="36" y="3"/>
                </a:cubicBezTo>
                <a:cubicBezTo>
                  <a:pt x="40" y="4"/>
                  <a:pt x="44" y="3"/>
                  <a:pt x="48" y="3"/>
                </a:cubicBezTo>
                <a:cubicBezTo>
                  <a:pt x="50" y="10"/>
                  <a:pt x="49" y="18"/>
                  <a:pt x="49" y="25"/>
                </a:cubicBezTo>
                <a:cubicBezTo>
                  <a:pt x="49" y="26"/>
                  <a:pt x="49" y="26"/>
                  <a:pt x="49" y="26"/>
                </a:cubicBezTo>
                <a:cubicBezTo>
                  <a:pt x="49" y="27"/>
                  <a:pt x="49" y="27"/>
                  <a:pt x="50" y="27"/>
                </a:cubicBezTo>
                <a:cubicBezTo>
                  <a:pt x="67" y="26"/>
                  <a:pt x="77" y="40"/>
                  <a:pt x="79" y="56"/>
                </a:cubicBezTo>
                <a:cubicBezTo>
                  <a:pt x="76" y="55"/>
                  <a:pt x="75" y="55"/>
                  <a:pt x="72" y="56"/>
                </a:cubicBezTo>
                <a:cubicBezTo>
                  <a:pt x="67" y="59"/>
                  <a:pt x="65" y="58"/>
                  <a:pt x="60" y="55"/>
                </a:cubicBezTo>
                <a:cubicBezTo>
                  <a:pt x="53" y="51"/>
                  <a:pt x="46" y="52"/>
                  <a:pt x="39" y="55"/>
                </a:cubicBezTo>
                <a:cubicBezTo>
                  <a:pt x="33" y="56"/>
                  <a:pt x="30" y="56"/>
                  <a:pt x="25" y="54"/>
                </a:cubicBezTo>
                <a:cubicBezTo>
                  <a:pt x="22" y="53"/>
                  <a:pt x="19" y="53"/>
                  <a:pt x="16" y="52"/>
                </a:cubicBezTo>
                <a:cubicBezTo>
                  <a:pt x="12" y="52"/>
                  <a:pt x="7" y="52"/>
                  <a:pt x="4" y="54"/>
                </a:cubicBezTo>
                <a:cubicBezTo>
                  <a:pt x="6" y="40"/>
                  <a:pt x="19" y="26"/>
                  <a:pt x="34" y="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Hans" altLang="en-US"/>
          </a:p>
        </p:txBody>
      </p:sp>
      <p:pic>
        <p:nvPicPr>
          <p:cNvPr id="3" name="图片 2"/>
          <p:cNvPicPr>
            <a:picLocks noChangeAspect="1"/>
          </p:cNvPicPr>
          <p:nvPr/>
        </p:nvPicPr>
        <p:blipFill>
          <a:blip r:embed="rId2"/>
          <a:stretch>
            <a:fillRect/>
          </a:stretch>
        </p:blipFill>
        <p:spPr>
          <a:xfrm>
            <a:off x="759133" y="3350925"/>
            <a:ext cx="9681316" cy="3208633"/>
          </a:xfrm>
          <a:prstGeom prst="rect">
            <a:avLst/>
          </a:prstGeom>
        </p:spPr>
      </p:pic>
    </p:spTree>
    <p:extLst>
      <p:ext uri="{BB962C8B-B14F-4D97-AF65-F5344CB8AC3E}">
        <p14:creationId xmlns:p14="http://schemas.microsoft.com/office/powerpoint/2010/main" val="42184008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82013" y="897923"/>
            <a:ext cx="10528558" cy="6463308"/>
          </a:xfrm>
          <a:prstGeom prst="rect">
            <a:avLst/>
          </a:prstGeom>
        </p:spPr>
        <p:txBody>
          <a:bodyPr wrap="square">
            <a:spAutoFit/>
          </a:bodyPr>
          <a:lstStyle/>
          <a:p>
            <a:r>
              <a:rPr lang="en-US" altLang="zh-CN" dirty="0" smtClean="0">
                <a:solidFill>
                  <a:srgbClr val="FFFF00"/>
                </a:solidFill>
              </a:rPr>
              <a:t>1 GROUP </a:t>
            </a:r>
            <a:r>
              <a:rPr lang="en-US" altLang="zh-CN" dirty="0">
                <a:solidFill>
                  <a:srgbClr val="FFFF00"/>
                </a:solidFill>
              </a:rPr>
              <a:t>BY </a:t>
            </a:r>
            <a:r>
              <a:rPr lang="zh-CN" altLang="en-US" dirty="0">
                <a:solidFill>
                  <a:srgbClr val="FFFF00"/>
                </a:solidFill>
              </a:rPr>
              <a:t>条件字段必须在同一个索引中最前面的连续位置</a:t>
            </a:r>
            <a:r>
              <a:rPr lang="zh-CN" altLang="en-US" dirty="0" smtClean="0">
                <a:solidFill>
                  <a:srgbClr val="FFFF00"/>
                </a:solidFill>
              </a:rPr>
              <a:t>；</a:t>
            </a:r>
            <a:endParaRPr lang="en-US" altLang="zh-CN" dirty="0" smtClean="0">
              <a:solidFill>
                <a:srgbClr val="FFFF00"/>
              </a:solidFill>
            </a:endParaRPr>
          </a:p>
          <a:p>
            <a:endParaRPr lang="en-US" altLang="zh-CN" dirty="0" smtClean="0">
              <a:solidFill>
                <a:srgbClr val="FFFF00"/>
              </a:solidFill>
            </a:endParaRPr>
          </a:p>
          <a:p>
            <a:endParaRPr lang="zh-CN" altLang="en-US" dirty="0">
              <a:solidFill>
                <a:srgbClr val="FFFF00"/>
              </a:solidFill>
            </a:endParaRPr>
          </a:p>
          <a:p>
            <a:r>
              <a:rPr lang="en-US" altLang="zh-CN" dirty="0" smtClean="0">
                <a:solidFill>
                  <a:srgbClr val="FFFF00"/>
                </a:solidFill>
              </a:rPr>
              <a:t>2 </a:t>
            </a:r>
            <a:r>
              <a:rPr lang="zh-CN" altLang="en-US" dirty="0" smtClean="0">
                <a:solidFill>
                  <a:srgbClr val="FFFF00"/>
                </a:solidFill>
              </a:rPr>
              <a:t>在</a:t>
            </a:r>
            <a:r>
              <a:rPr lang="zh-CN" altLang="en-US" dirty="0">
                <a:solidFill>
                  <a:srgbClr val="FFFF00"/>
                </a:solidFill>
              </a:rPr>
              <a:t>使用</a:t>
            </a:r>
            <a:r>
              <a:rPr lang="en-US" altLang="zh-CN" dirty="0">
                <a:solidFill>
                  <a:srgbClr val="FFFF00"/>
                </a:solidFill>
              </a:rPr>
              <a:t>GROUP BY</a:t>
            </a:r>
            <a:r>
              <a:rPr lang="zh-CN" altLang="en-US" dirty="0">
                <a:solidFill>
                  <a:srgbClr val="FFFF00"/>
                </a:solidFill>
              </a:rPr>
              <a:t>的同时，只能使用</a:t>
            </a:r>
            <a:r>
              <a:rPr lang="en-US" altLang="zh-CN" dirty="0">
                <a:solidFill>
                  <a:srgbClr val="FFFF00"/>
                </a:solidFill>
              </a:rPr>
              <a:t>MAX</a:t>
            </a:r>
            <a:r>
              <a:rPr lang="zh-CN" altLang="en-US" dirty="0">
                <a:solidFill>
                  <a:srgbClr val="FFFF00"/>
                </a:solidFill>
              </a:rPr>
              <a:t>和</a:t>
            </a:r>
            <a:r>
              <a:rPr lang="en-US" altLang="zh-CN" dirty="0">
                <a:solidFill>
                  <a:srgbClr val="FFFF00"/>
                </a:solidFill>
              </a:rPr>
              <a:t>MIN</a:t>
            </a:r>
            <a:r>
              <a:rPr lang="zh-CN" altLang="en-US" dirty="0">
                <a:solidFill>
                  <a:srgbClr val="FFFF00"/>
                </a:solidFill>
              </a:rPr>
              <a:t>这两个聚合函数</a:t>
            </a:r>
            <a:r>
              <a:rPr lang="zh-CN" altLang="en-US" dirty="0" smtClean="0">
                <a:solidFill>
                  <a:srgbClr val="FFFF00"/>
                </a:solidFill>
              </a:rPr>
              <a:t>；</a:t>
            </a:r>
            <a:endParaRPr lang="en-US" altLang="zh-CN" dirty="0" smtClean="0">
              <a:solidFill>
                <a:srgbClr val="FFFF00"/>
              </a:solidFill>
            </a:endParaRPr>
          </a:p>
          <a:p>
            <a:endParaRPr lang="en-US" altLang="zh-CN" dirty="0">
              <a:solidFill>
                <a:srgbClr val="FFFF00"/>
              </a:solidFill>
            </a:endParaRPr>
          </a:p>
          <a:p>
            <a:endParaRPr lang="zh-CN" altLang="en-US" dirty="0">
              <a:solidFill>
                <a:srgbClr val="FFFF00"/>
              </a:solidFill>
            </a:endParaRPr>
          </a:p>
          <a:p>
            <a:r>
              <a:rPr lang="en-US" altLang="zh-CN" dirty="0" smtClean="0">
                <a:solidFill>
                  <a:srgbClr val="FFFF00"/>
                </a:solidFill>
              </a:rPr>
              <a:t>3 </a:t>
            </a:r>
            <a:r>
              <a:rPr lang="zh-CN" altLang="en-US" dirty="0" smtClean="0">
                <a:solidFill>
                  <a:srgbClr val="FFFF00"/>
                </a:solidFill>
              </a:rPr>
              <a:t>如果</a:t>
            </a:r>
            <a:r>
              <a:rPr lang="zh-CN" altLang="en-US" dirty="0">
                <a:solidFill>
                  <a:srgbClr val="FFFF00"/>
                </a:solidFill>
              </a:rPr>
              <a:t>引用到了该索引中</a:t>
            </a:r>
            <a:r>
              <a:rPr lang="en-US" altLang="zh-CN" dirty="0">
                <a:solidFill>
                  <a:srgbClr val="FFFF00"/>
                </a:solidFill>
              </a:rPr>
              <a:t>GROUP BY</a:t>
            </a:r>
            <a:r>
              <a:rPr lang="zh-CN" altLang="en-US" dirty="0">
                <a:solidFill>
                  <a:srgbClr val="FFFF00"/>
                </a:solidFill>
              </a:rPr>
              <a:t>条件之外的字段条件的</a:t>
            </a:r>
            <a:r>
              <a:rPr lang="zh-CN" altLang="en-US" dirty="0" smtClean="0">
                <a:solidFill>
                  <a:srgbClr val="FFFF00"/>
                </a:solidFill>
              </a:rPr>
              <a:t>时候</a:t>
            </a:r>
            <a:endParaRPr lang="en-US" altLang="zh-CN" dirty="0" smtClean="0">
              <a:solidFill>
                <a:srgbClr val="FFFF00"/>
              </a:solidFill>
            </a:endParaRPr>
          </a:p>
          <a:p>
            <a:r>
              <a:rPr lang="zh-CN" altLang="en-US" dirty="0" smtClean="0">
                <a:solidFill>
                  <a:srgbClr val="FFFF00"/>
                </a:solidFill>
              </a:rPr>
              <a:t>    必须</a:t>
            </a:r>
            <a:r>
              <a:rPr lang="zh-CN" altLang="en-US" dirty="0">
                <a:solidFill>
                  <a:srgbClr val="FFFF00"/>
                </a:solidFill>
              </a:rPr>
              <a:t>以常量形式存在</a:t>
            </a:r>
            <a:r>
              <a:rPr lang="zh-CN" altLang="en-US" dirty="0" smtClean="0">
                <a:solidFill>
                  <a:srgbClr val="FFFF00"/>
                </a:solidFill>
              </a:rPr>
              <a:t>；</a:t>
            </a:r>
            <a:endParaRPr lang="en-US" altLang="zh-CN" dirty="0" smtClean="0">
              <a:solidFill>
                <a:srgbClr val="FFFF00"/>
              </a:solidFill>
            </a:endParaRPr>
          </a:p>
          <a:p>
            <a:endParaRPr lang="en-US" altLang="zh-CN" dirty="0">
              <a:solidFill>
                <a:srgbClr val="FFFF00"/>
              </a:solidFill>
            </a:endParaRPr>
          </a:p>
          <a:p>
            <a:endParaRPr lang="en-US" altLang="zh-CN" dirty="0" smtClean="0">
              <a:solidFill>
                <a:srgbClr val="FFFF00"/>
              </a:solidFill>
            </a:endParaRPr>
          </a:p>
          <a:p>
            <a:r>
              <a:rPr lang="en-US" altLang="zh-CN" dirty="0" smtClean="0">
                <a:solidFill>
                  <a:srgbClr val="FFFF00"/>
                </a:solidFill>
              </a:rPr>
              <a:t>MySQL </a:t>
            </a:r>
            <a:r>
              <a:rPr lang="en-US" altLang="zh-CN" dirty="0">
                <a:solidFill>
                  <a:srgbClr val="FFFF00"/>
                </a:solidFill>
              </a:rPr>
              <a:t>Query Optimizer</a:t>
            </a:r>
            <a:r>
              <a:rPr lang="zh-CN" altLang="en-US" dirty="0">
                <a:solidFill>
                  <a:srgbClr val="FFFF00"/>
                </a:solidFill>
              </a:rPr>
              <a:t>无法找到合适的索引可以利用的时候</a:t>
            </a:r>
            <a:r>
              <a:rPr lang="zh-CN" altLang="en-US" dirty="0" smtClean="0">
                <a:solidFill>
                  <a:srgbClr val="FFFF00"/>
                </a:solidFill>
              </a:rPr>
              <a:t>，就</a:t>
            </a:r>
            <a:r>
              <a:rPr lang="zh-CN" altLang="en-US" dirty="0">
                <a:solidFill>
                  <a:srgbClr val="FFFF00"/>
                </a:solidFill>
              </a:rPr>
              <a:t>不得不先读取需要的数据，然后通过临时表来完成</a:t>
            </a:r>
            <a:r>
              <a:rPr lang="en-US" altLang="zh-CN" dirty="0">
                <a:solidFill>
                  <a:srgbClr val="FFFF00"/>
                </a:solidFill>
              </a:rPr>
              <a:t>GROUP BY</a:t>
            </a:r>
            <a:r>
              <a:rPr lang="zh-CN" altLang="en-US" dirty="0">
                <a:solidFill>
                  <a:srgbClr val="FFFF00"/>
                </a:solidFill>
              </a:rPr>
              <a:t>操作。</a:t>
            </a:r>
            <a:endParaRPr lang="en-US" altLang="zh-CN" dirty="0">
              <a:solidFill>
                <a:srgbClr val="FFFF00"/>
              </a:solidFill>
            </a:endParaRPr>
          </a:p>
          <a:p>
            <a:endParaRPr lang="en-US" altLang="zh-CN" dirty="0">
              <a:solidFill>
                <a:srgbClr val="FFFF00"/>
              </a:solidFill>
            </a:endParaRPr>
          </a:p>
          <a:p>
            <a:r>
              <a:rPr lang="en-US" altLang="zh-CN" dirty="0">
                <a:solidFill>
                  <a:srgbClr val="FFFF00"/>
                </a:solidFill>
              </a:rPr>
              <a:t>EXPLAIN SELECT max(</a:t>
            </a:r>
            <a:r>
              <a:rPr lang="en-US" altLang="zh-CN" dirty="0" err="1">
                <a:solidFill>
                  <a:srgbClr val="FFFF00"/>
                </a:solidFill>
              </a:rPr>
              <a:t>gmt_create</a:t>
            </a:r>
            <a:r>
              <a:rPr lang="en-US" altLang="zh-CN" dirty="0">
                <a:solidFill>
                  <a:srgbClr val="FFFF00"/>
                </a:solidFill>
              </a:rPr>
              <a:t>) FROM group_message_2 </a:t>
            </a:r>
            <a:r>
              <a:rPr lang="en-US" altLang="zh-CN" dirty="0" smtClean="0">
                <a:solidFill>
                  <a:srgbClr val="FFFF00"/>
                </a:solidFill>
              </a:rPr>
              <a:t> WHERE </a:t>
            </a:r>
            <a:r>
              <a:rPr lang="en-US" altLang="zh-CN" dirty="0" err="1">
                <a:solidFill>
                  <a:srgbClr val="FFFF00"/>
                </a:solidFill>
              </a:rPr>
              <a:t>group_id</a:t>
            </a:r>
            <a:r>
              <a:rPr lang="en-US" altLang="zh-CN" dirty="0">
                <a:solidFill>
                  <a:srgbClr val="FFFF00"/>
                </a:solidFill>
              </a:rPr>
              <a:t> &gt; 1 and </a:t>
            </a:r>
            <a:r>
              <a:rPr lang="en-US" altLang="zh-CN" dirty="0" err="1">
                <a:solidFill>
                  <a:srgbClr val="FFFF00"/>
                </a:solidFill>
              </a:rPr>
              <a:t>group_id</a:t>
            </a:r>
            <a:r>
              <a:rPr lang="en-US" altLang="zh-CN" dirty="0">
                <a:solidFill>
                  <a:srgbClr val="FFFF00"/>
                </a:solidFill>
              </a:rPr>
              <a:t> &lt; 10 GROUP BY </a:t>
            </a:r>
            <a:r>
              <a:rPr lang="en-US" altLang="zh-CN" dirty="0" err="1">
                <a:solidFill>
                  <a:srgbClr val="FFFF00"/>
                </a:solidFill>
              </a:rPr>
              <a:t>user_id</a:t>
            </a:r>
            <a:r>
              <a:rPr lang="en-US" altLang="zh-CN" dirty="0">
                <a:solidFill>
                  <a:srgbClr val="FFFF00"/>
                </a:solidFill>
              </a:rPr>
              <a:t>;</a:t>
            </a:r>
          </a:p>
          <a:p>
            <a:endParaRPr lang="en-US" altLang="zh-CN" dirty="0" smtClean="0">
              <a:solidFill>
                <a:srgbClr val="FFFF00"/>
              </a:solidFill>
            </a:endParaRPr>
          </a:p>
          <a:p>
            <a:endParaRPr lang="en-US" altLang="zh-CN" dirty="0">
              <a:solidFill>
                <a:srgbClr val="FFFF00"/>
              </a:solidFill>
            </a:endParaRPr>
          </a:p>
          <a:p>
            <a:endParaRPr lang="en-US" altLang="zh-CN" dirty="0" smtClean="0">
              <a:solidFill>
                <a:srgbClr val="FFFF00"/>
              </a:solidFill>
            </a:endParaRPr>
          </a:p>
          <a:p>
            <a:endParaRPr lang="en-US" altLang="zh-CN" dirty="0">
              <a:solidFill>
                <a:srgbClr val="FFFF00"/>
              </a:solidFill>
            </a:endParaRPr>
          </a:p>
          <a:p>
            <a:endParaRPr lang="en-US" altLang="zh-CN" dirty="0" smtClean="0">
              <a:solidFill>
                <a:srgbClr val="FFFF00"/>
              </a:solidFill>
            </a:endParaRPr>
          </a:p>
          <a:p>
            <a:endParaRPr lang="en-US" altLang="zh-CN" dirty="0">
              <a:solidFill>
                <a:srgbClr val="FFFF00"/>
              </a:solidFill>
            </a:endParaRPr>
          </a:p>
          <a:p>
            <a:endParaRPr lang="en-US" altLang="zh-CN" dirty="0" smtClean="0">
              <a:solidFill>
                <a:srgbClr val="FFFF00"/>
              </a:solidFill>
              <a:latin typeface="楷体" panose="02010609060101010101" pitchFamily="49" charset="-122"/>
              <a:ea typeface="楷体" panose="02010609060101010101" pitchFamily="49" charset="-122"/>
            </a:endParaRPr>
          </a:p>
          <a:p>
            <a:endParaRPr lang="en-US" altLang="zh-CN" dirty="0">
              <a:solidFill>
                <a:schemeClr val="bg1"/>
              </a:solidFill>
              <a:latin typeface="楷体" panose="02010609060101010101" pitchFamily="49" charset="-122"/>
              <a:ea typeface="楷体" panose="02010609060101010101" pitchFamily="49" charset="-122"/>
            </a:endParaRPr>
          </a:p>
        </p:txBody>
      </p:sp>
      <p:sp>
        <p:nvSpPr>
          <p:cNvPr id="6" name="标题 3"/>
          <p:cNvSpPr>
            <a:spLocks noGrp="1"/>
          </p:cNvSpPr>
          <p:nvPr>
            <p:ph type="ctrTitle"/>
          </p:nvPr>
        </p:nvSpPr>
        <p:spPr>
          <a:xfrm>
            <a:off x="958467" y="5692"/>
            <a:ext cx="7062388" cy="819990"/>
          </a:xfrm>
        </p:spPr>
        <p:txBody>
          <a:bodyPr/>
          <a:lstStyle/>
          <a:p>
            <a:r>
              <a:rPr lang="en-US" altLang="zh-CN" dirty="0">
                <a:solidFill>
                  <a:schemeClr val="bg1"/>
                </a:solidFill>
                <a:latin typeface="楷体" panose="02010609060101010101" pitchFamily="49" charset="-122"/>
                <a:ea typeface="楷体" panose="02010609060101010101" pitchFamily="49" charset="-122"/>
              </a:rPr>
              <a:t>GROUP BY </a:t>
            </a:r>
            <a:endParaRPr lang="zh-CN" altLang="en-US" dirty="0">
              <a:solidFill>
                <a:schemeClr val="bg1"/>
              </a:solidFill>
              <a:latin typeface="楷体" panose="02010609060101010101" pitchFamily="49" charset="-122"/>
              <a:ea typeface="楷体" panose="02010609060101010101" pitchFamily="49" charset="-122"/>
            </a:endParaRPr>
          </a:p>
        </p:txBody>
      </p:sp>
      <p:grpSp>
        <p:nvGrpSpPr>
          <p:cNvPr id="2" name="组合 6"/>
          <p:cNvGrpSpPr/>
          <p:nvPr/>
        </p:nvGrpSpPr>
        <p:grpSpPr>
          <a:xfrm>
            <a:off x="373638" y="231260"/>
            <a:ext cx="584829" cy="505442"/>
            <a:chOff x="2340883" y="3617004"/>
            <a:chExt cx="2169081" cy="1874642"/>
          </a:xfrm>
        </p:grpSpPr>
        <p:sp>
          <p:nvSpPr>
            <p:cNvPr id="8" name="Freeform 167"/>
            <p:cNvSpPr>
              <a:spLocks/>
            </p:cNvSpPr>
            <p:nvPr/>
          </p:nvSpPr>
          <p:spPr bwMode="auto">
            <a:xfrm>
              <a:off x="3084054" y="5287210"/>
              <a:ext cx="60431" cy="9000"/>
            </a:xfrm>
            <a:custGeom>
              <a:avLst/>
              <a:gdLst>
                <a:gd name="T0" fmla="*/ 20 w 20"/>
                <a:gd name="T1" fmla="*/ 3 h 3"/>
                <a:gd name="T2" fmla="*/ 0 w 20"/>
                <a:gd name="T3" fmla="*/ 0 h 3"/>
                <a:gd name="T4" fmla="*/ 20 w 20"/>
                <a:gd name="T5" fmla="*/ 3 h 3"/>
              </a:gdLst>
              <a:ahLst/>
              <a:cxnLst>
                <a:cxn ang="0">
                  <a:pos x="T0" y="T1"/>
                </a:cxn>
                <a:cxn ang="0">
                  <a:pos x="T2" y="T3"/>
                </a:cxn>
                <a:cxn ang="0">
                  <a:pos x="T4" y="T5"/>
                </a:cxn>
              </a:cxnLst>
              <a:rect l="0" t="0" r="r" b="b"/>
              <a:pathLst>
                <a:path w="20" h="3">
                  <a:moveTo>
                    <a:pt x="20" y="3"/>
                  </a:moveTo>
                  <a:cubicBezTo>
                    <a:pt x="8" y="1"/>
                    <a:pt x="0" y="0"/>
                    <a:pt x="0" y="0"/>
                  </a:cubicBezTo>
                  <a:cubicBezTo>
                    <a:pt x="4" y="0"/>
                    <a:pt x="11" y="1"/>
                    <a:pt x="2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9" name="Freeform 168"/>
            <p:cNvSpPr>
              <a:spLocks/>
            </p:cNvSpPr>
            <p:nvPr/>
          </p:nvSpPr>
          <p:spPr bwMode="auto">
            <a:xfrm>
              <a:off x="3390065" y="5213921"/>
              <a:ext cx="465446" cy="200579"/>
            </a:xfrm>
            <a:custGeom>
              <a:avLst/>
              <a:gdLst>
                <a:gd name="T0" fmla="*/ 148 w 153"/>
                <a:gd name="T1" fmla="*/ 9 h 66"/>
                <a:gd name="T2" fmla="*/ 148 w 153"/>
                <a:gd name="T3" fmla="*/ 12 h 66"/>
                <a:gd name="T4" fmla="*/ 143 w 153"/>
                <a:gd name="T5" fmla="*/ 27 h 66"/>
                <a:gd name="T6" fmla="*/ 140 w 153"/>
                <a:gd name="T7" fmla="*/ 42 h 66"/>
                <a:gd name="T8" fmla="*/ 130 w 153"/>
                <a:gd name="T9" fmla="*/ 65 h 66"/>
                <a:gd name="T10" fmla="*/ 131 w 153"/>
                <a:gd name="T11" fmla="*/ 50 h 66"/>
                <a:gd name="T12" fmla="*/ 0 w 153"/>
                <a:gd name="T13" fmla="*/ 19 h 66"/>
                <a:gd name="T14" fmla="*/ 129 w 153"/>
                <a:gd name="T15" fmla="*/ 43 h 66"/>
                <a:gd name="T16" fmla="*/ 130 w 153"/>
                <a:gd name="T17" fmla="*/ 40 h 66"/>
                <a:gd name="T18" fmla="*/ 68 w 153"/>
                <a:gd name="T19" fmla="*/ 24 h 66"/>
                <a:gd name="T20" fmla="*/ 132 w 153"/>
                <a:gd name="T21" fmla="*/ 38 h 66"/>
                <a:gd name="T22" fmla="*/ 134 w 153"/>
                <a:gd name="T23" fmla="*/ 32 h 66"/>
                <a:gd name="T24" fmla="*/ 2 w 153"/>
                <a:gd name="T25" fmla="*/ 0 h 66"/>
                <a:gd name="T26" fmla="*/ 132 w 153"/>
                <a:gd name="T27" fmla="*/ 25 h 66"/>
                <a:gd name="T28" fmla="*/ 147 w 153"/>
                <a:gd name="T29" fmla="*/ 12 h 66"/>
                <a:gd name="T30" fmla="*/ 129 w 153"/>
                <a:gd name="T31" fmla="*/ 6 h 66"/>
                <a:gd name="T32" fmla="*/ 147 w 153"/>
                <a:gd name="T33" fmla="*/ 12 h 66"/>
                <a:gd name="T34" fmla="*/ 148 w 153"/>
                <a:gd name="T35"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 h="66">
                  <a:moveTo>
                    <a:pt x="148" y="9"/>
                  </a:moveTo>
                  <a:cubicBezTo>
                    <a:pt x="148" y="12"/>
                    <a:pt x="148" y="12"/>
                    <a:pt x="148" y="12"/>
                  </a:cubicBezTo>
                  <a:cubicBezTo>
                    <a:pt x="148" y="12"/>
                    <a:pt x="153" y="23"/>
                    <a:pt x="143" y="27"/>
                  </a:cubicBezTo>
                  <a:cubicBezTo>
                    <a:pt x="133" y="30"/>
                    <a:pt x="146" y="37"/>
                    <a:pt x="140" y="42"/>
                  </a:cubicBezTo>
                  <a:cubicBezTo>
                    <a:pt x="133" y="48"/>
                    <a:pt x="144" y="66"/>
                    <a:pt x="130" y="65"/>
                  </a:cubicBezTo>
                  <a:cubicBezTo>
                    <a:pt x="130" y="65"/>
                    <a:pt x="133" y="56"/>
                    <a:pt x="131" y="50"/>
                  </a:cubicBezTo>
                  <a:cubicBezTo>
                    <a:pt x="0" y="19"/>
                    <a:pt x="0" y="19"/>
                    <a:pt x="0" y="19"/>
                  </a:cubicBezTo>
                  <a:cubicBezTo>
                    <a:pt x="129" y="43"/>
                    <a:pt x="129" y="43"/>
                    <a:pt x="129" y="43"/>
                  </a:cubicBezTo>
                  <a:cubicBezTo>
                    <a:pt x="129" y="42"/>
                    <a:pt x="129" y="41"/>
                    <a:pt x="130" y="40"/>
                  </a:cubicBezTo>
                  <a:cubicBezTo>
                    <a:pt x="68" y="24"/>
                    <a:pt x="68" y="24"/>
                    <a:pt x="68" y="24"/>
                  </a:cubicBezTo>
                  <a:cubicBezTo>
                    <a:pt x="132" y="38"/>
                    <a:pt x="132" y="38"/>
                    <a:pt x="132" y="38"/>
                  </a:cubicBezTo>
                  <a:cubicBezTo>
                    <a:pt x="133" y="36"/>
                    <a:pt x="134" y="33"/>
                    <a:pt x="134" y="32"/>
                  </a:cubicBezTo>
                  <a:cubicBezTo>
                    <a:pt x="2" y="0"/>
                    <a:pt x="2" y="0"/>
                    <a:pt x="2" y="0"/>
                  </a:cubicBezTo>
                  <a:cubicBezTo>
                    <a:pt x="132" y="25"/>
                    <a:pt x="132" y="25"/>
                    <a:pt x="132" y="25"/>
                  </a:cubicBezTo>
                  <a:cubicBezTo>
                    <a:pt x="135" y="23"/>
                    <a:pt x="145" y="22"/>
                    <a:pt x="147" y="12"/>
                  </a:cubicBezTo>
                  <a:cubicBezTo>
                    <a:pt x="146" y="11"/>
                    <a:pt x="139" y="9"/>
                    <a:pt x="129" y="6"/>
                  </a:cubicBezTo>
                  <a:cubicBezTo>
                    <a:pt x="139" y="9"/>
                    <a:pt x="146" y="10"/>
                    <a:pt x="147" y="12"/>
                  </a:cubicBezTo>
                  <a:cubicBezTo>
                    <a:pt x="148" y="11"/>
                    <a:pt x="148" y="10"/>
                    <a:pt x="148"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0" name="Freeform 169"/>
            <p:cNvSpPr>
              <a:spLocks/>
            </p:cNvSpPr>
            <p:nvPr/>
          </p:nvSpPr>
          <p:spPr bwMode="auto">
            <a:xfrm>
              <a:off x="3636932" y="4015590"/>
              <a:ext cx="267439" cy="258438"/>
            </a:xfrm>
            <a:custGeom>
              <a:avLst/>
              <a:gdLst>
                <a:gd name="T0" fmla="*/ 75 w 88"/>
                <a:gd name="T1" fmla="*/ 26 h 85"/>
                <a:gd name="T2" fmla="*/ 0 w 88"/>
                <a:gd name="T3" fmla="*/ 85 h 85"/>
                <a:gd name="T4" fmla="*/ 34 w 88"/>
                <a:gd name="T5" fmla="*/ 34 h 85"/>
                <a:gd name="T6" fmla="*/ 75 w 88"/>
                <a:gd name="T7" fmla="*/ 26 h 85"/>
              </a:gdLst>
              <a:ahLst/>
              <a:cxnLst>
                <a:cxn ang="0">
                  <a:pos x="T0" y="T1"/>
                </a:cxn>
                <a:cxn ang="0">
                  <a:pos x="T2" y="T3"/>
                </a:cxn>
                <a:cxn ang="0">
                  <a:pos x="T4" y="T5"/>
                </a:cxn>
                <a:cxn ang="0">
                  <a:pos x="T6" y="T7"/>
                </a:cxn>
              </a:cxnLst>
              <a:rect l="0" t="0" r="r" b="b"/>
              <a:pathLst>
                <a:path w="88" h="85">
                  <a:moveTo>
                    <a:pt x="75" y="26"/>
                  </a:moveTo>
                  <a:cubicBezTo>
                    <a:pt x="62" y="30"/>
                    <a:pt x="29" y="35"/>
                    <a:pt x="0" y="85"/>
                  </a:cubicBezTo>
                  <a:cubicBezTo>
                    <a:pt x="0" y="85"/>
                    <a:pt x="0" y="68"/>
                    <a:pt x="34" y="34"/>
                  </a:cubicBezTo>
                  <a:cubicBezTo>
                    <a:pt x="68" y="0"/>
                    <a:pt x="88" y="22"/>
                    <a:pt x="75"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1" name="Freeform 170"/>
            <p:cNvSpPr>
              <a:spLocks/>
            </p:cNvSpPr>
            <p:nvPr/>
          </p:nvSpPr>
          <p:spPr bwMode="auto">
            <a:xfrm>
              <a:off x="2946477" y="4688044"/>
              <a:ext cx="735456" cy="27001"/>
            </a:xfrm>
            <a:custGeom>
              <a:avLst/>
              <a:gdLst>
                <a:gd name="T0" fmla="*/ 242 w 242"/>
                <a:gd name="T1" fmla="*/ 6 h 9"/>
                <a:gd name="T2" fmla="*/ 242 w 242"/>
                <a:gd name="T3" fmla="*/ 9 h 9"/>
                <a:gd name="T4" fmla="*/ 0 w 242"/>
                <a:gd name="T5" fmla="*/ 9 h 9"/>
                <a:gd name="T6" fmla="*/ 242 w 242"/>
                <a:gd name="T7" fmla="*/ 6 h 9"/>
              </a:gdLst>
              <a:ahLst/>
              <a:cxnLst>
                <a:cxn ang="0">
                  <a:pos x="T0" y="T1"/>
                </a:cxn>
                <a:cxn ang="0">
                  <a:pos x="T2" y="T3"/>
                </a:cxn>
                <a:cxn ang="0">
                  <a:pos x="T4" y="T5"/>
                </a:cxn>
                <a:cxn ang="0">
                  <a:pos x="T6" y="T7"/>
                </a:cxn>
              </a:cxnLst>
              <a:rect l="0" t="0" r="r" b="b"/>
              <a:pathLst>
                <a:path w="242" h="9">
                  <a:moveTo>
                    <a:pt x="242" y="6"/>
                  </a:moveTo>
                  <a:cubicBezTo>
                    <a:pt x="242" y="9"/>
                    <a:pt x="242" y="9"/>
                    <a:pt x="242" y="9"/>
                  </a:cubicBezTo>
                  <a:cubicBezTo>
                    <a:pt x="0" y="9"/>
                    <a:pt x="0" y="9"/>
                    <a:pt x="0" y="9"/>
                  </a:cubicBezTo>
                  <a:cubicBezTo>
                    <a:pt x="58" y="0"/>
                    <a:pt x="242" y="6"/>
                    <a:pt x="242" y="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2" name="Freeform 171"/>
            <p:cNvSpPr>
              <a:spLocks/>
            </p:cNvSpPr>
            <p:nvPr/>
          </p:nvSpPr>
          <p:spPr bwMode="auto">
            <a:xfrm>
              <a:off x="3117484" y="4454035"/>
              <a:ext cx="205722" cy="38573"/>
            </a:xfrm>
            <a:custGeom>
              <a:avLst/>
              <a:gdLst>
                <a:gd name="T0" fmla="*/ 0 w 68"/>
                <a:gd name="T1" fmla="*/ 11 h 13"/>
                <a:gd name="T2" fmla="*/ 68 w 68"/>
                <a:gd name="T3" fmla="*/ 6 h 13"/>
                <a:gd name="T4" fmla="*/ 0 w 68"/>
                <a:gd name="T5" fmla="*/ 11 h 13"/>
              </a:gdLst>
              <a:ahLst/>
              <a:cxnLst>
                <a:cxn ang="0">
                  <a:pos x="T0" y="T1"/>
                </a:cxn>
                <a:cxn ang="0">
                  <a:pos x="T2" y="T3"/>
                </a:cxn>
                <a:cxn ang="0">
                  <a:pos x="T4" y="T5"/>
                </a:cxn>
              </a:cxnLst>
              <a:rect l="0" t="0" r="r" b="b"/>
              <a:pathLst>
                <a:path w="68" h="13">
                  <a:moveTo>
                    <a:pt x="0" y="11"/>
                  </a:moveTo>
                  <a:cubicBezTo>
                    <a:pt x="26" y="0"/>
                    <a:pt x="68" y="6"/>
                    <a:pt x="68" y="6"/>
                  </a:cubicBezTo>
                  <a:cubicBezTo>
                    <a:pt x="62" y="13"/>
                    <a:pt x="0" y="11"/>
                    <a:pt x="0" y="1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3" name="Freeform 172"/>
            <p:cNvSpPr>
              <a:spLocks/>
            </p:cNvSpPr>
            <p:nvPr/>
          </p:nvSpPr>
          <p:spPr bwMode="auto">
            <a:xfrm>
              <a:off x="3527642" y="3993732"/>
              <a:ext cx="100289" cy="186436"/>
            </a:xfrm>
            <a:custGeom>
              <a:avLst/>
              <a:gdLst>
                <a:gd name="T0" fmla="*/ 31 w 33"/>
                <a:gd name="T1" fmla="*/ 0 h 61"/>
                <a:gd name="T2" fmla="*/ 0 w 33"/>
                <a:gd name="T3" fmla="*/ 61 h 61"/>
                <a:gd name="T4" fmla="*/ 31 w 33"/>
                <a:gd name="T5" fmla="*/ 0 h 61"/>
              </a:gdLst>
              <a:ahLst/>
              <a:cxnLst>
                <a:cxn ang="0">
                  <a:pos x="T0" y="T1"/>
                </a:cxn>
                <a:cxn ang="0">
                  <a:pos x="T2" y="T3"/>
                </a:cxn>
                <a:cxn ang="0">
                  <a:pos x="T4" y="T5"/>
                </a:cxn>
              </a:cxnLst>
              <a:rect l="0" t="0" r="r" b="b"/>
              <a:pathLst>
                <a:path w="33" h="61">
                  <a:moveTo>
                    <a:pt x="31" y="0"/>
                  </a:moveTo>
                  <a:cubicBezTo>
                    <a:pt x="33" y="9"/>
                    <a:pt x="0" y="61"/>
                    <a:pt x="0" y="61"/>
                  </a:cubicBezTo>
                  <a:cubicBezTo>
                    <a:pt x="4" y="33"/>
                    <a:pt x="31" y="0"/>
                    <a:pt x="3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4" name="Freeform 173"/>
            <p:cNvSpPr>
              <a:spLocks/>
            </p:cNvSpPr>
            <p:nvPr/>
          </p:nvSpPr>
          <p:spPr bwMode="auto">
            <a:xfrm>
              <a:off x="3451782" y="3966731"/>
              <a:ext cx="100289" cy="185150"/>
            </a:xfrm>
            <a:custGeom>
              <a:avLst/>
              <a:gdLst>
                <a:gd name="T0" fmla="*/ 30 w 33"/>
                <a:gd name="T1" fmla="*/ 0 h 61"/>
                <a:gd name="T2" fmla="*/ 0 w 33"/>
                <a:gd name="T3" fmla="*/ 61 h 61"/>
                <a:gd name="T4" fmla="*/ 30 w 33"/>
                <a:gd name="T5" fmla="*/ 0 h 61"/>
              </a:gdLst>
              <a:ahLst/>
              <a:cxnLst>
                <a:cxn ang="0">
                  <a:pos x="T0" y="T1"/>
                </a:cxn>
                <a:cxn ang="0">
                  <a:pos x="T2" y="T3"/>
                </a:cxn>
                <a:cxn ang="0">
                  <a:pos x="T4" y="T5"/>
                </a:cxn>
              </a:cxnLst>
              <a:rect l="0" t="0" r="r" b="b"/>
              <a:pathLst>
                <a:path w="33" h="61">
                  <a:moveTo>
                    <a:pt x="30" y="0"/>
                  </a:moveTo>
                  <a:cubicBezTo>
                    <a:pt x="33" y="8"/>
                    <a:pt x="0" y="61"/>
                    <a:pt x="0" y="61"/>
                  </a:cubicBezTo>
                  <a:cubicBezTo>
                    <a:pt x="4" y="33"/>
                    <a:pt x="30" y="0"/>
                    <a:pt x="3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5" name="Freeform 174"/>
            <p:cNvSpPr>
              <a:spLocks/>
            </p:cNvSpPr>
            <p:nvPr/>
          </p:nvSpPr>
          <p:spPr bwMode="auto">
            <a:xfrm>
              <a:off x="2940048" y="4374318"/>
              <a:ext cx="398586" cy="33430"/>
            </a:xfrm>
            <a:custGeom>
              <a:avLst/>
              <a:gdLst>
                <a:gd name="T0" fmla="*/ 126 w 131"/>
                <a:gd name="T1" fmla="*/ 4 h 11"/>
                <a:gd name="T2" fmla="*/ 0 w 131"/>
                <a:gd name="T3" fmla="*/ 11 h 11"/>
                <a:gd name="T4" fmla="*/ 126 w 131"/>
                <a:gd name="T5" fmla="*/ 4 h 11"/>
              </a:gdLst>
              <a:ahLst/>
              <a:cxnLst>
                <a:cxn ang="0">
                  <a:pos x="T0" y="T1"/>
                </a:cxn>
                <a:cxn ang="0">
                  <a:pos x="T2" y="T3"/>
                </a:cxn>
                <a:cxn ang="0">
                  <a:pos x="T4" y="T5"/>
                </a:cxn>
              </a:cxnLst>
              <a:rect l="0" t="0" r="r" b="b"/>
              <a:pathLst>
                <a:path w="131" h="11">
                  <a:moveTo>
                    <a:pt x="126" y="4"/>
                  </a:moveTo>
                  <a:cubicBezTo>
                    <a:pt x="131" y="7"/>
                    <a:pt x="0" y="11"/>
                    <a:pt x="0" y="11"/>
                  </a:cubicBezTo>
                  <a:cubicBezTo>
                    <a:pt x="0" y="11"/>
                    <a:pt x="121" y="0"/>
                    <a:pt x="126" y="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6" name="Freeform 175"/>
            <p:cNvSpPr>
              <a:spLocks/>
            </p:cNvSpPr>
            <p:nvPr/>
          </p:nvSpPr>
          <p:spPr bwMode="auto">
            <a:xfrm>
              <a:off x="2879618" y="4243170"/>
              <a:ext cx="231437" cy="57859"/>
            </a:xfrm>
            <a:custGeom>
              <a:avLst/>
              <a:gdLst>
                <a:gd name="T0" fmla="*/ 60 w 76"/>
                <a:gd name="T1" fmla="*/ 17 h 19"/>
                <a:gd name="T2" fmla="*/ 57 w 76"/>
                <a:gd name="T3" fmla="*/ 10 h 19"/>
                <a:gd name="T4" fmla="*/ 0 w 76"/>
                <a:gd name="T5" fmla="*/ 6 h 19"/>
                <a:gd name="T6" fmla="*/ 76 w 76"/>
                <a:gd name="T7" fmla="*/ 10 h 19"/>
                <a:gd name="T8" fmla="*/ 60 w 76"/>
                <a:gd name="T9" fmla="*/ 17 h 19"/>
              </a:gdLst>
              <a:ahLst/>
              <a:cxnLst>
                <a:cxn ang="0">
                  <a:pos x="T0" y="T1"/>
                </a:cxn>
                <a:cxn ang="0">
                  <a:pos x="T2" y="T3"/>
                </a:cxn>
                <a:cxn ang="0">
                  <a:pos x="T4" y="T5"/>
                </a:cxn>
                <a:cxn ang="0">
                  <a:pos x="T6" y="T7"/>
                </a:cxn>
                <a:cxn ang="0">
                  <a:pos x="T8" y="T9"/>
                </a:cxn>
              </a:cxnLst>
              <a:rect l="0" t="0" r="r" b="b"/>
              <a:pathLst>
                <a:path w="76" h="19">
                  <a:moveTo>
                    <a:pt x="60" y="17"/>
                  </a:moveTo>
                  <a:cubicBezTo>
                    <a:pt x="60" y="17"/>
                    <a:pt x="68" y="9"/>
                    <a:pt x="57" y="10"/>
                  </a:cubicBezTo>
                  <a:cubicBezTo>
                    <a:pt x="46" y="10"/>
                    <a:pt x="0" y="6"/>
                    <a:pt x="0" y="6"/>
                  </a:cubicBezTo>
                  <a:cubicBezTo>
                    <a:pt x="0" y="6"/>
                    <a:pt x="75" y="0"/>
                    <a:pt x="76" y="10"/>
                  </a:cubicBezTo>
                  <a:cubicBezTo>
                    <a:pt x="76" y="19"/>
                    <a:pt x="60" y="17"/>
                    <a:pt x="60" y="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7" name="Freeform 176"/>
            <p:cNvSpPr>
              <a:spLocks noEditPoints="1"/>
            </p:cNvSpPr>
            <p:nvPr/>
          </p:nvSpPr>
          <p:spPr bwMode="auto">
            <a:xfrm>
              <a:off x="2340883" y="3617004"/>
              <a:ext cx="2169081" cy="1874642"/>
            </a:xfrm>
            <a:custGeom>
              <a:avLst/>
              <a:gdLst>
                <a:gd name="T0" fmla="*/ 27 w 713"/>
                <a:gd name="T1" fmla="*/ 260 h 616"/>
                <a:gd name="T2" fmla="*/ 136 w 713"/>
                <a:gd name="T3" fmla="*/ 455 h 616"/>
                <a:gd name="T4" fmla="*/ 191 w 713"/>
                <a:gd name="T5" fmla="*/ 470 h 616"/>
                <a:gd name="T6" fmla="*/ 513 w 713"/>
                <a:gd name="T7" fmla="*/ 527 h 616"/>
                <a:gd name="T8" fmla="*/ 493 w 713"/>
                <a:gd name="T9" fmla="*/ 383 h 616"/>
                <a:gd name="T10" fmla="*/ 497 w 713"/>
                <a:gd name="T11" fmla="*/ 316 h 616"/>
                <a:gd name="T12" fmla="*/ 680 w 713"/>
                <a:gd name="T13" fmla="*/ 200 h 616"/>
                <a:gd name="T14" fmla="*/ 197 w 713"/>
                <a:gd name="T15" fmla="*/ 156 h 616"/>
                <a:gd name="T16" fmla="*/ 212 w 713"/>
                <a:gd name="T17" fmla="*/ 189 h 616"/>
                <a:gd name="T18" fmla="*/ 215 w 713"/>
                <a:gd name="T19" fmla="*/ 158 h 616"/>
                <a:gd name="T20" fmla="*/ 461 w 713"/>
                <a:gd name="T21" fmla="*/ 279 h 616"/>
                <a:gd name="T22" fmla="*/ 13 w 713"/>
                <a:gd name="T23" fmla="*/ 185 h 616"/>
                <a:gd name="T24" fmla="*/ 208 w 713"/>
                <a:gd name="T25" fmla="*/ 169 h 616"/>
                <a:gd name="T26" fmla="*/ 469 w 713"/>
                <a:gd name="T27" fmla="*/ 414 h 616"/>
                <a:gd name="T28" fmla="*/ 274 w 713"/>
                <a:gd name="T29" fmla="*/ 476 h 616"/>
                <a:gd name="T30" fmla="*/ 427 w 713"/>
                <a:gd name="T31" fmla="*/ 461 h 616"/>
                <a:gd name="T32" fmla="*/ 361 w 713"/>
                <a:gd name="T33" fmla="*/ 485 h 616"/>
                <a:gd name="T34" fmla="*/ 402 w 713"/>
                <a:gd name="T35" fmla="*/ 471 h 616"/>
                <a:gd name="T36" fmla="*/ 393 w 713"/>
                <a:gd name="T37" fmla="*/ 481 h 616"/>
                <a:gd name="T38" fmla="*/ 431 w 713"/>
                <a:gd name="T39" fmla="*/ 490 h 616"/>
                <a:gd name="T40" fmla="*/ 419 w 713"/>
                <a:gd name="T41" fmla="*/ 493 h 616"/>
                <a:gd name="T42" fmla="*/ 462 w 713"/>
                <a:gd name="T43" fmla="*/ 492 h 616"/>
                <a:gd name="T44" fmla="*/ 314 w 713"/>
                <a:gd name="T45" fmla="*/ 464 h 616"/>
                <a:gd name="T46" fmla="*/ 322 w 713"/>
                <a:gd name="T47" fmla="*/ 488 h 616"/>
                <a:gd name="T48" fmla="*/ 388 w 713"/>
                <a:gd name="T49" fmla="*/ 502 h 616"/>
                <a:gd name="T50" fmla="*/ 261 w 713"/>
                <a:gd name="T51" fmla="*/ 489 h 616"/>
                <a:gd name="T52" fmla="*/ 434 w 713"/>
                <a:gd name="T53" fmla="*/ 445 h 616"/>
                <a:gd name="T54" fmla="*/ 63 w 713"/>
                <a:gd name="T55" fmla="*/ 287 h 616"/>
                <a:gd name="T56" fmla="*/ 168 w 713"/>
                <a:gd name="T57" fmla="*/ 377 h 616"/>
                <a:gd name="T58" fmla="*/ 84 w 713"/>
                <a:gd name="T59" fmla="*/ 318 h 616"/>
                <a:gd name="T60" fmla="*/ 467 w 713"/>
                <a:gd name="T61" fmla="*/ 437 h 616"/>
                <a:gd name="T62" fmla="*/ 476 w 713"/>
                <a:gd name="T63" fmla="*/ 444 h 616"/>
                <a:gd name="T64" fmla="*/ 144 w 713"/>
                <a:gd name="T65" fmla="*/ 373 h 616"/>
                <a:gd name="T66" fmla="*/ 147 w 713"/>
                <a:gd name="T67" fmla="*/ 344 h 616"/>
                <a:gd name="T68" fmla="*/ 509 w 713"/>
                <a:gd name="T69" fmla="*/ 236 h 616"/>
                <a:gd name="T70" fmla="*/ 483 w 713"/>
                <a:gd name="T71" fmla="*/ 295 h 616"/>
                <a:gd name="T72" fmla="*/ 484 w 713"/>
                <a:gd name="T73" fmla="*/ 310 h 616"/>
                <a:gd name="T74" fmla="*/ 479 w 713"/>
                <a:gd name="T75" fmla="*/ 331 h 616"/>
                <a:gd name="T76" fmla="*/ 475 w 713"/>
                <a:gd name="T77" fmla="*/ 335 h 616"/>
                <a:gd name="T78" fmla="*/ 502 w 713"/>
                <a:gd name="T79" fmla="*/ 294 h 616"/>
                <a:gd name="T80" fmla="*/ 528 w 713"/>
                <a:gd name="T81" fmla="*/ 261 h 616"/>
                <a:gd name="T82" fmla="*/ 463 w 713"/>
                <a:gd name="T83" fmla="*/ 317 h 616"/>
                <a:gd name="T84" fmla="*/ 488 w 713"/>
                <a:gd name="T85" fmla="*/ 285 h 616"/>
                <a:gd name="T86" fmla="*/ 532 w 713"/>
                <a:gd name="T87" fmla="*/ 220 h 616"/>
                <a:gd name="T88" fmla="*/ 468 w 713"/>
                <a:gd name="T89" fmla="*/ 353 h 616"/>
                <a:gd name="T90" fmla="*/ 428 w 713"/>
                <a:gd name="T91" fmla="*/ 300 h 616"/>
                <a:gd name="T92" fmla="*/ 486 w 713"/>
                <a:gd name="T93" fmla="*/ 258 h 616"/>
                <a:gd name="T94" fmla="*/ 581 w 713"/>
                <a:gd name="T95" fmla="*/ 230 h 616"/>
                <a:gd name="T96" fmla="*/ 487 w 713"/>
                <a:gd name="T97" fmla="*/ 347 h 616"/>
                <a:gd name="T98" fmla="*/ 611 w 713"/>
                <a:gd name="T99" fmla="*/ 165 h 616"/>
                <a:gd name="T100" fmla="*/ 496 w 713"/>
                <a:gd name="T101" fmla="*/ 245 h 616"/>
                <a:gd name="T102" fmla="*/ 495 w 713"/>
                <a:gd name="T103" fmla="*/ 368 h 616"/>
                <a:gd name="T104" fmla="*/ 504 w 713"/>
                <a:gd name="T105" fmla="*/ 554 h 616"/>
                <a:gd name="T106" fmla="*/ 244 w 713"/>
                <a:gd name="T107" fmla="*/ 463 h 616"/>
                <a:gd name="T108" fmla="*/ 161 w 713"/>
                <a:gd name="T109" fmla="*/ 474 h 616"/>
                <a:gd name="T110" fmla="*/ 52 w 713"/>
                <a:gd name="T111" fmla="*/ 332 h 616"/>
                <a:gd name="T112" fmla="*/ 66 w 713"/>
                <a:gd name="T113" fmla="*/ 339 h 616"/>
                <a:gd name="T114" fmla="*/ 420 w 713"/>
                <a:gd name="T115" fmla="*/ 404 h 616"/>
                <a:gd name="T116" fmla="*/ 422 w 713"/>
                <a:gd name="T117" fmla="*/ 436 h 616"/>
                <a:gd name="T118" fmla="*/ 92 w 713"/>
                <a:gd name="T119" fmla="*/ 381 h 616"/>
                <a:gd name="T120" fmla="*/ 46 w 713"/>
                <a:gd name="T121" fmla="*/ 291 h 616"/>
                <a:gd name="T122" fmla="*/ 37 w 713"/>
                <a:gd name="T123" fmla="*/ 248 h 616"/>
                <a:gd name="T124" fmla="*/ 191 w 713"/>
                <a:gd name="T125" fmla="*/ 365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3" h="616">
                  <a:moveTo>
                    <a:pt x="9" y="180"/>
                  </a:moveTo>
                  <a:cubicBezTo>
                    <a:pt x="8" y="181"/>
                    <a:pt x="8" y="181"/>
                    <a:pt x="8" y="181"/>
                  </a:cubicBezTo>
                  <a:cubicBezTo>
                    <a:pt x="7" y="183"/>
                    <a:pt x="7" y="183"/>
                    <a:pt x="7" y="183"/>
                  </a:cubicBezTo>
                  <a:cubicBezTo>
                    <a:pt x="7" y="183"/>
                    <a:pt x="8" y="184"/>
                    <a:pt x="9" y="184"/>
                  </a:cubicBezTo>
                  <a:cubicBezTo>
                    <a:pt x="9" y="187"/>
                    <a:pt x="10" y="188"/>
                    <a:pt x="11" y="189"/>
                  </a:cubicBezTo>
                  <a:cubicBezTo>
                    <a:pt x="11" y="190"/>
                    <a:pt x="11" y="190"/>
                    <a:pt x="12" y="191"/>
                  </a:cubicBezTo>
                  <a:cubicBezTo>
                    <a:pt x="14" y="193"/>
                    <a:pt x="17" y="195"/>
                    <a:pt x="20" y="197"/>
                  </a:cubicBezTo>
                  <a:cubicBezTo>
                    <a:pt x="23" y="200"/>
                    <a:pt x="26" y="202"/>
                    <a:pt x="30" y="205"/>
                  </a:cubicBezTo>
                  <a:cubicBezTo>
                    <a:pt x="30" y="208"/>
                    <a:pt x="30" y="208"/>
                    <a:pt x="30" y="208"/>
                  </a:cubicBezTo>
                  <a:cubicBezTo>
                    <a:pt x="30" y="216"/>
                    <a:pt x="31" y="224"/>
                    <a:pt x="32" y="232"/>
                  </a:cubicBezTo>
                  <a:cubicBezTo>
                    <a:pt x="31" y="227"/>
                    <a:pt x="30" y="221"/>
                    <a:pt x="29" y="215"/>
                  </a:cubicBezTo>
                  <a:cubicBezTo>
                    <a:pt x="27" y="215"/>
                    <a:pt x="27" y="215"/>
                    <a:pt x="27" y="215"/>
                  </a:cubicBezTo>
                  <a:cubicBezTo>
                    <a:pt x="27" y="217"/>
                    <a:pt x="27" y="219"/>
                    <a:pt x="27" y="221"/>
                  </a:cubicBezTo>
                  <a:cubicBezTo>
                    <a:pt x="27" y="223"/>
                    <a:pt x="27" y="226"/>
                    <a:pt x="27" y="228"/>
                  </a:cubicBezTo>
                  <a:cubicBezTo>
                    <a:pt x="27" y="231"/>
                    <a:pt x="27" y="233"/>
                    <a:pt x="27" y="235"/>
                  </a:cubicBezTo>
                  <a:cubicBezTo>
                    <a:pt x="29" y="235"/>
                    <a:pt x="29" y="235"/>
                    <a:pt x="29" y="235"/>
                  </a:cubicBezTo>
                  <a:cubicBezTo>
                    <a:pt x="29" y="234"/>
                    <a:pt x="29" y="232"/>
                    <a:pt x="29" y="230"/>
                  </a:cubicBezTo>
                  <a:cubicBezTo>
                    <a:pt x="31" y="236"/>
                    <a:pt x="32" y="242"/>
                    <a:pt x="34" y="248"/>
                  </a:cubicBezTo>
                  <a:cubicBezTo>
                    <a:pt x="32" y="248"/>
                    <a:pt x="30" y="247"/>
                    <a:pt x="28" y="247"/>
                  </a:cubicBezTo>
                  <a:cubicBezTo>
                    <a:pt x="28" y="249"/>
                    <a:pt x="28" y="249"/>
                    <a:pt x="28" y="249"/>
                  </a:cubicBezTo>
                  <a:cubicBezTo>
                    <a:pt x="44" y="253"/>
                    <a:pt x="60" y="262"/>
                    <a:pt x="76" y="274"/>
                  </a:cubicBezTo>
                  <a:cubicBezTo>
                    <a:pt x="74" y="274"/>
                    <a:pt x="71" y="273"/>
                    <a:pt x="69" y="273"/>
                  </a:cubicBezTo>
                  <a:cubicBezTo>
                    <a:pt x="69" y="275"/>
                    <a:pt x="69" y="275"/>
                    <a:pt x="69" y="275"/>
                  </a:cubicBezTo>
                  <a:cubicBezTo>
                    <a:pt x="73" y="276"/>
                    <a:pt x="78" y="278"/>
                    <a:pt x="82" y="280"/>
                  </a:cubicBezTo>
                  <a:cubicBezTo>
                    <a:pt x="84" y="281"/>
                    <a:pt x="85" y="282"/>
                    <a:pt x="87" y="283"/>
                  </a:cubicBezTo>
                  <a:cubicBezTo>
                    <a:pt x="98" y="294"/>
                    <a:pt x="109" y="305"/>
                    <a:pt x="119" y="315"/>
                  </a:cubicBezTo>
                  <a:cubicBezTo>
                    <a:pt x="100" y="299"/>
                    <a:pt x="78" y="285"/>
                    <a:pt x="60" y="273"/>
                  </a:cubicBezTo>
                  <a:cubicBezTo>
                    <a:pt x="57" y="271"/>
                    <a:pt x="57" y="271"/>
                    <a:pt x="57" y="271"/>
                  </a:cubicBezTo>
                  <a:cubicBezTo>
                    <a:pt x="58" y="275"/>
                    <a:pt x="58" y="275"/>
                    <a:pt x="58" y="275"/>
                  </a:cubicBezTo>
                  <a:cubicBezTo>
                    <a:pt x="58" y="275"/>
                    <a:pt x="58" y="275"/>
                    <a:pt x="59" y="275"/>
                  </a:cubicBezTo>
                  <a:cubicBezTo>
                    <a:pt x="58" y="275"/>
                    <a:pt x="57" y="274"/>
                    <a:pt x="56" y="274"/>
                  </a:cubicBezTo>
                  <a:cubicBezTo>
                    <a:pt x="56" y="272"/>
                    <a:pt x="56" y="272"/>
                    <a:pt x="56" y="272"/>
                  </a:cubicBezTo>
                  <a:cubicBezTo>
                    <a:pt x="55" y="272"/>
                    <a:pt x="55" y="272"/>
                    <a:pt x="54" y="272"/>
                  </a:cubicBezTo>
                  <a:cubicBezTo>
                    <a:pt x="47" y="268"/>
                    <a:pt x="40" y="264"/>
                    <a:pt x="35" y="261"/>
                  </a:cubicBezTo>
                  <a:cubicBezTo>
                    <a:pt x="34" y="262"/>
                    <a:pt x="34" y="262"/>
                    <a:pt x="34" y="262"/>
                  </a:cubicBezTo>
                  <a:cubicBezTo>
                    <a:pt x="33" y="261"/>
                    <a:pt x="33" y="261"/>
                    <a:pt x="32" y="260"/>
                  </a:cubicBezTo>
                  <a:cubicBezTo>
                    <a:pt x="31" y="260"/>
                    <a:pt x="29" y="260"/>
                    <a:pt x="28" y="261"/>
                  </a:cubicBezTo>
                  <a:cubicBezTo>
                    <a:pt x="28" y="261"/>
                    <a:pt x="28" y="261"/>
                    <a:pt x="27" y="260"/>
                  </a:cubicBezTo>
                  <a:cubicBezTo>
                    <a:pt x="25" y="259"/>
                    <a:pt x="23" y="261"/>
                    <a:pt x="22" y="263"/>
                  </a:cubicBezTo>
                  <a:cubicBezTo>
                    <a:pt x="21" y="262"/>
                    <a:pt x="19" y="261"/>
                    <a:pt x="17" y="260"/>
                  </a:cubicBezTo>
                  <a:cubicBezTo>
                    <a:pt x="13" y="259"/>
                    <a:pt x="10" y="264"/>
                    <a:pt x="13" y="266"/>
                  </a:cubicBezTo>
                  <a:cubicBezTo>
                    <a:pt x="16" y="268"/>
                    <a:pt x="18" y="270"/>
                    <a:pt x="20" y="272"/>
                  </a:cubicBezTo>
                  <a:cubicBezTo>
                    <a:pt x="20" y="272"/>
                    <a:pt x="20" y="272"/>
                    <a:pt x="20" y="272"/>
                  </a:cubicBezTo>
                  <a:cubicBezTo>
                    <a:pt x="21" y="273"/>
                    <a:pt x="22" y="273"/>
                    <a:pt x="22" y="273"/>
                  </a:cubicBezTo>
                  <a:cubicBezTo>
                    <a:pt x="23" y="273"/>
                    <a:pt x="23" y="273"/>
                    <a:pt x="24" y="274"/>
                  </a:cubicBezTo>
                  <a:cubicBezTo>
                    <a:pt x="24" y="274"/>
                    <a:pt x="24" y="274"/>
                    <a:pt x="24" y="274"/>
                  </a:cubicBezTo>
                  <a:cubicBezTo>
                    <a:pt x="24" y="275"/>
                    <a:pt x="24" y="275"/>
                    <a:pt x="24" y="275"/>
                  </a:cubicBezTo>
                  <a:cubicBezTo>
                    <a:pt x="24" y="275"/>
                    <a:pt x="24" y="275"/>
                    <a:pt x="24" y="275"/>
                  </a:cubicBezTo>
                  <a:cubicBezTo>
                    <a:pt x="23" y="275"/>
                    <a:pt x="23" y="275"/>
                    <a:pt x="23" y="276"/>
                  </a:cubicBezTo>
                  <a:cubicBezTo>
                    <a:pt x="22" y="276"/>
                    <a:pt x="21" y="277"/>
                    <a:pt x="21" y="277"/>
                  </a:cubicBezTo>
                  <a:cubicBezTo>
                    <a:pt x="20" y="278"/>
                    <a:pt x="20" y="278"/>
                    <a:pt x="20" y="278"/>
                  </a:cubicBezTo>
                  <a:cubicBezTo>
                    <a:pt x="21" y="279"/>
                    <a:pt x="21" y="279"/>
                    <a:pt x="21" y="279"/>
                  </a:cubicBezTo>
                  <a:cubicBezTo>
                    <a:pt x="24" y="283"/>
                    <a:pt x="28" y="287"/>
                    <a:pt x="32" y="290"/>
                  </a:cubicBezTo>
                  <a:cubicBezTo>
                    <a:pt x="28" y="289"/>
                    <a:pt x="25" y="288"/>
                    <a:pt x="23" y="287"/>
                  </a:cubicBezTo>
                  <a:cubicBezTo>
                    <a:pt x="21" y="290"/>
                    <a:pt x="21" y="290"/>
                    <a:pt x="21" y="290"/>
                  </a:cubicBezTo>
                  <a:cubicBezTo>
                    <a:pt x="29" y="296"/>
                    <a:pt x="37" y="303"/>
                    <a:pt x="45" y="309"/>
                  </a:cubicBezTo>
                  <a:cubicBezTo>
                    <a:pt x="45" y="313"/>
                    <a:pt x="45" y="321"/>
                    <a:pt x="47" y="329"/>
                  </a:cubicBezTo>
                  <a:cubicBezTo>
                    <a:pt x="46" y="326"/>
                    <a:pt x="45" y="324"/>
                    <a:pt x="44" y="322"/>
                  </a:cubicBezTo>
                  <a:cubicBezTo>
                    <a:pt x="42" y="323"/>
                    <a:pt x="42" y="323"/>
                    <a:pt x="42" y="323"/>
                  </a:cubicBezTo>
                  <a:cubicBezTo>
                    <a:pt x="42" y="323"/>
                    <a:pt x="42" y="324"/>
                    <a:pt x="42" y="324"/>
                  </a:cubicBezTo>
                  <a:cubicBezTo>
                    <a:pt x="42" y="331"/>
                    <a:pt x="44" y="338"/>
                    <a:pt x="46" y="344"/>
                  </a:cubicBezTo>
                  <a:cubicBezTo>
                    <a:pt x="45" y="349"/>
                    <a:pt x="44" y="353"/>
                    <a:pt x="44" y="357"/>
                  </a:cubicBezTo>
                  <a:cubicBezTo>
                    <a:pt x="44" y="363"/>
                    <a:pt x="45" y="369"/>
                    <a:pt x="47" y="374"/>
                  </a:cubicBezTo>
                  <a:cubicBezTo>
                    <a:pt x="49" y="377"/>
                    <a:pt x="49" y="377"/>
                    <a:pt x="49" y="377"/>
                  </a:cubicBezTo>
                  <a:cubicBezTo>
                    <a:pt x="50" y="374"/>
                    <a:pt x="50" y="374"/>
                    <a:pt x="50" y="374"/>
                  </a:cubicBezTo>
                  <a:cubicBezTo>
                    <a:pt x="51" y="370"/>
                    <a:pt x="52" y="366"/>
                    <a:pt x="52" y="362"/>
                  </a:cubicBezTo>
                  <a:cubicBezTo>
                    <a:pt x="58" y="374"/>
                    <a:pt x="67" y="384"/>
                    <a:pt x="76" y="395"/>
                  </a:cubicBezTo>
                  <a:cubicBezTo>
                    <a:pt x="84" y="402"/>
                    <a:pt x="92" y="410"/>
                    <a:pt x="100" y="417"/>
                  </a:cubicBezTo>
                  <a:cubicBezTo>
                    <a:pt x="96" y="416"/>
                    <a:pt x="93" y="415"/>
                    <a:pt x="90" y="415"/>
                  </a:cubicBezTo>
                  <a:cubicBezTo>
                    <a:pt x="89" y="415"/>
                    <a:pt x="88" y="415"/>
                    <a:pt x="87" y="416"/>
                  </a:cubicBezTo>
                  <a:cubicBezTo>
                    <a:pt x="87" y="418"/>
                    <a:pt x="87" y="418"/>
                    <a:pt x="87" y="418"/>
                  </a:cubicBezTo>
                  <a:cubicBezTo>
                    <a:pt x="88" y="418"/>
                    <a:pt x="89" y="418"/>
                    <a:pt x="90" y="418"/>
                  </a:cubicBezTo>
                  <a:cubicBezTo>
                    <a:pt x="94" y="418"/>
                    <a:pt x="100" y="420"/>
                    <a:pt x="105" y="423"/>
                  </a:cubicBezTo>
                  <a:cubicBezTo>
                    <a:pt x="110" y="428"/>
                    <a:pt x="115" y="433"/>
                    <a:pt x="119" y="438"/>
                  </a:cubicBezTo>
                  <a:cubicBezTo>
                    <a:pt x="120" y="438"/>
                    <a:pt x="120" y="438"/>
                    <a:pt x="120" y="438"/>
                  </a:cubicBezTo>
                  <a:cubicBezTo>
                    <a:pt x="125" y="443"/>
                    <a:pt x="131" y="449"/>
                    <a:pt x="136" y="455"/>
                  </a:cubicBezTo>
                  <a:cubicBezTo>
                    <a:pt x="130" y="450"/>
                    <a:pt x="124" y="446"/>
                    <a:pt x="118" y="441"/>
                  </a:cubicBezTo>
                  <a:cubicBezTo>
                    <a:pt x="117" y="443"/>
                    <a:pt x="117" y="443"/>
                    <a:pt x="117" y="443"/>
                  </a:cubicBezTo>
                  <a:cubicBezTo>
                    <a:pt x="125" y="450"/>
                    <a:pt x="134" y="456"/>
                    <a:pt x="142" y="462"/>
                  </a:cubicBezTo>
                  <a:cubicBezTo>
                    <a:pt x="135" y="464"/>
                    <a:pt x="130" y="466"/>
                    <a:pt x="127" y="467"/>
                  </a:cubicBezTo>
                  <a:cubicBezTo>
                    <a:pt x="124" y="464"/>
                    <a:pt x="121" y="463"/>
                    <a:pt x="121" y="463"/>
                  </a:cubicBezTo>
                  <a:cubicBezTo>
                    <a:pt x="122" y="464"/>
                    <a:pt x="123" y="466"/>
                    <a:pt x="125" y="468"/>
                  </a:cubicBezTo>
                  <a:cubicBezTo>
                    <a:pt x="125" y="468"/>
                    <a:pt x="125" y="468"/>
                    <a:pt x="125" y="468"/>
                  </a:cubicBezTo>
                  <a:cubicBezTo>
                    <a:pt x="125" y="468"/>
                    <a:pt x="125" y="468"/>
                    <a:pt x="125" y="468"/>
                  </a:cubicBezTo>
                  <a:cubicBezTo>
                    <a:pt x="142" y="489"/>
                    <a:pt x="211" y="545"/>
                    <a:pt x="211" y="545"/>
                  </a:cubicBezTo>
                  <a:cubicBezTo>
                    <a:pt x="211" y="529"/>
                    <a:pt x="147" y="481"/>
                    <a:pt x="127" y="467"/>
                  </a:cubicBezTo>
                  <a:cubicBezTo>
                    <a:pt x="132" y="466"/>
                    <a:pt x="137" y="465"/>
                    <a:pt x="144" y="464"/>
                  </a:cubicBezTo>
                  <a:cubicBezTo>
                    <a:pt x="145" y="465"/>
                    <a:pt x="147" y="466"/>
                    <a:pt x="148" y="467"/>
                  </a:cubicBezTo>
                  <a:cubicBezTo>
                    <a:pt x="150" y="469"/>
                    <a:pt x="152" y="471"/>
                    <a:pt x="154" y="473"/>
                  </a:cubicBezTo>
                  <a:cubicBezTo>
                    <a:pt x="153" y="473"/>
                    <a:pt x="151" y="472"/>
                    <a:pt x="150" y="472"/>
                  </a:cubicBezTo>
                  <a:cubicBezTo>
                    <a:pt x="149" y="471"/>
                    <a:pt x="148" y="469"/>
                    <a:pt x="147" y="467"/>
                  </a:cubicBezTo>
                  <a:cubicBezTo>
                    <a:pt x="145" y="469"/>
                    <a:pt x="145" y="469"/>
                    <a:pt x="145" y="469"/>
                  </a:cubicBezTo>
                  <a:cubicBezTo>
                    <a:pt x="146" y="471"/>
                    <a:pt x="147" y="473"/>
                    <a:pt x="149" y="474"/>
                  </a:cubicBezTo>
                  <a:cubicBezTo>
                    <a:pt x="151" y="475"/>
                    <a:pt x="152" y="476"/>
                    <a:pt x="154" y="476"/>
                  </a:cubicBezTo>
                  <a:cubicBezTo>
                    <a:pt x="155" y="476"/>
                    <a:pt x="156" y="475"/>
                    <a:pt x="157" y="475"/>
                  </a:cubicBezTo>
                  <a:cubicBezTo>
                    <a:pt x="158" y="475"/>
                    <a:pt x="158" y="475"/>
                    <a:pt x="158" y="475"/>
                  </a:cubicBezTo>
                  <a:cubicBezTo>
                    <a:pt x="171" y="486"/>
                    <a:pt x="184" y="498"/>
                    <a:pt x="196" y="510"/>
                  </a:cubicBezTo>
                  <a:cubicBezTo>
                    <a:pt x="198" y="508"/>
                    <a:pt x="198" y="508"/>
                    <a:pt x="198" y="508"/>
                  </a:cubicBezTo>
                  <a:cubicBezTo>
                    <a:pt x="191" y="501"/>
                    <a:pt x="184" y="495"/>
                    <a:pt x="177" y="488"/>
                  </a:cubicBezTo>
                  <a:cubicBezTo>
                    <a:pt x="177" y="488"/>
                    <a:pt x="177" y="488"/>
                    <a:pt x="177" y="488"/>
                  </a:cubicBezTo>
                  <a:cubicBezTo>
                    <a:pt x="171" y="482"/>
                    <a:pt x="163" y="473"/>
                    <a:pt x="153" y="462"/>
                  </a:cubicBezTo>
                  <a:cubicBezTo>
                    <a:pt x="154" y="462"/>
                    <a:pt x="155" y="462"/>
                    <a:pt x="156" y="462"/>
                  </a:cubicBezTo>
                  <a:cubicBezTo>
                    <a:pt x="171" y="475"/>
                    <a:pt x="198" y="501"/>
                    <a:pt x="201" y="509"/>
                  </a:cubicBezTo>
                  <a:cubicBezTo>
                    <a:pt x="201" y="509"/>
                    <a:pt x="200" y="490"/>
                    <a:pt x="159" y="462"/>
                  </a:cubicBezTo>
                  <a:cubicBezTo>
                    <a:pt x="162" y="461"/>
                    <a:pt x="166" y="461"/>
                    <a:pt x="169" y="461"/>
                  </a:cubicBezTo>
                  <a:cubicBezTo>
                    <a:pt x="169" y="462"/>
                    <a:pt x="170" y="463"/>
                    <a:pt x="170" y="463"/>
                  </a:cubicBezTo>
                  <a:cubicBezTo>
                    <a:pt x="173" y="463"/>
                    <a:pt x="173" y="463"/>
                    <a:pt x="173" y="463"/>
                  </a:cubicBezTo>
                  <a:cubicBezTo>
                    <a:pt x="172" y="462"/>
                    <a:pt x="172" y="461"/>
                    <a:pt x="172" y="460"/>
                  </a:cubicBezTo>
                  <a:cubicBezTo>
                    <a:pt x="176" y="460"/>
                    <a:pt x="181" y="460"/>
                    <a:pt x="185" y="460"/>
                  </a:cubicBezTo>
                  <a:cubicBezTo>
                    <a:pt x="186" y="461"/>
                    <a:pt x="187" y="463"/>
                    <a:pt x="188" y="465"/>
                  </a:cubicBezTo>
                  <a:cubicBezTo>
                    <a:pt x="184" y="466"/>
                    <a:pt x="180" y="467"/>
                    <a:pt x="176" y="469"/>
                  </a:cubicBezTo>
                  <a:cubicBezTo>
                    <a:pt x="177" y="472"/>
                    <a:pt x="177" y="472"/>
                    <a:pt x="177" y="472"/>
                  </a:cubicBezTo>
                  <a:cubicBezTo>
                    <a:pt x="181" y="470"/>
                    <a:pt x="185" y="468"/>
                    <a:pt x="189" y="467"/>
                  </a:cubicBezTo>
                  <a:cubicBezTo>
                    <a:pt x="190" y="468"/>
                    <a:pt x="190" y="469"/>
                    <a:pt x="191" y="470"/>
                  </a:cubicBezTo>
                  <a:cubicBezTo>
                    <a:pt x="190" y="470"/>
                    <a:pt x="190" y="469"/>
                    <a:pt x="190" y="469"/>
                  </a:cubicBezTo>
                  <a:cubicBezTo>
                    <a:pt x="189" y="472"/>
                    <a:pt x="189" y="472"/>
                    <a:pt x="189" y="472"/>
                  </a:cubicBezTo>
                  <a:cubicBezTo>
                    <a:pt x="190" y="472"/>
                    <a:pt x="191" y="473"/>
                    <a:pt x="193" y="473"/>
                  </a:cubicBezTo>
                  <a:cubicBezTo>
                    <a:pt x="198" y="480"/>
                    <a:pt x="204" y="486"/>
                    <a:pt x="211" y="487"/>
                  </a:cubicBezTo>
                  <a:cubicBezTo>
                    <a:pt x="225" y="489"/>
                    <a:pt x="413" y="518"/>
                    <a:pt x="474" y="531"/>
                  </a:cubicBezTo>
                  <a:cubicBezTo>
                    <a:pt x="469" y="530"/>
                    <a:pt x="464" y="528"/>
                    <a:pt x="458" y="527"/>
                  </a:cubicBezTo>
                  <a:cubicBezTo>
                    <a:pt x="459" y="526"/>
                    <a:pt x="459" y="526"/>
                    <a:pt x="459" y="526"/>
                  </a:cubicBezTo>
                  <a:cubicBezTo>
                    <a:pt x="459" y="526"/>
                    <a:pt x="459" y="526"/>
                    <a:pt x="459" y="526"/>
                  </a:cubicBezTo>
                  <a:cubicBezTo>
                    <a:pt x="469" y="527"/>
                    <a:pt x="480" y="528"/>
                    <a:pt x="490" y="528"/>
                  </a:cubicBezTo>
                  <a:cubicBezTo>
                    <a:pt x="493" y="529"/>
                    <a:pt x="496" y="529"/>
                    <a:pt x="499" y="530"/>
                  </a:cubicBezTo>
                  <a:cubicBezTo>
                    <a:pt x="505" y="536"/>
                    <a:pt x="509" y="540"/>
                    <a:pt x="510" y="542"/>
                  </a:cubicBezTo>
                  <a:cubicBezTo>
                    <a:pt x="510" y="545"/>
                    <a:pt x="508" y="548"/>
                    <a:pt x="507" y="551"/>
                  </a:cubicBezTo>
                  <a:cubicBezTo>
                    <a:pt x="507" y="549"/>
                    <a:pt x="507" y="547"/>
                    <a:pt x="507" y="545"/>
                  </a:cubicBezTo>
                  <a:cubicBezTo>
                    <a:pt x="505" y="545"/>
                    <a:pt x="505" y="545"/>
                    <a:pt x="505" y="545"/>
                  </a:cubicBezTo>
                  <a:cubicBezTo>
                    <a:pt x="503" y="549"/>
                    <a:pt x="501" y="555"/>
                    <a:pt x="499" y="561"/>
                  </a:cubicBezTo>
                  <a:cubicBezTo>
                    <a:pt x="499" y="563"/>
                    <a:pt x="498" y="566"/>
                    <a:pt x="498" y="569"/>
                  </a:cubicBezTo>
                  <a:cubicBezTo>
                    <a:pt x="495" y="573"/>
                    <a:pt x="493" y="578"/>
                    <a:pt x="492" y="583"/>
                  </a:cubicBezTo>
                  <a:cubicBezTo>
                    <a:pt x="494" y="584"/>
                    <a:pt x="494" y="584"/>
                    <a:pt x="494" y="584"/>
                  </a:cubicBezTo>
                  <a:cubicBezTo>
                    <a:pt x="494" y="584"/>
                    <a:pt x="494" y="583"/>
                    <a:pt x="494" y="583"/>
                  </a:cubicBezTo>
                  <a:cubicBezTo>
                    <a:pt x="497" y="584"/>
                    <a:pt x="497" y="584"/>
                    <a:pt x="497" y="584"/>
                  </a:cubicBezTo>
                  <a:cubicBezTo>
                    <a:pt x="497" y="583"/>
                    <a:pt x="497" y="583"/>
                    <a:pt x="497" y="583"/>
                  </a:cubicBezTo>
                  <a:cubicBezTo>
                    <a:pt x="498" y="588"/>
                    <a:pt x="499" y="593"/>
                    <a:pt x="501" y="598"/>
                  </a:cubicBezTo>
                  <a:cubicBezTo>
                    <a:pt x="432" y="577"/>
                    <a:pt x="312" y="559"/>
                    <a:pt x="264" y="552"/>
                  </a:cubicBezTo>
                  <a:cubicBezTo>
                    <a:pt x="337" y="565"/>
                    <a:pt x="545" y="616"/>
                    <a:pt x="545" y="616"/>
                  </a:cubicBezTo>
                  <a:cubicBezTo>
                    <a:pt x="537" y="610"/>
                    <a:pt x="523" y="605"/>
                    <a:pt x="505" y="599"/>
                  </a:cubicBezTo>
                  <a:cubicBezTo>
                    <a:pt x="506" y="598"/>
                    <a:pt x="507" y="598"/>
                    <a:pt x="508" y="597"/>
                  </a:cubicBezTo>
                  <a:cubicBezTo>
                    <a:pt x="508" y="600"/>
                    <a:pt x="508" y="600"/>
                    <a:pt x="508" y="600"/>
                  </a:cubicBezTo>
                  <a:cubicBezTo>
                    <a:pt x="510" y="596"/>
                    <a:pt x="510" y="596"/>
                    <a:pt x="510" y="596"/>
                  </a:cubicBezTo>
                  <a:cubicBezTo>
                    <a:pt x="510" y="595"/>
                    <a:pt x="510" y="594"/>
                    <a:pt x="510" y="593"/>
                  </a:cubicBezTo>
                  <a:cubicBezTo>
                    <a:pt x="520" y="578"/>
                    <a:pt x="522" y="546"/>
                    <a:pt x="522" y="540"/>
                  </a:cubicBezTo>
                  <a:cubicBezTo>
                    <a:pt x="522" y="539"/>
                    <a:pt x="520" y="536"/>
                    <a:pt x="517" y="532"/>
                  </a:cubicBezTo>
                  <a:cubicBezTo>
                    <a:pt x="520" y="533"/>
                    <a:pt x="524" y="533"/>
                    <a:pt x="528" y="533"/>
                  </a:cubicBezTo>
                  <a:cubicBezTo>
                    <a:pt x="528" y="531"/>
                    <a:pt x="528" y="531"/>
                    <a:pt x="528" y="531"/>
                  </a:cubicBezTo>
                  <a:cubicBezTo>
                    <a:pt x="523" y="530"/>
                    <a:pt x="518" y="529"/>
                    <a:pt x="513" y="528"/>
                  </a:cubicBezTo>
                  <a:cubicBezTo>
                    <a:pt x="513" y="528"/>
                    <a:pt x="513" y="527"/>
                    <a:pt x="513" y="527"/>
                  </a:cubicBezTo>
                  <a:cubicBezTo>
                    <a:pt x="513" y="527"/>
                    <a:pt x="513" y="527"/>
                    <a:pt x="513" y="527"/>
                  </a:cubicBezTo>
                  <a:cubicBezTo>
                    <a:pt x="513" y="527"/>
                    <a:pt x="513" y="527"/>
                    <a:pt x="513" y="527"/>
                  </a:cubicBezTo>
                  <a:cubicBezTo>
                    <a:pt x="513" y="527"/>
                    <a:pt x="513" y="527"/>
                    <a:pt x="513" y="527"/>
                  </a:cubicBezTo>
                  <a:cubicBezTo>
                    <a:pt x="512" y="522"/>
                    <a:pt x="509" y="518"/>
                    <a:pt x="506" y="514"/>
                  </a:cubicBezTo>
                  <a:cubicBezTo>
                    <a:pt x="507" y="515"/>
                    <a:pt x="508" y="515"/>
                    <a:pt x="508" y="515"/>
                  </a:cubicBezTo>
                  <a:cubicBezTo>
                    <a:pt x="509" y="513"/>
                    <a:pt x="509" y="513"/>
                    <a:pt x="509" y="513"/>
                  </a:cubicBezTo>
                  <a:cubicBezTo>
                    <a:pt x="507" y="512"/>
                    <a:pt x="506" y="511"/>
                    <a:pt x="504" y="511"/>
                  </a:cubicBezTo>
                  <a:cubicBezTo>
                    <a:pt x="504" y="510"/>
                    <a:pt x="504" y="510"/>
                    <a:pt x="504" y="510"/>
                  </a:cubicBezTo>
                  <a:cubicBezTo>
                    <a:pt x="501" y="508"/>
                    <a:pt x="497" y="505"/>
                    <a:pt x="494" y="502"/>
                  </a:cubicBezTo>
                  <a:cubicBezTo>
                    <a:pt x="489" y="497"/>
                    <a:pt x="483" y="493"/>
                    <a:pt x="477" y="490"/>
                  </a:cubicBezTo>
                  <a:cubicBezTo>
                    <a:pt x="473" y="487"/>
                    <a:pt x="469" y="485"/>
                    <a:pt x="466" y="482"/>
                  </a:cubicBezTo>
                  <a:cubicBezTo>
                    <a:pt x="463" y="480"/>
                    <a:pt x="460" y="477"/>
                    <a:pt x="457" y="474"/>
                  </a:cubicBezTo>
                  <a:cubicBezTo>
                    <a:pt x="456" y="473"/>
                    <a:pt x="455" y="472"/>
                    <a:pt x="454" y="471"/>
                  </a:cubicBezTo>
                  <a:cubicBezTo>
                    <a:pt x="452" y="469"/>
                    <a:pt x="449" y="466"/>
                    <a:pt x="448" y="464"/>
                  </a:cubicBezTo>
                  <a:cubicBezTo>
                    <a:pt x="451" y="465"/>
                    <a:pt x="454" y="465"/>
                    <a:pt x="458" y="465"/>
                  </a:cubicBezTo>
                  <a:cubicBezTo>
                    <a:pt x="458" y="468"/>
                    <a:pt x="459" y="470"/>
                    <a:pt x="460" y="472"/>
                  </a:cubicBezTo>
                  <a:cubicBezTo>
                    <a:pt x="463" y="476"/>
                    <a:pt x="467" y="479"/>
                    <a:pt x="473" y="479"/>
                  </a:cubicBezTo>
                  <a:cubicBezTo>
                    <a:pt x="475" y="479"/>
                    <a:pt x="478" y="478"/>
                    <a:pt x="481" y="477"/>
                  </a:cubicBezTo>
                  <a:cubicBezTo>
                    <a:pt x="480" y="475"/>
                    <a:pt x="480" y="475"/>
                    <a:pt x="480" y="475"/>
                  </a:cubicBezTo>
                  <a:cubicBezTo>
                    <a:pt x="477" y="476"/>
                    <a:pt x="475" y="476"/>
                    <a:pt x="473" y="476"/>
                  </a:cubicBezTo>
                  <a:cubicBezTo>
                    <a:pt x="468" y="476"/>
                    <a:pt x="465" y="474"/>
                    <a:pt x="462" y="470"/>
                  </a:cubicBezTo>
                  <a:cubicBezTo>
                    <a:pt x="462" y="469"/>
                    <a:pt x="461" y="467"/>
                    <a:pt x="460" y="465"/>
                  </a:cubicBezTo>
                  <a:cubicBezTo>
                    <a:pt x="464" y="466"/>
                    <a:pt x="468" y="466"/>
                    <a:pt x="472" y="466"/>
                  </a:cubicBezTo>
                  <a:cubicBezTo>
                    <a:pt x="473" y="466"/>
                    <a:pt x="473" y="466"/>
                    <a:pt x="473" y="466"/>
                  </a:cubicBezTo>
                  <a:cubicBezTo>
                    <a:pt x="472" y="469"/>
                    <a:pt x="472" y="469"/>
                    <a:pt x="472" y="469"/>
                  </a:cubicBezTo>
                  <a:cubicBezTo>
                    <a:pt x="475" y="466"/>
                    <a:pt x="475" y="466"/>
                    <a:pt x="475" y="466"/>
                  </a:cubicBezTo>
                  <a:cubicBezTo>
                    <a:pt x="484" y="457"/>
                    <a:pt x="491" y="443"/>
                    <a:pt x="491" y="429"/>
                  </a:cubicBezTo>
                  <a:cubicBezTo>
                    <a:pt x="491" y="426"/>
                    <a:pt x="490" y="423"/>
                    <a:pt x="489" y="420"/>
                  </a:cubicBezTo>
                  <a:cubicBezTo>
                    <a:pt x="488" y="412"/>
                    <a:pt x="485" y="404"/>
                    <a:pt x="483" y="399"/>
                  </a:cubicBezTo>
                  <a:cubicBezTo>
                    <a:pt x="483" y="399"/>
                    <a:pt x="483" y="399"/>
                    <a:pt x="483" y="399"/>
                  </a:cubicBezTo>
                  <a:cubicBezTo>
                    <a:pt x="484" y="397"/>
                    <a:pt x="484" y="395"/>
                    <a:pt x="483" y="394"/>
                  </a:cubicBezTo>
                  <a:cubicBezTo>
                    <a:pt x="479" y="390"/>
                    <a:pt x="475" y="387"/>
                    <a:pt x="472" y="384"/>
                  </a:cubicBezTo>
                  <a:cubicBezTo>
                    <a:pt x="472" y="384"/>
                    <a:pt x="472" y="383"/>
                    <a:pt x="472" y="383"/>
                  </a:cubicBezTo>
                  <a:cubicBezTo>
                    <a:pt x="476" y="383"/>
                    <a:pt x="478" y="383"/>
                    <a:pt x="479" y="383"/>
                  </a:cubicBezTo>
                  <a:cubicBezTo>
                    <a:pt x="480" y="383"/>
                    <a:pt x="481" y="383"/>
                    <a:pt x="481" y="383"/>
                  </a:cubicBezTo>
                  <a:cubicBezTo>
                    <a:pt x="481" y="385"/>
                    <a:pt x="482" y="387"/>
                    <a:pt x="482" y="388"/>
                  </a:cubicBezTo>
                  <a:cubicBezTo>
                    <a:pt x="483" y="392"/>
                    <a:pt x="483" y="392"/>
                    <a:pt x="483" y="392"/>
                  </a:cubicBezTo>
                  <a:cubicBezTo>
                    <a:pt x="484" y="388"/>
                    <a:pt x="484" y="388"/>
                    <a:pt x="484" y="388"/>
                  </a:cubicBezTo>
                  <a:cubicBezTo>
                    <a:pt x="485" y="386"/>
                    <a:pt x="486" y="383"/>
                    <a:pt x="486" y="380"/>
                  </a:cubicBezTo>
                  <a:cubicBezTo>
                    <a:pt x="487" y="380"/>
                    <a:pt x="487" y="380"/>
                    <a:pt x="487" y="380"/>
                  </a:cubicBezTo>
                  <a:cubicBezTo>
                    <a:pt x="489" y="381"/>
                    <a:pt x="491" y="382"/>
                    <a:pt x="493" y="383"/>
                  </a:cubicBezTo>
                  <a:cubicBezTo>
                    <a:pt x="493" y="385"/>
                    <a:pt x="493" y="385"/>
                    <a:pt x="493" y="385"/>
                  </a:cubicBezTo>
                  <a:cubicBezTo>
                    <a:pt x="494" y="385"/>
                    <a:pt x="495" y="385"/>
                    <a:pt x="496" y="386"/>
                  </a:cubicBezTo>
                  <a:cubicBezTo>
                    <a:pt x="497" y="386"/>
                    <a:pt x="497" y="386"/>
                    <a:pt x="498" y="386"/>
                  </a:cubicBezTo>
                  <a:cubicBezTo>
                    <a:pt x="498" y="386"/>
                    <a:pt x="498" y="386"/>
                    <a:pt x="498" y="386"/>
                  </a:cubicBezTo>
                  <a:cubicBezTo>
                    <a:pt x="498" y="386"/>
                    <a:pt x="499" y="386"/>
                    <a:pt x="499" y="385"/>
                  </a:cubicBezTo>
                  <a:cubicBezTo>
                    <a:pt x="499" y="385"/>
                    <a:pt x="499" y="385"/>
                    <a:pt x="499" y="384"/>
                  </a:cubicBezTo>
                  <a:cubicBezTo>
                    <a:pt x="499" y="384"/>
                    <a:pt x="499" y="384"/>
                    <a:pt x="499" y="384"/>
                  </a:cubicBezTo>
                  <a:cubicBezTo>
                    <a:pt x="499" y="383"/>
                    <a:pt x="499" y="383"/>
                    <a:pt x="499" y="383"/>
                  </a:cubicBezTo>
                  <a:cubicBezTo>
                    <a:pt x="499" y="383"/>
                    <a:pt x="498" y="383"/>
                    <a:pt x="498" y="383"/>
                  </a:cubicBezTo>
                  <a:cubicBezTo>
                    <a:pt x="498" y="382"/>
                    <a:pt x="497" y="382"/>
                    <a:pt x="496" y="382"/>
                  </a:cubicBezTo>
                  <a:cubicBezTo>
                    <a:pt x="496" y="382"/>
                    <a:pt x="496" y="382"/>
                    <a:pt x="496" y="382"/>
                  </a:cubicBezTo>
                  <a:cubicBezTo>
                    <a:pt x="496" y="382"/>
                    <a:pt x="496" y="382"/>
                    <a:pt x="496" y="382"/>
                  </a:cubicBezTo>
                  <a:cubicBezTo>
                    <a:pt x="494" y="380"/>
                    <a:pt x="491" y="379"/>
                    <a:pt x="489" y="378"/>
                  </a:cubicBezTo>
                  <a:cubicBezTo>
                    <a:pt x="491" y="376"/>
                    <a:pt x="492" y="373"/>
                    <a:pt x="494" y="370"/>
                  </a:cubicBezTo>
                  <a:cubicBezTo>
                    <a:pt x="495" y="370"/>
                    <a:pt x="495" y="370"/>
                    <a:pt x="496" y="370"/>
                  </a:cubicBezTo>
                  <a:cubicBezTo>
                    <a:pt x="497" y="370"/>
                    <a:pt x="498" y="370"/>
                    <a:pt x="498" y="370"/>
                  </a:cubicBezTo>
                  <a:cubicBezTo>
                    <a:pt x="500" y="370"/>
                    <a:pt x="500" y="370"/>
                    <a:pt x="500" y="370"/>
                  </a:cubicBezTo>
                  <a:cubicBezTo>
                    <a:pt x="499" y="368"/>
                    <a:pt x="499" y="368"/>
                    <a:pt x="499" y="368"/>
                  </a:cubicBezTo>
                  <a:cubicBezTo>
                    <a:pt x="498" y="367"/>
                    <a:pt x="497" y="365"/>
                    <a:pt x="496" y="364"/>
                  </a:cubicBezTo>
                  <a:cubicBezTo>
                    <a:pt x="499" y="354"/>
                    <a:pt x="499" y="344"/>
                    <a:pt x="498" y="338"/>
                  </a:cubicBezTo>
                  <a:cubicBezTo>
                    <a:pt x="498" y="334"/>
                    <a:pt x="496" y="331"/>
                    <a:pt x="494" y="329"/>
                  </a:cubicBezTo>
                  <a:cubicBezTo>
                    <a:pt x="493" y="328"/>
                    <a:pt x="493" y="327"/>
                    <a:pt x="492" y="326"/>
                  </a:cubicBezTo>
                  <a:cubicBezTo>
                    <a:pt x="494" y="325"/>
                    <a:pt x="494" y="325"/>
                    <a:pt x="494" y="325"/>
                  </a:cubicBezTo>
                  <a:cubicBezTo>
                    <a:pt x="492" y="324"/>
                    <a:pt x="492" y="324"/>
                    <a:pt x="492" y="324"/>
                  </a:cubicBezTo>
                  <a:cubicBezTo>
                    <a:pt x="492" y="324"/>
                    <a:pt x="492" y="324"/>
                    <a:pt x="492" y="324"/>
                  </a:cubicBezTo>
                  <a:cubicBezTo>
                    <a:pt x="492" y="324"/>
                    <a:pt x="492" y="324"/>
                    <a:pt x="492" y="324"/>
                  </a:cubicBezTo>
                  <a:cubicBezTo>
                    <a:pt x="494" y="324"/>
                    <a:pt x="494" y="324"/>
                    <a:pt x="494" y="324"/>
                  </a:cubicBezTo>
                  <a:cubicBezTo>
                    <a:pt x="495" y="325"/>
                    <a:pt x="495" y="325"/>
                    <a:pt x="495" y="325"/>
                  </a:cubicBezTo>
                  <a:cubicBezTo>
                    <a:pt x="496" y="325"/>
                    <a:pt x="496" y="325"/>
                    <a:pt x="496" y="325"/>
                  </a:cubicBezTo>
                  <a:cubicBezTo>
                    <a:pt x="498" y="330"/>
                    <a:pt x="500" y="336"/>
                    <a:pt x="502" y="341"/>
                  </a:cubicBezTo>
                  <a:cubicBezTo>
                    <a:pt x="505" y="340"/>
                    <a:pt x="505" y="340"/>
                    <a:pt x="505" y="340"/>
                  </a:cubicBezTo>
                  <a:cubicBezTo>
                    <a:pt x="504" y="339"/>
                    <a:pt x="504" y="338"/>
                    <a:pt x="504" y="337"/>
                  </a:cubicBezTo>
                  <a:cubicBezTo>
                    <a:pt x="505" y="339"/>
                    <a:pt x="506" y="342"/>
                    <a:pt x="508" y="343"/>
                  </a:cubicBezTo>
                  <a:cubicBezTo>
                    <a:pt x="510" y="342"/>
                    <a:pt x="510" y="342"/>
                    <a:pt x="510" y="342"/>
                  </a:cubicBezTo>
                  <a:cubicBezTo>
                    <a:pt x="505" y="336"/>
                    <a:pt x="500" y="327"/>
                    <a:pt x="496" y="318"/>
                  </a:cubicBezTo>
                  <a:cubicBezTo>
                    <a:pt x="496" y="318"/>
                    <a:pt x="496" y="317"/>
                    <a:pt x="496" y="317"/>
                  </a:cubicBezTo>
                  <a:cubicBezTo>
                    <a:pt x="496" y="317"/>
                    <a:pt x="496" y="317"/>
                    <a:pt x="496" y="317"/>
                  </a:cubicBezTo>
                  <a:cubicBezTo>
                    <a:pt x="497" y="316"/>
                    <a:pt x="497" y="316"/>
                    <a:pt x="497" y="316"/>
                  </a:cubicBezTo>
                  <a:cubicBezTo>
                    <a:pt x="501" y="332"/>
                    <a:pt x="514" y="330"/>
                    <a:pt x="528" y="307"/>
                  </a:cubicBezTo>
                  <a:cubicBezTo>
                    <a:pt x="540" y="288"/>
                    <a:pt x="575" y="265"/>
                    <a:pt x="604" y="251"/>
                  </a:cubicBezTo>
                  <a:cubicBezTo>
                    <a:pt x="612" y="251"/>
                    <a:pt x="619" y="252"/>
                    <a:pt x="626" y="252"/>
                  </a:cubicBezTo>
                  <a:cubicBezTo>
                    <a:pt x="626" y="249"/>
                    <a:pt x="626" y="249"/>
                    <a:pt x="626" y="249"/>
                  </a:cubicBezTo>
                  <a:cubicBezTo>
                    <a:pt x="625" y="249"/>
                    <a:pt x="624" y="249"/>
                    <a:pt x="623" y="249"/>
                  </a:cubicBezTo>
                  <a:cubicBezTo>
                    <a:pt x="627" y="249"/>
                    <a:pt x="631" y="249"/>
                    <a:pt x="635" y="249"/>
                  </a:cubicBezTo>
                  <a:cubicBezTo>
                    <a:pt x="640" y="249"/>
                    <a:pt x="645" y="249"/>
                    <a:pt x="649" y="249"/>
                  </a:cubicBezTo>
                  <a:cubicBezTo>
                    <a:pt x="649" y="247"/>
                    <a:pt x="649" y="247"/>
                    <a:pt x="649" y="247"/>
                  </a:cubicBezTo>
                  <a:cubicBezTo>
                    <a:pt x="645" y="247"/>
                    <a:pt x="640" y="246"/>
                    <a:pt x="635" y="246"/>
                  </a:cubicBezTo>
                  <a:cubicBezTo>
                    <a:pt x="628" y="246"/>
                    <a:pt x="621" y="247"/>
                    <a:pt x="613" y="247"/>
                  </a:cubicBezTo>
                  <a:cubicBezTo>
                    <a:pt x="618" y="245"/>
                    <a:pt x="622" y="244"/>
                    <a:pt x="626" y="242"/>
                  </a:cubicBezTo>
                  <a:cubicBezTo>
                    <a:pt x="627" y="243"/>
                    <a:pt x="627" y="243"/>
                    <a:pt x="628" y="244"/>
                  </a:cubicBezTo>
                  <a:cubicBezTo>
                    <a:pt x="630" y="242"/>
                    <a:pt x="630" y="242"/>
                    <a:pt x="630" y="242"/>
                  </a:cubicBezTo>
                  <a:cubicBezTo>
                    <a:pt x="630" y="242"/>
                    <a:pt x="629" y="242"/>
                    <a:pt x="629" y="242"/>
                  </a:cubicBezTo>
                  <a:cubicBezTo>
                    <a:pt x="632" y="241"/>
                    <a:pt x="634" y="240"/>
                    <a:pt x="637" y="240"/>
                  </a:cubicBezTo>
                  <a:cubicBezTo>
                    <a:pt x="638" y="239"/>
                    <a:pt x="639" y="239"/>
                    <a:pt x="641" y="239"/>
                  </a:cubicBezTo>
                  <a:cubicBezTo>
                    <a:pt x="648" y="238"/>
                    <a:pt x="655" y="236"/>
                    <a:pt x="662" y="234"/>
                  </a:cubicBezTo>
                  <a:cubicBezTo>
                    <a:pt x="662" y="234"/>
                    <a:pt x="662" y="234"/>
                    <a:pt x="662" y="234"/>
                  </a:cubicBezTo>
                  <a:cubicBezTo>
                    <a:pt x="663" y="234"/>
                    <a:pt x="663" y="234"/>
                    <a:pt x="664" y="234"/>
                  </a:cubicBezTo>
                  <a:cubicBezTo>
                    <a:pt x="664" y="234"/>
                    <a:pt x="664" y="234"/>
                    <a:pt x="664" y="234"/>
                  </a:cubicBezTo>
                  <a:cubicBezTo>
                    <a:pt x="672" y="235"/>
                    <a:pt x="679" y="234"/>
                    <a:pt x="687" y="233"/>
                  </a:cubicBezTo>
                  <a:cubicBezTo>
                    <a:pt x="692" y="233"/>
                    <a:pt x="697" y="234"/>
                    <a:pt x="702" y="234"/>
                  </a:cubicBezTo>
                  <a:cubicBezTo>
                    <a:pt x="695" y="236"/>
                    <a:pt x="688" y="236"/>
                    <a:pt x="680" y="236"/>
                  </a:cubicBezTo>
                  <a:cubicBezTo>
                    <a:pt x="678" y="237"/>
                    <a:pt x="678" y="239"/>
                    <a:pt x="680" y="239"/>
                  </a:cubicBezTo>
                  <a:cubicBezTo>
                    <a:pt x="688" y="239"/>
                    <a:pt x="696" y="239"/>
                    <a:pt x="704" y="237"/>
                  </a:cubicBezTo>
                  <a:cubicBezTo>
                    <a:pt x="705" y="241"/>
                    <a:pt x="703" y="247"/>
                    <a:pt x="695" y="256"/>
                  </a:cubicBezTo>
                  <a:cubicBezTo>
                    <a:pt x="695" y="256"/>
                    <a:pt x="711" y="255"/>
                    <a:pt x="710" y="236"/>
                  </a:cubicBezTo>
                  <a:cubicBezTo>
                    <a:pt x="710" y="236"/>
                    <a:pt x="710" y="236"/>
                    <a:pt x="709" y="235"/>
                  </a:cubicBezTo>
                  <a:cubicBezTo>
                    <a:pt x="710" y="235"/>
                    <a:pt x="711" y="235"/>
                    <a:pt x="711" y="235"/>
                  </a:cubicBezTo>
                  <a:cubicBezTo>
                    <a:pt x="713" y="234"/>
                    <a:pt x="713" y="231"/>
                    <a:pt x="711" y="231"/>
                  </a:cubicBezTo>
                  <a:cubicBezTo>
                    <a:pt x="710" y="231"/>
                    <a:pt x="708" y="230"/>
                    <a:pt x="707" y="230"/>
                  </a:cubicBezTo>
                  <a:cubicBezTo>
                    <a:pt x="702" y="225"/>
                    <a:pt x="692" y="224"/>
                    <a:pt x="679" y="224"/>
                  </a:cubicBezTo>
                  <a:cubicBezTo>
                    <a:pt x="670" y="221"/>
                    <a:pt x="661" y="217"/>
                    <a:pt x="652" y="213"/>
                  </a:cubicBezTo>
                  <a:cubicBezTo>
                    <a:pt x="659" y="214"/>
                    <a:pt x="670" y="214"/>
                    <a:pt x="676" y="209"/>
                  </a:cubicBezTo>
                  <a:cubicBezTo>
                    <a:pt x="676" y="210"/>
                    <a:pt x="676" y="211"/>
                    <a:pt x="676" y="211"/>
                  </a:cubicBezTo>
                  <a:cubicBezTo>
                    <a:pt x="673" y="210"/>
                    <a:pt x="672" y="213"/>
                    <a:pt x="674" y="214"/>
                  </a:cubicBezTo>
                  <a:cubicBezTo>
                    <a:pt x="680" y="218"/>
                    <a:pt x="681" y="205"/>
                    <a:pt x="679" y="201"/>
                  </a:cubicBezTo>
                  <a:cubicBezTo>
                    <a:pt x="679" y="201"/>
                    <a:pt x="680" y="200"/>
                    <a:pt x="680" y="200"/>
                  </a:cubicBezTo>
                  <a:cubicBezTo>
                    <a:pt x="680" y="191"/>
                    <a:pt x="669" y="181"/>
                    <a:pt x="649" y="173"/>
                  </a:cubicBezTo>
                  <a:cubicBezTo>
                    <a:pt x="644" y="167"/>
                    <a:pt x="637" y="161"/>
                    <a:pt x="630" y="156"/>
                  </a:cubicBezTo>
                  <a:cubicBezTo>
                    <a:pt x="610" y="140"/>
                    <a:pt x="586" y="127"/>
                    <a:pt x="563" y="116"/>
                  </a:cubicBezTo>
                  <a:cubicBezTo>
                    <a:pt x="561" y="114"/>
                    <a:pt x="559" y="119"/>
                    <a:pt x="561" y="120"/>
                  </a:cubicBezTo>
                  <a:cubicBezTo>
                    <a:pt x="576" y="127"/>
                    <a:pt x="590" y="135"/>
                    <a:pt x="603" y="144"/>
                  </a:cubicBezTo>
                  <a:cubicBezTo>
                    <a:pt x="603" y="145"/>
                    <a:pt x="603" y="145"/>
                    <a:pt x="603" y="145"/>
                  </a:cubicBezTo>
                  <a:cubicBezTo>
                    <a:pt x="604" y="145"/>
                    <a:pt x="606" y="146"/>
                    <a:pt x="607" y="146"/>
                  </a:cubicBezTo>
                  <a:cubicBezTo>
                    <a:pt x="618" y="153"/>
                    <a:pt x="628" y="160"/>
                    <a:pt x="638" y="168"/>
                  </a:cubicBezTo>
                  <a:cubicBezTo>
                    <a:pt x="639" y="168"/>
                    <a:pt x="640" y="168"/>
                    <a:pt x="640" y="168"/>
                  </a:cubicBezTo>
                  <a:cubicBezTo>
                    <a:pt x="642" y="169"/>
                    <a:pt x="643" y="170"/>
                    <a:pt x="644" y="172"/>
                  </a:cubicBezTo>
                  <a:cubicBezTo>
                    <a:pt x="639" y="170"/>
                    <a:pt x="633" y="168"/>
                    <a:pt x="626" y="167"/>
                  </a:cubicBezTo>
                  <a:cubicBezTo>
                    <a:pt x="624" y="166"/>
                    <a:pt x="621" y="165"/>
                    <a:pt x="619" y="163"/>
                  </a:cubicBezTo>
                  <a:cubicBezTo>
                    <a:pt x="619" y="162"/>
                    <a:pt x="619" y="162"/>
                    <a:pt x="619" y="162"/>
                  </a:cubicBezTo>
                  <a:cubicBezTo>
                    <a:pt x="622" y="163"/>
                    <a:pt x="624" y="164"/>
                    <a:pt x="626" y="165"/>
                  </a:cubicBezTo>
                  <a:cubicBezTo>
                    <a:pt x="627" y="166"/>
                    <a:pt x="629" y="163"/>
                    <a:pt x="627" y="162"/>
                  </a:cubicBezTo>
                  <a:cubicBezTo>
                    <a:pt x="617" y="157"/>
                    <a:pt x="607" y="151"/>
                    <a:pt x="597" y="145"/>
                  </a:cubicBezTo>
                  <a:cubicBezTo>
                    <a:pt x="593" y="142"/>
                    <a:pt x="589" y="139"/>
                    <a:pt x="586" y="137"/>
                  </a:cubicBezTo>
                  <a:cubicBezTo>
                    <a:pt x="602" y="145"/>
                    <a:pt x="612" y="149"/>
                    <a:pt x="612" y="149"/>
                  </a:cubicBezTo>
                  <a:cubicBezTo>
                    <a:pt x="612" y="149"/>
                    <a:pt x="597" y="142"/>
                    <a:pt x="575" y="130"/>
                  </a:cubicBezTo>
                  <a:cubicBezTo>
                    <a:pt x="568" y="124"/>
                    <a:pt x="560" y="120"/>
                    <a:pt x="552" y="116"/>
                  </a:cubicBezTo>
                  <a:cubicBezTo>
                    <a:pt x="539" y="107"/>
                    <a:pt x="526" y="98"/>
                    <a:pt x="512" y="88"/>
                  </a:cubicBezTo>
                  <a:cubicBezTo>
                    <a:pt x="511" y="87"/>
                    <a:pt x="508" y="90"/>
                    <a:pt x="510" y="91"/>
                  </a:cubicBezTo>
                  <a:cubicBezTo>
                    <a:pt x="516" y="95"/>
                    <a:pt x="521" y="99"/>
                    <a:pt x="527" y="103"/>
                  </a:cubicBezTo>
                  <a:cubicBezTo>
                    <a:pt x="459" y="66"/>
                    <a:pt x="372" y="20"/>
                    <a:pt x="355" y="14"/>
                  </a:cubicBezTo>
                  <a:cubicBezTo>
                    <a:pt x="326" y="3"/>
                    <a:pt x="285" y="6"/>
                    <a:pt x="285" y="6"/>
                  </a:cubicBezTo>
                  <a:cubicBezTo>
                    <a:pt x="285" y="6"/>
                    <a:pt x="257" y="0"/>
                    <a:pt x="220" y="39"/>
                  </a:cubicBezTo>
                  <a:cubicBezTo>
                    <a:pt x="205" y="56"/>
                    <a:pt x="201" y="78"/>
                    <a:pt x="202" y="98"/>
                  </a:cubicBezTo>
                  <a:cubicBezTo>
                    <a:pt x="201" y="98"/>
                    <a:pt x="200" y="99"/>
                    <a:pt x="200" y="100"/>
                  </a:cubicBezTo>
                  <a:cubicBezTo>
                    <a:pt x="200" y="100"/>
                    <a:pt x="200" y="100"/>
                    <a:pt x="200" y="100"/>
                  </a:cubicBezTo>
                  <a:cubicBezTo>
                    <a:pt x="200" y="100"/>
                    <a:pt x="200" y="101"/>
                    <a:pt x="200" y="101"/>
                  </a:cubicBezTo>
                  <a:cubicBezTo>
                    <a:pt x="201" y="104"/>
                    <a:pt x="200" y="107"/>
                    <a:pt x="200" y="110"/>
                  </a:cubicBezTo>
                  <a:cubicBezTo>
                    <a:pt x="200" y="111"/>
                    <a:pt x="202" y="112"/>
                    <a:pt x="202" y="111"/>
                  </a:cubicBezTo>
                  <a:cubicBezTo>
                    <a:pt x="203" y="113"/>
                    <a:pt x="203" y="115"/>
                    <a:pt x="204" y="116"/>
                  </a:cubicBezTo>
                  <a:cubicBezTo>
                    <a:pt x="204" y="117"/>
                    <a:pt x="204" y="118"/>
                    <a:pt x="204" y="119"/>
                  </a:cubicBezTo>
                  <a:cubicBezTo>
                    <a:pt x="203" y="117"/>
                    <a:pt x="200" y="118"/>
                    <a:pt x="200" y="121"/>
                  </a:cubicBezTo>
                  <a:cubicBezTo>
                    <a:pt x="200" y="133"/>
                    <a:pt x="200" y="145"/>
                    <a:pt x="200" y="157"/>
                  </a:cubicBezTo>
                  <a:cubicBezTo>
                    <a:pt x="200" y="157"/>
                    <a:pt x="199" y="157"/>
                    <a:pt x="199" y="157"/>
                  </a:cubicBezTo>
                  <a:cubicBezTo>
                    <a:pt x="198" y="157"/>
                    <a:pt x="198" y="157"/>
                    <a:pt x="197" y="156"/>
                  </a:cubicBezTo>
                  <a:cubicBezTo>
                    <a:pt x="197" y="156"/>
                    <a:pt x="196" y="157"/>
                    <a:pt x="195" y="157"/>
                  </a:cubicBezTo>
                  <a:cubicBezTo>
                    <a:pt x="195" y="157"/>
                    <a:pt x="195" y="157"/>
                    <a:pt x="195" y="158"/>
                  </a:cubicBezTo>
                  <a:cubicBezTo>
                    <a:pt x="192" y="158"/>
                    <a:pt x="189" y="158"/>
                    <a:pt x="186" y="159"/>
                  </a:cubicBezTo>
                  <a:cubicBezTo>
                    <a:pt x="170" y="155"/>
                    <a:pt x="152" y="159"/>
                    <a:pt x="135" y="164"/>
                  </a:cubicBezTo>
                  <a:cubicBezTo>
                    <a:pt x="114" y="165"/>
                    <a:pt x="93" y="167"/>
                    <a:pt x="76" y="174"/>
                  </a:cubicBezTo>
                  <a:cubicBezTo>
                    <a:pt x="73" y="174"/>
                    <a:pt x="70" y="175"/>
                    <a:pt x="67" y="175"/>
                  </a:cubicBezTo>
                  <a:cubicBezTo>
                    <a:pt x="51" y="175"/>
                    <a:pt x="35" y="174"/>
                    <a:pt x="19" y="177"/>
                  </a:cubicBezTo>
                  <a:cubicBezTo>
                    <a:pt x="18" y="177"/>
                    <a:pt x="17" y="177"/>
                    <a:pt x="15" y="177"/>
                  </a:cubicBezTo>
                  <a:cubicBezTo>
                    <a:pt x="14" y="176"/>
                    <a:pt x="13" y="175"/>
                    <a:pt x="11" y="174"/>
                  </a:cubicBezTo>
                  <a:cubicBezTo>
                    <a:pt x="10" y="173"/>
                    <a:pt x="6" y="171"/>
                    <a:pt x="4" y="171"/>
                  </a:cubicBezTo>
                  <a:cubicBezTo>
                    <a:pt x="3" y="171"/>
                    <a:pt x="2" y="172"/>
                    <a:pt x="2" y="173"/>
                  </a:cubicBezTo>
                  <a:cubicBezTo>
                    <a:pt x="3" y="174"/>
                    <a:pt x="4" y="175"/>
                    <a:pt x="4" y="175"/>
                  </a:cubicBezTo>
                  <a:cubicBezTo>
                    <a:pt x="4" y="176"/>
                    <a:pt x="5" y="176"/>
                    <a:pt x="5" y="176"/>
                  </a:cubicBezTo>
                  <a:cubicBezTo>
                    <a:pt x="6" y="176"/>
                    <a:pt x="6" y="176"/>
                    <a:pt x="6" y="177"/>
                  </a:cubicBezTo>
                  <a:cubicBezTo>
                    <a:pt x="6" y="177"/>
                    <a:pt x="7" y="177"/>
                    <a:pt x="7" y="178"/>
                  </a:cubicBezTo>
                  <a:cubicBezTo>
                    <a:pt x="5" y="178"/>
                    <a:pt x="2" y="178"/>
                    <a:pt x="0" y="178"/>
                  </a:cubicBezTo>
                  <a:cubicBezTo>
                    <a:pt x="0" y="180"/>
                    <a:pt x="0" y="180"/>
                    <a:pt x="0" y="180"/>
                  </a:cubicBezTo>
                  <a:cubicBezTo>
                    <a:pt x="3" y="180"/>
                    <a:pt x="6" y="180"/>
                    <a:pt x="9" y="180"/>
                  </a:cubicBezTo>
                  <a:close/>
                  <a:moveTo>
                    <a:pt x="21" y="182"/>
                  </a:moveTo>
                  <a:cubicBezTo>
                    <a:pt x="23" y="182"/>
                    <a:pt x="25" y="181"/>
                    <a:pt x="27" y="181"/>
                  </a:cubicBezTo>
                  <a:cubicBezTo>
                    <a:pt x="30" y="181"/>
                    <a:pt x="33" y="181"/>
                    <a:pt x="37" y="181"/>
                  </a:cubicBezTo>
                  <a:cubicBezTo>
                    <a:pt x="36" y="181"/>
                    <a:pt x="36" y="182"/>
                    <a:pt x="37" y="183"/>
                  </a:cubicBezTo>
                  <a:cubicBezTo>
                    <a:pt x="33" y="183"/>
                    <a:pt x="28" y="184"/>
                    <a:pt x="24" y="184"/>
                  </a:cubicBezTo>
                  <a:cubicBezTo>
                    <a:pt x="23" y="183"/>
                    <a:pt x="22" y="183"/>
                    <a:pt x="21" y="182"/>
                  </a:cubicBezTo>
                  <a:close/>
                  <a:moveTo>
                    <a:pt x="195" y="177"/>
                  </a:moveTo>
                  <a:cubicBezTo>
                    <a:pt x="196" y="177"/>
                    <a:pt x="196" y="177"/>
                    <a:pt x="196" y="177"/>
                  </a:cubicBezTo>
                  <a:cubicBezTo>
                    <a:pt x="180" y="182"/>
                    <a:pt x="162" y="184"/>
                    <a:pt x="142" y="184"/>
                  </a:cubicBezTo>
                  <a:cubicBezTo>
                    <a:pt x="138" y="184"/>
                    <a:pt x="133" y="184"/>
                    <a:pt x="129" y="183"/>
                  </a:cubicBezTo>
                  <a:cubicBezTo>
                    <a:pt x="135" y="183"/>
                    <a:pt x="140" y="181"/>
                    <a:pt x="146" y="180"/>
                  </a:cubicBezTo>
                  <a:cubicBezTo>
                    <a:pt x="162" y="180"/>
                    <a:pt x="184" y="179"/>
                    <a:pt x="199" y="176"/>
                  </a:cubicBezTo>
                  <a:cubicBezTo>
                    <a:pt x="199" y="176"/>
                    <a:pt x="199" y="176"/>
                    <a:pt x="200" y="176"/>
                  </a:cubicBezTo>
                  <a:cubicBezTo>
                    <a:pt x="198" y="176"/>
                    <a:pt x="197" y="177"/>
                    <a:pt x="196" y="177"/>
                  </a:cubicBezTo>
                  <a:lnTo>
                    <a:pt x="195" y="177"/>
                  </a:lnTo>
                  <a:close/>
                  <a:moveTo>
                    <a:pt x="212" y="189"/>
                  </a:moveTo>
                  <a:cubicBezTo>
                    <a:pt x="212" y="189"/>
                    <a:pt x="213" y="189"/>
                    <a:pt x="214" y="189"/>
                  </a:cubicBezTo>
                  <a:cubicBezTo>
                    <a:pt x="218" y="191"/>
                    <a:pt x="222" y="193"/>
                    <a:pt x="226" y="195"/>
                  </a:cubicBezTo>
                  <a:cubicBezTo>
                    <a:pt x="225" y="195"/>
                    <a:pt x="225" y="195"/>
                    <a:pt x="224" y="195"/>
                  </a:cubicBezTo>
                  <a:cubicBezTo>
                    <a:pt x="220" y="193"/>
                    <a:pt x="216" y="191"/>
                    <a:pt x="212" y="189"/>
                  </a:cubicBezTo>
                  <a:close/>
                  <a:moveTo>
                    <a:pt x="215" y="187"/>
                  </a:moveTo>
                  <a:cubicBezTo>
                    <a:pt x="212" y="185"/>
                    <a:pt x="209" y="183"/>
                    <a:pt x="206" y="181"/>
                  </a:cubicBezTo>
                  <a:cubicBezTo>
                    <a:pt x="206" y="181"/>
                    <a:pt x="206" y="181"/>
                    <a:pt x="207" y="181"/>
                  </a:cubicBezTo>
                  <a:cubicBezTo>
                    <a:pt x="209" y="181"/>
                    <a:pt x="212" y="182"/>
                    <a:pt x="214" y="183"/>
                  </a:cubicBezTo>
                  <a:cubicBezTo>
                    <a:pt x="214" y="183"/>
                    <a:pt x="214" y="183"/>
                    <a:pt x="214" y="183"/>
                  </a:cubicBezTo>
                  <a:cubicBezTo>
                    <a:pt x="225" y="187"/>
                    <a:pt x="236" y="191"/>
                    <a:pt x="247" y="195"/>
                  </a:cubicBezTo>
                  <a:cubicBezTo>
                    <a:pt x="248" y="193"/>
                    <a:pt x="248" y="193"/>
                    <a:pt x="248" y="193"/>
                  </a:cubicBezTo>
                  <a:cubicBezTo>
                    <a:pt x="241" y="189"/>
                    <a:pt x="233" y="186"/>
                    <a:pt x="226" y="183"/>
                  </a:cubicBezTo>
                  <a:cubicBezTo>
                    <a:pt x="227" y="183"/>
                    <a:pt x="227" y="181"/>
                    <a:pt x="226" y="180"/>
                  </a:cubicBezTo>
                  <a:cubicBezTo>
                    <a:pt x="222" y="178"/>
                    <a:pt x="217" y="176"/>
                    <a:pt x="212" y="174"/>
                  </a:cubicBezTo>
                  <a:cubicBezTo>
                    <a:pt x="212" y="174"/>
                    <a:pt x="212" y="174"/>
                    <a:pt x="212" y="174"/>
                  </a:cubicBezTo>
                  <a:cubicBezTo>
                    <a:pt x="220" y="177"/>
                    <a:pt x="230" y="181"/>
                    <a:pt x="238" y="186"/>
                  </a:cubicBezTo>
                  <a:cubicBezTo>
                    <a:pt x="251" y="194"/>
                    <a:pt x="262" y="202"/>
                    <a:pt x="269" y="210"/>
                  </a:cubicBezTo>
                  <a:cubicBezTo>
                    <a:pt x="256" y="207"/>
                    <a:pt x="241" y="203"/>
                    <a:pt x="228" y="197"/>
                  </a:cubicBezTo>
                  <a:cubicBezTo>
                    <a:pt x="228" y="197"/>
                    <a:pt x="228" y="197"/>
                    <a:pt x="228" y="197"/>
                  </a:cubicBezTo>
                  <a:cubicBezTo>
                    <a:pt x="228" y="196"/>
                    <a:pt x="228" y="196"/>
                    <a:pt x="227" y="196"/>
                  </a:cubicBezTo>
                  <a:cubicBezTo>
                    <a:pt x="235" y="199"/>
                    <a:pt x="243" y="202"/>
                    <a:pt x="251" y="205"/>
                  </a:cubicBezTo>
                  <a:cubicBezTo>
                    <a:pt x="252" y="203"/>
                    <a:pt x="252" y="203"/>
                    <a:pt x="252" y="203"/>
                  </a:cubicBezTo>
                  <a:cubicBezTo>
                    <a:pt x="240" y="197"/>
                    <a:pt x="227" y="190"/>
                    <a:pt x="215" y="187"/>
                  </a:cubicBezTo>
                  <a:close/>
                  <a:moveTo>
                    <a:pt x="207" y="178"/>
                  </a:moveTo>
                  <a:cubicBezTo>
                    <a:pt x="207" y="178"/>
                    <a:pt x="207" y="178"/>
                    <a:pt x="208" y="177"/>
                  </a:cubicBezTo>
                  <a:cubicBezTo>
                    <a:pt x="213" y="178"/>
                    <a:pt x="218" y="180"/>
                    <a:pt x="222" y="182"/>
                  </a:cubicBezTo>
                  <a:cubicBezTo>
                    <a:pt x="217" y="181"/>
                    <a:pt x="212" y="179"/>
                    <a:pt x="207" y="178"/>
                  </a:cubicBezTo>
                  <a:close/>
                  <a:moveTo>
                    <a:pt x="201" y="166"/>
                  </a:moveTo>
                  <a:cubicBezTo>
                    <a:pt x="201" y="166"/>
                    <a:pt x="201" y="167"/>
                    <a:pt x="201" y="168"/>
                  </a:cubicBezTo>
                  <a:cubicBezTo>
                    <a:pt x="201" y="168"/>
                    <a:pt x="201" y="168"/>
                    <a:pt x="201" y="168"/>
                  </a:cubicBezTo>
                  <a:cubicBezTo>
                    <a:pt x="200" y="167"/>
                    <a:pt x="200" y="166"/>
                    <a:pt x="200" y="166"/>
                  </a:cubicBezTo>
                  <a:cubicBezTo>
                    <a:pt x="200" y="166"/>
                    <a:pt x="201" y="166"/>
                    <a:pt x="201" y="166"/>
                  </a:cubicBezTo>
                  <a:close/>
                  <a:moveTo>
                    <a:pt x="190" y="169"/>
                  </a:moveTo>
                  <a:cubicBezTo>
                    <a:pt x="191" y="169"/>
                    <a:pt x="192" y="168"/>
                    <a:pt x="193" y="168"/>
                  </a:cubicBezTo>
                  <a:cubicBezTo>
                    <a:pt x="193" y="169"/>
                    <a:pt x="193" y="169"/>
                    <a:pt x="193" y="169"/>
                  </a:cubicBezTo>
                  <a:cubicBezTo>
                    <a:pt x="192" y="169"/>
                    <a:pt x="191" y="169"/>
                    <a:pt x="190" y="169"/>
                  </a:cubicBezTo>
                  <a:close/>
                  <a:moveTo>
                    <a:pt x="189" y="167"/>
                  </a:moveTo>
                  <a:cubicBezTo>
                    <a:pt x="188" y="167"/>
                    <a:pt x="186" y="168"/>
                    <a:pt x="185" y="168"/>
                  </a:cubicBezTo>
                  <a:cubicBezTo>
                    <a:pt x="183" y="167"/>
                    <a:pt x="181" y="167"/>
                    <a:pt x="179" y="166"/>
                  </a:cubicBezTo>
                  <a:cubicBezTo>
                    <a:pt x="182" y="166"/>
                    <a:pt x="186" y="166"/>
                    <a:pt x="189" y="167"/>
                  </a:cubicBezTo>
                  <a:close/>
                  <a:moveTo>
                    <a:pt x="209" y="159"/>
                  </a:moveTo>
                  <a:cubicBezTo>
                    <a:pt x="211" y="158"/>
                    <a:pt x="213" y="158"/>
                    <a:pt x="215" y="158"/>
                  </a:cubicBezTo>
                  <a:cubicBezTo>
                    <a:pt x="213" y="159"/>
                    <a:pt x="211" y="160"/>
                    <a:pt x="209" y="160"/>
                  </a:cubicBezTo>
                  <a:cubicBezTo>
                    <a:pt x="209" y="160"/>
                    <a:pt x="209" y="159"/>
                    <a:pt x="209" y="159"/>
                  </a:cubicBezTo>
                  <a:close/>
                  <a:moveTo>
                    <a:pt x="115" y="183"/>
                  </a:moveTo>
                  <a:cubicBezTo>
                    <a:pt x="111" y="183"/>
                    <a:pt x="106" y="182"/>
                    <a:pt x="102" y="182"/>
                  </a:cubicBezTo>
                  <a:cubicBezTo>
                    <a:pt x="100" y="181"/>
                    <a:pt x="98" y="181"/>
                    <a:pt x="96" y="181"/>
                  </a:cubicBezTo>
                  <a:cubicBezTo>
                    <a:pt x="99" y="180"/>
                    <a:pt x="102" y="180"/>
                    <a:pt x="106" y="179"/>
                  </a:cubicBezTo>
                  <a:cubicBezTo>
                    <a:pt x="124" y="175"/>
                    <a:pt x="141" y="170"/>
                    <a:pt x="158" y="168"/>
                  </a:cubicBezTo>
                  <a:cubicBezTo>
                    <a:pt x="159" y="168"/>
                    <a:pt x="160" y="168"/>
                    <a:pt x="160" y="168"/>
                  </a:cubicBezTo>
                  <a:cubicBezTo>
                    <a:pt x="167" y="168"/>
                    <a:pt x="173" y="169"/>
                    <a:pt x="179" y="170"/>
                  </a:cubicBezTo>
                  <a:cubicBezTo>
                    <a:pt x="178" y="170"/>
                    <a:pt x="177" y="170"/>
                    <a:pt x="176" y="171"/>
                  </a:cubicBezTo>
                  <a:cubicBezTo>
                    <a:pt x="172" y="170"/>
                    <a:pt x="168" y="170"/>
                    <a:pt x="164" y="170"/>
                  </a:cubicBezTo>
                  <a:cubicBezTo>
                    <a:pt x="162" y="169"/>
                    <a:pt x="162" y="171"/>
                    <a:pt x="162" y="172"/>
                  </a:cubicBezTo>
                  <a:cubicBezTo>
                    <a:pt x="144" y="174"/>
                    <a:pt x="128" y="176"/>
                    <a:pt x="129" y="178"/>
                  </a:cubicBezTo>
                  <a:cubicBezTo>
                    <a:pt x="129" y="179"/>
                    <a:pt x="131" y="179"/>
                    <a:pt x="135" y="180"/>
                  </a:cubicBezTo>
                  <a:cubicBezTo>
                    <a:pt x="128" y="181"/>
                    <a:pt x="122" y="182"/>
                    <a:pt x="115" y="183"/>
                  </a:cubicBezTo>
                  <a:close/>
                  <a:moveTo>
                    <a:pt x="96" y="184"/>
                  </a:moveTo>
                  <a:cubicBezTo>
                    <a:pt x="95" y="184"/>
                    <a:pt x="95" y="184"/>
                    <a:pt x="95" y="184"/>
                  </a:cubicBezTo>
                  <a:cubicBezTo>
                    <a:pt x="89" y="184"/>
                    <a:pt x="84" y="184"/>
                    <a:pt x="80" y="183"/>
                  </a:cubicBezTo>
                  <a:cubicBezTo>
                    <a:pt x="85" y="183"/>
                    <a:pt x="90" y="184"/>
                    <a:pt x="96" y="184"/>
                  </a:cubicBezTo>
                  <a:close/>
                  <a:moveTo>
                    <a:pt x="98" y="170"/>
                  </a:moveTo>
                  <a:cubicBezTo>
                    <a:pt x="103" y="169"/>
                    <a:pt x="109" y="169"/>
                    <a:pt x="115" y="168"/>
                  </a:cubicBezTo>
                  <a:cubicBezTo>
                    <a:pt x="109" y="169"/>
                    <a:pt x="103" y="170"/>
                    <a:pt x="98" y="170"/>
                  </a:cubicBezTo>
                  <a:close/>
                  <a:moveTo>
                    <a:pt x="193" y="160"/>
                  </a:moveTo>
                  <a:cubicBezTo>
                    <a:pt x="193" y="161"/>
                    <a:pt x="193" y="161"/>
                    <a:pt x="193" y="161"/>
                  </a:cubicBezTo>
                  <a:cubicBezTo>
                    <a:pt x="192" y="161"/>
                    <a:pt x="192" y="161"/>
                    <a:pt x="192" y="160"/>
                  </a:cubicBezTo>
                  <a:cubicBezTo>
                    <a:pt x="192" y="160"/>
                    <a:pt x="193" y="160"/>
                    <a:pt x="193" y="160"/>
                  </a:cubicBezTo>
                  <a:close/>
                  <a:moveTo>
                    <a:pt x="544" y="117"/>
                  </a:moveTo>
                  <a:cubicBezTo>
                    <a:pt x="552" y="124"/>
                    <a:pt x="559" y="130"/>
                    <a:pt x="567" y="137"/>
                  </a:cubicBezTo>
                  <a:cubicBezTo>
                    <a:pt x="566" y="136"/>
                    <a:pt x="566" y="136"/>
                    <a:pt x="565" y="135"/>
                  </a:cubicBezTo>
                  <a:cubicBezTo>
                    <a:pt x="563" y="134"/>
                    <a:pt x="562" y="133"/>
                    <a:pt x="561" y="132"/>
                  </a:cubicBezTo>
                  <a:cubicBezTo>
                    <a:pt x="559" y="134"/>
                    <a:pt x="559" y="134"/>
                    <a:pt x="559" y="134"/>
                  </a:cubicBezTo>
                  <a:cubicBezTo>
                    <a:pt x="559" y="134"/>
                    <a:pt x="559" y="134"/>
                    <a:pt x="559" y="134"/>
                  </a:cubicBezTo>
                  <a:cubicBezTo>
                    <a:pt x="559" y="135"/>
                    <a:pt x="559" y="135"/>
                    <a:pt x="559" y="135"/>
                  </a:cubicBezTo>
                  <a:cubicBezTo>
                    <a:pt x="566" y="144"/>
                    <a:pt x="579" y="152"/>
                    <a:pt x="593" y="158"/>
                  </a:cubicBezTo>
                  <a:cubicBezTo>
                    <a:pt x="596" y="161"/>
                    <a:pt x="600" y="163"/>
                    <a:pt x="603" y="165"/>
                  </a:cubicBezTo>
                  <a:cubicBezTo>
                    <a:pt x="584" y="165"/>
                    <a:pt x="561" y="168"/>
                    <a:pt x="538" y="177"/>
                  </a:cubicBezTo>
                  <a:cubicBezTo>
                    <a:pt x="479" y="198"/>
                    <a:pt x="459" y="227"/>
                    <a:pt x="463" y="270"/>
                  </a:cubicBezTo>
                  <a:cubicBezTo>
                    <a:pt x="462" y="273"/>
                    <a:pt x="461" y="276"/>
                    <a:pt x="461" y="279"/>
                  </a:cubicBezTo>
                  <a:cubicBezTo>
                    <a:pt x="462" y="279"/>
                    <a:pt x="462" y="279"/>
                    <a:pt x="462" y="279"/>
                  </a:cubicBezTo>
                  <a:cubicBezTo>
                    <a:pt x="461" y="283"/>
                    <a:pt x="461" y="287"/>
                    <a:pt x="461" y="290"/>
                  </a:cubicBezTo>
                  <a:cubicBezTo>
                    <a:pt x="450" y="282"/>
                    <a:pt x="438" y="275"/>
                    <a:pt x="427" y="269"/>
                  </a:cubicBezTo>
                  <a:cubicBezTo>
                    <a:pt x="422" y="264"/>
                    <a:pt x="417" y="260"/>
                    <a:pt x="412" y="257"/>
                  </a:cubicBezTo>
                  <a:cubicBezTo>
                    <a:pt x="405" y="252"/>
                    <a:pt x="398" y="249"/>
                    <a:pt x="391" y="249"/>
                  </a:cubicBezTo>
                  <a:cubicBezTo>
                    <a:pt x="390" y="249"/>
                    <a:pt x="390" y="249"/>
                    <a:pt x="390" y="249"/>
                  </a:cubicBezTo>
                  <a:cubicBezTo>
                    <a:pt x="388" y="249"/>
                    <a:pt x="388" y="249"/>
                    <a:pt x="388" y="249"/>
                  </a:cubicBezTo>
                  <a:cubicBezTo>
                    <a:pt x="389" y="251"/>
                    <a:pt x="389" y="251"/>
                    <a:pt x="389" y="251"/>
                  </a:cubicBezTo>
                  <a:cubicBezTo>
                    <a:pt x="391" y="258"/>
                    <a:pt x="395" y="265"/>
                    <a:pt x="400" y="272"/>
                  </a:cubicBezTo>
                  <a:cubicBezTo>
                    <a:pt x="399" y="271"/>
                    <a:pt x="398" y="271"/>
                    <a:pt x="397" y="270"/>
                  </a:cubicBezTo>
                  <a:cubicBezTo>
                    <a:pt x="361" y="239"/>
                    <a:pt x="329" y="204"/>
                    <a:pt x="298" y="168"/>
                  </a:cubicBezTo>
                  <a:cubicBezTo>
                    <a:pt x="296" y="170"/>
                    <a:pt x="296" y="170"/>
                    <a:pt x="296" y="170"/>
                  </a:cubicBezTo>
                  <a:cubicBezTo>
                    <a:pt x="325" y="204"/>
                    <a:pt x="355" y="237"/>
                    <a:pt x="389" y="267"/>
                  </a:cubicBezTo>
                  <a:cubicBezTo>
                    <a:pt x="337" y="243"/>
                    <a:pt x="273" y="216"/>
                    <a:pt x="273" y="216"/>
                  </a:cubicBezTo>
                  <a:cubicBezTo>
                    <a:pt x="279" y="220"/>
                    <a:pt x="361" y="263"/>
                    <a:pt x="412" y="287"/>
                  </a:cubicBezTo>
                  <a:cubicBezTo>
                    <a:pt x="416" y="292"/>
                    <a:pt x="421" y="297"/>
                    <a:pt x="426" y="302"/>
                  </a:cubicBezTo>
                  <a:cubicBezTo>
                    <a:pt x="430" y="306"/>
                    <a:pt x="435" y="309"/>
                    <a:pt x="439" y="313"/>
                  </a:cubicBezTo>
                  <a:cubicBezTo>
                    <a:pt x="422" y="313"/>
                    <a:pt x="405" y="314"/>
                    <a:pt x="389" y="315"/>
                  </a:cubicBezTo>
                  <a:cubicBezTo>
                    <a:pt x="388" y="315"/>
                    <a:pt x="388" y="315"/>
                    <a:pt x="388" y="315"/>
                  </a:cubicBezTo>
                  <a:cubicBezTo>
                    <a:pt x="388" y="315"/>
                    <a:pt x="388" y="315"/>
                    <a:pt x="388" y="315"/>
                  </a:cubicBezTo>
                  <a:cubicBezTo>
                    <a:pt x="375" y="316"/>
                    <a:pt x="362" y="317"/>
                    <a:pt x="348" y="319"/>
                  </a:cubicBezTo>
                  <a:cubicBezTo>
                    <a:pt x="289" y="318"/>
                    <a:pt x="224" y="318"/>
                    <a:pt x="201" y="321"/>
                  </a:cubicBezTo>
                  <a:cubicBezTo>
                    <a:pt x="201" y="321"/>
                    <a:pt x="201" y="321"/>
                    <a:pt x="201" y="321"/>
                  </a:cubicBezTo>
                  <a:cubicBezTo>
                    <a:pt x="202" y="319"/>
                    <a:pt x="201" y="318"/>
                    <a:pt x="199" y="318"/>
                  </a:cubicBezTo>
                  <a:cubicBezTo>
                    <a:pt x="195" y="319"/>
                    <a:pt x="194" y="321"/>
                    <a:pt x="193" y="323"/>
                  </a:cubicBezTo>
                  <a:cubicBezTo>
                    <a:pt x="193" y="323"/>
                    <a:pt x="192" y="323"/>
                    <a:pt x="192" y="323"/>
                  </a:cubicBezTo>
                  <a:cubicBezTo>
                    <a:pt x="192" y="323"/>
                    <a:pt x="192" y="323"/>
                    <a:pt x="193" y="323"/>
                  </a:cubicBezTo>
                  <a:cubicBezTo>
                    <a:pt x="192" y="324"/>
                    <a:pt x="191" y="325"/>
                    <a:pt x="191" y="326"/>
                  </a:cubicBezTo>
                  <a:cubicBezTo>
                    <a:pt x="189" y="328"/>
                    <a:pt x="192" y="330"/>
                    <a:pt x="193" y="328"/>
                  </a:cubicBezTo>
                  <a:cubicBezTo>
                    <a:pt x="194" y="327"/>
                    <a:pt x="194" y="326"/>
                    <a:pt x="195" y="325"/>
                  </a:cubicBezTo>
                  <a:cubicBezTo>
                    <a:pt x="194" y="327"/>
                    <a:pt x="193" y="330"/>
                    <a:pt x="193" y="332"/>
                  </a:cubicBezTo>
                  <a:cubicBezTo>
                    <a:pt x="151" y="293"/>
                    <a:pt x="98" y="255"/>
                    <a:pt x="52" y="219"/>
                  </a:cubicBezTo>
                  <a:cubicBezTo>
                    <a:pt x="53" y="218"/>
                    <a:pt x="53" y="217"/>
                    <a:pt x="52" y="216"/>
                  </a:cubicBezTo>
                  <a:cubicBezTo>
                    <a:pt x="45" y="211"/>
                    <a:pt x="38" y="206"/>
                    <a:pt x="31" y="201"/>
                  </a:cubicBezTo>
                  <a:cubicBezTo>
                    <a:pt x="32" y="200"/>
                    <a:pt x="33" y="199"/>
                    <a:pt x="31" y="198"/>
                  </a:cubicBezTo>
                  <a:cubicBezTo>
                    <a:pt x="30" y="198"/>
                    <a:pt x="28" y="197"/>
                    <a:pt x="26" y="196"/>
                  </a:cubicBezTo>
                  <a:cubicBezTo>
                    <a:pt x="22" y="193"/>
                    <a:pt x="18" y="189"/>
                    <a:pt x="14" y="186"/>
                  </a:cubicBezTo>
                  <a:cubicBezTo>
                    <a:pt x="14" y="185"/>
                    <a:pt x="14" y="185"/>
                    <a:pt x="13" y="185"/>
                  </a:cubicBezTo>
                  <a:cubicBezTo>
                    <a:pt x="13" y="184"/>
                    <a:pt x="13" y="184"/>
                    <a:pt x="14" y="183"/>
                  </a:cubicBezTo>
                  <a:cubicBezTo>
                    <a:pt x="16" y="184"/>
                    <a:pt x="17" y="185"/>
                    <a:pt x="18" y="186"/>
                  </a:cubicBezTo>
                  <a:cubicBezTo>
                    <a:pt x="18" y="188"/>
                    <a:pt x="19" y="189"/>
                    <a:pt x="21" y="189"/>
                  </a:cubicBezTo>
                  <a:cubicBezTo>
                    <a:pt x="21" y="189"/>
                    <a:pt x="21" y="189"/>
                    <a:pt x="22" y="189"/>
                  </a:cubicBezTo>
                  <a:cubicBezTo>
                    <a:pt x="25" y="192"/>
                    <a:pt x="29" y="194"/>
                    <a:pt x="32" y="197"/>
                  </a:cubicBezTo>
                  <a:cubicBezTo>
                    <a:pt x="43" y="205"/>
                    <a:pt x="53" y="214"/>
                    <a:pt x="65" y="222"/>
                  </a:cubicBezTo>
                  <a:cubicBezTo>
                    <a:pt x="68" y="224"/>
                    <a:pt x="71" y="220"/>
                    <a:pt x="68" y="218"/>
                  </a:cubicBezTo>
                  <a:cubicBezTo>
                    <a:pt x="56" y="209"/>
                    <a:pt x="44" y="199"/>
                    <a:pt x="32" y="190"/>
                  </a:cubicBezTo>
                  <a:cubicBezTo>
                    <a:pt x="31" y="189"/>
                    <a:pt x="30" y="189"/>
                    <a:pt x="29" y="188"/>
                  </a:cubicBezTo>
                  <a:cubicBezTo>
                    <a:pt x="41" y="187"/>
                    <a:pt x="52" y="186"/>
                    <a:pt x="64" y="186"/>
                  </a:cubicBezTo>
                  <a:cubicBezTo>
                    <a:pt x="66" y="186"/>
                    <a:pt x="66" y="183"/>
                    <a:pt x="64" y="183"/>
                  </a:cubicBezTo>
                  <a:cubicBezTo>
                    <a:pt x="63" y="183"/>
                    <a:pt x="62" y="183"/>
                    <a:pt x="60" y="183"/>
                  </a:cubicBezTo>
                  <a:cubicBezTo>
                    <a:pt x="62" y="182"/>
                    <a:pt x="64" y="182"/>
                    <a:pt x="66" y="182"/>
                  </a:cubicBezTo>
                  <a:cubicBezTo>
                    <a:pt x="67" y="182"/>
                    <a:pt x="68" y="182"/>
                    <a:pt x="69" y="182"/>
                  </a:cubicBezTo>
                  <a:cubicBezTo>
                    <a:pt x="75" y="185"/>
                    <a:pt x="84" y="187"/>
                    <a:pt x="95" y="187"/>
                  </a:cubicBezTo>
                  <a:cubicBezTo>
                    <a:pt x="99" y="187"/>
                    <a:pt x="103" y="186"/>
                    <a:pt x="108" y="186"/>
                  </a:cubicBezTo>
                  <a:cubicBezTo>
                    <a:pt x="114" y="188"/>
                    <a:pt x="119" y="190"/>
                    <a:pt x="122" y="193"/>
                  </a:cubicBezTo>
                  <a:cubicBezTo>
                    <a:pt x="124" y="191"/>
                    <a:pt x="124" y="191"/>
                    <a:pt x="124" y="191"/>
                  </a:cubicBezTo>
                  <a:cubicBezTo>
                    <a:pt x="121" y="189"/>
                    <a:pt x="118" y="187"/>
                    <a:pt x="114" y="185"/>
                  </a:cubicBezTo>
                  <a:cubicBezTo>
                    <a:pt x="114" y="185"/>
                    <a:pt x="115" y="185"/>
                    <a:pt x="115" y="185"/>
                  </a:cubicBezTo>
                  <a:cubicBezTo>
                    <a:pt x="124" y="186"/>
                    <a:pt x="133" y="186"/>
                    <a:pt x="142" y="186"/>
                  </a:cubicBezTo>
                  <a:cubicBezTo>
                    <a:pt x="162" y="186"/>
                    <a:pt x="182" y="184"/>
                    <a:pt x="198" y="179"/>
                  </a:cubicBezTo>
                  <a:cubicBezTo>
                    <a:pt x="199" y="180"/>
                    <a:pt x="199" y="180"/>
                    <a:pt x="199" y="180"/>
                  </a:cubicBezTo>
                  <a:cubicBezTo>
                    <a:pt x="201" y="182"/>
                    <a:pt x="204" y="184"/>
                    <a:pt x="207" y="185"/>
                  </a:cubicBezTo>
                  <a:cubicBezTo>
                    <a:pt x="206" y="185"/>
                    <a:pt x="206" y="185"/>
                    <a:pt x="205" y="185"/>
                  </a:cubicBezTo>
                  <a:cubicBezTo>
                    <a:pt x="204" y="187"/>
                    <a:pt x="204" y="187"/>
                    <a:pt x="204" y="187"/>
                  </a:cubicBezTo>
                  <a:cubicBezTo>
                    <a:pt x="209" y="190"/>
                    <a:pt x="213" y="193"/>
                    <a:pt x="218" y="195"/>
                  </a:cubicBezTo>
                  <a:cubicBezTo>
                    <a:pt x="203" y="196"/>
                    <a:pt x="173" y="204"/>
                    <a:pt x="173" y="204"/>
                  </a:cubicBezTo>
                  <a:cubicBezTo>
                    <a:pt x="173" y="204"/>
                    <a:pt x="208" y="203"/>
                    <a:pt x="215" y="201"/>
                  </a:cubicBezTo>
                  <a:cubicBezTo>
                    <a:pt x="222" y="200"/>
                    <a:pt x="219" y="207"/>
                    <a:pt x="219" y="207"/>
                  </a:cubicBezTo>
                  <a:cubicBezTo>
                    <a:pt x="219" y="207"/>
                    <a:pt x="227" y="204"/>
                    <a:pt x="228" y="200"/>
                  </a:cubicBezTo>
                  <a:cubicBezTo>
                    <a:pt x="243" y="206"/>
                    <a:pt x="258" y="211"/>
                    <a:pt x="273" y="214"/>
                  </a:cubicBezTo>
                  <a:cubicBezTo>
                    <a:pt x="276" y="214"/>
                    <a:pt x="276" y="214"/>
                    <a:pt x="276" y="214"/>
                  </a:cubicBezTo>
                  <a:cubicBezTo>
                    <a:pt x="274" y="212"/>
                    <a:pt x="274" y="212"/>
                    <a:pt x="274" y="212"/>
                  </a:cubicBezTo>
                  <a:cubicBezTo>
                    <a:pt x="267" y="203"/>
                    <a:pt x="254" y="193"/>
                    <a:pt x="240" y="184"/>
                  </a:cubicBezTo>
                  <a:cubicBezTo>
                    <a:pt x="230" y="179"/>
                    <a:pt x="221" y="174"/>
                    <a:pt x="212" y="171"/>
                  </a:cubicBezTo>
                  <a:cubicBezTo>
                    <a:pt x="213" y="170"/>
                    <a:pt x="214" y="169"/>
                    <a:pt x="214" y="169"/>
                  </a:cubicBezTo>
                  <a:cubicBezTo>
                    <a:pt x="214" y="169"/>
                    <a:pt x="212" y="169"/>
                    <a:pt x="208" y="169"/>
                  </a:cubicBezTo>
                  <a:cubicBezTo>
                    <a:pt x="209" y="167"/>
                    <a:pt x="209" y="165"/>
                    <a:pt x="209" y="163"/>
                  </a:cubicBezTo>
                  <a:cubicBezTo>
                    <a:pt x="215" y="161"/>
                    <a:pt x="220" y="159"/>
                    <a:pt x="223" y="157"/>
                  </a:cubicBezTo>
                  <a:cubicBezTo>
                    <a:pt x="223" y="155"/>
                    <a:pt x="223" y="155"/>
                    <a:pt x="223" y="155"/>
                  </a:cubicBezTo>
                  <a:cubicBezTo>
                    <a:pt x="218" y="155"/>
                    <a:pt x="213" y="156"/>
                    <a:pt x="208" y="156"/>
                  </a:cubicBezTo>
                  <a:cubicBezTo>
                    <a:pt x="208" y="150"/>
                    <a:pt x="207" y="144"/>
                    <a:pt x="206" y="138"/>
                  </a:cubicBezTo>
                  <a:cubicBezTo>
                    <a:pt x="206" y="137"/>
                    <a:pt x="205" y="137"/>
                    <a:pt x="205" y="137"/>
                  </a:cubicBezTo>
                  <a:cubicBezTo>
                    <a:pt x="204" y="132"/>
                    <a:pt x="204" y="126"/>
                    <a:pt x="204" y="121"/>
                  </a:cubicBezTo>
                  <a:cubicBezTo>
                    <a:pt x="208" y="139"/>
                    <a:pt x="213" y="152"/>
                    <a:pt x="213" y="152"/>
                  </a:cubicBezTo>
                  <a:cubicBezTo>
                    <a:pt x="211" y="146"/>
                    <a:pt x="210" y="141"/>
                    <a:pt x="209" y="135"/>
                  </a:cubicBezTo>
                  <a:cubicBezTo>
                    <a:pt x="211" y="135"/>
                    <a:pt x="212" y="134"/>
                    <a:pt x="212" y="132"/>
                  </a:cubicBezTo>
                  <a:cubicBezTo>
                    <a:pt x="210" y="127"/>
                    <a:pt x="209" y="121"/>
                    <a:pt x="207" y="115"/>
                  </a:cubicBezTo>
                  <a:cubicBezTo>
                    <a:pt x="204" y="44"/>
                    <a:pt x="253" y="29"/>
                    <a:pt x="270" y="21"/>
                  </a:cubicBezTo>
                  <a:cubicBezTo>
                    <a:pt x="289" y="11"/>
                    <a:pt x="314" y="13"/>
                    <a:pt x="337" y="20"/>
                  </a:cubicBezTo>
                  <a:cubicBezTo>
                    <a:pt x="352" y="24"/>
                    <a:pt x="468" y="80"/>
                    <a:pt x="544" y="117"/>
                  </a:cubicBezTo>
                  <a:close/>
                  <a:moveTo>
                    <a:pt x="442" y="344"/>
                  </a:moveTo>
                  <a:cubicBezTo>
                    <a:pt x="442" y="341"/>
                    <a:pt x="442" y="341"/>
                    <a:pt x="442" y="341"/>
                  </a:cubicBezTo>
                  <a:cubicBezTo>
                    <a:pt x="442" y="341"/>
                    <a:pt x="440" y="341"/>
                    <a:pt x="438" y="341"/>
                  </a:cubicBezTo>
                  <a:cubicBezTo>
                    <a:pt x="433" y="337"/>
                    <a:pt x="429" y="333"/>
                    <a:pt x="425" y="329"/>
                  </a:cubicBezTo>
                  <a:cubicBezTo>
                    <a:pt x="434" y="329"/>
                    <a:pt x="442" y="334"/>
                    <a:pt x="450" y="341"/>
                  </a:cubicBezTo>
                  <a:cubicBezTo>
                    <a:pt x="454" y="345"/>
                    <a:pt x="458" y="348"/>
                    <a:pt x="461" y="351"/>
                  </a:cubicBezTo>
                  <a:cubicBezTo>
                    <a:pt x="461" y="355"/>
                    <a:pt x="461" y="358"/>
                    <a:pt x="461" y="358"/>
                  </a:cubicBezTo>
                  <a:cubicBezTo>
                    <a:pt x="461" y="358"/>
                    <a:pt x="462" y="356"/>
                    <a:pt x="463" y="353"/>
                  </a:cubicBezTo>
                  <a:cubicBezTo>
                    <a:pt x="465" y="354"/>
                    <a:pt x="467" y="356"/>
                    <a:pt x="468" y="357"/>
                  </a:cubicBezTo>
                  <a:cubicBezTo>
                    <a:pt x="469" y="361"/>
                    <a:pt x="470" y="365"/>
                    <a:pt x="471" y="368"/>
                  </a:cubicBezTo>
                  <a:cubicBezTo>
                    <a:pt x="462" y="360"/>
                    <a:pt x="451" y="352"/>
                    <a:pt x="442" y="344"/>
                  </a:cubicBezTo>
                  <a:close/>
                  <a:moveTo>
                    <a:pt x="28" y="292"/>
                  </a:moveTo>
                  <a:cubicBezTo>
                    <a:pt x="31" y="293"/>
                    <a:pt x="33" y="294"/>
                    <a:pt x="36" y="295"/>
                  </a:cubicBezTo>
                  <a:cubicBezTo>
                    <a:pt x="53" y="311"/>
                    <a:pt x="72" y="325"/>
                    <a:pt x="92" y="335"/>
                  </a:cubicBezTo>
                  <a:cubicBezTo>
                    <a:pt x="96" y="338"/>
                    <a:pt x="100" y="342"/>
                    <a:pt x="104" y="345"/>
                  </a:cubicBezTo>
                  <a:cubicBezTo>
                    <a:pt x="84" y="333"/>
                    <a:pt x="65" y="321"/>
                    <a:pt x="47" y="307"/>
                  </a:cubicBezTo>
                  <a:cubicBezTo>
                    <a:pt x="47" y="307"/>
                    <a:pt x="47" y="307"/>
                    <a:pt x="47" y="307"/>
                  </a:cubicBezTo>
                  <a:cubicBezTo>
                    <a:pt x="47" y="307"/>
                    <a:pt x="47" y="307"/>
                    <a:pt x="47" y="307"/>
                  </a:cubicBezTo>
                  <a:cubicBezTo>
                    <a:pt x="40" y="302"/>
                    <a:pt x="34" y="297"/>
                    <a:pt x="28" y="292"/>
                  </a:cubicBezTo>
                  <a:close/>
                  <a:moveTo>
                    <a:pt x="435" y="400"/>
                  </a:moveTo>
                  <a:cubicBezTo>
                    <a:pt x="454" y="403"/>
                    <a:pt x="467" y="408"/>
                    <a:pt x="475" y="415"/>
                  </a:cubicBezTo>
                  <a:cubicBezTo>
                    <a:pt x="474" y="416"/>
                    <a:pt x="473" y="417"/>
                    <a:pt x="472" y="417"/>
                  </a:cubicBezTo>
                  <a:cubicBezTo>
                    <a:pt x="472" y="416"/>
                    <a:pt x="472" y="416"/>
                    <a:pt x="472" y="415"/>
                  </a:cubicBezTo>
                  <a:cubicBezTo>
                    <a:pt x="469" y="414"/>
                    <a:pt x="469" y="414"/>
                    <a:pt x="469" y="414"/>
                  </a:cubicBezTo>
                  <a:cubicBezTo>
                    <a:pt x="469" y="416"/>
                    <a:pt x="468" y="418"/>
                    <a:pt x="468" y="419"/>
                  </a:cubicBezTo>
                  <a:cubicBezTo>
                    <a:pt x="465" y="421"/>
                    <a:pt x="462" y="422"/>
                    <a:pt x="458" y="422"/>
                  </a:cubicBezTo>
                  <a:cubicBezTo>
                    <a:pt x="459" y="422"/>
                    <a:pt x="459" y="421"/>
                    <a:pt x="460" y="420"/>
                  </a:cubicBezTo>
                  <a:cubicBezTo>
                    <a:pt x="460" y="420"/>
                    <a:pt x="455" y="420"/>
                    <a:pt x="445" y="419"/>
                  </a:cubicBezTo>
                  <a:cubicBezTo>
                    <a:pt x="448" y="418"/>
                    <a:pt x="450" y="418"/>
                    <a:pt x="453" y="417"/>
                  </a:cubicBezTo>
                  <a:cubicBezTo>
                    <a:pt x="455" y="417"/>
                    <a:pt x="456" y="417"/>
                    <a:pt x="458" y="417"/>
                  </a:cubicBezTo>
                  <a:cubicBezTo>
                    <a:pt x="458" y="416"/>
                    <a:pt x="458" y="416"/>
                    <a:pt x="458" y="416"/>
                  </a:cubicBezTo>
                  <a:cubicBezTo>
                    <a:pt x="460" y="415"/>
                    <a:pt x="460" y="415"/>
                    <a:pt x="460" y="415"/>
                  </a:cubicBezTo>
                  <a:cubicBezTo>
                    <a:pt x="457" y="414"/>
                    <a:pt x="457" y="414"/>
                    <a:pt x="457" y="414"/>
                  </a:cubicBezTo>
                  <a:cubicBezTo>
                    <a:pt x="452" y="411"/>
                    <a:pt x="446" y="409"/>
                    <a:pt x="440" y="408"/>
                  </a:cubicBezTo>
                  <a:cubicBezTo>
                    <a:pt x="443" y="408"/>
                    <a:pt x="445" y="408"/>
                    <a:pt x="448" y="408"/>
                  </a:cubicBezTo>
                  <a:cubicBezTo>
                    <a:pt x="448" y="406"/>
                    <a:pt x="448" y="406"/>
                    <a:pt x="448" y="406"/>
                  </a:cubicBezTo>
                  <a:cubicBezTo>
                    <a:pt x="448" y="406"/>
                    <a:pt x="448" y="406"/>
                    <a:pt x="448" y="406"/>
                  </a:cubicBezTo>
                  <a:cubicBezTo>
                    <a:pt x="448" y="406"/>
                    <a:pt x="448" y="406"/>
                    <a:pt x="448" y="406"/>
                  </a:cubicBezTo>
                  <a:cubicBezTo>
                    <a:pt x="448" y="406"/>
                    <a:pt x="448" y="406"/>
                    <a:pt x="448" y="406"/>
                  </a:cubicBezTo>
                  <a:cubicBezTo>
                    <a:pt x="444" y="405"/>
                    <a:pt x="440" y="405"/>
                    <a:pt x="436" y="405"/>
                  </a:cubicBezTo>
                  <a:cubicBezTo>
                    <a:pt x="438" y="405"/>
                    <a:pt x="440" y="405"/>
                    <a:pt x="442" y="405"/>
                  </a:cubicBezTo>
                  <a:cubicBezTo>
                    <a:pt x="443" y="402"/>
                    <a:pt x="443" y="402"/>
                    <a:pt x="443" y="402"/>
                  </a:cubicBezTo>
                  <a:cubicBezTo>
                    <a:pt x="440" y="401"/>
                    <a:pt x="438" y="401"/>
                    <a:pt x="435" y="400"/>
                  </a:cubicBezTo>
                  <a:close/>
                  <a:moveTo>
                    <a:pt x="453" y="434"/>
                  </a:moveTo>
                  <a:cubicBezTo>
                    <a:pt x="455" y="436"/>
                    <a:pt x="458" y="437"/>
                    <a:pt x="460" y="439"/>
                  </a:cubicBezTo>
                  <a:cubicBezTo>
                    <a:pt x="459" y="440"/>
                    <a:pt x="459" y="441"/>
                    <a:pt x="459" y="441"/>
                  </a:cubicBezTo>
                  <a:cubicBezTo>
                    <a:pt x="457" y="442"/>
                    <a:pt x="454" y="442"/>
                    <a:pt x="452" y="442"/>
                  </a:cubicBezTo>
                  <a:cubicBezTo>
                    <a:pt x="452" y="439"/>
                    <a:pt x="452" y="437"/>
                    <a:pt x="453" y="434"/>
                  </a:cubicBezTo>
                  <a:close/>
                  <a:moveTo>
                    <a:pt x="228" y="482"/>
                  </a:moveTo>
                  <a:cubicBezTo>
                    <a:pt x="234" y="483"/>
                    <a:pt x="239" y="484"/>
                    <a:pt x="245" y="485"/>
                  </a:cubicBezTo>
                  <a:cubicBezTo>
                    <a:pt x="246" y="485"/>
                    <a:pt x="248" y="486"/>
                    <a:pt x="249" y="487"/>
                  </a:cubicBezTo>
                  <a:cubicBezTo>
                    <a:pt x="249" y="487"/>
                    <a:pt x="249" y="487"/>
                    <a:pt x="249" y="488"/>
                  </a:cubicBezTo>
                  <a:cubicBezTo>
                    <a:pt x="239" y="486"/>
                    <a:pt x="229" y="485"/>
                    <a:pt x="219" y="482"/>
                  </a:cubicBezTo>
                  <a:cubicBezTo>
                    <a:pt x="221" y="482"/>
                    <a:pt x="224" y="482"/>
                    <a:pt x="227" y="482"/>
                  </a:cubicBezTo>
                  <a:cubicBezTo>
                    <a:pt x="227" y="482"/>
                    <a:pt x="228" y="482"/>
                    <a:pt x="228" y="482"/>
                  </a:cubicBezTo>
                  <a:close/>
                  <a:moveTo>
                    <a:pt x="272" y="474"/>
                  </a:moveTo>
                  <a:cubicBezTo>
                    <a:pt x="273" y="474"/>
                    <a:pt x="275" y="474"/>
                    <a:pt x="276" y="474"/>
                  </a:cubicBezTo>
                  <a:cubicBezTo>
                    <a:pt x="279" y="474"/>
                    <a:pt x="282" y="474"/>
                    <a:pt x="285" y="474"/>
                  </a:cubicBezTo>
                  <a:cubicBezTo>
                    <a:pt x="288" y="476"/>
                    <a:pt x="290" y="478"/>
                    <a:pt x="293" y="480"/>
                  </a:cubicBezTo>
                  <a:cubicBezTo>
                    <a:pt x="295" y="481"/>
                    <a:pt x="296" y="482"/>
                    <a:pt x="298" y="483"/>
                  </a:cubicBezTo>
                  <a:cubicBezTo>
                    <a:pt x="296" y="483"/>
                    <a:pt x="294" y="483"/>
                    <a:pt x="292" y="482"/>
                  </a:cubicBezTo>
                  <a:cubicBezTo>
                    <a:pt x="287" y="480"/>
                    <a:pt x="281" y="478"/>
                    <a:pt x="274" y="476"/>
                  </a:cubicBezTo>
                  <a:cubicBezTo>
                    <a:pt x="273" y="475"/>
                    <a:pt x="272" y="475"/>
                    <a:pt x="272" y="474"/>
                  </a:cubicBezTo>
                  <a:close/>
                  <a:moveTo>
                    <a:pt x="292" y="490"/>
                  </a:moveTo>
                  <a:cubicBezTo>
                    <a:pt x="291" y="489"/>
                    <a:pt x="290" y="489"/>
                    <a:pt x="290" y="488"/>
                  </a:cubicBezTo>
                  <a:cubicBezTo>
                    <a:pt x="291" y="489"/>
                    <a:pt x="293" y="489"/>
                    <a:pt x="295" y="490"/>
                  </a:cubicBezTo>
                  <a:cubicBezTo>
                    <a:pt x="294" y="490"/>
                    <a:pt x="294" y="490"/>
                    <a:pt x="294" y="490"/>
                  </a:cubicBezTo>
                  <a:cubicBezTo>
                    <a:pt x="293" y="490"/>
                    <a:pt x="292" y="490"/>
                    <a:pt x="292" y="490"/>
                  </a:cubicBezTo>
                  <a:close/>
                  <a:moveTo>
                    <a:pt x="292" y="485"/>
                  </a:moveTo>
                  <a:cubicBezTo>
                    <a:pt x="294" y="486"/>
                    <a:pt x="296" y="487"/>
                    <a:pt x="298" y="488"/>
                  </a:cubicBezTo>
                  <a:cubicBezTo>
                    <a:pt x="293" y="487"/>
                    <a:pt x="288" y="485"/>
                    <a:pt x="284" y="483"/>
                  </a:cubicBezTo>
                  <a:cubicBezTo>
                    <a:pt x="284" y="483"/>
                    <a:pt x="283" y="483"/>
                    <a:pt x="283" y="483"/>
                  </a:cubicBezTo>
                  <a:cubicBezTo>
                    <a:pt x="286" y="484"/>
                    <a:pt x="289" y="484"/>
                    <a:pt x="292" y="485"/>
                  </a:cubicBezTo>
                  <a:close/>
                  <a:moveTo>
                    <a:pt x="299" y="486"/>
                  </a:moveTo>
                  <a:cubicBezTo>
                    <a:pt x="300" y="486"/>
                    <a:pt x="301" y="486"/>
                    <a:pt x="302" y="486"/>
                  </a:cubicBezTo>
                  <a:cubicBezTo>
                    <a:pt x="305" y="488"/>
                    <a:pt x="307" y="490"/>
                    <a:pt x="310" y="492"/>
                  </a:cubicBezTo>
                  <a:cubicBezTo>
                    <a:pt x="308" y="491"/>
                    <a:pt x="306" y="491"/>
                    <a:pt x="305" y="490"/>
                  </a:cubicBezTo>
                  <a:cubicBezTo>
                    <a:pt x="305" y="490"/>
                    <a:pt x="305" y="490"/>
                    <a:pt x="305" y="490"/>
                  </a:cubicBezTo>
                  <a:cubicBezTo>
                    <a:pt x="303" y="489"/>
                    <a:pt x="301" y="487"/>
                    <a:pt x="299" y="486"/>
                  </a:cubicBezTo>
                  <a:close/>
                  <a:moveTo>
                    <a:pt x="284" y="487"/>
                  </a:moveTo>
                  <a:cubicBezTo>
                    <a:pt x="282" y="486"/>
                    <a:pt x="279" y="485"/>
                    <a:pt x="277" y="484"/>
                  </a:cubicBezTo>
                  <a:cubicBezTo>
                    <a:pt x="279" y="484"/>
                    <a:pt x="280" y="485"/>
                    <a:pt x="282" y="486"/>
                  </a:cubicBezTo>
                  <a:cubicBezTo>
                    <a:pt x="283" y="486"/>
                    <a:pt x="284" y="487"/>
                    <a:pt x="284" y="487"/>
                  </a:cubicBezTo>
                  <a:close/>
                  <a:moveTo>
                    <a:pt x="270" y="478"/>
                  </a:moveTo>
                  <a:cubicBezTo>
                    <a:pt x="271" y="478"/>
                    <a:pt x="272" y="478"/>
                    <a:pt x="273" y="479"/>
                  </a:cubicBezTo>
                  <a:cubicBezTo>
                    <a:pt x="273" y="479"/>
                    <a:pt x="273" y="479"/>
                    <a:pt x="273" y="479"/>
                  </a:cubicBezTo>
                  <a:cubicBezTo>
                    <a:pt x="273" y="479"/>
                    <a:pt x="272" y="478"/>
                    <a:pt x="271" y="478"/>
                  </a:cubicBezTo>
                  <a:cubicBezTo>
                    <a:pt x="270" y="478"/>
                    <a:pt x="270" y="478"/>
                    <a:pt x="270" y="478"/>
                  </a:cubicBezTo>
                  <a:close/>
                  <a:moveTo>
                    <a:pt x="291" y="476"/>
                  </a:moveTo>
                  <a:cubicBezTo>
                    <a:pt x="293" y="476"/>
                    <a:pt x="295" y="476"/>
                    <a:pt x="296" y="477"/>
                  </a:cubicBezTo>
                  <a:cubicBezTo>
                    <a:pt x="301" y="479"/>
                    <a:pt x="306" y="482"/>
                    <a:pt x="310" y="485"/>
                  </a:cubicBezTo>
                  <a:cubicBezTo>
                    <a:pt x="308" y="484"/>
                    <a:pt x="306" y="484"/>
                    <a:pt x="303" y="484"/>
                  </a:cubicBezTo>
                  <a:cubicBezTo>
                    <a:pt x="300" y="482"/>
                    <a:pt x="297" y="480"/>
                    <a:pt x="295" y="478"/>
                  </a:cubicBezTo>
                  <a:cubicBezTo>
                    <a:pt x="294" y="477"/>
                    <a:pt x="292" y="476"/>
                    <a:pt x="291" y="476"/>
                  </a:cubicBezTo>
                  <a:close/>
                  <a:moveTo>
                    <a:pt x="426" y="509"/>
                  </a:moveTo>
                  <a:cubicBezTo>
                    <a:pt x="426" y="509"/>
                    <a:pt x="425" y="509"/>
                    <a:pt x="425" y="508"/>
                  </a:cubicBezTo>
                  <a:cubicBezTo>
                    <a:pt x="431" y="510"/>
                    <a:pt x="438" y="511"/>
                    <a:pt x="444" y="511"/>
                  </a:cubicBezTo>
                  <a:cubicBezTo>
                    <a:pt x="445" y="512"/>
                    <a:pt x="446" y="513"/>
                    <a:pt x="447" y="514"/>
                  </a:cubicBezTo>
                  <a:cubicBezTo>
                    <a:pt x="440" y="513"/>
                    <a:pt x="433" y="511"/>
                    <a:pt x="426" y="509"/>
                  </a:cubicBezTo>
                  <a:close/>
                  <a:moveTo>
                    <a:pt x="427" y="461"/>
                  </a:moveTo>
                  <a:cubicBezTo>
                    <a:pt x="426" y="461"/>
                    <a:pt x="426" y="461"/>
                    <a:pt x="426" y="461"/>
                  </a:cubicBezTo>
                  <a:cubicBezTo>
                    <a:pt x="427" y="461"/>
                    <a:pt x="427" y="461"/>
                    <a:pt x="428" y="462"/>
                  </a:cubicBezTo>
                  <a:cubicBezTo>
                    <a:pt x="428" y="461"/>
                    <a:pt x="427" y="461"/>
                    <a:pt x="427" y="461"/>
                  </a:cubicBezTo>
                  <a:close/>
                  <a:moveTo>
                    <a:pt x="440" y="467"/>
                  </a:moveTo>
                  <a:cubicBezTo>
                    <a:pt x="439" y="469"/>
                    <a:pt x="439" y="469"/>
                    <a:pt x="439" y="469"/>
                  </a:cubicBezTo>
                  <a:cubicBezTo>
                    <a:pt x="439" y="469"/>
                    <a:pt x="438" y="469"/>
                    <a:pt x="437" y="468"/>
                  </a:cubicBezTo>
                  <a:cubicBezTo>
                    <a:pt x="435" y="467"/>
                    <a:pt x="433" y="466"/>
                    <a:pt x="431" y="464"/>
                  </a:cubicBezTo>
                  <a:cubicBezTo>
                    <a:pt x="432" y="464"/>
                    <a:pt x="432" y="464"/>
                    <a:pt x="433" y="464"/>
                  </a:cubicBezTo>
                  <a:cubicBezTo>
                    <a:pt x="433" y="462"/>
                    <a:pt x="433" y="462"/>
                    <a:pt x="433" y="462"/>
                  </a:cubicBezTo>
                  <a:cubicBezTo>
                    <a:pt x="434" y="463"/>
                    <a:pt x="435" y="463"/>
                    <a:pt x="436" y="463"/>
                  </a:cubicBezTo>
                  <a:cubicBezTo>
                    <a:pt x="437" y="464"/>
                    <a:pt x="438" y="466"/>
                    <a:pt x="440" y="467"/>
                  </a:cubicBezTo>
                  <a:close/>
                  <a:moveTo>
                    <a:pt x="317" y="485"/>
                  </a:moveTo>
                  <a:cubicBezTo>
                    <a:pt x="316" y="484"/>
                    <a:pt x="315" y="484"/>
                    <a:pt x="313" y="483"/>
                  </a:cubicBezTo>
                  <a:cubicBezTo>
                    <a:pt x="312" y="482"/>
                    <a:pt x="311" y="481"/>
                    <a:pt x="310" y="480"/>
                  </a:cubicBezTo>
                  <a:cubicBezTo>
                    <a:pt x="315" y="482"/>
                    <a:pt x="320" y="484"/>
                    <a:pt x="324" y="485"/>
                  </a:cubicBezTo>
                  <a:cubicBezTo>
                    <a:pt x="323" y="485"/>
                    <a:pt x="322" y="485"/>
                    <a:pt x="321" y="485"/>
                  </a:cubicBezTo>
                  <a:cubicBezTo>
                    <a:pt x="319" y="485"/>
                    <a:pt x="318" y="485"/>
                    <a:pt x="317" y="485"/>
                  </a:cubicBezTo>
                  <a:close/>
                  <a:moveTo>
                    <a:pt x="420" y="508"/>
                  </a:moveTo>
                  <a:cubicBezTo>
                    <a:pt x="420" y="508"/>
                    <a:pt x="420" y="508"/>
                    <a:pt x="420" y="507"/>
                  </a:cubicBezTo>
                  <a:cubicBezTo>
                    <a:pt x="420" y="508"/>
                    <a:pt x="420" y="508"/>
                    <a:pt x="420" y="508"/>
                  </a:cubicBezTo>
                  <a:cubicBezTo>
                    <a:pt x="420" y="508"/>
                    <a:pt x="420" y="508"/>
                    <a:pt x="420" y="508"/>
                  </a:cubicBezTo>
                  <a:close/>
                  <a:moveTo>
                    <a:pt x="435" y="469"/>
                  </a:moveTo>
                  <a:cubicBezTo>
                    <a:pt x="435" y="470"/>
                    <a:pt x="435" y="470"/>
                    <a:pt x="435" y="470"/>
                  </a:cubicBezTo>
                  <a:cubicBezTo>
                    <a:pt x="435" y="470"/>
                    <a:pt x="435" y="470"/>
                    <a:pt x="435" y="470"/>
                  </a:cubicBezTo>
                  <a:cubicBezTo>
                    <a:pt x="434" y="470"/>
                    <a:pt x="434" y="470"/>
                    <a:pt x="434" y="470"/>
                  </a:cubicBezTo>
                  <a:cubicBezTo>
                    <a:pt x="434" y="469"/>
                    <a:pt x="434" y="469"/>
                    <a:pt x="435" y="469"/>
                  </a:cubicBezTo>
                  <a:close/>
                  <a:moveTo>
                    <a:pt x="393" y="500"/>
                  </a:moveTo>
                  <a:cubicBezTo>
                    <a:pt x="389" y="498"/>
                    <a:pt x="384" y="496"/>
                    <a:pt x="380" y="495"/>
                  </a:cubicBezTo>
                  <a:cubicBezTo>
                    <a:pt x="383" y="494"/>
                    <a:pt x="385" y="494"/>
                    <a:pt x="388" y="494"/>
                  </a:cubicBezTo>
                  <a:cubicBezTo>
                    <a:pt x="391" y="496"/>
                    <a:pt x="393" y="498"/>
                    <a:pt x="396" y="500"/>
                  </a:cubicBezTo>
                  <a:cubicBezTo>
                    <a:pt x="395" y="500"/>
                    <a:pt x="394" y="500"/>
                    <a:pt x="393" y="500"/>
                  </a:cubicBezTo>
                  <a:close/>
                  <a:moveTo>
                    <a:pt x="389" y="492"/>
                  </a:moveTo>
                  <a:cubicBezTo>
                    <a:pt x="388" y="490"/>
                    <a:pt x="386" y="489"/>
                    <a:pt x="385" y="488"/>
                  </a:cubicBezTo>
                  <a:cubicBezTo>
                    <a:pt x="390" y="489"/>
                    <a:pt x="395" y="489"/>
                    <a:pt x="400" y="489"/>
                  </a:cubicBezTo>
                  <a:cubicBezTo>
                    <a:pt x="401" y="490"/>
                    <a:pt x="402" y="491"/>
                    <a:pt x="403" y="492"/>
                  </a:cubicBezTo>
                  <a:cubicBezTo>
                    <a:pt x="398" y="492"/>
                    <a:pt x="394" y="492"/>
                    <a:pt x="389" y="492"/>
                  </a:cubicBezTo>
                  <a:cubicBezTo>
                    <a:pt x="389" y="492"/>
                    <a:pt x="389" y="492"/>
                    <a:pt x="389" y="492"/>
                  </a:cubicBezTo>
                  <a:close/>
                  <a:moveTo>
                    <a:pt x="361" y="485"/>
                  </a:moveTo>
                  <a:cubicBezTo>
                    <a:pt x="361" y="485"/>
                    <a:pt x="362" y="485"/>
                    <a:pt x="362" y="485"/>
                  </a:cubicBezTo>
                  <a:cubicBezTo>
                    <a:pt x="366" y="488"/>
                    <a:pt x="370" y="491"/>
                    <a:pt x="374" y="494"/>
                  </a:cubicBezTo>
                  <a:cubicBezTo>
                    <a:pt x="373" y="494"/>
                    <a:pt x="373" y="494"/>
                    <a:pt x="373" y="494"/>
                  </a:cubicBezTo>
                  <a:cubicBezTo>
                    <a:pt x="369" y="491"/>
                    <a:pt x="365" y="488"/>
                    <a:pt x="361" y="485"/>
                  </a:cubicBezTo>
                  <a:close/>
                  <a:moveTo>
                    <a:pt x="378" y="473"/>
                  </a:moveTo>
                  <a:cubicBezTo>
                    <a:pt x="378" y="473"/>
                    <a:pt x="377" y="472"/>
                    <a:pt x="376" y="472"/>
                  </a:cubicBezTo>
                  <a:cubicBezTo>
                    <a:pt x="376" y="473"/>
                    <a:pt x="376" y="473"/>
                    <a:pt x="376" y="473"/>
                  </a:cubicBezTo>
                  <a:cubicBezTo>
                    <a:pt x="372" y="472"/>
                    <a:pt x="368" y="472"/>
                    <a:pt x="364" y="471"/>
                  </a:cubicBezTo>
                  <a:cubicBezTo>
                    <a:pt x="373" y="471"/>
                    <a:pt x="382" y="472"/>
                    <a:pt x="391" y="473"/>
                  </a:cubicBezTo>
                  <a:cubicBezTo>
                    <a:pt x="388" y="473"/>
                    <a:pt x="386" y="473"/>
                    <a:pt x="383" y="473"/>
                  </a:cubicBezTo>
                  <a:cubicBezTo>
                    <a:pt x="381" y="473"/>
                    <a:pt x="380" y="473"/>
                    <a:pt x="378" y="473"/>
                  </a:cubicBezTo>
                  <a:close/>
                  <a:moveTo>
                    <a:pt x="352" y="472"/>
                  </a:moveTo>
                  <a:cubicBezTo>
                    <a:pt x="353" y="472"/>
                    <a:pt x="354" y="472"/>
                    <a:pt x="356" y="472"/>
                  </a:cubicBezTo>
                  <a:cubicBezTo>
                    <a:pt x="355" y="471"/>
                    <a:pt x="355" y="471"/>
                    <a:pt x="355" y="471"/>
                  </a:cubicBezTo>
                  <a:cubicBezTo>
                    <a:pt x="356" y="471"/>
                    <a:pt x="357" y="471"/>
                    <a:pt x="357" y="471"/>
                  </a:cubicBezTo>
                  <a:cubicBezTo>
                    <a:pt x="357" y="472"/>
                    <a:pt x="357" y="472"/>
                    <a:pt x="357" y="472"/>
                  </a:cubicBezTo>
                  <a:cubicBezTo>
                    <a:pt x="357" y="472"/>
                    <a:pt x="357" y="472"/>
                    <a:pt x="357" y="473"/>
                  </a:cubicBezTo>
                  <a:cubicBezTo>
                    <a:pt x="355" y="472"/>
                    <a:pt x="353" y="472"/>
                    <a:pt x="352" y="472"/>
                  </a:cubicBezTo>
                  <a:close/>
                  <a:moveTo>
                    <a:pt x="377" y="477"/>
                  </a:moveTo>
                  <a:cubicBezTo>
                    <a:pt x="375" y="477"/>
                    <a:pt x="373" y="477"/>
                    <a:pt x="371" y="477"/>
                  </a:cubicBezTo>
                  <a:cubicBezTo>
                    <a:pt x="370" y="477"/>
                    <a:pt x="370" y="477"/>
                    <a:pt x="369" y="477"/>
                  </a:cubicBezTo>
                  <a:cubicBezTo>
                    <a:pt x="369" y="477"/>
                    <a:pt x="369" y="476"/>
                    <a:pt x="368" y="476"/>
                  </a:cubicBezTo>
                  <a:cubicBezTo>
                    <a:pt x="371" y="476"/>
                    <a:pt x="374" y="477"/>
                    <a:pt x="377" y="477"/>
                  </a:cubicBezTo>
                  <a:close/>
                  <a:moveTo>
                    <a:pt x="371" y="481"/>
                  </a:moveTo>
                  <a:cubicBezTo>
                    <a:pt x="367" y="481"/>
                    <a:pt x="362" y="480"/>
                    <a:pt x="358" y="479"/>
                  </a:cubicBezTo>
                  <a:cubicBezTo>
                    <a:pt x="356" y="477"/>
                    <a:pt x="354" y="476"/>
                    <a:pt x="351" y="475"/>
                  </a:cubicBezTo>
                  <a:cubicBezTo>
                    <a:pt x="355" y="475"/>
                    <a:pt x="359" y="475"/>
                    <a:pt x="363" y="475"/>
                  </a:cubicBezTo>
                  <a:cubicBezTo>
                    <a:pt x="363" y="476"/>
                    <a:pt x="364" y="476"/>
                    <a:pt x="365" y="477"/>
                  </a:cubicBezTo>
                  <a:cubicBezTo>
                    <a:pt x="365" y="477"/>
                    <a:pt x="365" y="477"/>
                    <a:pt x="365" y="477"/>
                  </a:cubicBezTo>
                  <a:cubicBezTo>
                    <a:pt x="364" y="477"/>
                    <a:pt x="364" y="477"/>
                    <a:pt x="363" y="477"/>
                  </a:cubicBezTo>
                  <a:cubicBezTo>
                    <a:pt x="363" y="480"/>
                    <a:pt x="363" y="480"/>
                    <a:pt x="363" y="480"/>
                  </a:cubicBezTo>
                  <a:cubicBezTo>
                    <a:pt x="365" y="479"/>
                    <a:pt x="367" y="479"/>
                    <a:pt x="369" y="479"/>
                  </a:cubicBezTo>
                  <a:cubicBezTo>
                    <a:pt x="370" y="480"/>
                    <a:pt x="370" y="481"/>
                    <a:pt x="371" y="481"/>
                  </a:cubicBezTo>
                  <a:close/>
                  <a:moveTo>
                    <a:pt x="342" y="470"/>
                  </a:moveTo>
                  <a:cubicBezTo>
                    <a:pt x="344" y="470"/>
                    <a:pt x="346" y="470"/>
                    <a:pt x="348" y="470"/>
                  </a:cubicBezTo>
                  <a:cubicBezTo>
                    <a:pt x="346" y="470"/>
                    <a:pt x="345" y="470"/>
                    <a:pt x="343" y="470"/>
                  </a:cubicBezTo>
                  <a:cubicBezTo>
                    <a:pt x="343" y="470"/>
                    <a:pt x="342" y="470"/>
                    <a:pt x="342" y="470"/>
                  </a:cubicBezTo>
                  <a:close/>
                  <a:moveTo>
                    <a:pt x="402" y="471"/>
                  </a:moveTo>
                  <a:cubicBezTo>
                    <a:pt x="397" y="471"/>
                    <a:pt x="393" y="470"/>
                    <a:pt x="388" y="470"/>
                  </a:cubicBezTo>
                  <a:cubicBezTo>
                    <a:pt x="394" y="470"/>
                    <a:pt x="399" y="470"/>
                    <a:pt x="405" y="470"/>
                  </a:cubicBezTo>
                  <a:cubicBezTo>
                    <a:pt x="404" y="470"/>
                    <a:pt x="403" y="471"/>
                    <a:pt x="402" y="471"/>
                  </a:cubicBezTo>
                  <a:close/>
                  <a:moveTo>
                    <a:pt x="359" y="468"/>
                  </a:moveTo>
                  <a:cubicBezTo>
                    <a:pt x="360" y="468"/>
                    <a:pt x="361" y="468"/>
                    <a:pt x="362" y="467"/>
                  </a:cubicBezTo>
                  <a:cubicBezTo>
                    <a:pt x="366" y="468"/>
                    <a:pt x="371" y="469"/>
                    <a:pt x="375" y="469"/>
                  </a:cubicBezTo>
                  <a:cubicBezTo>
                    <a:pt x="370" y="469"/>
                    <a:pt x="365" y="468"/>
                    <a:pt x="359" y="468"/>
                  </a:cubicBezTo>
                  <a:close/>
                  <a:moveTo>
                    <a:pt x="387" y="480"/>
                  </a:moveTo>
                  <a:cubicBezTo>
                    <a:pt x="389" y="482"/>
                    <a:pt x="392" y="483"/>
                    <a:pt x="394" y="485"/>
                  </a:cubicBezTo>
                  <a:cubicBezTo>
                    <a:pt x="388" y="484"/>
                    <a:pt x="383" y="483"/>
                    <a:pt x="377" y="482"/>
                  </a:cubicBezTo>
                  <a:cubicBezTo>
                    <a:pt x="376" y="481"/>
                    <a:pt x="374" y="480"/>
                    <a:pt x="373" y="479"/>
                  </a:cubicBezTo>
                  <a:cubicBezTo>
                    <a:pt x="378" y="479"/>
                    <a:pt x="382" y="480"/>
                    <a:pt x="387" y="480"/>
                  </a:cubicBezTo>
                  <a:close/>
                  <a:moveTo>
                    <a:pt x="375" y="485"/>
                  </a:moveTo>
                  <a:cubicBezTo>
                    <a:pt x="371" y="484"/>
                    <a:pt x="367" y="483"/>
                    <a:pt x="363" y="483"/>
                  </a:cubicBezTo>
                  <a:cubicBezTo>
                    <a:pt x="363" y="483"/>
                    <a:pt x="363" y="483"/>
                    <a:pt x="363" y="482"/>
                  </a:cubicBezTo>
                  <a:cubicBezTo>
                    <a:pt x="367" y="483"/>
                    <a:pt x="371" y="484"/>
                    <a:pt x="375" y="485"/>
                  </a:cubicBezTo>
                  <a:close/>
                  <a:moveTo>
                    <a:pt x="349" y="477"/>
                  </a:moveTo>
                  <a:cubicBezTo>
                    <a:pt x="348" y="476"/>
                    <a:pt x="347" y="476"/>
                    <a:pt x="346" y="475"/>
                  </a:cubicBezTo>
                  <a:cubicBezTo>
                    <a:pt x="346" y="475"/>
                    <a:pt x="346" y="475"/>
                    <a:pt x="346" y="475"/>
                  </a:cubicBezTo>
                  <a:cubicBezTo>
                    <a:pt x="348" y="476"/>
                    <a:pt x="349" y="477"/>
                    <a:pt x="351" y="477"/>
                  </a:cubicBezTo>
                  <a:cubicBezTo>
                    <a:pt x="350" y="477"/>
                    <a:pt x="350" y="477"/>
                    <a:pt x="349" y="477"/>
                  </a:cubicBezTo>
                  <a:close/>
                  <a:moveTo>
                    <a:pt x="342" y="475"/>
                  </a:moveTo>
                  <a:cubicBezTo>
                    <a:pt x="341" y="475"/>
                    <a:pt x="340" y="475"/>
                    <a:pt x="340" y="475"/>
                  </a:cubicBezTo>
                  <a:cubicBezTo>
                    <a:pt x="340" y="475"/>
                    <a:pt x="340" y="475"/>
                    <a:pt x="341" y="475"/>
                  </a:cubicBezTo>
                  <a:cubicBezTo>
                    <a:pt x="341" y="475"/>
                    <a:pt x="341" y="475"/>
                    <a:pt x="342" y="475"/>
                  </a:cubicBezTo>
                  <a:close/>
                  <a:moveTo>
                    <a:pt x="411" y="471"/>
                  </a:moveTo>
                  <a:cubicBezTo>
                    <a:pt x="412" y="471"/>
                    <a:pt x="413" y="472"/>
                    <a:pt x="415" y="472"/>
                  </a:cubicBezTo>
                  <a:cubicBezTo>
                    <a:pt x="413" y="472"/>
                    <a:pt x="411" y="472"/>
                    <a:pt x="409" y="472"/>
                  </a:cubicBezTo>
                  <a:cubicBezTo>
                    <a:pt x="409" y="471"/>
                    <a:pt x="410" y="471"/>
                    <a:pt x="411" y="471"/>
                  </a:cubicBezTo>
                  <a:close/>
                  <a:moveTo>
                    <a:pt x="425" y="476"/>
                  </a:moveTo>
                  <a:cubicBezTo>
                    <a:pt x="421" y="477"/>
                    <a:pt x="416" y="477"/>
                    <a:pt x="411" y="477"/>
                  </a:cubicBezTo>
                  <a:cubicBezTo>
                    <a:pt x="403" y="477"/>
                    <a:pt x="395" y="476"/>
                    <a:pt x="386" y="475"/>
                  </a:cubicBezTo>
                  <a:cubicBezTo>
                    <a:pt x="392" y="475"/>
                    <a:pt x="397" y="475"/>
                    <a:pt x="402" y="473"/>
                  </a:cubicBezTo>
                  <a:cubicBezTo>
                    <a:pt x="410" y="474"/>
                    <a:pt x="418" y="475"/>
                    <a:pt x="425" y="476"/>
                  </a:cubicBezTo>
                  <a:close/>
                  <a:moveTo>
                    <a:pt x="402" y="483"/>
                  </a:moveTo>
                  <a:cubicBezTo>
                    <a:pt x="406" y="484"/>
                    <a:pt x="409" y="486"/>
                    <a:pt x="413" y="487"/>
                  </a:cubicBezTo>
                  <a:cubicBezTo>
                    <a:pt x="408" y="487"/>
                    <a:pt x="404" y="486"/>
                    <a:pt x="399" y="486"/>
                  </a:cubicBezTo>
                  <a:cubicBezTo>
                    <a:pt x="397" y="484"/>
                    <a:pt x="395" y="482"/>
                    <a:pt x="393" y="481"/>
                  </a:cubicBezTo>
                  <a:cubicBezTo>
                    <a:pt x="396" y="481"/>
                    <a:pt x="399" y="482"/>
                    <a:pt x="402" y="483"/>
                  </a:cubicBezTo>
                  <a:close/>
                  <a:moveTo>
                    <a:pt x="380" y="488"/>
                  </a:moveTo>
                  <a:cubicBezTo>
                    <a:pt x="382" y="489"/>
                    <a:pt x="383" y="490"/>
                    <a:pt x="385" y="492"/>
                  </a:cubicBezTo>
                  <a:cubicBezTo>
                    <a:pt x="382" y="492"/>
                    <a:pt x="379" y="492"/>
                    <a:pt x="377" y="493"/>
                  </a:cubicBezTo>
                  <a:cubicBezTo>
                    <a:pt x="374" y="491"/>
                    <a:pt x="371" y="488"/>
                    <a:pt x="368" y="486"/>
                  </a:cubicBezTo>
                  <a:cubicBezTo>
                    <a:pt x="372" y="487"/>
                    <a:pt x="376" y="487"/>
                    <a:pt x="380" y="488"/>
                  </a:cubicBezTo>
                  <a:close/>
                  <a:moveTo>
                    <a:pt x="331" y="473"/>
                  </a:moveTo>
                  <a:cubicBezTo>
                    <a:pt x="332" y="473"/>
                    <a:pt x="333" y="473"/>
                    <a:pt x="335" y="473"/>
                  </a:cubicBezTo>
                  <a:cubicBezTo>
                    <a:pt x="335" y="473"/>
                    <a:pt x="334" y="473"/>
                    <a:pt x="334" y="473"/>
                  </a:cubicBezTo>
                  <a:cubicBezTo>
                    <a:pt x="332" y="473"/>
                    <a:pt x="332" y="473"/>
                    <a:pt x="332" y="473"/>
                  </a:cubicBezTo>
                  <a:cubicBezTo>
                    <a:pt x="332" y="473"/>
                    <a:pt x="331" y="473"/>
                    <a:pt x="331" y="473"/>
                  </a:cubicBezTo>
                  <a:close/>
                  <a:moveTo>
                    <a:pt x="422" y="470"/>
                  </a:moveTo>
                  <a:cubicBezTo>
                    <a:pt x="426" y="471"/>
                    <a:pt x="430" y="472"/>
                    <a:pt x="434" y="474"/>
                  </a:cubicBezTo>
                  <a:cubicBezTo>
                    <a:pt x="433" y="474"/>
                    <a:pt x="433" y="474"/>
                    <a:pt x="432" y="474"/>
                  </a:cubicBezTo>
                  <a:cubicBezTo>
                    <a:pt x="431" y="474"/>
                    <a:pt x="429" y="474"/>
                    <a:pt x="428" y="474"/>
                  </a:cubicBezTo>
                  <a:cubicBezTo>
                    <a:pt x="424" y="472"/>
                    <a:pt x="421" y="471"/>
                    <a:pt x="417" y="470"/>
                  </a:cubicBezTo>
                  <a:cubicBezTo>
                    <a:pt x="419" y="470"/>
                    <a:pt x="420" y="470"/>
                    <a:pt x="422" y="470"/>
                  </a:cubicBezTo>
                  <a:close/>
                  <a:moveTo>
                    <a:pt x="441" y="478"/>
                  </a:moveTo>
                  <a:cubicBezTo>
                    <a:pt x="441" y="478"/>
                    <a:pt x="440" y="478"/>
                    <a:pt x="440" y="478"/>
                  </a:cubicBezTo>
                  <a:cubicBezTo>
                    <a:pt x="440" y="478"/>
                    <a:pt x="440" y="478"/>
                    <a:pt x="441" y="478"/>
                  </a:cubicBezTo>
                  <a:cubicBezTo>
                    <a:pt x="441" y="478"/>
                    <a:pt x="441" y="478"/>
                    <a:pt x="441" y="478"/>
                  </a:cubicBezTo>
                  <a:close/>
                  <a:moveTo>
                    <a:pt x="432" y="478"/>
                  </a:moveTo>
                  <a:cubicBezTo>
                    <a:pt x="432" y="479"/>
                    <a:pt x="432" y="479"/>
                    <a:pt x="432" y="479"/>
                  </a:cubicBezTo>
                  <a:cubicBezTo>
                    <a:pt x="433" y="480"/>
                    <a:pt x="437" y="482"/>
                    <a:pt x="442" y="485"/>
                  </a:cubicBezTo>
                  <a:cubicBezTo>
                    <a:pt x="447" y="489"/>
                    <a:pt x="452" y="493"/>
                    <a:pt x="458" y="497"/>
                  </a:cubicBezTo>
                  <a:cubicBezTo>
                    <a:pt x="461" y="499"/>
                    <a:pt x="464" y="502"/>
                    <a:pt x="467" y="504"/>
                  </a:cubicBezTo>
                  <a:cubicBezTo>
                    <a:pt x="463" y="503"/>
                    <a:pt x="459" y="502"/>
                    <a:pt x="454" y="501"/>
                  </a:cubicBezTo>
                  <a:cubicBezTo>
                    <a:pt x="451" y="499"/>
                    <a:pt x="448" y="496"/>
                    <a:pt x="445" y="494"/>
                  </a:cubicBezTo>
                  <a:cubicBezTo>
                    <a:pt x="436" y="488"/>
                    <a:pt x="426" y="482"/>
                    <a:pt x="420" y="480"/>
                  </a:cubicBezTo>
                  <a:cubicBezTo>
                    <a:pt x="419" y="482"/>
                    <a:pt x="419" y="482"/>
                    <a:pt x="419" y="482"/>
                  </a:cubicBezTo>
                  <a:cubicBezTo>
                    <a:pt x="425" y="485"/>
                    <a:pt x="435" y="490"/>
                    <a:pt x="444" y="496"/>
                  </a:cubicBezTo>
                  <a:cubicBezTo>
                    <a:pt x="445" y="497"/>
                    <a:pt x="447" y="498"/>
                    <a:pt x="449" y="500"/>
                  </a:cubicBezTo>
                  <a:cubicBezTo>
                    <a:pt x="442" y="498"/>
                    <a:pt x="436" y="497"/>
                    <a:pt x="430" y="495"/>
                  </a:cubicBezTo>
                  <a:cubicBezTo>
                    <a:pt x="430" y="495"/>
                    <a:pt x="430" y="495"/>
                    <a:pt x="430" y="495"/>
                  </a:cubicBezTo>
                  <a:cubicBezTo>
                    <a:pt x="429" y="494"/>
                    <a:pt x="428" y="494"/>
                    <a:pt x="427" y="493"/>
                  </a:cubicBezTo>
                  <a:cubicBezTo>
                    <a:pt x="428" y="493"/>
                    <a:pt x="429" y="493"/>
                    <a:pt x="430" y="493"/>
                  </a:cubicBezTo>
                  <a:cubicBezTo>
                    <a:pt x="433" y="492"/>
                    <a:pt x="433" y="492"/>
                    <a:pt x="433" y="492"/>
                  </a:cubicBezTo>
                  <a:cubicBezTo>
                    <a:pt x="431" y="490"/>
                    <a:pt x="431" y="490"/>
                    <a:pt x="431" y="490"/>
                  </a:cubicBezTo>
                  <a:cubicBezTo>
                    <a:pt x="422" y="486"/>
                    <a:pt x="412" y="482"/>
                    <a:pt x="403" y="480"/>
                  </a:cubicBezTo>
                  <a:cubicBezTo>
                    <a:pt x="402" y="480"/>
                    <a:pt x="401" y="480"/>
                    <a:pt x="400" y="479"/>
                  </a:cubicBezTo>
                  <a:cubicBezTo>
                    <a:pt x="404" y="479"/>
                    <a:pt x="407" y="480"/>
                    <a:pt x="411" y="480"/>
                  </a:cubicBezTo>
                  <a:cubicBezTo>
                    <a:pt x="418" y="480"/>
                    <a:pt x="425" y="479"/>
                    <a:pt x="431" y="477"/>
                  </a:cubicBezTo>
                  <a:cubicBezTo>
                    <a:pt x="431" y="477"/>
                    <a:pt x="432" y="478"/>
                    <a:pt x="432" y="478"/>
                  </a:cubicBezTo>
                  <a:close/>
                  <a:moveTo>
                    <a:pt x="426" y="491"/>
                  </a:moveTo>
                  <a:cubicBezTo>
                    <a:pt x="426" y="491"/>
                    <a:pt x="425" y="491"/>
                    <a:pt x="425" y="491"/>
                  </a:cubicBezTo>
                  <a:cubicBezTo>
                    <a:pt x="423" y="490"/>
                    <a:pt x="420" y="489"/>
                    <a:pt x="418" y="487"/>
                  </a:cubicBezTo>
                  <a:cubicBezTo>
                    <a:pt x="421" y="489"/>
                    <a:pt x="424" y="490"/>
                    <a:pt x="426" y="491"/>
                  </a:cubicBezTo>
                  <a:close/>
                  <a:moveTo>
                    <a:pt x="466" y="506"/>
                  </a:moveTo>
                  <a:cubicBezTo>
                    <a:pt x="464" y="506"/>
                    <a:pt x="462" y="506"/>
                    <a:pt x="460" y="506"/>
                  </a:cubicBezTo>
                  <a:cubicBezTo>
                    <a:pt x="460" y="506"/>
                    <a:pt x="459" y="505"/>
                    <a:pt x="459" y="505"/>
                  </a:cubicBezTo>
                  <a:cubicBezTo>
                    <a:pt x="461" y="505"/>
                    <a:pt x="464" y="506"/>
                    <a:pt x="466" y="506"/>
                  </a:cubicBezTo>
                  <a:close/>
                  <a:moveTo>
                    <a:pt x="456" y="510"/>
                  </a:moveTo>
                  <a:cubicBezTo>
                    <a:pt x="453" y="509"/>
                    <a:pt x="449" y="509"/>
                    <a:pt x="446" y="508"/>
                  </a:cubicBezTo>
                  <a:cubicBezTo>
                    <a:pt x="448" y="508"/>
                    <a:pt x="450" y="508"/>
                    <a:pt x="451" y="508"/>
                  </a:cubicBezTo>
                  <a:cubicBezTo>
                    <a:pt x="453" y="509"/>
                    <a:pt x="454" y="509"/>
                    <a:pt x="456" y="510"/>
                  </a:cubicBezTo>
                  <a:close/>
                  <a:moveTo>
                    <a:pt x="459" y="508"/>
                  </a:moveTo>
                  <a:cubicBezTo>
                    <a:pt x="459" y="508"/>
                    <a:pt x="459" y="508"/>
                    <a:pt x="459" y="508"/>
                  </a:cubicBezTo>
                  <a:cubicBezTo>
                    <a:pt x="459" y="509"/>
                    <a:pt x="459" y="509"/>
                    <a:pt x="459" y="509"/>
                  </a:cubicBezTo>
                  <a:cubicBezTo>
                    <a:pt x="459" y="509"/>
                    <a:pt x="459" y="508"/>
                    <a:pt x="459" y="508"/>
                  </a:cubicBezTo>
                  <a:close/>
                  <a:moveTo>
                    <a:pt x="441" y="504"/>
                  </a:moveTo>
                  <a:cubicBezTo>
                    <a:pt x="442" y="505"/>
                    <a:pt x="443" y="505"/>
                    <a:pt x="444" y="505"/>
                  </a:cubicBezTo>
                  <a:cubicBezTo>
                    <a:pt x="443" y="505"/>
                    <a:pt x="442" y="505"/>
                    <a:pt x="442" y="505"/>
                  </a:cubicBezTo>
                  <a:cubicBezTo>
                    <a:pt x="441" y="505"/>
                    <a:pt x="441" y="504"/>
                    <a:pt x="441" y="504"/>
                  </a:cubicBezTo>
                  <a:close/>
                  <a:moveTo>
                    <a:pt x="436" y="500"/>
                  </a:moveTo>
                  <a:cubicBezTo>
                    <a:pt x="436" y="500"/>
                    <a:pt x="435" y="499"/>
                    <a:pt x="435" y="499"/>
                  </a:cubicBezTo>
                  <a:cubicBezTo>
                    <a:pt x="441" y="501"/>
                    <a:pt x="447" y="502"/>
                    <a:pt x="453" y="503"/>
                  </a:cubicBezTo>
                  <a:cubicBezTo>
                    <a:pt x="454" y="504"/>
                    <a:pt x="455" y="505"/>
                    <a:pt x="456" y="506"/>
                  </a:cubicBezTo>
                  <a:cubicBezTo>
                    <a:pt x="455" y="506"/>
                    <a:pt x="453" y="506"/>
                    <a:pt x="452" y="505"/>
                  </a:cubicBezTo>
                  <a:cubicBezTo>
                    <a:pt x="447" y="504"/>
                    <a:pt x="442" y="502"/>
                    <a:pt x="436" y="500"/>
                  </a:cubicBezTo>
                  <a:close/>
                  <a:moveTo>
                    <a:pt x="429" y="498"/>
                  </a:moveTo>
                  <a:cubicBezTo>
                    <a:pt x="422" y="496"/>
                    <a:pt x="415" y="494"/>
                    <a:pt x="408" y="493"/>
                  </a:cubicBezTo>
                  <a:cubicBezTo>
                    <a:pt x="407" y="492"/>
                    <a:pt x="405" y="491"/>
                    <a:pt x="404" y="490"/>
                  </a:cubicBezTo>
                  <a:cubicBezTo>
                    <a:pt x="408" y="490"/>
                    <a:pt x="412" y="490"/>
                    <a:pt x="416" y="490"/>
                  </a:cubicBezTo>
                  <a:cubicBezTo>
                    <a:pt x="416" y="489"/>
                    <a:pt x="416" y="489"/>
                    <a:pt x="416" y="489"/>
                  </a:cubicBezTo>
                  <a:cubicBezTo>
                    <a:pt x="418" y="490"/>
                    <a:pt x="420" y="491"/>
                    <a:pt x="421" y="492"/>
                  </a:cubicBezTo>
                  <a:cubicBezTo>
                    <a:pt x="421" y="492"/>
                    <a:pt x="420" y="492"/>
                    <a:pt x="419" y="493"/>
                  </a:cubicBezTo>
                  <a:cubicBezTo>
                    <a:pt x="419" y="495"/>
                    <a:pt x="419" y="495"/>
                    <a:pt x="419" y="495"/>
                  </a:cubicBezTo>
                  <a:cubicBezTo>
                    <a:pt x="422" y="496"/>
                    <a:pt x="426" y="497"/>
                    <a:pt x="429" y="498"/>
                  </a:cubicBezTo>
                  <a:cubicBezTo>
                    <a:pt x="429" y="498"/>
                    <a:pt x="429" y="498"/>
                    <a:pt x="429" y="498"/>
                  </a:cubicBezTo>
                  <a:close/>
                  <a:moveTo>
                    <a:pt x="377" y="497"/>
                  </a:moveTo>
                  <a:cubicBezTo>
                    <a:pt x="377" y="496"/>
                    <a:pt x="376" y="496"/>
                    <a:pt x="375" y="496"/>
                  </a:cubicBezTo>
                  <a:cubicBezTo>
                    <a:pt x="375" y="496"/>
                    <a:pt x="374" y="495"/>
                    <a:pt x="374" y="495"/>
                  </a:cubicBezTo>
                  <a:cubicBezTo>
                    <a:pt x="375" y="496"/>
                    <a:pt x="375" y="496"/>
                    <a:pt x="375" y="496"/>
                  </a:cubicBezTo>
                  <a:cubicBezTo>
                    <a:pt x="376" y="496"/>
                    <a:pt x="376" y="496"/>
                    <a:pt x="377" y="496"/>
                  </a:cubicBezTo>
                  <a:cubicBezTo>
                    <a:pt x="377" y="496"/>
                    <a:pt x="377" y="496"/>
                    <a:pt x="377" y="497"/>
                  </a:cubicBezTo>
                  <a:close/>
                  <a:moveTo>
                    <a:pt x="370" y="495"/>
                  </a:moveTo>
                  <a:cubicBezTo>
                    <a:pt x="366" y="495"/>
                    <a:pt x="362" y="494"/>
                    <a:pt x="357" y="493"/>
                  </a:cubicBezTo>
                  <a:cubicBezTo>
                    <a:pt x="344" y="487"/>
                    <a:pt x="331" y="479"/>
                    <a:pt x="317" y="472"/>
                  </a:cubicBezTo>
                  <a:cubicBezTo>
                    <a:pt x="324" y="474"/>
                    <a:pt x="331" y="476"/>
                    <a:pt x="337" y="477"/>
                  </a:cubicBezTo>
                  <a:cubicBezTo>
                    <a:pt x="343" y="480"/>
                    <a:pt x="348" y="481"/>
                    <a:pt x="354" y="483"/>
                  </a:cubicBezTo>
                  <a:cubicBezTo>
                    <a:pt x="360" y="487"/>
                    <a:pt x="365" y="491"/>
                    <a:pt x="370" y="495"/>
                  </a:cubicBezTo>
                  <a:close/>
                  <a:moveTo>
                    <a:pt x="313" y="468"/>
                  </a:moveTo>
                  <a:cubicBezTo>
                    <a:pt x="319" y="469"/>
                    <a:pt x="325" y="469"/>
                    <a:pt x="331" y="469"/>
                  </a:cubicBezTo>
                  <a:cubicBezTo>
                    <a:pt x="331" y="470"/>
                    <a:pt x="332" y="470"/>
                    <a:pt x="332" y="470"/>
                  </a:cubicBezTo>
                  <a:cubicBezTo>
                    <a:pt x="327" y="470"/>
                    <a:pt x="322" y="470"/>
                    <a:pt x="317" y="470"/>
                  </a:cubicBezTo>
                  <a:cubicBezTo>
                    <a:pt x="316" y="469"/>
                    <a:pt x="315" y="469"/>
                    <a:pt x="313" y="468"/>
                  </a:cubicBezTo>
                  <a:close/>
                  <a:moveTo>
                    <a:pt x="272" y="464"/>
                  </a:moveTo>
                  <a:cubicBezTo>
                    <a:pt x="272" y="464"/>
                    <a:pt x="271" y="464"/>
                    <a:pt x="271" y="464"/>
                  </a:cubicBezTo>
                  <a:cubicBezTo>
                    <a:pt x="274" y="464"/>
                    <a:pt x="276" y="464"/>
                    <a:pt x="279" y="464"/>
                  </a:cubicBezTo>
                  <a:cubicBezTo>
                    <a:pt x="279" y="464"/>
                    <a:pt x="279" y="464"/>
                    <a:pt x="279" y="464"/>
                  </a:cubicBezTo>
                  <a:cubicBezTo>
                    <a:pt x="278" y="464"/>
                    <a:pt x="277" y="464"/>
                    <a:pt x="276" y="464"/>
                  </a:cubicBezTo>
                  <a:cubicBezTo>
                    <a:pt x="274" y="464"/>
                    <a:pt x="273" y="464"/>
                    <a:pt x="272" y="464"/>
                  </a:cubicBezTo>
                  <a:close/>
                  <a:moveTo>
                    <a:pt x="430" y="470"/>
                  </a:moveTo>
                  <a:cubicBezTo>
                    <a:pt x="430" y="470"/>
                    <a:pt x="430" y="470"/>
                    <a:pt x="430" y="470"/>
                  </a:cubicBezTo>
                  <a:cubicBezTo>
                    <a:pt x="430" y="470"/>
                    <a:pt x="430" y="470"/>
                    <a:pt x="430" y="470"/>
                  </a:cubicBezTo>
                  <a:cubicBezTo>
                    <a:pt x="430" y="470"/>
                    <a:pt x="430" y="470"/>
                    <a:pt x="430" y="470"/>
                  </a:cubicBezTo>
                  <a:close/>
                  <a:moveTo>
                    <a:pt x="469" y="498"/>
                  </a:moveTo>
                  <a:cubicBezTo>
                    <a:pt x="472" y="501"/>
                    <a:pt x="475" y="504"/>
                    <a:pt x="478" y="507"/>
                  </a:cubicBezTo>
                  <a:cubicBezTo>
                    <a:pt x="476" y="506"/>
                    <a:pt x="474" y="506"/>
                    <a:pt x="472" y="505"/>
                  </a:cubicBezTo>
                  <a:cubicBezTo>
                    <a:pt x="471" y="504"/>
                    <a:pt x="470" y="503"/>
                    <a:pt x="469" y="502"/>
                  </a:cubicBezTo>
                  <a:cubicBezTo>
                    <a:pt x="460" y="495"/>
                    <a:pt x="450" y="488"/>
                    <a:pt x="443" y="483"/>
                  </a:cubicBezTo>
                  <a:cubicBezTo>
                    <a:pt x="441" y="482"/>
                    <a:pt x="439" y="481"/>
                    <a:pt x="437" y="480"/>
                  </a:cubicBezTo>
                  <a:cubicBezTo>
                    <a:pt x="441" y="481"/>
                    <a:pt x="445" y="483"/>
                    <a:pt x="449" y="484"/>
                  </a:cubicBezTo>
                  <a:cubicBezTo>
                    <a:pt x="453" y="487"/>
                    <a:pt x="458" y="490"/>
                    <a:pt x="462" y="492"/>
                  </a:cubicBezTo>
                  <a:cubicBezTo>
                    <a:pt x="465" y="494"/>
                    <a:pt x="467" y="496"/>
                    <a:pt x="469" y="498"/>
                  </a:cubicBezTo>
                  <a:close/>
                  <a:moveTo>
                    <a:pt x="480" y="509"/>
                  </a:moveTo>
                  <a:cubicBezTo>
                    <a:pt x="482" y="512"/>
                    <a:pt x="485" y="515"/>
                    <a:pt x="488" y="518"/>
                  </a:cubicBezTo>
                  <a:cubicBezTo>
                    <a:pt x="486" y="517"/>
                    <a:pt x="485" y="517"/>
                    <a:pt x="484" y="517"/>
                  </a:cubicBezTo>
                  <a:cubicBezTo>
                    <a:pt x="482" y="514"/>
                    <a:pt x="480" y="512"/>
                    <a:pt x="477" y="510"/>
                  </a:cubicBezTo>
                  <a:cubicBezTo>
                    <a:pt x="478" y="510"/>
                    <a:pt x="479" y="510"/>
                    <a:pt x="479" y="510"/>
                  </a:cubicBezTo>
                  <a:lnTo>
                    <a:pt x="480" y="509"/>
                  </a:lnTo>
                  <a:close/>
                  <a:moveTo>
                    <a:pt x="479" y="515"/>
                  </a:moveTo>
                  <a:cubicBezTo>
                    <a:pt x="475" y="514"/>
                    <a:pt x="470" y="513"/>
                    <a:pt x="466" y="512"/>
                  </a:cubicBezTo>
                  <a:cubicBezTo>
                    <a:pt x="465" y="511"/>
                    <a:pt x="464" y="510"/>
                    <a:pt x="463" y="509"/>
                  </a:cubicBezTo>
                  <a:cubicBezTo>
                    <a:pt x="466" y="509"/>
                    <a:pt x="470" y="509"/>
                    <a:pt x="473" y="510"/>
                  </a:cubicBezTo>
                  <a:cubicBezTo>
                    <a:pt x="475" y="512"/>
                    <a:pt x="477" y="513"/>
                    <a:pt x="479" y="515"/>
                  </a:cubicBezTo>
                  <a:close/>
                  <a:moveTo>
                    <a:pt x="421" y="505"/>
                  </a:moveTo>
                  <a:cubicBezTo>
                    <a:pt x="418" y="502"/>
                    <a:pt x="415" y="499"/>
                    <a:pt x="412" y="496"/>
                  </a:cubicBezTo>
                  <a:cubicBezTo>
                    <a:pt x="419" y="498"/>
                    <a:pt x="427" y="500"/>
                    <a:pt x="435" y="502"/>
                  </a:cubicBezTo>
                  <a:cubicBezTo>
                    <a:pt x="436" y="503"/>
                    <a:pt x="437" y="504"/>
                    <a:pt x="438" y="505"/>
                  </a:cubicBezTo>
                  <a:cubicBezTo>
                    <a:pt x="437" y="505"/>
                    <a:pt x="436" y="505"/>
                    <a:pt x="434" y="505"/>
                  </a:cubicBezTo>
                  <a:cubicBezTo>
                    <a:pt x="434" y="507"/>
                    <a:pt x="434" y="507"/>
                    <a:pt x="434" y="507"/>
                  </a:cubicBezTo>
                  <a:cubicBezTo>
                    <a:pt x="430" y="507"/>
                    <a:pt x="425" y="506"/>
                    <a:pt x="421" y="505"/>
                  </a:cubicBezTo>
                  <a:close/>
                  <a:moveTo>
                    <a:pt x="416" y="504"/>
                  </a:moveTo>
                  <a:cubicBezTo>
                    <a:pt x="411" y="503"/>
                    <a:pt x="406" y="502"/>
                    <a:pt x="401" y="501"/>
                  </a:cubicBezTo>
                  <a:cubicBezTo>
                    <a:pt x="400" y="500"/>
                    <a:pt x="399" y="500"/>
                    <a:pt x="398" y="499"/>
                  </a:cubicBezTo>
                  <a:cubicBezTo>
                    <a:pt x="396" y="497"/>
                    <a:pt x="394" y="496"/>
                    <a:pt x="392" y="494"/>
                  </a:cubicBezTo>
                  <a:cubicBezTo>
                    <a:pt x="397" y="494"/>
                    <a:pt x="402" y="495"/>
                    <a:pt x="407" y="496"/>
                  </a:cubicBezTo>
                  <a:cubicBezTo>
                    <a:pt x="410" y="498"/>
                    <a:pt x="413" y="501"/>
                    <a:pt x="416" y="504"/>
                  </a:cubicBezTo>
                  <a:close/>
                  <a:moveTo>
                    <a:pt x="347" y="494"/>
                  </a:moveTo>
                  <a:cubicBezTo>
                    <a:pt x="343" y="490"/>
                    <a:pt x="338" y="487"/>
                    <a:pt x="334" y="484"/>
                  </a:cubicBezTo>
                  <a:cubicBezTo>
                    <a:pt x="339" y="487"/>
                    <a:pt x="345" y="490"/>
                    <a:pt x="350" y="493"/>
                  </a:cubicBezTo>
                  <a:cubicBezTo>
                    <a:pt x="349" y="492"/>
                    <a:pt x="348" y="492"/>
                    <a:pt x="347" y="492"/>
                  </a:cubicBezTo>
                  <a:lnTo>
                    <a:pt x="347" y="494"/>
                  </a:lnTo>
                  <a:close/>
                  <a:moveTo>
                    <a:pt x="302" y="468"/>
                  </a:moveTo>
                  <a:cubicBezTo>
                    <a:pt x="304" y="468"/>
                    <a:pt x="305" y="468"/>
                    <a:pt x="307" y="468"/>
                  </a:cubicBezTo>
                  <a:cubicBezTo>
                    <a:pt x="307" y="468"/>
                    <a:pt x="307" y="468"/>
                    <a:pt x="307" y="468"/>
                  </a:cubicBezTo>
                  <a:cubicBezTo>
                    <a:pt x="305" y="468"/>
                    <a:pt x="304" y="468"/>
                    <a:pt x="302" y="468"/>
                  </a:cubicBezTo>
                  <a:close/>
                  <a:moveTo>
                    <a:pt x="281" y="462"/>
                  </a:moveTo>
                  <a:cubicBezTo>
                    <a:pt x="295" y="462"/>
                    <a:pt x="310" y="462"/>
                    <a:pt x="324" y="462"/>
                  </a:cubicBezTo>
                  <a:cubicBezTo>
                    <a:pt x="330" y="462"/>
                    <a:pt x="334" y="463"/>
                    <a:pt x="338" y="463"/>
                  </a:cubicBezTo>
                  <a:cubicBezTo>
                    <a:pt x="330" y="463"/>
                    <a:pt x="322" y="464"/>
                    <a:pt x="314" y="464"/>
                  </a:cubicBezTo>
                  <a:cubicBezTo>
                    <a:pt x="303" y="463"/>
                    <a:pt x="292" y="462"/>
                    <a:pt x="281" y="462"/>
                  </a:cubicBezTo>
                  <a:close/>
                  <a:moveTo>
                    <a:pt x="422" y="465"/>
                  </a:moveTo>
                  <a:cubicBezTo>
                    <a:pt x="421" y="464"/>
                    <a:pt x="421" y="464"/>
                    <a:pt x="421" y="464"/>
                  </a:cubicBezTo>
                  <a:cubicBezTo>
                    <a:pt x="422" y="464"/>
                    <a:pt x="423" y="464"/>
                    <a:pt x="424" y="464"/>
                  </a:cubicBezTo>
                  <a:cubicBezTo>
                    <a:pt x="425" y="465"/>
                    <a:pt x="426" y="466"/>
                    <a:pt x="427" y="467"/>
                  </a:cubicBezTo>
                  <a:cubicBezTo>
                    <a:pt x="425" y="467"/>
                    <a:pt x="423" y="467"/>
                    <a:pt x="420" y="466"/>
                  </a:cubicBezTo>
                  <a:lnTo>
                    <a:pt x="422" y="465"/>
                  </a:lnTo>
                  <a:close/>
                  <a:moveTo>
                    <a:pt x="445" y="473"/>
                  </a:moveTo>
                  <a:cubicBezTo>
                    <a:pt x="446" y="474"/>
                    <a:pt x="448" y="475"/>
                    <a:pt x="449" y="477"/>
                  </a:cubicBezTo>
                  <a:cubicBezTo>
                    <a:pt x="449" y="477"/>
                    <a:pt x="449" y="477"/>
                    <a:pt x="449" y="477"/>
                  </a:cubicBezTo>
                  <a:cubicBezTo>
                    <a:pt x="446" y="474"/>
                    <a:pt x="442" y="472"/>
                    <a:pt x="439" y="469"/>
                  </a:cubicBezTo>
                  <a:cubicBezTo>
                    <a:pt x="439" y="469"/>
                    <a:pt x="439" y="469"/>
                    <a:pt x="439" y="469"/>
                  </a:cubicBezTo>
                  <a:cubicBezTo>
                    <a:pt x="441" y="470"/>
                    <a:pt x="443" y="471"/>
                    <a:pt x="445" y="473"/>
                  </a:cubicBezTo>
                  <a:close/>
                  <a:moveTo>
                    <a:pt x="491" y="521"/>
                  </a:moveTo>
                  <a:cubicBezTo>
                    <a:pt x="492" y="522"/>
                    <a:pt x="492" y="523"/>
                    <a:pt x="493" y="523"/>
                  </a:cubicBezTo>
                  <a:cubicBezTo>
                    <a:pt x="491" y="523"/>
                    <a:pt x="490" y="523"/>
                    <a:pt x="489" y="522"/>
                  </a:cubicBezTo>
                  <a:cubicBezTo>
                    <a:pt x="488" y="522"/>
                    <a:pt x="487" y="521"/>
                    <a:pt x="487" y="520"/>
                  </a:cubicBezTo>
                  <a:cubicBezTo>
                    <a:pt x="488" y="520"/>
                    <a:pt x="490" y="521"/>
                    <a:pt x="491" y="521"/>
                  </a:cubicBezTo>
                  <a:close/>
                  <a:moveTo>
                    <a:pt x="474" y="522"/>
                  </a:moveTo>
                  <a:cubicBezTo>
                    <a:pt x="476" y="523"/>
                    <a:pt x="478" y="523"/>
                    <a:pt x="480" y="523"/>
                  </a:cubicBezTo>
                  <a:cubicBezTo>
                    <a:pt x="479" y="523"/>
                    <a:pt x="479" y="523"/>
                    <a:pt x="478" y="523"/>
                  </a:cubicBezTo>
                  <a:cubicBezTo>
                    <a:pt x="477" y="523"/>
                    <a:pt x="476" y="523"/>
                    <a:pt x="474" y="522"/>
                  </a:cubicBezTo>
                  <a:close/>
                  <a:moveTo>
                    <a:pt x="451" y="515"/>
                  </a:moveTo>
                  <a:cubicBezTo>
                    <a:pt x="450" y="514"/>
                    <a:pt x="449" y="513"/>
                    <a:pt x="448" y="512"/>
                  </a:cubicBezTo>
                  <a:cubicBezTo>
                    <a:pt x="451" y="512"/>
                    <a:pt x="454" y="512"/>
                    <a:pt x="456" y="513"/>
                  </a:cubicBezTo>
                  <a:cubicBezTo>
                    <a:pt x="459" y="513"/>
                    <a:pt x="462" y="514"/>
                    <a:pt x="465" y="514"/>
                  </a:cubicBezTo>
                  <a:cubicBezTo>
                    <a:pt x="465" y="515"/>
                    <a:pt x="466" y="516"/>
                    <a:pt x="467" y="517"/>
                  </a:cubicBezTo>
                  <a:cubicBezTo>
                    <a:pt x="469" y="516"/>
                    <a:pt x="469" y="516"/>
                    <a:pt x="469" y="516"/>
                  </a:cubicBezTo>
                  <a:cubicBezTo>
                    <a:pt x="469" y="516"/>
                    <a:pt x="469" y="515"/>
                    <a:pt x="468" y="515"/>
                  </a:cubicBezTo>
                  <a:cubicBezTo>
                    <a:pt x="473" y="516"/>
                    <a:pt x="478" y="518"/>
                    <a:pt x="482" y="519"/>
                  </a:cubicBezTo>
                  <a:cubicBezTo>
                    <a:pt x="483" y="520"/>
                    <a:pt x="484" y="521"/>
                    <a:pt x="485" y="522"/>
                  </a:cubicBezTo>
                  <a:cubicBezTo>
                    <a:pt x="474" y="520"/>
                    <a:pt x="462" y="518"/>
                    <a:pt x="451" y="515"/>
                  </a:cubicBezTo>
                  <a:close/>
                  <a:moveTo>
                    <a:pt x="379" y="503"/>
                  </a:moveTo>
                  <a:cubicBezTo>
                    <a:pt x="375" y="502"/>
                    <a:pt x="371" y="500"/>
                    <a:pt x="367" y="498"/>
                  </a:cubicBezTo>
                  <a:cubicBezTo>
                    <a:pt x="370" y="498"/>
                    <a:pt x="372" y="499"/>
                    <a:pt x="375" y="499"/>
                  </a:cubicBezTo>
                  <a:cubicBezTo>
                    <a:pt x="376" y="501"/>
                    <a:pt x="378" y="502"/>
                    <a:pt x="379" y="503"/>
                  </a:cubicBezTo>
                  <a:close/>
                  <a:moveTo>
                    <a:pt x="346" y="497"/>
                  </a:moveTo>
                  <a:cubicBezTo>
                    <a:pt x="338" y="494"/>
                    <a:pt x="330" y="491"/>
                    <a:pt x="322" y="488"/>
                  </a:cubicBezTo>
                  <a:cubicBezTo>
                    <a:pt x="325" y="488"/>
                    <a:pt x="327" y="487"/>
                    <a:pt x="330" y="487"/>
                  </a:cubicBezTo>
                  <a:cubicBezTo>
                    <a:pt x="330" y="485"/>
                    <a:pt x="330" y="485"/>
                    <a:pt x="330" y="485"/>
                  </a:cubicBezTo>
                  <a:cubicBezTo>
                    <a:pt x="326" y="483"/>
                    <a:pt x="316" y="480"/>
                    <a:pt x="306" y="477"/>
                  </a:cubicBezTo>
                  <a:cubicBezTo>
                    <a:pt x="305" y="476"/>
                    <a:pt x="304" y="476"/>
                    <a:pt x="303" y="476"/>
                  </a:cubicBezTo>
                  <a:cubicBezTo>
                    <a:pt x="299" y="473"/>
                    <a:pt x="296" y="471"/>
                    <a:pt x="292" y="469"/>
                  </a:cubicBezTo>
                  <a:cubicBezTo>
                    <a:pt x="298" y="470"/>
                    <a:pt x="304" y="471"/>
                    <a:pt x="310" y="471"/>
                  </a:cubicBezTo>
                  <a:cubicBezTo>
                    <a:pt x="322" y="479"/>
                    <a:pt x="336" y="487"/>
                    <a:pt x="346" y="497"/>
                  </a:cubicBezTo>
                  <a:close/>
                  <a:moveTo>
                    <a:pt x="286" y="472"/>
                  </a:moveTo>
                  <a:cubicBezTo>
                    <a:pt x="283" y="470"/>
                    <a:pt x="281" y="469"/>
                    <a:pt x="278" y="467"/>
                  </a:cubicBezTo>
                  <a:cubicBezTo>
                    <a:pt x="279" y="468"/>
                    <a:pt x="280" y="468"/>
                    <a:pt x="281" y="468"/>
                  </a:cubicBezTo>
                  <a:cubicBezTo>
                    <a:pt x="284" y="469"/>
                    <a:pt x="287" y="471"/>
                    <a:pt x="289" y="473"/>
                  </a:cubicBezTo>
                  <a:cubicBezTo>
                    <a:pt x="288" y="472"/>
                    <a:pt x="287" y="472"/>
                    <a:pt x="286" y="472"/>
                  </a:cubicBezTo>
                  <a:close/>
                  <a:moveTo>
                    <a:pt x="432" y="459"/>
                  </a:moveTo>
                  <a:cubicBezTo>
                    <a:pt x="432" y="459"/>
                    <a:pt x="432" y="459"/>
                    <a:pt x="432" y="459"/>
                  </a:cubicBezTo>
                  <a:cubicBezTo>
                    <a:pt x="432" y="459"/>
                    <a:pt x="431" y="459"/>
                    <a:pt x="431" y="459"/>
                  </a:cubicBezTo>
                  <a:cubicBezTo>
                    <a:pt x="431" y="459"/>
                    <a:pt x="431" y="459"/>
                    <a:pt x="432" y="459"/>
                  </a:cubicBezTo>
                  <a:close/>
                  <a:moveTo>
                    <a:pt x="422" y="518"/>
                  </a:moveTo>
                  <a:cubicBezTo>
                    <a:pt x="416" y="517"/>
                    <a:pt x="410" y="515"/>
                    <a:pt x="404" y="514"/>
                  </a:cubicBezTo>
                  <a:cubicBezTo>
                    <a:pt x="405" y="513"/>
                    <a:pt x="405" y="513"/>
                    <a:pt x="405" y="513"/>
                  </a:cubicBezTo>
                  <a:cubicBezTo>
                    <a:pt x="402" y="512"/>
                    <a:pt x="400" y="510"/>
                    <a:pt x="398" y="509"/>
                  </a:cubicBezTo>
                  <a:cubicBezTo>
                    <a:pt x="402" y="509"/>
                    <a:pt x="405" y="509"/>
                    <a:pt x="408" y="510"/>
                  </a:cubicBezTo>
                  <a:cubicBezTo>
                    <a:pt x="411" y="512"/>
                    <a:pt x="414" y="514"/>
                    <a:pt x="416" y="515"/>
                  </a:cubicBezTo>
                  <a:cubicBezTo>
                    <a:pt x="417" y="513"/>
                    <a:pt x="417" y="513"/>
                    <a:pt x="417" y="513"/>
                  </a:cubicBezTo>
                  <a:cubicBezTo>
                    <a:pt x="416" y="512"/>
                    <a:pt x="415" y="511"/>
                    <a:pt x="413" y="510"/>
                  </a:cubicBezTo>
                  <a:cubicBezTo>
                    <a:pt x="415" y="510"/>
                    <a:pt x="418" y="510"/>
                    <a:pt x="420" y="510"/>
                  </a:cubicBezTo>
                  <a:cubicBezTo>
                    <a:pt x="422" y="511"/>
                    <a:pt x="423" y="511"/>
                    <a:pt x="425" y="512"/>
                  </a:cubicBezTo>
                  <a:cubicBezTo>
                    <a:pt x="426" y="513"/>
                    <a:pt x="427" y="514"/>
                    <a:pt x="429" y="515"/>
                  </a:cubicBezTo>
                  <a:cubicBezTo>
                    <a:pt x="430" y="513"/>
                    <a:pt x="430" y="513"/>
                    <a:pt x="430" y="513"/>
                  </a:cubicBezTo>
                  <a:cubicBezTo>
                    <a:pt x="437" y="515"/>
                    <a:pt x="443" y="516"/>
                    <a:pt x="450" y="518"/>
                  </a:cubicBezTo>
                  <a:cubicBezTo>
                    <a:pt x="450" y="518"/>
                    <a:pt x="451" y="519"/>
                    <a:pt x="452" y="520"/>
                  </a:cubicBezTo>
                  <a:cubicBezTo>
                    <a:pt x="442" y="519"/>
                    <a:pt x="432" y="518"/>
                    <a:pt x="422" y="517"/>
                  </a:cubicBezTo>
                  <a:lnTo>
                    <a:pt x="422" y="518"/>
                  </a:lnTo>
                  <a:close/>
                  <a:moveTo>
                    <a:pt x="454" y="523"/>
                  </a:moveTo>
                  <a:cubicBezTo>
                    <a:pt x="454" y="523"/>
                    <a:pt x="454" y="523"/>
                    <a:pt x="454" y="523"/>
                  </a:cubicBezTo>
                  <a:cubicBezTo>
                    <a:pt x="451" y="523"/>
                    <a:pt x="447" y="522"/>
                    <a:pt x="444" y="522"/>
                  </a:cubicBezTo>
                  <a:cubicBezTo>
                    <a:pt x="447" y="522"/>
                    <a:pt x="451" y="523"/>
                    <a:pt x="454" y="523"/>
                  </a:cubicBezTo>
                  <a:close/>
                  <a:moveTo>
                    <a:pt x="394" y="506"/>
                  </a:moveTo>
                  <a:cubicBezTo>
                    <a:pt x="392" y="505"/>
                    <a:pt x="390" y="503"/>
                    <a:pt x="388" y="502"/>
                  </a:cubicBezTo>
                  <a:cubicBezTo>
                    <a:pt x="391" y="502"/>
                    <a:pt x="394" y="503"/>
                    <a:pt x="397" y="504"/>
                  </a:cubicBezTo>
                  <a:cubicBezTo>
                    <a:pt x="399" y="504"/>
                    <a:pt x="401" y="505"/>
                    <a:pt x="403" y="505"/>
                  </a:cubicBezTo>
                  <a:cubicBezTo>
                    <a:pt x="403" y="506"/>
                    <a:pt x="403" y="506"/>
                    <a:pt x="403" y="506"/>
                  </a:cubicBezTo>
                  <a:cubicBezTo>
                    <a:pt x="404" y="506"/>
                    <a:pt x="404" y="507"/>
                    <a:pt x="404" y="507"/>
                  </a:cubicBezTo>
                  <a:cubicBezTo>
                    <a:pt x="401" y="507"/>
                    <a:pt x="397" y="506"/>
                    <a:pt x="394" y="506"/>
                  </a:cubicBezTo>
                  <a:close/>
                  <a:moveTo>
                    <a:pt x="389" y="505"/>
                  </a:moveTo>
                  <a:cubicBezTo>
                    <a:pt x="387" y="505"/>
                    <a:pt x="385" y="505"/>
                    <a:pt x="384" y="505"/>
                  </a:cubicBezTo>
                  <a:cubicBezTo>
                    <a:pt x="382" y="503"/>
                    <a:pt x="381" y="502"/>
                    <a:pt x="379" y="500"/>
                  </a:cubicBezTo>
                  <a:cubicBezTo>
                    <a:pt x="380" y="500"/>
                    <a:pt x="382" y="500"/>
                    <a:pt x="383" y="501"/>
                  </a:cubicBezTo>
                  <a:cubicBezTo>
                    <a:pt x="385" y="502"/>
                    <a:pt x="387" y="504"/>
                    <a:pt x="389" y="505"/>
                  </a:cubicBezTo>
                  <a:close/>
                  <a:moveTo>
                    <a:pt x="373" y="504"/>
                  </a:moveTo>
                  <a:cubicBezTo>
                    <a:pt x="358" y="502"/>
                    <a:pt x="342" y="499"/>
                    <a:pt x="327" y="496"/>
                  </a:cubicBezTo>
                  <a:cubicBezTo>
                    <a:pt x="325" y="494"/>
                    <a:pt x="323" y="492"/>
                    <a:pt x="321" y="490"/>
                  </a:cubicBezTo>
                  <a:cubicBezTo>
                    <a:pt x="331" y="494"/>
                    <a:pt x="340" y="498"/>
                    <a:pt x="350" y="500"/>
                  </a:cubicBezTo>
                  <a:cubicBezTo>
                    <a:pt x="354" y="501"/>
                    <a:pt x="354" y="501"/>
                    <a:pt x="354" y="501"/>
                  </a:cubicBezTo>
                  <a:cubicBezTo>
                    <a:pt x="351" y="498"/>
                    <a:pt x="351" y="498"/>
                    <a:pt x="351" y="498"/>
                  </a:cubicBezTo>
                  <a:cubicBezTo>
                    <a:pt x="350" y="497"/>
                    <a:pt x="349" y="496"/>
                    <a:pt x="348" y="495"/>
                  </a:cubicBezTo>
                  <a:cubicBezTo>
                    <a:pt x="352" y="496"/>
                    <a:pt x="355" y="496"/>
                    <a:pt x="358" y="497"/>
                  </a:cubicBezTo>
                  <a:cubicBezTo>
                    <a:pt x="363" y="499"/>
                    <a:pt x="368" y="501"/>
                    <a:pt x="373" y="504"/>
                  </a:cubicBezTo>
                  <a:close/>
                  <a:moveTo>
                    <a:pt x="322" y="495"/>
                  </a:moveTo>
                  <a:cubicBezTo>
                    <a:pt x="321" y="495"/>
                    <a:pt x="319" y="494"/>
                    <a:pt x="318" y="494"/>
                  </a:cubicBezTo>
                  <a:cubicBezTo>
                    <a:pt x="315" y="492"/>
                    <a:pt x="311" y="489"/>
                    <a:pt x="308" y="487"/>
                  </a:cubicBezTo>
                  <a:cubicBezTo>
                    <a:pt x="310" y="487"/>
                    <a:pt x="312" y="487"/>
                    <a:pt x="314" y="487"/>
                  </a:cubicBezTo>
                  <a:cubicBezTo>
                    <a:pt x="317" y="490"/>
                    <a:pt x="320" y="492"/>
                    <a:pt x="322" y="495"/>
                  </a:cubicBezTo>
                  <a:close/>
                  <a:moveTo>
                    <a:pt x="325" y="500"/>
                  </a:moveTo>
                  <a:cubicBezTo>
                    <a:pt x="304" y="497"/>
                    <a:pt x="282" y="494"/>
                    <a:pt x="263" y="492"/>
                  </a:cubicBezTo>
                  <a:cubicBezTo>
                    <a:pt x="266" y="492"/>
                    <a:pt x="269" y="492"/>
                    <a:pt x="272" y="492"/>
                  </a:cubicBezTo>
                  <a:cubicBezTo>
                    <a:pt x="272" y="492"/>
                    <a:pt x="272" y="492"/>
                    <a:pt x="273" y="492"/>
                  </a:cubicBezTo>
                  <a:cubicBezTo>
                    <a:pt x="277" y="493"/>
                    <a:pt x="277" y="493"/>
                    <a:pt x="277" y="493"/>
                  </a:cubicBezTo>
                  <a:cubicBezTo>
                    <a:pt x="276" y="492"/>
                    <a:pt x="276" y="492"/>
                    <a:pt x="276" y="492"/>
                  </a:cubicBezTo>
                  <a:cubicBezTo>
                    <a:pt x="280" y="492"/>
                    <a:pt x="285" y="492"/>
                    <a:pt x="289" y="492"/>
                  </a:cubicBezTo>
                  <a:cubicBezTo>
                    <a:pt x="291" y="493"/>
                    <a:pt x="292" y="494"/>
                    <a:pt x="294" y="495"/>
                  </a:cubicBezTo>
                  <a:cubicBezTo>
                    <a:pt x="295" y="493"/>
                    <a:pt x="295" y="493"/>
                    <a:pt x="295" y="493"/>
                  </a:cubicBezTo>
                  <a:cubicBezTo>
                    <a:pt x="295" y="493"/>
                    <a:pt x="295" y="493"/>
                    <a:pt x="295" y="492"/>
                  </a:cubicBezTo>
                  <a:cubicBezTo>
                    <a:pt x="297" y="492"/>
                    <a:pt x="300" y="492"/>
                    <a:pt x="303" y="492"/>
                  </a:cubicBezTo>
                  <a:cubicBezTo>
                    <a:pt x="307" y="494"/>
                    <a:pt x="312" y="495"/>
                    <a:pt x="317" y="496"/>
                  </a:cubicBezTo>
                  <a:cubicBezTo>
                    <a:pt x="320" y="498"/>
                    <a:pt x="322" y="499"/>
                    <a:pt x="325" y="500"/>
                  </a:cubicBezTo>
                  <a:close/>
                  <a:moveTo>
                    <a:pt x="261" y="489"/>
                  </a:moveTo>
                  <a:cubicBezTo>
                    <a:pt x="258" y="489"/>
                    <a:pt x="255" y="488"/>
                    <a:pt x="252" y="488"/>
                  </a:cubicBezTo>
                  <a:cubicBezTo>
                    <a:pt x="252" y="487"/>
                    <a:pt x="252" y="486"/>
                    <a:pt x="251" y="485"/>
                  </a:cubicBezTo>
                  <a:cubicBezTo>
                    <a:pt x="251" y="486"/>
                    <a:pt x="252" y="486"/>
                    <a:pt x="252" y="486"/>
                  </a:cubicBezTo>
                  <a:cubicBezTo>
                    <a:pt x="255" y="487"/>
                    <a:pt x="258" y="488"/>
                    <a:pt x="261" y="489"/>
                  </a:cubicBezTo>
                  <a:close/>
                  <a:moveTo>
                    <a:pt x="260" y="479"/>
                  </a:moveTo>
                  <a:cubicBezTo>
                    <a:pt x="261" y="479"/>
                    <a:pt x="261" y="479"/>
                    <a:pt x="261" y="479"/>
                  </a:cubicBezTo>
                  <a:cubicBezTo>
                    <a:pt x="269" y="483"/>
                    <a:pt x="276" y="486"/>
                    <a:pt x="284" y="490"/>
                  </a:cubicBezTo>
                  <a:cubicBezTo>
                    <a:pt x="280" y="490"/>
                    <a:pt x="277" y="490"/>
                    <a:pt x="273" y="490"/>
                  </a:cubicBezTo>
                  <a:cubicBezTo>
                    <a:pt x="270" y="486"/>
                    <a:pt x="265" y="482"/>
                    <a:pt x="260" y="479"/>
                  </a:cubicBezTo>
                  <a:close/>
                  <a:moveTo>
                    <a:pt x="268" y="475"/>
                  </a:moveTo>
                  <a:cubicBezTo>
                    <a:pt x="268" y="475"/>
                    <a:pt x="268" y="475"/>
                    <a:pt x="268" y="475"/>
                  </a:cubicBezTo>
                  <a:cubicBezTo>
                    <a:pt x="269" y="475"/>
                    <a:pt x="269" y="475"/>
                    <a:pt x="269" y="475"/>
                  </a:cubicBezTo>
                  <a:cubicBezTo>
                    <a:pt x="269" y="475"/>
                    <a:pt x="268" y="475"/>
                    <a:pt x="268" y="475"/>
                  </a:cubicBezTo>
                  <a:close/>
                  <a:moveTo>
                    <a:pt x="262" y="466"/>
                  </a:moveTo>
                  <a:cubicBezTo>
                    <a:pt x="265" y="466"/>
                    <a:pt x="267" y="466"/>
                    <a:pt x="270" y="466"/>
                  </a:cubicBezTo>
                  <a:cubicBezTo>
                    <a:pt x="273" y="468"/>
                    <a:pt x="277" y="469"/>
                    <a:pt x="280" y="471"/>
                  </a:cubicBezTo>
                  <a:cubicBezTo>
                    <a:pt x="279" y="471"/>
                    <a:pt x="277" y="471"/>
                    <a:pt x="276" y="471"/>
                  </a:cubicBezTo>
                  <a:cubicBezTo>
                    <a:pt x="274" y="471"/>
                    <a:pt x="271" y="471"/>
                    <a:pt x="269" y="472"/>
                  </a:cubicBezTo>
                  <a:cubicBezTo>
                    <a:pt x="267" y="470"/>
                    <a:pt x="264" y="468"/>
                    <a:pt x="262" y="466"/>
                  </a:cubicBezTo>
                  <a:close/>
                  <a:moveTo>
                    <a:pt x="361" y="459"/>
                  </a:moveTo>
                  <a:cubicBezTo>
                    <a:pt x="371" y="459"/>
                    <a:pt x="380" y="459"/>
                    <a:pt x="390" y="460"/>
                  </a:cubicBezTo>
                  <a:cubicBezTo>
                    <a:pt x="389" y="460"/>
                    <a:pt x="387" y="460"/>
                    <a:pt x="386" y="460"/>
                  </a:cubicBezTo>
                  <a:cubicBezTo>
                    <a:pt x="380" y="460"/>
                    <a:pt x="375" y="459"/>
                    <a:pt x="369" y="459"/>
                  </a:cubicBezTo>
                  <a:cubicBezTo>
                    <a:pt x="366" y="459"/>
                    <a:pt x="364" y="459"/>
                    <a:pt x="361" y="459"/>
                  </a:cubicBezTo>
                  <a:close/>
                  <a:moveTo>
                    <a:pt x="407" y="450"/>
                  </a:moveTo>
                  <a:cubicBezTo>
                    <a:pt x="418" y="450"/>
                    <a:pt x="428" y="452"/>
                    <a:pt x="439" y="454"/>
                  </a:cubicBezTo>
                  <a:cubicBezTo>
                    <a:pt x="429" y="454"/>
                    <a:pt x="419" y="454"/>
                    <a:pt x="409" y="452"/>
                  </a:cubicBezTo>
                  <a:cubicBezTo>
                    <a:pt x="407" y="451"/>
                    <a:pt x="405" y="451"/>
                    <a:pt x="404" y="450"/>
                  </a:cubicBezTo>
                  <a:cubicBezTo>
                    <a:pt x="405" y="450"/>
                    <a:pt x="406" y="450"/>
                    <a:pt x="407" y="450"/>
                  </a:cubicBezTo>
                  <a:close/>
                  <a:moveTo>
                    <a:pt x="418" y="448"/>
                  </a:moveTo>
                  <a:cubicBezTo>
                    <a:pt x="422" y="447"/>
                    <a:pt x="425" y="447"/>
                    <a:pt x="429" y="445"/>
                  </a:cubicBezTo>
                  <a:cubicBezTo>
                    <a:pt x="437" y="448"/>
                    <a:pt x="445" y="451"/>
                    <a:pt x="452" y="454"/>
                  </a:cubicBezTo>
                  <a:cubicBezTo>
                    <a:pt x="441" y="452"/>
                    <a:pt x="430" y="449"/>
                    <a:pt x="418" y="448"/>
                  </a:cubicBezTo>
                  <a:close/>
                  <a:moveTo>
                    <a:pt x="434" y="445"/>
                  </a:moveTo>
                  <a:cubicBezTo>
                    <a:pt x="436" y="445"/>
                    <a:pt x="437" y="445"/>
                    <a:pt x="439" y="445"/>
                  </a:cubicBezTo>
                  <a:cubicBezTo>
                    <a:pt x="442" y="445"/>
                    <a:pt x="445" y="445"/>
                    <a:pt x="448" y="445"/>
                  </a:cubicBezTo>
                  <a:cubicBezTo>
                    <a:pt x="449" y="447"/>
                    <a:pt x="450" y="449"/>
                    <a:pt x="451" y="451"/>
                  </a:cubicBezTo>
                  <a:cubicBezTo>
                    <a:pt x="446" y="449"/>
                    <a:pt x="440" y="447"/>
                    <a:pt x="434" y="445"/>
                  </a:cubicBezTo>
                  <a:close/>
                  <a:moveTo>
                    <a:pt x="452" y="444"/>
                  </a:moveTo>
                  <a:cubicBezTo>
                    <a:pt x="454" y="444"/>
                    <a:pt x="456" y="444"/>
                    <a:pt x="458" y="444"/>
                  </a:cubicBezTo>
                  <a:cubicBezTo>
                    <a:pt x="457" y="447"/>
                    <a:pt x="457" y="450"/>
                    <a:pt x="456" y="454"/>
                  </a:cubicBezTo>
                  <a:cubicBezTo>
                    <a:pt x="456" y="453"/>
                    <a:pt x="456" y="453"/>
                    <a:pt x="455" y="453"/>
                  </a:cubicBezTo>
                  <a:cubicBezTo>
                    <a:pt x="455" y="453"/>
                    <a:pt x="454" y="452"/>
                    <a:pt x="453" y="452"/>
                  </a:cubicBezTo>
                  <a:cubicBezTo>
                    <a:pt x="453" y="450"/>
                    <a:pt x="453" y="448"/>
                    <a:pt x="452" y="444"/>
                  </a:cubicBezTo>
                  <a:close/>
                  <a:moveTo>
                    <a:pt x="465" y="463"/>
                  </a:moveTo>
                  <a:cubicBezTo>
                    <a:pt x="465" y="462"/>
                    <a:pt x="466" y="462"/>
                    <a:pt x="466" y="462"/>
                  </a:cubicBezTo>
                  <a:cubicBezTo>
                    <a:pt x="467" y="463"/>
                    <a:pt x="467" y="463"/>
                    <a:pt x="468" y="463"/>
                  </a:cubicBezTo>
                  <a:cubicBezTo>
                    <a:pt x="467" y="463"/>
                    <a:pt x="466" y="463"/>
                    <a:pt x="465" y="463"/>
                  </a:cubicBezTo>
                  <a:close/>
                  <a:moveTo>
                    <a:pt x="464" y="463"/>
                  </a:moveTo>
                  <a:cubicBezTo>
                    <a:pt x="464" y="463"/>
                    <a:pt x="463" y="463"/>
                    <a:pt x="463" y="463"/>
                  </a:cubicBezTo>
                  <a:cubicBezTo>
                    <a:pt x="463" y="463"/>
                    <a:pt x="464" y="463"/>
                    <a:pt x="464" y="463"/>
                  </a:cubicBezTo>
                  <a:close/>
                  <a:moveTo>
                    <a:pt x="125" y="349"/>
                  </a:moveTo>
                  <a:cubicBezTo>
                    <a:pt x="127" y="350"/>
                    <a:pt x="129" y="351"/>
                    <a:pt x="131" y="352"/>
                  </a:cubicBezTo>
                  <a:cubicBezTo>
                    <a:pt x="135" y="354"/>
                    <a:pt x="139" y="357"/>
                    <a:pt x="143" y="359"/>
                  </a:cubicBezTo>
                  <a:cubicBezTo>
                    <a:pt x="144" y="359"/>
                    <a:pt x="144" y="360"/>
                    <a:pt x="145" y="360"/>
                  </a:cubicBezTo>
                  <a:cubicBezTo>
                    <a:pt x="147" y="362"/>
                    <a:pt x="149" y="364"/>
                    <a:pt x="151" y="366"/>
                  </a:cubicBezTo>
                  <a:cubicBezTo>
                    <a:pt x="151" y="366"/>
                    <a:pt x="150" y="366"/>
                    <a:pt x="150" y="367"/>
                  </a:cubicBezTo>
                  <a:cubicBezTo>
                    <a:pt x="148" y="368"/>
                    <a:pt x="147" y="368"/>
                    <a:pt x="146" y="369"/>
                  </a:cubicBezTo>
                  <a:cubicBezTo>
                    <a:pt x="140" y="363"/>
                    <a:pt x="133" y="357"/>
                    <a:pt x="125" y="349"/>
                  </a:cubicBezTo>
                  <a:close/>
                  <a:moveTo>
                    <a:pt x="96" y="304"/>
                  </a:moveTo>
                  <a:cubicBezTo>
                    <a:pt x="100" y="307"/>
                    <a:pt x="104" y="310"/>
                    <a:pt x="107" y="313"/>
                  </a:cubicBezTo>
                  <a:cubicBezTo>
                    <a:pt x="105" y="312"/>
                    <a:pt x="103" y="311"/>
                    <a:pt x="101" y="310"/>
                  </a:cubicBezTo>
                  <a:cubicBezTo>
                    <a:pt x="98" y="307"/>
                    <a:pt x="95" y="304"/>
                    <a:pt x="93" y="302"/>
                  </a:cubicBezTo>
                  <a:cubicBezTo>
                    <a:pt x="94" y="302"/>
                    <a:pt x="95" y="303"/>
                    <a:pt x="96" y="304"/>
                  </a:cubicBezTo>
                  <a:close/>
                  <a:moveTo>
                    <a:pt x="131" y="336"/>
                  </a:moveTo>
                  <a:cubicBezTo>
                    <a:pt x="131" y="336"/>
                    <a:pt x="131" y="336"/>
                    <a:pt x="131" y="336"/>
                  </a:cubicBezTo>
                  <a:cubicBezTo>
                    <a:pt x="129" y="334"/>
                    <a:pt x="128" y="333"/>
                    <a:pt x="126" y="332"/>
                  </a:cubicBezTo>
                  <a:cubicBezTo>
                    <a:pt x="122" y="328"/>
                    <a:pt x="117" y="324"/>
                    <a:pt x="112" y="320"/>
                  </a:cubicBezTo>
                  <a:cubicBezTo>
                    <a:pt x="111" y="319"/>
                    <a:pt x="110" y="318"/>
                    <a:pt x="109" y="317"/>
                  </a:cubicBezTo>
                  <a:cubicBezTo>
                    <a:pt x="109" y="317"/>
                    <a:pt x="108" y="316"/>
                    <a:pt x="108" y="316"/>
                  </a:cubicBezTo>
                  <a:cubicBezTo>
                    <a:pt x="110" y="317"/>
                    <a:pt x="113" y="318"/>
                    <a:pt x="116" y="320"/>
                  </a:cubicBezTo>
                  <a:cubicBezTo>
                    <a:pt x="121" y="325"/>
                    <a:pt x="127" y="330"/>
                    <a:pt x="131" y="336"/>
                  </a:cubicBezTo>
                  <a:close/>
                  <a:moveTo>
                    <a:pt x="64" y="286"/>
                  </a:moveTo>
                  <a:cubicBezTo>
                    <a:pt x="65" y="287"/>
                    <a:pt x="65" y="288"/>
                    <a:pt x="66" y="289"/>
                  </a:cubicBezTo>
                  <a:cubicBezTo>
                    <a:pt x="65" y="288"/>
                    <a:pt x="65" y="288"/>
                    <a:pt x="64" y="288"/>
                  </a:cubicBezTo>
                  <a:cubicBezTo>
                    <a:pt x="64" y="287"/>
                    <a:pt x="64" y="287"/>
                    <a:pt x="63" y="287"/>
                  </a:cubicBezTo>
                  <a:cubicBezTo>
                    <a:pt x="63" y="287"/>
                    <a:pt x="63" y="287"/>
                    <a:pt x="63" y="287"/>
                  </a:cubicBezTo>
                  <a:cubicBezTo>
                    <a:pt x="64" y="286"/>
                    <a:pt x="64" y="286"/>
                    <a:pt x="64" y="286"/>
                  </a:cubicBezTo>
                  <a:close/>
                  <a:moveTo>
                    <a:pt x="104" y="321"/>
                  </a:moveTo>
                  <a:cubicBezTo>
                    <a:pt x="106" y="323"/>
                    <a:pt x="109" y="325"/>
                    <a:pt x="111" y="327"/>
                  </a:cubicBezTo>
                  <a:cubicBezTo>
                    <a:pt x="108" y="325"/>
                    <a:pt x="106" y="324"/>
                    <a:pt x="103" y="322"/>
                  </a:cubicBezTo>
                  <a:cubicBezTo>
                    <a:pt x="102" y="321"/>
                    <a:pt x="101" y="320"/>
                    <a:pt x="99" y="319"/>
                  </a:cubicBezTo>
                  <a:cubicBezTo>
                    <a:pt x="100" y="319"/>
                    <a:pt x="101" y="319"/>
                    <a:pt x="101" y="319"/>
                  </a:cubicBezTo>
                  <a:cubicBezTo>
                    <a:pt x="102" y="319"/>
                    <a:pt x="103" y="320"/>
                    <a:pt x="104" y="321"/>
                  </a:cubicBezTo>
                  <a:close/>
                  <a:moveTo>
                    <a:pt x="120" y="345"/>
                  </a:moveTo>
                  <a:cubicBezTo>
                    <a:pt x="118" y="343"/>
                    <a:pt x="115" y="340"/>
                    <a:pt x="112" y="338"/>
                  </a:cubicBezTo>
                  <a:cubicBezTo>
                    <a:pt x="115" y="340"/>
                    <a:pt x="118" y="342"/>
                    <a:pt x="122" y="345"/>
                  </a:cubicBezTo>
                  <a:cubicBezTo>
                    <a:pt x="121" y="345"/>
                    <a:pt x="121" y="345"/>
                    <a:pt x="121" y="345"/>
                  </a:cubicBezTo>
                  <a:lnTo>
                    <a:pt x="120" y="345"/>
                  </a:lnTo>
                  <a:close/>
                  <a:moveTo>
                    <a:pt x="68" y="287"/>
                  </a:moveTo>
                  <a:cubicBezTo>
                    <a:pt x="73" y="290"/>
                    <a:pt x="77" y="293"/>
                    <a:pt x="82" y="295"/>
                  </a:cubicBezTo>
                  <a:cubicBezTo>
                    <a:pt x="85" y="298"/>
                    <a:pt x="89" y="302"/>
                    <a:pt x="93" y="305"/>
                  </a:cubicBezTo>
                  <a:cubicBezTo>
                    <a:pt x="93" y="305"/>
                    <a:pt x="94" y="306"/>
                    <a:pt x="94" y="306"/>
                  </a:cubicBezTo>
                  <a:cubicBezTo>
                    <a:pt x="94" y="306"/>
                    <a:pt x="93" y="306"/>
                    <a:pt x="93" y="306"/>
                  </a:cubicBezTo>
                  <a:cubicBezTo>
                    <a:pt x="89" y="303"/>
                    <a:pt x="86" y="301"/>
                    <a:pt x="82" y="299"/>
                  </a:cubicBezTo>
                  <a:cubicBezTo>
                    <a:pt x="82" y="298"/>
                    <a:pt x="82" y="297"/>
                    <a:pt x="81" y="296"/>
                  </a:cubicBezTo>
                  <a:cubicBezTo>
                    <a:pt x="78" y="294"/>
                    <a:pt x="74" y="293"/>
                    <a:pt x="71" y="291"/>
                  </a:cubicBezTo>
                  <a:cubicBezTo>
                    <a:pt x="70" y="290"/>
                    <a:pt x="69" y="289"/>
                    <a:pt x="68" y="287"/>
                  </a:cubicBezTo>
                  <a:close/>
                  <a:moveTo>
                    <a:pt x="129" y="329"/>
                  </a:moveTo>
                  <a:cubicBezTo>
                    <a:pt x="132" y="332"/>
                    <a:pt x="135" y="335"/>
                    <a:pt x="138" y="339"/>
                  </a:cubicBezTo>
                  <a:cubicBezTo>
                    <a:pt x="137" y="338"/>
                    <a:pt x="137" y="338"/>
                    <a:pt x="137" y="338"/>
                  </a:cubicBezTo>
                  <a:cubicBezTo>
                    <a:pt x="134" y="335"/>
                    <a:pt x="132" y="332"/>
                    <a:pt x="129" y="329"/>
                  </a:cubicBezTo>
                  <a:close/>
                  <a:moveTo>
                    <a:pt x="141" y="342"/>
                  </a:moveTo>
                  <a:cubicBezTo>
                    <a:pt x="141" y="343"/>
                    <a:pt x="142" y="344"/>
                    <a:pt x="142" y="344"/>
                  </a:cubicBezTo>
                  <a:cubicBezTo>
                    <a:pt x="142" y="344"/>
                    <a:pt x="142" y="344"/>
                    <a:pt x="142" y="344"/>
                  </a:cubicBezTo>
                  <a:cubicBezTo>
                    <a:pt x="142" y="344"/>
                    <a:pt x="142" y="344"/>
                    <a:pt x="142" y="344"/>
                  </a:cubicBezTo>
                  <a:cubicBezTo>
                    <a:pt x="141" y="343"/>
                    <a:pt x="140" y="342"/>
                    <a:pt x="139" y="341"/>
                  </a:cubicBezTo>
                  <a:cubicBezTo>
                    <a:pt x="140" y="341"/>
                    <a:pt x="140" y="341"/>
                    <a:pt x="140" y="341"/>
                  </a:cubicBezTo>
                  <a:cubicBezTo>
                    <a:pt x="140" y="341"/>
                    <a:pt x="141" y="342"/>
                    <a:pt x="141" y="342"/>
                  </a:cubicBezTo>
                  <a:close/>
                  <a:moveTo>
                    <a:pt x="167" y="375"/>
                  </a:moveTo>
                  <a:cubicBezTo>
                    <a:pt x="168" y="376"/>
                    <a:pt x="169" y="377"/>
                    <a:pt x="170" y="378"/>
                  </a:cubicBezTo>
                  <a:cubicBezTo>
                    <a:pt x="169" y="378"/>
                    <a:pt x="169" y="378"/>
                    <a:pt x="168" y="378"/>
                  </a:cubicBezTo>
                  <a:cubicBezTo>
                    <a:pt x="168" y="378"/>
                    <a:pt x="168" y="378"/>
                    <a:pt x="168" y="378"/>
                  </a:cubicBezTo>
                  <a:cubicBezTo>
                    <a:pt x="168" y="377"/>
                    <a:pt x="168" y="377"/>
                    <a:pt x="168" y="377"/>
                  </a:cubicBezTo>
                  <a:cubicBezTo>
                    <a:pt x="168" y="377"/>
                    <a:pt x="167" y="377"/>
                    <a:pt x="167" y="377"/>
                  </a:cubicBezTo>
                  <a:cubicBezTo>
                    <a:pt x="166" y="377"/>
                    <a:pt x="165" y="376"/>
                    <a:pt x="165" y="375"/>
                  </a:cubicBezTo>
                  <a:cubicBezTo>
                    <a:pt x="164" y="374"/>
                    <a:pt x="164" y="374"/>
                    <a:pt x="164" y="374"/>
                  </a:cubicBezTo>
                  <a:cubicBezTo>
                    <a:pt x="163" y="375"/>
                    <a:pt x="163" y="375"/>
                    <a:pt x="163" y="375"/>
                  </a:cubicBezTo>
                  <a:cubicBezTo>
                    <a:pt x="162" y="375"/>
                    <a:pt x="162" y="375"/>
                    <a:pt x="161" y="376"/>
                  </a:cubicBezTo>
                  <a:cubicBezTo>
                    <a:pt x="160" y="373"/>
                    <a:pt x="159" y="371"/>
                    <a:pt x="158" y="369"/>
                  </a:cubicBezTo>
                  <a:cubicBezTo>
                    <a:pt x="160" y="369"/>
                    <a:pt x="161" y="370"/>
                    <a:pt x="163" y="371"/>
                  </a:cubicBezTo>
                  <a:cubicBezTo>
                    <a:pt x="164" y="372"/>
                    <a:pt x="165" y="373"/>
                    <a:pt x="167" y="375"/>
                  </a:cubicBezTo>
                  <a:close/>
                  <a:moveTo>
                    <a:pt x="405" y="388"/>
                  </a:moveTo>
                  <a:cubicBezTo>
                    <a:pt x="391" y="388"/>
                    <a:pt x="377" y="387"/>
                    <a:pt x="363" y="387"/>
                  </a:cubicBezTo>
                  <a:cubicBezTo>
                    <a:pt x="366" y="386"/>
                    <a:pt x="369" y="386"/>
                    <a:pt x="372" y="386"/>
                  </a:cubicBezTo>
                  <a:cubicBezTo>
                    <a:pt x="379" y="386"/>
                    <a:pt x="387" y="386"/>
                    <a:pt x="395" y="387"/>
                  </a:cubicBezTo>
                  <a:cubicBezTo>
                    <a:pt x="395" y="387"/>
                    <a:pt x="395" y="387"/>
                    <a:pt x="396" y="387"/>
                  </a:cubicBezTo>
                  <a:cubicBezTo>
                    <a:pt x="399" y="387"/>
                    <a:pt x="402" y="388"/>
                    <a:pt x="405" y="388"/>
                  </a:cubicBezTo>
                  <a:close/>
                  <a:moveTo>
                    <a:pt x="164" y="378"/>
                  </a:moveTo>
                  <a:cubicBezTo>
                    <a:pt x="163" y="378"/>
                    <a:pt x="163" y="378"/>
                    <a:pt x="162" y="378"/>
                  </a:cubicBezTo>
                  <a:cubicBezTo>
                    <a:pt x="163" y="378"/>
                    <a:pt x="163" y="378"/>
                    <a:pt x="163" y="377"/>
                  </a:cubicBezTo>
                  <a:cubicBezTo>
                    <a:pt x="164" y="378"/>
                    <a:pt x="164" y="378"/>
                    <a:pt x="164" y="378"/>
                  </a:cubicBezTo>
                  <a:close/>
                  <a:moveTo>
                    <a:pt x="154" y="377"/>
                  </a:moveTo>
                  <a:cubicBezTo>
                    <a:pt x="152" y="375"/>
                    <a:pt x="150" y="373"/>
                    <a:pt x="148" y="371"/>
                  </a:cubicBezTo>
                  <a:cubicBezTo>
                    <a:pt x="149" y="370"/>
                    <a:pt x="150" y="370"/>
                    <a:pt x="151" y="369"/>
                  </a:cubicBezTo>
                  <a:cubicBezTo>
                    <a:pt x="152" y="368"/>
                    <a:pt x="153" y="368"/>
                    <a:pt x="153" y="367"/>
                  </a:cubicBezTo>
                  <a:cubicBezTo>
                    <a:pt x="154" y="368"/>
                    <a:pt x="155" y="368"/>
                    <a:pt x="155" y="369"/>
                  </a:cubicBezTo>
                  <a:cubicBezTo>
                    <a:pt x="157" y="372"/>
                    <a:pt x="158" y="374"/>
                    <a:pt x="159" y="377"/>
                  </a:cubicBezTo>
                  <a:cubicBezTo>
                    <a:pt x="158" y="377"/>
                    <a:pt x="158" y="377"/>
                    <a:pt x="157" y="378"/>
                  </a:cubicBezTo>
                  <a:cubicBezTo>
                    <a:pt x="156" y="378"/>
                    <a:pt x="155" y="377"/>
                    <a:pt x="154" y="377"/>
                  </a:cubicBezTo>
                  <a:close/>
                  <a:moveTo>
                    <a:pt x="132" y="360"/>
                  </a:moveTo>
                  <a:cubicBezTo>
                    <a:pt x="130" y="358"/>
                    <a:pt x="128" y="356"/>
                    <a:pt x="126" y="354"/>
                  </a:cubicBezTo>
                  <a:cubicBezTo>
                    <a:pt x="129" y="356"/>
                    <a:pt x="131" y="359"/>
                    <a:pt x="133" y="361"/>
                  </a:cubicBezTo>
                  <a:cubicBezTo>
                    <a:pt x="133" y="360"/>
                    <a:pt x="132" y="360"/>
                    <a:pt x="132" y="360"/>
                  </a:cubicBezTo>
                  <a:close/>
                  <a:moveTo>
                    <a:pt x="102" y="337"/>
                  </a:moveTo>
                  <a:cubicBezTo>
                    <a:pt x="99" y="336"/>
                    <a:pt x="96" y="335"/>
                    <a:pt x="93" y="333"/>
                  </a:cubicBezTo>
                  <a:cubicBezTo>
                    <a:pt x="85" y="326"/>
                    <a:pt x="78" y="319"/>
                    <a:pt x="70" y="312"/>
                  </a:cubicBezTo>
                  <a:cubicBezTo>
                    <a:pt x="83" y="320"/>
                    <a:pt x="94" y="329"/>
                    <a:pt x="102" y="337"/>
                  </a:cubicBezTo>
                  <a:close/>
                  <a:moveTo>
                    <a:pt x="67" y="308"/>
                  </a:moveTo>
                  <a:cubicBezTo>
                    <a:pt x="70" y="309"/>
                    <a:pt x="73" y="310"/>
                    <a:pt x="76" y="311"/>
                  </a:cubicBezTo>
                  <a:cubicBezTo>
                    <a:pt x="79" y="313"/>
                    <a:pt x="82" y="316"/>
                    <a:pt x="85" y="318"/>
                  </a:cubicBezTo>
                  <a:cubicBezTo>
                    <a:pt x="84" y="318"/>
                    <a:pt x="84" y="318"/>
                    <a:pt x="84" y="318"/>
                  </a:cubicBezTo>
                  <a:cubicBezTo>
                    <a:pt x="79" y="315"/>
                    <a:pt x="74" y="312"/>
                    <a:pt x="69" y="308"/>
                  </a:cubicBezTo>
                  <a:cubicBezTo>
                    <a:pt x="68" y="308"/>
                    <a:pt x="68" y="308"/>
                    <a:pt x="67" y="308"/>
                  </a:cubicBezTo>
                  <a:close/>
                  <a:moveTo>
                    <a:pt x="158" y="354"/>
                  </a:moveTo>
                  <a:cubicBezTo>
                    <a:pt x="160" y="355"/>
                    <a:pt x="162" y="356"/>
                    <a:pt x="163" y="357"/>
                  </a:cubicBezTo>
                  <a:cubicBezTo>
                    <a:pt x="163" y="357"/>
                    <a:pt x="163" y="357"/>
                    <a:pt x="162" y="357"/>
                  </a:cubicBezTo>
                  <a:cubicBezTo>
                    <a:pt x="161" y="356"/>
                    <a:pt x="160" y="355"/>
                    <a:pt x="158" y="354"/>
                  </a:cubicBezTo>
                  <a:close/>
                  <a:moveTo>
                    <a:pt x="481" y="424"/>
                  </a:moveTo>
                  <a:cubicBezTo>
                    <a:pt x="478" y="430"/>
                    <a:pt x="474" y="436"/>
                    <a:pt x="472" y="442"/>
                  </a:cubicBezTo>
                  <a:cubicBezTo>
                    <a:pt x="472" y="442"/>
                    <a:pt x="472" y="442"/>
                    <a:pt x="472" y="441"/>
                  </a:cubicBezTo>
                  <a:cubicBezTo>
                    <a:pt x="472" y="440"/>
                    <a:pt x="472" y="439"/>
                    <a:pt x="471" y="437"/>
                  </a:cubicBezTo>
                  <a:cubicBezTo>
                    <a:pt x="472" y="434"/>
                    <a:pt x="472" y="430"/>
                    <a:pt x="472" y="426"/>
                  </a:cubicBezTo>
                  <a:cubicBezTo>
                    <a:pt x="472" y="425"/>
                    <a:pt x="472" y="425"/>
                    <a:pt x="472" y="425"/>
                  </a:cubicBezTo>
                  <a:cubicBezTo>
                    <a:pt x="472" y="425"/>
                    <a:pt x="472" y="425"/>
                    <a:pt x="472" y="425"/>
                  </a:cubicBezTo>
                  <a:cubicBezTo>
                    <a:pt x="472" y="425"/>
                    <a:pt x="472" y="425"/>
                    <a:pt x="472" y="425"/>
                  </a:cubicBezTo>
                  <a:cubicBezTo>
                    <a:pt x="472" y="423"/>
                    <a:pt x="472" y="422"/>
                    <a:pt x="472" y="420"/>
                  </a:cubicBezTo>
                  <a:cubicBezTo>
                    <a:pt x="474" y="419"/>
                    <a:pt x="475" y="418"/>
                    <a:pt x="477" y="417"/>
                  </a:cubicBezTo>
                  <a:cubicBezTo>
                    <a:pt x="479" y="419"/>
                    <a:pt x="480" y="421"/>
                    <a:pt x="481" y="424"/>
                  </a:cubicBezTo>
                  <a:close/>
                  <a:moveTo>
                    <a:pt x="462" y="441"/>
                  </a:moveTo>
                  <a:cubicBezTo>
                    <a:pt x="462" y="441"/>
                    <a:pt x="462" y="441"/>
                    <a:pt x="462" y="441"/>
                  </a:cubicBezTo>
                  <a:cubicBezTo>
                    <a:pt x="462" y="441"/>
                    <a:pt x="462" y="441"/>
                    <a:pt x="462" y="441"/>
                  </a:cubicBezTo>
                  <a:cubicBezTo>
                    <a:pt x="462" y="441"/>
                    <a:pt x="462" y="441"/>
                    <a:pt x="462" y="441"/>
                  </a:cubicBezTo>
                  <a:close/>
                  <a:moveTo>
                    <a:pt x="463" y="439"/>
                  </a:moveTo>
                  <a:cubicBezTo>
                    <a:pt x="463" y="437"/>
                    <a:pt x="464" y="436"/>
                    <a:pt x="465" y="435"/>
                  </a:cubicBezTo>
                  <a:cubicBezTo>
                    <a:pt x="465" y="436"/>
                    <a:pt x="465" y="436"/>
                    <a:pt x="465" y="437"/>
                  </a:cubicBezTo>
                  <a:cubicBezTo>
                    <a:pt x="465" y="438"/>
                    <a:pt x="465" y="440"/>
                    <a:pt x="465" y="441"/>
                  </a:cubicBezTo>
                  <a:cubicBezTo>
                    <a:pt x="464" y="440"/>
                    <a:pt x="464" y="439"/>
                    <a:pt x="463" y="439"/>
                  </a:cubicBezTo>
                  <a:close/>
                  <a:moveTo>
                    <a:pt x="467" y="455"/>
                  </a:moveTo>
                  <a:cubicBezTo>
                    <a:pt x="467" y="455"/>
                    <a:pt x="467" y="454"/>
                    <a:pt x="467" y="453"/>
                  </a:cubicBezTo>
                  <a:cubicBezTo>
                    <a:pt x="468" y="454"/>
                    <a:pt x="468" y="454"/>
                    <a:pt x="468" y="454"/>
                  </a:cubicBezTo>
                  <a:cubicBezTo>
                    <a:pt x="468" y="453"/>
                    <a:pt x="468" y="453"/>
                    <a:pt x="468" y="453"/>
                  </a:cubicBezTo>
                  <a:cubicBezTo>
                    <a:pt x="468" y="453"/>
                    <a:pt x="468" y="453"/>
                    <a:pt x="468" y="453"/>
                  </a:cubicBezTo>
                  <a:cubicBezTo>
                    <a:pt x="468" y="454"/>
                    <a:pt x="467" y="455"/>
                    <a:pt x="467" y="455"/>
                  </a:cubicBezTo>
                  <a:cubicBezTo>
                    <a:pt x="467" y="455"/>
                    <a:pt x="467" y="455"/>
                    <a:pt x="467" y="455"/>
                  </a:cubicBezTo>
                  <a:close/>
                  <a:moveTo>
                    <a:pt x="467" y="437"/>
                  </a:moveTo>
                  <a:cubicBezTo>
                    <a:pt x="467" y="435"/>
                    <a:pt x="468" y="433"/>
                    <a:pt x="468" y="431"/>
                  </a:cubicBezTo>
                  <a:cubicBezTo>
                    <a:pt x="468" y="432"/>
                    <a:pt x="468" y="433"/>
                    <a:pt x="468" y="433"/>
                  </a:cubicBezTo>
                  <a:cubicBezTo>
                    <a:pt x="468" y="435"/>
                    <a:pt x="468" y="437"/>
                    <a:pt x="468" y="439"/>
                  </a:cubicBezTo>
                  <a:cubicBezTo>
                    <a:pt x="468" y="438"/>
                    <a:pt x="467" y="438"/>
                    <a:pt x="467" y="437"/>
                  </a:cubicBezTo>
                  <a:close/>
                  <a:moveTo>
                    <a:pt x="469" y="425"/>
                  </a:moveTo>
                  <a:cubicBezTo>
                    <a:pt x="469" y="425"/>
                    <a:pt x="469" y="425"/>
                    <a:pt x="469" y="425"/>
                  </a:cubicBezTo>
                  <a:cubicBezTo>
                    <a:pt x="469" y="425"/>
                    <a:pt x="469" y="425"/>
                    <a:pt x="469" y="425"/>
                  </a:cubicBezTo>
                  <a:cubicBezTo>
                    <a:pt x="469" y="424"/>
                    <a:pt x="469" y="424"/>
                    <a:pt x="469" y="424"/>
                  </a:cubicBezTo>
                  <a:cubicBezTo>
                    <a:pt x="469" y="424"/>
                    <a:pt x="469" y="425"/>
                    <a:pt x="469" y="425"/>
                  </a:cubicBezTo>
                  <a:cubicBezTo>
                    <a:pt x="469" y="425"/>
                    <a:pt x="469" y="425"/>
                    <a:pt x="469" y="425"/>
                  </a:cubicBezTo>
                  <a:cubicBezTo>
                    <a:pt x="469" y="425"/>
                    <a:pt x="469" y="425"/>
                    <a:pt x="469" y="425"/>
                  </a:cubicBezTo>
                  <a:close/>
                  <a:moveTo>
                    <a:pt x="455" y="427"/>
                  </a:moveTo>
                  <a:cubicBezTo>
                    <a:pt x="455" y="426"/>
                    <a:pt x="456" y="426"/>
                    <a:pt x="456" y="425"/>
                  </a:cubicBezTo>
                  <a:cubicBezTo>
                    <a:pt x="456" y="425"/>
                    <a:pt x="457" y="426"/>
                    <a:pt x="458" y="426"/>
                  </a:cubicBezTo>
                  <a:cubicBezTo>
                    <a:pt x="461" y="426"/>
                    <a:pt x="464" y="426"/>
                    <a:pt x="466" y="427"/>
                  </a:cubicBezTo>
                  <a:cubicBezTo>
                    <a:pt x="466" y="428"/>
                    <a:pt x="466" y="429"/>
                    <a:pt x="466" y="430"/>
                  </a:cubicBezTo>
                  <a:cubicBezTo>
                    <a:pt x="465" y="431"/>
                    <a:pt x="464" y="432"/>
                    <a:pt x="463" y="433"/>
                  </a:cubicBezTo>
                  <a:cubicBezTo>
                    <a:pt x="461" y="431"/>
                    <a:pt x="458" y="428"/>
                    <a:pt x="455" y="427"/>
                  </a:cubicBezTo>
                  <a:close/>
                  <a:moveTo>
                    <a:pt x="408" y="413"/>
                  </a:moveTo>
                  <a:cubicBezTo>
                    <a:pt x="420" y="415"/>
                    <a:pt x="432" y="416"/>
                    <a:pt x="444" y="417"/>
                  </a:cubicBezTo>
                  <a:cubicBezTo>
                    <a:pt x="442" y="417"/>
                    <a:pt x="440" y="418"/>
                    <a:pt x="438" y="418"/>
                  </a:cubicBezTo>
                  <a:cubicBezTo>
                    <a:pt x="432" y="417"/>
                    <a:pt x="425" y="417"/>
                    <a:pt x="418" y="416"/>
                  </a:cubicBezTo>
                  <a:cubicBezTo>
                    <a:pt x="415" y="415"/>
                    <a:pt x="411" y="414"/>
                    <a:pt x="408" y="413"/>
                  </a:cubicBezTo>
                  <a:close/>
                  <a:moveTo>
                    <a:pt x="463" y="424"/>
                  </a:moveTo>
                  <a:cubicBezTo>
                    <a:pt x="464" y="423"/>
                    <a:pt x="466" y="423"/>
                    <a:pt x="467" y="423"/>
                  </a:cubicBezTo>
                  <a:cubicBezTo>
                    <a:pt x="467" y="423"/>
                    <a:pt x="467" y="424"/>
                    <a:pt x="467" y="424"/>
                  </a:cubicBezTo>
                  <a:cubicBezTo>
                    <a:pt x="467" y="424"/>
                    <a:pt x="467" y="424"/>
                    <a:pt x="467" y="424"/>
                  </a:cubicBezTo>
                  <a:cubicBezTo>
                    <a:pt x="467" y="425"/>
                    <a:pt x="467" y="425"/>
                    <a:pt x="467" y="425"/>
                  </a:cubicBezTo>
                  <a:cubicBezTo>
                    <a:pt x="466" y="424"/>
                    <a:pt x="464" y="424"/>
                    <a:pt x="463" y="424"/>
                  </a:cubicBezTo>
                  <a:close/>
                  <a:moveTo>
                    <a:pt x="478" y="445"/>
                  </a:moveTo>
                  <a:cubicBezTo>
                    <a:pt x="479" y="441"/>
                    <a:pt x="480" y="437"/>
                    <a:pt x="481" y="433"/>
                  </a:cubicBezTo>
                  <a:cubicBezTo>
                    <a:pt x="479" y="433"/>
                    <a:pt x="479" y="433"/>
                    <a:pt x="479" y="433"/>
                  </a:cubicBezTo>
                  <a:cubicBezTo>
                    <a:pt x="480" y="431"/>
                    <a:pt x="481" y="429"/>
                    <a:pt x="482" y="427"/>
                  </a:cubicBezTo>
                  <a:cubicBezTo>
                    <a:pt x="484" y="433"/>
                    <a:pt x="482" y="440"/>
                    <a:pt x="478" y="445"/>
                  </a:cubicBezTo>
                  <a:close/>
                  <a:moveTo>
                    <a:pt x="481" y="454"/>
                  </a:moveTo>
                  <a:cubicBezTo>
                    <a:pt x="479" y="457"/>
                    <a:pt x="478" y="459"/>
                    <a:pt x="476" y="462"/>
                  </a:cubicBezTo>
                  <a:cubicBezTo>
                    <a:pt x="476" y="460"/>
                    <a:pt x="476" y="459"/>
                    <a:pt x="476" y="458"/>
                  </a:cubicBezTo>
                  <a:cubicBezTo>
                    <a:pt x="478" y="457"/>
                    <a:pt x="479" y="455"/>
                    <a:pt x="481" y="454"/>
                  </a:cubicBezTo>
                  <a:close/>
                  <a:moveTo>
                    <a:pt x="475" y="450"/>
                  </a:moveTo>
                  <a:cubicBezTo>
                    <a:pt x="473" y="453"/>
                    <a:pt x="471" y="454"/>
                    <a:pt x="470" y="456"/>
                  </a:cubicBezTo>
                  <a:cubicBezTo>
                    <a:pt x="470" y="456"/>
                    <a:pt x="470" y="456"/>
                    <a:pt x="470" y="456"/>
                  </a:cubicBezTo>
                  <a:cubicBezTo>
                    <a:pt x="472" y="452"/>
                    <a:pt x="474" y="448"/>
                    <a:pt x="476" y="444"/>
                  </a:cubicBezTo>
                  <a:cubicBezTo>
                    <a:pt x="476" y="446"/>
                    <a:pt x="475" y="448"/>
                    <a:pt x="475" y="450"/>
                  </a:cubicBezTo>
                  <a:close/>
                  <a:moveTo>
                    <a:pt x="459" y="455"/>
                  </a:moveTo>
                  <a:cubicBezTo>
                    <a:pt x="459" y="451"/>
                    <a:pt x="460" y="447"/>
                    <a:pt x="461" y="444"/>
                  </a:cubicBezTo>
                  <a:cubicBezTo>
                    <a:pt x="462" y="444"/>
                    <a:pt x="463" y="444"/>
                    <a:pt x="465" y="443"/>
                  </a:cubicBezTo>
                  <a:cubicBezTo>
                    <a:pt x="465" y="443"/>
                    <a:pt x="465" y="443"/>
                    <a:pt x="465" y="443"/>
                  </a:cubicBezTo>
                  <a:cubicBezTo>
                    <a:pt x="466" y="444"/>
                    <a:pt x="466" y="446"/>
                    <a:pt x="466" y="447"/>
                  </a:cubicBezTo>
                  <a:cubicBezTo>
                    <a:pt x="465" y="450"/>
                    <a:pt x="465" y="454"/>
                    <a:pt x="464" y="458"/>
                  </a:cubicBezTo>
                  <a:cubicBezTo>
                    <a:pt x="463" y="457"/>
                    <a:pt x="461" y="456"/>
                    <a:pt x="459" y="455"/>
                  </a:cubicBezTo>
                  <a:close/>
                  <a:moveTo>
                    <a:pt x="453" y="431"/>
                  </a:moveTo>
                  <a:cubicBezTo>
                    <a:pt x="454" y="430"/>
                    <a:pt x="454" y="430"/>
                    <a:pt x="454" y="429"/>
                  </a:cubicBezTo>
                  <a:cubicBezTo>
                    <a:pt x="457" y="431"/>
                    <a:pt x="460" y="433"/>
                    <a:pt x="462" y="435"/>
                  </a:cubicBezTo>
                  <a:cubicBezTo>
                    <a:pt x="461" y="436"/>
                    <a:pt x="461" y="436"/>
                    <a:pt x="461" y="437"/>
                  </a:cubicBezTo>
                  <a:cubicBezTo>
                    <a:pt x="459" y="435"/>
                    <a:pt x="456" y="433"/>
                    <a:pt x="453" y="431"/>
                  </a:cubicBezTo>
                  <a:close/>
                  <a:moveTo>
                    <a:pt x="448" y="428"/>
                  </a:moveTo>
                  <a:cubicBezTo>
                    <a:pt x="446" y="427"/>
                    <a:pt x="445" y="426"/>
                    <a:pt x="443" y="425"/>
                  </a:cubicBezTo>
                  <a:cubicBezTo>
                    <a:pt x="444" y="426"/>
                    <a:pt x="444" y="426"/>
                    <a:pt x="445" y="426"/>
                  </a:cubicBezTo>
                  <a:cubicBezTo>
                    <a:pt x="446" y="426"/>
                    <a:pt x="447" y="426"/>
                    <a:pt x="448" y="426"/>
                  </a:cubicBezTo>
                  <a:cubicBezTo>
                    <a:pt x="448" y="426"/>
                    <a:pt x="448" y="427"/>
                    <a:pt x="448" y="428"/>
                  </a:cubicBezTo>
                  <a:close/>
                  <a:moveTo>
                    <a:pt x="379" y="405"/>
                  </a:moveTo>
                  <a:cubicBezTo>
                    <a:pt x="386" y="406"/>
                    <a:pt x="394" y="406"/>
                    <a:pt x="402" y="406"/>
                  </a:cubicBezTo>
                  <a:cubicBezTo>
                    <a:pt x="416" y="408"/>
                    <a:pt x="431" y="411"/>
                    <a:pt x="445" y="414"/>
                  </a:cubicBezTo>
                  <a:cubicBezTo>
                    <a:pt x="423" y="413"/>
                    <a:pt x="400" y="410"/>
                    <a:pt x="379" y="405"/>
                  </a:cubicBezTo>
                  <a:close/>
                  <a:moveTo>
                    <a:pt x="190" y="385"/>
                  </a:moveTo>
                  <a:cubicBezTo>
                    <a:pt x="185" y="385"/>
                    <a:pt x="181" y="385"/>
                    <a:pt x="176" y="385"/>
                  </a:cubicBezTo>
                  <a:cubicBezTo>
                    <a:pt x="176" y="385"/>
                    <a:pt x="176" y="384"/>
                    <a:pt x="175" y="384"/>
                  </a:cubicBezTo>
                  <a:cubicBezTo>
                    <a:pt x="176" y="384"/>
                    <a:pt x="176" y="384"/>
                    <a:pt x="176" y="384"/>
                  </a:cubicBezTo>
                  <a:cubicBezTo>
                    <a:pt x="180" y="384"/>
                    <a:pt x="185" y="385"/>
                    <a:pt x="190" y="385"/>
                  </a:cubicBezTo>
                  <a:close/>
                  <a:moveTo>
                    <a:pt x="172" y="385"/>
                  </a:moveTo>
                  <a:cubicBezTo>
                    <a:pt x="163" y="385"/>
                    <a:pt x="154" y="385"/>
                    <a:pt x="147" y="385"/>
                  </a:cubicBezTo>
                  <a:cubicBezTo>
                    <a:pt x="152" y="384"/>
                    <a:pt x="152" y="384"/>
                    <a:pt x="152" y="384"/>
                  </a:cubicBezTo>
                  <a:cubicBezTo>
                    <a:pt x="153" y="384"/>
                    <a:pt x="154" y="384"/>
                    <a:pt x="155" y="383"/>
                  </a:cubicBezTo>
                  <a:cubicBezTo>
                    <a:pt x="155" y="383"/>
                    <a:pt x="156" y="383"/>
                    <a:pt x="157" y="383"/>
                  </a:cubicBezTo>
                  <a:cubicBezTo>
                    <a:pt x="157" y="384"/>
                    <a:pt x="157" y="384"/>
                    <a:pt x="158" y="385"/>
                  </a:cubicBezTo>
                  <a:cubicBezTo>
                    <a:pt x="159" y="383"/>
                    <a:pt x="159" y="383"/>
                    <a:pt x="159" y="383"/>
                  </a:cubicBezTo>
                  <a:cubicBezTo>
                    <a:pt x="163" y="383"/>
                    <a:pt x="166" y="383"/>
                    <a:pt x="170" y="383"/>
                  </a:cubicBezTo>
                  <a:cubicBezTo>
                    <a:pt x="171" y="384"/>
                    <a:pt x="172" y="385"/>
                    <a:pt x="172" y="385"/>
                  </a:cubicBezTo>
                  <a:close/>
                  <a:moveTo>
                    <a:pt x="149" y="376"/>
                  </a:moveTo>
                  <a:cubicBezTo>
                    <a:pt x="147" y="375"/>
                    <a:pt x="146" y="374"/>
                    <a:pt x="144" y="373"/>
                  </a:cubicBezTo>
                  <a:cubicBezTo>
                    <a:pt x="144" y="373"/>
                    <a:pt x="144" y="373"/>
                    <a:pt x="144" y="373"/>
                  </a:cubicBezTo>
                  <a:cubicBezTo>
                    <a:pt x="144" y="373"/>
                    <a:pt x="144" y="373"/>
                    <a:pt x="144" y="373"/>
                  </a:cubicBezTo>
                  <a:cubicBezTo>
                    <a:pt x="145" y="373"/>
                    <a:pt x="146" y="374"/>
                    <a:pt x="147" y="375"/>
                  </a:cubicBezTo>
                  <a:cubicBezTo>
                    <a:pt x="147" y="374"/>
                    <a:pt x="147" y="374"/>
                    <a:pt x="147" y="374"/>
                  </a:cubicBezTo>
                  <a:cubicBezTo>
                    <a:pt x="148" y="375"/>
                    <a:pt x="148" y="375"/>
                    <a:pt x="149" y="376"/>
                  </a:cubicBezTo>
                  <a:close/>
                  <a:moveTo>
                    <a:pt x="136" y="368"/>
                  </a:moveTo>
                  <a:cubicBezTo>
                    <a:pt x="135" y="367"/>
                    <a:pt x="134" y="367"/>
                    <a:pt x="134" y="366"/>
                  </a:cubicBezTo>
                  <a:cubicBezTo>
                    <a:pt x="134" y="366"/>
                    <a:pt x="134" y="367"/>
                    <a:pt x="135" y="367"/>
                  </a:cubicBezTo>
                  <a:cubicBezTo>
                    <a:pt x="135" y="367"/>
                    <a:pt x="135" y="368"/>
                    <a:pt x="136" y="368"/>
                  </a:cubicBezTo>
                  <a:close/>
                  <a:moveTo>
                    <a:pt x="119" y="355"/>
                  </a:moveTo>
                  <a:cubicBezTo>
                    <a:pt x="113" y="350"/>
                    <a:pt x="108" y="345"/>
                    <a:pt x="102" y="340"/>
                  </a:cubicBezTo>
                  <a:cubicBezTo>
                    <a:pt x="103" y="341"/>
                    <a:pt x="105" y="341"/>
                    <a:pt x="106" y="342"/>
                  </a:cubicBezTo>
                  <a:cubicBezTo>
                    <a:pt x="108" y="340"/>
                    <a:pt x="108" y="340"/>
                    <a:pt x="108" y="340"/>
                  </a:cubicBezTo>
                  <a:cubicBezTo>
                    <a:pt x="106" y="338"/>
                    <a:pt x="104" y="336"/>
                    <a:pt x="102" y="334"/>
                  </a:cubicBezTo>
                  <a:cubicBezTo>
                    <a:pt x="111" y="342"/>
                    <a:pt x="118" y="350"/>
                    <a:pt x="126" y="358"/>
                  </a:cubicBezTo>
                  <a:cubicBezTo>
                    <a:pt x="125" y="357"/>
                    <a:pt x="124" y="357"/>
                    <a:pt x="123" y="357"/>
                  </a:cubicBezTo>
                  <a:cubicBezTo>
                    <a:pt x="122" y="356"/>
                    <a:pt x="121" y="355"/>
                    <a:pt x="119" y="355"/>
                  </a:cubicBezTo>
                  <a:close/>
                  <a:moveTo>
                    <a:pt x="43" y="298"/>
                  </a:moveTo>
                  <a:cubicBezTo>
                    <a:pt x="49" y="301"/>
                    <a:pt x="55" y="304"/>
                    <a:pt x="61" y="307"/>
                  </a:cubicBezTo>
                  <a:cubicBezTo>
                    <a:pt x="68" y="314"/>
                    <a:pt x="75" y="320"/>
                    <a:pt x="82" y="327"/>
                  </a:cubicBezTo>
                  <a:cubicBezTo>
                    <a:pt x="68" y="318"/>
                    <a:pt x="55" y="309"/>
                    <a:pt x="43" y="298"/>
                  </a:cubicBezTo>
                  <a:close/>
                  <a:moveTo>
                    <a:pt x="54" y="296"/>
                  </a:moveTo>
                  <a:cubicBezTo>
                    <a:pt x="54" y="296"/>
                    <a:pt x="55" y="295"/>
                    <a:pt x="55" y="295"/>
                  </a:cubicBezTo>
                  <a:cubicBezTo>
                    <a:pt x="60" y="298"/>
                    <a:pt x="65" y="302"/>
                    <a:pt x="70" y="306"/>
                  </a:cubicBezTo>
                  <a:cubicBezTo>
                    <a:pt x="66" y="305"/>
                    <a:pt x="62" y="303"/>
                    <a:pt x="59" y="301"/>
                  </a:cubicBezTo>
                  <a:cubicBezTo>
                    <a:pt x="57" y="299"/>
                    <a:pt x="56" y="298"/>
                    <a:pt x="54" y="296"/>
                  </a:cubicBezTo>
                  <a:close/>
                  <a:moveTo>
                    <a:pt x="52" y="294"/>
                  </a:moveTo>
                  <a:cubicBezTo>
                    <a:pt x="51" y="293"/>
                    <a:pt x="50" y="292"/>
                    <a:pt x="49" y="291"/>
                  </a:cubicBezTo>
                  <a:cubicBezTo>
                    <a:pt x="51" y="292"/>
                    <a:pt x="52" y="293"/>
                    <a:pt x="53" y="293"/>
                  </a:cubicBezTo>
                  <a:cubicBezTo>
                    <a:pt x="53" y="294"/>
                    <a:pt x="52" y="294"/>
                    <a:pt x="52" y="294"/>
                  </a:cubicBezTo>
                  <a:close/>
                  <a:moveTo>
                    <a:pt x="44" y="269"/>
                  </a:moveTo>
                  <a:cubicBezTo>
                    <a:pt x="45" y="270"/>
                    <a:pt x="47" y="271"/>
                    <a:pt x="49" y="272"/>
                  </a:cubicBezTo>
                  <a:cubicBezTo>
                    <a:pt x="48" y="272"/>
                    <a:pt x="48" y="272"/>
                    <a:pt x="47" y="272"/>
                  </a:cubicBezTo>
                  <a:cubicBezTo>
                    <a:pt x="46" y="271"/>
                    <a:pt x="45" y="270"/>
                    <a:pt x="44" y="269"/>
                  </a:cubicBezTo>
                  <a:close/>
                  <a:moveTo>
                    <a:pt x="141" y="337"/>
                  </a:moveTo>
                  <a:cubicBezTo>
                    <a:pt x="144" y="339"/>
                    <a:pt x="147" y="341"/>
                    <a:pt x="150" y="344"/>
                  </a:cubicBezTo>
                  <a:cubicBezTo>
                    <a:pt x="150" y="344"/>
                    <a:pt x="150" y="343"/>
                    <a:pt x="149" y="343"/>
                  </a:cubicBezTo>
                  <a:cubicBezTo>
                    <a:pt x="148" y="343"/>
                    <a:pt x="147" y="343"/>
                    <a:pt x="147" y="344"/>
                  </a:cubicBezTo>
                  <a:cubicBezTo>
                    <a:pt x="145" y="341"/>
                    <a:pt x="143" y="339"/>
                    <a:pt x="141" y="337"/>
                  </a:cubicBezTo>
                  <a:close/>
                  <a:moveTo>
                    <a:pt x="181" y="374"/>
                  </a:moveTo>
                  <a:cubicBezTo>
                    <a:pt x="181" y="374"/>
                    <a:pt x="181" y="375"/>
                    <a:pt x="180" y="375"/>
                  </a:cubicBezTo>
                  <a:cubicBezTo>
                    <a:pt x="179" y="375"/>
                    <a:pt x="177" y="374"/>
                    <a:pt x="175" y="374"/>
                  </a:cubicBezTo>
                  <a:cubicBezTo>
                    <a:pt x="175" y="374"/>
                    <a:pt x="175" y="374"/>
                    <a:pt x="175" y="374"/>
                  </a:cubicBezTo>
                  <a:cubicBezTo>
                    <a:pt x="177" y="373"/>
                    <a:pt x="178" y="370"/>
                    <a:pt x="176" y="368"/>
                  </a:cubicBezTo>
                  <a:cubicBezTo>
                    <a:pt x="175" y="367"/>
                    <a:pt x="174" y="366"/>
                    <a:pt x="173" y="365"/>
                  </a:cubicBezTo>
                  <a:cubicBezTo>
                    <a:pt x="173" y="365"/>
                    <a:pt x="173" y="365"/>
                    <a:pt x="174" y="365"/>
                  </a:cubicBezTo>
                  <a:cubicBezTo>
                    <a:pt x="176" y="368"/>
                    <a:pt x="179" y="371"/>
                    <a:pt x="181" y="374"/>
                  </a:cubicBezTo>
                  <a:close/>
                  <a:moveTo>
                    <a:pt x="174" y="377"/>
                  </a:moveTo>
                  <a:cubicBezTo>
                    <a:pt x="174" y="378"/>
                    <a:pt x="174" y="378"/>
                    <a:pt x="174" y="378"/>
                  </a:cubicBezTo>
                  <a:cubicBezTo>
                    <a:pt x="174" y="378"/>
                    <a:pt x="174" y="378"/>
                    <a:pt x="173" y="378"/>
                  </a:cubicBezTo>
                  <a:lnTo>
                    <a:pt x="174" y="377"/>
                  </a:lnTo>
                  <a:close/>
                  <a:moveTo>
                    <a:pt x="406" y="379"/>
                  </a:moveTo>
                  <a:cubicBezTo>
                    <a:pt x="410" y="380"/>
                    <a:pt x="414" y="380"/>
                    <a:pt x="419" y="380"/>
                  </a:cubicBezTo>
                  <a:cubicBezTo>
                    <a:pt x="415" y="380"/>
                    <a:pt x="412" y="380"/>
                    <a:pt x="409" y="380"/>
                  </a:cubicBezTo>
                  <a:cubicBezTo>
                    <a:pt x="408" y="380"/>
                    <a:pt x="407" y="380"/>
                    <a:pt x="406" y="379"/>
                  </a:cubicBezTo>
                  <a:close/>
                  <a:moveTo>
                    <a:pt x="447" y="382"/>
                  </a:moveTo>
                  <a:cubicBezTo>
                    <a:pt x="450" y="382"/>
                    <a:pt x="453" y="382"/>
                    <a:pt x="455" y="383"/>
                  </a:cubicBezTo>
                  <a:cubicBezTo>
                    <a:pt x="456" y="383"/>
                    <a:pt x="456" y="383"/>
                    <a:pt x="457" y="384"/>
                  </a:cubicBezTo>
                  <a:cubicBezTo>
                    <a:pt x="454" y="383"/>
                    <a:pt x="450" y="383"/>
                    <a:pt x="447" y="382"/>
                  </a:cubicBezTo>
                  <a:close/>
                  <a:moveTo>
                    <a:pt x="488" y="320"/>
                  </a:moveTo>
                  <a:cubicBezTo>
                    <a:pt x="487" y="319"/>
                    <a:pt x="487" y="319"/>
                    <a:pt x="486" y="319"/>
                  </a:cubicBezTo>
                  <a:cubicBezTo>
                    <a:pt x="486" y="319"/>
                    <a:pt x="486" y="319"/>
                    <a:pt x="486" y="319"/>
                  </a:cubicBezTo>
                  <a:cubicBezTo>
                    <a:pt x="486" y="318"/>
                    <a:pt x="486" y="318"/>
                    <a:pt x="487" y="318"/>
                  </a:cubicBezTo>
                  <a:cubicBezTo>
                    <a:pt x="487" y="318"/>
                    <a:pt x="488" y="319"/>
                    <a:pt x="488" y="319"/>
                  </a:cubicBezTo>
                  <a:cubicBezTo>
                    <a:pt x="488" y="319"/>
                    <a:pt x="488" y="320"/>
                    <a:pt x="488" y="320"/>
                  </a:cubicBezTo>
                  <a:close/>
                  <a:moveTo>
                    <a:pt x="623" y="199"/>
                  </a:moveTo>
                  <a:cubicBezTo>
                    <a:pt x="635" y="207"/>
                    <a:pt x="646" y="217"/>
                    <a:pt x="653" y="228"/>
                  </a:cubicBezTo>
                  <a:cubicBezTo>
                    <a:pt x="648" y="229"/>
                    <a:pt x="642" y="230"/>
                    <a:pt x="637" y="231"/>
                  </a:cubicBezTo>
                  <a:cubicBezTo>
                    <a:pt x="621" y="216"/>
                    <a:pt x="604" y="202"/>
                    <a:pt x="583" y="196"/>
                  </a:cubicBezTo>
                  <a:cubicBezTo>
                    <a:pt x="582" y="198"/>
                    <a:pt x="582" y="198"/>
                    <a:pt x="582" y="198"/>
                  </a:cubicBezTo>
                  <a:cubicBezTo>
                    <a:pt x="602" y="204"/>
                    <a:pt x="619" y="217"/>
                    <a:pt x="633" y="232"/>
                  </a:cubicBezTo>
                  <a:cubicBezTo>
                    <a:pt x="629" y="232"/>
                    <a:pt x="624" y="232"/>
                    <a:pt x="619" y="233"/>
                  </a:cubicBezTo>
                  <a:cubicBezTo>
                    <a:pt x="602" y="220"/>
                    <a:pt x="581" y="211"/>
                    <a:pt x="562" y="202"/>
                  </a:cubicBezTo>
                  <a:cubicBezTo>
                    <a:pt x="609" y="184"/>
                    <a:pt x="614" y="205"/>
                    <a:pt x="622" y="200"/>
                  </a:cubicBezTo>
                  <a:cubicBezTo>
                    <a:pt x="622" y="200"/>
                    <a:pt x="623" y="199"/>
                    <a:pt x="623" y="199"/>
                  </a:cubicBezTo>
                  <a:close/>
                  <a:moveTo>
                    <a:pt x="509" y="236"/>
                  </a:moveTo>
                  <a:cubicBezTo>
                    <a:pt x="510" y="237"/>
                    <a:pt x="511" y="237"/>
                    <a:pt x="512" y="238"/>
                  </a:cubicBezTo>
                  <a:cubicBezTo>
                    <a:pt x="510" y="240"/>
                    <a:pt x="509" y="242"/>
                    <a:pt x="508" y="243"/>
                  </a:cubicBezTo>
                  <a:cubicBezTo>
                    <a:pt x="507" y="245"/>
                    <a:pt x="506" y="246"/>
                    <a:pt x="506" y="247"/>
                  </a:cubicBezTo>
                  <a:cubicBezTo>
                    <a:pt x="504" y="246"/>
                    <a:pt x="502" y="246"/>
                    <a:pt x="501" y="245"/>
                  </a:cubicBezTo>
                  <a:cubicBezTo>
                    <a:pt x="503" y="242"/>
                    <a:pt x="506" y="239"/>
                    <a:pt x="509" y="236"/>
                  </a:cubicBezTo>
                  <a:close/>
                  <a:moveTo>
                    <a:pt x="462" y="295"/>
                  </a:moveTo>
                  <a:cubicBezTo>
                    <a:pt x="463" y="296"/>
                    <a:pt x="464" y="296"/>
                    <a:pt x="465" y="297"/>
                  </a:cubicBezTo>
                  <a:cubicBezTo>
                    <a:pt x="463" y="297"/>
                    <a:pt x="460" y="296"/>
                    <a:pt x="458" y="294"/>
                  </a:cubicBezTo>
                  <a:cubicBezTo>
                    <a:pt x="454" y="292"/>
                    <a:pt x="449" y="288"/>
                    <a:pt x="445" y="285"/>
                  </a:cubicBezTo>
                  <a:cubicBezTo>
                    <a:pt x="442" y="282"/>
                    <a:pt x="438" y="279"/>
                    <a:pt x="435" y="276"/>
                  </a:cubicBezTo>
                  <a:cubicBezTo>
                    <a:pt x="444" y="281"/>
                    <a:pt x="452" y="287"/>
                    <a:pt x="460" y="293"/>
                  </a:cubicBezTo>
                  <a:cubicBezTo>
                    <a:pt x="460" y="295"/>
                    <a:pt x="460" y="295"/>
                    <a:pt x="460" y="295"/>
                  </a:cubicBezTo>
                  <a:cubicBezTo>
                    <a:pt x="462" y="295"/>
                    <a:pt x="462" y="295"/>
                    <a:pt x="462" y="295"/>
                  </a:cubicBezTo>
                  <a:cubicBezTo>
                    <a:pt x="462" y="295"/>
                    <a:pt x="462" y="295"/>
                    <a:pt x="462" y="295"/>
                  </a:cubicBezTo>
                  <a:close/>
                  <a:moveTo>
                    <a:pt x="484" y="269"/>
                  </a:moveTo>
                  <a:cubicBezTo>
                    <a:pt x="484" y="269"/>
                    <a:pt x="484" y="269"/>
                    <a:pt x="484" y="269"/>
                  </a:cubicBezTo>
                  <a:cubicBezTo>
                    <a:pt x="484" y="269"/>
                    <a:pt x="484" y="269"/>
                    <a:pt x="484" y="269"/>
                  </a:cubicBezTo>
                  <a:cubicBezTo>
                    <a:pt x="484" y="269"/>
                    <a:pt x="484" y="269"/>
                    <a:pt x="484" y="269"/>
                  </a:cubicBezTo>
                  <a:close/>
                  <a:moveTo>
                    <a:pt x="480" y="292"/>
                  </a:moveTo>
                  <a:cubicBezTo>
                    <a:pt x="480" y="292"/>
                    <a:pt x="480" y="292"/>
                    <a:pt x="480" y="292"/>
                  </a:cubicBezTo>
                  <a:cubicBezTo>
                    <a:pt x="480" y="292"/>
                    <a:pt x="480" y="292"/>
                    <a:pt x="480" y="292"/>
                  </a:cubicBezTo>
                  <a:cubicBezTo>
                    <a:pt x="480" y="292"/>
                    <a:pt x="480" y="292"/>
                    <a:pt x="480" y="292"/>
                  </a:cubicBezTo>
                  <a:close/>
                  <a:moveTo>
                    <a:pt x="468" y="325"/>
                  </a:moveTo>
                  <a:cubicBezTo>
                    <a:pt x="469" y="325"/>
                    <a:pt x="469" y="325"/>
                    <a:pt x="470" y="325"/>
                  </a:cubicBezTo>
                  <a:cubicBezTo>
                    <a:pt x="470" y="325"/>
                    <a:pt x="470" y="326"/>
                    <a:pt x="470" y="326"/>
                  </a:cubicBezTo>
                  <a:cubicBezTo>
                    <a:pt x="469" y="326"/>
                    <a:pt x="469" y="325"/>
                    <a:pt x="468" y="325"/>
                  </a:cubicBezTo>
                  <a:close/>
                  <a:moveTo>
                    <a:pt x="494" y="284"/>
                  </a:moveTo>
                  <a:cubicBezTo>
                    <a:pt x="495" y="285"/>
                    <a:pt x="495" y="285"/>
                    <a:pt x="496" y="286"/>
                  </a:cubicBezTo>
                  <a:cubicBezTo>
                    <a:pt x="494" y="291"/>
                    <a:pt x="492" y="297"/>
                    <a:pt x="492" y="303"/>
                  </a:cubicBezTo>
                  <a:cubicBezTo>
                    <a:pt x="492" y="301"/>
                    <a:pt x="491" y="299"/>
                    <a:pt x="491" y="297"/>
                  </a:cubicBezTo>
                  <a:cubicBezTo>
                    <a:pt x="491" y="295"/>
                    <a:pt x="491" y="293"/>
                    <a:pt x="491" y="291"/>
                  </a:cubicBezTo>
                  <a:cubicBezTo>
                    <a:pt x="492" y="291"/>
                    <a:pt x="492" y="291"/>
                    <a:pt x="492" y="291"/>
                  </a:cubicBezTo>
                  <a:cubicBezTo>
                    <a:pt x="492" y="291"/>
                    <a:pt x="492" y="291"/>
                    <a:pt x="492" y="290"/>
                  </a:cubicBezTo>
                  <a:cubicBezTo>
                    <a:pt x="492" y="289"/>
                    <a:pt x="492" y="287"/>
                    <a:pt x="493" y="285"/>
                  </a:cubicBezTo>
                  <a:cubicBezTo>
                    <a:pt x="493" y="285"/>
                    <a:pt x="494" y="284"/>
                    <a:pt x="494" y="284"/>
                  </a:cubicBezTo>
                  <a:close/>
                  <a:moveTo>
                    <a:pt x="484" y="292"/>
                  </a:moveTo>
                  <a:cubicBezTo>
                    <a:pt x="484" y="294"/>
                    <a:pt x="485" y="295"/>
                    <a:pt x="485" y="297"/>
                  </a:cubicBezTo>
                  <a:cubicBezTo>
                    <a:pt x="484" y="296"/>
                    <a:pt x="483" y="295"/>
                    <a:pt x="483" y="295"/>
                  </a:cubicBezTo>
                  <a:cubicBezTo>
                    <a:pt x="483" y="294"/>
                    <a:pt x="484" y="293"/>
                    <a:pt x="484" y="292"/>
                  </a:cubicBezTo>
                  <a:close/>
                  <a:moveTo>
                    <a:pt x="464" y="311"/>
                  </a:moveTo>
                  <a:cubicBezTo>
                    <a:pt x="467" y="313"/>
                    <a:pt x="470" y="314"/>
                    <a:pt x="473" y="316"/>
                  </a:cubicBezTo>
                  <a:cubicBezTo>
                    <a:pt x="473" y="316"/>
                    <a:pt x="473" y="317"/>
                    <a:pt x="473" y="317"/>
                  </a:cubicBezTo>
                  <a:cubicBezTo>
                    <a:pt x="473" y="317"/>
                    <a:pt x="473" y="318"/>
                    <a:pt x="473" y="318"/>
                  </a:cubicBezTo>
                  <a:cubicBezTo>
                    <a:pt x="472" y="318"/>
                    <a:pt x="472" y="318"/>
                    <a:pt x="472" y="318"/>
                  </a:cubicBezTo>
                  <a:cubicBezTo>
                    <a:pt x="471" y="318"/>
                    <a:pt x="470" y="318"/>
                    <a:pt x="470" y="318"/>
                  </a:cubicBezTo>
                  <a:cubicBezTo>
                    <a:pt x="469" y="317"/>
                    <a:pt x="468" y="316"/>
                    <a:pt x="467" y="315"/>
                  </a:cubicBezTo>
                  <a:cubicBezTo>
                    <a:pt x="467" y="314"/>
                    <a:pt x="466" y="313"/>
                    <a:pt x="465" y="313"/>
                  </a:cubicBezTo>
                  <a:cubicBezTo>
                    <a:pt x="465" y="312"/>
                    <a:pt x="464" y="311"/>
                    <a:pt x="464" y="311"/>
                  </a:cubicBezTo>
                  <a:close/>
                  <a:moveTo>
                    <a:pt x="472" y="326"/>
                  </a:moveTo>
                  <a:cubicBezTo>
                    <a:pt x="472" y="326"/>
                    <a:pt x="472" y="326"/>
                    <a:pt x="472" y="326"/>
                  </a:cubicBezTo>
                  <a:cubicBezTo>
                    <a:pt x="474" y="328"/>
                    <a:pt x="476" y="330"/>
                    <a:pt x="477" y="333"/>
                  </a:cubicBezTo>
                  <a:cubicBezTo>
                    <a:pt x="476" y="332"/>
                    <a:pt x="475" y="332"/>
                    <a:pt x="473" y="331"/>
                  </a:cubicBezTo>
                  <a:cubicBezTo>
                    <a:pt x="473" y="330"/>
                    <a:pt x="472" y="329"/>
                    <a:pt x="472" y="329"/>
                  </a:cubicBezTo>
                  <a:cubicBezTo>
                    <a:pt x="472" y="328"/>
                    <a:pt x="472" y="328"/>
                    <a:pt x="472" y="327"/>
                  </a:cubicBezTo>
                  <a:cubicBezTo>
                    <a:pt x="472" y="327"/>
                    <a:pt x="472" y="326"/>
                    <a:pt x="472" y="326"/>
                  </a:cubicBezTo>
                  <a:close/>
                  <a:moveTo>
                    <a:pt x="472" y="347"/>
                  </a:moveTo>
                  <a:cubicBezTo>
                    <a:pt x="473" y="346"/>
                    <a:pt x="473" y="345"/>
                    <a:pt x="473" y="344"/>
                  </a:cubicBezTo>
                  <a:cubicBezTo>
                    <a:pt x="475" y="346"/>
                    <a:pt x="476" y="348"/>
                    <a:pt x="477" y="350"/>
                  </a:cubicBezTo>
                  <a:cubicBezTo>
                    <a:pt x="476" y="353"/>
                    <a:pt x="475" y="356"/>
                    <a:pt x="475" y="359"/>
                  </a:cubicBezTo>
                  <a:cubicBezTo>
                    <a:pt x="474" y="358"/>
                    <a:pt x="473" y="357"/>
                    <a:pt x="472" y="357"/>
                  </a:cubicBezTo>
                  <a:cubicBezTo>
                    <a:pt x="471" y="355"/>
                    <a:pt x="471" y="354"/>
                    <a:pt x="471" y="353"/>
                  </a:cubicBezTo>
                  <a:cubicBezTo>
                    <a:pt x="471" y="351"/>
                    <a:pt x="471" y="349"/>
                    <a:pt x="472" y="347"/>
                  </a:cubicBezTo>
                  <a:close/>
                  <a:moveTo>
                    <a:pt x="482" y="317"/>
                  </a:moveTo>
                  <a:cubicBezTo>
                    <a:pt x="480" y="317"/>
                    <a:pt x="479" y="316"/>
                    <a:pt x="478" y="315"/>
                  </a:cubicBezTo>
                  <a:cubicBezTo>
                    <a:pt x="478" y="315"/>
                    <a:pt x="478" y="315"/>
                    <a:pt x="478" y="315"/>
                  </a:cubicBezTo>
                  <a:cubicBezTo>
                    <a:pt x="479" y="314"/>
                    <a:pt x="480" y="313"/>
                    <a:pt x="481" y="313"/>
                  </a:cubicBezTo>
                  <a:cubicBezTo>
                    <a:pt x="481" y="314"/>
                    <a:pt x="482" y="315"/>
                    <a:pt x="482" y="317"/>
                  </a:cubicBezTo>
                  <a:cubicBezTo>
                    <a:pt x="482" y="317"/>
                    <a:pt x="482" y="317"/>
                    <a:pt x="482" y="317"/>
                  </a:cubicBezTo>
                  <a:close/>
                  <a:moveTo>
                    <a:pt x="484" y="310"/>
                  </a:moveTo>
                  <a:cubicBezTo>
                    <a:pt x="484" y="310"/>
                    <a:pt x="483" y="310"/>
                    <a:pt x="483" y="310"/>
                  </a:cubicBezTo>
                  <a:cubicBezTo>
                    <a:pt x="483" y="310"/>
                    <a:pt x="482" y="309"/>
                    <a:pt x="482" y="309"/>
                  </a:cubicBezTo>
                  <a:cubicBezTo>
                    <a:pt x="482" y="309"/>
                    <a:pt x="482" y="308"/>
                    <a:pt x="482" y="307"/>
                  </a:cubicBezTo>
                  <a:cubicBezTo>
                    <a:pt x="482" y="307"/>
                    <a:pt x="482" y="308"/>
                    <a:pt x="482" y="308"/>
                  </a:cubicBezTo>
                  <a:cubicBezTo>
                    <a:pt x="482" y="308"/>
                    <a:pt x="482" y="308"/>
                    <a:pt x="482" y="308"/>
                  </a:cubicBezTo>
                  <a:cubicBezTo>
                    <a:pt x="482" y="308"/>
                    <a:pt x="482" y="308"/>
                    <a:pt x="482" y="308"/>
                  </a:cubicBezTo>
                  <a:cubicBezTo>
                    <a:pt x="483" y="309"/>
                    <a:pt x="484" y="309"/>
                    <a:pt x="484" y="310"/>
                  </a:cubicBezTo>
                  <a:close/>
                  <a:moveTo>
                    <a:pt x="479" y="319"/>
                  </a:moveTo>
                  <a:cubicBezTo>
                    <a:pt x="478" y="318"/>
                    <a:pt x="477" y="318"/>
                    <a:pt x="476" y="318"/>
                  </a:cubicBezTo>
                  <a:cubicBezTo>
                    <a:pt x="476" y="318"/>
                    <a:pt x="476" y="318"/>
                    <a:pt x="476" y="317"/>
                  </a:cubicBezTo>
                  <a:cubicBezTo>
                    <a:pt x="477" y="318"/>
                    <a:pt x="478" y="318"/>
                    <a:pt x="479" y="319"/>
                  </a:cubicBezTo>
                  <a:close/>
                  <a:moveTo>
                    <a:pt x="485" y="323"/>
                  </a:moveTo>
                  <a:cubicBezTo>
                    <a:pt x="484" y="323"/>
                    <a:pt x="484" y="323"/>
                    <a:pt x="484" y="323"/>
                  </a:cubicBezTo>
                  <a:cubicBezTo>
                    <a:pt x="481" y="322"/>
                    <a:pt x="479" y="321"/>
                    <a:pt x="479" y="321"/>
                  </a:cubicBezTo>
                  <a:cubicBezTo>
                    <a:pt x="480" y="322"/>
                    <a:pt x="481" y="323"/>
                    <a:pt x="482" y="324"/>
                  </a:cubicBezTo>
                  <a:cubicBezTo>
                    <a:pt x="479" y="324"/>
                    <a:pt x="476" y="323"/>
                    <a:pt x="474" y="323"/>
                  </a:cubicBezTo>
                  <a:cubicBezTo>
                    <a:pt x="474" y="323"/>
                    <a:pt x="473" y="323"/>
                    <a:pt x="473" y="323"/>
                  </a:cubicBezTo>
                  <a:cubicBezTo>
                    <a:pt x="474" y="322"/>
                    <a:pt x="474" y="321"/>
                    <a:pt x="474" y="321"/>
                  </a:cubicBezTo>
                  <a:cubicBezTo>
                    <a:pt x="478" y="321"/>
                    <a:pt x="481" y="322"/>
                    <a:pt x="485" y="323"/>
                  </a:cubicBezTo>
                  <a:close/>
                  <a:moveTo>
                    <a:pt x="479" y="326"/>
                  </a:moveTo>
                  <a:cubicBezTo>
                    <a:pt x="479" y="326"/>
                    <a:pt x="479" y="326"/>
                    <a:pt x="479" y="326"/>
                  </a:cubicBezTo>
                  <a:cubicBezTo>
                    <a:pt x="479" y="326"/>
                    <a:pt x="479" y="326"/>
                    <a:pt x="479" y="326"/>
                  </a:cubicBezTo>
                  <a:cubicBezTo>
                    <a:pt x="479" y="326"/>
                    <a:pt x="479" y="326"/>
                    <a:pt x="479" y="326"/>
                  </a:cubicBezTo>
                  <a:close/>
                  <a:moveTo>
                    <a:pt x="485" y="335"/>
                  </a:moveTo>
                  <a:cubicBezTo>
                    <a:pt x="485" y="335"/>
                    <a:pt x="486" y="336"/>
                    <a:pt x="486" y="336"/>
                  </a:cubicBezTo>
                  <a:cubicBezTo>
                    <a:pt x="486" y="336"/>
                    <a:pt x="486" y="336"/>
                    <a:pt x="485" y="336"/>
                  </a:cubicBezTo>
                  <a:cubicBezTo>
                    <a:pt x="485" y="336"/>
                    <a:pt x="485" y="335"/>
                    <a:pt x="485" y="335"/>
                  </a:cubicBezTo>
                  <a:close/>
                  <a:moveTo>
                    <a:pt x="474" y="341"/>
                  </a:moveTo>
                  <a:cubicBezTo>
                    <a:pt x="474" y="341"/>
                    <a:pt x="474" y="341"/>
                    <a:pt x="475" y="341"/>
                  </a:cubicBezTo>
                  <a:cubicBezTo>
                    <a:pt x="475" y="342"/>
                    <a:pt x="476" y="342"/>
                    <a:pt x="477" y="343"/>
                  </a:cubicBezTo>
                  <a:cubicBezTo>
                    <a:pt x="477" y="343"/>
                    <a:pt x="477" y="344"/>
                    <a:pt x="477" y="344"/>
                  </a:cubicBezTo>
                  <a:cubicBezTo>
                    <a:pt x="476" y="343"/>
                    <a:pt x="475" y="342"/>
                    <a:pt x="474" y="341"/>
                  </a:cubicBezTo>
                  <a:close/>
                  <a:moveTo>
                    <a:pt x="480" y="339"/>
                  </a:moveTo>
                  <a:cubicBezTo>
                    <a:pt x="480" y="339"/>
                    <a:pt x="480" y="339"/>
                    <a:pt x="480" y="339"/>
                  </a:cubicBezTo>
                  <a:cubicBezTo>
                    <a:pt x="480" y="339"/>
                    <a:pt x="481" y="339"/>
                    <a:pt x="481" y="339"/>
                  </a:cubicBezTo>
                  <a:cubicBezTo>
                    <a:pt x="481" y="339"/>
                    <a:pt x="481" y="339"/>
                    <a:pt x="481" y="340"/>
                  </a:cubicBezTo>
                  <a:cubicBezTo>
                    <a:pt x="481" y="340"/>
                    <a:pt x="481" y="340"/>
                    <a:pt x="481" y="341"/>
                  </a:cubicBezTo>
                  <a:cubicBezTo>
                    <a:pt x="481" y="340"/>
                    <a:pt x="480" y="340"/>
                    <a:pt x="480" y="340"/>
                  </a:cubicBezTo>
                  <a:cubicBezTo>
                    <a:pt x="480" y="340"/>
                    <a:pt x="480" y="339"/>
                    <a:pt x="480" y="339"/>
                  </a:cubicBezTo>
                  <a:close/>
                  <a:moveTo>
                    <a:pt x="480" y="337"/>
                  </a:moveTo>
                  <a:cubicBezTo>
                    <a:pt x="480" y="337"/>
                    <a:pt x="480" y="337"/>
                    <a:pt x="480" y="336"/>
                  </a:cubicBezTo>
                  <a:cubicBezTo>
                    <a:pt x="481" y="337"/>
                    <a:pt x="481" y="337"/>
                    <a:pt x="481" y="337"/>
                  </a:cubicBezTo>
                  <a:cubicBezTo>
                    <a:pt x="481" y="337"/>
                    <a:pt x="481" y="337"/>
                    <a:pt x="481" y="337"/>
                  </a:cubicBezTo>
                  <a:cubicBezTo>
                    <a:pt x="480" y="337"/>
                    <a:pt x="480" y="337"/>
                    <a:pt x="480" y="337"/>
                  </a:cubicBezTo>
                  <a:close/>
                  <a:moveTo>
                    <a:pt x="479" y="331"/>
                  </a:moveTo>
                  <a:cubicBezTo>
                    <a:pt x="479" y="330"/>
                    <a:pt x="478" y="329"/>
                    <a:pt x="477" y="328"/>
                  </a:cubicBezTo>
                  <a:cubicBezTo>
                    <a:pt x="478" y="329"/>
                    <a:pt x="479" y="329"/>
                    <a:pt x="479" y="329"/>
                  </a:cubicBezTo>
                  <a:cubicBezTo>
                    <a:pt x="479" y="330"/>
                    <a:pt x="480" y="330"/>
                    <a:pt x="480" y="331"/>
                  </a:cubicBezTo>
                  <a:cubicBezTo>
                    <a:pt x="479" y="331"/>
                    <a:pt x="479" y="331"/>
                    <a:pt x="479" y="331"/>
                  </a:cubicBezTo>
                  <a:close/>
                  <a:moveTo>
                    <a:pt x="485" y="328"/>
                  </a:moveTo>
                  <a:cubicBezTo>
                    <a:pt x="486" y="330"/>
                    <a:pt x="486" y="331"/>
                    <a:pt x="487" y="333"/>
                  </a:cubicBezTo>
                  <a:cubicBezTo>
                    <a:pt x="486" y="332"/>
                    <a:pt x="486" y="331"/>
                    <a:pt x="485" y="331"/>
                  </a:cubicBezTo>
                  <a:cubicBezTo>
                    <a:pt x="485" y="330"/>
                    <a:pt x="485" y="329"/>
                    <a:pt x="485" y="328"/>
                  </a:cubicBezTo>
                  <a:close/>
                  <a:moveTo>
                    <a:pt x="488" y="340"/>
                  </a:moveTo>
                  <a:cubicBezTo>
                    <a:pt x="488" y="340"/>
                    <a:pt x="487" y="340"/>
                    <a:pt x="487" y="340"/>
                  </a:cubicBezTo>
                  <a:cubicBezTo>
                    <a:pt x="487" y="341"/>
                    <a:pt x="487" y="341"/>
                    <a:pt x="486" y="341"/>
                  </a:cubicBezTo>
                  <a:cubicBezTo>
                    <a:pt x="486" y="340"/>
                    <a:pt x="486" y="339"/>
                    <a:pt x="486" y="339"/>
                  </a:cubicBezTo>
                  <a:cubicBezTo>
                    <a:pt x="487" y="339"/>
                    <a:pt x="488" y="339"/>
                    <a:pt x="488" y="338"/>
                  </a:cubicBezTo>
                  <a:cubicBezTo>
                    <a:pt x="488" y="339"/>
                    <a:pt x="489" y="339"/>
                    <a:pt x="489" y="340"/>
                  </a:cubicBezTo>
                  <a:cubicBezTo>
                    <a:pt x="488" y="339"/>
                    <a:pt x="488" y="339"/>
                    <a:pt x="488" y="339"/>
                  </a:cubicBezTo>
                  <a:cubicBezTo>
                    <a:pt x="488" y="340"/>
                    <a:pt x="488" y="340"/>
                    <a:pt x="488" y="340"/>
                  </a:cubicBezTo>
                  <a:cubicBezTo>
                    <a:pt x="488" y="340"/>
                    <a:pt x="488" y="340"/>
                    <a:pt x="488" y="340"/>
                  </a:cubicBezTo>
                  <a:close/>
                  <a:moveTo>
                    <a:pt x="483" y="345"/>
                  </a:moveTo>
                  <a:cubicBezTo>
                    <a:pt x="483" y="345"/>
                    <a:pt x="483" y="345"/>
                    <a:pt x="483" y="345"/>
                  </a:cubicBezTo>
                  <a:cubicBezTo>
                    <a:pt x="483" y="345"/>
                    <a:pt x="483" y="345"/>
                    <a:pt x="483" y="345"/>
                  </a:cubicBezTo>
                  <a:cubicBezTo>
                    <a:pt x="483" y="345"/>
                    <a:pt x="483" y="345"/>
                    <a:pt x="483" y="345"/>
                  </a:cubicBezTo>
                  <a:close/>
                  <a:moveTo>
                    <a:pt x="473" y="364"/>
                  </a:moveTo>
                  <a:cubicBezTo>
                    <a:pt x="473" y="363"/>
                    <a:pt x="473" y="362"/>
                    <a:pt x="472" y="360"/>
                  </a:cubicBezTo>
                  <a:cubicBezTo>
                    <a:pt x="473" y="361"/>
                    <a:pt x="473" y="361"/>
                    <a:pt x="474" y="362"/>
                  </a:cubicBezTo>
                  <a:cubicBezTo>
                    <a:pt x="474" y="362"/>
                    <a:pt x="474" y="363"/>
                    <a:pt x="473" y="364"/>
                  </a:cubicBezTo>
                  <a:close/>
                  <a:moveTo>
                    <a:pt x="472" y="339"/>
                  </a:moveTo>
                  <a:cubicBezTo>
                    <a:pt x="472" y="339"/>
                    <a:pt x="472" y="339"/>
                    <a:pt x="472" y="339"/>
                  </a:cubicBezTo>
                  <a:cubicBezTo>
                    <a:pt x="472" y="339"/>
                    <a:pt x="472" y="339"/>
                    <a:pt x="472" y="339"/>
                  </a:cubicBezTo>
                  <a:cubicBezTo>
                    <a:pt x="472" y="339"/>
                    <a:pt x="472" y="339"/>
                    <a:pt x="472" y="339"/>
                  </a:cubicBezTo>
                  <a:close/>
                  <a:moveTo>
                    <a:pt x="471" y="333"/>
                  </a:moveTo>
                  <a:cubicBezTo>
                    <a:pt x="471" y="333"/>
                    <a:pt x="471" y="333"/>
                    <a:pt x="471" y="333"/>
                  </a:cubicBezTo>
                  <a:cubicBezTo>
                    <a:pt x="471" y="333"/>
                    <a:pt x="471" y="333"/>
                    <a:pt x="471" y="333"/>
                  </a:cubicBezTo>
                  <a:cubicBezTo>
                    <a:pt x="471" y="333"/>
                    <a:pt x="471" y="333"/>
                    <a:pt x="471" y="333"/>
                  </a:cubicBezTo>
                  <a:close/>
                  <a:moveTo>
                    <a:pt x="474" y="334"/>
                  </a:moveTo>
                  <a:cubicBezTo>
                    <a:pt x="475" y="335"/>
                    <a:pt x="477" y="335"/>
                    <a:pt x="478" y="336"/>
                  </a:cubicBezTo>
                  <a:cubicBezTo>
                    <a:pt x="478" y="336"/>
                    <a:pt x="478" y="336"/>
                    <a:pt x="478" y="337"/>
                  </a:cubicBezTo>
                  <a:cubicBezTo>
                    <a:pt x="477" y="337"/>
                    <a:pt x="477" y="337"/>
                    <a:pt x="476" y="336"/>
                  </a:cubicBezTo>
                  <a:cubicBezTo>
                    <a:pt x="475" y="335"/>
                    <a:pt x="475" y="335"/>
                    <a:pt x="475" y="335"/>
                  </a:cubicBezTo>
                  <a:cubicBezTo>
                    <a:pt x="475" y="336"/>
                    <a:pt x="475" y="336"/>
                    <a:pt x="475" y="336"/>
                  </a:cubicBezTo>
                  <a:cubicBezTo>
                    <a:pt x="475" y="336"/>
                    <a:pt x="475" y="336"/>
                    <a:pt x="475" y="336"/>
                  </a:cubicBezTo>
                  <a:cubicBezTo>
                    <a:pt x="474" y="335"/>
                    <a:pt x="474" y="335"/>
                    <a:pt x="474" y="334"/>
                  </a:cubicBezTo>
                  <a:close/>
                  <a:moveTo>
                    <a:pt x="466" y="321"/>
                  </a:moveTo>
                  <a:cubicBezTo>
                    <a:pt x="467" y="321"/>
                    <a:pt x="468" y="321"/>
                    <a:pt x="469" y="321"/>
                  </a:cubicBezTo>
                  <a:cubicBezTo>
                    <a:pt x="469" y="321"/>
                    <a:pt x="469" y="322"/>
                    <a:pt x="470" y="322"/>
                  </a:cubicBezTo>
                  <a:cubicBezTo>
                    <a:pt x="468" y="322"/>
                    <a:pt x="467" y="321"/>
                    <a:pt x="466" y="321"/>
                  </a:cubicBezTo>
                  <a:close/>
                  <a:moveTo>
                    <a:pt x="473" y="316"/>
                  </a:moveTo>
                  <a:cubicBezTo>
                    <a:pt x="473" y="316"/>
                    <a:pt x="473" y="316"/>
                    <a:pt x="474" y="316"/>
                  </a:cubicBezTo>
                  <a:cubicBezTo>
                    <a:pt x="474" y="317"/>
                    <a:pt x="473" y="317"/>
                    <a:pt x="473" y="317"/>
                  </a:cubicBezTo>
                  <a:cubicBezTo>
                    <a:pt x="473" y="317"/>
                    <a:pt x="473" y="316"/>
                    <a:pt x="473" y="316"/>
                  </a:cubicBezTo>
                  <a:close/>
                  <a:moveTo>
                    <a:pt x="472" y="313"/>
                  </a:moveTo>
                  <a:cubicBezTo>
                    <a:pt x="472" y="310"/>
                    <a:pt x="471" y="306"/>
                    <a:pt x="470" y="301"/>
                  </a:cubicBezTo>
                  <a:cubicBezTo>
                    <a:pt x="474" y="304"/>
                    <a:pt x="477" y="307"/>
                    <a:pt x="480" y="311"/>
                  </a:cubicBezTo>
                  <a:cubicBezTo>
                    <a:pt x="479" y="311"/>
                    <a:pt x="478" y="312"/>
                    <a:pt x="476" y="313"/>
                  </a:cubicBezTo>
                  <a:cubicBezTo>
                    <a:pt x="476" y="313"/>
                    <a:pt x="476" y="314"/>
                    <a:pt x="475" y="314"/>
                  </a:cubicBezTo>
                  <a:cubicBezTo>
                    <a:pt x="474" y="314"/>
                    <a:pt x="473" y="313"/>
                    <a:pt x="472" y="313"/>
                  </a:cubicBezTo>
                  <a:close/>
                  <a:moveTo>
                    <a:pt x="472" y="300"/>
                  </a:moveTo>
                  <a:cubicBezTo>
                    <a:pt x="473" y="300"/>
                    <a:pt x="474" y="299"/>
                    <a:pt x="475" y="299"/>
                  </a:cubicBezTo>
                  <a:cubicBezTo>
                    <a:pt x="476" y="298"/>
                    <a:pt x="476" y="297"/>
                    <a:pt x="477" y="296"/>
                  </a:cubicBezTo>
                  <a:cubicBezTo>
                    <a:pt x="478" y="298"/>
                    <a:pt x="478" y="300"/>
                    <a:pt x="479" y="302"/>
                  </a:cubicBezTo>
                  <a:cubicBezTo>
                    <a:pt x="478" y="302"/>
                    <a:pt x="478" y="302"/>
                    <a:pt x="478" y="302"/>
                  </a:cubicBezTo>
                  <a:cubicBezTo>
                    <a:pt x="478" y="303"/>
                    <a:pt x="478" y="304"/>
                    <a:pt x="479" y="306"/>
                  </a:cubicBezTo>
                  <a:cubicBezTo>
                    <a:pt x="477" y="304"/>
                    <a:pt x="474" y="302"/>
                    <a:pt x="472" y="300"/>
                  </a:cubicBezTo>
                  <a:close/>
                  <a:moveTo>
                    <a:pt x="480" y="296"/>
                  </a:moveTo>
                  <a:cubicBezTo>
                    <a:pt x="482" y="298"/>
                    <a:pt x="484" y="300"/>
                    <a:pt x="487" y="302"/>
                  </a:cubicBezTo>
                  <a:cubicBezTo>
                    <a:pt x="487" y="302"/>
                    <a:pt x="487" y="303"/>
                    <a:pt x="487" y="304"/>
                  </a:cubicBezTo>
                  <a:cubicBezTo>
                    <a:pt x="487" y="305"/>
                    <a:pt x="487" y="307"/>
                    <a:pt x="487" y="308"/>
                  </a:cubicBezTo>
                  <a:cubicBezTo>
                    <a:pt x="487" y="309"/>
                    <a:pt x="487" y="309"/>
                    <a:pt x="487" y="309"/>
                  </a:cubicBezTo>
                  <a:cubicBezTo>
                    <a:pt x="486" y="308"/>
                    <a:pt x="485" y="307"/>
                    <a:pt x="484" y="306"/>
                  </a:cubicBezTo>
                  <a:cubicBezTo>
                    <a:pt x="482" y="303"/>
                    <a:pt x="480" y="300"/>
                    <a:pt x="480" y="296"/>
                  </a:cubicBezTo>
                  <a:close/>
                  <a:moveTo>
                    <a:pt x="499" y="289"/>
                  </a:moveTo>
                  <a:cubicBezTo>
                    <a:pt x="499" y="289"/>
                    <a:pt x="499" y="289"/>
                    <a:pt x="499" y="289"/>
                  </a:cubicBezTo>
                  <a:cubicBezTo>
                    <a:pt x="499" y="294"/>
                    <a:pt x="498" y="298"/>
                    <a:pt x="496" y="302"/>
                  </a:cubicBezTo>
                  <a:cubicBezTo>
                    <a:pt x="495" y="302"/>
                    <a:pt x="495" y="303"/>
                    <a:pt x="495" y="303"/>
                  </a:cubicBezTo>
                  <a:cubicBezTo>
                    <a:pt x="495" y="298"/>
                    <a:pt x="496" y="293"/>
                    <a:pt x="497" y="288"/>
                  </a:cubicBezTo>
                  <a:cubicBezTo>
                    <a:pt x="498" y="288"/>
                    <a:pt x="498" y="289"/>
                    <a:pt x="499" y="289"/>
                  </a:cubicBezTo>
                  <a:close/>
                  <a:moveTo>
                    <a:pt x="502" y="294"/>
                  </a:moveTo>
                  <a:cubicBezTo>
                    <a:pt x="502" y="295"/>
                    <a:pt x="501" y="296"/>
                    <a:pt x="500" y="296"/>
                  </a:cubicBezTo>
                  <a:cubicBezTo>
                    <a:pt x="501" y="295"/>
                    <a:pt x="501" y="294"/>
                    <a:pt x="501" y="292"/>
                  </a:cubicBezTo>
                  <a:cubicBezTo>
                    <a:pt x="501" y="293"/>
                    <a:pt x="502" y="293"/>
                    <a:pt x="502" y="294"/>
                  </a:cubicBezTo>
                  <a:close/>
                  <a:moveTo>
                    <a:pt x="507" y="289"/>
                  </a:moveTo>
                  <a:cubicBezTo>
                    <a:pt x="509" y="286"/>
                    <a:pt x="511" y="282"/>
                    <a:pt x="513" y="279"/>
                  </a:cubicBezTo>
                  <a:cubicBezTo>
                    <a:pt x="515" y="280"/>
                    <a:pt x="516" y="281"/>
                    <a:pt x="517" y="282"/>
                  </a:cubicBezTo>
                  <a:cubicBezTo>
                    <a:pt x="513" y="284"/>
                    <a:pt x="510" y="287"/>
                    <a:pt x="507" y="289"/>
                  </a:cubicBezTo>
                  <a:close/>
                  <a:moveTo>
                    <a:pt x="487" y="289"/>
                  </a:moveTo>
                  <a:cubicBezTo>
                    <a:pt x="487" y="290"/>
                    <a:pt x="487" y="290"/>
                    <a:pt x="487" y="290"/>
                  </a:cubicBezTo>
                  <a:cubicBezTo>
                    <a:pt x="487" y="290"/>
                    <a:pt x="487" y="290"/>
                    <a:pt x="487" y="290"/>
                  </a:cubicBezTo>
                  <a:cubicBezTo>
                    <a:pt x="487" y="291"/>
                    <a:pt x="487" y="291"/>
                    <a:pt x="487" y="291"/>
                  </a:cubicBezTo>
                  <a:cubicBezTo>
                    <a:pt x="487" y="293"/>
                    <a:pt x="488" y="295"/>
                    <a:pt x="488" y="297"/>
                  </a:cubicBezTo>
                  <a:cubicBezTo>
                    <a:pt x="488" y="297"/>
                    <a:pt x="488" y="297"/>
                    <a:pt x="488" y="298"/>
                  </a:cubicBezTo>
                  <a:cubicBezTo>
                    <a:pt x="487" y="294"/>
                    <a:pt x="487" y="292"/>
                    <a:pt x="487" y="290"/>
                  </a:cubicBezTo>
                  <a:cubicBezTo>
                    <a:pt x="487" y="290"/>
                    <a:pt x="487" y="289"/>
                    <a:pt x="487" y="289"/>
                  </a:cubicBezTo>
                  <a:close/>
                  <a:moveTo>
                    <a:pt x="496" y="283"/>
                  </a:moveTo>
                  <a:cubicBezTo>
                    <a:pt x="496" y="282"/>
                    <a:pt x="497" y="282"/>
                    <a:pt x="497" y="282"/>
                  </a:cubicBezTo>
                  <a:cubicBezTo>
                    <a:pt x="497" y="282"/>
                    <a:pt x="497" y="283"/>
                    <a:pt x="497" y="283"/>
                  </a:cubicBezTo>
                  <a:cubicBezTo>
                    <a:pt x="496" y="283"/>
                    <a:pt x="496" y="283"/>
                    <a:pt x="496" y="283"/>
                  </a:cubicBezTo>
                  <a:close/>
                  <a:moveTo>
                    <a:pt x="502" y="290"/>
                  </a:moveTo>
                  <a:cubicBezTo>
                    <a:pt x="503" y="285"/>
                    <a:pt x="505" y="280"/>
                    <a:pt x="509" y="275"/>
                  </a:cubicBezTo>
                  <a:cubicBezTo>
                    <a:pt x="510" y="276"/>
                    <a:pt x="511" y="276"/>
                    <a:pt x="511" y="277"/>
                  </a:cubicBezTo>
                  <a:cubicBezTo>
                    <a:pt x="508" y="282"/>
                    <a:pt x="505" y="286"/>
                    <a:pt x="504" y="292"/>
                  </a:cubicBezTo>
                  <a:cubicBezTo>
                    <a:pt x="503" y="291"/>
                    <a:pt x="503" y="291"/>
                    <a:pt x="502" y="290"/>
                  </a:cubicBezTo>
                  <a:close/>
                  <a:moveTo>
                    <a:pt x="511" y="273"/>
                  </a:moveTo>
                  <a:cubicBezTo>
                    <a:pt x="512" y="273"/>
                    <a:pt x="513" y="272"/>
                    <a:pt x="514" y="271"/>
                  </a:cubicBezTo>
                  <a:cubicBezTo>
                    <a:pt x="515" y="272"/>
                    <a:pt x="515" y="272"/>
                    <a:pt x="515" y="272"/>
                  </a:cubicBezTo>
                  <a:cubicBezTo>
                    <a:pt x="515" y="272"/>
                    <a:pt x="516" y="271"/>
                    <a:pt x="517" y="271"/>
                  </a:cubicBezTo>
                  <a:cubicBezTo>
                    <a:pt x="516" y="272"/>
                    <a:pt x="514" y="274"/>
                    <a:pt x="513" y="275"/>
                  </a:cubicBezTo>
                  <a:cubicBezTo>
                    <a:pt x="512" y="275"/>
                    <a:pt x="512" y="274"/>
                    <a:pt x="511" y="273"/>
                  </a:cubicBezTo>
                  <a:close/>
                  <a:moveTo>
                    <a:pt x="520" y="266"/>
                  </a:moveTo>
                  <a:cubicBezTo>
                    <a:pt x="521" y="265"/>
                    <a:pt x="523" y="264"/>
                    <a:pt x="525" y="263"/>
                  </a:cubicBezTo>
                  <a:cubicBezTo>
                    <a:pt x="526" y="263"/>
                    <a:pt x="526" y="263"/>
                    <a:pt x="526" y="263"/>
                  </a:cubicBezTo>
                  <a:cubicBezTo>
                    <a:pt x="524" y="264"/>
                    <a:pt x="522" y="265"/>
                    <a:pt x="520" y="266"/>
                  </a:cubicBezTo>
                  <a:close/>
                  <a:moveTo>
                    <a:pt x="528" y="261"/>
                  </a:moveTo>
                  <a:cubicBezTo>
                    <a:pt x="530" y="260"/>
                    <a:pt x="532" y="259"/>
                    <a:pt x="534" y="258"/>
                  </a:cubicBezTo>
                  <a:cubicBezTo>
                    <a:pt x="532" y="259"/>
                    <a:pt x="530" y="260"/>
                    <a:pt x="528" y="262"/>
                  </a:cubicBezTo>
                  <a:cubicBezTo>
                    <a:pt x="528" y="261"/>
                    <a:pt x="528" y="261"/>
                    <a:pt x="528" y="261"/>
                  </a:cubicBezTo>
                  <a:close/>
                  <a:moveTo>
                    <a:pt x="538" y="262"/>
                  </a:moveTo>
                  <a:cubicBezTo>
                    <a:pt x="540" y="264"/>
                    <a:pt x="541" y="265"/>
                    <a:pt x="542" y="267"/>
                  </a:cubicBezTo>
                  <a:cubicBezTo>
                    <a:pt x="541" y="268"/>
                    <a:pt x="539" y="269"/>
                    <a:pt x="538" y="270"/>
                  </a:cubicBezTo>
                  <a:cubicBezTo>
                    <a:pt x="536" y="267"/>
                    <a:pt x="533" y="265"/>
                    <a:pt x="531" y="264"/>
                  </a:cubicBezTo>
                  <a:cubicBezTo>
                    <a:pt x="533" y="263"/>
                    <a:pt x="535" y="262"/>
                    <a:pt x="537" y="261"/>
                  </a:cubicBezTo>
                  <a:cubicBezTo>
                    <a:pt x="537" y="262"/>
                    <a:pt x="537" y="262"/>
                    <a:pt x="537" y="262"/>
                  </a:cubicBezTo>
                  <a:cubicBezTo>
                    <a:pt x="537" y="262"/>
                    <a:pt x="538" y="262"/>
                    <a:pt x="538" y="262"/>
                  </a:cubicBezTo>
                  <a:close/>
                  <a:moveTo>
                    <a:pt x="535" y="271"/>
                  </a:moveTo>
                  <a:cubicBezTo>
                    <a:pt x="529" y="274"/>
                    <a:pt x="524" y="277"/>
                    <a:pt x="519" y="281"/>
                  </a:cubicBezTo>
                  <a:cubicBezTo>
                    <a:pt x="518" y="279"/>
                    <a:pt x="516" y="278"/>
                    <a:pt x="515" y="277"/>
                  </a:cubicBezTo>
                  <a:cubicBezTo>
                    <a:pt x="516" y="275"/>
                    <a:pt x="518" y="273"/>
                    <a:pt x="520" y="272"/>
                  </a:cubicBezTo>
                  <a:cubicBezTo>
                    <a:pt x="522" y="269"/>
                    <a:pt x="525" y="267"/>
                    <a:pt x="528" y="265"/>
                  </a:cubicBezTo>
                  <a:cubicBezTo>
                    <a:pt x="531" y="267"/>
                    <a:pt x="533" y="269"/>
                    <a:pt x="535" y="271"/>
                  </a:cubicBezTo>
                  <a:close/>
                  <a:moveTo>
                    <a:pt x="486" y="312"/>
                  </a:moveTo>
                  <a:cubicBezTo>
                    <a:pt x="486" y="312"/>
                    <a:pt x="486" y="313"/>
                    <a:pt x="486" y="313"/>
                  </a:cubicBezTo>
                  <a:cubicBezTo>
                    <a:pt x="485" y="312"/>
                    <a:pt x="485" y="312"/>
                    <a:pt x="485" y="312"/>
                  </a:cubicBezTo>
                  <a:cubicBezTo>
                    <a:pt x="485" y="312"/>
                    <a:pt x="486" y="312"/>
                    <a:pt x="486" y="312"/>
                  </a:cubicBezTo>
                  <a:close/>
                  <a:moveTo>
                    <a:pt x="480" y="362"/>
                  </a:moveTo>
                  <a:cubicBezTo>
                    <a:pt x="480" y="362"/>
                    <a:pt x="480" y="362"/>
                    <a:pt x="479" y="362"/>
                  </a:cubicBezTo>
                  <a:cubicBezTo>
                    <a:pt x="480" y="362"/>
                    <a:pt x="480" y="361"/>
                    <a:pt x="480" y="361"/>
                  </a:cubicBezTo>
                  <a:cubicBezTo>
                    <a:pt x="480" y="362"/>
                    <a:pt x="480" y="362"/>
                    <a:pt x="480" y="362"/>
                  </a:cubicBezTo>
                  <a:close/>
                  <a:moveTo>
                    <a:pt x="476" y="366"/>
                  </a:moveTo>
                  <a:cubicBezTo>
                    <a:pt x="476" y="367"/>
                    <a:pt x="475" y="367"/>
                    <a:pt x="475" y="368"/>
                  </a:cubicBezTo>
                  <a:cubicBezTo>
                    <a:pt x="475" y="368"/>
                    <a:pt x="475" y="368"/>
                    <a:pt x="475" y="368"/>
                  </a:cubicBezTo>
                  <a:cubicBezTo>
                    <a:pt x="475" y="368"/>
                    <a:pt x="475" y="367"/>
                    <a:pt x="475" y="367"/>
                  </a:cubicBezTo>
                  <a:cubicBezTo>
                    <a:pt x="475" y="366"/>
                    <a:pt x="476" y="366"/>
                    <a:pt x="476" y="366"/>
                  </a:cubicBezTo>
                  <a:close/>
                  <a:moveTo>
                    <a:pt x="470" y="345"/>
                  </a:moveTo>
                  <a:cubicBezTo>
                    <a:pt x="470" y="343"/>
                    <a:pt x="470" y="342"/>
                    <a:pt x="470" y="340"/>
                  </a:cubicBezTo>
                  <a:cubicBezTo>
                    <a:pt x="470" y="341"/>
                    <a:pt x="471" y="341"/>
                    <a:pt x="471" y="341"/>
                  </a:cubicBezTo>
                  <a:cubicBezTo>
                    <a:pt x="471" y="342"/>
                    <a:pt x="470" y="343"/>
                    <a:pt x="470" y="345"/>
                  </a:cubicBezTo>
                  <a:close/>
                  <a:moveTo>
                    <a:pt x="466" y="318"/>
                  </a:moveTo>
                  <a:cubicBezTo>
                    <a:pt x="466" y="318"/>
                    <a:pt x="466" y="318"/>
                    <a:pt x="466" y="318"/>
                  </a:cubicBezTo>
                  <a:cubicBezTo>
                    <a:pt x="467" y="318"/>
                    <a:pt x="467" y="318"/>
                    <a:pt x="467" y="318"/>
                  </a:cubicBezTo>
                  <a:cubicBezTo>
                    <a:pt x="466" y="318"/>
                    <a:pt x="466" y="318"/>
                    <a:pt x="466" y="318"/>
                  </a:cubicBezTo>
                  <a:close/>
                  <a:moveTo>
                    <a:pt x="462" y="317"/>
                  </a:moveTo>
                  <a:cubicBezTo>
                    <a:pt x="462" y="317"/>
                    <a:pt x="462" y="317"/>
                    <a:pt x="462" y="317"/>
                  </a:cubicBezTo>
                  <a:cubicBezTo>
                    <a:pt x="462" y="317"/>
                    <a:pt x="462" y="317"/>
                    <a:pt x="463" y="317"/>
                  </a:cubicBezTo>
                  <a:cubicBezTo>
                    <a:pt x="463" y="317"/>
                    <a:pt x="463" y="317"/>
                    <a:pt x="463" y="317"/>
                  </a:cubicBezTo>
                  <a:cubicBezTo>
                    <a:pt x="463" y="317"/>
                    <a:pt x="462" y="317"/>
                    <a:pt x="462" y="317"/>
                  </a:cubicBezTo>
                  <a:close/>
                  <a:moveTo>
                    <a:pt x="451" y="313"/>
                  </a:moveTo>
                  <a:cubicBezTo>
                    <a:pt x="448" y="311"/>
                    <a:pt x="446" y="310"/>
                    <a:pt x="443" y="308"/>
                  </a:cubicBezTo>
                  <a:cubicBezTo>
                    <a:pt x="436" y="303"/>
                    <a:pt x="428" y="297"/>
                    <a:pt x="423" y="292"/>
                  </a:cubicBezTo>
                  <a:cubicBezTo>
                    <a:pt x="437" y="299"/>
                    <a:pt x="447" y="303"/>
                    <a:pt x="452" y="303"/>
                  </a:cubicBezTo>
                  <a:cubicBezTo>
                    <a:pt x="453" y="304"/>
                    <a:pt x="454" y="305"/>
                    <a:pt x="455" y="306"/>
                  </a:cubicBezTo>
                  <a:cubicBezTo>
                    <a:pt x="457" y="308"/>
                    <a:pt x="458" y="310"/>
                    <a:pt x="460" y="313"/>
                  </a:cubicBezTo>
                  <a:cubicBezTo>
                    <a:pt x="460" y="313"/>
                    <a:pt x="460" y="313"/>
                    <a:pt x="460" y="313"/>
                  </a:cubicBezTo>
                  <a:cubicBezTo>
                    <a:pt x="460" y="313"/>
                    <a:pt x="460" y="313"/>
                    <a:pt x="460" y="313"/>
                  </a:cubicBezTo>
                  <a:cubicBezTo>
                    <a:pt x="457" y="313"/>
                    <a:pt x="454" y="313"/>
                    <a:pt x="451" y="313"/>
                  </a:cubicBezTo>
                  <a:close/>
                  <a:moveTo>
                    <a:pt x="441" y="293"/>
                  </a:moveTo>
                  <a:cubicBezTo>
                    <a:pt x="435" y="288"/>
                    <a:pt x="429" y="283"/>
                    <a:pt x="424" y="278"/>
                  </a:cubicBezTo>
                  <a:cubicBezTo>
                    <a:pt x="430" y="283"/>
                    <a:pt x="436" y="288"/>
                    <a:pt x="442" y="293"/>
                  </a:cubicBezTo>
                  <a:cubicBezTo>
                    <a:pt x="442" y="293"/>
                    <a:pt x="442" y="293"/>
                    <a:pt x="441" y="293"/>
                  </a:cubicBezTo>
                  <a:close/>
                  <a:moveTo>
                    <a:pt x="444" y="288"/>
                  </a:moveTo>
                  <a:cubicBezTo>
                    <a:pt x="448" y="291"/>
                    <a:pt x="453" y="294"/>
                    <a:pt x="457" y="296"/>
                  </a:cubicBezTo>
                  <a:cubicBezTo>
                    <a:pt x="461" y="299"/>
                    <a:pt x="464" y="300"/>
                    <a:pt x="468" y="300"/>
                  </a:cubicBezTo>
                  <a:cubicBezTo>
                    <a:pt x="469" y="304"/>
                    <a:pt x="470" y="308"/>
                    <a:pt x="472" y="312"/>
                  </a:cubicBezTo>
                  <a:cubicBezTo>
                    <a:pt x="467" y="310"/>
                    <a:pt x="462" y="307"/>
                    <a:pt x="457" y="304"/>
                  </a:cubicBezTo>
                  <a:cubicBezTo>
                    <a:pt x="457" y="304"/>
                    <a:pt x="457" y="303"/>
                    <a:pt x="457" y="303"/>
                  </a:cubicBezTo>
                  <a:cubicBezTo>
                    <a:pt x="453" y="298"/>
                    <a:pt x="449" y="293"/>
                    <a:pt x="444" y="288"/>
                  </a:cubicBezTo>
                  <a:close/>
                  <a:moveTo>
                    <a:pt x="469" y="295"/>
                  </a:moveTo>
                  <a:cubicBezTo>
                    <a:pt x="471" y="295"/>
                    <a:pt x="472" y="295"/>
                    <a:pt x="474" y="295"/>
                  </a:cubicBezTo>
                  <a:cubicBezTo>
                    <a:pt x="474" y="295"/>
                    <a:pt x="475" y="295"/>
                    <a:pt x="475" y="295"/>
                  </a:cubicBezTo>
                  <a:cubicBezTo>
                    <a:pt x="475" y="296"/>
                    <a:pt x="474" y="296"/>
                    <a:pt x="473" y="297"/>
                  </a:cubicBezTo>
                  <a:cubicBezTo>
                    <a:pt x="472" y="297"/>
                    <a:pt x="471" y="298"/>
                    <a:pt x="470" y="298"/>
                  </a:cubicBezTo>
                  <a:cubicBezTo>
                    <a:pt x="470" y="298"/>
                    <a:pt x="470" y="298"/>
                    <a:pt x="470" y="298"/>
                  </a:cubicBezTo>
                  <a:cubicBezTo>
                    <a:pt x="470" y="297"/>
                    <a:pt x="470" y="296"/>
                    <a:pt x="469" y="295"/>
                  </a:cubicBezTo>
                  <a:close/>
                  <a:moveTo>
                    <a:pt x="467" y="295"/>
                  </a:moveTo>
                  <a:cubicBezTo>
                    <a:pt x="467" y="295"/>
                    <a:pt x="466" y="295"/>
                    <a:pt x="466" y="295"/>
                  </a:cubicBezTo>
                  <a:cubicBezTo>
                    <a:pt x="466" y="295"/>
                    <a:pt x="466" y="295"/>
                    <a:pt x="467" y="295"/>
                  </a:cubicBezTo>
                  <a:cubicBezTo>
                    <a:pt x="467" y="295"/>
                    <a:pt x="467" y="295"/>
                    <a:pt x="467" y="295"/>
                  </a:cubicBezTo>
                  <a:close/>
                  <a:moveTo>
                    <a:pt x="483" y="290"/>
                  </a:moveTo>
                  <a:cubicBezTo>
                    <a:pt x="483" y="285"/>
                    <a:pt x="484" y="280"/>
                    <a:pt x="485" y="274"/>
                  </a:cubicBezTo>
                  <a:cubicBezTo>
                    <a:pt x="486" y="274"/>
                    <a:pt x="486" y="275"/>
                    <a:pt x="486" y="275"/>
                  </a:cubicBezTo>
                  <a:cubicBezTo>
                    <a:pt x="488" y="277"/>
                    <a:pt x="490" y="279"/>
                    <a:pt x="491" y="281"/>
                  </a:cubicBezTo>
                  <a:cubicBezTo>
                    <a:pt x="491" y="282"/>
                    <a:pt x="491" y="282"/>
                    <a:pt x="491" y="283"/>
                  </a:cubicBezTo>
                  <a:cubicBezTo>
                    <a:pt x="490" y="284"/>
                    <a:pt x="489" y="284"/>
                    <a:pt x="488" y="285"/>
                  </a:cubicBezTo>
                  <a:cubicBezTo>
                    <a:pt x="488" y="285"/>
                    <a:pt x="487" y="286"/>
                    <a:pt x="486" y="287"/>
                  </a:cubicBezTo>
                  <a:cubicBezTo>
                    <a:pt x="484" y="286"/>
                    <a:pt x="484" y="286"/>
                    <a:pt x="484" y="286"/>
                  </a:cubicBezTo>
                  <a:cubicBezTo>
                    <a:pt x="484" y="287"/>
                    <a:pt x="484" y="288"/>
                    <a:pt x="484" y="288"/>
                  </a:cubicBezTo>
                  <a:cubicBezTo>
                    <a:pt x="484" y="289"/>
                    <a:pt x="483" y="290"/>
                    <a:pt x="483" y="290"/>
                  </a:cubicBezTo>
                  <a:close/>
                  <a:moveTo>
                    <a:pt x="494" y="280"/>
                  </a:moveTo>
                  <a:cubicBezTo>
                    <a:pt x="495" y="276"/>
                    <a:pt x="497" y="272"/>
                    <a:pt x="499" y="267"/>
                  </a:cubicBezTo>
                  <a:cubicBezTo>
                    <a:pt x="502" y="269"/>
                    <a:pt x="504" y="272"/>
                    <a:pt x="507" y="274"/>
                  </a:cubicBezTo>
                  <a:cubicBezTo>
                    <a:pt x="504" y="277"/>
                    <a:pt x="502" y="281"/>
                    <a:pt x="501" y="285"/>
                  </a:cubicBezTo>
                  <a:cubicBezTo>
                    <a:pt x="500" y="283"/>
                    <a:pt x="500" y="281"/>
                    <a:pt x="499" y="279"/>
                  </a:cubicBezTo>
                  <a:cubicBezTo>
                    <a:pt x="499" y="277"/>
                    <a:pt x="499" y="277"/>
                    <a:pt x="499" y="277"/>
                  </a:cubicBezTo>
                  <a:cubicBezTo>
                    <a:pt x="497" y="279"/>
                    <a:pt x="497" y="279"/>
                    <a:pt x="497" y="279"/>
                  </a:cubicBezTo>
                  <a:cubicBezTo>
                    <a:pt x="496" y="279"/>
                    <a:pt x="496" y="280"/>
                    <a:pt x="495" y="281"/>
                  </a:cubicBezTo>
                  <a:cubicBezTo>
                    <a:pt x="494" y="280"/>
                    <a:pt x="494" y="280"/>
                    <a:pt x="494" y="280"/>
                  </a:cubicBezTo>
                  <a:close/>
                  <a:moveTo>
                    <a:pt x="500" y="265"/>
                  </a:moveTo>
                  <a:cubicBezTo>
                    <a:pt x="500" y="263"/>
                    <a:pt x="501" y="262"/>
                    <a:pt x="502" y="260"/>
                  </a:cubicBezTo>
                  <a:cubicBezTo>
                    <a:pt x="503" y="257"/>
                    <a:pt x="505" y="254"/>
                    <a:pt x="507" y="251"/>
                  </a:cubicBezTo>
                  <a:cubicBezTo>
                    <a:pt x="512" y="254"/>
                    <a:pt x="518" y="257"/>
                    <a:pt x="523" y="261"/>
                  </a:cubicBezTo>
                  <a:cubicBezTo>
                    <a:pt x="519" y="263"/>
                    <a:pt x="515" y="266"/>
                    <a:pt x="512" y="269"/>
                  </a:cubicBezTo>
                  <a:cubicBezTo>
                    <a:pt x="511" y="270"/>
                    <a:pt x="510" y="271"/>
                    <a:pt x="509" y="272"/>
                  </a:cubicBezTo>
                  <a:cubicBezTo>
                    <a:pt x="506" y="269"/>
                    <a:pt x="503" y="267"/>
                    <a:pt x="500" y="265"/>
                  </a:cubicBezTo>
                  <a:close/>
                  <a:moveTo>
                    <a:pt x="508" y="248"/>
                  </a:moveTo>
                  <a:cubicBezTo>
                    <a:pt x="510" y="245"/>
                    <a:pt x="512" y="242"/>
                    <a:pt x="514" y="240"/>
                  </a:cubicBezTo>
                  <a:cubicBezTo>
                    <a:pt x="520" y="245"/>
                    <a:pt x="527" y="250"/>
                    <a:pt x="533" y="256"/>
                  </a:cubicBezTo>
                  <a:cubicBezTo>
                    <a:pt x="530" y="257"/>
                    <a:pt x="528" y="258"/>
                    <a:pt x="526" y="260"/>
                  </a:cubicBezTo>
                  <a:cubicBezTo>
                    <a:pt x="520" y="255"/>
                    <a:pt x="514" y="252"/>
                    <a:pt x="508" y="248"/>
                  </a:cubicBezTo>
                  <a:close/>
                  <a:moveTo>
                    <a:pt x="515" y="238"/>
                  </a:moveTo>
                  <a:cubicBezTo>
                    <a:pt x="520" y="231"/>
                    <a:pt x="525" y="226"/>
                    <a:pt x="530" y="222"/>
                  </a:cubicBezTo>
                  <a:cubicBezTo>
                    <a:pt x="541" y="229"/>
                    <a:pt x="553" y="237"/>
                    <a:pt x="562" y="245"/>
                  </a:cubicBezTo>
                  <a:cubicBezTo>
                    <a:pt x="561" y="246"/>
                    <a:pt x="559" y="246"/>
                    <a:pt x="557" y="247"/>
                  </a:cubicBezTo>
                  <a:cubicBezTo>
                    <a:pt x="550" y="249"/>
                    <a:pt x="542" y="252"/>
                    <a:pt x="535" y="255"/>
                  </a:cubicBezTo>
                  <a:cubicBezTo>
                    <a:pt x="529" y="248"/>
                    <a:pt x="522" y="243"/>
                    <a:pt x="515" y="238"/>
                  </a:cubicBezTo>
                  <a:close/>
                  <a:moveTo>
                    <a:pt x="532" y="220"/>
                  </a:moveTo>
                  <a:cubicBezTo>
                    <a:pt x="538" y="216"/>
                    <a:pt x="543" y="213"/>
                    <a:pt x="549" y="212"/>
                  </a:cubicBezTo>
                  <a:cubicBezTo>
                    <a:pt x="560" y="218"/>
                    <a:pt x="571" y="225"/>
                    <a:pt x="579" y="232"/>
                  </a:cubicBezTo>
                  <a:cubicBezTo>
                    <a:pt x="582" y="234"/>
                    <a:pt x="584" y="236"/>
                    <a:pt x="585" y="239"/>
                  </a:cubicBezTo>
                  <a:cubicBezTo>
                    <a:pt x="584" y="239"/>
                    <a:pt x="582" y="240"/>
                    <a:pt x="580" y="240"/>
                  </a:cubicBezTo>
                  <a:cubicBezTo>
                    <a:pt x="575" y="241"/>
                    <a:pt x="570" y="243"/>
                    <a:pt x="565" y="244"/>
                  </a:cubicBezTo>
                  <a:cubicBezTo>
                    <a:pt x="555" y="236"/>
                    <a:pt x="543" y="227"/>
                    <a:pt x="532" y="220"/>
                  </a:cubicBezTo>
                  <a:close/>
                  <a:moveTo>
                    <a:pt x="564" y="247"/>
                  </a:moveTo>
                  <a:cubicBezTo>
                    <a:pt x="566" y="249"/>
                    <a:pt x="567" y="250"/>
                    <a:pt x="568" y="251"/>
                  </a:cubicBezTo>
                  <a:cubicBezTo>
                    <a:pt x="568" y="251"/>
                    <a:pt x="568" y="251"/>
                    <a:pt x="568" y="251"/>
                  </a:cubicBezTo>
                  <a:cubicBezTo>
                    <a:pt x="559" y="252"/>
                    <a:pt x="550" y="254"/>
                    <a:pt x="541" y="257"/>
                  </a:cubicBezTo>
                  <a:cubicBezTo>
                    <a:pt x="546" y="255"/>
                    <a:pt x="551" y="252"/>
                    <a:pt x="557" y="250"/>
                  </a:cubicBezTo>
                  <a:cubicBezTo>
                    <a:pt x="559" y="249"/>
                    <a:pt x="561" y="248"/>
                    <a:pt x="564" y="248"/>
                  </a:cubicBezTo>
                  <a:cubicBezTo>
                    <a:pt x="564" y="248"/>
                    <a:pt x="564" y="247"/>
                    <a:pt x="564" y="247"/>
                  </a:cubicBezTo>
                  <a:close/>
                  <a:moveTo>
                    <a:pt x="559" y="259"/>
                  </a:moveTo>
                  <a:cubicBezTo>
                    <a:pt x="554" y="261"/>
                    <a:pt x="549" y="264"/>
                    <a:pt x="544" y="266"/>
                  </a:cubicBezTo>
                  <a:cubicBezTo>
                    <a:pt x="543" y="264"/>
                    <a:pt x="542" y="263"/>
                    <a:pt x="541" y="261"/>
                  </a:cubicBezTo>
                  <a:cubicBezTo>
                    <a:pt x="548" y="260"/>
                    <a:pt x="556" y="258"/>
                    <a:pt x="563" y="257"/>
                  </a:cubicBezTo>
                  <a:cubicBezTo>
                    <a:pt x="562" y="258"/>
                    <a:pt x="561" y="258"/>
                    <a:pt x="559" y="259"/>
                  </a:cubicBezTo>
                  <a:close/>
                  <a:moveTo>
                    <a:pt x="489" y="345"/>
                  </a:moveTo>
                  <a:cubicBezTo>
                    <a:pt x="489" y="345"/>
                    <a:pt x="488" y="345"/>
                    <a:pt x="488" y="344"/>
                  </a:cubicBezTo>
                  <a:cubicBezTo>
                    <a:pt x="488" y="344"/>
                    <a:pt x="489" y="343"/>
                    <a:pt x="489" y="343"/>
                  </a:cubicBezTo>
                  <a:cubicBezTo>
                    <a:pt x="489" y="343"/>
                    <a:pt x="489" y="344"/>
                    <a:pt x="489" y="345"/>
                  </a:cubicBezTo>
                  <a:close/>
                  <a:moveTo>
                    <a:pt x="485" y="358"/>
                  </a:moveTo>
                  <a:cubicBezTo>
                    <a:pt x="485" y="358"/>
                    <a:pt x="485" y="358"/>
                    <a:pt x="485" y="359"/>
                  </a:cubicBezTo>
                  <a:cubicBezTo>
                    <a:pt x="485" y="358"/>
                    <a:pt x="484" y="357"/>
                    <a:pt x="484" y="356"/>
                  </a:cubicBezTo>
                  <a:cubicBezTo>
                    <a:pt x="484" y="355"/>
                    <a:pt x="484" y="355"/>
                    <a:pt x="484" y="355"/>
                  </a:cubicBezTo>
                  <a:cubicBezTo>
                    <a:pt x="485" y="356"/>
                    <a:pt x="485" y="357"/>
                    <a:pt x="485" y="358"/>
                  </a:cubicBezTo>
                  <a:close/>
                  <a:moveTo>
                    <a:pt x="477" y="372"/>
                  </a:moveTo>
                  <a:cubicBezTo>
                    <a:pt x="477" y="372"/>
                    <a:pt x="477" y="372"/>
                    <a:pt x="477" y="372"/>
                  </a:cubicBezTo>
                  <a:cubicBezTo>
                    <a:pt x="478" y="369"/>
                    <a:pt x="478" y="367"/>
                    <a:pt x="479" y="365"/>
                  </a:cubicBezTo>
                  <a:cubicBezTo>
                    <a:pt x="479" y="365"/>
                    <a:pt x="480" y="365"/>
                    <a:pt x="480" y="365"/>
                  </a:cubicBezTo>
                  <a:cubicBezTo>
                    <a:pt x="480" y="367"/>
                    <a:pt x="480" y="369"/>
                    <a:pt x="480" y="371"/>
                  </a:cubicBezTo>
                  <a:cubicBezTo>
                    <a:pt x="480" y="372"/>
                    <a:pt x="479" y="372"/>
                    <a:pt x="479" y="373"/>
                  </a:cubicBezTo>
                  <a:cubicBezTo>
                    <a:pt x="478" y="373"/>
                    <a:pt x="478" y="372"/>
                    <a:pt x="477" y="372"/>
                  </a:cubicBezTo>
                  <a:close/>
                  <a:moveTo>
                    <a:pt x="468" y="353"/>
                  </a:moveTo>
                  <a:cubicBezTo>
                    <a:pt x="466" y="352"/>
                    <a:pt x="465" y="351"/>
                    <a:pt x="464" y="350"/>
                  </a:cubicBezTo>
                  <a:cubicBezTo>
                    <a:pt x="465" y="346"/>
                    <a:pt x="465" y="341"/>
                    <a:pt x="465" y="336"/>
                  </a:cubicBezTo>
                  <a:cubicBezTo>
                    <a:pt x="465" y="337"/>
                    <a:pt x="465" y="337"/>
                    <a:pt x="465" y="337"/>
                  </a:cubicBezTo>
                  <a:cubicBezTo>
                    <a:pt x="466" y="337"/>
                    <a:pt x="467" y="338"/>
                    <a:pt x="468" y="338"/>
                  </a:cubicBezTo>
                  <a:cubicBezTo>
                    <a:pt x="467" y="340"/>
                    <a:pt x="467" y="343"/>
                    <a:pt x="467" y="345"/>
                  </a:cubicBezTo>
                  <a:cubicBezTo>
                    <a:pt x="467" y="346"/>
                    <a:pt x="467" y="347"/>
                    <a:pt x="467" y="349"/>
                  </a:cubicBezTo>
                  <a:cubicBezTo>
                    <a:pt x="467" y="349"/>
                    <a:pt x="467" y="349"/>
                    <a:pt x="467" y="350"/>
                  </a:cubicBezTo>
                  <a:cubicBezTo>
                    <a:pt x="468" y="350"/>
                    <a:pt x="468" y="350"/>
                    <a:pt x="468" y="350"/>
                  </a:cubicBezTo>
                  <a:cubicBezTo>
                    <a:pt x="468" y="351"/>
                    <a:pt x="468" y="352"/>
                    <a:pt x="468" y="353"/>
                  </a:cubicBezTo>
                  <a:close/>
                  <a:moveTo>
                    <a:pt x="461" y="348"/>
                  </a:moveTo>
                  <a:cubicBezTo>
                    <a:pt x="455" y="342"/>
                    <a:pt x="449" y="337"/>
                    <a:pt x="443" y="333"/>
                  </a:cubicBezTo>
                  <a:cubicBezTo>
                    <a:pt x="440" y="331"/>
                    <a:pt x="436" y="329"/>
                    <a:pt x="433" y="328"/>
                  </a:cubicBezTo>
                  <a:cubicBezTo>
                    <a:pt x="448" y="328"/>
                    <a:pt x="458" y="330"/>
                    <a:pt x="459" y="331"/>
                  </a:cubicBezTo>
                  <a:cubicBezTo>
                    <a:pt x="459" y="332"/>
                    <a:pt x="459" y="333"/>
                    <a:pt x="460" y="334"/>
                  </a:cubicBezTo>
                  <a:cubicBezTo>
                    <a:pt x="460" y="334"/>
                    <a:pt x="460" y="334"/>
                    <a:pt x="460" y="334"/>
                  </a:cubicBezTo>
                  <a:cubicBezTo>
                    <a:pt x="460" y="334"/>
                    <a:pt x="460" y="334"/>
                    <a:pt x="460" y="334"/>
                  </a:cubicBezTo>
                  <a:cubicBezTo>
                    <a:pt x="461" y="338"/>
                    <a:pt x="461" y="343"/>
                    <a:pt x="461" y="348"/>
                  </a:cubicBezTo>
                  <a:close/>
                  <a:moveTo>
                    <a:pt x="463" y="329"/>
                  </a:moveTo>
                  <a:cubicBezTo>
                    <a:pt x="463" y="329"/>
                    <a:pt x="463" y="329"/>
                    <a:pt x="464" y="329"/>
                  </a:cubicBezTo>
                  <a:cubicBezTo>
                    <a:pt x="465" y="331"/>
                    <a:pt x="467" y="332"/>
                    <a:pt x="468" y="334"/>
                  </a:cubicBezTo>
                  <a:cubicBezTo>
                    <a:pt x="468" y="334"/>
                    <a:pt x="468" y="335"/>
                    <a:pt x="468" y="335"/>
                  </a:cubicBezTo>
                  <a:cubicBezTo>
                    <a:pt x="467" y="335"/>
                    <a:pt x="467" y="335"/>
                    <a:pt x="466" y="334"/>
                  </a:cubicBezTo>
                  <a:cubicBezTo>
                    <a:pt x="466" y="334"/>
                    <a:pt x="465" y="334"/>
                    <a:pt x="464" y="333"/>
                  </a:cubicBezTo>
                  <a:cubicBezTo>
                    <a:pt x="464" y="332"/>
                    <a:pt x="463" y="330"/>
                    <a:pt x="463" y="329"/>
                  </a:cubicBezTo>
                  <a:close/>
                  <a:moveTo>
                    <a:pt x="457" y="323"/>
                  </a:moveTo>
                  <a:cubicBezTo>
                    <a:pt x="455" y="321"/>
                    <a:pt x="453" y="320"/>
                    <a:pt x="452" y="319"/>
                  </a:cubicBezTo>
                  <a:cubicBezTo>
                    <a:pt x="452" y="319"/>
                    <a:pt x="452" y="319"/>
                    <a:pt x="453" y="319"/>
                  </a:cubicBezTo>
                  <a:cubicBezTo>
                    <a:pt x="454" y="319"/>
                    <a:pt x="454" y="318"/>
                    <a:pt x="454" y="317"/>
                  </a:cubicBezTo>
                  <a:cubicBezTo>
                    <a:pt x="457" y="318"/>
                    <a:pt x="459" y="319"/>
                    <a:pt x="461" y="319"/>
                  </a:cubicBezTo>
                  <a:cubicBezTo>
                    <a:pt x="461" y="319"/>
                    <a:pt x="461" y="319"/>
                    <a:pt x="461" y="319"/>
                  </a:cubicBezTo>
                  <a:cubicBezTo>
                    <a:pt x="458" y="320"/>
                    <a:pt x="458" y="320"/>
                    <a:pt x="458" y="320"/>
                  </a:cubicBezTo>
                  <a:cubicBezTo>
                    <a:pt x="460" y="322"/>
                    <a:pt x="460" y="322"/>
                    <a:pt x="460" y="322"/>
                  </a:cubicBezTo>
                  <a:cubicBezTo>
                    <a:pt x="461" y="322"/>
                    <a:pt x="462" y="322"/>
                    <a:pt x="462" y="323"/>
                  </a:cubicBezTo>
                  <a:cubicBezTo>
                    <a:pt x="462" y="323"/>
                    <a:pt x="462" y="323"/>
                    <a:pt x="462" y="323"/>
                  </a:cubicBezTo>
                  <a:cubicBezTo>
                    <a:pt x="462" y="323"/>
                    <a:pt x="463" y="323"/>
                    <a:pt x="463" y="323"/>
                  </a:cubicBezTo>
                  <a:cubicBezTo>
                    <a:pt x="465" y="325"/>
                    <a:pt x="467" y="327"/>
                    <a:pt x="469" y="329"/>
                  </a:cubicBezTo>
                  <a:cubicBezTo>
                    <a:pt x="469" y="329"/>
                    <a:pt x="469" y="329"/>
                    <a:pt x="469" y="329"/>
                  </a:cubicBezTo>
                  <a:cubicBezTo>
                    <a:pt x="468" y="329"/>
                    <a:pt x="467" y="328"/>
                    <a:pt x="465" y="327"/>
                  </a:cubicBezTo>
                  <a:cubicBezTo>
                    <a:pt x="465" y="327"/>
                    <a:pt x="464" y="326"/>
                    <a:pt x="463" y="325"/>
                  </a:cubicBezTo>
                  <a:cubicBezTo>
                    <a:pt x="463" y="324"/>
                    <a:pt x="462" y="324"/>
                    <a:pt x="461" y="323"/>
                  </a:cubicBezTo>
                  <a:cubicBezTo>
                    <a:pt x="461" y="323"/>
                    <a:pt x="461" y="323"/>
                    <a:pt x="461" y="323"/>
                  </a:cubicBezTo>
                  <a:cubicBezTo>
                    <a:pt x="461" y="323"/>
                    <a:pt x="461" y="323"/>
                    <a:pt x="461" y="323"/>
                  </a:cubicBezTo>
                  <a:cubicBezTo>
                    <a:pt x="460" y="324"/>
                    <a:pt x="460" y="324"/>
                    <a:pt x="460" y="324"/>
                  </a:cubicBezTo>
                  <a:cubicBezTo>
                    <a:pt x="460" y="323"/>
                    <a:pt x="460" y="323"/>
                    <a:pt x="459" y="323"/>
                  </a:cubicBezTo>
                  <a:cubicBezTo>
                    <a:pt x="459" y="323"/>
                    <a:pt x="458" y="323"/>
                    <a:pt x="457" y="323"/>
                  </a:cubicBezTo>
                  <a:close/>
                  <a:moveTo>
                    <a:pt x="443" y="313"/>
                  </a:moveTo>
                  <a:cubicBezTo>
                    <a:pt x="438" y="309"/>
                    <a:pt x="433" y="305"/>
                    <a:pt x="428" y="300"/>
                  </a:cubicBezTo>
                  <a:cubicBezTo>
                    <a:pt x="427" y="300"/>
                    <a:pt x="427" y="299"/>
                    <a:pt x="426" y="298"/>
                  </a:cubicBezTo>
                  <a:cubicBezTo>
                    <a:pt x="426" y="298"/>
                    <a:pt x="426" y="299"/>
                    <a:pt x="427" y="299"/>
                  </a:cubicBezTo>
                  <a:cubicBezTo>
                    <a:pt x="432" y="303"/>
                    <a:pt x="439" y="309"/>
                    <a:pt x="446" y="313"/>
                  </a:cubicBezTo>
                  <a:cubicBezTo>
                    <a:pt x="445" y="313"/>
                    <a:pt x="444" y="313"/>
                    <a:pt x="443" y="313"/>
                  </a:cubicBezTo>
                  <a:close/>
                  <a:moveTo>
                    <a:pt x="404" y="274"/>
                  </a:moveTo>
                  <a:cubicBezTo>
                    <a:pt x="399" y="266"/>
                    <a:pt x="395" y="259"/>
                    <a:pt x="392" y="252"/>
                  </a:cubicBezTo>
                  <a:cubicBezTo>
                    <a:pt x="398" y="252"/>
                    <a:pt x="404" y="255"/>
                    <a:pt x="411" y="259"/>
                  </a:cubicBezTo>
                  <a:cubicBezTo>
                    <a:pt x="414" y="262"/>
                    <a:pt x="418" y="264"/>
                    <a:pt x="421" y="267"/>
                  </a:cubicBezTo>
                  <a:cubicBezTo>
                    <a:pt x="420" y="268"/>
                    <a:pt x="420" y="268"/>
                    <a:pt x="420" y="268"/>
                  </a:cubicBezTo>
                  <a:cubicBezTo>
                    <a:pt x="423" y="270"/>
                    <a:pt x="427" y="273"/>
                    <a:pt x="430" y="276"/>
                  </a:cubicBezTo>
                  <a:cubicBezTo>
                    <a:pt x="431" y="276"/>
                    <a:pt x="431" y="277"/>
                    <a:pt x="432" y="277"/>
                  </a:cubicBezTo>
                  <a:cubicBezTo>
                    <a:pt x="436" y="282"/>
                    <a:pt x="440" y="287"/>
                    <a:pt x="444" y="291"/>
                  </a:cubicBezTo>
                  <a:cubicBezTo>
                    <a:pt x="433" y="282"/>
                    <a:pt x="422" y="273"/>
                    <a:pt x="412" y="267"/>
                  </a:cubicBezTo>
                  <a:cubicBezTo>
                    <a:pt x="410" y="269"/>
                    <a:pt x="410" y="269"/>
                    <a:pt x="410" y="269"/>
                  </a:cubicBezTo>
                  <a:cubicBezTo>
                    <a:pt x="416" y="274"/>
                    <a:pt x="422" y="280"/>
                    <a:pt x="429" y="286"/>
                  </a:cubicBezTo>
                  <a:cubicBezTo>
                    <a:pt x="422" y="282"/>
                    <a:pt x="414" y="278"/>
                    <a:pt x="404" y="274"/>
                  </a:cubicBezTo>
                  <a:close/>
                  <a:moveTo>
                    <a:pt x="463" y="292"/>
                  </a:moveTo>
                  <a:cubicBezTo>
                    <a:pt x="463" y="289"/>
                    <a:pt x="464" y="286"/>
                    <a:pt x="464" y="282"/>
                  </a:cubicBezTo>
                  <a:cubicBezTo>
                    <a:pt x="465" y="286"/>
                    <a:pt x="465" y="289"/>
                    <a:pt x="466" y="292"/>
                  </a:cubicBezTo>
                  <a:cubicBezTo>
                    <a:pt x="466" y="292"/>
                    <a:pt x="465" y="292"/>
                    <a:pt x="465" y="292"/>
                  </a:cubicBezTo>
                  <a:cubicBezTo>
                    <a:pt x="464" y="292"/>
                    <a:pt x="464" y="292"/>
                    <a:pt x="463" y="292"/>
                  </a:cubicBezTo>
                  <a:close/>
                  <a:moveTo>
                    <a:pt x="477" y="237"/>
                  </a:moveTo>
                  <a:cubicBezTo>
                    <a:pt x="476" y="248"/>
                    <a:pt x="474" y="259"/>
                    <a:pt x="474" y="269"/>
                  </a:cubicBezTo>
                  <a:cubicBezTo>
                    <a:pt x="474" y="274"/>
                    <a:pt x="475" y="279"/>
                    <a:pt x="476" y="284"/>
                  </a:cubicBezTo>
                  <a:cubicBezTo>
                    <a:pt x="478" y="284"/>
                    <a:pt x="478" y="284"/>
                    <a:pt x="478" y="284"/>
                  </a:cubicBezTo>
                  <a:cubicBezTo>
                    <a:pt x="479" y="280"/>
                    <a:pt x="481" y="276"/>
                    <a:pt x="482" y="272"/>
                  </a:cubicBezTo>
                  <a:cubicBezTo>
                    <a:pt x="483" y="272"/>
                    <a:pt x="483" y="272"/>
                    <a:pt x="483" y="272"/>
                  </a:cubicBezTo>
                  <a:cubicBezTo>
                    <a:pt x="482" y="278"/>
                    <a:pt x="480" y="285"/>
                    <a:pt x="480" y="291"/>
                  </a:cubicBezTo>
                  <a:cubicBezTo>
                    <a:pt x="479" y="292"/>
                    <a:pt x="479" y="292"/>
                    <a:pt x="479" y="292"/>
                  </a:cubicBezTo>
                  <a:cubicBezTo>
                    <a:pt x="477" y="290"/>
                    <a:pt x="477" y="290"/>
                    <a:pt x="477" y="290"/>
                  </a:cubicBezTo>
                  <a:cubicBezTo>
                    <a:pt x="477" y="292"/>
                    <a:pt x="477" y="292"/>
                    <a:pt x="477" y="292"/>
                  </a:cubicBezTo>
                  <a:cubicBezTo>
                    <a:pt x="476" y="292"/>
                    <a:pt x="475" y="292"/>
                    <a:pt x="474" y="292"/>
                  </a:cubicBezTo>
                  <a:cubicBezTo>
                    <a:pt x="472" y="292"/>
                    <a:pt x="471" y="292"/>
                    <a:pt x="469" y="292"/>
                  </a:cubicBezTo>
                  <a:cubicBezTo>
                    <a:pt x="468" y="281"/>
                    <a:pt x="469" y="266"/>
                    <a:pt x="472" y="252"/>
                  </a:cubicBezTo>
                  <a:cubicBezTo>
                    <a:pt x="474" y="248"/>
                    <a:pt x="475" y="244"/>
                    <a:pt x="476" y="240"/>
                  </a:cubicBezTo>
                  <a:cubicBezTo>
                    <a:pt x="476" y="239"/>
                    <a:pt x="477" y="238"/>
                    <a:pt x="477" y="237"/>
                  </a:cubicBezTo>
                  <a:close/>
                  <a:moveTo>
                    <a:pt x="478" y="252"/>
                  </a:moveTo>
                  <a:cubicBezTo>
                    <a:pt x="480" y="254"/>
                    <a:pt x="483" y="256"/>
                    <a:pt x="486" y="258"/>
                  </a:cubicBezTo>
                  <a:cubicBezTo>
                    <a:pt x="484" y="261"/>
                    <a:pt x="483" y="264"/>
                    <a:pt x="481" y="268"/>
                  </a:cubicBezTo>
                  <a:cubicBezTo>
                    <a:pt x="481" y="268"/>
                    <a:pt x="481" y="267"/>
                    <a:pt x="481" y="267"/>
                  </a:cubicBezTo>
                  <a:cubicBezTo>
                    <a:pt x="480" y="270"/>
                    <a:pt x="480" y="270"/>
                    <a:pt x="480" y="270"/>
                  </a:cubicBezTo>
                  <a:cubicBezTo>
                    <a:pt x="480" y="270"/>
                    <a:pt x="480" y="270"/>
                    <a:pt x="480" y="270"/>
                  </a:cubicBezTo>
                  <a:cubicBezTo>
                    <a:pt x="479" y="273"/>
                    <a:pt x="478" y="275"/>
                    <a:pt x="477" y="278"/>
                  </a:cubicBezTo>
                  <a:cubicBezTo>
                    <a:pt x="477" y="275"/>
                    <a:pt x="477" y="272"/>
                    <a:pt x="477" y="269"/>
                  </a:cubicBezTo>
                  <a:cubicBezTo>
                    <a:pt x="477" y="264"/>
                    <a:pt x="477" y="258"/>
                    <a:pt x="478" y="252"/>
                  </a:cubicBezTo>
                  <a:close/>
                  <a:moveTo>
                    <a:pt x="488" y="260"/>
                  </a:moveTo>
                  <a:cubicBezTo>
                    <a:pt x="488" y="260"/>
                    <a:pt x="488" y="261"/>
                    <a:pt x="488" y="261"/>
                  </a:cubicBezTo>
                  <a:cubicBezTo>
                    <a:pt x="488" y="261"/>
                    <a:pt x="488" y="260"/>
                    <a:pt x="488" y="260"/>
                  </a:cubicBezTo>
                  <a:cubicBezTo>
                    <a:pt x="488" y="260"/>
                    <a:pt x="488" y="260"/>
                    <a:pt x="488" y="260"/>
                  </a:cubicBezTo>
                  <a:close/>
                  <a:moveTo>
                    <a:pt x="489" y="260"/>
                  </a:moveTo>
                  <a:cubicBezTo>
                    <a:pt x="491" y="262"/>
                    <a:pt x="494" y="264"/>
                    <a:pt x="496" y="266"/>
                  </a:cubicBezTo>
                  <a:cubicBezTo>
                    <a:pt x="495" y="270"/>
                    <a:pt x="493" y="274"/>
                    <a:pt x="492" y="278"/>
                  </a:cubicBezTo>
                  <a:cubicBezTo>
                    <a:pt x="490" y="275"/>
                    <a:pt x="488" y="273"/>
                    <a:pt x="486" y="271"/>
                  </a:cubicBezTo>
                  <a:cubicBezTo>
                    <a:pt x="486" y="268"/>
                    <a:pt x="487" y="265"/>
                    <a:pt x="488" y="262"/>
                  </a:cubicBezTo>
                  <a:cubicBezTo>
                    <a:pt x="488" y="262"/>
                    <a:pt x="488" y="261"/>
                    <a:pt x="489" y="260"/>
                  </a:cubicBezTo>
                  <a:close/>
                  <a:moveTo>
                    <a:pt x="490" y="258"/>
                  </a:moveTo>
                  <a:cubicBezTo>
                    <a:pt x="492" y="255"/>
                    <a:pt x="495" y="251"/>
                    <a:pt x="499" y="247"/>
                  </a:cubicBezTo>
                  <a:cubicBezTo>
                    <a:pt x="501" y="248"/>
                    <a:pt x="503" y="249"/>
                    <a:pt x="504" y="249"/>
                  </a:cubicBezTo>
                  <a:cubicBezTo>
                    <a:pt x="502" y="254"/>
                    <a:pt x="500" y="259"/>
                    <a:pt x="497" y="263"/>
                  </a:cubicBezTo>
                  <a:cubicBezTo>
                    <a:pt x="495" y="262"/>
                    <a:pt x="493" y="260"/>
                    <a:pt x="490" y="258"/>
                  </a:cubicBezTo>
                  <a:close/>
                  <a:moveTo>
                    <a:pt x="511" y="234"/>
                  </a:moveTo>
                  <a:cubicBezTo>
                    <a:pt x="516" y="230"/>
                    <a:pt x="521" y="225"/>
                    <a:pt x="528" y="220"/>
                  </a:cubicBezTo>
                  <a:cubicBezTo>
                    <a:pt x="528" y="220"/>
                    <a:pt x="528" y="220"/>
                    <a:pt x="528" y="220"/>
                  </a:cubicBezTo>
                  <a:cubicBezTo>
                    <a:pt x="523" y="225"/>
                    <a:pt x="518" y="230"/>
                    <a:pt x="513" y="236"/>
                  </a:cubicBezTo>
                  <a:cubicBezTo>
                    <a:pt x="512" y="235"/>
                    <a:pt x="511" y="235"/>
                    <a:pt x="511" y="234"/>
                  </a:cubicBezTo>
                  <a:close/>
                  <a:moveTo>
                    <a:pt x="538" y="213"/>
                  </a:moveTo>
                  <a:cubicBezTo>
                    <a:pt x="540" y="212"/>
                    <a:pt x="543" y="211"/>
                    <a:pt x="545" y="210"/>
                  </a:cubicBezTo>
                  <a:cubicBezTo>
                    <a:pt x="545" y="210"/>
                    <a:pt x="546" y="210"/>
                    <a:pt x="546" y="210"/>
                  </a:cubicBezTo>
                  <a:cubicBezTo>
                    <a:pt x="543" y="211"/>
                    <a:pt x="541" y="212"/>
                    <a:pt x="538" y="213"/>
                  </a:cubicBezTo>
                  <a:close/>
                  <a:moveTo>
                    <a:pt x="548" y="208"/>
                  </a:moveTo>
                  <a:cubicBezTo>
                    <a:pt x="551" y="207"/>
                    <a:pt x="555" y="205"/>
                    <a:pt x="558" y="203"/>
                  </a:cubicBezTo>
                  <a:cubicBezTo>
                    <a:pt x="559" y="203"/>
                    <a:pt x="559" y="203"/>
                    <a:pt x="559" y="203"/>
                  </a:cubicBezTo>
                  <a:cubicBezTo>
                    <a:pt x="559" y="203"/>
                    <a:pt x="559" y="203"/>
                    <a:pt x="559" y="203"/>
                  </a:cubicBezTo>
                  <a:cubicBezTo>
                    <a:pt x="578" y="212"/>
                    <a:pt x="599" y="221"/>
                    <a:pt x="615" y="233"/>
                  </a:cubicBezTo>
                  <a:cubicBezTo>
                    <a:pt x="607" y="234"/>
                    <a:pt x="597" y="236"/>
                    <a:pt x="588" y="238"/>
                  </a:cubicBezTo>
                  <a:cubicBezTo>
                    <a:pt x="586" y="235"/>
                    <a:pt x="584" y="232"/>
                    <a:pt x="581" y="230"/>
                  </a:cubicBezTo>
                  <a:cubicBezTo>
                    <a:pt x="576" y="226"/>
                    <a:pt x="571" y="223"/>
                    <a:pt x="566" y="219"/>
                  </a:cubicBezTo>
                  <a:cubicBezTo>
                    <a:pt x="562" y="216"/>
                    <a:pt x="557" y="214"/>
                    <a:pt x="553" y="211"/>
                  </a:cubicBezTo>
                  <a:cubicBezTo>
                    <a:pt x="554" y="211"/>
                    <a:pt x="555" y="211"/>
                    <a:pt x="557" y="211"/>
                  </a:cubicBezTo>
                  <a:cubicBezTo>
                    <a:pt x="557" y="211"/>
                    <a:pt x="557" y="211"/>
                    <a:pt x="557" y="211"/>
                  </a:cubicBezTo>
                  <a:cubicBezTo>
                    <a:pt x="557" y="209"/>
                    <a:pt x="557" y="209"/>
                    <a:pt x="557" y="209"/>
                  </a:cubicBezTo>
                  <a:cubicBezTo>
                    <a:pt x="557" y="209"/>
                    <a:pt x="557" y="209"/>
                    <a:pt x="557" y="209"/>
                  </a:cubicBezTo>
                  <a:cubicBezTo>
                    <a:pt x="554" y="209"/>
                    <a:pt x="552" y="209"/>
                    <a:pt x="549" y="209"/>
                  </a:cubicBezTo>
                  <a:cubicBezTo>
                    <a:pt x="549" y="209"/>
                    <a:pt x="548" y="209"/>
                    <a:pt x="548" y="208"/>
                  </a:cubicBezTo>
                  <a:close/>
                  <a:moveTo>
                    <a:pt x="622" y="235"/>
                  </a:moveTo>
                  <a:cubicBezTo>
                    <a:pt x="622" y="235"/>
                    <a:pt x="622" y="235"/>
                    <a:pt x="622" y="235"/>
                  </a:cubicBezTo>
                  <a:cubicBezTo>
                    <a:pt x="622" y="235"/>
                    <a:pt x="622" y="235"/>
                    <a:pt x="622" y="235"/>
                  </a:cubicBezTo>
                  <a:cubicBezTo>
                    <a:pt x="622" y="235"/>
                    <a:pt x="622" y="235"/>
                    <a:pt x="622" y="235"/>
                  </a:cubicBezTo>
                  <a:close/>
                  <a:moveTo>
                    <a:pt x="609" y="239"/>
                  </a:moveTo>
                  <a:cubicBezTo>
                    <a:pt x="609" y="239"/>
                    <a:pt x="609" y="239"/>
                    <a:pt x="608" y="239"/>
                  </a:cubicBezTo>
                  <a:cubicBezTo>
                    <a:pt x="607" y="239"/>
                    <a:pt x="605" y="239"/>
                    <a:pt x="604" y="239"/>
                  </a:cubicBezTo>
                  <a:cubicBezTo>
                    <a:pt x="600" y="239"/>
                    <a:pt x="597" y="239"/>
                    <a:pt x="592" y="240"/>
                  </a:cubicBezTo>
                  <a:cubicBezTo>
                    <a:pt x="601" y="238"/>
                    <a:pt x="610" y="236"/>
                    <a:pt x="618" y="235"/>
                  </a:cubicBezTo>
                  <a:cubicBezTo>
                    <a:pt x="619" y="236"/>
                    <a:pt x="619" y="236"/>
                    <a:pt x="619" y="236"/>
                  </a:cubicBezTo>
                  <a:cubicBezTo>
                    <a:pt x="616" y="237"/>
                    <a:pt x="613" y="238"/>
                    <a:pt x="609" y="239"/>
                  </a:cubicBezTo>
                  <a:close/>
                  <a:moveTo>
                    <a:pt x="602" y="242"/>
                  </a:moveTo>
                  <a:cubicBezTo>
                    <a:pt x="595" y="244"/>
                    <a:pt x="588" y="247"/>
                    <a:pt x="581" y="250"/>
                  </a:cubicBezTo>
                  <a:cubicBezTo>
                    <a:pt x="580" y="250"/>
                    <a:pt x="580" y="250"/>
                    <a:pt x="580" y="250"/>
                  </a:cubicBezTo>
                  <a:cubicBezTo>
                    <a:pt x="580" y="250"/>
                    <a:pt x="580" y="250"/>
                    <a:pt x="580" y="250"/>
                  </a:cubicBezTo>
                  <a:cubicBezTo>
                    <a:pt x="579" y="250"/>
                    <a:pt x="579" y="250"/>
                    <a:pt x="579" y="250"/>
                  </a:cubicBezTo>
                  <a:cubicBezTo>
                    <a:pt x="576" y="250"/>
                    <a:pt x="574" y="250"/>
                    <a:pt x="571" y="251"/>
                  </a:cubicBezTo>
                  <a:cubicBezTo>
                    <a:pt x="571" y="250"/>
                    <a:pt x="571" y="250"/>
                    <a:pt x="571" y="250"/>
                  </a:cubicBezTo>
                  <a:cubicBezTo>
                    <a:pt x="571" y="250"/>
                    <a:pt x="571" y="250"/>
                    <a:pt x="571" y="250"/>
                  </a:cubicBezTo>
                  <a:cubicBezTo>
                    <a:pt x="570" y="249"/>
                    <a:pt x="568" y="248"/>
                    <a:pt x="567" y="247"/>
                  </a:cubicBezTo>
                  <a:cubicBezTo>
                    <a:pt x="580" y="244"/>
                    <a:pt x="593" y="242"/>
                    <a:pt x="602" y="242"/>
                  </a:cubicBezTo>
                  <a:close/>
                  <a:moveTo>
                    <a:pt x="496" y="311"/>
                  </a:moveTo>
                  <a:cubicBezTo>
                    <a:pt x="496" y="312"/>
                    <a:pt x="496" y="313"/>
                    <a:pt x="496" y="314"/>
                  </a:cubicBezTo>
                  <a:cubicBezTo>
                    <a:pt x="496" y="314"/>
                    <a:pt x="495" y="314"/>
                    <a:pt x="495" y="313"/>
                  </a:cubicBezTo>
                  <a:cubicBezTo>
                    <a:pt x="495" y="312"/>
                    <a:pt x="495" y="311"/>
                    <a:pt x="495" y="310"/>
                  </a:cubicBezTo>
                  <a:cubicBezTo>
                    <a:pt x="495" y="310"/>
                    <a:pt x="495" y="311"/>
                    <a:pt x="496" y="311"/>
                  </a:cubicBezTo>
                  <a:close/>
                  <a:moveTo>
                    <a:pt x="489" y="348"/>
                  </a:moveTo>
                  <a:cubicBezTo>
                    <a:pt x="490" y="350"/>
                    <a:pt x="489" y="352"/>
                    <a:pt x="489" y="354"/>
                  </a:cubicBezTo>
                  <a:cubicBezTo>
                    <a:pt x="489" y="353"/>
                    <a:pt x="488" y="352"/>
                    <a:pt x="488" y="352"/>
                  </a:cubicBezTo>
                  <a:cubicBezTo>
                    <a:pt x="488" y="350"/>
                    <a:pt x="487" y="349"/>
                    <a:pt x="487" y="347"/>
                  </a:cubicBezTo>
                  <a:cubicBezTo>
                    <a:pt x="488" y="347"/>
                    <a:pt x="489" y="348"/>
                    <a:pt x="489" y="348"/>
                  </a:cubicBezTo>
                  <a:close/>
                  <a:moveTo>
                    <a:pt x="489" y="358"/>
                  </a:moveTo>
                  <a:cubicBezTo>
                    <a:pt x="489" y="359"/>
                    <a:pt x="488" y="361"/>
                    <a:pt x="488" y="363"/>
                  </a:cubicBezTo>
                  <a:cubicBezTo>
                    <a:pt x="488" y="361"/>
                    <a:pt x="487" y="360"/>
                    <a:pt x="487" y="358"/>
                  </a:cubicBezTo>
                  <a:cubicBezTo>
                    <a:pt x="487" y="357"/>
                    <a:pt x="487" y="357"/>
                    <a:pt x="488" y="356"/>
                  </a:cubicBezTo>
                  <a:cubicBezTo>
                    <a:pt x="488" y="356"/>
                    <a:pt x="488" y="357"/>
                    <a:pt x="489" y="358"/>
                  </a:cubicBezTo>
                  <a:close/>
                  <a:moveTo>
                    <a:pt x="485" y="369"/>
                  </a:moveTo>
                  <a:cubicBezTo>
                    <a:pt x="485" y="369"/>
                    <a:pt x="485" y="369"/>
                    <a:pt x="485" y="369"/>
                  </a:cubicBezTo>
                  <a:cubicBezTo>
                    <a:pt x="485" y="369"/>
                    <a:pt x="485" y="368"/>
                    <a:pt x="485" y="368"/>
                  </a:cubicBezTo>
                  <a:cubicBezTo>
                    <a:pt x="485" y="368"/>
                    <a:pt x="485" y="368"/>
                    <a:pt x="485" y="368"/>
                  </a:cubicBezTo>
                  <a:cubicBezTo>
                    <a:pt x="485" y="368"/>
                    <a:pt x="485" y="368"/>
                    <a:pt x="485" y="368"/>
                  </a:cubicBezTo>
                  <a:cubicBezTo>
                    <a:pt x="485" y="368"/>
                    <a:pt x="485" y="368"/>
                    <a:pt x="485" y="369"/>
                  </a:cubicBezTo>
                  <a:close/>
                  <a:moveTo>
                    <a:pt x="378" y="320"/>
                  </a:moveTo>
                  <a:cubicBezTo>
                    <a:pt x="381" y="320"/>
                    <a:pt x="384" y="319"/>
                    <a:pt x="388" y="319"/>
                  </a:cubicBezTo>
                  <a:cubicBezTo>
                    <a:pt x="388" y="319"/>
                    <a:pt x="388" y="319"/>
                    <a:pt x="389" y="319"/>
                  </a:cubicBezTo>
                  <a:cubicBezTo>
                    <a:pt x="408" y="320"/>
                    <a:pt x="428" y="320"/>
                    <a:pt x="447" y="319"/>
                  </a:cubicBezTo>
                  <a:cubicBezTo>
                    <a:pt x="449" y="320"/>
                    <a:pt x="450" y="321"/>
                    <a:pt x="452" y="322"/>
                  </a:cubicBezTo>
                  <a:cubicBezTo>
                    <a:pt x="439" y="322"/>
                    <a:pt x="411" y="321"/>
                    <a:pt x="378" y="320"/>
                  </a:cubicBezTo>
                  <a:close/>
                  <a:moveTo>
                    <a:pt x="611" y="158"/>
                  </a:moveTo>
                  <a:cubicBezTo>
                    <a:pt x="610" y="158"/>
                    <a:pt x="609" y="157"/>
                    <a:pt x="608" y="157"/>
                  </a:cubicBezTo>
                  <a:cubicBezTo>
                    <a:pt x="606" y="156"/>
                    <a:pt x="605" y="155"/>
                    <a:pt x="603" y="154"/>
                  </a:cubicBezTo>
                  <a:cubicBezTo>
                    <a:pt x="606" y="155"/>
                    <a:pt x="608" y="156"/>
                    <a:pt x="611" y="158"/>
                  </a:cubicBezTo>
                  <a:cubicBezTo>
                    <a:pt x="611" y="158"/>
                    <a:pt x="611" y="158"/>
                    <a:pt x="611" y="158"/>
                  </a:cubicBezTo>
                  <a:close/>
                  <a:moveTo>
                    <a:pt x="584" y="146"/>
                  </a:moveTo>
                  <a:cubicBezTo>
                    <a:pt x="583" y="145"/>
                    <a:pt x="582" y="145"/>
                    <a:pt x="581" y="144"/>
                  </a:cubicBezTo>
                  <a:cubicBezTo>
                    <a:pt x="576" y="140"/>
                    <a:pt x="571" y="136"/>
                    <a:pt x="566" y="132"/>
                  </a:cubicBezTo>
                  <a:cubicBezTo>
                    <a:pt x="572" y="137"/>
                    <a:pt x="578" y="141"/>
                    <a:pt x="584" y="146"/>
                  </a:cubicBezTo>
                  <a:close/>
                  <a:moveTo>
                    <a:pt x="599" y="156"/>
                  </a:moveTo>
                  <a:cubicBezTo>
                    <a:pt x="603" y="158"/>
                    <a:pt x="606" y="160"/>
                    <a:pt x="609" y="162"/>
                  </a:cubicBezTo>
                  <a:cubicBezTo>
                    <a:pt x="607" y="161"/>
                    <a:pt x="605" y="161"/>
                    <a:pt x="603" y="160"/>
                  </a:cubicBezTo>
                  <a:cubicBezTo>
                    <a:pt x="603" y="160"/>
                    <a:pt x="602" y="159"/>
                    <a:pt x="602" y="159"/>
                  </a:cubicBezTo>
                  <a:cubicBezTo>
                    <a:pt x="599" y="157"/>
                    <a:pt x="597" y="155"/>
                    <a:pt x="594" y="153"/>
                  </a:cubicBezTo>
                  <a:cubicBezTo>
                    <a:pt x="596" y="154"/>
                    <a:pt x="598" y="155"/>
                    <a:pt x="599" y="156"/>
                  </a:cubicBezTo>
                  <a:close/>
                  <a:moveTo>
                    <a:pt x="574" y="145"/>
                  </a:moveTo>
                  <a:cubicBezTo>
                    <a:pt x="572" y="144"/>
                    <a:pt x="571" y="143"/>
                    <a:pt x="570" y="142"/>
                  </a:cubicBezTo>
                  <a:cubicBezTo>
                    <a:pt x="571" y="143"/>
                    <a:pt x="573" y="144"/>
                    <a:pt x="574" y="145"/>
                  </a:cubicBezTo>
                  <a:close/>
                  <a:moveTo>
                    <a:pt x="611" y="165"/>
                  </a:moveTo>
                  <a:cubicBezTo>
                    <a:pt x="611" y="165"/>
                    <a:pt x="611" y="165"/>
                    <a:pt x="611" y="165"/>
                  </a:cubicBezTo>
                  <a:cubicBezTo>
                    <a:pt x="611" y="165"/>
                    <a:pt x="611" y="165"/>
                    <a:pt x="610" y="165"/>
                  </a:cubicBezTo>
                  <a:cubicBezTo>
                    <a:pt x="611" y="165"/>
                    <a:pt x="611" y="165"/>
                    <a:pt x="611" y="165"/>
                  </a:cubicBezTo>
                  <a:close/>
                  <a:moveTo>
                    <a:pt x="665" y="195"/>
                  </a:moveTo>
                  <a:cubicBezTo>
                    <a:pt x="662" y="195"/>
                    <a:pt x="659" y="196"/>
                    <a:pt x="658" y="192"/>
                  </a:cubicBezTo>
                  <a:cubicBezTo>
                    <a:pt x="657" y="189"/>
                    <a:pt x="657" y="186"/>
                    <a:pt x="655" y="184"/>
                  </a:cubicBezTo>
                  <a:cubicBezTo>
                    <a:pt x="660" y="187"/>
                    <a:pt x="663" y="191"/>
                    <a:pt x="665" y="195"/>
                  </a:cubicBezTo>
                  <a:close/>
                  <a:moveTo>
                    <a:pt x="649" y="211"/>
                  </a:moveTo>
                  <a:cubicBezTo>
                    <a:pt x="640" y="206"/>
                    <a:pt x="632" y="201"/>
                    <a:pt x="624" y="196"/>
                  </a:cubicBezTo>
                  <a:cubicBezTo>
                    <a:pt x="623" y="193"/>
                    <a:pt x="619" y="190"/>
                    <a:pt x="611" y="188"/>
                  </a:cubicBezTo>
                  <a:cubicBezTo>
                    <a:pt x="610" y="187"/>
                    <a:pt x="609" y="187"/>
                    <a:pt x="607" y="186"/>
                  </a:cubicBezTo>
                  <a:cubicBezTo>
                    <a:pt x="607" y="188"/>
                    <a:pt x="607" y="188"/>
                    <a:pt x="607" y="188"/>
                  </a:cubicBezTo>
                  <a:cubicBezTo>
                    <a:pt x="596" y="187"/>
                    <a:pt x="581" y="188"/>
                    <a:pt x="560" y="196"/>
                  </a:cubicBezTo>
                  <a:cubicBezTo>
                    <a:pt x="553" y="198"/>
                    <a:pt x="547" y="201"/>
                    <a:pt x="541" y="204"/>
                  </a:cubicBezTo>
                  <a:cubicBezTo>
                    <a:pt x="539" y="203"/>
                    <a:pt x="537" y="202"/>
                    <a:pt x="535" y="201"/>
                  </a:cubicBezTo>
                  <a:cubicBezTo>
                    <a:pt x="534" y="203"/>
                    <a:pt x="534" y="203"/>
                    <a:pt x="534" y="203"/>
                  </a:cubicBezTo>
                  <a:cubicBezTo>
                    <a:pt x="535" y="204"/>
                    <a:pt x="537" y="205"/>
                    <a:pt x="538" y="206"/>
                  </a:cubicBezTo>
                  <a:cubicBezTo>
                    <a:pt x="533" y="209"/>
                    <a:pt x="529" y="212"/>
                    <a:pt x="525" y="216"/>
                  </a:cubicBezTo>
                  <a:cubicBezTo>
                    <a:pt x="520" y="213"/>
                    <a:pt x="515" y="210"/>
                    <a:pt x="512" y="209"/>
                  </a:cubicBezTo>
                  <a:cubicBezTo>
                    <a:pt x="511" y="211"/>
                    <a:pt x="511" y="211"/>
                    <a:pt x="511" y="211"/>
                  </a:cubicBezTo>
                  <a:cubicBezTo>
                    <a:pt x="514" y="213"/>
                    <a:pt x="518" y="215"/>
                    <a:pt x="522" y="217"/>
                  </a:cubicBezTo>
                  <a:cubicBezTo>
                    <a:pt x="517" y="222"/>
                    <a:pt x="512" y="227"/>
                    <a:pt x="508" y="232"/>
                  </a:cubicBezTo>
                  <a:cubicBezTo>
                    <a:pt x="503" y="229"/>
                    <a:pt x="498" y="225"/>
                    <a:pt x="494" y="222"/>
                  </a:cubicBezTo>
                  <a:cubicBezTo>
                    <a:pt x="493" y="224"/>
                    <a:pt x="493" y="224"/>
                    <a:pt x="493" y="224"/>
                  </a:cubicBezTo>
                  <a:cubicBezTo>
                    <a:pt x="497" y="227"/>
                    <a:pt x="501" y="231"/>
                    <a:pt x="506" y="234"/>
                  </a:cubicBezTo>
                  <a:cubicBezTo>
                    <a:pt x="503" y="237"/>
                    <a:pt x="501" y="240"/>
                    <a:pt x="498" y="244"/>
                  </a:cubicBezTo>
                  <a:cubicBezTo>
                    <a:pt x="498" y="243"/>
                    <a:pt x="497" y="243"/>
                    <a:pt x="496" y="243"/>
                  </a:cubicBezTo>
                  <a:cubicBezTo>
                    <a:pt x="496" y="243"/>
                    <a:pt x="496" y="243"/>
                    <a:pt x="496" y="243"/>
                  </a:cubicBezTo>
                  <a:cubicBezTo>
                    <a:pt x="496" y="242"/>
                    <a:pt x="496" y="242"/>
                    <a:pt x="496" y="242"/>
                  </a:cubicBezTo>
                  <a:cubicBezTo>
                    <a:pt x="495" y="242"/>
                    <a:pt x="494" y="242"/>
                    <a:pt x="494" y="242"/>
                  </a:cubicBezTo>
                  <a:cubicBezTo>
                    <a:pt x="493" y="242"/>
                    <a:pt x="493" y="242"/>
                    <a:pt x="492" y="241"/>
                  </a:cubicBezTo>
                  <a:cubicBezTo>
                    <a:pt x="492" y="242"/>
                    <a:pt x="492" y="242"/>
                    <a:pt x="492" y="242"/>
                  </a:cubicBezTo>
                  <a:cubicBezTo>
                    <a:pt x="491" y="242"/>
                    <a:pt x="491" y="242"/>
                    <a:pt x="491" y="242"/>
                  </a:cubicBezTo>
                  <a:cubicBezTo>
                    <a:pt x="491" y="242"/>
                    <a:pt x="490" y="243"/>
                    <a:pt x="490" y="243"/>
                  </a:cubicBezTo>
                  <a:cubicBezTo>
                    <a:pt x="491" y="243"/>
                    <a:pt x="491" y="244"/>
                    <a:pt x="491" y="244"/>
                  </a:cubicBezTo>
                  <a:cubicBezTo>
                    <a:pt x="491" y="244"/>
                    <a:pt x="491" y="244"/>
                    <a:pt x="491" y="244"/>
                  </a:cubicBezTo>
                  <a:cubicBezTo>
                    <a:pt x="491" y="244"/>
                    <a:pt x="492" y="245"/>
                    <a:pt x="492" y="245"/>
                  </a:cubicBezTo>
                  <a:cubicBezTo>
                    <a:pt x="493" y="245"/>
                    <a:pt x="494" y="246"/>
                    <a:pt x="495" y="247"/>
                  </a:cubicBezTo>
                  <a:cubicBezTo>
                    <a:pt x="496" y="245"/>
                    <a:pt x="496" y="245"/>
                    <a:pt x="496" y="245"/>
                  </a:cubicBezTo>
                  <a:cubicBezTo>
                    <a:pt x="496" y="245"/>
                    <a:pt x="497" y="246"/>
                    <a:pt x="497" y="246"/>
                  </a:cubicBezTo>
                  <a:cubicBezTo>
                    <a:pt x="494" y="250"/>
                    <a:pt x="491" y="255"/>
                    <a:pt x="490" y="258"/>
                  </a:cubicBezTo>
                  <a:cubicBezTo>
                    <a:pt x="486" y="255"/>
                    <a:pt x="482" y="253"/>
                    <a:pt x="479" y="250"/>
                  </a:cubicBezTo>
                  <a:cubicBezTo>
                    <a:pt x="478" y="250"/>
                    <a:pt x="478" y="250"/>
                    <a:pt x="478" y="250"/>
                  </a:cubicBezTo>
                  <a:cubicBezTo>
                    <a:pt x="479" y="244"/>
                    <a:pt x="480" y="237"/>
                    <a:pt x="481" y="230"/>
                  </a:cubicBezTo>
                  <a:cubicBezTo>
                    <a:pt x="491" y="210"/>
                    <a:pt x="511" y="192"/>
                    <a:pt x="544" y="182"/>
                  </a:cubicBezTo>
                  <a:cubicBezTo>
                    <a:pt x="574" y="174"/>
                    <a:pt x="596" y="171"/>
                    <a:pt x="613" y="172"/>
                  </a:cubicBezTo>
                  <a:cubicBezTo>
                    <a:pt x="619" y="175"/>
                    <a:pt x="624" y="179"/>
                    <a:pt x="630" y="182"/>
                  </a:cubicBezTo>
                  <a:cubicBezTo>
                    <a:pt x="631" y="180"/>
                    <a:pt x="631" y="180"/>
                    <a:pt x="631" y="180"/>
                  </a:cubicBezTo>
                  <a:cubicBezTo>
                    <a:pt x="628" y="177"/>
                    <a:pt x="624" y="175"/>
                    <a:pt x="620" y="172"/>
                  </a:cubicBezTo>
                  <a:cubicBezTo>
                    <a:pt x="624" y="173"/>
                    <a:pt x="628" y="173"/>
                    <a:pt x="632" y="174"/>
                  </a:cubicBezTo>
                  <a:cubicBezTo>
                    <a:pt x="633" y="174"/>
                    <a:pt x="634" y="175"/>
                    <a:pt x="636" y="176"/>
                  </a:cubicBezTo>
                  <a:cubicBezTo>
                    <a:pt x="636" y="176"/>
                    <a:pt x="637" y="176"/>
                    <a:pt x="637" y="176"/>
                  </a:cubicBezTo>
                  <a:cubicBezTo>
                    <a:pt x="638" y="176"/>
                    <a:pt x="638" y="175"/>
                    <a:pt x="638" y="175"/>
                  </a:cubicBezTo>
                  <a:cubicBezTo>
                    <a:pt x="642" y="177"/>
                    <a:pt x="645" y="178"/>
                    <a:pt x="648" y="179"/>
                  </a:cubicBezTo>
                  <a:cubicBezTo>
                    <a:pt x="649" y="180"/>
                    <a:pt x="650" y="182"/>
                    <a:pt x="651" y="184"/>
                  </a:cubicBezTo>
                  <a:cubicBezTo>
                    <a:pt x="653" y="187"/>
                    <a:pt x="654" y="191"/>
                    <a:pt x="654" y="195"/>
                  </a:cubicBezTo>
                  <a:cubicBezTo>
                    <a:pt x="655" y="196"/>
                    <a:pt x="655" y="198"/>
                    <a:pt x="656" y="199"/>
                  </a:cubicBezTo>
                  <a:cubicBezTo>
                    <a:pt x="658" y="201"/>
                    <a:pt x="661" y="199"/>
                    <a:pt x="664" y="199"/>
                  </a:cubicBezTo>
                  <a:cubicBezTo>
                    <a:pt x="665" y="198"/>
                    <a:pt x="661" y="204"/>
                    <a:pt x="661" y="204"/>
                  </a:cubicBezTo>
                  <a:cubicBezTo>
                    <a:pt x="660" y="205"/>
                    <a:pt x="660" y="206"/>
                    <a:pt x="660" y="207"/>
                  </a:cubicBezTo>
                  <a:cubicBezTo>
                    <a:pt x="660" y="207"/>
                    <a:pt x="660" y="208"/>
                    <a:pt x="660" y="208"/>
                  </a:cubicBezTo>
                  <a:cubicBezTo>
                    <a:pt x="656" y="210"/>
                    <a:pt x="652" y="211"/>
                    <a:pt x="649" y="211"/>
                  </a:cubicBezTo>
                  <a:close/>
                  <a:moveTo>
                    <a:pt x="673" y="225"/>
                  </a:moveTo>
                  <a:cubicBezTo>
                    <a:pt x="667" y="225"/>
                    <a:pt x="661" y="226"/>
                    <a:pt x="655" y="227"/>
                  </a:cubicBezTo>
                  <a:cubicBezTo>
                    <a:pt x="655" y="227"/>
                    <a:pt x="655" y="227"/>
                    <a:pt x="655" y="227"/>
                  </a:cubicBezTo>
                  <a:cubicBezTo>
                    <a:pt x="652" y="221"/>
                    <a:pt x="646" y="215"/>
                    <a:pt x="640" y="209"/>
                  </a:cubicBezTo>
                  <a:cubicBezTo>
                    <a:pt x="651" y="215"/>
                    <a:pt x="661" y="221"/>
                    <a:pt x="673" y="225"/>
                  </a:cubicBezTo>
                  <a:close/>
                  <a:moveTo>
                    <a:pt x="493" y="322"/>
                  </a:moveTo>
                  <a:cubicBezTo>
                    <a:pt x="493" y="320"/>
                    <a:pt x="492" y="319"/>
                    <a:pt x="491" y="318"/>
                  </a:cubicBezTo>
                  <a:cubicBezTo>
                    <a:pt x="490" y="317"/>
                    <a:pt x="490" y="316"/>
                    <a:pt x="490" y="315"/>
                  </a:cubicBezTo>
                  <a:cubicBezTo>
                    <a:pt x="490" y="315"/>
                    <a:pt x="490" y="315"/>
                    <a:pt x="490" y="315"/>
                  </a:cubicBezTo>
                  <a:cubicBezTo>
                    <a:pt x="491" y="315"/>
                    <a:pt x="491" y="315"/>
                    <a:pt x="492" y="316"/>
                  </a:cubicBezTo>
                  <a:cubicBezTo>
                    <a:pt x="492" y="316"/>
                    <a:pt x="492" y="316"/>
                    <a:pt x="492" y="316"/>
                  </a:cubicBezTo>
                  <a:cubicBezTo>
                    <a:pt x="492" y="316"/>
                    <a:pt x="493" y="317"/>
                    <a:pt x="493" y="317"/>
                  </a:cubicBezTo>
                  <a:cubicBezTo>
                    <a:pt x="493" y="319"/>
                    <a:pt x="494" y="321"/>
                    <a:pt x="494" y="322"/>
                  </a:cubicBezTo>
                  <a:lnTo>
                    <a:pt x="493" y="322"/>
                  </a:lnTo>
                  <a:close/>
                  <a:moveTo>
                    <a:pt x="495" y="368"/>
                  </a:moveTo>
                  <a:cubicBezTo>
                    <a:pt x="495" y="367"/>
                    <a:pt x="495" y="367"/>
                    <a:pt x="495" y="367"/>
                  </a:cubicBezTo>
                  <a:cubicBezTo>
                    <a:pt x="495" y="367"/>
                    <a:pt x="495" y="367"/>
                    <a:pt x="496" y="368"/>
                  </a:cubicBezTo>
                  <a:cubicBezTo>
                    <a:pt x="495" y="368"/>
                    <a:pt x="495" y="368"/>
                    <a:pt x="495" y="368"/>
                  </a:cubicBezTo>
                  <a:close/>
                  <a:moveTo>
                    <a:pt x="475" y="376"/>
                  </a:moveTo>
                  <a:cubicBezTo>
                    <a:pt x="475" y="375"/>
                    <a:pt x="476" y="375"/>
                    <a:pt x="476" y="375"/>
                  </a:cubicBezTo>
                  <a:cubicBezTo>
                    <a:pt x="476" y="375"/>
                    <a:pt x="476" y="375"/>
                    <a:pt x="476" y="375"/>
                  </a:cubicBezTo>
                  <a:cubicBezTo>
                    <a:pt x="476" y="375"/>
                    <a:pt x="476" y="376"/>
                    <a:pt x="475" y="376"/>
                  </a:cubicBezTo>
                  <a:close/>
                  <a:moveTo>
                    <a:pt x="473" y="464"/>
                  </a:moveTo>
                  <a:cubicBezTo>
                    <a:pt x="472" y="463"/>
                    <a:pt x="471" y="462"/>
                    <a:pt x="469" y="461"/>
                  </a:cubicBezTo>
                  <a:cubicBezTo>
                    <a:pt x="471" y="461"/>
                    <a:pt x="472" y="460"/>
                    <a:pt x="473" y="459"/>
                  </a:cubicBezTo>
                  <a:cubicBezTo>
                    <a:pt x="473" y="461"/>
                    <a:pt x="473" y="463"/>
                    <a:pt x="473" y="464"/>
                  </a:cubicBezTo>
                  <a:close/>
                  <a:moveTo>
                    <a:pt x="460" y="463"/>
                  </a:moveTo>
                  <a:cubicBezTo>
                    <a:pt x="459" y="461"/>
                    <a:pt x="459" y="459"/>
                    <a:pt x="459" y="458"/>
                  </a:cubicBezTo>
                  <a:cubicBezTo>
                    <a:pt x="461" y="459"/>
                    <a:pt x="462" y="460"/>
                    <a:pt x="464" y="461"/>
                  </a:cubicBezTo>
                  <a:cubicBezTo>
                    <a:pt x="464" y="461"/>
                    <a:pt x="464" y="461"/>
                    <a:pt x="464" y="461"/>
                  </a:cubicBezTo>
                  <a:cubicBezTo>
                    <a:pt x="463" y="462"/>
                    <a:pt x="462" y="463"/>
                    <a:pt x="462" y="463"/>
                  </a:cubicBezTo>
                  <a:cubicBezTo>
                    <a:pt x="461" y="463"/>
                    <a:pt x="460" y="463"/>
                    <a:pt x="460" y="463"/>
                  </a:cubicBezTo>
                  <a:close/>
                  <a:moveTo>
                    <a:pt x="457" y="463"/>
                  </a:moveTo>
                  <a:cubicBezTo>
                    <a:pt x="453" y="462"/>
                    <a:pt x="448" y="462"/>
                    <a:pt x="444" y="461"/>
                  </a:cubicBezTo>
                  <a:cubicBezTo>
                    <a:pt x="444" y="461"/>
                    <a:pt x="444" y="461"/>
                    <a:pt x="444" y="461"/>
                  </a:cubicBezTo>
                  <a:cubicBezTo>
                    <a:pt x="444" y="461"/>
                    <a:pt x="443" y="461"/>
                    <a:pt x="443" y="461"/>
                  </a:cubicBezTo>
                  <a:cubicBezTo>
                    <a:pt x="443" y="461"/>
                    <a:pt x="443" y="461"/>
                    <a:pt x="442" y="461"/>
                  </a:cubicBezTo>
                  <a:cubicBezTo>
                    <a:pt x="442" y="461"/>
                    <a:pt x="442" y="461"/>
                    <a:pt x="442" y="461"/>
                  </a:cubicBezTo>
                  <a:cubicBezTo>
                    <a:pt x="439" y="458"/>
                    <a:pt x="438" y="457"/>
                    <a:pt x="438" y="457"/>
                  </a:cubicBezTo>
                  <a:cubicBezTo>
                    <a:pt x="437" y="457"/>
                    <a:pt x="437" y="457"/>
                    <a:pt x="437" y="457"/>
                  </a:cubicBezTo>
                  <a:cubicBezTo>
                    <a:pt x="438" y="457"/>
                    <a:pt x="439" y="457"/>
                    <a:pt x="440" y="457"/>
                  </a:cubicBezTo>
                  <a:cubicBezTo>
                    <a:pt x="444" y="457"/>
                    <a:pt x="448" y="457"/>
                    <a:pt x="452" y="457"/>
                  </a:cubicBezTo>
                  <a:cubicBezTo>
                    <a:pt x="452" y="454"/>
                    <a:pt x="452" y="454"/>
                    <a:pt x="452" y="454"/>
                  </a:cubicBezTo>
                  <a:cubicBezTo>
                    <a:pt x="453" y="455"/>
                    <a:pt x="453" y="455"/>
                    <a:pt x="454" y="455"/>
                  </a:cubicBezTo>
                  <a:cubicBezTo>
                    <a:pt x="455" y="456"/>
                    <a:pt x="456" y="456"/>
                    <a:pt x="456" y="456"/>
                  </a:cubicBezTo>
                  <a:cubicBezTo>
                    <a:pt x="456" y="458"/>
                    <a:pt x="457" y="461"/>
                    <a:pt x="457" y="463"/>
                  </a:cubicBezTo>
                  <a:close/>
                  <a:moveTo>
                    <a:pt x="500" y="512"/>
                  </a:moveTo>
                  <a:cubicBezTo>
                    <a:pt x="501" y="512"/>
                    <a:pt x="501" y="512"/>
                    <a:pt x="501" y="512"/>
                  </a:cubicBezTo>
                  <a:cubicBezTo>
                    <a:pt x="505" y="516"/>
                    <a:pt x="508" y="520"/>
                    <a:pt x="509" y="525"/>
                  </a:cubicBezTo>
                  <a:cubicBezTo>
                    <a:pt x="504" y="519"/>
                    <a:pt x="498" y="513"/>
                    <a:pt x="491" y="506"/>
                  </a:cubicBezTo>
                  <a:cubicBezTo>
                    <a:pt x="494" y="508"/>
                    <a:pt x="497" y="510"/>
                    <a:pt x="500" y="512"/>
                  </a:cubicBezTo>
                  <a:close/>
                  <a:moveTo>
                    <a:pt x="504" y="555"/>
                  </a:moveTo>
                  <a:cubicBezTo>
                    <a:pt x="504" y="554"/>
                    <a:pt x="504" y="554"/>
                    <a:pt x="504" y="554"/>
                  </a:cubicBezTo>
                  <a:cubicBezTo>
                    <a:pt x="504" y="554"/>
                    <a:pt x="504" y="554"/>
                    <a:pt x="504" y="555"/>
                  </a:cubicBezTo>
                  <a:close/>
                  <a:moveTo>
                    <a:pt x="506" y="559"/>
                  </a:moveTo>
                  <a:cubicBezTo>
                    <a:pt x="508" y="555"/>
                    <a:pt x="510" y="550"/>
                    <a:pt x="512" y="546"/>
                  </a:cubicBezTo>
                  <a:cubicBezTo>
                    <a:pt x="512" y="549"/>
                    <a:pt x="512" y="554"/>
                    <a:pt x="511" y="560"/>
                  </a:cubicBezTo>
                  <a:cubicBezTo>
                    <a:pt x="508" y="568"/>
                    <a:pt x="506" y="576"/>
                    <a:pt x="506" y="584"/>
                  </a:cubicBezTo>
                  <a:cubicBezTo>
                    <a:pt x="505" y="588"/>
                    <a:pt x="504" y="592"/>
                    <a:pt x="503" y="594"/>
                  </a:cubicBezTo>
                  <a:cubicBezTo>
                    <a:pt x="503" y="595"/>
                    <a:pt x="503" y="595"/>
                    <a:pt x="503" y="595"/>
                  </a:cubicBezTo>
                  <a:cubicBezTo>
                    <a:pt x="500" y="590"/>
                    <a:pt x="499" y="584"/>
                    <a:pt x="499" y="577"/>
                  </a:cubicBezTo>
                  <a:cubicBezTo>
                    <a:pt x="499" y="577"/>
                    <a:pt x="499" y="577"/>
                    <a:pt x="499" y="576"/>
                  </a:cubicBezTo>
                  <a:cubicBezTo>
                    <a:pt x="502" y="571"/>
                    <a:pt x="505" y="565"/>
                    <a:pt x="506" y="559"/>
                  </a:cubicBezTo>
                  <a:close/>
                  <a:moveTo>
                    <a:pt x="457" y="523"/>
                  </a:moveTo>
                  <a:cubicBezTo>
                    <a:pt x="457" y="523"/>
                    <a:pt x="457" y="523"/>
                    <a:pt x="457" y="523"/>
                  </a:cubicBezTo>
                  <a:cubicBezTo>
                    <a:pt x="457" y="523"/>
                    <a:pt x="458" y="523"/>
                    <a:pt x="458" y="523"/>
                  </a:cubicBezTo>
                  <a:cubicBezTo>
                    <a:pt x="458" y="523"/>
                    <a:pt x="457" y="523"/>
                    <a:pt x="457" y="523"/>
                  </a:cubicBezTo>
                  <a:close/>
                  <a:moveTo>
                    <a:pt x="456" y="526"/>
                  </a:moveTo>
                  <a:cubicBezTo>
                    <a:pt x="455" y="526"/>
                    <a:pt x="454" y="526"/>
                    <a:pt x="453" y="526"/>
                  </a:cubicBezTo>
                  <a:cubicBezTo>
                    <a:pt x="454" y="526"/>
                    <a:pt x="455" y="526"/>
                    <a:pt x="455" y="526"/>
                  </a:cubicBezTo>
                  <a:cubicBezTo>
                    <a:pt x="456" y="526"/>
                    <a:pt x="456" y="526"/>
                    <a:pt x="456" y="526"/>
                  </a:cubicBezTo>
                  <a:close/>
                  <a:moveTo>
                    <a:pt x="371" y="507"/>
                  </a:moveTo>
                  <a:cubicBezTo>
                    <a:pt x="358" y="505"/>
                    <a:pt x="345" y="503"/>
                    <a:pt x="332" y="501"/>
                  </a:cubicBezTo>
                  <a:cubicBezTo>
                    <a:pt x="331" y="500"/>
                    <a:pt x="331" y="500"/>
                    <a:pt x="331" y="500"/>
                  </a:cubicBezTo>
                  <a:cubicBezTo>
                    <a:pt x="330" y="500"/>
                    <a:pt x="330" y="499"/>
                    <a:pt x="330" y="499"/>
                  </a:cubicBezTo>
                  <a:cubicBezTo>
                    <a:pt x="347" y="503"/>
                    <a:pt x="365" y="505"/>
                    <a:pt x="382" y="507"/>
                  </a:cubicBezTo>
                  <a:cubicBezTo>
                    <a:pt x="383" y="507"/>
                    <a:pt x="383" y="507"/>
                    <a:pt x="383" y="507"/>
                  </a:cubicBezTo>
                  <a:cubicBezTo>
                    <a:pt x="387" y="509"/>
                    <a:pt x="387" y="509"/>
                    <a:pt x="387" y="509"/>
                  </a:cubicBezTo>
                  <a:cubicBezTo>
                    <a:pt x="386" y="508"/>
                    <a:pt x="386" y="508"/>
                    <a:pt x="386" y="508"/>
                  </a:cubicBezTo>
                  <a:cubicBezTo>
                    <a:pt x="388" y="508"/>
                    <a:pt x="391" y="508"/>
                    <a:pt x="393" y="508"/>
                  </a:cubicBezTo>
                  <a:cubicBezTo>
                    <a:pt x="395" y="510"/>
                    <a:pt x="398" y="511"/>
                    <a:pt x="400" y="513"/>
                  </a:cubicBezTo>
                  <a:cubicBezTo>
                    <a:pt x="390" y="511"/>
                    <a:pt x="380" y="509"/>
                    <a:pt x="371" y="507"/>
                  </a:cubicBezTo>
                  <a:close/>
                  <a:moveTo>
                    <a:pt x="206" y="477"/>
                  </a:moveTo>
                  <a:cubicBezTo>
                    <a:pt x="210" y="478"/>
                    <a:pt x="214" y="478"/>
                    <a:pt x="218" y="479"/>
                  </a:cubicBezTo>
                  <a:cubicBezTo>
                    <a:pt x="216" y="479"/>
                    <a:pt x="214" y="480"/>
                    <a:pt x="212" y="480"/>
                  </a:cubicBezTo>
                  <a:cubicBezTo>
                    <a:pt x="212" y="480"/>
                    <a:pt x="212" y="480"/>
                    <a:pt x="212" y="480"/>
                  </a:cubicBezTo>
                  <a:cubicBezTo>
                    <a:pt x="210" y="479"/>
                    <a:pt x="208" y="478"/>
                    <a:pt x="207" y="477"/>
                  </a:cubicBezTo>
                  <a:cubicBezTo>
                    <a:pt x="207" y="477"/>
                    <a:pt x="207" y="477"/>
                    <a:pt x="206" y="477"/>
                  </a:cubicBezTo>
                  <a:close/>
                  <a:moveTo>
                    <a:pt x="196" y="465"/>
                  </a:moveTo>
                  <a:cubicBezTo>
                    <a:pt x="205" y="463"/>
                    <a:pt x="214" y="462"/>
                    <a:pt x="224" y="462"/>
                  </a:cubicBezTo>
                  <a:cubicBezTo>
                    <a:pt x="230" y="462"/>
                    <a:pt x="237" y="463"/>
                    <a:pt x="244" y="463"/>
                  </a:cubicBezTo>
                  <a:cubicBezTo>
                    <a:pt x="244" y="465"/>
                    <a:pt x="244" y="465"/>
                    <a:pt x="244" y="465"/>
                  </a:cubicBezTo>
                  <a:cubicBezTo>
                    <a:pt x="248" y="465"/>
                    <a:pt x="253" y="465"/>
                    <a:pt x="258" y="466"/>
                  </a:cubicBezTo>
                  <a:cubicBezTo>
                    <a:pt x="261" y="468"/>
                    <a:pt x="263" y="471"/>
                    <a:pt x="266" y="473"/>
                  </a:cubicBezTo>
                  <a:cubicBezTo>
                    <a:pt x="265" y="473"/>
                    <a:pt x="265" y="474"/>
                    <a:pt x="264" y="474"/>
                  </a:cubicBezTo>
                  <a:cubicBezTo>
                    <a:pt x="261" y="474"/>
                    <a:pt x="258" y="474"/>
                    <a:pt x="255" y="473"/>
                  </a:cubicBezTo>
                  <a:cubicBezTo>
                    <a:pt x="249" y="471"/>
                    <a:pt x="244" y="468"/>
                    <a:pt x="238" y="466"/>
                  </a:cubicBezTo>
                  <a:cubicBezTo>
                    <a:pt x="237" y="468"/>
                    <a:pt x="237" y="468"/>
                    <a:pt x="237" y="468"/>
                  </a:cubicBezTo>
                  <a:cubicBezTo>
                    <a:pt x="240" y="470"/>
                    <a:pt x="243" y="471"/>
                    <a:pt x="246" y="473"/>
                  </a:cubicBezTo>
                  <a:cubicBezTo>
                    <a:pt x="245" y="473"/>
                    <a:pt x="244" y="473"/>
                    <a:pt x="243" y="473"/>
                  </a:cubicBezTo>
                  <a:cubicBezTo>
                    <a:pt x="243" y="476"/>
                    <a:pt x="243" y="476"/>
                    <a:pt x="243" y="476"/>
                  </a:cubicBezTo>
                  <a:cubicBezTo>
                    <a:pt x="246" y="476"/>
                    <a:pt x="250" y="477"/>
                    <a:pt x="254" y="478"/>
                  </a:cubicBezTo>
                  <a:cubicBezTo>
                    <a:pt x="259" y="481"/>
                    <a:pt x="265" y="485"/>
                    <a:pt x="269" y="489"/>
                  </a:cubicBezTo>
                  <a:cubicBezTo>
                    <a:pt x="266" y="488"/>
                    <a:pt x="264" y="487"/>
                    <a:pt x="261" y="486"/>
                  </a:cubicBezTo>
                  <a:cubicBezTo>
                    <a:pt x="262" y="484"/>
                    <a:pt x="262" y="484"/>
                    <a:pt x="262" y="484"/>
                  </a:cubicBezTo>
                  <a:cubicBezTo>
                    <a:pt x="257" y="483"/>
                    <a:pt x="252" y="482"/>
                    <a:pt x="247" y="481"/>
                  </a:cubicBezTo>
                  <a:cubicBezTo>
                    <a:pt x="236" y="476"/>
                    <a:pt x="225" y="470"/>
                    <a:pt x="213" y="465"/>
                  </a:cubicBezTo>
                  <a:cubicBezTo>
                    <a:pt x="212" y="468"/>
                    <a:pt x="212" y="468"/>
                    <a:pt x="212" y="468"/>
                  </a:cubicBezTo>
                  <a:cubicBezTo>
                    <a:pt x="220" y="471"/>
                    <a:pt x="228" y="475"/>
                    <a:pt x="236" y="479"/>
                  </a:cubicBezTo>
                  <a:cubicBezTo>
                    <a:pt x="233" y="479"/>
                    <a:pt x="231" y="479"/>
                    <a:pt x="228" y="479"/>
                  </a:cubicBezTo>
                  <a:cubicBezTo>
                    <a:pt x="220" y="477"/>
                    <a:pt x="212" y="475"/>
                    <a:pt x="203" y="473"/>
                  </a:cubicBezTo>
                  <a:cubicBezTo>
                    <a:pt x="201" y="471"/>
                    <a:pt x="199" y="468"/>
                    <a:pt x="196" y="465"/>
                  </a:cubicBezTo>
                  <a:close/>
                  <a:moveTo>
                    <a:pt x="191" y="459"/>
                  </a:moveTo>
                  <a:cubicBezTo>
                    <a:pt x="213" y="458"/>
                    <a:pt x="238" y="458"/>
                    <a:pt x="261" y="459"/>
                  </a:cubicBezTo>
                  <a:cubicBezTo>
                    <a:pt x="261" y="459"/>
                    <a:pt x="261" y="459"/>
                    <a:pt x="261" y="459"/>
                  </a:cubicBezTo>
                  <a:cubicBezTo>
                    <a:pt x="256" y="459"/>
                    <a:pt x="252" y="459"/>
                    <a:pt x="248" y="459"/>
                  </a:cubicBezTo>
                  <a:cubicBezTo>
                    <a:pt x="245" y="459"/>
                    <a:pt x="241" y="459"/>
                    <a:pt x="238" y="459"/>
                  </a:cubicBezTo>
                  <a:cubicBezTo>
                    <a:pt x="233" y="459"/>
                    <a:pt x="228" y="459"/>
                    <a:pt x="223" y="459"/>
                  </a:cubicBezTo>
                  <a:cubicBezTo>
                    <a:pt x="223" y="459"/>
                    <a:pt x="223" y="459"/>
                    <a:pt x="223" y="459"/>
                  </a:cubicBezTo>
                  <a:cubicBezTo>
                    <a:pt x="223" y="459"/>
                    <a:pt x="223" y="459"/>
                    <a:pt x="223" y="459"/>
                  </a:cubicBezTo>
                  <a:cubicBezTo>
                    <a:pt x="223" y="459"/>
                    <a:pt x="223" y="459"/>
                    <a:pt x="223" y="459"/>
                  </a:cubicBezTo>
                  <a:cubicBezTo>
                    <a:pt x="223" y="460"/>
                    <a:pt x="223" y="460"/>
                    <a:pt x="223" y="460"/>
                  </a:cubicBezTo>
                  <a:cubicBezTo>
                    <a:pt x="213" y="460"/>
                    <a:pt x="203" y="461"/>
                    <a:pt x="194" y="463"/>
                  </a:cubicBezTo>
                  <a:cubicBezTo>
                    <a:pt x="193" y="462"/>
                    <a:pt x="192" y="460"/>
                    <a:pt x="191" y="459"/>
                  </a:cubicBezTo>
                  <a:close/>
                  <a:moveTo>
                    <a:pt x="161" y="474"/>
                  </a:moveTo>
                  <a:cubicBezTo>
                    <a:pt x="157" y="471"/>
                    <a:pt x="154" y="468"/>
                    <a:pt x="150" y="465"/>
                  </a:cubicBezTo>
                  <a:cubicBezTo>
                    <a:pt x="149" y="464"/>
                    <a:pt x="148" y="464"/>
                    <a:pt x="148" y="463"/>
                  </a:cubicBezTo>
                  <a:cubicBezTo>
                    <a:pt x="149" y="463"/>
                    <a:pt x="149" y="463"/>
                    <a:pt x="150" y="463"/>
                  </a:cubicBezTo>
                  <a:cubicBezTo>
                    <a:pt x="154" y="467"/>
                    <a:pt x="158" y="471"/>
                    <a:pt x="161" y="474"/>
                  </a:cubicBezTo>
                  <a:close/>
                  <a:moveTo>
                    <a:pt x="136" y="447"/>
                  </a:moveTo>
                  <a:cubicBezTo>
                    <a:pt x="140" y="452"/>
                    <a:pt x="144" y="456"/>
                    <a:pt x="148" y="461"/>
                  </a:cubicBezTo>
                  <a:cubicBezTo>
                    <a:pt x="148" y="461"/>
                    <a:pt x="147" y="461"/>
                    <a:pt x="146" y="461"/>
                  </a:cubicBezTo>
                  <a:cubicBezTo>
                    <a:pt x="138" y="453"/>
                    <a:pt x="130" y="445"/>
                    <a:pt x="122" y="436"/>
                  </a:cubicBezTo>
                  <a:cubicBezTo>
                    <a:pt x="124" y="438"/>
                    <a:pt x="126" y="439"/>
                    <a:pt x="128" y="440"/>
                  </a:cubicBezTo>
                  <a:cubicBezTo>
                    <a:pt x="131" y="443"/>
                    <a:pt x="133" y="445"/>
                    <a:pt x="136" y="447"/>
                  </a:cubicBezTo>
                  <a:close/>
                  <a:moveTo>
                    <a:pt x="54" y="360"/>
                  </a:moveTo>
                  <a:cubicBezTo>
                    <a:pt x="55" y="361"/>
                    <a:pt x="56" y="361"/>
                    <a:pt x="58" y="362"/>
                  </a:cubicBezTo>
                  <a:cubicBezTo>
                    <a:pt x="62" y="364"/>
                    <a:pt x="66" y="366"/>
                    <a:pt x="71" y="369"/>
                  </a:cubicBezTo>
                  <a:cubicBezTo>
                    <a:pt x="80" y="375"/>
                    <a:pt x="90" y="382"/>
                    <a:pt x="100" y="391"/>
                  </a:cubicBezTo>
                  <a:cubicBezTo>
                    <a:pt x="108" y="398"/>
                    <a:pt x="116" y="406"/>
                    <a:pt x="125" y="413"/>
                  </a:cubicBezTo>
                  <a:cubicBezTo>
                    <a:pt x="110" y="401"/>
                    <a:pt x="95" y="390"/>
                    <a:pt x="83" y="380"/>
                  </a:cubicBezTo>
                  <a:cubicBezTo>
                    <a:pt x="81" y="382"/>
                    <a:pt x="81" y="382"/>
                    <a:pt x="81" y="382"/>
                  </a:cubicBezTo>
                  <a:cubicBezTo>
                    <a:pt x="94" y="393"/>
                    <a:pt x="109" y="404"/>
                    <a:pt x="124" y="416"/>
                  </a:cubicBezTo>
                  <a:cubicBezTo>
                    <a:pt x="139" y="428"/>
                    <a:pt x="152" y="441"/>
                    <a:pt x="160" y="456"/>
                  </a:cubicBezTo>
                  <a:cubicBezTo>
                    <a:pt x="162" y="455"/>
                    <a:pt x="162" y="455"/>
                    <a:pt x="162" y="455"/>
                  </a:cubicBezTo>
                  <a:cubicBezTo>
                    <a:pt x="157" y="445"/>
                    <a:pt x="150" y="437"/>
                    <a:pt x="142" y="429"/>
                  </a:cubicBezTo>
                  <a:cubicBezTo>
                    <a:pt x="151" y="438"/>
                    <a:pt x="159" y="446"/>
                    <a:pt x="164" y="453"/>
                  </a:cubicBezTo>
                  <a:cubicBezTo>
                    <a:pt x="165" y="454"/>
                    <a:pt x="166" y="456"/>
                    <a:pt x="167" y="457"/>
                  </a:cubicBezTo>
                  <a:cubicBezTo>
                    <a:pt x="163" y="458"/>
                    <a:pt x="159" y="458"/>
                    <a:pt x="156" y="459"/>
                  </a:cubicBezTo>
                  <a:cubicBezTo>
                    <a:pt x="153" y="457"/>
                    <a:pt x="150" y="455"/>
                    <a:pt x="147" y="453"/>
                  </a:cubicBezTo>
                  <a:cubicBezTo>
                    <a:pt x="147" y="453"/>
                    <a:pt x="149" y="455"/>
                    <a:pt x="154" y="459"/>
                  </a:cubicBezTo>
                  <a:cubicBezTo>
                    <a:pt x="153" y="460"/>
                    <a:pt x="152" y="460"/>
                    <a:pt x="151" y="460"/>
                  </a:cubicBezTo>
                  <a:cubicBezTo>
                    <a:pt x="151" y="459"/>
                    <a:pt x="150" y="458"/>
                    <a:pt x="149" y="458"/>
                  </a:cubicBezTo>
                  <a:cubicBezTo>
                    <a:pt x="146" y="454"/>
                    <a:pt x="142" y="450"/>
                    <a:pt x="138" y="446"/>
                  </a:cubicBezTo>
                  <a:cubicBezTo>
                    <a:pt x="140" y="447"/>
                    <a:pt x="141" y="448"/>
                    <a:pt x="143" y="449"/>
                  </a:cubicBezTo>
                  <a:cubicBezTo>
                    <a:pt x="144" y="446"/>
                    <a:pt x="144" y="446"/>
                    <a:pt x="144" y="446"/>
                  </a:cubicBezTo>
                  <a:cubicBezTo>
                    <a:pt x="139" y="444"/>
                    <a:pt x="135" y="441"/>
                    <a:pt x="130" y="438"/>
                  </a:cubicBezTo>
                  <a:cubicBezTo>
                    <a:pt x="124" y="433"/>
                    <a:pt x="119" y="428"/>
                    <a:pt x="113" y="425"/>
                  </a:cubicBezTo>
                  <a:cubicBezTo>
                    <a:pt x="111" y="423"/>
                    <a:pt x="109" y="422"/>
                    <a:pt x="107" y="421"/>
                  </a:cubicBezTo>
                  <a:cubicBezTo>
                    <a:pt x="98" y="412"/>
                    <a:pt x="88" y="402"/>
                    <a:pt x="78" y="393"/>
                  </a:cubicBezTo>
                  <a:cubicBezTo>
                    <a:pt x="68" y="382"/>
                    <a:pt x="60" y="372"/>
                    <a:pt x="54" y="360"/>
                  </a:cubicBezTo>
                  <a:close/>
                  <a:moveTo>
                    <a:pt x="137" y="424"/>
                  </a:moveTo>
                  <a:cubicBezTo>
                    <a:pt x="139" y="425"/>
                    <a:pt x="140" y="426"/>
                    <a:pt x="141" y="427"/>
                  </a:cubicBezTo>
                  <a:cubicBezTo>
                    <a:pt x="139" y="426"/>
                    <a:pt x="138" y="424"/>
                    <a:pt x="136" y="423"/>
                  </a:cubicBezTo>
                  <a:cubicBezTo>
                    <a:pt x="137" y="423"/>
                    <a:pt x="137" y="424"/>
                    <a:pt x="137" y="424"/>
                  </a:cubicBezTo>
                  <a:close/>
                  <a:moveTo>
                    <a:pt x="53" y="332"/>
                  </a:moveTo>
                  <a:cubicBezTo>
                    <a:pt x="52" y="332"/>
                    <a:pt x="52" y="332"/>
                    <a:pt x="52" y="332"/>
                  </a:cubicBezTo>
                  <a:cubicBezTo>
                    <a:pt x="52" y="330"/>
                    <a:pt x="52" y="329"/>
                    <a:pt x="52" y="327"/>
                  </a:cubicBezTo>
                  <a:cubicBezTo>
                    <a:pt x="53" y="328"/>
                    <a:pt x="53" y="329"/>
                    <a:pt x="53" y="330"/>
                  </a:cubicBezTo>
                  <a:cubicBezTo>
                    <a:pt x="53" y="331"/>
                    <a:pt x="53" y="331"/>
                    <a:pt x="53" y="332"/>
                  </a:cubicBezTo>
                  <a:close/>
                  <a:moveTo>
                    <a:pt x="50" y="356"/>
                  </a:moveTo>
                  <a:cubicBezTo>
                    <a:pt x="50" y="356"/>
                    <a:pt x="50" y="356"/>
                    <a:pt x="50" y="357"/>
                  </a:cubicBezTo>
                  <a:cubicBezTo>
                    <a:pt x="49" y="357"/>
                    <a:pt x="49" y="356"/>
                    <a:pt x="48" y="356"/>
                  </a:cubicBezTo>
                  <a:cubicBezTo>
                    <a:pt x="48" y="356"/>
                    <a:pt x="47" y="356"/>
                    <a:pt x="47" y="357"/>
                  </a:cubicBezTo>
                  <a:cubicBezTo>
                    <a:pt x="47" y="354"/>
                    <a:pt x="47" y="352"/>
                    <a:pt x="48" y="349"/>
                  </a:cubicBezTo>
                  <a:cubicBezTo>
                    <a:pt x="48" y="352"/>
                    <a:pt x="49" y="354"/>
                    <a:pt x="50" y="356"/>
                  </a:cubicBezTo>
                  <a:close/>
                  <a:moveTo>
                    <a:pt x="48" y="359"/>
                  </a:moveTo>
                  <a:cubicBezTo>
                    <a:pt x="49" y="359"/>
                    <a:pt x="49" y="359"/>
                    <a:pt x="50" y="359"/>
                  </a:cubicBezTo>
                  <a:cubicBezTo>
                    <a:pt x="50" y="363"/>
                    <a:pt x="49" y="366"/>
                    <a:pt x="49" y="369"/>
                  </a:cubicBezTo>
                  <a:cubicBezTo>
                    <a:pt x="48" y="366"/>
                    <a:pt x="47" y="363"/>
                    <a:pt x="47" y="359"/>
                  </a:cubicBezTo>
                  <a:cubicBezTo>
                    <a:pt x="47" y="359"/>
                    <a:pt x="48" y="359"/>
                    <a:pt x="48" y="359"/>
                  </a:cubicBezTo>
                  <a:close/>
                  <a:moveTo>
                    <a:pt x="45" y="332"/>
                  </a:moveTo>
                  <a:cubicBezTo>
                    <a:pt x="46" y="335"/>
                    <a:pt x="47" y="338"/>
                    <a:pt x="48" y="341"/>
                  </a:cubicBezTo>
                  <a:cubicBezTo>
                    <a:pt x="47" y="338"/>
                    <a:pt x="46" y="335"/>
                    <a:pt x="45" y="332"/>
                  </a:cubicBezTo>
                  <a:close/>
                  <a:moveTo>
                    <a:pt x="47" y="311"/>
                  </a:moveTo>
                  <a:cubicBezTo>
                    <a:pt x="70" y="327"/>
                    <a:pt x="94" y="342"/>
                    <a:pt x="118" y="357"/>
                  </a:cubicBezTo>
                  <a:cubicBezTo>
                    <a:pt x="118" y="357"/>
                    <a:pt x="118" y="357"/>
                    <a:pt x="118" y="357"/>
                  </a:cubicBezTo>
                  <a:cubicBezTo>
                    <a:pt x="118" y="357"/>
                    <a:pt x="118" y="357"/>
                    <a:pt x="117" y="357"/>
                  </a:cubicBezTo>
                  <a:cubicBezTo>
                    <a:pt x="118" y="359"/>
                    <a:pt x="118" y="359"/>
                    <a:pt x="118" y="359"/>
                  </a:cubicBezTo>
                  <a:cubicBezTo>
                    <a:pt x="118" y="359"/>
                    <a:pt x="119" y="359"/>
                    <a:pt x="120" y="359"/>
                  </a:cubicBezTo>
                  <a:cubicBezTo>
                    <a:pt x="120" y="359"/>
                    <a:pt x="121" y="359"/>
                    <a:pt x="121" y="359"/>
                  </a:cubicBezTo>
                  <a:cubicBezTo>
                    <a:pt x="130" y="367"/>
                    <a:pt x="139" y="374"/>
                    <a:pt x="148" y="382"/>
                  </a:cubicBezTo>
                  <a:cubicBezTo>
                    <a:pt x="150" y="380"/>
                    <a:pt x="150" y="380"/>
                    <a:pt x="150" y="380"/>
                  </a:cubicBezTo>
                  <a:cubicBezTo>
                    <a:pt x="149" y="379"/>
                    <a:pt x="149" y="379"/>
                    <a:pt x="148" y="378"/>
                  </a:cubicBezTo>
                  <a:cubicBezTo>
                    <a:pt x="149" y="379"/>
                    <a:pt x="151" y="379"/>
                    <a:pt x="152" y="379"/>
                  </a:cubicBezTo>
                  <a:cubicBezTo>
                    <a:pt x="151" y="380"/>
                    <a:pt x="151" y="381"/>
                    <a:pt x="151" y="382"/>
                  </a:cubicBezTo>
                  <a:cubicBezTo>
                    <a:pt x="151" y="382"/>
                    <a:pt x="151" y="382"/>
                    <a:pt x="151" y="382"/>
                  </a:cubicBezTo>
                  <a:cubicBezTo>
                    <a:pt x="147" y="385"/>
                    <a:pt x="147" y="385"/>
                    <a:pt x="147" y="385"/>
                  </a:cubicBezTo>
                  <a:cubicBezTo>
                    <a:pt x="140" y="385"/>
                    <a:pt x="134" y="385"/>
                    <a:pt x="130" y="385"/>
                  </a:cubicBezTo>
                  <a:cubicBezTo>
                    <a:pt x="130" y="385"/>
                    <a:pt x="129" y="385"/>
                    <a:pt x="129" y="384"/>
                  </a:cubicBezTo>
                  <a:cubicBezTo>
                    <a:pt x="105" y="361"/>
                    <a:pt x="80" y="336"/>
                    <a:pt x="72" y="329"/>
                  </a:cubicBezTo>
                  <a:cubicBezTo>
                    <a:pt x="71" y="331"/>
                    <a:pt x="71" y="331"/>
                    <a:pt x="71" y="331"/>
                  </a:cubicBezTo>
                  <a:cubicBezTo>
                    <a:pt x="76" y="336"/>
                    <a:pt x="91" y="351"/>
                    <a:pt x="108" y="368"/>
                  </a:cubicBezTo>
                  <a:cubicBezTo>
                    <a:pt x="95" y="357"/>
                    <a:pt x="81" y="347"/>
                    <a:pt x="67" y="337"/>
                  </a:cubicBezTo>
                  <a:cubicBezTo>
                    <a:pt x="66" y="339"/>
                    <a:pt x="66" y="339"/>
                    <a:pt x="66" y="339"/>
                  </a:cubicBezTo>
                  <a:cubicBezTo>
                    <a:pt x="87" y="354"/>
                    <a:pt x="107" y="369"/>
                    <a:pt x="126" y="385"/>
                  </a:cubicBezTo>
                  <a:cubicBezTo>
                    <a:pt x="124" y="385"/>
                    <a:pt x="123" y="385"/>
                    <a:pt x="123" y="385"/>
                  </a:cubicBezTo>
                  <a:cubicBezTo>
                    <a:pt x="123" y="385"/>
                    <a:pt x="124" y="385"/>
                    <a:pt x="126" y="386"/>
                  </a:cubicBezTo>
                  <a:cubicBezTo>
                    <a:pt x="127" y="386"/>
                    <a:pt x="128" y="387"/>
                    <a:pt x="129" y="388"/>
                  </a:cubicBezTo>
                  <a:cubicBezTo>
                    <a:pt x="138" y="396"/>
                    <a:pt x="146" y="404"/>
                    <a:pt x="153" y="411"/>
                  </a:cubicBezTo>
                  <a:cubicBezTo>
                    <a:pt x="162" y="420"/>
                    <a:pt x="170" y="426"/>
                    <a:pt x="173" y="429"/>
                  </a:cubicBezTo>
                  <a:cubicBezTo>
                    <a:pt x="174" y="430"/>
                    <a:pt x="175" y="431"/>
                    <a:pt x="176" y="431"/>
                  </a:cubicBezTo>
                  <a:cubicBezTo>
                    <a:pt x="176" y="431"/>
                    <a:pt x="176" y="431"/>
                    <a:pt x="176" y="431"/>
                  </a:cubicBezTo>
                  <a:cubicBezTo>
                    <a:pt x="177" y="431"/>
                    <a:pt x="177" y="431"/>
                    <a:pt x="177" y="431"/>
                  </a:cubicBezTo>
                  <a:cubicBezTo>
                    <a:pt x="176" y="430"/>
                    <a:pt x="176" y="430"/>
                    <a:pt x="176" y="430"/>
                  </a:cubicBezTo>
                  <a:cubicBezTo>
                    <a:pt x="176" y="429"/>
                    <a:pt x="176" y="429"/>
                    <a:pt x="176" y="429"/>
                  </a:cubicBezTo>
                  <a:cubicBezTo>
                    <a:pt x="176" y="429"/>
                    <a:pt x="176" y="429"/>
                    <a:pt x="176" y="429"/>
                  </a:cubicBezTo>
                  <a:cubicBezTo>
                    <a:pt x="178" y="430"/>
                    <a:pt x="179" y="432"/>
                    <a:pt x="181" y="433"/>
                  </a:cubicBezTo>
                  <a:cubicBezTo>
                    <a:pt x="182" y="431"/>
                    <a:pt x="182" y="431"/>
                    <a:pt x="182" y="431"/>
                  </a:cubicBezTo>
                  <a:cubicBezTo>
                    <a:pt x="182" y="431"/>
                    <a:pt x="181" y="430"/>
                    <a:pt x="181" y="430"/>
                  </a:cubicBezTo>
                  <a:cubicBezTo>
                    <a:pt x="331" y="436"/>
                    <a:pt x="331" y="436"/>
                    <a:pt x="331" y="436"/>
                  </a:cubicBezTo>
                  <a:cubicBezTo>
                    <a:pt x="331" y="436"/>
                    <a:pt x="224" y="419"/>
                    <a:pt x="180" y="429"/>
                  </a:cubicBezTo>
                  <a:cubicBezTo>
                    <a:pt x="178" y="427"/>
                    <a:pt x="177" y="425"/>
                    <a:pt x="175" y="424"/>
                  </a:cubicBezTo>
                  <a:cubicBezTo>
                    <a:pt x="174" y="424"/>
                    <a:pt x="174" y="424"/>
                    <a:pt x="174" y="424"/>
                  </a:cubicBezTo>
                  <a:cubicBezTo>
                    <a:pt x="160" y="411"/>
                    <a:pt x="146" y="398"/>
                    <a:pt x="131" y="386"/>
                  </a:cubicBezTo>
                  <a:cubicBezTo>
                    <a:pt x="131" y="386"/>
                    <a:pt x="131" y="386"/>
                    <a:pt x="131" y="386"/>
                  </a:cubicBezTo>
                  <a:cubicBezTo>
                    <a:pt x="139" y="386"/>
                    <a:pt x="155" y="387"/>
                    <a:pt x="175" y="388"/>
                  </a:cubicBezTo>
                  <a:cubicBezTo>
                    <a:pt x="175" y="388"/>
                    <a:pt x="175" y="389"/>
                    <a:pt x="175" y="389"/>
                  </a:cubicBezTo>
                  <a:cubicBezTo>
                    <a:pt x="176" y="388"/>
                    <a:pt x="176" y="388"/>
                    <a:pt x="176" y="388"/>
                  </a:cubicBezTo>
                  <a:cubicBezTo>
                    <a:pt x="181" y="389"/>
                    <a:pt x="185" y="389"/>
                    <a:pt x="190" y="389"/>
                  </a:cubicBezTo>
                  <a:cubicBezTo>
                    <a:pt x="190" y="390"/>
                    <a:pt x="191" y="391"/>
                    <a:pt x="192" y="391"/>
                  </a:cubicBezTo>
                  <a:cubicBezTo>
                    <a:pt x="193" y="390"/>
                    <a:pt x="194" y="390"/>
                    <a:pt x="195" y="389"/>
                  </a:cubicBezTo>
                  <a:cubicBezTo>
                    <a:pt x="203" y="390"/>
                    <a:pt x="212" y="390"/>
                    <a:pt x="220" y="391"/>
                  </a:cubicBezTo>
                  <a:cubicBezTo>
                    <a:pt x="224" y="392"/>
                    <a:pt x="228" y="393"/>
                    <a:pt x="232" y="395"/>
                  </a:cubicBezTo>
                  <a:cubicBezTo>
                    <a:pt x="233" y="393"/>
                    <a:pt x="233" y="393"/>
                    <a:pt x="233" y="393"/>
                  </a:cubicBezTo>
                  <a:cubicBezTo>
                    <a:pt x="232" y="392"/>
                    <a:pt x="231" y="392"/>
                    <a:pt x="229" y="391"/>
                  </a:cubicBezTo>
                  <a:cubicBezTo>
                    <a:pt x="282" y="394"/>
                    <a:pt x="341" y="396"/>
                    <a:pt x="373" y="396"/>
                  </a:cubicBezTo>
                  <a:cubicBezTo>
                    <a:pt x="386" y="397"/>
                    <a:pt x="398" y="397"/>
                    <a:pt x="408" y="398"/>
                  </a:cubicBezTo>
                  <a:cubicBezTo>
                    <a:pt x="417" y="399"/>
                    <a:pt x="425" y="401"/>
                    <a:pt x="434" y="403"/>
                  </a:cubicBezTo>
                  <a:cubicBezTo>
                    <a:pt x="433" y="403"/>
                    <a:pt x="433" y="403"/>
                    <a:pt x="432" y="403"/>
                  </a:cubicBezTo>
                  <a:cubicBezTo>
                    <a:pt x="432" y="405"/>
                    <a:pt x="432" y="405"/>
                    <a:pt x="432" y="405"/>
                  </a:cubicBezTo>
                  <a:cubicBezTo>
                    <a:pt x="429" y="405"/>
                    <a:pt x="426" y="404"/>
                    <a:pt x="423" y="404"/>
                  </a:cubicBezTo>
                  <a:cubicBezTo>
                    <a:pt x="422" y="404"/>
                    <a:pt x="421" y="404"/>
                    <a:pt x="420" y="404"/>
                  </a:cubicBezTo>
                  <a:cubicBezTo>
                    <a:pt x="411" y="403"/>
                    <a:pt x="402" y="402"/>
                    <a:pt x="393" y="402"/>
                  </a:cubicBezTo>
                  <a:cubicBezTo>
                    <a:pt x="393" y="402"/>
                    <a:pt x="393" y="402"/>
                    <a:pt x="393" y="402"/>
                  </a:cubicBezTo>
                  <a:cubicBezTo>
                    <a:pt x="369" y="399"/>
                    <a:pt x="346" y="397"/>
                    <a:pt x="322" y="395"/>
                  </a:cubicBezTo>
                  <a:cubicBezTo>
                    <a:pt x="322" y="398"/>
                    <a:pt x="322" y="398"/>
                    <a:pt x="322" y="398"/>
                  </a:cubicBezTo>
                  <a:cubicBezTo>
                    <a:pt x="333" y="399"/>
                    <a:pt x="343" y="399"/>
                    <a:pt x="354" y="400"/>
                  </a:cubicBezTo>
                  <a:cubicBezTo>
                    <a:pt x="354" y="402"/>
                    <a:pt x="354" y="402"/>
                    <a:pt x="354" y="402"/>
                  </a:cubicBezTo>
                  <a:cubicBezTo>
                    <a:pt x="354" y="402"/>
                    <a:pt x="355" y="403"/>
                    <a:pt x="355" y="403"/>
                  </a:cubicBezTo>
                  <a:cubicBezTo>
                    <a:pt x="355" y="403"/>
                    <a:pt x="354" y="403"/>
                    <a:pt x="354" y="403"/>
                  </a:cubicBezTo>
                  <a:cubicBezTo>
                    <a:pt x="354" y="405"/>
                    <a:pt x="354" y="405"/>
                    <a:pt x="354" y="405"/>
                  </a:cubicBezTo>
                  <a:cubicBezTo>
                    <a:pt x="354" y="405"/>
                    <a:pt x="354" y="405"/>
                    <a:pt x="354" y="405"/>
                  </a:cubicBezTo>
                  <a:cubicBezTo>
                    <a:pt x="354" y="405"/>
                    <a:pt x="354" y="405"/>
                    <a:pt x="354" y="405"/>
                  </a:cubicBezTo>
                  <a:cubicBezTo>
                    <a:pt x="354" y="405"/>
                    <a:pt x="354" y="405"/>
                    <a:pt x="354" y="405"/>
                  </a:cubicBezTo>
                  <a:cubicBezTo>
                    <a:pt x="357" y="405"/>
                    <a:pt x="360" y="405"/>
                    <a:pt x="363" y="405"/>
                  </a:cubicBezTo>
                  <a:cubicBezTo>
                    <a:pt x="364" y="405"/>
                    <a:pt x="365" y="405"/>
                    <a:pt x="366" y="405"/>
                  </a:cubicBezTo>
                  <a:cubicBezTo>
                    <a:pt x="376" y="408"/>
                    <a:pt x="387" y="410"/>
                    <a:pt x="397" y="411"/>
                  </a:cubicBezTo>
                  <a:cubicBezTo>
                    <a:pt x="397" y="413"/>
                    <a:pt x="397" y="413"/>
                    <a:pt x="397" y="413"/>
                  </a:cubicBezTo>
                  <a:cubicBezTo>
                    <a:pt x="398" y="413"/>
                    <a:pt x="399" y="414"/>
                    <a:pt x="400" y="414"/>
                  </a:cubicBezTo>
                  <a:cubicBezTo>
                    <a:pt x="327" y="407"/>
                    <a:pt x="213" y="398"/>
                    <a:pt x="198" y="409"/>
                  </a:cubicBezTo>
                  <a:cubicBezTo>
                    <a:pt x="198" y="409"/>
                    <a:pt x="331" y="410"/>
                    <a:pt x="411" y="420"/>
                  </a:cubicBezTo>
                  <a:cubicBezTo>
                    <a:pt x="407" y="420"/>
                    <a:pt x="403" y="420"/>
                    <a:pt x="399" y="421"/>
                  </a:cubicBezTo>
                  <a:cubicBezTo>
                    <a:pt x="394" y="421"/>
                    <a:pt x="388" y="421"/>
                    <a:pt x="383" y="421"/>
                  </a:cubicBezTo>
                  <a:cubicBezTo>
                    <a:pt x="378" y="421"/>
                    <a:pt x="372" y="421"/>
                    <a:pt x="368" y="421"/>
                  </a:cubicBezTo>
                  <a:cubicBezTo>
                    <a:pt x="360" y="421"/>
                    <a:pt x="353" y="421"/>
                    <a:pt x="348" y="421"/>
                  </a:cubicBezTo>
                  <a:cubicBezTo>
                    <a:pt x="348" y="423"/>
                    <a:pt x="348" y="423"/>
                    <a:pt x="348" y="423"/>
                  </a:cubicBezTo>
                  <a:cubicBezTo>
                    <a:pt x="353" y="423"/>
                    <a:pt x="360" y="423"/>
                    <a:pt x="368" y="423"/>
                  </a:cubicBezTo>
                  <a:cubicBezTo>
                    <a:pt x="371" y="423"/>
                    <a:pt x="376" y="423"/>
                    <a:pt x="380" y="423"/>
                  </a:cubicBezTo>
                  <a:cubicBezTo>
                    <a:pt x="365" y="426"/>
                    <a:pt x="351" y="429"/>
                    <a:pt x="342" y="431"/>
                  </a:cubicBezTo>
                  <a:cubicBezTo>
                    <a:pt x="343" y="433"/>
                    <a:pt x="343" y="433"/>
                    <a:pt x="343" y="433"/>
                  </a:cubicBezTo>
                  <a:cubicBezTo>
                    <a:pt x="355" y="431"/>
                    <a:pt x="377" y="426"/>
                    <a:pt x="399" y="423"/>
                  </a:cubicBezTo>
                  <a:cubicBezTo>
                    <a:pt x="410" y="423"/>
                    <a:pt x="421" y="424"/>
                    <a:pt x="431" y="424"/>
                  </a:cubicBezTo>
                  <a:cubicBezTo>
                    <a:pt x="432" y="424"/>
                    <a:pt x="433" y="424"/>
                    <a:pt x="435" y="425"/>
                  </a:cubicBezTo>
                  <a:cubicBezTo>
                    <a:pt x="439" y="426"/>
                    <a:pt x="444" y="429"/>
                    <a:pt x="448" y="431"/>
                  </a:cubicBezTo>
                  <a:cubicBezTo>
                    <a:pt x="447" y="434"/>
                    <a:pt x="447" y="438"/>
                    <a:pt x="448" y="442"/>
                  </a:cubicBezTo>
                  <a:cubicBezTo>
                    <a:pt x="445" y="442"/>
                    <a:pt x="442" y="442"/>
                    <a:pt x="439" y="442"/>
                  </a:cubicBezTo>
                  <a:cubicBezTo>
                    <a:pt x="438" y="442"/>
                    <a:pt x="437" y="442"/>
                    <a:pt x="436" y="442"/>
                  </a:cubicBezTo>
                  <a:cubicBezTo>
                    <a:pt x="437" y="442"/>
                    <a:pt x="437" y="442"/>
                    <a:pt x="437" y="442"/>
                  </a:cubicBezTo>
                  <a:cubicBezTo>
                    <a:pt x="434" y="441"/>
                    <a:pt x="434" y="441"/>
                    <a:pt x="434" y="441"/>
                  </a:cubicBezTo>
                  <a:cubicBezTo>
                    <a:pt x="430" y="439"/>
                    <a:pt x="426" y="438"/>
                    <a:pt x="422" y="436"/>
                  </a:cubicBezTo>
                  <a:cubicBezTo>
                    <a:pt x="421" y="439"/>
                    <a:pt x="421" y="439"/>
                    <a:pt x="421" y="439"/>
                  </a:cubicBezTo>
                  <a:cubicBezTo>
                    <a:pt x="424" y="440"/>
                    <a:pt x="427" y="441"/>
                    <a:pt x="430" y="442"/>
                  </a:cubicBezTo>
                  <a:cubicBezTo>
                    <a:pt x="429" y="442"/>
                    <a:pt x="427" y="442"/>
                    <a:pt x="425" y="442"/>
                  </a:cubicBezTo>
                  <a:cubicBezTo>
                    <a:pt x="408" y="437"/>
                    <a:pt x="391" y="434"/>
                    <a:pt x="379" y="434"/>
                  </a:cubicBezTo>
                  <a:cubicBezTo>
                    <a:pt x="376" y="434"/>
                    <a:pt x="374" y="434"/>
                    <a:pt x="372" y="434"/>
                  </a:cubicBezTo>
                  <a:cubicBezTo>
                    <a:pt x="372" y="436"/>
                    <a:pt x="372" y="436"/>
                    <a:pt x="372" y="436"/>
                  </a:cubicBezTo>
                  <a:cubicBezTo>
                    <a:pt x="388" y="441"/>
                    <a:pt x="406" y="443"/>
                    <a:pt x="423" y="444"/>
                  </a:cubicBezTo>
                  <a:cubicBezTo>
                    <a:pt x="421" y="445"/>
                    <a:pt x="419" y="445"/>
                    <a:pt x="416" y="446"/>
                  </a:cubicBezTo>
                  <a:cubicBezTo>
                    <a:pt x="413" y="446"/>
                    <a:pt x="410" y="446"/>
                    <a:pt x="407" y="447"/>
                  </a:cubicBezTo>
                  <a:cubicBezTo>
                    <a:pt x="406" y="447"/>
                    <a:pt x="406" y="447"/>
                    <a:pt x="405" y="447"/>
                  </a:cubicBezTo>
                  <a:cubicBezTo>
                    <a:pt x="402" y="447"/>
                    <a:pt x="399" y="447"/>
                    <a:pt x="397" y="447"/>
                  </a:cubicBezTo>
                  <a:cubicBezTo>
                    <a:pt x="396" y="447"/>
                    <a:pt x="396" y="447"/>
                    <a:pt x="396" y="447"/>
                  </a:cubicBezTo>
                  <a:cubicBezTo>
                    <a:pt x="391" y="446"/>
                    <a:pt x="387" y="445"/>
                    <a:pt x="383" y="444"/>
                  </a:cubicBezTo>
                  <a:cubicBezTo>
                    <a:pt x="382" y="446"/>
                    <a:pt x="382" y="446"/>
                    <a:pt x="382" y="446"/>
                  </a:cubicBezTo>
                  <a:cubicBezTo>
                    <a:pt x="387" y="449"/>
                    <a:pt x="393" y="451"/>
                    <a:pt x="399" y="453"/>
                  </a:cubicBezTo>
                  <a:cubicBezTo>
                    <a:pt x="371" y="450"/>
                    <a:pt x="371" y="450"/>
                    <a:pt x="371" y="450"/>
                  </a:cubicBezTo>
                  <a:cubicBezTo>
                    <a:pt x="371" y="450"/>
                    <a:pt x="397" y="459"/>
                    <a:pt x="420" y="459"/>
                  </a:cubicBezTo>
                  <a:cubicBezTo>
                    <a:pt x="420" y="460"/>
                    <a:pt x="420" y="460"/>
                    <a:pt x="421" y="460"/>
                  </a:cubicBezTo>
                  <a:cubicBezTo>
                    <a:pt x="420" y="461"/>
                    <a:pt x="420" y="461"/>
                    <a:pt x="420" y="461"/>
                  </a:cubicBezTo>
                  <a:cubicBezTo>
                    <a:pt x="420" y="461"/>
                    <a:pt x="421" y="461"/>
                    <a:pt x="421" y="461"/>
                  </a:cubicBezTo>
                  <a:cubicBezTo>
                    <a:pt x="413" y="461"/>
                    <a:pt x="406" y="461"/>
                    <a:pt x="399" y="460"/>
                  </a:cubicBezTo>
                  <a:cubicBezTo>
                    <a:pt x="398" y="458"/>
                    <a:pt x="398" y="458"/>
                    <a:pt x="398" y="458"/>
                  </a:cubicBezTo>
                  <a:cubicBezTo>
                    <a:pt x="382" y="457"/>
                    <a:pt x="365" y="456"/>
                    <a:pt x="349" y="456"/>
                  </a:cubicBezTo>
                  <a:cubicBezTo>
                    <a:pt x="340" y="456"/>
                    <a:pt x="332" y="456"/>
                    <a:pt x="323" y="457"/>
                  </a:cubicBezTo>
                  <a:cubicBezTo>
                    <a:pt x="317" y="456"/>
                    <a:pt x="311" y="455"/>
                    <a:pt x="304" y="455"/>
                  </a:cubicBezTo>
                  <a:cubicBezTo>
                    <a:pt x="253" y="450"/>
                    <a:pt x="214" y="451"/>
                    <a:pt x="186" y="454"/>
                  </a:cubicBezTo>
                  <a:cubicBezTo>
                    <a:pt x="183" y="451"/>
                    <a:pt x="180" y="449"/>
                    <a:pt x="180" y="449"/>
                  </a:cubicBezTo>
                  <a:cubicBezTo>
                    <a:pt x="180" y="449"/>
                    <a:pt x="181" y="451"/>
                    <a:pt x="183" y="455"/>
                  </a:cubicBezTo>
                  <a:cubicBezTo>
                    <a:pt x="178" y="455"/>
                    <a:pt x="174" y="456"/>
                    <a:pt x="169" y="456"/>
                  </a:cubicBezTo>
                  <a:cubicBezTo>
                    <a:pt x="169" y="455"/>
                    <a:pt x="168" y="454"/>
                    <a:pt x="167" y="453"/>
                  </a:cubicBezTo>
                  <a:cubicBezTo>
                    <a:pt x="165" y="450"/>
                    <a:pt x="161" y="445"/>
                    <a:pt x="157" y="441"/>
                  </a:cubicBezTo>
                  <a:cubicBezTo>
                    <a:pt x="158" y="442"/>
                    <a:pt x="159" y="443"/>
                    <a:pt x="160" y="443"/>
                  </a:cubicBezTo>
                  <a:cubicBezTo>
                    <a:pt x="162" y="441"/>
                    <a:pt x="162" y="441"/>
                    <a:pt x="162" y="441"/>
                  </a:cubicBezTo>
                  <a:cubicBezTo>
                    <a:pt x="157" y="437"/>
                    <a:pt x="149" y="430"/>
                    <a:pt x="139" y="422"/>
                  </a:cubicBezTo>
                  <a:cubicBezTo>
                    <a:pt x="135" y="418"/>
                    <a:pt x="131" y="414"/>
                    <a:pt x="127" y="410"/>
                  </a:cubicBezTo>
                  <a:cubicBezTo>
                    <a:pt x="119" y="403"/>
                    <a:pt x="110" y="396"/>
                    <a:pt x="102" y="389"/>
                  </a:cubicBezTo>
                  <a:cubicBezTo>
                    <a:pt x="99" y="386"/>
                    <a:pt x="96" y="383"/>
                    <a:pt x="93" y="380"/>
                  </a:cubicBezTo>
                  <a:cubicBezTo>
                    <a:pt x="92" y="381"/>
                    <a:pt x="92" y="381"/>
                    <a:pt x="92" y="381"/>
                  </a:cubicBezTo>
                  <a:cubicBezTo>
                    <a:pt x="80" y="372"/>
                    <a:pt x="69" y="364"/>
                    <a:pt x="60" y="360"/>
                  </a:cubicBezTo>
                  <a:cubicBezTo>
                    <a:pt x="58" y="359"/>
                    <a:pt x="55" y="358"/>
                    <a:pt x="53" y="357"/>
                  </a:cubicBezTo>
                  <a:cubicBezTo>
                    <a:pt x="53" y="357"/>
                    <a:pt x="53" y="356"/>
                    <a:pt x="52" y="356"/>
                  </a:cubicBezTo>
                  <a:cubicBezTo>
                    <a:pt x="52" y="352"/>
                    <a:pt x="52" y="349"/>
                    <a:pt x="51" y="346"/>
                  </a:cubicBezTo>
                  <a:cubicBezTo>
                    <a:pt x="52" y="344"/>
                    <a:pt x="53" y="342"/>
                    <a:pt x="54" y="340"/>
                  </a:cubicBezTo>
                  <a:cubicBezTo>
                    <a:pt x="55" y="340"/>
                    <a:pt x="55" y="340"/>
                    <a:pt x="55" y="340"/>
                  </a:cubicBezTo>
                  <a:cubicBezTo>
                    <a:pt x="55" y="339"/>
                    <a:pt x="54" y="338"/>
                    <a:pt x="54" y="338"/>
                  </a:cubicBezTo>
                  <a:cubicBezTo>
                    <a:pt x="54" y="337"/>
                    <a:pt x="55" y="337"/>
                    <a:pt x="55" y="336"/>
                  </a:cubicBezTo>
                  <a:cubicBezTo>
                    <a:pt x="69" y="343"/>
                    <a:pt x="84" y="355"/>
                    <a:pt x="98" y="368"/>
                  </a:cubicBezTo>
                  <a:cubicBezTo>
                    <a:pt x="114" y="383"/>
                    <a:pt x="129" y="398"/>
                    <a:pt x="142" y="410"/>
                  </a:cubicBezTo>
                  <a:cubicBezTo>
                    <a:pt x="144" y="408"/>
                    <a:pt x="144" y="408"/>
                    <a:pt x="144" y="408"/>
                  </a:cubicBezTo>
                  <a:cubicBezTo>
                    <a:pt x="131" y="396"/>
                    <a:pt x="116" y="381"/>
                    <a:pt x="100" y="366"/>
                  </a:cubicBezTo>
                  <a:cubicBezTo>
                    <a:pt x="85" y="353"/>
                    <a:pt x="70" y="341"/>
                    <a:pt x="55" y="333"/>
                  </a:cubicBezTo>
                  <a:cubicBezTo>
                    <a:pt x="55" y="332"/>
                    <a:pt x="55" y="331"/>
                    <a:pt x="55" y="330"/>
                  </a:cubicBezTo>
                  <a:cubicBezTo>
                    <a:pt x="55" y="325"/>
                    <a:pt x="54" y="320"/>
                    <a:pt x="53" y="315"/>
                  </a:cubicBezTo>
                  <a:cubicBezTo>
                    <a:pt x="50" y="316"/>
                    <a:pt x="50" y="316"/>
                    <a:pt x="50" y="316"/>
                  </a:cubicBezTo>
                  <a:cubicBezTo>
                    <a:pt x="50" y="321"/>
                    <a:pt x="50" y="326"/>
                    <a:pt x="50" y="331"/>
                  </a:cubicBezTo>
                  <a:cubicBezTo>
                    <a:pt x="50" y="331"/>
                    <a:pt x="50" y="331"/>
                    <a:pt x="50" y="331"/>
                  </a:cubicBezTo>
                  <a:cubicBezTo>
                    <a:pt x="48" y="324"/>
                    <a:pt x="48" y="315"/>
                    <a:pt x="47" y="311"/>
                  </a:cubicBezTo>
                  <a:close/>
                  <a:moveTo>
                    <a:pt x="382" y="436"/>
                  </a:moveTo>
                  <a:cubicBezTo>
                    <a:pt x="390" y="437"/>
                    <a:pt x="400" y="438"/>
                    <a:pt x="411" y="441"/>
                  </a:cubicBezTo>
                  <a:cubicBezTo>
                    <a:pt x="401" y="440"/>
                    <a:pt x="391" y="438"/>
                    <a:pt x="382" y="436"/>
                  </a:cubicBezTo>
                  <a:close/>
                  <a:moveTo>
                    <a:pt x="38" y="293"/>
                  </a:moveTo>
                  <a:cubicBezTo>
                    <a:pt x="33" y="288"/>
                    <a:pt x="28" y="283"/>
                    <a:pt x="24" y="278"/>
                  </a:cubicBezTo>
                  <a:cubicBezTo>
                    <a:pt x="24" y="278"/>
                    <a:pt x="24" y="278"/>
                    <a:pt x="24" y="278"/>
                  </a:cubicBezTo>
                  <a:cubicBezTo>
                    <a:pt x="25" y="277"/>
                    <a:pt x="25" y="277"/>
                    <a:pt x="26" y="276"/>
                  </a:cubicBezTo>
                  <a:cubicBezTo>
                    <a:pt x="26" y="276"/>
                    <a:pt x="27" y="276"/>
                    <a:pt x="27" y="276"/>
                  </a:cubicBezTo>
                  <a:cubicBezTo>
                    <a:pt x="29" y="277"/>
                    <a:pt x="31" y="278"/>
                    <a:pt x="32" y="279"/>
                  </a:cubicBezTo>
                  <a:cubicBezTo>
                    <a:pt x="33" y="280"/>
                    <a:pt x="33" y="281"/>
                    <a:pt x="34" y="282"/>
                  </a:cubicBezTo>
                  <a:cubicBezTo>
                    <a:pt x="34" y="282"/>
                    <a:pt x="34" y="282"/>
                    <a:pt x="34" y="282"/>
                  </a:cubicBezTo>
                  <a:cubicBezTo>
                    <a:pt x="33" y="282"/>
                    <a:pt x="33" y="283"/>
                    <a:pt x="32" y="283"/>
                  </a:cubicBezTo>
                  <a:cubicBezTo>
                    <a:pt x="34" y="285"/>
                    <a:pt x="34" y="285"/>
                    <a:pt x="34" y="285"/>
                  </a:cubicBezTo>
                  <a:cubicBezTo>
                    <a:pt x="34" y="284"/>
                    <a:pt x="35" y="284"/>
                    <a:pt x="35" y="284"/>
                  </a:cubicBezTo>
                  <a:cubicBezTo>
                    <a:pt x="35" y="284"/>
                    <a:pt x="35" y="284"/>
                    <a:pt x="36" y="284"/>
                  </a:cubicBezTo>
                  <a:cubicBezTo>
                    <a:pt x="37" y="284"/>
                    <a:pt x="39" y="285"/>
                    <a:pt x="42" y="286"/>
                  </a:cubicBezTo>
                  <a:cubicBezTo>
                    <a:pt x="42" y="286"/>
                    <a:pt x="42" y="286"/>
                    <a:pt x="42" y="287"/>
                  </a:cubicBezTo>
                  <a:cubicBezTo>
                    <a:pt x="43" y="289"/>
                    <a:pt x="44" y="290"/>
                    <a:pt x="45" y="292"/>
                  </a:cubicBezTo>
                  <a:cubicBezTo>
                    <a:pt x="46" y="291"/>
                    <a:pt x="46" y="291"/>
                    <a:pt x="46" y="291"/>
                  </a:cubicBezTo>
                  <a:cubicBezTo>
                    <a:pt x="48" y="293"/>
                    <a:pt x="49" y="295"/>
                    <a:pt x="51" y="297"/>
                  </a:cubicBezTo>
                  <a:cubicBezTo>
                    <a:pt x="51" y="297"/>
                    <a:pt x="51" y="298"/>
                    <a:pt x="50" y="298"/>
                  </a:cubicBezTo>
                  <a:cubicBezTo>
                    <a:pt x="50" y="299"/>
                    <a:pt x="50" y="299"/>
                    <a:pt x="50" y="299"/>
                  </a:cubicBezTo>
                  <a:cubicBezTo>
                    <a:pt x="46" y="297"/>
                    <a:pt x="42" y="295"/>
                    <a:pt x="38" y="293"/>
                  </a:cubicBezTo>
                  <a:close/>
                  <a:moveTo>
                    <a:pt x="60" y="279"/>
                  </a:moveTo>
                  <a:cubicBezTo>
                    <a:pt x="60" y="279"/>
                    <a:pt x="60" y="279"/>
                    <a:pt x="60" y="279"/>
                  </a:cubicBezTo>
                  <a:cubicBezTo>
                    <a:pt x="57" y="278"/>
                    <a:pt x="54" y="276"/>
                    <a:pt x="51" y="275"/>
                  </a:cubicBezTo>
                  <a:cubicBezTo>
                    <a:pt x="52" y="275"/>
                    <a:pt x="52" y="275"/>
                    <a:pt x="53" y="275"/>
                  </a:cubicBezTo>
                  <a:cubicBezTo>
                    <a:pt x="53" y="275"/>
                    <a:pt x="53" y="275"/>
                    <a:pt x="53" y="275"/>
                  </a:cubicBezTo>
                  <a:cubicBezTo>
                    <a:pt x="56" y="276"/>
                    <a:pt x="58" y="278"/>
                    <a:pt x="60" y="279"/>
                  </a:cubicBezTo>
                  <a:close/>
                  <a:moveTo>
                    <a:pt x="91" y="284"/>
                  </a:moveTo>
                  <a:cubicBezTo>
                    <a:pt x="105" y="292"/>
                    <a:pt x="120" y="303"/>
                    <a:pt x="134" y="316"/>
                  </a:cubicBezTo>
                  <a:cubicBezTo>
                    <a:pt x="152" y="332"/>
                    <a:pt x="169" y="350"/>
                    <a:pt x="183" y="364"/>
                  </a:cubicBezTo>
                  <a:cubicBezTo>
                    <a:pt x="182" y="364"/>
                    <a:pt x="180" y="364"/>
                    <a:pt x="179" y="364"/>
                  </a:cubicBezTo>
                  <a:cubicBezTo>
                    <a:pt x="179" y="364"/>
                    <a:pt x="181" y="364"/>
                    <a:pt x="183" y="365"/>
                  </a:cubicBezTo>
                  <a:cubicBezTo>
                    <a:pt x="186" y="367"/>
                    <a:pt x="188" y="370"/>
                    <a:pt x="191" y="372"/>
                  </a:cubicBezTo>
                  <a:cubicBezTo>
                    <a:pt x="191" y="371"/>
                    <a:pt x="191" y="371"/>
                    <a:pt x="191" y="371"/>
                  </a:cubicBezTo>
                  <a:cubicBezTo>
                    <a:pt x="190" y="373"/>
                    <a:pt x="191" y="377"/>
                    <a:pt x="195" y="377"/>
                  </a:cubicBezTo>
                  <a:cubicBezTo>
                    <a:pt x="195" y="377"/>
                    <a:pt x="196" y="377"/>
                    <a:pt x="196" y="377"/>
                  </a:cubicBezTo>
                  <a:cubicBezTo>
                    <a:pt x="196" y="377"/>
                    <a:pt x="196" y="377"/>
                    <a:pt x="196" y="377"/>
                  </a:cubicBezTo>
                  <a:cubicBezTo>
                    <a:pt x="189" y="377"/>
                    <a:pt x="182" y="377"/>
                    <a:pt x="174" y="377"/>
                  </a:cubicBezTo>
                  <a:cubicBezTo>
                    <a:pt x="174" y="377"/>
                    <a:pt x="174" y="376"/>
                    <a:pt x="173" y="376"/>
                  </a:cubicBezTo>
                  <a:cubicBezTo>
                    <a:pt x="174" y="376"/>
                    <a:pt x="174" y="376"/>
                    <a:pt x="174" y="376"/>
                  </a:cubicBezTo>
                  <a:cubicBezTo>
                    <a:pt x="174" y="376"/>
                    <a:pt x="174" y="376"/>
                    <a:pt x="175" y="377"/>
                  </a:cubicBezTo>
                  <a:cubicBezTo>
                    <a:pt x="175" y="376"/>
                    <a:pt x="175" y="376"/>
                    <a:pt x="175" y="376"/>
                  </a:cubicBezTo>
                  <a:cubicBezTo>
                    <a:pt x="177" y="377"/>
                    <a:pt x="178" y="377"/>
                    <a:pt x="180" y="377"/>
                  </a:cubicBezTo>
                  <a:cubicBezTo>
                    <a:pt x="182" y="377"/>
                    <a:pt x="183" y="377"/>
                    <a:pt x="184" y="376"/>
                  </a:cubicBezTo>
                  <a:cubicBezTo>
                    <a:pt x="186" y="376"/>
                    <a:pt x="186" y="376"/>
                    <a:pt x="186" y="376"/>
                  </a:cubicBezTo>
                  <a:cubicBezTo>
                    <a:pt x="185" y="374"/>
                    <a:pt x="185" y="374"/>
                    <a:pt x="185" y="374"/>
                  </a:cubicBezTo>
                  <a:cubicBezTo>
                    <a:pt x="182" y="371"/>
                    <a:pt x="180" y="369"/>
                    <a:pt x="177" y="366"/>
                  </a:cubicBezTo>
                  <a:cubicBezTo>
                    <a:pt x="179" y="365"/>
                    <a:pt x="180" y="362"/>
                    <a:pt x="178" y="361"/>
                  </a:cubicBezTo>
                  <a:cubicBezTo>
                    <a:pt x="173" y="357"/>
                    <a:pt x="167" y="354"/>
                    <a:pt x="162" y="350"/>
                  </a:cubicBezTo>
                  <a:cubicBezTo>
                    <a:pt x="154" y="344"/>
                    <a:pt x="147" y="338"/>
                    <a:pt x="139" y="332"/>
                  </a:cubicBezTo>
                  <a:cubicBezTo>
                    <a:pt x="139" y="332"/>
                    <a:pt x="139" y="332"/>
                    <a:pt x="139" y="332"/>
                  </a:cubicBezTo>
                  <a:cubicBezTo>
                    <a:pt x="125" y="318"/>
                    <a:pt x="108" y="300"/>
                    <a:pt x="91" y="284"/>
                  </a:cubicBezTo>
                  <a:close/>
                  <a:moveTo>
                    <a:pt x="83" y="277"/>
                  </a:moveTo>
                  <a:cubicBezTo>
                    <a:pt x="68" y="265"/>
                    <a:pt x="52" y="254"/>
                    <a:pt x="35" y="249"/>
                  </a:cubicBezTo>
                  <a:cubicBezTo>
                    <a:pt x="37" y="248"/>
                    <a:pt x="37" y="248"/>
                    <a:pt x="37" y="248"/>
                  </a:cubicBezTo>
                  <a:cubicBezTo>
                    <a:pt x="37" y="244"/>
                    <a:pt x="36" y="240"/>
                    <a:pt x="35" y="236"/>
                  </a:cubicBezTo>
                  <a:cubicBezTo>
                    <a:pt x="64" y="254"/>
                    <a:pt x="91" y="276"/>
                    <a:pt x="118" y="299"/>
                  </a:cubicBezTo>
                  <a:cubicBezTo>
                    <a:pt x="106" y="290"/>
                    <a:pt x="95" y="282"/>
                    <a:pt x="83" y="277"/>
                  </a:cubicBezTo>
                  <a:close/>
                  <a:moveTo>
                    <a:pt x="32" y="207"/>
                  </a:moveTo>
                  <a:cubicBezTo>
                    <a:pt x="36" y="210"/>
                    <a:pt x="40" y="213"/>
                    <a:pt x="45" y="216"/>
                  </a:cubicBezTo>
                  <a:cubicBezTo>
                    <a:pt x="92" y="254"/>
                    <a:pt x="148" y="294"/>
                    <a:pt x="192" y="335"/>
                  </a:cubicBezTo>
                  <a:cubicBezTo>
                    <a:pt x="192" y="338"/>
                    <a:pt x="191" y="342"/>
                    <a:pt x="190" y="345"/>
                  </a:cubicBezTo>
                  <a:cubicBezTo>
                    <a:pt x="143" y="305"/>
                    <a:pt x="98" y="265"/>
                    <a:pt x="44" y="234"/>
                  </a:cubicBezTo>
                  <a:cubicBezTo>
                    <a:pt x="43" y="237"/>
                    <a:pt x="43" y="237"/>
                    <a:pt x="43" y="237"/>
                  </a:cubicBezTo>
                  <a:cubicBezTo>
                    <a:pt x="97" y="267"/>
                    <a:pt x="142" y="307"/>
                    <a:pt x="189" y="347"/>
                  </a:cubicBezTo>
                  <a:cubicBezTo>
                    <a:pt x="189" y="349"/>
                    <a:pt x="188" y="351"/>
                    <a:pt x="188" y="352"/>
                  </a:cubicBezTo>
                  <a:cubicBezTo>
                    <a:pt x="187" y="354"/>
                    <a:pt x="190" y="356"/>
                    <a:pt x="191" y="354"/>
                  </a:cubicBezTo>
                  <a:cubicBezTo>
                    <a:pt x="195" y="344"/>
                    <a:pt x="197" y="334"/>
                    <a:pt x="200" y="323"/>
                  </a:cubicBezTo>
                  <a:cubicBezTo>
                    <a:pt x="232" y="324"/>
                    <a:pt x="356" y="324"/>
                    <a:pt x="420" y="327"/>
                  </a:cubicBezTo>
                  <a:cubicBezTo>
                    <a:pt x="421" y="328"/>
                    <a:pt x="421" y="328"/>
                    <a:pt x="421" y="328"/>
                  </a:cubicBezTo>
                  <a:cubicBezTo>
                    <a:pt x="425" y="333"/>
                    <a:pt x="429" y="337"/>
                    <a:pt x="434" y="341"/>
                  </a:cubicBezTo>
                  <a:cubicBezTo>
                    <a:pt x="398" y="340"/>
                    <a:pt x="251" y="336"/>
                    <a:pt x="200" y="344"/>
                  </a:cubicBezTo>
                  <a:cubicBezTo>
                    <a:pt x="438" y="344"/>
                    <a:pt x="438" y="344"/>
                    <a:pt x="438" y="344"/>
                  </a:cubicBezTo>
                  <a:cubicBezTo>
                    <a:pt x="445" y="351"/>
                    <a:pt x="454" y="357"/>
                    <a:pt x="462" y="363"/>
                  </a:cubicBezTo>
                  <a:cubicBezTo>
                    <a:pt x="452" y="358"/>
                    <a:pt x="442" y="352"/>
                    <a:pt x="433" y="345"/>
                  </a:cubicBezTo>
                  <a:cubicBezTo>
                    <a:pt x="433" y="345"/>
                    <a:pt x="433" y="345"/>
                    <a:pt x="433" y="345"/>
                  </a:cubicBezTo>
                  <a:cubicBezTo>
                    <a:pt x="431" y="348"/>
                    <a:pt x="431" y="348"/>
                    <a:pt x="431" y="348"/>
                  </a:cubicBezTo>
                  <a:cubicBezTo>
                    <a:pt x="431" y="348"/>
                    <a:pt x="431" y="348"/>
                    <a:pt x="431" y="348"/>
                  </a:cubicBezTo>
                  <a:cubicBezTo>
                    <a:pt x="431" y="348"/>
                    <a:pt x="431" y="348"/>
                    <a:pt x="431" y="348"/>
                  </a:cubicBezTo>
                  <a:cubicBezTo>
                    <a:pt x="444" y="356"/>
                    <a:pt x="457" y="366"/>
                    <a:pt x="471" y="373"/>
                  </a:cubicBezTo>
                  <a:cubicBezTo>
                    <a:pt x="471" y="374"/>
                    <a:pt x="471" y="374"/>
                    <a:pt x="471" y="375"/>
                  </a:cubicBezTo>
                  <a:cubicBezTo>
                    <a:pt x="446" y="372"/>
                    <a:pt x="349" y="368"/>
                    <a:pt x="274" y="367"/>
                  </a:cubicBezTo>
                  <a:cubicBezTo>
                    <a:pt x="273" y="366"/>
                    <a:pt x="272" y="365"/>
                    <a:pt x="271" y="365"/>
                  </a:cubicBezTo>
                  <a:cubicBezTo>
                    <a:pt x="263" y="365"/>
                    <a:pt x="256" y="365"/>
                    <a:pt x="248" y="366"/>
                  </a:cubicBezTo>
                  <a:cubicBezTo>
                    <a:pt x="223" y="365"/>
                    <a:pt x="203" y="365"/>
                    <a:pt x="191" y="365"/>
                  </a:cubicBezTo>
                  <a:cubicBezTo>
                    <a:pt x="201" y="365"/>
                    <a:pt x="217" y="366"/>
                    <a:pt x="236" y="367"/>
                  </a:cubicBezTo>
                  <a:cubicBezTo>
                    <a:pt x="232" y="368"/>
                    <a:pt x="227" y="369"/>
                    <a:pt x="223" y="370"/>
                  </a:cubicBezTo>
                  <a:cubicBezTo>
                    <a:pt x="223" y="370"/>
                    <a:pt x="223" y="370"/>
                    <a:pt x="223" y="370"/>
                  </a:cubicBezTo>
                  <a:cubicBezTo>
                    <a:pt x="213" y="370"/>
                    <a:pt x="204" y="370"/>
                    <a:pt x="194" y="370"/>
                  </a:cubicBezTo>
                  <a:cubicBezTo>
                    <a:pt x="193" y="370"/>
                    <a:pt x="193" y="370"/>
                    <a:pt x="192" y="370"/>
                  </a:cubicBezTo>
                  <a:cubicBezTo>
                    <a:pt x="193" y="370"/>
                    <a:pt x="193" y="370"/>
                    <a:pt x="193" y="370"/>
                  </a:cubicBezTo>
                  <a:cubicBezTo>
                    <a:pt x="191" y="368"/>
                    <a:pt x="189" y="366"/>
                    <a:pt x="187" y="365"/>
                  </a:cubicBezTo>
                  <a:cubicBezTo>
                    <a:pt x="188" y="365"/>
                    <a:pt x="189" y="365"/>
                    <a:pt x="191" y="365"/>
                  </a:cubicBezTo>
                  <a:cubicBezTo>
                    <a:pt x="189" y="365"/>
                    <a:pt x="188" y="365"/>
                    <a:pt x="187" y="365"/>
                  </a:cubicBezTo>
                  <a:cubicBezTo>
                    <a:pt x="174" y="352"/>
                    <a:pt x="159" y="335"/>
                    <a:pt x="142" y="320"/>
                  </a:cubicBezTo>
                  <a:cubicBezTo>
                    <a:pt x="148" y="325"/>
                    <a:pt x="153" y="329"/>
                    <a:pt x="158" y="334"/>
                  </a:cubicBezTo>
                  <a:cubicBezTo>
                    <a:pt x="159" y="332"/>
                    <a:pt x="159" y="332"/>
                    <a:pt x="159" y="332"/>
                  </a:cubicBezTo>
                  <a:cubicBezTo>
                    <a:pt x="120" y="297"/>
                    <a:pt x="79" y="261"/>
                    <a:pt x="35" y="232"/>
                  </a:cubicBezTo>
                  <a:cubicBezTo>
                    <a:pt x="34" y="226"/>
                    <a:pt x="33" y="219"/>
                    <a:pt x="32" y="212"/>
                  </a:cubicBezTo>
                  <a:cubicBezTo>
                    <a:pt x="34" y="215"/>
                    <a:pt x="35" y="218"/>
                    <a:pt x="35" y="222"/>
                  </a:cubicBezTo>
                  <a:cubicBezTo>
                    <a:pt x="35" y="222"/>
                    <a:pt x="35" y="222"/>
                    <a:pt x="35" y="223"/>
                  </a:cubicBezTo>
                  <a:cubicBezTo>
                    <a:pt x="37" y="223"/>
                    <a:pt x="37" y="223"/>
                    <a:pt x="37" y="223"/>
                  </a:cubicBezTo>
                  <a:cubicBezTo>
                    <a:pt x="37" y="222"/>
                    <a:pt x="37" y="222"/>
                    <a:pt x="37" y="222"/>
                  </a:cubicBezTo>
                  <a:cubicBezTo>
                    <a:pt x="37" y="216"/>
                    <a:pt x="35" y="211"/>
                    <a:pt x="32" y="20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8" name="Freeform 177"/>
            <p:cNvSpPr>
              <a:spLocks/>
            </p:cNvSpPr>
            <p:nvPr/>
          </p:nvSpPr>
          <p:spPr bwMode="auto">
            <a:xfrm>
              <a:off x="2982479" y="5120060"/>
              <a:ext cx="353585" cy="164578"/>
            </a:xfrm>
            <a:custGeom>
              <a:avLst/>
              <a:gdLst>
                <a:gd name="T0" fmla="*/ 0 w 116"/>
                <a:gd name="T1" fmla="*/ 2 h 54"/>
                <a:gd name="T2" fmla="*/ 0 w 116"/>
                <a:gd name="T3" fmla="*/ 1 h 54"/>
                <a:gd name="T4" fmla="*/ 1 w 116"/>
                <a:gd name="T5" fmla="*/ 0 h 54"/>
                <a:gd name="T6" fmla="*/ 2 w 116"/>
                <a:gd name="T7" fmla="*/ 0 h 54"/>
                <a:gd name="T8" fmla="*/ 3 w 116"/>
                <a:gd name="T9" fmla="*/ 0 h 54"/>
                <a:gd name="T10" fmla="*/ 3 w 116"/>
                <a:gd name="T11" fmla="*/ 1 h 54"/>
                <a:gd name="T12" fmla="*/ 5 w 116"/>
                <a:gd name="T13" fmla="*/ 6 h 54"/>
                <a:gd name="T14" fmla="*/ 15 w 116"/>
                <a:gd name="T15" fmla="*/ 5 h 54"/>
                <a:gd name="T16" fmla="*/ 66 w 116"/>
                <a:gd name="T17" fmla="*/ 20 h 54"/>
                <a:gd name="T18" fmla="*/ 116 w 116"/>
                <a:gd name="T19" fmla="*/ 37 h 54"/>
                <a:gd name="T20" fmla="*/ 116 w 116"/>
                <a:gd name="T21" fmla="*/ 39 h 54"/>
                <a:gd name="T22" fmla="*/ 65 w 116"/>
                <a:gd name="T23" fmla="*/ 22 h 54"/>
                <a:gd name="T24" fmla="*/ 15 w 116"/>
                <a:gd name="T25" fmla="*/ 7 h 54"/>
                <a:gd name="T26" fmla="*/ 5 w 116"/>
                <a:gd name="T27" fmla="*/ 8 h 54"/>
                <a:gd name="T28" fmla="*/ 6 w 116"/>
                <a:gd name="T29" fmla="*/ 9 h 54"/>
                <a:gd name="T30" fmla="*/ 8 w 116"/>
                <a:gd name="T31" fmla="*/ 26 h 54"/>
                <a:gd name="T32" fmla="*/ 81 w 116"/>
                <a:gd name="T33" fmla="*/ 52 h 54"/>
                <a:gd name="T34" fmla="*/ 80 w 116"/>
                <a:gd name="T35" fmla="*/ 54 h 54"/>
                <a:gd name="T36" fmla="*/ 9 w 116"/>
                <a:gd name="T37" fmla="*/ 29 h 54"/>
                <a:gd name="T38" fmla="*/ 10 w 116"/>
                <a:gd name="T39" fmla="*/ 40 h 54"/>
                <a:gd name="T40" fmla="*/ 8 w 116"/>
                <a:gd name="T41" fmla="*/ 40 h 54"/>
                <a:gd name="T42" fmla="*/ 7 w 116"/>
                <a:gd name="T43" fmla="*/ 32 h 54"/>
                <a:gd name="T44" fmla="*/ 6 w 116"/>
                <a:gd name="T45" fmla="*/ 28 h 54"/>
                <a:gd name="T46" fmla="*/ 3 w 116"/>
                <a:gd name="T47" fmla="*/ 26 h 54"/>
                <a:gd name="T48" fmla="*/ 4 w 116"/>
                <a:gd name="T49" fmla="*/ 24 h 54"/>
                <a:gd name="T50" fmla="*/ 6 w 116"/>
                <a:gd name="T51" fmla="*/ 25 h 54"/>
                <a:gd name="T52" fmla="*/ 4 w 116"/>
                <a:gd name="T53" fmla="*/ 12 h 54"/>
                <a:gd name="T54" fmla="*/ 2 w 116"/>
                <a:gd name="T55" fmla="*/ 4 h 54"/>
                <a:gd name="T56" fmla="*/ 1 w 116"/>
                <a:gd name="T57" fmla="*/ 2 h 54"/>
                <a:gd name="T58" fmla="*/ 1 w 116"/>
                <a:gd name="T59" fmla="*/ 2 h 54"/>
                <a:gd name="T60" fmla="*/ 0 w 116"/>
                <a:gd name="T61"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 h="54">
                  <a:moveTo>
                    <a:pt x="0" y="2"/>
                  </a:moveTo>
                  <a:cubicBezTo>
                    <a:pt x="0" y="1"/>
                    <a:pt x="0" y="1"/>
                    <a:pt x="0" y="1"/>
                  </a:cubicBezTo>
                  <a:cubicBezTo>
                    <a:pt x="1" y="0"/>
                    <a:pt x="1" y="0"/>
                    <a:pt x="1" y="0"/>
                  </a:cubicBezTo>
                  <a:cubicBezTo>
                    <a:pt x="1" y="0"/>
                    <a:pt x="1" y="0"/>
                    <a:pt x="2" y="0"/>
                  </a:cubicBezTo>
                  <a:cubicBezTo>
                    <a:pt x="2" y="0"/>
                    <a:pt x="3" y="0"/>
                    <a:pt x="3" y="0"/>
                  </a:cubicBezTo>
                  <a:cubicBezTo>
                    <a:pt x="3" y="0"/>
                    <a:pt x="3" y="1"/>
                    <a:pt x="3" y="1"/>
                  </a:cubicBezTo>
                  <a:cubicBezTo>
                    <a:pt x="4" y="2"/>
                    <a:pt x="4" y="4"/>
                    <a:pt x="5" y="6"/>
                  </a:cubicBezTo>
                  <a:cubicBezTo>
                    <a:pt x="8" y="5"/>
                    <a:pt x="11" y="5"/>
                    <a:pt x="15" y="5"/>
                  </a:cubicBezTo>
                  <a:cubicBezTo>
                    <a:pt x="31" y="5"/>
                    <a:pt x="48" y="12"/>
                    <a:pt x="66" y="20"/>
                  </a:cubicBezTo>
                  <a:cubicBezTo>
                    <a:pt x="83" y="28"/>
                    <a:pt x="100" y="35"/>
                    <a:pt x="116" y="37"/>
                  </a:cubicBezTo>
                  <a:cubicBezTo>
                    <a:pt x="116" y="39"/>
                    <a:pt x="116" y="39"/>
                    <a:pt x="116" y="39"/>
                  </a:cubicBezTo>
                  <a:cubicBezTo>
                    <a:pt x="99" y="38"/>
                    <a:pt x="82" y="30"/>
                    <a:pt x="65" y="22"/>
                  </a:cubicBezTo>
                  <a:cubicBezTo>
                    <a:pt x="47" y="15"/>
                    <a:pt x="30" y="7"/>
                    <a:pt x="15" y="7"/>
                  </a:cubicBezTo>
                  <a:cubicBezTo>
                    <a:pt x="11" y="7"/>
                    <a:pt x="8" y="8"/>
                    <a:pt x="5" y="8"/>
                  </a:cubicBezTo>
                  <a:cubicBezTo>
                    <a:pt x="5" y="8"/>
                    <a:pt x="5" y="9"/>
                    <a:pt x="6" y="9"/>
                  </a:cubicBezTo>
                  <a:cubicBezTo>
                    <a:pt x="7" y="14"/>
                    <a:pt x="8" y="20"/>
                    <a:pt x="8" y="26"/>
                  </a:cubicBezTo>
                  <a:cubicBezTo>
                    <a:pt x="32" y="36"/>
                    <a:pt x="56" y="44"/>
                    <a:pt x="81" y="52"/>
                  </a:cubicBezTo>
                  <a:cubicBezTo>
                    <a:pt x="80" y="54"/>
                    <a:pt x="80" y="54"/>
                    <a:pt x="80" y="54"/>
                  </a:cubicBezTo>
                  <a:cubicBezTo>
                    <a:pt x="56" y="46"/>
                    <a:pt x="32" y="39"/>
                    <a:pt x="9" y="29"/>
                  </a:cubicBezTo>
                  <a:cubicBezTo>
                    <a:pt x="10" y="34"/>
                    <a:pt x="10" y="38"/>
                    <a:pt x="10" y="40"/>
                  </a:cubicBezTo>
                  <a:cubicBezTo>
                    <a:pt x="8" y="40"/>
                    <a:pt x="8" y="40"/>
                    <a:pt x="8" y="40"/>
                  </a:cubicBezTo>
                  <a:cubicBezTo>
                    <a:pt x="8" y="39"/>
                    <a:pt x="7" y="36"/>
                    <a:pt x="7" y="32"/>
                  </a:cubicBezTo>
                  <a:cubicBezTo>
                    <a:pt x="7" y="30"/>
                    <a:pt x="6" y="29"/>
                    <a:pt x="6" y="28"/>
                  </a:cubicBezTo>
                  <a:cubicBezTo>
                    <a:pt x="5" y="27"/>
                    <a:pt x="4" y="27"/>
                    <a:pt x="3" y="26"/>
                  </a:cubicBezTo>
                  <a:cubicBezTo>
                    <a:pt x="4" y="24"/>
                    <a:pt x="4" y="24"/>
                    <a:pt x="4" y="24"/>
                  </a:cubicBezTo>
                  <a:cubicBezTo>
                    <a:pt x="5" y="24"/>
                    <a:pt x="5" y="24"/>
                    <a:pt x="6" y="25"/>
                  </a:cubicBezTo>
                  <a:cubicBezTo>
                    <a:pt x="5" y="20"/>
                    <a:pt x="4" y="16"/>
                    <a:pt x="4" y="12"/>
                  </a:cubicBezTo>
                  <a:cubicBezTo>
                    <a:pt x="3" y="9"/>
                    <a:pt x="2" y="6"/>
                    <a:pt x="2" y="4"/>
                  </a:cubicBezTo>
                  <a:cubicBezTo>
                    <a:pt x="2" y="3"/>
                    <a:pt x="1" y="3"/>
                    <a:pt x="1" y="2"/>
                  </a:cubicBezTo>
                  <a:cubicBezTo>
                    <a:pt x="1" y="2"/>
                    <a:pt x="1" y="2"/>
                    <a:pt x="1" y="2"/>
                  </a:cubicBezTo>
                  <a:lnTo>
                    <a:pt x="0"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9" name="Freeform 178"/>
            <p:cNvSpPr>
              <a:spLocks/>
            </p:cNvSpPr>
            <p:nvPr/>
          </p:nvSpPr>
          <p:spPr bwMode="auto">
            <a:xfrm>
              <a:off x="3010765" y="5168919"/>
              <a:ext cx="249438" cy="109290"/>
            </a:xfrm>
            <a:custGeom>
              <a:avLst/>
              <a:gdLst>
                <a:gd name="T0" fmla="*/ 82 w 82"/>
                <a:gd name="T1" fmla="*/ 36 h 36"/>
                <a:gd name="T2" fmla="*/ 81 w 82"/>
                <a:gd name="T3" fmla="*/ 36 h 36"/>
                <a:gd name="T4" fmla="*/ 76 w 82"/>
                <a:gd name="T5" fmla="*/ 34 h 36"/>
                <a:gd name="T6" fmla="*/ 39 w 82"/>
                <a:gd name="T7" fmla="*/ 16 h 36"/>
                <a:gd name="T8" fmla="*/ 17 w 82"/>
                <a:gd name="T9" fmla="*/ 7 h 36"/>
                <a:gd name="T10" fmla="*/ 0 w 82"/>
                <a:gd name="T11" fmla="*/ 3 h 36"/>
                <a:gd name="T12" fmla="*/ 0 w 82"/>
                <a:gd name="T13" fmla="*/ 0 h 36"/>
                <a:gd name="T14" fmla="*/ 22 w 82"/>
                <a:gd name="T15" fmla="*/ 5 h 36"/>
                <a:gd name="T16" fmla="*/ 61 w 82"/>
                <a:gd name="T17" fmla="*/ 23 h 36"/>
                <a:gd name="T18" fmla="*/ 75 w 82"/>
                <a:gd name="T19" fmla="*/ 30 h 36"/>
                <a:gd name="T20" fmla="*/ 80 w 82"/>
                <a:gd name="T21" fmla="*/ 33 h 36"/>
                <a:gd name="T22" fmla="*/ 81 w 82"/>
                <a:gd name="T23" fmla="*/ 33 h 36"/>
                <a:gd name="T24" fmla="*/ 82 w 82"/>
                <a:gd name="T25" fmla="*/ 33 h 36"/>
                <a:gd name="T26" fmla="*/ 82 w 82"/>
                <a:gd name="T27" fmla="*/ 33 h 36"/>
                <a:gd name="T28" fmla="*/ 82 w 82"/>
                <a:gd name="T29" fmla="*/ 34 h 36"/>
                <a:gd name="T30" fmla="*/ 82 w 82"/>
                <a:gd name="T31" fmla="*/ 34 h 36"/>
                <a:gd name="T32" fmla="*/ 81 w 82"/>
                <a:gd name="T33" fmla="*/ 33 h 36"/>
                <a:gd name="T34" fmla="*/ 82 w 82"/>
                <a:gd name="T3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36">
                  <a:moveTo>
                    <a:pt x="82" y="36"/>
                  </a:moveTo>
                  <a:cubicBezTo>
                    <a:pt x="81" y="36"/>
                    <a:pt x="81" y="36"/>
                    <a:pt x="81" y="36"/>
                  </a:cubicBezTo>
                  <a:cubicBezTo>
                    <a:pt x="80" y="36"/>
                    <a:pt x="78" y="35"/>
                    <a:pt x="76" y="34"/>
                  </a:cubicBezTo>
                  <a:cubicBezTo>
                    <a:pt x="69" y="30"/>
                    <a:pt x="54" y="22"/>
                    <a:pt x="39" y="16"/>
                  </a:cubicBezTo>
                  <a:cubicBezTo>
                    <a:pt x="32" y="12"/>
                    <a:pt x="24" y="9"/>
                    <a:pt x="17" y="7"/>
                  </a:cubicBezTo>
                  <a:cubicBezTo>
                    <a:pt x="11" y="4"/>
                    <a:pt x="4" y="3"/>
                    <a:pt x="0" y="3"/>
                  </a:cubicBezTo>
                  <a:cubicBezTo>
                    <a:pt x="0" y="0"/>
                    <a:pt x="0" y="0"/>
                    <a:pt x="0" y="0"/>
                  </a:cubicBezTo>
                  <a:cubicBezTo>
                    <a:pt x="6" y="0"/>
                    <a:pt x="14" y="2"/>
                    <a:pt x="22" y="5"/>
                  </a:cubicBezTo>
                  <a:cubicBezTo>
                    <a:pt x="35" y="10"/>
                    <a:pt x="49" y="17"/>
                    <a:pt x="61" y="23"/>
                  </a:cubicBezTo>
                  <a:cubicBezTo>
                    <a:pt x="67" y="26"/>
                    <a:pt x="72" y="29"/>
                    <a:pt x="75" y="30"/>
                  </a:cubicBezTo>
                  <a:cubicBezTo>
                    <a:pt x="77" y="31"/>
                    <a:pt x="79" y="32"/>
                    <a:pt x="80" y="33"/>
                  </a:cubicBezTo>
                  <a:cubicBezTo>
                    <a:pt x="80" y="33"/>
                    <a:pt x="81" y="33"/>
                    <a:pt x="81" y="33"/>
                  </a:cubicBezTo>
                  <a:cubicBezTo>
                    <a:pt x="82" y="33"/>
                    <a:pt x="82" y="33"/>
                    <a:pt x="82" y="33"/>
                  </a:cubicBezTo>
                  <a:cubicBezTo>
                    <a:pt x="82" y="33"/>
                    <a:pt x="82" y="33"/>
                    <a:pt x="82" y="33"/>
                  </a:cubicBezTo>
                  <a:cubicBezTo>
                    <a:pt x="82" y="34"/>
                    <a:pt x="82" y="34"/>
                    <a:pt x="82" y="34"/>
                  </a:cubicBezTo>
                  <a:cubicBezTo>
                    <a:pt x="82" y="34"/>
                    <a:pt x="82" y="34"/>
                    <a:pt x="82" y="34"/>
                  </a:cubicBezTo>
                  <a:cubicBezTo>
                    <a:pt x="81" y="33"/>
                    <a:pt x="81" y="33"/>
                    <a:pt x="81" y="33"/>
                  </a:cubicBezTo>
                  <a:cubicBezTo>
                    <a:pt x="82" y="36"/>
                    <a:pt x="82" y="36"/>
                    <a:pt x="82" y="3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0" name="Freeform 179"/>
            <p:cNvSpPr>
              <a:spLocks/>
            </p:cNvSpPr>
            <p:nvPr/>
          </p:nvSpPr>
          <p:spPr bwMode="auto">
            <a:xfrm>
              <a:off x="3111055" y="4058020"/>
              <a:ext cx="96432" cy="102861"/>
            </a:xfrm>
            <a:custGeom>
              <a:avLst/>
              <a:gdLst>
                <a:gd name="T0" fmla="*/ 22 w 32"/>
                <a:gd name="T1" fmla="*/ 13 h 34"/>
                <a:gd name="T2" fmla="*/ 32 w 32"/>
                <a:gd name="T3" fmla="*/ 34 h 34"/>
                <a:gd name="T4" fmla="*/ 32 w 32"/>
                <a:gd name="T5" fmla="*/ 34 h 34"/>
                <a:gd name="T6" fmla="*/ 29 w 32"/>
                <a:gd name="T7" fmla="*/ 34 h 34"/>
                <a:gd name="T8" fmla="*/ 29 w 32"/>
                <a:gd name="T9" fmla="*/ 34 h 34"/>
                <a:gd name="T10" fmla="*/ 20 w 32"/>
                <a:gd name="T11" fmla="*/ 15 h 34"/>
                <a:gd name="T12" fmla="*/ 0 w 32"/>
                <a:gd name="T13" fmla="*/ 2 h 34"/>
                <a:gd name="T14" fmla="*/ 0 w 32"/>
                <a:gd name="T15" fmla="*/ 0 h 34"/>
                <a:gd name="T16" fmla="*/ 22 w 32"/>
                <a:gd name="T17" fmla="*/ 1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4">
                  <a:moveTo>
                    <a:pt x="22" y="13"/>
                  </a:moveTo>
                  <a:cubicBezTo>
                    <a:pt x="28" y="19"/>
                    <a:pt x="32" y="27"/>
                    <a:pt x="32" y="34"/>
                  </a:cubicBezTo>
                  <a:cubicBezTo>
                    <a:pt x="32" y="34"/>
                    <a:pt x="32" y="34"/>
                    <a:pt x="32" y="34"/>
                  </a:cubicBezTo>
                  <a:cubicBezTo>
                    <a:pt x="29" y="34"/>
                    <a:pt x="29" y="34"/>
                    <a:pt x="29" y="34"/>
                  </a:cubicBezTo>
                  <a:cubicBezTo>
                    <a:pt x="29" y="34"/>
                    <a:pt x="29" y="34"/>
                    <a:pt x="29" y="34"/>
                  </a:cubicBezTo>
                  <a:cubicBezTo>
                    <a:pt x="30" y="28"/>
                    <a:pt x="26" y="21"/>
                    <a:pt x="20" y="15"/>
                  </a:cubicBezTo>
                  <a:cubicBezTo>
                    <a:pt x="15" y="9"/>
                    <a:pt x="7" y="4"/>
                    <a:pt x="0" y="2"/>
                  </a:cubicBezTo>
                  <a:cubicBezTo>
                    <a:pt x="0" y="0"/>
                    <a:pt x="0" y="0"/>
                    <a:pt x="0" y="0"/>
                  </a:cubicBezTo>
                  <a:cubicBezTo>
                    <a:pt x="8" y="1"/>
                    <a:pt x="16" y="7"/>
                    <a:pt x="2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1" name="Freeform 180"/>
            <p:cNvSpPr>
              <a:spLocks/>
            </p:cNvSpPr>
            <p:nvPr/>
          </p:nvSpPr>
          <p:spPr bwMode="auto">
            <a:xfrm>
              <a:off x="3509641" y="3982160"/>
              <a:ext cx="100289" cy="189007"/>
            </a:xfrm>
            <a:custGeom>
              <a:avLst/>
              <a:gdLst>
                <a:gd name="T0" fmla="*/ 3 w 33"/>
                <a:gd name="T1" fmla="*/ 60 h 62"/>
                <a:gd name="T2" fmla="*/ 1 w 33"/>
                <a:gd name="T3" fmla="*/ 59 h 62"/>
                <a:gd name="T4" fmla="*/ 28 w 33"/>
                <a:gd name="T5" fmla="*/ 2 h 62"/>
                <a:gd name="T6" fmla="*/ 32 w 33"/>
                <a:gd name="T7" fmla="*/ 4 h 62"/>
                <a:gd name="T8" fmla="*/ 3 w 33"/>
                <a:gd name="T9" fmla="*/ 60 h 62"/>
              </a:gdLst>
              <a:ahLst/>
              <a:cxnLst>
                <a:cxn ang="0">
                  <a:pos x="T0" y="T1"/>
                </a:cxn>
                <a:cxn ang="0">
                  <a:pos x="T2" y="T3"/>
                </a:cxn>
                <a:cxn ang="0">
                  <a:pos x="T4" y="T5"/>
                </a:cxn>
                <a:cxn ang="0">
                  <a:pos x="T6" y="T7"/>
                </a:cxn>
                <a:cxn ang="0">
                  <a:pos x="T8" y="T9"/>
                </a:cxn>
              </a:cxnLst>
              <a:rect l="0" t="0" r="r" b="b"/>
              <a:pathLst>
                <a:path w="33" h="62">
                  <a:moveTo>
                    <a:pt x="3" y="60"/>
                  </a:moveTo>
                  <a:cubicBezTo>
                    <a:pt x="3" y="62"/>
                    <a:pt x="0" y="60"/>
                    <a:pt x="1" y="59"/>
                  </a:cubicBezTo>
                  <a:cubicBezTo>
                    <a:pt x="7" y="39"/>
                    <a:pt x="20" y="21"/>
                    <a:pt x="28" y="2"/>
                  </a:cubicBezTo>
                  <a:cubicBezTo>
                    <a:pt x="29" y="0"/>
                    <a:pt x="33" y="2"/>
                    <a:pt x="32" y="4"/>
                  </a:cubicBezTo>
                  <a:cubicBezTo>
                    <a:pt x="23" y="23"/>
                    <a:pt x="11" y="40"/>
                    <a:pt x="3" y="6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2" name="Freeform 181"/>
            <p:cNvSpPr>
              <a:spLocks/>
            </p:cNvSpPr>
            <p:nvPr/>
          </p:nvSpPr>
          <p:spPr bwMode="auto">
            <a:xfrm>
              <a:off x="3035195" y="3705721"/>
              <a:ext cx="276439" cy="263581"/>
            </a:xfrm>
            <a:custGeom>
              <a:avLst/>
              <a:gdLst>
                <a:gd name="T0" fmla="*/ 82 w 91"/>
                <a:gd name="T1" fmla="*/ 13 h 87"/>
                <a:gd name="T2" fmla="*/ 60 w 91"/>
                <a:gd name="T3" fmla="*/ 23 h 87"/>
                <a:gd name="T4" fmla="*/ 39 w 91"/>
                <a:gd name="T5" fmla="*/ 38 h 87"/>
                <a:gd name="T6" fmla="*/ 4 w 91"/>
                <a:gd name="T7" fmla="*/ 84 h 87"/>
                <a:gd name="T8" fmla="*/ 0 w 91"/>
                <a:gd name="T9" fmla="*/ 83 h 87"/>
                <a:gd name="T10" fmla="*/ 29 w 91"/>
                <a:gd name="T11" fmla="*/ 41 h 87"/>
                <a:gd name="T12" fmla="*/ 55 w 91"/>
                <a:gd name="T13" fmla="*/ 21 h 87"/>
                <a:gd name="T14" fmla="*/ 66 w 91"/>
                <a:gd name="T15" fmla="*/ 15 h 87"/>
                <a:gd name="T16" fmla="*/ 81 w 91"/>
                <a:gd name="T17" fmla="*/ 7 h 87"/>
                <a:gd name="T18" fmla="*/ 82 w 91"/>
                <a:gd name="T19" fmla="*/ 1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87">
                  <a:moveTo>
                    <a:pt x="82" y="13"/>
                  </a:moveTo>
                  <a:cubicBezTo>
                    <a:pt x="77" y="11"/>
                    <a:pt x="64" y="20"/>
                    <a:pt x="60" y="23"/>
                  </a:cubicBezTo>
                  <a:cubicBezTo>
                    <a:pt x="53" y="27"/>
                    <a:pt x="46" y="32"/>
                    <a:pt x="39" y="38"/>
                  </a:cubicBezTo>
                  <a:cubicBezTo>
                    <a:pt x="24" y="49"/>
                    <a:pt x="8" y="65"/>
                    <a:pt x="4" y="84"/>
                  </a:cubicBezTo>
                  <a:cubicBezTo>
                    <a:pt x="4" y="87"/>
                    <a:pt x="0" y="86"/>
                    <a:pt x="0" y="83"/>
                  </a:cubicBezTo>
                  <a:cubicBezTo>
                    <a:pt x="3" y="66"/>
                    <a:pt x="16" y="52"/>
                    <a:pt x="29" y="41"/>
                  </a:cubicBezTo>
                  <a:cubicBezTo>
                    <a:pt x="37" y="33"/>
                    <a:pt x="46" y="27"/>
                    <a:pt x="55" y="21"/>
                  </a:cubicBezTo>
                  <a:cubicBezTo>
                    <a:pt x="58" y="18"/>
                    <a:pt x="62" y="16"/>
                    <a:pt x="66" y="15"/>
                  </a:cubicBezTo>
                  <a:cubicBezTo>
                    <a:pt x="70" y="12"/>
                    <a:pt x="78" y="11"/>
                    <a:pt x="81" y="7"/>
                  </a:cubicBezTo>
                  <a:cubicBezTo>
                    <a:pt x="87" y="0"/>
                    <a:pt x="91" y="16"/>
                    <a:pt x="8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3" name="Freeform 182"/>
            <p:cNvSpPr>
              <a:spLocks/>
            </p:cNvSpPr>
            <p:nvPr/>
          </p:nvSpPr>
          <p:spPr bwMode="auto">
            <a:xfrm>
              <a:off x="2886046" y="4529895"/>
              <a:ext cx="738028" cy="57859"/>
            </a:xfrm>
            <a:custGeom>
              <a:avLst/>
              <a:gdLst>
                <a:gd name="T0" fmla="*/ 2 w 243"/>
                <a:gd name="T1" fmla="*/ 13 h 19"/>
                <a:gd name="T2" fmla="*/ 123 w 243"/>
                <a:gd name="T3" fmla="*/ 7 h 19"/>
                <a:gd name="T4" fmla="*/ 181 w 243"/>
                <a:gd name="T5" fmla="*/ 3 h 19"/>
                <a:gd name="T6" fmla="*/ 241 w 243"/>
                <a:gd name="T7" fmla="*/ 2 h 19"/>
                <a:gd name="T8" fmla="*/ 240 w 243"/>
                <a:gd name="T9" fmla="*/ 7 h 19"/>
                <a:gd name="T10" fmla="*/ 182 w 243"/>
                <a:gd name="T11" fmla="*/ 9 h 19"/>
                <a:gd name="T12" fmla="*/ 123 w 243"/>
                <a:gd name="T13" fmla="*/ 12 h 19"/>
                <a:gd name="T14" fmla="*/ 32 w 243"/>
                <a:gd name="T15" fmla="*/ 16 h 19"/>
                <a:gd name="T16" fmla="*/ 30 w 243"/>
                <a:gd name="T17" fmla="*/ 18 h 19"/>
                <a:gd name="T18" fmla="*/ 3 w 243"/>
                <a:gd name="T19" fmla="*/ 17 h 19"/>
                <a:gd name="T20" fmla="*/ 2 w 243"/>
                <a:gd name="T21"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19">
                  <a:moveTo>
                    <a:pt x="2" y="13"/>
                  </a:moveTo>
                  <a:cubicBezTo>
                    <a:pt x="42" y="12"/>
                    <a:pt x="83" y="9"/>
                    <a:pt x="123" y="7"/>
                  </a:cubicBezTo>
                  <a:cubicBezTo>
                    <a:pt x="142" y="5"/>
                    <a:pt x="162" y="4"/>
                    <a:pt x="181" y="3"/>
                  </a:cubicBezTo>
                  <a:cubicBezTo>
                    <a:pt x="201" y="2"/>
                    <a:pt x="221" y="0"/>
                    <a:pt x="241" y="2"/>
                  </a:cubicBezTo>
                  <a:cubicBezTo>
                    <a:pt x="243" y="3"/>
                    <a:pt x="243" y="6"/>
                    <a:pt x="240" y="7"/>
                  </a:cubicBezTo>
                  <a:cubicBezTo>
                    <a:pt x="221" y="9"/>
                    <a:pt x="201" y="8"/>
                    <a:pt x="182" y="9"/>
                  </a:cubicBezTo>
                  <a:cubicBezTo>
                    <a:pt x="162" y="10"/>
                    <a:pt x="143" y="11"/>
                    <a:pt x="123" y="12"/>
                  </a:cubicBezTo>
                  <a:cubicBezTo>
                    <a:pt x="93" y="14"/>
                    <a:pt x="62" y="16"/>
                    <a:pt x="32" y="16"/>
                  </a:cubicBezTo>
                  <a:cubicBezTo>
                    <a:pt x="32" y="17"/>
                    <a:pt x="32" y="19"/>
                    <a:pt x="30" y="18"/>
                  </a:cubicBezTo>
                  <a:cubicBezTo>
                    <a:pt x="21" y="17"/>
                    <a:pt x="12" y="17"/>
                    <a:pt x="3" y="17"/>
                  </a:cubicBezTo>
                  <a:cubicBezTo>
                    <a:pt x="0" y="17"/>
                    <a:pt x="0" y="13"/>
                    <a:pt x="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grpSp>
      <p:sp>
        <p:nvSpPr>
          <p:cNvPr id="24" name="Freeform 130"/>
          <p:cNvSpPr>
            <a:spLocks noEditPoints="1"/>
          </p:cNvSpPr>
          <p:nvPr/>
        </p:nvSpPr>
        <p:spPr bwMode="auto">
          <a:xfrm>
            <a:off x="10476503" y="5675085"/>
            <a:ext cx="948205" cy="884473"/>
          </a:xfrm>
          <a:custGeom>
            <a:avLst/>
            <a:gdLst>
              <a:gd name="T0" fmla="*/ 71 w 84"/>
              <a:gd name="T1" fmla="*/ 86 h 97"/>
              <a:gd name="T2" fmla="*/ 49 w 84"/>
              <a:gd name="T3" fmla="*/ 0 h 97"/>
              <a:gd name="T4" fmla="*/ 0 w 84"/>
              <a:gd name="T5" fmla="*/ 56 h 97"/>
              <a:gd name="T6" fmla="*/ 46 w 84"/>
              <a:gd name="T7" fmla="*/ 74 h 97"/>
              <a:gd name="T8" fmla="*/ 36 w 84"/>
              <a:gd name="T9" fmla="*/ 86 h 97"/>
              <a:gd name="T10" fmla="*/ 34 w 84"/>
              <a:gd name="T11" fmla="*/ 71 h 97"/>
              <a:gd name="T12" fmla="*/ 19 w 84"/>
              <a:gd name="T13" fmla="*/ 89 h 97"/>
              <a:gd name="T14" fmla="*/ 28 w 84"/>
              <a:gd name="T15" fmla="*/ 86 h 97"/>
              <a:gd name="T16" fmla="*/ 14 w 84"/>
              <a:gd name="T17" fmla="*/ 86 h 97"/>
              <a:gd name="T18" fmla="*/ 32 w 84"/>
              <a:gd name="T19" fmla="*/ 72 h 97"/>
              <a:gd name="T20" fmla="*/ 55 w 84"/>
              <a:gd name="T21" fmla="*/ 71 h 97"/>
              <a:gd name="T22" fmla="*/ 39 w 84"/>
              <a:gd name="T23" fmla="*/ 77 h 97"/>
              <a:gd name="T24" fmla="*/ 22 w 84"/>
              <a:gd name="T25" fmla="*/ 85 h 97"/>
              <a:gd name="T26" fmla="*/ 63 w 84"/>
              <a:gd name="T27" fmla="*/ 60 h 97"/>
              <a:gd name="T28" fmla="*/ 52 w 84"/>
              <a:gd name="T29" fmla="*/ 56 h 97"/>
              <a:gd name="T30" fmla="*/ 16 w 84"/>
              <a:gd name="T31" fmla="*/ 84 h 97"/>
              <a:gd name="T32" fmla="*/ 13 w 84"/>
              <a:gd name="T33" fmla="*/ 80 h 97"/>
              <a:gd name="T34" fmla="*/ 39 w 84"/>
              <a:gd name="T35" fmla="*/ 58 h 97"/>
              <a:gd name="T36" fmla="*/ 28 w 84"/>
              <a:gd name="T37" fmla="*/ 63 h 97"/>
              <a:gd name="T38" fmla="*/ 10 w 84"/>
              <a:gd name="T39" fmla="*/ 82 h 97"/>
              <a:gd name="T40" fmla="*/ 23 w 84"/>
              <a:gd name="T41" fmla="*/ 62 h 97"/>
              <a:gd name="T42" fmla="*/ 17 w 84"/>
              <a:gd name="T43" fmla="*/ 57 h 97"/>
              <a:gd name="T44" fmla="*/ 14 w 84"/>
              <a:gd name="T45" fmla="*/ 65 h 97"/>
              <a:gd name="T46" fmla="*/ 7 w 84"/>
              <a:gd name="T47" fmla="*/ 60 h 97"/>
              <a:gd name="T48" fmla="*/ 7 w 84"/>
              <a:gd name="T49" fmla="*/ 60 h 97"/>
              <a:gd name="T50" fmla="*/ 27 w 84"/>
              <a:gd name="T51" fmla="*/ 58 h 97"/>
              <a:gd name="T52" fmla="*/ 26 w 84"/>
              <a:gd name="T53" fmla="*/ 58 h 97"/>
              <a:gd name="T54" fmla="*/ 26 w 84"/>
              <a:gd name="T55" fmla="*/ 58 h 97"/>
              <a:gd name="T56" fmla="*/ 13 w 84"/>
              <a:gd name="T57" fmla="*/ 62 h 97"/>
              <a:gd name="T58" fmla="*/ 9 w 84"/>
              <a:gd name="T59" fmla="*/ 61 h 97"/>
              <a:gd name="T60" fmla="*/ 15 w 84"/>
              <a:gd name="T61" fmla="*/ 62 h 97"/>
              <a:gd name="T62" fmla="*/ 5 w 84"/>
              <a:gd name="T63" fmla="*/ 62 h 97"/>
              <a:gd name="T64" fmla="*/ 7 w 84"/>
              <a:gd name="T65" fmla="*/ 58 h 97"/>
              <a:gd name="T66" fmla="*/ 3 w 84"/>
              <a:gd name="T67" fmla="*/ 59 h 97"/>
              <a:gd name="T68" fmla="*/ 39 w 84"/>
              <a:gd name="T69" fmla="*/ 61 h 97"/>
              <a:gd name="T70" fmla="*/ 29 w 84"/>
              <a:gd name="T71" fmla="*/ 93 h 97"/>
              <a:gd name="T72" fmla="*/ 61 w 84"/>
              <a:gd name="T73" fmla="*/ 66 h 97"/>
              <a:gd name="T74" fmla="*/ 35 w 84"/>
              <a:gd name="T75" fmla="*/ 93 h 97"/>
              <a:gd name="T76" fmla="*/ 40 w 84"/>
              <a:gd name="T77" fmla="*/ 94 h 97"/>
              <a:gd name="T78" fmla="*/ 47 w 84"/>
              <a:gd name="T79" fmla="*/ 93 h 97"/>
              <a:gd name="T80" fmla="*/ 54 w 84"/>
              <a:gd name="T81" fmla="*/ 90 h 97"/>
              <a:gd name="T82" fmla="*/ 71 w 84"/>
              <a:gd name="T83" fmla="*/ 79 h 97"/>
              <a:gd name="T84" fmla="*/ 63 w 84"/>
              <a:gd name="T85" fmla="*/ 87 h 97"/>
              <a:gd name="T86" fmla="*/ 67 w 84"/>
              <a:gd name="T87" fmla="*/ 81 h 97"/>
              <a:gd name="T88" fmla="*/ 77 w 84"/>
              <a:gd name="T89" fmla="*/ 66 h 97"/>
              <a:gd name="T90" fmla="*/ 77 w 84"/>
              <a:gd name="T91" fmla="*/ 64 h 97"/>
              <a:gd name="T92" fmla="*/ 44 w 84"/>
              <a:gd name="T93" fmla="*/ 90 h 97"/>
              <a:gd name="T94" fmla="*/ 45 w 84"/>
              <a:gd name="T95" fmla="*/ 85 h 97"/>
              <a:gd name="T96" fmla="*/ 71 w 84"/>
              <a:gd name="T97" fmla="*/ 60 h 97"/>
              <a:gd name="T98" fmla="*/ 34 w 84"/>
              <a:gd name="T99" fmla="*/ 27 h 97"/>
              <a:gd name="T100" fmla="*/ 49 w 84"/>
              <a:gd name="T101" fmla="*/ 25 h 97"/>
              <a:gd name="T102" fmla="*/ 60 w 84"/>
              <a:gd name="T103" fmla="*/ 55 h 97"/>
              <a:gd name="T104" fmla="*/ 34 w 84"/>
              <a:gd name="T105" fmla="*/ 2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4" h="97">
                <a:moveTo>
                  <a:pt x="0" y="58"/>
                </a:moveTo>
                <a:cubicBezTo>
                  <a:pt x="0" y="58"/>
                  <a:pt x="0" y="59"/>
                  <a:pt x="0" y="60"/>
                </a:cubicBezTo>
                <a:cubicBezTo>
                  <a:pt x="0" y="70"/>
                  <a:pt x="4" y="79"/>
                  <a:pt x="10" y="86"/>
                </a:cubicBezTo>
                <a:cubicBezTo>
                  <a:pt x="18" y="95"/>
                  <a:pt x="32" y="97"/>
                  <a:pt x="42" y="97"/>
                </a:cubicBezTo>
                <a:cubicBezTo>
                  <a:pt x="53" y="97"/>
                  <a:pt x="63" y="92"/>
                  <a:pt x="71" y="86"/>
                </a:cubicBezTo>
                <a:cubicBezTo>
                  <a:pt x="78" y="80"/>
                  <a:pt x="80" y="72"/>
                  <a:pt x="81" y="63"/>
                </a:cubicBezTo>
                <a:cubicBezTo>
                  <a:pt x="84" y="44"/>
                  <a:pt x="72" y="24"/>
                  <a:pt x="51" y="24"/>
                </a:cubicBezTo>
                <a:cubicBezTo>
                  <a:pt x="52" y="17"/>
                  <a:pt x="52" y="9"/>
                  <a:pt x="51" y="2"/>
                </a:cubicBezTo>
                <a:cubicBezTo>
                  <a:pt x="51" y="1"/>
                  <a:pt x="50" y="1"/>
                  <a:pt x="50" y="1"/>
                </a:cubicBezTo>
                <a:cubicBezTo>
                  <a:pt x="50" y="0"/>
                  <a:pt x="49" y="0"/>
                  <a:pt x="49" y="0"/>
                </a:cubicBezTo>
                <a:cubicBezTo>
                  <a:pt x="44" y="0"/>
                  <a:pt x="40" y="1"/>
                  <a:pt x="36" y="0"/>
                </a:cubicBezTo>
                <a:cubicBezTo>
                  <a:pt x="35" y="0"/>
                  <a:pt x="34" y="0"/>
                  <a:pt x="34" y="1"/>
                </a:cubicBezTo>
                <a:cubicBezTo>
                  <a:pt x="33" y="1"/>
                  <a:pt x="33" y="2"/>
                  <a:pt x="33" y="2"/>
                </a:cubicBezTo>
                <a:cubicBezTo>
                  <a:pt x="33" y="10"/>
                  <a:pt x="34" y="17"/>
                  <a:pt x="33" y="24"/>
                </a:cubicBezTo>
                <a:cubicBezTo>
                  <a:pt x="16" y="23"/>
                  <a:pt x="2" y="40"/>
                  <a:pt x="0" y="56"/>
                </a:cubicBezTo>
                <a:cubicBezTo>
                  <a:pt x="0" y="57"/>
                  <a:pt x="0" y="57"/>
                  <a:pt x="0" y="58"/>
                </a:cubicBezTo>
                <a:close/>
                <a:moveTo>
                  <a:pt x="28" y="92"/>
                </a:moveTo>
                <a:cubicBezTo>
                  <a:pt x="28" y="92"/>
                  <a:pt x="28" y="92"/>
                  <a:pt x="28" y="92"/>
                </a:cubicBezTo>
                <a:cubicBezTo>
                  <a:pt x="27" y="92"/>
                  <a:pt x="25" y="92"/>
                  <a:pt x="23" y="91"/>
                </a:cubicBezTo>
                <a:cubicBezTo>
                  <a:pt x="30" y="85"/>
                  <a:pt x="38" y="79"/>
                  <a:pt x="46" y="74"/>
                </a:cubicBezTo>
                <a:cubicBezTo>
                  <a:pt x="49" y="72"/>
                  <a:pt x="52" y="70"/>
                  <a:pt x="54" y="68"/>
                </a:cubicBezTo>
                <a:cubicBezTo>
                  <a:pt x="57" y="66"/>
                  <a:pt x="59" y="64"/>
                  <a:pt x="61" y="63"/>
                </a:cubicBezTo>
                <a:cubicBezTo>
                  <a:pt x="63" y="61"/>
                  <a:pt x="65" y="60"/>
                  <a:pt x="62" y="63"/>
                </a:cubicBezTo>
                <a:cubicBezTo>
                  <a:pt x="57" y="68"/>
                  <a:pt x="51" y="72"/>
                  <a:pt x="45" y="77"/>
                </a:cubicBezTo>
                <a:cubicBezTo>
                  <a:pt x="42" y="80"/>
                  <a:pt x="39" y="83"/>
                  <a:pt x="36" y="86"/>
                </a:cubicBezTo>
                <a:cubicBezTo>
                  <a:pt x="34" y="88"/>
                  <a:pt x="33" y="89"/>
                  <a:pt x="31" y="90"/>
                </a:cubicBezTo>
                <a:cubicBezTo>
                  <a:pt x="30" y="91"/>
                  <a:pt x="29" y="92"/>
                  <a:pt x="28" y="92"/>
                </a:cubicBezTo>
                <a:close/>
                <a:moveTo>
                  <a:pt x="17" y="88"/>
                </a:moveTo>
                <a:cubicBezTo>
                  <a:pt x="17" y="88"/>
                  <a:pt x="17" y="88"/>
                  <a:pt x="17" y="88"/>
                </a:cubicBezTo>
                <a:cubicBezTo>
                  <a:pt x="23" y="82"/>
                  <a:pt x="28" y="77"/>
                  <a:pt x="34" y="71"/>
                </a:cubicBezTo>
                <a:cubicBezTo>
                  <a:pt x="38" y="68"/>
                  <a:pt x="41" y="65"/>
                  <a:pt x="45" y="63"/>
                </a:cubicBezTo>
                <a:cubicBezTo>
                  <a:pt x="48" y="61"/>
                  <a:pt x="52" y="59"/>
                  <a:pt x="53" y="57"/>
                </a:cubicBezTo>
                <a:cubicBezTo>
                  <a:pt x="47" y="63"/>
                  <a:pt x="40" y="69"/>
                  <a:pt x="34" y="74"/>
                </a:cubicBezTo>
                <a:cubicBezTo>
                  <a:pt x="28" y="79"/>
                  <a:pt x="23" y="83"/>
                  <a:pt x="19" y="88"/>
                </a:cubicBezTo>
                <a:cubicBezTo>
                  <a:pt x="18" y="89"/>
                  <a:pt x="19" y="89"/>
                  <a:pt x="19" y="89"/>
                </a:cubicBezTo>
                <a:cubicBezTo>
                  <a:pt x="25" y="85"/>
                  <a:pt x="32" y="80"/>
                  <a:pt x="38" y="75"/>
                </a:cubicBezTo>
                <a:cubicBezTo>
                  <a:pt x="44" y="70"/>
                  <a:pt x="51" y="64"/>
                  <a:pt x="58" y="60"/>
                </a:cubicBezTo>
                <a:cubicBezTo>
                  <a:pt x="55" y="62"/>
                  <a:pt x="52" y="65"/>
                  <a:pt x="49" y="67"/>
                </a:cubicBezTo>
                <a:cubicBezTo>
                  <a:pt x="45" y="70"/>
                  <a:pt x="42" y="73"/>
                  <a:pt x="38" y="76"/>
                </a:cubicBezTo>
                <a:cubicBezTo>
                  <a:pt x="35" y="79"/>
                  <a:pt x="32" y="83"/>
                  <a:pt x="28" y="86"/>
                </a:cubicBezTo>
                <a:cubicBezTo>
                  <a:pt x="26" y="87"/>
                  <a:pt x="24" y="88"/>
                  <a:pt x="22" y="91"/>
                </a:cubicBezTo>
                <a:cubicBezTo>
                  <a:pt x="20" y="90"/>
                  <a:pt x="18" y="89"/>
                  <a:pt x="17" y="88"/>
                </a:cubicBezTo>
                <a:close/>
                <a:moveTo>
                  <a:pt x="16" y="87"/>
                </a:moveTo>
                <a:cubicBezTo>
                  <a:pt x="16" y="87"/>
                  <a:pt x="16" y="87"/>
                  <a:pt x="16" y="87"/>
                </a:cubicBezTo>
                <a:cubicBezTo>
                  <a:pt x="16" y="87"/>
                  <a:pt x="15" y="87"/>
                  <a:pt x="14" y="86"/>
                </a:cubicBezTo>
                <a:cubicBezTo>
                  <a:pt x="20" y="81"/>
                  <a:pt x="26" y="76"/>
                  <a:pt x="32" y="70"/>
                </a:cubicBezTo>
                <a:cubicBezTo>
                  <a:pt x="36" y="67"/>
                  <a:pt x="39" y="65"/>
                  <a:pt x="43" y="62"/>
                </a:cubicBezTo>
                <a:cubicBezTo>
                  <a:pt x="45" y="60"/>
                  <a:pt x="47" y="59"/>
                  <a:pt x="49" y="58"/>
                </a:cubicBezTo>
                <a:cubicBezTo>
                  <a:pt x="53" y="55"/>
                  <a:pt x="48" y="58"/>
                  <a:pt x="47" y="59"/>
                </a:cubicBezTo>
                <a:cubicBezTo>
                  <a:pt x="42" y="63"/>
                  <a:pt x="37" y="67"/>
                  <a:pt x="32" y="72"/>
                </a:cubicBezTo>
                <a:cubicBezTo>
                  <a:pt x="27" y="77"/>
                  <a:pt x="21" y="81"/>
                  <a:pt x="16" y="87"/>
                </a:cubicBezTo>
                <a:close/>
                <a:moveTo>
                  <a:pt x="48" y="76"/>
                </a:moveTo>
                <a:cubicBezTo>
                  <a:pt x="54" y="71"/>
                  <a:pt x="60" y="67"/>
                  <a:pt x="64" y="61"/>
                </a:cubicBezTo>
                <a:cubicBezTo>
                  <a:pt x="65" y="61"/>
                  <a:pt x="65" y="61"/>
                  <a:pt x="66" y="61"/>
                </a:cubicBezTo>
                <a:cubicBezTo>
                  <a:pt x="62" y="64"/>
                  <a:pt x="58" y="68"/>
                  <a:pt x="55" y="71"/>
                </a:cubicBezTo>
                <a:cubicBezTo>
                  <a:pt x="49" y="76"/>
                  <a:pt x="44" y="81"/>
                  <a:pt x="38" y="85"/>
                </a:cubicBezTo>
                <a:cubicBezTo>
                  <a:pt x="41" y="82"/>
                  <a:pt x="44" y="79"/>
                  <a:pt x="48" y="76"/>
                </a:cubicBezTo>
                <a:close/>
                <a:moveTo>
                  <a:pt x="46" y="73"/>
                </a:moveTo>
                <a:cubicBezTo>
                  <a:pt x="41" y="76"/>
                  <a:pt x="37" y="79"/>
                  <a:pt x="33" y="83"/>
                </a:cubicBezTo>
                <a:cubicBezTo>
                  <a:pt x="35" y="81"/>
                  <a:pt x="37" y="79"/>
                  <a:pt x="39" y="77"/>
                </a:cubicBezTo>
                <a:cubicBezTo>
                  <a:pt x="45" y="70"/>
                  <a:pt x="53" y="65"/>
                  <a:pt x="59" y="59"/>
                </a:cubicBezTo>
                <a:cubicBezTo>
                  <a:pt x="60" y="59"/>
                  <a:pt x="59" y="59"/>
                  <a:pt x="59" y="59"/>
                </a:cubicBezTo>
                <a:cubicBezTo>
                  <a:pt x="53" y="61"/>
                  <a:pt x="48" y="66"/>
                  <a:pt x="43" y="70"/>
                </a:cubicBezTo>
                <a:cubicBezTo>
                  <a:pt x="36" y="76"/>
                  <a:pt x="29" y="81"/>
                  <a:pt x="22" y="86"/>
                </a:cubicBezTo>
                <a:cubicBezTo>
                  <a:pt x="18" y="89"/>
                  <a:pt x="22" y="86"/>
                  <a:pt x="22" y="85"/>
                </a:cubicBezTo>
                <a:cubicBezTo>
                  <a:pt x="23" y="84"/>
                  <a:pt x="25" y="82"/>
                  <a:pt x="27" y="81"/>
                </a:cubicBezTo>
                <a:cubicBezTo>
                  <a:pt x="29" y="79"/>
                  <a:pt x="32" y="76"/>
                  <a:pt x="35" y="74"/>
                </a:cubicBezTo>
                <a:cubicBezTo>
                  <a:pt x="42" y="68"/>
                  <a:pt x="49" y="62"/>
                  <a:pt x="55" y="56"/>
                </a:cubicBezTo>
                <a:cubicBezTo>
                  <a:pt x="55" y="56"/>
                  <a:pt x="55" y="56"/>
                  <a:pt x="55" y="56"/>
                </a:cubicBezTo>
                <a:cubicBezTo>
                  <a:pt x="58" y="57"/>
                  <a:pt x="60" y="59"/>
                  <a:pt x="63" y="60"/>
                </a:cubicBezTo>
                <a:cubicBezTo>
                  <a:pt x="57" y="64"/>
                  <a:pt x="52" y="69"/>
                  <a:pt x="46" y="73"/>
                </a:cubicBezTo>
                <a:close/>
                <a:moveTo>
                  <a:pt x="40" y="66"/>
                </a:moveTo>
                <a:cubicBezTo>
                  <a:pt x="41" y="65"/>
                  <a:pt x="42" y="63"/>
                  <a:pt x="44" y="62"/>
                </a:cubicBezTo>
                <a:cubicBezTo>
                  <a:pt x="47" y="60"/>
                  <a:pt x="49" y="59"/>
                  <a:pt x="52" y="56"/>
                </a:cubicBezTo>
                <a:cubicBezTo>
                  <a:pt x="52" y="56"/>
                  <a:pt x="52" y="56"/>
                  <a:pt x="52" y="56"/>
                </a:cubicBezTo>
                <a:cubicBezTo>
                  <a:pt x="52" y="56"/>
                  <a:pt x="53" y="56"/>
                  <a:pt x="53" y="56"/>
                </a:cubicBezTo>
                <a:cubicBezTo>
                  <a:pt x="53" y="56"/>
                  <a:pt x="54" y="56"/>
                  <a:pt x="54" y="56"/>
                </a:cubicBezTo>
                <a:cubicBezTo>
                  <a:pt x="49" y="59"/>
                  <a:pt x="44" y="62"/>
                  <a:pt x="40" y="66"/>
                </a:cubicBezTo>
                <a:close/>
                <a:moveTo>
                  <a:pt x="17" y="82"/>
                </a:moveTo>
                <a:cubicBezTo>
                  <a:pt x="17" y="83"/>
                  <a:pt x="17" y="83"/>
                  <a:pt x="16" y="84"/>
                </a:cubicBezTo>
                <a:cubicBezTo>
                  <a:pt x="17" y="83"/>
                  <a:pt x="18" y="82"/>
                  <a:pt x="18" y="81"/>
                </a:cubicBezTo>
                <a:cubicBezTo>
                  <a:pt x="21" y="78"/>
                  <a:pt x="24" y="75"/>
                  <a:pt x="27" y="73"/>
                </a:cubicBezTo>
                <a:cubicBezTo>
                  <a:pt x="33" y="67"/>
                  <a:pt x="39" y="62"/>
                  <a:pt x="45" y="57"/>
                </a:cubicBezTo>
                <a:cubicBezTo>
                  <a:pt x="45" y="57"/>
                  <a:pt x="45" y="56"/>
                  <a:pt x="45" y="56"/>
                </a:cubicBezTo>
                <a:cubicBezTo>
                  <a:pt x="32" y="61"/>
                  <a:pt x="24" y="72"/>
                  <a:pt x="13" y="80"/>
                </a:cubicBezTo>
                <a:cubicBezTo>
                  <a:pt x="13" y="80"/>
                  <a:pt x="11" y="81"/>
                  <a:pt x="11" y="82"/>
                </a:cubicBezTo>
                <a:cubicBezTo>
                  <a:pt x="12" y="80"/>
                  <a:pt x="13" y="78"/>
                  <a:pt x="15" y="77"/>
                </a:cubicBezTo>
                <a:cubicBezTo>
                  <a:pt x="17" y="74"/>
                  <a:pt x="20" y="72"/>
                  <a:pt x="23" y="70"/>
                </a:cubicBezTo>
                <a:cubicBezTo>
                  <a:pt x="27" y="66"/>
                  <a:pt x="31" y="63"/>
                  <a:pt x="35" y="59"/>
                </a:cubicBezTo>
                <a:cubicBezTo>
                  <a:pt x="36" y="59"/>
                  <a:pt x="38" y="58"/>
                  <a:pt x="39" y="58"/>
                </a:cubicBezTo>
                <a:cubicBezTo>
                  <a:pt x="43" y="56"/>
                  <a:pt x="47" y="55"/>
                  <a:pt x="51" y="55"/>
                </a:cubicBezTo>
                <a:cubicBezTo>
                  <a:pt x="39" y="63"/>
                  <a:pt x="28" y="73"/>
                  <a:pt x="17" y="82"/>
                </a:cubicBezTo>
                <a:close/>
                <a:moveTo>
                  <a:pt x="8" y="78"/>
                </a:moveTo>
                <a:cubicBezTo>
                  <a:pt x="13" y="76"/>
                  <a:pt x="17" y="73"/>
                  <a:pt x="21" y="69"/>
                </a:cubicBezTo>
                <a:cubicBezTo>
                  <a:pt x="23" y="67"/>
                  <a:pt x="25" y="65"/>
                  <a:pt x="28" y="63"/>
                </a:cubicBezTo>
                <a:cubicBezTo>
                  <a:pt x="29" y="62"/>
                  <a:pt x="31" y="60"/>
                  <a:pt x="32" y="59"/>
                </a:cubicBezTo>
                <a:cubicBezTo>
                  <a:pt x="32" y="59"/>
                  <a:pt x="32" y="59"/>
                  <a:pt x="32" y="59"/>
                </a:cubicBezTo>
                <a:cubicBezTo>
                  <a:pt x="33" y="59"/>
                  <a:pt x="33" y="59"/>
                  <a:pt x="34" y="59"/>
                </a:cubicBezTo>
                <a:cubicBezTo>
                  <a:pt x="33" y="59"/>
                  <a:pt x="33" y="59"/>
                  <a:pt x="33" y="59"/>
                </a:cubicBezTo>
                <a:cubicBezTo>
                  <a:pt x="26" y="68"/>
                  <a:pt x="16" y="72"/>
                  <a:pt x="10" y="82"/>
                </a:cubicBezTo>
                <a:cubicBezTo>
                  <a:pt x="9" y="81"/>
                  <a:pt x="9" y="80"/>
                  <a:pt x="8" y="78"/>
                </a:cubicBezTo>
                <a:close/>
                <a:moveTo>
                  <a:pt x="7" y="76"/>
                </a:moveTo>
                <a:cubicBezTo>
                  <a:pt x="10" y="73"/>
                  <a:pt x="12" y="71"/>
                  <a:pt x="15" y="68"/>
                </a:cubicBezTo>
                <a:cubicBezTo>
                  <a:pt x="17" y="66"/>
                  <a:pt x="18" y="65"/>
                  <a:pt x="20" y="63"/>
                </a:cubicBezTo>
                <a:cubicBezTo>
                  <a:pt x="22" y="62"/>
                  <a:pt x="28" y="56"/>
                  <a:pt x="23" y="62"/>
                </a:cubicBezTo>
                <a:cubicBezTo>
                  <a:pt x="20" y="65"/>
                  <a:pt x="18" y="68"/>
                  <a:pt x="15" y="71"/>
                </a:cubicBezTo>
                <a:cubicBezTo>
                  <a:pt x="12" y="73"/>
                  <a:pt x="9" y="75"/>
                  <a:pt x="7" y="78"/>
                </a:cubicBezTo>
                <a:cubicBezTo>
                  <a:pt x="7" y="77"/>
                  <a:pt x="7" y="76"/>
                  <a:pt x="7" y="76"/>
                </a:cubicBezTo>
                <a:close/>
                <a:moveTo>
                  <a:pt x="4" y="68"/>
                </a:moveTo>
                <a:cubicBezTo>
                  <a:pt x="8" y="64"/>
                  <a:pt x="12" y="60"/>
                  <a:pt x="17" y="57"/>
                </a:cubicBezTo>
                <a:cubicBezTo>
                  <a:pt x="16" y="57"/>
                  <a:pt x="15" y="60"/>
                  <a:pt x="14" y="61"/>
                </a:cubicBezTo>
                <a:cubicBezTo>
                  <a:pt x="12" y="62"/>
                  <a:pt x="11" y="63"/>
                  <a:pt x="10" y="65"/>
                </a:cubicBezTo>
                <a:cubicBezTo>
                  <a:pt x="8" y="67"/>
                  <a:pt x="7" y="69"/>
                  <a:pt x="5" y="71"/>
                </a:cubicBezTo>
                <a:cubicBezTo>
                  <a:pt x="5" y="72"/>
                  <a:pt x="5" y="72"/>
                  <a:pt x="6" y="72"/>
                </a:cubicBezTo>
                <a:cubicBezTo>
                  <a:pt x="9" y="70"/>
                  <a:pt x="11" y="68"/>
                  <a:pt x="14" y="65"/>
                </a:cubicBezTo>
                <a:cubicBezTo>
                  <a:pt x="15" y="64"/>
                  <a:pt x="16" y="62"/>
                  <a:pt x="18" y="61"/>
                </a:cubicBezTo>
                <a:cubicBezTo>
                  <a:pt x="19" y="60"/>
                  <a:pt x="23" y="56"/>
                  <a:pt x="20" y="59"/>
                </a:cubicBezTo>
                <a:cubicBezTo>
                  <a:pt x="16" y="65"/>
                  <a:pt x="10" y="69"/>
                  <a:pt x="6" y="75"/>
                </a:cubicBezTo>
                <a:cubicBezTo>
                  <a:pt x="5" y="73"/>
                  <a:pt x="5" y="70"/>
                  <a:pt x="4" y="68"/>
                </a:cubicBezTo>
                <a:close/>
                <a:moveTo>
                  <a:pt x="7" y="60"/>
                </a:moveTo>
                <a:cubicBezTo>
                  <a:pt x="9" y="59"/>
                  <a:pt x="10" y="58"/>
                  <a:pt x="11" y="57"/>
                </a:cubicBezTo>
                <a:cubicBezTo>
                  <a:pt x="14" y="55"/>
                  <a:pt x="11" y="58"/>
                  <a:pt x="11" y="58"/>
                </a:cubicBezTo>
                <a:cubicBezTo>
                  <a:pt x="8" y="61"/>
                  <a:pt x="5" y="63"/>
                  <a:pt x="4" y="66"/>
                </a:cubicBezTo>
                <a:cubicBezTo>
                  <a:pt x="4" y="65"/>
                  <a:pt x="3" y="65"/>
                  <a:pt x="3" y="64"/>
                </a:cubicBezTo>
                <a:cubicBezTo>
                  <a:pt x="5" y="63"/>
                  <a:pt x="6" y="61"/>
                  <a:pt x="7" y="60"/>
                </a:cubicBezTo>
                <a:close/>
                <a:moveTo>
                  <a:pt x="11" y="76"/>
                </a:moveTo>
                <a:cubicBezTo>
                  <a:pt x="10" y="76"/>
                  <a:pt x="9" y="77"/>
                  <a:pt x="8" y="77"/>
                </a:cubicBezTo>
                <a:cubicBezTo>
                  <a:pt x="9" y="77"/>
                  <a:pt x="10" y="76"/>
                  <a:pt x="11" y="75"/>
                </a:cubicBezTo>
                <a:cubicBezTo>
                  <a:pt x="13" y="74"/>
                  <a:pt x="14" y="72"/>
                  <a:pt x="16" y="71"/>
                </a:cubicBezTo>
                <a:cubicBezTo>
                  <a:pt x="20" y="67"/>
                  <a:pt x="23" y="63"/>
                  <a:pt x="27" y="58"/>
                </a:cubicBezTo>
                <a:cubicBezTo>
                  <a:pt x="27" y="58"/>
                  <a:pt x="27" y="58"/>
                  <a:pt x="27" y="58"/>
                </a:cubicBezTo>
                <a:cubicBezTo>
                  <a:pt x="28" y="58"/>
                  <a:pt x="29" y="59"/>
                  <a:pt x="31" y="59"/>
                </a:cubicBezTo>
                <a:cubicBezTo>
                  <a:pt x="31" y="59"/>
                  <a:pt x="31" y="59"/>
                  <a:pt x="31" y="59"/>
                </a:cubicBezTo>
                <a:cubicBezTo>
                  <a:pt x="24" y="64"/>
                  <a:pt x="18" y="71"/>
                  <a:pt x="11" y="76"/>
                </a:cubicBezTo>
                <a:close/>
                <a:moveTo>
                  <a:pt x="26" y="58"/>
                </a:moveTo>
                <a:cubicBezTo>
                  <a:pt x="19" y="63"/>
                  <a:pt x="13" y="69"/>
                  <a:pt x="6" y="75"/>
                </a:cubicBezTo>
                <a:cubicBezTo>
                  <a:pt x="9" y="73"/>
                  <a:pt x="12" y="69"/>
                  <a:pt x="15" y="66"/>
                </a:cubicBezTo>
                <a:cubicBezTo>
                  <a:pt x="18" y="63"/>
                  <a:pt x="21" y="60"/>
                  <a:pt x="23" y="57"/>
                </a:cubicBezTo>
                <a:cubicBezTo>
                  <a:pt x="23" y="57"/>
                  <a:pt x="23" y="57"/>
                  <a:pt x="23" y="56"/>
                </a:cubicBezTo>
                <a:cubicBezTo>
                  <a:pt x="24" y="57"/>
                  <a:pt x="25" y="57"/>
                  <a:pt x="26" y="58"/>
                </a:cubicBezTo>
                <a:cubicBezTo>
                  <a:pt x="26" y="58"/>
                  <a:pt x="26" y="58"/>
                  <a:pt x="26" y="58"/>
                </a:cubicBezTo>
                <a:close/>
                <a:moveTo>
                  <a:pt x="15" y="62"/>
                </a:moveTo>
                <a:cubicBezTo>
                  <a:pt x="14" y="64"/>
                  <a:pt x="12" y="65"/>
                  <a:pt x="11" y="67"/>
                </a:cubicBezTo>
                <a:cubicBezTo>
                  <a:pt x="10" y="68"/>
                  <a:pt x="7" y="69"/>
                  <a:pt x="6" y="71"/>
                </a:cubicBezTo>
                <a:cubicBezTo>
                  <a:pt x="8" y="68"/>
                  <a:pt x="11" y="65"/>
                  <a:pt x="13" y="62"/>
                </a:cubicBezTo>
                <a:cubicBezTo>
                  <a:pt x="15" y="60"/>
                  <a:pt x="17" y="59"/>
                  <a:pt x="18" y="56"/>
                </a:cubicBezTo>
                <a:cubicBezTo>
                  <a:pt x="18" y="56"/>
                  <a:pt x="18" y="56"/>
                  <a:pt x="18" y="56"/>
                </a:cubicBezTo>
                <a:cubicBezTo>
                  <a:pt x="13" y="58"/>
                  <a:pt x="10" y="62"/>
                  <a:pt x="6" y="65"/>
                </a:cubicBezTo>
                <a:cubicBezTo>
                  <a:pt x="4" y="67"/>
                  <a:pt x="4" y="66"/>
                  <a:pt x="6" y="64"/>
                </a:cubicBezTo>
                <a:cubicBezTo>
                  <a:pt x="7" y="63"/>
                  <a:pt x="8" y="62"/>
                  <a:pt x="9" y="61"/>
                </a:cubicBezTo>
                <a:cubicBezTo>
                  <a:pt x="11" y="59"/>
                  <a:pt x="12" y="58"/>
                  <a:pt x="14" y="55"/>
                </a:cubicBezTo>
                <a:cubicBezTo>
                  <a:pt x="14" y="55"/>
                  <a:pt x="14" y="55"/>
                  <a:pt x="14" y="55"/>
                </a:cubicBezTo>
                <a:cubicBezTo>
                  <a:pt x="17" y="55"/>
                  <a:pt x="19" y="56"/>
                  <a:pt x="22" y="56"/>
                </a:cubicBezTo>
                <a:cubicBezTo>
                  <a:pt x="22" y="56"/>
                  <a:pt x="22" y="56"/>
                  <a:pt x="22" y="56"/>
                </a:cubicBezTo>
                <a:cubicBezTo>
                  <a:pt x="20" y="58"/>
                  <a:pt x="17" y="60"/>
                  <a:pt x="15" y="62"/>
                </a:cubicBezTo>
                <a:close/>
                <a:moveTo>
                  <a:pt x="5" y="62"/>
                </a:moveTo>
                <a:cubicBezTo>
                  <a:pt x="6" y="61"/>
                  <a:pt x="6" y="60"/>
                  <a:pt x="7" y="59"/>
                </a:cubicBezTo>
                <a:cubicBezTo>
                  <a:pt x="8" y="58"/>
                  <a:pt x="9" y="56"/>
                  <a:pt x="10" y="55"/>
                </a:cubicBezTo>
                <a:cubicBezTo>
                  <a:pt x="11" y="55"/>
                  <a:pt x="12" y="55"/>
                  <a:pt x="13" y="55"/>
                </a:cubicBezTo>
                <a:cubicBezTo>
                  <a:pt x="10" y="57"/>
                  <a:pt x="7" y="59"/>
                  <a:pt x="5" y="62"/>
                </a:cubicBezTo>
                <a:close/>
                <a:moveTo>
                  <a:pt x="4" y="60"/>
                </a:moveTo>
                <a:cubicBezTo>
                  <a:pt x="5" y="59"/>
                  <a:pt x="6" y="58"/>
                  <a:pt x="7" y="56"/>
                </a:cubicBezTo>
                <a:cubicBezTo>
                  <a:pt x="8" y="56"/>
                  <a:pt x="8" y="56"/>
                  <a:pt x="9" y="55"/>
                </a:cubicBezTo>
                <a:cubicBezTo>
                  <a:pt x="9" y="55"/>
                  <a:pt x="9" y="55"/>
                  <a:pt x="9" y="55"/>
                </a:cubicBezTo>
                <a:cubicBezTo>
                  <a:pt x="9" y="56"/>
                  <a:pt x="8" y="57"/>
                  <a:pt x="7" y="58"/>
                </a:cubicBezTo>
                <a:cubicBezTo>
                  <a:pt x="6" y="59"/>
                  <a:pt x="5" y="61"/>
                  <a:pt x="3" y="63"/>
                </a:cubicBezTo>
                <a:cubicBezTo>
                  <a:pt x="3" y="62"/>
                  <a:pt x="3" y="62"/>
                  <a:pt x="3" y="61"/>
                </a:cubicBezTo>
                <a:cubicBezTo>
                  <a:pt x="3" y="60"/>
                  <a:pt x="3" y="59"/>
                  <a:pt x="3" y="58"/>
                </a:cubicBezTo>
                <a:cubicBezTo>
                  <a:pt x="4" y="57"/>
                  <a:pt x="6" y="56"/>
                  <a:pt x="7" y="56"/>
                </a:cubicBezTo>
                <a:cubicBezTo>
                  <a:pt x="6" y="57"/>
                  <a:pt x="5" y="58"/>
                  <a:pt x="3" y="59"/>
                </a:cubicBezTo>
                <a:cubicBezTo>
                  <a:pt x="3" y="60"/>
                  <a:pt x="3" y="60"/>
                  <a:pt x="4" y="60"/>
                </a:cubicBezTo>
                <a:close/>
                <a:moveTo>
                  <a:pt x="11" y="83"/>
                </a:moveTo>
                <a:cubicBezTo>
                  <a:pt x="21" y="76"/>
                  <a:pt x="29" y="65"/>
                  <a:pt x="40" y="59"/>
                </a:cubicBezTo>
                <a:cubicBezTo>
                  <a:pt x="40" y="59"/>
                  <a:pt x="44" y="56"/>
                  <a:pt x="43" y="57"/>
                </a:cubicBezTo>
                <a:cubicBezTo>
                  <a:pt x="42" y="59"/>
                  <a:pt x="40" y="60"/>
                  <a:pt x="39" y="61"/>
                </a:cubicBezTo>
                <a:cubicBezTo>
                  <a:pt x="36" y="63"/>
                  <a:pt x="33" y="66"/>
                  <a:pt x="30" y="69"/>
                </a:cubicBezTo>
                <a:cubicBezTo>
                  <a:pt x="24" y="74"/>
                  <a:pt x="19" y="80"/>
                  <a:pt x="14" y="86"/>
                </a:cubicBezTo>
                <a:cubicBezTo>
                  <a:pt x="14" y="85"/>
                  <a:pt x="13" y="85"/>
                  <a:pt x="13" y="85"/>
                </a:cubicBezTo>
                <a:cubicBezTo>
                  <a:pt x="12" y="84"/>
                  <a:pt x="12" y="84"/>
                  <a:pt x="11" y="83"/>
                </a:cubicBezTo>
                <a:close/>
                <a:moveTo>
                  <a:pt x="29" y="93"/>
                </a:moveTo>
                <a:cubicBezTo>
                  <a:pt x="29" y="92"/>
                  <a:pt x="30" y="92"/>
                  <a:pt x="30" y="92"/>
                </a:cubicBezTo>
                <a:cubicBezTo>
                  <a:pt x="31" y="92"/>
                  <a:pt x="31" y="92"/>
                  <a:pt x="32" y="91"/>
                </a:cubicBezTo>
                <a:cubicBezTo>
                  <a:pt x="32" y="90"/>
                  <a:pt x="33" y="90"/>
                  <a:pt x="34" y="89"/>
                </a:cubicBezTo>
                <a:cubicBezTo>
                  <a:pt x="41" y="84"/>
                  <a:pt x="46" y="79"/>
                  <a:pt x="52" y="74"/>
                </a:cubicBezTo>
                <a:cubicBezTo>
                  <a:pt x="55" y="71"/>
                  <a:pt x="59" y="69"/>
                  <a:pt x="61" y="66"/>
                </a:cubicBezTo>
                <a:cubicBezTo>
                  <a:pt x="63" y="65"/>
                  <a:pt x="64" y="64"/>
                  <a:pt x="66" y="62"/>
                </a:cubicBezTo>
                <a:cubicBezTo>
                  <a:pt x="66" y="62"/>
                  <a:pt x="67" y="61"/>
                  <a:pt x="68" y="61"/>
                </a:cubicBezTo>
                <a:cubicBezTo>
                  <a:pt x="69" y="61"/>
                  <a:pt x="69" y="61"/>
                  <a:pt x="70" y="60"/>
                </a:cubicBezTo>
                <a:cubicBezTo>
                  <a:pt x="60" y="73"/>
                  <a:pt x="45" y="81"/>
                  <a:pt x="34" y="93"/>
                </a:cubicBezTo>
                <a:cubicBezTo>
                  <a:pt x="34" y="93"/>
                  <a:pt x="34" y="93"/>
                  <a:pt x="35" y="93"/>
                </a:cubicBezTo>
                <a:cubicBezTo>
                  <a:pt x="47" y="84"/>
                  <a:pt x="59" y="75"/>
                  <a:pt x="70" y="65"/>
                </a:cubicBezTo>
                <a:cubicBezTo>
                  <a:pt x="69" y="66"/>
                  <a:pt x="68" y="67"/>
                  <a:pt x="67" y="68"/>
                </a:cubicBezTo>
                <a:cubicBezTo>
                  <a:pt x="64" y="71"/>
                  <a:pt x="61" y="73"/>
                  <a:pt x="58" y="77"/>
                </a:cubicBezTo>
                <a:cubicBezTo>
                  <a:pt x="52" y="82"/>
                  <a:pt x="45" y="87"/>
                  <a:pt x="40" y="93"/>
                </a:cubicBezTo>
                <a:cubicBezTo>
                  <a:pt x="39" y="93"/>
                  <a:pt x="40" y="94"/>
                  <a:pt x="40" y="94"/>
                </a:cubicBezTo>
                <a:cubicBezTo>
                  <a:pt x="52" y="86"/>
                  <a:pt x="62" y="76"/>
                  <a:pt x="73" y="67"/>
                </a:cubicBezTo>
                <a:cubicBezTo>
                  <a:pt x="73" y="67"/>
                  <a:pt x="73" y="67"/>
                  <a:pt x="73" y="67"/>
                </a:cubicBezTo>
                <a:cubicBezTo>
                  <a:pt x="70" y="70"/>
                  <a:pt x="67" y="73"/>
                  <a:pt x="64" y="76"/>
                </a:cubicBezTo>
                <a:cubicBezTo>
                  <a:pt x="58" y="81"/>
                  <a:pt x="52" y="87"/>
                  <a:pt x="47" y="92"/>
                </a:cubicBezTo>
                <a:cubicBezTo>
                  <a:pt x="47" y="92"/>
                  <a:pt x="47" y="93"/>
                  <a:pt x="47" y="93"/>
                </a:cubicBezTo>
                <a:cubicBezTo>
                  <a:pt x="57" y="86"/>
                  <a:pt x="65" y="77"/>
                  <a:pt x="74" y="70"/>
                </a:cubicBezTo>
                <a:cubicBezTo>
                  <a:pt x="75" y="69"/>
                  <a:pt x="76" y="68"/>
                  <a:pt x="77" y="68"/>
                </a:cubicBezTo>
                <a:cubicBezTo>
                  <a:pt x="76" y="69"/>
                  <a:pt x="75" y="70"/>
                  <a:pt x="74" y="71"/>
                </a:cubicBezTo>
                <a:cubicBezTo>
                  <a:pt x="72" y="73"/>
                  <a:pt x="70" y="74"/>
                  <a:pt x="68" y="76"/>
                </a:cubicBezTo>
                <a:cubicBezTo>
                  <a:pt x="63" y="80"/>
                  <a:pt x="58" y="85"/>
                  <a:pt x="54" y="90"/>
                </a:cubicBezTo>
                <a:cubicBezTo>
                  <a:pt x="54" y="90"/>
                  <a:pt x="54" y="90"/>
                  <a:pt x="55" y="90"/>
                </a:cubicBezTo>
                <a:cubicBezTo>
                  <a:pt x="62" y="87"/>
                  <a:pt x="67" y="81"/>
                  <a:pt x="73" y="76"/>
                </a:cubicBezTo>
                <a:cubicBezTo>
                  <a:pt x="73" y="76"/>
                  <a:pt x="75" y="74"/>
                  <a:pt x="76" y="73"/>
                </a:cubicBezTo>
                <a:cubicBezTo>
                  <a:pt x="76" y="74"/>
                  <a:pt x="75" y="74"/>
                  <a:pt x="75" y="74"/>
                </a:cubicBezTo>
                <a:cubicBezTo>
                  <a:pt x="74" y="76"/>
                  <a:pt x="72" y="77"/>
                  <a:pt x="71" y="79"/>
                </a:cubicBezTo>
                <a:cubicBezTo>
                  <a:pt x="67" y="82"/>
                  <a:pt x="64" y="86"/>
                  <a:pt x="61" y="89"/>
                </a:cubicBezTo>
                <a:cubicBezTo>
                  <a:pt x="61" y="89"/>
                  <a:pt x="61" y="89"/>
                  <a:pt x="61" y="89"/>
                </a:cubicBezTo>
                <a:cubicBezTo>
                  <a:pt x="55" y="92"/>
                  <a:pt x="49" y="93"/>
                  <a:pt x="42" y="94"/>
                </a:cubicBezTo>
                <a:cubicBezTo>
                  <a:pt x="38" y="94"/>
                  <a:pt x="33" y="94"/>
                  <a:pt x="29" y="93"/>
                </a:cubicBezTo>
                <a:close/>
                <a:moveTo>
                  <a:pt x="63" y="87"/>
                </a:moveTo>
                <a:cubicBezTo>
                  <a:pt x="66" y="85"/>
                  <a:pt x="68" y="83"/>
                  <a:pt x="70" y="80"/>
                </a:cubicBezTo>
                <a:cubicBezTo>
                  <a:pt x="71" y="79"/>
                  <a:pt x="73" y="77"/>
                  <a:pt x="74" y="76"/>
                </a:cubicBezTo>
                <a:cubicBezTo>
                  <a:pt x="72" y="81"/>
                  <a:pt x="68" y="85"/>
                  <a:pt x="63" y="87"/>
                </a:cubicBezTo>
                <a:close/>
                <a:moveTo>
                  <a:pt x="76" y="73"/>
                </a:moveTo>
                <a:cubicBezTo>
                  <a:pt x="73" y="75"/>
                  <a:pt x="70" y="78"/>
                  <a:pt x="67" y="81"/>
                </a:cubicBezTo>
                <a:cubicBezTo>
                  <a:pt x="65" y="83"/>
                  <a:pt x="63" y="84"/>
                  <a:pt x="60" y="86"/>
                </a:cubicBezTo>
                <a:cubicBezTo>
                  <a:pt x="59" y="87"/>
                  <a:pt x="54" y="91"/>
                  <a:pt x="57" y="88"/>
                </a:cubicBezTo>
                <a:cubicBezTo>
                  <a:pt x="61" y="84"/>
                  <a:pt x="65" y="79"/>
                  <a:pt x="69" y="76"/>
                </a:cubicBezTo>
                <a:cubicBezTo>
                  <a:pt x="73" y="73"/>
                  <a:pt x="76" y="71"/>
                  <a:pt x="78" y="66"/>
                </a:cubicBezTo>
                <a:cubicBezTo>
                  <a:pt x="78" y="66"/>
                  <a:pt x="78" y="66"/>
                  <a:pt x="77" y="66"/>
                </a:cubicBezTo>
                <a:cubicBezTo>
                  <a:pt x="73" y="70"/>
                  <a:pt x="68" y="74"/>
                  <a:pt x="63" y="78"/>
                </a:cubicBezTo>
                <a:cubicBezTo>
                  <a:pt x="61" y="80"/>
                  <a:pt x="58" y="83"/>
                  <a:pt x="56" y="85"/>
                </a:cubicBezTo>
                <a:cubicBezTo>
                  <a:pt x="54" y="87"/>
                  <a:pt x="50" y="90"/>
                  <a:pt x="49" y="91"/>
                </a:cubicBezTo>
                <a:cubicBezTo>
                  <a:pt x="58" y="82"/>
                  <a:pt x="67" y="73"/>
                  <a:pt x="76" y="64"/>
                </a:cubicBezTo>
                <a:cubicBezTo>
                  <a:pt x="77" y="64"/>
                  <a:pt x="77" y="64"/>
                  <a:pt x="77" y="64"/>
                </a:cubicBezTo>
                <a:cubicBezTo>
                  <a:pt x="77" y="63"/>
                  <a:pt x="78" y="63"/>
                  <a:pt x="78" y="62"/>
                </a:cubicBezTo>
                <a:cubicBezTo>
                  <a:pt x="79" y="62"/>
                  <a:pt x="78" y="61"/>
                  <a:pt x="78" y="62"/>
                </a:cubicBezTo>
                <a:cubicBezTo>
                  <a:pt x="71" y="67"/>
                  <a:pt x="65" y="72"/>
                  <a:pt x="59" y="78"/>
                </a:cubicBezTo>
                <a:cubicBezTo>
                  <a:pt x="56" y="81"/>
                  <a:pt x="53" y="83"/>
                  <a:pt x="49" y="86"/>
                </a:cubicBezTo>
                <a:cubicBezTo>
                  <a:pt x="48" y="87"/>
                  <a:pt x="46" y="89"/>
                  <a:pt x="44" y="90"/>
                </a:cubicBezTo>
                <a:cubicBezTo>
                  <a:pt x="49" y="85"/>
                  <a:pt x="54" y="81"/>
                  <a:pt x="59" y="76"/>
                </a:cubicBezTo>
                <a:cubicBezTo>
                  <a:pt x="65" y="71"/>
                  <a:pt x="71" y="66"/>
                  <a:pt x="76" y="60"/>
                </a:cubicBezTo>
                <a:cubicBezTo>
                  <a:pt x="76" y="59"/>
                  <a:pt x="76" y="59"/>
                  <a:pt x="75" y="59"/>
                </a:cubicBezTo>
                <a:cubicBezTo>
                  <a:pt x="69" y="65"/>
                  <a:pt x="63" y="71"/>
                  <a:pt x="56" y="76"/>
                </a:cubicBezTo>
                <a:cubicBezTo>
                  <a:pt x="52" y="79"/>
                  <a:pt x="48" y="82"/>
                  <a:pt x="45" y="85"/>
                </a:cubicBezTo>
                <a:cubicBezTo>
                  <a:pt x="43" y="86"/>
                  <a:pt x="41" y="88"/>
                  <a:pt x="39" y="89"/>
                </a:cubicBezTo>
                <a:cubicBezTo>
                  <a:pt x="38" y="90"/>
                  <a:pt x="37" y="91"/>
                  <a:pt x="36" y="92"/>
                </a:cubicBezTo>
                <a:cubicBezTo>
                  <a:pt x="36" y="91"/>
                  <a:pt x="37" y="91"/>
                  <a:pt x="37" y="91"/>
                </a:cubicBezTo>
                <a:cubicBezTo>
                  <a:pt x="43" y="85"/>
                  <a:pt x="50" y="80"/>
                  <a:pt x="56" y="75"/>
                </a:cubicBezTo>
                <a:cubicBezTo>
                  <a:pt x="61" y="70"/>
                  <a:pt x="67" y="65"/>
                  <a:pt x="71" y="60"/>
                </a:cubicBezTo>
                <a:cubicBezTo>
                  <a:pt x="74" y="59"/>
                  <a:pt x="76" y="58"/>
                  <a:pt x="79" y="59"/>
                </a:cubicBezTo>
                <a:cubicBezTo>
                  <a:pt x="79" y="59"/>
                  <a:pt x="79" y="59"/>
                  <a:pt x="79" y="59"/>
                </a:cubicBezTo>
                <a:cubicBezTo>
                  <a:pt x="79" y="60"/>
                  <a:pt x="79" y="61"/>
                  <a:pt x="79" y="62"/>
                </a:cubicBezTo>
                <a:cubicBezTo>
                  <a:pt x="78" y="66"/>
                  <a:pt x="78" y="69"/>
                  <a:pt x="76" y="73"/>
                </a:cubicBezTo>
                <a:close/>
                <a:moveTo>
                  <a:pt x="34" y="27"/>
                </a:moveTo>
                <a:cubicBezTo>
                  <a:pt x="34" y="27"/>
                  <a:pt x="34" y="27"/>
                  <a:pt x="34" y="27"/>
                </a:cubicBezTo>
                <a:cubicBezTo>
                  <a:pt x="35" y="27"/>
                  <a:pt x="36" y="27"/>
                  <a:pt x="36" y="26"/>
                </a:cubicBezTo>
                <a:cubicBezTo>
                  <a:pt x="37" y="18"/>
                  <a:pt x="36" y="11"/>
                  <a:pt x="36" y="3"/>
                </a:cubicBezTo>
                <a:cubicBezTo>
                  <a:pt x="40" y="4"/>
                  <a:pt x="44" y="3"/>
                  <a:pt x="48" y="3"/>
                </a:cubicBezTo>
                <a:cubicBezTo>
                  <a:pt x="50" y="10"/>
                  <a:pt x="49" y="18"/>
                  <a:pt x="49" y="25"/>
                </a:cubicBezTo>
                <a:cubicBezTo>
                  <a:pt x="49" y="26"/>
                  <a:pt x="49" y="26"/>
                  <a:pt x="49" y="26"/>
                </a:cubicBezTo>
                <a:cubicBezTo>
                  <a:pt x="49" y="27"/>
                  <a:pt x="49" y="27"/>
                  <a:pt x="50" y="27"/>
                </a:cubicBezTo>
                <a:cubicBezTo>
                  <a:pt x="67" y="26"/>
                  <a:pt x="77" y="40"/>
                  <a:pt x="79" y="56"/>
                </a:cubicBezTo>
                <a:cubicBezTo>
                  <a:pt x="76" y="55"/>
                  <a:pt x="75" y="55"/>
                  <a:pt x="72" y="56"/>
                </a:cubicBezTo>
                <a:cubicBezTo>
                  <a:pt x="67" y="59"/>
                  <a:pt x="65" y="58"/>
                  <a:pt x="60" y="55"/>
                </a:cubicBezTo>
                <a:cubicBezTo>
                  <a:pt x="53" y="51"/>
                  <a:pt x="46" y="52"/>
                  <a:pt x="39" y="55"/>
                </a:cubicBezTo>
                <a:cubicBezTo>
                  <a:pt x="33" y="56"/>
                  <a:pt x="30" y="56"/>
                  <a:pt x="25" y="54"/>
                </a:cubicBezTo>
                <a:cubicBezTo>
                  <a:pt x="22" y="53"/>
                  <a:pt x="19" y="53"/>
                  <a:pt x="16" y="52"/>
                </a:cubicBezTo>
                <a:cubicBezTo>
                  <a:pt x="12" y="52"/>
                  <a:pt x="7" y="52"/>
                  <a:pt x="4" y="54"/>
                </a:cubicBezTo>
                <a:cubicBezTo>
                  <a:pt x="6" y="40"/>
                  <a:pt x="19" y="26"/>
                  <a:pt x="34" y="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Hans" altLang="en-US"/>
          </a:p>
        </p:txBody>
      </p:sp>
      <p:pic>
        <p:nvPicPr>
          <p:cNvPr id="25" name="图片 24"/>
          <p:cNvPicPr>
            <a:picLocks noChangeAspect="1"/>
          </p:cNvPicPr>
          <p:nvPr/>
        </p:nvPicPr>
        <p:blipFill>
          <a:blip r:embed="rId2"/>
          <a:stretch>
            <a:fillRect/>
          </a:stretch>
        </p:blipFill>
        <p:spPr>
          <a:xfrm>
            <a:off x="574012" y="5143500"/>
            <a:ext cx="11493226" cy="1714500"/>
          </a:xfrm>
          <a:prstGeom prst="rect">
            <a:avLst/>
          </a:prstGeom>
        </p:spPr>
      </p:pic>
    </p:spTree>
    <p:extLst>
      <p:ext uri="{BB962C8B-B14F-4D97-AF65-F5344CB8AC3E}">
        <p14:creationId xmlns:p14="http://schemas.microsoft.com/office/powerpoint/2010/main" val="9670738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82013" y="897923"/>
            <a:ext cx="10528558" cy="923330"/>
          </a:xfrm>
          <a:prstGeom prst="rect">
            <a:avLst/>
          </a:prstGeom>
        </p:spPr>
        <p:txBody>
          <a:bodyPr wrap="square">
            <a:spAutoFit/>
          </a:bodyPr>
          <a:lstStyle/>
          <a:p>
            <a:r>
              <a:rPr lang="en-US" altLang="zh-CN" dirty="0" smtClean="0">
                <a:solidFill>
                  <a:schemeClr val="bg1"/>
                </a:solidFill>
              </a:rPr>
              <a:t>MySQL</a:t>
            </a:r>
            <a:r>
              <a:rPr lang="zh-CN" altLang="en-US" dirty="0">
                <a:solidFill>
                  <a:schemeClr val="bg1"/>
                </a:solidFill>
              </a:rPr>
              <a:t>通过索引找到了我们需要的数据</a:t>
            </a:r>
            <a:r>
              <a:rPr lang="zh-CN" altLang="en-US" dirty="0" smtClean="0">
                <a:solidFill>
                  <a:schemeClr val="bg1"/>
                </a:solidFill>
              </a:rPr>
              <a:t>，</a:t>
            </a:r>
            <a:endParaRPr lang="en-US" altLang="zh-CN" dirty="0" smtClean="0">
              <a:solidFill>
                <a:schemeClr val="bg1"/>
              </a:solidFill>
            </a:endParaRPr>
          </a:p>
          <a:p>
            <a:r>
              <a:rPr lang="zh-CN" altLang="en-US" dirty="0" smtClean="0">
                <a:solidFill>
                  <a:schemeClr val="bg1"/>
                </a:solidFill>
              </a:rPr>
              <a:t>然后</a:t>
            </a:r>
            <a:r>
              <a:rPr lang="zh-CN" altLang="en-US" dirty="0">
                <a:solidFill>
                  <a:schemeClr val="bg1"/>
                </a:solidFill>
              </a:rPr>
              <a:t>创建了临时表，又进行了排序操作</a:t>
            </a:r>
            <a:r>
              <a:rPr lang="zh-CN" altLang="en-US" dirty="0" smtClean="0">
                <a:solidFill>
                  <a:schemeClr val="bg1"/>
                </a:solidFill>
              </a:rPr>
              <a:t>，</a:t>
            </a:r>
            <a:endParaRPr lang="en-US" altLang="zh-CN" dirty="0" smtClean="0">
              <a:solidFill>
                <a:schemeClr val="bg1"/>
              </a:solidFill>
            </a:endParaRPr>
          </a:p>
          <a:p>
            <a:r>
              <a:rPr lang="zh-CN" altLang="en-US" dirty="0" smtClean="0">
                <a:solidFill>
                  <a:schemeClr val="bg1"/>
                </a:solidFill>
              </a:rPr>
              <a:t>才</a:t>
            </a:r>
            <a:r>
              <a:rPr lang="zh-CN" altLang="en-US" dirty="0">
                <a:solidFill>
                  <a:schemeClr val="bg1"/>
                </a:solidFill>
              </a:rPr>
              <a:t>得到我们需要的</a:t>
            </a:r>
            <a:r>
              <a:rPr lang="en-US" altLang="zh-CN" dirty="0">
                <a:solidFill>
                  <a:schemeClr val="bg1"/>
                </a:solidFill>
              </a:rPr>
              <a:t>GROUP BY</a:t>
            </a:r>
            <a:r>
              <a:rPr lang="zh-CN" altLang="en-US" dirty="0">
                <a:solidFill>
                  <a:schemeClr val="bg1"/>
                </a:solidFill>
              </a:rPr>
              <a:t>结果</a:t>
            </a:r>
            <a:r>
              <a:rPr lang="zh-CN" altLang="en-US" dirty="0" smtClean="0">
                <a:solidFill>
                  <a:schemeClr val="bg1"/>
                </a:solidFill>
              </a:rPr>
              <a:t>。</a:t>
            </a:r>
            <a:endParaRPr lang="en-US" altLang="zh-CN" dirty="0" smtClean="0">
              <a:solidFill>
                <a:schemeClr val="bg1"/>
              </a:solidFill>
            </a:endParaRPr>
          </a:p>
        </p:txBody>
      </p:sp>
      <p:sp>
        <p:nvSpPr>
          <p:cNvPr id="6" name="标题 3"/>
          <p:cNvSpPr>
            <a:spLocks noGrp="1"/>
          </p:cNvSpPr>
          <p:nvPr>
            <p:ph type="ctrTitle"/>
          </p:nvPr>
        </p:nvSpPr>
        <p:spPr>
          <a:xfrm>
            <a:off x="958467" y="5692"/>
            <a:ext cx="7062388" cy="819990"/>
          </a:xfrm>
        </p:spPr>
        <p:txBody>
          <a:bodyPr/>
          <a:lstStyle/>
          <a:p>
            <a:r>
              <a:rPr lang="en-US" altLang="zh-CN" dirty="0">
                <a:solidFill>
                  <a:schemeClr val="bg1"/>
                </a:solidFill>
                <a:latin typeface="楷体" panose="02010609060101010101" pitchFamily="49" charset="-122"/>
                <a:ea typeface="楷体" panose="02010609060101010101" pitchFamily="49" charset="-122"/>
              </a:rPr>
              <a:t>GROUP BY </a:t>
            </a:r>
            <a:endParaRPr lang="zh-CN" altLang="en-US" dirty="0">
              <a:solidFill>
                <a:schemeClr val="bg1"/>
              </a:solidFill>
              <a:latin typeface="楷体" panose="02010609060101010101" pitchFamily="49" charset="-122"/>
              <a:ea typeface="楷体" panose="02010609060101010101" pitchFamily="49" charset="-122"/>
            </a:endParaRPr>
          </a:p>
        </p:txBody>
      </p:sp>
      <p:grpSp>
        <p:nvGrpSpPr>
          <p:cNvPr id="2" name="组合 6"/>
          <p:cNvGrpSpPr/>
          <p:nvPr/>
        </p:nvGrpSpPr>
        <p:grpSpPr>
          <a:xfrm>
            <a:off x="373638" y="231260"/>
            <a:ext cx="584829" cy="505442"/>
            <a:chOff x="2340883" y="3617004"/>
            <a:chExt cx="2169081" cy="1874642"/>
          </a:xfrm>
        </p:grpSpPr>
        <p:sp>
          <p:nvSpPr>
            <p:cNvPr id="8" name="Freeform 167"/>
            <p:cNvSpPr>
              <a:spLocks/>
            </p:cNvSpPr>
            <p:nvPr/>
          </p:nvSpPr>
          <p:spPr bwMode="auto">
            <a:xfrm>
              <a:off x="3084054" y="5287210"/>
              <a:ext cx="60431" cy="9000"/>
            </a:xfrm>
            <a:custGeom>
              <a:avLst/>
              <a:gdLst>
                <a:gd name="T0" fmla="*/ 20 w 20"/>
                <a:gd name="T1" fmla="*/ 3 h 3"/>
                <a:gd name="T2" fmla="*/ 0 w 20"/>
                <a:gd name="T3" fmla="*/ 0 h 3"/>
                <a:gd name="T4" fmla="*/ 20 w 20"/>
                <a:gd name="T5" fmla="*/ 3 h 3"/>
              </a:gdLst>
              <a:ahLst/>
              <a:cxnLst>
                <a:cxn ang="0">
                  <a:pos x="T0" y="T1"/>
                </a:cxn>
                <a:cxn ang="0">
                  <a:pos x="T2" y="T3"/>
                </a:cxn>
                <a:cxn ang="0">
                  <a:pos x="T4" y="T5"/>
                </a:cxn>
              </a:cxnLst>
              <a:rect l="0" t="0" r="r" b="b"/>
              <a:pathLst>
                <a:path w="20" h="3">
                  <a:moveTo>
                    <a:pt x="20" y="3"/>
                  </a:moveTo>
                  <a:cubicBezTo>
                    <a:pt x="8" y="1"/>
                    <a:pt x="0" y="0"/>
                    <a:pt x="0" y="0"/>
                  </a:cubicBezTo>
                  <a:cubicBezTo>
                    <a:pt x="4" y="0"/>
                    <a:pt x="11" y="1"/>
                    <a:pt x="2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9" name="Freeform 168"/>
            <p:cNvSpPr>
              <a:spLocks/>
            </p:cNvSpPr>
            <p:nvPr/>
          </p:nvSpPr>
          <p:spPr bwMode="auto">
            <a:xfrm>
              <a:off x="3390065" y="5213921"/>
              <a:ext cx="465446" cy="200579"/>
            </a:xfrm>
            <a:custGeom>
              <a:avLst/>
              <a:gdLst>
                <a:gd name="T0" fmla="*/ 148 w 153"/>
                <a:gd name="T1" fmla="*/ 9 h 66"/>
                <a:gd name="T2" fmla="*/ 148 w 153"/>
                <a:gd name="T3" fmla="*/ 12 h 66"/>
                <a:gd name="T4" fmla="*/ 143 w 153"/>
                <a:gd name="T5" fmla="*/ 27 h 66"/>
                <a:gd name="T6" fmla="*/ 140 w 153"/>
                <a:gd name="T7" fmla="*/ 42 h 66"/>
                <a:gd name="T8" fmla="*/ 130 w 153"/>
                <a:gd name="T9" fmla="*/ 65 h 66"/>
                <a:gd name="T10" fmla="*/ 131 w 153"/>
                <a:gd name="T11" fmla="*/ 50 h 66"/>
                <a:gd name="T12" fmla="*/ 0 w 153"/>
                <a:gd name="T13" fmla="*/ 19 h 66"/>
                <a:gd name="T14" fmla="*/ 129 w 153"/>
                <a:gd name="T15" fmla="*/ 43 h 66"/>
                <a:gd name="T16" fmla="*/ 130 w 153"/>
                <a:gd name="T17" fmla="*/ 40 h 66"/>
                <a:gd name="T18" fmla="*/ 68 w 153"/>
                <a:gd name="T19" fmla="*/ 24 h 66"/>
                <a:gd name="T20" fmla="*/ 132 w 153"/>
                <a:gd name="T21" fmla="*/ 38 h 66"/>
                <a:gd name="T22" fmla="*/ 134 w 153"/>
                <a:gd name="T23" fmla="*/ 32 h 66"/>
                <a:gd name="T24" fmla="*/ 2 w 153"/>
                <a:gd name="T25" fmla="*/ 0 h 66"/>
                <a:gd name="T26" fmla="*/ 132 w 153"/>
                <a:gd name="T27" fmla="*/ 25 h 66"/>
                <a:gd name="T28" fmla="*/ 147 w 153"/>
                <a:gd name="T29" fmla="*/ 12 h 66"/>
                <a:gd name="T30" fmla="*/ 129 w 153"/>
                <a:gd name="T31" fmla="*/ 6 h 66"/>
                <a:gd name="T32" fmla="*/ 147 w 153"/>
                <a:gd name="T33" fmla="*/ 12 h 66"/>
                <a:gd name="T34" fmla="*/ 148 w 153"/>
                <a:gd name="T35"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 h="66">
                  <a:moveTo>
                    <a:pt x="148" y="9"/>
                  </a:moveTo>
                  <a:cubicBezTo>
                    <a:pt x="148" y="12"/>
                    <a:pt x="148" y="12"/>
                    <a:pt x="148" y="12"/>
                  </a:cubicBezTo>
                  <a:cubicBezTo>
                    <a:pt x="148" y="12"/>
                    <a:pt x="153" y="23"/>
                    <a:pt x="143" y="27"/>
                  </a:cubicBezTo>
                  <a:cubicBezTo>
                    <a:pt x="133" y="30"/>
                    <a:pt x="146" y="37"/>
                    <a:pt x="140" y="42"/>
                  </a:cubicBezTo>
                  <a:cubicBezTo>
                    <a:pt x="133" y="48"/>
                    <a:pt x="144" y="66"/>
                    <a:pt x="130" y="65"/>
                  </a:cubicBezTo>
                  <a:cubicBezTo>
                    <a:pt x="130" y="65"/>
                    <a:pt x="133" y="56"/>
                    <a:pt x="131" y="50"/>
                  </a:cubicBezTo>
                  <a:cubicBezTo>
                    <a:pt x="0" y="19"/>
                    <a:pt x="0" y="19"/>
                    <a:pt x="0" y="19"/>
                  </a:cubicBezTo>
                  <a:cubicBezTo>
                    <a:pt x="129" y="43"/>
                    <a:pt x="129" y="43"/>
                    <a:pt x="129" y="43"/>
                  </a:cubicBezTo>
                  <a:cubicBezTo>
                    <a:pt x="129" y="42"/>
                    <a:pt x="129" y="41"/>
                    <a:pt x="130" y="40"/>
                  </a:cubicBezTo>
                  <a:cubicBezTo>
                    <a:pt x="68" y="24"/>
                    <a:pt x="68" y="24"/>
                    <a:pt x="68" y="24"/>
                  </a:cubicBezTo>
                  <a:cubicBezTo>
                    <a:pt x="132" y="38"/>
                    <a:pt x="132" y="38"/>
                    <a:pt x="132" y="38"/>
                  </a:cubicBezTo>
                  <a:cubicBezTo>
                    <a:pt x="133" y="36"/>
                    <a:pt x="134" y="33"/>
                    <a:pt x="134" y="32"/>
                  </a:cubicBezTo>
                  <a:cubicBezTo>
                    <a:pt x="2" y="0"/>
                    <a:pt x="2" y="0"/>
                    <a:pt x="2" y="0"/>
                  </a:cubicBezTo>
                  <a:cubicBezTo>
                    <a:pt x="132" y="25"/>
                    <a:pt x="132" y="25"/>
                    <a:pt x="132" y="25"/>
                  </a:cubicBezTo>
                  <a:cubicBezTo>
                    <a:pt x="135" y="23"/>
                    <a:pt x="145" y="22"/>
                    <a:pt x="147" y="12"/>
                  </a:cubicBezTo>
                  <a:cubicBezTo>
                    <a:pt x="146" y="11"/>
                    <a:pt x="139" y="9"/>
                    <a:pt x="129" y="6"/>
                  </a:cubicBezTo>
                  <a:cubicBezTo>
                    <a:pt x="139" y="9"/>
                    <a:pt x="146" y="10"/>
                    <a:pt x="147" y="12"/>
                  </a:cubicBezTo>
                  <a:cubicBezTo>
                    <a:pt x="148" y="11"/>
                    <a:pt x="148" y="10"/>
                    <a:pt x="148"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0" name="Freeform 169"/>
            <p:cNvSpPr>
              <a:spLocks/>
            </p:cNvSpPr>
            <p:nvPr/>
          </p:nvSpPr>
          <p:spPr bwMode="auto">
            <a:xfrm>
              <a:off x="3636932" y="4015590"/>
              <a:ext cx="267439" cy="258438"/>
            </a:xfrm>
            <a:custGeom>
              <a:avLst/>
              <a:gdLst>
                <a:gd name="T0" fmla="*/ 75 w 88"/>
                <a:gd name="T1" fmla="*/ 26 h 85"/>
                <a:gd name="T2" fmla="*/ 0 w 88"/>
                <a:gd name="T3" fmla="*/ 85 h 85"/>
                <a:gd name="T4" fmla="*/ 34 w 88"/>
                <a:gd name="T5" fmla="*/ 34 h 85"/>
                <a:gd name="T6" fmla="*/ 75 w 88"/>
                <a:gd name="T7" fmla="*/ 26 h 85"/>
              </a:gdLst>
              <a:ahLst/>
              <a:cxnLst>
                <a:cxn ang="0">
                  <a:pos x="T0" y="T1"/>
                </a:cxn>
                <a:cxn ang="0">
                  <a:pos x="T2" y="T3"/>
                </a:cxn>
                <a:cxn ang="0">
                  <a:pos x="T4" y="T5"/>
                </a:cxn>
                <a:cxn ang="0">
                  <a:pos x="T6" y="T7"/>
                </a:cxn>
              </a:cxnLst>
              <a:rect l="0" t="0" r="r" b="b"/>
              <a:pathLst>
                <a:path w="88" h="85">
                  <a:moveTo>
                    <a:pt x="75" y="26"/>
                  </a:moveTo>
                  <a:cubicBezTo>
                    <a:pt x="62" y="30"/>
                    <a:pt x="29" y="35"/>
                    <a:pt x="0" y="85"/>
                  </a:cubicBezTo>
                  <a:cubicBezTo>
                    <a:pt x="0" y="85"/>
                    <a:pt x="0" y="68"/>
                    <a:pt x="34" y="34"/>
                  </a:cubicBezTo>
                  <a:cubicBezTo>
                    <a:pt x="68" y="0"/>
                    <a:pt x="88" y="22"/>
                    <a:pt x="75"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1" name="Freeform 170"/>
            <p:cNvSpPr>
              <a:spLocks/>
            </p:cNvSpPr>
            <p:nvPr/>
          </p:nvSpPr>
          <p:spPr bwMode="auto">
            <a:xfrm>
              <a:off x="2946477" y="4688044"/>
              <a:ext cx="735456" cy="27001"/>
            </a:xfrm>
            <a:custGeom>
              <a:avLst/>
              <a:gdLst>
                <a:gd name="T0" fmla="*/ 242 w 242"/>
                <a:gd name="T1" fmla="*/ 6 h 9"/>
                <a:gd name="T2" fmla="*/ 242 w 242"/>
                <a:gd name="T3" fmla="*/ 9 h 9"/>
                <a:gd name="T4" fmla="*/ 0 w 242"/>
                <a:gd name="T5" fmla="*/ 9 h 9"/>
                <a:gd name="T6" fmla="*/ 242 w 242"/>
                <a:gd name="T7" fmla="*/ 6 h 9"/>
              </a:gdLst>
              <a:ahLst/>
              <a:cxnLst>
                <a:cxn ang="0">
                  <a:pos x="T0" y="T1"/>
                </a:cxn>
                <a:cxn ang="0">
                  <a:pos x="T2" y="T3"/>
                </a:cxn>
                <a:cxn ang="0">
                  <a:pos x="T4" y="T5"/>
                </a:cxn>
                <a:cxn ang="0">
                  <a:pos x="T6" y="T7"/>
                </a:cxn>
              </a:cxnLst>
              <a:rect l="0" t="0" r="r" b="b"/>
              <a:pathLst>
                <a:path w="242" h="9">
                  <a:moveTo>
                    <a:pt x="242" y="6"/>
                  </a:moveTo>
                  <a:cubicBezTo>
                    <a:pt x="242" y="9"/>
                    <a:pt x="242" y="9"/>
                    <a:pt x="242" y="9"/>
                  </a:cubicBezTo>
                  <a:cubicBezTo>
                    <a:pt x="0" y="9"/>
                    <a:pt x="0" y="9"/>
                    <a:pt x="0" y="9"/>
                  </a:cubicBezTo>
                  <a:cubicBezTo>
                    <a:pt x="58" y="0"/>
                    <a:pt x="242" y="6"/>
                    <a:pt x="242" y="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2" name="Freeform 171"/>
            <p:cNvSpPr>
              <a:spLocks/>
            </p:cNvSpPr>
            <p:nvPr/>
          </p:nvSpPr>
          <p:spPr bwMode="auto">
            <a:xfrm>
              <a:off x="3117484" y="4454035"/>
              <a:ext cx="205722" cy="38573"/>
            </a:xfrm>
            <a:custGeom>
              <a:avLst/>
              <a:gdLst>
                <a:gd name="T0" fmla="*/ 0 w 68"/>
                <a:gd name="T1" fmla="*/ 11 h 13"/>
                <a:gd name="T2" fmla="*/ 68 w 68"/>
                <a:gd name="T3" fmla="*/ 6 h 13"/>
                <a:gd name="T4" fmla="*/ 0 w 68"/>
                <a:gd name="T5" fmla="*/ 11 h 13"/>
              </a:gdLst>
              <a:ahLst/>
              <a:cxnLst>
                <a:cxn ang="0">
                  <a:pos x="T0" y="T1"/>
                </a:cxn>
                <a:cxn ang="0">
                  <a:pos x="T2" y="T3"/>
                </a:cxn>
                <a:cxn ang="0">
                  <a:pos x="T4" y="T5"/>
                </a:cxn>
              </a:cxnLst>
              <a:rect l="0" t="0" r="r" b="b"/>
              <a:pathLst>
                <a:path w="68" h="13">
                  <a:moveTo>
                    <a:pt x="0" y="11"/>
                  </a:moveTo>
                  <a:cubicBezTo>
                    <a:pt x="26" y="0"/>
                    <a:pt x="68" y="6"/>
                    <a:pt x="68" y="6"/>
                  </a:cubicBezTo>
                  <a:cubicBezTo>
                    <a:pt x="62" y="13"/>
                    <a:pt x="0" y="11"/>
                    <a:pt x="0" y="1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3" name="Freeform 172"/>
            <p:cNvSpPr>
              <a:spLocks/>
            </p:cNvSpPr>
            <p:nvPr/>
          </p:nvSpPr>
          <p:spPr bwMode="auto">
            <a:xfrm>
              <a:off x="3527642" y="3993732"/>
              <a:ext cx="100289" cy="186436"/>
            </a:xfrm>
            <a:custGeom>
              <a:avLst/>
              <a:gdLst>
                <a:gd name="T0" fmla="*/ 31 w 33"/>
                <a:gd name="T1" fmla="*/ 0 h 61"/>
                <a:gd name="T2" fmla="*/ 0 w 33"/>
                <a:gd name="T3" fmla="*/ 61 h 61"/>
                <a:gd name="T4" fmla="*/ 31 w 33"/>
                <a:gd name="T5" fmla="*/ 0 h 61"/>
              </a:gdLst>
              <a:ahLst/>
              <a:cxnLst>
                <a:cxn ang="0">
                  <a:pos x="T0" y="T1"/>
                </a:cxn>
                <a:cxn ang="0">
                  <a:pos x="T2" y="T3"/>
                </a:cxn>
                <a:cxn ang="0">
                  <a:pos x="T4" y="T5"/>
                </a:cxn>
              </a:cxnLst>
              <a:rect l="0" t="0" r="r" b="b"/>
              <a:pathLst>
                <a:path w="33" h="61">
                  <a:moveTo>
                    <a:pt x="31" y="0"/>
                  </a:moveTo>
                  <a:cubicBezTo>
                    <a:pt x="33" y="9"/>
                    <a:pt x="0" y="61"/>
                    <a:pt x="0" y="61"/>
                  </a:cubicBezTo>
                  <a:cubicBezTo>
                    <a:pt x="4" y="33"/>
                    <a:pt x="31" y="0"/>
                    <a:pt x="3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4" name="Freeform 173"/>
            <p:cNvSpPr>
              <a:spLocks/>
            </p:cNvSpPr>
            <p:nvPr/>
          </p:nvSpPr>
          <p:spPr bwMode="auto">
            <a:xfrm>
              <a:off x="3451782" y="3966731"/>
              <a:ext cx="100289" cy="185150"/>
            </a:xfrm>
            <a:custGeom>
              <a:avLst/>
              <a:gdLst>
                <a:gd name="T0" fmla="*/ 30 w 33"/>
                <a:gd name="T1" fmla="*/ 0 h 61"/>
                <a:gd name="T2" fmla="*/ 0 w 33"/>
                <a:gd name="T3" fmla="*/ 61 h 61"/>
                <a:gd name="T4" fmla="*/ 30 w 33"/>
                <a:gd name="T5" fmla="*/ 0 h 61"/>
              </a:gdLst>
              <a:ahLst/>
              <a:cxnLst>
                <a:cxn ang="0">
                  <a:pos x="T0" y="T1"/>
                </a:cxn>
                <a:cxn ang="0">
                  <a:pos x="T2" y="T3"/>
                </a:cxn>
                <a:cxn ang="0">
                  <a:pos x="T4" y="T5"/>
                </a:cxn>
              </a:cxnLst>
              <a:rect l="0" t="0" r="r" b="b"/>
              <a:pathLst>
                <a:path w="33" h="61">
                  <a:moveTo>
                    <a:pt x="30" y="0"/>
                  </a:moveTo>
                  <a:cubicBezTo>
                    <a:pt x="33" y="8"/>
                    <a:pt x="0" y="61"/>
                    <a:pt x="0" y="61"/>
                  </a:cubicBezTo>
                  <a:cubicBezTo>
                    <a:pt x="4" y="33"/>
                    <a:pt x="30" y="0"/>
                    <a:pt x="3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5" name="Freeform 174"/>
            <p:cNvSpPr>
              <a:spLocks/>
            </p:cNvSpPr>
            <p:nvPr/>
          </p:nvSpPr>
          <p:spPr bwMode="auto">
            <a:xfrm>
              <a:off x="2940048" y="4374318"/>
              <a:ext cx="398586" cy="33430"/>
            </a:xfrm>
            <a:custGeom>
              <a:avLst/>
              <a:gdLst>
                <a:gd name="T0" fmla="*/ 126 w 131"/>
                <a:gd name="T1" fmla="*/ 4 h 11"/>
                <a:gd name="T2" fmla="*/ 0 w 131"/>
                <a:gd name="T3" fmla="*/ 11 h 11"/>
                <a:gd name="T4" fmla="*/ 126 w 131"/>
                <a:gd name="T5" fmla="*/ 4 h 11"/>
              </a:gdLst>
              <a:ahLst/>
              <a:cxnLst>
                <a:cxn ang="0">
                  <a:pos x="T0" y="T1"/>
                </a:cxn>
                <a:cxn ang="0">
                  <a:pos x="T2" y="T3"/>
                </a:cxn>
                <a:cxn ang="0">
                  <a:pos x="T4" y="T5"/>
                </a:cxn>
              </a:cxnLst>
              <a:rect l="0" t="0" r="r" b="b"/>
              <a:pathLst>
                <a:path w="131" h="11">
                  <a:moveTo>
                    <a:pt x="126" y="4"/>
                  </a:moveTo>
                  <a:cubicBezTo>
                    <a:pt x="131" y="7"/>
                    <a:pt x="0" y="11"/>
                    <a:pt x="0" y="11"/>
                  </a:cubicBezTo>
                  <a:cubicBezTo>
                    <a:pt x="0" y="11"/>
                    <a:pt x="121" y="0"/>
                    <a:pt x="126" y="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6" name="Freeform 175"/>
            <p:cNvSpPr>
              <a:spLocks/>
            </p:cNvSpPr>
            <p:nvPr/>
          </p:nvSpPr>
          <p:spPr bwMode="auto">
            <a:xfrm>
              <a:off x="2879618" y="4243170"/>
              <a:ext cx="231437" cy="57859"/>
            </a:xfrm>
            <a:custGeom>
              <a:avLst/>
              <a:gdLst>
                <a:gd name="T0" fmla="*/ 60 w 76"/>
                <a:gd name="T1" fmla="*/ 17 h 19"/>
                <a:gd name="T2" fmla="*/ 57 w 76"/>
                <a:gd name="T3" fmla="*/ 10 h 19"/>
                <a:gd name="T4" fmla="*/ 0 w 76"/>
                <a:gd name="T5" fmla="*/ 6 h 19"/>
                <a:gd name="T6" fmla="*/ 76 w 76"/>
                <a:gd name="T7" fmla="*/ 10 h 19"/>
                <a:gd name="T8" fmla="*/ 60 w 76"/>
                <a:gd name="T9" fmla="*/ 17 h 19"/>
              </a:gdLst>
              <a:ahLst/>
              <a:cxnLst>
                <a:cxn ang="0">
                  <a:pos x="T0" y="T1"/>
                </a:cxn>
                <a:cxn ang="0">
                  <a:pos x="T2" y="T3"/>
                </a:cxn>
                <a:cxn ang="0">
                  <a:pos x="T4" y="T5"/>
                </a:cxn>
                <a:cxn ang="0">
                  <a:pos x="T6" y="T7"/>
                </a:cxn>
                <a:cxn ang="0">
                  <a:pos x="T8" y="T9"/>
                </a:cxn>
              </a:cxnLst>
              <a:rect l="0" t="0" r="r" b="b"/>
              <a:pathLst>
                <a:path w="76" h="19">
                  <a:moveTo>
                    <a:pt x="60" y="17"/>
                  </a:moveTo>
                  <a:cubicBezTo>
                    <a:pt x="60" y="17"/>
                    <a:pt x="68" y="9"/>
                    <a:pt x="57" y="10"/>
                  </a:cubicBezTo>
                  <a:cubicBezTo>
                    <a:pt x="46" y="10"/>
                    <a:pt x="0" y="6"/>
                    <a:pt x="0" y="6"/>
                  </a:cubicBezTo>
                  <a:cubicBezTo>
                    <a:pt x="0" y="6"/>
                    <a:pt x="75" y="0"/>
                    <a:pt x="76" y="10"/>
                  </a:cubicBezTo>
                  <a:cubicBezTo>
                    <a:pt x="76" y="19"/>
                    <a:pt x="60" y="17"/>
                    <a:pt x="60" y="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7" name="Freeform 176"/>
            <p:cNvSpPr>
              <a:spLocks noEditPoints="1"/>
            </p:cNvSpPr>
            <p:nvPr/>
          </p:nvSpPr>
          <p:spPr bwMode="auto">
            <a:xfrm>
              <a:off x="2340883" y="3617004"/>
              <a:ext cx="2169081" cy="1874642"/>
            </a:xfrm>
            <a:custGeom>
              <a:avLst/>
              <a:gdLst>
                <a:gd name="T0" fmla="*/ 27 w 713"/>
                <a:gd name="T1" fmla="*/ 260 h 616"/>
                <a:gd name="T2" fmla="*/ 136 w 713"/>
                <a:gd name="T3" fmla="*/ 455 h 616"/>
                <a:gd name="T4" fmla="*/ 191 w 713"/>
                <a:gd name="T5" fmla="*/ 470 h 616"/>
                <a:gd name="T6" fmla="*/ 513 w 713"/>
                <a:gd name="T7" fmla="*/ 527 h 616"/>
                <a:gd name="T8" fmla="*/ 493 w 713"/>
                <a:gd name="T9" fmla="*/ 383 h 616"/>
                <a:gd name="T10" fmla="*/ 497 w 713"/>
                <a:gd name="T11" fmla="*/ 316 h 616"/>
                <a:gd name="T12" fmla="*/ 680 w 713"/>
                <a:gd name="T13" fmla="*/ 200 h 616"/>
                <a:gd name="T14" fmla="*/ 197 w 713"/>
                <a:gd name="T15" fmla="*/ 156 h 616"/>
                <a:gd name="T16" fmla="*/ 212 w 713"/>
                <a:gd name="T17" fmla="*/ 189 h 616"/>
                <a:gd name="T18" fmla="*/ 215 w 713"/>
                <a:gd name="T19" fmla="*/ 158 h 616"/>
                <a:gd name="T20" fmla="*/ 461 w 713"/>
                <a:gd name="T21" fmla="*/ 279 h 616"/>
                <a:gd name="T22" fmla="*/ 13 w 713"/>
                <a:gd name="T23" fmla="*/ 185 h 616"/>
                <a:gd name="T24" fmla="*/ 208 w 713"/>
                <a:gd name="T25" fmla="*/ 169 h 616"/>
                <a:gd name="T26" fmla="*/ 469 w 713"/>
                <a:gd name="T27" fmla="*/ 414 h 616"/>
                <a:gd name="T28" fmla="*/ 274 w 713"/>
                <a:gd name="T29" fmla="*/ 476 h 616"/>
                <a:gd name="T30" fmla="*/ 427 w 713"/>
                <a:gd name="T31" fmla="*/ 461 h 616"/>
                <a:gd name="T32" fmla="*/ 361 w 713"/>
                <a:gd name="T33" fmla="*/ 485 h 616"/>
                <a:gd name="T34" fmla="*/ 402 w 713"/>
                <a:gd name="T35" fmla="*/ 471 h 616"/>
                <a:gd name="T36" fmla="*/ 393 w 713"/>
                <a:gd name="T37" fmla="*/ 481 h 616"/>
                <a:gd name="T38" fmla="*/ 431 w 713"/>
                <a:gd name="T39" fmla="*/ 490 h 616"/>
                <a:gd name="T40" fmla="*/ 419 w 713"/>
                <a:gd name="T41" fmla="*/ 493 h 616"/>
                <a:gd name="T42" fmla="*/ 462 w 713"/>
                <a:gd name="T43" fmla="*/ 492 h 616"/>
                <a:gd name="T44" fmla="*/ 314 w 713"/>
                <a:gd name="T45" fmla="*/ 464 h 616"/>
                <a:gd name="T46" fmla="*/ 322 w 713"/>
                <a:gd name="T47" fmla="*/ 488 h 616"/>
                <a:gd name="T48" fmla="*/ 388 w 713"/>
                <a:gd name="T49" fmla="*/ 502 h 616"/>
                <a:gd name="T50" fmla="*/ 261 w 713"/>
                <a:gd name="T51" fmla="*/ 489 h 616"/>
                <a:gd name="T52" fmla="*/ 434 w 713"/>
                <a:gd name="T53" fmla="*/ 445 h 616"/>
                <a:gd name="T54" fmla="*/ 63 w 713"/>
                <a:gd name="T55" fmla="*/ 287 h 616"/>
                <a:gd name="T56" fmla="*/ 168 w 713"/>
                <a:gd name="T57" fmla="*/ 377 h 616"/>
                <a:gd name="T58" fmla="*/ 84 w 713"/>
                <a:gd name="T59" fmla="*/ 318 h 616"/>
                <a:gd name="T60" fmla="*/ 467 w 713"/>
                <a:gd name="T61" fmla="*/ 437 h 616"/>
                <a:gd name="T62" fmla="*/ 476 w 713"/>
                <a:gd name="T63" fmla="*/ 444 h 616"/>
                <a:gd name="T64" fmla="*/ 144 w 713"/>
                <a:gd name="T65" fmla="*/ 373 h 616"/>
                <a:gd name="T66" fmla="*/ 147 w 713"/>
                <a:gd name="T67" fmla="*/ 344 h 616"/>
                <a:gd name="T68" fmla="*/ 509 w 713"/>
                <a:gd name="T69" fmla="*/ 236 h 616"/>
                <a:gd name="T70" fmla="*/ 483 w 713"/>
                <a:gd name="T71" fmla="*/ 295 h 616"/>
                <a:gd name="T72" fmla="*/ 484 w 713"/>
                <a:gd name="T73" fmla="*/ 310 h 616"/>
                <a:gd name="T74" fmla="*/ 479 w 713"/>
                <a:gd name="T75" fmla="*/ 331 h 616"/>
                <a:gd name="T76" fmla="*/ 475 w 713"/>
                <a:gd name="T77" fmla="*/ 335 h 616"/>
                <a:gd name="T78" fmla="*/ 502 w 713"/>
                <a:gd name="T79" fmla="*/ 294 h 616"/>
                <a:gd name="T80" fmla="*/ 528 w 713"/>
                <a:gd name="T81" fmla="*/ 261 h 616"/>
                <a:gd name="T82" fmla="*/ 463 w 713"/>
                <a:gd name="T83" fmla="*/ 317 h 616"/>
                <a:gd name="T84" fmla="*/ 488 w 713"/>
                <a:gd name="T85" fmla="*/ 285 h 616"/>
                <a:gd name="T86" fmla="*/ 532 w 713"/>
                <a:gd name="T87" fmla="*/ 220 h 616"/>
                <a:gd name="T88" fmla="*/ 468 w 713"/>
                <a:gd name="T89" fmla="*/ 353 h 616"/>
                <a:gd name="T90" fmla="*/ 428 w 713"/>
                <a:gd name="T91" fmla="*/ 300 h 616"/>
                <a:gd name="T92" fmla="*/ 486 w 713"/>
                <a:gd name="T93" fmla="*/ 258 h 616"/>
                <a:gd name="T94" fmla="*/ 581 w 713"/>
                <a:gd name="T95" fmla="*/ 230 h 616"/>
                <a:gd name="T96" fmla="*/ 487 w 713"/>
                <a:gd name="T97" fmla="*/ 347 h 616"/>
                <a:gd name="T98" fmla="*/ 611 w 713"/>
                <a:gd name="T99" fmla="*/ 165 h 616"/>
                <a:gd name="T100" fmla="*/ 496 w 713"/>
                <a:gd name="T101" fmla="*/ 245 h 616"/>
                <a:gd name="T102" fmla="*/ 495 w 713"/>
                <a:gd name="T103" fmla="*/ 368 h 616"/>
                <a:gd name="T104" fmla="*/ 504 w 713"/>
                <a:gd name="T105" fmla="*/ 554 h 616"/>
                <a:gd name="T106" fmla="*/ 244 w 713"/>
                <a:gd name="T107" fmla="*/ 463 h 616"/>
                <a:gd name="T108" fmla="*/ 161 w 713"/>
                <a:gd name="T109" fmla="*/ 474 h 616"/>
                <a:gd name="T110" fmla="*/ 52 w 713"/>
                <a:gd name="T111" fmla="*/ 332 h 616"/>
                <a:gd name="T112" fmla="*/ 66 w 713"/>
                <a:gd name="T113" fmla="*/ 339 h 616"/>
                <a:gd name="T114" fmla="*/ 420 w 713"/>
                <a:gd name="T115" fmla="*/ 404 h 616"/>
                <a:gd name="T116" fmla="*/ 422 w 713"/>
                <a:gd name="T117" fmla="*/ 436 h 616"/>
                <a:gd name="T118" fmla="*/ 92 w 713"/>
                <a:gd name="T119" fmla="*/ 381 h 616"/>
                <a:gd name="T120" fmla="*/ 46 w 713"/>
                <a:gd name="T121" fmla="*/ 291 h 616"/>
                <a:gd name="T122" fmla="*/ 37 w 713"/>
                <a:gd name="T123" fmla="*/ 248 h 616"/>
                <a:gd name="T124" fmla="*/ 191 w 713"/>
                <a:gd name="T125" fmla="*/ 365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3" h="616">
                  <a:moveTo>
                    <a:pt x="9" y="180"/>
                  </a:moveTo>
                  <a:cubicBezTo>
                    <a:pt x="8" y="181"/>
                    <a:pt x="8" y="181"/>
                    <a:pt x="8" y="181"/>
                  </a:cubicBezTo>
                  <a:cubicBezTo>
                    <a:pt x="7" y="183"/>
                    <a:pt x="7" y="183"/>
                    <a:pt x="7" y="183"/>
                  </a:cubicBezTo>
                  <a:cubicBezTo>
                    <a:pt x="7" y="183"/>
                    <a:pt x="8" y="184"/>
                    <a:pt x="9" y="184"/>
                  </a:cubicBezTo>
                  <a:cubicBezTo>
                    <a:pt x="9" y="187"/>
                    <a:pt x="10" y="188"/>
                    <a:pt x="11" y="189"/>
                  </a:cubicBezTo>
                  <a:cubicBezTo>
                    <a:pt x="11" y="190"/>
                    <a:pt x="11" y="190"/>
                    <a:pt x="12" y="191"/>
                  </a:cubicBezTo>
                  <a:cubicBezTo>
                    <a:pt x="14" y="193"/>
                    <a:pt x="17" y="195"/>
                    <a:pt x="20" y="197"/>
                  </a:cubicBezTo>
                  <a:cubicBezTo>
                    <a:pt x="23" y="200"/>
                    <a:pt x="26" y="202"/>
                    <a:pt x="30" y="205"/>
                  </a:cubicBezTo>
                  <a:cubicBezTo>
                    <a:pt x="30" y="208"/>
                    <a:pt x="30" y="208"/>
                    <a:pt x="30" y="208"/>
                  </a:cubicBezTo>
                  <a:cubicBezTo>
                    <a:pt x="30" y="216"/>
                    <a:pt x="31" y="224"/>
                    <a:pt x="32" y="232"/>
                  </a:cubicBezTo>
                  <a:cubicBezTo>
                    <a:pt x="31" y="227"/>
                    <a:pt x="30" y="221"/>
                    <a:pt x="29" y="215"/>
                  </a:cubicBezTo>
                  <a:cubicBezTo>
                    <a:pt x="27" y="215"/>
                    <a:pt x="27" y="215"/>
                    <a:pt x="27" y="215"/>
                  </a:cubicBezTo>
                  <a:cubicBezTo>
                    <a:pt x="27" y="217"/>
                    <a:pt x="27" y="219"/>
                    <a:pt x="27" y="221"/>
                  </a:cubicBezTo>
                  <a:cubicBezTo>
                    <a:pt x="27" y="223"/>
                    <a:pt x="27" y="226"/>
                    <a:pt x="27" y="228"/>
                  </a:cubicBezTo>
                  <a:cubicBezTo>
                    <a:pt x="27" y="231"/>
                    <a:pt x="27" y="233"/>
                    <a:pt x="27" y="235"/>
                  </a:cubicBezTo>
                  <a:cubicBezTo>
                    <a:pt x="29" y="235"/>
                    <a:pt x="29" y="235"/>
                    <a:pt x="29" y="235"/>
                  </a:cubicBezTo>
                  <a:cubicBezTo>
                    <a:pt x="29" y="234"/>
                    <a:pt x="29" y="232"/>
                    <a:pt x="29" y="230"/>
                  </a:cubicBezTo>
                  <a:cubicBezTo>
                    <a:pt x="31" y="236"/>
                    <a:pt x="32" y="242"/>
                    <a:pt x="34" y="248"/>
                  </a:cubicBezTo>
                  <a:cubicBezTo>
                    <a:pt x="32" y="248"/>
                    <a:pt x="30" y="247"/>
                    <a:pt x="28" y="247"/>
                  </a:cubicBezTo>
                  <a:cubicBezTo>
                    <a:pt x="28" y="249"/>
                    <a:pt x="28" y="249"/>
                    <a:pt x="28" y="249"/>
                  </a:cubicBezTo>
                  <a:cubicBezTo>
                    <a:pt x="44" y="253"/>
                    <a:pt x="60" y="262"/>
                    <a:pt x="76" y="274"/>
                  </a:cubicBezTo>
                  <a:cubicBezTo>
                    <a:pt x="74" y="274"/>
                    <a:pt x="71" y="273"/>
                    <a:pt x="69" y="273"/>
                  </a:cubicBezTo>
                  <a:cubicBezTo>
                    <a:pt x="69" y="275"/>
                    <a:pt x="69" y="275"/>
                    <a:pt x="69" y="275"/>
                  </a:cubicBezTo>
                  <a:cubicBezTo>
                    <a:pt x="73" y="276"/>
                    <a:pt x="78" y="278"/>
                    <a:pt x="82" y="280"/>
                  </a:cubicBezTo>
                  <a:cubicBezTo>
                    <a:pt x="84" y="281"/>
                    <a:pt x="85" y="282"/>
                    <a:pt x="87" y="283"/>
                  </a:cubicBezTo>
                  <a:cubicBezTo>
                    <a:pt x="98" y="294"/>
                    <a:pt x="109" y="305"/>
                    <a:pt x="119" y="315"/>
                  </a:cubicBezTo>
                  <a:cubicBezTo>
                    <a:pt x="100" y="299"/>
                    <a:pt x="78" y="285"/>
                    <a:pt x="60" y="273"/>
                  </a:cubicBezTo>
                  <a:cubicBezTo>
                    <a:pt x="57" y="271"/>
                    <a:pt x="57" y="271"/>
                    <a:pt x="57" y="271"/>
                  </a:cubicBezTo>
                  <a:cubicBezTo>
                    <a:pt x="58" y="275"/>
                    <a:pt x="58" y="275"/>
                    <a:pt x="58" y="275"/>
                  </a:cubicBezTo>
                  <a:cubicBezTo>
                    <a:pt x="58" y="275"/>
                    <a:pt x="58" y="275"/>
                    <a:pt x="59" y="275"/>
                  </a:cubicBezTo>
                  <a:cubicBezTo>
                    <a:pt x="58" y="275"/>
                    <a:pt x="57" y="274"/>
                    <a:pt x="56" y="274"/>
                  </a:cubicBezTo>
                  <a:cubicBezTo>
                    <a:pt x="56" y="272"/>
                    <a:pt x="56" y="272"/>
                    <a:pt x="56" y="272"/>
                  </a:cubicBezTo>
                  <a:cubicBezTo>
                    <a:pt x="55" y="272"/>
                    <a:pt x="55" y="272"/>
                    <a:pt x="54" y="272"/>
                  </a:cubicBezTo>
                  <a:cubicBezTo>
                    <a:pt x="47" y="268"/>
                    <a:pt x="40" y="264"/>
                    <a:pt x="35" y="261"/>
                  </a:cubicBezTo>
                  <a:cubicBezTo>
                    <a:pt x="34" y="262"/>
                    <a:pt x="34" y="262"/>
                    <a:pt x="34" y="262"/>
                  </a:cubicBezTo>
                  <a:cubicBezTo>
                    <a:pt x="33" y="261"/>
                    <a:pt x="33" y="261"/>
                    <a:pt x="32" y="260"/>
                  </a:cubicBezTo>
                  <a:cubicBezTo>
                    <a:pt x="31" y="260"/>
                    <a:pt x="29" y="260"/>
                    <a:pt x="28" y="261"/>
                  </a:cubicBezTo>
                  <a:cubicBezTo>
                    <a:pt x="28" y="261"/>
                    <a:pt x="28" y="261"/>
                    <a:pt x="27" y="260"/>
                  </a:cubicBezTo>
                  <a:cubicBezTo>
                    <a:pt x="25" y="259"/>
                    <a:pt x="23" y="261"/>
                    <a:pt x="22" y="263"/>
                  </a:cubicBezTo>
                  <a:cubicBezTo>
                    <a:pt x="21" y="262"/>
                    <a:pt x="19" y="261"/>
                    <a:pt x="17" y="260"/>
                  </a:cubicBezTo>
                  <a:cubicBezTo>
                    <a:pt x="13" y="259"/>
                    <a:pt x="10" y="264"/>
                    <a:pt x="13" y="266"/>
                  </a:cubicBezTo>
                  <a:cubicBezTo>
                    <a:pt x="16" y="268"/>
                    <a:pt x="18" y="270"/>
                    <a:pt x="20" y="272"/>
                  </a:cubicBezTo>
                  <a:cubicBezTo>
                    <a:pt x="20" y="272"/>
                    <a:pt x="20" y="272"/>
                    <a:pt x="20" y="272"/>
                  </a:cubicBezTo>
                  <a:cubicBezTo>
                    <a:pt x="21" y="273"/>
                    <a:pt x="22" y="273"/>
                    <a:pt x="22" y="273"/>
                  </a:cubicBezTo>
                  <a:cubicBezTo>
                    <a:pt x="23" y="273"/>
                    <a:pt x="23" y="273"/>
                    <a:pt x="24" y="274"/>
                  </a:cubicBezTo>
                  <a:cubicBezTo>
                    <a:pt x="24" y="274"/>
                    <a:pt x="24" y="274"/>
                    <a:pt x="24" y="274"/>
                  </a:cubicBezTo>
                  <a:cubicBezTo>
                    <a:pt x="24" y="275"/>
                    <a:pt x="24" y="275"/>
                    <a:pt x="24" y="275"/>
                  </a:cubicBezTo>
                  <a:cubicBezTo>
                    <a:pt x="24" y="275"/>
                    <a:pt x="24" y="275"/>
                    <a:pt x="24" y="275"/>
                  </a:cubicBezTo>
                  <a:cubicBezTo>
                    <a:pt x="23" y="275"/>
                    <a:pt x="23" y="275"/>
                    <a:pt x="23" y="276"/>
                  </a:cubicBezTo>
                  <a:cubicBezTo>
                    <a:pt x="22" y="276"/>
                    <a:pt x="21" y="277"/>
                    <a:pt x="21" y="277"/>
                  </a:cubicBezTo>
                  <a:cubicBezTo>
                    <a:pt x="20" y="278"/>
                    <a:pt x="20" y="278"/>
                    <a:pt x="20" y="278"/>
                  </a:cubicBezTo>
                  <a:cubicBezTo>
                    <a:pt x="21" y="279"/>
                    <a:pt x="21" y="279"/>
                    <a:pt x="21" y="279"/>
                  </a:cubicBezTo>
                  <a:cubicBezTo>
                    <a:pt x="24" y="283"/>
                    <a:pt x="28" y="287"/>
                    <a:pt x="32" y="290"/>
                  </a:cubicBezTo>
                  <a:cubicBezTo>
                    <a:pt x="28" y="289"/>
                    <a:pt x="25" y="288"/>
                    <a:pt x="23" y="287"/>
                  </a:cubicBezTo>
                  <a:cubicBezTo>
                    <a:pt x="21" y="290"/>
                    <a:pt x="21" y="290"/>
                    <a:pt x="21" y="290"/>
                  </a:cubicBezTo>
                  <a:cubicBezTo>
                    <a:pt x="29" y="296"/>
                    <a:pt x="37" y="303"/>
                    <a:pt x="45" y="309"/>
                  </a:cubicBezTo>
                  <a:cubicBezTo>
                    <a:pt x="45" y="313"/>
                    <a:pt x="45" y="321"/>
                    <a:pt x="47" y="329"/>
                  </a:cubicBezTo>
                  <a:cubicBezTo>
                    <a:pt x="46" y="326"/>
                    <a:pt x="45" y="324"/>
                    <a:pt x="44" y="322"/>
                  </a:cubicBezTo>
                  <a:cubicBezTo>
                    <a:pt x="42" y="323"/>
                    <a:pt x="42" y="323"/>
                    <a:pt x="42" y="323"/>
                  </a:cubicBezTo>
                  <a:cubicBezTo>
                    <a:pt x="42" y="323"/>
                    <a:pt x="42" y="324"/>
                    <a:pt x="42" y="324"/>
                  </a:cubicBezTo>
                  <a:cubicBezTo>
                    <a:pt x="42" y="331"/>
                    <a:pt x="44" y="338"/>
                    <a:pt x="46" y="344"/>
                  </a:cubicBezTo>
                  <a:cubicBezTo>
                    <a:pt x="45" y="349"/>
                    <a:pt x="44" y="353"/>
                    <a:pt x="44" y="357"/>
                  </a:cubicBezTo>
                  <a:cubicBezTo>
                    <a:pt x="44" y="363"/>
                    <a:pt x="45" y="369"/>
                    <a:pt x="47" y="374"/>
                  </a:cubicBezTo>
                  <a:cubicBezTo>
                    <a:pt x="49" y="377"/>
                    <a:pt x="49" y="377"/>
                    <a:pt x="49" y="377"/>
                  </a:cubicBezTo>
                  <a:cubicBezTo>
                    <a:pt x="50" y="374"/>
                    <a:pt x="50" y="374"/>
                    <a:pt x="50" y="374"/>
                  </a:cubicBezTo>
                  <a:cubicBezTo>
                    <a:pt x="51" y="370"/>
                    <a:pt x="52" y="366"/>
                    <a:pt x="52" y="362"/>
                  </a:cubicBezTo>
                  <a:cubicBezTo>
                    <a:pt x="58" y="374"/>
                    <a:pt x="67" y="384"/>
                    <a:pt x="76" y="395"/>
                  </a:cubicBezTo>
                  <a:cubicBezTo>
                    <a:pt x="84" y="402"/>
                    <a:pt x="92" y="410"/>
                    <a:pt x="100" y="417"/>
                  </a:cubicBezTo>
                  <a:cubicBezTo>
                    <a:pt x="96" y="416"/>
                    <a:pt x="93" y="415"/>
                    <a:pt x="90" y="415"/>
                  </a:cubicBezTo>
                  <a:cubicBezTo>
                    <a:pt x="89" y="415"/>
                    <a:pt x="88" y="415"/>
                    <a:pt x="87" y="416"/>
                  </a:cubicBezTo>
                  <a:cubicBezTo>
                    <a:pt x="87" y="418"/>
                    <a:pt x="87" y="418"/>
                    <a:pt x="87" y="418"/>
                  </a:cubicBezTo>
                  <a:cubicBezTo>
                    <a:pt x="88" y="418"/>
                    <a:pt x="89" y="418"/>
                    <a:pt x="90" y="418"/>
                  </a:cubicBezTo>
                  <a:cubicBezTo>
                    <a:pt x="94" y="418"/>
                    <a:pt x="100" y="420"/>
                    <a:pt x="105" y="423"/>
                  </a:cubicBezTo>
                  <a:cubicBezTo>
                    <a:pt x="110" y="428"/>
                    <a:pt x="115" y="433"/>
                    <a:pt x="119" y="438"/>
                  </a:cubicBezTo>
                  <a:cubicBezTo>
                    <a:pt x="120" y="438"/>
                    <a:pt x="120" y="438"/>
                    <a:pt x="120" y="438"/>
                  </a:cubicBezTo>
                  <a:cubicBezTo>
                    <a:pt x="125" y="443"/>
                    <a:pt x="131" y="449"/>
                    <a:pt x="136" y="455"/>
                  </a:cubicBezTo>
                  <a:cubicBezTo>
                    <a:pt x="130" y="450"/>
                    <a:pt x="124" y="446"/>
                    <a:pt x="118" y="441"/>
                  </a:cubicBezTo>
                  <a:cubicBezTo>
                    <a:pt x="117" y="443"/>
                    <a:pt x="117" y="443"/>
                    <a:pt x="117" y="443"/>
                  </a:cubicBezTo>
                  <a:cubicBezTo>
                    <a:pt x="125" y="450"/>
                    <a:pt x="134" y="456"/>
                    <a:pt x="142" y="462"/>
                  </a:cubicBezTo>
                  <a:cubicBezTo>
                    <a:pt x="135" y="464"/>
                    <a:pt x="130" y="466"/>
                    <a:pt x="127" y="467"/>
                  </a:cubicBezTo>
                  <a:cubicBezTo>
                    <a:pt x="124" y="464"/>
                    <a:pt x="121" y="463"/>
                    <a:pt x="121" y="463"/>
                  </a:cubicBezTo>
                  <a:cubicBezTo>
                    <a:pt x="122" y="464"/>
                    <a:pt x="123" y="466"/>
                    <a:pt x="125" y="468"/>
                  </a:cubicBezTo>
                  <a:cubicBezTo>
                    <a:pt x="125" y="468"/>
                    <a:pt x="125" y="468"/>
                    <a:pt x="125" y="468"/>
                  </a:cubicBezTo>
                  <a:cubicBezTo>
                    <a:pt x="125" y="468"/>
                    <a:pt x="125" y="468"/>
                    <a:pt x="125" y="468"/>
                  </a:cubicBezTo>
                  <a:cubicBezTo>
                    <a:pt x="142" y="489"/>
                    <a:pt x="211" y="545"/>
                    <a:pt x="211" y="545"/>
                  </a:cubicBezTo>
                  <a:cubicBezTo>
                    <a:pt x="211" y="529"/>
                    <a:pt x="147" y="481"/>
                    <a:pt x="127" y="467"/>
                  </a:cubicBezTo>
                  <a:cubicBezTo>
                    <a:pt x="132" y="466"/>
                    <a:pt x="137" y="465"/>
                    <a:pt x="144" y="464"/>
                  </a:cubicBezTo>
                  <a:cubicBezTo>
                    <a:pt x="145" y="465"/>
                    <a:pt x="147" y="466"/>
                    <a:pt x="148" y="467"/>
                  </a:cubicBezTo>
                  <a:cubicBezTo>
                    <a:pt x="150" y="469"/>
                    <a:pt x="152" y="471"/>
                    <a:pt x="154" y="473"/>
                  </a:cubicBezTo>
                  <a:cubicBezTo>
                    <a:pt x="153" y="473"/>
                    <a:pt x="151" y="472"/>
                    <a:pt x="150" y="472"/>
                  </a:cubicBezTo>
                  <a:cubicBezTo>
                    <a:pt x="149" y="471"/>
                    <a:pt x="148" y="469"/>
                    <a:pt x="147" y="467"/>
                  </a:cubicBezTo>
                  <a:cubicBezTo>
                    <a:pt x="145" y="469"/>
                    <a:pt x="145" y="469"/>
                    <a:pt x="145" y="469"/>
                  </a:cubicBezTo>
                  <a:cubicBezTo>
                    <a:pt x="146" y="471"/>
                    <a:pt x="147" y="473"/>
                    <a:pt x="149" y="474"/>
                  </a:cubicBezTo>
                  <a:cubicBezTo>
                    <a:pt x="151" y="475"/>
                    <a:pt x="152" y="476"/>
                    <a:pt x="154" y="476"/>
                  </a:cubicBezTo>
                  <a:cubicBezTo>
                    <a:pt x="155" y="476"/>
                    <a:pt x="156" y="475"/>
                    <a:pt x="157" y="475"/>
                  </a:cubicBezTo>
                  <a:cubicBezTo>
                    <a:pt x="158" y="475"/>
                    <a:pt x="158" y="475"/>
                    <a:pt x="158" y="475"/>
                  </a:cubicBezTo>
                  <a:cubicBezTo>
                    <a:pt x="171" y="486"/>
                    <a:pt x="184" y="498"/>
                    <a:pt x="196" y="510"/>
                  </a:cubicBezTo>
                  <a:cubicBezTo>
                    <a:pt x="198" y="508"/>
                    <a:pt x="198" y="508"/>
                    <a:pt x="198" y="508"/>
                  </a:cubicBezTo>
                  <a:cubicBezTo>
                    <a:pt x="191" y="501"/>
                    <a:pt x="184" y="495"/>
                    <a:pt x="177" y="488"/>
                  </a:cubicBezTo>
                  <a:cubicBezTo>
                    <a:pt x="177" y="488"/>
                    <a:pt x="177" y="488"/>
                    <a:pt x="177" y="488"/>
                  </a:cubicBezTo>
                  <a:cubicBezTo>
                    <a:pt x="171" y="482"/>
                    <a:pt x="163" y="473"/>
                    <a:pt x="153" y="462"/>
                  </a:cubicBezTo>
                  <a:cubicBezTo>
                    <a:pt x="154" y="462"/>
                    <a:pt x="155" y="462"/>
                    <a:pt x="156" y="462"/>
                  </a:cubicBezTo>
                  <a:cubicBezTo>
                    <a:pt x="171" y="475"/>
                    <a:pt x="198" y="501"/>
                    <a:pt x="201" y="509"/>
                  </a:cubicBezTo>
                  <a:cubicBezTo>
                    <a:pt x="201" y="509"/>
                    <a:pt x="200" y="490"/>
                    <a:pt x="159" y="462"/>
                  </a:cubicBezTo>
                  <a:cubicBezTo>
                    <a:pt x="162" y="461"/>
                    <a:pt x="166" y="461"/>
                    <a:pt x="169" y="461"/>
                  </a:cubicBezTo>
                  <a:cubicBezTo>
                    <a:pt x="169" y="462"/>
                    <a:pt x="170" y="463"/>
                    <a:pt x="170" y="463"/>
                  </a:cubicBezTo>
                  <a:cubicBezTo>
                    <a:pt x="173" y="463"/>
                    <a:pt x="173" y="463"/>
                    <a:pt x="173" y="463"/>
                  </a:cubicBezTo>
                  <a:cubicBezTo>
                    <a:pt x="172" y="462"/>
                    <a:pt x="172" y="461"/>
                    <a:pt x="172" y="460"/>
                  </a:cubicBezTo>
                  <a:cubicBezTo>
                    <a:pt x="176" y="460"/>
                    <a:pt x="181" y="460"/>
                    <a:pt x="185" y="460"/>
                  </a:cubicBezTo>
                  <a:cubicBezTo>
                    <a:pt x="186" y="461"/>
                    <a:pt x="187" y="463"/>
                    <a:pt x="188" y="465"/>
                  </a:cubicBezTo>
                  <a:cubicBezTo>
                    <a:pt x="184" y="466"/>
                    <a:pt x="180" y="467"/>
                    <a:pt x="176" y="469"/>
                  </a:cubicBezTo>
                  <a:cubicBezTo>
                    <a:pt x="177" y="472"/>
                    <a:pt x="177" y="472"/>
                    <a:pt x="177" y="472"/>
                  </a:cubicBezTo>
                  <a:cubicBezTo>
                    <a:pt x="181" y="470"/>
                    <a:pt x="185" y="468"/>
                    <a:pt x="189" y="467"/>
                  </a:cubicBezTo>
                  <a:cubicBezTo>
                    <a:pt x="190" y="468"/>
                    <a:pt x="190" y="469"/>
                    <a:pt x="191" y="470"/>
                  </a:cubicBezTo>
                  <a:cubicBezTo>
                    <a:pt x="190" y="470"/>
                    <a:pt x="190" y="469"/>
                    <a:pt x="190" y="469"/>
                  </a:cubicBezTo>
                  <a:cubicBezTo>
                    <a:pt x="189" y="472"/>
                    <a:pt x="189" y="472"/>
                    <a:pt x="189" y="472"/>
                  </a:cubicBezTo>
                  <a:cubicBezTo>
                    <a:pt x="190" y="472"/>
                    <a:pt x="191" y="473"/>
                    <a:pt x="193" y="473"/>
                  </a:cubicBezTo>
                  <a:cubicBezTo>
                    <a:pt x="198" y="480"/>
                    <a:pt x="204" y="486"/>
                    <a:pt x="211" y="487"/>
                  </a:cubicBezTo>
                  <a:cubicBezTo>
                    <a:pt x="225" y="489"/>
                    <a:pt x="413" y="518"/>
                    <a:pt x="474" y="531"/>
                  </a:cubicBezTo>
                  <a:cubicBezTo>
                    <a:pt x="469" y="530"/>
                    <a:pt x="464" y="528"/>
                    <a:pt x="458" y="527"/>
                  </a:cubicBezTo>
                  <a:cubicBezTo>
                    <a:pt x="459" y="526"/>
                    <a:pt x="459" y="526"/>
                    <a:pt x="459" y="526"/>
                  </a:cubicBezTo>
                  <a:cubicBezTo>
                    <a:pt x="459" y="526"/>
                    <a:pt x="459" y="526"/>
                    <a:pt x="459" y="526"/>
                  </a:cubicBezTo>
                  <a:cubicBezTo>
                    <a:pt x="469" y="527"/>
                    <a:pt x="480" y="528"/>
                    <a:pt x="490" y="528"/>
                  </a:cubicBezTo>
                  <a:cubicBezTo>
                    <a:pt x="493" y="529"/>
                    <a:pt x="496" y="529"/>
                    <a:pt x="499" y="530"/>
                  </a:cubicBezTo>
                  <a:cubicBezTo>
                    <a:pt x="505" y="536"/>
                    <a:pt x="509" y="540"/>
                    <a:pt x="510" y="542"/>
                  </a:cubicBezTo>
                  <a:cubicBezTo>
                    <a:pt x="510" y="545"/>
                    <a:pt x="508" y="548"/>
                    <a:pt x="507" y="551"/>
                  </a:cubicBezTo>
                  <a:cubicBezTo>
                    <a:pt x="507" y="549"/>
                    <a:pt x="507" y="547"/>
                    <a:pt x="507" y="545"/>
                  </a:cubicBezTo>
                  <a:cubicBezTo>
                    <a:pt x="505" y="545"/>
                    <a:pt x="505" y="545"/>
                    <a:pt x="505" y="545"/>
                  </a:cubicBezTo>
                  <a:cubicBezTo>
                    <a:pt x="503" y="549"/>
                    <a:pt x="501" y="555"/>
                    <a:pt x="499" y="561"/>
                  </a:cubicBezTo>
                  <a:cubicBezTo>
                    <a:pt x="499" y="563"/>
                    <a:pt x="498" y="566"/>
                    <a:pt x="498" y="569"/>
                  </a:cubicBezTo>
                  <a:cubicBezTo>
                    <a:pt x="495" y="573"/>
                    <a:pt x="493" y="578"/>
                    <a:pt x="492" y="583"/>
                  </a:cubicBezTo>
                  <a:cubicBezTo>
                    <a:pt x="494" y="584"/>
                    <a:pt x="494" y="584"/>
                    <a:pt x="494" y="584"/>
                  </a:cubicBezTo>
                  <a:cubicBezTo>
                    <a:pt x="494" y="584"/>
                    <a:pt x="494" y="583"/>
                    <a:pt x="494" y="583"/>
                  </a:cubicBezTo>
                  <a:cubicBezTo>
                    <a:pt x="497" y="584"/>
                    <a:pt x="497" y="584"/>
                    <a:pt x="497" y="584"/>
                  </a:cubicBezTo>
                  <a:cubicBezTo>
                    <a:pt x="497" y="583"/>
                    <a:pt x="497" y="583"/>
                    <a:pt x="497" y="583"/>
                  </a:cubicBezTo>
                  <a:cubicBezTo>
                    <a:pt x="498" y="588"/>
                    <a:pt x="499" y="593"/>
                    <a:pt x="501" y="598"/>
                  </a:cubicBezTo>
                  <a:cubicBezTo>
                    <a:pt x="432" y="577"/>
                    <a:pt x="312" y="559"/>
                    <a:pt x="264" y="552"/>
                  </a:cubicBezTo>
                  <a:cubicBezTo>
                    <a:pt x="337" y="565"/>
                    <a:pt x="545" y="616"/>
                    <a:pt x="545" y="616"/>
                  </a:cubicBezTo>
                  <a:cubicBezTo>
                    <a:pt x="537" y="610"/>
                    <a:pt x="523" y="605"/>
                    <a:pt x="505" y="599"/>
                  </a:cubicBezTo>
                  <a:cubicBezTo>
                    <a:pt x="506" y="598"/>
                    <a:pt x="507" y="598"/>
                    <a:pt x="508" y="597"/>
                  </a:cubicBezTo>
                  <a:cubicBezTo>
                    <a:pt x="508" y="600"/>
                    <a:pt x="508" y="600"/>
                    <a:pt x="508" y="600"/>
                  </a:cubicBezTo>
                  <a:cubicBezTo>
                    <a:pt x="510" y="596"/>
                    <a:pt x="510" y="596"/>
                    <a:pt x="510" y="596"/>
                  </a:cubicBezTo>
                  <a:cubicBezTo>
                    <a:pt x="510" y="595"/>
                    <a:pt x="510" y="594"/>
                    <a:pt x="510" y="593"/>
                  </a:cubicBezTo>
                  <a:cubicBezTo>
                    <a:pt x="520" y="578"/>
                    <a:pt x="522" y="546"/>
                    <a:pt x="522" y="540"/>
                  </a:cubicBezTo>
                  <a:cubicBezTo>
                    <a:pt x="522" y="539"/>
                    <a:pt x="520" y="536"/>
                    <a:pt x="517" y="532"/>
                  </a:cubicBezTo>
                  <a:cubicBezTo>
                    <a:pt x="520" y="533"/>
                    <a:pt x="524" y="533"/>
                    <a:pt x="528" y="533"/>
                  </a:cubicBezTo>
                  <a:cubicBezTo>
                    <a:pt x="528" y="531"/>
                    <a:pt x="528" y="531"/>
                    <a:pt x="528" y="531"/>
                  </a:cubicBezTo>
                  <a:cubicBezTo>
                    <a:pt x="523" y="530"/>
                    <a:pt x="518" y="529"/>
                    <a:pt x="513" y="528"/>
                  </a:cubicBezTo>
                  <a:cubicBezTo>
                    <a:pt x="513" y="528"/>
                    <a:pt x="513" y="527"/>
                    <a:pt x="513" y="527"/>
                  </a:cubicBezTo>
                  <a:cubicBezTo>
                    <a:pt x="513" y="527"/>
                    <a:pt x="513" y="527"/>
                    <a:pt x="513" y="527"/>
                  </a:cubicBezTo>
                  <a:cubicBezTo>
                    <a:pt x="513" y="527"/>
                    <a:pt x="513" y="527"/>
                    <a:pt x="513" y="527"/>
                  </a:cubicBezTo>
                  <a:cubicBezTo>
                    <a:pt x="513" y="527"/>
                    <a:pt x="513" y="527"/>
                    <a:pt x="513" y="527"/>
                  </a:cubicBezTo>
                  <a:cubicBezTo>
                    <a:pt x="512" y="522"/>
                    <a:pt x="509" y="518"/>
                    <a:pt x="506" y="514"/>
                  </a:cubicBezTo>
                  <a:cubicBezTo>
                    <a:pt x="507" y="515"/>
                    <a:pt x="508" y="515"/>
                    <a:pt x="508" y="515"/>
                  </a:cubicBezTo>
                  <a:cubicBezTo>
                    <a:pt x="509" y="513"/>
                    <a:pt x="509" y="513"/>
                    <a:pt x="509" y="513"/>
                  </a:cubicBezTo>
                  <a:cubicBezTo>
                    <a:pt x="507" y="512"/>
                    <a:pt x="506" y="511"/>
                    <a:pt x="504" y="511"/>
                  </a:cubicBezTo>
                  <a:cubicBezTo>
                    <a:pt x="504" y="510"/>
                    <a:pt x="504" y="510"/>
                    <a:pt x="504" y="510"/>
                  </a:cubicBezTo>
                  <a:cubicBezTo>
                    <a:pt x="501" y="508"/>
                    <a:pt x="497" y="505"/>
                    <a:pt x="494" y="502"/>
                  </a:cubicBezTo>
                  <a:cubicBezTo>
                    <a:pt x="489" y="497"/>
                    <a:pt x="483" y="493"/>
                    <a:pt x="477" y="490"/>
                  </a:cubicBezTo>
                  <a:cubicBezTo>
                    <a:pt x="473" y="487"/>
                    <a:pt x="469" y="485"/>
                    <a:pt x="466" y="482"/>
                  </a:cubicBezTo>
                  <a:cubicBezTo>
                    <a:pt x="463" y="480"/>
                    <a:pt x="460" y="477"/>
                    <a:pt x="457" y="474"/>
                  </a:cubicBezTo>
                  <a:cubicBezTo>
                    <a:pt x="456" y="473"/>
                    <a:pt x="455" y="472"/>
                    <a:pt x="454" y="471"/>
                  </a:cubicBezTo>
                  <a:cubicBezTo>
                    <a:pt x="452" y="469"/>
                    <a:pt x="449" y="466"/>
                    <a:pt x="448" y="464"/>
                  </a:cubicBezTo>
                  <a:cubicBezTo>
                    <a:pt x="451" y="465"/>
                    <a:pt x="454" y="465"/>
                    <a:pt x="458" y="465"/>
                  </a:cubicBezTo>
                  <a:cubicBezTo>
                    <a:pt x="458" y="468"/>
                    <a:pt x="459" y="470"/>
                    <a:pt x="460" y="472"/>
                  </a:cubicBezTo>
                  <a:cubicBezTo>
                    <a:pt x="463" y="476"/>
                    <a:pt x="467" y="479"/>
                    <a:pt x="473" y="479"/>
                  </a:cubicBezTo>
                  <a:cubicBezTo>
                    <a:pt x="475" y="479"/>
                    <a:pt x="478" y="478"/>
                    <a:pt x="481" y="477"/>
                  </a:cubicBezTo>
                  <a:cubicBezTo>
                    <a:pt x="480" y="475"/>
                    <a:pt x="480" y="475"/>
                    <a:pt x="480" y="475"/>
                  </a:cubicBezTo>
                  <a:cubicBezTo>
                    <a:pt x="477" y="476"/>
                    <a:pt x="475" y="476"/>
                    <a:pt x="473" y="476"/>
                  </a:cubicBezTo>
                  <a:cubicBezTo>
                    <a:pt x="468" y="476"/>
                    <a:pt x="465" y="474"/>
                    <a:pt x="462" y="470"/>
                  </a:cubicBezTo>
                  <a:cubicBezTo>
                    <a:pt x="462" y="469"/>
                    <a:pt x="461" y="467"/>
                    <a:pt x="460" y="465"/>
                  </a:cubicBezTo>
                  <a:cubicBezTo>
                    <a:pt x="464" y="466"/>
                    <a:pt x="468" y="466"/>
                    <a:pt x="472" y="466"/>
                  </a:cubicBezTo>
                  <a:cubicBezTo>
                    <a:pt x="473" y="466"/>
                    <a:pt x="473" y="466"/>
                    <a:pt x="473" y="466"/>
                  </a:cubicBezTo>
                  <a:cubicBezTo>
                    <a:pt x="472" y="469"/>
                    <a:pt x="472" y="469"/>
                    <a:pt x="472" y="469"/>
                  </a:cubicBezTo>
                  <a:cubicBezTo>
                    <a:pt x="475" y="466"/>
                    <a:pt x="475" y="466"/>
                    <a:pt x="475" y="466"/>
                  </a:cubicBezTo>
                  <a:cubicBezTo>
                    <a:pt x="484" y="457"/>
                    <a:pt x="491" y="443"/>
                    <a:pt x="491" y="429"/>
                  </a:cubicBezTo>
                  <a:cubicBezTo>
                    <a:pt x="491" y="426"/>
                    <a:pt x="490" y="423"/>
                    <a:pt x="489" y="420"/>
                  </a:cubicBezTo>
                  <a:cubicBezTo>
                    <a:pt x="488" y="412"/>
                    <a:pt x="485" y="404"/>
                    <a:pt x="483" y="399"/>
                  </a:cubicBezTo>
                  <a:cubicBezTo>
                    <a:pt x="483" y="399"/>
                    <a:pt x="483" y="399"/>
                    <a:pt x="483" y="399"/>
                  </a:cubicBezTo>
                  <a:cubicBezTo>
                    <a:pt x="484" y="397"/>
                    <a:pt x="484" y="395"/>
                    <a:pt x="483" y="394"/>
                  </a:cubicBezTo>
                  <a:cubicBezTo>
                    <a:pt x="479" y="390"/>
                    <a:pt x="475" y="387"/>
                    <a:pt x="472" y="384"/>
                  </a:cubicBezTo>
                  <a:cubicBezTo>
                    <a:pt x="472" y="384"/>
                    <a:pt x="472" y="383"/>
                    <a:pt x="472" y="383"/>
                  </a:cubicBezTo>
                  <a:cubicBezTo>
                    <a:pt x="476" y="383"/>
                    <a:pt x="478" y="383"/>
                    <a:pt x="479" y="383"/>
                  </a:cubicBezTo>
                  <a:cubicBezTo>
                    <a:pt x="480" y="383"/>
                    <a:pt x="481" y="383"/>
                    <a:pt x="481" y="383"/>
                  </a:cubicBezTo>
                  <a:cubicBezTo>
                    <a:pt x="481" y="385"/>
                    <a:pt x="482" y="387"/>
                    <a:pt x="482" y="388"/>
                  </a:cubicBezTo>
                  <a:cubicBezTo>
                    <a:pt x="483" y="392"/>
                    <a:pt x="483" y="392"/>
                    <a:pt x="483" y="392"/>
                  </a:cubicBezTo>
                  <a:cubicBezTo>
                    <a:pt x="484" y="388"/>
                    <a:pt x="484" y="388"/>
                    <a:pt x="484" y="388"/>
                  </a:cubicBezTo>
                  <a:cubicBezTo>
                    <a:pt x="485" y="386"/>
                    <a:pt x="486" y="383"/>
                    <a:pt x="486" y="380"/>
                  </a:cubicBezTo>
                  <a:cubicBezTo>
                    <a:pt x="487" y="380"/>
                    <a:pt x="487" y="380"/>
                    <a:pt x="487" y="380"/>
                  </a:cubicBezTo>
                  <a:cubicBezTo>
                    <a:pt x="489" y="381"/>
                    <a:pt x="491" y="382"/>
                    <a:pt x="493" y="383"/>
                  </a:cubicBezTo>
                  <a:cubicBezTo>
                    <a:pt x="493" y="385"/>
                    <a:pt x="493" y="385"/>
                    <a:pt x="493" y="385"/>
                  </a:cubicBezTo>
                  <a:cubicBezTo>
                    <a:pt x="494" y="385"/>
                    <a:pt x="495" y="385"/>
                    <a:pt x="496" y="386"/>
                  </a:cubicBezTo>
                  <a:cubicBezTo>
                    <a:pt x="497" y="386"/>
                    <a:pt x="497" y="386"/>
                    <a:pt x="498" y="386"/>
                  </a:cubicBezTo>
                  <a:cubicBezTo>
                    <a:pt x="498" y="386"/>
                    <a:pt x="498" y="386"/>
                    <a:pt x="498" y="386"/>
                  </a:cubicBezTo>
                  <a:cubicBezTo>
                    <a:pt x="498" y="386"/>
                    <a:pt x="499" y="386"/>
                    <a:pt x="499" y="385"/>
                  </a:cubicBezTo>
                  <a:cubicBezTo>
                    <a:pt x="499" y="385"/>
                    <a:pt x="499" y="385"/>
                    <a:pt x="499" y="384"/>
                  </a:cubicBezTo>
                  <a:cubicBezTo>
                    <a:pt x="499" y="384"/>
                    <a:pt x="499" y="384"/>
                    <a:pt x="499" y="384"/>
                  </a:cubicBezTo>
                  <a:cubicBezTo>
                    <a:pt x="499" y="383"/>
                    <a:pt x="499" y="383"/>
                    <a:pt x="499" y="383"/>
                  </a:cubicBezTo>
                  <a:cubicBezTo>
                    <a:pt x="499" y="383"/>
                    <a:pt x="498" y="383"/>
                    <a:pt x="498" y="383"/>
                  </a:cubicBezTo>
                  <a:cubicBezTo>
                    <a:pt x="498" y="382"/>
                    <a:pt x="497" y="382"/>
                    <a:pt x="496" y="382"/>
                  </a:cubicBezTo>
                  <a:cubicBezTo>
                    <a:pt x="496" y="382"/>
                    <a:pt x="496" y="382"/>
                    <a:pt x="496" y="382"/>
                  </a:cubicBezTo>
                  <a:cubicBezTo>
                    <a:pt x="496" y="382"/>
                    <a:pt x="496" y="382"/>
                    <a:pt x="496" y="382"/>
                  </a:cubicBezTo>
                  <a:cubicBezTo>
                    <a:pt x="494" y="380"/>
                    <a:pt x="491" y="379"/>
                    <a:pt x="489" y="378"/>
                  </a:cubicBezTo>
                  <a:cubicBezTo>
                    <a:pt x="491" y="376"/>
                    <a:pt x="492" y="373"/>
                    <a:pt x="494" y="370"/>
                  </a:cubicBezTo>
                  <a:cubicBezTo>
                    <a:pt x="495" y="370"/>
                    <a:pt x="495" y="370"/>
                    <a:pt x="496" y="370"/>
                  </a:cubicBezTo>
                  <a:cubicBezTo>
                    <a:pt x="497" y="370"/>
                    <a:pt x="498" y="370"/>
                    <a:pt x="498" y="370"/>
                  </a:cubicBezTo>
                  <a:cubicBezTo>
                    <a:pt x="500" y="370"/>
                    <a:pt x="500" y="370"/>
                    <a:pt x="500" y="370"/>
                  </a:cubicBezTo>
                  <a:cubicBezTo>
                    <a:pt x="499" y="368"/>
                    <a:pt x="499" y="368"/>
                    <a:pt x="499" y="368"/>
                  </a:cubicBezTo>
                  <a:cubicBezTo>
                    <a:pt x="498" y="367"/>
                    <a:pt x="497" y="365"/>
                    <a:pt x="496" y="364"/>
                  </a:cubicBezTo>
                  <a:cubicBezTo>
                    <a:pt x="499" y="354"/>
                    <a:pt x="499" y="344"/>
                    <a:pt x="498" y="338"/>
                  </a:cubicBezTo>
                  <a:cubicBezTo>
                    <a:pt x="498" y="334"/>
                    <a:pt x="496" y="331"/>
                    <a:pt x="494" y="329"/>
                  </a:cubicBezTo>
                  <a:cubicBezTo>
                    <a:pt x="493" y="328"/>
                    <a:pt x="493" y="327"/>
                    <a:pt x="492" y="326"/>
                  </a:cubicBezTo>
                  <a:cubicBezTo>
                    <a:pt x="494" y="325"/>
                    <a:pt x="494" y="325"/>
                    <a:pt x="494" y="325"/>
                  </a:cubicBezTo>
                  <a:cubicBezTo>
                    <a:pt x="492" y="324"/>
                    <a:pt x="492" y="324"/>
                    <a:pt x="492" y="324"/>
                  </a:cubicBezTo>
                  <a:cubicBezTo>
                    <a:pt x="492" y="324"/>
                    <a:pt x="492" y="324"/>
                    <a:pt x="492" y="324"/>
                  </a:cubicBezTo>
                  <a:cubicBezTo>
                    <a:pt x="492" y="324"/>
                    <a:pt x="492" y="324"/>
                    <a:pt x="492" y="324"/>
                  </a:cubicBezTo>
                  <a:cubicBezTo>
                    <a:pt x="494" y="324"/>
                    <a:pt x="494" y="324"/>
                    <a:pt x="494" y="324"/>
                  </a:cubicBezTo>
                  <a:cubicBezTo>
                    <a:pt x="495" y="325"/>
                    <a:pt x="495" y="325"/>
                    <a:pt x="495" y="325"/>
                  </a:cubicBezTo>
                  <a:cubicBezTo>
                    <a:pt x="496" y="325"/>
                    <a:pt x="496" y="325"/>
                    <a:pt x="496" y="325"/>
                  </a:cubicBezTo>
                  <a:cubicBezTo>
                    <a:pt x="498" y="330"/>
                    <a:pt x="500" y="336"/>
                    <a:pt x="502" y="341"/>
                  </a:cubicBezTo>
                  <a:cubicBezTo>
                    <a:pt x="505" y="340"/>
                    <a:pt x="505" y="340"/>
                    <a:pt x="505" y="340"/>
                  </a:cubicBezTo>
                  <a:cubicBezTo>
                    <a:pt x="504" y="339"/>
                    <a:pt x="504" y="338"/>
                    <a:pt x="504" y="337"/>
                  </a:cubicBezTo>
                  <a:cubicBezTo>
                    <a:pt x="505" y="339"/>
                    <a:pt x="506" y="342"/>
                    <a:pt x="508" y="343"/>
                  </a:cubicBezTo>
                  <a:cubicBezTo>
                    <a:pt x="510" y="342"/>
                    <a:pt x="510" y="342"/>
                    <a:pt x="510" y="342"/>
                  </a:cubicBezTo>
                  <a:cubicBezTo>
                    <a:pt x="505" y="336"/>
                    <a:pt x="500" y="327"/>
                    <a:pt x="496" y="318"/>
                  </a:cubicBezTo>
                  <a:cubicBezTo>
                    <a:pt x="496" y="318"/>
                    <a:pt x="496" y="317"/>
                    <a:pt x="496" y="317"/>
                  </a:cubicBezTo>
                  <a:cubicBezTo>
                    <a:pt x="496" y="317"/>
                    <a:pt x="496" y="317"/>
                    <a:pt x="496" y="317"/>
                  </a:cubicBezTo>
                  <a:cubicBezTo>
                    <a:pt x="497" y="316"/>
                    <a:pt x="497" y="316"/>
                    <a:pt x="497" y="316"/>
                  </a:cubicBezTo>
                  <a:cubicBezTo>
                    <a:pt x="501" y="332"/>
                    <a:pt x="514" y="330"/>
                    <a:pt x="528" y="307"/>
                  </a:cubicBezTo>
                  <a:cubicBezTo>
                    <a:pt x="540" y="288"/>
                    <a:pt x="575" y="265"/>
                    <a:pt x="604" y="251"/>
                  </a:cubicBezTo>
                  <a:cubicBezTo>
                    <a:pt x="612" y="251"/>
                    <a:pt x="619" y="252"/>
                    <a:pt x="626" y="252"/>
                  </a:cubicBezTo>
                  <a:cubicBezTo>
                    <a:pt x="626" y="249"/>
                    <a:pt x="626" y="249"/>
                    <a:pt x="626" y="249"/>
                  </a:cubicBezTo>
                  <a:cubicBezTo>
                    <a:pt x="625" y="249"/>
                    <a:pt x="624" y="249"/>
                    <a:pt x="623" y="249"/>
                  </a:cubicBezTo>
                  <a:cubicBezTo>
                    <a:pt x="627" y="249"/>
                    <a:pt x="631" y="249"/>
                    <a:pt x="635" y="249"/>
                  </a:cubicBezTo>
                  <a:cubicBezTo>
                    <a:pt x="640" y="249"/>
                    <a:pt x="645" y="249"/>
                    <a:pt x="649" y="249"/>
                  </a:cubicBezTo>
                  <a:cubicBezTo>
                    <a:pt x="649" y="247"/>
                    <a:pt x="649" y="247"/>
                    <a:pt x="649" y="247"/>
                  </a:cubicBezTo>
                  <a:cubicBezTo>
                    <a:pt x="645" y="247"/>
                    <a:pt x="640" y="246"/>
                    <a:pt x="635" y="246"/>
                  </a:cubicBezTo>
                  <a:cubicBezTo>
                    <a:pt x="628" y="246"/>
                    <a:pt x="621" y="247"/>
                    <a:pt x="613" y="247"/>
                  </a:cubicBezTo>
                  <a:cubicBezTo>
                    <a:pt x="618" y="245"/>
                    <a:pt x="622" y="244"/>
                    <a:pt x="626" y="242"/>
                  </a:cubicBezTo>
                  <a:cubicBezTo>
                    <a:pt x="627" y="243"/>
                    <a:pt x="627" y="243"/>
                    <a:pt x="628" y="244"/>
                  </a:cubicBezTo>
                  <a:cubicBezTo>
                    <a:pt x="630" y="242"/>
                    <a:pt x="630" y="242"/>
                    <a:pt x="630" y="242"/>
                  </a:cubicBezTo>
                  <a:cubicBezTo>
                    <a:pt x="630" y="242"/>
                    <a:pt x="629" y="242"/>
                    <a:pt x="629" y="242"/>
                  </a:cubicBezTo>
                  <a:cubicBezTo>
                    <a:pt x="632" y="241"/>
                    <a:pt x="634" y="240"/>
                    <a:pt x="637" y="240"/>
                  </a:cubicBezTo>
                  <a:cubicBezTo>
                    <a:pt x="638" y="239"/>
                    <a:pt x="639" y="239"/>
                    <a:pt x="641" y="239"/>
                  </a:cubicBezTo>
                  <a:cubicBezTo>
                    <a:pt x="648" y="238"/>
                    <a:pt x="655" y="236"/>
                    <a:pt x="662" y="234"/>
                  </a:cubicBezTo>
                  <a:cubicBezTo>
                    <a:pt x="662" y="234"/>
                    <a:pt x="662" y="234"/>
                    <a:pt x="662" y="234"/>
                  </a:cubicBezTo>
                  <a:cubicBezTo>
                    <a:pt x="663" y="234"/>
                    <a:pt x="663" y="234"/>
                    <a:pt x="664" y="234"/>
                  </a:cubicBezTo>
                  <a:cubicBezTo>
                    <a:pt x="664" y="234"/>
                    <a:pt x="664" y="234"/>
                    <a:pt x="664" y="234"/>
                  </a:cubicBezTo>
                  <a:cubicBezTo>
                    <a:pt x="672" y="235"/>
                    <a:pt x="679" y="234"/>
                    <a:pt x="687" y="233"/>
                  </a:cubicBezTo>
                  <a:cubicBezTo>
                    <a:pt x="692" y="233"/>
                    <a:pt x="697" y="234"/>
                    <a:pt x="702" y="234"/>
                  </a:cubicBezTo>
                  <a:cubicBezTo>
                    <a:pt x="695" y="236"/>
                    <a:pt x="688" y="236"/>
                    <a:pt x="680" y="236"/>
                  </a:cubicBezTo>
                  <a:cubicBezTo>
                    <a:pt x="678" y="237"/>
                    <a:pt x="678" y="239"/>
                    <a:pt x="680" y="239"/>
                  </a:cubicBezTo>
                  <a:cubicBezTo>
                    <a:pt x="688" y="239"/>
                    <a:pt x="696" y="239"/>
                    <a:pt x="704" y="237"/>
                  </a:cubicBezTo>
                  <a:cubicBezTo>
                    <a:pt x="705" y="241"/>
                    <a:pt x="703" y="247"/>
                    <a:pt x="695" y="256"/>
                  </a:cubicBezTo>
                  <a:cubicBezTo>
                    <a:pt x="695" y="256"/>
                    <a:pt x="711" y="255"/>
                    <a:pt x="710" y="236"/>
                  </a:cubicBezTo>
                  <a:cubicBezTo>
                    <a:pt x="710" y="236"/>
                    <a:pt x="710" y="236"/>
                    <a:pt x="709" y="235"/>
                  </a:cubicBezTo>
                  <a:cubicBezTo>
                    <a:pt x="710" y="235"/>
                    <a:pt x="711" y="235"/>
                    <a:pt x="711" y="235"/>
                  </a:cubicBezTo>
                  <a:cubicBezTo>
                    <a:pt x="713" y="234"/>
                    <a:pt x="713" y="231"/>
                    <a:pt x="711" y="231"/>
                  </a:cubicBezTo>
                  <a:cubicBezTo>
                    <a:pt x="710" y="231"/>
                    <a:pt x="708" y="230"/>
                    <a:pt x="707" y="230"/>
                  </a:cubicBezTo>
                  <a:cubicBezTo>
                    <a:pt x="702" y="225"/>
                    <a:pt x="692" y="224"/>
                    <a:pt x="679" y="224"/>
                  </a:cubicBezTo>
                  <a:cubicBezTo>
                    <a:pt x="670" y="221"/>
                    <a:pt x="661" y="217"/>
                    <a:pt x="652" y="213"/>
                  </a:cubicBezTo>
                  <a:cubicBezTo>
                    <a:pt x="659" y="214"/>
                    <a:pt x="670" y="214"/>
                    <a:pt x="676" y="209"/>
                  </a:cubicBezTo>
                  <a:cubicBezTo>
                    <a:pt x="676" y="210"/>
                    <a:pt x="676" y="211"/>
                    <a:pt x="676" y="211"/>
                  </a:cubicBezTo>
                  <a:cubicBezTo>
                    <a:pt x="673" y="210"/>
                    <a:pt x="672" y="213"/>
                    <a:pt x="674" y="214"/>
                  </a:cubicBezTo>
                  <a:cubicBezTo>
                    <a:pt x="680" y="218"/>
                    <a:pt x="681" y="205"/>
                    <a:pt x="679" y="201"/>
                  </a:cubicBezTo>
                  <a:cubicBezTo>
                    <a:pt x="679" y="201"/>
                    <a:pt x="680" y="200"/>
                    <a:pt x="680" y="200"/>
                  </a:cubicBezTo>
                  <a:cubicBezTo>
                    <a:pt x="680" y="191"/>
                    <a:pt x="669" y="181"/>
                    <a:pt x="649" y="173"/>
                  </a:cubicBezTo>
                  <a:cubicBezTo>
                    <a:pt x="644" y="167"/>
                    <a:pt x="637" y="161"/>
                    <a:pt x="630" y="156"/>
                  </a:cubicBezTo>
                  <a:cubicBezTo>
                    <a:pt x="610" y="140"/>
                    <a:pt x="586" y="127"/>
                    <a:pt x="563" y="116"/>
                  </a:cubicBezTo>
                  <a:cubicBezTo>
                    <a:pt x="561" y="114"/>
                    <a:pt x="559" y="119"/>
                    <a:pt x="561" y="120"/>
                  </a:cubicBezTo>
                  <a:cubicBezTo>
                    <a:pt x="576" y="127"/>
                    <a:pt x="590" y="135"/>
                    <a:pt x="603" y="144"/>
                  </a:cubicBezTo>
                  <a:cubicBezTo>
                    <a:pt x="603" y="145"/>
                    <a:pt x="603" y="145"/>
                    <a:pt x="603" y="145"/>
                  </a:cubicBezTo>
                  <a:cubicBezTo>
                    <a:pt x="604" y="145"/>
                    <a:pt x="606" y="146"/>
                    <a:pt x="607" y="146"/>
                  </a:cubicBezTo>
                  <a:cubicBezTo>
                    <a:pt x="618" y="153"/>
                    <a:pt x="628" y="160"/>
                    <a:pt x="638" y="168"/>
                  </a:cubicBezTo>
                  <a:cubicBezTo>
                    <a:pt x="639" y="168"/>
                    <a:pt x="640" y="168"/>
                    <a:pt x="640" y="168"/>
                  </a:cubicBezTo>
                  <a:cubicBezTo>
                    <a:pt x="642" y="169"/>
                    <a:pt x="643" y="170"/>
                    <a:pt x="644" y="172"/>
                  </a:cubicBezTo>
                  <a:cubicBezTo>
                    <a:pt x="639" y="170"/>
                    <a:pt x="633" y="168"/>
                    <a:pt x="626" y="167"/>
                  </a:cubicBezTo>
                  <a:cubicBezTo>
                    <a:pt x="624" y="166"/>
                    <a:pt x="621" y="165"/>
                    <a:pt x="619" y="163"/>
                  </a:cubicBezTo>
                  <a:cubicBezTo>
                    <a:pt x="619" y="162"/>
                    <a:pt x="619" y="162"/>
                    <a:pt x="619" y="162"/>
                  </a:cubicBezTo>
                  <a:cubicBezTo>
                    <a:pt x="622" y="163"/>
                    <a:pt x="624" y="164"/>
                    <a:pt x="626" y="165"/>
                  </a:cubicBezTo>
                  <a:cubicBezTo>
                    <a:pt x="627" y="166"/>
                    <a:pt x="629" y="163"/>
                    <a:pt x="627" y="162"/>
                  </a:cubicBezTo>
                  <a:cubicBezTo>
                    <a:pt x="617" y="157"/>
                    <a:pt x="607" y="151"/>
                    <a:pt x="597" y="145"/>
                  </a:cubicBezTo>
                  <a:cubicBezTo>
                    <a:pt x="593" y="142"/>
                    <a:pt x="589" y="139"/>
                    <a:pt x="586" y="137"/>
                  </a:cubicBezTo>
                  <a:cubicBezTo>
                    <a:pt x="602" y="145"/>
                    <a:pt x="612" y="149"/>
                    <a:pt x="612" y="149"/>
                  </a:cubicBezTo>
                  <a:cubicBezTo>
                    <a:pt x="612" y="149"/>
                    <a:pt x="597" y="142"/>
                    <a:pt x="575" y="130"/>
                  </a:cubicBezTo>
                  <a:cubicBezTo>
                    <a:pt x="568" y="124"/>
                    <a:pt x="560" y="120"/>
                    <a:pt x="552" y="116"/>
                  </a:cubicBezTo>
                  <a:cubicBezTo>
                    <a:pt x="539" y="107"/>
                    <a:pt x="526" y="98"/>
                    <a:pt x="512" y="88"/>
                  </a:cubicBezTo>
                  <a:cubicBezTo>
                    <a:pt x="511" y="87"/>
                    <a:pt x="508" y="90"/>
                    <a:pt x="510" y="91"/>
                  </a:cubicBezTo>
                  <a:cubicBezTo>
                    <a:pt x="516" y="95"/>
                    <a:pt x="521" y="99"/>
                    <a:pt x="527" y="103"/>
                  </a:cubicBezTo>
                  <a:cubicBezTo>
                    <a:pt x="459" y="66"/>
                    <a:pt x="372" y="20"/>
                    <a:pt x="355" y="14"/>
                  </a:cubicBezTo>
                  <a:cubicBezTo>
                    <a:pt x="326" y="3"/>
                    <a:pt x="285" y="6"/>
                    <a:pt x="285" y="6"/>
                  </a:cubicBezTo>
                  <a:cubicBezTo>
                    <a:pt x="285" y="6"/>
                    <a:pt x="257" y="0"/>
                    <a:pt x="220" y="39"/>
                  </a:cubicBezTo>
                  <a:cubicBezTo>
                    <a:pt x="205" y="56"/>
                    <a:pt x="201" y="78"/>
                    <a:pt x="202" y="98"/>
                  </a:cubicBezTo>
                  <a:cubicBezTo>
                    <a:pt x="201" y="98"/>
                    <a:pt x="200" y="99"/>
                    <a:pt x="200" y="100"/>
                  </a:cubicBezTo>
                  <a:cubicBezTo>
                    <a:pt x="200" y="100"/>
                    <a:pt x="200" y="100"/>
                    <a:pt x="200" y="100"/>
                  </a:cubicBezTo>
                  <a:cubicBezTo>
                    <a:pt x="200" y="100"/>
                    <a:pt x="200" y="101"/>
                    <a:pt x="200" y="101"/>
                  </a:cubicBezTo>
                  <a:cubicBezTo>
                    <a:pt x="201" y="104"/>
                    <a:pt x="200" y="107"/>
                    <a:pt x="200" y="110"/>
                  </a:cubicBezTo>
                  <a:cubicBezTo>
                    <a:pt x="200" y="111"/>
                    <a:pt x="202" y="112"/>
                    <a:pt x="202" y="111"/>
                  </a:cubicBezTo>
                  <a:cubicBezTo>
                    <a:pt x="203" y="113"/>
                    <a:pt x="203" y="115"/>
                    <a:pt x="204" y="116"/>
                  </a:cubicBezTo>
                  <a:cubicBezTo>
                    <a:pt x="204" y="117"/>
                    <a:pt x="204" y="118"/>
                    <a:pt x="204" y="119"/>
                  </a:cubicBezTo>
                  <a:cubicBezTo>
                    <a:pt x="203" y="117"/>
                    <a:pt x="200" y="118"/>
                    <a:pt x="200" y="121"/>
                  </a:cubicBezTo>
                  <a:cubicBezTo>
                    <a:pt x="200" y="133"/>
                    <a:pt x="200" y="145"/>
                    <a:pt x="200" y="157"/>
                  </a:cubicBezTo>
                  <a:cubicBezTo>
                    <a:pt x="200" y="157"/>
                    <a:pt x="199" y="157"/>
                    <a:pt x="199" y="157"/>
                  </a:cubicBezTo>
                  <a:cubicBezTo>
                    <a:pt x="198" y="157"/>
                    <a:pt x="198" y="157"/>
                    <a:pt x="197" y="156"/>
                  </a:cubicBezTo>
                  <a:cubicBezTo>
                    <a:pt x="197" y="156"/>
                    <a:pt x="196" y="157"/>
                    <a:pt x="195" y="157"/>
                  </a:cubicBezTo>
                  <a:cubicBezTo>
                    <a:pt x="195" y="157"/>
                    <a:pt x="195" y="157"/>
                    <a:pt x="195" y="158"/>
                  </a:cubicBezTo>
                  <a:cubicBezTo>
                    <a:pt x="192" y="158"/>
                    <a:pt x="189" y="158"/>
                    <a:pt x="186" y="159"/>
                  </a:cubicBezTo>
                  <a:cubicBezTo>
                    <a:pt x="170" y="155"/>
                    <a:pt x="152" y="159"/>
                    <a:pt x="135" y="164"/>
                  </a:cubicBezTo>
                  <a:cubicBezTo>
                    <a:pt x="114" y="165"/>
                    <a:pt x="93" y="167"/>
                    <a:pt x="76" y="174"/>
                  </a:cubicBezTo>
                  <a:cubicBezTo>
                    <a:pt x="73" y="174"/>
                    <a:pt x="70" y="175"/>
                    <a:pt x="67" y="175"/>
                  </a:cubicBezTo>
                  <a:cubicBezTo>
                    <a:pt x="51" y="175"/>
                    <a:pt x="35" y="174"/>
                    <a:pt x="19" y="177"/>
                  </a:cubicBezTo>
                  <a:cubicBezTo>
                    <a:pt x="18" y="177"/>
                    <a:pt x="17" y="177"/>
                    <a:pt x="15" y="177"/>
                  </a:cubicBezTo>
                  <a:cubicBezTo>
                    <a:pt x="14" y="176"/>
                    <a:pt x="13" y="175"/>
                    <a:pt x="11" y="174"/>
                  </a:cubicBezTo>
                  <a:cubicBezTo>
                    <a:pt x="10" y="173"/>
                    <a:pt x="6" y="171"/>
                    <a:pt x="4" y="171"/>
                  </a:cubicBezTo>
                  <a:cubicBezTo>
                    <a:pt x="3" y="171"/>
                    <a:pt x="2" y="172"/>
                    <a:pt x="2" y="173"/>
                  </a:cubicBezTo>
                  <a:cubicBezTo>
                    <a:pt x="3" y="174"/>
                    <a:pt x="4" y="175"/>
                    <a:pt x="4" y="175"/>
                  </a:cubicBezTo>
                  <a:cubicBezTo>
                    <a:pt x="4" y="176"/>
                    <a:pt x="5" y="176"/>
                    <a:pt x="5" y="176"/>
                  </a:cubicBezTo>
                  <a:cubicBezTo>
                    <a:pt x="6" y="176"/>
                    <a:pt x="6" y="176"/>
                    <a:pt x="6" y="177"/>
                  </a:cubicBezTo>
                  <a:cubicBezTo>
                    <a:pt x="6" y="177"/>
                    <a:pt x="7" y="177"/>
                    <a:pt x="7" y="178"/>
                  </a:cubicBezTo>
                  <a:cubicBezTo>
                    <a:pt x="5" y="178"/>
                    <a:pt x="2" y="178"/>
                    <a:pt x="0" y="178"/>
                  </a:cubicBezTo>
                  <a:cubicBezTo>
                    <a:pt x="0" y="180"/>
                    <a:pt x="0" y="180"/>
                    <a:pt x="0" y="180"/>
                  </a:cubicBezTo>
                  <a:cubicBezTo>
                    <a:pt x="3" y="180"/>
                    <a:pt x="6" y="180"/>
                    <a:pt x="9" y="180"/>
                  </a:cubicBezTo>
                  <a:close/>
                  <a:moveTo>
                    <a:pt x="21" y="182"/>
                  </a:moveTo>
                  <a:cubicBezTo>
                    <a:pt x="23" y="182"/>
                    <a:pt x="25" y="181"/>
                    <a:pt x="27" y="181"/>
                  </a:cubicBezTo>
                  <a:cubicBezTo>
                    <a:pt x="30" y="181"/>
                    <a:pt x="33" y="181"/>
                    <a:pt x="37" y="181"/>
                  </a:cubicBezTo>
                  <a:cubicBezTo>
                    <a:pt x="36" y="181"/>
                    <a:pt x="36" y="182"/>
                    <a:pt x="37" y="183"/>
                  </a:cubicBezTo>
                  <a:cubicBezTo>
                    <a:pt x="33" y="183"/>
                    <a:pt x="28" y="184"/>
                    <a:pt x="24" y="184"/>
                  </a:cubicBezTo>
                  <a:cubicBezTo>
                    <a:pt x="23" y="183"/>
                    <a:pt x="22" y="183"/>
                    <a:pt x="21" y="182"/>
                  </a:cubicBezTo>
                  <a:close/>
                  <a:moveTo>
                    <a:pt x="195" y="177"/>
                  </a:moveTo>
                  <a:cubicBezTo>
                    <a:pt x="196" y="177"/>
                    <a:pt x="196" y="177"/>
                    <a:pt x="196" y="177"/>
                  </a:cubicBezTo>
                  <a:cubicBezTo>
                    <a:pt x="180" y="182"/>
                    <a:pt x="162" y="184"/>
                    <a:pt x="142" y="184"/>
                  </a:cubicBezTo>
                  <a:cubicBezTo>
                    <a:pt x="138" y="184"/>
                    <a:pt x="133" y="184"/>
                    <a:pt x="129" y="183"/>
                  </a:cubicBezTo>
                  <a:cubicBezTo>
                    <a:pt x="135" y="183"/>
                    <a:pt x="140" y="181"/>
                    <a:pt x="146" y="180"/>
                  </a:cubicBezTo>
                  <a:cubicBezTo>
                    <a:pt x="162" y="180"/>
                    <a:pt x="184" y="179"/>
                    <a:pt x="199" y="176"/>
                  </a:cubicBezTo>
                  <a:cubicBezTo>
                    <a:pt x="199" y="176"/>
                    <a:pt x="199" y="176"/>
                    <a:pt x="200" y="176"/>
                  </a:cubicBezTo>
                  <a:cubicBezTo>
                    <a:pt x="198" y="176"/>
                    <a:pt x="197" y="177"/>
                    <a:pt x="196" y="177"/>
                  </a:cubicBezTo>
                  <a:lnTo>
                    <a:pt x="195" y="177"/>
                  </a:lnTo>
                  <a:close/>
                  <a:moveTo>
                    <a:pt x="212" y="189"/>
                  </a:moveTo>
                  <a:cubicBezTo>
                    <a:pt x="212" y="189"/>
                    <a:pt x="213" y="189"/>
                    <a:pt x="214" y="189"/>
                  </a:cubicBezTo>
                  <a:cubicBezTo>
                    <a:pt x="218" y="191"/>
                    <a:pt x="222" y="193"/>
                    <a:pt x="226" y="195"/>
                  </a:cubicBezTo>
                  <a:cubicBezTo>
                    <a:pt x="225" y="195"/>
                    <a:pt x="225" y="195"/>
                    <a:pt x="224" y="195"/>
                  </a:cubicBezTo>
                  <a:cubicBezTo>
                    <a:pt x="220" y="193"/>
                    <a:pt x="216" y="191"/>
                    <a:pt x="212" y="189"/>
                  </a:cubicBezTo>
                  <a:close/>
                  <a:moveTo>
                    <a:pt x="215" y="187"/>
                  </a:moveTo>
                  <a:cubicBezTo>
                    <a:pt x="212" y="185"/>
                    <a:pt x="209" y="183"/>
                    <a:pt x="206" y="181"/>
                  </a:cubicBezTo>
                  <a:cubicBezTo>
                    <a:pt x="206" y="181"/>
                    <a:pt x="206" y="181"/>
                    <a:pt x="207" y="181"/>
                  </a:cubicBezTo>
                  <a:cubicBezTo>
                    <a:pt x="209" y="181"/>
                    <a:pt x="212" y="182"/>
                    <a:pt x="214" y="183"/>
                  </a:cubicBezTo>
                  <a:cubicBezTo>
                    <a:pt x="214" y="183"/>
                    <a:pt x="214" y="183"/>
                    <a:pt x="214" y="183"/>
                  </a:cubicBezTo>
                  <a:cubicBezTo>
                    <a:pt x="225" y="187"/>
                    <a:pt x="236" y="191"/>
                    <a:pt x="247" y="195"/>
                  </a:cubicBezTo>
                  <a:cubicBezTo>
                    <a:pt x="248" y="193"/>
                    <a:pt x="248" y="193"/>
                    <a:pt x="248" y="193"/>
                  </a:cubicBezTo>
                  <a:cubicBezTo>
                    <a:pt x="241" y="189"/>
                    <a:pt x="233" y="186"/>
                    <a:pt x="226" y="183"/>
                  </a:cubicBezTo>
                  <a:cubicBezTo>
                    <a:pt x="227" y="183"/>
                    <a:pt x="227" y="181"/>
                    <a:pt x="226" y="180"/>
                  </a:cubicBezTo>
                  <a:cubicBezTo>
                    <a:pt x="222" y="178"/>
                    <a:pt x="217" y="176"/>
                    <a:pt x="212" y="174"/>
                  </a:cubicBezTo>
                  <a:cubicBezTo>
                    <a:pt x="212" y="174"/>
                    <a:pt x="212" y="174"/>
                    <a:pt x="212" y="174"/>
                  </a:cubicBezTo>
                  <a:cubicBezTo>
                    <a:pt x="220" y="177"/>
                    <a:pt x="230" y="181"/>
                    <a:pt x="238" y="186"/>
                  </a:cubicBezTo>
                  <a:cubicBezTo>
                    <a:pt x="251" y="194"/>
                    <a:pt x="262" y="202"/>
                    <a:pt x="269" y="210"/>
                  </a:cubicBezTo>
                  <a:cubicBezTo>
                    <a:pt x="256" y="207"/>
                    <a:pt x="241" y="203"/>
                    <a:pt x="228" y="197"/>
                  </a:cubicBezTo>
                  <a:cubicBezTo>
                    <a:pt x="228" y="197"/>
                    <a:pt x="228" y="197"/>
                    <a:pt x="228" y="197"/>
                  </a:cubicBezTo>
                  <a:cubicBezTo>
                    <a:pt x="228" y="196"/>
                    <a:pt x="228" y="196"/>
                    <a:pt x="227" y="196"/>
                  </a:cubicBezTo>
                  <a:cubicBezTo>
                    <a:pt x="235" y="199"/>
                    <a:pt x="243" y="202"/>
                    <a:pt x="251" y="205"/>
                  </a:cubicBezTo>
                  <a:cubicBezTo>
                    <a:pt x="252" y="203"/>
                    <a:pt x="252" y="203"/>
                    <a:pt x="252" y="203"/>
                  </a:cubicBezTo>
                  <a:cubicBezTo>
                    <a:pt x="240" y="197"/>
                    <a:pt x="227" y="190"/>
                    <a:pt x="215" y="187"/>
                  </a:cubicBezTo>
                  <a:close/>
                  <a:moveTo>
                    <a:pt x="207" y="178"/>
                  </a:moveTo>
                  <a:cubicBezTo>
                    <a:pt x="207" y="178"/>
                    <a:pt x="207" y="178"/>
                    <a:pt x="208" y="177"/>
                  </a:cubicBezTo>
                  <a:cubicBezTo>
                    <a:pt x="213" y="178"/>
                    <a:pt x="218" y="180"/>
                    <a:pt x="222" y="182"/>
                  </a:cubicBezTo>
                  <a:cubicBezTo>
                    <a:pt x="217" y="181"/>
                    <a:pt x="212" y="179"/>
                    <a:pt x="207" y="178"/>
                  </a:cubicBezTo>
                  <a:close/>
                  <a:moveTo>
                    <a:pt x="201" y="166"/>
                  </a:moveTo>
                  <a:cubicBezTo>
                    <a:pt x="201" y="166"/>
                    <a:pt x="201" y="167"/>
                    <a:pt x="201" y="168"/>
                  </a:cubicBezTo>
                  <a:cubicBezTo>
                    <a:pt x="201" y="168"/>
                    <a:pt x="201" y="168"/>
                    <a:pt x="201" y="168"/>
                  </a:cubicBezTo>
                  <a:cubicBezTo>
                    <a:pt x="200" y="167"/>
                    <a:pt x="200" y="166"/>
                    <a:pt x="200" y="166"/>
                  </a:cubicBezTo>
                  <a:cubicBezTo>
                    <a:pt x="200" y="166"/>
                    <a:pt x="201" y="166"/>
                    <a:pt x="201" y="166"/>
                  </a:cubicBezTo>
                  <a:close/>
                  <a:moveTo>
                    <a:pt x="190" y="169"/>
                  </a:moveTo>
                  <a:cubicBezTo>
                    <a:pt x="191" y="169"/>
                    <a:pt x="192" y="168"/>
                    <a:pt x="193" y="168"/>
                  </a:cubicBezTo>
                  <a:cubicBezTo>
                    <a:pt x="193" y="169"/>
                    <a:pt x="193" y="169"/>
                    <a:pt x="193" y="169"/>
                  </a:cubicBezTo>
                  <a:cubicBezTo>
                    <a:pt x="192" y="169"/>
                    <a:pt x="191" y="169"/>
                    <a:pt x="190" y="169"/>
                  </a:cubicBezTo>
                  <a:close/>
                  <a:moveTo>
                    <a:pt x="189" y="167"/>
                  </a:moveTo>
                  <a:cubicBezTo>
                    <a:pt x="188" y="167"/>
                    <a:pt x="186" y="168"/>
                    <a:pt x="185" y="168"/>
                  </a:cubicBezTo>
                  <a:cubicBezTo>
                    <a:pt x="183" y="167"/>
                    <a:pt x="181" y="167"/>
                    <a:pt x="179" y="166"/>
                  </a:cubicBezTo>
                  <a:cubicBezTo>
                    <a:pt x="182" y="166"/>
                    <a:pt x="186" y="166"/>
                    <a:pt x="189" y="167"/>
                  </a:cubicBezTo>
                  <a:close/>
                  <a:moveTo>
                    <a:pt x="209" y="159"/>
                  </a:moveTo>
                  <a:cubicBezTo>
                    <a:pt x="211" y="158"/>
                    <a:pt x="213" y="158"/>
                    <a:pt x="215" y="158"/>
                  </a:cubicBezTo>
                  <a:cubicBezTo>
                    <a:pt x="213" y="159"/>
                    <a:pt x="211" y="160"/>
                    <a:pt x="209" y="160"/>
                  </a:cubicBezTo>
                  <a:cubicBezTo>
                    <a:pt x="209" y="160"/>
                    <a:pt x="209" y="159"/>
                    <a:pt x="209" y="159"/>
                  </a:cubicBezTo>
                  <a:close/>
                  <a:moveTo>
                    <a:pt x="115" y="183"/>
                  </a:moveTo>
                  <a:cubicBezTo>
                    <a:pt x="111" y="183"/>
                    <a:pt x="106" y="182"/>
                    <a:pt x="102" y="182"/>
                  </a:cubicBezTo>
                  <a:cubicBezTo>
                    <a:pt x="100" y="181"/>
                    <a:pt x="98" y="181"/>
                    <a:pt x="96" y="181"/>
                  </a:cubicBezTo>
                  <a:cubicBezTo>
                    <a:pt x="99" y="180"/>
                    <a:pt x="102" y="180"/>
                    <a:pt x="106" y="179"/>
                  </a:cubicBezTo>
                  <a:cubicBezTo>
                    <a:pt x="124" y="175"/>
                    <a:pt x="141" y="170"/>
                    <a:pt x="158" y="168"/>
                  </a:cubicBezTo>
                  <a:cubicBezTo>
                    <a:pt x="159" y="168"/>
                    <a:pt x="160" y="168"/>
                    <a:pt x="160" y="168"/>
                  </a:cubicBezTo>
                  <a:cubicBezTo>
                    <a:pt x="167" y="168"/>
                    <a:pt x="173" y="169"/>
                    <a:pt x="179" y="170"/>
                  </a:cubicBezTo>
                  <a:cubicBezTo>
                    <a:pt x="178" y="170"/>
                    <a:pt x="177" y="170"/>
                    <a:pt x="176" y="171"/>
                  </a:cubicBezTo>
                  <a:cubicBezTo>
                    <a:pt x="172" y="170"/>
                    <a:pt x="168" y="170"/>
                    <a:pt x="164" y="170"/>
                  </a:cubicBezTo>
                  <a:cubicBezTo>
                    <a:pt x="162" y="169"/>
                    <a:pt x="162" y="171"/>
                    <a:pt x="162" y="172"/>
                  </a:cubicBezTo>
                  <a:cubicBezTo>
                    <a:pt x="144" y="174"/>
                    <a:pt x="128" y="176"/>
                    <a:pt x="129" y="178"/>
                  </a:cubicBezTo>
                  <a:cubicBezTo>
                    <a:pt x="129" y="179"/>
                    <a:pt x="131" y="179"/>
                    <a:pt x="135" y="180"/>
                  </a:cubicBezTo>
                  <a:cubicBezTo>
                    <a:pt x="128" y="181"/>
                    <a:pt x="122" y="182"/>
                    <a:pt x="115" y="183"/>
                  </a:cubicBezTo>
                  <a:close/>
                  <a:moveTo>
                    <a:pt x="96" y="184"/>
                  </a:moveTo>
                  <a:cubicBezTo>
                    <a:pt x="95" y="184"/>
                    <a:pt x="95" y="184"/>
                    <a:pt x="95" y="184"/>
                  </a:cubicBezTo>
                  <a:cubicBezTo>
                    <a:pt x="89" y="184"/>
                    <a:pt x="84" y="184"/>
                    <a:pt x="80" y="183"/>
                  </a:cubicBezTo>
                  <a:cubicBezTo>
                    <a:pt x="85" y="183"/>
                    <a:pt x="90" y="184"/>
                    <a:pt x="96" y="184"/>
                  </a:cubicBezTo>
                  <a:close/>
                  <a:moveTo>
                    <a:pt x="98" y="170"/>
                  </a:moveTo>
                  <a:cubicBezTo>
                    <a:pt x="103" y="169"/>
                    <a:pt x="109" y="169"/>
                    <a:pt x="115" y="168"/>
                  </a:cubicBezTo>
                  <a:cubicBezTo>
                    <a:pt x="109" y="169"/>
                    <a:pt x="103" y="170"/>
                    <a:pt x="98" y="170"/>
                  </a:cubicBezTo>
                  <a:close/>
                  <a:moveTo>
                    <a:pt x="193" y="160"/>
                  </a:moveTo>
                  <a:cubicBezTo>
                    <a:pt x="193" y="161"/>
                    <a:pt x="193" y="161"/>
                    <a:pt x="193" y="161"/>
                  </a:cubicBezTo>
                  <a:cubicBezTo>
                    <a:pt x="192" y="161"/>
                    <a:pt x="192" y="161"/>
                    <a:pt x="192" y="160"/>
                  </a:cubicBezTo>
                  <a:cubicBezTo>
                    <a:pt x="192" y="160"/>
                    <a:pt x="193" y="160"/>
                    <a:pt x="193" y="160"/>
                  </a:cubicBezTo>
                  <a:close/>
                  <a:moveTo>
                    <a:pt x="544" y="117"/>
                  </a:moveTo>
                  <a:cubicBezTo>
                    <a:pt x="552" y="124"/>
                    <a:pt x="559" y="130"/>
                    <a:pt x="567" y="137"/>
                  </a:cubicBezTo>
                  <a:cubicBezTo>
                    <a:pt x="566" y="136"/>
                    <a:pt x="566" y="136"/>
                    <a:pt x="565" y="135"/>
                  </a:cubicBezTo>
                  <a:cubicBezTo>
                    <a:pt x="563" y="134"/>
                    <a:pt x="562" y="133"/>
                    <a:pt x="561" y="132"/>
                  </a:cubicBezTo>
                  <a:cubicBezTo>
                    <a:pt x="559" y="134"/>
                    <a:pt x="559" y="134"/>
                    <a:pt x="559" y="134"/>
                  </a:cubicBezTo>
                  <a:cubicBezTo>
                    <a:pt x="559" y="134"/>
                    <a:pt x="559" y="134"/>
                    <a:pt x="559" y="134"/>
                  </a:cubicBezTo>
                  <a:cubicBezTo>
                    <a:pt x="559" y="135"/>
                    <a:pt x="559" y="135"/>
                    <a:pt x="559" y="135"/>
                  </a:cubicBezTo>
                  <a:cubicBezTo>
                    <a:pt x="566" y="144"/>
                    <a:pt x="579" y="152"/>
                    <a:pt x="593" y="158"/>
                  </a:cubicBezTo>
                  <a:cubicBezTo>
                    <a:pt x="596" y="161"/>
                    <a:pt x="600" y="163"/>
                    <a:pt x="603" y="165"/>
                  </a:cubicBezTo>
                  <a:cubicBezTo>
                    <a:pt x="584" y="165"/>
                    <a:pt x="561" y="168"/>
                    <a:pt x="538" y="177"/>
                  </a:cubicBezTo>
                  <a:cubicBezTo>
                    <a:pt x="479" y="198"/>
                    <a:pt x="459" y="227"/>
                    <a:pt x="463" y="270"/>
                  </a:cubicBezTo>
                  <a:cubicBezTo>
                    <a:pt x="462" y="273"/>
                    <a:pt x="461" y="276"/>
                    <a:pt x="461" y="279"/>
                  </a:cubicBezTo>
                  <a:cubicBezTo>
                    <a:pt x="462" y="279"/>
                    <a:pt x="462" y="279"/>
                    <a:pt x="462" y="279"/>
                  </a:cubicBezTo>
                  <a:cubicBezTo>
                    <a:pt x="461" y="283"/>
                    <a:pt x="461" y="287"/>
                    <a:pt x="461" y="290"/>
                  </a:cubicBezTo>
                  <a:cubicBezTo>
                    <a:pt x="450" y="282"/>
                    <a:pt x="438" y="275"/>
                    <a:pt x="427" y="269"/>
                  </a:cubicBezTo>
                  <a:cubicBezTo>
                    <a:pt x="422" y="264"/>
                    <a:pt x="417" y="260"/>
                    <a:pt x="412" y="257"/>
                  </a:cubicBezTo>
                  <a:cubicBezTo>
                    <a:pt x="405" y="252"/>
                    <a:pt x="398" y="249"/>
                    <a:pt x="391" y="249"/>
                  </a:cubicBezTo>
                  <a:cubicBezTo>
                    <a:pt x="390" y="249"/>
                    <a:pt x="390" y="249"/>
                    <a:pt x="390" y="249"/>
                  </a:cubicBezTo>
                  <a:cubicBezTo>
                    <a:pt x="388" y="249"/>
                    <a:pt x="388" y="249"/>
                    <a:pt x="388" y="249"/>
                  </a:cubicBezTo>
                  <a:cubicBezTo>
                    <a:pt x="389" y="251"/>
                    <a:pt x="389" y="251"/>
                    <a:pt x="389" y="251"/>
                  </a:cubicBezTo>
                  <a:cubicBezTo>
                    <a:pt x="391" y="258"/>
                    <a:pt x="395" y="265"/>
                    <a:pt x="400" y="272"/>
                  </a:cubicBezTo>
                  <a:cubicBezTo>
                    <a:pt x="399" y="271"/>
                    <a:pt x="398" y="271"/>
                    <a:pt x="397" y="270"/>
                  </a:cubicBezTo>
                  <a:cubicBezTo>
                    <a:pt x="361" y="239"/>
                    <a:pt x="329" y="204"/>
                    <a:pt x="298" y="168"/>
                  </a:cubicBezTo>
                  <a:cubicBezTo>
                    <a:pt x="296" y="170"/>
                    <a:pt x="296" y="170"/>
                    <a:pt x="296" y="170"/>
                  </a:cubicBezTo>
                  <a:cubicBezTo>
                    <a:pt x="325" y="204"/>
                    <a:pt x="355" y="237"/>
                    <a:pt x="389" y="267"/>
                  </a:cubicBezTo>
                  <a:cubicBezTo>
                    <a:pt x="337" y="243"/>
                    <a:pt x="273" y="216"/>
                    <a:pt x="273" y="216"/>
                  </a:cubicBezTo>
                  <a:cubicBezTo>
                    <a:pt x="279" y="220"/>
                    <a:pt x="361" y="263"/>
                    <a:pt x="412" y="287"/>
                  </a:cubicBezTo>
                  <a:cubicBezTo>
                    <a:pt x="416" y="292"/>
                    <a:pt x="421" y="297"/>
                    <a:pt x="426" y="302"/>
                  </a:cubicBezTo>
                  <a:cubicBezTo>
                    <a:pt x="430" y="306"/>
                    <a:pt x="435" y="309"/>
                    <a:pt x="439" y="313"/>
                  </a:cubicBezTo>
                  <a:cubicBezTo>
                    <a:pt x="422" y="313"/>
                    <a:pt x="405" y="314"/>
                    <a:pt x="389" y="315"/>
                  </a:cubicBezTo>
                  <a:cubicBezTo>
                    <a:pt x="388" y="315"/>
                    <a:pt x="388" y="315"/>
                    <a:pt x="388" y="315"/>
                  </a:cubicBezTo>
                  <a:cubicBezTo>
                    <a:pt x="388" y="315"/>
                    <a:pt x="388" y="315"/>
                    <a:pt x="388" y="315"/>
                  </a:cubicBezTo>
                  <a:cubicBezTo>
                    <a:pt x="375" y="316"/>
                    <a:pt x="362" y="317"/>
                    <a:pt x="348" y="319"/>
                  </a:cubicBezTo>
                  <a:cubicBezTo>
                    <a:pt x="289" y="318"/>
                    <a:pt x="224" y="318"/>
                    <a:pt x="201" y="321"/>
                  </a:cubicBezTo>
                  <a:cubicBezTo>
                    <a:pt x="201" y="321"/>
                    <a:pt x="201" y="321"/>
                    <a:pt x="201" y="321"/>
                  </a:cubicBezTo>
                  <a:cubicBezTo>
                    <a:pt x="202" y="319"/>
                    <a:pt x="201" y="318"/>
                    <a:pt x="199" y="318"/>
                  </a:cubicBezTo>
                  <a:cubicBezTo>
                    <a:pt x="195" y="319"/>
                    <a:pt x="194" y="321"/>
                    <a:pt x="193" y="323"/>
                  </a:cubicBezTo>
                  <a:cubicBezTo>
                    <a:pt x="193" y="323"/>
                    <a:pt x="192" y="323"/>
                    <a:pt x="192" y="323"/>
                  </a:cubicBezTo>
                  <a:cubicBezTo>
                    <a:pt x="192" y="323"/>
                    <a:pt x="192" y="323"/>
                    <a:pt x="193" y="323"/>
                  </a:cubicBezTo>
                  <a:cubicBezTo>
                    <a:pt x="192" y="324"/>
                    <a:pt x="191" y="325"/>
                    <a:pt x="191" y="326"/>
                  </a:cubicBezTo>
                  <a:cubicBezTo>
                    <a:pt x="189" y="328"/>
                    <a:pt x="192" y="330"/>
                    <a:pt x="193" y="328"/>
                  </a:cubicBezTo>
                  <a:cubicBezTo>
                    <a:pt x="194" y="327"/>
                    <a:pt x="194" y="326"/>
                    <a:pt x="195" y="325"/>
                  </a:cubicBezTo>
                  <a:cubicBezTo>
                    <a:pt x="194" y="327"/>
                    <a:pt x="193" y="330"/>
                    <a:pt x="193" y="332"/>
                  </a:cubicBezTo>
                  <a:cubicBezTo>
                    <a:pt x="151" y="293"/>
                    <a:pt x="98" y="255"/>
                    <a:pt x="52" y="219"/>
                  </a:cubicBezTo>
                  <a:cubicBezTo>
                    <a:pt x="53" y="218"/>
                    <a:pt x="53" y="217"/>
                    <a:pt x="52" y="216"/>
                  </a:cubicBezTo>
                  <a:cubicBezTo>
                    <a:pt x="45" y="211"/>
                    <a:pt x="38" y="206"/>
                    <a:pt x="31" y="201"/>
                  </a:cubicBezTo>
                  <a:cubicBezTo>
                    <a:pt x="32" y="200"/>
                    <a:pt x="33" y="199"/>
                    <a:pt x="31" y="198"/>
                  </a:cubicBezTo>
                  <a:cubicBezTo>
                    <a:pt x="30" y="198"/>
                    <a:pt x="28" y="197"/>
                    <a:pt x="26" y="196"/>
                  </a:cubicBezTo>
                  <a:cubicBezTo>
                    <a:pt x="22" y="193"/>
                    <a:pt x="18" y="189"/>
                    <a:pt x="14" y="186"/>
                  </a:cubicBezTo>
                  <a:cubicBezTo>
                    <a:pt x="14" y="185"/>
                    <a:pt x="14" y="185"/>
                    <a:pt x="13" y="185"/>
                  </a:cubicBezTo>
                  <a:cubicBezTo>
                    <a:pt x="13" y="184"/>
                    <a:pt x="13" y="184"/>
                    <a:pt x="14" y="183"/>
                  </a:cubicBezTo>
                  <a:cubicBezTo>
                    <a:pt x="16" y="184"/>
                    <a:pt x="17" y="185"/>
                    <a:pt x="18" y="186"/>
                  </a:cubicBezTo>
                  <a:cubicBezTo>
                    <a:pt x="18" y="188"/>
                    <a:pt x="19" y="189"/>
                    <a:pt x="21" y="189"/>
                  </a:cubicBezTo>
                  <a:cubicBezTo>
                    <a:pt x="21" y="189"/>
                    <a:pt x="21" y="189"/>
                    <a:pt x="22" y="189"/>
                  </a:cubicBezTo>
                  <a:cubicBezTo>
                    <a:pt x="25" y="192"/>
                    <a:pt x="29" y="194"/>
                    <a:pt x="32" y="197"/>
                  </a:cubicBezTo>
                  <a:cubicBezTo>
                    <a:pt x="43" y="205"/>
                    <a:pt x="53" y="214"/>
                    <a:pt x="65" y="222"/>
                  </a:cubicBezTo>
                  <a:cubicBezTo>
                    <a:pt x="68" y="224"/>
                    <a:pt x="71" y="220"/>
                    <a:pt x="68" y="218"/>
                  </a:cubicBezTo>
                  <a:cubicBezTo>
                    <a:pt x="56" y="209"/>
                    <a:pt x="44" y="199"/>
                    <a:pt x="32" y="190"/>
                  </a:cubicBezTo>
                  <a:cubicBezTo>
                    <a:pt x="31" y="189"/>
                    <a:pt x="30" y="189"/>
                    <a:pt x="29" y="188"/>
                  </a:cubicBezTo>
                  <a:cubicBezTo>
                    <a:pt x="41" y="187"/>
                    <a:pt x="52" y="186"/>
                    <a:pt x="64" y="186"/>
                  </a:cubicBezTo>
                  <a:cubicBezTo>
                    <a:pt x="66" y="186"/>
                    <a:pt x="66" y="183"/>
                    <a:pt x="64" y="183"/>
                  </a:cubicBezTo>
                  <a:cubicBezTo>
                    <a:pt x="63" y="183"/>
                    <a:pt x="62" y="183"/>
                    <a:pt x="60" y="183"/>
                  </a:cubicBezTo>
                  <a:cubicBezTo>
                    <a:pt x="62" y="182"/>
                    <a:pt x="64" y="182"/>
                    <a:pt x="66" y="182"/>
                  </a:cubicBezTo>
                  <a:cubicBezTo>
                    <a:pt x="67" y="182"/>
                    <a:pt x="68" y="182"/>
                    <a:pt x="69" y="182"/>
                  </a:cubicBezTo>
                  <a:cubicBezTo>
                    <a:pt x="75" y="185"/>
                    <a:pt x="84" y="187"/>
                    <a:pt x="95" y="187"/>
                  </a:cubicBezTo>
                  <a:cubicBezTo>
                    <a:pt x="99" y="187"/>
                    <a:pt x="103" y="186"/>
                    <a:pt x="108" y="186"/>
                  </a:cubicBezTo>
                  <a:cubicBezTo>
                    <a:pt x="114" y="188"/>
                    <a:pt x="119" y="190"/>
                    <a:pt x="122" y="193"/>
                  </a:cubicBezTo>
                  <a:cubicBezTo>
                    <a:pt x="124" y="191"/>
                    <a:pt x="124" y="191"/>
                    <a:pt x="124" y="191"/>
                  </a:cubicBezTo>
                  <a:cubicBezTo>
                    <a:pt x="121" y="189"/>
                    <a:pt x="118" y="187"/>
                    <a:pt x="114" y="185"/>
                  </a:cubicBezTo>
                  <a:cubicBezTo>
                    <a:pt x="114" y="185"/>
                    <a:pt x="115" y="185"/>
                    <a:pt x="115" y="185"/>
                  </a:cubicBezTo>
                  <a:cubicBezTo>
                    <a:pt x="124" y="186"/>
                    <a:pt x="133" y="186"/>
                    <a:pt x="142" y="186"/>
                  </a:cubicBezTo>
                  <a:cubicBezTo>
                    <a:pt x="162" y="186"/>
                    <a:pt x="182" y="184"/>
                    <a:pt x="198" y="179"/>
                  </a:cubicBezTo>
                  <a:cubicBezTo>
                    <a:pt x="199" y="180"/>
                    <a:pt x="199" y="180"/>
                    <a:pt x="199" y="180"/>
                  </a:cubicBezTo>
                  <a:cubicBezTo>
                    <a:pt x="201" y="182"/>
                    <a:pt x="204" y="184"/>
                    <a:pt x="207" y="185"/>
                  </a:cubicBezTo>
                  <a:cubicBezTo>
                    <a:pt x="206" y="185"/>
                    <a:pt x="206" y="185"/>
                    <a:pt x="205" y="185"/>
                  </a:cubicBezTo>
                  <a:cubicBezTo>
                    <a:pt x="204" y="187"/>
                    <a:pt x="204" y="187"/>
                    <a:pt x="204" y="187"/>
                  </a:cubicBezTo>
                  <a:cubicBezTo>
                    <a:pt x="209" y="190"/>
                    <a:pt x="213" y="193"/>
                    <a:pt x="218" y="195"/>
                  </a:cubicBezTo>
                  <a:cubicBezTo>
                    <a:pt x="203" y="196"/>
                    <a:pt x="173" y="204"/>
                    <a:pt x="173" y="204"/>
                  </a:cubicBezTo>
                  <a:cubicBezTo>
                    <a:pt x="173" y="204"/>
                    <a:pt x="208" y="203"/>
                    <a:pt x="215" y="201"/>
                  </a:cubicBezTo>
                  <a:cubicBezTo>
                    <a:pt x="222" y="200"/>
                    <a:pt x="219" y="207"/>
                    <a:pt x="219" y="207"/>
                  </a:cubicBezTo>
                  <a:cubicBezTo>
                    <a:pt x="219" y="207"/>
                    <a:pt x="227" y="204"/>
                    <a:pt x="228" y="200"/>
                  </a:cubicBezTo>
                  <a:cubicBezTo>
                    <a:pt x="243" y="206"/>
                    <a:pt x="258" y="211"/>
                    <a:pt x="273" y="214"/>
                  </a:cubicBezTo>
                  <a:cubicBezTo>
                    <a:pt x="276" y="214"/>
                    <a:pt x="276" y="214"/>
                    <a:pt x="276" y="214"/>
                  </a:cubicBezTo>
                  <a:cubicBezTo>
                    <a:pt x="274" y="212"/>
                    <a:pt x="274" y="212"/>
                    <a:pt x="274" y="212"/>
                  </a:cubicBezTo>
                  <a:cubicBezTo>
                    <a:pt x="267" y="203"/>
                    <a:pt x="254" y="193"/>
                    <a:pt x="240" y="184"/>
                  </a:cubicBezTo>
                  <a:cubicBezTo>
                    <a:pt x="230" y="179"/>
                    <a:pt x="221" y="174"/>
                    <a:pt x="212" y="171"/>
                  </a:cubicBezTo>
                  <a:cubicBezTo>
                    <a:pt x="213" y="170"/>
                    <a:pt x="214" y="169"/>
                    <a:pt x="214" y="169"/>
                  </a:cubicBezTo>
                  <a:cubicBezTo>
                    <a:pt x="214" y="169"/>
                    <a:pt x="212" y="169"/>
                    <a:pt x="208" y="169"/>
                  </a:cubicBezTo>
                  <a:cubicBezTo>
                    <a:pt x="209" y="167"/>
                    <a:pt x="209" y="165"/>
                    <a:pt x="209" y="163"/>
                  </a:cubicBezTo>
                  <a:cubicBezTo>
                    <a:pt x="215" y="161"/>
                    <a:pt x="220" y="159"/>
                    <a:pt x="223" y="157"/>
                  </a:cubicBezTo>
                  <a:cubicBezTo>
                    <a:pt x="223" y="155"/>
                    <a:pt x="223" y="155"/>
                    <a:pt x="223" y="155"/>
                  </a:cubicBezTo>
                  <a:cubicBezTo>
                    <a:pt x="218" y="155"/>
                    <a:pt x="213" y="156"/>
                    <a:pt x="208" y="156"/>
                  </a:cubicBezTo>
                  <a:cubicBezTo>
                    <a:pt x="208" y="150"/>
                    <a:pt x="207" y="144"/>
                    <a:pt x="206" y="138"/>
                  </a:cubicBezTo>
                  <a:cubicBezTo>
                    <a:pt x="206" y="137"/>
                    <a:pt x="205" y="137"/>
                    <a:pt x="205" y="137"/>
                  </a:cubicBezTo>
                  <a:cubicBezTo>
                    <a:pt x="204" y="132"/>
                    <a:pt x="204" y="126"/>
                    <a:pt x="204" y="121"/>
                  </a:cubicBezTo>
                  <a:cubicBezTo>
                    <a:pt x="208" y="139"/>
                    <a:pt x="213" y="152"/>
                    <a:pt x="213" y="152"/>
                  </a:cubicBezTo>
                  <a:cubicBezTo>
                    <a:pt x="211" y="146"/>
                    <a:pt x="210" y="141"/>
                    <a:pt x="209" y="135"/>
                  </a:cubicBezTo>
                  <a:cubicBezTo>
                    <a:pt x="211" y="135"/>
                    <a:pt x="212" y="134"/>
                    <a:pt x="212" y="132"/>
                  </a:cubicBezTo>
                  <a:cubicBezTo>
                    <a:pt x="210" y="127"/>
                    <a:pt x="209" y="121"/>
                    <a:pt x="207" y="115"/>
                  </a:cubicBezTo>
                  <a:cubicBezTo>
                    <a:pt x="204" y="44"/>
                    <a:pt x="253" y="29"/>
                    <a:pt x="270" y="21"/>
                  </a:cubicBezTo>
                  <a:cubicBezTo>
                    <a:pt x="289" y="11"/>
                    <a:pt x="314" y="13"/>
                    <a:pt x="337" y="20"/>
                  </a:cubicBezTo>
                  <a:cubicBezTo>
                    <a:pt x="352" y="24"/>
                    <a:pt x="468" y="80"/>
                    <a:pt x="544" y="117"/>
                  </a:cubicBezTo>
                  <a:close/>
                  <a:moveTo>
                    <a:pt x="442" y="344"/>
                  </a:moveTo>
                  <a:cubicBezTo>
                    <a:pt x="442" y="341"/>
                    <a:pt x="442" y="341"/>
                    <a:pt x="442" y="341"/>
                  </a:cubicBezTo>
                  <a:cubicBezTo>
                    <a:pt x="442" y="341"/>
                    <a:pt x="440" y="341"/>
                    <a:pt x="438" y="341"/>
                  </a:cubicBezTo>
                  <a:cubicBezTo>
                    <a:pt x="433" y="337"/>
                    <a:pt x="429" y="333"/>
                    <a:pt x="425" y="329"/>
                  </a:cubicBezTo>
                  <a:cubicBezTo>
                    <a:pt x="434" y="329"/>
                    <a:pt x="442" y="334"/>
                    <a:pt x="450" y="341"/>
                  </a:cubicBezTo>
                  <a:cubicBezTo>
                    <a:pt x="454" y="345"/>
                    <a:pt x="458" y="348"/>
                    <a:pt x="461" y="351"/>
                  </a:cubicBezTo>
                  <a:cubicBezTo>
                    <a:pt x="461" y="355"/>
                    <a:pt x="461" y="358"/>
                    <a:pt x="461" y="358"/>
                  </a:cubicBezTo>
                  <a:cubicBezTo>
                    <a:pt x="461" y="358"/>
                    <a:pt x="462" y="356"/>
                    <a:pt x="463" y="353"/>
                  </a:cubicBezTo>
                  <a:cubicBezTo>
                    <a:pt x="465" y="354"/>
                    <a:pt x="467" y="356"/>
                    <a:pt x="468" y="357"/>
                  </a:cubicBezTo>
                  <a:cubicBezTo>
                    <a:pt x="469" y="361"/>
                    <a:pt x="470" y="365"/>
                    <a:pt x="471" y="368"/>
                  </a:cubicBezTo>
                  <a:cubicBezTo>
                    <a:pt x="462" y="360"/>
                    <a:pt x="451" y="352"/>
                    <a:pt x="442" y="344"/>
                  </a:cubicBezTo>
                  <a:close/>
                  <a:moveTo>
                    <a:pt x="28" y="292"/>
                  </a:moveTo>
                  <a:cubicBezTo>
                    <a:pt x="31" y="293"/>
                    <a:pt x="33" y="294"/>
                    <a:pt x="36" y="295"/>
                  </a:cubicBezTo>
                  <a:cubicBezTo>
                    <a:pt x="53" y="311"/>
                    <a:pt x="72" y="325"/>
                    <a:pt x="92" y="335"/>
                  </a:cubicBezTo>
                  <a:cubicBezTo>
                    <a:pt x="96" y="338"/>
                    <a:pt x="100" y="342"/>
                    <a:pt x="104" y="345"/>
                  </a:cubicBezTo>
                  <a:cubicBezTo>
                    <a:pt x="84" y="333"/>
                    <a:pt x="65" y="321"/>
                    <a:pt x="47" y="307"/>
                  </a:cubicBezTo>
                  <a:cubicBezTo>
                    <a:pt x="47" y="307"/>
                    <a:pt x="47" y="307"/>
                    <a:pt x="47" y="307"/>
                  </a:cubicBezTo>
                  <a:cubicBezTo>
                    <a:pt x="47" y="307"/>
                    <a:pt x="47" y="307"/>
                    <a:pt x="47" y="307"/>
                  </a:cubicBezTo>
                  <a:cubicBezTo>
                    <a:pt x="40" y="302"/>
                    <a:pt x="34" y="297"/>
                    <a:pt x="28" y="292"/>
                  </a:cubicBezTo>
                  <a:close/>
                  <a:moveTo>
                    <a:pt x="435" y="400"/>
                  </a:moveTo>
                  <a:cubicBezTo>
                    <a:pt x="454" y="403"/>
                    <a:pt x="467" y="408"/>
                    <a:pt x="475" y="415"/>
                  </a:cubicBezTo>
                  <a:cubicBezTo>
                    <a:pt x="474" y="416"/>
                    <a:pt x="473" y="417"/>
                    <a:pt x="472" y="417"/>
                  </a:cubicBezTo>
                  <a:cubicBezTo>
                    <a:pt x="472" y="416"/>
                    <a:pt x="472" y="416"/>
                    <a:pt x="472" y="415"/>
                  </a:cubicBezTo>
                  <a:cubicBezTo>
                    <a:pt x="469" y="414"/>
                    <a:pt x="469" y="414"/>
                    <a:pt x="469" y="414"/>
                  </a:cubicBezTo>
                  <a:cubicBezTo>
                    <a:pt x="469" y="416"/>
                    <a:pt x="468" y="418"/>
                    <a:pt x="468" y="419"/>
                  </a:cubicBezTo>
                  <a:cubicBezTo>
                    <a:pt x="465" y="421"/>
                    <a:pt x="462" y="422"/>
                    <a:pt x="458" y="422"/>
                  </a:cubicBezTo>
                  <a:cubicBezTo>
                    <a:pt x="459" y="422"/>
                    <a:pt x="459" y="421"/>
                    <a:pt x="460" y="420"/>
                  </a:cubicBezTo>
                  <a:cubicBezTo>
                    <a:pt x="460" y="420"/>
                    <a:pt x="455" y="420"/>
                    <a:pt x="445" y="419"/>
                  </a:cubicBezTo>
                  <a:cubicBezTo>
                    <a:pt x="448" y="418"/>
                    <a:pt x="450" y="418"/>
                    <a:pt x="453" y="417"/>
                  </a:cubicBezTo>
                  <a:cubicBezTo>
                    <a:pt x="455" y="417"/>
                    <a:pt x="456" y="417"/>
                    <a:pt x="458" y="417"/>
                  </a:cubicBezTo>
                  <a:cubicBezTo>
                    <a:pt x="458" y="416"/>
                    <a:pt x="458" y="416"/>
                    <a:pt x="458" y="416"/>
                  </a:cubicBezTo>
                  <a:cubicBezTo>
                    <a:pt x="460" y="415"/>
                    <a:pt x="460" y="415"/>
                    <a:pt x="460" y="415"/>
                  </a:cubicBezTo>
                  <a:cubicBezTo>
                    <a:pt x="457" y="414"/>
                    <a:pt x="457" y="414"/>
                    <a:pt x="457" y="414"/>
                  </a:cubicBezTo>
                  <a:cubicBezTo>
                    <a:pt x="452" y="411"/>
                    <a:pt x="446" y="409"/>
                    <a:pt x="440" y="408"/>
                  </a:cubicBezTo>
                  <a:cubicBezTo>
                    <a:pt x="443" y="408"/>
                    <a:pt x="445" y="408"/>
                    <a:pt x="448" y="408"/>
                  </a:cubicBezTo>
                  <a:cubicBezTo>
                    <a:pt x="448" y="406"/>
                    <a:pt x="448" y="406"/>
                    <a:pt x="448" y="406"/>
                  </a:cubicBezTo>
                  <a:cubicBezTo>
                    <a:pt x="448" y="406"/>
                    <a:pt x="448" y="406"/>
                    <a:pt x="448" y="406"/>
                  </a:cubicBezTo>
                  <a:cubicBezTo>
                    <a:pt x="448" y="406"/>
                    <a:pt x="448" y="406"/>
                    <a:pt x="448" y="406"/>
                  </a:cubicBezTo>
                  <a:cubicBezTo>
                    <a:pt x="448" y="406"/>
                    <a:pt x="448" y="406"/>
                    <a:pt x="448" y="406"/>
                  </a:cubicBezTo>
                  <a:cubicBezTo>
                    <a:pt x="444" y="405"/>
                    <a:pt x="440" y="405"/>
                    <a:pt x="436" y="405"/>
                  </a:cubicBezTo>
                  <a:cubicBezTo>
                    <a:pt x="438" y="405"/>
                    <a:pt x="440" y="405"/>
                    <a:pt x="442" y="405"/>
                  </a:cubicBezTo>
                  <a:cubicBezTo>
                    <a:pt x="443" y="402"/>
                    <a:pt x="443" y="402"/>
                    <a:pt x="443" y="402"/>
                  </a:cubicBezTo>
                  <a:cubicBezTo>
                    <a:pt x="440" y="401"/>
                    <a:pt x="438" y="401"/>
                    <a:pt x="435" y="400"/>
                  </a:cubicBezTo>
                  <a:close/>
                  <a:moveTo>
                    <a:pt x="453" y="434"/>
                  </a:moveTo>
                  <a:cubicBezTo>
                    <a:pt x="455" y="436"/>
                    <a:pt x="458" y="437"/>
                    <a:pt x="460" y="439"/>
                  </a:cubicBezTo>
                  <a:cubicBezTo>
                    <a:pt x="459" y="440"/>
                    <a:pt x="459" y="441"/>
                    <a:pt x="459" y="441"/>
                  </a:cubicBezTo>
                  <a:cubicBezTo>
                    <a:pt x="457" y="442"/>
                    <a:pt x="454" y="442"/>
                    <a:pt x="452" y="442"/>
                  </a:cubicBezTo>
                  <a:cubicBezTo>
                    <a:pt x="452" y="439"/>
                    <a:pt x="452" y="437"/>
                    <a:pt x="453" y="434"/>
                  </a:cubicBezTo>
                  <a:close/>
                  <a:moveTo>
                    <a:pt x="228" y="482"/>
                  </a:moveTo>
                  <a:cubicBezTo>
                    <a:pt x="234" y="483"/>
                    <a:pt x="239" y="484"/>
                    <a:pt x="245" y="485"/>
                  </a:cubicBezTo>
                  <a:cubicBezTo>
                    <a:pt x="246" y="485"/>
                    <a:pt x="248" y="486"/>
                    <a:pt x="249" y="487"/>
                  </a:cubicBezTo>
                  <a:cubicBezTo>
                    <a:pt x="249" y="487"/>
                    <a:pt x="249" y="487"/>
                    <a:pt x="249" y="488"/>
                  </a:cubicBezTo>
                  <a:cubicBezTo>
                    <a:pt x="239" y="486"/>
                    <a:pt x="229" y="485"/>
                    <a:pt x="219" y="482"/>
                  </a:cubicBezTo>
                  <a:cubicBezTo>
                    <a:pt x="221" y="482"/>
                    <a:pt x="224" y="482"/>
                    <a:pt x="227" y="482"/>
                  </a:cubicBezTo>
                  <a:cubicBezTo>
                    <a:pt x="227" y="482"/>
                    <a:pt x="228" y="482"/>
                    <a:pt x="228" y="482"/>
                  </a:cubicBezTo>
                  <a:close/>
                  <a:moveTo>
                    <a:pt x="272" y="474"/>
                  </a:moveTo>
                  <a:cubicBezTo>
                    <a:pt x="273" y="474"/>
                    <a:pt x="275" y="474"/>
                    <a:pt x="276" y="474"/>
                  </a:cubicBezTo>
                  <a:cubicBezTo>
                    <a:pt x="279" y="474"/>
                    <a:pt x="282" y="474"/>
                    <a:pt x="285" y="474"/>
                  </a:cubicBezTo>
                  <a:cubicBezTo>
                    <a:pt x="288" y="476"/>
                    <a:pt x="290" y="478"/>
                    <a:pt x="293" y="480"/>
                  </a:cubicBezTo>
                  <a:cubicBezTo>
                    <a:pt x="295" y="481"/>
                    <a:pt x="296" y="482"/>
                    <a:pt x="298" y="483"/>
                  </a:cubicBezTo>
                  <a:cubicBezTo>
                    <a:pt x="296" y="483"/>
                    <a:pt x="294" y="483"/>
                    <a:pt x="292" y="482"/>
                  </a:cubicBezTo>
                  <a:cubicBezTo>
                    <a:pt x="287" y="480"/>
                    <a:pt x="281" y="478"/>
                    <a:pt x="274" y="476"/>
                  </a:cubicBezTo>
                  <a:cubicBezTo>
                    <a:pt x="273" y="475"/>
                    <a:pt x="272" y="475"/>
                    <a:pt x="272" y="474"/>
                  </a:cubicBezTo>
                  <a:close/>
                  <a:moveTo>
                    <a:pt x="292" y="490"/>
                  </a:moveTo>
                  <a:cubicBezTo>
                    <a:pt x="291" y="489"/>
                    <a:pt x="290" y="489"/>
                    <a:pt x="290" y="488"/>
                  </a:cubicBezTo>
                  <a:cubicBezTo>
                    <a:pt x="291" y="489"/>
                    <a:pt x="293" y="489"/>
                    <a:pt x="295" y="490"/>
                  </a:cubicBezTo>
                  <a:cubicBezTo>
                    <a:pt x="294" y="490"/>
                    <a:pt x="294" y="490"/>
                    <a:pt x="294" y="490"/>
                  </a:cubicBezTo>
                  <a:cubicBezTo>
                    <a:pt x="293" y="490"/>
                    <a:pt x="292" y="490"/>
                    <a:pt x="292" y="490"/>
                  </a:cubicBezTo>
                  <a:close/>
                  <a:moveTo>
                    <a:pt x="292" y="485"/>
                  </a:moveTo>
                  <a:cubicBezTo>
                    <a:pt x="294" y="486"/>
                    <a:pt x="296" y="487"/>
                    <a:pt x="298" y="488"/>
                  </a:cubicBezTo>
                  <a:cubicBezTo>
                    <a:pt x="293" y="487"/>
                    <a:pt x="288" y="485"/>
                    <a:pt x="284" y="483"/>
                  </a:cubicBezTo>
                  <a:cubicBezTo>
                    <a:pt x="284" y="483"/>
                    <a:pt x="283" y="483"/>
                    <a:pt x="283" y="483"/>
                  </a:cubicBezTo>
                  <a:cubicBezTo>
                    <a:pt x="286" y="484"/>
                    <a:pt x="289" y="484"/>
                    <a:pt x="292" y="485"/>
                  </a:cubicBezTo>
                  <a:close/>
                  <a:moveTo>
                    <a:pt x="299" y="486"/>
                  </a:moveTo>
                  <a:cubicBezTo>
                    <a:pt x="300" y="486"/>
                    <a:pt x="301" y="486"/>
                    <a:pt x="302" y="486"/>
                  </a:cubicBezTo>
                  <a:cubicBezTo>
                    <a:pt x="305" y="488"/>
                    <a:pt x="307" y="490"/>
                    <a:pt x="310" y="492"/>
                  </a:cubicBezTo>
                  <a:cubicBezTo>
                    <a:pt x="308" y="491"/>
                    <a:pt x="306" y="491"/>
                    <a:pt x="305" y="490"/>
                  </a:cubicBezTo>
                  <a:cubicBezTo>
                    <a:pt x="305" y="490"/>
                    <a:pt x="305" y="490"/>
                    <a:pt x="305" y="490"/>
                  </a:cubicBezTo>
                  <a:cubicBezTo>
                    <a:pt x="303" y="489"/>
                    <a:pt x="301" y="487"/>
                    <a:pt x="299" y="486"/>
                  </a:cubicBezTo>
                  <a:close/>
                  <a:moveTo>
                    <a:pt x="284" y="487"/>
                  </a:moveTo>
                  <a:cubicBezTo>
                    <a:pt x="282" y="486"/>
                    <a:pt x="279" y="485"/>
                    <a:pt x="277" y="484"/>
                  </a:cubicBezTo>
                  <a:cubicBezTo>
                    <a:pt x="279" y="484"/>
                    <a:pt x="280" y="485"/>
                    <a:pt x="282" y="486"/>
                  </a:cubicBezTo>
                  <a:cubicBezTo>
                    <a:pt x="283" y="486"/>
                    <a:pt x="284" y="487"/>
                    <a:pt x="284" y="487"/>
                  </a:cubicBezTo>
                  <a:close/>
                  <a:moveTo>
                    <a:pt x="270" y="478"/>
                  </a:moveTo>
                  <a:cubicBezTo>
                    <a:pt x="271" y="478"/>
                    <a:pt x="272" y="478"/>
                    <a:pt x="273" y="479"/>
                  </a:cubicBezTo>
                  <a:cubicBezTo>
                    <a:pt x="273" y="479"/>
                    <a:pt x="273" y="479"/>
                    <a:pt x="273" y="479"/>
                  </a:cubicBezTo>
                  <a:cubicBezTo>
                    <a:pt x="273" y="479"/>
                    <a:pt x="272" y="478"/>
                    <a:pt x="271" y="478"/>
                  </a:cubicBezTo>
                  <a:cubicBezTo>
                    <a:pt x="270" y="478"/>
                    <a:pt x="270" y="478"/>
                    <a:pt x="270" y="478"/>
                  </a:cubicBezTo>
                  <a:close/>
                  <a:moveTo>
                    <a:pt x="291" y="476"/>
                  </a:moveTo>
                  <a:cubicBezTo>
                    <a:pt x="293" y="476"/>
                    <a:pt x="295" y="476"/>
                    <a:pt x="296" y="477"/>
                  </a:cubicBezTo>
                  <a:cubicBezTo>
                    <a:pt x="301" y="479"/>
                    <a:pt x="306" y="482"/>
                    <a:pt x="310" y="485"/>
                  </a:cubicBezTo>
                  <a:cubicBezTo>
                    <a:pt x="308" y="484"/>
                    <a:pt x="306" y="484"/>
                    <a:pt x="303" y="484"/>
                  </a:cubicBezTo>
                  <a:cubicBezTo>
                    <a:pt x="300" y="482"/>
                    <a:pt x="297" y="480"/>
                    <a:pt x="295" y="478"/>
                  </a:cubicBezTo>
                  <a:cubicBezTo>
                    <a:pt x="294" y="477"/>
                    <a:pt x="292" y="476"/>
                    <a:pt x="291" y="476"/>
                  </a:cubicBezTo>
                  <a:close/>
                  <a:moveTo>
                    <a:pt x="426" y="509"/>
                  </a:moveTo>
                  <a:cubicBezTo>
                    <a:pt x="426" y="509"/>
                    <a:pt x="425" y="509"/>
                    <a:pt x="425" y="508"/>
                  </a:cubicBezTo>
                  <a:cubicBezTo>
                    <a:pt x="431" y="510"/>
                    <a:pt x="438" y="511"/>
                    <a:pt x="444" y="511"/>
                  </a:cubicBezTo>
                  <a:cubicBezTo>
                    <a:pt x="445" y="512"/>
                    <a:pt x="446" y="513"/>
                    <a:pt x="447" y="514"/>
                  </a:cubicBezTo>
                  <a:cubicBezTo>
                    <a:pt x="440" y="513"/>
                    <a:pt x="433" y="511"/>
                    <a:pt x="426" y="509"/>
                  </a:cubicBezTo>
                  <a:close/>
                  <a:moveTo>
                    <a:pt x="427" y="461"/>
                  </a:moveTo>
                  <a:cubicBezTo>
                    <a:pt x="426" y="461"/>
                    <a:pt x="426" y="461"/>
                    <a:pt x="426" y="461"/>
                  </a:cubicBezTo>
                  <a:cubicBezTo>
                    <a:pt x="427" y="461"/>
                    <a:pt x="427" y="461"/>
                    <a:pt x="428" y="462"/>
                  </a:cubicBezTo>
                  <a:cubicBezTo>
                    <a:pt x="428" y="461"/>
                    <a:pt x="427" y="461"/>
                    <a:pt x="427" y="461"/>
                  </a:cubicBezTo>
                  <a:close/>
                  <a:moveTo>
                    <a:pt x="440" y="467"/>
                  </a:moveTo>
                  <a:cubicBezTo>
                    <a:pt x="439" y="469"/>
                    <a:pt x="439" y="469"/>
                    <a:pt x="439" y="469"/>
                  </a:cubicBezTo>
                  <a:cubicBezTo>
                    <a:pt x="439" y="469"/>
                    <a:pt x="438" y="469"/>
                    <a:pt x="437" y="468"/>
                  </a:cubicBezTo>
                  <a:cubicBezTo>
                    <a:pt x="435" y="467"/>
                    <a:pt x="433" y="466"/>
                    <a:pt x="431" y="464"/>
                  </a:cubicBezTo>
                  <a:cubicBezTo>
                    <a:pt x="432" y="464"/>
                    <a:pt x="432" y="464"/>
                    <a:pt x="433" y="464"/>
                  </a:cubicBezTo>
                  <a:cubicBezTo>
                    <a:pt x="433" y="462"/>
                    <a:pt x="433" y="462"/>
                    <a:pt x="433" y="462"/>
                  </a:cubicBezTo>
                  <a:cubicBezTo>
                    <a:pt x="434" y="463"/>
                    <a:pt x="435" y="463"/>
                    <a:pt x="436" y="463"/>
                  </a:cubicBezTo>
                  <a:cubicBezTo>
                    <a:pt x="437" y="464"/>
                    <a:pt x="438" y="466"/>
                    <a:pt x="440" y="467"/>
                  </a:cubicBezTo>
                  <a:close/>
                  <a:moveTo>
                    <a:pt x="317" y="485"/>
                  </a:moveTo>
                  <a:cubicBezTo>
                    <a:pt x="316" y="484"/>
                    <a:pt x="315" y="484"/>
                    <a:pt x="313" y="483"/>
                  </a:cubicBezTo>
                  <a:cubicBezTo>
                    <a:pt x="312" y="482"/>
                    <a:pt x="311" y="481"/>
                    <a:pt x="310" y="480"/>
                  </a:cubicBezTo>
                  <a:cubicBezTo>
                    <a:pt x="315" y="482"/>
                    <a:pt x="320" y="484"/>
                    <a:pt x="324" y="485"/>
                  </a:cubicBezTo>
                  <a:cubicBezTo>
                    <a:pt x="323" y="485"/>
                    <a:pt x="322" y="485"/>
                    <a:pt x="321" y="485"/>
                  </a:cubicBezTo>
                  <a:cubicBezTo>
                    <a:pt x="319" y="485"/>
                    <a:pt x="318" y="485"/>
                    <a:pt x="317" y="485"/>
                  </a:cubicBezTo>
                  <a:close/>
                  <a:moveTo>
                    <a:pt x="420" y="508"/>
                  </a:moveTo>
                  <a:cubicBezTo>
                    <a:pt x="420" y="508"/>
                    <a:pt x="420" y="508"/>
                    <a:pt x="420" y="507"/>
                  </a:cubicBezTo>
                  <a:cubicBezTo>
                    <a:pt x="420" y="508"/>
                    <a:pt x="420" y="508"/>
                    <a:pt x="420" y="508"/>
                  </a:cubicBezTo>
                  <a:cubicBezTo>
                    <a:pt x="420" y="508"/>
                    <a:pt x="420" y="508"/>
                    <a:pt x="420" y="508"/>
                  </a:cubicBezTo>
                  <a:close/>
                  <a:moveTo>
                    <a:pt x="435" y="469"/>
                  </a:moveTo>
                  <a:cubicBezTo>
                    <a:pt x="435" y="470"/>
                    <a:pt x="435" y="470"/>
                    <a:pt x="435" y="470"/>
                  </a:cubicBezTo>
                  <a:cubicBezTo>
                    <a:pt x="435" y="470"/>
                    <a:pt x="435" y="470"/>
                    <a:pt x="435" y="470"/>
                  </a:cubicBezTo>
                  <a:cubicBezTo>
                    <a:pt x="434" y="470"/>
                    <a:pt x="434" y="470"/>
                    <a:pt x="434" y="470"/>
                  </a:cubicBezTo>
                  <a:cubicBezTo>
                    <a:pt x="434" y="469"/>
                    <a:pt x="434" y="469"/>
                    <a:pt x="435" y="469"/>
                  </a:cubicBezTo>
                  <a:close/>
                  <a:moveTo>
                    <a:pt x="393" y="500"/>
                  </a:moveTo>
                  <a:cubicBezTo>
                    <a:pt x="389" y="498"/>
                    <a:pt x="384" y="496"/>
                    <a:pt x="380" y="495"/>
                  </a:cubicBezTo>
                  <a:cubicBezTo>
                    <a:pt x="383" y="494"/>
                    <a:pt x="385" y="494"/>
                    <a:pt x="388" y="494"/>
                  </a:cubicBezTo>
                  <a:cubicBezTo>
                    <a:pt x="391" y="496"/>
                    <a:pt x="393" y="498"/>
                    <a:pt x="396" y="500"/>
                  </a:cubicBezTo>
                  <a:cubicBezTo>
                    <a:pt x="395" y="500"/>
                    <a:pt x="394" y="500"/>
                    <a:pt x="393" y="500"/>
                  </a:cubicBezTo>
                  <a:close/>
                  <a:moveTo>
                    <a:pt x="389" y="492"/>
                  </a:moveTo>
                  <a:cubicBezTo>
                    <a:pt x="388" y="490"/>
                    <a:pt x="386" y="489"/>
                    <a:pt x="385" y="488"/>
                  </a:cubicBezTo>
                  <a:cubicBezTo>
                    <a:pt x="390" y="489"/>
                    <a:pt x="395" y="489"/>
                    <a:pt x="400" y="489"/>
                  </a:cubicBezTo>
                  <a:cubicBezTo>
                    <a:pt x="401" y="490"/>
                    <a:pt x="402" y="491"/>
                    <a:pt x="403" y="492"/>
                  </a:cubicBezTo>
                  <a:cubicBezTo>
                    <a:pt x="398" y="492"/>
                    <a:pt x="394" y="492"/>
                    <a:pt x="389" y="492"/>
                  </a:cubicBezTo>
                  <a:cubicBezTo>
                    <a:pt x="389" y="492"/>
                    <a:pt x="389" y="492"/>
                    <a:pt x="389" y="492"/>
                  </a:cubicBezTo>
                  <a:close/>
                  <a:moveTo>
                    <a:pt x="361" y="485"/>
                  </a:moveTo>
                  <a:cubicBezTo>
                    <a:pt x="361" y="485"/>
                    <a:pt x="362" y="485"/>
                    <a:pt x="362" y="485"/>
                  </a:cubicBezTo>
                  <a:cubicBezTo>
                    <a:pt x="366" y="488"/>
                    <a:pt x="370" y="491"/>
                    <a:pt x="374" y="494"/>
                  </a:cubicBezTo>
                  <a:cubicBezTo>
                    <a:pt x="373" y="494"/>
                    <a:pt x="373" y="494"/>
                    <a:pt x="373" y="494"/>
                  </a:cubicBezTo>
                  <a:cubicBezTo>
                    <a:pt x="369" y="491"/>
                    <a:pt x="365" y="488"/>
                    <a:pt x="361" y="485"/>
                  </a:cubicBezTo>
                  <a:close/>
                  <a:moveTo>
                    <a:pt x="378" y="473"/>
                  </a:moveTo>
                  <a:cubicBezTo>
                    <a:pt x="378" y="473"/>
                    <a:pt x="377" y="472"/>
                    <a:pt x="376" y="472"/>
                  </a:cubicBezTo>
                  <a:cubicBezTo>
                    <a:pt x="376" y="473"/>
                    <a:pt x="376" y="473"/>
                    <a:pt x="376" y="473"/>
                  </a:cubicBezTo>
                  <a:cubicBezTo>
                    <a:pt x="372" y="472"/>
                    <a:pt x="368" y="472"/>
                    <a:pt x="364" y="471"/>
                  </a:cubicBezTo>
                  <a:cubicBezTo>
                    <a:pt x="373" y="471"/>
                    <a:pt x="382" y="472"/>
                    <a:pt x="391" y="473"/>
                  </a:cubicBezTo>
                  <a:cubicBezTo>
                    <a:pt x="388" y="473"/>
                    <a:pt x="386" y="473"/>
                    <a:pt x="383" y="473"/>
                  </a:cubicBezTo>
                  <a:cubicBezTo>
                    <a:pt x="381" y="473"/>
                    <a:pt x="380" y="473"/>
                    <a:pt x="378" y="473"/>
                  </a:cubicBezTo>
                  <a:close/>
                  <a:moveTo>
                    <a:pt x="352" y="472"/>
                  </a:moveTo>
                  <a:cubicBezTo>
                    <a:pt x="353" y="472"/>
                    <a:pt x="354" y="472"/>
                    <a:pt x="356" y="472"/>
                  </a:cubicBezTo>
                  <a:cubicBezTo>
                    <a:pt x="355" y="471"/>
                    <a:pt x="355" y="471"/>
                    <a:pt x="355" y="471"/>
                  </a:cubicBezTo>
                  <a:cubicBezTo>
                    <a:pt x="356" y="471"/>
                    <a:pt x="357" y="471"/>
                    <a:pt x="357" y="471"/>
                  </a:cubicBezTo>
                  <a:cubicBezTo>
                    <a:pt x="357" y="472"/>
                    <a:pt x="357" y="472"/>
                    <a:pt x="357" y="472"/>
                  </a:cubicBezTo>
                  <a:cubicBezTo>
                    <a:pt x="357" y="472"/>
                    <a:pt x="357" y="472"/>
                    <a:pt x="357" y="473"/>
                  </a:cubicBezTo>
                  <a:cubicBezTo>
                    <a:pt x="355" y="472"/>
                    <a:pt x="353" y="472"/>
                    <a:pt x="352" y="472"/>
                  </a:cubicBezTo>
                  <a:close/>
                  <a:moveTo>
                    <a:pt x="377" y="477"/>
                  </a:moveTo>
                  <a:cubicBezTo>
                    <a:pt x="375" y="477"/>
                    <a:pt x="373" y="477"/>
                    <a:pt x="371" y="477"/>
                  </a:cubicBezTo>
                  <a:cubicBezTo>
                    <a:pt x="370" y="477"/>
                    <a:pt x="370" y="477"/>
                    <a:pt x="369" y="477"/>
                  </a:cubicBezTo>
                  <a:cubicBezTo>
                    <a:pt x="369" y="477"/>
                    <a:pt x="369" y="476"/>
                    <a:pt x="368" y="476"/>
                  </a:cubicBezTo>
                  <a:cubicBezTo>
                    <a:pt x="371" y="476"/>
                    <a:pt x="374" y="477"/>
                    <a:pt x="377" y="477"/>
                  </a:cubicBezTo>
                  <a:close/>
                  <a:moveTo>
                    <a:pt x="371" y="481"/>
                  </a:moveTo>
                  <a:cubicBezTo>
                    <a:pt x="367" y="481"/>
                    <a:pt x="362" y="480"/>
                    <a:pt x="358" y="479"/>
                  </a:cubicBezTo>
                  <a:cubicBezTo>
                    <a:pt x="356" y="477"/>
                    <a:pt x="354" y="476"/>
                    <a:pt x="351" y="475"/>
                  </a:cubicBezTo>
                  <a:cubicBezTo>
                    <a:pt x="355" y="475"/>
                    <a:pt x="359" y="475"/>
                    <a:pt x="363" y="475"/>
                  </a:cubicBezTo>
                  <a:cubicBezTo>
                    <a:pt x="363" y="476"/>
                    <a:pt x="364" y="476"/>
                    <a:pt x="365" y="477"/>
                  </a:cubicBezTo>
                  <a:cubicBezTo>
                    <a:pt x="365" y="477"/>
                    <a:pt x="365" y="477"/>
                    <a:pt x="365" y="477"/>
                  </a:cubicBezTo>
                  <a:cubicBezTo>
                    <a:pt x="364" y="477"/>
                    <a:pt x="364" y="477"/>
                    <a:pt x="363" y="477"/>
                  </a:cubicBezTo>
                  <a:cubicBezTo>
                    <a:pt x="363" y="480"/>
                    <a:pt x="363" y="480"/>
                    <a:pt x="363" y="480"/>
                  </a:cubicBezTo>
                  <a:cubicBezTo>
                    <a:pt x="365" y="479"/>
                    <a:pt x="367" y="479"/>
                    <a:pt x="369" y="479"/>
                  </a:cubicBezTo>
                  <a:cubicBezTo>
                    <a:pt x="370" y="480"/>
                    <a:pt x="370" y="481"/>
                    <a:pt x="371" y="481"/>
                  </a:cubicBezTo>
                  <a:close/>
                  <a:moveTo>
                    <a:pt x="342" y="470"/>
                  </a:moveTo>
                  <a:cubicBezTo>
                    <a:pt x="344" y="470"/>
                    <a:pt x="346" y="470"/>
                    <a:pt x="348" y="470"/>
                  </a:cubicBezTo>
                  <a:cubicBezTo>
                    <a:pt x="346" y="470"/>
                    <a:pt x="345" y="470"/>
                    <a:pt x="343" y="470"/>
                  </a:cubicBezTo>
                  <a:cubicBezTo>
                    <a:pt x="343" y="470"/>
                    <a:pt x="342" y="470"/>
                    <a:pt x="342" y="470"/>
                  </a:cubicBezTo>
                  <a:close/>
                  <a:moveTo>
                    <a:pt x="402" y="471"/>
                  </a:moveTo>
                  <a:cubicBezTo>
                    <a:pt x="397" y="471"/>
                    <a:pt x="393" y="470"/>
                    <a:pt x="388" y="470"/>
                  </a:cubicBezTo>
                  <a:cubicBezTo>
                    <a:pt x="394" y="470"/>
                    <a:pt x="399" y="470"/>
                    <a:pt x="405" y="470"/>
                  </a:cubicBezTo>
                  <a:cubicBezTo>
                    <a:pt x="404" y="470"/>
                    <a:pt x="403" y="471"/>
                    <a:pt x="402" y="471"/>
                  </a:cubicBezTo>
                  <a:close/>
                  <a:moveTo>
                    <a:pt x="359" y="468"/>
                  </a:moveTo>
                  <a:cubicBezTo>
                    <a:pt x="360" y="468"/>
                    <a:pt x="361" y="468"/>
                    <a:pt x="362" y="467"/>
                  </a:cubicBezTo>
                  <a:cubicBezTo>
                    <a:pt x="366" y="468"/>
                    <a:pt x="371" y="469"/>
                    <a:pt x="375" y="469"/>
                  </a:cubicBezTo>
                  <a:cubicBezTo>
                    <a:pt x="370" y="469"/>
                    <a:pt x="365" y="468"/>
                    <a:pt x="359" y="468"/>
                  </a:cubicBezTo>
                  <a:close/>
                  <a:moveTo>
                    <a:pt x="387" y="480"/>
                  </a:moveTo>
                  <a:cubicBezTo>
                    <a:pt x="389" y="482"/>
                    <a:pt x="392" y="483"/>
                    <a:pt x="394" y="485"/>
                  </a:cubicBezTo>
                  <a:cubicBezTo>
                    <a:pt x="388" y="484"/>
                    <a:pt x="383" y="483"/>
                    <a:pt x="377" y="482"/>
                  </a:cubicBezTo>
                  <a:cubicBezTo>
                    <a:pt x="376" y="481"/>
                    <a:pt x="374" y="480"/>
                    <a:pt x="373" y="479"/>
                  </a:cubicBezTo>
                  <a:cubicBezTo>
                    <a:pt x="378" y="479"/>
                    <a:pt x="382" y="480"/>
                    <a:pt x="387" y="480"/>
                  </a:cubicBezTo>
                  <a:close/>
                  <a:moveTo>
                    <a:pt x="375" y="485"/>
                  </a:moveTo>
                  <a:cubicBezTo>
                    <a:pt x="371" y="484"/>
                    <a:pt x="367" y="483"/>
                    <a:pt x="363" y="483"/>
                  </a:cubicBezTo>
                  <a:cubicBezTo>
                    <a:pt x="363" y="483"/>
                    <a:pt x="363" y="483"/>
                    <a:pt x="363" y="482"/>
                  </a:cubicBezTo>
                  <a:cubicBezTo>
                    <a:pt x="367" y="483"/>
                    <a:pt x="371" y="484"/>
                    <a:pt x="375" y="485"/>
                  </a:cubicBezTo>
                  <a:close/>
                  <a:moveTo>
                    <a:pt x="349" y="477"/>
                  </a:moveTo>
                  <a:cubicBezTo>
                    <a:pt x="348" y="476"/>
                    <a:pt x="347" y="476"/>
                    <a:pt x="346" y="475"/>
                  </a:cubicBezTo>
                  <a:cubicBezTo>
                    <a:pt x="346" y="475"/>
                    <a:pt x="346" y="475"/>
                    <a:pt x="346" y="475"/>
                  </a:cubicBezTo>
                  <a:cubicBezTo>
                    <a:pt x="348" y="476"/>
                    <a:pt x="349" y="477"/>
                    <a:pt x="351" y="477"/>
                  </a:cubicBezTo>
                  <a:cubicBezTo>
                    <a:pt x="350" y="477"/>
                    <a:pt x="350" y="477"/>
                    <a:pt x="349" y="477"/>
                  </a:cubicBezTo>
                  <a:close/>
                  <a:moveTo>
                    <a:pt x="342" y="475"/>
                  </a:moveTo>
                  <a:cubicBezTo>
                    <a:pt x="341" y="475"/>
                    <a:pt x="340" y="475"/>
                    <a:pt x="340" y="475"/>
                  </a:cubicBezTo>
                  <a:cubicBezTo>
                    <a:pt x="340" y="475"/>
                    <a:pt x="340" y="475"/>
                    <a:pt x="341" y="475"/>
                  </a:cubicBezTo>
                  <a:cubicBezTo>
                    <a:pt x="341" y="475"/>
                    <a:pt x="341" y="475"/>
                    <a:pt x="342" y="475"/>
                  </a:cubicBezTo>
                  <a:close/>
                  <a:moveTo>
                    <a:pt x="411" y="471"/>
                  </a:moveTo>
                  <a:cubicBezTo>
                    <a:pt x="412" y="471"/>
                    <a:pt x="413" y="472"/>
                    <a:pt x="415" y="472"/>
                  </a:cubicBezTo>
                  <a:cubicBezTo>
                    <a:pt x="413" y="472"/>
                    <a:pt x="411" y="472"/>
                    <a:pt x="409" y="472"/>
                  </a:cubicBezTo>
                  <a:cubicBezTo>
                    <a:pt x="409" y="471"/>
                    <a:pt x="410" y="471"/>
                    <a:pt x="411" y="471"/>
                  </a:cubicBezTo>
                  <a:close/>
                  <a:moveTo>
                    <a:pt x="425" y="476"/>
                  </a:moveTo>
                  <a:cubicBezTo>
                    <a:pt x="421" y="477"/>
                    <a:pt x="416" y="477"/>
                    <a:pt x="411" y="477"/>
                  </a:cubicBezTo>
                  <a:cubicBezTo>
                    <a:pt x="403" y="477"/>
                    <a:pt x="395" y="476"/>
                    <a:pt x="386" y="475"/>
                  </a:cubicBezTo>
                  <a:cubicBezTo>
                    <a:pt x="392" y="475"/>
                    <a:pt x="397" y="475"/>
                    <a:pt x="402" y="473"/>
                  </a:cubicBezTo>
                  <a:cubicBezTo>
                    <a:pt x="410" y="474"/>
                    <a:pt x="418" y="475"/>
                    <a:pt x="425" y="476"/>
                  </a:cubicBezTo>
                  <a:close/>
                  <a:moveTo>
                    <a:pt x="402" y="483"/>
                  </a:moveTo>
                  <a:cubicBezTo>
                    <a:pt x="406" y="484"/>
                    <a:pt x="409" y="486"/>
                    <a:pt x="413" y="487"/>
                  </a:cubicBezTo>
                  <a:cubicBezTo>
                    <a:pt x="408" y="487"/>
                    <a:pt x="404" y="486"/>
                    <a:pt x="399" y="486"/>
                  </a:cubicBezTo>
                  <a:cubicBezTo>
                    <a:pt x="397" y="484"/>
                    <a:pt x="395" y="482"/>
                    <a:pt x="393" y="481"/>
                  </a:cubicBezTo>
                  <a:cubicBezTo>
                    <a:pt x="396" y="481"/>
                    <a:pt x="399" y="482"/>
                    <a:pt x="402" y="483"/>
                  </a:cubicBezTo>
                  <a:close/>
                  <a:moveTo>
                    <a:pt x="380" y="488"/>
                  </a:moveTo>
                  <a:cubicBezTo>
                    <a:pt x="382" y="489"/>
                    <a:pt x="383" y="490"/>
                    <a:pt x="385" y="492"/>
                  </a:cubicBezTo>
                  <a:cubicBezTo>
                    <a:pt x="382" y="492"/>
                    <a:pt x="379" y="492"/>
                    <a:pt x="377" y="493"/>
                  </a:cubicBezTo>
                  <a:cubicBezTo>
                    <a:pt x="374" y="491"/>
                    <a:pt x="371" y="488"/>
                    <a:pt x="368" y="486"/>
                  </a:cubicBezTo>
                  <a:cubicBezTo>
                    <a:pt x="372" y="487"/>
                    <a:pt x="376" y="487"/>
                    <a:pt x="380" y="488"/>
                  </a:cubicBezTo>
                  <a:close/>
                  <a:moveTo>
                    <a:pt x="331" y="473"/>
                  </a:moveTo>
                  <a:cubicBezTo>
                    <a:pt x="332" y="473"/>
                    <a:pt x="333" y="473"/>
                    <a:pt x="335" y="473"/>
                  </a:cubicBezTo>
                  <a:cubicBezTo>
                    <a:pt x="335" y="473"/>
                    <a:pt x="334" y="473"/>
                    <a:pt x="334" y="473"/>
                  </a:cubicBezTo>
                  <a:cubicBezTo>
                    <a:pt x="332" y="473"/>
                    <a:pt x="332" y="473"/>
                    <a:pt x="332" y="473"/>
                  </a:cubicBezTo>
                  <a:cubicBezTo>
                    <a:pt x="332" y="473"/>
                    <a:pt x="331" y="473"/>
                    <a:pt x="331" y="473"/>
                  </a:cubicBezTo>
                  <a:close/>
                  <a:moveTo>
                    <a:pt x="422" y="470"/>
                  </a:moveTo>
                  <a:cubicBezTo>
                    <a:pt x="426" y="471"/>
                    <a:pt x="430" y="472"/>
                    <a:pt x="434" y="474"/>
                  </a:cubicBezTo>
                  <a:cubicBezTo>
                    <a:pt x="433" y="474"/>
                    <a:pt x="433" y="474"/>
                    <a:pt x="432" y="474"/>
                  </a:cubicBezTo>
                  <a:cubicBezTo>
                    <a:pt x="431" y="474"/>
                    <a:pt x="429" y="474"/>
                    <a:pt x="428" y="474"/>
                  </a:cubicBezTo>
                  <a:cubicBezTo>
                    <a:pt x="424" y="472"/>
                    <a:pt x="421" y="471"/>
                    <a:pt x="417" y="470"/>
                  </a:cubicBezTo>
                  <a:cubicBezTo>
                    <a:pt x="419" y="470"/>
                    <a:pt x="420" y="470"/>
                    <a:pt x="422" y="470"/>
                  </a:cubicBezTo>
                  <a:close/>
                  <a:moveTo>
                    <a:pt x="441" y="478"/>
                  </a:moveTo>
                  <a:cubicBezTo>
                    <a:pt x="441" y="478"/>
                    <a:pt x="440" y="478"/>
                    <a:pt x="440" y="478"/>
                  </a:cubicBezTo>
                  <a:cubicBezTo>
                    <a:pt x="440" y="478"/>
                    <a:pt x="440" y="478"/>
                    <a:pt x="441" y="478"/>
                  </a:cubicBezTo>
                  <a:cubicBezTo>
                    <a:pt x="441" y="478"/>
                    <a:pt x="441" y="478"/>
                    <a:pt x="441" y="478"/>
                  </a:cubicBezTo>
                  <a:close/>
                  <a:moveTo>
                    <a:pt x="432" y="478"/>
                  </a:moveTo>
                  <a:cubicBezTo>
                    <a:pt x="432" y="479"/>
                    <a:pt x="432" y="479"/>
                    <a:pt x="432" y="479"/>
                  </a:cubicBezTo>
                  <a:cubicBezTo>
                    <a:pt x="433" y="480"/>
                    <a:pt x="437" y="482"/>
                    <a:pt x="442" y="485"/>
                  </a:cubicBezTo>
                  <a:cubicBezTo>
                    <a:pt x="447" y="489"/>
                    <a:pt x="452" y="493"/>
                    <a:pt x="458" y="497"/>
                  </a:cubicBezTo>
                  <a:cubicBezTo>
                    <a:pt x="461" y="499"/>
                    <a:pt x="464" y="502"/>
                    <a:pt x="467" y="504"/>
                  </a:cubicBezTo>
                  <a:cubicBezTo>
                    <a:pt x="463" y="503"/>
                    <a:pt x="459" y="502"/>
                    <a:pt x="454" y="501"/>
                  </a:cubicBezTo>
                  <a:cubicBezTo>
                    <a:pt x="451" y="499"/>
                    <a:pt x="448" y="496"/>
                    <a:pt x="445" y="494"/>
                  </a:cubicBezTo>
                  <a:cubicBezTo>
                    <a:pt x="436" y="488"/>
                    <a:pt x="426" y="482"/>
                    <a:pt x="420" y="480"/>
                  </a:cubicBezTo>
                  <a:cubicBezTo>
                    <a:pt x="419" y="482"/>
                    <a:pt x="419" y="482"/>
                    <a:pt x="419" y="482"/>
                  </a:cubicBezTo>
                  <a:cubicBezTo>
                    <a:pt x="425" y="485"/>
                    <a:pt x="435" y="490"/>
                    <a:pt x="444" y="496"/>
                  </a:cubicBezTo>
                  <a:cubicBezTo>
                    <a:pt x="445" y="497"/>
                    <a:pt x="447" y="498"/>
                    <a:pt x="449" y="500"/>
                  </a:cubicBezTo>
                  <a:cubicBezTo>
                    <a:pt x="442" y="498"/>
                    <a:pt x="436" y="497"/>
                    <a:pt x="430" y="495"/>
                  </a:cubicBezTo>
                  <a:cubicBezTo>
                    <a:pt x="430" y="495"/>
                    <a:pt x="430" y="495"/>
                    <a:pt x="430" y="495"/>
                  </a:cubicBezTo>
                  <a:cubicBezTo>
                    <a:pt x="429" y="494"/>
                    <a:pt x="428" y="494"/>
                    <a:pt x="427" y="493"/>
                  </a:cubicBezTo>
                  <a:cubicBezTo>
                    <a:pt x="428" y="493"/>
                    <a:pt x="429" y="493"/>
                    <a:pt x="430" y="493"/>
                  </a:cubicBezTo>
                  <a:cubicBezTo>
                    <a:pt x="433" y="492"/>
                    <a:pt x="433" y="492"/>
                    <a:pt x="433" y="492"/>
                  </a:cubicBezTo>
                  <a:cubicBezTo>
                    <a:pt x="431" y="490"/>
                    <a:pt x="431" y="490"/>
                    <a:pt x="431" y="490"/>
                  </a:cubicBezTo>
                  <a:cubicBezTo>
                    <a:pt x="422" y="486"/>
                    <a:pt x="412" y="482"/>
                    <a:pt x="403" y="480"/>
                  </a:cubicBezTo>
                  <a:cubicBezTo>
                    <a:pt x="402" y="480"/>
                    <a:pt x="401" y="480"/>
                    <a:pt x="400" y="479"/>
                  </a:cubicBezTo>
                  <a:cubicBezTo>
                    <a:pt x="404" y="479"/>
                    <a:pt x="407" y="480"/>
                    <a:pt x="411" y="480"/>
                  </a:cubicBezTo>
                  <a:cubicBezTo>
                    <a:pt x="418" y="480"/>
                    <a:pt x="425" y="479"/>
                    <a:pt x="431" y="477"/>
                  </a:cubicBezTo>
                  <a:cubicBezTo>
                    <a:pt x="431" y="477"/>
                    <a:pt x="432" y="478"/>
                    <a:pt x="432" y="478"/>
                  </a:cubicBezTo>
                  <a:close/>
                  <a:moveTo>
                    <a:pt x="426" y="491"/>
                  </a:moveTo>
                  <a:cubicBezTo>
                    <a:pt x="426" y="491"/>
                    <a:pt x="425" y="491"/>
                    <a:pt x="425" y="491"/>
                  </a:cubicBezTo>
                  <a:cubicBezTo>
                    <a:pt x="423" y="490"/>
                    <a:pt x="420" y="489"/>
                    <a:pt x="418" y="487"/>
                  </a:cubicBezTo>
                  <a:cubicBezTo>
                    <a:pt x="421" y="489"/>
                    <a:pt x="424" y="490"/>
                    <a:pt x="426" y="491"/>
                  </a:cubicBezTo>
                  <a:close/>
                  <a:moveTo>
                    <a:pt x="466" y="506"/>
                  </a:moveTo>
                  <a:cubicBezTo>
                    <a:pt x="464" y="506"/>
                    <a:pt x="462" y="506"/>
                    <a:pt x="460" y="506"/>
                  </a:cubicBezTo>
                  <a:cubicBezTo>
                    <a:pt x="460" y="506"/>
                    <a:pt x="459" y="505"/>
                    <a:pt x="459" y="505"/>
                  </a:cubicBezTo>
                  <a:cubicBezTo>
                    <a:pt x="461" y="505"/>
                    <a:pt x="464" y="506"/>
                    <a:pt x="466" y="506"/>
                  </a:cubicBezTo>
                  <a:close/>
                  <a:moveTo>
                    <a:pt x="456" y="510"/>
                  </a:moveTo>
                  <a:cubicBezTo>
                    <a:pt x="453" y="509"/>
                    <a:pt x="449" y="509"/>
                    <a:pt x="446" y="508"/>
                  </a:cubicBezTo>
                  <a:cubicBezTo>
                    <a:pt x="448" y="508"/>
                    <a:pt x="450" y="508"/>
                    <a:pt x="451" y="508"/>
                  </a:cubicBezTo>
                  <a:cubicBezTo>
                    <a:pt x="453" y="509"/>
                    <a:pt x="454" y="509"/>
                    <a:pt x="456" y="510"/>
                  </a:cubicBezTo>
                  <a:close/>
                  <a:moveTo>
                    <a:pt x="459" y="508"/>
                  </a:moveTo>
                  <a:cubicBezTo>
                    <a:pt x="459" y="508"/>
                    <a:pt x="459" y="508"/>
                    <a:pt x="459" y="508"/>
                  </a:cubicBezTo>
                  <a:cubicBezTo>
                    <a:pt x="459" y="509"/>
                    <a:pt x="459" y="509"/>
                    <a:pt x="459" y="509"/>
                  </a:cubicBezTo>
                  <a:cubicBezTo>
                    <a:pt x="459" y="509"/>
                    <a:pt x="459" y="508"/>
                    <a:pt x="459" y="508"/>
                  </a:cubicBezTo>
                  <a:close/>
                  <a:moveTo>
                    <a:pt x="441" y="504"/>
                  </a:moveTo>
                  <a:cubicBezTo>
                    <a:pt x="442" y="505"/>
                    <a:pt x="443" y="505"/>
                    <a:pt x="444" y="505"/>
                  </a:cubicBezTo>
                  <a:cubicBezTo>
                    <a:pt x="443" y="505"/>
                    <a:pt x="442" y="505"/>
                    <a:pt x="442" y="505"/>
                  </a:cubicBezTo>
                  <a:cubicBezTo>
                    <a:pt x="441" y="505"/>
                    <a:pt x="441" y="504"/>
                    <a:pt x="441" y="504"/>
                  </a:cubicBezTo>
                  <a:close/>
                  <a:moveTo>
                    <a:pt x="436" y="500"/>
                  </a:moveTo>
                  <a:cubicBezTo>
                    <a:pt x="436" y="500"/>
                    <a:pt x="435" y="499"/>
                    <a:pt x="435" y="499"/>
                  </a:cubicBezTo>
                  <a:cubicBezTo>
                    <a:pt x="441" y="501"/>
                    <a:pt x="447" y="502"/>
                    <a:pt x="453" y="503"/>
                  </a:cubicBezTo>
                  <a:cubicBezTo>
                    <a:pt x="454" y="504"/>
                    <a:pt x="455" y="505"/>
                    <a:pt x="456" y="506"/>
                  </a:cubicBezTo>
                  <a:cubicBezTo>
                    <a:pt x="455" y="506"/>
                    <a:pt x="453" y="506"/>
                    <a:pt x="452" y="505"/>
                  </a:cubicBezTo>
                  <a:cubicBezTo>
                    <a:pt x="447" y="504"/>
                    <a:pt x="442" y="502"/>
                    <a:pt x="436" y="500"/>
                  </a:cubicBezTo>
                  <a:close/>
                  <a:moveTo>
                    <a:pt x="429" y="498"/>
                  </a:moveTo>
                  <a:cubicBezTo>
                    <a:pt x="422" y="496"/>
                    <a:pt x="415" y="494"/>
                    <a:pt x="408" y="493"/>
                  </a:cubicBezTo>
                  <a:cubicBezTo>
                    <a:pt x="407" y="492"/>
                    <a:pt x="405" y="491"/>
                    <a:pt x="404" y="490"/>
                  </a:cubicBezTo>
                  <a:cubicBezTo>
                    <a:pt x="408" y="490"/>
                    <a:pt x="412" y="490"/>
                    <a:pt x="416" y="490"/>
                  </a:cubicBezTo>
                  <a:cubicBezTo>
                    <a:pt x="416" y="489"/>
                    <a:pt x="416" y="489"/>
                    <a:pt x="416" y="489"/>
                  </a:cubicBezTo>
                  <a:cubicBezTo>
                    <a:pt x="418" y="490"/>
                    <a:pt x="420" y="491"/>
                    <a:pt x="421" y="492"/>
                  </a:cubicBezTo>
                  <a:cubicBezTo>
                    <a:pt x="421" y="492"/>
                    <a:pt x="420" y="492"/>
                    <a:pt x="419" y="493"/>
                  </a:cubicBezTo>
                  <a:cubicBezTo>
                    <a:pt x="419" y="495"/>
                    <a:pt x="419" y="495"/>
                    <a:pt x="419" y="495"/>
                  </a:cubicBezTo>
                  <a:cubicBezTo>
                    <a:pt x="422" y="496"/>
                    <a:pt x="426" y="497"/>
                    <a:pt x="429" y="498"/>
                  </a:cubicBezTo>
                  <a:cubicBezTo>
                    <a:pt x="429" y="498"/>
                    <a:pt x="429" y="498"/>
                    <a:pt x="429" y="498"/>
                  </a:cubicBezTo>
                  <a:close/>
                  <a:moveTo>
                    <a:pt x="377" y="497"/>
                  </a:moveTo>
                  <a:cubicBezTo>
                    <a:pt x="377" y="496"/>
                    <a:pt x="376" y="496"/>
                    <a:pt x="375" y="496"/>
                  </a:cubicBezTo>
                  <a:cubicBezTo>
                    <a:pt x="375" y="496"/>
                    <a:pt x="374" y="495"/>
                    <a:pt x="374" y="495"/>
                  </a:cubicBezTo>
                  <a:cubicBezTo>
                    <a:pt x="375" y="496"/>
                    <a:pt x="375" y="496"/>
                    <a:pt x="375" y="496"/>
                  </a:cubicBezTo>
                  <a:cubicBezTo>
                    <a:pt x="376" y="496"/>
                    <a:pt x="376" y="496"/>
                    <a:pt x="377" y="496"/>
                  </a:cubicBezTo>
                  <a:cubicBezTo>
                    <a:pt x="377" y="496"/>
                    <a:pt x="377" y="496"/>
                    <a:pt x="377" y="497"/>
                  </a:cubicBezTo>
                  <a:close/>
                  <a:moveTo>
                    <a:pt x="370" y="495"/>
                  </a:moveTo>
                  <a:cubicBezTo>
                    <a:pt x="366" y="495"/>
                    <a:pt x="362" y="494"/>
                    <a:pt x="357" y="493"/>
                  </a:cubicBezTo>
                  <a:cubicBezTo>
                    <a:pt x="344" y="487"/>
                    <a:pt x="331" y="479"/>
                    <a:pt x="317" y="472"/>
                  </a:cubicBezTo>
                  <a:cubicBezTo>
                    <a:pt x="324" y="474"/>
                    <a:pt x="331" y="476"/>
                    <a:pt x="337" y="477"/>
                  </a:cubicBezTo>
                  <a:cubicBezTo>
                    <a:pt x="343" y="480"/>
                    <a:pt x="348" y="481"/>
                    <a:pt x="354" y="483"/>
                  </a:cubicBezTo>
                  <a:cubicBezTo>
                    <a:pt x="360" y="487"/>
                    <a:pt x="365" y="491"/>
                    <a:pt x="370" y="495"/>
                  </a:cubicBezTo>
                  <a:close/>
                  <a:moveTo>
                    <a:pt x="313" y="468"/>
                  </a:moveTo>
                  <a:cubicBezTo>
                    <a:pt x="319" y="469"/>
                    <a:pt x="325" y="469"/>
                    <a:pt x="331" y="469"/>
                  </a:cubicBezTo>
                  <a:cubicBezTo>
                    <a:pt x="331" y="470"/>
                    <a:pt x="332" y="470"/>
                    <a:pt x="332" y="470"/>
                  </a:cubicBezTo>
                  <a:cubicBezTo>
                    <a:pt x="327" y="470"/>
                    <a:pt x="322" y="470"/>
                    <a:pt x="317" y="470"/>
                  </a:cubicBezTo>
                  <a:cubicBezTo>
                    <a:pt x="316" y="469"/>
                    <a:pt x="315" y="469"/>
                    <a:pt x="313" y="468"/>
                  </a:cubicBezTo>
                  <a:close/>
                  <a:moveTo>
                    <a:pt x="272" y="464"/>
                  </a:moveTo>
                  <a:cubicBezTo>
                    <a:pt x="272" y="464"/>
                    <a:pt x="271" y="464"/>
                    <a:pt x="271" y="464"/>
                  </a:cubicBezTo>
                  <a:cubicBezTo>
                    <a:pt x="274" y="464"/>
                    <a:pt x="276" y="464"/>
                    <a:pt x="279" y="464"/>
                  </a:cubicBezTo>
                  <a:cubicBezTo>
                    <a:pt x="279" y="464"/>
                    <a:pt x="279" y="464"/>
                    <a:pt x="279" y="464"/>
                  </a:cubicBezTo>
                  <a:cubicBezTo>
                    <a:pt x="278" y="464"/>
                    <a:pt x="277" y="464"/>
                    <a:pt x="276" y="464"/>
                  </a:cubicBezTo>
                  <a:cubicBezTo>
                    <a:pt x="274" y="464"/>
                    <a:pt x="273" y="464"/>
                    <a:pt x="272" y="464"/>
                  </a:cubicBezTo>
                  <a:close/>
                  <a:moveTo>
                    <a:pt x="430" y="470"/>
                  </a:moveTo>
                  <a:cubicBezTo>
                    <a:pt x="430" y="470"/>
                    <a:pt x="430" y="470"/>
                    <a:pt x="430" y="470"/>
                  </a:cubicBezTo>
                  <a:cubicBezTo>
                    <a:pt x="430" y="470"/>
                    <a:pt x="430" y="470"/>
                    <a:pt x="430" y="470"/>
                  </a:cubicBezTo>
                  <a:cubicBezTo>
                    <a:pt x="430" y="470"/>
                    <a:pt x="430" y="470"/>
                    <a:pt x="430" y="470"/>
                  </a:cubicBezTo>
                  <a:close/>
                  <a:moveTo>
                    <a:pt x="469" y="498"/>
                  </a:moveTo>
                  <a:cubicBezTo>
                    <a:pt x="472" y="501"/>
                    <a:pt x="475" y="504"/>
                    <a:pt x="478" y="507"/>
                  </a:cubicBezTo>
                  <a:cubicBezTo>
                    <a:pt x="476" y="506"/>
                    <a:pt x="474" y="506"/>
                    <a:pt x="472" y="505"/>
                  </a:cubicBezTo>
                  <a:cubicBezTo>
                    <a:pt x="471" y="504"/>
                    <a:pt x="470" y="503"/>
                    <a:pt x="469" y="502"/>
                  </a:cubicBezTo>
                  <a:cubicBezTo>
                    <a:pt x="460" y="495"/>
                    <a:pt x="450" y="488"/>
                    <a:pt x="443" y="483"/>
                  </a:cubicBezTo>
                  <a:cubicBezTo>
                    <a:pt x="441" y="482"/>
                    <a:pt x="439" y="481"/>
                    <a:pt x="437" y="480"/>
                  </a:cubicBezTo>
                  <a:cubicBezTo>
                    <a:pt x="441" y="481"/>
                    <a:pt x="445" y="483"/>
                    <a:pt x="449" y="484"/>
                  </a:cubicBezTo>
                  <a:cubicBezTo>
                    <a:pt x="453" y="487"/>
                    <a:pt x="458" y="490"/>
                    <a:pt x="462" y="492"/>
                  </a:cubicBezTo>
                  <a:cubicBezTo>
                    <a:pt x="465" y="494"/>
                    <a:pt x="467" y="496"/>
                    <a:pt x="469" y="498"/>
                  </a:cubicBezTo>
                  <a:close/>
                  <a:moveTo>
                    <a:pt x="480" y="509"/>
                  </a:moveTo>
                  <a:cubicBezTo>
                    <a:pt x="482" y="512"/>
                    <a:pt x="485" y="515"/>
                    <a:pt x="488" y="518"/>
                  </a:cubicBezTo>
                  <a:cubicBezTo>
                    <a:pt x="486" y="517"/>
                    <a:pt x="485" y="517"/>
                    <a:pt x="484" y="517"/>
                  </a:cubicBezTo>
                  <a:cubicBezTo>
                    <a:pt x="482" y="514"/>
                    <a:pt x="480" y="512"/>
                    <a:pt x="477" y="510"/>
                  </a:cubicBezTo>
                  <a:cubicBezTo>
                    <a:pt x="478" y="510"/>
                    <a:pt x="479" y="510"/>
                    <a:pt x="479" y="510"/>
                  </a:cubicBezTo>
                  <a:lnTo>
                    <a:pt x="480" y="509"/>
                  </a:lnTo>
                  <a:close/>
                  <a:moveTo>
                    <a:pt x="479" y="515"/>
                  </a:moveTo>
                  <a:cubicBezTo>
                    <a:pt x="475" y="514"/>
                    <a:pt x="470" y="513"/>
                    <a:pt x="466" y="512"/>
                  </a:cubicBezTo>
                  <a:cubicBezTo>
                    <a:pt x="465" y="511"/>
                    <a:pt x="464" y="510"/>
                    <a:pt x="463" y="509"/>
                  </a:cubicBezTo>
                  <a:cubicBezTo>
                    <a:pt x="466" y="509"/>
                    <a:pt x="470" y="509"/>
                    <a:pt x="473" y="510"/>
                  </a:cubicBezTo>
                  <a:cubicBezTo>
                    <a:pt x="475" y="512"/>
                    <a:pt x="477" y="513"/>
                    <a:pt x="479" y="515"/>
                  </a:cubicBezTo>
                  <a:close/>
                  <a:moveTo>
                    <a:pt x="421" y="505"/>
                  </a:moveTo>
                  <a:cubicBezTo>
                    <a:pt x="418" y="502"/>
                    <a:pt x="415" y="499"/>
                    <a:pt x="412" y="496"/>
                  </a:cubicBezTo>
                  <a:cubicBezTo>
                    <a:pt x="419" y="498"/>
                    <a:pt x="427" y="500"/>
                    <a:pt x="435" y="502"/>
                  </a:cubicBezTo>
                  <a:cubicBezTo>
                    <a:pt x="436" y="503"/>
                    <a:pt x="437" y="504"/>
                    <a:pt x="438" y="505"/>
                  </a:cubicBezTo>
                  <a:cubicBezTo>
                    <a:pt x="437" y="505"/>
                    <a:pt x="436" y="505"/>
                    <a:pt x="434" y="505"/>
                  </a:cubicBezTo>
                  <a:cubicBezTo>
                    <a:pt x="434" y="507"/>
                    <a:pt x="434" y="507"/>
                    <a:pt x="434" y="507"/>
                  </a:cubicBezTo>
                  <a:cubicBezTo>
                    <a:pt x="430" y="507"/>
                    <a:pt x="425" y="506"/>
                    <a:pt x="421" y="505"/>
                  </a:cubicBezTo>
                  <a:close/>
                  <a:moveTo>
                    <a:pt x="416" y="504"/>
                  </a:moveTo>
                  <a:cubicBezTo>
                    <a:pt x="411" y="503"/>
                    <a:pt x="406" y="502"/>
                    <a:pt x="401" y="501"/>
                  </a:cubicBezTo>
                  <a:cubicBezTo>
                    <a:pt x="400" y="500"/>
                    <a:pt x="399" y="500"/>
                    <a:pt x="398" y="499"/>
                  </a:cubicBezTo>
                  <a:cubicBezTo>
                    <a:pt x="396" y="497"/>
                    <a:pt x="394" y="496"/>
                    <a:pt x="392" y="494"/>
                  </a:cubicBezTo>
                  <a:cubicBezTo>
                    <a:pt x="397" y="494"/>
                    <a:pt x="402" y="495"/>
                    <a:pt x="407" y="496"/>
                  </a:cubicBezTo>
                  <a:cubicBezTo>
                    <a:pt x="410" y="498"/>
                    <a:pt x="413" y="501"/>
                    <a:pt x="416" y="504"/>
                  </a:cubicBezTo>
                  <a:close/>
                  <a:moveTo>
                    <a:pt x="347" y="494"/>
                  </a:moveTo>
                  <a:cubicBezTo>
                    <a:pt x="343" y="490"/>
                    <a:pt x="338" y="487"/>
                    <a:pt x="334" y="484"/>
                  </a:cubicBezTo>
                  <a:cubicBezTo>
                    <a:pt x="339" y="487"/>
                    <a:pt x="345" y="490"/>
                    <a:pt x="350" y="493"/>
                  </a:cubicBezTo>
                  <a:cubicBezTo>
                    <a:pt x="349" y="492"/>
                    <a:pt x="348" y="492"/>
                    <a:pt x="347" y="492"/>
                  </a:cubicBezTo>
                  <a:lnTo>
                    <a:pt x="347" y="494"/>
                  </a:lnTo>
                  <a:close/>
                  <a:moveTo>
                    <a:pt x="302" y="468"/>
                  </a:moveTo>
                  <a:cubicBezTo>
                    <a:pt x="304" y="468"/>
                    <a:pt x="305" y="468"/>
                    <a:pt x="307" y="468"/>
                  </a:cubicBezTo>
                  <a:cubicBezTo>
                    <a:pt x="307" y="468"/>
                    <a:pt x="307" y="468"/>
                    <a:pt x="307" y="468"/>
                  </a:cubicBezTo>
                  <a:cubicBezTo>
                    <a:pt x="305" y="468"/>
                    <a:pt x="304" y="468"/>
                    <a:pt x="302" y="468"/>
                  </a:cubicBezTo>
                  <a:close/>
                  <a:moveTo>
                    <a:pt x="281" y="462"/>
                  </a:moveTo>
                  <a:cubicBezTo>
                    <a:pt x="295" y="462"/>
                    <a:pt x="310" y="462"/>
                    <a:pt x="324" y="462"/>
                  </a:cubicBezTo>
                  <a:cubicBezTo>
                    <a:pt x="330" y="462"/>
                    <a:pt x="334" y="463"/>
                    <a:pt x="338" y="463"/>
                  </a:cubicBezTo>
                  <a:cubicBezTo>
                    <a:pt x="330" y="463"/>
                    <a:pt x="322" y="464"/>
                    <a:pt x="314" y="464"/>
                  </a:cubicBezTo>
                  <a:cubicBezTo>
                    <a:pt x="303" y="463"/>
                    <a:pt x="292" y="462"/>
                    <a:pt x="281" y="462"/>
                  </a:cubicBezTo>
                  <a:close/>
                  <a:moveTo>
                    <a:pt x="422" y="465"/>
                  </a:moveTo>
                  <a:cubicBezTo>
                    <a:pt x="421" y="464"/>
                    <a:pt x="421" y="464"/>
                    <a:pt x="421" y="464"/>
                  </a:cubicBezTo>
                  <a:cubicBezTo>
                    <a:pt x="422" y="464"/>
                    <a:pt x="423" y="464"/>
                    <a:pt x="424" y="464"/>
                  </a:cubicBezTo>
                  <a:cubicBezTo>
                    <a:pt x="425" y="465"/>
                    <a:pt x="426" y="466"/>
                    <a:pt x="427" y="467"/>
                  </a:cubicBezTo>
                  <a:cubicBezTo>
                    <a:pt x="425" y="467"/>
                    <a:pt x="423" y="467"/>
                    <a:pt x="420" y="466"/>
                  </a:cubicBezTo>
                  <a:lnTo>
                    <a:pt x="422" y="465"/>
                  </a:lnTo>
                  <a:close/>
                  <a:moveTo>
                    <a:pt x="445" y="473"/>
                  </a:moveTo>
                  <a:cubicBezTo>
                    <a:pt x="446" y="474"/>
                    <a:pt x="448" y="475"/>
                    <a:pt x="449" y="477"/>
                  </a:cubicBezTo>
                  <a:cubicBezTo>
                    <a:pt x="449" y="477"/>
                    <a:pt x="449" y="477"/>
                    <a:pt x="449" y="477"/>
                  </a:cubicBezTo>
                  <a:cubicBezTo>
                    <a:pt x="446" y="474"/>
                    <a:pt x="442" y="472"/>
                    <a:pt x="439" y="469"/>
                  </a:cubicBezTo>
                  <a:cubicBezTo>
                    <a:pt x="439" y="469"/>
                    <a:pt x="439" y="469"/>
                    <a:pt x="439" y="469"/>
                  </a:cubicBezTo>
                  <a:cubicBezTo>
                    <a:pt x="441" y="470"/>
                    <a:pt x="443" y="471"/>
                    <a:pt x="445" y="473"/>
                  </a:cubicBezTo>
                  <a:close/>
                  <a:moveTo>
                    <a:pt x="491" y="521"/>
                  </a:moveTo>
                  <a:cubicBezTo>
                    <a:pt x="492" y="522"/>
                    <a:pt x="492" y="523"/>
                    <a:pt x="493" y="523"/>
                  </a:cubicBezTo>
                  <a:cubicBezTo>
                    <a:pt x="491" y="523"/>
                    <a:pt x="490" y="523"/>
                    <a:pt x="489" y="522"/>
                  </a:cubicBezTo>
                  <a:cubicBezTo>
                    <a:pt x="488" y="522"/>
                    <a:pt x="487" y="521"/>
                    <a:pt x="487" y="520"/>
                  </a:cubicBezTo>
                  <a:cubicBezTo>
                    <a:pt x="488" y="520"/>
                    <a:pt x="490" y="521"/>
                    <a:pt x="491" y="521"/>
                  </a:cubicBezTo>
                  <a:close/>
                  <a:moveTo>
                    <a:pt x="474" y="522"/>
                  </a:moveTo>
                  <a:cubicBezTo>
                    <a:pt x="476" y="523"/>
                    <a:pt x="478" y="523"/>
                    <a:pt x="480" y="523"/>
                  </a:cubicBezTo>
                  <a:cubicBezTo>
                    <a:pt x="479" y="523"/>
                    <a:pt x="479" y="523"/>
                    <a:pt x="478" y="523"/>
                  </a:cubicBezTo>
                  <a:cubicBezTo>
                    <a:pt x="477" y="523"/>
                    <a:pt x="476" y="523"/>
                    <a:pt x="474" y="522"/>
                  </a:cubicBezTo>
                  <a:close/>
                  <a:moveTo>
                    <a:pt x="451" y="515"/>
                  </a:moveTo>
                  <a:cubicBezTo>
                    <a:pt x="450" y="514"/>
                    <a:pt x="449" y="513"/>
                    <a:pt x="448" y="512"/>
                  </a:cubicBezTo>
                  <a:cubicBezTo>
                    <a:pt x="451" y="512"/>
                    <a:pt x="454" y="512"/>
                    <a:pt x="456" y="513"/>
                  </a:cubicBezTo>
                  <a:cubicBezTo>
                    <a:pt x="459" y="513"/>
                    <a:pt x="462" y="514"/>
                    <a:pt x="465" y="514"/>
                  </a:cubicBezTo>
                  <a:cubicBezTo>
                    <a:pt x="465" y="515"/>
                    <a:pt x="466" y="516"/>
                    <a:pt x="467" y="517"/>
                  </a:cubicBezTo>
                  <a:cubicBezTo>
                    <a:pt x="469" y="516"/>
                    <a:pt x="469" y="516"/>
                    <a:pt x="469" y="516"/>
                  </a:cubicBezTo>
                  <a:cubicBezTo>
                    <a:pt x="469" y="516"/>
                    <a:pt x="469" y="515"/>
                    <a:pt x="468" y="515"/>
                  </a:cubicBezTo>
                  <a:cubicBezTo>
                    <a:pt x="473" y="516"/>
                    <a:pt x="478" y="518"/>
                    <a:pt x="482" y="519"/>
                  </a:cubicBezTo>
                  <a:cubicBezTo>
                    <a:pt x="483" y="520"/>
                    <a:pt x="484" y="521"/>
                    <a:pt x="485" y="522"/>
                  </a:cubicBezTo>
                  <a:cubicBezTo>
                    <a:pt x="474" y="520"/>
                    <a:pt x="462" y="518"/>
                    <a:pt x="451" y="515"/>
                  </a:cubicBezTo>
                  <a:close/>
                  <a:moveTo>
                    <a:pt x="379" y="503"/>
                  </a:moveTo>
                  <a:cubicBezTo>
                    <a:pt x="375" y="502"/>
                    <a:pt x="371" y="500"/>
                    <a:pt x="367" y="498"/>
                  </a:cubicBezTo>
                  <a:cubicBezTo>
                    <a:pt x="370" y="498"/>
                    <a:pt x="372" y="499"/>
                    <a:pt x="375" y="499"/>
                  </a:cubicBezTo>
                  <a:cubicBezTo>
                    <a:pt x="376" y="501"/>
                    <a:pt x="378" y="502"/>
                    <a:pt x="379" y="503"/>
                  </a:cubicBezTo>
                  <a:close/>
                  <a:moveTo>
                    <a:pt x="346" y="497"/>
                  </a:moveTo>
                  <a:cubicBezTo>
                    <a:pt x="338" y="494"/>
                    <a:pt x="330" y="491"/>
                    <a:pt x="322" y="488"/>
                  </a:cubicBezTo>
                  <a:cubicBezTo>
                    <a:pt x="325" y="488"/>
                    <a:pt x="327" y="487"/>
                    <a:pt x="330" y="487"/>
                  </a:cubicBezTo>
                  <a:cubicBezTo>
                    <a:pt x="330" y="485"/>
                    <a:pt x="330" y="485"/>
                    <a:pt x="330" y="485"/>
                  </a:cubicBezTo>
                  <a:cubicBezTo>
                    <a:pt x="326" y="483"/>
                    <a:pt x="316" y="480"/>
                    <a:pt x="306" y="477"/>
                  </a:cubicBezTo>
                  <a:cubicBezTo>
                    <a:pt x="305" y="476"/>
                    <a:pt x="304" y="476"/>
                    <a:pt x="303" y="476"/>
                  </a:cubicBezTo>
                  <a:cubicBezTo>
                    <a:pt x="299" y="473"/>
                    <a:pt x="296" y="471"/>
                    <a:pt x="292" y="469"/>
                  </a:cubicBezTo>
                  <a:cubicBezTo>
                    <a:pt x="298" y="470"/>
                    <a:pt x="304" y="471"/>
                    <a:pt x="310" y="471"/>
                  </a:cubicBezTo>
                  <a:cubicBezTo>
                    <a:pt x="322" y="479"/>
                    <a:pt x="336" y="487"/>
                    <a:pt x="346" y="497"/>
                  </a:cubicBezTo>
                  <a:close/>
                  <a:moveTo>
                    <a:pt x="286" y="472"/>
                  </a:moveTo>
                  <a:cubicBezTo>
                    <a:pt x="283" y="470"/>
                    <a:pt x="281" y="469"/>
                    <a:pt x="278" y="467"/>
                  </a:cubicBezTo>
                  <a:cubicBezTo>
                    <a:pt x="279" y="468"/>
                    <a:pt x="280" y="468"/>
                    <a:pt x="281" y="468"/>
                  </a:cubicBezTo>
                  <a:cubicBezTo>
                    <a:pt x="284" y="469"/>
                    <a:pt x="287" y="471"/>
                    <a:pt x="289" y="473"/>
                  </a:cubicBezTo>
                  <a:cubicBezTo>
                    <a:pt x="288" y="472"/>
                    <a:pt x="287" y="472"/>
                    <a:pt x="286" y="472"/>
                  </a:cubicBezTo>
                  <a:close/>
                  <a:moveTo>
                    <a:pt x="432" y="459"/>
                  </a:moveTo>
                  <a:cubicBezTo>
                    <a:pt x="432" y="459"/>
                    <a:pt x="432" y="459"/>
                    <a:pt x="432" y="459"/>
                  </a:cubicBezTo>
                  <a:cubicBezTo>
                    <a:pt x="432" y="459"/>
                    <a:pt x="431" y="459"/>
                    <a:pt x="431" y="459"/>
                  </a:cubicBezTo>
                  <a:cubicBezTo>
                    <a:pt x="431" y="459"/>
                    <a:pt x="431" y="459"/>
                    <a:pt x="432" y="459"/>
                  </a:cubicBezTo>
                  <a:close/>
                  <a:moveTo>
                    <a:pt x="422" y="518"/>
                  </a:moveTo>
                  <a:cubicBezTo>
                    <a:pt x="416" y="517"/>
                    <a:pt x="410" y="515"/>
                    <a:pt x="404" y="514"/>
                  </a:cubicBezTo>
                  <a:cubicBezTo>
                    <a:pt x="405" y="513"/>
                    <a:pt x="405" y="513"/>
                    <a:pt x="405" y="513"/>
                  </a:cubicBezTo>
                  <a:cubicBezTo>
                    <a:pt x="402" y="512"/>
                    <a:pt x="400" y="510"/>
                    <a:pt x="398" y="509"/>
                  </a:cubicBezTo>
                  <a:cubicBezTo>
                    <a:pt x="402" y="509"/>
                    <a:pt x="405" y="509"/>
                    <a:pt x="408" y="510"/>
                  </a:cubicBezTo>
                  <a:cubicBezTo>
                    <a:pt x="411" y="512"/>
                    <a:pt x="414" y="514"/>
                    <a:pt x="416" y="515"/>
                  </a:cubicBezTo>
                  <a:cubicBezTo>
                    <a:pt x="417" y="513"/>
                    <a:pt x="417" y="513"/>
                    <a:pt x="417" y="513"/>
                  </a:cubicBezTo>
                  <a:cubicBezTo>
                    <a:pt x="416" y="512"/>
                    <a:pt x="415" y="511"/>
                    <a:pt x="413" y="510"/>
                  </a:cubicBezTo>
                  <a:cubicBezTo>
                    <a:pt x="415" y="510"/>
                    <a:pt x="418" y="510"/>
                    <a:pt x="420" y="510"/>
                  </a:cubicBezTo>
                  <a:cubicBezTo>
                    <a:pt x="422" y="511"/>
                    <a:pt x="423" y="511"/>
                    <a:pt x="425" y="512"/>
                  </a:cubicBezTo>
                  <a:cubicBezTo>
                    <a:pt x="426" y="513"/>
                    <a:pt x="427" y="514"/>
                    <a:pt x="429" y="515"/>
                  </a:cubicBezTo>
                  <a:cubicBezTo>
                    <a:pt x="430" y="513"/>
                    <a:pt x="430" y="513"/>
                    <a:pt x="430" y="513"/>
                  </a:cubicBezTo>
                  <a:cubicBezTo>
                    <a:pt x="437" y="515"/>
                    <a:pt x="443" y="516"/>
                    <a:pt x="450" y="518"/>
                  </a:cubicBezTo>
                  <a:cubicBezTo>
                    <a:pt x="450" y="518"/>
                    <a:pt x="451" y="519"/>
                    <a:pt x="452" y="520"/>
                  </a:cubicBezTo>
                  <a:cubicBezTo>
                    <a:pt x="442" y="519"/>
                    <a:pt x="432" y="518"/>
                    <a:pt x="422" y="517"/>
                  </a:cubicBezTo>
                  <a:lnTo>
                    <a:pt x="422" y="518"/>
                  </a:lnTo>
                  <a:close/>
                  <a:moveTo>
                    <a:pt x="454" y="523"/>
                  </a:moveTo>
                  <a:cubicBezTo>
                    <a:pt x="454" y="523"/>
                    <a:pt x="454" y="523"/>
                    <a:pt x="454" y="523"/>
                  </a:cubicBezTo>
                  <a:cubicBezTo>
                    <a:pt x="451" y="523"/>
                    <a:pt x="447" y="522"/>
                    <a:pt x="444" y="522"/>
                  </a:cubicBezTo>
                  <a:cubicBezTo>
                    <a:pt x="447" y="522"/>
                    <a:pt x="451" y="523"/>
                    <a:pt x="454" y="523"/>
                  </a:cubicBezTo>
                  <a:close/>
                  <a:moveTo>
                    <a:pt x="394" y="506"/>
                  </a:moveTo>
                  <a:cubicBezTo>
                    <a:pt x="392" y="505"/>
                    <a:pt x="390" y="503"/>
                    <a:pt x="388" y="502"/>
                  </a:cubicBezTo>
                  <a:cubicBezTo>
                    <a:pt x="391" y="502"/>
                    <a:pt x="394" y="503"/>
                    <a:pt x="397" y="504"/>
                  </a:cubicBezTo>
                  <a:cubicBezTo>
                    <a:pt x="399" y="504"/>
                    <a:pt x="401" y="505"/>
                    <a:pt x="403" y="505"/>
                  </a:cubicBezTo>
                  <a:cubicBezTo>
                    <a:pt x="403" y="506"/>
                    <a:pt x="403" y="506"/>
                    <a:pt x="403" y="506"/>
                  </a:cubicBezTo>
                  <a:cubicBezTo>
                    <a:pt x="404" y="506"/>
                    <a:pt x="404" y="507"/>
                    <a:pt x="404" y="507"/>
                  </a:cubicBezTo>
                  <a:cubicBezTo>
                    <a:pt x="401" y="507"/>
                    <a:pt x="397" y="506"/>
                    <a:pt x="394" y="506"/>
                  </a:cubicBezTo>
                  <a:close/>
                  <a:moveTo>
                    <a:pt x="389" y="505"/>
                  </a:moveTo>
                  <a:cubicBezTo>
                    <a:pt x="387" y="505"/>
                    <a:pt x="385" y="505"/>
                    <a:pt x="384" y="505"/>
                  </a:cubicBezTo>
                  <a:cubicBezTo>
                    <a:pt x="382" y="503"/>
                    <a:pt x="381" y="502"/>
                    <a:pt x="379" y="500"/>
                  </a:cubicBezTo>
                  <a:cubicBezTo>
                    <a:pt x="380" y="500"/>
                    <a:pt x="382" y="500"/>
                    <a:pt x="383" y="501"/>
                  </a:cubicBezTo>
                  <a:cubicBezTo>
                    <a:pt x="385" y="502"/>
                    <a:pt x="387" y="504"/>
                    <a:pt x="389" y="505"/>
                  </a:cubicBezTo>
                  <a:close/>
                  <a:moveTo>
                    <a:pt x="373" y="504"/>
                  </a:moveTo>
                  <a:cubicBezTo>
                    <a:pt x="358" y="502"/>
                    <a:pt x="342" y="499"/>
                    <a:pt x="327" y="496"/>
                  </a:cubicBezTo>
                  <a:cubicBezTo>
                    <a:pt x="325" y="494"/>
                    <a:pt x="323" y="492"/>
                    <a:pt x="321" y="490"/>
                  </a:cubicBezTo>
                  <a:cubicBezTo>
                    <a:pt x="331" y="494"/>
                    <a:pt x="340" y="498"/>
                    <a:pt x="350" y="500"/>
                  </a:cubicBezTo>
                  <a:cubicBezTo>
                    <a:pt x="354" y="501"/>
                    <a:pt x="354" y="501"/>
                    <a:pt x="354" y="501"/>
                  </a:cubicBezTo>
                  <a:cubicBezTo>
                    <a:pt x="351" y="498"/>
                    <a:pt x="351" y="498"/>
                    <a:pt x="351" y="498"/>
                  </a:cubicBezTo>
                  <a:cubicBezTo>
                    <a:pt x="350" y="497"/>
                    <a:pt x="349" y="496"/>
                    <a:pt x="348" y="495"/>
                  </a:cubicBezTo>
                  <a:cubicBezTo>
                    <a:pt x="352" y="496"/>
                    <a:pt x="355" y="496"/>
                    <a:pt x="358" y="497"/>
                  </a:cubicBezTo>
                  <a:cubicBezTo>
                    <a:pt x="363" y="499"/>
                    <a:pt x="368" y="501"/>
                    <a:pt x="373" y="504"/>
                  </a:cubicBezTo>
                  <a:close/>
                  <a:moveTo>
                    <a:pt x="322" y="495"/>
                  </a:moveTo>
                  <a:cubicBezTo>
                    <a:pt x="321" y="495"/>
                    <a:pt x="319" y="494"/>
                    <a:pt x="318" y="494"/>
                  </a:cubicBezTo>
                  <a:cubicBezTo>
                    <a:pt x="315" y="492"/>
                    <a:pt x="311" y="489"/>
                    <a:pt x="308" y="487"/>
                  </a:cubicBezTo>
                  <a:cubicBezTo>
                    <a:pt x="310" y="487"/>
                    <a:pt x="312" y="487"/>
                    <a:pt x="314" y="487"/>
                  </a:cubicBezTo>
                  <a:cubicBezTo>
                    <a:pt x="317" y="490"/>
                    <a:pt x="320" y="492"/>
                    <a:pt x="322" y="495"/>
                  </a:cubicBezTo>
                  <a:close/>
                  <a:moveTo>
                    <a:pt x="325" y="500"/>
                  </a:moveTo>
                  <a:cubicBezTo>
                    <a:pt x="304" y="497"/>
                    <a:pt x="282" y="494"/>
                    <a:pt x="263" y="492"/>
                  </a:cubicBezTo>
                  <a:cubicBezTo>
                    <a:pt x="266" y="492"/>
                    <a:pt x="269" y="492"/>
                    <a:pt x="272" y="492"/>
                  </a:cubicBezTo>
                  <a:cubicBezTo>
                    <a:pt x="272" y="492"/>
                    <a:pt x="272" y="492"/>
                    <a:pt x="273" y="492"/>
                  </a:cubicBezTo>
                  <a:cubicBezTo>
                    <a:pt x="277" y="493"/>
                    <a:pt x="277" y="493"/>
                    <a:pt x="277" y="493"/>
                  </a:cubicBezTo>
                  <a:cubicBezTo>
                    <a:pt x="276" y="492"/>
                    <a:pt x="276" y="492"/>
                    <a:pt x="276" y="492"/>
                  </a:cubicBezTo>
                  <a:cubicBezTo>
                    <a:pt x="280" y="492"/>
                    <a:pt x="285" y="492"/>
                    <a:pt x="289" y="492"/>
                  </a:cubicBezTo>
                  <a:cubicBezTo>
                    <a:pt x="291" y="493"/>
                    <a:pt x="292" y="494"/>
                    <a:pt x="294" y="495"/>
                  </a:cubicBezTo>
                  <a:cubicBezTo>
                    <a:pt x="295" y="493"/>
                    <a:pt x="295" y="493"/>
                    <a:pt x="295" y="493"/>
                  </a:cubicBezTo>
                  <a:cubicBezTo>
                    <a:pt x="295" y="493"/>
                    <a:pt x="295" y="493"/>
                    <a:pt x="295" y="492"/>
                  </a:cubicBezTo>
                  <a:cubicBezTo>
                    <a:pt x="297" y="492"/>
                    <a:pt x="300" y="492"/>
                    <a:pt x="303" y="492"/>
                  </a:cubicBezTo>
                  <a:cubicBezTo>
                    <a:pt x="307" y="494"/>
                    <a:pt x="312" y="495"/>
                    <a:pt x="317" y="496"/>
                  </a:cubicBezTo>
                  <a:cubicBezTo>
                    <a:pt x="320" y="498"/>
                    <a:pt x="322" y="499"/>
                    <a:pt x="325" y="500"/>
                  </a:cubicBezTo>
                  <a:close/>
                  <a:moveTo>
                    <a:pt x="261" y="489"/>
                  </a:moveTo>
                  <a:cubicBezTo>
                    <a:pt x="258" y="489"/>
                    <a:pt x="255" y="488"/>
                    <a:pt x="252" y="488"/>
                  </a:cubicBezTo>
                  <a:cubicBezTo>
                    <a:pt x="252" y="487"/>
                    <a:pt x="252" y="486"/>
                    <a:pt x="251" y="485"/>
                  </a:cubicBezTo>
                  <a:cubicBezTo>
                    <a:pt x="251" y="486"/>
                    <a:pt x="252" y="486"/>
                    <a:pt x="252" y="486"/>
                  </a:cubicBezTo>
                  <a:cubicBezTo>
                    <a:pt x="255" y="487"/>
                    <a:pt x="258" y="488"/>
                    <a:pt x="261" y="489"/>
                  </a:cubicBezTo>
                  <a:close/>
                  <a:moveTo>
                    <a:pt x="260" y="479"/>
                  </a:moveTo>
                  <a:cubicBezTo>
                    <a:pt x="261" y="479"/>
                    <a:pt x="261" y="479"/>
                    <a:pt x="261" y="479"/>
                  </a:cubicBezTo>
                  <a:cubicBezTo>
                    <a:pt x="269" y="483"/>
                    <a:pt x="276" y="486"/>
                    <a:pt x="284" y="490"/>
                  </a:cubicBezTo>
                  <a:cubicBezTo>
                    <a:pt x="280" y="490"/>
                    <a:pt x="277" y="490"/>
                    <a:pt x="273" y="490"/>
                  </a:cubicBezTo>
                  <a:cubicBezTo>
                    <a:pt x="270" y="486"/>
                    <a:pt x="265" y="482"/>
                    <a:pt x="260" y="479"/>
                  </a:cubicBezTo>
                  <a:close/>
                  <a:moveTo>
                    <a:pt x="268" y="475"/>
                  </a:moveTo>
                  <a:cubicBezTo>
                    <a:pt x="268" y="475"/>
                    <a:pt x="268" y="475"/>
                    <a:pt x="268" y="475"/>
                  </a:cubicBezTo>
                  <a:cubicBezTo>
                    <a:pt x="269" y="475"/>
                    <a:pt x="269" y="475"/>
                    <a:pt x="269" y="475"/>
                  </a:cubicBezTo>
                  <a:cubicBezTo>
                    <a:pt x="269" y="475"/>
                    <a:pt x="268" y="475"/>
                    <a:pt x="268" y="475"/>
                  </a:cubicBezTo>
                  <a:close/>
                  <a:moveTo>
                    <a:pt x="262" y="466"/>
                  </a:moveTo>
                  <a:cubicBezTo>
                    <a:pt x="265" y="466"/>
                    <a:pt x="267" y="466"/>
                    <a:pt x="270" y="466"/>
                  </a:cubicBezTo>
                  <a:cubicBezTo>
                    <a:pt x="273" y="468"/>
                    <a:pt x="277" y="469"/>
                    <a:pt x="280" y="471"/>
                  </a:cubicBezTo>
                  <a:cubicBezTo>
                    <a:pt x="279" y="471"/>
                    <a:pt x="277" y="471"/>
                    <a:pt x="276" y="471"/>
                  </a:cubicBezTo>
                  <a:cubicBezTo>
                    <a:pt x="274" y="471"/>
                    <a:pt x="271" y="471"/>
                    <a:pt x="269" y="472"/>
                  </a:cubicBezTo>
                  <a:cubicBezTo>
                    <a:pt x="267" y="470"/>
                    <a:pt x="264" y="468"/>
                    <a:pt x="262" y="466"/>
                  </a:cubicBezTo>
                  <a:close/>
                  <a:moveTo>
                    <a:pt x="361" y="459"/>
                  </a:moveTo>
                  <a:cubicBezTo>
                    <a:pt x="371" y="459"/>
                    <a:pt x="380" y="459"/>
                    <a:pt x="390" y="460"/>
                  </a:cubicBezTo>
                  <a:cubicBezTo>
                    <a:pt x="389" y="460"/>
                    <a:pt x="387" y="460"/>
                    <a:pt x="386" y="460"/>
                  </a:cubicBezTo>
                  <a:cubicBezTo>
                    <a:pt x="380" y="460"/>
                    <a:pt x="375" y="459"/>
                    <a:pt x="369" y="459"/>
                  </a:cubicBezTo>
                  <a:cubicBezTo>
                    <a:pt x="366" y="459"/>
                    <a:pt x="364" y="459"/>
                    <a:pt x="361" y="459"/>
                  </a:cubicBezTo>
                  <a:close/>
                  <a:moveTo>
                    <a:pt x="407" y="450"/>
                  </a:moveTo>
                  <a:cubicBezTo>
                    <a:pt x="418" y="450"/>
                    <a:pt x="428" y="452"/>
                    <a:pt x="439" y="454"/>
                  </a:cubicBezTo>
                  <a:cubicBezTo>
                    <a:pt x="429" y="454"/>
                    <a:pt x="419" y="454"/>
                    <a:pt x="409" y="452"/>
                  </a:cubicBezTo>
                  <a:cubicBezTo>
                    <a:pt x="407" y="451"/>
                    <a:pt x="405" y="451"/>
                    <a:pt x="404" y="450"/>
                  </a:cubicBezTo>
                  <a:cubicBezTo>
                    <a:pt x="405" y="450"/>
                    <a:pt x="406" y="450"/>
                    <a:pt x="407" y="450"/>
                  </a:cubicBezTo>
                  <a:close/>
                  <a:moveTo>
                    <a:pt x="418" y="448"/>
                  </a:moveTo>
                  <a:cubicBezTo>
                    <a:pt x="422" y="447"/>
                    <a:pt x="425" y="447"/>
                    <a:pt x="429" y="445"/>
                  </a:cubicBezTo>
                  <a:cubicBezTo>
                    <a:pt x="437" y="448"/>
                    <a:pt x="445" y="451"/>
                    <a:pt x="452" y="454"/>
                  </a:cubicBezTo>
                  <a:cubicBezTo>
                    <a:pt x="441" y="452"/>
                    <a:pt x="430" y="449"/>
                    <a:pt x="418" y="448"/>
                  </a:cubicBezTo>
                  <a:close/>
                  <a:moveTo>
                    <a:pt x="434" y="445"/>
                  </a:moveTo>
                  <a:cubicBezTo>
                    <a:pt x="436" y="445"/>
                    <a:pt x="437" y="445"/>
                    <a:pt x="439" y="445"/>
                  </a:cubicBezTo>
                  <a:cubicBezTo>
                    <a:pt x="442" y="445"/>
                    <a:pt x="445" y="445"/>
                    <a:pt x="448" y="445"/>
                  </a:cubicBezTo>
                  <a:cubicBezTo>
                    <a:pt x="449" y="447"/>
                    <a:pt x="450" y="449"/>
                    <a:pt x="451" y="451"/>
                  </a:cubicBezTo>
                  <a:cubicBezTo>
                    <a:pt x="446" y="449"/>
                    <a:pt x="440" y="447"/>
                    <a:pt x="434" y="445"/>
                  </a:cubicBezTo>
                  <a:close/>
                  <a:moveTo>
                    <a:pt x="452" y="444"/>
                  </a:moveTo>
                  <a:cubicBezTo>
                    <a:pt x="454" y="444"/>
                    <a:pt x="456" y="444"/>
                    <a:pt x="458" y="444"/>
                  </a:cubicBezTo>
                  <a:cubicBezTo>
                    <a:pt x="457" y="447"/>
                    <a:pt x="457" y="450"/>
                    <a:pt x="456" y="454"/>
                  </a:cubicBezTo>
                  <a:cubicBezTo>
                    <a:pt x="456" y="453"/>
                    <a:pt x="456" y="453"/>
                    <a:pt x="455" y="453"/>
                  </a:cubicBezTo>
                  <a:cubicBezTo>
                    <a:pt x="455" y="453"/>
                    <a:pt x="454" y="452"/>
                    <a:pt x="453" y="452"/>
                  </a:cubicBezTo>
                  <a:cubicBezTo>
                    <a:pt x="453" y="450"/>
                    <a:pt x="453" y="448"/>
                    <a:pt x="452" y="444"/>
                  </a:cubicBezTo>
                  <a:close/>
                  <a:moveTo>
                    <a:pt x="465" y="463"/>
                  </a:moveTo>
                  <a:cubicBezTo>
                    <a:pt x="465" y="462"/>
                    <a:pt x="466" y="462"/>
                    <a:pt x="466" y="462"/>
                  </a:cubicBezTo>
                  <a:cubicBezTo>
                    <a:pt x="467" y="463"/>
                    <a:pt x="467" y="463"/>
                    <a:pt x="468" y="463"/>
                  </a:cubicBezTo>
                  <a:cubicBezTo>
                    <a:pt x="467" y="463"/>
                    <a:pt x="466" y="463"/>
                    <a:pt x="465" y="463"/>
                  </a:cubicBezTo>
                  <a:close/>
                  <a:moveTo>
                    <a:pt x="464" y="463"/>
                  </a:moveTo>
                  <a:cubicBezTo>
                    <a:pt x="464" y="463"/>
                    <a:pt x="463" y="463"/>
                    <a:pt x="463" y="463"/>
                  </a:cubicBezTo>
                  <a:cubicBezTo>
                    <a:pt x="463" y="463"/>
                    <a:pt x="464" y="463"/>
                    <a:pt x="464" y="463"/>
                  </a:cubicBezTo>
                  <a:close/>
                  <a:moveTo>
                    <a:pt x="125" y="349"/>
                  </a:moveTo>
                  <a:cubicBezTo>
                    <a:pt x="127" y="350"/>
                    <a:pt x="129" y="351"/>
                    <a:pt x="131" y="352"/>
                  </a:cubicBezTo>
                  <a:cubicBezTo>
                    <a:pt x="135" y="354"/>
                    <a:pt x="139" y="357"/>
                    <a:pt x="143" y="359"/>
                  </a:cubicBezTo>
                  <a:cubicBezTo>
                    <a:pt x="144" y="359"/>
                    <a:pt x="144" y="360"/>
                    <a:pt x="145" y="360"/>
                  </a:cubicBezTo>
                  <a:cubicBezTo>
                    <a:pt x="147" y="362"/>
                    <a:pt x="149" y="364"/>
                    <a:pt x="151" y="366"/>
                  </a:cubicBezTo>
                  <a:cubicBezTo>
                    <a:pt x="151" y="366"/>
                    <a:pt x="150" y="366"/>
                    <a:pt x="150" y="367"/>
                  </a:cubicBezTo>
                  <a:cubicBezTo>
                    <a:pt x="148" y="368"/>
                    <a:pt x="147" y="368"/>
                    <a:pt x="146" y="369"/>
                  </a:cubicBezTo>
                  <a:cubicBezTo>
                    <a:pt x="140" y="363"/>
                    <a:pt x="133" y="357"/>
                    <a:pt x="125" y="349"/>
                  </a:cubicBezTo>
                  <a:close/>
                  <a:moveTo>
                    <a:pt x="96" y="304"/>
                  </a:moveTo>
                  <a:cubicBezTo>
                    <a:pt x="100" y="307"/>
                    <a:pt x="104" y="310"/>
                    <a:pt x="107" y="313"/>
                  </a:cubicBezTo>
                  <a:cubicBezTo>
                    <a:pt x="105" y="312"/>
                    <a:pt x="103" y="311"/>
                    <a:pt x="101" y="310"/>
                  </a:cubicBezTo>
                  <a:cubicBezTo>
                    <a:pt x="98" y="307"/>
                    <a:pt x="95" y="304"/>
                    <a:pt x="93" y="302"/>
                  </a:cubicBezTo>
                  <a:cubicBezTo>
                    <a:pt x="94" y="302"/>
                    <a:pt x="95" y="303"/>
                    <a:pt x="96" y="304"/>
                  </a:cubicBezTo>
                  <a:close/>
                  <a:moveTo>
                    <a:pt x="131" y="336"/>
                  </a:moveTo>
                  <a:cubicBezTo>
                    <a:pt x="131" y="336"/>
                    <a:pt x="131" y="336"/>
                    <a:pt x="131" y="336"/>
                  </a:cubicBezTo>
                  <a:cubicBezTo>
                    <a:pt x="129" y="334"/>
                    <a:pt x="128" y="333"/>
                    <a:pt x="126" y="332"/>
                  </a:cubicBezTo>
                  <a:cubicBezTo>
                    <a:pt x="122" y="328"/>
                    <a:pt x="117" y="324"/>
                    <a:pt x="112" y="320"/>
                  </a:cubicBezTo>
                  <a:cubicBezTo>
                    <a:pt x="111" y="319"/>
                    <a:pt x="110" y="318"/>
                    <a:pt x="109" y="317"/>
                  </a:cubicBezTo>
                  <a:cubicBezTo>
                    <a:pt x="109" y="317"/>
                    <a:pt x="108" y="316"/>
                    <a:pt x="108" y="316"/>
                  </a:cubicBezTo>
                  <a:cubicBezTo>
                    <a:pt x="110" y="317"/>
                    <a:pt x="113" y="318"/>
                    <a:pt x="116" y="320"/>
                  </a:cubicBezTo>
                  <a:cubicBezTo>
                    <a:pt x="121" y="325"/>
                    <a:pt x="127" y="330"/>
                    <a:pt x="131" y="336"/>
                  </a:cubicBezTo>
                  <a:close/>
                  <a:moveTo>
                    <a:pt x="64" y="286"/>
                  </a:moveTo>
                  <a:cubicBezTo>
                    <a:pt x="65" y="287"/>
                    <a:pt x="65" y="288"/>
                    <a:pt x="66" y="289"/>
                  </a:cubicBezTo>
                  <a:cubicBezTo>
                    <a:pt x="65" y="288"/>
                    <a:pt x="65" y="288"/>
                    <a:pt x="64" y="288"/>
                  </a:cubicBezTo>
                  <a:cubicBezTo>
                    <a:pt x="64" y="287"/>
                    <a:pt x="64" y="287"/>
                    <a:pt x="63" y="287"/>
                  </a:cubicBezTo>
                  <a:cubicBezTo>
                    <a:pt x="63" y="287"/>
                    <a:pt x="63" y="287"/>
                    <a:pt x="63" y="287"/>
                  </a:cubicBezTo>
                  <a:cubicBezTo>
                    <a:pt x="64" y="286"/>
                    <a:pt x="64" y="286"/>
                    <a:pt x="64" y="286"/>
                  </a:cubicBezTo>
                  <a:close/>
                  <a:moveTo>
                    <a:pt x="104" y="321"/>
                  </a:moveTo>
                  <a:cubicBezTo>
                    <a:pt x="106" y="323"/>
                    <a:pt x="109" y="325"/>
                    <a:pt x="111" y="327"/>
                  </a:cubicBezTo>
                  <a:cubicBezTo>
                    <a:pt x="108" y="325"/>
                    <a:pt x="106" y="324"/>
                    <a:pt x="103" y="322"/>
                  </a:cubicBezTo>
                  <a:cubicBezTo>
                    <a:pt x="102" y="321"/>
                    <a:pt x="101" y="320"/>
                    <a:pt x="99" y="319"/>
                  </a:cubicBezTo>
                  <a:cubicBezTo>
                    <a:pt x="100" y="319"/>
                    <a:pt x="101" y="319"/>
                    <a:pt x="101" y="319"/>
                  </a:cubicBezTo>
                  <a:cubicBezTo>
                    <a:pt x="102" y="319"/>
                    <a:pt x="103" y="320"/>
                    <a:pt x="104" y="321"/>
                  </a:cubicBezTo>
                  <a:close/>
                  <a:moveTo>
                    <a:pt x="120" y="345"/>
                  </a:moveTo>
                  <a:cubicBezTo>
                    <a:pt x="118" y="343"/>
                    <a:pt x="115" y="340"/>
                    <a:pt x="112" y="338"/>
                  </a:cubicBezTo>
                  <a:cubicBezTo>
                    <a:pt x="115" y="340"/>
                    <a:pt x="118" y="342"/>
                    <a:pt x="122" y="345"/>
                  </a:cubicBezTo>
                  <a:cubicBezTo>
                    <a:pt x="121" y="345"/>
                    <a:pt x="121" y="345"/>
                    <a:pt x="121" y="345"/>
                  </a:cubicBezTo>
                  <a:lnTo>
                    <a:pt x="120" y="345"/>
                  </a:lnTo>
                  <a:close/>
                  <a:moveTo>
                    <a:pt x="68" y="287"/>
                  </a:moveTo>
                  <a:cubicBezTo>
                    <a:pt x="73" y="290"/>
                    <a:pt x="77" y="293"/>
                    <a:pt x="82" y="295"/>
                  </a:cubicBezTo>
                  <a:cubicBezTo>
                    <a:pt x="85" y="298"/>
                    <a:pt x="89" y="302"/>
                    <a:pt x="93" y="305"/>
                  </a:cubicBezTo>
                  <a:cubicBezTo>
                    <a:pt x="93" y="305"/>
                    <a:pt x="94" y="306"/>
                    <a:pt x="94" y="306"/>
                  </a:cubicBezTo>
                  <a:cubicBezTo>
                    <a:pt x="94" y="306"/>
                    <a:pt x="93" y="306"/>
                    <a:pt x="93" y="306"/>
                  </a:cubicBezTo>
                  <a:cubicBezTo>
                    <a:pt x="89" y="303"/>
                    <a:pt x="86" y="301"/>
                    <a:pt x="82" y="299"/>
                  </a:cubicBezTo>
                  <a:cubicBezTo>
                    <a:pt x="82" y="298"/>
                    <a:pt x="82" y="297"/>
                    <a:pt x="81" y="296"/>
                  </a:cubicBezTo>
                  <a:cubicBezTo>
                    <a:pt x="78" y="294"/>
                    <a:pt x="74" y="293"/>
                    <a:pt x="71" y="291"/>
                  </a:cubicBezTo>
                  <a:cubicBezTo>
                    <a:pt x="70" y="290"/>
                    <a:pt x="69" y="289"/>
                    <a:pt x="68" y="287"/>
                  </a:cubicBezTo>
                  <a:close/>
                  <a:moveTo>
                    <a:pt x="129" y="329"/>
                  </a:moveTo>
                  <a:cubicBezTo>
                    <a:pt x="132" y="332"/>
                    <a:pt x="135" y="335"/>
                    <a:pt x="138" y="339"/>
                  </a:cubicBezTo>
                  <a:cubicBezTo>
                    <a:pt x="137" y="338"/>
                    <a:pt x="137" y="338"/>
                    <a:pt x="137" y="338"/>
                  </a:cubicBezTo>
                  <a:cubicBezTo>
                    <a:pt x="134" y="335"/>
                    <a:pt x="132" y="332"/>
                    <a:pt x="129" y="329"/>
                  </a:cubicBezTo>
                  <a:close/>
                  <a:moveTo>
                    <a:pt x="141" y="342"/>
                  </a:moveTo>
                  <a:cubicBezTo>
                    <a:pt x="141" y="343"/>
                    <a:pt x="142" y="344"/>
                    <a:pt x="142" y="344"/>
                  </a:cubicBezTo>
                  <a:cubicBezTo>
                    <a:pt x="142" y="344"/>
                    <a:pt x="142" y="344"/>
                    <a:pt x="142" y="344"/>
                  </a:cubicBezTo>
                  <a:cubicBezTo>
                    <a:pt x="142" y="344"/>
                    <a:pt x="142" y="344"/>
                    <a:pt x="142" y="344"/>
                  </a:cubicBezTo>
                  <a:cubicBezTo>
                    <a:pt x="141" y="343"/>
                    <a:pt x="140" y="342"/>
                    <a:pt x="139" y="341"/>
                  </a:cubicBezTo>
                  <a:cubicBezTo>
                    <a:pt x="140" y="341"/>
                    <a:pt x="140" y="341"/>
                    <a:pt x="140" y="341"/>
                  </a:cubicBezTo>
                  <a:cubicBezTo>
                    <a:pt x="140" y="341"/>
                    <a:pt x="141" y="342"/>
                    <a:pt x="141" y="342"/>
                  </a:cubicBezTo>
                  <a:close/>
                  <a:moveTo>
                    <a:pt x="167" y="375"/>
                  </a:moveTo>
                  <a:cubicBezTo>
                    <a:pt x="168" y="376"/>
                    <a:pt x="169" y="377"/>
                    <a:pt x="170" y="378"/>
                  </a:cubicBezTo>
                  <a:cubicBezTo>
                    <a:pt x="169" y="378"/>
                    <a:pt x="169" y="378"/>
                    <a:pt x="168" y="378"/>
                  </a:cubicBezTo>
                  <a:cubicBezTo>
                    <a:pt x="168" y="378"/>
                    <a:pt x="168" y="378"/>
                    <a:pt x="168" y="378"/>
                  </a:cubicBezTo>
                  <a:cubicBezTo>
                    <a:pt x="168" y="377"/>
                    <a:pt x="168" y="377"/>
                    <a:pt x="168" y="377"/>
                  </a:cubicBezTo>
                  <a:cubicBezTo>
                    <a:pt x="168" y="377"/>
                    <a:pt x="167" y="377"/>
                    <a:pt x="167" y="377"/>
                  </a:cubicBezTo>
                  <a:cubicBezTo>
                    <a:pt x="166" y="377"/>
                    <a:pt x="165" y="376"/>
                    <a:pt x="165" y="375"/>
                  </a:cubicBezTo>
                  <a:cubicBezTo>
                    <a:pt x="164" y="374"/>
                    <a:pt x="164" y="374"/>
                    <a:pt x="164" y="374"/>
                  </a:cubicBezTo>
                  <a:cubicBezTo>
                    <a:pt x="163" y="375"/>
                    <a:pt x="163" y="375"/>
                    <a:pt x="163" y="375"/>
                  </a:cubicBezTo>
                  <a:cubicBezTo>
                    <a:pt x="162" y="375"/>
                    <a:pt x="162" y="375"/>
                    <a:pt x="161" y="376"/>
                  </a:cubicBezTo>
                  <a:cubicBezTo>
                    <a:pt x="160" y="373"/>
                    <a:pt x="159" y="371"/>
                    <a:pt x="158" y="369"/>
                  </a:cubicBezTo>
                  <a:cubicBezTo>
                    <a:pt x="160" y="369"/>
                    <a:pt x="161" y="370"/>
                    <a:pt x="163" y="371"/>
                  </a:cubicBezTo>
                  <a:cubicBezTo>
                    <a:pt x="164" y="372"/>
                    <a:pt x="165" y="373"/>
                    <a:pt x="167" y="375"/>
                  </a:cubicBezTo>
                  <a:close/>
                  <a:moveTo>
                    <a:pt x="405" y="388"/>
                  </a:moveTo>
                  <a:cubicBezTo>
                    <a:pt x="391" y="388"/>
                    <a:pt x="377" y="387"/>
                    <a:pt x="363" y="387"/>
                  </a:cubicBezTo>
                  <a:cubicBezTo>
                    <a:pt x="366" y="386"/>
                    <a:pt x="369" y="386"/>
                    <a:pt x="372" y="386"/>
                  </a:cubicBezTo>
                  <a:cubicBezTo>
                    <a:pt x="379" y="386"/>
                    <a:pt x="387" y="386"/>
                    <a:pt x="395" y="387"/>
                  </a:cubicBezTo>
                  <a:cubicBezTo>
                    <a:pt x="395" y="387"/>
                    <a:pt x="395" y="387"/>
                    <a:pt x="396" y="387"/>
                  </a:cubicBezTo>
                  <a:cubicBezTo>
                    <a:pt x="399" y="387"/>
                    <a:pt x="402" y="388"/>
                    <a:pt x="405" y="388"/>
                  </a:cubicBezTo>
                  <a:close/>
                  <a:moveTo>
                    <a:pt x="164" y="378"/>
                  </a:moveTo>
                  <a:cubicBezTo>
                    <a:pt x="163" y="378"/>
                    <a:pt x="163" y="378"/>
                    <a:pt x="162" y="378"/>
                  </a:cubicBezTo>
                  <a:cubicBezTo>
                    <a:pt x="163" y="378"/>
                    <a:pt x="163" y="378"/>
                    <a:pt x="163" y="377"/>
                  </a:cubicBezTo>
                  <a:cubicBezTo>
                    <a:pt x="164" y="378"/>
                    <a:pt x="164" y="378"/>
                    <a:pt x="164" y="378"/>
                  </a:cubicBezTo>
                  <a:close/>
                  <a:moveTo>
                    <a:pt x="154" y="377"/>
                  </a:moveTo>
                  <a:cubicBezTo>
                    <a:pt x="152" y="375"/>
                    <a:pt x="150" y="373"/>
                    <a:pt x="148" y="371"/>
                  </a:cubicBezTo>
                  <a:cubicBezTo>
                    <a:pt x="149" y="370"/>
                    <a:pt x="150" y="370"/>
                    <a:pt x="151" y="369"/>
                  </a:cubicBezTo>
                  <a:cubicBezTo>
                    <a:pt x="152" y="368"/>
                    <a:pt x="153" y="368"/>
                    <a:pt x="153" y="367"/>
                  </a:cubicBezTo>
                  <a:cubicBezTo>
                    <a:pt x="154" y="368"/>
                    <a:pt x="155" y="368"/>
                    <a:pt x="155" y="369"/>
                  </a:cubicBezTo>
                  <a:cubicBezTo>
                    <a:pt x="157" y="372"/>
                    <a:pt x="158" y="374"/>
                    <a:pt x="159" y="377"/>
                  </a:cubicBezTo>
                  <a:cubicBezTo>
                    <a:pt x="158" y="377"/>
                    <a:pt x="158" y="377"/>
                    <a:pt x="157" y="378"/>
                  </a:cubicBezTo>
                  <a:cubicBezTo>
                    <a:pt x="156" y="378"/>
                    <a:pt x="155" y="377"/>
                    <a:pt x="154" y="377"/>
                  </a:cubicBezTo>
                  <a:close/>
                  <a:moveTo>
                    <a:pt x="132" y="360"/>
                  </a:moveTo>
                  <a:cubicBezTo>
                    <a:pt x="130" y="358"/>
                    <a:pt x="128" y="356"/>
                    <a:pt x="126" y="354"/>
                  </a:cubicBezTo>
                  <a:cubicBezTo>
                    <a:pt x="129" y="356"/>
                    <a:pt x="131" y="359"/>
                    <a:pt x="133" y="361"/>
                  </a:cubicBezTo>
                  <a:cubicBezTo>
                    <a:pt x="133" y="360"/>
                    <a:pt x="132" y="360"/>
                    <a:pt x="132" y="360"/>
                  </a:cubicBezTo>
                  <a:close/>
                  <a:moveTo>
                    <a:pt x="102" y="337"/>
                  </a:moveTo>
                  <a:cubicBezTo>
                    <a:pt x="99" y="336"/>
                    <a:pt x="96" y="335"/>
                    <a:pt x="93" y="333"/>
                  </a:cubicBezTo>
                  <a:cubicBezTo>
                    <a:pt x="85" y="326"/>
                    <a:pt x="78" y="319"/>
                    <a:pt x="70" y="312"/>
                  </a:cubicBezTo>
                  <a:cubicBezTo>
                    <a:pt x="83" y="320"/>
                    <a:pt x="94" y="329"/>
                    <a:pt x="102" y="337"/>
                  </a:cubicBezTo>
                  <a:close/>
                  <a:moveTo>
                    <a:pt x="67" y="308"/>
                  </a:moveTo>
                  <a:cubicBezTo>
                    <a:pt x="70" y="309"/>
                    <a:pt x="73" y="310"/>
                    <a:pt x="76" y="311"/>
                  </a:cubicBezTo>
                  <a:cubicBezTo>
                    <a:pt x="79" y="313"/>
                    <a:pt x="82" y="316"/>
                    <a:pt x="85" y="318"/>
                  </a:cubicBezTo>
                  <a:cubicBezTo>
                    <a:pt x="84" y="318"/>
                    <a:pt x="84" y="318"/>
                    <a:pt x="84" y="318"/>
                  </a:cubicBezTo>
                  <a:cubicBezTo>
                    <a:pt x="79" y="315"/>
                    <a:pt x="74" y="312"/>
                    <a:pt x="69" y="308"/>
                  </a:cubicBezTo>
                  <a:cubicBezTo>
                    <a:pt x="68" y="308"/>
                    <a:pt x="68" y="308"/>
                    <a:pt x="67" y="308"/>
                  </a:cubicBezTo>
                  <a:close/>
                  <a:moveTo>
                    <a:pt x="158" y="354"/>
                  </a:moveTo>
                  <a:cubicBezTo>
                    <a:pt x="160" y="355"/>
                    <a:pt x="162" y="356"/>
                    <a:pt x="163" y="357"/>
                  </a:cubicBezTo>
                  <a:cubicBezTo>
                    <a:pt x="163" y="357"/>
                    <a:pt x="163" y="357"/>
                    <a:pt x="162" y="357"/>
                  </a:cubicBezTo>
                  <a:cubicBezTo>
                    <a:pt x="161" y="356"/>
                    <a:pt x="160" y="355"/>
                    <a:pt x="158" y="354"/>
                  </a:cubicBezTo>
                  <a:close/>
                  <a:moveTo>
                    <a:pt x="481" y="424"/>
                  </a:moveTo>
                  <a:cubicBezTo>
                    <a:pt x="478" y="430"/>
                    <a:pt x="474" y="436"/>
                    <a:pt x="472" y="442"/>
                  </a:cubicBezTo>
                  <a:cubicBezTo>
                    <a:pt x="472" y="442"/>
                    <a:pt x="472" y="442"/>
                    <a:pt x="472" y="441"/>
                  </a:cubicBezTo>
                  <a:cubicBezTo>
                    <a:pt x="472" y="440"/>
                    <a:pt x="472" y="439"/>
                    <a:pt x="471" y="437"/>
                  </a:cubicBezTo>
                  <a:cubicBezTo>
                    <a:pt x="472" y="434"/>
                    <a:pt x="472" y="430"/>
                    <a:pt x="472" y="426"/>
                  </a:cubicBezTo>
                  <a:cubicBezTo>
                    <a:pt x="472" y="425"/>
                    <a:pt x="472" y="425"/>
                    <a:pt x="472" y="425"/>
                  </a:cubicBezTo>
                  <a:cubicBezTo>
                    <a:pt x="472" y="425"/>
                    <a:pt x="472" y="425"/>
                    <a:pt x="472" y="425"/>
                  </a:cubicBezTo>
                  <a:cubicBezTo>
                    <a:pt x="472" y="425"/>
                    <a:pt x="472" y="425"/>
                    <a:pt x="472" y="425"/>
                  </a:cubicBezTo>
                  <a:cubicBezTo>
                    <a:pt x="472" y="423"/>
                    <a:pt x="472" y="422"/>
                    <a:pt x="472" y="420"/>
                  </a:cubicBezTo>
                  <a:cubicBezTo>
                    <a:pt x="474" y="419"/>
                    <a:pt x="475" y="418"/>
                    <a:pt x="477" y="417"/>
                  </a:cubicBezTo>
                  <a:cubicBezTo>
                    <a:pt x="479" y="419"/>
                    <a:pt x="480" y="421"/>
                    <a:pt x="481" y="424"/>
                  </a:cubicBezTo>
                  <a:close/>
                  <a:moveTo>
                    <a:pt x="462" y="441"/>
                  </a:moveTo>
                  <a:cubicBezTo>
                    <a:pt x="462" y="441"/>
                    <a:pt x="462" y="441"/>
                    <a:pt x="462" y="441"/>
                  </a:cubicBezTo>
                  <a:cubicBezTo>
                    <a:pt x="462" y="441"/>
                    <a:pt x="462" y="441"/>
                    <a:pt x="462" y="441"/>
                  </a:cubicBezTo>
                  <a:cubicBezTo>
                    <a:pt x="462" y="441"/>
                    <a:pt x="462" y="441"/>
                    <a:pt x="462" y="441"/>
                  </a:cubicBezTo>
                  <a:close/>
                  <a:moveTo>
                    <a:pt x="463" y="439"/>
                  </a:moveTo>
                  <a:cubicBezTo>
                    <a:pt x="463" y="437"/>
                    <a:pt x="464" y="436"/>
                    <a:pt x="465" y="435"/>
                  </a:cubicBezTo>
                  <a:cubicBezTo>
                    <a:pt x="465" y="436"/>
                    <a:pt x="465" y="436"/>
                    <a:pt x="465" y="437"/>
                  </a:cubicBezTo>
                  <a:cubicBezTo>
                    <a:pt x="465" y="438"/>
                    <a:pt x="465" y="440"/>
                    <a:pt x="465" y="441"/>
                  </a:cubicBezTo>
                  <a:cubicBezTo>
                    <a:pt x="464" y="440"/>
                    <a:pt x="464" y="439"/>
                    <a:pt x="463" y="439"/>
                  </a:cubicBezTo>
                  <a:close/>
                  <a:moveTo>
                    <a:pt x="467" y="455"/>
                  </a:moveTo>
                  <a:cubicBezTo>
                    <a:pt x="467" y="455"/>
                    <a:pt x="467" y="454"/>
                    <a:pt x="467" y="453"/>
                  </a:cubicBezTo>
                  <a:cubicBezTo>
                    <a:pt x="468" y="454"/>
                    <a:pt x="468" y="454"/>
                    <a:pt x="468" y="454"/>
                  </a:cubicBezTo>
                  <a:cubicBezTo>
                    <a:pt x="468" y="453"/>
                    <a:pt x="468" y="453"/>
                    <a:pt x="468" y="453"/>
                  </a:cubicBezTo>
                  <a:cubicBezTo>
                    <a:pt x="468" y="453"/>
                    <a:pt x="468" y="453"/>
                    <a:pt x="468" y="453"/>
                  </a:cubicBezTo>
                  <a:cubicBezTo>
                    <a:pt x="468" y="454"/>
                    <a:pt x="467" y="455"/>
                    <a:pt x="467" y="455"/>
                  </a:cubicBezTo>
                  <a:cubicBezTo>
                    <a:pt x="467" y="455"/>
                    <a:pt x="467" y="455"/>
                    <a:pt x="467" y="455"/>
                  </a:cubicBezTo>
                  <a:close/>
                  <a:moveTo>
                    <a:pt x="467" y="437"/>
                  </a:moveTo>
                  <a:cubicBezTo>
                    <a:pt x="467" y="435"/>
                    <a:pt x="468" y="433"/>
                    <a:pt x="468" y="431"/>
                  </a:cubicBezTo>
                  <a:cubicBezTo>
                    <a:pt x="468" y="432"/>
                    <a:pt x="468" y="433"/>
                    <a:pt x="468" y="433"/>
                  </a:cubicBezTo>
                  <a:cubicBezTo>
                    <a:pt x="468" y="435"/>
                    <a:pt x="468" y="437"/>
                    <a:pt x="468" y="439"/>
                  </a:cubicBezTo>
                  <a:cubicBezTo>
                    <a:pt x="468" y="438"/>
                    <a:pt x="467" y="438"/>
                    <a:pt x="467" y="437"/>
                  </a:cubicBezTo>
                  <a:close/>
                  <a:moveTo>
                    <a:pt x="469" y="425"/>
                  </a:moveTo>
                  <a:cubicBezTo>
                    <a:pt x="469" y="425"/>
                    <a:pt x="469" y="425"/>
                    <a:pt x="469" y="425"/>
                  </a:cubicBezTo>
                  <a:cubicBezTo>
                    <a:pt x="469" y="425"/>
                    <a:pt x="469" y="425"/>
                    <a:pt x="469" y="425"/>
                  </a:cubicBezTo>
                  <a:cubicBezTo>
                    <a:pt x="469" y="424"/>
                    <a:pt x="469" y="424"/>
                    <a:pt x="469" y="424"/>
                  </a:cubicBezTo>
                  <a:cubicBezTo>
                    <a:pt x="469" y="424"/>
                    <a:pt x="469" y="425"/>
                    <a:pt x="469" y="425"/>
                  </a:cubicBezTo>
                  <a:cubicBezTo>
                    <a:pt x="469" y="425"/>
                    <a:pt x="469" y="425"/>
                    <a:pt x="469" y="425"/>
                  </a:cubicBezTo>
                  <a:cubicBezTo>
                    <a:pt x="469" y="425"/>
                    <a:pt x="469" y="425"/>
                    <a:pt x="469" y="425"/>
                  </a:cubicBezTo>
                  <a:close/>
                  <a:moveTo>
                    <a:pt x="455" y="427"/>
                  </a:moveTo>
                  <a:cubicBezTo>
                    <a:pt x="455" y="426"/>
                    <a:pt x="456" y="426"/>
                    <a:pt x="456" y="425"/>
                  </a:cubicBezTo>
                  <a:cubicBezTo>
                    <a:pt x="456" y="425"/>
                    <a:pt x="457" y="426"/>
                    <a:pt x="458" y="426"/>
                  </a:cubicBezTo>
                  <a:cubicBezTo>
                    <a:pt x="461" y="426"/>
                    <a:pt x="464" y="426"/>
                    <a:pt x="466" y="427"/>
                  </a:cubicBezTo>
                  <a:cubicBezTo>
                    <a:pt x="466" y="428"/>
                    <a:pt x="466" y="429"/>
                    <a:pt x="466" y="430"/>
                  </a:cubicBezTo>
                  <a:cubicBezTo>
                    <a:pt x="465" y="431"/>
                    <a:pt x="464" y="432"/>
                    <a:pt x="463" y="433"/>
                  </a:cubicBezTo>
                  <a:cubicBezTo>
                    <a:pt x="461" y="431"/>
                    <a:pt x="458" y="428"/>
                    <a:pt x="455" y="427"/>
                  </a:cubicBezTo>
                  <a:close/>
                  <a:moveTo>
                    <a:pt x="408" y="413"/>
                  </a:moveTo>
                  <a:cubicBezTo>
                    <a:pt x="420" y="415"/>
                    <a:pt x="432" y="416"/>
                    <a:pt x="444" y="417"/>
                  </a:cubicBezTo>
                  <a:cubicBezTo>
                    <a:pt x="442" y="417"/>
                    <a:pt x="440" y="418"/>
                    <a:pt x="438" y="418"/>
                  </a:cubicBezTo>
                  <a:cubicBezTo>
                    <a:pt x="432" y="417"/>
                    <a:pt x="425" y="417"/>
                    <a:pt x="418" y="416"/>
                  </a:cubicBezTo>
                  <a:cubicBezTo>
                    <a:pt x="415" y="415"/>
                    <a:pt x="411" y="414"/>
                    <a:pt x="408" y="413"/>
                  </a:cubicBezTo>
                  <a:close/>
                  <a:moveTo>
                    <a:pt x="463" y="424"/>
                  </a:moveTo>
                  <a:cubicBezTo>
                    <a:pt x="464" y="423"/>
                    <a:pt x="466" y="423"/>
                    <a:pt x="467" y="423"/>
                  </a:cubicBezTo>
                  <a:cubicBezTo>
                    <a:pt x="467" y="423"/>
                    <a:pt x="467" y="424"/>
                    <a:pt x="467" y="424"/>
                  </a:cubicBezTo>
                  <a:cubicBezTo>
                    <a:pt x="467" y="424"/>
                    <a:pt x="467" y="424"/>
                    <a:pt x="467" y="424"/>
                  </a:cubicBezTo>
                  <a:cubicBezTo>
                    <a:pt x="467" y="425"/>
                    <a:pt x="467" y="425"/>
                    <a:pt x="467" y="425"/>
                  </a:cubicBezTo>
                  <a:cubicBezTo>
                    <a:pt x="466" y="424"/>
                    <a:pt x="464" y="424"/>
                    <a:pt x="463" y="424"/>
                  </a:cubicBezTo>
                  <a:close/>
                  <a:moveTo>
                    <a:pt x="478" y="445"/>
                  </a:moveTo>
                  <a:cubicBezTo>
                    <a:pt x="479" y="441"/>
                    <a:pt x="480" y="437"/>
                    <a:pt x="481" y="433"/>
                  </a:cubicBezTo>
                  <a:cubicBezTo>
                    <a:pt x="479" y="433"/>
                    <a:pt x="479" y="433"/>
                    <a:pt x="479" y="433"/>
                  </a:cubicBezTo>
                  <a:cubicBezTo>
                    <a:pt x="480" y="431"/>
                    <a:pt x="481" y="429"/>
                    <a:pt x="482" y="427"/>
                  </a:cubicBezTo>
                  <a:cubicBezTo>
                    <a:pt x="484" y="433"/>
                    <a:pt x="482" y="440"/>
                    <a:pt x="478" y="445"/>
                  </a:cubicBezTo>
                  <a:close/>
                  <a:moveTo>
                    <a:pt x="481" y="454"/>
                  </a:moveTo>
                  <a:cubicBezTo>
                    <a:pt x="479" y="457"/>
                    <a:pt x="478" y="459"/>
                    <a:pt x="476" y="462"/>
                  </a:cubicBezTo>
                  <a:cubicBezTo>
                    <a:pt x="476" y="460"/>
                    <a:pt x="476" y="459"/>
                    <a:pt x="476" y="458"/>
                  </a:cubicBezTo>
                  <a:cubicBezTo>
                    <a:pt x="478" y="457"/>
                    <a:pt x="479" y="455"/>
                    <a:pt x="481" y="454"/>
                  </a:cubicBezTo>
                  <a:close/>
                  <a:moveTo>
                    <a:pt x="475" y="450"/>
                  </a:moveTo>
                  <a:cubicBezTo>
                    <a:pt x="473" y="453"/>
                    <a:pt x="471" y="454"/>
                    <a:pt x="470" y="456"/>
                  </a:cubicBezTo>
                  <a:cubicBezTo>
                    <a:pt x="470" y="456"/>
                    <a:pt x="470" y="456"/>
                    <a:pt x="470" y="456"/>
                  </a:cubicBezTo>
                  <a:cubicBezTo>
                    <a:pt x="472" y="452"/>
                    <a:pt x="474" y="448"/>
                    <a:pt x="476" y="444"/>
                  </a:cubicBezTo>
                  <a:cubicBezTo>
                    <a:pt x="476" y="446"/>
                    <a:pt x="475" y="448"/>
                    <a:pt x="475" y="450"/>
                  </a:cubicBezTo>
                  <a:close/>
                  <a:moveTo>
                    <a:pt x="459" y="455"/>
                  </a:moveTo>
                  <a:cubicBezTo>
                    <a:pt x="459" y="451"/>
                    <a:pt x="460" y="447"/>
                    <a:pt x="461" y="444"/>
                  </a:cubicBezTo>
                  <a:cubicBezTo>
                    <a:pt x="462" y="444"/>
                    <a:pt x="463" y="444"/>
                    <a:pt x="465" y="443"/>
                  </a:cubicBezTo>
                  <a:cubicBezTo>
                    <a:pt x="465" y="443"/>
                    <a:pt x="465" y="443"/>
                    <a:pt x="465" y="443"/>
                  </a:cubicBezTo>
                  <a:cubicBezTo>
                    <a:pt x="466" y="444"/>
                    <a:pt x="466" y="446"/>
                    <a:pt x="466" y="447"/>
                  </a:cubicBezTo>
                  <a:cubicBezTo>
                    <a:pt x="465" y="450"/>
                    <a:pt x="465" y="454"/>
                    <a:pt x="464" y="458"/>
                  </a:cubicBezTo>
                  <a:cubicBezTo>
                    <a:pt x="463" y="457"/>
                    <a:pt x="461" y="456"/>
                    <a:pt x="459" y="455"/>
                  </a:cubicBezTo>
                  <a:close/>
                  <a:moveTo>
                    <a:pt x="453" y="431"/>
                  </a:moveTo>
                  <a:cubicBezTo>
                    <a:pt x="454" y="430"/>
                    <a:pt x="454" y="430"/>
                    <a:pt x="454" y="429"/>
                  </a:cubicBezTo>
                  <a:cubicBezTo>
                    <a:pt x="457" y="431"/>
                    <a:pt x="460" y="433"/>
                    <a:pt x="462" y="435"/>
                  </a:cubicBezTo>
                  <a:cubicBezTo>
                    <a:pt x="461" y="436"/>
                    <a:pt x="461" y="436"/>
                    <a:pt x="461" y="437"/>
                  </a:cubicBezTo>
                  <a:cubicBezTo>
                    <a:pt x="459" y="435"/>
                    <a:pt x="456" y="433"/>
                    <a:pt x="453" y="431"/>
                  </a:cubicBezTo>
                  <a:close/>
                  <a:moveTo>
                    <a:pt x="448" y="428"/>
                  </a:moveTo>
                  <a:cubicBezTo>
                    <a:pt x="446" y="427"/>
                    <a:pt x="445" y="426"/>
                    <a:pt x="443" y="425"/>
                  </a:cubicBezTo>
                  <a:cubicBezTo>
                    <a:pt x="444" y="426"/>
                    <a:pt x="444" y="426"/>
                    <a:pt x="445" y="426"/>
                  </a:cubicBezTo>
                  <a:cubicBezTo>
                    <a:pt x="446" y="426"/>
                    <a:pt x="447" y="426"/>
                    <a:pt x="448" y="426"/>
                  </a:cubicBezTo>
                  <a:cubicBezTo>
                    <a:pt x="448" y="426"/>
                    <a:pt x="448" y="427"/>
                    <a:pt x="448" y="428"/>
                  </a:cubicBezTo>
                  <a:close/>
                  <a:moveTo>
                    <a:pt x="379" y="405"/>
                  </a:moveTo>
                  <a:cubicBezTo>
                    <a:pt x="386" y="406"/>
                    <a:pt x="394" y="406"/>
                    <a:pt x="402" y="406"/>
                  </a:cubicBezTo>
                  <a:cubicBezTo>
                    <a:pt x="416" y="408"/>
                    <a:pt x="431" y="411"/>
                    <a:pt x="445" y="414"/>
                  </a:cubicBezTo>
                  <a:cubicBezTo>
                    <a:pt x="423" y="413"/>
                    <a:pt x="400" y="410"/>
                    <a:pt x="379" y="405"/>
                  </a:cubicBezTo>
                  <a:close/>
                  <a:moveTo>
                    <a:pt x="190" y="385"/>
                  </a:moveTo>
                  <a:cubicBezTo>
                    <a:pt x="185" y="385"/>
                    <a:pt x="181" y="385"/>
                    <a:pt x="176" y="385"/>
                  </a:cubicBezTo>
                  <a:cubicBezTo>
                    <a:pt x="176" y="385"/>
                    <a:pt x="176" y="384"/>
                    <a:pt x="175" y="384"/>
                  </a:cubicBezTo>
                  <a:cubicBezTo>
                    <a:pt x="176" y="384"/>
                    <a:pt x="176" y="384"/>
                    <a:pt x="176" y="384"/>
                  </a:cubicBezTo>
                  <a:cubicBezTo>
                    <a:pt x="180" y="384"/>
                    <a:pt x="185" y="385"/>
                    <a:pt x="190" y="385"/>
                  </a:cubicBezTo>
                  <a:close/>
                  <a:moveTo>
                    <a:pt x="172" y="385"/>
                  </a:moveTo>
                  <a:cubicBezTo>
                    <a:pt x="163" y="385"/>
                    <a:pt x="154" y="385"/>
                    <a:pt x="147" y="385"/>
                  </a:cubicBezTo>
                  <a:cubicBezTo>
                    <a:pt x="152" y="384"/>
                    <a:pt x="152" y="384"/>
                    <a:pt x="152" y="384"/>
                  </a:cubicBezTo>
                  <a:cubicBezTo>
                    <a:pt x="153" y="384"/>
                    <a:pt x="154" y="384"/>
                    <a:pt x="155" y="383"/>
                  </a:cubicBezTo>
                  <a:cubicBezTo>
                    <a:pt x="155" y="383"/>
                    <a:pt x="156" y="383"/>
                    <a:pt x="157" y="383"/>
                  </a:cubicBezTo>
                  <a:cubicBezTo>
                    <a:pt x="157" y="384"/>
                    <a:pt x="157" y="384"/>
                    <a:pt x="158" y="385"/>
                  </a:cubicBezTo>
                  <a:cubicBezTo>
                    <a:pt x="159" y="383"/>
                    <a:pt x="159" y="383"/>
                    <a:pt x="159" y="383"/>
                  </a:cubicBezTo>
                  <a:cubicBezTo>
                    <a:pt x="163" y="383"/>
                    <a:pt x="166" y="383"/>
                    <a:pt x="170" y="383"/>
                  </a:cubicBezTo>
                  <a:cubicBezTo>
                    <a:pt x="171" y="384"/>
                    <a:pt x="172" y="385"/>
                    <a:pt x="172" y="385"/>
                  </a:cubicBezTo>
                  <a:close/>
                  <a:moveTo>
                    <a:pt x="149" y="376"/>
                  </a:moveTo>
                  <a:cubicBezTo>
                    <a:pt x="147" y="375"/>
                    <a:pt x="146" y="374"/>
                    <a:pt x="144" y="373"/>
                  </a:cubicBezTo>
                  <a:cubicBezTo>
                    <a:pt x="144" y="373"/>
                    <a:pt x="144" y="373"/>
                    <a:pt x="144" y="373"/>
                  </a:cubicBezTo>
                  <a:cubicBezTo>
                    <a:pt x="144" y="373"/>
                    <a:pt x="144" y="373"/>
                    <a:pt x="144" y="373"/>
                  </a:cubicBezTo>
                  <a:cubicBezTo>
                    <a:pt x="145" y="373"/>
                    <a:pt x="146" y="374"/>
                    <a:pt x="147" y="375"/>
                  </a:cubicBezTo>
                  <a:cubicBezTo>
                    <a:pt x="147" y="374"/>
                    <a:pt x="147" y="374"/>
                    <a:pt x="147" y="374"/>
                  </a:cubicBezTo>
                  <a:cubicBezTo>
                    <a:pt x="148" y="375"/>
                    <a:pt x="148" y="375"/>
                    <a:pt x="149" y="376"/>
                  </a:cubicBezTo>
                  <a:close/>
                  <a:moveTo>
                    <a:pt x="136" y="368"/>
                  </a:moveTo>
                  <a:cubicBezTo>
                    <a:pt x="135" y="367"/>
                    <a:pt x="134" y="367"/>
                    <a:pt x="134" y="366"/>
                  </a:cubicBezTo>
                  <a:cubicBezTo>
                    <a:pt x="134" y="366"/>
                    <a:pt x="134" y="367"/>
                    <a:pt x="135" y="367"/>
                  </a:cubicBezTo>
                  <a:cubicBezTo>
                    <a:pt x="135" y="367"/>
                    <a:pt x="135" y="368"/>
                    <a:pt x="136" y="368"/>
                  </a:cubicBezTo>
                  <a:close/>
                  <a:moveTo>
                    <a:pt x="119" y="355"/>
                  </a:moveTo>
                  <a:cubicBezTo>
                    <a:pt x="113" y="350"/>
                    <a:pt x="108" y="345"/>
                    <a:pt x="102" y="340"/>
                  </a:cubicBezTo>
                  <a:cubicBezTo>
                    <a:pt x="103" y="341"/>
                    <a:pt x="105" y="341"/>
                    <a:pt x="106" y="342"/>
                  </a:cubicBezTo>
                  <a:cubicBezTo>
                    <a:pt x="108" y="340"/>
                    <a:pt x="108" y="340"/>
                    <a:pt x="108" y="340"/>
                  </a:cubicBezTo>
                  <a:cubicBezTo>
                    <a:pt x="106" y="338"/>
                    <a:pt x="104" y="336"/>
                    <a:pt x="102" y="334"/>
                  </a:cubicBezTo>
                  <a:cubicBezTo>
                    <a:pt x="111" y="342"/>
                    <a:pt x="118" y="350"/>
                    <a:pt x="126" y="358"/>
                  </a:cubicBezTo>
                  <a:cubicBezTo>
                    <a:pt x="125" y="357"/>
                    <a:pt x="124" y="357"/>
                    <a:pt x="123" y="357"/>
                  </a:cubicBezTo>
                  <a:cubicBezTo>
                    <a:pt x="122" y="356"/>
                    <a:pt x="121" y="355"/>
                    <a:pt x="119" y="355"/>
                  </a:cubicBezTo>
                  <a:close/>
                  <a:moveTo>
                    <a:pt x="43" y="298"/>
                  </a:moveTo>
                  <a:cubicBezTo>
                    <a:pt x="49" y="301"/>
                    <a:pt x="55" y="304"/>
                    <a:pt x="61" y="307"/>
                  </a:cubicBezTo>
                  <a:cubicBezTo>
                    <a:pt x="68" y="314"/>
                    <a:pt x="75" y="320"/>
                    <a:pt x="82" y="327"/>
                  </a:cubicBezTo>
                  <a:cubicBezTo>
                    <a:pt x="68" y="318"/>
                    <a:pt x="55" y="309"/>
                    <a:pt x="43" y="298"/>
                  </a:cubicBezTo>
                  <a:close/>
                  <a:moveTo>
                    <a:pt x="54" y="296"/>
                  </a:moveTo>
                  <a:cubicBezTo>
                    <a:pt x="54" y="296"/>
                    <a:pt x="55" y="295"/>
                    <a:pt x="55" y="295"/>
                  </a:cubicBezTo>
                  <a:cubicBezTo>
                    <a:pt x="60" y="298"/>
                    <a:pt x="65" y="302"/>
                    <a:pt x="70" y="306"/>
                  </a:cubicBezTo>
                  <a:cubicBezTo>
                    <a:pt x="66" y="305"/>
                    <a:pt x="62" y="303"/>
                    <a:pt x="59" y="301"/>
                  </a:cubicBezTo>
                  <a:cubicBezTo>
                    <a:pt x="57" y="299"/>
                    <a:pt x="56" y="298"/>
                    <a:pt x="54" y="296"/>
                  </a:cubicBezTo>
                  <a:close/>
                  <a:moveTo>
                    <a:pt x="52" y="294"/>
                  </a:moveTo>
                  <a:cubicBezTo>
                    <a:pt x="51" y="293"/>
                    <a:pt x="50" y="292"/>
                    <a:pt x="49" y="291"/>
                  </a:cubicBezTo>
                  <a:cubicBezTo>
                    <a:pt x="51" y="292"/>
                    <a:pt x="52" y="293"/>
                    <a:pt x="53" y="293"/>
                  </a:cubicBezTo>
                  <a:cubicBezTo>
                    <a:pt x="53" y="294"/>
                    <a:pt x="52" y="294"/>
                    <a:pt x="52" y="294"/>
                  </a:cubicBezTo>
                  <a:close/>
                  <a:moveTo>
                    <a:pt x="44" y="269"/>
                  </a:moveTo>
                  <a:cubicBezTo>
                    <a:pt x="45" y="270"/>
                    <a:pt x="47" y="271"/>
                    <a:pt x="49" y="272"/>
                  </a:cubicBezTo>
                  <a:cubicBezTo>
                    <a:pt x="48" y="272"/>
                    <a:pt x="48" y="272"/>
                    <a:pt x="47" y="272"/>
                  </a:cubicBezTo>
                  <a:cubicBezTo>
                    <a:pt x="46" y="271"/>
                    <a:pt x="45" y="270"/>
                    <a:pt x="44" y="269"/>
                  </a:cubicBezTo>
                  <a:close/>
                  <a:moveTo>
                    <a:pt x="141" y="337"/>
                  </a:moveTo>
                  <a:cubicBezTo>
                    <a:pt x="144" y="339"/>
                    <a:pt x="147" y="341"/>
                    <a:pt x="150" y="344"/>
                  </a:cubicBezTo>
                  <a:cubicBezTo>
                    <a:pt x="150" y="344"/>
                    <a:pt x="150" y="343"/>
                    <a:pt x="149" y="343"/>
                  </a:cubicBezTo>
                  <a:cubicBezTo>
                    <a:pt x="148" y="343"/>
                    <a:pt x="147" y="343"/>
                    <a:pt x="147" y="344"/>
                  </a:cubicBezTo>
                  <a:cubicBezTo>
                    <a:pt x="145" y="341"/>
                    <a:pt x="143" y="339"/>
                    <a:pt x="141" y="337"/>
                  </a:cubicBezTo>
                  <a:close/>
                  <a:moveTo>
                    <a:pt x="181" y="374"/>
                  </a:moveTo>
                  <a:cubicBezTo>
                    <a:pt x="181" y="374"/>
                    <a:pt x="181" y="375"/>
                    <a:pt x="180" y="375"/>
                  </a:cubicBezTo>
                  <a:cubicBezTo>
                    <a:pt x="179" y="375"/>
                    <a:pt x="177" y="374"/>
                    <a:pt x="175" y="374"/>
                  </a:cubicBezTo>
                  <a:cubicBezTo>
                    <a:pt x="175" y="374"/>
                    <a:pt x="175" y="374"/>
                    <a:pt x="175" y="374"/>
                  </a:cubicBezTo>
                  <a:cubicBezTo>
                    <a:pt x="177" y="373"/>
                    <a:pt x="178" y="370"/>
                    <a:pt x="176" y="368"/>
                  </a:cubicBezTo>
                  <a:cubicBezTo>
                    <a:pt x="175" y="367"/>
                    <a:pt x="174" y="366"/>
                    <a:pt x="173" y="365"/>
                  </a:cubicBezTo>
                  <a:cubicBezTo>
                    <a:pt x="173" y="365"/>
                    <a:pt x="173" y="365"/>
                    <a:pt x="174" y="365"/>
                  </a:cubicBezTo>
                  <a:cubicBezTo>
                    <a:pt x="176" y="368"/>
                    <a:pt x="179" y="371"/>
                    <a:pt x="181" y="374"/>
                  </a:cubicBezTo>
                  <a:close/>
                  <a:moveTo>
                    <a:pt x="174" y="377"/>
                  </a:moveTo>
                  <a:cubicBezTo>
                    <a:pt x="174" y="378"/>
                    <a:pt x="174" y="378"/>
                    <a:pt x="174" y="378"/>
                  </a:cubicBezTo>
                  <a:cubicBezTo>
                    <a:pt x="174" y="378"/>
                    <a:pt x="174" y="378"/>
                    <a:pt x="173" y="378"/>
                  </a:cubicBezTo>
                  <a:lnTo>
                    <a:pt x="174" y="377"/>
                  </a:lnTo>
                  <a:close/>
                  <a:moveTo>
                    <a:pt x="406" y="379"/>
                  </a:moveTo>
                  <a:cubicBezTo>
                    <a:pt x="410" y="380"/>
                    <a:pt x="414" y="380"/>
                    <a:pt x="419" y="380"/>
                  </a:cubicBezTo>
                  <a:cubicBezTo>
                    <a:pt x="415" y="380"/>
                    <a:pt x="412" y="380"/>
                    <a:pt x="409" y="380"/>
                  </a:cubicBezTo>
                  <a:cubicBezTo>
                    <a:pt x="408" y="380"/>
                    <a:pt x="407" y="380"/>
                    <a:pt x="406" y="379"/>
                  </a:cubicBezTo>
                  <a:close/>
                  <a:moveTo>
                    <a:pt x="447" y="382"/>
                  </a:moveTo>
                  <a:cubicBezTo>
                    <a:pt x="450" y="382"/>
                    <a:pt x="453" y="382"/>
                    <a:pt x="455" y="383"/>
                  </a:cubicBezTo>
                  <a:cubicBezTo>
                    <a:pt x="456" y="383"/>
                    <a:pt x="456" y="383"/>
                    <a:pt x="457" y="384"/>
                  </a:cubicBezTo>
                  <a:cubicBezTo>
                    <a:pt x="454" y="383"/>
                    <a:pt x="450" y="383"/>
                    <a:pt x="447" y="382"/>
                  </a:cubicBezTo>
                  <a:close/>
                  <a:moveTo>
                    <a:pt x="488" y="320"/>
                  </a:moveTo>
                  <a:cubicBezTo>
                    <a:pt x="487" y="319"/>
                    <a:pt x="487" y="319"/>
                    <a:pt x="486" y="319"/>
                  </a:cubicBezTo>
                  <a:cubicBezTo>
                    <a:pt x="486" y="319"/>
                    <a:pt x="486" y="319"/>
                    <a:pt x="486" y="319"/>
                  </a:cubicBezTo>
                  <a:cubicBezTo>
                    <a:pt x="486" y="318"/>
                    <a:pt x="486" y="318"/>
                    <a:pt x="487" y="318"/>
                  </a:cubicBezTo>
                  <a:cubicBezTo>
                    <a:pt x="487" y="318"/>
                    <a:pt x="488" y="319"/>
                    <a:pt x="488" y="319"/>
                  </a:cubicBezTo>
                  <a:cubicBezTo>
                    <a:pt x="488" y="319"/>
                    <a:pt x="488" y="320"/>
                    <a:pt x="488" y="320"/>
                  </a:cubicBezTo>
                  <a:close/>
                  <a:moveTo>
                    <a:pt x="623" y="199"/>
                  </a:moveTo>
                  <a:cubicBezTo>
                    <a:pt x="635" y="207"/>
                    <a:pt x="646" y="217"/>
                    <a:pt x="653" y="228"/>
                  </a:cubicBezTo>
                  <a:cubicBezTo>
                    <a:pt x="648" y="229"/>
                    <a:pt x="642" y="230"/>
                    <a:pt x="637" y="231"/>
                  </a:cubicBezTo>
                  <a:cubicBezTo>
                    <a:pt x="621" y="216"/>
                    <a:pt x="604" y="202"/>
                    <a:pt x="583" y="196"/>
                  </a:cubicBezTo>
                  <a:cubicBezTo>
                    <a:pt x="582" y="198"/>
                    <a:pt x="582" y="198"/>
                    <a:pt x="582" y="198"/>
                  </a:cubicBezTo>
                  <a:cubicBezTo>
                    <a:pt x="602" y="204"/>
                    <a:pt x="619" y="217"/>
                    <a:pt x="633" y="232"/>
                  </a:cubicBezTo>
                  <a:cubicBezTo>
                    <a:pt x="629" y="232"/>
                    <a:pt x="624" y="232"/>
                    <a:pt x="619" y="233"/>
                  </a:cubicBezTo>
                  <a:cubicBezTo>
                    <a:pt x="602" y="220"/>
                    <a:pt x="581" y="211"/>
                    <a:pt x="562" y="202"/>
                  </a:cubicBezTo>
                  <a:cubicBezTo>
                    <a:pt x="609" y="184"/>
                    <a:pt x="614" y="205"/>
                    <a:pt x="622" y="200"/>
                  </a:cubicBezTo>
                  <a:cubicBezTo>
                    <a:pt x="622" y="200"/>
                    <a:pt x="623" y="199"/>
                    <a:pt x="623" y="199"/>
                  </a:cubicBezTo>
                  <a:close/>
                  <a:moveTo>
                    <a:pt x="509" y="236"/>
                  </a:moveTo>
                  <a:cubicBezTo>
                    <a:pt x="510" y="237"/>
                    <a:pt x="511" y="237"/>
                    <a:pt x="512" y="238"/>
                  </a:cubicBezTo>
                  <a:cubicBezTo>
                    <a:pt x="510" y="240"/>
                    <a:pt x="509" y="242"/>
                    <a:pt x="508" y="243"/>
                  </a:cubicBezTo>
                  <a:cubicBezTo>
                    <a:pt x="507" y="245"/>
                    <a:pt x="506" y="246"/>
                    <a:pt x="506" y="247"/>
                  </a:cubicBezTo>
                  <a:cubicBezTo>
                    <a:pt x="504" y="246"/>
                    <a:pt x="502" y="246"/>
                    <a:pt x="501" y="245"/>
                  </a:cubicBezTo>
                  <a:cubicBezTo>
                    <a:pt x="503" y="242"/>
                    <a:pt x="506" y="239"/>
                    <a:pt x="509" y="236"/>
                  </a:cubicBezTo>
                  <a:close/>
                  <a:moveTo>
                    <a:pt x="462" y="295"/>
                  </a:moveTo>
                  <a:cubicBezTo>
                    <a:pt x="463" y="296"/>
                    <a:pt x="464" y="296"/>
                    <a:pt x="465" y="297"/>
                  </a:cubicBezTo>
                  <a:cubicBezTo>
                    <a:pt x="463" y="297"/>
                    <a:pt x="460" y="296"/>
                    <a:pt x="458" y="294"/>
                  </a:cubicBezTo>
                  <a:cubicBezTo>
                    <a:pt x="454" y="292"/>
                    <a:pt x="449" y="288"/>
                    <a:pt x="445" y="285"/>
                  </a:cubicBezTo>
                  <a:cubicBezTo>
                    <a:pt x="442" y="282"/>
                    <a:pt x="438" y="279"/>
                    <a:pt x="435" y="276"/>
                  </a:cubicBezTo>
                  <a:cubicBezTo>
                    <a:pt x="444" y="281"/>
                    <a:pt x="452" y="287"/>
                    <a:pt x="460" y="293"/>
                  </a:cubicBezTo>
                  <a:cubicBezTo>
                    <a:pt x="460" y="295"/>
                    <a:pt x="460" y="295"/>
                    <a:pt x="460" y="295"/>
                  </a:cubicBezTo>
                  <a:cubicBezTo>
                    <a:pt x="462" y="295"/>
                    <a:pt x="462" y="295"/>
                    <a:pt x="462" y="295"/>
                  </a:cubicBezTo>
                  <a:cubicBezTo>
                    <a:pt x="462" y="295"/>
                    <a:pt x="462" y="295"/>
                    <a:pt x="462" y="295"/>
                  </a:cubicBezTo>
                  <a:close/>
                  <a:moveTo>
                    <a:pt x="484" y="269"/>
                  </a:moveTo>
                  <a:cubicBezTo>
                    <a:pt x="484" y="269"/>
                    <a:pt x="484" y="269"/>
                    <a:pt x="484" y="269"/>
                  </a:cubicBezTo>
                  <a:cubicBezTo>
                    <a:pt x="484" y="269"/>
                    <a:pt x="484" y="269"/>
                    <a:pt x="484" y="269"/>
                  </a:cubicBezTo>
                  <a:cubicBezTo>
                    <a:pt x="484" y="269"/>
                    <a:pt x="484" y="269"/>
                    <a:pt x="484" y="269"/>
                  </a:cubicBezTo>
                  <a:close/>
                  <a:moveTo>
                    <a:pt x="480" y="292"/>
                  </a:moveTo>
                  <a:cubicBezTo>
                    <a:pt x="480" y="292"/>
                    <a:pt x="480" y="292"/>
                    <a:pt x="480" y="292"/>
                  </a:cubicBezTo>
                  <a:cubicBezTo>
                    <a:pt x="480" y="292"/>
                    <a:pt x="480" y="292"/>
                    <a:pt x="480" y="292"/>
                  </a:cubicBezTo>
                  <a:cubicBezTo>
                    <a:pt x="480" y="292"/>
                    <a:pt x="480" y="292"/>
                    <a:pt x="480" y="292"/>
                  </a:cubicBezTo>
                  <a:close/>
                  <a:moveTo>
                    <a:pt x="468" y="325"/>
                  </a:moveTo>
                  <a:cubicBezTo>
                    <a:pt x="469" y="325"/>
                    <a:pt x="469" y="325"/>
                    <a:pt x="470" y="325"/>
                  </a:cubicBezTo>
                  <a:cubicBezTo>
                    <a:pt x="470" y="325"/>
                    <a:pt x="470" y="326"/>
                    <a:pt x="470" y="326"/>
                  </a:cubicBezTo>
                  <a:cubicBezTo>
                    <a:pt x="469" y="326"/>
                    <a:pt x="469" y="325"/>
                    <a:pt x="468" y="325"/>
                  </a:cubicBezTo>
                  <a:close/>
                  <a:moveTo>
                    <a:pt x="494" y="284"/>
                  </a:moveTo>
                  <a:cubicBezTo>
                    <a:pt x="495" y="285"/>
                    <a:pt x="495" y="285"/>
                    <a:pt x="496" y="286"/>
                  </a:cubicBezTo>
                  <a:cubicBezTo>
                    <a:pt x="494" y="291"/>
                    <a:pt x="492" y="297"/>
                    <a:pt x="492" y="303"/>
                  </a:cubicBezTo>
                  <a:cubicBezTo>
                    <a:pt x="492" y="301"/>
                    <a:pt x="491" y="299"/>
                    <a:pt x="491" y="297"/>
                  </a:cubicBezTo>
                  <a:cubicBezTo>
                    <a:pt x="491" y="295"/>
                    <a:pt x="491" y="293"/>
                    <a:pt x="491" y="291"/>
                  </a:cubicBezTo>
                  <a:cubicBezTo>
                    <a:pt x="492" y="291"/>
                    <a:pt x="492" y="291"/>
                    <a:pt x="492" y="291"/>
                  </a:cubicBezTo>
                  <a:cubicBezTo>
                    <a:pt x="492" y="291"/>
                    <a:pt x="492" y="291"/>
                    <a:pt x="492" y="290"/>
                  </a:cubicBezTo>
                  <a:cubicBezTo>
                    <a:pt x="492" y="289"/>
                    <a:pt x="492" y="287"/>
                    <a:pt x="493" y="285"/>
                  </a:cubicBezTo>
                  <a:cubicBezTo>
                    <a:pt x="493" y="285"/>
                    <a:pt x="494" y="284"/>
                    <a:pt x="494" y="284"/>
                  </a:cubicBezTo>
                  <a:close/>
                  <a:moveTo>
                    <a:pt x="484" y="292"/>
                  </a:moveTo>
                  <a:cubicBezTo>
                    <a:pt x="484" y="294"/>
                    <a:pt x="485" y="295"/>
                    <a:pt x="485" y="297"/>
                  </a:cubicBezTo>
                  <a:cubicBezTo>
                    <a:pt x="484" y="296"/>
                    <a:pt x="483" y="295"/>
                    <a:pt x="483" y="295"/>
                  </a:cubicBezTo>
                  <a:cubicBezTo>
                    <a:pt x="483" y="294"/>
                    <a:pt x="484" y="293"/>
                    <a:pt x="484" y="292"/>
                  </a:cubicBezTo>
                  <a:close/>
                  <a:moveTo>
                    <a:pt x="464" y="311"/>
                  </a:moveTo>
                  <a:cubicBezTo>
                    <a:pt x="467" y="313"/>
                    <a:pt x="470" y="314"/>
                    <a:pt x="473" y="316"/>
                  </a:cubicBezTo>
                  <a:cubicBezTo>
                    <a:pt x="473" y="316"/>
                    <a:pt x="473" y="317"/>
                    <a:pt x="473" y="317"/>
                  </a:cubicBezTo>
                  <a:cubicBezTo>
                    <a:pt x="473" y="317"/>
                    <a:pt x="473" y="318"/>
                    <a:pt x="473" y="318"/>
                  </a:cubicBezTo>
                  <a:cubicBezTo>
                    <a:pt x="472" y="318"/>
                    <a:pt x="472" y="318"/>
                    <a:pt x="472" y="318"/>
                  </a:cubicBezTo>
                  <a:cubicBezTo>
                    <a:pt x="471" y="318"/>
                    <a:pt x="470" y="318"/>
                    <a:pt x="470" y="318"/>
                  </a:cubicBezTo>
                  <a:cubicBezTo>
                    <a:pt x="469" y="317"/>
                    <a:pt x="468" y="316"/>
                    <a:pt x="467" y="315"/>
                  </a:cubicBezTo>
                  <a:cubicBezTo>
                    <a:pt x="467" y="314"/>
                    <a:pt x="466" y="313"/>
                    <a:pt x="465" y="313"/>
                  </a:cubicBezTo>
                  <a:cubicBezTo>
                    <a:pt x="465" y="312"/>
                    <a:pt x="464" y="311"/>
                    <a:pt x="464" y="311"/>
                  </a:cubicBezTo>
                  <a:close/>
                  <a:moveTo>
                    <a:pt x="472" y="326"/>
                  </a:moveTo>
                  <a:cubicBezTo>
                    <a:pt x="472" y="326"/>
                    <a:pt x="472" y="326"/>
                    <a:pt x="472" y="326"/>
                  </a:cubicBezTo>
                  <a:cubicBezTo>
                    <a:pt x="474" y="328"/>
                    <a:pt x="476" y="330"/>
                    <a:pt x="477" y="333"/>
                  </a:cubicBezTo>
                  <a:cubicBezTo>
                    <a:pt x="476" y="332"/>
                    <a:pt x="475" y="332"/>
                    <a:pt x="473" y="331"/>
                  </a:cubicBezTo>
                  <a:cubicBezTo>
                    <a:pt x="473" y="330"/>
                    <a:pt x="472" y="329"/>
                    <a:pt x="472" y="329"/>
                  </a:cubicBezTo>
                  <a:cubicBezTo>
                    <a:pt x="472" y="328"/>
                    <a:pt x="472" y="328"/>
                    <a:pt x="472" y="327"/>
                  </a:cubicBezTo>
                  <a:cubicBezTo>
                    <a:pt x="472" y="327"/>
                    <a:pt x="472" y="326"/>
                    <a:pt x="472" y="326"/>
                  </a:cubicBezTo>
                  <a:close/>
                  <a:moveTo>
                    <a:pt x="472" y="347"/>
                  </a:moveTo>
                  <a:cubicBezTo>
                    <a:pt x="473" y="346"/>
                    <a:pt x="473" y="345"/>
                    <a:pt x="473" y="344"/>
                  </a:cubicBezTo>
                  <a:cubicBezTo>
                    <a:pt x="475" y="346"/>
                    <a:pt x="476" y="348"/>
                    <a:pt x="477" y="350"/>
                  </a:cubicBezTo>
                  <a:cubicBezTo>
                    <a:pt x="476" y="353"/>
                    <a:pt x="475" y="356"/>
                    <a:pt x="475" y="359"/>
                  </a:cubicBezTo>
                  <a:cubicBezTo>
                    <a:pt x="474" y="358"/>
                    <a:pt x="473" y="357"/>
                    <a:pt x="472" y="357"/>
                  </a:cubicBezTo>
                  <a:cubicBezTo>
                    <a:pt x="471" y="355"/>
                    <a:pt x="471" y="354"/>
                    <a:pt x="471" y="353"/>
                  </a:cubicBezTo>
                  <a:cubicBezTo>
                    <a:pt x="471" y="351"/>
                    <a:pt x="471" y="349"/>
                    <a:pt x="472" y="347"/>
                  </a:cubicBezTo>
                  <a:close/>
                  <a:moveTo>
                    <a:pt x="482" y="317"/>
                  </a:moveTo>
                  <a:cubicBezTo>
                    <a:pt x="480" y="317"/>
                    <a:pt x="479" y="316"/>
                    <a:pt x="478" y="315"/>
                  </a:cubicBezTo>
                  <a:cubicBezTo>
                    <a:pt x="478" y="315"/>
                    <a:pt x="478" y="315"/>
                    <a:pt x="478" y="315"/>
                  </a:cubicBezTo>
                  <a:cubicBezTo>
                    <a:pt x="479" y="314"/>
                    <a:pt x="480" y="313"/>
                    <a:pt x="481" y="313"/>
                  </a:cubicBezTo>
                  <a:cubicBezTo>
                    <a:pt x="481" y="314"/>
                    <a:pt x="482" y="315"/>
                    <a:pt x="482" y="317"/>
                  </a:cubicBezTo>
                  <a:cubicBezTo>
                    <a:pt x="482" y="317"/>
                    <a:pt x="482" y="317"/>
                    <a:pt x="482" y="317"/>
                  </a:cubicBezTo>
                  <a:close/>
                  <a:moveTo>
                    <a:pt x="484" y="310"/>
                  </a:moveTo>
                  <a:cubicBezTo>
                    <a:pt x="484" y="310"/>
                    <a:pt x="483" y="310"/>
                    <a:pt x="483" y="310"/>
                  </a:cubicBezTo>
                  <a:cubicBezTo>
                    <a:pt x="483" y="310"/>
                    <a:pt x="482" y="309"/>
                    <a:pt x="482" y="309"/>
                  </a:cubicBezTo>
                  <a:cubicBezTo>
                    <a:pt x="482" y="309"/>
                    <a:pt x="482" y="308"/>
                    <a:pt x="482" y="307"/>
                  </a:cubicBezTo>
                  <a:cubicBezTo>
                    <a:pt x="482" y="307"/>
                    <a:pt x="482" y="308"/>
                    <a:pt x="482" y="308"/>
                  </a:cubicBezTo>
                  <a:cubicBezTo>
                    <a:pt x="482" y="308"/>
                    <a:pt x="482" y="308"/>
                    <a:pt x="482" y="308"/>
                  </a:cubicBezTo>
                  <a:cubicBezTo>
                    <a:pt x="482" y="308"/>
                    <a:pt x="482" y="308"/>
                    <a:pt x="482" y="308"/>
                  </a:cubicBezTo>
                  <a:cubicBezTo>
                    <a:pt x="483" y="309"/>
                    <a:pt x="484" y="309"/>
                    <a:pt x="484" y="310"/>
                  </a:cubicBezTo>
                  <a:close/>
                  <a:moveTo>
                    <a:pt x="479" y="319"/>
                  </a:moveTo>
                  <a:cubicBezTo>
                    <a:pt x="478" y="318"/>
                    <a:pt x="477" y="318"/>
                    <a:pt x="476" y="318"/>
                  </a:cubicBezTo>
                  <a:cubicBezTo>
                    <a:pt x="476" y="318"/>
                    <a:pt x="476" y="318"/>
                    <a:pt x="476" y="317"/>
                  </a:cubicBezTo>
                  <a:cubicBezTo>
                    <a:pt x="477" y="318"/>
                    <a:pt x="478" y="318"/>
                    <a:pt x="479" y="319"/>
                  </a:cubicBezTo>
                  <a:close/>
                  <a:moveTo>
                    <a:pt x="485" y="323"/>
                  </a:moveTo>
                  <a:cubicBezTo>
                    <a:pt x="484" y="323"/>
                    <a:pt x="484" y="323"/>
                    <a:pt x="484" y="323"/>
                  </a:cubicBezTo>
                  <a:cubicBezTo>
                    <a:pt x="481" y="322"/>
                    <a:pt x="479" y="321"/>
                    <a:pt x="479" y="321"/>
                  </a:cubicBezTo>
                  <a:cubicBezTo>
                    <a:pt x="480" y="322"/>
                    <a:pt x="481" y="323"/>
                    <a:pt x="482" y="324"/>
                  </a:cubicBezTo>
                  <a:cubicBezTo>
                    <a:pt x="479" y="324"/>
                    <a:pt x="476" y="323"/>
                    <a:pt x="474" y="323"/>
                  </a:cubicBezTo>
                  <a:cubicBezTo>
                    <a:pt x="474" y="323"/>
                    <a:pt x="473" y="323"/>
                    <a:pt x="473" y="323"/>
                  </a:cubicBezTo>
                  <a:cubicBezTo>
                    <a:pt x="474" y="322"/>
                    <a:pt x="474" y="321"/>
                    <a:pt x="474" y="321"/>
                  </a:cubicBezTo>
                  <a:cubicBezTo>
                    <a:pt x="478" y="321"/>
                    <a:pt x="481" y="322"/>
                    <a:pt x="485" y="323"/>
                  </a:cubicBezTo>
                  <a:close/>
                  <a:moveTo>
                    <a:pt x="479" y="326"/>
                  </a:moveTo>
                  <a:cubicBezTo>
                    <a:pt x="479" y="326"/>
                    <a:pt x="479" y="326"/>
                    <a:pt x="479" y="326"/>
                  </a:cubicBezTo>
                  <a:cubicBezTo>
                    <a:pt x="479" y="326"/>
                    <a:pt x="479" y="326"/>
                    <a:pt x="479" y="326"/>
                  </a:cubicBezTo>
                  <a:cubicBezTo>
                    <a:pt x="479" y="326"/>
                    <a:pt x="479" y="326"/>
                    <a:pt x="479" y="326"/>
                  </a:cubicBezTo>
                  <a:close/>
                  <a:moveTo>
                    <a:pt x="485" y="335"/>
                  </a:moveTo>
                  <a:cubicBezTo>
                    <a:pt x="485" y="335"/>
                    <a:pt x="486" y="336"/>
                    <a:pt x="486" y="336"/>
                  </a:cubicBezTo>
                  <a:cubicBezTo>
                    <a:pt x="486" y="336"/>
                    <a:pt x="486" y="336"/>
                    <a:pt x="485" y="336"/>
                  </a:cubicBezTo>
                  <a:cubicBezTo>
                    <a:pt x="485" y="336"/>
                    <a:pt x="485" y="335"/>
                    <a:pt x="485" y="335"/>
                  </a:cubicBezTo>
                  <a:close/>
                  <a:moveTo>
                    <a:pt x="474" y="341"/>
                  </a:moveTo>
                  <a:cubicBezTo>
                    <a:pt x="474" y="341"/>
                    <a:pt x="474" y="341"/>
                    <a:pt x="475" y="341"/>
                  </a:cubicBezTo>
                  <a:cubicBezTo>
                    <a:pt x="475" y="342"/>
                    <a:pt x="476" y="342"/>
                    <a:pt x="477" y="343"/>
                  </a:cubicBezTo>
                  <a:cubicBezTo>
                    <a:pt x="477" y="343"/>
                    <a:pt x="477" y="344"/>
                    <a:pt x="477" y="344"/>
                  </a:cubicBezTo>
                  <a:cubicBezTo>
                    <a:pt x="476" y="343"/>
                    <a:pt x="475" y="342"/>
                    <a:pt x="474" y="341"/>
                  </a:cubicBezTo>
                  <a:close/>
                  <a:moveTo>
                    <a:pt x="480" y="339"/>
                  </a:moveTo>
                  <a:cubicBezTo>
                    <a:pt x="480" y="339"/>
                    <a:pt x="480" y="339"/>
                    <a:pt x="480" y="339"/>
                  </a:cubicBezTo>
                  <a:cubicBezTo>
                    <a:pt x="480" y="339"/>
                    <a:pt x="481" y="339"/>
                    <a:pt x="481" y="339"/>
                  </a:cubicBezTo>
                  <a:cubicBezTo>
                    <a:pt x="481" y="339"/>
                    <a:pt x="481" y="339"/>
                    <a:pt x="481" y="340"/>
                  </a:cubicBezTo>
                  <a:cubicBezTo>
                    <a:pt x="481" y="340"/>
                    <a:pt x="481" y="340"/>
                    <a:pt x="481" y="341"/>
                  </a:cubicBezTo>
                  <a:cubicBezTo>
                    <a:pt x="481" y="340"/>
                    <a:pt x="480" y="340"/>
                    <a:pt x="480" y="340"/>
                  </a:cubicBezTo>
                  <a:cubicBezTo>
                    <a:pt x="480" y="340"/>
                    <a:pt x="480" y="339"/>
                    <a:pt x="480" y="339"/>
                  </a:cubicBezTo>
                  <a:close/>
                  <a:moveTo>
                    <a:pt x="480" y="337"/>
                  </a:moveTo>
                  <a:cubicBezTo>
                    <a:pt x="480" y="337"/>
                    <a:pt x="480" y="337"/>
                    <a:pt x="480" y="336"/>
                  </a:cubicBezTo>
                  <a:cubicBezTo>
                    <a:pt x="481" y="337"/>
                    <a:pt x="481" y="337"/>
                    <a:pt x="481" y="337"/>
                  </a:cubicBezTo>
                  <a:cubicBezTo>
                    <a:pt x="481" y="337"/>
                    <a:pt x="481" y="337"/>
                    <a:pt x="481" y="337"/>
                  </a:cubicBezTo>
                  <a:cubicBezTo>
                    <a:pt x="480" y="337"/>
                    <a:pt x="480" y="337"/>
                    <a:pt x="480" y="337"/>
                  </a:cubicBezTo>
                  <a:close/>
                  <a:moveTo>
                    <a:pt x="479" y="331"/>
                  </a:moveTo>
                  <a:cubicBezTo>
                    <a:pt x="479" y="330"/>
                    <a:pt x="478" y="329"/>
                    <a:pt x="477" y="328"/>
                  </a:cubicBezTo>
                  <a:cubicBezTo>
                    <a:pt x="478" y="329"/>
                    <a:pt x="479" y="329"/>
                    <a:pt x="479" y="329"/>
                  </a:cubicBezTo>
                  <a:cubicBezTo>
                    <a:pt x="479" y="330"/>
                    <a:pt x="480" y="330"/>
                    <a:pt x="480" y="331"/>
                  </a:cubicBezTo>
                  <a:cubicBezTo>
                    <a:pt x="479" y="331"/>
                    <a:pt x="479" y="331"/>
                    <a:pt x="479" y="331"/>
                  </a:cubicBezTo>
                  <a:close/>
                  <a:moveTo>
                    <a:pt x="485" y="328"/>
                  </a:moveTo>
                  <a:cubicBezTo>
                    <a:pt x="486" y="330"/>
                    <a:pt x="486" y="331"/>
                    <a:pt x="487" y="333"/>
                  </a:cubicBezTo>
                  <a:cubicBezTo>
                    <a:pt x="486" y="332"/>
                    <a:pt x="486" y="331"/>
                    <a:pt x="485" y="331"/>
                  </a:cubicBezTo>
                  <a:cubicBezTo>
                    <a:pt x="485" y="330"/>
                    <a:pt x="485" y="329"/>
                    <a:pt x="485" y="328"/>
                  </a:cubicBezTo>
                  <a:close/>
                  <a:moveTo>
                    <a:pt x="488" y="340"/>
                  </a:moveTo>
                  <a:cubicBezTo>
                    <a:pt x="488" y="340"/>
                    <a:pt x="487" y="340"/>
                    <a:pt x="487" y="340"/>
                  </a:cubicBezTo>
                  <a:cubicBezTo>
                    <a:pt x="487" y="341"/>
                    <a:pt x="487" y="341"/>
                    <a:pt x="486" y="341"/>
                  </a:cubicBezTo>
                  <a:cubicBezTo>
                    <a:pt x="486" y="340"/>
                    <a:pt x="486" y="339"/>
                    <a:pt x="486" y="339"/>
                  </a:cubicBezTo>
                  <a:cubicBezTo>
                    <a:pt x="487" y="339"/>
                    <a:pt x="488" y="339"/>
                    <a:pt x="488" y="338"/>
                  </a:cubicBezTo>
                  <a:cubicBezTo>
                    <a:pt x="488" y="339"/>
                    <a:pt x="489" y="339"/>
                    <a:pt x="489" y="340"/>
                  </a:cubicBezTo>
                  <a:cubicBezTo>
                    <a:pt x="488" y="339"/>
                    <a:pt x="488" y="339"/>
                    <a:pt x="488" y="339"/>
                  </a:cubicBezTo>
                  <a:cubicBezTo>
                    <a:pt x="488" y="340"/>
                    <a:pt x="488" y="340"/>
                    <a:pt x="488" y="340"/>
                  </a:cubicBezTo>
                  <a:cubicBezTo>
                    <a:pt x="488" y="340"/>
                    <a:pt x="488" y="340"/>
                    <a:pt x="488" y="340"/>
                  </a:cubicBezTo>
                  <a:close/>
                  <a:moveTo>
                    <a:pt x="483" y="345"/>
                  </a:moveTo>
                  <a:cubicBezTo>
                    <a:pt x="483" y="345"/>
                    <a:pt x="483" y="345"/>
                    <a:pt x="483" y="345"/>
                  </a:cubicBezTo>
                  <a:cubicBezTo>
                    <a:pt x="483" y="345"/>
                    <a:pt x="483" y="345"/>
                    <a:pt x="483" y="345"/>
                  </a:cubicBezTo>
                  <a:cubicBezTo>
                    <a:pt x="483" y="345"/>
                    <a:pt x="483" y="345"/>
                    <a:pt x="483" y="345"/>
                  </a:cubicBezTo>
                  <a:close/>
                  <a:moveTo>
                    <a:pt x="473" y="364"/>
                  </a:moveTo>
                  <a:cubicBezTo>
                    <a:pt x="473" y="363"/>
                    <a:pt x="473" y="362"/>
                    <a:pt x="472" y="360"/>
                  </a:cubicBezTo>
                  <a:cubicBezTo>
                    <a:pt x="473" y="361"/>
                    <a:pt x="473" y="361"/>
                    <a:pt x="474" y="362"/>
                  </a:cubicBezTo>
                  <a:cubicBezTo>
                    <a:pt x="474" y="362"/>
                    <a:pt x="474" y="363"/>
                    <a:pt x="473" y="364"/>
                  </a:cubicBezTo>
                  <a:close/>
                  <a:moveTo>
                    <a:pt x="472" y="339"/>
                  </a:moveTo>
                  <a:cubicBezTo>
                    <a:pt x="472" y="339"/>
                    <a:pt x="472" y="339"/>
                    <a:pt x="472" y="339"/>
                  </a:cubicBezTo>
                  <a:cubicBezTo>
                    <a:pt x="472" y="339"/>
                    <a:pt x="472" y="339"/>
                    <a:pt x="472" y="339"/>
                  </a:cubicBezTo>
                  <a:cubicBezTo>
                    <a:pt x="472" y="339"/>
                    <a:pt x="472" y="339"/>
                    <a:pt x="472" y="339"/>
                  </a:cubicBezTo>
                  <a:close/>
                  <a:moveTo>
                    <a:pt x="471" y="333"/>
                  </a:moveTo>
                  <a:cubicBezTo>
                    <a:pt x="471" y="333"/>
                    <a:pt x="471" y="333"/>
                    <a:pt x="471" y="333"/>
                  </a:cubicBezTo>
                  <a:cubicBezTo>
                    <a:pt x="471" y="333"/>
                    <a:pt x="471" y="333"/>
                    <a:pt x="471" y="333"/>
                  </a:cubicBezTo>
                  <a:cubicBezTo>
                    <a:pt x="471" y="333"/>
                    <a:pt x="471" y="333"/>
                    <a:pt x="471" y="333"/>
                  </a:cubicBezTo>
                  <a:close/>
                  <a:moveTo>
                    <a:pt x="474" y="334"/>
                  </a:moveTo>
                  <a:cubicBezTo>
                    <a:pt x="475" y="335"/>
                    <a:pt x="477" y="335"/>
                    <a:pt x="478" y="336"/>
                  </a:cubicBezTo>
                  <a:cubicBezTo>
                    <a:pt x="478" y="336"/>
                    <a:pt x="478" y="336"/>
                    <a:pt x="478" y="337"/>
                  </a:cubicBezTo>
                  <a:cubicBezTo>
                    <a:pt x="477" y="337"/>
                    <a:pt x="477" y="337"/>
                    <a:pt x="476" y="336"/>
                  </a:cubicBezTo>
                  <a:cubicBezTo>
                    <a:pt x="475" y="335"/>
                    <a:pt x="475" y="335"/>
                    <a:pt x="475" y="335"/>
                  </a:cubicBezTo>
                  <a:cubicBezTo>
                    <a:pt x="475" y="336"/>
                    <a:pt x="475" y="336"/>
                    <a:pt x="475" y="336"/>
                  </a:cubicBezTo>
                  <a:cubicBezTo>
                    <a:pt x="475" y="336"/>
                    <a:pt x="475" y="336"/>
                    <a:pt x="475" y="336"/>
                  </a:cubicBezTo>
                  <a:cubicBezTo>
                    <a:pt x="474" y="335"/>
                    <a:pt x="474" y="335"/>
                    <a:pt x="474" y="334"/>
                  </a:cubicBezTo>
                  <a:close/>
                  <a:moveTo>
                    <a:pt x="466" y="321"/>
                  </a:moveTo>
                  <a:cubicBezTo>
                    <a:pt x="467" y="321"/>
                    <a:pt x="468" y="321"/>
                    <a:pt x="469" y="321"/>
                  </a:cubicBezTo>
                  <a:cubicBezTo>
                    <a:pt x="469" y="321"/>
                    <a:pt x="469" y="322"/>
                    <a:pt x="470" y="322"/>
                  </a:cubicBezTo>
                  <a:cubicBezTo>
                    <a:pt x="468" y="322"/>
                    <a:pt x="467" y="321"/>
                    <a:pt x="466" y="321"/>
                  </a:cubicBezTo>
                  <a:close/>
                  <a:moveTo>
                    <a:pt x="473" y="316"/>
                  </a:moveTo>
                  <a:cubicBezTo>
                    <a:pt x="473" y="316"/>
                    <a:pt x="473" y="316"/>
                    <a:pt x="474" y="316"/>
                  </a:cubicBezTo>
                  <a:cubicBezTo>
                    <a:pt x="474" y="317"/>
                    <a:pt x="473" y="317"/>
                    <a:pt x="473" y="317"/>
                  </a:cubicBezTo>
                  <a:cubicBezTo>
                    <a:pt x="473" y="317"/>
                    <a:pt x="473" y="316"/>
                    <a:pt x="473" y="316"/>
                  </a:cubicBezTo>
                  <a:close/>
                  <a:moveTo>
                    <a:pt x="472" y="313"/>
                  </a:moveTo>
                  <a:cubicBezTo>
                    <a:pt x="472" y="310"/>
                    <a:pt x="471" y="306"/>
                    <a:pt x="470" y="301"/>
                  </a:cubicBezTo>
                  <a:cubicBezTo>
                    <a:pt x="474" y="304"/>
                    <a:pt x="477" y="307"/>
                    <a:pt x="480" y="311"/>
                  </a:cubicBezTo>
                  <a:cubicBezTo>
                    <a:pt x="479" y="311"/>
                    <a:pt x="478" y="312"/>
                    <a:pt x="476" y="313"/>
                  </a:cubicBezTo>
                  <a:cubicBezTo>
                    <a:pt x="476" y="313"/>
                    <a:pt x="476" y="314"/>
                    <a:pt x="475" y="314"/>
                  </a:cubicBezTo>
                  <a:cubicBezTo>
                    <a:pt x="474" y="314"/>
                    <a:pt x="473" y="313"/>
                    <a:pt x="472" y="313"/>
                  </a:cubicBezTo>
                  <a:close/>
                  <a:moveTo>
                    <a:pt x="472" y="300"/>
                  </a:moveTo>
                  <a:cubicBezTo>
                    <a:pt x="473" y="300"/>
                    <a:pt x="474" y="299"/>
                    <a:pt x="475" y="299"/>
                  </a:cubicBezTo>
                  <a:cubicBezTo>
                    <a:pt x="476" y="298"/>
                    <a:pt x="476" y="297"/>
                    <a:pt x="477" y="296"/>
                  </a:cubicBezTo>
                  <a:cubicBezTo>
                    <a:pt x="478" y="298"/>
                    <a:pt x="478" y="300"/>
                    <a:pt x="479" y="302"/>
                  </a:cubicBezTo>
                  <a:cubicBezTo>
                    <a:pt x="478" y="302"/>
                    <a:pt x="478" y="302"/>
                    <a:pt x="478" y="302"/>
                  </a:cubicBezTo>
                  <a:cubicBezTo>
                    <a:pt x="478" y="303"/>
                    <a:pt x="478" y="304"/>
                    <a:pt x="479" y="306"/>
                  </a:cubicBezTo>
                  <a:cubicBezTo>
                    <a:pt x="477" y="304"/>
                    <a:pt x="474" y="302"/>
                    <a:pt x="472" y="300"/>
                  </a:cubicBezTo>
                  <a:close/>
                  <a:moveTo>
                    <a:pt x="480" y="296"/>
                  </a:moveTo>
                  <a:cubicBezTo>
                    <a:pt x="482" y="298"/>
                    <a:pt x="484" y="300"/>
                    <a:pt x="487" y="302"/>
                  </a:cubicBezTo>
                  <a:cubicBezTo>
                    <a:pt x="487" y="302"/>
                    <a:pt x="487" y="303"/>
                    <a:pt x="487" y="304"/>
                  </a:cubicBezTo>
                  <a:cubicBezTo>
                    <a:pt x="487" y="305"/>
                    <a:pt x="487" y="307"/>
                    <a:pt x="487" y="308"/>
                  </a:cubicBezTo>
                  <a:cubicBezTo>
                    <a:pt x="487" y="309"/>
                    <a:pt x="487" y="309"/>
                    <a:pt x="487" y="309"/>
                  </a:cubicBezTo>
                  <a:cubicBezTo>
                    <a:pt x="486" y="308"/>
                    <a:pt x="485" y="307"/>
                    <a:pt x="484" y="306"/>
                  </a:cubicBezTo>
                  <a:cubicBezTo>
                    <a:pt x="482" y="303"/>
                    <a:pt x="480" y="300"/>
                    <a:pt x="480" y="296"/>
                  </a:cubicBezTo>
                  <a:close/>
                  <a:moveTo>
                    <a:pt x="499" y="289"/>
                  </a:moveTo>
                  <a:cubicBezTo>
                    <a:pt x="499" y="289"/>
                    <a:pt x="499" y="289"/>
                    <a:pt x="499" y="289"/>
                  </a:cubicBezTo>
                  <a:cubicBezTo>
                    <a:pt x="499" y="294"/>
                    <a:pt x="498" y="298"/>
                    <a:pt x="496" y="302"/>
                  </a:cubicBezTo>
                  <a:cubicBezTo>
                    <a:pt x="495" y="302"/>
                    <a:pt x="495" y="303"/>
                    <a:pt x="495" y="303"/>
                  </a:cubicBezTo>
                  <a:cubicBezTo>
                    <a:pt x="495" y="298"/>
                    <a:pt x="496" y="293"/>
                    <a:pt x="497" y="288"/>
                  </a:cubicBezTo>
                  <a:cubicBezTo>
                    <a:pt x="498" y="288"/>
                    <a:pt x="498" y="289"/>
                    <a:pt x="499" y="289"/>
                  </a:cubicBezTo>
                  <a:close/>
                  <a:moveTo>
                    <a:pt x="502" y="294"/>
                  </a:moveTo>
                  <a:cubicBezTo>
                    <a:pt x="502" y="295"/>
                    <a:pt x="501" y="296"/>
                    <a:pt x="500" y="296"/>
                  </a:cubicBezTo>
                  <a:cubicBezTo>
                    <a:pt x="501" y="295"/>
                    <a:pt x="501" y="294"/>
                    <a:pt x="501" y="292"/>
                  </a:cubicBezTo>
                  <a:cubicBezTo>
                    <a:pt x="501" y="293"/>
                    <a:pt x="502" y="293"/>
                    <a:pt x="502" y="294"/>
                  </a:cubicBezTo>
                  <a:close/>
                  <a:moveTo>
                    <a:pt x="507" y="289"/>
                  </a:moveTo>
                  <a:cubicBezTo>
                    <a:pt x="509" y="286"/>
                    <a:pt x="511" y="282"/>
                    <a:pt x="513" y="279"/>
                  </a:cubicBezTo>
                  <a:cubicBezTo>
                    <a:pt x="515" y="280"/>
                    <a:pt x="516" y="281"/>
                    <a:pt x="517" y="282"/>
                  </a:cubicBezTo>
                  <a:cubicBezTo>
                    <a:pt x="513" y="284"/>
                    <a:pt x="510" y="287"/>
                    <a:pt x="507" y="289"/>
                  </a:cubicBezTo>
                  <a:close/>
                  <a:moveTo>
                    <a:pt x="487" y="289"/>
                  </a:moveTo>
                  <a:cubicBezTo>
                    <a:pt x="487" y="290"/>
                    <a:pt x="487" y="290"/>
                    <a:pt x="487" y="290"/>
                  </a:cubicBezTo>
                  <a:cubicBezTo>
                    <a:pt x="487" y="290"/>
                    <a:pt x="487" y="290"/>
                    <a:pt x="487" y="290"/>
                  </a:cubicBezTo>
                  <a:cubicBezTo>
                    <a:pt x="487" y="291"/>
                    <a:pt x="487" y="291"/>
                    <a:pt x="487" y="291"/>
                  </a:cubicBezTo>
                  <a:cubicBezTo>
                    <a:pt x="487" y="293"/>
                    <a:pt x="488" y="295"/>
                    <a:pt x="488" y="297"/>
                  </a:cubicBezTo>
                  <a:cubicBezTo>
                    <a:pt x="488" y="297"/>
                    <a:pt x="488" y="297"/>
                    <a:pt x="488" y="298"/>
                  </a:cubicBezTo>
                  <a:cubicBezTo>
                    <a:pt x="487" y="294"/>
                    <a:pt x="487" y="292"/>
                    <a:pt x="487" y="290"/>
                  </a:cubicBezTo>
                  <a:cubicBezTo>
                    <a:pt x="487" y="290"/>
                    <a:pt x="487" y="289"/>
                    <a:pt x="487" y="289"/>
                  </a:cubicBezTo>
                  <a:close/>
                  <a:moveTo>
                    <a:pt x="496" y="283"/>
                  </a:moveTo>
                  <a:cubicBezTo>
                    <a:pt x="496" y="282"/>
                    <a:pt x="497" y="282"/>
                    <a:pt x="497" y="282"/>
                  </a:cubicBezTo>
                  <a:cubicBezTo>
                    <a:pt x="497" y="282"/>
                    <a:pt x="497" y="283"/>
                    <a:pt x="497" y="283"/>
                  </a:cubicBezTo>
                  <a:cubicBezTo>
                    <a:pt x="496" y="283"/>
                    <a:pt x="496" y="283"/>
                    <a:pt x="496" y="283"/>
                  </a:cubicBezTo>
                  <a:close/>
                  <a:moveTo>
                    <a:pt x="502" y="290"/>
                  </a:moveTo>
                  <a:cubicBezTo>
                    <a:pt x="503" y="285"/>
                    <a:pt x="505" y="280"/>
                    <a:pt x="509" y="275"/>
                  </a:cubicBezTo>
                  <a:cubicBezTo>
                    <a:pt x="510" y="276"/>
                    <a:pt x="511" y="276"/>
                    <a:pt x="511" y="277"/>
                  </a:cubicBezTo>
                  <a:cubicBezTo>
                    <a:pt x="508" y="282"/>
                    <a:pt x="505" y="286"/>
                    <a:pt x="504" y="292"/>
                  </a:cubicBezTo>
                  <a:cubicBezTo>
                    <a:pt x="503" y="291"/>
                    <a:pt x="503" y="291"/>
                    <a:pt x="502" y="290"/>
                  </a:cubicBezTo>
                  <a:close/>
                  <a:moveTo>
                    <a:pt x="511" y="273"/>
                  </a:moveTo>
                  <a:cubicBezTo>
                    <a:pt x="512" y="273"/>
                    <a:pt x="513" y="272"/>
                    <a:pt x="514" y="271"/>
                  </a:cubicBezTo>
                  <a:cubicBezTo>
                    <a:pt x="515" y="272"/>
                    <a:pt x="515" y="272"/>
                    <a:pt x="515" y="272"/>
                  </a:cubicBezTo>
                  <a:cubicBezTo>
                    <a:pt x="515" y="272"/>
                    <a:pt x="516" y="271"/>
                    <a:pt x="517" y="271"/>
                  </a:cubicBezTo>
                  <a:cubicBezTo>
                    <a:pt x="516" y="272"/>
                    <a:pt x="514" y="274"/>
                    <a:pt x="513" y="275"/>
                  </a:cubicBezTo>
                  <a:cubicBezTo>
                    <a:pt x="512" y="275"/>
                    <a:pt x="512" y="274"/>
                    <a:pt x="511" y="273"/>
                  </a:cubicBezTo>
                  <a:close/>
                  <a:moveTo>
                    <a:pt x="520" y="266"/>
                  </a:moveTo>
                  <a:cubicBezTo>
                    <a:pt x="521" y="265"/>
                    <a:pt x="523" y="264"/>
                    <a:pt x="525" y="263"/>
                  </a:cubicBezTo>
                  <a:cubicBezTo>
                    <a:pt x="526" y="263"/>
                    <a:pt x="526" y="263"/>
                    <a:pt x="526" y="263"/>
                  </a:cubicBezTo>
                  <a:cubicBezTo>
                    <a:pt x="524" y="264"/>
                    <a:pt x="522" y="265"/>
                    <a:pt x="520" y="266"/>
                  </a:cubicBezTo>
                  <a:close/>
                  <a:moveTo>
                    <a:pt x="528" y="261"/>
                  </a:moveTo>
                  <a:cubicBezTo>
                    <a:pt x="530" y="260"/>
                    <a:pt x="532" y="259"/>
                    <a:pt x="534" y="258"/>
                  </a:cubicBezTo>
                  <a:cubicBezTo>
                    <a:pt x="532" y="259"/>
                    <a:pt x="530" y="260"/>
                    <a:pt x="528" y="262"/>
                  </a:cubicBezTo>
                  <a:cubicBezTo>
                    <a:pt x="528" y="261"/>
                    <a:pt x="528" y="261"/>
                    <a:pt x="528" y="261"/>
                  </a:cubicBezTo>
                  <a:close/>
                  <a:moveTo>
                    <a:pt x="538" y="262"/>
                  </a:moveTo>
                  <a:cubicBezTo>
                    <a:pt x="540" y="264"/>
                    <a:pt x="541" y="265"/>
                    <a:pt x="542" y="267"/>
                  </a:cubicBezTo>
                  <a:cubicBezTo>
                    <a:pt x="541" y="268"/>
                    <a:pt x="539" y="269"/>
                    <a:pt x="538" y="270"/>
                  </a:cubicBezTo>
                  <a:cubicBezTo>
                    <a:pt x="536" y="267"/>
                    <a:pt x="533" y="265"/>
                    <a:pt x="531" y="264"/>
                  </a:cubicBezTo>
                  <a:cubicBezTo>
                    <a:pt x="533" y="263"/>
                    <a:pt x="535" y="262"/>
                    <a:pt x="537" y="261"/>
                  </a:cubicBezTo>
                  <a:cubicBezTo>
                    <a:pt x="537" y="262"/>
                    <a:pt x="537" y="262"/>
                    <a:pt x="537" y="262"/>
                  </a:cubicBezTo>
                  <a:cubicBezTo>
                    <a:pt x="537" y="262"/>
                    <a:pt x="538" y="262"/>
                    <a:pt x="538" y="262"/>
                  </a:cubicBezTo>
                  <a:close/>
                  <a:moveTo>
                    <a:pt x="535" y="271"/>
                  </a:moveTo>
                  <a:cubicBezTo>
                    <a:pt x="529" y="274"/>
                    <a:pt x="524" y="277"/>
                    <a:pt x="519" y="281"/>
                  </a:cubicBezTo>
                  <a:cubicBezTo>
                    <a:pt x="518" y="279"/>
                    <a:pt x="516" y="278"/>
                    <a:pt x="515" y="277"/>
                  </a:cubicBezTo>
                  <a:cubicBezTo>
                    <a:pt x="516" y="275"/>
                    <a:pt x="518" y="273"/>
                    <a:pt x="520" y="272"/>
                  </a:cubicBezTo>
                  <a:cubicBezTo>
                    <a:pt x="522" y="269"/>
                    <a:pt x="525" y="267"/>
                    <a:pt x="528" y="265"/>
                  </a:cubicBezTo>
                  <a:cubicBezTo>
                    <a:pt x="531" y="267"/>
                    <a:pt x="533" y="269"/>
                    <a:pt x="535" y="271"/>
                  </a:cubicBezTo>
                  <a:close/>
                  <a:moveTo>
                    <a:pt x="486" y="312"/>
                  </a:moveTo>
                  <a:cubicBezTo>
                    <a:pt x="486" y="312"/>
                    <a:pt x="486" y="313"/>
                    <a:pt x="486" y="313"/>
                  </a:cubicBezTo>
                  <a:cubicBezTo>
                    <a:pt x="485" y="312"/>
                    <a:pt x="485" y="312"/>
                    <a:pt x="485" y="312"/>
                  </a:cubicBezTo>
                  <a:cubicBezTo>
                    <a:pt x="485" y="312"/>
                    <a:pt x="486" y="312"/>
                    <a:pt x="486" y="312"/>
                  </a:cubicBezTo>
                  <a:close/>
                  <a:moveTo>
                    <a:pt x="480" y="362"/>
                  </a:moveTo>
                  <a:cubicBezTo>
                    <a:pt x="480" y="362"/>
                    <a:pt x="480" y="362"/>
                    <a:pt x="479" y="362"/>
                  </a:cubicBezTo>
                  <a:cubicBezTo>
                    <a:pt x="480" y="362"/>
                    <a:pt x="480" y="361"/>
                    <a:pt x="480" y="361"/>
                  </a:cubicBezTo>
                  <a:cubicBezTo>
                    <a:pt x="480" y="362"/>
                    <a:pt x="480" y="362"/>
                    <a:pt x="480" y="362"/>
                  </a:cubicBezTo>
                  <a:close/>
                  <a:moveTo>
                    <a:pt x="476" y="366"/>
                  </a:moveTo>
                  <a:cubicBezTo>
                    <a:pt x="476" y="367"/>
                    <a:pt x="475" y="367"/>
                    <a:pt x="475" y="368"/>
                  </a:cubicBezTo>
                  <a:cubicBezTo>
                    <a:pt x="475" y="368"/>
                    <a:pt x="475" y="368"/>
                    <a:pt x="475" y="368"/>
                  </a:cubicBezTo>
                  <a:cubicBezTo>
                    <a:pt x="475" y="368"/>
                    <a:pt x="475" y="367"/>
                    <a:pt x="475" y="367"/>
                  </a:cubicBezTo>
                  <a:cubicBezTo>
                    <a:pt x="475" y="366"/>
                    <a:pt x="476" y="366"/>
                    <a:pt x="476" y="366"/>
                  </a:cubicBezTo>
                  <a:close/>
                  <a:moveTo>
                    <a:pt x="470" y="345"/>
                  </a:moveTo>
                  <a:cubicBezTo>
                    <a:pt x="470" y="343"/>
                    <a:pt x="470" y="342"/>
                    <a:pt x="470" y="340"/>
                  </a:cubicBezTo>
                  <a:cubicBezTo>
                    <a:pt x="470" y="341"/>
                    <a:pt x="471" y="341"/>
                    <a:pt x="471" y="341"/>
                  </a:cubicBezTo>
                  <a:cubicBezTo>
                    <a:pt x="471" y="342"/>
                    <a:pt x="470" y="343"/>
                    <a:pt x="470" y="345"/>
                  </a:cubicBezTo>
                  <a:close/>
                  <a:moveTo>
                    <a:pt x="466" y="318"/>
                  </a:moveTo>
                  <a:cubicBezTo>
                    <a:pt x="466" y="318"/>
                    <a:pt x="466" y="318"/>
                    <a:pt x="466" y="318"/>
                  </a:cubicBezTo>
                  <a:cubicBezTo>
                    <a:pt x="467" y="318"/>
                    <a:pt x="467" y="318"/>
                    <a:pt x="467" y="318"/>
                  </a:cubicBezTo>
                  <a:cubicBezTo>
                    <a:pt x="466" y="318"/>
                    <a:pt x="466" y="318"/>
                    <a:pt x="466" y="318"/>
                  </a:cubicBezTo>
                  <a:close/>
                  <a:moveTo>
                    <a:pt x="462" y="317"/>
                  </a:moveTo>
                  <a:cubicBezTo>
                    <a:pt x="462" y="317"/>
                    <a:pt x="462" y="317"/>
                    <a:pt x="462" y="317"/>
                  </a:cubicBezTo>
                  <a:cubicBezTo>
                    <a:pt x="462" y="317"/>
                    <a:pt x="462" y="317"/>
                    <a:pt x="463" y="317"/>
                  </a:cubicBezTo>
                  <a:cubicBezTo>
                    <a:pt x="463" y="317"/>
                    <a:pt x="463" y="317"/>
                    <a:pt x="463" y="317"/>
                  </a:cubicBezTo>
                  <a:cubicBezTo>
                    <a:pt x="463" y="317"/>
                    <a:pt x="462" y="317"/>
                    <a:pt x="462" y="317"/>
                  </a:cubicBezTo>
                  <a:close/>
                  <a:moveTo>
                    <a:pt x="451" y="313"/>
                  </a:moveTo>
                  <a:cubicBezTo>
                    <a:pt x="448" y="311"/>
                    <a:pt x="446" y="310"/>
                    <a:pt x="443" y="308"/>
                  </a:cubicBezTo>
                  <a:cubicBezTo>
                    <a:pt x="436" y="303"/>
                    <a:pt x="428" y="297"/>
                    <a:pt x="423" y="292"/>
                  </a:cubicBezTo>
                  <a:cubicBezTo>
                    <a:pt x="437" y="299"/>
                    <a:pt x="447" y="303"/>
                    <a:pt x="452" y="303"/>
                  </a:cubicBezTo>
                  <a:cubicBezTo>
                    <a:pt x="453" y="304"/>
                    <a:pt x="454" y="305"/>
                    <a:pt x="455" y="306"/>
                  </a:cubicBezTo>
                  <a:cubicBezTo>
                    <a:pt x="457" y="308"/>
                    <a:pt x="458" y="310"/>
                    <a:pt x="460" y="313"/>
                  </a:cubicBezTo>
                  <a:cubicBezTo>
                    <a:pt x="460" y="313"/>
                    <a:pt x="460" y="313"/>
                    <a:pt x="460" y="313"/>
                  </a:cubicBezTo>
                  <a:cubicBezTo>
                    <a:pt x="460" y="313"/>
                    <a:pt x="460" y="313"/>
                    <a:pt x="460" y="313"/>
                  </a:cubicBezTo>
                  <a:cubicBezTo>
                    <a:pt x="457" y="313"/>
                    <a:pt x="454" y="313"/>
                    <a:pt x="451" y="313"/>
                  </a:cubicBezTo>
                  <a:close/>
                  <a:moveTo>
                    <a:pt x="441" y="293"/>
                  </a:moveTo>
                  <a:cubicBezTo>
                    <a:pt x="435" y="288"/>
                    <a:pt x="429" y="283"/>
                    <a:pt x="424" y="278"/>
                  </a:cubicBezTo>
                  <a:cubicBezTo>
                    <a:pt x="430" y="283"/>
                    <a:pt x="436" y="288"/>
                    <a:pt x="442" y="293"/>
                  </a:cubicBezTo>
                  <a:cubicBezTo>
                    <a:pt x="442" y="293"/>
                    <a:pt x="442" y="293"/>
                    <a:pt x="441" y="293"/>
                  </a:cubicBezTo>
                  <a:close/>
                  <a:moveTo>
                    <a:pt x="444" y="288"/>
                  </a:moveTo>
                  <a:cubicBezTo>
                    <a:pt x="448" y="291"/>
                    <a:pt x="453" y="294"/>
                    <a:pt x="457" y="296"/>
                  </a:cubicBezTo>
                  <a:cubicBezTo>
                    <a:pt x="461" y="299"/>
                    <a:pt x="464" y="300"/>
                    <a:pt x="468" y="300"/>
                  </a:cubicBezTo>
                  <a:cubicBezTo>
                    <a:pt x="469" y="304"/>
                    <a:pt x="470" y="308"/>
                    <a:pt x="472" y="312"/>
                  </a:cubicBezTo>
                  <a:cubicBezTo>
                    <a:pt x="467" y="310"/>
                    <a:pt x="462" y="307"/>
                    <a:pt x="457" y="304"/>
                  </a:cubicBezTo>
                  <a:cubicBezTo>
                    <a:pt x="457" y="304"/>
                    <a:pt x="457" y="303"/>
                    <a:pt x="457" y="303"/>
                  </a:cubicBezTo>
                  <a:cubicBezTo>
                    <a:pt x="453" y="298"/>
                    <a:pt x="449" y="293"/>
                    <a:pt x="444" y="288"/>
                  </a:cubicBezTo>
                  <a:close/>
                  <a:moveTo>
                    <a:pt x="469" y="295"/>
                  </a:moveTo>
                  <a:cubicBezTo>
                    <a:pt x="471" y="295"/>
                    <a:pt x="472" y="295"/>
                    <a:pt x="474" y="295"/>
                  </a:cubicBezTo>
                  <a:cubicBezTo>
                    <a:pt x="474" y="295"/>
                    <a:pt x="475" y="295"/>
                    <a:pt x="475" y="295"/>
                  </a:cubicBezTo>
                  <a:cubicBezTo>
                    <a:pt x="475" y="296"/>
                    <a:pt x="474" y="296"/>
                    <a:pt x="473" y="297"/>
                  </a:cubicBezTo>
                  <a:cubicBezTo>
                    <a:pt x="472" y="297"/>
                    <a:pt x="471" y="298"/>
                    <a:pt x="470" y="298"/>
                  </a:cubicBezTo>
                  <a:cubicBezTo>
                    <a:pt x="470" y="298"/>
                    <a:pt x="470" y="298"/>
                    <a:pt x="470" y="298"/>
                  </a:cubicBezTo>
                  <a:cubicBezTo>
                    <a:pt x="470" y="297"/>
                    <a:pt x="470" y="296"/>
                    <a:pt x="469" y="295"/>
                  </a:cubicBezTo>
                  <a:close/>
                  <a:moveTo>
                    <a:pt x="467" y="295"/>
                  </a:moveTo>
                  <a:cubicBezTo>
                    <a:pt x="467" y="295"/>
                    <a:pt x="466" y="295"/>
                    <a:pt x="466" y="295"/>
                  </a:cubicBezTo>
                  <a:cubicBezTo>
                    <a:pt x="466" y="295"/>
                    <a:pt x="466" y="295"/>
                    <a:pt x="467" y="295"/>
                  </a:cubicBezTo>
                  <a:cubicBezTo>
                    <a:pt x="467" y="295"/>
                    <a:pt x="467" y="295"/>
                    <a:pt x="467" y="295"/>
                  </a:cubicBezTo>
                  <a:close/>
                  <a:moveTo>
                    <a:pt x="483" y="290"/>
                  </a:moveTo>
                  <a:cubicBezTo>
                    <a:pt x="483" y="285"/>
                    <a:pt x="484" y="280"/>
                    <a:pt x="485" y="274"/>
                  </a:cubicBezTo>
                  <a:cubicBezTo>
                    <a:pt x="486" y="274"/>
                    <a:pt x="486" y="275"/>
                    <a:pt x="486" y="275"/>
                  </a:cubicBezTo>
                  <a:cubicBezTo>
                    <a:pt x="488" y="277"/>
                    <a:pt x="490" y="279"/>
                    <a:pt x="491" y="281"/>
                  </a:cubicBezTo>
                  <a:cubicBezTo>
                    <a:pt x="491" y="282"/>
                    <a:pt x="491" y="282"/>
                    <a:pt x="491" y="283"/>
                  </a:cubicBezTo>
                  <a:cubicBezTo>
                    <a:pt x="490" y="284"/>
                    <a:pt x="489" y="284"/>
                    <a:pt x="488" y="285"/>
                  </a:cubicBezTo>
                  <a:cubicBezTo>
                    <a:pt x="488" y="285"/>
                    <a:pt x="487" y="286"/>
                    <a:pt x="486" y="287"/>
                  </a:cubicBezTo>
                  <a:cubicBezTo>
                    <a:pt x="484" y="286"/>
                    <a:pt x="484" y="286"/>
                    <a:pt x="484" y="286"/>
                  </a:cubicBezTo>
                  <a:cubicBezTo>
                    <a:pt x="484" y="287"/>
                    <a:pt x="484" y="288"/>
                    <a:pt x="484" y="288"/>
                  </a:cubicBezTo>
                  <a:cubicBezTo>
                    <a:pt x="484" y="289"/>
                    <a:pt x="483" y="290"/>
                    <a:pt x="483" y="290"/>
                  </a:cubicBezTo>
                  <a:close/>
                  <a:moveTo>
                    <a:pt x="494" y="280"/>
                  </a:moveTo>
                  <a:cubicBezTo>
                    <a:pt x="495" y="276"/>
                    <a:pt x="497" y="272"/>
                    <a:pt x="499" y="267"/>
                  </a:cubicBezTo>
                  <a:cubicBezTo>
                    <a:pt x="502" y="269"/>
                    <a:pt x="504" y="272"/>
                    <a:pt x="507" y="274"/>
                  </a:cubicBezTo>
                  <a:cubicBezTo>
                    <a:pt x="504" y="277"/>
                    <a:pt x="502" y="281"/>
                    <a:pt x="501" y="285"/>
                  </a:cubicBezTo>
                  <a:cubicBezTo>
                    <a:pt x="500" y="283"/>
                    <a:pt x="500" y="281"/>
                    <a:pt x="499" y="279"/>
                  </a:cubicBezTo>
                  <a:cubicBezTo>
                    <a:pt x="499" y="277"/>
                    <a:pt x="499" y="277"/>
                    <a:pt x="499" y="277"/>
                  </a:cubicBezTo>
                  <a:cubicBezTo>
                    <a:pt x="497" y="279"/>
                    <a:pt x="497" y="279"/>
                    <a:pt x="497" y="279"/>
                  </a:cubicBezTo>
                  <a:cubicBezTo>
                    <a:pt x="496" y="279"/>
                    <a:pt x="496" y="280"/>
                    <a:pt x="495" y="281"/>
                  </a:cubicBezTo>
                  <a:cubicBezTo>
                    <a:pt x="494" y="280"/>
                    <a:pt x="494" y="280"/>
                    <a:pt x="494" y="280"/>
                  </a:cubicBezTo>
                  <a:close/>
                  <a:moveTo>
                    <a:pt x="500" y="265"/>
                  </a:moveTo>
                  <a:cubicBezTo>
                    <a:pt x="500" y="263"/>
                    <a:pt x="501" y="262"/>
                    <a:pt x="502" y="260"/>
                  </a:cubicBezTo>
                  <a:cubicBezTo>
                    <a:pt x="503" y="257"/>
                    <a:pt x="505" y="254"/>
                    <a:pt x="507" y="251"/>
                  </a:cubicBezTo>
                  <a:cubicBezTo>
                    <a:pt x="512" y="254"/>
                    <a:pt x="518" y="257"/>
                    <a:pt x="523" y="261"/>
                  </a:cubicBezTo>
                  <a:cubicBezTo>
                    <a:pt x="519" y="263"/>
                    <a:pt x="515" y="266"/>
                    <a:pt x="512" y="269"/>
                  </a:cubicBezTo>
                  <a:cubicBezTo>
                    <a:pt x="511" y="270"/>
                    <a:pt x="510" y="271"/>
                    <a:pt x="509" y="272"/>
                  </a:cubicBezTo>
                  <a:cubicBezTo>
                    <a:pt x="506" y="269"/>
                    <a:pt x="503" y="267"/>
                    <a:pt x="500" y="265"/>
                  </a:cubicBezTo>
                  <a:close/>
                  <a:moveTo>
                    <a:pt x="508" y="248"/>
                  </a:moveTo>
                  <a:cubicBezTo>
                    <a:pt x="510" y="245"/>
                    <a:pt x="512" y="242"/>
                    <a:pt x="514" y="240"/>
                  </a:cubicBezTo>
                  <a:cubicBezTo>
                    <a:pt x="520" y="245"/>
                    <a:pt x="527" y="250"/>
                    <a:pt x="533" y="256"/>
                  </a:cubicBezTo>
                  <a:cubicBezTo>
                    <a:pt x="530" y="257"/>
                    <a:pt x="528" y="258"/>
                    <a:pt x="526" y="260"/>
                  </a:cubicBezTo>
                  <a:cubicBezTo>
                    <a:pt x="520" y="255"/>
                    <a:pt x="514" y="252"/>
                    <a:pt x="508" y="248"/>
                  </a:cubicBezTo>
                  <a:close/>
                  <a:moveTo>
                    <a:pt x="515" y="238"/>
                  </a:moveTo>
                  <a:cubicBezTo>
                    <a:pt x="520" y="231"/>
                    <a:pt x="525" y="226"/>
                    <a:pt x="530" y="222"/>
                  </a:cubicBezTo>
                  <a:cubicBezTo>
                    <a:pt x="541" y="229"/>
                    <a:pt x="553" y="237"/>
                    <a:pt x="562" y="245"/>
                  </a:cubicBezTo>
                  <a:cubicBezTo>
                    <a:pt x="561" y="246"/>
                    <a:pt x="559" y="246"/>
                    <a:pt x="557" y="247"/>
                  </a:cubicBezTo>
                  <a:cubicBezTo>
                    <a:pt x="550" y="249"/>
                    <a:pt x="542" y="252"/>
                    <a:pt x="535" y="255"/>
                  </a:cubicBezTo>
                  <a:cubicBezTo>
                    <a:pt x="529" y="248"/>
                    <a:pt x="522" y="243"/>
                    <a:pt x="515" y="238"/>
                  </a:cubicBezTo>
                  <a:close/>
                  <a:moveTo>
                    <a:pt x="532" y="220"/>
                  </a:moveTo>
                  <a:cubicBezTo>
                    <a:pt x="538" y="216"/>
                    <a:pt x="543" y="213"/>
                    <a:pt x="549" y="212"/>
                  </a:cubicBezTo>
                  <a:cubicBezTo>
                    <a:pt x="560" y="218"/>
                    <a:pt x="571" y="225"/>
                    <a:pt x="579" y="232"/>
                  </a:cubicBezTo>
                  <a:cubicBezTo>
                    <a:pt x="582" y="234"/>
                    <a:pt x="584" y="236"/>
                    <a:pt x="585" y="239"/>
                  </a:cubicBezTo>
                  <a:cubicBezTo>
                    <a:pt x="584" y="239"/>
                    <a:pt x="582" y="240"/>
                    <a:pt x="580" y="240"/>
                  </a:cubicBezTo>
                  <a:cubicBezTo>
                    <a:pt x="575" y="241"/>
                    <a:pt x="570" y="243"/>
                    <a:pt x="565" y="244"/>
                  </a:cubicBezTo>
                  <a:cubicBezTo>
                    <a:pt x="555" y="236"/>
                    <a:pt x="543" y="227"/>
                    <a:pt x="532" y="220"/>
                  </a:cubicBezTo>
                  <a:close/>
                  <a:moveTo>
                    <a:pt x="564" y="247"/>
                  </a:moveTo>
                  <a:cubicBezTo>
                    <a:pt x="566" y="249"/>
                    <a:pt x="567" y="250"/>
                    <a:pt x="568" y="251"/>
                  </a:cubicBezTo>
                  <a:cubicBezTo>
                    <a:pt x="568" y="251"/>
                    <a:pt x="568" y="251"/>
                    <a:pt x="568" y="251"/>
                  </a:cubicBezTo>
                  <a:cubicBezTo>
                    <a:pt x="559" y="252"/>
                    <a:pt x="550" y="254"/>
                    <a:pt x="541" y="257"/>
                  </a:cubicBezTo>
                  <a:cubicBezTo>
                    <a:pt x="546" y="255"/>
                    <a:pt x="551" y="252"/>
                    <a:pt x="557" y="250"/>
                  </a:cubicBezTo>
                  <a:cubicBezTo>
                    <a:pt x="559" y="249"/>
                    <a:pt x="561" y="248"/>
                    <a:pt x="564" y="248"/>
                  </a:cubicBezTo>
                  <a:cubicBezTo>
                    <a:pt x="564" y="248"/>
                    <a:pt x="564" y="247"/>
                    <a:pt x="564" y="247"/>
                  </a:cubicBezTo>
                  <a:close/>
                  <a:moveTo>
                    <a:pt x="559" y="259"/>
                  </a:moveTo>
                  <a:cubicBezTo>
                    <a:pt x="554" y="261"/>
                    <a:pt x="549" y="264"/>
                    <a:pt x="544" y="266"/>
                  </a:cubicBezTo>
                  <a:cubicBezTo>
                    <a:pt x="543" y="264"/>
                    <a:pt x="542" y="263"/>
                    <a:pt x="541" y="261"/>
                  </a:cubicBezTo>
                  <a:cubicBezTo>
                    <a:pt x="548" y="260"/>
                    <a:pt x="556" y="258"/>
                    <a:pt x="563" y="257"/>
                  </a:cubicBezTo>
                  <a:cubicBezTo>
                    <a:pt x="562" y="258"/>
                    <a:pt x="561" y="258"/>
                    <a:pt x="559" y="259"/>
                  </a:cubicBezTo>
                  <a:close/>
                  <a:moveTo>
                    <a:pt x="489" y="345"/>
                  </a:moveTo>
                  <a:cubicBezTo>
                    <a:pt x="489" y="345"/>
                    <a:pt x="488" y="345"/>
                    <a:pt x="488" y="344"/>
                  </a:cubicBezTo>
                  <a:cubicBezTo>
                    <a:pt x="488" y="344"/>
                    <a:pt x="489" y="343"/>
                    <a:pt x="489" y="343"/>
                  </a:cubicBezTo>
                  <a:cubicBezTo>
                    <a:pt x="489" y="343"/>
                    <a:pt x="489" y="344"/>
                    <a:pt x="489" y="345"/>
                  </a:cubicBezTo>
                  <a:close/>
                  <a:moveTo>
                    <a:pt x="485" y="358"/>
                  </a:moveTo>
                  <a:cubicBezTo>
                    <a:pt x="485" y="358"/>
                    <a:pt x="485" y="358"/>
                    <a:pt x="485" y="359"/>
                  </a:cubicBezTo>
                  <a:cubicBezTo>
                    <a:pt x="485" y="358"/>
                    <a:pt x="484" y="357"/>
                    <a:pt x="484" y="356"/>
                  </a:cubicBezTo>
                  <a:cubicBezTo>
                    <a:pt x="484" y="355"/>
                    <a:pt x="484" y="355"/>
                    <a:pt x="484" y="355"/>
                  </a:cubicBezTo>
                  <a:cubicBezTo>
                    <a:pt x="485" y="356"/>
                    <a:pt x="485" y="357"/>
                    <a:pt x="485" y="358"/>
                  </a:cubicBezTo>
                  <a:close/>
                  <a:moveTo>
                    <a:pt x="477" y="372"/>
                  </a:moveTo>
                  <a:cubicBezTo>
                    <a:pt x="477" y="372"/>
                    <a:pt x="477" y="372"/>
                    <a:pt x="477" y="372"/>
                  </a:cubicBezTo>
                  <a:cubicBezTo>
                    <a:pt x="478" y="369"/>
                    <a:pt x="478" y="367"/>
                    <a:pt x="479" y="365"/>
                  </a:cubicBezTo>
                  <a:cubicBezTo>
                    <a:pt x="479" y="365"/>
                    <a:pt x="480" y="365"/>
                    <a:pt x="480" y="365"/>
                  </a:cubicBezTo>
                  <a:cubicBezTo>
                    <a:pt x="480" y="367"/>
                    <a:pt x="480" y="369"/>
                    <a:pt x="480" y="371"/>
                  </a:cubicBezTo>
                  <a:cubicBezTo>
                    <a:pt x="480" y="372"/>
                    <a:pt x="479" y="372"/>
                    <a:pt x="479" y="373"/>
                  </a:cubicBezTo>
                  <a:cubicBezTo>
                    <a:pt x="478" y="373"/>
                    <a:pt x="478" y="372"/>
                    <a:pt x="477" y="372"/>
                  </a:cubicBezTo>
                  <a:close/>
                  <a:moveTo>
                    <a:pt x="468" y="353"/>
                  </a:moveTo>
                  <a:cubicBezTo>
                    <a:pt x="466" y="352"/>
                    <a:pt x="465" y="351"/>
                    <a:pt x="464" y="350"/>
                  </a:cubicBezTo>
                  <a:cubicBezTo>
                    <a:pt x="465" y="346"/>
                    <a:pt x="465" y="341"/>
                    <a:pt x="465" y="336"/>
                  </a:cubicBezTo>
                  <a:cubicBezTo>
                    <a:pt x="465" y="337"/>
                    <a:pt x="465" y="337"/>
                    <a:pt x="465" y="337"/>
                  </a:cubicBezTo>
                  <a:cubicBezTo>
                    <a:pt x="466" y="337"/>
                    <a:pt x="467" y="338"/>
                    <a:pt x="468" y="338"/>
                  </a:cubicBezTo>
                  <a:cubicBezTo>
                    <a:pt x="467" y="340"/>
                    <a:pt x="467" y="343"/>
                    <a:pt x="467" y="345"/>
                  </a:cubicBezTo>
                  <a:cubicBezTo>
                    <a:pt x="467" y="346"/>
                    <a:pt x="467" y="347"/>
                    <a:pt x="467" y="349"/>
                  </a:cubicBezTo>
                  <a:cubicBezTo>
                    <a:pt x="467" y="349"/>
                    <a:pt x="467" y="349"/>
                    <a:pt x="467" y="350"/>
                  </a:cubicBezTo>
                  <a:cubicBezTo>
                    <a:pt x="468" y="350"/>
                    <a:pt x="468" y="350"/>
                    <a:pt x="468" y="350"/>
                  </a:cubicBezTo>
                  <a:cubicBezTo>
                    <a:pt x="468" y="351"/>
                    <a:pt x="468" y="352"/>
                    <a:pt x="468" y="353"/>
                  </a:cubicBezTo>
                  <a:close/>
                  <a:moveTo>
                    <a:pt x="461" y="348"/>
                  </a:moveTo>
                  <a:cubicBezTo>
                    <a:pt x="455" y="342"/>
                    <a:pt x="449" y="337"/>
                    <a:pt x="443" y="333"/>
                  </a:cubicBezTo>
                  <a:cubicBezTo>
                    <a:pt x="440" y="331"/>
                    <a:pt x="436" y="329"/>
                    <a:pt x="433" y="328"/>
                  </a:cubicBezTo>
                  <a:cubicBezTo>
                    <a:pt x="448" y="328"/>
                    <a:pt x="458" y="330"/>
                    <a:pt x="459" y="331"/>
                  </a:cubicBezTo>
                  <a:cubicBezTo>
                    <a:pt x="459" y="332"/>
                    <a:pt x="459" y="333"/>
                    <a:pt x="460" y="334"/>
                  </a:cubicBezTo>
                  <a:cubicBezTo>
                    <a:pt x="460" y="334"/>
                    <a:pt x="460" y="334"/>
                    <a:pt x="460" y="334"/>
                  </a:cubicBezTo>
                  <a:cubicBezTo>
                    <a:pt x="460" y="334"/>
                    <a:pt x="460" y="334"/>
                    <a:pt x="460" y="334"/>
                  </a:cubicBezTo>
                  <a:cubicBezTo>
                    <a:pt x="461" y="338"/>
                    <a:pt x="461" y="343"/>
                    <a:pt x="461" y="348"/>
                  </a:cubicBezTo>
                  <a:close/>
                  <a:moveTo>
                    <a:pt x="463" y="329"/>
                  </a:moveTo>
                  <a:cubicBezTo>
                    <a:pt x="463" y="329"/>
                    <a:pt x="463" y="329"/>
                    <a:pt x="464" y="329"/>
                  </a:cubicBezTo>
                  <a:cubicBezTo>
                    <a:pt x="465" y="331"/>
                    <a:pt x="467" y="332"/>
                    <a:pt x="468" y="334"/>
                  </a:cubicBezTo>
                  <a:cubicBezTo>
                    <a:pt x="468" y="334"/>
                    <a:pt x="468" y="335"/>
                    <a:pt x="468" y="335"/>
                  </a:cubicBezTo>
                  <a:cubicBezTo>
                    <a:pt x="467" y="335"/>
                    <a:pt x="467" y="335"/>
                    <a:pt x="466" y="334"/>
                  </a:cubicBezTo>
                  <a:cubicBezTo>
                    <a:pt x="466" y="334"/>
                    <a:pt x="465" y="334"/>
                    <a:pt x="464" y="333"/>
                  </a:cubicBezTo>
                  <a:cubicBezTo>
                    <a:pt x="464" y="332"/>
                    <a:pt x="463" y="330"/>
                    <a:pt x="463" y="329"/>
                  </a:cubicBezTo>
                  <a:close/>
                  <a:moveTo>
                    <a:pt x="457" y="323"/>
                  </a:moveTo>
                  <a:cubicBezTo>
                    <a:pt x="455" y="321"/>
                    <a:pt x="453" y="320"/>
                    <a:pt x="452" y="319"/>
                  </a:cubicBezTo>
                  <a:cubicBezTo>
                    <a:pt x="452" y="319"/>
                    <a:pt x="452" y="319"/>
                    <a:pt x="453" y="319"/>
                  </a:cubicBezTo>
                  <a:cubicBezTo>
                    <a:pt x="454" y="319"/>
                    <a:pt x="454" y="318"/>
                    <a:pt x="454" y="317"/>
                  </a:cubicBezTo>
                  <a:cubicBezTo>
                    <a:pt x="457" y="318"/>
                    <a:pt x="459" y="319"/>
                    <a:pt x="461" y="319"/>
                  </a:cubicBezTo>
                  <a:cubicBezTo>
                    <a:pt x="461" y="319"/>
                    <a:pt x="461" y="319"/>
                    <a:pt x="461" y="319"/>
                  </a:cubicBezTo>
                  <a:cubicBezTo>
                    <a:pt x="458" y="320"/>
                    <a:pt x="458" y="320"/>
                    <a:pt x="458" y="320"/>
                  </a:cubicBezTo>
                  <a:cubicBezTo>
                    <a:pt x="460" y="322"/>
                    <a:pt x="460" y="322"/>
                    <a:pt x="460" y="322"/>
                  </a:cubicBezTo>
                  <a:cubicBezTo>
                    <a:pt x="461" y="322"/>
                    <a:pt x="462" y="322"/>
                    <a:pt x="462" y="323"/>
                  </a:cubicBezTo>
                  <a:cubicBezTo>
                    <a:pt x="462" y="323"/>
                    <a:pt x="462" y="323"/>
                    <a:pt x="462" y="323"/>
                  </a:cubicBezTo>
                  <a:cubicBezTo>
                    <a:pt x="462" y="323"/>
                    <a:pt x="463" y="323"/>
                    <a:pt x="463" y="323"/>
                  </a:cubicBezTo>
                  <a:cubicBezTo>
                    <a:pt x="465" y="325"/>
                    <a:pt x="467" y="327"/>
                    <a:pt x="469" y="329"/>
                  </a:cubicBezTo>
                  <a:cubicBezTo>
                    <a:pt x="469" y="329"/>
                    <a:pt x="469" y="329"/>
                    <a:pt x="469" y="329"/>
                  </a:cubicBezTo>
                  <a:cubicBezTo>
                    <a:pt x="468" y="329"/>
                    <a:pt x="467" y="328"/>
                    <a:pt x="465" y="327"/>
                  </a:cubicBezTo>
                  <a:cubicBezTo>
                    <a:pt x="465" y="327"/>
                    <a:pt x="464" y="326"/>
                    <a:pt x="463" y="325"/>
                  </a:cubicBezTo>
                  <a:cubicBezTo>
                    <a:pt x="463" y="324"/>
                    <a:pt x="462" y="324"/>
                    <a:pt x="461" y="323"/>
                  </a:cubicBezTo>
                  <a:cubicBezTo>
                    <a:pt x="461" y="323"/>
                    <a:pt x="461" y="323"/>
                    <a:pt x="461" y="323"/>
                  </a:cubicBezTo>
                  <a:cubicBezTo>
                    <a:pt x="461" y="323"/>
                    <a:pt x="461" y="323"/>
                    <a:pt x="461" y="323"/>
                  </a:cubicBezTo>
                  <a:cubicBezTo>
                    <a:pt x="460" y="324"/>
                    <a:pt x="460" y="324"/>
                    <a:pt x="460" y="324"/>
                  </a:cubicBezTo>
                  <a:cubicBezTo>
                    <a:pt x="460" y="323"/>
                    <a:pt x="460" y="323"/>
                    <a:pt x="459" y="323"/>
                  </a:cubicBezTo>
                  <a:cubicBezTo>
                    <a:pt x="459" y="323"/>
                    <a:pt x="458" y="323"/>
                    <a:pt x="457" y="323"/>
                  </a:cubicBezTo>
                  <a:close/>
                  <a:moveTo>
                    <a:pt x="443" y="313"/>
                  </a:moveTo>
                  <a:cubicBezTo>
                    <a:pt x="438" y="309"/>
                    <a:pt x="433" y="305"/>
                    <a:pt x="428" y="300"/>
                  </a:cubicBezTo>
                  <a:cubicBezTo>
                    <a:pt x="427" y="300"/>
                    <a:pt x="427" y="299"/>
                    <a:pt x="426" y="298"/>
                  </a:cubicBezTo>
                  <a:cubicBezTo>
                    <a:pt x="426" y="298"/>
                    <a:pt x="426" y="299"/>
                    <a:pt x="427" y="299"/>
                  </a:cubicBezTo>
                  <a:cubicBezTo>
                    <a:pt x="432" y="303"/>
                    <a:pt x="439" y="309"/>
                    <a:pt x="446" y="313"/>
                  </a:cubicBezTo>
                  <a:cubicBezTo>
                    <a:pt x="445" y="313"/>
                    <a:pt x="444" y="313"/>
                    <a:pt x="443" y="313"/>
                  </a:cubicBezTo>
                  <a:close/>
                  <a:moveTo>
                    <a:pt x="404" y="274"/>
                  </a:moveTo>
                  <a:cubicBezTo>
                    <a:pt x="399" y="266"/>
                    <a:pt x="395" y="259"/>
                    <a:pt x="392" y="252"/>
                  </a:cubicBezTo>
                  <a:cubicBezTo>
                    <a:pt x="398" y="252"/>
                    <a:pt x="404" y="255"/>
                    <a:pt x="411" y="259"/>
                  </a:cubicBezTo>
                  <a:cubicBezTo>
                    <a:pt x="414" y="262"/>
                    <a:pt x="418" y="264"/>
                    <a:pt x="421" y="267"/>
                  </a:cubicBezTo>
                  <a:cubicBezTo>
                    <a:pt x="420" y="268"/>
                    <a:pt x="420" y="268"/>
                    <a:pt x="420" y="268"/>
                  </a:cubicBezTo>
                  <a:cubicBezTo>
                    <a:pt x="423" y="270"/>
                    <a:pt x="427" y="273"/>
                    <a:pt x="430" y="276"/>
                  </a:cubicBezTo>
                  <a:cubicBezTo>
                    <a:pt x="431" y="276"/>
                    <a:pt x="431" y="277"/>
                    <a:pt x="432" y="277"/>
                  </a:cubicBezTo>
                  <a:cubicBezTo>
                    <a:pt x="436" y="282"/>
                    <a:pt x="440" y="287"/>
                    <a:pt x="444" y="291"/>
                  </a:cubicBezTo>
                  <a:cubicBezTo>
                    <a:pt x="433" y="282"/>
                    <a:pt x="422" y="273"/>
                    <a:pt x="412" y="267"/>
                  </a:cubicBezTo>
                  <a:cubicBezTo>
                    <a:pt x="410" y="269"/>
                    <a:pt x="410" y="269"/>
                    <a:pt x="410" y="269"/>
                  </a:cubicBezTo>
                  <a:cubicBezTo>
                    <a:pt x="416" y="274"/>
                    <a:pt x="422" y="280"/>
                    <a:pt x="429" y="286"/>
                  </a:cubicBezTo>
                  <a:cubicBezTo>
                    <a:pt x="422" y="282"/>
                    <a:pt x="414" y="278"/>
                    <a:pt x="404" y="274"/>
                  </a:cubicBezTo>
                  <a:close/>
                  <a:moveTo>
                    <a:pt x="463" y="292"/>
                  </a:moveTo>
                  <a:cubicBezTo>
                    <a:pt x="463" y="289"/>
                    <a:pt x="464" y="286"/>
                    <a:pt x="464" y="282"/>
                  </a:cubicBezTo>
                  <a:cubicBezTo>
                    <a:pt x="465" y="286"/>
                    <a:pt x="465" y="289"/>
                    <a:pt x="466" y="292"/>
                  </a:cubicBezTo>
                  <a:cubicBezTo>
                    <a:pt x="466" y="292"/>
                    <a:pt x="465" y="292"/>
                    <a:pt x="465" y="292"/>
                  </a:cubicBezTo>
                  <a:cubicBezTo>
                    <a:pt x="464" y="292"/>
                    <a:pt x="464" y="292"/>
                    <a:pt x="463" y="292"/>
                  </a:cubicBezTo>
                  <a:close/>
                  <a:moveTo>
                    <a:pt x="477" y="237"/>
                  </a:moveTo>
                  <a:cubicBezTo>
                    <a:pt x="476" y="248"/>
                    <a:pt x="474" y="259"/>
                    <a:pt x="474" y="269"/>
                  </a:cubicBezTo>
                  <a:cubicBezTo>
                    <a:pt x="474" y="274"/>
                    <a:pt x="475" y="279"/>
                    <a:pt x="476" y="284"/>
                  </a:cubicBezTo>
                  <a:cubicBezTo>
                    <a:pt x="478" y="284"/>
                    <a:pt x="478" y="284"/>
                    <a:pt x="478" y="284"/>
                  </a:cubicBezTo>
                  <a:cubicBezTo>
                    <a:pt x="479" y="280"/>
                    <a:pt x="481" y="276"/>
                    <a:pt x="482" y="272"/>
                  </a:cubicBezTo>
                  <a:cubicBezTo>
                    <a:pt x="483" y="272"/>
                    <a:pt x="483" y="272"/>
                    <a:pt x="483" y="272"/>
                  </a:cubicBezTo>
                  <a:cubicBezTo>
                    <a:pt x="482" y="278"/>
                    <a:pt x="480" y="285"/>
                    <a:pt x="480" y="291"/>
                  </a:cubicBezTo>
                  <a:cubicBezTo>
                    <a:pt x="479" y="292"/>
                    <a:pt x="479" y="292"/>
                    <a:pt x="479" y="292"/>
                  </a:cubicBezTo>
                  <a:cubicBezTo>
                    <a:pt x="477" y="290"/>
                    <a:pt x="477" y="290"/>
                    <a:pt x="477" y="290"/>
                  </a:cubicBezTo>
                  <a:cubicBezTo>
                    <a:pt x="477" y="292"/>
                    <a:pt x="477" y="292"/>
                    <a:pt x="477" y="292"/>
                  </a:cubicBezTo>
                  <a:cubicBezTo>
                    <a:pt x="476" y="292"/>
                    <a:pt x="475" y="292"/>
                    <a:pt x="474" y="292"/>
                  </a:cubicBezTo>
                  <a:cubicBezTo>
                    <a:pt x="472" y="292"/>
                    <a:pt x="471" y="292"/>
                    <a:pt x="469" y="292"/>
                  </a:cubicBezTo>
                  <a:cubicBezTo>
                    <a:pt x="468" y="281"/>
                    <a:pt x="469" y="266"/>
                    <a:pt x="472" y="252"/>
                  </a:cubicBezTo>
                  <a:cubicBezTo>
                    <a:pt x="474" y="248"/>
                    <a:pt x="475" y="244"/>
                    <a:pt x="476" y="240"/>
                  </a:cubicBezTo>
                  <a:cubicBezTo>
                    <a:pt x="476" y="239"/>
                    <a:pt x="477" y="238"/>
                    <a:pt x="477" y="237"/>
                  </a:cubicBezTo>
                  <a:close/>
                  <a:moveTo>
                    <a:pt x="478" y="252"/>
                  </a:moveTo>
                  <a:cubicBezTo>
                    <a:pt x="480" y="254"/>
                    <a:pt x="483" y="256"/>
                    <a:pt x="486" y="258"/>
                  </a:cubicBezTo>
                  <a:cubicBezTo>
                    <a:pt x="484" y="261"/>
                    <a:pt x="483" y="264"/>
                    <a:pt x="481" y="268"/>
                  </a:cubicBezTo>
                  <a:cubicBezTo>
                    <a:pt x="481" y="268"/>
                    <a:pt x="481" y="267"/>
                    <a:pt x="481" y="267"/>
                  </a:cubicBezTo>
                  <a:cubicBezTo>
                    <a:pt x="480" y="270"/>
                    <a:pt x="480" y="270"/>
                    <a:pt x="480" y="270"/>
                  </a:cubicBezTo>
                  <a:cubicBezTo>
                    <a:pt x="480" y="270"/>
                    <a:pt x="480" y="270"/>
                    <a:pt x="480" y="270"/>
                  </a:cubicBezTo>
                  <a:cubicBezTo>
                    <a:pt x="479" y="273"/>
                    <a:pt x="478" y="275"/>
                    <a:pt x="477" y="278"/>
                  </a:cubicBezTo>
                  <a:cubicBezTo>
                    <a:pt x="477" y="275"/>
                    <a:pt x="477" y="272"/>
                    <a:pt x="477" y="269"/>
                  </a:cubicBezTo>
                  <a:cubicBezTo>
                    <a:pt x="477" y="264"/>
                    <a:pt x="477" y="258"/>
                    <a:pt x="478" y="252"/>
                  </a:cubicBezTo>
                  <a:close/>
                  <a:moveTo>
                    <a:pt x="488" y="260"/>
                  </a:moveTo>
                  <a:cubicBezTo>
                    <a:pt x="488" y="260"/>
                    <a:pt x="488" y="261"/>
                    <a:pt x="488" y="261"/>
                  </a:cubicBezTo>
                  <a:cubicBezTo>
                    <a:pt x="488" y="261"/>
                    <a:pt x="488" y="260"/>
                    <a:pt x="488" y="260"/>
                  </a:cubicBezTo>
                  <a:cubicBezTo>
                    <a:pt x="488" y="260"/>
                    <a:pt x="488" y="260"/>
                    <a:pt x="488" y="260"/>
                  </a:cubicBezTo>
                  <a:close/>
                  <a:moveTo>
                    <a:pt x="489" y="260"/>
                  </a:moveTo>
                  <a:cubicBezTo>
                    <a:pt x="491" y="262"/>
                    <a:pt x="494" y="264"/>
                    <a:pt x="496" y="266"/>
                  </a:cubicBezTo>
                  <a:cubicBezTo>
                    <a:pt x="495" y="270"/>
                    <a:pt x="493" y="274"/>
                    <a:pt x="492" y="278"/>
                  </a:cubicBezTo>
                  <a:cubicBezTo>
                    <a:pt x="490" y="275"/>
                    <a:pt x="488" y="273"/>
                    <a:pt x="486" y="271"/>
                  </a:cubicBezTo>
                  <a:cubicBezTo>
                    <a:pt x="486" y="268"/>
                    <a:pt x="487" y="265"/>
                    <a:pt x="488" y="262"/>
                  </a:cubicBezTo>
                  <a:cubicBezTo>
                    <a:pt x="488" y="262"/>
                    <a:pt x="488" y="261"/>
                    <a:pt x="489" y="260"/>
                  </a:cubicBezTo>
                  <a:close/>
                  <a:moveTo>
                    <a:pt x="490" y="258"/>
                  </a:moveTo>
                  <a:cubicBezTo>
                    <a:pt x="492" y="255"/>
                    <a:pt x="495" y="251"/>
                    <a:pt x="499" y="247"/>
                  </a:cubicBezTo>
                  <a:cubicBezTo>
                    <a:pt x="501" y="248"/>
                    <a:pt x="503" y="249"/>
                    <a:pt x="504" y="249"/>
                  </a:cubicBezTo>
                  <a:cubicBezTo>
                    <a:pt x="502" y="254"/>
                    <a:pt x="500" y="259"/>
                    <a:pt x="497" y="263"/>
                  </a:cubicBezTo>
                  <a:cubicBezTo>
                    <a:pt x="495" y="262"/>
                    <a:pt x="493" y="260"/>
                    <a:pt x="490" y="258"/>
                  </a:cubicBezTo>
                  <a:close/>
                  <a:moveTo>
                    <a:pt x="511" y="234"/>
                  </a:moveTo>
                  <a:cubicBezTo>
                    <a:pt x="516" y="230"/>
                    <a:pt x="521" y="225"/>
                    <a:pt x="528" y="220"/>
                  </a:cubicBezTo>
                  <a:cubicBezTo>
                    <a:pt x="528" y="220"/>
                    <a:pt x="528" y="220"/>
                    <a:pt x="528" y="220"/>
                  </a:cubicBezTo>
                  <a:cubicBezTo>
                    <a:pt x="523" y="225"/>
                    <a:pt x="518" y="230"/>
                    <a:pt x="513" y="236"/>
                  </a:cubicBezTo>
                  <a:cubicBezTo>
                    <a:pt x="512" y="235"/>
                    <a:pt x="511" y="235"/>
                    <a:pt x="511" y="234"/>
                  </a:cubicBezTo>
                  <a:close/>
                  <a:moveTo>
                    <a:pt x="538" y="213"/>
                  </a:moveTo>
                  <a:cubicBezTo>
                    <a:pt x="540" y="212"/>
                    <a:pt x="543" y="211"/>
                    <a:pt x="545" y="210"/>
                  </a:cubicBezTo>
                  <a:cubicBezTo>
                    <a:pt x="545" y="210"/>
                    <a:pt x="546" y="210"/>
                    <a:pt x="546" y="210"/>
                  </a:cubicBezTo>
                  <a:cubicBezTo>
                    <a:pt x="543" y="211"/>
                    <a:pt x="541" y="212"/>
                    <a:pt x="538" y="213"/>
                  </a:cubicBezTo>
                  <a:close/>
                  <a:moveTo>
                    <a:pt x="548" y="208"/>
                  </a:moveTo>
                  <a:cubicBezTo>
                    <a:pt x="551" y="207"/>
                    <a:pt x="555" y="205"/>
                    <a:pt x="558" y="203"/>
                  </a:cubicBezTo>
                  <a:cubicBezTo>
                    <a:pt x="559" y="203"/>
                    <a:pt x="559" y="203"/>
                    <a:pt x="559" y="203"/>
                  </a:cubicBezTo>
                  <a:cubicBezTo>
                    <a:pt x="559" y="203"/>
                    <a:pt x="559" y="203"/>
                    <a:pt x="559" y="203"/>
                  </a:cubicBezTo>
                  <a:cubicBezTo>
                    <a:pt x="578" y="212"/>
                    <a:pt x="599" y="221"/>
                    <a:pt x="615" y="233"/>
                  </a:cubicBezTo>
                  <a:cubicBezTo>
                    <a:pt x="607" y="234"/>
                    <a:pt x="597" y="236"/>
                    <a:pt x="588" y="238"/>
                  </a:cubicBezTo>
                  <a:cubicBezTo>
                    <a:pt x="586" y="235"/>
                    <a:pt x="584" y="232"/>
                    <a:pt x="581" y="230"/>
                  </a:cubicBezTo>
                  <a:cubicBezTo>
                    <a:pt x="576" y="226"/>
                    <a:pt x="571" y="223"/>
                    <a:pt x="566" y="219"/>
                  </a:cubicBezTo>
                  <a:cubicBezTo>
                    <a:pt x="562" y="216"/>
                    <a:pt x="557" y="214"/>
                    <a:pt x="553" y="211"/>
                  </a:cubicBezTo>
                  <a:cubicBezTo>
                    <a:pt x="554" y="211"/>
                    <a:pt x="555" y="211"/>
                    <a:pt x="557" y="211"/>
                  </a:cubicBezTo>
                  <a:cubicBezTo>
                    <a:pt x="557" y="211"/>
                    <a:pt x="557" y="211"/>
                    <a:pt x="557" y="211"/>
                  </a:cubicBezTo>
                  <a:cubicBezTo>
                    <a:pt x="557" y="209"/>
                    <a:pt x="557" y="209"/>
                    <a:pt x="557" y="209"/>
                  </a:cubicBezTo>
                  <a:cubicBezTo>
                    <a:pt x="557" y="209"/>
                    <a:pt x="557" y="209"/>
                    <a:pt x="557" y="209"/>
                  </a:cubicBezTo>
                  <a:cubicBezTo>
                    <a:pt x="554" y="209"/>
                    <a:pt x="552" y="209"/>
                    <a:pt x="549" y="209"/>
                  </a:cubicBezTo>
                  <a:cubicBezTo>
                    <a:pt x="549" y="209"/>
                    <a:pt x="548" y="209"/>
                    <a:pt x="548" y="208"/>
                  </a:cubicBezTo>
                  <a:close/>
                  <a:moveTo>
                    <a:pt x="622" y="235"/>
                  </a:moveTo>
                  <a:cubicBezTo>
                    <a:pt x="622" y="235"/>
                    <a:pt x="622" y="235"/>
                    <a:pt x="622" y="235"/>
                  </a:cubicBezTo>
                  <a:cubicBezTo>
                    <a:pt x="622" y="235"/>
                    <a:pt x="622" y="235"/>
                    <a:pt x="622" y="235"/>
                  </a:cubicBezTo>
                  <a:cubicBezTo>
                    <a:pt x="622" y="235"/>
                    <a:pt x="622" y="235"/>
                    <a:pt x="622" y="235"/>
                  </a:cubicBezTo>
                  <a:close/>
                  <a:moveTo>
                    <a:pt x="609" y="239"/>
                  </a:moveTo>
                  <a:cubicBezTo>
                    <a:pt x="609" y="239"/>
                    <a:pt x="609" y="239"/>
                    <a:pt x="608" y="239"/>
                  </a:cubicBezTo>
                  <a:cubicBezTo>
                    <a:pt x="607" y="239"/>
                    <a:pt x="605" y="239"/>
                    <a:pt x="604" y="239"/>
                  </a:cubicBezTo>
                  <a:cubicBezTo>
                    <a:pt x="600" y="239"/>
                    <a:pt x="597" y="239"/>
                    <a:pt x="592" y="240"/>
                  </a:cubicBezTo>
                  <a:cubicBezTo>
                    <a:pt x="601" y="238"/>
                    <a:pt x="610" y="236"/>
                    <a:pt x="618" y="235"/>
                  </a:cubicBezTo>
                  <a:cubicBezTo>
                    <a:pt x="619" y="236"/>
                    <a:pt x="619" y="236"/>
                    <a:pt x="619" y="236"/>
                  </a:cubicBezTo>
                  <a:cubicBezTo>
                    <a:pt x="616" y="237"/>
                    <a:pt x="613" y="238"/>
                    <a:pt x="609" y="239"/>
                  </a:cubicBezTo>
                  <a:close/>
                  <a:moveTo>
                    <a:pt x="602" y="242"/>
                  </a:moveTo>
                  <a:cubicBezTo>
                    <a:pt x="595" y="244"/>
                    <a:pt x="588" y="247"/>
                    <a:pt x="581" y="250"/>
                  </a:cubicBezTo>
                  <a:cubicBezTo>
                    <a:pt x="580" y="250"/>
                    <a:pt x="580" y="250"/>
                    <a:pt x="580" y="250"/>
                  </a:cubicBezTo>
                  <a:cubicBezTo>
                    <a:pt x="580" y="250"/>
                    <a:pt x="580" y="250"/>
                    <a:pt x="580" y="250"/>
                  </a:cubicBezTo>
                  <a:cubicBezTo>
                    <a:pt x="579" y="250"/>
                    <a:pt x="579" y="250"/>
                    <a:pt x="579" y="250"/>
                  </a:cubicBezTo>
                  <a:cubicBezTo>
                    <a:pt x="576" y="250"/>
                    <a:pt x="574" y="250"/>
                    <a:pt x="571" y="251"/>
                  </a:cubicBezTo>
                  <a:cubicBezTo>
                    <a:pt x="571" y="250"/>
                    <a:pt x="571" y="250"/>
                    <a:pt x="571" y="250"/>
                  </a:cubicBezTo>
                  <a:cubicBezTo>
                    <a:pt x="571" y="250"/>
                    <a:pt x="571" y="250"/>
                    <a:pt x="571" y="250"/>
                  </a:cubicBezTo>
                  <a:cubicBezTo>
                    <a:pt x="570" y="249"/>
                    <a:pt x="568" y="248"/>
                    <a:pt x="567" y="247"/>
                  </a:cubicBezTo>
                  <a:cubicBezTo>
                    <a:pt x="580" y="244"/>
                    <a:pt x="593" y="242"/>
                    <a:pt x="602" y="242"/>
                  </a:cubicBezTo>
                  <a:close/>
                  <a:moveTo>
                    <a:pt x="496" y="311"/>
                  </a:moveTo>
                  <a:cubicBezTo>
                    <a:pt x="496" y="312"/>
                    <a:pt x="496" y="313"/>
                    <a:pt x="496" y="314"/>
                  </a:cubicBezTo>
                  <a:cubicBezTo>
                    <a:pt x="496" y="314"/>
                    <a:pt x="495" y="314"/>
                    <a:pt x="495" y="313"/>
                  </a:cubicBezTo>
                  <a:cubicBezTo>
                    <a:pt x="495" y="312"/>
                    <a:pt x="495" y="311"/>
                    <a:pt x="495" y="310"/>
                  </a:cubicBezTo>
                  <a:cubicBezTo>
                    <a:pt x="495" y="310"/>
                    <a:pt x="495" y="311"/>
                    <a:pt x="496" y="311"/>
                  </a:cubicBezTo>
                  <a:close/>
                  <a:moveTo>
                    <a:pt x="489" y="348"/>
                  </a:moveTo>
                  <a:cubicBezTo>
                    <a:pt x="490" y="350"/>
                    <a:pt x="489" y="352"/>
                    <a:pt x="489" y="354"/>
                  </a:cubicBezTo>
                  <a:cubicBezTo>
                    <a:pt x="489" y="353"/>
                    <a:pt x="488" y="352"/>
                    <a:pt x="488" y="352"/>
                  </a:cubicBezTo>
                  <a:cubicBezTo>
                    <a:pt x="488" y="350"/>
                    <a:pt x="487" y="349"/>
                    <a:pt x="487" y="347"/>
                  </a:cubicBezTo>
                  <a:cubicBezTo>
                    <a:pt x="488" y="347"/>
                    <a:pt x="489" y="348"/>
                    <a:pt x="489" y="348"/>
                  </a:cubicBezTo>
                  <a:close/>
                  <a:moveTo>
                    <a:pt x="489" y="358"/>
                  </a:moveTo>
                  <a:cubicBezTo>
                    <a:pt x="489" y="359"/>
                    <a:pt x="488" y="361"/>
                    <a:pt x="488" y="363"/>
                  </a:cubicBezTo>
                  <a:cubicBezTo>
                    <a:pt x="488" y="361"/>
                    <a:pt x="487" y="360"/>
                    <a:pt x="487" y="358"/>
                  </a:cubicBezTo>
                  <a:cubicBezTo>
                    <a:pt x="487" y="357"/>
                    <a:pt x="487" y="357"/>
                    <a:pt x="488" y="356"/>
                  </a:cubicBezTo>
                  <a:cubicBezTo>
                    <a:pt x="488" y="356"/>
                    <a:pt x="488" y="357"/>
                    <a:pt x="489" y="358"/>
                  </a:cubicBezTo>
                  <a:close/>
                  <a:moveTo>
                    <a:pt x="485" y="369"/>
                  </a:moveTo>
                  <a:cubicBezTo>
                    <a:pt x="485" y="369"/>
                    <a:pt x="485" y="369"/>
                    <a:pt x="485" y="369"/>
                  </a:cubicBezTo>
                  <a:cubicBezTo>
                    <a:pt x="485" y="369"/>
                    <a:pt x="485" y="368"/>
                    <a:pt x="485" y="368"/>
                  </a:cubicBezTo>
                  <a:cubicBezTo>
                    <a:pt x="485" y="368"/>
                    <a:pt x="485" y="368"/>
                    <a:pt x="485" y="368"/>
                  </a:cubicBezTo>
                  <a:cubicBezTo>
                    <a:pt x="485" y="368"/>
                    <a:pt x="485" y="368"/>
                    <a:pt x="485" y="368"/>
                  </a:cubicBezTo>
                  <a:cubicBezTo>
                    <a:pt x="485" y="368"/>
                    <a:pt x="485" y="368"/>
                    <a:pt x="485" y="369"/>
                  </a:cubicBezTo>
                  <a:close/>
                  <a:moveTo>
                    <a:pt x="378" y="320"/>
                  </a:moveTo>
                  <a:cubicBezTo>
                    <a:pt x="381" y="320"/>
                    <a:pt x="384" y="319"/>
                    <a:pt x="388" y="319"/>
                  </a:cubicBezTo>
                  <a:cubicBezTo>
                    <a:pt x="388" y="319"/>
                    <a:pt x="388" y="319"/>
                    <a:pt x="389" y="319"/>
                  </a:cubicBezTo>
                  <a:cubicBezTo>
                    <a:pt x="408" y="320"/>
                    <a:pt x="428" y="320"/>
                    <a:pt x="447" y="319"/>
                  </a:cubicBezTo>
                  <a:cubicBezTo>
                    <a:pt x="449" y="320"/>
                    <a:pt x="450" y="321"/>
                    <a:pt x="452" y="322"/>
                  </a:cubicBezTo>
                  <a:cubicBezTo>
                    <a:pt x="439" y="322"/>
                    <a:pt x="411" y="321"/>
                    <a:pt x="378" y="320"/>
                  </a:cubicBezTo>
                  <a:close/>
                  <a:moveTo>
                    <a:pt x="611" y="158"/>
                  </a:moveTo>
                  <a:cubicBezTo>
                    <a:pt x="610" y="158"/>
                    <a:pt x="609" y="157"/>
                    <a:pt x="608" y="157"/>
                  </a:cubicBezTo>
                  <a:cubicBezTo>
                    <a:pt x="606" y="156"/>
                    <a:pt x="605" y="155"/>
                    <a:pt x="603" y="154"/>
                  </a:cubicBezTo>
                  <a:cubicBezTo>
                    <a:pt x="606" y="155"/>
                    <a:pt x="608" y="156"/>
                    <a:pt x="611" y="158"/>
                  </a:cubicBezTo>
                  <a:cubicBezTo>
                    <a:pt x="611" y="158"/>
                    <a:pt x="611" y="158"/>
                    <a:pt x="611" y="158"/>
                  </a:cubicBezTo>
                  <a:close/>
                  <a:moveTo>
                    <a:pt x="584" y="146"/>
                  </a:moveTo>
                  <a:cubicBezTo>
                    <a:pt x="583" y="145"/>
                    <a:pt x="582" y="145"/>
                    <a:pt x="581" y="144"/>
                  </a:cubicBezTo>
                  <a:cubicBezTo>
                    <a:pt x="576" y="140"/>
                    <a:pt x="571" y="136"/>
                    <a:pt x="566" y="132"/>
                  </a:cubicBezTo>
                  <a:cubicBezTo>
                    <a:pt x="572" y="137"/>
                    <a:pt x="578" y="141"/>
                    <a:pt x="584" y="146"/>
                  </a:cubicBezTo>
                  <a:close/>
                  <a:moveTo>
                    <a:pt x="599" y="156"/>
                  </a:moveTo>
                  <a:cubicBezTo>
                    <a:pt x="603" y="158"/>
                    <a:pt x="606" y="160"/>
                    <a:pt x="609" y="162"/>
                  </a:cubicBezTo>
                  <a:cubicBezTo>
                    <a:pt x="607" y="161"/>
                    <a:pt x="605" y="161"/>
                    <a:pt x="603" y="160"/>
                  </a:cubicBezTo>
                  <a:cubicBezTo>
                    <a:pt x="603" y="160"/>
                    <a:pt x="602" y="159"/>
                    <a:pt x="602" y="159"/>
                  </a:cubicBezTo>
                  <a:cubicBezTo>
                    <a:pt x="599" y="157"/>
                    <a:pt x="597" y="155"/>
                    <a:pt x="594" y="153"/>
                  </a:cubicBezTo>
                  <a:cubicBezTo>
                    <a:pt x="596" y="154"/>
                    <a:pt x="598" y="155"/>
                    <a:pt x="599" y="156"/>
                  </a:cubicBezTo>
                  <a:close/>
                  <a:moveTo>
                    <a:pt x="574" y="145"/>
                  </a:moveTo>
                  <a:cubicBezTo>
                    <a:pt x="572" y="144"/>
                    <a:pt x="571" y="143"/>
                    <a:pt x="570" y="142"/>
                  </a:cubicBezTo>
                  <a:cubicBezTo>
                    <a:pt x="571" y="143"/>
                    <a:pt x="573" y="144"/>
                    <a:pt x="574" y="145"/>
                  </a:cubicBezTo>
                  <a:close/>
                  <a:moveTo>
                    <a:pt x="611" y="165"/>
                  </a:moveTo>
                  <a:cubicBezTo>
                    <a:pt x="611" y="165"/>
                    <a:pt x="611" y="165"/>
                    <a:pt x="611" y="165"/>
                  </a:cubicBezTo>
                  <a:cubicBezTo>
                    <a:pt x="611" y="165"/>
                    <a:pt x="611" y="165"/>
                    <a:pt x="610" y="165"/>
                  </a:cubicBezTo>
                  <a:cubicBezTo>
                    <a:pt x="611" y="165"/>
                    <a:pt x="611" y="165"/>
                    <a:pt x="611" y="165"/>
                  </a:cubicBezTo>
                  <a:close/>
                  <a:moveTo>
                    <a:pt x="665" y="195"/>
                  </a:moveTo>
                  <a:cubicBezTo>
                    <a:pt x="662" y="195"/>
                    <a:pt x="659" y="196"/>
                    <a:pt x="658" y="192"/>
                  </a:cubicBezTo>
                  <a:cubicBezTo>
                    <a:pt x="657" y="189"/>
                    <a:pt x="657" y="186"/>
                    <a:pt x="655" y="184"/>
                  </a:cubicBezTo>
                  <a:cubicBezTo>
                    <a:pt x="660" y="187"/>
                    <a:pt x="663" y="191"/>
                    <a:pt x="665" y="195"/>
                  </a:cubicBezTo>
                  <a:close/>
                  <a:moveTo>
                    <a:pt x="649" y="211"/>
                  </a:moveTo>
                  <a:cubicBezTo>
                    <a:pt x="640" y="206"/>
                    <a:pt x="632" y="201"/>
                    <a:pt x="624" y="196"/>
                  </a:cubicBezTo>
                  <a:cubicBezTo>
                    <a:pt x="623" y="193"/>
                    <a:pt x="619" y="190"/>
                    <a:pt x="611" y="188"/>
                  </a:cubicBezTo>
                  <a:cubicBezTo>
                    <a:pt x="610" y="187"/>
                    <a:pt x="609" y="187"/>
                    <a:pt x="607" y="186"/>
                  </a:cubicBezTo>
                  <a:cubicBezTo>
                    <a:pt x="607" y="188"/>
                    <a:pt x="607" y="188"/>
                    <a:pt x="607" y="188"/>
                  </a:cubicBezTo>
                  <a:cubicBezTo>
                    <a:pt x="596" y="187"/>
                    <a:pt x="581" y="188"/>
                    <a:pt x="560" y="196"/>
                  </a:cubicBezTo>
                  <a:cubicBezTo>
                    <a:pt x="553" y="198"/>
                    <a:pt x="547" y="201"/>
                    <a:pt x="541" y="204"/>
                  </a:cubicBezTo>
                  <a:cubicBezTo>
                    <a:pt x="539" y="203"/>
                    <a:pt x="537" y="202"/>
                    <a:pt x="535" y="201"/>
                  </a:cubicBezTo>
                  <a:cubicBezTo>
                    <a:pt x="534" y="203"/>
                    <a:pt x="534" y="203"/>
                    <a:pt x="534" y="203"/>
                  </a:cubicBezTo>
                  <a:cubicBezTo>
                    <a:pt x="535" y="204"/>
                    <a:pt x="537" y="205"/>
                    <a:pt x="538" y="206"/>
                  </a:cubicBezTo>
                  <a:cubicBezTo>
                    <a:pt x="533" y="209"/>
                    <a:pt x="529" y="212"/>
                    <a:pt x="525" y="216"/>
                  </a:cubicBezTo>
                  <a:cubicBezTo>
                    <a:pt x="520" y="213"/>
                    <a:pt x="515" y="210"/>
                    <a:pt x="512" y="209"/>
                  </a:cubicBezTo>
                  <a:cubicBezTo>
                    <a:pt x="511" y="211"/>
                    <a:pt x="511" y="211"/>
                    <a:pt x="511" y="211"/>
                  </a:cubicBezTo>
                  <a:cubicBezTo>
                    <a:pt x="514" y="213"/>
                    <a:pt x="518" y="215"/>
                    <a:pt x="522" y="217"/>
                  </a:cubicBezTo>
                  <a:cubicBezTo>
                    <a:pt x="517" y="222"/>
                    <a:pt x="512" y="227"/>
                    <a:pt x="508" y="232"/>
                  </a:cubicBezTo>
                  <a:cubicBezTo>
                    <a:pt x="503" y="229"/>
                    <a:pt x="498" y="225"/>
                    <a:pt x="494" y="222"/>
                  </a:cubicBezTo>
                  <a:cubicBezTo>
                    <a:pt x="493" y="224"/>
                    <a:pt x="493" y="224"/>
                    <a:pt x="493" y="224"/>
                  </a:cubicBezTo>
                  <a:cubicBezTo>
                    <a:pt x="497" y="227"/>
                    <a:pt x="501" y="231"/>
                    <a:pt x="506" y="234"/>
                  </a:cubicBezTo>
                  <a:cubicBezTo>
                    <a:pt x="503" y="237"/>
                    <a:pt x="501" y="240"/>
                    <a:pt x="498" y="244"/>
                  </a:cubicBezTo>
                  <a:cubicBezTo>
                    <a:pt x="498" y="243"/>
                    <a:pt x="497" y="243"/>
                    <a:pt x="496" y="243"/>
                  </a:cubicBezTo>
                  <a:cubicBezTo>
                    <a:pt x="496" y="243"/>
                    <a:pt x="496" y="243"/>
                    <a:pt x="496" y="243"/>
                  </a:cubicBezTo>
                  <a:cubicBezTo>
                    <a:pt x="496" y="242"/>
                    <a:pt x="496" y="242"/>
                    <a:pt x="496" y="242"/>
                  </a:cubicBezTo>
                  <a:cubicBezTo>
                    <a:pt x="495" y="242"/>
                    <a:pt x="494" y="242"/>
                    <a:pt x="494" y="242"/>
                  </a:cubicBezTo>
                  <a:cubicBezTo>
                    <a:pt x="493" y="242"/>
                    <a:pt x="493" y="242"/>
                    <a:pt x="492" y="241"/>
                  </a:cubicBezTo>
                  <a:cubicBezTo>
                    <a:pt x="492" y="242"/>
                    <a:pt x="492" y="242"/>
                    <a:pt x="492" y="242"/>
                  </a:cubicBezTo>
                  <a:cubicBezTo>
                    <a:pt x="491" y="242"/>
                    <a:pt x="491" y="242"/>
                    <a:pt x="491" y="242"/>
                  </a:cubicBezTo>
                  <a:cubicBezTo>
                    <a:pt x="491" y="242"/>
                    <a:pt x="490" y="243"/>
                    <a:pt x="490" y="243"/>
                  </a:cubicBezTo>
                  <a:cubicBezTo>
                    <a:pt x="491" y="243"/>
                    <a:pt x="491" y="244"/>
                    <a:pt x="491" y="244"/>
                  </a:cubicBezTo>
                  <a:cubicBezTo>
                    <a:pt x="491" y="244"/>
                    <a:pt x="491" y="244"/>
                    <a:pt x="491" y="244"/>
                  </a:cubicBezTo>
                  <a:cubicBezTo>
                    <a:pt x="491" y="244"/>
                    <a:pt x="492" y="245"/>
                    <a:pt x="492" y="245"/>
                  </a:cubicBezTo>
                  <a:cubicBezTo>
                    <a:pt x="493" y="245"/>
                    <a:pt x="494" y="246"/>
                    <a:pt x="495" y="247"/>
                  </a:cubicBezTo>
                  <a:cubicBezTo>
                    <a:pt x="496" y="245"/>
                    <a:pt x="496" y="245"/>
                    <a:pt x="496" y="245"/>
                  </a:cubicBezTo>
                  <a:cubicBezTo>
                    <a:pt x="496" y="245"/>
                    <a:pt x="497" y="246"/>
                    <a:pt x="497" y="246"/>
                  </a:cubicBezTo>
                  <a:cubicBezTo>
                    <a:pt x="494" y="250"/>
                    <a:pt x="491" y="255"/>
                    <a:pt x="490" y="258"/>
                  </a:cubicBezTo>
                  <a:cubicBezTo>
                    <a:pt x="486" y="255"/>
                    <a:pt x="482" y="253"/>
                    <a:pt x="479" y="250"/>
                  </a:cubicBezTo>
                  <a:cubicBezTo>
                    <a:pt x="478" y="250"/>
                    <a:pt x="478" y="250"/>
                    <a:pt x="478" y="250"/>
                  </a:cubicBezTo>
                  <a:cubicBezTo>
                    <a:pt x="479" y="244"/>
                    <a:pt x="480" y="237"/>
                    <a:pt x="481" y="230"/>
                  </a:cubicBezTo>
                  <a:cubicBezTo>
                    <a:pt x="491" y="210"/>
                    <a:pt x="511" y="192"/>
                    <a:pt x="544" y="182"/>
                  </a:cubicBezTo>
                  <a:cubicBezTo>
                    <a:pt x="574" y="174"/>
                    <a:pt x="596" y="171"/>
                    <a:pt x="613" y="172"/>
                  </a:cubicBezTo>
                  <a:cubicBezTo>
                    <a:pt x="619" y="175"/>
                    <a:pt x="624" y="179"/>
                    <a:pt x="630" y="182"/>
                  </a:cubicBezTo>
                  <a:cubicBezTo>
                    <a:pt x="631" y="180"/>
                    <a:pt x="631" y="180"/>
                    <a:pt x="631" y="180"/>
                  </a:cubicBezTo>
                  <a:cubicBezTo>
                    <a:pt x="628" y="177"/>
                    <a:pt x="624" y="175"/>
                    <a:pt x="620" y="172"/>
                  </a:cubicBezTo>
                  <a:cubicBezTo>
                    <a:pt x="624" y="173"/>
                    <a:pt x="628" y="173"/>
                    <a:pt x="632" y="174"/>
                  </a:cubicBezTo>
                  <a:cubicBezTo>
                    <a:pt x="633" y="174"/>
                    <a:pt x="634" y="175"/>
                    <a:pt x="636" y="176"/>
                  </a:cubicBezTo>
                  <a:cubicBezTo>
                    <a:pt x="636" y="176"/>
                    <a:pt x="637" y="176"/>
                    <a:pt x="637" y="176"/>
                  </a:cubicBezTo>
                  <a:cubicBezTo>
                    <a:pt x="638" y="176"/>
                    <a:pt x="638" y="175"/>
                    <a:pt x="638" y="175"/>
                  </a:cubicBezTo>
                  <a:cubicBezTo>
                    <a:pt x="642" y="177"/>
                    <a:pt x="645" y="178"/>
                    <a:pt x="648" y="179"/>
                  </a:cubicBezTo>
                  <a:cubicBezTo>
                    <a:pt x="649" y="180"/>
                    <a:pt x="650" y="182"/>
                    <a:pt x="651" y="184"/>
                  </a:cubicBezTo>
                  <a:cubicBezTo>
                    <a:pt x="653" y="187"/>
                    <a:pt x="654" y="191"/>
                    <a:pt x="654" y="195"/>
                  </a:cubicBezTo>
                  <a:cubicBezTo>
                    <a:pt x="655" y="196"/>
                    <a:pt x="655" y="198"/>
                    <a:pt x="656" y="199"/>
                  </a:cubicBezTo>
                  <a:cubicBezTo>
                    <a:pt x="658" y="201"/>
                    <a:pt x="661" y="199"/>
                    <a:pt x="664" y="199"/>
                  </a:cubicBezTo>
                  <a:cubicBezTo>
                    <a:pt x="665" y="198"/>
                    <a:pt x="661" y="204"/>
                    <a:pt x="661" y="204"/>
                  </a:cubicBezTo>
                  <a:cubicBezTo>
                    <a:pt x="660" y="205"/>
                    <a:pt x="660" y="206"/>
                    <a:pt x="660" y="207"/>
                  </a:cubicBezTo>
                  <a:cubicBezTo>
                    <a:pt x="660" y="207"/>
                    <a:pt x="660" y="208"/>
                    <a:pt x="660" y="208"/>
                  </a:cubicBezTo>
                  <a:cubicBezTo>
                    <a:pt x="656" y="210"/>
                    <a:pt x="652" y="211"/>
                    <a:pt x="649" y="211"/>
                  </a:cubicBezTo>
                  <a:close/>
                  <a:moveTo>
                    <a:pt x="673" y="225"/>
                  </a:moveTo>
                  <a:cubicBezTo>
                    <a:pt x="667" y="225"/>
                    <a:pt x="661" y="226"/>
                    <a:pt x="655" y="227"/>
                  </a:cubicBezTo>
                  <a:cubicBezTo>
                    <a:pt x="655" y="227"/>
                    <a:pt x="655" y="227"/>
                    <a:pt x="655" y="227"/>
                  </a:cubicBezTo>
                  <a:cubicBezTo>
                    <a:pt x="652" y="221"/>
                    <a:pt x="646" y="215"/>
                    <a:pt x="640" y="209"/>
                  </a:cubicBezTo>
                  <a:cubicBezTo>
                    <a:pt x="651" y="215"/>
                    <a:pt x="661" y="221"/>
                    <a:pt x="673" y="225"/>
                  </a:cubicBezTo>
                  <a:close/>
                  <a:moveTo>
                    <a:pt x="493" y="322"/>
                  </a:moveTo>
                  <a:cubicBezTo>
                    <a:pt x="493" y="320"/>
                    <a:pt x="492" y="319"/>
                    <a:pt x="491" y="318"/>
                  </a:cubicBezTo>
                  <a:cubicBezTo>
                    <a:pt x="490" y="317"/>
                    <a:pt x="490" y="316"/>
                    <a:pt x="490" y="315"/>
                  </a:cubicBezTo>
                  <a:cubicBezTo>
                    <a:pt x="490" y="315"/>
                    <a:pt x="490" y="315"/>
                    <a:pt x="490" y="315"/>
                  </a:cubicBezTo>
                  <a:cubicBezTo>
                    <a:pt x="491" y="315"/>
                    <a:pt x="491" y="315"/>
                    <a:pt x="492" y="316"/>
                  </a:cubicBezTo>
                  <a:cubicBezTo>
                    <a:pt x="492" y="316"/>
                    <a:pt x="492" y="316"/>
                    <a:pt x="492" y="316"/>
                  </a:cubicBezTo>
                  <a:cubicBezTo>
                    <a:pt x="492" y="316"/>
                    <a:pt x="493" y="317"/>
                    <a:pt x="493" y="317"/>
                  </a:cubicBezTo>
                  <a:cubicBezTo>
                    <a:pt x="493" y="319"/>
                    <a:pt x="494" y="321"/>
                    <a:pt x="494" y="322"/>
                  </a:cubicBezTo>
                  <a:lnTo>
                    <a:pt x="493" y="322"/>
                  </a:lnTo>
                  <a:close/>
                  <a:moveTo>
                    <a:pt x="495" y="368"/>
                  </a:moveTo>
                  <a:cubicBezTo>
                    <a:pt x="495" y="367"/>
                    <a:pt x="495" y="367"/>
                    <a:pt x="495" y="367"/>
                  </a:cubicBezTo>
                  <a:cubicBezTo>
                    <a:pt x="495" y="367"/>
                    <a:pt x="495" y="367"/>
                    <a:pt x="496" y="368"/>
                  </a:cubicBezTo>
                  <a:cubicBezTo>
                    <a:pt x="495" y="368"/>
                    <a:pt x="495" y="368"/>
                    <a:pt x="495" y="368"/>
                  </a:cubicBezTo>
                  <a:close/>
                  <a:moveTo>
                    <a:pt x="475" y="376"/>
                  </a:moveTo>
                  <a:cubicBezTo>
                    <a:pt x="475" y="375"/>
                    <a:pt x="476" y="375"/>
                    <a:pt x="476" y="375"/>
                  </a:cubicBezTo>
                  <a:cubicBezTo>
                    <a:pt x="476" y="375"/>
                    <a:pt x="476" y="375"/>
                    <a:pt x="476" y="375"/>
                  </a:cubicBezTo>
                  <a:cubicBezTo>
                    <a:pt x="476" y="375"/>
                    <a:pt x="476" y="376"/>
                    <a:pt x="475" y="376"/>
                  </a:cubicBezTo>
                  <a:close/>
                  <a:moveTo>
                    <a:pt x="473" y="464"/>
                  </a:moveTo>
                  <a:cubicBezTo>
                    <a:pt x="472" y="463"/>
                    <a:pt x="471" y="462"/>
                    <a:pt x="469" y="461"/>
                  </a:cubicBezTo>
                  <a:cubicBezTo>
                    <a:pt x="471" y="461"/>
                    <a:pt x="472" y="460"/>
                    <a:pt x="473" y="459"/>
                  </a:cubicBezTo>
                  <a:cubicBezTo>
                    <a:pt x="473" y="461"/>
                    <a:pt x="473" y="463"/>
                    <a:pt x="473" y="464"/>
                  </a:cubicBezTo>
                  <a:close/>
                  <a:moveTo>
                    <a:pt x="460" y="463"/>
                  </a:moveTo>
                  <a:cubicBezTo>
                    <a:pt x="459" y="461"/>
                    <a:pt x="459" y="459"/>
                    <a:pt x="459" y="458"/>
                  </a:cubicBezTo>
                  <a:cubicBezTo>
                    <a:pt x="461" y="459"/>
                    <a:pt x="462" y="460"/>
                    <a:pt x="464" y="461"/>
                  </a:cubicBezTo>
                  <a:cubicBezTo>
                    <a:pt x="464" y="461"/>
                    <a:pt x="464" y="461"/>
                    <a:pt x="464" y="461"/>
                  </a:cubicBezTo>
                  <a:cubicBezTo>
                    <a:pt x="463" y="462"/>
                    <a:pt x="462" y="463"/>
                    <a:pt x="462" y="463"/>
                  </a:cubicBezTo>
                  <a:cubicBezTo>
                    <a:pt x="461" y="463"/>
                    <a:pt x="460" y="463"/>
                    <a:pt x="460" y="463"/>
                  </a:cubicBezTo>
                  <a:close/>
                  <a:moveTo>
                    <a:pt x="457" y="463"/>
                  </a:moveTo>
                  <a:cubicBezTo>
                    <a:pt x="453" y="462"/>
                    <a:pt x="448" y="462"/>
                    <a:pt x="444" y="461"/>
                  </a:cubicBezTo>
                  <a:cubicBezTo>
                    <a:pt x="444" y="461"/>
                    <a:pt x="444" y="461"/>
                    <a:pt x="444" y="461"/>
                  </a:cubicBezTo>
                  <a:cubicBezTo>
                    <a:pt x="444" y="461"/>
                    <a:pt x="443" y="461"/>
                    <a:pt x="443" y="461"/>
                  </a:cubicBezTo>
                  <a:cubicBezTo>
                    <a:pt x="443" y="461"/>
                    <a:pt x="443" y="461"/>
                    <a:pt x="442" y="461"/>
                  </a:cubicBezTo>
                  <a:cubicBezTo>
                    <a:pt x="442" y="461"/>
                    <a:pt x="442" y="461"/>
                    <a:pt x="442" y="461"/>
                  </a:cubicBezTo>
                  <a:cubicBezTo>
                    <a:pt x="439" y="458"/>
                    <a:pt x="438" y="457"/>
                    <a:pt x="438" y="457"/>
                  </a:cubicBezTo>
                  <a:cubicBezTo>
                    <a:pt x="437" y="457"/>
                    <a:pt x="437" y="457"/>
                    <a:pt x="437" y="457"/>
                  </a:cubicBezTo>
                  <a:cubicBezTo>
                    <a:pt x="438" y="457"/>
                    <a:pt x="439" y="457"/>
                    <a:pt x="440" y="457"/>
                  </a:cubicBezTo>
                  <a:cubicBezTo>
                    <a:pt x="444" y="457"/>
                    <a:pt x="448" y="457"/>
                    <a:pt x="452" y="457"/>
                  </a:cubicBezTo>
                  <a:cubicBezTo>
                    <a:pt x="452" y="454"/>
                    <a:pt x="452" y="454"/>
                    <a:pt x="452" y="454"/>
                  </a:cubicBezTo>
                  <a:cubicBezTo>
                    <a:pt x="453" y="455"/>
                    <a:pt x="453" y="455"/>
                    <a:pt x="454" y="455"/>
                  </a:cubicBezTo>
                  <a:cubicBezTo>
                    <a:pt x="455" y="456"/>
                    <a:pt x="456" y="456"/>
                    <a:pt x="456" y="456"/>
                  </a:cubicBezTo>
                  <a:cubicBezTo>
                    <a:pt x="456" y="458"/>
                    <a:pt x="457" y="461"/>
                    <a:pt x="457" y="463"/>
                  </a:cubicBezTo>
                  <a:close/>
                  <a:moveTo>
                    <a:pt x="500" y="512"/>
                  </a:moveTo>
                  <a:cubicBezTo>
                    <a:pt x="501" y="512"/>
                    <a:pt x="501" y="512"/>
                    <a:pt x="501" y="512"/>
                  </a:cubicBezTo>
                  <a:cubicBezTo>
                    <a:pt x="505" y="516"/>
                    <a:pt x="508" y="520"/>
                    <a:pt x="509" y="525"/>
                  </a:cubicBezTo>
                  <a:cubicBezTo>
                    <a:pt x="504" y="519"/>
                    <a:pt x="498" y="513"/>
                    <a:pt x="491" y="506"/>
                  </a:cubicBezTo>
                  <a:cubicBezTo>
                    <a:pt x="494" y="508"/>
                    <a:pt x="497" y="510"/>
                    <a:pt x="500" y="512"/>
                  </a:cubicBezTo>
                  <a:close/>
                  <a:moveTo>
                    <a:pt x="504" y="555"/>
                  </a:moveTo>
                  <a:cubicBezTo>
                    <a:pt x="504" y="554"/>
                    <a:pt x="504" y="554"/>
                    <a:pt x="504" y="554"/>
                  </a:cubicBezTo>
                  <a:cubicBezTo>
                    <a:pt x="504" y="554"/>
                    <a:pt x="504" y="554"/>
                    <a:pt x="504" y="555"/>
                  </a:cubicBezTo>
                  <a:close/>
                  <a:moveTo>
                    <a:pt x="506" y="559"/>
                  </a:moveTo>
                  <a:cubicBezTo>
                    <a:pt x="508" y="555"/>
                    <a:pt x="510" y="550"/>
                    <a:pt x="512" y="546"/>
                  </a:cubicBezTo>
                  <a:cubicBezTo>
                    <a:pt x="512" y="549"/>
                    <a:pt x="512" y="554"/>
                    <a:pt x="511" y="560"/>
                  </a:cubicBezTo>
                  <a:cubicBezTo>
                    <a:pt x="508" y="568"/>
                    <a:pt x="506" y="576"/>
                    <a:pt x="506" y="584"/>
                  </a:cubicBezTo>
                  <a:cubicBezTo>
                    <a:pt x="505" y="588"/>
                    <a:pt x="504" y="592"/>
                    <a:pt x="503" y="594"/>
                  </a:cubicBezTo>
                  <a:cubicBezTo>
                    <a:pt x="503" y="595"/>
                    <a:pt x="503" y="595"/>
                    <a:pt x="503" y="595"/>
                  </a:cubicBezTo>
                  <a:cubicBezTo>
                    <a:pt x="500" y="590"/>
                    <a:pt x="499" y="584"/>
                    <a:pt x="499" y="577"/>
                  </a:cubicBezTo>
                  <a:cubicBezTo>
                    <a:pt x="499" y="577"/>
                    <a:pt x="499" y="577"/>
                    <a:pt x="499" y="576"/>
                  </a:cubicBezTo>
                  <a:cubicBezTo>
                    <a:pt x="502" y="571"/>
                    <a:pt x="505" y="565"/>
                    <a:pt x="506" y="559"/>
                  </a:cubicBezTo>
                  <a:close/>
                  <a:moveTo>
                    <a:pt x="457" y="523"/>
                  </a:moveTo>
                  <a:cubicBezTo>
                    <a:pt x="457" y="523"/>
                    <a:pt x="457" y="523"/>
                    <a:pt x="457" y="523"/>
                  </a:cubicBezTo>
                  <a:cubicBezTo>
                    <a:pt x="457" y="523"/>
                    <a:pt x="458" y="523"/>
                    <a:pt x="458" y="523"/>
                  </a:cubicBezTo>
                  <a:cubicBezTo>
                    <a:pt x="458" y="523"/>
                    <a:pt x="457" y="523"/>
                    <a:pt x="457" y="523"/>
                  </a:cubicBezTo>
                  <a:close/>
                  <a:moveTo>
                    <a:pt x="456" y="526"/>
                  </a:moveTo>
                  <a:cubicBezTo>
                    <a:pt x="455" y="526"/>
                    <a:pt x="454" y="526"/>
                    <a:pt x="453" y="526"/>
                  </a:cubicBezTo>
                  <a:cubicBezTo>
                    <a:pt x="454" y="526"/>
                    <a:pt x="455" y="526"/>
                    <a:pt x="455" y="526"/>
                  </a:cubicBezTo>
                  <a:cubicBezTo>
                    <a:pt x="456" y="526"/>
                    <a:pt x="456" y="526"/>
                    <a:pt x="456" y="526"/>
                  </a:cubicBezTo>
                  <a:close/>
                  <a:moveTo>
                    <a:pt x="371" y="507"/>
                  </a:moveTo>
                  <a:cubicBezTo>
                    <a:pt x="358" y="505"/>
                    <a:pt x="345" y="503"/>
                    <a:pt x="332" y="501"/>
                  </a:cubicBezTo>
                  <a:cubicBezTo>
                    <a:pt x="331" y="500"/>
                    <a:pt x="331" y="500"/>
                    <a:pt x="331" y="500"/>
                  </a:cubicBezTo>
                  <a:cubicBezTo>
                    <a:pt x="330" y="500"/>
                    <a:pt x="330" y="499"/>
                    <a:pt x="330" y="499"/>
                  </a:cubicBezTo>
                  <a:cubicBezTo>
                    <a:pt x="347" y="503"/>
                    <a:pt x="365" y="505"/>
                    <a:pt x="382" y="507"/>
                  </a:cubicBezTo>
                  <a:cubicBezTo>
                    <a:pt x="383" y="507"/>
                    <a:pt x="383" y="507"/>
                    <a:pt x="383" y="507"/>
                  </a:cubicBezTo>
                  <a:cubicBezTo>
                    <a:pt x="387" y="509"/>
                    <a:pt x="387" y="509"/>
                    <a:pt x="387" y="509"/>
                  </a:cubicBezTo>
                  <a:cubicBezTo>
                    <a:pt x="386" y="508"/>
                    <a:pt x="386" y="508"/>
                    <a:pt x="386" y="508"/>
                  </a:cubicBezTo>
                  <a:cubicBezTo>
                    <a:pt x="388" y="508"/>
                    <a:pt x="391" y="508"/>
                    <a:pt x="393" y="508"/>
                  </a:cubicBezTo>
                  <a:cubicBezTo>
                    <a:pt x="395" y="510"/>
                    <a:pt x="398" y="511"/>
                    <a:pt x="400" y="513"/>
                  </a:cubicBezTo>
                  <a:cubicBezTo>
                    <a:pt x="390" y="511"/>
                    <a:pt x="380" y="509"/>
                    <a:pt x="371" y="507"/>
                  </a:cubicBezTo>
                  <a:close/>
                  <a:moveTo>
                    <a:pt x="206" y="477"/>
                  </a:moveTo>
                  <a:cubicBezTo>
                    <a:pt x="210" y="478"/>
                    <a:pt x="214" y="478"/>
                    <a:pt x="218" y="479"/>
                  </a:cubicBezTo>
                  <a:cubicBezTo>
                    <a:pt x="216" y="479"/>
                    <a:pt x="214" y="480"/>
                    <a:pt x="212" y="480"/>
                  </a:cubicBezTo>
                  <a:cubicBezTo>
                    <a:pt x="212" y="480"/>
                    <a:pt x="212" y="480"/>
                    <a:pt x="212" y="480"/>
                  </a:cubicBezTo>
                  <a:cubicBezTo>
                    <a:pt x="210" y="479"/>
                    <a:pt x="208" y="478"/>
                    <a:pt x="207" y="477"/>
                  </a:cubicBezTo>
                  <a:cubicBezTo>
                    <a:pt x="207" y="477"/>
                    <a:pt x="207" y="477"/>
                    <a:pt x="206" y="477"/>
                  </a:cubicBezTo>
                  <a:close/>
                  <a:moveTo>
                    <a:pt x="196" y="465"/>
                  </a:moveTo>
                  <a:cubicBezTo>
                    <a:pt x="205" y="463"/>
                    <a:pt x="214" y="462"/>
                    <a:pt x="224" y="462"/>
                  </a:cubicBezTo>
                  <a:cubicBezTo>
                    <a:pt x="230" y="462"/>
                    <a:pt x="237" y="463"/>
                    <a:pt x="244" y="463"/>
                  </a:cubicBezTo>
                  <a:cubicBezTo>
                    <a:pt x="244" y="465"/>
                    <a:pt x="244" y="465"/>
                    <a:pt x="244" y="465"/>
                  </a:cubicBezTo>
                  <a:cubicBezTo>
                    <a:pt x="248" y="465"/>
                    <a:pt x="253" y="465"/>
                    <a:pt x="258" y="466"/>
                  </a:cubicBezTo>
                  <a:cubicBezTo>
                    <a:pt x="261" y="468"/>
                    <a:pt x="263" y="471"/>
                    <a:pt x="266" y="473"/>
                  </a:cubicBezTo>
                  <a:cubicBezTo>
                    <a:pt x="265" y="473"/>
                    <a:pt x="265" y="474"/>
                    <a:pt x="264" y="474"/>
                  </a:cubicBezTo>
                  <a:cubicBezTo>
                    <a:pt x="261" y="474"/>
                    <a:pt x="258" y="474"/>
                    <a:pt x="255" y="473"/>
                  </a:cubicBezTo>
                  <a:cubicBezTo>
                    <a:pt x="249" y="471"/>
                    <a:pt x="244" y="468"/>
                    <a:pt x="238" y="466"/>
                  </a:cubicBezTo>
                  <a:cubicBezTo>
                    <a:pt x="237" y="468"/>
                    <a:pt x="237" y="468"/>
                    <a:pt x="237" y="468"/>
                  </a:cubicBezTo>
                  <a:cubicBezTo>
                    <a:pt x="240" y="470"/>
                    <a:pt x="243" y="471"/>
                    <a:pt x="246" y="473"/>
                  </a:cubicBezTo>
                  <a:cubicBezTo>
                    <a:pt x="245" y="473"/>
                    <a:pt x="244" y="473"/>
                    <a:pt x="243" y="473"/>
                  </a:cubicBezTo>
                  <a:cubicBezTo>
                    <a:pt x="243" y="476"/>
                    <a:pt x="243" y="476"/>
                    <a:pt x="243" y="476"/>
                  </a:cubicBezTo>
                  <a:cubicBezTo>
                    <a:pt x="246" y="476"/>
                    <a:pt x="250" y="477"/>
                    <a:pt x="254" y="478"/>
                  </a:cubicBezTo>
                  <a:cubicBezTo>
                    <a:pt x="259" y="481"/>
                    <a:pt x="265" y="485"/>
                    <a:pt x="269" y="489"/>
                  </a:cubicBezTo>
                  <a:cubicBezTo>
                    <a:pt x="266" y="488"/>
                    <a:pt x="264" y="487"/>
                    <a:pt x="261" y="486"/>
                  </a:cubicBezTo>
                  <a:cubicBezTo>
                    <a:pt x="262" y="484"/>
                    <a:pt x="262" y="484"/>
                    <a:pt x="262" y="484"/>
                  </a:cubicBezTo>
                  <a:cubicBezTo>
                    <a:pt x="257" y="483"/>
                    <a:pt x="252" y="482"/>
                    <a:pt x="247" y="481"/>
                  </a:cubicBezTo>
                  <a:cubicBezTo>
                    <a:pt x="236" y="476"/>
                    <a:pt x="225" y="470"/>
                    <a:pt x="213" y="465"/>
                  </a:cubicBezTo>
                  <a:cubicBezTo>
                    <a:pt x="212" y="468"/>
                    <a:pt x="212" y="468"/>
                    <a:pt x="212" y="468"/>
                  </a:cubicBezTo>
                  <a:cubicBezTo>
                    <a:pt x="220" y="471"/>
                    <a:pt x="228" y="475"/>
                    <a:pt x="236" y="479"/>
                  </a:cubicBezTo>
                  <a:cubicBezTo>
                    <a:pt x="233" y="479"/>
                    <a:pt x="231" y="479"/>
                    <a:pt x="228" y="479"/>
                  </a:cubicBezTo>
                  <a:cubicBezTo>
                    <a:pt x="220" y="477"/>
                    <a:pt x="212" y="475"/>
                    <a:pt x="203" y="473"/>
                  </a:cubicBezTo>
                  <a:cubicBezTo>
                    <a:pt x="201" y="471"/>
                    <a:pt x="199" y="468"/>
                    <a:pt x="196" y="465"/>
                  </a:cubicBezTo>
                  <a:close/>
                  <a:moveTo>
                    <a:pt x="191" y="459"/>
                  </a:moveTo>
                  <a:cubicBezTo>
                    <a:pt x="213" y="458"/>
                    <a:pt x="238" y="458"/>
                    <a:pt x="261" y="459"/>
                  </a:cubicBezTo>
                  <a:cubicBezTo>
                    <a:pt x="261" y="459"/>
                    <a:pt x="261" y="459"/>
                    <a:pt x="261" y="459"/>
                  </a:cubicBezTo>
                  <a:cubicBezTo>
                    <a:pt x="256" y="459"/>
                    <a:pt x="252" y="459"/>
                    <a:pt x="248" y="459"/>
                  </a:cubicBezTo>
                  <a:cubicBezTo>
                    <a:pt x="245" y="459"/>
                    <a:pt x="241" y="459"/>
                    <a:pt x="238" y="459"/>
                  </a:cubicBezTo>
                  <a:cubicBezTo>
                    <a:pt x="233" y="459"/>
                    <a:pt x="228" y="459"/>
                    <a:pt x="223" y="459"/>
                  </a:cubicBezTo>
                  <a:cubicBezTo>
                    <a:pt x="223" y="459"/>
                    <a:pt x="223" y="459"/>
                    <a:pt x="223" y="459"/>
                  </a:cubicBezTo>
                  <a:cubicBezTo>
                    <a:pt x="223" y="459"/>
                    <a:pt x="223" y="459"/>
                    <a:pt x="223" y="459"/>
                  </a:cubicBezTo>
                  <a:cubicBezTo>
                    <a:pt x="223" y="459"/>
                    <a:pt x="223" y="459"/>
                    <a:pt x="223" y="459"/>
                  </a:cubicBezTo>
                  <a:cubicBezTo>
                    <a:pt x="223" y="460"/>
                    <a:pt x="223" y="460"/>
                    <a:pt x="223" y="460"/>
                  </a:cubicBezTo>
                  <a:cubicBezTo>
                    <a:pt x="213" y="460"/>
                    <a:pt x="203" y="461"/>
                    <a:pt x="194" y="463"/>
                  </a:cubicBezTo>
                  <a:cubicBezTo>
                    <a:pt x="193" y="462"/>
                    <a:pt x="192" y="460"/>
                    <a:pt x="191" y="459"/>
                  </a:cubicBezTo>
                  <a:close/>
                  <a:moveTo>
                    <a:pt x="161" y="474"/>
                  </a:moveTo>
                  <a:cubicBezTo>
                    <a:pt x="157" y="471"/>
                    <a:pt x="154" y="468"/>
                    <a:pt x="150" y="465"/>
                  </a:cubicBezTo>
                  <a:cubicBezTo>
                    <a:pt x="149" y="464"/>
                    <a:pt x="148" y="464"/>
                    <a:pt x="148" y="463"/>
                  </a:cubicBezTo>
                  <a:cubicBezTo>
                    <a:pt x="149" y="463"/>
                    <a:pt x="149" y="463"/>
                    <a:pt x="150" y="463"/>
                  </a:cubicBezTo>
                  <a:cubicBezTo>
                    <a:pt x="154" y="467"/>
                    <a:pt x="158" y="471"/>
                    <a:pt x="161" y="474"/>
                  </a:cubicBezTo>
                  <a:close/>
                  <a:moveTo>
                    <a:pt x="136" y="447"/>
                  </a:moveTo>
                  <a:cubicBezTo>
                    <a:pt x="140" y="452"/>
                    <a:pt x="144" y="456"/>
                    <a:pt x="148" y="461"/>
                  </a:cubicBezTo>
                  <a:cubicBezTo>
                    <a:pt x="148" y="461"/>
                    <a:pt x="147" y="461"/>
                    <a:pt x="146" y="461"/>
                  </a:cubicBezTo>
                  <a:cubicBezTo>
                    <a:pt x="138" y="453"/>
                    <a:pt x="130" y="445"/>
                    <a:pt x="122" y="436"/>
                  </a:cubicBezTo>
                  <a:cubicBezTo>
                    <a:pt x="124" y="438"/>
                    <a:pt x="126" y="439"/>
                    <a:pt x="128" y="440"/>
                  </a:cubicBezTo>
                  <a:cubicBezTo>
                    <a:pt x="131" y="443"/>
                    <a:pt x="133" y="445"/>
                    <a:pt x="136" y="447"/>
                  </a:cubicBezTo>
                  <a:close/>
                  <a:moveTo>
                    <a:pt x="54" y="360"/>
                  </a:moveTo>
                  <a:cubicBezTo>
                    <a:pt x="55" y="361"/>
                    <a:pt x="56" y="361"/>
                    <a:pt x="58" y="362"/>
                  </a:cubicBezTo>
                  <a:cubicBezTo>
                    <a:pt x="62" y="364"/>
                    <a:pt x="66" y="366"/>
                    <a:pt x="71" y="369"/>
                  </a:cubicBezTo>
                  <a:cubicBezTo>
                    <a:pt x="80" y="375"/>
                    <a:pt x="90" y="382"/>
                    <a:pt x="100" y="391"/>
                  </a:cubicBezTo>
                  <a:cubicBezTo>
                    <a:pt x="108" y="398"/>
                    <a:pt x="116" y="406"/>
                    <a:pt x="125" y="413"/>
                  </a:cubicBezTo>
                  <a:cubicBezTo>
                    <a:pt x="110" y="401"/>
                    <a:pt x="95" y="390"/>
                    <a:pt x="83" y="380"/>
                  </a:cubicBezTo>
                  <a:cubicBezTo>
                    <a:pt x="81" y="382"/>
                    <a:pt x="81" y="382"/>
                    <a:pt x="81" y="382"/>
                  </a:cubicBezTo>
                  <a:cubicBezTo>
                    <a:pt x="94" y="393"/>
                    <a:pt x="109" y="404"/>
                    <a:pt x="124" y="416"/>
                  </a:cubicBezTo>
                  <a:cubicBezTo>
                    <a:pt x="139" y="428"/>
                    <a:pt x="152" y="441"/>
                    <a:pt x="160" y="456"/>
                  </a:cubicBezTo>
                  <a:cubicBezTo>
                    <a:pt x="162" y="455"/>
                    <a:pt x="162" y="455"/>
                    <a:pt x="162" y="455"/>
                  </a:cubicBezTo>
                  <a:cubicBezTo>
                    <a:pt x="157" y="445"/>
                    <a:pt x="150" y="437"/>
                    <a:pt x="142" y="429"/>
                  </a:cubicBezTo>
                  <a:cubicBezTo>
                    <a:pt x="151" y="438"/>
                    <a:pt x="159" y="446"/>
                    <a:pt x="164" y="453"/>
                  </a:cubicBezTo>
                  <a:cubicBezTo>
                    <a:pt x="165" y="454"/>
                    <a:pt x="166" y="456"/>
                    <a:pt x="167" y="457"/>
                  </a:cubicBezTo>
                  <a:cubicBezTo>
                    <a:pt x="163" y="458"/>
                    <a:pt x="159" y="458"/>
                    <a:pt x="156" y="459"/>
                  </a:cubicBezTo>
                  <a:cubicBezTo>
                    <a:pt x="153" y="457"/>
                    <a:pt x="150" y="455"/>
                    <a:pt x="147" y="453"/>
                  </a:cubicBezTo>
                  <a:cubicBezTo>
                    <a:pt x="147" y="453"/>
                    <a:pt x="149" y="455"/>
                    <a:pt x="154" y="459"/>
                  </a:cubicBezTo>
                  <a:cubicBezTo>
                    <a:pt x="153" y="460"/>
                    <a:pt x="152" y="460"/>
                    <a:pt x="151" y="460"/>
                  </a:cubicBezTo>
                  <a:cubicBezTo>
                    <a:pt x="151" y="459"/>
                    <a:pt x="150" y="458"/>
                    <a:pt x="149" y="458"/>
                  </a:cubicBezTo>
                  <a:cubicBezTo>
                    <a:pt x="146" y="454"/>
                    <a:pt x="142" y="450"/>
                    <a:pt x="138" y="446"/>
                  </a:cubicBezTo>
                  <a:cubicBezTo>
                    <a:pt x="140" y="447"/>
                    <a:pt x="141" y="448"/>
                    <a:pt x="143" y="449"/>
                  </a:cubicBezTo>
                  <a:cubicBezTo>
                    <a:pt x="144" y="446"/>
                    <a:pt x="144" y="446"/>
                    <a:pt x="144" y="446"/>
                  </a:cubicBezTo>
                  <a:cubicBezTo>
                    <a:pt x="139" y="444"/>
                    <a:pt x="135" y="441"/>
                    <a:pt x="130" y="438"/>
                  </a:cubicBezTo>
                  <a:cubicBezTo>
                    <a:pt x="124" y="433"/>
                    <a:pt x="119" y="428"/>
                    <a:pt x="113" y="425"/>
                  </a:cubicBezTo>
                  <a:cubicBezTo>
                    <a:pt x="111" y="423"/>
                    <a:pt x="109" y="422"/>
                    <a:pt x="107" y="421"/>
                  </a:cubicBezTo>
                  <a:cubicBezTo>
                    <a:pt x="98" y="412"/>
                    <a:pt x="88" y="402"/>
                    <a:pt x="78" y="393"/>
                  </a:cubicBezTo>
                  <a:cubicBezTo>
                    <a:pt x="68" y="382"/>
                    <a:pt x="60" y="372"/>
                    <a:pt x="54" y="360"/>
                  </a:cubicBezTo>
                  <a:close/>
                  <a:moveTo>
                    <a:pt x="137" y="424"/>
                  </a:moveTo>
                  <a:cubicBezTo>
                    <a:pt x="139" y="425"/>
                    <a:pt x="140" y="426"/>
                    <a:pt x="141" y="427"/>
                  </a:cubicBezTo>
                  <a:cubicBezTo>
                    <a:pt x="139" y="426"/>
                    <a:pt x="138" y="424"/>
                    <a:pt x="136" y="423"/>
                  </a:cubicBezTo>
                  <a:cubicBezTo>
                    <a:pt x="137" y="423"/>
                    <a:pt x="137" y="424"/>
                    <a:pt x="137" y="424"/>
                  </a:cubicBezTo>
                  <a:close/>
                  <a:moveTo>
                    <a:pt x="53" y="332"/>
                  </a:moveTo>
                  <a:cubicBezTo>
                    <a:pt x="52" y="332"/>
                    <a:pt x="52" y="332"/>
                    <a:pt x="52" y="332"/>
                  </a:cubicBezTo>
                  <a:cubicBezTo>
                    <a:pt x="52" y="330"/>
                    <a:pt x="52" y="329"/>
                    <a:pt x="52" y="327"/>
                  </a:cubicBezTo>
                  <a:cubicBezTo>
                    <a:pt x="53" y="328"/>
                    <a:pt x="53" y="329"/>
                    <a:pt x="53" y="330"/>
                  </a:cubicBezTo>
                  <a:cubicBezTo>
                    <a:pt x="53" y="331"/>
                    <a:pt x="53" y="331"/>
                    <a:pt x="53" y="332"/>
                  </a:cubicBezTo>
                  <a:close/>
                  <a:moveTo>
                    <a:pt x="50" y="356"/>
                  </a:moveTo>
                  <a:cubicBezTo>
                    <a:pt x="50" y="356"/>
                    <a:pt x="50" y="356"/>
                    <a:pt x="50" y="357"/>
                  </a:cubicBezTo>
                  <a:cubicBezTo>
                    <a:pt x="49" y="357"/>
                    <a:pt x="49" y="356"/>
                    <a:pt x="48" y="356"/>
                  </a:cubicBezTo>
                  <a:cubicBezTo>
                    <a:pt x="48" y="356"/>
                    <a:pt x="47" y="356"/>
                    <a:pt x="47" y="357"/>
                  </a:cubicBezTo>
                  <a:cubicBezTo>
                    <a:pt x="47" y="354"/>
                    <a:pt x="47" y="352"/>
                    <a:pt x="48" y="349"/>
                  </a:cubicBezTo>
                  <a:cubicBezTo>
                    <a:pt x="48" y="352"/>
                    <a:pt x="49" y="354"/>
                    <a:pt x="50" y="356"/>
                  </a:cubicBezTo>
                  <a:close/>
                  <a:moveTo>
                    <a:pt x="48" y="359"/>
                  </a:moveTo>
                  <a:cubicBezTo>
                    <a:pt x="49" y="359"/>
                    <a:pt x="49" y="359"/>
                    <a:pt x="50" y="359"/>
                  </a:cubicBezTo>
                  <a:cubicBezTo>
                    <a:pt x="50" y="363"/>
                    <a:pt x="49" y="366"/>
                    <a:pt x="49" y="369"/>
                  </a:cubicBezTo>
                  <a:cubicBezTo>
                    <a:pt x="48" y="366"/>
                    <a:pt x="47" y="363"/>
                    <a:pt x="47" y="359"/>
                  </a:cubicBezTo>
                  <a:cubicBezTo>
                    <a:pt x="47" y="359"/>
                    <a:pt x="48" y="359"/>
                    <a:pt x="48" y="359"/>
                  </a:cubicBezTo>
                  <a:close/>
                  <a:moveTo>
                    <a:pt x="45" y="332"/>
                  </a:moveTo>
                  <a:cubicBezTo>
                    <a:pt x="46" y="335"/>
                    <a:pt x="47" y="338"/>
                    <a:pt x="48" y="341"/>
                  </a:cubicBezTo>
                  <a:cubicBezTo>
                    <a:pt x="47" y="338"/>
                    <a:pt x="46" y="335"/>
                    <a:pt x="45" y="332"/>
                  </a:cubicBezTo>
                  <a:close/>
                  <a:moveTo>
                    <a:pt x="47" y="311"/>
                  </a:moveTo>
                  <a:cubicBezTo>
                    <a:pt x="70" y="327"/>
                    <a:pt x="94" y="342"/>
                    <a:pt x="118" y="357"/>
                  </a:cubicBezTo>
                  <a:cubicBezTo>
                    <a:pt x="118" y="357"/>
                    <a:pt x="118" y="357"/>
                    <a:pt x="118" y="357"/>
                  </a:cubicBezTo>
                  <a:cubicBezTo>
                    <a:pt x="118" y="357"/>
                    <a:pt x="118" y="357"/>
                    <a:pt x="117" y="357"/>
                  </a:cubicBezTo>
                  <a:cubicBezTo>
                    <a:pt x="118" y="359"/>
                    <a:pt x="118" y="359"/>
                    <a:pt x="118" y="359"/>
                  </a:cubicBezTo>
                  <a:cubicBezTo>
                    <a:pt x="118" y="359"/>
                    <a:pt x="119" y="359"/>
                    <a:pt x="120" y="359"/>
                  </a:cubicBezTo>
                  <a:cubicBezTo>
                    <a:pt x="120" y="359"/>
                    <a:pt x="121" y="359"/>
                    <a:pt x="121" y="359"/>
                  </a:cubicBezTo>
                  <a:cubicBezTo>
                    <a:pt x="130" y="367"/>
                    <a:pt x="139" y="374"/>
                    <a:pt x="148" y="382"/>
                  </a:cubicBezTo>
                  <a:cubicBezTo>
                    <a:pt x="150" y="380"/>
                    <a:pt x="150" y="380"/>
                    <a:pt x="150" y="380"/>
                  </a:cubicBezTo>
                  <a:cubicBezTo>
                    <a:pt x="149" y="379"/>
                    <a:pt x="149" y="379"/>
                    <a:pt x="148" y="378"/>
                  </a:cubicBezTo>
                  <a:cubicBezTo>
                    <a:pt x="149" y="379"/>
                    <a:pt x="151" y="379"/>
                    <a:pt x="152" y="379"/>
                  </a:cubicBezTo>
                  <a:cubicBezTo>
                    <a:pt x="151" y="380"/>
                    <a:pt x="151" y="381"/>
                    <a:pt x="151" y="382"/>
                  </a:cubicBezTo>
                  <a:cubicBezTo>
                    <a:pt x="151" y="382"/>
                    <a:pt x="151" y="382"/>
                    <a:pt x="151" y="382"/>
                  </a:cubicBezTo>
                  <a:cubicBezTo>
                    <a:pt x="147" y="385"/>
                    <a:pt x="147" y="385"/>
                    <a:pt x="147" y="385"/>
                  </a:cubicBezTo>
                  <a:cubicBezTo>
                    <a:pt x="140" y="385"/>
                    <a:pt x="134" y="385"/>
                    <a:pt x="130" y="385"/>
                  </a:cubicBezTo>
                  <a:cubicBezTo>
                    <a:pt x="130" y="385"/>
                    <a:pt x="129" y="385"/>
                    <a:pt x="129" y="384"/>
                  </a:cubicBezTo>
                  <a:cubicBezTo>
                    <a:pt x="105" y="361"/>
                    <a:pt x="80" y="336"/>
                    <a:pt x="72" y="329"/>
                  </a:cubicBezTo>
                  <a:cubicBezTo>
                    <a:pt x="71" y="331"/>
                    <a:pt x="71" y="331"/>
                    <a:pt x="71" y="331"/>
                  </a:cubicBezTo>
                  <a:cubicBezTo>
                    <a:pt x="76" y="336"/>
                    <a:pt x="91" y="351"/>
                    <a:pt x="108" y="368"/>
                  </a:cubicBezTo>
                  <a:cubicBezTo>
                    <a:pt x="95" y="357"/>
                    <a:pt x="81" y="347"/>
                    <a:pt x="67" y="337"/>
                  </a:cubicBezTo>
                  <a:cubicBezTo>
                    <a:pt x="66" y="339"/>
                    <a:pt x="66" y="339"/>
                    <a:pt x="66" y="339"/>
                  </a:cubicBezTo>
                  <a:cubicBezTo>
                    <a:pt x="87" y="354"/>
                    <a:pt x="107" y="369"/>
                    <a:pt x="126" y="385"/>
                  </a:cubicBezTo>
                  <a:cubicBezTo>
                    <a:pt x="124" y="385"/>
                    <a:pt x="123" y="385"/>
                    <a:pt x="123" y="385"/>
                  </a:cubicBezTo>
                  <a:cubicBezTo>
                    <a:pt x="123" y="385"/>
                    <a:pt x="124" y="385"/>
                    <a:pt x="126" y="386"/>
                  </a:cubicBezTo>
                  <a:cubicBezTo>
                    <a:pt x="127" y="386"/>
                    <a:pt x="128" y="387"/>
                    <a:pt x="129" y="388"/>
                  </a:cubicBezTo>
                  <a:cubicBezTo>
                    <a:pt x="138" y="396"/>
                    <a:pt x="146" y="404"/>
                    <a:pt x="153" y="411"/>
                  </a:cubicBezTo>
                  <a:cubicBezTo>
                    <a:pt x="162" y="420"/>
                    <a:pt x="170" y="426"/>
                    <a:pt x="173" y="429"/>
                  </a:cubicBezTo>
                  <a:cubicBezTo>
                    <a:pt x="174" y="430"/>
                    <a:pt x="175" y="431"/>
                    <a:pt x="176" y="431"/>
                  </a:cubicBezTo>
                  <a:cubicBezTo>
                    <a:pt x="176" y="431"/>
                    <a:pt x="176" y="431"/>
                    <a:pt x="176" y="431"/>
                  </a:cubicBezTo>
                  <a:cubicBezTo>
                    <a:pt x="177" y="431"/>
                    <a:pt x="177" y="431"/>
                    <a:pt x="177" y="431"/>
                  </a:cubicBezTo>
                  <a:cubicBezTo>
                    <a:pt x="176" y="430"/>
                    <a:pt x="176" y="430"/>
                    <a:pt x="176" y="430"/>
                  </a:cubicBezTo>
                  <a:cubicBezTo>
                    <a:pt x="176" y="429"/>
                    <a:pt x="176" y="429"/>
                    <a:pt x="176" y="429"/>
                  </a:cubicBezTo>
                  <a:cubicBezTo>
                    <a:pt x="176" y="429"/>
                    <a:pt x="176" y="429"/>
                    <a:pt x="176" y="429"/>
                  </a:cubicBezTo>
                  <a:cubicBezTo>
                    <a:pt x="178" y="430"/>
                    <a:pt x="179" y="432"/>
                    <a:pt x="181" y="433"/>
                  </a:cubicBezTo>
                  <a:cubicBezTo>
                    <a:pt x="182" y="431"/>
                    <a:pt x="182" y="431"/>
                    <a:pt x="182" y="431"/>
                  </a:cubicBezTo>
                  <a:cubicBezTo>
                    <a:pt x="182" y="431"/>
                    <a:pt x="181" y="430"/>
                    <a:pt x="181" y="430"/>
                  </a:cubicBezTo>
                  <a:cubicBezTo>
                    <a:pt x="331" y="436"/>
                    <a:pt x="331" y="436"/>
                    <a:pt x="331" y="436"/>
                  </a:cubicBezTo>
                  <a:cubicBezTo>
                    <a:pt x="331" y="436"/>
                    <a:pt x="224" y="419"/>
                    <a:pt x="180" y="429"/>
                  </a:cubicBezTo>
                  <a:cubicBezTo>
                    <a:pt x="178" y="427"/>
                    <a:pt x="177" y="425"/>
                    <a:pt x="175" y="424"/>
                  </a:cubicBezTo>
                  <a:cubicBezTo>
                    <a:pt x="174" y="424"/>
                    <a:pt x="174" y="424"/>
                    <a:pt x="174" y="424"/>
                  </a:cubicBezTo>
                  <a:cubicBezTo>
                    <a:pt x="160" y="411"/>
                    <a:pt x="146" y="398"/>
                    <a:pt x="131" y="386"/>
                  </a:cubicBezTo>
                  <a:cubicBezTo>
                    <a:pt x="131" y="386"/>
                    <a:pt x="131" y="386"/>
                    <a:pt x="131" y="386"/>
                  </a:cubicBezTo>
                  <a:cubicBezTo>
                    <a:pt x="139" y="386"/>
                    <a:pt x="155" y="387"/>
                    <a:pt x="175" y="388"/>
                  </a:cubicBezTo>
                  <a:cubicBezTo>
                    <a:pt x="175" y="388"/>
                    <a:pt x="175" y="389"/>
                    <a:pt x="175" y="389"/>
                  </a:cubicBezTo>
                  <a:cubicBezTo>
                    <a:pt x="176" y="388"/>
                    <a:pt x="176" y="388"/>
                    <a:pt x="176" y="388"/>
                  </a:cubicBezTo>
                  <a:cubicBezTo>
                    <a:pt x="181" y="389"/>
                    <a:pt x="185" y="389"/>
                    <a:pt x="190" y="389"/>
                  </a:cubicBezTo>
                  <a:cubicBezTo>
                    <a:pt x="190" y="390"/>
                    <a:pt x="191" y="391"/>
                    <a:pt x="192" y="391"/>
                  </a:cubicBezTo>
                  <a:cubicBezTo>
                    <a:pt x="193" y="390"/>
                    <a:pt x="194" y="390"/>
                    <a:pt x="195" y="389"/>
                  </a:cubicBezTo>
                  <a:cubicBezTo>
                    <a:pt x="203" y="390"/>
                    <a:pt x="212" y="390"/>
                    <a:pt x="220" y="391"/>
                  </a:cubicBezTo>
                  <a:cubicBezTo>
                    <a:pt x="224" y="392"/>
                    <a:pt x="228" y="393"/>
                    <a:pt x="232" y="395"/>
                  </a:cubicBezTo>
                  <a:cubicBezTo>
                    <a:pt x="233" y="393"/>
                    <a:pt x="233" y="393"/>
                    <a:pt x="233" y="393"/>
                  </a:cubicBezTo>
                  <a:cubicBezTo>
                    <a:pt x="232" y="392"/>
                    <a:pt x="231" y="392"/>
                    <a:pt x="229" y="391"/>
                  </a:cubicBezTo>
                  <a:cubicBezTo>
                    <a:pt x="282" y="394"/>
                    <a:pt x="341" y="396"/>
                    <a:pt x="373" y="396"/>
                  </a:cubicBezTo>
                  <a:cubicBezTo>
                    <a:pt x="386" y="397"/>
                    <a:pt x="398" y="397"/>
                    <a:pt x="408" y="398"/>
                  </a:cubicBezTo>
                  <a:cubicBezTo>
                    <a:pt x="417" y="399"/>
                    <a:pt x="425" y="401"/>
                    <a:pt x="434" y="403"/>
                  </a:cubicBezTo>
                  <a:cubicBezTo>
                    <a:pt x="433" y="403"/>
                    <a:pt x="433" y="403"/>
                    <a:pt x="432" y="403"/>
                  </a:cubicBezTo>
                  <a:cubicBezTo>
                    <a:pt x="432" y="405"/>
                    <a:pt x="432" y="405"/>
                    <a:pt x="432" y="405"/>
                  </a:cubicBezTo>
                  <a:cubicBezTo>
                    <a:pt x="429" y="405"/>
                    <a:pt x="426" y="404"/>
                    <a:pt x="423" y="404"/>
                  </a:cubicBezTo>
                  <a:cubicBezTo>
                    <a:pt x="422" y="404"/>
                    <a:pt x="421" y="404"/>
                    <a:pt x="420" y="404"/>
                  </a:cubicBezTo>
                  <a:cubicBezTo>
                    <a:pt x="411" y="403"/>
                    <a:pt x="402" y="402"/>
                    <a:pt x="393" y="402"/>
                  </a:cubicBezTo>
                  <a:cubicBezTo>
                    <a:pt x="393" y="402"/>
                    <a:pt x="393" y="402"/>
                    <a:pt x="393" y="402"/>
                  </a:cubicBezTo>
                  <a:cubicBezTo>
                    <a:pt x="369" y="399"/>
                    <a:pt x="346" y="397"/>
                    <a:pt x="322" y="395"/>
                  </a:cubicBezTo>
                  <a:cubicBezTo>
                    <a:pt x="322" y="398"/>
                    <a:pt x="322" y="398"/>
                    <a:pt x="322" y="398"/>
                  </a:cubicBezTo>
                  <a:cubicBezTo>
                    <a:pt x="333" y="399"/>
                    <a:pt x="343" y="399"/>
                    <a:pt x="354" y="400"/>
                  </a:cubicBezTo>
                  <a:cubicBezTo>
                    <a:pt x="354" y="402"/>
                    <a:pt x="354" y="402"/>
                    <a:pt x="354" y="402"/>
                  </a:cubicBezTo>
                  <a:cubicBezTo>
                    <a:pt x="354" y="402"/>
                    <a:pt x="355" y="403"/>
                    <a:pt x="355" y="403"/>
                  </a:cubicBezTo>
                  <a:cubicBezTo>
                    <a:pt x="355" y="403"/>
                    <a:pt x="354" y="403"/>
                    <a:pt x="354" y="403"/>
                  </a:cubicBezTo>
                  <a:cubicBezTo>
                    <a:pt x="354" y="405"/>
                    <a:pt x="354" y="405"/>
                    <a:pt x="354" y="405"/>
                  </a:cubicBezTo>
                  <a:cubicBezTo>
                    <a:pt x="354" y="405"/>
                    <a:pt x="354" y="405"/>
                    <a:pt x="354" y="405"/>
                  </a:cubicBezTo>
                  <a:cubicBezTo>
                    <a:pt x="354" y="405"/>
                    <a:pt x="354" y="405"/>
                    <a:pt x="354" y="405"/>
                  </a:cubicBezTo>
                  <a:cubicBezTo>
                    <a:pt x="354" y="405"/>
                    <a:pt x="354" y="405"/>
                    <a:pt x="354" y="405"/>
                  </a:cubicBezTo>
                  <a:cubicBezTo>
                    <a:pt x="357" y="405"/>
                    <a:pt x="360" y="405"/>
                    <a:pt x="363" y="405"/>
                  </a:cubicBezTo>
                  <a:cubicBezTo>
                    <a:pt x="364" y="405"/>
                    <a:pt x="365" y="405"/>
                    <a:pt x="366" y="405"/>
                  </a:cubicBezTo>
                  <a:cubicBezTo>
                    <a:pt x="376" y="408"/>
                    <a:pt x="387" y="410"/>
                    <a:pt x="397" y="411"/>
                  </a:cubicBezTo>
                  <a:cubicBezTo>
                    <a:pt x="397" y="413"/>
                    <a:pt x="397" y="413"/>
                    <a:pt x="397" y="413"/>
                  </a:cubicBezTo>
                  <a:cubicBezTo>
                    <a:pt x="398" y="413"/>
                    <a:pt x="399" y="414"/>
                    <a:pt x="400" y="414"/>
                  </a:cubicBezTo>
                  <a:cubicBezTo>
                    <a:pt x="327" y="407"/>
                    <a:pt x="213" y="398"/>
                    <a:pt x="198" y="409"/>
                  </a:cubicBezTo>
                  <a:cubicBezTo>
                    <a:pt x="198" y="409"/>
                    <a:pt x="331" y="410"/>
                    <a:pt x="411" y="420"/>
                  </a:cubicBezTo>
                  <a:cubicBezTo>
                    <a:pt x="407" y="420"/>
                    <a:pt x="403" y="420"/>
                    <a:pt x="399" y="421"/>
                  </a:cubicBezTo>
                  <a:cubicBezTo>
                    <a:pt x="394" y="421"/>
                    <a:pt x="388" y="421"/>
                    <a:pt x="383" y="421"/>
                  </a:cubicBezTo>
                  <a:cubicBezTo>
                    <a:pt x="378" y="421"/>
                    <a:pt x="372" y="421"/>
                    <a:pt x="368" y="421"/>
                  </a:cubicBezTo>
                  <a:cubicBezTo>
                    <a:pt x="360" y="421"/>
                    <a:pt x="353" y="421"/>
                    <a:pt x="348" y="421"/>
                  </a:cubicBezTo>
                  <a:cubicBezTo>
                    <a:pt x="348" y="423"/>
                    <a:pt x="348" y="423"/>
                    <a:pt x="348" y="423"/>
                  </a:cubicBezTo>
                  <a:cubicBezTo>
                    <a:pt x="353" y="423"/>
                    <a:pt x="360" y="423"/>
                    <a:pt x="368" y="423"/>
                  </a:cubicBezTo>
                  <a:cubicBezTo>
                    <a:pt x="371" y="423"/>
                    <a:pt x="376" y="423"/>
                    <a:pt x="380" y="423"/>
                  </a:cubicBezTo>
                  <a:cubicBezTo>
                    <a:pt x="365" y="426"/>
                    <a:pt x="351" y="429"/>
                    <a:pt x="342" y="431"/>
                  </a:cubicBezTo>
                  <a:cubicBezTo>
                    <a:pt x="343" y="433"/>
                    <a:pt x="343" y="433"/>
                    <a:pt x="343" y="433"/>
                  </a:cubicBezTo>
                  <a:cubicBezTo>
                    <a:pt x="355" y="431"/>
                    <a:pt x="377" y="426"/>
                    <a:pt x="399" y="423"/>
                  </a:cubicBezTo>
                  <a:cubicBezTo>
                    <a:pt x="410" y="423"/>
                    <a:pt x="421" y="424"/>
                    <a:pt x="431" y="424"/>
                  </a:cubicBezTo>
                  <a:cubicBezTo>
                    <a:pt x="432" y="424"/>
                    <a:pt x="433" y="424"/>
                    <a:pt x="435" y="425"/>
                  </a:cubicBezTo>
                  <a:cubicBezTo>
                    <a:pt x="439" y="426"/>
                    <a:pt x="444" y="429"/>
                    <a:pt x="448" y="431"/>
                  </a:cubicBezTo>
                  <a:cubicBezTo>
                    <a:pt x="447" y="434"/>
                    <a:pt x="447" y="438"/>
                    <a:pt x="448" y="442"/>
                  </a:cubicBezTo>
                  <a:cubicBezTo>
                    <a:pt x="445" y="442"/>
                    <a:pt x="442" y="442"/>
                    <a:pt x="439" y="442"/>
                  </a:cubicBezTo>
                  <a:cubicBezTo>
                    <a:pt x="438" y="442"/>
                    <a:pt x="437" y="442"/>
                    <a:pt x="436" y="442"/>
                  </a:cubicBezTo>
                  <a:cubicBezTo>
                    <a:pt x="437" y="442"/>
                    <a:pt x="437" y="442"/>
                    <a:pt x="437" y="442"/>
                  </a:cubicBezTo>
                  <a:cubicBezTo>
                    <a:pt x="434" y="441"/>
                    <a:pt x="434" y="441"/>
                    <a:pt x="434" y="441"/>
                  </a:cubicBezTo>
                  <a:cubicBezTo>
                    <a:pt x="430" y="439"/>
                    <a:pt x="426" y="438"/>
                    <a:pt x="422" y="436"/>
                  </a:cubicBezTo>
                  <a:cubicBezTo>
                    <a:pt x="421" y="439"/>
                    <a:pt x="421" y="439"/>
                    <a:pt x="421" y="439"/>
                  </a:cubicBezTo>
                  <a:cubicBezTo>
                    <a:pt x="424" y="440"/>
                    <a:pt x="427" y="441"/>
                    <a:pt x="430" y="442"/>
                  </a:cubicBezTo>
                  <a:cubicBezTo>
                    <a:pt x="429" y="442"/>
                    <a:pt x="427" y="442"/>
                    <a:pt x="425" y="442"/>
                  </a:cubicBezTo>
                  <a:cubicBezTo>
                    <a:pt x="408" y="437"/>
                    <a:pt x="391" y="434"/>
                    <a:pt x="379" y="434"/>
                  </a:cubicBezTo>
                  <a:cubicBezTo>
                    <a:pt x="376" y="434"/>
                    <a:pt x="374" y="434"/>
                    <a:pt x="372" y="434"/>
                  </a:cubicBezTo>
                  <a:cubicBezTo>
                    <a:pt x="372" y="436"/>
                    <a:pt x="372" y="436"/>
                    <a:pt x="372" y="436"/>
                  </a:cubicBezTo>
                  <a:cubicBezTo>
                    <a:pt x="388" y="441"/>
                    <a:pt x="406" y="443"/>
                    <a:pt x="423" y="444"/>
                  </a:cubicBezTo>
                  <a:cubicBezTo>
                    <a:pt x="421" y="445"/>
                    <a:pt x="419" y="445"/>
                    <a:pt x="416" y="446"/>
                  </a:cubicBezTo>
                  <a:cubicBezTo>
                    <a:pt x="413" y="446"/>
                    <a:pt x="410" y="446"/>
                    <a:pt x="407" y="447"/>
                  </a:cubicBezTo>
                  <a:cubicBezTo>
                    <a:pt x="406" y="447"/>
                    <a:pt x="406" y="447"/>
                    <a:pt x="405" y="447"/>
                  </a:cubicBezTo>
                  <a:cubicBezTo>
                    <a:pt x="402" y="447"/>
                    <a:pt x="399" y="447"/>
                    <a:pt x="397" y="447"/>
                  </a:cubicBezTo>
                  <a:cubicBezTo>
                    <a:pt x="396" y="447"/>
                    <a:pt x="396" y="447"/>
                    <a:pt x="396" y="447"/>
                  </a:cubicBezTo>
                  <a:cubicBezTo>
                    <a:pt x="391" y="446"/>
                    <a:pt x="387" y="445"/>
                    <a:pt x="383" y="444"/>
                  </a:cubicBezTo>
                  <a:cubicBezTo>
                    <a:pt x="382" y="446"/>
                    <a:pt x="382" y="446"/>
                    <a:pt x="382" y="446"/>
                  </a:cubicBezTo>
                  <a:cubicBezTo>
                    <a:pt x="387" y="449"/>
                    <a:pt x="393" y="451"/>
                    <a:pt x="399" y="453"/>
                  </a:cubicBezTo>
                  <a:cubicBezTo>
                    <a:pt x="371" y="450"/>
                    <a:pt x="371" y="450"/>
                    <a:pt x="371" y="450"/>
                  </a:cubicBezTo>
                  <a:cubicBezTo>
                    <a:pt x="371" y="450"/>
                    <a:pt x="397" y="459"/>
                    <a:pt x="420" y="459"/>
                  </a:cubicBezTo>
                  <a:cubicBezTo>
                    <a:pt x="420" y="460"/>
                    <a:pt x="420" y="460"/>
                    <a:pt x="421" y="460"/>
                  </a:cubicBezTo>
                  <a:cubicBezTo>
                    <a:pt x="420" y="461"/>
                    <a:pt x="420" y="461"/>
                    <a:pt x="420" y="461"/>
                  </a:cubicBezTo>
                  <a:cubicBezTo>
                    <a:pt x="420" y="461"/>
                    <a:pt x="421" y="461"/>
                    <a:pt x="421" y="461"/>
                  </a:cubicBezTo>
                  <a:cubicBezTo>
                    <a:pt x="413" y="461"/>
                    <a:pt x="406" y="461"/>
                    <a:pt x="399" y="460"/>
                  </a:cubicBezTo>
                  <a:cubicBezTo>
                    <a:pt x="398" y="458"/>
                    <a:pt x="398" y="458"/>
                    <a:pt x="398" y="458"/>
                  </a:cubicBezTo>
                  <a:cubicBezTo>
                    <a:pt x="382" y="457"/>
                    <a:pt x="365" y="456"/>
                    <a:pt x="349" y="456"/>
                  </a:cubicBezTo>
                  <a:cubicBezTo>
                    <a:pt x="340" y="456"/>
                    <a:pt x="332" y="456"/>
                    <a:pt x="323" y="457"/>
                  </a:cubicBezTo>
                  <a:cubicBezTo>
                    <a:pt x="317" y="456"/>
                    <a:pt x="311" y="455"/>
                    <a:pt x="304" y="455"/>
                  </a:cubicBezTo>
                  <a:cubicBezTo>
                    <a:pt x="253" y="450"/>
                    <a:pt x="214" y="451"/>
                    <a:pt x="186" y="454"/>
                  </a:cubicBezTo>
                  <a:cubicBezTo>
                    <a:pt x="183" y="451"/>
                    <a:pt x="180" y="449"/>
                    <a:pt x="180" y="449"/>
                  </a:cubicBezTo>
                  <a:cubicBezTo>
                    <a:pt x="180" y="449"/>
                    <a:pt x="181" y="451"/>
                    <a:pt x="183" y="455"/>
                  </a:cubicBezTo>
                  <a:cubicBezTo>
                    <a:pt x="178" y="455"/>
                    <a:pt x="174" y="456"/>
                    <a:pt x="169" y="456"/>
                  </a:cubicBezTo>
                  <a:cubicBezTo>
                    <a:pt x="169" y="455"/>
                    <a:pt x="168" y="454"/>
                    <a:pt x="167" y="453"/>
                  </a:cubicBezTo>
                  <a:cubicBezTo>
                    <a:pt x="165" y="450"/>
                    <a:pt x="161" y="445"/>
                    <a:pt x="157" y="441"/>
                  </a:cubicBezTo>
                  <a:cubicBezTo>
                    <a:pt x="158" y="442"/>
                    <a:pt x="159" y="443"/>
                    <a:pt x="160" y="443"/>
                  </a:cubicBezTo>
                  <a:cubicBezTo>
                    <a:pt x="162" y="441"/>
                    <a:pt x="162" y="441"/>
                    <a:pt x="162" y="441"/>
                  </a:cubicBezTo>
                  <a:cubicBezTo>
                    <a:pt x="157" y="437"/>
                    <a:pt x="149" y="430"/>
                    <a:pt x="139" y="422"/>
                  </a:cubicBezTo>
                  <a:cubicBezTo>
                    <a:pt x="135" y="418"/>
                    <a:pt x="131" y="414"/>
                    <a:pt x="127" y="410"/>
                  </a:cubicBezTo>
                  <a:cubicBezTo>
                    <a:pt x="119" y="403"/>
                    <a:pt x="110" y="396"/>
                    <a:pt x="102" y="389"/>
                  </a:cubicBezTo>
                  <a:cubicBezTo>
                    <a:pt x="99" y="386"/>
                    <a:pt x="96" y="383"/>
                    <a:pt x="93" y="380"/>
                  </a:cubicBezTo>
                  <a:cubicBezTo>
                    <a:pt x="92" y="381"/>
                    <a:pt x="92" y="381"/>
                    <a:pt x="92" y="381"/>
                  </a:cubicBezTo>
                  <a:cubicBezTo>
                    <a:pt x="80" y="372"/>
                    <a:pt x="69" y="364"/>
                    <a:pt x="60" y="360"/>
                  </a:cubicBezTo>
                  <a:cubicBezTo>
                    <a:pt x="58" y="359"/>
                    <a:pt x="55" y="358"/>
                    <a:pt x="53" y="357"/>
                  </a:cubicBezTo>
                  <a:cubicBezTo>
                    <a:pt x="53" y="357"/>
                    <a:pt x="53" y="356"/>
                    <a:pt x="52" y="356"/>
                  </a:cubicBezTo>
                  <a:cubicBezTo>
                    <a:pt x="52" y="352"/>
                    <a:pt x="52" y="349"/>
                    <a:pt x="51" y="346"/>
                  </a:cubicBezTo>
                  <a:cubicBezTo>
                    <a:pt x="52" y="344"/>
                    <a:pt x="53" y="342"/>
                    <a:pt x="54" y="340"/>
                  </a:cubicBezTo>
                  <a:cubicBezTo>
                    <a:pt x="55" y="340"/>
                    <a:pt x="55" y="340"/>
                    <a:pt x="55" y="340"/>
                  </a:cubicBezTo>
                  <a:cubicBezTo>
                    <a:pt x="55" y="339"/>
                    <a:pt x="54" y="338"/>
                    <a:pt x="54" y="338"/>
                  </a:cubicBezTo>
                  <a:cubicBezTo>
                    <a:pt x="54" y="337"/>
                    <a:pt x="55" y="337"/>
                    <a:pt x="55" y="336"/>
                  </a:cubicBezTo>
                  <a:cubicBezTo>
                    <a:pt x="69" y="343"/>
                    <a:pt x="84" y="355"/>
                    <a:pt x="98" y="368"/>
                  </a:cubicBezTo>
                  <a:cubicBezTo>
                    <a:pt x="114" y="383"/>
                    <a:pt x="129" y="398"/>
                    <a:pt x="142" y="410"/>
                  </a:cubicBezTo>
                  <a:cubicBezTo>
                    <a:pt x="144" y="408"/>
                    <a:pt x="144" y="408"/>
                    <a:pt x="144" y="408"/>
                  </a:cubicBezTo>
                  <a:cubicBezTo>
                    <a:pt x="131" y="396"/>
                    <a:pt x="116" y="381"/>
                    <a:pt x="100" y="366"/>
                  </a:cubicBezTo>
                  <a:cubicBezTo>
                    <a:pt x="85" y="353"/>
                    <a:pt x="70" y="341"/>
                    <a:pt x="55" y="333"/>
                  </a:cubicBezTo>
                  <a:cubicBezTo>
                    <a:pt x="55" y="332"/>
                    <a:pt x="55" y="331"/>
                    <a:pt x="55" y="330"/>
                  </a:cubicBezTo>
                  <a:cubicBezTo>
                    <a:pt x="55" y="325"/>
                    <a:pt x="54" y="320"/>
                    <a:pt x="53" y="315"/>
                  </a:cubicBezTo>
                  <a:cubicBezTo>
                    <a:pt x="50" y="316"/>
                    <a:pt x="50" y="316"/>
                    <a:pt x="50" y="316"/>
                  </a:cubicBezTo>
                  <a:cubicBezTo>
                    <a:pt x="50" y="321"/>
                    <a:pt x="50" y="326"/>
                    <a:pt x="50" y="331"/>
                  </a:cubicBezTo>
                  <a:cubicBezTo>
                    <a:pt x="50" y="331"/>
                    <a:pt x="50" y="331"/>
                    <a:pt x="50" y="331"/>
                  </a:cubicBezTo>
                  <a:cubicBezTo>
                    <a:pt x="48" y="324"/>
                    <a:pt x="48" y="315"/>
                    <a:pt x="47" y="311"/>
                  </a:cubicBezTo>
                  <a:close/>
                  <a:moveTo>
                    <a:pt x="382" y="436"/>
                  </a:moveTo>
                  <a:cubicBezTo>
                    <a:pt x="390" y="437"/>
                    <a:pt x="400" y="438"/>
                    <a:pt x="411" y="441"/>
                  </a:cubicBezTo>
                  <a:cubicBezTo>
                    <a:pt x="401" y="440"/>
                    <a:pt x="391" y="438"/>
                    <a:pt x="382" y="436"/>
                  </a:cubicBezTo>
                  <a:close/>
                  <a:moveTo>
                    <a:pt x="38" y="293"/>
                  </a:moveTo>
                  <a:cubicBezTo>
                    <a:pt x="33" y="288"/>
                    <a:pt x="28" y="283"/>
                    <a:pt x="24" y="278"/>
                  </a:cubicBezTo>
                  <a:cubicBezTo>
                    <a:pt x="24" y="278"/>
                    <a:pt x="24" y="278"/>
                    <a:pt x="24" y="278"/>
                  </a:cubicBezTo>
                  <a:cubicBezTo>
                    <a:pt x="25" y="277"/>
                    <a:pt x="25" y="277"/>
                    <a:pt x="26" y="276"/>
                  </a:cubicBezTo>
                  <a:cubicBezTo>
                    <a:pt x="26" y="276"/>
                    <a:pt x="27" y="276"/>
                    <a:pt x="27" y="276"/>
                  </a:cubicBezTo>
                  <a:cubicBezTo>
                    <a:pt x="29" y="277"/>
                    <a:pt x="31" y="278"/>
                    <a:pt x="32" y="279"/>
                  </a:cubicBezTo>
                  <a:cubicBezTo>
                    <a:pt x="33" y="280"/>
                    <a:pt x="33" y="281"/>
                    <a:pt x="34" y="282"/>
                  </a:cubicBezTo>
                  <a:cubicBezTo>
                    <a:pt x="34" y="282"/>
                    <a:pt x="34" y="282"/>
                    <a:pt x="34" y="282"/>
                  </a:cubicBezTo>
                  <a:cubicBezTo>
                    <a:pt x="33" y="282"/>
                    <a:pt x="33" y="283"/>
                    <a:pt x="32" y="283"/>
                  </a:cubicBezTo>
                  <a:cubicBezTo>
                    <a:pt x="34" y="285"/>
                    <a:pt x="34" y="285"/>
                    <a:pt x="34" y="285"/>
                  </a:cubicBezTo>
                  <a:cubicBezTo>
                    <a:pt x="34" y="284"/>
                    <a:pt x="35" y="284"/>
                    <a:pt x="35" y="284"/>
                  </a:cubicBezTo>
                  <a:cubicBezTo>
                    <a:pt x="35" y="284"/>
                    <a:pt x="35" y="284"/>
                    <a:pt x="36" y="284"/>
                  </a:cubicBezTo>
                  <a:cubicBezTo>
                    <a:pt x="37" y="284"/>
                    <a:pt x="39" y="285"/>
                    <a:pt x="42" y="286"/>
                  </a:cubicBezTo>
                  <a:cubicBezTo>
                    <a:pt x="42" y="286"/>
                    <a:pt x="42" y="286"/>
                    <a:pt x="42" y="287"/>
                  </a:cubicBezTo>
                  <a:cubicBezTo>
                    <a:pt x="43" y="289"/>
                    <a:pt x="44" y="290"/>
                    <a:pt x="45" y="292"/>
                  </a:cubicBezTo>
                  <a:cubicBezTo>
                    <a:pt x="46" y="291"/>
                    <a:pt x="46" y="291"/>
                    <a:pt x="46" y="291"/>
                  </a:cubicBezTo>
                  <a:cubicBezTo>
                    <a:pt x="48" y="293"/>
                    <a:pt x="49" y="295"/>
                    <a:pt x="51" y="297"/>
                  </a:cubicBezTo>
                  <a:cubicBezTo>
                    <a:pt x="51" y="297"/>
                    <a:pt x="51" y="298"/>
                    <a:pt x="50" y="298"/>
                  </a:cubicBezTo>
                  <a:cubicBezTo>
                    <a:pt x="50" y="299"/>
                    <a:pt x="50" y="299"/>
                    <a:pt x="50" y="299"/>
                  </a:cubicBezTo>
                  <a:cubicBezTo>
                    <a:pt x="46" y="297"/>
                    <a:pt x="42" y="295"/>
                    <a:pt x="38" y="293"/>
                  </a:cubicBezTo>
                  <a:close/>
                  <a:moveTo>
                    <a:pt x="60" y="279"/>
                  </a:moveTo>
                  <a:cubicBezTo>
                    <a:pt x="60" y="279"/>
                    <a:pt x="60" y="279"/>
                    <a:pt x="60" y="279"/>
                  </a:cubicBezTo>
                  <a:cubicBezTo>
                    <a:pt x="57" y="278"/>
                    <a:pt x="54" y="276"/>
                    <a:pt x="51" y="275"/>
                  </a:cubicBezTo>
                  <a:cubicBezTo>
                    <a:pt x="52" y="275"/>
                    <a:pt x="52" y="275"/>
                    <a:pt x="53" y="275"/>
                  </a:cubicBezTo>
                  <a:cubicBezTo>
                    <a:pt x="53" y="275"/>
                    <a:pt x="53" y="275"/>
                    <a:pt x="53" y="275"/>
                  </a:cubicBezTo>
                  <a:cubicBezTo>
                    <a:pt x="56" y="276"/>
                    <a:pt x="58" y="278"/>
                    <a:pt x="60" y="279"/>
                  </a:cubicBezTo>
                  <a:close/>
                  <a:moveTo>
                    <a:pt x="91" y="284"/>
                  </a:moveTo>
                  <a:cubicBezTo>
                    <a:pt x="105" y="292"/>
                    <a:pt x="120" y="303"/>
                    <a:pt x="134" y="316"/>
                  </a:cubicBezTo>
                  <a:cubicBezTo>
                    <a:pt x="152" y="332"/>
                    <a:pt x="169" y="350"/>
                    <a:pt x="183" y="364"/>
                  </a:cubicBezTo>
                  <a:cubicBezTo>
                    <a:pt x="182" y="364"/>
                    <a:pt x="180" y="364"/>
                    <a:pt x="179" y="364"/>
                  </a:cubicBezTo>
                  <a:cubicBezTo>
                    <a:pt x="179" y="364"/>
                    <a:pt x="181" y="364"/>
                    <a:pt x="183" y="365"/>
                  </a:cubicBezTo>
                  <a:cubicBezTo>
                    <a:pt x="186" y="367"/>
                    <a:pt x="188" y="370"/>
                    <a:pt x="191" y="372"/>
                  </a:cubicBezTo>
                  <a:cubicBezTo>
                    <a:pt x="191" y="371"/>
                    <a:pt x="191" y="371"/>
                    <a:pt x="191" y="371"/>
                  </a:cubicBezTo>
                  <a:cubicBezTo>
                    <a:pt x="190" y="373"/>
                    <a:pt x="191" y="377"/>
                    <a:pt x="195" y="377"/>
                  </a:cubicBezTo>
                  <a:cubicBezTo>
                    <a:pt x="195" y="377"/>
                    <a:pt x="196" y="377"/>
                    <a:pt x="196" y="377"/>
                  </a:cubicBezTo>
                  <a:cubicBezTo>
                    <a:pt x="196" y="377"/>
                    <a:pt x="196" y="377"/>
                    <a:pt x="196" y="377"/>
                  </a:cubicBezTo>
                  <a:cubicBezTo>
                    <a:pt x="189" y="377"/>
                    <a:pt x="182" y="377"/>
                    <a:pt x="174" y="377"/>
                  </a:cubicBezTo>
                  <a:cubicBezTo>
                    <a:pt x="174" y="377"/>
                    <a:pt x="174" y="376"/>
                    <a:pt x="173" y="376"/>
                  </a:cubicBezTo>
                  <a:cubicBezTo>
                    <a:pt x="174" y="376"/>
                    <a:pt x="174" y="376"/>
                    <a:pt x="174" y="376"/>
                  </a:cubicBezTo>
                  <a:cubicBezTo>
                    <a:pt x="174" y="376"/>
                    <a:pt x="174" y="376"/>
                    <a:pt x="175" y="377"/>
                  </a:cubicBezTo>
                  <a:cubicBezTo>
                    <a:pt x="175" y="376"/>
                    <a:pt x="175" y="376"/>
                    <a:pt x="175" y="376"/>
                  </a:cubicBezTo>
                  <a:cubicBezTo>
                    <a:pt x="177" y="377"/>
                    <a:pt x="178" y="377"/>
                    <a:pt x="180" y="377"/>
                  </a:cubicBezTo>
                  <a:cubicBezTo>
                    <a:pt x="182" y="377"/>
                    <a:pt x="183" y="377"/>
                    <a:pt x="184" y="376"/>
                  </a:cubicBezTo>
                  <a:cubicBezTo>
                    <a:pt x="186" y="376"/>
                    <a:pt x="186" y="376"/>
                    <a:pt x="186" y="376"/>
                  </a:cubicBezTo>
                  <a:cubicBezTo>
                    <a:pt x="185" y="374"/>
                    <a:pt x="185" y="374"/>
                    <a:pt x="185" y="374"/>
                  </a:cubicBezTo>
                  <a:cubicBezTo>
                    <a:pt x="182" y="371"/>
                    <a:pt x="180" y="369"/>
                    <a:pt x="177" y="366"/>
                  </a:cubicBezTo>
                  <a:cubicBezTo>
                    <a:pt x="179" y="365"/>
                    <a:pt x="180" y="362"/>
                    <a:pt x="178" y="361"/>
                  </a:cubicBezTo>
                  <a:cubicBezTo>
                    <a:pt x="173" y="357"/>
                    <a:pt x="167" y="354"/>
                    <a:pt x="162" y="350"/>
                  </a:cubicBezTo>
                  <a:cubicBezTo>
                    <a:pt x="154" y="344"/>
                    <a:pt x="147" y="338"/>
                    <a:pt x="139" y="332"/>
                  </a:cubicBezTo>
                  <a:cubicBezTo>
                    <a:pt x="139" y="332"/>
                    <a:pt x="139" y="332"/>
                    <a:pt x="139" y="332"/>
                  </a:cubicBezTo>
                  <a:cubicBezTo>
                    <a:pt x="125" y="318"/>
                    <a:pt x="108" y="300"/>
                    <a:pt x="91" y="284"/>
                  </a:cubicBezTo>
                  <a:close/>
                  <a:moveTo>
                    <a:pt x="83" y="277"/>
                  </a:moveTo>
                  <a:cubicBezTo>
                    <a:pt x="68" y="265"/>
                    <a:pt x="52" y="254"/>
                    <a:pt x="35" y="249"/>
                  </a:cubicBezTo>
                  <a:cubicBezTo>
                    <a:pt x="37" y="248"/>
                    <a:pt x="37" y="248"/>
                    <a:pt x="37" y="248"/>
                  </a:cubicBezTo>
                  <a:cubicBezTo>
                    <a:pt x="37" y="244"/>
                    <a:pt x="36" y="240"/>
                    <a:pt x="35" y="236"/>
                  </a:cubicBezTo>
                  <a:cubicBezTo>
                    <a:pt x="64" y="254"/>
                    <a:pt x="91" y="276"/>
                    <a:pt x="118" y="299"/>
                  </a:cubicBezTo>
                  <a:cubicBezTo>
                    <a:pt x="106" y="290"/>
                    <a:pt x="95" y="282"/>
                    <a:pt x="83" y="277"/>
                  </a:cubicBezTo>
                  <a:close/>
                  <a:moveTo>
                    <a:pt x="32" y="207"/>
                  </a:moveTo>
                  <a:cubicBezTo>
                    <a:pt x="36" y="210"/>
                    <a:pt x="40" y="213"/>
                    <a:pt x="45" y="216"/>
                  </a:cubicBezTo>
                  <a:cubicBezTo>
                    <a:pt x="92" y="254"/>
                    <a:pt x="148" y="294"/>
                    <a:pt x="192" y="335"/>
                  </a:cubicBezTo>
                  <a:cubicBezTo>
                    <a:pt x="192" y="338"/>
                    <a:pt x="191" y="342"/>
                    <a:pt x="190" y="345"/>
                  </a:cubicBezTo>
                  <a:cubicBezTo>
                    <a:pt x="143" y="305"/>
                    <a:pt x="98" y="265"/>
                    <a:pt x="44" y="234"/>
                  </a:cubicBezTo>
                  <a:cubicBezTo>
                    <a:pt x="43" y="237"/>
                    <a:pt x="43" y="237"/>
                    <a:pt x="43" y="237"/>
                  </a:cubicBezTo>
                  <a:cubicBezTo>
                    <a:pt x="97" y="267"/>
                    <a:pt x="142" y="307"/>
                    <a:pt x="189" y="347"/>
                  </a:cubicBezTo>
                  <a:cubicBezTo>
                    <a:pt x="189" y="349"/>
                    <a:pt x="188" y="351"/>
                    <a:pt x="188" y="352"/>
                  </a:cubicBezTo>
                  <a:cubicBezTo>
                    <a:pt x="187" y="354"/>
                    <a:pt x="190" y="356"/>
                    <a:pt x="191" y="354"/>
                  </a:cubicBezTo>
                  <a:cubicBezTo>
                    <a:pt x="195" y="344"/>
                    <a:pt x="197" y="334"/>
                    <a:pt x="200" y="323"/>
                  </a:cubicBezTo>
                  <a:cubicBezTo>
                    <a:pt x="232" y="324"/>
                    <a:pt x="356" y="324"/>
                    <a:pt x="420" y="327"/>
                  </a:cubicBezTo>
                  <a:cubicBezTo>
                    <a:pt x="421" y="328"/>
                    <a:pt x="421" y="328"/>
                    <a:pt x="421" y="328"/>
                  </a:cubicBezTo>
                  <a:cubicBezTo>
                    <a:pt x="425" y="333"/>
                    <a:pt x="429" y="337"/>
                    <a:pt x="434" y="341"/>
                  </a:cubicBezTo>
                  <a:cubicBezTo>
                    <a:pt x="398" y="340"/>
                    <a:pt x="251" y="336"/>
                    <a:pt x="200" y="344"/>
                  </a:cubicBezTo>
                  <a:cubicBezTo>
                    <a:pt x="438" y="344"/>
                    <a:pt x="438" y="344"/>
                    <a:pt x="438" y="344"/>
                  </a:cubicBezTo>
                  <a:cubicBezTo>
                    <a:pt x="445" y="351"/>
                    <a:pt x="454" y="357"/>
                    <a:pt x="462" y="363"/>
                  </a:cubicBezTo>
                  <a:cubicBezTo>
                    <a:pt x="452" y="358"/>
                    <a:pt x="442" y="352"/>
                    <a:pt x="433" y="345"/>
                  </a:cubicBezTo>
                  <a:cubicBezTo>
                    <a:pt x="433" y="345"/>
                    <a:pt x="433" y="345"/>
                    <a:pt x="433" y="345"/>
                  </a:cubicBezTo>
                  <a:cubicBezTo>
                    <a:pt x="431" y="348"/>
                    <a:pt x="431" y="348"/>
                    <a:pt x="431" y="348"/>
                  </a:cubicBezTo>
                  <a:cubicBezTo>
                    <a:pt x="431" y="348"/>
                    <a:pt x="431" y="348"/>
                    <a:pt x="431" y="348"/>
                  </a:cubicBezTo>
                  <a:cubicBezTo>
                    <a:pt x="431" y="348"/>
                    <a:pt x="431" y="348"/>
                    <a:pt x="431" y="348"/>
                  </a:cubicBezTo>
                  <a:cubicBezTo>
                    <a:pt x="444" y="356"/>
                    <a:pt x="457" y="366"/>
                    <a:pt x="471" y="373"/>
                  </a:cubicBezTo>
                  <a:cubicBezTo>
                    <a:pt x="471" y="374"/>
                    <a:pt x="471" y="374"/>
                    <a:pt x="471" y="375"/>
                  </a:cubicBezTo>
                  <a:cubicBezTo>
                    <a:pt x="446" y="372"/>
                    <a:pt x="349" y="368"/>
                    <a:pt x="274" y="367"/>
                  </a:cubicBezTo>
                  <a:cubicBezTo>
                    <a:pt x="273" y="366"/>
                    <a:pt x="272" y="365"/>
                    <a:pt x="271" y="365"/>
                  </a:cubicBezTo>
                  <a:cubicBezTo>
                    <a:pt x="263" y="365"/>
                    <a:pt x="256" y="365"/>
                    <a:pt x="248" y="366"/>
                  </a:cubicBezTo>
                  <a:cubicBezTo>
                    <a:pt x="223" y="365"/>
                    <a:pt x="203" y="365"/>
                    <a:pt x="191" y="365"/>
                  </a:cubicBezTo>
                  <a:cubicBezTo>
                    <a:pt x="201" y="365"/>
                    <a:pt x="217" y="366"/>
                    <a:pt x="236" y="367"/>
                  </a:cubicBezTo>
                  <a:cubicBezTo>
                    <a:pt x="232" y="368"/>
                    <a:pt x="227" y="369"/>
                    <a:pt x="223" y="370"/>
                  </a:cubicBezTo>
                  <a:cubicBezTo>
                    <a:pt x="223" y="370"/>
                    <a:pt x="223" y="370"/>
                    <a:pt x="223" y="370"/>
                  </a:cubicBezTo>
                  <a:cubicBezTo>
                    <a:pt x="213" y="370"/>
                    <a:pt x="204" y="370"/>
                    <a:pt x="194" y="370"/>
                  </a:cubicBezTo>
                  <a:cubicBezTo>
                    <a:pt x="193" y="370"/>
                    <a:pt x="193" y="370"/>
                    <a:pt x="192" y="370"/>
                  </a:cubicBezTo>
                  <a:cubicBezTo>
                    <a:pt x="193" y="370"/>
                    <a:pt x="193" y="370"/>
                    <a:pt x="193" y="370"/>
                  </a:cubicBezTo>
                  <a:cubicBezTo>
                    <a:pt x="191" y="368"/>
                    <a:pt x="189" y="366"/>
                    <a:pt x="187" y="365"/>
                  </a:cubicBezTo>
                  <a:cubicBezTo>
                    <a:pt x="188" y="365"/>
                    <a:pt x="189" y="365"/>
                    <a:pt x="191" y="365"/>
                  </a:cubicBezTo>
                  <a:cubicBezTo>
                    <a:pt x="189" y="365"/>
                    <a:pt x="188" y="365"/>
                    <a:pt x="187" y="365"/>
                  </a:cubicBezTo>
                  <a:cubicBezTo>
                    <a:pt x="174" y="352"/>
                    <a:pt x="159" y="335"/>
                    <a:pt x="142" y="320"/>
                  </a:cubicBezTo>
                  <a:cubicBezTo>
                    <a:pt x="148" y="325"/>
                    <a:pt x="153" y="329"/>
                    <a:pt x="158" y="334"/>
                  </a:cubicBezTo>
                  <a:cubicBezTo>
                    <a:pt x="159" y="332"/>
                    <a:pt x="159" y="332"/>
                    <a:pt x="159" y="332"/>
                  </a:cubicBezTo>
                  <a:cubicBezTo>
                    <a:pt x="120" y="297"/>
                    <a:pt x="79" y="261"/>
                    <a:pt x="35" y="232"/>
                  </a:cubicBezTo>
                  <a:cubicBezTo>
                    <a:pt x="34" y="226"/>
                    <a:pt x="33" y="219"/>
                    <a:pt x="32" y="212"/>
                  </a:cubicBezTo>
                  <a:cubicBezTo>
                    <a:pt x="34" y="215"/>
                    <a:pt x="35" y="218"/>
                    <a:pt x="35" y="222"/>
                  </a:cubicBezTo>
                  <a:cubicBezTo>
                    <a:pt x="35" y="222"/>
                    <a:pt x="35" y="222"/>
                    <a:pt x="35" y="223"/>
                  </a:cubicBezTo>
                  <a:cubicBezTo>
                    <a:pt x="37" y="223"/>
                    <a:pt x="37" y="223"/>
                    <a:pt x="37" y="223"/>
                  </a:cubicBezTo>
                  <a:cubicBezTo>
                    <a:pt x="37" y="222"/>
                    <a:pt x="37" y="222"/>
                    <a:pt x="37" y="222"/>
                  </a:cubicBezTo>
                  <a:cubicBezTo>
                    <a:pt x="37" y="216"/>
                    <a:pt x="35" y="211"/>
                    <a:pt x="32" y="20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8" name="Freeform 177"/>
            <p:cNvSpPr>
              <a:spLocks/>
            </p:cNvSpPr>
            <p:nvPr/>
          </p:nvSpPr>
          <p:spPr bwMode="auto">
            <a:xfrm>
              <a:off x="2982479" y="5120060"/>
              <a:ext cx="353585" cy="164578"/>
            </a:xfrm>
            <a:custGeom>
              <a:avLst/>
              <a:gdLst>
                <a:gd name="T0" fmla="*/ 0 w 116"/>
                <a:gd name="T1" fmla="*/ 2 h 54"/>
                <a:gd name="T2" fmla="*/ 0 w 116"/>
                <a:gd name="T3" fmla="*/ 1 h 54"/>
                <a:gd name="T4" fmla="*/ 1 w 116"/>
                <a:gd name="T5" fmla="*/ 0 h 54"/>
                <a:gd name="T6" fmla="*/ 2 w 116"/>
                <a:gd name="T7" fmla="*/ 0 h 54"/>
                <a:gd name="T8" fmla="*/ 3 w 116"/>
                <a:gd name="T9" fmla="*/ 0 h 54"/>
                <a:gd name="T10" fmla="*/ 3 w 116"/>
                <a:gd name="T11" fmla="*/ 1 h 54"/>
                <a:gd name="T12" fmla="*/ 5 w 116"/>
                <a:gd name="T13" fmla="*/ 6 h 54"/>
                <a:gd name="T14" fmla="*/ 15 w 116"/>
                <a:gd name="T15" fmla="*/ 5 h 54"/>
                <a:gd name="T16" fmla="*/ 66 w 116"/>
                <a:gd name="T17" fmla="*/ 20 h 54"/>
                <a:gd name="T18" fmla="*/ 116 w 116"/>
                <a:gd name="T19" fmla="*/ 37 h 54"/>
                <a:gd name="T20" fmla="*/ 116 w 116"/>
                <a:gd name="T21" fmla="*/ 39 h 54"/>
                <a:gd name="T22" fmla="*/ 65 w 116"/>
                <a:gd name="T23" fmla="*/ 22 h 54"/>
                <a:gd name="T24" fmla="*/ 15 w 116"/>
                <a:gd name="T25" fmla="*/ 7 h 54"/>
                <a:gd name="T26" fmla="*/ 5 w 116"/>
                <a:gd name="T27" fmla="*/ 8 h 54"/>
                <a:gd name="T28" fmla="*/ 6 w 116"/>
                <a:gd name="T29" fmla="*/ 9 h 54"/>
                <a:gd name="T30" fmla="*/ 8 w 116"/>
                <a:gd name="T31" fmla="*/ 26 h 54"/>
                <a:gd name="T32" fmla="*/ 81 w 116"/>
                <a:gd name="T33" fmla="*/ 52 h 54"/>
                <a:gd name="T34" fmla="*/ 80 w 116"/>
                <a:gd name="T35" fmla="*/ 54 h 54"/>
                <a:gd name="T36" fmla="*/ 9 w 116"/>
                <a:gd name="T37" fmla="*/ 29 h 54"/>
                <a:gd name="T38" fmla="*/ 10 w 116"/>
                <a:gd name="T39" fmla="*/ 40 h 54"/>
                <a:gd name="T40" fmla="*/ 8 w 116"/>
                <a:gd name="T41" fmla="*/ 40 h 54"/>
                <a:gd name="T42" fmla="*/ 7 w 116"/>
                <a:gd name="T43" fmla="*/ 32 h 54"/>
                <a:gd name="T44" fmla="*/ 6 w 116"/>
                <a:gd name="T45" fmla="*/ 28 h 54"/>
                <a:gd name="T46" fmla="*/ 3 w 116"/>
                <a:gd name="T47" fmla="*/ 26 h 54"/>
                <a:gd name="T48" fmla="*/ 4 w 116"/>
                <a:gd name="T49" fmla="*/ 24 h 54"/>
                <a:gd name="T50" fmla="*/ 6 w 116"/>
                <a:gd name="T51" fmla="*/ 25 h 54"/>
                <a:gd name="T52" fmla="*/ 4 w 116"/>
                <a:gd name="T53" fmla="*/ 12 h 54"/>
                <a:gd name="T54" fmla="*/ 2 w 116"/>
                <a:gd name="T55" fmla="*/ 4 h 54"/>
                <a:gd name="T56" fmla="*/ 1 w 116"/>
                <a:gd name="T57" fmla="*/ 2 h 54"/>
                <a:gd name="T58" fmla="*/ 1 w 116"/>
                <a:gd name="T59" fmla="*/ 2 h 54"/>
                <a:gd name="T60" fmla="*/ 0 w 116"/>
                <a:gd name="T61"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 h="54">
                  <a:moveTo>
                    <a:pt x="0" y="2"/>
                  </a:moveTo>
                  <a:cubicBezTo>
                    <a:pt x="0" y="1"/>
                    <a:pt x="0" y="1"/>
                    <a:pt x="0" y="1"/>
                  </a:cubicBezTo>
                  <a:cubicBezTo>
                    <a:pt x="1" y="0"/>
                    <a:pt x="1" y="0"/>
                    <a:pt x="1" y="0"/>
                  </a:cubicBezTo>
                  <a:cubicBezTo>
                    <a:pt x="1" y="0"/>
                    <a:pt x="1" y="0"/>
                    <a:pt x="2" y="0"/>
                  </a:cubicBezTo>
                  <a:cubicBezTo>
                    <a:pt x="2" y="0"/>
                    <a:pt x="3" y="0"/>
                    <a:pt x="3" y="0"/>
                  </a:cubicBezTo>
                  <a:cubicBezTo>
                    <a:pt x="3" y="0"/>
                    <a:pt x="3" y="1"/>
                    <a:pt x="3" y="1"/>
                  </a:cubicBezTo>
                  <a:cubicBezTo>
                    <a:pt x="4" y="2"/>
                    <a:pt x="4" y="4"/>
                    <a:pt x="5" y="6"/>
                  </a:cubicBezTo>
                  <a:cubicBezTo>
                    <a:pt x="8" y="5"/>
                    <a:pt x="11" y="5"/>
                    <a:pt x="15" y="5"/>
                  </a:cubicBezTo>
                  <a:cubicBezTo>
                    <a:pt x="31" y="5"/>
                    <a:pt x="48" y="12"/>
                    <a:pt x="66" y="20"/>
                  </a:cubicBezTo>
                  <a:cubicBezTo>
                    <a:pt x="83" y="28"/>
                    <a:pt x="100" y="35"/>
                    <a:pt x="116" y="37"/>
                  </a:cubicBezTo>
                  <a:cubicBezTo>
                    <a:pt x="116" y="39"/>
                    <a:pt x="116" y="39"/>
                    <a:pt x="116" y="39"/>
                  </a:cubicBezTo>
                  <a:cubicBezTo>
                    <a:pt x="99" y="38"/>
                    <a:pt x="82" y="30"/>
                    <a:pt x="65" y="22"/>
                  </a:cubicBezTo>
                  <a:cubicBezTo>
                    <a:pt x="47" y="15"/>
                    <a:pt x="30" y="7"/>
                    <a:pt x="15" y="7"/>
                  </a:cubicBezTo>
                  <a:cubicBezTo>
                    <a:pt x="11" y="7"/>
                    <a:pt x="8" y="8"/>
                    <a:pt x="5" y="8"/>
                  </a:cubicBezTo>
                  <a:cubicBezTo>
                    <a:pt x="5" y="8"/>
                    <a:pt x="5" y="9"/>
                    <a:pt x="6" y="9"/>
                  </a:cubicBezTo>
                  <a:cubicBezTo>
                    <a:pt x="7" y="14"/>
                    <a:pt x="8" y="20"/>
                    <a:pt x="8" y="26"/>
                  </a:cubicBezTo>
                  <a:cubicBezTo>
                    <a:pt x="32" y="36"/>
                    <a:pt x="56" y="44"/>
                    <a:pt x="81" y="52"/>
                  </a:cubicBezTo>
                  <a:cubicBezTo>
                    <a:pt x="80" y="54"/>
                    <a:pt x="80" y="54"/>
                    <a:pt x="80" y="54"/>
                  </a:cubicBezTo>
                  <a:cubicBezTo>
                    <a:pt x="56" y="46"/>
                    <a:pt x="32" y="39"/>
                    <a:pt x="9" y="29"/>
                  </a:cubicBezTo>
                  <a:cubicBezTo>
                    <a:pt x="10" y="34"/>
                    <a:pt x="10" y="38"/>
                    <a:pt x="10" y="40"/>
                  </a:cubicBezTo>
                  <a:cubicBezTo>
                    <a:pt x="8" y="40"/>
                    <a:pt x="8" y="40"/>
                    <a:pt x="8" y="40"/>
                  </a:cubicBezTo>
                  <a:cubicBezTo>
                    <a:pt x="8" y="39"/>
                    <a:pt x="7" y="36"/>
                    <a:pt x="7" y="32"/>
                  </a:cubicBezTo>
                  <a:cubicBezTo>
                    <a:pt x="7" y="30"/>
                    <a:pt x="6" y="29"/>
                    <a:pt x="6" y="28"/>
                  </a:cubicBezTo>
                  <a:cubicBezTo>
                    <a:pt x="5" y="27"/>
                    <a:pt x="4" y="27"/>
                    <a:pt x="3" y="26"/>
                  </a:cubicBezTo>
                  <a:cubicBezTo>
                    <a:pt x="4" y="24"/>
                    <a:pt x="4" y="24"/>
                    <a:pt x="4" y="24"/>
                  </a:cubicBezTo>
                  <a:cubicBezTo>
                    <a:pt x="5" y="24"/>
                    <a:pt x="5" y="24"/>
                    <a:pt x="6" y="25"/>
                  </a:cubicBezTo>
                  <a:cubicBezTo>
                    <a:pt x="5" y="20"/>
                    <a:pt x="4" y="16"/>
                    <a:pt x="4" y="12"/>
                  </a:cubicBezTo>
                  <a:cubicBezTo>
                    <a:pt x="3" y="9"/>
                    <a:pt x="2" y="6"/>
                    <a:pt x="2" y="4"/>
                  </a:cubicBezTo>
                  <a:cubicBezTo>
                    <a:pt x="2" y="3"/>
                    <a:pt x="1" y="3"/>
                    <a:pt x="1" y="2"/>
                  </a:cubicBezTo>
                  <a:cubicBezTo>
                    <a:pt x="1" y="2"/>
                    <a:pt x="1" y="2"/>
                    <a:pt x="1" y="2"/>
                  </a:cubicBezTo>
                  <a:lnTo>
                    <a:pt x="0"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9" name="Freeform 178"/>
            <p:cNvSpPr>
              <a:spLocks/>
            </p:cNvSpPr>
            <p:nvPr/>
          </p:nvSpPr>
          <p:spPr bwMode="auto">
            <a:xfrm>
              <a:off x="3010765" y="5168919"/>
              <a:ext cx="249438" cy="109290"/>
            </a:xfrm>
            <a:custGeom>
              <a:avLst/>
              <a:gdLst>
                <a:gd name="T0" fmla="*/ 82 w 82"/>
                <a:gd name="T1" fmla="*/ 36 h 36"/>
                <a:gd name="T2" fmla="*/ 81 w 82"/>
                <a:gd name="T3" fmla="*/ 36 h 36"/>
                <a:gd name="T4" fmla="*/ 76 w 82"/>
                <a:gd name="T5" fmla="*/ 34 h 36"/>
                <a:gd name="T6" fmla="*/ 39 w 82"/>
                <a:gd name="T7" fmla="*/ 16 h 36"/>
                <a:gd name="T8" fmla="*/ 17 w 82"/>
                <a:gd name="T9" fmla="*/ 7 h 36"/>
                <a:gd name="T10" fmla="*/ 0 w 82"/>
                <a:gd name="T11" fmla="*/ 3 h 36"/>
                <a:gd name="T12" fmla="*/ 0 w 82"/>
                <a:gd name="T13" fmla="*/ 0 h 36"/>
                <a:gd name="T14" fmla="*/ 22 w 82"/>
                <a:gd name="T15" fmla="*/ 5 h 36"/>
                <a:gd name="T16" fmla="*/ 61 w 82"/>
                <a:gd name="T17" fmla="*/ 23 h 36"/>
                <a:gd name="T18" fmla="*/ 75 w 82"/>
                <a:gd name="T19" fmla="*/ 30 h 36"/>
                <a:gd name="T20" fmla="*/ 80 w 82"/>
                <a:gd name="T21" fmla="*/ 33 h 36"/>
                <a:gd name="T22" fmla="*/ 81 w 82"/>
                <a:gd name="T23" fmla="*/ 33 h 36"/>
                <a:gd name="T24" fmla="*/ 82 w 82"/>
                <a:gd name="T25" fmla="*/ 33 h 36"/>
                <a:gd name="T26" fmla="*/ 82 w 82"/>
                <a:gd name="T27" fmla="*/ 33 h 36"/>
                <a:gd name="T28" fmla="*/ 82 w 82"/>
                <a:gd name="T29" fmla="*/ 34 h 36"/>
                <a:gd name="T30" fmla="*/ 82 w 82"/>
                <a:gd name="T31" fmla="*/ 34 h 36"/>
                <a:gd name="T32" fmla="*/ 81 w 82"/>
                <a:gd name="T33" fmla="*/ 33 h 36"/>
                <a:gd name="T34" fmla="*/ 82 w 82"/>
                <a:gd name="T3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36">
                  <a:moveTo>
                    <a:pt x="82" y="36"/>
                  </a:moveTo>
                  <a:cubicBezTo>
                    <a:pt x="81" y="36"/>
                    <a:pt x="81" y="36"/>
                    <a:pt x="81" y="36"/>
                  </a:cubicBezTo>
                  <a:cubicBezTo>
                    <a:pt x="80" y="36"/>
                    <a:pt x="78" y="35"/>
                    <a:pt x="76" y="34"/>
                  </a:cubicBezTo>
                  <a:cubicBezTo>
                    <a:pt x="69" y="30"/>
                    <a:pt x="54" y="22"/>
                    <a:pt x="39" y="16"/>
                  </a:cubicBezTo>
                  <a:cubicBezTo>
                    <a:pt x="32" y="12"/>
                    <a:pt x="24" y="9"/>
                    <a:pt x="17" y="7"/>
                  </a:cubicBezTo>
                  <a:cubicBezTo>
                    <a:pt x="11" y="4"/>
                    <a:pt x="4" y="3"/>
                    <a:pt x="0" y="3"/>
                  </a:cubicBezTo>
                  <a:cubicBezTo>
                    <a:pt x="0" y="0"/>
                    <a:pt x="0" y="0"/>
                    <a:pt x="0" y="0"/>
                  </a:cubicBezTo>
                  <a:cubicBezTo>
                    <a:pt x="6" y="0"/>
                    <a:pt x="14" y="2"/>
                    <a:pt x="22" y="5"/>
                  </a:cubicBezTo>
                  <a:cubicBezTo>
                    <a:pt x="35" y="10"/>
                    <a:pt x="49" y="17"/>
                    <a:pt x="61" y="23"/>
                  </a:cubicBezTo>
                  <a:cubicBezTo>
                    <a:pt x="67" y="26"/>
                    <a:pt x="72" y="29"/>
                    <a:pt x="75" y="30"/>
                  </a:cubicBezTo>
                  <a:cubicBezTo>
                    <a:pt x="77" y="31"/>
                    <a:pt x="79" y="32"/>
                    <a:pt x="80" y="33"/>
                  </a:cubicBezTo>
                  <a:cubicBezTo>
                    <a:pt x="80" y="33"/>
                    <a:pt x="81" y="33"/>
                    <a:pt x="81" y="33"/>
                  </a:cubicBezTo>
                  <a:cubicBezTo>
                    <a:pt x="82" y="33"/>
                    <a:pt x="82" y="33"/>
                    <a:pt x="82" y="33"/>
                  </a:cubicBezTo>
                  <a:cubicBezTo>
                    <a:pt x="82" y="33"/>
                    <a:pt x="82" y="33"/>
                    <a:pt x="82" y="33"/>
                  </a:cubicBezTo>
                  <a:cubicBezTo>
                    <a:pt x="82" y="34"/>
                    <a:pt x="82" y="34"/>
                    <a:pt x="82" y="34"/>
                  </a:cubicBezTo>
                  <a:cubicBezTo>
                    <a:pt x="82" y="34"/>
                    <a:pt x="82" y="34"/>
                    <a:pt x="82" y="34"/>
                  </a:cubicBezTo>
                  <a:cubicBezTo>
                    <a:pt x="81" y="33"/>
                    <a:pt x="81" y="33"/>
                    <a:pt x="81" y="33"/>
                  </a:cubicBezTo>
                  <a:cubicBezTo>
                    <a:pt x="82" y="36"/>
                    <a:pt x="82" y="36"/>
                    <a:pt x="82" y="3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0" name="Freeform 179"/>
            <p:cNvSpPr>
              <a:spLocks/>
            </p:cNvSpPr>
            <p:nvPr/>
          </p:nvSpPr>
          <p:spPr bwMode="auto">
            <a:xfrm>
              <a:off x="3111055" y="4058020"/>
              <a:ext cx="96432" cy="102861"/>
            </a:xfrm>
            <a:custGeom>
              <a:avLst/>
              <a:gdLst>
                <a:gd name="T0" fmla="*/ 22 w 32"/>
                <a:gd name="T1" fmla="*/ 13 h 34"/>
                <a:gd name="T2" fmla="*/ 32 w 32"/>
                <a:gd name="T3" fmla="*/ 34 h 34"/>
                <a:gd name="T4" fmla="*/ 32 w 32"/>
                <a:gd name="T5" fmla="*/ 34 h 34"/>
                <a:gd name="T6" fmla="*/ 29 w 32"/>
                <a:gd name="T7" fmla="*/ 34 h 34"/>
                <a:gd name="T8" fmla="*/ 29 w 32"/>
                <a:gd name="T9" fmla="*/ 34 h 34"/>
                <a:gd name="T10" fmla="*/ 20 w 32"/>
                <a:gd name="T11" fmla="*/ 15 h 34"/>
                <a:gd name="T12" fmla="*/ 0 w 32"/>
                <a:gd name="T13" fmla="*/ 2 h 34"/>
                <a:gd name="T14" fmla="*/ 0 w 32"/>
                <a:gd name="T15" fmla="*/ 0 h 34"/>
                <a:gd name="T16" fmla="*/ 22 w 32"/>
                <a:gd name="T17" fmla="*/ 1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4">
                  <a:moveTo>
                    <a:pt x="22" y="13"/>
                  </a:moveTo>
                  <a:cubicBezTo>
                    <a:pt x="28" y="19"/>
                    <a:pt x="32" y="27"/>
                    <a:pt x="32" y="34"/>
                  </a:cubicBezTo>
                  <a:cubicBezTo>
                    <a:pt x="32" y="34"/>
                    <a:pt x="32" y="34"/>
                    <a:pt x="32" y="34"/>
                  </a:cubicBezTo>
                  <a:cubicBezTo>
                    <a:pt x="29" y="34"/>
                    <a:pt x="29" y="34"/>
                    <a:pt x="29" y="34"/>
                  </a:cubicBezTo>
                  <a:cubicBezTo>
                    <a:pt x="29" y="34"/>
                    <a:pt x="29" y="34"/>
                    <a:pt x="29" y="34"/>
                  </a:cubicBezTo>
                  <a:cubicBezTo>
                    <a:pt x="30" y="28"/>
                    <a:pt x="26" y="21"/>
                    <a:pt x="20" y="15"/>
                  </a:cubicBezTo>
                  <a:cubicBezTo>
                    <a:pt x="15" y="9"/>
                    <a:pt x="7" y="4"/>
                    <a:pt x="0" y="2"/>
                  </a:cubicBezTo>
                  <a:cubicBezTo>
                    <a:pt x="0" y="0"/>
                    <a:pt x="0" y="0"/>
                    <a:pt x="0" y="0"/>
                  </a:cubicBezTo>
                  <a:cubicBezTo>
                    <a:pt x="8" y="1"/>
                    <a:pt x="16" y="7"/>
                    <a:pt x="2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1" name="Freeform 180"/>
            <p:cNvSpPr>
              <a:spLocks/>
            </p:cNvSpPr>
            <p:nvPr/>
          </p:nvSpPr>
          <p:spPr bwMode="auto">
            <a:xfrm>
              <a:off x="3509641" y="3982160"/>
              <a:ext cx="100289" cy="189007"/>
            </a:xfrm>
            <a:custGeom>
              <a:avLst/>
              <a:gdLst>
                <a:gd name="T0" fmla="*/ 3 w 33"/>
                <a:gd name="T1" fmla="*/ 60 h 62"/>
                <a:gd name="T2" fmla="*/ 1 w 33"/>
                <a:gd name="T3" fmla="*/ 59 h 62"/>
                <a:gd name="T4" fmla="*/ 28 w 33"/>
                <a:gd name="T5" fmla="*/ 2 h 62"/>
                <a:gd name="T6" fmla="*/ 32 w 33"/>
                <a:gd name="T7" fmla="*/ 4 h 62"/>
                <a:gd name="T8" fmla="*/ 3 w 33"/>
                <a:gd name="T9" fmla="*/ 60 h 62"/>
              </a:gdLst>
              <a:ahLst/>
              <a:cxnLst>
                <a:cxn ang="0">
                  <a:pos x="T0" y="T1"/>
                </a:cxn>
                <a:cxn ang="0">
                  <a:pos x="T2" y="T3"/>
                </a:cxn>
                <a:cxn ang="0">
                  <a:pos x="T4" y="T5"/>
                </a:cxn>
                <a:cxn ang="0">
                  <a:pos x="T6" y="T7"/>
                </a:cxn>
                <a:cxn ang="0">
                  <a:pos x="T8" y="T9"/>
                </a:cxn>
              </a:cxnLst>
              <a:rect l="0" t="0" r="r" b="b"/>
              <a:pathLst>
                <a:path w="33" h="62">
                  <a:moveTo>
                    <a:pt x="3" y="60"/>
                  </a:moveTo>
                  <a:cubicBezTo>
                    <a:pt x="3" y="62"/>
                    <a:pt x="0" y="60"/>
                    <a:pt x="1" y="59"/>
                  </a:cubicBezTo>
                  <a:cubicBezTo>
                    <a:pt x="7" y="39"/>
                    <a:pt x="20" y="21"/>
                    <a:pt x="28" y="2"/>
                  </a:cubicBezTo>
                  <a:cubicBezTo>
                    <a:pt x="29" y="0"/>
                    <a:pt x="33" y="2"/>
                    <a:pt x="32" y="4"/>
                  </a:cubicBezTo>
                  <a:cubicBezTo>
                    <a:pt x="23" y="23"/>
                    <a:pt x="11" y="40"/>
                    <a:pt x="3" y="6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2" name="Freeform 181"/>
            <p:cNvSpPr>
              <a:spLocks/>
            </p:cNvSpPr>
            <p:nvPr/>
          </p:nvSpPr>
          <p:spPr bwMode="auto">
            <a:xfrm>
              <a:off x="3035195" y="3705721"/>
              <a:ext cx="276439" cy="263581"/>
            </a:xfrm>
            <a:custGeom>
              <a:avLst/>
              <a:gdLst>
                <a:gd name="T0" fmla="*/ 82 w 91"/>
                <a:gd name="T1" fmla="*/ 13 h 87"/>
                <a:gd name="T2" fmla="*/ 60 w 91"/>
                <a:gd name="T3" fmla="*/ 23 h 87"/>
                <a:gd name="T4" fmla="*/ 39 w 91"/>
                <a:gd name="T5" fmla="*/ 38 h 87"/>
                <a:gd name="T6" fmla="*/ 4 w 91"/>
                <a:gd name="T7" fmla="*/ 84 h 87"/>
                <a:gd name="T8" fmla="*/ 0 w 91"/>
                <a:gd name="T9" fmla="*/ 83 h 87"/>
                <a:gd name="T10" fmla="*/ 29 w 91"/>
                <a:gd name="T11" fmla="*/ 41 h 87"/>
                <a:gd name="T12" fmla="*/ 55 w 91"/>
                <a:gd name="T13" fmla="*/ 21 h 87"/>
                <a:gd name="T14" fmla="*/ 66 w 91"/>
                <a:gd name="T15" fmla="*/ 15 h 87"/>
                <a:gd name="T16" fmla="*/ 81 w 91"/>
                <a:gd name="T17" fmla="*/ 7 h 87"/>
                <a:gd name="T18" fmla="*/ 82 w 91"/>
                <a:gd name="T19" fmla="*/ 1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87">
                  <a:moveTo>
                    <a:pt x="82" y="13"/>
                  </a:moveTo>
                  <a:cubicBezTo>
                    <a:pt x="77" y="11"/>
                    <a:pt x="64" y="20"/>
                    <a:pt x="60" y="23"/>
                  </a:cubicBezTo>
                  <a:cubicBezTo>
                    <a:pt x="53" y="27"/>
                    <a:pt x="46" y="32"/>
                    <a:pt x="39" y="38"/>
                  </a:cubicBezTo>
                  <a:cubicBezTo>
                    <a:pt x="24" y="49"/>
                    <a:pt x="8" y="65"/>
                    <a:pt x="4" y="84"/>
                  </a:cubicBezTo>
                  <a:cubicBezTo>
                    <a:pt x="4" y="87"/>
                    <a:pt x="0" y="86"/>
                    <a:pt x="0" y="83"/>
                  </a:cubicBezTo>
                  <a:cubicBezTo>
                    <a:pt x="3" y="66"/>
                    <a:pt x="16" y="52"/>
                    <a:pt x="29" y="41"/>
                  </a:cubicBezTo>
                  <a:cubicBezTo>
                    <a:pt x="37" y="33"/>
                    <a:pt x="46" y="27"/>
                    <a:pt x="55" y="21"/>
                  </a:cubicBezTo>
                  <a:cubicBezTo>
                    <a:pt x="58" y="18"/>
                    <a:pt x="62" y="16"/>
                    <a:pt x="66" y="15"/>
                  </a:cubicBezTo>
                  <a:cubicBezTo>
                    <a:pt x="70" y="12"/>
                    <a:pt x="78" y="11"/>
                    <a:pt x="81" y="7"/>
                  </a:cubicBezTo>
                  <a:cubicBezTo>
                    <a:pt x="87" y="0"/>
                    <a:pt x="91" y="16"/>
                    <a:pt x="8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3" name="Freeform 182"/>
            <p:cNvSpPr>
              <a:spLocks/>
            </p:cNvSpPr>
            <p:nvPr/>
          </p:nvSpPr>
          <p:spPr bwMode="auto">
            <a:xfrm>
              <a:off x="2886046" y="4529895"/>
              <a:ext cx="738028" cy="57859"/>
            </a:xfrm>
            <a:custGeom>
              <a:avLst/>
              <a:gdLst>
                <a:gd name="T0" fmla="*/ 2 w 243"/>
                <a:gd name="T1" fmla="*/ 13 h 19"/>
                <a:gd name="T2" fmla="*/ 123 w 243"/>
                <a:gd name="T3" fmla="*/ 7 h 19"/>
                <a:gd name="T4" fmla="*/ 181 w 243"/>
                <a:gd name="T5" fmla="*/ 3 h 19"/>
                <a:gd name="T6" fmla="*/ 241 w 243"/>
                <a:gd name="T7" fmla="*/ 2 h 19"/>
                <a:gd name="T8" fmla="*/ 240 w 243"/>
                <a:gd name="T9" fmla="*/ 7 h 19"/>
                <a:gd name="T10" fmla="*/ 182 w 243"/>
                <a:gd name="T11" fmla="*/ 9 h 19"/>
                <a:gd name="T12" fmla="*/ 123 w 243"/>
                <a:gd name="T13" fmla="*/ 12 h 19"/>
                <a:gd name="T14" fmla="*/ 32 w 243"/>
                <a:gd name="T15" fmla="*/ 16 h 19"/>
                <a:gd name="T16" fmla="*/ 30 w 243"/>
                <a:gd name="T17" fmla="*/ 18 h 19"/>
                <a:gd name="T18" fmla="*/ 3 w 243"/>
                <a:gd name="T19" fmla="*/ 17 h 19"/>
                <a:gd name="T20" fmla="*/ 2 w 243"/>
                <a:gd name="T21"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19">
                  <a:moveTo>
                    <a:pt x="2" y="13"/>
                  </a:moveTo>
                  <a:cubicBezTo>
                    <a:pt x="42" y="12"/>
                    <a:pt x="83" y="9"/>
                    <a:pt x="123" y="7"/>
                  </a:cubicBezTo>
                  <a:cubicBezTo>
                    <a:pt x="142" y="5"/>
                    <a:pt x="162" y="4"/>
                    <a:pt x="181" y="3"/>
                  </a:cubicBezTo>
                  <a:cubicBezTo>
                    <a:pt x="201" y="2"/>
                    <a:pt x="221" y="0"/>
                    <a:pt x="241" y="2"/>
                  </a:cubicBezTo>
                  <a:cubicBezTo>
                    <a:pt x="243" y="3"/>
                    <a:pt x="243" y="6"/>
                    <a:pt x="240" y="7"/>
                  </a:cubicBezTo>
                  <a:cubicBezTo>
                    <a:pt x="221" y="9"/>
                    <a:pt x="201" y="8"/>
                    <a:pt x="182" y="9"/>
                  </a:cubicBezTo>
                  <a:cubicBezTo>
                    <a:pt x="162" y="10"/>
                    <a:pt x="143" y="11"/>
                    <a:pt x="123" y="12"/>
                  </a:cubicBezTo>
                  <a:cubicBezTo>
                    <a:pt x="93" y="14"/>
                    <a:pt x="62" y="16"/>
                    <a:pt x="32" y="16"/>
                  </a:cubicBezTo>
                  <a:cubicBezTo>
                    <a:pt x="32" y="17"/>
                    <a:pt x="32" y="19"/>
                    <a:pt x="30" y="18"/>
                  </a:cubicBezTo>
                  <a:cubicBezTo>
                    <a:pt x="21" y="17"/>
                    <a:pt x="12" y="17"/>
                    <a:pt x="3" y="17"/>
                  </a:cubicBezTo>
                  <a:cubicBezTo>
                    <a:pt x="0" y="17"/>
                    <a:pt x="0" y="13"/>
                    <a:pt x="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grpSp>
      <p:sp>
        <p:nvSpPr>
          <p:cNvPr id="24" name="Freeform 130"/>
          <p:cNvSpPr>
            <a:spLocks noEditPoints="1"/>
          </p:cNvSpPr>
          <p:nvPr/>
        </p:nvSpPr>
        <p:spPr bwMode="auto">
          <a:xfrm>
            <a:off x="10476503" y="5675085"/>
            <a:ext cx="948205" cy="884473"/>
          </a:xfrm>
          <a:custGeom>
            <a:avLst/>
            <a:gdLst>
              <a:gd name="T0" fmla="*/ 71 w 84"/>
              <a:gd name="T1" fmla="*/ 86 h 97"/>
              <a:gd name="T2" fmla="*/ 49 w 84"/>
              <a:gd name="T3" fmla="*/ 0 h 97"/>
              <a:gd name="T4" fmla="*/ 0 w 84"/>
              <a:gd name="T5" fmla="*/ 56 h 97"/>
              <a:gd name="T6" fmla="*/ 46 w 84"/>
              <a:gd name="T7" fmla="*/ 74 h 97"/>
              <a:gd name="T8" fmla="*/ 36 w 84"/>
              <a:gd name="T9" fmla="*/ 86 h 97"/>
              <a:gd name="T10" fmla="*/ 34 w 84"/>
              <a:gd name="T11" fmla="*/ 71 h 97"/>
              <a:gd name="T12" fmla="*/ 19 w 84"/>
              <a:gd name="T13" fmla="*/ 89 h 97"/>
              <a:gd name="T14" fmla="*/ 28 w 84"/>
              <a:gd name="T15" fmla="*/ 86 h 97"/>
              <a:gd name="T16" fmla="*/ 14 w 84"/>
              <a:gd name="T17" fmla="*/ 86 h 97"/>
              <a:gd name="T18" fmla="*/ 32 w 84"/>
              <a:gd name="T19" fmla="*/ 72 h 97"/>
              <a:gd name="T20" fmla="*/ 55 w 84"/>
              <a:gd name="T21" fmla="*/ 71 h 97"/>
              <a:gd name="T22" fmla="*/ 39 w 84"/>
              <a:gd name="T23" fmla="*/ 77 h 97"/>
              <a:gd name="T24" fmla="*/ 22 w 84"/>
              <a:gd name="T25" fmla="*/ 85 h 97"/>
              <a:gd name="T26" fmla="*/ 63 w 84"/>
              <a:gd name="T27" fmla="*/ 60 h 97"/>
              <a:gd name="T28" fmla="*/ 52 w 84"/>
              <a:gd name="T29" fmla="*/ 56 h 97"/>
              <a:gd name="T30" fmla="*/ 16 w 84"/>
              <a:gd name="T31" fmla="*/ 84 h 97"/>
              <a:gd name="T32" fmla="*/ 13 w 84"/>
              <a:gd name="T33" fmla="*/ 80 h 97"/>
              <a:gd name="T34" fmla="*/ 39 w 84"/>
              <a:gd name="T35" fmla="*/ 58 h 97"/>
              <a:gd name="T36" fmla="*/ 28 w 84"/>
              <a:gd name="T37" fmla="*/ 63 h 97"/>
              <a:gd name="T38" fmla="*/ 10 w 84"/>
              <a:gd name="T39" fmla="*/ 82 h 97"/>
              <a:gd name="T40" fmla="*/ 23 w 84"/>
              <a:gd name="T41" fmla="*/ 62 h 97"/>
              <a:gd name="T42" fmla="*/ 17 w 84"/>
              <a:gd name="T43" fmla="*/ 57 h 97"/>
              <a:gd name="T44" fmla="*/ 14 w 84"/>
              <a:gd name="T45" fmla="*/ 65 h 97"/>
              <a:gd name="T46" fmla="*/ 7 w 84"/>
              <a:gd name="T47" fmla="*/ 60 h 97"/>
              <a:gd name="T48" fmla="*/ 7 w 84"/>
              <a:gd name="T49" fmla="*/ 60 h 97"/>
              <a:gd name="T50" fmla="*/ 27 w 84"/>
              <a:gd name="T51" fmla="*/ 58 h 97"/>
              <a:gd name="T52" fmla="*/ 26 w 84"/>
              <a:gd name="T53" fmla="*/ 58 h 97"/>
              <a:gd name="T54" fmla="*/ 26 w 84"/>
              <a:gd name="T55" fmla="*/ 58 h 97"/>
              <a:gd name="T56" fmla="*/ 13 w 84"/>
              <a:gd name="T57" fmla="*/ 62 h 97"/>
              <a:gd name="T58" fmla="*/ 9 w 84"/>
              <a:gd name="T59" fmla="*/ 61 h 97"/>
              <a:gd name="T60" fmla="*/ 15 w 84"/>
              <a:gd name="T61" fmla="*/ 62 h 97"/>
              <a:gd name="T62" fmla="*/ 5 w 84"/>
              <a:gd name="T63" fmla="*/ 62 h 97"/>
              <a:gd name="T64" fmla="*/ 7 w 84"/>
              <a:gd name="T65" fmla="*/ 58 h 97"/>
              <a:gd name="T66" fmla="*/ 3 w 84"/>
              <a:gd name="T67" fmla="*/ 59 h 97"/>
              <a:gd name="T68" fmla="*/ 39 w 84"/>
              <a:gd name="T69" fmla="*/ 61 h 97"/>
              <a:gd name="T70" fmla="*/ 29 w 84"/>
              <a:gd name="T71" fmla="*/ 93 h 97"/>
              <a:gd name="T72" fmla="*/ 61 w 84"/>
              <a:gd name="T73" fmla="*/ 66 h 97"/>
              <a:gd name="T74" fmla="*/ 35 w 84"/>
              <a:gd name="T75" fmla="*/ 93 h 97"/>
              <a:gd name="T76" fmla="*/ 40 w 84"/>
              <a:gd name="T77" fmla="*/ 94 h 97"/>
              <a:gd name="T78" fmla="*/ 47 w 84"/>
              <a:gd name="T79" fmla="*/ 93 h 97"/>
              <a:gd name="T80" fmla="*/ 54 w 84"/>
              <a:gd name="T81" fmla="*/ 90 h 97"/>
              <a:gd name="T82" fmla="*/ 71 w 84"/>
              <a:gd name="T83" fmla="*/ 79 h 97"/>
              <a:gd name="T84" fmla="*/ 63 w 84"/>
              <a:gd name="T85" fmla="*/ 87 h 97"/>
              <a:gd name="T86" fmla="*/ 67 w 84"/>
              <a:gd name="T87" fmla="*/ 81 h 97"/>
              <a:gd name="T88" fmla="*/ 77 w 84"/>
              <a:gd name="T89" fmla="*/ 66 h 97"/>
              <a:gd name="T90" fmla="*/ 77 w 84"/>
              <a:gd name="T91" fmla="*/ 64 h 97"/>
              <a:gd name="T92" fmla="*/ 44 w 84"/>
              <a:gd name="T93" fmla="*/ 90 h 97"/>
              <a:gd name="T94" fmla="*/ 45 w 84"/>
              <a:gd name="T95" fmla="*/ 85 h 97"/>
              <a:gd name="T96" fmla="*/ 71 w 84"/>
              <a:gd name="T97" fmla="*/ 60 h 97"/>
              <a:gd name="T98" fmla="*/ 34 w 84"/>
              <a:gd name="T99" fmla="*/ 27 h 97"/>
              <a:gd name="T100" fmla="*/ 49 w 84"/>
              <a:gd name="T101" fmla="*/ 25 h 97"/>
              <a:gd name="T102" fmla="*/ 60 w 84"/>
              <a:gd name="T103" fmla="*/ 55 h 97"/>
              <a:gd name="T104" fmla="*/ 34 w 84"/>
              <a:gd name="T105" fmla="*/ 2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4" h="97">
                <a:moveTo>
                  <a:pt x="0" y="58"/>
                </a:moveTo>
                <a:cubicBezTo>
                  <a:pt x="0" y="58"/>
                  <a:pt x="0" y="59"/>
                  <a:pt x="0" y="60"/>
                </a:cubicBezTo>
                <a:cubicBezTo>
                  <a:pt x="0" y="70"/>
                  <a:pt x="4" y="79"/>
                  <a:pt x="10" y="86"/>
                </a:cubicBezTo>
                <a:cubicBezTo>
                  <a:pt x="18" y="95"/>
                  <a:pt x="32" y="97"/>
                  <a:pt x="42" y="97"/>
                </a:cubicBezTo>
                <a:cubicBezTo>
                  <a:pt x="53" y="97"/>
                  <a:pt x="63" y="92"/>
                  <a:pt x="71" y="86"/>
                </a:cubicBezTo>
                <a:cubicBezTo>
                  <a:pt x="78" y="80"/>
                  <a:pt x="80" y="72"/>
                  <a:pt x="81" y="63"/>
                </a:cubicBezTo>
                <a:cubicBezTo>
                  <a:pt x="84" y="44"/>
                  <a:pt x="72" y="24"/>
                  <a:pt x="51" y="24"/>
                </a:cubicBezTo>
                <a:cubicBezTo>
                  <a:pt x="52" y="17"/>
                  <a:pt x="52" y="9"/>
                  <a:pt x="51" y="2"/>
                </a:cubicBezTo>
                <a:cubicBezTo>
                  <a:pt x="51" y="1"/>
                  <a:pt x="50" y="1"/>
                  <a:pt x="50" y="1"/>
                </a:cubicBezTo>
                <a:cubicBezTo>
                  <a:pt x="50" y="0"/>
                  <a:pt x="49" y="0"/>
                  <a:pt x="49" y="0"/>
                </a:cubicBezTo>
                <a:cubicBezTo>
                  <a:pt x="44" y="0"/>
                  <a:pt x="40" y="1"/>
                  <a:pt x="36" y="0"/>
                </a:cubicBezTo>
                <a:cubicBezTo>
                  <a:pt x="35" y="0"/>
                  <a:pt x="34" y="0"/>
                  <a:pt x="34" y="1"/>
                </a:cubicBezTo>
                <a:cubicBezTo>
                  <a:pt x="33" y="1"/>
                  <a:pt x="33" y="2"/>
                  <a:pt x="33" y="2"/>
                </a:cubicBezTo>
                <a:cubicBezTo>
                  <a:pt x="33" y="10"/>
                  <a:pt x="34" y="17"/>
                  <a:pt x="33" y="24"/>
                </a:cubicBezTo>
                <a:cubicBezTo>
                  <a:pt x="16" y="23"/>
                  <a:pt x="2" y="40"/>
                  <a:pt x="0" y="56"/>
                </a:cubicBezTo>
                <a:cubicBezTo>
                  <a:pt x="0" y="57"/>
                  <a:pt x="0" y="57"/>
                  <a:pt x="0" y="58"/>
                </a:cubicBezTo>
                <a:close/>
                <a:moveTo>
                  <a:pt x="28" y="92"/>
                </a:moveTo>
                <a:cubicBezTo>
                  <a:pt x="28" y="92"/>
                  <a:pt x="28" y="92"/>
                  <a:pt x="28" y="92"/>
                </a:cubicBezTo>
                <a:cubicBezTo>
                  <a:pt x="27" y="92"/>
                  <a:pt x="25" y="92"/>
                  <a:pt x="23" y="91"/>
                </a:cubicBezTo>
                <a:cubicBezTo>
                  <a:pt x="30" y="85"/>
                  <a:pt x="38" y="79"/>
                  <a:pt x="46" y="74"/>
                </a:cubicBezTo>
                <a:cubicBezTo>
                  <a:pt x="49" y="72"/>
                  <a:pt x="52" y="70"/>
                  <a:pt x="54" y="68"/>
                </a:cubicBezTo>
                <a:cubicBezTo>
                  <a:pt x="57" y="66"/>
                  <a:pt x="59" y="64"/>
                  <a:pt x="61" y="63"/>
                </a:cubicBezTo>
                <a:cubicBezTo>
                  <a:pt x="63" y="61"/>
                  <a:pt x="65" y="60"/>
                  <a:pt x="62" y="63"/>
                </a:cubicBezTo>
                <a:cubicBezTo>
                  <a:pt x="57" y="68"/>
                  <a:pt x="51" y="72"/>
                  <a:pt x="45" y="77"/>
                </a:cubicBezTo>
                <a:cubicBezTo>
                  <a:pt x="42" y="80"/>
                  <a:pt x="39" y="83"/>
                  <a:pt x="36" y="86"/>
                </a:cubicBezTo>
                <a:cubicBezTo>
                  <a:pt x="34" y="88"/>
                  <a:pt x="33" y="89"/>
                  <a:pt x="31" y="90"/>
                </a:cubicBezTo>
                <a:cubicBezTo>
                  <a:pt x="30" y="91"/>
                  <a:pt x="29" y="92"/>
                  <a:pt x="28" y="92"/>
                </a:cubicBezTo>
                <a:close/>
                <a:moveTo>
                  <a:pt x="17" y="88"/>
                </a:moveTo>
                <a:cubicBezTo>
                  <a:pt x="17" y="88"/>
                  <a:pt x="17" y="88"/>
                  <a:pt x="17" y="88"/>
                </a:cubicBezTo>
                <a:cubicBezTo>
                  <a:pt x="23" y="82"/>
                  <a:pt x="28" y="77"/>
                  <a:pt x="34" y="71"/>
                </a:cubicBezTo>
                <a:cubicBezTo>
                  <a:pt x="38" y="68"/>
                  <a:pt x="41" y="65"/>
                  <a:pt x="45" y="63"/>
                </a:cubicBezTo>
                <a:cubicBezTo>
                  <a:pt x="48" y="61"/>
                  <a:pt x="52" y="59"/>
                  <a:pt x="53" y="57"/>
                </a:cubicBezTo>
                <a:cubicBezTo>
                  <a:pt x="47" y="63"/>
                  <a:pt x="40" y="69"/>
                  <a:pt x="34" y="74"/>
                </a:cubicBezTo>
                <a:cubicBezTo>
                  <a:pt x="28" y="79"/>
                  <a:pt x="23" y="83"/>
                  <a:pt x="19" y="88"/>
                </a:cubicBezTo>
                <a:cubicBezTo>
                  <a:pt x="18" y="89"/>
                  <a:pt x="19" y="89"/>
                  <a:pt x="19" y="89"/>
                </a:cubicBezTo>
                <a:cubicBezTo>
                  <a:pt x="25" y="85"/>
                  <a:pt x="32" y="80"/>
                  <a:pt x="38" y="75"/>
                </a:cubicBezTo>
                <a:cubicBezTo>
                  <a:pt x="44" y="70"/>
                  <a:pt x="51" y="64"/>
                  <a:pt x="58" y="60"/>
                </a:cubicBezTo>
                <a:cubicBezTo>
                  <a:pt x="55" y="62"/>
                  <a:pt x="52" y="65"/>
                  <a:pt x="49" y="67"/>
                </a:cubicBezTo>
                <a:cubicBezTo>
                  <a:pt x="45" y="70"/>
                  <a:pt x="42" y="73"/>
                  <a:pt x="38" y="76"/>
                </a:cubicBezTo>
                <a:cubicBezTo>
                  <a:pt x="35" y="79"/>
                  <a:pt x="32" y="83"/>
                  <a:pt x="28" y="86"/>
                </a:cubicBezTo>
                <a:cubicBezTo>
                  <a:pt x="26" y="87"/>
                  <a:pt x="24" y="88"/>
                  <a:pt x="22" y="91"/>
                </a:cubicBezTo>
                <a:cubicBezTo>
                  <a:pt x="20" y="90"/>
                  <a:pt x="18" y="89"/>
                  <a:pt x="17" y="88"/>
                </a:cubicBezTo>
                <a:close/>
                <a:moveTo>
                  <a:pt x="16" y="87"/>
                </a:moveTo>
                <a:cubicBezTo>
                  <a:pt x="16" y="87"/>
                  <a:pt x="16" y="87"/>
                  <a:pt x="16" y="87"/>
                </a:cubicBezTo>
                <a:cubicBezTo>
                  <a:pt x="16" y="87"/>
                  <a:pt x="15" y="87"/>
                  <a:pt x="14" y="86"/>
                </a:cubicBezTo>
                <a:cubicBezTo>
                  <a:pt x="20" y="81"/>
                  <a:pt x="26" y="76"/>
                  <a:pt x="32" y="70"/>
                </a:cubicBezTo>
                <a:cubicBezTo>
                  <a:pt x="36" y="67"/>
                  <a:pt x="39" y="65"/>
                  <a:pt x="43" y="62"/>
                </a:cubicBezTo>
                <a:cubicBezTo>
                  <a:pt x="45" y="60"/>
                  <a:pt x="47" y="59"/>
                  <a:pt x="49" y="58"/>
                </a:cubicBezTo>
                <a:cubicBezTo>
                  <a:pt x="53" y="55"/>
                  <a:pt x="48" y="58"/>
                  <a:pt x="47" y="59"/>
                </a:cubicBezTo>
                <a:cubicBezTo>
                  <a:pt x="42" y="63"/>
                  <a:pt x="37" y="67"/>
                  <a:pt x="32" y="72"/>
                </a:cubicBezTo>
                <a:cubicBezTo>
                  <a:pt x="27" y="77"/>
                  <a:pt x="21" y="81"/>
                  <a:pt x="16" y="87"/>
                </a:cubicBezTo>
                <a:close/>
                <a:moveTo>
                  <a:pt x="48" y="76"/>
                </a:moveTo>
                <a:cubicBezTo>
                  <a:pt x="54" y="71"/>
                  <a:pt x="60" y="67"/>
                  <a:pt x="64" y="61"/>
                </a:cubicBezTo>
                <a:cubicBezTo>
                  <a:pt x="65" y="61"/>
                  <a:pt x="65" y="61"/>
                  <a:pt x="66" y="61"/>
                </a:cubicBezTo>
                <a:cubicBezTo>
                  <a:pt x="62" y="64"/>
                  <a:pt x="58" y="68"/>
                  <a:pt x="55" y="71"/>
                </a:cubicBezTo>
                <a:cubicBezTo>
                  <a:pt x="49" y="76"/>
                  <a:pt x="44" y="81"/>
                  <a:pt x="38" y="85"/>
                </a:cubicBezTo>
                <a:cubicBezTo>
                  <a:pt x="41" y="82"/>
                  <a:pt x="44" y="79"/>
                  <a:pt x="48" y="76"/>
                </a:cubicBezTo>
                <a:close/>
                <a:moveTo>
                  <a:pt x="46" y="73"/>
                </a:moveTo>
                <a:cubicBezTo>
                  <a:pt x="41" y="76"/>
                  <a:pt x="37" y="79"/>
                  <a:pt x="33" y="83"/>
                </a:cubicBezTo>
                <a:cubicBezTo>
                  <a:pt x="35" y="81"/>
                  <a:pt x="37" y="79"/>
                  <a:pt x="39" y="77"/>
                </a:cubicBezTo>
                <a:cubicBezTo>
                  <a:pt x="45" y="70"/>
                  <a:pt x="53" y="65"/>
                  <a:pt x="59" y="59"/>
                </a:cubicBezTo>
                <a:cubicBezTo>
                  <a:pt x="60" y="59"/>
                  <a:pt x="59" y="59"/>
                  <a:pt x="59" y="59"/>
                </a:cubicBezTo>
                <a:cubicBezTo>
                  <a:pt x="53" y="61"/>
                  <a:pt x="48" y="66"/>
                  <a:pt x="43" y="70"/>
                </a:cubicBezTo>
                <a:cubicBezTo>
                  <a:pt x="36" y="76"/>
                  <a:pt x="29" y="81"/>
                  <a:pt x="22" y="86"/>
                </a:cubicBezTo>
                <a:cubicBezTo>
                  <a:pt x="18" y="89"/>
                  <a:pt x="22" y="86"/>
                  <a:pt x="22" y="85"/>
                </a:cubicBezTo>
                <a:cubicBezTo>
                  <a:pt x="23" y="84"/>
                  <a:pt x="25" y="82"/>
                  <a:pt x="27" y="81"/>
                </a:cubicBezTo>
                <a:cubicBezTo>
                  <a:pt x="29" y="79"/>
                  <a:pt x="32" y="76"/>
                  <a:pt x="35" y="74"/>
                </a:cubicBezTo>
                <a:cubicBezTo>
                  <a:pt x="42" y="68"/>
                  <a:pt x="49" y="62"/>
                  <a:pt x="55" y="56"/>
                </a:cubicBezTo>
                <a:cubicBezTo>
                  <a:pt x="55" y="56"/>
                  <a:pt x="55" y="56"/>
                  <a:pt x="55" y="56"/>
                </a:cubicBezTo>
                <a:cubicBezTo>
                  <a:pt x="58" y="57"/>
                  <a:pt x="60" y="59"/>
                  <a:pt x="63" y="60"/>
                </a:cubicBezTo>
                <a:cubicBezTo>
                  <a:pt x="57" y="64"/>
                  <a:pt x="52" y="69"/>
                  <a:pt x="46" y="73"/>
                </a:cubicBezTo>
                <a:close/>
                <a:moveTo>
                  <a:pt x="40" y="66"/>
                </a:moveTo>
                <a:cubicBezTo>
                  <a:pt x="41" y="65"/>
                  <a:pt x="42" y="63"/>
                  <a:pt x="44" y="62"/>
                </a:cubicBezTo>
                <a:cubicBezTo>
                  <a:pt x="47" y="60"/>
                  <a:pt x="49" y="59"/>
                  <a:pt x="52" y="56"/>
                </a:cubicBezTo>
                <a:cubicBezTo>
                  <a:pt x="52" y="56"/>
                  <a:pt x="52" y="56"/>
                  <a:pt x="52" y="56"/>
                </a:cubicBezTo>
                <a:cubicBezTo>
                  <a:pt x="52" y="56"/>
                  <a:pt x="53" y="56"/>
                  <a:pt x="53" y="56"/>
                </a:cubicBezTo>
                <a:cubicBezTo>
                  <a:pt x="53" y="56"/>
                  <a:pt x="54" y="56"/>
                  <a:pt x="54" y="56"/>
                </a:cubicBezTo>
                <a:cubicBezTo>
                  <a:pt x="49" y="59"/>
                  <a:pt x="44" y="62"/>
                  <a:pt x="40" y="66"/>
                </a:cubicBezTo>
                <a:close/>
                <a:moveTo>
                  <a:pt x="17" y="82"/>
                </a:moveTo>
                <a:cubicBezTo>
                  <a:pt x="17" y="83"/>
                  <a:pt x="17" y="83"/>
                  <a:pt x="16" y="84"/>
                </a:cubicBezTo>
                <a:cubicBezTo>
                  <a:pt x="17" y="83"/>
                  <a:pt x="18" y="82"/>
                  <a:pt x="18" y="81"/>
                </a:cubicBezTo>
                <a:cubicBezTo>
                  <a:pt x="21" y="78"/>
                  <a:pt x="24" y="75"/>
                  <a:pt x="27" y="73"/>
                </a:cubicBezTo>
                <a:cubicBezTo>
                  <a:pt x="33" y="67"/>
                  <a:pt x="39" y="62"/>
                  <a:pt x="45" y="57"/>
                </a:cubicBezTo>
                <a:cubicBezTo>
                  <a:pt x="45" y="57"/>
                  <a:pt x="45" y="56"/>
                  <a:pt x="45" y="56"/>
                </a:cubicBezTo>
                <a:cubicBezTo>
                  <a:pt x="32" y="61"/>
                  <a:pt x="24" y="72"/>
                  <a:pt x="13" y="80"/>
                </a:cubicBezTo>
                <a:cubicBezTo>
                  <a:pt x="13" y="80"/>
                  <a:pt x="11" y="81"/>
                  <a:pt x="11" y="82"/>
                </a:cubicBezTo>
                <a:cubicBezTo>
                  <a:pt x="12" y="80"/>
                  <a:pt x="13" y="78"/>
                  <a:pt x="15" y="77"/>
                </a:cubicBezTo>
                <a:cubicBezTo>
                  <a:pt x="17" y="74"/>
                  <a:pt x="20" y="72"/>
                  <a:pt x="23" y="70"/>
                </a:cubicBezTo>
                <a:cubicBezTo>
                  <a:pt x="27" y="66"/>
                  <a:pt x="31" y="63"/>
                  <a:pt x="35" y="59"/>
                </a:cubicBezTo>
                <a:cubicBezTo>
                  <a:pt x="36" y="59"/>
                  <a:pt x="38" y="58"/>
                  <a:pt x="39" y="58"/>
                </a:cubicBezTo>
                <a:cubicBezTo>
                  <a:pt x="43" y="56"/>
                  <a:pt x="47" y="55"/>
                  <a:pt x="51" y="55"/>
                </a:cubicBezTo>
                <a:cubicBezTo>
                  <a:pt x="39" y="63"/>
                  <a:pt x="28" y="73"/>
                  <a:pt x="17" y="82"/>
                </a:cubicBezTo>
                <a:close/>
                <a:moveTo>
                  <a:pt x="8" y="78"/>
                </a:moveTo>
                <a:cubicBezTo>
                  <a:pt x="13" y="76"/>
                  <a:pt x="17" y="73"/>
                  <a:pt x="21" y="69"/>
                </a:cubicBezTo>
                <a:cubicBezTo>
                  <a:pt x="23" y="67"/>
                  <a:pt x="25" y="65"/>
                  <a:pt x="28" y="63"/>
                </a:cubicBezTo>
                <a:cubicBezTo>
                  <a:pt x="29" y="62"/>
                  <a:pt x="31" y="60"/>
                  <a:pt x="32" y="59"/>
                </a:cubicBezTo>
                <a:cubicBezTo>
                  <a:pt x="32" y="59"/>
                  <a:pt x="32" y="59"/>
                  <a:pt x="32" y="59"/>
                </a:cubicBezTo>
                <a:cubicBezTo>
                  <a:pt x="33" y="59"/>
                  <a:pt x="33" y="59"/>
                  <a:pt x="34" y="59"/>
                </a:cubicBezTo>
                <a:cubicBezTo>
                  <a:pt x="33" y="59"/>
                  <a:pt x="33" y="59"/>
                  <a:pt x="33" y="59"/>
                </a:cubicBezTo>
                <a:cubicBezTo>
                  <a:pt x="26" y="68"/>
                  <a:pt x="16" y="72"/>
                  <a:pt x="10" y="82"/>
                </a:cubicBezTo>
                <a:cubicBezTo>
                  <a:pt x="9" y="81"/>
                  <a:pt x="9" y="80"/>
                  <a:pt x="8" y="78"/>
                </a:cubicBezTo>
                <a:close/>
                <a:moveTo>
                  <a:pt x="7" y="76"/>
                </a:moveTo>
                <a:cubicBezTo>
                  <a:pt x="10" y="73"/>
                  <a:pt x="12" y="71"/>
                  <a:pt x="15" y="68"/>
                </a:cubicBezTo>
                <a:cubicBezTo>
                  <a:pt x="17" y="66"/>
                  <a:pt x="18" y="65"/>
                  <a:pt x="20" y="63"/>
                </a:cubicBezTo>
                <a:cubicBezTo>
                  <a:pt x="22" y="62"/>
                  <a:pt x="28" y="56"/>
                  <a:pt x="23" y="62"/>
                </a:cubicBezTo>
                <a:cubicBezTo>
                  <a:pt x="20" y="65"/>
                  <a:pt x="18" y="68"/>
                  <a:pt x="15" y="71"/>
                </a:cubicBezTo>
                <a:cubicBezTo>
                  <a:pt x="12" y="73"/>
                  <a:pt x="9" y="75"/>
                  <a:pt x="7" y="78"/>
                </a:cubicBezTo>
                <a:cubicBezTo>
                  <a:pt x="7" y="77"/>
                  <a:pt x="7" y="76"/>
                  <a:pt x="7" y="76"/>
                </a:cubicBezTo>
                <a:close/>
                <a:moveTo>
                  <a:pt x="4" y="68"/>
                </a:moveTo>
                <a:cubicBezTo>
                  <a:pt x="8" y="64"/>
                  <a:pt x="12" y="60"/>
                  <a:pt x="17" y="57"/>
                </a:cubicBezTo>
                <a:cubicBezTo>
                  <a:pt x="16" y="57"/>
                  <a:pt x="15" y="60"/>
                  <a:pt x="14" y="61"/>
                </a:cubicBezTo>
                <a:cubicBezTo>
                  <a:pt x="12" y="62"/>
                  <a:pt x="11" y="63"/>
                  <a:pt x="10" y="65"/>
                </a:cubicBezTo>
                <a:cubicBezTo>
                  <a:pt x="8" y="67"/>
                  <a:pt x="7" y="69"/>
                  <a:pt x="5" y="71"/>
                </a:cubicBezTo>
                <a:cubicBezTo>
                  <a:pt x="5" y="72"/>
                  <a:pt x="5" y="72"/>
                  <a:pt x="6" y="72"/>
                </a:cubicBezTo>
                <a:cubicBezTo>
                  <a:pt x="9" y="70"/>
                  <a:pt x="11" y="68"/>
                  <a:pt x="14" y="65"/>
                </a:cubicBezTo>
                <a:cubicBezTo>
                  <a:pt x="15" y="64"/>
                  <a:pt x="16" y="62"/>
                  <a:pt x="18" y="61"/>
                </a:cubicBezTo>
                <a:cubicBezTo>
                  <a:pt x="19" y="60"/>
                  <a:pt x="23" y="56"/>
                  <a:pt x="20" y="59"/>
                </a:cubicBezTo>
                <a:cubicBezTo>
                  <a:pt x="16" y="65"/>
                  <a:pt x="10" y="69"/>
                  <a:pt x="6" y="75"/>
                </a:cubicBezTo>
                <a:cubicBezTo>
                  <a:pt x="5" y="73"/>
                  <a:pt x="5" y="70"/>
                  <a:pt x="4" y="68"/>
                </a:cubicBezTo>
                <a:close/>
                <a:moveTo>
                  <a:pt x="7" y="60"/>
                </a:moveTo>
                <a:cubicBezTo>
                  <a:pt x="9" y="59"/>
                  <a:pt x="10" y="58"/>
                  <a:pt x="11" y="57"/>
                </a:cubicBezTo>
                <a:cubicBezTo>
                  <a:pt x="14" y="55"/>
                  <a:pt x="11" y="58"/>
                  <a:pt x="11" y="58"/>
                </a:cubicBezTo>
                <a:cubicBezTo>
                  <a:pt x="8" y="61"/>
                  <a:pt x="5" y="63"/>
                  <a:pt x="4" y="66"/>
                </a:cubicBezTo>
                <a:cubicBezTo>
                  <a:pt x="4" y="65"/>
                  <a:pt x="3" y="65"/>
                  <a:pt x="3" y="64"/>
                </a:cubicBezTo>
                <a:cubicBezTo>
                  <a:pt x="5" y="63"/>
                  <a:pt x="6" y="61"/>
                  <a:pt x="7" y="60"/>
                </a:cubicBezTo>
                <a:close/>
                <a:moveTo>
                  <a:pt x="11" y="76"/>
                </a:moveTo>
                <a:cubicBezTo>
                  <a:pt x="10" y="76"/>
                  <a:pt x="9" y="77"/>
                  <a:pt x="8" y="77"/>
                </a:cubicBezTo>
                <a:cubicBezTo>
                  <a:pt x="9" y="77"/>
                  <a:pt x="10" y="76"/>
                  <a:pt x="11" y="75"/>
                </a:cubicBezTo>
                <a:cubicBezTo>
                  <a:pt x="13" y="74"/>
                  <a:pt x="14" y="72"/>
                  <a:pt x="16" y="71"/>
                </a:cubicBezTo>
                <a:cubicBezTo>
                  <a:pt x="20" y="67"/>
                  <a:pt x="23" y="63"/>
                  <a:pt x="27" y="58"/>
                </a:cubicBezTo>
                <a:cubicBezTo>
                  <a:pt x="27" y="58"/>
                  <a:pt x="27" y="58"/>
                  <a:pt x="27" y="58"/>
                </a:cubicBezTo>
                <a:cubicBezTo>
                  <a:pt x="28" y="58"/>
                  <a:pt x="29" y="59"/>
                  <a:pt x="31" y="59"/>
                </a:cubicBezTo>
                <a:cubicBezTo>
                  <a:pt x="31" y="59"/>
                  <a:pt x="31" y="59"/>
                  <a:pt x="31" y="59"/>
                </a:cubicBezTo>
                <a:cubicBezTo>
                  <a:pt x="24" y="64"/>
                  <a:pt x="18" y="71"/>
                  <a:pt x="11" y="76"/>
                </a:cubicBezTo>
                <a:close/>
                <a:moveTo>
                  <a:pt x="26" y="58"/>
                </a:moveTo>
                <a:cubicBezTo>
                  <a:pt x="19" y="63"/>
                  <a:pt x="13" y="69"/>
                  <a:pt x="6" y="75"/>
                </a:cubicBezTo>
                <a:cubicBezTo>
                  <a:pt x="9" y="73"/>
                  <a:pt x="12" y="69"/>
                  <a:pt x="15" y="66"/>
                </a:cubicBezTo>
                <a:cubicBezTo>
                  <a:pt x="18" y="63"/>
                  <a:pt x="21" y="60"/>
                  <a:pt x="23" y="57"/>
                </a:cubicBezTo>
                <a:cubicBezTo>
                  <a:pt x="23" y="57"/>
                  <a:pt x="23" y="57"/>
                  <a:pt x="23" y="56"/>
                </a:cubicBezTo>
                <a:cubicBezTo>
                  <a:pt x="24" y="57"/>
                  <a:pt x="25" y="57"/>
                  <a:pt x="26" y="58"/>
                </a:cubicBezTo>
                <a:cubicBezTo>
                  <a:pt x="26" y="58"/>
                  <a:pt x="26" y="58"/>
                  <a:pt x="26" y="58"/>
                </a:cubicBezTo>
                <a:close/>
                <a:moveTo>
                  <a:pt x="15" y="62"/>
                </a:moveTo>
                <a:cubicBezTo>
                  <a:pt x="14" y="64"/>
                  <a:pt x="12" y="65"/>
                  <a:pt x="11" y="67"/>
                </a:cubicBezTo>
                <a:cubicBezTo>
                  <a:pt x="10" y="68"/>
                  <a:pt x="7" y="69"/>
                  <a:pt x="6" y="71"/>
                </a:cubicBezTo>
                <a:cubicBezTo>
                  <a:pt x="8" y="68"/>
                  <a:pt x="11" y="65"/>
                  <a:pt x="13" y="62"/>
                </a:cubicBezTo>
                <a:cubicBezTo>
                  <a:pt x="15" y="60"/>
                  <a:pt x="17" y="59"/>
                  <a:pt x="18" y="56"/>
                </a:cubicBezTo>
                <a:cubicBezTo>
                  <a:pt x="18" y="56"/>
                  <a:pt x="18" y="56"/>
                  <a:pt x="18" y="56"/>
                </a:cubicBezTo>
                <a:cubicBezTo>
                  <a:pt x="13" y="58"/>
                  <a:pt x="10" y="62"/>
                  <a:pt x="6" y="65"/>
                </a:cubicBezTo>
                <a:cubicBezTo>
                  <a:pt x="4" y="67"/>
                  <a:pt x="4" y="66"/>
                  <a:pt x="6" y="64"/>
                </a:cubicBezTo>
                <a:cubicBezTo>
                  <a:pt x="7" y="63"/>
                  <a:pt x="8" y="62"/>
                  <a:pt x="9" y="61"/>
                </a:cubicBezTo>
                <a:cubicBezTo>
                  <a:pt x="11" y="59"/>
                  <a:pt x="12" y="58"/>
                  <a:pt x="14" y="55"/>
                </a:cubicBezTo>
                <a:cubicBezTo>
                  <a:pt x="14" y="55"/>
                  <a:pt x="14" y="55"/>
                  <a:pt x="14" y="55"/>
                </a:cubicBezTo>
                <a:cubicBezTo>
                  <a:pt x="17" y="55"/>
                  <a:pt x="19" y="56"/>
                  <a:pt x="22" y="56"/>
                </a:cubicBezTo>
                <a:cubicBezTo>
                  <a:pt x="22" y="56"/>
                  <a:pt x="22" y="56"/>
                  <a:pt x="22" y="56"/>
                </a:cubicBezTo>
                <a:cubicBezTo>
                  <a:pt x="20" y="58"/>
                  <a:pt x="17" y="60"/>
                  <a:pt x="15" y="62"/>
                </a:cubicBezTo>
                <a:close/>
                <a:moveTo>
                  <a:pt x="5" y="62"/>
                </a:moveTo>
                <a:cubicBezTo>
                  <a:pt x="6" y="61"/>
                  <a:pt x="6" y="60"/>
                  <a:pt x="7" y="59"/>
                </a:cubicBezTo>
                <a:cubicBezTo>
                  <a:pt x="8" y="58"/>
                  <a:pt x="9" y="56"/>
                  <a:pt x="10" y="55"/>
                </a:cubicBezTo>
                <a:cubicBezTo>
                  <a:pt x="11" y="55"/>
                  <a:pt x="12" y="55"/>
                  <a:pt x="13" y="55"/>
                </a:cubicBezTo>
                <a:cubicBezTo>
                  <a:pt x="10" y="57"/>
                  <a:pt x="7" y="59"/>
                  <a:pt x="5" y="62"/>
                </a:cubicBezTo>
                <a:close/>
                <a:moveTo>
                  <a:pt x="4" y="60"/>
                </a:moveTo>
                <a:cubicBezTo>
                  <a:pt x="5" y="59"/>
                  <a:pt x="6" y="58"/>
                  <a:pt x="7" y="56"/>
                </a:cubicBezTo>
                <a:cubicBezTo>
                  <a:pt x="8" y="56"/>
                  <a:pt x="8" y="56"/>
                  <a:pt x="9" y="55"/>
                </a:cubicBezTo>
                <a:cubicBezTo>
                  <a:pt x="9" y="55"/>
                  <a:pt x="9" y="55"/>
                  <a:pt x="9" y="55"/>
                </a:cubicBezTo>
                <a:cubicBezTo>
                  <a:pt x="9" y="56"/>
                  <a:pt x="8" y="57"/>
                  <a:pt x="7" y="58"/>
                </a:cubicBezTo>
                <a:cubicBezTo>
                  <a:pt x="6" y="59"/>
                  <a:pt x="5" y="61"/>
                  <a:pt x="3" y="63"/>
                </a:cubicBezTo>
                <a:cubicBezTo>
                  <a:pt x="3" y="62"/>
                  <a:pt x="3" y="62"/>
                  <a:pt x="3" y="61"/>
                </a:cubicBezTo>
                <a:cubicBezTo>
                  <a:pt x="3" y="60"/>
                  <a:pt x="3" y="59"/>
                  <a:pt x="3" y="58"/>
                </a:cubicBezTo>
                <a:cubicBezTo>
                  <a:pt x="4" y="57"/>
                  <a:pt x="6" y="56"/>
                  <a:pt x="7" y="56"/>
                </a:cubicBezTo>
                <a:cubicBezTo>
                  <a:pt x="6" y="57"/>
                  <a:pt x="5" y="58"/>
                  <a:pt x="3" y="59"/>
                </a:cubicBezTo>
                <a:cubicBezTo>
                  <a:pt x="3" y="60"/>
                  <a:pt x="3" y="60"/>
                  <a:pt x="4" y="60"/>
                </a:cubicBezTo>
                <a:close/>
                <a:moveTo>
                  <a:pt x="11" y="83"/>
                </a:moveTo>
                <a:cubicBezTo>
                  <a:pt x="21" y="76"/>
                  <a:pt x="29" y="65"/>
                  <a:pt x="40" y="59"/>
                </a:cubicBezTo>
                <a:cubicBezTo>
                  <a:pt x="40" y="59"/>
                  <a:pt x="44" y="56"/>
                  <a:pt x="43" y="57"/>
                </a:cubicBezTo>
                <a:cubicBezTo>
                  <a:pt x="42" y="59"/>
                  <a:pt x="40" y="60"/>
                  <a:pt x="39" y="61"/>
                </a:cubicBezTo>
                <a:cubicBezTo>
                  <a:pt x="36" y="63"/>
                  <a:pt x="33" y="66"/>
                  <a:pt x="30" y="69"/>
                </a:cubicBezTo>
                <a:cubicBezTo>
                  <a:pt x="24" y="74"/>
                  <a:pt x="19" y="80"/>
                  <a:pt x="14" y="86"/>
                </a:cubicBezTo>
                <a:cubicBezTo>
                  <a:pt x="14" y="85"/>
                  <a:pt x="13" y="85"/>
                  <a:pt x="13" y="85"/>
                </a:cubicBezTo>
                <a:cubicBezTo>
                  <a:pt x="12" y="84"/>
                  <a:pt x="12" y="84"/>
                  <a:pt x="11" y="83"/>
                </a:cubicBezTo>
                <a:close/>
                <a:moveTo>
                  <a:pt x="29" y="93"/>
                </a:moveTo>
                <a:cubicBezTo>
                  <a:pt x="29" y="92"/>
                  <a:pt x="30" y="92"/>
                  <a:pt x="30" y="92"/>
                </a:cubicBezTo>
                <a:cubicBezTo>
                  <a:pt x="31" y="92"/>
                  <a:pt x="31" y="92"/>
                  <a:pt x="32" y="91"/>
                </a:cubicBezTo>
                <a:cubicBezTo>
                  <a:pt x="32" y="90"/>
                  <a:pt x="33" y="90"/>
                  <a:pt x="34" y="89"/>
                </a:cubicBezTo>
                <a:cubicBezTo>
                  <a:pt x="41" y="84"/>
                  <a:pt x="46" y="79"/>
                  <a:pt x="52" y="74"/>
                </a:cubicBezTo>
                <a:cubicBezTo>
                  <a:pt x="55" y="71"/>
                  <a:pt x="59" y="69"/>
                  <a:pt x="61" y="66"/>
                </a:cubicBezTo>
                <a:cubicBezTo>
                  <a:pt x="63" y="65"/>
                  <a:pt x="64" y="64"/>
                  <a:pt x="66" y="62"/>
                </a:cubicBezTo>
                <a:cubicBezTo>
                  <a:pt x="66" y="62"/>
                  <a:pt x="67" y="61"/>
                  <a:pt x="68" y="61"/>
                </a:cubicBezTo>
                <a:cubicBezTo>
                  <a:pt x="69" y="61"/>
                  <a:pt x="69" y="61"/>
                  <a:pt x="70" y="60"/>
                </a:cubicBezTo>
                <a:cubicBezTo>
                  <a:pt x="60" y="73"/>
                  <a:pt x="45" y="81"/>
                  <a:pt x="34" y="93"/>
                </a:cubicBezTo>
                <a:cubicBezTo>
                  <a:pt x="34" y="93"/>
                  <a:pt x="34" y="93"/>
                  <a:pt x="35" y="93"/>
                </a:cubicBezTo>
                <a:cubicBezTo>
                  <a:pt x="47" y="84"/>
                  <a:pt x="59" y="75"/>
                  <a:pt x="70" y="65"/>
                </a:cubicBezTo>
                <a:cubicBezTo>
                  <a:pt x="69" y="66"/>
                  <a:pt x="68" y="67"/>
                  <a:pt x="67" y="68"/>
                </a:cubicBezTo>
                <a:cubicBezTo>
                  <a:pt x="64" y="71"/>
                  <a:pt x="61" y="73"/>
                  <a:pt x="58" y="77"/>
                </a:cubicBezTo>
                <a:cubicBezTo>
                  <a:pt x="52" y="82"/>
                  <a:pt x="45" y="87"/>
                  <a:pt x="40" y="93"/>
                </a:cubicBezTo>
                <a:cubicBezTo>
                  <a:pt x="39" y="93"/>
                  <a:pt x="40" y="94"/>
                  <a:pt x="40" y="94"/>
                </a:cubicBezTo>
                <a:cubicBezTo>
                  <a:pt x="52" y="86"/>
                  <a:pt x="62" y="76"/>
                  <a:pt x="73" y="67"/>
                </a:cubicBezTo>
                <a:cubicBezTo>
                  <a:pt x="73" y="67"/>
                  <a:pt x="73" y="67"/>
                  <a:pt x="73" y="67"/>
                </a:cubicBezTo>
                <a:cubicBezTo>
                  <a:pt x="70" y="70"/>
                  <a:pt x="67" y="73"/>
                  <a:pt x="64" y="76"/>
                </a:cubicBezTo>
                <a:cubicBezTo>
                  <a:pt x="58" y="81"/>
                  <a:pt x="52" y="87"/>
                  <a:pt x="47" y="92"/>
                </a:cubicBezTo>
                <a:cubicBezTo>
                  <a:pt x="47" y="92"/>
                  <a:pt x="47" y="93"/>
                  <a:pt x="47" y="93"/>
                </a:cubicBezTo>
                <a:cubicBezTo>
                  <a:pt x="57" y="86"/>
                  <a:pt x="65" y="77"/>
                  <a:pt x="74" y="70"/>
                </a:cubicBezTo>
                <a:cubicBezTo>
                  <a:pt x="75" y="69"/>
                  <a:pt x="76" y="68"/>
                  <a:pt x="77" y="68"/>
                </a:cubicBezTo>
                <a:cubicBezTo>
                  <a:pt x="76" y="69"/>
                  <a:pt x="75" y="70"/>
                  <a:pt x="74" y="71"/>
                </a:cubicBezTo>
                <a:cubicBezTo>
                  <a:pt x="72" y="73"/>
                  <a:pt x="70" y="74"/>
                  <a:pt x="68" y="76"/>
                </a:cubicBezTo>
                <a:cubicBezTo>
                  <a:pt x="63" y="80"/>
                  <a:pt x="58" y="85"/>
                  <a:pt x="54" y="90"/>
                </a:cubicBezTo>
                <a:cubicBezTo>
                  <a:pt x="54" y="90"/>
                  <a:pt x="54" y="90"/>
                  <a:pt x="55" y="90"/>
                </a:cubicBezTo>
                <a:cubicBezTo>
                  <a:pt x="62" y="87"/>
                  <a:pt x="67" y="81"/>
                  <a:pt x="73" y="76"/>
                </a:cubicBezTo>
                <a:cubicBezTo>
                  <a:pt x="73" y="76"/>
                  <a:pt x="75" y="74"/>
                  <a:pt x="76" y="73"/>
                </a:cubicBezTo>
                <a:cubicBezTo>
                  <a:pt x="76" y="74"/>
                  <a:pt x="75" y="74"/>
                  <a:pt x="75" y="74"/>
                </a:cubicBezTo>
                <a:cubicBezTo>
                  <a:pt x="74" y="76"/>
                  <a:pt x="72" y="77"/>
                  <a:pt x="71" y="79"/>
                </a:cubicBezTo>
                <a:cubicBezTo>
                  <a:pt x="67" y="82"/>
                  <a:pt x="64" y="86"/>
                  <a:pt x="61" y="89"/>
                </a:cubicBezTo>
                <a:cubicBezTo>
                  <a:pt x="61" y="89"/>
                  <a:pt x="61" y="89"/>
                  <a:pt x="61" y="89"/>
                </a:cubicBezTo>
                <a:cubicBezTo>
                  <a:pt x="55" y="92"/>
                  <a:pt x="49" y="93"/>
                  <a:pt x="42" y="94"/>
                </a:cubicBezTo>
                <a:cubicBezTo>
                  <a:pt x="38" y="94"/>
                  <a:pt x="33" y="94"/>
                  <a:pt x="29" y="93"/>
                </a:cubicBezTo>
                <a:close/>
                <a:moveTo>
                  <a:pt x="63" y="87"/>
                </a:moveTo>
                <a:cubicBezTo>
                  <a:pt x="66" y="85"/>
                  <a:pt x="68" y="83"/>
                  <a:pt x="70" y="80"/>
                </a:cubicBezTo>
                <a:cubicBezTo>
                  <a:pt x="71" y="79"/>
                  <a:pt x="73" y="77"/>
                  <a:pt x="74" y="76"/>
                </a:cubicBezTo>
                <a:cubicBezTo>
                  <a:pt x="72" y="81"/>
                  <a:pt x="68" y="85"/>
                  <a:pt x="63" y="87"/>
                </a:cubicBezTo>
                <a:close/>
                <a:moveTo>
                  <a:pt x="76" y="73"/>
                </a:moveTo>
                <a:cubicBezTo>
                  <a:pt x="73" y="75"/>
                  <a:pt x="70" y="78"/>
                  <a:pt x="67" y="81"/>
                </a:cubicBezTo>
                <a:cubicBezTo>
                  <a:pt x="65" y="83"/>
                  <a:pt x="63" y="84"/>
                  <a:pt x="60" y="86"/>
                </a:cubicBezTo>
                <a:cubicBezTo>
                  <a:pt x="59" y="87"/>
                  <a:pt x="54" y="91"/>
                  <a:pt x="57" y="88"/>
                </a:cubicBezTo>
                <a:cubicBezTo>
                  <a:pt x="61" y="84"/>
                  <a:pt x="65" y="79"/>
                  <a:pt x="69" y="76"/>
                </a:cubicBezTo>
                <a:cubicBezTo>
                  <a:pt x="73" y="73"/>
                  <a:pt x="76" y="71"/>
                  <a:pt x="78" y="66"/>
                </a:cubicBezTo>
                <a:cubicBezTo>
                  <a:pt x="78" y="66"/>
                  <a:pt x="78" y="66"/>
                  <a:pt x="77" y="66"/>
                </a:cubicBezTo>
                <a:cubicBezTo>
                  <a:pt x="73" y="70"/>
                  <a:pt x="68" y="74"/>
                  <a:pt x="63" y="78"/>
                </a:cubicBezTo>
                <a:cubicBezTo>
                  <a:pt x="61" y="80"/>
                  <a:pt x="58" y="83"/>
                  <a:pt x="56" y="85"/>
                </a:cubicBezTo>
                <a:cubicBezTo>
                  <a:pt x="54" y="87"/>
                  <a:pt x="50" y="90"/>
                  <a:pt x="49" y="91"/>
                </a:cubicBezTo>
                <a:cubicBezTo>
                  <a:pt x="58" y="82"/>
                  <a:pt x="67" y="73"/>
                  <a:pt x="76" y="64"/>
                </a:cubicBezTo>
                <a:cubicBezTo>
                  <a:pt x="77" y="64"/>
                  <a:pt x="77" y="64"/>
                  <a:pt x="77" y="64"/>
                </a:cubicBezTo>
                <a:cubicBezTo>
                  <a:pt x="77" y="63"/>
                  <a:pt x="78" y="63"/>
                  <a:pt x="78" y="62"/>
                </a:cubicBezTo>
                <a:cubicBezTo>
                  <a:pt x="79" y="62"/>
                  <a:pt x="78" y="61"/>
                  <a:pt x="78" y="62"/>
                </a:cubicBezTo>
                <a:cubicBezTo>
                  <a:pt x="71" y="67"/>
                  <a:pt x="65" y="72"/>
                  <a:pt x="59" y="78"/>
                </a:cubicBezTo>
                <a:cubicBezTo>
                  <a:pt x="56" y="81"/>
                  <a:pt x="53" y="83"/>
                  <a:pt x="49" y="86"/>
                </a:cubicBezTo>
                <a:cubicBezTo>
                  <a:pt x="48" y="87"/>
                  <a:pt x="46" y="89"/>
                  <a:pt x="44" y="90"/>
                </a:cubicBezTo>
                <a:cubicBezTo>
                  <a:pt x="49" y="85"/>
                  <a:pt x="54" y="81"/>
                  <a:pt x="59" y="76"/>
                </a:cubicBezTo>
                <a:cubicBezTo>
                  <a:pt x="65" y="71"/>
                  <a:pt x="71" y="66"/>
                  <a:pt x="76" y="60"/>
                </a:cubicBezTo>
                <a:cubicBezTo>
                  <a:pt x="76" y="59"/>
                  <a:pt x="76" y="59"/>
                  <a:pt x="75" y="59"/>
                </a:cubicBezTo>
                <a:cubicBezTo>
                  <a:pt x="69" y="65"/>
                  <a:pt x="63" y="71"/>
                  <a:pt x="56" y="76"/>
                </a:cubicBezTo>
                <a:cubicBezTo>
                  <a:pt x="52" y="79"/>
                  <a:pt x="48" y="82"/>
                  <a:pt x="45" y="85"/>
                </a:cubicBezTo>
                <a:cubicBezTo>
                  <a:pt x="43" y="86"/>
                  <a:pt x="41" y="88"/>
                  <a:pt x="39" y="89"/>
                </a:cubicBezTo>
                <a:cubicBezTo>
                  <a:pt x="38" y="90"/>
                  <a:pt x="37" y="91"/>
                  <a:pt x="36" y="92"/>
                </a:cubicBezTo>
                <a:cubicBezTo>
                  <a:pt x="36" y="91"/>
                  <a:pt x="37" y="91"/>
                  <a:pt x="37" y="91"/>
                </a:cubicBezTo>
                <a:cubicBezTo>
                  <a:pt x="43" y="85"/>
                  <a:pt x="50" y="80"/>
                  <a:pt x="56" y="75"/>
                </a:cubicBezTo>
                <a:cubicBezTo>
                  <a:pt x="61" y="70"/>
                  <a:pt x="67" y="65"/>
                  <a:pt x="71" y="60"/>
                </a:cubicBezTo>
                <a:cubicBezTo>
                  <a:pt x="74" y="59"/>
                  <a:pt x="76" y="58"/>
                  <a:pt x="79" y="59"/>
                </a:cubicBezTo>
                <a:cubicBezTo>
                  <a:pt x="79" y="59"/>
                  <a:pt x="79" y="59"/>
                  <a:pt x="79" y="59"/>
                </a:cubicBezTo>
                <a:cubicBezTo>
                  <a:pt x="79" y="60"/>
                  <a:pt x="79" y="61"/>
                  <a:pt x="79" y="62"/>
                </a:cubicBezTo>
                <a:cubicBezTo>
                  <a:pt x="78" y="66"/>
                  <a:pt x="78" y="69"/>
                  <a:pt x="76" y="73"/>
                </a:cubicBezTo>
                <a:close/>
                <a:moveTo>
                  <a:pt x="34" y="27"/>
                </a:moveTo>
                <a:cubicBezTo>
                  <a:pt x="34" y="27"/>
                  <a:pt x="34" y="27"/>
                  <a:pt x="34" y="27"/>
                </a:cubicBezTo>
                <a:cubicBezTo>
                  <a:pt x="35" y="27"/>
                  <a:pt x="36" y="27"/>
                  <a:pt x="36" y="26"/>
                </a:cubicBezTo>
                <a:cubicBezTo>
                  <a:pt x="37" y="18"/>
                  <a:pt x="36" y="11"/>
                  <a:pt x="36" y="3"/>
                </a:cubicBezTo>
                <a:cubicBezTo>
                  <a:pt x="40" y="4"/>
                  <a:pt x="44" y="3"/>
                  <a:pt x="48" y="3"/>
                </a:cubicBezTo>
                <a:cubicBezTo>
                  <a:pt x="50" y="10"/>
                  <a:pt x="49" y="18"/>
                  <a:pt x="49" y="25"/>
                </a:cubicBezTo>
                <a:cubicBezTo>
                  <a:pt x="49" y="26"/>
                  <a:pt x="49" y="26"/>
                  <a:pt x="49" y="26"/>
                </a:cubicBezTo>
                <a:cubicBezTo>
                  <a:pt x="49" y="27"/>
                  <a:pt x="49" y="27"/>
                  <a:pt x="50" y="27"/>
                </a:cubicBezTo>
                <a:cubicBezTo>
                  <a:pt x="67" y="26"/>
                  <a:pt x="77" y="40"/>
                  <a:pt x="79" y="56"/>
                </a:cubicBezTo>
                <a:cubicBezTo>
                  <a:pt x="76" y="55"/>
                  <a:pt x="75" y="55"/>
                  <a:pt x="72" y="56"/>
                </a:cubicBezTo>
                <a:cubicBezTo>
                  <a:pt x="67" y="59"/>
                  <a:pt x="65" y="58"/>
                  <a:pt x="60" y="55"/>
                </a:cubicBezTo>
                <a:cubicBezTo>
                  <a:pt x="53" y="51"/>
                  <a:pt x="46" y="52"/>
                  <a:pt x="39" y="55"/>
                </a:cubicBezTo>
                <a:cubicBezTo>
                  <a:pt x="33" y="56"/>
                  <a:pt x="30" y="56"/>
                  <a:pt x="25" y="54"/>
                </a:cubicBezTo>
                <a:cubicBezTo>
                  <a:pt x="22" y="53"/>
                  <a:pt x="19" y="53"/>
                  <a:pt x="16" y="52"/>
                </a:cubicBezTo>
                <a:cubicBezTo>
                  <a:pt x="12" y="52"/>
                  <a:pt x="7" y="52"/>
                  <a:pt x="4" y="54"/>
                </a:cubicBezTo>
                <a:cubicBezTo>
                  <a:pt x="6" y="40"/>
                  <a:pt x="19" y="26"/>
                  <a:pt x="34" y="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Hans"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467" y="2383521"/>
            <a:ext cx="5324475" cy="3733800"/>
          </a:xfrm>
          <a:prstGeom prst="rect">
            <a:avLst/>
          </a:prstGeom>
        </p:spPr>
      </p:pic>
    </p:spTree>
    <p:extLst>
      <p:ext uri="{BB962C8B-B14F-4D97-AF65-F5344CB8AC3E}">
        <p14:creationId xmlns:p14="http://schemas.microsoft.com/office/powerpoint/2010/main" val="20364326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82013" y="897923"/>
            <a:ext cx="10528558" cy="6001643"/>
          </a:xfrm>
          <a:prstGeom prst="rect">
            <a:avLst/>
          </a:prstGeom>
        </p:spPr>
        <p:txBody>
          <a:bodyPr wrap="square">
            <a:spAutoFit/>
          </a:bodyPr>
          <a:lstStyle/>
          <a:p>
            <a:endParaRPr lang="en-US" altLang="zh-CN" sz="2400" dirty="0" smtClean="0">
              <a:solidFill>
                <a:schemeClr val="bg1"/>
              </a:solidFill>
            </a:endParaRPr>
          </a:p>
          <a:p>
            <a:endParaRPr lang="en-US" altLang="zh-CN" dirty="0">
              <a:solidFill>
                <a:schemeClr val="bg1"/>
              </a:solidFill>
            </a:endParaRPr>
          </a:p>
          <a:p>
            <a:r>
              <a:rPr lang="zh-CN" altLang="en-US" dirty="0">
                <a:solidFill>
                  <a:schemeClr val="bg1"/>
                </a:solidFill>
              </a:rPr>
              <a:t>当</a:t>
            </a:r>
            <a:r>
              <a:rPr lang="en-US" altLang="zh-CN" dirty="0">
                <a:solidFill>
                  <a:schemeClr val="bg1"/>
                </a:solidFill>
              </a:rPr>
              <a:t>MySQL Query Optimizer</a:t>
            </a:r>
            <a:r>
              <a:rPr lang="zh-CN" altLang="en-US" dirty="0">
                <a:solidFill>
                  <a:schemeClr val="bg1"/>
                </a:solidFill>
              </a:rPr>
              <a:t>发现仅仅通过索引扫描并不能直接得到</a:t>
            </a:r>
            <a:r>
              <a:rPr lang="en-US" altLang="zh-CN" dirty="0">
                <a:solidFill>
                  <a:schemeClr val="bg1"/>
                </a:solidFill>
              </a:rPr>
              <a:t>GROUP BY</a:t>
            </a:r>
            <a:r>
              <a:rPr lang="zh-CN" altLang="en-US" dirty="0">
                <a:solidFill>
                  <a:schemeClr val="bg1"/>
                </a:solidFill>
              </a:rPr>
              <a:t>的结果之后</a:t>
            </a:r>
            <a:r>
              <a:rPr lang="zh-CN" altLang="en-US" dirty="0" smtClean="0">
                <a:solidFill>
                  <a:schemeClr val="bg1"/>
                </a:solidFill>
              </a:rPr>
              <a:t>，</a:t>
            </a:r>
            <a:endParaRPr lang="en-US" altLang="zh-CN" dirty="0" smtClean="0">
              <a:solidFill>
                <a:schemeClr val="bg1"/>
              </a:solidFill>
            </a:endParaRPr>
          </a:p>
          <a:p>
            <a:r>
              <a:rPr lang="zh-CN" altLang="en-US" dirty="0" smtClean="0">
                <a:solidFill>
                  <a:schemeClr val="bg1"/>
                </a:solidFill>
              </a:rPr>
              <a:t>他</a:t>
            </a:r>
            <a:r>
              <a:rPr lang="zh-CN" altLang="en-US" dirty="0">
                <a:solidFill>
                  <a:schemeClr val="bg1"/>
                </a:solidFill>
              </a:rPr>
              <a:t>就不得不选择通过使用临时表然后再排序的方式来实现</a:t>
            </a:r>
            <a:r>
              <a:rPr lang="en-US" altLang="zh-CN" dirty="0">
                <a:solidFill>
                  <a:schemeClr val="bg1"/>
                </a:solidFill>
              </a:rPr>
              <a:t>GROUP BY</a:t>
            </a:r>
            <a:r>
              <a:rPr lang="zh-CN" altLang="en-US" dirty="0">
                <a:solidFill>
                  <a:schemeClr val="bg1"/>
                </a:solidFill>
              </a:rPr>
              <a:t>了。</a:t>
            </a:r>
          </a:p>
          <a:p>
            <a:endParaRPr lang="en-US" altLang="zh-CN" dirty="0" smtClean="0">
              <a:solidFill>
                <a:schemeClr val="bg1"/>
              </a:solidFill>
            </a:endParaRPr>
          </a:p>
          <a:p>
            <a:r>
              <a:rPr lang="en-US" altLang="zh-CN" dirty="0" err="1" smtClean="0">
                <a:solidFill>
                  <a:schemeClr val="bg1"/>
                </a:solidFill>
              </a:rPr>
              <a:t>group_id</a:t>
            </a:r>
            <a:r>
              <a:rPr lang="zh-CN" altLang="en-US" dirty="0">
                <a:solidFill>
                  <a:schemeClr val="bg1"/>
                </a:solidFill>
              </a:rPr>
              <a:t>并不是一个常量条件，而是一个范围，而且</a:t>
            </a:r>
            <a:r>
              <a:rPr lang="en-US" altLang="zh-CN" dirty="0">
                <a:solidFill>
                  <a:schemeClr val="bg1"/>
                </a:solidFill>
              </a:rPr>
              <a:t>GROUP BY</a:t>
            </a:r>
            <a:r>
              <a:rPr lang="zh-CN" altLang="en-US" dirty="0">
                <a:solidFill>
                  <a:schemeClr val="bg1"/>
                </a:solidFill>
              </a:rPr>
              <a:t>字段为</a:t>
            </a:r>
            <a:r>
              <a:rPr lang="en-US" altLang="zh-CN" dirty="0" err="1">
                <a:solidFill>
                  <a:schemeClr val="bg1"/>
                </a:solidFill>
              </a:rPr>
              <a:t>user_id</a:t>
            </a:r>
            <a:r>
              <a:rPr lang="zh-CN" altLang="en-US" dirty="0" smtClean="0">
                <a:solidFill>
                  <a:schemeClr val="bg1"/>
                </a:solidFill>
              </a:rPr>
              <a:t>。</a:t>
            </a:r>
            <a:endParaRPr lang="en-US" altLang="zh-CN" dirty="0" smtClean="0">
              <a:solidFill>
                <a:schemeClr val="bg1"/>
              </a:solidFill>
            </a:endParaRPr>
          </a:p>
          <a:p>
            <a:r>
              <a:rPr lang="zh-CN" altLang="en-US" dirty="0" smtClean="0">
                <a:solidFill>
                  <a:schemeClr val="bg1"/>
                </a:solidFill>
              </a:rPr>
              <a:t>所以</a:t>
            </a:r>
            <a:r>
              <a:rPr lang="en-US" altLang="zh-CN" dirty="0">
                <a:solidFill>
                  <a:schemeClr val="bg1"/>
                </a:solidFill>
              </a:rPr>
              <a:t>MySQL</a:t>
            </a:r>
            <a:r>
              <a:rPr lang="zh-CN" altLang="en-US" dirty="0">
                <a:solidFill>
                  <a:schemeClr val="bg1"/>
                </a:solidFill>
              </a:rPr>
              <a:t>无法根据索引的顺序来帮助</a:t>
            </a:r>
            <a:r>
              <a:rPr lang="en-US" altLang="zh-CN" dirty="0">
                <a:solidFill>
                  <a:schemeClr val="bg1"/>
                </a:solidFill>
              </a:rPr>
              <a:t>GROUP BY</a:t>
            </a:r>
            <a:r>
              <a:rPr lang="zh-CN" altLang="en-US" dirty="0">
                <a:solidFill>
                  <a:schemeClr val="bg1"/>
                </a:solidFill>
              </a:rPr>
              <a:t>的实现</a:t>
            </a:r>
            <a:r>
              <a:rPr lang="zh-CN" altLang="en-US" dirty="0" smtClean="0">
                <a:solidFill>
                  <a:schemeClr val="bg1"/>
                </a:solidFill>
              </a:rPr>
              <a:t>，</a:t>
            </a:r>
            <a:endParaRPr lang="en-US" altLang="zh-CN" dirty="0" smtClean="0">
              <a:solidFill>
                <a:schemeClr val="bg1"/>
              </a:solidFill>
            </a:endParaRPr>
          </a:p>
          <a:p>
            <a:r>
              <a:rPr lang="zh-CN" altLang="en-US" dirty="0" smtClean="0">
                <a:solidFill>
                  <a:schemeClr val="bg1"/>
                </a:solidFill>
              </a:rPr>
              <a:t>只能</a:t>
            </a:r>
            <a:r>
              <a:rPr lang="zh-CN" altLang="en-US" dirty="0">
                <a:solidFill>
                  <a:schemeClr val="bg1"/>
                </a:solidFill>
              </a:rPr>
              <a:t>先通过索引范围扫描得到需要的数据，然后将数据存入临时表</a:t>
            </a:r>
            <a:r>
              <a:rPr lang="zh-CN" altLang="en-US" dirty="0" smtClean="0">
                <a:solidFill>
                  <a:schemeClr val="bg1"/>
                </a:solidFill>
              </a:rPr>
              <a:t>，</a:t>
            </a:r>
            <a:endParaRPr lang="en-US" altLang="zh-CN" dirty="0" smtClean="0">
              <a:solidFill>
                <a:schemeClr val="bg1"/>
              </a:solidFill>
            </a:endParaRPr>
          </a:p>
          <a:p>
            <a:r>
              <a:rPr lang="zh-CN" altLang="en-US" dirty="0" smtClean="0">
                <a:solidFill>
                  <a:schemeClr val="bg1"/>
                </a:solidFill>
              </a:rPr>
              <a:t>然后</a:t>
            </a:r>
            <a:r>
              <a:rPr lang="zh-CN" altLang="en-US" dirty="0">
                <a:solidFill>
                  <a:schemeClr val="bg1"/>
                </a:solidFill>
              </a:rPr>
              <a:t>再进行排序和分组操作来完成</a:t>
            </a:r>
            <a:r>
              <a:rPr lang="en-US" altLang="zh-CN" dirty="0">
                <a:solidFill>
                  <a:schemeClr val="bg1"/>
                </a:solidFill>
              </a:rPr>
              <a:t>GROUP BY</a:t>
            </a:r>
            <a:r>
              <a:rPr lang="zh-CN" altLang="en-US" dirty="0" smtClean="0">
                <a:solidFill>
                  <a:schemeClr val="bg1"/>
                </a:solidFill>
              </a:rPr>
              <a:t>。</a:t>
            </a:r>
            <a:endParaRPr lang="en-US" altLang="zh-CN" dirty="0" smtClean="0">
              <a:solidFill>
                <a:schemeClr val="bg1"/>
              </a:solidFill>
            </a:endParaRPr>
          </a:p>
          <a:p>
            <a:endParaRPr lang="zh-CN" altLang="en-US" dirty="0">
              <a:solidFill>
                <a:schemeClr val="bg1"/>
              </a:solidFill>
            </a:endParaRPr>
          </a:p>
          <a:p>
            <a:r>
              <a:rPr lang="zh-CN" altLang="en-US" dirty="0" smtClean="0">
                <a:solidFill>
                  <a:schemeClr val="bg1"/>
                </a:solidFill>
              </a:rPr>
              <a:t>如下</a:t>
            </a:r>
            <a:r>
              <a:rPr lang="zh-CN" altLang="en-US" dirty="0">
                <a:solidFill>
                  <a:schemeClr val="bg1"/>
                </a:solidFill>
              </a:rPr>
              <a:t>两种优化思路：</a:t>
            </a:r>
          </a:p>
          <a:p>
            <a:r>
              <a:rPr lang="en-US" altLang="zh-CN" dirty="0">
                <a:solidFill>
                  <a:srgbClr val="FFFF00"/>
                </a:solidFill>
              </a:rPr>
              <a:t>1.</a:t>
            </a:r>
            <a:r>
              <a:rPr lang="zh-CN" altLang="en-US" dirty="0">
                <a:solidFill>
                  <a:srgbClr val="FFFF00"/>
                </a:solidFill>
              </a:rPr>
              <a:t>尽可能让</a:t>
            </a:r>
            <a:r>
              <a:rPr lang="en-US" altLang="zh-CN" dirty="0">
                <a:solidFill>
                  <a:srgbClr val="FFFF00"/>
                </a:solidFill>
              </a:rPr>
              <a:t>MySQL</a:t>
            </a:r>
            <a:r>
              <a:rPr lang="zh-CN" altLang="en-US" dirty="0">
                <a:solidFill>
                  <a:srgbClr val="FFFF00"/>
                </a:solidFill>
              </a:rPr>
              <a:t>可以利用索引来完成</a:t>
            </a:r>
            <a:r>
              <a:rPr lang="en-US" altLang="zh-CN" dirty="0">
                <a:solidFill>
                  <a:srgbClr val="FFFF00"/>
                </a:solidFill>
              </a:rPr>
              <a:t>GROUP BY</a:t>
            </a:r>
            <a:r>
              <a:rPr lang="zh-CN" altLang="en-US" dirty="0">
                <a:solidFill>
                  <a:srgbClr val="FFFF00"/>
                </a:solidFill>
              </a:rPr>
              <a:t>操作，当然</a:t>
            </a:r>
            <a:r>
              <a:rPr lang="zh-CN" altLang="en-US" dirty="0" smtClean="0">
                <a:solidFill>
                  <a:srgbClr val="FFFF00"/>
                </a:solidFill>
              </a:rPr>
              <a:t>最好是索引</a:t>
            </a:r>
            <a:r>
              <a:rPr lang="zh-CN" altLang="en-US" dirty="0">
                <a:solidFill>
                  <a:srgbClr val="FFFF00"/>
                </a:solidFill>
              </a:rPr>
              <a:t>扫描的方式最佳</a:t>
            </a:r>
            <a:r>
              <a:rPr lang="zh-CN" altLang="en-US" dirty="0" smtClean="0">
                <a:solidFill>
                  <a:srgbClr val="FFFF00"/>
                </a:solidFill>
              </a:rPr>
              <a:t>。</a:t>
            </a:r>
            <a:endParaRPr lang="en-US" altLang="zh-CN" dirty="0" smtClean="0">
              <a:solidFill>
                <a:srgbClr val="FFFF00"/>
              </a:solidFill>
            </a:endParaRPr>
          </a:p>
          <a:p>
            <a:r>
              <a:rPr lang="zh-CN" altLang="en-US" dirty="0" smtClean="0">
                <a:solidFill>
                  <a:srgbClr val="FFFF00"/>
                </a:solidFill>
              </a:rPr>
              <a:t>在</a:t>
            </a:r>
            <a:r>
              <a:rPr lang="zh-CN" altLang="en-US" dirty="0">
                <a:solidFill>
                  <a:srgbClr val="FFFF00"/>
                </a:solidFill>
              </a:rPr>
              <a:t>系统允许的情况下，我们可以通过调整索引或者调整</a:t>
            </a:r>
            <a:r>
              <a:rPr lang="en-US" altLang="zh-CN" dirty="0">
                <a:solidFill>
                  <a:srgbClr val="FFFF00"/>
                </a:solidFill>
              </a:rPr>
              <a:t>Query</a:t>
            </a:r>
            <a:r>
              <a:rPr lang="zh-CN" altLang="en-US" dirty="0">
                <a:solidFill>
                  <a:srgbClr val="FFFF00"/>
                </a:solidFill>
              </a:rPr>
              <a:t>这两种方式来达到目的</a:t>
            </a:r>
            <a:r>
              <a:rPr lang="zh-CN" altLang="en-US" dirty="0" smtClean="0">
                <a:solidFill>
                  <a:srgbClr val="FFFF00"/>
                </a:solidFill>
              </a:rPr>
              <a:t>；</a:t>
            </a:r>
            <a:endParaRPr lang="en-US" altLang="zh-CN" dirty="0" smtClean="0">
              <a:solidFill>
                <a:srgbClr val="FFFF00"/>
              </a:solidFill>
            </a:endParaRPr>
          </a:p>
          <a:p>
            <a:endParaRPr lang="zh-CN" altLang="en-US" dirty="0">
              <a:solidFill>
                <a:schemeClr val="bg1"/>
              </a:solidFill>
            </a:endParaRPr>
          </a:p>
          <a:p>
            <a:r>
              <a:rPr lang="en-US" altLang="zh-CN" dirty="0">
                <a:solidFill>
                  <a:schemeClr val="bg1"/>
                </a:solidFill>
              </a:rPr>
              <a:t>2.</a:t>
            </a:r>
            <a:r>
              <a:rPr lang="zh-CN" altLang="en-US" dirty="0">
                <a:solidFill>
                  <a:schemeClr val="bg1"/>
                </a:solidFill>
              </a:rPr>
              <a:t>当无法使用索引完成</a:t>
            </a:r>
            <a:r>
              <a:rPr lang="en-US" altLang="zh-CN" dirty="0">
                <a:solidFill>
                  <a:schemeClr val="bg1"/>
                </a:solidFill>
              </a:rPr>
              <a:t>GROUP BY</a:t>
            </a:r>
            <a:r>
              <a:rPr lang="zh-CN" altLang="en-US" dirty="0">
                <a:solidFill>
                  <a:schemeClr val="bg1"/>
                </a:solidFill>
              </a:rPr>
              <a:t>的时候，由于要使用到临时表且需要</a:t>
            </a:r>
            <a:r>
              <a:rPr lang="en-US" altLang="zh-CN" dirty="0" err="1">
                <a:solidFill>
                  <a:schemeClr val="bg1"/>
                </a:solidFill>
              </a:rPr>
              <a:t>filesort</a:t>
            </a:r>
            <a:r>
              <a:rPr lang="zh-CN" altLang="en-US" dirty="0" smtClean="0">
                <a:solidFill>
                  <a:schemeClr val="bg1"/>
                </a:solidFill>
              </a:rPr>
              <a:t>，</a:t>
            </a:r>
            <a:endParaRPr lang="en-US" altLang="zh-CN" dirty="0" smtClean="0">
              <a:solidFill>
                <a:schemeClr val="bg1"/>
              </a:solidFill>
            </a:endParaRPr>
          </a:p>
          <a:p>
            <a:r>
              <a:rPr lang="zh-CN" altLang="en-US" dirty="0" smtClean="0">
                <a:solidFill>
                  <a:schemeClr val="bg1"/>
                </a:solidFill>
              </a:rPr>
              <a:t>所以</a:t>
            </a:r>
            <a:r>
              <a:rPr lang="zh-CN" altLang="en-US" dirty="0">
                <a:solidFill>
                  <a:schemeClr val="bg1"/>
                </a:solidFill>
              </a:rPr>
              <a:t>我们必须要有足够的</a:t>
            </a:r>
            <a:r>
              <a:rPr lang="en-US" altLang="zh-CN" dirty="0" err="1">
                <a:solidFill>
                  <a:schemeClr val="bg1"/>
                </a:solidFill>
              </a:rPr>
              <a:t>sort_buffer_size</a:t>
            </a:r>
            <a:r>
              <a:rPr lang="zh-CN" altLang="en-US" dirty="0">
                <a:solidFill>
                  <a:schemeClr val="bg1"/>
                </a:solidFill>
              </a:rPr>
              <a:t>来供</a:t>
            </a:r>
            <a:r>
              <a:rPr lang="en-US" altLang="zh-CN" dirty="0">
                <a:solidFill>
                  <a:schemeClr val="bg1"/>
                </a:solidFill>
              </a:rPr>
              <a:t>MySQL</a:t>
            </a:r>
            <a:r>
              <a:rPr lang="zh-CN" altLang="en-US" dirty="0">
                <a:solidFill>
                  <a:schemeClr val="bg1"/>
                </a:solidFill>
              </a:rPr>
              <a:t>排序的时候使用</a:t>
            </a:r>
            <a:r>
              <a:rPr lang="zh-CN" altLang="en-US" dirty="0" smtClean="0">
                <a:solidFill>
                  <a:schemeClr val="bg1"/>
                </a:solidFill>
              </a:rPr>
              <a:t>，</a:t>
            </a:r>
            <a:endParaRPr lang="en-US" altLang="zh-CN" dirty="0" smtClean="0">
              <a:solidFill>
                <a:schemeClr val="bg1"/>
              </a:solidFill>
            </a:endParaRPr>
          </a:p>
          <a:p>
            <a:r>
              <a:rPr lang="zh-CN" altLang="en-US" dirty="0" smtClean="0">
                <a:solidFill>
                  <a:srgbClr val="FFFF00"/>
                </a:solidFill>
              </a:rPr>
              <a:t>而且</a:t>
            </a:r>
            <a:r>
              <a:rPr lang="zh-CN" altLang="en-US" dirty="0">
                <a:solidFill>
                  <a:srgbClr val="FFFF00"/>
                </a:solidFill>
              </a:rPr>
              <a:t>尽量不要进行大结果集的</a:t>
            </a:r>
            <a:r>
              <a:rPr lang="en-US" altLang="zh-CN" dirty="0">
                <a:solidFill>
                  <a:srgbClr val="FFFF00"/>
                </a:solidFill>
              </a:rPr>
              <a:t>GROUP BY</a:t>
            </a:r>
            <a:r>
              <a:rPr lang="zh-CN" altLang="en-US" dirty="0">
                <a:solidFill>
                  <a:srgbClr val="FFFF00"/>
                </a:solidFill>
              </a:rPr>
              <a:t>操作</a:t>
            </a:r>
            <a:r>
              <a:rPr lang="zh-CN" altLang="en-US" dirty="0" smtClean="0">
                <a:solidFill>
                  <a:srgbClr val="FFFF00"/>
                </a:solidFill>
              </a:rPr>
              <a:t>，</a:t>
            </a:r>
            <a:endParaRPr lang="en-US" altLang="zh-CN" dirty="0" smtClean="0">
              <a:solidFill>
                <a:srgbClr val="FFFF00"/>
              </a:solidFill>
            </a:endParaRPr>
          </a:p>
          <a:p>
            <a:r>
              <a:rPr lang="zh-CN" altLang="en-US" dirty="0" smtClean="0">
                <a:solidFill>
                  <a:schemeClr val="bg1"/>
                </a:solidFill>
              </a:rPr>
              <a:t>因为</a:t>
            </a:r>
            <a:r>
              <a:rPr lang="zh-CN" altLang="en-US" dirty="0">
                <a:solidFill>
                  <a:schemeClr val="bg1"/>
                </a:solidFill>
              </a:rPr>
              <a:t>如果超出系统设置的临时表大小的时候会出现将临时表数据</a:t>
            </a:r>
            <a:r>
              <a:rPr lang="en-US" altLang="zh-CN" dirty="0">
                <a:solidFill>
                  <a:schemeClr val="bg1"/>
                </a:solidFill>
              </a:rPr>
              <a:t>copy</a:t>
            </a:r>
            <a:r>
              <a:rPr lang="zh-CN" altLang="en-US" dirty="0">
                <a:solidFill>
                  <a:schemeClr val="bg1"/>
                </a:solidFill>
              </a:rPr>
              <a:t>到磁盘上面再进行操作</a:t>
            </a:r>
            <a:r>
              <a:rPr lang="zh-CN" altLang="en-US" dirty="0" smtClean="0">
                <a:solidFill>
                  <a:schemeClr val="bg1"/>
                </a:solidFill>
              </a:rPr>
              <a:t>，</a:t>
            </a:r>
            <a:endParaRPr lang="en-US" altLang="zh-CN" dirty="0" smtClean="0">
              <a:solidFill>
                <a:schemeClr val="bg1"/>
              </a:solidFill>
            </a:endParaRPr>
          </a:p>
          <a:p>
            <a:r>
              <a:rPr lang="zh-CN" altLang="en-US" dirty="0" smtClean="0">
                <a:solidFill>
                  <a:schemeClr val="bg1"/>
                </a:solidFill>
              </a:rPr>
              <a:t>这时候</a:t>
            </a:r>
            <a:r>
              <a:rPr lang="zh-CN" altLang="en-US" dirty="0">
                <a:solidFill>
                  <a:schemeClr val="bg1"/>
                </a:solidFill>
              </a:rPr>
              <a:t>的排序分组操作性能将是成数量级的下降；</a:t>
            </a:r>
          </a:p>
          <a:p>
            <a:endParaRPr lang="zh-CN" altLang="en-US" dirty="0">
              <a:solidFill>
                <a:schemeClr val="bg1"/>
              </a:solidFill>
            </a:endParaRPr>
          </a:p>
          <a:p>
            <a:endParaRPr lang="en-US" altLang="zh-CN" dirty="0">
              <a:solidFill>
                <a:schemeClr val="bg1"/>
              </a:solidFill>
              <a:latin typeface="楷体" panose="02010609060101010101" pitchFamily="49" charset="-122"/>
              <a:ea typeface="楷体" panose="02010609060101010101" pitchFamily="49" charset="-122"/>
            </a:endParaRPr>
          </a:p>
        </p:txBody>
      </p:sp>
      <p:sp>
        <p:nvSpPr>
          <p:cNvPr id="6" name="标题 3"/>
          <p:cNvSpPr>
            <a:spLocks noGrp="1"/>
          </p:cNvSpPr>
          <p:nvPr>
            <p:ph type="ctrTitle"/>
          </p:nvPr>
        </p:nvSpPr>
        <p:spPr>
          <a:xfrm>
            <a:off x="958467" y="5692"/>
            <a:ext cx="7062388" cy="819990"/>
          </a:xfrm>
        </p:spPr>
        <p:txBody>
          <a:bodyPr/>
          <a:lstStyle/>
          <a:p>
            <a:r>
              <a:rPr lang="en-US" altLang="zh-CN" dirty="0" smtClean="0">
                <a:solidFill>
                  <a:schemeClr val="bg1"/>
                </a:solidFill>
                <a:latin typeface="楷体" panose="02010609060101010101" pitchFamily="49" charset="-122"/>
                <a:ea typeface="楷体" panose="02010609060101010101" pitchFamily="49" charset="-122"/>
              </a:rPr>
              <a:t>GROUP BY </a:t>
            </a:r>
            <a:endParaRPr lang="zh-CN" altLang="en-US" dirty="0">
              <a:solidFill>
                <a:schemeClr val="bg1"/>
              </a:solidFill>
              <a:latin typeface="楷体" panose="02010609060101010101" pitchFamily="49" charset="-122"/>
              <a:ea typeface="楷体" panose="02010609060101010101" pitchFamily="49" charset="-122"/>
            </a:endParaRPr>
          </a:p>
        </p:txBody>
      </p:sp>
      <p:grpSp>
        <p:nvGrpSpPr>
          <p:cNvPr id="2" name="组合 6"/>
          <p:cNvGrpSpPr/>
          <p:nvPr/>
        </p:nvGrpSpPr>
        <p:grpSpPr>
          <a:xfrm>
            <a:off x="373638" y="231260"/>
            <a:ext cx="584829" cy="505442"/>
            <a:chOff x="2340883" y="3617004"/>
            <a:chExt cx="2169081" cy="1874642"/>
          </a:xfrm>
        </p:grpSpPr>
        <p:sp>
          <p:nvSpPr>
            <p:cNvPr id="8" name="Freeform 167"/>
            <p:cNvSpPr>
              <a:spLocks/>
            </p:cNvSpPr>
            <p:nvPr/>
          </p:nvSpPr>
          <p:spPr bwMode="auto">
            <a:xfrm>
              <a:off x="3084054" y="5287210"/>
              <a:ext cx="60431" cy="9000"/>
            </a:xfrm>
            <a:custGeom>
              <a:avLst/>
              <a:gdLst>
                <a:gd name="T0" fmla="*/ 20 w 20"/>
                <a:gd name="T1" fmla="*/ 3 h 3"/>
                <a:gd name="T2" fmla="*/ 0 w 20"/>
                <a:gd name="T3" fmla="*/ 0 h 3"/>
                <a:gd name="T4" fmla="*/ 20 w 20"/>
                <a:gd name="T5" fmla="*/ 3 h 3"/>
              </a:gdLst>
              <a:ahLst/>
              <a:cxnLst>
                <a:cxn ang="0">
                  <a:pos x="T0" y="T1"/>
                </a:cxn>
                <a:cxn ang="0">
                  <a:pos x="T2" y="T3"/>
                </a:cxn>
                <a:cxn ang="0">
                  <a:pos x="T4" y="T5"/>
                </a:cxn>
              </a:cxnLst>
              <a:rect l="0" t="0" r="r" b="b"/>
              <a:pathLst>
                <a:path w="20" h="3">
                  <a:moveTo>
                    <a:pt x="20" y="3"/>
                  </a:moveTo>
                  <a:cubicBezTo>
                    <a:pt x="8" y="1"/>
                    <a:pt x="0" y="0"/>
                    <a:pt x="0" y="0"/>
                  </a:cubicBezTo>
                  <a:cubicBezTo>
                    <a:pt x="4" y="0"/>
                    <a:pt x="11" y="1"/>
                    <a:pt x="2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9" name="Freeform 168"/>
            <p:cNvSpPr>
              <a:spLocks/>
            </p:cNvSpPr>
            <p:nvPr/>
          </p:nvSpPr>
          <p:spPr bwMode="auto">
            <a:xfrm>
              <a:off x="3390065" y="5213921"/>
              <a:ext cx="465446" cy="200579"/>
            </a:xfrm>
            <a:custGeom>
              <a:avLst/>
              <a:gdLst>
                <a:gd name="T0" fmla="*/ 148 w 153"/>
                <a:gd name="T1" fmla="*/ 9 h 66"/>
                <a:gd name="T2" fmla="*/ 148 w 153"/>
                <a:gd name="T3" fmla="*/ 12 h 66"/>
                <a:gd name="T4" fmla="*/ 143 w 153"/>
                <a:gd name="T5" fmla="*/ 27 h 66"/>
                <a:gd name="T6" fmla="*/ 140 w 153"/>
                <a:gd name="T7" fmla="*/ 42 h 66"/>
                <a:gd name="T8" fmla="*/ 130 w 153"/>
                <a:gd name="T9" fmla="*/ 65 h 66"/>
                <a:gd name="T10" fmla="*/ 131 w 153"/>
                <a:gd name="T11" fmla="*/ 50 h 66"/>
                <a:gd name="T12" fmla="*/ 0 w 153"/>
                <a:gd name="T13" fmla="*/ 19 h 66"/>
                <a:gd name="T14" fmla="*/ 129 w 153"/>
                <a:gd name="T15" fmla="*/ 43 h 66"/>
                <a:gd name="T16" fmla="*/ 130 w 153"/>
                <a:gd name="T17" fmla="*/ 40 h 66"/>
                <a:gd name="T18" fmla="*/ 68 w 153"/>
                <a:gd name="T19" fmla="*/ 24 h 66"/>
                <a:gd name="T20" fmla="*/ 132 w 153"/>
                <a:gd name="T21" fmla="*/ 38 h 66"/>
                <a:gd name="T22" fmla="*/ 134 w 153"/>
                <a:gd name="T23" fmla="*/ 32 h 66"/>
                <a:gd name="T24" fmla="*/ 2 w 153"/>
                <a:gd name="T25" fmla="*/ 0 h 66"/>
                <a:gd name="T26" fmla="*/ 132 w 153"/>
                <a:gd name="T27" fmla="*/ 25 h 66"/>
                <a:gd name="T28" fmla="*/ 147 w 153"/>
                <a:gd name="T29" fmla="*/ 12 h 66"/>
                <a:gd name="T30" fmla="*/ 129 w 153"/>
                <a:gd name="T31" fmla="*/ 6 h 66"/>
                <a:gd name="T32" fmla="*/ 147 w 153"/>
                <a:gd name="T33" fmla="*/ 12 h 66"/>
                <a:gd name="T34" fmla="*/ 148 w 153"/>
                <a:gd name="T35"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 h="66">
                  <a:moveTo>
                    <a:pt x="148" y="9"/>
                  </a:moveTo>
                  <a:cubicBezTo>
                    <a:pt x="148" y="12"/>
                    <a:pt x="148" y="12"/>
                    <a:pt x="148" y="12"/>
                  </a:cubicBezTo>
                  <a:cubicBezTo>
                    <a:pt x="148" y="12"/>
                    <a:pt x="153" y="23"/>
                    <a:pt x="143" y="27"/>
                  </a:cubicBezTo>
                  <a:cubicBezTo>
                    <a:pt x="133" y="30"/>
                    <a:pt x="146" y="37"/>
                    <a:pt x="140" y="42"/>
                  </a:cubicBezTo>
                  <a:cubicBezTo>
                    <a:pt x="133" y="48"/>
                    <a:pt x="144" y="66"/>
                    <a:pt x="130" y="65"/>
                  </a:cubicBezTo>
                  <a:cubicBezTo>
                    <a:pt x="130" y="65"/>
                    <a:pt x="133" y="56"/>
                    <a:pt x="131" y="50"/>
                  </a:cubicBezTo>
                  <a:cubicBezTo>
                    <a:pt x="0" y="19"/>
                    <a:pt x="0" y="19"/>
                    <a:pt x="0" y="19"/>
                  </a:cubicBezTo>
                  <a:cubicBezTo>
                    <a:pt x="129" y="43"/>
                    <a:pt x="129" y="43"/>
                    <a:pt x="129" y="43"/>
                  </a:cubicBezTo>
                  <a:cubicBezTo>
                    <a:pt x="129" y="42"/>
                    <a:pt x="129" y="41"/>
                    <a:pt x="130" y="40"/>
                  </a:cubicBezTo>
                  <a:cubicBezTo>
                    <a:pt x="68" y="24"/>
                    <a:pt x="68" y="24"/>
                    <a:pt x="68" y="24"/>
                  </a:cubicBezTo>
                  <a:cubicBezTo>
                    <a:pt x="132" y="38"/>
                    <a:pt x="132" y="38"/>
                    <a:pt x="132" y="38"/>
                  </a:cubicBezTo>
                  <a:cubicBezTo>
                    <a:pt x="133" y="36"/>
                    <a:pt x="134" y="33"/>
                    <a:pt x="134" y="32"/>
                  </a:cubicBezTo>
                  <a:cubicBezTo>
                    <a:pt x="2" y="0"/>
                    <a:pt x="2" y="0"/>
                    <a:pt x="2" y="0"/>
                  </a:cubicBezTo>
                  <a:cubicBezTo>
                    <a:pt x="132" y="25"/>
                    <a:pt x="132" y="25"/>
                    <a:pt x="132" y="25"/>
                  </a:cubicBezTo>
                  <a:cubicBezTo>
                    <a:pt x="135" y="23"/>
                    <a:pt x="145" y="22"/>
                    <a:pt x="147" y="12"/>
                  </a:cubicBezTo>
                  <a:cubicBezTo>
                    <a:pt x="146" y="11"/>
                    <a:pt x="139" y="9"/>
                    <a:pt x="129" y="6"/>
                  </a:cubicBezTo>
                  <a:cubicBezTo>
                    <a:pt x="139" y="9"/>
                    <a:pt x="146" y="10"/>
                    <a:pt x="147" y="12"/>
                  </a:cubicBezTo>
                  <a:cubicBezTo>
                    <a:pt x="148" y="11"/>
                    <a:pt x="148" y="10"/>
                    <a:pt x="148"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0" name="Freeform 169"/>
            <p:cNvSpPr>
              <a:spLocks/>
            </p:cNvSpPr>
            <p:nvPr/>
          </p:nvSpPr>
          <p:spPr bwMode="auto">
            <a:xfrm>
              <a:off x="3636932" y="4015590"/>
              <a:ext cx="267439" cy="258438"/>
            </a:xfrm>
            <a:custGeom>
              <a:avLst/>
              <a:gdLst>
                <a:gd name="T0" fmla="*/ 75 w 88"/>
                <a:gd name="T1" fmla="*/ 26 h 85"/>
                <a:gd name="T2" fmla="*/ 0 w 88"/>
                <a:gd name="T3" fmla="*/ 85 h 85"/>
                <a:gd name="T4" fmla="*/ 34 w 88"/>
                <a:gd name="T5" fmla="*/ 34 h 85"/>
                <a:gd name="T6" fmla="*/ 75 w 88"/>
                <a:gd name="T7" fmla="*/ 26 h 85"/>
              </a:gdLst>
              <a:ahLst/>
              <a:cxnLst>
                <a:cxn ang="0">
                  <a:pos x="T0" y="T1"/>
                </a:cxn>
                <a:cxn ang="0">
                  <a:pos x="T2" y="T3"/>
                </a:cxn>
                <a:cxn ang="0">
                  <a:pos x="T4" y="T5"/>
                </a:cxn>
                <a:cxn ang="0">
                  <a:pos x="T6" y="T7"/>
                </a:cxn>
              </a:cxnLst>
              <a:rect l="0" t="0" r="r" b="b"/>
              <a:pathLst>
                <a:path w="88" h="85">
                  <a:moveTo>
                    <a:pt x="75" y="26"/>
                  </a:moveTo>
                  <a:cubicBezTo>
                    <a:pt x="62" y="30"/>
                    <a:pt x="29" y="35"/>
                    <a:pt x="0" y="85"/>
                  </a:cubicBezTo>
                  <a:cubicBezTo>
                    <a:pt x="0" y="85"/>
                    <a:pt x="0" y="68"/>
                    <a:pt x="34" y="34"/>
                  </a:cubicBezTo>
                  <a:cubicBezTo>
                    <a:pt x="68" y="0"/>
                    <a:pt x="88" y="22"/>
                    <a:pt x="75"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1" name="Freeform 170"/>
            <p:cNvSpPr>
              <a:spLocks/>
            </p:cNvSpPr>
            <p:nvPr/>
          </p:nvSpPr>
          <p:spPr bwMode="auto">
            <a:xfrm>
              <a:off x="2946477" y="4688044"/>
              <a:ext cx="735456" cy="27001"/>
            </a:xfrm>
            <a:custGeom>
              <a:avLst/>
              <a:gdLst>
                <a:gd name="T0" fmla="*/ 242 w 242"/>
                <a:gd name="T1" fmla="*/ 6 h 9"/>
                <a:gd name="T2" fmla="*/ 242 w 242"/>
                <a:gd name="T3" fmla="*/ 9 h 9"/>
                <a:gd name="T4" fmla="*/ 0 w 242"/>
                <a:gd name="T5" fmla="*/ 9 h 9"/>
                <a:gd name="T6" fmla="*/ 242 w 242"/>
                <a:gd name="T7" fmla="*/ 6 h 9"/>
              </a:gdLst>
              <a:ahLst/>
              <a:cxnLst>
                <a:cxn ang="0">
                  <a:pos x="T0" y="T1"/>
                </a:cxn>
                <a:cxn ang="0">
                  <a:pos x="T2" y="T3"/>
                </a:cxn>
                <a:cxn ang="0">
                  <a:pos x="T4" y="T5"/>
                </a:cxn>
                <a:cxn ang="0">
                  <a:pos x="T6" y="T7"/>
                </a:cxn>
              </a:cxnLst>
              <a:rect l="0" t="0" r="r" b="b"/>
              <a:pathLst>
                <a:path w="242" h="9">
                  <a:moveTo>
                    <a:pt x="242" y="6"/>
                  </a:moveTo>
                  <a:cubicBezTo>
                    <a:pt x="242" y="9"/>
                    <a:pt x="242" y="9"/>
                    <a:pt x="242" y="9"/>
                  </a:cubicBezTo>
                  <a:cubicBezTo>
                    <a:pt x="0" y="9"/>
                    <a:pt x="0" y="9"/>
                    <a:pt x="0" y="9"/>
                  </a:cubicBezTo>
                  <a:cubicBezTo>
                    <a:pt x="58" y="0"/>
                    <a:pt x="242" y="6"/>
                    <a:pt x="242" y="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2" name="Freeform 171"/>
            <p:cNvSpPr>
              <a:spLocks/>
            </p:cNvSpPr>
            <p:nvPr/>
          </p:nvSpPr>
          <p:spPr bwMode="auto">
            <a:xfrm>
              <a:off x="3117484" y="4454035"/>
              <a:ext cx="205722" cy="38573"/>
            </a:xfrm>
            <a:custGeom>
              <a:avLst/>
              <a:gdLst>
                <a:gd name="T0" fmla="*/ 0 w 68"/>
                <a:gd name="T1" fmla="*/ 11 h 13"/>
                <a:gd name="T2" fmla="*/ 68 w 68"/>
                <a:gd name="T3" fmla="*/ 6 h 13"/>
                <a:gd name="T4" fmla="*/ 0 w 68"/>
                <a:gd name="T5" fmla="*/ 11 h 13"/>
              </a:gdLst>
              <a:ahLst/>
              <a:cxnLst>
                <a:cxn ang="0">
                  <a:pos x="T0" y="T1"/>
                </a:cxn>
                <a:cxn ang="0">
                  <a:pos x="T2" y="T3"/>
                </a:cxn>
                <a:cxn ang="0">
                  <a:pos x="T4" y="T5"/>
                </a:cxn>
              </a:cxnLst>
              <a:rect l="0" t="0" r="r" b="b"/>
              <a:pathLst>
                <a:path w="68" h="13">
                  <a:moveTo>
                    <a:pt x="0" y="11"/>
                  </a:moveTo>
                  <a:cubicBezTo>
                    <a:pt x="26" y="0"/>
                    <a:pt x="68" y="6"/>
                    <a:pt x="68" y="6"/>
                  </a:cubicBezTo>
                  <a:cubicBezTo>
                    <a:pt x="62" y="13"/>
                    <a:pt x="0" y="11"/>
                    <a:pt x="0" y="1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3" name="Freeform 172"/>
            <p:cNvSpPr>
              <a:spLocks/>
            </p:cNvSpPr>
            <p:nvPr/>
          </p:nvSpPr>
          <p:spPr bwMode="auto">
            <a:xfrm>
              <a:off x="3527642" y="3993732"/>
              <a:ext cx="100289" cy="186436"/>
            </a:xfrm>
            <a:custGeom>
              <a:avLst/>
              <a:gdLst>
                <a:gd name="T0" fmla="*/ 31 w 33"/>
                <a:gd name="T1" fmla="*/ 0 h 61"/>
                <a:gd name="T2" fmla="*/ 0 w 33"/>
                <a:gd name="T3" fmla="*/ 61 h 61"/>
                <a:gd name="T4" fmla="*/ 31 w 33"/>
                <a:gd name="T5" fmla="*/ 0 h 61"/>
              </a:gdLst>
              <a:ahLst/>
              <a:cxnLst>
                <a:cxn ang="0">
                  <a:pos x="T0" y="T1"/>
                </a:cxn>
                <a:cxn ang="0">
                  <a:pos x="T2" y="T3"/>
                </a:cxn>
                <a:cxn ang="0">
                  <a:pos x="T4" y="T5"/>
                </a:cxn>
              </a:cxnLst>
              <a:rect l="0" t="0" r="r" b="b"/>
              <a:pathLst>
                <a:path w="33" h="61">
                  <a:moveTo>
                    <a:pt x="31" y="0"/>
                  </a:moveTo>
                  <a:cubicBezTo>
                    <a:pt x="33" y="9"/>
                    <a:pt x="0" y="61"/>
                    <a:pt x="0" y="61"/>
                  </a:cubicBezTo>
                  <a:cubicBezTo>
                    <a:pt x="4" y="33"/>
                    <a:pt x="31" y="0"/>
                    <a:pt x="3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4" name="Freeform 173"/>
            <p:cNvSpPr>
              <a:spLocks/>
            </p:cNvSpPr>
            <p:nvPr/>
          </p:nvSpPr>
          <p:spPr bwMode="auto">
            <a:xfrm>
              <a:off x="3451782" y="3966731"/>
              <a:ext cx="100289" cy="185150"/>
            </a:xfrm>
            <a:custGeom>
              <a:avLst/>
              <a:gdLst>
                <a:gd name="T0" fmla="*/ 30 w 33"/>
                <a:gd name="T1" fmla="*/ 0 h 61"/>
                <a:gd name="T2" fmla="*/ 0 w 33"/>
                <a:gd name="T3" fmla="*/ 61 h 61"/>
                <a:gd name="T4" fmla="*/ 30 w 33"/>
                <a:gd name="T5" fmla="*/ 0 h 61"/>
              </a:gdLst>
              <a:ahLst/>
              <a:cxnLst>
                <a:cxn ang="0">
                  <a:pos x="T0" y="T1"/>
                </a:cxn>
                <a:cxn ang="0">
                  <a:pos x="T2" y="T3"/>
                </a:cxn>
                <a:cxn ang="0">
                  <a:pos x="T4" y="T5"/>
                </a:cxn>
              </a:cxnLst>
              <a:rect l="0" t="0" r="r" b="b"/>
              <a:pathLst>
                <a:path w="33" h="61">
                  <a:moveTo>
                    <a:pt x="30" y="0"/>
                  </a:moveTo>
                  <a:cubicBezTo>
                    <a:pt x="33" y="8"/>
                    <a:pt x="0" y="61"/>
                    <a:pt x="0" y="61"/>
                  </a:cubicBezTo>
                  <a:cubicBezTo>
                    <a:pt x="4" y="33"/>
                    <a:pt x="30" y="0"/>
                    <a:pt x="3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5" name="Freeform 174"/>
            <p:cNvSpPr>
              <a:spLocks/>
            </p:cNvSpPr>
            <p:nvPr/>
          </p:nvSpPr>
          <p:spPr bwMode="auto">
            <a:xfrm>
              <a:off x="2940048" y="4374318"/>
              <a:ext cx="398586" cy="33430"/>
            </a:xfrm>
            <a:custGeom>
              <a:avLst/>
              <a:gdLst>
                <a:gd name="T0" fmla="*/ 126 w 131"/>
                <a:gd name="T1" fmla="*/ 4 h 11"/>
                <a:gd name="T2" fmla="*/ 0 w 131"/>
                <a:gd name="T3" fmla="*/ 11 h 11"/>
                <a:gd name="T4" fmla="*/ 126 w 131"/>
                <a:gd name="T5" fmla="*/ 4 h 11"/>
              </a:gdLst>
              <a:ahLst/>
              <a:cxnLst>
                <a:cxn ang="0">
                  <a:pos x="T0" y="T1"/>
                </a:cxn>
                <a:cxn ang="0">
                  <a:pos x="T2" y="T3"/>
                </a:cxn>
                <a:cxn ang="0">
                  <a:pos x="T4" y="T5"/>
                </a:cxn>
              </a:cxnLst>
              <a:rect l="0" t="0" r="r" b="b"/>
              <a:pathLst>
                <a:path w="131" h="11">
                  <a:moveTo>
                    <a:pt x="126" y="4"/>
                  </a:moveTo>
                  <a:cubicBezTo>
                    <a:pt x="131" y="7"/>
                    <a:pt x="0" y="11"/>
                    <a:pt x="0" y="11"/>
                  </a:cubicBezTo>
                  <a:cubicBezTo>
                    <a:pt x="0" y="11"/>
                    <a:pt x="121" y="0"/>
                    <a:pt x="126" y="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6" name="Freeform 175"/>
            <p:cNvSpPr>
              <a:spLocks/>
            </p:cNvSpPr>
            <p:nvPr/>
          </p:nvSpPr>
          <p:spPr bwMode="auto">
            <a:xfrm>
              <a:off x="2879618" y="4243170"/>
              <a:ext cx="231437" cy="57859"/>
            </a:xfrm>
            <a:custGeom>
              <a:avLst/>
              <a:gdLst>
                <a:gd name="T0" fmla="*/ 60 w 76"/>
                <a:gd name="T1" fmla="*/ 17 h 19"/>
                <a:gd name="T2" fmla="*/ 57 w 76"/>
                <a:gd name="T3" fmla="*/ 10 h 19"/>
                <a:gd name="T4" fmla="*/ 0 w 76"/>
                <a:gd name="T5" fmla="*/ 6 h 19"/>
                <a:gd name="T6" fmla="*/ 76 w 76"/>
                <a:gd name="T7" fmla="*/ 10 h 19"/>
                <a:gd name="T8" fmla="*/ 60 w 76"/>
                <a:gd name="T9" fmla="*/ 17 h 19"/>
              </a:gdLst>
              <a:ahLst/>
              <a:cxnLst>
                <a:cxn ang="0">
                  <a:pos x="T0" y="T1"/>
                </a:cxn>
                <a:cxn ang="0">
                  <a:pos x="T2" y="T3"/>
                </a:cxn>
                <a:cxn ang="0">
                  <a:pos x="T4" y="T5"/>
                </a:cxn>
                <a:cxn ang="0">
                  <a:pos x="T6" y="T7"/>
                </a:cxn>
                <a:cxn ang="0">
                  <a:pos x="T8" y="T9"/>
                </a:cxn>
              </a:cxnLst>
              <a:rect l="0" t="0" r="r" b="b"/>
              <a:pathLst>
                <a:path w="76" h="19">
                  <a:moveTo>
                    <a:pt x="60" y="17"/>
                  </a:moveTo>
                  <a:cubicBezTo>
                    <a:pt x="60" y="17"/>
                    <a:pt x="68" y="9"/>
                    <a:pt x="57" y="10"/>
                  </a:cubicBezTo>
                  <a:cubicBezTo>
                    <a:pt x="46" y="10"/>
                    <a:pt x="0" y="6"/>
                    <a:pt x="0" y="6"/>
                  </a:cubicBezTo>
                  <a:cubicBezTo>
                    <a:pt x="0" y="6"/>
                    <a:pt x="75" y="0"/>
                    <a:pt x="76" y="10"/>
                  </a:cubicBezTo>
                  <a:cubicBezTo>
                    <a:pt x="76" y="19"/>
                    <a:pt x="60" y="17"/>
                    <a:pt x="60" y="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7" name="Freeform 176"/>
            <p:cNvSpPr>
              <a:spLocks noEditPoints="1"/>
            </p:cNvSpPr>
            <p:nvPr/>
          </p:nvSpPr>
          <p:spPr bwMode="auto">
            <a:xfrm>
              <a:off x="2340883" y="3617004"/>
              <a:ext cx="2169081" cy="1874642"/>
            </a:xfrm>
            <a:custGeom>
              <a:avLst/>
              <a:gdLst>
                <a:gd name="T0" fmla="*/ 27 w 713"/>
                <a:gd name="T1" fmla="*/ 260 h 616"/>
                <a:gd name="T2" fmla="*/ 136 w 713"/>
                <a:gd name="T3" fmla="*/ 455 h 616"/>
                <a:gd name="T4" fmla="*/ 191 w 713"/>
                <a:gd name="T5" fmla="*/ 470 h 616"/>
                <a:gd name="T6" fmla="*/ 513 w 713"/>
                <a:gd name="T7" fmla="*/ 527 h 616"/>
                <a:gd name="T8" fmla="*/ 493 w 713"/>
                <a:gd name="T9" fmla="*/ 383 h 616"/>
                <a:gd name="T10" fmla="*/ 497 w 713"/>
                <a:gd name="T11" fmla="*/ 316 h 616"/>
                <a:gd name="T12" fmla="*/ 680 w 713"/>
                <a:gd name="T13" fmla="*/ 200 h 616"/>
                <a:gd name="T14" fmla="*/ 197 w 713"/>
                <a:gd name="T15" fmla="*/ 156 h 616"/>
                <a:gd name="T16" fmla="*/ 212 w 713"/>
                <a:gd name="T17" fmla="*/ 189 h 616"/>
                <a:gd name="T18" fmla="*/ 215 w 713"/>
                <a:gd name="T19" fmla="*/ 158 h 616"/>
                <a:gd name="T20" fmla="*/ 461 w 713"/>
                <a:gd name="T21" fmla="*/ 279 h 616"/>
                <a:gd name="T22" fmla="*/ 13 w 713"/>
                <a:gd name="T23" fmla="*/ 185 h 616"/>
                <a:gd name="T24" fmla="*/ 208 w 713"/>
                <a:gd name="T25" fmla="*/ 169 h 616"/>
                <a:gd name="T26" fmla="*/ 469 w 713"/>
                <a:gd name="T27" fmla="*/ 414 h 616"/>
                <a:gd name="T28" fmla="*/ 274 w 713"/>
                <a:gd name="T29" fmla="*/ 476 h 616"/>
                <a:gd name="T30" fmla="*/ 427 w 713"/>
                <a:gd name="T31" fmla="*/ 461 h 616"/>
                <a:gd name="T32" fmla="*/ 361 w 713"/>
                <a:gd name="T33" fmla="*/ 485 h 616"/>
                <a:gd name="T34" fmla="*/ 402 w 713"/>
                <a:gd name="T35" fmla="*/ 471 h 616"/>
                <a:gd name="T36" fmla="*/ 393 w 713"/>
                <a:gd name="T37" fmla="*/ 481 h 616"/>
                <a:gd name="T38" fmla="*/ 431 w 713"/>
                <a:gd name="T39" fmla="*/ 490 h 616"/>
                <a:gd name="T40" fmla="*/ 419 w 713"/>
                <a:gd name="T41" fmla="*/ 493 h 616"/>
                <a:gd name="T42" fmla="*/ 462 w 713"/>
                <a:gd name="T43" fmla="*/ 492 h 616"/>
                <a:gd name="T44" fmla="*/ 314 w 713"/>
                <a:gd name="T45" fmla="*/ 464 h 616"/>
                <a:gd name="T46" fmla="*/ 322 w 713"/>
                <a:gd name="T47" fmla="*/ 488 h 616"/>
                <a:gd name="T48" fmla="*/ 388 w 713"/>
                <a:gd name="T49" fmla="*/ 502 h 616"/>
                <a:gd name="T50" fmla="*/ 261 w 713"/>
                <a:gd name="T51" fmla="*/ 489 h 616"/>
                <a:gd name="T52" fmla="*/ 434 w 713"/>
                <a:gd name="T53" fmla="*/ 445 h 616"/>
                <a:gd name="T54" fmla="*/ 63 w 713"/>
                <a:gd name="T55" fmla="*/ 287 h 616"/>
                <a:gd name="T56" fmla="*/ 168 w 713"/>
                <a:gd name="T57" fmla="*/ 377 h 616"/>
                <a:gd name="T58" fmla="*/ 84 w 713"/>
                <a:gd name="T59" fmla="*/ 318 h 616"/>
                <a:gd name="T60" fmla="*/ 467 w 713"/>
                <a:gd name="T61" fmla="*/ 437 h 616"/>
                <a:gd name="T62" fmla="*/ 476 w 713"/>
                <a:gd name="T63" fmla="*/ 444 h 616"/>
                <a:gd name="T64" fmla="*/ 144 w 713"/>
                <a:gd name="T65" fmla="*/ 373 h 616"/>
                <a:gd name="T66" fmla="*/ 147 w 713"/>
                <a:gd name="T67" fmla="*/ 344 h 616"/>
                <a:gd name="T68" fmla="*/ 509 w 713"/>
                <a:gd name="T69" fmla="*/ 236 h 616"/>
                <a:gd name="T70" fmla="*/ 483 w 713"/>
                <a:gd name="T71" fmla="*/ 295 h 616"/>
                <a:gd name="T72" fmla="*/ 484 w 713"/>
                <a:gd name="T73" fmla="*/ 310 h 616"/>
                <a:gd name="T74" fmla="*/ 479 w 713"/>
                <a:gd name="T75" fmla="*/ 331 h 616"/>
                <a:gd name="T76" fmla="*/ 475 w 713"/>
                <a:gd name="T77" fmla="*/ 335 h 616"/>
                <a:gd name="T78" fmla="*/ 502 w 713"/>
                <a:gd name="T79" fmla="*/ 294 h 616"/>
                <a:gd name="T80" fmla="*/ 528 w 713"/>
                <a:gd name="T81" fmla="*/ 261 h 616"/>
                <a:gd name="T82" fmla="*/ 463 w 713"/>
                <a:gd name="T83" fmla="*/ 317 h 616"/>
                <a:gd name="T84" fmla="*/ 488 w 713"/>
                <a:gd name="T85" fmla="*/ 285 h 616"/>
                <a:gd name="T86" fmla="*/ 532 w 713"/>
                <a:gd name="T87" fmla="*/ 220 h 616"/>
                <a:gd name="T88" fmla="*/ 468 w 713"/>
                <a:gd name="T89" fmla="*/ 353 h 616"/>
                <a:gd name="T90" fmla="*/ 428 w 713"/>
                <a:gd name="T91" fmla="*/ 300 h 616"/>
                <a:gd name="T92" fmla="*/ 486 w 713"/>
                <a:gd name="T93" fmla="*/ 258 h 616"/>
                <a:gd name="T94" fmla="*/ 581 w 713"/>
                <a:gd name="T95" fmla="*/ 230 h 616"/>
                <a:gd name="T96" fmla="*/ 487 w 713"/>
                <a:gd name="T97" fmla="*/ 347 h 616"/>
                <a:gd name="T98" fmla="*/ 611 w 713"/>
                <a:gd name="T99" fmla="*/ 165 h 616"/>
                <a:gd name="T100" fmla="*/ 496 w 713"/>
                <a:gd name="T101" fmla="*/ 245 h 616"/>
                <a:gd name="T102" fmla="*/ 495 w 713"/>
                <a:gd name="T103" fmla="*/ 368 h 616"/>
                <a:gd name="T104" fmla="*/ 504 w 713"/>
                <a:gd name="T105" fmla="*/ 554 h 616"/>
                <a:gd name="T106" fmla="*/ 244 w 713"/>
                <a:gd name="T107" fmla="*/ 463 h 616"/>
                <a:gd name="T108" fmla="*/ 161 w 713"/>
                <a:gd name="T109" fmla="*/ 474 h 616"/>
                <a:gd name="T110" fmla="*/ 52 w 713"/>
                <a:gd name="T111" fmla="*/ 332 h 616"/>
                <a:gd name="T112" fmla="*/ 66 w 713"/>
                <a:gd name="T113" fmla="*/ 339 h 616"/>
                <a:gd name="T114" fmla="*/ 420 w 713"/>
                <a:gd name="T115" fmla="*/ 404 h 616"/>
                <a:gd name="T116" fmla="*/ 422 w 713"/>
                <a:gd name="T117" fmla="*/ 436 h 616"/>
                <a:gd name="T118" fmla="*/ 92 w 713"/>
                <a:gd name="T119" fmla="*/ 381 h 616"/>
                <a:gd name="T120" fmla="*/ 46 w 713"/>
                <a:gd name="T121" fmla="*/ 291 h 616"/>
                <a:gd name="T122" fmla="*/ 37 w 713"/>
                <a:gd name="T123" fmla="*/ 248 h 616"/>
                <a:gd name="T124" fmla="*/ 191 w 713"/>
                <a:gd name="T125" fmla="*/ 365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3" h="616">
                  <a:moveTo>
                    <a:pt x="9" y="180"/>
                  </a:moveTo>
                  <a:cubicBezTo>
                    <a:pt x="8" y="181"/>
                    <a:pt x="8" y="181"/>
                    <a:pt x="8" y="181"/>
                  </a:cubicBezTo>
                  <a:cubicBezTo>
                    <a:pt x="7" y="183"/>
                    <a:pt x="7" y="183"/>
                    <a:pt x="7" y="183"/>
                  </a:cubicBezTo>
                  <a:cubicBezTo>
                    <a:pt x="7" y="183"/>
                    <a:pt x="8" y="184"/>
                    <a:pt x="9" y="184"/>
                  </a:cubicBezTo>
                  <a:cubicBezTo>
                    <a:pt x="9" y="187"/>
                    <a:pt x="10" y="188"/>
                    <a:pt x="11" y="189"/>
                  </a:cubicBezTo>
                  <a:cubicBezTo>
                    <a:pt x="11" y="190"/>
                    <a:pt x="11" y="190"/>
                    <a:pt x="12" y="191"/>
                  </a:cubicBezTo>
                  <a:cubicBezTo>
                    <a:pt x="14" y="193"/>
                    <a:pt x="17" y="195"/>
                    <a:pt x="20" y="197"/>
                  </a:cubicBezTo>
                  <a:cubicBezTo>
                    <a:pt x="23" y="200"/>
                    <a:pt x="26" y="202"/>
                    <a:pt x="30" y="205"/>
                  </a:cubicBezTo>
                  <a:cubicBezTo>
                    <a:pt x="30" y="208"/>
                    <a:pt x="30" y="208"/>
                    <a:pt x="30" y="208"/>
                  </a:cubicBezTo>
                  <a:cubicBezTo>
                    <a:pt x="30" y="216"/>
                    <a:pt x="31" y="224"/>
                    <a:pt x="32" y="232"/>
                  </a:cubicBezTo>
                  <a:cubicBezTo>
                    <a:pt x="31" y="227"/>
                    <a:pt x="30" y="221"/>
                    <a:pt x="29" y="215"/>
                  </a:cubicBezTo>
                  <a:cubicBezTo>
                    <a:pt x="27" y="215"/>
                    <a:pt x="27" y="215"/>
                    <a:pt x="27" y="215"/>
                  </a:cubicBezTo>
                  <a:cubicBezTo>
                    <a:pt x="27" y="217"/>
                    <a:pt x="27" y="219"/>
                    <a:pt x="27" y="221"/>
                  </a:cubicBezTo>
                  <a:cubicBezTo>
                    <a:pt x="27" y="223"/>
                    <a:pt x="27" y="226"/>
                    <a:pt x="27" y="228"/>
                  </a:cubicBezTo>
                  <a:cubicBezTo>
                    <a:pt x="27" y="231"/>
                    <a:pt x="27" y="233"/>
                    <a:pt x="27" y="235"/>
                  </a:cubicBezTo>
                  <a:cubicBezTo>
                    <a:pt x="29" y="235"/>
                    <a:pt x="29" y="235"/>
                    <a:pt x="29" y="235"/>
                  </a:cubicBezTo>
                  <a:cubicBezTo>
                    <a:pt x="29" y="234"/>
                    <a:pt x="29" y="232"/>
                    <a:pt x="29" y="230"/>
                  </a:cubicBezTo>
                  <a:cubicBezTo>
                    <a:pt x="31" y="236"/>
                    <a:pt x="32" y="242"/>
                    <a:pt x="34" y="248"/>
                  </a:cubicBezTo>
                  <a:cubicBezTo>
                    <a:pt x="32" y="248"/>
                    <a:pt x="30" y="247"/>
                    <a:pt x="28" y="247"/>
                  </a:cubicBezTo>
                  <a:cubicBezTo>
                    <a:pt x="28" y="249"/>
                    <a:pt x="28" y="249"/>
                    <a:pt x="28" y="249"/>
                  </a:cubicBezTo>
                  <a:cubicBezTo>
                    <a:pt x="44" y="253"/>
                    <a:pt x="60" y="262"/>
                    <a:pt x="76" y="274"/>
                  </a:cubicBezTo>
                  <a:cubicBezTo>
                    <a:pt x="74" y="274"/>
                    <a:pt x="71" y="273"/>
                    <a:pt x="69" y="273"/>
                  </a:cubicBezTo>
                  <a:cubicBezTo>
                    <a:pt x="69" y="275"/>
                    <a:pt x="69" y="275"/>
                    <a:pt x="69" y="275"/>
                  </a:cubicBezTo>
                  <a:cubicBezTo>
                    <a:pt x="73" y="276"/>
                    <a:pt x="78" y="278"/>
                    <a:pt x="82" y="280"/>
                  </a:cubicBezTo>
                  <a:cubicBezTo>
                    <a:pt x="84" y="281"/>
                    <a:pt x="85" y="282"/>
                    <a:pt x="87" y="283"/>
                  </a:cubicBezTo>
                  <a:cubicBezTo>
                    <a:pt x="98" y="294"/>
                    <a:pt x="109" y="305"/>
                    <a:pt x="119" y="315"/>
                  </a:cubicBezTo>
                  <a:cubicBezTo>
                    <a:pt x="100" y="299"/>
                    <a:pt x="78" y="285"/>
                    <a:pt x="60" y="273"/>
                  </a:cubicBezTo>
                  <a:cubicBezTo>
                    <a:pt x="57" y="271"/>
                    <a:pt x="57" y="271"/>
                    <a:pt x="57" y="271"/>
                  </a:cubicBezTo>
                  <a:cubicBezTo>
                    <a:pt x="58" y="275"/>
                    <a:pt x="58" y="275"/>
                    <a:pt x="58" y="275"/>
                  </a:cubicBezTo>
                  <a:cubicBezTo>
                    <a:pt x="58" y="275"/>
                    <a:pt x="58" y="275"/>
                    <a:pt x="59" y="275"/>
                  </a:cubicBezTo>
                  <a:cubicBezTo>
                    <a:pt x="58" y="275"/>
                    <a:pt x="57" y="274"/>
                    <a:pt x="56" y="274"/>
                  </a:cubicBezTo>
                  <a:cubicBezTo>
                    <a:pt x="56" y="272"/>
                    <a:pt x="56" y="272"/>
                    <a:pt x="56" y="272"/>
                  </a:cubicBezTo>
                  <a:cubicBezTo>
                    <a:pt x="55" y="272"/>
                    <a:pt x="55" y="272"/>
                    <a:pt x="54" y="272"/>
                  </a:cubicBezTo>
                  <a:cubicBezTo>
                    <a:pt x="47" y="268"/>
                    <a:pt x="40" y="264"/>
                    <a:pt x="35" y="261"/>
                  </a:cubicBezTo>
                  <a:cubicBezTo>
                    <a:pt x="34" y="262"/>
                    <a:pt x="34" y="262"/>
                    <a:pt x="34" y="262"/>
                  </a:cubicBezTo>
                  <a:cubicBezTo>
                    <a:pt x="33" y="261"/>
                    <a:pt x="33" y="261"/>
                    <a:pt x="32" y="260"/>
                  </a:cubicBezTo>
                  <a:cubicBezTo>
                    <a:pt x="31" y="260"/>
                    <a:pt x="29" y="260"/>
                    <a:pt x="28" y="261"/>
                  </a:cubicBezTo>
                  <a:cubicBezTo>
                    <a:pt x="28" y="261"/>
                    <a:pt x="28" y="261"/>
                    <a:pt x="27" y="260"/>
                  </a:cubicBezTo>
                  <a:cubicBezTo>
                    <a:pt x="25" y="259"/>
                    <a:pt x="23" y="261"/>
                    <a:pt x="22" y="263"/>
                  </a:cubicBezTo>
                  <a:cubicBezTo>
                    <a:pt x="21" y="262"/>
                    <a:pt x="19" y="261"/>
                    <a:pt x="17" y="260"/>
                  </a:cubicBezTo>
                  <a:cubicBezTo>
                    <a:pt x="13" y="259"/>
                    <a:pt x="10" y="264"/>
                    <a:pt x="13" y="266"/>
                  </a:cubicBezTo>
                  <a:cubicBezTo>
                    <a:pt x="16" y="268"/>
                    <a:pt x="18" y="270"/>
                    <a:pt x="20" y="272"/>
                  </a:cubicBezTo>
                  <a:cubicBezTo>
                    <a:pt x="20" y="272"/>
                    <a:pt x="20" y="272"/>
                    <a:pt x="20" y="272"/>
                  </a:cubicBezTo>
                  <a:cubicBezTo>
                    <a:pt x="21" y="273"/>
                    <a:pt x="22" y="273"/>
                    <a:pt x="22" y="273"/>
                  </a:cubicBezTo>
                  <a:cubicBezTo>
                    <a:pt x="23" y="273"/>
                    <a:pt x="23" y="273"/>
                    <a:pt x="24" y="274"/>
                  </a:cubicBezTo>
                  <a:cubicBezTo>
                    <a:pt x="24" y="274"/>
                    <a:pt x="24" y="274"/>
                    <a:pt x="24" y="274"/>
                  </a:cubicBezTo>
                  <a:cubicBezTo>
                    <a:pt x="24" y="275"/>
                    <a:pt x="24" y="275"/>
                    <a:pt x="24" y="275"/>
                  </a:cubicBezTo>
                  <a:cubicBezTo>
                    <a:pt x="24" y="275"/>
                    <a:pt x="24" y="275"/>
                    <a:pt x="24" y="275"/>
                  </a:cubicBezTo>
                  <a:cubicBezTo>
                    <a:pt x="23" y="275"/>
                    <a:pt x="23" y="275"/>
                    <a:pt x="23" y="276"/>
                  </a:cubicBezTo>
                  <a:cubicBezTo>
                    <a:pt x="22" y="276"/>
                    <a:pt x="21" y="277"/>
                    <a:pt x="21" y="277"/>
                  </a:cubicBezTo>
                  <a:cubicBezTo>
                    <a:pt x="20" y="278"/>
                    <a:pt x="20" y="278"/>
                    <a:pt x="20" y="278"/>
                  </a:cubicBezTo>
                  <a:cubicBezTo>
                    <a:pt x="21" y="279"/>
                    <a:pt x="21" y="279"/>
                    <a:pt x="21" y="279"/>
                  </a:cubicBezTo>
                  <a:cubicBezTo>
                    <a:pt x="24" y="283"/>
                    <a:pt x="28" y="287"/>
                    <a:pt x="32" y="290"/>
                  </a:cubicBezTo>
                  <a:cubicBezTo>
                    <a:pt x="28" y="289"/>
                    <a:pt x="25" y="288"/>
                    <a:pt x="23" y="287"/>
                  </a:cubicBezTo>
                  <a:cubicBezTo>
                    <a:pt x="21" y="290"/>
                    <a:pt x="21" y="290"/>
                    <a:pt x="21" y="290"/>
                  </a:cubicBezTo>
                  <a:cubicBezTo>
                    <a:pt x="29" y="296"/>
                    <a:pt x="37" y="303"/>
                    <a:pt x="45" y="309"/>
                  </a:cubicBezTo>
                  <a:cubicBezTo>
                    <a:pt x="45" y="313"/>
                    <a:pt x="45" y="321"/>
                    <a:pt x="47" y="329"/>
                  </a:cubicBezTo>
                  <a:cubicBezTo>
                    <a:pt x="46" y="326"/>
                    <a:pt x="45" y="324"/>
                    <a:pt x="44" y="322"/>
                  </a:cubicBezTo>
                  <a:cubicBezTo>
                    <a:pt x="42" y="323"/>
                    <a:pt x="42" y="323"/>
                    <a:pt x="42" y="323"/>
                  </a:cubicBezTo>
                  <a:cubicBezTo>
                    <a:pt x="42" y="323"/>
                    <a:pt x="42" y="324"/>
                    <a:pt x="42" y="324"/>
                  </a:cubicBezTo>
                  <a:cubicBezTo>
                    <a:pt x="42" y="331"/>
                    <a:pt x="44" y="338"/>
                    <a:pt x="46" y="344"/>
                  </a:cubicBezTo>
                  <a:cubicBezTo>
                    <a:pt x="45" y="349"/>
                    <a:pt x="44" y="353"/>
                    <a:pt x="44" y="357"/>
                  </a:cubicBezTo>
                  <a:cubicBezTo>
                    <a:pt x="44" y="363"/>
                    <a:pt x="45" y="369"/>
                    <a:pt x="47" y="374"/>
                  </a:cubicBezTo>
                  <a:cubicBezTo>
                    <a:pt x="49" y="377"/>
                    <a:pt x="49" y="377"/>
                    <a:pt x="49" y="377"/>
                  </a:cubicBezTo>
                  <a:cubicBezTo>
                    <a:pt x="50" y="374"/>
                    <a:pt x="50" y="374"/>
                    <a:pt x="50" y="374"/>
                  </a:cubicBezTo>
                  <a:cubicBezTo>
                    <a:pt x="51" y="370"/>
                    <a:pt x="52" y="366"/>
                    <a:pt x="52" y="362"/>
                  </a:cubicBezTo>
                  <a:cubicBezTo>
                    <a:pt x="58" y="374"/>
                    <a:pt x="67" y="384"/>
                    <a:pt x="76" y="395"/>
                  </a:cubicBezTo>
                  <a:cubicBezTo>
                    <a:pt x="84" y="402"/>
                    <a:pt x="92" y="410"/>
                    <a:pt x="100" y="417"/>
                  </a:cubicBezTo>
                  <a:cubicBezTo>
                    <a:pt x="96" y="416"/>
                    <a:pt x="93" y="415"/>
                    <a:pt x="90" y="415"/>
                  </a:cubicBezTo>
                  <a:cubicBezTo>
                    <a:pt x="89" y="415"/>
                    <a:pt x="88" y="415"/>
                    <a:pt x="87" y="416"/>
                  </a:cubicBezTo>
                  <a:cubicBezTo>
                    <a:pt x="87" y="418"/>
                    <a:pt x="87" y="418"/>
                    <a:pt x="87" y="418"/>
                  </a:cubicBezTo>
                  <a:cubicBezTo>
                    <a:pt x="88" y="418"/>
                    <a:pt x="89" y="418"/>
                    <a:pt x="90" y="418"/>
                  </a:cubicBezTo>
                  <a:cubicBezTo>
                    <a:pt x="94" y="418"/>
                    <a:pt x="100" y="420"/>
                    <a:pt x="105" y="423"/>
                  </a:cubicBezTo>
                  <a:cubicBezTo>
                    <a:pt x="110" y="428"/>
                    <a:pt x="115" y="433"/>
                    <a:pt x="119" y="438"/>
                  </a:cubicBezTo>
                  <a:cubicBezTo>
                    <a:pt x="120" y="438"/>
                    <a:pt x="120" y="438"/>
                    <a:pt x="120" y="438"/>
                  </a:cubicBezTo>
                  <a:cubicBezTo>
                    <a:pt x="125" y="443"/>
                    <a:pt x="131" y="449"/>
                    <a:pt x="136" y="455"/>
                  </a:cubicBezTo>
                  <a:cubicBezTo>
                    <a:pt x="130" y="450"/>
                    <a:pt x="124" y="446"/>
                    <a:pt x="118" y="441"/>
                  </a:cubicBezTo>
                  <a:cubicBezTo>
                    <a:pt x="117" y="443"/>
                    <a:pt x="117" y="443"/>
                    <a:pt x="117" y="443"/>
                  </a:cubicBezTo>
                  <a:cubicBezTo>
                    <a:pt x="125" y="450"/>
                    <a:pt x="134" y="456"/>
                    <a:pt x="142" y="462"/>
                  </a:cubicBezTo>
                  <a:cubicBezTo>
                    <a:pt x="135" y="464"/>
                    <a:pt x="130" y="466"/>
                    <a:pt x="127" y="467"/>
                  </a:cubicBezTo>
                  <a:cubicBezTo>
                    <a:pt x="124" y="464"/>
                    <a:pt x="121" y="463"/>
                    <a:pt x="121" y="463"/>
                  </a:cubicBezTo>
                  <a:cubicBezTo>
                    <a:pt x="122" y="464"/>
                    <a:pt x="123" y="466"/>
                    <a:pt x="125" y="468"/>
                  </a:cubicBezTo>
                  <a:cubicBezTo>
                    <a:pt x="125" y="468"/>
                    <a:pt x="125" y="468"/>
                    <a:pt x="125" y="468"/>
                  </a:cubicBezTo>
                  <a:cubicBezTo>
                    <a:pt x="125" y="468"/>
                    <a:pt x="125" y="468"/>
                    <a:pt x="125" y="468"/>
                  </a:cubicBezTo>
                  <a:cubicBezTo>
                    <a:pt x="142" y="489"/>
                    <a:pt x="211" y="545"/>
                    <a:pt x="211" y="545"/>
                  </a:cubicBezTo>
                  <a:cubicBezTo>
                    <a:pt x="211" y="529"/>
                    <a:pt x="147" y="481"/>
                    <a:pt x="127" y="467"/>
                  </a:cubicBezTo>
                  <a:cubicBezTo>
                    <a:pt x="132" y="466"/>
                    <a:pt x="137" y="465"/>
                    <a:pt x="144" y="464"/>
                  </a:cubicBezTo>
                  <a:cubicBezTo>
                    <a:pt x="145" y="465"/>
                    <a:pt x="147" y="466"/>
                    <a:pt x="148" y="467"/>
                  </a:cubicBezTo>
                  <a:cubicBezTo>
                    <a:pt x="150" y="469"/>
                    <a:pt x="152" y="471"/>
                    <a:pt x="154" y="473"/>
                  </a:cubicBezTo>
                  <a:cubicBezTo>
                    <a:pt x="153" y="473"/>
                    <a:pt x="151" y="472"/>
                    <a:pt x="150" y="472"/>
                  </a:cubicBezTo>
                  <a:cubicBezTo>
                    <a:pt x="149" y="471"/>
                    <a:pt x="148" y="469"/>
                    <a:pt x="147" y="467"/>
                  </a:cubicBezTo>
                  <a:cubicBezTo>
                    <a:pt x="145" y="469"/>
                    <a:pt x="145" y="469"/>
                    <a:pt x="145" y="469"/>
                  </a:cubicBezTo>
                  <a:cubicBezTo>
                    <a:pt x="146" y="471"/>
                    <a:pt x="147" y="473"/>
                    <a:pt x="149" y="474"/>
                  </a:cubicBezTo>
                  <a:cubicBezTo>
                    <a:pt x="151" y="475"/>
                    <a:pt x="152" y="476"/>
                    <a:pt x="154" y="476"/>
                  </a:cubicBezTo>
                  <a:cubicBezTo>
                    <a:pt x="155" y="476"/>
                    <a:pt x="156" y="475"/>
                    <a:pt x="157" y="475"/>
                  </a:cubicBezTo>
                  <a:cubicBezTo>
                    <a:pt x="158" y="475"/>
                    <a:pt x="158" y="475"/>
                    <a:pt x="158" y="475"/>
                  </a:cubicBezTo>
                  <a:cubicBezTo>
                    <a:pt x="171" y="486"/>
                    <a:pt x="184" y="498"/>
                    <a:pt x="196" y="510"/>
                  </a:cubicBezTo>
                  <a:cubicBezTo>
                    <a:pt x="198" y="508"/>
                    <a:pt x="198" y="508"/>
                    <a:pt x="198" y="508"/>
                  </a:cubicBezTo>
                  <a:cubicBezTo>
                    <a:pt x="191" y="501"/>
                    <a:pt x="184" y="495"/>
                    <a:pt x="177" y="488"/>
                  </a:cubicBezTo>
                  <a:cubicBezTo>
                    <a:pt x="177" y="488"/>
                    <a:pt x="177" y="488"/>
                    <a:pt x="177" y="488"/>
                  </a:cubicBezTo>
                  <a:cubicBezTo>
                    <a:pt x="171" y="482"/>
                    <a:pt x="163" y="473"/>
                    <a:pt x="153" y="462"/>
                  </a:cubicBezTo>
                  <a:cubicBezTo>
                    <a:pt x="154" y="462"/>
                    <a:pt x="155" y="462"/>
                    <a:pt x="156" y="462"/>
                  </a:cubicBezTo>
                  <a:cubicBezTo>
                    <a:pt x="171" y="475"/>
                    <a:pt x="198" y="501"/>
                    <a:pt x="201" y="509"/>
                  </a:cubicBezTo>
                  <a:cubicBezTo>
                    <a:pt x="201" y="509"/>
                    <a:pt x="200" y="490"/>
                    <a:pt x="159" y="462"/>
                  </a:cubicBezTo>
                  <a:cubicBezTo>
                    <a:pt x="162" y="461"/>
                    <a:pt x="166" y="461"/>
                    <a:pt x="169" y="461"/>
                  </a:cubicBezTo>
                  <a:cubicBezTo>
                    <a:pt x="169" y="462"/>
                    <a:pt x="170" y="463"/>
                    <a:pt x="170" y="463"/>
                  </a:cubicBezTo>
                  <a:cubicBezTo>
                    <a:pt x="173" y="463"/>
                    <a:pt x="173" y="463"/>
                    <a:pt x="173" y="463"/>
                  </a:cubicBezTo>
                  <a:cubicBezTo>
                    <a:pt x="172" y="462"/>
                    <a:pt x="172" y="461"/>
                    <a:pt x="172" y="460"/>
                  </a:cubicBezTo>
                  <a:cubicBezTo>
                    <a:pt x="176" y="460"/>
                    <a:pt x="181" y="460"/>
                    <a:pt x="185" y="460"/>
                  </a:cubicBezTo>
                  <a:cubicBezTo>
                    <a:pt x="186" y="461"/>
                    <a:pt x="187" y="463"/>
                    <a:pt x="188" y="465"/>
                  </a:cubicBezTo>
                  <a:cubicBezTo>
                    <a:pt x="184" y="466"/>
                    <a:pt x="180" y="467"/>
                    <a:pt x="176" y="469"/>
                  </a:cubicBezTo>
                  <a:cubicBezTo>
                    <a:pt x="177" y="472"/>
                    <a:pt x="177" y="472"/>
                    <a:pt x="177" y="472"/>
                  </a:cubicBezTo>
                  <a:cubicBezTo>
                    <a:pt x="181" y="470"/>
                    <a:pt x="185" y="468"/>
                    <a:pt x="189" y="467"/>
                  </a:cubicBezTo>
                  <a:cubicBezTo>
                    <a:pt x="190" y="468"/>
                    <a:pt x="190" y="469"/>
                    <a:pt x="191" y="470"/>
                  </a:cubicBezTo>
                  <a:cubicBezTo>
                    <a:pt x="190" y="470"/>
                    <a:pt x="190" y="469"/>
                    <a:pt x="190" y="469"/>
                  </a:cubicBezTo>
                  <a:cubicBezTo>
                    <a:pt x="189" y="472"/>
                    <a:pt x="189" y="472"/>
                    <a:pt x="189" y="472"/>
                  </a:cubicBezTo>
                  <a:cubicBezTo>
                    <a:pt x="190" y="472"/>
                    <a:pt x="191" y="473"/>
                    <a:pt x="193" y="473"/>
                  </a:cubicBezTo>
                  <a:cubicBezTo>
                    <a:pt x="198" y="480"/>
                    <a:pt x="204" y="486"/>
                    <a:pt x="211" y="487"/>
                  </a:cubicBezTo>
                  <a:cubicBezTo>
                    <a:pt x="225" y="489"/>
                    <a:pt x="413" y="518"/>
                    <a:pt x="474" y="531"/>
                  </a:cubicBezTo>
                  <a:cubicBezTo>
                    <a:pt x="469" y="530"/>
                    <a:pt x="464" y="528"/>
                    <a:pt x="458" y="527"/>
                  </a:cubicBezTo>
                  <a:cubicBezTo>
                    <a:pt x="459" y="526"/>
                    <a:pt x="459" y="526"/>
                    <a:pt x="459" y="526"/>
                  </a:cubicBezTo>
                  <a:cubicBezTo>
                    <a:pt x="459" y="526"/>
                    <a:pt x="459" y="526"/>
                    <a:pt x="459" y="526"/>
                  </a:cubicBezTo>
                  <a:cubicBezTo>
                    <a:pt x="469" y="527"/>
                    <a:pt x="480" y="528"/>
                    <a:pt x="490" y="528"/>
                  </a:cubicBezTo>
                  <a:cubicBezTo>
                    <a:pt x="493" y="529"/>
                    <a:pt x="496" y="529"/>
                    <a:pt x="499" y="530"/>
                  </a:cubicBezTo>
                  <a:cubicBezTo>
                    <a:pt x="505" y="536"/>
                    <a:pt x="509" y="540"/>
                    <a:pt x="510" y="542"/>
                  </a:cubicBezTo>
                  <a:cubicBezTo>
                    <a:pt x="510" y="545"/>
                    <a:pt x="508" y="548"/>
                    <a:pt x="507" y="551"/>
                  </a:cubicBezTo>
                  <a:cubicBezTo>
                    <a:pt x="507" y="549"/>
                    <a:pt x="507" y="547"/>
                    <a:pt x="507" y="545"/>
                  </a:cubicBezTo>
                  <a:cubicBezTo>
                    <a:pt x="505" y="545"/>
                    <a:pt x="505" y="545"/>
                    <a:pt x="505" y="545"/>
                  </a:cubicBezTo>
                  <a:cubicBezTo>
                    <a:pt x="503" y="549"/>
                    <a:pt x="501" y="555"/>
                    <a:pt x="499" y="561"/>
                  </a:cubicBezTo>
                  <a:cubicBezTo>
                    <a:pt x="499" y="563"/>
                    <a:pt x="498" y="566"/>
                    <a:pt x="498" y="569"/>
                  </a:cubicBezTo>
                  <a:cubicBezTo>
                    <a:pt x="495" y="573"/>
                    <a:pt x="493" y="578"/>
                    <a:pt x="492" y="583"/>
                  </a:cubicBezTo>
                  <a:cubicBezTo>
                    <a:pt x="494" y="584"/>
                    <a:pt x="494" y="584"/>
                    <a:pt x="494" y="584"/>
                  </a:cubicBezTo>
                  <a:cubicBezTo>
                    <a:pt x="494" y="584"/>
                    <a:pt x="494" y="583"/>
                    <a:pt x="494" y="583"/>
                  </a:cubicBezTo>
                  <a:cubicBezTo>
                    <a:pt x="497" y="584"/>
                    <a:pt x="497" y="584"/>
                    <a:pt x="497" y="584"/>
                  </a:cubicBezTo>
                  <a:cubicBezTo>
                    <a:pt x="497" y="583"/>
                    <a:pt x="497" y="583"/>
                    <a:pt x="497" y="583"/>
                  </a:cubicBezTo>
                  <a:cubicBezTo>
                    <a:pt x="498" y="588"/>
                    <a:pt x="499" y="593"/>
                    <a:pt x="501" y="598"/>
                  </a:cubicBezTo>
                  <a:cubicBezTo>
                    <a:pt x="432" y="577"/>
                    <a:pt x="312" y="559"/>
                    <a:pt x="264" y="552"/>
                  </a:cubicBezTo>
                  <a:cubicBezTo>
                    <a:pt x="337" y="565"/>
                    <a:pt x="545" y="616"/>
                    <a:pt x="545" y="616"/>
                  </a:cubicBezTo>
                  <a:cubicBezTo>
                    <a:pt x="537" y="610"/>
                    <a:pt x="523" y="605"/>
                    <a:pt x="505" y="599"/>
                  </a:cubicBezTo>
                  <a:cubicBezTo>
                    <a:pt x="506" y="598"/>
                    <a:pt x="507" y="598"/>
                    <a:pt x="508" y="597"/>
                  </a:cubicBezTo>
                  <a:cubicBezTo>
                    <a:pt x="508" y="600"/>
                    <a:pt x="508" y="600"/>
                    <a:pt x="508" y="600"/>
                  </a:cubicBezTo>
                  <a:cubicBezTo>
                    <a:pt x="510" y="596"/>
                    <a:pt x="510" y="596"/>
                    <a:pt x="510" y="596"/>
                  </a:cubicBezTo>
                  <a:cubicBezTo>
                    <a:pt x="510" y="595"/>
                    <a:pt x="510" y="594"/>
                    <a:pt x="510" y="593"/>
                  </a:cubicBezTo>
                  <a:cubicBezTo>
                    <a:pt x="520" y="578"/>
                    <a:pt x="522" y="546"/>
                    <a:pt x="522" y="540"/>
                  </a:cubicBezTo>
                  <a:cubicBezTo>
                    <a:pt x="522" y="539"/>
                    <a:pt x="520" y="536"/>
                    <a:pt x="517" y="532"/>
                  </a:cubicBezTo>
                  <a:cubicBezTo>
                    <a:pt x="520" y="533"/>
                    <a:pt x="524" y="533"/>
                    <a:pt x="528" y="533"/>
                  </a:cubicBezTo>
                  <a:cubicBezTo>
                    <a:pt x="528" y="531"/>
                    <a:pt x="528" y="531"/>
                    <a:pt x="528" y="531"/>
                  </a:cubicBezTo>
                  <a:cubicBezTo>
                    <a:pt x="523" y="530"/>
                    <a:pt x="518" y="529"/>
                    <a:pt x="513" y="528"/>
                  </a:cubicBezTo>
                  <a:cubicBezTo>
                    <a:pt x="513" y="528"/>
                    <a:pt x="513" y="527"/>
                    <a:pt x="513" y="527"/>
                  </a:cubicBezTo>
                  <a:cubicBezTo>
                    <a:pt x="513" y="527"/>
                    <a:pt x="513" y="527"/>
                    <a:pt x="513" y="527"/>
                  </a:cubicBezTo>
                  <a:cubicBezTo>
                    <a:pt x="513" y="527"/>
                    <a:pt x="513" y="527"/>
                    <a:pt x="513" y="527"/>
                  </a:cubicBezTo>
                  <a:cubicBezTo>
                    <a:pt x="513" y="527"/>
                    <a:pt x="513" y="527"/>
                    <a:pt x="513" y="527"/>
                  </a:cubicBezTo>
                  <a:cubicBezTo>
                    <a:pt x="512" y="522"/>
                    <a:pt x="509" y="518"/>
                    <a:pt x="506" y="514"/>
                  </a:cubicBezTo>
                  <a:cubicBezTo>
                    <a:pt x="507" y="515"/>
                    <a:pt x="508" y="515"/>
                    <a:pt x="508" y="515"/>
                  </a:cubicBezTo>
                  <a:cubicBezTo>
                    <a:pt x="509" y="513"/>
                    <a:pt x="509" y="513"/>
                    <a:pt x="509" y="513"/>
                  </a:cubicBezTo>
                  <a:cubicBezTo>
                    <a:pt x="507" y="512"/>
                    <a:pt x="506" y="511"/>
                    <a:pt x="504" y="511"/>
                  </a:cubicBezTo>
                  <a:cubicBezTo>
                    <a:pt x="504" y="510"/>
                    <a:pt x="504" y="510"/>
                    <a:pt x="504" y="510"/>
                  </a:cubicBezTo>
                  <a:cubicBezTo>
                    <a:pt x="501" y="508"/>
                    <a:pt x="497" y="505"/>
                    <a:pt x="494" y="502"/>
                  </a:cubicBezTo>
                  <a:cubicBezTo>
                    <a:pt x="489" y="497"/>
                    <a:pt x="483" y="493"/>
                    <a:pt x="477" y="490"/>
                  </a:cubicBezTo>
                  <a:cubicBezTo>
                    <a:pt x="473" y="487"/>
                    <a:pt x="469" y="485"/>
                    <a:pt x="466" y="482"/>
                  </a:cubicBezTo>
                  <a:cubicBezTo>
                    <a:pt x="463" y="480"/>
                    <a:pt x="460" y="477"/>
                    <a:pt x="457" y="474"/>
                  </a:cubicBezTo>
                  <a:cubicBezTo>
                    <a:pt x="456" y="473"/>
                    <a:pt x="455" y="472"/>
                    <a:pt x="454" y="471"/>
                  </a:cubicBezTo>
                  <a:cubicBezTo>
                    <a:pt x="452" y="469"/>
                    <a:pt x="449" y="466"/>
                    <a:pt x="448" y="464"/>
                  </a:cubicBezTo>
                  <a:cubicBezTo>
                    <a:pt x="451" y="465"/>
                    <a:pt x="454" y="465"/>
                    <a:pt x="458" y="465"/>
                  </a:cubicBezTo>
                  <a:cubicBezTo>
                    <a:pt x="458" y="468"/>
                    <a:pt x="459" y="470"/>
                    <a:pt x="460" y="472"/>
                  </a:cubicBezTo>
                  <a:cubicBezTo>
                    <a:pt x="463" y="476"/>
                    <a:pt x="467" y="479"/>
                    <a:pt x="473" y="479"/>
                  </a:cubicBezTo>
                  <a:cubicBezTo>
                    <a:pt x="475" y="479"/>
                    <a:pt x="478" y="478"/>
                    <a:pt x="481" y="477"/>
                  </a:cubicBezTo>
                  <a:cubicBezTo>
                    <a:pt x="480" y="475"/>
                    <a:pt x="480" y="475"/>
                    <a:pt x="480" y="475"/>
                  </a:cubicBezTo>
                  <a:cubicBezTo>
                    <a:pt x="477" y="476"/>
                    <a:pt x="475" y="476"/>
                    <a:pt x="473" y="476"/>
                  </a:cubicBezTo>
                  <a:cubicBezTo>
                    <a:pt x="468" y="476"/>
                    <a:pt x="465" y="474"/>
                    <a:pt x="462" y="470"/>
                  </a:cubicBezTo>
                  <a:cubicBezTo>
                    <a:pt x="462" y="469"/>
                    <a:pt x="461" y="467"/>
                    <a:pt x="460" y="465"/>
                  </a:cubicBezTo>
                  <a:cubicBezTo>
                    <a:pt x="464" y="466"/>
                    <a:pt x="468" y="466"/>
                    <a:pt x="472" y="466"/>
                  </a:cubicBezTo>
                  <a:cubicBezTo>
                    <a:pt x="473" y="466"/>
                    <a:pt x="473" y="466"/>
                    <a:pt x="473" y="466"/>
                  </a:cubicBezTo>
                  <a:cubicBezTo>
                    <a:pt x="472" y="469"/>
                    <a:pt x="472" y="469"/>
                    <a:pt x="472" y="469"/>
                  </a:cubicBezTo>
                  <a:cubicBezTo>
                    <a:pt x="475" y="466"/>
                    <a:pt x="475" y="466"/>
                    <a:pt x="475" y="466"/>
                  </a:cubicBezTo>
                  <a:cubicBezTo>
                    <a:pt x="484" y="457"/>
                    <a:pt x="491" y="443"/>
                    <a:pt x="491" y="429"/>
                  </a:cubicBezTo>
                  <a:cubicBezTo>
                    <a:pt x="491" y="426"/>
                    <a:pt x="490" y="423"/>
                    <a:pt x="489" y="420"/>
                  </a:cubicBezTo>
                  <a:cubicBezTo>
                    <a:pt x="488" y="412"/>
                    <a:pt x="485" y="404"/>
                    <a:pt x="483" y="399"/>
                  </a:cubicBezTo>
                  <a:cubicBezTo>
                    <a:pt x="483" y="399"/>
                    <a:pt x="483" y="399"/>
                    <a:pt x="483" y="399"/>
                  </a:cubicBezTo>
                  <a:cubicBezTo>
                    <a:pt x="484" y="397"/>
                    <a:pt x="484" y="395"/>
                    <a:pt x="483" y="394"/>
                  </a:cubicBezTo>
                  <a:cubicBezTo>
                    <a:pt x="479" y="390"/>
                    <a:pt x="475" y="387"/>
                    <a:pt x="472" y="384"/>
                  </a:cubicBezTo>
                  <a:cubicBezTo>
                    <a:pt x="472" y="384"/>
                    <a:pt x="472" y="383"/>
                    <a:pt x="472" y="383"/>
                  </a:cubicBezTo>
                  <a:cubicBezTo>
                    <a:pt x="476" y="383"/>
                    <a:pt x="478" y="383"/>
                    <a:pt x="479" y="383"/>
                  </a:cubicBezTo>
                  <a:cubicBezTo>
                    <a:pt x="480" y="383"/>
                    <a:pt x="481" y="383"/>
                    <a:pt x="481" y="383"/>
                  </a:cubicBezTo>
                  <a:cubicBezTo>
                    <a:pt x="481" y="385"/>
                    <a:pt x="482" y="387"/>
                    <a:pt x="482" y="388"/>
                  </a:cubicBezTo>
                  <a:cubicBezTo>
                    <a:pt x="483" y="392"/>
                    <a:pt x="483" y="392"/>
                    <a:pt x="483" y="392"/>
                  </a:cubicBezTo>
                  <a:cubicBezTo>
                    <a:pt x="484" y="388"/>
                    <a:pt x="484" y="388"/>
                    <a:pt x="484" y="388"/>
                  </a:cubicBezTo>
                  <a:cubicBezTo>
                    <a:pt x="485" y="386"/>
                    <a:pt x="486" y="383"/>
                    <a:pt x="486" y="380"/>
                  </a:cubicBezTo>
                  <a:cubicBezTo>
                    <a:pt x="487" y="380"/>
                    <a:pt x="487" y="380"/>
                    <a:pt x="487" y="380"/>
                  </a:cubicBezTo>
                  <a:cubicBezTo>
                    <a:pt x="489" y="381"/>
                    <a:pt x="491" y="382"/>
                    <a:pt x="493" y="383"/>
                  </a:cubicBezTo>
                  <a:cubicBezTo>
                    <a:pt x="493" y="385"/>
                    <a:pt x="493" y="385"/>
                    <a:pt x="493" y="385"/>
                  </a:cubicBezTo>
                  <a:cubicBezTo>
                    <a:pt x="494" y="385"/>
                    <a:pt x="495" y="385"/>
                    <a:pt x="496" y="386"/>
                  </a:cubicBezTo>
                  <a:cubicBezTo>
                    <a:pt x="497" y="386"/>
                    <a:pt x="497" y="386"/>
                    <a:pt x="498" y="386"/>
                  </a:cubicBezTo>
                  <a:cubicBezTo>
                    <a:pt x="498" y="386"/>
                    <a:pt x="498" y="386"/>
                    <a:pt x="498" y="386"/>
                  </a:cubicBezTo>
                  <a:cubicBezTo>
                    <a:pt x="498" y="386"/>
                    <a:pt x="499" y="386"/>
                    <a:pt x="499" y="385"/>
                  </a:cubicBezTo>
                  <a:cubicBezTo>
                    <a:pt x="499" y="385"/>
                    <a:pt x="499" y="385"/>
                    <a:pt x="499" y="384"/>
                  </a:cubicBezTo>
                  <a:cubicBezTo>
                    <a:pt x="499" y="384"/>
                    <a:pt x="499" y="384"/>
                    <a:pt x="499" y="384"/>
                  </a:cubicBezTo>
                  <a:cubicBezTo>
                    <a:pt x="499" y="383"/>
                    <a:pt x="499" y="383"/>
                    <a:pt x="499" y="383"/>
                  </a:cubicBezTo>
                  <a:cubicBezTo>
                    <a:pt x="499" y="383"/>
                    <a:pt x="498" y="383"/>
                    <a:pt x="498" y="383"/>
                  </a:cubicBezTo>
                  <a:cubicBezTo>
                    <a:pt x="498" y="382"/>
                    <a:pt x="497" y="382"/>
                    <a:pt x="496" y="382"/>
                  </a:cubicBezTo>
                  <a:cubicBezTo>
                    <a:pt x="496" y="382"/>
                    <a:pt x="496" y="382"/>
                    <a:pt x="496" y="382"/>
                  </a:cubicBezTo>
                  <a:cubicBezTo>
                    <a:pt x="496" y="382"/>
                    <a:pt x="496" y="382"/>
                    <a:pt x="496" y="382"/>
                  </a:cubicBezTo>
                  <a:cubicBezTo>
                    <a:pt x="494" y="380"/>
                    <a:pt x="491" y="379"/>
                    <a:pt x="489" y="378"/>
                  </a:cubicBezTo>
                  <a:cubicBezTo>
                    <a:pt x="491" y="376"/>
                    <a:pt x="492" y="373"/>
                    <a:pt x="494" y="370"/>
                  </a:cubicBezTo>
                  <a:cubicBezTo>
                    <a:pt x="495" y="370"/>
                    <a:pt x="495" y="370"/>
                    <a:pt x="496" y="370"/>
                  </a:cubicBezTo>
                  <a:cubicBezTo>
                    <a:pt x="497" y="370"/>
                    <a:pt x="498" y="370"/>
                    <a:pt x="498" y="370"/>
                  </a:cubicBezTo>
                  <a:cubicBezTo>
                    <a:pt x="500" y="370"/>
                    <a:pt x="500" y="370"/>
                    <a:pt x="500" y="370"/>
                  </a:cubicBezTo>
                  <a:cubicBezTo>
                    <a:pt x="499" y="368"/>
                    <a:pt x="499" y="368"/>
                    <a:pt x="499" y="368"/>
                  </a:cubicBezTo>
                  <a:cubicBezTo>
                    <a:pt x="498" y="367"/>
                    <a:pt x="497" y="365"/>
                    <a:pt x="496" y="364"/>
                  </a:cubicBezTo>
                  <a:cubicBezTo>
                    <a:pt x="499" y="354"/>
                    <a:pt x="499" y="344"/>
                    <a:pt x="498" y="338"/>
                  </a:cubicBezTo>
                  <a:cubicBezTo>
                    <a:pt x="498" y="334"/>
                    <a:pt x="496" y="331"/>
                    <a:pt x="494" y="329"/>
                  </a:cubicBezTo>
                  <a:cubicBezTo>
                    <a:pt x="493" y="328"/>
                    <a:pt x="493" y="327"/>
                    <a:pt x="492" y="326"/>
                  </a:cubicBezTo>
                  <a:cubicBezTo>
                    <a:pt x="494" y="325"/>
                    <a:pt x="494" y="325"/>
                    <a:pt x="494" y="325"/>
                  </a:cubicBezTo>
                  <a:cubicBezTo>
                    <a:pt x="492" y="324"/>
                    <a:pt x="492" y="324"/>
                    <a:pt x="492" y="324"/>
                  </a:cubicBezTo>
                  <a:cubicBezTo>
                    <a:pt x="492" y="324"/>
                    <a:pt x="492" y="324"/>
                    <a:pt x="492" y="324"/>
                  </a:cubicBezTo>
                  <a:cubicBezTo>
                    <a:pt x="492" y="324"/>
                    <a:pt x="492" y="324"/>
                    <a:pt x="492" y="324"/>
                  </a:cubicBezTo>
                  <a:cubicBezTo>
                    <a:pt x="494" y="324"/>
                    <a:pt x="494" y="324"/>
                    <a:pt x="494" y="324"/>
                  </a:cubicBezTo>
                  <a:cubicBezTo>
                    <a:pt x="495" y="325"/>
                    <a:pt x="495" y="325"/>
                    <a:pt x="495" y="325"/>
                  </a:cubicBezTo>
                  <a:cubicBezTo>
                    <a:pt x="496" y="325"/>
                    <a:pt x="496" y="325"/>
                    <a:pt x="496" y="325"/>
                  </a:cubicBezTo>
                  <a:cubicBezTo>
                    <a:pt x="498" y="330"/>
                    <a:pt x="500" y="336"/>
                    <a:pt x="502" y="341"/>
                  </a:cubicBezTo>
                  <a:cubicBezTo>
                    <a:pt x="505" y="340"/>
                    <a:pt x="505" y="340"/>
                    <a:pt x="505" y="340"/>
                  </a:cubicBezTo>
                  <a:cubicBezTo>
                    <a:pt x="504" y="339"/>
                    <a:pt x="504" y="338"/>
                    <a:pt x="504" y="337"/>
                  </a:cubicBezTo>
                  <a:cubicBezTo>
                    <a:pt x="505" y="339"/>
                    <a:pt x="506" y="342"/>
                    <a:pt x="508" y="343"/>
                  </a:cubicBezTo>
                  <a:cubicBezTo>
                    <a:pt x="510" y="342"/>
                    <a:pt x="510" y="342"/>
                    <a:pt x="510" y="342"/>
                  </a:cubicBezTo>
                  <a:cubicBezTo>
                    <a:pt x="505" y="336"/>
                    <a:pt x="500" y="327"/>
                    <a:pt x="496" y="318"/>
                  </a:cubicBezTo>
                  <a:cubicBezTo>
                    <a:pt x="496" y="318"/>
                    <a:pt x="496" y="317"/>
                    <a:pt x="496" y="317"/>
                  </a:cubicBezTo>
                  <a:cubicBezTo>
                    <a:pt x="496" y="317"/>
                    <a:pt x="496" y="317"/>
                    <a:pt x="496" y="317"/>
                  </a:cubicBezTo>
                  <a:cubicBezTo>
                    <a:pt x="497" y="316"/>
                    <a:pt x="497" y="316"/>
                    <a:pt x="497" y="316"/>
                  </a:cubicBezTo>
                  <a:cubicBezTo>
                    <a:pt x="501" y="332"/>
                    <a:pt x="514" y="330"/>
                    <a:pt x="528" y="307"/>
                  </a:cubicBezTo>
                  <a:cubicBezTo>
                    <a:pt x="540" y="288"/>
                    <a:pt x="575" y="265"/>
                    <a:pt x="604" y="251"/>
                  </a:cubicBezTo>
                  <a:cubicBezTo>
                    <a:pt x="612" y="251"/>
                    <a:pt x="619" y="252"/>
                    <a:pt x="626" y="252"/>
                  </a:cubicBezTo>
                  <a:cubicBezTo>
                    <a:pt x="626" y="249"/>
                    <a:pt x="626" y="249"/>
                    <a:pt x="626" y="249"/>
                  </a:cubicBezTo>
                  <a:cubicBezTo>
                    <a:pt x="625" y="249"/>
                    <a:pt x="624" y="249"/>
                    <a:pt x="623" y="249"/>
                  </a:cubicBezTo>
                  <a:cubicBezTo>
                    <a:pt x="627" y="249"/>
                    <a:pt x="631" y="249"/>
                    <a:pt x="635" y="249"/>
                  </a:cubicBezTo>
                  <a:cubicBezTo>
                    <a:pt x="640" y="249"/>
                    <a:pt x="645" y="249"/>
                    <a:pt x="649" y="249"/>
                  </a:cubicBezTo>
                  <a:cubicBezTo>
                    <a:pt x="649" y="247"/>
                    <a:pt x="649" y="247"/>
                    <a:pt x="649" y="247"/>
                  </a:cubicBezTo>
                  <a:cubicBezTo>
                    <a:pt x="645" y="247"/>
                    <a:pt x="640" y="246"/>
                    <a:pt x="635" y="246"/>
                  </a:cubicBezTo>
                  <a:cubicBezTo>
                    <a:pt x="628" y="246"/>
                    <a:pt x="621" y="247"/>
                    <a:pt x="613" y="247"/>
                  </a:cubicBezTo>
                  <a:cubicBezTo>
                    <a:pt x="618" y="245"/>
                    <a:pt x="622" y="244"/>
                    <a:pt x="626" y="242"/>
                  </a:cubicBezTo>
                  <a:cubicBezTo>
                    <a:pt x="627" y="243"/>
                    <a:pt x="627" y="243"/>
                    <a:pt x="628" y="244"/>
                  </a:cubicBezTo>
                  <a:cubicBezTo>
                    <a:pt x="630" y="242"/>
                    <a:pt x="630" y="242"/>
                    <a:pt x="630" y="242"/>
                  </a:cubicBezTo>
                  <a:cubicBezTo>
                    <a:pt x="630" y="242"/>
                    <a:pt x="629" y="242"/>
                    <a:pt x="629" y="242"/>
                  </a:cubicBezTo>
                  <a:cubicBezTo>
                    <a:pt x="632" y="241"/>
                    <a:pt x="634" y="240"/>
                    <a:pt x="637" y="240"/>
                  </a:cubicBezTo>
                  <a:cubicBezTo>
                    <a:pt x="638" y="239"/>
                    <a:pt x="639" y="239"/>
                    <a:pt x="641" y="239"/>
                  </a:cubicBezTo>
                  <a:cubicBezTo>
                    <a:pt x="648" y="238"/>
                    <a:pt x="655" y="236"/>
                    <a:pt x="662" y="234"/>
                  </a:cubicBezTo>
                  <a:cubicBezTo>
                    <a:pt x="662" y="234"/>
                    <a:pt x="662" y="234"/>
                    <a:pt x="662" y="234"/>
                  </a:cubicBezTo>
                  <a:cubicBezTo>
                    <a:pt x="663" y="234"/>
                    <a:pt x="663" y="234"/>
                    <a:pt x="664" y="234"/>
                  </a:cubicBezTo>
                  <a:cubicBezTo>
                    <a:pt x="664" y="234"/>
                    <a:pt x="664" y="234"/>
                    <a:pt x="664" y="234"/>
                  </a:cubicBezTo>
                  <a:cubicBezTo>
                    <a:pt x="672" y="235"/>
                    <a:pt x="679" y="234"/>
                    <a:pt x="687" y="233"/>
                  </a:cubicBezTo>
                  <a:cubicBezTo>
                    <a:pt x="692" y="233"/>
                    <a:pt x="697" y="234"/>
                    <a:pt x="702" y="234"/>
                  </a:cubicBezTo>
                  <a:cubicBezTo>
                    <a:pt x="695" y="236"/>
                    <a:pt x="688" y="236"/>
                    <a:pt x="680" y="236"/>
                  </a:cubicBezTo>
                  <a:cubicBezTo>
                    <a:pt x="678" y="237"/>
                    <a:pt x="678" y="239"/>
                    <a:pt x="680" y="239"/>
                  </a:cubicBezTo>
                  <a:cubicBezTo>
                    <a:pt x="688" y="239"/>
                    <a:pt x="696" y="239"/>
                    <a:pt x="704" y="237"/>
                  </a:cubicBezTo>
                  <a:cubicBezTo>
                    <a:pt x="705" y="241"/>
                    <a:pt x="703" y="247"/>
                    <a:pt x="695" y="256"/>
                  </a:cubicBezTo>
                  <a:cubicBezTo>
                    <a:pt x="695" y="256"/>
                    <a:pt x="711" y="255"/>
                    <a:pt x="710" y="236"/>
                  </a:cubicBezTo>
                  <a:cubicBezTo>
                    <a:pt x="710" y="236"/>
                    <a:pt x="710" y="236"/>
                    <a:pt x="709" y="235"/>
                  </a:cubicBezTo>
                  <a:cubicBezTo>
                    <a:pt x="710" y="235"/>
                    <a:pt x="711" y="235"/>
                    <a:pt x="711" y="235"/>
                  </a:cubicBezTo>
                  <a:cubicBezTo>
                    <a:pt x="713" y="234"/>
                    <a:pt x="713" y="231"/>
                    <a:pt x="711" y="231"/>
                  </a:cubicBezTo>
                  <a:cubicBezTo>
                    <a:pt x="710" y="231"/>
                    <a:pt x="708" y="230"/>
                    <a:pt x="707" y="230"/>
                  </a:cubicBezTo>
                  <a:cubicBezTo>
                    <a:pt x="702" y="225"/>
                    <a:pt x="692" y="224"/>
                    <a:pt x="679" y="224"/>
                  </a:cubicBezTo>
                  <a:cubicBezTo>
                    <a:pt x="670" y="221"/>
                    <a:pt x="661" y="217"/>
                    <a:pt x="652" y="213"/>
                  </a:cubicBezTo>
                  <a:cubicBezTo>
                    <a:pt x="659" y="214"/>
                    <a:pt x="670" y="214"/>
                    <a:pt x="676" y="209"/>
                  </a:cubicBezTo>
                  <a:cubicBezTo>
                    <a:pt x="676" y="210"/>
                    <a:pt x="676" y="211"/>
                    <a:pt x="676" y="211"/>
                  </a:cubicBezTo>
                  <a:cubicBezTo>
                    <a:pt x="673" y="210"/>
                    <a:pt x="672" y="213"/>
                    <a:pt x="674" y="214"/>
                  </a:cubicBezTo>
                  <a:cubicBezTo>
                    <a:pt x="680" y="218"/>
                    <a:pt x="681" y="205"/>
                    <a:pt x="679" y="201"/>
                  </a:cubicBezTo>
                  <a:cubicBezTo>
                    <a:pt x="679" y="201"/>
                    <a:pt x="680" y="200"/>
                    <a:pt x="680" y="200"/>
                  </a:cubicBezTo>
                  <a:cubicBezTo>
                    <a:pt x="680" y="191"/>
                    <a:pt x="669" y="181"/>
                    <a:pt x="649" y="173"/>
                  </a:cubicBezTo>
                  <a:cubicBezTo>
                    <a:pt x="644" y="167"/>
                    <a:pt x="637" y="161"/>
                    <a:pt x="630" y="156"/>
                  </a:cubicBezTo>
                  <a:cubicBezTo>
                    <a:pt x="610" y="140"/>
                    <a:pt x="586" y="127"/>
                    <a:pt x="563" y="116"/>
                  </a:cubicBezTo>
                  <a:cubicBezTo>
                    <a:pt x="561" y="114"/>
                    <a:pt x="559" y="119"/>
                    <a:pt x="561" y="120"/>
                  </a:cubicBezTo>
                  <a:cubicBezTo>
                    <a:pt x="576" y="127"/>
                    <a:pt x="590" y="135"/>
                    <a:pt x="603" y="144"/>
                  </a:cubicBezTo>
                  <a:cubicBezTo>
                    <a:pt x="603" y="145"/>
                    <a:pt x="603" y="145"/>
                    <a:pt x="603" y="145"/>
                  </a:cubicBezTo>
                  <a:cubicBezTo>
                    <a:pt x="604" y="145"/>
                    <a:pt x="606" y="146"/>
                    <a:pt x="607" y="146"/>
                  </a:cubicBezTo>
                  <a:cubicBezTo>
                    <a:pt x="618" y="153"/>
                    <a:pt x="628" y="160"/>
                    <a:pt x="638" y="168"/>
                  </a:cubicBezTo>
                  <a:cubicBezTo>
                    <a:pt x="639" y="168"/>
                    <a:pt x="640" y="168"/>
                    <a:pt x="640" y="168"/>
                  </a:cubicBezTo>
                  <a:cubicBezTo>
                    <a:pt x="642" y="169"/>
                    <a:pt x="643" y="170"/>
                    <a:pt x="644" y="172"/>
                  </a:cubicBezTo>
                  <a:cubicBezTo>
                    <a:pt x="639" y="170"/>
                    <a:pt x="633" y="168"/>
                    <a:pt x="626" y="167"/>
                  </a:cubicBezTo>
                  <a:cubicBezTo>
                    <a:pt x="624" y="166"/>
                    <a:pt x="621" y="165"/>
                    <a:pt x="619" y="163"/>
                  </a:cubicBezTo>
                  <a:cubicBezTo>
                    <a:pt x="619" y="162"/>
                    <a:pt x="619" y="162"/>
                    <a:pt x="619" y="162"/>
                  </a:cubicBezTo>
                  <a:cubicBezTo>
                    <a:pt x="622" y="163"/>
                    <a:pt x="624" y="164"/>
                    <a:pt x="626" y="165"/>
                  </a:cubicBezTo>
                  <a:cubicBezTo>
                    <a:pt x="627" y="166"/>
                    <a:pt x="629" y="163"/>
                    <a:pt x="627" y="162"/>
                  </a:cubicBezTo>
                  <a:cubicBezTo>
                    <a:pt x="617" y="157"/>
                    <a:pt x="607" y="151"/>
                    <a:pt x="597" y="145"/>
                  </a:cubicBezTo>
                  <a:cubicBezTo>
                    <a:pt x="593" y="142"/>
                    <a:pt x="589" y="139"/>
                    <a:pt x="586" y="137"/>
                  </a:cubicBezTo>
                  <a:cubicBezTo>
                    <a:pt x="602" y="145"/>
                    <a:pt x="612" y="149"/>
                    <a:pt x="612" y="149"/>
                  </a:cubicBezTo>
                  <a:cubicBezTo>
                    <a:pt x="612" y="149"/>
                    <a:pt x="597" y="142"/>
                    <a:pt x="575" y="130"/>
                  </a:cubicBezTo>
                  <a:cubicBezTo>
                    <a:pt x="568" y="124"/>
                    <a:pt x="560" y="120"/>
                    <a:pt x="552" y="116"/>
                  </a:cubicBezTo>
                  <a:cubicBezTo>
                    <a:pt x="539" y="107"/>
                    <a:pt x="526" y="98"/>
                    <a:pt x="512" y="88"/>
                  </a:cubicBezTo>
                  <a:cubicBezTo>
                    <a:pt x="511" y="87"/>
                    <a:pt x="508" y="90"/>
                    <a:pt x="510" y="91"/>
                  </a:cubicBezTo>
                  <a:cubicBezTo>
                    <a:pt x="516" y="95"/>
                    <a:pt x="521" y="99"/>
                    <a:pt x="527" y="103"/>
                  </a:cubicBezTo>
                  <a:cubicBezTo>
                    <a:pt x="459" y="66"/>
                    <a:pt x="372" y="20"/>
                    <a:pt x="355" y="14"/>
                  </a:cubicBezTo>
                  <a:cubicBezTo>
                    <a:pt x="326" y="3"/>
                    <a:pt x="285" y="6"/>
                    <a:pt x="285" y="6"/>
                  </a:cubicBezTo>
                  <a:cubicBezTo>
                    <a:pt x="285" y="6"/>
                    <a:pt x="257" y="0"/>
                    <a:pt x="220" y="39"/>
                  </a:cubicBezTo>
                  <a:cubicBezTo>
                    <a:pt x="205" y="56"/>
                    <a:pt x="201" y="78"/>
                    <a:pt x="202" y="98"/>
                  </a:cubicBezTo>
                  <a:cubicBezTo>
                    <a:pt x="201" y="98"/>
                    <a:pt x="200" y="99"/>
                    <a:pt x="200" y="100"/>
                  </a:cubicBezTo>
                  <a:cubicBezTo>
                    <a:pt x="200" y="100"/>
                    <a:pt x="200" y="100"/>
                    <a:pt x="200" y="100"/>
                  </a:cubicBezTo>
                  <a:cubicBezTo>
                    <a:pt x="200" y="100"/>
                    <a:pt x="200" y="101"/>
                    <a:pt x="200" y="101"/>
                  </a:cubicBezTo>
                  <a:cubicBezTo>
                    <a:pt x="201" y="104"/>
                    <a:pt x="200" y="107"/>
                    <a:pt x="200" y="110"/>
                  </a:cubicBezTo>
                  <a:cubicBezTo>
                    <a:pt x="200" y="111"/>
                    <a:pt x="202" y="112"/>
                    <a:pt x="202" y="111"/>
                  </a:cubicBezTo>
                  <a:cubicBezTo>
                    <a:pt x="203" y="113"/>
                    <a:pt x="203" y="115"/>
                    <a:pt x="204" y="116"/>
                  </a:cubicBezTo>
                  <a:cubicBezTo>
                    <a:pt x="204" y="117"/>
                    <a:pt x="204" y="118"/>
                    <a:pt x="204" y="119"/>
                  </a:cubicBezTo>
                  <a:cubicBezTo>
                    <a:pt x="203" y="117"/>
                    <a:pt x="200" y="118"/>
                    <a:pt x="200" y="121"/>
                  </a:cubicBezTo>
                  <a:cubicBezTo>
                    <a:pt x="200" y="133"/>
                    <a:pt x="200" y="145"/>
                    <a:pt x="200" y="157"/>
                  </a:cubicBezTo>
                  <a:cubicBezTo>
                    <a:pt x="200" y="157"/>
                    <a:pt x="199" y="157"/>
                    <a:pt x="199" y="157"/>
                  </a:cubicBezTo>
                  <a:cubicBezTo>
                    <a:pt x="198" y="157"/>
                    <a:pt x="198" y="157"/>
                    <a:pt x="197" y="156"/>
                  </a:cubicBezTo>
                  <a:cubicBezTo>
                    <a:pt x="197" y="156"/>
                    <a:pt x="196" y="157"/>
                    <a:pt x="195" y="157"/>
                  </a:cubicBezTo>
                  <a:cubicBezTo>
                    <a:pt x="195" y="157"/>
                    <a:pt x="195" y="157"/>
                    <a:pt x="195" y="158"/>
                  </a:cubicBezTo>
                  <a:cubicBezTo>
                    <a:pt x="192" y="158"/>
                    <a:pt x="189" y="158"/>
                    <a:pt x="186" y="159"/>
                  </a:cubicBezTo>
                  <a:cubicBezTo>
                    <a:pt x="170" y="155"/>
                    <a:pt x="152" y="159"/>
                    <a:pt x="135" y="164"/>
                  </a:cubicBezTo>
                  <a:cubicBezTo>
                    <a:pt x="114" y="165"/>
                    <a:pt x="93" y="167"/>
                    <a:pt x="76" y="174"/>
                  </a:cubicBezTo>
                  <a:cubicBezTo>
                    <a:pt x="73" y="174"/>
                    <a:pt x="70" y="175"/>
                    <a:pt x="67" y="175"/>
                  </a:cubicBezTo>
                  <a:cubicBezTo>
                    <a:pt x="51" y="175"/>
                    <a:pt x="35" y="174"/>
                    <a:pt x="19" y="177"/>
                  </a:cubicBezTo>
                  <a:cubicBezTo>
                    <a:pt x="18" y="177"/>
                    <a:pt x="17" y="177"/>
                    <a:pt x="15" y="177"/>
                  </a:cubicBezTo>
                  <a:cubicBezTo>
                    <a:pt x="14" y="176"/>
                    <a:pt x="13" y="175"/>
                    <a:pt x="11" y="174"/>
                  </a:cubicBezTo>
                  <a:cubicBezTo>
                    <a:pt x="10" y="173"/>
                    <a:pt x="6" y="171"/>
                    <a:pt x="4" y="171"/>
                  </a:cubicBezTo>
                  <a:cubicBezTo>
                    <a:pt x="3" y="171"/>
                    <a:pt x="2" y="172"/>
                    <a:pt x="2" y="173"/>
                  </a:cubicBezTo>
                  <a:cubicBezTo>
                    <a:pt x="3" y="174"/>
                    <a:pt x="4" y="175"/>
                    <a:pt x="4" y="175"/>
                  </a:cubicBezTo>
                  <a:cubicBezTo>
                    <a:pt x="4" y="176"/>
                    <a:pt x="5" y="176"/>
                    <a:pt x="5" y="176"/>
                  </a:cubicBezTo>
                  <a:cubicBezTo>
                    <a:pt x="6" y="176"/>
                    <a:pt x="6" y="176"/>
                    <a:pt x="6" y="177"/>
                  </a:cubicBezTo>
                  <a:cubicBezTo>
                    <a:pt x="6" y="177"/>
                    <a:pt x="7" y="177"/>
                    <a:pt x="7" y="178"/>
                  </a:cubicBezTo>
                  <a:cubicBezTo>
                    <a:pt x="5" y="178"/>
                    <a:pt x="2" y="178"/>
                    <a:pt x="0" y="178"/>
                  </a:cubicBezTo>
                  <a:cubicBezTo>
                    <a:pt x="0" y="180"/>
                    <a:pt x="0" y="180"/>
                    <a:pt x="0" y="180"/>
                  </a:cubicBezTo>
                  <a:cubicBezTo>
                    <a:pt x="3" y="180"/>
                    <a:pt x="6" y="180"/>
                    <a:pt x="9" y="180"/>
                  </a:cubicBezTo>
                  <a:close/>
                  <a:moveTo>
                    <a:pt x="21" y="182"/>
                  </a:moveTo>
                  <a:cubicBezTo>
                    <a:pt x="23" y="182"/>
                    <a:pt x="25" y="181"/>
                    <a:pt x="27" y="181"/>
                  </a:cubicBezTo>
                  <a:cubicBezTo>
                    <a:pt x="30" y="181"/>
                    <a:pt x="33" y="181"/>
                    <a:pt x="37" y="181"/>
                  </a:cubicBezTo>
                  <a:cubicBezTo>
                    <a:pt x="36" y="181"/>
                    <a:pt x="36" y="182"/>
                    <a:pt x="37" y="183"/>
                  </a:cubicBezTo>
                  <a:cubicBezTo>
                    <a:pt x="33" y="183"/>
                    <a:pt x="28" y="184"/>
                    <a:pt x="24" y="184"/>
                  </a:cubicBezTo>
                  <a:cubicBezTo>
                    <a:pt x="23" y="183"/>
                    <a:pt x="22" y="183"/>
                    <a:pt x="21" y="182"/>
                  </a:cubicBezTo>
                  <a:close/>
                  <a:moveTo>
                    <a:pt x="195" y="177"/>
                  </a:moveTo>
                  <a:cubicBezTo>
                    <a:pt x="196" y="177"/>
                    <a:pt x="196" y="177"/>
                    <a:pt x="196" y="177"/>
                  </a:cubicBezTo>
                  <a:cubicBezTo>
                    <a:pt x="180" y="182"/>
                    <a:pt x="162" y="184"/>
                    <a:pt x="142" y="184"/>
                  </a:cubicBezTo>
                  <a:cubicBezTo>
                    <a:pt x="138" y="184"/>
                    <a:pt x="133" y="184"/>
                    <a:pt x="129" y="183"/>
                  </a:cubicBezTo>
                  <a:cubicBezTo>
                    <a:pt x="135" y="183"/>
                    <a:pt x="140" y="181"/>
                    <a:pt x="146" y="180"/>
                  </a:cubicBezTo>
                  <a:cubicBezTo>
                    <a:pt x="162" y="180"/>
                    <a:pt x="184" y="179"/>
                    <a:pt x="199" y="176"/>
                  </a:cubicBezTo>
                  <a:cubicBezTo>
                    <a:pt x="199" y="176"/>
                    <a:pt x="199" y="176"/>
                    <a:pt x="200" y="176"/>
                  </a:cubicBezTo>
                  <a:cubicBezTo>
                    <a:pt x="198" y="176"/>
                    <a:pt x="197" y="177"/>
                    <a:pt x="196" y="177"/>
                  </a:cubicBezTo>
                  <a:lnTo>
                    <a:pt x="195" y="177"/>
                  </a:lnTo>
                  <a:close/>
                  <a:moveTo>
                    <a:pt x="212" y="189"/>
                  </a:moveTo>
                  <a:cubicBezTo>
                    <a:pt x="212" y="189"/>
                    <a:pt x="213" y="189"/>
                    <a:pt x="214" y="189"/>
                  </a:cubicBezTo>
                  <a:cubicBezTo>
                    <a:pt x="218" y="191"/>
                    <a:pt x="222" y="193"/>
                    <a:pt x="226" y="195"/>
                  </a:cubicBezTo>
                  <a:cubicBezTo>
                    <a:pt x="225" y="195"/>
                    <a:pt x="225" y="195"/>
                    <a:pt x="224" y="195"/>
                  </a:cubicBezTo>
                  <a:cubicBezTo>
                    <a:pt x="220" y="193"/>
                    <a:pt x="216" y="191"/>
                    <a:pt x="212" y="189"/>
                  </a:cubicBezTo>
                  <a:close/>
                  <a:moveTo>
                    <a:pt x="215" y="187"/>
                  </a:moveTo>
                  <a:cubicBezTo>
                    <a:pt x="212" y="185"/>
                    <a:pt x="209" y="183"/>
                    <a:pt x="206" y="181"/>
                  </a:cubicBezTo>
                  <a:cubicBezTo>
                    <a:pt x="206" y="181"/>
                    <a:pt x="206" y="181"/>
                    <a:pt x="207" y="181"/>
                  </a:cubicBezTo>
                  <a:cubicBezTo>
                    <a:pt x="209" y="181"/>
                    <a:pt x="212" y="182"/>
                    <a:pt x="214" y="183"/>
                  </a:cubicBezTo>
                  <a:cubicBezTo>
                    <a:pt x="214" y="183"/>
                    <a:pt x="214" y="183"/>
                    <a:pt x="214" y="183"/>
                  </a:cubicBezTo>
                  <a:cubicBezTo>
                    <a:pt x="225" y="187"/>
                    <a:pt x="236" y="191"/>
                    <a:pt x="247" y="195"/>
                  </a:cubicBezTo>
                  <a:cubicBezTo>
                    <a:pt x="248" y="193"/>
                    <a:pt x="248" y="193"/>
                    <a:pt x="248" y="193"/>
                  </a:cubicBezTo>
                  <a:cubicBezTo>
                    <a:pt x="241" y="189"/>
                    <a:pt x="233" y="186"/>
                    <a:pt x="226" y="183"/>
                  </a:cubicBezTo>
                  <a:cubicBezTo>
                    <a:pt x="227" y="183"/>
                    <a:pt x="227" y="181"/>
                    <a:pt x="226" y="180"/>
                  </a:cubicBezTo>
                  <a:cubicBezTo>
                    <a:pt x="222" y="178"/>
                    <a:pt x="217" y="176"/>
                    <a:pt x="212" y="174"/>
                  </a:cubicBezTo>
                  <a:cubicBezTo>
                    <a:pt x="212" y="174"/>
                    <a:pt x="212" y="174"/>
                    <a:pt x="212" y="174"/>
                  </a:cubicBezTo>
                  <a:cubicBezTo>
                    <a:pt x="220" y="177"/>
                    <a:pt x="230" y="181"/>
                    <a:pt x="238" y="186"/>
                  </a:cubicBezTo>
                  <a:cubicBezTo>
                    <a:pt x="251" y="194"/>
                    <a:pt x="262" y="202"/>
                    <a:pt x="269" y="210"/>
                  </a:cubicBezTo>
                  <a:cubicBezTo>
                    <a:pt x="256" y="207"/>
                    <a:pt x="241" y="203"/>
                    <a:pt x="228" y="197"/>
                  </a:cubicBezTo>
                  <a:cubicBezTo>
                    <a:pt x="228" y="197"/>
                    <a:pt x="228" y="197"/>
                    <a:pt x="228" y="197"/>
                  </a:cubicBezTo>
                  <a:cubicBezTo>
                    <a:pt x="228" y="196"/>
                    <a:pt x="228" y="196"/>
                    <a:pt x="227" y="196"/>
                  </a:cubicBezTo>
                  <a:cubicBezTo>
                    <a:pt x="235" y="199"/>
                    <a:pt x="243" y="202"/>
                    <a:pt x="251" y="205"/>
                  </a:cubicBezTo>
                  <a:cubicBezTo>
                    <a:pt x="252" y="203"/>
                    <a:pt x="252" y="203"/>
                    <a:pt x="252" y="203"/>
                  </a:cubicBezTo>
                  <a:cubicBezTo>
                    <a:pt x="240" y="197"/>
                    <a:pt x="227" y="190"/>
                    <a:pt x="215" y="187"/>
                  </a:cubicBezTo>
                  <a:close/>
                  <a:moveTo>
                    <a:pt x="207" y="178"/>
                  </a:moveTo>
                  <a:cubicBezTo>
                    <a:pt x="207" y="178"/>
                    <a:pt x="207" y="178"/>
                    <a:pt x="208" y="177"/>
                  </a:cubicBezTo>
                  <a:cubicBezTo>
                    <a:pt x="213" y="178"/>
                    <a:pt x="218" y="180"/>
                    <a:pt x="222" y="182"/>
                  </a:cubicBezTo>
                  <a:cubicBezTo>
                    <a:pt x="217" y="181"/>
                    <a:pt x="212" y="179"/>
                    <a:pt x="207" y="178"/>
                  </a:cubicBezTo>
                  <a:close/>
                  <a:moveTo>
                    <a:pt x="201" y="166"/>
                  </a:moveTo>
                  <a:cubicBezTo>
                    <a:pt x="201" y="166"/>
                    <a:pt x="201" y="167"/>
                    <a:pt x="201" y="168"/>
                  </a:cubicBezTo>
                  <a:cubicBezTo>
                    <a:pt x="201" y="168"/>
                    <a:pt x="201" y="168"/>
                    <a:pt x="201" y="168"/>
                  </a:cubicBezTo>
                  <a:cubicBezTo>
                    <a:pt x="200" y="167"/>
                    <a:pt x="200" y="166"/>
                    <a:pt x="200" y="166"/>
                  </a:cubicBezTo>
                  <a:cubicBezTo>
                    <a:pt x="200" y="166"/>
                    <a:pt x="201" y="166"/>
                    <a:pt x="201" y="166"/>
                  </a:cubicBezTo>
                  <a:close/>
                  <a:moveTo>
                    <a:pt x="190" y="169"/>
                  </a:moveTo>
                  <a:cubicBezTo>
                    <a:pt x="191" y="169"/>
                    <a:pt x="192" y="168"/>
                    <a:pt x="193" y="168"/>
                  </a:cubicBezTo>
                  <a:cubicBezTo>
                    <a:pt x="193" y="169"/>
                    <a:pt x="193" y="169"/>
                    <a:pt x="193" y="169"/>
                  </a:cubicBezTo>
                  <a:cubicBezTo>
                    <a:pt x="192" y="169"/>
                    <a:pt x="191" y="169"/>
                    <a:pt x="190" y="169"/>
                  </a:cubicBezTo>
                  <a:close/>
                  <a:moveTo>
                    <a:pt x="189" y="167"/>
                  </a:moveTo>
                  <a:cubicBezTo>
                    <a:pt x="188" y="167"/>
                    <a:pt x="186" y="168"/>
                    <a:pt x="185" y="168"/>
                  </a:cubicBezTo>
                  <a:cubicBezTo>
                    <a:pt x="183" y="167"/>
                    <a:pt x="181" y="167"/>
                    <a:pt x="179" y="166"/>
                  </a:cubicBezTo>
                  <a:cubicBezTo>
                    <a:pt x="182" y="166"/>
                    <a:pt x="186" y="166"/>
                    <a:pt x="189" y="167"/>
                  </a:cubicBezTo>
                  <a:close/>
                  <a:moveTo>
                    <a:pt x="209" y="159"/>
                  </a:moveTo>
                  <a:cubicBezTo>
                    <a:pt x="211" y="158"/>
                    <a:pt x="213" y="158"/>
                    <a:pt x="215" y="158"/>
                  </a:cubicBezTo>
                  <a:cubicBezTo>
                    <a:pt x="213" y="159"/>
                    <a:pt x="211" y="160"/>
                    <a:pt x="209" y="160"/>
                  </a:cubicBezTo>
                  <a:cubicBezTo>
                    <a:pt x="209" y="160"/>
                    <a:pt x="209" y="159"/>
                    <a:pt x="209" y="159"/>
                  </a:cubicBezTo>
                  <a:close/>
                  <a:moveTo>
                    <a:pt x="115" y="183"/>
                  </a:moveTo>
                  <a:cubicBezTo>
                    <a:pt x="111" y="183"/>
                    <a:pt x="106" y="182"/>
                    <a:pt x="102" y="182"/>
                  </a:cubicBezTo>
                  <a:cubicBezTo>
                    <a:pt x="100" y="181"/>
                    <a:pt x="98" y="181"/>
                    <a:pt x="96" y="181"/>
                  </a:cubicBezTo>
                  <a:cubicBezTo>
                    <a:pt x="99" y="180"/>
                    <a:pt x="102" y="180"/>
                    <a:pt x="106" y="179"/>
                  </a:cubicBezTo>
                  <a:cubicBezTo>
                    <a:pt x="124" y="175"/>
                    <a:pt x="141" y="170"/>
                    <a:pt x="158" y="168"/>
                  </a:cubicBezTo>
                  <a:cubicBezTo>
                    <a:pt x="159" y="168"/>
                    <a:pt x="160" y="168"/>
                    <a:pt x="160" y="168"/>
                  </a:cubicBezTo>
                  <a:cubicBezTo>
                    <a:pt x="167" y="168"/>
                    <a:pt x="173" y="169"/>
                    <a:pt x="179" y="170"/>
                  </a:cubicBezTo>
                  <a:cubicBezTo>
                    <a:pt x="178" y="170"/>
                    <a:pt x="177" y="170"/>
                    <a:pt x="176" y="171"/>
                  </a:cubicBezTo>
                  <a:cubicBezTo>
                    <a:pt x="172" y="170"/>
                    <a:pt x="168" y="170"/>
                    <a:pt x="164" y="170"/>
                  </a:cubicBezTo>
                  <a:cubicBezTo>
                    <a:pt x="162" y="169"/>
                    <a:pt x="162" y="171"/>
                    <a:pt x="162" y="172"/>
                  </a:cubicBezTo>
                  <a:cubicBezTo>
                    <a:pt x="144" y="174"/>
                    <a:pt x="128" y="176"/>
                    <a:pt x="129" y="178"/>
                  </a:cubicBezTo>
                  <a:cubicBezTo>
                    <a:pt x="129" y="179"/>
                    <a:pt x="131" y="179"/>
                    <a:pt x="135" y="180"/>
                  </a:cubicBezTo>
                  <a:cubicBezTo>
                    <a:pt x="128" y="181"/>
                    <a:pt x="122" y="182"/>
                    <a:pt x="115" y="183"/>
                  </a:cubicBezTo>
                  <a:close/>
                  <a:moveTo>
                    <a:pt x="96" y="184"/>
                  </a:moveTo>
                  <a:cubicBezTo>
                    <a:pt x="95" y="184"/>
                    <a:pt x="95" y="184"/>
                    <a:pt x="95" y="184"/>
                  </a:cubicBezTo>
                  <a:cubicBezTo>
                    <a:pt x="89" y="184"/>
                    <a:pt x="84" y="184"/>
                    <a:pt x="80" y="183"/>
                  </a:cubicBezTo>
                  <a:cubicBezTo>
                    <a:pt x="85" y="183"/>
                    <a:pt x="90" y="184"/>
                    <a:pt x="96" y="184"/>
                  </a:cubicBezTo>
                  <a:close/>
                  <a:moveTo>
                    <a:pt x="98" y="170"/>
                  </a:moveTo>
                  <a:cubicBezTo>
                    <a:pt x="103" y="169"/>
                    <a:pt x="109" y="169"/>
                    <a:pt x="115" y="168"/>
                  </a:cubicBezTo>
                  <a:cubicBezTo>
                    <a:pt x="109" y="169"/>
                    <a:pt x="103" y="170"/>
                    <a:pt x="98" y="170"/>
                  </a:cubicBezTo>
                  <a:close/>
                  <a:moveTo>
                    <a:pt x="193" y="160"/>
                  </a:moveTo>
                  <a:cubicBezTo>
                    <a:pt x="193" y="161"/>
                    <a:pt x="193" y="161"/>
                    <a:pt x="193" y="161"/>
                  </a:cubicBezTo>
                  <a:cubicBezTo>
                    <a:pt x="192" y="161"/>
                    <a:pt x="192" y="161"/>
                    <a:pt x="192" y="160"/>
                  </a:cubicBezTo>
                  <a:cubicBezTo>
                    <a:pt x="192" y="160"/>
                    <a:pt x="193" y="160"/>
                    <a:pt x="193" y="160"/>
                  </a:cubicBezTo>
                  <a:close/>
                  <a:moveTo>
                    <a:pt x="544" y="117"/>
                  </a:moveTo>
                  <a:cubicBezTo>
                    <a:pt x="552" y="124"/>
                    <a:pt x="559" y="130"/>
                    <a:pt x="567" y="137"/>
                  </a:cubicBezTo>
                  <a:cubicBezTo>
                    <a:pt x="566" y="136"/>
                    <a:pt x="566" y="136"/>
                    <a:pt x="565" y="135"/>
                  </a:cubicBezTo>
                  <a:cubicBezTo>
                    <a:pt x="563" y="134"/>
                    <a:pt x="562" y="133"/>
                    <a:pt x="561" y="132"/>
                  </a:cubicBezTo>
                  <a:cubicBezTo>
                    <a:pt x="559" y="134"/>
                    <a:pt x="559" y="134"/>
                    <a:pt x="559" y="134"/>
                  </a:cubicBezTo>
                  <a:cubicBezTo>
                    <a:pt x="559" y="134"/>
                    <a:pt x="559" y="134"/>
                    <a:pt x="559" y="134"/>
                  </a:cubicBezTo>
                  <a:cubicBezTo>
                    <a:pt x="559" y="135"/>
                    <a:pt x="559" y="135"/>
                    <a:pt x="559" y="135"/>
                  </a:cubicBezTo>
                  <a:cubicBezTo>
                    <a:pt x="566" y="144"/>
                    <a:pt x="579" y="152"/>
                    <a:pt x="593" y="158"/>
                  </a:cubicBezTo>
                  <a:cubicBezTo>
                    <a:pt x="596" y="161"/>
                    <a:pt x="600" y="163"/>
                    <a:pt x="603" y="165"/>
                  </a:cubicBezTo>
                  <a:cubicBezTo>
                    <a:pt x="584" y="165"/>
                    <a:pt x="561" y="168"/>
                    <a:pt x="538" y="177"/>
                  </a:cubicBezTo>
                  <a:cubicBezTo>
                    <a:pt x="479" y="198"/>
                    <a:pt x="459" y="227"/>
                    <a:pt x="463" y="270"/>
                  </a:cubicBezTo>
                  <a:cubicBezTo>
                    <a:pt x="462" y="273"/>
                    <a:pt x="461" y="276"/>
                    <a:pt x="461" y="279"/>
                  </a:cubicBezTo>
                  <a:cubicBezTo>
                    <a:pt x="462" y="279"/>
                    <a:pt x="462" y="279"/>
                    <a:pt x="462" y="279"/>
                  </a:cubicBezTo>
                  <a:cubicBezTo>
                    <a:pt x="461" y="283"/>
                    <a:pt x="461" y="287"/>
                    <a:pt x="461" y="290"/>
                  </a:cubicBezTo>
                  <a:cubicBezTo>
                    <a:pt x="450" y="282"/>
                    <a:pt x="438" y="275"/>
                    <a:pt x="427" y="269"/>
                  </a:cubicBezTo>
                  <a:cubicBezTo>
                    <a:pt x="422" y="264"/>
                    <a:pt x="417" y="260"/>
                    <a:pt x="412" y="257"/>
                  </a:cubicBezTo>
                  <a:cubicBezTo>
                    <a:pt x="405" y="252"/>
                    <a:pt x="398" y="249"/>
                    <a:pt x="391" y="249"/>
                  </a:cubicBezTo>
                  <a:cubicBezTo>
                    <a:pt x="390" y="249"/>
                    <a:pt x="390" y="249"/>
                    <a:pt x="390" y="249"/>
                  </a:cubicBezTo>
                  <a:cubicBezTo>
                    <a:pt x="388" y="249"/>
                    <a:pt x="388" y="249"/>
                    <a:pt x="388" y="249"/>
                  </a:cubicBezTo>
                  <a:cubicBezTo>
                    <a:pt x="389" y="251"/>
                    <a:pt x="389" y="251"/>
                    <a:pt x="389" y="251"/>
                  </a:cubicBezTo>
                  <a:cubicBezTo>
                    <a:pt x="391" y="258"/>
                    <a:pt x="395" y="265"/>
                    <a:pt x="400" y="272"/>
                  </a:cubicBezTo>
                  <a:cubicBezTo>
                    <a:pt x="399" y="271"/>
                    <a:pt x="398" y="271"/>
                    <a:pt x="397" y="270"/>
                  </a:cubicBezTo>
                  <a:cubicBezTo>
                    <a:pt x="361" y="239"/>
                    <a:pt x="329" y="204"/>
                    <a:pt x="298" y="168"/>
                  </a:cubicBezTo>
                  <a:cubicBezTo>
                    <a:pt x="296" y="170"/>
                    <a:pt x="296" y="170"/>
                    <a:pt x="296" y="170"/>
                  </a:cubicBezTo>
                  <a:cubicBezTo>
                    <a:pt x="325" y="204"/>
                    <a:pt x="355" y="237"/>
                    <a:pt x="389" y="267"/>
                  </a:cubicBezTo>
                  <a:cubicBezTo>
                    <a:pt x="337" y="243"/>
                    <a:pt x="273" y="216"/>
                    <a:pt x="273" y="216"/>
                  </a:cubicBezTo>
                  <a:cubicBezTo>
                    <a:pt x="279" y="220"/>
                    <a:pt x="361" y="263"/>
                    <a:pt x="412" y="287"/>
                  </a:cubicBezTo>
                  <a:cubicBezTo>
                    <a:pt x="416" y="292"/>
                    <a:pt x="421" y="297"/>
                    <a:pt x="426" y="302"/>
                  </a:cubicBezTo>
                  <a:cubicBezTo>
                    <a:pt x="430" y="306"/>
                    <a:pt x="435" y="309"/>
                    <a:pt x="439" y="313"/>
                  </a:cubicBezTo>
                  <a:cubicBezTo>
                    <a:pt x="422" y="313"/>
                    <a:pt x="405" y="314"/>
                    <a:pt x="389" y="315"/>
                  </a:cubicBezTo>
                  <a:cubicBezTo>
                    <a:pt x="388" y="315"/>
                    <a:pt x="388" y="315"/>
                    <a:pt x="388" y="315"/>
                  </a:cubicBezTo>
                  <a:cubicBezTo>
                    <a:pt x="388" y="315"/>
                    <a:pt x="388" y="315"/>
                    <a:pt x="388" y="315"/>
                  </a:cubicBezTo>
                  <a:cubicBezTo>
                    <a:pt x="375" y="316"/>
                    <a:pt x="362" y="317"/>
                    <a:pt x="348" y="319"/>
                  </a:cubicBezTo>
                  <a:cubicBezTo>
                    <a:pt x="289" y="318"/>
                    <a:pt x="224" y="318"/>
                    <a:pt x="201" y="321"/>
                  </a:cubicBezTo>
                  <a:cubicBezTo>
                    <a:pt x="201" y="321"/>
                    <a:pt x="201" y="321"/>
                    <a:pt x="201" y="321"/>
                  </a:cubicBezTo>
                  <a:cubicBezTo>
                    <a:pt x="202" y="319"/>
                    <a:pt x="201" y="318"/>
                    <a:pt x="199" y="318"/>
                  </a:cubicBezTo>
                  <a:cubicBezTo>
                    <a:pt x="195" y="319"/>
                    <a:pt x="194" y="321"/>
                    <a:pt x="193" y="323"/>
                  </a:cubicBezTo>
                  <a:cubicBezTo>
                    <a:pt x="193" y="323"/>
                    <a:pt x="192" y="323"/>
                    <a:pt x="192" y="323"/>
                  </a:cubicBezTo>
                  <a:cubicBezTo>
                    <a:pt x="192" y="323"/>
                    <a:pt x="192" y="323"/>
                    <a:pt x="193" y="323"/>
                  </a:cubicBezTo>
                  <a:cubicBezTo>
                    <a:pt x="192" y="324"/>
                    <a:pt x="191" y="325"/>
                    <a:pt x="191" y="326"/>
                  </a:cubicBezTo>
                  <a:cubicBezTo>
                    <a:pt x="189" y="328"/>
                    <a:pt x="192" y="330"/>
                    <a:pt x="193" y="328"/>
                  </a:cubicBezTo>
                  <a:cubicBezTo>
                    <a:pt x="194" y="327"/>
                    <a:pt x="194" y="326"/>
                    <a:pt x="195" y="325"/>
                  </a:cubicBezTo>
                  <a:cubicBezTo>
                    <a:pt x="194" y="327"/>
                    <a:pt x="193" y="330"/>
                    <a:pt x="193" y="332"/>
                  </a:cubicBezTo>
                  <a:cubicBezTo>
                    <a:pt x="151" y="293"/>
                    <a:pt x="98" y="255"/>
                    <a:pt x="52" y="219"/>
                  </a:cubicBezTo>
                  <a:cubicBezTo>
                    <a:pt x="53" y="218"/>
                    <a:pt x="53" y="217"/>
                    <a:pt x="52" y="216"/>
                  </a:cubicBezTo>
                  <a:cubicBezTo>
                    <a:pt x="45" y="211"/>
                    <a:pt x="38" y="206"/>
                    <a:pt x="31" y="201"/>
                  </a:cubicBezTo>
                  <a:cubicBezTo>
                    <a:pt x="32" y="200"/>
                    <a:pt x="33" y="199"/>
                    <a:pt x="31" y="198"/>
                  </a:cubicBezTo>
                  <a:cubicBezTo>
                    <a:pt x="30" y="198"/>
                    <a:pt x="28" y="197"/>
                    <a:pt x="26" y="196"/>
                  </a:cubicBezTo>
                  <a:cubicBezTo>
                    <a:pt x="22" y="193"/>
                    <a:pt x="18" y="189"/>
                    <a:pt x="14" y="186"/>
                  </a:cubicBezTo>
                  <a:cubicBezTo>
                    <a:pt x="14" y="185"/>
                    <a:pt x="14" y="185"/>
                    <a:pt x="13" y="185"/>
                  </a:cubicBezTo>
                  <a:cubicBezTo>
                    <a:pt x="13" y="184"/>
                    <a:pt x="13" y="184"/>
                    <a:pt x="14" y="183"/>
                  </a:cubicBezTo>
                  <a:cubicBezTo>
                    <a:pt x="16" y="184"/>
                    <a:pt x="17" y="185"/>
                    <a:pt x="18" y="186"/>
                  </a:cubicBezTo>
                  <a:cubicBezTo>
                    <a:pt x="18" y="188"/>
                    <a:pt x="19" y="189"/>
                    <a:pt x="21" y="189"/>
                  </a:cubicBezTo>
                  <a:cubicBezTo>
                    <a:pt x="21" y="189"/>
                    <a:pt x="21" y="189"/>
                    <a:pt x="22" y="189"/>
                  </a:cubicBezTo>
                  <a:cubicBezTo>
                    <a:pt x="25" y="192"/>
                    <a:pt x="29" y="194"/>
                    <a:pt x="32" y="197"/>
                  </a:cubicBezTo>
                  <a:cubicBezTo>
                    <a:pt x="43" y="205"/>
                    <a:pt x="53" y="214"/>
                    <a:pt x="65" y="222"/>
                  </a:cubicBezTo>
                  <a:cubicBezTo>
                    <a:pt x="68" y="224"/>
                    <a:pt x="71" y="220"/>
                    <a:pt x="68" y="218"/>
                  </a:cubicBezTo>
                  <a:cubicBezTo>
                    <a:pt x="56" y="209"/>
                    <a:pt x="44" y="199"/>
                    <a:pt x="32" y="190"/>
                  </a:cubicBezTo>
                  <a:cubicBezTo>
                    <a:pt x="31" y="189"/>
                    <a:pt x="30" y="189"/>
                    <a:pt x="29" y="188"/>
                  </a:cubicBezTo>
                  <a:cubicBezTo>
                    <a:pt x="41" y="187"/>
                    <a:pt x="52" y="186"/>
                    <a:pt x="64" y="186"/>
                  </a:cubicBezTo>
                  <a:cubicBezTo>
                    <a:pt x="66" y="186"/>
                    <a:pt x="66" y="183"/>
                    <a:pt x="64" y="183"/>
                  </a:cubicBezTo>
                  <a:cubicBezTo>
                    <a:pt x="63" y="183"/>
                    <a:pt x="62" y="183"/>
                    <a:pt x="60" y="183"/>
                  </a:cubicBezTo>
                  <a:cubicBezTo>
                    <a:pt x="62" y="182"/>
                    <a:pt x="64" y="182"/>
                    <a:pt x="66" y="182"/>
                  </a:cubicBezTo>
                  <a:cubicBezTo>
                    <a:pt x="67" y="182"/>
                    <a:pt x="68" y="182"/>
                    <a:pt x="69" y="182"/>
                  </a:cubicBezTo>
                  <a:cubicBezTo>
                    <a:pt x="75" y="185"/>
                    <a:pt x="84" y="187"/>
                    <a:pt x="95" y="187"/>
                  </a:cubicBezTo>
                  <a:cubicBezTo>
                    <a:pt x="99" y="187"/>
                    <a:pt x="103" y="186"/>
                    <a:pt x="108" y="186"/>
                  </a:cubicBezTo>
                  <a:cubicBezTo>
                    <a:pt x="114" y="188"/>
                    <a:pt x="119" y="190"/>
                    <a:pt x="122" y="193"/>
                  </a:cubicBezTo>
                  <a:cubicBezTo>
                    <a:pt x="124" y="191"/>
                    <a:pt x="124" y="191"/>
                    <a:pt x="124" y="191"/>
                  </a:cubicBezTo>
                  <a:cubicBezTo>
                    <a:pt x="121" y="189"/>
                    <a:pt x="118" y="187"/>
                    <a:pt x="114" y="185"/>
                  </a:cubicBezTo>
                  <a:cubicBezTo>
                    <a:pt x="114" y="185"/>
                    <a:pt x="115" y="185"/>
                    <a:pt x="115" y="185"/>
                  </a:cubicBezTo>
                  <a:cubicBezTo>
                    <a:pt x="124" y="186"/>
                    <a:pt x="133" y="186"/>
                    <a:pt x="142" y="186"/>
                  </a:cubicBezTo>
                  <a:cubicBezTo>
                    <a:pt x="162" y="186"/>
                    <a:pt x="182" y="184"/>
                    <a:pt x="198" y="179"/>
                  </a:cubicBezTo>
                  <a:cubicBezTo>
                    <a:pt x="199" y="180"/>
                    <a:pt x="199" y="180"/>
                    <a:pt x="199" y="180"/>
                  </a:cubicBezTo>
                  <a:cubicBezTo>
                    <a:pt x="201" y="182"/>
                    <a:pt x="204" y="184"/>
                    <a:pt x="207" y="185"/>
                  </a:cubicBezTo>
                  <a:cubicBezTo>
                    <a:pt x="206" y="185"/>
                    <a:pt x="206" y="185"/>
                    <a:pt x="205" y="185"/>
                  </a:cubicBezTo>
                  <a:cubicBezTo>
                    <a:pt x="204" y="187"/>
                    <a:pt x="204" y="187"/>
                    <a:pt x="204" y="187"/>
                  </a:cubicBezTo>
                  <a:cubicBezTo>
                    <a:pt x="209" y="190"/>
                    <a:pt x="213" y="193"/>
                    <a:pt x="218" y="195"/>
                  </a:cubicBezTo>
                  <a:cubicBezTo>
                    <a:pt x="203" y="196"/>
                    <a:pt x="173" y="204"/>
                    <a:pt x="173" y="204"/>
                  </a:cubicBezTo>
                  <a:cubicBezTo>
                    <a:pt x="173" y="204"/>
                    <a:pt x="208" y="203"/>
                    <a:pt x="215" y="201"/>
                  </a:cubicBezTo>
                  <a:cubicBezTo>
                    <a:pt x="222" y="200"/>
                    <a:pt x="219" y="207"/>
                    <a:pt x="219" y="207"/>
                  </a:cubicBezTo>
                  <a:cubicBezTo>
                    <a:pt x="219" y="207"/>
                    <a:pt x="227" y="204"/>
                    <a:pt x="228" y="200"/>
                  </a:cubicBezTo>
                  <a:cubicBezTo>
                    <a:pt x="243" y="206"/>
                    <a:pt x="258" y="211"/>
                    <a:pt x="273" y="214"/>
                  </a:cubicBezTo>
                  <a:cubicBezTo>
                    <a:pt x="276" y="214"/>
                    <a:pt x="276" y="214"/>
                    <a:pt x="276" y="214"/>
                  </a:cubicBezTo>
                  <a:cubicBezTo>
                    <a:pt x="274" y="212"/>
                    <a:pt x="274" y="212"/>
                    <a:pt x="274" y="212"/>
                  </a:cubicBezTo>
                  <a:cubicBezTo>
                    <a:pt x="267" y="203"/>
                    <a:pt x="254" y="193"/>
                    <a:pt x="240" y="184"/>
                  </a:cubicBezTo>
                  <a:cubicBezTo>
                    <a:pt x="230" y="179"/>
                    <a:pt x="221" y="174"/>
                    <a:pt x="212" y="171"/>
                  </a:cubicBezTo>
                  <a:cubicBezTo>
                    <a:pt x="213" y="170"/>
                    <a:pt x="214" y="169"/>
                    <a:pt x="214" y="169"/>
                  </a:cubicBezTo>
                  <a:cubicBezTo>
                    <a:pt x="214" y="169"/>
                    <a:pt x="212" y="169"/>
                    <a:pt x="208" y="169"/>
                  </a:cubicBezTo>
                  <a:cubicBezTo>
                    <a:pt x="209" y="167"/>
                    <a:pt x="209" y="165"/>
                    <a:pt x="209" y="163"/>
                  </a:cubicBezTo>
                  <a:cubicBezTo>
                    <a:pt x="215" y="161"/>
                    <a:pt x="220" y="159"/>
                    <a:pt x="223" y="157"/>
                  </a:cubicBezTo>
                  <a:cubicBezTo>
                    <a:pt x="223" y="155"/>
                    <a:pt x="223" y="155"/>
                    <a:pt x="223" y="155"/>
                  </a:cubicBezTo>
                  <a:cubicBezTo>
                    <a:pt x="218" y="155"/>
                    <a:pt x="213" y="156"/>
                    <a:pt x="208" y="156"/>
                  </a:cubicBezTo>
                  <a:cubicBezTo>
                    <a:pt x="208" y="150"/>
                    <a:pt x="207" y="144"/>
                    <a:pt x="206" y="138"/>
                  </a:cubicBezTo>
                  <a:cubicBezTo>
                    <a:pt x="206" y="137"/>
                    <a:pt x="205" y="137"/>
                    <a:pt x="205" y="137"/>
                  </a:cubicBezTo>
                  <a:cubicBezTo>
                    <a:pt x="204" y="132"/>
                    <a:pt x="204" y="126"/>
                    <a:pt x="204" y="121"/>
                  </a:cubicBezTo>
                  <a:cubicBezTo>
                    <a:pt x="208" y="139"/>
                    <a:pt x="213" y="152"/>
                    <a:pt x="213" y="152"/>
                  </a:cubicBezTo>
                  <a:cubicBezTo>
                    <a:pt x="211" y="146"/>
                    <a:pt x="210" y="141"/>
                    <a:pt x="209" y="135"/>
                  </a:cubicBezTo>
                  <a:cubicBezTo>
                    <a:pt x="211" y="135"/>
                    <a:pt x="212" y="134"/>
                    <a:pt x="212" y="132"/>
                  </a:cubicBezTo>
                  <a:cubicBezTo>
                    <a:pt x="210" y="127"/>
                    <a:pt x="209" y="121"/>
                    <a:pt x="207" y="115"/>
                  </a:cubicBezTo>
                  <a:cubicBezTo>
                    <a:pt x="204" y="44"/>
                    <a:pt x="253" y="29"/>
                    <a:pt x="270" y="21"/>
                  </a:cubicBezTo>
                  <a:cubicBezTo>
                    <a:pt x="289" y="11"/>
                    <a:pt x="314" y="13"/>
                    <a:pt x="337" y="20"/>
                  </a:cubicBezTo>
                  <a:cubicBezTo>
                    <a:pt x="352" y="24"/>
                    <a:pt x="468" y="80"/>
                    <a:pt x="544" y="117"/>
                  </a:cubicBezTo>
                  <a:close/>
                  <a:moveTo>
                    <a:pt x="442" y="344"/>
                  </a:moveTo>
                  <a:cubicBezTo>
                    <a:pt x="442" y="341"/>
                    <a:pt x="442" y="341"/>
                    <a:pt x="442" y="341"/>
                  </a:cubicBezTo>
                  <a:cubicBezTo>
                    <a:pt x="442" y="341"/>
                    <a:pt x="440" y="341"/>
                    <a:pt x="438" y="341"/>
                  </a:cubicBezTo>
                  <a:cubicBezTo>
                    <a:pt x="433" y="337"/>
                    <a:pt x="429" y="333"/>
                    <a:pt x="425" y="329"/>
                  </a:cubicBezTo>
                  <a:cubicBezTo>
                    <a:pt x="434" y="329"/>
                    <a:pt x="442" y="334"/>
                    <a:pt x="450" y="341"/>
                  </a:cubicBezTo>
                  <a:cubicBezTo>
                    <a:pt x="454" y="345"/>
                    <a:pt x="458" y="348"/>
                    <a:pt x="461" y="351"/>
                  </a:cubicBezTo>
                  <a:cubicBezTo>
                    <a:pt x="461" y="355"/>
                    <a:pt x="461" y="358"/>
                    <a:pt x="461" y="358"/>
                  </a:cubicBezTo>
                  <a:cubicBezTo>
                    <a:pt x="461" y="358"/>
                    <a:pt x="462" y="356"/>
                    <a:pt x="463" y="353"/>
                  </a:cubicBezTo>
                  <a:cubicBezTo>
                    <a:pt x="465" y="354"/>
                    <a:pt x="467" y="356"/>
                    <a:pt x="468" y="357"/>
                  </a:cubicBezTo>
                  <a:cubicBezTo>
                    <a:pt x="469" y="361"/>
                    <a:pt x="470" y="365"/>
                    <a:pt x="471" y="368"/>
                  </a:cubicBezTo>
                  <a:cubicBezTo>
                    <a:pt x="462" y="360"/>
                    <a:pt x="451" y="352"/>
                    <a:pt x="442" y="344"/>
                  </a:cubicBezTo>
                  <a:close/>
                  <a:moveTo>
                    <a:pt x="28" y="292"/>
                  </a:moveTo>
                  <a:cubicBezTo>
                    <a:pt x="31" y="293"/>
                    <a:pt x="33" y="294"/>
                    <a:pt x="36" y="295"/>
                  </a:cubicBezTo>
                  <a:cubicBezTo>
                    <a:pt x="53" y="311"/>
                    <a:pt x="72" y="325"/>
                    <a:pt x="92" y="335"/>
                  </a:cubicBezTo>
                  <a:cubicBezTo>
                    <a:pt x="96" y="338"/>
                    <a:pt x="100" y="342"/>
                    <a:pt x="104" y="345"/>
                  </a:cubicBezTo>
                  <a:cubicBezTo>
                    <a:pt x="84" y="333"/>
                    <a:pt x="65" y="321"/>
                    <a:pt x="47" y="307"/>
                  </a:cubicBezTo>
                  <a:cubicBezTo>
                    <a:pt x="47" y="307"/>
                    <a:pt x="47" y="307"/>
                    <a:pt x="47" y="307"/>
                  </a:cubicBezTo>
                  <a:cubicBezTo>
                    <a:pt x="47" y="307"/>
                    <a:pt x="47" y="307"/>
                    <a:pt x="47" y="307"/>
                  </a:cubicBezTo>
                  <a:cubicBezTo>
                    <a:pt x="40" y="302"/>
                    <a:pt x="34" y="297"/>
                    <a:pt x="28" y="292"/>
                  </a:cubicBezTo>
                  <a:close/>
                  <a:moveTo>
                    <a:pt x="435" y="400"/>
                  </a:moveTo>
                  <a:cubicBezTo>
                    <a:pt x="454" y="403"/>
                    <a:pt x="467" y="408"/>
                    <a:pt x="475" y="415"/>
                  </a:cubicBezTo>
                  <a:cubicBezTo>
                    <a:pt x="474" y="416"/>
                    <a:pt x="473" y="417"/>
                    <a:pt x="472" y="417"/>
                  </a:cubicBezTo>
                  <a:cubicBezTo>
                    <a:pt x="472" y="416"/>
                    <a:pt x="472" y="416"/>
                    <a:pt x="472" y="415"/>
                  </a:cubicBezTo>
                  <a:cubicBezTo>
                    <a:pt x="469" y="414"/>
                    <a:pt x="469" y="414"/>
                    <a:pt x="469" y="414"/>
                  </a:cubicBezTo>
                  <a:cubicBezTo>
                    <a:pt x="469" y="416"/>
                    <a:pt x="468" y="418"/>
                    <a:pt x="468" y="419"/>
                  </a:cubicBezTo>
                  <a:cubicBezTo>
                    <a:pt x="465" y="421"/>
                    <a:pt x="462" y="422"/>
                    <a:pt x="458" y="422"/>
                  </a:cubicBezTo>
                  <a:cubicBezTo>
                    <a:pt x="459" y="422"/>
                    <a:pt x="459" y="421"/>
                    <a:pt x="460" y="420"/>
                  </a:cubicBezTo>
                  <a:cubicBezTo>
                    <a:pt x="460" y="420"/>
                    <a:pt x="455" y="420"/>
                    <a:pt x="445" y="419"/>
                  </a:cubicBezTo>
                  <a:cubicBezTo>
                    <a:pt x="448" y="418"/>
                    <a:pt x="450" y="418"/>
                    <a:pt x="453" y="417"/>
                  </a:cubicBezTo>
                  <a:cubicBezTo>
                    <a:pt x="455" y="417"/>
                    <a:pt x="456" y="417"/>
                    <a:pt x="458" y="417"/>
                  </a:cubicBezTo>
                  <a:cubicBezTo>
                    <a:pt x="458" y="416"/>
                    <a:pt x="458" y="416"/>
                    <a:pt x="458" y="416"/>
                  </a:cubicBezTo>
                  <a:cubicBezTo>
                    <a:pt x="460" y="415"/>
                    <a:pt x="460" y="415"/>
                    <a:pt x="460" y="415"/>
                  </a:cubicBezTo>
                  <a:cubicBezTo>
                    <a:pt x="457" y="414"/>
                    <a:pt x="457" y="414"/>
                    <a:pt x="457" y="414"/>
                  </a:cubicBezTo>
                  <a:cubicBezTo>
                    <a:pt x="452" y="411"/>
                    <a:pt x="446" y="409"/>
                    <a:pt x="440" y="408"/>
                  </a:cubicBezTo>
                  <a:cubicBezTo>
                    <a:pt x="443" y="408"/>
                    <a:pt x="445" y="408"/>
                    <a:pt x="448" y="408"/>
                  </a:cubicBezTo>
                  <a:cubicBezTo>
                    <a:pt x="448" y="406"/>
                    <a:pt x="448" y="406"/>
                    <a:pt x="448" y="406"/>
                  </a:cubicBezTo>
                  <a:cubicBezTo>
                    <a:pt x="448" y="406"/>
                    <a:pt x="448" y="406"/>
                    <a:pt x="448" y="406"/>
                  </a:cubicBezTo>
                  <a:cubicBezTo>
                    <a:pt x="448" y="406"/>
                    <a:pt x="448" y="406"/>
                    <a:pt x="448" y="406"/>
                  </a:cubicBezTo>
                  <a:cubicBezTo>
                    <a:pt x="448" y="406"/>
                    <a:pt x="448" y="406"/>
                    <a:pt x="448" y="406"/>
                  </a:cubicBezTo>
                  <a:cubicBezTo>
                    <a:pt x="444" y="405"/>
                    <a:pt x="440" y="405"/>
                    <a:pt x="436" y="405"/>
                  </a:cubicBezTo>
                  <a:cubicBezTo>
                    <a:pt x="438" y="405"/>
                    <a:pt x="440" y="405"/>
                    <a:pt x="442" y="405"/>
                  </a:cubicBezTo>
                  <a:cubicBezTo>
                    <a:pt x="443" y="402"/>
                    <a:pt x="443" y="402"/>
                    <a:pt x="443" y="402"/>
                  </a:cubicBezTo>
                  <a:cubicBezTo>
                    <a:pt x="440" y="401"/>
                    <a:pt x="438" y="401"/>
                    <a:pt x="435" y="400"/>
                  </a:cubicBezTo>
                  <a:close/>
                  <a:moveTo>
                    <a:pt x="453" y="434"/>
                  </a:moveTo>
                  <a:cubicBezTo>
                    <a:pt x="455" y="436"/>
                    <a:pt x="458" y="437"/>
                    <a:pt x="460" y="439"/>
                  </a:cubicBezTo>
                  <a:cubicBezTo>
                    <a:pt x="459" y="440"/>
                    <a:pt x="459" y="441"/>
                    <a:pt x="459" y="441"/>
                  </a:cubicBezTo>
                  <a:cubicBezTo>
                    <a:pt x="457" y="442"/>
                    <a:pt x="454" y="442"/>
                    <a:pt x="452" y="442"/>
                  </a:cubicBezTo>
                  <a:cubicBezTo>
                    <a:pt x="452" y="439"/>
                    <a:pt x="452" y="437"/>
                    <a:pt x="453" y="434"/>
                  </a:cubicBezTo>
                  <a:close/>
                  <a:moveTo>
                    <a:pt x="228" y="482"/>
                  </a:moveTo>
                  <a:cubicBezTo>
                    <a:pt x="234" y="483"/>
                    <a:pt x="239" y="484"/>
                    <a:pt x="245" y="485"/>
                  </a:cubicBezTo>
                  <a:cubicBezTo>
                    <a:pt x="246" y="485"/>
                    <a:pt x="248" y="486"/>
                    <a:pt x="249" y="487"/>
                  </a:cubicBezTo>
                  <a:cubicBezTo>
                    <a:pt x="249" y="487"/>
                    <a:pt x="249" y="487"/>
                    <a:pt x="249" y="488"/>
                  </a:cubicBezTo>
                  <a:cubicBezTo>
                    <a:pt x="239" y="486"/>
                    <a:pt x="229" y="485"/>
                    <a:pt x="219" y="482"/>
                  </a:cubicBezTo>
                  <a:cubicBezTo>
                    <a:pt x="221" y="482"/>
                    <a:pt x="224" y="482"/>
                    <a:pt x="227" y="482"/>
                  </a:cubicBezTo>
                  <a:cubicBezTo>
                    <a:pt x="227" y="482"/>
                    <a:pt x="228" y="482"/>
                    <a:pt x="228" y="482"/>
                  </a:cubicBezTo>
                  <a:close/>
                  <a:moveTo>
                    <a:pt x="272" y="474"/>
                  </a:moveTo>
                  <a:cubicBezTo>
                    <a:pt x="273" y="474"/>
                    <a:pt x="275" y="474"/>
                    <a:pt x="276" y="474"/>
                  </a:cubicBezTo>
                  <a:cubicBezTo>
                    <a:pt x="279" y="474"/>
                    <a:pt x="282" y="474"/>
                    <a:pt x="285" y="474"/>
                  </a:cubicBezTo>
                  <a:cubicBezTo>
                    <a:pt x="288" y="476"/>
                    <a:pt x="290" y="478"/>
                    <a:pt x="293" y="480"/>
                  </a:cubicBezTo>
                  <a:cubicBezTo>
                    <a:pt x="295" y="481"/>
                    <a:pt x="296" y="482"/>
                    <a:pt x="298" y="483"/>
                  </a:cubicBezTo>
                  <a:cubicBezTo>
                    <a:pt x="296" y="483"/>
                    <a:pt x="294" y="483"/>
                    <a:pt x="292" y="482"/>
                  </a:cubicBezTo>
                  <a:cubicBezTo>
                    <a:pt x="287" y="480"/>
                    <a:pt x="281" y="478"/>
                    <a:pt x="274" y="476"/>
                  </a:cubicBezTo>
                  <a:cubicBezTo>
                    <a:pt x="273" y="475"/>
                    <a:pt x="272" y="475"/>
                    <a:pt x="272" y="474"/>
                  </a:cubicBezTo>
                  <a:close/>
                  <a:moveTo>
                    <a:pt x="292" y="490"/>
                  </a:moveTo>
                  <a:cubicBezTo>
                    <a:pt x="291" y="489"/>
                    <a:pt x="290" y="489"/>
                    <a:pt x="290" y="488"/>
                  </a:cubicBezTo>
                  <a:cubicBezTo>
                    <a:pt x="291" y="489"/>
                    <a:pt x="293" y="489"/>
                    <a:pt x="295" y="490"/>
                  </a:cubicBezTo>
                  <a:cubicBezTo>
                    <a:pt x="294" y="490"/>
                    <a:pt x="294" y="490"/>
                    <a:pt x="294" y="490"/>
                  </a:cubicBezTo>
                  <a:cubicBezTo>
                    <a:pt x="293" y="490"/>
                    <a:pt x="292" y="490"/>
                    <a:pt x="292" y="490"/>
                  </a:cubicBezTo>
                  <a:close/>
                  <a:moveTo>
                    <a:pt x="292" y="485"/>
                  </a:moveTo>
                  <a:cubicBezTo>
                    <a:pt x="294" y="486"/>
                    <a:pt x="296" y="487"/>
                    <a:pt x="298" y="488"/>
                  </a:cubicBezTo>
                  <a:cubicBezTo>
                    <a:pt x="293" y="487"/>
                    <a:pt x="288" y="485"/>
                    <a:pt x="284" y="483"/>
                  </a:cubicBezTo>
                  <a:cubicBezTo>
                    <a:pt x="284" y="483"/>
                    <a:pt x="283" y="483"/>
                    <a:pt x="283" y="483"/>
                  </a:cubicBezTo>
                  <a:cubicBezTo>
                    <a:pt x="286" y="484"/>
                    <a:pt x="289" y="484"/>
                    <a:pt x="292" y="485"/>
                  </a:cubicBezTo>
                  <a:close/>
                  <a:moveTo>
                    <a:pt x="299" y="486"/>
                  </a:moveTo>
                  <a:cubicBezTo>
                    <a:pt x="300" y="486"/>
                    <a:pt x="301" y="486"/>
                    <a:pt x="302" y="486"/>
                  </a:cubicBezTo>
                  <a:cubicBezTo>
                    <a:pt x="305" y="488"/>
                    <a:pt x="307" y="490"/>
                    <a:pt x="310" y="492"/>
                  </a:cubicBezTo>
                  <a:cubicBezTo>
                    <a:pt x="308" y="491"/>
                    <a:pt x="306" y="491"/>
                    <a:pt x="305" y="490"/>
                  </a:cubicBezTo>
                  <a:cubicBezTo>
                    <a:pt x="305" y="490"/>
                    <a:pt x="305" y="490"/>
                    <a:pt x="305" y="490"/>
                  </a:cubicBezTo>
                  <a:cubicBezTo>
                    <a:pt x="303" y="489"/>
                    <a:pt x="301" y="487"/>
                    <a:pt x="299" y="486"/>
                  </a:cubicBezTo>
                  <a:close/>
                  <a:moveTo>
                    <a:pt x="284" y="487"/>
                  </a:moveTo>
                  <a:cubicBezTo>
                    <a:pt x="282" y="486"/>
                    <a:pt x="279" y="485"/>
                    <a:pt x="277" y="484"/>
                  </a:cubicBezTo>
                  <a:cubicBezTo>
                    <a:pt x="279" y="484"/>
                    <a:pt x="280" y="485"/>
                    <a:pt x="282" y="486"/>
                  </a:cubicBezTo>
                  <a:cubicBezTo>
                    <a:pt x="283" y="486"/>
                    <a:pt x="284" y="487"/>
                    <a:pt x="284" y="487"/>
                  </a:cubicBezTo>
                  <a:close/>
                  <a:moveTo>
                    <a:pt x="270" y="478"/>
                  </a:moveTo>
                  <a:cubicBezTo>
                    <a:pt x="271" y="478"/>
                    <a:pt x="272" y="478"/>
                    <a:pt x="273" y="479"/>
                  </a:cubicBezTo>
                  <a:cubicBezTo>
                    <a:pt x="273" y="479"/>
                    <a:pt x="273" y="479"/>
                    <a:pt x="273" y="479"/>
                  </a:cubicBezTo>
                  <a:cubicBezTo>
                    <a:pt x="273" y="479"/>
                    <a:pt x="272" y="478"/>
                    <a:pt x="271" y="478"/>
                  </a:cubicBezTo>
                  <a:cubicBezTo>
                    <a:pt x="270" y="478"/>
                    <a:pt x="270" y="478"/>
                    <a:pt x="270" y="478"/>
                  </a:cubicBezTo>
                  <a:close/>
                  <a:moveTo>
                    <a:pt x="291" y="476"/>
                  </a:moveTo>
                  <a:cubicBezTo>
                    <a:pt x="293" y="476"/>
                    <a:pt x="295" y="476"/>
                    <a:pt x="296" y="477"/>
                  </a:cubicBezTo>
                  <a:cubicBezTo>
                    <a:pt x="301" y="479"/>
                    <a:pt x="306" y="482"/>
                    <a:pt x="310" y="485"/>
                  </a:cubicBezTo>
                  <a:cubicBezTo>
                    <a:pt x="308" y="484"/>
                    <a:pt x="306" y="484"/>
                    <a:pt x="303" y="484"/>
                  </a:cubicBezTo>
                  <a:cubicBezTo>
                    <a:pt x="300" y="482"/>
                    <a:pt x="297" y="480"/>
                    <a:pt x="295" y="478"/>
                  </a:cubicBezTo>
                  <a:cubicBezTo>
                    <a:pt x="294" y="477"/>
                    <a:pt x="292" y="476"/>
                    <a:pt x="291" y="476"/>
                  </a:cubicBezTo>
                  <a:close/>
                  <a:moveTo>
                    <a:pt x="426" y="509"/>
                  </a:moveTo>
                  <a:cubicBezTo>
                    <a:pt x="426" y="509"/>
                    <a:pt x="425" y="509"/>
                    <a:pt x="425" y="508"/>
                  </a:cubicBezTo>
                  <a:cubicBezTo>
                    <a:pt x="431" y="510"/>
                    <a:pt x="438" y="511"/>
                    <a:pt x="444" y="511"/>
                  </a:cubicBezTo>
                  <a:cubicBezTo>
                    <a:pt x="445" y="512"/>
                    <a:pt x="446" y="513"/>
                    <a:pt x="447" y="514"/>
                  </a:cubicBezTo>
                  <a:cubicBezTo>
                    <a:pt x="440" y="513"/>
                    <a:pt x="433" y="511"/>
                    <a:pt x="426" y="509"/>
                  </a:cubicBezTo>
                  <a:close/>
                  <a:moveTo>
                    <a:pt x="427" y="461"/>
                  </a:moveTo>
                  <a:cubicBezTo>
                    <a:pt x="426" y="461"/>
                    <a:pt x="426" y="461"/>
                    <a:pt x="426" y="461"/>
                  </a:cubicBezTo>
                  <a:cubicBezTo>
                    <a:pt x="427" y="461"/>
                    <a:pt x="427" y="461"/>
                    <a:pt x="428" y="462"/>
                  </a:cubicBezTo>
                  <a:cubicBezTo>
                    <a:pt x="428" y="461"/>
                    <a:pt x="427" y="461"/>
                    <a:pt x="427" y="461"/>
                  </a:cubicBezTo>
                  <a:close/>
                  <a:moveTo>
                    <a:pt x="440" y="467"/>
                  </a:moveTo>
                  <a:cubicBezTo>
                    <a:pt x="439" y="469"/>
                    <a:pt x="439" y="469"/>
                    <a:pt x="439" y="469"/>
                  </a:cubicBezTo>
                  <a:cubicBezTo>
                    <a:pt x="439" y="469"/>
                    <a:pt x="438" y="469"/>
                    <a:pt x="437" y="468"/>
                  </a:cubicBezTo>
                  <a:cubicBezTo>
                    <a:pt x="435" y="467"/>
                    <a:pt x="433" y="466"/>
                    <a:pt x="431" y="464"/>
                  </a:cubicBezTo>
                  <a:cubicBezTo>
                    <a:pt x="432" y="464"/>
                    <a:pt x="432" y="464"/>
                    <a:pt x="433" y="464"/>
                  </a:cubicBezTo>
                  <a:cubicBezTo>
                    <a:pt x="433" y="462"/>
                    <a:pt x="433" y="462"/>
                    <a:pt x="433" y="462"/>
                  </a:cubicBezTo>
                  <a:cubicBezTo>
                    <a:pt x="434" y="463"/>
                    <a:pt x="435" y="463"/>
                    <a:pt x="436" y="463"/>
                  </a:cubicBezTo>
                  <a:cubicBezTo>
                    <a:pt x="437" y="464"/>
                    <a:pt x="438" y="466"/>
                    <a:pt x="440" y="467"/>
                  </a:cubicBezTo>
                  <a:close/>
                  <a:moveTo>
                    <a:pt x="317" y="485"/>
                  </a:moveTo>
                  <a:cubicBezTo>
                    <a:pt x="316" y="484"/>
                    <a:pt x="315" y="484"/>
                    <a:pt x="313" y="483"/>
                  </a:cubicBezTo>
                  <a:cubicBezTo>
                    <a:pt x="312" y="482"/>
                    <a:pt x="311" y="481"/>
                    <a:pt x="310" y="480"/>
                  </a:cubicBezTo>
                  <a:cubicBezTo>
                    <a:pt x="315" y="482"/>
                    <a:pt x="320" y="484"/>
                    <a:pt x="324" y="485"/>
                  </a:cubicBezTo>
                  <a:cubicBezTo>
                    <a:pt x="323" y="485"/>
                    <a:pt x="322" y="485"/>
                    <a:pt x="321" y="485"/>
                  </a:cubicBezTo>
                  <a:cubicBezTo>
                    <a:pt x="319" y="485"/>
                    <a:pt x="318" y="485"/>
                    <a:pt x="317" y="485"/>
                  </a:cubicBezTo>
                  <a:close/>
                  <a:moveTo>
                    <a:pt x="420" y="508"/>
                  </a:moveTo>
                  <a:cubicBezTo>
                    <a:pt x="420" y="508"/>
                    <a:pt x="420" y="508"/>
                    <a:pt x="420" y="507"/>
                  </a:cubicBezTo>
                  <a:cubicBezTo>
                    <a:pt x="420" y="508"/>
                    <a:pt x="420" y="508"/>
                    <a:pt x="420" y="508"/>
                  </a:cubicBezTo>
                  <a:cubicBezTo>
                    <a:pt x="420" y="508"/>
                    <a:pt x="420" y="508"/>
                    <a:pt x="420" y="508"/>
                  </a:cubicBezTo>
                  <a:close/>
                  <a:moveTo>
                    <a:pt x="435" y="469"/>
                  </a:moveTo>
                  <a:cubicBezTo>
                    <a:pt x="435" y="470"/>
                    <a:pt x="435" y="470"/>
                    <a:pt x="435" y="470"/>
                  </a:cubicBezTo>
                  <a:cubicBezTo>
                    <a:pt x="435" y="470"/>
                    <a:pt x="435" y="470"/>
                    <a:pt x="435" y="470"/>
                  </a:cubicBezTo>
                  <a:cubicBezTo>
                    <a:pt x="434" y="470"/>
                    <a:pt x="434" y="470"/>
                    <a:pt x="434" y="470"/>
                  </a:cubicBezTo>
                  <a:cubicBezTo>
                    <a:pt x="434" y="469"/>
                    <a:pt x="434" y="469"/>
                    <a:pt x="435" y="469"/>
                  </a:cubicBezTo>
                  <a:close/>
                  <a:moveTo>
                    <a:pt x="393" y="500"/>
                  </a:moveTo>
                  <a:cubicBezTo>
                    <a:pt x="389" y="498"/>
                    <a:pt x="384" y="496"/>
                    <a:pt x="380" y="495"/>
                  </a:cubicBezTo>
                  <a:cubicBezTo>
                    <a:pt x="383" y="494"/>
                    <a:pt x="385" y="494"/>
                    <a:pt x="388" y="494"/>
                  </a:cubicBezTo>
                  <a:cubicBezTo>
                    <a:pt x="391" y="496"/>
                    <a:pt x="393" y="498"/>
                    <a:pt x="396" y="500"/>
                  </a:cubicBezTo>
                  <a:cubicBezTo>
                    <a:pt x="395" y="500"/>
                    <a:pt x="394" y="500"/>
                    <a:pt x="393" y="500"/>
                  </a:cubicBezTo>
                  <a:close/>
                  <a:moveTo>
                    <a:pt x="389" y="492"/>
                  </a:moveTo>
                  <a:cubicBezTo>
                    <a:pt x="388" y="490"/>
                    <a:pt x="386" y="489"/>
                    <a:pt x="385" y="488"/>
                  </a:cubicBezTo>
                  <a:cubicBezTo>
                    <a:pt x="390" y="489"/>
                    <a:pt x="395" y="489"/>
                    <a:pt x="400" y="489"/>
                  </a:cubicBezTo>
                  <a:cubicBezTo>
                    <a:pt x="401" y="490"/>
                    <a:pt x="402" y="491"/>
                    <a:pt x="403" y="492"/>
                  </a:cubicBezTo>
                  <a:cubicBezTo>
                    <a:pt x="398" y="492"/>
                    <a:pt x="394" y="492"/>
                    <a:pt x="389" y="492"/>
                  </a:cubicBezTo>
                  <a:cubicBezTo>
                    <a:pt x="389" y="492"/>
                    <a:pt x="389" y="492"/>
                    <a:pt x="389" y="492"/>
                  </a:cubicBezTo>
                  <a:close/>
                  <a:moveTo>
                    <a:pt x="361" y="485"/>
                  </a:moveTo>
                  <a:cubicBezTo>
                    <a:pt x="361" y="485"/>
                    <a:pt x="362" y="485"/>
                    <a:pt x="362" y="485"/>
                  </a:cubicBezTo>
                  <a:cubicBezTo>
                    <a:pt x="366" y="488"/>
                    <a:pt x="370" y="491"/>
                    <a:pt x="374" y="494"/>
                  </a:cubicBezTo>
                  <a:cubicBezTo>
                    <a:pt x="373" y="494"/>
                    <a:pt x="373" y="494"/>
                    <a:pt x="373" y="494"/>
                  </a:cubicBezTo>
                  <a:cubicBezTo>
                    <a:pt x="369" y="491"/>
                    <a:pt x="365" y="488"/>
                    <a:pt x="361" y="485"/>
                  </a:cubicBezTo>
                  <a:close/>
                  <a:moveTo>
                    <a:pt x="378" y="473"/>
                  </a:moveTo>
                  <a:cubicBezTo>
                    <a:pt x="378" y="473"/>
                    <a:pt x="377" y="472"/>
                    <a:pt x="376" y="472"/>
                  </a:cubicBezTo>
                  <a:cubicBezTo>
                    <a:pt x="376" y="473"/>
                    <a:pt x="376" y="473"/>
                    <a:pt x="376" y="473"/>
                  </a:cubicBezTo>
                  <a:cubicBezTo>
                    <a:pt x="372" y="472"/>
                    <a:pt x="368" y="472"/>
                    <a:pt x="364" y="471"/>
                  </a:cubicBezTo>
                  <a:cubicBezTo>
                    <a:pt x="373" y="471"/>
                    <a:pt x="382" y="472"/>
                    <a:pt x="391" y="473"/>
                  </a:cubicBezTo>
                  <a:cubicBezTo>
                    <a:pt x="388" y="473"/>
                    <a:pt x="386" y="473"/>
                    <a:pt x="383" y="473"/>
                  </a:cubicBezTo>
                  <a:cubicBezTo>
                    <a:pt x="381" y="473"/>
                    <a:pt x="380" y="473"/>
                    <a:pt x="378" y="473"/>
                  </a:cubicBezTo>
                  <a:close/>
                  <a:moveTo>
                    <a:pt x="352" y="472"/>
                  </a:moveTo>
                  <a:cubicBezTo>
                    <a:pt x="353" y="472"/>
                    <a:pt x="354" y="472"/>
                    <a:pt x="356" y="472"/>
                  </a:cubicBezTo>
                  <a:cubicBezTo>
                    <a:pt x="355" y="471"/>
                    <a:pt x="355" y="471"/>
                    <a:pt x="355" y="471"/>
                  </a:cubicBezTo>
                  <a:cubicBezTo>
                    <a:pt x="356" y="471"/>
                    <a:pt x="357" y="471"/>
                    <a:pt x="357" y="471"/>
                  </a:cubicBezTo>
                  <a:cubicBezTo>
                    <a:pt x="357" y="472"/>
                    <a:pt x="357" y="472"/>
                    <a:pt x="357" y="472"/>
                  </a:cubicBezTo>
                  <a:cubicBezTo>
                    <a:pt x="357" y="472"/>
                    <a:pt x="357" y="472"/>
                    <a:pt x="357" y="473"/>
                  </a:cubicBezTo>
                  <a:cubicBezTo>
                    <a:pt x="355" y="472"/>
                    <a:pt x="353" y="472"/>
                    <a:pt x="352" y="472"/>
                  </a:cubicBezTo>
                  <a:close/>
                  <a:moveTo>
                    <a:pt x="377" y="477"/>
                  </a:moveTo>
                  <a:cubicBezTo>
                    <a:pt x="375" y="477"/>
                    <a:pt x="373" y="477"/>
                    <a:pt x="371" y="477"/>
                  </a:cubicBezTo>
                  <a:cubicBezTo>
                    <a:pt x="370" y="477"/>
                    <a:pt x="370" y="477"/>
                    <a:pt x="369" y="477"/>
                  </a:cubicBezTo>
                  <a:cubicBezTo>
                    <a:pt x="369" y="477"/>
                    <a:pt x="369" y="476"/>
                    <a:pt x="368" y="476"/>
                  </a:cubicBezTo>
                  <a:cubicBezTo>
                    <a:pt x="371" y="476"/>
                    <a:pt x="374" y="477"/>
                    <a:pt x="377" y="477"/>
                  </a:cubicBezTo>
                  <a:close/>
                  <a:moveTo>
                    <a:pt x="371" y="481"/>
                  </a:moveTo>
                  <a:cubicBezTo>
                    <a:pt x="367" y="481"/>
                    <a:pt x="362" y="480"/>
                    <a:pt x="358" y="479"/>
                  </a:cubicBezTo>
                  <a:cubicBezTo>
                    <a:pt x="356" y="477"/>
                    <a:pt x="354" y="476"/>
                    <a:pt x="351" y="475"/>
                  </a:cubicBezTo>
                  <a:cubicBezTo>
                    <a:pt x="355" y="475"/>
                    <a:pt x="359" y="475"/>
                    <a:pt x="363" y="475"/>
                  </a:cubicBezTo>
                  <a:cubicBezTo>
                    <a:pt x="363" y="476"/>
                    <a:pt x="364" y="476"/>
                    <a:pt x="365" y="477"/>
                  </a:cubicBezTo>
                  <a:cubicBezTo>
                    <a:pt x="365" y="477"/>
                    <a:pt x="365" y="477"/>
                    <a:pt x="365" y="477"/>
                  </a:cubicBezTo>
                  <a:cubicBezTo>
                    <a:pt x="364" y="477"/>
                    <a:pt x="364" y="477"/>
                    <a:pt x="363" y="477"/>
                  </a:cubicBezTo>
                  <a:cubicBezTo>
                    <a:pt x="363" y="480"/>
                    <a:pt x="363" y="480"/>
                    <a:pt x="363" y="480"/>
                  </a:cubicBezTo>
                  <a:cubicBezTo>
                    <a:pt x="365" y="479"/>
                    <a:pt x="367" y="479"/>
                    <a:pt x="369" y="479"/>
                  </a:cubicBezTo>
                  <a:cubicBezTo>
                    <a:pt x="370" y="480"/>
                    <a:pt x="370" y="481"/>
                    <a:pt x="371" y="481"/>
                  </a:cubicBezTo>
                  <a:close/>
                  <a:moveTo>
                    <a:pt x="342" y="470"/>
                  </a:moveTo>
                  <a:cubicBezTo>
                    <a:pt x="344" y="470"/>
                    <a:pt x="346" y="470"/>
                    <a:pt x="348" y="470"/>
                  </a:cubicBezTo>
                  <a:cubicBezTo>
                    <a:pt x="346" y="470"/>
                    <a:pt x="345" y="470"/>
                    <a:pt x="343" y="470"/>
                  </a:cubicBezTo>
                  <a:cubicBezTo>
                    <a:pt x="343" y="470"/>
                    <a:pt x="342" y="470"/>
                    <a:pt x="342" y="470"/>
                  </a:cubicBezTo>
                  <a:close/>
                  <a:moveTo>
                    <a:pt x="402" y="471"/>
                  </a:moveTo>
                  <a:cubicBezTo>
                    <a:pt x="397" y="471"/>
                    <a:pt x="393" y="470"/>
                    <a:pt x="388" y="470"/>
                  </a:cubicBezTo>
                  <a:cubicBezTo>
                    <a:pt x="394" y="470"/>
                    <a:pt x="399" y="470"/>
                    <a:pt x="405" y="470"/>
                  </a:cubicBezTo>
                  <a:cubicBezTo>
                    <a:pt x="404" y="470"/>
                    <a:pt x="403" y="471"/>
                    <a:pt x="402" y="471"/>
                  </a:cubicBezTo>
                  <a:close/>
                  <a:moveTo>
                    <a:pt x="359" y="468"/>
                  </a:moveTo>
                  <a:cubicBezTo>
                    <a:pt x="360" y="468"/>
                    <a:pt x="361" y="468"/>
                    <a:pt x="362" y="467"/>
                  </a:cubicBezTo>
                  <a:cubicBezTo>
                    <a:pt x="366" y="468"/>
                    <a:pt x="371" y="469"/>
                    <a:pt x="375" y="469"/>
                  </a:cubicBezTo>
                  <a:cubicBezTo>
                    <a:pt x="370" y="469"/>
                    <a:pt x="365" y="468"/>
                    <a:pt x="359" y="468"/>
                  </a:cubicBezTo>
                  <a:close/>
                  <a:moveTo>
                    <a:pt x="387" y="480"/>
                  </a:moveTo>
                  <a:cubicBezTo>
                    <a:pt x="389" y="482"/>
                    <a:pt x="392" y="483"/>
                    <a:pt x="394" y="485"/>
                  </a:cubicBezTo>
                  <a:cubicBezTo>
                    <a:pt x="388" y="484"/>
                    <a:pt x="383" y="483"/>
                    <a:pt x="377" y="482"/>
                  </a:cubicBezTo>
                  <a:cubicBezTo>
                    <a:pt x="376" y="481"/>
                    <a:pt x="374" y="480"/>
                    <a:pt x="373" y="479"/>
                  </a:cubicBezTo>
                  <a:cubicBezTo>
                    <a:pt x="378" y="479"/>
                    <a:pt x="382" y="480"/>
                    <a:pt x="387" y="480"/>
                  </a:cubicBezTo>
                  <a:close/>
                  <a:moveTo>
                    <a:pt x="375" y="485"/>
                  </a:moveTo>
                  <a:cubicBezTo>
                    <a:pt x="371" y="484"/>
                    <a:pt x="367" y="483"/>
                    <a:pt x="363" y="483"/>
                  </a:cubicBezTo>
                  <a:cubicBezTo>
                    <a:pt x="363" y="483"/>
                    <a:pt x="363" y="483"/>
                    <a:pt x="363" y="482"/>
                  </a:cubicBezTo>
                  <a:cubicBezTo>
                    <a:pt x="367" y="483"/>
                    <a:pt x="371" y="484"/>
                    <a:pt x="375" y="485"/>
                  </a:cubicBezTo>
                  <a:close/>
                  <a:moveTo>
                    <a:pt x="349" y="477"/>
                  </a:moveTo>
                  <a:cubicBezTo>
                    <a:pt x="348" y="476"/>
                    <a:pt x="347" y="476"/>
                    <a:pt x="346" y="475"/>
                  </a:cubicBezTo>
                  <a:cubicBezTo>
                    <a:pt x="346" y="475"/>
                    <a:pt x="346" y="475"/>
                    <a:pt x="346" y="475"/>
                  </a:cubicBezTo>
                  <a:cubicBezTo>
                    <a:pt x="348" y="476"/>
                    <a:pt x="349" y="477"/>
                    <a:pt x="351" y="477"/>
                  </a:cubicBezTo>
                  <a:cubicBezTo>
                    <a:pt x="350" y="477"/>
                    <a:pt x="350" y="477"/>
                    <a:pt x="349" y="477"/>
                  </a:cubicBezTo>
                  <a:close/>
                  <a:moveTo>
                    <a:pt x="342" y="475"/>
                  </a:moveTo>
                  <a:cubicBezTo>
                    <a:pt x="341" y="475"/>
                    <a:pt x="340" y="475"/>
                    <a:pt x="340" y="475"/>
                  </a:cubicBezTo>
                  <a:cubicBezTo>
                    <a:pt x="340" y="475"/>
                    <a:pt x="340" y="475"/>
                    <a:pt x="341" y="475"/>
                  </a:cubicBezTo>
                  <a:cubicBezTo>
                    <a:pt x="341" y="475"/>
                    <a:pt x="341" y="475"/>
                    <a:pt x="342" y="475"/>
                  </a:cubicBezTo>
                  <a:close/>
                  <a:moveTo>
                    <a:pt x="411" y="471"/>
                  </a:moveTo>
                  <a:cubicBezTo>
                    <a:pt x="412" y="471"/>
                    <a:pt x="413" y="472"/>
                    <a:pt x="415" y="472"/>
                  </a:cubicBezTo>
                  <a:cubicBezTo>
                    <a:pt x="413" y="472"/>
                    <a:pt x="411" y="472"/>
                    <a:pt x="409" y="472"/>
                  </a:cubicBezTo>
                  <a:cubicBezTo>
                    <a:pt x="409" y="471"/>
                    <a:pt x="410" y="471"/>
                    <a:pt x="411" y="471"/>
                  </a:cubicBezTo>
                  <a:close/>
                  <a:moveTo>
                    <a:pt x="425" y="476"/>
                  </a:moveTo>
                  <a:cubicBezTo>
                    <a:pt x="421" y="477"/>
                    <a:pt x="416" y="477"/>
                    <a:pt x="411" y="477"/>
                  </a:cubicBezTo>
                  <a:cubicBezTo>
                    <a:pt x="403" y="477"/>
                    <a:pt x="395" y="476"/>
                    <a:pt x="386" y="475"/>
                  </a:cubicBezTo>
                  <a:cubicBezTo>
                    <a:pt x="392" y="475"/>
                    <a:pt x="397" y="475"/>
                    <a:pt x="402" y="473"/>
                  </a:cubicBezTo>
                  <a:cubicBezTo>
                    <a:pt x="410" y="474"/>
                    <a:pt x="418" y="475"/>
                    <a:pt x="425" y="476"/>
                  </a:cubicBezTo>
                  <a:close/>
                  <a:moveTo>
                    <a:pt x="402" y="483"/>
                  </a:moveTo>
                  <a:cubicBezTo>
                    <a:pt x="406" y="484"/>
                    <a:pt x="409" y="486"/>
                    <a:pt x="413" y="487"/>
                  </a:cubicBezTo>
                  <a:cubicBezTo>
                    <a:pt x="408" y="487"/>
                    <a:pt x="404" y="486"/>
                    <a:pt x="399" y="486"/>
                  </a:cubicBezTo>
                  <a:cubicBezTo>
                    <a:pt x="397" y="484"/>
                    <a:pt x="395" y="482"/>
                    <a:pt x="393" y="481"/>
                  </a:cubicBezTo>
                  <a:cubicBezTo>
                    <a:pt x="396" y="481"/>
                    <a:pt x="399" y="482"/>
                    <a:pt x="402" y="483"/>
                  </a:cubicBezTo>
                  <a:close/>
                  <a:moveTo>
                    <a:pt x="380" y="488"/>
                  </a:moveTo>
                  <a:cubicBezTo>
                    <a:pt x="382" y="489"/>
                    <a:pt x="383" y="490"/>
                    <a:pt x="385" y="492"/>
                  </a:cubicBezTo>
                  <a:cubicBezTo>
                    <a:pt x="382" y="492"/>
                    <a:pt x="379" y="492"/>
                    <a:pt x="377" y="493"/>
                  </a:cubicBezTo>
                  <a:cubicBezTo>
                    <a:pt x="374" y="491"/>
                    <a:pt x="371" y="488"/>
                    <a:pt x="368" y="486"/>
                  </a:cubicBezTo>
                  <a:cubicBezTo>
                    <a:pt x="372" y="487"/>
                    <a:pt x="376" y="487"/>
                    <a:pt x="380" y="488"/>
                  </a:cubicBezTo>
                  <a:close/>
                  <a:moveTo>
                    <a:pt x="331" y="473"/>
                  </a:moveTo>
                  <a:cubicBezTo>
                    <a:pt x="332" y="473"/>
                    <a:pt x="333" y="473"/>
                    <a:pt x="335" y="473"/>
                  </a:cubicBezTo>
                  <a:cubicBezTo>
                    <a:pt x="335" y="473"/>
                    <a:pt x="334" y="473"/>
                    <a:pt x="334" y="473"/>
                  </a:cubicBezTo>
                  <a:cubicBezTo>
                    <a:pt x="332" y="473"/>
                    <a:pt x="332" y="473"/>
                    <a:pt x="332" y="473"/>
                  </a:cubicBezTo>
                  <a:cubicBezTo>
                    <a:pt x="332" y="473"/>
                    <a:pt x="331" y="473"/>
                    <a:pt x="331" y="473"/>
                  </a:cubicBezTo>
                  <a:close/>
                  <a:moveTo>
                    <a:pt x="422" y="470"/>
                  </a:moveTo>
                  <a:cubicBezTo>
                    <a:pt x="426" y="471"/>
                    <a:pt x="430" y="472"/>
                    <a:pt x="434" y="474"/>
                  </a:cubicBezTo>
                  <a:cubicBezTo>
                    <a:pt x="433" y="474"/>
                    <a:pt x="433" y="474"/>
                    <a:pt x="432" y="474"/>
                  </a:cubicBezTo>
                  <a:cubicBezTo>
                    <a:pt x="431" y="474"/>
                    <a:pt x="429" y="474"/>
                    <a:pt x="428" y="474"/>
                  </a:cubicBezTo>
                  <a:cubicBezTo>
                    <a:pt x="424" y="472"/>
                    <a:pt x="421" y="471"/>
                    <a:pt x="417" y="470"/>
                  </a:cubicBezTo>
                  <a:cubicBezTo>
                    <a:pt x="419" y="470"/>
                    <a:pt x="420" y="470"/>
                    <a:pt x="422" y="470"/>
                  </a:cubicBezTo>
                  <a:close/>
                  <a:moveTo>
                    <a:pt x="441" y="478"/>
                  </a:moveTo>
                  <a:cubicBezTo>
                    <a:pt x="441" y="478"/>
                    <a:pt x="440" y="478"/>
                    <a:pt x="440" y="478"/>
                  </a:cubicBezTo>
                  <a:cubicBezTo>
                    <a:pt x="440" y="478"/>
                    <a:pt x="440" y="478"/>
                    <a:pt x="441" y="478"/>
                  </a:cubicBezTo>
                  <a:cubicBezTo>
                    <a:pt x="441" y="478"/>
                    <a:pt x="441" y="478"/>
                    <a:pt x="441" y="478"/>
                  </a:cubicBezTo>
                  <a:close/>
                  <a:moveTo>
                    <a:pt x="432" y="478"/>
                  </a:moveTo>
                  <a:cubicBezTo>
                    <a:pt x="432" y="479"/>
                    <a:pt x="432" y="479"/>
                    <a:pt x="432" y="479"/>
                  </a:cubicBezTo>
                  <a:cubicBezTo>
                    <a:pt x="433" y="480"/>
                    <a:pt x="437" y="482"/>
                    <a:pt x="442" y="485"/>
                  </a:cubicBezTo>
                  <a:cubicBezTo>
                    <a:pt x="447" y="489"/>
                    <a:pt x="452" y="493"/>
                    <a:pt x="458" y="497"/>
                  </a:cubicBezTo>
                  <a:cubicBezTo>
                    <a:pt x="461" y="499"/>
                    <a:pt x="464" y="502"/>
                    <a:pt x="467" y="504"/>
                  </a:cubicBezTo>
                  <a:cubicBezTo>
                    <a:pt x="463" y="503"/>
                    <a:pt x="459" y="502"/>
                    <a:pt x="454" y="501"/>
                  </a:cubicBezTo>
                  <a:cubicBezTo>
                    <a:pt x="451" y="499"/>
                    <a:pt x="448" y="496"/>
                    <a:pt x="445" y="494"/>
                  </a:cubicBezTo>
                  <a:cubicBezTo>
                    <a:pt x="436" y="488"/>
                    <a:pt x="426" y="482"/>
                    <a:pt x="420" y="480"/>
                  </a:cubicBezTo>
                  <a:cubicBezTo>
                    <a:pt x="419" y="482"/>
                    <a:pt x="419" y="482"/>
                    <a:pt x="419" y="482"/>
                  </a:cubicBezTo>
                  <a:cubicBezTo>
                    <a:pt x="425" y="485"/>
                    <a:pt x="435" y="490"/>
                    <a:pt x="444" y="496"/>
                  </a:cubicBezTo>
                  <a:cubicBezTo>
                    <a:pt x="445" y="497"/>
                    <a:pt x="447" y="498"/>
                    <a:pt x="449" y="500"/>
                  </a:cubicBezTo>
                  <a:cubicBezTo>
                    <a:pt x="442" y="498"/>
                    <a:pt x="436" y="497"/>
                    <a:pt x="430" y="495"/>
                  </a:cubicBezTo>
                  <a:cubicBezTo>
                    <a:pt x="430" y="495"/>
                    <a:pt x="430" y="495"/>
                    <a:pt x="430" y="495"/>
                  </a:cubicBezTo>
                  <a:cubicBezTo>
                    <a:pt x="429" y="494"/>
                    <a:pt x="428" y="494"/>
                    <a:pt x="427" y="493"/>
                  </a:cubicBezTo>
                  <a:cubicBezTo>
                    <a:pt x="428" y="493"/>
                    <a:pt x="429" y="493"/>
                    <a:pt x="430" y="493"/>
                  </a:cubicBezTo>
                  <a:cubicBezTo>
                    <a:pt x="433" y="492"/>
                    <a:pt x="433" y="492"/>
                    <a:pt x="433" y="492"/>
                  </a:cubicBezTo>
                  <a:cubicBezTo>
                    <a:pt x="431" y="490"/>
                    <a:pt x="431" y="490"/>
                    <a:pt x="431" y="490"/>
                  </a:cubicBezTo>
                  <a:cubicBezTo>
                    <a:pt x="422" y="486"/>
                    <a:pt x="412" y="482"/>
                    <a:pt x="403" y="480"/>
                  </a:cubicBezTo>
                  <a:cubicBezTo>
                    <a:pt x="402" y="480"/>
                    <a:pt x="401" y="480"/>
                    <a:pt x="400" y="479"/>
                  </a:cubicBezTo>
                  <a:cubicBezTo>
                    <a:pt x="404" y="479"/>
                    <a:pt x="407" y="480"/>
                    <a:pt x="411" y="480"/>
                  </a:cubicBezTo>
                  <a:cubicBezTo>
                    <a:pt x="418" y="480"/>
                    <a:pt x="425" y="479"/>
                    <a:pt x="431" y="477"/>
                  </a:cubicBezTo>
                  <a:cubicBezTo>
                    <a:pt x="431" y="477"/>
                    <a:pt x="432" y="478"/>
                    <a:pt x="432" y="478"/>
                  </a:cubicBezTo>
                  <a:close/>
                  <a:moveTo>
                    <a:pt x="426" y="491"/>
                  </a:moveTo>
                  <a:cubicBezTo>
                    <a:pt x="426" y="491"/>
                    <a:pt x="425" y="491"/>
                    <a:pt x="425" y="491"/>
                  </a:cubicBezTo>
                  <a:cubicBezTo>
                    <a:pt x="423" y="490"/>
                    <a:pt x="420" y="489"/>
                    <a:pt x="418" y="487"/>
                  </a:cubicBezTo>
                  <a:cubicBezTo>
                    <a:pt x="421" y="489"/>
                    <a:pt x="424" y="490"/>
                    <a:pt x="426" y="491"/>
                  </a:cubicBezTo>
                  <a:close/>
                  <a:moveTo>
                    <a:pt x="466" y="506"/>
                  </a:moveTo>
                  <a:cubicBezTo>
                    <a:pt x="464" y="506"/>
                    <a:pt x="462" y="506"/>
                    <a:pt x="460" y="506"/>
                  </a:cubicBezTo>
                  <a:cubicBezTo>
                    <a:pt x="460" y="506"/>
                    <a:pt x="459" y="505"/>
                    <a:pt x="459" y="505"/>
                  </a:cubicBezTo>
                  <a:cubicBezTo>
                    <a:pt x="461" y="505"/>
                    <a:pt x="464" y="506"/>
                    <a:pt x="466" y="506"/>
                  </a:cubicBezTo>
                  <a:close/>
                  <a:moveTo>
                    <a:pt x="456" y="510"/>
                  </a:moveTo>
                  <a:cubicBezTo>
                    <a:pt x="453" y="509"/>
                    <a:pt x="449" y="509"/>
                    <a:pt x="446" y="508"/>
                  </a:cubicBezTo>
                  <a:cubicBezTo>
                    <a:pt x="448" y="508"/>
                    <a:pt x="450" y="508"/>
                    <a:pt x="451" y="508"/>
                  </a:cubicBezTo>
                  <a:cubicBezTo>
                    <a:pt x="453" y="509"/>
                    <a:pt x="454" y="509"/>
                    <a:pt x="456" y="510"/>
                  </a:cubicBezTo>
                  <a:close/>
                  <a:moveTo>
                    <a:pt x="459" y="508"/>
                  </a:moveTo>
                  <a:cubicBezTo>
                    <a:pt x="459" y="508"/>
                    <a:pt x="459" y="508"/>
                    <a:pt x="459" y="508"/>
                  </a:cubicBezTo>
                  <a:cubicBezTo>
                    <a:pt x="459" y="509"/>
                    <a:pt x="459" y="509"/>
                    <a:pt x="459" y="509"/>
                  </a:cubicBezTo>
                  <a:cubicBezTo>
                    <a:pt x="459" y="509"/>
                    <a:pt x="459" y="508"/>
                    <a:pt x="459" y="508"/>
                  </a:cubicBezTo>
                  <a:close/>
                  <a:moveTo>
                    <a:pt x="441" y="504"/>
                  </a:moveTo>
                  <a:cubicBezTo>
                    <a:pt x="442" y="505"/>
                    <a:pt x="443" y="505"/>
                    <a:pt x="444" y="505"/>
                  </a:cubicBezTo>
                  <a:cubicBezTo>
                    <a:pt x="443" y="505"/>
                    <a:pt x="442" y="505"/>
                    <a:pt x="442" y="505"/>
                  </a:cubicBezTo>
                  <a:cubicBezTo>
                    <a:pt x="441" y="505"/>
                    <a:pt x="441" y="504"/>
                    <a:pt x="441" y="504"/>
                  </a:cubicBezTo>
                  <a:close/>
                  <a:moveTo>
                    <a:pt x="436" y="500"/>
                  </a:moveTo>
                  <a:cubicBezTo>
                    <a:pt x="436" y="500"/>
                    <a:pt x="435" y="499"/>
                    <a:pt x="435" y="499"/>
                  </a:cubicBezTo>
                  <a:cubicBezTo>
                    <a:pt x="441" y="501"/>
                    <a:pt x="447" y="502"/>
                    <a:pt x="453" y="503"/>
                  </a:cubicBezTo>
                  <a:cubicBezTo>
                    <a:pt x="454" y="504"/>
                    <a:pt x="455" y="505"/>
                    <a:pt x="456" y="506"/>
                  </a:cubicBezTo>
                  <a:cubicBezTo>
                    <a:pt x="455" y="506"/>
                    <a:pt x="453" y="506"/>
                    <a:pt x="452" y="505"/>
                  </a:cubicBezTo>
                  <a:cubicBezTo>
                    <a:pt x="447" y="504"/>
                    <a:pt x="442" y="502"/>
                    <a:pt x="436" y="500"/>
                  </a:cubicBezTo>
                  <a:close/>
                  <a:moveTo>
                    <a:pt x="429" y="498"/>
                  </a:moveTo>
                  <a:cubicBezTo>
                    <a:pt x="422" y="496"/>
                    <a:pt x="415" y="494"/>
                    <a:pt x="408" y="493"/>
                  </a:cubicBezTo>
                  <a:cubicBezTo>
                    <a:pt x="407" y="492"/>
                    <a:pt x="405" y="491"/>
                    <a:pt x="404" y="490"/>
                  </a:cubicBezTo>
                  <a:cubicBezTo>
                    <a:pt x="408" y="490"/>
                    <a:pt x="412" y="490"/>
                    <a:pt x="416" y="490"/>
                  </a:cubicBezTo>
                  <a:cubicBezTo>
                    <a:pt x="416" y="489"/>
                    <a:pt x="416" y="489"/>
                    <a:pt x="416" y="489"/>
                  </a:cubicBezTo>
                  <a:cubicBezTo>
                    <a:pt x="418" y="490"/>
                    <a:pt x="420" y="491"/>
                    <a:pt x="421" y="492"/>
                  </a:cubicBezTo>
                  <a:cubicBezTo>
                    <a:pt x="421" y="492"/>
                    <a:pt x="420" y="492"/>
                    <a:pt x="419" y="493"/>
                  </a:cubicBezTo>
                  <a:cubicBezTo>
                    <a:pt x="419" y="495"/>
                    <a:pt x="419" y="495"/>
                    <a:pt x="419" y="495"/>
                  </a:cubicBezTo>
                  <a:cubicBezTo>
                    <a:pt x="422" y="496"/>
                    <a:pt x="426" y="497"/>
                    <a:pt x="429" y="498"/>
                  </a:cubicBezTo>
                  <a:cubicBezTo>
                    <a:pt x="429" y="498"/>
                    <a:pt x="429" y="498"/>
                    <a:pt x="429" y="498"/>
                  </a:cubicBezTo>
                  <a:close/>
                  <a:moveTo>
                    <a:pt x="377" y="497"/>
                  </a:moveTo>
                  <a:cubicBezTo>
                    <a:pt x="377" y="496"/>
                    <a:pt x="376" y="496"/>
                    <a:pt x="375" y="496"/>
                  </a:cubicBezTo>
                  <a:cubicBezTo>
                    <a:pt x="375" y="496"/>
                    <a:pt x="374" y="495"/>
                    <a:pt x="374" y="495"/>
                  </a:cubicBezTo>
                  <a:cubicBezTo>
                    <a:pt x="375" y="496"/>
                    <a:pt x="375" y="496"/>
                    <a:pt x="375" y="496"/>
                  </a:cubicBezTo>
                  <a:cubicBezTo>
                    <a:pt x="376" y="496"/>
                    <a:pt x="376" y="496"/>
                    <a:pt x="377" y="496"/>
                  </a:cubicBezTo>
                  <a:cubicBezTo>
                    <a:pt x="377" y="496"/>
                    <a:pt x="377" y="496"/>
                    <a:pt x="377" y="497"/>
                  </a:cubicBezTo>
                  <a:close/>
                  <a:moveTo>
                    <a:pt x="370" y="495"/>
                  </a:moveTo>
                  <a:cubicBezTo>
                    <a:pt x="366" y="495"/>
                    <a:pt x="362" y="494"/>
                    <a:pt x="357" y="493"/>
                  </a:cubicBezTo>
                  <a:cubicBezTo>
                    <a:pt x="344" y="487"/>
                    <a:pt x="331" y="479"/>
                    <a:pt x="317" y="472"/>
                  </a:cubicBezTo>
                  <a:cubicBezTo>
                    <a:pt x="324" y="474"/>
                    <a:pt x="331" y="476"/>
                    <a:pt x="337" y="477"/>
                  </a:cubicBezTo>
                  <a:cubicBezTo>
                    <a:pt x="343" y="480"/>
                    <a:pt x="348" y="481"/>
                    <a:pt x="354" y="483"/>
                  </a:cubicBezTo>
                  <a:cubicBezTo>
                    <a:pt x="360" y="487"/>
                    <a:pt x="365" y="491"/>
                    <a:pt x="370" y="495"/>
                  </a:cubicBezTo>
                  <a:close/>
                  <a:moveTo>
                    <a:pt x="313" y="468"/>
                  </a:moveTo>
                  <a:cubicBezTo>
                    <a:pt x="319" y="469"/>
                    <a:pt x="325" y="469"/>
                    <a:pt x="331" y="469"/>
                  </a:cubicBezTo>
                  <a:cubicBezTo>
                    <a:pt x="331" y="470"/>
                    <a:pt x="332" y="470"/>
                    <a:pt x="332" y="470"/>
                  </a:cubicBezTo>
                  <a:cubicBezTo>
                    <a:pt x="327" y="470"/>
                    <a:pt x="322" y="470"/>
                    <a:pt x="317" y="470"/>
                  </a:cubicBezTo>
                  <a:cubicBezTo>
                    <a:pt x="316" y="469"/>
                    <a:pt x="315" y="469"/>
                    <a:pt x="313" y="468"/>
                  </a:cubicBezTo>
                  <a:close/>
                  <a:moveTo>
                    <a:pt x="272" y="464"/>
                  </a:moveTo>
                  <a:cubicBezTo>
                    <a:pt x="272" y="464"/>
                    <a:pt x="271" y="464"/>
                    <a:pt x="271" y="464"/>
                  </a:cubicBezTo>
                  <a:cubicBezTo>
                    <a:pt x="274" y="464"/>
                    <a:pt x="276" y="464"/>
                    <a:pt x="279" y="464"/>
                  </a:cubicBezTo>
                  <a:cubicBezTo>
                    <a:pt x="279" y="464"/>
                    <a:pt x="279" y="464"/>
                    <a:pt x="279" y="464"/>
                  </a:cubicBezTo>
                  <a:cubicBezTo>
                    <a:pt x="278" y="464"/>
                    <a:pt x="277" y="464"/>
                    <a:pt x="276" y="464"/>
                  </a:cubicBezTo>
                  <a:cubicBezTo>
                    <a:pt x="274" y="464"/>
                    <a:pt x="273" y="464"/>
                    <a:pt x="272" y="464"/>
                  </a:cubicBezTo>
                  <a:close/>
                  <a:moveTo>
                    <a:pt x="430" y="470"/>
                  </a:moveTo>
                  <a:cubicBezTo>
                    <a:pt x="430" y="470"/>
                    <a:pt x="430" y="470"/>
                    <a:pt x="430" y="470"/>
                  </a:cubicBezTo>
                  <a:cubicBezTo>
                    <a:pt x="430" y="470"/>
                    <a:pt x="430" y="470"/>
                    <a:pt x="430" y="470"/>
                  </a:cubicBezTo>
                  <a:cubicBezTo>
                    <a:pt x="430" y="470"/>
                    <a:pt x="430" y="470"/>
                    <a:pt x="430" y="470"/>
                  </a:cubicBezTo>
                  <a:close/>
                  <a:moveTo>
                    <a:pt x="469" y="498"/>
                  </a:moveTo>
                  <a:cubicBezTo>
                    <a:pt x="472" y="501"/>
                    <a:pt x="475" y="504"/>
                    <a:pt x="478" y="507"/>
                  </a:cubicBezTo>
                  <a:cubicBezTo>
                    <a:pt x="476" y="506"/>
                    <a:pt x="474" y="506"/>
                    <a:pt x="472" y="505"/>
                  </a:cubicBezTo>
                  <a:cubicBezTo>
                    <a:pt x="471" y="504"/>
                    <a:pt x="470" y="503"/>
                    <a:pt x="469" y="502"/>
                  </a:cubicBezTo>
                  <a:cubicBezTo>
                    <a:pt x="460" y="495"/>
                    <a:pt x="450" y="488"/>
                    <a:pt x="443" y="483"/>
                  </a:cubicBezTo>
                  <a:cubicBezTo>
                    <a:pt x="441" y="482"/>
                    <a:pt x="439" y="481"/>
                    <a:pt x="437" y="480"/>
                  </a:cubicBezTo>
                  <a:cubicBezTo>
                    <a:pt x="441" y="481"/>
                    <a:pt x="445" y="483"/>
                    <a:pt x="449" y="484"/>
                  </a:cubicBezTo>
                  <a:cubicBezTo>
                    <a:pt x="453" y="487"/>
                    <a:pt x="458" y="490"/>
                    <a:pt x="462" y="492"/>
                  </a:cubicBezTo>
                  <a:cubicBezTo>
                    <a:pt x="465" y="494"/>
                    <a:pt x="467" y="496"/>
                    <a:pt x="469" y="498"/>
                  </a:cubicBezTo>
                  <a:close/>
                  <a:moveTo>
                    <a:pt x="480" y="509"/>
                  </a:moveTo>
                  <a:cubicBezTo>
                    <a:pt x="482" y="512"/>
                    <a:pt x="485" y="515"/>
                    <a:pt x="488" y="518"/>
                  </a:cubicBezTo>
                  <a:cubicBezTo>
                    <a:pt x="486" y="517"/>
                    <a:pt x="485" y="517"/>
                    <a:pt x="484" y="517"/>
                  </a:cubicBezTo>
                  <a:cubicBezTo>
                    <a:pt x="482" y="514"/>
                    <a:pt x="480" y="512"/>
                    <a:pt x="477" y="510"/>
                  </a:cubicBezTo>
                  <a:cubicBezTo>
                    <a:pt x="478" y="510"/>
                    <a:pt x="479" y="510"/>
                    <a:pt x="479" y="510"/>
                  </a:cubicBezTo>
                  <a:lnTo>
                    <a:pt x="480" y="509"/>
                  </a:lnTo>
                  <a:close/>
                  <a:moveTo>
                    <a:pt x="479" y="515"/>
                  </a:moveTo>
                  <a:cubicBezTo>
                    <a:pt x="475" y="514"/>
                    <a:pt x="470" y="513"/>
                    <a:pt x="466" y="512"/>
                  </a:cubicBezTo>
                  <a:cubicBezTo>
                    <a:pt x="465" y="511"/>
                    <a:pt x="464" y="510"/>
                    <a:pt x="463" y="509"/>
                  </a:cubicBezTo>
                  <a:cubicBezTo>
                    <a:pt x="466" y="509"/>
                    <a:pt x="470" y="509"/>
                    <a:pt x="473" y="510"/>
                  </a:cubicBezTo>
                  <a:cubicBezTo>
                    <a:pt x="475" y="512"/>
                    <a:pt x="477" y="513"/>
                    <a:pt x="479" y="515"/>
                  </a:cubicBezTo>
                  <a:close/>
                  <a:moveTo>
                    <a:pt x="421" y="505"/>
                  </a:moveTo>
                  <a:cubicBezTo>
                    <a:pt x="418" y="502"/>
                    <a:pt x="415" y="499"/>
                    <a:pt x="412" y="496"/>
                  </a:cubicBezTo>
                  <a:cubicBezTo>
                    <a:pt x="419" y="498"/>
                    <a:pt x="427" y="500"/>
                    <a:pt x="435" y="502"/>
                  </a:cubicBezTo>
                  <a:cubicBezTo>
                    <a:pt x="436" y="503"/>
                    <a:pt x="437" y="504"/>
                    <a:pt x="438" y="505"/>
                  </a:cubicBezTo>
                  <a:cubicBezTo>
                    <a:pt x="437" y="505"/>
                    <a:pt x="436" y="505"/>
                    <a:pt x="434" y="505"/>
                  </a:cubicBezTo>
                  <a:cubicBezTo>
                    <a:pt x="434" y="507"/>
                    <a:pt x="434" y="507"/>
                    <a:pt x="434" y="507"/>
                  </a:cubicBezTo>
                  <a:cubicBezTo>
                    <a:pt x="430" y="507"/>
                    <a:pt x="425" y="506"/>
                    <a:pt x="421" y="505"/>
                  </a:cubicBezTo>
                  <a:close/>
                  <a:moveTo>
                    <a:pt x="416" y="504"/>
                  </a:moveTo>
                  <a:cubicBezTo>
                    <a:pt x="411" y="503"/>
                    <a:pt x="406" y="502"/>
                    <a:pt x="401" y="501"/>
                  </a:cubicBezTo>
                  <a:cubicBezTo>
                    <a:pt x="400" y="500"/>
                    <a:pt x="399" y="500"/>
                    <a:pt x="398" y="499"/>
                  </a:cubicBezTo>
                  <a:cubicBezTo>
                    <a:pt x="396" y="497"/>
                    <a:pt x="394" y="496"/>
                    <a:pt x="392" y="494"/>
                  </a:cubicBezTo>
                  <a:cubicBezTo>
                    <a:pt x="397" y="494"/>
                    <a:pt x="402" y="495"/>
                    <a:pt x="407" y="496"/>
                  </a:cubicBezTo>
                  <a:cubicBezTo>
                    <a:pt x="410" y="498"/>
                    <a:pt x="413" y="501"/>
                    <a:pt x="416" y="504"/>
                  </a:cubicBezTo>
                  <a:close/>
                  <a:moveTo>
                    <a:pt x="347" y="494"/>
                  </a:moveTo>
                  <a:cubicBezTo>
                    <a:pt x="343" y="490"/>
                    <a:pt x="338" y="487"/>
                    <a:pt x="334" y="484"/>
                  </a:cubicBezTo>
                  <a:cubicBezTo>
                    <a:pt x="339" y="487"/>
                    <a:pt x="345" y="490"/>
                    <a:pt x="350" y="493"/>
                  </a:cubicBezTo>
                  <a:cubicBezTo>
                    <a:pt x="349" y="492"/>
                    <a:pt x="348" y="492"/>
                    <a:pt x="347" y="492"/>
                  </a:cubicBezTo>
                  <a:lnTo>
                    <a:pt x="347" y="494"/>
                  </a:lnTo>
                  <a:close/>
                  <a:moveTo>
                    <a:pt x="302" y="468"/>
                  </a:moveTo>
                  <a:cubicBezTo>
                    <a:pt x="304" y="468"/>
                    <a:pt x="305" y="468"/>
                    <a:pt x="307" y="468"/>
                  </a:cubicBezTo>
                  <a:cubicBezTo>
                    <a:pt x="307" y="468"/>
                    <a:pt x="307" y="468"/>
                    <a:pt x="307" y="468"/>
                  </a:cubicBezTo>
                  <a:cubicBezTo>
                    <a:pt x="305" y="468"/>
                    <a:pt x="304" y="468"/>
                    <a:pt x="302" y="468"/>
                  </a:cubicBezTo>
                  <a:close/>
                  <a:moveTo>
                    <a:pt x="281" y="462"/>
                  </a:moveTo>
                  <a:cubicBezTo>
                    <a:pt x="295" y="462"/>
                    <a:pt x="310" y="462"/>
                    <a:pt x="324" y="462"/>
                  </a:cubicBezTo>
                  <a:cubicBezTo>
                    <a:pt x="330" y="462"/>
                    <a:pt x="334" y="463"/>
                    <a:pt x="338" y="463"/>
                  </a:cubicBezTo>
                  <a:cubicBezTo>
                    <a:pt x="330" y="463"/>
                    <a:pt x="322" y="464"/>
                    <a:pt x="314" y="464"/>
                  </a:cubicBezTo>
                  <a:cubicBezTo>
                    <a:pt x="303" y="463"/>
                    <a:pt x="292" y="462"/>
                    <a:pt x="281" y="462"/>
                  </a:cubicBezTo>
                  <a:close/>
                  <a:moveTo>
                    <a:pt x="422" y="465"/>
                  </a:moveTo>
                  <a:cubicBezTo>
                    <a:pt x="421" y="464"/>
                    <a:pt x="421" y="464"/>
                    <a:pt x="421" y="464"/>
                  </a:cubicBezTo>
                  <a:cubicBezTo>
                    <a:pt x="422" y="464"/>
                    <a:pt x="423" y="464"/>
                    <a:pt x="424" y="464"/>
                  </a:cubicBezTo>
                  <a:cubicBezTo>
                    <a:pt x="425" y="465"/>
                    <a:pt x="426" y="466"/>
                    <a:pt x="427" y="467"/>
                  </a:cubicBezTo>
                  <a:cubicBezTo>
                    <a:pt x="425" y="467"/>
                    <a:pt x="423" y="467"/>
                    <a:pt x="420" y="466"/>
                  </a:cubicBezTo>
                  <a:lnTo>
                    <a:pt x="422" y="465"/>
                  </a:lnTo>
                  <a:close/>
                  <a:moveTo>
                    <a:pt x="445" y="473"/>
                  </a:moveTo>
                  <a:cubicBezTo>
                    <a:pt x="446" y="474"/>
                    <a:pt x="448" y="475"/>
                    <a:pt x="449" y="477"/>
                  </a:cubicBezTo>
                  <a:cubicBezTo>
                    <a:pt x="449" y="477"/>
                    <a:pt x="449" y="477"/>
                    <a:pt x="449" y="477"/>
                  </a:cubicBezTo>
                  <a:cubicBezTo>
                    <a:pt x="446" y="474"/>
                    <a:pt x="442" y="472"/>
                    <a:pt x="439" y="469"/>
                  </a:cubicBezTo>
                  <a:cubicBezTo>
                    <a:pt x="439" y="469"/>
                    <a:pt x="439" y="469"/>
                    <a:pt x="439" y="469"/>
                  </a:cubicBezTo>
                  <a:cubicBezTo>
                    <a:pt x="441" y="470"/>
                    <a:pt x="443" y="471"/>
                    <a:pt x="445" y="473"/>
                  </a:cubicBezTo>
                  <a:close/>
                  <a:moveTo>
                    <a:pt x="491" y="521"/>
                  </a:moveTo>
                  <a:cubicBezTo>
                    <a:pt x="492" y="522"/>
                    <a:pt x="492" y="523"/>
                    <a:pt x="493" y="523"/>
                  </a:cubicBezTo>
                  <a:cubicBezTo>
                    <a:pt x="491" y="523"/>
                    <a:pt x="490" y="523"/>
                    <a:pt x="489" y="522"/>
                  </a:cubicBezTo>
                  <a:cubicBezTo>
                    <a:pt x="488" y="522"/>
                    <a:pt x="487" y="521"/>
                    <a:pt x="487" y="520"/>
                  </a:cubicBezTo>
                  <a:cubicBezTo>
                    <a:pt x="488" y="520"/>
                    <a:pt x="490" y="521"/>
                    <a:pt x="491" y="521"/>
                  </a:cubicBezTo>
                  <a:close/>
                  <a:moveTo>
                    <a:pt x="474" y="522"/>
                  </a:moveTo>
                  <a:cubicBezTo>
                    <a:pt x="476" y="523"/>
                    <a:pt x="478" y="523"/>
                    <a:pt x="480" y="523"/>
                  </a:cubicBezTo>
                  <a:cubicBezTo>
                    <a:pt x="479" y="523"/>
                    <a:pt x="479" y="523"/>
                    <a:pt x="478" y="523"/>
                  </a:cubicBezTo>
                  <a:cubicBezTo>
                    <a:pt x="477" y="523"/>
                    <a:pt x="476" y="523"/>
                    <a:pt x="474" y="522"/>
                  </a:cubicBezTo>
                  <a:close/>
                  <a:moveTo>
                    <a:pt x="451" y="515"/>
                  </a:moveTo>
                  <a:cubicBezTo>
                    <a:pt x="450" y="514"/>
                    <a:pt x="449" y="513"/>
                    <a:pt x="448" y="512"/>
                  </a:cubicBezTo>
                  <a:cubicBezTo>
                    <a:pt x="451" y="512"/>
                    <a:pt x="454" y="512"/>
                    <a:pt x="456" y="513"/>
                  </a:cubicBezTo>
                  <a:cubicBezTo>
                    <a:pt x="459" y="513"/>
                    <a:pt x="462" y="514"/>
                    <a:pt x="465" y="514"/>
                  </a:cubicBezTo>
                  <a:cubicBezTo>
                    <a:pt x="465" y="515"/>
                    <a:pt x="466" y="516"/>
                    <a:pt x="467" y="517"/>
                  </a:cubicBezTo>
                  <a:cubicBezTo>
                    <a:pt x="469" y="516"/>
                    <a:pt x="469" y="516"/>
                    <a:pt x="469" y="516"/>
                  </a:cubicBezTo>
                  <a:cubicBezTo>
                    <a:pt x="469" y="516"/>
                    <a:pt x="469" y="515"/>
                    <a:pt x="468" y="515"/>
                  </a:cubicBezTo>
                  <a:cubicBezTo>
                    <a:pt x="473" y="516"/>
                    <a:pt x="478" y="518"/>
                    <a:pt x="482" y="519"/>
                  </a:cubicBezTo>
                  <a:cubicBezTo>
                    <a:pt x="483" y="520"/>
                    <a:pt x="484" y="521"/>
                    <a:pt x="485" y="522"/>
                  </a:cubicBezTo>
                  <a:cubicBezTo>
                    <a:pt x="474" y="520"/>
                    <a:pt x="462" y="518"/>
                    <a:pt x="451" y="515"/>
                  </a:cubicBezTo>
                  <a:close/>
                  <a:moveTo>
                    <a:pt x="379" y="503"/>
                  </a:moveTo>
                  <a:cubicBezTo>
                    <a:pt x="375" y="502"/>
                    <a:pt x="371" y="500"/>
                    <a:pt x="367" y="498"/>
                  </a:cubicBezTo>
                  <a:cubicBezTo>
                    <a:pt x="370" y="498"/>
                    <a:pt x="372" y="499"/>
                    <a:pt x="375" y="499"/>
                  </a:cubicBezTo>
                  <a:cubicBezTo>
                    <a:pt x="376" y="501"/>
                    <a:pt x="378" y="502"/>
                    <a:pt x="379" y="503"/>
                  </a:cubicBezTo>
                  <a:close/>
                  <a:moveTo>
                    <a:pt x="346" y="497"/>
                  </a:moveTo>
                  <a:cubicBezTo>
                    <a:pt x="338" y="494"/>
                    <a:pt x="330" y="491"/>
                    <a:pt x="322" y="488"/>
                  </a:cubicBezTo>
                  <a:cubicBezTo>
                    <a:pt x="325" y="488"/>
                    <a:pt x="327" y="487"/>
                    <a:pt x="330" y="487"/>
                  </a:cubicBezTo>
                  <a:cubicBezTo>
                    <a:pt x="330" y="485"/>
                    <a:pt x="330" y="485"/>
                    <a:pt x="330" y="485"/>
                  </a:cubicBezTo>
                  <a:cubicBezTo>
                    <a:pt x="326" y="483"/>
                    <a:pt x="316" y="480"/>
                    <a:pt x="306" y="477"/>
                  </a:cubicBezTo>
                  <a:cubicBezTo>
                    <a:pt x="305" y="476"/>
                    <a:pt x="304" y="476"/>
                    <a:pt x="303" y="476"/>
                  </a:cubicBezTo>
                  <a:cubicBezTo>
                    <a:pt x="299" y="473"/>
                    <a:pt x="296" y="471"/>
                    <a:pt x="292" y="469"/>
                  </a:cubicBezTo>
                  <a:cubicBezTo>
                    <a:pt x="298" y="470"/>
                    <a:pt x="304" y="471"/>
                    <a:pt x="310" y="471"/>
                  </a:cubicBezTo>
                  <a:cubicBezTo>
                    <a:pt x="322" y="479"/>
                    <a:pt x="336" y="487"/>
                    <a:pt x="346" y="497"/>
                  </a:cubicBezTo>
                  <a:close/>
                  <a:moveTo>
                    <a:pt x="286" y="472"/>
                  </a:moveTo>
                  <a:cubicBezTo>
                    <a:pt x="283" y="470"/>
                    <a:pt x="281" y="469"/>
                    <a:pt x="278" y="467"/>
                  </a:cubicBezTo>
                  <a:cubicBezTo>
                    <a:pt x="279" y="468"/>
                    <a:pt x="280" y="468"/>
                    <a:pt x="281" y="468"/>
                  </a:cubicBezTo>
                  <a:cubicBezTo>
                    <a:pt x="284" y="469"/>
                    <a:pt x="287" y="471"/>
                    <a:pt x="289" y="473"/>
                  </a:cubicBezTo>
                  <a:cubicBezTo>
                    <a:pt x="288" y="472"/>
                    <a:pt x="287" y="472"/>
                    <a:pt x="286" y="472"/>
                  </a:cubicBezTo>
                  <a:close/>
                  <a:moveTo>
                    <a:pt x="432" y="459"/>
                  </a:moveTo>
                  <a:cubicBezTo>
                    <a:pt x="432" y="459"/>
                    <a:pt x="432" y="459"/>
                    <a:pt x="432" y="459"/>
                  </a:cubicBezTo>
                  <a:cubicBezTo>
                    <a:pt x="432" y="459"/>
                    <a:pt x="431" y="459"/>
                    <a:pt x="431" y="459"/>
                  </a:cubicBezTo>
                  <a:cubicBezTo>
                    <a:pt x="431" y="459"/>
                    <a:pt x="431" y="459"/>
                    <a:pt x="432" y="459"/>
                  </a:cubicBezTo>
                  <a:close/>
                  <a:moveTo>
                    <a:pt x="422" y="518"/>
                  </a:moveTo>
                  <a:cubicBezTo>
                    <a:pt x="416" y="517"/>
                    <a:pt x="410" y="515"/>
                    <a:pt x="404" y="514"/>
                  </a:cubicBezTo>
                  <a:cubicBezTo>
                    <a:pt x="405" y="513"/>
                    <a:pt x="405" y="513"/>
                    <a:pt x="405" y="513"/>
                  </a:cubicBezTo>
                  <a:cubicBezTo>
                    <a:pt x="402" y="512"/>
                    <a:pt x="400" y="510"/>
                    <a:pt x="398" y="509"/>
                  </a:cubicBezTo>
                  <a:cubicBezTo>
                    <a:pt x="402" y="509"/>
                    <a:pt x="405" y="509"/>
                    <a:pt x="408" y="510"/>
                  </a:cubicBezTo>
                  <a:cubicBezTo>
                    <a:pt x="411" y="512"/>
                    <a:pt x="414" y="514"/>
                    <a:pt x="416" y="515"/>
                  </a:cubicBezTo>
                  <a:cubicBezTo>
                    <a:pt x="417" y="513"/>
                    <a:pt x="417" y="513"/>
                    <a:pt x="417" y="513"/>
                  </a:cubicBezTo>
                  <a:cubicBezTo>
                    <a:pt x="416" y="512"/>
                    <a:pt x="415" y="511"/>
                    <a:pt x="413" y="510"/>
                  </a:cubicBezTo>
                  <a:cubicBezTo>
                    <a:pt x="415" y="510"/>
                    <a:pt x="418" y="510"/>
                    <a:pt x="420" y="510"/>
                  </a:cubicBezTo>
                  <a:cubicBezTo>
                    <a:pt x="422" y="511"/>
                    <a:pt x="423" y="511"/>
                    <a:pt x="425" y="512"/>
                  </a:cubicBezTo>
                  <a:cubicBezTo>
                    <a:pt x="426" y="513"/>
                    <a:pt x="427" y="514"/>
                    <a:pt x="429" y="515"/>
                  </a:cubicBezTo>
                  <a:cubicBezTo>
                    <a:pt x="430" y="513"/>
                    <a:pt x="430" y="513"/>
                    <a:pt x="430" y="513"/>
                  </a:cubicBezTo>
                  <a:cubicBezTo>
                    <a:pt x="437" y="515"/>
                    <a:pt x="443" y="516"/>
                    <a:pt x="450" y="518"/>
                  </a:cubicBezTo>
                  <a:cubicBezTo>
                    <a:pt x="450" y="518"/>
                    <a:pt x="451" y="519"/>
                    <a:pt x="452" y="520"/>
                  </a:cubicBezTo>
                  <a:cubicBezTo>
                    <a:pt x="442" y="519"/>
                    <a:pt x="432" y="518"/>
                    <a:pt x="422" y="517"/>
                  </a:cubicBezTo>
                  <a:lnTo>
                    <a:pt x="422" y="518"/>
                  </a:lnTo>
                  <a:close/>
                  <a:moveTo>
                    <a:pt x="454" y="523"/>
                  </a:moveTo>
                  <a:cubicBezTo>
                    <a:pt x="454" y="523"/>
                    <a:pt x="454" y="523"/>
                    <a:pt x="454" y="523"/>
                  </a:cubicBezTo>
                  <a:cubicBezTo>
                    <a:pt x="451" y="523"/>
                    <a:pt x="447" y="522"/>
                    <a:pt x="444" y="522"/>
                  </a:cubicBezTo>
                  <a:cubicBezTo>
                    <a:pt x="447" y="522"/>
                    <a:pt x="451" y="523"/>
                    <a:pt x="454" y="523"/>
                  </a:cubicBezTo>
                  <a:close/>
                  <a:moveTo>
                    <a:pt x="394" y="506"/>
                  </a:moveTo>
                  <a:cubicBezTo>
                    <a:pt x="392" y="505"/>
                    <a:pt x="390" y="503"/>
                    <a:pt x="388" y="502"/>
                  </a:cubicBezTo>
                  <a:cubicBezTo>
                    <a:pt x="391" y="502"/>
                    <a:pt x="394" y="503"/>
                    <a:pt x="397" y="504"/>
                  </a:cubicBezTo>
                  <a:cubicBezTo>
                    <a:pt x="399" y="504"/>
                    <a:pt x="401" y="505"/>
                    <a:pt x="403" y="505"/>
                  </a:cubicBezTo>
                  <a:cubicBezTo>
                    <a:pt x="403" y="506"/>
                    <a:pt x="403" y="506"/>
                    <a:pt x="403" y="506"/>
                  </a:cubicBezTo>
                  <a:cubicBezTo>
                    <a:pt x="404" y="506"/>
                    <a:pt x="404" y="507"/>
                    <a:pt x="404" y="507"/>
                  </a:cubicBezTo>
                  <a:cubicBezTo>
                    <a:pt x="401" y="507"/>
                    <a:pt x="397" y="506"/>
                    <a:pt x="394" y="506"/>
                  </a:cubicBezTo>
                  <a:close/>
                  <a:moveTo>
                    <a:pt x="389" y="505"/>
                  </a:moveTo>
                  <a:cubicBezTo>
                    <a:pt x="387" y="505"/>
                    <a:pt x="385" y="505"/>
                    <a:pt x="384" y="505"/>
                  </a:cubicBezTo>
                  <a:cubicBezTo>
                    <a:pt x="382" y="503"/>
                    <a:pt x="381" y="502"/>
                    <a:pt x="379" y="500"/>
                  </a:cubicBezTo>
                  <a:cubicBezTo>
                    <a:pt x="380" y="500"/>
                    <a:pt x="382" y="500"/>
                    <a:pt x="383" y="501"/>
                  </a:cubicBezTo>
                  <a:cubicBezTo>
                    <a:pt x="385" y="502"/>
                    <a:pt x="387" y="504"/>
                    <a:pt x="389" y="505"/>
                  </a:cubicBezTo>
                  <a:close/>
                  <a:moveTo>
                    <a:pt x="373" y="504"/>
                  </a:moveTo>
                  <a:cubicBezTo>
                    <a:pt x="358" y="502"/>
                    <a:pt x="342" y="499"/>
                    <a:pt x="327" y="496"/>
                  </a:cubicBezTo>
                  <a:cubicBezTo>
                    <a:pt x="325" y="494"/>
                    <a:pt x="323" y="492"/>
                    <a:pt x="321" y="490"/>
                  </a:cubicBezTo>
                  <a:cubicBezTo>
                    <a:pt x="331" y="494"/>
                    <a:pt x="340" y="498"/>
                    <a:pt x="350" y="500"/>
                  </a:cubicBezTo>
                  <a:cubicBezTo>
                    <a:pt x="354" y="501"/>
                    <a:pt x="354" y="501"/>
                    <a:pt x="354" y="501"/>
                  </a:cubicBezTo>
                  <a:cubicBezTo>
                    <a:pt x="351" y="498"/>
                    <a:pt x="351" y="498"/>
                    <a:pt x="351" y="498"/>
                  </a:cubicBezTo>
                  <a:cubicBezTo>
                    <a:pt x="350" y="497"/>
                    <a:pt x="349" y="496"/>
                    <a:pt x="348" y="495"/>
                  </a:cubicBezTo>
                  <a:cubicBezTo>
                    <a:pt x="352" y="496"/>
                    <a:pt x="355" y="496"/>
                    <a:pt x="358" y="497"/>
                  </a:cubicBezTo>
                  <a:cubicBezTo>
                    <a:pt x="363" y="499"/>
                    <a:pt x="368" y="501"/>
                    <a:pt x="373" y="504"/>
                  </a:cubicBezTo>
                  <a:close/>
                  <a:moveTo>
                    <a:pt x="322" y="495"/>
                  </a:moveTo>
                  <a:cubicBezTo>
                    <a:pt x="321" y="495"/>
                    <a:pt x="319" y="494"/>
                    <a:pt x="318" y="494"/>
                  </a:cubicBezTo>
                  <a:cubicBezTo>
                    <a:pt x="315" y="492"/>
                    <a:pt x="311" y="489"/>
                    <a:pt x="308" y="487"/>
                  </a:cubicBezTo>
                  <a:cubicBezTo>
                    <a:pt x="310" y="487"/>
                    <a:pt x="312" y="487"/>
                    <a:pt x="314" y="487"/>
                  </a:cubicBezTo>
                  <a:cubicBezTo>
                    <a:pt x="317" y="490"/>
                    <a:pt x="320" y="492"/>
                    <a:pt x="322" y="495"/>
                  </a:cubicBezTo>
                  <a:close/>
                  <a:moveTo>
                    <a:pt x="325" y="500"/>
                  </a:moveTo>
                  <a:cubicBezTo>
                    <a:pt x="304" y="497"/>
                    <a:pt x="282" y="494"/>
                    <a:pt x="263" y="492"/>
                  </a:cubicBezTo>
                  <a:cubicBezTo>
                    <a:pt x="266" y="492"/>
                    <a:pt x="269" y="492"/>
                    <a:pt x="272" y="492"/>
                  </a:cubicBezTo>
                  <a:cubicBezTo>
                    <a:pt x="272" y="492"/>
                    <a:pt x="272" y="492"/>
                    <a:pt x="273" y="492"/>
                  </a:cubicBezTo>
                  <a:cubicBezTo>
                    <a:pt x="277" y="493"/>
                    <a:pt x="277" y="493"/>
                    <a:pt x="277" y="493"/>
                  </a:cubicBezTo>
                  <a:cubicBezTo>
                    <a:pt x="276" y="492"/>
                    <a:pt x="276" y="492"/>
                    <a:pt x="276" y="492"/>
                  </a:cubicBezTo>
                  <a:cubicBezTo>
                    <a:pt x="280" y="492"/>
                    <a:pt x="285" y="492"/>
                    <a:pt x="289" y="492"/>
                  </a:cubicBezTo>
                  <a:cubicBezTo>
                    <a:pt x="291" y="493"/>
                    <a:pt x="292" y="494"/>
                    <a:pt x="294" y="495"/>
                  </a:cubicBezTo>
                  <a:cubicBezTo>
                    <a:pt x="295" y="493"/>
                    <a:pt x="295" y="493"/>
                    <a:pt x="295" y="493"/>
                  </a:cubicBezTo>
                  <a:cubicBezTo>
                    <a:pt x="295" y="493"/>
                    <a:pt x="295" y="493"/>
                    <a:pt x="295" y="492"/>
                  </a:cubicBezTo>
                  <a:cubicBezTo>
                    <a:pt x="297" y="492"/>
                    <a:pt x="300" y="492"/>
                    <a:pt x="303" y="492"/>
                  </a:cubicBezTo>
                  <a:cubicBezTo>
                    <a:pt x="307" y="494"/>
                    <a:pt x="312" y="495"/>
                    <a:pt x="317" y="496"/>
                  </a:cubicBezTo>
                  <a:cubicBezTo>
                    <a:pt x="320" y="498"/>
                    <a:pt x="322" y="499"/>
                    <a:pt x="325" y="500"/>
                  </a:cubicBezTo>
                  <a:close/>
                  <a:moveTo>
                    <a:pt x="261" y="489"/>
                  </a:moveTo>
                  <a:cubicBezTo>
                    <a:pt x="258" y="489"/>
                    <a:pt x="255" y="488"/>
                    <a:pt x="252" y="488"/>
                  </a:cubicBezTo>
                  <a:cubicBezTo>
                    <a:pt x="252" y="487"/>
                    <a:pt x="252" y="486"/>
                    <a:pt x="251" y="485"/>
                  </a:cubicBezTo>
                  <a:cubicBezTo>
                    <a:pt x="251" y="486"/>
                    <a:pt x="252" y="486"/>
                    <a:pt x="252" y="486"/>
                  </a:cubicBezTo>
                  <a:cubicBezTo>
                    <a:pt x="255" y="487"/>
                    <a:pt x="258" y="488"/>
                    <a:pt x="261" y="489"/>
                  </a:cubicBezTo>
                  <a:close/>
                  <a:moveTo>
                    <a:pt x="260" y="479"/>
                  </a:moveTo>
                  <a:cubicBezTo>
                    <a:pt x="261" y="479"/>
                    <a:pt x="261" y="479"/>
                    <a:pt x="261" y="479"/>
                  </a:cubicBezTo>
                  <a:cubicBezTo>
                    <a:pt x="269" y="483"/>
                    <a:pt x="276" y="486"/>
                    <a:pt x="284" y="490"/>
                  </a:cubicBezTo>
                  <a:cubicBezTo>
                    <a:pt x="280" y="490"/>
                    <a:pt x="277" y="490"/>
                    <a:pt x="273" y="490"/>
                  </a:cubicBezTo>
                  <a:cubicBezTo>
                    <a:pt x="270" y="486"/>
                    <a:pt x="265" y="482"/>
                    <a:pt x="260" y="479"/>
                  </a:cubicBezTo>
                  <a:close/>
                  <a:moveTo>
                    <a:pt x="268" y="475"/>
                  </a:moveTo>
                  <a:cubicBezTo>
                    <a:pt x="268" y="475"/>
                    <a:pt x="268" y="475"/>
                    <a:pt x="268" y="475"/>
                  </a:cubicBezTo>
                  <a:cubicBezTo>
                    <a:pt x="269" y="475"/>
                    <a:pt x="269" y="475"/>
                    <a:pt x="269" y="475"/>
                  </a:cubicBezTo>
                  <a:cubicBezTo>
                    <a:pt x="269" y="475"/>
                    <a:pt x="268" y="475"/>
                    <a:pt x="268" y="475"/>
                  </a:cubicBezTo>
                  <a:close/>
                  <a:moveTo>
                    <a:pt x="262" y="466"/>
                  </a:moveTo>
                  <a:cubicBezTo>
                    <a:pt x="265" y="466"/>
                    <a:pt x="267" y="466"/>
                    <a:pt x="270" y="466"/>
                  </a:cubicBezTo>
                  <a:cubicBezTo>
                    <a:pt x="273" y="468"/>
                    <a:pt x="277" y="469"/>
                    <a:pt x="280" y="471"/>
                  </a:cubicBezTo>
                  <a:cubicBezTo>
                    <a:pt x="279" y="471"/>
                    <a:pt x="277" y="471"/>
                    <a:pt x="276" y="471"/>
                  </a:cubicBezTo>
                  <a:cubicBezTo>
                    <a:pt x="274" y="471"/>
                    <a:pt x="271" y="471"/>
                    <a:pt x="269" y="472"/>
                  </a:cubicBezTo>
                  <a:cubicBezTo>
                    <a:pt x="267" y="470"/>
                    <a:pt x="264" y="468"/>
                    <a:pt x="262" y="466"/>
                  </a:cubicBezTo>
                  <a:close/>
                  <a:moveTo>
                    <a:pt x="361" y="459"/>
                  </a:moveTo>
                  <a:cubicBezTo>
                    <a:pt x="371" y="459"/>
                    <a:pt x="380" y="459"/>
                    <a:pt x="390" y="460"/>
                  </a:cubicBezTo>
                  <a:cubicBezTo>
                    <a:pt x="389" y="460"/>
                    <a:pt x="387" y="460"/>
                    <a:pt x="386" y="460"/>
                  </a:cubicBezTo>
                  <a:cubicBezTo>
                    <a:pt x="380" y="460"/>
                    <a:pt x="375" y="459"/>
                    <a:pt x="369" y="459"/>
                  </a:cubicBezTo>
                  <a:cubicBezTo>
                    <a:pt x="366" y="459"/>
                    <a:pt x="364" y="459"/>
                    <a:pt x="361" y="459"/>
                  </a:cubicBezTo>
                  <a:close/>
                  <a:moveTo>
                    <a:pt x="407" y="450"/>
                  </a:moveTo>
                  <a:cubicBezTo>
                    <a:pt x="418" y="450"/>
                    <a:pt x="428" y="452"/>
                    <a:pt x="439" y="454"/>
                  </a:cubicBezTo>
                  <a:cubicBezTo>
                    <a:pt x="429" y="454"/>
                    <a:pt x="419" y="454"/>
                    <a:pt x="409" y="452"/>
                  </a:cubicBezTo>
                  <a:cubicBezTo>
                    <a:pt x="407" y="451"/>
                    <a:pt x="405" y="451"/>
                    <a:pt x="404" y="450"/>
                  </a:cubicBezTo>
                  <a:cubicBezTo>
                    <a:pt x="405" y="450"/>
                    <a:pt x="406" y="450"/>
                    <a:pt x="407" y="450"/>
                  </a:cubicBezTo>
                  <a:close/>
                  <a:moveTo>
                    <a:pt x="418" y="448"/>
                  </a:moveTo>
                  <a:cubicBezTo>
                    <a:pt x="422" y="447"/>
                    <a:pt x="425" y="447"/>
                    <a:pt x="429" y="445"/>
                  </a:cubicBezTo>
                  <a:cubicBezTo>
                    <a:pt x="437" y="448"/>
                    <a:pt x="445" y="451"/>
                    <a:pt x="452" y="454"/>
                  </a:cubicBezTo>
                  <a:cubicBezTo>
                    <a:pt x="441" y="452"/>
                    <a:pt x="430" y="449"/>
                    <a:pt x="418" y="448"/>
                  </a:cubicBezTo>
                  <a:close/>
                  <a:moveTo>
                    <a:pt x="434" y="445"/>
                  </a:moveTo>
                  <a:cubicBezTo>
                    <a:pt x="436" y="445"/>
                    <a:pt x="437" y="445"/>
                    <a:pt x="439" y="445"/>
                  </a:cubicBezTo>
                  <a:cubicBezTo>
                    <a:pt x="442" y="445"/>
                    <a:pt x="445" y="445"/>
                    <a:pt x="448" y="445"/>
                  </a:cubicBezTo>
                  <a:cubicBezTo>
                    <a:pt x="449" y="447"/>
                    <a:pt x="450" y="449"/>
                    <a:pt x="451" y="451"/>
                  </a:cubicBezTo>
                  <a:cubicBezTo>
                    <a:pt x="446" y="449"/>
                    <a:pt x="440" y="447"/>
                    <a:pt x="434" y="445"/>
                  </a:cubicBezTo>
                  <a:close/>
                  <a:moveTo>
                    <a:pt x="452" y="444"/>
                  </a:moveTo>
                  <a:cubicBezTo>
                    <a:pt x="454" y="444"/>
                    <a:pt x="456" y="444"/>
                    <a:pt x="458" y="444"/>
                  </a:cubicBezTo>
                  <a:cubicBezTo>
                    <a:pt x="457" y="447"/>
                    <a:pt x="457" y="450"/>
                    <a:pt x="456" y="454"/>
                  </a:cubicBezTo>
                  <a:cubicBezTo>
                    <a:pt x="456" y="453"/>
                    <a:pt x="456" y="453"/>
                    <a:pt x="455" y="453"/>
                  </a:cubicBezTo>
                  <a:cubicBezTo>
                    <a:pt x="455" y="453"/>
                    <a:pt x="454" y="452"/>
                    <a:pt x="453" y="452"/>
                  </a:cubicBezTo>
                  <a:cubicBezTo>
                    <a:pt x="453" y="450"/>
                    <a:pt x="453" y="448"/>
                    <a:pt x="452" y="444"/>
                  </a:cubicBezTo>
                  <a:close/>
                  <a:moveTo>
                    <a:pt x="465" y="463"/>
                  </a:moveTo>
                  <a:cubicBezTo>
                    <a:pt x="465" y="462"/>
                    <a:pt x="466" y="462"/>
                    <a:pt x="466" y="462"/>
                  </a:cubicBezTo>
                  <a:cubicBezTo>
                    <a:pt x="467" y="463"/>
                    <a:pt x="467" y="463"/>
                    <a:pt x="468" y="463"/>
                  </a:cubicBezTo>
                  <a:cubicBezTo>
                    <a:pt x="467" y="463"/>
                    <a:pt x="466" y="463"/>
                    <a:pt x="465" y="463"/>
                  </a:cubicBezTo>
                  <a:close/>
                  <a:moveTo>
                    <a:pt x="464" y="463"/>
                  </a:moveTo>
                  <a:cubicBezTo>
                    <a:pt x="464" y="463"/>
                    <a:pt x="463" y="463"/>
                    <a:pt x="463" y="463"/>
                  </a:cubicBezTo>
                  <a:cubicBezTo>
                    <a:pt x="463" y="463"/>
                    <a:pt x="464" y="463"/>
                    <a:pt x="464" y="463"/>
                  </a:cubicBezTo>
                  <a:close/>
                  <a:moveTo>
                    <a:pt x="125" y="349"/>
                  </a:moveTo>
                  <a:cubicBezTo>
                    <a:pt x="127" y="350"/>
                    <a:pt x="129" y="351"/>
                    <a:pt x="131" y="352"/>
                  </a:cubicBezTo>
                  <a:cubicBezTo>
                    <a:pt x="135" y="354"/>
                    <a:pt x="139" y="357"/>
                    <a:pt x="143" y="359"/>
                  </a:cubicBezTo>
                  <a:cubicBezTo>
                    <a:pt x="144" y="359"/>
                    <a:pt x="144" y="360"/>
                    <a:pt x="145" y="360"/>
                  </a:cubicBezTo>
                  <a:cubicBezTo>
                    <a:pt x="147" y="362"/>
                    <a:pt x="149" y="364"/>
                    <a:pt x="151" y="366"/>
                  </a:cubicBezTo>
                  <a:cubicBezTo>
                    <a:pt x="151" y="366"/>
                    <a:pt x="150" y="366"/>
                    <a:pt x="150" y="367"/>
                  </a:cubicBezTo>
                  <a:cubicBezTo>
                    <a:pt x="148" y="368"/>
                    <a:pt x="147" y="368"/>
                    <a:pt x="146" y="369"/>
                  </a:cubicBezTo>
                  <a:cubicBezTo>
                    <a:pt x="140" y="363"/>
                    <a:pt x="133" y="357"/>
                    <a:pt x="125" y="349"/>
                  </a:cubicBezTo>
                  <a:close/>
                  <a:moveTo>
                    <a:pt x="96" y="304"/>
                  </a:moveTo>
                  <a:cubicBezTo>
                    <a:pt x="100" y="307"/>
                    <a:pt x="104" y="310"/>
                    <a:pt x="107" y="313"/>
                  </a:cubicBezTo>
                  <a:cubicBezTo>
                    <a:pt x="105" y="312"/>
                    <a:pt x="103" y="311"/>
                    <a:pt x="101" y="310"/>
                  </a:cubicBezTo>
                  <a:cubicBezTo>
                    <a:pt x="98" y="307"/>
                    <a:pt x="95" y="304"/>
                    <a:pt x="93" y="302"/>
                  </a:cubicBezTo>
                  <a:cubicBezTo>
                    <a:pt x="94" y="302"/>
                    <a:pt x="95" y="303"/>
                    <a:pt x="96" y="304"/>
                  </a:cubicBezTo>
                  <a:close/>
                  <a:moveTo>
                    <a:pt x="131" y="336"/>
                  </a:moveTo>
                  <a:cubicBezTo>
                    <a:pt x="131" y="336"/>
                    <a:pt x="131" y="336"/>
                    <a:pt x="131" y="336"/>
                  </a:cubicBezTo>
                  <a:cubicBezTo>
                    <a:pt x="129" y="334"/>
                    <a:pt x="128" y="333"/>
                    <a:pt x="126" y="332"/>
                  </a:cubicBezTo>
                  <a:cubicBezTo>
                    <a:pt x="122" y="328"/>
                    <a:pt x="117" y="324"/>
                    <a:pt x="112" y="320"/>
                  </a:cubicBezTo>
                  <a:cubicBezTo>
                    <a:pt x="111" y="319"/>
                    <a:pt x="110" y="318"/>
                    <a:pt x="109" y="317"/>
                  </a:cubicBezTo>
                  <a:cubicBezTo>
                    <a:pt x="109" y="317"/>
                    <a:pt x="108" y="316"/>
                    <a:pt x="108" y="316"/>
                  </a:cubicBezTo>
                  <a:cubicBezTo>
                    <a:pt x="110" y="317"/>
                    <a:pt x="113" y="318"/>
                    <a:pt x="116" y="320"/>
                  </a:cubicBezTo>
                  <a:cubicBezTo>
                    <a:pt x="121" y="325"/>
                    <a:pt x="127" y="330"/>
                    <a:pt x="131" y="336"/>
                  </a:cubicBezTo>
                  <a:close/>
                  <a:moveTo>
                    <a:pt x="64" y="286"/>
                  </a:moveTo>
                  <a:cubicBezTo>
                    <a:pt x="65" y="287"/>
                    <a:pt x="65" y="288"/>
                    <a:pt x="66" y="289"/>
                  </a:cubicBezTo>
                  <a:cubicBezTo>
                    <a:pt x="65" y="288"/>
                    <a:pt x="65" y="288"/>
                    <a:pt x="64" y="288"/>
                  </a:cubicBezTo>
                  <a:cubicBezTo>
                    <a:pt x="64" y="287"/>
                    <a:pt x="64" y="287"/>
                    <a:pt x="63" y="287"/>
                  </a:cubicBezTo>
                  <a:cubicBezTo>
                    <a:pt x="63" y="287"/>
                    <a:pt x="63" y="287"/>
                    <a:pt x="63" y="287"/>
                  </a:cubicBezTo>
                  <a:cubicBezTo>
                    <a:pt x="64" y="286"/>
                    <a:pt x="64" y="286"/>
                    <a:pt x="64" y="286"/>
                  </a:cubicBezTo>
                  <a:close/>
                  <a:moveTo>
                    <a:pt x="104" y="321"/>
                  </a:moveTo>
                  <a:cubicBezTo>
                    <a:pt x="106" y="323"/>
                    <a:pt x="109" y="325"/>
                    <a:pt x="111" y="327"/>
                  </a:cubicBezTo>
                  <a:cubicBezTo>
                    <a:pt x="108" y="325"/>
                    <a:pt x="106" y="324"/>
                    <a:pt x="103" y="322"/>
                  </a:cubicBezTo>
                  <a:cubicBezTo>
                    <a:pt x="102" y="321"/>
                    <a:pt x="101" y="320"/>
                    <a:pt x="99" y="319"/>
                  </a:cubicBezTo>
                  <a:cubicBezTo>
                    <a:pt x="100" y="319"/>
                    <a:pt x="101" y="319"/>
                    <a:pt x="101" y="319"/>
                  </a:cubicBezTo>
                  <a:cubicBezTo>
                    <a:pt x="102" y="319"/>
                    <a:pt x="103" y="320"/>
                    <a:pt x="104" y="321"/>
                  </a:cubicBezTo>
                  <a:close/>
                  <a:moveTo>
                    <a:pt x="120" y="345"/>
                  </a:moveTo>
                  <a:cubicBezTo>
                    <a:pt x="118" y="343"/>
                    <a:pt x="115" y="340"/>
                    <a:pt x="112" y="338"/>
                  </a:cubicBezTo>
                  <a:cubicBezTo>
                    <a:pt x="115" y="340"/>
                    <a:pt x="118" y="342"/>
                    <a:pt x="122" y="345"/>
                  </a:cubicBezTo>
                  <a:cubicBezTo>
                    <a:pt x="121" y="345"/>
                    <a:pt x="121" y="345"/>
                    <a:pt x="121" y="345"/>
                  </a:cubicBezTo>
                  <a:lnTo>
                    <a:pt x="120" y="345"/>
                  </a:lnTo>
                  <a:close/>
                  <a:moveTo>
                    <a:pt x="68" y="287"/>
                  </a:moveTo>
                  <a:cubicBezTo>
                    <a:pt x="73" y="290"/>
                    <a:pt x="77" y="293"/>
                    <a:pt x="82" y="295"/>
                  </a:cubicBezTo>
                  <a:cubicBezTo>
                    <a:pt x="85" y="298"/>
                    <a:pt x="89" y="302"/>
                    <a:pt x="93" y="305"/>
                  </a:cubicBezTo>
                  <a:cubicBezTo>
                    <a:pt x="93" y="305"/>
                    <a:pt x="94" y="306"/>
                    <a:pt x="94" y="306"/>
                  </a:cubicBezTo>
                  <a:cubicBezTo>
                    <a:pt x="94" y="306"/>
                    <a:pt x="93" y="306"/>
                    <a:pt x="93" y="306"/>
                  </a:cubicBezTo>
                  <a:cubicBezTo>
                    <a:pt x="89" y="303"/>
                    <a:pt x="86" y="301"/>
                    <a:pt x="82" y="299"/>
                  </a:cubicBezTo>
                  <a:cubicBezTo>
                    <a:pt x="82" y="298"/>
                    <a:pt x="82" y="297"/>
                    <a:pt x="81" y="296"/>
                  </a:cubicBezTo>
                  <a:cubicBezTo>
                    <a:pt x="78" y="294"/>
                    <a:pt x="74" y="293"/>
                    <a:pt x="71" y="291"/>
                  </a:cubicBezTo>
                  <a:cubicBezTo>
                    <a:pt x="70" y="290"/>
                    <a:pt x="69" y="289"/>
                    <a:pt x="68" y="287"/>
                  </a:cubicBezTo>
                  <a:close/>
                  <a:moveTo>
                    <a:pt x="129" y="329"/>
                  </a:moveTo>
                  <a:cubicBezTo>
                    <a:pt x="132" y="332"/>
                    <a:pt x="135" y="335"/>
                    <a:pt x="138" y="339"/>
                  </a:cubicBezTo>
                  <a:cubicBezTo>
                    <a:pt x="137" y="338"/>
                    <a:pt x="137" y="338"/>
                    <a:pt x="137" y="338"/>
                  </a:cubicBezTo>
                  <a:cubicBezTo>
                    <a:pt x="134" y="335"/>
                    <a:pt x="132" y="332"/>
                    <a:pt x="129" y="329"/>
                  </a:cubicBezTo>
                  <a:close/>
                  <a:moveTo>
                    <a:pt x="141" y="342"/>
                  </a:moveTo>
                  <a:cubicBezTo>
                    <a:pt x="141" y="343"/>
                    <a:pt x="142" y="344"/>
                    <a:pt x="142" y="344"/>
                  </a:cubicBezTo>
                  <a:cubicBezTo>
                    <a:pt x="142" y="344"/>
                    <a:pt x="142" y="344"/>
                    <a:pt x="142" y="344"/>
                  </a:cubicBezTo>
                  <a:cubicBezTo>
                    <a:pt x="142" y="344"/>
                    <a:pt x="142" y="344"/>
                    <a:pt x="142" y="344"/>
                  </a:cubicBezTo>
                  <a:cubicBezTo>
                    <a:pt x="141" y="343"/>
                    <a:pt x="140" y="342"/>
                    <a:pt x="139" y="341"/>
                  </a:cubicBezTo>
                  <a:cubicBezTo>
                    <a:pt x="140" y="341"/>
                    <a:pt x="140" y="341"/>
                    <a:pt x="140" y="341"/>
                  </a:cubicBezTo>
                  <a:cubicBezTo>
                    <a:pt x="140" y="341"/>
                    <a:pt x="141" y="342"/>
                    <a:pt x="141" y="342"/>
                  </a:cubicBezTo>
                  <a:close/>
                  <a:moveTo>
                    <a:pt x="167" y="375"/>
                  </a:moveTo>
                  <a:cubicBezTo>
                    <a:pt x="168" y="376"/>
                    <a:pt x="169" y="377"/>
                    <a:pt x="170" y="378"/>
                  </a:cubicBezTo>
                  <a:cubicBezTo>
                    <a:pt x="169" y="378"/>
                    <a:pt x="169" y="378"/>
                    <a:pt x="168" y="378"/>
                  </a:cubicBezTo>
                  <a:cubicBezTo>
                    <a:pt x="168" y="378"/>
                    <a:pt x="168" y="378"/>
                    <a:pt x="168" y="378"/>
                  </a:cubicBezTo>
                  <a:cubicBezTo>
                    <a:pt x="168" y="377"/>
                    <a:pt x="168" y="377"/>
                    <a:pt x="168" y="377"/>
                  </a:cubicBezTo>
                  <a:cubicBezTo>
                    <a:pt x="168" y="377"/>
                    <a:pt x="167" y="377"/>
                    <a:pt x="167" y="377"/>
                  </a:cubicBezTo>
                  <a:cubicBezTo>
                    <a:pt x="166" y="377"/>
                    <a:pt x="165" y="376"/>
                    <a:pt x="165" y="375"/>
                  </a:cubicBezTo>
                  <a:cubicBezTo>
                    <a:pt x="164" y="374"/>
                    <a:pt x="164" y="374"/>
                    <a:pt x="164" y="374"/>
                  </a:cubicBezTo>
                  <a:cubicBezTo>
                    <a:pt x="163" y="375"/>
                    <a:pt x="163" y="375"/>
                    <a:pt x="163" y="375"/>
                  </a:cubicBezTo>
                  <a:cubicBezTo>
                    <a:pt x="162" y="375"/>
                    <a:pt x="162" y="375"/>
                    <a:pt x="161" y="376"/>
                  </a:cubicBezTo>
                  <a:cubicBezTo>
                    <a:pt x="160" y="373"/>
                    <a:pt x="159" y="371"/>
                    <a:pt x="158" y="369"/>
                  </a:cubicBezTo>
                  <a:cubicBezTo>
                    <a:pt x="160" y="369"/>
                    <a:pt x="161" y="370"/>
                    <a:pt x="163" y="371"/>
                  </a:cubicBezTo>
                  <a:cubicBezTo>
                    <a:pt x="164" y="372"/>
                    <a:pt x="165" y="373"/>
                    <a:pt x="167" y="375"/>
                  </a:cubicBezTo>
                  <a:close/>
                  <a:moveTo>
                    <a:pt x="405" y="388"/>
                  </a:moveTo>
                  <a:cubicBezTo>
                    <a:pt x="391" y="388"/>
                    <a:pt x="377" y="387"/>
                    <a:pt x="363" y="387"/>
                  </a:cubicBezTo>
                  <a:cubicBezTo>
                    <a:pt x="366" y="386"/>
                    <a:pt x="369" y="386"/>
                    <a:pt x="372" y="386"/>
                  </a:cubicBezTo>
                  <a:cubicBezTo>
                    <a:pt x="379" y="386"/>
                    <a:pt x="387" y="386"/>
                    <a:pt x="395" y="387"/>
                  </a:cubicBezTo>
                  <a:cubicBezTo>
                    <a:pt x="395" y="387"/>
                    <a:pt x="395" y="387"/>
                    <a:pt x="396" y="387"/>
                  </a:cubicBezTo>
                  <a:cubicBezTo>
                    <a:pt x="399" y="387"/>
                    <a:pt x="402" y="388"/>
                    <a:pt x="405" y="388"/>
                  </a:cubicBezTo>
                  <a:close/>
                  <a:moveTo>
                    <a:pt x="164" y="378"/>
                  </a:moveTo>
                  <a:cubicBezTo>
                    <a:pt x="163" y="378"/>
                    <a:pt x="163" y="378"/>
                    <a:pt x="162" y="378"/>
                  </a:cubicBezTo>
                  <a:cubicBezTo>
                    <a:pt x="163" y="378"/>
                    <a:pt x="163" y="378"/>
                    <a:pt x="163" y="377"/>
                  </a:cubicBezTo>
                  <a:cubicBezTo>
                    <a:pt x="164" y="378"/>
                    <a:pt x="164" y="378"/>
                    <a:pt x="164" y="378"/>
                  </a:cubicBezTo>
                  <a:close/>
                  <a:moveTo>
                    <a:pt x="154" y="377"/>
                  </a:moveTo>
                  <a:cubicBezTo>
                    <a:pt x="152" y="375"/>
                    <a:pt x="150" y="373"/>
                    <a:pt x="148" y="371"/>
                  </a:cubicBezTo>
                  <a:cubicBezTo>
                    <a:pt x="149" y="370"/>
                    <a:pt x="150" y="370"/>
                    <a:pt x="151" y="369"/>
                  </a:cubicBezTo>
                  <a:cubicBezTo>
                    <a:pt x="152" y="368"/>
                    <a:pt x="153" y="368"/>
                    <a:pt x="153" y="367"/>
                  </a:cubicBezTo>
                  <a:cubicBezTo>
                    <a:pt x="154" y="368"/>
                    <a:pt x="155" y="368"/>
                    <a:pt x="155" y="369"/>
                  </a:cubicBezTo>
                  <a:cubicBezTo>
                    <a:pt x="157" y="372"/>
                    <a:pt x="158" y="374"/>
                    <a:pt x="159" y="377"/>
                  </a:cubicBezTo>
                  <a:cubicBezTo>
                    <a:pt x="158" y="377"/>
                    <a:pt x="158" y="377"/>
                    <a:pt x="157" y="378"/>
                  </a:cubicBezTo>
                  <a:cubicBezTo>
                    <a:pt x="156" y="378"/>
                    <a:pt x="155" y="377"/>
                    <a:pt x="154" y="377"/>
                  </a:cubicBezTo>
                  <a:close/>
                  <a:moveTo>
                    <a:pt x="132" y="360"/>
                  </a:moveTo>
                  <a:cubicBezTo>
                    <a:pt x="130" y="358"/>
                    <a:pt x="128" y="356"/>
                    <a:pt x="126" y="354"/>
                  </a:cubicBezTo>
                  <a:cubicBezTo>
                    <a:pt x="129" y="356"/>
                    <a:pt x="131" y="359"/>
                    <a:pt x="133" y="361"/>
                  </a:cubicBezTo>
                  <a:cubicBezTo>
                    <a:pt x="133" y="360"/>
                    <a:pt x="132" y="360"/>
                    <a:pt x="132" y="360"/>
                  </a:cubicBezTo>
                  <a:close/>
                  <a:moveTo>
                    <a:pt x="102" y="337"/>
                  </a:moveTo>
                  <a:cubicBezTo>
                    <a:pt x="99" y="336"/>
                    <a:pt x="96" y="335"/>
                    <a:pt x="93" y="333"/>
                  </a:cubicBezTo>
                  <a:cubicBezTo>
                    <a:pt x="85" y="326"/>
                    <a:pt x="78" y="319"/>
                    <a:pt x="70" y="312"/>
                  </a:cubicBezTo>
                  <a:cubicBezTo>
                    <a:pt x="83" y="320"/>
                    <a:pt x="94" y="329"/>
                    <a:pt x="102" y="337"/>
                  </a:cubicBezTo>
                  <a:close/>
                  <a:moveTo>
                    <a:pt x="67" y="308"/>
                  </a:moveTo>
                  <a:cubicBezTo>
                    <a:pt x="70" y="309"/>
                    <a:pt x="73" y="310"/>
                    <a:pt x="76" y="311"/>
                  </a:cubicBezTo>
                  <a:cubicBezTo>
                    <a:pt x="79" y="313"/>
                    <a:pt x="82" y="316"/>
                    <a:pt x="85" y="318"/>
                  </a:cubicBezTo>
                  <a:cubicBezTo>
                    <a:pt x="84" y="318"/>
                    <a:pt x="84" y="318"/>
                    <a:pt x="84" y="318"/>
                  </a:cubicBezTo>
                  <a:cubicBezTo>
                    <a:pt x="79" y="315"/>
                    <a:pt x="74" y="312"/>
                    <a:pt x="69" y="308"/>
                  </a:cubicBezTo>
                  <a:cubicBezTo>
                    <a:pt x="68" y="308"/>
                    <a:pt x="68" y="308"/>
                    <a:pt x="67" y="308"/>
                  </a:cubicBezTo>
                  <a:close/>
                  <a:moveTo>
                    <a:pt x="158" y="354"/>
                  </a:moveTo>
                  <a:cubicBezTo>
                    <a:pt x="160" y="355"/>
                    <a:pt x="162" y="356"/>
                    <a:pt x="163" y="357"/>
                  </a:cubicBezTo>
                  <a:cubicBezTo>
                    <a:pt x="163" y="357"/>
                    <a:pt x="163" y="357"/>
                    <a:pt x="162" y="357"/>
                  </a:cubicBezTo>
                  <a:cubicBezTo>
                    <a:pt x="161" y="356"/>
                    <a:pt x="160" y="355"/>
                    <a:pt x="158" y="354"/>
                  </a:cubicBezTo>
                  <a:close/>
                  <a:moveTo>
                    <a:pt x="481" y="424"/>
                  </a:moveTo>
                  <a:cubicBezTo>
                    <a:pt x="478" y="430"/>
                    <a:pt x="474" y="436"/>
                    <a:pt x="472" y="442"/>
                  </a:cubicBezTo>
                  <a:cubicBezTo>
                    <a:pt x="472" y="442"/>
                    <a:pt x="472" y="442"/>
                    <a:pt x="472" y="441"/>
                  </a:cubicBezTo>
                  <a:cubicBezTo>
                    <a:pt x="472" y="440"/>
                    <a:pt x="472" y="439"/>
                    <a:pt x="471" y="437"/>
                  </a:cubicBezTo>
                  <a:cubicBezTo>
                    <a:pt x="472" y="434"/>
                    <a:pt x="472" y="430"/>
                    <a:pt x="472" y="426"/>
                  </a:cubicBezTo>
                  <a:cubicBezTo>
                    <a:pt x="472" y="425"/>
                    <a:pt x="472" y="425"/>
                    <a:pt x="472" y="425"/>
                  </a:cubicBezTo>
                  <a:cubicBezTo>
                    <a:pt x="472" y="425"/>
                    <a:pt x="472" y="425"/>
                    <a:pt x="472" y="425"/>
                  </a:cubicBezTo>
                  <a:cubicBezTo>
                    <a:pt x="472" y="425"/>
                    <a:pt x="472" y="425"/>
                    <a:pt x="472" y="425"/>
                  </a:cubicBezTo>
                  <a:cubicBezTo>
                    <a:pt x="472" y="423"/>
                    <a:pt x="472" y="422"/>
                    <a:pt x="472" y="420"/>
                  </a:cubicBezTo>
                  <a:cubicBezTo>
                    <a:pt x="474" y="419"/>
                    <a:pt x="475" y="418"/>
                    <a:pt x="477" y="417"/>
                  </a:cubicBezTo>
                  <a:cubicBezTo>
                    <a:pt x="479" y="419"/>
                    <a:pt x="480" y="421"/>
                    <a:pt x="481" y="424"/>
                  </a:cubicBezTo>
                  <a:close/>
                  <a:moveTo>
                    <a:pt x="462" y="441"/>
                  </a:moveTo>
                  <a:cubicBezTo>
                    <a:pt x="462" y="441"/>
                    <a:pt x="462" y="441"/>
                    <a:pt x="462" y="441"/>
                  </a:cubicBezTo>
                  <a:cubicBezTo>
                    <a:pt x="462" y="441"/>
                    <a:pt x="462" y="441"/>
                    <a:pt x="462" y="441"/>
                  </a:cubicBezTo>
                  <a:cubicBezTo>
                    <a:pt x="462" y="441"/>
                    <a:pt x="462" y="441"/>
                    <a:pt x="462" y="441"/>
                  </a:cubicBezTo>
                  <a:close/>
                  <a:moveTo>
                    <a:pt x="463" y="439"/>
                  </a:moveTo>
                  <a:cubicBezTo>
                    <a:pt x="463" y="437"/>
                    <a:pt x="464" y="436"/>
                    <a:pt x="465" y="435"/>
                  </a:cubicBezTo>
                  <a:cubicBezTo>
                    <a:pt x="465" y="436"/>
                    <a:pt x="465" y="436"/>
                    <a:pt x="465" y="437"/>
                  </a:cubicBezTo>
                  <a:cubicBezTo>
                    <a:pt x="465" y="438"/>
                    <a:pt x="465" y="440"/>
                    <a:pt x="465" y="441"/>
                  </a:cubicBezTo>
                  <a:cubicBezTo>
                    <a:pt x="464" y="440"/>
                    <a:pt x="464" y="439"/>
                    <a:pt x="463" y="439"/>
                  </a:cubicBezTo>
                  <a:close/>
                  <a:moveTo>
                    <a:pt x="467" y="455"/>
                  </a:moveTo>
                  <a:cubicBezTo>
                    <a:pt x="467" y="455"/>
                    <a:pt x="467" y="454"/>
                    <a:pt x="467" y="453"/>
                  </a:cubicBezTo>
                  <a:cubicBezTo>
                    <a:pt x="468" y="454"/>
                    <a:pt x="468" y="454"/>
                    <a:pt x="468" y="454"/>
                  </a:cubicBezTo>
                  <a:cubicBezTo>
                    <a:pt x="468" y="453"/>
                    <a:pt x="468" y="453"/>
                    <a:pt x="468" y="453"/>
                  </a:cubicBezTo>
                  <a:cubicBezTo>
                    <a:pt x="468" y="453"/>
                    <a:pt x="468" y="453"/>
                    <a:pt x="468" y="453"/>
                  </a:cubicBezTo>
                  <a:cubicBezTo>
                    <a:pt x="468" y="454"/>
                    <a:pt x="467" y="455"/>
                    <a:pt x="467" y="455"/>
                  </a:cubicBezTo>
                  <a:cubicBezTo>
                    <a:pt x="467" y="455"/>
                    <a:pt x="467" y="455"/>
                    <a:pt x="467" y="455"/>
                  </a:cubicBezTo>
                  <a:close/>
                  <a:moveTo>
                    <a:pt x="467" y="437"/>
                  </a:moveTo>
                  <a:cubicBezTo>
                    <a:pt x="467" y="435"/>
                    <a:pt x="468" y="433"/>
                    <a:pt x="468" y="431"/>
                  </a:cubicBezTo>
                  <a:cubicBezTo>
                    <a:pt x="468" y="432"/>
                    <a:pt x="468" y="433"/>
                    <a:pt x="468" y="433"/>
                  </a:cubicBezTo>
                  <a:cubicBezTo>
                    <a:pt x="468" y="435"/>
                    <a:pt x="468" y="437"/>
                    <a:pt x="468" y="439"/>
                  </a:cubicBezTo>
                  <a:cubicBezTo>
                    <a:pt x="468" y="438"/>
                    <a:pt x="467" y="438"/>
                    <a:pt x="467" y="437"/>
                  </a:cubicBezTo>
                  <a:close/>
                  <a:moveTo>
                    <a:pt x="469" y="425"/>
                  </a:moveTo>
                  <a:cubicBezTo>
                    <a:pt x="469" y="425"/>
                    <a:pt x="469" y="425"/>
                    <a:pt x="469" y="425"/>
                  </a:cubicBezTo>
                  <a:cubicBezTo>
                    <a:pt x="469" y="425"/>
                    <a:pt x="469" y="425"/>
                    <a:pt x="469" y="425"/>
                  </a:cubicBezTo>
                  <a:cubicBezTo>
                    <a:pt x="469" y="424"/>
                    <a:pt x="469" y="424"/>
                    <a:pt x="469" y="424"/>
                  </a:cubicBezTo>
                  <a:cubicBezTo>
                    <a:pt x="469" y="424"/>
                    <a:pt x="469" y="425"/>
                    <a:pt x="469" y="425"/>
                  </a:cubicBezTo>
                  <a:cubicBezTo>
                    <a:pt x="469" y="425"/>
                    <a:pt x="469" y="425"/>
                    <a:pt x="469" y="425"/>
                  </a:cubicBezTo>
                  <a:cubicBezTo>
                    <a:pt x="469" y="425"/>
                    <a:pt x="469" y="425"/>
                    <a:pt x="469" y="425"/>
                  </a:cubicBezTo>
                  <a:close/>
                  <a:moveTo>
                    <a:pt x="455" y="427"/>
                  </a:moveTo>
                  <a:cubicBezTo>
                    <a:pt x="455" y="426"/>
                    <a:pt x="456" y="426"/>
                    <a:pt x="456" y="425"/>
                  </a:cubicBezTo>
                  <a:cubicBezTo>
                    <a:pt x="456" y="425"/>
                    <a:pt x="457" y="426"/>
                    <a:pt x="458" y="426"/>
                  </a:cubicBezTo>
                  <a:cubicBezTo>
                    <a:pt x="461" y="426"/>
                    <a:pt x="464" y="426"/>
                    <a:pt x="466" y="427"/>
                  </a:cubicBezTo>
                  <a:cubicBezTo>
                    <a:pt x="466" y="428"/>
                    <a:pt x="466" y="429"/>
                    <a:pt x="466" y="430"/>
                  </a:cubicBezTo>
                  <a:cubicBezTo>
                    <a:pt x="465" y="431"/>
                    <a:pt x="464" y="432"/>
                    <a:pt x="463" y="433"/>
                  </a:cubicBezTo>
                  <a:cubicBezTo>
                    <a:pt x="461" y="431"/>
                    <a:pt x="458" y="428"/>
                    <a:pt x="455" y="427"/>
                  </a:cubicBezTo>
                  <a:close/>
                  <a:moveTo>
                    <a:pt x="408" y="413"/>
                  </a:moveTo>
                  <a:cubicBezTo>
                    <a:pt x="420" y="415"/>
                    <a:pt x="432" y="416"/>
                    <a:pt x="444" y="417"/>
                  </a:cubicBezTo>
                  <a:cubicBezTo>
                    <a:pt x="442" y="417"/>
                    <a:pt x="440" y="418"/>
                    <a:pt x="438" y="418"/>
                  </a:cubicBezTo>
                  <a:cubicBezTo>
                    <a:pt x="432" y="417"/>
                    <a:pt x="425" y="417"/>
                    <a:pt x="418" y="416"/>
                  </a:cubicBezTo>
                  <a:cubicBezTo>
                    <a:pt x="415" y="415"/>
                    <a:pt x="411" y="414"/>
                    <a:pt x="408" y="413"/>
                  </a:cubicBezTo>
                  <a:close/>
                  <a:moveTo>
                    <a:pt x="463" y="424"/>
                  </a:moveTo>
                  <a:cubicBezTo>
                    <a:pt x="464" y="423"/>
                    <a:pt x="466" y="423"/>
                    <a:pt x="467" y="423"/>
                  </a:cubicBezTo>
                  <a:cubicBezTo>
                    <a:pt x="467" y="423"/>
                    <a:pt x="467" y="424"/>
                    <a:pt x="467" y="424"/>
                  </a:cubicBezTo>
                  <a:cubicBezTo>
                    <a:pt x="467" y="424"/>
                    <a:pt x="467" y="424"/>
                    <a:pt x="467" y="424"/>
                  </a:cubicBezTo>
                  <a:cubicBezTo>
                    <a:pt x="467" y="425"/>
                    <a:pt x="467" y="425"/>
                    <a:pt x="467" y="425"/>
                  </a:cubicBezTo>
                  <a:cubicBezTo>
                    <a:pt x="466" y="424"/>
                    <a:pt x="464" y="424"/>
                    <a:pt x="463" y="424"/>
                  </a:cubicBezTo>
                  <a:close/>
                  <a:moveTo>
                    <a:pt x="478" y="445"/>
                  </a:moveTo>
                  <a:cubicBezTo>
                    <a:pt x="479" y="441"/>
                    <a:pt x="480" y="437"/>
                    <a:pt x="481" y="433"/>
                  </a:cubicBezTo>
                  <a:cubicBezTo>
                    <a:pt x="479" y="433"/>
                    <a:pt x="479" y="433"/>
                    <a:pt x="479" y="433"/>
                  </a:cubicBezTo>
                  <a:cubicBezTo>
                    <a:pt x="480" y="431"/>
                    <a:pt x="481" y="429"/>
                    <a:pt x="482" y="427"/>
                  </a:cubicBezTo>
                  <a:cubicBezTo>
                    <a:pt x="484" y="433"/>
                    <a:pt x="482" y="440"/>
                    <a:pt x="478" y="445"/>
                  </a:cubicBezTo>
                  <a:close/>
                  <a:moveTo>
                    <a:pt x="481" y="454"/>
                  </a:moveTo>
                  <a:cubicBezTo>
                    <a:pt x="479" y="457"/>
                    <a:pt x="478" y="459"/>
                    <a:pt x="476" y="462"/>
                  </a:cubicBezTo>
                  <a:cubicBezTo>
                    <a:pt x="476" y="460"/>
                    <a:pt x="476" y="459"/>
                    <a:pt x="476" y="458"/>
                  </a:cubicBezTo>
                  <a:cubicBezTo>
                    <a:pt x="478" y="457"/>
                    <a:pt x="479" y="455"/>
                    <a:pt x="481" y="454"/>
                  </a:cubicBezTo>
                  <a:close/>
                  <a:moveTo>
                    <a:pt x="475" y="450"/>
                  </a:moveTo>
                  <a:cubicBezTo>
                    <a:pt x="473" y="453"/>
                    <a:pt x="471" y="454"/>
                    <a:pt x="470" y="456"/>
                  </a:cubicBezTo>
                  <a:cubicBezTo>
                    <a:pt x="470" y="456"/>
                    <a:pt x="470" y="456"/>
                    <a:pt x="470" y="456"/>
                  </a:cubicBezTo>
                  <a:cubicBezTo>
                    <a:pt x="472" y="452"/>
                    <a:pt x="474" y="448"/>
                    <a:pt x="476" y="444"/>
                  </a:cubicBezTo>
                  <a:cubicBezTo>
                    <a:pt x="476" y="446"/>
                    <a:pt x="475" y="448"/>
                    <a:pt x="475" y="450"/>
                  </a:cubicBezTo>
                  <a:close/>
                  <a:moveTo>
                    <a:pt x="459" y="455"/>
                  </a:moveTo>
                  <a:cubicBezTo>
                    <a:pt x="459" y="451"/>
                    <a:pt x="460" y="447"/>
                    <a:pt x="461" y="444"/>
                  </a:cubicBezTo>
                  <a:cubicBezTo>
                    <a:pt x="462" y="444"/>
                    <a:pt x="463" y="444"/>
                    <a:pt x="465" y="443"/>
                  </a:cubicBezTo>
                  <a:cubicBezTo>
                    <a:pt x="465" y="443"/>
                    <a:pt x="465" y="443"/>
                    <a:pt x="465" y="443"/>
                  </a:cubicBezTo>
                  <a:cubicBezTo>
                    <a:pt x="466" y="444"/>
                    <a:pt x="466" y="446"/>
                    <a:pt x="466" y="447"/>
                  </a:cubicBezTo>
                  <a:cubicBezTo>
                    <a:pt x="465" y="450"/>
                    <a:pt x="465" y="454"/>
                    <a:pt x="464" y="458"/>
                  </a:cubicBezTo>
                  <a:cubicBezTo>
                    <a:pt x="463" y="457"/>
                    <a:pt x="461" y="456"/>
                    <a:pt x="459" y="455"/>
                  </a:cubicBezTo>
                  <a:close/>
                  <a:moveTo>
                    <a:pt x="453" y="431"/>
                  </a:moveTo>
                  <a:cubicBezTo>
                    <a:pt x="454" y="430"/>
                    <a:pt x="454" y="430"/>
                    <a:pt x="454" y="429"/>
                  </a:cubicBezTo>
                  <a:cubicBezTo>
                    <a:pt x="457" y="431"/>
                    <a:pt x="460" y="433"/>
                    <a:pt x="462" y="435"/>
                  </a:cubicBezTo>
                  <a:cubicBezTo>
                    <a:pt x="461" y="436"/>
                    <a:pt x="461" y="436"/>
                    <a:pt x="461" y="437"/>
                  </a:cubicBezTo>
                  <a:cubicBezTo>
                    <a:pt x="459" y="435"/>
                    <a:pt x="456" y="433"/>
                    <a:pt x="453" y="431"/>
                  </a:cubicBezTo>
                  <a:close/>
                  <a:moveTo>
                    <a:pt x="448" y="428"/>
                  </a:moveTo>
                  <a:cubicBezTo>
                    <a:pt x="446" y="427"/>
                    <a:pt x="445" y="426"/>
                    <a:pt x="443" y="425"/>
                  </a:cubicBezTo>
                  <a:cubicBezTo>
                    <a:pt x="444" y="426"/>
                    <a:pt x="444" y="426"/>
                    <a:pt x="445" y="426"/>
                  </a:cubicBezTo>
                  <a:cubicBezTo>
                    <a:pt x="446" y="426"/>
                    <a:pt x="447" y="426"/>
                    <a:pt x="448" y="426"/>
                  </a:cubicBezTo>
                  <a:cubicBezTo>
                    <a:pt x="448" y="426"/>
                    <a:pt x="448" y="427"/>
                    <a:pt x="448" y="428"/>
                  </a:cubicBezTo>
                  <a:close/>
                  <a:moveTo>
                    <a:pt x="379" y="405"/>
                  </a:moveTo>
                  <a:cubicBezTo>
                    <a:pt x="386" y="406"/>
                    <a:pt x="394" y="406"/>
                    <a:pt x="402" y="406"/>
                  </a:cubicBezTo>
                  <a:cubicBezTo>
                    <a:pt x="416" y="408"/>
                    <a:pt x="431" y="411"/>
                    <a:pt x="445" y="414"/>
                  </a:cubicBezTo>
                  <a:cubicBezTo>
                    <a:pt x="423" y="413"/>
                    <a:pt x="400" y="410"/>
                    <a:pt x="379" y="405"/>
                  </a:cubicBezTo>
                  <a:close/>
                  <a:moveTo>
                    <a:pt x="190" y="385"/>
                  </a:moveTo>
                  <a:cubicBezTo>
                    <a:pt x="185" y="385"/>
                    <a:pt x="181" y="385"/>
                    <a:pt x="176" y="385"/>
                  </a:cubicBezTo>
                  <a:cubicBezTo>
                    <a:pt x="176" y="385"/>
                    <a:pt x="176" y="384"/>
                    <a:pt x="175" y="384"/>
                  </a:cubicBezTo>
                  <a:cubicBezTo>
                    <a:pt x="176" y="384"/>
                    <a:pt x="176" y="384"/>
                    <a:pt x="176" y="384"/>
                  </a:cubicBezTo>
                  <a:cubicBezTo>
                    <a:pt x="180" y="384"/>
                    <a:pt x="185" y="385"/>
                    <a:pt x="190" y="385"/>
                  </a:cubicBezTo>
                  <a:close/>
                  <a:moveTo>
                    <a:pt x="172" y="385"/>
                  </a:moveTo>
                  <a:cubicBezTo>
                    <a:pt x="163" y="385"/>
                    <a:pt x="154" y="385"/>
                    <a:pt x="147" y="385"/>
                  </a:cubicBezTo>
                  <a:cubicBezTo>
                    <a:pt x="152" y="384"/>
                    <a:pt x="152" y="384"/>
                    <a:pt x="152" y="384"/>
                  </a:cubicBezTo>
                  <a:cubicBezTo>
                    <a:pt x="153" y="384"/>
                    <a:pt x="154" y="384"/>
                    <a:pt x="155" y="383"/>
                  </a:cubicBezTo>
                  <a:cubicBezTo>
                    <a:pt x="155" y="383"/>
                    <a:pt x="156" y="383"/>
                    <a:pt x="157" y="383"/>
                  </a:cubicBezTo>
                  <a:cubicBezTo>
                    <a:pt x="157" y="384"/>
                    <a:pt x="157" y="384"/>
                    <a:pt x="158" y="385"/>
                  </a:cubicBezTo>
                  <a:cubicBezTo>
                    <a:pt x="159" y="383"/>
                    <a:pt x="159" y="383"/>
                    <a:pt x="159" y="383"/>
                  </a:cubicBezTo>
                  <a:cubicBezTo>
                    <a:pt x="163" y="383"/>
                    <a:pt x="166" y="383"/>
                    <a:pt x="170" y="383"/>
                  </a:cubicBezTo>
                  <a:cubicBezTo>
                    <a:pt x="171" y="384"/>
                    <a:pt x="172" y="385"/>
                    <a:pt x="172" y="385"/>
                  </a:cubicBezTo>
                  <a:close/>
                  <a:moveTo>
                    <a:pt x="149" y="376"/>
                  </a:moveTo>
                  <a:cubicBezTo>
                    <a:pt x="147" y="375"/>
                    <a:pt x="146" y="374"/>
                    <a:pt x="144" y="373"/>
                  </a:cubicBezTo>
                  <a:cubicBezTo>
                    <a:pt x="144" y="373"/>
                    <a:pt x="144" y="373"/>
                    <a:pt x="144" y="373"/>
                  </a:cubicBezTo>
                  <a:cubicBezTo>
                    <a:pt x="144" y="373"/>
                    <a:pt x="144" y="373"/>
                    <a:pt x="144" y="373"/>
                  </a:cubicBezTo>
                  <a:cubicBezTo>
                    <a:pt x="145" y="373"/>
                    <a:pt x="146" y="374"/>
                    <a:pt x="147" y="375"/>
                  </a:cubicBezTo>
                  <a:cubicBezTo>
                    <a:pt x="147" y="374"/>
                    <a:pt x="147" y="374"/>
                    <a:pt x="147" y="374"/>
                  </a:cubicBezTo>
                  <a:cubicBezTo>
                    <a:pt x="148" y="375"/>
                    <a:pt x="148" y="375"/>
                    <a:pt x="149" y="376"/>
                  </a:cubicBezTo>
                  <a:close/>
                  <a:moveTo>
                    <a:pt x="136" y="368"/>
                  </a:moveTo>
                  <a:cubicBezTo>
                    <a:pt x="135" y="367"/>
                    <a:pt x="134" y="367"/>
                    <a:pt x="134" y="366"/>
                  </a:cubicBezTo>
                  <a:cubicBezTo>
                    <a:pt x="134" y="366"/>
                    <a:pt x="134" y="367"/>
                    <a:pt x="135" y="367"/>
                  </a:cubicBezTo>
                  <a:cubicBezTo>
                    <a:pt x="135" y="367"/>
                    <a:pt x="135" y="368"/>
                    <a:pt x="136" y="368"/>
                  </a:cubicBezTo>
                  <a:close/>
                  <a:moveTo>
                    <a:pt x="119" y="355"/>
                  </a:moveTo>
                  <a:cubicBezTo>
                    <a:pt x="113" y="350"/>
                    <a:pt x="108" y="345"/>
                    <a:pt x="102" y="340"/>
                  </a:cubicBezTo>
                  <a:cubicBezTo>
                    <a:pt x="103" y="341"/>
                    <a:pt x="105" y="341"/>
                    <a:pt x="106" y="342"/>
                  </a:cubicBezTo>
                  <a:cubicBezTo>
                    <a:pt x="108" y="340"/>
                    <a:pt x="108" y="340"/>
                    <a:pt x="108" y="340"/>
                  </a:cubicBezTo>
                  <a:cubicBezTo>
                    <a:pt x="106" y="338"/>
                    <a:pt x="104" y="336"/>
                    <a:pt x="102" y="334"/>
                  </a:cubicBezTo>
                  <a:cubicBezTo>
                    <a:pt x="111" y="342"/>
                    <a:pt x="118" y="350"/>
                    <a:pt x="126" y="358"/>
                  </a:cubicBezTo>
                  <a:cubicBezTo>
                    <a:pt x="125" y="357"/>
                    <a:pt x="124" y="357"/>
                    <a:pt x="123" y="357"/>
                  </a:cubicBezTo>
                  <a:cubicBezTo>
                    <a:pt x="122" y="356"/>
                    <a:pt x="121" y="355"/>
                    <a:pt x="119" y="355"/>
                  </a:cubicBezTo>
                  <a:close/>
                  <a:moveTo>
                    <a:pt x="43" y="298"/>
                  </a:moveTo>
                  <a:cubicBezTo>
                    <a:pt x="49" y="301"/>
                    <a:pt x="55" y="304"/>
                    <a:pt x="61" y="307"/>
                  </a:cubicBezTo>
                  <a:cubicBezTo>
                    <a:pt x="68" y="314"/>
                    <a:pt x="75" y="320"/>
                    <a:pt x="82" y="327"/>
                  </a:cubicBezTo>
                  <a:cubicBezTo>
                    <a:pt x="68" y="318"/>
                    <a:pt x="55" y="309"/>
                    <a:pt x="43" y="298"/>
                  </a:cubicBezTo>
                  <a:close/>
                  <a:moveTo>
                    <a:pt x="54" y="296"/>
                  </a:moveTo>
                  <a:cubicBezTo>
                    <a:pt x="54" y="296"/>
                    <a:pt x="55" y="295"/>
                    <a:pt x="55" y="295"/>
                  </a:cubicBezTo>
                  <a:cubicBezTo>
                    <a:pt x="60" y="298"/>
                    <a:pt x="65" y="302"/>
                    <a:pt x="70" y="306"/>
                  </a:cubicBezTo>
                  <a:cubicBezTo>
                    <a:pt x="66" y="305"/>
                    <a:pt x="62" y="303"/>
                    <a:pt x="59" y="301"/>
                  </a:cubicBezTo>
                  <a:cubicBezTo>
                    <a:pt x="57" y="299"/>
                    <a:pt x="56" y="298"/>
                    <a:pt x="54" y="296"/>
                  </a:cubicBezTo>
                  <a:close/>
                  <a:moveTo>
                    <a:pt x="52" y="294"/>
                  </a:moveTo>
                  <a:cubicBezTo>
                    <a:pt x="51" y="293"/>
                    <a:pt x="50" y="292"/>
                    <a:pt x="49" y="291"/>
                  </a:cubicBezTo>
                  <a:cubicBezTo>
                    <a:pt x="51" y="292"/>
                    <a:pt x="52" y="293"/>
                    <a:pt x="53" y="293"/>
                  </a:cubicBezTo>
                  <a:cubicBezTo>
                    <a:pt x="53" y="294"/>
                    <a:pt x="52" y="294"/>
                    <a:pt x="52" y="294"/>
                  </a:cubicBezTo>
                  <a:close/>
                  <a:moveTo>
                    <a:pt x="44" y="269"/>
                  </a:moveTo>
                  <a:cubicBezTo>
                    <a:pt x="45" y="270"/>
                    <a:pt x="47" y="271"/>
                    <a:pt x="49" y="272"/>
                  </a:cubicBezTo>
                  <a:cubicBezTo>
                    <a:pt x="48" y="272"/>
                    <a:pt x="48" y="272"/>
                    <a:pt x="47" y="272"/>
                  </a:cubicBezTo>
                  <a:cubicBezTo>
                    <a:pt x="46" y="271"/>
                    <a:pt x="45" y="270"/>
                    <a:pt x="44" y="269"/>
                  </a:cubicBezTo>
                  <a:close/>
                  <a:moveTo>
                    <a:pt x="141" y="337"/>
                  </a:moveTo>
                  <a:cubicBezTo>
                    <a:pt x="144" y="339"/>
                    <a:pt x="147" y="341"/>
                    <a:pt x="150" y="344"/>
                  </a:cubicBezTo>
                  <a:cubicBezTo>
                    <a:pt x="150" y="344"/>
                    <a:pt x="150" y="343"/>
                    <a:pt x="149" y="343"/>
                  </a:cubicBezTo>
                  <a:cubicBezTo>
                    <a:pt x="148" y="343"/>
                    <a:pt x="147" y="343"/>
                    <a:pt x="147" y="344"/>
                  </a:cubicBezTo>
                  <a:cubicBezTo>
                    <a:pt x="145" y="341"/>
                    <a:pt x="143" y="339"/>
                    <a:pt x="141" y="337"/>
                  </a:cubicBezTo>
                  <a:close/>
                  <a:moveTo>
                    <a:pt x="181" y="374"/>
                  </a:moveTo>
                  <a:cubicBezTo>
                    <a:pt x="181" y="374"/>
                    <a:pt x="181" y="375"/>
                    <a:pt x="180" y="375"/>
                  </a:cubicBezTo>
                  <a:cubicBezTo>
                    <a:pt x="179" y="375"/>
                    <a:pt x="177" y="374"/>
                    <a:pt x="175" y="374"/>
                  </a:cubicBezTo>
                  <a:cubicBezTo>
                    <a:pt x="175" y="374"/>
                    <a:pt x="175" y="374"/>
                    <a:pt x="175" y="374"/>
                  </a:cubicBezTo>
                  <a:cubicBezTo>
                    <a:pt x="177" y="373"/>
                    <a:pt x="178" y="370"/>
                    <a:pt x="176" y="368"/>
                  </a:cubicBezTo>
                  <a:cubicBezTo>
                    <a:pt x="175" y="367"/>
                    <a:pt x="174" y="366"/>
                    <a:pt x="173" y="365"/>
                  </a:cubicBezTo>
                  <a:cubicBezTo>
                    <a:pt x="173" y="365"/>
                    <a:pt x="173" y="365"/>
                    <a:pt x="174" y="365"/>
                  </a:cubicBezTo>
                  <a:cubicBezTo>
                    <a:pt x="176" y="368"/>
                    <a:pt x="179" y="371"/>
                    <a:pt x="181" y="374"/>
                  </a:cubicBezTo>
                  <a:close/>
                  <a:moveTo>
                    <a:pt x="174" y="377"/>
                  </a:moveTo>
                  <a:cubicBezTo>
                    <a:pt x="174" y="378"/>
                    <a:pt x="174" y="378"/>
                    <a:pt x="174" y="378"/>
                  </a:cubicBezTo>
                  <a:cubicBezTo>
                    <a:pt x="174" y="378"/>
                    <a:pt x="174" y="378"/>
                    <a:pt x="173" y="378"/>
                  </a:cubicBezTo>
                  <a:lnTo>
                    <a:pt x="174" y="377"/>
                  </a:lnTo>
                  <a:close/>
                  <a:moveTo>
                    <a:pt x="406" y="379"/>
                  </a:moveTo>
                  <a:cubicBezTo>
                    <a:pt x="410" y="380"/>
                    <a:pt x="414" y="380"/>
                    <a:pt x="419" y="380"/>
                  </a:cubicBezTo>
                  <a:cubicBezTo>
                    <a:pt x="415" y="380"/>
                    <a:pt x="412" y="380"/>
                    <a:pt x="409" y="380"/>
                  </a:cubicBezTo>
                  <a:cubicBezTo>
                    <a:pt x="408" y="380"/>
                    <a:pt x="407" y="380"/>
                    <a:pt x="406" y="379"/>
                  </a:cubicBezTo>
                  <a:close/>
                  <a:moveTo>
                    <a:pt x="447" y="382"/>
                  </a:moveTo>
                  <a:cubicBezTo>
                    <a:pt x="450" y="382"/>
                    <a:pt x="453" y="382"/>
                    <a:pt x="455" y="383"/>
                  </a:cubicBezTo>
                  <a:cubicBezTo>
                    <a:pt x="456" y="383"/>
                    <a:pt x="456" y="383"/>
                    <a:pt x="457" y="384"/>
                  </a:cubicBezTo>
                  <a:cubicBezTo>
                    <a:pt x="454" y="383"/>
                    <a:pt x="450" y="383"/>
                    <a:pt x="447" y="382"/>
                  </a:cubicBezTo>
                  <a:close/>
                  <a:moveTo>
                    <a:pt x="488" y="320"/>
                  </a:moveTo>
                  <a:cubicBezTo>
                    <a:pt x="487" y="319"/>
                    <a:pt x="487" y="319"/>
                    <a:pt x="486" y="319"/>
                  </a:cubicBezTo>
                  <a:cubicBezTo>
                    <a:pt x="486" y="319"/>
                    <a:pt x="486" y="319"/>
                    <a:pt x="486" y="319"/>
                  </a:cubicBezTo>
                  <a:cubicBezTo>
                    <a:pt x="486" y="318"/>
                    <a:pt x="486" y="318"/>
                    <a:pt x="487" y="318"/>
                  </a:cubicBezTo>
                  <a:cubicBezTo>
                    <a:pt x="487" y="318"/>
                    <a:pt x="488" y="319"/>
                    <a:pt x="488" y="319"/>
                  </a:cubicBezTo>
                  <a:cubicBezTo>
                    <a:pt x="488" y="319"/>
                    <a:pt x="488" y="320"/>
                    <a:pt x="488" y="320"/>
                  </a:cubicBezTo>
                  <a:close/>
                  <a:moveTo>
                    <a:pt x="623" y="199"/>
                  </a:moveTo>
                  <a:cubicBezTo>
                    <a:pt x="635" y="207"/>
                    <a:pt x="646" y="217"/>
                    <a:pt x="653" y="228"/>
                  </a:cubicBezTo>
                  <a:cubicBezTo>
                    <a:pt x="648" y="229"/>
                    <a:pt x="642" y="230"/>
                    <a:pt x="637" y="231"/>
                  </a:cubicBezTo>
                  <a:cubicBezTo>
                    <a:pt x="621" y="216"/>
                    <a:pt x="604" y="202"/>
                    <a:pt x="583" y="196"/>
                  </a:cubicBezTo>
                  <a:cubicBezTo>
                    <a:pt x="582" y="198"/>
                    <a:pt x="582" y="198"/>
                    <a:pt x="582" y="198"/>
                  </a:cubicBezTo>
                  <a:cubicBezTo>
                    <a:pt x="602" y="204"/>
                    <a:pt x="619" y="217"/>
                    <a:pt x="633" y="232"/>
                  </a:cubicBezTo>
                  <a:cubicBezTo>
                    <a:pt x="629" y="232"/>
                    <a:pt x="624" y="232"/>
                    <a:pt x="619" y="233"/>
                  </a:cubicBezTo>
                  <a:cubicBezTo>
                    <a:pt x="602" y="220"/>
                    <a:pt x="581" y="211"/>
                    <a:pt x="562" y="202"/>
                  </a:cubicBezTo>
                  <a:cubicBezTo>
                    <a:pt x="609" y="184"/>
                    <a:pt x="614" y="205"/>
                    <a:pt x="622" y="200"/>
                  </a:cubicBezTo>
                  <a:cubicBezTo>
                    <a:pt x="622" y="200"/>
                    <a:pt x="623" y="199"/>
                    <a:pt x="623" y="199"/>
                  </a:cubicBezTo>
                  <a:close/>
                  <a:moveTo>
                    <a:pt x="509" y="236"/>
                  </a:moveTo>
                  <a:cubicBezTo>
                    <a:pt x="510" y="237"/>
                    <a:pt x="511" y="237"/>
                    <a:pt x="512" y="238"/>
                  </a:cubicBezTo>
                  <a:cubicBezTo>
                    <a:pt x="510" y="240"/>
                    <a:pt x="509" y="242"/>
                    <a:pt x="508" y="243"/>
                  </a:cubicBezTo>
                  <a:cubicBezTo>
                    <a:pt x="507" y="245"/>
                    <a:pt x="506" y="246"/>
                    <a:pt x="506" y="247"/>
                  </a:cubicBezTo>
                  <a:cubicBezTo>
                    <a:pt x="504" y="246"/>
                    <a:pt x="502" y="246"/>
                    <a:pt x="501" y="245"/>
                  </a:cubicBezTo>
                  <a:cubicBezTo>
                    <a:pt x="503" y="242"/>
                    <a:pt x="506" y="239"/>
                    <a:pt x="509" y="236"/>
                  </a:cubicBezTo>
                  <a:close/>
                  <a:moveTo>
                    <a:pt x="462" y="295"/>
                  </a:moveTo>
                  <a:cubicBezTo>
                    <a:pt x="463" y="296"/>
                    <a:pt x="464" y="296"/>
                    <a:pt x="465" y="297"/>
                  </a:cubicBezTo>
                  <a:cubicBezTo>
                    <a:pt x="463" y="297"/>
                    <a:pt x="460" y="296"/>
                    <a:pt x="458" y="294"/>
                  </a:cubicBezTo>
                  <a:cubicBezTo>
                    <a:pt x="454" y="292"/>
                    <a:pt x="449" y="288"/>
                    <a:pt x="445" y="285"/>
                  </a:cubicBezTo>
                  <a:cubicBezTo>
                    <a:pt x="442" y="282"/>
                    <a:pt x="438" y="279"/>
                    <a:pt x="435" y="276"/>
                  </a:cubicBezTo>
                  <a:cubicBezTo>
                    <a:pt x="444" y="281"/>
                    <a:pt x="452" y="287"/>
                    <a:pt x="460" y="293"/>
                  </a:cubicBezTo>
                  <a:cubicBezTo>
                    <a:pt x="460" y="295"/>
                    <a:pt x="460" y="295"/>
                    <a:pt x="460" y="295"/>
                  </a:cubicBezTo>
                  <a:cubicBezTo>
                    <a:pt x="462" y="295"/>
                    <a:pt x="462" y="295"/>
                    <a:pt x="462" y="295"/>
                  </a:cubicBezTo>
                  <a:cubicBezTo>
                    <a:pt x="462" y="295"/>
                    <a:pt x="462" y="295"/>
                    <a:pt x="462" y="295"/>
                  </a:cubicBezTo>
                  <a:close/>
                  <a:moveTo>
                    <a:pt x="484" y="269"/>
                  </a:moveTo>
                  <a:cubicBezTo>
                    <a:pt x="484" y="269"/>
                    <a:pt x="484" y="269"/>
                    <a:pt x="484" y="269"/>
                  </a:cubicBezTo>
                  <a:cubicBezTo>
                    <a:pt x="484" y="269"/>
                    <a:pt x="484" y="269"/>
                    <a:pt x="484" y="269"/>
                  </a:cubicBezTo>
                  <a:cubicBezTo>
                    <a:pt x="484" y="269"/>
                    <a:pt x="484" y="269"/>
                    <a:pt x="484" y="269"/>
                  </a:cubicBezTo>
                  <a:close/>
                  <a:moveTo>
                    <a:pt x="480" y="292"/>
                  </a:moveTo>
                  <a:cubicBezTo>
                    <a:pt x="480" y="292"/>
                    <a:pt x="480" y="292"/>
                    <a:pt x="480" y="292"/>
                  </a:cubicBezTo>
                  <a:cubicBezTo>
                    <a:pt x="480" y="292"/>
                    <a:pt x="480" y="292"/>
                    <a:pt x="480" y="292"/>
                  </a:cubicBezTo>
                  <a:cubicBezTo>
                    <a:pt x="480" y="292"/>
                    <a:pt x="480" y="292"/>
                    <a:pt x="480" y="292"/>
                  </a:cubicBezTo>
                  <a:close/>
                  <a:moveTo>
                    <a:pt x="468" y="325"/>
                  </a:moveTo>
                  <a:cubicBezTo>
                    <a:pt x="469" y="325"/>
                    <a:pt x="469" y="325"/>
                    <a:pt x="470" y="325"/>
                  </a:cubicBezTo>
                  <a:cubicBezTo>
                    <a:pt x="470" y="325"/>
                    <a:pt x="470" y="326"/>
                    <a:pt x="470" y="326"/>
                  </a:cubicBezTo>
                  <a:cubicBezTo>
                    <a:pt x="469" y="326"/>
                    <a:pt x="469" y="325"/>
                    <a:pt x="468" y="325"/>
                  </a:cubicBezTo>
                  <a:close/>
                  <a:moveTo>
                    <a:pt x="494" y="284"/>
                  </a:moveTo>
                  <a:cubicBezTo>
                    <a:pt x="495" y="285"/>
                    <a:pt x="495" y="285"/>
                    <a:pt x="496" y="286"/>
                  </a:cubicBezTo>
                  <a:cubicBezTo>
                    <a:pt x="494" y="291"/>
                    <a:pt x="492" y="297"/>
                    <a:pt x="492" y="303"/>
                  </a:cubicBezTo>
                  <a:cubicBezTo>
                    <a:pt x="492" y="301"/>
                    <a:pt x="491" y="299"/>
                    <a:pt x="491" y="297"/>
                  </a:cubicBezTo>
                  <a:cubicBezTo>
                    <a:pt x="491" y="295"/>
                    <a:pt x="491" y="293"/>
                    <a:pt x="491" y="291"/>
                  </a:cubicBezTo>
                  <a:cubicBezTo>
                    <a:pt x="492" y="291"/>
                    <a:pt x="492" y="291"/>
                    <a:pt x="492" y="291"/>
                  </a:cubicBezTo>
                  <a:cubicBezTo>
                    <a:pt x="492" y="291"/>
                    <a:pt x="492" y="291"/>
                    <a:pt x="492" y="290"/>
                  </a:cubicBezTo>
                  <a:cubicBezTo>
                    <a:pt x="492" y="289"/>
                    <a:pt x="492" y="287"/>
                    <a:pt x="493" y="285"/>
                  </a:cubicBezTo>
                  <a:cubicBezTo>
                    <a:pt x="493" y="285"/>
                    <a:pt x="494" y="284"/>
                    <a:pt x="494" y="284"/>
                  </a:cubicBezTo>
                  <a:close/>
                  <a:moveTo>
                    <a:pt x="484" y="292"/>
                  </a:moveTo>
                  <a:cubicBezTo>
                    <a:pt x="484" y="294"/>
                    <a:pt x="485" y="295"/>
                    <a:pt x="485" y="297"/>
                  </a:cubicBezTo>
                  <a:cubicBezTo>
                    <a:pt x="484" y="296"/>
                    <a:pt x="483" y="295"/>
                    <a:pt x="483" y="295"/>
                  </a:cubicBezTo>
                  <a:cubicBezTo>
                    <a:pt x="483" y="294"/>
                    <a:pt x="484" y="293"/>
                    <a:pt x="484" y="292"/>
                  </a:cubicBezTo>
                  <a:close/>
                  <a:moveTo>
                    <a:pt x="464" y="311"/>
                  </a:moveTo>
                  <a:cubicBezTo>
                    <a:pt x="467" y="313"/>
                    <a:pt x="470" y="314"/>
                    <a:pt x="473" y="316"/>
                  </a:cubicBezTo>
                  <a:cubicBezTo>
                    <a:pt x="473" y="316"/>
                    <a:pt x="473" y="317"/>
                    <a:pt x="473" y="317"/>
                  </a:cubicBezTo>
                  <a:cubicBezTo>
                    <a:pt x="473" y="317"/>
                    <a:pt x="473" y="318"/>
                    <a:pt x="473" y="318"/>
                  </a:cubicBezTo>
                  <a:cubicBezTo>
                    <a:pt x="472" y="318"/>
                    <a:pt x="472" y="318"/>
                    <a:pt x="472" y="318"/>
                  </a:cubicBezTo>
                  <a:cubicBezTo>
                    <a:pt x="471" y="318"/>
                    <a:pt x="470" y="318"/>
                    <a:pt x="470" y="318"/>
                  </a:cubicBezTo>
                  <a:cubicBezTo>
                    <a:pt x="469" y="317"/>
                    <a:pt x="468" y="316"/>
                    <a:pt x="467" y="315"/>
                  </a:cubicBezTo>
                  <a:cubicBezTo>
                    <a:pt x="467" y="314"/>
                    <a:pt x="466" y="313"/>
                    <a:pt x="465" y="313"/>
                  </a:cubicBezTo>
                  <a:cubicBezTo>
                    <a:pt x="465" y="312"/>
                    <a:pt x="464" y="311"/>
                    <a:pt x="464" y="311"/>
                  </a:cubicBezTo>
                  <a:close/>
                  <a:moveTo>
                    <a:pt x="472" y="326"/>
                  </a:moveTo>
                  <a:cubicBezTo>
                    <a:pt x="472" y="326"/>
                    <a:pt x="472" y="326"/>
                    <a:pt x="472" y="326"/>
                  </a:cubicBezTo>
                  <a:cubicBezTo>
                    <a:pt x="474" y="328"/>
                    <a:pt x="476" y="330"/>
                    <a:pt x="477" y="333"/>
                  </a:cubicBezTo>
                  <a:cubicBezTo>
                    <a:pt x="476" y="332"/>
                    <a:pt x="475" y="332"/>
                    <a:pt x="473" y="331"/>
                  </a:cubicBezTo>
                  <a:cubicBezTo>
                    <a:pt x="473" y="330"/>
                    <a:pt x="472" y="329"/>
                    <a:pt x="472" y="329"/>
                  </a:cubicBezTo>
                  <a:cubicBezTo>
                    <a:pt x="472" y="328"/>
                    <a:pt x="472" y="328"/>
                    <a:pt x="472" y="327"/>
                  </a:cubicBezTo>
                  <a:cubicBezTo>
                    <a:pt x="472" y="327"/>
                    <a:pt x="472" y="326"/>
                    <a:pt x="472" y="326"/>
                  </a:cubicBezTo>
                  <a:close/>
                  <a:moveTo>
                    <a:pt x="472" y="347"/>
                  </a:moveTo>
                  <a:cubicBezTo>
                    <a:pt x="473" y="346"/>
                    <a:pt x="473" y="345"/>
                    <a:pt x="473" y="344"/>
                  </a:cubicBezTo>
                  <a:cubicBezTo>
                    <a:pt x="475" y="346"/>
                    <a:pt x="476" y="348"/>
                    <a:pt x="477" y="350"/>
                  </a:cubicBezTo>
                  <a:cubicBezTo>
                    <a:pt x="476" y="353"/>
                    <a:pt x="475" y="356"/>
                    <a:pt x="475" y="359"/>
                  </a:cubicBezTo>
                  <a:cubicBezTo>
                    <a:pt x="474" y="358"/>
                    <a:pt x="473" y="357"/>
                    <a:pt x="472" y="357"/>
                  </a:cubicBezTo>
                  <a:cubicBezTo>
                    <a:pt x="471" y="355"/>
                    <a:pt x="471" y="354"/>
                    <a:pt x="471" y="353"/>
                  </a:cubicBezTo>
                  <a:cubicBezTo>
                    <a:pt x="471" y="351"/>
                    <a:pt x="471" y="349"/>
                    <a:pt x="472" y="347"/>
                  </a:cubicBezTo>
                  <a:close/>
                  <a:moveTo>
                    <a:pt x="482" y="317"/>
                  </a:moveTo>
                  <a:cubicBezTo>
                    <a:pt x="480" y="317"/>
                    <a:pt x="479" y="316"/>
                    <a:pt x="478" y="315"/>
                  </a:cubicBezTo>
                  <a:cubicBezTo>
                    <a:pt x="478" y="315"/>
                    <a:pt x="478" y="315"/>
                    <a:pt x="478" y="315"/>
                  </a:cubicBezTo>
                  <a:cubicBezTo>
                    <a:pt x="479" y="314"/>
                    <a:pt x="480" y="313"/>
                    <a:pt x="481" y="313"/>
                  </a:cubicBezTo>
                  <a:cubicBezTo>
                    <a:pt x="481" y="314"/>
                    <a:pt x="482" y="315"/>
                    <a:pt x="482" y="317"/>
                  </a:cubicBezTo>
                  <a:cubicBezTo>
                    <a:pt x="482" y="317"/>
                    <a:pt x="482" y="317"/>
                    <a:pt x="482" y="317"/>
                  </a:cubicBezTo>
                  <a:close/>
                  <a:moveTo>
                    <a:pt x="484" y="310"/>
                  </a:moveTo>
                  <a:cubicBezTo>
                    <a:pt x="484" y="310"/>
                    <a:pt x="483" y="310"/>
                    <a:pt x="483" y="310"/>
                  </a:cubicBezTo>
                  <a:cubicBezTo>
                    <a:pt x="483" y="310"/>
                    <a:pt x="482" y="309"/>
                    <a:pt x="482" y="309"/>
                  </a:cubicBezTo>
                  <a:cubicBezTo>
                    <a:pt x="482" y="309"/>
                    <a:pt x="482" y="308"/>
                    <a:pt x="482" y="307"/>
                  </a:cubicBezTo>
                  <a:cubicBezTo>
                    <a:pt x="482" y="307"/>
                    <a:pt x="482" y="308"/>
                    <a:pt x="482" y="308"/>
                  </a:cubicBezTo>
                  <a:cubicBezTo>
                    <a:pt x="482" y="308"/>
                    <a:pt x="482" y="308"/>
                    <a:pt x="482" y="308"/>
                  </a:cubicBezTo>
                  <a:cubicBezTo>
                    <a:pt x="482" y="308"/>
                    <a:pt x="482" y="308"/>
                    <a:pt x="482" y="308"/>
                  </a:cubicBezTo>
                  <a:cubicBezTo>
                    <a:pt x="483" y="309"/>
                    <a:pt x="484" y="309"/>
                    <a:pt x="484" y="310"/>
                  </a:cubicBezTo>
                  <a:close/>
                  <a:moveTo>
                    <a:pt x="479" y="319"/>
                  </a:moveTo>
                  <a:cubicBezTo>
                    <a:pt x="478" y="318"/>
                    <a:pt x="477" y="318"/>
                    <a:pt x="476" y="318"/>
                  </a:cubicBezTo>
                  <a:cubicBezTo>
                    <a:pt x="476" y="318"/>
                    <a:pt x="476" y="318"/>
                    <a:pt x="476" y="317"/>
                  </a:cubicBezTo>
                  <a:cubicBezTo>
                    <a:pt x="477" y="318"/>
                    <a:pt x="478" y="318"/>
                    <a:pt x="479" y="319"/>
                  </a:cubicBezTo>
                  <a:close/>
                  <a:moveTo>
                    <a:pt x="485" y="323"/>
                  </a:moveTo>
                  <a:cubicBezTo>
                    <a:pt x="484" y="323"/>
                    <a:pt x="484" y="323"/>
                    <a:pt x="484" y="323"/>
                  </a:cubicBezTo>
                  <a:cubicBezTo>
                    <a:pt x="481" y="322"/>
                    <a:pt x="479" y="321"/>
                    <a:pt x="479" y="321"/>
                  </a:cubicBezTo>
                  <a:cubicBezTo>
                    <a:pt x="480" y="322"/>
                    <a:pt x="481" y="323"/>
                    <a:pt x="482" y="324"/>
                  </a:cubicBezTo>
                  <a:cubicBezTo>
                    <a:pt x="479" y="324"/>
                    <a:pt x="476" y="323"/>
                    <a:pt x="474" y="323"/>
                  </a:cubicBezTo>
                  <a:cubicBezTo>
                    <a:pt x="474" y="323"/>
                    <a:pt x="473" y="323"/>
                    <a:pt x="473" y="323"/>
                  </a:cubicBezTo>
                  <a:cubicBezTo>
                    <a:pt x="474" y="322"/>
                    <a:pt x="474" y="321"/>
                    <a:pt x="474" y="321"/>
                  </a:cubicBezTo>
                  <a:cubicBezTo>
                    <a:pt x="478" y="321"/>
                    <a:pt x="481" y="322"/>
                    <a:pt x="485" y="323"/>
                  </a:cubicBezTo>
                  <a:close/>
                  <a:moveTo>
                    <a:pt x="479" y="326"/>
                  </a:moveTo>
                  <a:cubicBezTo>
                    <a:pt x="479" y="326"/>
                    <a:pt x="479" y="326"/>
                    <a:pt x="479" y="326"/>
                  </a:cubicBezTo>
                  <a:cubicBezTo>
                    <a:pt x="479" y="326"/>
                    <a:pt x="479" y="326"/>
                    <a:pt x="479" y="326"/>
                  </a:cubicBezTo>
                  <a:cubicBezTo>
                    <a:pt x="479" y="326"/>
                    <a:pt x="479" y="326"/>
                    <a:pt x="479" y="326"/>
                  </a:cubicBezTo>
                  <a:close/>
                  <a:moveTo>
                    <a:pt x="485" y="335"/>
                  </a:moveTo>
                  <a:cubicBezTo>
                    <a:pt x="485" y="335"/>
                    <a:pt x="486" y="336"/>
                    <a:pt x="486" y="336"/>
                  </a:cubicBezTo>
                  <a:cubicBezTo>
                    <a:pt x="486" y="336"/>
                    <a:pt x="486" y="336"/>
                    <a:pt x="485" y="336"/>
                  </a:cubicBezTo>
                  <a:cubicBezTo>
                    <a:pt x="485" y="336"/>
                    <a:pt x="485" y="335"/>
                    <a:pt x="485" y="335"/>
                  </a:cubicBezTo>
                  <a:close/>
                  <a:moveTo>
                    <a:pt x="474" y="341"/>
                  </a:moveTo>
                  <a:cubicBezTo>
                    <a:pt x="474" y="341"/>
                    <a:pt x="474" y="341"/>
                    <a:pt x="475" y="341"/>
                  </a:cubicBezTo>
                  <a:cubicBezTo>
                    <a:pt x="475" y="342"/>
                    <a:pt x="476" y="342"/>
                    <a:pt x="477" y="343"/>
                  </a:cubicBezTo>
                  <a:cubicBezTo>
                    <a:pt x="477" y="343"/>
                    <a:pt x="477" y="344"/>
                    <a:pt x="477" y="344"/>
                  </a:cubicBezTo>
                  <a:cubicBezTo>
                    <a:pt x="476" y="343"/>
                    <a:pt x="475" y="342"/>
                    <a:pt x="474" y="341"/>
                  </a:cubicBezTo>
                  <a:close/>
                  <a:moveTo>
                    <a:pt x="480" y="339"/>
                  </a:moveTo>
                  <a:cubicBezTo>
                    <a:pt x="480" y="339"/>
                    <a:pt x="480" y="339"/>
                    <a:pt x="480" y="339"/>
                  </a:cubicBezTo>
                  <a:cubicBezTo>
                    <a:pt x="480" y="339"/>
                    <a:pt x="481" y="339"/>
                    <a:pt x="481" y="339"/>
                  </a:cubicBezTo>
                  <a:cubicBezTo>
                    <a:pt x="481" y="339"/>
                    <a:pt x="481" y="339"/>
                    <a:pt x="481" y="340"/>
                  </a:cubicBezTo>
                  <a:cubicBezTo>
                    <a:pt x="481" y="340"/>
                    <a:pt x="481" y="340"/>
                    <a:pt x="481" y="341"/>
                  </a:cubicBezTo>
                  <a:cubicBezTo>
                    <a:pt x="481" y="340"/>
                    <a:pt x="480" y="340"/>
                    <a:pt x="480" y="340"/>
                  </a:cubicBezTo>
                  <a:cubicBezTo>
                    <a:pt x="480" y="340"/>
                    <a:pt x="480" y="339"/>
                    <a:pt x="480" y="339"/>
                  </a:cubicBezTo>
                  <a:close/>
                  <a:moveTo>
                    <a:pt x="480" y="337"/>
                  </a:moveTo>
                  <a:cubicBezTo>
                    <a:pt x="480" y="337"/>
                    <a:pt x="480" y="337"/>
                    <a:pt x="480" y="336"/>
                  </a:cubicBezTo>
                  <a:cubicBezTo>
                    <a:pt x="481" y="337"/>
                    <a:pt x="481" y="337"/>
                    <a:pt x="481" y="337"/>
                  </a:cubicBezTo>
                  <a:cubicBezTo>
                    <a:pt x="481" y="337"/>
                    <a:pt x="481" y="337"/>
                    <a:pt x="481" y="337"/>
                  </a:cubicBezTo>
                  <a:cubicBezTo>
                    <a:pt x="480" y="337"/>
                    <a:pt x="480" y="337"/>
                    <a:pt x="480" y="337"/>
                  </a:cubicBezTo>
                  <a:close/>
                  <a:moveTo>
                    <a:pt x="479" y="331"/>
                  </a:moveTo>
                  <a:cubicBezTo>
                    <a:pt x="479" y="330"/>
                    <a:pt x="478" y="329"/>
                    <a:pt x="477" y="328"/>
                  </a:cubicBezTo>
                  <a:cubicBezTo>
                    <a:pt x="478" y="329"/>
                    <a:pt x="479" y="329"/>
                    <a:pt x="479" y="329"/>
                  </a:cubicBezTo>
                  <a:cubicBezTo>
                    <a:pt x="479" y="330"/>
                    <a:pt x="480" y="330"/>
                    <a:pt x="480" y="331"/>
                  </a:cubicBezTo>
                  <a:cubicBezTo>
                    <a:pt x="479" y="331"/>
                    <a:pt x="479" y="331"/>
                    <a:pt x="479" y="331"/>
                  </a:cubicBezTo>
                  <a:close/>
                  <a:moveTo>
                    <a:pt x="485" y="328"/>
                  </a:moveTo>
                  <a:cubicBezTo>
                    <a:pt x="486" y="330"/>
                    <a:pt x="486" y="331"/>
                    <a:pt x="487" y="333"/>
                  </a:cubicBezTo>
                  <a:cubicBezTo>
                    <a:pt x="486" y="332"/>
                    <a:pt x="486" y="331"/>
                    <a:pt x="485" y="331"/>
                  </a:cubicBezTo>
                  <a:cubicBezTo>
                    <a:pt x="485" y="330"/>
                    <a:pt x="485" y="329"/>
                    <a:pt x="485" y="328"/>
                  </a:cubicBezTo>
                  <a:close/>
                  <a:moveTo>
                    <a:pt x="488" y="340"/>
                  </a:moveTo>
                  <a:cubicBezTo>
                    <a:pt x="488" y="340"/>
                    <a:pt x="487" y="340"/>
                    <a:pt x="487" y="340"/>
                  </a:cubicBezTo>
                  <a:cubicBezTo>
                    <a:pt x="487" y="341"/>
                    <a:pt x="487" y="341"/>
                    <a:pt x="486" y="341"/>
                  </a:cubicBezTo>
                  <a:cubicBezTo>
                    <a:pt x="486" y="340"/>
                    <a:pt x="486" y="339"/>
                    <a:pt x="486" y="339"/>
                  </a:cubicBezTo>
                  <a:cubicBezTo>
                    <a:pt x="487" y="339"/>
                    <a:pt x="488" y="339"/>
                    <a:pt x="488" y="338"/>
                  </a:cubicBezTo>
                  <a:cubicBezTo>
                    <a:pt x="488" y="339"/>
                    <a:pt x="489" y="339"/>
                    <a:pt x="489" y="340"/>
                  </a:cubicBezTo>
                  <a:cubicBezTo>
                    <a:pt x="488" y="339"/>
                    <a:pt x="488" y="339"/>
                    <a:pt x="488" y="339"/>
                  </a:cubicBezTo>
                  <a:cubicBezTo>
                    <a:pt x="488" y="340"/>
                    <a:pt x="488" y="340"/>
                    <a:pt x="488" y="340"/>
                  </a:cubicBezTo>
                  <a:cubicBezTo>
                    <a:pt x="488" y="340"/>
                    <a:pt x="488" y="340"/>
                    <a:pt x="488" y="340"/>
                  </a:cubicBezTo>
                  <a:close/>
                  <a:moveTo>
                    <a:pt x="483" y="345"/>
                  </a:moveTo>
                  <a:cubicBezTo>
                    <a:pt x="483" y="345"/>
                    <a:pt x="483" y="345"/>
                    <a:pt x="483" y="345"/>
                  </a:cubicBezTo>
                  <a:cubicBezTo>
                    <a:pt x="483" y="345"/>
                    <a:pt x="483" y="345"/>
                    <a:pt x="483" y="345"/>
                  </a:cubicBezTo>
                  <a:cubicBezTo>
                    <a:pt x="483" y="345"/>
                    <a:pt x="483" y="345"/>
                    <a:pt x="483" y="345"/>
                  </a:cubicBezTo>
                  <a:close/>
                  <a:moveTo>
                    <a:pt x="473" y="364"/>
                  </a:moveTo>
                  <a:cubicBezTo>
                    <a:pt x="473" y="363"/>
                    <a:pt x="473" y="362"/>
                    <a:pt x="472" y="360"/>
                  </a:cubicBezTo>
                  <a:cubicBezTo>
                    <a:pt x="473" y="361"/>
                    <a:pt x="473" y="361"/>
                    <a:pt x="474" y="362"/>
                  </a:cubicBezTo>
                  <a:cubicBezTo>
                    <a:pt x="474" y="362"/>
                    <a:pt x="474" y="363"/>
                    <a:pt x="473" y="364"/>
                  </a:cubicBezTo>
                  <a:close/>
                  <a:moveTo>
                    <a:pt x="472" y="339"/>
                  </a:moveTo>
                  <a:cubicBezTo>
                    <a:pt x="472" y="339"/>
                    <a:pt x="472" y="339"/>
                    <a:pt x="472" y="339"/>
                  </a:cubicBezTo>
                  <a:cubicBezTo>
                    <a:pt x="472" y="339"/>
                    <a:pt x="472" y="339"/>
                    <a:pt x="472" y="339"/>
                  </a:cubicBezTo>
                  <a:cubicBezTo>
                    <a:pt x="472" y="339"/>
                    <a:pt x="472" y="339"/>
                    <a:pt x="472" y="339"/>
                  </a:cubicBezTo>
                  <a:close/>
                  <a:moveTo>
                    <a:pt x="471" y="333"/>
                  </a:moveTo>
                  <a:cubicBezTo>
                    <a:pt x="471" y="333"/>
                    <a:pt x="471" y="333"/>
                    <a:pt x="471" y="333"/>
                  </a:cubicBezTo>
                  <a:cubicBezTo>
                    <a:pt x="471" y="333"/>
                    <a:pt x="471" y="333"/>
                    <a:pt x="471" y="333"/>
                  </a:cubicBezTo>
                  <a:cubicBezTo>
                    <a:pt x="471" y="333"/>
                    <a:pt x="471" y="333"/>
                    <a:pt x="471" y="333"/>
                  </a:cubicBezTo>
                  <a:close/>
                  <a:moveTo>
                    <a:pt x="474" y="334"/>
                  </a:moveTo>
                  <a:cubicBezTo>
                    <a:pt x="475" y="335"/>
                    <a:pt x="477" y="335"/>
                    <a:pt x="478" y="336"/>
                  </a:cubicBezTo>
                  <a:cubicBezTo>
                    <a:pt x="478" y="336"/>
                    <a:pt x="478" y="336"/>
                    <a:pt x="478" y="337"/>
                  </a:cubicBezTo>
                  <a:cubicBezTo>
                    <a:pt x="477" y="337"/>
                    <a:pt x="477" y="337"/>
                    <a:pt x="476" y="336"/>
                  </a:cubicBezTo>
                  <a:cubicBezTo>
                    <a:pt x="475" y="335"/>
                    <a:pt x="475" y="335"/>
                    <a:pt x="475" y="335"/>
                  </a:cubicBezTo>
                  <a:cubicBezTo>
                    <a:pt x="475" y="336"/>
                    <a:pt x="475" y="336"/>
                    <a:pt x="475" y="336"/>
                  </a:cubicBezTo>
                  <a:cubicBezTo>
                    <a:pt x="475" y="336"/>
                    <a:pt x="475" y="336"/>
                    <a:pt x="475" y="336"/>
                  </a:cubicBezTo>
                  <a:cubicBezTo>
                    <a:pt x="474" y="335"/>
                    <a:pt x="474" y="335"/>
                    <a:pt x="474" y="334"/>
                  </a:cubicBezTo>
                  <a:close/>
                  <a:moveTo>
                    <a:pt x="466" y="321"/>
                  </a:moveTo>
                  <a:cubicBezTo>
                    <a:pt x="467" y="321"/>
                    <a:pt x="468" y="321"/>
                    <a:pt x="469" y="321"/>
                  </a:cubicBezTo>
                  <a:cubicBezTo>
                    <a:pt x="469" y="321"/>
                    <a:pt x="469" y="322"/>
                    <a:pt x="470" y="322"/>
                  </a:cubicBezTo>
                  <a:cubicBezTo>
                    <a:pt x="468" y="322"/>
                    <a:pt x="467" y="321"/>
                    <a:pt x="466" y="321"/>
                  </a:cubicBezTo>
                  <a:close/>
                  <a:moveTo>
                    <a:pt x="473" y="316"/>
                  </a:moveTo>
                  <a:cubicBezTo>
                    <a:pt x="473" y="316"/>
                    <a:pt x="473" y="316"/>
                    <a:pt x="474" y="316"/>
                  </a:cubicBezTo>
                  <a:cubicBezTo>
                    <a:pt x="474" y="317"/>
                    <a:pt x="473" y="317"/>
                    <a:pt x="473" y="317"/>
                  </a:cubicBezTo>
                  <a:cubicBezTo>
                    <a:pt x="473" y="317"/>
                    <a:pt x="473" y="316"/>
                    <a:pt x="473" y="316"/>
                  </a:cubicBezTo>
                  <a:close/>
                  <a:moveTo>
                    <a:pt x="472" y="313"/>
                  </a:moveTo>
                  <a:cubicBezTo>
                    <a:pt x="472" y="310"/>
                    <a:pt x="471" y="306"/>
                    <a:pt x="470" y="301"/>
                  </a:cubicBezTo>
                  <a:cubicBezTo>
                    <a:pt x="474" y="304"/>
                    <a:pt x="477" y="307"/>
                    <a:pt x="480" y="311"/>
                  </a:cubicBezTo>
                  <a:cubicBezTo>
                    <a:pt x="479" y="311"/>
                    <a:pt x="478" y="312"/>
                    <a:pt x="476" y="313"/>
                  </a:cubicBezTo>
                  <a:cubicBezTo>
                    <a:pt x="476" y="313"/>
                    <a:pt x="476" y="314"/>
                    <a:pt x="475" y="314"/>
                  </a:cubicBezTo>
                  <a:cubicBezTo>
                    <a:pt x="474" y="314"/>
                    <a:pt x="473" y="313"/>
                    <a:pt x="472" y="313"/>
                  </a:cubicBezTo>
                  <a:close/>
                  <a:moveTo>
                    <a:pt x="472" y="300"/>
                  </a:moveTo>
                  <a:cubicBezTo>
                    <a:pt x="473" y="300"/>
                    <a:pt x="474" y="299"/>
                    <a:pt x="475" y="299"/>
                  </a:cubicBezTo>
                  <a:cubicBezTo>
                    <a:pt x="476" y="298"/>
                    <a:pt x="476" y="297"/>
                    <a:pt x="477" y="296"/>
                  </a:cubicBezTo>
                  <a:cubicBezTo>
                    <a:pt x="478" y="298"/>
                    <a:pt x="478" y="300"/>
                    <a:pt x="479" y="302"/>
                  </a:cubicBezTo>
                  <a:cubicBezTo>
                    <a:pt x="478" y="302"/>
                    <a:pt x="478" y="302"/>
                    <a:pt x="478" y="302"/>
                  </a:cubicBezTo>
                  <a:cubicBezTo>
                    <a:pt x="478" y="303"/>
                    <a:pt x="478" y="304"/>
                    <a:pt x="479" y="306"/>
                  </a:cubicBezTo>
                  <a:cubicBezTo>
                    <a:pt x="477" y="304"/>
                    <a:pt x="474" y="302"/>
                    <a:pt x="472" y="300"/>
                  </a:cubicBezTo>
                  <a:close/>
                  <a:moveTo>
                    <a:pt x="480" y="296"/>
                  </a:moveTo>
                  <a:cubicBezTo>
                    <a:pt x="482" y="298"/>
                    <a:pt x="484" y="300"/>
                    <a:pt x="487" y="302"/>
                  </a:cubicBezTo>
                  <a:cubicBezTo>
                    <a:pt x="487" y="302"/>
                    <a:pt x="487" y="303"/>
                    <a:pt x="487" y="304"/>
                  </a:cubicBezTo>
                  <a:cubicBezTo>
                    <a:pt x="487" y="305"/>
                    <a:pt x="487" y="307"/>
                    <a:pt x="487" y="308"/>
                  </a:cubicBezTo>
                  <a:cubicBezTo>
                    <a:pt x="487" y="309"/>
                    <a:pt x="487" y="309"/>
                    <a:pt x="487" y="309"/>
                  </a:cubicBezTo>
                  <a:cubicBezTo>
                    <a:pt x="486" y="308"/>
                    <a:pt x="485" y="307"/>
                    <a:pt x="484" y="306"/>
                  </a:cubicBezTo>
                  <a:cubicBezTo>
                    <a:pt x="482" y="303"/>
                    <a:pt x="480" y="300"/>
                    <a:pt x="480" y="296"/>
                  </a:cubicBezTo>
                  <a:close/>
                  <a:moveTo>
                    <a:pt x="499" y="289"/>
                  </a:moveTo>
                  <a:cubicBezTo>
                    <a:pt x="499" y="289"/>
                    <a:pt x="499" y="289"/>
                    <a:pt x="499" y="289"/>
                  </a:cubicBezTo>
                  <a:cubicBezTo>
                    <a:pt x="499" y="294"/>
                    <a:pt x="498" y="298"/>
                    <a:pt x="496" y="302"/>
                  </a:cubicBezTo>
                  <a:cubicBezTo>
                    <a:pt x="495" y="302"/>
                    <a:pt x="495" y="303"/>
                    <a:pt x="495" y="303"/>
                  </a:cubicBezTo>
                  <a:cubicBezTo>
                    <a:pt x="495" y="298"/>
                    <a:pt x="496" y="293"/>
                    <a:pt x="497" y="288"/>
                  </a:cubicBezTo>
                  <a:cubicBezTo>
                    <a:pt x="498" y="288"/>
                    <a:pt x="498" y="289"/>
                    <a:pt x="499" y="289"/>
                  </a:cubicBezTo>
                  <a:close/>
                  <a:moveTo>
                    <a:pt x="502" y="294"/>
                  </a:moveTo>
                  <a:cubicBezTo>
                    <a:pt x="502" y="295"/>
                    <a:pt x="501" y="296"/>
                    <a:pt x="500" y="296"/>
                  </a:cubicBezTo>
                  <a:cubicBezTo>
                    <a:pt x="501" y="295"/>
                    <a:pt x="501" y="294"/>
                    <a:pt x="501" y="292"/>
                  </a:cubicBezTo>
                  <a:cubicBezTo>
                    <a:pt x="501" y="293"/>
                    <a:pt x="502" y="293"/>
                    <a:pt x="502" y="294"/>
                  </a:cubicBezTo>
                  <a:close/>
                  <a:moveTo>
                    <a:pt x="507" y="289"/>
                  </a:moveTo>
                  <a:cubicBezTo>
                    <a:pt x="509" y="286"/>
                    <a:pt x="511" y="282"/>
                    <a:pt x="513" y="279"/>
                  </a:cubicBezTo>
                  <a:cubicBezTo>
                    <a:pt x="515" y="280"/>
                    <a:pt x="516" y="281"/>
                    <a:pt x="517" y="282"/>
                  </a:cubicBezTo>
                  <a:cubicBezTo>
                    <a:pt x="513" y="284"/>
                    <a:pt x="510" y="287"/>
                    <a:pt x="507" y="289"/>
                  </a:cubicBezTo>
                  <a:close/>
                  <a:moveTo>
                    <a:pt x="487" y="289"/>
                  </a:moveTo>
                  <a:cubicBezTo>
                    <a:pt x="487" y="290"/>
                    <a:pt x="487" y="290"/>
                    <a:pt x="487" y="290"/>
                  </a:cubicBezTo>
                  <a:cubicBezTo>
                    <a:pt x="487" y="290"/>
                    <a:pt x="487" y="290"/>
                    <a:pt x="487" y="290"/>
                  </a:cubicBezTo>
                  <a:cubicBezTo>
                    <a:pt x="487" y="291"/>
                    <a:pt x="487" y="291"/>
                    <a:pt x="487" y="291"/>
                  </a:cubicBezTo>
                  <a:cubicBezTo>
                    <a:pt x="487" y="293"/>
                    <a:pt x="488" y="295"/>
                    <a:pt x="488" y="297"/>
                  </a:cubicBezTo>
                  <a:cubicBezTo>
                    <a:pt x="488" y="297"/>
                    <a:pt x="488" y="297"/>
                    <a:pt x="488" y="298"/>
                  </a:cubicBezTo>
                  <a:cubicBezTo>
                    <a:pt x="487" y="294"/>
                    <a:pt x="487" y="292"/>
                    <a:pt x="487" y="290"/>
                  </a:cubicBezTo>
                  <a:cubicBezTo>
                    <a:pt x="487" y="290"/>
                    <a:pt x="487" y="289"/>
                    <a:pt x="487" y="289"/>
                  </a:cubicBezTo>
                  <a:close/>
                  <a:moveTo>
                    <a:pt x="496" y="283"/>
                  </a:moveTo>
                  <a:cubicBezTo>
                    <a:pt x="496" y="282"/>
                    <a:pt x="497" y="282"/>
                    <a:pt x="497" y="282"/>
                  </a:cubicBezTo>
                  <a:cubicBezTo>
                    <a:pt x="497" y="282"/>
                    <a:pt x="497" y="283"/>
                    <a:pt x="497" y="283"/>
                  </a:cubicBezTo>
                  <a:cubicBezTo>
                    <a:pt x="496" y="283"/>
                    <a:pt x="496" y="283"/>
                    <a:pt x="496" y="283"/>
                  </a:cubicBezTo>
                  <a:close/>
                  <a:moveTo>
                    <a:pt x="502" y="290"/>
                  </a:moveTo>
                  <a:cubicBezTo>
                    <a:pt x="503" y="285"/>
                    <a:pt x="505" y="280"/>
                    <a:pt x="509" y="275"/>
                  </a:cubicBezTo>
                  <a:cubicBezTo>
                    <a:pt x="510" y="276"/>
                    <a:pt x="511" y="276"/>
                    <a:pt x="511" y="277"/>
                  </a:cubicBezTo>
                  <a:cubicBezTo>
                    <a:pt x="508" y="282"/>
                    <a:pt x="505" y="286"/>
                    <a:pt x="504" y="292"/>
                  </a:cubicBezTo>
                  <a:cubicBezTo>
                    <a:pt x="503" y="291"/>
                    <a:pt x="503" y="291"/>
                    <a:pt x="502" y="290"/>
                  </a:cubicBezTo>
                  <a:close/>
                  <a:moveTo>
                    <a:pt x="511" y="273"/>
                  </a:moveTo>
                  <a:cubicBezTo>
                    <a:pt x="512" y="273"/>
                    <a:pt x="513" y="272"/>
                    <a:pt x="514" y="271"/>
                  </a:cubicBezTo>
                  <a:cubicBezTo>
                    <a:pt x="515" y="272"/>
                    <a:pt x="515" y="272"/>
                    <a:pt x="515" y="272"/>
                  </a:cubicBezTo>
                  <a:cubicBezTo>
                    <a:pt x="515" y="272"/>
                    <a:pt x="516" y="271"/>
                    <a:pt x="517" y="271"/>
                  </a:cubicBezTo>
                  <a:cubicBezTo>
                    <a:pt x="516" y="272"/>
                    <a:pt x="514" y="274"/>
                    <a:pt x="513" y="275"/>
                  </a:cubicBezTo>
                  <a:cubicBezTo>
                    <a:pt x="512" y="275"/>
                    <a:pt x="512" y="274"/>
                    <a:pt x="511" y="273"/>
                  </a:cubicBezTo>
                  <a:close/>
                  <a:moveTo>
                    <a:pt x="520" y="266"/>
                  </a:moveTo>
                  <a:cubicBezTo>
                    <a:pt x="521" y="265"/>
                    <a:pt x="523" y="264"/>
                    <a:pt x="525" y="263"/>
                  </a:cubicBezTo>
                  <a:cubicBezTo>
                    <a:pt x="526" y="263"/>
                    <a:pt x="526" y="263"/>
                    <a:pt x="526" y="263"/>
                  </a:cubicBezTo>
                  <a:cubicBezTo>
                    <a:pt x="524" y="264"/>
                    <a:pt x="522" y="265"/>
                    <a:pt x="520" y="266"/>
                  </a:cubicBezTo>
                  <a:close/>
                  <a:moveTo>
                    <a:pt x="528" y="261"/>
                  </a:moveTo>
                  <a:cubicBezTo>
                    <a:pt x="530" y="260"/>
                    <a:pt x="532" y="259"/>
                    <a:pt x="534" y="258"/>
                  </a:cubicBezTo>
                  <a:cubicBezTo>
                    <a:pt x="532" y="259"/>
                    <a:pt x="530" y="260"/>
                    <a:pt x="528" y="262"/>
                  </a:cubicBezTo>
                  <a:cubicBezTo>
                    <a:pt x="528" y="261"/>
                    <a:pt x="528" y="261"/>
                    <a:pt x="528" y="261"/>
                  </a:cubicBezTo>
                  <a:close/>
                  <a:moveTo>
                    <a:pt x="538" y="262"/>
                  </a:moveTo>
                  <a:cubicBezTo>
                    <a:pt x="540" y="264"/>
                    <a:pt x="541" y="265"/>
                    <a:pt x="542" y="267"/>
                  </a:cubicBezTo>
                  <a:cubicBezTo>
                    <a:pt x="541" y="268"/>
                    <a:pt x="539" y="269"/>
                    <a:pt x="538" y="270"/>
                  </a:cubicBezTo>
                  <a:cubicBezTo>
                    <a:pt x="536" y="267"/>
                    <a:pt x="533" y="265"/>
                    <a:pt x="531" y="264"/>
                  </a:cubicBezTo>
                  <a:cubicBezTo>
                    <a:pt x="533" y="263"/>
                    <a:pt x="535" y="262"/>
                    <a:pt x="537" y="261"/>
                  </a:cubicBezTo>
                  <a:cubicBezTo>
                    <a:pt x="537" y="262"/>
                    <a:pt x="537" y="262"/>
                    <a:pt x="537" y="262"/>
                  </a:cubicBezTo>
                  <a:cubicBezTo>
                    <a:pt x="537" y="262"/>
                    <a:pt x="538" y="262"/>
                    <a:pt x="538" y="262"/>
                  </a:cubicBezTo>
                  <a:close/>
                  <a:moveTo>
                    <a:pt x="535" y="271"/>
                  </a:moveTo>
                  <a:cubicBezTo>
                    <a:pt x="529" y="274"/>
                    <a:pt x="524" y="277"/>
                    <a:pt x="519" y="281"/>
                  </a:cubicBezTo>
                  <a:cubicBezTo>
                    <a:pt x="518" y="279"/>
                    <a:pt x="516" y="278"/>
                    <a:pt x="515" y="277"/>
                  </a:cubicBezTo>
                  <a:cubicBezTo>
                    <a:pt x="516" y="275"/>
                    <a:pt x="518" y="273"/>
                    <a:pt x="520" y="272"/>
                  </a:cubicBezTo>
                  <a:cubicBezTo>
                    <a:pt x="522" y="269"/>
                    <a:pt x="525" y="267"/>
                    <a:pt x="528" y="265"/>
                  </a:cubicBezTo>
                  <a:cubicBezTo>
                    <a:pt x="531" y="267"/>
                    <a:pt x="533" y="269"/>
                    <a:pt x="535" y="271"/>
                  </a:cubicBezTo>
                  <a:close/>
                  <a:moveTo>
                    <a:pt x="486" y="312"/>
                  </a:moveTo>
                  <a:cubicBezTo>
                    <a:pt x="486" y="312"/>
                    <a:pt x="486" y="313"/>
                    <a:pt x="486" y="313"/>
                  </a:cubicBezTo>
                  <a:cubicBezTo>
                    <a:pt x="485" y="312"/>
                    <a:pt x="485" y="312"/>
                    <a:pt x="485" y="312"/>
                  </a:cubicBezTo>
                  <a:cubicBezTo>
                    <a:pt x="485" y="312"/>
                    <a:pt x="486" y="312"/>
                    <a:pt x="486" y="312"/>
                  </a:cubicBezTo>
                  <a:close/>
                  <a:moveTo>
                    <a:pt x="480" y="362"/>
                  </a:moveTo>
                  <a:cubicBezTo>
                    <a:pt x="480" y="362"/>
                    <a:pt x="480" y="362"/>
                    <a:pt x="479" y="362"/>
                  </a:cubicBezTo>
                  <a:cubicBezTo>
                    <a:pt x="480" y="362"/>
                    <a:pt x="480" y="361"/>
                    <a:pt x="480" y="361"/>
                  </a:cubicBezTo>
                  <a:cubicBezTo>
                    <a:pt x="480" y="362"/>
                    <a:pt x="480" y="362"/>
                    <a:pt x="480" y="362"/>
                  </a:cubicBezTo>
                  <a:close/>
                  <a:moveTo>
                    <a:pt x="476" y="366"/>
                  </a:moveTo>
                  <a:cubicBezTo>
                    <a:pt x="476" y="367"/>
                    <a:pt x="475" y="367"/>
                    <a:pt x="475" y="368"/>
                  </a:cubicBezTo>
                  <a:cubicBezTo>
                    <a:pt x="475" y="368"/>
                    <a:pt x="475" y="368"/>
                    <a:pt x="475" y="368"/>
                  </a:cubicBezTo>
                  <a:cubicBezTo>
                    <a:pt x="475" y="368"/>
                    <a:pt x="475" y="367"/>
                    <a:pt x="475" y="367"/>
                  </a:cubicBezTo>
                  <a:cubicBezTo>
                    <a:pt x="475" y="366"/>
                    <a:pt x="476" y="366"/>
                    <a:pt x="476" y="366"/>
                  </a:cubicBezTo>
                  <a:close/>
                  <a:moveTo>
                    <a:pt x="470" y="345"/>
                  </a:moveTo>
                  <a:cubicBezTo>
                    <a:pt x="470" y="343"/>
                    <a:pt x="470" y="342"/>
                    <a:pt x="470" y="340"/>
                  </a:cubicBezTo>
                  <a:cubicBezTo>
                    <a:pt x="470" y="341"/>
                    <a:pt x="471" y="341"/>
                    <a:pt x="471" y="341"/>
                  </a:cubicBezTo>
                  <a:cubicBezTo>
                    <a:pt x="471" y="342"/>
                    <a:pt x="470" y="343"/>
                    <a:pt x="470" y="345"/>
                  </a:cubicBezTo>
                  <a:close/>
                  <a:moveTo>
                    <a:pt x="466" y="318"/>
                  </a:moveTo>
                  <a:cubicBezTo>
                    <a:pt x="466" y="318"/>
                    <a:pt x="466" y="318"/>
                    <a:pt x="466" y="318"/>
                  </a:cubicBezTo>
                  <a:cubicBezTo>
                    <a:pt x="467" y="318"/>
                    <a:pt x="467" y="318"/>
                    <a:pt x="467" y="318"/>
                  </a:cubicBezTo>
                  <a:cubicBezTo>
                    <a:pt x="466" y="318"/>
                    <a:pt x="466" y="318"/>
                    <a:pt x="466" y="318"/>
                  </a:cubicBezTo>
                  <a:close/>
                  <a:moveTo>
                    <a:pt x="462" y="317"/>
                  </a:moveTo>
                  <a:cubicBezTo>
                    <a:pt x="462" y="317"/>
                    <a:pt x="462" y="317"/>
                    <a:pt x="462" y="317"/>
                  </a:cubicBezTo>
                  <a:cubicBezTo>
                    <a:pt x="462" y="317"/>
                    <a:pt x="462" y="317"/>
                    <a:pt x="463" y="317"/>
                  </a:cubicBezTo>
                  <a:cubicBezTo>
                    <a:pt x="463" y="317"/>
                    <a:pt x="463" y="317"/>
                    <a:pt x="463" y="317"/>
                  </a:cubicBezTo>
                  <a:cubicBezTo>
                    <a:pt x="463" y="317"/>
                    <a:pt x="462" y="317"/>
                    <a:pt x="462" y="317"/>
                  </a:cubicBezTo>
                  <a:close/>
                  <a:moveTo>
                    <a:pt x="451" y="313"/>
                  </a:moveTo>
                  <a:cubicBezTo>
                    <a:pt x="448" y="311"/>
                    <a:pt x="446" y="310"/>
                    <a:pt x="443" y="308"/>
                  </a:cubicBezTo>
                  <a:cubicBezTo>
                    <a:pt x="436" y="303"/>
                    <a:pt x="428" y="297"/>
                    <a:pt x="423" y="292"/>
                  </a:cubicBezTo>
                  <a:cubicBezTo>
                    <a:pt x="437" y="299"/>
                    <a:pt x="447" y="303"/>
                    <a:pt x="452" y="303"/>
                  </a:cubicBezTo>
                  <a:cubicBezTo>
                    <a:pt x="453" y="304"/>
                    <a:pt x="454" y="305"/>
                    <a:pt x="455" y="306"/>
                  </a:cubicBezTo>
                  <a:cubicBezTo>
                    <a:pt x="457" y="308"/>
                    <a:pt x="458" y="310"/>
                    <a:pt x="460" y="313"/>
                  </a:cubicBezTo>
                  <a:cubicBezTo>
                    <a:pt x="460" y="313"/>
                    <a:pt x="460" y="313"/>
                    <a:pt x="460" y="313"/>
                  </a:cubicBezTo>
                  <a:cubicBezTo>
                    <a:pt x="460" y="313"/>
                    <a:pt x="460" y="313"/>
                    <a:pt x="460" y="313"/>
                  </a:cubicBezTo>
                  <a:cubicBezTo>
                    <a:pt x="457" y="313"/>
                    <a:pt x="454" y="313"/>
                    <a:pt x="451" y="313"/>
                  </a:cubicBezTo>
                  <a:close/>
                  <a:moveTo>
                    <a:pt x="441" y="293"/>
                  </a:moveTo>
                  <a:cubicBezTo>
                    <a:pt x="435" y="288"/>
                    <a:pt x="429" y="283"/>
                    <a:pt x="424" y="278"/>
                  </a:cubicBezTo>
                  <a:cubicBezTo>
                    <a:pt x="430" y="283"/>
                    <a:pt x="436" y="288"/>
                    <a:pt x="442" y="293"/>
                  </a:cubicBezTo>
                  <a:cubicBezTo>
                    <a:pt x="442" y="293"/>
                    <a:pt x="442" y="293"/>
                    <a:pt x="441" y="293"/>
                  </a:cubicBezTo>
                  <a:close/>
                  <a:moveTo>
                    <a:pt x="444" y="288"/>
                  </a:moveTo>
                  <a:cubicBezTo>
                    <a:pt x="448" y="291"/>
                    <a:pt x="453" y="294"/>
                    <a:pt x="457" y="296"/>
                  </a:cubicBezTo>
                  <a:cubicBezTo>
                    <a:pt x="461" y="299"/>
                    <a:pt x="464" y="300"/>
                    <a:pt x="468" y="300"/>
                  </a:cubicBezTo>
                  <a:cubicBezTo>
                    <a:pt x="469" y="304"/>
                    <a:pt x="470" y="308"/>
                    <a:pt x="472" y="312"/>
                  </a:cubicBezTo>
                  <a:cubicBezTo>
                    <a:pt x="467" y="310"/>
                    <a:pt x="462" y="307"/>
                    <a:pt x="457" y="304"/>
                  </a:cubicBezTo>
                  <a:cubicBezTo>
                    <a:pt x="457" y="304"/>
                    <a:pt x="457" y="303"/>
                    <a:pt x="457" y="303"/>
                  </a:cubicBezTo>
                  <a:cubicBezTo>
                    <a:pt x="453" y="298"/>
                    <a:pt x="449" y="293"/>
                    <a:pt x="444" y="288"/>
                  </a:cubicBezTo>
                  <a:close/>
                  <a:moveTo>
                    <a:pt x="469" y="295"/>
                  </a:moveTo>
                  <a:cubicBezTo>
                    <a:pt x="471" y="295"/>
                    <a:pt x="472" y="295"/>
                    <a:pt x="474" y="295"/>
                  </a:cubicBezTo>
                  <a:cubicBezTo>
                    <a:pt x="474" y="295"/>
                    <a:pt x="475" y="295"/>
                    <a:pt x="475" y="295"/>
                  </a:cubicBezTo>
                  <a:cubicBezTo>
                    <a:pt x="475" y="296"/>
                    <a:pt x="474" y="296"/>
                    <a:pt x="473" y="297"/>
                  </a:cubicBezTo>
                  <a:cubicBezTo>
                    <a:pt x="472" y="297"/>
                    <a:pt x="471" y="298"/>
                    <a:pt x="470" y="298"/>
                  </a:cubicBezTo>
                  <a:cubicBezTo>
                    <a:pt x="470" y="298"/>
                    <a:pt x="470" y="298"/>
                    <a:pt x="470" y="298"/>
                  </a:cubicBezTo>
                  <a:cubicBezTo>
                    <a:pt x="470" y="297"/>
                    <a:pt x="470" y="296"/>
                    <a:pt x="469" y="295"/>
                  </a:cubicBezTo>
                  <a:close/>
                  <a:moveTo>
                    <a:pt x="467" y="295"/>
                  </a:moveTo>
                  <a:cubicBezTo>
                    <a:pt x="467" y="295"/>
                    <a:pt x="466" y="295"/>
                    <a:pt x="466" y="295"/>
                  </a:cubicBezTo>
                  <a:cubicBezTo>
                    <a:pt x="466" y="295"/>
                    <a:pt x="466" y="295"/>
                    <a:pt x="467" y="295"/>
                  </a:cubicBezTo>
                  <a:cubicBezTo>
                    <a:pt x="467" y="295"/>
                    <a:pt x="467" y="295"/>
                    <a:pt x="467" y="295"/>
                  </a:cubicBezTo>
                  <a:close/>
                  <a:moveTo>
                    <a:pt x="483" y="290"/>
                  </a:moveTo>
                  <a:cubicBezTo>
                    <a:pt x="483" y="285"/>
                    <a:pt x="484" y="280"/>
                    <a:pt x="485" y="274"/>
                  </a:cubicBezTo>
                  <a:cubicBezTo>
                    <a:pt x="486" y="274"/>
                    <a:pt x="486" y="275"/>
                    <a:pt x="486" y="275"/>
                  </a:cubicBezTo>
                  <a:cubicBezTo>
                    <a:pt x="488" y="277"/>
                    <a:pt x="490" y="279"/>
                    <a:pt x="491" y="281"/>
                  </a:cubicBezTo>
                  <a:cubicBezTo>
                    <a:pt x="491" y="282"/>
                    <a:pt x="491" y="282"/>
                    <a:pt x="491" y="283"/>
                  </a:cubicBezTo>
                  <a:cubicBezTo>
                    <a:pt x="490" y="284"/>
                    <a:pt x="489" y="284"/>
                    <a:pt x="488" y="285"/>
                  </a:cubicBezTo>
                  <a:cubicBezTo>
                    <a:pt x="488" y="285"/>
                    <a:pt x="487" y="286"/>
                    <a:pt x="486" y="287"/>
                  </a:cubicBezTo>
                  <a:cubicBezTo>
                    <a:pt x="484" y="286"/>
                    <a:pt x="484" y="286"/>
                    <a:pt x="484" y="286"/>
                  </a:cubicBezTo>
                  <a:cubicBezTo>
                    <a:pt x="484" y="287"/>
                    <a:pt x="484" y="288"/>
                    <a:pt x="484" y="288"/>
                  </a:cubicBezTo>
                  <a:cubicBezTo>
                    <a:pt x="484" y="289"/>
                    <a:pt x="483" y="290"/>
                    <a:pt x="483" y="290"/>
                  </a:cubicBezTo>
                  <a:close/>
                  <a:moveTo>
                    <a:pt x="494" y="280"/>
                  </a:moveTo>
                  <a:cubicBezTo>
                    <a:pt x="495" y="276"/>
                    <a:pt x="497" y="272"/>
                    <a:pt x="499" y="267"/>
                  </a:cubicBezTo>
                  <a:cubicBezTo>
                    <a:pt x="502" y="269"/>
                    <a:pt x="504" y="272"/>
                    <a:pt x="507" y="274"/>
                  </a:cubicBezTo>
                  <a:cubicBezTo>
                    <a:pt x="504" y="277"/>
                    <a:pt x="502" y="281"/>
                    <a:pt x="501" y="285"/>
                  </a:cubicBezTo>
                  <a:cubicBezTo>
                    <a:pt x="500" y="283"/>
                    <a:pt x="500" y="281"/>
                    <a:pt x="499" y="279"/>
                  </a:cubicBezTo>
                  <a:cubicBezTo>
                    <a:pt x="499" y="277"/>
                    <a:pt x="499" y="277"/>
                    <a:pt x="499" y="277"/>
                  </a:cubicBezTo>
                  <a:cubicBezTo>
                    <a:pt x="497" y="279"/>
                    <a:pt x="497" y="279"/>
                    <a:pt x="497" y="279"/>
                  </a:cubicBezTo>
                  <a:cubicBezTo>
                    <a:pt x="496" y="279"/>
                    <a:pt x="496" y="280"/>
                    <a:pt x="495" y="281"/>
                  </a:cubicBezTo>
                  <a:cubicBezTo>
                    <a:pt x="494" y="280"/>
                    <a:pt x="494" y="280"/>
                    <a:pt x="494" y="280"/>
                  </a:cubicBezTo>
                  <a:close/>
                  <a:moveTo>
                    <a:pt x="500" y="265"/>
                  </a:moveTo>
                  <a:cubicBezTo>
                    <a:pt x="500" y="263"/>
                    <a:pt x="501" y="262"/>
                    <a:pt x="502" y="260"/>
                  </a:cubicBezTo>
                  <a:cubicBezTo>
                    <a:pt x="503" y="257"/>
                    <a:pt x="505" y="254"/>
                    <a:pt x="507" y="251"/>
                  </a:cubicBezTo>
                  <a:cubicBezTo>
                    <a:pt x="512" y="254"/>
                    <a:pt x="518" y="257"/>
                    <a:pt x="523" y="261"/>
                  </a:cubicBezTo>
                  <a:cubicBezTo>
                    <a:pt x="519" y="263"/>
                    <a:pt x="515" y="266"/>
                    <a:pt x="512" y="269"/>
                  </a:cubicBezTo>
                  <a:cubicBezTo>
                    <a:pt x="511" y="270"/>
                    <a:pt x="510" y="271"/>
                    <a:pt x="509" y="272"/>
                  </a:cubicBezTo>
                  <a:cubicBezTo>
                    <a:pt x="506" y="269"/>
                    <a:pt x="503" y="267"/>
                    <a:pt x="500" y="265"/>
                  </a:cubicBezTo>
                  <a:close/>
                  <a:moveTo>
                    <a:pt x="508" y="248"/>
                  </a:moveTo>
                  <a:cubicBezTo>
                    <a:pt x="510" y="245"/>
                    <a:pt x="512" y="242"/>
                    <a:pt x="514" y="240"/>
                  </a:cubicBezTo>
                  <a:cubicBezTo>
                    <a:pt x="520" y="245"/>
                    <a:pt x="527" y="250"/>
                    <a:pt x="533" y="256"/>
                  </a:cubicBezTo>
                  <a:cubicBezTo>
                    <a:pt x="530" y="257"/>
                    <a:pt x="528" y="258"/>
                    <a:pt x="526" y="260"/>
                  </a:cubicBezTo>
                  <a:cubicBezTo>
                    <a:pt x="520" y="255"/>
                    <a:pt x="514" y="252"/>
                    <a:pt x="508" y="248"/>
                  </a:cubicBezTo>
                  <a:close/>
                  <a:moveTo>
                    <a:pt x="515" y="238"/>
                  </a:moveTo>
                  <a:cubicBezTo>
                    <a:pt x="520" y="231"/>
                    <a:pt x="525" y="226"/>
                    <a:pt x="530" y="222"/>
                  </a:cubicBezTo>
                  <a:cubicBezTo>
                    <a:pt x="541" y="229"/>
                    <a:pt x="553" y="237"/>
                    <a:pt x="562" y="245"/>
                  </a:cubicBezTo>
                  <a:cubicBezTo>
                    <a:pt x="561" y="246"/>
                    <a:pt x="559" y="246"/>
                    <a:pt x="557" y="247"/>
                  </a:cubicBezTo>
                  <a:cubicBezTo>
                    <a:pt x="550" y="249"/>
                    <a:pt x="542" y="252"/>
                    <a:pt x="535" y="255"/>
                  </a:cubicBezTo>
                  <a:cubicBezTo>
                    <a:pt x="529" y="248"/>
                    <a:pt x="522" y="243"/>
                    <a:pt x="515" y="238"/>
                  </a:cubicBezTo>
                  <a:close/>
                  <a:moveTo>
                    <a:pt x="532" y="220"/>
                  </a:moveTo>
                  <a:cubicBezTo>
                    <a:pt x="538" y="216"/>
                    <a:pt x="543" y="213"/>
                    <a:pt x="549" y="212"/>
                  </a:cubicBezTo>
                  <a:cubicBezTo>
                    <a:pt x="560" y="218"/>
                    <a:pt x="571" y="225"/>
                    <a:pt x="579" y="232"/>
                  </a:cubicBezTo>
                  <a:cubicBezTo>
                    <a:pt x="582" y="234"/>
                    <a:pt x="584" y="236"/>
                    <a:pt x="585" y="239"/>
                  </a:cubicBezTo>
                  <a:cubicBezTo>
                    <a:pt x="584" y="239"/>
                    <a:pt x="582" y="240"/>
                    <a:pt x="580" y="240"/>
                  </a:cubicBezTo>
                  <a:cubicBezTo>
                    <a:pt x="575" y="241"/>
                    <a:pt x="570" y="243"/>
                    <a:pt x="565" y="244"/>
                  </a:cubicBezTo>
                  <a:cubicBezTo>
                    <a:pt x="555" y="236"/>
                    <a:pt x="543" y="227"/>
                    <a:pt x="532" y="220"/>
                  </a:cubicBezTo>
                  <a:close/>
                  <a:moveTo>
                    <a:pt x="564" y="247"/>
                  </a:moveTo>
                  <a:cubicBezTo>
                    <a:pt x="566" y="249"/>
                    <a:pt x="567" y="250"/>
                    <a:pt x="568" y="251"/>
                  </a:cubicBezTo>
                  <a:cubicBezTo>
                    <a:pt x="568" y="251"/>
                    <a:pt x="568" y="251"/>
                    <a:pt x="568" y="251"/>
                  </a:cubicBezTo>
                  <a:cubicBezTo>
                    <a:pt x="559" y="252"/>
                    <a:pt x="550" y="254"/>
                    <a:pt x="541" y="257"/>
                  </a:cubicBezTo>
                  <a:cubicBezTo>
                    <a:pt x="546" y="255"/>
                    <a:pt x="551" y="252"/>
                    <a:pt x="557" y="250"/>
                  </a:cubicBezTo>
                  <a:cubicBezTo>
                    <a:pt x="559" y="249"/>
                    <a:pt x="561" y="248"/>
                    <a:pt x="564" y="248"/>
                  </a:cubicBezTo>
                  <a:cubicBezTo>
                    <a:pt x="564" y="248"/>
                    <a:pt x="564" y="247"/>
                    <a:pt x="564" y="247"/>
                  </a:cubicBezTo>
                  <a:close/>
                  <a:moveTo>
                    <a:pt x="559" y="259"/>
                  </a:moveTo>
                  <a:cubicBezTo>
                    <a:pt x="554" y="261"/>
                    <a:pt x="549" y="264"/>
                    <a:pt x="544" y="266"/>
                  </a:cubicBezTo>
                  <a:cubicBezTo>
                    <a:pt x="543" y="264"/>
                    <a:pt x="542" y="263"/>
                    <a:pt x="541" y="261"/>
                  </a:cubicBezTo>
                  <a:cubicBezTo>
                    <a:pt x="548" y="260"/>
                    <a:pt x="556" y="258"/>
                    <a:pt x="563" y="257"/>
                  </a:cubicBezTo>
                  <a:cubicBezTo>
                    <a:pt x="562" y="258"/>
                    <a:pt x="561" y="258"/>
                    <a:pt x="559" y="259"/>
                  </a:cubicBezTo>
                  <a:close/>
                  <a:moveTo>
                    <a:pt x="489" y="345"/>
                  </a:moveTo>
                  <a:cubicBezTo>
                    <a:pt x="489" y="345"/>
                    <a:pt x="488" y="345"/>
                    <a:pt x="488" y="344"/>
                  </a:cubicBezTo>
                  <a:cubicBezTo>
                    <a:pt x="488" y="344"/>
                    <a:pt x="489" y="343"/>
                    <a:pt x="489" y="343"/>
                  </a:cubicBezTo>
                  <a:cubicBezTo>
                    <a:pt x="489" y="343"/>
                    <a:pt x="489" y="344"/>
                    <a:pt x="489" y="345"/>
                  </a:cubicBezTo>
                  <a:close/>
                  <a:moveTo>
                    <a:pt x="485" y="358"/>
                  </a:moveTo>
                  <a:cubicBezTo>
                    <a:pt x="485" y="358"/>
                    <a:pt x="485" y="358"/>
                    <a:pt x="485" y="359"/>
                  </a:cubicBezTo>
                  <a:cubicBezTo>
                    <a:pt x="485" y="358"/>
                    <a:pt x="484" y="357"/>
                    <a:pt x="484" y="356"/>
                  </a:cubicBezTo>
                  <a:cubicBezTo>
                    <a:pt x="484" y="355"/>
                    <a:pt x="484" y="355"/>
                    <a:pt x="484" y="355"/>
                  </a:cubicBezTo>
                  <a:cubicBezTo>
                    <a:pt x="485" y="356"/>
                    <a:pt x="485" y="357"/>
                    <a:pt x="485" y="358"/>
                  </a:cubicBezTo>
                  <a:close/>
                  <a:moveTo>
                    <a:pt x="477" y="372"/>
                  </a:moveTo>
                  <a:cubicBezTo>
                    <a:pt x="477" y="372"/>
                    <a:pt x="477" y="372"/>
                    <a:pt x="477" y="372"/>
                  </a:cubicBezTo>
                  <a:cubicBezTo>
                    <a:pt x="478" y="369"/>
                    <a:pt x="478" y="367"/>
                    <a:pt x="479" y="365"/>
                  </a:cubicBezTo>
                  <a:cubicBezTo>
                    <a:pt x="479" y="365"/>
                    <a:pt x="480" y="365"/>
                    <a:pt x="480" y="365"/>
                  </a:cubicBezTo>
                  <a:cubicBezTo>
                    <a:pt x="480" y="367"/>
                    <a:pt x="480" y="369"/>
                    <a:pt x="480" y="371"/>
                  </a:cubicBezTo>
                  <a:cubicBezTo>
                    <a:pt x="480" y="372"/>
                    <a:pt x="479" y="372"/>
                    <a:pt x="479" y="373"/>
                  </a:cubicBezTo>
                  <a:cubicBezTo>
                    <a:pt x="478" y="373"/>
                    <a:pt x="478" y="372"/>
                    <a:pt x="477" y="372"/>
                  </a:cubicBezTo>
                  <a:close/>
                  <a:moveTo>
                    <a:pt x="468" y="353"/>
                  </a:moveTo>
                  <a:cubicBezTo>
                    <a:pt x="466" y="352"/>
                    <a:pt x="465" y="351"/>
                    <a:pt x="464" y="350"/>
                  </a:cubicBezTo>
                  <a:cubicBezTo>
                    <a:pt x="465" y="346"/>
                    <a:pt x="465" y="341"/>
                    <a:pt x="465" y="336"/>
                  </a:cubicBezTo>
                  <a:cubicBezTo>
                    <a:pt x="465" y="337"/>
                    <a:pt x="465" y="337"/>
                    <a:pt x="465" y="337"/>
                  </a:cubicBezTo>
                  <a:cubicBezTo>
                    <a:pt x="466" y="337"/>
                    <a:pt x="467" y="338"/>
                    <a:pt x="468" y="338"/>
                  </a:cubicBezTo>
                  <a:cubicBezTo>
                    <a:pt x="467" y="340"/>
                    <a:pt x="467" y="343"/>
                    <a:pt x="467" y="345"/>
                  </a:cubicBezTo>
                  <a:cubicBezTo>
                    <a:pt x="467" y="346"/>
                    <a:pt x="467" y="347"/>
                    <a:pt x="467" y="349"/>
                  </a:cubicBezTo>
                  <a:cubicBezTo>
                    <a:pt x="467" y="349"/>
                    <a:pt x="467" y="349"/>
                    <a:pt x="467" y="350"/>
                  </a:cubicBezTo>
                  <a:cubicBezTo>
                    <a:pt x="468" y="350"/>
                    <a:pt x="468" y="350"/>
                    <a:pt x="468" y="350"/>
                  </a:cubicBezTo>
                  <a:cubicBezTo>
                    <a:pt x="468" y="351"/>
                    <a:pt x="468" y="352"/>
                    <a:pt x="468" y="353"/>
                  </a:cubicBezTo>
                  <a:close/>
                  <a:moveTo>
                    <a:pt x="461" y="348"/>
                  </a:moveTo>
                  <a:cubicBezTo>
                    <a:pt x="455" y="342"/>
                    <a:pt x="449" y="337"/>
                    <a:pt x="443" y="333"/>
                  </a:cubicBezTo>
                  <a:cubicBezTo>
                    <a:pt x="440" y="331"/>
                    <a:pt x="436" y="329"/>
                    <a:pt x="433" y="328"/>
                  </a:cubicBezTo>
                  <a:cubicBezTo>
                    <a:pt x="448" y="328"/>
                    <a:pt x="458" y="330"/>
                    <a:pt x="459" y="331"/>
                  </a:cubicBezTo>
                  <a:cubicBezTo>
                    <a:pt x="459" y="332"/>
                    <a:pt x="459" y="333"/>
                    <a:pt x="460" y="334"/>
                  </a:cubicBezTo>
                  <a:cubicBezTo>
                    <a:pt x="460" y="334"/>
                    <a:pt x="460" y="334"/>
                    <a:pt x="460" y="334"/>
                  </a:cubicBezTo>
                  <a:cubicBezTo>
                    <a:pt x="460" y="334"/>
                    <a:pt x="460" y="334"/>
                    <a:pt x="460" y="334"/>
                  </a:cubicBezTo>
                  <a:cubicBezTo>
                    <a:pt x="461" y="338"/>
                    <a:pt x="461" y="343"/>
                    <a:pt x="461" y="348"/>
                  </a:cubicBezTo>
                  <a:close/>
                  <a:moveTo>
                    <a:pt x="463" y="329"/>
                  </a:moveTo>
                  <a:cubicBezTo>
                    <a:pt x="463" y="329"/>
                    <a:pt x="463" y="329"/>
                    <a:pt x="464" y="329"/>
                  </a:cubicBezTo>
                  <a:cubicBezTo>
                    <a:pt x="465" y="331"/>
                    <a:pt x="467" y="332"/>
                    <a:pt x="468" y="334"/>
                  </a:cubicBezTo>
                  <a:cubicBezTo>
                    <a:pt x="468" y="334"/>
                    <a:pt x="468" y="335"/>
                    <a:pt x="468" y="335"/>
                  </a:cubicBezTo>
                  <a:cubicBezTo>
                    <a:pt x="467" y="335"/>
                    <a:pt x="467" y="335"/>
                    <a:pt x="466" y="334"/>
                  </a:cubicBezTo>
                  <a:cubicBezTo>
                    <a:pt x="466" y="334"/>
                    <a:pt x="465" y="334"/>
                    <a:pt x="464" y="333"/>
                  </a:cubicBezTo>
                  <a:cubicBezTo>
                    <a:pt x="464" y="332"/>
                    <a:pt x="463" y="330"/>
                    <a:pt x="463" y="329"/>
                  </a:cubicBezTo>
                  <a:close/>
                  <a:moveTo>
                    <a:pt x="457" y="323"/>
                  </a:moveTo>
                  <a:cubicBezTo>
                    <a:pt x="455" y="321"/>
                    <a:pt x="453" y="320"/>
                    <a:pt x="452" y="319"/>
                  </a:cubicBezTo>
                  <a:cubicBezTo>
                    <a:pt x="452" y="319"/>
                    <a:pt x="452" y="319"/>
                    <a:pt x="453" y="319"/>
                  </a:cubicBezTo>
                  <a:cubicBezTo>
                    <a:pt x="454" y="319"/>
                    <a:pt x="454" y="318"/>
                    <a:pt x="454" y="317"/>
                  </a:cubicBezTo>
                  <a:cubicBezTo>
                    <a:pt x="457" y="318"/>
                    <a:pt x="459" y="319"/>
                    <a:pt x="461" y="319"/>
                  </a:cubicBezTo>
                  <a:cubicBezTo>
                    <a:pt x="461" y="319"/>
                    <a:pt x="461" y="319"/>
                    <a:pt x="461" y="319"/>
                  </a:cubicBezTo>
                  <a:cubicBezTo>
                    <a:pt x="458" y="320"/>
                    <a:pt x="458" y="320"/>
                    <a:pt x="458" y="320"/>
                  </a:cubicBezTo>
                  <a:cubicBezTo>
                    <a:pt x="460" y="322"/>
                    <a:pt x="460" y="322"/>
                    <a:pt x="460" y="322"/>
                  </a:cubicBezTo>
                  <a:cubicBezTo>
                    <a:pt x="461" y="322"/>
                    <a:pt x="462" y="322"/>
                    <a:pt x="462" y="323"/>
                  </a:cubicBezTo>
                  <a:cubicBezTo>
                    <a:pt x="462" y="323"/>
                    <a:pt x="462" y="323"/>
                    <a:pt x="462" y="323"/>
                  </a:cubicBezTo>
                  <a:cubicBezTo>
                    <a:pt x="462" y="323"/>
                    <a:pt x="463" y="323"/>
                    <a:pt x="463" y="323"/>
                  </a:cubicBezTo>
                  <a:cubicBezTo>
                    <a:pt x="465" y="325"/>
                    <a:pt x="467" y="327"/>
                    <a:pt x="469" y="329"/>
                  </a:cubicBezTo>
                  <a:cubicBezTo>
                    <a:pt x="469" y="329"/>
                    <a:pt x="469" y="329"/>
                    <a:pt x="469" y="329"/>
                  </a:cubicBezTo>
                  <a:cubicBezTo>
                    <a:pt x="468" y="329"/>
                    <a:pt x="467" y="328"/>
                    <a:pt x="465" y="327"/>
                  </a:cubicBezTo>
                  <a:cubicBezTo>
                    <a:pt x="465" y="327"/>
                    <a:pt x="464" y="326"/>
                    <a:pt x="463" y="325"/>
                  </a:cubicBezTo>
                  <a:cubicBezTo>
                    <a:pt x="463" y="324"/>
                    <a:pt x="462" y="324"/>
                    <a:pt x="461" y="323"/>
                  </a:cubicBezTo>
                  <a:cubicBezTo>
                    <a:pt x="461" y="323"/>
                    <a:pt x="461" y="323"/>
                    <a:pt x="461" y="323"/>
                  </a:cubicBezTo>
                  <a:cubicBezTo>
                    <a:pt x="461" y="323"/>
                    <a:pt x="461" y="323"/>
                    <a:pt x="461" y="323"/>
                  </a:cubicBezTo>
                  <a:cubicBezTo>
                    <a:pt x="460" y="324"/>
                    <a:pt x="460" y="324"/>
                    <a:pt x="460" y="324"/>
                  </a:cubicBezTo>
                  <a:cubicBezTo>
                    <a:pt x="460" y="323"/>
                    <a:pt x="460" y="323"/>
                    <a:pt x="459" y="323"/>
                  </a:cubicBezTo>
                  <a:cubicBezTo>
                    <a:pt x="459" y="323"/>
                    <a:pt x="458" y="323"/>
                    <a:pt x="457" y="323"/>
                  </a:cubicBezTo>
                  <a:close/>
                  <a:moveTo>
                    <a:pt x="443" y="313"/>
                  </a:moveTo>
                  <a:cubicBezTo>
                    <a:pt x="438" y="309"/>
                    <a:pt x="433" y="305"/>
                    <a:pt x="428" y="300"/>
                  </a:cubicBezTo>
                  <a:cubicBezTo>
                    <a:pt x="427" y="300"/>
                    <a:pt x="427" y="299"/>
                    <a:pt x="426" y="298"/>
                  </a:cubicBezTo>
                  <a:cubicBezTo>
                    <a:pt x="426" y="298"/>
                    <a:pt x="426" y="299"/>
                    <a:pt x="427" y="299"/>
                  </a:cubicBezTo>
                  <a:cubicBezTo>
                    <a:pt x="432" y="303"/>
                    <a:pt x="439" y="309"/>
                    <a:pt x="446" y="313"/>
                  </a:cubicBezTo>
                  <a:cubicBezTo>
                    <a:pt x="445" y="313"/>
                    <a:pt x="444" y="313"/>
                    <a:pt x="443" y="313"/>
                  </a:cubicBezTo>
                  <a:close/>
                  <a:moveTo>
                    <a:pt x="404" y="274"/>
                  </a:moveTo>
                  <a:cubicBezTo>
                    <a:pt x="399" y="266"/>
                    <a:pt x="395" y="259"/>
                    <a:pt x="392" y="252"/>
                  </a:cubicBezTo>
                  <a:cubicBezTo>
                    <a:pt x="398" y="252"/>
                    <a:pt x="404" y="255"/>
                    <a:pt x="411" y="259"/>
                  </a:cubicBezTo>
                  <a:cubicBezTo>
                    <a:pt x="414" y="262"/>
                    <a:pt x="418" y="264"/>
                    <a:pt x="421" y="267"/>
                  </a:cubicBezTo>
                  <a:cubicBezTo>
                    <a:pt x="420" y="268"/>
                    <a:pt x="420" y="268"/>
                    <a:pt x="420" y="268"/>
                  </a:cubicBezTo>
                  <a:cubicBezTo>
                    <a:pt x="423" y="270"/>
                    <a:pt x="427" y="273"/>
                    <a:pt x="430" y="276"/>
                  </a:cubicBezTo>
                  <a:cubicBezTo>
                    <a:pt x="431" y="276"/>
                    <a:pt x="431" y="277"/>
                    <a:pt x="432" y="277"/>
                  </a:cubicBezTo>
                  <a:cubicBezTo>
                    <a:pt x="436" y="282"/>
                    <a:pt x="440" y="287"/>
                    <a:pt x="444" y="291"/>
                  </a:cubicBezTo>
                  <a:cubicBezTo>
                    <a:pt x="433" y="282"/>
                    <a:pt x="422" y="273"/>
                    <a:pt x="412" y="267"/>
                  </a:cubicBezTo>
                  <a:cubicBezTo>
                    <a:pt x="410" y="269"/>
                    <a:pt x="410" y="269"/>
                    <a:pt x="410" y="269"/>
                  </a:cubicBezTo>
                  <a:cubicBezTo>
                    <a:pt x="416" y="274"/>
                    <a:pt x="422" y="280"/>
                    <a:pt x="429" y="286"/>
                  </a:cubicBezTo>
                  <a:cubicBezTo>
                    <a:pt x="422" y="282"/>
                    <a:pt x="414" y="278"/>
                    <a:pt x="404" y="274"/>
                  </a:cubicBezTo>
                  <a:close/>
                  <a:moveTo>
                    <a:pt x="463" y="292"/>
                  </a:moveTo>
                  <a:cubicBezTo>
                    <a:pt x="463" y="289"/>
                    <a:pt x="464" y="286"/>
                    <a:pt x="464" y="282"/>
                  </a:cubicBezTo>
                  <a:cubicBezTo>
                    <a:pt x="465" y="286"/>
                    <a:pt x="465" y="289"/>
                    <a:pt x="466" y="292"/>
                  </a:cubicBezTo>
                  <a:cubicBezTo>
                    <a:pt x="466" y="292"/>
                    <a:pt x="465" y="292"/>
                    <a:pt x="465" y="292"/>
                  </a:cubicBezTo>
                  <a:cubicBezTo>
                    <a:pt x="464" y="292"/>
                    <a:pt x="464" y="292"/>
                    <a:pt x="463" y="292"/>
                  </a:cubicBezTo>
                  <a:close/>
                  <a:moveTo>
                    <a:pt x="477" y="237"/>
                  </a:moveTo>
                  <a:cubicBezTo>
                    <a:pt x="476" y="248"/>
                    <a:pt x="474" y="259"/>
                    <a:pt x="474" y="269"/>
                  </a:cubicBezTo>
                  <a:cubicBezTo>
                    <a:pt x="474" y="274"/>
                    <a:pt x="475" y="279"/>
                    <a:pt x="476" y="284"/>
                  </a:cubicBezTo>
                  <a:cubicBezTo>
                    <a:pt x="478" y="284"/>
                    <a:pt x="478" y="284"/>
                    <a:pt x="478" y="284"/>
                  </a:cubicBezTo>
                  <a:cubicBezTo>
                    <a:pt x="479" y="280"/>
                    <a:pt x="481" y="276"/>
                    <a:pt x="482" y="272"/>
                  </a:cubicBezTo>
                  <a:cubicBezTo>
                    <a:pt x="483" y="272"/>
                    <a:pt x="483" y="272"/>
                    <a:pt x="483" y="272"/>
                  </a:cubicBezTo>
                  <a:cubicBezTo>
                    <a:pt x="482" y="278"/>
                    <a:pt x="480" y="285"/>
                    <a:pt x="480" y="291"/>
                  </a:cubicBezTo>
                  <a:cubicBezTo>
                    <a:pt x="479" y="292"/>
                    <a:pt x="479" y="292"/>
                    <a:pt x="479" y="292"/>
                  </a:cubicBezTo>
                  <a:cubicBezTo>
                    <a:pt x="477" y="290"/>
                    <a:pt x="477" y="290"/>
                    <a:pt x="477" y="290"/>
                  </a:cubicBezTo>
                  <a:cubicBezTo>
                    <a:pt x="477" y="292"/>
                    <a:pt x="477" y="292"/>
                    <a:pt x="477" y="292"/>
                  </a:cubicBezTo>
                  <a:cubicBezTo>
                    <a:pt x="476" y="292"/>
                    <a:pt x="475" y="292"/>
                    <a:pt x="474" y="292"/>
                  </a:cubicBezTo>
                  <a:cubicBezTo>
                    <a:pt x="472" y="292"/>
                    <a:pt x="471" y="292"/>
                    <a:pt x="469" y="292"/>
                  </a:cubicBezTo>
                  <a:cubicBezTo>
                    <a:pt x="468" y="281"/>
                    <a:pt x="469" y="266"/>
                    <a:pt x="472" y="252"/>
                  </a:cubicBezTo>
                  <a:cubicBezTo>
                    <a:pt x="474" y="248"/>
                    <a:pt x="475" y="244"/>
                    <a:pt x="476" y="240"/>
                  </a:cubicBezTo>
                  <a:cubicBezTo>
                    <a:pt x="476" y="239"/>
                    <a:pt x="477" y="238"/>
                    <a:pt x="477" y="237"/>
                  </a:cubicBezTo>
                  <a:close/>
                  <a:moveTo>
                    <a:pt x="478" y="252"/>
                  </a:moveTo>
                  <a:cubicBezTo>
                    <a:pt x="480" y="254"/>
                    <a:pt x="483" y="256"/>
                    <a:pt x="486" y="258"/>
                  </a:cubicBezTo>
                  <a:cubicBezTo>
                    <a:pt x="484" y="261"/>
                    <a:pt x="483" y="264"/>
                    <a:pt x="481" y="268"/>
                  </a:cubicBezTo>
                  <a:cubicBezTo>
                    <a:pt x="481" y="268"/>
                    <a:pt x="481" y="267"/>
                    <a:pt x="481" y="267"/>
                  </a:cubicBezTo>
                  <a:cubicBezTo>
                    <a:pt x="480" y="270"/>
                    <a:pt x="480" y="270"/>
                    <a:pt x="480" y="270"/>
                  </a:cubicBezTo>
                  <a:cubicBezTo>
                    <a:pt x="480" y="270"/>
                    <a:pt x="480" y="270"/>
                    <a:pt x="480" y="270"/>
                  </a:cubicBezTo>
                  <a:cubicBezTo>
                    <a:pt x="479" y="273"/>
                    <a:pt x="478" y="275"/>
                    <a:pt x="477" y="278"/>
                  </a:cubicBezTo>
                  <a:cubicBezTo>
                    <a:pt x="477" y="275"/>
                    <a:pt x="477" y="272"/>
                    <a:pt x="477" y="269"/>
                  </a:cubicBezTo>
                  <a:cubicBezTo>
                    <a:pt x="477" y="264"/>
                    <a:pt x="477" y="258"/>
                    <a:pt x="478" y="252"/>
                  </a:cubicBezTo>
                  <a:close/>
                  <a:moveTo>
                    <a:pt x="488" y="260"/>
                  </a:moveTo>
                  <a:cubicBezTo>
                    <a:pt x="488" y="260"/>
                    <a:pt x="488" y="261"/>
                    <a:pt x="488" y="261"/>
                  </a:cubicBezTo>
                  <a:cubicBezTo>
                    <a:pt x="488" y="261"/>
                    <a:pt x="488" y="260"/>
                    <a:pt x="488" y="260"/>
                  </a:cubicBezTo>
                  <a:cubicBezTo>
                    <a:pt x="488" y="260"/>
                    <a:pt x="488" y="260"/>
                    <a:pt x="488" y="260"/>
                  </a:cubicBezTo>
                  <a:close/>
                  <a:moveTo>
                    <a:pt x="489" y="260"/>
                  </a:moveTo>
                  <a:cubicBezTo>
                    <a:pt x="491" y="262"/>
                    <a:pt x="494" y="264"/>
                    <a:pt x="496" y="266"/>
                  </a:cubicBezTo>
                  <a:cubicBezTo>
                    <a:pt x="495" y="270"/>
                    <a:pt x="493" y="274"/>
                    <a:pt x="492" y="278"/>
                  </a:cubicBezTo>
                  <a:cubicBezTo>
                    <a:pt x="490" y="275"/>
                    <a:pt x="488" y="273"/>
                    <a:pt x="486" y="271"/>
                  </a:cubicBezTo>
                  <a:cubicBezTo>
                    <a:pt x="486" y="268"/>
                    <a:pt x="487" y="265"/>
                    <a:pt x="488" y="262"/>
                  </a:cubicBezTo>
                  <a:cubicBezTo>
                    <a:pt x="488" y="262"/>
                    <a:pt x="488" y="261"/>
                    <a:pt x="489" y="260"/>
                  </a:cubicBezTo>
                  <a:close/>
                  <a:moveTo>
                    <a:pt x="490" y="258"/>
                  </a:moveTo>
                  <a:cubicBezTo>
                    <a:pt x="492" y="255"/>
                    <a:pt x="495" y="251"/>
                    <a:pt x="499" y="247"/>
                  </a:cubicBezTo>
                  <a:cubicBezTo>
                    <a:pt x="501" y="248"/>
                    <a:pt x="503" y="249"/>
                    <a:pt x="504" y="249"/>
                  </a:cubicBezTo>
                  <a:cubicBezTo>
                    <a:pt x="502" y="254"/>
                    <a:pt x="500" y="259"/>
                    <a:pt x="497" y="263"/>
                  </a:cubicBezTo>
                  <a:cubicBezTo>
                    <a:pt x="495" y="262"/>
                    <a:pt x="493" y="260"/>
                    <a:pt x="490" y="258"/>
                  </a:cubicBezTo>
                  <a:close/>
                  <a:moveTo>
                    <a:pt x="511" y="234"/>
                  </a:moveTo>
                  <a:cubicBezTo>
                    <a:pt x="516" y="230"/>
                    <a:pt x="521" y="225"/>
                    <a:pt x="528" y="220"/>
                  </a:cubicBezTo>
                  <a:cubicBezTo>
                    <a:pt x="528" y="220"/>
                    <a:pt x="528" y="220"/>
                    <a:pt x="528" y="220"/>
                  </a:cubicBezTo>
                  <a:cubicBezTo>
                    <a:pt x="523" y="225"/>
                    <a:pt x="518" y="230"/>
                    <a:pt x="513" y="236"/>
                  </a:cubicBezTo>
                  <a:cubicBezTo>
                    <a:pt x="512" y="235"/>
                    <a:pt x="511" y="235"/>
                    <a:pt x="511" y="234"/>
                  </a:cubicBezTo>
                  <a:close/>
                  <a:moveTo>
                    <a:pt x="538" y="213"/>
                  </a:moveTo>
                  <a:cubicBezTo>
                    <a:pt x="540" y="212"/>
                    <a:pt x="543" y="211"/>
                    <a:pt x="545" y="210"/>
                  </a:cubicBezTo>
                  <a:cubicBezTo>
                    <a:pt x="545" y="210"/>
                    <a:pt x="546" y="210"/>
                    <a:pt x="546" y="210"/>
                  </a:cubicBezTo>
                  <a:cubicBezTo>
                    <a:pt x="543" y="211"/>
                    <a:pt x="541" y="212"/>
                    <a:pt x="538" y="213"/>
                  </a:cubicBezTo>
                  <a:close/>
                  <a:moveTo>
                    <a:pt x="548" y="208"/>
                  </a:moveTo>
                  <a:cubicBezTo>
                    <a:pt x="551" y="207"/>
                    <a:pt x="555" y="205"/>
                    <a:pt x="558" y="203"/>
                  </a:cubicBezTo>
                  <a:cubicBezTo>
                    <a:pt x="559" y="203"/>
                    <a:pt x="559" y="203"/>
                    <a:pt x="559" y="203"/>
                  </a:cubicBezTo>
                  <a:cubicBezTo>
                    <a:pt x="559" y="203"/>
                    <a:pt x="559" y="203"/>
                    <a:pt x="559" y="203"/>
                  </a:cubicBezTo>
                  <a:cubicBezTo>
                    <a:pt x="578" y="212"/>
                    <a:pt x="599" y="221"/>
                    <a:pt x="615" y="233"/>
                  </a:cubicBezTo>
                  <a:cubicBezTo>
                    <a:pt x="607" y="234"/>
                    <a:pt x="597" y="236"/>
                    <a:pt x="588" y="238"/>
                  </a:cubicBezTo>
                  <a:cubicBezTo>
                    <a:pt x="586" y="235"/>
                    <a:pt x="584" y="232"/>
                    <a:pt x="581" y="230"/>
                  </a:cubicBezTo>
                  <a:cubicBezTo>
                    <a:pt x="576" y="226"/>
                    <a:pt x="571" y="223"/>
                    <a:pt x="566" y="219"/>
                  </a:cubicBezTo>
                  <a:cubicBezTo>
                    <a:pt x="562" y="216"/>
                    <a:pt x="557" y="214"/>
                    <a:pt x="553" y="211"/>
                  </a:cubicBezTo>
                  <a:cubicBezTo>
                    <a:pt x="554" y="211"/>
                    <a:pt x="555" y="211"/>
                    <a:pt x="557" y="211"/>
                  </a:cubicBezTo>
                  <a:cubicBezTo>
                    <a:pt x="557" y="211"/>
                    <a:pt x="557" y="211"/>
                    <a:pt x="557" y="211"/>
                  </a:cubicBezTo>
                  <a:cubicBezTo>
                    <a:pt x="557" y="209"/>
                    <a:pt x="557" y="209"/>
                    <a:pt x="557" y="209"/>
                  </a:cubicBezTo>
                  <a:cubicBezTo>
                    <a:pt x="557" y="209"/>
                    <a:pt x="557" y="209"/>
                    <a:pt x="557" y="209"/>
                  </a:cubicBezTo>
                  <a:cubicBezTo>
                    <a:pt x="554" y="209"/>
                    <a:pt x="552" y="209"/>
                    <a:pt x="549" y="209"/>
                  </a:cubicBezTo>
                  <a:cubicBezTo>
                    <a:pt x="549" y="209"/>
                    <a:pt x="548" y="209"/>
                    <a:pt x="548" y="208"/>
                  </a:cubicBezTo>
                  <a:close/>
                  <a:moveTo>
                    <a:pt x="622" y="235"/>
                  </a:moveTo>
                  <a:cubicBezTo>
                    <a:pt x="622" y="235"/>
                    <a:pt x="622" y="235"/>
                    <a:pt x="622" y="235"/>
                  </a:cubicBezTo>
                  <a:cubicBezTo>
                    <a:pt x="622" y="235"/>
                    <a:pt x="622" y="235"/>
                    <a:pt x="622" y="235"/>
                  </a:cubicBezTo>
                  <a:cubicBezTo>
                    <a:pt x="622" y="235"/>
                    <a:pt x="622" y="235"/>
                    <a:pt x="622" y="235"/>
                  </a:cubicBezTo>
                  <a:close/>
                  <a:moveTo>
                    <a:pt x="609" y="239"/>
                  </a:moveTo>
                  <a:cubicBezTo>
                    <a:pt x="609" y="239"/>
                    <a:pt x="609" y="239"/>
                    <a:pt x="608" y="239"/>
                  </a:cubicBezTo>
                  <a:cubicBezTo>
                    <a:pt x="607" y="239"/>
                    <a:pt x="605" y="239"/>
                    <a:pt x="604" y="239"/>
                  </a:cubicBezTo>
                  <a:cubicBezTo>
                    <a:pt x="600" y="239"/>
                    <a:pt x="597" y="239"/>
                    <a:pt x="592" y="240"/>
                  </a:cubicBezTo>
                  <a:cubicBezTo>
                    <a:pt x="601" y="238"/>
                    <a:pt x="610" y="236"/>
                    <a:pt x="618" y="235"/>
                  </a:cubicBezTo>
                  <a:cubicBezTo>
                    <a:pt x="619" y="236"/>
                    <a:pt x="619" y="236"/>
                    <a:pt x="619" y="236"/>
                  </a:cubicBezTo>
                  <a:cubicBezTo>
                    <a:pt x="616" y="237"/>
                    <a:pt x="613" y="238"/>
                    <a:pt x="609" y="239"/>
                  </a:cubicBezTo>
                  <a:close/>
                  <a:moveTo>
                    <a:pt x="602" y="242"/>
                  </a:moveTo>
                  <a:cubicBezTo>
                    <a:pt x="595" y="244"/>
                    <a:pt x="588" y="247"/>
                    <a:pt x="581" y="250"/>
                  </a:cubicBezTo>
                  <a:cubicBezTo>
                    <a:pt x="580" y="250"/>
                    <a:pt x="580" y="250"/>
                    <a:pt x="580" y="250"/>
                  </a:cubicBezTo>
                  <a:cubicBezTo>
                    <a:pt x="580" y="250"/>
                    <a:pt x="580" y="250"/>
                    <a:pt x="580" y="250"/>
                  </a:cubicBezTo>
                  <a:cubicBezTo>
                    <a:pt x="579" y="250"/>
                    <a:pt x="579" y="250"/>
                    <a:pt x="579" y="250"/>
                  </a:cubicBezTo>
                  <a:cubicBezTo>
                    <a:pt x="576" y="250"/>
                    <a:pt x="574" y="250"/>
                    <a:pt x="571" y="251"/>
                  </a:cubicBezTo>
                  <a:cubicBezTo>
                    <a:pt x="571" y="250"/>
                    <a:pt x="571" y="250"/>
                    <a:pt x="571" y="250"/>
                  </a:cubicBezTo>
                  <a:cubicBezTo>
                    <a:pt x="571" y="250"/>
                    <a:pt x="571" y="250"/>
                    <a:pt x="571" y="250"/>
                  </a:cubicBezTo>
                  <a:cubicBezTo>
                    <a:pt x="570" y="249"/>
                    <a:pt x="568" y="248"/>
                    <a:pt x="567" y="247"/>
                  </a:cubicBezTo>
                  <a:cubicBezTo>
                    <a:pt x="580" y="244"/>
                    <a:pt x="593" y="242"/>
                    <a:pt x="602" y="242"/>
                  </a:cubicBezTo>
                  <a:close/>
                  <a:moveTo>
                    <a:pt x="496" y="311"/>
                  </a:moveTo>
                  <a:cubicBezTo>
                    <a:pt x="496" y="312"/>
                    <a:pt x="496" y="313"/>
                    <a:pt x="496" y="314"/>
                  </a:cubicBezTo>
                  <a:cubicBezTo>
                    <a:pt x="496" y="314"/>
                    <a:pt x="495" y="314"/>
                    <a:pt x="495" y="313"/>
                  </a:cubicBezTo>
                  <a:cubicBezTo>
                    <a:pt x="495" y="312"/>
                    <a:pt x="495" y="311"/>
                    <a:pt x="495" y="310"/>
                  </a:cubicBezTo>
                  <a:cubicBezTo>
                    <a:pt x="495" y="310"/>
                    <a:pt x="495" y="311"/>
                    <a:pt x="496" y="311"/>
                  </a:cubicBezTo>
                  <a:close/>
                  <a:moveTo>
                    <a:pt x="489" y="348"/>
                  </a:moveTo>
                  <a:cubicBezTo>
                    <a:pt x="490" y="350"/>
                    <a:pt x="489" y="352"/>
                    <a:pt x="489" y="354"/>
                  </a:cubicBezTo>
                  <a:cubicBezTo>
                    <a:pt x="489" y="353"/>
                    <a:pt x="488" y="352"/>
                    <a:pt x="488" y="352"/>
                  </a:cubicBezTo>
                  <a:cubicBezTo>
                    <a:pt x="488" y="350"/>
                    <a:pt x="487" y="349"/>
                    <a:pt x="487" y="347"/>
                  </a:cubicBezTo>
                  <a:cubicBezTo>
                    <a:pt x="488" y="347"/>
                    <a:pt x="489" y="348"/>
                    <a:pt x="489" y="348"/>
                  </a:cubicBezTo>
                  <a:close/>
                  <a:moveTo>
                    <a:pt x="489" y="358"/>
                  </a:moveTo>
                  <a:cubicBezTo>
                    <a:pt x="489" y="359"/>
                    <a:pt x="488" y="361"/>
                    <a:pt x="488" y="363"/>
                  </a:cubicBezTo>
                  <a:cubicBezTo>
                    <a:pt x="488" y="361"/>
                    <a:pt x="487" y="360"/>
                    <a:pt x="487" y="358"/>
                  </a:cubicBezTo>
                  <a:cubicBezTo>
                    <a:pt x="487" y="357"/>
                    <a:pt x="487" y="357"/>
                    <a:pt x="488" y="356"/>
                  </a:cubicBezTo>
                  <a:cubicBezTo>
                    <a:pt x="488" y="356"/>
                    <a:pt x="488" y="357"/>
                    <a:pt x="489" y="358"/>
                  </a:cubicBezTo>
                  <a:close/>
                  <a:moveTo>
                    <a:pt x="485" y="369"/>
                  </a:moveTo>
                  <a:cubicBezTo>
                    <a:pt x="485" y="369"/>
                    <a:pt x="485" y="369"/>
                    <a:pt x="485" y="369"/>
                  </a:cubicBezTo>
                  <a:cubicBezTo>
                    <a:pt x="485" y="369"/>
                    <a:pt x="485" y="368"/>
                    <a:pt x="485" y="368"/>
                  </a:cubicBezTo>
                  <a:cubicBezTo>
                    <a:pt x="485" y="368"/>
                    <a:pt x="485" y="368"/>
                    <a:pt x="485" y="368"/>
                  </a:cubicBezTo>
                  <a:cubicBezTo>
                    <a:pt x="485" y="368"/>
                    <a:pt x="485" y="368"/>
                    <a:pt x="485" y="368"/>
                  </a:cubicBezTo>
                  <a:cubicBezTo>
                    <a:pt x="485" y="368"/>
                    <a:pt x="485" y="368"/>
                    <a:pt x="485" y="369"/>
                  </a:cubicBezTo>
                  <a:close/>
                  <a:moveTo>
                    <a:pt x="378" y="320"/>
                  </a:moveTo>
                  <a:cubicBezTo>
                    <a:pt x="381" y="320"/>
                    <a:pt x="384" y="319"/>
                    <a:pt x="388" y="319"/>
                  </a:cubicBezTo>
                  <a:cubicBezTo>
                    <a:pt x="388" y="319"/>
                    <a:pt x="388" y="319"/>
                    <a:pt x="389" y="319"/>
                  </a:cubicBezTo>
                  <a:cubicBezTo>
                    <a:pt x="408" y="320"/>
                    <a:pt x="428" y="320"/>
                    <a:pt x="447" y="319"/>
                  </a:cubicBezTo>
                  <a:cubicBezTo>
                    <a:pt x="449" y="320"/>
                    <a:pt x="450" y="321"/>
                    <a:pt x="452" y="322"/>
                  </a:cubicBezTo>
                  <a:cubicBezTo>
                    <a:pt x="439" y="322"/>
                    <a:pt x="411" y="321"/>
                    <a:pt x="378" y="320"/>
                  </a:cubicBezTo>
                  <a:close/>
                  <a:moveTo>
                    <a:pt x="611" y="158"/>
                  </a:moveTo>
                  <a:cubicBezTo>
                    <a:pt x="610" y="158"/>
                    <a:pt x="609" y="157"/>
                    <a:pt x="608" y="157"/>
                  </a:cubicBezTo>
                  <a:cubicBezTo>
                    <a:pt x="606" y="156"/>
                    <a:pt x="605" y="155"/>
                    <a:pt x="603" y="154"/>
                  </a:cubicBezTo>
                  <a:cubicBezTo>
                    <a:pt x="606" y="155"/>
                    <a:pt x="608" y="156"/>
                    <a:pt x="611" y="158"/>
                  </a:cubicBezTo>
                  <a:cubicBezTo>
                    <a:pt x="611" y="158"/>
                    <a:pt x="611" y="158"/>
                    <a:pt x="611" y="158"/>
                  </a:cubicBezTo>
                  <a:close/>
                  <a:moveTo>
                    <a:pt x="584" y="146"/>
                  </a:moveTo>
                  <a:cubicBezTo>
                    <a:pt x="583" y="145"/>
                    <a:pt x="582" y="145"/>
                    <a:pt x="581" y="144"/>
                  </a:cubicBezTo>
                  <a:cubicBezTo>
                    <a:pt x="576" y="140"/>
                    <a:pt x="571" y="136"/>
                    <a:pt x="566" y="132"/>
                  </a:cubicBezTo>
                  <a:cubicBezTo>
                    <a:pt x="572" y="137"/>
                    <a:pt x="578" y="141"/>
                    <a:pt x="584" y="146"/>
                  </a:cubicBezTo>
                  <a:close/>
                  <a:moveTo>
                    <a:pt x="599" y="156"/>
                  </a:moveTo>
                  <a:cubicBezTo>
                    <a:pt x="603" y="158"/>
                    <a:pt x="606" y="160"/>
                    <a:pt x="609" y="162"/>
                  </a:cubicBezTo>
                  <a:cubicBezTo>
                    <a:pt x="607" y="161"/>
                    <a:pt x="605" y="161"/>
                    <a:pt x="603" y="160"/>
                  </a:cubicBezTo>
                  <a:cubicBezTo>
                    <a:pt x="603" y="160"/>
                    <a:pt x="602" y="159"/>
                    <a:pt x="602" y="159"/>
                  </a:cubicBezTo>
                  <a:cubicBezTo>
                    <a:pt x="599" y="157"/>
                    <a:pt x="597" y="155"/>
                    <a:pt x="594" y="153"/>
                  </a:cubicBezTo>
                  <a:cubicBezTo>
                    <a:pt x="596" y="154"/>
                    <a:pt x="598" y="155"/>
                    <a:pt x="599" y="156"/>
                  </a:cubicBezTo>
                  <a:close/>
                  <a:moveTo>
                    <a:pt x="574" y="145"/>
                  </a:moveTo>
                  <a:cubicBezTo>
                    <a:pt x="572" y="144"/>
                    <a:pt x="571" y="143"/>
                    <a:pt x="570" y="142"/>
                  </a:cubicBezTo>
                  <a:cubicBezTo>
                    <a:pt x="571" y="143"/>
                    <a:pt x="573" y="144"/>
                    <a:pt x="574" y="145"/>
                  </a:cubicBezTo>
                  <a:close/>
                  <a:moveTo>
                    <a:pt x="611" y="165"/>
                  </a:moveTo>
                  <a:cubicBezTo>
                    <a:pt x="611" y="165"/>
                    <a:pt x="611" y="165"/>
                    <a:pt x="611" y="165"/>
                  </a:cubicBezTo>
                  <a:cubicBezTo>
                    <a:pt x="611" y="165"/>
                    <a:pt x="611" y="165"/>
                    <a:pt x="610" y="165"/>
                  </a:cubicBezTo>
                  <a:cubicBezTo>
                    <a:pt x="611" y="165"/>
                    <a:pt x="611" y="165"/>
                    <a:pt x="611" y="165"/>
                  </a:cubicBezTo>
                  <a:close/>
                  <a:moveTo>
                    <a:pt x="665" y="195"/>
                  </a:moveTo>
                  <a:cubicBezTo>
                    <a:pt x="662" y="195"/>
                    <a:pt x="659" y="196"/>
                    <a:pt x="658" y="192"/>
                  </a:cubicBezTo>
                  <a:cubicBezTo>
                    <a:pt x="657" y="189"/>
                    <a:pt x="657" y="186"/>
                    <a:pt x="655" y="184"/>
                  </a:cubicBezTo>
                  <a:cubicBezTo>
                    <a:pt x="660" y="187"/>
                    <a:pt x="663" y="191"/>
                    <a:pt x="665" y="195"/>
                  </a:cubicBezTo>
                  <a:close/>
                  <a:moveTo>
                    <a:pt x="649" y="211"/>
                  </a:moveTo>
                  <a:cubicBezTo>
                    <a:pt x="640" y="206"/>
                    <a:pt x="632" y="201"/>
                    <a:pt x="624" y="196"/>
                  </a:cubicBezTo>
                  <a:cubicBezTo>
                    <a:pt x="623" y="193"/>
                    <a:pt x="619" y="190"/>
                    <a:pt x="611" y="188"/>
                  </a:cubicBezTo>
                  <a:cubicBezTo>
                    <a:pt x="610" y="187"/>
                    <a:pt x="609" y="187"/>
                    <a:pt x="607" y="186"/>
                  </a:cubicBezTo>
                  <a:cubicBezTo>
                    <a:pt x="607" y="188"/>
                    <a:pt x="607" y="188"/>
                    <a:pt x="607" y="188"/>
                  </a:cubicBezTo>
                  <a:cubicBezTo>
                    <a:pt x="596" y="187"/>
                    <a:pt x="581" y="188"/>
                    <a:pt x="560" y="196"/>
                  </a:cubicBezTo>
                  <a:cubicBezTo>
                    <a:pt x="553" y="198"/>
                    <a:pt x="547" y="201"/>
                    <a:pt x="541" y="204"/>
                  </a:cubicBezTo>
                  <a:cubicBezTo>
                    <a:pt x="539" y="203"/>
                    <a:pt x="537" y="202"/>
                    <a:pt x="535" y="201"/>
                  </a:cubicBezTo>
                  <a:cubicBezTo>
                    <a:pt x="534" y="203"/>
                    <a:pt x="534" y="203"/>
                    <a:pt x="534" y="203"/>
                  </a:cubicBezTo>
                  <a:cubicBezTo>
                    <a:pt x="535" y="204"/>
                    <a:pt x="537" y="205"/>
                    <a:pt x="538" y="206"/>
                  </a:cubicBezTo>
                  <a:cubicBezTo>
                    <a:pt x="533" y="209"/>
                    <a:pt x="529" y="212"/>
                    <a:pt x="525" y="216"/>
                  </a:cubicBezTo>
                  <a:cubicBezTo>
                    <a:pt x="520" y="213"/>
                    <a:pt x="515" y="210"/>
                    <a:pt x="512" y="209"/>
                  </a:cubicBezTo>
                  <a:cubicBezTo>
                    <a:pt x="511" y="211"/>
                    <a:pt x="511" y="211"/>
                    <a:pt x="511" y="211"/>
                  </a:cubicBezTo>
                  <a:cubicBezTo>
                    <a:pt x="514" y="213"/>
                    <a:pt x="518" y="215"/>
                    <a:pt x="522" y="217"/>
                  </a:cubicBezTo>
                  <a:cubicBezTo>
                    <a:pt x="517" y="222"/>
                    <a:pt x="512" y="227"/>
                    <a:pt x="508" y="232"/>
                  </a:cubicBezTo>
                  <a:cubicBezTo>
                    <a:pt x="503" y="229"/>
                    <a:pt x="498" y="225"/>
                    <a:pt x="494" y="222"/>
                  </a:cubicBezTo>
                  <a:cubicBezTo>
                    <a:pt x="493" y="224"/>
                    <a:pt x="493" y="224"/>
                    <a:pt x="493" y="224"/>
                  </a:cubicBezTo>
                  <a:cubicBezTo>
                    <a:pt x="497" y="227"/>
                    <a:pt x="501" y="231"/>
                    <a:pt x="506" y="234"/>
                  </a:cubicBezTo>
                  <a:cubicBezTo>
                    <a:pt x="503" y="237"/>
                    <a:pt x="501" y="240"/>
                    <a:pt x="498" y="244"/>
                  </a:cubicBezTo>
                  <a:cubicBezTo>
                    <a:pt x="498" y="243"/>
                    <a:pt x="497" y="243"/>
                    <a:pt x="496" y="243"/>
                  </a:cubicBezTo>
                  <a:cubicBezTo>
                    <a:pt x="496" y="243"/>
                    <a:pt x="496" y="243"/>
                    <a:pt x="496" y="243"/>
                  </a:cubicBezTo>
                  <a:cubicBezTo>
                    <a:pt x="496" y="242"/>
                    <a:pt x="496" y="242"/>
                    <a:pt x="496" y="242"/>
                  </a:cubicBezTo>
                  <a:cubicBezTo>
                    <a:pt x="495" y="242"/>
                    <a:pt x="494" y="242"/>
                    <a:pt x="494" y="242"/>
                  </a:cubicBezTo>
                  <a:cubicBezTo>
                    <a:pt x="493" y="242"/>
                    <a:pt x="493" y="242"/>
                    <a:pt x="492" y="241"/>
                  </a:cubicBezTo>
                  <a:cubicBezTo>
                    <a:pt x="492" y="242"/>
                    <a:pt x="492" y="242"/>
                    <a:pt x="492" y="242"/>
                  </a:cubicBezTo>
                  <a:cubicBezTo>
                    <a:pt x="491" y="242"/>
                    <a:pt x="491" y="242"/>
                    <a:pt x="491" y="242"/>
                  </a:cubicBezTo>
                  <a:cubicBezTo>
                    <a:pt x="491" y="242"/>
                    <a:pt x="490" y="243"/>
                    <a:pt x="490" y="243"/>
                  </a:cubicBezTo>
                  <a:cubicBezTo>
                    <a:pt x="491" y="243"/>
                    <a:pt x="491" y="244"/>
                    <a:pt x="491" y="244"/>
                  </a:cubicBezTo>
                  <a:cubicBezTo>
                    <a:pt x="491" y="244"/>
                    <a:pt x="491" y="244"/>
                    <a:pt x="491" y="244"/>
                  </a:cubicBezTo>
                  <a:cubicBezTo>
                    <a:pt x="491" y="244"/>
                    <a:pt x="492" y="245"/>
                    <a:pt x="492" y="245"/>
                  </a:cubicBezTo>
                  <a:cubicBezTo>
                    <a:pt x="493" y="245"/>
                    <a:pt x="494" y="246"/>
                    <a:pt x="495" y="247"/>
                  </a:cubicBezTo>
                  <a:cubicBezTo>
                    <a:pt x="496" y="245"/>
                    <a:pt x="496" y="245"/>
                    <a:pt x="496" y="245"/>
                  </a:cubicBezTo>
                  <a:cubicBezTo>
                    <a:pt x="496" y="245"/>
                    <a:pt x="497" y="246"/>
                    <a:pt x="497" y="246"/>
                  </a:cubicBezTo>
                  <a:cubicBezTo>
                    <a:pt x="494" y="250"/>
                    <a:pt x="491" y="255"/>
                    <a:pt x="490" y="258"/>
                  </a:cubicBezTo>
                  <a:cubicBezTo>
                    <a:pt x="486" y="255"/>
                    <a:pt x="482" y="253"/>
                    <a:pt x="479" y="250"/>
                  </a:cubicBezTo>
                  <a:cubicBezTo>
                    <a:pt x="478" y="250"/>
                    <a:pt x="478" y="250"/>
                    <a:pt x="478" y="250"/>
                  </a:cubicBezTo>
                  <a:cubicBezTo>
                    <a:pt x="479" y="244"/>
                    <a:pt x="480" y="237"/>
                    <a:pt x="481" y="230"/>
                  </a:cubicBezTo>
                  <a:cubicBezTo>
                    <a:pt x="491" y="210"/>
                    <a:pt x="511" y="192"/>
                    <a:pt x="544" y="182"/>
                  </a:cubicBezTo>
                  <a:cubicBezTo>
                    <a:pt x="574" y="174"/>
                    <a:pt x="596" y="171"/>
                    <a:pt x="613" y="172"/>
                  </a:cubicBezTo>
                  <a:cubicBezTo>
                    <a:pt x="619" y="175"/>
                    <a:pt x="624" y="179"/>
                    <a:pt x="630" y="182"/>
                  </a:cubicBezTo>
                  <a:cubicBezTo>
                    <a:pt x="631" y="180"/>
                    <a:pt x="631" y="180"/>
                    <a:pt x="631" y="180"/>
                  </a:cubicBezTo>
                  <a:cubicBezTo>
                    <a:pt x="628" y="177"/>
                    <a:pt x="624" y="175"/>
                    <a:pt x="620" y="172"/>
                  </a:cubicBezTo>
                  <a:cubicBezTo>
                    <a:pt x="624" y="173"/>
                    <a:pt x="628" y="173"/>
                    <a:pt x="632" y="174"/>
                  </a:cubicBezTo>
                  <a:cubicBezTo>
                    <a:pt x="633" y="174"/>
                    <a:pt x="634" y="175"/>
                    <a:pt x="636" y="176"/>
                  </a:cubicBezTo>
                  <a:cubicBezTo>
                    <a:pt x="636" y="176"/>
                    <a:pt x="637" y="176"/>
                    <a:pt x="637" y="176"/>
                  </a:cubicBezTo>
                  <a:cubicBezTo>
                    <a:pt x="638" y="176"/>
                    <a:pt x="638" y="175"/>
                    <a:pt x="638" y="175"/>
                  </a:cubicBezTo>
                  <a:cubicBezTo>
                    <a:pt x="642" y="177"/>
                    <a:pt x="645" y="178"/>
                    <a:pt x="648" y="179"/>
                  </a:cubicBezTo>
                  <a:cubicBezTo>
                    <a:pt x="649" y="180"/>
                    <a:pt x="650" y="182"/>
                    <a:pt x="651" y="184"/>
                  </a:cubicBezTo>
                  <a:cubicBezTo>
                    <a:pt x="653" y="187"/>
                    <a:pt x="654" y="191"/>
                    <a:pt x="654" y="195"/>
                  </a:cubicBezTo>
                  <a:cubicBezTo>
                    <a:pt x="655" y="196"/>
                    <a:pt x="655" y="198"/>
                    <a:pt x="656" y="199"/>
                  </a:cubicBezTo>
                  <a:cubicBezTo>
                    <a:pt x="658" y="201"/>
                    <a:pt x="661" y="199"/>
                    <a:pt x="664" y="199"/>
                  </a:cubicBezTo>
                  <a:cubicBezTo>
                    <a:pt x="665" y="198"/>
                    <a:pt x="661" y="204"/>
                    <a:pt x="661" y="204"/>
                  </a:cubicBezTo>
                  <a:cubicBezTo>
                    <a:pt x="660" y="205"/>
                    <a:pt x="660" y="206"/>
                    <a:pt x="660" y="207"/>
                  </a:cubicBezTo>
                  <a:cubicBezTo>
                    <a:pt x="660" y="207"/>
                    <a:pt x="660" y="208"/>
                    <a:pt x="660" y="208"/>
                  </a:cubicBezTo>
                  <a:cubicBezTo>
                    <a:pt x="656" y="210"/>
                    <a:pt x="652" y="211"/>
                    <a:pt x="649" y="211"/>
                  </a:cubicBezTo>
                  <a:close/>
                  <a:moveTo>
                    <a:pt x="673" y="225"/>
                  </a:moveTo>
                  <a:cubicBezTo>
                    <a:pt x="667" y="225"/>
                    <a:pt x="661" y="226"/>
                    <a:pt x="655" y="227"/>
                  </a:cubicBezTo>
                  <a:cubicBezTo>
                    <a:pt x="655" y="227"/>
                    <a:pt x="655" y="227"/>
                    <a:pt x="655" y="227"/>
                  </a:cubicBezTo>
                  <a:cubicBezTo>
                    <a:pt x="652" y="221"/>
                    <a:pt x="646" y="215"/>
                    <a:pt x="640" y="209"/>
                  </a:cubicBezTo>
                  <a:cubicBezTo>
                    <a:pt x="651" y="215"/>
                    <a:pt x="661" y="221"/>
                    <a:pt x="673" y="225"/>
                  </a:cubicBezTo>
                  <a:close/>
                  <a:moveTo>
                    <a:pt x="493" y="322"/>
                  </a:moveTo>
                  <a:cubicBezTo>
                    <a:pt x="493" y="320"/>
                    <a:pt x="492" y="319"/>
                    <a:pt x="491" y="318"/>
                  </a:cubicBezTo>
                  <a:cubicBezTo>
                    <a:pt x="490" y="317"/>
                    <a:pt x="490" y="316"/>
                    <a:pt x="490" y="315"/>
                  </a:cubicBezTo>
                  <a:cubicBezTo>
                    <a:pt x="490" y="315"/>
                    <a:pt x="490" y="315"/>
                    <a:pt x="490" y="315"/>
                  </a:cubicBezTo>
                  <a:cubicBezTo>
                    <a:pt x="491" y="315"/>
                    <a:pt x="491" y="315"/>
                    <a:pt x="492" y="316"/>
                  </a:cubicBezTo>
                  <a:cubicBezTo>
                    <a:pt x="492" y="316"/>
                    <a:pt x="492" y="316"/>
                    <a:pt x="492" y="316"/>
                  </a:cubicBezTo>
                  <a:cubicBezTo>
                    <a:pt x="492" y="316"/>
                    <a:pt x="493" y="317"/>
                    <a:pt x="493" y="317"/>
                  </a:cubicBezTo>
                  <a:cubicBezTo>
                    <a:pt x="493" y="319"/>
                    <a:pt x="494" y="321"/>
                    <a:pt x="494" y="322"/>
                  </a:cubicBezTo>
                  <a:lnTo>
                    <a:pt x="493" y="322"/>
                  </a:lnTo>
                  <a:close/>
                  <a:moveTo>
                    <a:pt x="495" y="368"/>
                  </a:moveTo>
                  <a:cubicBezTo>
                    <a:pt x="495" y="367"/>
                    <a:pt x="495" y="367"/>
                    <a:pt x="495" y="367"/>
                  </a:cubicBezTo>
                  <a:cubicBezTo>
                    <a:pt x="495" y="367"/>
                    <a:pt x="495" y="367"/>
                    <a:pt x="496" y="368"/>
                  </a:cubicBezTo>
                  <a:cubicBezTo>
                    <a:pt x="495" y="368"/>
                    <a:pt x="495" y="368"/>
                    <a:pt x="495" y="368"/>
                  </a:cubicBezTo>
                  <a:close/>
                  <a:moveTo>
                    <a:pt x="475" y="376"/>
                  </a:moveTo>
                  <a:cubicBezTo>
                    <a:pt x="475" y="375"/>
                    <a:pt x="476" y="375"/>
                    <a:pt x="476" y="375"/>
                  </a:cubicBezTo>
                  <a:cubicBezTo>
                    <a:pt x="476" y="375"/>
                    <a:pt x="476" y="375"/>
                    <a:pt x="476" y="375"/>
                  </a:cubicBezTo>
                  <a:cubicBezTo>
                    <a:pt x="476" y="375"/>
                    <a:pt x="476" y="376"/>
                    <a:pt x="475" y="376"/>
                  </a:cubicBezTo>
                  <a:close/>
                  <a:moveTo>
                    <a:pt x="473" y="464"/>
                  </a:moveTo>
                  <a:cubicBezTo>
                    <a:pt x="472" y="463"/>
                    <a:pt x="471" y="462"/>
                    <a:pt x="469" y="461"/>
                  </a:cubicBezTo>
                  <a:cubicBezTo>
                    <a:pt x="471" y="461"/>
                    <a:pt x="472" y="460"/>
                    <a:pt x="473" y="459"/>
                  </a:cubicBezTo>
                  <a:cubicBezTo>
                    <a:pt x="473" y="461"/>
                    <a:pt x="473" y="463"/>
                    <a:pt x="473" y="464"/>
                  </a:cubicBezTo>
                  <a:close/>
                  <a:moveTo>
                    <a:pt x="460" y="463"/>
                  </a:moveTo>
                  <a:cubicBezTo>
                    <a:pt x="459" y="461"/>
                    <a:pt x="459" y="459"/>
                    <a:pt x="459" y="458"/>
                  </a:cubicBezTo>
                  <a:cubicBezTo>
                    <a:pt x="461" y="459"/>
                    <a:pt x="462" y="460"/>
                    <a:pt x="464" y="461"/>
                  </a:cubicBezTo>
                  <a:cubicBezTo>
                    <a:pt x="464" y="461"/>
                    <a:pt x="464" y="461"/>
                    <a:pt x="464" y="461"/>
                  </a:cubicBezTo>
                  <a:cubicBezTo>
                    <a:pt x="463" y="462"/>
                    <a:pt x="462" y="463"/>
                    <a:pt x="462" y="463"/>
                  </a:cubicBezTo>
                  <a:cubicBezTo>
                    <a:pt x="461" y="463"/>
                    <a:pt x="460" y="463"/>
                    <a:pt x="460" y="463"/>
                  </a:cubicBezTo>
                  <a:close/>
                  <a:moveTo>
                    <a:pt x="457" y="463"/>
                  </a:moveTo>
                  <a:cubicBezTo>
                    <a:pt x="453" y="462"/>
                    <a:pt x="448" y="462"/>
                    <a:pt x="444" y="461"/>
                  </a:cubicBezTo>
                  <a:cubicBezTo>
                    <a:pt x="444" y="461"/>
                    <a:pt x="444" y="461"/>
                    <a:pt x="444" y="461"/>
                  </a:cubicBezTo>
                  <a:cubicBezTo>
                    <a:pt x="444" y="461"/>
                    <a:pt x="443" y="461"/>
                    <a:pt x="443" y="461"/>
                  </a:cubicBezTo>
                  <a:cubicBezTo>
                    <a:pt x="443" y="461"/>
                    <a:pt x="443" y="461"/>
                    <a:pt x="442" y="461"/>
                  </a:cubicBezTo>
                  <a:cubicBezTo>
                    <a:pt x="442" y="461"/>
                    <a:pt x="442" y="461"/>
                    <a:pt x="442" y="461"/>
                  </a:cubicBezTo>
                  <a:cubicBezTo>
                    <a:pt x="439" y="458"/>
                    <a:pt x="438" y="457"/>
                    <a:pt x="438" y="457"/>
                  </a:cubicBezTo>
                  <a:cubicBezTo>
                    <a:pt x="437" y="457"/>
                    <a:pt x="437" y="457"/>
                    <a:pt x="437" y="457"/>
                  </a:cubicBezTo>
                  <a:cubicBezTo>
                    <a:pt x="438" y="457"/>
                    <a:pt x="439" y="457"/>
                    <a:pt x="440" y="457"/>
                  </a:cubicBezTo>
                  <a:cubicBezTo>
                    <a:pt x="444" y="457"/>
                    <a:pt x="448" y="457"/>
                    <a:pt x="452" y="457"/>
                  </a:cubicBezTo>
                  <a:cubicBezTo>
                    <a:pt x="452" y="454"/>
                    <a:pt x="452" y="454"/>
                    <a:pt x="452" y="454"/>
                  </a:cubicBezTo>
                  <a:cubicBezTo>
                    <a:pt x="453" y="455"/>
                    <a:pt x="453" y="455"/>
                    <a:pt x="454" y="455"/>
                  </a:cubicBezTo>
                  <a:cubicBezTo>
                    <a:pt x="455" y="456"/>
                    <a:pt x="456" y="456"/>
                    <a:pt x="456" y="456"/>
                  </a:cubicBezTo>
                  <a:cubicBezTo>
                    <a:pt x="456" y="458"/>
                    <a:pt x="457" y="461"/>
                    <a:pt x="457" y="463"/>
                  </a:cubicBezTo>
                  <a:close/>
                  <a:moveTo>
                    <a:pt x="500" y="512"/>
                  </a:moveTo>
                  <a:cubicBezTo>
                    <a:pt x="501" y="512"/>
                    <a:pt x="501" y="512"/>
                    <a:pt x="501" y="512"/>
                  </a:cubicBezTo>
                  <a:cubicBezTo>
                    <a:pt x="505" y="516"/>
                    <a:pt x="508" y="520"/>
                    <a:pt x="509" y="525"/>
                  </a:cubicBezTo>
                  <a:cubicBezTo>
                    <a:pt x="504" y="519"/>
                    <a:pt x="498" y="513"/>
                    <a:pt x="491" y="506"/>
                  </a:cubicBezTo>
                  <a:cubicBezTo>
                    <a:pt x="494" y="508"/>
                    <a:pt x="497" y="510"/>
                    <a:pt x="500" y="512"/>
                  </a:cubicBezTo>
                  <a:close/>
                  <a:moveTo>
                    <a:pt x="504" y="555"/>
                  </a:moveTo>
                  <a:cubicBezTo>
                    <a:pt x="504" y="554"/>
                    <a:pt x="504" y="554"/>
                    <a:pt x="504" y="554"/>
                  </a:cubicBezTo>
                  <a:cubicBezTo>
                    <a:pt x="504" y="554"/>
                    <a:pt x="504" y="554"/>
                    <a:pt x="504" y="555"/>
                  </a:cubicBezTo>
                  <a:close/>
                  <a:moveTo>
                    <a:pt x="506" y="559"/>
                  </a:moveTo>
                  <a:cubicBezTo>
                    <a:pt x="508" y="555"/>
                    <a:pt x="510" y="550"/>
                    <a:pt x="512" y="546"/>
                  </a:cubicBezTo>
                  <a:cubicBezTo>
                    <a:pt x="512" y="549"/>
                    <a:pt x="512" y="554"/>
                    <a:pt x="511" y="560"/>
                  </a:cubicBezTo>
                  <a:cubicBezTo>
                    <a:pt x="508" y="568"/>
                    <a:pt x="506" y="576"/>
                    <a:pt x="506" y="584"/>
                  </a:cubicBezTo>
                  <a:cubicBezTo>
                    <a:pt x="505" y="588"/>
                    <a:pt x="504" y="592"/>
                    <a:pt x="503" y="594"/>
                  </a:cubicBezTo>
                  <a:cubicBezTo>
                    <a:pt x="503" y="595"/>
                    <a:pt x="503" y="595"/>
                    <a:pt x="503" y="595"/>
                  </a:cubicBezTo>
                  <a:cubicBezTo>
                    <a:pt x="500" y="590"/>
                    <a:pt x="499" y="584"/>
                    <a:pt x="499" y="577"/>
                  </a:cubicBezTo>
                  <a:cubicBezTo>
                    <a:pt x="499" y="577"/>
                    <a:pt x="499" y="577"/>
                    <a:pt x="499" y="576"/>
                  </a:cubicBezTo>
                  <a:cubicBezTo>
                    <a:pt x="502" y="571"/>
                    <a:pt x="505" y="565"/>
                    <a:pt x="506" y="559"/>
                  </a:cubicBezTo>
                  <a:close/>
                  <a:moveTo>
                    <a:pt x="457" y="523"/>
                  </a:moveTo>
                  <a:cubicBezTo>
                    <a:pt x="457" y="523"/>
                    <a:pt x="457" y="523"/>
                    <a:pt x="457" y="523"/>
                  </a:cubicBezTo>
                  <a:cubicBezTo>
                    <a:pt x="457" y="523"/>
                    <a:pt x="458" y="523"/>
                    <a:pt x="458" y="523"/>
                  </a:cubicBezTo>
                  <a:cubicBezTo>
                    <a:pt x="458" y="523"/>
                    <a:pt x="457" y="523"/>
                    <a:pt x="457" y="523"/>
                  </a:cubicBezTo>
                  <a:close/>
                  <a:moveTo>
                    <a:pt x="456" y="526"/>
                  </a:moveTo>
                  <a:cubicBezTo>
                    <a:pt x="455" y="526"/>
                    <a:pt x="454" y="526"/>
                    <a:pt x="453" y="526"/>
                  </a:cubicBezTo>
                  <a:cubicBezTo>
                    <a:pt x="454" y="526"/>
                    <a:pt x="455" y="526"/>
                    <a:pt x="455" y="526"/>
                  </a:cubicBezTo>
                  <a:cubicBezTo>
                    <a:pt x="456" y="526"/>
                    <a:pt x="456" y="526"/>
                    <a:pt x="456" y="526"/>
                  </a:cubicBezTo>
                  <a:close/>
                  <a:moveTo>
                    <a:pt x="371" y="507"/>
                  </a:moveTo>
                  <a:cubicBezTo>
                    <a:pt x="358" y="505"/>
                    <a:pt x="345" y="503"/>
                    <a:pt x="332" y="501"/>
                  </a:cubicBezTo>
                  <a:cubicBezTo>
                    <a:pt x="331" y="500"/>
                    <a:pt x="331" y="500"/>
                    <a:pt x="331" y="500"/>
                  </a:cubicBezTo>
                  <a:cubicBezTo>
                    <a:pt x="330" y="500"/>
                    <a:pt x="330" y="499"/>
                    <a:pt x="330" y="499"/>
                  </a:cubicBezTo>
                  <a:cubicBezTo>
                    <a:pt x="347" y="503"/>
                    <a:pt x="365" y="505"/>
                    <a:pt x="382" y="507"/>
                  </a:cubicBezTo>
                  <a:cubicBezTo>
                    <a:pt x="383" y="507"/>
                    <a:pt x="383" y="507"/>
                    <a:pt x="383" y="507"/>
                  </a:cubicBezTo>
                  <a:cubicBezTo>
                    <a:pt x="387" y="509"/>
                    <a:pt x="387" y="509"/>
                    <a:pt x="387" y="509"/>
                  </a:cubicBezTo>
                  <a:cubicBezTo>
                    <a:pt x="386" y="508"/>
                    <a:pt x="386" y="508"/>
                    <a:pt x="386" y="508"/>
                  </a:cubicBezTo>
                  <a:cubicBezTo>
                    <a:pt x="388" y="508"/>
                    <a:pt x="391" y="508"/>
                    <a:pt x="393" y="508"/>
                  </a:cubicBezTo>
                  <a:cubicBezTo>
                    <a:pt x="395" y="510"/>
                    <a:pt x="398" y="511"/>
                    <a:pt x="400" y="513"/>
                  </a:cubicBezTo>
                  <a:cubicBezTo>
                    <a:pt x="390" y="511"/>
                    <a:pt x="380" y="509"/>
                    <a:pt x="371" y="507"/>
                  </a:cubicBezTo>
                  <a:close/>
                  <a:moveTo>
                    <a:pt x="206" y="477"/>
                  </a:moveTo>
                  <a:cubicBezTo>
                    <a:pt x="210" y="478"/>
                    <a:pt x="214" y="478"/>
                    <a:pt x="218" y="479"/>
                  </a:cubicBezTo>
                  <a:cubicBezTo>
                    <a:pt x="216" y="479"/>
                    <a:pt x="214" y="480"/>
                    <a:pt x="212" y="480"/>
                  </a:cubicBezTo>
                  <a:cubicBezTo>
                    <a:pt x="212" y="480"/>
                    <a:pt x="212" y="480"/>
                    <a:pt x="212" y="480"/>
                  </a:cubicBezTo>
                  <a:cubicBezTo>
                    <a:pt x="210" y="479"/>
                    <a:pt x="208" y="478"/>
                    <a:pt x="207" y="477"/>
                  </a:cubicBezTo>
                  <a:cubicBezTo>
                    <a:pt x="207" y="477"/>
                    <a:pt x="207" y="477"/>
                    <a:pt x="206" y="477"/>
                  </a:cubicBezTo>
                  <a:close/>
                  <a:moveTo>
                    <a:pt x="196" y="465"/>
                  </a:moveTo>
                  <a:cubicBezTo>
                    <a:pt x="205" y="463"/>
                    <a:pt x="214" y="462"/>
                    <a:pt x="224" y="462"/>
                  </a:cubicBezTo>
                  <a:cubicBezTo>
                    <a:pt x="230" y="462"/>
                    <a:pt x="237" y="463"/>
                    <a:pt x="244" y="463"/>
                  </a:cubicBezTo>
                  <a:cubicBezTo>
                    <a:pt x="244" y="465"/>
                    <a:pt x="244" y="465"/>
                    <a:pt x="244" y="465"/>
                  </a:cubicBezTo>
                  <a:cubicBezTo>
                    <a:pt x="248" y="465"/>
                    <a:pt x="253" y="465"/>
                    <a:pt x="258" y="466"/>
                  </a:cubicBezTo>
                  <a:cubicBezTo>
                    <a:pt x="261" y="468"/>
                    <a:pt x="263" y="471"/>
                    <a:pt x="266" y="473"/>
                  </a:cubicBezTo>
                  <a:cubicBezTo>
                    <a:pt x="265" y="473"/>
                    <a:pt x="265" y="474"/>
                    <a:pt x="264" y="474"/>
                  </a:cubicBezTo>
                  <a:cubicBezTo>
                    <a:pt x="261" y="474"/>
                    <a:pt x="258" y="474"/>
                    <a:pt x="255" y="473"/>
                  </a:cubicBezTo>
                  <a:cubicBezTo>
                    <a:pt x="249" y="471"/>
                    <a:pt x="244" y="468"/>
                    <a:pt x="238" y="466"/>
                  </a:cubicBezTo>
                  <a:cubicBezTo>
                    <a:pt x="237" y="468"/>
                    <a:pt x="237" y="468"/>
                    <a:pt x="237" y="468"/>
                  </a:cubicBezTo>
                  <a:cubicBezTo>
                    <a:pt x="240" y="470"/>
                    <a:pt x="243" y="471"/>
                    <a:pt x="246" y="473"/>
                  </a:cubicBezTo>
                  <a:cubicBezTo>
                    <a:pt x="245" y="473"/>
                    <a:pt x="244" y="473"/>
                    <a:pt x="243" y="473"/>
                  </a:cubicBezTo>
                  <a:cubicBezTo>
                    <a:pt x="243" y="476"/>
                    <a:pt x="243" y="476"/>
                    <a:pt x="243" y="476"/>
                  </a:cubicBezTo>
                  <a:cubicBezTo>
                    <a:pt x="246" y="476"/>
                    <a:pt x="250" y="477"/>
                    <a:pt x="254" y="478"/>
                  </a:cubicBezTo>
                  <a:cubicBezTo>
                    <a:pt x="259" y="481"/>
                    <a:pt x="265" y="485"/>
                    <a:pt x="269" y="489"/>
                  </a:cubicBezTo>
                  <a:cubicBezTo>
                    <a:pt x="266" y="488"/>
                    <a:pt x="264" y="487"/>
                    <a:pt x="261" y="486"/>
                  </a:cubicBezTo>
                  <a:cubicBezTo>
                    <a:pt x="262" y="484"/>
                    <a:pt x="262" y="484"/>
                    <a:pt x="262" y="484"/>
                  </a:cubicBezTo>
                  <a:cubicBezTo>
                    <a:pt x="257" y="483"/>
                    <a:pt x="252" y="482"/>
                    <a:pt x="247" y="481"/>
                  </a:cubicBezTo>
                  <a:cubicBezTo>
                    <a:pt x="236" y="476"/>
                    <a:pt x="225" y="470"/>
                    <a:pt x="213" y="465"/>
                  </a:cubicBezTo>
                  <a:cubicBezTo>
                    <a:pt x="212" y="468"/>
                    <a:pt x="212" y="468"/>
                    <a:pt x="212" y="468"/>
                  </a:cubicBezTo>
                  <a:cubicBezTo>
                    <a:pt x="220" y="471"/>
                    <a:pt x="228" y="475"/>
                    <a:pt x="236" y="479"/>
                  </a:cubicBezTo>
                  <a:cubicBezTo>
                    <a:pt x="233" y="479"/>
                    <a:pt x="231" y="479"/>
                    <a:pt x="228" y="479"/>
                  </a:cubicBezTo>
                  <a:cubicBezTo>
                    <a:pt x="220" y="477"/>
                    <a:pt x="212" y="475"/>
                    <a:pt x="203" y="473"/>
                  </a:cubicBezTo>
                  <a:cubicBezTo>
                    <a:pt x="201" y="471"/>
                    <a:pt x="199" y="468"/>
                    <a:pt x="196" y="465"/>
                  </a:cubicBezTo>
                  <a:close/>
                  <a:moveTo>
                    <a:pt x="191" y="459"/>
                  </a:moveTo>
                  <a:cubicBezTo>
                    <a:pt x="213" y="458"/>
                    <a:pt x="238" y="458"/>
                    <a:pt x="261" y="459"/>
                  </a:cubicBezTo>
                  <a:cubicBezTo>
                    <a:pt x="261" y="459"/>
                    <a:pt x="261" y="459"/>
                    <a:pt x="261" y="459"/>
                  </a:cubicBezTo>
                  <a:cubicBezTo>
                    <a:pt x="256" y="459"/>
                    <a:pt x="252" y="459"/>
                    <a:pt x="248" y="459"/>
                  </a:cubicBezTo>
                  <a:cubicBezTo>
                    <a:pt x="245" y="459"/>
                    <a:pt x="241" y="459"/>
                    <a:pt x="238" y="459"/>
                  </a:cubicBezTo>
                  <a:cubicBezTo>
                    <a:pt x="233" y="459"/>
                    <a:pt x="228" y="459"/>
                    <a:pt x="223" y="459"/>
                  </a:cubicBezTo>
                  <a:cubicBezTo>
                    <a:pt x="223" y="459"/>
                    <a:pt x="223" y="459"/>
                    <a:pt x="223" y="459"/>
                  </a:cubicBezTo>
                  <a:cubicBezTo>
                    <a:pt x="223" y="459"/>
                    <a:pt x="223" y="459"/>
                    <a:pt x="223" y="459"/>
                  </a:cubicBezTo>
                  <a:cubicBezTo>
                    <a:pt x="223" y="459"/>
                    <a:pt x="223" y="459"/>
                    <a:pt x="223" y="459"/>
                  </a:cubicBezTo>
                  <a:cubicBezTo>
                    <a:pt x="223" y="460"/>
                    <a:pt x="223" y="460"/>
                    <a:pt x="223" y="460"/>
                  </a:cubicBezTo>
                  <a:cubicBezTo>
                    <a:pt x="213" y="460"/>
                    <a:pt x="203" y="461"/>
                    <a:pt x="194" y="463"/>
                  </a:cubicBezTo>
                  <a:cubicBezTo>
                    <a:pt x="193" y="462"/>
                    <a:pt x="192" y="460"/>
                    <a:pt x="191" y="459"/>
                  </a:cubicBezTo>
                  <a:close/>
                  <a:moveTo>
                    <a:pt x="161" y="474"/>
                  </a:moveTo>
                  <a:cubicBezTo>
                    <a:pt x="157" y="471"/>
                    <a:pt x="154" y="468"/>
                    <a:pt x="150" y="465"/>
                  </a:cubicBezTo>
                  <a:cubicBezTo>
                    <a:pt x="149" y="464"/>
                    <a:pt x="148" y="464"/>
                    <a:pt x="148" y="463"/>
                  </a:cubicBezTo>
                  <a:cubicBezTo>
                    <a:pt x="149" y="463"/>
                    <a:pt x="149" y="463"/>
                    <a:pt x="150" y="463"/>
                  </a:cubicBezTo>
                  <a:cubicBezTo>
                    <a:pt x="154" y="467"/>
                    <a:pt x="158" y="471"/>
                    <a:pt x="161" y="474"/>
                  </a:cubicBezTo>
                  <a:close/>
                  <a:moveTo>
                    <a:pt x="136" y="447"/>
                  </a:moveTo>
                  <a:cubicBezTo>
                    <a:pt x="140" y="452"/>
                    <a:pt x="144" y="456"/>
                    <a:pt x="148" y="461"/>
                  </a:cubicBezTo>
                  <a:cubicBezTo>
                    <a:pt x="148" y="461"/>
                    <a:pt x="147" y="461"/>
                    <a:pt x="146" y="461"/>
                  </a:cubicBezTo>
                  <a:cubicBezTo>
                    <a:pt x="138" y="453"/>
                    <a:pt x="130" y="445"/>
                    <a:pt x="122" y="436"/>
                  </a:cubicBezTo>
                  <a:cubicBezTo>
                    <a:pt x="124" y="438"/>
                    <a:pt x="126" y="439"/>
                    <a:pt x="128" y="440"/>
                  </a:cubicBezTo>
                  <a:cubicBezTo>
                    <a:pt x="131" y="443"/>
                    <a:pt x="133" y="445"/>
                    <a:pt x="136" y="447"/>
                  </a:cubicBezTo>
                  <a:close/>
                  <a:moveTo>
                    <a:pt x="54" y="360"/>
                  </a:moveTo>
                  <a:cubicBezTo>
                    <a:pt x="55" y="361"/>
                    <a:pt x="56" y="361"/>
                    <a:pt x="58" y="362"/>
                  </a:cubicBezTo>
                  <a:cubicBezTo>
                    <a:pt x="62" y="364"/>
                    <a:pt x="66" y="366"/>
                    <a:pt x="71" y="369"/>
                  </a:cubicBezTo>
                  <a:cubicBezTo>
                    <a:pt x="80" y="375"/>
                    <a:pt x="90" y="382"/>
                    <a:pt x="100" y="391"/>
                  </a:cubicBezTo>
                  <a:cubicBezTo>
                    <a:pt x="108" y="398"/>
                    <a:pt x="116" y="406"/>
                    <a:pt x="125" y="413"/>
                  </a:cubicBezTo>
                  <a:cubicBezTo>
                    <a:pt x="110" y="401"/>
                    <a:pt x="95" y="390"/>
                    <a:pt x="83" y="380"/>
                  </a:cubicBezTo>
                  <a:cubicBezTo>
                    <a:pt x="81" y="382"/>
                    <a:pt x="81" y="382"/>
                    <a:pt x="81" y="382"/>
                  </a:cubicBezTo>
                  <a:cubicBezTo>
                    <a:pt x="94" y="393"/>
                    <a:pt x="109" y="404"/>
                    <a:pt x="124" y="416"/>
                  </a:cubicBezTo>
                  <a:cubicBezTo>
                    <a:pt x="139" y="428"/>
                    <a:pt x="152" y="441"/>
                    <a:pt x="160" y="456"/>
                  </a:cubicBezTo>
                  <a:cubicBezTo>
                    <a:pt x="162" y="455"/>
                    <a:pt x="162" y="455"/>
                    <a:pt x="162" y="455"/>
                  </a:cubicBezTo>
                  <a:cubicBezTo>
                    <a:pt x="157" y="445"/>
                    <a:pt x="150" y="437"/>
                    <a:pt x="142" y="429"/>
                  </a:cubicBezTo>
                  <a:cubicBezTo>
                    <a:pt x="151" y="438"/>
                    <a:pt x="159" y="446"/>
                    <a:pt x="164" y="453"/>
                  </a:cubicBezTo>
                  <a:cubicBezTo>
                    <a:pt x="165" y="454"/>
                    <a:pt x="166" y="456"/>
                    <a:pt x="167" y="457"/>
                  </a:cubicBezTo>
                  <a:cubicBezTo>
                    <a:pt x="163" y="458"/>
                    <a:pt x="159" y="458"/>
                    <a:pt x="156" y="459"/>
                  </a:cubicBezTo>
                  <a:cubicBezTo>
                    <a:pt x="153" y="457"/>
                    <a:pt x="150" y="455"/>
                    <a:pt x="147" y="453"/>
                  </a:cubicBezTo>
                  <a:cubicBezTo>
                    <a:pt x="147" y="453"/>
                    <a:pt x="149" y="455"/>
                    <a:pt x="154" y="459"/>
                  </a:cubicBezTo>
                  <a:cubicBezTo>
                    <a:pt x="153" y="460"/>
                    <a:pt x="152" y="460"/>
                    <a:pt x="151" y="460"/>
                  </a:cubicBezTo>
                  <a:cubicBezTo>
                    <a:pt x="151" y="459"/>
                    <a:pt x="150" y="458"/>
                    <a:pt x="149" y="458"/>
                  </a:cubicBezTo>
                  <a:cubicBezTo>
                    <a:pt x="146" y="454"/>
                    <a:pt x="142" y="450"/>
                    <a:pt x="138" y="446"/>
                  </a:cubicBezTo>
                  <a:cubicBezTo>
                    <a:pt x="140" y="447"/>
                    <a:pt x="141" y="448"/>
                    <a:pt x="143" y="449"/>
                  </a:cubicBezTo>
                  <a:cubicBezTo>
                    <a:pt x="144" y="446"/>
                    <a:pt x="144" y="446"/>
                    <a:pt x="144" y="446"/>
                  </a:cubicBezTo>
                  <a:cubicBezTo>
                    <a:pt x="139" y="444"/>
                    <a:pt x="135" y="441"/>
                    <a:pt x="130" y="438"/>
                  </a:cubicBezTo>
                  <a:cubicBezTo>
                    <a:pt x="124" y="433"/>
                    <a:pt x="119" y="428"/>
                    <a:pt x="113" y="425"/>
                  </a:cubicBezTo>
                  <a:cubicBezTo>
                    <a:pt x="111" y="423"/>
                    <a:pt x="109" y="422"/>
                    <a:pt x="107" y="421"/>
                  </a:cubicBezTo>
                  <a:cubicBezTo>
                    <a:pt x="98" y="412"/>
                    <a:pt x="88" y="402"/>
                    <a:pt x="78" y="393"/>
                  </a:cubicBezTo>
                  <a:cubicBezTo>
                    <a:pt x="68" y="382"/>
                    <a:pt x="60" y="372"/>
                    <a:pt x="54" y="360"/>
                  </a:cubicBezTo>
                  <a:close/>
                  <a:moveTo>
                    <a:pt x="137" y="424"/>
                  </a:moveTo>
                  <a:cubicBezTo>
                    <a:pt x="139" y="425"/>
                    <a:pt x="140" y="426"/>
                    <a:pt x="141" y="427"/>
                  </a:cubicBezTo>
                  <a:cubicBezTo>
                    <a:pt x="139" y="426"/>
                    <a:pt x="138" y="424"/>
                    <a:pt x="136" y="423"/>
                  </a:cubicBezTo>
                  <a:cubicBezTo>
                    <a:pt x="137" y="423"/>
                    <a:pt x="137" y="424"/>
                    <a:pt x="137" y="424"/>
                  </a:cubicBezTo>
                  <a:close/>
                  <a:moveTo>
                    <a:pt x="53" y="332"/>
                  </a:moveTo>
                  <a:cubicBezTo>
                    <a:pt x="52" y="332"/>
                    <a:pt x="52" y="332"/>
                    <a:pt x="52" y="332"/>
                  </a:cubicBezTo>
                  <a:cubicBezTo>
                    <a:pt x="52" y="330"/>
                    <a:pt x="52" y="329"/>
                    <a:pt x="52" y="327"/>
                  </a:cubicBezTo>
                  <a:cubicBezTo>
                    <a:pt x="53" y="328"/>
                    <a:pt x="53" y="329"/>
                    <a:pt x="53" y="330"/>
                  </a:cubicBezTo>
                  <a:cubicBezTo>
                    <a:pt x="53" y="331"/>
                    <a:pt x="53" y="331"/>
                    <a:pt x="53" y="332"/>
                  </a:cubicBezTo>
                  <a:close/>
                  <a:moveTo>
                    <a:pt x="50" y="356"/>
                  </a:moveTo>
                  <a:cubicBezTo>
                    <a:pt x="50" y="356"/>
                    <a:pt x="50" y="356"/>
                    <a:pt x="50" y="357"/>
                  </a:cubicBezTo>
                  <a:cubicBezTo>
                    <a:pt x="49" y="357"/>
                    <a:pt x="49" y="356"/>
                    <a:pt x="48" y="356"/>
                  </a:cubicBezTo>
                  <a:cubicBezTo>
                    <a:pt x="48" y="356"/>
                    <a:pt x="47" y="356"/>
                    <a:pt x="47" y="357"/>
                  </a:cubicBezTo>
                  <a:cubicBezTo>
                    <a:pt x="47" y="354"/>
                    <a:pt x="47" y="352"/>
                    <a:pt x="48" y="349"/>
                  </a:cubicBezTo>
                  <a:cubicBezTo>
                    <a:pt x="48" y="352"/>
                    <a:pt x="49" y="354"/>
                    <a:pt x="50" y="356"/>
                  </a:cubicBezTo>
                  <a:close/>
                  <a:moveTo>
                    <a:pt x="48" y="359"/>
                  </a:moveTo>
                  <a:cubicBezTo>
                    <a:pt x="49" y="359"/>
                    <a:pt x="49" y="359"/>
                    <a:pt x="50" y="359"/>
                  </a:cubicBezTo>
                  <a:cubicBezTo>
                    <a:pt x="50" y="363"/>
                    <a:pt x="49" y="366"/>
                    <a:pt x="49" y="369"/>
                  </a:cubicBezTo>
                  <a:cubicBezTo>
                    <a:pt x="48" y="366"/>
                    <a:pt x="47" y="363"/>
                    <a:pt x="47" y="359"/>
                  </a:cubicBezTo>
                  <a:cubicBezTo>
                    <a:pt x="47" y="359"/>
                    <a:pt x="48" y="359"/>
                    <a:pt x="48" y="359"/>
                  </a:cubicBezTo>
                  <a:close/>
                  <a:moveTo>
                    <a:pt x="45" y="332"/>
                  </a:moveTo>
                  <a:cubicBezTo>
                    <a:pt x="46" y="335"/>
                    <a:pt x="47" y="338"/>
                    <a:pt x="48" y="341"/>
                  </a:cubicBezTo>
                  <a:cubicBezTo>
                    <a:pt x="47" y="338"/>
                    <a:pt x="46" y="335"/>
                    <a:pt x="45" y="332"/>
                  </a:cubicBezTo>
                  <a:close/>
                  <a:moveTo>
                    <a:pt x="47" y="311"/>
                  </a:moveTo>
                  <a:cubicBezTo>
                    <a:pt x="70" y="327"/>
                    <a:pt x="94" y="342"/>
                    <a:pt x="118" y="357"/>
                  </a:cubicBezTo>
                  <a:cubicBezTo>
                    <a:pt x="118" y="357"/>
                    <a:pt x="118" y="357"/>
                    <a:pt x="118" y="357"/>
                  </a:cubicBezTo>
                  <a:cubicBezTo>
                    <a:pt x="118" y="357"/>
                    <a:pt x="118" y="357"/>
                    <a:pt x="117" y="357"/>
                  </a:cubicBezTo>
                  <a:cubicBezTo>
                    <a:pt x="118" y="359"/>
                    <a:pt x="118" y="359"/>
                    <a:pt x="118" y="359"/>
                  </a:cubicBezTo>
                  <a:cubicBezTo>
                    <a:pt x="118" y="359"/>
                    <a:pt x="119" y="359"/>
                    <a:pt x="120" y="359"/>
                  </a:cubicBezTo>
                  <a:cubicBezTo>
                    <a:pt x="120" y="359"/>
                    <a:pt x="121" y="359"/>
                    <a:pt x="121" y="359"/>
                  </a:cubicBezTo>
                  <a:cubicBezTo>
                    <a:pt x="130" y="367"/>
                    <a:pt x="139" y="374"/>
                    <a:pt x="148" y="382"/>
                  </a:cubicBezTo>
                  <a:cubicBezTo>
                    <a:pt x="150" y="380"/>
                    <a:pt x="150" y="380"/>
                    <a:pt x="150" y="380"/>
                  </a:cubicBezTo>
                  <a:cubicBezTo>
                    <a:pt x="149" y="379"/>
                    <a:pt x="149" y="379"/>
                    <a:pt x="148" y="378"/>
                  </a:cubicBezTo>
                  <a:cubicBezTo>
                    <a:pt x="149" y="379"/>
                    <a:pt x="151" y="379"/>
                    <a:pt x="152" y="379"/>
                  </a:cubicBezTo>
                  <a:cubicBezTo>
                    <a:pt x="151" y="380"/>
                    <a:pt x="151" y="381"/>
                    <a:pt x="151" y="382"/>
                  </a:cubicBezTo>
                  <a:cubicBezTo>
                    <a:pt x="151" y="382"/>
                    <a:pt x="151" y="382"/>
                    <a:pt x="151" y="382"/>
                  </a:cubicBezTo>
                  <a:cubicBezTo>
                    <a:pt x="147" y="385"/>
                    <a:pt x="147" y="385"/>
                    <a:pt x="147" y="385"/>
                  </a:cubicBezTo>
                  <a:cubicBezTo>
                    <a:pt x="140" y="385"/>
                    <a:pt x="134" y="385"/>
                    <a:pt x="130" y="385"/>
                  </a:cubicBezTo>
                  <a:cubicBezTo>
                    <a:pt x="130" y="385"/>
                    <a:pt x="129" y="385"/>
                    <a:pt x="129" y="384"/>
                  </a:cubicBezTo>
                  <a:cubicBezTo>
                    <a:pt x="105" y="361"/>
                    <a:pt x="80" y="336"/>
                    <a:pt x="72" y="329"/>
                  </a:cubicBezTo>
                  <a:cubicBezTo>
                    <a:pt x="71" y="331"/>
                    <a:pt x="71" y="331"/>
                    <a:pt x="71" y="331"/>
                  </a:cubicBezTo>
                  <a:cubicBezTo>
                    <a:pt x="76" y="336"/>
                    <a:pt x="91" y="351"/>
                    <a:pt x="108" y="368"/>
                  </a:cubicBezTo>
                  <a:cubicBezTo>
                    <a:pt x="95" y="357"/>
                    <a:pt x="81" y="347"/>
                    <a:pt x="67" y="337"/>
                  </a:cubicBezTo>
                  <a:cubicBezTo>
                    <a:pt x="66" y="339"/>
                    <a:pt x="66" y="339"/>
                    <a:pt x="66" y="339"/>
                  </a:cubicBezTo>
                  <a:cubicBezTo>
                    <a:pt x="87" y="354"/>
                    <a:pt x="107" y="369"/>
                    <a:pt x="126" y="385"/>
                  </a:cubicBezTo>
                  <a:cubicBezTo>
                    <a:pt x="124" y="385"/>
                    <a:pt x="123" y="385"/>
                    <a:pt x="123" y="385"/>
                  </a:cubicBezTo>
                  <a:cubicBezTo>
                    <a:pt x="123" y="385"/>
                    <a:pt x="124" y="385"/>
                    <a:pt x="126" y="386"/>
                  </a:cubicBezTo>
                  <a:cubicBezTo>
                    <a:pt x="127" y="386"/>
                    <a:pt x="128" y="387"/>
                    <a:pt x="129" y="388"/>
                  </a:cubicBezTo>
                  <a:cubicBezTo>
                    <a:pt x="138" y="396"/>
                    <a:pt x="146" y="404"/>
                    <a:pt x="153" y="411"/>
                  </a:cubicBezTo>
                  <a:cubicBezTo>
                    <a:pt x="162" y="420"/>
                    <a:pt x="170" y="426"/>
                    <a:pt x="173" y="429"/>
                  </a:cubicBezTo>
                  <a:cubicBezTo>
                    <a:pt x="174" y="430"/>
                    <a:pt x="175" y="431"/>
                    <a:pt x="176" y="431"/>
                  </a:cubicBezTo>
                  <a:cubicBezTo>
                    <a:pt x="176" y="431"/>
                    <a:pt x="176" y="431"/>
                    <a:pt x="176" y="431"/>
                  </a:cubicBezTo>
                  <a:cubicBezTo>
                    <a:pt x="177" y="431"/>
                    <a:pt x="177" y="431"/>
                    <a:pt x="177" y="431"/>
                  </a:cubicBezTo>
                  <a:cubicBezTo>
                    <a:pt x="176" y="430"/>
                    <a:pt x="176" y="430"/>
                    <a:pt x="176" y="430"/>
                  </a:cubicBezTo>
                  <a:cubicBezTo>
                    <a:pt x="176" y="429"/>
                    <a:pt x="176" y="429"/>
                    <a:pt x="176" y="429"/>
                  </a:cubicBezTo>
                  <a:cubicBezTo>
                    <a:pt x="176" y="429"/>
                    <a:pt x="176" y="429"/>
                    <a:pt x="176" y="429"/>
                  </a:cubicBezTo>
                  <a:cubicBezTo>
                    <a:pt x="178" y="430"/>
                    <a:pt x="179" y="432"/>
                    <a:pt x="181" y="433"/>
                  </a:cubicBezTo>
                  <a:cubicBezTo>
                    <a:pt x="182" y="431"/>
                    <a:pt x="182" y="431"/>
                    <a:pt x="182" y="431"/>
                  </a:cubicBezTo>
                  <a:cubicBezTo>
                    <a:pt x="182" y="431"/>
                    <a:pt x="181" y="430"/>
                    <a:pt x="181" y="430"/>
                  </a:cubicBezTo>
                  <a:cubicBezTo>
                    <a:pt x="331" y="436"/>
                    <a:pt x="331" y="436"/>
                    <a:pt x="331" y="436"/>
                  </a:cubicBezTo>
                  <a:cubicBezTo>
                    <a:pt x="331" y="436"/>
                    <a:pt x="224" y="419"/>
                    <a:pt x="180" y="429"/>
                  </a:cubicBezTo>
                  <a:cubicBezTo>
                    <a:pt x="178" y="427"/>
                    <a:pt x="177" y="425"/>
                    <a:pt x="175" y="424"/>
                  </a:cubicBezTo>
                  <a:cubicBezTo>
                    <a:pt x="174" y="424"/>
                    <a:pt x="174" y="424"/>
                    <a:pt x="174" y="424"/>
                  </a:cubicBezTo>
                  <a:cubicBezTo>
                    <a:pt x="160" y="411"/>
                    <a:pt x="146" y="398"/>
                    <a:pt x="131" y="386"/>
                  </a:cubicBezTo>
                  <a:cubicBezTo>
                    <a:pt x="131" y="386"/>
                    <a:pt x="131" y="386"/>
                    <a:pt x="131" y="386"/>
                  </a:cubicBezTo>
                  <a:cubicBezTo>
                    <a:pt x="139" y="386"/>
                    <a:pt x="155" y="387"/>
                    <a:pt x="175" y="388"/>
                  </a:cubicBezTo>
                  <a:cubicBezTo>
                    <a:pt x="175" y="388"/>
                    <a:pt x="175" y="389"/>
                    <a:pt x="175" y="389"/>
                  </a:cubicBezTo>
                  <a:cubicBezTo>
                    <a:pt x="176" y="388"/>
                    <a:pt x="176" y="388"/>
                    <a:pt x="176" y="388"/>
                  </a:cubicBezTo>
                  <a:cubicBezTo>
                    <a:pt x="181" y="389"/>
                    <a:pt x="185" y="389"/>
                    <a:pt x="190" y="389"/>
                  </a:cubicBezTo>
                  <a:cubicBezTo>
                    <a:pt x="190" y="390"/>
                    <a:pt x="191" y="391"/>
                    <a:pt x="192" y="391"/>
                  </a:cubicBezTo>
                  <a:cubicBezTo>
                    <a:pt x="193" y="390"/>
                    <a:pt x="194" y="390"/>
                    <a:pt x="195" y="389"/>
                  </a:cubicBezTo>
                  <a:cubicBezTo>
                    <a:pt x="203" y="390"/>
                    <a:pt x="212" y="390"/>
                    <a:pt x="220" y="391"/>
                  </a:cubicBezTo>
                  <a:cubicBezTo>
                    <a:pt x="224" y="392"/>
                    <a:pt x="228" y="393"/>
                    <a:pt x="232" y="395"/>
                  </a:cubicBezTo>
                  <a:cubicBezTo>
                    <a:pt x="233" y="393"/>
                    <a:pt x="233" y="393"/>
                    <a:pt x="233" y="393"/>
                  </a:cubicBezTo>
                  <a:cubicBezTo>
                    <a:pt x="232" y="392"/>
                    <a:pt x="231" y="392"/>
                    <a:pt x="229" y="391"/>
                  </a:cubicBezTo>
                  <a:cubicBezTo>
                    <a:pt x="282" y="394"/>
                    <a:pt x="341" y="396"/>
                    <a:pt x="373" y="396"/>
                  </a:cubicBezTo>
                  <a:cubicBezTo>
                    <a:pt x="386" y="397"/>
                    <a:pt x="398" y="397"/>
                    <a:pt x="408" y="398"/>
                  </a:cubicBezTo>
                  <a:cubicBezTo>
                    <a:pt x="417" y="399"/>
                    <a:pt x="425" y="401"/>
                    <a:pt x="434" y="403"/>
                  </a:cubicBezTo>
                  <a:cubicBezTo>
                    <a:pt x="433" y="403"/>
                    <a:pt x="433" y="403"/>
                    <a:pt x="432" y="403"/>
                  </a:cubicBezTo>
                  <a:cubicBezTo>
                    <a:pt x="432" y="405"/>
                    <a:pt x="432" y="405"/>
                    <a:pt x="432" y="405"/>
                  </a:cubicBezTo>
                  <a:cubicBezTo>
                    <a:pt x="429" y="405"/>
                    <a:pt x="426" y="404"/>
                    <a:pt x="423" y="404"/>
                  </a:cubicBezTo>
                  <a:cubicBezTo>
                    <a:pt x="422" y="404"/>
                    <a:pt x="421" y="404"/>
                    <a:pt x="420" y="404"/>
                  </a:cubicBezTo>
                  <a:cubicBezTo>
                    <a:pt x="411" y="403"/>
                    <a:pt x="402" y="402"/>
                    <a:pt x="393" y="402"/>
                  </a:cubicBezTo>
                  <a:cubicBezTo>
                    <a:pt x="393" y="402"/>
                    <a:pt x="393" y="402"/>
                    <a:pt x="393" y="402"/>
                  </a:cubicBezTo>
                  <a:cubicBezTo>
                    <a:pt x="369" y="399"/>
                    <a:pt x="346" y="397"/>
                    <a:pt x="322" y="395"/>
                  </a:cubicBezTo>
                  <a:cubicBezTo>
                    <a:pt x="322" y="398"/>
                    <a:pt x="322" y="398"/>
                    <a:pt x="322" y="398"/>
                  </a:cubicBezTo>
                  <a:cubicBezTo>
                    <a:pt x="333" y="399"/>
                    <a:pt x="343" y="399"/>
                    <a:pt x="354" y="400"/>
                  </a:cubicBezTo>
                  <a:cubicBezTo>
                    <a:pt x="354" y="402"/>
                    <a:pt x="354" y="402"/>
                    <a:pt x="354" y="402"/>
                  </a:cubicBezTo>
                  <a:cubicBezTo>
                    <a:pt x="354" y="402"/>
                    <a:pt x="355" y="403"/>
                    <a:pt x="355" y="403"/>
                  </a:cubicBezTo>
                  <a:cubicBezTo>
                    <a:pt x="355" y="403"/>
                    <a:pt x="354" y="403"/>
                    <a:pt x="354" y="403"/>
                  </a:cubicBezTo>
                  <a:cubicBezTo>
                    <a:pt x="354" y="405"/>
                    <a:pt x="354" y="405"/>
                    <a:pt x="354" y="405"/>
                  </a:cubicBezTo>
                  <a:cubicBezTo>
                    <a:pt x="354" y="405"/>
                    <a:pt x="354" y="405"/>
                    <a:pt x="354" y="405"/>
                  </a:cubicBezTo>
                  <a:cubicBezTo>
                    <a:pt x="354" y="405"/>
                    <a:pt x="354" y="405"/>
                    <a:pt x="354" y="405"/>
                  </a:cubicBezTo>
                  <a:cubicBezTo>
                    <a:pt x="354" y="405"/>
                    <a:pt x="354" y="405"/>
                    <a:pt x="354" y="405"/>
                  </a:cubicBezTo>
                  <a:cubicBezTo>
                    <a:pt x="357" y="405"/>
                    <a:pt x="360" y="405"/>
                    <a:pt x="363" y="405"/>
                  </a:cubicBezTo>
                  <a:cubicBezTo>
                    <a:pt x="364" y="405"/>
                    <a:pt x="365" y="405"/>
                    <a:pt x="366" y="405"/>
                  </a:cubicBezTo>
                  <a:cubicBezTo>
                    <a:pt x="376" y="408"/>
                    <a:pt x="387" y="410"/>
                    <a:pt x="397" y="411"/>
                  </a:cubicBezTo>
                  <a:cubicBezTo>
                    <a:pt x="397" y="413"/>
                    <a:pt x="397" y="413"/>
                    <a:pt x="397" y="413"/>
                  </a:cubicBezTo>
                  <a:cubicBezTo>
                    <a:pt x="398" y="413"/>
                    <a:pt x="399" y="414"/>
                    <a:pt x="400" y="414"/>
                  </a:cubicBezTo>
                  <a:cubicBezTo>
                    <a:pt x="327" y="407"/>
                    <a:pt x="213" y="398"/>
                    <a:pt x="198" y="409"/>
                  </a:cubicBezTo>
                  <a:cubicBezTo>
                    <a:pt x="198" y="409"/>
                    <a:pt x="331" y="410"/>
                    <a:pt x="411" y="420"/>
                  </a:cubicBezTo>
                  <a:cubicBezTo>
                    <a:pt x="407" y="420"/>
                    <a:pt x="403" y="420"/>
                    <a:pt x="399" y="421"/>
                  </a:cubicBezTo>
                  <a:cubicBezTo>
                    <a:pt x="394" y="421"/>
                    <a:pt x="388" y="421"/>
                    <a:pt x="383" y="421"/>
                  </a:cubicBezTo>
                  <a:cubicBezTo>
                    <a:pt x="378" y="421"/>
                    <a:pt x="372" y="421"/>
                    <a:pt x="368" y="421"/>
                  </a:cubicBezTo>
                  <a:cubicBezTo>
                    <a:pt x="360" y="421"/>
                    <a:pt x="353" y="421"/>
                    <a:pt x="348" y="421"/>
                  </a:cubicBezTo>
                  <a:cubicBezTo>
                    <a:pt x="348" y="423"/>
                    <a:pt x="348" y="423"/>
                    <a:pt x="348" y="423"/>
                  </a:cubicBezTo>
                  <a:cubicBezTo>
                    <a:pt x="353" y="423"/>
                    <a:pt x="360" y="423"/>
                    <a:pt x="368" y="423"/>
                  </a:cubicBezTo>
                  <a:cubicBezTo>
                    <a:pt x="371" y="423"/>
                    <a:pt x="376" y="423"/>
                    <a:pt x="380" y="423"/>
                  </a:cubicBezTo>
                  <a:cubicBezTo>
                    <a:pt x="365" y="426"/>
                    <a:pt x="351" y="429"/>
                    <a:pt x="342" y="431"/>
                  </a:cubicBezTo>
                  <a:cubicBezTo>
                    <a:pt x="343" y="433"/>
                    <a:pt x="343" y="433"/>
                    <a:pt x="343" y="433"/>
                  </a:cubicBezTo>
                  <a:cubicBezTo>
                    <a:pt x="355" y="431"/>
                    <a:pt x="377" y="426"/>
                    <a:pt x="399" y="423"/>
                  </a:cubicBezTo>
                  <a:cubicBezTo>
                    <a:pt x="410" y="423"/>
                    <a:pt x="421" y="424"/>
                    <a:pt x="431" y="424"/>
                  </a:cubicBezTo>
                  <a:cubicBezTo>
                    <a:pt x="432" y="424"/>
                    <a:pt x="433" y="424"/>
                    <a:pt x="435" y="425"/>
                  </a:cubicBezTo>
                  <a:cubicBezTo>
                    <a:pt x="439" y="426"/>
                    <a:pt x="444" y="429"/>
                    <a:pt x="448" y="431"/>
                  </a:cubicBezTo>
                  <a:cubicBezTo>
                    <a:pt x="447" y="434"/>
                    <a:pt x="447" y="438"/>
                    <a:pt x="448" y="442"/>
                  </a:cubicBezTo>
                  <a:cubicBezTo>
                    <a:pt x="445" y="442"/>
                    <a:pt x="442" y="442"/>
                    <a:pt x="439" y="442"/>
                  </a:cubicBezTo>
                  <a:cubicBezTo>
                    <a:pt x="438" y="442"/>
                    <a:pt x="437" y="442"/>
                    <a:pt x="436" y="442"/>
                  </a:cubicBezTo>
                  <a:cubicBezTo>
                    <a:pt x="437" y="442"/>
                    <a:pt x="437" y="442"/>
                    <a:pt x="437" y="442"/>
                  </a:cubicBezTo>
                  <a:cubicBezTo>
                    <a:pt x="434" y="441"/>
                    <a:pt x="434" y="441"/>
                    <a:pt x="434" y="441"/>
                  </a:cubicBezTo>
                  <a:cubicBezTo>
                    <a:pt x="430" y="439"/>
                    <a:pt x="426" y="438"/>
                    <a:pt x="422" y="436"/>
                  </a:cubicBezTo>
                  <a:cubicBezTo>
                    <a:pt x="421" y="439"/>
                    <a:pt x="421" y="439"/>
                    <a:pt x="421" y="439"/>
                  </a:cubicBezTo>
                  <a:cubicBezTo>
                    <a:pt x="424" y="440"/>
                    <a:pt x="427" y="441"/>
                    <a:pt x="430" y="442"/>
                  </a:cubicBezTo>
                  <a:cubicBezTo>
                    <a:pt x="429" y="442"/>
                    <a:pt x="427" y="442"/>
                    <a:pt x="425" y="442"/>
                  </a:cubicBezTo>
                  <a:cubicBezTo>
                    <a:pt x="408" y="437"/>
                    <a:pt x="391" y="434"/>
                    <a:pt x="379" y="434"/>
                  </a:cubicBezTo>
                  <a:cubicBezTo>
                    <a:pt x="376" y="434"/>
                    <a:pt x="374" y="434"/>
                    <a:pt x="372" y="434"/>
                  </a:cubicBezTo>
                  <a:cubicBezTo>
                    <a:pt x="372" y="436"/>
                    <a:pt x="372" y="436"/>
                    <a:pt x="372" y="436"/>
                  </a:cubicBezTo>
                  <a:cubicBezTo>
                    <a:pt x="388" y="441"/>
                    <a:pt x="406" y="443"/>
                    <a:pt x="423" y="444"/>
                  </a:cubicBezTo>
                  <a:cubicBezTo>
                    <a:pt x="421" y="445"/>
                    <a:pt x="419" y="445"/>
                    <a:pt x="416" y="446"/>
                  </a:cubicBezTo>
                  <a:cubicBezTo>
                    <a:pt x="413" y="446"/>
                    <a:pt x="410" y="446"/>
                    <a:pt x="407" y="447"/>
                  </a:cubicBezTo>
                  <a:cubicBezTo>
                    <a:pt x="406" y="447"/>
                    <a:pt x="406" y="447"/>
                    <a:pt x="405" y="447"/>
                  </a:cubicBezTo>
                  <a:cubicBezTo>
                    <a:pt x="402" y="447"/>
                    <a:pt x="399" y="447"/>
                    <a:pt x="397" y="447"/>
                  </a:cubicBezTo>
                  <a:cubicBezTo>
                    <a:pt x="396" y="447"/>
                    <a:pt x="396" y="447"/>
                    <a:pt x="396" y="447"/>
                  </a:cubicBezTo>
                  <a:cubicBezTo>
                    <a:pt x="391" y="446"/>
                    <a:pt x="387" y="445"/>
                    <a:pt x="383" y="444"/>
                  </a:cubicBezTo>
                  <a:cubicBezTo>
                    <a:pt x="382" y="446"/>
                    <a:pt x="382" y="446"/>
                    <a:pt x="382" y="446"/>
                  </a:cubicBezTo>
                  <a:cubicBezTo>
                    <a:pt x="387" y="449"/>
                    <a:pt x="393" y="451"/>
                    <a:pt x="399" y="453"/>
                  </a:cubicBezTo>
                  <a:cubicBezTo>
                    <a:pt x="371" y="450"/>
                    <a:pt x="371" y="450"/>
                    <a:pt x="371" y="450"/>
                  </a:cubicBezTo>
                  <a:cubicBezTo>
                    <a:pt x="371" y="450"/>
                    <a:pt x="397" y="459"/>
                    <a:pt x="420" y="459"/>
                  </a:cubicBezTo>
                  <a:cubicBezTo>
                    <a:pt x="420" y="460"/>
                    <a:pt x="420" y="460"/>
                    <a:pt x="421" y="460"/>
                  </a:cubicBezTo>
                  <a:cubicBezTo>
                    <a:pt x="420" y="461"/>
                    <a:pt x="420" y="461"/>
                    <a:pt x="420" y="461"/>
                  </a:cubicBezTo>
                  <a:cubicBezTo>
                    <a:pt x="420" y="461"/>
                    <a:pt x="421" y="461"/>
                    <a:pt x="421" y="461"/>
                  </a:cubicBezTo>
                  <a:cubicBezTo>
                    <a:pt x="413" y="461"/>
                    <a:pt x="406" y="461"/>
                    <a:pt x="399" y="460"/>
                  </a:cubicBezTo>
                  <a:cubicBezTo>
                    <a:pt x="398" y="458"/>
                    <a:pt x="398" y="458"/>
                    <a:pt x="398" y="458"/>
                  </a:cubicBezTo>
                  <a:cubicBezTo>
                    <a:pt x="382" y="457"/>
                    <a:pt x="365" y="456"/>
                    <a:pt x="349" y="456"/>
                  </a:cubicBezTo>
                  <a:cubicBezTo>
                    <a:pt x="340" y="456"/>
                    <a:pt x="332" y="456"/>
                    <a:pt x="323" y="457"/>
                  </a:cubicBezTo>
                  <a:cubicBezTo>
                    <a:pt x="317" y="456"/>
                    <a:pt x="311" y="455"/>
                    <a:pt x="304" y="455"/>
                  </a:cubicBezTo>
                  <a:cubicBezTo>
                    <a:pt x="253" y="450"/>
                    <a:pt x="214" y="451"/>
                    <a:pt x="186" y="454"/>
                  </a:cubicBezTo>
                  <a:cubicBezTo>
                    <a:pt x="183" y="451"/>
                    <a:pt x="180" y="449"/>
                    <a:pt x="180" y="449"/>
                  </a:cubicBezTo>
                  <a:cubicBezTo>
                    <a:pt x="180" y="449"/>
                    <a:pt x="181" y="451"/>
                    <a:pt x="183" y="455"/>
                  </a:cubicBezTo>
                  <a:cubicBezTo>
                    <a:pt x="178" y="455"/>
                    <a:pt x="174" y="456"/>
                    <a:pt x="169" y="456"/>
                  </a:cubicBezTo>
                  <a:cubicBezTo>
                    <a:pt x="169" y="455"/>
                    <a:pt x="168" y="454"/>
                    <a:pt x="167" y="453"/>
                  </a:cubicBezTo>
                  <a:cubicBezTo>
                    <a:pt x="165" y="450"/>
                    <a:pt x="161" y="445"/>
                    <a:pt x="157" y="441"/>
                  </a:cubicBezTo>
                  <a:cubicBezTo>
                    <a:pt x="158" y="442"/>
                    <a:pt x="159" y="443"/>
                    <a:pt x="160" y="443"/>
                  </a:cubicBezTo>
                  <a:cubicBezTo>
                    <a:pt x="162" y="441"/>
                    <a:pt x="162" y="441"/>
                    <a:pt x="162" y="441"/>
                  </a:cubicBezTo>
                  <a:cubicBezTo>
                    <a:pt x="157" y="437"/>
                    <a:pt x="149" y="430"/>
                    <a:pt x="139" y="422"/>
                  </a:cubicBezTo>
                  <a:cubicBezTo>
                    <a:pt x="135" y="418"/>
                    <a:pt x="131" y="414"/>
                    <a:pt x="127" y="410"/>
                  </a:cubicBezTo>
                  <a:cubicBezTo>
                    <a:pt x="119" y="403"/>
                    <a:pt x="110" y="396"/>
                    <a:pt x="102" y="389"/>
                  </a:cubicBezTo>
                  <a:cubicBezTo>
                    <a:pt x="99" y="386"/>
                    <a:pt x="96" y="383"/>
                    <a:pt x="93" y="380"/>
                  </a:cubicBezTo>
                  <a:cubicBezTo>
                    <a:pt x="92" y="381"/>
                    <a:pt x="92" y="381"/>
                    <a:pt x="92" y="381"/>
                  </a:cubicBezTo>
                  <a:cubicBezTo>
                    <a:pt x="80" y="372"/>
                    <a:pt x="69" y="364"/>
                    <a:pt x="60" y="360"/>
                  </a:cubicBezTo>
                  <a:cubicBezTo>
                    <a:pt x="58" y="359"/>
                    <a:pt x="55" y="358"/>
                    <a:pt x="53" y="357"/>
                  </a:cubicBezTo>
                  <a:cubicBezTo>
                    <a:pt x="53" y="357"/>
                    <a:pt x="53" y="356"/>
                    <a:pt x="52" y="356"/>
                  </a:cubicBezTo>
                  <a:cubicBezTo>
                    <a:pt x="52" y="352"/>
                    <a:pt x="52" y="349"/>
                    <a:pt x="51" y="346"/>
                  </a:cubicBezTo>
                  <a:cubicBezTo>
                    <a:pt x="52" y="344"/>
                    <a:pt x="53" y="342"/>
                    <a:pt x="54" y="340"/>
                  </a:cubicBezTo>
                  <a:cubicBezTo>
                    <a:pt x="55" y="340"/>
                    <a:pt x="55" y="340"/>
                    <a:pt x="55" y="340"/>
                  </a:cubicBezTo>
                  <a:cubicBezTo>
                    <a:pt x="55" y="339"/>
                    <a:pt x="54" y="338"/>
                    <a:pt x="54" y="338"/>
                  </a:cubicBezTo>
                  <a:cubicBezTo>
                    <a:pt x="54" y="337"/>
                    <a:pt x="55" y="337"/>
                    <a:pt x="55" y="336"/>
                  </a:cubicBezTo>
                  <a:cubicBezTo>
                    <a:pt x="69" y="343"/>
                    <a:pt x="84" y="355"/>
                    <a:pt x="98" y="368"/>
                  </a:cubicBezTo>
                  <a:cubicBezTo>
                    <a:pt x="114" y="383"/>
                    <a:pt x="129" y="398"/>
                    <a:pt x="142" y="410"/>
                  </a:cubicBezTo>
                  <a:cubicBezTo>
                    <a:pt x="144" y="408"/>
                    <a:pt x="144" y="408"/>
                    <a:pt x="144" y="408"/>
                  </a:cubicBezTo>
                  <a:cubicBezTo>
                    <a:pt x="131" y="396"/>
                    <a:pt x="116" y="381"/>
                    <a:pt x="100" y="366"/>
                  </a:cubicBezTo>
                  <a:cubicBezTo>
                    <a:pt x="85" y="353"/>
                    <a:pt x="70" y="341"/>
                    <a:pt x="55" y="333"/>
                  </a:cubicBezTo>
                  <a:cubicBezTo>
                    <a:pt x="55" y="332"/>
                    <a:pt x="55" y="331"/>
                    <a:pt x="55" y="330"/>
                  </a:cubicBezTo>
                  <a:cubicBezTo>
                    <a:pt x="55" y="325"/>
                    <a:pt x="54" y="320"/>
                    <a:pt x="53" y="315"/>
                  </a:cubicBezTo>
                  <a:cubicBezTo>
                    <a:pt x="50" y="316"/>
                    <a:pt x="50" y="316"/>
                    <a:pt x="50" y="316"/>
                  </a:cubicBezTo>
                  <a:cubicBezTo>
                    <a:pt x="50" y="321"/>
                    <a:pt x="50" y="326"/>
                    <a:pt x="50" y="331"/>
                  </a:cubicBezTo>
                  <a:cubicBezTo>
                    <a:pt x="50" y="331"/>
                    <a:pt x="50" y="331"/>
                    <a:pt x="50" y="331"/>
                  </a:cubicBezTo>
                  <a:cubicBezTo>
                    <a:pt x="48" y="324"/>
                    <a:pt x="48" y="315"/>
                    <a:pt x="47" y="311"/>
                  </a:cubicBezTo>
                  <a:close/>
                  <a:moveTo>
                    <a:pt x="382" y="436"/>
                  </a:moveTo>
                  <a:cubicBezTo>
                    <a:pt x="390" y="437"/>
                    <a:pt x="400" y="438"/>
                    <a:pt x="411" y="441"/>
                  </a:cubicBezTo>
                  <a:cubicBezTo>
                    <a:pt x="401" y="440"/>
                    <a:pt x="391" y="438"/>
                    <a:pt x="382" y="436"/>
                  </a:cubicBezTo>
                  <a:close/>
                  <a:moveTo>
                    <a:pt x="38" y="293"/>
                  </a:moveTo>
                  <a:cubicBezTo>
                    <a:pt x="33" y="288"/>
                    <a:pt x="28" y="283"/>
                    <a:pt x="24" y="278"/>
                  </a:cubicBezTo>
                  <a:cubicBezTo>
                    <a:pt x="24" y="278"/>
                    <a:pt x="24" y="278"/>
                    <a:pt x="24" y="278"/>
                  </a:cubicBezTo>
                  <a:cubicBezTo>
                    <a:pt x="25" y="277"/>
                    <a:pt x="25" y="277"/>
                    <a:pt x="26" y="276"/>
                  </a:cubicBezTo>
                  <a:cubicBezTo>
                    <a:pt x="26" y="276"/>
                    <a:pt x="27" y="276"/>
                    <a:pt x="27" y="276"/>
                  </a:cubicBezTo>
                  <a:cubicBezTo>
                    <a:pt x="29" y="277"/>
                    <a:pt x="31" y="278"/>
                    <a:pt x="32" y="279"/>
                  </a:cubicBezTo>
                  <a:cubicBezTo>
                    <a:pt x="33" y="280"/>
                    <a:pt x="33" y="281"/>
                    <a:pt x="34" y="282"/>
                  </a:cubicBezTo>
                  <a:cubicBezTo>
                    <a:pt x="34" y="282"/>
                    <a:pt x="34" y="282"/>
                    <a:pt x="34" y="282"/>
                  </a:cubicBezTo>
                  <a:cubicBezTo>
                    <a:pt x="33" y="282"/>
                    <a:pt x="33" y="283"/>
                    <a:pt x="32" y="283"/>
                  </a:cubicBezTo>
                  <a:cubicBezTo>
                    <a:pt x="34" y="285"/>
                    <a:pt x="34" y="285"/>
                    <a:pt x="34" y="285"/>
                  </a:cubicBezTo>
                  <a:cubicBezTo>
                    <a:pt x="34" y="284"/>
                    <a:pt x="35" y="284"/>
                    <a:pt x="35" y="284"/>
                  </a:cubicBezTo>
                  <a:cubicBezTo>
                    <a:pt x="35" y="284"/>
                    <a:pt x="35" y="284"/>
                    <a:pt x="36" y="284"/>
                  </a:cubicBezTo>
                  <a:cubicBezTo>
                    <a:pt x="37" y="284"/>
                    <a:pt x="39" y="285"/>
                    <a:pt x="42" y="286"/>
                  </a:cubicBezTo>
                  <a:cubicBezTo>
                    <a:pt x="42" y="286"/>
                    <a:pt x="42" y="286"/>
                    <a:pt x="42" y="287"/>
                  </a:cubicBezTo>
                  <a:cubicBezTo>
                    <a:pt x="43" y="289"/>
                    <a:pt x="44" y="290"/>
                    <a:pt x="45" y="292"/>
                  </a:cubicBezTo>
                  <a:cubicBezTo>
                    <a:pt x="46" y="291"/>
                    <a:pt x="46" y="291"/>
                    <a:pt x="46" y="291"/>
                  </a:cubicBezTo>
                  <a:cubicBezTo>
                    <a:pt x="48" y="293"/>
                    <a:pt x="49" y="295"/>
                    <a:pt x="51" y="297"/>
                  </a:cubicBezTo>
                  <a:cubicBezTo>
                    <a:pt x="51" y="297"/>
                    <a:pt x="51" y="298"/>
                    <a:pt x="50" y="298"/>
                  </a:cubicBezTo>
                  <a:cubicBezTo>
                    <a:pt x="50" y="299"/>
                    <a:pt x="50" y="299"/>
                    <a:pt x="50" y="299"/>
                  </a:cubicBezTo>
                  <a:cubicBezTo>
                    <a:pt x="46" y="297"/>
                    <a:pt x="42" y="295"/>
                    <a:pt x="38" y="293"/>
                  </a:cubicBezTo>
                  <a:close/>
                  <a:moveTo>
                    <a:pt x="60" y="279"/>
                  </a:moveTo>
                  <a:cubicBezTo>
                    <a:pt x="60" y="279"/>
                    <a:pt x="60" y="279"/>
                    <a:pt x="60" y="279"/>
                  </a:cubicBezTo>
                  <a:cubicBezTo>
                    <a:pt x="57" y="278"/>
                    <a:pt x="54" y="276"/>
                    <a:pt x="51" y="275"/>
                  </a:cubicBezTo>
                  <a:cubicBezTo>
                    <a:pt x="52" y="275"/>
                    <a:pt x="52" y="275"/>
                    <a:pt x="53" y="275"/>
                  </a:cubicBezTo>
                  <a:cubicBezTo>
                    <a:pt x="53" y="275"/>
                    <a:pt x="53" y="275"/>
                    <a:pt x="53" y="275"/>
                  </a:cubicBezTo>
                  <a:cubicBezTo>
                    <a:pt x="56" y="276"/>
                    <a:pt x="58" y="278"/>
                    <a:pt x="60" y="279"/>
                  </a:cubicBezTo>
                  <a:close/>
                  <a:moveTo>
                    <a:pt x="91" y="284"/>
                  </a:moveTo>
                  <a:cubicBezTo>
                    <a:pt x="105" y="292"/>
                    <a:pt x="120" y="303"/>
                    <a:pt x="134" y="316"/>
                  </a:cubicBezTo>
                  <a:cubicBezTo>
                    <a:pt x="152" y="332"/>
                    <a:pt x="169" y="350"/>
                    <a:pt x="183" y="364"/>
                  </a:cubicBezTo>
                  <a:cubicBezTo>
                    <a:pt x="182" y="364"/>
                    <a:pt x="180" y="364"/>
                    <a:pt x="179" y="364"/>
                  </a:cubicBezTo>
                  <a:cubicBezTo>
                    <a:pt x="179" y="364"/>
                    <a:pt x="181" y="364"/>
                    <a:pt x="183" y="365"/>
                  </a:cubicBezTo>
                  <a:cubicBezTo>
                    <a:pt x="186" y="367"/>
                    <a:pt x="188" y="370"/>
                    <a:pt x="191" y="372"/>
                  </a:cubicBezTo>
                  <a:cubicBezTo>
                    <a:pt x="191" y="371"/>
                    <a:pt x="191" y="371"/>
                    <a:pt x="191" y="371"/>
                  </a:cubicBezTo>
                  <a:cubicBezTo>
                    <a:pt x="190" y="373"/>
                    <a:pt x="191" y="377"/>
                    <a:pt x="195" y="377"/>
                  </a:cubicBezTo>
                  <a:cubicBezTo>
                    <a:pt x="195" y="377"/>
                    <a:pt x="196" y="377"/>
                    <a:pt x="196" y="377"/>
                  </a:cubicBezTo>
                  <a:cubicBezTo>
                    <a:pt x="196" y="377"/>
                    <a:pt x="196" y="377"/>
                    <a:pt x="196" y="377"/>
                  </a:cubicBezTo>
                  <a:cubicBezTo>
                    <a:pt x="189" y="377"/>
                    <a:pt x="182" y="377"/>
                    <a:pt x="174" y="377"/>
                  </a:cubicBezTo>
                  <a:cubicBezTo>
                    <a:pt x="174" y="377"/>
                    <a:pt x="174" y="376"/>
                    <a:pt x="173" y="376"/>
                  </a:cubicBezTo>
                  <a:cubicBezTo>
                    <a:pt x="174" y="376"/>
                    <a:pt x="174" y="376"/>
                    <a:pt x="174" y="376"/>
                  </a:cubicBezTo>
                  <a:cubicBezTo>
                    <a:pt x="174" y="376"/>
                    <a:pt x="174" y="376"/>
                    <a:pt x="175" y="377"/>
                  </a:cubicBezTo>
                  <a:cubicBezTo>
                    <a:pt x="175" y="376"/>
                    <a:pt x="175" y="376"/>
                    <a:pt x="175" y="376"/>
                  </a:cubicBezTo>
                  <a:cubicBezTo>
                    <a:pt x="177" y="377"/>
                    <a:pt x="178" y="377"/>
                    <a:pt x="180" y="377"/>
                  </a:cubicBezTo>
                  <a:cubicBezTo>
                    <a:pt x="182" y="377"/>
                    <a:pt x="183" y="377"/>
                    <a:pt x="184" y="376"/>
                  </a:cubicBezTo>
                  <a:cubicBezTo>
                    <a:pt x="186" y="376"/>
                    <a:pt x="186" y="376"/>
                    <a:pt x="186" y="376"/>
                  </a:cubicBezTo>
                  <a:cubicBezTo>
                    <a:pt x="185" y="374"/>
                    <a:pt x="185" y="374"/>
                    <a:pt x="185" y="374"/>
                  </a:cubicBezTo>
                  <a:cubicBezTo>
                    <a:pt x="182" y="371"/>
                    <a:pt x="180" y="369"/>
                    <a:pt x="177" y="366"/>
                  </a:cubicBezTo>
                  <a:cubicBezTo>
                    <a:pt x="179" y="365"/>
                    <a:pt x="180" y="362"/>
                    <a:pt x="178" y="361"/>
                  </a:cubicBezTo>
                  <a:cubicBezTo>
                    <a:pt x="173" y="357"/>
                    <a:pt x="167" y="354"/>
                    <a:pt x="162" y="350"/>
                  </a:cubicBezTo>
                  <a:cubicBezTo>
                    <a:pt x="154" y="344"/>
                    <a:pt x="147" y="338"/>
                    <a:pt x="139" y="332"/>
                  </a:cubicBezTo>
                  <a:cubicBezTo>
                    <a:pt x="139" y="332"/>
                    <a:pt x="139" y="332"/>
                    <a:pt x="139" y="332"/>
                  </a:cubicBezTo>
                  <a:cubicBezTo>
                    <a:pt x="125" y="318"/>
                    <a:pt x="108" y="300"/>
                    <a:pt x="91" y="284"/>
                  </a:cubicBezTo>
                  <a:close/>
                  <a:moveTo>
                    <a:pt x="83" y="277"/>
                  </a:moveTo>
                  <a:cubicBezTo>
                    <a:pt x="68" y="265"/>
                    <a:pt x="52" y="254"/>
                    <a:pt x="35" y="249"/>
                  </a:cubicBezTo>
                  <a:cubicBezTo>
                    <a:pt x="37" y="248"/>
                    <a:pt x="37" y="248"/>
                    <a:pt x="37" y="248"/>
                  </a:cubicBezTo>
                  <a:cubicBezTo>
                    <a:pt x="37" y="244"/>
                    <a:pt x="36" y="240"/>
                    <a:pt x="35" y="236"/>
                  </a:cubicBezTo>
                  <a:cubicBezTo>
                    <a:pt x="64" y="254"/>
                    <a:pt x="91" y="276"/>
                    <a:pt x="118" y="299"/>
                  </a:cubicBezTo>
                  <a:cubicBezTo>
                    <a:pt x="106" y="290"/>
                    <a:pt x="95" y="282"/>
                    <a:pt x="83" y="277"/>
                  </a:cubicBezTo>
                  <a:close/>
                  <a:moveTo>
                    <a:pt x="32" y="207"/>
                  </a:moveTo>
                  <a:cubicBezTo>
                    <a:pt x="36" y="210"/>
                    <a:pt x="40" y="213"/>
                    <a:pt x="45" y="216"/>
                  </a:cubicBezTo>
                  <a:cubicBezTo>
                    <a:pt x="92" y="254"/>
                    <a:pt x="148" y="294"/>
                    <a:pt x="192" y="335"/>
                  </a:cubicBezTo>
                  <a:cubicBezTo>
                    <a:pt x="192" y="338"/>
                    <a:pt x="191" y="342"/>
                    <a:pt x="190" y="345"/>
                  </a:cubicBezTo>
                  <a:cubicBezTo>
                    <a:pt x="143" y="305"/>
                    <a:pt x="98" y="265"/>
                    <a:pt x="44" y="234"/>
                  </a:cubicBezTo>
                  <a:cubicBezTo>
                    <a:pt x="43" y="237"/>
                    <a:pt x="43" y="237"/>
                    <a:pt x="43" y="237"/>
                  </a:cubicBezTo>
                  <a:cubicBezTo>
                    <a:pt x="97" y="267"/>
                    <a:pt x="142" y="307"/>
                    <a:pt x="189" y="347"/>
                  </a:cubicBezTo>
                  <a:cubicBezTo>
                    <a:pt x="189" y="349"/>
                    <a:pt x="188" y="351"/>
                    <a:pt x="188" y="352"/>
                  </a:cubicBezTo>
                  <a:cubicBezTo>
                    <a:pt x="187" y="354"/>
                    <a:pt x="190" y="356"/>
                    <a:pt x="191" y="354"/>
                  </a:cubicBezTo>
                  <a:cubicBezTo>
                    <a:pt x="195" y="344"/>
                    <a:pt x="197" y="334"/>
                    <a:pt x="200" y="323"/>
                  </a:cubicBezTo>
                  <a:cubicBezTo>
                    <a:pt x="232" y="324"/>
                    <a:pt x="356" y="324"/>
                    <a:pt x="420" y="327"/>
                  </a:cubicBezTo>
                  <a:cubicBezTo>
                    <a:pt x="421" y="328"/>
                    <a:pt x="421" y="328"/>
                    <a:pt x="421" y="328"/>
                  </a:cubicBezTo>
                  <a:cubicBezTo>
                    <a:pt x="425" y="333"/>
                    <a:pt x="429" y="337"/>
                    <a:pt x="434" y="341"/>
                  </a:cubicBezTo>
                  <a:cubicBezTo>
                    <a:pt x="398" y="340"/>
                    <a:pt x="251" y="336"/>
                    <a:pt x="200" y="344"/>
                  </a:cubicBezTo>
                  <a:cubicBezTo>
                    <a:pt x="438" y="344"/>
                    <a:pt x="438" y="344"/>
                    <a:pt x="438" y="344"/>
                  </a:cubicBezTo>
                  <a:cubicBezTo>
                    <a:pt x="445" y="351"/>
                    <a:pt x="454" y="357"/>
                    <a:pt x="462" y="363"/>
                  </a:cubicBezTo>
                  <a:cubicBezTo>
                    <a:pt x="452" y="358"/>
                    <a:pt x="442" y="352"/>
                    <a:pt x="433" y="345"/>
                  </a:cubicBezTo>
                  <a:cubicBezTo>
                    <a:pt x="433" y="345"/>
                    <a:pt x="433" y="345"/>
                    <a:pt x="433" y="345"/>
                  </a:cubicBezTo>
                  <a:cubicBezTo>
                    <a:pt x="431" y="348"/>
                    <a:pt x="431" y="348"/>
                    <a:pt x="431" y="348"/>
                  </a:cubicBezTo>
                  <a:cubicBezTo>
                    <a:pt x="431" y="348"/>
                    <a:pt x="431" y="348"/>
                    <a:pt x="431" y="348"/>
                  </a:cubicBezTo>
                  <a:cubicBezTo>
                    <a:pt x="431" y="348"/>
                    <a:pt x="431" y="348"/>
                    <a:pt x="431" y="348"/>
                  </a:cubicBezTo>
                  <a:cubicBezTo>
                    <a:pt x="444" y="356"/>
                    <a:pt x="457" y="366"/>
                    <a:pt x="471" y="373"/>
                  </a:cubicBezTo>
                  <a:cubicBezTo>
                    <a:pt x="471" y="374"/>
                    <a:pt x="471" y="374"/>
                    <a:pt x="471" y="375"/>
                  </a:cubicBezTo>
                  <a:cubicBezTo>
                    <a:pt x="446" y="372"/>
                    <a:pt x="349" y="368"/>
                    <a:pt x="274" y="367"/>
                  </a:cubicBezTo>
                  <a:cubicBezTo>
                    <a:pt x="273" y="366"/>
                    <a:pt x="272" y="365"/>
                    <a:pt x="271" y="365"/>
                  </a:cubicBezTo>
                  <a:cubicBezTo>
                    <a:pt x="263" y="365"/>
                    <a:pt x="256" y="365"/>
                    <a:pt x="248" y="366"/>
                  </a:cubicBezTo>
                  <a:cubicBezTo>
                    <a:pt x="223" y="365"/>
                    <a:pt x="203" y="365"/>
                    <a:pt x="191" y="365"/>
                  </a:cubicBezTo>
                  <a:cubicBezTo>
                    <a:pt x="201" y="365"/>
                    <a:pt x="217" y="366"/>
                    <a:pt x="236" y="367"/>
                  </a:cubicBezTo>
                  <a:cubicBezTo>
                    <a:pt x="232" y="368"/>
                    <a:pt x="227" y="369"/>
                    <a:pt x="223" y="370"/>
                  </a:cubicBezTo>
                  <a:cubicBezTo>
                    <a:pt x="223" y="370"/>
                    <a:pt x="223" y="370"/>
                    <a:pt x="223" y="370"/>
                  </a:cubicBezTo>
                  <a:cubicBezTo>
                    <a:pt x="213" y="370"/>
                    <a:pt x="204" y="370"/>
                    <a:pt x="194" y="370"/>
                  </a:cubicBezTo>
                  <a:cubicBezTo>
                    <a:pt x="193" y="370"/>
                    <a:pt x="193" y="370"/>
                    <a:pt x="192" y="370"/>
                  </a:cubicBezTo>
                  <a:cubicBezTo>
                    <a:pt x="193" y="370"/>
                    <a:pt x="193" y="370"/>
                    <a:pt x="193" y="370"/>
                  </a:cubicBezTo>
                  <a:cubicBezTo>
                    <a:pt x="191" y="368"/>
                    <a:pt x="189" y="366"/>
                    <a:pt x="187" y="365"/>
                  </a:cubicBezTo>
                  <a:cubicBezTo>
                    <a:pt x="188" y="365"/>
                    <a:pt x="189" y="365"/>
                    <a:pt x="191" y="365"/>
                  </a:cubicBezTo>
                  <a:cubicBezTo>
                    <a:pt x="189" y="365"/>
                    <a:pt x="188" y="365"/>
                    <a:pt x="187" y="365"/>
                  </a:cubicBezTo>
                  <a:cubicBezTo>
                    <a:pt x="174" y="352"/>
                    <a:pt x="159" y="335"/>
                    <a:pt x="142" y="320"/>
                  </a:cubicBezTo>
                  <a:cubicBezTo>
                    <a:pt x="148" y="325"/>
                    <a:pt x="153" y="329"/>
                    <a:pt x="158" y="334"/>
                  </a:cubicBezTo>
                  <a:cubicBezTo>
                    <a:pt x="159" y="332"/>
                    <a:pt x="159" y="332"/>
                    <a:pt x="159" y="332"/>
                  </a:cubicBezTo>
                  <a:cubicBezTo>
                    <a:pt x="120" y="297"/>
                    <a:pt x="79" y="261"/>
                    <a:pt x="35" y="232"/>
                  </a:cubicBezTo>
                  <a:cubicBezTo>
                    <a:pt x="34" y="226"/>
                    <a:pt x="33" y="219"/>
                    <a:pt x="32" y="212"/>
                  </a:cubicBezTo>
                  <a:cubicBezTo>
                    <a:pt x="34" y="215"/>
                    <a:pt x="35" y="218"/>
                    <a:pt x="35" y="222"/>
                  </a:cubicBezTo>
                  <a:cubicBezTo>
                    <a:pt x="35" y="222"/>
                    <a:pt x="35" y="222"/>
                    <a:pt x="35" y="223"/>
                  </a:cubicBezTo>
                  <a:cubicBezTo>
                    <a:pt x="37" y="223"/>
                    <a:pt x="37" y="223"/>
                    <a:pt x="37" y="223"/>
                  </a:cubicBezTo>
                  <a:cubicBezTo>
                    <a:pt x="37" y="222"/>
                    <a:pt x="37" y="222"/>
                    <a:pt x="37" y="222"/>
                  </a:cubicBezTo>
                  <a:cubicBezTo>
                    <a:pt x="37" y="216"/>
                    <a:pt x="35" y="211"/>
                    <a:pt x="32" y="20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8" name="Freeform 177"/>
            <p:cNvSpPr>
              <a:spLocks/>
            </p:cNvSpPr>
            <p:nvPr/>
          </p:nvSpPr>
          <p:spPr bwMode="auto">
            <a:xfrm>
              <a:off x="2982479" y="5120060"/>
              <a:ext cx="353585" cy="164578"/>
            </a:xfrm>
            <a:custGeom>
              <a:avLst/>
              <a:gdLst>
                <a:gd name="T0" fmla="*/ 0 w 116"/>
                <a:gd name="T1" fmla="*/ 2 h 54"/>
                <a:gd name="T2" fmla="*/ 0 w 116"/>
                <a:gd name="T3" fmla="*/ 1 h 54"/>
                <a:gd name="T4" fmla="*/ 1 w 116"/>
                <a:gd name="T5" fmla="*/ 0 h 54"/>
                <a:gd name="T6" fmla="*/ 2 w 116"/>
                <a:gd name="T7" fmla="*/ 0 h 54"/>
                <a:gd name="T8" fmla="*/ 3 w 116"/>
                <a:gd name="T9" fmla="*/ 0 h 54"/>
                <a:gd name="T10" fmla="*/ 3 w 116"/>
                <a:gd name="T11" fmla="*/ 1 h 54"/>
                <a:gd name="T12" fmla="*/ 5 w 116"/>
                <a:gd name="T13" fmla="*/ 6 h 54"/>
                <a:gd name="T14" fmla="*/ 15 w 116"/>
                <a:gd name="T15" fmla="*/ 5 h 54"/>
                <a:gd name="T16" fmla="*/ 66 w 116"/>
                <a:gd name="T17" fmla="*/ 20 h 54"/>
                <a:gd name="T18" fmla="*/ 116 w 116"/>
                <a:gd name="T19" fmla="*/ 37 h 54"/>
                <a:gd name="T20" fmla="*/ 116 w 116"/>
                <a:gd name="T21" fmla="*/ 39 h 54"/>
                <a:gd name="T22" fmla="*/ 65 w 116"/>
                <a:gd name="T23" fmla="*/ 22 h 54"/>
                <a:gd name="T24" fmla="*/ 15 w 116"/>
                <a:gd name="T25" fmla="*/ 7 h 54"/>
                <a:gd name="T26" fmla="*/ 5 w 116"/>
                <a:gd name="T27" fmla="*/ 8 h 54"/>
                <a:gd name="T28" fmla="*/ 6 w 116"/>
                <a:gd name="T29" fmla="*/ 9 h 54"/>
                <a:gd name="T30" fmla="*/ 8 w 116"/>
                <a:gd name="T31" fmla="*/ 26 h 54"/>
                <a:gd name="T32" fmla="*/ 81 w 116"/>
                <a:gd name="T33" fmla="*/ 52 h 54"/>
                <a:gd name="T34" fmla="*/ 80 w 116"/>
                <a:gd name="T35" fmla="*/ 54 h 54"/>
                <a:gd name="T36" fmla="*/ 9 w 116"/>
                <a:gd name="T37" fmla="*/ 29 h 54"/>
                <a:gd name="T38" fmla="*/ 10 w 116"/>
                <a:gd name="T39" fmla="*/ 40 h 54"/>
                <a:gd name="T40" fmla="*/ 8 w 116"/>
                <a:gd name="T41" fmla="*/ 40 h 54"/>
                <a:gd name="T42" fmla="*/ 7 w 116"/>
                <a:gd name="T43" fmla="*/ 32 h 54"/>
                <a:gd name="T44" fmla="*/ 6 w 116"/>
                <a:gd name="T45" fmla="*/ 28 h 54"/>
                <a:gd name="T46" fmla="*/ 3 w 116"/>
                <a:gd name="T47" fmla="*/ 26 h 54"/>
                <a:gd name="T48" fmla="*/ 4 w 116"/>
                <a:gd name="T49" fmla="*/ 24 h 54"/>
                <a:gd name="T50" fmla="*/ 6 w 116"/>
                <a:gd name="T51" fmla="*/ 25 h 54"/>
                <a:gd name="T52" fmla="*/ 4 w 116"/>
                <a:gd name="T53" fmla="*/ 12 h 54"/>
                <a:gd name="T54" fmla="*/ 2 w 116"/>
                <a:gd name="T55" fmla="*/ 4 h 54"/>
                <a:gd name="T56" fmla="*/ 1 w 116"/>
                <a:gd name="T57" fmla="*/ 2 h 54"/>
                <a:gd name="T58" fmla="*/ 1 w 116"/>
                <a:gd name="T59" fmla="*/ 2 h 54"/>
                <a:gd name="T60" fmla="*/ 0 w 116"/>
                <a:gd name="T61"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 h="54">
                  <a:moveTo>
                    <a:pt x="0" y="2"/>
                  </a:moveTo>
                  <a:cubicBezTo>
                    <a:pt x="0" y="1"/>
                    <a:pt x="0" y="1"/>
                    <a:pt x="0" y="1"/>
                  </a:cubicBezTo>
                  <a:cubicBezTo>
                    <a:pt x="1" y="0"/>
                    <a:pt x="1" y="0"/>
                    <a:pt x="1" y="0"/>
                  </a:cubicBezTo>
                  <a:cubicBezTo>
                    <a:pt x="1" y="0"/>
                    <a:pt x="1" y="0"/>
                    <a:pt x="2" y="0"/>
                  </a:cubicBezTo>
                  <a:cubicBezTo>
                    <a:pt x="2" y="0"/>
                    <a:pt x="3" y="0"/>
                    <a:pt x="3" y="0"/>
                  </a:cubicBezTo>
                  <a:cubicBezTo>
                    <a:pt x="3" y="0"/>
                    <a:pt x="3" y="1"/>
                    <a:pt x="3" y="1"/>
                  </a:cubicBezTo>
                  <a:cubicBezTo>
                    <a:pt x="4" y="2"/>
                    <a:pt x="4" y="4"/>
                    <a:pt x="5" y="6"/>
                  </a:cubicBezTo>
                  <a:cubicBezTo>
                    <a:pt x="8" y="5"/>
                    <a:pt x="11" y="5"/>
                    <a:pt x="15" y="5"/>
                  </a:cubicBezTo>
                  <a:cubicBezTo>
                    <a:pt x="31" y="5"/>
                    <a:pt x="48" y="12"/>
                    <a:pt x="66" y="20"/>
                  </a:cubicBezTo>
                  <a:cubicBezTo>
                    <a:pt x="83" y="28"/>
                    <a:pt x="100" y="35"/>
                    <a:pt x="116" y="37"/>
                  </a:cubicBezTo>
                  <a:cubicBezTo>
                    <a:pt x="116" y="39"/>
                    <a:pt x="116" y="39"/>
                    <a:pt x="116" y="39"/>
                  </a:cubicBezTo>
                  <a:cubicBezTo>
                    <a:pt x="99" y="38"/>
                    <a:pt x="82" y="30"/>
                    <a:pt x="65" y="22"/>
                  </a:cubicBezTo>
                  <a:cubicBezTo>
                    <a:pt x="47" y="15"/>
                    <a:pt x="30" y="7"/>
                    <a:pt x="15" y="7"/>
                  </a:cubicBezTo>
                  <a:cubicBezTo>
                    <a:pt x="11" y="7"/>
                    <a:pt x="8" y="8"/>
                    <a:pt x="5" y="8"/>
                  </a:cubicBezTo>
                  <a:cubicBezTo>
                    <a:pt x="5" y="8"/>
                    <a:pt x="5" y="9"/>
                    <a:pt x="6" y="9"/>
                  </a:cubicBezTo>
                  <a:cubicBezTo>
                    <a:pt x="7" y="14"/>
                    <a:pt x="8" y="20"/>
                    <a:pt x="8" y="26"/>
                  </a:cubicBezTo>
                  <a:cubicBezTo>
                    <a:pt x="32" y="36"/>
                    <a:pt x="56" y="44"/>
                    <a:pt x="81" y="52"/>
                  </a:cubicBezTo>
                  <a:cubicBezTo>
                    <a:pt x="80" y="54"/>
                    <a:pt x="80" y="54"/>
                    <a:pt x="80" y="54"/>
                  </a:cubicBezTo>
                  <a:cubicBezTo>
                    <a:pt x="56" y="46"/>
                    <a:pt x="32" y="39"/>
                    <a:pt x="9" y="29"/>
                  </a:cubicBezTo>
                  <a:cubicBezTo>
                    <a:pt x="10" y="34"/>
                    <a:pt x="10" y="38"/>
                    <a:pt x="10" y="40"/>
                  </a:cubicBezTo>
                  <a:cubicBezTo>
                    <a:pt x="8" y="40"/>
                    <a:pt x="8" y="40"/>
                    <a:pt x="8" y="40"/>
                  </a:cubicBezTo>
                  <a:cubicBezTo>
                    <a:pt x="8" y="39"/>
                    <a:pt x="7" y="36"/>
                    <a:pt x="7" y="32"/>
                  </a:cubicBezTo>
                  <a:cubicBezTo>
                    <a:pt x="7" y="30"/>
                    <a:pt x="6" y="29"/>
                    <a:pt x="6" y="28"/>
                  </a:cubicBezTo>
                  <a:cubicBezTo>
                    <a:pt x="5" y="27"/>
                    <a:pt x="4" y="27"/>
                    <a:pt x="3" y="26"/>
                  </a:cubicBezTo>
                  <a:cubicBezTo>
                    <a:pt x="4" y="24"/>
                    <a:pt x="4" y="24"/>
                    <a:pt x="4" y="24"/>
                  </a:cubicBezTo>
                  <a:cubicBezTo>
                    <a:pt x="5" y="24"/>
                    <a:pt x="5" y="24"/>
                    <a:pt x="6" y="25"/>
                  </a:cubicBezTo>
                  <a:cubicBezTo>
                    <a:pt x="5" y="20"/>
                    <a:pt x="4" y="16"/>
                    <a:pt x="4" y="12"/>
                  </a:cubicBezTo>
                  <a:cubicBezTo>
                    <a:pt x="3" y="9"/>
                    <a:pt x="2" y="6"/>
                    <a:pt x="2" y="4"/>
                  </a:cubicBezTo>
                  <a:cubicBezTo>
                    <a:pt x="2" y="3"/>
                    <a:pt x="1" y="3"/>
                    <a:pt x="1" y="2"/>
                  </a:cubicBezTo>
                  <a:cubicBezTo>
                    <a:pt x="1" y="2"/>
                    <a:pt x="1" y="2"/>
                    <a:pt x="1" y="2"/>
                  </a:cubicBezTo>
                  <a:lnTo>
                    <a:pt x="0"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9" name="Freeform 178"/>
            <p:cNvSpPr>
              <a:spLocks/>
            </p:cNvSpPr>
            <p:nvPr/>
          </p:nvSpPr>
          <p:spPr bwMode="auto">
            <a:xfrm>
              <a:off x="3010765" y="5168919"/>
              <a:ext cx="249438" cy="109290"/>
            </a:xfrm>
            <a:custGeom>
              <a:avLst/>
              <a:gdLst>
                <a:gd name="T0" fmla="*/ 82 w 82"/>
                <a:gd name="T1" fmla="*/ 36 h 36"/>
                <a:gd name="T2" fmla="*/ 81 w 82"/>
                <a:gd name="T3" fmla="*/ 36 h 36"/>
                <a:gd name="T4" fmla="*/ 76 w 82"/>
                <a:gd name="T5" fmla="*/ 34 h 36"/>
                <a:gd name="T6" fmla="*/ 39 w 82"/>
                <a:gd name="T7" fmla="*/ 16 h 36"/>
                <a:gd name="T8" fmla="*/ 17 w 82"/>
                <a:gd name="T9" fmla="*/ 7 h 36"/>
                <a:gd name="T10" fmla="*/ 0 w 82"/>
                <a:gd name="T11" fmla="*/ 3 h 36"/>
                <a:gd name="T12" fmla="*/ 0 w 82"/>
                <a:gd name="T13" fmla="*/ 0 h 36"/>
                <a:gd name="T14" fmla="*/ 22 w 82"/>
                <a:gd name="T15" fmla="*/ 5 h 36"/>
                <a:gd name="T16" fmla="*/ 61 w 82"/>
                <a:gd name="T17" fmla="*/ 23 h 36"/>
                <a:gd name="T18" fmla="*/ 75 w 82"/>
                <a:gd name="T19" fmla="*/ 30 h 36"/>
                <a:gd name="T20" fmla="*/ 80 w 82"/>
                <a:gd name="T21" fmla="*/ 33 h 36"/>
                <a:gd name="T22" fmla="*/ 81 w 82"/>
                <a:gd name="T23" fmla="*/ 33 h 36"/>
                <a:gd name="T24" fmla="*/ 82 w 82"/>
                <a:gd name="T25" fmla="*/ 33 h 36"/>
                <a:gd name="T26" fmla="*/ 82 w 82"/>
                <a:gd name="T27" fmla="*/ 33 h 36"/>
                <a:gd name="T28" fmla="*/ 82 w 82"/>
                <a:gd name="T29" fmla="*/ 34 h 36"/>
                <a:gd name="T30" fmla="*/ 82 w 82"/>
                <a:gd name="T31" fmla="*/ 34 h 36"/>
                <a:gd name="T32" fmla="*/ 81 w 82"/>
                <a:gd name="T33" fmla="*/ 33 h 36"/>
                <a:gd name="T34" fmla="*/ 82 w 82"/>
                <a:gd name="T3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36">
                  <a:moveTo>
                    <a:pt x="82" y="36"/>
                  </a:moveTo>
                  <a:cubicBezTo>
                    <a:pt x="81" y="36"/>
                    <a:pt x="81" y="36"/>
                    <a:pt x="81" y="36"/>
                  </a:cubicBezTo>
                  <a:cubicBezTo>
                    <a:pt x="80" y="36"/>
                    <a:pt x="78" y="35"/>
                    <a:pt x="76" y="34"/>
                  </a:cubicBezTo>
                  <a:cubicBezTo>
                    <a:pt x="69" y="30"/>
                    <a:pt x="54" y="22"/>
                    <a:pt x="39" y="16"/>
                  </a:cubicBezTo>
                  <a:cubicBezTo>
                    <a:pt x="32" y="12"/>
                    <a:pt x="24" y="9"/>
                    <a:pt x="17" y="7"/>
                  </a:cubicBezTo>
                  <a:cubicBezTo>
                    <a:pt x="11" y="4"/>
                    <a:pt x="4" y="3"/>
                    <a:pt x="0" y="3"/>
                  </a:cubicBezTo>
                  <a:cubicBezTo>
                    <a:pt x="0" y="0"/>
                    <a:pt x="0" y="0"/>
                    <a:pt x="0" y="0"/>
                  </a:cubicBezTo>
                  <a:cubicBezTo>
                    <a:pt x="6" y="0"/>
                    <a:pt x="14" y="2"/>
                    <a:pt x="22" y="5"/>
                  </a:cubicBezTo>
                  <a:cubicBezTo>
                    <a:pt x="35" y="10"/>
                    <a:pt x="49" y="17"/>
                    <a:pt x="61" y="23"/>
                  </a:cubicBezTo>
                  <a:cubicBezTo>
                    <a:pt x="67" y="26"/>
                    <a:pt x="72" y="29"/>
                    <a:pt x="75" y="30"/>
                  </a:cubicBezTo>
                  <a:cubicBezTo>
                    <a:pt x="77" y="31"/>
                    <a:pt x="79" y="32"/>
                    <a:pt x="80" y="33"/>
                  </a:cubicBezTo>
                  <a:cubicBezTo>
                    <a:pt x="80" y="33"/>
                    <a:pt x="81" y="33"/>
                    <a:pt x="81" y="33"/>
                  </a:cubicBezTo>
                  <a:cubicBezTo>
                    <a:pt x="82" y="33"/>
                    <a:pt x="82" y="33"/>
                    <a:pt x="82" y="33"/>
                  </a:cubicBezTo>
                  <a:cubicBezTo>
                    <a:pt x="82" y="33"/>
                    <a:pt x="82" y="33"/>
                    <a:pt x="82" y="33"/>
                  </a:cubicBezTo>
                  <a:cubicBezTo>
                    <a:pt x="82" y="34"/>
                    <a:pt x="82" y="34"/>
                    <a:pt x="82" y="34"/>
                  </a:cubicBezTo>
                  <a:cubicBezTo>
                    <a:pt x="82" y="34"/>
                    <a:pt x="82" y="34"/>
                    <a:pt x="82" y="34"/>
                  </a:cubicBezTo>
                  <a:cubicBezTo>
                    <a:pt x="81" y="33"/>
                    <a:pt x="81" y="33"/>
                    <a:pt x="81" y="33"/>
                  </a:cubicBezTo>
                  <a:cubicBezTo>
                    <a:pt x="82" y="36"/>
                    <a:pt x="82" y="36"/>
                    <a:pt x="82" y="3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0" name="Freeform 179"/>
            <p:cNvSpPr>
              <a:spLocks/>
            </p:cNvSpPr>
            <p:nvPr/>
          </p:nvSpPr>
          <p:spPr bwMode="auto">
            <a:xfrm>
              <a:off x="3111055" y="4058020"/>
              <a:ext cx="96432" cy="102861"/>
            </a:xfrm>
            <a:custGeom>
              <a:avLst/>
              <a:gdLst>
                <a:gd name="T0" fmla="*/ 22 w 32"/>
                <a:gd name="T1" fmla="*/ 13 h 34"/>
                <a:gd name="T2" fmla="*/ 32 w 32"/>
                <a:gd name="T3" fmla="*/ 34 h 34"/>
                <a:gd name="T4" fmla="*/ 32 w 32"/>
                <a:gd name="T5" fmla="*/ 34 h 34"/>
                <a:gd name="T6" fmla="*/ 29 w 32"/>
                <a:gd name="T7" fmla="*/ 34 h 34"/>
                <a:gd name="T8" fmla="*/ 29 w 32"/>
                <a:gd name="T9" fmla="*/ 34 h 34"/>
                <a:gd name="T10" fmla="*/ 20 w 32"/>
                <a:gd name="T11" fmla="*/ 15 h 34"/>
                <a:gd name="T12" fmla="*/ 0 w 32"/>
                <a:gd name="T13" fmla="*/ 2 h 34"/>
                <a:gd name="T14" fmla="*/ 0 w 32"/>
                <a:gd name="T15" fmla="*/ 0 h 34"/>
                <a:gd name="T16" fmla="*/ 22 w 32"/>
                <a:gd name="T17" fmla="*/ 1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4">
                  <a:moveTo>
                    <a:pt x="22" y="13"/>
                  </a:moveTo>
                  <a:cubicBezTo>
                    <a:pt x="28" y="19"/>
                    <a:pt x="32" y="27"/>
                    <a:pt x="32" y="34"/>
                  </a:cubicBezTo>
                  <a:cubicBezTo>
                    <a:pt x="32" y="34"/>
                    <a:pt x="32" y="34"/>
                    <a:pt x="32" y="34"/>
                  </a:cubicBezTo>
                  <a:cubicBezTo>
                    <a:pt x="29" y="34"/>
                    <a:pt x="29" y="34"/>
                    <a:pt x="29" y="34"/>
                  </a:cubicBezTo>
                  <a:cubicBezTo>
                    <a:pt x="29" y="34"/>
                    <a:pt x="29" y="34"/>
                    <a:pt x="29" y="34"/>
                  </a:cubicBezTo>
                  <a:cubicBezTo>
                    <a:pt x="30" y="28"/>
                    <a:pt x="26" y="21"/>
                    <a:pt x="20" y="15"/>
                  </a:cubicBezTo>
                  <a:cubicBezTo>
                    <a:pt x="15" y="9"/>
                    <a:pt x="7" y="4"/>
                    <a:pt x="0" y="2"/>
                  </a:cubicBezTo>
                  <a:cubicBezTo>
                    <a:pt x="0" y="0"/>
                    <a:pt x="0" y="0"/>
                    <a:pt x="0" y="0"/>
                  </a:cubicBezTo>
                  <a:cubicBezTo>
                    <a:pt x="8" y="1"/>
                    <a:pt x="16" y="7"/>
                    <a:pt x="2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1" name="Freeform 180"/>
            <p:cNvSpPr>
              <a:spLocks/>
            </p:cNvSpPr>
            <p:nvPr/>
          </p:nvSpPr>
          <p:spPr bwMode="auto">
            <a:xfrm>
              <a:off x="3509641" y="3982160"/>
              <a:ext cx="100289" cy="189007"/>
            </a:xfrm>
            <a:custGeom>
              <a:avLst/>
              <a:gdLst>
                <a:gd name="T0" fmla="*/ 3 w 33"/>
                <a:gd name="T1" fmla="*/ 60 h 62"/>
                <a:gd name="T2" fmla="*/ 1 w 33"/>
                <a:gd name="T3" fmla="*/ 59 h 62"/>
                <a:gd name="T4" fmla="*/ 28 w 33"/>
                <a:gd name="T5" fmla="*/ 2 h 62"/>
                <a:gd name="T6" fmla="*/ 32 w 33"/>
                <a:gd name="T7" fmla="*/ 4 h 62"/>
                <a:gd name="T8" fmla="*/ 3 w 33"/>
                <a:gd name="T9" fmla="*/ 60 h 62"/>
              </a:gdLst>
              <a:ahLst/>
              <a:cxnLst>
                <a:cxn ang="0">
                  <a:pos x="T0" y="T1"/>
                </a:cxn>
                <a:cxn ang="0">
                  <a:pos x="T2" y="T3"/>
                </a:cxn>
                <a:cxn ang="0">
                  <a:pos x="T4" y="T5"/>
                </a:cxn>
                <a:cxn ang="0">
                  <a:pos x="T6" y="T7"/>
                </a:cxn>
                <a:cxn ang="0">
                  <a:pos x="T8" y="T9"/>
                </a:cxn>
              </a:cxnLst>
              <a:rect l="0" t="0" r="r" b="b"/>
              <a:pathLst>
                <a:path w="33" h="62">
                  <a:moveTo>
                    <a:pt x="3" y="60"/>
                  </a:moveTo>
                  <a:cubicBezTo>
                    <a:pt x="3" y="62"/>
                    <a:pt x="0" y="60"/>
                    <a:pt x="1" y="59"/>
                  </a:cubicBezTo>
                  <a:cubicBezTo>
                    <a:pt x="7" y="39"/>
                    <a:pt x="20" y="21"/>
                    <a:pt x="28" y="2"/>
                  </a:cubicBezTo>
                  <a:cubicBezTo>
                    <a:pt x="29" y="0"/>
                    <a:pt x="33" y="2"/>
                    <a:pt x="32" y="4"/>
                  </a:cubicBezTo>
                  <a:cubicBezTo>
                    <a:pt x="23" y="23"/>
                    <a:pt x="11" y="40"/>
                    <a:pt x="3" y="6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2" name="Freeform 181"/>
            <p:cNvSpPr>
              <a:spLocks/>
            </p:cNvSpPr>
            <p:nvPr/>
          </p:nvSpPr>
          <p:spPr bwMode="auto">
            <a:xfrm>
              <a:off x="3035195" y="3705721"/>
              <a:ext cx="276439" cy="263581"/>
            </a:xfrm>
            <a:custGeom>
              <a:avLst/>
              <a:gdLst>
                <a:gd name="T0" fmla="*/ 82 w 91"/>
                <a:gd name="T1" fmla="*/ 13 h 87"/>
                <a:gd name="T2" fmla="*/ 60 w 91"/>
                <a:gd name="T3" fmla="*/ 23 h 87"/>
                <a:gd name="T4" fmla="*/ 39 w 91"/>
                <a:gd name="T5" fmla="*/ 38 h 87"/>
                <a:gd name="T6" fmla="*/ 4 w 91"/>
                <a:gd name="T7" fmla="*/ 84 h 87"/>
                <a:gd name="T8" fmla="*/ 0 w 91"/>
                <a:gd name="T9" fmla="*/ 83 h 87"/>
                <a:gd name="T10" fmla="*/ 29 w 91"/>
                <a:gd name="T11" fmla="*/ 41 h 87"/>
                <a:gd name="T12" fmla="*/ 55 w 91"/>
                <a:gd name="T13" fmla="*/ 21 h 87"/>
                <a:gd name="T14" fmla="*/ 66 w 91"/>
                <a:gd name="T15" fmla="*/ 15 h 87"/>
                <a:gd name="T16" fmla="*/ 81 w 91"/>
                <a:gd name="T17" fmla="*/ 7 h 87"/>
                <a:gd name="T18" fmla="*/ 82 w 91"/>
                <a:gd name="T19" fmla="*/ 1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87">
                  <a:moveTo>
                    <a:pt x="82" y="13"/>
                  </a:moveTo>
                  <a:cubicBezTo>
                    <a:pt x="77" y="11"/>
                    <a:pt x="64" y="20"/>
                    <a:pt x="60" y="23"/>
                  </a:cubicBezTo>
                  <a:cubicBezTo>
                    <a:pt x="53" y="27"/>
                    <a:pt x="46" y="32"/>
                    <a:pt x="39" y="38"/>
                  </a:cubicBezTo>
                  <a:cubicBezTo>
                    <a:pt x="24" y="49"/>
                    <a:pt x="8" y="65"/>
                    <a:pt x="4" y="84"/>
                  </a:cubicBezTo>
                  <a:cubicBezTo>
                    <a:pt x="4" y="87"/>
                    <a:pt x="0" y="86"/>
                    <a:pt x="0" y="83"/>
                  </a:cubicBezTo>
                  <a:cubicBezTo>
                    <a:pt x="3" y="66"/>
                    <a:pt x="16" y="52"/>
                    <a:pt x="29" y="41"/>
                  </a:cubicBezTo>
                  <a:cubicBezTo>
                    <a:pt x="37" y="33"/>
                    <a:pt x="46" y="27"/>
                    <a:pt x="55" y="21"/>
                  </a:cubicBezTo>
                  <a:cubicBezTo>
                    <a:pt x="58" y="18"/>
                    <a:pt x="62" y="16"/>
                    <a:pt x="66" y="15"/>
                  </a:cubicBezTo>
                  <a:cubicBezTo>
                    <a:pt x="70" y="12"/>
                    <a:pt x="78" y="11"/>
                    <a:pt x="81" y="7"/>
                  </a:cubicBezTo>
                  <a:cubicBezTo>
                    <a:pt x="87" y="0"/>
                    <a:pt x="91" y="16"/>
                    <a:pt x="8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3" name="Freeform 182"/>
            <p:cNvSpPr>
              <a:spLocks/>
            </p:cNvSpPr>
            <p:nvPr/>
          </p:nvSpPr>
          <p:spPr bwMode="auto">
            <a:xfrm>
              <a:off x="2886046" y="4529895"/>
              <a:ext cx="738028" cy="57859"/>
            </a:xfrm>
            <a:custGeom>
              <a:avLst/>
              <a:gdLst>
                <a:gd name="T0" fmla="*/ 2 w 243"/>
                <a:gd name="T1" fmla="*/ 13 h 19"/>
                <a:gd name="T2" fmla="*/ 123 w 243"/>
                <a:gd name="T3" fmla="*/ 7 h 19"/>
                <a:gd name="T4" fmla="*/ 181 w 243"/>
                <a:gd name="T5" fmla="*/ 3 h 19"/>
                <a:gd name="T6" fmla="*/ 241 w 243"/>
                <a:gd name="T7" fmla="*/ 2 h 19"/>
                <a:gd name="T8" fmla="*/ 240 w 243"/>
                <a:gd name="T9" fmla="*/ 7 h 19"/>
                <a:gd name="T10" fmla="*/ 182 w 243"/>
                <a:gd name="T11" fmla="*/ 9 h 19"/>
                <a:gd name="T12" fmla="*/ 123 w 243"/>
                <a:gd name="T13" fmla="*/ 12 h 19"/>
                <a:gd name="T14" fmla="*/ 32 w 243"/>
                <a:gd name="T15" fmla="*/ 16 h 19"/>
                <a:gd name="T16" fmla="*/ 30 w 243"/>
                <a:gd name="T17" fmla="*/ 18 h 19"/>
                <a:gd name="T18" fmla="*/ 3 w 243"/>
                <a:gd name="T19" fmla="*/ 17 h 19"/>
                <a:gd name="T20" fmla="*/ 2 w 243"/>
                <a:gd name="T21"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19">
                  <a:moveTo>
                    <a:pt x="2" y="13"/>
                  </a:moveTo>
                  <a:cubicBezTo>
                    <a:pt x="42" y="12"/>
                    <a:pt x="83" y="9"/>
                    <a:pt x="123" y="7"/>
                  </a:cubicBezTo>
                  <a:cubicBezTo>
                    <a:pt x="142" y="5"/>
                    <a:pt x="162" y="4"/>
                    <a:pt x="181" y="3"/>
                  </a:cubicBezTo>
                  <a:cubicBezTo>
                    <a:pt x="201" y="2"/>
                    <a:pt x="221" y="0"/>
                    <a:pt x="241" y="2"/>
                  </a:cubicBezTo>
                  <a:cubicBezTo>
                    <a:pt x="243" y="3"/>
                    <a:pt x="243" y="6"/>
                    <a:pt x="240" y="7"/>
                  </a:cubicBezTo>
                  <a:cubicBezTo>
                    <a:pt x="221" y="9"/>
                    <a:pt x="201" y="8"/>
                    <a:pt x="182" y="9"/>
                  </a:cubicBezTo>
                  <a:cubicBezTo>
                    <a:pt x="162" y="10"/>
                    <a:pt x="143" y="11"/>
                    <a:pt x="123" y="12"/>
                  </a:cubicBezTo>
                  <a:cubicBezTo>
                    <a:pt x="93" y="14"/>
                    <a:pt x="62" y="16"/>
                    <a:pt x="32" y="16"/>
                  </a:cubicBezTo>
                  <a:cubicBezTo>
                    <a:pt x="32" y="17"/>
                    <a:pt x="32" y="19"/>
                    <a:pt x="30" y="18"/>
                  </a:cubicBezTo>
                  <a:cubicBezTo>
                    <a:pt x="21" y="17"/>
                    <a:pt x="12" y="17"/>
                    <a:pt x="3" y="17"/>
                  </a:cubicBezTo>
                  <a:cubicBezTo>
                    <a:pt x="0" y="17"/>
                    <a:pt x="0" y="13"/>
                    <a:pt x="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grpSp>
      <p:sp>
        <p:nvSpPr>
          <p:cNvPr id="24" name="Freeform 130"/>
          <p:cNvSpPr>
            <a:spLocks noEditPoints="1"/>
          </p:cNvSpPr>
          <p:nvPr/>
        </p:nvSpPr>
        <p:spPr bwMode="auto">
          <a:xfrm>
            <a:off x="10476503" y="5675085"/>
            <a:ext cx="948205" cy="884473"/>
          </a:xfrm>
          <a:custGeom>
            <a:avLst/>
            <a:gdLst>
              <a:gd name="T0" fmla="*/ 71 w 84"/>
              <a:gd name="T1" fmla="*/ 86 h 97"/>
              <a:gd name="T2" fmla="*/ 49 w 84"/>
              <a:gd name="T3" fmla="*/ 0 h 97"/>
              <a:gd name="T4" fmla="*/ 0 w 84"/>
              <a:gd name="T5" fmla="*/ 56 h 97"/>
              <a:gd name="T6" fmla="*/ 46 w 84"/>
              <a:gd name="T7" fmla="*/ 74 h 97"/>
              <a:gd name="T8" fmla="*/ 36 w 84"/>
              <a:gd name="T9" fmla="*/ 86 h 97"/>
              <a:gd name="T10" fmla="*/ 34 w 84"/>
              <a:gd name="T11" fmla="*/ 71 h 97"/>
              <a:gd name="T12" fmla="*/ 19 w 84"/>
              <a:gd name="T13" fmla="*/ 89 h 97"/>
              <a:gd name="T14" fmla="*/ 28 w 84"/>
              <a:gd name="T15" fmla="*/ 86 h 97"/>
              <a:gd name="T16" fmla="*/ 14 w 84"/>
              <a:gd name="T17" fmla="*/ 86 h 97"/>
              <a:gd name="T18" fmla="*/ 32 w 84"/>
              <a:gd name="T19" fmla="*/ 72 h 97"/>
              <a:gd name="T20" fmla="*/ 55 w 84"/>
              <a:gd name="T21" fmla="*/ 71 h 97"/>
              <a:gd name="T22" fmla="*/ 39 w 84"/>
              <a:gd name="T23" fmla="*/ 77 h 97"/>
              <a:gd name="T24" fmla="*/ 22 w 84"/>
              <a:gd name="T25" fmla="*/ 85 h 97"/>
              <a:gd name="T26" fmla="*/ 63 w 84"/>
              <a:gd name="T27" fmla="*/ 60 h 97"/>
              <a:gd name="T28" fmla="*/ 52 w 84"/>
              <a:gd name="T29" fmla="*/ 56 h 97"/>
              <a:gd name="T30" fmla="*/ 16 w 84"/>
              <a:gd name="T31" fmla="*/ 84 h 97"/>
              <a:gd name="T32" fmla="*/ 13 w 84"/>
              <a:gd name="T33" fmla="*/ 80 h 97"/>
              <a:gd name="T34" fmla="*/ 39 w 84"/>
              <a:gd name="T35" fmla="*/ 58 h 97"/>
              <a:gd name="T36" fmla="*/ 28 w 84"/>
              <a:gd name="T37" fmla="*/ 63 h 97"/>
              <a:gd name="T38" fmla="*/ 10 w 84"/>
              <a:gd name="T39" fmla="*/ 82 h 97"/>
              <a:gd name="T40" fmla="*/ 23 w 84"/>
              <a:gd name="T41" fmla="*/ 62 h 97"/>
              <a:gd name="T42" fmla="*/ 17 w 84"/>
              <a:gd name="T43" fmla="*/ 57 h 97"/>
              <a:gd name="T44" fmla="*/ 14 w 84"/>
              <a:gd name="T45" fmla="*/ 65 h 97"/>
              <a:gd name="T46" fmla="*/ 7 w 84"/>
              <a:gd name="T47" fmla="*/ 60 h 97"/>
              <a:gd name="T48" fmla="*/ 7 w 84"/>
              <a:gd name="T49" fmla="*/ 60 h 97"/>
              <a:gd name="T50" fmla="*/ 27 w 84"/>
              <a:gd name="T51" fmla="*/ 58 h 97"/>
              <a:gd name="T52" fmla="*/ 26 w 84"/>
              <a:gd name="T53" fmla="*/ 58 h 97"/>
              <a:gd name="T54" fmla="*/ 26 w 84"/>
              <a:gd name="T55" fmla="*/ 58 h 97"/>
              <a:gd name="T56" fmla="*/ 13 w 84"/>
              <a:gd name="T57" fmla="*/ 62 h 97"/>
              <a:gd name="T58" fmla="*/ 9 w 84"/>
              <a:gd name="T59" fmla="*/ 61 h 97"/>
              <a:gd name="T60" fmla="*/ 15 w 84"/>
              <a:gd name="T61" fmla="*/ 62 h 97"/>
              <a:gd name="T62" fmla="*/ 5 w 84"/>
              <a:gd name="T63" fmla="*/ 62 h 97"/>
              <a:gd name="T64" fmla="*/ 7 w 84"/>
              <a:gd name="T65" fmla="*/ 58 h 97"/>
              <a:gd name="T66" fmla="*/ 3 w 84"/>
              <a:gd name="T67" fmla="*/ 59 h 97"/>
              <a:gd name="T68" fmla="*/ 39 w 84"/>
              <a:gd name="T69" fmla="*/ 61 h 97"/>
              <a:gd name="T70" fmla="*/ 29 w 84"/>
              <a:gd name="T71" fmla="*/ 93 h 97"/>
              <a:gd name="T72" fmla="*/ 61 w 84"/>
              <a:gd name="T73" fmla="*/ 66 h 97"/>
              <a:gd name="T74" fmla="*/ 35 w 84"/>
              <a:gd name="T75" fmla="*/ 93 h 97"/>
              <a:gd name="T76" fmla="*/ 40 w 84"/>
              <a:gd name="T77" fmla="*/ 94 h 97"/>
              <a:gd name="T78" fmla="*/ 47 w 84"/>
              <a:gd name="T79" fmla="*/ 93 h 97"/>
              <a:gd name="T80" fmla="*/ 54 w 84"/>
              <a:gd name="T81" fmla="*/ 90 h 97"/>
              <a:gd name="T82" fmla="*/ 71 w 84"/>
              <a:gd name="T83" fmla="*/ 79 h 97"/>
              <a:gd name="T84" fmla="*/ 63 w 84"/>
              <a:gd name="T85" fmla="*/ 87 h 97"/>
              <a:gd name="T86" fmla="*/ 67 w 84"/>
              <a:gd name="T87" fmla="*/ 81 h 97"/>
              <a:gd name="T88" fmla="*/ 77 w 84"/>
              <a:gd name="T89" fmla="*/ 66 h 97"/>
              <a:gd name="T90" fmla="*/ 77 w 84"/>
              <a:gd name="T91" fmla="*/ 64 h 97"/>
              <a:gd name="T92" fmla="*/ 44 w 84"/>
              <a:gd name="T93" fmla="*/ 90 h 97"/>
              <a:gd name="T94" fmla="*/ 45 w 84"/>
              <a:gd name="T95" fmla="*/ 85 h 97"/>
              <a:gd name="T96" fmla="*/ 71 w 84"/>
              <a:gd name="T97" fmla="*/ 60 h 97"/>
              <a:gd name="T98" fmla="*/ 34 w 84"/>
              <a:gd name="T99" fmla="*/ 27 h 97"/>
              <a:gd name="T100" fmla="*/ 49 w 84"/>
              <a:gd name="T101" fmla="*/ 25 h 97"/>
              <a:gd name="T102" fmla="*/ 60 w 84"/>
              <a:gd name="T103" fmla="*/ 55 h 97"/>
              <a:gd name="T104" fmla="*/ 34 w 84"/>
              <a:gd name="T105" fmla="*/ 2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4" h="97">
                <a:moveTo>
                  <a:pt x="0" y="58"/>
                </a:moveTo>
                <a:cubicBezTo>
                  <a:pt x="0" y="58"/>
                  <a:pt x="0" y="59"/>
                  <a:pt x="0" y="60"/>
                </a:cubicBezTo>
                <a:cubicBezTo>
                  <a:pt x="0" y="70"/>
                  <a:pt x="4" y="79"/>
                  <a:pt x="10" y="86"/>
                </a:cubicBezTo>
                <a:cubicBezTo>
                  <a:pt x="18" y="95"/>
                  <a:pt x="32" y="97"/>
                  <a:pt x="42" y="97"/>
                </a:cubicBezTo>
                <a:cubicBezTo>
                  <a:pt x="53" y="97"/>
                  <a:pt x="63" y="92"/>
                  <a:pt x="71" y="86"/>
                </a:cubicBezTo>
                <a:cubicBezTo>
                  <a:pt x="78" y="80"/>
                  <a:pt x="80" y="72"/>
                  <a:pt x="81" y="63"/>
                </a:cubicBezTo>
                <a:cubicBezTo>
                  <a:pt x="84" y="44"/>
                  <a:pt x="72" y="24"/>
                  <a:pt x="51" y="24"/>
                </a:cubicBezTo>
                <a:cubicBezTo>
                  <a:pt x="52" y="17"/>
                  <a:pt x="52" y="9"/>
                  <a:pt x="51" y="2"/>
                </a:cubicBezTo>
                <a:cubicBezTo>
                  <a:pt x="51" y="1"/>
                  <a:pt x="50" y="1"/>
                  <a:pt x="50" y="1"/>
                </a:cubicBezTo>
                <a:cubicBezTo>
                  <a:pt x="50" y="0"/>
                  <a:pt x="49" y="0"/>
                  <a:pt x="49" y="0"/>
                </a:cubicBezTo>
                <a:cubicBezTo>
                  <a:pt x="44" y="0"/>
                  <a:pt x="40" y="1"/>
                  <a:pt x="36" y="0"/>
                </a:cubicBezTo>
                <a:cubicBezTo>
                  <a:pt x="35" y="0"/>
                  <a:pt x="34" y="0"/>
                  <a:pt x="34" y="1"/>
                </a:cubicBezTo>
                <a:cubicBezTo>
                  <a:pt x="33" y="1"/>
                  <a:pt x="33" y="2"/>
                  <a:pt x="33" y="2"/>
                </a:cubicBezTo>
                <a:cubicBezTo>
                  <a:pt x="33" y="10"/>
                  <a:pt x="34" y="17"/>
                  <a:pt x="33" y="24"/>
                </a:cubicBezTo>
                <a:cubicBezTo>
                  <a:pt x="16" y="23"/>
                  <a:pt x="2" y="40"/>
                  <a:pt x="0" y="56"/>
                </a:cubicBezTo>
                <a:cubicBezTo>
                  <a:pt x="0" y="57"/>
                  <a:pt x="0" y="57"/>
                  <a:pt x="0" y="58"/>
                </a:cubicBezTo>
                <a:close/>
                <a:moveTo>
                  <a:pt x="28" y="92"/>
                </a:moveTo>
                <a:cubicBezTo>
                  <a:pt x="28" y="92"/>
                  <a:pt x="28" y="92"/>
                  <a:pt x="28" y="92"/>
                </a:cubicBezTo>
                <a:cubicBezTo>
                  <a:pt x="27" y="92"/>
                  <a:pt x="25" y="92"/>
                  <a:pt x="23" y="91"/>
                </a:cubicBezTo>
                <a:cubicBezTo>
                  <a:pt x="30" y="85"/>
                  <a:pt x="38" y="79"/>
                  <a:pt x="46" y="74"/>
                </a:cubicBezTo>
                <a:cubicBezTo>
                  <a:pt x="49" y="72"/>
                  <a:pt x="52" y="70"/>
                  <a:pt x="54" y="68"/>
                </a:cubicBezTo>
                <a:cubicBezTo>
                  <a:pt x="57" y="66"/>
                  <a:pt x="59" y="64"/>
                  <a:pt x="61" y="63"/>
                </a:cubicBezTo>
                <a:cubicBezTo>
                  <a:pt x="63" y="61"/>
                  <a:pt x="65" y="60"/>
                  <a:pt x="62" y="63"/>
                </a:cubicBezTo>
                <a:cubicBezTo>
                  <a:pt x="57" y="68"/>
                  <a:pt x="51" y="72"/>
                  <a:pt x="45" y="77"/>
                </a:cubicBezTo>
                <a:cubicBezTo>
                  <a:pt x="42" y="80"/>
                  <a:pt x="39" y="83"/>
                  <a:pt x="36" y="86"/>
                </a:cubicBezTo>
                <a:cubicBezTo>
                  <a:pt x="34" y="88"/>
                  <a:pt x="33" y="89"/>
                  <a:pt x="31" y="90"/>
                </a:cubicBezTo>
                <a:cubicBezTo>
                  <a:pt x="30" y="91"/>
                  <a:pt x="29" y="92"/>
                  <a:pt x="28" y="92"/>
                </a:cubicBezTo>
                <a:close/>
                <a:moveTo>
                  <a:pt x="17" y="88"/>
                </a:moveTo>
                <a:cubicBezTo>
                  <a:pt x="17" y="88"/>
                  <a:pt x="17" y="88"/>
                  <a:pt x="17" y="88"/>
                </a:cubicBezTo>
                <a:cubicBezTo>
                  <a:pt x="23" y="82"/>
                  <a:pt x="28" y="77"/>
                  <a:pt x="34" y="71"/>
                </a:cubicBezTo>
                <a:cubicBezTo>
                  <a:pt x="38" y="68"/>
                  <a:pt x="41" y="65"/>
                  <a:pt x="45" y="63"/>
                </a:cubicBezTo>
                <a:cubicBezTo>
                  <a:pt x="48" y="61"/>
                  <a:pt x="52" y="59"/>
                  <a:pt x="53" y="57"/>
                </a:cubicBezTo>
                <a:cubicBezTo>
                  <a:pt x="47" y="63"/>
                  <a:pt x="40" y="69"/>
                  <a:pt x="34" y="74"/>
                </a:cubicBezTo>
                <a:cubicBezTo>
                  <a:pt x="28" y="79"/>
                  <a:pt x="23" y="83"/>
                  <a:pt x="19" y="88"/>
                </a:cubicBezTo>
                <a:cubicBezTo>
                  <a:pt x="18" y="89"/>
                  <a:pt x="19" y="89"/>
                  <a:pt x="19" y="89"/>
                </a:cubicBezTo>
                <a:cubicBezTo>
                  <a:pt x="25" y="85"/>
                  <a:pt x="32" y="80"/>
                  <a:pt x="38" y="75"/>
                </a:cubicBezTo>
                <a:cubicBezTo>
                  <a:pt x="44" y="70"/>
                  <a:pt x="51" y="64"/>
                  <a:pt x="58" y="60"/>
                </a:cubicBezTo>
                <a:cubicBezTo>
                  <a:pt x="55" y="62"/>
                  <a:pt x="52" y="65"/>
                  <a:pt x="49" y="67"/>
                </a:cubicBezTo>
                <a:cubicBezTo>
                  <a:pt x="45" y="70"/>
                  <a:pt x="42" y="73"/>
                  <a:pt x="38" y="76"/>
                </a:cubicBezTo>
                <a:cubicBezTo>
                  <a:pt x="35" y="79"/>
                  <a:pt x="32" y="83"/>
                  <a:pt x="28" y="86"/>
                </a:cubicBezTo>
                <a:cubicBezTo>
                  <a:pt x="26" y="87"/>
                  <a:pt x="24" y="88"/>
                  <a:pt x="22" y="91"/>
                </a:cubicBezTo>
                <a:cubicBezTo>
                  <a:pt x="20" y="90"/>
                  <a:pt x="18" y="89"/>
                  <a:pt x="17" y="88"/>
                </a:cubicBezTo>
                <a:close/>
                <a:moveTo>
                  <a:pt x="16" y="87"/>
                </a:moveTo>
                <a:cubicBezTo>
                  <a:pt x="16" y="87"/>
                  <a:pt x="16" y="87"/>
                  <a:pt x="16" y="87"/>
                </a:cubicBezTo>
                <a:cubicBezTo>
                  <a:pt x="16" y="87"/>
                  <a:pt x="15" y="87"/>
                  <a:pt x="14" y="86"/>
                </a:cubicBezTo>
                <a:cubicBezTo>
                  <a:pt x="20" y="81"/>
                  <a:pt x="26" y="76"/>
                  <a:pt x="32" y="70"/>
                </a:cubicBezTo>
                <a:cubicBezTo>
                  <a:pt x="36" y="67"/>
                  <a:pt x="39" y="65"/>
                  <a:pt x="43" y="62"/>
                </a:cubicBezTo>
                <a:cubicBezTo>
                  <a:pt x="45" y="60"/>
                  <a:pt x="47" y="59"/>
                  <a:pt x="49" y="58"/>
                </a:cubicBezTo>
                <a:cubicBezTo>
                  <a:pt x="53" y="55"/>
                  <a:pt x="48" y="58"/>
                  <a:pt x="47" y="59"/>
                </a:cubicBezTo>
                <a:cubicBezTo>
                  <a:pt x="42" y="63"/>
                  <a:pt x="37" y="67"/>
                  <a:pt x="32" y="72"/>
                </a:cubicBezTo>
                <a:cubicBezTo>
                  <a:pt x="27" y="77"/>
                  <a:pt x="21" y="81"/>
                  <a:pt x="16" y="87"/>
                </a:cubicBezTo>
                <a:close/>
                <a:moveTo>
                  <a:pt x="48" y="76"/>
                </a:moveTo>
                <a:cubicBezTo>
                  <a:pt x="54" y="71"/>
                  <a:pt x="60" y="67"/>
                  <a:pt x="64" y="61"/>
                </a:cubicBezTo>
                <a:cubicBezTo>
                  <a:pt x="65" y="61"/>
                  <a:pt x="65" y="61"/>
                  <a:pt x="66" y="61"/>
                </a:cubicBezTo>
                <a:cubicBezTo>
                  <a:pt x="62" y="64"/>
                  <a:pt x="58" y="68"/>
                  <a:pt x="55" y="71"/>
                </a:cubicBezTo>
                <a:cubicBezTo>
                  <a:pt x="49" y="76"/>
                  <a:pt x="44" y="81"/>
                  <a:pt x="38" y="85"/>
                </a:cubicBezTo>
                <a:cubicBezTo>
                  <a:pt x="41" y="82"/>
                  <a:pt x="44" y="79"/>
                  <a:pt x="48" y="76"/>
                </a:cubicBezTo>
                <a:close/>
                <a:moveTo>
                  <a:pt x="46" y="73"/>
                </a:moveTo>
                <a:cubicBezTo>
                  <a:pt x="41" y="76"/>
                  <a:pt x="37" y="79"/>
                  <a:pt x="33" y="83"/>
                </a:cubicBezTo>
                <a:cubicBezTo>
                  <a:pt x="35" y="81"/>
                  <a:pt x="37" y="79"/>
                  <a:pt x="39" y="77"/>
                </a:cubicBezTo>
                <a:cubicBezTo>
                  <a:pt x="45" y="70"/>
                  <a:pt x="53" y="65"/>
                  <a:pt x="59" y="59"/>
                </a:cubicBezTo>
                <a:cubicBezTo>
                  <a:pt x="60" y="59"/>
                  <a:pt x="59" y="59"/>
                  <a:pt x="59" y="59"/>
                </a:cubicBezTo>
                <a:cubicBezTo>
                  <a:pt x="53" y="61"/>
                  <a:pt x="48" y="66"/>
                  <a:pt x="43" y="70"/>
                </a:cubicBezTo>
                <a:cubicBezTo>
                  <a:pt x="36" y="76"/>
                  <a:pt x="29" y="81"/>
                  <a:pt x="22" y="86"/>
                </a:cubicBezTo>
                <a:cubicBezTo>
                  <a:pt x="18" y="89"/>
                  <a:pt x="22" y="86"/>
                  <a:pt x="22" y="85"/>
                </a:cubicBezTo>
                <a:cubicBezTo>
                  <a:pt x="23" y="84"/>
                  <a:pt x="25" y="82"/>
                  <a:pt x="27" y="81"/>
                </a:cubicBezTo>
                <a:cubicBezTo>
                  <a:pt x="29" y="79"/>
                  <a:pt x="32" y="76"/>
                  <a:pt x="35" y="74"/>
                </a:cubicBezTo>
                <a:cubicBezTo>
                  <a:pt x="42" y="68"/>
                  <a:pt x="49" y="62"/>
                  <a:pt x="55" y="56"/>
                </a:cubicBezTo>
                <a:cubicBezTo>
                  <a:pt x="55" y="56"/>
                  <a:pt x="55" y="56"/>
                  <a:pt x="55" y="56"/>
                </a:cubicBezTo>
                <a:cubicBezTo>
                  <a:pt x="58" y="57"/>
                  <a:pt x="60" y="59"/>
                  <a:pt x="63" y="60"/>
                </a:cubicBezTo>
                <a:cubicBezTo>
                  <a:pt x="57" y="64"/>
                  <a:pt x="52" y="69"/>
                  <a:pt x="46" y="73"/>
                </a:cubicBezTo>
                <a:close/>
                <a:moveTo>
                  <a:pt x="40" y="66"/>
                </a:moveTo>
                <a:cubicBezTo>
                  <a:pt x="41" y="65"/>
                  <a:pt x="42" y="63"/>
                  <a:pt x="44" y="62"/>
                </a:cubicBezTo>
                <a:cubicBezTo>
                  <a:pt x="47" y="60"/>
                  <a:pt x="49" y="59"/>
                  <a:pt x="52" y="56"/>
                </a:cubicBezTo>
                <a:cubicBezTo>
                  <a:pt x="52" y="56"/>
                  <a:pt x="52" y="56"/>
                  <a:pt x="52" y="56"/>
                </a:cubicBezTo>
                <a:cubicBezTo>
                  <a:pt x="52" y="56"/>
                  <a:pt x="53" y="56"/>
                  <a:pt x="53" y="56"/>
                </a:cubicBezTo>
                <a:cubicBezTo>
                  <a:pt x="53" y="56"/>
                  <a:pt x="54" y="56"/>
                  <a:pt x="54" y="56"/>
                </a:cubicBezTo>
                <a:cubicBezTo>
                  <a:pt x="49" y="59"/>
                  <a:pt x="44" y="62"/>
                  <a:pt x="40" y="66"/>
                </a:cubicBezTo>
                <a:close/>
                <a:moveTo>
                  <a:pt x="17" y="82"/>
                </a:moveTo>
                <a:cubicBezTo>
                  <a:pt x="17" y="83"/>
                  <a:pt x="17" y="83"/>
                  <a:pt x="16" y="84"/>
                </a:cubicBezTo>
                <a:cubicBezTo>
                  <a:pt x="17" y="83"/>
                  <a:pt x="18" y="82"/>
                  <a:pt x="18" y="81"/>
                </a:cubicBezTo>
                <a:cubicBezTo>
                  <a:pt x="21" y="78"/>
                  <a:pt x="24" y="75"/>
                  <a:pt x="27" y="73"/>
                </a:cubicBezTo>
                <a:cubicBezTo>
                  <a:pt x="33" y="67"/>
                  <a:pt x="39" y="62"/>
                  <a:pt x="45" y="57"/>
                </a:cubicBezTo>
                <a:cubicBezTo>
                  <a:pt x="45" y="57"/>
                  <a:pt x="45" y="56"/>
                  <a:pt x="45" y="56"/>
                </a:cubicBezTo>
                <a:cubicBezTo>
                  <a:pt x="32" y="61"/>
                  <a:pt x="24" y="72"/>
                  <a:pt x="13" y="80"/>
                </a:cubicBezTo>
                <a:cubicBezTo>
                  <a:pt x="13" y="80"/>
                  <a:pt x="11" y="81"/>
                  <a:pt x="11" y="82"/>
                </a:cubicBezTo>
                <a:cubicBezTo>
                  <a:pt x="12" y="80"/>
                  <a:pt x="13" y="78"/>
                  <a:pt x="15" y="77"/>
                </a:cubicBezTo>
                <a:cubicBezTo>
                  <a:pt x="17" y="74"/>
                  <a:pt x="20" y="72"/>
                  <a:pt x="23" y="70"/>
                </a:cubicBezTo>
                <a:cubicBezTo>
                  <a:pt x="27" y="66"/>
                  <a:pt x="31" y="63"/>
                  <a:pt x="35" y="59"/>
                </a:cubicBezTo>
                <a:cubicBezTo>
                  <a:pt x="36" y="59"/>
                  <a:pt x="38" y="58"/>
                  <a:pt x="39" y="58"/>
                </a:cubicBezTo>
                <a:cubicBezTo>
                  <a:pt x="43" y="56"/>
                  <a:pt x="47" y="55"/>
                  <a:pt x="51" y="55"/>
                </a:cubicBezTo>
                <a:cubicBezTo>
                  <a:pt x="39" y="63"/>
                  <a:pt x="28" y="73"/>
                  <a:pt x="17" y="82"/>
                </a:cubicBezTo>
                <a:close/>
                <a:moveTo>
                  <a:pt x="8" y="78"/>
                </a:moveTo>
                <a:cubicBezTo>
                  <a:pt x="13" y="76"/>
                  <a:pt x="17" y="73"/>
                  <a:pt x="21" y="69"/>
                </a:cubicBezTo>
                <a:cubicBezTo>
                  <a:pt x="23" y="67"/>
                  <a:pt x="25" y="65"/>
                  <a:pt x="28" y="63"/>
                </a:cubicBezTo>
                <a:cubicBezTo>
                  <a:pt x="29" y="62"/>
                  <a:pt x="31" y="60"/>
                  <a:pt x="32" y="59"/>
                </a:cubicBezTo>
                <a:cubicBezTo>
                  <a:pt x="32" y="59"/>
                  <a:pt x="32" y="59"/>
                  <a:pt x="32" y="59"/>
                </a:cubicBezTo>
                <a:cubicBezTo>
                  <a:pt x="33" y="59"/>
                  <a:pt x="33" y="59"/>
                  <a:pt x="34" y="59"/>
                </a:cubicBezTo>
                <a:cubicBezTo>
                  <a:pt x="33" y="59"/>
                  <a:pt x="33" y="59"/>
                  <a:pt x="33" y="59"/>
                </a:cubicBezTo>
                <a:cubicBezTo>
                  <a:pt x="26" y="68"/>
                  <a:pt x="16" y="72"/>
                  <a:pt x="10" y="82"/>
                </a:cubicBezTo>
                <a:cubicBezTo>
                  <a:pt x="9" y="81"/>
                  <a:pt x="9" y="80"/>
                  <a:pt x="8" y="78"/>
                </a:cubicBezTo>
                <a:close/>
                <a:moveTo>
                  <a:pt x="7" y="76"/>
                </a:moveTo>
                <a:cubicBezTo>
                  <a:pt x="10" y="73"/>
                  <a:pt x="12" y="71"/>
                  <a:pt x="15" y="68"/>
                </a:cubicBezTo>
                <a:cubicBezTo>
                  <a:pt x="17" y="66"/>
                  <a:pt x="18" y="65"/>
                  <a:pt x="20" y="63"/>
                </a:cubicBezTo>
                <a:cubicBezTo>
                  <a:pt x="22" y="62"/>
                  <a:pt x="28" y="56"/>
                  <a:pt x="23" y="62"/>
                </a:cubicBezTo>
                <a:cubicBezTo>
                  <a:pt x="20" y="65"/>
                  <a:pt x="18" y="68"/>
                  <a:pt x="15" y="71"/>
                </a:cubicBezTo>
                <a:cubicBezTo>
                  <a:pt x="12" y="73"/>
                  <a:pt x="9" y="75"/>
                  <a:pt x="7" y="78"/>
                </a:cubicBezTo>
                <a:cubicBezTo>
                  <a:pt x="7" y="77"/>
                  <a:pt x="7" y="76"/>
                  <a:pt x="7" y="76"/>
                </a:cubicBezTo>
                <a:close/>
                <a:moveTo>
                  <a:pt x="4" y="68"/>
                </a:moveTo>
                <a:cubicBezTo>
                  <a:pt x="8" y="64"/>
                  <a:pt x="12" y="60"/>
                  <a:pt x="17" y="57"/>
                </a:cubicBezTo>
                <a:cubicBezTo>
                  <a:pt x="16" y="57"/>
                  <a:pt x="15" y="60"/>
                  <a:pt x="14" y="61"/>
                </a:cubicBezTo>
                <a:cubicBezTo>
                  <a:pt x="12" y="62"/>
                  <a:pt x="11" y="63"/>
                  <a:pt x="10" y="65"/>
                </a:cubicBezTo>
                <a:cubicBezTo>
                  <a:pt x="8" y="67"/>
                  <a:pt x="7" y="69"/>
                  <a:pt x="5" y="71"/>
                </a:cubicBezTo>
                <a:cubicBezTo>
                  <a:pt x="5" y="72"/>
                  <a:pt x="5" y="72"/>
                  <a:pt x="6" y="72"/>
                </a:cubicBezTo>
                <a:cubicBezTo>
                  <a:pt x="9" y="70"/>
                  <a:pt x="11" y="68"/>
                  <a:pt x="14" y="65"/>
                </a:cubicBezTo>
                <a:cubicBezTo>
                  <a:pt x="15" y="64"/>
                  <a:pt x="16" y="62"/>
                  <a:pt x="18" y="61"/>
                </a:cubicBezTo>
                <a:cubicBezTo>
                  <a:pt x="19" y="60"/>
                  <a:pt x="23" y="56"/>
                  <a:pt x="20" y="59"/>
                </a:cubicBezTo>
                <a:cubicBezTo>
                  <a:pt x="16" y="65"/>
                  <a:pt x="10" y="69"/>
                  <a:pt x="6" y="75"/>
                </a:cubicBezTo>
                <a:cubicBezTo>
                  <a:pt x="5" y="73"/>
                  <a:pt x="5" y="70"/>
                  <a:pt x="4" y="68"/>
                </a:cubicBezTo>
                <a:close/>
                <a:moveTo>
                  <a:pt x="7" y="60"/>
                </a:moveTo>
                <a:cubicBezTo>
                  <a:pt x="9" y="59"/>
                  <a:pt x="10" y="58"/>
                  <a:pt x="11" y="57"/>
                </a:cubicBezTo>
                <a:cubicBezTo>
                  <a:pt x="14" y="55"/>
                  <a:pt x="11" y="58"/>
                  <a:pt x="11" y="58"/>
                </a:cubicBezTo>
                <a:cubicBezTo>
                  <a:pt x="8" y="61"/>
                  <a:pt x="5" y="63"/>
                  <a:pt x="4" y="66"/>
                </a:cubicBezTo>
                <a:cubicBezTo>
                  <a:pt x="4" y="65"/>
                  <a:pt x="3" y="65"/>
                  <a:pt x="3" y="64"/>
                </a:cubicBezTo>
                <a:cubicBezTo>
                  <a:pt x="5" y="63"/>
                  <a:pt x="6" y="61"/>
                  <a:pt x="7" y="60"/>
                </a:cubicBezTo>
                <a:close/>
                <a:moveTo>
                  <a:pt x="11" y="76"/>
                </a:moveTo>
                <a:cubicBezTo>
                  <a:pt x="10" y="76"/>
                  <a:pt x="9" y="77"/>
                  <a:pt x="8" y="77"/>
                </a:cubicBezTo>
                <a:cubicBezTo>
                  <a:pt x="9" y="77"/>
                  <a:pt x="10" y="76"/>
                  <a:pt x="11" y="75"/>
                </a:cubicBezTo>
                <a:cubicBezTo>
                  <a:pt x="13" y="74"/>
                  <a:pt x="14" y="72"/>
                  <a:pt x="16" y="71"/>
                </a:cubicBezTo>
                <a:cubicBezTo>
                  <a:pt x="20" y="67"/>
                  <a:pt x="23" y="63"/>
                  <a:pt x="27" y="58"/>
                </a:cubicBezTo>
                <a:cubicBezTo>
                  <a:pt x="27" y="58"/>
                  <a:pt x="27" y="58"/>
                  <a:pt x="27" y="58"/>
                </a:cubicBezTo>
                <a:cubicBezTo>
                  <a:pt x="28" y="58"/>
                  <a:pt x="29" y="59"/>
                  <a:pt x="31" y="59"/>
                </a:cubicBezTo>
                <a:cubicBezTo>
                  <a:pt x="31" y="59"/>
                  <a:pt x="31" y="59"/>
                  <a:pt x="31" y="59"/>
                </a:cubicBezTo>
                <a:cubicBezTo>
                  <a:pt x="24" y="64"/>
                  <a:pt x="18" y="71"/>
                  <a:pt x="11" y="76"/>
                </a:cubicBezTo>
                <a:close/>
                <a:moveTo>
                  <a:pt x="26" y="58"/>
                </a:moveTo>
                <a:cubicBezTo>
                  <a:pt x="19" y="63"/>
                  <a:pt x="13" y="69"/>
                  <a:pt x="6" y="75"/>
                </a:cubicBezTo>
                <a:cubicBezTo>
                  <a:pt x="9" y="73"/>
                  <a:pt x="12" y="69"/>
                  <a:pt x="15" y="66"/>
                </a:cubicBezTo>
                <a:cubicBezTo>
                  <a:pt x="18" y="63"/>
                  <a:pt x="21" y="60"/>
                  <a:pt x="23" y="57"/>
                </a:cubicBezTo>
                <a:cubicBezTo>
                  <a:pt x="23" y="57"/>
                  <a:pt x="23" y="57"/>
                  <a:pt x="23" y="56"/>
                </a:cubicBezTo>
                <a:cubicBezTo>
                  <a:pt x="24" y="57"/>
                  <a:pt x="25" y="57"/>
                  <a:pt x="26" y="58"/>
                </a:cubicBezTo>
                <a:cubicBezTo>
                  <a:pt x="26" y="58"/>
                  <a:pt x="26" y="58"/>
                  <a:pt x="26" y="58"/>
                </a:cubicBezTo>
                <a:close/>
                <a:moveTo>
                  <a:pt x="15" y="62"/>
                </a:moveTo>
                <a:cubicBezTo>
                  <a:pt x="14" y="64"/>
                  <a:pt x="12" y="65"/>
                  <a:pt x="11" y="67"/>
                </a:cubicBezTo>
                <a:cubicBezTo>
                  <a:pt x="10" y="68"/>
                  <a:pt x="7" y="69"/>
                  <a:pt x="6" y="71"/>
                </a:cubicBezTo>
                <a:cubicBezTo>
                  <a:pt x="8" y="68"/>
                  <a:pt x="11" y="65"/>
                  <a:pt x="13" y="62"/>
                </a:cubicBezTo>
                <a:cubicBezTo>
                  <a:pt x="15" y="60"/>
                  <a:pt x="17" y="59"/>
                  <a:pt x="18" y="56"/>
                </a:cubicBezTo>
                <a:cubicBezTo>
                  <a:pt x="18" y="56"/>
                  <a:pt x="18" y="56"/>
                  <a:pt x="18" y="56"/>
                </a:cubicBezTo>
                <a:cubicBezTo>
                  <a:pt x="13" y="58"/>
                  <a:pt x="10" y="62"/>
                  <a:pt x="6" y="65"/>
                </a:cubicBezTo>
                <a:cubicBezTo>
                  <a:pt x="4" y="67"/>
                  <a:pt x="4" y="66"/>
                  <a:pt x="6" y="64"/>
                </a:cubicBezTo>
                <a:cubicBezTo>
                  <a:pt x="7" y="63"/>
                  <a:pt x="8" y="62"/>
                  <a:pt x="9" y="61"/>
                </a:cubicBezTo>
                <a:cubicBezTo>
                  <a:pt x="11" y="59"/>
                  <a:pt x="12" y="58"/>
                  <a:pt x="14" y="55"/>
                </a:cubicBezTo>
                <a:cubicBezTo>
                  <a:pt x="14" y="55"/>
                  <a:pt x="14" y="55"/>
                  <a:pt x="14" y="55"/>
                </a:cubicBezTo>
                <a:cubicBezTo>
                  <a:pt x="17" y="55"/>
                  <a:pt x="19" y="56"/>
                  <a:pt x="22" y="56"/>
                </a:cubicBezTo>
                <a:cubicBezTo>
                  <a:pt x="22" y="56"/>
                  <a:pt x="22" y="56"/>
                  <a:pt x="22" y="56"/>
                </a:cubicBezTo>
                <a:cubicBezTo>
                  <a:pt x="20" y="58"/>
                  <a:pt x="17" y="60"/>
                  <a:pt x="15" y="62"/>
                </a:cubicBezTo>
                <a:close/>
                <a:moveTo>
                  <a:pt x="5" y="62"/>
                </a:moveTo>
                <a:cubicBezTo>
                  <a:pt x="6" y="61"/>
                  <a:pt x="6" y="60"/>
                  <a:pt x="7" y="59"/>
                </a:cubicBezTo>
                <a:cubicBezTo>
                  <a:pt x="8" y="58"/>
                  <a:pt x="9" y="56"/>
                  <a:pt x="10" y="55"/>
                </a:cubicBezTo>
                <a:cubicBezTo>
                  <a:pt x="11" y="55"/>
                  <a:pt x="12" y="55"/>
                  <a:pt x="13" y="55"/>
                </a:cubicBezTo>
                <a:cubicBezTo>
                  <a:pt x="10" y="57"/>
                  <a:pt x="7" y="59"/>
                  <a:pt x="5" y="62"/>
                </a:cubicBezTo>
                <a:close/>
                <a:moveTo>
                  <a:pt x="4" y="60"/>
                </a:moveTo>
                <a:cubicBezTo>
                  <a:pt x="5" y="59"/>
                  <a:pt x="6" y="58"/>
                  <a:pt x="7" y="56"/>
                </a:cubicBezTo>
                <a:cubicBezTo>
                  <a:pt x="8" y="56"/>
                  <a:pt x="8" y="56"/>
                  <a:pt x="9" y="55"/>
                </a:cubicBezTo>
                <a:cubicBezTo>
                  <a:pt x="9" y="55"/>
                  <a:pt x="9" y="55"/>
                  <a:pt x="9" y="55"/>
                </a:cubicBezTo>
                <a:cubicBezTo>
                  <a:pt x="9" y="56"/>
                  <a:pt x="8" y="57"/>
                  <a:pt x="7" y="58"/>
                </a:cubicBezTo>
                <a:cubicBezTo>
                  <a:pt x="6" y="59"/>
                  <a:pt x="5" y="61"/>
                  <a:pt x="3" y="63"/>
                </a:cubicBezTo>
                <a:cubicBezTo>
                  <a:pt x="3" y="62"/>
                  <a:pt x="3" y="62"/>
                  <a:pt x="3" y="61"/>
                </a:cubicBezTo>
                <a:cubicBezTo>
                  <a:pt x="3" y="60"/>
                  <a:pt x="3" y="59"/>
                  <a:pt x="3" y="58"/>
                </a:cubicBezTo>
                <a:cubicBezTo>
                  <a:pt x="4" y="57"/>
                  <a:pt x="6" y="56"/>
                  <a:pt x="7" y="56"/>
                </a:cubicBezTo>
                <a:cubicBezTo>
                  <a:pt x="6" y="57"/>
                  <a:pt x="5" y="58"/>
                  <a:pt x="3" y="59"/>
                </a:cubicBezTo>
                <a:cubicBezTo>
                  <a:pt x="3" y="60"/>
                  <a:pt x="3" y="60"/>
                  <a:pt x="4" y="60"/>
                </a:cubicBezTo>
                <a:close/>
                <a:moveTo>
                  <a:pt x="11" y="83"/>
                </a:moveTo>
                <a:cubicBezTo>
                  <a:pt x="21" y="76"/>
                  <a:pt x="29" y="65"/>
                  <a:pt x="40" y="59"/>
                </a:cubicBezTo>
                <a:cubicBezTo>
                  <a:pt x="40" y="59"/>
                  <a:pt x="44" y="56"/>
                  <a:pt x="43" y="57"/>
                </a:cubicBezTo>
                <a:cubicBezTo>
                  <a:pt x="42" y="59"/>
                  <a:pt x="40" y="60"/>
                  <a:pt x="39" y="61"/>
                </a:cubicBezTo>
                <a:cubicBezTo>
                  <a:pt x="36" y="63"/>
                  <a:pt x="33" y="66"/>
                  <a:pt x="30" y="69"/>
                </a:cubicBezTo>
                <a:cubicBezTo>
                  <a:pt x="24" y="74"/>
                  <a:pt x="19" y="80"/>
                  <a:pt x="14" y="86"/>
                </a:cubicBezTo>
                <a:cubicBezTo>
                  <a:pt x="14" y="85"/>
                  <a:pt x="13" y="85"/>
                  <a:pt x="13" y="85"/>
                </a:cubicBezTo>
                <a:cubicBezTo>
                  <a:pt x="12" y="84"/>
                  <a:pt x="12" y="84"/>
                  <a:pt x="11" y="83"/>
                </a:cubicBezTo>
                <a:close/>
                <a:moveTo>
                  <a:pt x="29" y="93"/>
                </a:moveTo>
                <a:cubicBezTo>
                  <a:pt x="29" y="92"/>
                  <a:pt x="30" y="92"/>
                  <a:pt x="30" y="92"/>
                </a:cubicBezTo>
                <a:cubicBezTo>
                  <a:pt x="31" y="92"/>
                  <a:pt x="31" y="92"/>
                  <a:pt x="32" y="91"/>
                </a:cubicBezTo>
                <a:cubicBezTo>
                  <a:pt x="32" y="90"/>
                  <a:pt x="33" y="90"/>
                  <a:pt x="34" y="89"/>
                </a:cubicBezTo>
                <a:cubicBezTo>
                  <a:pt x="41" y="84"/>
                  <a:pt x="46" y="79"/>
                  <a:pt x="52" y="74"/>
                </a:cubicBezTo>
                <a:cubicBezTo>
                  <a:pt x="55" y="71"/>
                  <a:pt x="59" y="69"/>
                  <a:pt x="61" y="66"/>
                </a:cubicBezTo>
                <a:cubicBezTo>
                  <a:pt x="63" y="65"/>
                  <a:pt x="64" y="64"/>
                  <a:pt x="66" y="62"/>
                </a:cubicBezTo>
                <a:cubicBezTo>
                  <a:pt x="66" y="62"/>
                  <a:pt x="67" y="61"/>
                  <a:pt x="68" y="61"/>
                </a:cubicBezTo>
                <a:cubicBezTo>
                  <a:pt x="69" y="61"/>
                  <a:pt x="69" y="61"/>
                  <a:pt x="70" y="60"/>
                </a:cubicBezTo>
                <a:cubicBezTo>
                  <a:pt x="60" y="73"/>
                  <a:pt x="45" y="81"/>
                  <a:pt x="34" y="93"/>
                </a:cubicBezTo>
                <a:cubicBezTo>
                  <a:pt x="34" y="93"/>
                  <a:pt x="34" y="93"/>
                  <a:pt x="35" y="93"/>
                </a:cubicBezTo>
                <a:cubicBezTo>
                  <a:pt x="47" y="84"/>
                  <a:pt x="59" y="75"/>
                  <a:pt x="70" y="65"/>
                </a:cubicBezTo>
                <a:cubicBezTo>
                  <a:pt x="69" y="66"/>
                  <a:pt x="68" y="67"/>
                  <a:pt x="67" y="68"/>
                </a:cubicBezTo>
                <a:cubicBezTo>
                  <a:pt x="64" y="71"/>
                  <a:pt x="61" y="73"/>
                  <a:pt x="58" y="77"/>
                </a:cubicBezTo>
                <a:cubicBezTo>
                  <a:pt x="52" y="82"/>
                  <a:pt x="45" y="87"/>
                  <a:pt x="40" y="93"/>
                </a:cubicBezTo>
                <a:cubicBezTo>
                  <a:pt x="39" y="93"/>
                  <a:pt x="40" y="94"/>
                  <a:pt x="40" y="94"/>
                </a:cubicBezTo>
                <a:cubicBezTo>
                  <a:pt x="52" y="86"/>
                  <a:pt x="62" y="76"/>
                  <a:pt x="73" y="67"/>
                </a:cubicBezTo>
                <a:cubicBezTo>
                  <a:pt x="73" y="67"/>
                  <a:pt x="73" y="67"/>
                  <a:pt x="73" y="67"/>
                </a:cubicBezTo>
                <a:cubicBezTo>
                  <a:pt x="70" y="70"/>
                  <a:pt x="67" y="73"/>
                  <a:pt x="64" y="76"/>
                </a:cubicBezTo>
                <a:cubicBezTo>
                  <a:pt x="58" y="81"/>
                  <a:pt x="52" y="87"/>
                  <a:pt x="47" y="92"/>
                </a:cubicBezTo>
                <a:cubicBezTo>
                  <a:pt x="47" y="92"/>
                  <a:pt x="47" y="93"/>
                  <a:pt x="47" y="93"/>
                </a:cubicBezTo>
                <a:cubicBezTo>
                  <a:pt x="57" y="86"/>
                  <a:pt x="65" y="77"/>
                  <a:pt x="74" y="70"/>
                </a:cubicBezTo>
                <a:cubicBezTo>
                  <a:pt x="75" y="69"/>
                  <a:pt x="76" y="68"/>
                  <a:pt x="77" y="68"/>
                </a:cubicBezTo>
                <a:cubicBezTo>
                  <a:pt x="76" y="69"/>
                  <a:pt x="75" y="70"/>
                  <a:pt x="74" y="71"/>
                </a:cubicBezTo>
                <a:cubicBezTo>
                  <a:pt x="72" y="73"/>
                  <a:pt x="70" y="74"/>
                  <a:pt x="68" y="76"/>
                </a:cubicBezTo>
                <a:cubicBezTo>
                  <a:pt x="63" y="80"/>
                  <a:pt x="58" y="85"/>
                  <a:pt x="54" y="90"/>
                </a:cubicBezTo>
                <a:cubicBezTo>
                  <a:pt x="54" y="90"/>
                  <a:pt x="54" y="90"/>
                  <a:pt x="55" y="90"/>
                </a:cubicBezTo>
                <a:cubicBezTo>
                  <a:pt x="62" y="87"/>
                  <a:pt x="67" y="81"/>
                  <a:pt x="73" y="76"/>
                </a:cubicBezTo>
                <a:cubicBezTo>
                  <a:pt x="73" y="76"/>
                  <a:pt x="75" y="74"/>
                  <a:pt x="76" y="73"/>
                </a:cubicBezTo>
                <a:cubicBezTo>
                  <a:pt x="76" y="74"/>
                  <a:pt x="75" y="74"/>
                  <a:pt x="75" y="74"/>
                </a:cubicBezTo>
                <a:cubicBezTo>
                  <a:pt x="74" y="76"/>
                  <a:pt x="72" y="77"/>
                  <a:pt x="71" y="79"/>
                </a:cubicBezTo>
                <a:cubicBezTo>
                  <a:pt x="67" y="82"/>
                  <a:pt x="64" y="86"/>
                  <a:pt x="61" y="89"/>
                </a:cubicBezTo>
                <a:cubicBezTo>
                  <a:pt x="61" y="89"/>
                  <a:pt x="61" y="89"/>
                  <a:pt x="61" y="89"/>
                </a:cubicBezTo>
                <a:cubicBezTo>
                  <a:pt x="55" y="92"/>
                  <a:pt x="49" y="93"/>
                  <a:pt x="42" y="94"/>
                </a:cubicBezTo>
                <a:cubicBezTo>
                  <a:pt x="38" y="94"/>
                  <a:pt x="33" y="94"/>
                  <a:pt x="29" y="93"/>
                </a:cubicBezTo>
                <a:close/>
                <a:moveTo>
                  <a:pt x="63" y="87"/>
                </a:moveTo>
                <a:cubicBezTo>
                  <a:pt x="66" y="85"/>
                  <a:pt x="68" y="83"/>
                  <a:pt x="70" y="80"/>
                </a:cubicBezTo>
                <a:cubicBezTo>
                  <a:pt x="71" y="79"/>
                  <a:pt x="73" y="77"/>
                  <a:pt x="74" y="76"/>
                </a:cubicBezTo>
                <a:cubicBezTo>
                  <a:pt x="72" y="81"/>
                  <a:pt x="68" y="85"/>
                  <a:pt x="63" y="87"/>
                </a:cubicBezTo>
                <a:close/>
                <a:moveTo>
                  <a:pt x="76" y="73"/>
                </a:moveTo>
                <a:cubicBezTo>
                  <a:pt x="73" y="75"/>
                  <a:pt x="70" y="78"/>
                  <a:pt x="67" y="81"/>
                </a:cubicBezTo>
                <a:cubicBezTo>
                  <a:pt x="65" y="83"/>
                  <a:pt x="63" y="84"/>
                  <a:pt x="60" y="86"/>
                </a:cubicBezTo>
                <a:cubicBezTo>
                  <a:pt x="59" y="87"/>
                  <a:pt x="54" y="91"/>
                  <a:pt x="57" y="88"/>
                </a:cubicBezTo>
                <a:cubicBezTo>
                  <a:pt x="61" y="84"/>
                  <a:pt x="65" y="79"/>
                  <a:pt x="69" y="76"/>
                </a:cubicBezTo>
                <a:cubicBezTo>
                  <a:pt x="73" y="73"/>
                  <a:pt x="76" y="71"/>
                  <a:pt x="78" y="66"/>
                </a:cubicBezTo>
                <a:cubicBezTo>
                  <a:pt x="78" y="66"/>
                  <a:pt x="78" y="66"/>
                  <a:pt x="77" y="66"/>
                </a:cubicBezTo>
                <a:cubicBezTo>
                  <a:pt x="73" y="70"/>
                  <a:pt x="68" y="74"/>
                  <a:pt x="63" y="78"/>
                </a:cubicBezTo>
                <a:cubicBezTo>
                  <a:pt x="61" y="80"/>
                  <a:pt x="58" y="83"/>
                  <a:pt x="56" y="85"/>
                </a:cubicBezTo>
                <a:cubicBezTo>
                  <a:pt x="54" y="87"/>
                  <a:pt x="50" y="90"/>
                  <a:pt x="49" y="91"/>
                </a:cubicBezTo>
                <a:cubicBezTo>
                  <a:pt x="58" y="82"/>
                  <a:pt x="67" y="73"/>
                  <a:pt x="76" y="64"/>
                </a:cubicBezTo>
                <a:cubicBezTo>
                  <a:pt x="77" y="64"/>
                  <a:pt x="77" y="64"/>
                  <a:pt x="77" y="64"/>
                </a:cubicBezTo>
                <a:cubicBezTo>
                  <a:pt x="77" y="63"/>
                  <a:pt x="78" y="63"/>
                  <a:pt x="78" y="62"/>
                </a:cubicBezTo>
                <a:cubicBezTo>
                  <a:pt x="79" y="62"/>
                  <a:pt x="78" y="61"/>
                  <a:pt x="78" y="62"/>
                </a:cubicBezTo>
                <a:cubicBezTo>
                  <a:pt x="71" y="67"/>
                  <a:pt x="65" y="72"/>
                  <a:pt x="59" y="78"/>
                </a:cubicBezTo>
                <a:cubicBezTo>
                  <a:pt x="56" y="81"/>
                  <a:pt x="53" y="83"/>
                  <a:pt x="49" y="86"/>
                </a:cubicBezTo>
                <a:cubicBezTo>
                  <a:pt x="48" y="87"/>
                  <a:pt x="46" y="89"/>
                  <a:pt x="44" y="90"/>
                </a:cubicBezTo>
                <a:cubicBezTo>
                  <a:pt x="49" y="85"/>
                  <a:pt x="54" y="81"/>
                  <a:pt x="59" y="76"/>
                </a:cubicBezTo>
                <a:cubicBezTo>
                  <a:pt x="65" y="71"/>
                  <a:pt x="71" y="66"/>
                  <a:pt x="76" y="60"/>
                </a:cubicBezTo>
                <a:cubicBezTo>
                  <a:pt x="76" y="59"/>
                  <a:pt x="76" y="59"/>
                  <a:pt x="75" y="59"/>
                </a:cubicBezTo>
                <a:cubicBezTo>
                  <a:pt x="69" y="65"/>
                  <a:pt x="63" y="71"/>
                  <a:pt x="56" y="76"/>
                </a:cubicBezTo>
                <a:cubicBezTo>
                  <a:pt x="52" y="79"/>
                  <a:pt x="48" y="82"/>
                  <a:pt x="45" y="85"/>
                </a:cubicBezTo>
                <a:cubicBezTo>
                  <a:pt x="43" y="86"/>
                  <a:pt x="41" y="88"/>
                  <a:pt x="39" y="89"/>
                </a:cubicBezTo>
                <a:cubicBezTo>
                  <a:pt x="38" y="90"/>
                  <a:pt x="37" y="91"/>
                  <a:pt x="36" y="92"/>
                </a:cubicBezTo>
                <a:cubicBezTo>
                  <a:pt x="36" y="91"/>
                  <a:pt x="37" y="91"/>
                  <a:pt x="37" y="91"/>
                </a:cubicBezTo>
                <a:cubicBezTo>
                  <a:pt x="43" y="85"/>
                  <a:pt x="50" y="80"/>
                  <a:pt x="56" y="75"/>
                </a:cubicBezTo>
                <a:cubicBezTo>
                  <a:pt x="61" y="70"/>
                  <a:pt x="67" y="65"/>
                  <a:pt x="71" y="60"/>
                </a:cubicBezTo>
                <a:cubicBezTo>
                  <a:pt x="74" y="59"/>
                  <a:pt x="76" y="58"/>
                  <a:pt x="79" y="59"/>
                </a:cubicBezTo>
                <a:cubicBezTo>
                  <a:pt x="79" y="59"/>
                  <a:pt x="79" y="59"/>
                  <a:pt x="79" y="59"/>
                </a:cubicBezTo>
                <a:cubicBezTo>
                  <a:pt x="79" y="60"/>
                  <a:pt x="79" y="61"/>
                  <a:pt x="79" y="62"/>
                </a:cubicBezTo>
                <a:cubicBezTo>
                  <a:pt x="78" y="66"/>
                  <a:pt x="78" y="69"/>
                  <a:pt x="76" y="73"/>
                </a:cubicBezTo>
                <a:close/>
                <a:moveTo>
                  <a:pt x="34" y="27"/>
                </a:moveTo>
                <a:cubicBezTo>
                  <a:pt x="34" y="27"/>
                  <a:pt x="34" y="27"/>
                  <a:pt x="34" y="27"/>
                </a:cubicBezTo>
                <a:cubicBezTo>
                  <a:pt x="35" y="27"/>
                  <a:pt x="36" y="27"/>
                  <a:pt x="36" y="26"/>
                </a:cubicBezTo>
                <a:cubicBezTo>
                  <a:pt x="37" y="18"/>
                  <a:pt x="36" y="11"/>
                  <a:pt x="36" y="3"/>
                </a:cubicBezTo>
                <a:cubicBezTo>
                  <a:pt x="40" y="4"/>
                  <a:pt x="44" y="3"/>
                  <a:pt x="48" y="3"/>
                </a:cubicBezTo>
                <a:cubicBezTo>
                  <a:pt x="50" y="10"/>
                  <a:pt x="49" y="18"/>
                  <a:pt x="49" y="25"/>
                </a:cubicBezTo>
                <a:cubicBezTo>
                  <a:pt x="49" y="26"/>
                  <a:pt x="49" y="26"/>
                  <a:pt x="49" y="26"/>
                </a:cubicBezTo>
                <a:cubicBezTo>
                  <a:pt x="49" y="27"/>
                  <a:pt x="49" y="27"/>
                  <a:pt x="50" y="27"/>
                </a:cubicBezTo>
                <a:cubicBezTo>
                  <a:pt x="67" y="26"/>
                  <a:pt x="77" y="40"/>
                  <a:pt x="79" y="56"/>
                </a:cubicBezTo>
                <a:cubicBezTo>
                  <a:pt x="76" y="55"/>
                  <a:pt x="75" y="55"/>
                  <a:pt x="72" y="56"/>
                </a:cubicBezTo>
                <a:cubicBezTo>
                  <a:pt x="67" y="59"/>
                  <a:pt x="65" y="58"/>
                  <a:pt x="60" y="55"/>
                </a:cubicBezTo>
                <a:cubicBezTo>
                  <a:pt x="53" y="51"/>
                  <a:pt x="46" y="52"/>
                  <a:pt x="39" y="55"/>
                </a:cubicBezTo>
                <a:cubicBezTo>
                  <a:pt x="33" y="56"/>
                  <a:pt x="30" y="56"/>
                  <a:pt x="25" y="54"/>
                </a:cubicBezTo>
                <a:cubicBezTo>
                  <a:pt x="22" y="53"/>
                  <a:pt x="19" y="53"/>
                  <a:pt x="16" y="52"/>
                </a:cubicBezTo>
                <a:cubicBezTo>
                  <a:pt x="12" y="52"/>
                  <a:pt x="7" y="52"/>
                  <a:pt x="4" y="54"/>
                </a:cubicBezTo>
                <a:cubicBezTo>
                  <a:pt x="6" y="40"/>
                  <a:pt x="19" y="26"/>
                  <a:pt x="34" y="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Hans" altLang="en-US"/>
          </a:p>
        </p:txBody>
      </p:sp>
    </p:spTree>
    <p:extLst>
      <p:ext uri="{BB962C8B-B14F-4D97-AF65-F5344CB8AC3E}">
        <p14:creationId xmlns:p14="http://schemas.microsoft.com/office/powerpoint/2010/main" val="27582893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82013" y="897923"/>
            <a:ext cx="10528558" cy="5078313"/>
          </a:xfrm>
          <a:prstGeom prst="rect">
            <a:avLst/>
          </a:prstGeom>
        </p:spPr>
        <p:txBody>
          <a:bodyPr wrap="square">
            <a:spAutoFit/>
          </a:bodyPr>
          <a:lstStyle/>
          <a:p>
            <a:r>
              <a:rPr lang="en-US" altLang="zh-CN" dirty="0">
                <a:solidFill>
                  <a:schemeClr val="bg1"/>
                </a:solidFill>
              </a:rPr>
              <a:t>DISTINCT</a:t>
            </a:r>
            <a:r>
              <a:rPr lang="zh-CN" altLang="en-US" dirty="0">
                <a:solidFill>
                  <a:schemeClr val="bg1"/>
                </a:solidFill>
              </a:rPr>
              <a:t>实际上和</a:t>
            </a:r>
            <a:r>
              <a:rPr lang="en-US" altLang="zh-CN" dirty="0">
                <a:solidFill>
                  <a:schemeClr val="bg1"/>
                </a:solidFill>
              </a:rPr>
              <a:t>GROUP BY</a:t>
            </a:r>
            <a:r>
              <a:rPr lang="zh-CN" altLang="en-US" dirty="0">
                <a:solidFill>
                  <a:schemeClr val="bg1"/>
                </a:solidFill>
              </a:rPr>
              <a:t>的操作非常相似</a:t>
            </a:r>
            <a:r>
              <a:rPr lang="zh-CN" altLang="en-US" dirty="0" smtClean="0">
                <a:solidFill>
                  <a:schemeClr val="bg1"/>
                </a:solidFill>
              </a:rPr>
              <a:t>，</a:t>
            </a:r>
            <a:endParaRPr lang="en-US" altLang="zh-CN" dirty="0" smtClean="0">
              <a:solidFill>
                <a:schemeClr val="bg1"/>
              </a:solidFill>
            </a:endParaRPr>
          </a:p>
          <a:p>
            <a:r>
              <a:rPr lang="zh-CN" altLang="en-US" dirty="0" smtClean="0">
                <a:solidFill>
                  <a:schemeClr val="bg1"/>
                </a:solidFill>
              </a:rPr>
              <a:t>只不过</a:t>
            </a:r>
            <a:r>
              <a:rPr lang="zh-CN" altLang="en-US" dirty="0">
                <a:solidFill>
                  <a:schemeClr val="bg1"/>
                </a:solidFill>
              </a:rPr>
              <a:t>是在</a:t>
            </a:r>
            <a:r>
              <a:rPr lang="en-US" altLang="zh-CN" dirty="0">
                <a:solidFill>
                  <a:schemeClr val="bg1"/>
                </a:solidFill>
              </a:rPr>
              <a:t>GROUP BY</a:t>
            </a:r>
            <a:r>
              <a:rPr lang="zh-CN" altLang="en-US" dirty="0">
                <a:solidFill>
                  <a:schemeClr val="bg1"/>
                </a:solidFill>
              </a:rPr>
              <a:t>之后的每组中只取出一条记录而已</a:t>
            </a:r>
            <a:r>
              <a:rPr lang="zh-CN" altLang="en-US" dirty="0" smtClean="0">
                <a:solidFill>
                  <a:schemeClr val="bg1"/>
                </a:solidFill>
              </a:rPr>
              <a:t>。</a:t>
            </a:r>
            <a:endParaRPr lang="en-US" altLang="zh-CN" dirty="0" smtClean="0">
              <a:solidFill>
                <a:schemeClr val="bg1"/>
              </a:solidFill>
            </a:endParaRPr>
          </a:p>
          <a:p>
            <a:r>
              <a:rPr lang="zh-CN" altLang="en-US" dirty="0" smtClean="0">
                <a:solidFill>
                  <a:schemeClr val="bg1"/>
                </a:solidFill>
              </a:rPr>
              <a:t>所以</a:t>
            </a:r>
            <a:r>
              <a:rPr lang="zh-CN" altLang="en-US" dirty="0">
                <a:solidFill>
                  <a:schemeClr val="bg1"/>
                </a:solidFill>
              </a:rPr>
              <a:t>，</a:t>
            </a:r>
            <a:r>
              <a:rPr lang="en-US" altLang="zh-CN" dirty="0">
                <a:solidFill>
                  <a:schemeClr val="bg1"/>
                </a:solidFill>
              </a:rPr>
              <a:t>DISTINCT</a:t>
            </a:r>
            <a:r>
              <a:rPr lang="zh-CN" altLang="en-US" dirty="0">
                <a:solidFill>
                  <a:schemeClr val="bg1"/>
                </a:solidFill>
              </a:rPr>
              <a:t>的实现和</a:t>
            </a:r>
            <a:r>
              <a:rPr lang="en-US" altLang="zh-CN" dirty="0">
                <a:solidFill>
                  <a:schemeClr val="bg1"/>
                </a:solidFill>
              </a:rPr>
              <a:t>GROUP BY</a:t>
            </a:r>
            <a:r>
              <a:rPr lang="zh-CN" altLang="en-US" dirty="0">
                <a:solidFill>
                  <a:schemeClr val="bg1"/>
                </a:solidFill>
              </a:rPr>
              <a:t>的实现也基本差不多，没有太大的区别</a:t>
            </a:r>
            <a:r>
              <a:rPr lang="zh-CN" altLang="en-US" dirty="0" smtClean="0">
                <a:solidFill>
                  <a:schemeClr val="bg1"/>
                </a:solidFill>
              </a:rPr>
              <a:t>。</a:t>
            </a:r>
            <a:endParaRPr lang="en-US" altLang="zh-CN" dirty="0" smtClean="0">
              <a:solidFill>
                <a:schemeClr val="bg1"/>
              </a:solidFill>
            </a:endParaRPr>
          </a:p>
          <a:p>
            <a:r>
              <a:rPr lang="zh-CN" altLang="en-US" dirty="0" smtClean="0">
                <a:solidFill>
                  <a:schemeClr val="bg1"/>
                </a:solidFill>
              </a:rPr>
              <a:t>在</a:t>
            </a:r>
            <a:r>
              <a:rPr lang="zh-CN" altLang="en-US" dirty="0">
                <a:solidFill>
                  <a:schemeClr val="bg1"/>
                </a:solidFill>
              </a:rPr>
              <a:t>无法仅仅使用索引即能完成</a:t>
            </a:r>
            <a:r>
              <a:rPr lang="en-US" altLang="zh-CN" dirty="0">
                <a:solidFill>
                  <a:schemeClr val="bg1"/>
                </a:solidFill>
              </a:rPr>
              <a:t>DISTINCT</a:t>
            </a:r>
            <a:r>
              <a:rPr lang="zh-CN" altLang="en-US" dirty="0">
                <a:solidFill>
                  <a:schemeClr val="bg1"/>
                </a:solidFill>
              </a:rPr>
              <a:t>的</a:t>
            </a:r>
            <a:r>
              <a:rPr lang="zh-CN" altLang="en-US" dirty="0" smtClean="0">
                <a:solidFill>
                  <a:schemeClr val="bg1"/>
                </a:solidFill>
              </a:rPr>
              <a:t>时候</a:t>
            </a:r>
            <a:endParaRPr lang="en-US" altLang="zh-CN" dirty="0" smtClean="0">
              <a:solidFill>
                <a:schemeClr val="bg1"/>
              </a:solidFill>
            </a:endParaRPr>
          </a:p>
          <a:p>
            <a:r>
              <a:rPr lang="en-US" altLang="zh-CN" dirty="0" smtClean="0">
                <a:solidFill>
                  <a:schemeClr val="bg1"/>
                </a:solidFill>
              </a:rPr>
              <a:t>MySQL</a:t>
            </a:r>
            <a:r>
              <a:rPr lang="zh-CN" altLang="en-US" dirty="0">
                <a:solidFill>
                  <a:schemeClr val="bg1"/>
                </a:solidFill>
              </a:rPr>
              <a:t>只能通过临时表来完成</a:t>
            </a:r>
            <a:r>
              <a:rPr lang="zh-CN" altLang="en-US" dirty="0" smtClean="0">
                <a:solidFill>
                  <a:schemeClr val="bg1"/>
                </a:solidFill>
              </a:rPr>
              <a:t>。</a:t>
            </a:r>
            <a:endParaRPr lang="en-US" altLang="zh-CN" dirty="0" smtClean="0">
              <a:solidFill>
                <a:schemeClr val="bg1"/>
              </a:solidFill>
            </a:endParaRPr>
          </a:p>
          <a:p>
            <a:endParaRPr lang="en-US" altLang="zh-CN" dirty="0" smtClean="0">
              <a:solidFill>
                <a:schemeClr val="bg1"/>
              </a:solidFill>
            </a:endParaRPr>
          </a:p>
          <a:p>
            <a:r>
              <a:rPr lang="zh-CN" altLang="en-US" dirty="0" smtClean="0">
                <a:solidFill>
                  <a:schemeClr val="bg1"/>
                </a:solidFill>
              </a:rPr>
              <a:t>和</a:t>
            </a:r>
            <a:r>
              <a:rPr lang="en-US" altLang="zh-CN" dirty="0">
                <a:solidFill>
                  <a:schemeClr val="bg1"/>
                </a:solidFill>
              </a:rPr>
              <a:t>GROUP BY</a:t>
            </a:r>
            <a:r>
              <a:rPr lang="zh-CN" altLang="en-US" dirty="0">
                <a:solidFill>
                  <a:schemeClr val="bg1"/>
                </a:solidFill>
              </a:rPr>
              <a:t>有一点差别的是</a:t>
            </a:r>
            <a:r>
              <a:rPr lang="zh-CN" altLang="en-US" dirty="0" smtClean="0">
                <a:solidFill>
                  <a:schemeClr val="bg1"/>
                </a:solidFill>
              </a:rPr>
              <a:t>，</a:t>
            </a:r>
            <a:endParaRPr lang="en-US" altLang="zh-CN" dirty="0" smtClean="0">
              <a:solidFill>
                <a:schemeClr val="bg1"/>
              </a:solidFill>
            </a:endParaRPr>
          </a:p>
          <a:p>
            <a:r>
              <a:rPr lang="en-US" altLang="zh-CN" dirty="0" smtClean="0">
                <a:solidFill>
                  <a:srgbClr val="FFFF00"/>
                </a:solidFill>
              </a:rPr>
              <a:t>DISTINCT</a:t>
            </a:r>
            <a:r>
              <a:rPr lang="zh-CN" altLang="en-US" dirty="0">
                <a:solidFill>
                  <a:srgbClr val="FFFF00"/>
                </a:solidFill>
              </a:rPr>
              <a:t>并不需要进行排序</a:t>
            </a:r>
            <a:r>
              <a:rPr lang="zh-CN" altLang="en-US" dirty="0" smtClean="0">
                <a:solidFill>
                  <a:srgbClr val="FFFF00"/>
                </a:solidFill>
              </a:rPr>
              <a:t>。</a:t>
            </a:r>
            <a:endParaRPr lang="en-US" altLang="zh-CN" dirty="0" smtClean="0">
              <a:solidFill>
                <a:srgbClr val="FFFF00"/>
              </a:solidFill>
            </a:endParaRPr>
          </a:p>
          <a:p>
            <a:r>
              <a:rPr lang="zh-CN" altLang="en-US" dirty="0" smtClean="0">
                <a:solidFill>
                  <a:schemeClr val="bg1"/>
                </a:solidFill>
              </a:rPr>
              <a:t>也就是说</a:t>
            </a:r>
            <a:r>
              <a:rPr lang="zh-CN" altLang="en-US" dirty="0">
                <a:solidFill>
                  <a:schemeClr val="bg1"/>
                </a:solidFill>
              </a:rPr>
              <a:t>，在仅仅只是</a:t>
            </a:r>
            <a:r>
              <a:rPr lang="en-US" altLang="zh-CN" dirty="0">
                <a:solidFill>
                  <a:schemeClr val="bg1"/>
                </a:solidFill>
              </a:rPr>
              <a:t>DISTINCT</a:t>
            </a:r>
            <a:r>
              <a:rPr lang="zh-CN" altLang="en-US" dirty="0">
                <a:solidFill>
                  <a:schemeClr val="bg1"/>
                </a:solidFill>
              </a:rPr>
              <a:t>操作的</a:t>
            </a:r>
            <a:r>
              <a:rPr lang="en-US" altLang="zh-CN" dirty="0">
                <a:solidFill>
                  <a:schemeClr val="bg1"/>
                </a:solidFill>
              </a:rPr>
              <a:t>Query</a:t>
            </a:r>
            <a:r>
              <a:rPr lang="zh-CN" altLang="en-US" dirty="0">
                <a:solidFill>
                  <a:schemeClr val="bg1"/>
                </a:solidFill>
              </a:rPr>
              <a:t>如果无法仅仅利用索引完成操作的时候</a:t>
            </a:r>
            <a:r>
              <a:rPr lang="zh-CN" altLang="en-US" dirty="0" smtClean="0">
                <a:solidFill>
                  <a:schemeClr val="bg1"/>
                </a:solidFill>
              </a:rPr>
              <a:t>，</a:t>
            </a:r>
            <a:endParaRPr lang="en-US" altLang="zh-CN" dirty="0" smtClean="0">
              <a:solidFill>
                <a:schemeClr val="bg1"/>
              </a:solidFill>
            </a:endParaRPr>
          </a:p>
          <a:p>
            <a:r>
              <a:rPr lang="en-US" altLang="zh-CN" dirty="0" smtClean="0">
                <a:solidFill>
                  <a:schemeClr val="bg1"/>
                </a:solidFill>
              </a:rPr>
              <a:t>MySQL</a:t>
            </a:r>
            <a:r>
              <a:rPr lang="zh-CN" altLang="en-US" dirty="0">
                <a:solidFill>
                  <a:schemeClr val="bg1"/>
                </a:solidFill>
              </a:rPr>
              <a:t>会利用临时表来做一次数据的“缓存”，但是不会对临时表中的数据进行</a:t>
            </a:r>
            <a:r>
              <a:rPr lang="en-US" altLang="zh-CN" dirty="0" err="1">
                <a:solidFill>
                  <a:schemeClr val="bg1"/>
                </a:solidFill>
              </a:rPr>
              <a:t>filesort</a:t>
            </a:r>
            <a:r>
              <a:rPr lang="zh-CN" altLang="en-US" dirty="0">
                <a:solidFill>
                  <a:schemeClr val="bg1"/>
                </a:solidFill>
              </a:rPr>
              <a:t>操作</a:t>
            </a:r>
            <a:r>
              <a:rPr lang="zh-CN" altLang="en-US" dirty="0" smtClean="0">
                <a:solidFill>
                  <a:schemeClr val="bg1"/>
                </a:solidFill>
              </a:rPr>
              <a:t>。</a:t>
            </a:r>
            <a:endParaRPr lang="en-US" altLang="zh-CN" dirty="0" smtClean="0">
              <a:solidFill>
                <a:schemeClr val="bg1"/>
              </a:solidFill>
            </a:endParaRPr>
          </a:p>
          <a:p>
            <a:endParaRPr lang="en-US" altLang="zh-CN" dirty="0" smtClean="0"/>
          </a:p>
          <a:p>
            <a:r>
              <a:rPr lang="zh-CN" altLang="en-US" dirty="0" smtClean="0">
                <a:solidFill>
                  <a:srgbClr val="FFFF00"/>
                </a:solidFill>
              </a:rPr>
              <a:t>当如果</a:t>
            </a:r>
            <a:r>
              <a:rPr lang="zh-CN" altLang="en-US" dirty="0">
                <a:solidFill>
                  <a:srgbClr val="FFFF00"/>
                </a:solidFill>
              </a:rPr>
              <a:t>我们在进行</a:t>
            </a:r>
            <a:r>
              <a:rPr lang="en-US" altLang="zh-CN" dirty="0">
                <a:solidFill>
                  <a:srgbClr val="FFFF00"/>
                </a:solidFill>
              </a:rPr>
              <a:t>DISTINCT</a:t>
            </a:r>
            <a:r>
              <a:rPr lang="zh-CN" altLang="en-US" dirty="0">
                <a:solidFill>
                  <a:srgbClr val="FFFF00"/>
                </a:solidFill>
              </a:rPr>
              <a:t>的时候还使用了</a:t>
            </a:r>
            <a:r>
              <a:rPr lang="en-US" altLang="zh-CN" dirty="0">
                <a:solidFill>
                  <a:srgbClr val="FFFF00"/>
                </a:solidFill>
              </a:rPr>
              <a:t>GROUP BY</a:t>
            </a:r>
            <a:r>
              <a:rPr lang="zh-CN" altLang="en-US" dirty="0">
                <a:solidFill>
                  <a:srgbClr val="FFFF00"/>
                </a:solidFill>
              </a:rPr>
              <a:t>并进行了分组</a:t>
            </a:r>
            <a:r>
              <a:rPr lang="zh-CN" altLang="en-US" dirty="0" smtClean="0">
                <a:solidFill>
                  <a:srgbClr val="FFFF00"/>
                </a:solidFill>
              </a:rPr>
              <a:t>，</a:t>
            </a:r>
            <a:endParaRPr lang="en-US" altLang="zh-CN" dirty="0" smtClean="0">
              <a:solidFill>
                <a:srgbClr val="FFFF00"/>
              </a:solidFill>
            </a:endParaRPr>
          </a:p>
          <a:p>
            <a:r>
              <a:rPr lang="zh-CN" altLang="en-US" dirty="0" smtClean="0">
                <a:solidFill>
                  <a:srgbClr val="FFFF00"/>
                </a:solidFill>
              </a:rPr>
              <a:t>并</a:t>
            </a:r>
            <a:r>
              <a:rPr lang="zh-CN" altLang="en-US" dirty="0">
                <a:solidFill>
                  <a:srgbClr val="FFFF00"/>
                </a:solidFill>
              </a:rPr>
              <a:t>使用了类似于</a:t>
            </a:r>
            <a:r>
              <a:rPr lang="en-US" altLang="zh-CN" dirty="0">
                <a:solidFill>
                  <a:srgbClr val="FFFF00"/>
                </a:solidFill>
              </a:rPr>
              <a:t>MAX</a:t>
            </a:r>
            <a:r>
              <a:rPr lang="zh-CN" altLang="en-US" dirty="0">
                <a:solidFill>
                  <a:srgbClr val="FFFF00"/>
                </a:solidFill>
              </a:rPr>
              <a:t>之类的聚合函数操作，就无法避免</a:t>
            </a:r>
            <a:r>
              <a:rPr lang="en-US" altLang="zh-CN" dirty="0" err="1">
                <a:solidFill>
                  <a:srgbClr val="FFFF00"/>
                </a:solidFill>
              </a:rPr>
              <a:t>filesort</a:t>
            </a:r>
            <a:r>
              <a:rPr lang="zh-CN" altLang="en-US" dirty="0">
                <a:solidFill>
                  <a:srgbClr val="FFFF00"/>
                </a:solidFill>
              </a:rPr>
              <a:t>了</a:t>
            </a:r>
            <a:r>
              <a:rPr lang="zh-CN" altLang="en-US" dirty="0" smtClean="0">
                <a:solidFill>
                  <a:srgbClr val="FFFF00"/>
                </a:solidFill>
              </a:rPr>
              <a:t>。</a:t>
            </a:r>
            <a:endParaRPr lang="en-US" altLang="zh-CN" dirty="0" smtClean="0">
              <a:solidFill>
                <a:srgbClr val="FFFF00"/>
              </a:solidFill>
            </a:endParaRPr>
          </a:p>
          <a:p>
            <a:endParaRPr lang="en-US" altLang="zh-CN" dirty="0">
              <a:solidFill>
                <a:srgbClr val="FFFF00"/>
              </a:solidFill>
            </a:endParaRPr>
          </a:p>
          <a:p>
            <a:r>
              <a:rPr lang="en-US" altLang="zh-CN" dirty="0">
                <a:solidFill>
                  <a:srgbClr val="FFFF00"/>
                </a:solidFill>
              </a:rPr>
              <a:t>EXPLAIN SELECT  DISTINCT </a:t>
            </a:r>
            <a:r>
              <a:rPr lang="en-US" altLang="zh-CN" dirty="0" err="1">
                <a:solidFill>
                  <a:srgbClr val="FFFF00"/>
                </a:solidFill>
              </a:rPr>
              <a:t>group_id</a:t>
            </a:r>
            <a:r>
              <a:rPr lang="en-US" altLang="zh-CN" dirty="0">
                <a:solidFill>
                  <a:srgbClr val="FFFF00"/>
                </a:solidFill>
              </a:rPr>
              <a:t>  FROM  group_message_2</a:t>
            </a:r>
            <a:r>
              <a:rPr lang="en-US" altLang="zh-CN" dirty="0" smtClean="0">
                <a:solidFill>
                  <a:srgbClr val="FFFF00"/>
                </a:solidFill>
              </a:rPr>
              <a:t>;</a:t>
            </a:r>
          </a:p>
          <a:p>
            <a:endParaRPr lang="en-US" altLang="zh-CN" dirty="0" smtClean="0">
              <a:solidFill>
                <a:srgbClr val="FFFF00"/>
              </a:solidFill>
            </a:endParaRPr>
          </a:p>
          <a:p>
            <a:endParaRPr lang="zh-CN" altLang="en-US" dirty="0">
              <a:solidFill>
                <a:srgbClr val="FFFF00"/>
              </a:solidFill>
            </a:endParaRPr>
          </a:p>
          <a:p>
            <a:endParaRPr lang="en-US" altLang="zh-CN" dirty="0">
              <a:solidFill>
                <a:schemeClr val="bg1"/>
              </a:solidFill>
              <a:latin typeface="楷体" panose="02010609060101010101" pitchFamily="49" charset="-122"/>
              <a:ea typeface="楷体" panose="02010609060101010101" pitchFamily="49" charset="-122"/>
            </a:endParaRPr>
          </a:p>
        </p:txBody>
      </p:sp>
      <p:sp>
        <p:nvSpPr>
          <p:cNvPr id="6" name="标题 3"/>
          <p:cNvSpPr>
            <a:spLocks noGrp="1"/>
          </p:cNvSpPr>
          <p:nvPr>
            <p:ph type="ctrTitle"/>
          </p:nvPr>
        </p:nvSpPr>
        <p:spPr>
          <a:xfrm>
            <a:off x="958467" y="5692"/>
            <a:ext cx="7062388" cy="819990"/>
          </a:xfrm>
        </p:spPr>
        <p:txBody>
          <a:bodyPr/>
          <a:lstStyle/>
          <a:p>
            <a:r>
              <a:rPr lang="en-US" altLang="zh-CN" dirty="0">
                <a:solidFill>
                  <a:schemeClr val="bg1"/>
                </a:solidFill>
                <a:latin typeface="楷体" panose="02010609060101010101" pitchFamily="49" charset="-122"/>
                <a:ea typeface="楷体" panose="02010609060101010101" pitchFamily="49" charset="-122"/>
              </a:rPr>
              <a:t>DISTINCT</a:t>
            </a:r>
            <a:endParaRPr lang="zh-CN" altLang="en-US" b="1" dirty="0">
              <a:solidFill>
                <a:srgbClr val="FFFF00"/>
              </a:solidFill>
            </a:endParaRPr>
          </a:p>
        </p:txBody>
      </p:sp>
      <p:grpSp>
        <p:nvGrpSpPr>
          <p:cNvPr id="2" name="组合 6"/>
          <p:cNvGrpSpPr/>
          <p:nvPr/>
        </p:nvGrpSpPr>
        <p:grpSpPr>
          <a:xfrm>
            <a:off x="373638" y="231260"/>
            <a:ext cx="584829" cy="505442"/>
            <a:chOff x="2340883" y="3617004"/>
            <a:chExt cx="2169081" cy="1874642"/>
          </a:xfrm>
        </p:grpSpPr>
        <p:sp>
          <p:nvSpPr>
            <p:cNvPr id="8" name="Freeform 167"/>
            <p:cNvSpPr>
              <a:spLocks/>
            </p:cNvSpPr>
            <p:nvPr/>
          </p:nvSpPr>
          <p:spPr bwMode="auto">
            <a:xfrm>
              <a:off x="3084054" y="5287210"/>
              <a:ext cx="60431" cy="9000"/>
            </a:xfrm>
            <a:custGeom>
              <a:avLst/>
              <a:gdLst>
                <a:gd name="T0" fmla="*/ 20 w 20"/>
                <a:gd name="T1" fmla="*/ 3 h 3"/>
                <a:gd name="T2" fmla="*/ 0 w 20"/>
                <a:gd name="T3" fmla="*/ 0 h 3"/>
                <a:gd name="T4" fmla="*/ 20 w 20"/>
                <a:gd name="T5" fmla="*/ 3 h 3"/>
              </a:gdLst>
              <a:ahLst/>
              <a:cxnLst>
                <a:cxn ang="0">
                  <a:pos x="T0" y="T1"/>
                </a:cxn>
                <a:cxn ang="0">
                  <a:pos x="T2" y="T3"/>
                </a:cxn>
                <a:cxn ang="0">
                  <a:pos x="T4" y="T5"/>
                </a:cxn>
              </a:cxnLst>
              <a:rect l="0" t="0" r="r" b="b"/>
              <a:pathLst>
                <a:path w="20" h="3">
                  <a:moveTo>
                    <a:pt x="20" y="3"/>
                  </a:moveTo>
                  <a:cubicBezTo>
                    <a:pt x="8" y="1"/>
                    <a:pt x="0" y="0"/>
                    <a:pt x="0" y="0"/>
                  </a:cubicBezTo>
                  <a:cubicBezTo>
                    <a:pt x="4" y="0"/>
                    <a:pt x="11" y="1"/>
                    <a:pt x="2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9" name="Freeform 168"/>
            <p:cNvSpPr>
              <a:spLocks/>
            </p:cNvSpPr>
            <p:nvPr/>
          </p:nvSpPr>
          <p:spPr bwMode="auto">
            <a:xfrm>
              <a:off x="3390065" y="5213921"/>
              <a:ext cx="465446" cy="200579"/>
            </a:xfrm>
            <a:custGeom>
              <a:avLst/>
              <a:gdLst>
                <a:gd name="T0" fmla="*/ 148 w 153"/>
                <a:gd name="T1" fmla="*/ 9 h 66"/>
                <a:gd name="T2" fmla="*/ 148 w 153"/>
                <a:gd name="T3" fmla="*/ 12 h 66"/>
                <a:gd name="T4" fmla="*/ 143 w 153"/>
                <a:gd name="T5" fmla="*/ 27 h 66"/>
                <a:gd name="T6" fmla="*/ 140 w 153"/>
                <a:gd name="T7" fmla="*/ 42 h 66"/>
                <a:gd name="T8" fmla="*/ 130 w 153"/>
                <a:gd name="T9" fmla="*/ 65 h 66"/>
                <a:gd name="T10" fmla="*/ 131 w 153"/>
                <a:gd name="T11" fmla="*/ 50 h 66"/>
                <a:gd name="T12" fmla="*/ 0 w 153"/>
                <a:gd name="T13" fmla="*/ 19 h 66"/>
                <a:gd name="T14" fmla="*/ 129 w 153"/>
                <a:gd name="T15" fmla="*/ 43 h 66"/>
                <a:gd name="T16" fmla="*/ 130 w 153"/>
                <a:gd name="T17" fmla="*/ 40 h 66"/>
                <a:gd name="T18" fmla="*/ 68 w 153"/>
                <a:gd name="T19" fmla="*/ 24 h 66"/>
                <a:gd name="T20" fmla="*/ 132 w 153"/>
                <a:gd name="T21" fmla="*/ 38 h 66"/>
                <a:gd name="T22" fmla="*/ 134 w 153"/>
                <a:gd name="T23" fmla="*/ 32 h 66"/>
                <a:gd name="T24" fmla="*/ 2 w 153"/>
                <a:gd name="T25" fmla="*/ 0 h 66"/>
                <a:gd name="T26" fmla="*/ 132 w 153"/>
                <a:gd name="T27" fmla="*/ 25 h 66"/>
                <a:gd name="T28" fmla="*/ 147 w 153"/>
                <a:gd name="T29" fmla="*/ 12 h 66"/>
                <a:gd name="T30" fmla="*/ 129 w 153"/>
                <a:gd name="T31" fmla="*/ 6 h 66"/>
                <a:gd name="T32" fmla="*/ 147 w 153"/>
                <a:gd name="T33" fmla="*/ 12 h 66"/>
                <a:gd name="T34" fmla="*/ 148 w 153"/>
                <a:gd name="T35"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 h="66">
                  <a:moveTo>
                    <a:pt x="148" y="9"/>
                  </a:moveTo>
                  <a:cubicBezTo>
                    <a:pt x="148" y="12"/>
                    <a:pt x="148" y="12"/>
                    <a:pt x="148" y="12"/>
                  </a:cubicBezTo>
                  <a:cubicBezTo>
                    <a:pt x="148" y="12"/>
                    <a:pt x="153" y="23"/>
                    <a:pt x="143" y="27"/>
                  </a:cubicBezTo>
                  <a:cubicBezTo>
                    <a:pt x="133" y="30"/>
                    <a:pt x="146" y="37"/>
                    <a:pt x="140" y="42"/>
                  </a:cubicBezTo>
                  <a:cubicBezTo>
                    <a:pt x="133" y="48"/>
                    <a:pt x="144" y="66"/>
                    <a:pt x="130" y="65"/>
                  </a:cubicBezTo>
                  <a:cubicBezTo>
                    <a:pt x="130" y="65"/>
                    <a:pt x="133" y="56"/>
                    <a:pt x="131" y="50"/>
                  </a:cubicBezTo>
                  <a:cubicBezTo>
                    <a:pt x="0" y="19"/>
                    <a:pt x="0" y="19"/>
                    <a:pt x="0" y="19"/>
                  </a:cubicBezTo>
                  <a:cubicBezTo>
                    <a:pt x="129" y="43"/>
                    <a:pt x="129" y="43"/>
                    <a:pt x="129" y="43"/>
                  </a:cubicBezTo>
                  <a:cubicBezTo>
                    <a:pt x="129" y="42"/>
                    <a:pt x="129" y="41"/>
                    <a:pt x="130" y="40"/>
                  </a:cubicBezTo>
                  <a:cubicBezTo>
                    <a:pt x="68" y="24"/>
                    <a:pt x="68" y="24"/>
                    <a:pt x="68" y="24"/>
                  </a:cubicBezTo>
                  <a:cubicBezTo>
                    <a:pt x="132" y="38"/>
                    <a:pt x="132" y="38"/>
                    <a:pt x="132" y="38"/>
                  </a:cubicBezTo>
                  <a:cubicBezTo>
                    <a:pt x="133" y="36"/>
                    <a:pt x="134" y="33"/>
                    <a:pt x="134" y="32"/>
                  </a:cubicBezTo>
                  <a:cubicBezTo>
                    <a:pt x="2" y="0"/>
                    <a:pt x="2" y="0"/>
                    <a:pt x="2" y="0"/>
                  </a:cubicBezTo>
                  <a:cubicBezTo>
                    <a:pt x="132" y="25"/>
                    <a:pt x="132" y="25"/>
                    <a:pt x="132" y="25"/>
                  </a:cubicBezTo>
                  <a:cubicBezTo>
                    <a:pt x="135" y="23"/>
                    <a:pt x="145" y="22"/>
                    <a:pt x="147" y="12"/>
                  </a:cubicBezTo>
                  <a:cubicBezTo>
                    <a:pt x="146" y="11"/>
                    <a:pt x="139" y="9"/>
                    <a:pt x="129" y="6"/>
                  </a:cubicBezTo>
                  <a:cubicBezTo>
                    <a:pt x="139" y="9"/>
                    <a:pt x="146" y="10"/>
                    <a:pt x="147" y="12"/>
                  </a:cubicBezTo>
                  <a:cubicBezTo>
                    <a:pt x="148" y="11"/>
                    <a:pt x="148" y="10"/>
                    <a:pt x="148"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0" name="Freeform 169"/>
            <p:cNvSpPr>
              <a:spLocks/>
            </p:cNvSpPr>
            <p:nvPr/>
          </p:nvSpPr>
          <p:spPr bwMode="auto">
            <a:xfrm>
              <a:off x="3636932" y="4015590"/>
              <a:ext cx="267439" cy="258438"/>
            </a:xfrm>
            <a:custGeom>
              <a:avLst/>
              <a:gdLst>
                <a:gd name="T0" fmla="*/ 75 w 88"/>
                <a:gd name="T1" fmla="*/ 26 h 85"/>
                <a:gd name="T2" fmla="*/ 0 w 88"/>
                <a:gd name="T3" fmla="*/ 85 h 85"/>
                <a:gd name="T4" fmla="*/ 34 w 88"/>
                <a:gd name="T5" fmla="*/ 34 h 85"/>
                <a:gd name="T6" fmla="*/ 75 w 88"/>
                <a:gd name="T7" fmla="*/ 26 h 85"/>
              </a:gdLst>
              <a:ahLst/>
              <a:cxnLst>
                <a:cxn ang="0">
                  <a:pos x="T0" y="T1"/>
                </a:cxn>
                <a:cxn ang="0">
                  <a:pos x="T2" y="T3"/>
                </a:cxn>
                <a:cxn ang="0">
                  <a:pos x="T4" y="T5"/>
                </a:cxn>
                <a:cxn ang="0">
                  <a:pos x="T6" y="T7"/>
                </a:cxn>
              </a:cxnLst>
              <a:rect l="0" t="0" r="r" b="b"/>
              <a:pathLst>
                <a:path w="88" h="85">
                  <a:moveTo>
                    <a:pt x="75" y="26"/>
                  </a:moveTo>
                  <a:cubicBezTo>
                    <a:pt x="62" y="30"/>
                    <a:pt x="29" y="35"/>
                    <a:pt x="0" y="85"/>
                  </a:cubicBezTo>
                  <a:cubicBezTo>
                    <a:pt x="0" y="85"/>
                    <a:pt x="0" y="68"/>
                    <a:pt x="34" y="34"/>
                  </a:cubicBezTo>
                  <a:cubicBezTo>
                    <a:pt x="68" y="0"/>
                    <a:pt x="88" y="22"/>
                    <a:pt x="75"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1" name="Freeform 170"/>
            <p:cNvSpPr>
              <a:spLocks/>
            </p:cNvSpPr>
            <p:nvPr/>
          </p:nvSpPr>
          <p:spPr bwMode="auto">
            <a:xfrm>
              <a:off x="2946477" y="4688044"/>
              <a:ext cx="735456" cy="27001"/>
            </a:xfrm>
            <a:custGeom>
              <a:avLst/>
              <a:gdLst>
                <a:gd name="T0" fmla="*/ 242 w 242"/>
                <a:gd name="T1" fmla="*/ 6 h 9"/>
                <a:gd name="T2" fmla="*/ 242 w 242"/>
                <a:gd name="T3" fmla="*/ 9 h 9"/>
                <a:gd name="T4" fmla="*/ 0 w 242"/>
                <a:gd name="T5" fmla="*/ 9 h 9"/>
                <a:gd name="T6" fmla="*/ 242 w 242"/>
                <a:gd name="T7" fmla="*/ 6 h 9"/>
              </a:gdLst>
              <a:ahLst/>
              <a:cxnLst>
                <a:cxn ang="0">
                  <a:pos x="T0" y="T1"/>
                </a:cxn>
                <a:cxn ang="0">
                  <a:pos x="T2" y="T3"/>
                </a:cxn>
                <a:cxn ang="0">
                  <a:pos x="T4" y="T5"/>
                </a:cxn>
                <a:cxn ang="0">
                  <a:pos x="T6" y="T7"/>
                </a:cxn>
              </a:cxnLst>
              <a:rect l="0" t="0" r="r" b="b"/>
              <a:pathLst>
                <a:path w="242" h="9">
                  <a:moveTo>
                    <a:pt x="242" y="6"/>
                  </a:moveTo>
                  <a:cubicBezTo>
                    <a:pt x="242" y="9"/>
                    <a:pt x="242" y="9"/>
                    <a:pt x="242" y="9"/>
                  </a:cubicBezTo>
                  <a:cubicBezTo>
                    <a:pt x="0" y="9"/>
                    <a:pt x="0" y="9"/>
                    <a:pt x="0" y="9"/>
                  </a:cubicBezTo>
                  <a:cubicBezTo>
                    <a:pt x="58" y="0"/>
                    <a:pt x="242" y="6"/>
                    <a:pt x="242" y="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2" name="Freeform 171"/>
            <p:cNvSpPr>
              <a:spLocks/>
            </p:cNvSpPr>
            <p:nvPr/>
          </p:nvSpPr>
          <p:spPr bwMode="auto">
            <a:xfrm>
              <a:off x="3117484" y="4454035"/>
              <a:ext cx="205722" cy="38573"/>
            </a:xfrm>
            <a:custGeom>
              <a:avLst/>
              <a:gdLst>
                <a:gd name="T0" fmla="*/ 0 w 68"/>
                <a:gd name="T1" fmla="*/ 11 h 13"/>
                <a:gd name="T2" fmla="*/ 68 w 68"/>
                <a:gd name="T3" fmla="*/ 6 h 13"/>
                <a:gd name="T4" fmla="*/ 0 w 68"/>
                <a:gd name="T5" fmla="*/ 11 h 13"/>
              </a:gdLst>
              <a:ahLst/>
              <a:cxnLst>
                <a:cxn ang="0">
                  <a:pos x="T0" y="T1"/>
                </a:cxn>
                <a:cxn ang="0">
                  <a:pos x="T2" y="T3"/>
                </a:cxn>
                <a:cxn ang="0">
                  <a:pos x="T4" y="T5"/>
                </a:cxn>
              </a:cxnLst>
              <a:rect l="0" t="0" r="r" b="b"/>
              <a:pathLst>
                <a:path w="68" h="13">
                  <a:moveTo>
                    <a:pt x="0" y="11"/>
                  </a:moveTo>
                  <a:cubicBezTo>
                    <a:pt x="26" y="0"/>
                    <a:pt x="68" y="6"/>
                    <a:pt x="68" y="6"/>
                  </a:cubicBezTo>
                  <a:cubicBezTo>
                    <a:pt x="62" y="13"/>
                    <a:pt x="0" y="11"/>
                    <a:pt x="0" y="1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3" name="Freeform 172"/>
            <p:cNvSpPr>
              <a:spLocks/>
            </p:cNvSpPr>
            <p:nvPr/>
          </p:nvSpPr>
          <p:spPr bwMode="auto">
            <a:xfrm>
              <a:off x="3527642" y="3993732"/>
              <a:ext cx="100289" cy="186436"/>
            </a:xfrm>
            <a:custGeom>
              <a:avLst/>
              <a:gdLst>
                <a:gd name="T0" fmla="*/ 31 w 33"/>
                <a:gd name="T1" fmla="*/ 0 h 61"/>
                <a:gd name="T2" fmla="*/ 0 w 33"/>
                <a:gd name="T3" fmla="*/ 61 h 61"/>
                <a:gd name="T4" fmla="*/ 31 w 33"/>
                <a:gd name="T5" fmla="*/ 0 h 61"/>
              </a:gdLst>
              <a:ahLst/>
              <a:cxnLst>
                <a:cxn ang="0">
                  <a:pos x="T0" y="T1"/>
                </a:cxn>
                <a:cxn ang="0">
                  <a:pos x="T2" y="T3"/>
                </a:cxn>
                <a:cxn ang="0">
                  <a:pos x="T4" y="T5"/>
                </a:cxn>
              </a:cxnLst>
              <a:rect l="0" t="0" r="r" b="b"/>
              <a:pathLst>
                <a:path w="33" h="61">
                  <a:moveTo>
                    <a:pt x="31" y="0"/>
                  </a:moveTo>
                  <a:cubicBezTo>
                    <a:pt x="33" y="9"/>
                    <a:pt x="0" y="61"/>
                    <a:pt x="0" y="61"/>
                  </a:cubicBezTo>
                  <a:cubicBezTo>
                    <a:pt x="4" y="33"/>
                    <a:pt x="31" y="0"/>
                    <a:pt x="3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4" name="Freeform 173"/>
            <p:cNvSpPr>
              <a:spLocks/>
            </p:cNvSpPr>
            <p:nvPr/>
          </p:nvSpPr>
          <p:spPr bwMode="auto">
            <a:xfrm>
              <a:off x="3451782" y="3966731"/>
              <a:ext cx="100289" cy="185150"/>
            </a:xfrm>
            <a:custGeom>
              <a:avLst/>
              <a:gdLst>
                <a:gd name="T0" fmla="*/ 30 w 33"/>
                <a:gd name="T1" fmla="*/ 0 h 61"/>
                <a:gd name="T2" fmla="*/ 0 w 33"/>
                <a:gd name="T3" fmla="*/ 61 h 61"/>
                <a:gd name="T4" fmla="*/ 30 w 33"/>
                <a:gd name="T5" fmla="*/ 0 h 61"/>
              </a:gdLst>
              <a:ahLst/>
              <a:cxnLst>
                <a:cxn ang="0">
                  <a:pos x="T0" y="T1"/>
                </a:cxn>
                <a:cxn ang="0">
                  <a:pos x="T2" y="T3"/>
                </a:cxn>
                <a:cxn ang="0">
                  <a:pos x="T4" y="T5"/>
                </a:cxn>
              </a:cxnLst>
              <a:rect l="0" t="0" r="r" b="b"/>
              <a:pathLst>
                <a:path w="33" h="61">
                  <a:moveTo>
                    <a:pt x="30" y="0"/>
                  </a:moveTo>
                  <a:cubicBezTo>
                    <a:pt x="33" y="8"/>
                    <a:pt x="0" y="61"/>
                    <a:pt x="0" y="61"/>
                  </a:cubicBezTo>
                  <a:cubicBezTo>
                    <a:pt x="4" y="33"/>
                    <a:pt x="30" y="0"/>
                    <a:pt x="3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5" name="Freeform 174"/>
            <p:cNvSpPr>
              <a:spLocks/>
            </p:cNvSpPr>
            <p:nvPr/>
          </p:nvSpPr>
          <p:spPr bwMode="auto">
            <a:xfrm>
              <a:off x="2940048" y="4374318"/>
              <a:ext cx="398586" cy="33430"/>
            </a:xfrm>
            <a:custGeom>
              <a:avLst/>
              <a:gdLst>
                <a:gd name="T0" fmla="*/ 126 w 131"/>
                <a:gd name="T1" fmla="*/ 4 h 11"/>
                <a:gd name="T2" fmla="*/ 0 w 131"/>
                <a:gd name="T3" fmla="*/ 11 h 11"/>
                <a:gd name="T4" fmla="*/ 126 w 131"/>
                <a:gd name="T5" fmla="*/ 4 h 11"/>
              </a:gdLst>
              <a:ahLst/>
              <a:cxnLst>
                <a:cxn ang="0">
                  <a:pos x="T0" y="T1"/>
                </a:cxn>
                <a:cxn ang="0">
                  <a:pos x="T2" y="T3"/>
                </a:cxn>
                <a:cxn ang="0">
                  <a:pos x="T4" y="T5"/>
                </a:cxn>
              </a:cxnLst>
              <a:rect l="0" t="0" r="r" b="b"/>
              <a:pathLst>
                <a:path w="131" h="11">
                  <a:moveTo>
                    <a:pt x="126" y="4"/>
                  </a:moveTo>
                  <a:cubicBezTo>
                    <a:pt x="131" y="7"/>
                    <a:pt x="0" y="11"/>
                    <a:pt x="0" y="11"/>
                  </a:cubicBezTo>
                  <a:cubicBezTo>
                    <a:pt x="0" y="11"/>
                    <a:pt x="121" y="0"/>
                    <a:pt x="126" y="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6" name="Freeform 175"/>
            <p:cNvSpPr>
              <a:spLocks/>
            </p:cNvSpPr>
            <p:nvPr/>
          </p:nvSpPr>
          <p:spPr bwMode="auto">
            <a:xfrm>
              <a:off x="2879618" y="4243170"/>
              <a:ext cx="231437" cy="57859"/>
            </a:xfrm>
            <a:custGeom>
              <a:avLst/>
              <a:gdLst>
                <a:gd name="T0" fmla="*/ 60 w 76"/>
                <a:gd name="T1" fmla="*/ 17 h 19"/>
                <a:gd name="T2" fmla="*/ 57 w 76"/>
                <a:gd name="T3" fmla="*/ 10 h 19"/>
                <a:gd name="T4" fmla="*/ 0 w 76"/>
                <a:gd name="T5" fmla="*/ 6 h 19"/>
                <a:gd name="T6" fmla="*/ 76 w 76"/>
                <a:gd name="T7" fmla="*/ 10 h 19"/>
                <a:gd name="T8" fmla="*/ 60 w 76"/>
                <a:gd name="T9" fmla="*/ 17 h 19"/>
              </a:gdLst>
              <a:ahLst/>
              <a:cxnLst>
                <a:cxn ang="0">
                  <a:pos x="T0" y="T1"/>
                </a:cxn>
                <a:cxn ang="0">
                  <a:pos x="T2" y="T3"/>
                </a:cxn>
                <a:cxn ang="0">
                  <a:pos x="T4" y="T5"/>
                </a:cxn>
                <a:cxn ang="0">
                  <a:pos x="T6" y="T7"/>
                </a:cxn>
                <a:cxn ang="0">
                  <a:pos x="T8" y="T9"/>
                </a:cxn>
              </a:cxnLst>
              <a:rect l="0" t="0" r="r" b="b"/>
              <a:pathLst>
                <a:path w="76" h="19">
                  <a:moveTo>
                    <a:pt x="60" y="17"/>
                  </a:moveTo>
                  <a:cubicBezTo>
                    <a:pt x="60" y="17"/>
                    <a:pt x="68" y="9"/>
                    <a:pt x="57" y="10"/>
                  </a:cubicBezTo>
                  <a:cubicBezTo>
                    <a:pt x="46" y="10"/>
                    <a:pt x="0" y="6"/>
                    <a:pt x="0" y="6"/>
                  </a:cubicBezTo>
                  <a:cubicBezTo>
                    <a:pt x="0" y="6"/>
                    <a:pt x="75" y="0"/>
                    <a:pt x="76" y="10"/>
                  </a:cubicBezTo>
                  <a:cubicBezTo>
                    <a:pt x="76" y="19"/>
                    <a:pt x="60" y="17"/>
                    <a:pt x="60" y="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7" name="Freeform 176"/>
            <p:cNvSpPr>
              <a:spLocks noEditPoints="1"/>
            </p:cNvSpPr>
            <p:nvPr/>
          </p:nvSpPr>
          <p:spPr bwMode="auto">
            <a:xfrm>
              <a:off x="2340883" y="3617004"/>
              <a:ext cx="2169081" cy="1874642"/>
            </a:xfrm>
            <a:custGeom>
              <a:avLst/>
              <a:gdLst>
                <a:gd name="T0" fmla="*/ 27 w 713"/>
                <a:gd name="T1" fmla="*/ 260 h 616"/>
                <a:gd name="T2" fmla="*/ 136 w 713"/>
                <a:gd name="T3" fmla="*/ 455 h 616"/>
                <a:gd name="T4" fmla="*/ 191 w 713"/>
                <a:gd name="T5" fmla="*/ 470 h 616"/>
                <a:gd name="T6" fmla="*/ 513 w 713"/>
                <a:gd name="T7" fmla="*/ 527 h 616"/>
                <a:gd name="T8" fmla="*/ 493 w 713"/>
                <a:gd name="T9" fmla="*/ 383 h 616"/>
                <a:gd name="T10" fmla="*/ 497 w 713"/>
                <a:gd name="T11" fmla="*/ 316 h 616"/>
                <a:gd name="T12" fmla="*/ 680 w 713"/>
                <a:gd name="T13" fmla="*/ 200 h 616"/>
                <a:gd name="T14" fmla="*/ 197 w 713"/>
                <a:gd name="T15" fmla="*/ 156 h 616"/>
                <a:gd name="T16" fmla="*/ 212 w 713"/>
                <a:gd name="T17" fmla="*/ 189 h 616"/>
                <a:gd name="T18" fmla="*/ 215 w 713"/>
                <a:gd name="T19" fmla="*/ 158 h 616"/>
                <a:gd name="T20" fmla="*/ 461 w 713"/>
                <a:gd name="T21" fmla="*/ 279 h 616"/>
                <a:gd name="T22" fmla="*/ 13 w 713"/>
                <a:gd name="T23" fmla="*/ 185 h 616"/>
                <a:gd name="T24" fmla="*/ 208 w 713"/>
                <a:gd name="T25" fmla="*/ 169 h 616"/>
                <a:gd name="T26" fmla="*/ 469 w 713"/>
                <a:gd name="T27" fmla="*/ 414 h 616"/>
                <a:gd name="T28" fmla="*/ 274 w 713"/>
                <a:gd name="T29" fmla="*/ 476 h 616"/>
                <a:gd name="T30" fmla="*/ 427 w 713"/>
                <a:gd name="T31" fmla="*/ 461 h 616"/>
                <a:gd name="T32" fmla="*/ 361 w 713"/>
                <a:gd name="T33" fmla="*/ 485 h 616"/>
                <a:gd name="T34" fmla="*/ 402 w 713"/>
                <a:gd name="T35" fmla="*/ 471 h 616"/>
                <a:gd name="T36" fmla="*/ 393 w 713"/>
                <a:gd name="T37" fmla="*/ 481 h 616"/>
                <a:gd name="T38" fmla="*/ 431 w 713"/>
                <a:gd name="T39" fmla="*/ 490 h 616"/>
                <a:gd name="T40" fmla="*/ 419 w 713"/>
                <a:gd name="T41" fmla="*/ 493 h 616"/>
                <a:gd name="T42" fmla="*/ 462 w 713"/>
                <a:gd name="T43" fmla="*/ 492 h 616"/>
                <a:gd name="T44" fmla="*/ 314 w 713"/>
                <a:gd name="T45" fmla="*/ 464 h 616"/>
                <a:gd name="T46" fmla="*/ 322 w 713"/>
                <a:gd name="T47" fmla="*/ 488 h 616"/>
                <a:gd name="T48" fmla="*/ 388 w 713"/>
                <a:gd name="T49" fmla="*/ 502 h 616"/>
                <a:gd name="T50" fmla="*/ 261 w 713"/>
                <a:gd name="T51" fmla="*/ 489 h 616"/>
                <a:gd name="T52" fmla="*/ 434 w 713"/>
                <a:gd name="T53" fmla="*/ 445 h 616"/>
                <a:gd name="T54" fmla="*/ 63 w 713"/>
                <a:gd name="T55" fmla="*/ 287 h 616"/>
                <a:gd name="T56" fmla="*/ 168 w 713"/>
                <a:gd name="T57" fmla="*/ 377 h 616"/>
                <a:gd name="T58" fmla="*/ 84 w 713"/>
                <a:gd name="T59" fmla="*/ 318 h 616"/>
                <a:gd name="T60" fmla="*/ 467 w 713"/>
                <a:gd name="T61" fmla="*/ 437 h 616"/>
                <a:gd name="T62" fmla="*/ 476 w 713"/>
                <a:gd name="T63" fmla="*/ 444 h 616"/>
                <a:gd name="T64" fmla="*/ 144 w 713"/>
                <a:gd name="T65" fmla="*/ 373 h 616"/>
                <a:gd name="T66" fmla="*/ 147 w 713"/>
                <a:gd name="T67" fmla="*/ 344 h 616"/>
                <a:gd name="T68" fmla="*/ 509 w 713"/>
                <a:gd name="T69" fmla="*/ 236 h 616"/>
                <a:gd name="T70" fmla="*/ 483 w 713"/>
                <a:gd name="T71" fmla="*/ 295 h 616"/>
                <a:gd name="T72" fmla="*/ 484 w 713"/>
                <a:gd name="T73" fmla="*/ 310 h 616"/>
                <a:gd name="T74" fmla="*/ 479 w 713"/>
                <a:gd name="T75" fmla="*/ 331 h 616"/>
                <a:gd name="T76" fmla="*/ 475 w 713"/>
                <a:gd name="T77" fmla="*/ 335 h 616"/>
                <a:gd name="T78" fmla="*/ 502 w 713"/>
                <a:gd name="T79" fmla="*/ 294 h 616"/>
                <a:gd name="T80" fmla="*/ 528 w 713"/>
                <a:gd name="T81" fmla="*/ 261 h 616"/>
                <a:gd name="T82" fmla="*/ 463 w 713"/>
                <a:gd name="T83" fmla="*/ 317 h 616"/>
                <a:gd name="T84" fmla="*/ 488 w 713"/>
                <a:gd name="T85" fmla="*/ 285 h 616"/>
                <a:gd name="T86" fmla="*/ 532 w 713"/>
                <a:gd name="T87" fmla="*/ 220 h 616"/>
                <a:gd name="T88" fmla="*/ 468 w 713"/>
                <a:gd name="T89" fmla="*/ 353 h 616"/>
                <a:gd name="T90" fmla="*/ 428 w 713"/>
                <a:gd name="T91" fmla="*/ 300 h 616"/>
                <a:gd name="T92" fmla="*/ 486 w 713"/>
                <a:gd name="T93" fmla="*/ 258 h 616"/>
                <a:gd name="T94" fmla="*/ 581 w 713"/>
                <a:gd name="T95" fmla="*/ 230 h 616"/>
                <a:gd name="T96" fmla="*/ 487 w 713"/>
                <a:gd name="T97" fmla="*/ 347 h 616"/>
                <a:gd name="T98" fmla="*/ 611 w 713"/>
                <a:gd name="T99" fmla="*/ 165 h 616"/>
                <a:gd name="T100" fmla="*/ 496 w 713"/>
                <a:gd name="T101" fmla="*/ 245 h 616"/>
                <a:gd name="T102" fmla="*/ 495 w 713"/>
                <a:gd name="T103" fmla="*/ 368 h 616"/>
                <a:gd name="T104" fmla="*/ 504 w 713"/>
                <a:gd name="T105" fmla="*/ 554 h 616"/>
                <a:gd name="T106" fmla="*/ 244 w 713"/>
                <a:gd name="T107" fmla="*/ 463 h 616"/>
                <a:gd name="T108" fmla="*/ 161 w 713"/>
                <a:gd name="T109" fmla="*/ 474 h 616"/>
                <a:gd name="T110" fmla="*/ 52 w 713"/>
                <a:gd name="T111" fmla="*/ 332 h 616"/>
                <a:gd name="T112" fmla="*/ 66 w 713"/>
                <a:gd name="T113" fmla="*/ 339 h 616"/>
                <a:gd name="T114" fmla="*/ 420 w 713"/>
                <a:gd name="T115" fmla="*/ 404 h 616"/>
                <a:gd name="T116" fmla="*/ 422 w 713"/>
                <a:gd name="T117" fmla="*/ 436 h 616"/>
                <a:gd name="T118" fmla="*/ 92 w 713"/>
                <a:gd name="T119" fmla="*/ 381 h 616"/>
                <a:gd name="T120" fmla="*/ 46 w 713"/>
                <a:gd name="T121" fmla="*/ 291 h 616"/>
                <a:gd name="T122" fmla="*/ 37 w 713"/>
                <a:gd name="T123" fmla="*/ 248 h 616"/>
                <a:gd name="T124" fmla="*/ 191 w 713"/>
                <a:gd name="T125" fmla="*/ 365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3" h="616">
                  <a:moveTo>
                    <a:pt x="9" y="180"/>
                  </a:moveTo>
                  <a:cubicBezTo>
                    <a:pt x="8" y="181"/>
                    <a:pt x="8" y="181"/>
                    <a:pt x="8" y="181"/>
                  </a:cubicBezTo>
                  <a:cubicBezTo>
                    <a:pt x="7" y="183"/>
                    <a:pt x="7" y="183"/>
                    <a:pt x="7" y="183"/>
                  </a:cubicBezTo>
                  <a:cubicBezTo>
                    <a:pt x="7" y="183"/>
                    <a:pt x="8" y="184"/>
                    <a:pt x="9" y="184"/>
                  </a:cubicBezTo>
                  <a:cubicBezTo>
                    <a:pt x="9" y="187"/>
                    <a:pt x="10" y="188"/>
                    <a:pt x="11" y="189"/>
                  </a:cubicBezTo>
                  <a:cubicBezTo>
                    <a:pt x="11" y="190"/>
                    <a:pt x="11" y="190"/>
                    <a:pt x="12" y="191"/>
                  </a:cubicBezTo>
                  <a:cubicBezTo>
                    <a:pt x="14" y="193"/>
                    <a:pt x="17" y="195"/>
                    <a:pt x="20" y="197"/>
                  </a:cubicBezTo>
                  <a:cubicBezTo>
                    <a:pt x="23" y="200"/>
                    <a:pt x="26" y="202"/>
                    <a:pt x="30" y="205"/>
                  </a:cubicBezTo>
                  <a:cubicBezTo>
                    <a:pt x="30" y="208"/>
                    <a:pt x="30" y="208"/>
                    <a:pt x="30" y="208"/>
                  </a:cubicBezTo>
                  <a:cubicBezTo>
                    <a:pt x="30" y="216"/>
                    <a:pt x="31" y="224"/>
                    <a:pt x="32" y="232"/>
                  </a:cubicBezTo>
                  <a:cubicBezTo>
                    <a:pt x="31" y="227"/>
                    <a:pt x="30" y="221"/>
                    <a:pt x="29" y="215"/>
                  </a:cubicBezTo>
                  <a:cubicBezTo>
                    <a:pt x="27" y="215"/>
                    <a:pt x="27" y="215"/>
                    <a:pt x="27" y="215"/>
                  </a:cubicBezTo>
                  <a:cubicBezTo>
                    <a:pt x="27" y="217"/>
                    <a:pt x="27" y="219"/>
                    <a:pt x="27" y="221"/>
                  </a:cubicBezTo>
                  <a:cubicBezTo>
                    <a:pt x="27" y="223"/>
                    <a:pt x="27" y="226"/>
                    <a:pt x="27" y="228"/>
                  </a:cubicBezTo>
                  <a:cubicBezTo>
                    <a:pt x="27" y="231"/>
                    <a:pt x="27" y="233"/>
                    <a:pt x="27" y="235"/>
                  </a:cubicBezTo>
                  <a:cubicBezTo>
                    <a:pt x="29" y="235"/>
                    <a:pt x="29" y="235"/>
                    <a:pt x="29" y="235"/>
                  </a:cubicBezTo>
                  <a:cubicBezTo>
                    <a:pt x="29" y="234"/>
                    <a:pt x="29" y="232"/>
                    <a:pt x="29" y="230"/>
                  </a:cubicBezTo>
                  <a:cubicBezTo>
                    <a:pt x="31" y="236"/>
                    <a:pt x="32" y="242"/>
                    <a:pt x="34" y="248"/>
                  </a:cubicBezTo>
                  <a:cubicBezTo>
                    <a:pt x="32" y="248"/>
                    <a:pt x="30" y="247"/>
                    <a:pt x="28" y="247"/>
                  </a:cubicBezTo>
                  <a:cubicBezTo>
                    <a:pt x="28" y="249"/>
                    <a:pt x="28" y="249"/>
                    <a:pt x="28" y="249"/>
                  </a:cubicBezTo>
                  <a:cubicBezTo>
                    <a:pt x="44" y="253"/>
                    <a:pt x="60" y="262"/>
                    <a:pt x="76" y="274"/>
                  </a:cubicBezTo>
                  <a:cubicBezTo>
                    <a:pt x="74" y="274"/>
                    <a:pt x="71" y="273"/>
                    <a:pt x="69" y="273"/>
                  </a:cubicBezTo>
                  <a:cubicBezTo>
                    <a:pt x="69" y="275"/>
                    <a:pt x="69" y="275"/>
                    <a:pt x="69" y="275"/>
                  </a:cubicBezTo>
                  <a:cubicBezTo>
                    <a:pt x="73" y="276"/>
                    <a:pt x="78" y="278"/>
                    <a:pt x="82" y="280"/>
                  </a:cubicBezTo>
                  <a:cubicBezTo>
                    <a:pt x="84" y="281"/>
                    <a:pt x="85" y="282"/>
                    <a:pt x="87" y="283"/>
                  </a:cubicBezTo>
                  <a:cubicBezTo>
                    <a:pt x="98" y="294"/>
                    <a:pt x="109" y="305"/>
                    <a:pt x="119" y="315"/>
                  </a:cubicBezTo>
                  <a:cubicBezTo>
                    <a:pt x="100" y="299"/>
                    <a:pt x="78" y="285"/>
                    <a:pt x="60" y="273"/>
                  </a:cubicBezTo>
                  <a:cubicBezTo>
                    <a:pt x="57" y="271"/>
                    <a:pt x="57" y="271"/>
                    <a:pt x="57" y="271"/>
                  </a:cubicBezTo>
                  <a:cubicBezTo>
                    <a:pt x="58" y="275"/>
                    <a:pt x="58" y="275"/>
                    <a:pt x="58" y="275"/>
                  </a:cubicBezTo>
                  <a:cubicBezTo>
                    <a:pt x="58" y="275"/>
                    <a:pt x="58" y="275"/>
                    <a:pt x="59" y="275"/>
                  </a:cubicBezTo>
                  <a:cubicBezTo>
                    <a:pt x="58" y="275"/>
                    <a:pt x="57" y="274"/>
                    <a:pt x="56" y="274"/>
                  </a:cubicBezTo>
                  <a:cubicBezTo>
                    <a:pt x="56" y="272"/>
                    <a:pt x="56" y="272"/>
                    <a:pt x="56" y="272"/>
                  </a:cubicBezTo>
                  <a:cubicBezTo>
                    <a:pt x="55" y="272"/>
                    <a:pt x="55" y="272"/>
                    <a:pt x="54" y="272"/>
                  </a:cubicBezTo>
                  <a:cubicBezTo>
                    <a:pt x="47" y="268"/>
                    <a:pt x="40" y="264"/>
                    <a:pt x="35" y="261"/>
                  </a:cubicBezTo>
                  <a:cubicBezTo>
                    <a:pt x="34" y="262"/>
                    <a:pt x="34" y="262"/>
                    <a:pt x="34" y="262"/>
                  </a:cubicBezTo>
                  <a:cubicBezTo>
                    <a:pt x="33" y="261"/>
                    <a:pt x="33" y="261"/>
                    <a:pt x="32" y="260"/>
                  </a:cubicBezTo>
                  <a:cubicBezTo>
                    <a:pt x="31" y="260"/>
                    <a:pt x="29" y="260"/>
                    <a:pt x="28" y="261"/>
                  </a:cubicBezTo>
                  <a:cubicBezTo>
                    <a:pt x="28" y="261"/>
                    <a:pt x="28" y="261"/>
                    <a:pt x="27" y="260"/>
                  </a:cubicBezTo>
                  <a:cubicBezTo>
                    <a:pt x="25" y="259"/>
                    <a:pt x="23" y="261"/>
                    <a:pt x="22" y="263"/>
                  </a:cubicBezTo>
                  <a:cubicBezTo>
                    <a:pt x="21" y="262"/>
                    <a:pt x="19" y="261"/>
                    <a:pt x="17" y="260"/>
                  </a:cubicBezTo>
                  <a:cubicBezTo>
                    <a:pt x="13" y="259"/>
                    <a:pt x="10" y="264"/>
                    <a:pt x="13" y="266"/>
                  </a:cubicBezTo>
                  <a:cubicBezTo>
                    <a:pt x="16" y="268"/>
                    <a:pt x="18" y="270"/>
                    <a:pt x="20" y="272"/>
                  </a:cubicBezTo>
                  <a:cubicBezTo>
                    <a:pt x="20" y="272"/>
                    <a:pt x="20" y="272"/>
                    <a:pt x="20" y="272"/>
                  </a:cubicBezTo>
                  <a:cubicBezTo>
                    <a:pt x="21" y="273"/>
                    <a:pt x="22" y="273"/>
                    <a:pt x="22" y="273"/>
                  </a:cubicBezTo>
                  <a:cubicBezTo>
                    <a:pt x="23" y="273"/>
                    <a:pt x="23" y="273"/>
                    <a:pt x="24" y="274"/>
                  </a:cubicBezTo>
                  <a:cubicBezTo>
                    <a:pt x="24" y="274"/>
                    <a:pt x="24" y="274"/>
                    <a:pt x="24" y="274"/>
                  </a:cubicBezTo>
                  <a:cubicBezTo>
                    <a:pt x="24" y="275"/>
                    <a:pt x="24" y="275"/>
                    <a:pt x="24" y="275"/>
                  </a:cubicBezTo>
                  <a:cubicBezTo>
                    <a:pt x="24" y="275"/>
                    <a:pt x="24" y="275"/>
                    <a:pt x="24" y="275"/>
                  </a:cubicBezTo>
                  <a:cubicBezTo>
                    <a:pt x="23" y="275"/>
                    <a:pt x="23" y="275"/>
                    <a:pt x="23" y="276"/>
                  </a:cubicBezTo>
                  <a:cubicBezTo>
                    <a:pt x="22" y="276"/>
                    <a:pt x="21" y="277"/>
                    <a:pt x="21" y="277"/>
                  </a:cubicBezTo>
                  <a:cubicBezTo>
                    <a:pt x="20" y="278"/>
                    <a:pt x="20" y="278"/>
                    <a:pt x="20" y="278"/>
                  </a:cubicBezTo>
                  <a:cubicBezTo>
                    <a:pt x="21" y="279"/>
                    <a:pt x="21" y="279"/>
                    <a:pt x="21" y="279"/>
                  </a:cubicBezTo>
                  <a:cubicBezTo>
                    <a:pt x="24" y="283"/>
                    <a:pt x="28" y="287"/>
                    <a:pt x="32" y="290"/>
                  </a:cubicBezTo>
                  <a:cubicBezTo>
                    <a:pt x="28" y="289"/>
                    <a:pt x="25" y="288"/>
                    <a:pt x="23" y="287"/>
                  </a:cubicBezTo>
                  <a:cubicBezTo>
                    <a:pt x="21" y="290"/>
                    <a:pt x="21" y="290"/>
                    <a:pt x="21" y="290"/>
                  </a:cubicBezTo>
                  <a:cubicBezTo>
                    <a:pt x="29" y="296"/>
                    <a:pt x="37" y="303"/>
                    <a:pt x="45" y="309"/>
                  </a:cubicBezTo>
                  <a:cubicBezTo>
                    <a:pt x="45" y="313"/>
                    <a:pt x="45" y="321"/>
                    <a:pt x="47" y="329"/>
                  </a:cubicBezTo>
                  <a:cubicBezTo>
                    <a:pt x="46" y="326"/>
                    <a:pt x="45" y="324"/>
                    <a:pt x="44" y="322"/>
                  </a:cubicBezTo>
                  <a:cubicBezTo>
                    <a:pt x="42" y="323"/>
                    <a:pt x="42" y="323"/>
                    <a:pt x="42" y="323"/>
                  </a:cubicBezTo>
                  <a:cubicBezTo>
                    <a:pt x="42" y="323"/>
                    <a:pt x="42" y="324"/>
                    <a:pt x="42" y="324"/>
                  </a:cubicBezTo>
                  <a:cubicBezTo>
                    <a:pt x="42" y="331"/>
                    <a:pt x="44" y="338"/>
                    <a:pt x="46" y="344"/>
                  </a:cubicBezTo>
                  <a:cubicBezTo>
                    <a:pt x="45" y="349"/>
                    <a:pt x="44" y="353"/>
                    <a:pt x="44" y="357"/>
                  </a:cubicBezTo>
                  <a:cubicBezTo>
                    <a:pt x="44" y="363"/>
                    <a:pt x="45" y="369"/>
                    <a:pt x="47" y="374"/>
                  </a:cubicBezTo>
                  <a:cubicBezTo>
                    <a:pt x="49" y="377"/>
                    <a:pt x="49" y="377"/>
                    <a:pt x="49" y="377"/>
                  </a:cubicBezTo>
                  <a:cubicBezTo>
                    <a:pt x="50" y="374"/>
                    <a:pt x="50" y="374"/>
                    <a:pt x="50" y="374"/>
                  </a:cubicBezTo>
                  <a:cubicBezTo>
                    <a:pt x="51" y="370"/>
                    <a:pt x="52" y="366"/>
                    <a:pt x="52" y="362"/>
                  </a:cubicBezTo>
                  <a:cubicBezTo>
                    <a:pt x="58" y="374"/>
                    <a:pt x="67" y="384"/>
                    <a:pt x="76" y="395"/>
                  </a:cubicBezTo>
                  <a:cubicBezTo>
                    <a:pt x="84" y="402"/>
                    <a:pt x="92" y="410"/>
                    <a:pt x="100" y="417"/>
                  </a:cubicBezTo>
                  <a:cubicBezTo>
                    <a:pt x="96" y="416"/>
                    <a:pt x="93" y="415"/>
                    <a:pt x="90" y="415"/>
                  </a:cubicBezTo>
                  <a:cubicBezTo>
                    <a:pt x="89" y="415"/>
                    <a:pt x="88" y="415"/>
                    <a:pt x="87" y="416"/>
                  </a:cubicBezTo>
                  <a:cubicBezTo>
                    <a:pt x="87" y="418"/>
                    <a:pt x="87" y="418"/>
                    <a:pt x="87" y="418"/>
                  </a:cubicBezTo>
                  <a:cubicBezTo>
                    <a:pt x="88" y="418"/>
                    <a:pt x="89" y="418"/>
                    <a:pt x="90" y="418"/>
                  </a:cubicBezTo>
                  <a:cubicBezTo>
                    <a:pt x="94" y="418"/>
                    <a:pt x="100" y="420"/>
                    <a:pt x="105" y="423"/>
                  </a:cubicBezTo>
                  <a:cubicBezTo>
                    <a:pt x="110" y="428"/>
                    <a:pt x="115" y="433"/>
                    <a:pt x="119" y="438"/>
                  </a:cubicBezTo>
                  <a:cubicBezTo>
                    <a:pt x="120" y="438"/>
                    <a:pt x="120" y="438"/>
                    <a:pt x="120" y="438"/>
                  </a:cubicBezTo>
                  <a:cubicBezTo>
                    <a:pt x="125" y="443"/>
                    <a:pt x="131" y="449"/>
                    <a:pt x="136" y="455"/>
                  </a:cubicBezTo>
                  <a:cubicBezTo>
                    <a:pt x="130" y="450"/>
                    <a:pt x="124" y="446"/>
                    <a:pt x="118" y="441"/>
                  </a:cubicBezTo>
                  <a:cubicBezTo>
                    <a:pt x="117" y="443"/>
                    <a:pt x="117" y="443"/>
                    <a:pt x="117" y="443"/>
                  </a:cubicBezTo>
                  <a:cubicBezTo>
                    <a:pt x="125" y="450"/>
                    <a:pt x="134" y="456"/>
                    <a:pt x="142" y="462"/>
                  </a:cubicBezTo>
                  <a:cubicBezTo>
                    <a:pt x="135" y="464"/>
                    <a:pt x="130" y="466"/>
                    <a:pt x="127" y="467"/>
                  </a:cubicBezTo>
                  <a:cubicBezTo>
                    <a:pt x="124" y="464"/>
                    <a:pt x="121" y="463"/>
                    <a:pt x="121" y="463"/>
                  </a:cubicBezTo>
                  <a:cubicBezTo>
                    <a:pt x="122" y="464"/>
                    <a:pt x="123" y="466"/>
                    <a:pt x="125" y="468"/>
                  </a:cubicBezTo>
                  <a:cubicBezTo>
                    <a:pt x="125" y="468"/>
                    <a:pt x="125" y="468"/>
                    <a:pt x="125" y="468"/>
                  </a:cubicBezTo>
                  <a:cubicBezTo>
                    <a:pt x="125" y="468"/>
                    <a:pt x="125" y="468"/>
                    <a:pt x="125" y="468"/>
                  </a:cubicBezTo>
                  <a:cubicBezTo>
                    <a:pt x="142" y="489"/>
                    <a:pt x="211" y="545"/>
                    <a:pt x="211" y="545"/>
                  </a:cubicBezTo>
                  <a:cubicBezTo>
                    <a:pt x="211" y="529"/>
                    <a:pt x="147" y="481"/>
                    <a:pt x="127" y="467"/>
                  </a:cubicBezTo>
                  <a:cubicBezTo>
                    <a:pt x="132" y="466"/>
                    <a:pt x="137" y="465"/>
                    <a:pt x="144" y="464"/>
                  </a:cubicBezTo>
                  <a:cubicBezTo>
                    <a:pt x="145" y="465"/>
                    <a:pt x="147" y="466"/>
                    <a:pt x="148" y="467"/>
                  </a:cubicBezTo>
                  <a:cubicBezTo>
                    <a:pt x="150" y="469"/>
                    <a:pt x="152" y="471"/>
                    <a:pt x="154" y="473"/>
                  </a:cubicBezTo>
                  <a:cubicBezTo>
                    <a:pt x="153" y="473"/>
                    <a:pt x="151" y="472"/>
                    <a:pt x="150" y="472"/>
                  </a:cubicBezTo>
                  <a:cubicBezTo>
                    <a:pt x="149" y="471"/>
                    <a:pt x="148" y="469"/>
                    <a:pt x="147" y="467"/>
                  </a:cubicBezTo>
                  <a:cubicBezTo>
                    <a:pt x="145" y="469"/>
                    <a:pt x="145" y="469"/>
                    <a:pt x="145" y="469"/>
                  </a:cubicBezTo>
                  <a:cubicBezTo>
                    <a:pt x="146" y="471"/>
                    <a:pt x="147" y="473"/>
                    <a:pt x="149" y="474"/>
                  </a:cubicBezTo>
                  <a:cubicBezTo>
                    <a:pt x="151" y="475"/>
                    <a:pt x="152" y="476"/>
                    <a:pt x="154" y="476"/>
                  </a:cubicBezTo>
                  <a:cubicBezTo>
                    <a:pt x="155" y="476"/>
                    <a:pt x="156" y="475"/>
                    <a:pt x="157" y="475"/>
                  </a:cubicBezTo>
                  <a:cubicBezTo>
                    <a:pt x="158" y="475"/>
                    <a:pt x="158" y="475"/>
                    <a:pt x="158" y="475"/>
                  </a:cubicBezTo>
                  <a:cubicBezTo>
                    <a:pt x="171" y="486"/>
                    <a:pt x="184" y="498"/>
                    <a:pt x="196" y="510"/>
                  </a:cubicBezTo>
                  <a:cubicBezTo>
                    <a:pt x="198" y="508"/>
                    <a:pt x="198" y="508"/>
                    <a:pt x="198" y="508"/>
                  </a:cubicBezTo>
                  <a:cubicBezTo>
                    <a:pt x="191" y="501"/>
                    <a:pt x="184" y="495"/>
                    <a:pt x="177" y="488"/>
                  </a:cubicBezTo>
                  <a:cubicBezTo>
                    <a:pt x="177" y="488"/>
                    <a:pt x="177" y="488"/>
                    <a:pt x="177" y="488"/>
                  </a:cubicBezTo>
                  <a:cubicBezTo>
                    <a:pt x="171" y="482"/>
                    <a:pt x="163" y="473"/>
                    <a:pt x="153" y="462"/>
                  </a:cubicBezTo>
                  <a:cubicBezTo>
                    <a:pt x="154" y="462"/>
                    <a:pt x="155" y="462"/>
                    <a:pt x="156" y="462"/>
                  </a:cubicBezTo>
                  <a:cubicBezTo>
                    <a:pt x="171" y="475"/>
                    <a:pt x="198" y="501"/>
                    <a:pt x="201" y="509"/>
                  </a:cubicBezTo>
                  <a:cubicBezTo>
                    <a:pt x="201" y="509"/>
                    <a:pt x="200" y="490"/>
                    <a:pt x="159" y="462"/>
                  </a:cubicBezTo>
                  <a:cubicBezTo>
                    <a:pt x="162" y="461"/>
                    <a:pt x="166" y="461"/>
                    <a:pt x="169" y="461"/>
                  </a:cubicBezTo>
                  <a:cubicBezTo>
                    <a:pt x="169" y="462"/>
                    <a:pt x="170" y="463"/>
                    <a:pt x="170" y="463"/>
                  </a:cubicBezTo>
                  <a:cubicBezTo>
                    <a:pt x="173" y="463"/>
                    <a:pt x="173" y="463"/>
                    <a:pt x="173" y="463"/>
                  </a:cubicBezTo>
                  <a:cubicBezTo>
                    <a:pt x="172" y="462"/>
                    <a:pt x="172" y="461"/>
                    <a:pt x="172" y="460"/>
                  </a:cubicBezTo>
                  <a:cubicBezTo>
                    <a:pt x="176" y="460"/>
                    <a:pt x="181" y="460"/>
                    <a:pt x="185" y="460"/>
                  </a:cubicBezTo>
                  <a:cubicBezTo>
                    <a:pt x="186" y="461"/>
                    <a:pt x="187" y="463"/>
                    <a:pt x="188" y="465"/>
                  </a:cubicBezTo>
                  <a:cubicBezTo>
                    <a:pt x="184" y="466"/>
                    <a:pt x="180" y="467"/>
                    <a:pt x="176" y="469"/>
                  </a:cubicBezTo>
                  <a:cubicBezTo>
                    <a:pt x="177" y="472"/>
                    <a:pt x="177" y="472"/>
                    <a:pt x="177" y="472"/>
                  </a:cubicBezTo>
                  <a:cubicBezTo>
                    <a:pt x="181" y="470"/>
                    <a:pt x="185" y="468"/>
                    <a:pt x="189" y="467"/>
                  </a:cubicBezTo>
                  <a:cubicBezTo>
                    <a:pt x="190" y="468"/>
                    <a:pt x="190" y="469"/>
                    <a:pt x="191" y="470"/>
                  </a:cubicBezTo>
                  <a:cubicBezTo>
                    <a:pt x="190" y="470"/>
                    <a:pt x="190" y="469"/>
                    <a:pt x="190" y="469"/>
                  </a:cubicBezTo>
                  <a:cubicBezTo>
                    <a:pt x="189" y="472"/>
                    <a:pt x="189" y="472"/>
                    <a:pt x="189" y="472"/>
                  </a:cubicBezTo>
                  <a:cubicBezTo>
                    <a:pt x="190" y="472"/>
                    <a:pt x="191" y="473"/>
                    <a:pt x="193" y="473"/>
                  </a:cubicBezTo>
                  <a:cubicBezTo>
                    <a:pt x="198" y="480"/>
                    <a:pt x="204" y="486"/>
                    <a:pt x="211" y="487"/>
                  </a:cubicBezTo>
                  <a:cubicBezTo>
                    <a:pt x="225" y="489"/>
                    <a:pt x="413" y="518"/>
                    <a:pt x="474" y="531"/>
                  </a:cubicBezTo>
                  <a:cubicBezTo>
                    <a:pt x="469" y="530"/>
                    <a:pt x="464" y="528"/>
                    <a:pt x="458" y="527"/>
                  </a:cubicBezTo>
                  <a:cubicBezTo>
                    <a:pt x="459" y="526"/>
                    <a:pt x="459" y="526"/>
                    <a:pt x="459" y="526"/>
                  </a:cubicBezTo>
                  <a:cubicBezTo>
                    <a:pt x="459" y="526"/>
                    <a:pt x="459" y="526"/>
                    <a:pt x="459" y="526"/>
                  </a:cubicBezTo>
                  <a:cubicBezTo>
                    <a:pt x="469" y="527"/>
                    <a:pt x="480" y="528"/>
                    <a:pt x="490" y="528"/>
                  </a:cubicBezTo>
                  <a:cubicBezTo>
                    <a:pt x="493" y="529"/>
                    <a:pt x="496" y="529"/>
                    <a:pt x="499" y="530"/>
                  </a:cubicBezTo>
                  <a:cubicBezTo>
                    <a:pt x="505" y="536"/>
                    <a:pt x="509" y="540"/>
                    <a:pt x="510" y="542"/>
                  </a:cubicBezTo>
                  <a:cubicBezTo>
                    <a:pt x="510" y="545"/>
                    <a:pt x="508" y="548"/>
                    <a:pt x="507" y="551"/>
                  </a:cubicBezTo>
                  <a:cubicBezTo>
                    <a:pt x="507" y="549"/>
                    <a:pt x="507" y="547"/>
                    <a:pt x="507" y="545"/>
                  </a:cubicBezTo>
                  <a:cubicBezTo>
                    <a:pt x="505" y="545"/>
                    <a:pt x="505" y="545"/>
                    <a:pt x="505" y="545"/>
                  </a:cubicBezTo>
                  <a:cubicBezTo>
                    <a:pt x="503" y="549"/>
                    <a:pt x="501" y="555"/>
                    <a:pt x="499" y="561"/>
                  </a:cubicBezTo>
                  <a:cubicBezTo>
                    <a:pt x="499" y="563"/>
                    <a:pt x="498" y="566"/>
                    <a:pt x="498" y="569"/>
                  </a:cubicBezTo>
                  <a:cubicBezTo>
                    <a:pt x="495" y="573"/>
                    <a:pt x="493" y="578"/>
                    <a:pt x="492" y="583"/>
                  </a:cubicBezTo>
                  <a:cubicBezTo>
                    <a:pt x="494" y="584"/>
                    <a:pt x="494" y="584"/>
                    <a:pt x="494" y="584"/>
                  </a:cubicBezTo>
                  <a:cubicBezTo>
                    <a:pt x="494" y="584"/>
                    <a:pt x="494" y="583"/>
                    <a:pt x="494" y="583"/>
                  </a:cubicBezTo>
                  <a:cubicBezTo>
                    <a:pt x="497" y="584"/>
                    <a:pt x="497" y="584"/>
                    <a:pt x="497" y="584"/>
                  </a:cubicBezTo>
                  <a:cubicBezTo>
                    <a:pt x="497" y="583"/>
                    <a:pt x="497" y="583"/>
                    <a:pt x="497" y="583"/>
                  </a:cubicBezTo>
                  <a:cubicBezTo>
                    <a:pt x="498" y="588"/>
                    <a:pt x="499" y="593"/>
                    <a:pt x="501" y="598"/>
                  </a:cubicBezTo>
                  <a:cubicBezTo>
                    <a:pt x="432" y="577"/>
                    <a:pt x="312" y="559"/>
                    <a:pt x="264" y="552"/>
                  </a:cubicBezTo>
                  <a:cubicBezTo>
                    <a:pt x="337" y="565"/>
                    <a:pt x="545" y="616"/>
                    <a:pt x="545" y="616"/>
                  </a:cubicBezTo>
                  <a:cubicBezTo>
                    <a:pt x="537" y="610"/>
                    <a:pt x="523" y="605"/>
                    <a:pt x="505" y="599"/>
                  </a:cubicBezTo>
                  <a:cubicBezTo>
                    <a:pt x="506" y="598"/>
                    <a:pt x="507" y="598"/>
                    <a:pt x="508" y="597"/>
                  </a:cubicBezTo>
                  <a:cubicBezTo>
                    <a:pt x="508" y="600"/>
                    <a:pt x="508" y="600"/>
                    <a:pt x="508" y="600"/>
                  </a:cubicBezTo>
                  <a:cubicBezTo>
                    <a:pt x="510" y="596"/>
                    <a:pt x="510" y="596"/>
                    <a:pt x="510" y="596"/>
                  </a:cubicBezTo>
                  <a:cubicBezTo>
                    <a:pt x="510" y="595"/>
                    <a:pt x="510" y="594"/>
                    <a:pt x="510" y="593"/>
                  </a:cubicBezTo>
                  <a:cubicBezTo>
                    <a:pt x="520" y="578"/>
                    <a:pt x="522" y="546"/>
                    <a:pt x="522" y="540"/>
                  </a:cubicBezTo>
                  <a:cubicBezTo>
                    <a:pt x="522" y="539"/>
                    <a:pt x="520" y="536"/>
                    <a:pt x="517" y="532"/>
                  </a:cubicBezTo>
                  <a:cubicBezTo>
                    <a:pt x="520" y="533"/>
                    <a:pt x="524" y="533"/>
                    <a:pt x="528" y="533"/>
                  </a:cubicBezTo>
                  <a:cubicBezTo>
                    <a:pt x="528" y="531"/>
                    <a:pt x="528" y="531"/>
                    <a:pt x="528" y="531"/>
                  </a:cubicBezTo>
                  <a:cubicBezTo>
                    <a:pt x="523" y="530"/>
                    <a:pt x="518" y="529"/>
                    <a:pt x="513" y="528"/>
                  </a:cubicBezTo>
                  <a:cubicBezTo>
                    <a:pt x="513" y="528"/>
                    <a:pt x="513" y="527"/>
                    <a:pt x="513" y="527"/>
                  </a:cubicBezTo>
                  <a:cubicBezTo>
                    <a:pt x="513" y="527"/>
                    <a:pt x="513" y="527"/>
                    <a:pt x="513" y="527"/>
                  </a:cubicBezTo>
                  <a:cubicBezTo>
                    <a:pt x="513" y="527"/>
                    <a:pt x="513" y="527"/>
                    <a:pt x="513" y="527"/>
                  </a:cubicBezTo>
                  <a:cubicBezTo>
                    <a:pt x="513" y="527"/>
                    <a:pt x="513" y="527"/>
                    <a:pt x="513" y="527"/>
                  </a:cubicBezTo>
                  <a:cubicBezTo>
                    <a:pt x="512" y="522"/>
                    <a:pt x="509" y="518"/>
                    <a:pt x="506" y="514"/>
                  </a:cubicBezTo>
                  <a:cubicBezTo>
                    <a:pt x="507" y="515"/>
                    <a:pt x="508" y="515"/>
                    <a:pt x="508" y="515"/>
                  </a:cubicBezTo>
                  <a:cubicBezTo>
                    <a:pt x="509" y="513"/>
                    <a:pt x="509" y="513"/>
                    <a:pt x="509" y="513"/>
                  </a:cubicBezTo>
                  <a:cubicBezTo>
                    <a:pt x="507" y="512"/>
                    <a:pt x="506" y="511"/>
                    <a:pt x="504" y="511"/>
                  </a:cubicBezTo>
                  <a:cubicBezTo>
                    <a:pt x="504" y="510"/>
                    <a:pt x="504" y="510"/>
                    <a:pt x="504" y="510"/>
                  </a:cubicBezTo>
                  <a:cubicBezTo>
                    <a:pt x="501" y="508"/>
                    <a:pt x="497" y="505"/>
                    <a:pt x="494" y="502"/>
                  </a:cubicBezTo>
                  <a:cubicBezTo>
                    <a:pt x="489" y="497"/>
                    <a:pt x="483" y="493"/>
                    <a:pt x="477" y="490"/>
                  </a:cubicBezTo>
                  <a:cubicBezTo>
                    <a:pt x="473" y="487"/>
                    <a:pt x="469" y="485"/>
                    <a:pt x="466" y="482"/>
                  </a:cubicBezTo>
                  <a:cubicBezTo>
                    <a:pt x="463" y="480"/>
                    <a:pt x="460" y="477"/>
                    <a:pt x="457" y="474"/>
                  </a:cubicBezTo>
                  <a:cubicBezTo>
                    <a:pt x="456" y="473"/>
                    <a:pt x="455" y="472"/>
                    <a:pt x="454" y="471"/>
                  </a:cubicBezTo>
                  <a:cubicBezTo>
                    <a:pt x="452" y="469"/>
                    <a:pt x="449" y="466"/>
                    <a:pt x="448" y="464"/>
                  </a:cubicBezTo>
                  <a:cubicBezTo>
                    <a:pt x="451" y="465"/>
                    <a:pt x="454" y="465"/>
                    <a:pt x="458" y="465"/>
                  </a:cubicBezTo>
                  <a:cubicBezTo>
                    <a:pt x="458" y="468"/>
                    <a:pt x="459" y="470"/>
                    <a:pt x="460" y="472"/>
                  </a:cubicBezTo>
                  <a:cubicBezTo>
                    <a:pt x="463" y="476"/>
                    <a:pt x="467" y="479"/>
                    <a:pt x="473" y="479"/>
                  </a:cubicBezTo>
                  <a:cubicBezTo>
                    <a:pt x="475" y="479"/>
                    <a:pt x="478" y="478"/>
                    <a:pt x="481" y="477"/>
                  </a:cubicBezTo>
                  <a:cubicBezTo>
                    <a:pt x="480" y="475"/>
                    <a:pt x="480" y="475"/>
                    <a:pt x="480" y="475"/>
                  </a:cubicBezTo>
                  <a:cubicBezTo>
                    <a:pt x="477" y="476"/>
                    <a:pt x="475" y="476"/>
                    <a:pt x="473" y="476"/>
                  </a:cubicBezTo>
                  <a:cubicBezTo>
                    <a:pt x="468" y="476"/>
                    <a:pt x="465" y="474"/>
                    <a:pt x="462" y="470"/>
                  </a:cubicBezTo>
                  <a:cubicBezTo>
                    <a:pt x="462" y="469"/>
                    <a:pt x="461" y="467"/>
                    <a:pt x="460" y="465"/>
                  </a:cubicBezTo>
                  <a:cubicBezTo>
                    <a:pt x="464" y="466"/>
                    <a:pt x="468" y="466"/>
                    <a:pt x="472" y="466"/>
                  </a:cubicBezTo>
                  <a:cubicBezTo>
                    <a:pt x="473" y="466"/>
                    <a:pt x="473" y="466"/>
                    <a:pt x="473" y="466"/>
                  </a:cubicBezTo>
                  <a:cubicBezTo>
                    <a:pt x="472" y="469"/>
                    <a:pt x="472" y="469"/>
                    <a:pt x="472" y="469"/>
                  </a:cubicBezTo>
                  <a:cubicBezTo>
                    <a:pt x="475" y="466"/>
                    <a:pt x="475" y="466"/>
                    <a:pt x="475" y="466"/>
                  </a:cubicBezTo>
                  <a:cubicBezTo>
                    <a:pt x="484" y="457"/>
                    <a:pt x="491" y="443"/>
                    <a:pt x="491" y="429"/>
                  </a:cubicBezTo>
                  <a:cubicBezTo>
                    <a:pt x="491" y="426"/>
                    <a:pt x="490" y="423"/>
                    <a:pt x="489" y="420"/>
                  </a:cubicBezTo>
                  <a:cubicBezTo>
                    <a:pt x="488" y="412"/>
                    <a:pt x="485" y="404"/>
                    <a:pt x="483" y="399"/>
                  </a:cubicBezTo>
                  <a:cubicBezTo>
                    <a:pt x="483" y="399"/>
                    <a:pt x="483" y="399"/>
                    <a:pt x="483" y="399"/>
                  </a:cubicBezTo>
                  <a:cubicBezTo>
                    <a:pt x="484" y="397"/>
                    <a:pt x="484" y="395"/>
                    <a:pt x="483" y="394"/>
                  </a:cubicBezTo>
                  <a:cubicBezTo>
                    <a:pt x="479" y="390"/>
                    <a:pt x="475" y="387"/>
                    <a:pt x="472" y="384"/>
                  </a:cubicBezTo>
                  <a:cubicBezTo>
                    <a:pt x="472" y="384"/>
                    <a:pt x="472" y="383"/>
                    <a:pt x="472" y="383"/>
                  </a:cubicBezTo>
                  <a:cubicBezTo>
                    <a:pt x="476" y="383"/>
                    <a:pt x="478" y="383"/>
                    <a:pt x="479" y="383"/>
                  </a:cubicBezTo>
                  <a:cubicBezTo>
                    <a:pt x="480" y="383"/>
                    <a:pt x="481" y="383"/>
                    <a:pt x="481" y="383"/>
                  </a:cubicBezTo>
                  <a:cubicBezTo>
                    <a:pt x="481" y="385"/>
                    <a:pt x="482" y="387"/>
                    <a:pt x="482" y="388"/>
                  </a:cubicBezTo>
                  <a:cubicBezTo>
                    <a:pt x="483" y="392"/>
                    <a:pt x="483" y="392"/>
                    <a:pt x="483" y="392"/>
                  </a:cubicBezTo>
                  <a:cubicBezTo>
                    <a:pt x="484" y="388"/>
                    <a:pt x="484" y="388"/>
                    <a:pt x="484" y="388"/>
                  </a:cubicBezTo>
                  <a:cubicBezTo>
                    <a:pt x="485" y="386"/>
                    <a:pt x="486" y="383"/>
                    <a:pt x="486" y="380"/>
                  </a:cubicBezTo>
                  <a:cubicBezTo>
                    <a:pt x="487" y="380"/>
                    <a:pt x="487" y="380"/>
                    <a:pt x="487" y="380"/>
                  </a:cubicBezTo>
                  <a:cubicBezTo>
                    <a:pt x="489" y="381"/>
                    <a:pt x="491" y="382"/>
                    <a:pt x="493" y="383"/>
                  </a:cubicBezTo>
                  <a:cubicBezTo>
                    <a:pt x="493" y="385"/>
                    <a:pt x="493" y="385"/>
                    <a:pt x="493" y="385"/>
                  </a:cubicBezTo>
                  <a:cubicBezTo>
                    <a:pt x="494" y="385"/>
                    <a:pt x="495" y="385"/>
                    <a:pt x="496" y="386"/>
                  </a:cubicBezTo>
                  <a:cubicBezTo>
                    <a:pt x="497" y="386"/>
                    <a:pt x="497" y="386"/>
                    <a:pt x="498" y="386"/>
                  </a:cubicBezTo>
                  <a:cubicBezTo>
                    <a:pt x="498" y="386"/>
                    <a:pt x="498" y="386"/>
                    <a:pt x="498" y="386"/>
                  </a:cubicBezTo>
                  <a:cubicBezTo>
                    <a:pt x="498" y="386"/>
                    <a:pt x="499" y="386"/>
                    <a:pt x="499" y="385"/>
                  </a:cubicBezTo>
                  <a:cubicBezTo>
                    <a:pt x="499" y="385"/>
                    <a:pt x="499" y="385"/>
                    <a:pt x="499" y="384"/>
                  </a:cubicBezTo>
                  <a:cubicBezTo>
                    <a:pt x="499" y="384"/>
                    <a:pt x="499" y="384"/>
                    <a:pt x="499" y="384"/>
                  </a:cubicBezTo>
                  <a:cubicBezTo>
                    <a:pt x="499" y="383"/>
                    <a:pt x="499" y="383"/>
                    <a:pt x="499" y="383"/>
                  </a:cubicBezTo>
                  <a:cubicBezTo>
                    <a:pt x="499" y="383"/>
                    <a:pt x="498" y="383"/>
                    <a:pt x="498" y="383"/>
                  </a:cubicBezTo>
                  <a:cubicBezTo>
                    <a:pt x="498" y="382"/>
                    <a:pt x="497" y="382"/>
                    <a:pt x="496" y="382"/>
                  </a:cubicBezTo>
                  <a:cubicBezTo>
                    <a:pt x="496" y="382"/>
                    <a:pt x="496" y="382"/>
                    <a:pt x="496" y="382"/>
                  </a:cubicBezTo>
                  <a:cubicBezTo>
                    <a:pt x="496" y="382"/>
                    <a:pt x="496" y="382"/>
                    <a:pt x="496" y="382"/>
                  </a:cubicBezTo>
                  <a:cubicBezTo>
                    <a:pt x="494" y="380"/>
                    <a:pt x="491" y="379"/>
                    <a:pt x="489" y="378"/>
                  </a:cubicBezTo>
                  <a:cubicBezTo>
                    <a:pt x="491" y="376"/>
                    <a:pt x="492" y="373"/>
                    <a:pt x="494" y="370"/>
                  </a:cubicBezTo>
                  <a:cubicBezTo>
                    <a:pt x="495" y="370"/>
                    <a:pt x="495" y="370"/>
                    <a:pt x="496" y="370"/>
                  </a:cubicBezTo>
                  <a:cubicBezTo>
                    <a:pt x="497" y="370"/>
                    <a:pt x="498" y="370"/>
                    <a:pt x="498" y="370"/>
                  </a:cubicBezTo>
                  <a:cubicBezTo>
                    <a:pt x="500" y="370"/>
                    <a:pt x="500" y="370"/>
                    <a:pt x="500" y="370"/>
                  </a:cubicBezTo>
                  <a:cubicBezTo>
                    <a:pt x="499" y="368"/>
                    <a:pt x="499" y="368"/>
                    <a:pt x="499" y="368"/>
                  </a:cubicBezTo>
                  <a:cubicBezTo>
                    <a:pt x="498" y="367"/>
                    <a:pt x="497" y="365"/>
                    <a:pt x="496" y="364"/>
                  </a:cubicBezTo>
                  <a:cubicBezTo>
                    <a:pt x="499" y="354"/>
                    <a:pt x="499" y="344"/>
                    <a:pt x="498" y="338"/>
                  </a:cubicBezTo>
                  <a:cubicBezTo>
                    <a:pt x="498" y="334"/>
                    <a:pt x="496" y="331"/>
                    <a:pt x="494" y="329"/>
                  </a:cubicBezTo>
                  <a:cubicBezTo>
                    <a:pt x="493" y="328"/>
                    <a:pt x="493" y="327"/>
                    <a:pt x="492" y="326"/>
                  </a:cubicBezTo>
                  <a:cubicBezTo>
                    <a:pt x="494" y="325"/>
                    <a:pt x="494" y="325"/>
                    <a:pt x="494" y="325"/>
                  </a:cubicBezTo>
                  <a:cubicBezTo>
                    <a:pt x="492" y="324"/>
                    <a:pt x="492" y="324"/>
                    <a:pt x="492" y="324"/>
                  </a:cubicBezTo>
                  <a:cubicBezTo>
                    <a:pt x="492" y="324"/>
                    <a:pt x="492" y="324"/>
                    <a:pt x="492" y="324"/>
                  </a:cubicBezTo>
                  <a:cubicBezTo>
                    <a:pt x="492" y="324"/>
                    <a:pt x="492" y="324"/>
                    <a:pt x="492" y="324"/>
                  </a:cubicBezTo>
                  <a:cubicBezTo>
                    <a:pt x="494" y="324"/>
                    <a:pt x="494" y="324"/>
                    <a:pt x="494" y="324"/>
                  </a:cubicBezTo>
                  <a:cubicBezTo>
                    <a:pt x="495" y="325"/>
                    <a:pt x="495" y="325"/>
                    <a:pt x="495" y="325"/>
                  </a:cubicBezTo>
                  <a:cubicBezTo>
                    <a:pt x="496" y="325"/>
                    <a:pt x="496" y="325"/>
                    <a:pt x="496" y="325"/>
                  </a:cubicBezTo>
                  <a:cubicBezTo>
                    <a:pt x="498" y="330"/>
                    <a:pt x="500" y="336"/>
                    <a:pt x="502" y="341"/>
                  </a:cubicBezTo>
                  <a:cubicBezTo>
                    <a:pt x="505" y="340"/>
                    <a:pt x="505" y="340"/>
                    <a:pt x="505" y="340"/>
                  </a:cubicBezTo>
                  <a:cubicBezTo>
                    <a:pt x="504" y="339"/>
                    <a:pt x="504" y="338"/>
                    <a:pt x="504" y="337"/>
                  </a:cubicBezTo>
                  <a:cubicBezTo>
                    <a:pt x="505" y="339"/>
                    <a:pt x="506" y="342"/>
                    <a:pt x="508" y="343"/>
                  </a:cubicBezTo>
                  <a:cubicBezTo>
                    <a:pt x="510" y="342"/>
                    <a:pt x="510" y="342"/>
                    <a:pt x="510" y="342"/>
                  </a:cubicBezTo>
                  <a:cubicBezTo>
                    <a:pt x="505" y="336"/>
                    <a:pt x="500" y="327"/>
                    <a:pt x="496" y="318"/>
                  </a:cubicBezTo>
                  <a:cubicBezTo>
                    <a:pt x="496" y="318"/>
                    <a:pt x="496" y="317"/>
                    <a:pt x="496" y="317"/>
                  </a:cubicBezTo>
                  <a:cubicBezTo>
                    <a:pt x="496" y="317"/>
                    <a:pt x="496" y="317"/>
                    <a:pt x="496" y="317"/>
                  </a:cubicBezTo>
                  <a:cubicBezTo>
                    <a:pt x="497" y="316"/>
                    <a:pt x="497" y="316"/>
                    <a:pt x="497" y="316"/>
                  </a:cubicBezTo>
                  <a:cubicBezTo>
                    <a:pt x="501" y="332"/>
                    <a:pt x="514" y="330"/>
                    <a:pt x="528" y="307"/>
                  </a:cubicBezTo>
                  <a:cubicBezTo>
                    <a:pt x="540" y="288"/>
                    <a:pt x="575" y="265"/>
                    <a:pt x="604" y="251"/>
                  </a:cubicBezTo>
                  <a:cubicBezTo>
                    <a:pt x="612" y="251"/>
                    <a:pt x="619" y="252"/>
                    <a:pt x="626" y="252"/>
                  </a:cubicBezTo>
                  <a:cubicBezTo>
                    <a:pt x="626" y="249"/>
                    <a:pt x="626" y="249"/>
                    <a:pt x="626" y="249"/>
                  </a:cubicBezTo>
                  <a:cubicBezTo>
                    <a:pt x="625" y="249"/>
                    <a:pt x="624" y="249"/>
                    <a:pt x="623" y="249"/>
                  </a:cubicBezTo>
                  <a:cubicBezTo>
                    <a:pt x="627" y="249"/>
                    <a:pt x="631" y="249"/>
                    <a:pt x="635" y="249"/>
                  </a:cubicBezTo>
                  <a:cubicBezTo>
                    <a:pt x="640" y="249"/>
                    <a:pt x="645" y="249"/>
                    <a:pt x="649" y="249"/>
                  </a:cubicBezTo>
                  <a:cubicBezTo>
                    <a:pt x="649" y="247"/>
                    <a:pt x="649" y="247"/>
                    <a:pt x="649" y="247"/>
                  </a:cubicBezTo>
                  <a:cubicBezTo>
                    <a:pt x="645" y="247"/>
                    <a:pt x="640" y="246"/>
                    <a:pt x="635" y="246"/>
                  </a:cubicBezTo>
                  <a:cubicBezTo>
                    <a:pt x="628" y="246"/>
                    <a:pt x="621" y="247"/>
                    <a:pt x="613" y="247"/>
                  </a:cubicBezTo>
                  <a:cubicBezTo>
                    <a:pt x="618" y="245"/>
                    <a:pt x="622" y="244"/>
                    <a:pt x="626" y="242"/>
                  </a:cubicBezTo>
                  <a:cubicBezTo>
                    <a:pt x="627" y="243"/>
                    <a:pt x="627" y="243"/>
                    <a:pt x="628" y="244"/>
                  </a:cubicBezTo>
                  <a:cubicBezTo>
                    <a:pt x="630" y="242"/>
                    <a:pt x="630" y="242"/>
                    <a:pt x="630" y="242"/>
                  </a:cubicBezTo>
                  <a:cubicBezTo>
                    <a:pt x="630" y="242"/>
                    <a:pt x="629" y="242"/>
                    <a:pt x="629" y="242"/>
                  </a:cubicBezTo>
                  <a:cubicBezTo>
                    <a:pt x="632" y="241"/>
                    <a:pt x="634" y="240"/>
                    <a:pt x="637" y="240"/>
                  </a:cubicBezTo>
                  <a:cubicBezTo>
                    <a:pt x="638" y="239"/>
                    <a:pt x="639" y="239"/>
                    <a:pt x="641" y="239"/>
                  </a:cubicBezTo>
                  <a:cubicBezTo>
                    <a:pt x="648" y="238"/>
                    <a:pt x="655" y="236"/>
                    <a:pt x="662" y="234"/>
                  </a:cubicBezTo>
                  <a:cubicBezTo>
                    <a:pt x="662" y="234"/>
                    <a:pt x="662" y="234"/>
                    <a:pt x="662" y="234"/>
                  </a:cubicBezTo>
                  <a:cubicBezTo>
                    <a:pt x="663" y="234"/>
                    <a:pt x="663" y="234"/>
                    <a:pt x="664" y="234"/>
                  </a:cubicBezTo>
                  <a:cubicBezTo>
                    <a:pt x="664" y="234"/>
                    <a:pt x="664" y="234"/>
                    <a:pt x="664" y="234"/>
                  </a:cubicBezTo>
                  <a:cubicBezTo>
                    <a:pt x="672" y="235"/>
                    <a:pt x="679" y="234"/>
                    <a:pt x="687" y="233"/>
                  </a:cubicBezTo>
                  <a:cubicBezTo>
                    <a:pt x="692" y="233"/>
                    <a:pt x="697" y="234"/>
                    <a:pt x="702" y="234"/>
                  </a:cubicBezTo>
                  <a:cubicBezTo>
                    <a:pt x="695" y="236"/>
                    <a:pt x="688" y="236"/>
                    <a:pt x="680" y="236"/>
                  </a:cubicBezTo>
                  <a:cubicBezTo>
                    <a:pt x="678" y="237"/>
                    <a:pt x="678" y="239"/>
                    <a:pt x="680" y="239"/>
                  </a:cubicBezTo>
                  <a:cubicBezTo>
                    <a:pt x="688" y="239"/>
                    <a:pt x="696" y="239"/>
                    <a:pt x="704" y="237"/>
                  </a:cubicBezTo>
                  <a:cubicBezTo>
                    <a:pt x="705" y="241"/>
                    <a:pt x="703" y="247"/>
                    <a:pt x="695" y="256"/>
                  </a:cubicBezTo>
                  <a:cubicBezTo>
                    <a:pt x="695" y="256"/>
                    <a:pt x="711" y="255"/>
                    <a:pt x="710" y="236"/>
                  </a:cubicBezTo>
                  <a:cubicBezTo>
                    <a:pt x="710" y="236"/>
                    <a:pt x="710" y="236"/>
                    <a:pt x="709" y="235"/>
                  </a:cubicBezTo>
                  <a:cubicBezTo>
                    <a:pt x="710" y="235"/>
                    <a:pt x="711" y="235"/>
                    <a:pt x="711" y="235"/>
                  </a:cubicBezTo>
                  <a:cubicBezTo>
                    <a:pt x="713" y="234"/>
                    <a:pt x="713" y="231"/>
                    <a:pt x="711" y="231"/>
                  </a:cubicBezTo>
                  <a:cubicBezTo>
                    <a:pt x="710" y="231"/>
                    <a:pt x="708" y="230"/>
                    <a:pt x="707" y="230"/>
                  </a:cubicBezTo>
                  <a:cubicBezTo>
                    <a:pt x="702" y="225"/>
                    <a:pt x="692" y="224"/>
                    <a:pt x="679" y="224"/>
                  </a:cubicBezTo>
                  <a:cubicBezTo>
                    <a:pt x="670" y="221"/>
                    <a:pt x="661" y="217"/>
                    <a:pt x="652" y="213"/>
                  </a:cubicBezTo>
                  <a:cubicBezTo>
                    <a:pt x="659" y="214"/>
                    <a:pt x="670" y="214"/>
                    <a:pt x="676" y="209"/>
                  </a:cubicBezTo>
                  <a:cubicBezTo>
                    <a:pt x="676" y="210"/>
                    <a:pt x="676" y="211"/>
                    <a:pt x="676" y="211"/>
                  </a:cubicBezTo>
                  <a:cubicBezTo>
                    <a:pt x="673" y="210"/>
                    <a:pt x="672" y="213"/>
                    <a:pt x="674" y="214"/>
                  </a:cubicBezTo>
                  <a:cubicBezTo>
                    <a:pt x="680" y="218"/>
                    <a:pt x="681" y="205"/>
                    <a:pt x="679" y="201"/>
                  </a:cubicBezTo>
                  <a:cubicBezTo>
                    <a:pt x="679" y="201"/>
                    <a:pt x="680" y="200"/>
                    <a:pt x="680" y="200"/>
                  </a:cubicBezTo>
                  <a:cubicBezTo>
                    <a:pt x="680" y="191"/>
                    <a:pt x="669" y="181"/>
                    <a:pt x="649" y="173"/>
                  </a:cubicBezTo>
                  <a:cubicBezTo>
                    <a:pt x="644" y="167"/>
                    <a:pt x="637" y="161"/>
                    <a:pt x="630" y="156"/>
                  </a:cubicBezTo>
                  <a:cubicBezTo>
                    <a:pt x="610" y="140"/>
                    <a:pt x="586" y="127"/>
                    <a:pt x="563" y="116"/>
                  </a:cubicBezTo>
                  <a:cubicBezTo>
                    <a:pt x="561" y="114"/>
                    <a:pt x="559" y="119"/>
                    <a:pt x="561" y="120"/>
                  </a:cubicBezTo>
                  <a:cubicBezTo>
                    <a:pt x="576" y="127"/>
                    <a:pt x="590" y="135"/>
                    <a:pt x="603" y="144"/>
                  </a:cubicBezTo>
                  <a:cubicBezTo>
                    <a:pt x="603" y="145"/>
                    <a:pt x="603" y="145"/>
                    <a:pt x="603" y="145"/>
                  </a:cubicBezTo>
                  <a:cubicBezTo>
                    <a:pt x="604" y="145"/>
                    <a:pt x="606" y="146"/>
                    <a:pt x="607" y="146"/>
                  </a:cubicBezTo>
                  <a:cubicBezTo>
                    <a:pt x="618" y="153"/>
                    <a:pt x="628" y="160"/>
                    <a:pt x="638" y="168"/>
                  </a:cubicBezTo>
                  <a:cubicBezTo>
                    <a:pt x="639" y="168"/>
                    <a:pt x="640" y="168"/>
                    <a:pt x="640" y="168"/>
                  </a:cubicBezTo>
                  <a:cubicBezTo>
                    <a:pt x="642" y="169"/>
                    <a:pt x="643" y="170"/>
                    <a:pt x="644" y="172"/>
                  </a:cubicBezTo>
                  <a:cubicBezTo>
                    <a:pt x="639" y="170"/>
                    <a:pt x="633" y="168"/>
                    <a:pt x="626" y="167"/>
                  </a:cubicBezTo>
                  <a:cubicBezTo>
                    <a:pt x="624" y="166"/>
                    <a:pt x="621" y="165"/>
                    <a:pt x="619" y="163"/>
                  </a:cubicBezTo>
                  <a:cubicBezTo>
                    <a:pt x="619" y="162"/>
                    <a:pt x="619" y="162"/>
                    <a:pt x="619" y="162"/>
                  </a:cubicBezTo>
                  <a:cubicBezTo>
                    <a:pt x="622" y="163"/>
                    <a:pt x="624" y="164"/>
                    <a:pt x="626" y="165"/>
                  </a:cubicBezTo>
                  <a:cubicBezTo>
                    <a:pt x="627" y="166"/>
                    <a:pt x="629" y="163"/>
                    <a:pt x="627" y="162"/>
                  </a:cubicBezTo>
                  <a:cubicBezTo>
                    <a:pt x="617" y="157"/>
                    <a:pt x="607" y="151"/>
                    <a:pt x="597" y="145"/>
                  </a:cubicBezTo>
                  <a:cubicBezTo>
                    <a:pt x="593" y="142"/>
                    <a:pt x="589" y="139"/>
                    <a:pt x="586" y="137"/>
                  </a:cubicBezTo>
                  <a:cubicBezTo>
                    <a:pt x="602" y="145"/>
                    <a:pt x="612" y="149"/>
                    <a:pt x="612" y="149"/>
                  </a:cubicBezTo>
                  <a:cubicBezTo>
                    <a:pt x="612" y="149"/>
                    <a:pt x="597" y="142"/>
                    <a:pt x="575" y="130"/>
                  </a:cubicBezTo>
                  <a:cubicBezTo>
                    <a:pt x="568" y="124"/>
                    <a:pt x="560" y="120"/>
                    <a:pt x="552" y="116"/>
                  </a:cubicBezTo>
                  <a:cubicBezTo>
                    <a:pt x="539" y="107"/>
                    <a:pt x="526" y="98"/>
                    <a:pt x="512" y="88"/>
                  </a:cubicBezTo>
                  <a:cubicBezTo>
                    <a:pt x="511" y="87"/>
                    <a:pt x="508" y="90"/>
                    <a:pt x="510" y="91"/>
                  </a:cubicBezTo>
                  <a:cubicBezTo>
                    <a:pt x="516" y="95"/>
                    <a:pt x="521" y="99"/>
                    <a:pt x="527" y="103"/>
                  </a:cubicBezTo>
                  <a:cubicBezTo>
                    <a:pt x="459" y="66"/>
                    <a:pt x="372" y="20"/>
                    <a:pt x="355" y="14"/>
                  </a:cubicBezTo>
                  <a:cubicBezTo>
                    <a:pt x="326" y="3"/>
                    <a:pt x="285" y="6"/>
                    <a:pt x="285" y="6"/>
                  </a:cubicBezTo>
                  <a:cubicBezTo>
                    <a:pt x="285" y="6"/>
                    <a:pt x="257" y="0"/>
                    <a:pt x="220" y="39"/>
                  </a:cubicBezTo>
                  <a:cubicBezTo>
                    <a:pt x="205" y="56"/>
                    <a:pt x="201" y="78"/>
                    <a:pt x="202" y="98"/>
                  </a:cubicBezTo>
                  <a:cubicBezTo>
                    <a:pt x="201" y="98"/>
                    <a:pt x="200" y="99"/>
                    <a:pt x="200" y="100"/>
                  </a:cubicBezTo>
                  <a:cubicBezTo>
                    <a:pt x="200" y="100"/>
                    <a:pt x="200" y="100"/>
                    <a:pt x="200" y="100"/>
                  </a:cubicBezTo>
                  <a:cubicBezTo>
                    <a:pt x="200" y="100"/>
                    <a:pt x="200" y="101"/>
                    <a:pt x="200" y="101"/>
                  </a:cubicBezTo>
                  <a:cubicBezTo>
                    <a:pt x="201" y="104"/>
                    <a:pt x="200" y="107"/>
                    <a:pt x="200" y="110"/>
                  </a:cubicBezTo>
                  <a:cubicBezTo>
                    <a:pt x="200" y="111"/>
                    <a:pt x="202" y="112"/>
                    <a:pt x="202" y="111"/>
                  </a:cubicBezTo>
                  <a:cubicBezTo>
                    <a:pt x="203" y="113"/>
                    <a:pt x="203" y="115"/>
                    <a:pt x="204" y="116"/>
                  </a:cubicBezTo>
                  <a:cubicBezTo>
                    <a:pt x="204" y="117"/>
                    <a:pt x="204" y="118"/>
                    <a:pt x="204" y="119"/>
                  </a:cubicBezTo>
                  <a:cubicBezTo>
                    <a:pt x="203" y="117"/>
                    <a:pt x="200" y="118"/>
                    <a:pt x="200" y="121"/>
                  </a:cubicBezTo>
                  <a:cubicBezTo>
                    <a:pt x="200" y="133"/>
                    <a:pt x="200" y="145"/>
                    <a:pt x="200" y="157"/>
                  </a:cubicBezTo>
                  <a:cubicBezTo>
                    <a:pt x="200" y="157"/>
                    <a:pt x="199" y="157"/>
                    <a:pt x="199" y="157"/>
                  </a:cubicBezTo>
                  <a:cubicBezTo>
                    <a:pt x="198" y="157"/>
                    <a:pt x="198" y="157"/>
                    <a:pt x="197" y="156"/>
                  </a:cubicBezTo>
                  <a:cubicBezTo>
                    <a:pt x="197" y="156"/>
                    <a:pt x="196" y="157"/>
                    <a:pt x="195" y="157"/>
                  </a:cubicBezTo>
                  <a:cubicBezTo>
                    <a:pt x="195" y="157"/>
                    <a:pt x="195" y="157"/>
                    <a:pt x="195" y="158"/>
                  </a:cubicBezTo>
                  <a:cubicBezTo>
                    <a:pt x="192" y="158"/>
                    <a:pt x="189" y="158"/>
                    <a:pt x="186" y="159"/>
                  </a:cubicBezTo>
                  <a:cubicBezTo>
                    <a:pt x="170" y="155"/>
                    <a:pt x="152" y="159"/>
                    <a:pt x="135" y="164"/>
                  </a:cubicBezTo>
                  <a:cubicBezTo>
                    <a:pt x="114" y="165"/>
                    <a:pt x="93" y="167"/>
                    <a:pt x="76" y="174"/>
                  </a:cubicBezTo>
                  <a:cubicBezTo>
                    <a:pt x="73" y="174"/>
                    <a:pt x="70" y="175"/>
                    <a:pt x="67" y="175"/>
                  </a:cubicBezTo>
                  <a:cubicBezTo>
                    <a:pt x="51" y="175"/>
                    <a:pt x="35" y="174"/>
                    <a:pt x="19" y="177"/>
                  </a:cubicBezTo>
                  <a:cubicBezTo>
                    <a:pt x="18" y="177"/>
                    <a:pt x="17" y="177"/>
                    <a:pt x="15" y="177"/>
                  </a:cubicBezTo>
                  <a:cubicBezTo>
                    <a:pt x="14" y="176"/>
                    <a:pt x="13" y="175"/>
                    <a:pt x="11" y="174"/>
                  </a:cubicBezTo>
                  <a:cubicBezTo>
                    <a:pt x="10" y="173"/>
                    <a:pt x="6" y="171"/>
                    <a:pt x="4" y="171"/>
                  </a:cubicBezTo>
                  <a:cubicBezTo>
                    <a:pt x="3" y="171"/>
                    <a:pt x="2" y="172"/>
                    <a:pt x="2" y="173"/>
                  </a:cubicBezTo>
                  <a:cubicBezTo>
                    <a:pt x="3" y="174"/>
                    <a:pt x="4" y="175"/>
                    <a:pt x="4" y="175"/>
                  </a:cubicBezTo>
                  <a:cubicBezTo>
                    <a:pt x="4" y="176"/>
                    <a:pt x="5" y="176"/>
                    <a:pt x="5" y="176"/>
                  </a:cubicBezTo>
                  <a:cubicBezTo>
                    <a:pt x="6" y="176"/>
                    <a:pt x="6" y="176"/>
                    <a:pt x="6" y="177"/>
                  </a:cubicBezTo>
                  <a:cubicBezTo>
                    <a:pt x="6" y="177"/>
                    <a:pt x="7" y="177"/>
                    <a:pt x="7" y="178"/>
                  </a:cubicBezTo>
                  <a:cubicBezTo>
                    <a:pt x="5" y="178"/>
                    <a:pt x="2" y="178"/>
                    <a:pt x="0" y="178"/>
                  </a:cubicBezTo>
                  <a:cubicBezTo>
                    <a:pt x="0" y="180"/>
                    <a:pt x="0" y="180"/>
                    <a:pt x="0" y="180"/>
                  </a:cubicBezTo>
                  <a:cubicBezTo>
                    <a:pt x="3" y="180"/>
                    <a:pt x="6" y="180"/>
                    <a:pt x="9" y="180"/>
                  </a:cubicBezTo>
                  <a:close/>
                  <a:moveTo>
                    <a:pt x="21" y="182"/>
                  </a:moveTo>
                  <a:cubicBezTo>
                    <a:pt x="23" y="182"/>
                    <a:pt x="25" y="181"/>
                    <a:pt x="27" y="181"/>
                  </a:cubicBezTo>
                  <a:cubicBezTo>
                    <a:pt x="30" y="181"/>
                    <a:pt x="33" y="181"/>
                    <a:pt x="37" y="181"/>
                  </a:cubicBezTo>
                  <a:cubicBezTo>
                    <a:pt x="36" y="181"/>
                    <a:pt x="36" y="182"/>
                    <a:pt x="37" y="183"/>
                  </a:cubicBezTo>
                  <a:cubicBezTo>
                    <a:pt x="33" y="183"/>
                    <a:pt x="28" y="184"/>
                    <a:pt x="24" y="184"/>
                  </a:cubicBezTo>
                  <a:cubicBezTo>
                    <a:pt x="23" y="183"/>
                    <a:pt x="22" y="183"/>
                    <a:pt x="21" y="182"/>
                  </a:cubicBezTo>
                  <a:close/>
                  <a:moveTo>
                    <a:pt x="195" y="177"/>
                  </a:moveTo>
                  <a:cubicBezTo>
                    <a:pt x="196" y="177"/>
                    <a:pt x="196" y="177"/>
                    <a:pt x="196" y="177"/>
                  </a:cubicBezTo>
                  <a:cubicBezTo>
                    <a:pt x="180" y="182"/>
                    <a:pt x="162" y="184"/>
                    <a:pt x="142" y="184"/>
                  </a:cubicBezTo>
                  <a:cubicBezTo>
                    <a:pt x="138" y="184"/>
                    <a:pt x="133" y="184"/>
                    <a:pt x="129" y="183"/>
                  </a:cubicBezTo>
                  <a:cubicBezTo>
                    <a:pt x="135" y="183"/>
                    <a:pt x="140" y="181"/>
                    <a:pt x="146" y="180"/>
                  </a:cubicBezTo>
                  <a:cubicBezTo>
                    <a:pt x="162" y="180"/>
                    <a:pt x="184" y="179"/>
                    <a:pt x="199" y="176"/>
                  </a:cubicBezTo>
                  <a:cubicBezTo>
                    <a:pt x="199" y="176"/>
                    <a:pt x="199" y="176"/>
                    <a:pt x="200" y="176"/>
                  </a:cubicBezTo>
                  <a:cubicBezTo>
                    <a:pt x="198" y="176"/>
                    <a:pt x="197" y="177"/>
                    <a:pt x="196" y="177"/>
                  </a:cubicBezTo>
                  <a:lnTo>
                    <a:pt x="195" y="177"/>
                  </a:lnTo>
                  <a:close/>
                  <a:moveTo>
                    <a:pt x="212" y="189"/>
                  </a:moveTo>
                  <a:cubicBezTo>
                    <a:pt x="212" y="189"/>
                    <a:pt x="213" y="189"/>
                    <a:pt x="214" y="189"/>
                  </a:cubicBezTo>
                  <a:cubicBezTo>
                    <a:pt x="218" y="191"/>
                    <a:pt x="222" y="193"/>
                    <a:pt x="226" y="195"/>
                  </a:cubicBezTo>
                  <a:cubicBezTo>
                    <a:pt x="225" y="195"/>
                    <a:pt x="225" y="195"/>
                    <a:pt x="224" y="195"/>
                  </a:cubicBezTo>
                  <a:cubicBezTo>
                    <a:pt x="220" y="193"/>
                    <a:pt x="216" y="191"/>
                    <a:pt x="212" y="189"/>
                  </a:cubicBezTo>
                  <a:close/>
                  <a:moveTo>
                    <a:pt x="215" y="187"/>
                  </a:moveTo>
                  <a:cubicBezTo>
                    <a:pt x="212" y="185"/>
                    <a:pt x="209" y="183"/>
                    <a:pt x="206" y="181"/>
                  </a:cubicBezTo>
                  <a:cubicBezTo>
                    <a:pt x="206" y="181"/>
                    <a:pt x="206" y="181"/>
                    <a:pt x="207" y="181"/>
                  </a:cubicBezTo>
                  <a:cubicBezTo>
                    <a:pt x="209" y="181"/>
                    <a:pt x="212" y="182"/>
                    <a:pt x="214" y="183"/>
                  </a:cubicBezTo>
                  <a:cubicBezTo>
                    <a:pt x="214" y="183"/>
                    <a:pt x="214" y="183"/>
                    <a:pt x="214" y="183"/>
                  </a:cubicBezTo>
                  <a:cubicBezTo>
                    <a:pt x="225" y="187"/>
                    <a:pt x="236" y="191"/>
                    <a:pt x="247" y="195"/>
                  </a:cubicBezTo>
                  <a:cubicBezTo>
                    <a:pt x="248" y="193"/>
                    <a:pt x="248" y="193"/>
                    <a:pt x="248" y="193"/>
                  </a:cubicBezTo>
                  <a:cubicBezTo>
                    <a:pt x="241" y="189"/>
                    <a:pt x="233" y="186"/>
                    <a:pt x="226" y="183"/>
                  </a:cubicBezTo>
                  <a:cubicBezTo>
                    <a:pt x="227" y="183"/>
                    <a:pt x="227" y="181"/>
                    <a:pt x="226" y="180"/>
                  </a:cubicBezTo>
                  <a:cubicBezTo>
                    <a:pt x="222" y="178"/>
                    <a:pt x="217" y="176"/>
                    <a:pt x="212" y="174"/>
                  </a:cubicBezTo>
                  <a:cubicBezTo>
                    <a:pt x="212" y="174"/>
                    <a:pt x="212" y="174"/>
                    <a:pt x="212" y="174"/>
                  </a:cubicBezTo>
                  <a:cubicBezTo>
                    <a:pt x="220" y="177"/>
                    <a:pt x="230" y="181"/>
                    <a:pt x="238" y="186"/>
                  </a:cubicBezTo>
                  <a:cubicBezTo>
                    <a:pt x="251" y="194"/>
                    <a:pt x="262" y="202"/>
                    <a:pt x="269" y="210"/>
                  </a:cubicBezTo>
                  <a:cubicBezTo>
                    <a:pt x="256" y="207"/>
                    <a:pt x="241" y="203"/>
                    <a:pt x="228" y="197"/>
                  </a:cubicBezTo>
                  <a:cubicBezTo>
                    <a:pt x="228" y="197"/>
                    <a:pt x="228" y="197"/>
                    <a:pt x="228" y="197"/>
                  </a:cubicBezTo>
                  <a:cubicBezTo>
                    <a:pt x="228" y="196"/>
                    <a:pt x="228" y="196"/>
                    <a:pt x="227" y="196"/>
                  </a:cubicBezTo>
                  <a:cubicBezTo>
                    <a:pt x="235" y="199"/>
                    <a:pt x="243" y="202"/>
                    <a:pt x="251" y="205"/>
                  </a:cubicBezTo>
                  <a:cubicBezTo>
                    <a:pt x="252" y="203"/>
                    <a:pt x="252" y="203"/>
                    <a:pt x="252" y="203"/>
                  </a:cubicBezTo>
                  <a:cubicBezTo>
                    <a:pt x="240" y="197"/>
                    <a:pt x="227" y="190"/>
                    <a:pt x="215" y="187"/>
                  </a:cubicBezTo>
                  <a:close/>
                  <a:moveTo>
                    <a:pt x="207" y="178"/>
                  </a:moveTo>
                  <a:cubicBezTo>
                    <a:pt x="207" y="178"/>
                    <a:pt x="207" y="178"/>
                    <a:pt x="208" y="177"/>
                  </a:cubicBezTo>
                  <a:cubicBezTo>
                    <a:pt x="213" y="178"/>
                    <a:pt x="218" y="180"/>
                    <a:pt x="222" y="182"/>
                  </a:cubicBezTo>
                  <a:cubicBezTo>
                    <a:pt x="217" y="181"/>
                    <a:pt x="212" y="179"/>
                    <a:pt x="207" y="178"/>
                  </a:cubicBezTo>
                  <a:close/>
                  <a:moveTo>
                    <a:pt x="201" y="166"/>
                  </a:moveTo>
                  <a:cubicBezTo>
                    <a:pt x="201" y="166"/>
                    <a:pt x="201" y="167"/>
                    <a:pt x="201" y="168"/>
                  </a:cubicBezTo>
                  <a:cubicBezTo>
                    <a:pt x="201" y="168"/>
                    <a:pt x="201" y="168"/>
                    <a:pt x="201" y="168"/>
                  </a:cubicBezTo>
                  <a:cubicBezTo>
                    <a:pt x="200" y="167"/>
                    <a:pt x="200" y="166"/>
                    <a:pt x="200" y="166"/>
                  </a:cubicBezTo>
                  <a:cubicBezTo>
                    <a:pt x="200" y="166"/>
                    <a:pt x="201" y="166"/>
                    <a:pt x="201" y="166"/>
                  </a:cubicBezTo>
                  <a:close/>
                  <a:moveTo>
                    <a:pt x="190" y="169"/>
                  </a:moveTo>
                  <a:cubicBezTo>
                    <a:pt x="191" y="169"/>
                    <a:pt x="192" y="168"/>
                    <a:pt x="193" y="168"/>
                  </a:cubicBezTo>
                  <a:cubicBezTo>
                    <a:pt x="193" y="169"/>
                    <a:pt x="193" y="169"/>
                    <a:pt x="193" y="169"/>
                  </a:cubicBezTo>
                  <a:cubicBezTo>
                    <a:pt x="192" y="169"/>
                    <a:pt x="191" y="169"/>
                    <a:pt x="190" y="169"/>
                  </a:cubicBezTo>
                  <a:close/>
                  <a:moveTo>
                    <a:pt x="189" y="167"/>
                  </a:moveTo>
                  <a:cubicBezTo>
                    <a:pt x="188" y="167"/>
                    <a:pt x="186" y="168"/>
                    <a:pt x="185" y="168"/>
                  </a:cubicBezTo>
                  <a:cubicBezTo>
                    <a:pt x="183" y="167"/>
                    <a:pt x="181" y="167"/>
                    <a:pt x="179" y="166"/>
                  </a:cubicBezTo>
                  <a:cubicBezTo>
                    <a:pt x="182" y="166"/>
                    <a:pt x="186" y="166"/>
                    <a:pt x="189" y="167"/>
                  </a:cubicBezTo>
                  <a:close/>
                  <a:moveTo>
                    <a:pt x="209" y="159"/>
                  </a:moveTo>
                  <a:cubicBezTo>
                    <a:pt x="211" y="158"/>
                    <a:pt x="213" y="158"/>
                    <a:pt x="215" y="158"/>
                  </a:cubicBezTo>
                  <a:cubicBezTo>
                    <a:pt x="213" y="159"/>
                    <a:pt x="211" y="160"/>
                    <a:pt x="209" y="160"/>
                  </a:cubicBezTo>
                  <a:cubicBezTo>
                    <a:pt x="209" y="160"/>
                    <a:pt x="209" y="159"/>
                    <a:pt x="209" y="159"/>
                  </a:cubicBezTo>
                  <a:close/>
                  <a:moveTo>
                    <a:pt x="115" y="183"/>
                  </a:moveTo>
                  <a:cubicBezTo>
                    <a:pt x="111" y="183"/>
                    <a:pt x="106" y="182"/>
                    <a:pt x="102" y="182"/>
                  </a:cubicBezTo>
                  <a:cubicBezTo>
                    <a:pt x="100" y="181"/>
                    <a:pt x="98" y="181"/>
                    <a:pt x="96" y="181"/>
                  </a:cubicBezTo>
                  <a:cubicBezTo>
                    <a:pt x="99" y="180"/>
                    <a:pt x="102" y="180"/>
                    <a:pt x="106" y="179"/>
                  </a:cubicBezTo>
                  <a:cubicBezTo>
                    <a:pt x="124" y="175"/>
                    <a:pt x="141" y="170"/>
                    <a:pt x="158" y="168"/>
                  </a:cubicBezTo>
                  <a:cubicBezTo>
                    <a:pt x="159" y="168"/>
                    <a:pt x="160" y="168"/>
                    <a:pt x="160" y="168"/>
                  </a:cubicBezTo>
                  <a:cubicBezTo>
                    <a:pt x="167" y="168"/>
                    <a:pt x="173" y="169"/>
                    <a:pt x="179" y="170"/>
                  </a:cubicBezTo>
                  <a:cubicBezTo>
                    <a:pt x="178" y="170"/>
                    <a:pt x="177" y="170"/>
                    <a:pt x="176" y="171"/>
                  </a:cubicBezTo>
                  <a:cubicBezTo>
                    <a:pt x="172" y="170"/>
                    <a:pt x="168" y="170"/>
                    <a:pt x="164" y="170"/>
                  </a:cubicBezTo>
                  <a:cubicBezTo>
                    <a:pt x="162" y="169"/>
                    <a:pt x="162" y="171"/>
                    <a:pt x="162" y="172"/>
                  </a:cubicBezTo>
                  <a:cubicBezTo>
                    <a:pt x="144" y="174"/>
                    <a:pt x="128" y="176"/>
                    <a:pt x="129" y="178"/>
                  </a:cubicBezTo>
                  <a:cubicBezTo>
                    <a:pt x="129" y="179"/>
                    <a:pt x="131" y="179"/>
                    <a:pt x="135" y="180"/>
                  </a:cubicBezTo>
                  <a:cubicBezTo>
                    <a:pt x="128" y="181"/>
                    <a:pt x="122" y="182"/>
                    <a:pt x="115" y="183"/>
                  </a:cubicBezTo>
                  <a:close/>
                  <a:moveTo>
                    <a:pt x="96" y="184"/>
                  </a:moveTo>
                  <a:cubicBezTo>
                    <a:pt x="95" y="184"/>
                    <a:pt x="95" y="184"/>
                    <a:pt x="95" y="184"/>
                  </a:cubicBezTo>
                  <a:cubicBezTo>
                    <a:pt x="89" y="184"/>
                    <a:pt x="84" y="184"/>
                    <a:pt x="80" y="183"/>
                  </a:cubicBezTo>
                  <a:cubicBezTo>
                    <a:pt x="85" y="183"/>
                    <a:pt x="90" y="184"/>
                    <a:pt x="96" y="184"/>
                  </a:cubicBezTo>
                  <a:close/>
                  <a:moveTo>
                    <a:pt x="98" y="170"/>
                  </a:moveTo>
                  <a:cubicBezTo>
                    <a:pt x="103" y="169"/>
                    <a:pt x="109" y="169"/>
                    <a:pt x="115" y="168"/>
                  </a:cubicBezTo>
                  <a:cubicBezTo>
                    <a:pt x="109" y="169"/>
                    <a:pt x="103" y="170"/>
                    <a:pt x="98" y="170"/>
                  </a:cubicBezTo>
                  <a:close/>
                  <a:moveTo>
                    <a:pt x="193" y="160"/>
                  </a:moveTo>
                  <a:cubicBezTo>
                    <a:pt x="193" y="161"/>
                    <a:pt x="193" y="161"/>
                    <a:pt x="193" y="161"/>
                  </a:cubicBezTo>
                  <a:cubicBezTo>
                    <a:pt x="192" y="161"/>
                    <a:pt x="192" y="161"/>
                    <a:pt x="192" y="160"/>
                  </a:cubicBezTo>
                  <a:cubicBezTo>
                    <a:pt x="192" y="160"/>
                    <a:pt x="193" y="160"/>
                    <a:pt x="193" y="160"/>
                  </a:cubicBezTo>
                  <a:close/>
                  <a:moveTo>
                    <a:pt x="544" y="117"/>
                  </a:moveTo>
                  <a:cubicBezTo>
                    <a:pt x="552" y="124"/>
                    <a:pt x="559" y="130"/>
                    <a:pt x="567" y="137"/>
                  </a:cubicBezTo>
                  <a:cubicBezTo>
                    <a:pt x="566" y="136"/>
                    <a:pt x="566" y="136"/>
                    <a:pt x="565" y="135"/>
                  </a:cubicBezTo>
                  <a:cubicBezTo>
                    <a:pt x="563" y="134"/>
                    <a:pt x="562" y="133"/>
                    <a:pt x="561" y="132"/>
                  </a:cubicBezTo>
                  <a:cubicBezTo>
                    <a:pt x="559" y="134"/>
                    <a:pt x="559" y="134"/>
                    <a:pt x="559" y="134"/>
                  </a:cubicBezTo>
                  <a:cubicBezTo>
                    <a:pt x="559" y="134"/>
                    <a:pt x="559" y="134"/>
                    <a:pt x="559" y="134"/>
                  </a:cubicBezTo>
                  <a:cubicBezTo>
                    <a:pt x="559" y="135"/>
                    <a:pt x="559" y="135"/>
                    <a:pt x="559" y="135"/>
                  </a:cubicBezTo>
                  <a:cubicBezTo>
                    <a:pt x="566" y="144"/>
                    <a:pt x="579" y="152"/>
                    <a:pt x="593" y="158"/>
                  </a:cubicBezTo>
                  <a:cubicBezTo>
                    <a:pt x="596" y="161"/>
                    <a:pt x="600" y="163"/>
                    <a:pt x="603" y="165"/>
                  </a:cubicBezTo>
                  <a:cubicBezTo>
                    <a:pt x="584" y="165"/>
                    <a:pt x="561" y="168"/>
                    <a:pt x="538" y="177"/>
                  </a:cubicBezTo>
                  <a:cubicBezTo>
                    <a:pt x="479" y="198"/>
                    <a:pt x="459" y="227"/>
                    <a:pt x="463" y="270"/>
                  </a:cubicBezTo>
                  <a:cubicBezTo>
                    <a:pt x="462" y="273"/>
                    <a:pt x="461" y="276"/>
                    <a:pt x="461" y="279"/>
                  </a:cubicBezTo>
                  <a:cubicBezTo>
                    <a:pt x="462" y="279"/>
                    <a:pt x="462" y="279"/>
                    <a:pt x="462" y="279"/>
                  </a:cubicBezTo>
                  <a:cubicBezTo>
                    <a:pt x="461" y="283"/>
                    <a:pt x="461" y="287"/>
                    <a:pt x="461" y="290"/>
                  </a:cubicBezTo>
                  <a:cubicBezTo>
                    <a:pt x="450" y="282"/>
                    <a:pt x="438" y="275"/>
                    <a:pt x="427" y="269"/>
                  </a:cubicBezTo>
                  <a:cubicBezTo>
                    <a:pt x="422" y="264"/>
                    <a:pt x="417" y="260"/>
                    <a:pt x="412" y="257"/>
                  </a:cubicBezTo>
                  <a:cubicBezTo>
                    <a:pt x="405" y="252"/>
                    <a:pt x="398" y="249"/>
                    <a:pt x="391" y="249"/>
                  </a:cubicBezTo>
                  <a:cubicBezTo>
                    <a:pt x="390" y="249"/>
                    <a:pt x="390" y="249"/>
                    <a:pt x="390" y="249"/>
                  </a:cubicBezTo>
                  <a:cubicBezTo>
                    <a:pt x="388" y="249"/>
                    <a:pt x="388" y="249"/>
                    <a:pt x="388" y="249"/>
                  </a:cubicBezTo>
                  <a:cubicBezTo>
                    <a:pt x="389" y="251"/>
                    <a:pt x="389" y="251"/>
                    <a:pt x="389" y="251"/>
                  </a:cubicBezTo>
                  <a:cubicBezTo>
                    <a:pt x="391" y="258"/>
                    <a:pt x="395" y="265"/>
                    <a:pt x="400" y="272"/>
                  </a:cubicBezTo>
                  <a:cubicBezTo>
                    <a:pt x="399" y="271"/>
                    <a:pt x="398" y="271"/>
                    <a:pt x="397" y="270"/>
                  </a:cubicBezTo>
                  <a:cubicBezTo>
                    <a:pt x="361" y="239"/>
                    <a:pt x="329" y="204"/>
                    <a:pt x="298" y="168"/>
                  </a:cubicBezTo>
                  <a:cubicBezTo>
                    <a:pt x="296" y="170"/>
                    <a:pt x="296" y="170"/>
                    <a:pt x="296" y="170"/>
                  </a:cubicBezTo>
                  <a:cubicBezTo>
                    <a:pt x="325" y="204"/>
                    <a:pt x="355" y="237"/>
                    <a:pt x="389" y="267"/>
                  </a:cubicBezTo>
                  <a:cubicBezTo>
                    <a:pt x="337" y="243"/>
                    <a:pt x="273" y="216"/>
                    <a:pt x="273" y="216"/>
                  </a:cubicBezTo>
                  <a:cubicBezTo>
                    <a:pt x="279" y="220"/>
                    <a:pt x="361" y="263"/>
                    <a:pt x="412" y="287"/>
                  </a:cubicBezTo>
                  <a:cubicBezTo>
                    <a:pt x="416" y="292"/>
                    <a:pt x="421" y="297"/>
                    <a:pt x="426" y="302"/>
                  </a:cubicBezTo>
                  <a:cubicBezTo>
                    <a:pt x="430" y="306"/>
                    <a:pt x="435" y="309"/>
                    <a:pt x="439" y="313"/>
                  </a:cubicBezTo>
                  <a:cubicBezTo>
                    <a:pt x="422" y="313"/>
                    <a:pt x="405" y="314"/>
                    <a:pt x="389" y="315"/>
                  </a:cubicBezTo>
                  <a:cubicBezTo>
                    <a:pt x="388" y="315"/>
                    <a:pt x="388" y="315"/>
                    <a:pt x="388" y="315"/>
                  </a:cubicBezTo>
                  <a:cubicBezTo>
                    <a:pt x="388" y="315"/>
                    <a:pt x="388" y="315"/>
                    <a:pt x="388" y="315"/>
                  </a:cubicBezTo>
                  <a:cubicBezTo>
                    <a:pt x="375" y="316"/>
                    <a:pt x="362" y="317"/>
                    <a:pt x="348" y="319"/>
                  </a:cubicBezTo>
                  <a:cubicBezTo>
                    <a:pt x="289" y="318"/>
                    <a:pt x="224" y="318"/>
                    <a:pt x="201" y="321"/>
                  </a:cubicBezTo>
                  <a:cubicBezTo>
                    <a:pt x="201" y="321"/>
                    <a:pt x="201" y="321"/>
                    <a:pt x="201" y="321"/>
                  </a:cubicBezTo>
                  <a:cubicBezTo>
                    <a:pt x="202" y="319"/>
                    <a:pt x="201" y="318"/>
                    <a:pt x="199" y="318"/>
                  </a:cubicBezTo>
                  <a:cubicBezTo>
                    <a:pt x="195" y="319"/>
                    <a:pt x="194" y="321"/>
                    <a:pt x="193" y="323"/>
                  </a:cubicBezTo>
                  <a:cubicBezTo>
                    <a:pt x="193" y="323"/>
                    <a:pt x="192" y="323"/>
                    <a:pt x="192" y="323"/>
                  </a:cubicBezTo>
                  <a:cubicBezTo>
                    <a:pt x="192" y="323"/>
                    <a:pt x="192" y="323"/>
                    <a:pt x="193" y="323"/>
                  </a:cubicBezTo>
                  <a:cubicBezTo>
                    <a:pt x="192" y="324"/>
                    <a:pt x="191" y="325"/>
                    <a:pt x="191" y="326"/>
                  </a:cubicBezTo>
                  <a:cubicBezTo>
                    <a:pt x="189" y="328"/>
                    <a:pt x="192" y="330"/>
                    <a:pt x="193" y="328"/>
                  </a:cubicBezTo>
                  <a:cubicBezTo>
                    <a:pt x="194" y="327"/>
                    <a:pt x="194" y="326"/>
                    <a:pt x="195" y="325"/>
                  </a:cubicBezTo>
                  <a:cubicBezTo>
                    <a:pt x="194" y="327"/>
                    <a:pt x="193" y="330"/>
                    <a:pt x="193" y="332"/>
                  </a:cubicBezTo>
                  <a:cubicBezTo>
                    <a:pt x="151" y="293"/>
                    <a:pt x="98" y="255"/>
                    <a:pt x="52" y="219"/>
                  </a:cubicBezTo>
                  <a:cubicBezTo>
                    <a:pt x="53" y="218"/>
                    <a:pt x="53" y="217"/>
                    <a:pt x="52" y="216"/>
                  </a:cubicBezTo>
                  <a:cubicBezTo>
                    <a:pt x="45" y="211"/>
                    <a:pt x="38" y="206"/>
                    <a:pt x="31" y="201"/>
                  </a:cubicBezTo>
                  <a:cubicBezTo>
                    <a:pt x="32" y="200"/>
                    <a:pt x="33" y="199"/>
                    <a:pt x="31" y="198"/>
                  </a:cubicBezTo>
                  <a:cubicBezTo>
                    <a:pt x="30" y="198"/>
                    <a:pt x="28" y="197"/>
                    <a:pt x="26" y="196"/>
                  </a:cubicBezTo>
                  <a:cubicBezTo>
                    <a:pt x="22" y="193"/>
                    <a:pt x="18" y="189"/>
                    <a:pt x="14" y="186"/>
                  </a:cubicBezTo>
                  <a:cubicBezTo>
                    <a:pt x="14" y="185"/>
                    <a:pt x="14" y="185"/>
                    <a:pt x="13" y="185"/>
                  </a:cubicBezTo>
                  <a:cubicBezTo>
                    <a:pt x="13" y="184"/>
                    <a:pt x="13" y="184"/>
                    <a:pt x="14" y="183"/>
                  </a:cubicBezTo>
                  <a:cubicBezTo>
                    <a:pt x="16" y="184"/>
                    <a:pt x="17" y="185"/>
                    <a:pt x="18" y="186"/>
                  </a:cubicBezTo>
                  <a:cubicBezTo>
                    <a:pt x="18" y="188"/>
                    <a:pt x="19" y="189"/>
                    <a:pt x="21" y="189"/>
                  </a:cubicBezTo>
                  <a:cubicBezTo>
                    <a:pt x="21" y="189"/>
                    <a:pt x="21" y="189"/>
                    <a:pt x="22" y="189"/>
                  </a:cubicBezTo>
                  <a:cubicBezTo>
                    <a:pt x="25" y="192"/>
                    <a:pt x="29" y="194"/>
                    <a:pt x="32" y="197"/>
                  </a:cubicBezTo>
                  <a:cubicBezTo>
                    <a:pt x="43" y="205"/>
                    <a:pt x="53" y="214"/>
                    <a:pt x="65" y="222"/>
                  </a:cubicBezTo>
                  <a:cubicBezTo>
                    <a:pt x="68" y="224"/>
                    <a:pt x="71" y="220"/>
                    <a:pt x="68" y="218"/>
                  </a:cubicBezTo>
                  <a:cubicBezTo>
                    <a:pt x="56" y="209"/>
                    <a:pt x="44" y="199"/>
                    <a:pt x="32" y="190"/>
                  </a:cubicBezTo>
                  <a:cubicBezTo>
                    <a:pt x="31" y="189"/>
                    <a:pt x="30" y="189"/>
                    <a:pt x="29" y="188"/>
                  </a:cubicBezTo>
                  <a:cubicBezTo>
                    <a:pt x="41" y="187"/>
                    <a:pt x="52" y="186"/>
                    <a:pt x="64" y="186"/>
                  </a:cubicBezTo>
                  <a:cubicBezTo>
                    <a:pt x="66" y="186"/>
                    <a:pt x="66" y="183"/>
                    <a:pt x="64" y="183"/>
                  </a:cubicBezTo>
                  <a:cubicBezTo>
                    <a:pt x="63" y="183"/>
                    <a:pt x="62" y="183"/>
                    <a:pt x="60" y="183"/>
                  </a:cubicBezTo>
                  <a:cubicBezTo>
                    <a:pt x="62" y="182"/>
                    <a:pt x="64" y="182"/>
                    <a:pt x="66" y="182"/>
                  </a:cubicBezTo>
                  <a:cubicBezTo>
                    <a:pt x="67" y="182"/>
                    <a:pt x="68" y="182"/>
                    <a:pt x="69" y="182"/>
                  </a:cubicBezTo>
                  <a:cubicBezTo>
                    <a:pt x="75" y="185"/>
                    <a:pt x="84" y="187"/>
                    <a:pt x="95" y="187"/>
                  </a:cubicBezTo>
                  <a:cubicBezTo>
                    <a:pt x="99" y="187"/>
                    <a:pt x="103" y="186"/>
                    <a:pt x="108" y="186"/>
                  </a:cubicBezTo>
                  <a:cubicBezTo>
                    <a:pt x="114" y="188"/>
                    <a:pt x="119" y="190"/>
                    <a:pt x="122" y="193"/>
                  </a:cubicBezTo>
                  <a:cubicBezTo>
                    <a:pt x="124" y="191"/>
                    <a:pt x="124" y="191"/>
                    <a:pt x="124" y="191"/>
                  </a:cubicBezTo>
                  <a:cubicBezTo>
                    <a:pt x="121" y="189"/>
                    <a:pt x="118" y="187"/>
                    <a:pt x="114" y="185"/>
                  </a:cubicBezTo>
                  <a:cubicBezTo>
                    <a:pt x="114" y="185"/>
                    <a:pt x="115" y="185"/>
                    <a:pt x="115" y="185"/>
                  </a:cubicBezTo>
                  <a:cubicBezTo>
                    <a:pt x="124" y="186"/>
                    <a:pt x="133" y="186"/>
                    <a:pt x="142" y="186"/>
                  </a:cubicBezTo>
                  <a:cubicBezTo>
                    <a:pt x="162" y="186"/>
                    <a:pt x="182" y="184"/>
                    <a:pt x="198" y="179"/>
                  </a:cubicBezTo>
                  <a:cubicBezTo>
                    <a:pt x="199" y="180"/>
                    <a:pt x="199" y="180"/>
                    <a:pt x="199" y="180"/>
                  </a:cubicBezTo>
                  <a:cubicBezTo>
                    <a:pt x="201" y="182"/>
                    <a:pt x="204" y="184"/>
                    <a:pt x="207" y="185"/>
                  </a:cubicBezTo>
                  <a:cubicBezTo>
                    <a:pt x="206" y="185"/>
                    <a:pt x="206" y="185"/>
                    <a:pt x="205" y="185"/>
                  </a:cubicBezTo>
                  <a:cubicBezTo>
                    <a:pt x="204" y="187"/>
                    <a:pt x="204" y="187"/>
                    <a:pt x="204" y="187"/>
                  </a:cubicBezTo>
                  <a:cubicBezTo>
                    <a:pt x="209" y="190"/>
                    <a:pt x="213" y="193"/>
                    <a:pt x="218" y="195"/>
                  </a:cubicBezTo>
                  <a:cubicBezTo>
                    <a:pt x="203" y="196"/>
                    <a:pt x="173" y="204"/>
                    <a:pt x="173" y="204"/>
                  </a:cubicBezTo>
                  <a:cubicBezTo>
                    <a:pt x="173" y="204"/>
                    <a:pt x="208" y="203"/>
                    <a:pt x="215" y="201"/>
                  </a:cubicBezTo>
                  <a:cubicBezTo>
                    <a:pt x="222" y="200"/>
                    <a:pt x="219" y="207"/>
                    <a:pt x="219" y="207"/>
                  </a:cubicBezTo>
                  <a:cubicBezTo>
                    <a:pt x="219" y="207"/>
                    <a:pt x="227" y="204"/>
                    <a:pt x="228" y="200"/>
                  </a:cubicBezTo>
                  <a:cubicBezTo>
                    <a:pt x="243" y="206"/>
                    <a:pt x="258" y="211"/>
                    <a:pt x="273" y="214"/>
                  </a:cubicBezTo>
                  <a:cubicBezTo>
                    <a:pt x="276" y="214"/>
                    <a:pt x="276" y="214"/>
                    <a:pt x="276" y="214"/>
                  </a:cubicBezTo>
                  <a:cubicBezTo>
                    <a:pt x="274" y="212"/>
                    <a:pt x="274" y="212"/>
                    <a:pt x="274" y="212"/>
                  </a:cubicBezTo>
                  <a:cubicBezTo>
                    <a:pt x="267" y="203"/>
                    <a:pt x="254" y="193"/>
                    <a:pt x="240" y="184"/>
                  </a:cubicBezTo>
                  <a:cubicBezTo>
                    <a:pt x="230" y="179"/>
                    <a:pt x="221" y="174"/>
                    <a:pt x="212" y="171"/>
                  </a:cubicBezTo>
                  <a:cubicBezTo>
                    <a:pt x="213" y="170"/>
                    <a:pt x="214" y="169"/>
                    <a:pt x="214" y="169"/>
                  </a:cubicBezTo>
                  <a:cubicBezTo>
                    <a:pt x="214" y="169"/>
                    <a:pt x="212" y="169"/>
                    <a:pt x="208" y="169"/>
                  </a:cubicBezTo>
                  <a:cubicBezTo>
                    <a:pt x="209" y="167"/>
                    <a:pt x="209" y="165"/>
                    <a:pt x="209" y="163"/>
                  </a:cubicBezTo>
                  <a:cubicBezTo>
                    <a:pt x="215" y="161"/>
                    <a:pt x="220" y="159"/>
                    <a:pt x="223" y="157"/>
                  </a:cubicBezTo>
                  <a:cubicBezTo>
                    <a:pt x="223" y="155"/>
                    <a:pt x="223" y="155"/>
                    <a:pt x="223" y="155"/>
                  </a:cubicBezTo>
                  <a:cubicBezTo>
                    <a:pt x="218" y="155"/>
                    <a:pt x="213" y="156"/>
                    <a:pt x="208" y="156"/>
                  </a:cubicBezTo>
                  <a:cubicBezTo>
                    <a:pt x="208" y="150"/>
                    <a:pt x="207" y="144"/>
                    <a:pt x="206" y="138"/>
                  </a:cubicBezTo>
                  <a:cubicBezTo>
                    <a:pt x="206" y="137"/>
                    <a:pt x="205" y="137"/>
                    <a:pt x="205" y="137"/>
                  </a:cubicBezTo>
                  <a:cubicBezTo>
                    <a:pt x="204" y="132"/>
                    <a:pt x="204" y="126"/>
                    <a:pt x="204" y="121"/>
                  </a:cubicBezTo>
                  <a:cubicBezTo>
                    <a:pt x="208" y="139"/>
                    <a:pt x="213" y="152"/>
                    <a:pt x="213" y="152"/>
                  </a:cubicBezTo>
                  <a:cubicBezTo>
                    <a:pt x="211" y="146"/>
                    <a:pt x="210" y="141"/>
                    <a:pt x="209" y="135"/>
                  </a:cubicBezTo>
                  <a:cubicBezTo>
                    <a:pt x="211" y="135"/>
                    <a:pt x="212" y="134"/>
                    <a:pt x="212" y="132"/>
                  </a:cubicBezTo>
                  <a:cubicBezTo>
                    <a:pt x="210" y="127"/>
                    <a:pt x="209" y="121"/>
                    <a:pt x="207" y="115"/>
                  </a:cubicBezTo>
                  <a:cubicBezTo>
                    <a:pt x="204" y="44"/>
                    <a:pt x="253" y="29"/>
                    <a:pt x="270" y="21"/>
                  </a:cubicBezTo>
                  <a:cubicBezTo>
                    <a:pt x="289" y="11"/>
                    <a:pt x="314" y="13"/>
                    <a:pt x="337" y="20"/>
                  </a:cubicBezTo>
                  <a:cubicBezTo>
                    <a:pt x="352" y="24"/>
                    <a:pt x="468" y="80"/>
                    <a:pt x="544" y="117"/>
                  </a:cubicBezTo>
                  <a:close/>
                  <a:moveTo>
                    <a:pt x="442" y="344"/>
                  </a:moveTo>
                  <a:cubicBezTo>
                    <a:pt x="442" y="341"/>
                    <a:pt x="442" y="341"/>
                    <a:pt x="442" y="341"/>
                  </a:cubicBezTo>
                  <a:cubicBezTo>
                    <a:pt x="442" y="341"/>
                    <a:pt x="440" y="341"/>
                    <a:pt x="438" y="341"/>
                  </a:cubicBezTo>
                  <a:cubicBezTo>
                    <a:pt x="433" y="337"/>
                    <a:pt x="429" y="333"/>
                    <a:pt x="425" y="329"/>
                  </a:cubicBezTo>
                  <a:cubicBezTo>
                    <a:pt x="434" y="329"/>
                    <a:pt x="442" y="334"/>
                    <a:pt x="450" y="341"/>
                  </a:cubicBezTo>
                  <a:cubicBezTo>
                    <a:pt x="454" y="345"/>
                    <a:pt x="458" y="348"/>
                    <a:pt x="461" y="351"/>
                  </a:cubicBezTo>
                  <a:cubicBezTo>
                    <a:pt x="461" y="355"/>
                    <a:pt x="461" y="358"/>
                    <a:pt x="461" y="358"/>
                  </a:cubicBezTo>
                  <a:cubicBezTo>
                    <a:pt x="461" y="358"/>
                    <a:pt x="462" y="356"/>
                    <a:pt x="463" y="353"/>
                  </a:cubicBezTo>
                  <a:cubicBezTo>
                    <a:pt x="465" y="354"/>
                    <a:pt x="467" y="356"/>
                    <a:pt x="468" y="357"/>
                  </a:cubicBezTo>
                  <a:cubicBezTo>
                    <a:pt x="469" y="361"/>
                    <a:pt x="470" y="365"/>
                    <a:pt x="471" y="368"/>
                  </a:cubicBezTo>
                  <a:cubicBezTo>
                    <a:pt x="462" y="360"/>
                    <a:pt x="451" y="352"/>
                    <a:pt x="442" y="344"/>
                  </a:cubicBezTo>
                  <a:close/>
                  <a:moveTo>
                    <a:pt x="28" y="292"/>
                  </a:moveTo>
                  <a:cubicBezTo>
                    <a:pt x="31" y="293"/>
                    <a:pt x="33" y="294"/>
                    <a:pt x="36" y="295"/>
                  </a:cubicBezTo>
                  <a:cubicBezTo>
                    <a:pt x="53" y="311"/>
                    <a:pt x="72" y="325"/>
                    <a:pt x="92" y="335"/>
                  </a:cubicBezTo>
                  <a:cubicBezTo>
                    <a:pt x="96" y="338"/>
                    <a:pt x="100" y="342"/>
                    <a:pt x="104" y="345"/>
                  </a:cubicBezTo>
                  <a:cubicBezTo>
                    <a:pt x="84" y="333"/>
                    <a:pt x="65" y="321"/>
                    <a:pt x="47" y="307"/>
                  </a:cubicBezTo>
                  <a:cubicBezTo>
                    <a:pt x="47" y="307"/>
                    <a:pt x="47" y="307"/>
                    <a:pt x="47" y="307"/>
                  </a:cubicBezTo>
                  <a:cubicBezTo>
                    <a:pt x="47" y="307"/>
                    <a:pt x="47" y="307"/>
                    <a:pt x="47" y="307"/>
                  </a:cubicBezTo>
                  <a:cubicBezTo>
                    <a:pt x="40" y="302"/>
                    <a:pt x="34" y="297"/>
                    <a:pt x="28" y="292"/>
                  </a:cubicBezTo>
                  <a:close/>
                  <a:moveTo>
                    <a:pt x="435" y="400"/>
                  </a:moveTo>
                  <a:cubicBezTo>
                    <a:pt x="454" y="403"/>
                    <a:pt x="467" y="408"/>
                    <a:pt x="475" y="415"/>
                  </a:cubicBezTo>
                  <a:cubicBezTo>
                    <a:pt x="474" y="416"/>
                    <a:pt x="473" y="417"/>
                    <a:pt x="472" y="417"/>
                  </a:cubicBezTo>
                  <a:cubicBezTo>
                    <a:pt x="472" y="416"/>
                    <a:pt x="472" y="416"/>
                    <a:pt x="472" y="415"/>
                  </a:cubicBezTo>
                  <a:cubicBezTo>
                    <a:pt x="469" y="414"/>
                    <a:pt x="469" y="414"/>
                    <a:pt x="469" y="414"/>
                  </a:cubicBezTo>
                  <a:cubicBezTo>
                    <a:pt x="469" y="416"/>
                    <a:pt x="468" y="418"/>
                    <a:pt x="468" y="419"/>
                  </a:cubicBezTo>
                  <a:cubicBezTo>
                    <a:pt x="465" y="421"/>
                    <a:pt x="462" y="422"/>
                    <a:pt x="458" y="422"/>
                  </a:cubicBezTo>
                  <a:cubicBezTo>
                    <a:pt x="459" y="422"/>
                    <a:pt x="459" y="421"/>
                    <a:pt x="460" y="420"/>
                  </a:cubicBezTo>
                  <a:cubicBezTo>
                    <a:pt x="460" y="420"/>
                    <a:pt x="455" y="420"/>
                    <a:pt x="445" y="419"/>
                  </a:cubicBezTo>
                  <a:cubicBezTo>
                    <a:pt x="448" y="418"/>
                    <a:pt x="450" y="418"/>
                    <a:pt x="453" y="417"/>
                  </a:cubicBezTo>
                  <a:cubicBezTo>
                    <a:pt x="455" y="417"/>
                    <a:pt x="456" y="417"/>
                    <a:pt x="458" y="417"/>
                  </a:cubicBezTo>
                  <a:cubicBezTo>
                    <a:pt x="458" y="416"/>
                    <a:pt x="458" y="416"/>
                    <a:pt x="458" y="416"/>
                  </a:cubicBezTo>
                  <a:cubicBezTo>
                    <a:pt x="460" y="415"/>
                    <a:pt x="460" y="415"/>
                    <a:pt x="460" y="415"/>
                  </a:cubicBezTo>
                  <a:cubicBezTo>
                    <a:pt x="457" y="414"/>
                    <a:pt x="457" y="414"/>
                    <a:pt x="457" y="414"/>
                  </a:cubicBezTo>
                  <a:cubicBezTo>
                    <a:pt x="452" y="411"/>
                    <a:pt x="446" y="409"/>
                    <a:pt x="440" y="408"/>
                  </a:cubicBezTo>
                  <a:cubicBezTo>
                    <a:pt x="443" y="408"/>
                    <a:pt x="445" y="408"/>
                    <a:pt x="448" y="408"/>
                  </a:cubicBezTo>
                  <a:cubicBezTo>
                    <a:pt x="448" y="406"/>
                    <a:pt x="448" y="406"/>
                    <a:pt x="448" y="406"/>
                  </a:cubicBezTo>
                  <a:cubicBezTo>
                    <a:pt x="448" y="406"/>
                    <a:pt x="448" y="406"/>
                    <a:pt x="448" y="406"/>
                  </a:cubicBezTo>
                  <a:cubicBezTo>
                    <a:pt x="448" y="406"/>
                    <a:pt x="448" y="406"/>
                    <a:pt x="448" y="406"/>
                  </a:cubicBezTo>
                  <a:cubicBezTo>
                    <a:pt x="448" y="406"/>
                    <a:pt x="448" y="406"/>
                    <a:pt x="448" y="406"/>
                  </a:cubicBezTo>
                  <a:cubicBezTo>
                    <a:pt x="444" y="405"/>
                    <a:pt x="440" y="405"/>
                    <a:pt x="436" y="405"/>
                  </a:cubicBezTo>
                  <a:cubicBezTo>
                    <a:pt x="438" y="405"/>
                    <a:pt x="440" y="405"/>
                    <a:pt x="442" y="405"/>
                  </a:cubicBezTo>
                  <a:cubicBezTo>
                    <a:pt x="443" y="402"/>
                    <a:pt x="443" y="402"/>
                    <a:pt x="443" y="402"/>
                  </a:cubicBezTo>
                  <a:cubicBezTo>
                    <a:pt x="440" y="401"/>
                    <a:pt x="438" y="401"/>
                    <a:pt x="435" y="400"/>
                  </a:cubicBezTo>
                  <a:close/>
                  <a:moveTo>
                    <a:pt x="453" y="434"/>
                  </a:moveTo>
                  <a:cubicBezTo>
                    <a:pt x="455" y="436"/>
                    <a:pt x="458" y="437"/>
                    <a:pt x="460" y="439"/>
                  </a:cubicBezTo>
                  <a:cubicBezTo>
                    <a:pt x="459" y="440"/>
                    <a:pt x="459" y="441"/>
                    <a:pt x="459" y="441"/>
                  </a:cubicBezTo>
                  <a:cubicBezTo>
                    <a:pt x="457" y="442"/>
                    <a:pt x="454" y="442"/>
                    <a:pt x="452" y="442"/>
                  </a:cubicBezTo>
                  <a:cubicBezTo>
                    <a:pt x="452" y="439"/>
                    <a:pt x="452" y="437"/>
                    <a:pt x="453" y="434"/>
                  </a:cubicBezTo>
                  <a:close/>
                  <a:moveTo>
                    <a:pt x="228" y="482"/>
                  </a:moveTo>
                  <a:cubicBezTo>
                    <a:pt x="234" y="483"/>
                    <a:pt x="239" y="484"/>
                    <a:pt x="245" y="485"/>
                  </a:cubicBezTo>
                  <a:cubicBezTo>
                    <a:pt x="246" y="485"/>
                    <a:pt x="248" y="486"/>
                    <a:pt x="249" y="487"/>
                  </a:cubicBezTo>
                  <a:cubicBezTo>
                    <a:pt x="249" y="487"/>
                    <a:pt x="249" y="487"/>
                    <a:pt x="249" y="488"/>
                  </a:cubicBezTo>
                  <a:cubicBezTo>
                    <a:pt x="239" y="486"/>
                    <a:pt x="229" y="485"/>
                    <a:pt x="219" y="482"/>
                  </a:cubicBezTo>
                  <a:cubicBezTo>
                    <a:pt x="221" y="482"/>
                    <a:pt x="224" y="482"/>
                    <a:pt x="227" y="482"/>
                  </a:cubicBezTo>
                  <a:cubicBezTo>
                    <a:pt x="227" y="482"/>
                    <a:pt x="228" y="482"/>
                    <a:pt x="228" y="482"/>
                  </a:cubicBezTo>
                  <a:close/>
                  <a:moveTo>
                    <a:pt x="272" y="474"/>
                  </a:moveTo>
                  <a:cubicBezTo>
                    <a:pt x="273" y="474"/>
                    <a:pt x="275" y="474"/>
                    <a:pt x="276" y="474"/>
                  </a:cubicBezTo>
                  <a:cubicBezTo>
                    <a:pt x="279" y="474"/>
                    <a:pt x="282" y="474"/>
                    <a:pt x="285" y="474"/>
                  </a:cubicBezTo>
                  <a:cubicBezTo>
                    <a:pt x="288" y="476"/>
                    <a:pt x="290" y="478"/>
                    <a:pt x="293" y="480"/>
                  </a:cubicBezTo>
                  <a:cubicBezTo>
                    <a:pt x="295" y="481"/>
                    <a:pt x="296" y="482"/>
                    <a:pt x="298" y="483"/>
                  </a:cubicBezTo>
                  <a:cubicBezTo>
                    <a:pt x="296" y="483"/>
                    <a:pt x="294" y="483"/>
                    <a:pt x="292" y="482"/>
                  </a:cubicBezTo>
                  <a:cubicBezTo>
                    <a:pt x="287" y="480"/>
                    <a:pt x="281" y="478"/>
                    <a:pt x="274" y="476"/>
                  </a:cubicBezTo>
                  <a:cubicBezTo>
                    <a:pt x="273" y="475"/>
                    <a:pt x="272" y="475"/>
                    <a:pt x="272" y="474"/>
                  </a:cubicBezTo>
                  <a:close/>
                  <a:moveTo>
                    <a:pt x="292" y="490"/>
                  </a:moveTo>
                  <a:cubicBezTo>
                    <a:pt x="291" y="489"/>
                    <a:pt x="290" y="489"/>
                    <a:pt x="290" y="488"/>
                  </a:cubicBezTo>
                  <a:cubicBezTo>
                    <a:pt x="291" y="489"/>
                    <a:pt x="293" y="489"/>
                    <a:pt x="295" y="490"/>
                  </a:cubicBezTo>
                  <a:cubicBezTo>
                    <a:pt x="294" y="490"/>
                    <a:pt x="294" y="490"/>
                    <a:pt x="294" y="490"/>
                  </a:cubicBezTo>
                  <a:cubicBezTo>
                    <a:pt x="293" y="490"/>
                    <a:pt x="292" y="490"/>
                    <a:pt x="292" y="490"/>
                  </a:cubicBezTo>
                  <a:close/>
                  <a:moveTo>
                    <a:pt x="292" y="485"/>
                  </a:moveTo>
                  <a:cubicBezTo>
                    <a:pt x="294" y="486"/>
                    <a:pt x="296" y="487"/>
                    <a:pt x="298" y="488"/>
                  </a:cubicBezTo>
                  <a:cubicBezTo>
                    <a:pt x="293" y="487"/>
                    <a:pt x="288" y="485"/>
                    <a:pt x="284" y="483"/>
                  </a:cubicBezTo>
                  <a:cubicBezTo>
                    <a:pt x="284" y="483"/>
                    <a:pt x="283" y="483"/>
                    <a:pt x="283" y="483"/>
                  </a:cubicBezTo>
                  <a:cubicBezTo>
                    <a:pt x="286" y="484"/>
                    <a:pt x="289" y="484"/>
                    <a:pt x="292" y="485"/>
                  </a:cubicBezTo>
                  <a:close/>
                  <a:moveTo>
                    <a:pt x="299" y="486"/>
                  </a:moveTo>
                  <a:cubicBezTo>
                    <a:pt x="300" y="486"/>
                    <a:pt x="301" y="486"/>
                    <a:pt x="302" y="486"/>
                  </a:cubicBezTo>
                  <a:cubicBezTo>
                    <a:pt x="305" y="488"/>
                    <a:pt x="307" y="490"/>
                    <a:pt x="310" y="492"/>
                  </a:cubicBezTo>
                  <a:cubicBezTo>
                    <a:pt x="308" y="491"/>
                    <a:pt x="306" y="491"/>
                    <a:pt x="305" y="490"/>
                  </a:cubicBezTo>
                  <a:cubicBezTo>
                    <a:pt x="305" y="490"/>
                    <a:pt x="305" y="490"/>
                    <a:pt x="305" y="490"/>
                  </a:cubicBezTo>
                  <a:cubicBezTo>
                    <a:pt x="303" y="489"/>
                    <a:pt x="301" y="487"/>
                    <a:pt x="299" y="486"/>
                  </a:cubicBezTo>
                  <a:close/>
                  <a:moveTo>
                    <a:pt x="284" y="487"/>
                  </a:moveTo>
                  <a:cubicBezTo>
                    <a:pt x="282" y="486"/>
                    <a:pt x="279" y="485"/>
                    <a:pt x="277" y="484"/>
                  </a:cubicBezTo>
                  <a:cubicBezTo>
                    <a:pt x="279" y="484"/>
                    <a:pt x="280" y="485"/>
                    <a:pt x="282" y="486"/>
                  </a:cubicBezTo>
                  <a:cubicBezTo>
                    <a:pt x="283" y="486"/>
                    <a:pt x="284" y="487"/>
                    <a:pt x="284" y="487"/>
                  </a:cubicBezTo>
                  <a:close/>
                  <a:moveTo>
                    <a:pt x="270" y="478"/>
                  </a:moveTo>
                  <a:cubicBezTo>
                    <a:pt x="271" y="478"/>
                    <a:pt x="272" y="478"/>
                    <a:pt x="273" y="479"/>
                  </a:cubicBezTo>
                  <a:cubicBezTo>
                    <a:pt x="273" y="479"/>
                    <a:pt x="273" y="479"/>
                    <a:pt x="273" y="479"/>
                  </a:cubicBezTo>
                  <a:cubicBezTo>
                    <a:pt x="273" y="479"/>
                    <a:pt x="272" y="478"/>
                    <a:pt x="271" y="478"/>
                  </a:cubicBezTo>
                  <a:cubicBezTo>
                    <a:pt x="270" y="478"/>
                    <a:pt x="270" y="478"/>
                    <a:pt x="270" y="478"/>
                  </a:cubicBezTo>
                  <a:close/>
                  <a:moveTo>
                    <a:pt x="291" y="476"/>
                  </a:moveTo>
                  <a:cubicBezTo>
                    <a:pt x="293" y="476"/>
                    <a:pt x="295" y="476"/>
                    <a:pt x="296" y="477"/>
                  </a:cubicBezTo>
                  <a:cubicBezTo>
                    <a:pt x="301" y="479"/>
                    <a:pt x="306" y="482"/>
                    <a:pt x="310" y="485"/>
                  </a:cubicBezTo>
                  <a:cubicBezTo>
                    <a:pt x="308" y="484"/>
                    <a:pt x="306" y="484"/>
                    <a:pt x="303" y="484"/>
                  </a:cubicBezTo>
                  <a:cubicBezTo>
                    <a:pt x="300" y="482"/>
                    <a:pt x="297" y="480"/>
                    <a:pt x="295" y="478"/>
                  </a:cubicBezTo>
                  <a:cubicBezTo>
                    <a:pt x="294" y="477"/>
                    <a:pt x="292" y="476"/>
                    <a:pt x="291" y="476"/>
                  </a:cubicBezTo>
                  <a:close/>
                  <a:moveTo>
                    <a:pt x="426" y="509"/>
                  </a:moveTo>
                  <a:cubicBezTo>
                    <a:pt x="426" y="509"/>
                    <a:pt x="425" y="509"/>
                    <a:pt x="425" y="508"/>
                  </a:cubicBezTo>
                  <a:cubicBezTo>
                    <a:pt x="431" y="510"/>
                    <a:pt x="438" y="511"/>
                    <a:pt x="444" y="511"/>
                  </a:cubicBezTo>
                  <a:cubicBezTo>
                    <a:pt x="445" y="512"/>
                    <a:pt x="446" y="513"/>
                    <a:pt x="447" y="514"/>
                  </a:cubicBezTo>
                  <a:cubicBezTo>
                    <a:pt x="440" y="513"/>
                    <a:pt x="433" y="511"/>
                    <a:pt x="426" y="509"/>
                  </a:cubicBezTo>
                  <a:close/>
                  <a:moveTo>
                    <a:pt x="427" y="461"/>
                  </a:moveTo>
                  <a:cubicBezTo>
                    <a:pt x="426" y="461"/>
                    <a:pt x="426" y="461"/>
                    <a:pt x="426" y="461"/>
                  </a:cubicBezTo>
                  <a:cubicBezTo>
                    <a:pt x="427" y="461"/>
                    <a:pt x="427" y="461"/>
                    <a:pt x="428" y="462"/>
                  </a:cubicBezTo>
                  <a:cubicBezTo>
                    <a:pt x="428" y="461"/>
                    <a:pt x="427" y="461"/>
                    <a:pt x="427" y="461"/>
                  </a:cubicBezTo>
                  <a:close/>
                  <a:moveTo>
                    <a:pt x="440" y="467"/>
                  </a:moveTo>
                  <a:cubicBezTo>
                    <a:pt x="439" y="469"/>
                    <a:pt x="439" y="469"/>
                    <a:pt x="439" y="469"/>
                  </a:cubicBezTo>
                  <a:cubicBezTo>
                    <a:pt x="439" y="469"/>
                    <a:pt x="438" y="469"/>
                    <a:pt x="437" y="468"/>
                  </a:cubicBezTo>
                  <a:cubicBezTo>
                    <a:pt x="435" y="467"/>
                    <a:pt x="433" y="466"/>
                    <a:pt x="431" y="464"/>
                  </a:cubicBezTo>
                  <a:cubicBezTo>
                    <a:pt x="432" y="464"/>
                    <a:pt x="432" y="464"/>
                    <a:pt x="433" y="464"/>
                  </a:cubicBezTo>
                  <a:cubicBezTo>
                    <a:pt x="433" y="462"/>
                    <a:pt x="433" y="462"/>
                    <a:pt x="433" y="462"/>
                  </a:cubicBezTo>
                  <a:cubicBezTo>
                    <a:pt x="434" y="463"/>
                    <a:pt x="435" y="463"/>
                    <a:pt x="436" y="463"/>
                  </a:cubicBezTo>
                  <a:cubicBezTo>
                    <a:pt x="437" y="464"/>
                    <a:pt x="438" y="466"/>
                    <a:pt x="440" y="467"/>
                  </a:cubicBezTo>
                  <a:close/>
                  <a:moveTo>
                    <a:pt x="317" y="485"/>
                  </a:moveTo>
                  <a:cubicBezTo>
                    <a:pt x="316" y="484"/>
                    <a:pt x="315" y="484"/>
                    <a:pt x="313" y="483"/>
                  </a:cubicBezTo>
                  <a:cubicBezTo>
                    <a:pt x="312" y="482"/>
                    <a:pt x="311" y="481"/>
                    <a:pt x="310" y="480"/>
                  </a:cubicBezTo>
                  <a:cubicBezTo>
                    <a:pt x="315" y="482"/>
                    <a:pt x="320" y="484"/>
                    <a:pt x="324" y="485"/>
                  </a:cubicBezTo>
                  <a:cubicBezTo>
                    <a:pt x="323" y="485"/>
                    <a:pt x="322" y="485"/>
                    <a:pt x="321" y="485"/>
                  </a:cubicBezTo>
                  <a:cubicBezTo>
                    <a:pt x="319" y="485"/>
                    <a:pt x="318" y="485"/>
                    <a:pt x="317" y="485"/>
                  </a:cubicBezTo>
                  <a:close/>
                  <a:moveTo>
                    <a:pt x="420" y="508"/>
                  </a:moveTo>
                  <a:cubicBezTo>
                    <a:pt x="420" y="508"/>
                    <a:pt x="420" y="508"/>
                    <a:pt x="420" y="507"/>
                  </a:cubicBezTo>
                  <a:cubicBezTo>
                    <a:pt x="420" y="508"/>
                    <a:pt x="420" y="508"/>
                    <a:pt x="420" y="508"/>
                  </a:cubicBezTo>
                  <a:cubicBezTo>
                    <a:pt x="420" y="508"/>
                    <a:pt x="420" y="508"/>
                    <a:pt x="420" y="508"/>
                  </a:cubicBezTo>
                  <a:close/>
                  <a:moveTo>
                    <a:pt x="435" y="469"/>
                  </a:moveTo>
                  <a:cubicBezTo>
                    <a:pt x="435" y="470"/>
                    <a:pt x="435" y="470"/>
                    <a:pt x="435" y="470"/>
                  </a:cubicBezTo>
                  <a:cubicBezTo>
                    <a:pt x="435" y="470"/>
                    <a:pt x="435" y="470"/>
                    <a:pt x="435" y="470"/>
                  </a:cubicBezTo>
                  <a:cubicBezTo>
                    <a:pt x="434" y="470"/>
                    <a:pt x="434" y="470"/>
                    <a:pt x="434" y="470"/>
                  </a:cubicBezTo>
                  <a:cubicBezTo>
                    <a:pt x="434" y="469"/>
                    <a:pt x="434" y="469"/>
                    <a:pt x="435" y="469"/>
                  </a:cubicBezTo>
                  <a:close/>
                  <a:moveTo>
                    <a:pt x="393" y="500"/>
                  </a:moveTo>
                  <a:cubicBezTo>
                    <a:pt x="389" y="498"/>
                    <a:pt x="384" y="496"/>
                    <a:pt x="380" y="495"/>
                  </a:cubicBezTo>
                  <a:cubicBezTo>
                    <a:pt x="383" y="494"/>
                    <a:pt x="385" y="494"/>
                    <a:pt x="388" y="494"/>
                  </a:cubicBezTo>
                  <a:cubicBezTo>
                    <a:pt x="391" y="496"/>
                    <a:pt x="393" y="498"/>
                    <a:pt x="396" y="500"/>
                  </a:cubicBezTo>
                  <a:cubicBezTo>
                    <a:pt x="395" y="500"/>
                    <a:pt x="394" y="500"/>
                    <a:pt x="393" y="500"/>
                  </a:cubicBezTo>
                  <a:close/>
                  <a:moveTo>
                    <a:pt x="389" y="492"/>
                  </a:moveTo>
                  <a:cubicBezTo>
                    <a:pt x="388" y="490"/>
                    <a:pt x="386" y="489"/>
                    <a:pt x="385" y="488"/>
                  </a:cubicBezTo>
                  <a:cubicBezTo>
                    <a:pt x="390" y="489"/>
                    <a:pt x="395" y="489"/>
                    <a:pt x="400" y="489"/>
                  </a:cubicBezTo>
                  <a:cubicBezTo>
                    <a:pt x="401" y="490"/>
                    <a:pt x="402" y="491"/>
                    <a:pt x="403" y="492"/>
                  </a:cubicBezTo>
                  <a:cubicBezTo>
                    <a:pt x="398" y="492"/>
                    <a:pt x="394" y="492"/>
                    <a:pt x="389" y="492"/>
                  </a:cubicBezTo>
                  <a:cubicBezTo>
                    <a:pt x="389" y="492"/>
                    <a:pt x="389" y="492"/>
                    <a:pt x="389" y="492"/>
                  </a:cubicBezTo>
                  <a:close/>
                  <a:moveTo>
                    <a:pt x="361" y="485"/>
                  </a:moveTo>
                  <a:cubicBezTo>
                    <a:pt x="361" y="485"/>
                    <a:pt x="362" y="485"/>
                    <a:pt x="362" y="485"/>
                  </a:cubicBezTo>
                  <a:cubicBezTo>
                    <a:pt x="366" y="488"/>
                    <a:pt x="370" y="491"/>
                    <a:pt x="374" y="494"/>
                  </a:cubicBezTo>
                  <a:cubicBezTo>
                    <a:pt x="373" y="494"/>
                    <a:pt x="373" y="494"/>
                    <a:pt x="373" y="494"/>
                  </a:cubicBezTo>
                  <a:cubicBezTo>
                    <a:pt x="369" y="491"/>
                    <a:pt x="365" y="488"/>
                    <a:pt x="361" y="485"/>
                  </a:cubicBezTo>
                  <a:close/>
                  <a:moveTo>
                    <a:pt x="378" y="473"/>
                  </a:moveTo>
                  <a:cubicBezTo>
                    <a:pt x="378" y="473"/>
                    <a:pt x="377" y="472"/>
                    <a:pt x="376" y="472"/>
                  </a:cubicBezTo>
                  <a:cubicBezTo>
                    <a:pt x="376" y="473"/>
                    <a:pt x="376" y="473"/>
                    <a:pt x="376" y="473"/>
                  </a:cubicBezTo>
                  <a:cubicBezTo>
                    <a:pt x="372" y="472"/>
                    <a:pt x="368" y="472"/>
                    <a:pt x="364" y="471"/>
                  </a:cubicBezTo>
                  <a:cubicBezTo>
                    <a:pt x="373" y="471"/>
                    <a:pt x="382" y="472"/>
                    <a:pt x="391" y="473"/>
                  </a:cubicBezTo>
                  <a:cubicBezTo>
                    <a:pt x="388" y="473"/>
                    <a:pt x="386" y="473"/>
                    <a:pt x="383" y="473"/>
                  </a:cubicBezTo>
                  <a:cubicBezTo>
                    <a:pt x="381" y="473"/>
                    <a:pt x="380" y="473"/>
                    <a:pt x="378" y="473"/>
                  </a:cubicBezTo>
                  <a:close/>
                  <a:moveTo>
                    <a:pt x="352" y="472"/>
                  </a:moveTo>
                  <a:cubicBezTo>
                    <a:pt x="353" y="472"/>
                    <a:pt x="354" y="472"/>
                    <a:pt x="356" y="472"/>
                  </a:cubicBezTo>
                  <a:cubicBezTo>
                    <a:pt x="355" y="471"/>
                    <a:pt x="355" y="471"/>
                    <a:pt x="355" y="471"/>
                  </a:cubicBezTo>
                  <a:cubicBezTo>
                    <a:pt x="356" y="471"/>
                    <a:pt x="357" y="471"/>
                    <a:pt x="357" y="471"/>
                  </a:cubicBezTo>
                  <a:cubicBezTo>
                    <a:pt x="357" y="472"/>
                    <a:pt x="357" y="472"/>
                    <a:pt x="357" y="472"/>
                  </a:cubicBezTo>
                  <a:cubicBezTo>
                    <a:pt x="357" y="472"/>
                    <a:pt x="357" y="472"/>
                    <a:pt x="357" y="473"/>
                  </a:cubicBezTo>
                  <a:cubicBezTo>
                    <a:pt x="355" y="472"/>
                    <a:pt x="353" y="472"/>
                    <a:pt x="352" y="472"/>
                  </a:cubicBezTo>
                  <a:close/>
                  <a:moveTo>
                    <a:pt x="377" y="477"/>
                  </a:moveTo>
                  <a:cubicBezTo>
                    <a:pt x="375" y="477"/>
                    <a:pt x="373" y="477"/>
                    <a:pt x="371" y="477"/>
                  </a:cubicBezTo>
                  <a:cubicBezTo>
                    <a:pt x="370" y="477"/>
                    <a:pt x="370" y="477"/>
                    <a:pt x="369" y="477"/>
                  </a:cubicBezTo>
                  <a:cubicBezTo>
                    <a:pt x="369" y="477"/>
                    <a:pt x="369" y="476"/>
                    <a:pt x="368" y="476"/>
                  </a:cubicBezTo>
                  <a:cubicBezTo>
                    <a:pt x="371" y="476"/>
                    <a:pt x="374" y="477"/>
                    <a:pt x="377" y="477"/>
                  </a:cubicBezTo>
                  <a:close/>
                  <a:moveTo>
                    <a:pt x="371" y="481"/>
                  </a:moveTo>
                  <a:cubicBezTo>
                    <a:pt x="367" y="481"/>
                    <a:pt x="362" y="480"/>
                    <a:pt x="358" y="479"/>
                  </a:cubicBezTo>
                  <a:cubicBezTo>
                    <a:pt x="356" y="477"/>
                    <a:pt x="354" y="476"/>
                    <a:pt x="351" y="475"/>
                  </a:cubicBezTo>
                  <a:cubicBezTo>
                    <a:pt x="355" y="475"/>
                    <a:pt x="359" y="475"/>
                    <a:pt x="363" y="475"/>
                  </a:cubicBezTo>
                  <a:cubicBezTo>
                    <a:pt x="363" y="476"/>
                    <a:pt x="364" y="476"/>
                    <a:pt x="365" y="477"/>
                  </a:cubicBezTo>
                  <a:cubicBezTo>
                    <a:pt x="365" y="477"/>
                    <a:pt x="365" y="477"/>
                    <a:pt x="365" y="477"/>
                  </a:cubicBezTo>
                  <a:cubicBezTo>
                    <a:pt x="364" y="477"/>
                    <a:pt x="364" y="477"/>
                    <a:pt x="363" y="477"/>
                  </a:cubicBezTo>
                  <a:cubicBezTo>
                    <a:pt x="363" y="480"/>
                    <a:pt x="363" y="480"/>
                    <a:pt x="363" y="480"/>
                  </a:cubicBezTo>
                  <a:cubicBezTo>
                    <a:pt x="365" y="479"/>
                    <a:pt x="367" y="479"/>
                    <a:pt x="369" y="479"/>
                  </a:cubicBezTo>
                  <a:cubicBezTo>
                    <a:pt x="370" y="480"/>
                    <a:pt x="370" y="481"/>
                    <a:pt x="371" y="481"/>
                  </a:cubicBezTo>
                  <a:close/>
                  <a:moveTo>
                    <a:pt x="342" y="470"/>
                  </a:moveTo>
                  <a:cubicBezTo>
                    <a:pt x="344" y="470"/>
                    <a:pt x="346" y="470"/>
                    <a:pt x="348" y="470"/>
                  </a:cubicBezTo>
                  <a:cubicBezTo>
                    <a:pt x="346" y="470"/>
                    <a:pt x="345" y="470"/>
                    <a:pt x="343" y="470"/>
                  </a:cubicBezTo>
                  <a:cubicBezTo>
                    <a:pt x="343" y="470"/>
                    <a:pt x="342" y="470"/>
                    <a:pt x="342" y="470"/>
                  </a:cubicBezTo>
                  <a:close/>
                  <a:moveTo>
                    <a:pt x="402" y="471"/>
                  </a:moveTo>
                  <a:cubicBezTo>
                    <a:pt x="397" y="471"/>
                    <a:pt x="393" y="470"/>
                    <a:pt x="388" y="470"/>
                  </a:cubicBezTo>
                  <a:cubicBezTo>
                    <a:pt x="394" y="470"/>
                    <a:pt x="399" y="470"/>
                    <a:pt x="405" y="470"/>
                  </a:cubicBezTo>
                  <a:cubicBezTo>
                    <a:pt x="404" y="470"/>
                    <a:pt x="403" y="471"/>
                    <a:pt x="402" y="471"/>
                  </a:cubicBezTo>
                  <a:close/>
                  <a:moveTo>
                    <a:pt x="359" y="468"/>
                  </a:moveTo>
                  <a:cubicBezTo>
                    <a:pt x="360" y="468"/>
                    <a:pt x="361" y="468"/>
                    <a:pt x="362" y="467"/>
                  </a:cubicBezTo>
                  <a:cubicBezTo>
                    <a:pt x="366" y="468"/>
                    <a:pt x="371" y="469"/>
                    <a:pt x="375" y="469"/>
                  </a:cubicBezTo>
                  <a:cubicBezTo>
                    <a:pt x="370" y="469"/>
                    <a:pt x="365" y="468"/>
                    <a:pt x="359" y="468"/>
                  </a:cubicBezTo>
                  <a:close/>
                  <a:moveTo>
                    <a:pt x="387" y="480"/>
                  </a:moveTo>
                  <a:cubicBezTo>
                    <a:pt x="389" y="482"/>
                    <a:pt x="392" y="483"/>
                    <a:pt x="394" y="485"/>
                  </a:cubicBezTo>
                  <a:cubicBezTo>
                    <a:pt x="388" y="484"/>
                    <a:pt x="383" y="483"/>
                    <a:pt x="377" y="482"/>
                  </a:cubicBezTo>
                  <a:cubicBezTo>
                    <a:pt x="376" y="481"/>
                    <a:pt x="374" y="480"/>
                    <a:pt x="373" y="479"/>
                  </a:cubicBezTo>
                  <a:cubicBezTo>
                    <a:pt x="378" y="479"/>
                    <a:pt x="382" y="480"/>
                    <a:pt x="387" y="480"/>
                  </a:cubicBezTo>
                  <a:close/>
                  <a:moveTo>
                    <a:pt x="375" y="485"/>
                  </a:moveTo>
                  <a:cubicBezTo>
                    <a:pt x="371" y="484"/>
                    <a:pt x="367" y="483"/>
                    <a:pt x="363" y="483"/>
                  </a:cubicBezTo>
                  <a:cubicBezTo>
                    <a:pt x="363" y="483"/>
                    <a:pt x="363" y="483"/>
                    <a:pt x="363" y="482"/>
                  </a:cubicBezTo>
                  <a:cubicBezTo>
                    <a:pt x="367" y="483"/>
                    <a:pt x="371" y="484"/>
                    <a:pt x="375" y="485"/>
                  </a:cubicBezTo>
                  <a:close/>
                  <a:moveTo>
                    <a:pt x="349" y="477"/>
                  </a:moveTo>
                  <a:cubicBezTo>
                    <a:pt x="348" y="476"/>
                    <a:pt x="347" y="476"/>
                    <a:pt x="346" y="475"/>
                  </a:cubicBezTo>
                  <a:cubicBezTo>
                    <a:pt x="346" y="475"/>
                    <a:pt x="346" y="475"/>
                    <a:pt x="346" y="475"/>
                  </a:cubicBezTo>
                  <a:cubicBezTo>
                    <a:pt x="348" y="476"/>
                    <a:pt x="349" y="477"/>
                    <a:pt x="351" y="477"/>
                  </a:cubicBezTo>
                  <a:cubicBezTo>
                    <a:pt x="350" y="477"/>
                    <a:pt x="350" y="477"/>
                    <a:pt x="349" y="477"/>
                  </a:cubicBezTo>
                  <a:close/>
                  <a:moveTo>
                    <a:pt x="342" y="475"/>
                  </a:moveTo>
                  <a:cubicBezTo>
                    <a:pt x="341" y="475"/>
                    <a:pt x="340" y="475"/>
                    <a:pt x="340" y="475"/>
                  </a:cubicBezTo>
                  <a:cubicBezTo>
                    <a:pt x="340" y="475"/>
                    <a:pt x="340" y="475"/>
                    <a:pt x="341" y="475"/>
                  </a:cubicBezTo>
                  <a:cubicBezTo>
                    <a:pt x="341" y="475"/>
                    <a:pt x="341" y="475"/>
                    <a:pt x="342" y="475"/>
                  </a:cubicBezTo>
                  <a:close/>
                  <a:moveTo>
                    <a:pt x="411" y="471"/>
                  </a:moveTo>
                  <a:cubicBezTo>
                    <a:pt x="412" y="471"/>
                    <a:pt x="413" y="472"/>
                    <a:pt x="415" y="472"/>
                  </a:cubicBezTo>
                  <a:cubicBezTo>
                    <a:pt x="413" y="472"/>
                    <a:pt x="411" y="472"/>
                    <a:pt x="409" y="472"/>
                  </a:cubicBezTo>
                  <a:cubicBezTo>
                    <a:pt x="409" y="471"/>
                    <a:pt x="410" y="471"/>
                    <a:pt x="411" y="471"/>
                  </a:cubicBezTo>
                  <a:close/>
                  <a:moveTo>
                    <a:pt x="425" y="476"/>
                  </a:moveTo>
                  <a:cubicBezTo>
                    <a:pt x="421" y="477"/>
                    <a:pt x="416" y="477"/>
                    <a:pt x="411" y="477"/>
                  </a:cubicBezTo>
                  <a:cubicBezTo>
                    <a:pt x="403" y="477"/>
                    <a:pt x="395" y="476"/>
                    <a:pt x="386" y="475"/>
                  </a:cubicBezTo>
                  <a:cubicBezTo>
                    <a:pt x="392" y="475"/>
                    <a:pt x="397" y="475"/>
                    <a:pt x="402" y="473"/>
                  </a:cubicBezTo>
                  <a:cubicBezTo>
                    <a:pt x="410" y="474"/>
                    <a:pt x="418" y="475"/>
                    <a:pt x="425" y="476"/>
                  </a:cubicBezTo>
                  <a:close/>
                  <a:moveTo>
                    <a:pt x="402" y="483"/>
                  </a:moveTo>
                  <a:cubicBezTo>
                    <a:pt x="406" y="484"/>
                    <a:pt x="409" y="486"/>
                    <a:pt x="413" y="487"/>
                  </a:cubicBezTo>
                  <a:cubicBezTo>
                    <a:pt x="408" y="487"/>
                    <a:pt x="404" y="486"/>
                    <a:pt x="399" y="486"/>
                  </a:cubicBezTo>
                  <a:cubicBezTo>
                    <a:pt x="397" y="484"/>
                    <a:pt x="395" y="482"/>
                    <a:pt x="393" y="481"/>
                  </a:cubicBezTo>
                  <a:cubicBezTo>
                    <a:pt x="396" y="481"/>
                    <a:pt x="399" y="482"/>
                    <a:pt x="402" y="483"/>
                  </a:cubicBezTo>
                  <a:close/>
                  <a:moveTo>
                    <a:pt x="380" y="488"/>
                  </a:moveTo>
                  <a:cubicBezTo>
                    <a:pt x="382" y="489"/>
                    <a:pt x="383" y="490"/>
                    <a:pt x="385" y="492"/>
                  </a:cubicBezTo>
                  <a:cubicBezTo>
                    <a:pt x="382" y="492"/>
                    <a:pt x="379" y="492"/>
                    <a:pt x="377" y="493"/>
                  </a:cubicBezTo>
                  <a:cubicBezTo>
                    <a:pt x="374" y="491"/>
                    <a:pt x="371" y="488"/>
                    <a:pt x="368" y="486"/>
                  </a:cubicBezTo>
                  <a:cubicBezTo>
                    <a:pt x="372" y="487"/>
                    <a:pt x="376" y="487"/>
                    <a:pt x="380" y="488"/>
                  </a:cubicBezTo>
                  <a:close/>
                  <a:moveTo>
                    <a:pt x="331" y="473"/>
                  </a:moveTo>
                  <a:cubicBezTo>
                    <a:pt x="332" y="473"/>
                    <a:pt x="333" y="473"/>
                    <a:pt x="335" y="473"/>
                  </a:cubicBezTo>
                  <a:cubicBezTo>
                    <a:pt x="335" y="473"/>
                    <a:pt x="334" y="473"/>
                    <a:pt x="334" y="473"/>
                  </a:cubicBezTo>
                  <a:cubicBezTo>
                    <a:pt x="332" y="473"/>
                    <a:pt x="332" y="473"/>
                    <a:pt x="332" y="473"/>
                  </a:cubicBezTo>
                  <a:cubicBezTo>
                    <a:pt x="332" y="473"/>
                    <a:pt x="331" y="473"/>
                    <a:pt x="331" y="473"/>
                  </a:cubicBezTo>
                  <a:close/>
                  <a:moveTo>
                    <a:pt x="422" y="470"/>
                  </a:moveTo>
                  <a:cubicBezTo>
                    <a:pt x="426" y="471"/>
                    <a:pt x="430" y="472"/>
                    <a:pt x="434" y="474"/>
                  </a:cubicBezTo>
                  <a:cubicBezTo>
                    <a:pt x="433" y="474"/>
                    <a:pt x="433" y="474"/>
                    <a:pt x="432" y="474"/>
                  </a:cubicBezTo>
                  <a:cubicBezTo>
                    <a:pt x="431" y="474"/>
                    <a:pt x="429" y="474"/>
                    <a:pt x="428" y="474"/>
                  </a:cubicBezTo>
                  <a:cubicBezTo>
                    <a:pt x="424" y="472"/>
                    <a:pt x="421" y="471"/>
                    <a:pt x="417" y="470"/>
                  </a:cubicBezTo>
                  <a:cubicBezTo>
                    <a:pt x="419" y="470"/>
                    <a:pt x="420" y="470"/>
                    <a:pt x="422" y="470"/>
                  </a:cubicBezTo>
                  <a:close/>
                  <a:moveTo>
                    <a:pt x="441" y="478"/>
                  </a:moveTo>
                  <a:cubicBezTo>
                    <a:pt x="441" y="478"/>
                    <a:pt x="440" y="478"/>
                    <a:pt x="440" y="478"/>
                  </a:cubicBezTo>
                  <a:cubicBezTo>
                    <a:pt x="440" y="478"/>
                    <a:pt x="440" y="478"/>
                    <a:pt x="441" y="478"/>
                  </a:cubicBezTo>
                  <a:cubicBezTo>
                    <a:pt x="441" y="478"/>
                    <a:pt x="441" y="478"/>
                    <a:pt x="441" y="478"/>
                  </a:cubicBezTo>
                  <a:close/>
                  <a:moveTo>
                    <a:pt x="432" y="478"/>
                  </a:moveTo>
                  <a:cubicBezTo>
                    <a:pt x="432" y="479"/>
                    <a:pt x="432" y="479"/>
                    <a:pt x="432" y="479"/>
                  </a:cubicBezTo>
                  <a:cubicBezTo>
                    <a:pt x="433" y="480"/>
                    <a:pt x="437" y="482"/>
                    <a:pt x="442" y="485"/>
                  </a:cubicBezTo>
                  <a:cubicBezTo>
                    <a:pt x="447" y="489"/>
                    <a:pt x="452" y="493"/>
                    <a:pt x="458" y="497"/>
                  </a:cubicBezTo>
                  <a:cubicBezTo>
                    <a:pt x="461" y="499"/>
                    <a:pt x="464" y="502"/>
                    <a:pt x="467" y="504"/>
                  </a:cubicBezTo>
                  <a:cubicBezTo>
                    <a:pt x="463" y="503"/>
                    <a:pt x="459" y="502"/>
                    <a:pt x="454" y="501"/>
                  </a:cubicBezTo>
                  <a:cubicBezTo>
                    <a:pt x="451" y="499"/>
                    <a:pt x="448" y="496"/>
                    <a:pt x="445" y="494"/>
                  </a:cubicBezTo>
                  <a:cubicBezTo>
                    <a:pt x="436" y="488"/>
                    <a:pt x="426" y="482"/>
                    <a:pt x="420" y="480"/>
                  </a:cubicBezTo>
                  <a:cubicBezTo>
                    <a:pt x="419" y="482"/>
                    <a:pt x="419" y="482"/>
                    <a:pt x="419" y="482"/>
                  </a:cubicBezTo>
                  <a:cubicBezTo>
                    <a:pt x="425" y="485"/>
                    <a:pt x="435" y="490"/>
                    <a:pt x="444" y="496"/>
                  </a:cubicBezTo>
                  <a:cubicBezTo>
                    <a:pt x="445" y="497"/>
                    <a:pt x="447" y="498"/>
                    <a:pt x="449" y="500"/>
                  </a:cubicBezTo>
                  <a:cubicBezTo>
                    <a:pt x="442" y="498"/>
                    <a:pt x="436" y="497"/>
                    <a:pt x="430" y="495"/>
                  </a:cubicBezTo>
                  <a:cubicBezTo>
                    <a:pt x="430" y="495"/>
                    <a:pt x="430" y="495"/>
                    <a:pt x="430" y="495"/>
                  </a:cubicBezTo>
                  <a:cubicBezTo>
                    <a:pt x="429" y="494"/>
                    <a:pt x="428" y="494"/>
                    <a:pt x="427" y="493"/>
                  </a:cubicBezTo>
                  <a:cubicBezTo>
                    <a:pt x="428" y="493"/>
                    <a:pt x="429" y="493"/>
                    <a:pt x="430" y="493"/>
                  </a:cubicBezTo>
                  <a:cubicBezTo>
                    <a:pt x="433" y="492"/>
                    <a:pt x="433" y="492"/>
                    <a:pt x="433" y="492"/>
                  </a:cubicBezTo>
                  <a:cubicBezTo>
                    <a:pt x="431" y="490"/>
                    <a:pt x="431" y="490"/>
                    <a:pt x="431" y="490"/>
                  </a:cubicBezTo>
                  <a:cubicBezTo>
                    <a:pt x="422" y="486"/>
                    <a:pt x="412" y="482"/>
                    <a:pt x="403" y="480"/>
                  </a:cubicBezTo>
                  <a:cubicBezTo>
                    <a:pt x="402" y="480"/>
                    <a:pt x="401" y="480"/>
                    <a:pt x="400" y="479"/>
                  </a:cubicBezTo>
                  <a:cubicBezTo>
                    <a:pt x="404" y="479"/>
                    <a:pt x="407" y="480"/>
                    <a:pt x="411" y="480"/>
                  </a:cubicBezTo>
                  <a:cubicBezTo>
                    <a:pt x="418" y="480"/>
                    <a:pt x="425" y="479"/>
                    <a:pt x="431" y="477"/>
                  </a:cubicBezTo>
                  <a:cubicBezTo>
                    <a:pt x="431" y="477"/>
                    <a:pt x="432" y="478"/>
                    <a:pt x="432" y="478"/>
                  </a:cubicBezTo>
                  <a:close/>
                  <a:moveTo>
                    <a:pt x="426" y="491"/>
                  </a:moveTo>
                  <a:cubicBezTo>
                    <a:pt x="426" y="491"/>
                    <a:pt x="425" y="491"/>
                    <a:pt x="425" y="491"/>
                  </a:cubicBezTo>
                  <a:cubicBezTo>
                    <a:pt x="423" y="490"/>
                    <a:pt x="420" y="489"/>
                    <a:pt x="418" y="487"/>
                  </a:cubicBezTo>
                  <a:cubicBezTo>
                    <a:pt x="421" y="489"/>
                    <a:pt x="424" y="490"/>
                    <a:pt x="426" y="491"/>
                  </a:cubicBezTo>
                  <a:close/>
                  <a:moveTo>
                    <a:pt x="466" y="506"/>
                  </a:moveTo>
                  <a:cubicBezTo>
                    <a:pt x="464" y="506"/>
                    <a:pt x="462" y="506"/>
                    <a:pt x="460" y="506"/>
                  </a:cubicBezTo>
                  <a:cubicBezTo>
                    <a:pt x="460" y="506"/>
                    <a:pt x="459" y="505"/>
                    <a:pt x="459" y="505"/>
                  </a:cubicBezTo>
                  <a:cubicBezTo>
                    <a:pt x="461" y="505"/>
                    <a:pt x="464" y="506"/>
                    <a:pt x="466" y="506"/>
                  </a:cubicBezTo>
                  <a:close/>
                  <a:moveTo>
                    <a:pt x="456" y="510"/>
                  </a:moveTo>
                  <a:cubicBezTo>
                    <a:pt x="453" y="509"/>
                    <a:pt x="449" y="509"/>
                    <a:pt x="446" y="508"/>
                  </a:cubicBezTo>
                  <a:cubicBezTo>
                    <a:pt x="448" y="508"/>
                    <a:pt x="450" y="508"/>
                    <a:pt x="451" y="508"/>
                  </a:cubicBezTo>
                  <a:cubicBezTo>
                    <a:pt x="453" y="509"/>
                    <a:pt x="454" y="509"/>
                    <a:pt x="456" y="510"/>
                  </a:cubicBezTo>
                  <a:close/>
                  <a:moveTo>
                    <a:pt x="459" y="508"/>
                  </a:moveTo>
                  <a:cubicBezTo>
                    <a:pt x="459" y="508"/>
                    <a:pt x="459" y="508"/>
                    <a:pt x="459" y="508"/>
                  </a:cubicBezTo>
                  <a:cubicBezTo>
                    <a:pt x="459" y="509"/>
                    <a:pt x="459" y="509"/>
                    <a:pt x="459" y="509"/>
                  </a:cubicBezTo>
                  <a:cubicBezTo>
                    <a:pt x="459" y="509"/>
                    <a:pt x="459" y="508"/>
                    <a:pt x="459" y="508"/>
                  </a:cubicBezTo>
                  <a:close/>
                  <a:moveTo>
                    <a:pt x="441" y="504"/>
                  </a:moveTo>
                  <a:cubicBezTo>
                    <a:pt x="442" y="505"/>
                    <a:pt x="443" y="505"/>
                    <a:pt x="444" y="505"/>
                  </a:cubicBezTo>
                  <a:cubicBezTo>
                    <a:pt x="443" y="505"/>
                    <a:pt x="442" y="505"/>
                    <a:pt x="442" y="505"/>
                  </a:cubicBezTo>
                  <a:cubicBezTo>
                    <a:pt x="441" y="505"/>
                    <a:pt x="441" y="504"/>
                    <a:pt x="441" y="504"/>
                  </a:cubicBezTo>
                  <a:close/>
                  <a:moveTo>
                    <a:pt x="436" y="500"/>
                  </a:moveTo>
                  <a:cubicBezTo>
                    <a:pt x="436" y="500"/>
                    <a:pt x="435" y="499"/>
                    <a:pt x="435" y="499"/>
                  </a:cubicBezTo>
                  <a:cubicBezTo>
                    <a:pt x="441" y="501"/>
                    <a:pt x="447" y="502"/>
                    <a:pt x="453" y="503"/>
                  </a:cubicBezTo>
                  <a:cubicBezTo>
                    <a:pt x="454" y="504"/>
                    <a:pt x="455" y="505"/>
                    <a:pt x="456" y="506"/>
                  </a:cubicBezTo>
                  <a:cubicBezTo>
                    <a:pt x="455" y="506"/>
                    <a:pt x="453" y="506"/>
                    <a:pt x="452" y="505"/>
                  </a:cubicBezTo>
                  <a:cubicBezTo>
                    <a:pt x="447" y="504"/>
                    <a:pt x="442" y="502"/>
                    <a:pt x="436" y="500"/>
                  </a:cubicBezTo>
                  <a:close/>
                  <a:moveTo>
                    <a:pt x="429" y="498"/>
                  </a:moveTo>
                  <a:cubicBezTo>
                    <a:pt x="422" y="496"/>
                    <a:pt x="415" y="494"/>
                    <a:pt x="408" y="493"/>
                  </a:cubicBezTo>
                  <a:cubicBezTo>
                    <a:pt x="407" y="492"/>
                    <a:pt x="405" y="491"/>
                    <a:pt x="404" y="490"/>
                  </a:cubicBezTo>
                  <a:cubicBezTo>
                    <a:pt x="408" y="490"/>
                    <a:pt x="412" y="490"/>
                    <a:pt x="416" y="490"/>
                  </a:cubicBezTo>
                  <a:cubicBezTo>
                    <a:pt x="416" y="489"/>
                    <a:pt x="416" y="489"/>
                    <a:pt x="416" y="489"/>
                  </a:cubicBezTo>
                  <a:cubicBezTo>
                    <a:pt x="418" y="490"/>
                    <a:pt x="420" y="491"/>
                    <a:pt x="421" y="492"/>
                  </a:cubicBezTo>
                  <a:cubicBezTo>
                    <a:pt x="421" y="492"/>
                    <a:pt x="420" y="492"/>
                    <a:pt x="419" y="493"/>
                  </a:cubicBezTo>
                  <a:cubicBezTo>
                    <a:pt x="419" y="495"/>
                    <a:pt x="419" y="495"/>
                    <a:pt x="419" y="495"/>
                  </a:cubicBezTo>
                  <a:cubicBezTo>
                    <a:pt x="422" y="496"/>
                    <a:pt x="426" y="497"/>
                    <a:pt x="429" y="498"/>
                  </a:cubicBezTo>
                  <a:cubicBezTo>
                    <a:pt x="429" y="498"/>
                    <a:pt x="429" y="498"/>
                    <a:pt x="429" y="498"/>
                  </a:cubicBezTo>
                  <a:close/>
                  <a:moveTo>
                    <a:pt x="377" y="497"/>
                  </a:moveTo>
                  <a:cubicBezTo>
                    <a:pt x="377" y="496"/>
                    <a:pt x="376" y="496"/>
                    <a:pt x="375" y="496"/>
                  </a:cubicBezTo>
                  <a:cubicBezTo>
                    <a:pt x="375" y="496"/>
                    <a:pt x="374" y="495"/>
                    <a:pt x="374" y="495"/>
                  </a:cubicBezTo>
                  <a:cubicBezTo>
                    <a:pt x="375" y="496"/>
                    <a:pt x="375" y="496"/>
                    <a:pt x="375" y="496"/>
                  </a:cubicBezTo>
                  <a:cubicBezTo>
                    <a:pt x="376" y="496"/>
                    <a:pt x="376" y="496"/>
                    <a:pt x="377" y="496"/>
                  </a:cubicBezTo>
                  <a:cubicBezTo>
                    <a:pt x="377" y="496"/>
                    <a:pt x="377" y="496"/>
                    <a:pt x="377" y="497"/>
                  </a:cubicBezTo>
                  <a:close/>
                  <a:moveTo>
                    <a:pt x="370" y="495"/>
                  </a:moveTo>
                  <a:cubicBezTo>
                    <a:pt x="366" y="495"/>
                    <a:pt x="362" y="494"/>
                    <a:pt x="357" y="493"/>
                  </a:cubicBezTo>
                  <a:cubicBezTo>
                    <a:pt x="344" y="487"/>
                    <a:pt x="331" y="479"/>
                    <a:pt x="317" y="472"/>
                  </a:cubicBezTo>
                  <a:cubicBezTo>
                    <a:pt x="324" y="474"/>
                    <a:pt x="331" y="476"/>
                    <a:pt x="337" y="477"/>
                  </a:cubicBezTo>
                  <a:cubicBezTo>
                    <a:pt x="343" y="480"/>
                    <a:pt x="348" y="481"/>
                    <a:pt x="354" y="483"/>
                  </a:cubicBezTo>
                  <a:cubicBezTo>
                    <a:pt x="360" y="487"/>
                    <a:pt x="365" y="491"/>
                    <a:pt x="370" y="495"/>
                  </a:cubicBezTo>
                  <a:close/>
                  <a:moveTo>
                    <a:pt x="313" y="468"/>
                  </a:moveTo>
                  <a:cubicBezTo>
                    <a:pt x="319" y="469"/>
                    <a:pt x="325" y="469"/>
                    <a:pt x="331" y="469"/>
                  </a:cubicBezTo>
                  <a:cubicBezTo>
                    <a:pt x="331" y="470"/>
                    <a:pt x="332" y="470"/>
                    <a:pt x="332" y="470"/>
                  </a:cubicBezTo>
                  <a:cubicBezTo>
                    <a:pt x="327" y="470"/>
                    <a:pt x="322" y="470"/>
                    <a:pt x="317" y="470"/>
                  </a:cubicBezTo>
                  <a:cubicBezTo>
                    <a:pt x="316" y="469"/>
                    <a:pt x="315" y="469"/>
                    <a:pt x="313" y="468"/>
                  </a:cubicBezTo>
                  <a:close/>
                  <a:moveTo>
                    <a:pt x="272" y="464"/>
                  </a:moveTo>
                  <a:cubicBezTo>
                    <a:pt x="272" y="464"/>
                    <a:pt x="271" y="464"/>
                    <a:pt x="271" y="464"/>
                  </a:cubicBezTo>
                  <a:cubicBezTo>
                    <a:pt x="274" y="464"/>
                    <a:pt x="276" y="464"/>
                    <a:pt x="279" y="464"/>
                  </a:cubicBezTo>
                  <a:cubicBezTo>
                    <a:pt x="279" y="464"/>
                    <a:pt x="279" y="464"/>
                    <a:pt x="279" y="464"/>
                  </a:cubicBezTo>
                  <a:cubicBezTo>
                    <a:pt x="278" y="464"/>
                    <a:pt x="277" y="464"/>
                    <a:pt x="276" y="464"/>
                  </a:cubicBezTo>
                  <a:cubicBezTo>
                    <a:pt x="274" y="464"/>
                    <a:pt x="273" y="464"/>
                    <a:pt x="272" y="464"/>
                  </a:cubicBezTo>
                  <a:close/>
                  <a:moveTo>
                    <a:pt x="430" y="470"/>
                  </a:moveTo>
                  <a:cubicBezTo>
                    <a:pt x="430" y="470"/>
                    <a:pt x="430" y="470"/>
                    <a:pt x="430" y="470"/>
                  </a:cubicBezTo>
                  <a:cubicBezTo>
                    <a:pt x="430" y="470"/>
                    <a:pt x="430" y="470"/>
                    <a:pt x="430" y="470"/>
                  </a:cubicBezTo>
                  <a:cubicBezTo>
                    <a:pt x="430" y="470"/>
                    <a:pt x="430" y="470"/>
                    <a:pt x="430" y="470"/>
                  </a:cubicBezTo>
                  <a:close/>
                  <a:moveTo>
                    <a:pt x="469" y="498"/>
                  </a:moveTo>
                  <a:cubicBezTo>
                    <a:pt x="472" y="501"/>
                    <a:pt x="475" y="504"/>
                    <a:pt x="478" y="507"/>
                  </a:cubicBezTo>
                  <a:cubicBezTo>
                    <a:pt x="476" y="506"/>
                    <a:pt x="474" y="506"/>
                    <a:pt x="472" y="505"/>
                  </a:cubicBezTo>
                  <a:cubicBezTo>
                    <a:pt x="471" y="504"/>
                    <a:pt x="470" y="503"/>
                    <a:pt x="469" y="502"/>
                  </a:cubicBezTo>
                  <a:cubicBezTo>
                    <a:pt x="460" y="495"/>
                    <a:pt x="450" y="488"/>
                    <a:pt x="443" y="483"/>
                  </a:cubicBezTo>
                  <a:cubicBezTo>
                    <a:pt x="441" y="482"/>
                    <a:pt x="439" y="481"/>
                    <a:pt x="437" y="480"/>
                  </a:cubicBezTo>
                  <a:cubicBezTo>
                    <a:pt x="441" y="481"/>
                    <a:pt x="445" y="483"/>
                    <a:pt x="449" y="484"/>
                  </a:cubicBezTo>
                  <a:cubicBezTo>
                    <a:pt x="453" y="487"/>
                    <a:pt x="458" y="490"/>
                    <a:pt x="462" y="492"/>
                  </a:cubicBezTo>
                  <a:cubicBezTo>
                    <a:pt x="465" y="494"/>
                    <a:pt x="467" y="496"/>
                    <a:pt x="469" y="498"/>
                  </a:cubicBezTo>
                  <a:close/>
                  <a:moveTo>
                    <a:pt x="480" y="509"/>
                  </a:moveTo>
                  <a:cubicBezTo>
                    <a:pt x="482" y="512"/>
                    <a:pt x="485" y="515"/>
                    <a:pt x="488" y="518"/>
                  </a:cubicBezTo>
                  <a:cubicBezTo>
                    <a:pt x="486" y="517"/>
                    <a:pt x="485" y="517"/>
                    <a:pt x="484" y="517"/>
                  </a:cubicBezTo>
                  <a:cubicBezTo>
                    <a:pt x="482" y="514"/>
                    <a:pt x="480" y="512"/>
                    <a:pt x="477" y="510"/>
                  </a:cubicBezTo>
                  <a:cubicBezTo>
                    <a:pt x="478" y="510"/>
                    <a:pt x="479" y="510"/>
                    <a:pt x="479" y="510"/>
                  </a:cubicBezTo>
                  <a:lnTo>
                    <a:pt x="480" y="509"/>
                  </a:lnTo>
                  <a:close/>
                  <a:moveTo>
                    <a:pt x="479" y="515"/>
                  </a:moveTo>
                  <a:cubicBezTo>
                    <a:pt x="475" y="514"/>
                    <a:pt x="470" y="513"/>
                    <a:pt x="466" y="512"/>
                  </a:cubicBezTo>
                  <a:cubicBezTo>
                    <a:pt x="465" y="511"/>
                    <a:pt x="464" y="510"/>
                    <a:pt x="463" y="509"/>
                  </a:cubicBezTo>
                  <a:cubicBezTo>
                    <a:pt x="466" y="509"/>
                    <a:pt x="470" y="509"/>
                    <a:pt x="473" y="510"/>
                  </a:cubicBezTo>
                  <a:cubicBezTo>
                    <a:pt x="475" y="512"/>
                    <a:pt x="477" y="513"/>
                    <a:pt x="479" y="515"/>
                  </a:cubicBezTo>
                  <a:close/>
                  <a:moveTo>
                    <a:pt x="421" y="505"/>
                  </a:moveTo>
                  <a:cubicBezTo>
                    <a:pt x="418" y="502"/>
                    <a:pt x="415" y="499"/>
                    <a:pt x="412" y="496"/>
                  </a:cubicBezTo>
                  <a:cubicBezTo>
                    <a:pt x="419" y="498"/>
                    <a:pt x="427" y="500"/>
                    <a:pt x="435" y="502"/>
                  </a:cubicBezTo>
                  <a:cubicBezTo>
                    <a:pt x="436" y="503"/>
                    <a:pt x="437" y="504"/>
                    <a:pt x="438" y="505"/>
                  </a:cubicBezTo>
                  <a:cubicBezTo>
                    <a:pt x="437" y="505"/>
                    <a:pt x="436" y="505"/>
                    <a:pt x="434" y="505"/>
                  </a:cubicBezTo>
                  <a:cubicBezTo>
                    <a:pt x="434" y="507"/>
                    <a:pt x="434" y="507"/>
                    <a:pt x="434" y="507"/>
                  </a:cubicBezTo>
                  <a:cubicBezTo>
                    <a:pt x="430" y="507"/>
                    <a:pt x="425" y="506"/>
                    <a:pt x="421" y="505"/>
                  </a:cubicBezTo>
                  <a:close/>
                  <a:moveTo>
                    <a:pt x="416" y="504"/>
                  </a:moveTo>
                  <a:cubicBezTo>
                    <a:pt x="411" y="503"/>
                    <a:pt x="406" y="502"/>
                    <a:pt x="401" y="501"/>
                  </a:cubicBezTo>
                  <a:cubicBezTo>
                    <a:pt x="400" y="500"/>
                    <a:pt x="399" y="500"/>
                    <a:pt x="398" y="499"/>
                  </a:cubicBezTo>
                  <a:cubicBezTo>
                    <a:pt x="396" y="497"/>
                    <a:pt x="394" y="496"/>
                    <a:pt x="392" y="494"/>
                  </a:cubicBezTo>
                  <a:cubicBezTo>
                    <a:pt x="397" y="494"/>
                    <a:pt x="402" y="495"/>
                    <a:pt x="407" y="496"/>
                  </a:cubicBezTo>
                  <a:cubicBezTo>
                    <a:pt x="410" y="498"/>
                    <a:pt x="413" y="501"/>
                    <a:pt x="416" y="504"/>
                  </a:cubicBezTo>
                  <a:close/>
                  <a:moveTo>
                    <a:pt x="347" y="494"/>
                  </a:moveTo>
                  <a:cubicBezTo>
                    <a:pt x="343" y="490"/>
                    <a:pt x="338" y="487"/>
                    <a:pt x="334" y="484"/>
                  </a:cubicBezTo>
                  <a:cubicBezTo>
                    <a:pt x="339" y="487"/>
                    <a:pt x="345" y="490"/>
                    <a:pt x="350" y="493"/>
                  </a:cubicBezTo>
                  <a:cubicBezTo>
                    <a:pt x="349" y="492"/>
                    <a:pt x="348" y="492"/>
                    <a:pt x="347" y="492"/>
                  </a:cubicBezTo>
                  <a:lnTo>
                    <a:pt x="347" y="494"/>
                  </a:lnTo>
                  <a:close/>
                  <a:moveTo>
                    <a:pt x="302" y="468"/>
                  </a:moveTo>
                  <a:cubicBezTo>
                    <a:pt x="304" y="468"/>
                    <a:pt x="305" y="468"/>
                    <a:pt x="307" y="468"/>
                  </a:cubicBezTo>
                  <a:cubicBezTo>
                    <a:pt x="307" y="468"/>
                    <a:pt x="307" y="468"/>
                    <a:pt x="307" y="468"/>
                  </a:cubicBezTo>
                  <a:cubicBezTo>
                    <a:pt x="305" y="468"/>
                    <a:pt x="304" y="468"/>
                    <a:pt x="302" y="468"/>
                  </a:cubicBezTo>
                  <a:close/>
                  <a:moveTo>
                    <a:pt x="281" y="462"/>
                  </a:moveTo>
                  <a:cubicBezTo>
                    <a:pt x="295" y="462"/>
                    <a:pt x="310" y="462"/>
                    <a:pt x="324" y="462"/>
                  </a:cubicBezTo>
                  <a:cubicBezTo>
                    <a:pt x="330" y="462"/>
                    <a:pt x="334" y="463"/>
                    <a:pt x="338" y="463"/>
                  </a:cubicBezTo>
                  <a:cubicBezTo>
                    <a:pt x="330" y="463"/>
                    <a:pt x="322" y="464"/>
                    <a:pt x="314" y="464"/>
                  </a:cubicBezTo>
                  <a:cubicBezTo>
                    <a:pt x="303" y="463"/>
                    <a:pt x="292" y="462"/>
                    <a:pt x="281" y="462"/>
                  </a:cubicBezTo>
                  <a:close/>
                  <a:moveTo>
                    <a:pt x="422" y="465"/>
                  </a:moveTo>
                  <a:cubicBezTo>
                    <a:pt x="421" y="464"/>
                    <a:pt x="421" y="464"/>
                    <a:pt x="421" y="464"/>
                  </a:cubicBezTo>
                  <a:cubicBezTo>
                    <a:pt x="422" y="464"/>
                    <a:pt x="423" y="464"/>
                    <a:pt x="424" y="464"/>
                  </a:cubicBezTo>
                  <a:cubicBezTo>
                    <a:pt x="425" y="465"/>
                    <a:pt x="426" y="466"/>
                    <a:pt x="427" y="467"/>
                  </a:cubicBezTo>
                  <a:cubicBezTo>
                    <a:pt x="425" y="467"/>
                    <a:pt x="423" y="467"/>
                    <a:pt x="420" y="466"/>
                  </a:cubicBezTo>
                  <a:lnTo>
                    <a:pt x="422" y="465"/>
                  </a:lnTo>
                  <a:close/>
                  <a:moveTo>
                    <a:pt x="445" y="473"/>
                  </a:moveTo>
                  <a:cubicBezTo>
                    <a:pt x="446" y="474"/>
                    <a:pt x="448" y="475"/>
                    <a:pt x="449" y="477"/>
                  </a:cubicBezTo>
                  <a:cubicBezTo>
                    <a:pt x="449" y="477"/>
                    <a:pt x="449" y="477"/>
                    <a:pt x="449" y="477"/>
                  </a:cubicBezTo>
                  <a:cubicBezTo>
                    <a:pt x="446" y="474"/>
                    <a:pt x="442" y="472"/>
                    <a:pt x="439" y="469"/>
                  </a:cubicBezTo>
                  <a:cubicBezTo>
                    <a:pt x="439" y="469"/>
                    <a:pt x="439" y="469"/>
                    <a:pt x="439" y="469"/>
                  </a:cubicBezTo>
                  <a:cubicBezTo>
                    <a:pt x="441" y="470"/>
                    <a:pt x="443" y="471"/>
                    <a:pt x="445" y="473"/>
                  </a:cubicBezTo>
                  <a:close/>
                  <a:moveTo>
                    <a:pt x="491" y="521"/>
                  </a:moveTo>
                  <a:cubicBezTo>
                    <a:pt x="492" y="522"/>
                    <a:pt x="492" y="523"/>
                    <a:pt x="493" y="523"/>
                  </a:cubicBezTo>
                  <a:cubicBezTo>
                    <a:pt x="491" y="523"/>
                    <a:pt x="490" y="523"/>
                    <a:pt x="489" y="522"/>
                  </a:cubicBezTo>
                  <a:cubicBezTo>
                    <a:pt x="488" y="522"/>
                    <a:pt x="487" y="521"/>
                    <a:pt x="487" y="520"/>
                  </a:cubicBezTo>
                  <a:cubicBezTo>
                    <a:pt x="488" y="520"/>
                    <a:pt x="490" y="521"/>
                    <a:pt x="491" y="521"/>
                  </a:cubicBezTo>
                  <a:close/>
                  <a:moveTo>
                    <a:pt x="474" y="522"/>
                  </a:moveTo>
                  <a:cubicBezTo>
                    <a:pt x="476" y="523"/>
                    <a:pt x="478" y="523"/>
                    <a:pt x="480" y="523"/>
                  </a:cubicBezTo>
                  <a:cubicBezTo>
                    <a:pt x="479" y="523"/>
                    <a:pt x="479" y="523"/>
                    <a:pt x="478" y="523"/>
                  </a:cubicBezTo>
                  <a:cubicBezTo>
                    <a:pt x="477" y="523"/>
                    <a:pt x="476" y="523"/>
                    <a:pt x="474" y="522"/>
                  </a:cubicBezTo>
                  <a:close/>
                  <a:moveTo>
                    <a:pt x="451" y="515"/>
                  </a:moveTo>
                  <a:cubicBezTo>
                    <a:pt x="450" y="514"/>
                    <a:pt x="449" y="513"/>
                    <a:pt x="448" y="512"/>
                  </a:cubicBezTo>
                  <a:cubicBezTo>
                    <a:pt x="451" y="512"/>
                    <a:pt x="454" y="512"/>
                    <a:pt x="456" y="513"/>
                  </a:cubicBezTo>
                  <a:cubicBezTo>
                    <a:pt x="459" y="513"/>
                    <a:pt x="462" y="514"/>
                    <a:pt x="465" y="514"/>
                  </a:cubicBezTo>
                  <a:cubicBezTo>
                    <a:pt x="465" y="515"/>
                    <a:pt x="466" y="516"/>
                    <a:pt x="467" y="517"/>
                  </a:cubicBezTo>
                  <a:cubicBezTo>
                    <a:pt x="469" y="516"/>
                    <a:pt x="469" y="516"/>
                    <a:pt x="469" y="516"/>
                  </a:cubicBezTo>
                  <a:cubicBezTo>
                    <a:pt x="469" y="516"/>
                    <a:pt x="469" y="515"/>
                    <a:pt x="468" y="515"/>
                  </a:cubicBezTo>
                  <a:cubicBezTo>
                    <a:pt x="473" y="516"/>
                    <a:pt x="478" y="518"/>
                    <a:pt x="482" y="519"/>
                  </a:cubicBezTo>
                  <a:cubicBezTo>
                    <a:pt x="483" y="520"/>
                    <a:pt x="484" y="521"/>
                    <a:pt x="485" y="522"/>
                  </a:cubicBezTo>
                  <a:cubicBezTo>
                    <a:pt x="474" y="520"/>
                    <a:pt x="462" y="518"/>
                    <a:pt x="451" y="515"/>
                  </a:cubicBezTo>
                  <a:close/>
                  <a:moveTo>
                    <a:pt x="379" y="503"/>
                  </a:moveTo>
                  <a:cubicBezTo>
                    <a:pt x="375" y="502"/>
                    <a:pt x="371" y="500"/>
                    <a:pt x="367" y="498"/>
                  </a:cubicBezTo>
                  <a:cubicBezTo>
                    <a:pt x="370" y="498"/>
                    <a:pt x="372" y="499"/>
                    <a:pt x="375" y="499"/>
                  </a:cubicBezTo>
                  <a:cubicBezTo>
                    <a:pt x="376" y="501"/>
                    <a:pt x="378" y="502"/>
                    <a:pt x="379" y="503"/>
                  </a:cubicBezTo>
                  <a:close/>
                  <a:moveTo>
                    <a:pt x="346" y="497"/>
                  </a:moveTo>
                  <a:cubicBezTo>
                    <a:pt x="338" y="494"/>
                    <a:pt x="330" y="491"/>
                    <a:pt x="322" y="488"/>
                  </a:cubicBezTo>
                  <a:cubicBezTo>
                    <a:pt x="325" y="488"/>
                    <a:pt x="327" y="487"/>
                    <a:pt x="330" y="487"/>
                  </a:cubicBezTo>
                  <a:cubicBezTo>
                    <a:pt x="330" y="485"/>
                    <a:pt x="330" y="485"/>
                    <a:pt x="330" y="485"/>
                  </a:cubicBezTo>
                  <a:cubicBezTo>
                    <a:pt x="326" y="483"/>
                    <a:pt x="316" y="480"/>
                    <a:pt x="306" y="477"/>
                  </a:cubicBezTo>
                  <a:cubicBezTo>
                    <a:pt x="305" y="476"/>
                    <a:pt x="304" y="476"/>
                    <a:pt x="303" y="476"/>
                  </a:cubicBezTo>
                  <a:cubicBezTo>
                    <a:pt x="299" y="473"/>
                    <a:pt x="296" y="471"/>
                    <a:pt x="292" y="469"/>
                  </a:cubicBezTo>
                  <a:cubicBezTo>
                    <a:pt x="298" y="470"/>
                    <a:pt x="304" y="471"/>
                    <a:pt x="310" y="471"/>
                  </a:cubicBezTo>
                  <a:cubicBezTo>
                    <a:pt x="322" y="479"/>
                    <a:pt x="336" y="487"/>
                    <a:pt x="346" y="497"/>
                  </a:cubicBezTo>
                  <a:close/>
                  <a:moveTo>
                    <a:pt x="286" y="472"/>
                  </a:moveTo>
                  <a:cubicBezTo>
                    <a:pt x="283" y="470"/>
                    <a:pt x="281" y="469"/>
                    <a:pt x="278" y="467"/>
                  </a:cubicBezTo>
                  <a:cubicBezTo>
                    <a:pt x="279" y="468"/>
                    <a:pt x="280" y="468"/>
                    <a:pt x="281" y="468"/>
                  </a:cubicBezTo>
                  <a:cubicBezTo>
                    <a:pt x="284" y="469"/>
                    <a:pt x="287" y="471"/>
                    <a:pt x="289" y="473"/>
                  </a:cubicBezTo>
                  <a:cubicBezTo>
                    <a:pt x="288" y="472"/>
                    <a:pt x="287" y="472"/>
                    <a:pt x="286" y="472"/>
                  </a:cubicBezTo>
                  <a:close/>
                  <a:moveTo>
                    <a:pt x="432" y="459"/>
                  </a:moveTo>
                  <a:cubicBezTo>
                    <a:pt x="432" y="459"/>
                    <a:pt x="432" y="459"/>
                    <a:pt x="432" y="459"/>
                  </a:cubicBezTo>
                  <a:cubicBezTo>
                    <a:pt x="432" y="459"/>
                    <a:pt x="431" y="459"/>
                    <a:pt x="431" y="459"/>
                  </a:cubicBezTo>
                  <a:cubicBezTo>
                    <a:pt x="431" y="459"/>
                    <a:pt x="431" y="459"/>
                    <a:pt x="432" y="459"/>
                  </a:cubicBezTo>
                  <a:close/>
                  <a:moveTo>
                    <a:pt x="422" y="518"/>
                  </a:moveTo>
                  <a:cubicBezTo>
                    <a:pt x="416" y="517"/>
                    <a:pt x="410" y="515"/>
                    <a:pt x="404" y="514"/>
                  </a:cubicBezTo>
                  <a:cubicBezTo>
                    <a:pt x="405" y="513"/>
                    <a:pt x="405" y="513"/>
                    <a:pt x="405" y="513"/>
                  </a:cubicBezTo>
                  <a:cubicBezTo>
                    <a:pt x="402" y="512"/>
                    <a:pt x="400" y="510"/>
                    <a:pt x="398" y="509"/>
                  </a:cubicBezTo>
                  <a:cubicBezTo>
                    <a:pt x="402" y="509"/>
                    <a:pt x="405" y="509"/>
                    <a:pt x="408" y="510"/>
                  </a:cubicBezTo>
                  <a:cubicBezTo>
                    <a:pt x="411" y="512"/>
                    <a:pt x="414" y="514"/>
                    <a:pt x="416" y="515"/>
                  </a:cubicBezTo>
                  <a:cubicBezTo>
                    <a:pt x="417" y="513"/>
                    <a:pt x="417" y="513"/>
                    <a:pt x="417" y="513"/>
                  </a:cubicBezTo>
                  <a:cubicBezTo>
                    <a:pt x="416" y="512"/>
                    <a:pt x="415" y="511"/>
                    <a:pt x="413" y="510"/>
                  </a:cubicBezTo>
                  <a:cubicBezTo>
                    <a:pt x="415" y="510"/>
                    <a:pt x="418" y="510"/>
                    <a:pt x="420" y="510"/>
                  </a:cubicBezTo>
                  <a:cubicBezTo>
                    <a:pt x="422" y="511"/>
                    <a:pt x="423" y="511"/>
                    <a:pt x="425" y="512"/>
                  </a:cubicBezTo>
                  <a:cubicBezTo>
                    <a:pt x="426" y="513"/>
                    <a:pt x="427" y="514"/>
                    <a:pt x="429" y="515"/>
                  </a:cubicBezTo>
                  <a:cubicBezTo>
                    <a:pt x="430" y="513"/>
                    <a:pt x="430" y="513"/>
                    <a:pt x="430" y="513"/>
                  </a:cubicBezTo>
                  <a:cubicBezTo>
                    <a:pt x="437" y="515"/>
                    <a:pt x="443" y="516"/>
                    <a:pt x="450" y="518"/>
                  </a:cubicBezTo>
                  <a:cubicBezTo>
                    <a:pt x="450" y="518"/>
                    <a:pt x="451" y="519"/>
                    <a:pt x="452" y="520"/>
                  </a:cubicBezTo>
                  <a:cubicBezTo>
                    <a:pt x="442" y="519"/>
                    <a:pt x="432" y="518"/>
                    <a:pt x="422" y="517"/>
                  </a:cubicBezTo>
                  <a:lnTo>
                    <a:pt x="422" y="518"/>
                  </a:lnTo>
                  <a:close/>
                  <a:moveTo>
                    <a:pt x="454" y="523"/>
                  </a:moveTo>
                  <a:cubicBezTo>
                    <a:pt x="454" y="523"/>
                    <a:pt x="454" y="523"/>
                    <a:pt x="454" y="523"/>
                  </a:cubicBezTo>
                  <a:cubicBezTo>
                    <a:pt x="451" y="523"/>
                    <a:pt x="447" y="522"/>
                    <a:pt x="444" y="522"/>
                  </a:cubicBezTo>
                  <a:cubicBezTo>
                    <a:pt x="447" y="522"/>
                    <a:pt x="451" y="523"/>
                    <a:pt x="454" y="523"/>
                  </a:cubicBezTo>
                  <a:close/>
                  <a:moveTo>
                    <a:pt x="394" y="506"/>
                  </a:moveTo>
                  <a:cubicBezTo>
                    <a:pt x="392" y="505"/>
                    <a:pt x="390" y="503"/>
                    <a:pt x="388" y="502"/>
                  </a:cubicBezTo>
                  <a:cubicBezTo>
                    <a:pt x="391" y="502"/>
                    <a:pt x="394" y="503"/>
                    <a:pt x="397" y="504"/>
                  </a:cubicBezTo>
                  <a:cubicBezTo>
                    <a:pt x="399" y="504"/>
                    <a:pt x="401" y="505"/>
                    <a:pt x="403" y="505"/>
                  </a:cubicBezTo>
                  <a:cubicBezTo>
                    <a:pt x="403" y="506"/>
                    <a:pt x="403" y="506"/>
                    <a:pt x="403" y="506"/>
                  </a:cubicBezTo>
                  <a:cubicBezTo>
                    <a:pt x="404" y="506"/>
                    <a:pt x="404" y="507"/>
                    <a:pt x="404" y="507"/>
                  </a:cubicBezTo>
                  <a:cubicBezTo>
                    <a:pt x="401" y="507"/>
                    <a:pt x="397" y="506"/>
                    <a:pt x="394" y="506"/>
                  </a:cubicBezTo>
                  <a:close/>
                  <a:moveTo>
                    <a:pt x="389" y="505"/>
                  </a:moveTo>
                  <a:cubicBezTo>
                    <a:pt x="387" y="505"/>
                    <a:pt x="385" y="505"/>
                    <a:pt x="384" y="505"/>
                  </a:cubicBezTo>
                  <a:cubicBezTo>
                    <a:pt x="382" y="503"/>
                    <a:pt x="381" y="502"/>
                    <a:pt x="379" y="500"/>
                  </a:cubicBezTo>
                  <a:cubicBezTo>
                    <a:pt x="380" y="500"/>
                    <a:pt x="382" y="500"/>
                    <a:pt x="383" y="501"/>
                  </a:cubicBezTo>
                  <a:cubicBezTo>
                    <a:pt x="385" y="502"/>
                    <a:pt x="387" y="504"/>
                    <a:pt x="389" y="505"/>
                  </a:cubicBezTo>
                  <a:close/>
                  <a:moveTo>
                    <a:pt x="373" y="504"/>
                  </a:moveTo>
                  <a:cubicBezTo>
                    <a:pt x="358" y="502"/>
                    <a:pt x="342" y="499"/>
                    <a:pt x="327" y="496"/>
                  </a:cubicBezTo>
                  <a:cubicBezTo>
                    <a:pt x="325" y="494"/>
                    <a:pt x="323" y="492"/>
                    <a:pt x="321" y="490"/>
                  </a:cubicBezTo>
                  <a:cubicBezTo>
                    <a:pt x="331" y="494"/>
                    <a:pt x="340" y="498"/>
                    <a:pt x="350" y="500"/>
                  </a:cubicBezTo>
                  <a:cubicBezTo>
                    <a:pt x="354" y="501"/>
                    <a:pt x="354" y="501"/>
                    <a:pt x="354" y="501"/>
                  </a:cubicBezTo>
                  <a:cubicBezTo>
                    <a:pt x="351" y="498"/>
                    <a:pt x="351" y="498"/>
                    <a:pt x="351" y="498"/>
                  </a:cubicBezTo>
                  <a:cubicBezTo>
                    <a:pt x="350" y="497"/>
                    <a:pt x="349" y="496"/>
                    <a:pt x="348" y="495"/>
                  </a:cubicBezTo>
                  <a:cubicBezTo>
                    <a:pt x="352" y="496"/>
                    <a:pt x="355" y="496"/>
                    <a:pt x="358" y="497"/>
                  </a:cubicBezTo>
                  <a:cubicBezTo>
                    <a:pt x="363" y="499"/>
                    <a:pt x="368" y="501"/>
                    <a:pt x="373" y="504"/>
                  </a:cubicBezTo>
                  <a:close/>
                  <a:moveTo>
                    <a:pt x="322" y="495"/>
                  </a:moveTo>
                  <a:cubicBezTo>
                    <a:pt x="321" y="495"/>
                    <a:pt x="319" y="494"/>
                    <a:pt x="318" y="494"/>
                  </a:cubicBezTo>
                  <a:cubicBezTo>
                    <a:pt x="315" y="492"/>
                    <a:pt x="311" y="489"/>
                    <a:pt x="308" y="487"/>
                  </a:cubicBezTo>
                  <a:cubicBezTo>
                    <a:pt x="310" y="487"/>
                    <a:pt x="312" y="487"/>
                    <a:pt x="314" y="487"/>
                  </a:cubicBezTo>
                  <a:cubicBezTo>
                    <a:pt x="317" y="490"/>
                    <a:pt x="320" y="492"/>
                    <a:pt x="322" y="495"/>
                  </a:cubicBezTo>
                  <a:close/>
                  <a:moveTo>
                    <a:pt x="325" y="500"/>
                  </a:moveTo>
                  <a:cubicBezTo>
                    <a:pt x="304" y="497"/>
                    <a:pt x="282" y="494"/>
                    <a:pt x="263" y="492"/>
                  </a:cubicBezTo>
                  <a:cubicBezTo>
                    <a:pt x="266" y="492"/>
                    <a:pt x="269" y="492"/>
                    <a:pt x="272" y="492"/>
                  </a:cubicBezTo>
                  <a:cubicBezTo>
                    <a:pt x="272" y="492"/>
                    <a:pt x="272" y="492"/>
                    <a:pt x="273" y="492"/>
                  </a:cubicBezTo>
                  <a:cubicBezTo>
                    <a:pt x="277" y="493"/>
                    <a:pt x="277" y="493"/>
                    <a:pt x="277" y="493"/>
                  </a:cubicBezTo>
                  <a:cubicBezTo>
                    <a:pt x="276" y="492"/>
                    <a:pt x="276" y="492"/>
                    <a:pt x="276" y="492"/>
                  </a:cubicBezTo>
                  <a:cubicBezTo>
                    <a:pt x="280" y="492"/>
                    <a:pt x="285" y="492"/>
                    <a:pt x="289" y="492"/>
                  </a:cubicBezTo>
                  <a:cubicBezTo>
                    <a:pt x="291" y="493"/>
                    <a:pt x="292" y="494"/>
                    <a:pt x="294" y="495"/>
                  </a:cubicBezTo>
                  <a:cubicBezTo>
                    <a:pt x="295" y="493"/>
                    <a:pt x="295" y="493"/>
                    <a:pt x="295" y="493"/>
                  </a:cubicBezTo>
                  <a:cubicBezTo>
                    <a:pt x="295" y="493"/>
                    <a:pt x="295" y="493"/>
                    <a:pt x="295" y="492"/>
                  </a:cubicBezTo>
                  <a:cubicBezTo>
                    <a:pt x="297" y="492"/>
                    <a:pt x="300" y="492"/>
                    <a:pt x="303" y="492"/>
                  </a:cubicBezTo>
                  <a:cubicBezTo>
                    <a:pt x="307" y="494"/>
                    <a:pt x="312" y="495"/>
                    <a:pt x="317" y="496"/>
                  </a:cubicBezTo>
                  <a:cubicBezTo>
                    <a:pt x="320" y="498"/>
                    <a:pt x="322" y="499"/>
                    <a:pt x="325" y="500"/>
                  </a:cubicBezTo>
                  <a:close/>
                  <a:moveTo>
                    <a:pt x="261" y="489"/>
                  </a:moveTo>
                  <a:cubicBezTo>
                    <a:pt x="258" y="489"/>
                    <a:pt x="255" y="488"/>
                    <a:pt x="252" y="488"/>
                  </a:cubicBezTo>
                  <a:cubicBezTo>
                    <a:pt x="252" y="487"/>
                    <a:pt x="252" y="486"/>
                    <a:pt x="251" y="485"/>
                  </a:cubicBezTo>
                  <a:cubicBezTo>
                    <a:pt x="251" y="486"/>
                    <a:pt x="252" y="486"/>
                    <a:pt x="252" y="486"/>
                  </a:cubicBezTo>
                  <a:cubicBezTo>
                    <a:pt x="255" y="487"/>
                    <a:pt x="258" y="488"/>
                    <a:pt x="261" y="489"/>
                  </a:cubicBezTo>
                  <a:close/>
                  <a:moveTo>
                    <a:pt x="260" y="479"/>
                  </a:moveTo>
                  <a:cubicBezTo>
                    <a:pt x="261" y="479"/>
                    <a:pt x="261" y="479"/>
                    <a:pt x="261" y="479"/>
                  </a:cubicBezTo>
                  <a:cubicBezTo>
                    <a:pt x="269" y="483"/>
                    <a:pt x="276" y="486"/>
                    <a:pt x="284" y="490"/>
                  </a:cubicBezTo>
                  <a:cubicBezTo>
                    <a:pt x="280" y="490"/>
                    <a:pt x="277" y="490"/>
                    <a:pt x="273" y="490"/>
                  </a:cubicBezTo>
                  <a:cubicBezTo>
                    <a:pt x="270" y="486"/>
                    <a:pt x="265" y="482"/>
                    <a:pt x="260" y="479"/>
                  </a:cubicBezTo>
                  <a:close/>
                  <a:moveTo>
                    <a:pt x="268" y="475"/>
                  </a:moveTo>
                  <a:cubicBezTo>
                    <a:pt x="268" y="475"/>
                    <a:pt x="268" y="475"/>
                    <a:pt x="268" y="475"/>
                  </a:cubicBezTo>
                  <a:cubicBezTo>
                    <a:pt x="269" y="475"/>
                    <a:pt x="269" y="475"/>
                    <a:pt x="269" y="475"/>
                  </a:cubicBezTo>
                  <a:cubicBezTo>
                    <a:pt x="269" y="475"/>
                    <a:pt x="268" y="475"/>
                    <a:pt x="268" y="475"/>
                  </a:cubicBezTo>
                  <a:close/>
                  <a:moveTo>
                    <a:pt x="262" y="466"/>
                  </a:moveTo>
                  <a:cubicBezTo>
                    <a:pt x="265" y="466"/>
                    <a:pt x="267" y="466"/>
                    <a:pt x="270" y="466"/>
                  </a:cubicBezTo>
                  <a:cubicBezTo>
                    <a:pt x="273" y="468"/>
                    <a:pt x="277" y="469"/>
                    <a:pt x="280" y="471"/>
                  </a:cubicBezTo>
                  <a:cubicBezTo>
                    <a:pt x="279" y="471"/>
                    <a:pt x="277" y="471"/>
                    <a:pt x="276" y="471"/>
                  </a:cubicBezTo>
                  <a:cubicBezTo>
                    <a:pt x="274" y="471"/>
                    <a:pt x="271" y="471"/>
                    <a:pt x="269" y="472"/>
                  </a:cubicBezTo>
                  <a:cubicBezTo>
                    <a:pt x="267" y="470"/>
                    <a:pt x="264" y="468"/>
                    <a:pt x="262" y="466"/>
                  </a:cubicBezTo>
                  <a:close/>
                  <a:moveTo>
                    <a:pt x="361" y="459"/>
                  </a:moveTo>
                  <a:cubicBezTo>
                    <a:pt x="371" y="459"/>
                    <a:pt x="380" y="459"/>
                    <a:pt x="390" y="460"/>
                  </a:cubicBezTo>
                  <a:cubicBezTo>
                    <a:pt x="389" y="460"/>
                    <a:pt x="387" y="460"/>
                    <a:pt x="386" y="460"/>
                  </a:cubicBezTo>
                  <a:cubicBezTo>
                    <a:pt x="380" y="460"/>
                    <a:pt x="375" y="459"/>
                    <a:pt x="369" y="459"/>
                  </a:cubicBezTo>
                  <a:cubicBezTo>
                    <a:pt x="366" y="459"/>
                    <a:pt x="364" y="459"/>
                    <a:pt x="361" y="459"/>
                  </a:cubicBezTo>
                  <a:close/>
                  <a:moveTo>
                    <a:pt x="407" y="450"/>
                  </a:moveTo>
                  <a:cubicBezTo>
                    <a:pt x="418" y="450"/>
                    <a:pt x="428" y="452"/>
                    <a:pt x="439" y="454"/>
                  </a:cubicBezTo>
                  <a:cubicBezTo>
                    <a:pt x="429" y="454"/>
                    <a:pt x="419" y="454"/>
                    <a:pt x="409" y="452"/>
                  </a:cubicBezTo>
                  <a:cubicBezTo>
                    <a:pt x="407" y="451"/>
                    <a:pt x="405" y="451"/>
                    <a:pt x="404" y="450"/>
                  </a:cubicBezTo>
                  <a:cubicBezTo>
                    <a:pt x="405" y="450"/>
                    <a:pt x="406" y="450"/>
                    <a:pt x="407" y="450"/>
                  </a:cubicBezTo>
                  <a:close/>
                  <a:moveTo>
                    <a:pt x="418" y="448"/>
                  </a:moveTo>
                  <a:cubicBezTo>
                    <a:pt x="422" y="447"/>
                    <a:pt x="425" y="447"/>
                    <a:pt x="429" y="445"/>
                  </a:cubicBezTo>
                  <a:cubicBezTo>
                    <a:pt x="437" y="448"/>
                    <a:pt x="445" y="451"/>
                    <a:pt x="452" y="454"/>
                  </a:cubicBezTo>
                  <a:cubicBezTo>
                    <a:pt x="441" y="452"/>
                    <a:pt x="430" y="449"/>
                    <a:pt x="418" y="448"/>
                  </a:cubicBezTo>
                  <a:close/>
                  <a:moveTo>
                    <a:pt x="434" y="445"/>
                  </a:moveTo>
                  <a:cubicBezTo>
                    <a:pt x="436" y="445"/>
                    <a:pt x="437" y="445"/>
                    <a:pt x="439" y="445"/>
                  </a:cubicBezTo>
                  <a:cubicBezTo>
                    <a:pt x="442" y="445"/>
                    <a:pt x="445" y="445"/>
                    <a:pt x="448" y="445"/>
                  </a:cubicBezTo>
                  <a:cubicBezTo>
                    <a:pt x="449" y="447"/>
                    <a:pt x="450" y="449"/>
                    <a:pt x="451" y="451"/>
                  </a:cubicBezTo>
                  <a:cubicBezTo>
                    <a:pt x="446" y="449"/>
                    <a:pt x="440" y="447"/>
                    <a:pt x="434" y="445"/>
                  </a:cubicBezTo>
                  <a:close/>
                  <a:moveTo>
                    <a:pt x="452" y="444"/>
                  </a:moveTo>
                  <a:cubicBezTo>
                    <a:pt x="454" y="444"/>
                    <a:pt x="456" y="444"/>
                    <a:pt x="458" y="444"/>
                  </a:cubicBezTo>
                  <a:cubicBezTo>
                    <a:pt x="457" y="447"/>
                    <a:pt x="457" y="450"/>
                    <a:pt x="456" y="454"/>
                  </a:cubicBezTo>
                  <a:cubicBezTo>
                    <a:pt x="456" y="453"/>
                    <a:pt x="456" y="453"/>
                    <a:pt x="455" y="453"/>
                  </a:cubicBezTo>
                  <a:cubicBezTo>
                    <a:pt x="455" y="453"/>
                    <a:pt x="454" y="452"/>
                    <a:pt x="453" y="452"/>
                  </a:cubicBezTo>
                  <a:cubicBezTo>
                    <a:pt x="453" y="450"/>
                    <a:pt x="453" y="448"/>
                    <a:pt x="452" y="444"/>
                  </a:cubicBezTo>
                  <a:close/>
                  <a:moveTo>
                    <a:pt x="465" y="463"/>
                  </a:moveTo>
                  <a:cubicBezTo>
                    <a:pt x="465" y="462"/>
                    <a:pt x="466" y="462"/>
                    <a:pt x="466" y="462"/>
                  </a:cubicBezTo>
                  <a:cubicBezTo>
                    <a:pt x="467" y="463"/>
                    <a:pt x="467" y="463"/>
                    <a:pt x="468" y="463"/>
                  </a:cubicBezTo>
                  <a:cubicBezTo>
                    <a:pt x="467" y="463"/>
                    <a:pt x="466" y="463"/>
                    <a:pt x="465" y="463"/>
                  </a:cubicBezTo>
                  <a:close/>
                  <a:moveTo>
                    <a:pt x="464" y="463"/>
                  </a:moveTo>
                  <a:cubicBezTo>
                    <a:pt x="464" y="463"/>
                    <a:pt x="463" y="463"/>
                    <a:pt x="463" y="463"/>
                  </a:cubicBezTo>
                  <a:cubicBezTo>
                    <a:pt x="463" y="463"/>
                    <a:pt x="464" y="463"/>
                    <a:pt x="464" y="463"/>
                  </a:cubicBezTo>
                  <a:close/>
                  <a:moveTo>
                    <a:pt x="125" y="349"/>
                  </a:moveTo>
                  <a:cubicBezTo>
                    <a:pt x="127" y="350"/>
                    <a:pt x="129" y="351"/>
                    <a:pt x="131" y="352"/>
                  </a:cubicBezTo>
                  <a:cubicBezTo>
                    <a:pt x="135" y="354"/>
                    <a:pt x="139" y="357"/>
                    <a:pt x="143" y="359"/>
                  </a:cubicBezTo>
                  <a:cubicBezTo>
                    <a:pt x="144" y="359"/>
                    <a:pt x="144" y="360"/>
                    <a:pt x="145" y="360"/>
                  </a:cubicBezTo>
                  <a:cubicBezTo>
                    <a:pt x="147" y="362"/>
                    <a:pt x="149" y="364"/>
                    <a:pt x="151" y="366"/>
                  </a:cubicBezTo>
                  <a:cubicBezTo>
                    <a:pt x="151" y="366"/>
                    <a:pt x="150" y="366"/>
                    <a:pt x="150" y="367"/>
                  </a:cubicBezTo>
                  <a:cubicBezTo>
                    <a:pt x="148" y="368"/>
                    <a:pt x="147" y="368"/>
                    <a:pt x="146" y="369"/>
                  </a:cubicBezTo>
                  <a:cubicBezTo>
                    <a:pt x="140" y="363"/>
                    <a:pt x="133" y="357"/>
                    <a:pt x="125" y="349"/>
                  </a:cubicBezTo>
                  <a:close/>
                  <a:moveTo>
                    <a:pt x="96" y="304"/>
                  </a:moveTo>
                  <a:cubicBezTo>
                    <a:pt x="100" y="307"/>
                    <a:pt x="104" y="310"/>
                    <a:pt x="107" y="313"/>
                  </a:cubicBezTo>
                  <a:cubicBezTo>
                    <a:pt x="105" y="312"/>
                    <a:pt x="103" y="311"/>
                    <a:pt x="101" y="310"/>
                  </a:cubicBezTo>
                  <a:cubicBezTo>
                    <a:pt x="98" y="307"/>
                    <a:pt x="95" y="304"/>
                    <a:pt x="93" y="302"/>
                  </a:cubicBezTo>
                  <a:cubicBezTo>
                    <a:pt x="94" y="302"/>
                    <a:pt x="95" y="303"/>
                    <a:pt x="96" y="304"/>
                  </a:cubicBezTo>
                  <a:close/>
                  <a:moveTo>
                    <a:pt x="131" y="336"/>
                  </a:moveTo>
                  <a:cubicBezTo>
                    <a:pt x="131" y="336"/>
                    <a:pt x="131" y="336"/>
                    <a:pt x="131" y="336"/>
                  </a:cubicBezTo>
                  <a:cubicBezTo>
                    <a:pt x="129" y="334"/>
                    <a:pt x="128" y="333"/>
                    <a:pt x="126" y="332"/>
                  </a:cubicBezTo>
                  <a:cubicBezTo>
                    <a:pt x="122" y="328"/>
                    <a:pt x="117" y="324"/>
                    <a:pt x="112" y="320"/>
                  </a:cubicBezTo>
                  <a:cubicBezTo>
                    <a:pt x="111" y="319"/>
                    <a:pt x="110" y="318"/>
                    <a:pt x="109" y="317"/>
                  </a:cubicBezTo>
                  <a:cubicBezTo>
                    <a:pt x="109" y="317"/>
                    <a:pt x="108" y="316"/>
                    <a:pt x="108" y="316"/>
                  </a:cubicBezTo>
                  <a:cubicBezTo>
                    <a:pt x="110" y="317"/>
                    <a:pt x="113" y="318"/>
                    <a:pt x="116" y="320"/>
                  </a:cubicBezTo>
                  <a:cubicBezTo>
                    <a:pt x="121" y="325"/>
                    <a:pt x="127" y="330"/>
                    <a:pt x="131" y="336"/>
                  </a:cubicBezTo>
                  <a:close/>
                  <a:moveTo>
                    <a:pt x="64" y="286"/>
                  </a:moveTo>
                  <a:cubicBezTo>
                    <a:pt x="65" y="287"/>
                    <a:pt x="65" y="288"/>
                    <a:pt x="66" y="289"/>
                  </a:cubicBezTo>
                  <a:cubicBezTo>
                    <a:pt x="65" y="288"/>
                    <a:pt x="65" y="288"/>
                    <a:pt x="64" y="288"/>
                  </a:cubicBezTo>
                  <a:cubicBezTo>
                    <a:pt x="64" y="287"/>
                    <a:pt x="64" y="287"/>
                    <a:pt x="63" y="287"/>
                  </a:cubicBezTo>
                  <a:cubicBezTo>
                    <a:pt x="63" y="287"/>
                    <a:pt x="63" y="287"/>
                    <a:pt x="63" y="287"/>
                  </a:cubicBezTo>
                  <a:cubicBezTo>
                    <a:pt x="64" y="286"/>
                    <a:pt x="64" y="286"/>
                    <a:pt x="64" y="286"/>
                  </a:cubicBezTo>
                  <a:close/>
                  <a:moveTo>
                    <a:pt x="104" y="321"/>
                  </a:moveTo>
                  <a:cubicBezTo>
                    <a:pt x="106" y="323"/>
                    <a:pt x="109" y="325"/>
                    <a:pt x="111" y="327"/>
                  </a:cubicBezTo>
                  <a:cubicBezTo>
                    <a:pt x="108" y="325"/>
                    <a:pt x="106" y="324"/>
                    <a:pt x="103" y="322"/>
                  </a:cubicBezTo>
                  <a:cubicBezTo>
                    <a:pt x="102" y="321"/>
                    <a:pt x="101" y="320"/>
                    <a:pt x="99" y="319"/>
                  </a:cubicBezTo>
                  <a:cubicBezTo>
                    <a:pt x="100" y="319"/>
                    <a:pt x="101" y="319"/>
                    <a:pt x="101" y="319"/>
                  </a:cubicBezTo>
                  <a:cubicBezTo>
                    <a:pt x="102" y="319"/>
                    <a:pt x="103" y="320"/>
                    <a:pt x="104" y="321"/>
                  </a:cubicBezTo>
                  <a:close/>
                  <a:moveTo>
                    <a:pt x="120" y="345"/>
                  </a:moveTo>
                  <a:cubicBezTo>
                    <a:pt x="118" y="343"/>
                    <a:pt x="115" y="340"/>
                    <a:pt x="112" y="338"/>
                  </a:cubicBezTo>
                  <a:cubicBezTo>
                    <a:pt x="115" y="340"/>
                    <a:pt x="118" y="342"/>
                    <a:pt x="122" y="345"/>
                  </a:cubicBezTo>
                  <a:cubicBezTo>
                    <a:pt x="121" y="345"/>
                    <a:pt x="121" y="345"/>
                    <a:pt x="121" y="345"/>
                  </a:cubicBezTo>
                  <a:lnTo>
                    <a:pt x="120" y="345"/>
                  </a:lnTo>
                  <a:close/>
                  <a:moveTo>
                    <a:pt x="68" y="287"/>
                  </a:moveTo>
                  <a:cubicBezTo>
                    <a:pt x="73" y="290"/>
                    <a:pt x="77" y="293"/>
                    <a:pt x="82" y="295"/>
                  </a:cubicBezTo>
                  <a:cubicBezTo>
                    <a:pt x="85" y="298"/>
                    <a:pt x="89" y="302"/>
                    <a:pt x="93" y="305"/>
                  </a:cubicBezTo>
                  <a:cubicBezTo>
                    <a:pt x="93" y="305"/>
                    <a:pt x="94" y="306"/>
                    <a:pt x="94" y="306"/>
                  </a:cubicBezTo>
                  <a:cubicBezTo>
                    <a:pt x="94" y="306"/>
                    <a:pt x="93" y="306"/>
                    <a:pt x="93" y="306"/>
                  </a:cubicBezTo>
                  <a:cubicBezTo>
                    <a:pt x="89" y="303"/>
                    <a:pt x="86" y="301"/>
                    <a:pt x="82" y="299"/>
                  </a:cubicBezTo>
                  <a:cubicBezTo>
                    <a:pt x="82" y="298"/>
                    <a:pt x="82" y="297"/>
                    <a:pt x="81" y="296"/>
                  </a:cubicBezTo>
                  <a:cubicBezTo>
                    <a:pt x="78" y="294"/>
                    <a:pt x="74" y="293"/>
                    <a:pt x="71" y="291"/>
                  </a:cubicBezTo>
                  <a:cubicBezTo>
                    <a:pt x="70" y="290"/>
                    <a:pt x="69" y="289"/>
                    <a:pt x="68" y="287"/>
                  </a:cubicBezTo>
                  <a:close/>
                  <a:moveTo>
                    <a:pt x="129" y="329"/>
                  </a:moveTo>
                  <a:cubicBezTo>
                    <a:pt x="132" y="332"/>
                    <a:pt x="135" y="335"/>
                    <a:pt x="138" y="339"/>
                  </a:cubicBezTo>
                  <a:cubicBezTo>
                    <a:pt x="137" y="338"/>
                    <a:pt x="137" y="338"/>
                    <a:pt x="137" y="338"/>
                  </a:cubicBezTo>
                  <a:cubicBezTo>
                    <a:pt x="134" y="335"/>
                    <a:pt x="132" y="332"/>
                    <a:pt x="129" y="329"/>
                  </a:cubicBezTo>
                  <a:close/>
                  <a:moveTo>
                    <a:pt x="141" y="342"/>
                  </a:moveTo>
                  <a:cubicBezTo>
                    <a:pt x="141" y="343"/>
                    <a:pt x="142" y="344"/>
                    <a:pt x="142" y="344"/>
                  </a:cubicBezTo>
                  <a:cubicBezTo>
                    <a:pt x="142" y="344"/>
                    <a:pt x="142" y="344"/>
                    <a:pt x="142" y="344"/>
                  </a:cubicBezTo>
                  <a:cubicBezTo>
                    <a:pt x="142" y="344"/>
                    <a:pt x="142" y="344"/>
                    <a:pt x="142" y="344"/>
                  </a:cubicBezTo>
                  <a:cubicBezTo>
                    <a:pt x="141" y="343"/>
                    <a:pt x="140" y="342"/>
                    <a:pt x="139" y="341"/>
                  </a:cubicBezTo>
                  <a:cubicBezTo>
                    <a:pt x="140" y="341"/>
                    <a:pt x="140" y="341"/>
                    <a:pt x="140" y="341"/>
                  </a:cubicBezTo>
                  <a:cubicBezTo>
                    <a:pt x="140" y="341"/>
                    <a:pt x="141" y="342"/>
                    <a:pt x="141" y="342"/>
                  </a:cubicBezTo>
                  <a:close/>
                  <a:moveTo>
                    <a:pt x="167" y="375"/>
                  </a:moveTo>
                  <a:cubicBezTo>
                    <a:pt x="168" y="376"/>
                    <a:pt x="169" y="377"/>
                    <a:pt x="170" y="378"/>
                  </a:cubicBezTo>
                  <a:cubicBezTo>
                    <a:pt x="169" y="378"/>
                    <a:pt x="169" y="378"/>
                    <a:pt x="168" y="378"/>
                  </a:cubicBezTo>
                  <a:cubicBezTo>
                    <a:pt x="168" y="378"/>
                    <a:pt x="168" y="378"/>
                    <a:pt x="168" y="378"/>
                  </a:cubicBezTo>
                  <a:cubicBezTo>
                    <a:pt x="168" y="377"/>
                    <a:pt x="168" y="377"/>
                    <a:pt x="168" y="377"/>
                  </a:cubicBezTo>
                  <a:cubicBezTo>
                    <a:pt x="168" y="377"/>
                    <a:pt x="167" y="377"/>
                    <a:pt x="167" y="377"/>
                  </a:cubicBezTo>
                  <a:cubicBezTo>
                    <a:pt x="166" y="377"/>
                    <a:pt x="165" y="376"/>
                    <a:pt x="165" y="375"/>
                  </a:cubicBezTo>
                  <a:cubicBezTo>
                    <a:pt x="164" y="374"/>
                    <a:pt x="164" y="374"/>
                    <a:pt x="164" y="374"/>
                  </a:cubicBezTo>
                  <a:cubicBezTo>
                    <a:pt x="163" y="375"/>
                    <a:pt x="163" y="375"/>
                    <a:pt x="163" y="375"/>
                  </a:cubicBezTo>
                  <a:cubicBezTo>
                    <a:pt x="162" y="375"/>
                    <a:pt x="162" y="375"/>
                    <a:pt x="161" y="376"/>
                  </a:cubicBezTo>
                  <a:cubicBezTo>
                    <a:pt x="160" y="373"/>
                    <a:pt x="159" y="371"/>
                    <a:pt x="158" y="369"/>
                  </a:cubicBezTo>
                  <a:cubicBezTo>
                    <a:pt x="160" y="369"/>
                    <a:pt x="161" y="370"/>
                    <a:pt x="163" y="371"/>
                  </a:cubicBezTo>
                  <a:cubicBezTo>
                    <a:pt x="164" y="372"/>
                    <a:pt x="165" y="373"/>
                    <a:pt x="167" y="375"/>
                  </a:cubicBezTo>
                  <a:close/>
                  <a:moveTo>
                    <a:pt x="405" y="388"/>
                  </a:moveTo>
                  <a:cubicBezTo>
                    <a:pt x="391" y="388"/>
                    <a:pt x="377" y="387"/>
                    <a:pt x="363" y="387"/>
                  </a:cubicBezTo>
                  <a:cubicBezTo>
                    <a:pt x="366" y="386"/>
                    <a:pt x="369" y="386"/>
                    <a:pt x="372" y="386"/>
                  </a:cubicBezTo>
                  <a:cubicBezTo>
                    <a:pt x="379" y="386"/>
                    <a:pt x="387" y="386"/>
                    <a:pt x="395" y="387"/>
                  </a:cubicBezTo>
                  <a:cubicBezTo>
                    <a:pt x="395" y="387"/>
                    <a:pt x="395" y="387"/>
                    <a:pt x="396" y="387"/>
                  </a:cubicBezTo>
                  <a:cubicBezTo>
                    <a:pt x="399" y="387"/>
                    <a:pt x="402" y="388"/>
                    <a:pt x="405" y="388"/>
                  </a:cubicBezTo>
                  <a:close/>
                  <a:moveTo>
                    <a:pt x="164" y="378"/>
                  </a:moveTo>
                  <a:cubicBezTo>
                    <a:pt x="163" y="378"/>
                    <a:pt x="163" y="378"/>
                    <a:pt x="162" y="378"/>
                  </a:cubicBezTo>
                  <a:cubicBezTo>
                    <a:pt x="163" y="378"/>
                    <a:pt x="163" y="378"/>
                    <a:pt x="163" y="377"/>
                  </a:cubicBezTo>
                  <a:cubicBezTo>
                    <a:pt x="164" y="378"/>
                    <a:pt x="164" y="378"/>
                    <a:pt x="164" y="378"/>
                  </a:cubicBezTo>
                  <a:close/>
                  <a:moveTo>
                    <a:pt x="154" y="377"/>
                  </a:moveTo>
                  <a:cubicBezTo>
                    <a:pt x="152" y="375"/>
                    <a:pt x="150" y="373"/>
                    <a:pt x="148" y="371"/>
                  </a:cubicBezTo>
                  <a:cubicBezTo>
                    <a:pt x="149" y="370"/>
                    <a:pt x="150" y="370"/>
                    <a:pt x="151" y="369"/>
                  </a:cubicBezTo>
                  <a:cubicBezTo>
                    <a:pt x="152" y="368"/>
                    <a:pt x="153" y="368"/>
                    <a:pt x="153" y="367"/>
                  </a:cubicBezTo>
                  <a:cubicBezTo>
                    <a:pt x="154" y="368"/>
                    <a:pt x="155" y="368"/>
                    <a:pt x="155" y="369"/>
                  </a:cubicBezTo>
                  <a:cubicBezTo>
                    <a:pt x="157" y="372"/>
                    <a:pt x="158" y="374"/>
                    <a:pt x="159" y="377"/>
                  </a:cubicBezTo>
                  <a:cubicBezTo>
                    <a:pt x="158" y="377"/>
                    <a:pt x="158" y="377"/>
                    <a:pt x="157" y="378"/>
                  </a:cubicBezTo>
                  <a:cubicBezTo>
                    <a:pt x="156" y="378"/>
                    <a:pt x="155" y="377"/>
                    <a:pt x="154" y="377"/>
                  </a:cubicBezTo>
                  <a:close/>
                  <a:moveTo>
                    <a:pt x="132" y="360"/>
                  </a:moveTo>
                  <a:cubicBezTo>
                    <a:pt x="130" y="358"/>
                    <a:pt x="128" y="356"/>
                    <a:pt x="126" y="354"/>
                  </a:cubicBezTo>
                  <a:cubicBezTo>
                    <a:pt x="129" y="356"/>
                    <a:pt x="131" y="359"/>
                    <a:pt x="133" y="361"/>
                  </a:cubicBezTo>
                  <a:cubicBezTo>
                    <a:pt x="133" y="360"/>
                    <a:pt x="132" y="360"/>
                    <a:pt x="132" y="360"/>
                  </a:cubicBezTo>
                  <a:close/>
                  <a:moveTo>
                    <a:pt x="102" y="337"/>
                  </a:moveTo>
                  <a:cubicBezTo>
                    <a:pt x="99" y="336"/>
                    <a:pt x="96" y="335"/>
                    <a:pt x="93" y="333"/>
                  </a:cubicBezTo>
                  <a:cubicBezTo>
                    <a:pt x="85" y="326"/>
                    <a:pt x="78" y="319"/>
                    <a:pt x="70" y="312"/>
                  </a:cubicBezTo>
                  <a:cubicBezTo>
                    <a:pt x="83" y="320"/>
                    <a:pt x="94" y="329"/>
                    <a:pt x="102" y="337"/>
                  </a:cubicBezTo>
                  <a:close/>
                  <a:moveTo>
                    <a:pt x="67" y="308"/>
                  </a:moveTo>
                  <a:cubicBezTo>
                    <a:pt x="70" y="309"/>
                    <a:pt x="73" y="310"/>
                    <a:pt x="76" y="311"/>
                  </a:cubicBezTo>
                  <a:cubicBezTo>
                    <a:pt x="79" y="313"/>
                    <a:pt x="82" y="316"/>
                    <a:pt x="85" y="318"/>
                  </a:cubicBezTo>
                  <a:cubicBezTo>
                    <a:pt x="84" y="318"/>
                    <a:pt x="84" y="318"/>
                    <a:pt x="84" y="318"/>
                  </a:cubicBezTo>
                  <a:cubicBezTo>
                    <a:pt x="79" y="315"/>
                    <a:pt x="74" y="312"/>
                    <a:pt x="69" y="308"/>
                  </a:cubicBezTo>
                  <a:cubicBezTo>
                    <a:pt x="68" y="308"/>
                    <a:pt x="68" y="308"/>
                    <a:pt x="67" y="308"/>
                  </a:cubicBezTo>
                  <a:close/>
                  <a:moveTo>
                    <a:pt x="158" y="354"/>
                  </a:moveTo>
                  <a:cubicBezTo>
                    <a:pt x="160" y="355"/>
                    <a:pt x="162" y="356"/>
                    <a:pt x="163" y="357"/>
                  </a:cubicBezTo>
                  <a:cubicBezTo>
                    <a:pt x="163" y="357"/>
                    <a:pt x="163" y="357"/>
                    <a:pt x="162" y="357"/>
                  </a:cubicBezTo>
                  <a:cubicBezTo>
                    <a:pt x="161" y="356"/>
                    <a:pt x="160" y="355"/>
                    <a:pt x="158" y="354"/>
                  </a:cubicBezTo>
                  <a:close/>
                  <a:moveTo>
                    <a:pt x="481" y="424"/>
                  </a:moveTo>
                  <a:cubicBezTo>
                    <a:pt x="478" y="430"/>
                    <a:pt x="474" y="436"/>
                    <a:pt x="472" y="442"/>
                  </a:cubicBezTo>
                  <a:cubicBezTo>
                    <a:pt x="472" y="442"/>
                    <a:pt x="472" y="442"/>
                    <a:pt x="472" y="441"/>
                  </a:cubicBezTo>
                  <a:cubicBezTo>
                    <a:pt x="472" y="440"/>
                    <a:pt x="472" y="439"/>
                    <a:pt x="471" y="437"/>
                  </a:cubicBezTo>
                  <a:cubicBezTo>
                    <a:pt x="472" y="434"/>
                    <a:pt x="472" y="430"/>
                    <a:pt x="472" y="426"/>
                  </a:cubicBezTo>
                  <a:cubicBezTo>
                    <a:pt x="472" y="425"/>
                    <a:pt x="472" y="425"/>
                    <a:pt x="472" y="425"/>
                  </a:cubicBezTo>
                  <a:cubicBezTo>
                    <a:pt x="472" y="425"/>
                    <a:pt x="472" y="425"/>
                    <a:pt x="472" y="425"/>
                  </a:cubicBezTo>
                  <a:cubicBezTo>
                    <a:pt x="472" y="425"/>
                    <a:pt x="472" y="425"/>
                    <a:pt x="472" y="425"/>
                  </a:cubicBezTo>
                  <a:cubicBezTo>
                    <a:pt x="472" y="423"/>
                    <a:pt x="472" y="422"/>
                    <a:pt x="472" y="420"/>
                  </a:cubicBezTo>
                  <a:cubicBezTo>
                    <a:pt x="474" y="419"/>
                    <a:pt x="475" y="418"/>
                    <a:pt x="477" y="417"/>
                  </a:cubicBezTo>
                  <a:cubicBezTo>
                    <a:pt x="479" y="419"/>
                    <a:pt x="480" y="421"/>
                    <a:pt x="481" y="424"/>
                  </a:cubicBezTo>
                  <a:close/>
                  <a:moveTo>
                    <a:pt x="462" y="441"/>
                  </a:moveTo>
                  <a:cubicBezTo>
                    <a:pt x="462" y="441"/>
                    <a:pt x="462" y="441"/>
                    <a:pt x="462" y="441"/>
                  </a:cubicBezTo>
                  <a:cubicBezTo>
                    <a:pt x="462" y="441"/>
                    <a:pt x="462" y="441"/>
                    <a:pt x="462" y="441"/>
                  </a:cubicBezTo>
                  <a:cubicBezTo>
                    <a:pt x="462" y="441"/>
                    <a:pt x="462" y="441"/>
                    <a:pt x="462" y="441"/>
                  </a:cubicBezTo>
                  <a:close/>
                  <a:moveTo>
                    <a:pt x="463" y="439"/>
                  </a:moveTo>
                  <a:cubicBezTo>
                    <a:pt x="463" y="437"/>
                    <a:pt x="464" y="436"/>
                    <a:pt x="465" y="435"/>
                  </a:cubicBezTo>
                  <a:cubicBezTo>
                    <a:pt x="465" y="436"/>
                    <a:pt x="465" y="436"/>
                    <a:pt x="465" y="437"/>
                  </a:cubicBezTo>
                  <a:cubicBezTo>
                    <a:pt x="465" y="438"/>
                    <a:pt x="465" y="440"/>
                    <a:pt x="465" y="441"/>
                  </a:cubicBezTo>
                  <a:cubicBezTo>
                    <a:pt x="464" y="440"/>
                    <a:pt x="464" y="439"/>
                    <a:pt x="463" y="439"/>
                  </a:cubicBezTo>
                  <a:close/>
                  <a:moveTo>
                    <a:pt x="467" y="455"/>
                  </a:moveTo>
                  <a:cubicBezTo>
                    <a:pt x="467" y="455"/>
                    <a:pt x="467" y="454"/>
                    <a:pt x="467" y="453"/>
                  </a:cubicBezTo>
                  <a:cubicBezTo>
                    <a:pt x="468" y="454"/>
                    <a:pt x="468" y="454"/>
                    <a:pt x="468" y="454"/>
                  </a:cubicBezTo>
                  <a:cubicBezTo>
                    <a:pt x="468" y="453"/>
                    <a:pt x="468" y="453"/>
                    <a:pt x="468" y="453"/>
                  </a:cubicBezTo>
                  <a:cubicBezTo>
                    <a:pt x="468" y="453"/>
                    <a:pt x="468" y="453"/>
                    <a:pt x="468" y="453"/>
                  </a:cubicBezTo>
                  <a:cubicBezTo>
                    <a:pt x="468" y="454"/>
                    <a:pt x="467" y="455"/>
                    <a:pt x="467" y="455"/>
                  </a:cubicBezTo>
                  <a:cubicBezTo>
                    <a:pt x="467" y="455"/>
                    <a:pt x="467" y="455"/>
                    <a:pt x="467" y="455"/>
                  </a:cubicBezTo>
                  <a:close/>
                  <a:moveTo>
                    <a:pt x="467" y="437"/>
                  </a:moveTo>
                  <a:cubicBezTo>
                    <a:pt x="467" y="435"/>
                    <a:pt x="468" y="433"/>
                    <a:pt x="468" y="431"/>
                  </a:cubicBezTo>
                  <a:cubicBezTo>
                    <a:pt x="468" y="432"/>
                    <a:pt x="468" y="433"/>
                    <a:pt x="468" y="433"/>
                  </a:cubicBezTo>
                  <a:cubicBezTo>
                    <a:pt x="468" y="435"/>
                    <a:pt x="468" y="437"/>
                    <a:pt x="468" y="439"/>
                  </a:cubicBezTo>
                  <a:cubicBezTo>
                    <a:pt x="468" y="438"/>
                    <a:pt x="467" y="438"/>
                    <a:pt x="467" y="437"/>
                  </a:cubicBezTo>
                  <a:close/>
                  <a:moveTo>
                    <a:pt x="469" y="425"/>
                  </a:moveTo>
                  <a:cubicBezTo>
                    <a:pt x="469" y="425"/>
                    <a:pt x="469" y="425"/>
                    <a:pt x="469" y="425"/>
                  </a:cubicBezTo>
                  <a:cubicBezTo>
                    <a:pt x="469" y="425"/>
                    <a:pt x="469" y="425"/>
                    <a:pt x="469" y="425"/>
                  </a:cubicBezTo>
                  <a:cubicBezTo>
                    <a:pt x="469" y="424"/>
                    <a:pt x="469" y="424"/>
                    <a:pt x="469" y="424"/>
                  </a:cubicBezTo>
                  <a:cubicBezTo>
                    <a:pt x="469" y="424"/>
                    <a:pt x="469" y="425"/>
                    <a:pt x="469" y="425"/>
                  </a:cubicBezTo>
                  <a:cubicBezTo>
                    <a:pt x="469" y="425"/>
                    <a:pt x="469" y="425"/>
                    <a:pt x="469" y="425"/>
                  </a:cubicBezTo>
                  <a:cubicBezTo>
                    <a:pt x="469" y="425"/>
                    <a:pt x="469" y="425"/>
                    <a:pt x="469" y="425"/>
                  </a:cubicBezTo>
                  <a:close/>
                  <a:moveTo>
                    <a:pt x="455" y="427"/>
                  </a:moveTo>
                  <a:cubicBezTo>
                    <a:pt x="455" y="426"/>
                    <a:pt x="456" y="426"/>
                    <a:pt x="456" y="425"/>
                  </a:cubicBezTo>
                  <a:cubicBezTo>
                    <a:pt x="456" y="425"/>
                    <a:pt x="457" y="426"/>
                    <a:pt x="458" y="426"/>
                  </a:cubicBezTo>
                  <a:cubicBezTo>
                    <a:pt x="461" y="426"/>
                    <a:pt x="464" y="426"/>
                    <a:pt x="466" y="427"/>
                  </a:cubicBezTo>
                  <a:cubicBezTo>
                    <a:pt x="466" y="428"/>
                    <a:pt x="466" y="429"/>
                    <a:pt x="466" y="430"/>
                  </a:cubicBezTo>
                  <a:cubicBezTo>
                    <a:pt x="465" y="431"/>
                    <a:pt x="464" y="432"/>
                    <a:pt x="463" y="433"/>
                  </a:cubicBezTo>
                  <a:cubicBezTo>
                    <a:pt x="461" y="431"/>
                    <a:pt x="458" y="428"/>
                    <a:pt x="455" y="427"/>
                  </a:cubicBezTo>
                  <a:close/>
                  <a:moveTo>
                    <a:pt x="408" y="413"/>
                  </a:moveTo>
                  <a:cubicBezTo>
                    <a:pt x="420" y="415"/>
                    <a:pt x="432" y="416"/>
                    <a:pt x="444" y="417"/>
                  </a:cubicBezTo>
                  <a:cubicBezTo>
                    <a:pt x="442" y="417"/>
                    <a:pt x="440" y="418"/>
                    <a:pt x="438" y="418"/>
                  </a:cubicBezTo>
                  <a:cubicBezTo>
                    <a:pt x="432" y="417"/>
                    <a:pt x="425" y="417"/>
                    <a:pt x="418" y="416"/>
                  </a:cubicBezTo>
                  <a:cubicBezTo>
                    <a:pt x="415" y="415"/>
                    <a:pt x="411" y="414"/>
                    <a:pt x="408" y="413"/>
                  </a:cubicBezTo>
                  <a:close/>
                  <a:moveTo>
                    <a:pt x="463" y="424"/>
                  </a:moveTo>
                  <a:cubicBezTo>
                    <a:pt x="464" y="423"/>
                    <a:pt x="466" y="423"/>
                    <a:pt x="467" y="423"/>
                  </a:cubicBezTo>
                  <a:cubicBezTo>
                    <a:pt x="467" y="423"/>
                    <a:pt x="467" y="424"/>
                    <a:pt x="467" y="424"/>
                  </a:cubicBezTo>
                  <a:cubicBezTo>
                    <a:pt x="467" y="424"/>
                    <a:pt x="467" y="424"/>
                    <a:pt x="467" y="424"/>
                  </a:cubicBezTo>
                  <a:cubicBezTo>
                    <a:pt x="467" y="425"/>
                    <a:pt x="467" y="425"/>
                    <a:pt x="467" y="425"/>
                  </a:cubicBezTo>
                  <a:cubicBezTo>
                    <a:pt x="466" y="424"/>
                    <a:pt x="464" y="424"/>
                    <a:pt x="463" y="424"/>
                  </a:cubicBezTo>
                  <a:close/>
                  <a:moveTo>
                    <a:pt x="478" y="445"/>
                  </a:moveTo>
                  <a:cubicBezTo>
                    <a:pt x="479" y="441"/>
                    <a:pt x="480" y="437"/>
                    <a:pt x="481" y="433"/>
                  </a:cubicBezTo>
                  <a:cubicBezTo>
                    <a:pt x="479" y="433"/>
                    <a:pt x="479" y="433"/>
                    <a:pt x="479" y="433"/>
                  </a:cubicBezTo>
                  <a:cubicBezTo>
                    <a:pt x="480" y="431"/>
                    <a:pt x="481" y="429"/>
                    <a:pt x="482" y="427"/>
                  </a:cubicBezTo>
                  <a:cubicBezTo>
                    <a:pt x="484" y="433"/>
                    <a:pt x="482" y="440"/>
                    <a:pt x="478" y="445"/>
                  </a:cubicBezTo>
                  <a:close/>
                  <a:moveTo>
                    <a:pt x="481" y="454"/>
                  </a:moveTo>
                  <a:cubicBezTo>
                    <a:pt x="479" y="457"/>
                    <a:pt x="478" y="459"/>
                    <a:pt x="476" y="462"/>
                  </a:cubicBezTo>
                  <a:cubicBezTo>
                    <a:pt x="476" y="460"/>
                    <a:pt x="476" y="459"/>
                    <a:pt x="476" y="458"/>
                  </a:cubicBezTo>
                  <a:cubicBezTo>
                    <a:pt x="478" y="457"/>
                    <a:pt x="479" y="455"/>
                    <a:pt x="481" y="454"/>
                  </a:cubicBezTo>
                  <a:close/>
                  <a:moveTo>
                    <a:pt x="475" y="450"/>
                  </a:moveTo>
                  <a:cubicBezTo>
                    <a:pt x="473" y="453"/>
                    <a:pt x="471" y="454"/>
                    <a:pt x="470" y="456"/>
                  </a:cubicBezTo>
                  <a:cubicBezTo>
                    <a:pt x="470" y="456"/>
                    <a:pt x="470" y="456"/>
                    <a:pt x="470" y="456"/>
                  </a:cubicBezTo>
                  <a:cubicBezTo>
                    <a:pt x="472" y="452"/>
                    <a:pt x="474" y="448"/>
                    <a:pt x="476" y="444"/>
                  </a:cubicBezTo>
                  <a:cubicBezTo>
                    <a:pt x="476" y="446"/>
                    <a:pt x="475" y="448"/>
                    <a:pt x="475" y="450"/>
                  </a:cubicBezTo>
                  <a:close/>
                  <a:moveTo>
                    <a:pt x="459" y="455"/>
                  </a:moveTo>
                  <a:cubicBezTo>
                    <a:pt x="459" y="451"/>
                    <a:pt x="460" y="447"/>
                    <a:pt x="461" y="444"/>
                  </a:cubicBezTo>
                  <a:cubicBezTo>
                    <a:pt x="462" y="444"/>
                    <a:pt x="463" y="444"/>
                    <a:pt x="465" y="443"/>
                  </a:cubicBezTo>
                  <a:cubicBezTo>
                    <a:pt x="465" y="443"/>
                    <a:pt x="465" y="443"/>
                    <a:pt x="465" y="443"/>
                  </a:cubicBezTo>
                  <a:cubicBezTo>
                    <a:pt x="466" y="444"/>
                    <a:pt x="466" y="446"/>
                    <a:pt x="466" y="447"/>
                  </a:cubicBezTo>
                  <a:cubicBezTo>
                    <a:pt x="465" y="450"/>
                    <a:pt x="465" y="454"/>
                    <a:pt x="464" y="458"/>
                  </a:cubicBezTo>
                  <a:cubicBezTo>
                    <a:pt x="463" y="457"/>
                    <a:pt x="461" y="456"/>
                    <a:pt x="459" y="455"/>
                  </a:cubicBezTo>
                  <a:close/>
                  <a:moveTo>
                    <a:pt x="453" y="431"/>
                  </a:moveTo>
                  <a:cubicBezTo>
                    <a:pt x="454" y="430"/>
                    <a:pt x="454" y="430"/>
                    <a:pt x="454" y="429"/>
                  </a:cubicBezTo>
                  <a:cubicBezTo>
                    <a:pt x="457" y="431"/>
                    <a:pt x="460" y="433"/>
                    <a:pt x="462" y="435"/>
                  </a:cubicBezTo>
                  <a:cubicBezTo>
                    <a:pt x="461" y="436"/>
                    <a:pt x="461" y="436"/>
                    <a:pt x="461" y="437"/>
                  </a:cubicBezTo>
                  <a:cubicBezTo>
                    <a:pt x="459" y="435"/>
                    <a:pt x="456" y="433"/>
                    <a:pt x="453" y="431"/>
                  </a:cubicBezTo>
                  <a:close/>
                  <a:moveTo>
                    <a:pt x="448" y="428"/>
                  </a:moveTo>
                  <a:cubicBezTo>
                    <a:pt x="446" y="427"/>
                    <a:pt x="445" y="426"/>
                    <a:pt x="443" y="425"/>
                  </a:cubicBezTo>
                  <a:cubicBezTo>
                    <a:pt x="444" y="426"/>
                    <a:pt x="444" y="426"/>
                    <a:pt x="445" y="426"/>
                  </a:cubicBezTo>
                  <a:cubicBezTo>
                    <a:pt x="446" y="426"/>
                    <a:pt x="447" y="426"/>
                    <a:pt x="448" y="426"/>
                  </a:cubicBezTo>
                  <a:cubicBezTo>
                    <a:pt x="448" y="426"/>
                    <a:pt x="448" y="427"/>
                    <a:pt x="448" y="428"/>
                  </a:cubicBezTo>
                  <a:close/>
                  <a:moveTo>
                    <a:pt x="379" y="405"/>
                  </a:moveTo>
                  <a:cubicBezTo>
                    <a:pt x="386" y="406"/>
                    <a:pt x="394" y="406"/>
                    <a:pt x="402" y="406"/>
                  </a:cubicBezTo>
                  <a:cubicBezTo>
                    <a:pt x="416" y="408"/>
                    <a:pt x="431" y="411"/>
                    <a:pt x="445" y="414"/>
                  </a:cubicBezTo>
                  <a:cubicBezTo>
                    <a:pt x="423" y="413"/>
                    <a:pt x="400" y="410"/>
                    <a:pt x="379" y="405"/>
                  </a:cubicBezTo>
                  <a:close/>
                  <a:moveTo>
                    <a:pt x="190" y="385"/>
                  </a:moveTo>
                  <a:cubicBezTo>
                    <a:pt x="185" y="385"/>
                    <a:pt x="181" y="385"/>
                    <a:pt x="176" y="385"/>
                  </a:cubicBezTo>
                  <a:cubicBezTo>
                    <a:pt x="176" y="385"/>
                    <a:pt x="176" y="384"/>
                    <a:pt x="175" y="384"/>
                  </a:cubicBezTo>
                  <a:cubicBezTo>
                    <a:pt x="176" y="384"/>
                    <a:pt x="176" y="384"/>
                    <a:pt x="176" y="384"/>
                  </a:cubicBezTo>
                  <a:cubicBezTo>
                    <a:pt x="180" y="384"/>
                    <a:pt x="185" y="385"/>
                    <a:pt x="190" y="385"/>
                  </a:cubicBezTo>
                  <a:close/>
                  <a:moveTo>
                    <a:pt x="172" y="385"/>
                  </a:moveTo>
                  <a:cubicBezTo>
                    <a:pt x="163" y="385"/>
                    <a:pt x="154" y="385"/>
                    <a:pt x="147" y="385"/>
                  </a:cubicBezTo>
                  <a:cubicBezTo>
                    <a:pt x="152" y="384"/>
                    <a:pt x="152" y="384"/>
                    <a:pt x="152" y="384"/>
                  </a:cubicBezTo>
                  <a:cubicBezTo>
                    <a:pt x="153" y="384"/>
                    <a:pt x="154" y="384"/>
                    <a:pt x="155" y="383"/>
                  </a:cubicBezTo>
                  <a:cubicBezTo>
                    <a:pt x="155" y="383"/>
                    <a:pt x="156" y="383"/>
                    <a:pt x="157" y="383"/>
                  </a:cubicBezTo>
                  <a:cubicBezTo>
                    <a:pt x="157" y="384"/>
                    <a:pt x="157" y="384"/>
                    <a:pt x="158" y="385"/>
                  </a:cubicBezTo>
                  <a:cubicBezTo>
                    <a:pt x="159" y="383"/>
                    <a:pt x="159" y="383"/>
                    <a:pt x="159" y="383"/>
                  </a:cubicBezTo>
                  <a:cubicBezTo>
                    <a:pt x="163" y="383"/>
                    <a:pt x="166" y="383"/>
                    <a:pt x="170" y="383"/>
                  </a:cubicBezTo>
                  <a:cubicBezTo>
                    <a:pt x="171" y="384"/>
                    <a:pt x="172" y="385"/>
                    <a:pt x="172" y="385"/>
                  </a:cubicBezTo>
                  <a:close/>
                  <a:moveTo>
                    <a:pt x="149" y="376"/>
                  </a:moveTo>
                  <a:cubicBezTo>
                    <a:pt x="147" y="375"/>
                    <a:pt x="146" y="374"/>
                    <a:pt x="144" y="373"/>
                  </a:cubicBezTo>
                  <a:cubicBezTo>
                    <a:pt x="144" y="373"/>
                    <a:pt x="144" y="373"/>
                    <a:pt x="144" y="373"/>
                  </a:cubicBezTo>
                  <a:cubicBezTo>
                    <a:pt x="144" y="373"/>
                    <a:pt x="144" y="373"/>
                    <a:pt x="144" y="373"/>
                  </a:cubicBezTo>
                  <a:cubicBezTo>
                    <a:pt x="145" y="373"/>
                    <a:pt x="146" y="374"/>
                    <a:pt x="147" y="375"/>
                  </a:cubicBezTo>
                  <a:cubicBezTo>
                    <a:pt x="147" y="374"/>
                    <a:pt x="147" y="374"/>
                    <a:pt x="147" y="374"/>
                  </a:cubicBezTo>
                  <a:cubicBezTo>
                    <a:pt x="148" y="375"/>
                    <a:pt x="148" y="375"/>
                    <a:pt x="149" y="376"/>
                  </a:cubicBezTo>
                  <a:close/>
                  <a:moveTo>
                    <a:pt x="136" y="368"/>
                  </a:moveTo>
                  <a:cubicBezTo>
                    <a:pt x="135" y="367"/>
                    <a:pt x="134" y="367"/>
                    <a:pt x="134" y="366"/>
                  </a:cubicBezTo>
                  <a:cubicBezTo>
                    <a:pt x="134" y="366"/>
                    <a:pt x="134" y="367"/>
                    <a:pt x="135" y="367"/>
                  </a:cubicBezTo>
                  <a:cubicBezTo>
                    <a:pt x="135" y="367"/>
                    <a:pt x="135" y="368"/>
                    <a:pt x="136" y="368"/>
                  </a:cubicBezTo>
                  <a:close/>
                  <a:moveTo>
                    <a:pt x="119" y="355"/>
                  </a:moveTo>
                  <a:cubicBezTo>
                    <a:pt x="113" y="350"/>
                    <a:pt x="108" y="345"/>
                    <a:pt x="102" y="340"/>
                  </a:cubicBezTo>
                  <a:cubicBezTo>
                    <a:pt x="103" y="341"/>
                    <a:pt x="105" y="341"/>
                    <a:pt x="106" y="342"/>
                  </a:cubicBezTo>
                  <a:cubicBezTo>
                    <a:pt x="108" y="340"/>
                    <a:pt x="108" y="340"/>
                    <a:pt x="108" y="340"/>
                  </a:cubicBezTo>
                  <a:cubicBezTo>
                    <a:pt x="106" y="338"/>
                    <a:pt x="104" y="336"/>
                    <a:pt x="102" y="334"/>
                  </a:cubicBezTo>
                  <a:cubicBezTo>
                    <a:pt x="111" y="342"/>
                    <a:pt x="118" y="350"/>
                    <a:pt x="126" y="358"/>
                  </a:cubicBezTo>
                  <a:cubicBezTo>
                    <a:pt x="125" y="357"/>
                    <a:pt x="124" y="357"/>
                    <a:pt x="123" y="357"/>
                  </a:cubicBezTo>
                  <a:cubicBezTo>
                    <a:pt x="122" y="356"/>
                    <a:pt x="121" y="355"/>
                    <a:pt x="119" y="355"/>
                  </a:cubicBezTo>
                  <a:close/>
                  <a:moveTo>
                    <a:pt x="43" y="298"/>
                  </a:moveTo>
                  <a:cubicBezTo>
                    <a:pt x="49" y="301"/>
                    <a:pt x="55" y="304"/>
                    <a:pt x="61" y="307"/>
                  </a:cubicBezTo>
                  <a:cubicBezTo>
                    <a:pt x="68" y="314"/>
                    <a:pt x="75" y="320"/>
                    <a:pt x="82" y="327"/>
                  </a:cubicBezTo>
                  <a:cubicBezTo>
                    <a:pt x="68" y="318"/>
                    <a:pt x="55" y="309"/>
                    <a:pt x="43" y="298"/>
                  </a:cubicBezTo>
                  <a:close/>
                  <a:moveTo>
                    <a:pt x="54" y="296"/>
                  </a:moveTo>
                  <a:cubicBezTo>
                    <a:pt x="54" y="296"/>
                    <a:pt x="55" y="295"/>
                    <a:pt x="55" y="295"/>
                  </a:cubicBezTo>
                  <a:cubicBezTo>
                    <a:pt x="60" y="298"/>
                    <a:pt x="65" y="302"/>
                    <a:pt x="70" y="306"/>
                  </a:cubicBezTo>
                  <a:cubicBezTo>
                    <a:pt x="66" y="305"/>
                    <a:pt x="62" y="303"/>
                    <a:pt x="59" y="301"/>
                  </a:cubicBezTo>
                  <a:cubicBezTo>
                    <a:pt x="57" y="299"/>
                    <a:pt x="56" y="298"/>
                    <a:pt x="54" y="296"/>
                  </a:cubicBezTo>
                  <a:close/>
                  <a:moveTo>
                    <a:pt x="52" y="294"/>
                  </a:moveTo>
                  <a:cubicBezTo>
                    <a:pt x="51" y="293"/>
                    <a:pt x="50" y="292"/>
                    <a:pt x="49" y="291"/>
                  </a:cubicBezTo>
                  <a:cubicBezTo>
                    <a:pt x="51" y="292"/>
                    <a:pt x="52" y="293"/>
                    <a:pt x="53" y="293"/>
                  </a:cubicBezTo>
                  <a:cubicBezTo>
                    <a:pt x="53" y="294"/>
                    <a:pt x="52" y="294"/>
                    <a:pt x="52" y="294"/>
                  </a:cubicBezTo>
                  <a:close/>
                  <a:moveTo>
                    <a:pt x="44" y="269"/>
                  </a:moveTo>
                  <a:cubicBezTo>
                    <a:pt x="45" y="270"/>
                    <a:pt x="47" y="271"/>
                    <a:pt x="49" y="272"/>
                  </a:cubicBezTo>
                  <a:cubicBezTo>
                    <a:pt x="48" y="272"/>
                    <a:pt x="48" y="272"/>
                    <a:pt x="47" y="272"/>
                  </a:cubicBezTo>
                  <a:cubicBezTo>
                    <a:pt x="46" y="271"/>
                    <a:pt x="45" y="270"/>
                    <a:pt x="44" y="269"/>
                  </a:cubicBezTo>
                  <a:close/>
                  <a:moveTo>
                    <a:pt x="141" y="337"/>
                  </a:moveTo>
                  <a:cubicBezTo>
                    <a:pt x="144" y="339"/>
                    <a:pt x="147" y="341"/>
                    <a:pt x="150" y="344"/>
                  </a:cubicBezTo>
                  <a:cubicBezTo>
                    <a:pt x="150" y="344"/>
                    <a:pt x="150" y="343"/>
                    <a:pt x="149" y="343"/>
                  </a:cubicBezTo>
                  <a:cubicBezTo>
                    <a:pt x="148" y="343"/>
                    <a:pt x="147" y="343"/>
                    <a:pt x="147" y="344"/>
                  </a:cubicBezTo>
                  <a:cubicBezTo>
                    <a:pt x="145" y="341"/>
                    <a:pt x="143" y="339"/>
                    <a:pt x="141" y="337"/>
                  </a:cubicBezTo>
                  <a:close/>
                  <a:moveTo>
                    <a:pt x="181" y="374"/>
                  </a:moveTo>
                  <a:cubicBezTo>
                    <a:pt x="181" y="374"/>
                    <a:pt x="181" y="375"/>
                    <a:pt x="180" y="375"/>
                  </a:cubicBezTo>
                  <a:cubicBezTo>
                    <a:pt x="179" y="375"/>
                    <a:pt x="177" y="374"/>
                    <a:pt x="175" y="374"/>
                  </a:cubicBezTo>
                  <a:cubicBezTo>
                    <a:pt x="175" y="374"/>
                    <a:pt x="175" y="374"/>
                    <a:pt x="175" y="374"/>
                  </a:cubicBezTo>
                  <a:cubicBezTo>
                    <a:pt x="177" y="373"/>
                    <a:pt x="178" y="370"/>
                    <a:pt x="176" y="368"/>
                  </a:cubicBezTo>
                  <a:cubicBezTo>
                    <a:pt x="175" y="367"/>
                    <a:pt x="174" y="366"/>
                    <a:pt x="173" y="365"/>
                  </a:cubicBezTo>
                  <a:cubicBezTo>
                    <a:pt x="173" y="365"/>
                    <a:pt x="173" y="365"/>
                    <a:pt x="174" y="365"/>
                  </a:cubicBezTo>
                  <a:cubicBezTo>
                    <a:pt x="176" y="368"/>
                    <a:pt x="179" y="371"/>
                    <a:pt x="181" y="374"/>
                  </a:cubicBezTo>
                  <a:close/>
                  <a:moveTo>
                    <a:pt x="174" y="377"/>
                  </a:moveTo>
                  <a:cubicBezTo>
                    <a:pt x="174" y="378"/>
                    <a:pt x="174" y="378"/>
                    <a:pt x="174" y="378"/>
                  </a:cubicBezTo>
                  <a:cubicBezTo>
                    <a:pt x="174" y="378"/>
                    <a:pt x="174" y="378"/>
                    <a:pt x="173" y="378"/>
                  </a:cubicBezTo>
                  <a:lnTo>
                    <a:pt x="174" y="377"/>
                  </a:lnTo>
                  <a:close/>
                  <a:moveTo>
                    <a:pt x="406" y="379"/>
                  </a:moveTo>
                  <a:cubicBezTo>
                    <a:pt x="410" y="380"/>
                    <a:pt x="414" y="380"/>
                    <a:pt x="419" y="380"/>
                  </a:cubicBezTo>
                  <a:cubicBezTo>
                    <a:pt x="415" y="380"/>
                    <a:pt x="412" y="380"/>
                    <a:pt x="409" y="380"/>
                  </a:cubicBezTo>
                  <a:cubicBezTo>
                    <a:pt x="408" y="380"/>
                    <a:pt x="407" y="380"/>
                    <a:pt x="406" y="379"/>
                  </a:cubicBezTo>
                  <a:close/>
                  <a:moveTo>
                    <a:pt x="447" y="382"/>
                  </a:moveTo>
                  <a:cubicBezTo>
                    <a:pt x="450" y="382"/>
                    <a:pt x="453" y="382"/>
                    <a:pt x="455" y="383"/>
                  </a:cubicBezTo>
                  <a:cubicBezTo>
                    <a:pt x="456" y="383"/>
                    <a:pt x="456" y="383"/>
                    <a:pt x="457" y="384"/>
                  </a:cubicBezTo>
                  <a:cubicBezTo>
                    <a:pt x="454" y="383"/>
                    <a:pt x="450" y="383"/>
                    <a:pt x="447" y="382"/>
                  </a:cubicBezTo>
                  <a:close/>
                  <a:moveTo>
                    <a:pt x="488" y="320"/>
                  </a:moveTo>
                  <a:cubicBezTo>
                    <a:pt x="487" y="319"/>
                    <a:pt x="487" y="319"/>
                    <a:pt x="486" y="319"/>
                  </a:cubicBezTo>
                  <a:cubicBezTo>
                    <a:pt x="486" y="319"/>
                    <a:pt x="486" y="319"/>
                    <a:pt x="486" y="319"/>
                  </a:cubicBezTo>
                  <a:cubicBezTo>
                    <a:pt x="486" y="318"/>
                    <a:pt x="486" y="318"/>
                    <a:pt x="487" y="318"/>
                  </a:cubicBezTo>
                  <a:cubicBezTo>
                    <a:pt x="487" y="318"/>
                    <a:pt x="488" y="319"/>
                    <a:pt x="488" y="319"/>
                  </a:cubicBezTo>
                  <a:cubicBezTo>
                    <a:pt x="488" y="319"/>
                    <a:pt x="488" y="320"/>
                    <a:pt x="488" y="320"/>
                  </a:cubicBezTo>
                  <a:close/>
                  <a:moveTo>
                    <a:pt x="623" y="199"/>
                  </a:moveTo>
                  <a:cubicBezTo>
                    <a:pt x="635" y="207"/>
                    <a:pt x="646" y="217"/>
                    <a:pt x="653" y="228"/>
                  </a:cubicBezTo>
                  <a:cubicBezTo>
                    <a:pt x="648" y="229"/>
                    <a:pt x="642" y="230"/>
                    <a:pt x="637" y="231"/>
                  </a:cubicBezTo>
                  <a:cubicBezTo>
                    <a:pt x="621" y="216"/>
                    <a:pt x="604" y="202"/>
                    <a:pt x="583" y="196"/>
                  </a:cubicBezTo>
                  <a:cubicBezTo>
                    <a:pt x="582" y="198"/>
                    <a:pt x="582" y="198"/>
                    <a:pt x="582" y="198"/>
                  </a:cubicBezTo>
                  <a:cubicBezTo>
                    <a:pt x="602" y="204"/>
                    <a:pt x="619" y="217"/>
                    <a:pt x="633" y="232"/>
                  </a:cubicBezTo>
                  <a:cubicBezTo>
                    <a:pt x="629" y="232"/>
                    <a:pt x="624" y="232"/>
                    <a:pt x="619" y="233"/>
                  </a:cubicBezTo>
                  <a:cubicBezTo>
                    <a:pt x="602" y="220"/>
                    <a:pt x="581" y="211"/>
                    <a:pt x="562" y="202"/>
                  </a:cubicBezTo>
                  <a:cubicBezTo>
                    <a:pt x="609" y="184"/>
                    <a:pt x="614" y="205"/>
                    <a:pt x="622" y="200"/>
                  </a:cubicBezTo>
                  <a:cubicBezTo>
                    <a:pt x="622" y="200"/>
                    <a:pt x="623" y="199"/>
                    <a:pt x="623" y="199"/>
                  </a:cubicBezTo>
                  <a:close/>
                  <a:moveTo>
                    <a:pt x="509" y="236"/>
                  </a:moveTo>
                  <a:cubicBezTo>
                    <a:pt x="510" y="237"/>
                    <a:pt x="511" y="237"/>
                    <a:pt x="512" y="238"/>
                  </a:cubicBezTo>
                  <a:cubicBezTo>
                    <a:pt x="510" y="240"/>
                    <a:pt x="509" y="242"/>
                    <a:pt x="508" y="243"/>
                  </a:cubicBezTo>
                  <a:cubicBezTo>
                    <a:pt x="507" y="245"/>
                    <a:pt x="506" y="246"/>
                    <a:pt x="506" y="247"/>
                  </a:cubicBezTo>
                  <a:cubicBezTo>
                    <a:pt x="504" y="246"/>
                    <a:pt x="502" y="246"/>
                    <a:pt x="501" y="245"/>
                  </a:cubicBezTo>
                  <a:cubicBezTo>
                    <a:pt x="503" y="242"/>
                    <a:pt x="506" y="239"/>
                    <a:pt x="509" y="236"/>
                  </a:cubicBezTo>
                  <a:close/>
                  <a:moveTo>
                    <a:pt x="462" y="295"/>
                  </a:moveTo>
                  <a:cubicBezTo>
                    <a:pt x="463" y="296"/>
                    <a:pt x="464" y="296"/>
                    <a:pt x="465" y="297"/>
                  </a:cubicBezTo>
                  <a:cubicBezTo>
                    <a:pt x="463" y="297"/>
                    <a:pt x="460" y="296"/>
                    <a:pt x="458" y="294"/>
                  </a:cubicBezTo>
                  <a:cubicBezTo>
                    <a:pt x="454" y="292"/>
                    <a:pt x="449" y="288"/>
                    <a:pt x="445" y="285"/>
                  </a:cubicBezTo>
                  <a:cubicBezTo>
                    <a:pt x="442" y="282"/>
                    <a:pt x="438" y="279"/>
                    <a:pt x="435" y="276"/>
                  </a:cubicBezTo>
                  <a:cubicBezTo>
                    <a:pt x="444" y="281"/>
                    <a:pt x="452" y="287"/>
                    <a:pt x="460" y="293"/>
                  </a:cubicBezTo>
                  <a:cubicBezTo>
                    <a:pt x="460" y="295"/>
                    <a:pt x="460" y="295"/>
                    <a:pt x="460" y="295"/>
                  </a:cubicBezTo>
                  <a:cubicBezTo>
                    <a:pt x="462" y="295"/>
                    <a:pt x="462" y="295"/>
                    <a:pt x="462" y="295"/>
                  </a:cubicBezTo>
                  <a:cubicBezTo>
                    <a:pt x="462" y="295"/>
                    <a:pt x="462" y="295"/>
                    <a:pt x="462" y="295"/>
                  </a:cubicBezTo>
                  <a:close/>
                  <a:moveTo>
                    <a:pt x="484" y="269"/>
                  </a:moveTo>
                  <a:cubicBezTo>
                    <a:pt x="484" y="269"/>
                    <a:pt x="484" y="269"/>
                    <a:pt x="484" y="269"/>
                  </a:cubicBezTo>
                  <a:cubicBezTo>
                    <a:pt x="484" y="269"/>
                    <a:pt x="484" y="269"/>
                    <a:pt x="484" y="269"/>
                  </a:cubicBezTo>
                  <a:cubicBezTo>
                    <a:pt x="484" y="269"/>
                    <a:pt x="484" y="269"/>
                    <a:pt x="484" y="269"/>
                  </a:cubicBezTo>
                  <a:close/>
                  <a:moveTo>
                    <a:pt x="480" y="292"/>
                  </a:moveTo>
                  <a:cubicBezTo>
                    <a:pt x="480" y="292"/>
                    <a:pt x="480" y="292"/>
                    <a:pt x="480" y="292"/>
                  </a:cubicBezTo>
                  <a:cubicBezTo>
                    <a:pt x="480" y="292"/>
                    <a:pt x="480" y="292"/>
                    <a:pt x="480" y="292"/>
                  </a:cubicBezTo>
                  <a:cubicBezTo>
                    <a:pt x="480" y="292"/>
                    <a:pt x="480" y="292"/>
                    <a:pt x="480" y="292"/>
                  </a:cubicBezTo>
                  <a:close/>
                  <a:moveTo>
                    <a:pt x="468" y="325"/>
                  </a:moveTo>
                  <a:cubicBezTo>
                    <a:pt x="469" y="325"/>
                    <a:pt x="469" y="325"/>
                    <a:pt x="470" y="325"/>
                  </a:cubicBezTo>
                  <a:cubicBezTo>
                    <a:pt x="470" y="325"/>
                    <a:pt x="470" y="326"/>
                    <a:pt x="470" y="326"/>
                  </a:cubicBezTo>
                  <a:cubicBezTo>
                    <a:pt x="469" y="326"/>
                    <a:pt x="469" y="325"/>
                    <a:pt x="468" y="325"/>
                  </a:cubicBezTo>
                  <a:close/>
                  <a:moveTo>
                    <a:pt x="494" y="284"/>
                  </a:moveTo>
                  <a:cubicBezTo>
                    <a:pt x="495" y="285"/>
                    <a:pt x="495" y="285"/>
                    <a:pt x="496" y="286"/>
                  </a:cubicBezTo>
                  <a:cubicBezTo>
                    <a:pt x="494" y="291"/>
                    <a:pt x="492" y="297"/>
                    <a:pt x="492" y="303"/>
                  </a:cubicBezTo>
                  <a:cubicBezTo>
                    <a:pt x="492" y="301"/>
                    <a:pt x="491" y="299"/>
                    <a:pt x="491" y="297"/>
                  </a:cubicBezTo>
                  <a:cubicBezTo>
                    <a:pt x="491" y="295"/>
                    <a:pt x="491" y="293"/>
                    <a:pt x="491" y="291"/>
                  </a:cubicBezTo>
                  <a:cubicBezTo>
                    <a:pt x="492" y="291"/>
                    <a:pt x="492" y="291"/>
                    <a:pt x="492" y="291"/>
                  </a:cubicBezTo>
                  <a:cubicBezTo>
                    <a:pt x="492" y="291"/>
                    <a:pt x="492" y="291"/>
                    <a:pt x="492" y="290"/>
                  </a:cubicBezTo>
                  <a:cubicBezTo>
                    <a:pt x="492" y="289"/>
                    <a:pt x="492" y="287"/>
                    <a:pt x="493" y="285"/>
                  </a:cubicBezTo>
                  <a:cubicBezTo>
                    <a:pt x="493" y="285"/>
                    <a:pt x="494" y="284"/>
                    <a:pt x="494" y="284"/>
                  </a:cubicBezTo>
                  <a:close/>
                  <a:moveTo>
                    <a:pt x="484" y="292"/>
                  </a:moveTo>
                  <a:cubicBezTo>
                    <a:pt x="484" y="294"/>
                    <a:pt x="485" y="295"/>
                    <a:pt x="485" y="297"/>
                  </a:cubicBezTo>
                  <a:cubicBezTo>
                    <a:pt x="484" y="296"/>
                    <a:pt x="483" y="295"/>
                    <a:pt x="483" y="295"/>
                  </a:cubicBezTo>
                  <a:cubicBezTo>
                    <a:pt x="483" y="294"/>
                    <a:pt x="484" y="293"/>
                    <a:pt x="484" y="292"/>
                  </a:cubicBezTo>
                  <a:close/>
                  <a:moveTo>
                    <a:pt x="464" y="311"/>
                  </a:moveTo>
                  <a:cubicBezTo>
                    <a:pt x="467" y="313"/>
                    <a:pt x="470" y="314"/>
                    <a:pt x="473" y="316"/>
                  </a:cubicBezTo>
                  <a:cubicBezTo>
                    <a:pt x="473" y="316"/>
                    <a:pt x="473" y="317"/>
                    <a:pt x="473" y="317"/>
                  </a:cubicBezTo>
                  <a:cubicBezTo>
                    <a:pt x="473" y="317"/>
                    <a:pt x="473" y="318"/>
                    <a:pt x="473" y="318"/>
                  </a:cubicBezTo>
                  <a:cubicBezTo>
                    <a:pt x="472" y="318"/>
                    <a:pt x="472" y="318"/>
                    <a:pt x="472" y="318"/>
                  </a:cubicBezTo>
                  <a:cubicBezTo>
                    <a:pt x="471" y="318"/>
                    <a:pt x="470" y="318"/>
                    <a:pt x="470" y="318"/>
                  </a:cubicBezTo>
                  <a:cubicBezTo>
                    <a:pt x="469" y="317"/>
                    <a:pt x="468" y="316"/>
                    <a:pt x="467" y="315"/>
                  </a:cubicBezTo>
                  <a:cubicBezTo>
                    <a:pt x="467" y="314"/>
                    <a:pt x="466" y="313"/>
                    <a:pt x="465" y="313"/>
                  </a:cubicBezTo>
                  <a:cubicBezTo>
                    <a:pt x="465" y="312"/>
                    <a:pt x="464" y="311"/>
                    <a:pt x="464" y="311"/>
                  </a:cubicBezTo>
                  <a:close/>
                  <a:moveTo>
                    <a:pt x="472" y="326"/>
                  </a:moveTo>
                  <a:cubicBezTo>
                    <a:pt x="472" y="326"/>
                    <a:pt x="472" y="326"/>
                    <a:pt x="472" y="326"/>
                  </a:cubicBezTo>
                  <a:cubicBezTo>
                    <a:pt x="474" y="328"/>
                    <a:pt x="476" y="330"/>
                    <a:pt x="477" y="333"/>
                  </a:cubicBezTo>
                  <a:cubicBezTo>
                    <a:pt x="476" y="332"/>
                    <a:pt x="475" y="332"/>
                    <a:pt x="473" y="331"/>
                  </a:cubicBezTo>
                  <a:cubicBezTo>
                    <a:pt x="473" y="330"/>
                    <a:pt x="472" y="329"/>
                    <a:pt x="472" y="329"/>
                  </a:cubicBezTo>
                  <a:cubicBezTo>
                    <a:pt x="472" y="328"/>
                    <a:pt x="472" y="328"/>
                    <a:pt x="472" y="327"/>
                  </a:cubicBezTo>
                  <a:cubicBezTo>
                    <a:pt x="472" y="327"/>
                    <a:pt x="472" y="326"/>
                    <a:pt x="472" y="326"/>
                  </a:cubicBezTo>
                  <a:close/>
                  <a:moveTo>
                    <a:pt x="472" y="347"/>
                  </a:moveTo>
                  <a:cubicBezTo>
                    <a:pt x="473" y="346"/>
                    <a:pt x="473" y="345"/>
                    <a:pt x="473" y="344"/>
                  </a:cubicBezTo>
                  <a:cubicBezTo>
                    <a:pt x="475" y="346"/>
                    <a:pt x="476" y="348"/>
                    <a:pt x="477" y="350"/>
                  </a:cubicBezTo>
                  <a:cubicBezTo>
                    <a:pt x="476" y="353"/>
                    <a:pt x="475" y="356"/>
                    <a:pt x="475" y="359"/>
                  </a:cubicBezTo>
                  <a:cubicBezTo>
                    <a:pt x="474" y="358"/>
                    <a:pt x="473" y="357"/>
                    <a:pt x="472" y="357"/>
                  </a:cubicBezTo>
                  <a:cubicBezTo>
                    <a:pt x="471" y="355"/>
                    <a:pt x="471" y="354"/>
                    <a:pt x="471" y="353"/>
                  </a:cubicBezTo>
                  <a:cubicBezTo>
                    <a:pt x="471" y="351"/>
                    <a:pt x="471" y="349"/>
                    <a:pt x="472" y="347"/>
                  </a:cubicBezTo>
                  <a:close/>
                  <a:moveTo>
                    <a:pt x="482" y="317"/>
                  </a:moveTo>
                  <a:cubicBezTo>
                    <a:pt x="480" y="317"/>
                    <a:pt x="479" y="316"/>
                    <a:pt x="478" y="315"/>
                  </a:cubicBezTo>
                  <a:cubicBezTo>
                    <a:pt x="478" y="315"/>
                    <a:pt x="478" y="315"/>
                    <a:pt x="478" y="315"/>
                  </a:cubicBezTo>
                  <a:cubicBezTo>
                    <a:pt x="479" y="314"/>
                    <a:pt x="480" y="313"/>
                    <a:pt x="481" y="313"/>
                  </a:cubicBezTo>
                  <a:cubicBezTo>
                    <a:pt x="481" y="314"/>
                    <a:pt x="482" y="315"/>
                    <a:pt x="482" y="317"/>
                  </a:cubicBezTo>
                  <a:cubicBezTo>
                    <a:pt x="482" y="317"/>
                    <a:pt x="482" y="317"/>
                    <a:pt x="482" y="317"/>
                  </a:cubicBezTo>
                  <a:close/>
                  <a:moveTo>
                    <a:pt x="484" y="310"/>
                  </a:moveTo>
                  <a:cubicBezTo>
                    <a:pt x="484" y="310"/>
                    <a:pt x="483" y="310"/>
                    <a:pt x="483" y="310"/>
                  </a:cubicBezTo>
                  <a:cubicBezTo>
                    <a:pt x="483" y="310"/>
                    <a:pt x="482" y="309"/>
                    <a:pt x="482" y="309"/>
                  </a:cubicBezTo>
                  <a:cubicBezTo>
                    <a:pt x="482" y="309"/>
                    <a:pt x="482" y="308"/>
                    <a:pt x="482" y="307"/>
                  </a:cubicBezTo>
                  <a:cubicBezTo>
                    <a:pt x="482" y="307"/>
                    <a:pt x="482" y="308"/>
                    <a:pt x="482" y="308"/>
                  </a:cubicBezTo>
                  <a:cubicBezTo>
                    <a:pt x="482" y="308"/>
                    <a:pt x="482" y="308"/>
                    <a:pt x="482" y="308"/>
                  </a:cubicBezTo>
                  <a:cubicBezTo>
                    <a:pt x="482" y="308"/>
                    <a:pt x="482" y="308"/>
                    <a:pt x="482" y="308"/>
                  </a:cubicBezTo>
                  <a:cubicBezTo>
                    <a:pt x="483" y="309"/>
                    <a:pt x="484" y="309"/>
                    <a:pt x="484" y="310"/>
                  </a:cubicBezTo>
                  <a:close/>
                  <a:moveTo>
                    <a:pt x="479" y="319"/>
                  </a:moveTo>
                  <a:cubicBezTo>
                    <a:pt x="478" y="318"/>
                    <a:pt x="477" y="318"/>
                    <a:pt x="476" y="318"/>
                  </a:cubicBezTo>
                  <a:cubicBezTo>
                    <a:pt x="476" y="318"/>
                    <a:pt x="476" y="318"/>
                    <a:pt x="476" y="317"/>
                  </a:cubicBezTo>
                  <a:cubicBezTo>
                    <a:pt x="477" y="318"/>
                    <a:pt x="478" y="318"/>
                    <a:pt x="479" y="319"/>
                  </a:cubicBezTo>
                  <a:close/>
                  <a:moveTo>
                    <a:pt x="485" y="323"/>
                  </a:moveTo>
                  <a:cubicBezTo>
                    <a:pt x="484" y="323"/>
                    <a:pt x="484" y="323"/>
                    <a:pt x="484" y="323"/>
                  </a:cubicBezTo>
                  <a:cubicBezTo>
                    <a:pt x="481" y="322"/>
                    <a:pt x="479" y="321"/>
                    <a:pt x="479" y="321"/>
                  </a:cubicBezTo>
                  <a:cubicBezTo>
                    <a:pt x="480" y="322"/>
                    <a:pt x="481" y="323"/>
                    <a:pt x="482" y="324"/>
                  </a:cubicBezTo>
                  <a:cubicBezTo>
                    <a:pt x="479" y="324"/>
                    <a:pt x="476" y="323"/>
                    <a:pt x="474" y="323"/>
                  </a:cubicBezTo>
                  <a:cubicBezTo>
                    <a:pt x="474" y="323"/>
                    <a:pt x="473" y="323"/>
                    <a:pt x="473" y="323"/>
                  </a:cubicBezTo>
                  <a:cubicBezTo>
                    <a:pt x="474" y="322"/>
                    <a:pt x="474" y="321"/>
                    <a:pt x="474" y="321"/>
                  </a:cubicBezTo>
                  <a:cubicBezTo>
                    <a:pt x="478" y="321"/>
                    <a:pt x="481" y="322"/>
                    <a:pt x="485" y="323"/>
                  </a:cubicBezTo>
                  <a:close/>
                  <a:moveTo>
                    <a:pt x="479" y="326"/>
                  </a:moveTo>
                  <a:cubicBezTo>
                    <a:pt x="479" y="326"/>
                    <a:pt x="479" y="326"/>
                    <a:pt x="479" y="326"/>
                  </a:cubicBezTo>
                  <a:cubicBezTo>
                    <a:pt x="479" y="326"/>
                    <a:pt x="479" y="326"/>
                    <a:pt x="479" y="326"/>
                  </a:cubicBezTo>
                  <a:cubicBezTo>
                    <a:pt x="479" y="326"/>
                    <a:pt x="479" y="326"/>
                    <a:pt x="479" y="326"/>
                  </a:cubicBezTo>
                  <a:close/>
                  <a:moveTo>
                    <a:pt x="485" y="335"/>
                  </a:moveTo>
                  <a:cubicBezTo>
                    <a:pt x="485" y="335"/>
                    <a:pt x="486" y="336"/>
                    <a:pt x="486" y="336"/>
                  </a:cubicBezTo>
                  <a:cubicBezTo>
                    <a:pt x="486" y="336"/>
                    <a:pt x="486" y="336"/>
                    <a:pt x="485" y="336"/>
                  </a:cubicBezTo>
                  <a:cubicBezTo>
                    <a:pt x="485" y="336"/>
                    <a:pt x="485" y="335"/>
                    <a:pt x="485" y="335"/>
                  </a:cubicBezTo>
                  <a:close/>
                  <a:moveTo>
                    <a:pt x="474" y="341"/>
                  </a:moveTo>
                  <a:cubicBezTo>
                    <a:pt x="474" y="341"/>
                    <a:pt x="474" y="341"/>
                    <a:pt x="475" y="341"/>
                  </a:cubicBezTo>
                  <a:cubicBezTo>
                    <a:pt x="475" y="342"/>
                    <a:pt x="476" y="342"/>
                    <a:pt x="477" y="343"/>
                  </a:cubicBezTo>
                  <a:cubicBezTo>
                    <a:pt x="477" y="343"/>
                    <a:pt x="477" y="344"/>
                    <a:pt x="477" y="344"/>
                  </a:cubicBezTo>
                  <a:cubicBezTo>
                    <a:pt x="476" y="343"/>
                    <a:pt x="475" y="342"/>
                    <a:pt x="474" y="341"/>
                  </a:cubicBezTo>
                  <a:close/>
                  <a:moveTo>
                    <a:pt x="480" y="339"/>
                  </a:moveTo>
                  <a:cubicBezTo>
                    <a:pt x="480" y="339"/>
                    <a:pt x="480" y="339"/>
                    <a:pt x="480" y="339"/>
                  </a:cubicBezTo>
                  <a:cubicBezTo>
                    <a:pt x="480" y="339"/>
                    <a:pt x="481" y="339"/>
                    <a:pt x="481" y="339"/>
                  </a:cubicBezTo>
                  <a:cubicBezTo>
                    <a:pt x="481" y="339"/>
                    <a:pt x="481" y="339"/>
                    <a:pt x="481" y="340"/>
                  </a:cubicBezTo>
                  <a:cubicBezTo>
                    <a:pt x="481" y="340"/>
                    <a:pt x="481" y="340"/>
                    <a:pt x="481" y="341"/>
                  </a:cubicBezTo>
                  <a:cubicBezTo>
                    <a:pt x="481" y="340"/>
                    <a:pt x="480" y="340"/>
                    <a:pt x="480" y="340"/>
                  </a:cubicBezTo>
                  <a:cubicBezTo>
                    <a:pt x="480" y="340"/>
                    <a:pt x="480" y="339"/>
                    <a:pt x="480" y="339"/>
                  </a:cubicBezTo>
                  <a:close/>
                  <a:moveTo>
                    <a:pt x="480" y="337"/>
                  </a:moveTo>
                  <a:cubicBezTo>
                    <a:pt x="480" y="337"/>
                    <a:pt x="480" y="337"/>
                    <a:pt x="480" y="336"/>
                  </a:cubicBezTo>
                  <a:cubicBezTo>
                    <a:pt x="481" y="337"/>
                    <a:pt x="481" y="337"/>
                    <a:pt x="481" y="337"/>
                  </a:cubicBezTo>
                  <a:cubicBezTo>
                    <a:pt x="481" y="337"/>
                    <a:pt x="481" y="337"/>
                    <a:pt x="481" y="337"/>
                  </a:cubicBezTo>
                  <a:cubicBezTo>
                    <a:pt x="480" y="337"/>
                    <a:pt x="480" y="337"/>
                    <a:pt x="480" y="337"/>
                  </a:cubicBezTo>
                  <a:close/>
                  <a:moveTo>
                    <a:pt x="479" y="331"/>
                  </a:moveTo>
                  <a:cubicBezTo>
                    <a:pt x="479" y="330"/>
                    <a:pt x="478" y="329"/>
                    <a:pt x="477" y="328"/>
                  </a:cubicBezTo>
                  <a:cubicBezTo>
                    <a:pt x="478" y="329"/>
                    <a:pt x="479" y="329"/>
                    <a:pt x="479" y="329"/>
                  </a:cubicBezTo>
                  <a:cubicBezTo>
                    <a:pt x="479" y="330"/>
                    <a:pt x="480" y="330"/>
                    <a:pt x="480" y="331"/>
                  </a:cubicBezTo>
                  <a:cubicBezTo>
                    <a:pt x="479" y="331"/>
                    <a:pt x="479" y="331"/>
                    <a:pt x="479" y="331"/>
                  </a:cubicBezTo>
                  <a:close/>
                  <a:moveTo>
                    <a:pt x="485" y="328"/>
                  </a:moveTo>
                  <a:cubicBezTo>
                    <a:pt x="486" y="330"/>
                    <a:pt x="486" y="331"/>
                    <a:pt x="487" y="333"/>
                  </a:cubicBezTo>
                  <a:cubicBezTo>
                    <a:pt x="486" y="332"/>
                    <a:pt x="486" y="331"/>
                    <a:pt x="485" y="331"/>
                  </a:cubicBezTo>
                  <a:cubicBezTo>
                    <a:pt x="485" y="330"/>
                    <a:pt x="485" y="329"/>
                    <a:pt x="485" y="328"/>
                  </a:cubicBezTo>
                  <a:close/>
                  <a:moveTo>
                    <a:pt x="488" y="340"/>
                  </a:moveTo>
                  <a:cubicBezTo>
                    <a:pt x="488" y="340"/>
                    <a:pt x="487" y="340"/>
                    <a:pt x="487" y="340"/>
                  </a:cubicBezTo>
                  <a:cubicBezTo>
                    <a:pt x="487" y="341"/>
                    <a:pt x="487" y="341"/>
                    <a:pt x="486" y="341"/>
                  </a:cubicBezTo>
                  <a:cubicBezTo>
                    <a:pt x="486" y="340"/>
                    <a:pt x="486" y="339"/>
                    <a:pt x="486" y="339"/>
                  </a:cubicBezTo>
                  <a:cubicBezTo>
                    <a:pt x="487" y="339"/>
                    <a:pt x="488" y="339"/>
                    <a:pt x="488" y="338"/>
                  </a:cubicBezTo>
                  <a:cubicBezTo>
                    <a:pt x="488" y="339"/>
                    <a:pt x="489" y="339"/>
                    <a:pt x="489" y="340"/>
                  </a:cubicBezTo>
                  <a:cubicBezTo>
                    <a:pt x="488" y="339"/>
                    <a:pt x="488" y="339"/>
                    <a:pt x="488" y="339"/>
                  </a:cubicBezTo>
                  <a:cubicBezTo>
                    <a:pt x="488" y="340"/>
                    <a:pt x="488" y="340"/>
                    <a:pt x="488" y="340"/>
                  </a:cubicBezTo>
                  <a:cubicBezTo>
                    <a:pt x="488" y="340"/>
                    <a:pt x="488" y="340"/>
                    <a:pt x="488" y="340"/>
                  </a:cubicBezTo>
                  <a:close/>
                  <a:moveTo>
                    <a:pt x="483" y="345"/>
                  </a:moveTo>
                  <a:cubicBezTo>
                    <a:pt x="483" y="345"/>
                    <a:pt x="483" y="345"/>
                    <a:pt x="483" y="345"/>
                  </a:cubicBezTo>
                  <a:cubicBezTo>
                    <a:pt x="483" y="345"/>
                    <a:pt x="483" y="345"/>
                    <a:pt x="483" y="345"/>
                  </a:cubicBezTo>
                  <a:cubicBezTo>
                    <a:pt x="483" y="345"/>
                    <a:pt x="483" y="345"/>
                    <a:pt x="483" y="345"/>
                  </a:cubicBezTo>
                  <a:close/>
                  <a:moveTo>
                    <a:pt x="473" y="364"/>
                  </a:moveTo>
                  <a:cubicBezTo>
                    <a:pt x="473" y="363"/>
                    <a:pt x="473" y="362"/>
                    <a:pt x="472" y="360"/>
                  </a:cubicBezTo>
                  <a:cubicBezTo>
                    <a:pt x="473" y="361"/>
                    <a:pt x="473" y="361"/>
                    <a:pt x="474" y="362"/>
                  </a:cubicBezTo>
                  <a:cubicBezTo>
                    <a:pt x="474" y="362"/>
                    <a:pt x="474" y="363"/>
                    <a:pt x="473" y="364"/>
                  </a:cubicBezTo>
                  <a:close/>
                  <a:moveTo>
                    <a:pt x="472" y="339"/>
                  </a:moveTo>
                  <a:cubicBezTo>
                    <a:pt x="472" y="339"/>
                    <a:pt x="472" y="339"/>
                    <a:pt x="472" y="339"/>
                  </a:cubicBezTo>
                  <a:cubicBezTo>
                    <a:pt x="472" y="339"/>
                    <a:pt x="472" y="339"/>
                    <a:pt x="472" y="339"/>
                  </a:cubicBezTo>
                  <a:cubicBezTo>
                    <a:pt x="472" y="339"/>
                    <a:pt x="472" y="339"/>
                    <a:pt x="472" y="339"/>
                  </a:cubicBezTo>
                  <a:close/>
                  <a:moveTo>
                    <a:pt x="471" y="333"/>
                  </a:moveTo>
                  <a:cubicBezTo>
                    <a:pt x="471" y="333"/>
                    <a:pt x="471" y="333"/>
                    <a:pt x="471" y="333"/>
                  </a:cubicBezTo>
                  <a:cubicBezTo>
                    <a:pt x="471" y="333"/>
                    <a:pt x="471" y="333"/>
                    <a:pt x="471" y="333"/>
                  </a:cubicBezTo>
                  <a:cubicBezTo>
                    <a:pt x="471" y="333"/>
                    <a:pt x="471" y="333"/>
                    <a:pt x="471" y="333"/>
                  </a:cubicBezTo>
                  <a:close/>
                  <a:moveTo>
                    <a:pt x="474" y="334"/>
                  </a:moveTo>
                  <a:cubicBezTo>
                    <a:pt x="475" y="335"/>
                    <a:pt x="477" y="335"/>
                    <a:pt x="478" y="336"/>
                  </a:cubicBezTo>
                  <a:cubicBezTo>
                    <a:pt x="478" y="336"/>
                    <a:pt x="478" y="336"/>
                    <a:pt x="478" y="337"/>
                  </a:cubicBezTo>
                  <a:cubicBezTo>
                    <a:pt x="477" y="337"/>
                    <a:pt x="477" y="337"/>
                    <a:pt x="476" y="336"/>
                  </a:cubicBezTo>
                  <a:cubicBezTo>
                    <a:pt x="475" y="335"/>
                    <a:pt x="475" y="335"/>
                    <a:pt x="475" y="335"/>
                  </a:cubicBezTo>
                  <a:cubicBezTo>
                    <a:pt x="475" y="336"/>
                    <a:pt x="475" y="336"/>
                    <a:pt x="475" y="336"/>
                  </a:cubicBezTo>
                  <a:cubicBezTo>
                    <a:pt x="475" y="336"/>
                    <a:pt x="475" y="336"/>
                    <a:pt x="475" y="336"/>
                  </a:cubicBezTo>
                  <a:cubicBezTo>
                    <a:pt x="474" y="335"/>
                    <a:pt x="474" y="335"/>
                    <a:pt x="474" y="334"/>
                  </a:cubicBezTo>
                  <a:close/>
                  <a:moveTo>
                    <a:pt x="466" y="321"/>
                  </a:moveTo>
                  <a:cubicBezTo>
                    <a:pt x="467" y="321"/>
                    <a:pt x="468" y="321"/>
                    <a:pt x="469" y="321"/>
                  </a:cubicBezTo>
                  <a:cubicBezTo>
                    <a:pt x="469" y="321"/>
                    <a:pt x="469" y="322"/>
                    <a:pt x="470" y="322"/>
                  </a:cubicBezTo>
                  <a:cubicBezTo>
                    <a:pt x="468" y="322"/>
                    <a:pt x="467" y="321"/>
                    <a:pt x="466" y="321"/>
                  </a:cubicBezTo>
                  <a:close/>
                  <a:moveTo>
                    <a:pt x="473" y="316"/>
                  </a:moveTo>
                  <a:cubicBezTo>
                    <a:pt x="473" y="316"/>
                    <a:pt x="473" y="316"/>
                    <a:pt x="474" y="316"/>
                  </a:cubicBezTo>
                  <a:cubicBezTo>
                    <a:pt x="474" y="317"/>
                    <a:pt x="473" y="317"/>
                    <a:pt x="473" y="317"/>
                  </a:cubicBezTo>
                  <a:cubicBezTo>
                    <a:pt x="473" y="317"/>
                    <a:pt x="473" y="316"/>
                    <a:pt x="473" y="316"/>
                  </a:cubicBezTo>
                  <a:close/>
                  <a:moveTo>
                    <a:pt x="472" y="313"/>
                  </a:moveTo>
                  <a:cubicBezTo>
                    <a:pt x="472" y="310"/>
                    <a:pt x="471" y="306"/>
                    <a:pt x="470" y="301"/>
                  </a:cubicBezTo>
                  <a:cubicBezTo>
                    <a:pt x="474" y="304"/>
                    <a:pt x="477" y="307"/>
                    <a:pt x="480" y="311"/>
                  </a:cubicBezTo>
                  <a:cubicBezTo>
                    <a:pt x="479" y="311"/>
                    <a:pt x="478" y="312"/>
                    <a:pt x="476" y="313"/>
                  </a:cubicBezTo>
                  <a:cubicBezTo>
                    <a:pt x="476" y="313"/>
                    <a:pt x="476" y="314"/>
                    <a:pt x="475" y="314"/>
                  </a:cubicBezTo>
                  <a:cubicBezTo>
                    <a:pt x="474" y="314"/>
                    <a:pt x="473" y="313"/>
                    <a:pt x="472" y="313"/>
                  </a:cubicBezTo>
                  <a:close/>
                  <a:moveTo>
                    <a:pt x="472" y="300"/>
                  </a:moveTo>
                  <a:cubicBezTo>
                    <a:pt x="473" y="300"/>
                    <a:pt x="474" y="299"/>
                    <a:pt x="475" y="299"/>
                  </a:cubicBezTo>
                  <a:cubicBezTo>
                    <a:pt x="476" y="298"/>
                    <a:pt x="476" y="297"/>
                    <a:pt x="477" y="296"/>
                  </a:cubicBezTo>
                  <a:cubicBezTo>
                    <a:pt x="478" y="298"/>
                    <a:pt x="478" y="300"/>
                    <a:pt x="479" y="302"/>
                  </a:cubicBezTo>
                  <a:cubicBezTo>
                    <a:pt x="478" y="302"/>
                    <a:pt x="478" y="302"/>
                    <a:pt x="478" y="302"/>
                  </a:cubicBezTo>
                  <a:cubicBezTo>
                    <a:pt x="478" y="303"/>
                    <a:pt x="478" y="304"/>
                    <a:pt x="479" y="306"/>
                  </a:cubicBezTo>
                  <a:cubicBezTo>
                    <a:pt x="477" y="304"/>
                    <a:pt x="474" y="302"/>
                    <a:pt x="472" y="300"/>
                  </a:cubicBezTo>
                  <a:close/>
                  <a:moveTo>
                    <a:pt x="480" y="296"/>
                  </a:moveTo>
                  <a:cubicBezTo>
                    <a:pt x="482" y="298"/>
                    <a:pt x="484" y="300"/>
                    <a:pt x="487" y="302"/>
                  </a:cubicBezTo>
                  <a:cubicBezTo>
                    <a:pt x="487" y="302"/>
                    <a:pt x="487" y="303"/>
                    <a:pt x="487" y="304"/>
                  </a:cubicBezTo>
                  <a:cubicBezTo>
                    <a:pt x="487" y="305"/>
                    <a:pt x="487" y="307"/>
                    <a:pt x="487" y="308"/>
                  </a:cubicBezTo>
                  <a:cubicBezTo>
                    <a:pt x="487" y="309"/>
                    <a:pt x="487" y="309"/>
                    <a:pt x="487" y="309"/>
                  </a:cubicBezTo>
                  <a:cubicBezTo>
                    <a:pt x="486" y="308"/>
                    <a:pt x="485" y="307"/>
                    <a:pt x="484" y="306"/>
                  </a:cubicBezTo>
                  <a:cubicBezTo>
                    <a:pt x="482" y="303"/>
                    <a:pt x="480" y="300"/>
                    <a:pt x="480" y="296"/>
                  </a:cubicBezTo>
                  <a:close/>
                  <a:moveTo>
                    <a:pt x="499" y="289"/>
                  </a:moveTo>
                  <a:cubicBezTo>
                    <a:pt x="499" y="289"/>
                    <a:pt x="499" y="289"/>
                    <a:pt x="499" y="289"/>
                  </a:cubicBezTo>
                  <a:cubicBezTo>
                    <a:pt x="499" y="294"/>
                    <a:pt x="498" y="298"/>
                    <a:pt x="496" y="302"/>
                  </a:cubicBezTo>
                  <a:cubicBezTo>
                    <a:pt x="495" y="302"/>
                    <a:pt x="495" y="303"/>
                    <a:pt x="495" y="303"/>
                  </a:cubicBezTo>
                  <a:cubicBezTo>
                    <a:pt x="495" y="298"/>
                    <a:pt x="496" y="293"/>
                    <a:pt x="497" y="288"/>
                  </a:cubicBezTo>
                  <a:cubicBezTo>
                    <a:pt x="498" y="288"/>
                    <a:pt x="498" y="289"/>
                    <a:pt x="499" y="289"/>
                  </a:cubicBezTo>
                  <a:close/>
                  <a:moveTo>
                    <a:pt x="502" y="294"/>
                  </a:moveTo>
                  <a:cubicBezTo>
                    <a:pt x="502" y="295"/>
                    <a:pt x="501" y="296"/>
                    <a:pt x="500" y="296"/>
                  </a:cubicBezTo>
                  <a:cubicBezTo>
                    <a:pt x="501" y="295"/>
                    <a:pt x="501" y="294"/>
                    <a:pt x="501" y="292"/>
                  </a:cubicBezTo>
                  <a:cubicBezTo>
                    <a:pt x="501" y="293"/>
                    <a:pt x="502" y="293"/>
                    <a:pt x="502" y="294"/>
                  </a:cubicBezTo>
                  <a:close/>
                  <a:moveTo>
                    <a:pt x="507" y="289"/>
                  </a:moveTo>
                  <a:cubicBezTo>
                    <a:pt x="509" y="286"/>
                    <a:pt x="511" y="282"/>
                    <a:pt x="513" y="279"/>
                  </a:cubicBezTo>
                  <a:cubicBezTo>
                    <a:pt x="515" y="280"/>
                    <a:pt x="516" y="281"/>
                    <a:pt x="517" y="282"/>
                  </a:cubicBezTo>
                  <a:cubicBezTo>
                    <a:pt x="513" y="284"/>
                    <a:pt x="510" y="287"/>
                    <a:pt x="507" y="289"/>
                  </a:cubicBezTo>
                  <a:close/>
                  <a:moveTo>
                    <a:pt x="487" y="289"/>
                  </a:moveTo>
                  <a:cubicBezTo>
                    <a:pt x="487" y="290"/>
                    <a:pt x="487" y="290"/>
                    <a:pt x="487" y="290"/>
                  </a:cubicBezTo>
                  <a:cubicBezTo>
                    <a:pt x="487" y="290"/>
                    <a:pt x="487" y="290"/>
                    <a:pt x="487" y="290"/>
                  </a:cubicBezTo>
                  <a:cubicBezTo>
                    <a:pt x="487" y="291"/>
                    <a:pt x="487" y="291"/>
                    <a:pt x="487" y="291"/>
                  </a:cubicBezTo>
                  <a:cubicBezTo>
                    <a:pt x="487" y="293"/>
                    <a:pt x="488" y="295"/>
                    <a:pt x="488" y="297"/>
                  </a:cubicBezTo>
                  <a:cubicBezTo>
                    <a:pt x="488" y="297"/>
                    <a:pt x="488" y="297"/>
                    <a:pt x="488" y="298"/>
                  </a:cubicBezTo>
                  <a:cubicBezTo>
                    <a:pt x="487" y="294"/>
                    <a:pt x="487" y="292"/>
                    <a:pt x="487" y="290"/>
                  </a:cubicBezTo>
                  <a:cubicBezTo>
                    <a:pt x="487" y="290"/>
                    <a:pt x="487" y="289"/>
                    <a:pt x="487" y="289"/>
                  </a:cubicBezTo>
                  <a:close/>
                  <a:moveTo>
                    <a:pt x="496" y="283"/>
                  </a:moveTo>
                  <a:cubicBezTo>
                    <a:pt x="496" y="282"/>
                    <a:pt x="497" y="282"/>
                    <a:pt x="497" y="282"/>
                  </a:cubicBezTo>
                  <a:cubicBezTo>
                    <a:pt x="497" y="282"/>
                    <a:pt x="497" y="283"/>
                    <a:pt x="497" y="283"/>
                  </a:cubicBezTo>
                  <a:cubicBezTo>
                    <a:pt x="496" y="283"/>
                    <a:pt x="496" y="283"/>
                    <a:pt x="496" y="283"/>
                  </a:cubicBezTo>
                  <a:close/>
                  <a:moveTo>
                    <a:pt x="502" y="290"/>
                  </a:moveTo>
                  <a:cubicBezTo>
                    <a:pt x="503" y="285"/>
                    <a:pt x="505" y="280"/>
                    <a:pt x="509" y="275"/>
                  </a:cubicBezTo>
                  <a:cubicBezTo>
                    <a:pt x="510" y="276"/>
                    <a:pt x="511" y="276"/>
                    <a:pt x="511" y="277"/>
                  </a:cubicBezTo>
                  <a:cubicBezTo>
                    <a:pt x="508" y="282"/>
                    <a:pt x="505" y="286"/>
                    <a:pt x="504" y="292"/>
                  </a:cubicBezTo>
                  <a:cubicBezTo>
                    <a:pt x="503" y="291"/>
                    <a:pt x="503" y="291"/>
                    <a:pt x="502" y="290"/>
                  </a:cubicBezTo>
                  <a:close/>
                  <a:moveTo>
                    <a:pt x="511" y="273"/>
                  </a:moveTo>
                  <a:cubicBezTo>
                    <a:pt x="512" y="273"/>
                    <a:pt x="513" y="272"/>
                    <a:pt x="514" y="271"/>
                  </a:cubicBezTo>
                  <a:cubicBezTo>
                    <a:pt x="515" y="272"/>
                    <a:pt x="515" y="272"/>
                    <a:pt x="515" y="272"/>
                  </a:cubicBezTo>
                  <a:cubicBezTo>
                    <a:pt x="515" y="272"/>
                    <a:pt x="516" y="271"/>
                    <a:pt x="517" y="271"/>
                  </a:cubicBezTo>
                  <a:cubicBezTo>
                    <a:pt x="516" y="272"/>
                    <a:pt x="514" y="274"/>
                    <a:pt x="513" y="275"/>
                  </a:cubicBezTo>
                  <a:cubicBezTo>
                    <a:pt x="512" y="275"/>
                    <a:pt x="512" y="274"/>
                    <a:pt x="511" y="273"/>
                  </a:cubicBezTo>
                  <a:close/>
                  <a:moveTo>
                    <a:pt x="520" y="266"/>
                  </a:moveTo>
                  <a:cubicBezTo>
                    <a:pt x="521" y="265"/>
                    <a:pt x="523" y="264"/>
                    <a:pt x="525" y="263"/>
                  </a:cubicBezTo>
                  <a:cubicBezTo>
                    <a:pt x="526" y="263"/>
                    <a:pt x="526" y="263"/>
                    <a:pt x="526" y="263"/>
                  </a:cubicBezTo>
                  <a:cubicBezTo>
                    <a:pt x="524" y="264"/>
                    <a:pt x="522" y="265"/>
                    <a:pt x="520" y="266"/>
                  </a:cubicBezTo>
                  <a:close/>
                  <a:moveTo>
                    <a:pt x="528" y="261"/>
                  </a:moveTo>
                  <a:cubicBezTo>
                    <a:pt x="530" y="260"/>
                    <a:pt x="532" y="259"/>
                    <a:pt x="534" y="258"/>
                  </a:cubicBezTo>
                  <a:cubicBezTo>
                    <a:pt x="532" y="259"/>
                    <a:pt x="530" y="260"/>
                    <a:pt x="528" y="262"/>
                  </a:cubicBezTo>
                  <a:cubicBezTo>
                    <a:pt x="528" y="261"/>
                    <a:pt x="528" y="261"/>
                    <a:pt x="528" y="261"/>
                  </a:cubicBezTo>
                  <a:close/>
                  <a:moveTo>
                    <a:pt x="538" y="262"/>
                  </a:moveTo>
                  <a:cubicBezTo>
                    <a:pt x="540" y="264"/>
                    <a:pt x="541" y="265"/>
                    <a:pt x="542" y="267"/>
                  </a:cubicBezTo>
                  <a:cubicBezTo>
                    <a:pt x="541" y="268"/>
                    <a:pt x="539" y="269"/>
                    <a:pt x="538" y="270"/>
                  </a:cubicBezTo>
                  <a:cubicBezTo>
                    <a:pt x="536" y="267"/>
                    <a:pt x="533" y="265"/>
                    <a:pt x="531" y="264"/>
                  </a:cubicBezTo>
                  <a:cubicBezTo>
                    <a:pt x="533" y="263"/>
                    <a:pt x="535" y="262"/>
                    <a:pt x="537" y="261"/>
                  </a:cubicBezTo>
                  <a:cubicBezTo>
                    <a:pt x="537" y="262"/>
                    <a:pt x="537" y="262"/>
                    <a:pt x="537" y="262"/>
                  </a:cubicBezTo>
                  <a:cubicBezTo>
                    <a:pt x="537" y="262"/>
                    <a:pt x="538" y="262"/>
                    <a:pt x="538" y="262"/>
                  </a:cubicBezTo>
                  <a:close/>
                  <a:moveTo>
                    <a:pt x="535" y="271"/>
                  </a:moveTo>
                  <a:cubicBezTo>
                    <a:pt x="529" y="274"/>
                    <a:pt x="524" y="277"/>
                    <a:pt x="519" y="281"/>
                  </a:cubicBezTo>
                  <a:cubicBezTo>
                    <a:pt x="518" y="279"/>
                    <a:pt x="516" y="278"/>
                    <a:pt x="515" y="277"/>
                  </a:cubicBezTo>
                  <a:cubicBezTo>
                    <a:pt x="516" y="275"/>
                    <a:pt x="518" y="273"/>
                    <a:pt x="520" y="272"/>
                  </a:cubicBezTo>
                  <a:cubicBezTo>
                    <a:pt x="522" y="269"/>
                    <a:pt x="525" y="267"/>
                    <a:pt x="528" y="265"/>
                  </a:cubicBezTo>
                  <a:cubicBezTo>
                    <a:pt x="531" y="267"/>
                    <a:pt x="533" y="269"/>
                    <a:pt x="535" y="271"/>
                  </a:cubicBezTo>
                  <a:close/>
                  <a:moveTo>
                    <a:pt x="486" y="312"/>
                  </a:moveTo>
                  <a:cubicBezTo>
                    <a:pt x="486" y="312"/>
                    <a:pt x="486" y="313"/>
                    <a:pt x="486" y="313"/>
                  </a:cubicBezTo>
                  <a:cubicBezTo>
                    <a:pt x="485" y="312"/>
                    <a:pt x="485" y="312"/>
                    <a:pt x="485" y="312"/>
                  </a:cubicBezTo>
                  <a:cubicBezTo>
                    <a:pt x="485" y="312"/>
                    <a:pt x="486" y="312"/>
                    <a:pt x="486" y="312"/>
                  </a:cubicBezTo>
                  <a:close/>
                  <a:moveTo>
                    <a:pt x="480" y="362"/>
                  </a:moveTo>
                  <a:cubicBezTo>
                    <a:pt x="480" y="362"/>
                    <a:pt x="480" y="362"/>
                    <a:pt x="479" y="362"/>
                  </a:cubicBezTo>
                  <a:cubicBezTo>
                    <a:pt x="480" y="362"/>
                    <a:pt x="480" y="361"/>
                    <a:pt x="480" y="361"/>
                  </a:cubicBezTo>
                  <a:cubicBezTo>
                    <a:pt x="480" y="362"/>
                    <a:pt x="480" y="362"/>
                    <a:pt x="480" y="362"/>
                  </a:cubicBezTo>
                  <a:close/>
                  <a:moveTo>
                    <a:pt x="476" y="366"/>
                  </a:moveTo>
                  <a:cubicBezTo>
                    <a:pt x="476" y="367"/>
                    <a:pt x="475" y="367"/>
                    <a:pt x="475" y="368"/>
                  </a:cubicBezTo>
                  <a:cubicBezTo>
                    <a:pt x="475" y="368"/>
                    <a:pt x="475" y="368"/>
                    <a:pt x="475" y="368"/>
                  </a:cubicBezTo>
                  <a:cubicBezTo>
                    <a:pt x="475" y="368"/>
                    <a:pt x="475" y="367"/>
                    <a:pt x="475" y="367"/>
                  </a:cubicBezTo>
                  <a:cubicBezTo>
                    <a:pt x="475" y="366"/>
                    <a:pt x="476" y="366"/>
                    <a:pt x="476" y="366"/>
                  </a:cubicBezTo>
                  <a:close/>
                  <a:moveTo>
                    <a:pt x="470" y="345"/>
                  </a:moveTo>
                  <a:cubicBezTo>
                    <a:pt x="470" y="343"/>
                    <a:pt x="470" y="342"/>
                    <a:pt x="470" y="340"/>
                  </a:cubicBezTo>
                  <a:cubicBezTo>
                    <a:pt x="470" y="341"/>
                    <a:pt x="471" y="341"/>
                    <a:pt x="471" y="341"/>
                  </a:cubicBezTo>
                  <a:cubicBezTo>
                    <a:pt x="471" y="342"/>
                    <a:pt x="470" y="343"/>
                    <a:pt x="470" y="345"/>
                  </a:cubicBezTo>
                  <a:close/>
                  <a:moveTo>
                    <a:pt x="466" y="318"/>
                  </a:moveTo>
                  <a:cubicBezTo>
                    <a:pt x="466" y="318"/>
                    <a:pt x="466" y="318"/>
                    <a:pt x="466" y="318"/>
                  </a:cubicBezTo>
                  <a:cubicBezTo>
                    <a:pt x="467" y="318"/>
                    <a:pt x="467" y="318"/>
                    <a:pt x="467" y="318"/>
                  </a:cubicBezTo>
                  <a:cubicBezTo>
                    <a:pt x="466" y="318"/>
                    <a:pt x="466" y="318"/>
                    <a:pt x="466" y="318"/>
                  </a:cubicBezTo>
                  <a:close/>
                  <a:moveTo>
                    <a:pt x="462" y="317"/>
                  </a:moveTo>
                  <a:cubicBezTo>
                    <a:pt x="462" y="317"/>
                    <a:pt x="462" y="317"/>
                    <a:pt x="462" y="317"/>
                  </a:cubicBezTo>
                  <a:cubicBezTo>
                    <a:pt x="462" y="317"/>
                    <a:pt x="462" y="317"/>
                    <a:pt x="463" y="317"/>
                  </a:cubicBezTo>
                  <a:cubicBezTo>
                    <a:pt x="463" y="317"/>
                    <a:pt x="463" y="317"/>
                    <a:pt x="463" y="317"/>
                  </a:cubicBezTo>
                  <a:cubicBezTo>
                    <a:pt x="463" y="317"/>
                    <a:pt x="462" y="317"/>
                    <a:pt x="462" y="317"/>
                  </a:cubicBezTo>
                  <a:close/>
                  <a:moveTo>
                    <a:pt x="451" y="313"/>
                  </a:moveTo>
                  <a:cubicBezTo>
                    <a:pt x="448" y="311"/>
                    <a:pt x="446" y="310"/>
                    <a:pt x="443" y="308"/>
                  </a:cubicBezTo>
                  <a:cubicBezTo>
                    <a:pt x="436" y="303"/>
                    <a:pt x="428" y="297"/>
                    <a:pt x="423" y="292"/>
                  </a:cubicBezTo>
                  <a:cubicBezTo>
                    <a:pt x="437" y="299"/>
                    <a:pt x="447" y="303"/>
                    <a:pt x="452" y="303"/>
                  </a:cubicBezTo>
                  <a:cubicBezTo>
                    <a:pt x="453" y="304"/>
                    <a:pt x="454" y="305"/>
                    <a:pt x="455" y="306"/>
                  </a:cubicBezTo>
                  <a:cubicBezTo>
                    <a:pt x="457" y="308"/>
                    <a:pt x="458" y="310"/>
                    <a:pt x="460" y="313"/>
                  </a:cubicBezTo>
                  <a:cubicBezTo>
                    <a:pt x="460" y="313"/>
                    <a:pt x="460" y="313"/>
                    <a:pt x="460" y="313"/>
                  </a:cubicBezTo>
                  <a:cubicBezTo>
                    <a:pt x="460" y="313"/>
                    <a:pt x="460" y="313"/>
                    <a:pt x="460" y="313"/>
                  </a:cubicBezTo>
                  <a:cubicBezTo>
                    <a:pt x="457" y="313"/>
                    <a:pt x="454" y="313"/>
                    <a:pt x="451" y="313"/>
                  </a:cubicBezTo>
                  <a:close/>
                  <a:moveTo>
                    <a:pt x="441" y="293"/>
                  </a:moveTo>
                  <a:cubicBezTo>
                    <a:pt x="435" y="288"/>
                    <a:pt x="429" y="283"/>
                    <a:pt x="424" y="278"/>
                  </a:cubicBezTo>
                  <a:cubicBezTo>
                    <a:pt x="430" y="283"/>
                    <a:pt x="436" y="288"/>
                    <a:pt x="442" y="293"/>
                  </a:cubicBezTo>
                  <a:cubicBezTo>
                    <a:pt x="442" y="293"/>
                    <a:pt x="442" y="293"/>
                    <a:pt x="441" y="293"/>
                  </a:cubicBezTo>
                  <a:close/>
                  <a:moveTo>
                    <a:pt x="444" y="288"/>
                  </a:moveTo>
                  <a:cubicBezTo>
                    <a:pt x="448" y="291"/>
                    <a:pt x="453" y="294"/>
                    <a:pt x="457" y="296"/>
                  </a:cubicBezTo>
                  <a:cubicBezTo>
                    <a:pt x="461" y="299"/>
                    <a:pt x="464" y="300"/>
                    <a:pt x="468" y="300"/>
                  </a:cubicBezTo>
                  <a:cubicBezTo>
                    <a:pt x="469" y="304"/>
                    <a:pt x="470" y="308"/>
                    <a:pt x="472" y="312"/>
                  </a:cubicBezTo>
                  <a:cubicBezTo>
                    <a:pt x="467" y="310"/>
                    <a:pt x="462" y="307"/>
                    <a:pt x="457" y="304"/>
                  </a:cubicBezTo>
                  <a:cubicBezTo>
                    <a:pt x="457" y="304"/>
                    <a:pt x="457" y="303"/>
                    <a:pt x="457" y="303"/>
                  </a:cubicBezTo>
                  <a:cubicBezTo>
                    <a:pt x="453" y="298"/>
                    <a:pt x="449" y="293"/>
                    <a:pt x="444" y="288"/>
                  </a:cubicBezTo>
                  <a:close/>
                  <a:moveTo>
                    <a:pt x="469" y="295"/>
                  </a:moveTo>
                  <a:cubicBezTo>
                    <a:pt x="471" y="295"/>
                    <a:pt x="472" y="295"/>
                    <a:pt x="474" y="295"/>
                  </a:cubicBezTo>
                  <a:cubicBezTo>
                    <a:pt x="474" y="295"/>
                    <a:pt x="475" y="295"/>
                    <a:pt x="475" y="295"/>
                  </a:cubicBezTo>
                  <a:cubicBezTo>
                    <a:pt x="475" y="296"/>
                    <a:pt x="474" y="296"/>
                    <a:pt x="473" y="297"/>
                  </a:cubicBezTo>
                  <a:cubicBezTo>
                    <a:pt x="472" y="297"/>
                    <a:pt x="471" y="298"/>
                    <a:pt x="470" y="298"/>
                  </a:cubicBezTo>
                  <a:cubicBezTo>
                    <a:pt x="470" y="298"/>
                    <a:pt x="470" y="298"/>
                    <a:pt x="470" y="298"/>
                  </a:cubicBezTo>
                  <a:cubicBezTo>
                    <a:pt x="470" y="297"/>
                    <a:pt x="470" y="296"/>
                    <a:pt x="469" y="295"/>
                  </a:cubicBezTo>
                  <a:close/>
                  <a:moveTo>
                    <a:pt x="467" y="295"/>
                  </a:moveTo>
                  <a:cubicBezTo>
                    <a:pt x="467" y="295"/>
                    <a:pt x="466" y="295"/>
                    <a:pt x="466" y="295"/>
                  </a:cubicBezTo>
                  <a:cubicBezTo>
                    <a:pt x="466" y="295"/>
                    <a:pt x="466" y="295"/>
                    <a:pt x="467" y="295"/>
                  </a:cubicBezTo>
                  <a:cubicBezTo>
                    <a:pt x="467" y="295"/>
                    <a:pt x="467" y="295"/>
                    <a:pt x="467" y="295"/>
                  </a:cubicBezTo>
                  <a:close/>
                  <a:moveTo>
                    <a:pt x="483" y="290"/>
                  </a:moveTo>
                  <a:cubicBezTo>
                    <a:pt x="483" y="285"/>
                    <a:pt x="484" y="280"/>
                    <a:pt x="485" y="274"/>
                  </a:cubicBezTo>
                  <a:cubicBezTo>
                    <a:pt x="486" y="274"/>
                    <a:pt x="486" y="275"/>
                    <a:pt x="486" y="275"/>
                  </a:cubicBezTo>
                  <a:cubicBezTo>
                    <a:pt x="488" y="277"/>
                    <a:pt x="490" y="279"/>
                    <a:pt x="491" y="281"/>
                  </a:cubicBezTo>
                  <a:cubicBezTo>
                    <a:pt x="491" y="282"/>
                    <a:pt x="491" y="282"/>
                    <a:pt x="491" y="283"/>
                  </a:cubicBezTo>
                  <a:cubicBezTo>
                    <a:pt x="490" y="284"/>
                    <a:pt x="489" y="284"/>
                    <a:pt x="488" y="285"/>
                  </a:cubicBezTo>
                  <a:cubicBezTo>
                    <a:pt x="488" y="285"/>
                    <a:pt x="487" y="286"/>
                    <a:pt x="486" y="287"/>
                  </a:cubicBezTo>
                  <a:cubicBezTo>
                    <a:pt x="484" y="286"/>
                    <a:pt x="484" y="286"/>
                    <a:pt x="484" y="286"/>
                  </a:cubicBezTo>
                  <a:cubicBezTo>
                    <a:pt x="484" y="287"/>
                    <a:pt x="484" y="288"/>
                    <a:pt x="484" y="288"/>
                  </a:cubicBezTo>
                  <a:cubicBezTo>
                    <a:pt x="484" y="289"/>
                    <a:pt x="483" y="290"/>
                    <a:pt x="483" y="290"/>
                  </a:cubicBezTo>
                  <a:close/>
                  <a:moveTo>
                    <a:pt x="494" y="280"/>
                  </a:moveTo>
                  <a:cubicBezTo>
                    <a:pt x="495" y="276"/>
                    <a:pt x="497" y="272"/>
                    <a:pt x="499" y="267"/>
                  </a:cubicBezTo>
                  <a:cubicBezTo>
                    <a:pt x="502" y="269"/>
                    <a:pt x="504" y="272"/>
                    <a:pt x="507" y="274"/>
                  </a:cubicBezTo>
                  <a:cubicBezTo>
                    <a:pt x="504" y="277"/>
                    <a:pt x="502" y="281"/>
                    <a:pt x="501" y="285"/>
                  </a:cubicBezTo>
                  <a:cubicBezTo>
                    <a:pt x="500" y="283"/>
                    <a:pt x="500" y="281"/>
                    <a:pt x="499" y="279"/>
                  </a:cubicBezTo>
                  <a:cubicBezTo>
                    <a:pt x="499" y="277"/>
                    <a:pt x="499" y="277"/>
                    <a:pt x="499" y="277"/>
                  </a:cubicBezTo>
                  <a:cubicBezTo>
                    <a:pt x="497" y="279"/>
                    <a:pt x="497" y="279"/>
                    <a:pt x="497" y="279"/>
                  </a:cubicBezTo>
                  <a:cubicBezTo>
                    <a:pt x="496" y="279"/>
                    <a:pt x="496" y="280"/>
                    <a:pt x="495" y="281"/>
                  </a:cubicBezTo>
                  <a:cubicBezTo>
                    <a:pt x="494" y="280"/>
                    <a:pt x="494" y="280"/>
                    <a:pt x="494" y="280"/>
                  </a:cubicBezTo>
                  <a:close/>
                  <a:moveTo>
                    <a:pt x="500" y="265"/>
                  </a:moveTo>
                  <a:cubicBezTo>
                    <a:pt x="500" y="263"/>
                    <a:pt x="501" y="262"/>
                    <a:pt x="502" y="260"/>
                  </a:cubicBezTo>
                  <a:cubicBezTo>
                    <a:pt x="503" y="257"/>
                    <a:pt x="505" y="254"/>
                    <a:pt x="507" y="251"/>
                  </a:cubicBezTo>
                  <a:cubicBezTo>
                    <a:pt x="512" y="254"/>
                    <a:pt x="518" y="257"/>
                    <a:pt x="523" y="261"/>
                  </a:cubicBezTo>
                  <a:cubicBezTo>
                    <a:pt x="519" y="263"/>
                    <a:pt x="515" y="266"/>
                    <a:pt x="512" y="269"/>
                  </a:cubicBezTo>
                  <a:cubicBezTo>
                    <a:pt x="511" y="270"/>
                    <a:pt x="510" y="271"/>
                    <a:pt x="509" y="272"/>
                  </a:cubicBezTo>
                  <a:cubicBezTo>
                    <a:pt x="506" y="269"/>
                    <a:pt x="503" y="267"/>
                    <a:pt x="500" y="265"/>
                  </a:cubicBezTo>
                  <a:close/>
                  <a:moveTo>
                    <a:pt x="508" y="248"/>
                  </a:moveTo>
                  <a:cubicBezTo>
                    <a:pt x="510" y="245"/>
                    <a:pt x="512" y="242"/>
                    <a:pt x="514" y="240"/>
                  </a:cubicBezTo>
                  <a:cubicBezTo>
                    <a:pt x="520" y="245"/>
                    <a:pt x="527" y="250"/>
                    <a:pt x="533" y="256"/>
                  </a:cubicBezTo>
                  <a:cubicBezTo>
                    <a:pt x="530" y="257"/>
                    <a:pt x="528" y="258"/>
                    <a:pt x="526" y="260"/>
                  </a:cubicBezTo>
                  <a:cubicBezTo>
                    <a:pt x="520" y="255"/>
                    <a:pt x="514" y="252"/>
                    <a:pt x="508" y="248"/>
                  </a:cubicBezTo>
                  <a:close/>
                  <a:moveTo>
                    <a:pt x="515" y="238"/>
                  </a:moveTo>
                  <a:cubicBezTo>
                    <a:pt x="520" y="231"/>
                    <a:pt x="525" y="226"/>
                    <a:pt x="530" y="222"/>
                  </a:cubicBezTo>
                  <a:cubicBezTo>
                    <a:pt x="541" y="229"/>
                    <a:pt x="553" y="237"/>
                    <a:pt x="562" y="245"/>
                  </a:cubicBezTo>
                  <a:cubicBezTo>
                    <a:pt x="561" y="246"/>
                    <a:pt x="559" y="246"/>
                    <a:pt x="557" y="247"/>
                  </a:cubicBezTo>
                  <a:cubicBezTo>
                    <a:pt x="550" y="249"/>
                    <a:pt x="542" y="252"/>
                    <a:pt x="535" y="255"/>
                  </a:cubicBezTo>
                  <a:cubicBezTo>
                    <a:pt x="529" y="248"/>
                    <a:pt x="522" y="243"/>
                    <a:pt x="515" y="238"/>
                  </a:cubicBezTo>
                  <a:close/>
                  <a:moveTo>
                    <a:pt x="532" y="220"/>
                  </a:moveTo>
                  <a:cubicBezTo>
                    <a:pt x="538" y="216"/>
                    <a:pt x="543" y="213"/>
                    <a:pt x="549" y="212"/>
                  </a:cubicBezTo>
                  <a:cubicBezTo>
                    <a:pt x="560" y="218"/>
                    <a:pt x="571" y="225"/>
                    <a:pt x="579" y="232"/>
                  </a:cubicBezTo>
                  <a:cubicBezTo>
                    <a:pt x="582" y="234"/>
                    <a:pt x="584" y="236"/>
                    <a:pt x="585" y="239"/>
                  </a:cubicBezTo>
                  <a:cubicBezTo>
                    <a:pt x="584" y="239"/>
                    <a:pt x="582" y="240"/>
                    <a:pt x="580" y="240"/>
                  </a:cubicBezTo>
                  <a:cubicBezTo>
                    <a:pt x="575" y="241"/>
                    <a:pt x="570" y="243"/>
                    <a:pt x="565" y="244"/>
                  </a:cubicBezTo>
                  <a:cubicBezTo>
                    <a:pt x="555" y="236"/>
                    <a:pt x="543" y="227"/>
                    <a:pt x="532" y="220"/>
                  </a:cubicBezTo>
                  <a:close/>
                  <a:moveTo>
                    <a:pt x="564" y="247"/>
                  </a:moveTo>
                  <a:cubicBezTo>
                    <a:pt x="566" y="249"/>
                    <a:pt x="567" y="250"/>
                    <a:pt x="568" y="251"/>
                  </a:cubicBezTo>
                  <a:cubicBezTo>
                    <a:pt x="568" y="251"/>
                    <a:pt x="568" y="251"/>
                    <a:pt x="568" y="251"/>
                  </a:cubicBezTo>
                  <a:cubicBezTo>
                    <a:pt x="559" y="252"/>
                    <a:pt x="550" y="254"/>
                    <a:pt x="541" y="257"/>
                  </a:cubicBezTo>
                  <a:cubicBezTo>
                    <a:pt x="546" y="255"/>
                    <a:pt x="551" y="252"/>
                    <a:pt x="557" y="250"/>
                  </a:cubicBezTo>
                  <a:cubicBezTo>
                    <a:pt x="559" y="249"/>
                    <a:pt x="561" y="248"/>
                    <a:pt x="564" y="248"/>
                  </a:cubicBezTo>
                  <a:cubicBezTo>
                    <a:pt x="564" y="248"/>
                    <a:pt x="564" y="247"/>
                    <a:pt x="564" y="247"/>
                  </a:cubicBezTo>
                  <a:close/>
                  <a:moveTo>
                    <a:pt x="559" y="259"/>
                  </a:moveTo>
                  <a:cubicBezTo>
                    <a:pt x="554" y="261"/>
                    <a:pt x="549" y="264"/>
                    <a:pt x="544" y="266"/>
                  </a:cubicBezTo>
                  <a:cubicBezTo>
                    <a:pt x="543" y="264"/>
                    <a:pt x="542" y="263"/>
                    <a:pt x="541" y="261"/>
                  </a:cubicBezTo>
                  <a:cubicBezTo>
                    <a:pt x="548" y="260"/>
                    <a:pt x="556" y="258"/>
                    <a:pt x="563" y="257"/>
                  </a:cubicBezTo>
                  <a:cubicBezTo>
                    <a:pt x="562" y="258"/>
                    <a:pt x="561" y="258"/>
                    <a:pt x="559" y="259"/>
                  </a:cubicBezTo>
                  <a:close/>
                  <a:moveTo>
                    <a:pt x="489" y="345"/>
                  </a:moveTo>
                  <a:cubicBezTo>
                    <a:pt x="489" y="345"/>
                    <a:pt x="488" y="345"/>
                    <a:pt x="488" y="344"/>
                  </a:cubicBezTo>
                  <a:cubicBezTo>
                    <a:pt x="488" y="344"/>
                    <a:pt x="489" y="343"/>
                    <a:pt x="489" y="343"/>
                  </a:cubicBezTo>
                  <a:cubicBezTo>
                    <a:pt x="489" y="343"/>
                    <a:pt x="489" y="344"/>
                    <a:pt x="489" y="345"/>
                  </a:cubicBezTo>
                  <a:close/>
                  <a:moveTo>
                    <a:pt x="485" y="358"/>
                  </a:moveTo>
                  <a:cubicBezTo>
                    <a:pt x="485" y="358"/>
                    <a:pt x="485" y="358"/>
                    <a:pt x="485" y="359"/>
                  </a:cubicBezTo>
                  <a:cubicBezTo>
                    <a:pt x="485" y="358"/>
                    <a:pt x="484" y="357"/>
                    <a:pt x="484" y="356"/>
                  </a:cubicBezTo>
                  <a:cubicBezTo>
                    <a:pt x="484" y="355"/>
                    <a:pt x="484" y="355"/>
                    <a:pt x="484" y="355"/>
                  </a:cubicBezTo>
                  <a:cubicBezTo>
                    <a:pt x="485" y="356"/>
                    <a:pt x="485" y="357"/>
                    <a:pt x="485" y="358"/>
                  </a:cubicBezTo>
                  <a:close/>
                  <a:moveTo>
                    <a:pt x="477" y="372"/>
                  </a:moveTo>
                  <a:cubicBezTo>
                    <a:pt x="477" y="372"/>
                    <a:pt x="477" y="372"/>
                    <a:pt x="477" y="372"/>
                  </a:cubicBezTo>
                  <a:cubicBezTo>
                    <a:pt x="478" y="369"/>
                    <a:pt x="478" y="367"/>
                    <a:pt x="479" y="365"/>
                  </a:cubicBezTo>
                  <a:cubicBezTo>
                    <a:pt x="479" y="365"/>
                    <a:pt x="480" y="365"/>
                    <a:pt x="480" y="365"/>
                  </a:cubicBezTo>
                  <a:cubicBezTo>
                    <a:pt x="480" y="367"/>
                    <a:pt x="480" y="369"/>
                    <a:pt x="480" y="371"/>
                  </a:cubicBezTo>
                  <a:cubicBezTo>
                    <a:pt x="480" y="372"/>
                    <a:pt x="479" y="372"/>
                    <a:pt x="479" y="373"/>
                  </a:cubicBezTo>
                  <a:cubicBezTo>
                    <a:pt x="478" y="373"/>
                    <a:pt x="478" y="372"/>
                    <a:pt x="477" y="372"/>
                  </a:cubicBezTo>
                  <a:close/>
                  <a:moveTo>
                    <a:pt x="468" y="353"/>
                  </a:moveTo>
                  <a:cubicBezTo>
                    <a:pt x="466" y="352"/>
                    <a:pt x="465" y="351"/>
                    <a:pt x="464" y="350"/>
                  </a:cubicBezTo>
                  <a:cubicBezTo>
                    <a:pt x="465" y="346"/>
                    <a:pt x="465" y="341"/>
                    <a:pt x="465" y="336"/>
                  </a:cubicBezTo>
                  <a:cubicBezTo>
                    <a:pt x="465" y="337"/>
                    <a:pt x="465" y="337"/>
                    <a:pt x="465" y="337"/>
                  </a:cubicBezTo>
                  <a:cubicBezTo>
                    <a:pt x="466" y="337"/>
                    <a:pt x="467" y="338"/>
                    <a:pt x="468" y="338"/>
                  </a:cubicBezTo>
                  <a:cubicBezTo>
                    <a:pt x="467" y="340"/>
                    <a:pt x="467" y="343"/>
                    <a:pt x="467" y="345"/>
                  </a:cubicBezTo>
                  <a:cubicBezTo>
                    <a:pt x="467" y="346"/>
                    <a:pt x="467" y="347"/>
                    <a:pt x="467" y="349"/>
                  </a:cubicBezTo>
                  <a:cubicBezTo>
                    <a:pt x="467" y="349"/>
                    <a:pt x="467" y="349"/>
                    <a:pt x="467" y="350"/>
                  </a:cubicBezTo>
                  <a:cubicBezTo>
                    <a:pt x="468" y="350"/>
                    <a:pt x="468" y="350"/>
                    <a:pt x="468" y="350"/>
                  </a:cubicBezTo>
                  <a:cubicBezTo>
                    <a:pt x="468" y="351"/>
                    <a:pt x="468" y="352"/>
                    <a:pt x="468" y="353"/>
                  </a:cubicBezTo>
                  <a:close/>
                  <a:moveTo>
                    <a:pt x="461" y="348"/>
                  </a:moveTo>
                  <a:cubicBezTo>
                    <a:pt x="455" y="342"/>
                    <a:pt x="449" y="337"/>
                    <a:pt x="443" y="333"/>
                  </a:cubicBezTo>
                  <a:cubicBezTo>
                    <a:pt x="440" y="331"/>
                    <a:pt x="436" y="329"/>
                    <a:pt x="433" y="328"/>
                  </a:cubicBezTo>
                  <a:cubicBezTo>
                    <a:pt x="448" y="328"/>
                    <a:pt x="458" y="330"/>
                    <a:pt x="459" y="331"/>
                  </a:cubicBezTo>
                  <a:cubicBezTo>
                    <a:pt x="459" y="332"/>
                    <a:pt x="459" y="333"/>
                    <a:pt x="460" y="334"/>
                  </a:cubicBezTo>
                  <a:cubicBezTo>
                    <a:pt x="460" y="334"/>
                    <a:pt x="460" y="334"/>
                    <a:pt x="460" y="334"/>
                  </a:cubicBezTo>
                  <a:cubicBezTo>
                    <a:pt x="460" y="334"/>
                    <a:pt x="460" y="334"/>
                    <a:pt x="460" y="334"/>
                  </a:cubicBezTo>
                  <a:cubicBezTo>
                    <a:pt x="461" y="338"/>
                    <a:pt x="461" y="343"/>
                    <a:pt x="461" y="348"/>
                  </a:cubicBezTo>
                  <a:close/>
                  <a:moveTo>
                    <a:pt x="463" y="329"/>
                  </a:moveTo>
                  <a:cubicBezTo>
                    <a:pt x="463" y="329"/>
                    <a:pt x="463" y="329"/>
                    <a:pt x="464" y="329"/>
                  </a:cubicBezTo>
                  <a:cubicBezTo>
                    <a:pt x="465" y="331"/>
                    <a:pt x="467" y="332"/>
                    <a:pt x="468" y="334"/>
                  </a:cubicBezTo>
                  <a:cubicBezTo>
                    <a:pt x="468" y="334"/>
                    <a:pt x="468" y="335"/>
                    <a:pt x="468" y="335"/>
                  </a:cubicBezTo>
                  <a:cubicBezTo>
                    <a:pt x="467" y="335"/>
                    <a:pt x="467" y="335"/>
                    <a:pt x="466" y="334"/>
                  </a:cubicBezTo>
                  <a:cubicBezTo>
                    <a:pt x="466" y="334"/>
                    <a:pt x="465" y="334"/>
                    <a:pt x="464" y="333"/>
                  </a:cubicBezTo>
                  <a:cubicBezTo>
                    <a:pt x="464" y="332"/>
                    <a:pt x="463" y="330"/>
                    <a:pt x="463" y="329"/>
                  </a:cubicBezTo>
                  <a:close/>
                  <a:moveTo>
                    <a:pt x="457" y="323"/>
                  </a:moveTo>
                  <a:cubicBezTo>
                    <a:pt x="455" y="321"/>
                    <a:pt x="453" y="320"/>
                    <a:pt x="452" y="319"/>
                  </a:cubicBezTo>
                  <a:cubicBezTo>
                    <a:pt x="452" y="319"/>
                    <a:pt x="452" y="319"/>
                    <a:pt x="453" y="319"/>
                  </a:cubicBezTo>
                  <a:cubicBezTo>
                    <a:pt x="454" y="319"/>
                    <a:pt x="454" y="318"/>
                    <a:pt x="454" y="317"/>
                  </a:cubicBezTo>
                  <a:cubicBezTo>
                    <a:pt x="457" y="318"/>
                    <a:pt x="459" y="319"/>
                    <a:pt x="461" y="319"/>
                  </a:cubicBezTo>
                  <a:cubicBezTo>
                    <a:pt x="461" y="319"/>
                    <a:pt x="461" y="319"/>
                    <a:pt x="461" y="319"/>
                  </a:cubicBezTo>
                  <a:cubicBezTo>
                    <a:pt x="458" y="320"/>
                    <a:pt x="458" y="320"/>
                    <a:pt x="458" y="320"/>
                  </a:cubicBezTo>
                  <a:cubicBezTo>
                    <a:pt x="460" y="322"/>
                    <a:pt x="460" y="322"/>
                    <a:pt x="460" y="322"/>
                  </a:cubicBezTo>
                  <a:cubicBezTo>
                    <a:pt x="461" y="322"/>
                    <a:pt x="462" y="322"/>
                    <a:pt x="462" y="323"/>
                  </a:cubicBezTo>
                  <a:cubicBezTo>
                    <a:pt x="462" y="323"/>
                    <a:pt x="462" y="323"/>
                    <a:pt x="462" y="323"/>
                  </a:cubicBezTo>
                  <a:cubicBezTo>
                    <a:pt x="462" y="323"/>
                    <a:pt x="463" y="323"/>
                    <a:pt x="463" y="323"/>
                  </a:cubicBezTo>
                  <a:cubicBezTo>
                    <a:pt x="465" y="325"/>
                    <a:pt x="467" y="327"/>
                    <a:pt x="469" y="329"/>
                  </a:cubicBezTo>
                  <a:cubicBezTo>
                    <a:pt x="469" y="329"/>
                    <a:pt x="469" y="329"/>
                    <a:pt x="469" y="329"/>
                  </a:cubicBezTo>
                  <a:cubicBezTo>
                    <a:pt x="468" y="329"/>
                    <a:pt x="467" y="328"/>
                    <a:pt x="465" y="327"/>
                  </a:cubicBezTo>
                  <a:cubicBezTo>
                    <a:pt x="465" y="327"/>
                    <a:pt x="464" y="326"/>
                    <a:pt x="463" y="325"/>
                  </a:cubicBezTo>
                  <a:cubicBezTo>
                    <a:pt x="463" y="324"/>
                    <a:pt x="462" y="324"/>
                    <a:pt x="461" y="323"/>
                  </a:cubicBezTo>
                  <a:cubicBezTo>
                    <a:pt x="461" y="323"/>
                    <a:pt x="461" y="323"/>
                    <a:pt x="461" y="323"/>
                  </a:cubicBezTo>
                  <a:cubicBezTo>
                    <a:pt x="461" y="323"/>
                    <a:pt x="461" y="323"/>
                    <a:pt x="461" y="323"/>
                  </a:cubicBezTo>
                  <a:cubicBezTo>
                    <a:pt x="460" y="324"/>
                    <a:pt x="460" y="324"/>
                    <a:pt x="460" y="324"/>
                  </a:cubicBezTo>
                  <a:cubicBezTo>
                    <a:pt x="460" y="323"/>
                    <a:pt x="460" y="323"/>
                    <a:pt x="459" y="323"/>
                  </a:cubicBezTo>
                  <a:cubicBezTo>
                    <a:pt x="459" y="323"/>
                    <a:pt x="458" y="323"/>
                    <a:pt x="457" y="323"/>
                  </a:cubicBezTo>
                  <a:close/>
                  <a:moveTo>
                    <a:pt x="443" y="313"/>
                  </a:moveTo>
                  <a:cubicBezTo>
                    <a:pt x="438" y="309"/>
                    <a:pt x="433" y="305"/>
                    <a:pt x="428" y="300"/>
                  </a:cubicBezTo>
                  <a:cubicBezTo>
                    <a:pt x="427" y="300"/>
                    <a:pt x="427" y="299"/>
                    <a:pt x="426" y="298"/>
                  </a:cubicBezTo>
                  <a:cubicBezTo>
                    <a:pt x="426" y="298"/>
                    <a:pt x="426" y="299"/>
                    <a:pt x="427" y="299"/>
                  </a:cubicBezTo>
                  <a:cubicBezTo>
                    <a:pt x="432" y="303"/>
                    <a:pt x="439" y="309"/>
                    <a:pt x="446" y="313"/>
                  </a:cubicBezTo>
                  <a:cubicBezTo>
                    <a:pt x="445" y="313"/>
                    <a:pt x="444" y="313"/>
                    <a:pt x="443" y="313"/>
                  </a:cubicBezTo>
                  <a:close/>
                  <a:moveTo>
                    <a:pt x="404" y="274"/>
                  </a:moveTo>
                  <a:cubicBezTo>
                    <a:pt x="399" y="266"/>
                    <a:pt x="395" y="259"/>
                    <a:pt x="392" y="252"/>
                  </a:cubicBezTo>
                  <a:cubicBezTo>
                    <a:pt x="398" y="252"/>
                    <a:pt x="404" y="255"/>
                    <a:pt x="411" y="259"/>
                  </a:cubicBezTo>
                  <a:cubicBezTo>
                    <a:pt x="414" y="262"/>
                    <a:pt x="418" y="264"/>
                    <a:pt x="421" y="267"/>
                  </a:cubicBezTo>
                  <a:cubicBezTo>
                    <a:pt x="420" y="268"/>
                    <a:pt x="420" y="268"/>
                    <a:pt x="420" y="268"/>
                  </a:cubicBezTo>
                  <a:cubicBezTo>
                    <a:pt x="423" y="270"/>
                    <a:pt x="427" y="273"/>
                    <a:pt x="430" y="276"/>
                  </a:cubicBezTo>
                  <a:cubicBezTo>
                    <a:pt x="431" y="276"/>
                    <a:pt x="431" y="277"/>
                    <a:pt x="432" y="277"/>
                  </a:cubicBezTo>
                  <a:cubicBezTo>
                    <a:pt x="436" y="282"/>
                    <a:pt x="440" y="287"/>
                    <a:pt x="444" y="291"/>
                  </a:cubicBezTo>
                  <a:cubicBezTo>
                    <a:pt x="433" y="282"/>
                    <a:pt x="422" y="273"/>
                    <a:pt x="412" y="267"/>
                  </a:cubicBezTo>
                  <a:cubicBezTo>
                    <a:pt x="410" y="269"/>
                    <a:pt x="410" y="269"/>
                    <a:pt x="410" y="269"/>
                  </a:cubicBezTo>
                  <a:cubicBezTo>
                    <a:pt x="416" y="274"/>
                    <a:pt x="422" y="280"/>
                    <a:pt x="429" y="286"/>
                  </a:cubicBezTo>
                  <a:cubicBezTo>
                    <a:pt x="422" y="282"/>
                    <a:pt x="414" y="278"/>
                    <a:pt x="404" y="274"/>
                  </a:cubicBezTo>
                  <a:close/>
                  <a:moveTo>
                    <a:pt x="463" y="292"/>
                  </a:moveTo>
                  <a:cubicBezTo>
                    <a:pt x="463" y="289"/>
                    <a:pt x="464" y="286"/>
                    <a:pt x="464" y="282"/>
                  </a:cubicBezTo>
                  <a:cubicBezTo>
                    <a:pt x="465" y="286"/>
                    <a:pt x="465" y="289"/>
                    <a:pt x="466" y="292"/>
                  </a:cubicBezTo>
                  <a:cubicBezTo>
                    <a:pt x="466" y="292"/>
                    <a:pt x="465" y="292"/>
                    <a:pt x="465" y="292"/>
                  </a:cubicBezTo>
                  <a:cubicBezTo>
                    <a:pt x="464" y="292"/>
                    <a:pt x="464" y="292"/>
                    <a:pt x="463" y="292"/>
                  </a:cubicBezTo>
                  <a:close/>
                  <a:moveTo>
                    <a:pt x="477" y="237"/>
                  </a:moveTo>
                  <a:cubicBezTo>
                    <a:pt x="476" y="248"/>
                    <a:pt x="474" y="259"/>
                    <a:pt x="474" y="269"/>
                  </a:cubicBezTo>
                  <a:cubicBezTo>
                    <a:pt x="474" y="274"/>
                    <a:pt x="475" y="279"/>
                    <a:pt x="476" y="284"/>
                  </a:cubicBezTo>
                  <a:cubicBezTo>
                    <a:pt x="478" y="284"/>
                    <a:pt x="478" y="284"/>
                    <a:pt x="478" y="284"/>
                  </a:cubicBezTo>
                  <a:cubicBezTo>
                    <a:pt x="479" y="280"/>
                    <a:pt x="481" y="276"/>
                    <a:pt x="482" y="272"/>
                  </a:cubicBezTo>
                  <a:cubicBezTo>
                    <a:pt x="483" y="272"/>
                    <a:pt x="483" y="272"/>
                    <a:pt x="483" y="272"/>
                  </a:cubicBezTo>
                  <a:cubicBezTo>
                    <a:pt x="482" y="278"/>
                    <a:pt x="480" y="285"/>
                    <a:pt x="480" y="291"/>
                  </a:cubicBezTo>
                  <a:cubicBezTo>
                    <a:pt x="479" y="292"/>
                    <a:pt x="479" y="292"/>
                    <a:pt x="479" y="292"/>
                  </a:cubicBezTo>
                  <a:cubicBezTo>
                    <a:pt x="477" y="290"/>
                    <a:pt x="477" y="290"/>
                    <a:pt x="477" y="290"/>
                  </a:cubicBezTo>
                  <a:cubicBezTo>
                    <a:pt x="477" y="292"/>
                    <a:pt x="477" y="292"/>
                    <a:pt x="477" y="292"/>
                  </a:cubicBezTo>
                  <a:cubicBezTo>
                    <a:pt x="476" y="292"/>
                    <a:pt x="475" y="292"/>
                    <a:pt x="474" y="292"/>
                  </a:cubicBezTo>
                  <a:cubicBezTo>
                    <a:pt x="472" y="292"/>
                    <a:pt x="471" y="292"/>
                    <a:pt x="469" y="292"/>
                  </a:cubicBezTo>
                  <a:cubicBezTo>
                    <a:pt x="468" y="281"/>
                    <a:pt x="469" y="266"/>
                    <a:pt x="472" y="252"/>
                  </a:cubicBezTo>
                  <a:cubicBezTo>
                    <a:pt x="474" y="248"/>
                    <a:pt x="475" y="244"/>
                    <a:pt x="476" y="240"/>
                  </a:cubicBezTo>
                  <a:cubicBezTo>
                    <a:pt x="476" y="239"/>
                    <a:pt x="477" y="238"/>
                    <a:pt x="477" y="237"/>
                  </a:cubicBezTo>
                  <a:close/>
                  <a:moveTo>
                    <a:pt x="478" y="252"/>
                  </a:moveTo>
                  <a:cubicBezTo>
                    <a:pt x="480" y="254"/>
                    <a:pt x="483" y="256"/>
                    <a:pt x="486" y="258"/>
                  </a:cubicBezTo>
                  <a:cubicBezTo>
                    <a:pt x="484" y="261"/>
                    <a:pt x="483" y="264"/>
                    <a:pt x="481" y="268"/>
                  </a:cubicBezTo>
                  <a:cubicBezTo>
                    <a:pt x="481" y="268"/>
                    <a:pt x="481" y="267"/>
                    <a:pt x="481" y="267"/>
                  </a:cubicBezTo>
                  <a:cubicBezTo>
                    <a:pt x="480" y="270"/>
                    <a:pt x="480" y="270"/>
                    <a:pt x="480" y="270"/>
                  </a:cubicBezTo>
                  <a:cubicBezTo>
                    <a:pt x="480" y="270"/>
                    <a:pt x="480" y="270"/>
                    <a:pt x="480" y="270"/>
                  </a:cubicBezTo>
                  <a:cubicBezTo>
                    <a:pt x="479" y="273"/>
                    <a:pt x="478" y="275"/>
                    <a:pt x="477" y="278"/>
                  </a:cubicBezTo>
                  <a:cubicBezTo>
                    <a:pt x="477" y="275"/>
                    <a:pt x="477" y="272"/>
                    <a:pt x="477" y="269"/>
                  </a:cubicBezTo>
                  <a:cubicBezTo>
                    <a:pt x="477" y="264"/>
                    <a:pt x="477" y="258"/>
                    <a:pt x="478" y="252"/>
                  </a:cubicBezTo>
                  <a:close/>
                  <a:moveTo>
                    <a:pt x="488" y="260"/>
                  </a:moveTo>
                  <a:cubicBezTo>
                    <a:pt x="488" y="260"/>
                    <a:pt x="488" y="261"/>
                    <a:pt x="488" y="261"/>
                  </a:cubicBezTo>
                  <a:cubicBezTo>
                    <a:pt x="488" y="261"/>
                    <a:pt x="488" y="260"/>
                    <a:pt x="488" y="260"/>
                  </a:cubicBezTo>
                  <a:cubicBezTo>
                    <a:pt x="488" y="260"/>
                    <a:pt x="488" y="260"/>
                    <a:pt x="488" y="260"/>
                  </a:cubicBezTo>
                  <a:close/>
                  <a:moveTo>
                    <a:pt x="489" y="260"/>
                  </a:moveTo>
                  <a:cubicBezTo>
                    <a:pt x="491" y="262"/>
                    <a:pt x="494" y="264"/>
                    <a:pt x="496" y="266"/>
                  </a:cubicBezTo>
                  <a:cubicBezTo>
                    <a:pt x="495" y="270"/>
                    <a:pt x="493" y="274"/>
                    <a:pt x="492" y="278"/>
                  </a:cubicBezTo>
                  <a:cubicBezTo>
                    <a:pt x="490" y="275"/>
                    <a:pt x="488" y="273"/>
                    <a:pt x="486" y="271"/>
                  </a:cubicBezTo>
                  <a:cubicBezTo>
                    <a:pt x="486" y="268"/>
                    <a:pt x="487" y="265"/>
                    <a:pt x="488" y="262"/>
                  </a:cubicBezTo>
                  <a:cubicBezTo>
                    <a:pt x="488" y="262"/>
                    <a:pt x="488" y="261"/>
                    <a:pt x="489" y="260"/>
                  </a:cubicBezTo>
                  <a:close/>
                  <a:moveTo>
                    <a:pt x="490" y="258"/>
                  </a:moveTo>
                  <a:cubicBezTo>
                    <a:pt x="492" y="255"/>
                    <a:pt x="495" y="251"/>
                    <a:pt x="499" y="247"/>
                  </a:cubicBezTo>
                  <a:cubicBezTo>
                    <a:pt x="501" y="248"/>
                    <a:pt x="503" y="249"/>
                    <a:pt x="504" y="249"/>
                  </a:cubicBezTo>
                  <a:cubicBezTo>
                    <a:pt x="502" y="254"/>
                    <a:pt x="500" y="259"/>
                    <a:pt x="497" y="263"/>
                  </a:cubicBezTo>
                  <a:cubicBezTo>
                    <a:pt x="495" y="262"/>
                    <a:pt x="493" y="260"/>
                    <a:pt x="490" y="258"/>
                  </a:cubicBezTo>
                  <a:close/>
                  <a:moveTo>
                    <a:pt x="511" y="234"/>
                  </a:moveTo>
                  <a:cubicBezTo>
                    <a:pt x="516" y="230"/>
                    <a:pt x="521" y="225"/>
                    <a:pt x="528" y="220"/>
                  </a:cubicBezTo>
                  <a:cubicBezTo>
                    <a:pt x="528" y="220"/>
                    <a:pt x="528" y="220"/>
                    <a:pt x="528" y="220"/>
                  </a:cubicBezTo>
                  <a:cubicBezTo>
                    <a:pt x="523" y="225"/>
                    <a:pt x="518" y="230"/>
                    <a:pt x="513" y="236"/>
                  </a:cubicBezTo>
                  <a:cubicBezTo>
                    <a:pt x="512" y="235"/>
                    <a:pt x="511" y="235"/>
                    <a:pt x="511" y="234"/>
                  </a:cubicBezTo>
                  <a:close/>
                  <a:moveTo>
                    <a:pt x="538" y="213"/>
                  </a:moveTo>
                  <a:cubicBezTo>
                    <a:pt x="540" y="212"/>
                    <a:pt x="543" y="211"/>
                    <a:pt x="545" y="210"/>
                  </a:cubicBezTo>
                  <a:cubicBezTo>
                    <a:pt x="545" y="210"/>
                    <a:pt x="546" y="210"/>
                    <a:pt x="546" y="210"/>
                  </a:cubicBezTo>
                  <a:cubicBezTo>
                    <a:pt x="543" y="211"/>
                    <a:pt x="541" y="212"/>
                    <a:pt x="538" y="213"/>
                  </a:cubicBezTo>
                  <a:close/>
                  <a:moveTo>
                    <a:pt x="548" y="208"/>
                  </a:moveTo>
                  <a:cubicBezTo>
                    <a:pt x="551" y="207"/>
                    <a:pt x="555" y="205"/>
                    <a:pt x="558" y="203"/>
                  </a:cubicBezTo>
                  <a:cubicBezTo>
                    <a:pt x="559" y="203"/>
                    <a:pt x="559" y="203"/>
                    <a:pt x="559" y="203"/>
                  </a:cubicBezTo>
                  <a:cubicBezTo>
                    <a:pt x="559" y="203"/>
                    <a:pt x="559" y="203"/>
                    <a:pt x="559" y="203"/>
                  </a:cubicBezTo>
                  <a:cubicBezTo>
                    <a:pt x="578" y="212"/>
                    <a:pt x="599" y="221"/>
                    <a:pt x="615" y="233"/>
                  </a:cubicBezTo>
                  <a:cubicBezTo>
                    <a:pt x="607" y="234"/>
                    <a:pt x="597" y="236"/>
                    <a:pt x="588" y="238"/>
                  </a:cubicBezTo>
                  <a:cubicBezTo>
                    <a:pt x="586" y="235"/>
                    <a:pt x="584" y="232"/>
                    <a:pt x="581" y="230"/>
                  </a:cubicBezTo>
                  <a:cubicBezTo>
                    <a:pt x="576" y="226"/>
                    <a:pt x="571" y="223"/>
                    <a:pt x="566" y="219"/>
                  </a:cubicBezTo>
                  <a:cubicBezTo>
                    <a:pt x="562" y="216"/>
                    <a:pt x="557" y="214"/>
                    <a:pt x="553" y="211"/>
                  </a:cubicBezTo>
                  <a:cubicBezTo>
                    <a:pt x="554" y="211"/>
                    <a:pt x="555" y="211"/>
                    <a:pt x="557" y="211"/>
                  </a:cubicBezTo>
                  <a:cubicBezTo>
                    <a:pt x="557" y="211"/>
                    <a:pt x="557" y="211"/>
                    <a:pt x="557" y="211"/>
                  </a:cubicBezTo>
                  <a:cubicBezTo>
                    <a:pt x="557" y="209"/>
                    <a:pt x="557" y="209"/>
                    <a:pt x="557" y="209"/>
                  </a:cubicBezTo>
                  <a:cubicBezTo>
                    <a:pt x="557" y="209"/>
                    <a:pt x="557" y="209"/>
                    <a:pt x="557" y="209"/>
                  </a:cubicBezTo>
                  <a:cubicBezTo>
                    <a:pt x="554" y="209"/>
                    <a:pt x="552" y="209"/>
                    <a:pt x="549" y="209"/>
                  </a:cubicBezTo>
                  <a:cubicBezTo>
                    <a:pt x="549" y="209"/>
                    <a:pt x="548" y="209"/>
                    <a:pt x="548" y="208"/>
                  </a:cubicBezTo>
                  <a:close/>
                  <a:moveTo>
                    <a:pt x="622" y="235"/>
                  </a:moveTo>
                  <a:cubicBezTo>
                    <a:pt x="622" y="235"/>
                    <a:pt x="622" y="235"/>
                    <a:pt x="622" y="235"/>
                  </a:cubicBezTo>
                  <a:cubicBezTo>
                    <a:pt x="622" y="235"/>
                    <a:pt x="622" y="235"/>
                    <a:pt x="622" y="235"/>
                  </a:cubicBezTo>
                  <a:cubicBezTo>
                    <a:pt x="622" y="235"/>
                    <a:pt x="622" y="235"/>
                    <a:pt x="622" y="235"/>
                  </a:cubicBezTo>
                  <a:close/>
                  <a:moveTo>
                    <a:pt x="609" y="239"/>
                  </a:moveTo>
                  <a:cubicBezTo>
                    <a:pt x="609" y="239"/>
                    <a:pt x="609" y="239"/>
                    <a:pt x="608" y="239"/>
                  </a:cubicBezTo>
                  <a:cubicBezTo>
                    <a:pt x="607" y="239"/>
                    <a:pt x="605" y="239"/>
                    <a:pt x="604" y="239"/>
                  </a:cubicBezTo>
                  <a:cubicBezTo>
                    <a:pt x="600" y="239"/>
                    <a:pt x="597" y="239"/>
                    <a:pt x="592" y="240"/>
                  </a:cubicBezTo>
                  <a:cubicBezTo>
                    <a:pt x="601" y="238"/>
                    <a:pt x="610" y="236"/>
                    <a:pt x="618" y="235"/>
                  </a:cubicBezTo>
                  <a:cubicBezTo>
                    <a:pt x="619" y="236"/>
                    <a:pt x="619" y="236"/>
                    <a:pt x="619" y="236"/>
                  </a:cubicBezTo>
                  <a:cubicBezTo>
                    <a:pt x="616" y="237"/>
                    <a:pt x="613" y="238"/>
                    <a:pt x="609" y="239"/>
                  </a:cubicBezTo>
                  <a:close/>
                  <a:moveTo>
                    <a:pt x="602" y="242"/>
                  </a:moveTo>
                  <a:cubicBezTo>
                    <a:pt x="595" y="244"/>
                    <a:pt x="588" y="247"/>
                    <a:pt x="581" y="250"/>
                  </a:cubicBezTo>
                  <a:cubicBezTo>
                    <a:pt x="580" y="250"/>
                    <a:pt x="580" y="250"/>
                    <a:pt x="580" y="250"/>
                  </a:cubicBezTo>
                  <a:cubicBezTo>
                    <a:pt x="580" y="250"/>
                    <a:pt x="580" y="250"/>
                    <a:pt x="580" y="250"/>
                  </a:cubicBezTo>
                  <a:cubicBezTo>
                    <a:pt x="579" y="250"/>
                    <a:pt x="579" y="250"/>
                    <a:pt x="579" y="250"/>
                  </a:cubicBezTo>
                  <a:cubicBezTo>
                    <a:pt x="576" y="250"/>
                    <a:pt x="574" y="250"/>
                    <a:pt x="571" y="251"/>
                  </a:cubicBezTo>
                  <a:cubicBezTo>
                    <a:pt x="571" y="250"/>
                    <a:pt x="571" y="250"/>
                    <a:pt x="571" y="250"/>
                  </a:cubicBezTo>
                  <a:cubicBezTo>
                    <a:pt x="571" y="250"/>
                    <a:pt x="571" y="250"/>
                    <a:pt x="571" y="250"/>
                  </a:cubicBezTo>
                  <a:cubicBezTo>
                    <a:pt x="570" y="249"/>
                    <a:pt x="568" y="248"/>
                    <a:pt x="567" y="247"/>
                  </a:cubicBezTo>
                  <a:cubicBezTo>
                    <a:pt x="580" y="244"/>
                    <a:pt x="593" y="242"/>
                    <a:pt x="602" y="242"/>
                  </a:cubicBezTo>
                  <a:close/>
                  <a:moveTo>
                    <a:pt x="496" y="311"/>
                  </a:moveTo>
                  <a:cubicBezTo>
                    <a:pt x="496" y="312"/>
                    <a:pt x="496" y="313"/>
                    <a:pt x="496" y="314"/>
                  </a:cubicBezTo>
                  <a:cubicBezTo>
                    <a:pt x="496" y="314"/>
                    <a:pt x="495" y="314"/>
                    <a:pt x="495" y="313"/>
                  </a:cubicBezTo>
                  <a:cubicBezTo>
                    <a:pt x="495" y="312"/>
                    <a:pt x="495" y="311"/>
                    <a:pt x="495" y="310"/>
                  </a:cubicBezTo>
                  <a:cubicBezTo>
                    <a:pt x="495" y="310"/>
                    <a:pt x="495" y="311"/>
                    <a:pt x="496" y="311"/>
                  </a:cubicBezTo>
                  <a:close/>
                  <a:moveTo>
                    <a:pt x="489" y="348"/>
                  </a:moveTo>
                  <a:cubicBezTo>
                    <a:pt x="490" y="350"/>
                    <a:pt x="489" y="352"/>
                    <a:pt x="489" y="354"/>
                  </a:cubicBezTo>
                  <a:cubicBezTo>
                    <a:pt x="489" y="353"/>
                    <a:pt x="488" y="352"/>
                    <a:pt x="488" y="352"/>
                  </a:cubicBezTo>
                  <a:cubicBezTo>
                    <a:pt x="488" y="350"/>
                    <a:pt x="487" y="349"/>
                    <a:pt x="487" y="347"/>
                  </a:cubicBezTo>
                  <a:cubicBezTo>
                    <a:pt x="488" y="347"/>
                    <a:pt x="489" y="348"/>
                    <a:pt x="489" y="348"/>
                  </a:cubicBezTo>
                  <a:close/>
                  <a:moveTo>
                    <a:pt x="489" y="358"/>
                  </a:moveTo>
                  <a:cubicBezTo>
                    <a:pt x="489" y="359"/>
                    <a:pt x="488" y="361"/>
                    <a:pt x="488" y="363"/>
                  </a:cubicBezTo>
                  <a:cubicBezTo>
                    <a:pt x="488" y="361"/>
                    <a:pt x="487" y="360"/>
                    <a:pt x="487" y="358"/>
                  </a:cubicBezTo>
                  <a:cubicBezTo>
                    <a:pt x="487" y="357"/>
                    <a:pt x="487" y="357"/>
                    <a:pt x="488" y="356"/>
                  </a:cubicBezTo>
                  <a:cubicBezTo>
                    <a:pt x="488" y="356"/>
                    <a:pt x="488" y="357"/>
                    <a:pt x="489" y="358"/>
                  </a:cubicBezTo>
                  <a:close/>
                  <a:moveTo>
                    <a:pt x="485" y="369"/>
                  </a:moveTo>
                  <a:cubicBezTo>
                    <a:pt x="485" y="369"/>
                    <a:pt x="485" y="369"/>
                    <a:pt x="485" y="369"/>
                  </a:cubicBezTo>
                  <a:cubicBezTo>
                    <a:pt x="485" y="369"/>
                    <a:pt x="485" y="368"/>
                    <a:pt x="485" y="368"/>
                  </a:cubicBezTo>
                  <a:cubicBezTo>
                    <a:pt x="485" y="368"/>
                    <a:pt x="485" y="368"/>
                    <a:pt x="485" y="368"/>
                  </a:cubicBezTo>
                  <a:cubicBezTo>
                    <a:pt x="485" y="368"/>
                    <a:pt x="485" y="368"/>
                    <a:pt x="485" y="368"/>
                  </a:cubicBezTo>
                  <a:cubicBezTo>
                    <a:pt x="485" y="368"/>
                    <a:pt x="485" y="368"/>
                    <a:pt x="485" y="369"/>
                  </a:cubicBezTo>
                  <a:close/>
                  <a:moveTo>
                    <a:pt x="378" y="320"/>
                  </a:moveTo>
                  <a:cubicBezTo>
                    <a:pt x="381" y="320"/>
                    <a:pt x="384" y="319"/>
                    <a:pt x="388" y="319"/>
                  </a:cubicBezTo>
                  <a:cubicBezTo>
                    <a:pt x="388" y="319"/>
                    <a:pt x="388" y="319"/>
                    <a:pt x="389" y="319"/>
                  </a:cubicBezTo>
                  <a:cubicBezTo>
                    <a:pt x="408" y="320"/>
                    <a:pt x="428" y="320"/>
                    <a:pt x="447" y="319"/>
                  </a:cubicBezTo>
                  <a:cubicBezTo>
                    <a:pt x="449" y="320"/>
                    <a:pt x="450" y="321"/>
                    <a:pt x="452" y="322"/>
                  </a:cubicBezTo>
                  <a:cubicBezTo>
                    <a:pt x="439" y="322"/>
                    <a:pt x="411" y="321"/>
                    <a:pt x="378" y="320"/>
                  </a:cubicBezTo>
                  <a:close/>
                  <a:moveTo>
                    <a:pt x="611" y="158"/>
                  </a:moveTo>
                  <a:cubicBezTo>
                    <a:pt x="610" y="158"/>
                    <a:pt x="609" y="157"/>
                    <a:pt x="608" y="157"/>
                  </a:cubicBezTo>
                  <a:cubicBezTo>
                    <a:pt x="606" y="156"/>
                    <a:pt x="605" y="155"/>
                    <a:pt x="603" y="154"/>
                  </a:cubicBezTo>
                  <a:cubicBezTo>
                    <a:pt x="606" y="155"/>
                    <a:pt x="608" y="156"/>
                    <a:pt x="611" y="158"/>
                  </a:cubicBezTo>
                  <a:cubicBezTo>
                    <a:pt x="611" y="158"/>
                    <a:pt x="611" y="158"/>
                    <a:pt x="611" y="158"/>
                  </a:cubicBezTo>
                  <a:close/>
                  <a:moveTo>
                    <a:pt x="584" y="146"/>
                  </a:moveTo>
                  <a:cubicBezTo>
                    <a:pt x="583" y="145"/>
                    <a:pt x="582" y="145"/>
                    <a:pt x="581" y="144"/>
                  </a:cubicBezTo>
                  <a:cubicBezTo>
                    <a:pt x="576" y="140"/>
                    <a:pt x="571" y="136"/>
                    <a:pt x="566" y="132"/>
                  </a:cubicBezTo>
                  <a:cubicBezTo>
                    <a:pt x="572" y="137"/>
                    <a:pt x="578" y="141"/>
                    <a:pt x="584" y="146"/>
                  </a:cubicBezTo>
                  <a:close/>
                  <a:moveTo>
                    <a:pt x="599" y="156"/>
                  </a:moveTo>
                  <a:cubicBezTo>
                    <a:pt x="603" y="158"/>
                    <a:pt x="606" y="160"/>
                    <a:pt x="609" y="162"/>
                  </a:cubicBezTo>
                  <a:cubicBezTo>
                    <a:pt x="607" y="161"/>
                    <a:pt x="605" y="161"/>
                    <a:pt x="603" y="160"/>
                  </a:cubicBezTo>
                  <a:cubicBezTo>
                    <a:pt x="603" y="160"/>
                    <a:pt x="602" y="159"/>
                    <a:pt x="602" y="159"/>
                  </a:cubicBezTo>
                  <a:cubicBezTo>
                    <a:pt x="599" y="157"/>
                    <a:pt x="597" y="155"/>
                    <a:pt x="594" y="153"/>
                  </a:cubicBezTo>
                  <a:cubicBezTo>
                    <a:pt x="596" y="154"/>
                    <a:pt x="598" y="155"/>
                    <a:pt x="599" y="156"/>
                  </a:cubicBezTo>
                  <a:close/>
                  <a:moveTo>
                    <a:pt x="574" y="145"/>
                  </a:moveTo>
                  <a:cubicBezTo>
                    <a:pt x="572" y="144"/>
                    <a:pt x="571" y="143"/>
                    <a:pt x="570" y="142"/>
                  </a:cubicBezTo>
                  <a:cubicBezTo>
                    <a:pt x="571" y="143"/>
                    <a:pt x="573" y="144"/>
                    <a:pt x="574" y="145"/>
                  </a:cubicBezTo>
                  <a:close/>
                  <a:moveTo>
                    <a:pt x="611" y="165"/>
                  </a:moveTo>
                  <a:cubicBezTo>
                    <a:pt x="611" y="165"/>
                    <a:pt x="611" y="165"/>
                    <a:pt x="611" y="165"/>
                  </a:cubicBezTo>
                  <a:cubicBezTo>
                    <a:pt x="611" y="165"/>
                    <a:pt x="611" y="165"/>
                    <a:pt x="610" y="165"/>
                  </a:cubicBezTo>
                  <a:cubicBezTo>
                    <a:pt x="611" y="165"/>
                    <a:pt x="611" y="165"/>
                    <a:pt x="611" y="165"/>
                  </a:cubicBezTo>
                  <a:close/>
                  <a:moveTo>
                    <a:pt x="665" y="195"/>
                  </a:moveTo>
                  <a:cubicBezTo>
                    <a:pt x="662" y="195"/>
                    <a:pt x="659" y="196"/>
                    <a:pt x="658" y="192"/>
                  </a:cubicBezTo>
                  <a:cubicBezTo>
                    <a:pt x="657" y="189"/>
                    <a:pt x="657" y="186"/>
                    <a:pt x="655" y="184"/>
                  </a:cubicBezTo>
                  <a:cubicBezTo>
                    <a:pt x="660" y="187"/>
                    <a:pt x="663" y="191"/>
                    <a:pt x="665" y="195"/>
                  </a:cubicBezTo>
                  <a:close/>
                  <a:moveTo>
                    <a:pt x="649" y="211"/>
                  </a:moveTo>
                  <a:cubicBezTo>
                    <a:pt x="640" y="206"/>
                    <a:pt x="632" y="201"/>
                    <a:pt x="624" y="196"/>
                  </a:cubicBezTo>
                  <a:cubicBezTo>
                    <a:pt x="623" y="193"/>
                    <a:pt x="619" y="190"/>
                    <a:pt x="611" y="188"/>
                  </a:cubicBezTo>
                  <a:cubicBezTo>
                    <a:pt x="610" y="187"/>
                    <a:pt x="609" y="187"/>
                    <a:pt x="607" y="186"/>
                  </a:cubicBezTo>
                  <a:cubicBezTo>
                    <a:pt x="607" y="188"/>
                    <a:pt x="607" y="188"/>
                    <a:pt x="607" y="188"/>
                  </a:cubicBezTo>
                  <a:cubicBezTo>
                    <a:pt x="596" y="187"/>
                    <a:pt x="581" y="188"/>
                    <a:pt x="560" y="196"/>
                  </a:cubicBezTo>
                  <a:cubicBezTo>
                    <a:pt x="553" y="198"/>
                    <a:pt x="547" y="201"/>
                    <a:pt x="541" y="204"/>
                  </a:cubicBezTo>
                  <a:cubicBezTo>
                    <a:pt x="539" y="203"/>
                    <a:pt x="537" y="202"/>
                    <a:pt x="535" y="201"/>
                  </a:cubicBezTo>
                  <a:cubicBezTo>
                    <a:pt x="534" y="203"/>
                    <a:pt x="534" y="203"/>
                    <a:pt x="534" y="203"/>
                  </a:cubicBezTo>
                  <a:cubicBezTo>
                    <a:pt x="535" y="204"/>
                    <a:pt x="537" y="205"/>
                    <a:pt x="538" y="206"/>
                  </a:cubicBezTo>
                  <a:cubicBezTo>
                    <a:pt x="533" y="209"/>
                    <a:pt x="529" y="212"/>
                    <a:pt x="525" y="216"/>
                  </a:cubicBezTo>
                  <a:cubicBezTo>
                    <a:pt x="520" y="213"/>
                    <a:pt x="515" y="210"/>
                    <a:pt x="512" y="209"/>
                  </a:cubicBezTo>
                  <a:cubicBezTo>
                    <a:pt x="511" y="211"/>
                    <a:pt x="511" y="211"/>
                    <a:pt x="511" y="211"/>
                  </a:cubicBezTo>
                  <a:cubicBezTo>
                    <a:pt x="514" y="213"/>
                    <a:pt x="518" y="215"/>
                    <a:pt x="522" y="217"/>
                  </a:cubicBezTo>
                  <a:cubicBezTo>
                    <a:pt x="517" y="222"/>
                    <a:pt x="512" y="227"/>
                    <a:pt x="508" y="232"/>
                  </a:cubicBezTo>
                  <a:cubicBezTo>
                    <a:pt x="503" y="229"/>
                    <a:pt x="498" y="225"/>
                    <a:pt x="494" y="222"/>
                  </a:cubicBezTo>
                  <a:cubicBezTo>
                    <a:pt x="493" y="224"/>
                    <a:pt x="493" y="224"/>
                    <a:pt x="493" y="224"/>
                  </a:cubicBezTo>
                  <a:cubicBezTo>
                    <a:pt x="497" y="227"/>
                    <a:pt x="501" y="231"/>
                    <a:pt x="506" y="234"/>
                  </a:cubicBezTo>
                  <a:cubicBezTo>
                    <a:pt x="503" y="237"/>
                    <a:pt x="501" y="240"/>
                    <a:pt x="498" y="244"/>
                  </a:cubicBezTo>
                  <a:cubicBezTo>
                    <a:pt x="498" y="243"/>
                    <a:pt x="497" y="243"/>
                    <a:pt x="496" y="243"/>
                  </a:cubicBezTo>
                  <a:cubicBezTo>
                    <a:pt x="496" y="243"/>
                    <a:pt x="496" y="243"/>
                    <a:pt x="496" y="243"/>
                  </a:cubicBezTo>
                  <a:cubicBezTo>
                    <a:pt x="496" y="242"/>
                    <a:pt x="496" y="242"/>
                    <a:pt x="496" y="242"/>
                  </a:cubicBezTo>
                  <a:cubicBezTo>
                    <a:pt x="495" y="242"/>
                    <a:pt x="494" y="242"/>
                    <a:pt x="494" y="242"/>
                  </a:cubicBezTo>
                  <a:cubicBezTo>
                    <a:pt x="493" y="242"/>
                    <a:pt x="493" y="242"/>
                    <a:pt x="492" y="241"/>
                  </a:cubicBezTo>
                  <a:cubicBezTo>
                    <a:pt x="492" y="242"/>
                    <a:pt x="492" y="242"/>
                    <a:pt x="492" y="242"/>
                  </a:cubicBezTo>
                  <a:cubicBezTo>
                    <a:pt x="491" y="242"/>
                    <a:pt x="491" y="242"/>
                    <a:pt x="491" y="242"/>
                  </a:cubicBezTo>
                  <a:cubicBezTo>
                    <a:pt x="491" y="242"/>
                    <a:pt x="490" y="243"/>
                    <a:pt x="490" y="243"/>
                  </a:cubicBezTo>
                  <a:cubicBezTo>
                    <a:pt x="491" y="243"/>
                    <a:pt x="491" y="244"/>
                    <a:pt x="491" y="244"/>
                  </a:cubicBezTo>
                  <a:cubicBezTo>
                    <a:pt x="491" y="244"/>
                    <a:pt x="491" y="244"/>
                    <a:pt x="491" y="244"/>
                  </a:cubicBezTo>
                  <a:cubicBezTo>
                    <a:pt x="491" y="244"/>
                    <a:pt x="492" y="245"/>
                    <a:pt x="492" y="245"/>
                  </a:cubicBezTo>
                  <a:cubicBezTo>
                    <a:pt x="493" y="245"/>
                    <a:pt x="494" y="246"/>
                    <a:pt x="495" y="247"/>
                  </a:cubicBezTo>
                  <a:cubicBezTo>
                    <a:pt x="496" y="245"/>
                    <a:pt x="496" y="245"/>
                    <a:pt x="496" y="245"/>
                  </a:cubicBezTo>
                  <a:cubicBezTo>
                    <a:pt x="496" y="245"/>
                    <a:pt x="497" y="246"/>
                    <a:pt x="497" y="246"/>
                  </a:cubicBezTo>
                  <a:cubicBezTo>
                    <a:pt x="494" y="250"/>
                    <a:pt x="491" y="255"/>
                    <a:pt x="490" y="258"/>
                  </a:cubicBezTo>
                  <a:cubicBezTo>
                    <a:pt x="486" y="255"/>
                    <a:pt x="482" y="253"/>
                    <a:pt x="479" y="250"/>
                  </a:cubicBezTo>
                  <a:cubicBezTo>
                    <a:pt x="478" y="250"/>
                    <a:pt x="478" y="250"/>
                    <a:pt x="478" y="250"/>
                  </a:cubicBezTo>
                  <a:cubicBezTo>
                    <a:pt x="479" y="244"/>
                    <a:pt x="480" y="237"/>
                    <a:pt x="481" y="230"/>
                  </a:cubicBezTo>
                  <a:cubicBezTo>
                    <a:pt x="491" y="210"/>
                    <a:pt x="511" y="192"/>
                    <a:pt x="544" y="182"/>
                  </a:cubicBezTo>
                  <a:cubicBezTo>
                    <a:pt x="574" y="174"/>
                    <a:pt x="596" y="171"/>
                    <a:pt x="613" y="172"/>
                  </a:cubicBezTo>
                  <a:cubicBezTo>
                    <a:pt x="619" y="175"/>
                    <a:pt x="624" y="179"/>
                    <a:pt x="630" y="182"/>
                  </a:cubicBezTo>
                  <a:cubicBezTo>
                    <a:pt x="631" y="180"/>
                    <a:pt x="631" y="180"/>
                    <a:pt x="631" y="180"/>
                  </a:cubicBezTo>
                  <a:cubicBezTo>
                    <a:pt x="628" y="177"/>
                    <a:pt x="624" y="175"/>
                    <a:pt x="620" y="172"/>
                  </a:cubicBezTo>
                  <a:cubicBezTo>
                    <a:pt x="624" y="173"/>
                    <a:pt x="628" y="173"/>
                    <a:pt x="632" y="174"/>
                  </a:cubicBezTo>
                  <a:cubicBezTo>
                    <a:pt x="633" y="174"/>
                    <a:pt x="634" y="175"/>
                    <a:pt x="636" y="176"/>
                  </a:cubicBezTo>
                  <a:cubicBezTo>
                    <a:pt x="636" y="176"/>
                    <a:pt x="637" y="176"/>
                    <a:pt x="637" y="176"/>
                  </a:cubicBezTo>
                  <a:cubicBezTo>
                    <a:pt x="638" y="176"/>
                    <a:pt x="638" y="175"/>
                    <a:pt x="638" y="175"/>
                  </a:cubicBezTo>
                  <a:cubicBezTo>
                    <a:pt x="642" y="177"/>
                    <a:pt x="645" y="178"/>
                    <a:pt x="648" y="179"/>
                  </a:cubicBezTo>
                  <a:cubicBezTo>
                    <a:pt x="649" y="180"/>
                    <a:pt x="650" y="182"/>
                    <a:pt x="651" y="184"/>
                  </a:cubicBezTo>
                  <a:cubicBezTo>
                    <a:pt x="653" y="187"/>
                    <a:pt x="654" y="191"/>
                    <a:pt x="654" y="195"/>
                  </a:cubicBezTo>
                  <a:cubicBezTo>
                    <a:pt x="655" y="196"/>
                    <a:pt x="655" y="198"/>
                    <a:pt x="656" y="199"/>
                  </a:cubicBezTo>
                  <a:cubicBezTo>
                    <a:pt x="658" y="201"/>
                    <a:pt x="661" y="199"/>
                    <a:pt x="664" y="199"/>
                  </a:cubicBezTo>
                  <a:cubicBezTo>
                    <a:pt x="665" y="198"/>
                    <a:pt x="661" y="204"/>
                    <a:pt x="661" y="204"/>
                  </a:cubicBezTo>
                  <a:cubicBezTo>
                    <a:pt x="660" y="205"/>
                    <a:pt x="660" y="206"/>
                    <a:pt x="660" y="207"/>
                  </a:cubicBezTo>
                  <a:cubicBezTo>
                    <a:pt x="660" y="207"/>
                    <a:pt x="660" y="208"/>
                    <a:pt x="660" y="208"/>
                  </a:cubicBezTo>
                  <a:cubicBezTo>
                    <a:pt x="656" y="210"/>
                    <a:pt x="652" y="211"/>
                    <a:pt x="649" y="211"/>
                  </a:cubicBezTo>
                  <a:close/>
                  <a:moveTo>
                    <a:pt x="673" y="225"/>
                  </a:moveTo>
                  <a:cubicBezTo>
                    <a:pt x="667" y="225"/>
                    <a:pt x="661" y="226"/>
                    <a:pt x="655" y="227"/>
                  </a:cubicBezTo>
                  <a:cubicBezTo>
                    <a:pt x="655" y="227"/>
                    <a:pt x="655" y="227"/>
                    <a:pt x="655" y="227"/>
                  </a:cubicBezTo>
                  <a:cubicBezTo>
                    <a:pt x="652" y="221"/>
                    <a:pt x="646" y="215"/>
                    <a:pt x="640" y="209"/>
                  </a:cubicBezTo>
                  <a:cubicBezTo>
                    <a:pt x="651" y="215"/>
                    <a:pt x="661" y="221"/>
                    <a:pt x="673" y="225"/>
                  </a:cubicBezTo>
                  <a:close/>
                  <a:moveTo>
                    <a:pt x="493" y="322"/>
                  </a:moveTo>
                  <a:cubicBezTo>
                    <a:pt x="493" y="320"/>
                    <a:pt x="492" y="319"/>
                    <a:pt x="491" y="318"/>
                  </a:cubicBezTo>
                  <a:cubicBezTo>
                    <a:pt x="490" y="317"/>
                    <a:pt x="490" y="316"/>
                    <a:pt x="490" y="315"/>
                  </a:cubicBezTo>
                  <a:cubicBezTo>
                    <a:pt x="490" y="315"/>
                    <a:pt x="490" y="315"/>
                    <a:pt x="490" y="315"/>
                  </a:cubicBezTo>
                  <a:cubicBezTo>
                    <a:pt x="491" y="315"/>
                    <a:pt x="491" y="315"/>
                    <a:pt x="492" y="316"/>
                  </a:cubicBezTo>
                  <a:cubicBezTo>
                    <a:pt x="492" y="316"/>
                    <a:pt x="492" y="316"/>
                    <a:pt x="492" y="316"/>
                  </a:cubicBezTo>
                  <a:cubicBezTo>
                    <a:pt x="492" y="316"/>
                    <a:pt x="493" y="317"/>
                    <a:pt x="493" y="317"/>
                  </a:cubicBezTo>
                  <a:cubicBezTo>
                    <a:pt x="493" y="319"/>
                    <a:pt x="494" y="321"/>
                    <a:pt x="494" y="322"/>
                  </a:cubicBezTo>
                  <a:lnTo>
                    <a:pt x="493" y="322"/>
                  </a:lnTo>
                  <a:close/>
                  <a:moveTo>
                    <a:pt x="495" y="368"/>
                  </a:moveTo>
                  <a:cubicBezTo>
                    <a:pt x="495" y="367"/>
                    <a:pt x="495" y="367"/>
                    <a:pt x="495" y="367"/>
                  </a:cubicBezTo>
                  <a:cubicBezTo>
                    <a:pt x="495" y="367"/>
                    <a:pt x="495" y="367"/>
                    <a:pt x="496" y="368"/>
                  </a:cubicBezTo>
                  <a:cubicBezTo>
                    <a:pt x="495" y="368"/>
                    <a:pt x="495" y="368"/>
                    <a:pt x="495" y="368"/>
                  </a:cubicBezTo>
                  <a:close/>
                  <a:moveTo>
                    <a:pt x="475" y="376"/>
                  </a:moveTo>
                  <a:cubicBezTo>
                    <a:pt x="475" y="375"/>
                    <a:pt x="476" y="375"/>
                    <a:pt x="476" y="375"/>
                  </a:cubicBezTo>
                  <a:cubicBezTo>
                    <a:pt x="476" y="375"/>
                    <a:pt x="476" y="375"/>
                    <a:pt x="476" y="375"/>
                  </a:cubicBezTo>
                  <a:cubicBezTo>
                    <a:pt x="476" y="375"/>
                    <a:pt x="476" y="376"/>
                    <a:pt x="475" y="376"/>
                  </a:cubicBezTo>
                  <a:close/>
                  <a:moveTo>
                    <a:pt x="473" y="464"/>
                  </a:moveTo>
                  <a:cubicBezTo>
                    <a:pt x="472" y="463"/>
                    <a:pt x="471" y="462"/>
                    <a:pt x="469" y="461"/>
                  </a:cubicBezTo>
                  <a:cubicBezTo>
                    <a:pt x="471" y="461"/>
                    <a:pt x="472" y="460"/>
                    <a:pt x="473" y="459"/>
                  </a:cubicBezTo>
                  <a:cubicBezTo>
                    <a:pt x="473" y="461"/>
                    <a:pt x="473" y="463"/>
                    <a:pt x="473" y="464"/>
                  </a:cubicBezTo>
                  <a:close/>
                  <a:moveTo>
                    <a:pt x="460" y="463"/>
                  </a:moveTo>
                  <a:cubicBezTo>
                    <a:pt x="459" y="461"/>
                    <a:pt x="459" y="459"/>
                    <a:pt x="459" y="458"/>
                  </a:cubicBezTo>
                  <a:cubicBezTo>
                    <a:pt x="461" y="459"/>
                    <a:pt x="462" y="460"/>
                    <a:pt x="464" y="461"/>
                  </a:cubicBezTo>
                  <a:cubicBezTo>
                    <a:pt x="464" y="461"/>
                    <a:pt x="464" y="461"/>
                    <a:pt x="464" y="461"/>
                  </a:cubicBezTo>
                  <a:cubicBezTo>
                    <a:pt x="463" y="462"/>
                    <a:pt x="462" y="463"/>
                    <a:pt x="462" y="463"/>
                  </a:cubicBezTo>
                  <a:cubicBezTo>
                    <a:pt x="461" y="463"/>
                    <a:pt x="460" y="463"/>
                    <a:pt x="460" y="463"/>
                  </a:cubicBezTo>
                  <a:close/>
                  <a:moveTo>
                    <a:pt x="457" y="463"/>
                  </a:moveTo>
                  <a:cubicBezTo>
                    <a:pt x="453" y="462"/>
                    <a:pt x="448" y="462"/>
                    <a:pt x="444" y="461"/>
                  </a:cubicBezTo>
                  <a:cubicBezTo>
                    <a:pt x="444" y="461"/>
                    <a:pt x="444" y="461"/>
                    <a:pt x="444" y="461"/>
                  </a:cubicBezTo>
                  <a:cubicBezTo>
                    <a:pt x="444" y="461"/>
                    <a:pt x="443" y="461"/>
                    <a:pt x="443" y="461"/>
                  </a:cubicBezTo>
                  <a:cubicBezTo>
                    <a:pt x="443" y="461"/>
                    <a:pt x="443" y="461"/>
                    <a:pt x="442" y="461"/>
                  </a:cubicBezTo>
                  <a:cubicBezTo>
                    <a:pt x="442" y="461"/>
                    <a:pt x="442" y="461"/>
                    <a:pt x="442" y="461"/>
                  </a:cubicBezTo>
                  <a:cubicBezTo>
                    <a:pt x="439" y="458"/>
                    <a:pt x="438" y="457"/>
                    <a:pt x="438" y="457"/>
                  </a:cubicBezTo>
                  <a:cubicBezTo>
                    <a:pt x="437" y="457"/>
                    <a:pt x="437" y="457"/>
                    <a:pt x="437" y="457"/>
                  </a:cubicBezTo>
                  <a:cubicBezTo>
                    <a:pt x="438" y="457"/>
                    <a:pt x="439" y="457"/>
                    <a:pt x="440" y="457"/>
                  </a:cubicBezTo>
                  <a:cubicBezTo>
                    <a:pt x="444" y="457"/>
                    <a:pt x="448" y="457"/>
                    <a:pt x="452" y="457"/>
                  </a:cubicBezTo>
                  <a:cubicBezTo>
                    <a:pt x="452" y="454"/>
                    <a:pt x="452" y="454"/>
                    <a:pt x="452" y="454"/>
                  </a:cubicBezTo>
                  <a:cubicBezTo>
                    <a:pt x="453" y="455"/>
                    <a:pt x="453" y="455"/>
                    <a:pt x="454" y="455"/>
                  </a:cubicBezTo>
                  <a:cubicBezTo>
                    <a:pt x="455" y="456"/>
                    <a:pt x="456" y="456"/>
                    <a:pt x="456" y="456"/>
                  </a:cubicBezTo>
                  <a:cubicBezTo>
                    <a:pt x="456" y="458"/>
                    <a:pt x="457" y="461"/>
                    <a:pt x="457" y="463"/>
                  </a:cubicBezTo>
                  <a:close/>
                  <a:moveTo>
                    <a:pt x="500" y="512"/>
                  </a:moveTo>
                  <a:cubicBezTo>
                    <a:pt x="501" y="512"/>
                    <a:pt x="501" y="512"/>
                    <a:pt x="501" y="512"/>
                  </a:cubicBezTo>
                  <a:cubicBezTo>
                    <a:pt x="505" y="516"/>
                    <a:pt x="508" y="520"/>
                    <a:pt x="509" y="525"/>
                  </a:cubicBezTo>
                  <a:cubicBezTo>
                    <a:pt x="504" y="519"/>
                    <a:pt x="498" y="513"/>
                    <a:pt x="491" y="506"/>
                  </a:cubicBezTo>
                  <a:cubicBezTo>
                    <a:pt x="494" y="508"/>
                    <a:pt x="497" y="510"/>
                    <a:pt x="500" y="512"/>
                  </a:cubicBezTo>
                  <a:close/>
                  <a:moveTo>
                    <a:pt x="504" y="555"/>
                  </a:moveTo>
                  <a:cubicBezTo>
                    <a:pt x="504" y="554"/>
                    <a:pt x="504" y="554"/>
                    <a:pt x="504" y="554"/>
                  </a:cubicBezTo>
                  <a:cubicBezTo>
                    <a:pt x="504" y="554"/>
                    <a:pt x="504" y="554"/>
                    <a:pt x="504" y="555"/>
                  </a:cubicBezTo>
                  <a:close/>
                  <a:moveTo>
                    <a:pt x="506" y="559"/>
                  </a:moveTo>
                  <a:cubicBezTo>
                    <a:pt x="508" y="555"/>
                    <a:pt x="510" y="550"/>
                    <a:pt x="512" y="546"/>
                  </a:cubicBezTo>
                  <a:cubicBezTo>
                    <a:pt x="512" y="549"/>
                    <a:pt x="512" y="554"/>
                    <a:pt x="511" y="560"/>
                  </a:cubicBezTo>
                  <a:cubicBezTo>
                    <a:pt x="508" y="568"/>
                    <a:pt x="506" y="576"/>
                    <a:pt x="506" y="584"/>
                  </a:cubicBezTo>
                  <a:cubicBezTo>
                    <a:pt x="505" y="588"/>
                    <a:pt x="504" y="592"/>
                    <a:pt x="503" y="594"/>
                  </a:cubicBezTo>
                  <a:cubicBezTo>
                    <a:pt x="503" y="595"/>
                    <a:pt x="503" y="595"/>
                    <a:pt x="503" y="595"/>
                  </a:cubicBezTo>
                  <a:cubicBezTo>
                    <a:pt x="500" y="590"/>
                    <a:pt x="499" y="584"/>
                    <a:pt x="499" y="577"/>
                  </a:cubicBezTo>
                  <a:cubicBezTo>
                    <a:pt x="499" y="577"/>
                    <a:pt x="499" y="577"/>
                    <a:pt x="499" y="576"/>
                  </a:cubicBezTo>
                  <a:cubicBezTo>
                    <a:pt x="502" y="571"/>
                    <a:pt x="505" y="565"/>
                    <a:pt x="506" y="559"/>
                  </a:cubicBezTo>
                  <a:close/>
                  <a:moveTo>
                    <a:pt x="457" y="523"/>
                  </a:moveTo>
                  <a:cubicBezTo>
                    <a:pt x="457" y="523"/>
                    <a:pt x="457" y="523"/>
                    <a:pt x="457" y="523"/>
                  </a:cubicBezTo>
                  <a:cubicBezTo>
                    <a:pt x="457" y="523"/>
                    <a:pt x="458" y="523"/>
                    <a:pt x="458" y="523"/>
                  </a:cubicBezTo>
                  <a:cubicBezTo>
                    <a:pt x="458" y="523"/>
                    <a:pt x="457" y="523"/>
                    <a:pt x="457" y="523"/>
                  </a:cubicBezTo>
                  <a:close/>
                  <a:moveTo>
                    <a:pt x="456" y="526"/>
                  </a:moveTo>
                  <a:cubicBezTo>
                    <a:pt x="455" y="526"/>
                    <a:pt x="454" y="526"/>
                    <a:pt x="453" y="526"/>
                  </a:cubicBezTo>
                  <a:cubicBezTo>
                    <a:pt x="454" y="526"/>
                    <a:pt x="455" y="526"/>
                    <a:pt x="455" y="526"/>
                  </a:cubicBezTo>
                  <a:cubicBezTo>
                    <a:pt x="456" y="526"/>
                    <a:pt x="456" y="526"/>
                    <a:pt x="456" y="526"/>
                  </a:cubicBezTo>
                  <a:close/>
                  <a:moveTo>
                    <a:pt x="371" y="507"/>
                  </a:moveTo>
                  <a:cubicBezTo>
                    <a:pt x="358" y="505"/>
                    <a:pt x="345" y="503"/>
                    <a:pt x="332" y="501"/>
                  </a:cubicBezTo>
                  <a:cubicBezTo>
                    <a:pt x="331" y="500"/>
                    <a:pt x="331" y="500"/>
                    <a:pt x="331" y="500"/>
                  </a:cubicBezTo>
                  <a:cubicBezTo>
                    <a:pt x="330" y="500"/>
                    <a:pt x="330" y="499"/>
                    <a:pt x="330" y="499"/>
                  </a:cubicBezTo>
                  <a:cubicBezTo>
                    <a:pt x="347" y="503"/>
                    <a:pt x="365" y="505"/>
                    <a:pt x="382" y="507"/>
                  </a:cubicBezTo>
                  <a:cubicBezTo>
                    <a:pt x="383" y="507"/>
                    <a:pt x="383" y="507"/>
                    <a:pt x="383" y="507"/>
                  </a:cubicBezTo>
                  <a:cubicBezTo>
                    <a:pt x="387" y="509"/>
                    <a:pt x="387" y="509"/>
                    <a:pt x="387" y="509"/>
                  </a:cubicBezTo>
                  <a:cubicBezTo>
                    <a:pt x="386" y="508"/>
                    <a:pt x="386" y="508"/>
                    <a:pt x="386" y="508"/>
                  </a:cubicBezTo>
                  <a:cubicBezTo>
                    <a:pt x="388" y="508"/>
                    <a:pt x="391" y="508"/>
                    <a:pt x="393" y="508"/>
                  </a:cubicBezTo>
                  <a:cubicBezTo>
                    <a:pt x="395" y="510"/>
                    <a:pt x="398" y="511"/>
                    <a:pt x="400" y="513"/>
                  </a:cubicBezTo>
                  <a:cubicBezTo>
                    <a:pt x="390" y="511"/>
                    <a:pt x="380" y="509"/>
                    <a:pt x="371" y="507"/>
                  </a:cubicBezTo>
                  <a:close/>
                  <a:moveTo>
                    <a:pt x="206" y="477"/>
                  </a:moveTo>
                  <a:cubicBezTo>
                    <a:pt x="210" y="478"/>
                    <a:pt x="214" y="478"/>
                    <a:pt x="218" y="479"/>
                  </a:cubicBezTo>
                  <a:cubicBezTo>
                    <a:pt x="216" y="479"/>
                    <a:pt x="214" y="480"/>
                    <a:pt x="212" y="480"/>
                  </a:cubicBezTo>
                  <a:cubicBezTo>
                    <a:pt x="212" y="480"/>
                    <a:pt x="212" y="480"/>
                    <a:pt x="212" y="480"/>
                  </a:cubicBezTo>
                  <a:cubicBezTo>
                    <a:pt x="210" y="479"/>
                    <a:pt x="208" y="478"/>
                    <a:pt x="207" y="477"/>
                  </a:cubicBezTo>
                  <a:cubicBezTo>
                    <a:pt x="207" y="477"/>
                    <a:pt x="207" y="477"/>
                    <a:pt x="206" y="477"/>
                  </a:cubicBezTo>
                  <a:close/>
                  <a:moveTo>
                    <a:pt x="196" y="465"/>
                  </a:moveTo>
                  <a:cubicBezTo>
                    <a:pt x="205" y="463"/>
                    <a:pt x="214" y="462"/>
                    <a:pt x="224" y="462"/>
                  </a:cubicBezTo>
                  <a:cubicBezTo>
                    <a:pt x="230" y="462"/>
                    <a:pt x="237" y="463"/>
                    <a:pt x="244" y="463"/>
                  </a:cubicBezTo>
                  <a:cubicBezTo>
                    <a:pt x="244" y="465"/>
                    <a:pt x="244" y="465"/>
                    <a:pt x="244" y="465"/>
                  </a:cubicBezTo>
                  <a:cubicBezTo>
                    <a:pt x="248" y="465"/>
                    <a:pt x="253" y="465"/>
                    <a:pt x="258" y="466"/>
                  </a:cubicBezTo>
                  <a:cubicBezTo>
                    <a:pt x="261" y="468"/>
                    <a:pt x="263" y="471"/>
                    <a:pt x="266" y="473"/>
                  </a:cubicBezTo>
                  <a:cubicBezTo>
                    <a:pt x="265" y="473"/>
                    <a:pt x="265" y="474"/>
                    <a:pt x="264" y="474"/>
                  </a:cubicBezTo>
                  <a:cubicBezTo>
                    <a:pt x="261" y="474"/>
                    <a:pt x="258" y="474"/>
                    <a:pt x="255" y="473"/>
                  </a:cubicBezTo>
                  <a:cubicBezTo>
                    <a:pt x="249" y="471"/>
                    <a:pt x="244" y="468"/>
                    <a:pt x="238" y="466"/>
                  </a:cubicBezTo>
                  <a:cubicBezTo>
                    <a:pt x="237" y="468"/>
                    <a:pt x="237" y="468"/>
                    <a:pt x="237" y="468"/>
                  </a:cubicBezTo>
                  <a:cubicBezTo>
                    <a:pt x="240" y="470"/>
                    <a:pt x="243" y="471"/>
                    <a:pt x="246" y="473"/>
                  </a:cubicBezTo>
                  <a:cubicBezTo>
                    <a:pt x="245" y="473"/>
                    <a:pt x="244" y="473"/>
                    <a:pt x="243" y="473"/>
                  </a:cubicBezTo>
                  <a:cubicBezTo>
                    <a:pt x="243" y="476"/>
                    <a:pt x="243" y="476"/>
                    <a:pt x="243" y="476"/>
                  </a:cubicBezTo>
                  <a:cubicBezTo>
                    <a:pt x="246" y="476"/>
                    <a:pt x="250" y="477"/>
                    <a:pt x="254" y="478"/>
                  </a:cubicBezTo>
                  <a:cubicBezTo>
                    <a:pt x="259" y="481"/>
                    <a:pt x="265" y="485"/>
                    <a:pt x="269" y="489"/>
                  </a:cubicBezTo>
                  <a:cubicBezTo>
                    <a:pt x="266" y="488"/>
                    <a:pt x="264" y="487"/>
                    <a:pt x="261" y="486"/>
                  </a:cubicBezTo>
                  <a:cubicBezTo>
                    <a:pt x="262" y="484"/>
                    <a:pt x="262" y="484"/>
                    <a:pt x="262" y="484"/>
                  </a:cubicBezTo>
                  <a:cubicBezTo>
                    <a:pt x="257" y="483"/>
                    <a:pt x="252" y="482"/>
                    <a:pt x="247" y="481"/>
                  </a:cubicBezTo>
                  <a:cubicBezTo>
                    <a:pt x="236" y="476"/>
                    <a:pt x="225" y="470"/>
                    <a:pt x="213" y="465"/>
                  </a:cubicBezTo>
                  <a:cubicBezTo>
                    <a:pt x="212" y="468"/>
                    <a:pt x="212" y="468"/>
                    <a:pt x="212" y="468"/>
                  </a:cubicBezTo>
                  <a:cubicBezTo>
                    <a:pt x="220" y="471"/>
                    <a:pt x="228" y="475"/>
                    <a:pt x="236" y="479"/>
                  </a:cubicBezTo>
                  <a:cubicBezTo>
                    <a:pt x="233" y="479"/>
                    <a:pt x="231" y="479"/>
                    <a:pt x="228" y="479"/>
                  </a:cubicBezTo>
                  <a:cubicBezTo>
                    <a:pt x="220" y="477"/>
                    <a:pt x="212" y="475"/>
                    <a:pt x="203" y="473"/>
                  </a:cubicBezTo>
                  <a:cubicBezTo>
                    <a:pt x="201" y="471"/>
                    <a:pt x="199" y="468"/>
                    <a:pt x="196" y="465"/>
                  </a:cubicBezTo>
                  <a:close/>
                  <a:moveTo>
                    <a:pt x="191" y="459"/>
                  </a:moveTo>
                  <a:cubicBezTo>
                    <a:pt x="213" y="458"/>
                    <a:pt x="238" y="458"/>
                    <a:pt x="261" y="459"/>
                  </a:cubicBezTo>
                  <a:cubicBezTo>
                    <a:pt x="261" y="459"/>
                    <a:pt x="261" y="459"/>
                    <a:pt x="261" y="459"/>
                  </a:cubicBezTo>
                  <a:cubicBezTo>
                    <a:pt x="256" y="459"/>
                    <a:pt x="252" y="459"/>
                    <a:pt x="248" y="459"/>
                  </a:cubicBezTo>
                  <a:cubicBezTo>
                    <a:pt x="245" y="459"/>
                    <a:pt x="241" y="459"/>
                    <a:pt x="238" y="459"/>
                  </a:cubicBezTo>
                  <a:cubicBezTo>
                    <a:pt x="233" y="459"/>
                    <a:pt x="228" y="459"/>
                    <a:pt x="223" y="459"/>
                  </a:cubicBezTo>
                  <a:cubicBezTo>
                    <a:pt x="223" y="459"/>
                    <a:pt x="223" y="459"/>
                    <a:pt x="223" y="459"/>
                  </a:cubicBezTo>
                  <a:cubicBezTo>
                    <a:pt x="223" y="459"/>
                    <a:pt x="223" y="459"/>
                    <a:pt x="223" y="459"/>
                  </a:cubicBezTo>
                  <a:cubicBezTo>
                    <a:pt x="223" y="459"/>
                    <a:pt x="223" y="459"/>
                    <a:pt x="223" y="459"/>
                  </a:cubicBezTo>
                  <a:cubicBezTo>
                    <a:pt x="223" y="460"/>
                    <a:pt x="223" y="460"/>
                    <a:pt x="223" y="460"/>
                  </a:cubicBezTo>
                  <a:cubicBezTo>
                    <a:pt x="213" y="460"/>
                    <a:pt x="203" y="461"/>
                    <a:pt x="194" y="463"/>
                  </a:cubicBezTo>
                  <a:cubicBezTo>
                    <a:pt x="193" y="462"/>
                    <a:pt x="192" y="460"/>
                    <a:pt x="191" y="459"/>
                  </a:cubicBezTo>
                  <a:close/>
                  <a:moveTo>
                    <a:pt x="161" y="474"/>
                  </a:moveTo>
                  <a:cubicBezTo>
                    <a:pt x="157" y="471"/>
                    <a:pt x="154" y="468"/>
                    <a:pt x="150" y="465"/>
                  </a:cubicBezTo>
                  <a:cubicBezTo>
                    <a:pt x="149" y="464"/>
                    <a:pt x="148" y="464"/>
                    <a:pt x="148" y="463"/>
                  </a:cubicBezTo>
                  <a:cubicBezTo>
                    <a:pt x="149" y="463"/>
                    <a:pt x="149" y="463"/>
                    <a:pt x="150" y="463"/>
                  </a:cubicBezTo>
                  <a:cubicBezTo>
                    <a:pt x="154" y="467"/>
                    <a:pt x="158" y="471"/>
                    <a:pt x="161" y="474"/>
                  </a:cubicBezTo>
                  <a:close/>
                  <a:moveTo>
                    <a:pt x="136" y="447"/>
                  </a:moveTo>
                  <a:cubicBezTo>
                    <a:pt x="140" y="452"/>
                    <a:pt x="144" y="456"/>
                    <a:pt x="148" y="461"/>
                  </a:cubicBezTo>
                  <a:cubicBezTo>
                    <a:pt x="148" y="461"/>
                    <a:pt x="147" y="461"/>
                    <a:pt x="146" y="461"/>
                  </a:cubicBezTo>
                  <a:cubicBezTo>
                    <a:pt x="138" y="453"/>
                    <a:pt x="130" y="445"/>
                    <a:pt x="122" y="436"/>
                  </a:cubicBezTo>
                  <a:cubicBezTo>
                    <a:pt x="124" y="438"/>
                    <a:pt x="126" y="439"/>
                    <a:pt x="128" y="440"/>
                  </a:cubicBezTo>
                  <a:cubicBezTo>
                    <a:pt x="131" y="443"/>
                    <a:pt x="133" y="445"/>
                    <a:pt x="136" y="447"/>
                  </a:cubicBezTo>
                  <a:close/>
                  <a:moveTo>
                    <a:pt x="54" y="360"/>
                  </a:moveTo>
                  <a:cubicBezTo>
                    <a:pt x="55" y="361"/>
                    <a:pt x="56" y="361"/>
                    <a:pt x="58" y="362"/>
                  </a:cubicBezTo>
                  <a:cubicBezTo>
                    <a:pt x="62" y="364"/>
                    <a:pt x="66" y="366"/>
                    <a:pt x="71" y="369"/>
                  </a:cubicBezTo>
                  <a:cubicBezTo>
                    <a:pt x="80" y="375"/>
                    <a:pt x="90" y="382"/>
                    <a:pt x="100" y="391"/>
                  </a:cubicBezTo>
                  <a:cubicBezTo>
                    <a:pt x="108" y="398"/>
                    <a:pt x="116" y="406"/>
                    <a:pt x="125" y="413"/>
                  </a:cubicBezTo>
                  <a:cubicBezTo>
                    <a:pt x="110" y="401"/>
                    <a:pt x="95" y="390"/>
                    <a:pt x="83" y="380"/>
                  </a:cubicBezTo>
                  <a:cubicBezTo>
                    <a:pt x="81" y="382"/>
                    <a:pt x="81" y="382"/>
                    <a:pt x="81" y="382"/>
                  </a:cubicBezTo>
                  <a:cubicBezTo>
                    <a:pt x="94" y="393"/>
                    <a:pt x="109" y="404"/>
                    <a:pt x="124" y="416"/>
                  </a:cubicBezTo>
                  <a:cubicBezTo>
                    <a:pt x="139" y="428"/>
                    <a:pt x="152" y="441"/>
                    <a:pt x="160" y="456"/>
                  </a:cubicBezTo>
                  <a:cubicBezTo>
                    <a:pt x="162" y="455"/>
                    <a:pt x="162" y="455"/>
                    <a:pt x="162" y="455"/>
                  </a:cubicBezTo>
                  <a:cubicBezTo>
                    <a:pt x="157" y="445"/>
                    <a:pt x="150" y="437"/>
                    <a:pt x="142" y="429"/>
                  </a:cubicBezTo>
                  <a:cubicBezTo>
                    <a:pt x="151" y="438"/>
                    <a:pt x="159" y="446"/>
                    <a:pt x="164" y="453"/>
                  </a:cubicBezTo>
                  <a:cubicBezTo>
                    <a:pt x="165" y="454"/>
                    <a:pt x="166" y="456"/>
                    <a:pt x="167" y="457"/>
                  </a:cubicBezTo>
                  <a:cubicBezTo>
                    <a:pt x="163" y="458"/>
                    <a:pt x="159" y="458"/>
                    <a:pt x="156" y="459"/>
                  </a:cubicBezTo>
                  <a:cubicBezTo>
                    <a:pt x="153" y="457"/>
                    <a:pt x="150" y="455"/>
                    <a:pt x="147" y="453"/>
                  </a:cubicBezTo>
                  <a:cubicBezTo>
                    <a:pt x="147" y="453"/>
                    <a:pt x="149" y="455"/>
                    <a:pt x="154" y="459"/>
                  </a:cubicBezTo>
                  <a:cubicBezTo>
                    <a:pt x="153" y="460"/>
                    <a:pt x="152" y="460"/>
                    <a:pt x="151" y="460"/>
                  </a:cubicBezTo>
                  <a:cubicBezTo>
                    <a:pt x="151" y="459"/>
                    <a:pt x="150" y="458"/>
                    <a:pt x="149" y="458"/>
                  </a:cubicBezTo>
                  <a:cubicBezTo>
                    <a:pt x="146" y="454"/>
                    <a:pt x="142" y="450"/>
                    <a:pt x="138" y="446"/>
                  </a:cubicBezTo>
                  <a:cubicBezTo>
                    <a:pt x="140" y="447"/>
                    <a:pt x="141" y="448"/>
                    <a:pt x="143" y="449"/>
                  </a:cubicBezTo>
                  <a:cubicBezTo>
                    <a:pt x="144" y="446"/>
                    <a:pt x="144" y="446"/>
                    <a:pt x="144" y="446"/>
                  </a:cubicBezTo>
                  <a:cubicBezTo>
                    <a:pt x="139" y="444"/>
                    <a:pt x="135" y="441"/>
                    <a:pt x="130" y="438"/>
                  </a:cubicBezTo>
                  <a:cubicBezTo>
                    <a:pt x="124" y="433"/>
                    <a:pt x="119" y="428"/>
                    <a:pt x="113" y="425"/>
                  </a:cubicBezTo>
                  <a:cubicBezTo>
                    <a:pt x="111" y="423"/>
                    <a:pt x="109" y="422"/>
                    <a:pt x="107" y="421"/>
                  </a:cubicBezTo>
                  <a:cubicBezTo>
                    <a:pt x="98" y="412"/>
                    <a:pt x="88" y="402"/>
                    <a:pt x="78" y="393"/>
                  </a:cubicBezTo>
                  <a:cubicBezTo>
                    <a:pt x="68" y="382"/>
                    <a:pt x="60" y="372"/>
                    <a:pt x="54" y="360"/>
                  </a:cubicBezTo>
                  <a:close/>
                  <a:moveTo>
                    <a:pt x="137" y="424"/>
                  </a:moveTo>
                  <a:cubicBezTo>
                    <a:pt x="139" y="425"/>
                    <a:pt x="140" y="426"/>
                    <a:pt x="141" y="427"/>
                  </a:cubicBezTo>
                  <a:cubicBezTo>
                    <a:pt x="139" y="426"/>
                    <a:pt x="138" y="424"/>
                    <a:pt x="136" y="423"/>
                  </a:cubicBezTo>
                  <a:cubicBezTo>
                    <a:pt x="137" y="423"/>
                    <a:pt x="137" y="424"/>
                    <a:pt x="137" y="424"/>
                  </a:cubicBezTo>
                  <a:close/>
                  <a:moveTo>
                    <a:pt x="53" y="332"/>
                  </a:moveTo>
                  <a:cubicBezTo>
                    <a:pt x="52" y="332"/>
                    <a:pt x="52" y="332"/>
                    <a:pt x="52" y="332"/>
                  </a:cubicBezTo>
                  <a:cubicBezTo>
                    <a:pt x="52" y="330"/>
                    <a:pt x="52" y="329"/>
                    <a:pt x="52" y="327"/>
                  </a:cubicBezTo>
                  <a:cubicBezTo>
                    <a:pt x="53" y="328"/>
                    <a:pt x="53" y="329"/>
                    <a:pt x="53" y="330"/>
                  </a:cubicBezTo>
                  <a:cubicBezTo>
                    <a:pt x="53" y="331"/>
                    <a:pt x="53" y="331"/>
                    <a:pt x="53" y="332"/>
                  </a:cubicBezTo>
                  <a:close/>
                  <a:moveTo>
                    <a:pt x="50" y="356"/>
                  </a:moveTo>
                  <a:cubicBezTo>
                    <a:pt x="50" y="356"/>
                    <a:pt x="50" y="356"/>
                    <a:pt x="50" y="357"/>
                  </a:cubicBezTo>
                  <a:cubicBezTo>
                    <a:pt x="49" y="357"/>
                    <a:pt x="49" y="356"/>
                    <a:pt x="48" y="356"/>
                  </a:cubicBezTo>
                  <a:cubicBezTo>
                    <a:pt x="48" y="356"/>
                    <a:pt x="47" y="356"/>
                    <a:pt x="47" y="357"/>
                  </a:cubicBezTo>
                  <a:cubicBezTo>
                    <a:pt x="47" y="354"/>
                    <a:pt x="47" y="352"/>
                    <a:pt x="48" y="349"/>
                  </a:cubicBezTo>
                  <a:cubicBezTo>
                    <a:pt x="48" y="352"/>
                    <a:pt x="49" y="354"/>
                    <a:pt x="50" y="356"/>
                  </a:cubicBezTo>
                  <a:close/>
                  <a:moveTo>
                    <a:pt x="48" y="359"/>
                  </a:moveTo>
                  <a:cubicBezTo>
                    <a:pt x="49" y="359"/>
                    <a:pt x="49" y="359"/>
                    <a:pt x="50" y="359"/>
                  </a:cubicBezTo>
                  <a:cubicBezTo>
                    <a:pt x="50" y="363"/>
                    <a:pt x="49" y="366"/>
                    <a:pt x="49" y="369"/>
                  </a:cubicBezTo>
                  <a:cubicBezTo>
                    <a:pt x="48" y="366"/>
                    <a:pt x="47" y="363"/>
                    <a:pt x="47" y="359"/>
                  </a:cubicBezTo>
                  <a:cubicBezTo>
                    <a:pt x="47" y="359"/>
                    <a:pt x="48" y="359"/>
                    <a:pt x="48" y="359"/>
                  </a:cubicBezTo>
                  <a:close/>
                  <a:moveTo>
                    <a:pt x="45" y="332"/>
                  </a:moveTo>
                  <a:cubicBezTo>
                    <a:pt x="46" y="335"/>
                    <a:pt x="47" y="338"/>
                    <a:pt x="48" y="341"/>
                  </a:cubicBezTo>
                  <a:cubicBezTo>
                    <a:pt x="47" y="338"/>
                    <a:pt x="46" y="335"/>
                    <a:pt x="45" y="332"/>
                  </a:cubicBezTo>
                  <a:close/>
                  <a:moveTo>
                    <a:pt x="47" y="311"/>
                  </a:moveTo>
                  <a:cubicBezTo>
                    <a:pt x="70" y="327"/>
                    <a:pt x="94" y="342"/>
                    <a:pt x="118" y="357"/>
                  </a:cubicBezTo>
                  <a:cubicBezTo>
                    <a:pt x="118" y="357"/>
                    <a:pt x="118" y="357"/>
                    <a:pt x="118" y="357"/>
                  </a:cubicBezTo>
                  <a:cubicBezTo>
                    <a:pt x="118" y="357"/>
                    <a:pt x="118" y="357"/>
                    <a:pt x="117" y="357"/>
                  </a:cubicBezTo>
                  <a:cubicBezTo>
                    <a:pt x="118" y="359"/>
                    <a:pt x="118" y="359"/>
                    <a:pt x="118" y="359"/>
                  </a:cubicBezTo>
                  <a:cubicBezTo>
                    <a:pt x="118" y="359"/>
                    <a:pt x="119" y="359"/>
                    <a:pt x="120" y="359"/>
                  </a:cubicBezTo>
                  <a:cubicBezTo>
                    <a:pt x="120" y="359"/>
                    <a:pt x="121" y="359"/>
                    <a:pt x="121" y="359"/>
                  </a:cubicBezTo>
                  <a:cubicBezTo>
                    <a:pt x="130" y="367"/>
                    <a:pt x="139" y="374"/>
                    <a:pt x="148" y="382"/>
                  </a:cubicBezTo>
                  <a:cubicBezTo>
                    <a:pt x="150" y="380"/>
                    <a:pt x="150" y="380"/>
                    <a:pt x="150" y="380"/>
                  </a:cubicBezTo>
                  <a:cubicBezTo>
                    <a:pt x="149" y="379"/>
                    <a:pt x="149" y="379"/>
                    <a:pt x="148" y="378"/>
                  </a:cubicBezTo>
                  <a:cubicBezTo>
                    <a:pt x="149" y="379"/>
                    <a:pt x="151" y="379"/>
                    <a:pt x="152" y="379"/>
                  </a:cubicBezTo>
                  <a:cubicBezTo>
                    <a:pt x="151" y="380"/>
                    <a:pt x="151" y="381"/>
                    <a:pt x="151" y="382"/>
                  </a:cubicBezTo>
                  <a:cubicBezTo>
                    <a:pt x="151" y="382"/>
                    <a:pt x="151" y="382"/>
                    <a:pt x="151" y="382"/>
                  </a:cubicBezTo>
                  <a:cubicBezTo>
                    <a:pt x="147" y="385"/>
                    <a:pt x="147" y="385"/>
                    <a:pt x="147" y="385"/>
                  </a:cubicBezTo>
                  <a:cubicBezTo>
                    <a:pt x="140" y="385"/>
                    <a:pt x="134" y="385"/>
                    <a:pt x="130" y="385"/>
                  </a:cubicBezTo>
                  <a:cubicBezTo>
                    <a:pt x="130" y="385"/>
                    <a:pt x="129" y="385"/>
                    <a:pt x="129" y="384"/>
                  </a:cubicBezTo>
                  <a:cubicBezTo>
                    <a:pt x="105" y="361"/>
                    <a:pt x="80" y="336"/>
                    <a:pt x="72" y="329"/>
                  </a:cubicBezTo>
                  <a:cubicBezTo>
                    <a:pt x="71" y="331"/>
                    <a:pt x="71" y="331"/>
                    <a:pt x="71" y="331"/>
                  </a:cubicBezTo>
                  <a:cubicBezTo>
                    <a:pt x="76" y="336"/>
                    <a:pt x="91" y="351"/>
                    <a:pt x="108" y="368"/>
                  </a:cubicBezTo>
                  <a:cubicBezTo>
                    <a:pt x="95" y="357"/>
                    <a:pt x="81" y="347"/>
                    <a:pt x="67" y="337"/>
                  </a:cubicBezTo>
                  <a:cubicBezTo>
                    <a:pt x="66" y="339"/>
                    <a:pt x="66" y="339"/>
                    <a:pt x="66" y="339"/>
                  </a:cubicBezTo>
                  <a:cubicBezTo>
                    <a:pt x="87" y="354"/>
                    <a:pt x="107" y="369"/>
                    <a:pt x="126" y="385"/>
                  </a:cubicBezTo>
                  <a:cubicBezTo>
                    <a:pt x="124" y="385"/>
                    <a:pt x="123" y="385"/>
                    <a:pt x="123" y="385"/>
                  </a:cubicBezTo>
                  <a:cubicBezTo>
                    <a:pt x="123" y="385"/>
                    <a:pt x="124" y="385"/>
                    <a:pt x="126" y="386"/>
                  </a:cubicBezTo>
                  <a:cubicBezTo>
                    <a:pt x="127" y="386"/>
                    <a:pt x="128" y="387"/>
                    <a:pt x="129" y="388"/>
                  </a:cubicBezTo>
                  <a:cubicBezTo>
                    <a:pt x="138" y="396"/>
                    <a:pt x="146" y="404"/>
                    <a:pt x="153" y="411"/>
                  </a:cubicBezTo>
                  <a:cubicBezTo>
                    <a:pt x="162" y="420"/>
                    <a:pt x="170" y="426"/>
                    <a:pt x="173" y="429"/>
                  </a:cubicBezTo>
                  <a:cubicBezTo>
                    <a:pt x="174" y="430"/>
                    <a:pt x="175" y="431"/>
                    <a:pt x="176" y="431"/>
                  </a:cubicBezTo>
                  <a:cubicBezTo>
                    <a:pt x="176" y="431"/>
                    <a:pt x="176" y="431"/>
                    <a:pt x="176" y="431"/>
                  </a:cubicBezTo>
                  <a:cubicBezTo>
                    <a:pt x="177" y="431"/>
                    <a:pt x="177" y="431"/>
                    <a:pt x="177" y="431"/>
                  </a:cubicBezTo>
                  <a:cubicBezTo>
                    <a:pt x="176" y="430"/>
                    <a:pt x="176" y="430"/>
                    <a:pt x="176" y="430"/>
                  </a:cubicBezTo>
                  <a:cubicBezTo>
                    <a:pt x="176" y="429"/>
                    <a:pt x="176" y="429"/>
                    <a:pt x="176" y="429"/>
                  </a:cubicBezTo>
                  <a:cubicBezTo>
                    <a:pt x="176" y="429"/>
                    <a:pt x="176" y="429"/>
                    <a:pt x="176" y="429"/>
                  </a:cubicBezTo>
                  <a:cubicBezTo>
                    <a:pt x="178" y="430"/>
                    <a:pt x="179" y="432"/>
                    <a:pt x="181" y="433"/>
                  </a:cubicBezTo>
                  <a:cubicBezTo>
                    <a:pt x="182" y="431"/>
                    <a:pt x="182" y="431"/>
                    <a:pt x="182" y="431"/>
                  </a:cubicBezTo>
                  <a:cubicBezTo>
                    <a:pt x="182" y="431"/>
                    <a:pt x="181" y="430"/>
                    <a:pt x="181" y="430"/>
                  </a:cubicBezTo>
                  <a:cubicBezTo>
                    <a:pt x="331" y="436"/>
                    <a:pt x="331" y="436"/>
                    <a:pt x="331" y="436"/>
                  </a:cubicBezTo>
                  <a:cubicBezTo>
                    <a:pt x="331" y="436"/>
                    <a:pt x="224" y="419"/>
                    <a:pt x="180" y="429"/>
                  </a:cubicBezTo>
                  <a:cubicBezTo>
                    <a:pt x="178" y="427"/>
                    <a:pt x="177" y="425"/>
                    <a:pt x="175" y="424"/>
                  </a:cubicBezTo>
                  <a:cubicBezTo>
                    <a:pt x="174" y="424"/>
                    <a:pt x="174" y="424"/>
                    <a:pt x="174" y="424"/>
                  </a:cubicBezTo>
                  <a:cubicBezTo>
                    <a:pt x="160" y="411"/>
                    <a:pt x="146" y="398"/>
                    <a:pt x="131" y="386"/>
                  </a:cubicBezTo>
                  <a:cubicBezTo>
                    <a:pt x="131" y="386"/>
                    <a:pt x="131" y="386"/>
                    <a:pt x="131" y="386"/>
                  </a:cubicBezTo>
                  <a:cubicBezTo>
                    <a:pt x="139" y="386"/>
                    <a:pt x="155" y="387"/>
                    <a:pt x="175" y="388"/>
                  </a:cubicBezTo>
                  <a:cubicBezTo>
                    <a:pt x="175" y="388"/>
                    <a:pt x="175" y="389"/>
                    <a:pt x="175" y="389"/>
                  </a:cubicBezTo>
                  <a:cubicBezTo>
                    <a:pt x="176" y="388"/>
                    <a:pt x="176" y="388"/>
                    <a:pt x="176" y="388"/>
                  </a:cubicBezTo>
                  <a:cubicBezTo>
                    <a:pt x="181" y="389"/>
                    <a:pt x="185" y="389"/>
                    <a:pt x="190" y="389"/>
                  </a:cubicBezTo>
                  <a:cubicBezTo>
                    <a:pt x="190" y="390"/>
                    <a:pt x="191" y="391"/>
                    <a:pt x="192" y="391"/>
                  </a:cubicBezTo>
                  <a:cubicBezTo>
                    <a:pt x="193" y="390"/>
                    <a:pt x="194" y="390"/>
                    <a:pt x="195" y="389"/>
                  </a:cubicBezTo>
                  <a:cubicBezTo>
                    <a:pt x="203" y="390"/>
                    <a:pt x="212" y="390"/>
                    <a:pt x="220" y="391"/>
                  </a:cubicBezTo>
                  <a:cubicBezTo>
                    <a:pt x="224" y="392"/>
                    <a:pt x="228" y="393"/>
                    <a:pt x="232" y="395"/>
                  </a:cubicBezTo>
                  <a:cubicBezTo>
                    <a:pt x="233" y="393"/>
                    <a:pt x="233" y="393"/>
                    <a:pt x="233" y="393"/>
                  </a:cubicBezTo>
                  <a:cubicBezTo>
                    <a:pt x="232" y="392"/>
                    <a:pt x="231" y="392"/>
                    <a:pt x="229" y="391"/>
                  </a:cubicBezTo>
                  <a:cubicBezTo>
                    <a:pt x="282" y="394"/>
                    <a:pt x="341" y="396"/>
                    <a:pt x="373" y="396"/>
                  </a:cubicBezTo>
                  <a:cubicBezTo>
                    <a:pt x="386" y="397"/>
                    <a:pt x="398" y="397"/>
                    <a:pt x="408" y="398"/>
                  </a:cubicBezTo>
                  <a:cubicBezTo>
                    <a:pt x="417" y="399"/>
                    <a:pt x="425" y="401"/>
                    <a:pt x="434" y="403"/>
                  </a:cubicBezTo>
                  <a:cubicBezTo>
                    <a:pt x="433" y="403"/>
                    <a:pt x="433" y="403"/>
                    <a:pt x="432" y="403"/>
                  </a:cubicBezTo>
                  <a:cubicBezTo>
                    <a:pt x="432" y="405"/>
                    <a:pt x="432" y="405"/>
                    <a:pt x="432" y="405"/>
                  </a:cubicBezTo>
                  <a:cubicBezTo>
                    <a:pt x="429" y="405"/>
                    <a:pt x="426" y="404"/>
                    <a:pt x="423" y="404"/>
                  </a:cubicBezTo>
                  <a:cubicBezTo>
                    <a:pt x="422" y="404"/>
                    <a:pt x="421" y="404"/>
                    <a:pt x="420" y="404"/>
                  </a:cubicBezTo>
                  <a:cubicBezTo>
                    <a:pt x="411" y="403"/>
                    <a:pt x="402" y="402"/>
                    <a:pt x="393" y="402"/>
                  </a:cubicBezTo>
                  <a:cubicBezTo>
                    <a:pt x="393" y="402"/>
                    <a:pt x="393" y="402"/>
                    <a:pt x="393" y="402"/>
                  </a:cubicBezTo>
                  <a:cubicBezTo>
                    <a:pt x="369" y="399"/>
                    <a:pt x="346" y="397"/>
                    <a:pt x="322" y="395"/>
                  </a:cubicBezTo>
                  <a:cubicBezTo>
                    <a:pt x="322" y="398"/>
                    <a:pt x="322" y="398"/>
                    <a:pt x="322" y="398"/>
                  </a:cubicBezTo>
                  <a:cubicBezTo>
                    <a:pt x="333" y="399"/>
                    <a:pt x="343" y="399"/>
                    <a:pt x="354" y="400"/>
                  </a:cubicBezTo>
                  <a:cubicBezTo>
                    <a:pt x="354" y="402"/>
                    <a:pt x="354" y="402"/>
                    <a:pt x="354" y="402"/>
                  </a:cubicBezTo>
                  <a:cubicBezTo>
                    <a:pt x="354" y="402"/>
                    <a:pt x="355" y="403"/>
                    <a:pt x="355" y="403"/>
                  </a:cubicBezTo>
                  <a:cubicBezTo>
                    <a:pt x="355" y="403"/>
                    <a:pt x="354" y="403"/>
                    <a:pt x="354" y="403"/>
                  </a:cubicBezTo>
                  <a:cubicBezTo>
                    <a:pt x="354" y="405"/>
                    <a:pt x="354" y="405"/>
                    <a:pt x="354" y="405"/>
                  </a:cubicBezTo>
                  <a:cubicBezTo>
                    <a:pt x="354" y="405"/>
                    <a:pt x="354" y="405"/>
                    <a:pt x="354" y="405"/>
                  </a:cubicBezTo>
                  <a:cubicBezTo>
                    <a:pt x="354" y="405"/>
                    <a:pt x="354" y="405"/>
                    <a:pt x="354" y="405"/>
                  </a:cubicBezTo>
                  <a:cubicBezTo>
                    <a:pt x="354" y="405"/>
                    <a:pt x="354" y="405"/>
                    <a:pt x="354" y="405"/>
                  </a:cubicBezTo>
                  <a:cubicBezTo>
                    <a:pt x="357" y="405"/>
                    <a:pt x="360" y="405"/>
                    <a:pt x="363" y="405"/>
                  </a:cubicBezTo>
                  <a:cubicBezTo>
                    <a:pt x="364" y="405"/>
                    <a:pt x="365" y="405"/>
                    <a:pt x="366" y="405"/>
                  </a:cubicBezTo>
                  <a:cubicBezTo>
                    <a:pt x="376" y="408"/>
                    <a:pt x="387" y="410"/>
                    <a:pt x="397" y="411"/>
                  </a:cubicBezTo>
                  <a:cubicBezTo>
                    <a:pt x="397" y="413"/>
                    <a:pt x="397" y="413"/>
                    <a:pt x="397" y="413"/>
                  </a:cubicBezTo>
                  <a:cubicBezTo>
                    <a:pt x="398" y="413"/>
                    <a:pt x="399" y="414"/>
                    <a:pt x="400" y="414"/>
                  </a:cubicBezTo>
                  <a:cubicBezTo>
                    <a:pt x="327" y="407"/>
                    <a:pt x="213" y="398"/>
                    <a:pt x="198" y="409"/>
                  </a:cubicBezTo>
                  <a:cubicBezTo>
                    <a:pt x="198" y="409"/>
                    <a:pt x="331" y="410"/>
                    <a:pt x="411" y="420"/>
                  </a:cubicBezTo>
                  <a:cubicBezTo>
                    <a:pt x="407" y="420"/>
                    <a:pt x="403" y="420"/>
                    <a:pt x="399" y="421"/>
                  </a:cubicBezTo>
                  <a:cubicBezTo>
                    <a:pt x="394" y="421"/>
                    <a:pt x="388" y="421"/>
                    <a:pt x="383" y="421"/>
                  </a:cubicBezTo>
                  <a:cubicBezTo>
                    <a:pt x="378" y="421"/>
                    <a:pt x="372" y="421"/>
                    <a:pt x="368" y="421"/>
                  </a:cubicBezTo>
                  <a:cubicBezTo>
                    <a:pt x="360" y="421"/>
                    <a:pt x="353" y="421"/>
                    <a:pt x="348" y="421"/>
                  </a:cubicBezTo>
                  <a:cubicBezTo>
                    <a:pt x="348" y="423"/>
                    <a:pt x="348" y="423"/>
                    <a:pt x="348" y="423"/>
                  </a:cubicBezTo>
                  <a:cubicBezTo>
                    <a:pt x="353" y="423"/>
                    <a:pt x="360" y="423"/>
                    <a:pt x="368" y="423"/>
                  </a:cubicBezTo>
                  <a:cubicBezTo>
                    <a:pt x="371" y="423"/>
                    <a:pt x="376" y="423"/>
                    <a:pt x="380" y="423"/>
                  </a:cubicBezTo>
                  <a:cubicBezTo>
                    <a:pt x="365" y="426"/>
                    <a:pt x="351" y="429"/>
                    <a:pt x="342" y="431"/>
                  </a:cubicBezTo>
                  <a:cubicBezTo>
                    <a:pt x="343" y="433"/>
                    <a:pt x="343" y="433"/>
                    <a:pt x="343" y="433"/>
                  </a:cubicBezTo>
                  <a:cubicBezTo>
                    <a:pt x="355" y="431"/>
                    <a:pt x="377" y="426"/>
                    <a:pt x="399" y="423"/>
                  </a:cubicBezTo>
                  <a:cubicBezTo>
                    <a:pt x="410" y="423"/>
                    <a:pt x="421" y="424"/>
                    <a:pt x="431" y="424"/>
                  </a:cubicBezTo>
                  <a:cubicBezTo>
                    <a:pt x="432" y="424"/>
                    <a:pt x="433" y="424"/>
                    <a:pt x="435" y="425"/>
                  </a:cubicBezTo>
                  <a:cubicBezTo>
                    <a:pt x="439" y="426"/>
                    <a:pt x="444" y="429"/>
                    <a:pt x="448" y="431"/>
                  </a:cubicBezTo>
                  <a:cubicBezTo>
                    <a:pt x="447" y="434"/>
                    <a:pt x="447" y="438"/>
                    <a:pt x="448" y="442"/>
                  </a:cubicBezTo>
                  <a:cubicBezTo>
                    <a:pt x="445" y="442"/>
                    <a:pt x="442" y="442"/>
                    <a:pt x="439" y="442"/>
                  </a:cubicBezTo>
                  <a:cubicBezTo>
                    <a:pt x="438" y="442"/>
                    <a:pt x="437" y="442"/>
                    <a:pt x="436" y="442"/>
                  </a:cubicBezTo>
                  <a:cubicBezTo>
                    <a:pt x="437" y="442"/>
                    <a:pt x="437" y="442"/>
                    <a:pt x="437" y="442"/>
                  </a:cubicBezTo>
                  <a:cubicBezTo>
                    <a:pt x="434" y="441"/>
                    <a:pt x="434" y="441"/>
                    <a:pt x="434" y="441"/>
                  </a:cubicBezTo>
                  <a:cubicBezTo>
                    <a:pt x="430" y="439"/>
                    <a:pt x="426" y="438"/>
                    <a:pt x="422" y="436"/>
                  </a:cubicBezTo>
                  <a:cubicBezTo>
                    <a:pt x="421" y="439"/>
                    <a:pt x="421" y="439"/>
                    <a:pt x="421" y="439"/>
                  </a:cubicBezTo>
                  <a:cubicBezTo>
                    <a:pt x="424" y="440"/>
                    <a:pt x="427" y="441"/>
                    <a:pt x="430" y="442"/>
                  </a:cubicBezTo>
                  <a:cubicBezTo>
                    <a:pt x="429" y="442"/>
                    <a:pt x="427" y="442"/>
                    <a:pt x="425" y="442"/>
                  </a:cubicBezTo>
                  <a:cubicBezTo>
                    <a:pt x="408" y="437"/>
                    <a:pt x="391" y="434"/>
                    <a:pt x="379" y="434"/>
                  </a:cubicBezTo>
                  <a:cubicBezTo>
                    <a:pt x="376" y="434"/>
                    <a:pt x="374" y="434"/>
                    <a:pt x="372" y="434"/>
                  </a:cubicBezTo>
                  <a:cubicBezTo>
                    <a:pt x="372" y="436"/>
                    <a:pt x="372" y="436"/>
                    <a:pt x="372" y="436"/>
                  </a:cubicBezTo>
                  <a:cubicBezTo>
                    <a:pt x="388" y="441"/>
                    <a:pt x="406" y="443"/>
                    <a:pt x="423" y="444"/>
                  </a:cubicBezTo>
                  <a:cubicBezTo>
                    <a:pt x="421" y="445"/>
                    <a:pt x="419" y="445"/>
                    <a:pt x="416" y="446"/>
                  </a:cubicBezTo>
                  <a:cubicBezTo>
                    <a:pt x="413" y="446"/>
                    <a:pt x="410" y="446"/>
                    <a:pt x="407" y="447"/>
                  </a:cubicBezTo>
                  <a:cubicBezTo>
                    <a:pt x="406" y="447"/>
                    <a:pt x="406" y="447"/>
                    <a:pt x="405" y="447"/>
                  </a:cubicBezTo>
                  <a:cubicBezTo>
                    <a:pt x="402" y="447"/>
                    <a:pt x="399" y="447"/>
                    <a:pt x="397" y="447"/>
                  </a:cubicBezTo>
                  <a:cubicBezTo>
                    <a:pt x="396" y="447"/>
                    <a:pt x="396" y="447"/>
                    <a:pt x="396" y="447"/>
                  </a:cubicBezTo>
                  <a:cubicBezTo>
                    <a:pt x="391" y="446"/>
                    <a:pt x="387" y="445"/>
                    <a:pt x="383" y="444"/>
                  </a:cubicBezTo>
                  <a:cubicBezTo>
                    <a:pt x="382" y="446"/>
                    <a:pt x="382" y="446"/>
                    <a:pt x="382" y="446"/>
                  </a:cubicBezTo>
                  <a:cubicBezTo>
                    <a:pt x="387" y="449"/>
                    <a:pt x="393" y="451"/>
                    <a:pt x="399" y="453"/>
                  </a:cubicBezTo>
                  <a:cubicBezTo>
                    <a:pt x="371" y="450"/>
                    <a:pt x="371" y="450"/>
                    <a:pt x="371" y="450"/>
                  </a:cubicBezTo>
                  <a:cubicBezTo>
                    <a:pt x="371" y="450"/>
                    <a:pt x="397" y="459"/>
                    <a:pt x="420" y="459"/>
                  </a:cubicBezTo>
                  <a:cubicBezTo>
                    <a:pt x="420" y="460"/>
                    <a:pt x="420" y="460"/>
                    <a:pt x="421" y="460"/>
                  </a:cubicBezTo>
                  <a:cubicBezTo>
                    <a:pt x="420" y="461"/>
                    <a:pt x="420" y="461"/>
                    <a:pt x="420" y="461"/>
                  </a:cubicBezTo>
                  <a:cubicBezTo>
                    <a:pt x="420" y="461"/>
                    <a:pt x="421" y="461"/>
                    <a:pt x="421" y="461"/>
                  </a:cubicBezTo>
                  <a:cubicBezTo>
                    <a:pt x="413" y="461"/>
                    <a:pt x="406" y="461"/>
                    <a:pt x="399" y="460"/>
                  </a:cubicBezTo>
                  <a:cubicBezTo>
                    <a:pt x="398" y="458"/>
                    <a:pt x="398" y="458"/>
                    <a:pt x="398" y="458"/>
                  </a:cubicBezTo>
                  <a:cubicBezTo>
                    <a:pt x="382" y="457"/>
                    <a:pt x="365" y="456"/>
                    <a:pt x="349" y="456"/>
                  </a:cubicBezTo>
                  <a:cubicBezTo>
                    <a:pt x="340" y="456"/>
                    <a:pt x="332" y="456"/>
                    <a:pt x="323" y="457"/>
                  </a:cubicBezTo>
                  <a:cubicBezTo>
                    <a:pt x="317" y="456"/>
                    <a:pt x="311" y="455"/>
                    <a:pt x="304" y="455"/>
                  </a:cubicBezTo>
                  <a:cubicBezTo>
                    <a:pt x="253" y="450"/>
                    <a:pt x="214" y="451"/>
                    <a:pt x="186" y="454"/>
                  </a:cubicBezTo>
                  <a:cubicBezTo>
                    <a:pt x="183" y="451"/>
                    <a:pt x="180" y="449"/>
                    <a:pt x="180" y="449"/>
                  </a:cubicBezTo>
                  <a:cubicBezTo>
                    <a:pt x="180" y="449"/>
                    <a:pt x="181" y="451"/>
                    <a:pt x="183" y="455"/>
                  </a:cubicBezTo>
                  <a:cubicBezTo>
                    <a:pt x="178" y="455"/>
                    <a:pt x="174" y="456"/>
                    <a:pt x="169" y="456"/>
                  </a:cubicBezTo>
                  <a:cubicBezTo>
                    <a:pt x="169" y="455"/>
                    <a:pt x="168" y="454"/>
                    <a:pt x="167" y="453"/>
                  </a:cubicBezTo>
                  <a:cubicBezTo>
                    <a:pt x="165" y="450"/>
                    <a:pt x="161" y="445"/>
                    <a:pt x="157" y="441"/>
                  </a:cubicBezTo>
                  <a:cubicBezTo>
                    <a:pt x="158" y="442"/>
                    <a:pt x="159" y="443"/>
                    <a:pt x="160" y="443"/>
                  </a:cubicBezTo>
                  <a:cubicBezTo>
                    <a:pt x="162" y="441"/>
                    <a:pt x="162" y="441"/>
                    <a:pt x="162" y="441"/>
                  </a:cubicBezTo>
                  <a:cubicBezTo>
                    <a:pt x="157" y="437"/>
                    <a:pt x="149" y="430"/>
                    <a:pt x="139" y="422"/>
                  </a:cubicBezTo>
                  <a:cubicBezTo>
                    <a:pt x="135" y="418"/>
                    <a:pt x="131" y="414"/>
                    <a:pt x="127" y="410"/>
                  </a:cubicBezTo>
                  <a:cubicBezTo>
                    <a:pt x="119" y="403"/>
                    <a:pt x="110" y="396"/>
                    <a:pt x="102" y="389"/>
                  </a:cubicBezTo>
                  <a:cubicBezTo>
                    <a:pt x="99" y="386"/>
                    <a:pt x="96" y="383"/>
                    <a:pt x="93" y="380"/>
                  </a:cubicBezTo>
                  <a:cubicBezTo>
                    <a:pt x="92" y="381"/>
                    <a:pt x="92" y="381"/>
                    <a:pt x="92" y="381"/>
                  </a:cubicBezTo>
                  <a:cubicBezTo>
                    <a:pt x="80" y="372"/>
                    <a:pt x="69" y="364"/>
                    <a:pt x="60" y="360"/>
                  </a:cubicBezTo>
                  <a:cubicBezTo>
                    <a:pt x="58" y="359"/>
                    <a:pt x="55" y="358"/>
                    <a:pt x="53" y="357"/>
                  </a:cubicBezTo>
                  <a:cubicBezTo>
                    <a:pt x="53" y="357"/>
                    <a:pt x="53" y="356"/>
                    <a:pt x="52" y="356"/>
                  </a:cubicBezTo>
                  <a:cubicBezTo>
                    <a:pt x="52" y="352"/>
                    <a:pt x="52" y="349"/>
                    <a:pt x="51" y="346"/>
                  </a:cubicBezTo>
                  <a:cubicBezTo>
                    <a:pt x="52" y="344"/>
                    <a:pt x="53" y="342"/>
                    <a:pt x="54" y="340"/>
                  </a:cubicBezTo>
                  <a:cubicBezTo>
                    <a:pt x="55" y="340"/>
                    <a:pt x="55" y="340"/>
                    <a:pt x="55" y="340"/>
                  </a:cubicBezTo>
                  <a:cubicBezTo>
                    <a:pt x="55" y="339"/>
                    <a:pt x="54" y="338"/>
                    <a:pt x="54" y="338"/>
                  </a:cubicBezTo>
                  <a:cubicBezTo>
                    <a:pt x="54" y="337"/>
                    <a:pt x="55" y="337"/>
                    <a:pt x="55" y="336"/>
                  </a:cubicBezTo>
                  <a:cubicBezTo>
                    <a:pt x="69" y="343"/>
                    <a:pt x="84" y="355"/>
                    <a:pt x="98" y="368"/>
                  </a:cubicBezTo>
                  <a:cubicBezTo>
                    <a:pt x="114" y="383"/>
                    <a:pt x="129" y="398"/>
                    <a:pt x="142" y="410"/>
                  </a:cubicBezTo>
                  <a:cubicBezTo>
                    <a:pt x="144" y="408"/>
                    <a:pt x="144" y="408"/>
                    <a:pt x="144" y="408"/>
                  </a:cubicBezTo>
                  <a:cubicBezTo>
                    <a:pt x="131" y="396"/>
                    <a:pt x="116" y="381"/>
                    <a:pt x="100" y="366"/>
                  </a:cubicBezTo>
                  <a:cubicBezTo>
                    <a:pt x="85" y="353"/>
                    <a:pt x="70" y="341"/>
                    <a:pt x="55" y="333"/>
                  </a:cubicBezTo>
                  <a:cubicBezTo>
                    <a:pt x="55" y="332"/>
                    <a:pt x="55" y="331"/>
                    <a:pt x="55" y="330"/>
                  </a:cubicBezTo>
                  <a:cubicBezTo>
                    <a:pt x="55" y="325"/>
                    <a:pt x="54" y="320"/>
                    <a:pt x="53" y="315"/>
                  </a:cubicBezTo>
                  <a:cubicBezTo>
                    <a:pt x="50" y="316"/>
                    <a:pt x="50" y="316"/>
                    <a:pt x="50" y="316"/>
                  </a:cubicBezTo>
                  <a:cubicBezTo>
                    <a:pt x="50" y="321"/>
                    <a:pt x="50" y="326"/>
                    <a:pt x="50" y="331"/>
                  </a:cubicBezTo>
                  <a:cubicBezTo>
                    <a:pt x="50" y="331"/>
                    <a:pt x="50" y="331"/>
                    <a:pt x="50" y="331"/>
                  </a:cubicBezTo>
                  <a:cubicBezTo>
                    <a:pt x="48" y="324"/>
                    <a:pt x="48" y="315"/>
                    <a:pt x="47" y="311"/>
                  </a:cubicBezTo>
                  <a:close/>
                  <a:moveTo>
                    <a:pt x="382" y="436"/>
                  </a:moveTo>
                  <a:cubicBezTo>
                    <a:pt x="390" y="437"/>
                    <a:pt x="400" y="438"/>
                    <a:pt x="411" y="441"/>
                  </a:cubicBezTo>
                  <a:cubicBezTo>
                    <a:pt x="401" y="440"/>
                    <a:pt x="391" y="438"/>
                    <a:pt x="382" y="436"/>
                  </a:cubicBezTo>
                  <a:close/>
                  <a:moveTo>
                    <a:pt x="38" y="293"/>
                  </a:moveTo>
                  <a:cubicBezTo>
                    <a:pt x="33" y="288"/>
                    <a:pt x="28" y="283"/>
                    <a:pt x="24" y="278"/>
                  </a:cubicBezTo>
                  <a:cubicBezTo>
                    <a:pt x="24" y="278"/>
                    <a:pt x="24" y="278"/>
                    <a:pt x="24" y="278"/>
                  </a:cubicBezTo>
                  <a:cubicBezTo>
                    <a:pt x="25" y="277"/>
                    <a:pt x="25" y="277"/>
                    <a:pt x="26" y="276"/>
                  </a:cubicBezTo>
                  <a:cubicBezTo>
                    <a:pt x="26" y="276"/>
                    <a:pt x="27" y="276"/>
                    <a:pt x="27" y="276"/>
                  </a:cubicBezTo>
                  <a:cubicBezTo>
                    <a:pt x="29" y="277"/>
                    <a:pt x="31" y="278"/>
                    <a:pt x="32" y="279"/>
                  </a:cubicBezTo>
                  <a:cubicBezTo>
                    <a:pt x="33" y="280"/>
                    <a:pt x="33" y="281"/>
                    <a:pt x="34" y="282"/>
                  </a:cubicBezTo>
                  <a:cubicBezTo>
                    <a:pt x="34" y="282"/>
                    <a:pt x="34" y="282"/>
                    <a:pt x="34" y="282"/>
                  </a:cubicBezTo>
                  <a:cubicBezTo>
                    <a:pt x="33" y="282"/>
                    <a:pt x="33" y="283"/>
                    <a:pt x="32" y="283"/>
                  </a:cubicBezTo>
                  <a:cubicBezTo>
                    <a:pt x="34" y="285"/>
                    <a:pt x="34" y="285"/>
                    <a:pt x="34" y="285"/>
                  </a:cubicBezTo>
                  <a:cubicBezTo>
                    <a:pt x="34" y="284"/>
                    <a:pt x="35" y="284"/>
                    <a:pt x="35" y="284"/>
                  </a:cubicBezTo>
                  <a:cubicBezTo>
                    <a:pt x="35" y="284"/>
                    <a:pt x="35" y="284"/>
                    <a:pt x="36" y="284"/>
                  </a:cubicBezTo>
                  <a:cubicBezTo>
                    <a:pt x="37" y="284"/>
                    <a:pt x="39" y="285"/>
                    <a:pt x="42" y="286"/>
                  </a:cubicBezTo>
                  <a:cubicBezTo>
                    <a:pt x="42" y="286"/>
                    <a:pt x="42" y="286"/>
                    <a:pt x="42" y="287"/>
                  </a:cubicBezTo>
                  <a:cubicBezTo>
                    <a:pt x="43" y="289"/>
                    <a:pt x="44" y="290"/>
                    <a:pt x="45" y="292"/>
                  </a:cubicBezTo>
                  <a:cubicBezTo>
                    <a:pt x="46" y="291"/>
                    <a:pt x="46" y="291"/>
                    <a:pt x="46" y="291"/>
                  </a:cubicBezTo>
                  <a:cubicBezTo>
                    <a:pt x="48" y="293"/>
                    <a:pt x="49" y="295"/>
                    <a:pt x="51" y="297"/>
                  </a:cubicBezTo>
                  <a:cubicBezTo>
                    <a:pt x="51" y="297"/>
                    <a:pt x="51" y="298"/>
                    <a:pt x="50" y="298"/>
                  </a:cubicBezTo>
                  <a:cubicBezTo>
                    <a:pt x="50" y="299"/>
                    <a:pt x="50" y="299"/>
                    <a:pt x="50" y="299"/>
                  </a:cubicBezTo>
                  <a:cubicBezTo>
                    <a:pt x="46" y="297"/>
                    <a:pt x="42" y="295"/>
                    <a:pt x="38" y="293"/>
                  </a:cubicBezTo>
                  <a:close/>
                  <a:moveTo>
                    <a:pt x="60" y="279"/>
                  </a:moveTo>
                  <a:cubicBezTo>
                    <a:pt x="60" y="279"/>
                    <a:pt x="60" y="279"/>
                    <a:pt x="60" y="279"/>
                  </a:cubicBezTo>
                  <a:cubicBezTo>
                    <a:pt x="57" y="278"/>
                    <a:pt x="54" y="276"/>
                    <a:pt x="51" y="275"/>
                  </a:cubicBezTo>
                  <a:cubicBezTo>
                    <a:pt x="52" y="275"/>
                    <a:pt x="52" y="275"/>
                    <a:pt x="53" y="275"/>
                  </a:cubicBezTo>
                  <a:cubicBezTo>
                    <a:pt x="53" y="275"/>
                    <a:pt x="53" y="275"/>
                    <a:pt x="53" y="275"/>
                  </a:cubicBezTo>
                  <a:cubicBezTo>
                    <a:pt x="56" y="276"/>
                    <a:pt x="58" y="278"/>
                    <a:pt x="60" y="279"/>
                  </a:cubicBezTo>
                  <a:close/>
                  <a:moveTo>
                    <a:pt x="91" y="284"/>
                  </a:moveTo>
                  <a:cubicBezTo>
                    <a:pt x="105" y="292"/>
                    <a:pt x="120" y="303"/>
                    <a:pt x="134" y="316"/>
                  </a:cubicBezTo>
                  <a:cubicBezTo>
                    <a:pt x="152" y="332"/>
                    <a:pt x="169" y="350"/>
                    <a:pt x="183" y="364"/>
                  </a:cubicBezTo>
                  <a:cubicBezTo>
                    <a:pt x="182" y="364"/>
                    <a:pt x="180" y="364"/>
                    <a:pt x="179" y="364"/>
                  </a:cubicBezTo>
                  <a:cubicBezTo>
                    <a:pt x="179" y="364"/>
                    <a:pt x="181" y="364"/>
                    <a:pt x="183" y="365"/>
                  </a:cubicBezTo>
                  <a:cubicBezTo>
                    <a:pt x="186" y="367"/>
                    <a:pt x="188" y="370"/>
                    <a:pt x="191" y="372"/>
                  </a:cubicBezTo>
                  <a:cubicBezTo>
                    <a:pt x="191" y="371"/>
                    <a:pt x="191" y="371"/>
                    <a:pt x="191" y="371"/>
                  </a:cubicBezTo>
                  <a:cubicBezTo>
                    <a:pt x="190" y="373"/>
                    <a:pt x="191" y="377"/>
                    <a:pt x="195" y="377"/>
                  </a:cubicBezTo>
                  <a:cubicBezTo>
                    <a:pt x="195" y="377"/>
                    <a:pt x="196" y="377"/>
                    <a:pt x="196" y="377"/>
                  </a:cubicBezTo>
                  <a:cubicBezTo>
                    <a:pt x="196" y="377"/>
                    <a:pt x="196" y="377"/>
                    <a:pt x="196" y="377"/>
                  </a:cubicBezTo>
                  <a:cubicBezTo>
                    <a:pt x="189" y="377"/>
                    <a:pt x="182" y="377"/>
                    <a:pt x="174" y="377"/>
                  </a:cubicBezTo>
                  <a:cubicBezTo>
                    <a:pt x="174" y="377"/>
                    <a:pt x="174" y="376"/>
                    <a:pt x="173" y="376"/>
                  </a:cubicBezTo>
                  <a:cubicBezTo>
                    <a:pt x="174" y="376"/>
                    <a:pt x="174" y="376"/>
                    <a:pt x="174" y="376"/>
                  </a:cubicBezTo>
                  <a:cubicBezTo>
                    <a:pt x="174" y="376"/>
                    <a:pt x="174" y="376"/>
                    <a:pt x="175" y="377"/>
                  </a:cubicBezTo>
                  <a:cubicBezTo>
                    <a:pt x="175" y="376"/>
                    <a:pt x="175" y="376"/>
                    <a:pt x="175" y="376"/>
                  </a:cubicBezTo>
                  <a:cubicBezTo>
                    <a:pt x="177" y="377"/>
                    <a:pt x="178" y="377"/>
                    <a:pt x="180" y="377"/>
                  </a:cubicBezTo>
                  <a:cubicBezTo>
                    <a:pt x="182" y="377"/>
                    <a:pt x="183" y="377"/>
                    <a:pt x="184" y="376"/>
                  </a:cubicBezTo>
                  <a:cubicBezTo>
                    <a:pt x="186" y="376"/>
                    <a:pt x="186" y="376"/>
                    <a:pt x="186" y="376"/>
                  </a:cubicBezTo>
                  <a:cubicBezTo>
                    <a:pt x="185" y="374"/>
                    <a:pt x="185" y="374"/>
                    <a:pt x="185" y="374"/>
                  </a:cubicBezTo>
                  <a:cubicBezTo>
                    <a:pt x="182" y="371"/>
                    <a:pt x="180" y="369"/>
                    <a:pt x="177" y="366"/>
                  </a:cubicBezTo>
                  <a:cubicBezTo>
                    <a:pt x="179" y="365"/>
                    <a:pt x="180" y="362"/>
                    <a:pt x="178" y="361"/>
                  </a:cubicBezTo>
                  <a:cubicBezTo>
                    <a:pt x="173" y="357"/>
                    <a:pt x="167" y="354"/>
                    <a:pt x="162" y="350"/>
                  </a:cubicBezTo>
                  <a:cubicBezTo>
                    <a:pt x="154" y="344"/>
                    <a:pt x="147" y="338"/>
                    <a:pt x="139" y="332"/>
                  </a:cubicBezTo>
                  <a:cubicBezTo>
                    <a:pt x="139" y="332"/>
                    <a:pt x="139" y="332"/>
                    <a:pt x="139" y="332"/>
                  </a:cubicBezTo>
                  <a:cubicBezTo>
                    <a:pt x="125" y="318"/>
                    <a:pt x="108" y="300"/>
                    <a:pt x="91" y="284"/>
                  </a:cubicBezTo>
                  <a:close/>
                  <a:moveTo>
                    <a:pt x="83" y="277"/>
                  </a:moveTo>
                  <a:cubicBezTo>
                    <a:pt x="68" y="265"/>
                    <a:pt x="52" y="254"/>
                    <a:pt x="35" y="249"/>
                  </a:cubicBezTo>
                  <a:cubicBezTo>
                    <a:pt x="37" y="248"/>
                    <a:pt x="37" y="248"/>
                    <a:pt x="37" y="248"/>
                  </a:cubicBezTo>
                  <a:cubicBezTo>
                    <a:pt x="37" y="244"/>
                    <a:pt x="36" y="240"/>
                    <a:pt x="35" y="236"/>
                  </a:cubicBezTo>
                  <a:cubicBezTo>
                    <a:pt x="64" y="254"/>
                    <a:pt x="91" y="276"/>
                    <a:pt x="118" y="299"/>
                  </a:cubicBezTo>
                  <a:cubicBezTo>
                    <a:pt x="106" y="290"/>
                    <a:pt x="95" y="282"/>
                    <a:pt x="83" y="277"/>
                  </a:cubicBezTo>
                  <a:close/>
                  <a:moveTo>
                    <a:pt x="32" y="207"/>
                  </a:moveTo>
                  <a:cubicBezTo>
                    <a:pt x="36" y="210"/>
                    <a:pt x="40" y="213"/>
                    <a:pt x="45" y="216"/>
                  </a:cubicBezTo>
                  <a:cubicBezTo>
                    <a:pt x="92" y="254"/>
                    <a:pt x="148" y="294"/>
                    <a:pt x="192" y="335"/>
                  </a:cubicBezTo>
                  <a:cubicBezTo>
                    <a:pt x="192" y="338"/>
                    <a:pt x="191" y="342"/>
                    <a:pt x="190" y="345"/>
                  </a:cubicBezTo>
                  <a:cubicBezTo>
                    <a:pt x="143" y="305"/>
                    <a:pt x="98" y="265"/>
                    <a:pt x="44" y="234"/>
                  </a:cubicBezTo>
                  <a:cubicBezTo>
                    <a:pt x="43" y="237"/>
                    <a:pt x="43" y="237"/>
                    <a:pt x="43" y="237"/>
                  </a:cubicBezTo>
                  <a:cubicBezTo>
                    <a:pt x="97" y="267"/>
                    <a:pt x="142" y="307"/>
                    <a:pt x="189" y="347"/>
                  </a:cubicBezTo>
                  <a:cubicBezTo>
                    <a:pt x="189" y="349"/>
                    <a:pt x="188" y="351"/>
                    <a:pt x="188" y="352"/>
                  </a:cubicBezTo>
                  <a:cubicBezTo>
                    <a:pt x="187" y="354"/>
                    <a:pt x="190" y="356"/>
                    <a:pt x="191" y="354"/>
                  </a:cubicBezTo>
                  <a:cubicBezTo>
                    <a:pt x="195" y="344"/>
                    <a:pt x="197" y="334"/>
                    <a:pt x="200" y="323"/>
                  </a:cubicBezTo>
                  <a:cubicBezTo>
                    <a:pt x="232" y="324"/>
                    <a:pt x="356" y="324"/>
                    <a:pt x="420" y="327"/>
                  </a:cubicBezTo>
                  <a:cubicBezTo>
                    <a:pt x="421" y="328"/>
                    <a:pt x="421" y="328"/>
                    <a:pt x="421" y="328"/>
                  </a:cubicBezTo>
                  <a:cubicBezTo>
                    <a:pt x="425" y="333"/>
                    <a:pt x="429" y="337"/>
                    <a:pt x="434" y="341"/>
                  </a:cubicBezTo>
                  <a:cubicBezTo>
                    <a:pt x="398" y="340"/>
                    <a:pt x="251" y="336"/>
                    <a:pt x="200" y="344"/>
                  </a:cubicBezTo>
                  <a:cubicBezTo>
                    <a:pt x="438" y="344"/>
                    <a:pt x="438" y="344"/>
                    <a:pt x="438" y="344"/>
                  </a:cubicBezTo>
                  <a:cubicBezTo>
                    <a:pt x="445" y="351"/>
                    <a:pt x="454" y="357"/>
                    <a:pt x="462" y="363"/>
                  </a:cubicBezTo>
                  <a:cubicBezTo>
                    <a:pt x="452" y="358"/>
                    <a:pt x="442" y="352"/>
                    <a:pt x="433" y="345"/>
                  </a:cubicBezTo>
                  <a:cubicBezTo>
                    <a:pt x="433" y="345"/>
                    <a:pt x="433" y="345"/>
                    <a:pt x="433" y="345"/>
                  </a:cubicBezTo>
                  <a:cubicBezTo>
                    <a:pt x="431" y="348"/>
                    <a:pt x="431" y="348"/>
                    <a:pt x="431" y="348"/>
                  </a:cubicBezTo>
                  <a:cubicBezTo>
                    <a:pt x="431" y="348"/>
                    <a:pt x="431" y="348"/>
                    <a:pt x="431" y="348"/>
                  </a:cubicBezTo>
                  <a:cubicBezTo>
                    <a:pt x="431" y="348"/>
                    <a:pt x="431" y="348"/>
                    <a:pt x="431" y="348"/>
                  </a:cubicBezTo>
                  <a:cubicBezTo>
                    <a:pt x="444" y="356"/>
                    <a:pt x="457" y="366"/>
                    <a:pt x="471" y="373"/>
                  </a:cubicBezTo>
                  <a:cubicBezTo>
                    <a:pt x="471" y="374"/>
                    <a:pt x="471" y="374"/>
                    <a:pt x="471" y="375"/>
                  </a:cubicBezTo>
                  <a:cubicBezTo>
                    <a:pt x="446" y="372"/>
                    <a:pt x="349" y="368"/>
                    <a:pt x="274" y="367"/>
                  </a:cubicBezTo>
                  <a:cubicBezTo>
                    <a:pt x="273" y="366"/>
                    <a:pt x="272" y="365"/>
                    <a:pt x="271" y="365"/>
                  </a:cubicBezTo>
                  <a:cubicBezTo>
                    <a:pt x="263" y="365"/>
                    <a:pt x="256" y="365"/>
                    <a:pt x="248" y="366"/>
                  </a:cubicBezTo>
                  <a:cubicBezTo>
                    <a:pt x="223" y="365"/>
                    <a:pt x="203" y="365"/>
                    <a:pt x="191" y="365"/>
                  </a:cubicBezTo>
                  <a:cubicBezTo>
                    <a:pt x="201" y="365"/>
                    <a:pt x="217" y="366"/>
                    <a:pt x="236" y="367"/>
                  </a:cubicBezTo>
                  <a:cubicBezTo>
                    <a:pt x="232" y="368"/>
                    <a:pt x="227" y="369"/>
                    <a:pt x="223" y="370"/>
                  </a:cubicBezTo>
                  <a:cubicBezTo>
                    <a:pt x="223" y="370"/>
                    <a:pt x="223" y="370"/>
                    <a:pt x="223" y="370"/>
                  </a:cubicBezTo>
                  <a:cubicBezTo>
                    <a:pt x="213" y="370"/>
                    <a:pt x="204" y="370"/>
                    <a:pt x="194" y="370"/>
                  </a:cubicBezTo>
                  <a:cubicBezTo>
                    <a:pt x="193" y="370"/>
                    <a:pt x="193" y="370"/>
                    <a:pt x="192" y="370"/>
                  </a:cubicBezTo>
                  <a:cubicBezTo>
                    <a:pt x="193" y="370"/>
                    <a:pt x="193" y="370"/>
                    <a:pt x="193" y="370"/>
                  </a:cubicBezTo>
                  <a:cubicBezTo>
                    <a:pt x="191" y="368"/>
                    <a:pt x="189" y="366"/>
                    <a:pt x="187" y="365"/>
                  </a:cubicBezTo>
                  <a:cubicBezTo>
                    <a:pt x="188" y="365"/>
                    <a:pt x="189" y="365"/>
                    <a:pt x="191" y="365"/>
                  </a:cubicBezTo>
                  <a:cubicBezTo>
                    <a:pt x="189" y="365"/>
                    <a:pt x="188" y="365"/>
                    <a:pt x="187" y="365"/>
                  </a:cubicBezTo>
                  <a:cubicBezTo>
                    <a:pt x="174" y="352"/>
                    <a:pt x="159" y="335"/>
                    <a:pt x="142" y="320"/>
                  </a:cubicBezTo>
                  <a:cubicBezTo>
                    <a:pt x="148" y="325"/>
                    <a:pt x="153" y="329"/>
                    <a:pt x="158" y="334"/>
                  </a:cubicBezTo>
                  <a:cubicBezTo>
                    <a:pt x="159" y="332"/>
                    <a:pt x="159" y="332"/>
                    <a:pt x="159" y="332"/>
                  </a:cubicBezTo>
                  <a:cubicBezTo>
                    <a:pt x="120" y="297"/>
                    <a:pt x="79" y="261"/>
                    <a:pt x="35" y="232"/>
                  </a:cubicBezTo>
                  <a:cubicBezTo>
                    <a:pt x="34" y="226"/>
                    <a:pt x="33" y="219"/>
                    <a:pt x="32" y="212"/>
                  </a:cubicBezTo>
                  <a:cubicBezTo>
                    <a:pt x="34" y="215"/>
                    <a:pt x="35" y="218"/>
                    <a:pt x="35" y="222"/>
                  </a:cubicBezTo>
                  <a:cubicBezTo>
                    <a:pt x="35" y="222"/>
                    <a:pt x="35" y="222"/>
                    <a:pt x="35" y="223"/>
                  </a:cubicBezTo>
                  <a:cubicBezTo>
                    <a:pt x="37" y="223"/>
                    <a:pt x="37" y="223"/>
                    <a:pt x="37" y="223"/>
                  </a:cubicBezTo>
                  <a:cubicBezTo>
                    <a:pt x="37" y="222"/>
                    <a:pt x="37" y="222"/>
                    <a:pt x="37" y="222"/>
                  </a:cubicBezTo>
                  <a:cubicBezTo>
                    <a:pt x="37" y="216"/>
                    <a:pt x="35" y="211"/>
                    <a:pt x="32" y="20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8" name="Freeform 177"/>
            <p:cNvSpPr>
              <a:spLocks/>
            </p:cNvSpPr>
            <p:nvPr/>
          </p:nvSpPr>
          <p:spPr bwMode="auto">
            <a:xfrm>
              <a:off x="2982479" y="5120060"/>
              <a:ext cx="353585" cy="164578"/>
            </a:xfrm>
            <a:custGeom>
              <a:avLst/>
              <a:gdLst>
                <a:gd name="T0" fmla="*/ 0 w 116"/>
                <a:gd name="T1" fmla="*/ 2 h 54"/>
                <a:gd name="T2" fmla="*/ 0 w 116"/>
                <a:gd name="T3" fmla="*/ 1 h 54"/>
                <a:gd name="T4" fmla="*/ 1 w 116"/>
                <a:gd name="T5" fmla="*/ 0 h 54"/>
                <a:gd name="T6" fmla="*/ 2 w 116"/>
                <a:gd name="T7" fmla="*/ 0 h 54"/>
                <a:gd name="T8" fmla="*/ 3 w 116"/>
                <a:gd name="T9" fmla="*/ 0 h 54"/>
                <a:gd name="T10" fmla="*/ 3 w 116"/>
                <a:gd name="T11" fmla="*/ 1 h 54"/>
                <a:gd name="T12" fmla="*/ 5 w 116"/>
                <a:gd name="T13" fmla="*/ 6 h 54"/>
                <a:gd name="T14" fmla="*/ 15 w 116"/>
                <a:gd name="T15" fmla="*/ 5 h 54"/>
                <a:gd name="T16" fmla="*/ 66 w 116"/>
                <a:gd name="T17" fmla="*/ 20 h 54"/>
                <a:gd name="T18" fmla="*/ 116 w 116"/>
                <a:gd name="T19" fmla="*/ 37 h 54"/>
                <a:gd name="T20" fmla="*/ 116 w 116"/>
                <a:gd name="T21" fmla="*/ 39 h 54"/>
                <a:gd name="T22" fmla="*/ 65 w 116"/>
                <a:gd name="T23" fmla="*/ 22 h 54"/>
                <a:gd name="T24" fmla="*/ 15 w 116"/>
                <a:gd name="T25" fmla="*/ 7 h 54"/>
                <a:gd name="T26" fmla="*/ 5 w 116"/>
                <a:gd name="T27" fmla="*/ 8 h 54"/>
                <a:gd name="T28" fmla="*/ 6 w 116"/>
                <a:gd name="T29" fmla="*/ 9 h 54"/>
                <a:gd name="T30" fmla="*/ 8 w 116"/>
                <a:gd name="T31" fmla="*/ 26 h 54"/>
                <a:gd name="T32" fmla="*/ 81 w 116"/>
                <a:gd name="T33" fmla="*/ 52 h 54"/>
                <a:gd name="T34" fmla="*/ 80 w 116"/>
                <a:gd name="T35" fmla="*/ 54 h 54"/>
                <a:gd name="T36" fmla="*/ 9 w 116"/>
                <a:gd name="T37" fmla="*/ 29 h 54"/>
                <a:gd name="T38" fmla="*/ 10 w 116"/>
                <a:gd name="T39" fmla="*/ 40 h 54"/>
                <a:gd name="T40" fmla="*/ 8 w 116"/>
                <a:gd name="T41" fmla="*/ 40 h 54"/>
                <a:gd name="T42" fmla="*/ 7 w 116"/>
                <a:gd name="T43" fmla="*/ 32 h 54"/>
                <a:gd name="T44" fmla="*/ 6 w 116"/>
                <a:gd name="T45" fmla="*/ 28 h 54"/>
                <a:gd name="T46" fmla="*/ 3 w 116"/>
                <a:gd name="T47" fmla="*/ 26 h 54"/>
                <a:gd name="T48" fmla="*/ 4 w 116"/>
                <a:gd name="T49" fmla="*/ 24 h 54"/>
                <a:gd name="T50" fmla="*/ 6 w 116"/>
                <a:gd name="T51" fmla="*/ 25 h 54"/>
                <a:gd name="T52" fmla="*/ 4 w 116"/>
                <a:gd name="T53" fmla="*/ 12 h 54"/>
                <a:gd name="T54" fmla="*/ 2 w 116"/>
                <a:gd name="T55" fmla="*/ 4 h 54"/>
                <a:gd name="T56" fmla="*/ 1 w 116"/>
                <a:gd name="T57" fmla="*/ 2 h 54"/>
                <a:gd name="T58" fmla="*/ 1 w 116"/>
                <a:gd name="T59" fmla="*/ 2 h 54"/>
                <a:gd name="T60" fmla="*/ 0 w 116"/>
                <a:gd name="T61"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 h="54">
                  <a:moveTo>
                    <a:pt x="0" y="2"/>
                  </a:moveTo>
                  <a:cubicBezTo>
                    <a:pt x="0" y="1"/>
                    <a:pt x="0" y="1"/>
                    <a:pt x="0" y="1"/>
                  </a:cubicBezTo>
                  <a:cubicBezTo>
                    <a:pt x="1" y="0"/>
                    <a:pt x="1" y="0"/>
                    <a:pt x="1" y="0"/>
                  </a:cubicBezTo>
                  <a:cubicBezTo>
                    <a:pt x="1" y="0"/>
                    <a:pt x="1" y="0"/>
                    <a:pt x="2" y="0"/>
                  </a:cubicBezTo>
                  <a:cubicBezTo>
                    <a:pt x="2" y="0"/>
                    <a:pt x="3" y="0"/>
                    <a:pt x="3" y="0"/>
                  </a:cubicBezTo>
                  <a:cubicBezTo>
                    <a:pt x="3" y="0"/>
                    <a:pt x="3" y="1"/>
                    <a:pt x="3" y="1"/>
                  </a:cubicBezTo>
                  <a:cubicBezTo>
                    <a:pt x="4" y="2"/>
                    <a:pt x="4" y="4"/>
                    <a:pt x="5" y="6"/>
                  </a:cubicBezTo>
                  <a:cubicBezTo>
                    <a:pt x="8" y="5"/>
                    <a:pt x="11" y="5"/>
                    <a:pt x="15" y="5"/>
                  </a:cubicBezTo>
                  <a:cubicBezTo>
                    <a:pt x="31" y="5"/>
                    <a:pt x="48" y="12"/>
                    <a:pt x="66" y="20"/>
                  </a:cubicBezTo>
                  <a:cubicBezTo>
                    <a:pt x="83" y="28"/>
                    <a:pt x="100" y="35"/>
                    <a:pt x="116" y="37"/>
                  </a:cubicBezTo>
                  <a:cubicBezTo>
                    <a:pt x="116" y="39"/>
                    <a:pt x="116" y="39"/>
                    <a:pt x="116" y="39"/>
                  </a:cubicBezTo>
                  <a:cubicBezTo>
                    <a:pt x="99" y="38"/>
                    <a:pt x="82" y="30"/>
                    <a:pt x="65" y="22"/>
                  </a:cubicBezTo>
                  <a:cubicBezTo>
                    <a:pt x="47" y="15"/>
                    <a:pt x="30" y="7"/>
                    <a:pt x="15" y="7"/>
                  </a:cubicBezTo>
                  <a:cubicBezTo>
                    <a:pt x="11" y="7"/>
                    <a:pt x="8" y="8"/>
                    <a:pt x="5" y="8"/>
                  </a:cubicBezTo>
                  <a:cubicBezTo>
                    <a:pt x="5" y="8"/>
                    <a:pt x="5" y="9"/>
                    <a:pt x="6" y="9"/>
                  </a:cubicBezTo>
                  <a:cubicBezTo>
                    <a:pt x="7" y="14"/>
                    <a:pt x="8" y="20"/>
                    <a:pt x="8" y="26"/>
                  </a:cubicBezTo>
                  <a:cubicBezTo>
                    <a:pt x="32" y="36"/>
                    <a:pt x="56" y="44"/>
                    <a:pt x="81" y="52"/>
                  </a:cubicBezTo>
                  <a:cubicBezTo>
                    <a:pt x="80" y="54"/>
                    <a:pt x="80" y="54"/>
                    <a:pt x="80" y="54"/>
                  </a:cubicBezTo>
                  <a:cubicBezTo>
                    <a:pt x="56" y="46"/>
                    <a:pt x="32" y="39"/>
                    <a:pt x="9" y="29"/>
                  </a:cubicBezTo>
                  <a:cubicBezTo>
                    <a:pt x="10" y="34"/>
                    <a:pt x="10" y="38"/>
                    <a:pt x="10" y="40"/>
                  </a:cubicBezTo>
                  <a:cubicBezTo>
                    <a:pt x="8" y="40"/>
                    <a:pt x="8" y="40"/>
                    <a:pt x="8" y="40"/>
                  </a:cubicBezTo>
                  <a:cubicBezTo>
                    <a:pt x="8" y="39"/>
                    <a:pt x="7" y="36"/>
                    <a:pt x="7" y="32"/>
                  </a:cubicBezTo>
                  <a:cubicBezTo>
                    <a:pt x="7" y="30"/>
                    <a:pt x="6" y="29"/>
                    <a:pt x="6" y="28"/>
                  </a:cubicBezTo>
                  <a:cubicBezTo>
                    <a:pt x="5" y="27"/>
                    <a:pt x="4" y="27"/>
                    <a:pt x="3" y="26"/>
                  </a:cubicBezTo>
                  <a:cubicBezTo>
                    <a:pt x="4" y="24"/>
                    <a:pt x="4" y="24"/>
                    <a:pt x="4" y="24"/>
                  </a:cubicBezTo>
                  <a:cubicBezTo>
                    <a:pt x="5" y="24"/>
                    <a:pt x="5" y="24"/>
                    <a:pt x="6" y="25"/>
                  </a:cubicBezTo>
                  <a:cubicBezTo>
                    <a:pt x="5" y="20"/>
                    <a:pt x="4" y="16"/>
                    <a:pt x="4" y="12"/>
                  </a:cubicBezTo>
                  <a:cubicBezTo>
                    <a:pt x="3" y="9"/>
                    <a:pt x="2" y="6"/>
                    <a:pt x="2" y="4"/>
                  </a:cubicBezTo>
                  <a:cubicBezTo>
                    <a:pt x="2" y="3"/>
                    <a:pt x="1" y="3"/>
                    <a:pt x="1" y="2"/>
                  </a:cubicBezTo>
                  <a:cubicBezTo>
                    <a:pt x="1" y="2"/>
                    <a:pt x="1" y="2"/>
                    <a:pt x="1" y="2"/>
                  </a:cubicBezTo>
                  <a:lnTo>
                    <a:pt x="0"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9" name="Freeform 178"/>
            <p:cNvSpPr>
              <a:spLocks/>
            </p:cNvSpPr>
            <p:nvPr/>
          </p:nvSpPr>
          <p:spPr bwMode="auto">
            <a:xfrm>
              <a:off x="3010765" y="5168919"/>
              <a:ext cx="249438" cy="109290"/>
            </a:xfrm>
            <a:custGeom>
              <a:avLst/>
              <a:gdLst>
                <a:gd name="T0" fmla="*/ 82 w 82"/>
                <a:gd name="T1" fmla="*/ 36 h 36"/>
                <a:gd name="T2" fmla="*/ 81 w 82"/>
                <a:gd name="T3" fmla="*/ 36 h 36"/>
                <a:gd name="T4" fmla="*/ 76 w 82"/>
                <a:gd name="T5" fmla="*/ 34 h 36"/>
                <a:gd name="T6" fmla="*/ 39 w 82"/>
                <a:gd name="T7" fmla="*/ 16 h 36"/>
                <a:gd name="T8" fmla="*/ 17 w 82"/>
                <a:gd name="T9" fmla="*/ 7 h 36"/>
                <a:gd name="T10" fmla="*/ 0 w 82"/>
                <a:gd name="T11" fmla="*/ 3 h 36"/>
                <a:gd name="T12" fmla="*/ 0 w 82"/>
                <a:gd name="T13" fmla="*/ 0 h 36"/>
                <a:gd name="T14" fmla="*/ 22 w 82"/>
                <a:gd name="T15" fmla="*/ 5 h 36"/>
                <a:gd name="T16" fmla="*/ 61 w 82"/>
                <a:gd name="T17" fmla="*/ 23 h 36"/>
                <a:gd name="T18" fmla="*/ 75 w 82"/>
                <a:gd name="T19" fmla="*/ 30 h 36"/>
                <a:gd name="T20" fmla="*/ 80 w 82"/>
                <a:gd name="T21" fmla="*/ 33 h 36"/>
                <a:gd name="T22" fmla="*/ 81 w 82"/>
                <a:gd name="T23" fmla="*/ 33 h 36"/>
                <a:gd name="T24" fmla="*/ 82 w 82"/>
                <a:gd name="T25" fmla="*/ 33 h 36"/>
                <a:gd name="T26" fmla="*/ 82 w 82"/>
                <a:gd name="T27" fmla="*/ 33 h 36"/>
                <a:gd name="T28" fmla="*/ 82 w 82"/>
                <a:gd name="T29" fmla="*/ 34 h 36"/>
                <a:gd name="T30" fmla="*/ 82 w 82"/>
                <a:gd name="T31" fmla="*/ 34 h 36"/>
                <a:gd name="T32" fmla="*/ 81 w 82"/>
                <a:gd name="T33" fmla="*/ 33 h 36"/>
                <a:gd name="T34" fmla="*/ 82 w 82"/>
                <a:gd name="T3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36">
                  <a:moveTo>
                    <a:pt x="82" y="36"/>
                  </a:moveTo>
                  <a:cubicBezTo>
                    <a:pt x="81" y="36"/>
                    <a:pt x="81" y="36"/>
                    <a:pt x="81" y="36"/>
                  </a:cubicBezTo>
                  <a:cubicBezTo>
                    <a:pt x="80" y="36"/>
                    <a:pt x="78" y="35"/>
                    <a:pt x="76" y="34"/>
                  </a:cubicBezTo>
                  <a:cubicBezTo>
                    <a:pt x="69" y="30"/>
                    <a:pt x="54" y="22"/>
                    <a:pt x="39" y="16"/>
                  </a:cubicBezTo>
                  <a:cubicBezTo>
                    <a:pt x="32" y="12"/>
                    <a:pt x="24" y="9"/>
                    <a:pt x="17" y="7"/>
                  </a:cubicBezTo>
                  <a:cubicBezTo>
                    <a:pt x="11" y="4"/>
                    <a:pt x="4" y="3"/>
                    <a:pt x="0" y="3"/>
                  </a:cubicBezTo>
                  <a:cubicBezTo>
                    <a:pt x="0" y="0"/>
                    <a:pt x="0" y="0"/>
                    <a:pt x="0" y="0"/>
                  </a:cubicBezTo>
                  <a:cubicBezTo>
                    <a:pt x="6" y="0"/>
                    <a:pt x="14" y="2"/>
                    <a:pt x="22" y="5"/>
                  </a:cubicBezTo>
                  <a:cubicBezTo>
                    <a:pt x="35" y="10"/>
                    <a:pt x="49" y="17"/>
                    <a:pt x="61" y="23"/>
                  </a:cubicBezTo>
                  <a:cubicBezTo>
                    <a:pt x="67" y="26"/>
                    <a:pt x="72" y="29"/>
                    <a:pt x="75" y="30"/>
                  </a:cubicBezTo>
                  <a:cubicBezTo>
                    <a:pt x="77" y="31"/>
                    <a:pt x="79" y="32"/>
                    <a:pt x="80" y="33"/>
                  </a:cubicBezTo>
                  <a:cubicBezTo>
                    <a:pt x="80" y="33"/>
                    <a:pt x="81" y="33"/>
                    <a:pt x="81" y="33"/>
                  </a:cubicBezTo>
                  <a:cubicBezTo>
                    <a:pt x="82" y="33"/>
                    <a:pt x="82" y="33"/>
                    <a:pt x="82" y="33"/>
                  </a:cubicBezTo>
                  <a:cubicBezTo>
                    <a:pt x="82" y="33"/>
                    <a:pt x="82" y="33"/>
                    <a:pt x="82" y="33"/>
                  </a:cubicBezTo>
                  <a:cubicBezTo>
                    <a:pt x="82" y="34"/>
                    <a:pt x="82" y="34"/>
                    <a:pt x="82" y="34"/>
                  </a:cubicBezTo>
                  <a:cubicBezTo>
                    <a:pt x="82" y="34"/>
                    <a:pt x="82" y="34"/>
                    <a:pt x="82" y="34"/>
                  </a:cubicBezTo>
                  <a:cubicBezTo>
                    <a:pt x="81" y="33"/>
                    <a:pt x="81" y="33"/>
                    <a:pt x="81" y="33"/>
                  </a:cubicBezTo>
                  <a:cubicBezTo>
                    <a:pt x="82" y="36"/>
                    <a:pt x="82" y="36"/>
                    <a:pt x="82" y="3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0" name="Freeform 179"/>
            <p:cNvSpPr>
              <a:spLocks/>
            </p:cNvSpPr>
            <p:nvPr/>
          </p:nvSpPr>
          <p:spPr bwMode="auto">
            <a:xfrm>
              <a:off x="3111055" y="4058020"/>
              <a:ext cx="96432" cy="102861"/>
            </a:xfrm>
            <a:custGeom>
              <a:avLst/>
              <a:gdLst>
                <a:gd name="T0" fmla="*/ 22 w 32"/>
                <a:gd name="T1" fmla="*/ 13 h 34"/>
                <a:gd name="T2" fmla="*/ 32 w 32"/>
                <a:gd name="T3" fmla="*/ 34 h 34"/>
                <a:gd name="T4" fmla="*/ 32 w 32"/>
                <a:gd name="T5" fmla="*/ 34 h 34"/>
                <a:gd name="T6" fmla="*/ 29 w 32"/>
                <a:gd name="T7" fmla="*/ 34 h 34"/>
                <a:gd name="T8" fmla="*/ 29 w 32"/>
                <a:gd name="T9" fmla="*/ 34 h 34"/>
                <a:gd name="T10" fmla="*/ 20 w 32"/>
                <a:gd name="T11" fmla="*/ 15 h 34"/>
                <a:gd name="T12" fmla="*/ 0 w 32"/>
                <a:gd name="T13" fmla="*/ 2 h 34"/>
                <a:gd name="T14" fmla="*/ 0 w 32"/>
                <a:gd name="T15" fmla="*/ 0 h 34"/>
                <a:gd name="T16" fmla="*/ 22 w 32"/>
                <a:gd name="T17" fmla="*/ 1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4">
                  <a:moveTo>
                    <a:pt x="22" y="13"/>
                  </a:moveTo>
                  <a:cubicBezTo>
                    <a:pt x="28" y="19"/>
                    <a:pt x="32" y="27"/>
                    <a:pt x="32" y="34"/>
                  </a:cubicBezTo>
                  <a:cubicBezTo>
                    <a:pt x="32" y="34"/>
                    <a:pt x="32" y="34"/>
                    <a:pt x="32" y="34"/>
                  </a:cubicBezTo>
                  <a:cubicBezTo>
                    <a:pt x="29" y="34"/>
                    <a:pt x="29" y="34"/>
                    <a:pt x="29" y="34"/>
                  </a:cubicBezTo>
                  <a:cubicBezTo>
                    <a:pt x="29" y="34"/>
                    <a:pt x="29" y="34"/>
                    <a:pt x="29" y="34"/>
                  </a:cubicBezTo>
                  <a:cubicBezTo>
                    <a:pt x="30" y="28"/>
                    <a:pt x="26" y="21"/>
                    <a:pt x="20" y="15"/>
                  </a:cubicBezTo>
                  <a:cubicBezTo>
                    <a:pt x="15" y="9"/>
                    <a:pt x="7" y="4"/>
                    <a:pt x="0" y="2"/>
                  </a:cubicBezTo>
                  <a:cubicBezTo>
                    <a:pt x="0" y="0"/>
                    <a:pt x="0" y="0"/>
                    <a:pt x="0" y="0"/>
                  </a:cubicBezTo>
                  <a:cubicBezTo>
                    <a:pt x="8" y="1"/>
                    <a:pt x="16" y="7"/>
                    <a:pt x="2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1" name="Freeform 180"/>
            <p:cNvSpPr>
              <a:spLocks/>
            </p:cNvSpPr>
            <p:nvPr/>
          </p:nvSpPr>
          <p:spPr bwMode="auto">
            <a:xfrm>
              <a:off x="3509641" y="3982160"/>
              <a:ext cx="100289" cy="189007"/>
            </a:xfrm>
            <a:custGeom>
              <a:avLst/>
              <a:gdLst>
                <a:gd name="T0" fmla="*/ 3 w 33"/>
                <a:gd name="T1" fmla="*/ 60 h 62"/>
                <a:gd name="T2" fmla="*/ 1 w 33"/>
                <a:gd name="T3" fmla="*/ 59 h 62"/>
                <a:gd name="T4" fmla="*/ 28 w 33"/>
                <a:gd name="T5" fmla="*/ 2 h 62"/>
                <a:gd name="T6" fmla="*/ 32 w 33"/>
                <a:gd name="T7" fmla="*/ 4 h 62"/>
                <a:gd name="T8" fmla="*/ 3 w 33"/>
                <a:gd name="T9" fmla="*/ 60 h 62"/>
              </a:gdLst>
              <a:ahLst/>
              <a:cxnLst>
                <a:cxn ang="0">
                  <a:pos x="T0" y="T1"/>
                </a:cxn>
                <a:cxn ang="0">
                  <a:pos x="T2" y="T3"/>
                </a:cxn>
                <a:cxn ang="0">
                  <a:pos x="T4" y="T5"/>
                </a:cxn>
                <a:cxn ang="0">
                  <a:pos x="T6" y="T7"/>
                </a:cxn>
                <a:cxn ang="0">
                  <a:pos x="T8" y="T9"/>
                </a:cxn>
              </a:cxnLst>
              <a:rect l="0" t="0" r="r" b="b"/>
              <a:pathLst>
                <a:path w="33" h="62">
                  <a:moveTo>
                    <a:pt x="3" y="60"/>
                  </a:moveTo>
                  <a:cubicBezTo>
                    <a:pt x="3" y="62"/>
                    <a:pt x="0" y="60"/>
                    <a:pt x="1" y="59"/>
                  </a:cubicBezTo>
                  <a:cubicBezTo>
                    <a:pt x="7" y="39"/>
                    <a:pt x="20" y="21"/>
                    <a:pt x="28" y="2"/>
                  </a:cubicBezTo>
                  <a:cubicBezTo>
                    <a:pt x="29" y="0"/>
                    <a:pt x="33" y="2"/>
                    <a:pt x="32" y="4"/>
                  </a:cubicBezTo>
                  <a:cubicBezTo>
                    <a:pt x="23" y="23"/>
                    <a:pt x="11" y="40"/>
                    <a:pt x="3" y="6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2" name="Freeform 181"/>
            <p:cNvSpPr>
              <a:spLocks/>
            </p:cNvSpPr>
            <p:nvPr/>
          </p:nvSpPr>
          <p:spPr bwMode="auto">
            <a:xfrm>
              <a:off x="3035195" y="3705721"/>
              <a:ext cx="276439" cy="263581"/>
            </a:xfrm>
            <a:custGeom>
              <a:avLst/>
              <a:gdLst>
                <a:gd name="T0" fmla="*/ 82 w 91"/>
                <a:gd name="T1" fmla="*/ 13 h 87"/>
                <a:gd name="T2" fmla="*/ 60 w 91"/>
                <a:gd name="T3" fmla="*/ 23 h 87"/>
                <a:gd name="T4" fmla="*/ 39 w 91"/>
                <a:gd name="T5" fmla="*/ 38 h 87"/>
                <a:gd name="T6" fmla="*/ 4 w 91"/>
                <a:gd name="T7" fmla="*/ 84 h 87"/>
                <a:gd name="T8" fmla="*/ 0 w 91"/>
                <a:gd name="T9" fmla="*/ 83 h 87"/>
                <a:gd name="T10" fmla="*/ 29 w 91"/>
                <a:gd name="T11" fmla="*/ 41 h 87"/>
                <a:gd name="T12" fmla="*/ 55 w 91"/>
                <a:gd name="T13" fmla="*/ 21 h 87"/>
                <a:gd name="T14" fmla="*/ 66 w 91"/>
                <a:gd name="T15" fmla="*/ 15 h 87"/>
                <a:gd name="T16" fmla="*/ 81 w 91"/>
                <a:gd name="T17" fmla="*/ 7 h 87"/>
                <a:gd name="T18" fmla="*/ 82 w 91"/>
                <a:gd name="T19" fmla="*/ 1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87">
                  <a:moveTo>
                    <a:pt x="82" y="13"/>
                  </a:moveTo>
                  <a:cubicBezTo>
                    <a:pt x="77" y="11"/>
                    <a:pt x="64" y="20"/>
                    <a:pt x="60" y="23"/>
                  </a:cubicBezTo>
                  <a:cubicBezTo>
                    <a:pt x="53" y="27"/>
                    <a:pt x="46" y="32"/>
                    <a:pt x="39" y="38"/>
                  </a:cubicBezTo>
                  <a:cubicBezTo>
                    <a:pt x="24" y="49"/>
                    <a:pt x="8" y="65"/>
                    <a:pt x="4" y="84"/>
                  </a:cubicBezTo>
                  <a:cubicBezTo>
                    <a:pt x="4" y="87"/>
                    <a:pt x="0" y="86"/>
                    <a:pt x="0" y="83"/>
                  </a:cubicBezTo>
                  <a:cubicBezTo>
                    <a:pt x="3" y="66"/>
                    <a:pt x="16" y="52"/>
                    <a:pt x="29" y="41"/>
                  </a:cubicBezTo>
                  <a:cubicBezTo>
                    <a:pt x="37" y="33"/>
                    <a:pt x="46" y="27"/>
                    <a:pt x="55" y="21"/>
                  </a:cubicBezTo>
                  <a:cubicBezTo>
                    <a:pt x="58" y="18"/>
                    <a:pt x="62" y="16"/>
                    <a:pt x="66" y="15"/>
                  </a:cubicBezTo>
                  <a:cubicBezTo>
                    <a:pt x="70" y="12"/>
                    <a:pt x="78" y="11"/>
                    <a:pt x="81" y="7"/>
                  </a:cubicBezTo>
                  <a:cubicBezTo>
                    <a:pt x="87" y="0"/>
                    <a:pt x="91" y="16"/>
                    <a:pt x="8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3" name="Freeform 182"/>
            <p:cNvSpPr>
              <a:spLocks/>
            </p:cNvSpPr>
            <p:nvPr/>
          </p:nvSpPr>
          <p:spPr bwMode="auto">
            <a:xfrm>
              <a:off x="2886046" y="4529895"/>
              <a:ext cx="738028" cy="57859"/>
            </a:xfrm>
            <a:custGeom>
              <a:avLst/>
              <a:gdLst>
                <a:gd name="T0" fmla="*/ 2 w 243"/>
                <a:gd name="T1" fmla="*/ 13 h 19"/>
                <a:gd name="T2" fmla="*/ 123 w 243"/>
                <a:gd name="T3" fmla="*/ 7 h 19"/>
                <a:gd name="T4" fmla="*/ 181 w 243"/>
                <a:gd name="T5" fmla="*/ 3 h 19"/>
                <a:gd name="T6" fmla="*/ 241 w 243"/>
                <a:gd name="T7" fmla="*/ 2 h 19"/>
                <a:gd name="T8" fmla="*/ 240 w 243"/>
                <a:gd name="T9" fmla="*/ 7 h 19"/>
                <a:gd name="T10" fmla="*/ 182 w 243"/>
                <a:gd name="T11" fmla="*/ 9 h 19"/>
                <a:gd name="T12" fmla="*/ 123 w 243"/>
                <a:gd name="T13" fmla="*/ 12 h 19"/>
                <a:gd name="T14" fmla="*/ 32 w 243"/>
                <a:gd name="T15" fmla="*/ 16 h 19"/>
                <a:gd name="T16" fmla="*/ 30 w 243"/>
                <a:gd name="T17" fmla="*/ 18 h 19"/>
                <a:gd name="T18" fmla="*/ 3 w 243"/>
                <a:gd name="T19" fmla="*/ 17 h 19"/>
                <a:gd name="T20" fmla="*/ 2 w 243"/>
                <a:gd name="T21"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19">
                  <a:moveTo>
                    <a:pt x="2" y="13"/>
                  </a:moveTo>
                  <a:cubicBezTo>
                    <a:pt x="42" y="12"/>
                    <a:pt x="83" y="9"/>
                    <a:pt x="123" y="7"/>
                  </a:cubicBezTo>
                  <a:cubicBezTo>
                    <a:pt x="142" y="5"/>
                    <a:pt x="162" y="4"/>
                    <a:pt x="181" y="3"/>
                  </a:cubicBezTo>
                  <a:cubicBezTo>
                    <a:pt x="201" y="2"/>
                    <a:pt x="221" y="0"/>
                    <a:pt x="241" y="2"/>
                  </a:cubicBezTo>
                  <a:cubicBezTo>
                    <a:pt x="243" y="3"/>
                    <a:pt x="243" y="6"/>
                    <a:pt x="240" y="7"/>
                  </a:cubicBezTo>
                  <a:cubicBezTo>
                    <a:pt x="221" y="9"/>
                    <a:pt x="201" y="8"/>
                    <a:pt x="182" y="9"/>
                  </a:cubicBezTo>
                  <a:cubicBezTo>
                    <a:pt x="162" y="10"/>
                    <a:pt x="143" y="11"/>
                    <a:pt x="123" y="12"/>
                  </a:cubicBezTo>
                  <a:cubicBezTo>
                    <a:pt x="93" y="14"/>
                    <a:pt x="62" y="16"/>
                    <a:pt x="32" y="16"/>
                  </a:cubicBezTo>
                  <a:cubicBezTo>
                    <a:pt x="32" y="17"/>
                    <a:pt x="32" y="19"/>
                    <a:pt x="30" y="18"/>
                  </a:cubicBezTo>
                  <a:cubicBezTo>
                    <a:pt x="21" y="17"/>
                    <a:pt x="12" y="17"/>
                    <a:pt x="3" y="17"/>
                  </a:cubicBezTo>
                  <a:cubicBezTo>
                    <a:pt x="0" y="17"/>
                    <a:pt x="0" y="13"/>
                    <a:pt x="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grpSp>
      <p:sp>
        <p:nvSpPr>
          <p:cNvPr id="24" name="Freeform 130"/>
          <p:cNvSpPr>
            <a:spLocks noEditPoints="1"/>
          </p:cNvSpPr>
          <p:nvPr/>
        </p:nvSpPr>
        <p:spPr bwMode="auto">
          <a:xfrm>
            <a:off x="11310571" y="5976236"/>
            <a:ext cx="948205" cy="884473"/>
          </a:xfrm>
          <a:custGeom>
            <a:avLst/>
            <a:gdLst>
              <a:gd name="T0" fmla="*/ 71 w 84"/>
              <a:gd name="T1" fmla="*/ 86 h 97"/>
              <a:gd name="T2" fmla="*/ 49 w 84"/>
              <a:gd name="T3" fmla="*/ 0 h 97"/>
              <a:gd name="T4" fmla="*/ 0 w 84"/>
              <a:gd name="T5" fmla="*/ 56 h 97"/>
              <a:gd name="T6" fmla="*/ 46 w 84"/>
              <a:gd name="T7" fmla="*/ 74 h 97"/>
              <a:gd name="T8" fmla="*/ 36 w 84"/>
              <a:gd name="T9" fmla="*/ 86 h 97"/>
              <a:gd name="T10" fmla="*/ 34 w 84"/>
              <a:gd name="T11" fmla="*/ 71 h 97"/>
              <a:gd name="T12" fmla="*/ 19 w 84"/>
              <a:gd name="T13" fmla="*/ 89 h 97"/>
              <a:gd name="T14" fmla="*/ 28 w 84"/>
              <a:gd name="T15" fmla="*/ 86 h 97"/>
              <a:gd name="T16" fmla="*/ 14 w 84"/>
              <a:gd name="T17" fmla="*/ 86 h 97"/>
              <a:gd name="T18" fmla="*/ 32 w 84"/>
              <a:gd name="T19" fmla="*/ 72 h 97"/>
              <a:gd name="T20" fmla="*/ 55 w 84"/>
              <a:gd name="T21" fmla="*/ 71 h 97"/>
              <a:gd name="T22" fmla="*/ 39 w 84"/>
              <a:gd name="T23" fmla="*/ 77 h 97"/>
              <a:gd name="T24" fmla="*/ 22 w 84"/>
              <a:gd name="T25" fmla="*/ 85 h 97"/>
              <a:gd name="T26" fmla="*/ 63 w 84"/>
              <a:gd name="T27" fmla="*/ 60 h 97"/>
              <a:gd name="T28" fmla="*/ 52 w 84"/>
              <a:gd name="T29" fmla="*/ 56 h 97"/>
              <a:gd name="T30" fmla="*/ 16 w 84"/>
              <a:gd name="T31" fmla="*/ 84 h 97"/>
              <a:gd name="T32" fmla="*/ 13 w 84"/>
              <a:gd name="T33" fmla="*/ 80 h 97"/>
              <a:gd name="T34" fmla="*/ 39 w 84"/>
              <a:gd name="T35" fmla="*/ 58 h 97"/>
              <a:gd name="T36" fmla="*/ 28 w 84"/>
              <a:gd name="T37" fmla="*/ 63 h 97"/>
              <a:gd name="T38" fmla="*/ 10 w 84"/>
              <a:gd name="T39" fmla="*/ 82 h 97"/>
              <a:gd name="T40" fmla="*/ 23 w 84"/>
              <a:gd name="T41" fmla="*/ 62 h 97"/>
              <a:gd name="T42" fmla="*/ 17 w 84"/>
              <a:gd name="T43" fmla="*/ 57 h 97"/>
              <a:gd name="T44" fmla="*/ 14 w 84"/>
              <a:gd name="T45" fmla="*/ 65 h 97"/>
              <a:gd name="T46" fmla="*/ 7 w 84"/>
              <a:gd name="T47" fmla="*/ 60 h 97"/>
              <a:gd name="T48" fmla="*/ 7 w 84"/>
              <a:gd name="T49" fmla="*/ 60 h 97"/>
              <a:gd name="T50" fmla="*/ 27 w 84"/>
              <a:gd name="T51" fmla="*/ 58 h 97"/>
              <a:gd name="T52" fmla="*/ 26 w 84"/>
              <a:gd name="T53" fmla="*/ 58 h 97"/>
              <a:gd name="T54" fmla="*/ 26 w 84"/>
              <a:gd name="T55" fmla="*/ 58 h 97"/>
              <a:gd name="T56" fmla="*/ 13 w 84"/>
              <a:gd name="T57" fmla="*/ 62 h 97"/>
              <a:gd name="T58" fmla="*/ 9 w 84"/>
              <a:gd name="T59" fmla="*/ 61 h 97"/>
              <a:gd name="T60" fmla="*/ 15 w 84"/>
              <a:gd name="T61" fmla="*/ 62 h 97"/>
              <a:gd name="T62" fmla="*/ 5 w 84"/>
              <a:gd name="T63" fmla="*/ 62 h 97"/>
              <a:gd name="T64" fmla="*/ 7 w 84"/>
              <a:gd name="T65" fmla="*/ 58 h 97"/>
              <a:gd name="T66" fmla="*/ 3 w 84"/>
              <a:gd name="T67" fmla="*/ 59 h 97"/>
              <a:gd name="T68" fmla="*/ 39 w 84"/>
              <a:gd name="T69" fmla="*/ 61 h 97"/>
              <a:gd name="T70" fmla="*/ 29 w 84"/>
              <a:gd name="T71" fmla="*/ 93 h 97"/>
              <a:gd name="T72" fmla="*/ 61 w 84"/>
              <a:gd name="T73" fmla="*/ 66 h 97"/>
              <a:gd name="T74" fmla="*/ 35 w 84"/>
              <a:gd name="T75" fmla="*/ 93 h 97"/>
              <a:gd name="T76" fmla="*/ 40 w 84"/>
              <a:gd name="T77" fmla="*/ 94 h 97"/>
              <a:gd name="T78" fmla="*/ 47 w 84"/>
              <a:gd name="T79" fmla="*/ 93 h 97"/>
              <a:gd name="T80" fmla="*/ 54 w 84"/>
              <a:gd name="T81" fmla="*/ 90 h 97"/>
              <a:gd name="T82" fmla="*/ 71 w 84"/>
              <a:gd name="T83" fmla="*/ 79 h 97"/>
              <a:gd name="T84" fmla="*/ 63 w 84"/>
              <a:gd name="T85" fmla="*/ 87 h 97"/>
              <a:gd name="T86" fmla="*/ 67 w 84"/>
              <a:gd name="T87" fmla="*/ 81 h 97"/>
              <a:gd name="T88" fmla="*/ 77 w 84"/>
              <a:gd name="T89" fmla="*/ 66 h 97"/>
              <a:gd name="T90" fmla="*/ 77 w 84"/>
              <a:gd name="T91" fmla="*/ 64 h 97"/>
              <a:gd name="T92" fmla="*/ 44 w 84"/>
              <a:gd name="T93" fmla="*/ 90 h 97"/>
              <a:gd name="T94" fmla="*/ 45 w 84"/>
              <a:gd name="T95" fmla="*/ 85 h 97"/>
              <a:gd name="T96" fmla="*/ 71 w 84"/>
              <a:gd name="T97" fmla="*/ 60 h 97"/>
              <a:gd name="T98" fmla="*/ 34 w 84"/>
              <a:gd name="T99" fmla="*/ 27 h 97"/>
              <a:gd name="T100" fmla="*/ 49 w 84"/>
              <a:gd name="T101" fmla="*/ 25 h 97"/>
              <a:gd name="T102" fmla="*/ 60 w 84"/>
              <a:gd name="T103" fmla="*/ 55 h 97"/>
              <a:gd name="T104" fmla="*/ 34 w 84"/>
              <a:gd name="T105" fmla="*/ 2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4" h="97">
                <a:moveTo>
                  <a:pt x="0" y="58"/>
                </a:moveTo>
                <a:cubicBezTo>
                  <a:pt x="0" y="58"/>
                  <a:pt x="0" y="59"/>
                  <a:pt x="0" y="60"/>
                </a:cubicBezTo>
                <a:cubicBezTo>
                  <a:pt x="0" y="70"/>
                  <a:pt x="4" y="79"/>
                  <a:pt x="10" y="86"/>
                </a:cubicBezTo>
                <a:cubicBezTo>
                  <a:pt x="18" y="95"/>
                  <a:pt x="32" y="97"/>
                  <a:pt x="42" y="97"/>
                </a:cubicBezTo>
                <a:cubicBezTo>
                  <a:pt x="53" y="97"/>
                  <a:pt x="63" y="92"/>
                  <a:pt x="71" y="86"/>
                </a:cubicBezTo>
                <a:cubicBezTo>
                  <a:pt x="78" y="80"/>
                  <a:pt x="80" y="72"/>
                  <a:pt x="81" y="63"/>
                </a:cubicBezTo>
                <a:cubicBezTo>
                  <a:pt x="84" y="44"/>
                  <a:pt x="72" y="24"/>
                  <a:pt x="51" y="24"/>
                </a:cubicBezTo>
                <a:cubicBezTo>
                  <a:pt x="52" y="17"/>
                  <a:pt x="52" y="9"/>
                  <a:pt x="51" y="2"/>
                </a:cubicBezTo>
                <a:cubicBezTo>
                  <a:pt x="51" y="1"/>
                  <a:pt x="50" y="1"/>
                  <a:pt x="50" y="1"/>
                </a:cubicBezTo>
                <a:cubicBezTo>
                  <a:pt x="50" y="0"/>
                  <a:pt x="49" y="0"/>
                  <a:pt x="49" y="0"/>
                </a:cubicBezTo>
                <a:cubicBezTo>
                  <a:pt x="44" y="0"/>
                  <a:pt x="40" y="1"/>
                  <a:pt x="36" y="0"/>
                </a:cubicBezTo>
                <a:cubicBezTo>
                  <a:pt x="35" y="0"/>
                  <a:pt x="34" y="0"/>
                  <a:pt x="34" y="1"/>
                </a:cubicBezTo>
                <a:cubicBezTo>
                  <a:pt x="33" y="1"/>
                  <a:pt x="33" y="2"/>
                  <a:pt x="33" y="2"/>
                </a:cubicBezTo>
                <a:cubicBezTo>
                  <a:pt x="33" y="10"/>
                  <a:pt x="34" y="17"/>
                  <a:pt x="33" y="24"/>
                </a:cubicBezTo>
                <a:cubicBezTo>
                  <a:pt x="16" y="23"/>
                  <a:pt x="2" y="40"/>
                  <a:pt x="0" y="56"/>
                </a:cubicBezTo>
                <a:cubicBezTo>
                  <a:pt x="0" y="57"/>
                  <a:pt x="0" y="57"/>
                  <a:pt x="0" y="58"/>
                </a:cubicBezTo>
                <a:close/>
                <a:moveTo>
                  <a:pt x="28" y="92"/>
                </a:moveTo>
                <a:cubicBezTo>
                  <a:pt x="28" y="92"/>
                  <a:pt x="28" y="92"/>
                  <a:pt x="28" y="92"/>
                </a:cubicBezTo>
                <a:cubicBezTo>
                  <a:pt x="27" y="92"/>
                  <a:pt x="25" y="92"/>
                  <a:pt x="23" y="91"/>
                </a:cubicBezTo>
                <a:cubicBezTo>
                  <a:pt x="30" y="85"/>
                  <a:pt x="38" y="79"/>
                  <a:pt x="46" y="74"/>
                </a:cubicBezTo>
                <a:cubicBezTo>
                  <a:pt x="49" y="72"/>
                  <a:pt x="52" y="70"/>
                  <a:pt x="54" y="68"/>
                </a:cubicBezTo>
                <a:cubicBezTo>
                  <a:pt x="57" y="66"/>
                  <a:pt x="59" y="64"/>
                  <a:pt x="61" y="63"/>
                </a:cubicBezTo>
                <a:cubicBezTo>
                  <a:pt x="63" y="61"/>
                  <a:pt x="65" y="60"/>
                  <a:pt x="62" y="63"/>
                </a:cubicBezTo>
                <a:cubicBezTo>
                  <a:pt x="57" y="68"/>
                  <a:pt x="51" y="72"/>
                  <a:pt x="45" y="77"/>
                </a:cubicBezTo>
                <a:cubicBezTo>
                  <a:pt x="42" y="80"/>
                  <a:pt x="39" y="83"/>
                  <a:pt x="36" y="86"/>
                </a:cubicBezTo>
                <a:cubicBezTo>
                  <a:pt x="34" y="88"/>
                  <a:pt x="33" y="89"/>
                  <a:pt x="31" y="90"/>
                </a:cubicBezTo>
                <a:cubicBezTo>
                  <a:pt x="30" y="91"/>
                  <a:pt x="29" y="92"/>
                  <a:pt x="28" y="92"/>
                </a:cubicBezTo>
                <a:close/>
                <a:moveTo>
                  <a:pt x="17" y="88"/>
                </a:moveTo>
                <a:cubicBezTo>
                  <a:pt x="17" y="88"/>
                  <a:pt x="17" y="88"/>
                  <a:pt x="17" y="88"/>
                </a:cubicBezTo>
                <a:cubicBezTo>
                  <a:pt x="23" y="82"/>
                  <a:pt x="28" y="77"/>
                  <a:pt x="34" y="71"/>
                </a:cubicBezTo>
                <a:cubicBezTo>
                  <a:pt x="38" y="68"/>
                  <a:pt x="41" y="65"/>
                  <a:pt x="45" y="63"/>
                </a:cubicBezTo>
                <a:cubicBezTo>
                  <a:pt x="48" y="61"/>
                  <a:pt x="52" y="59"/>
                  <a:pt x="53" y="57"/>
                </a:cubicBezTo>
                <a:cubicBezTo>
                  <a:pt x="47" y="63"/>
                  <a:pt x="40" y="69"/>
                  <a:pt x="34" y="74"/>
                </a:cubicBezTo>
                <a:cubicBezTo>
                  <a:pt x="28" y="79"/>
                  <a:pt x="23" y="83"/>
                  <a:pt x="19" y="88"/>
                </a:cubicBezTo>
                <a:cubicBezTo>
                  <a:pt x="18" y="89"/>
                  <a:pt x="19" y="89"/>
                  <a:pt x="19" y="89"/>
                </a:cubicBezTo>
                <a:cubicBezTo>
                  <a:pt x="25" y="85"/>
                  <a:pt x="32" y="80"/>
                  <a:pt x="38" y="75"/>
                </a:cubicBezTo>
                <a:cubicBezTo>
                  <a:pt x="44" y="70"/>
                  <a:pt x="51" y="64"/>
                  <a:pt x="58" y="60"/>
                </a:cubicBezTo>
                <a:cubicBezTo>
                  <a:pt x="55" y="62"/>
                  <a:pt x="52" y="65"/>
                  <a:pt x="49" y="67"/>
                </a:cubicBezTo>
                <a:cubicBezTo>
                  <a:pt x="45" y="70"/>
                  <a:pt x="42" y="73"/>
                  <a:pt x="38" y="76"/>
                </a:cubicBezTo>
                <a:cubicBezTo>
                  <a:pt x="35" y="79"/>
                  <a:pt x="32" y="83"/>
                  <a:pt x="28" y="86"/>
                </a:cubicBezTo>
                <a:cubicBezTo>
                  <a:pt x="26" y="87"/>
                  <a:pt x="24" y="88"/>
                  <a:pt x="22" y="91"/>
                </a:cubicBezTo>
                <a:cubicBezTo>
                  <a:pt x="20" y="90"/>
                  <a:pt x="18" y="89"/>
                  <a:pt x="17" y="88"/>
                </a:cubicBezTo>
                <a:close/>
                <a:moveTo>
                  <a:pt x="16" y="87"/>
                </a:moveTo>
                <a:cubicBezTo>
                  <a:pt x="16" y="87"/>
                  <a:pt x="16" y="87"/>
                  <a:pt x="16" y="87"/>
                </a:cubicBezTo>
                <a:cubicBezTo>
                  <a:pt x="16" y="87"/>
                  <a:pt x="15" y="87"/>
                  <a:pt x="14" y="86"/>
                </a:cubicBezTo>
                <a:cubicBezTo>
                  <a:pt x="20" y="81"/>
                  <a:pt x="26" y="76"/>
                  <a:pt x="32" y="70"/>
                </a:cubicBezTo>
                <a:cubicBezTo>
                  <a:pt x="36" y="67"/>
                  <a:pt x="39" y="65"/>
                  <a:pt x="43" y="62"/>
                </a:cubicBezTo>
                <a:cubicBezTo>
                  <a:pt x="45" y="60"/>
                  <a:pt x="47" y="59"/>
                  <a:pt x="49" y="58"/>
                </a:cubicBezTo>
                <a:cubicBezTo>
                  <a:pt x="53" y="55"/>
                  <a:pt x="48" y="58"/>
                  <a:pt x="47" y="59"/>
                </a:cubicBezTo>
                <a:cubicBezTo>
                  <a:pt x="42" y="63"/>
                  <a:pt x="37" y="67"/>
                  <a:pt x="32" y="72"/>
                </a:cubicBezTo>
                <a:cubicBezTo>
                  <a:pt x="27" y="77"/>
                  <a:pt x="21" y="81"/>
                  <a:pt x="16" y="87"/>
                </a:cubicBezTo>
                <a:close/>
                <a:moveTo>
                  <a:pt x="48" y="76"/>
                </a:moveTo>
                <a:cubicBezTo>
                  <a:pt x="54" y="71"/>
                  <a:pt x="60" y="67"/>
                  <a:pt x="64" y="61"/>
                </a:cubicBezTo>
                <a:cubicBezTo>
                  <a:pt x="65" y="61"/>
                  <a:pt x="65" y="61"/>
                  <a:pt x="66" y="61"/>
                </a:cubicBezTo>
                <a:cubicBezTo>
                  <a:pt x="62" y="64"/>
                  <a:pt x="58" y="68"/>
                  <a:pt x="55" y="71"/>
                </a:cubicBezTo>
                <a:cubicBezTo>
                  <a:pt x="49" y="76"/>
                  <a:pt x="44" y="81"/>
                  <a:pt x="38" y="85"/>
                </a:cubicBezTo>
                <a:cubicBezTo>
                  <a:pt x="41" y="82"/>
                  <a:pt x="44" y="79"/>
                  <a:pt x="48" y="76"/>
                </a:cubicBezTo>
                <a:close/>
                <a:moveTo>
                  <a:pt x="46" y="73"/>
                </a:moveTo>
                <a:cubicBezTo>
                  <a:pt x="41" y="76"/>
                  <a:pt x="37" y="79"/>
                  <a:pt x="33" y="83"/>
                </a:cubicBezTo>
                <a:cubicBezTo>
                  <a:pt x="35" y="81"/>
                  <a:pt x="37" y="79"/>
                  <a:pt x="39" y="77"/>
                </a:cubicBezTo>
                <a:cubicBezTo>
                  <a:pt x="45" y="70"/>
                  <a:pt x="53" y="65"/>
                  <a:pt x="59" y="59"/>
                </a:cubicBezTo>
                <a:cubicBezTo>
                  <a:pt x="60" y="59"/>
                  <a:pt x="59" y="59"/>
                  <a:pt x="59" y="59"/>
                </a:cubicBezTo>
                <a:cubicBezTo>
                  <a:pt x="53" y="61"/>
                  <a:pt x="48" y="66"/>
                  <a:pt x="43" y="70"/>
                </a:cubicBezTo>
                <a:cubicBezTo>
                  <a:pt x="36" y="76"/>
                  <a:pt x="29" y="81"/>
                  <a:pt x="22" y="86"/>
                </a:cubicBezTo>
                <a:cubicBezTo>
                  <a:pt x="18" y="89"/>
                  <a:pt x="22" y="86"/>
                  <a:pt x="22" y="85"/>
                </a:cubicBezTo>
                <a:cubicBezTo>
                  <a:pt x="23" y="84"/>
                  <a:pt x="25" y="82"/>
                  <a:pt x="27" y="81"/>
                </a:cubicBezTo>
                <a:cubicBezTo>
                  <a:pt x="29" y="79"/>
                  <a:pt x="32" y="76"/>
                  <a:pt x="35" y="74"/>
                </a:cubicBezTo>
                <a:cubicBezTo>
                  <a:pt x="42" y="68"/>
                  <a:pt x="49" y="62"/>
                  <a:pt x="55" y="56"/>
                </a:cubicBezTo>
                <a:cubicBezTo>
                  <a:pt x="55" y="56"/>
                  <a:pt x="55" y="56"/>
                  <a:pt x="55" y="56"/>
                </a:cubicBezTo>
                <a:cubicBezTo>
                  <a:pt x="58" y="57"/>
                  <a:pt x="60" y="59"/>
                  <a:pt x="63" y="60"/>
                </a:cubicBezTo>
                <a:cubicBezTo>
                  <a:pt x="57" y="64"/>
                  <a:pt x="52" y="69"/>
                  <a:pt x="46" y="73"/>
                </a:cubicBezTo>
                <a:close/>
                <a:moveTo>
                  <a:pt x="40" y="66"/>
                </a:moveTo>
                <a:cubicBezTo>
                  <a:pt x="41" y="65"/>
                  <a:pt x="42" y="63"/>
                  <a:pt x="44" y="62"/>
                </a:cubicBezTo>
                <a:cubicBezTo>
                  <a:pt x="47" y="60"/>
                  <a:pt x="49" y="59"/>
                  <a:pt x="52" y="56"/>
                </a:cubicBezTo>
                <a:cubicBezTo>
                  <a:pt x="52" y="56"/>
                  <a:pt x="52" y="56"/>
                  <a:pt x="52" y="56"/>
                </a:cubicBezTo>
                <a:cubicBezTo>
                  <a:pt x="52" y="56"/>
                  <a:pt x="53" y="56"/>
                  <a:pt x="53" y="56"/>
                </a:cubicBezTo>
                <a:cubicBezTo>
                  <a:pt x="53" y="56"/>
                  <a:pt x="54" y="56"/>
                  <a:pt x="54" y="56"/>
                </a:cubicBezTo>
                <a:cubicBezTo>
                  <a:pt x="49" y="59"/>
                  <a:pt x="44" y="62"/>
                  <a:pt x="40" y="66"/>
                </a:cubicBezTo>
                <a:close/>
                <a:moveTo>
                  <a:pt x="17" y="82"/>
                </a:moveTo>
                <a:cubicBezTo>
                  <a:pt x="17" y="83"/>
                  <a:pt x="17" y="83"/>
                  <a:pt x="16" y="84"/>
                </a:cubicBezTo>
                <a:cubicBezTo>
                  <a:pt x="17" y="83"/>
                  <a:pt x="18" y="82"/>
                  <a:pt x="18" y="81"/>
                </a:cubicBezTo>
                <a:cubicBezTo>
                  <a:pt x="21" y="78"/>
                  <a:pt x="24" y="75"/>
                  <a:pt x="27" y="73"/>
                </a:cubicBezTo>
                <a:cubicBezTo>
                  <a:pt x="33" y="67"/>
                  <a:pt x="39" y="62"/>
                  <a:pt x="45" y="57"/>
                </a:cubicBezTo>
                <a:cubicBezTo>
                  <a:pt x="45" y="57"/>
                  <a:pt x="45" y="56"/>
                  <a:pt x="45" y="56"/>
                </a:cubicBezTo>
                <a:cubicBezTo>
                  <a:pt x="32" y="61"/>
                  <a:pt x="24" y="72"/>
                  <a:pt x="13" y="80"/>
                </a:cubicBezTo>
                <a:cubicBezTo>
                  <a:pt x="13" y="80"/>
                  <a:pt x="11" y="81"/>
                  <a:pt x="11" y="82"/>
                </a:cubicBezTo>
                <a:cubicBezTo>
                  <a:pt x="12" y="80"/>
                  <a:pt x="13" y="78"/>
                  <a:pt x="15" y="77"/>
                </a:cubicBezTo>
                <a:cubicBezTo>
                  <a:pt x="17" y="74"/>
                  <a:pt x="20" y="72"/>
                  <a:pt x="23" y="70"/>
                </a:cubicBezTo>
                <a:cubicBezTo>
                  <a:pt x="27" y="66"/>
                  <a:pt x="31" y="63"/>
                  <a:pt x="35" y="59"/>
                </a:cubicBezTo>
                <a:cubicBezTo>
                  <a:pt x="36" y="59"/>
                  <a:pt x="38" y="58"/>
                  <a:pt x="39" y="58"/>
                </a:cubicBezTo>
                <a:cubicBezTo>
                  <a:pt x="43" y="56"/>
                  <a:pt x="47" y="55"/>
                  <a:pt x="51" y="55"/>
                </a:cubicBezTo>
                <a:cubicBezTo>
                  <a:pt x="39" y="63"/>
                  <a:pt x="28" y="73"/>
                  <a:pt x="17" y="82"/>
                </a:cubicBezTo>
                <a:close/>
                <a:moveTo>
                  <a:pt x="8" y="78"/>
                </a:moveTo>
                <a:cubicBezTo>
                  <a:pt x="13" y="76"/>
                  <a:pt x="17" y="73"/>
                  <a:pt x="21" y="69"/>
                </a:cubicBezTo>
                <a:cubicBezTo>
                  <a:pt x="23" y="67"/>
                  <a:pt x="25" y="65"/>
                  <a:pt x="28" y="63"/>
                </a:cubicBezTo>
                <a:cubicBezTo>
                  <a:pt x="29" y="62"/>
                  <a:pt x="31" y="60"/>
                  <a:pt x="32" y="59"/>
                </a:cubicBezTo>
                <a:cubicBezTo>
                  <a:pt x="32" y="59"/>
                  <a:pt x="32" y="59"/>
                  <a:pt x="32" y="59"/>
                </a:cubicBezTo>
                <a:cubicBezTo>
                  <a:pt x="33" y="59"/>
                  <a:pt x="33" y="59"/>
                  <a:pt x="34" y="59"/>
                </a:cubicBezTo>
                <a:cubicBezTo>
                  <a:pt x="33" y="59"/>
                  <a:pt x="33" y="59"/>
                  <a:pt x="33" y="59"/>
                </a:cubicBezTo>
                <a:cubicBezTo>
                  <a:pt x="26" y="68"/>
                  <a:pt x="16" y="72"/>
                  <a:pt x="10" y="82"/>
                </a:cubicBezTo>
                <a:cubicBezTo>
                  <a:pt x="9" y="81"/>
                  <a:pt x="9" y="80"/>
                  <a:pt x="8" y="78"/>
                </a:cubicBezTo>
                <a:close/>
                <a:moveTo>
                  <a:pt x="7" y="76"/>
                </a:moveTo>
                <a:cubicBezTo>
                  <a:pt x="10" y="73"/>
                  <a:pt x="12" y="71"/>
                  <a:pt x="15" y="68"/>
                </a:cubicBezTo>
                <a:cubicBezTo>
                  <a:pt x="17" y="66"/>
                  <a:pt x="18" y="65"/>
                  <a:pt x="20" y="63"/>
                </a:cubicBezTo>
                <a:cubicBezTo>
                  <a:pt x="22" y="62"/>
                  <a:pt x="28" y="56"/>
                  <a:pt x="23" y="62"/>
                </a:cubicBezTo>
                <a:cubicBezTo>
                  <a:pt x="20" y="65"/>
                  <a:pt x="18" y="68"/>
                  <a:pt x="15" y="71"/>
                </a:cubicBezTo>
                <a:cubicBezTo>
                  <a:pt x="12" y="73"/>
                  <a:pt x="9" y="75"/>
                  <a:pt x="7" y="78"/>
                </a:cubicBezTo>
                <a:cubicBezTo>
                  <a:pt x="7" y="77"/>
                  <a:pt x="7" y="76"/>
                  <a:pt x="7" y="76"/>
                </a:cubicBezTo>
                <a:close/>
                <a:moveTo>
                  <a:pt x="4" y="68"/>
                </a:moveTo>
                <a:cubicBezTo>
                  <a:pt x="8" y="64"/>
                  <a:pt x="12" y="60"/>
                  <a:pt x="17" y="57"/>
                </a:cubicBezTo>
                <a:cubicBezTo>
                  <a:pt x="16" y="57"/>
                  <a:pt x="15" y="60"/>
                  <a:pt x="14" y="61"/>
                </a:cubicBezTo>
                <a:cubicBezTo>
                  <a:pt x="12" y="62"/>
                  <a:pt x="11" y="63"/>
                  <a:pt x="10" y="65"/>
                </a:cubicBezTo>
                <a:cubicBezTo>
                  <a:pt x="8" y="67"/>
                  <a:pt x="7" y="69"/>
                  <a:pt x="5" y="71"/>
                </a:cubicBezTo>
                <a:cubicBezTo>
                  <a:pt x="5" y="72"/>
                  <a:pt x="5" y="72"/>
                  <a:pt x="6" y="72"/>
                </a:cubicBezTo>
                <a:cubicBezTo>
                  <a:pt x="9" y="70"/>
                  <a:pt x="11" y="68"/>
                  <a:pt x="14" y="65"/>
                </a:cubicBezTo>
                <a:cubicBezTo>
                  <a:pt x="15" y="64"/>
                  <a:pt x="16" y="62"/>
                  <a:pt x="18" y="61"/>
                </a:cubicBezTo>
                <a:cubicBezTo>
                  <a:pt x="19" y="60"/>
                  <a:pt x="23" y="56"/>
                  <a:pt x="20" y="59"/>
                </a:cubicBezTo>
                <a:cubicBezTo>
                  <a:pt x="16" y="65"/>
                  <a:pt x="10" y="69"/>
                  <a:pt x="6" y="75"/>
                </a:cubicBezTo>
                <a:cubicBezTo>
                  <a:pt x="5" y="73"/>
                  <a:pt x="5" y="70"/>
                  <a:pt x="4" y="68"/>
                </a:cubicBezTo>
                <a:close/>
                <a:moveTo>
                  <a:pt x="7" y="60"/>
                </a:moveTo>
                <a:cubicBezTo>
                  <a:pt x="9" y="59"/>
                  <a:pt x="10" y="58"/>
                  <a:pt x="11" y="57"/>
                </a:cubicBezTo>
                <a:cubicBezTo>
                  <a:pt x="14" y="55"/>
                  <a:pt x="11" y="58"/>
                  <a:pt x="11" y="58"/>
                </a:cubicBezTo>
                <a:cubicBezTo>
                  <a:pt x="8" y="61"/>
                  <a:pt x="5" y="63"/>
                  <a:pt x="4" y="66"/>
                </a:cubicBezTo>
                <a:cubicBezTo>
                  <a:pt x="4" y="65"/>
                  <a:pt x="3" y="65"/>
                  <a:pt x="3" y="64"/>
                </a:cubicBezTo>
                <a:cubicBezTo>
                  <a:pt x="5" y="63"/>
                  <a:pt x="6" y="61"/>
                  <a:pt x="7" y="60"/>
                </a:cubicBezTo>
                <a:close/>
                <a:moveTo>
                  <a:pt x="11" y="76"/>
                </a:moveTo>
                <a:cubicBezTo>
                  <a:pt x="10" y="76"/>
                  <a:pt x="9" y="77"/>
                  <a:pt x="8" y="77"/>
                </a:cubicBezTo>
                <a:cubicBezTo>
                  <a:pt x="9" y="77"/>
                  <a:pt x="10" y="76"/>
                  <a:pt x="11" y="75"/>
                </a:cubicBezTo>
                <a:cubicBezTo>
                  <a:pt x="13" y="74"/>
                  <a:pt x="14" y="72"/>
                  <a:pt x="16" y="71"/>
                </a:cubicBezTo>
                <a:cubicBezTo>
                  <a:pt x="20" y="67"/>
                  <a:pt x="23" y="63"/>
                  <a:pt x="27" y="58"/>
                </a:cubicBezTo>
                <a:cubicBezTo>
                  <a:pt x="27" y="58"/>
                  <a:pt x="27" y="58"/>
                  <a:pt x="27" y="58"/>
                </a:cubicBezTo>
                <a:cubicBezTo>
                  <a:pt x="28" y="58"/>
                  <a:pt x="29" y="59"/>
                  <a:pt x="31" y="59"/>
                </a:cubicBezTo>
                <a:cubicBezTo>
                  <a:pt x="31" y="59"/>
                  <a:pt x="31" y="59"/>
                  <a:pt x="31" y="59"/>
                </a:cubicBezTo>
                <a:cubicBezTo>
                  <a:pt x="24" y="64"/>
                  <a:pt x="18" y="71"/>
                  <a:pt x="11" y="76"/>
                </a:cubicBezTo>
                <a:close/>
                <a:moveTo>
                  <a:pt x="26" y="58"/>
                </a:moveTo>
                <a:cubicBezTo>
                  <a:pt x="19" y="63"/>
                  <a:pt x="13" y="69"/>
                  <a:pt x="6" y="75"/>
                </a:cubicBezTo>
                <a:cubicBezTo>
                  <a:pt x="9" y="73"/>
                  <a:pt x="12" y="69"/>
                  <a:pt x="15" y="66"/>
                </a:cubicBezTo>
                <a:cubicBezTo>
                  <a:pt x="18" y="63"/>
                  <a:pt x="21" y="60"/>
                  <a:pt x="23" y="57"/>
                </a:cubicBezTo>
                <a:cubicBezTo>
                  <a:pt x="23" y="57"/>
                  <a:pt x="23" y="57"/>
                  <a:pt x="23" y="56"/>
                </a:cubicBezTo>
                <a:cubicBezTo>
                  <a:pt x="24" y="57"/>
                  <a:pt x="25" y="57"/>
                  <a:pt x="26" y="58"/>
                </a:cubicBezTo>
                <a:cubicBezTo>
                  <a:pt x="26" y="58"/>
                  <a:pt x="26" y="58"/>
                  <a:pt x="26" y="58"/>
                </a:cubicBezTo>
                <a:close/>
                <a:moveTo>
                  <a:pt x="15" y="62"/>
                </a:moveTo>
                <a:cubicBezTo>
                  <a:pt x="14" y="64"/>
                  <a:pt x="12" y="65"/>
                  <a:pt x="11" y="67"/>
                </a:cubicBezTo>
                <a:cubicBezTo>
                  <a:pt x="10" y="68"/>
                  <a:pt x="7" y="69"/>
                  <a:pt x="6" y="71"/>
                </a:cubicBezTo>
                <a:cubicBezTo>
                  <a:pt x="8" y="68"/>
                  <a:pt x="11" y="65"/>
                  <a:pt x="13" y="62"/>
                </a:cubicBezTo>
                <a:cubicBezTo>
                  <a:pt x="15" y="60"/>
                  <a:pt x="17" y="59"/>
                  <a:pt x="18" y="56"/>
                </a:cubicBezTo>
                <a:cubicBezTo>
                  <a:pt x="18" y="56"/>
                  <a:pt x="18" y="56"/>
                  <a:pt x="18" y="56"/>
                </a:cubicBezTo>
                <a:cubicBezTo>
                  <a:pt x="13" y="58"/>
                  <a:pt x="10" y="62"/>
                  <a:pt x="6" y="65"/>
                </a:cubicBezTo>
                <a:cubicBezTo>
                  <a:pt x="4" y="67"/>
                  <a:pt x="4" y="66"/>
                  <a:pt x="6" y="64"/>
                </a:cubicBezTo>
                <a:cubicBezTo>
                  <a:pt x="7" y="63"/>
                  <a:pt x="8" y="62"/>
                  <a:pt x="9" y="61"/>
                </a:cubicBezTo>
                <a:cubicBezTo>
                  <a:pt x="11" y="59"/>
                  <a:pt x="12" y="58"/>
                  <a:pt x="14" y="55"/>
                </a:cubicBezTo>
                <a:cubicBezTo>
                  <a:pt x="14" y="55"/>
                  <a:pt x="14" y="55"/>
                  <a:pt x="14" y="55"/>
                </a:cubicBezTo>
                <a:cubicBezTo>
                  <a:pt x="17" y="55"/>
                  <a:pt x="19" y="56"/>
                  <a:pt x="22" y="56"/>
                </a:cubicBezTo>
                <a:cubicBezTo>
                  <a:pt x="22" y="56"/>
                  <a:pt x="22" y="56"/>
                  <a:pt x="22" y="56"/>
                </a:cubicBezTo>
                <a:cubicBezTo>
                  <a:pt x="20" y="58"/>
                  <a:pt x="17" y="60"/>
                  <a:pt x="15" y="62"/>
                </a:cubicBezTo>
                <a:close/>
                <a:moveTo>
                  <a:pt x="5" y="62"/>
                </a:moveTo>
                <a:cubicBezTo>
                  <a:pt x="6" y="61"/>
                  <a:pt x="6" y="60"/>
                  <a:pt x="7" y="59"/>
                </a:cubicBezTo>
                <a:cubicBezTo>
                  <a:pt x="8" y="58"/>
                  <a:pt x="9" y="56"/>
                  <a:pt x="10" y="55"/>
                </a:cubicBezTo>
                <a:cubicBezTo>
                  <a:pt x="11" y="55"/>
                  <a:pt x="12" y="55"/>
                  <a:pt x="13" y="55"/>
                </a:cubicBezTo>
                <a:cubicBezTo>
                  <a:pt x="10" y="57"/>
                  <a:pt x="7" y="59"/>
                  <a:pt x="5" y="62"/>
                </a:cubicBezTo>
                <a:close/>
                <a:moveTo>
                  <a:pt x="4" y="60"/>
                </a:moveTo>
                <a:cubicBezTo>
                  <a:pt x="5" y="59"/>
                  <a:pt x="6" y="58"/>
                  <a:pt x="7" y="56"/>
                </a:cubicBezTo>
                <a:cubicBezTo>
                  <a:pt x="8" y="56"/>
                  <a:pt x="8" y="56"/>
                  <a:pt x="9" y="55"/>
                </a:cubicBezTo>
                <a:cubicBezTo>
                  <a:pt x="9" y="55"/>
                  <a:pt x="9" y="55"/>
                  <a:pt x="9" y="55"/>
                </a:cubicBezTo>
                <a:cubicBezTo>
                  <a:pt x="9" y="56"/>
                  <a:pt x="8" y="57"/>
                  <a:pt x="7" y="58"/>
                </a:cubicBezTo>
                <a:cubicBezTo>
                  <a:pt x="6" y="59"/>
                  <a:pt x="5" y="61"/>
                  <a:pt x="3" y="63"/>
                </a:cubicBezTo>
                <a:cubicBezTo>
                  <a:pt x="3" y="62"/>
                  <a:pt x="3" y="62"/>
                  <a:pt x="3" y="61"/>
                </a:cubicBezTo>
                <a:cubicBezTo>
                  <a:pt x="3" y="60"/>
                  <a:pt x="3" y="59"/>
                  <a:pt x="3" y="58"/>
                </a:cubicBezTo>
                <a:cubicBezTo>
                  <a:pt x="4" y="57"/>
                  <a:pt x="6" y="56"/>
                  <a:pt x="7" y="56"/>
                </a:cubicBezTo>
                <a:cubicBezTo>
                  <a:pt x="6" y="57"/>
                  <a:pt x="5" y="58"/>
                  <a:pt x="3" y="59"/>
                </a:cubicBezTo>
                <a:cubicBezTo>
                  <a:pt x="3" y="60"/>
                  <a:pt x="3" y="60"/>
                  <a:pt x="4" y="60"/>
                </a:cubicBezTo>
                <a:close/>
                <a:moveTo>
                  <a:pt x="11" y="83"/>
                </a:moveTo>
                <a:cubicBezTo>
                  <a:pt x="21" y="76"/>
                  <a:pt x="29" y="65"/>
                  <a:pt x="40" y="59"/>
                </a:cubicBezTo>
                <a:cubicBezTo>
                  <a:pt x="40" y="59"/>
                  <a:pt x="44" y="56"/>
                  <a:pt x="43" y="57"/>
                </a:cubicBezTo>
                <a:cubicBezTo>
                  <a:pt x="42" y="59"/>
                  <a:pt x="40" y="60"/>
                  <a:pt x="39" y="61"/>
                </a:cubicBezTo>
                <a:cubicBezTo>
                  <a:pt x="36" y="63"/>
                  <a:pt x="33" y="66"/>
                  <a:pt x="30" y="69"/>
                </a:cubicBezTo>
                <a:cubicBezTo>
                  <a:pt x="24" y="74"/>
                  <a:pt x="19" y="80"/>
                  <a:pt x="14" y="86"/>
                </a:cubicBezTo>
                <a:cubicBezTo>
                  <a:pt x="14" y="85"/>
                  <a:pt x="13" y="85"/>
                  <a:pt x="13" y="85"/>
                </a:cubicBezTo>
                <a:cubicBezTo>
                  <a:pt x="12" y="84"/>
                  <a:pt x="12" y="84"/>
                  <a:pt x="11" y="83"/>
                </a:cubicBezTo>
                <a:close/>
                <a:moveTo>
                  <a:pt x="29" y="93"/>
                </a:moveTo>
                <a:cubicBezTo>
                  <a:pt x="29" y="92"/>
                  <a:pt x="30" y="92"/>
                  <a:pt x="30" y="92"/>
                </a:cubicBezTo>
                <a:cubicBezTo>
                  <a:pt x="31" y="92"/>
                  <a:pt x="31" y="92"/>
                  <a:pt x="32" y="91"/>
                </a:cubicBezTo>
                <a:cubicBezTo>
                  <a:pt x="32" y="90"/>
                  <a:pt x="33" y="90"/>
                  <a:pt x="34" y="89"/>
                </a:cubicBezTo>
                <a:cubicBezTo>
                  <a:pt x="41" y="84"/>
                  <a:pt x="46" y="79"/>
                  <a:pt x="52" y="74"/>
                </a:cubicBezTo>
                <a:cubicBezTo>
                  <a:pt x="55" y="71"/>
                  <a:pt x="59" y="69"/>
                  <a:pt x="61" y="66"/>
                </a:cubicBezTo>
                <a:cubicBezTo>
                  <a:pt x="63" y="65"/>
                  <a:pt x="64" y="64"/>
                  <a:pt x="66" y="62"/>
                </a:cubicBezTo>
                <a:cubicBezTo>
                  <a:pt x="66" y="62"/>
                  <a:pt x="67" y="61"/>
                  <a:pt x="68" y="61"/>
                </a:cubicBezTo>
                <a:cubicBezTo>
                  <a:pt x="69" y="61"/>
                  <a:pt x="69" y="61"/>
                  <a:pt x="70" y="60"/>
                </a:cubicBezTo>
                <a:cubicBezTo>
                  <a:pt x="60" y="73"/>
                  <a:pt x="45" y="81"/>
                  <a:pt x="34" y="93"/>
                </a:cubicBezTo>
                <a:cubicBezTo>
                  <a:pt x="34" y="93"/>
                  <a:pt x="34" y="93"/>
                  <a:pt x="35" y="93"/>
                </a:cubicBezTo>
                <a:cubicBezTo>
                  <a:pt x="47" y="84"/>
                  <a:pt x="59" y="75"/>
                  <a:pt x="70" y="65"/>
                </a:cubicBezTo>
                <a:cubicBezTo>
                  <a:pt x="69" y="66"/>
                  <a:pt x="68" y="67"/>
                  <a:pt x="67" y="68"/>
                </a:cubicBezTo>
                <a:cubicBezTo>
                  <a:pt x="64" y="71"/>
                  <a:pt x="61" y="73"/>
                  <a:pt x="58" y="77"/>
                </a:cubicBezTo>
                <a:cubicBezTo>
                  <a:pt x="52" y="82"/>
                  <a:pt x="45" y="87"/>
                  <a:pt x="40" y="93"/>
                </a:cubicBezTo>
                <a:cubicBezTo>
                  <a:pt x="39" y="93"/>
                  <a:pt x="40" y="94"/>
                  <a:pt x="40" y="94"/>
                </a:cubicBezTo>
                <a:cubicBezTo>
                  <a:pt x="52" y="86"/>
                  <a:pt x="62" y="76"/>
                  <a:pt x="73" y="67"/>
                </a:cubicBezTo>
                <a:cubicBezTo>
                  <a:pt x="73" y="67"/>
                  <a:pt x="73" y="67"/>
                  <a:pt x="73" y="67"/>
                </a:cubicBezTo>
                <a:cubicBezTo>
                  <a:pt x="70" y="70"/>
                  <a:pt x="67" y="73"/>
                  <a:pt x="64" y="76"/>
                </a:cubicBezTo>
                <a:cubicBezTo>
                  <a:pt x="58" y="81"/>
                  <a:pt x="52" y="87"/>
                  <a:pt x="47" y="92"/>
                </a:cubicBezTo>
                <a:cubicBezTo>
                  <a:pt x="47" y="92"/>
                  <a:pt x="47" y="93"/>
                  <a:pt x="47" y="93"/>
                </a:cubicBezTo>
                <a:cubicBezTo>
                  <a:pt x="57" y="86"/>
                  <a:pt x="65" y="77"/>
                  <a:pt x="74" y="70"/>
                </a:cubicBezTo>
                <a:cubicBezTo>
                  <a:pt x="75" y="69"/>
                  <a:pt x="76" y="68"/>
                  <a:pt x="77" y="68"/>
                </a:cubicBezTo>
                <a:cubicBezTo>
                  <a:pt x="76" y="69"/>
                  <a:pt x="75" y="70"/>
                  <a:pt x="74" y="71"/>
                </a:cubicBezTo>
                <a:cubicBezTo>
                  <a:pt x="72" y="73"/>
                  <a:pt x="70" y="74"/>
                  <a:pt x="68" y="76"/>
                </a:cubicBezTo>
                <a:cubicBezTo>
                  <a:pt x="63" y="80"/>
                  <a:pt x="58" y="85"/>
                  <a:pt x="54" y="90"/>
                </a:cubicBezTo>
                <a:cubicBezTo>
                  <a:pt x="54" y="90"/>
                  <a:pt x="54" y="90"/>
                  <a:pt x="55" y="90"/>
                </a:cubicBezTo>
                <a:cubicBezTo>
                  <a:pt x="62" y="87"/>
                  <a:pt x="67" y="81"/>
                  <a:pt x="73" y="76"/>
                </a:cubicBezTo>
                <a:cubicBezTo>
                  <a:pt x="73" y="76"/>
                  <a:pt x="75" y="74"/>
                  <a:pt x="76" y="73"/>
                </a:cubicBezTo>
                <a:cubicBezTo>
                  <a:pt x="76" y="74"/>
                  <a:pt x="75" y="74"/>
                  <a:pt x="75" y="74"/>
                </a:cubicBezTo>
                <a:cubicBezTo>
                  <a:pt x="74" y="76"/>
                  <a:pt x="72" y="77"/>
                  <a:pt x="71" y="79"/>
                </a:cubicBezTo>
                <a:cubicBezTo>
                  <a:pt x="67" y="82"/>
                  <a:pt x="64" y="86"/>
                  <a:pt x="61" y="89"/>
                </a:cubicBezTo>
                <a:cubicBezTo>
                  <a:pt x="61" y="89"/>
                  <a:pt x="61" y="89"/>
                  <a:pt x="61" y="89"/>
                </a:cubicBezTo>
                <a:cubicBezTo>
                  <a:pt x="55" y="92"/>
                  <a:pt x="49" y="93"/>
                  <a:pt x="42" y="94"/>
                </a:cubicBezTo>
                <a:cubicBezTo>
                  <a:pt x="38" y="94"/>
                  <a:pt x="33" y="94"/>
                  <a:pt x="29" y="93"/>
                </a:cubicBezTo>
                <a:close/>
                <a:moveTo>
                  <a:pt x="63" y="87"/>
                </a:moveTo>
                <a:cubicBezTo>
                  <a:pt x="66" y="85"/>
                  <a:pt x="68" y="83"/>
                  <a:pt x="70" y="80"/>
                </a:cubicBezTo>
                <a:cubicBezTo>
                  <a:pt x="71" y="79"/>
                  <a:pt x="73" y="77"/>
                  <a:pt x="74" y="76"/>
                </a:cubicBezTo>
                <a:cubicBezTo>
                  <a:pt x="72" y="81"/>
                  <a:pt x="68" y="85"/>
                  <a:pt x="63" y="87"/>
                </a:cubicBezTo>
                <a:close/>
                <a:moveTo>
                  <a:pt x="76" y="73"/>
                </a:moveTo>
                <a:cubicBezTo>
                  <a:pt x="73" y="75"/>
                  <a:pt x="70" y="78"/>
                  <a:pt x="67" y="81"/>
                </a:cubicBezTo>
                <a:cubicBezTo>
                  <a:pt x="65" y="83"/>
                  <a:pt x="63" y="84"/>
                  <a:pt x="60" y="86"/>
                </a:cubicBezTo>
                <a:cubicBezTo>
                  <a:pt x="59" y="87"/>
                  <a:pt x="54" y="91"/>
                  <a:pt x="57" y="88"/>
                </a:cubicBezTo>
                <a:cubicBezTo>
                  <a:pt x="61" y="84"/>
                  <a:pt x="65" y="79"/>
                  <a:pt x="69" y="76"/>
                </a:cubicBezTo>
                <a:cubicBezTo>
                  <a:pt x="73" y="73"/>
                  <a:pt x="76" y="71"/>
                  <a:pt x="78" y="66"/>
                </a:cubicBezTo>
                <a:cubicBezTo>
                  <a:pt x="78" y="66"/>
                  <a:pt x="78" y="66"/>
                  <a:pt x="77" y="66"/>
                </a:cubicBezTo>
                <a:cubicBezTo>
                  <a:pt x="73" y="70"/>
                  <a:pt x="68" y="74"/>
                  <a:pt x="63" y="78"/>
                </a:cubicBezTo>
                <a:cubicBezTo>
                  <a:pt x="61" y="80"/>
                  <a:pt x="58" y="83"/>
                  <a:pt x="56" y="85"/>
                </a:cubicBezTo>
                <a:cubicBezTo>
                  <a:pt x="54" y="87"/>
                  <a:pt x="50" y="90"/>
                  <a:pt x="49" y="91"/>
                </a:cubicBezTo>
                <a:cubicBezTo>
                  <a:pt x="58" y="82"/>
                  <a:pt x="67" y="73"/>
                  <a:pt x="76" y="64"/>
                </a:cubicBezTo>
                <a:cubicBezTo>
                  <a:pt x="77" y="64"/>
                  <a:pt x="77" y="64"/>
                  <a:pt x="77" y="64"/>
                </a:cubicBezTo>
                <a:cubicBezTo>
                  <a:pt x="77" y="63"/>
                  <a:pt x="78" y="63"/>
                  <a:pt x="78" y="62"/>
                </a:cubicBezTo>
                <a:cubicBezTo>
                  <a:pt x="79" y="62"/>
                  <a:pt x="78" y="61"/>
                  <a:pt x="78" y="62"/>
                </a:cubicBezTo>
                <a:cubicBezTo>
                  <a:pt x="71" y="67"/>
                  <a:pt x="65" y="72"/>
                  <a:pt x="59" y="78"/>
                </a:cubicBezTo>
                <a:cubicBezTo>
                  <a:pt x="56" y="81"/>
                  <a:pt x="53" y="83"/>
                  <a:pt x="49" y="86"/>
                </a:cubicBezTo>
                <a:cubicBezTo>
                  <a:pt x="48" y="87"/>
                  <a:pt x="46" y="89"/>
                  <a:pt x="44" y="90"/>
                </a:cubicBezTo>
                <a:cubicBezTo>
                  <a:pt x="49" y="85"/>
                  <a:pt x="54" y="81"/>
                  <a:pt x="59" y="76"/>
                </a:cubicBezTo>
                <a:cubicBezTo>
                  <a:pt x="65" y="71"/>
                  <a:pt x="71" y="66"/>
                  <a:pt x="76" y="60"/>
                </a:cubicBezTo>
                <a:cubicBezTo>
                  <a:pt x="76" y="59"/>
                  <a:pt x="76" y="59"/>
                  <a:pt x="75" y="59"/>
                </a:cubicBezTo>
                <a:cubicBezTo>
                  <a:pt x="69" y="65"/>
                  <a:pt x="63" y="71"/>
                  <a:pt x="56" y="76"/>
                </a:cubicBezTo>
                <a:cubicBezTo>
                  <a:pt x="52" y="79"/>
                  <a:pt x="48" y="82"/>
                  <a:pt x="45" y="85"/>
                </a:cubicBezTo>
                <a:cubicBezTo>
                  <a:pt x="43" y="86"/>
                  <a:pt x="41" y="88"/>
                  <a:pt x="39" y="89"/>
                </a:cubicBezTo>
                <a:cubicBezTo>
                  <a:pt x="38" y="90"/>
                  <a:pt x="37" y="91"/>
                  <a:pt x="36" y="92"/>
                </a:cubicBezTo>
                <a:cubicBezTo>
                  <a:pt x="36" y="91"/>
                  <a:pt x="37" y="91"/>
                  <a:pt x="37" y="91"/>
                </a:cubicBezTo>
                <a:cubicBezTo>
                  <a:pt x="43" y="85"/>
                  <a:pt x="50" y="80"/>
                  <a:pt x="56" y="75"/>
                </a:cubicBezTo>
                <a:cubicBezTo>
                  <a:pt x="61" y="70"/>
                  <a:pt x="67" y="65"/>
                  <a:pt x="71" y="60"/>
                </a:cubicBezTo>
                <a:cubicBezTo>
                  <a:pt x="74" y="59"/>
                  <a:pt x="76" y="58"/>
                  <a:pt x="79" y="59"/>
                </a:cubicBezTo>
                <a:cubicBezTo>
                  <a:pt x="79" y="59"/>
                  <a:pt x="79" y="59"/>
                  <a:pt x="79" y="59"/>
                </a:cubicBezTo>
                <a:cubicBezTo>
                  <a:pt x="79" y="60"/>
                  <a:pt x="79" y="61"/>
                  <a:pt x="79" y="62"/>
                </a:cubicBezTo>
                <a:cubicBezTo>
                  <a:pt x="78" y="66"/>
                  <a:pt x="78" y="69"/>
                  <a:pt x="76" y="73"/>
                </a:cubicBezTo>
                <a:close/>
                <a:moveTo>
                  <a:pt x="34" y="27"/>
                </a:moveTo>
                <a:cubicBezTo>
                  <a:pt x="34" y="27"/>
                  <a:pt x="34" y="27"/>
                  <a:pt x="34" y="27"/>
                </a:cubicBezTo>
                <a:cubicBezTo>
                  <a:pt x="35" y="27"/>
                  <a:pt x="36" y="27"/>
                  <a:pt x="36" y="26"/>
                </a:cubicBezTo>
                <a:cubicBezTo>
                  <a:pt x="37" y="18"/>
                  <a:pt x="36" y="11"/>
                  <a:pt x="36" y="3"/>
                </a:cubicBezTo>
                <a:cubicBezTo>
                  <a:pt x="40" y="4"/>
                  <a:pt x="44" y="3"/>
                  <a:pt x="48" y="3"/>
                </a:cubicBezTo>
                <a:cubicBezTo>
                  <a:pt x="50" y="10"/>
                  <a:pt x="49" y="18"/>
                  <a:pt x="49" y="25"/>
                </a:cubicBezTo>
                <a:cubicBezTo>
                  <a:pt x="49" y="26"/>
                  <a:pt x="49" y="26"/>
                  <a:pt x="49" y="26"/>
                </a:cubicBezTo>
                <a:cubicBezTo>
                  <a:pt x="49" y="27"/>
                  <a:pt x="49" y="27"/>
                  <a:pt x="50" y="27"/>
                </a:cubicBezTo>
                <a:cubicBezTo>
                  <a:pt x="67" y="26"/>
                  <a:pt x="77" y="40"/>
                  <a:pt x="79" y="56"/>
                </a:cubicBezTo>
                <a:cubicBezTo>
                  <a:pt x="76" y="55"/>
                  <a:pt x="75" y="55"/>
                  <a:pt x="72" y="56"/>
                </a:cubicBezTo>
                <a:cubicBezTo>
                  <a:pt x="67" y="59"/>
                  <a:pt x="65" y="58"/>
                  <a:pt x="60" y="55"/>
                </a:cubicBezTo>
                <a:cubicBezTo>
                  <a:pt x="53" y="51"/>
                  <a:pt x="46" y="52"/>
                  <a:pt x="39" y="55"/>
                </a:cubicBezTo>
                <a:cubicBezTo>
                  <a:pt x="33" y="56"/>
                  <a:pt x="30" y="56"/>
                  <a:pt x="25" y="54"/>
                </a:cubicBezTo>
                <a:cubicBezTo>
                  <a:pt x="22" y="53"/>
                  <a:pt x="19" y="53"/>
                  <a:pt x="16" y="52"/>
                </a:cubicBezTo>
                <a:cubicBezTo>
                  <a:pt x="12" y="52"/>
                  <a:pt x="7" y="52"/>
                  <a:pt x="4" y="54"/>
                </a:cubicBezTo>
                <a:cubicBezTo>
                  <a:pt x="6" y="40"/>
                  <a:pt x="19" y="26"/>
                  <a:pt x="34" y="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Hans" altLang="en-US"/>
          </a:p>
        </p:txBody>
      </p:sp>
      <p:pic>
        <p:nvPicPr>
          <p:cNvPr id="3" name="图片 2"/>
          <p:cNvPicPr>
            <a:picLocks noChangeAspect="1"/>
          </p:cNvPicPr>
          <p:nvPr/>
        </p:nvPicPr>
        <p:blipFill>
          <a:blip r:embed="rId2"/>
          <a:stretch>
            <a:fillRect/>
          </a:stretch>
        </p:blipFill>
        <p:spPr>
          <a:xfrm>
            <a:off x="795187" y="5140768"/>
            <a:ext cx="10522250" cy="1276350"/>
          </a:xfrm>
          <a:prstGeom prst="rect">
            <a:avLst/>
          </a:prstGeom>
        </p:spPr>
      </p:pic>
    </p:spTree>
    <p:extLst>
      <p:ext uri="{BB962C8B-B14F-4D97-AF65-F5344CB8AC3E}">
        <p14:creationId xmlns:p14="http://schemas.microsoft.com/office/powerpoint/2010/main" val="319662493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82013" y="897923"/>
            <a:ext cx="10528558" cy="3231654"/>
          </a:xfrm>
          <a:prstGeom prst="rect">
            <a:avLst/>
          </a:prstGeom>
        </p:spPr>
        <p:txBody>
          <a:bodyPr wrap="square">
            <a:spAutoFit/>
          </a:bodyPr>
          <a:lstStyle/>
          <a:p>
            <a:endParaRPr lang="en-US" altLang="zh-CN" sz="2400" dirty="0" smtClean="0"/>
          </a:p>
          <a:p>
            <a:r>
              <a:rPr lang="zh-CN" altLang="en-US" dirty="0" smtClean="0">
                <a:solidFill>
                  <a:schemeClr val="bg1"/>
                </a:solidFill>
              </a:rPr>
              <a:t>当</a:t>
            </a:r>
            <a:r>
              <a:rPr lang="en-US" altLang="zh-CN" dirty="0">
                <a:solidFill>
                  <a:schemeClr val="bg1"/>
                </a:solidFill>
              </a:rPr>
              <a:t>MySQL</a:t>
            </a:r>
            <a:r>
              <a:rPr lang="zh-CN" altLang="en-US" dirty="0">
                <a:solidFill>
                  <a:schemeClr val="bg1"/>
                </a:solidFill>
              </a:rPr>
              <a:t>无法仅仅依赖索引即可完成</a:t>
            </a:r>
            <a:r>
              <a:rPr lang="en-US" altLang="zh-CN" dirty="0">
                <a:solidFill>
                  <a:schemeClr val="bg1"/>
                </a:solidFill>
              </a:rPr>
              <a:t>DISTINCT</a:t>
            </a:r>
            <a:r>
              <a:rPr lang="zh-CN" altLang="en-US" dirty="0">
                <a:solidFill>
                  <a:schemeClr val="bg1"/>
                </a:solidFill>
              </a:rPr>
              <a:t>操作的时候</a:t>
            </a:r>
            <a:r>
              <a:rPr lang="zh-CN" altLang="en-US" dirty="0" smtClean="0">
                <a:solidFill>
                  <a:schemeClr val="bg1"/>
                </a:solidFill>
              </a:rPr>
              <a:t>，</a:t>
            </a:r>
            <a:endParaRPr lang="en-US" altLang="zh-CN" dirty="0" smtClean="0">
              <a:solidFill>
                <a:schemeClr val="bg1"/>
              </a:solidFill>
            </a:endParaRPr>
          </a:p>
          <a:p>
            <a:r>
              <a:rPr lang="zh-CN" altLang="en-US" dirty="0" smtClean="0">
                <a:solidFill>
                  <a:schemeClr val="bg1"/>
                </a:solidFill>
              </a:rPr>
              <a:t>就</a:t>
            </a:r>
            <a:r>
              <a:rPr lang="zh-CN" altLang="en-US" dirty="0">
                <a:solidFill>
                  <a:schemeClr val="bg1"/>
                </a:solidFill>
              </a:rPr>
              <a:t>不得不使用临时表来进行相应的操作了</a:t>
            </a:r>
            <a:r>
              <a:rPr lang="zh-CN" altLang="en-US" dirty="0" smtClean="0">
                <a:solidFill>
                  <a:schemeClr val="bg1"/>
                </a:solidFill>
              </a:rPr>
              <a:t>。</a:t>
            </a:r>
            <a:endParaRPr lang="en-US" altLang="zh-CN" dirty="0" smtClean="0">
              <a:solidFill>
                <a:schemeClr val="bg1"/>
              </a:solidFill>
            </a:endParaRPr>
          </a:p>
          <a:p>
            <a:r>
              <a:rPr lang="zh-CN" altLang="en-US" dirty="0" smtClean="0">
                <a:solidFill>
                  <a:schemeClr val="bg1"/>
                </a:solidFill>
              </a:rPr>
              <a:t>在</a:t>
            </a:r>
            <a:r>
              <a:rPr lang="en-US" altLang="zh-CN" dirty="0">
                <a:solidFill>
                  <a:schemeClr val="bg1"/>
                </a:solidFill>
              </a:rPr>
              <a:t>MySQL</a:t>
            </a:r>
            <a:r>
              <a:rPr lang="zh-CN" altLang="en-US" dirty="0">
                <a:solidFill>
                  <a:schemeClr val="bg1"/>
                </a:solidFill>
              </a:rPr>
              <a:t>利用临时表来完成</a:t>
            </a:r>
            <a:r>
              <a:rPr lang="en-US" altLang="zh-CN" dirty="0">
                <a:solidFill>
                  <a:schemeClr val="bg1"/>
                </a:solidFill>
              </a:rPr>
              <a:t>DISTINCT</a:t>
            </a:r>
            <a:r>
              <a:rPr lang="zh-CN" altLang="en-US" dirty="0">
                <a:solidFill>
                  <a:schemeClr val="bg1"/>
                </a:solidFill>
              </a:rPr>
              <a:t>的时候，和处理</a:t>
            </a:r>
            <a:r>
              <a:rPr lang="en-US" altLang="zh-CN" dirty="0">
                <a:solidFill>
                  <a:schemeClr val="bg1"/>
                </a:solidFill>
              </a:rPr>
              <a:t>GROUP BY</a:t>
            </a:r>
            <a:r>
              <a:rPr lang="zh-CN" altLang="en-US" dirty="0">
                <a:solidFill>
                  <a:schemeClr val="bg1"/>
                </a:solidFill>
              </a:rPr>
              <a:t>有一点区别，就是少了</a:t>
            </a:r>
            <a:r>
              <a:rPr lang="en-US" altLang="zh-CN" dirty="0" err="1" smtClean="0">
                <a:solidFill>
                  <a:schemeClr val="bg1"/>
                </a:solidFill>
              </a:rPr>
              <a:t>filesort</a:t>
            </a:r>
            <a:endParaRPr lang="en-US" altLang="zh-CN" dirty="0">
              <a:solidFill>
                <a:schemeClr val="bg1"/>
              </a:solidFill>
            </a:endParaRPr>
          </a:p>
          <a:p>
            <a:r>
              <a:rPr lang="zh-CN" altLang="en-US" dirty="0" smtClean="0">
                <a:solidFill>
                  <a:schemeClr val="bg1"/>
                </a:solidFill>
              </a:rPr>
              <a:t>实际上</a:t>
            </a:r>
            <a:r>
              <a:rPr lang="zh-CN" altLang="en-US" dirty="0">
                <a:solidFill>
                  <a:schemeClr val="bg1"/>
                </a:solidFill>
              </a:rPr>
              <a:t>，在</a:t>
            </a:r>
            <a:r>
              <a:rPr lang="en-US" altLang="zh-CN" dirty="0">
                <a:solidFill>
                  <a:schemeClr val="bg1"/>
                </a:solidFill>
              </a:rPr>
              <a:t>MySQL</a:t>
            </a:r>
            <a:r>
              <a:rPr lang="zh-CN" altLang="en-US" dirty="0">
                <a:solidFill>
                  <a:schemeClr val="bg1"/>
                </a:solidFill>
              </a:rPr>
              <a:t>的分组算法中，并不一定非要排序才能完成分组操作</a:t>
            </a:r>
            <a:r>
              <a:rPr lang="zh-CN" altLang="en-US" dirty="0" smtClean="0">
                <a:solidFill>
                  <a:schemeClr val="bg1"/>
                </a:solidFill>
              </a:rPr>
              <a:t>的</a:t>
            </a:r>
            <a:r>
              <a:rPr lang="en-US" altLang="zh-CN" dirty="0" smtClean="0">
                <a:solidFill>
                  <a:schemeClr val="bg1"/>
                </a:solidFill>
              </a:rPr>
              <a:t> </a:t>
            </a:r>
          </a:p>
          <a:p>
            <a:r>
              <a:rPr lang="zh-CN" altLang="en-US" dirty="0" smtClean="0">
                <a:solidFill>
                  <a:schemeClr val="bg1"/>
                </a:solidFill>
              </a:rPr>
              <a:t> </a:t>
            </a:r>
            <a:r>
              <a:rPr lang="en-US" altLang="zh-CN" dirty="0" smtClean="0">
                <a:solidFill>
                  <a:srgbClr val="FFFF00"/>
                </a:solidFill>
              </a:rPr>
              <a:t>MySQL</a:t>
            </a:r>
            <a:r>
              <a:rPr lang="zh-CN" altLang="en-US" dirty="0">
                <a:solidFill>
                  <a:srgbClr val="FFFF00"/>
                </a:solidFill>
              </a:rPr>
              <a:t>正是在没有排序的情况下实现分组最后完成</a:t>
            </a:r>
            <a:r>
              <a:rPr lang="en-US" altLang="zh-CN" dirty="0">
                <a:solidFill>
                  <a:srgbClr val="FFFF00"/>
                </a:solidFill>
              </a:rPr>
              <a:t>DISTINCT</a:t>
            </a:r>
            <a:r>
              <a:rPr lang="zh-CN" altLang="en-US" dirty="0">
                <a:solidFill>
                  <a:srgbClr val="FFFF00"/>
                </a:solidFill>
              </a:rPr>
              <a:t>操作的，所以少了</a:t>
            </a:r>
            <a:r>
              <a:rPr lang="en-US" altLang="zh-CN" dirty="0" err="1">
                <a:solidFill>
                  <a:srgbClr val="FFFF00"/>
                </a:solidFill>
              </a:rPr>
              <a:t>filesort</a:t>
            </a:r>
            <a:r>
              <a:rPr lang="zh-CN" altLang="en-US" dirty="0">
                <a:solidFill>
                  <a:srgbClr val="FFFF00"/>
                </a:solidFill>
              </a:rPr>
              <a:t>这个排序操作</a:t>
            </a:r>
            <a:r>
              <a:rPr lang="zh-CN" altLang="en-US" dirty="0" smtClean="0">
                <a:solidFill>
                  <a:srgbClr val="FFFF00"/>
                </a:solidFill>
              </a:rPr>
              <a:t>。</a:t>
            </a:r>
            <a:endParaRPr lang="en-US" altLang="zh-CN" dirty="0" smtClean="0">
              <a:solidFill>
                <a:srgbClr val="FFFF00"/>
              </a:solidFill>
            </a:endParaRPr>
          </a:p>
          <a:p>
            <a:endParaRPr lang="en-US" altLang="zh-CN" dirty="0" smtClean="0">
              <a:solidFill>
                <a:srgbClr val="FFFF00"/>
              </a:solidFill>
              <a:latin typeface="楷体" panose="02010609060101010101" pitchFamily="49" charset="-122"/>
              <a:ea typeface="楷体" panose="02010609060101010101" pitchFamily="49" charset="-122"/>
            </a:endParaRPr>
          </a:p>
          <a:p>
            <a:endParaRPr lang="en-US" altLang="zh-CN" dirty="0" smtClean="0">
              <a:solidFill>
                <a:schemeClr val="bg1"/>
              </a:solidFill>
            </a:endParaRPr>
          </a:p>
          <a:p>
            <a:r>
              <a:rPr lang="en-US" altLang="zh-CN" dirty="0">
                <a:solidFill>
                  <a:schemeClr val="bg1"/>
                </a:solidFill>
                <a:latin typeface="楷体" panose="02010609060101010101" pitchFamily="49" charset="-122"/>
                <a:ea typeface="楷体" panose="02010609060101010101" pitchFamily="49" charset="-122"/>
              </a:rPr>
              <a:t>EXPLAIN SELECT DISTINCT </a:t>
            </a:r>
            <a:r>
              <a:rPr lang="en-US" altLang="zh-CN" dirty="0" err="1">
                <a:solidFill>
                  <a:schemeClr val="bg1"/>
                </a:solidFill>
                <a:latin typeface="楷体" panose="02010609060101010101" pitchFamily="49" charset="-122"/>
                <a:ea typeface="楷体" panose="02010609060101010101" pitchFamily="49" charset="-122"/>
              </a:rPr>
              <a:t>user_id</a:t>
            </a:r>
            <a:r>
              <a:rPr lang="en-US" altLang="zh-CN" dirty="0">
                <a:solidFill>
                  <a:schemeClr val="bg1"/>
                </a:solidFill>
                <a:latin typeface="楷体" panose="02010609060101010101" pitchFamily="49" charset="-122"/>
                <a:ea typeface="楷体" panose="02010609060101010101" pitchFamily="49" charset="-122"/>
              </a:rPr>
              <a:t> FROM group_message_2 WHERE </a:t>
            </a:r>
            <a:r>
              <a:rPr lang="en-US" altLang="zh-CN" dirty="0" err="1">
                <a:solidFill>
                  <a:schemeClr val="bg1"/>
                </a:solidFill>
                <a:latin typeface="楷体" panose="02010609060101010101" pitchFamily="49" charset="-122"/>
                <a:ea typeface="楷体" panose="02010609060101010101" pitchFamily="49" charset="-122"/>
              </a:rPr>
              <a:t>group_id</a:t>
            </a:r>
            <a:r>
              <a:rPr lang="en-US" altLang="zh-CN" dirty="0">
                <a:solidFill>
                  <a:schemeClr val="bg1"/>
                </a:solidFill>
                <a:latin typeface="楷体" panose="02010609060101010101" pitchFamily="49" charset="-122"/>
                <a:ea typeface="楷体" panose="02010609060101010101" pitchFamily="49" charset="-122"/>
              </a:rPr>
              <a:t> &gt; 1 AND </a:t>
            </a:r>
            <a:r>
              <a:rPr lang="en-US" altLang="zh-CN" dirty="0" err="1">
                <a:solidFill>
                  <a:schemeClr val="bg1"/>
                </a:solidFill>
                <a:latin typeface="楷体" panose="02010609060101010101" pitchFamily="49" charset="-122"/>
                <a:ea typeface="楷体" panose="02010609060101010101" pitchFamily="49" charset="-122"/>
              </a:rPr>
              <a:t>group_id</a:t>
            </a:r>
            <a:r>
              <a:rPr lang="en-US" altLang="zh-CN" dirty="0">
                <a:solidFill>
                  <a:schemeClr val="bg1"/>
                </a:solidFill>
                <a:latin typeface="楷体" panose="02010609060101010101" pitchFamily="49" charset="-122"/>
                <a:ea typeface="楷体" panose="02010609060101010101" pitchFamily="49" charset="-122"/>
              </a:rPr>
              <a:t> &lt; 10;</a:t>
            </a:r>
          </a:p>
          <a:p>
            <a:endParaRPr lang="en-US" altLang="zh-CN" dirty="0" smtClean="0">
              <a:solidFill>
                <a:schemeClr val="bg1"/>
              </a:solidFill>
              <a:latin typeface="楷体" panose="02010609060101010101" pitchFamily="49" charset="-122"/>
              <a:ea typeface="楷体" panose="02010609060101010101" pitchFamily="49" charset="-122"/>
            </a:endParaRPr>
          </a:p>
          <a:p>
            <a:endParaRPr lang="en-US" altLang="zh-CN" dirty="0">
              <a:solidFill>
                <a:schemeClr val="bg1"/>
              </a:solidFill>
              <a:latin typeface="楷体" panose="02010609060101010101" pitchFamily="49" charset="-122"/>
              <a:ea typeface="楷体" panose="02010609060101010101" pitchFamily="49" charset="-122"/>
            </a:endParaRPr>
          </a:p>
        </p:txBody>
      </p:sp>
      <p:sp>
        <p:nvSpPr>
          <p:cNvPr id="6" name="标题 3"/>
          <p:cNvSpPr>
            <a:spLocks noGrp="1"/>
          </p:cNvSpPr>
          <p:nvPr>
            <p:ph type="ctrTitle"/>
          </p:nvPr>
        </p:nvSpPr>
        <p:spPr>
          <a:xfrm>
            <a:off x="958467" y="5692"/>
            <a:ext cx="7062388" cy="819990"/>
          </a:xfrm>
        </p:spPr>
        <p:txBody>
          <a:bodyPr/>
          <a:lstStyle/>
          <a:p>
            <a:r>
              <a:rPr lang="en-US" altLang="zh-CN" dirty="0">
                <a:solidFill>
                  <a:schemeClr val="bg1"/>
                </a:solidFill>
                <a:latin typeface="楷体" panose="02010609060101010101" pitchFamily="49" charset="-122"/>
                <a:ea typeface="楷体" panose="02010609060101010101" pitchFamily="49" charset="-122"/>
              </a:rPr>
              <a:t>DISTINCT</a:t>
            </a:r>
            <a:endParaRPr lang="zh-CN" altLang="en-US" dirty="0">
              <a:solidFill>
                <a:schemeClr val="bg1"/>
              </a:solidFill>
              <a:latin typeface="楷体" panose="02010609060101010101" pitchFamily="49" charset="-122"/>
              <a:ea typeface="楷体" panose="02010609060101010101" pitchFamily="49" charset="-122"/>
            </a:endParaRPr>
          </a:p>
        </p:txBody>
      </p:sp>
      <p:grpSp>
        <p:nvGrpSpPr>
          <p:cNvPr id="2" name="组合 6"/>
          <p:cNvGrpSpPr/>
          <p:nvPr/>
        </p:nvGrpSpPr>
        <p:grpSpPr>
          <a:xfrm>
            <a:off x="373638" y="231260"/>
            <a:ext cx="584829" cy="505442"/>
            <a:chOff x="2340883" y="3617004"/>
            <a:chExt cx="2169081" cy="1874642"/>
          </a:xfrm>
        </p:grpSpPr>
        <p:sp>
          <p:nvSpPr>
            <p:cNvPr id="8" name="Freeform 167"/>
            <p:cNvSpPr>
              <a:spLocks/>
            </p:cNvSpPr>
            <p:nvPr/>
          </p:nvSpPr>
          <p:spPr bwMode="auto">
            <a:xfrm>
              <a:off x="3084054" y="5287210"/>
              <a:ext cx="60431" cy="9000"/>
            </a:xfrm>
            <a:custGeom>
              <a:avLst/>
              <a:gdLst>
                <a:gd name="T0" fmla="*/ 20 w 20"/>
                <a:gd name="T1" fmla="*/ 3 h 3"/>
                <a:gd name="T2" fmla="*/ 0 w 20"/>
                <a:gd name="T3" fmla="*/ 0 h 3"/>
                <a:gd name="T4" fmla="*/ 20 w 20"/>
                <a:gd name="T5" fmla="*/ 3 h 3"/>
              </a:gdLst>
              <a:ahLst/>
              <a:cxnLst>
                <a:cxn ang="0">
                  <a:pos x="T0" y="T1"/>
                </a:cxn>
                <a:cxn ang="0">
                  <a:pos x="T2" y="T3"/>
                </a:cxn>
                <a:cxn ang="0">
                  <a:pos x="T4" y="T5"/>
                </a:cxn>
              </a:cxnLst>
              <a:rect l="0" t="0" r="r" b="b"/>
              <a:pathLst>
                <a:path w="20" h="3">
                  <a:moveTo>
                    <a:pt x="20" y="3"/>
                  </a:moveTo>
                  <a:cubicBezTo>
                    <a:pt x="8" y="1"/>
                    <a:pt x="0" y="0"/>
                    <a:pt x="0" y="0"/>
                  </a:cubicBezTo>
                  <a:cubicBezTo>
                    <a:pt x="4" y="0"/>
                    <a:pt x="11" y="1"/>
                    <a:pt x="2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9" name="Freeform 168"/>
            <p:cNvSpPr>
              <a:spLocks/>
            </p:cNvSpPr>
            <p:nvPr/>
          </p:nvSpPr>
          <p:spPr bwMode="auto">
            <a:xfrm>
              <a:off x="3390065" y="5213921"/>
              <a:ext cx="465446" cy="200579"/>
            </a:xfrm>
            <a:custGeom>
              <a:avLst/>
              <a:gdLst>
                <a:gd name="T0" fmla="*/ 148 w 153"/>
                <a:gd name="T1" fmla="*/ 9 h 66"/>
                <a:gd name="T2" fmla="*/ 148 w 153"/>
                <a:gd name="T3" fmla="*/ 12 h 66"/>
                <a:gd name="T4" fmla="*/ 143 w 153"/>
                <a:gd name="T5" fmla="*/ 27 h 66"/>
                <a:gd name="T6" fmla="*/ 140 w 153"/>
                <a:gd name="T7" fmla="*/ 42 h 66"/>
                <a:gd name="T8" fmla="*/ 130 w 153"/>
                <a:gd name="T9" fmla="*/ 65 h 66"/>
                <a:gd name="T10" fmla="*/ 131 w 153"/>
                <a:gd name="T11" fmla="*/ 50 h 66"/>
                <a:gd name="T12" fmla="*/ 0 w 153"/>
                <a:gd name="T13" fmla="*/ 19 h 66"/>
                <a:gd name="T14" fmla="*/ 129 w 153"/>
                <a:gd name="T15" fmla="*/ 43 h 66"/>
                <a:gd name="T16" fmla="*/ 130 w 153"/>
                <a:gd name="T17" fmla="*/ 40 h 66"/>
                <a:gd name="T18" fmla="*/ 68 w 153"/>
                <a:gd name="T19" fmla="*/ 24 h 66"/>
                <a:gd name="T20" fmla="*/ 132 w 153"/>
                <a:gd name="T21" fmla="*/ 38 h 66"/>
                <a:gd name="T22" fmla="*/ 134 w 153"/>
                <a:gd name="T23" fmla="*/ 32 h 66"/>
                <a:gd name="T24" fmla="*/ 2 w 153"/>
                <a:gd name="T25" fmla="*/ 0 h 66"/>
                <a:gd name="T26" fmla="*/ 132 w 153"/>
                <a:gd name="T27" fmla="*/ 25 h 66"/>
                <a:gd name="T28" fmla="*/ 147 w 153"/>
                <a:gd name="T29" fmla="*/ 12 h 66"/>
                <a:gd name="T30" fmla="*/ 129 w 153"/>
                <a:gd name="T31" fmla="*/ 6 h 66"/>
                <a:gd name="T32" fmla="*/ 147 w 153"/>
                <a:gd name="T33" fmla="*/ 12 h 66"/>
                <a:gd name="T34" fmla="*/ 148 w 153"/>
                <a:gd name="T35"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 h="66">
                  <a:moveTo>
                    <a:pt x="148" y="9"/>
                  </a:moveTo>
                  <a:cubicBezTo>
                    <a:pt x="148" y="12"/>
                    <a:pt x="148" y="12"/>
                    <a:pt x="148" y="12"/>
                  </a:cubicBezTo>
                  <a:cubicBezTo>
                    <a:pt x="148" y="12"/>
                    <a:pt x="153" y="23"/>
                    <a:pt x="143" y="27"/>
                  </a:cubicBezTo>
                  <a:cubicBezTo>
                    <a:pt x="133" y="30"/>
                    <a:pt x="146" y="37"/>
                    <a:pt x="140" y="42"/>
                  </a:cubicBezTo>
                  <a:cubicBezTo>
                    <a:pt x="133" y="48"/>
                    <a:pt x="144" y="66"/>
                    <a:pt x="130" y="65"/>
                  </a:cubicBezTo>
                  <a:cubicBezTo>
                    <a:pt x="130" y="65"/>
                    <a:pt x="133" y="56"/>
                    <a:pt x="131" y="50"/>
                  </a:cubicBezTo>
                  <a:cubicBezTo>
                    <a:pt x="0" y="19"/>
                    <a:pt x="0" y="19"/>
                    <a:pt x="0" y="19"/>
                  </a:cubicBezTo>
                  <a:cubicBezTo>
                    <a:pt x="129" y="43"/>
                    <a:pt x="129" y="43"/>
                    <a:pt x="129" y="43"/>
                  </a:cubicBezTo>
                  <a:cubicBezTo>
                    <a:pt x="129" y="42"/>
                    <a:pt x="129" y="41"/>
                    <a:pt x="130" y="40"/>
                  </a:cubicBezTo>
                  <a:cubicBezTo>
                    <a:pt x="68" y="24"/>
                    <a:pt x="68" y="24"/>
                    <a:pt x="68" y="24"/>
                  </a:cubicBezTo>
                  <a:cubicBezTo>
                    <a:pt x="132" y="38"/>
                    <a:pt x="132" y="38"/>
                    <a:pt x="132" y="38"/>
                  </a:cubicBezTo>
                  <a:cubicBezTo>
                    <a:pt x="133" y="36"/>
                    <a:pt x="134" y="33"/>
                    <a:pt x="134" y="32"/>
                  </a:cubicBezTo>
                  <a:cubicBezTo>
                    <a:pt x="2" y="0"/>
                    <a:pt x="2" y="0"/>
                    <a:pt x="2" y="0"/>
                  </a:cubicBezTo>
                  <a:cubicBezTo>
                    <a:pt x="132" y="25"/>
                    <a:pt x="132" y="25"/>
                    <a:pt x="132" y="25"/>
                  </a:cubicBezTo>
                  <a:cubicBezTo>
                    <a:pt x="135" y="23"/>
                    <a:pt x="145" y="22"/>
                    <a:pt x="147" y="12"/>
                  </a:cubicBezTo>
                  <a:cubicBezTo>
                    <a:pt x="146" y="11"/>
                    <a:pt x="139" y="9"/>
                    <a:pt x="129" y="6"/>
                  </a:cubicBezTo>
                  <a:cubicBezTo>
                    <a:pt x="139" y="9"/>
                    <a:pt x="146" y="10"/>
                    <a:pt x="147" y="12"/>
                  </a:cubicBezTo>
                  <a:cubicBezTo>
                    <a:pt x="148" y="11"/>
                    <a:pt x="148" y="10"/>
                    <a:pt x="148"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0" name="Freeform 169"/>
            <p:cNvSpPr>
              <a:spLocks/>
            </p:cNvSpPr>
            <p:nvPr/>
          </p:nvSpPr>
          <p:spPr bwMode="auto">
            <a:xfrm>
              <a:off x="3636932" y="4015590"/>
              <a:ext cx="267439" cy="258438"/>
            </a:xfrm>
            <a:custGeom>
              <a:avLst/>
              <a:gdLst>
                <a:gd name="T0" fmla="*/ 75 w 88"/>
                <a:gd name="T1" fmla="*/ 26 h 85"/>
                <a:gd name="T2" fmla="*/ 0 w 88"/>
                <a:gd name="T3" fmla="*/ 85 h 85"/>
                <a:gd name="T4" fmla="*/ 34 w 88"/>
                <a:gd name="T5" fmla="*/ 34 h 85"/>
                <a:gd name="T6" fmla="*/ 75 w 88"/>
                <a:gd name="T7" fmla="*/ 26 h 85"/>
              </a:gdLst>
              <a:ahLst/>
              <a:cxnLst>
                <a:cxn ang="0">
                  <a:pos x="T0" y="T1"/>
                </a:cxn>
                <a:cxn ang="0">
                  <a:pos x="T2" y="T3"/>
                </a:cxn>
                <a:cxn ang="0">
                  <a:pos x="T4" y="T5"/>
                </a:cxn>
                <a:cxn ang="0">
                  <a:pos x="T6" y="T7"/>
                </a:cxn>
              </a:cxnLst>
              <a:rect l="0" t="0" r="r" b="b"/>
              <a:pathLst>
                <a:path w="88" h="85">
                  <a:moveTo>
                    <a:pt x="75" y="26"/>
                  </a:moveTo>
                  <a:cubicBezTo>
                    <a:pt x="62" y="30"/>
                    <a:pt x="29" y="35"/>
                    <a:pt x="0" y="85"/>
                  </a:cubicBezTo>
                  <a:cubicBezTo>
                    <a:pt x="0" y="85"/>
                    <a:pt x="0" y="68"/>
                    <a:pt x="34" y="34"/>
                  </a:cubicBezTo>
                  <a:cubicBezTo>
                    <a:pt x="68" y="0"/>
                    <a:pt x="88" y="22"/>
                    <a:pt x="75"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1" name="Freeform 170"/>
            <p:cNvSpPr>
              <a:spLocks/>
            </p:cNvSpPr>
            <p:nvPr/>
          </p:nvSpPr>
          <p:spPr bwMode="auto">
            <a:xfrm>
              <a:off x="2946477" y="4688044"/>
              <a:ext cx="735456" cy="27001"/>
            </a:xfrm>
            <a:custGeom>
              <a:avLst/>
              <a:gdLst>
                <a:gd name="T0" fmla="*/ 242 w 242"/>
                <a:gd name="T1" fmla="*/ 6 h 9"/>
                <a:gd name="T2" fmla="*/ 242 w 242"/>
                <a:gd name="T3" fmla="*/ 9 h 9"/>
                <a:gd name="T4" fmla="*/ 0 w 242"/>
                <a:gd name="T5" fmla="*/ 9 h 9"/>
                <a:gd name="T6" fmla="*/ 242 w 242"/>
                <a:gd name="T7" fmla="*/ 6 h 9"/>
              </a:gdLst>
              <a:ahLst/>
              <a:cxnLst>
                <a:cxn ang="0">
                  <a:pos x="T0" y="T1"/>
                </a:cxn>
                <a:cxn ang="0">
                  <a:pos x="T2" y="T3"/>
                </a:cxn>
                <a:cxn ang="0">
                  <a:pos x="T4" y="T5"/>
                </a:cxn>
                <a:cxn ang="0">
                  <a:pos x="T6" y="T7"/>
                </a:cxn>
              </a:cxnLst>
              <a:rect l="0" t="0" r="r" b="b"/>
              <a:pathLst>
                <a:path w="242" h="9">
                  <a:moveTo>
                    <a:pt x="242" y="6"/>
                  </a:moveTo>
                  <a:cubicBezTo>
                    <a:pt x="242" y="9"/>
                    <a:pt x="242" y="9"/>
                    <a:pt x="242" y="9"/>
                  </a:cubicBezTo>
                  <a:cubicBezTo>
                    <a:pt x="0" y="9"/>
                    <a:pt x="0" y="9"/>
                    <a:pt x="0" y="9"/>
                  </a:cubicBezTo>
                  <a:cubicBezTo>
                    <a:pt x="58" y="0"/>
                    <a:pt x="242" y="6"/>
                    <a:pt x="242" y="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2" name="Freeform 171"/>
            <p:cNvSpPr>
              <a:spLocks/>
            </p:cNvSpPr>
            <p:nvPr/>
          </p:nvSpPr>
          <p:spPr bwMode="auto">
            <a:xfrm>
              <a:off x="3117484" y="4454035"/>
              <a:ext cx="205722" cy="38573"/>
            </a:xfrm>
            <a:custGeom>
              <a:avLst/>
              <a:gdLst>
                <a:gd name="T0" fmla="*/ 0 w 68"/>
                <a:gd name="T1" fmla="*/ 11 h 13"/>
                <a:gd name="T2" fmla="*/ 68 w 68"/>
                <a:gd name="T3" fmla="*/ 6 h 13"/>
                <a:gd name="T4" fmla="*/ 0 w 68"/>
                <a:gd name="T5" fmla="*/ 11 h 13"/>
              </a:gdLst>
              <a:ahLst/>
              <a:cxnLst>
                <a:cxn ang="0">
                  <a:pos x="T0" y="T1"/>
                </a:cxn>
                <a:cxn ang="0">
                  <a:pos x="T2" y="T3"/>
                </a:cxn>
                <a:cxn ang="0">
                  <a:pos x="T4" y="T5"/>
                </a:cxn>
              </a:cxnLst>
              <a:rect l="0" t="0" r="r" b="b"/>
              <a:pathLst>
                <a:path w="68" h="13">
                  <a:moveTo>
                    <a:pt x="0" y="11"/>
                  </a:moveTo>
                  <a:cubicBezTo>
                    <a:pt x="26" y="0"/>
                    <a:pt x="68" y="6"/>
                    <a:pt x="68" y="6"/>
                  </a:cubicBezTo>
                  <a:cubicBezTo>
                    <a:pt x="62" y="13"/>
                    <a:pt x="0" y="11"/>
                    <a:pt x="0" y="1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3" name="Freeform 172"/>
            <p:cNvSpPr>
              <a:spLocks/>
            </p:cNvSpPr>
            <p:nvPr/>
          </p:nvSpPr>
          <p:spPr bwMode="auto">
            <a:xfrm>
              <a:off x="3527642" y="3993732"/>
              <a:ext cx="100289" cy="186436"/>
            </a:xfrm>
            <a:custGeom>
              <a:avLst/>
              <a:gdLst>
                <a:gd name="T0" fmla="*/ 31 w 33"/>
                <a:gd name="T1" fmla="*/ 0 h 61"/>
                <a:gd name="T2" fmla="*/ 0 w 33"/>
                <a:gd name="T3" fmla="*/ 61 h 61"/>
                <a:gd name="T4" fmla="*/ 31 w 33"/>
                <a:gd name="T5" fmla="*/ 0 h 61"/>
              </a:gdLst>
              <a:ahLst/>
              <a:cxnLst>
                <a:cxn ang="0">
                  <a:pos x="T0" y="T1"/>
                </a:cxn>
                <a:cxn ang="0">
                  <a:pos x="T2" y="T3"/>
                </a:cxn>
                <a:cxn ang="0">
                  <a:pos x="T4" y="T5"/>
                </a:cxn>
              </a:cxnLst>
              <a:rect l="0" t="0" r="r" b="b"/>
              <a:pathLst>
                <a:path w="33" h="61">
                  <a:moveTo>
                    <a:pt x="31" y="0"/>
                  </a:moveTo>
                  <a:cubicBezTo>
                    <a:pt x="33" y="9"/>
                    <a:pt x="0" y="61"/>
                    <a:pt x="0" y="61"/>
                  </a:cubicBezTo>
                  <a:cubicBezTo>
                    <a:pt x="4" y="33"/>
                    <a:pt x="31" y="0"/>
                    <a:pt x="3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4" name="Freeform 173"/>
            <p:cNvSpPr>
              <a:spLocks/>
            </p:cNvSpPr>
            <p:nvPr/>
          </p:nvSpPr>
          <p:spPr bwMode="auto">
            <a:xfrm>
              <a:off x="3451782" y="3966731"/>
              <a:ext cx="100289" cy="185150"/>
            </a:xfrm>
            <a:custGeom>
              <a:avLst/>
              <a:gdLst>
                <a:gd name="T0" fmla="*/ 30 w 33"/>
                <a:gd name="T1" fmla="*/ 0 h 61"/>
                <a:gd name="T2" fmla="*/ 0 w 33"/>
                <a:gd name="T3" fmla="*/ 61 h 61"/>
                <a:gd name="T4" fmla="*/ 30 w 33"/>
                <a:gd name="T5" fmla="*/ 0 h 61"/>
              </a:gdLst>
              <a:ahLst/>
              <a:cxnLst>
                <a:cxn ang="0">
                  <a:pos x="T0" y="T1"/>
                </a:cxn>
                <a:cxn ang="0">
                  <a:pos x="T2" y="T3"/>
                </a:cxn>
                <a:cxn ang="0">
                  <a:pos x="T4" y="T5"/>
                </a:cxn>
              </a:cxnLst>
              <a:rect l="0" t="0" r="r" b="b"/>
              <a:pathLst>
                <a:path w="33" h="61">
                  <a:moveTo>
                    <a:pt x="30" y="0"/>
                  </a:moveTo>
                  <a:cubicBezTo>
                    <a:pt x="33" y="8"/>
                    <a:pt x="0" y="61"/>
                    <a:pt x="0" y="61"/>
                  </a:cubicBezTo>
                  <a:cubicBezTo>
                    <a:pt x="4" y="33"/>
                    <a:pt x="30" y="0"/>
                    <a:pt x="3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5" name="Freeform 174"/>
            <p:cNvSpPr>
              <a:spLocks/>
            </p:cNvSpPr>
            <p:nvPr/>
          </p:nvSpPr>
          <p:spPr bwMode="auto">
            <a:xfrm>
              <a:off x="2940048" y="4374318"/>
              <a:ext cx="398586" cy="33430"/>
            </a:xfrm>
            <a:custGeom>
              <a:avLst/>
              <a:gdLst>
                <a:gd name="T0" fmla="*/ 126 w 131"/>
                <a:gd name="T1" fmla="*/ 4 h 11"/>
                <a:gd name="T2" fmla="*/ 0 w 131"/>
                <a:gd name="T3" fmla="*/ 11 h 11"/>
                <a:gd name="T4" fmla="*/ 126 w 131"/>
                <a:gd name="T5" fmla="*/ 4 h 11"/>
              </a:gdLst>
              <a:ahLst/>
              <a:cxnLst>
                <a:cxn ang="0">
                  <a:pos x="T0" y="T1"/>
                </a:cxn>
                <a:cxn ang="0">
                  <a:pos x="T2" y="T3"/>
                </a:cxn>
                <a:cxn ang="0">
                  <a:pos x="T4" y="T5"/>
                </a:cxn>
              </a:cxnLst>
              <a:rect l="0" t="0" r="r" b="b"/>
              <a:pathLst>
                <a:path w="131" h="11">
                  <a:moveTo>
                    <a:pt x="126" y="4"/>
                  </a:moveTo>
                  <a:cubicBezTo>
                    <a:pt x="131" y="7"/>
                    <a:pt x="0" y="11"/>
                    <a:pt x="0" y="11"/>
                  </a:cubicBezTo>
                  <a:cubicBezTo>
                    <a:pt x="0" y="11"/>
                    <a:pt x="121" y="0"/>
                    <a:pt x="126" y="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6" name="Freeform 175"/>
            <p:cNvSpPr>
              <a:spLocks/>
            </p:cNvSpPr>
            <p:nvPr/>
          </p:nvSpPr>
          <p:spPr bwMode="auto">
            <a:xfrm>
              <a:off x="2879618" y="4243170"/>
              <a:ext cx="231437" cy="57859"/>
            </a:xfrm>
            <a:custGeom>
              <a:avLst/>
              <a:gdLst>
                <a:gd name="T0" fmla="*/ 60 w 76"/>
                <a:gd name="T1" fmla="*/ 17 h 19"/>
                <a:gd name="T2" fmla="*/ 57 w 76"/>
                <a:gd name="T3" fmla="*/ 10 h 19"/>
                <a:gd name="T4" fmla="*/ 0 w 76"/>
                <a:gd name="T5" fmla="*/ 6 h 19"/>
                <a:gd name="T6" fmla="*/ 76 w 76"/>
                <a:gd name="T7" fmla="*/ 10 h 19"/>
                <a:gd name="T8" fmla="*/ 60 w 76"/>
                <a:gd name="T9" fmla="*/ 17 h 19"/>
              </a:gdLst>
              <a:ahLst/>
              <a:cxnLst>
                <a:cxn ang="0">
                  <a:pos x="T0" y="T1"/>
                </a:cxn>
                <a:cxn ang="0">
                  <a:pos x="T2" y="T3"/>
                </a:cxn>
                <a:cxn ang="0">
                  <a:pos x="T4" y="T5"/>
                </a:cxn>
                <a:cxn ang="0">
                  <a:pos x="T6" y="T7"/>
                </a:cxn>
                <a:cxn ang="0">
                  <a:pos x="T8" y="T9"/>
                </a:cxn>
              </a:cxnLst>
              <a:rect l="0" t="0" r="r" b="b"/>
              <a:pathLst>
                <a:path w="76" h="19">
                  <a:moveTo>
                    <a:pt x="60" y="17"/>
                  </a:moveTo>
                  <a:cubicBezTo>
                    <a:pt x="60" y="17"/>
                    <a:pt x="68" y="9"/>
                    <a:pt x="57" y="10"/>
                  </a:cubicBezTo>
                  <a:cubicBezTo>
                    <a:pt x="46" y="10"/>
                    <a:pt x="0" y="6"/>
                    <a:pt x="0" y="6"/>
                  </a:cubicBezTo>
                  <a:cubicBezTo>
                    <a:pt x="0" y="6"/>
                    <a:pt x="75" y="0"/>
                    <a:pt x="76" y="10"/>
                  </a:cubicBezTo>
                  <a:cubicBezTo>
                    <a:pt x="76" y="19"/>
                    <a:pt x="60" y="17"/>
                    <a:pt x="60" y="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7" name="Freeform 176"/>
            <p:cNvSpPr>
              <a:spLocks noEditPoints="1"/>
            </p:cNvSpPr>
            <p:nvPr/>
          </p:nvSpPr>
          <p:spPr bwMode="auto">
            <a:xfrm>
              <a:off x="2340883" y="3617004"/>
              <a:ext cx="2169081" cy="1874642"/>
            </a:xfrm>
            <a:custGeom>
              <a:avLst/>
              <a:gdLst>
                <a:gd name="T0" fmla="*/ 27 w 713"/>
                <a:gd name="T1" fmla="*/ 260 h 616"/>
                <a:gd name="T2" fmla="*/ 136 w 713"/>
                <a:gd name="T3" fmla="*/ 455 h 616"/>
                <a:gd name="T4" fmla="*/ 191 w 713"/>
                <a:gd name="T5" fmla="*/ 470 h 616"/>
                <a:gd name="T6" fmla="*/ 513 w 713"/>
                <a:gd name="T7" fmla="*/ 527 h 616"/>
                <a:gd name="T8" fmla="*/ 493 w 713"/>
                <a:gd name="T9" fmla="*/ 383 h 616"/>
                <a:gd name="T10" fmla="*/ 497 w 713"/>
                <a:gd name="T11" fmla="*/ 316 h 616"/>
                <a:gd name="T12" fmla="*/ 680 w 713"/>
                <a:gd name="T13" fmla="*/ 200 h 616"/>
                <a:gd name="T14" fmla="*/ 197 w 713"/>
                <a:gd name="T15" fmla="*/ 156 h 616"/>
                <a:gd name="T16" fmla="*/ 212 w 713"/>
                <a:gd name="T17" fmla="*/ 189 h 616"/>
                <a:gd name="T18" fmla="*/ 215 w 713"/>
                <a:gd name="T19" fmla="*/ 158 h 616"/>
                <a:gd name="T20" fmla="*/ 461 w 713"/>
                <a:gd name="T21" fmla="*/ 279 h 616"/>
                <a:gd name="T22" fmla="*/ 13 w 713"/>
                <a:gd name="T23" fmla="*/ 185 h 616"/>
                <a:gd name="T24" fmla="*/ 208 w 713"/>
                <a:gd name="T25" fmla="*/ 169 h 616"/>
                <a:gd name="T26" fmla="*/ 469 w 713"/>
                <a:gd name="T27" fmla="*/ 414 h 616"/>
                <a:gd name="T28" fmla="*/ 274 w 713"/>
                <a:gd name="T29" fmla="*/ 476 h 616"/>
                <a:gd name="T30" fmla="*/ 427 w 713"/>
                <a:gd name="T31" fmla="*/ 461 h 616"/>
                <a:gd name="T32" fmla="*/ 361 w 713"/>
                <a:gd name="T33" fmla="*/ 485 h 616"/>
                <a:gd name="T34" fmla="*/ 402 w 713"/>
                <a:gd name="T35" fmla="*/ 471 h 616"/>
                <a:gd name="T36" fmla="*/ 393 w 713"/>
                <a:gd name="T37" fmla="*/ 481 h 616"/>
                <a:gd name="T38" fmla="*/ 431 w 713"/>
                <a:gd name="T39" fmla="*/ 490 h 616"/>
                <a:gd name="T40" fmla="*/ 419 w 713"/>
                <a:gd name="T41" fmla="*/ 493 h 616"/>
                <a:gd name="T42" fmla="*/ 462 w 713"/>
                <a:gd name="T43" fmla="*/ 492 h 616"/>
                <a:gd name="T44" fmla="*/ 314 w 713"/>
                <a:gd name="T45" fmla="*/ 464 h 616"/>
                <a:gd name="T46" fmla="*/ 322 w 713"/>
                <a:gd name="T47" fmla="*/ 488 h 616"/>
                <a:gd name="T48" fmla="*/ 388 w 713"/>
                <a:gd name="T49" fmla="*/ 502 h 616"/>
                <a:gd name="T50" fmla="*/ 261 w 713"/>
                <a:gd name="T51" fmla="*/ 489 h 616"/>
                <a:gd name="T52" fmla="*/ 434 w 713"/>
                <a:gd name="T53" fmla="*/ 445 h 616"/>
                <a:gd name="T54" fmla="*/ 63 w 713"/>
                <a:gd name="T55" fmla="*/ 287 h 616"/>
                <a:gd name="T56" fmla="*/ 168 w 713"/>
                <a:gd name="T57" fmla="*/ 377 h 616"/>
                <a:gd name="T58" fmla="*/ 84 w 713"/>
                <a:gd name="T59" fmla="*/ 318 h 616"/>
                <a:gd name="T60" fmla="*/ 467 w 713"/>
                <a:gd name="T61" fmla="*/ 437 h 616"/>
                <a:gd name="T62" fmla="*/ 476 w 713"/>
                <a:gd name="T63" fmla="*/ 444 h 616"/>
                <a:gd name="T64" fmla="*/ 144 w 713"/>
                <a:gd name="T65" fmla="*/ 373 h 616"/>
                <a:gd name="T66" fmla="*/ 147 w 713"/>
                <a:gd name="T67" fmla="*/ 344 h 616"/>
                <a:gd name="T68" fmla="*/ 509 w 713"/>
                <a:gd name="T69" fmla="*/ 236 h 616"/>
                <a:gd name="T70" fmla="*/ 483 w 713"/>
                <a:gd name="T71" fmla="*/ 295 h 616"/>
                <a:gd name="T72" fmla="*/ 484 w 713"/>
                <a:gd name="T73" fmla="*/ 310 h 616"/>
                <a:gd name="T74" fmla="*/ 479 w 713"/>
                <a:gd name="T75" fmla="*/ 331 h 616"/>
                <a:gd name="T76" fmla="*/ 475 w 713"/>
                <a:gd name="T77" fmla="*/ 335 h 616"/>
                <a:gd name="T78" fmla="*/ 502 w 713"/>
                <a:gd name="T79" fmla="*/ 294 h 616"/>
                <a:gd name="T80" fmla="*/ 528 w 713"/>
                <a:gd name="T81" fmla="*/ 261 h 616"/>
                <a:gd name="T82" fmla="*/ 463 w 713"/>
                <a:gd name="T83" fmla="*/ 317 h 616"/>
                <a:gd name="T84" fmla="*/ 488 w 713"/>
                <a:gd name="T85" fmla="*/ 285 h 616"/>
                <a:gd name="T86" fmla="*/ 532 w 713"/>
                <a:gd name="T87" fmla="*/ 220 h 616"/>
                <a:gd name="T88" fmla="*/ 468 w 713"/>
                <a:gd name="T89" fmla="*/ 353 h 616"/>
                <a:gd name="T90" fmla="*/ 428 w 713"/>
                <a:gd name="T91" fmla="*/ 300 h 616"/>
                <a:gd name="T92" fmla="*/ 486 w 713"/>
                <a:gd name="T93" fmla="*/ 258 h 616"/>
                <a:gd name="T94" fmla="*/ 581 w 713"/>
                <a:gd name="T95" fmla="*/ 230 h 616"/>
                <a:gd name="T96" fmla="*/ 487 w 713"/>
                <a:gd name="T97" fmla="*/ 347 h 616"/>
                <a:gd name="T98" fmla="*/ 611 w 713"/>
                <a:gd name="T99" fmla="*/ 165 h 616"/>
                <a:gd name="T100" fmla="*/ 496 w 713"/>
                <a:gd name="T101" fmla="*/ 245 h 616"/>
                <a:gd name="T102" fmla="*/ 495 w 713"/>
                <a:gd name="T103" fmla="*/ 368 h 616"/>
                <a:gd name="T104" fmla="*/ 504 w 713"/>
                <a:gd name="T105" fmla="*/ 554 h 616"/>
                <a:gd name="T106" fmla="*/ 244 w 713"/>
                <a:gd name="T107" fmla="*/ 463 h 616"/>
                <a:gd name="T108" fmla="*/ 161 w 713"/>
                <a:gd name="T109" fmla="*/ 474 h 616"/>
                <a:gd name="T110" fmla="*/ 52 w 713"/>
                <a:gd name="T111" fmla="*/ 332 h 616"/>
                <a:gd name="T112" fmla="*/ 66 w 713"/>
                <a:gd name="T113" fmla="*/ 339 h 616"/>
                <a:gd name="T114" fmla="*/ 420 w 713"/>
                <a:gd name="T115" fmla="*/ 404 h 616"/>
                <a:gd name="T116" fmla="*/ 422 w 713"/>
                <a:gd name="T117" fmla="*/ 436 h 616"/>
                <a:gd name="T118" fmla="*/ 92 w 713"/>
                <a:gd name="T119" fmla="*/ 381 h 616"/>
                <a:gd name="T120" fmla="*/ 46 w 713"/>
                <a:gd name="T121" fmla="*/ 291 h 616"/>
                <a:gd name="T122" fmla="*/ 37 w 713"/>
                <a:gd name="T123" fmla="*/ 248 h 616"/>
                <a:gd name="T124" fmla="*/ 191 w 713"/>
                <a:gd name="T125" fmla="*/ 365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3" h="616">
                  <a:moveTo>
                    <a:pt x="9" y="180"/>
                  </a:moveTo>
                  <a:cubicBezTo>
                    <a:pt x="8" y="181"/>
                    <a:pt x="8" y="181"/>
                    <a:pt x="8" y="181"/>
                  </a:cubicBezTo>
                  <a:cubicBezTo>
                    <a:pt x="7" y="183"/>
                    <a:pt x="7" y="183"/>
                    <a:pt x="7" y="183"/>
                  </a:cubicBezTo>
                  <a:cubicBezTo>
                    <a:pt x="7" y="183"/>
                    <a:pt x="8" y="184"/>
                    <a:pt x="9" y="184"/>
                  </a:cubicBezTo>
                  <a:cubicBezTo>
                    <a:pt x="9" y="187"/>
                    <a:pt x="10" y="188"/>
                    <a:pt x="11" y="189"/>
                  </a:cubicBezTo>
                  <a:cubicBezTo>
                    <a:pt x="11" y="190"/>
                    <a:pt x="11" y="190"/>
                    <a:pt x="12" y="191"/>
                  </a:cubicBezTo>
                  <a:cubicBezTo>
                    <a:pt x="14" y="193"/>
                    <a:pt x="17" y="195"/>
                    <a:pt x="20" y="197"/>
                  </a:cubicBezTo>
                  <a:cubicBezTo>
                    <a:pt x="23" y="200"/>
                    <a:pt x="26" y="202"/>
                    <a:pt x="30" y="205"/>
                  </a:cubicBezTo>
                  <a:cubicBezTo>
                    <a:pt x="30" y="208"/>
                    <a:pt x="30" y="208"/>
                    <a:pt x="30" y="208"/>
                  </a:cubicBezTo>
                  <a:cubicBezTo>
                    <a:pt x="30" y="216"/>
                    <a:pt x="31" y="224"/>
                    <a:pt x="32" y="232"/>
                  </a:cubicBezTo>
                  <a:cubicBezTo>
                    <a:pt x="31" y="227"/>
                    <a:pt x="30" y="221"/>
                    <a:pt x="29" y="215"/>
                  </a:cubicBezTo>
                  <a:cubicBezTo>
                    <a:pt x="27" y="215"/>
                    <a:pt x="27" y="215"/>
                    <a:pt x="27" y="215"/>
                  </a:cubicBezTo>
                  <a:cubicBezTo>
                    <a:pt x="27" y="217"/>
                    <a:pt x="27" y="219"/>
                    <a:pt x="27" y="221"/>
                  </a:cubicBezTo>
                  <a:cubicBezTo>
                    <a:pt x="27" y="223"/>
                    <a:pt x="27" y="226"/>
                    <a:pt x="27" y="228"/>
                  </a:cubicBezTo>
                  <a:cubicBezTo>
                    <a:pt x="27" y="231"/>
                    <a:pt x="27" y="233"/>
                    <a:pt x="27" y="235"/>
                  </a:cubicBezTo>
                  <a:cubicBezTo>
                    <a:pt x="29" y="235"/>
                    <a:pt x="29" y="235"/>
                    <a:pt x="29" y="235"/>
                  </a:cubicBezTo>
                  <a:cubicBezTo>
                    <a:pt x="29" y="234"/>
                    <a:pt x="29" y="232"/>
                    <a:pt x="29" y="230"/>
                  </a:cubicBezTo>
                  <a:cubicBezTo>
                    <a:pt x="31" y="236"/>
                    <a:pt x="32" y="242"/>
                    <a:pt x="34" y="248"/>
                  </a:cubicBezTo>
                  <a:cubicBezTo>
                    <a:pt x="32" y="248"/>
                    <a:pt x="30" y="247"/>
                    <a:pt x="28" y="247"/>
                  </a:cubicBezTo>
                  <a:cubicBezTo>
                    <a:pt x="28" y="249"/>
                    <a:pt x="28" y="249"/>
                    <a:pt x="28" y="249"/>
                  </a:cubicBezTo>
                  <a:cubicBezTo>
                    <a:pt x="44" y="253"/>
                    <a:pt x="60" y="262"/>
                    <a:pt x="76" y="274"/>
                  </a:cubicBezTo>
                  <a:cubicBezTo>
                    <a:pt x="74" y="274"/>
                    <a:pt x="71" y="273"/>
                    <a:pt x="69" y="273"/>
                  </a:cubicBezTo>
                  <a:cubicBezTo>
                    <a:pt x="69" y="275"/>
                    <a:pt x="69" y="275"/>
                    <a:pt x="69" y="275"/>
                  </a:cubicBezTo>
                  <a:cubicBezTo>
                    <a:pt x="73" y="276"/>
                    <a:pt x="78" y="278"/>
                    <a:pt x="82" y="280"/>
                  </a:cubicBezTo>
                  <a:cubicBezTo>
                    <a:pt x="84" y="281"/>
                    <a:pt x="85" y="282"/>
                    <a:pt x="87" y="283"/>
                  </a:cubicBezTo>
                  <a:cubicBezTo>
                    <a:pt x="98" y="294"/>
                    <a:pt x="109" y="305"/>
                    <a:pt x="119" y="315"/>
                  </a:cubicBezTo>
                  <a:cubicBezTo>
                    <a:pt x="100" y="299"/>
                    <a:pt x="78" y="285"/>
                    <a:pt x="60" y="273"/>
                  </a:cubicBezTo>
                  <a:cubicBezTo>
                    <a:pt x="57" y="271"/>
                    <a:pt x="57" y="271"/>
                    <a:pt x="57" y="271"/>
                  </a:cubicBezTo>
                  <a:cubicBezTo>
                    <a:pt x="58" y="275"/>
                    <a:pt x="58" y="275"/>
                    <a:pt x="58" y="275"/>
                  </a:cubicBezTo>
                  <a:cubicBezTo>
                    <a:pt x="58" y="275"/>
                    <a:pt x="58" y="275"/>
                    <a:pt x="59" y="275"/>
                  </a:cubicBezTo>
                  <a:cubicBezTo>
                    <a:pt x="58" y="275"/>
                    <a:pt x="57" y="274"/>
                    <a:pt x="56" y="274"/>
                  </a:cubicBezTo>
                  <a:cubicBezTo>
                    <a:pt x="56" y="272"/>
                    <a:pt x="56" y="272"/>
                    <a:pt x="56" y="272"/>
                  </a:cubicBezTo>
                  <a:cubicBezTo>
                    <a:pt x="55" y="272"/>
                    <a:pt x="55" y="272"/>
                    <a:pt x="54" y="272"/>
                  </a:cubicBezTo>
                  <a:cubicBezTo>
                    <a:pt x="47" y="268"/>
                    <a:pt x="40" y="264"/>
                    <a:pt x="35" y="261"/>
                  </a:cubicBezTo>
                  <a:cubicBezTo>
                    <a:pt x="34" y="262"/>
                    <a:pt x="34" y="262"/>
                    <a:pt x="34" y="262"/>
                  </a:cubicBezTo>
                  <a:cubicBezTo>
                    <a:pt x="33" y="261"/>
                    <a:pt x="33" y="261"/>
                    <a:pt x="32" y="260"/>
                  </a:cubicBezTo>
                  <a:cubicBezTo>
                    <a:pt x="31" y="260"/>
                    <a:pt x="29" y="260"/>
                    <a:pt x="28" y="261"/>
                  </a:cubicBezTo>
                  <a:cubicBezTo>
                    <a:pt x="28" y="261"/>
                    <a:pt x="28" y="261"/>
                    <a:pt x="27" y="260"/>
                  </a:cubicBezTo>
                  <a:cubicBezTo>
                    <a:pt x="25" y="259"/>
                    <a:pt x="23" y="261"/>
                    <a:pt x="22" y="263"/>
                  </a:cubicBezTo>
                  <a:cubicBezTo>
                    <a:pt x="21" y="262"/>
                    <a:pt x="19" y="261"/>
                    <a:pt x="17" y="260"/>
                  </a:cubicBezTo>
                  <a:cubicBezTo>
                    <a:pt x="13" y="259"/>
                    <a:pt x="10" y="264"/>
                    <a:pt x="13" y="266"/>
                  </a:cubicBezTo>
                  <a:cubicBezTo>
                    <a:pt x="16" y="268"/>
                    <a:pt x="18" y="270"/>
                    <a:pt x="20" y="272"/>
                  </a:cubicBezTo>
                  <a:cubicBezTo>
                    <a:pt x="20" y="272"/>
                    <a:pt x="20" y="272"/>
                    <a:pt x="20" y="272"/>
                  </a:cubicBezTo>
                  <a:cubicBezTo>
                    <a:pt x="21" y="273"/>
                    <a:pt x="22" y="273"/>
                    <a:pt x="22" y="273"/>
                  </a:cubicBezTo>
                  <a:cubicBezTo>
                    <a:pt x="23" y="273"/>
                    <a:pt x="23" y="273"/>
                    <a:pt x="24" y="274"/>
                  </a:cubicBezTo>
                  <a:cubicBezTo>
                    <a:pt x="24" y="274"/>
                    <a:pt x="24" y="274"/>
                    <a:pt x="24" y="274"/>
                  </a:cubicBezTo>
                  <a:cubicBezTo>
                    <a:pt x="24" y="275"/>
                    <a:pt x="24" y="275"/>
                    <a:pt x="24" y="275"/>
                  </a:cubicBezTo>
                  <a:cubicBezTo>
                    <a:pt x="24" y="275"/>
                    <a:pt x="24" y="275"/>
                    <a:pt x="24" y="275"/>
                  </a:cubicBezTo>
                  <a:cubicBezTo>
                    <a:pt x="23" y="275"/>
                    <a:pt x="23" y="275"/>
                    <a:pt x="23" y="276"/>
                  </a:cubicBezTo>
                  <a:cubicBezTo>
                    <a:pt x="22" y="276"/>
                    <a:pt x="21" y="277"/>
                    <a:pt x="21" y="277"/>
                  </a:cubicBezTo>
                  <a:cubicBezTo>
                    <a:pt x="20" y="278"/>
                    <a:pt x="20" y="278"/>
                    <a:pt x="20" y="278"/>
                  </a:cubicBezTo>
                  <a:cubicBezTo>
                    <a:pt x="21" y="279"/>
                    <a:pt x="21" y="279"/>
                    <a:pt x="21" y="279"/>
                  </a:cubicBezTo>
                  <a:cubicBezTo>
                    <a:pt x="24" y="283"/>
                    <a:pt x="28" y="287"/>
                    <a:pt x="32" y="290"/>
                  </a:cubicBezTo>
                  <a:cubicBezTo>
                    <a:pt x="28" y="289"/>
                    <a:pt x="25" y="288"/>
                    <a:pt x="23" y="287"/>
                  </a:cubicBezTo>
                  <a:cubicBezTo>
                    <a:pt x="21" y="290"/>
                    <a:pt x="21" y="290"/>
                    <a:pt x="21" y="290"/>
                  </a:cubicBezTo>
                  <a:cubicBezTo>
                    <a:pt x="29" y="296"/>
                    <a:pt x="37" y="303"/>
                    <a:pt x="45" y="309"/>
                  </a:cubicBezTo>
                  <a:cubicBezTo>
                    <a:pt x="45" y="313"/>
                    <a:pt x="45" y="321"/>
                    <a:pt x="47" y="329"/>
                  </a:cubicBezTo>
                  <a:cubicBezTo>
                    <a:pt x="46" y="326"/>
                    <a:pt x="45" y="324"/>
                    <a:pt x="44" y="322"/>
                  </a:cubicBezTo>
                  <a:cubicBezTo>
                    <a:pt x="42" y="323"/>
                    <a:pt x="42" y="323"/>
                    <a:pt x="42" y="323"/>
                  </a:cubicBezTo>
                  <a:cubicBezTo>
                    <a:pt x="42" y="323"/>
                    <a:pt x="42" y="324"/>
                    <a:pt x="42" y="324"/>
                  </a:cubicBezTo>
                  <a:cubicBezTo>
                    <a:pt x="42" y="331"/>
                    <a:pt x="44" y="338"/>
                    <a:pt x="46" y="344"/>
                  </a:cubicBezTo>
                  <a:cubicBezTo>
                    <a:pt x="45" y="349"/>
                    <a:pt x="44" y="353"/>
                    <a:pt x="44" y="357"/>
                  </a:cubicBezTo>
                  <a:cubicBezTo>
                    <a:pt x="44" y="363"/>
                    <a:pt x="45" y="369"/>
                    <a:pt x="47" y="374"/>
                  </a:cubicBezTo>
                  <a:cubicBezTo>
                    <a:pt x="49" y="377"/>
                    <a:pt x="49" y="377"/>
                    <a:pt x="49" y="377"/>
                  </a:cubicBezTo>
                  <a:cubicBezTo>
                    <a:pt x="50" y="374"/>
                    <a:pt x="50" y="374"/>
                    <a:pt x="50" y="374"/>
                  </a:cubicBezTo>
                  <a:cubicBezTo>
                    <a:pt x="51" y="370"/>
                    <a:pt x="52" y="366"/>
                    <a:pt x="52" y="362"/>
                  </a:cubicBezTo>
                  <a:cubicBezTo>
                    <a:pt x="58" y="374"/>
                    <a:pt x="67" y="384"/>
                    <a:pt x="76" y="395"/>
                  </a:cubicBezTo>
                  <a:cubicBezTo>
                    <a:pt x="84" y="402"/>
                    <a:pt x="92" y="410"/>
                    <a:pt x="100" y="417"/>
                  </a:cubicBezTo>
                  <a:cubicBezTo>
                    <a:pt x="96" y="416"/>
                    <a:pt x="93" y="415"/>
                    <a:pt x="90" y="415"/>
                  </a:cubicBezTo>
                  <a:cubicBezTo>
                    <a:pt x="89" y="415"/>
                    <a:pt x="88" y="415"/>
                    <a:pt x="87" y="416"/>
                  </a:cubicBezTo>
                  <a:cubicBezTo>
                    <a:pt x="87" y="418"/>
                    <a:pt x="87" y="418"/>
                    <a:pt x="87" y="418"/>
                  </a:cubicBezTo>
                  <a:cubicBezTo>
                    <a:pt x="88" y="418"/>
                    <a:pt x="89" y="418"/>
                    <a:pt x="90" y="418"/>
                  </a:cubicBezTo>
                  <a:cubicBezTo>
                    <a:pt x="94" y="418"/>
                    <a:pt x="100" y="420"/>
                    <a:pt x="105" y="423"/>
                  </a:cubicBezTo>
                  <a:cubicBezTo>
                    <a:pt x="110" y="428"/>
                    <a:pt x="115" y="433"/>
                    <a:pt x="119" y="438"/>
                  </a:cubicBezTo>
                  <a:cubicBezTo>
                    <a:pt x="120" y="438"/>
                    <a:pt x="120" y="438"/>
                    <a:pt x="120" y="438"/>
                  </a:cubicBezTo>
                  <a:cubicBezTo>
                    <a:pt x="125" y="443"/>
                    <a:pt x="131" y="449"/>
                    <a:pt x="136" y="455"/>
                  </a:cubicBezTo>
                  <a:cubicBezTo>
                    <a:pt x="130" y="450"/>
                    <a:pt x="124" y="446"/>
                    <a:pt x="118" y="441"/>
                  </a:cubicBezTo>
                  <a:cubicBezTo>
                    <a:pt x="117" y="443"/>
                    <a:pt x="117" y="443"/>
                    <a:pt x="117" y="443"/>
                  </a:cubicBezTo>
                  <a:cubicBezTo>
                    <a:pt x="125" y="450"/>
                    <a:pt x="134" y="456"/>
                    <a:pt x="142" y="462"/>
                  </a:cubicBezTo>
                  <a:cubicBezTo>
                    <a:pt x="135" y="464"/>
                    <a:pt x="130" y="466"/>
                    <a:pt x="127" y="467"/>
                  </a:cubicBezTo>
                  <a:cubicBezTo>
                    <a:pt x="124" y="464"/>
                    <a:pt x="121" y="463"/>
                    <a:pt x="121" y="463"/>
                  </a:cubicBezTo>
                  <a:cubicBezTo>
                    <a:pt x="122" y="464"/>
                    <a:pt x="123" y="466"/>
                    <a:pt x="125" y="468"/>
                  </a:cubicBezTo>
                  <a:cubicBezTo>
                    <a:pt x="125" y="468"/>
                    <a:pt x="125" y="468"/>
                    <a:pt x="125" y="468"/>
                  </a:cubicBezTo>
                  <a:cubicBezTo>
                    <a:pt x="125" y="468"/>
                    <a:pt x="125" y="468"/>
                    <a:pt x="125" y="468"/>
                  </a:cubicBezTo>
                  <a:cubicBezTo>
                    <a:pt x="142" y="489"/>
                    <a:pt x="211" y="545"/>
                    <a:pt x="211" y="545"/>
                  </a:cubicBezTo>
                  <a:cubicBezTo>
                    <a:pt x="211" y="529"/>
                    <a:pt x="147" y="481"/>
                    <a:pt x="127" y="467"/>
                  </a:cubicBezTo>
                  <a:cubicBezTo>
                    <a:pt x="132" y="466"/>
                    <a:pt x="137" y="465"/>
                    <a:pt x="144" y="464"/>
                  </a:cubicBezTo>
                  <a:cubicBezTo>
                    <a:pt x="145" y="465"/>
                    <a:pt x="147" y="466"/>
                    <a:pt x="148" y="467"/>
                  </a:cubicBezTo>
                  <a:cubicBezTo>
                    <a:pt x="150" y="469"/>
                    <a:pt x="152" y="471"/>
                    <a:pt x="154" y="473"/>
                  </a:cubicBezTo>
                  <a:cubicBezTo>
                    <a:pt x="153" y="473"/>
                    <a:pt x="151" y="472"/>
                    <a:pt x="150" y="472"/>
                  </a:cubicBezTo>
                  <a:cubicBezTo>
                    <a:pt x="149" y="471"/>
                    <a:pt x="148" y="469"/>
                    <a:pt x="147" y="467"/>
                  </a:cubicBezTo>
                  <a:cubicBezTo>
                    <a:pt x="145" y="469"/>
                    <a:pt x="145" y="469"/>
                    <a:pt x="145" y="469"/>
                  </a:cubicBezTo>
                  <a:cubicBezTo>
                    <a:pt x="146" y="471"/>
                    <a:pt x="147" y="473"/>
                    <a:pt x="149" y="474"/>
                  </a:cubicBezTo>
                  <a:cubicBezTo>
                    <a:pt x="151" y="475"/>
                    <a:pt x="152" y="476"/>
                    <a:pt x="154" y="476"/>
                  </a:cubicBezTo>
                  <a:cubicBezTo>
                    <a:pt x="155" y="476"/>
                    <a:pt x="156" y="475"/>
                    <a:pt x="157" y="475"/>
                  </a:cubicBezTo>
                  <a:cubicBezTo>
                    <a:pt x="158" y="475"/>
                    <a:pt x="158" y="475"/>
                    <a:pt x="158" y="475"/>
                  </a:cubicBezTo>
                  <a:cubicBezTo>
                    <a:pt x="171" y="486"/>
                    <a:pt x="184" y="498"/>
                    <a:pt x="196" y="510"/>
                  </a:cubicBezTo>
                  <a:cubicBezTo>
                    <a:pt x="198" y="508"/>
                    <a:pt x="198" y="508"/>
                    <a:pt x="198" y="508"/>
                  </a:cubicBezTo>
                  <a:cubicBezTo>
                    <a:pt x="191" y="501"/>
                    <a:pt x="184" y="495"/>
                    <a:pt x="177" y="488"/>
                  </a:cubicBezTo>
                  <a:cubicBezTo>
                    <a:pt x="177" y="488"/>
                    <a:pt x="177" y="488"/>
                    <a:pt x="177" y="488"/>
                  </a:cubicBezTo>
                  <a:cubicBezTo>
                    <a:pt x="171" y="482"/>
                    <a:pt x="163" y="473"/>
                    <a:pt x="153" y="462"/>
                  </a:cubicBezTo>
                  <a:cubicBezTo>
                    <a:pt x="154" y="462"/>
                    <a:pt x="155" y="462"/>
                    <a:pt x="156" y="462"/>
                  </a:cubicBezTo>
                  <a:cubicBezTo>
                    <a:pt x="171" y="475"/>
                    <a:pt x="198" y="501"/>
                    <a:pt x="201" y="509"/>
                  </a:cubicBezTo>
                  <a:cubicBezTo>
                    <a:pt x="201" y="509"/>
                    <a:pt x="200" y="490"/>
                    <a:pt x="159" y="462"/>
                  </a:cubicBezTo>
                  <a:cubicBezTo>
                    <a:pt x="162" y="461"/>
                    <a:pt x="166" y="461"/>
                    <a:pt x="169" y="461"/>
                  </a:cubicBezTo>
                  <a:cubicBezTo>
                    <a:pt x="169" y="462"/>
                    <a:pt x="170" y="463"/>
                    <a:pt x="170" y="463"/>
                  </a:cubicBezTo>
                  <a:cubicBezTo>
                    <a:pt x="173" y="463"/>
                    <a:pt x="173" y="463"/>
                    <a:pt x="173" y="463"/>
                  </a:cubicBezTo>
                  <a:cubicBezTo>
                    <a:pt x="172" y="462"/>
                    <a:pt x="172" y="461"/>
                    <a:pt x="172" y="460"/>
                  </a:cubicBezTo>
                  <a:cubicBezTo>
                    <a:pt x="176" y="460"/>
                    <a:pt x="181" y="460"/>
                    <a:pt x="185" y="460"/>
                  </a:cubicBezTo>
                  <a:cubicBezTo>
                    <a:pt x="186" y="461"/>
                    <a:pt x="187" y="463"/>
                    <a:pt x="188" y="465"/>
                  </a:cubicBezTo>
                  <a:cubicBezTo>
                    <a:pt x="184" y="466"/>
                    <a:pt x="180" y="467"/>
                    <a:pt x="176" y="469"/>
                  </a:cubicBezTo>
                  <a:cubicBezTo>
                    <a:pt x="177" y="472"/>
                    <a:pt x="177" y="472"/>
                    <a:pt x="177" y="472"/>
                  </a:cubicBezTo>
                  <a:cubicBezTo>
                    <a:pt x="181" y="470"/>
                    <a:pt x="185" y="468"/>
                    <a:pt x="189" y="467"/>
                  </a:cubicBezTo>
                  <a:cubicBezTo>
                    <a:pt x="190" y="468"/>
                    <a:pt x="190" y="469"/>
                    <a:pt x="191" y="470"/>
                  </a:cubicBezTo>
                  <a:cubicBezTo>
                    <a:pt x="190" y="470"/>
                    <a:pt x="190" y="469"/>
                    <a:pt x="190" y="469"/>
                  </a:cubicBezTo>
                  <a:cubicBezTo>
                    <a:pt x="189" y="472"/>
                    <a:pt x="189" y="472"/>
                    <a:pt x="189" y="472"/>
                  </a:cubicBezTo>
                  <a:cubicBezTo>
                    <a:pt x="190" y="472"/>
                    <a:pt x="191" y="473"/>
                    <a:pt x="193" y="473"/>
                  </a:cubicBezTo>
                  <a:cubicBezTo>
                    <a:pt x="198" y="480"/>
                    <a:pt x="204" y="486"/>
                    <a:pt x="211" y="487"/>
                  </a:cubicBezTo>
                  <a:cubicBezTo>
                    <a:pt x="225" y="489"/>
                    <a:pt x="413" y="518"/>
                    <a:pt x="474" y="531"/>
                  </a:cubicBezTo>
                  <a:cubicBezTo>
                    <a:pt x="469" y="530"/>
                    <a:pt x="464" y="528"/>
                    <a:pt x="458" y="527"/>
                  </a:cubicBezTo>
                  <a:cubicBezTo>
                    <a:pt x="459" y="526"/>
                    <a:pt x="459" y="526"/>
                    <a:pt x="459" y="526"/>
                  </a:cubicBezTo>
                  <a:cubicBezTo>
                    <a:pt x="459" y="526"/>
                    <a:pt x="459" y="526"/>
                    <a:pt x="459" y="526"/>
                  </a:cubicBezTo>
                  <a:cubicBezTo>
                    <a:pt x="469" y="527"/>
                    <a:pt x="480" y="528"/>
                    <a:pt x="490" y="528"/>
                  </a:cubicBezTo>
                  <a:cubicBezTo>
                    <a:pt x="493" y="529"/>
                    <a:pt x="496" y="529"/>
                    <a:pt x="499" y="530"/>
                  </a:cubicBezTo>
                  <a:cubicBezTo>
                    <a:pt x="505" y="536"/>
                    <a:pt x="509" y="540"/>
                    <a:pt x="510" y="542"/>
                  </a:cubicBezTo>
                  <a:cubicBezTo>
                    <a:pt x="510" y="545"/>
                    <a:pt x="508" y="548"/>
                    <a:pt x="507" y="551"/>
                  </a:cubicBezTo>
                  <a:cubicBezTo>
                    <a:pt x="507" y="549"/>
                    <a:pt x="507" y="547"/>
                    <a:pt x="507" y="545"/>
                  </a:cubicBezTo>
                  <a:cubicBezTo>
                    <a:pt x="505" y="545"/>
                    <a:pt x="505" y="545"/>
                    <a:pt x="505" y="545"/>
                  </a:cubicBezTo>
                  <a:cubicBezTo>
                    <a:pt x="503" y="549"/>
                    <a:pt x="501" y="555"/>
                    <a:pt x="499" y="561"/>
                  </a:cubicBezTo>
                  <a:cubicBezTo>
                    <a:pt x="499" y="563"/>
                    <a:pt x="498" y="566"/>
                    <a:pt x="498" y="569"/>
                  </a:cubicBezTo>
                  <a:cubicBezTo>
                    <a:pt x="495" y="573"/>
                    <a:pt x="493" y="578"/>
                    <a:pt x="492" y="583"/>
                  </a:cubicBezTo>
                  <a:cubicBezTo>
                    <a:pt x="494" y="584"/>
                    <a:pt x="494" y="584"/>
                    <a:pt x="494" y="584"/>
                  </a:cubicBezTo>
                  <a:cubicBezTo>
                    <a:pt x="494" y="584"/>
                    <a:pt x="494" y="583"/>
                    <a:pt x="494" y="583"/>
                  </a:cubicBezTo>
                  <a:cubicBezTo>
                    <a:pt x="497" y="584"/>
                    <a:pt x="497" y="584"/>
                    <a:pt x="497" y="584"/>
                  </a:cubicBezTo>
                  <a:cubicBezTo>
                    <a:pt x="497" y="583"/>
                    <a:pt x="497" y="583"/>
                    <a:pt x="497" y="583"/>
                  </a:cubicBezTo>
                  <a:cubicBezTo>
                    <a:pt x="498" y="588"/>
                    <a:pt x="499" y="593"/>
                    <a:pt x="501" y="598"/>
                  </a:cubicBezTo>
                  <a:cubicBezTo>
                    <a:pt x="432" y="577"/>
                    <a:pt x="312" y="559"/>
                    <a:pt x="264" y="552"/>
                  </a:cubicBezTo>
                  <a:cubicBezTo>
                    <a:pt x="337" y="565"/>
                    <a:pt x="545" y="616"/>
                    <a:pt x="545" y="616"/>
                  </a:cubicBezTo>
                  <a:cubicBezTo>
                    <a:pt x="537" y="610"/>
                    <a:pt x="523" y="605"/>
                    <a:pt x="505" y="599"/>
                  </a:cubicBezTo>
                  <a:cubicBezTo>
                    <a:pt x="506" y="598"/>
                    <a:pt x="507" y="598"/>
                    <a:pt x="508" y="597"/>
                  </a:cubicBezTo>
                  <a:cubicBezTo>
                    <a:pt x="508" y="600"/>
                    <a:pt x="508" y="600"/>
                    <a:pt x="508" y="600"/>
                  </a:cubicBezTo>
                  <a:cubicBezTo>
                    <a:pt x="510" y="596"/>
                    <a:pt x="510" y="596"/>
                    <a:pt x="510" y="596"/>
                  </a:cubicBezTo>
                  <a:cubicBezTo>
                    <a:pt x="510" y="595"/>
                    <a:pt x="510" y="594"/>
                    <a:pt x="510" y="593"/>
                  </a:cubicBezTo>
                  <a:cubicBezTo>
                    <a:pt x="520" y="578"/>
                    <a:pt x="522" y="546"/>
                    <a:pt x="522" y="540"/>
                  </a:cubicBezTo>
                  <a:cubicBezTo>
                    <a:pt x="522" y="539"/>
                    <a:pt x="520" y="536"/>
                    <a:pt x="517" y="532"/>
                  </a:cubicBezTo>
                  <a:cubicBezTo>
                    <a:pt x="520" y="533"/>
                    <a:pt x="524" y="533"/>
                    <a:pt x="528" y="533"/>
                  </a:cubicBezTo>
                  <a:cubicBezTo>
                    <a:pt x="528" y="531"/>
                    <a:pt x="528" y="531"/>
                    <a:pt x="528" y="531"/>
                  </a:cubicBezTo>
                  <a:cubicBezTo>
                    <a:pt x="523" y="530"/>
                    <a:pt x="518" y="529"/>
                    <a:pt x="513" y="528"/>
                  </a:cubicBezTo>
                  <a:cubicBezTo>
                    <a:pt x="513" y="528"/>
                    <a:pt x="513" y="527"/>
                    <a:pt x="513" y="527"/>
                  </a:cubicBezTo>
                  <a:cubicBezTo>
                    <a:pt x="513" y="527"/>
                    <a:pt x="513" y="527"/>
                    <a:pt x="513" y="527"/>
                  </a:cubicBezTo>
                  <a:cubicBezTo>
                    <a:pt x="513" y="527"/>
                    <a:pt x="513" y="527"/>
                    <a:pt x="513" y="527"/>
                  </a:cubicBezTo>
                  <a:cubicBezTo>
                    <a:pt x="513" y="527"/>
                    <a:pt x="513" y="527"/>
                    <a:pt x="513" y="527"/>
                  </a:cubicBezTo>
                  <a:cubicBezTo>
                    <a:pt x="512" y="522"/>
                    <a:pt x="509" y="518"/>
                    <a:pt x="506" y="514"/>
                  </a:cubicBezTo>
                  <a:cubicBezTo>
                    <a:pt x="507" y="515"/>
                    <a:pt x="508" y="515"/>
                    <a:pt x="508" y="515"/>
                  </a:cubicBezTo>
                  <a:cubicBezTo>
                    <a:pt x="509" y="513"/>
                    <a:pt x="509" y="513"/>
                    <a:pt x="509" y="513"/>
                  </a:cubicBezTo>
                  <a:cubicBezTo>
                    <a:pt x="507" y="512"/>
                    <a:pt x="506" y="511"/>
                    <a:pt x="504" y="511"/>
                  </a:cubicBezTo>
                  <a:cubicBezTo>
                    <a:pt x="504" y="510"/>
                    <a:pt x="504" y="510"/>
                    <a:pt x="504" y="510"/>
                  </a:cubicBezTo>
                  <a:cubicBezTo>
                    <a:pt x="501" y="508"/>
                    <a:pt x="497" y="505"/>
                    <a:pt x="494" y="502"/>
                  </a:cubicBezTo>
                  <a:cubicBezTo>
                    <a:pt x="489" y="497"/>
                    <a:pt x="483" y="493"/>
                    <a:pt x="477" y="490"/>
                  </a:cubicBezTo>
                  <a:cubicBezTo>
                    <a:pt x="473" y="487"/>
                    <a:pt x="469" y="485"/>
                    <a:pt x="466" y="482"/>
                  </a:cubicBezTo>
                  <a:cubicBezTo>
                    <a:pt x="463" y="480"/>
                    <a:pt x="460" y="477"/>
                    <a:pt x="457" y="474"/>
                  </a:cubicBezTo>
                  <a:cubicBezTo>
                    <a:pt x="456" y="473"/>
                    <a:pt x="455" y="472"/>
                    <a:pt x="454" y="471"/>
                  </a:cubicBezTo>
                  <a:cubicBezTo>
                    <a:pt x="452" y="469"/>
                    <a:pt x="449" y="466"/>
                    <a:pt x="448" y="464"/>
                  </a:cubicBezTo>
                  <a:cubicBezTo>
                    <a:pt x="451" y="465"/>
                    <a:pt x="454" y="465"/>
                    <a:pt x="458" y="465"/>
                  </a:cubicBezTo>
                  <a:cubicBezTo>
                    <a:pt x="458" y="468"/>
                    <a:pt x="459" y="470"/>
                    <a:pt x="460" y="472"/>
                  </a:cubicBezTo>
                  <a:cubicBezTo>
                    <a:pt x="463" y="476"/>
                    <a:pt x="467" y="479"/>
                    <a:pt x="473" y="479"/>
                  </a:cubicBezTo>
                  <a:cubicBezTo>
                    <a:pt x="475" y="479"/>
                    <a:pt x="478" y="478"/>
                    <a:pt x="481" y="477"/>
                  </a:cubicBezTo>
                  <a:cubicBezTo>
                    <a:pt x="480" y="475"/>
                    <a:pt x="480" y="475"/>
                    <a:pt x="480" y="475"/>
                  </a:cubicBezTo>
                  <a:cubicBezTo>
                    <a:pt x="477" y="476"/>
                    <a:pt x="475" y="476"/>
                    <a:pt x="473" y="476"/>
                  </a:cubicBezTo>
                  <a:cubicBezTo>
                    <a:pt x="468" y="476"/>
                    <a:pt x="465" y="474"/>
                    <a:pt x="462" y="470"/>
                  </a:cubicBezTo>
                  <a:cubicBezTo>
                    <a:pt x="462" y="469"/>
                    <a:pt x="461" y="467"/>
                    <a:pt x="460" y="465"/>
                  </a:cubicBezTo>
                  <a:cubicBezTo>
                    <a:pt x="464" y="466"/>
                    <a:pt x="468" y="466"/>
                    <a:pt x="472" y="466"/>
                  </a:cubicBezTo>
                  <a:cubicBezTo>
                    <a:pt x="473" y="466"/>
                    <a:pt x="473" y="466"/>
                    <a:pt x="473" y="466"/>
                  </a:cubicBezTo>
                  <a:cubicBezTo>
                    <a:pt x="472" y="469"/>
                    <a:pt x="472" y="469"/>
                    <a:pt x="472" y="469"/>
                  </a:cubicBezTo>
                  <a:cubicBezTo>
                    <a:pt x="475" y="466"/>
                    <a:pt x="475" y="466"/>
                    <a:pt x="475" y="466"/>
                  </a:cubicBezTo>
                  <a:cubicBezTo>
                    <a:pt x="484" y="457"/>
                    <a:pt x="491" y="443"/>
                    <a:pt x="491" y="429"/>
                  </a:cubicBezTo>
                  <a:cubicBezTo>
                    <a:pt x="491" y="426"/>
                    <a:pt x="490" y="423"/>
                    <a:pt x="489" y="420"/>
                  </a:cubicBezTo>
                  <a:cubicBezTo>
                    <a:pt x="488" y="412"/>
                    <a:pt x="485" y="404"/>
                    <a:pt x="483" y="399"/>
                  </a:cubicBezTo>
                  <a:cubicBezTo>
                    <a:pt x="483" y="399"/>
                    <a:pt x="483" y="399"/>
                    <a:pt x="483" y="399"/>
                  </a:cubicBezTo>
                  <a:cubicBezTo>
                    <a:pt x="484" y="397"/>
                    <a:pt x="484" y="395"/>
                    <a:pt x="483" y="394"/>
                  </a:cubicBezTo>
                  <a:cubicBezTo>
                    <a:pt x="479" y="390"/>
                    <a:pt x="475" y="387"/>
                    <a:pt x="472" y="384"/>
                  </a:cubicBezTo>
                  <a:cubicBezTo>
                    <a:pt x="472" y="384"/>
                    <a:pt x="472" y="383"/>
                    <a:pt x="472" y="383"/>
                  </a:cubicBezTo>
                  <a:cubicBezTo>
                    <a:pt x="476" y="383"/>
                    <a:pt x="478" y="383"/>
                    <a:pt x="479" y="383"/>
                  </a:cubicBezTo>
                  <a:cubicBezTo>
                    <a:pt x="480" y="383"/>
                    <a:pt x="481" y="383"/>
                    <a:pt x="481" y="383"/>
                  </a:cubicBezTo>
                  <a:cubicBezTo>
                    <a:pt x="481" y="385"/>
                    <a:pt x="482" y="387"/>
                    <a:pt x="482" y="388"/>
                  </a:cubicBezTo>
                  <a:cubicBezTo>
                    <a:pt x="483" y="392"/>
                    <a:pt x="483" y="392"/>
                    <a:pt x="483" y="392"/>
                  </a:cubicBezTo>
                  <a:cubicBezTo>
                    <a:pt x="484" y="388"/>
                    <a:pt x="484" y="388"/>
                    <a:pt x="484" y="388"/>
                  </a:cubicBezTo>
                  <a:cubicBezTo>
                    <a:pt x="485" y="386"/>
                    <a:pt x="486" y="383"/>
                    <a:pt x="486" y="380"/>
                  </a:cubicBezTo>
                  <a:cubicBezTo>
                    <a:pt x="487" y="380"/>
                    <a:pt x="487" y="380"/>
                    <a:pt x="487" y="380"/>
                  </a:cubicBezTo>
                  <a:cubicBezTo>
                    <a:pt x="489" y="381"/>
                    <a:pt x="491" y="382"/>
                    <a:pt x="493" y="383"/>
                  </a:cubicBezTo>
                  <a:cubicBezTo>
                    <a:pt x="493" y="385"/>
                    <a:pt x="493" y="385"/>
                    <a:pt x="493" y="385"/>
                  </a:cubicBezTo>
                  <a:cubicBezTo>
                    <a:pt x="494" y="385"/>
                    <a:pt x="495" y="385"/>
                    <a:pt x="496" y="386"/>
                  </a:cubicBezTo>
                  <a:cubicBezTo>
                    <a:pt x="497" y="386"/>
                    <a:pt x="497" y="386"/>
                    <a:pt x="498" y="386"/>
                  </a:cubicBezTo>
                  <a:cubicBezTo>
                    <a:pt x="498" y="386"/>
                    <a:pt x="498" y="386"/>
                    <a:pt x="498" y="386"/>
                  </a:cubicBezTo>
                  <a:cubicBezTo>
                    <a:pt x="498" y="386"/>
                    <a:pt x="499" y="386"/>
                    <a:pt x="499" y="385"/>
                  </a:cubicBezTo>
                  <a:cubicBezTo>
                    <a:pt x="499" y="385"/>
                    <a:pt x="499" y="385"/>
                    <a:pt x="499" y="384"/>
                  </a:cubicBezTo>
                  <a:cubicBezTo>
                    <a:pt x="499" y="384"/>
                    <a:pt x="499" y="384"/>
                    <a:pt x="499" y="384"/>
                  </a:cubicBezTo>
                  <a:cubicBezTo>
                    <a:pt x="499" y="383"/>
                    <a:pt x="499" y="383"/>
                    <a:pt x="499" y="383"/>
                  </a:cubicBezTo>
                  <a:cubicBezTo>
                    <a:pt x="499" y="383"/>
                    <a:pt x="498" y="383"/>
                    <a:pt x="498" y="383"/>
                  </a:cubicBezTo>
                  <a:cubicBezTo>
                    <a:pt x="498" y="382"/>
                    <a:pt x="497" y="382"/>
                    <a:pt x="496" y="382"/>
                  </a:cubicBezTo>
                  <a:cubicBezTo>
                    <a:pt x="496" y="382"/>
                    <a:pt x="496" y="382"/>
                    <a:pt x="496" y="382"/>
                  </a:cubicBezTo>
                  <a:cubicBezTo>
                    <a:pt x="496" y="382"/>
                    <a:pt x="496" y="382"/>
                    <a:pt x="496" y="382"/>
                  </a:cubicBezTo>
                  <a:cubicBezTo>
                    <a:pt x="494" y="380"/>
                    <a:pt x="491" y="379"/>
                    <a:pt x="489" y="378"/>
                  </a:cubicBezTo>
                  <a:cubicBezTo>
                    <a:pt x="491" y="376"/>
                    <a:pt x="492" y="373"/>
                    <a:pt x="494" y="370"/>
                  </a:cubicBezTo>
                  <a:cubicBezTo>
                    <a:pt x="495" y="370"/>
                    <a:pt x="495" y="370"/>
                    <a:pt x="496" y="370"/>
                  </a:cubicBezTo>
                  <a:cubicBezTo>
                    <a:pt x="497" y="370"/>
                    <a:pt x="498" y="370"/>
                    <a:pt x="498" y="370"/>
                  </a:cubicBezTo>
                  <a:cubicBezTo>
                    <a:pt x="500" y="370"/>
                    <a:pt x="500" y="370"/>
                    <a:pt x="500" y="370"/>
                  </a:cubicBezTo>
                  <a:cubicBezTo>
                    <a:pt x="499" y="368"/>
                    <a:pt x="499" y="368"/>
                    <a:pt x="499" y="368"/>
                  </a:cubicBezTo>
                  <a:cubicBezTo>
                    <a:pt x="498" y="367"/>
                    <a:pt x="497" y="365"/>
                    <a:pt x="496" y="364"/>
                  </a:cubicBezTo>
                  <a:cubicBezTo>
                    <a:pt x="499" y="354"/>
                    <a:pt x="499" y="344"/>
                    <a:pt x="498" y="338"/>
                  </a:cubicBezTo>
                  <a:cubicBezTo>
                    <a:pt x="498" y="334"/>
                    <a:pt x="496" y="331"/>
                    <a:pt x="494" y="329"/>
                  </a:cubicBezTo>
                  <a:cubicBezTo>
                    <a:pt x="493" y="328"/>
                    <a:pt x="493" y="327"/>
                    <a:pt x="492" y="326"/>
                  </a:cubicBezTo>
                  <a:cubicBezTo>
                    <a:pt x="494" y="325"/>
                    <a:pt x="494" y="325"/>
                    <a:pt x="494" y="325"/>
                  </a:cubicBezTo>
                  <a:cubicBezTo>
                    <a:pt x="492" y="324"/>
                    <a:pt x="492" y="324"/>
                    <a:pt x="492" y="324"/>
                  </a:cubicBezTo>
                  <a:cubicBezTo>
                    <a:pt x="492" y="324"/>
                    <a:pt x="492" y="324"/>
                    <a:pt x="492" y="324"/>
                  </a:cubicBezTo>
                  <a:cubicBezTo>
                    <a:pt x="492" y="324"/>
                    <a:pt x="492" y="324"/>
                    <a:pt x="492" y="324"/>
                  </a:cubicBezTo>
                  <a:cubicBezTo>
                    <a:pt x="494" y="324"/>
                    <a:pt x="494" y="324"/>
                    <a:pt x="494" y="324"/>
                  </a:cubicBezTo>
                  <a:cubicBezTo>
                    <a:pt x="495" y="325"/>
                    <a:pt x="495" y="325"/>
                    <a:pt x="495" y="325"/>
                  </a:cubicBezTo>
                  <a:cubicBezTo>
                    <a:pt x="496" y="325"/>
                    <a:pt x="496" y="325"/>
                    <a:pt x="496" y="325"/>
                  </a:cubicBezTo>
                  <a:cubicBezTo>
                    <a:pt x="498" y="330"/>
                    <a:pt x="500" y="336"/>
                    <a:pt x="502" y="341"/>
                  </a:cubicBezTo>
                  <a:cubicBezTo>
                    <a:pt x="505" y="340"/>
                    <a:pt x="505" y="340"/>
                    <a:pt x="505" y="340"/>
                  </a:cubicBezTo>
                  <a:cubicBezTo>
                    <a:pt x="504" y="339"/>
                    <a:pt x="504" y="338"/>
                    <a:pt x="504" y="337"/>
                  </a:cubicBezTo>
                  <a:cubicBezTo>
                    <a:pt x="505" y="339"/>
                    <a:pt x="506" y="342"/>
                    <a:pt x="508" y="343"/>
                  </a:cubicBezTo>
                  <a:cubicBezTo>
                    <a:pt x="510" y="342"/>
                    <a:pt x="510" y="342"/>
                    <a:pt x="510" y="342"/>
                  </a:cubicBezTo>
                  <a:cubicBezTo>
                    <a:pt x="505" y="336"/>
                    <a:pt x="500" y="327"/>
                    <a:pt x="496" y="318"/>
                  </a:cubicBezTo>
                  <a:cubicBezTo>
                    <a:pt x="496" y="318"/>
                    <a:pt x="496" y="317"/>
                    <a:pt x="496" y="317"/>
                  </a:cubicBezTo>
                  <a:cubicBezTo>
                    <a:pt x="496" y="317"/>
                    <a:pt x="496" y="317"/>
                    <a:pt x="496" y="317"/>
                  </a:cubicBezTo>
                  <a:cubicBezTo>
                    <a:pt x="497" y="316"/>
                    <a:pt x="497" y="316"/>
                    <a:pt x="497" y="316"/>
                  </a:cubicBezTo>
                  <a:cubicBezTo>
                    <a:pt x="501" y="332"/>
                    <a:pt x="514" y="330"/>
                    <a:pt x="528" y="307"/>
                  </a:cubicBezTo>
                  <a:cubicBezTo>
                    <a:pt x="540" y="288"/>
                    <a:pt x="575" y="265"/>
                    <a:pt x="604" y="251"/>
                  </a:cubicBezTo>
                  <a:cubicBezTo>
                    <a:pt x="612" y="251"/>
                    <a:pt x="619" y="252"/>
                    <a:pt x="626" y="252"/>
                  </a:cubicBezTo>
                  <a:cubicBezTo>
                    <a:pt x="626" y="249"/>
                    <a:pt x="626" y="249"/>
                    <a:pt x="626" y="249"/>
                  </a:cubicBezTo>
                  <a:cubicBezTo>
                    <a:pt x="625" y="249"/>
                    <a:pt x="624" y="249"/>
                    <a:pt x="623" y="249"/>
                  </a:cubicBezTo>
                  <a:cubicBezTo>
                    <a:pt x="627" y="249"/>
                    <a:pt x="631" y="249"/>
                    <a:pt x="635" y="249"/>
                  </a:cubicBezTo>
                  <a:cubicBezTo>
                    <a:pt x="640" y="249"/>
                    <a:pt x="645" y="249"/>
                    <a:pt x="649" y="249"/>
                  </a:cubicBezTo>
                  <a:cubicBezTo>
                    <a:pt x="649" y="247"/>
                    <a:pt x="649" y="247"/>
                    <a:pt x="649" y="247"/>
                  </a:cubicBezTo>
                  <a:cubicBezTo>
                    <a:pt x="645" y="247"/>
                    <a:pt x="640" y="246"/>
                    <a:pt x="635" y="246"/>
                  </a:cubicBezTo>
                  <a:cubicBezTo>
                    <a:pt x="628" y="246"/>
                    <a:pt x="621" y="247"/>
                    <a:pt x="613" y="247"/>
                  </a:cubicBezTo>
                  <a:cubicBezTo>
                    <a:pt x="618" y="245"/>
                    <a:pt x="622" y="244"/>
                    <a:pt x="626" y="242"/>
                  </a:cubicBezTo>
                  <a:cubicBezTo>
                    <a:pt x="627" y="243"/>
                    <a:pt x="627" y="243"/>
                    <a:pt x="628" y="244"/>
                  </a:cubicBezTo>
                  <a:cubicBezTo>
                    <a:pt x="630" y="242"/>
                    <a:pt x="630" y="242"/>
                    <a:pt x="630" y="242"/>
                  </a:cubicBezTo>
                  <a:cubicBezTo>
                    <a:pt x="630" y="242"/>
                    <a:pt x="629" y="242"/>
                    <a:pt x="629" y="242"/>
                  </a:cubicBezTo>
                  <a:cubicBezTo>
                    <a:pt x="632" y="241"/>
                    <a:pt x="634" y="240"/>
                    <a:pt x="637" y="240"/>
                  </a:cubicBezTo>
                  <a:cubicBezTo>
                    <a:pt x="638" y="239"/>
                    <a:pt x="639" y="239"/>
                    <a:pt x="641" y="239"/>
                  </a:cubicBezTo>
                  <a:cubicBezTo>
                    <a:pt x="648" y="238"/>
                    <a:pt x="655" y="236"/>
                    <a:pt x="662" y="234"/>
                  </a:cubicBezTo>
                  <a:cubicBezTo>
                    <a:pt x="662" y="234"/>
                    <a:pt x="662" y="234"/>
                    <a:pt x="662" y="234"/>
                  </a:cubicBezTo>
                  <a:cubicBezTo>
                    <a:pt x="663" y="234"/>
                    <a:pt x="663" y="234"/>
                    <a:pt x="664" y="234"/>
                  </a:cubicBezTo>
                  <a:cubicBezTo>
                    <a:pt x="664" y="234"/>
                    <a:pt x="664" y="234"/>
                    <a:pt x="664" y="234"/>
                  </a:cubicBezTo>
                  <a:cubicBezTo>
                    <a:pt x="672" y="235"/>
                    <a:pt x="679" y="234"/>
                    <a:pt x="687" y="233"/>
                  </a:cubicBezTo>
                  <a:cubicBezTo>
                    <a:pt x="692" y="233"/>
                    <a:pt x="697" y="234"/>
                    <a:pt x="702" y="234"/>
                  </a:cubicBezTo>
                  <a:cubicBezTo>
                    <a:pt x="695" y="236"/>
                    <a:pt x="688" y="236"/>
                    <a:pt x="680" y="236"/>
                  </a:cubicBezTo>
                  <a:cubicBezTo>
                    <a:pt x="678" y="237"/>
                    <a:pt x="678" y="239"/>
                    <a:pt x="680" y="239"/>
                  </a:cubicBezTo>
                  <a:cubicBezTo>
                    <a:pt x="688" y="239"/>
                    <a:pt x="696" y="239"/>
                    <a:pt x="704" y="237"/>
                  </a:cubicBezTo>
                  <a:cubicBezTo>
                    <a:pt x="705" y="241"/>
                    <a:pt x="703" y="247"/>
                    <a:pt x="695" y="256"/>
                  </a:cubicBezTo>
                  <a:cubicBezTo>
                    <a:pt x="695" y="256"/>
                    <a:pt x="711" y="255"/>
                    <a:pt x="710" y="236"/>
                  </a:cubicBezTo>
                  <a:cubicBezTo>
                    <a:pt x="710" y="236"/>
                    <a:pt x="710" y="236"/>
                    <a:pt x="709" y="235"/>
                  </a:cubicBezTo>
                  <a:cubicBezTo>
                    <a:pt x="710" y="235"/>
                    <a:pt x="711" y="235"/>
                    <a:pt x="711" y="235"/>
                  </a:cubicBezTo>
                  <a:cubicBezTo>
                    <a:pt x="713" y="234"/>
                    <a:pt x="713" y="231"/>
                    <a:pt x="711" y="231"/>
                  </a:cubicBezTo>
                  <a:cubicBezTo>
                    <a:pt x="710" y="231"/>
                    <a:pt x="708" y="230"/>
                    <a:pt x="707" y="230"/>
                  </a:cubicBezTo>
                  <a:cubicBezTo>
                    <a:pt x="702" y="225"/>
                    <a:pt x="692" y="224"/>
                    <a:pt x="679" y="224"/>
                  </a:cubicBezTo>
                  <a:cubicBezTo>
                    <a:pt x="670" y="221"/>
                    <a:pt x="661" y="217"/>
                    <a:pt x="652" y="213"/>
                  </a:cubicBezTo>
                  <a:cubicBezTo>
                    <a:pt x="659" y="214"/>
                    <a:pt x="670" y="214"/>
                    <a:pt x="676" y="209"/>
                  </a:cubicBezTo>
                  <a:cubicBezTo>
                    <a:pt x="676" y="210"/>
                    <a:pt x="676" y="211"/>
                    <a:pt x="676" y="211"/>
                  </a:cubicBezTo>
                  <a:cubicBezTo>
                    <a:pt x="673" y="210"/>
                    <a:pt x="672" y="213"/>
                    <a:pt x="674" y="214"/>
                  </a:cubicBezTo>
                  <a:cubicBezTo>
                    <a:pt x="680" y="218"/>
                    <a:pt x="681" y="205"/>
                    <a:pt x="679" y="201"/>
                  </a:cubicBezTo>
                  <a:cubicBezTo>
                    <a:pt x="679" y="201"/>
                    <a:pt x="680" y="200"/>
                    <a:pt x="680" y="200"/>
                  </a:cubicBezTo>
                  <a:cubicBezTo>
                    <a:pt x="680" y="191"/>
                    <a:pt x="669" y="181"/>
                    <a:pt x="649" y="173"/>
                  </a:cubicBezTo>
                  <a:cubicBezTo>
                    <a:pt x="644" y="167"/>
                    <a:pt x="637" y="161"/>
                    <a:pt x="630" y="156"/>
                  </a:cubicBezTo>
                  <a:cubicBezTo>
                    <a:pt x="610" y="140"/>
                    <a:pt x="586" y="127"/>
                    <a:pt x="563" y="116"/>
                  </a:cubicBezTo>
                  <a:cubicBezTo>
                    <a:pt x="561" y="114"/>
                    <a:pt x="559" y="119"/>
                    <a:pt x="561" y="120"/>
                  </a:cubicBezTo>
                  <a:cubicBezTo>
                    <a:pt x="576" y="127"/>
                    <a:pt x="590" y="135"/>
                    <a:pt x="603" y="144"/>
                  </a:cubicBezTo>
                  <a:cubicBezTo>
                    <a:pt x="603" y="145"/>
                    <a:pt x="603" y="145"/>
                    <a:pt x="603" y="145"/>
                  </a:cubicBezTo>
                  <a:cubicBezTo>
                    <a:pt x="604" y="145"/>
                    <a:pt x="606" y="146"/>
                    <a:pt x="607" y="146"/>
                  </a:cubicBezTo>
                  <a:cubicBezTo>
                    <a:pt x="618" y="153"/>
                    <a:pt x="628" y="160"/>
                    <a:pt x="638" y="168"/>
                  </a:cubicBezTo>
                  <a:cubicBezTo>
                    <a:pt x="639" y="168"/>
                    <a:pt x="640" y="168"/>
                    <a:pt x="640" y="168"/>
                  </a:cubicBezTo>
                  <a:cubicBezTo>
                    <a:pt x="642" y="169"/>
                    <a:pt x="643" y="170"/>
                    <a:pt x="644" y="172"/>
                  </a:cubicBezTo>
                  <a:cubicBezTo>
                    <a:pt x="639" y="170"/>
                    <a:pt x="633" y="168"/>
                    <a:pt x="626" y="167"/>
                  </a:cubicBezTo>
                  <a:cubicBezTo>
                    <a:pt x="624" y="166"/>
                    <a:pt x="621" y="165"/>
                    <a:pt x="619" y="163"/>
                  </a:cubicBezTo>
                  <a:cubicBezTo>
                    <a:pt x="619" y="162"/>
                    <a:pt x="619" y="162"/>
                    <a:pt x="619" y="162"/>
                  </a:cubicBezTo>
                  <a:cubicBezTo>
                    <a:pt x="622" y="163"/>
                    <a:pt x="624" y="164"/>
                    <a:pt x="626" y="165"/>
                  </a:cubicBezTo>
                  <a:cubicBezTo>
                    <a:pt x="627" y="166"/>
                    <a:pt x="629" y="163"/>
                    <a:pt x="627" y="162"/>
                  </a:cubicBezTo>
                  <a:cubicBezTo>
                    <a:pt x="617" y="157"/>
                    <a:pt x="607" y="151"/>
                    <a:pt x="597" y="145"/>
                  </a:cubicBezTo>
                  <a:cubicBezTo>
                    <a:pt x="593" y="142"/>
                    <a:pt x="589" y="139"/>
                    <a:pt x="586" y="137"/>
                  </a:cubicBezTo>
                  <a:cubicBezTo>
                    <a:pt x="602" y="145"/>
                    <a:pt x="612" y="149"/>
                    <a:pt x="612" y="149"/>
                  </a:cubicBezTo>
                  <a:cubicBezTo>
                    <a:pt x="612" y="149"/>
                    <a:pt x="597" y="142"/>
                    <a:pt x="575" y="130"/>
                  </a:cubicBezTo>
                  <a:cubicBezTo>
                    <a:pt x="568" y="124"/>
                    <a:pt x="560" y="120"/>
                    <a:pt x="552" y="116"/>
                  </a:cubicBezTo>
                  <a:cubicBezTo>
                    <a:pt x="539" y="107"/>
                    <a:pt x="526" y="98"/>
                    <a:pt x="512" y="88"/>
                  </a:cubicBezTo>
                  <a:cubicBezTo>
                    <a:pt x="511" y="87"/>
                    <a:pt x="508" y="90"/>
                    <a:pt x="510" y="91"/>
                  </a:cubicBezTo>
                  <a:cubicBezTo>
                    <a:pt x="516" y="95"/>
                    <a:pt x="521" y="99"/>
                    <a:pt x="527" y="103"/>
                  </a:cubicBezTo>
                  <a:cubicBezTo>
                    <a:pt x="459" y="66"/>
                    <a:pt x="372" y="20"/>
                    <a:pt x="355" y="14"/>
                  </a:cubicBezTo>
                  <a:cubicBezTo>
                    <a:pt x="326" y="3"/>
                    <a:pt x="285" y="6"/>
                    <a:pt x="285" y="6"/>
                  </a:cubicBezTo>
                  <a:cubicBezTo>
                    <a:pt x="285" y="6"/>
                    <a:pt x="257" y="0"/>
                    <a:pt x="220" y="39"/>
                  </a:cubicBezTo>
                  <a:cubicBezTo>
                    <a:pt x="205" y="56"/>
                    <a:pt x="201" y="78"/>
                    <a:pt x="202" y="98"/>
                  </a:cubicBezTo>
                  <a:cubicBezTo>
                    <a:pt x="201" y="98"/>
                    <a:pt x="200" y="99"/>
                    <a:pt x="200" y="100"/>
                  </a:cubicBezTo>
                  <a:cubicBezTo>
                    <a:pt x="200" y="100"/>
                    <a:pt x="200" y="100"/>
                    <a:pt x="200" y="100"/>
                  </a:cubicBezTo>
                  <a:cubicBezTo>
                    <a:pt x="200" y="100"/>
                    <a:pt x="200" y="101"/>
                    <a:pt x="200" y="101"/>
                  </a:cubicBezTo>
                  <a:cubicBezTo>
                    <a:pt x="201" y="104"/>
                    <a:pt x="200" y="107"/>
                    <a:pt x="200" y="110"/>
                  </a:cubicBezTo>
                  <a:cubicBezTo>
                    <a:pt x="200" y="111"/>
                    <a:pt x="202" y="112"/>
                    <a:pt x="202" y="111"/>
                  </a:cubicBezTo>
                  <a:cubicBezTo>
                    <a:pt x="203" y="113"/>
                    <a:pt x="203" y="115"/>
                    <a:pt x="204" y="116"/>
                  </a:cubicBezTo>
                  <a:cubicBezTo>
                    <a:pt x="204" y="117"/>
                    <a:pt x="204" y="118"/>
                    <a:pt x="204" y="119"/>
                  </a:cubicBezTo>
                  <a:cubicBezTo>
                    <a:pt x="203" y="117"/>
                    <a:pt x="200" y="118"/>
                    <a:pt x="200" y="121"/>
                  </a:cubicBezTo>
                  <a:cubicBezTo>
                    <a:pt x="200" y="133"/>
                    <a:pt x="200" y="145"/>
                    <a:pt x="200" y="157"/>
                  </a:cubicBezTo>
                  <a:cubicBezTo>
                    <a:pt x="200" y="157"/>
                    <a:pt x="199" y="157"/>
                    <a:pt x="199" y="157"/>
                  </a:cubicBezTo>
                  <a:cubicBezTo>
                    <a:pt x="198" y="157"/>
                    <a:pt x="198" y="157"/>
                    <a:pt x="197" y="156"/>
                  </a:cubicBezTo>
                  <a:cubicBezTo>
                    <a:pt x="197" y="156"/>
                    <a:pt x="196" y="157"/>
                    <a:pt x="195" y="157"/>
                  </a:cubicBezTo>
                  <a:cubicBezTo>
                    <a:pt x="195" y="157"/>
                    <a:pt x="195" y="157"/>
                    <a:pt x="195" y="158"/>
                  </a:cubicBezTo>
                  <a:cubicBezTo>
                    <a:pt x="192" y="158"/>
                    <a:pt x="189" y="158"/>
                    <a:pt x="186" y="159"/>
                  </a:cubicBezTo>
                  <a:cubicBezTo>
                    <a:pt x="170" y="155"/>
                    <a:pt x="152" y="159"/>
                    <a:pt x="135" y="164"/>
                  </a:cubicBezTo>
                  <a:cubicBezTo>
                    <a:pt x="114" y="165"/>
                    <a:pt x="93" y="167"/>
                    <a:pt x="76" y="174"/>
                  </a:cubicBezTo>
                  <a:cubicBezTo>
                    <a:pt x="73" y="174"/>
                    <a:pt x="70" y="175"/>
                    <a:pt x="67" y="175"/>
                  </a:cubicBezTo>
                  <a:cubicBezTo>
                    <a:pt x="51" y="175"/>
                    <a:pt x="35" y="174"/>
                    <a:pt x="19" y="177"/>
                  </a:cubicBezTo>
                  <a:cubicBezTo>
                    <a:pt x="18" y="177"/>
                    <a:pt x="17" y="177"/>
                    <a:pt x="15" y="177"/>
                  </a:cubicBezTo>
                  <a:cubicBezTo>
                    <a:pt x="14" y="176"/>
                    <a:pt x="13" y="175"/>
                    <a:pt x="11" y="174"/>
                  </a:cubicBezTo>
                  <a:cubicBezTo>
                    <a:pt x="10" y="173"/>
                    <a:pt x="6" y="171"/>
                    <a:pt x="4" y="171"/>
                  </a:cubicBezTo>
                  <a:cubicBezTo>
                    <a:pt x="3" y="171"/>
                    <a:pt x="2" y="172"/>
                    <a:pt x="2" y="173"/>
                  </a:cubicBezTo>
                  <a:cubicBezTo>
                    <a:pt x="3" y="174"/>
                    <a:pt x="4" y="175"/>
                    <a:pt x="4" y="175"/>
                  </a:cubicBezTo>
                  <a:cubicBezTo>
                    <a:pt x="4" y="176"/>
                    <a:pt x="5" y="176"/>
                    <a:pt x="5" y="176"/>
                  </a:cubicBezTo>
                  <a:cubicBezTo>
                    <a:pt x="6" y="176"/>
                    <a:pt x="6" y="176"/>
                    <a:pt x="6" y="177"/>
                  </a:cubicBezTo>
                  <a:cubicBezTo>
                    <a:pt x="6" y="177"/>
                    <a:pt x="7" y="177"/>
                    <a:pt x="7" y="178"/>
                  </a:cubicBezTo>
                  <a:cubicBezTo>
                    <a:pt x="5" y="178"/>
                    <a:pt x="2" y="178"/>
                    <a:pt x="0" y="178"/>
                  </a:cubicBezTo>
                  <a:cubicBezTo>
                    <a:pt x="0" y="180"/>
                    <a:pt x="0" y="180"/>
                    <a:pt x="0" y="180"/>
                  </a:cubicBezTo>
                  <a:cubicBezTo>
                    <a:pt x="3" y="180"/>
                    <a:pt x="6" y="180"/>
                    <a:pt x="9" y="180"/>
                  </a:cubicBezTo>
                  <a:close/>
                  <a:moveTo>
                    <a:pt x="21" y="182"/>
                  </a:moveTo>
                  <a:cubicBezTo>
                    <a:pt x="23" y="182"/>
                    <a:pt x="25" y="181"/>
                    <a:pt x="27" y="181"/>
                  </a:cubicBezTo>
                  <a:cubicBezTo>
                    <a:pt x="30" y="181"/>
                    <a:pt x="33" y="181"/>
                    <a:pt x="37" y="181"/>
                  </a:cubicBezTo>
                  <a:cubicBezTo>
                    <a:pt x="36" y="181"/>
                    <a:pt x="36" y="182"/>
                    <a:pt x="37" y="183"/>
                  </a:cubicBezTo>
                  <a:cubicBezTo>
                    <a:pt x="33" y="183"/>
                    <a:pt x="28" y="184"/>
                    <a:pt x="24" y="184"/>
                  </a:cubicBezTo>
                  <a:cubicBezTo>
                    <a:pt x="23" y="183"/>
                    <a:pt x="22" y="183"/>
                    <a:pt x="21" y="182"/>
                  </a:cubicBezTo>
                  <a:close/>
                  <a:moveTo>
                    <a:pt x="195" y="177"/>
                  </a:moveTo>
                  <a:cubicBezTo>
                    <a:pt x="196" y="177"/>
                    <a:pt x="196" y="177"/>
                    <a:pt x="196" y="177"/>
                  </a:cubicBezTo>
                  <a:cubicBezTo>
                    <a:pt x="180" y="182"/>
                    <a:pt x="162" y="184"/>
                    <a:pt x="142" y="184"/>
                  </a:cubicBezTo>
                  <a:cubicBezTo>
                    <a:pt x="138" y="184"/>
                    <a:pt x="133" y="184"/>
                    <a:pt x="129" y="183"/>
                  </a:cubicBezTo>
                  <a:cubicBezTo>
                    <a:pt x="135" y="183"/>
                    <a:pt x="140" y="181"/>
                    <a:pt x="146" y="180"/>
                  </a:cubicBezTo>
                  <a:cubicBezTo>
                    <a:pt x="162" y="180"/>
                    <a:pt x="184" y="179"/>
                    <a:pt x="199" y="176"/>
                  </a:cubicBezTo>
                  <a:cubicBezTo>
                    <a:pt x="199" y="176"/>
                    <a:pt x="199" y="176"/>
                    <a:pt x="200" y="176"/>
                  </a:cubicBezTo>
                  <a:cubicBezTo>
                    <a:pt x="198" y="176"/>
                    <a:pt x="197" y="177"/>
                    <a:pt x="196" y="177"/>
                  </a:cubicBezTo>
                  <a:lnTo>
                    <a:pt x="195" y="177"/>
                  </a:lnTo>
                  <a:close/>
                  <a:moveTo>
                    <a:pt x="212" y="189"/>
                  </a:moveTo>
                  <a:cubicBezTo>
                    <a:pt x="212" y="189"/>
                    <a:pt x="213" y="189"/>
                    <a:pt x="214" y="189"/>
                  </a:cubicBezTo>
                  <a:cubicBezTo>
                    <a:pt x="218" y="191"/>
                    <a:pt x="222" y="193"/>
                    <a:pt x="226" y="195"/>
                  </a:cubicBezTo>
                  <a:cubicBezTo>
                    <a:pt x="225" y="195"/>
                    <a:pt x="225" y="195"/>
                    <a:pt x="224" y="195"/>
                  </a:cubicBezTo>
                  <a:cubicBezTo>
                    <a:pt x="220" y="193"/>
                    <a:pt x="216" y="191"/>
                    <a:pt x="212" y="189"/>
                  </a:cubicBezTo>
                  <a:close/>
                  <a:moveTo>
                    <a:pt x="215" y="187"/>
                  </a:moveTo>
                  <a:cubicBezTo>
                    <a:pt x="212" y="185"/>
                    <a:pt x="209" y="183"/>
                    <a:pt x="206" y="181"/>
                  </a:cubicBezTo>
                  <a:cubicBezTo>
                    <a:pt x="206" y="181"/>
                    <a:pt x="206" y="181"/>
                    <a:pt x="207" y="181"/>
                  </a:cubicBezTo>
                  <a:cubicBezTo>
                    <a:pt x="209" y="181"/>
                    <a:pt x="212" y="182"/>
                    <a:pt x="214" y="183"/>
                  </a:cubicBezTo>
                  <a:cubicBezTo>
                    <a:pt x="214" y="183"/>
                    <a:pt x="214" y="183"/>
                    <a:pt x="214" y="183"/>
                  </a:cubicBezTo>
                  <a:cubicBezTo>
                    <a:pt x="225" y="187"/>
                    <a:pt x="236" y="191"/>
                    <a:pt x="247" y="195"/>
                  </a:cubicBezTo>
                  <a:cubicBezTo>
                    <a:pt x="248" y="193"/>
                    <a:pt x="248" y="193"/>
                    <a:pt x="248" y="193"/>
                  </a:cubicBezTo>
                  <a:cubicBezTo>
                    <a:pt x="241" y="189"/>
                    <a:pt x="233" y="186"/>
                    <a:pt x="226" y="183"/>
                  </a:cubicBezTo>
                  <a:cubicBezTo>
                    <a:pt x="227" y="183"/>
                    <a:pt x="227" y="181"/>
                    <a:pt x="226" y="180"/>
                  </a:cubicBezTo>
                  <a:cubicBezTo>
                    <a:pt x="222" y="178"/>
                    <a:pt x="217" y="176"/>
                    <a:pt x="212" y="174"/>
                  </a:cubicBezTo>
                  <a:cubicBezTo>
                    <a:pt x="212" y="174"/>
                    <a:pt x="212" y="174"/>
                    <a:pt x="212" y="174"/>
                  </a:cubicBezTo>
                  <a:cubicBezTo>
                    <a:pt x="220" y="177"/>
                    <a:pt x="230" y="181"/>
                    <a:pt x="238" y="186"/>
                  </a:cubicBezTo>
                  <a:cubicBezTo>
                    <a:pt x="251" y="194"/>
                    <a:pt x="262" y="202"/>
                    <a:pt x="269" y="210"/>
                  </a:cubicBezTo>
                  <a:cubicBezTo>
                    <a:pt x="256" y="207"/>
                    <a:pt x="241" y="203"/>
                    <a:pt x="228" y="197"/>
                  </a:cubicBezTo>
                  <a:cubicBezTo>
                    <a:pt x="228" y="197"/>
                    <a:pt x="228" y="197"/>
                    <a:pt x="228" y="197"/>
                  </a:cubicBezTo>
                  <a:cubicBezTo>
                    <a:pt x="228" y="196"/>
                    <a:pt x="228" y="196"/>
                    <a:pt x="227" y="196"/>
                  </a:cubicBezTo>
                  <a:cubicBezTo>
                    <a:pt x="235" y="199"/>
                    <a:pt x="243" y="202"/>
                    <a:pt x="251" y="205"/>
                  </a:cubicBezTo>
                  <a:cubicBezTo>
                    <a:pt x="252" y="203"/>
                    <a:pt x="252" y="203"/>
                    <a:pt x="252" y="203"/>
                  </a:cubicBezTo>
                  <a:cubicBezTo>
                    <a:pt x="240" y="197"/>
                    <a:pt x="227" y="190"/>
                    <a:pt x="215" y="187"/>
                  </a:cubicBezTo>
                  <a:close/>
                  <a:moveTo>
                    <a:pt x="207" y="178"/>
                  </a:moveTo>
                  <a:cubicBezTo>
                    <a:pt x="207" y="178"/>
                    <a:pt x="207" y="178"/>
                    <a:pt x="208" y="177"/>
                  </a:cubicBezTo>
                  <a:cubicBezTo>
                    <a:pt x="213" y="178"/>
                    <a:pt x="218" y="180"/>
                    <a:pt x="222" y="182"/>
                  </a:cubicBezTo>
                  <a:cubicBezTo>
                    <a:pt x="217" y="181"/>
                    <a:pt x="212" y="179"/>
                    <a:pt x="207" y="178"/>
                  </a:cubicBezTo>
                  <a:close/>
                  <a:moveTo>
                    <a:pt x="201" y="166"/>
                  </a:moveTo>
                  <a:cubicBezTo>
                    <a:pt x="201" y="166"/>
                    <a:pt x="201" y="167"/>
                    <a:pt x="201" y="168"/>
                  </a:cubicBezTo>
                  <a:cubicBezTo>
                    <a:pt x="201" y="168"/>
                    <a:pt x="201" y="168"/>
                    <a:pt x="201" y="168"/>
                  </a:cubicBezTo>
                  <a:cubicBezTo>
                    <a:pt x="200" y="167"/>
                    <a:pt x="200" y="166"/>
                    <a:pt x="200" y="166"/>
                  </a:cubicBezTo>
                  <a:cubicBezTo>
                    <a:pt x="200" y="166"/>
                    <a:pt x="201" y="166"/>
                    <a:pt x="201" y="166"/>
                  </a:cubicBezTo>
                  <a:close/>
                  <a:moveTo>
                    <a:pt x="190" y="169"/>
                  </a:moveTo>
                  <a:cubicBezTo>
                    <a:pt x="191" y="169"/>
                    <a:pt x="192" y="168"/>
                    <a:pt x="193" y="168"/>
                  </a:cubicBezTo>
                  <a:cubicBezTo>
                    <a:pt x="193" y="169"/>
                    <a:pt x="193" y="169"/>
                    <a:pt x="193" y="169"/>
                  </a:cubicBezTo>
                  <a:cubicBezTo>
                    <a:pt x="192" y="169"/>
                    <a:pt x="191" y="169"/>
                    <a:pt x="190" y="169"/>
                  </a:cubicBezTo>
                  <a:close/>
                  <a:moveTo>
                    <a:pt x="189" y="167"/>
                  </a:moveTo>
                  <a:cubicBezTo>
                    <a:pt x="188" y="167"/>
                    <a:pt x="186" y="168"/>
                    <a:pt x="185" y="168"/>
                  </a:cubicBezTo>
                  <a:cubicBezTo>
                    <a:pt x="183" y="167"/>
                    <a:pt x="181" y="167"/>
                    <a:pt x="179" y="166"/>
                  </a:cubicBezTo>
                  <a:cubicBezTo>
                    <a:pt x="182" y="166"/>
                    <a:pt x="186" y="166"/>
                    <a:pt x="189" y="167"/>
                  </a:cubicBezTo>
                  <a:close/>
                  <a:moveTo>
                    <a:pt x="209" y="159"/>
                  </a:moveTo>
                  <a:cubicBezTo>
                    <a:pt x="211" y="158"/>
                    <a:pt x="213" y="158"/>
                    <a:pt x="215" y="158"/>
                  </a:cubicBezTo>
                  <a:cubicBezTo>
                    <a:pt x="213" y="159"/>
                    <a:pt x="211" y="160"/>
                    <a:pt x="209" y="160"/>
                  </a:cubicBezTo>
                  <a:cubicBezTo>
                    <a:pt x="209" y="160"/>
                    <a:pt x="209" y="159"/>
                    <a:pt x="209" y="159"/>
                  </a:cubicBezTo>
                  <a:close/>
                  <a:moveTo>
                    <a:pt x="115" y="183"/>
                  </a:moveTo>
                  <a:cubicBezTo>
                    <a:pt x="111" y="183"/>
                    <a:pt x="106" y="182"/>
                    <a:pt x="102" y="182"/>
                  </a:cubicBezTo>
                  <a:cubicBezTo>
                    <a:pt x="100" y="181"/>
                    <a:pt x="98" y="181"/>
                    <a:pt x="96" y="181"/>
                  </a:cubicBezTo>
                  <a:cubicBezTo>
                    <a:pt x="99" y="180"/>
                    <a:pt x="102" y="180"/>
                    <a:pt x="106" y="179"/>
                  </a:cubicBezTo>
                  <a:cubicBezTo>
                    <a:pt x="124" y="175"/>
                    <a:pt x="141" y="170"/>
                    <a:pt x="158" y="168"/>
                  </a:cubicBezTo>
                  <a:cubicBezTo>
                    <a:pt x="159" y="168"/>
                    <a:pt x="160" y="168"/>
                    <a:pt x="160" y="168"/>
                  </a:cubicBezTo>
                  <a:cubicBezTo>
                    <a:pt x="167" y="168"/>
                    <a:pt x="173" y="169"/>
                    <a:pt x="179" y="170"/>
                  </a:cubicBezTo>
                  <a:cubicBezTo>
                    <a:pt x="178" y="170"/>
                    <a:pt x="177" y="170"/>
                    <a:pt x="176" y="171"/>
                  </a:cubicBezTo>
                  <a:cubicBezTo>
                    <a:pt x="172" y="170"/>
                    <a:pt x="168" y="170"/>
                    <a:pt x="164" y="170"/>
                  </a:cubicBezTo>
                  <a:cubicBezTo>
                    <a:pt x="162" y="169"/>
                    <a:pt x="162" y="171"/>
                    <a:pt x="162" y="172"/>
                  </a:cubicBezTo>
                  <a:cubicBezTo>
                    <a:pt x="144" y="174"/>
                    <a:pt x="128" y="176"/>
                    <a:pt x="129" y="178"/>
                  </a:cubicBezTo>
                  <a:cubicBezTo>
                    <a:pt x="129" y="179"/>
                    <a:pt x="131" y="179"/>
                    <a:pt x="135" y="180"/>
                  </a:cubicBezTo>
                  <a:cubicBezTo>
                    <a:pt x="128" y="181"/>
                    <a:pt x="122" y="182"/>
                    <a:pt x="115" y="183"/>
                  </a:cubicBezTo>
                  <a:close/>
                  <a:moveTo>
                    <a:pt x="96" y="184"/>
                  </a:moveTo>
                  <a:cubicBezTo>
                    <a:pt x="95" y="184"/>
                    <a:pt x="95" y="184"/>
                    <a:pt x="95" y="184"/>
                  </a:cubicBezTo>
                  <a:cubicBezTo>
                    <a:pt x="89" y="184"/>
                    <a:pt x="84" y="184"/>
                    <a:pt x="80" y="183"/>
                  </a:cubicBezTo>
                  <a:cubicBezTo>
                    <a:pt x="85" y="183"/>
                    <a:pt x="90" y="184"/>
                    <a:pt x="96" y="184"/>
                  </a:cubicBezTo>
                  <a:close/>
                  <a:moveTo>
                    <a:pt x="98" y="170"/>
                  </a:moveTo>
                  <a:cubicBezTo>
                    <a:pt x="103" y="169"/>
                    <a:pt x="109" y="169"/>
                    <a:pt x="115" y="168"/>
                  </a:cubicBezTo>
                  <a:cubicBezTo>
                    <a:pt x="109" y="169"/>
                    <a:pt x="103" y="170"/>
                    <a:pt x="98" y="170"/>
                  </a:cubicBezTo>
                  <a:close/>
                  <a:moveTo>
                    <a:pt x="193" y="160"/>
                  </a:moveTo>
                  <a:cubicBezTo>
                    <a:pt x="193" y="161"/>
                    <a:pt x="193" y="161"/>
                    <a:pt x="193" y="161"/>
                  </a:cubicBezTo>
                  <a:cubicBezTo>
                    <a:pt x="192" y="161"/>
                    <a:pt x="192" y="161"/>
                    <a:pt x="192" y="160"/>
                  </a:cubicBezTo>
                  <a:cubicBezTo>
                    <a:pt x="192" y="160"/>
                    <a:pt x="193" y="160"/>
                    <a:pt x="193" y="160"/>
                  </a:cubicBezTo>
                  <a:close/>
                  <a:moveTo>
                    <a:pt x="544" y="117"/>
                  </a:moveTo>
                  <a:cubicBezTo>
                    <a:pt x="552" y="124"/>
                    <a:pt x="559" y="130"/>
                    <a:pt x="567" y="137"/>
                  </a:cubicBezTo>
                  <a:cubicBezTo>
                    <a:pt x="566" y="136"/>
                    <a:pt x="566" y="136"/>
                    <a:pt x="565" y="135"/>
                  </a:cubicBezTo>
                  <a:cubicBezTo>
                    <a:pt x="563" y="134"/>
                    <a:pt x="562" y="133"/>
                    <a:pt x="561" y="132"/>
                  </a:cubicBezTo>
                  <a:cubicBezTo>
                    <a:pt x="559" y="134"/>
                    <a:pt x="559" y="134"/>
                    <a:pt x="559" y="134"/>
                  </a:cubicBezTo>
                  <a:cubicBezTo>
                    <a:pt x="559" y="134"/>
                    <a:pt x="559" y="134"/>
                    <a:pt x="559" y="134"/>
                  </a:cubicBezTo>
                  <a:cubicBezTo>
                    <a:pt x="559" y="135"/>
                    <a:pt x="559" y="135"/>
                    <a:pt x="559" y="135"/>
                  </a:cubicBezTo>
                  <a:cubicBezTo>
                    <a:pt x="566" y="144"/>
                    <a:pt x="579" y="152"/>
                    <a:pt x="593" y="158"/>
                  </a:cubicBezTo>
                  <a:cubicBezTo>
                    <a:pt x="596" y="161"/>
                    <a:pt x="600" y="163"/>
                    <a:pt x="603" y="165"/>
                  </a:cubicBezTo>
                  <a:cubicBezTo>
                    <a:pt x="584" y="165"/>
                    <a:pt x="561" y="168"/>
                    <a:pt x="538" y="177"/>
                  </a:cubicBezTo>
                  <a:cubicBezTo>
                    <a:pt x="479" y="198"/>
                    <a:pt x="459" y="227"/>
                    <a:pt x="463" y="270"/>
                  </a:cubicBezTo>
                  <a:cubicBezTo>
                    <a:pt x="462" y="273"/>
                    <a:pt x="461" y="276"/>
                    <a:pt x="461" y="279"/>
                  </a:cubicBezTo>
                  <a:cubicBezTo>
                    <a:pt x="462" y="279"/>
                    <a:pt x="462" y="279"/>
                    <a:pt x="462" y="279"/>
                  </a:cubicBezTo>
                  <a:cubicBezTo>
                    <a:pt x="461" y="283"/>
                    <a:pt x="461" y="287"/>
                    <a:pt x="461" y="290"/>
                  </a:cubicBezTo>
                  <a:cubicBezTo>
                    <a:pt x="450" y="282"/>
                    <a:pt x="438" y="275"/>
                    <a:pt x="427" y="269"/>
                  </a:cubicBezTo>
                  <a:cubicBezTo>
                    <a:pt x="422" y="264"/>
                    <a:pt x="417" y="260"/>
                    <a:pt x="412" y="257"/>
                  </a:cubicBezTo>
                  <a:cubicBezTo>
                    <a:pt x="405" y="252"/>
                    <a:pt x="398" y="249"/>
                    <a:pt x="391" y="249"/>
                  </a:cubicBezTo>
                  <a:cubicBezTo>
                    <a:pt x="390" y="249"/>
                    <a:pt x="390" y="249"/>
                    <a:pt x="390" y="249"/>
                  </a:cubicBezTo>
                  <a:cubicBezTo>
                    <a:pt x="388" y="249"/>
                    <a:pt x="388" y="249"/>
                    <a:pt x="388" y="249"/>
                  </a:cubicBezTo>
                  <a:cubicBezTo>
                    <a:pt x="389" y="251"/>
                    <a:pt x="389" y="251"/>
                    <a:pt x="389" y="251"/>
                  </a:cubicBezTo>
                  <a:cubicBezTo>
                    <a:pt x="391" y="258"/>
                    <a:pt x="395" y="265"/>
                    <a:pt x="400" y="272"/>
                  </a:cubicBezTo>
                  <a:cubicBezTo>
                    <a:pt x="399" y="271"/>
                    <a:pt x="398" y="271"/>
                    <a:pt x="397" y="270"/>
                  </a:cubicBezTo>
                  <a:cubicBezTo>
                    <a:pt x="361" y="239"/>
                    <a:pt x="329" y="204"/>
                    <a:pt x="298" y="168"/>
                  </a:cubicBezTo>
                  <a:cubicBezTo>
                    <a:pt x="296" y="170"/>
                    <a:pt x="296" y="170"/>
                    <a:pt x="296" y="170"/>
                  </a:cubicBezTo>
                  <a:cubicBezTo>
                    <a:pt x="325" y="204"/>
                    <a:pt x="355" y="237"/>
                    <a:pt x="389" y="267"/>
                  </a:cubicBezTo>
                  <a:cubicBezTo>
                    <a:pt x="337" y="243"/>
                    <a:pt x="273" y="216"/>
                    <a:pt x="273" y="216"/>
                  </a:cubicBezTo>
                  <a:cubicBezTo>
                    <a:pt x="279" y="220"/>
                    <a:pt x="361" y="263"/>
                    <a:pt x="412" y="287"/>
                  </a:cubicBezTo>
                  <a:cubicBezTo>
                    <a:pt x="416" y="292"/>
                    <a:pt x="421" y="297"/>
                    <a:pt x="426" y="302"/>
                  </a:cubicBezTo>
                  <a:cubicBezTo>
                    <a:pt x="430" y="306"/>
                    <a:pt x="435" y="309"/>
                    <a:pt x="439" y="313"/>
                  </a:cubicBezTo>
                  <a:cubicBezTo>
                    <a:pt x="422" y="313"/>
                    <a:pt x="405" y="314"/>
                    <a:pt x="389" y="315"/>
                  </a:cubicBezTo>
                  <a:cubicBezTo>
                    <a:pt x="388" y="315"/>
                    <a:pt x="388" y="315"/>
                    <a:pt x="388" y="315"/>
                  </a:cubicBezTo>
                  <a:cubicBezTo>
                    <a:pt x="388" y="315"/>
                    <a:pt x="388" y="315"/>
                    <a:pt x="388" y="315"/>
                  </a:cubicBezTo>
                  <a:cubicBezTo>
                    <a:pt x="375" y="316"/>
                    <a:pt x="362" y="317"/>
                    <a:pt x="348" y="319"/>
                  </a:cubicBezTo>
                  <a:cubicBezTo>
                    <a:pt x="289" y="318"/>
                    <a:pt x="224" y="318"/>
                    <a:pt x="201" y="321"/>
                  </a:cubicBezTo>
                  <a:cubicBezTo>
                    <a:pt x="201" y="321"/>
                    <a:pt x="201" y="321"/>
                    <a:pt x="201" y="321"/>
                  </a:cubicBezTo>
                  <a:cubicBezTo>
                    <a:pt x="202" y="319"/>
                    <a:pt x="201" y="318"/>
                    <a:pt x="199" y="318"/>
                  </a:cubicBezTo>
                  <a:cubicBezTo>
                    <a:pt x="195" y="319"/>
                    <a:pt x="194" y="321"/>
                    <a:pt x="193" y="323"/>
                  </a:cubicBezTo>
                  <a:cubicBezTo>
                    <a:pt x="193" y="323"/>
                    <a:pt x="192" y="323"/>
                    <a:pt x="192" y="323"/>
                  </a:cubicBezTo>
                  <a:cubicBezTo>
                    <a:pt x="192" y="323"/>
                    <a:pt x="192" y="323"/>
                    <a:pt x="193" y="323"/>
                  </a:cubicBezTo>
                  <a:cubicBezTo>
                    <a:pt x="192" y="324"/>
                    <a:pt x="191" y="325"/>
                    <a:pt x="191" y="326"/>
                  </a:cubicBezTo>
                  <a:cubicBezTo>
                    <a:pt x="189" y="328"/>
                    <a:pt x="192" y="330"/>
                    <a:pt x="193" y="328"/>
                  </a:cubicBezTo>
                  <a:cubicBezTo>
                    <a:pt x="194" y="327"/>
                    <a:pt x="194" y="326"/>
                    <a:pt x="195" y="325"/>
                  </a:cubicBezTo>
                  <a:cubicBezTo>
                    <a:pt x="194" y="327"/>
                    <a:pt x="193" y="330"/>
                    <a:pt x="193" y="332"/>
                  </a:cubicBezTo>
                  <a:cubicBezTo>
                    <a:pt x="151" y="293"/>
                    <a:pt x="98" y="255"/>
                    <a:pt x="52" y="219"/>
                  </a:cubicBezTo>
                  <a:cubicBezTo>
                    <a:pt x="53" y="218"/>
                    <a:pt x="53" y="217"/>
                    <a:pt x="52" y="216"/>
                  </a:cubicBezTo>
                  <a:cubicBezTo>
                    <a:pt x="45" y="211"/>
                    <a:pt x="38" y="206"/>
                    <a:pt x="31" y="201"/>
                  </a:cubicBezTo>
                  <a:cubicBezTo>
                    <a:pt x="32" y="200"/>
                    <a:pt x="33" y="199"/>
                    <a:pt x="31" y="198"/>
                  </a:cubicBezTo>
                  <a:cubicBezTo>
                    <a:pt x="30" y="198"/>
                    <a:pt x="28" y="197"/>
                    <a:pt x="26" y="196"/>
                  </a:cubicBezTo>
                  <a:cubicBezTo>
                    <a:pt x="22" y="193"/>
                    <a:pt x="18" y="189"/>
                    <a:pt x="14" y="186"/>
                  </a:cubicBezTo>
                  <a:cubicBezTo>
                    <a:pt x="14" y="185"/>
                    <a:pt x="14" y="185"/>
                    <a:pt x="13" y="185"/>
                  </a:cubicBezTo>
                  <a:cubicBezTo>
                    <a:pt x="13" y="184"/>
                    <a:pt x="13" y="184"/>
                    <a:pt x="14" y="183"/>
                  </a:cubicBezTo>
                  <a:cubicBezTo>
                    <a:pt x="16" y="184"/>
                    <a:pt x="17" y="185"/>
                    <a:pt x="18" y="186"/>
                  </a:cubicBezTo>
                  <a:cubicBezTo>
                    <a:pt x="18" y="188"/>
                    <a:pt x="19" y="189"/>
                    <a:pt x="21" y="189"/>
                  </a:cubicBezTo>
                  <a:cubicBezTo>
                    <a:pt x="21" y="189"/>
                    <a:pt x="21" y="189"/>
                    <a:pt x="22" y="189"/>
                  </a:cubicBezTo>
                  <a:cubicBezTo>
                    <a:pt x="25" y="192"/>
                    <a:pt x="29" y="194"/>
                    <a:pt x="32" y="197"/>
                  </a:cubicBezTo>
                  <a:cubicBezTo>
                    <a:pt x="43" y="205"/>
                    <a:pt x="53" y="214"/>
                    <a:pt x="65" y="222"/>
                  </a:cubicBezTo>
                  <a:cubicBezTo>
                    <a:pt x="68" y="224"/>
                    <a:pt x="71" y="220"/>
                    <a:pt x="68" y="218"/>
                  </a:cubicBezTo>
                  <a:cubicBezTo>
                    <a:pt x="56" y="209"/>
                    <a:pt x="44" y="199"/>
                    <a:pt x="32" y="190"/>
                  </a:cubicBezTo>
                  <a:cubicBezTo>
                    <a:pt x="31" y="189"/>
                    <a:pt x="30" y="189"/>
                    <a:pt x="29" y="188"/>
                  </a:cubicBezTo>
                  <a:cubicBezTo>
                    <a:pt x="41" y="187"/>
                    <a:pt x="52" y="186"/>
                    <a:pt x="64" y="186"/>
                  </a:cubicBezTo>
                  <a:cubicBezTo>
                    <a:pt x="66" y="186"/>
                    <a:pt x="66" y="183"/>
                    <a:pt x="64" y="183"/>
                  </a:cubicBezTo>
                  <a:cubicBezTo>
                    <a:pt x="63" y="183"/>
                    <a:pt x="62" y="183"/>
                    <a:pt x="60" y="183"/>
                  </a:cubicBezTo>
                  <a:cubicBezTo>
                    <a:pt x="62" y="182"/>
                    <a:pt x="64" y="182"/>
                    <a:pt x="66" y="182"/>
                  </a:cubicBezTo>
                  <a:cubicBezTo>
                    <a:pt x="67" y="182"/>
                    <a:pt x="68" y="182"/>
                    <a:pt x="69" y="182"/>
                  </a:cubicBezTo>
                  <a:cubicBezTo>
                    <a:pt x="75" y="185"/>
                    <a:pt x="84" y="187"/>
                    <a:pt x="95" y="187"/>
                  </a:cubicBezTo>
                  <a:cubicBezTo>
                    <a:pt x="99" y="187"/>
                    <a:pt x="103" y="186"/>
                    <a:pt x="108" y="186"/>
                  </a:cubicBezTo>
                  <a:cubicBezTo>
                    <a:pt x="114" y="188"/>
                    <a:pt x="119" y="190"/>
                    <a:pt x="122" y="193"/>
                  </a:cubicBezTo>
                  <a:cubicBezTo>
                    <a:pt x="124" y="191"/>
                    <a:pt x="124" y="191"/>
                    <a:pt x="124" y="191"/>
                  </a:cubicBezTo>
                  <a:cubicBezTo>
                    <a:pt x="121" y="189"/>
                    <a:pt x="118" y="187"/>
                    <a:pt x="114" y="185"/>
                  </a:cubicBezTo>
                  <a:cubicBezTo>
                    <a:pt x="114" y="185"/>
                    <a:pt x="115" y="185"/>
                    <a:pt x="115" y="185"/>
                  </a:cubicBezTo>
                  <a:cubicBezTo>
                    <a:pt x="124" y="186"/>
                    <a:pt x="133" y="186"/>
                    <a:pt x="142" y="186"/>
                  </a:cubicBezTo>
                  <a:cubicBezTo>
                    <a:pt x="162" y="186"/>
                    <a:pt x="182" y="184"/>
                    <a:pt x="198" y="179"/>
                  </a:cubicBezTo>
                  <a:cubicBezTo>
                    <a:pt x="199" y="180"/>
                    <a:pt x="199" y="180"/>
                    <a:pt x="199" y="180"/>
                  </a:cubicBezTo>
                  <a:cubicBezTo>
                    <a:pt x="201" y="182"/>
                    <a:pt x="204" y="184"/>
                    <a:pt x="207" y="185"/>
                  </a:cubicBezTo>
                  <a:cubicBezTo>
                    <a:pt x="206" y="185"/>
                    <a:pt x="206" y="185"/>
                    <a:pt x="205" y="185"/>
                  </a:cubicBezTo>
                  <a:cubicBezTo>
                    <a:pt x="204" y="187"/>
                    <a:pt x="204" y="187"/>
                    <a:pt x="204" y="187"/>
                  </a:cubicBezTo>
                  <a:cubicBezTo>
                    <a:pt x="209" y="190"/>
                    <a:pt x="213" y="193"/>
                    <a:pt x="218" y="195"/>
                  </a:cubicBezTo>
                  <a:cubicBezTo>
                    <a:pt x="203" y="196"/>
                    <a:pt x="173" y="204"/>
                    <a:pt x="173" y="204"/>
                  </a:cubicBezTo>
                  <a:cubicBezTo>
                    <a:pt x="173" y="204"/>
                    <a:pt x="208" y="203"/>
                    <a:pt x="215" y="201"/>
                  </a:cubicBezTo>
                  <a:cubicBezTo>
                    <a:pt x="222" y="200"/>
                    <a:pt x="219" y="207"/>
                    <a:pt x="219" y="207"/>
                  </a:cubicBezTo>
                  <a:cubicBezTo>
                    <a:pt x="219" y="207"/>
                    <a:pt x="227" y="204"/>
                    <a:pt x="228" y="200"/>
                  </a:cubicBezTo>
                  <a:cubicBezTo>
                    <a:pt x="243" y="206"/>
                    <a:pt x="258" y="211"/>
                    <a:pt x="273" y="214"/>
                  </a:cubicBezTo>
                  <a:cubicBezTo>
                    <a:pt x="276" y="214"/>
                    <a:pt x="276" y="214"/>
                    <a:pt x="276" y="214"/>
                  </a:cubicBezTo>
                  <a:cubicBezTo>
                    <a:pt x="274" y="212"/>
                    <a:pt x="274" y="212"/>
                    <a:pt x="274" y="212"/>
                  </a:cubicBezTo>
                  <a:cubicBezTo>
                    <a:pt x="267" y="203"/>
                    <a:pt x="254" y="193"/>
                    <a:pt x="240" y="184"/>
                  </a:cubicBezTo>
                  <a:cubicBezTo>
                    <a:pt x="230" y="179"/>
                    <a:pt x="221" y="174"/>
                    <a:pt x="212" y="171"/>
                  </a:cubicBezTo>
                  <a:cubicBezTo>
                    <a:pt x="213" y="170"/>
                    <a:pt x="214" y="169"/>
                    <a:pt x="214" y="169"/>
                  </a:cubicBezTo>
                  <a:cubicBezTo>
                    <a:pt x="214" y="169"/>
                    <a:pt x="212" y="169"/>
                    <a:pt x="208" y="169"/>
                  </a:cubicBezTo>
                  <a:cubicBezTo>
                    <a:pt x="209" y="167"/>
                    <a:pt x="209" y="165"/>
                    <a:pt x="209" y="163"/>
                  </a:cubicBezTo>
                  <a:cubicBezTo>
                    <a:pt x="215" y="161"/>
                    <a:pt x="220" y="159"/>
                    <a:pt x="223" y="157"/>
                  </a:cubicBezTo>
                  <a:cubicBezTo>
                    <a:pt x="223" y="155"/>
                    <a:pt x="223" y="155"/>
                    <a:pt x="223" y="155"/>
                  </a:cubicBezTo>
                  <a:cubicBezTo>
                    <a:pt x="218" y="155"/>
                    <a:pt x="213" y="156"/>
                    <a:pt x="208" y="156"/>
                  </a:cubicBezTo>
                  <a:cubicBezTo>
                    <a:pt x="208" y="150"/>
                    <a:pt x="207" y="144"/>
                    <a:pt x="206" y="138"/>
                  </a:cubicBezTo>
                  <a:cubicBezTo>
                    <a:pt x="206" y="137"/>
                    <a:pt x="205" y="137"/>
                    <a:pt x="205" y="137"/>
                  </a:cubicBezTo>
                  <a:cubicBezTo>
                    <a:pt x="204" y="132"/>
                    <a:pt x="204" y="126"/>
                    <a:pt x="204" y="121"/>
                  </a:cubicBezTo>
                  <a:cubicBezTo>
                    <a:pt x="208" y="139"/>
                    <a:pt x="213" y="152"/>
                    <a:pt x="213" y="152"/>
                  </a:cubicBezTo>
                  <a:cubicBezTo>
                    <a:pt x="211" y="146"/>
                    <a:pt x="210" y="141"/>
                    <a:pt x="209" y="135"/>
                  </a:cubicBezTo>
                  <a:cubicBezTo>
                    <a:pt x="211" y="135"/>
                    <a:pt x="212" y="134"/>
                    <a:pt x="212" y="132"/>
                  </a:cubicBezTo>
                  <a:cubicBezTo>
                    <a:pt x="210" y="127"/>
                    <a:pt x="209" y="121"/>
                    <a:pt x="207" y="115"/>
                  </a:cubicBezTo>
                  <a:cubicBezTo>
                    <a:pt x="204" y="44"/>
                    <a:pt x="253" y="29"/>
                    <a:pt x="270" y="21"/>
                  </a:cubicBezTo>
                  <a:cubicBezTo>
                    <a:pt x="289" y="11"/>
                    <a:pt x="314" y="13"/>
                    <a:pt x="337" y="20"/>
                  </a:cubicBezTo>
                  <a:cubicBezTo>
                    <a:pt x="352" y="24"/>
                    <a:pt x="468" y="80"/>
                    <a:pt x="544" y="117"/>
                  </a:cubicBezTo>
                  <a:close/>
                  <a:moveTo>
                    <a:pt x="442" y="344"/>
                  </a:moveTo>
                  <a:cubicBezTo>
                    <a:pt x="442" y="341"/>
                    <a:pt x="442" y="341"/>
                    <a:pt x="442" y="341"/>
                  </a:cubicBezTo>
                  <a:cubicBezTo>
                    <a:pt x="442" y="341"/>
                    <a:pt x="440" y="341"/>
                    <a:pt x="438" y="341"/>
                  </a:cubicBezTo>
                  <a:cubicBezTo>
                    <a:pt x="433" y="337"/>
                    <a:pt x="429" y="333"/>
                    <a:pt x="425" y="329"/>
                  </a:cubicBezTo>
                  <a:cubicBezTo>
                    <a:pt x="434" y="329"/>
                    <a:pt x="442" y="334"/>
                    <a:pt x="450" y="341"/>
                  </a:cubicBezTo>
                  <a:cubicBezTo>
                    <a:pt x="454" y="345"/>
                    <a:pt x="458" y="348"/>
                    <a:pt x="461" y="351"/>
                  </a:cubicBezTo>
                  <a:cubicBezTo>
                    <a:pt x="461" y="355"/>
                    <a:pt x="461" y="358"/>
                    <a:pt x="461" y="358"/>
                  </a:cubicBezTo>
                  <a:cubicBezTo>
                    <a:pt x="461" y="358"/>
                    <a:pt x="462" y="356"/>
                    <a:pt x="463" y="353"/>
                  </a:cubicBezTo>
                  <a:cubicBezTo>
                    <a:pt x="465" y="354"/>
                    <a:pt x="467" y="356"/>
                    <a:pt x="468" y="357"/>
                  </a:cubicBezTo>
                  <a:cubicBezTo>
                    <a:pt x="469" y="361"/>
                    <a:pt x="470" y="365"/>
                    <a:pt x="471" y="368"/>
                  </a:cubicBezTo>
                  <a:cubicBezTo>
                    <a:pt x="462" y="360"/>
                    <a:pt x="451" y="352"/>
                    <a:pt x="442" y="344"/>
                  </a:cubicBezTo>
                  <a:close/>
                  <a:moveTo>
                    <a:pt x="28" y="292"/>
                  </a:moveTo>
                  <a:cubicBezTo>
                    <a:pt x="31" y="293"/>
                    <a:pt x="33" y="294"/>
                    <a:pt x="36" y="295"/>
                  </a:cubicBezTo>
                  <a:cubicBezTo>
                    <a:pt x="53" y="311"/>
                    <a:pt x="72" y="325"/>
                    <a:pt x="92" y="335"/>
                  </a:cubicBezTo>
                  <a:cubicBezTo>
                    <a:pt x="96" y="338"/>
                    <a:pt x="100" y="342"/>
                    <a:pt x="104" y="345"/>
                  </a:cubicBezTo>
                  <a:cubicBezTo>
                    <a:pt x="84" y="333"/>
                    <a:pt x="65" y="321"/>
                    <a:pt x="47" y="307"/>
                  </a:cubicBezTo>
                  <a:cubicBezTo>
                    <a:pt x="47" y="307"/>
                    <a:pt x="47" y="307"/>
                    <a:pt x="47" y="307"/>
                  </a:cubicBezTo>
                  <a:cubicBezTo>
                    <a:pt x="47" y="307"/>
                    <a:pt x="47" y="307"/>
                    <a:pt x="47" y="307"/>
                  </a:cubicBezTo>
                  <a:cubicBezTo>
                    <a:pt x="40" y="302"/>
                    <a:pt x="34" y="297"/>
                    <a:pt x="28" y="292"/>
                  </a:cubicBezTo>
                  <a:close/>
                  <a:moveTo>
                    <a:pt x="435" y="400"/>
                  </a:moveTo>
                  <a:cubicBezTo>
                    <a:pt x="454" y="403"/>
                    <a:pt x="467" y="408"/>
                    <a:pt x="475" y="415"/>
                  </a:cubicBezTo>
                  <a:cubicBezTo>
                    <a:pt x="474" y="416"/>
                    <a:pt x="473" y="417"/>
                    <a:pt x="472" y="417"/>
                  </a:cubicBezTo>
                  <a:cubicBezTo>
                    <a:pt x="472" y="416"/>
                    <a:pt x="472" y="416"/>
                    <a:pt x="472" y="415"/>
                  </a:cubicBezTo>
                  <a:cubicBezTo>
                    <a:pt x="469" y="414"/>
                    <a:pt x="469" y="414"/>
                    <a:pt x="469" y="414"/>
                  </a:cubicBezTo>
                  <a:cubicBezTo>
                    <a:pt x="469" y="416"/>
                    <a:pt x="468" y="418"/>
                    <a:pt x="468" y="419"/>
                  </a:cubicBezTo>
                  <a:cubicBezTo>
                    <a:pt x="465" y="421"/>
                    <a:pt x="462" y="422"/>
                    <a:pt x="458" y="422"/>
                  </a:cubicBezTo>
                  <a:cubicBezTo>
                    <a:pt x="459" y="422"/>
                    <a:pt x="459" y="421"/>
                    <a:pt x="460" y="420"/>
                  </a:cubicBezTo>
                  <a:cubicBezTo>
                    <a:pt x="460" y="420"/>
                    <a:pt x="455" y="420"/>
                    <a:pt x="445" y="419"/>
                  </a:cubicBezTo>
                  <a:cubicBezTo>
                    <a:pt x="448" y="418"/>
                    <a:pt x="450" y="418"/>
                    <a:pt x="453" y="417"/>
                  </a:cubicBezTo>
                  <a:cubicBezTo>
                    <a:pt x="455" y="417"/>
                    <a:pt x="456" y="417"/>
                    <a:pt x="458" y="417"/>
                  </a:cubicBezTo>
                  <a:cubicBezTo>
                    <a:pt x="458" y="416"/>
                    <a:pt x="458" y="416"/>
                    <a:pt x="458" y="416"/>
                  </a:cubicBezTo>
                  <a:cubicBezTo>
                    <a:pt x="460" y="415"/>
                    <a:pt x="460" y="415"/>
                    <a:pt x="460" y="415"/>
                  </a:cubicBezTo>
                  <a:cubicBezTo>
                    <a:pt x="457" y="414"/>
                    <a:pt x="457" y="414"/>
                    <a:pt x="457" y="414"/>
                  </a:cubicBezTo>
                  <a:cubicBezTo>
                    <a:pt x="452" y="411"/>
                    <a:pt x="446" y="409"/>
                    <a:pt x="440" y="408"/>
                  </a:cubicBezTo>
                  <a:cubicBezTo>
                    <a:pt x="443" y="408"/>
                    <a:pt x="445" y="408"/>
                    <a:pt x="448" y="408"/>
                  </a:cubicBezTo>
                  <a:cubicBezTo>
                    <a:pt x="448" y="406"/>
                    <a:pt x="448" y="406"/>
                    <a:pt x="448" y="406"/>
                  </a:cubicBezTo>
                  <a:cubicBezTo>
                    <a:pt x="448" y="406"/>
                    <a:pt x="448" y="406"/>
                    <a:pt x="448" y="406"/>
                  </a:cubicBezTo>
                  <a:cubicBezTo>
                    <a:pt x="448" y="406"/>
                    <a:pt x="448" y="406"/>
                    <a:pt x="448" y="406"/>
                  </a:cubicBezTo>
                  <a:cubicBezTo>
                    <a:pt x="448" y="406"/>
                    <a:pt x="448" y="406"/>
                    <a:pt x="448" y="406"/>
                  </a:cubicBezTo>
                  <a:cubicBezTo>
                    <a:pt x="444" y="405"/>
                    <a:pt x="440" y="405"/>
                    <a:pt x="436" y="405"/>
                  </a:cubicBezTo>
                  <a:cubicBezTo>
                    <a:pt x="438" y="405"/>
                    <a:pt x="440" y="405"/>
                    <a:pt x="442" y="405"/>
                  </a:cubicBezTo>
                  <a:cubicBezTo>
                    <a:pt x="443" y="402"/>
                    <a:pt x="443" y="402"/>
                    <a:pt x="443" y="402"/>
                  </a:cubicBezTo>
                  <a:cubicBezTo>
                    <a:pt x="440" y="401"/>
                    <a:pt x="438" y="401"/>
                    <a:pt x="435" y="400"/>
                  </a:cubicBezTo>
                  <a:close/>
                  <a:moveTo>
                    <a:pt x="453" y="434"/>
                  </a:moveTo>
                  <a:cubicBezTo>
                    <a:pt x="455" y="436"/>
                    <a:pt x="458" y="437"/>
                    <a:pt x="460" y="439"/>
                  </a:cubicBezTo>
                  <a:cubicBezTo>
                    <a:pt x="459" y="440"/>
                    <a:pt x="459" y="441"/>
                    <a:pt x="459" y="441"/>
                  </a:cubicBezTo>
                  <a:cubicBezTo>
                    <a:pt x="457" y="442"/>
                    <a:pt x="454" y="442"/>
                    <a:pt x="452" y="442"/>
                  </a:cubicBezTo>
                  <a:cubicBezTo>
                    <a:pt x="452" y="439"/>
                    <a:pt x="452" y="437"/>
                    <a:pt x="453" y="434"/>
                  </a:cubicBezTo>
                  <a:close/>
                  <a:moveTo>
                    <a:pt x="228" y="482"/>
                  </a:moveTo>
                  <a:cubicBezTo>
                    <a:pt x="234" y="483"/>
                    <a:pt x="239" y="484"/>
                    <a:pt x="245" y="485"/>
                  </a:cubicBezTo>
                  <a:cubicBezTo>
                    <a:pt x="246" y="485"/>
                    <a:pt x="248" y="486"/>
                    <a:pt x="249" y="487"/>
                  </a:cubicBezTo>
                  <a:cubicBezTo>
                    <a:pt x="249" y="487"/>
                    <a:pt x="249" y="487"/>
                    <a:pt x="249" y="488"/>
                  </a:cubicBezTo>
                  <a:cubicBezTo>
                    <a:pt x="239" y="486"/>
                    <a:pt x="229" y="485"/>
                    <a:pt x="219" y="482"/>
                  </a:cubicBezTo>
                  <a:cubicBezTo>
                    <a:pt x="221" y="482"/>
                    <a:pt x="224" y="482"/>
                    <a:pt x="227" y="482"/>
                  </a:cubicBezTo>
                  <a:cubicBezTo>
                    <a:pt x="227" y="482"/>
                    <a:pt x="228" y="482"/>
                    <a:pt x="228" y="482"/>
                  </a:cubicBezTo>
                  <a:close/>
                  <a:moveTo>
                    <a:pt x="272" y="474"/>
                  </a:moveTo>
                  <a:cubicBezTo>
                    <a:pt x="273" y="474"/>
                    <a:pt x="275" y="474"/>
                    <a:pt x="276" y="474"/>
                  </a:cubicBezTo>
                  <a:cubicBezTo>
                    <a:pt x="279" y="474"/>
                    <a:pt x="282" y="474"/>
                    <a:pt x="285" y="474"/>
                  </a:cubicBezTo>
                  <a:cubicBezTo>
                    <a:pt x="288" y="476"/>
                    <a:pt x="290" y="478"/>
                    <a:pt x="293" y="480"/>
                  </a:cubicBezTo>
                  <a:cubicBezTo>
                    <a:pt x="295" y="481"/>
                    <a:pt x="296" y="482"/>
                    <a:pt x="298" y="483"/>
                  </a:cubicBezTo>
                  <a:cubicBezTo>
                    <a:pt x="296" y="483"/>
                    <a:pt x="294" y="483"/>
                    <a:pt x="292" y="482"/>
                  </a:cubicBezTo>
                  <a:cubicBezTo>
                    <a:pt x="287" y="480"/>
                    <a:pt x="281" y="478"/>
                    <a:pt x="274" y="476"/>
                  </a:cubicBezTo>
                  <a:cubicBezTo>
                    <a:pt x="273" y="475"/>
                    <a:pt x="272" y="475"/>
                    <a:pt x="272" y="474"/>
                  </a:cubicBezTo>
                  <a:close/>
                  <a:moveTo>
                    <a:pt x="292" y="490"/>
                  </a:moveTo>
                  <a:cubicBezTo>
                    <a:pt x="291" y="489"/>
                    <a:pt x="290" y="489"/>
                    <a:pt x="290" y="488"/>
                  </a:cubicBezTo>
                  <a:cubicBezTo>
                    <a:pt x="291" y="489"/>
                    <a:pt x="293" y="489"/>
                    <a:pt x="295" y="490"/>
                  </a:cubicBezTo>
                  <a:cubicBezTo>
                    <a:pt x="294" y="490"/>
                    <a:pt x="294" y="490"/>
                    <a:pt x="294" y="490"/>
                  </a:cubicBezTo>
                  <a:cubicBezTo>
                    <a:pt x="293" y="490"/>
                    <a:pt x="292" y="490"/>
                    <a:pt x="292" y="490"/>
                  </a:cubicBezTo>
                  <a:close/>
                  <a:moveTo>
                    <a:pt x="292" y="485"/>
                  </a:moveTo>
                  <a:cubicBezTo>
                    <a:pt x="294" y="486"/>
                    <a:pt x="296" y="487"/>
                    <a:pt x="298" y="488"/>
                  </a:cubicBezTo>
                  <a:cubicBezTo>
                    <a:pt x="293" y="487"/>
                    <a:pt x="288" y="485"/>
                    <a:pt x="284" y="483"/>
                  </a:cubicBezTo>
                  <a:cubicBezTo>
                    <a:pt x="284" y="483"/>
                    <a:pt x="283" y="483"/>
                    <a:pt x="283" y="483"/>
                  </a:cubicBezTo>
                  <a:cubicBezTo>
                    <a:pt x="286" y="484"/>
                    <a:pt x="289" y="484"/>
                    <a:pt x="292" y="485"/>
                  </a:cubicBezTo>
                  <a:close/>
                  <a:moveTo>
                    <a:pt x="299" y="486"/>
                  </a:moveTo>
                  <a:cubicBezTo>
                    <a:pt x="300" y="486"/>
                    <a:pt x="301" y="486"/>
                    <a:pt x="302" y="486"/>
                  </a:cubicBezTo>
                  <a:cubicBezTo>
                    <a:pt x="305" y="488"/>
                    <a:pt x="307" y="490"/>
                    <a:pt x="310" y="492"/>
                  </a:cubicBezTo>
                  <a:cubicBezTo>
                    <a:pt x="308" y="491"/>
                    <a:pt x="306" y="491"/>
                    <a:pt x="305" y="490"/>
                  </a:cubicBezTo>
                  <a:cubicBezTo>
                    <a:pt x="305" y="490"/>
                    <a:pt x="305" y="490"/>
                    <a:pt x="305" y="490"/>
                  </a:cubicBezTo>
                  <a:cubicBezTo>
                    <a:pt x="303" y="489"/>
                    <a:pt x="301" y="487"/>
                    <a:pt x="299" y="486"/>
                  </a:cubicBezTo>
                  <a:close/>
                  <a:moveTo>
                    <a:pt x="284" y="487"/>
                  </a:moveTo>
                  <a:cubicBezTo>
                    <a:pt x="282" y="486"/>
                    <a:pt x="279" y="485"/>
                    <a:pt x="277" y="484"/>
                  </a:cubicBezTo>
                  <a:cubicBezTo>
                    <a:pt x="279" y="484"/>
                    <a:pt x="280" y="485"/>
                    <a:pt x="282" y="486"/>
                  </a:cubicBezTo>
                  <a:cubicBezTo>
                    <a:pt x="283" y="486"/>
                    <a:pt x="284" y="487"/>
                    <a:pt x="284" y="487"/>
                  </a:cubicBezTo>
                  <a:close/>
                  <a:moveTo>
                    <a:pt x="270" y="478"/>
                  </a:moveTo>
                  <a:cubicBezTo>
                    <a:pt x="271" y="478"/>
                    <a:pt x="272" y="478"/>
                    <a:pt x="273" y="479"/>
                  </a:cubicBezTo>
                  <a:cubicBezTo>
                    <a:pt x="273" y="479"/>
                    <a:pt x="273" y="479"/>
                    <a:pt x="273" y="479"/>
                  </a:cubicBezTo>
                  <a:cubicBezTo>
                    <a:pt x="273" y="479"/>
                    <a:pt x="272" y="478"/>
                    <a:pt x="271" y="478"/>
                  </a:cubicBezTo>
                  <a:cubicBezTo>
                    <a:pt x="270" y="478"/>
                    <a:pt x="270" y="478"/>
                    <a:pt x="270" y="478"/>
                  </a:cubicBezTo>
                  <a:close/>
                  <a:moveTo>
                    <a:pt x="291" y="476"/>
                  </a:moveTo>
                  <a:cubicBezTo>
                    <a:pt x="293" y="476"/>
                    <a:pt x="295" y="476"/>
                    <a:pt x="296" y="477"/>
                  </a:cubicBezTo>
                  <a:cubicBezTo>
                    <a:pt x="301" y="479"/>
                    <a:pt x="306" y="482"/>
                    <a:pt x="310" y="485"/>
                  </a:cubicBezTo>
                  <a:cubicBezTo>
                    <a:pt x="308" y="484"/>
                    <a:pt x="306" y="484"/>
                    <a:pt x="303" y="484"/>
                  </a:cubicBezTo>
                  <a:cubicBezTo>
                    <a:pt x="300" y="482"/>
                    <a:pt x="297" y="480"/>
                    <a:pt x="295" y="478"/>
                  </a:cubicBezTo>
                  <a:cubicBezTo>
                    <a:pt x="294" y="477"/>
                    <a:pt x="292" y="476"/>
                    <a:pt x="291" y="476"/>
                  </a:cubicBezTo>
                  <a:close/>
                  <a:moveTo>
                    <a:pt x="426" y="509"/>
                  </a:moveTo>
                  <a:cubicBezTo>
                    <a:pt x="426" y="509"/>
                    <a:pt x="425" y="509"/>
                    <a:pt x="425" y="508"/>
                  </a:cubicBezTo>
                  <a:cubicBezTo>
                    <a:pt x="431" y="510"/>
                    <a:pt x="438" y="511"/>
                    <a:pt x="444" y="511"/>
                  </a:cubicBezTo>
                  <a:cubicBezTo>
                    <a:pt x="445" y="512"/>
                    <a:pt x="446" y="513"/>
                    <a:pt x="447" y="514"/>
                  </a:cubicBezTo>
                  <a:cubicBezTo>
                    <a:pt x="440" y="513"/>
                    <a:pt x="433" y="511"/>
                    <a:pt x="426" y="509"/>
                  </a:cubicBezTo>
                  <a:close/>
                  <a:moveTo>
                    <a:pt x="427" y="461"/>
                  </a:moveTo>
                  <a:cubicBezTo>
                    <a:pt x="426" y="461"/>
                    <a:pt x="426" y="461"/>
                    <a:pt x="426" y="461"/>
                  </a:cubicBezTo>
                  <a:cubicBezTo>
                    <a:pt x="427" y="461"/>
                    <a:pt x="427" y="461"/>
                    <a:pt x="428" y="462"/>
                  </a:cubicBezTo>
                  <a:cubicBezTo>
                    <a:pt x="428" y="461"/>
                    <a:pt x="427" y="461"/>
                    <a:pt x="427" y="461"/>
                  </a:cubicBezTo>
                  <a:close/>
                  <a:moveTo>
                    <a:pt x="440" y="467"/>
                  </a:moveTo>
                  <a:cubicBezTo>
                    <a:pt x="439" y="469"/>
                    <a:pt x="439" y="469"/>
                    <a:pt x="439" y="469"/>
                  </a:cubicBezTo>
                  <a:cubicBezTo>
                    <a:pt x="439" y="469"/>
                    <a:pt x="438" y="469"/>
                    <a:pt x="437" y="468"/>
                  </a:cubicBezTo>
                  <a:cubicBezTo>
                    <a:pt x="435" y="467"/>
                    <a:pt x="433" y="466"/>
                    <a:pt x="431" y="464"/>
                  </a:cubicBezTo>
                  <a:cubicBezTo>
                    <a:pt x="432" y="464"/>
                    <a:pt x="432" y="464"/>
                    <a:pt x="433" y="464"/>
                  </a:cubicBezTo>
                  <a:cubicBezTo>
                    <a:pt x="433" y="462"/>
                    <a:pt x="433" y="462"/>
                    <a:pt x="433" y="462"/>
                  </a:cubicBezTo>
                  <a:cubicBezTo>
                    <a:pt x="434" y="463"/>
                    <a:pt x="435" y="463"/>
                    <a:pt x="436" y="463"/>
                  </a:cubicBezTo>
                  <a:cubicBezTo>
                    <a:pt x="437" y="464"/>
                    <a:pt x="438" y="466"/>
                    <a:pt x="440" y="467"/>
                  </a:cubicBezTo>
                  <a:close/>
                  <a:moveTo>
                    <a:pt x="317" y="485"/>
                  </a:moveTo>
                  <a:cubicBezTo>
                    <a:pt x="316" y="484"/>
                    <a:pt x="315" y="484"/>
                    <a:pt x="313" y="483"/>
                  </a:cubicBezTo>
                  <a:cubicBezTo>
                    <a:pt x="312" y="482"/>
                    <a:pt x="311" y="481"/>
                    <a:pt x="310" y="480"/>
                  </a:cubicBezTo>
                  <a:cubicBezTo>
                    <a:pt x="315" y="482"/>
                    <a:pt x="320" y="484"/>
                    <a:pt x="324" y="485"/>
                  </a:cubicBezTo>
                  <a:cubicBezTo>
                    <a:pt x="323" y="485"/>
                    <a:pt x="322" y="485"/>
                    <a:pt x="321" y="485"/>
                  </a:cubicBezTo>
                  <a:cubicBezTo>
                    <a:pt x="319" y="485"/>
                    <a:pt x="318" y="485"/>
                    <a:pt x="317" y="485"/>
                  </a:cubicBezTo>
                  <a:close/>
                  <a:moveTo>
                    <a:pt x="420" y="508"/>
                  </a:moveTo>
                  <a:cubicBezTo>
                    <a:pt x="420" y="508"/>
                    <a:pt x="420" y="508"/>
                    <a:pt x="420" y="507"/>
                  </a:cubicBezTo>
                  <a:cubicBezTo>
                    <a:pt x="420" y="508"/>
                    <a:pt x="420" y="508"/>
                    <a:pt x="420" y="508"/>
                  </a:cubicBezTo>
                  <a:cubicBezTo>
                    <a:pt x="420" y="508"/>
                    <a:pt x="420" y="508"/>
                    <a:pt x="420" y="508"/>
                  </a:cubicBezTo>
                  <a:close/>
                  <a:moveTo>
                    <a:pt x="435" y="469"/>
                  </a:moveTo>
                  <a:cubicBezTo>
                    <a:pt x="435" y="470"/>
                    <a:pt x="435" y="470"/>
                    <a:pt x="435" y="470"/>
                  </a:cubicBezTo>
                  <a:cubicBezTo>
                    <a:pt x="435" y="470"/>
                    <a:pt x="435" y="470"/>
                    <a:pt x="435" y="470"/>
                  </a:cubicBezTo>
                  <a:cubicBezTo>
                    <a:pt x="434" y="470"/>
                    <a:pt x="434" y="470"/>
                    <a:pt x="434" y="470"/>
                  </a:cubicBezTo>
                  <a:cubicBezTo>
                    <a:pt x="434" y="469"/>
                    <a:pt x="434" y="469"/>
                    <a:pt x="435" y="469"/>
                  </a:cubicBezTo>
                  <a:close/>
                  <a:moveTo>
                    <a:pt x="393" y="500"/>
                  </a:moveTo>
                  <a:cubicBezTo>
                    <a:pt x="389" y="498"/>
                    <a:pt x="384" y="496"/>
                    <a:pt x="380" y="495"/>
                  </a:cubicBezTo>
                  <a:cubicBezTo>
                    <a:pt x="383" y="494"/>
                    <a:pt x="385" y="494"/>
                    <a:pt x="388" y="494"/>
                  </a:cubicBezTo>
                  <a:cubicBezTo>
                    <a:pt x="391" y="496"/>
                    <a:pt x="393" y="498"/>
                    <a:pt x="396" y="500"/>
                  </a:cubicBezTo>
                  <a:cubicBezTo>
                    <a:pt x="395" y="500"/>
                    <a:pt x="394" y="500"/>
                    <a:pt x="393" y="500"/>
                  </a:cubicBezTo>
                  <a:close/>
                  <a:moveTo>
                    <a:pt x="389" y="492"/>
                  </a:moveTo>
                  <a:cubicBezTo>
                    <a:pt x="388" y="490"/>
                    <a:pt x="386" y="489"/>
                    <a:pt x="385" y="488"/>
                  </a:cubicBezTo>
                  <a:cubicBezTo>
                    <a:pt x="390" y="489"/>
                    <a:pt x="395" y="489"/>
                    <a:pt x="400" y="489"/>
                  </a:cubicBezTo>
                  <a:cubicBezTo>
                    <a:pt x="401" y="490"/>
                    <a:pt x="402" y="491"/>
                    <a:pt x="403" y="492"/>
                  </a:cubicBezTo>
                  <a:cubicBezTo>
                    <a:pt x="398" y="492"/>
                    <a:pt x="394" y="492"/>
                    <a:pt x="389" y="492"/>
                  </a:cubicBezTo>
                  <a:cubicBezTo>
                    <a:pt x="389" y="492"/>
                    <a:pt x="389" y="492"/>
                    <a:pt x="389" y="492"/>
                  </a:cubicBezTo>
                  <a:close/>
                  <a:moveTo>
                    <a:pt x="361" y="485"/>
                  </a:moveTo>
                  <a:cubicBezTo>
                    <a:pt x="361" y="485"/>
                    <a:pt x="362" y="485"/>
                    <a:pt x="362" y="485"/>
                  </a:cubicBezTo>
                  <a:cubicBezTo>
                    <a:pt x="366" y="488"/>
                    <a:pt x="370" y="491"/>
                    <a:pt x="374" y="494"/>
                  </a:cubicBezTo>
                  <a:cubicBezTo>
                    <a:pt x="373" y="494"/>
                    <a:pt x="373" y="494"/>
                    <a:pt x="373" y="494"/>
                  </a:cubicBezTo>
                  <a:cubicBezTo>
                    <a:pt x="369" y="491"/>
                    <a:pt x="365" y="488"/>
                    <a:pt x="361" y="485"/>
                  </a:cubicBezTo>
                  <a:close/>
                  <a:moveTo>
                    <a:pt x="378" y="473"/>
                  </a:moveTo>
                  <a:cubicBezTo>
                    <a:pt x="378" y="473"/>
                    <a:pt x="377" y="472"/>
                    <a:pt x="376" y="472"/>
                  </a:cubicBezTo>
                  <a:cubicBezTo>
                    <a:pt x="376" y="473"/>
                    <a:pt x="376" y="473"/>
                    <a:pt x="376" y="473"/>
                  </a:cubicBezTo>
                  <a:cubicBezTo>
                    <a:pt x="372" y="472"/>
                    <a:pt x="368" y="472"/>
                    <a:pt x="364" y="471"/>
                  </a:cubicBezTo>
                  <a:cubicBezTo>
                    <a:pt x="373" y="471"/>
                    <a:pt x="382" y="472"/>
                    <a:pt x="391" y="473"/>
                  </a:cubicBezTo>
                  <a:cubicBezTo>
                    <a:pt x="388" y="473"/>
                    <a:pt x="386" y="473"/>
                    <a:pt x="383" y="473"/>
                  </a:cubicBezTo>
                  <a:cubicBezTo>
                    <a:pt x="381" y="473"/>
                    <a:pt x="380" y="473"/>
                    <a:pt x="378" y="473"/>
                  </a:cubicBezTo>
                  <a:close/>
                  <a:moveTo>
                    <a:pt x="352" y="472"/>
                  </a:moveTo>
                  <a:cubicBezTo>
                    <a:pt x="353" y="472"/>
                    <a:pt x="354" y="472"/>
                    <a:pt x="356" y="472"/>
                  </a:cubicBezTo>
                  <a:cubicBezTo>
                    <a:pt x="355" y="471"/>
                    <a:pt x="355" y="471"/>
                    <a:pt x="355" y="471"/>
                  </a:cubicBezTo>
                  <a:cubicBezTo>
                    <a:pt x="356" y="471"/>
                    <a:pt x="357" y="471"/>
                    <a:pt x="357" y="471"/>
                  </a:cubicBezTo>
                  <a:cubicBezTo>
                    <a:pt x="357" y="472"/>
                    <a:pt x="357" y="472"/>
                    <a:pt x="357" y="472"/>
                  </a:cubicBezTo>
                  <a:cubicBezTo>
                    <a:pt x="357" y="472"/>
                    <a:pt x="357" y="472"/>
                    <a:pt x="357" y="473"/>
                  </a:cubicBezTo>
                  <a:cubicBezTo>
                    <a:pt x="355" y="472"/>
                    <a:pt x="353" y="472"/>
                    <a:pt x="352" y="472"/>
                  </a:cubicBezTo>
                  <a:close/>
                  <a:moveTo>
                    <a:pt x="377" y="477"/>
                  </a:moveTo>
                  <a:cubicBezTo>
                    <a:pt x="375" y="477"/>
                    <a:pt x="373" y="477"/>
                    <a:pt x="371" y="477"/>
                  </a:cubicBezTo>
                  <a:cubicBezTo>
                    <a:pt x="370" y="477"/>
                    <a:pt x="370" y="477"/>
                    <a:pt x="369" y="477"/>
                  </a:cubicBezTo>
                  <a:cubicBezTo>
                    <a:pt x="369" y="477"/>
                    <a:pt x="369" y="476"/>
                    <a:pt x="368" y="476"/>
                  </a:cubicBezTo>
                  <a:cubicBezTo>
                    <a:pt x="371" y="476"/>
                    <a:pt x="374" y="477"/>
                    <a:pt x="377" y="477"/>
                  </a:cubicBezTo>
                  <a:close/>
                  <a:moveTo>
                    <a:pt x="371" y="481"/>
                  </a:moveTo>
                  <a:cubicBezTo>
                    <a:pt x="367" y="481"/>
                    <a:pt x="362" y="480"/>
                    <a:pt x="358" y="479"/>
                  </a:cubicBezTo>
                  <a:cubicBezTo>
                    <a:pt x="356" y="477"/>
                    <a:pt x="354" y="476"/>
                    <a:pt x="351" y="475"/>
                  </a:cubicBezTo>
                  <a:cubicBezTo>
                    <a:pt x="355" y="475"/>
                    <a:pt x="359" y="475"/>
                    <a:pt x="363" y="475"/>
                  </a:cubicBezTo>
                  <a:cubicBezTo>
                    <a:pt x="363" y="476"/>
                    <a:pt x="364" y="476"/>
                    <a:pt x="365" y="477"/>
                  </a:cubicBezTo>
                  <a:cubicBezTo>
                    <a:pt x="365" y="477"/>
                    <a:pt x="365" y="477"/>
                    <a:pt x="365" y="477"/>
                  </a:cubicBezTo>
                  <a:cubicBezTo>
                    <a:pt x="364" y="477"/>
                    <a:pt x="364" y="477"/>
                    <a:pt x="363" y="477"/>
                  </a:cubicBezTo>
                  <a:cubicBezTo>
                    <a:pt x="363" y="480"/>
                    <a:pt x="363" y="480"/>
                    <a:pt x="363" y="480"/>
                  </a:cubicBezTo>
                  <a:cubicBezTo>
                    <a:pt x="365" y="479"/>
                    <a:pt x="367" y="479"/>
                    <a:pt x="369" y="479"/>
                  </a:cubicBezTo>
                  <a:cubicBezTo>
                    <a:pt x="370" y="480"/>
                    <a:pt x="370" y="481"/>
                    <a:pt x="371" y="481"/>
                  </a:cubicBezTo>
                  <a:close/>
                  <a:moveTo>
                    <a:pt x="342" y="470"/>
                  </a:moveTo>
                  <a:cubicBezTo>
                    <a:pt x="344" y="470"/>
                    <a:pt x="346" y="470"/>
                    <a:pt x="348" y="470"/>
                  </a:cubicBezTo>
                  <a:cubicBezTo>
                    <a:pt x="346" y="470"/>
                    <a:pt x="345" y="470"/>
                    <a:pt x="343" y="470"/>
                  </a:cubicBezTo>
                  <a:cubicBezTo>
                    <a:pt x="343" y="470"/>
                    <a:pt x="342" y="470"/>
                    <a:pt x="342" y="470"/>
                  </a:cubicBezTo>
                  <a:close/>
                  <a:moveTo>
                    <a:pt x="402" y="471"/>
                  </a:moveTo>
                  <a:cubicBezTo>
                    <a:pt x="397" y="471"/>
                    <a:pt x="393" y="470"/>
                    <a:pt x="388" y="470"/>
                  </a:cubicBezTo>
                  <a:cubicBezTo>
                    <a:pt x="394" y="470"/>
                    <a:pt x="399" y="470"/>
                    <a:pt x="405" y="470"/>
                  </a:cubicBezTo>
                  <a:cubicBezTo>
                    <a:pt x="404" y="470"/>
                    <a:pt x="403" y="471"/>
                    <a:pt x="402" y="471"/>
                  </a:cubicBezTo>
                  <a:close/>
                  <a:moveTo>
                    <a:pt x="359" y="468"/>
                  </a:moveTo>
                  <a:cubicBezTo>
                    <a:pt x="360" y="468"/>
                    <a:pt x="361" y="468"/>
                    <a:pt x="362" y="467"/>
                  </a:cubicBezTo>
                  <a:cubicBezTo>
                    <a:pt x="366" y="468"/>
                    <a:pt x="371" y="469"/>
                    <a:pt x="375" y="469"/>
                  </a:cubicBezTo>
                  <a:cubicBezTo>
                    <a:pt x="370" y="469"/>
                    <a:pt x="365" y="468"/>
                    <a:pt x="359" y="468"/>
                  </a:cubicBezTo>
                  <a:close/>
                  <a:moveTo>
                    <a:pt x="387" y="480"/>
                  </a:moveTo>
                  <a:cubicBezTo>
                    <a:pt x="389" y="482"/>
                    <a:pt x="392" y="483"/>
                    <a:pt x="394" y="485"/>
                  </a:cubicBezTo>
                  <a:cubicBezTo>
                    <a:pt x="388" y="484"/>
                    <a:pt x="383" y="483"/>
                    <a:pt x="377" y="482"/>
                  </a:cubicBezTo>
                  <a:cubicBezTo>
                    <a:pt x="376" y="481"/>
                    <a:pt x="374" y="480"/>
                    <a:pt x="373" y="479"/>
                  </a:cubicBezTo>
                  <a:cubicBezTo>
                    <a:pt x="378" y="479"/>
                    <a:pt x="382" y="480"/>
                    <a:pt x="387" y="480"/>
                  </a:cubicBezTo>
                  <a:close/>
                  <a:moveTo>
                    <a:pt x="375" y="485"/>
                  </a:moveTo>
                  <a:cubicBezTo>
                    <a:pt x="371" y="484"/>
                    <a:pt x="367" y="483"/>
                    <a:pt x="363" y="483"/>
                  </a:cubicBezTo>
                  <a:cubicBezTo>
                    <a:pt x="363" y="483"/>
                    <a:pt x="363" y="483"/>
                    <a:pt x="363" y="482"/>
                  </a:cubicBezTo>
                  <a:cubicBezTo>
                    <a:pt x="367" y="483"/>
                    <a:pt x="371" y="484"/>
                    <a:pt x="375" y="485"/>
                  </a:cubicBezTo>
                  <a:close/>
                  <a:moveTo>
                    <a:pt x="349" y="477"/>
                  </a:moveTo>
                  <a:cubicBezTo>
                    <a:pt x="348" y="476"/>
                    <a:pt x="347" y="476"/>
                    <a:pt x="346" y="475"/>
                  </a:cubicBezTo>
                  <a:cubicBezTo>
                    <a:pt x="346" y="475"/>
                    <a:pt x="346" y="475"/>
                    <a:pt x="346" y="475"/>
                  </a:cubicBezTo>
                  <a:cubicBezTo>
                    <a:pt x="348" y="476"/>
                    <a:pt x="349" y="477"/>
                    <a:pt x="351" y="477"/>
                  </a:cubicBezTo>
                  <a:cubicBezTo>
                    <a:pt x="350" y="477"/>
                    <a:pt x="350" y="477"/>
                    <a:pt x="349" y="477"/>
                  </a:cubicBezTo>
                  <a:close/>
                  <a:moveTo>
                    <a:pt x="342" y="475"/>
                  </a:moveTo>
                  <a:cubicBezTo>
                    <a:pt x="341" y="475"/>
                    <a:pt x="340" y="475"/>
                    <a:pt x="340" y="475"/>
                  </a:cubicBezTo>
                  <a:cubicBezTo>
                    <a:pt x="340" y="475"/>
                    <a:pt x="340" y="475"/>
                    <a:pt x="341" y="475"/>
                  </a:cubicBezTo>
                  <a:cubicBezTo>
                    <a:pt x="341" y="475"/>
                    <a:pt x="341" y="475"/>
                    <a:pt x="342" y="475"/>
                  </a:cubicBezTo>
                  <a:close/>
                  <a:moveTo>
                    <a:pt x="411" y="471"/>
                  </a:moveTo>
                  <a:cubicBezTo>
                    <a:pt x="412" y="471"/>
                    <a:pt x="413" y="472"/>
                    <a:pt x="415" y="472"/>
                  </a:cubicBezTo>
                  <a:cubicBezTo>
                    <a:pt x="413" y="472"/>
                    <a:pt x="411" y="472"/>
                    <a:pt x="409" y="472"/>
                  </a:cubicBezTo>
                  <a:cubicBezTo>
                    <a:pt x="409" y="471"/>
                    <a:pt x="410" y="471"/>
                    <a:pt x="411" y="471"/>
                  </a:cubicBezTo>
                  <a:close/>
                  <a:moveTo>
                    <a:pt x="425" y="476"/>
                  </a:moveTo>
                  <a:cubicBezTo>
                    <a:pt x="421" y="477"/>
                    <a:pt x="416" y="477"/>
                    <a:pt x="411" y="477"/>
                  </a:cubicBezTo>
                  <a:cubicBezTo>
                    <a:pt x="403" y="477"/>
                    <a:pt x="395" y="476"/>
                    <a:pt x="386" y="475"/>
                  </a:cubicBezTo>
                  <a:cubicBezTo>
                    <a:pt x="392" y="475"/>
                    <a:pt x="397" y="475"/>
                    <a:pt x="402" y="473"/>
                  </a:cubicBezTo>
                  <a:cubicBezTo>
                    <a:pt x="410" y="474"/>
                    <a:pt x="418" y="475"/>
                    <a:pt x="425" y="476"/>
                  </a:cubicBezTo>
                  <a:close/>
                  <a:moveTo>
                    <a:pt x="402" y="483"/>
                  </a:moveTo>
                  <a:cubicBezTo>
                    <a:pt x="406" y="484"/>
                    <a:pt x="409" y="486"/>
                    <a:pt x="413" y="487"/>
                  </a:cubicBezTo>
                  <a:cubicBezTo>
                    <a:pt x="408" y="487"/>
                    <a:pt x="404" y="486"/>
                    <a:pt x="399" y="486"/>
                  </a:cubicBezTo>
                  <a:cubicBezTo>
                    <a:pt x="397" y="484"/>
                    <a:pt x="395" y="482"/>
                    <a:pt x="393" y="481"/>
                  </a:cubicBezTo>
                  <a:cubicBezTo>
                    <a:pt x="396" y="481"/>
                    <a:pt x="399" y="482"/>
                    <a:pt x="402" y="483"/>
                  </a:cubicBezTo>
                  <a:close/>
                  <a:moveTo>
                    <a:pt x="380" y="488"/>
                  </a:moveTo>
                  <a:cubicBezTo>
                    <a:pt x="382" y="489"/>
                    <a:pt x="383" y="490"/>
                    <a:pt x="385" y="492"/>
                  </a:cubicBezTo>
                  <a:cubicBezTo>
                    <a:pt x="382" y="492"/>
                    <a:pt x="379" y="492"/>
                    <a:pt x="377" y="493"/>
                  </a:cubicBezTo>
                  <a:cubicBezTo>
                    <a:pt x="374" y="491"/>
                    <a:pt x="371" y="488"/>
                    <a:pt x="368" y="486"/>
                  </a:cubicBezTo>
                  <a:cubicBezTo>
                    <a:pt x="372" y="487"/>
                    <a:pt x="376" y="487"/>
                    <a:pt x="380" y="488"/>
                  </a:cubicBezTo>
                  <a:close/>
                  <a:moveTo>
                    <a:pt x="331" y="473"/>
                  </a:moveTo>
                  <a:cubicBezTo>
                    <a:pt x="332" y="473"/>
                    <a:pt x="333" y="473"/>
                    <a:pt x="335" y="473"/>
                  </a:cubicBezTo>
                  <a:cubicBezTo>
                    <a:pt x="335" y="473"/>
                    <a:pt x="334" y="473"/>
                    <a:pt x="334" y="473"/>
                  </a:cubicBezTo>
                  <a:cubicBezTo>
                    <a:pt x="332" y="473"/>
                    <a:pt x="332" y="473"/>
                    <a:pt x="332" y="473"/>
                  </a:cubicBezTo>
                  <a:cubicBezTo>
                    <a:pt x="332" y="473"/>
                    <a:pt x="331" y="473"/>
                    <a:pt x="331" y="473"/>
                  </a:cubicBezTo>
                  <a:close/>
                  <a:moveTo>
                    <a:pt x="422" y="470"/>
                  </a:moveTo>
                  <a:cubicBezTo>
                    <a:pt x="426" y="471"/>
                    <a:pt x="430" y="472"/>
                    <a:pt x="434" y="474"/>
                  </a:cubicBezTo>
                  <a:cubicBezTo>
                    <a:pt x="433" y="474"/>
                    <a:pt x="433" y="474"/>
                    <a:pt x="432" y="474"/>
                  </a:cubicBezTo>
                  <a:cubicBezTo>
                    <a:pt x="431" y="474"/>
                    <a:pt x="429" y="474"/>
                    <a:pt x="428" y="474"/>
                  </a:cubicBezTo>
                  <a:cubicBezTo>
                    <a:pt x="424" y="472"/>
                    <a:pt x="421" y="471"/>
                    <a:pt x="417" y="470"/>
                  </a:cubicBezTo>
                  <a:cubicBezTo>
                    <a:pt x="419" y="470"/>
                    <a:pt x="420" y="470"/>
                    <a:pt x="422" y="470"/>
                  </a:cubicBezTo>
                  <a:close/>
                  <a:moveTo>
                    <a:pt x="441" y="478"/>
                  </a:moveTo>
                  <a:cubicBezTo>
                    <a:pt x="441" y="478"/>
                    <a:pt x="440" y="478"/>
                    <a:pt x="440" y="478"/>
                  </a:cubicBezTo>
                  <a:cubicBezTo>
                    <a:pt x="440" y="478"/>
                    <a:pt x="440" y="478"/>
                    <a:pt x="441" y="478"/>
                  </a:cubicBezTo>
                  <a:cubicBezTo>
                    <a:pt x="441" y="478"/>
                    <a:pt x="441" y="478"/>
                    <a:pt x="441" y="478"/>
                  </a:cubicBezTo>
                  <a:close/>
                  <a:moveTo>
                    <a:pt x="432" y="478"/>
                  </a:moveTo>
                  <a:cubicBezTo>
                    <a:pt x="432" y="479"/>
                    <a:pt x="432" y="479"/>
                    <a:pt x="432" y="479"/>
                  </a:cubicBezTo>
                  <a:cubicBezTo>
                    <a:pt x="433" y="480"/>
                    <a:pt x="437" y="482"/>
                    <a:pt x="442" y="485"/>
                  </a:cubicBezTo>
                  <a:cubicBezTo>
                    <a:pt x="447" y="489"/>
                    <a:pt x="452" y="493"/>
                    <a:pt x="458" y="497"/>
                  </a:cubicBezTo>
                  <a:cubicBezTo>
                    <a:pt x="461" y="499"/>
                    <a:pt x="464" y="502"/>
                    <a:pt x="467" y="504"/>
                  </a:cubicBezTo>
                  <a:cubicBezTo>
                    <a:pt x="463" y="503"/>
                    <a:pt x="459" y="502"/>
                    <a:pt x="454" y="501"/>
                  </a:cubicBezTo>
                  <a:cubicBezTo>
                    <a:pt x="451" y="499"/>
                    <a:pt x="448" y="496"/>
                    <a:pt x="445" y="494"/>
                  </a:cubicBezTo>
                  <a:cubicBezTo>
                    <a:pt x="436" y="488"/>
                    <a:pt x="426" y="482"/>
                    <a:pt x="420" y="480"/>
                  </a:cubicBezTo>
                  <a:cubicBezTo>
                    <a:pt x="419" y="482"/>
                    <a:pt x="419" y="482"/>
                    <a:pt x="419" y="482"/>
                  </a:cubicBezTo>
                  <a:cubicBezTo>
                    <a:pt x="425" y="485"/>
                    <a:pt x="435" y="490"/>
                    <a:pt x="444" y="496"/>
                  </a:cubicBezTo>
                  <a:cubicBezTo>
                    <a:pt x="445" y="497"/>
                    <a:pt x="447" y="498"/>
                    <a:pt x="449" y="500"/>
                  </a:cubicBezTo>
                  <a:cubicBezTo>
                    <a:pt x="442" y="498"/>
                    <a:pt x="436" y="497"/>
                    <a:pt x="430" y="495"/>
                  </a:cubicBezTo>
                  <a:cubicBezTo>
                    <a:pt x="430" y="495"/>
                    <a:pt x="430" y="495"/>
                    <a:pt x="430" y="495"/>
                  </a:cubicBezTo>
                  <a:cubicBezTo>
                    <a:pt x="429" y="494"/>
                    <a:pt x="428" y="494"/>
                    <a:pt x="427" y="493"/>
                  </a:cubicBezTo>
                  <a:cubicBezTo>
                    <a:pt x="428" y="493"/>
                    <a:pt x="429" y="493"/>
                    <a:pt x="430" y="493"/>
                  </a:cubicBezTo>
                  <a:cubicBezTo>
                    <a:pt x="433" y="492"/>
                    <a:pt x="433" y="492"/>
                    <a:pt x="433" y="492"/>
                  </a:cubicBezTo>
                  <a:cubicBezTo>
                    <a:pt x="431" y="490"/>
                    <a:pt x="431" y="490"/>
                    <a:pt x="431" y="490"/>
                  </a:cubicBezTo>
                  <a:cubicBezTo>
                    <a:pt x="422" y="486"/>
                    <a:pt x="412" y="482"/>
                    <a:pt x="403" y="480"/>
                  </a:cubicBezTo>
                  <a:cubicBezTo>
                    <a:pt x="402" y="480"/>
                    <a:pt x="401" y="480"/>
                    <a:pt x="400" y="479"/>
                  </a:cubicBezTo>
                  <a:cubicBezTo>
                    <a:pt x="404" y="479"/>
                    <a:pt x="407" y="480"/>
                    <a:pt x="411" y="480"/>
                  </a:cubicBezTo>
                  <a:cubicBezTo>
                    <a:pt x="418" y="480"/>
                    <a:pt x="425" y="479"/>
                    <a:pt x="431" y="477"/>
                  </a:cubicBezTo>
                  <a:cubicBezTo>
                    <a:pt x="431" y="477"/>
                    <a:pt x="432" y="478"/>
                    <a:pt x="432" y="478"/>
                  </a:cubicBezTo>
                  <a:close/>
                  <a:moveTo>
                    <a:pt x="426" y="491"/>
                  </a:moveTo>
                  <a:cubicBezTo>
                    <a:pt x="426" y="491"/>
                    <a:pt x="425" y="491"/>
                    <a:pt x="425" y="491"/>
                  </a:cubicBezTo>
                  <a:cubicBezTo>
                    <a:pt x="423" y="490"/>
                    <a:pt x="420" y="489"/>
                    <a:pt x="418" y="487"/>
                  </a:cubicBezTo>
                  <a:cubicBezTo>
                    <a:pt x="421" y="489"/>
                    <a:pt x="424" y="490"/>
                    <a:pt x="426" y="491"/>
                  </a:cubicBezTo>
                  <a:close/>
                  <a:moveTo>
                    <a:pt x="466" y="506"/>
                  </a:moveTo>
                  <a:cubicBezTo>
                    <a:pt x="464" y="506"/>
                    <a:pt x="462" y="506"/>
                    <a:pt x="460" y="506"/>
                  </a:cubicBezTo>
                  <a:cubicBezTo>
                    <a:pt x="460" y="506"/>
                    <a:pt x="459" y="505"/>
                    <a:pt x="459" y="505"/>
                  </a:cubicBezTo>
                  <a:cubicBezTo>
                    <a:pt x="461" y="505"/>
                    <a:pt x="464" y="506"/>
                    <a:pt x="466" y="506"/>
                  </a:cubicBezTo>
                  <a:close/>
                  <a:moveTo>
                    <a:pt x="456" y="510"/>
                  </a:moveTo>
                  <a:cubicBezTo>
                    <a:pt x="453" y="509"/>
                    <a:pt x="449" y="509"/>
                    <a:pt x="446" y="508"/>
                  </a:cubicBezTo>
                  <a:cubicBezTo>
                    <a:pt x="448" y="508"/>
                    <a:pt x="450" y="508"/>
                    <a:pt x="451" y="508"/>
                  </a:cubicBezTo>
                  <a:cubicBezTo>
                    <a:pt x="453" y="509"/>
                    <a:pt x="454" y="509"/>
                    <a:pt x="456" y="510"/>
                  </a:cubicBezTo>
                  <a:close/>
                  <a:moveTo>
                    <a:pt x="459" y="508"/>
                  </a:moveTo>
                  <a:cubicBezTo>
                    <a:pt x="459" y="508"/>
                    <a:pt x="459" y="508"/>
                    <a:pt x="459" y="508"/>
                  </a:cubicBezTo>
                  <a:cubicBezTo>
                    <a:pt x="459" y="509"/>
                    <a:pt x="459" y="509"/>
                    <a:pt x="459" y="509"/>
                  </a:cubicBezTo>
                  <a:cubicBezTo>
                    <a:pt x="459" y="509"/>
                    <a:pt x="459" y="508"/>
                    <a:pt x="459" y="508"/>
                  </a:cubicBezTo>
                  <a:close/>
                  <a:moveTo>
                    <a:pt x="441" y="504"/>
                  </a:moveTo>
                  <a:cubicBezTo>
                    <a:pt x="442" y="505"/>
                    <a:pt x="443" y="505"/>
                    <a:pt x="444" y="505"/>
                  </a:cubicBezTo>
                  <a:cubicBezTo>
                    <a:pt x="443" y="505"/>
                    <a:pt x="442" y="505"/>
                    <a:pt x="442" y="505"/>
                  </a:cubicBezTo>
                  <a:cubicBezTo>
                    <a:pt x="441" y="505"/>
                    <a:pt x="441" y="504"/>
                    <a:pt x="441" y="504"/>
                  </a:cubicBezTo>
                  <a:close/>
                  <a:moveTo>
                    <a:pt x="436" y="500"/>
                  </a:moveTo>
                  <a:cubicBezTo>
                    <a:pt x="436" y="500"/>
                    <a:pt x="435" y="499"/>
                    <a:pt x="435" y="499"/>
                  </a:cubicBezTo>
                  <a:cubicBezTo>
                    <a:pt x="441" y="501"/>
                    <a:pt x="447" y="502"/>
                    <a:pt x="453" y="503"/>
                  </a:cubicBezTo>
                  <a:cubicBezTo>
                    <a:pt x="454" y="504"/>
                    <a:pt x="455" y="505"/>
                    <a:pt x="456" y="506"/>
                  </a:cubicBezTo>
                  <a:cubicBezTo>
                    <a:pt x="455" y="506"/>
                    <a:pt x="453" y="506"/>
                    <a:pt x="452" y="505"/>
                  </a:cubicBezTo>
                  <a:cubicBezTo>
                    <a:pt x="447" y="504"/>
                    <a:pt x="442" y="502"/>
                    <a:pt x="436" y="500"/>
                  </a:cubicBezTo>
                  <a:close/>
                  <a:moveTo>
                    <a:pt x="429" y="498"/>
                  </a:moveTo>
                  <a:cubicBezTo>
                    <a:pt x="422" y="496"/>
                    <a:pt x="415" y="494"/>
                    <a:pt x="408" y="493"/>
                  </a:cubicBezTo>
                  <a:cubicBezTo>
                    <a:pt x="407" y="492"/>
                    <a:pt x="405" y="491"/>
                    <a:pt x="404" y="490"/>
                  </a:cubicBezTo>
                  <a:cubicBezTo>
                    <a:pt x="408" y="490"/>
                    <a:pt x="412" y="490"/>
                    <a:pt x="416" y="490"/>
                  </a:cubicBezTo>
                  <a:cubicBezTo>
                    <a:pt x="416" y="489"/>
                    <a:pt x="416" y="489"/>
                    <a:pt x="416" y="489"/>
                  </a:cubicBezTo>
                  <a:cubicBezTo>
                    <a:pt x="418" y="490"/>
                    <a:pt x="420" y="491"/>
                    <a:pt x="421" y="492"/>
                  </a:cubicBezTo>
                  <a:cubicBezTo>
                    <a:pt x="421" y="492"/>
                    <a:pt x="420" y="492"/>
                    <a:pt x="419" y="493"/>
                  </a:cubicBezTo>
                  <a:cubicBezTo>
                    <a:pt x="419" y="495"/>
                    <a:pt x="419" y="495"/>
                    <a:pt x="419" y="495"/>
                  </a:cubicBezTo>
                  <a:cubicBezTo>
                    <a:pt x="422" y="496"/>
                    <a:pt x="426" y="497"/>
                    <a:pt x="429" y="498"/>
                  </a:cubicBezTo>
                  <a:cubicBezTo>
                    <a:pt x="429" y="498"/>
                    <a:pt x="429" y="498"/>
                    <a:pt x="429" y="498"/>
                  </a:cubicBezTo>
                  <a:close/>
                  <a:moveTo>
                    <a:pt x="377" y="497"/>
                  </a:moveTo>
                  <a:cubicBezTo>
                    <a:pt x="377" y="496"/>
                    <a:pt x="376" y="496"/>
                    <a:pt x="375" y="496"/>
                  </a:cubicBezTo>
                  <a:cubicBezTo>
                    <a:pt x="375" y="496"/>
                    <a:pt x="374" y="495"/>
                    <a:pt x="374" y="495"/>
                  </a:cubicBezTo>
                  <a:cubicBezTo>
                    <a:pt x="375" y="496"/>
                    <a:pt x="375" y="496"/>
                    <a:pt x="375" y="496"/>
                  </a:cubicBezTo>
                  <a:cubicBezTo>
                    <a:pt x="376" y="496"/>
                    <a:pt x="376" y="496"/>
                    <a:pt x="377" y="496"/>
                  </a:cubicBezTo>
                  <a:cubicBezTo>
                    <a:pt x="377" y="496"/>
                    <a:pt x="377" y="496"/>
                    <a:pt x="377" y="497"/>
                  </a:cubicBezTo>
                  <a:close/>
                  <a:moveTo>
                    <a:pt x="370" y="495"/>
                  </a:moveTo>
                  <a:cubicBezTo>
                    <a:pt x="366" y="495"/>
                    <a:pt x="362" y="494"/>
                    <a:pt x="357" y="493"/>
                  </a:cubicBezTo>
                  <a:cubicBezTo>
                    <a:pt x="344" y="487"/>
                    <a:pt x="331" y="479"/>
                    <a:pt x="317" y="472"/>
                  </a:cubicBezTo>
                  <a:cubicBezTo>
                    <a:pt x="324" y="474"/>
                    <a:pt x="331" y="476"/>
                    <a:pt x="337" y="477"/>
                  </a:cubicBezTo>
                  <a:cubicBezTo>
                    <a:pt x="343" y="480"/>
                    <a:pt x="348" y="481"/>
                    <a:pt x="354" y="483"/>
                  </a:cubicBezTo>
                  <a:cubicBezTo>
                    <a:pt x="360" y="487"/>
                    <a:pt x="365" y="491"/>
                    <a:pt x="370" y="495"/>
                  </a:cubicBezTo>
                  <a:close/>
                  <a:moveTo>
                    <a:pt x="313" y="468"/>
                  </a:moveTo>
                  <a:cubicBezTo>
                    <a:pt x="319" y="469"/>
                    <a:pt x="325" y="469"/>
                    <a:pt x="331" y="469"/>
                  </a:cubicBezTo>
                  <a:cubicBezTo>
                    <a:pt x="331" y="470"/>
                    <a:pt x="332" y="470"/>
                    <a:pt x="332" y="470"/>
                  </a:cubicBezTo>
                  <a:cubicBezTo>
                    <a:pt x="327" y="470"/>
                    <a:pt x="322" y="470"/>
                    <a:pt x="317" y="470"/>
                  </a:cubicBezTo>
                  <a:cubicBezTo>
                    <a:pt x="316" y="469"/>
                    <a:pt x="315" y="469"/>
                    <a:pt x="313" y="468"/>
                  </a:cubicBezTo>
                  <a:close/>
                  <a:moveTo>
                    <a:pt x="272" y="464"/>
                  </a:moveTo>
                  <a:cubicBezTo>
                    <a:pt x="272" y="464"/>
                    <a:pt x="271" y="464"/>
                    <a:pt x="271" y="464"/>
                  </a:cubicBezTo>
                  <a:cubicBezTo>
                    <a:pt x="274" y="464"/>
                    <a:pt x="276" y="464"/>
                    <a:pt x="279" y="464"/>
                  </a:cubicBezTo>
                  <a:cubicBezTo>
                    <a:pt x="279" y="464"/>
                    <a:pt x="279" y="464"/>
                    <a:pt x="279" y="464"/>
                  </a:cubicBezTo>
                  <a:cubicBezTo>
                    <a:pt x="278" y="464"/>
                    <a:pt x="277" y="464"/>
                    <a:pt x="276" y="464"/>
                  </a:cubicBezTo>
                  <a:cubicBezTo>
                    <a:pt x="274" y="464"/>
                    <a:pt x="273" y="464"/>
                    <a:pt x="272" y="464"/>
                  </a:cubicBezTo>
                  <a:close/>
                  <a:moveTo>
                    <a:pt x="430" y="470"/>
                  </a:moveTo>
                  <a:cubicBezTo>
                    <a:pt x="430" y="470"/>
                    <a:pt x="430" y="470"/>
                    <a:pt x="430" y="470"/>
                  </a:cubicBezTo>
                  <a:cubicBezTo>
                    <a:pt x="430" y="470"/>
                    <a:pt x="430" y="470"/>
                    <a:pt x="430" y="470"/>
                  </a:cubicBezTo>
                  <a:cubicBezTo>
                    <a:pt x="430" y="470"/>
                    <a:pt x="430" y="470"/>
                    <a:pt x="430" y="470"/>
                  </a:cubicBezTo>
                  <a:close/>
                  <a:moveTo>
                    <a:pt x="469" y="498"/>
                  </a:moveTo>
                  <a:cubicBezTo>
                    <a:pt x="472" y="501"/>
                    <a:pt x="475" y="504"/>
                    <a:pt x="478" y="507"/>
                  </a:cubicBezTo>
                  <a:cubicBezTo>
                    <a:pt x="476" y="506"/>
                    <a:pt x="474" y="506"/>
                    <a:pt x="472" y="505"/>
                  </a:cubicBezTo>
                  <a:cubicBezTo>
                    <a:pt x="471" y="504"/>
                    <a:pt x="470" y="503"/>
                    <a:pt x="469" y="502"/>
                  </a:cubicBezTo>
                  <a:cubicBezTo>
                    <a:pt x="460" y="495"/>
                    <a:pt x="450" y="488"/>
                    <a:pt x="443" y="483"/>
                  </a:cubicBezTo>
                  <a:cubicBezTo>
                    <a:pt x="441" y="482"/>
                    <a:pt x="439" y="481"/>
                    <a:pt x="437" y="480"/>
                  </a:cubicBezTo>
                  <a:cubicBezTo>
                    <a:pt x="441" y="481"/>
                    <a:pt x="445" y="483"/>
                    <a:pt x="449" y="484"/>
                  </a:cubicBezTo>
                  <a:cubicBezTo>
                    <a:pt x="453" y="487"/>
                    <a:pt x="458" y="490"/>
                    <a:pt x="462" y="492"/>
                  </a:cubicBezTo>
                  <a:cubicBezTo>
                    <a:pt x="465" y="494"/>
                    <a:pt x="467" y="496"/>
                    <a:pt x="469" y="498"/>
                  </a:cubicBezTo>
                  <a:close/>
                  <a:moveTo>
                    <a:pt x="480" y="509"/>
                  </a:moveTo>
                  <a:cubicBezTo>
                    <a:pt x="482" y="512"/>
                    <a:pt x="485" y="515"/>
                    <a:pt x="488" y="518"/>
                  </a:cubicBezTo>
                  <a:cubicBezTo>
                    <a:pt x="486" y="517"/>
                    <a:pt x="485" y="517"/>
                    <a:pt x="484" y="517"/>
                  </a:cubicBezTo>
                  <a:cubicBezTo>
                    <a:pt x="482" y="514"/>
                    <a:pt x="480" y="512"/>
                    <a:pt x="477" y="510"/>
                  </a:cubicBezTo>
                  <a:cubicBezTo>
                    <a:pt x="478" y="510"/>
                    <a:pt x="479" y="510"/>
                    <a:pt x="479" y="510"/>
                  </a:cubicBezTo>
                  <a:lnTo>
                    <a:pt x="480" y="509"/>
                  </a:lnTo>
                  <a:close/>
                  <a:moveTo>
                    <a:pt x="479" y="515"/>
                  </a:moveTo>
                  <a:cubicBezTo>
                    <a:pt x="475" y="514"/>
                    <a:pt x="470" y="513"/>
                    <a:pt x="466" y="512"/>
                  </a:cubicBezTo>
                  <a:cubicBezTo>
                    <a:pt x="465" y="511"/>
                    <a:pt x="464" y="510"/>
                    <a:pt x="463" y="509"/>
                  </a:cubicBezTo>
                  <a:cubicBezTo>
                    <a:pt x="466" y="509"/>
                    <a:pt x="470" y="509"/>
                    <a:pt x="473" y="510"/>
                  </a:cubicBezTo>
                  <a:cubicBezTo>
                    <a:pt x="475" y="512"/>
                    <a:pt x="477" y="513"/>
                    <a:pt x="479" y="515"/>
                  </a:cubicBezTo>
                  <a:close/>
                  <a:moveTo>
                    <a:pt x="421" y="505"/>
                  </a:moveTo>
                  <a:cubicBezTo>
                    <a:pt x="418" y="502"/>
                    <a:pt x="415" y="499"/>
                    <a:pt x="412" y="496"/>
                  </a:cubicBezTo>
                  <a:cubicBezTo>
                    <a:pt x="419" y="498"/>
                    <a:pt x="427" y="500"/>
                    <a:pt x="435" y="502"/>
                  </a:cubicBezTo>
                  <a:cubicBezTo>
                    <a:pt x="436" y="503"/>
                    <a:pt x="437" y="504"/>
                    <a:pt x="438" y="505"/>
                  </a:cubicBezTo>
                  <a:cubicBezTo>
                    <a:pt x="437" y="505"/>
                    <a:pt x="436" y="505"/>
                    <a:pt x="434" y="505"/>
                  </a:cubicBezTo>
                  <a:cubicBezTo>
                    <a:pt x="434" y="507"/>
                    <a:pt x="434" y="507"/>
                    <a:pt x="434" y="507"/>
                  </a:cubicBezTo>
                  <a:cubicBezTo>
                    <a:pt x="430" y="507"/>
                    <a:pt x="425" y="506"/>
                    <a:pt x="421" y="505"/>
                  </a:cubicBezTo>
                  <a:close/>
                  <a:moveTo>
                    <a:pt x="416" y="504"/>
                  </a:moveTo>
                  <a:cubicBezTo>
                    <a:pt x="411" y="503"/>
                    <a:pt x="406" y="502"/>
                    <a:pt x="401" y="501"/>
                  </a:cubicBezTo>
                  <a:cubicBezTo>
                    <a:pt x="400" y="500"/>
                    <a:pt x="399" y="500"/>
                    <a:pt x="398" y="499"/>
                  </a:cubicBezTo>
                  <a:cubicBezTo>
                    <a:pt x="396" y="497"/>
                    <a:pt x="394" y="496"/>
                    <a:pt x="392" y="494"/>
                  </a:cubicBezTo>
                  <a:cubicBezTo>
                    <a:pt x="397" y="494"/>
                    <a:pt x="402" y="495"/>
                    <a:pt x="407" y="496"/>
                  </a:cubicBezTo>
                  <a:cubicBezTo>
                    <a:pt x="410" y="498"/>
                    <a:pt x="413" y="501"/>
                    <a:pt x="416" y="504"/>
                  </a:cubicBezTo>
                  <a:close/>
                  <a:moveTo>
                    <a:pt x="347" y="494"/>
                  </a:moveTo>
                  <a:cubicBezTo>
                    <a:pt x="343" y="490"/>
                    <a:pt x="338" y="487"/>
                    <a:pt x="334" y="484"/>
                  </a:cubicBezTo>
                  <a:cubicBezTo>
                    <a:pt x="339" y="487"/>
                    <a:pt x="345" y="490"/>
                    <a:pt x="350" y="493"/>
                  </a:cubicBezTo>
                  <a:cubicBezTo>
                    <a:pt x="349" y="492"/>
                    <a:pt x="348" y="492"/>
                    <a:pt x="347" y="492"/>
                  </a:cubicBezTo>
                  <a:lnTo>
                    <a:pt x="347" y="494"/>
                  </a:lnTo>
                  <a:close/>
                  <a:moveTo>
                    <a:pt x="302" y="468"/>
                  </a:moveTo>
                  <a:cubicBezTo>
                    <a:pt x="304" y="468"/>
                    <a:pt x="305" y="468"/>
                    <a:pt x="307" y="468"/>
                  </a:cubicBezTo>
                  <a:cubicBezTo>
                    <a:pt x="307" y="468"/>
                    <a:pt x="307" y="468"/>
                    <a:pt x="307" y="468"/>
                  </a:cubicBezTo>
                  <a:cubicBezTo>
                    <a:pt x="305" y="468"/>
                    <a:pt x="304" y="468"/>
                    <a:pt x="302" y="468"/>
                  </a:cubicBezTo>
                  <a:close/>
                  <a:moveTo>
                    <a:pt x="281" y="462"/>
                  </a:moveTo>
                  <a:cubicBezTo>
                    <a:pt x="295" y="462"/>
                    <a:pt x="310" y="462"/>
                    <a:pt x="324" y="462"/>
                  </a:cubicBezTo>
                  <a:cubicBezTo>
                    <a:pt x="330" y="462"/>
                    <a:pt x="334" y="463"/>
                    <a:pt x="338" y="463"/>
                  </a:cubicBezTo>
                  <a:cubicBezTo>
                    <a:pt x="330" y="463"/>
                    <a:pt x="322" y="464"/>
                    <a:pt x="314" y="464"/>
                  </a:cubicBezTo>
                  <a:cubicBezTo>
                    <a:pt x="303" y="463"/>
                    <a:pt x="292" y="462"/>
                    <a:pt x="281" y="462"/>
                  </a:cubicBezTo>
                  <a:close/>
                  <a:moveTo>
                    <a:pt x="422" y="465"/>
                  </a:moveTo>
                  <a:cubicBezTo>
                    <a:pt x="421" y="464"/>
                    <a:pt x="421" y="464"/>
                    <a:pt x="421" y="464"/>
                  </a:cubicBezTo>
                  <a:cubicBezTo>
                    <a:pt x="422" y="464"/>
                    <a:pt x="423" y="464"/>
                    <a:pt x="424" y="464"/>
                  </a:cubicBezTo>
                  <a:cubicBezTo>
                    <a:pt x="425" y="465"/>
                    <a:pt x="426" y="466"/>
                    <a:pt x="427" y="467"/>
                  </a:cubicBezTo>
                  <a:cubicBezTo>
                    <a:pt x="425" y="467"/>
                    <a:pt x="423" y="467"/>
                    <a:pt x="420" y="466"/>
                  </a:cubicBezTo>
                  <a:lnTo>
                    <a:pt x="422" y="465"/>
                  </a:lnTo>
                  <a:close/>
                  <a:moveTo>
                    <a:pt x="445" y="473"/>
                  </a:moveTo>
                  <a:cubicBezTo>
                    <a:pt x="446" y="474"/>
                    <a:pt x="448" y="475"/>
                    <a:pt x="449" y="477"/>
                  </a:cubicBezTo>
                  <a:cubicBezTo>
                    <a:pt x="449" y="477"/>
                    <a:pt x="449" y="477"/>
                    <a:pt x="449" y="477"/>
                  </a:cubicBezTo>
                  <a:cubicBezTo>
                    <a:pt x="446" y="474"/>
                    <a:pt x="442" y="472"/>
                    <a:pt x="439" y="469"/>
                  </a:cubicBezTo>
                  <a:cubicBezTo>
                    <a:pt x="439" y="469"/>
                    <a:pt x="439" y="469"/>
                    <a:pt x="439" y="469"/>
                  </a:cubicBezTo>
                  <a:cubicBezTo>
                    <a:pt x="441" y="470"/>
                    <a:pt x="443" y="471"/>
                    <a:pt x="445" y="473"/>
                  </a:cubicBezTo>
                  <a:close/>
                  <a:moveTo>
                    <a:pt x="491" y="521"/>
                  </a:moveTo>
                  <a:cubicBezTo>
                    <a:pt x="492" y="522"/>
                    <a:pt x="492" y="523"/>
                    <a:pt x="493" y="523"/>
                  </a:cubicBezTo>
                  <a:cubicBezTo>
                    <a:pt x="491" y="523"/>
                    <a:pt x="490" y="523"/>
                    <a:pt x="489" y="522"/>
                  </a:cubicBezTo>
                  <a:cubicBezTo>
                    <a:pt x="488" y="522"/>
                    <a:pt x="487" y="521"/>
                    <a:pt x="487" y="520"/>
                  </a:cubicBezTo>
                  <a:cubicBezTo>
                    <a:pt x="488" y="520"/>
                    <a:pt x="490" y="521"/>
                    <a:pt x="491" y="521"/>
                  </a:cubicBezTo>
                  <a:close/>
                  <a:moveTo>
                    <a:pt x="474" y="522"/>
                  </a:moveTo>
                  <a:cubicBezTo>
                    <a:pt x="476" y="523"/>
                    <a:pt x="478" y="523"/>
                    <a:pt x="480" y="523"/>
                  </a:cubicBezTo>
                  <a:cubicBezTo>
                    <a:pt x="479" y="523"/>
                    <a:pt x="479" y="523"/>
                    <a:pt x="478" y="523"/>
                  </a:cubicBezTo>
                  <a:cubicBezTo>
                    <a:pt x="477" y="523"/>
                    <a:pt x="476" y="523"/>
                    <a:pt x="474" y="522"/>
                  </a:cubicBezTo>
                  <a:close/>
                  <a:moveTo>
                    <a:pt x="451" y="515"/>
                  </a:moveTo>
                  <a:cubicBezTo>
                    <a:pt x="450" y="514"/>
                    <a:pt x="449" y="513"/>
                    <a:pt x="448" y="512"/>
                  </a:cubicBezTo>
                  <a:cubicBezTo>
                    <a:pt x="451" y="512"/>
                    <a:pt x="454" y="512"/>
                    <a:pt x="456" y="513"/>
                  </a:cubicBezTo>
                  <a:cubicBezTo>
                    <a:pt x="459" y="513"/>
                    <a:pt x="462" y="514"/>
                    <a:pt x="465" y="514"/>
                  </a:cubicBezTo>
                  <a:cubicBezTo>
                    <a:pt x="465" y="515"/>
                    <a:pt x="466" y="516"/>
                    <a:pt x="467" y="517"/>
                  </a:cubicBezTo>
                  <a:cubicBezTo>
                    <a:pt x="469" y="516"/>
                    <a:pt x="469" y="516"/>
                    <a:pt x="469" y="516"/>
                  </a:cubicBezTo>
                  <a:cubicBezTo>
                    <a:pt x="469" y="516"/>
                    <a:pt x="469" y="515"/>
                    <a:pt x="468" y="515"/>
                  </a:cubicBezTo>
                  <a:cubicBezTo>
                    <a:pt x="473" y="516"/>
                    <a:pt x="478" y="518"/>
                    <a:pt x="482" y="519"/>
                  </a:cubicBezTo>
                  <a:cubicBezTo>
                    <a:pt x="483" y="520"/>
                    <a:pt x="484" y="521"/>
                    <a:pt x="485" y="522"/>
                  </a:cubicBezTo>
                  <a:cubicBezTo>
                    <a:pt x="474" y="520"/>
                    <a:pt x="462" y="518"/>
                    <a:pt x="451" y="515"/>
                  </a:cubicBezTo>
                  <a:close/>
                  <a:moveTo>
                    <a:pt x="379" y="503"/>
                  </a:moveTo>
                  <a:cubicBezTo>
                    <a:pt x="375" y="502"/>
                    <a:pt x="371" y="500"/>
                    <a:pt x="367" y="498"/>
                  </a:cubicBezTo>
                  <a:cubicBezTo>
                    <a:pt x="370" y="498"/>
                    <a:pt x="372" y="499"/>
                    <a:pt x="375" y="499"/>
                  </a:cubicBezTo>
                  <a:cubicBezTo>
                    <a:pt x="376" y="501"/>
                    <a:pt x="378" y="502"/>
                    <a:pt x="379" y="503"/>
                  </a:cubicBezTo>
                  <a:close/>
                  <a:moveTo>
                    <a:pt x="346" y="497"/>
                  </a:moveTo>
                  <a:cubicBezTo>
                    <a:pt x="338" y="494"/>
                    <a:pt x="330" y="491"/>
                    <a:pt x="322" y="488"/>
                  </a:cubicBezTo>
                  <a:cubicBezTo>
                    <a:pt x="325" y="488"/>
                    <a:pt x="327" y="487"/>
                    <a:pt x="330" y="487"/>
                  </a:cubicBezTo>
                  <a:cubicBezTo>
                    <a:pt x="330" y="485"/>
                    <a:pt x="330" y="485"/>
                    <a:pt x="330" y="485"/>
                  </a:cubicBezTo>
                  <a:cubicBezTo>
                    <a:pt x="326" y="483"/>
                    <a:pt x="316" y="480"/>
                    <a:pt x="306" y="477"/>
                  </a:cubicBezTo>
                  <a:cubicBezTo>
                    <a:pt x="305" y="476"/>
                    <a:pt x="304" y="476"/>
                    <a:pt x="303" y="476"/>
                  </a:cubicBezTo>
                  <a:cubicBezTo>
                    <a:pt x="299" y="473"/>
                    <a:pt x="296" y="471"/>
                    <a:pt x="292" y="469"/>
                  </a:cubicBezTo>
                  <a:cubicBezTo>
                    <a:pt x="298" y="470"/>
                    <a:pt x="304" y="471"/>
                    <a:pt x="310" y="471"/>
                  </a:cubicBezTo>
                  <a:cubicBezTo>
                    <a:pt x="322" y="479"/>
                    <a:pt x="336" y="487"/>
                    <a:pt x="346" y="497"/>
                  </a:cubicBezTo>
                  <a:close/>
                  <a:moveTo>
                    <a:pt x="286" y="472"/>
                  </a:moveTo>
                  <a:cubicBezTo>
                    <a:pt x="283" y="470"/>
                    <a:pt x="281" y="469"/>
                    <a:pt x="278" y="467"/>
                  </a:cubicBezTo>
                  <a:cubicBezTo>
                    <a:pt x="279" y="468"/>
                    <a:pt x="280" y="468"/>
                    <a:pt x="281" y="468"/>
                  </a:cubicBezTo>
                  <a:cubicBezTo>
                    <a:pt x="284" y="469"/>
                    <a:pt x="287" y="471"/>
                    <a:pt x="289" y="473"/>
                  </a:cubicBezTo>
                  <a:cubicBezTo>
                    <a:pt x="288" y="472"/>
                    <a:pt x="287" y="472"/>
                    <a:pt x="286" y="472"/>
                  </a:cubicBezTo>
                  <a:close/>
                  <a:moveTo>
                    <a:pt x="432" y="459"/>
                  </a:moveTo>
                  <a:cubicBezTo>
                    <a:pt x="432" y="459"/>
                    <a:pt x="432" y="459"/>
                    <a:pt x="432" y="459"/>
                  </a:cubicBezTo>
                  <a:cubicBezTo>
                    <a:pt x="432" y="459"/>
                    <a:pt x="431" y="459"/>
                    <a:pt x="431" y="459"/>
                  </a:cubicBezTo>
                  <a:cubicBezTo>
                    <a:pt x="431" y="459"/>
                    <a:pt x="431" y="459"/>
                    <a:pt x="432" y="459"/>
                  </a:cubicBezTo>
                  <a:close/>
                  <a:moveTo>
                    <a:pt x="422" y="518"/>
                  </a:moveTo>
                  <a:cubicBezTo>
                    <a:pt x="416" y="517"/>
                    <a:pt x="410" y="515"/>
                    <a:pt x="404" y="514"/>
                  </a:cubicBezTo>
                  <a:cubicBezTo>
                    <a:pt x="405" y="513"/>
                    <a:pt x="405" y="513"/>
                    <a:pt x="405" y="513"/>
                  </a:cubicBezTo>
                  <a:cubicBezTo>
                    <a:pt x="402" y="512"/>
                    <a:pt x="400" y="510"/>
                    <a:pt x="398" y="509"/>
                  </a:cubicBezTo>
                  <a:cubicBezTo>
                    <a:pt x="402" y="509"/>
                    <a:pt x="405" y="509"/>
                    <a:pt x="408" y="510"/>
                  </a:cubicBezTo>
                  <a:cubicBezTo>
                    <a:pt x="411" y="512"/>
                    <a:pt x="414" y="514"/>
                    <a:pt x="416" y="515"/>
                  </a:cubicBezTo>
                  <a:cubicBezTo>
                    <a:pt x="417" y="513"/>
                    <a:pt x="417" y="513"/>
                    <a:pt x="417" y="513"/>
                  </a:cubicBezTo>
                  <a:cubicBezTo>
                    <a:pt x="416" y="512"/>
                    <a:pt x="415" y="511"/>
                    <a:pt x="413" y="510"/>
                  </a:cubicBezTo>
                  <a:cubicBezTo>
                    <a:pt x="415" y="510"/>
                    <a:pt x="418" y="510"/>
                    <a:pt x="420" y="510"/>
                  </a:cubicBezTo>
                  <a:cubicBezTo>
                    <a:pt x="422" y="511"/>
                    <a:pt x="423" y="511"/>
                    <a:pt x="425" y="512"/>
                  </a:cubicBezTo>
                  <a:cubicBezTo>
                    <a:pt x="426" y="513"/>
                    <a:pt x="427" y="514"/>
                    <a:pt x="429" y="515"/>
                  </a:cubicBezTo>
                  <a:cubicBezTo>
                    <a:pt x="430" y="513"/>
                    <a:pt x="430" y="513"/>
                    <a:pt x="430" y="513"/>
                  </a:cubicBezTo>
                  <a:cubicBezTo>
                    <a:pt x="437" y="515"/>
                    <a:pt x="443" y="516"/>
                    <a:pt x="450" y="518"/>
                  </a:cubicBezTo>
                  <a:cubicBezTo>
                    <a:pt x="450" y="518"/>
                    <a:pt x="451" y="519"/>
                    <a:pt x="452" y="520"/>
                  </a:cubicBezTo>
                  <a:cubicBezTo>
                    <a:pt x="442" y="519"/>
                    <a:pt x="432" y="518"/>
                    <a:pt x="422" y="517"/>
                  </a:cubicBezTo>
                  <a:lnTo>
                    <a:pt x="422" y="518"/>
                  </a:lnTo>
                  <a:close/>
                  <a:moveTo>
                    <a:pt x="454" y="523"/>
                  </a:moveTo>
                  <a:cubicBezTo>
                    <a:pt x="454" y="523"/>
                    <a:pt x="454" y="523"/>
                    <a:pt x="454" y="523"/>
                  </a:cubicBezTo>
                  <a:cubicBezTo>
                    <a:pt x="451" y="523"/>
                    <a:pt x="447" y="522"/>
                    <a:pt x="444" y="522"/>
                  </a:cubicBezTo>
                  <a:cubicBezTo>
                    <a:pt x="447" y="522"/>
                    <a:pt x="451" y="523"/>
                    <a:pt x="454" y="523"/>
                  </a:cubicBezTo>
                  <a:close/>
                  <a:moveTo>
                    <a:pt x="394" y="506"/>
                  </a:moveTo>
                  <a:cubicBezTo>
                    <a:pt x="392" y="505"/>
                    <a:pt x="390" y="503"/>
                    <a:pt x="388" y="502"/>
                  </a:cubicBezTo>
                  <a:cubicBezTo>
                    <a:pt x="391" y="502"/>
                    <a:pt x="394" y="503"/>
                    <a:pt x="397" y="504"/>
                  </a:cubicBezTo>
                  <a:cubicBezTo>
                    <a:pt x="399" y="504"/>
                    <a:pt x="401" y="505"/>
                    <a:pt x="403" y="505"/>
                  </a:cubicBezTo>
                  <a:cubicBezTo>
                    <a:pt x="403" y="506"/>
                    <a:pt x="403" y="506"/>
                    <a:pt x="403" y="506"/>
                  </a:cubicBezTo>
                  <a:cubicBezTo>
                    <a:pt x="404" y="506"/>
                    <a:pt x="404" y="507"/>
                    <a:pt x="404" y="507"/>
                  </a:cubicBezTo>
                  <a:cubicBezTo>
                    <a:pt x="401" y="507"/>
                    <a:pt x="397" y="506"/>
                    <a:pt x="394" y="506"/>
                  </a:cubicBezTo>
                  <a:close/>
                  <a:moveTo>
                    <a:pt x="389" y="505"/>
                  </a:moveTo>
                  <a:cubicBezTo>
                    <a:pt x="387" y="505"/>
                    <a:pt x="385" y="505"/>
                    <a:pt x="384" y="505"/>
                  </a:cubicBezTo>
                  <a:cubicBezTo>
                    <a:pt x="382" y="503"/>
                    <a:pt x="381" y="502"/>
                    <a:pt x="379" y="500"/>
                  </a:cubicBezTo>
                  <a:cubicBezTo>
                    <a:pt x="380" y="500"/>
                    <a:pt x="382" y="500"/>
                    <a:pt x="383" y="501"/>
                  </a:cubicBezTo>
                  <a:cubicBezTo>
                    <a:pt x="385" y="502"/>
                    <a:pt x="387" y="504"/>
                    <a:pt x="389" y="505"/>
                  </a:cubicBezTo>
                  <a:close/>
                  <a:moveTo>
                    <a:pt x="373" y="504"/>
                  </a:moveTo>
                  <a:cubicBezTo>
                    <a:pt x="358" y="502"/>
                    <a:pt x="342" y="499"/>
                    <a:pt x="327" y="496"/>
                  </a:cubicBezTo>
                  <a:cubicBezTo>
                    <a:pt x="325" y="494"/>
                    <a:pt x="323" y="492"/>
                    <a:pt x="321" y="490"/>
                  </a:cubicBezTo>
                  <a:cubicBezTo>
                    <a:pt x="331" y="494"/>
                    <a:pt x="340" y="498"/>
                    <a:pt x="350" y="500"/>
                  </a:cubicBezTo>
                  <a:cubicBezTo>
                    <a:pt x="354" y="501"/>
                    <a:pt x="354" y="501"/>
                    <a:pt x="354" y="501"/>
                  </a:cubicBezTo>
                  <a:cubicBezTo>
                    <a:pt x="351" y="498"/>
                    <a:pt x="351" y="498"/>
                    <a:pt x="351" y="498"/>
                  </a:cubicBezTo>
                  <a:cubicBezTo>
                    <a:pt x="350" y="497"/>
                    <a:pt x="349" y="496"/>
                    <a:pt x="348" y="495"/>
                  </a:cubicBezTo>
                  <a:cubicBezTo>
                    <a:pt x="352" y="496"/>
                    <a:pt x="355" y="496"/>
                    <a:pt x="358" y="497"/>
                  </a:cubicBezTo>
                  <a:cubicBezTo>
                    <a:pt x="363" y="499"/>
                    <a:pt x="368" y="501"/>
                    <a:pt x="373" y="504"/>
                  </a:cubicBezTo>
                  <a:close/>
                  <a:moveTo>
                    <a:pt x="322" y="495"/>
                  </a:moveTo>
                  <a:cubicBezTo>
                    <a:pt x="321" y="495"/>
                    <a:pt x="319" y="494"/>
                    <a:pt x="318" y="494"/>
                  </a:cubicBezTo>
                  <a:cubicBezTo>
                    <a:pt x="315" y="492"/>
                    <a:pt x="311" y="489"/>
                    <a:pt x="308" y="487"/>
                  </a:cubicBezTo>
                  <a:cubicBezTo>
                    <a:pt x="310" y="487"/>
                    <a:pt x="312" y="487"/>
                    <a:pt x="314" y="487"/>
                  </a:cubicBezTo>
                  <a:cubicBezTo>
                    <a:pt x="317" y="490"/>
                    <a:pt x="320" y="492"/>
                    <a:pt x="322" y="495"/>
                  </a:cubicBezTo>
                  <a:close/>
                  <a:moveTo>
                    <a:pt x="325" y="500"/>
                  </a:moveTo>
                  <a:cubicBezTo>
                    <a:pt x="304" y="497"/>
                    <a:pt x="282" y="494"/>
                    <a:pt x="263" y="492"/>
                  </a:cubicBezTo>
                  <a:cubicBezTo>
                    <a:pt x="266" y="492"/>
                    <a:pt x="269" y="492"/>
                    <a:pt x="272" y="492"/>
                  </a:cubicBezTo>
                  <a:cubicBezTo>
                    <a:pt x="272" y="492"/>
                    <a:pt x="272" y="492"/>
                    <a:pt x="273" y="492"/>
                  </a:cubicBezTo>
                  <a:cubicBezTo>
                    <a:pt x="277" y="493"/>
                    <a:pt x="277" y="493"/>
                    <a:pt x="277" y="493"/>
                  </a:cubicBezTo>
                  <a:cubicBezTo>
                    <a:pt x="276" y="492"/>
                    <a:pt x="276" y="492"/>
                    <a:pt x="276" y="492"/>
                  </a:cubicBezTo>
                  <a:cubicBezTo>
                    <a:pt x="280" y="492"/>
                    <a:pt x="285" y="492"/>
                    <a:pt x="289" y="492"/>
                  </a:cubicBezTo>
                  <a:cubicBezTo>
                    <a:pt x="291" y="493"/>
                    <a:pt x="292" y="494"/>
                    <a:pt x="294" y="495"/>
                  </a:cubicBezTo>
                  <a:cubicBezTo>
                    <a:pt x="295" y="493"/>
                    <a:pt x="295" y="493"/>
                    <a:pt x="295" y="493"/>
                  </a:cubicBezTo>
                  <a:cubicBezTo>
                    <a:pt x="295" y="493"/>
                    <a:pt x="295" y="493"/>
                    <a:pt x="295" y="492"/>
                  </a:cubicBezTo>
                  <a:cubicBezTo>
                    <a:pt x="297" y="492"/>
                    <a:pt x="300" y="492"/>
                    <a:pt x="303" y="492"/>
                  </a:cubicBezTo>
                  <a:cubicBezTo>
                    <a:pt x="307" y="494"/>
                    <a:pt x="312" y="495"/>
                    <a:pt x="317" y="496"/>
                  </a:cubicBezTo>
                  <a:cubicBezTo>
                    <a:pt x="320" y="498"/>
                    <a:pt x="322" y="499"/>
                    <a:pt x="325" y="500"/>
                  </a:cubicBezTo>
                  <a:close/>
                  <a:moveTo>
                    <a:pt x="261" y="489"/>
                  </a:moveTo>
                  <a:cubicBezTo>
                    <a:pt x="258" y="489"/>
                    <a:pt x="255" y="488"/>
                    <a:pt x="252" y="488"/>
                  </a:cubicBezTo>
                  <a:cubicBezTo>
                    <a:pt x="252" y="487"/>
                    <a:pt x="252" y="486"/>
                    <a:pt x="251" y="485"/>
                  </a:cubicBezTo>
                  <a:cubicBezTo>
                    <a:pt x="251" y="486"/>
                    <a:pt x="252" y="486"/>
                    <a:pt x="252" y="486"/>
                  </a:cubicBezTo>
                  <a:cubicBezTo>
                    <a:pt x="255" y="487"/>
                    <a:pt x="258" y="488"/>
                    <a:pt x="261" y="489"/>
                  </a:cubicBezTo>
                  <a:close/>
                  <a:moveTo>
                    <a:pt x="260" y="479"/>
                  </a:moveTo>
                  <a:cubicBezTo>
                    <a:pt x="261" y="479"/>
                    <a:pt x="261" y="479"/>
                    <a:pt x="261" y="479"/>
                  </a:cubicBezTo>
                  <a:cubicBezTo>
                    <a:pt x="269" y="483"/>
                    <a:pt x="276" y="486"/>
                    <a:pt x="284" y="490"/>
                  </a:cubicBezTo>
                  <a:cubicBezTo>
                    <a:pt x="280" y="490"/>
                    <a:pt x="277" y="490"/>
                    <a:pt x="273" y="490"/>
                  </a:cubicBezTo>
                  <a:cubicBezTo>
                    <a:pt x="270" y="486"/>
                    <a:pt x="265" y="482"/>
                    <a:pt x="260" y="479"/>
                  </a:cubicBezTo>
                  <a:close/>
                  <a:moveTo>
                    <a:pt x="268" y="475"/>
                  </a:moveTo>
                  <a:cubicBezTo>
                    <a:pt x="268" y="475"/>
                    <a:pt x="268" y="475"/>
                    <a:pt x="268" y="475"/>
                  </a:cubicBezTo>
                  <a:cubicBezTo>
                    <a:pt x="269" y="475"/>
                    <a:pt x="269" y="475"/>
                    <a:pt x="269" y="475"/>
                  </a:cubicBezTo>
                  <a:cubicBezTo>
                    <a:pt x="269" y="475"/>
                    <a:pt x="268" y="475"/>
                    <a:pt x="268" y="475"/>
                  </a:cubicBezTo>
                  <a:close/>
                  <a:moveTo>
                    <a:pt x="262" y="466"/>
                  </a:moveTo>
                  <a:cubicBezTo>
                    <a:pt x="265" y="466"/>
                    <a:pt x="267" y="466"/>
                    <a:pt x="270" y="466"/>
                  </a:cubicBezTo>
                  <a:cubicBezTo>
                    <a:pt x="273" y="468"/>
                    <a:pt x="277" y="469"/>
                    <a:pt x="280" y="471"/>
                  </a:cubicBezTo>
                  <a:cubicBezTo>
                    <a:pt x="279" y="471"/>
                    <a:pt x="277" y="471"/>
                    <a:pt x="276" y="471"/>
                  </a:cubicBezTo>
                  <a:cubicBezTo>
                    <a:pt x="274" y="471"/>
                    <a:pt x="271" y="471"/>
                    <a:pt x="269" y="472"/>
                  </a:cubicBezTo>
                  <a:cubicBezTo>
                    <a:pt x="267" y="470"/>
                    <a:pt x="264" y="468"/>
                    <a:pt x="262" y="466"/>
                  </a:cubicBezTo>
                  <a:close/>
                  <a:moveTo>
                    <a:pt x="361" y="459"/>
                  </a:moveTo>
                  <a:cubicBezTo>
                    <a:pt x="371" y="459"/>
                    <a:pt x="380" y="459"/>
                    <a:pt x="390" y="460"/>
                  </a:cubicBezTo>
                  <a:cubicBezTo>
                    <a:pt x="389" y="460"/>
                    <a:pt x="387" y="460"/>
                    <a:pt x="386" y="460"/>
                  </a:cubicBezTo>
                  <a:cubicBezTo>
                    <a:pt x="380" y="460"/>
                    <a:pt x="375" y="459"/>
                    <a:pt x="369" y="459"/>
                  </a:cubicBezTo>
                  <a:cubicBezTo>
                    <a:pt x="366" y="459"/>
                    <a:pt x="364" y="459"/>
                    <a:pt x="361" y="459"/>
                  </a:cubicBezTo>
                  <a:close/>
                  <a:moveTo>
                    <a:pt x="407" y="450"/>
                  </a:moveTo>
                  <a:cubicBezTo>
                    <a:pt x="418" y="450"/>
                    <a:pt x="428" y="452"/>
                    <a:pt x="439" y="454"/>
                  </a:cubicBezTo>
                  <a:cubicBezTo>
                    <a:pt x="429" y="454"/>
                    <a:pt x="419" y="454"/>
                    <a:pt x="409" y="452"/>
                  </a:cubicBezTo>
                  <a:cubicBezTo>
                    <a:pt x="407" y="451"/>
                    <a:pt x="405" y="451"/>
                    <a:pt x="404" y="450"/>
                  </a:cubicBezTo>
                  <a:cubicBezTo>
                    <a:pt x="405" y="450"/>
                    <a:pt x="406" y="450"/>
                    <a:pt x="407" y="450"/>
                  </a:cubicBezTo>
                  <a:close/>
                  <a:moveTo>
                    <a:pt x="418" y="448"/>
                  </a:moveTo>
                  <a:cubicBezTo>
                    <a:pt x="422" y="447"/>
                    <a:pt x="425" y="447"/>
                    <a:pt x="429" y="445"/>
                  </a:cubicBezTo>
                  <a:cubicBezTo>
                    <a:pt x="437" y="448"/>
                    <a:pt x="445" y="451"/>
                    <a:pt x="452" y="454"/>
                  </a:cubicBezTo>
                  <a:cubicBezTo>
                    <a:pt x="441" y="452"/>
                    <a:pt x="430" y="449"/>
                    <a:pt x="418" y="448"/>
                  </a:cubicBezTo>
                  <a:close/>
                  <a:moveTo>
                    <a:pt x="434" y="445"/>
                  </a:moveTo>
                  <a:cubicBezTo>
                    <a:pt x="436" y="445"/>
                    <a:pt x="437" y="445"/>
                    <a:pt x="439" y="445"/>
                  </a:cubicBezTo>
                  <a:cubicBezTo>
                    <a:pt x="442" y="445"/>
                    <a:pt x="445" y="445"/>
                    <a:pt x="448" y="445"/>
                  </a:cubicBezTo>
                  <a:cubicBezTo>
                    <a:pt x="449" y="447"/>
                    <a:pt x="450" y="449"/>
                    <a:pt x="451" y="451"/>
                  </a:cubicBezTo>
                  <a:cubicBezTo>
                    <a:pt x="446" y="449"/>
                    <a:pt x="440" y="447"/>
                    <a:pt x="434" y="445"/>
                  </a:cubicBezTo>
                  <a:close/>
                  <a:moveTo>
                    <a:pt x="452" y="444"/>
                  </a:moveTo>
                  <a:cubicBezTo>
                    <a:pt x="454" y="444"/>
                    <a:pt x="456" y="444"/>
                    <a:pt x="458" y="444"/>
                  </a:cubicBezTo>
                  <a:cubicBezTo>
                    <a:pt x="457" y="447"/>
                    <a:pt x="457" y="450"/>
                    <a:pt x="456" y="454"/>
                  </a:cubicBezTo>
                  <a:cubicBezTo>
                    <a:pt x="456" y="453"/>
                    <a:pt x="456" y="453"/>
                    <a:pt x="455" y="453"/>
                  </a:cubicBezTo>
                  <a:cubicBezTo>
                    <a:pt x="455" y="453"/>
                    <a:pt x="454" y="452"/>
                    <a:pt x="453" y="452"/>
                  </a:cubicBezTo>
                  <a:cubicBezTo>
                    <a:pt x="453" y="450"/>
                    <a:pt x="453" y="448"/>
                    <a:pt x="452" y="444"/>
                  </a:cubicBezTo>
                  <a:close/>
                  <a:moveTo>
                    <a:pt x="465" y="463"/>
                  </a:moveTo>
                  <a:cubicBezTo>
                    <a:pt x="465" y="462"/>
                    <a:pt x="466" y="462"/>
                    <a:pt x="466" y="462"/>
                  </a:cubicBezTo>
                  <a:cubicBezTo>
                    <a:pt x="467" y="463"/>
                    <a:pt x="467" y="463"/>
                    <a:pt x="468" y="463"/>
                  </a:cubicBezTo>
                  <a:cubicBezTo>
                    <a:pt x="467" y="463"/>
                    <a:pt x="466" y="463"/>
                    <a:pt x="465" y="463"/>
                  </a:cubicBezTo>
                  <a:close/>
                  <a:moveTo>
                    <a:pt x="464" y="463"/>
                  </a:moveTo>
                  <a:cubicBezTo>
                    <a:pt x="464" y="463"/>
                    <a:pt x="463" y="463"/>
                    <a:pt x="463" y="463"/>
                  </a:cubicBezTo>
                  <a:cubicBezTo>
                    <a:pt x="463" y="463"/>
                    <a:pt x="464" y="463"/>
                    <a:pt x="464" y="463"/>
                  </a:cubicBezTo>
                  <a:close/>
                  <a:moveTo>
                    <a:pt x="125" y="349"/>
                  </a:moveTo>
                  <a:cubicBezTo>
                    <a:pt x="127" y="350"/>
                    <a:pt x="129" y="351"/>
                    <a:pt x="131" y="352"/>
                  </a:cubicBezTo>
                  <a:cubicBezTo>
                    <a:pt x="135" y="354"/>
                    <a:pt x="139" y="357"/>
                    <a:pt x="143" y="359"/>
                  </a:cubicBezTo>
                  <a:cubicBezTo>
                    <a:pt x="144" y="359"/>
                    <a:pt x="144" y="360"/>
                    <a:pt x="145" y="360"/>
                  </a:cubicBezTo>
                  <a:cubicBezTo>
                    <a:pt x="147" y="362"/>
                    <a:pt x="149" y="364"/>
                    <a:pt x="151" y="366"/>
                  </a:cubicBezTo>
                  <a:cubicBezTo>
                    <a:pt x="151" y="366"/>
                    <a:pt x="150" y="366"/>
                    <a:pt x="150" y="367"/>
                  </a:cubicBezTo>
                  <a:cubicBezTo>
                    <a:pt x="148" y="368"/>
                    <a:pt x="147" y="368"/>
                    <a:pt x="146" y="369"/>
                  </a:cubicBezTo>
                  <a:cubicBezTo>
                    <a:pt x="140" y="363"/>
                    <a:pt x="133" y="357"/>
                    <a:pt x="125" y="349"/>
                  </a:cubicBezTo>
                  <a:close/>
                  <a:moveTo>
                    <a:pt x="96" y="304"/>
                  </a:moveTo>
                  <a:cubicBezTo>
                    <a:pt x="100" y="307"/>
                    <a:pt x="104" y="310"/>
                    <a:pt x="107" y="313"/>
                  </a:cubicBezTo>
                  <a:cubicBezTo>
                    <a:pt x="105" y="312"/>
                    <a:pt x="103" y="311"/>
                    <a:pt x="101" y="310"/>
                  </a:cubicBezTo>
                  <a:cubicBezTo>
                    <a:pt x="98" y="307"/>
                    <a:pt x="95" y="304"/>
                    <a:pt x="93" y="302"/>
                  </a:cubicBezTo>
                  <a:cubicBezTo>
                    <a:pt x="94" y="302"/>
                    <a:pt x="95" y="303"/>
                    <a:pt x="96" y="304"/>
                  </a:cubicBezTo>
                  <a:close/>
                  <a:moveTo>
                    <a:pt x="131" y="336"/>
                  </a:moveTo>
                  <a:cubicBezTo>
                    <a:pt x="131" y="336"/>
                    <a:pt x="131" y="336"/>
                    <a:pt x="131" y="336"/>
                  </a:cubicBezTo>
                  <a:cubicBezTo>
                    <a:pt x="129" y="334"/>
                    <a:pt x="128" y="333"/>
                    <a:pt x="126" y="332"/>
                  </a:cubicBezTo>
                  <a:cubicBezTo>
                    <a:pt x="122" y="328"/>
                    <a:pt x="117" y="324"/>
                    <a:pt x="112" y="320"/>
                  </a:cubicBezTo>
                  <a:cubicBezTo>
                    <a:pt x="111" y="319"/>
                    <a:pt x="110" y="318"/>
                    <a:pt x="109" y="317"/>
                  </a:cubicBezTo>
                  <a:cubicBezTo>
                    <a:pt x="109" y="317"/>
                    <a:pt x="108" y="316"/>
                    <a:pt x="108" y="316"/>
                  </a:cubicBezTo>
                  <a:cubicBezTo>
                    <a:pt x="110" y="317"/>
                    <a:pt x="113" y="318"/>
                    <a:pt x="116" y="320"/>
                  </a:cubicBezTo>
                  <a:cubicBezTo>
                    <a:pt x="121" y="325"/>
                    <a:pt x="127" y="330"/>
                    <a:pt x="131" y="336"/>
                  </a:cubicBezTo>
                  <a:close/>
                  <a:moveTo>
                    <a:pt x="64" y="286"/>
                  </a:moveTo>
                  <a:cubicBezTo>
                    <a:pt x="65" y="287"/>
                    <a:pt x="65" y="288"/>
                    <a:pt x="66" y="289"/>
                  </a:cubicBezTo>
                  <a:cubicBezTo>
                    <a:pt x="65" y="288"/>
                    <a:pt x="65" y="288"/>
                    <a:pt x="64" y="288"/>
                  </a:cubicBezTo>
                  <a:cubicBezTo>
                    <a:pt x="64" y="287"/>
                    <a:pt x="64" y="287"/>
                    <a:pt x="63" y="287"/>
                  </a:cubicBezTo>
                  <a:cubicBezTo>
                    <a:pt x="63" y="287"/>
                    <a:pt x="63" y="287"/>
                    <a:pt x="63" y="287"/>
                  </a:cubicBezTo>
                  <a:cubicBezTo>
                    <a:pt x="64" y="286"/>
                    <a:pt x="64" y="286"/>
                    <a:pt x="64" y="286"/>
                  </a:cubicBezTo>
                  <a:close/>
                  <a:moveTo>
                    <a:pt x="104" y="321"/>
                  </a:moveTo>
                  <a:cubicBezTo>
                    <a:pt x="106" y="323"/>
                    <a:pt x="109" y="325"/>
                    <a:pt x="111" y="327"/>
                  </a:cubicBezTo>
                  <a:cubicBezTo>
                    <a:pt x="108" y="325"/>
                    <a:pt x="106" y="324"/>
                    <a:pt x="103" y="322"/>
                  </a:cubicBezTo>
                  <a:cubicBezTo>
                    <a:pt x="102" y="321"/>
                    <a:pt x="101" y="320"/>
                    <a:pt x="99" y="319"/>
                  </a:cubicBezTo>
                  <a:cubicBezTo>
                    <a:pt x="100" y="319"/>
                    <a:pt x="101" y="319"/>
                    <a:pt x="101" y="319"/>
                  </a:cubicBezTo>
                  <a:cubicBezTo>
                    <a:pt x="102" y="319"/>
                    <a:pt x="103" y="320"/>
                    <a:pt x="104" y="321"/>
                  </a:cubicBezTo>
                  <a:close/>
                  <a:moveTo>
                    <a:pt x="120" y="345"/>
                  </a:moveTo>
                  <a:cubicBezTo>
                    <a:pt x="118" y="343"/>
                    <a:pt x="115" y="340"/>
                    <a:pt x="112" y="338"/>
                  </a:cubicBezTo>
                  <a:cubicBezTo>
                    <a:pt x="115" y="340"/>
                    <a:pt x="118" y="342"/>
                    <a:pt x="122" y="345"/>
                  </a:cubicBezTo>
                  <a:cubicBezTo>
                    <a:pt x="121" y="345"/>
                    <a:pt x="121" y="345"/>
                    <a:pt x="121" y="345"/>
                  </a:cubicBezTo>
                  <a:lnTo>
                    <a:pt x="120" y="345"/>
                  </a:lnTo>
                  <a:close/>
                  <a:moveTo>
                    <a:pt x="68" y="287"/>
                  </a:moveTo>
                  <a:cubicBezTo>
                    <a:pt x="73" y="290"/>
                    <a:pt x="77" y="293"/>
                    <a:pt x="82" y="295"/>
                  </a:cubicBezTo>
                  <a:cubicBezTo>
                    <a:pt x="85" y="298"/>
                    <a:pt x="89" y="302"/>
                    <a:pt x="93" y="305"/>
                  </a:cubicBezTo>
                  <a:cubicBezTo>
                    <a:pt x="93" y="305"/>
                    <a:pt x="94" y="306"/>
                    <a:pt x="94" y="306"/>
                  </a:cubicBezTo>
                  <a:cubicBezTo>
                    <a:pt x="94" y="306"/>
                    <a:pt x="93" y="306"/>
                    <a:pt x="93" y="306"/>
                  </a:cubicBezTo>
                  <a:cubicBezTo>
                    <a:pt x="89" y="303"/>
                    <a:pt x="86" y="301"/>
                    <a:pt x="82" y="299"/>
                  </a:cubicBezTo>
                  <a:cubicBezTo>
                    <a:pt x="82" y="298"/>
                    <a:pt x="82" y="297"/>
                    <a:pt x="81" y="296"/>
                  </a:cubicBezTo>
                  <a:cubicBezTo>
                    <a:pt x="78" y="294"/>
                    <a:pt x="74" y="293"/>
                    <a:pt x="71" y="291"/>
                  </a:cubicBezTo>
                  <a:cubicBezTo>
                    <a:pt x="70" y="290"/>
                    <a:pt x="69" y="289"/>
                    <a:pt x="68" y="287"/>
                  </a:cubicBezTo>
                  <a:close/>
                  <a:moveTo>
                    <a:pt x="129" y="329"/>
                  </a:moveTo>
                  <a:cubicBezTo>
                    <a:pt x="132" y="332"/>
                    <a:pt x="135" y="335"/>
                    <a:pt x="138" y="339"/>
                  </a:cubicBezTo>
                  <a:cubicBezTo>
                    <a:pt x="137" y="338"/>
                    <a:pt x="137" y="338"/>
                    <a:pt x="137" y="338"/>
                  </a:cubicBezTo>
                  <a:cubicBezTo>
                    <a:pt x="134" y="335"/>
                    <a:pt x="132" y="332"/>
                    <a:pt x="129" y="329"/>
                  </a:cubicBezTo>
                  <a:close/>
                  <a:moveTo>
                    <a:pt x="141" y="342"/>
                  </a:moveTo>
                  <a:cubicBezTo>
                    <a:pt x="141" y="343"/>
                    <a:pt x="142" y="344"/>
                    <a:pt x="142" y="344"/>
                  </a:cubicBezTo>
                  <a:cubicBezTo>
                    <a:pt x="142" y="344"/>
                    <a:pt x="142" y="344"/>
                    <a:pt x="142" y="344"/>
                  </a:cubicBezTo>
                  <a:cubicBezTo>
                    <a:pt x="142" y="344"/>
                    <a:pt x="142" y="344"/>
                    <a:pt x="142" y="344"/>
                  </a:cubicBezTo>
                  <a:cubicBezTo>
                    <a:pt x="141" y="343"/>
                    <a:pt x="140" y="342"/>
                    <a:pt x="139" y="341"/>
                  </a:cubicBezTo>
                  <a:cubicBezTo>
                    <a:pt x="140" y="341"/>
                    <a:pt x="140" y="341"/>
                    <a:pt x="140" y="341"/>
                  </a:cubicBezTo>
                  <a:cubicBezTo>
                    <a:pt x="140" y="341"/>
                    <a:pt x="141" y="342"/>
                    <a:pt x="141" y="342"/>
                  </a:cubicBezTo>
                  <a:close/>
                  <a:moveTo>
                    <a:pt x="167" y="375"/>
                  </a:moveTo>
                  <a:cubicBezTo>
                    <a:pt x="168" y="376"/>
                    <a:pt x="169" y="377"/>
                    <a:pt x="170" y="378"/>
                  </a:cubicBezTo>
                  <a:cubicBezTo>
                    <a:pt x="169" y="378"/>
                    <a:pt x="169" y="378"/>
                    <a:pt x="168" y="378"/>
                  </a:cubicBezTo>
                  <a:cubicBezTo>
                    <a:pt x="168" y="378"/>
                    <a:pt x="168" y="378"/>
                    <a:pt x="168" y="378"/>
                  </a:cubicBezTo>
                  <a:cubicBezTo>
                    <a:pt x="168" y="377"/>
                    <a:pt x="168" y="377"/>
                    <a:pt x="168" y="377"/>
                  </a:cubicBezTo>
                  <a:cubicBezTo>
                    <a:pt x="168" y="377"/>
                    <a:pt x="167" y="377"/>
                    <a:pt x="167" y="377"/>
                  </a:cubicBezTo>
                  <a:cubicBezTo>
                    <a:pt x="166" y="377"/>
                    <a:pt x="165" y="376"/>
                    <a:pt x="165" y="375"/>
                  </a:cubicBezTo>
                  <a:cubicBezTo>
                    <a:pt x="164" y="374"/>
                    <a:pt x="164" y="374"/>
                    <a:pt x="164" y="374"/>
                  </a:cubicBezTo>
                  <a:cubicBezTo>
                    <a:pt x="163" y="375"/>
                    <a:pt x="163" y="375"/>
                    <a:pt x="163" y="375"/>
                  </a:cubicBezTo>
                  <a:cubicBezTo>
                    <a:pt x="162" y="375"/>
                    <a:pt x="162" y="375"/>
                    <a:pt x="161" y="376"/>
                  </a:cubicBezTo>
                  <a:cubicBezTo>
                    <a:pt x="160" y="373"/>
                    <a:pt x="159" y="371"/>
                    <a:pt x="158" y="369"/>
                  </a:cubicBezTo>
                  <a:cubicBezTo>
                    <a:pt x="160" y="369"/>
                    <a:pt x="161" y="370"/>
                    <a:pt x="163" y="371"/>
                  </a:cubicBezTo>
                  <a:cubicBezTo>
                    <a:pt x="164" y="372"/>
                    <a:pt x="165" y="373"/>
                    <a:pt x="167" y="375"/>
                  </a:cubicBezTo>
                  <a:close/>
                  <a:moveTo>
                    <a:pt x="405" y="388"/>
                  </a:moveTo>
                  <a:cubicBezTo>
                    <a:pt x="391" y="388"/>
                    <a:pt x="377" y="387"/>
                    <a:pt x="363" y="387"/>
                  </a:cubicBezTo>
                  <a:cubicBezTo>
                    <a:pt x="366" y="386"/>
                    <a:pt x="369" y="386"/>
                    <a:pt x="372" y="386"/>
                  </a:cubicBezTo>
                  <a:cubicBezTo>
                    <a:pt x="379" y="386"/>
                    <a:pt x="387" y="386"/>
                    <a:pt x="395" y="387"/>
                  </a:cubicBezTo>
                  <a:cubicBezTo>
                    <a:pt x="395" y="387"/>
                    <a:pt x="395" y="387"/>
                    <a:pt x="396" y="387"/>
                  </a:cubicBezTo>
                  <a:cubicBezTo>
                    <a:pt x="399" y="387"/>
                    <a:pt x="402" y="388"/>
                    <a:pt x="405" y="388"/>
                  </a:cubicBezTo>
                  <a:close/>
                  <a:moveTo>
                    <a:pt x="164" y="378"/>
                  </a:moveTo>
                  <a:cubicBezTo>
                    <a:pt x="163" y="378"/>
                    <a:pt x="163" y="378"/>
                    <a:pt x="162" y="378"/>
                  </a:cubicBezTo>
                  <a:cubicBezTo>
                    <a:pt x="163" y="378"/>
                    <a:pt x="163" y="378"/>
                    <a:pt x="163" y="377"/>
                  </a:cubicBezTo>
                  <a:cubicBezTo>
                    <a:pt x="164" y="378"/>
                    <a:pt x="164" y="378"/>
                    <a:pt x="164" y="378"/>
                  </a:cubicBezTo>
                  <a:close/>
                  <a:moveTo>
                    <a:pt x="154" y="377"/>
                  </a:moveTo>
                  <a:cubicBezTo>
                    <a:pt x="152" y="375"/>
                    <a:pt x="150" y="373"/>
                    <a:pt x="148" y="371"/>
                  </a:cubicBezTo>
                  <a:cubicBezTo>
                    <a:pt x="149" y="370"/>
                    <a:pt x="150" y="370"/>
                    <a:pt x="151" y="369"/>
                  </a:cubicBezTo>
                  <a:cubicBezTo>
                    <a:pt x="152" y="368"/>
                    <a:pt x="153" y="368"/>
                    <a:pt x="153" y="367"/>
                  </a:cubicBezTo>
                  <a:cubicBezTo>
                    <a:pt x="154" y="368"/>
                    <a:pt x="155" y="368"/>
                    <a:pt x="155" y="369"/>
                  </a:cubicBezTo>
                  <a:cubicBezTo>
                    <a:pt x="157" y="372"/>
                    <a:pt x="158" y="374"/>
                    <a:pt x="159" y="377"/>
                  </a:cubicBezTo>
                  <a:cubicBezTo>
                    <a:pt x="158" y="377"/>
                    <a:pt x="158" y="377"/>
                    <a:pt x="157" y="378"/>
                  </a:cubicBezTo>
                  <a:cubicBezTo>
                    <a:pt x="156" y="378"/>
                    <a:pt x="155" y="377"/>
                    <a:pt x="154" y="377"/>
                  </a:cubicBezTo>
                  <a:close/>
                  <a:moveTo>
                    <a:pt x="132" y="360"/>
                  </a:moveTo>
                  <a:cubicBezTo>
                    <a:pt x="130" y="358"/>
                    <a:pt x="128" y="356"/>
                    <a:pt x="126" y="354"/>
                  </a:cubicBezTo>
                  <a:cubicBezTo>
                    <a:pt x="129" y="356"/>
                    <a:pt x="131" y="359"/>
                    <a:pt x="133" y="361"/>
                  </a:cubicBezTo>
                  <a:cubicBezTo>
                    <a:pt x="133" y="360"/>
                    <a:pt x="132" y="360"/>
                    <a:pt x="132" y="360"/>
                  </a:cubicBezTo>
                  <a:close/>
                  <a:moveTo>
                    <a:pt x="102" y="337"/>
                  </a:moveTo>
                  <a:cubicBezTo>
                    <a:pt x="99" y="336"/>
                    <a:pt x="96" y="335"/>
                    <a:pt x="93" y="333"/>
                  </a:cubicBezTo>
                  <a:cubicBezTo>
                    <a:pt x="85" y="326"/>
                    <a:pt x="78" y="319"/>
                    <a:pt x="70" y="312"/>
                  </a:cubicBezTo>
                  <a:cubicBezTo>
                    <a:pt x="83" y="320"/>
                    <a:pt x="94" y="329"/>
                    <a:pt x="102" y="337"/>
                  </a:cubicBezTo>
                  <a:close/>
                  <a:moveTo>
                    <a:pt x="67" y="308"/>
                  </a:moveTo>
                  <a:cubicBezTo>
                    <a:pt x="70" y="309"/>
                    <a:pt x="73" y="310"/>
                    <a:pt x="76" y="311"/>
                  </a:cubicBezTo>
                  <a:cubicBezTo>
                    <a:pt x="79" y="313"/>
                    <a:pt x="82" y="316"/>
                    <a:pt x="85" y="318"/>
                  </a:cubicBezTo>
                  <a:cubicBezTo>
                    <a:pt x="84" y="318"/>
                    <a:pt x="84" y="318"/>
                    <a:pt x="84" y="318"/>
                  </a:cubicBezTo>
                  <a:cubicBezTo>
                    <a:pt x="79" y="315"/>
                    <a:pt x="74" y="312"/>
                    <a:pt x="69" y="308"/>
                  </a:cubicBezTo>
                  <a:cubicBezTo>
                    <a:pt x="68" y="308"/>
                    <a:pt x="68" y="308"/>
                    <a:pt x="67" y="308"/>
                  </a:cubicBezTo>
                  <a:close/>
                  <a:moveTo>
                    <a:pt x="158" y="354"/>
                  </a:moveTo>
                  <a:cubicBezTo>
                    <a:pt x="160" y="355"/>
                    <a:pt x="162" y="356"/>
                    <a:pt x="163" y="357"/>
                  </a:cubicBezTo>
                  <a:cubicBezTo>
                    <a:pt x="163" y="357"/>
                    <a:pt x="163" y="357"/>
                    <a:pt x="162" y="357"/>
                  </a:cubicBezTo>
                  <a:cubicBezTo>
                    <a:pt x="161" y="356"/>
                    <a:pt x="160" y="355"/>
                    <a:pt x="158" y="354"/>
                  </a:cubicBezTo>
                  <a:close/>
                  <a:moveTo>
                    <a:pt x="481" y="424"/>
                  </a:moveTo>
                  <a:cubicBezTo>
                    <a:pt x="478" y="430"/>
                    <a:pt x="474" y="436"/>
                    <a:pt x="472" y="442"/>
                  </a:cubicBezTo>
                  <a:cubicBezTo>
                    <a:pt x="472" y="442"/>
                    <a:pt x="472" y="442"/>
                    <a:pt x="472" y="441"/>
                  </a:cubicBezTo>
                  <a:cubicBezTo>
                    <a:pt x="472" y="440"/>
                    <a:pt x="472" y="439"/>
                    <a:pt x="471" y="437"/>
                  </a:cubicBezTo>
                  <a:cubicBezTo>
                    <a:pt x="472" y="434"/>
                    <a:pt x="472" y="430"/>
                    <a:pt x="472" y="426"/>
                  </a:cubicBezTo>
                  <a:cubicBezTo>
                    <a:pt x="472" y="425"/>
                    <a:pt x="472" y="425"/>
                    <a:pt x="472" y="425"/>
                  </a:cubicBezTo>
                  <a:cubicBezTo>
                    <a:pt x="472" y="425"/>
                    <a:pt x="472" y="425"/>
                    <a:pt x="472" y="425"/>
                  </a:cubicBezTo>
                  <a:cubicBezTo>
                    <a:pt x="472" y="425"/>
                    <a:pt x="472" y="425"/>
                    <a:pt x="472" y="425"/>
                  </a:cubicBezTo>
                  <a:cubicBezTo>
                    <a:pt x="472" y="423"/>
                    <a:pt x="472" y="422"/>
                    <a:pt x="472" y="420"/>
                  </a:cubicBezTo>
                  <a:cubicBezTo>
                    <a:pt x="474" y="419"/>
                    <a:pt x="475" y="418"/>
                    <a:pt x="477" y="417"/>
                  </a:cubicBezTo>
                  <a:cubicBezTo>
                    <a:pt x="479" y="419"/>
                    <a:pt x="480" y="421"/>
                    <a:pt x="481" y="424"/>
                  </a:cubicBezTo>
                  <a:close/>
                  <a:moveTo>
                    <a:pt x="462" y="441"/>
                  </a:moveTo>
                  <a:cubicBezTo>
                    <a:pt x="462" y="441"/>
                    <a:pt x="462" y="441"/>
                    <a:pt x="462" y="441"/>
                  </a:cubicBezTo>
                  <a:cubicBezTo>
                    <a:pt x="462" y="441"/>
                    <a:pt x="462" y="441"/>
                    <a:pt x="462" y="441"/>
                  </a:cubicBezTo>
                  <a:cubicBezTo>
                    <a:pt x="462" y="441"/>
                    <a:pt x="462" y="441"/>
                    <a:pt x="462" y="441"/>
                  </a:cubicBezTo>
                  <a:close/>
                  <a:moveTo>
                    <a:pt x="463" y="439"/>
                  </a:moveTo>
                  <a:cubicBezTo>
                    <a:pt x="463" y="437"/>
                    <a:pt x="464" y="436"/>
                    <a:pt x="465" y="435"/>
                  </a:cubicBezTo>
                  <a:cubicBezTo>
                    <a:pt x="465" y="436"/>
                    <a:pt x="465" y="436"/>
                    <a:pt x="465" y="437"/>
                  </a:cubicBezTo>
                  <a:cubicBezTo>
                    <a:pt x="465" y="438"/>
                    <a:pt x="465" y="440"/>
                    <a:pt x="465" y="441"/>
                  </a:cubicBezTo>
                  <a:cubicBezTo>
                    <a:pt x="464" y="440"/>
                    <a:pt x="464" y="439"/>
                    <a:pt x="463" y="439"/>
                  </a:cubicBezTo>
                  <a:close/>
                  <a:moveTo>
                    <a:pt x="467" y="455"/>
                  </a:moveTo>
                  <a:cubicBezTo>
                    <a:pt x="467" y="455"/>
                    <a:pt x="467" y="454"/>
                    <a:pt x="467" y="453"/>
                  </a:cubicBezTo>
                  <a:cubicBezTo>
                    <a:pt x="468" y="454"/>
                    <a:pt x="468" y="454"/>
                    <a:pt x="468" y="454"/>
                  </a:cubicBezTo>
                  <a:cubicBezTo>
                    <a:pt x="468" y="453"/>
                    <a:pt x="468" y="453"/>
                    <a:pt x="468" y="453"/>
                  </a:cubicBezTo>
                  <a:cubicBezTo>
                    <a:pt x="468" y="453"/>
                    <a:pt x="468" y="453"/>
                    <a:pt x="468" y="453"/>
                  </a:cubicBezTo>
                  <a:cubicBezTo>
                    <a:pt x="468" y="454"/>
                    <a:pt x="467" y="455"/>
                    <a:pt x="467" y="455"/>
                  </a:cubicBezTo>
                  <a:cubicBezTo>
                    <a:pt x="467" y="455"/>
                    <a:pt x="467" y="455"/>
                    <a:pt x="467" y="455"/>
                  </a:cubicBezTo>
                  <a:close/>
                  <a:moveTo>
                    <a:pt x="467" y="437"/>
                  </a:moveTo>
                  <a:cubicBezTo>
                    <a:pt x="467" y="435"/>
                    <a:pt x="468" y="433"/>
                    <a:pt x="468" y="431"/>
                  </a:cubicBezTo>
                  <a:cubicBezTo>
                    <a:pt x="468" y="432"/>
                    <a:pt x="468" y="433"/>
                    <a:pt x="468" y="433"/>
                  </a:cubicBezTo>
                  <a:cubicBezTo>
                    <a:pt x="468" y="435"/>
                    <a:pt x="468" y="437"/>
                    <a:pt x="468" y="439"/>
                  </a:cubicBezTo>
                  <a:cubicBezTo>
                    <a:pt x="468" y="438"/>
                    <a:pt x="467" y="438"/>
                    <a:pt x="467" y="437"/>
                  </a:cubicBezTo>
                  <a:close/>
                  <a:moveTo>
                    <a:pt x="469" y="425"/>
                  </a:moveTo>
                  <a:cubicBezTo>
                    <a:pt x="469" y="425"/>
                    <a:pt x="469" y="425"/>
                    <a:pt x="469" y="425"/>
                  </a:cubicBezTo>
                  <a:cubicBezTo>
                    <a:pt x="469" y="425"/>
                    <a:pt x="469" y="425"/>
                    <a:pt x="469" y="425"/>
                  </a:cubicBezTo>
                  <a:cubicBezTo>
                    <a:pt x="469" y="424"/>
                    <a:pt x="469" y="424"/>
                    <a:pt x="469" y="424"/>
                  </a:cubicBezTo>
                  <a:cubicBezTo>
                    <a:pt x="469" y="424"/>
                    <a:pt x="469" y="425"/>
                    <a:pt x="469" y="425"/>
                  </a:cubicBezTo>
                  <a:cubicBezTo>
                    <a:pt x="469" y="425"/>
                    <a:pt x="469" y="425"/>
                    <a:pt x="469" y="425"/>
                  </a:cubicBezTo>
                  <a:cubicBezTo>
                    <a:pt x="469" y="425"/>
                    <a:pt x="469" y="425"/>
                    <a:pt x="469" y="425"/>
                  </a:cubicBezTo>
                  <a:close/>
                  <a:moveTo>
                    <a:pt x="455" y="427"/>
                  </a:moveTo>
                  <a:cubicBezTo>
                    <a:pt x="455" y="426"/>
                    <a:pt x="456" y="426"/>
                    <a:pt x="456" y="425"/>
                  </a:cubicBezTo>
                  <a:cubicBezTo>
                    <a:pt x="456" y="425"/>
                    <a:pt x="457" y="426"/>
                    <a:pt x="458" y="426"/>
                  </a:cubicBezTo>
                  <a:cubicBezTo>
                    <a:pt x="461" y="426"/>
                    <a:pt x="464" y="426"/>
                    <a:pt x="466" y="427"/>
                  </a:cubicBezTo>
                  <a:cubicBezTo>
                    <a:pt x="466" y="428"/>
                    <a:pt x="466" y="429"/>
                    <a:pt x="466" y="430"/>
                  </a:cubicBezTo>
                  <a:cubicBezTo>
                    <a:pt x="465" y="431"/>
                    <a:pt x="464" y="432"/>
                    <a:pt x="463" y="433"/>
                  </a:cubicBezTo>
                  <a:cubicBezTo>
                    <a:pt x="461" y="431"/>
                    <a:pt x="458" y="428"/>
                    <a:pt x="455" y="427"/>
                  </a:cubicBezTo>
                  <a:close/>
                  <a:moveTo>
                    <a:pt x="408" y="413"/>
                  </a:moveTo>
                  <a:cubicBezTo>
                    <a:pt x="420" y="415"/>
                    <a:pt x="432" y="416"/>
                    <a:pt x="444" y="417"/>
                  </a:cubicBezTo>
                  <a:cubicBezTo>
                    <a:pt x="442" y="417"/>
                    <a:pt x="440" y="418"/>
                    <a:pt x="438" y="418"/>
                  </a:cubicBezTo>
                  <a:cubicBezTo>
                    <a:pt x="432" y="417"/>
                    <a:pt x="425" y="417"/>
                    <a:pt x="418" y="416"/>
                  </a:cubicBezTo>
                  <a:cubicBezTo>
                    <a:pt x="415" y="415"/>
                    <a:pt x="411" y="414"/>
                    <a:pt x="408" y="413"/>
                  </a:cubicBezTo>
                  <a:close/>
                  <a:moveTo>
                    <a:pt x="463" y="424"/>
                  </a:moveTo>
                  <a:cubicBezTo>
                    <a:pt x="464" y="423"/>
                    <a:pt x="466" y="423"/>
                    <a:pt x="467" y="423"/>
                  </a:cubicBezTo>
                  <a:cubicBezTo>
                    <a:pt x="467" y="423"/>
                    <a:pt x="467" y="424"/>
                    <a:pt x="467" y="424"/>
                  </a:cubicBezTo>
                  <a:cubicBezTo>
                    <a:pt x="467" y="424"/>
                    <a:pt x="467" y="424"/>
                    <a:pt x="467" y="424"/>
                  </a:cubicBezTo>
                  <a:cubicBezTo>
                    <a:pt x="467" y="425"/>
                    <a:pt x="467" y="425"/>
                    <a:pt x="467" y="425"/>
                  </a:cubicBezTo>
                  <a:cubicBezTo>
                    <a:pt x="466" y="424"/>
                    <a:pt x="464" y="424"/>
                    <a:pt x="463" y="424"/>
                  </a:cubicBezTo>
                  <a:close/>
                  <a:moveTo>
                    <a:pt x="478" y="445"/>
                  </a:moveTo>
                  <a:cubicBezTo>
                    <a:pt x="479" y="441"/>
                    <a:pt x="480" y="437"/>
                    <a:pt x="481" y="433"/>
                  </a:cubicBezTo>
                  <a:cubicBezTo>
                    <a:pt x="479" y="433"/>
                    <a:pt x="479" y="433"/>
                    <a:pt x="479" y="433"/>
                  </a:cubicBezTo>
                  <a:cubicBezTo>
                    <a:pt x="480" y="431"/>
                    <a:pt x="481" y="429"/>
                    <a:pt x="482" y="427"/>
                  </a:cubicBezTo>
                  <a:cubicBezTo>
                    <a:pt x="484" y="433"/>
                    <a:pt x="482" y="440"/>
                    <a:pt x="478" y="445"/>
                  </a:cubicBezTo>
                  <a:close/>
                  <a:moveTo>
                    <a:pt x="481" y="454"/>
                  </a:moveTo>
                  <a:cubicBezTo>
                    <a:pt x="479" y="457"/>
                    <a:pt x="478" y="459"/>
                    <a:pt x="476" y="462"/>
                  </a:cubicBezTo>
                  <a:cubicBezTo>
                    <a:pt x="476" y="460"/>
                    <a:pt x="476" y="459"/>
                    <a:pt x="476" y="458"/>
                  </a:cubicBezTo>
                  <a:cubicBezTo>
                    <a:pt x="478" y="457"/>
                    <a:pt x="479" y="455"/>
                    <a:pt x="481" y="454"/>
                  </a:cubicBezTo>
                  <a:close/>
                  <a:moveTo>
                    <a:pt x="475" y="450"/>
                  </a:moveTo>
                  <a:cubicBezTo>
                    <a:pt x="473" y="453"/>
                    <a:pt x="471" y="454"/>
                    <a:pt x="470" y="456"/>
                  </a:cubicBezTo>
                  <a:cubicBezTo>
                    <a:pt x="470" y="456"/>
                    <a:pt x="470" y="456"/>
                    <a:pt x="470" y="456"/>
                  </a:cubicBezTo>
                  <a:cubicBezTo>
                    <a:pt x="472" y="452"/>
                    <a:pt x="474" y="448"/>
                    <a:pt x="476" y="444"/>
                  </a:cubicBezTo>
                  <a:cubicBezTo>
                    <a:pt x="476" y="446"/>
                    <a:pt x="475" y="448"/>
                    <a:pt x="475" y="450"/>
                  </a:cubicBezTo>
                  <a:close/>
                  <a:moveTo>
                    <a:pt x="459" y="455"/>
                  </a:moveTo>
                  <a:cubicBezTo>
                    <a:pt x="459" y="451"/>
                    <a:pt x="460" y="447"/>
                    <a:pt x="461" y="444"/>
                  </a:cubicBezTo>
                  <a:cubicBezTo>
                    <a:pt x="462" y="444"/>
                    <a:pt x="463" y="444"/>
                    <a:pt x="465" y="443"/>
                  </a:cubicBezTo>
                  <a:cubicBezTo>
                    <a:pt x="465" y="443"/>
                    <a:pt x="465" y="443"/>
                    <a:pt x="465" y="443"/>
                  </a:cubicBezTo>
                  <a:cubicBezTo>
                    <a:pt x="466" y="444"/>
                    <a:pt x="466" y="446"/>
                    <a:pt x="466" y="447"/>
                  </a:cubicBezTo>
                  <a:cubicBezTo>
                    <a:pt x="465" y="450"/>
                    <a:pt x="465" y="454"/>
                    <a:pt x="464" y="458"/>
                  </a:cubicBezTo>
                  <a:cubicBezTo>
                    <a:pt x="463" y="457"/>
                    <a:pt x="461" y="456"/>
                    <a:pt x="459" y="455"/>
                  </a:cubicBezTo>
                  <a:close/>
                  <a:moveTo>
                    <a:pt x="453" y="431"/>
                  </a:moveTo>
                  <a:cubicBezTo>
                    <a:pt x="454" y="430"/>
                    <a:pt x="454" y="430"/>
                    <a:pt x="454" y="429"/>
                  </a:cubicBezTo>
                  <a:cubicBezTo>
                    <a:pt x="457" y="431"/>
                    <a:pt x="460" y="433"/>
                    <a:pt x="462" y="435"/>
                  </a:cubicBezTo>
                  <a:cubicBezTo>
                    <a:pt x="461" y="436"/>
                    <a:pt x="461" y="436"/>
                    <a:pt x="461" y="437"/>
                  </a:cubicBezTo>
                  <a:cubicBezTo>
                    <a:pt x="459" y="435"/>
                    <a:pt x="456" y="433"/>
                    <a:pt x="453" y="431"/>
                  </a:cubicBezTo>
                  <a:close/>
                  <a:moveTo>
                    <a:pt x="448" y="428"/>
                  </a:moveTo>
                  <a:cubicBezTo>
                    <a:pt x="446" y="427"/>
                    <a:pt x="445" y="426"/>
                    <a:pt x="443" y="425"/>
                  </a:cubicBezTo>
                  <a:cubicBezTo>
                    <a:pt x="444" y="426"/>
                    <a:pt x="444" y="426"/>
                    <a:pt x="445" y="426"/>
                  </a:cubicBezTo>
                  <a:cubicBezTo>
                    <a:pt x="446" y="426"/>
                    <a:pt x="447" y="426"/>
                    <a:pt x="448" y="426"/>
                  </a:cubicBezTo>
                  <a:cubicBezTo>
                    <a:pt x="448" y="426"/>
                    <a:pt x="448" y="427"/>
                    <a:pt x="448" y="428"/>
                  </a:cubicBezTo>
                  <a:close/>
                  <a:moveTo>
                    <a:pt x="379" y="405"/>
                  </a:moveTo>
                  <a:cubicBezTo>
                    <a:pt x="386" y="406"/>
                    <a:pt x="394" y="406"/>
                    <a:pt x="402" y="406"/>
                  </a:cubicBezTo>
                  <a:cubicBezTo>
                    <a:pt x="416" y="408"/>
                    <a:pt x="431" y="411"/>
                    <a:pt x="445" y="414"/>
                  </a:cubicBezTo>
                  <a:cubicBezTo>
                    <a:pt x="423" y="413"/>
                    <a:pt x="400" y="410"/>
                    <a:pt x="379" y="405"/>
                  </a:cubicBezTo>
                  <a:close/>
                  <a:moveTo>
                    <a:pt x="190" y="385"/>
                  </a:moveTo>
                  <a:cubicBezTo>
                    <a:pt x="185" y="385"/>
                    <a:pt x="181" y="385"/>
                    <a:pt x="176" y="385"/>
                  </a:cubicBezTo>
                  <a:cubicBezTo>
                    <a:pt x="176" y="385"/>
                    <a:pt x="176" y="384"/>
                    <a:pt x="175" y="384"/>
                  </a:cubicBezTo>
                  <a:cubicBezTo>
                    <a:pt x="176" y="384"/>
                    <a:pt x="176" y="384"/>
                    <a:pt x="176" y="384"/>
                  </a:cubicBezTo>
                  <a:cubicBezTo>
                    <a:pt x="180" y="384"/>
                    <a:pt x="185" y="385"/>
                    <a:pt x="190" y="385"/>
                  </a:cubicBezTo>
                  <a:close/>
                  <a:moveTo>
                    <a:pt x="172" y="385"/>
                  </a:moveTo>
                  <a:cubicBezTo>
                    <a:pt x="163" y="385"/>
                    <a:pt x="154" y="385"/>
                    <a:pt x="147" y="385"/>
                  </a:cubicBezTo>
                  <a:cubicBezTo>
                    <a:pt x="152" y="384"/>
                    <a:pt x="152" y="384"/>
                    <a:pt x="152" y="384"/>
                  </a:cubicBezTo>
                  <a:cubicBezTo>
                    <a:pt x="153" y="384"/>
                    <a:pt x="154" y="384"/>
                    <a:pt x="155" y="383"/>
                  </a:cubicBezTo>
                  <a:cubicBezTo>
                    <a:pt x="155" y="383"/>
                    <a:pt x="156" y="383"/>
                    <a:pt x="157" y="383"/>
                  </a:cubicBezTo>
                  <a:cubicBezTo>
                    <a:pt x="157" y="384"/>
                    <a:pt x="157" y="384"/>
                    <a:pt x="158" y="385"/>
                  </a:cubicBezTo>
                  <a:cubicBezTo>
                    <a:pt x="159" y="383"/>
                    <a:pt x="159" y="383"/>
                    <a:pt x="159" y="383"/>
                  </a:cubicBezTo>
                  <a:cubicBezTo>
                    <a:pt x="163" y="383"/>
                    <a:pt x="166" y="383"/>
                    <a:pt x="170" y="383"/>
                  </a:cubicBezTo>
                  <a:cubicBezTo>
                    <a:pt x="171" y="384"/>
                    <a:pt x="172" y="385"/>
                    <a:pt x="172" y="385"/>
                  </a:cubicBezTo>
                  <a:close/>
                  <a:moveTo>
                    <a:pt x="149" y="376"/>
                  </a:moveTo>
                  <a:cubicBezTo>
                    <a:pt x="147" y="375"/>
                    <a:pt x="146" y="374"/>
                    <a:pt x="144" y="373"/>
                  </a:cubicBezTo>
                  <a:cubicBezTo>
                    <a:pt x="144" y="373"/>
                    <a:pt x="144" y="373"/>
                    <a:pt x="144" y="373"/>
                  </a:cubicBezTo>
                  <a:cubicBezTo>
                    <a:pt x="144" y="373"/>
                    <a:pt x="144" y="373"/>
                    <a:pt x="144" y="373"/>
                  </a:cubicBezTo>
                  <a:cubicBezTo>
                    <a:pt x="145" y="373"/>
                    <a:pt x="146" y="374"/>
                    <a:pt x="147" y="375"/>
                  </a:cubicBezTo>
                  <a:cubicBezTo>
                    <a:pt x="147" y="374"/>
                    <a:pt x="147" y="374"/>
                    <a:pt x="147" y="374"/>
                  </a:cubicBezTo>
                  <a:cubicBezTo>
                    <a:pt x="148" y="375"/>
                    <a:pt x="148" y="375"/>
                    <a:pt x="149" y="376"/>
                  </a:cubicBezTo>
                  <a:close/>
                  <a:moveTo>
                    <a:pt x="136" y="368"/>
                  </a:moveTo>
                  <a:cubicBezTo>
                    <a:pt x="135" y="367"/>
                    <a:pt x="134" y="367"/>
                    <a:pt x="134" y="366"/>
                  </a:cubicBezTo>
                  <a:cubicBezTo>
                    <a:pt x="134" y="366"/>
                    <a:pt x="134" y="367"/>
                    <a:pt x="135" y="367"/>
                  </a:cubicBezTo>
                  <a:cubicBezTo>
                    <a:pt x="135" y="367"/>
                    <a:pt x="135" y="368"/>
                    <a:pt x="136" y="368"/>
                  </a:cubicBezTo>
                  <a:close/>
                  <a:moveTo>
                    <a:pt x="119" y="355"/>
                  </a:moveTo>
                  <a:cubicBezTo>
                    <a:pt x="113" y="350"/>
                    <a:pt x="108" y="345"/>
                    <a:pt x="102" y="340"/>
                  </a:cubicBezTo>
                  <a:cubicBezTo>
                    <a:pt x="103" y="341"/>
                    <a:pt x="105" y="341"/>
                    <a:pt x="106" y="342"/>
                  </a:cubicBezTo>
                  <a:cubicBezTo>
                    <a:pt x="108" y="340"/>
                    <a:pt x="108" y="340"/>
                    <a:pt x="108" y="340"/>
                  </a:cubicBezTo>
                  <a:cubicBezTo>
                    <a:pt x="106" y="338"/>
                    <a:pt x="104" y="336"/>
                    <a:pt x="102" y="334"/>
                  </a:cubicBezTo>
                  <a:cubicBezTo>
                    <a:pt x="111" y="342"/>
                    <a:pt x="118" y="350"/>
                    <a:pt x="126" y="358"/>
                  </a:cubicBezTo>
                  <a:cubicBezTo>
                    <a:pt x="125" y="357"/>
                    <a:pt x="124" y="357"/>
                    <a:pt x="123" y="357"/>
                  </a:cubicBezTo>
                  <a:cubicBezTo>
                    <a:pt x="122" y="356"/>
                    <a:pt x="121" y="355"/>
                    <a:pt x="119" y="355"/>
                  </a:cubicBezTo>
                  <a:close/>
                  <a:moveTo>
                    <a:pt x="43" y="298"/>
                  </a:moveTo>
                  <a:cubicBezTo>
                    <a:pt x="49" y="301"/>
                    <a:pt x="55" y="304"/>
                    <a:pt x="61" y="307"/>
                  </a:cubicBezTo>
                  <a:cubicBezTo>
                    <a:pt x="68" y="314"/>
                    <a:pt x="75" y="320"/>
                    <a:pt x="82" y="327"/>
                  </a:cubicBezTo>
                  <a:cubicBezTo>
                    <a:pt x="68" y="318"/>
                    <a:pt x="55" y="309"/>
                    <a:pt x="43" y="298"/>
                  </a:cubicBezTo>
                  <a:close/>
                  <a:moveTo>
                    <a:pt x="54" y="296"/>
                  </a:moveTo>
                  <a:cubicBezTo>
                    <a:pt x="54" y="296"/>
                    <a:pt x="55" y="295"/>
                    <a:pt x="55" y="295"/>
                  </a:cubicBezTo>
                  <a:cubicBezTo>
                    <a:pt x="60" y="298"/>
                    <a:pt x="65" y="302"/>
                    <a:pt x="70" y="306"/>
                  </a:cubicBezTo>
                  <a:cubicBezTo>
                    <a:pt x="66" y="305"/>
                    <a:pt x="62" y="303"/>
                    <a:pt x="59" y="301"/>
                  </a:cubicBezTo>
                  <a:cubicBezTo>
                    <a:pt x="57" y="299"/>
                    <a:pt x="56" y="298"/>
                    <a:pt x="54" y="296"/>
                  </a:cubicBezTo>
                  <a:close/>
                  <a:moveTo>
                    <a:pt x="52" y="294"/>
                  </a:moveTo>
                  <a:cubicBezTo>
                    <a:pt x="51" y="293"/>
                    <a:pt x="50" y="292"/>
                    <a:pt x="49" y="291"/>
                  </a:cubicBezTo>
                  <a:cubicBezTo>
                    <a:pt x="51" y="292"/>
                    <a:pt x="52" y="293"/>
                    <a:pt x="53" y="293"/>
                  </a:cubicBezTo>
                  <a:cubicBezTo>
                    <a:pt x="53" y="294"/>
                    <a:pt x="52" y="294"/>
                    <a:pt x="52" y="294"/>
                  </a:cubicBezTo>
                  <a:close/>
                  <a:moveTo>
                    <a:pt x="44" y="269"/>
                  </a:moveTo>
                  <a:cubicBezTo>
                    <a:pt x="45" y="270"/>
                    <a:pt x="47" y="271"/>
                    <a:pt x="49" y="272"/>
                  </a:cubicBezTo>
                  <a:cubicBezTo>
                    <a:pt x="48" y="272"/>
                    <a:pt x="48" y="272"/>
                    <a:pt x="47" y="272"/>
                  </a:cubicBezTo>
                  <a:cubicBezTo>
                    <a:pt x="46" y="271"/>
                    <a:pt x="45" y="270"/>
                    <a:pt x="44" y="269"/>
                  </a:cubicBezTo>
                  <a:close/>
                  <a:moveTo>
                    <a:pt x="141" y="337"/>
                  </a:moveTo>
                  <a:cubicBezTo>
                    <a:pt x="144" y="339"/>
                    <a:pt x="147" y="341"/>
                    <a:pt x="150" y="344"/>
                  </a:cubicBezTo>
                  <a:cubicBezTo>
                    <a:pt x="150" y="344"/>
                    <a:pt x="150" y="343"/>
                    <a:pt x="149" y="343"/>
                  </a:cubicBezTo>
                  <a:cubicBezTo>
                    <a:pt x="148" y="343"/>
                    <a:pt x="147" y="343"/>
                    <a:pt x="147" y="344"/>
                  </a:cubicBezTo>
                  <a:cubicBezTo>
                    <a:pt x="145" y="341"/>
                    <a:pt x="143" y="339"/>
                    <a:pt x="141" y="337"/>
                  </a:cubicBezTo>
                  <a:close/>
                  <a:moveTo>
                    <a:pt x="181" y="374"/>
                  </a:moveTo>
                  <a:cubicBezTo>
                    <a:pt x="181" y="374"/>
                    <a:pt x="181" y="375"/>
                    <a:pt x="180" y="375"/>
                  </a:cubicBezTo>
                  <a:cubicBezTo>
                    <a:pt x="179" y="375"/>
                    <a:pt x="177" y="374"/>
                    <a:pt x="175" y="374"/>
                  </a:cubicBezTo>
                  <a:cubicBezTo>
                    <a:pt x="175" y="374"/>
                    <a:pt x="175" y="374"/>
                    <a:pt x="175" y="374"/>
                  </a:cubicBezTo>
                  <a:cubicBezTo>
                    <a:pt x="177" y="373"/>
                    <a:pt x="178" y="370"/>
                    <a:pt x="176" y="368"/>
                  </a:cubicBezTo>
                  <a:cubicBezTo>
                    <a:pt x="175" y="367"/>
                    <a:pt x="174" y="366"/>
                    <a:pt x="173" y="365"/>
                  </a:cubicBezTo>
                  <a:cubicBezTo>
                    <a:pt x="173" y="365"/>
                    <a:pt x="173" y="365"/>
                    <a:pt x="174" y="365"/>
                  </a:cubicBezTo>
                  <a:cubicBezTo>
                    <a:pt x="176" y="368"/>
                    <a:pt x="179" y="371"/>
                    <a:pt x="181" y="374"/>
                  </a:cubicBezTo>
                  <a:close/>
                  <a:moveTo>
                    <a:pt x="174" y="377"/>
                  </a:moveTo>
                  <a:cubicBezTo>
                    <a:pt x="174" y="378"/>
                    <a:pt x="174" y="378"/>
                    <a:pt x="174" y="378"/>
                  </a:cubicBezTo>
                  <a:cubicBezTo>
                    <a:pt x="174" y="378"/>
                    <a:pt x="174" y="378"/>
                    <a:pt x="173" y="378"/>
                  </a:cubicBezTo>
                  <a:lnTo>
                    <a:pt x="174" y="377"/>
                  </a:lnTo>
                  <a:close/>
                  <a:moveTo>
                    <a:pt x="406" y="379"/>
                  </a:moveTo>
                  <a:cubicBezTo>
                    <a:pt x="410" y="380"/>
                    <a:pt x="414" y="380"/>
                    <a:pt x="419" y="380"/>
                  </a:cubicBezTo>
                  <a:cubicBezTo>
                    <a:pt x="415" y="380"/>
                    <a:pt x="412" y="380"/>
                    <a:pt x="409" y="380"/>
                  </a:cubicBezTo>
                  <a:cubicBezTo>
                    <a:pt x="408" y="380"/>
                    <a:pt x="407" y="380"/>
                    <a:pt x="406" y="379"/>
                  </a:cubicBezTo>
                  <a:close/>
                  <a:moveTo>
                    <a:pt x="447" y="382"/>
                  </a:moveTo>
                  <a:cubicBezTo>
                    <a:pt x="450" y="382"/>
                    <a:pt x="453" y="382"/>
                    <a:pt x="455" y="383"/>
                  </a:cubicBezTo>
                  <a:cubicBezTo>
                    <a:pt x="456" y="383"/>
                    <a:pt x="456" y="383"/>
                    <a:pt x="457" y="384"/>
                  </a:cubicBezTo>
                  <a:cubicBezTo>
                    <a:pt x="454" y="383"/>
                    <a:pt x="450" y="383"/>
                    <a:pt x="447" y="382"/>
                  </a:cubicBezTo>
                  <a:close/>
                  <a:moveTo>
                    <a:pt x="488" y="320"/>
                  </a:moveTo>
                  <a:cubicBezTo>
                    <a:pt x="487" y="319"/>
                    <a:pt x="487" y="319"/>
                    <a:pt x="486" y="319"/>
                  </a:cubicBezTo>
                  <a:cubicBezTo>
                    <a:pt x="486" y="319"/>
                    <a:pt x="486" y="319"/>
                    <a:pt x="486" y="319"/>
                  </a:cubicBezTo>
                  <a:cubicBezTo>
                    <a:pt x="486" y="318"/>
                    <a:pt x="486" y="318"/>
                    <a:pt x="487" y="318"/>
                  </a:cubicBezTo>
                  <a:cubicBezTo>
                    <a:pt x="487" y="318"/>
                    <a:pt x="488" y="319"/>
                    <a:pt x="488" y="319"/>
                  </a:cubicBezTo>
                  <a:cubicBezTo>
                    <a:pt x="488" y="319"/>
                    <a:pt x="488" y="320"/>
                    <a:pt x="488" y="320"/>
                  </a:cubicBezTo>
                  <a:close/>
                  <a:moveTo>
                    <a:pt x="623" y="199"/>
                  </a:moveTo>
                  <a:cubicBezTo>
                    <a:pt x="635" y="207"/>
                    <a:pt x="646" y="217"/>
                    <a:pt x="653" y="228"/>
                  </a:cubicBezTo>
                  <a:cubicBezTo>
                    <a:pt x="648" y="229"/>
                    <a:pt x="642" y="230"/>
                    <a:pt x="637" y="231"/>
                  </a:cubicBezTo>
                  <a:cubicBezTo>
                    <a:pt x="621" y="216"/>
                    <a:pt x="604" y="202"/>
                    <a:pt x="583" y="196"/>
                  </a:cubicBezTo>
                  <a:cubicBezTo>
                    <a:pt x="582" y="198"/>
                    <a:pt x="582" y="198"/>
                    <a:pt x="582" y="198"/>
                  </a:cubicBezTo>
                  <a:cubicBezTo>
                    <a:pt x="602" y="204"/>
                    <a:pt x="619" y="217"/>
                    <a:pt x="633" y="232"/>
                  </a:cubicBezTo>
                  <a:cubicBezTo>
                    <a:pt x="629" y="232"/>
                    <a:pt x="624" y="232"/>
                    <a:pt x="619" y="233"/>
                  </a:cubicBezTo>
                  <a:cubicBezTo>
                    <a:pt x="602" y="220"/>
                    <a:pt x="581" y="211"/>
                    <a:pt x="562" y="202"/>
                  </a:cubicBezTo>
                  <a:cubicBezTo>
                    <a:pt x="609" y="184"/>
                    <a:pt x="614" y="205"/>
                    <a:pt x="622" y="200"/>
                  </a:cubicBezTo>
                  <a:cubicBezTo>
                    <a:pt x="622" y="200"/>
                    <a:pt x="623" y="199"/>
                    <a:pt x="623" y="199"/>
                  </a:cubicBezTo>
                  <a:close/>
                  <a:moveTo>
                    <a:pt x="509" y="236"/>
                  </a:moveTo>
                  <a:cubicBezTo>
                    <a:pt x="510" y="237"/>
                    <a:pt x="511" y="237"/>
                    <a:pt x="512" y="238"/>
                  </a:cubicBezTo>
                  <a:cubicBezTo>
                    <a:pt x="510" y="240"/>
                    <a:pt x="509" y="242"/>
                    <a:pt x="508" y="243"/>
                  </a:cubicBezTo>
                  <a:cubicBezTo>
                    <a:pt x="507" y="245"/>
                    <a:pt x="506" y="246"/>
                    <a:pt x="506" y="247"/>
                  </a:cubicBezTo>
                  <a:cubicBezTo>
                    <a:pt x="504" y="246"/>
                    <a:pt x="502" y="246"/>
                    <a:pt x="501" y="245"/>
                  </a:cubicBezTo>
                  <a:cubicBezTo>
                    <a:pt x="503" y="242"/>
                    <a:pt x="506" y="239"/>
                    <a:pt x="509" y="236"/>
                  </a:cubicBezTo>
                  <a:close/>
                  <a:moveTo>
                    <a:pt x="462" y="295"/>
                  </a:moveTo>
                  <a:cubicBezTo>
                    <a:pt x="463" y="296"/>
                    <a:pt x="464" y="296"/>
                    <a:pt x="465" y="297"/>
                  </a:cubicBezTo>
                  <a:cubicBezTo>
                    <a:pt x="463" y="297"/>
                    <a:pt x="460" y="296"/>
                    <a:pt x="458" y="294"/>
                  </a:cubicBezTo>
                  <a:cubicBezTo>
                    <a:pt x="454" y="292"/>
                    <a:pt x="449" y="288"/>
                    <a:pt x="445" y="285"/>
                  </a:cubicBezTo>
                  <a:cubicBezTo>
                    <a:pt x="442" y="282"/>
                    <a:pt x="438" y="279"/>
                    <a:pt x="435" y="276"/>
                  </a:cubicBezTo>
                  <a:cubicBezTo>
                    <a:pt x="444" y="281"/>
                    <a:pt x="452" y="287"/>
                    <a:pt x="460" y="293"/>
                  </a:cubicBezTo>
                  <a:cubicBezTo>
                    <a:pt x="460" y="295"/>
                    <a:pt x="460" y="295"/>
                    <a:pt x="460" y="295"/>
                  </a:cubicBezTo>
                  <a:cubicBezTo>
                    <a:pt x="462" y="295"/>
                    <a:pt x="462" y="295"/>
                    <a:pt x="462" y="295"/>
                  </a:cubicBezTo>
                  <a:cubicBezTo>
                    <a:pt x="462" y="295"/>
                    <a:pt x="462" y="295"/>
                    <a:pt x="462" y="295"/>
                  </a:cubicBezTo>
                  <a:close/>
                  <a:moveTo>
                    <a:pt x="484" y="269"/>
                  </a:moveTo>
                  <a:cubicBezTo>
                    <a:pt x="484" y="269"/>
                    <a:pt x="484" y="269"/>
                    <a:pt x="484" y="269"/>
                  </a:cubicBezTo>
                  <a:cubicBezTo>
                    <a:pt x="484" y="269"/>
                    <a:pt x="484" y="269"/>
                    <a:pt x="484" y="269"/>
                  </a:cubicBezTo>
                  <a:cubicBezTo>
                    <a:pt x="484" y="269"/>
                    <a:pt x="484" y="269"/>
                    <a:pt x="484" y="269"/>
                  </a:cubicBezTo>
                  <a:close/>
                  <a:moveTo>
                    <a:pt x="480" y="292"/>
                  </a:moveTo>
                  <a:cubicBezTo>
                    <a:pt x="480" y="292"/>
                    <a:pt x="480" y="292"/>
                    <a:pt x="480" y="292"/>
                  </a:cubicBezTo>
                  <a:cubicBezTo>
                    <a:pt x="480" y="292"/>
                    <a:pt x="480" y="292"/>
                    <a:pt x="480" y="292"/>
                  </a:cubicBezTo>
                  <a:cubicBezTo>
                    <a:pt x="480" y="292"/>
                    <a:pt x="480" y="292"/>
                    <a:pt x="480" y="292"/>
                  </a:cubicBezTo>
                  <a:close/>
                  <a:moveTo>
                    <a:pt x="468" y="325"/>
                  </a:moveTo>
                  <a:cubicBezTo>
                    <a:pt x="469" y="325"/>
                    <a:pt x="469" y="325"/>
                    <a:pt x="470" y="325"/>
                  </a:cubicBezTo>
                  <a:cubicBezTo>
                    <a:pt x="470" y="325"/>
                    <a:pt x="470" y="326"/>
                    <a:pt x="470" y="326"/>
                  </a:cubicBezTo>
                  <a:cubicBezTo>
                    <a:pt x="469" y="326"/>
                    <a:pt x="469" y="325"/>
                    <a:pt x="468" y="325"/>
                  </a:cubicBezTo>
                  <a:close/>
                  <a:moveTo>
                    <a:pt x="494" y="284"/>
                  </a:moveTo>
                  <a:cubicBezTo>
                    <a:pt x="495" y="285"/>
                    <a:pt x="495" y="285"/>
                    <a:pt x="496" y="286"/>
                  </a:cubicBezTo>
                  <a:cubicBezTo>
                    <a:pt x="494" y="291"/>
                    <a:pt x="492" y="297"/>
                    <a:pt x="492" y="303"/>
                  </a:cubicBezTo>
                  <a:cubicBezTo>
                    <a:pt x="492" y="301"/>
                    <a:pt x="491" y="299"/>
                    <a:pt x="491" y="297"/>
                  </a:cubicBezTo>
                  <a:cubicBezTo>
                    <a:pt x="491" y="295"/>
                    <a:pt x="491" y="293"/>
                    <a:pt x="491" y="291"/>
                  </a:cubicBezTo>
                  <a:cubicBezTo>
                    <a:pt x="492" y="291"/>
                    <a:pt x="492" y="291"/>
                    <a:pt x="492" y="291"/>
                  </a:cubicBezTo>
                  <a:cubicBezTo>
                    <a:pt x="492" y="291"/>
                    <a:pt x="492" y="291"/>
                    <a:pt x="492" y="290"/>
                  </a:cubicBezTo>
                  <a:cubicBezTo>
                    <a:pt x="492" y="289"/>
                    <a:pt x="492" y="287"/>
                    <a:pt x="493" y="285"/>
                  </a:cubicBezTo>
                  <a:cubicBezTo>
                    <a:pt x="493" y="285"/>
                    <a:pt x="494" y="284"/>
                    <a:pt x="494" y="284"/>
                  </a:cubicBezTo>
                  <a:close/>
                  <a:moveTo>
                    <a:pt x="484" y="292"/>
                  </a:moveTo>
                  <a:cubicBezTo>
                    <a:pt x="484" y="294"/>
                    <a:pt x="485" y="295"/>
                    <a:pt x="485" y="297"/>
                  </a:cubicBezTo>
                  <a:cubicBezTo>
                    <a:pt x="484" y="296"/>
                    <a:pt x="483" y="295"/>
                    <a:pt x="483" y="295"/>
                  </a:cubicBezTo>
                  <a:cubicBezTo>
                    <a:pt x="483" y="294"/>
                    <a:pt x="484" y="293"/>
                    <a:pt x="484" y="292"/>
                  </a:cubicBezTo>
                  <a:close/>
                  <a:moveTo>
                    <a:pt x="464" y="311"/>
                  </a:moveTo>
                  <a:cubicBezTo>
                    <a:pt x="467" y="313"/>
                    <a:pt x="470" y="314"/>
                    <a:pt x="473" y="316"/>
                  </a:cubicBezTo>
                  <a:cubicBezTo>
                    <a:pt x="473" y="316"/>
                    <a:pt x="473" y="317"/>
                    <a:pt x="473" y="317"/>
                  </a:cubicBezTo>
                  <a:cubicBezTo>
                    <a:pt x="473" y="317"/>
                    <a:pt x="473" y="318"/>
                    <a:pt x="473" y="318"/>
                  </a:cubicBezTo>
                  <a:cubicBezTo>
                    <a:pt x="472" y="318"/>
                    <a:pt x="472" y="318"/>
                    <a:pt x="472" y="318"/>
                  </a:cubicBezTo>
                  <a:cubicBezTo>
                    <a:pt x="471" y="318"/>
                    <a:pt x="470" y="318"/>
                    <a:pt x="470" y="318"/>
                  </a:cubicBezTo>
                  <a:cubicBezTo>
                    <a:pt x="469" y="317"/>
                    <a:pt x="468" y="316"/>
                    <a:pt x="467" y="315"/>
                  </a:cubicBezTo>
                  <a:cubicBezTo>
                    <a:pt x="467" y="314"/>
                    <a:pt x="466" y="313"/>
                    <a:pt x="465" y="313"/>
                  </a:cubicBezTo>
                  <a:cubicBezTo>
                    <a:pt x="465" y="312"/>
                    <a:pt x="464" y="311"/>
                    <a:pt x="464" y="311"/>
                  </a:cubicBezTo>
                  <a:close/>
                  <a:moveTo>
                    <a:pt x="472" y="326"/>
                  </a:moveTo>
                  <a:cubicBezTo>
                    <a:pt x="472" y="326"/>
                    <a:pt x="472" y="326"/>
                    <a:pt x="472" y="326"/>
                  </a:cubicBezTo>
                  <a:cubicBezTo>
                    <a:pt x="474" y="328"/>
                    <a:pt x="476" y="330"/>
                    <a:pt x="477" y="333"/>
                  </a:cubicBezTo>
                  <a:cubicBezTo>
                    <a:pt x="476" y="332"/>
                    <a:pt x="475" y="332"/>
                    <a:pt x="473" y="331"/>
                  </a:cubicBezTo>
                  <a:cubicBezTo>
                    <a:pt x="473" y="330"/>
                    <a:pt x="472" y="329"/>
                    <a:pt x="472" y="329"/>
                  </a:cubicBezTo>
                  <a:cubicBezTo>
                    <a:pt x="472" y="328"/>
                    <a:pt x="472" y="328"/>
                    <a:pt x="472" y="327"/>
                  </a:cubicBezTo>
                  <a:cubicBezTo>
                    <a:pt x="472" y="327"/>
                    <a:pt x="472" y="326"/>
                    <a:pt x="472" y="326"/>
                  </a:cubicBezTo>
                  <a:close/>
                  <a:moveTo>
                    <a:pt x="472" y="347"/>
                  </a:moveTo>
                  <a:cubicBezTo>
                    <a:pt x="473" y="346"/>
                    <a:pt x="473" y="345"/>
                    <a:pt x="473" y="344"/>
                  </a:cubicBezTo>
                  <a:cubicBezTo>
                    <a:pt x="475" y="346"/>
                    <a:pt x="476" y="348"/>
                    <a:pt x="477" y="350"/>
                  </a:cubicBezTo>
                  <a:cubicBezTo>
                    <a:pt x="476" y="353"/>
                    <a:pt x="475" y="356"/>
                    <a:pt x="475" y="359"/>
                  </a:cubicBezTo>
                  <a:cubicBezTo>
                    <a:pt x="474" y="358"/>
                    <a:pt x="473" y="357"/>
                    <a:pt x="472" y="357"/>
                  </a:cubicBezTo>
                  <a:cubicBezTo>
                    <a:pt x="471" y="355"/>
                    <a:pt x="471" y="354"/>
                    <a:pt x="471" y="353"/>
                  </a:cubicBezTo>
                  <a:cubicBezTo>
                    <a:pt x="471" y="351"/>
                    <a:pt x="471" y="349"/>
                    <a:pt x="472" y="347"/>
                  </a:cubicBezTo>
                  <a:close/>
                  <a:moveTo>
                    <a:pt x="482" y="317"/>
                  </a:moveTo>
                  <a:cubicBezTo>
                    <a:pt x="480" y="317"/>
                    <a:pt x="479" y="316"/>
                    <a:pt x="478" y="315"/>
                  </a:cubicBezTo>
                  <a:cubicBezTo>
                    <a:pt x="478" y="315"/>
                    <a:pt x="478" y="315"/>
                    <a:pt x="478" y="315"/>
                  </a:cubicBezTo>
                  <a:cubicBezTo>
                    <a:pt x="479" y="314"/>
                    <a:pt x="480" y="313"/>
                    <a:pt x="481" y="313"/>
                  </a:cubicBezTo>
                  <a:cubicBezTo>
                    <a:pt x="481" y="314"/>
                    <a:pt x="482" y="315"/>
                    <a:pt x="482" y="317"/>
                  </a:cubicBezTo>
                  <a:cubicBezTo>
                    <a:pt x="482" y="317"/>
                    <a:pt x="482" y="317"/>
                    <a:pt x="482" y="317"/>
                  </a:cubicBezTo>
                  <a:close/>
                  <a:moveTo>
                    <a:pt x="484" y="310"/>
                  </a:moveTo>
                  <a:cubicBezTo>
                    <a:pt x="484" y="310"/>
                    <a:pt x="483" y="310"/>
                    <a:pt x="483" y="310"/>
                  </a:cubicBezTo>
                  <a:cubicBezTo>
                    <a:pt x="483" y="310"/>
                    <a:pt x="482" y="309"/>
                    <a:pt x="482" y="309"/>
                  </a:cubicBezTo>
                  <a:cubicBezTo>
                    <a:pt x="482" y="309"/>
                    <a:pt x="482" y="308"/>
                    <a:pt x="482" y="307"/>
                  </a:cubicBezTo>
                  <a:cubicBezTo>
                    <a:pt x="482" y="307"/>
                    <a:pt x="482" y="308"/>
                    <a:pt x="482" y="308"/>
                  </a:cubicBezTo>
                  <a:cubicBezTo>
                    <a:pt x="482" y="308"/>
                    <a:pt x="482" y="308"/>
                    <a:pt x="482" y="308"/>
                  </a:cubicBezTo>
                  <a:cubicBezTo>
                    <a:pt x="482" y="308"/>
                    <a:pt x="482" y="308"/>
                    <a:pt x="482" y="308"/>
                  </a:cubicBezTo>
                  <a:cubicBezTo>
                    <a:pt x="483" y="309"/>
                    <a:pt x="484" y="309"/>
                    <a:pt x="484" y="310"/>
                  </a:cubicBezTo>
                  <a:close/>
                  <a:moveTo>
                    <a:pt x="479" y="319"/>
                  </a:moveTo>
                  <a:cubicBezTo>
                    <a:pt x="478" y="318"/>
                    <a:pt x="477" y="318"/>
                    <a:pt x="476" y="318"/>
                  </a:cubicBezTo>
                  <a:cubicBezTo>
                    <a:pt x="476" y="318"/>
                    <a:pt x="476" y="318"/>
                    <a:pt x="476" y="317"/>
                  </a:cubicBezTo>
                  <a:cubicBezTo>
                    <a:pt x="477" y="318"/>
                    <a:pt x="478" y="318"/>
                    <a:pt x="479" y="319"/>
                  </a:cubicBezTo>
                  <a:close/>
                  <a:moveTo>
                    <a:pt x="485" y="323"/>
                  </a:moveTo>
                  <a:cubicBezTo>
                    <a:pt x="484" y="323"/>
                    <a:pt x="484" y="323"/>
                    <a:pt x="484" y="323"/>
                  </a:cubicBezTo>
                  <a:cubicBezTo>
                    <a:pt x="481" y="322"/>
                    <a:pt x="479" y="321"/>
                    <a:pt x="479" y="321"/>
                  </a:cubicBezTo>
                  <a:cubicBezTo>
                    <a:pt x="480" y="322"/>
                    <a:pt x="481" y="323"/>
                    <a:pt x="482" y="324"/>
                  </a:cubicBezTo>
                  <a:cubicBezTo>
                    <a:pt x="479" y="324"/>
                    <a:pt x="476" y="323"/>
                    <a:pt x="474" y="323"/>
                  </a:cubicBezTo>
                  <a:cubicBezTo>
                    <a:pt x="474" y="323"/>
                    <a:pt x="473" y="323"/>
                    <a:pt x="473" y="323"/>
                  </a:cubicBezTo>
                  <a:cubicBezTo>
                    <a:pt x="474" y="322"/>
                    <a:pt x="474" y="321"/>
                    <a:pt x="474" y="321"/>
                  </a:cubicBezTo>
                  <a:cubicBezTo>
                    <a:pt x="478" y="321"/>
                    <a:pt x="481" y="322"/>
                    <a:pt x="485" y="323"/>
                  </a:cubicBezTo>
                  <a:close/>
                  <a:moveTo>
                    <a:pt x="479" y="326"/>
                  </a:moveTo>
                  <a:cubicBezTo>
                    <a:pt x="479" y="326"/>
                    <a:pt x="479" y="326"/>
                    <a:pt x="479" y="326"/>
                  </a:cubicBezTo>
                  <a:cubicBezTo>
                    <a:pt x="479" y="326"/>
                    <a:pt x="479" y="326"/>
                    <a:pt x="479" y="326"/>
                  </a:cubicBezTo>
                  <a:cubicBezTo>
                    <a:pt x="479" y="326"/>
                    <a:pt x="479" y="326"/>
                    <a:pt x="479" y="326"/>
                  </a:cubicBezTo>
                  <a:close/>
                  <a:moveTo>
                    <a:pt x="485" y="335"/>
                  </a:moveTo>
                  <a:cubicBezTo>
                    <a:pt x="485" y="335"/>
                    <a:pt x="486" y="336"/>
                    <a:pt x="486" y="336"/>
                  </a:cubicBezTo>
                  <a:cubicBezTo>
                    <a:pt x="486" y="336"/>
                    <a:pt x="486" y="336"/>
                    <a:pt x="485" y="336"/>
                  </a:cubicBezTo>
                  <a:cubicBezTo>
                    <a:pt x="485" y="336"/>
                    <a:pt x="485" y="335"/>
                    <a:pt x="485" y="335"/>
                  </a:cubicBezTo>
                  <a:close/>
                  <a:moveTo>
                    <a:pt x="474" y="341"/>
                  </a:moveTo>
                  <a:cubicBezTo>
                    <a:pt x="474" y="341"/>
                    <a:pt x="474" y="341"/>
                    <a:pt x="475" y="341"/>
                  </a:cubicBezTo>
                  <a:cubicBezTo>
                    <a:pt x="475" y="342"/>
                    <a:pt x="476" y="342"/>
                    <a:pt x="477" y="343"/>
                  </a:cubicBezTo>
                  <a:cubicBezTo>
                    <a:pt x="477" y="343"/>
                    <a:pt x="477" y="344"/>
                    <a:pt x="477" y="344"/>
                  </a:cubicBezTo>
                  <a:cubicBezTo>
                    <a:pt x="476" y="343"/>
                    <a:pt x="475" y="342"/>
                    <a:pt x="474" y="341"/>
                  </a:cubicBezTo>
                  <a:close/>
                  <a:moveTo>
                    <a:pt x="480" y="339"/>
                  </a:moveTo>
                  <a:cubicBezTo>
                    <a:pt x="480" y="339"/>
                    <a:pt x="480" y="339"/>
                    <a:pt x="480" y="339"/>
                  </a:cubicBezTo>
                  <a:cubicBezTo>
                    <a:pt x="480" y="339"/>
                    <a:pt x="481" y="339"/>
                    <a:pt x="481" y="339"/>
                  </a:cubicBezTo>
                  <a:cubicBezTo>
                    <a:pt x="481" y="339"/>
                    <a:pt x="481" y="339"/>
                    <a:pt x="481" y="340"/>
                  </a:cubicBezTo>
                  <a:cubicBezTo>
                    <a:pt x="481" y="340"/>
                    <a:pt x="481" y="340"/>
                    <a:pt x="481" y="341"/>
                  </a:cubicBezTo>
                  <a:cubicBezTo>
                    <a:pt x="481" y="340"/>
                    <a:pt x="480" y="340"/>
                    <a:pt x="480" y="340"/>
                  </a:cubicBezTo>
                  <a:cubicBezTo>
                    <a:pt x="480" y="340"/>
                    <a:pt x="480" y="339"/>
                    <a:pt x="480" y="339"/>
                  </a:cubicBezTo>
                  <a:close/>
                  <a:moveTo>
                    <a:pt x="480" y="337"/>
                  </a:moveTo>
                  <a:cubicBezTo>
                    <a:pt x="480" y="337"/>
                    <a:pt x="480" y="337"/>
                    <a:pt x="480" y="336"/>
                  </a:cubicBezTo>
                  <a:cubicBezTo>
                    <a:pt x="481" y="337"/>
                    <a:pt x="481" y="337"/>
                    <a:pt x="481" y="337"/>
                  </a:cubicBezTo>
                  <a:cubicBezTo>
                    <a:pt x="481" y="337"/>
                    <a:pt x="481" y="337"/>
                    <a:pt x="481" y="337"/>
                  </a:cubicBezTo>
                  <a:cubicBezTo>
                    <a:pt x="480" y="337"/>
                    <a:pt x="480" y="337"/>
                    <a:pt x="480" y="337"/>
                  </a:cubicBezTo>
                  <a:close/>
                  <a:moveTo>
                    <a:pt x="479" y="331"/>
                  </a:moveTo>
                  <a:cubicBezTo>
                    <a:pt x="479" y="330"/>
                    <a:pt x="478" y="329"/>
                    <a:pt x="477" y="328"/>
                  </a:cubicBezTo>
                  <a:cubicBezTo>
                    <a:pt x="478" y="329"/>
                    <a:pt x="479" y="329"/>
                    <a:pt x="479" y="329"/>
                  </a:cubicBezTo>
                  <a:cubicBezTo>
                    <a:pt x="479" y="330"/>
                    <a:pt x="480" y="330"/>
                    <a:pt x="480" y="331"/>
                  </a:cubicBezTo>
                  <a:cubicBezTo>
                    <a:pt x="479" y="331"/>
                    <a:pt x="479" y="331"/>
                    <a:pt x="479" y="331"/>
                  </a:cubicBezTo>
                  <a:close/>
                  <a:moveTo>
                    <a:pt x="485" y="328"/>
                  </a:moveTo>
                  <a:cubicBezTo>
                    <a:pt x="486" y="330"/>
                    <a:pt x="486" y="331"/>
                    <a:pt x="487" y="333"/>
                  </a:cubicBezTo>
                  <a:cubicBezTo>
                    <a:pt x="486" y="332"/>
                    <a:pt x="486" y="331"/>
                    <a:pt x="485" y="331"/>
                  </a:cubicBezTo>
                  <a:cubicBezTo>
                    <a:pt x="485" y="330"/>
                    <a:pt x="485" y="329"/>
                    <a:pt x="485" y="328"/>
                  </a:cubicBezTo>
                  <a:close/>
                  <a:moveTo>
                    <a:pt x="488" y="340"/>
                  </a:moveTo>
                  <a:cubicBezTo>
                    <a:pt x="488" y="340"/>
                    <a:pt x="487" y="340"/>
                    <a:pt x="487" y="340"/>
                  </a:cubicBezTo>
                  <a:cubicBezTo>
                    <a:pt x="487" y="341"/>
                    <a:pt x="487" y="341"/>
                    <a:pt x="486" y="341"/>
                  </a:cubicBezTo>
                  <a:cubicBezTo>
                    <a:pt x="486" y="340"/>
                    <a:pt x="486" y="339"/>
                    <a:pt x="486" y="339"/>
                  </a:cubicBezTo>
                  <a:cubicBezTo>
                    <a:pt x="487" y="339"/>
                    <a:pt x="488" y="339"/>
                    <a:pt x="488" y="338"/>
                  </a:cubicBezTo>
                  <a:cubicBezTo>
                    <a:pt x="488" y="339"/>
                    <a:pt x="489" y="339"/>
                    <a:pt x="489" y="340"/>
                  </a:cubicBezTo>
                  <a:cubicBezTo>
                    <a:pt x="488" y="339"/>
                    <a:pt x="488" y="339"/>
                    <a:pt x="488" y="339"/>
                  </a:cubicBezTo>
                  <a:cubicBezTo>
                    <a:pt x="488" y="340"/>
                    <a:pt x="488" y="340"/>
                    <a:pt x="488" y="340"/>
                  </a:cubicBezTo>
                  <a:cubicBezTo>
                    <a:pt x="488" y="340"/>
                    <a:pt x="488" y="340"/>
                    <a:pt x="488" y="340"/>
                  </a:cubicBezTo>
                  <a:close/>
                  <a:moveTo>
                    <a:pt x="483" y="345"/>
                  </a:moveTo>
                  <a:cubicBezTo>
                    <a:pt x="483" y="345"/>
                    <a:pt x="483" y="345"/>
                    <a:pt x="483" y="345"/>
                  </a:cubicBezTo>
                  <a:cubicBezTo>
                    <a:pt x="483" y="345"/>
                    <a:pt x="483" y="345"/>
                    <a:pt x="483" y="345"/>
                  </a:cubicBezTo>
                  <a:cubicBezTo>
                    <a:pt x="483" y="345"/>
                    <a:pt x="483" y="345"/>
                    <a:pt x="483" y="345"/>
                  </a:cubicBezTo>
                  <a:close/>
                  <a:moveTo>
                    <a:pt x="473" y="364"/>
                  </a:moveTo>
                  <a:cubicBezTo>
                    <a:pt x="473" y="363"/>
                    <a:pt x="473" y="362"/>
                    <a:pt x="472" y="360"/>
                  </a:cubicBezTo>
                  <a:cubicBezTo>
                    <a:pt x="473" y="361"/>
                    <a:pt x="473" y="361"/>
                    <a:pt x="474" y="362"/>
                  </a:cubicBezTo>
                  <a:cubicBezTo>
                    <a:pt x="474" y="362"/>
                    <a:pt x="474" y="363"/>
                    <a:pt x="473" y="364"/>
                  </a:cubicBezTo>
                  <a:close/>
                  <a:moveTo>
                    <a:pt x="472" y="339"/>
                  </a:moveTo>
                  <a:cubicBezTo>
                    <a:pt x="472" y="339"/>
                    <a:pt x="472" y="339"/>
                    <a:pt x="472" y="339"/>
                  </a:cubicBezTo>
                  <a:cubicBezTo>
                    <a:pt x="472" y="339"/>
                    <a:pt x="472" y="339"/>
                    <a:pt x="472" y="339"/>
                  </a:cubicBezTo>
                  <a:cubicBezTo>
                    <a:pt x="472" y="339"/>
                    <a:pt x="472" y="339"/>
                    <a:pt x="472" y="339"/>
                  </a:cubicBezTo>
                  <a:close/>
                  <a:moveTo>
                    <a:pt x="471" y="333"/>
                  </a:moveTo>
                  <a:cubicBezTo>
                    <a:pt x="471" y="333"/>
                    <a:pt x="471" y="333"/>
                    <a:pt x="471" y="333"/>
                  </a:cubicBezTo>
                  <a:cubicBezTo>
                    <a:pt x="471" y="333"/>
                    <a:pt x="471" y="333"/>
                    <a:pt x="471" y="333"/>
                  </a:cubicBezTo>
                  <a:cubicBezTo>
                    <a:pt x="471" y="333"/>
                    <a:pt x="471" y="333"/>
                    <a:pt x="471" y="333"/>
                  </a:cubicBezTo>
                  <a:close/>
                  <a:moveTo>
                    <a:pt x="474" y="334"/>
                  </a:moveTo>
                  <a:cubicBezTo>
                    <a:pt x="475" y="335"/>
                    <a:pt x="477" y="335"/>
                    <a:pt x="478" y="336"/>
                  </a:cubicBezTo>
                  <a:cubicBezTo>
                    <a:pt x="478" y="336"/>
                    <a:pt x="478" y="336"/>
                    <a:pt x="478" y="337"/>
                  </a:cubicBezTo>
                  <a:cubicBezTo>
                    <a:pt x="477" y="337"/>
                    <a:pt x="477" y="337"/>
                    <a:pt x="476" y="336"/>
                  </a:cubicBezTo>
                  <a:cubicBezTo>
                    <a:pt x="475" y="335"/>
                    <a:pt x="475" y="335"/>
                    <a:pt x="475" y="335"/>
                  </a:cubicBezTo>
                  <a:cubicBezTo>
                    <a:pt x="475" y="336"/>
                    <a:pt x="475" y="336"/>
                    <a:pt x="475" y="336"/>
                  </a:cubicBezTo>
                  <a:cubicBezTo>
                    <a:pt x="475" y="336"/>
                    <a:pt x="475" y="336"/>
                    <a:pt x="475" y="336"/>
                  </a:cubicBezTo>
                  <a:cubicBezTo>
                    <a:pt x="474" y="335"/>
                    <a:pt x="474" y="335"/>
                    <a:pt x="474" y="334"/>
                  </a:cubicBezTo>
                  <a:close/>
                  <a:moveTo>
                    <a:pt x="466" y="321"/>
                  </a:moveTo>
                  <a:cubicBezTo>
                    <a:pt x="467" y="321"/>
                    <a:pt x="468" y="321"/>
                    <a:pt x="469" y="321"/>
                  </a:cubicBezTo>
                  <a:cubicBezTo>
                    <a:pt x="469" y="321"/>
                    <a:pt x="469" y="322"/>
                    <a:pt x="470" y="322"/>
                  </a:cubicBezTo>
                  <a:cubicBezTo>
                    <a:pt x="468" y="322"/>
                    <a:pt x="467" y="321"/>
                    <a:pt x="466" y="321"/>
                  </a:cubicBezTo>
                  <a:close/>
                  <a:moveTo>
                    <a:pt x="473" y="316"/>
                  </a:moveTo>
                  <a:cubicBezTo>
                    <a:pt x="473" y="316"/>
                    <a:pt x="473" y="316"/>
                    <a:pt x="474" y="316"/>
                  </a:cubicBezTo>
                  <a:cubicBezTo>
                    <a:pt x="474" y="317"/>
                    <a:pt x="473" y="317"/>
                    <a:pt x="473" y="317"/>
                  </a:cubicBezTo>
                  <a:cubicBezTo>
                    <a:pt x="473" y="317"/>
                    <a:pt x="473" y="316"/>
                    <a:pt x="473" y="316"/>
                  </a:cubicBezTo>
                  <a:close/>
                  <a:moveTo>
                    <a:pt x="472" y="313"/>
                  </a:moveTo>
                  <a:cubicBezTo>
                    <a:pt x="472" y="310"/>
                    <a:pt x="471" y="306"/>
                    <a:pt x="470" y="301"/>
                  </a:cubicBezTo>
                  <a:cubicBezTo>
                    <a:pt x="474" y="304"/>
                    <a:pt x="477" y="307"/>
                    <a:pt x="480" y="311"/>
                  </a:cubicBezTo>
                  <a:cubicBezTo>
                    <a:pt x="479" y="311"/>
                    <a:pt x="478" y="312"/>
                    <a:pt x="476" y="313"/>
                  </a:cubicBezTo>
                  <a:cubicBezTo>
                    <a:pt x="476" y="313"/>
                    <a:pt x="476" y="314"/>
                    <a:pt x="475" y="314"/>
                  </a:cubicBezTo>
                  <a:cubicBezTo>
                    <a:pt x="474" y="314"/>
                    <a:pt x="473" y="313"/>
                    <a:pt x="472" y="313"/>
                  </a:cubicBezTo>
                  <a:close/>
                  <a:moveTo>
                    <a:pt x="472" y="300"/>
                  </a:moveTo>
                  <a:cubicBezTo>
                    <a:pt x="473" y="300"/>
                    <a:pt x="474" y="299"/>
                    <a:pt x="475" y="299"/>
                  </a:cubicBezTo>
                  <a:cubicBezTo>
                    <a:pt x="476" y="298"/>
                    <a:pt x="476" y="297"/>
                    <a:pt x="477" y="296"/>
                  </a:cubicBezTo>
                  <a:cubicBezTo>
                    <a:pt x="478" y="298"/>
                    <a:pt x="478" y="300"/>
                    <a:pt x="479" y="302"/>
                  </a:cubicBezTo>
                  <a:cubicBezTo>
                    <a:pt x="478" y="302"/>
                    <a:pt x="478" y="302"/>
                    <a:pt x="478" y="302"/>
                  </a:cubicBezTo>
                  <a:cubicBezTo>
                    <a:pt x="478" y="303"/>
                    <a:pt x="478" y="304"/>
                    <a:pt x="479" y="306"/>
                  </a:cubicBezTo>
                  <a:cubicBezTo>
                    <a:pt x="477" y="304"/>
                    <a:pt x="474" y="302"/>
                    <a:pt x="472" y="300"/>
                  </a:cubicBezTo>
                  <a:close/>
                  <a:moveTo>
                    <a:pt x="480" y="296"/>
                  </a:moveTo>
                  <a:cubicBezTo>
                    <a:pt x="482" y="298"/>
                    <a:pt x="484" y="300"/>
                    <a:pt x="487" y="302"/>
                  </a:cubicBezTo>
                  <a:cubicBezTo>
                    <a:pt x="487" y="302"/>
                    <a:pt x="487" y="303"/>
                    <a:pt x="487" y="304"/>
                  </a:cubicBezTo>
                  <a:cubicBezTo>
                    <a:pt x="487" y="305"/>
                    <a:pt x="487" y="307"/>
                    <a:pt x="487" y="308"/>
                  </a:cubicBezTo>
                  <a:cubicBezTo>
                    <a:pt x="487" y="309"/>
                    <a:pt x="487" y="309"/>
                    <a:pt x="487" y="309"/>
                  </a:cubicBezTo>
                  <a:cubicBezTo>
                    <a:pt x="486" y="308"/>
                    <a:pt x="485" y="307"/>
                    <a:pt x="484" y="306"/>
                  </a:cubicBezTo>
                  <a:cubicBezTo>
                    <a:pt x="482" y="303"/>
                    <a:pt x="480" y="300"/>
                    <a:pt x="480" y="296"/>
                  </a:cubicBezTo>
                  <a:close/>
                  <a:moveTo>
                    <a:pt x="499" y="289"/>
                  </a:moveTo>
                  <a:cubicBezTo>
                    <a:pt x="499" y="289"/>
                    <a:pt x="499" y="289"/>
                    <a:pt x="499" y="289"/>
                  </a:cubicBezTo>
                  <a:cubicBezTo>
                    <a:pt x="499" y="294"/>
                    <a:pt x="498" y="298"/>
                    <a:pt x="496" y="302"/>
                  </a:cubicBezTo>
                  <a:cubicBezTo>
                    <a:pt x="495" y="302"/>
                    <a:pt x="495" y="303"/>
                    <a:pt x="495" y="303"/>
                  </a:cubicBezTo>
                  <a:cubicBezTo>
                    <a:pt x="495" y="298"/>
                    <a:pt x="496" y="293"/>
                    <a:pt x="497" y="288"/>
                  </a:cubicBezTo>
                  <a:cubicBezTo>
                    <a:pt x="498" y="288"/>
                    <a:pt x="498" y="289"/>
                    <a:pt x="499" y="289"/>
                  </a:cubicBezTo>
                  <a:close/>
                  <a:moveTo>
                    <a:pt x="502" y="294"/>
                  </a:moveTo>
                  <a:cubicBezTo>
                    <a:pt x="502" y="295"/>
                    <a:pt x="501" y="296"/>
                    <a:pt x="500" y="296"/>
                  </a:cubicBezTo>
                  <a:cubicBezTo>
                    <a:pt x="501" y="295"/>
                    <a:pt x="501" y="294"/>
                    <a:pt x="501" y="292"/>
                  </a:cubicBezTo>
                  <a:cubicBezTo>
                    <a:pt x="501" y="293"/>
                    <a:pt x="502" y="293"/>
                    <a:pt x="502" y="294"/>
                  </a:cubicBezTo>
                  <a:close/>
                  <a:moveTo>
                    <a:pt x="507" y="289"/>
                  </a:moveTo>
                  <a:cubicBezTo>
                    <a:pt x="509" y="286"/>
                    <a:pt x="511" y="282"/>
                    <a:pt x="513" y="279"/>
                  </a:cubicBezTo>
                  <a:cubicBezTo>
                    <a:pt x="515" y="280"/>
                    <a:pt x="516" y="281"/>
                    <a:pt x="517" y="282"/>
                  </a:cubicBezTo>
                  <a:cubicBezTo>
                    <a:pt x="513" y="284"/>
                    <a:pt x="510" y="287"/>
                    <a:pt x="507" y="289"/>
                  </a:cubicBezTo>
                  <a:close/>
                  <a:moveTo>
                    <a:pt x="487" y="289"/>
                  </a:moveTo>
                  <a:cubicBezTo>
                    <a:pt x="487" y="290"/>
                    <a:pt x="487" y="290"/>
                    <a:pt x="487" y="290"/>
                  </a:cubicBezTo>
                  <a:cubicBezTo>
                    <a:pt x="487" y="290"/>
                    <a:pt x="487" y="290"/>
                    <a:pt x="487" y="290"/>
                  </a:cubicBezTo>
                  <a:cubicBezTo>
                    <a:pt x="487" y="291"/>
                    <a:pt x="487" y="291"/>
                    <a:pt x="487" y="291"/>
                  </a:cubicBezTo>
                  <a:cubicBezTo>
                    <a:pt x="487" y="293"/>
                    <a:pt x="488" y="295"/>
                    <a:pt x="488" y="297"/>
                  </a:cubicBezTo>
                  <a:cubicBezTo>
                    <a:pt x="488" y="297"/>
                    <a:pt x="488" y="297"/>
                    <a:pt x="488" y="298"/>
                  </a:cubicBezTo>
                  <a:cubicBezTo>
                    <a:pt x="487" y="294"/>
                    <a:pt x="487" y="292"/>
                    <a:pt x="487" y="290"/>
                  </a:cubicBezTo>
                  <a:cubicBezTo>
                    <a:pt x="487" y="290"/>
                    <a:pt x="487" y="289"/>
                    <a:pt x="487" y="289"/>
                  </a:cubicBezTo>
                  <a:close/>
                  <a:moveTo>
                    <a:pt x="496" y="283"/>
                  </a:moveTo>
                  <a:cubicBezTo>
                    <a:pt x="496" y="282"/>
                    <a:pt x="497" y="282"/>
                    <a:pt x="497" y="282"/>
                  </a:cubicBezTo>
                  <a:cubicBezTo>
                    <a:pt x="497" y="282"/>
                    <a:pt x="497" y="283"/>
                    <a:pt x="497" y="283"/>
                  </a:cubicBezTo>
                  <a:cubicBezTo>
                    <a:pt x="496" y="283"/>
                    <a:pt x="496" y="283"/>
                    <a:pt x="496" y="283"/>
                  </a:cubicBezTo>
                  <a:close/>
                  <a:moveTo>
                    <a:pt x="502" y="290"/>
                  </a:moveTo>
                  <a:cubicBezTo>
                    <a:pt x="503" y="285"/>
                    <a:pt x="505" y="280"/>
                    <a:pt x="509" y="275"/>
                  </a:cubicBezTo>
                  <a:cubicBezTo>
                    <a:pt x="510" y="276"/>
                    <a:pt x="511" y="276"/>
                    <a:pt x="511" y="277"/>
                  </a:cubicBezTo>
                  <a:cubicBezTo>
                    <a:pt x="508" y="282"/>
                    <a:pt x="505" y="286"/>
                    <a:pt x="504" y="292"/>
                  </a:cubicBezTo>
                  <a:cubicBezTo>
                    <a:pt x="503" y="291"/>
                    <a:pt x="503" y="291"/>
                    <a:pt x="502" y="290"/>
                  </a:cubicBezTo>
                  <a:close/>
                  <a:moveTo>
                    <a:pt x="511" y="273"/>
                  </a:moveTo>
                  <a:cubicBezTo>
                    <a:pt x="512" y="273"/>
                    <a:pt x="513" y="272"/>
                    <a:pt x="514" y="271"/>
                  </a:cubicBezTo>
                  <a:cubicBezTo>
                    <a:pt x="515" y="272"/>
                    <a:pt x="515" y="272"/>
                    <a:pt x="515" y="272"/>
                  </a:cubicBezTo>
                  <a:cubicBezTo>
                    <a:pt x="515" y="272"/>
                    <a:pt x="516" y="271"/>
                    <a:pt x="517" y="271"/>
                  </a:cubicBezTo>
                  <a:cubicBezTo>
                    <a:pt x="516" y="272"/>
                    <a:pt x="514" y="274"/>
                    <a:pt x="513" y="275"/>
                  </a:cubicBezTo>
                  <a:cubicBezTo>
                    <a:pt x="512" y="275"/>
                    <a:pt x="512" y="274"/>
                    <a:pt x="511" y="273"/>
                  </a:cubicBezTo>
                  <a:close/>
                  <a:moveTo>
                    <a:pt x="520" y="266"/>
                  </a:moveTo>
                  <a:cubicBezTo>
                    <a:pt x="521" y="265"/>
                    <a:pt x="523" y="264"/>
                    <a:pt x="525" y="263"/>
                  </a:cubicBezTo>
                  <a:cubicBezTo>
                    <a:pt x="526" y="263"/>
                    <a:pt x="526" y="263"/>
                    <a:pt x="526" y="263"/>
                  </a:cubicBezTo>
                  <a:cubicBezTo>
                    <a:pt x="524" y="264"/>
                    <a:pt x="522" y="265"/>
                    <a:pt x="520" y="266"/>
                  </a:cubicBezTo>
                  <a:close/>
                  <a:moveTo>
                    <a:pt x="528" y="261"/>
                  </a:moveTo>
                  <a:cubicBezTo>
                    <a:pt x="530" y="260"/>
                    <a:pt x="532" y="259"/>
                    <a:pt x="534" y="258"/>
                  </a:cubicBezTo>
                  <a:cubicBezTo>
                    <a:pt x="532" y="259"/>
                    <a:pt x="530" y="260"/>
                    <a:pt x="528" y="262"/>
                  </a:cubicBezTo>
                  <a:cubicBezTo>
                    <a:pt x="528" y="261"/>
                    <a:pt x="528" y="261"/>
                    <a:pt x="528" y="261"/>
                  </a:cubicBezTo>
                  <a:close/>
                  <a:moveTo>
                    <a:pt x="538" y="262"/>
                  </a:moveTo>
                  <a:cubicBezTo>
                    <a:pt x="540" y="264"/>
                    <a:pt x="541" y="265"/>
                    <a:pt x="542" y="267"/>
                  </a:cubicBezTo>
                  <a:cubicBezTo>
                    <a:pt x="541" y="268"/>
                    <a:pt x="539" y="269"/>
                    <a:pt x="538" y="270"/>
                  </a:cubicBezTo>
                  <a:cubicBezTo>
                    <a:pt x="536" y="267"/>
                    <a:pt x="533" y="265"/>
                    <a:pt x="531" y="264"/>
                  </a:cubicBezTo>
                  <a:cubicBezTo>
                    <a:pt x="533" y="263"/>
                    <a:pt x="535" y="262"/>
                    <a:pt x="537" y="261"/>
                  </a:cubicBezTo>
                  <a:cubicBezTo>
                    <a:pt x="537" y="262"/>
                    <a:pt x="537" y="262"/>
                    <a:pt x="537" y="262"/>
                  </a:cubicBezTo>
                  <a:cubicBezTo>
                    <a:pt x="537" y="262"/>
                    <a:pt x="538" y="262"/>
                    <a:pt x="538" y="262"/>
                  </a:cubicBezTo>
                  <a:close/>
                  <a:moveTo>
                    <a:pt x="535" y="271"/>
                  </a:moveTo>
                  <a:cubicBezTo>
                    <a:pt x="529" y="274"/>
                    <a:pt x="524" y="277"/>
                    <a:pt x="519" y="281"/>
                  </a:cubicBezTo>
                  <a:cubicBezTo>
                    <a:pt x="518" y="279"/>
                    <a:pt x="516" y="278"/>
                    <a:pt x="515" y="277"/>
                  </a:cubicBezTo>
                  <a:cubicBezTo>
                    <a:pt x="516" y="275"/>
                    <a:pt x="518" y="273"/>
                    <a:pt x="520" y="272"/>
                  </a:cubicBezTo>
                  <a:cubicBezTo>
                    <a:pt x="522" y="269"/>
                    <a:pt x="525" y="267"/>
                    <a:pt x="528" y="265"/>
                  </a:cubicBezTo>
                  <a:cubicBezTo>
                    <a:pt x="531" y="267"/>
                    <a:pt x="533" y="269"/>
                    <a:pt x="535" y="271"/>
                  </a:cubicBezTo>
                  <a:close/>
                  <a:moveTo>
                    <a:pt x="486" y="312"/>
                  </a:moveTo>
                  <a:cubicBezTo>
                    <a:pt x="486" y="312"/>
                    <a:pt x="486" y="313"/>
                    <a:pt x="486" y="313"/>
                  </a:cubicBezTo>
                  <a:cubicBezTo>
                    <a:pt x="485" y="312"/>
                    <a:pt x="485" y="312"/>
                    <a:pt x="485" y="312"/>
                  </a:cubicBezTo>
                  <a:cubicBezTo>
                    <a:pt x="485" y="312"/>
                    <a:pt x="486" y="312"/>
                    <a:pt x="486" y="312"/>
                  </a:cubicBezTo>
                  <a:close/>
                  <a:moveTo>
                    <a:pt x="480" y="362"/>
                  </a:moveTo>
                  <a:cubicBezTo>
                    <a:pt x="480" y="362"/>
                    <a:pt x="480" y="362"/>
                    <a:pt x="479" y="362"/>
                  </a:cubicBezTo>
                  <a:cubicBezTo>
                    <a:pt x="480" y="362"/>
                    <a:pt x="480" y="361"/>
                    <a:pt x="480" y="361"/>
                  </a:cubicBezTo>
                  <a:cubicBezTo>
                    <a:pt x="480" y="362"/>
                    <a:pt x="480" y="362"/>
                    <a:pt x="480" y="362"/>
                  </a:cubicBezTo>
                  <a:close/>
                  <a:moveTo>
                    <a:pt x="476" y="366"/>
                  </a:moveTo>
                  <a:cubicBezTo>
                    <a:pt x="476" y="367"/>
                    <a:pt x="475" y="367"/>
                    <a:pt x="475" y="368"/>
                  </a:cubicBezTo>
                  <a:cubicBezTo>
                    <a:pt x="475" y="368"/>
                    <a:pt x="475" y="368"/>
                    <a:pt x="475" y="368"/>
                  </a:cubicBezTo>
                  <a:cubicBezTo>
                    <a:pt x="475" y="368"/>
                    <a:pt x="475" y="367"/>
                    <a:pt x="475" y="367"/>
                  </a:cubicBezTo>
                  <a:cubicBezTo>
                    <a:pt x="475" y="366"/>
                    <a:pt x="476" y="366"/>
                    <a:pt x="476" y="366"/>
                  </a:cubicBezTo>
                  <a:close/>
                  <a:moveTo>
                    <a:pt x="470" y="345"/>
                  </a:moveTo>
                  <a:cubicBezTo>
                    <a:pt x="470" y="343"/>
                    <a:pt x="470" y="342"/>
                    <a:pt x="470" y="340"/>
                  </a:cubicBezTo>
                  <a:cubicBezTo>
                    <a:pt x="470" y="341"/>
                    <a:pt x="471" y="341"/>
                    <a:pt x="471" y="341"/>
                  </a:cubicBezTo>
                  <a:cubicBezTo>
                    <a:pt x="471" y="342"/>
                    <a:pt x="470" y="343"/>
                    <a:pt x="470" y="345"/>
                  </a:cubicBezTo>
                  <a:close/>
                  <a:moveTo>
                    <a:pt x="466" y="318"/>
                  </a:moveTo>
                  <a:cubicBezTo>
                    <a:pt x="466" y="318"/>
                    <a:pt x="466" y="318"/>
                    <a:pt x="466" y="318"/>
                  </a:cubicBezTo>
                  <a:cubicBezTo>
                    <a:pt x="467" y="318"/>
                    <a:pt x="467" y="318"/>
                    <a:pt x="467" y="318"/>
                  </a:cubicBezTo>
                  <a:cubicBezTo>
                    <a:pt x="466" y="318"/>
                    <a:pt x="466" y="318"/>
                    <a:pt x="466" y="318"/>
                  </a:cubicBezTo>
                  <a:close/>
                  <a:moveTo>
                    <a:pt x="462" y="317"/>
                  </a:moveTo>
                  <a:cubicBezTo>
                    <a:pt x="462" y="317"/>
                    <a:pt x="462" y="317"/>
                    <a:pt x="462" y="317"/>
                  </a:cubicBezTo>
                  <a:cubicBezTo>
                    <a:pt x="462" y="317"/>
                    <a:pt x="462" y="317"/>
                    <a:pt x="463" y="317"/>
                  </a:cubicBezTo>
                  <a:cubicBezTo>
                    <a:pt x="463" y="317"/>
                    <a:pt x="463" y="317"/>
                    <a:pt x="463" y="317"/>
                  </a:cubicBezTo>
                  <a:cubicBezTo>
                    <a:pt x="463" y="317"/>
                    <a:pt x="462" y="317"/>
                    <a:pt x="462" y="317"/>
                  </a:cubicBezTo>
                  <a:close/>
                  <a:moveTo>
                    <a:pt x="451" y="313"/>
                  </a:moveTo>
                  <a:cubicBezTo>
                    <a:pt x="448" y="311"/>
                    <a:pt x="446" y="310"/>
                    <a:pt x="443" y="308"/>
                  </a:cubicBezTo>
                  <a:cubicBezTo>
                    <a:pt x="436" y="303"/>
                    <a:pt x="428" y="297"/>
                    <a:pt x="423" y="292"/>
                  </a:cubicBezTo>
                  <a:cubicBezTo>
                    <a:pt x="437" y="299"/>
                    <a:pt x="447" y="303"/>
                    <a:pt x="452" y="303"/>
                  </a:cubicBezTo>
                  <a:cubicBezTo>
                    <a:pt x="453" y="304"/>
                    <a:pt x="454" y="305"/>
                    <a:pt x="455" y="306"/>
                  </a:cubicBezTo>
                  <a:cubicBezTo>
                    <a:pt x="457" y="308"/>
                    <a:pt x="458" y="310"/>
                    <a:pt x="460" y="313"/>
                  </a:cubicBezTo>
                  <a:cubicBezTo>
                    <a:pt x="460" y="313"/>
                    <a:pt x="460" y="313"/>
                    <a:pt x="460" y="313"/>
                  </a:cubicBezTo>
                  <a:cubicBezTo>
                    <a:pt x="460" y="313"/>
                    <a:pt x="460" y="313"/>
                    <a:pt x="460" y="313"/>
                  </a:cubicBezTo>
                  <a:cubicBezTo>
                    <a:pt x="457" y="313"/>
                    <a:pt x="454" y="313"/>
                    <a:pt x="451" y="313"/>
                  </a:cubicBezTo>
                  <a:close/>
                  <a:moveTo>
                    <a:pt x="441" y="293"/>
                  </a:moveTo>
                  <a:cubicBezTo>
                    <a:pt x="435" y="288"/>
                    <a:pt x="429" y="283"/>
                    <a:pt x="424" y="278"/>
                  </a:cubicBezTo>
                  <a:cubicBezTo>
                    <a:pt x="430" y="283"/>
                    <a:pt x="436" y="288"/>
                    <a:pt x="442" y="293"/>
                  </a:cubicBezTo>
                  <a:cubicBezTo>
                    <a:pt x="442" y="293"/>
                    <a:pt x="442" y="293"/>
                    <a:pt x="441" y="293"/>
                  </a:cubicBezTo>
                  <a:close/>
                  <a:moveTo>
                    <a:pt x="444" y="288"/>
                  </a:moveTo>
                  <a:cubicBezTo>
                    <a:pt x="448" y="291"/>
                    <a:pt x="453" y="294"/>
                    <a:pt x="457" y="296"/>
                  </a:cubicBezTo>
                  <a:cubicBezTo>
                    <a:pt x="461" y="299"/>
                    <a:pt x="464" y="300"/>
                    <a:pt x="468" y="300"/>
                  </a:cubicBezTo>
                  <a:cubicBezTo>
                    <a:pt x="469" y="304"/>
                    <a:pt x="470" y="308"/>
                    <a:pt x="472" y="312"/>
                  </a:cubicBezTo>
                  <a:cubicBezTo>
                    <a:pt x="467" y="310"/>
                    <a:pt x="462" y="307"/>
                    <a:pt x="457" y="304"/>
                  </a:cubicBezTo>
                  <a:cubicBezTo>
                    <a:pt x="457" y="304"/>
                    <a:pt x="457" y="303"/>
                    <a:pt x="457" y="303"/>
                  </a:cubicBezTo>
                  <a:cubicBezTo>
                    <a:pt x="453" y="298"/>
                    <a:pt x="449" y="293"/>
                    <a:pt x="444" y="288"/>
                  </a:cubicBezTo>
                  <a:close/>
                  <a:moveTo>
                    <a:pt x="469" y="295"/>
                  </a:moveTo>
                  <a:cubicBezTo>
                    <a:pt x="471" y="295"/>
                    <a:pt x="472" y="295"/>
                    <a:pt x="474" y="295"/>
                  </a:cubicBezTo>
                  <a:cubicBezTo>
                    <a:pt x="474" y="295"/>
                    <a:pt x="475" y="295"/>
                    <a:pt x="475" y="295"/>
                  </a:cubicBezTo>
                  <a:cubicBezTo>
                    <a:pt x="475" y="296"/>
                    <a:pt x="474" y="296"/>
                    <a:pt x="473" y="297"/>
                  </a:cubicBezTo>
                  <a:cubicBezTo>
                    <a:pt x="472" y="297"/>
                    <a:pt x="471" y="298"/>
                    <a:pt x="470" y="298"/>
                  </a:cubicBezTo>
                  <a:cubicBezTo>
                    <a:pt x="470" y="298"/>
                    <a:pt x="470" y="298"/>
                    <a:pt x="470" y="298"/>
                  </a:cubicBezTo>
                  <a:cubicBezTo>
                    <a:pt x="470" y="297"/>
                    <a:pt x="470" y="296"/>
                    <a:pt x="469" y="295"/>
                  </a:cubicBezTo>
                  <a:close/>
                  <a:moveTo>
                    <a:pt x="467" y="295"/>
                  </a:moveTo>
                  <a:cubicBezTo>
                    <a:pt x="467" y="295"/>
                    <a:pt x="466" y="295"/>
                    <a:pt x="466" y="295"/>
                  </a:cubicBezTo>
                  <a:cubicBezTo>
                    <a:pt x="466" y="295"/>
                    <a:pt x="466" y="295"/>
                    <a:pt x="467" y="295"/>
                  </a:cubicBezTo>
                  <a:cubicBezTo>
                    <a:pt x="467" y="295"/>
                    <a:pt x="467" y="295"/>
                    <a:pt x="467" y="295"/>
                  </a:cubicBezTo>
                  <a:close/>
                  <a:moveTo>
                    <a:pt x="483" y="290"/>
                  </a:moveTo>
                  <a:cubicBezTo>
                    <a:pt x="483" y="285"/>
                    <a:pt x="484" y="280"/>
                    <a:pt x="485" y="274"/>
                  </a:cubicBezTo>
                  <a:cubicBezTo>
                    <a:pt x="486" y="274"/>
                    <a:pt x="486" y="275"/>
                    <a:pt x="486" y="275"/>
                  </a:cubicBezTo>
                  <a:cubicBezTo>
                    <a:pt x="488" y="277"/>
                    <a:pt x="490" y="279"/>
                    <a:pt x="491" y="281"/>
                  </a:cubicBezTo>
                  <a:cubicBezTo>
                    <a:pt x="491" y="282"/>
                    <a:pt x="491" y="282"/>
                    <a:pt x="491" y="283"/>
                  </a:cubicBezTo>
                  <a:cubicBezTo>
                    <a:pt x="490" y="284"/>
                    <a:pt x="489" y="284"/>
                    <a:pt x="488" y="285"/>
                  </a:cubicBezTo>
                  <a:cubicBezTo>
                    <a:pt x="488" y="285"/>
                    <a:pt x="487" y="286"/>
                    <a:pt x="486" y="287"/>
                  </a:cubicBezTo>
                  <a:cubicBezTo>
                    <a:pt x="484" y="286"/>
                    <a:pt x="484" y="286"/>
                    <a:pt x="484" y="286"/>
                  </a:cubicBezTo>
                  <a:cubicBezTo>
                    <a:pt x="484" y="287"/>
                    <a:pt x="484" y="288"/>
                    <a:pt x="484" y="288"/>
                  </a:cubicBezTo>
                  <a:cubicBezTo>
                    <a:pt x="484" y="289"/>
                    <a:pt x="483" y="290"/>
                    <a:pt x="483" y="290"/>
                  </a:cubicBezTo>
                  <a:close/>
                  <a:moveTo>
                    <a:pt x="494" y="280"/>
                  </a:moveTo>
                  <a:cubicBezTo>
                    <a:pt x="495" y="276"/>
                    <a:pt x="497" y="272"/>
                    <a:pt x="499" y="267"/>
                  </a:cubicBezTo>
                  <a:cubicBezTo>
                    <a:pt x="502" y="269"/>
                    <a:pt x="504" y="272"/>
                    <a:pt x="507" y="274"/>
                  </a:cubicBezTo>
                  <a:cubicBezTo>
                    <a:pt x="504" y="277"/>
                    <a:pt x="502" y="281"/>
                    <a:pt x="501" y="285"/>
                  </a:cubicBezTo>
                  <a:cubicBezTo>
                    <a:pt x="500" y="283"/>
                    <a:pt x="500" y="281"/>
                    <a:pt x="499" y="279"/>
                  </a:cubicBezTo>
                  <a:cubicBezTo>
                    <a:pt x="499" y="277"/>
                    <a:pt x="499" y="277"/>
                    <a:pt x="499" y="277"/>
                  </a:cubicBezTo>
                  <a:cubicBezTo>
                    <a:pt x="497" y="279"/>
                    <a:pt x="497" y="279"/>
                    <a:pt x="497" y="279"/>
                  </a:cubicBezTo>
                  <a:cubicBezTo>
                    <a:pt x="496" y="279"/>
                    <a:pt x="496" y="280"/>
                    <a:pt x="495" y="281"/>
                  </a:cubicBezTo>
                  <a:cubicBezTo>
                    <a:pt x="494" y="280"/>
                    <a:pt x="494" y="280"/>
                    <a:pt x="494" y="280"/>
                  </a:cubicBezTo>
                  <a:close/>
                  <a:moveTo>
                    <a:pt x="500" y="265"/>
                  </a:moveTo>
                  <a:cubicBezTo>
                    <a:pt x="500" y="263"/>
                    <a:pt x="501" y="262"/>
                    <a:pt x="502" y="260"/>
                  </a:cubicBezTo>
                  <a:cubicBezTo>
                    <a:pt x="503" y="257"/>
                    <a:pt x="505" y="254"/>
                    <a:pt x="507" y="251"/>
                  </a:cubicBezTo>
                  <a:cubicBezTo>
                    <a:pt x="512" y="254"/>
                    <a:pt x="518" y="257"/>
                    <a:pt x="523" y="261"/>
                  </a:cubicBezTo>
                  <a:cubicBezTo>
                    <a:pt x="519" y="263"/>
                    <a:pt x="515" y="266"/>
                    <a:pt x="512" y="269"/>
                  </a:cubicBezTo>
                  <a:cubicBezTo>
                    <a:pt x="511" y="270"/>
                    <a:pt x="510" y="271"/>
                    <a:pt x="509" y="272"/>
                  </a:cubicBezTo>
                  <a:cubicBezTo>
                    <a:pt x="506" y="269"/>
                    <a:pt x="503" y="267"/>
                    <a:pt x="500" y="265"/>
                  </a:cubicBezTo>
                  <a:close/>
                  <a:moveTo>
                    <a:pt x="508" y="248"/>
                  </a:moveTo>
                  <a:cubicBezTo>
                    <a:pt x="510" y="245"/>
                    <a:pt x="512" y="242"/>
                    <a:pt x="514" y="240"/>
                  </a:cubicBezTo>
                  <a:cubicBezTo>
                    <a:pt x="520" y="245"/>
                    <a:pt x="527" y="250"/>
                    <a:pt x="533" y="256"/>
                  </a:cubicBezTo>
                  <a:cubicBezTo>
                    <a:pt x="530" y="257"/>
                    <a:pt x="528" y="258"/>
                    <a:pt x="526" y="260"/>
                  </a:cubicBezTo>
                  <a:cubicBezTo>
                    <a:pt x="520" y="255"/>
                    <a:pt x="514" y="252"/>
                    <a:pt x="508" y="248"/>
                  </a:cubicBezTo>
                  <a:close/>
                  <a:moveTo>
                    <a:pt x="515" y="238"/>
                  </a:moveTo>
                  <a:cubicBezTo>
                    <a:pt x="520" y="231"/>
                    <a:pt x="525" y="226"/>
                    <a:pt x="530" y="222"/>
                  </a:cubicBezTo>
                  <a:cubicBezTo>
                    <a:pt x="541" y="229"/>
                    <a:pt x="553" y="237"/>
                    <a:pt x="562" y="245"/>
                  </a:cubicBezTo>
                  <a:cubicBezTo>
                    <a:pt x="561" y="246"/>
                    <a:pt x="559" y="246"/>
                    <a:pt x="557" y="247"/>
                  </a:cubicBezTo>
                  <a:cubicBezTo>
                    <a:pt x="550" y="249"/>
                    <a:pt x="542" y="252"/>
                    <a:pt x="535" y="255"/>
                  </a:cubicBezTo>
                  <a:cubicBezTo>
                    <a:pt x="529" y="248"/>
                    <a:pt x="522" y="243"/>
                    <a:pt x="515" y="238"/>
                  </a:cubicBezTo>
                  <a:close/>
                  <a:moveTo>
                    <a:pt x="532" y="220"/>
                  </a:moveTo>
                  <a:cubicBezTo>
                    <a:pt x="538" y="216"/>
                    <a:pt x="543" y="213"/>
                    <a:pt x="549" y="212"/>
                  </a:cubicBezTo>
                  <a:cubicBezTo>
                    <a:pt x="560" y="218"/>
                    <a:pt x="571" y="225"/>
                    <a:pt x="579" y="232"/>
                  </a:cubicBezTo>
                  <a:cubicBezTo>
                    <a:pt x="582" y="234"/>
                    <a:pt x="584" y="236"/>
                    <a:pt x="585" y="239"/>
                  </a:cubicBezTo>
                  <a:cubicBezTo>
                    <a:pt x="584" y="239"/>
                    <a:pt x="582" y="240"/>
                    <a:pt x="580" y="240"/>
                  </a:cubicBezTo>
                  <a:cubicBezTo>
                    <a:pt x="575" y="241"/>
                    <a:pt x="570" y="243"/>
                    <a:pt x="565" y="244"/>
                  </a:cubicBezTo>
                  <a:cubicBezTo>
                    <a:pt x="555" y="236"/>
                    <a:pt x="543" y="227"/>
                    <a:pt x="532" y="220"/>
                  </a:cubicBezTo>
                  <a:close/>
                  <a:moveTo>
                    <a:pt x="564" y="247"/>
                  </a:moveTo>
                  <a:cubicBezTo>
                    <a:pt x="566" y="249"/>
                    <a:pt x="567" y="250"/>
                    <a:pt x="568" y="251"/>
                  </a:cubicBezTo>
                  <a:cubicBezTo>
                    <a:pt x="568" y="251"/>
                    <a:pt x="568" y="251"/>
                    <a:pt x="568" y="251"/>
                  </a:cubicBezTo>
                  <a:cubicBezTo>
                    <a:pt x="559" y="252"/>
                    <a:pt x="550" y="254"/>
                    <a:pt x="541" y="257"/>
                  </a:cubicBezTo>
                  <a:cubicBezTo>
                    <a:pt x="546" y="255"/>
                    <a:pt x="551" y="252"/>
                    <a:pt x="557" y="250"/>
                  </a:cubicBezTo>
                  <a:cubicBezTo>
                    <a:pt x="559" y="249"/>
                    <a:pt x="561" y="248"/>
                    <a:pt x="564" y="248"/>
                  </a:cubicBezTo>
                  <a:cubicBezTo>
                    <a:pt x="564" y="248"/>
                    <a:pt x="564" y="247"/>
                    <a:pt x="564" y="247"/>
                  </a:cubicBezTo>
                  <a:close/>
                  <a:moveTo>
                    <a:pt x="559" y="259"/>
                  </a:moveTo>
                  <a:cubicBezTo>
                    <a:pt x="554" y="261"/>
                    <a:pt x="549" y="264"/>
                    <a:pt x="544" y="266"/>
                  </a:cubicBezTo>
                  <a:cubicBezTo>
                    <a:pt x="543" y="264"/>
                    <a:pt x="542" y="263"/>
                    <a:pt x="541" y="261"/>
                  </a:cubicBezTo>
                  <a:cubicBezTo>
                    <a:pt x="548" y="260"/>
                    <a:pt x="556" y="258"/>
                    <a:pt x="563" y="257"/>
                  </a:cubicBezTo>
                  <a:cubicBezTo>
                    <a:pt x="562" y="258"/>
                    <a:pt x="561" y="258"/>
                    <a:pt x="559" y="259"/>
                  </a:cubicBezTo>
                  <a:close/>
                  <a:moveTo>
                    <a:pt x="489" y="345"/>
                  </a:moveTo>
                  <a:cubicBezTo>
                    <a:pt x="489" y="345"/>
                    <a:pt x="488" y="345"/>
                    <a:pt x="488" y="344"/>
                  </a:cubicBezTo>
                  <a:cubicBezTo>
                    <a:pt x="488" y="344"/>
                    <a:pt x="489" y="343"/>
                    <a:pt x="489" y="343"/>
                  </a:cubicBezTo>
                  <a:cubicBezTo>
                    <a:pt x="489" y="343"/>
                    <a:pt x="489" y="344"/>
                    <a:pt x="489" y="345"/>
                  </a:cubicBezTo>
                  <a:close/>
                  <a:moveTo>
                    <a:pt x="485" y="358"/>
                  </a:moveTo>
                  <a:cubicBezTo>
                    <a:pt x="485" y="358"/>
                    <a:pt x="485" y="358"/>
                    <a:pt x="485" y="359"/>
                  </a:cubicBezTo>
                  <a:cubicBezTo>
                    <a:pt x="485" y="358"/>
                    <a:pt x="484" y="357"/>
                    <a:pt x="484" y="356"/>
                  </a:cubicBezTo>
                  <a:cubicBezTo>
                    <a:pt x="484" y="355"/>
                    <a:pt x="484" y="355"/>
                    <a:pt x="484" y="355"/>
                  </a:cubicBezTo>
                  <a:cubicBezTo>
                    <a:pt x="485" y="356"/>
                    <a:pt x="485" y="357"/>
                    <a:pt x="485" y="358"/>
                  </a:cubicBezTo>
                  <a:close/>
                  <a:moveTo>
                    <a:pt x="477" y="372"/>
                  </a:moveTo>
                  <a:cubicBezTo>
                    <a:pt x="477" y="372"/>
                    <a:pt x="477" y="372"/>
                    <a:pt x="477" y="372"/>
                  </a:cubicBezTo>
                  <a:cubicBezTo>
                    <a:pt x="478" y="369"/>
                    <a:pt x="478" y="367"/>
                    <a:pt x="479" y="365"/>
                  </a:cubicBezTo>
                  <a:cubicBezTo>
                    <a:pt x="479" y="365"/>
                    <a:pt x="480" y="365"/>
                    <a:pt x="480" y="365"/>
                  </a:cubicBezTo>
                  <a:cubicBezTo>
                    <a:pt x="480" y="367"/>
                    <a:pt x="480" y="369"/>
                    <a:pt x="480" y="371"/>
                  </a:cubicBezTo>
                  <a:cubicBezTo>
                    <a:pt x="480" y="372"/>
                    <a:pt x="479" y="372"/>
                    <a:pt x="479" y="373"/>
                  </a:cubicBezTo>
                  <a:cubicBezTo>
                    <a:pt x="478" y="373"/>
                    <a:pt x="478" y="372"/>
                    <a:pt x="477" y="372"/>
                  </a:cubicBezTo>
                  <a:close/>
                  <a:moveTo>
                    <a:pt x="468" y="353"/>
                  </a:moveTo>
                  <a:cubicBezTo>
                    <a:pt x="466" y="352"/>
                    <a:pt x="465" y="351"/>
                    <a:pt x="464" y="350"/>
                  </a:cubicBezTo>
                  <a:cubicBezTo>
                    <a:pt x="465" y="346"/>
                    <a:pt x="465" y="341"/>
                    <a:pt x="465" y="336"/>
                  </a:cubicBezTo>
                  <a:cubicBezTo>
                    <a:pt x="465" y="337"/>
                    <a:pt x="465" y="337"/>
                    <a:pt x="465" y="337"/>
                  </a:cubicBezTo>
                  <a:cubicBezTo>
                    <a:pt x="466" y="337"/>
                    <a:pt x="467" y="338"/>
                    <a:pt x="468" y="338"/>
                  </a:cubicBezTo>
                  <a:cubicBezTo>
                    <a:pt x="467" y="340"/>
                    <a:pt x="467" y="343"/>
                    <a:pt x="467" y="345"/>
                  </a:cubicBezTo>
                  <a:cubicBezTo>
                    <a:pt x="467" y="346"/>
                    <a:pt x="467" y="347"/>
                    <a:pt x="467" y="349"/>
                  </a:cubicBezTo>
                  <a:cubicBezTo>
                    <a:pt x="467" y="349"/>
                    <a:pt x="467" y="349"/>
                    <a:pt x="467" y="350"/>
                  </a:cubicBezTo>
                  <a:cubicBezTo>
                    <a:pt x="468" y="350"/>
                    <a:pt x="468" y="350"/>
                    <a:pt x="468" y="350"/>
                  </a:cubicBezTo>
                  <a:cubicBezTo>
                    <a:pt x="468" y="351"/>
                    <a:pt x="468" y="352"/>
                    <a:pt x="468" y="353"/>
                  </a:cubicBezTo>
                  <a:close/>
                  <a:moveTo>
                    <a:pt x="461" y="348"/>
                  </a:moveTo>
                  <a:cubicBezTo>
                    <a:pt x="455" y="342"/>
                    <a:pt x="449" y="337"/>
                    <a:pt x="443" y="333"/>
                  </a:cubicBezTo>
                  <a:cubicBezTo>
                    <a:pt x="440" y="331"/>
                    <a:pt x="436" y="329"/>
                    <a:pt x="433" y="328"/>
                  </a:cubicBezTo>
                  <a:cubicBezTo>
                    <a:pt x="448" y="328"/>
                    <a:pt x="458" y="330"/>
                    <a:pt x="459" y="331"/>
                  </a:cubicBezTo>
                  <a:cubicBezTo>
                    <a:pt x="459" y="332"/>
                    <a:pt x="459" y="333"/>
                    <a:pt x="460" y="334"/>
                  </a:cubicBezTo>
                  <a:cubicBezTo>
                    <a:pt x="460" y="334"/>
                    <a:pt x="460" y="334"/>
                    <a:pt x="460" y="334"/>
                  </a:cubicBezTo>
                  <a:cubicBezTo>
                    <a:pt x="460" y="334"/>
                    <a:pt x="460" y="334"/>
                    <a:pt x="460" y="334"/>
                  </a:cubicBezTo>
                  <a:cubicBezTo>
                    <a:pt x="461" y="338"/>
                    <a:pt x="461" y="343"/>
                    <a:pt x="461" y="348"/>
                  </a:cubicBezTo>
                  <a:close/>
                  <a:moveTo>
                    <a:pt x="463" y="329"/>
                  </a:moveTo>
                  <a:cubicBezTo>
                    <a:pt x="463" y="329"/>
                    <a:pt x="463" y="329"/>
                    <a:pt x="464" y="329"/>
                  </a:cubicBezTo>
                  <a:cubicBezTo>
                    <a:pt x="465" y="331"/>
                    <a:pt x="467" y="332"/>
                    <a:pt x="468" y="334"/>
                  </a:cubicBezTo>
                  <a:cubicBezTo>
                    <a:pt x="468" y="334"/>
                    <a:pt x="468" y="335"/>
                    <a:pt x="468" y="335"/>
                  </a:cubicBezTo>
                  <a:cubicBezTo>
                    <a:pt x="467" y="335"/>
                    <a:pt x="467" y="335"/>
                    <a:pt x="466" y="334"/>
                  </a:cubicBezTo>
                  <a:cubicBezTo>
                    <a:pt x="466" y="334"/>
                    <a:pt x="465" y="334"/>
                    <a:pt x="464" y="333"/>
                  </a:cubicBezTo>
                  <a:cubicBezTo>
                    <a:pt x="464" y="332"/>
                    <a:pt x="463" y="330"/>
                    <a:pt x="463" y="329"/>
                  </a:cubicBezTo>
                  <a:close/>
                  <a:moveTo>
                    <a:pt x="457" y="323"/>
                  </a:moveTo>
                  <a:cubicBezTo>
                    <a:pt x="455" y="321"/>
                    <a:pt x="453" y="320"/>
                    <a:pt x="452" y="319"/>
                  </a:cubicBezTo>
                  <a:cubicBezTo>
                    <a:pt x="452" y="319"/>
                    <a:pt x="452" y="319"/>
                    <a:pt x="453" y="319"/>
                  </a:cubicBezTo>
                  <a:cubicBezTo>
                    <a:pt x="454" y="319"/>
                    <a:pt x="454" y="318"/>
                    <a:pt x="454" y="317"/>
                  </a:cubicBezTo>
                  <a:cubicBezTo>
                    <a:pt x="457" y="318"/>
                    <a:pt x="459" y="319"/>
                    <a:pt x="461" y="319"/>
                  </a:cubicBezTo>
                  <a:cubicBezTo>
                    <a:pt x="461" y="319"/>
                    <a:pt x="461" y="319"/>
                    <a:pt x="461" y="319"/>
                  </a:cubicBezTo>
                  <a:cubicBezTo>
                    <a:pt x="458" y="320"/>
                    <a:pt x="458" y="320"/>
                    <a:pt x="458" y="320"/>
                  </a:cubicBezTo>
                  <a:cubicBezTo>
                    <a:pt x="460" y="322"/>
                    <a:pt x="460" y="322"/>
                    <a:pt x="460" y="322"/>
                  </a:cubicBezTo>
                  <a:cubicBezTo>
                    <a:pt x="461" y="322"/>
                    <a:pt x="462" y="322"/>
                    <a:pt x="462" y="323"/>
                  </a:cubicBezTo>
                  <a:cubicBezTo>
                    <a:pt x="462" y="323"/>
                    <a:pt x="462" y="323"/>
                    <a:pt x="462" y="323"/>
                  </a:cubicBezTo>
                  <a:cubicBezTo>
                    <a:pt x="462" y="323"/>
                    <a:pt x="463" y="323"/>
                    <a:pt x="463" y="323"/>
                  </a:cubicBezTo>
                  <a:cubicBezTo>
                    <a:pt x="465" y="325"/>
                    <a:pt x="467" y="327"/>
                    <a:pt x="469" y="329"/>
                  </a:cubicBezTo>
                  <a:cubicBezTo>
                    <a:pt x="469" y="329"/>
                    <a:pt x="469" y="329"/>
                    <a:pt x="469" y="329"/>
                  </a:cubicBezTo>
                  <a:cubicBezTo>
                    <a:pt x="468" y="329"/>
                    <a:pt x="467" y="328"/>
                    <a:pt x="465" y="327"/>
                  </a:cubicBezTo>
                  <a:cubicBezTo>
                    <a:pt x="465" y="327"/>
                    <a:pt x="464" y="326"/>
                    <a:pt x="463" y="325"/>
                  </a:cubicBezTo>
                  <a:cubicBezTo>
                    <a:pt x="463" y="324"/>
                    <a:pt x="462" y="324"/>
                    <a:pt x="461" y="323"/>
                  </a:cubicBezTo>
                  <a:cubicBezTo>
                    <a:pt x="461" y="323"/>
                    <a:pt x="461" y="323"/>
                    <a:pt x="461" y="323"/>
                  </a:cubicBezTo>
                  <a:cubicBezTo>
                    <a:pt x="461" y="323"/>
                    <a:pt x="461" y="323"/>
                    <a:pt x="461" y="323"/>
                  </a:cubicBezTo>
                  <a:cubicBezTo>
                    <a:pt x="460" y="324"/>
                    <a:pt x="460" y="324"/>
                    <a:pt x="460" y="324"/>
                  </a:cubicBezTo>
                  <a:cubicBezTo>
                    <a:pt x="460" y="323"/>
                    <a:pt x="460" y="323"/>
                    <a:pt x="459" y="323"/>
                  </a:cubicBezTo>
                  <a:cubicBezTo>
                    <a:pt x="459" y="323"/>
                    <a:pt x="458" y="323"/>
                    <a:pt x="457" y="323"/>
                  </a:cubicBezTo>
                  <a:close/>
                  <a:moveTo>
                    <a:pt x="443" y="313"/>
                  </a:moveTo>
                  <a:cubicBezTo>
                    <a:pt x="438" y="309"/>
                    <a:pt x="433" y="305"/>
                    <a:pt x="428" y="300"/>
                  </a:cubicBezTo>
                  <a:cubicBezTo>
                    <a:pt x="427" y="300"/>
                    <a:pt x="427" y="299"/>
                    <a:pt x="426" y="298"/>
                  </a:cubicBezTo>
                  <a:cubicBezTo>
                    <a:pt x="426" y="298"/>
                    <a:pt x="426" y="299"/>
                    <a:pt x="427" y="299"/>
                  </a:cubicBezTo>
                  <a:cubicBezTo>
                    <a:pt x="432" y="303"/>
                    <a:pt x="439" y="309"/>
                    <a:pt x="446" y="313"/>
                  </a:cubicBezTo>
                  <a:cubicBezTo>
                    <a:pt x="445" y="313"/>
                    <a:pt x="444" y="313"/>
                    <a:pt x="443" y="313"/>
                  </a:cubicBezTo>
                  <a:close/>
                  <a:moveTo>
                    <a:pt x="404" y="274"/>
                  </a:moveTo>
                  <a:cubicBezTo>
                    <a:pt x="399" y="266"/>
                    <a:pt x="395" y="259"/>
                    <a:pt x="392" y="252"/>
                  </a:cubicBezTo>
                  <a:cubicBezTo>
                    <a:pt x="398" y="252"/>
                    <a:pt x="404" y="255"/>
                    <a:pt x="411" y="259"/>
                  </a:cubicBezTo>
                  <a:cubicBezTo>
                    <a:pt x="414" y="262"/>
                    <a:pt x="418" y="264"/>
                    <a:pt x="421" y="267"/>
                  </a:cubicBezTo>
                  <a:cubicBezTo>
                    <a:pt x="420" y="268"/>
                    <a:pt x="420" y="268"/>
                    <a:pt x="420" y="268"/>
                  </a:cubicBezTo>
                  <a:cubicBezTo>
                    <a:pt x="423" y="270"/>
                    <a:pt x="427" y="273"/>
                    <a:pt x="430" y="276"/>
                  </a:cubicBezTo>
                  <a:cubicBezTo>
                    <a:pt x="431" y="276"/>
                    <a:pt x="431" y="277"/>
                    <a:pt x="432" y="277"/>
                  </a:cubicBezTo>
                  <a:cubicBezTo>
                    <a:pt x="436" y="282"/>
                    <a:pt x="440" y="287"/>
                    <a:pt x="444" y="291"/>
                  </a:cubicBezTo>
                  <a:cubicBezTo>
                    <a:pt x="433" y="282"/>
                    <a:pt x="422" y="273"/>
                    <a:pt x="412" y="267"/>
                  </a:cubicBezTo>
                  <a:cubicBezTo>
                    <a:pt x="410" y="269"/>
                    <a:pt x="410" y="269"/>
                    <a:pt x="410" y="269"/>
                  </a:cubicBezTo>
                  <a:cubicBezTo>
                    <a:pt x="416" y="274"/>
                    <a:pt x="422" y="280"/>
                    <a:pt x="429" y="286"/>
                  </a:cubicBezTo>
                  <a:cubicBezTo>
                    <a:pt x="422" y="282"/>
                    <a:pt x="414" y="278"/>
                    <a:pt x="404" y="274"/>
                  </a:cubicBezTo>
                  <a:close/>
                  <a:moveTo>
                    <a:pt x="463" y="292"/>
                  </a:moveTo>
                  <a:cubicBezTo>
                    <a:pt x="463" y="289"/>
                    <a:pt x="464" y="286"/>
                    <a:pt x="464" y="282"/>
                  </a:cubicBezTo>
                  <a:cubicBezTo>
                    <a:pt x="465" y="286"/>
                    <a:pt x="465" y="289"/>
                    <a:pt x="466" y="292"/>
                  </a:cubicBezTo>
                  <a:cubicBezTo>
                    <a:pt x="466" y="292"/>
                    <a:pt x="465" y="292"/>
                    <a:pt x="465" y="292"/>
                  </a:cubicBezTo>
                  <a:cubicBezTo>
                    <a:pt x="464" y="292"/>
                    <a:pt x="464" y="292"/>
                    <a:pt x="463" y="292"/>
                  </a:cubicBezTo>
                  <a:close/>
                  <a:moveTo>
                    <a:pt x="477" y="237"/>
                  </a:moveTo>
                  <a:cubicBezTo>
                    <a:pt x="476" y="248"/>
                    <a:pt x="474" y="259"/>
                    <a:pt x="474" y="269"/>
                  </a:cubicBezTo>
                  <a:cubicBezTo>
                    <a:pt x="474" y="274"/>
                    <a:pt x="475" y="279"/>
                    <a:pt x="476" y="284"/>
                  </a:cubicBezTo>
                  <a:cubicBezTo>
                    <a:pt x="478" y="284"/>
                    <a:pt x="478" y="284"/>
                    <a:pt x="478" y="284"/>
                  </a:cubicBezTo>
                  <a:cubicBezTo>
                    <a:pt x="479" y="280"/>
                    <a:pt x="481" y="276"/>
                    <a:pt x="482" y="272"/>
                  </a:cubicBezTo>
                  <a:cubicBezTo>
                    <a:pt x="483" y="272"/>
                    <a:pt x="483" y="272"/>
                    <a:pt x="483" y="272"/>
                  </a:cubicBezTo>
                  <a:cubicBezTo>
                    <a:pt x="482" y="278"/>
                    <a:pt x="480" y="285"/>
                    <a:pt x="480" y="291"/>
                  </a:cubicBezTo>
                  <a:cubicBezTo>
                    <a:pt x="479" y="292"/>
                    <a:pt x="479" y="292"/>
                    <a:pt x="479" y="292"/>
                  </a:cubicBezTo>
                  <a:cubicBezTo>
                    <a:pt x="477" y="290"/>
                    <a:pt x="477" y="290"/>
                    <a:pt x="477" y="290"/>
                  </a:cubicBezTo>
                  <a:cubicBezTo>
                    <a:pt x="477" y="292"/>
                    <a:pt x="477" y="292"/>
                    <a:pt x="477" y="292"/>
                  </a:cubicBezTo>
                  <a:cubicBezTo>
                    <a:pt x="476" y="292"/>
                    <a:pt x="475" y="292"/>
                    <a:pt x="474" y="292"/>
                  </a:cubicBezTo>
                  <a:cubicBezTo>
                    <a:pt x="472" y="292"/>
                    <a:pt x="471" y="292"/>
                    <a:pt x="469" y="292"/>
                  </a:cubicBezTo>
                  <a:cubicBezTo>
                    <a:pt x="468" y="281"/>
                    <a:pt x="469" y="266"/>
                    <a:pt x="472" y="252"/>
                  </a:cubicBezTo>
                  <a:cubicBezTo>
                    <a:pt x="474" y="248"/>
                    <a:pt x="475" y="244"/>
                    <a:pt x="476" y="240"/>
                  </a:cubicBezTo>
                  <a:cubicBezTo>
                    <a:pt x="476" y="239"/>
                    <a:pt x="477" y="238"/>
                    <a:pt x="477" y="237"/>
                  </a:cubicBezTo>
                  <a:close/>
                  <a:moveTo>
                    <a:pt x="478" y="252"/>
                  </a:moveTo>
                  <a:cubicBezTo>
                    <a:pt x="480" y="254"/>
                    <a:pt x="483" y="256"/>
                    <a:pt x="486" y="258"/>
                  </a:cubicBezTo>
                  <a:cubicBezTo>
                    <a:pt x="484" y="261"/>
                    <a:pt x="483" y="264"/>
                    <a:pt x="481" y="268"/>
                  </a:cubicBezTo>
                  <a:cubicBezTo>
                    <a:pt x="481" y="268"/>
                    <a:pt x="481" y="267"/>
                    <a:pt x="481" y="267"/>
                  </a:cubicBezTo>
                  <a:cubicBezTo>
                    <a:pt x="480" y="270"/>
                    <a:pt x="480" y="270"/>
                    <a:pt x="480" y="270"/>
                  </a:cubicBezTo>
                  <a:cubicBezTo>
                    <a:pt x="480" y="270"/>
                    <a:pt x="480" y="270"/>
                    <a:pt x="480" y="270"/>
                  </a:cubicBezTo>
                  <a:cubicBezTo>
                    <a:pt x="479" y="273"/>
                    <a:pt x="478" y="275"/>
                    <a:pt x="477" y="278"/>
                  </a:cubicBezTo>
                  <a:cubicBezTo>
                    <a:pt x="477" y="275"/>
                    <a:pt x="477" y="272"/>
                    <a:pt x="477" y="269"/>
                  </a:cubicBezTo>
                  <a:cubicBezTo>
                    <a:pt x="477" y="264"/>
                    <a:pt x="477" y="258"/>
                    <a:pt x="478" y="252"/>
                  </a:cubicBezTo>
                  <a:close/>
                  <a:moveTo>
                    <a:pt x="488" y="260"/>
                  </a:moveTo>
                  <a:cubicBezTo>
                    <a:pt x="488" y="260"/>
                    <a:pt x="488" y="261"/>
                    <a:pt x="488" y="261"/>
                  </a:cubicBezTo>
                  <a:cubicBezTo>
                    <a:pt x="488" y="261"/>
                    <a:pt x="488" y="260"/>
                    <a:pt x="488" y="260"/>
                  </a:cubicBezTo>
                  <a:cubicBezTo>
                    <a:pt x="488" y="260"/>
                    <a:pt x="488" y="260"/>
                    <a:pt x="488" y="260"/>
                  </a:cubicBezTo>
                  <a:close/>
                  <a:moveTo>
                    <a:pt x="489" y="260"/>
                  </a:moveTo>
                  <a:cubicBezTo>
                    <a:pt x="491" y="262"/>
                    <a:pt x="494" y="264"/>
                    <a:pt x="496" y="266"/>
                  </a:cubicBezTo>
                  <a:cubicBezTo>
                    <a:pt x="495" y="270"/>
                    <a:pt x="493" y="274"/>
                    <a:pt x="492" y="278"/>
                  </a:cubicBezTo>
                  <a:cubicBezTo>
                    <a:pt x="490" y="275"/>
                    <a:pt x="488" y="273"/>
                    <a:pt x="486" y="271"/>
                  </a:cubicBezTo>
                  <a:cubicBezTo>
                    <a:pt x="486" y="268"/>
                    <a:pt x="487" y="265"/>
                    <a:pt x="488" y="262"/>
                  </a:cubicBezTo>
                  <a:cubicBezTo>
                    <a:pt x="488" y="262"/>
                    <a:pt x="488" y="261"/>
                    <a:pt x="489" y="260"/>
                  </a:cubicBezTo>
                  <a:close/>
                  <a:moveTo>
                    <a:pt x="490" y="258"/>
                  </a:moveTo>
                  <a:cubicBezTo>
                    <a:pt x="492" y="255"/>
                    <a:pt x="495" y="251"/>
                    <a:pt x="499" y="247"/>
                  </a:cubicBezTo>
                  <a:cubicBezTo>
                    <a:pt x="501" y="248"/>
                    <a:pt x="503" y="249"/>
                    <a:pt x="504" y="249"/>
                  </a:cubicBezTo>
                  <a:cubicBezTo>
                    <a:pt x="502" y="254"/>
                    <a:pt x="500" y="259"/>
                    <a:pt x="497" y="263"/>
                  </a:cubicBezTo>
                  <a:cubicBezTo>
                    <a:pt x="495" y="262"/>
                    <a:pt x="493" y="260"/>
                    <a:pt x="490" y="258"/>
                  </a:cubicBezTo>
                  <a:close/>
                  <a:moveTo>
                    <a:pt x="511" y="234"/>
                  </a:moveTo>
                  <a:cubicBezTo>
                    <a:pt x="516" y="230"/>
                    <a:pt x="521" y="225"/>
                    <a:pt x="528" y="220"/>
                  </a:cubicBezTo>
                  <a:cubicBezTo>
                    <a:pt x="528" y="220"/>
                    <a:pt x="528" y="220"/>
                    <a:pt x="528" y="220"/>
                  </a:cubicBezTo>
                  <a:cubicBezTo>
                    <a:pt x="523" y="225"/>
                    <a:pt x="518" y="230"/>
                    <a:pt x="513" y="236"/>
                  </a:cubicBezTo>
                  <a:cubicBezTo>
                    <a:pt x="512" y="235"/>
                    <a:pt x="511" y="235"/>
                    <a:pt x="511" y="234"/>
                  </a:cubicBezTo>
                  <a:close/>
                  <a:moveTo>
                    <a:pt x="538" y="213"/>
                  </a:moveTo>
                  <a:cubicBezTo>
                    <a:pt x="540" y="212"/>
                    <a:pt x="543" y="211"/>
                    <a:pt x="545" y="210"/>
                  </a:cubicBezTo>
                  <a:cubicBezTo>
                    <a:pt x="545" y="210"/>
                    <a:pt x="546" y="210"/>
                    <a:pt x="546" y="210"/>
                  </a:cubicBezTo>
                  <a:cubicBezTo>
                    <a:pt x="543" y="211"/>
                    <a:pt x="541" y="212"/>
                    <a:pt x="538" y="213"/>
                  </a:cubicBezTo>
                  <a:close/>
                  <a:moveTo>
                    <a:pt x="548" y="208"/>
                  </a:moveTo>
                  <a:cubicBezTo>
                    <a:pt x="551" y="207"/>
                    <a:pt x="555" y="205"/>
                    <a:pt x="558" y="203"/>
                  </a:cubicBezTo>
                  <a:cubicBezTo>
                    <a:pt x="559" y="203"/>
                    <a:pt x="559" y="203"/>
                    <a:pt x="559" y="203"/>
                  </a:cubicBezTo>
                  <a:cubicBezTo>
                    <a:pt x="559" y="203"/>
                    <a:pt x="559" y="203"/>
                    <a:pt x="559" y="203"/>
                  </a:cubicBezTo>
                  <a:cubicBezTo>
                    <a:pt x="578" y="212"/>
                    <a:pt x="599" y="221"/>
                    <a:pt x="615" y="233"/>
                  </a:cubicBezTo>
                  <a:cubicBezTo>
                    <a:pt x="607" y="234"/>
                    <a:pt x="597" y="236"/>
                    <a:pt x="588" y="238"/>
                  </a:cubicBezTo>
                  <a:cubicBezTo>
                    <a:pt x="586" y="235"/>
                    <a:pt x="584" y="232"/>
                    <a:pt x="581" y="230"/>
                  </a:cubicBezTo>
                  <a:cubicBezTo>
                    <a:pt x="576" y="226"/>
                    <a:pt x="571" y="223"/>
                    <a:pt x="566" y="219"/>
                  </a:cubicBezTo>
                  <a:cubicBezTo>
                    <a:pt x="562" y="216"/>
                    <a:pt x="557" y="214"/>
                    <a:pt x="553" y="211"/>
                  </a:cubicBezTo>
                  <a:cubicBezTo>
                    <a:pt x="554" y="211"/>
                    <a:pt x="555" y="211"/>
                    <a:pt x="557" y="211"/>
                  </a:cubicBezTo>
                  <a:cubicBezTo>
                    <a:pt x="557" y="211"/>
                    <a:pt x="557" y="211"/>
                    <a:pt x="557" y="211"/>
                  </a:cubicBezTo>
                  <a:cubicBezTo>
                    <a:pt x="557" y="209"/>
                    <a:pt x="557" y="209"/>
                    <a:pt x="557" y="209"/>
                  </a:cubicBezTo>
                  <a:cubicBezTo>
                    <a:pt x="557" y="209"/>
                    <a:pt x="557" y="209"/>
                    <a:pt x="557" y="209"/>
                  </a:cubicBezTo>
                  <a:cubicBezTo>
                    <a:pt x="554" y="209"/>
                    <a:pt x="552" y="209"/>
                    <a:pt x="549" y="209"/>
                  </a:cubicBezTo>
                  <a:cubicBezTo>
                    <a:pt x="549" y="209"/>
                    <a:pt x="548" y="209"/>
                    <a:pt x="548" y="208"/>
                  </a:cubicBezTo>
                  <a:close/>
                  <a:moveTo>
                    <a:pt x="622" y="235"/>
                  </a:moveTo>
                  <a:cubicBezTo>
                    <a:pt x="622" y="235"/>
                    <a:pt x="622" y="235"/>
                    <a:pt x="622" y="235"/>
                  </a:cubicBezTo>
                  <a:cubicBezTo>
                    <a:pt x="622" y="235"/>
                    <a:pt x="622" y="235"/>
                    <a:pt x="622" y="235"/>
                  </a:cubicBezTo>
                  <a:cubicBezTo>
                    <a:pt x="622" y="235"/>
                    <a:pt x="622" y="235"/>
                    <a:pt x="622" y="235"/>
                  </a:cubicBezTo>
                  <a:close/>
                  <a:moveTo>
                    <a:pt x="609" y="239"/>
                  </a:moveTo>
                  <a:cubicBezTo>
                    <a:pt x="609" y="239"/>
                    <a:pt x="609" y="239"/>
                    <a:pt x="608" y="239"/>
                  </a:cubicBezTo>
                  <a:cubicBezTo>
                    <a:pt x="607" y="239"/>
                    <a:pt x="605" y="239"/>
                    <a:pt x="604" y="239"/>
                  </a:cubicBezTo>
                  <a:cubicBezTo>
                    <a:pt x="600" y="239"/>
                    <a:pt x="597" y="239"/>
                    <a:pt x="592" y="240"/>
                  </a:cubicBezTo>
                  <a:cubicBezTo>
                    <a:pt x="601" y="238"/>
                    <a:pt x="610" y="236"/>
                    <a:pt x="618" y="235"/>
                  </a:cubicBezTo>
                  <a:cubicBezTo>
                    <a:pt x="619" y="236"/>
                    <a:pt x="619" y="236"/>
                    <a:pt x="619" y="236"/>
                  </a:cubicBezTo>
                  <a:cubicBezTo>
                    <a:pt x="616" y="237"/>
                    <a:pt x="613" y="238"/>
                    <a:pt x="609" y="239"/>
                  </a:cubicBezTo>
                  <a:close/>
                  <a:moveTo>
                    <a:pt x="602" y="242"/>
                  </a:moveTo>
                  <a:cubicBezTo>
                    <a:pt x="595" y="244"/>
                    <a:pt x="588" y="247"/>
                    <a:pt x="581" y="250"/>
                  </a:cubicBezTo>
                  <a:cubicBezTo>
                    <a:pt x="580" y="250"/>
                    <a:pt x="580" y="250"/>
                    <a:pt x="580" y="250"/>
                  </a:cubicBezTo>
                  <a:cubicBezTo>
                    <a:pt x="580" y="250"/>
                    <a:pt x="580" y="250"/>
                    <a:pt x="580" y="250"/>
                  </a:cubicBezTo>
                  <a:cubicBezTo>
                    <a:pt x="579" y="250"/>
                    <a:pt x="579" y="250"/>
                    <a:pt x="579" y="250"/>
                  </a:cubicBezTo>
                  <a:cubicBezTo>
                    <a:pt x="576" y="250"/>
                    <a:pt x="574" y="250"/>
                    <a:pt x="571" y="251"/>
                  </a:cubicBezTo>
                  <a:cubicBezTo>
                    <a:pt x="571" y="250"/>
                    <a:pt x="571" y="250"/>
                    <a:pt x="571" y="250"/>
                  </a:cubicBezTo>
                  <a:cubicBezTo>
                    <a:pt x="571" y="250"/>
                    <a:pt x="571" y="250"/>
                    <a:pt x="571" y="250"/>
                  </a:cubicBezTo>
                  <a:cubicBezTo>
                    <a:pt x="570" y="249"/>
                    <a:pt x="568" y="248"/>
                    <a:pt x="567" y="247"/>
                  </a:cubicBezTo>
                  <a:cubicBezTo>
                    <a:pt x="580" y="244"/>
                    <a:pt x="593" y="242"/>
                    <a:pt x="602" y="242"/>
                  </a:cubicBezTo>
                  <a:close/>
                  <a:moveTo>
                    <a:pt x="496" y="311"/>
                  </a:moveTo>
                  <a:cubicBezTo>
                    <a:pt x="496" y="312"/>
                    <a:pt x="496" y="313"/>
                    <a:pt x="496" y="314"/>
                  </a:cubicBezTo>
                  <a:cubicBezTo>
                    <a:pt x="496" y="314"/>
                    <a:pt x="495" y="314"/>
                    <a:pt x="495" y="313"/>
                  </a:cubicBezTo>
                  <a:cubicBezTo>
                    <a:pt x="495" y="312"/>
                    <a:pt x="495" y="311"/>
                    <a:pt x="495" y="310"/>
                  </a:cubicBezTo>
                  <a:cubicBezTo>
                    <a:pt x="495" y="310"/>
                    <a:pt x="495" y="311"/>
                    <a:pt x="496" y="311"/>
                  </a:cubicBezTo>
                  <a:close/>
                  <a:moveTo>
                    <a:pt x="489" y="348"/>
                  </a:moveTo>
                  <a:cubicBezTo>
                    <a:pt x="490" y="350"/>
                    <a:pt x="489" y="352"/>
                    <a:pt x="489" y="354"/>
                  </a:cubicBezTo>
                  <a:cubicBezTo>
                    <a:pt x="489" y="353"/>
                    <a:pt x="488" y="352"/>
                    <a:pt x="488" y="352"/>
                  </a:cubicBezTo>
                  <a:cubicBezTo>
                    <a:pt x="488" y="350"/>
                    <a:pt x="487" y="349"/>
                    <a:pt x="487" y="347"/>
                  </a:cubicBezTo>
                  <a:cubicBezTo>
                    <a:pt x="488" y="347"/>
                    <a:pt x="489" y="348"/>
                    <a:pt x="489" y="348"/>
                  </a:cubicBezTo>
                  <a:close/>
                  <a:moveTo>
                    <a:pt x="489" y="358"/>
                  </a:moveTo>
                  <a:cubicBezTo>
                    <a:pt x="489" y="359"/>
                    <a:pt x="488" y="361"/>
                    <a:pt x="488" y="363"/>
                  </a:cubicBezTo>
                  <a:cubicBezTo>
                    <a:pt x="488" y="361"/>
                    <a:pt x="487" y="360"/>
                    <a:pt x="487" y="358"/>
                  </a:cubicBezTo>
                  <a:cubicBezTo>
                    <a:pt x="487" y="357"/>
                    <a:pt x="487" y="357"/>
                    <a:pt x="488" y="356"/>
                  </a:cubicBezTo>
                  <a:cubicBezTo>
                    <a:pt x="488" y="356"/>
                    <a:pt x="488" y="357"/>
                    <a:pt x="489" y="358"/>
                  </a:cubicBezTo>
                  <a:close/>
                  <a:moveTo>
                    <a:pt x="485" y="369"/>
                  </a:moveTo>
                  <a:cubicBezTo>
                    <a:pt x="485" y="369"/>
                    <a:pt x="485" y="369"/>
                    <a:pt x="485" y="369"/>
                  </a:cubicBezTo>
                  <a:cubicBezTo>
                    <a:pt x="485" y="369"/>
                    <a:pt x="485" y="368"/>
                    <a:pt x="485" y="368"/>
                  </a:cubicBezTo>
                  <a:cubicBezTo>
                    <a:pt x="485" y="368"/>
                    <a:pt x="485" y="368"/>
                    <a:pt x="485" y="368"/>
                  </a:cubicBezTo>
                  <a:cubicBezTo>
                    <a:pt x="485" y="368"/>
                    <a:pt x="485" y="368"/>
                    <a:pt x="485" y="368"/>
                  </a:cubicBezTo>
                  <a:cubicBezTo>
                    <a:pt x="485" y="368"/>
                    <a:pt x="485" y="368"/>
                    <a:pt x="485" y="369"/>
                  </a:cubicBezTo>
                  <a:close/>
                  <a:moveTo>
                    <a:pt x="378" y="320"/>
                  </a:moveTo>
                  <a:cubicBezTo>
                    <a:pt x="381" y="320"/>
                    <a:pt x="384" y="319"/>
                    <a:pt x="388" y="319"/>
                  </a:cubicBezTo>
                  <a:cubicBezTo>
                    <a:pt x="388" y="319"/>
                    <a:pt x="388" y="319"/>
                    <a:pt x="389" y="319"/>
                  </a:cubicBezTo>
                  <a:cubicBezTo>
                    <a:pt x="408" y="320"/>
                    <a:pt x="428" y="320"/>
                    <a:pt x="447" y="319"/>
                  </a:cubicBezTo>
                  <a:cubicBezTo>
                    <a:pt x="449" y="320"/>
                    <a:pt x="450" y="321"/>
                    <a:pt x="452" y="322"/>
                  </a:cubicBezTo>
                  <a:cubicBezTo>
                    <a:pt x="439" y="322"/>
                    <a:pt x="411" y="321"/>
                    <a:pt x="378" y="320"/>
                  </a:cubicBezTo>
                  <a:close/>
                  <a:moveTo>
                    <a:pt x="611" y="158"/>
                  </a:moveTo>
                  <a:cubicBezTo>
                    <a:pt x="610" y="158"/>
                    <a:pt x="609" y="157"/>
                    <a:pt x="608" y="157"/>
                  </a:cubicBezTo>
                  <a:cubicBezTo>
                    <a:pt x="606" y="156"/>
                    <a:pt x="605" y="155"/>
                    <a:pt x="603" y="154"/>
                  </a:cubicBezTo>
                  <a:cubicBezTo>
                    <a:pt x="606" y="155"/>
                    <a:pt x="608" y="156"/>
                    <a:pt x="611" y="158"/>
                  </a:cubicBezTo>
                  <a:cubicBezTo>
                    <a:pt x="611" y="158"/>
                    <a:pt x="611" y="158"/>
                    <a:pt x="611" y="158"/>
                  </a:cubicBezTo>
                  <a:close/>
                  <a:moveTo>
                    <a:pt x="584" y="146"/>
                  </a:moveTo>
                  <a:cubicBezTo>
                    <a:pt x="583" y="145"/>
                    <a:pt x="582" y="145"/>
                    <a:pt x="581" y="144"/>
                  </a:cubicBezTo>
                  <a:cubicBezTo>
                    <a:pt x="576" y="140"/>
                    <a:pt x="571" y="136"/>
                    <a:pt x="566" y="132"/>
                  </a:cubicBezTo>
                  <a:cubicBezTo>
                    <a:pt x="572" y="137"/>
                    <a:pt x="578" y="141"/>
                    <a:pt x="584" y="146"/>
                  </a:cubicBezTo>
                  <a:close/>
                  <a:moveTo>
                    <a:pt x="599" y="156"/>
                  </a:moveTo>
                  <a:cubicBezTo>
                    <a:pt x="603" y="158"/>
                    <a:pt x="606" y="160"/>
                    <a:pt x="609" y="162"/>
                  </a:cubicBezTo>
                  <a:cubicBezTo>
                    <a:pt x="607" y="161"/>
                    <a:pt x="605" y="161"/>
                    <a:pt x="603" y="160"/>
                  </a:cubicBezTo>
                  <a:cubicBezTo>
                    <a:pt x="603" y="160"/>
                    <a:pt x="602" y="159"/>
                    <a:pt x="602" y="159"/>
                  </a:cubicBezTo>
                  <a:cubicBezTo>
                    <a:pt x="599" y="157"/>
                    <a:pt x="597" y="155"/>
                    <a:pt x="594" y="153"/>
                  </a:cubicBezTo>
                  <a:cubicBezTo>
                    <a:pt x="596" y="154"/>
                    <a:pt x="598" y="155"/>
                    <a:pt x="599" y="156"/>
                  </a:cubicBezTo>
                  <a:close/>
                  <a:moveTo>
                    <a:pt x="574" y="145"/>
                  </a:moveTo>
                  <a:cubicBezTo>
                    <a:pt x="572" y="144"/>
                    <a:pt x="571" y="143"/>
                    <a:pt x="570" y="142"/>
                  </a:cubicBezTo>
                  <a:cubicBezTo>
                    <a:pt x="571" y="143"/>
                    <a:pt x="573" y="144"/>
                    <a:pt x="574" y="145"/>
                  </a:cubicBezTo>
                  <a:close/>
                  <a:moveTo>
                    <a:pt x="611" y="165"/>
                  </a:moveTo>
                  <a:cubicBezTo>
                    <a:pt x="611" y="165"/>
                    <a:pt x="611" y="165"/>
                    <a:pt x="611" y="165"/>
                  </a:cubicBezTo>
                  <a:cubicBezTo>
                    <a:pt x="611" y="165"/>
                    <a:pt x="611" y="165"/>
                    <a:pt x="610" y="165"/>
                  </a:cubicBezTo>
                  <a:cubicBezTo>
                    <a:pt x="611" y="165"/>
                    <a:pt x="611" y="165"/>
                    <a:pt x="611" y="165"/>
                  </a:cubicBezTo>
                  <a:close/>
                  <a:moveTo>
                    <a:pt x="665" y="195"/>
                  </a:moveTo>
                  <a:cubicBezTo>
                    <a:pt x="662" y="195"/>
                    <a:pt x="659" y="196"/>
                    <a:pt x="658" y="192"/>
                  </a:cubicBezTo>
                  <a:cubicBezTo>
                    <a:pt x="657" y="189"/>
                    <a:pt x="657" y="186"/>
                    <a:pt x="655" y="184"/>
                  </a:cubicBezTo>
                  <a:cubicBezTo>
                    <a:pt x="660" y="187"/>
                    <a:pt x="663" y="191"/>
                    <a:pt x="665" y="195"/>
                  </a:cubicBezTo>
                  <a:close/>
                  <a:moveTo>
                    <a:pt x="649" y="211"/>
                  </a:moveTo>
                  <a:cubicBezTo>
                    <a:pt x="640" y="206"/>
                    <a:pt x="632" y="201"/>
                    <a:pt x="624" y="196"/>
                  </a:cubicBezTo>
                  <a:cubicBezTo>
                    <a:pt x="623" y="193"/>
                    <a:pt x="619" y="190"/>
                    <a:pt x="611" y="188"/>
                  </a:cubicBezTo>
                  <a:cubicBezTo>
                    <a:pt x="610" y="187"/>
                    <a:pt x="609" y="187"/>
                    <a:pt x="607" y="186"/>
                  </a:cubicBezTo>
                  <a:cubicBezTo>
                    <a:pt x="607" y="188"/>
                    <a:pt x="607" y="188"/>
                    <a:pt x="607" y="188"/>
                  </a:cubicBezTo>
                  <a:cubicBezTo>
                    <a:pt x="596" y="187"/>
                    <a:pt x="581" y="188"/>
                    <a:pt x="560" y="196"/>
                  </a:cubicBezTo>
                  <a:cubicBezTo>
                    <a:pt x="553" y="198"/>
                    <a:pt x="547" y="201"/>
                    <a:pt x="541" y="204"/>
                  </a:cubicBezTo>
                  <a:cubicBezTo>
                    <a:pt x="539" y="203"/>
                    <a:pt x="537" y="202"/>
                    <a:pt x="535" y="201"/>
                  </a:cubicBezTo>
                  <a:cubicBezTo>
                    <a:pt x="534" y="203"/>
                    <a:pt x="534" y="203"/>
                    <a:pt x="534" y="203"/>
                  </a:cubicBezTo>
                  <a:cubicBezTo>
                    <a:pt x="535" y="204"/>
                    <a:pt x="537" y="205"/>
                    <a:pt x="538" y="206"/>
                  </a:cubicBezTo>
                  <a:cubicBezTo>
                    <a:pt x="533" y="209"/>
                    <a:pt x="529" y="212"/>
                    <a:pt x="525" y="216"/>
                  </a:cubicBezTo>
                  <a:cubicBezTo>
                    <a:pt x="520" y="213"/>
                    <a:pt x="515" y="210"/>
                    <a:pt x="512" y="209"/>
                  </a:cubicBezTo>
                  <a:cubicBezTo>
                    <a:pt x="511" y="211"/>
                    <a:pt x="511" y="211"/>
                    <a:pt x="511" y="211"/>
                  </a:cubicBezTo>
                  <a:cubicBezTo>
                    <a:pt x="514" y="213"/>
                    <a:pt x="518" y="215"/>
                    <a:pt x="522" y="217"/>
                  </a:cubicBezTo>
                  <a:cubicBezTo>
                    <a:pt x="517" y="222"/>
                    <a:pt x="512" y="227"/>
                    <a:pt x="508" y="232"/>
                  </a:cubicBezTo>
                  <a:cubicBezTo>
                    <a:pt x="503" y="229"/>
                    <a:pt x="498" y="225"/>
                    <a:pt x="494" y="222"/>
                  </a:cubicBezTo>
                  <a:cubicBezTo>
                    <a:pt x="493" y="224"/>
                    <a:pt x="493" y="224"/>
                    <a:pt x="493" y="224"/>
                  </a:cubicBezTo>
                  <a:cubicBezTo>
                    <a:pt x="497" y="227"/>
                    <a:pt x="501" y="231"/>
                    <a:pt x="506" y="234"/>
                  </a:cubicBezTo>
                  <a:cubicBezTo>
                    <a:pt x="503" y="237"/>
                    <a:pt x="501" y="240"/>
                    <a:pt x="498" y="244"/>
                  </a:cubicBezTo>
                  <a:cubicBezTo>
                    <a:pt x="498" y="243"/>
                    <a:pt x="497" y="243"/>
                    <a:pt x="496" y="243"/>
                  </a:cubicBezTo>
                  <a:cubicBezTo>
                    <a:pt x="496" y="243"/>
                    <a:pt x="496" y="243"/>
                    <a:pt x="496" y="243"/>
                  </a:cubicBezTo>
                  <a:cubicBezTo>
                    <a:pt x="496" y="242"/>
                    <a:pt x="496" y="242"/>
                    <a:pt x="496" y="242"/>
                  </a:cubicBezTo>
                  <a:cubicBezTo>
                    <a:pt x="495" y="242"/>
                    <a:pt x="494" y="242"/>
                    <a:pt x="494" y="242"/>
                  </a:cubicBezTo>
                  <a:cubicBezTo>
                    <a:pt x="493" y="242"/>
                    <a:pt x="493" y="242"/>
                    <a:pt x="492" y="241"/>
                  </a:cubicBezTo>
                  <a:cubicBezTo>
                    <a:pt x="492" y="242"/>
                    <a:pt x="492" y="242"/>
                    <a:pt x="492" y="242"/>
                  </a:cubicBezTo>
                  <a:cubicBezTo>
                    <a:pt x="491" y="242"/>
                    <a:pt x="491" y="242"/>
                    <a:pt x="491" y="242"/>
                  </a:cubicBezTo>
                  <a:cubicBezTo>
                    <a:pt x="491" y="242"/>
                    <a:pt x="490" y="243"/>
                    <a:pt x="490" y="243"/>
                  </a:cubicBezTo>
                  <a:cubicBezTo>
                    <a:pt x="491" y="243"/>
                    <a:pt x="491" y="244"/>
                    <a:pt x="491" y="244"/>
                  </a:cubicBezTo>
                  <a:cubicBezTo>
                    <a:pt x="491" y="244"/>
                    <a:pt x="491" y="244"/>
                    <a:pt x="491" y="244"/>
                  </a:cubicBezTo>
                  <a:cubicBezTo>
                    <a:pt x="491" y="244"/>
                    <a:pt x="492" y="245"/>
                    <a:pt x="492" y="245"/>
                  </a:cubicBezTo>
                  <a:cubicBezTo>
                    <a:pt x="493" y="245"/>
                    <a:pt x="494" y="246"/>
                    <a:pt x="495" y="247"/>
                  </a:cubicBezTo>
                  <a:cubicBezTo>
                    <a:pt x="496" y="245"/>
                    <a:pt x="496" y="245"/>
                    <a:pt x="496" y="245"/>
                  </a:cubicBezTo>
                  <a:cubicBezTo>
                    <a:pt x="496" y="245"/>
                    <a:pt x="497" y="246"/>
                    <a:pt x="497" y="246"/>
                  </a:cubicBezTo>
                  <a:cubicBezTo>
                    <a:pt x="494" y="250"/>
                    <a:pt x="491" y="255"/>
                    <a:pt x="490" y="258"/>
                  </a:cubicBezTo>
                  <a:cubicBezTo>
                    <a:pt x="486" y="255"/>
                    <a:pt x="482" y="253"/>
                    <a:pt x="479" y="250"/>
                  </a:cubicBezTo>
                  <a:cubicBezTo>
                    <a:pt x="478" y="250"/>
                    <a:pt x="478" y="250"/>
                    <a:pt x="478" y="250"/>
                  </a:cubicBezTo>
                  <a:cubicBezTo>
                    <a:pt x="479" y="244"/>
                    <a:pt x="480" y="237"/>
                    <a:pt x="481" y="230"/>
                  </a:cubicBezTo>
                  <a:cubicBezTo>
                    <a:pt x="491" y="210"/>
                    <a:pt x="511" y="192"/>
                    <a:pt x="544" y="182"/>
                  </a:cubicBezTo>
                  <a:cubicBezTo>
                    <a:pt x="574" y="174"/>
                    <a:pt x="596" y="171"/>
                    <a:pt x="613" y="172"/>
                  </a:cubicBezTo>
                  <a:cubicBezTo>
                    <a:pt x="619" y="175"/>
                    <a:pt x="624" y="179"/>
                    <a:pt x="630" y="182"/>
                  </a:cubicBezTo>
                  <a:cubicBezTo>
                    <a:pt x="631" y="180"/>
                    <a:pt x="631" y="180"/>
                    <a:pt x="631" y="180"/>
                  </a:cubicBezTo>
                  <a:cubicBezTo>
                    <a:pt x="628" y="177"/>
                    <a:pt x="624" y="175"/>
                    <a:pt x="620" y="172"/>
                  </a:cubicBezTo>
                  <a:cubicBezTo>
                    <a:pt x="624" y="173"/>
                    <a:pt x="628" y="173"/>
                    <a:pt x="632" y="174"/>
                  </a:cubicBezTo>
                  <a:cubicBezTo>
                    <a:pt x="633" y="174"/>
                    <a:pt x="634" y="175"/>
                    <a:pt x="636" y="176"/>
                  </a:cubicBezTo>
                  <a:cubicBezTo>
                    <a:pt x="636" y="176"/>
                    <a:pt x="637" y="176"/>
                    <a:pt x="637" y="176"/>
                  </a:cubicBezTo>
                  <a:cubicBezTo>
                    <a:pt x="638" y="176"/>
                    <a:pt x="638" y="175"/>
                    <a:pt x="638" y="175"/>
                  </a:cubicBezTo>
                  <a:cubicBezTo>
                    <a:pt x="642" y="177"/>
                    <a:pt x="645" y="178"/>
                    <a:pt x="648" y="179"/>
                  </a:cubicBezTo>
                  <a:cubicBezTo>
                    <a:pt x="649" y="180"/>
                    <a:pt x="650" y="182"/>
                    <a:pt x="651" y="184"/>
                  </a:cubicBezTo>
                  <a:cubicBezTo>
                    <a:pt x="653" y="187"/>
                    <a:pt x="654" y="191"/>
                    <a:pt x="654" y="195"/>
                  </a:cubicBezTo>
                  <a:cubicBezTo>
                    <a:pt x="655" y="196"/>
                    <a:pt x="655" y="198"/>
                    <a:pt x="656" y="199"/>
                  </a:cubicBezTo>
                  <a:cubicBezTo>
                    <a:pt x="658" y="201"/>
                    <a:pt x="661" y="199"/>
                    <a:pt x="664" y="199"/>
                  </a:cubicBezTo>
                  <a:cubicBezTo>
                    <a:pt x="665" y="198"/>
                    <a:pt x="661" y="204"/>
                    <a:pt x="661" y="204"/>
                  </a:cubicBezTo>
                  <a:cubicBezTo>
                    <a:pt x="660" y="205"/>
                    <a:pt x="660" y="206"/>
                    <a:pt x="660" y="207"/>
                  </a:cubicBezTo>
                  <a:cubicBezTo>
                    <a:pt x="660" y="207"/>
                    <a:pt x="660" y="208"/>
                    <a:pt x="660" y="208"/>
                  </a:cubicBezTo>
                  <a:cubicBezTo>
                    <a:pt x="656" y="210"/>
                    <a:pt x="652" y="211"/>
                    <a:pt x="649" y="211"/>
                  </a:cubicBezTo>
                  <a:close/>
                  <a:moveTo>
                    <a:pt x="673" y="225"/>
                  </a:moveTo>
                  <a:cubicBezTo>
                    <a:pt x="667" y="225"/>
                    <a:pt x="661" y="226"/>
                    <a:pt x="655" y="227"/>
                  </a:cubicBezTo>
                  <a:cubicBezTo>
                    <a:pt x="655" y="227"/>
                    <a:pt x="655" y="227"/>
                    <a:pt x="655" y="227"/>
                  </a:cubicBezTo>
                  <a:cubicBezTo>
                    <a:pt x="652" y="221"/>
                    <a:pt x="646" y="215"/>
                    <a:pt x="640" y="209"/>
                  </a:cubicBezTo>
                  <a:cubicBezTo>
                    <a:pt x="651" y="215"/>
                    <a:pt x="661" y="221"/>
                    <a:pt x="673" y="225"/>
                  </a:cubicBezTo>
                  <a:close/>
                  <a:moveTo>
                    <a:pt x="493" y="322"/>
                  </a:moveTo>
                  <a:cubicBezTo>
                    <a:pt x="493" y="320"/>
                    <a:pt x="492" y="319"/>
                    <a:pt x="491" y="318"/>
                  </a:cubicBezTo>
                  <a:cubicBezTo>
                    <a:pt x="490" y="317"/>
                    <a:pt x="490" y="316"/>
                    <a:pt x="490" y="315"/>
                  </a:cubicBezTo>
                  <a:cubicBezTo>
                    <a:pt x="490" y="315"/>
                    <a:pt x="490" y="315"/>
                    <a:pt x="490" y="315"/>
                  </a:cubicBezTo>
                  <a:cubicBezTo>
                    <a:pt x="491" y="315"/>
                    <a:pt x="491" y="315"/>
                    <a:pt x="492" y="316"/>
                  </a:cubicBezTo>
                  <a:cubicBezTo>
                    <a:pt x="492" y="316"/>
                    <a:pt x="492" y="316"/>
                    <a:pt x="492" y="316"/>
                  </a:cubicBezTo>
                  <a:cubicBezTo>
                    <a:pt x="492" y="316"/>
                    <a:pt x="493" y="317"/>
                    <a:pt x="493" y="317"/>
                  </a:cubicBezTo>
                  <a:cubicBezTo>
                    <a:pt x="493" y="319"/>
                    <a:pt x="494" y="321"/>
                    <a:pt x="494" y="322"/>
                  </a:cubicBezTo>
                  <a:lnTo>
                    <a:pt x="493" y="322"/>
                  </a:lnTo>
                  <a:close/>
                  <a:moveTo>
                    <a:pt x="495" y="368"/>
                  </a:moveTo>
                  <a:cubicBezTo>
                    <a:pt x="495" y="367"/>
                    <a:pt x="495" y="367"/>
                    <a:pt x="495" y="367"/>
                  </a:cubicBezTo>
                  <a:cubicBezTo>
                    <a:pt x="495" y="367"/>
                    <a:pt x="495" y="367"/>
                    <a:pt x="496" y="368"/>
                  </a:cubicBezTo>
                  <a:cubicBezTo>
                    <a:pt x="495" y="368"/>
                    <a:pt x="495" y="368"/>
                    <a:pt x="495" y="368"/>
                  </a:cubicBezTo>
                  <a:close/>
                  <a:moveTo>
                    <a:pt x="475" y="376"/>
                  </a:moveTo>
                  <a:cubicBezTo>
                    <a:pt x="475" y="375"/>
                    <a:pt x="476" y="375"/>
                    <a:pt x="476" y="375"/>
                  </a:cubicBezTo>
                  <a:cubicBezTo>
                    <a:pt x="476" y="375"/>
                    <a:pt x="476" y="375"/>
                    <a:pt x="476" y="375"/>
                  </a:cubicBezTo>
                  <a:cubicBezTo>
                    <a:pt x="476" y="375"/>
                    <a:pt x="476" y="376"/>
                    <a:pt x="475" y="376"/>
                  </a:cubicBezTo>
                  <a:close/>
                  <a:moveTo>
                    <a:pt x="473" y="464"/>
                  </a:moveTo>
                  <a:cubicBezTo>
                    <a:pt x="472" y="463"/>
                    <a:pt x="471" y="462"/>
                    <a:pt x="469" y="461"/>
                  </a:cubicBezTo>
                  <a:cubicBezTo>
                    <a:pt x="471" y="461"/>
                    <a:pt x="472" y="460"/>
                    <a:pt x="473" y="459"/>
                  </a:cubicBezTo>
                  <a:cubicBezTo>
                    <a:pt x="473" y="461"/>
                    <a:pt x="473" y="463"/>
                    <a:pt x="473" y="464"/>
                  </a:cubicBezTo>
                  <a:close/>
                  <a:moveTo>
                    <a:pt x="460" y="463"/>
                  </a:moveTo>
                  <a:cubicBezTo>
                    <a:pt x="459" y="461"/>
                    <a:pt x="459" y="459"/>
                    <a:pt x="459" y="458"/>
                  </a:cubicBezTo>
                  <a:cubicBezTo>
                    <a:pt x="461" y="459"/>
                    <a:pt x="462" y="460"/>
                    <a:pt x="464" y="461"/>
                  </a:cubicBezTo>
                  <a:cubicBezTo>
                    <a:pt x="464" y="461"/>
                    <a:pt x="464" y="461"/>
                    <a:pt x="464" y="461"/>
                  </a:cubicBezTo>
                  <a:cubicBezTo>
                    <a:pt x="463" y="462"/>
                    <a:pt x="462" y="463"/>
                    <a:pt x="462" y="463"/>
                  </a:cubicBezTo>
                  <a:cubicBezTo>
                    <a:pt x="461" y="463"/>
                    <a:pt x="460" y="463"/>
                    <a:pt x="460" y="463"/>
                  </a:cubicBezTo>
                  <a:close/>
                  <a:moveTo>
                    <a:pt x="457" y="463"/>
                  </a:moveTo>
                  <a:cubicBezTo>
                    <a:pt x="453" y="462"/>
                    <a:pt x="448" y="462"/>
                    <a:pt x="444" y="461"/>
                  </a:cubicBezTo>
                  <a:cubicBezTo>
                    <a:pt x="444" y="461"/>
                    <a:pt x="444" y="461"/>
                    <a:pt x="444" y="461"/>
                  </a:cubicBezTo>
                  <a:cubicBezTo>
                    <a:pt x="444" y="461"/>
                    <a:pt x="443" y="461"/>
                    <a:pt x="443" y="461"/>
                  </a:cubicBezTo>
                  <a:cubicBezTo>
                    <a:pt x="443" y="461"/>
                    <a:pt x="443" y="461"/>
                    <a:pt x="442" y="461"/>
                  </a:cubicBezTo>
                  <a:cubicBezTo>
                    <a:pt x="442" y="461"/>
                    <a:pt x="442" y="461"/>
                    <a:pt x="442" y="461"/>
                  </a:cubicBezTo>
                  <a:cubicBezTo>
                    <a:pt x="439" y="458"/>
                    <a:pt x="438" y="457"/>
                    <a:pt x="438" y="457"/>
                  </a:cubicBezTo>
                  <a:cubicBezTo>
                    <a:pt x="437" y="457"/>
                    <a:pt x="437" y="457"/>
                    <a:pt x="437" y="457"/>
                  </a:cubicBezTo>
                  <a:cubicBezTo>
                    <a:pt x="438" y="457"/>
                    <a:pt x="439" y="457"/>
                    <a:pt x="440" y="457"/>
                  </a:cubicBezTo>
                  <a:cubicBezTo>
                    <a:pt x="444" y="457"/>
                    <a:pt x="448" y="457"/>
                    <a:pt x="452" y="457"/>
                  </a:cubicBezTo>
                  <a:cubicBezTo>
                    <a:pt x="452" y="454"/>
                    <a:pt x="452" y="454"/>
                    <a:pt x="452" y="454"/>
                  </a:cubicBezTo>
                  <a:cubicBezTo>
                    <a:pt x="453" y="455"/>
                    <a:pt x="453" y="455"/>
                    <a:pt x="454" y="455"/>
                  </a:cubicBezTo>
                  <a:cubicBezTo>
                    <a:pt x="455" y="456"/>
                    <a:pt x="456" y="456"/>
                    <a:pt x="456" y="456"/>
                  </a:cubicBezTo>
                  <a:cubicBezTo>
                    <a:pt x="456" y="458"/>
                    <a:pt x="457" y="461"/>
                    <a:pt x="457" y="463"/>
                  </a:cubicBezTo>
                  <a:close/>
                  <a:moveTo>
                    <a:pt x="500" y="512"/>
                  </a:moveTo>
                  <a:cubicBezTo>
                    <a:pt x="501" y="512"/>
                    <a:pt x="501" y="512"/>
                    <a:pt x="501" y="512"/>
                  </a:cubicBezTo>
                  <a:cubicBezTo>
                    <a:pt x="505" y="516"/>
                    <a:pt x="508" y="520"/>
                    <a:pt x="509" y="525"/>
                  </a:cubicBezTo>
                  <a:cubicBezTo>
                    <a:pt x="504" y="519"/>
                    <a:pt x="498" y="513"/>
                    <a:pt x="491" y="506"/>
                  </a:cubicBezTo>
                  <a:cubicBezTo>
                    <a:pt x="494" y="508"/>
                    <a:pt x="497" y="510"/>
                    <a:pt x="500" y="512"/>
                  </a:cubicBezTo>
                  <a:close/>
                  <a:moveTo>
                    <a:pt x="504" y="555"/>
                  </a:moveTo>
                  <a:cubicBezTo>
                    <a:pt x="504" y="554"/>
                    <a:pt x="504" y="554"/>
                    <a:pt x="504" y="554"/>
                  </a:cubicBezTo>
                  <a:cubicBezTo>
                    <a:pt x="504" y="554"/>
                    <a:pt x="504" y="554"/>
                    <a:pt x="504" y="555"/>
                  </a:cubicBezTo>
                  <a:close/>
                  <a:moveTo>
                    <a:pt x="506" y="559"/>
                  </a:moveTo>
                  <a:cubicBezTo>
                    <a:pt x="508" y="555"/>
                    <a:pt x="510" y="550"/>
                    <a:pt x="512" y="546"/>
                  </a:cubicBezTo>
                  <a:cubicBezTo>
                    <a:pt x="512" y="549"/>
                    <a:pt x="512" y="554"/>
                    <a:pt x="511" y="560"/>
                  </a:cubicBezTo>
                  <a:cubicBezTo>
                    <a:pt x="508" y="568"/>
                    <a:pt x="506" y="576"/>
                    <a:pt x="506" y="584"/>
                  </a:cubicBezTo>
                  <a:cubicBezTo>
                    <a:pt x="505" y="588"/>
                    <a:pt x="504" y="592"/>
                    <a:pt x="503" y="594"/>
                  </a:cubicBezTo>
                  <a:cubicBezTo>
                    <a:pt x="503" y="595"/>
                    <a:pt x="503" y="595"/>
                    <a:pt x="503" y="595"/>
                  </a:cubicBezTo>
                  <a:cubicBezTo>
                    <a:pt x="500" y="590"/>
                    <a:pt x="499" y="584"/>
                    <a:pt x="499" y="577"/>
                  </a:cubicBezTo>
                  <a:cubicBezTo>
                    <a:pt x="499" y="577"/>
                    <a:pt x="499" y="577"/>
                    <a:pt x="499" y="576"/>
                  </a:cubicBezTo>
                  <a:cubicBezTo>
                    <a:pt x="502" y="571"/>
                    <a:pt x="505" y="565"/>
                    <a:pt x="506" y="559"/>
                  </a:cubicBezTo>
                  <a:close/>
                  <a:moveTo>
                    <a:pt x="457" y="523"/>
                  </a:moveTo>
                  <a:cubicBezTo>
                    <a:pt x="457" y="523"/>
                    <a:pt x="457" y="523"/>
                    <a:pt x="457" y="523"/>
                  </a:cubicBezTo>
                  <a:cubicBezTo>
                    <a:pt x="457" y="523"/>
                    <a:pt x="458" y="523"/>
                    <a:pt x="458" y="523"/>
                  </a:cubicBezTo>
                  <a:cubicBezTo>
                    <a:pt x="458" y="523"/>
                    <a:pt x="457" y="523"/>
                    <a:pt x="457" y="523"/>
                  </a:cubicBezTo>
                  <a:close/>
                  <a:moveTo>
                    <a:pt x="456" y="526"/>
                  </a:moveTo>
                  <a:cubicBezTo>
                    <a:pt x="455" y="526"/>
                    <a:pt x="454" y="526"/>
                    <a:pt x="453" y="526"/>
                  </a:cubicBezTo>
                  <a:cubicBezTo>
                    <a:pt x="454" y="526"/>
                    <a:pt x="455" y="526"/>
                    <a:pt x="455" y="526"/>
                  </a:cubicBezTo>
                  <a:cubicBezTo>
                    <a:pt x="456" y="526"/>
                    <a:pt x="456" y="526"/>
                    <a:pt x="456" y="526"/>
                  </a:cubicBezTo>
                  <a:close/>
                  <a:moveTo>
                    <a:pt x="371" y="507"/>
                  </a:moveTo>
                  <a:cubicBezTo>
                    <a:pt x="358" y="505"/>
                    <a:pt x="345" y="503"/>
                    <a:pt x="332" y="501"/>
                  </a:cubicBezTo>
                  <a:cubicBezTo>
                    <a:pt x="331" y="500"/>
                    <a:pt x="331" y="500"/>
                    <a:pt x="331" y="500"/>
                  </a:cubicBezTo>
                  <a:cubicBezTo>
                    <a:pt x="330" y="500"/>
                    <a:pt x="330" y="499"/>
                    <a:pt x="330" y="499"/>
                  </a:cubicBezTo>
                  <a:cubicBezTo>
                    <a:pt x="347" y="503"/>
                    <a:pt x="365" y="505"/>
                    <a:pt x="382" y="507"/>
                  </a:cubicBezTo>
                  <a:cubicBezTo>
                    <a:pt x="383" y="507"/>
                    <a:pt x="383" y="507"/>
                    <a:pt x="383" y="507"/>
                  </a:cubicBezTo>
                  <a:cubicBezTo>
                    <a:pt x="387" y="509"/>
                    <a:pt x="387" y="509"/>
                    <a:pt x="387" y="509"/>
                  </a:cubicBezTo>
                  <a:cubicBezTo>
                    <a:pt x="386" y="508"/>
                    <a:pt x="386" y="508"/>
                    <a:pt x="386" y="508"/>
                  </a:cubicBezTo>
                  <a:cubicBezTo>
                    <a:pt x="388" y="508"/>
                    <a:pt x="391" y="508"/>
                    <a:pt x="393" y="508"/>
                  </a:cubicBezTo>
                  <a:cubicBezTo>
                    <a:pt x="395" y="510"/>
                    <a:pt x="398" y="511"/>
                    <a:pt x="400" y="513"/>
                  </a:cubicBezTo>
                  <a:cubicBezTo>
                    <a:pt x="390" y="511"/>
                    <a:pt x="380" y="509"/>
                    <a:pt x="371" y="507"/>
                  </a:cubicBezTo>
                  <a:close/>
                  <a:moveTo>
                    <a:pt x="206" y="477"/>
                  </a:moveTo>
                  <a:cubicBezTo>
                    <a:pt x="210" y="478"/>
                    <a:pt x="214" y="478"/>
                    <a:pt x="218" y="479"/>
                  </a:cubicBezTo>
                  <a:cubicBezTo>
                    <a:pt x="216" y="479"/>
                    <a:pt x="214" y="480"/>
                    <a:pt x="212" y="480"/>
                  </a:cubicBezTo>
                  <a:cubicBezTo>
                    <a:pt x="212" y="480"/>
                    <a:pt x="212" y="480"/>
                    <a:pt x="212" y="480"/>
                  </a:cubicBezTo>
                  <a:cubicBezTo>
                    <a:pt x="210" y="479"/>
                    <a:pt x="208" y="478"/>
                    <a:pt x="207" y="477"/>
                  </a:cubicBezTo>
                  <a:cubicBezTo>
                    <a:pt x="207" y="477"/>
                    <a:pt x="207" y="477"/>
                    <a:pt x="206" y="477"/>
                  </a:cubicBezTo>
                  <a:close/>
                  <a:moveTo>
                    <a:pt x="196" y="465"/>
                  </a:moveTo>
                  <a:cubicBezTo>
                    <a:pt x="205" y="463"/>
                    <a:pt x="214" y="462"/>
                    <a:pt x="224" y="462"/>
                  </a:cubicBezTo>
                  <a:cubicBezTo>
                    <a:pt x="230" y="462"/>
                    <a:pt x="237" y="463"/>
                    <a:pt x="244" y="463"/>
                  </a:cubicBezTo>
                  <a:cubicBezTo>
                    <a:pt x="244" y="465"/>
                    <a:pt x="244" y="465"/>
                    <a:pt x="244" y="465"/>
                  </a:cubicBezTo>
                  <a:cubicBezTo>
                    <a:pt x="248" y="465"/>
                    <a:pt x="253" y="465"/>
                    <a:pt x="258" y="466"/>
                  </a:cubicBezTo>
                  <a:cubicBezTo>
                    <a:pt x="261" y="468"/>
                    <a:pt x="263" y="471"/>
                    <a:pt x="266" y="473"/>
                  </a:cubicBezTo>
                  <a:cubicBezTo>
                    <a:pt x="265" y="473"/>
                    <a:pt x="265" y="474"/>
                    <a:pt x="264" y="474"/>
                  </a:cubicBezTo>
                  <a:cubicBezTo>
                    <a:pt x="261" y="474"/>
                    <a:pt x="258" y="474"/>
                    <a:pt x="255" y="473"/>
                  </a:cubicBezTo>
                  <a:cubicBezTo>
                    <a:pt x="249" y="471"/>
                    <a:pt x="244" y="468"/>
                    <a:pt x="238" y="466"/>
                  </a:cubicBezTo>
                  <a:cubicBezTo>
                    <a:pt x="237" y="468"/>
                    <a:pt x="237" y="468"/>
                    <a:pt x="237" y="468"/>
                  </a:cubicBezTo>
                  <a:cubicBezTo>
                    <a:pt x="240" y="470"/>
                    <a:pt x="243" y="471"/>
                    <a:pt x="246" y="473"/>
                  </a:cubicBezTo>
                  <a:cubicBezTo>
                    <a:pt x="245" y="473"/>
                    <a:pt x="244" y="473"/>
                    <a:pt x="243" y="473"/>
                  </a:cubicBezTo>
                  <a:cubicBezTo>
                    <a:pt x="243" y="476"/>
                    <a:pt x="243" y="476"/>
                    <a:pt x="243" y="476"/>
                  </a:cubicBezTo>
                  <a:cubicBezTo>
                    <a:pt x="246" y="476"/>
                    <a:pt x="250" y="477"/>
                    <a:pt x="254" y="478"/>
                  </a:cubicBezTo>
                  <a:cubicBezTo>
                    <a:pt x="259" y="481"/>
                    <a:pt x="265" y="485"/>
                    <a:pt x="269" y="489"/>
                  </a:cubicBezTo>
                  <a:cubicBezTo>
                    <a:pt x="266" y="488"/>
                    <a:pt x="264" y="487"/>
                    <a:pt x="261" y="486"/>
                  </a:cubicBezTo>
                  <a:cubicBezTo>
                    <a:pt x="262" y="484"/>
                    <a:pt x="262" y="484"/>
                    <a:pt x="262" y="484"/>
                  </a:cubicBezTo>
                  <a:cubicBezTo>
                    <a:pt x="257" y="483"/>
                    <a:pt x="252" y="482"/>
                    <a:pt x="247" y="481"/>
                  </a:cubicBezTo>
                  <a:cubicBezTo>
                    <a:pt x="236" y="476"/>
                    <a:pt x="225" y="470"/>
                    <a:pt x="213" y="465"/>
                  </a:cubicBezTo>
                  <a:cubicBezTo>
                    <a:pt x="212" y="468"/>
                    <a:pt x="212" y="468"/>
                    <a:pt x="212" y="468"/>
                  </a:cubicBezTo>
                  <a:cubicBezTo>
                    <a:pt x="220" y="471"/>
                    <a:pt x="228" y="475"/>
                    <a:pt x="236" y="479"/>
                  </a:cubicBezTo>
                  <a:cubicBezTo>
                    <a:pt x="233" y="479"/>
                    <a:pt x="231" y="479"/>
                    <a:pt x="228" y="479"/>
                  </a:cubicBezTo>
                  <a:cubicBezTo>
                    <a:pt x="220" y="477"/>
                    <a:pt x="212" y="475"/>
                    <a:pt x="203" y="473"/>
                  </a:cubicBezTo>
                  <a:cubicBezTo>
                    <a:pt x="201" y="471"/>
                    <a:pt x="199" y="468"/>
                    <a:pt x="196" y="465"/>
                  </a:cubicBezTo>
                  <a:close/>
                  <a:moveTo>
                    <a:pt x="191" y="459"/>
                  </a:moveTo>
                  <a:cubicBezTo>
                    <a:pt x="213" y="458"/>
                    <a:pt x="238" y="458"/>
                    <a:pt x="261" y="459"/>
                  </a:cubicBezTo>
                  <a:cubicBezTo>
                    <a:pt x="261" y="459"/>
                    <a:pt x="261" y="459"/>
                    <a:pt x="261" y="459"/>
                  </a:cubicBezTo>
                  <a:cubicBezTo>
                    <a:pt x="256" y="459"/>
                    <a:pt x="252" y="459"/>
                    <a:pt x="248" y="459"/>
                  </a:cubicBezTo>
                  <a:cubicBezTo>
                    <a:pt x="245" y="459"/>
                    <a:pt x="241" y="459"/>
                    <a:pt x="238" y="459"/>
                  </a:cubicBezTo>
                  <a:cubicBezTo>
                    <a:pt x="233" y="459"/>
                    <a:pt x="228" y="459"/>
                    <a:pt x="223" y="459"/>
                  </a:cubicBezTo>
                  <a:cubicBezTo>
                    <a:pt x="223" y="459"/>
                    <a:pt x="223" y="459"/>
                    <a:pt x="223" y="459"/>
                  </a:cubicBezTo>
                  <a:cubicBezTo>
                    <a:pt x="223" y="459"/>
                    <a:pt x="223" y="459"/>
                    <a:pt x="223" y="459"/>
                  </a:cubicBezTo>
                  <a:cubicBezTo>
                    <a:pt x="223" y="459"/>
                    <a:pt x="223" y="459"/>
                    <a:pt x="223" y="459"/>
                  </a:cubicBezTo>
                  <a:cubicBezTo>
                    <a:pt x="223" y="460"/>
                    <a:pt x="223" y="460"/>
                    <a:pt x="223" y="460"/>
                  </a:cubicBezTo>
                  <a:cubicBezTo>
                    <a:pt x="213" y="460"/>
                    <a:pt x="203" y="461"/>
                    <a:pt x="194" y="463"/>
                  </a:cubicBezTo>
                  <a:cubicBezTo>
                    <a:pt x="193" y="462"/>
                    <a:pt x="192" y="460"/>
                    <a:pt x="191" y="459"/>
                  </a:cubicBezTo>
                  <a:close/>
                  <a:moveTo>
                    <a:pt x="161" y="474"/>
                  </a:moveTo>
                  <a:cubicBezTo>
                    <a:pt x="157" y="471"/>
                    <a:pt x="154" y="468"/>
                    <a:pt x="150" y="465"/>
                  </a:cubicBezTo>
                  <a:cubicBezTo>
                    <a:pt x="149" y="464"/>
                    <a:pt x="148" y="464"/>
                    <a:pt x="148" y="463"/>
                  </a:cubicBezTo>
                  <a:cubicBezTo>
                    <a:pt x="149" y="463"/>
                    <a:pt x="149" y="463"/>
                    <a:pt x="150" y="463"/>
                  </a:cubicBezTo>
                  <a:cubicBezTo>
                    <a:pt x="154" y="467"/>
                    <a:pt x="158" y="471"/>
                    <a:pt x="161" y="474"/>
                  </a:cubicBezTo>
                  <a:close/>
                  <a:moveTo>
                    <a:pt x="136" y="447"/>
                  </a:moveTo>
                  <a:cubicBezTo>
                    <a:pt x="140" y="452"/>
                    <a:pt x="144" y="456"/>
                    <a:pt x="148" y="461"/>
                  </a:cubicBezTo>
                  <a:cubicBezTo>
                    <a:pt x="148" y="461"/>
                    <a:pt x="147" y="461"/>
                    <a:pt x="146" y="461"/>
                  </a:cubicBezTo>
                  <a:cubicBezTo>
                    <a:pt x="138" y="453"/>
                    <a:pt x="130" y="445"/>
                    <a:pt x="122" y="436"/>
                  </a:cubicBezTo>
                  <a:cubicBezTo>
                    <a:pt x="124" y="438"/>
                    <a:pt x="126" y="439"/>
                    <a:pt x="128" y="440"/>
                  </a:cubicBezTo>
                  <a:cubicBezTo>
                    <a:pt x="131" y="443"/>
                    <a:pt x="133" y="445"/>
                    <a:pt x="136" y="447"/>
                  </a:cubicBezTo>
                  <a:close/>
                  <a:moveTo>
                    <a:pt x="54" y="360"/>
                  </a:moveTo>
                  <a:cubicBezTo>
                    <a:pt x="55" y="361"/>
                    <a:pt x="56" y="361"/>
                    <a:pt x="58" y="362"/>
                  </a:cubicBezTo>
                  <a:cubicBezTo>
                    <a:pt x="62" y="364"/>
                    <a:pt x="66" y="366"/>
                    <a:pt x="71" y="369"/>
                  </a:cubicBezTo>
                  <a:cubicBezTo>
                    <a:pt x="80" y="375"/>
                    <a:pt x="90" y="382"/>
                    <a:pt x="100" y="391"/>
                  </a:cubicBezTo>
                  <a:cubicBezTo>
                    <a:pt x="108" y="398"/>
                    <a:pt x="116" y="406"/>
                    <a:pt x="125" y="413"/>
                  </a:cubicBezTo>
                  <a:cubicBezTo>
                    <a:pt x="110" y="401"/>
                    <a:pt x="95" y="390"/>
                    <a:pt x="83" y="380"/>
                  </a:cubicBezTo>
                  <a:cubicBezTo>
                    <a:pt x="81" y="382"/>
                    <a:pt x="81" y="382"/>
                    <a:pt x="81" y="382"/>
                  </a:cubicBezTo>
                  <a:cubicBezTo>
                    <a:pt x="94" y="393"/>
                    <a:pt x="109" y="404"/>
                    <a:pt x="124" y="416"/>
                  </a:cubicBezTo>
                  <a:cubicBezTo>
                    <a:pt x="139" y="428"/>
                    <a:pt x="152" y="441"/>
                    <a:pt x="160" y="456"/>
                  </a:cubicBezTo>
                  <a:cubicBezTo>
                    <a:pt x="162" y="455"/>
                    <a:pt x="162" y="455"/>
                    <a:pt x="162" y="455"/>
                  </a:cubicBezTo>
                  <a:cubicBezTo>
                    <a:pt x="157" y="445"/>
                    <a:pt x="150" y="437"/>
                    <a:pt x="142" y="429"/>
                  </a:cubicBezTo>
                  <a:cubicBezTo>
                    <a:pt x="151" y="438"/>
                    <a:pt x="159" y="446"/>
                    <a:pt x="164" y="453"/>
                  </a:cubicBezTo>
                  <a:cubicBezTo>
                    <a:pt x="165" y="454"/>
                    <a:pt x="166" y="456"/>
                    <a:pt x="167" y="457"/>
                  </a:cubicBezTo>
                  <a:cubicBezTo>
                    <a:pt x="163" y="458"/>
                    <a:pt x="159" y="458"/>
                    <a:pt x="156" y="459"/>
                  </a:cubicBezTo>
                  <a:cubicBezTo>
                    <a:pt x="153" y="457"/>
                    <a:pt x="150" y="455"/>
                    <a:pt x="147" y="453"/>
                  </a:cubicBezTo>
                  <a:cubicBezTo>
                    <a:pt x="147" y="453"/>
                    <a:pt x="149" y="455"/>
                    <a:pt x="154" y="459"/>
                  </a:cubicBezTo>
                  <a:cubicBezTo>
                    <a:pt x="153" y="460"/>
                    <a:pt x="152" y="460"/>
                    <a:pt x="151" y="460"/>
                  </a:cubicBezTo>
                  <a:cubicBezTo>
                    <a:pt x="151" y="459"/>
                    <a:pt x="150" y="458"/>
                    <a:pt x="149" y="458"/>
                  </a:cubicBezTo>
                  <a:cubicBezTo>
                    <a:pt x="146" y="454"/>
                    <a:pt x="142" y="450"/>
                    <a:pt x="138" y="446"/>
                  </a:cubicBezTo>
                  <a:cubicBezTo>
                    <a:pt x="140" y="447"/>
                    <a:pt x="141" y="448"/>
                    <a:pt x="143" y="449"/>
                  </a:cubicBezTo>
                  <a:cubicBezTo>
                    <a:pt x="144" y="446"/>
                    <a:pt x="144" y="446"/>
                    <a:pt x="144" y="446"/>
                  </a:cubicBezTo>
                  <a:cubicBezTo>
                    <a:pt x="139" y="444"/>
                    <a:pt x="135" y="441"/>
                    <a:pt x="130" y="438"/>
                  </a:cubicBezTo>
                  <a:cubicBezTo>
                    <a:pt x="124" y="433"/>
                    <a:pt x="119" y="428"/>
                    <a:pt x="113" y="425"/>
                  </a:cubicBezTo>
                  <a:cubicBezTo>
                    <a:pt x="111" y="423"/>
                    <a:pt x="109" y="422"/>
                    <a:pt x="107" y="421"/>
                  </a:cubicBezTo>
                  <a:cubicBezTo>
                    <a:pt x="98" y="412"/>
                    <a:pt x="88" y="402"/>
                    <a:pt x="78" y="393"/>
                  </a:cubicBezTo>
                  <a:cubicBezTo>
                    <a:pt x="68" y="382"/>
                    <a:pt x="60" y="372"/>
                    <a:pt x="54" y="360"/>
                  </a:cubicBezTo>
                  <a:close/>
                  <a:moveTo>
                    <a:pt x="137" y="424"/>
                  </a:moveTo>
                  <a:cubicBezTo>
                    <a:pt x="139" y="425"/>
                    <a:pt x="140" y="426"/>
                    <a:pt x="141" y="427"/>
                  </a:cubicBezTo>
                  <a:cubicBezTo>
                    <a:pt x="139" y="426"/>
                    <a:pt x="138" y="424"/>
                    <a:pt x="136" y="423"/>
                  </a:cubicBezTo>
                  <a:cubicBezTo>
                    <a:pt x="137" y="423"/>
                    <a:pt x="137" y="424"/>
                    <a:pt x="137" y="424"/>
                  </a:cubicBezTo>
                  <a:close/>
                  <a:moveTo>
                    <a:pt x="53" y="332"/>
                  </a:moveTo>
                  <a:cubicBezTo>
                    <a:pt x="52" y="332"/>
                    <a:pt x="52" y="332"/>
                    <a:pt x="52" y="332"/>
                  </a:cubicBezTo>
                  <a:cubicBezTo>
                    <a:pt x="52" y="330"/>
                    <a:pt x="52" y="329"/>
                    <a:pt x="52" y="327"/>
                  </a:cubicBezTo>
                  <a:cubicBezTo>
                    <a:pt x="53" y="328"/>
                    <a:pt x="53" y="329"/>
                    <a:pt x="53" y="330"/>
                  </a:cubicBezTo>
                  <a:cubicBezTo>
                    <a:pt x="53" y="331"/>
                    <a:pt x="53" y="331"/>
                    <a:pt x="53" y="332"/>
                  </a:cubicBezTo>
                  <a:close/>
                  <a:moveTo>
                    <a:pt x="50" y="356"/>
                  </a:moveTo>
                  <a:cubicBezTo>
                    <a:pt x="50" y="356"/>
                    <a:pt x="50" y="356"/>
                    <a:pt x="50" y="357"/>
                  </a:cubicBezTo>
                  <a:cubicBezTo>
                    <a:pt x="49" y="357"/>
                    <a:pt x="49" y="356"/>
                    <a:pt x="48" y="356"/>
                  </a:cubicBezTo>
                  <a:cubicBezTo>
                    <a:pt x="48" y="356"/>
                    <a:pt x="47" y="356"/>
                    <a:pt x="47" y="357"/>
                  </a:cubicBezTo>
                  <a:cubicBezTo>
                    <a:pt x="47" y="354"/>
                    <a:pt x="47" y="352"/>
                    <a:pt x="48" y="349"/>
                  </a:cubicBezTo>
                  <a:cubicBezTo>
                    <a:pt x="48" y="352"/>
                    <a:pt x="49" y="354"/>
                    <a:pt x="50" y="356"/>
                  </a:cubicBezTo>
                  <a:close/>
                  <a:moveTo>
                    <a:pt x="48" y="359"/>
                  </a:moveTo>
                  <a:cubicBezTo>
                    <a:pt x="49" y="359"/>
                    <a:pt x="49" y="359"/>
                    <a:pt x="50" y="359"/>
                  </a:cubicBezTo>
                  <a:cubicBezTo>
                    <a:pt x="50" y="363"/>
                    <a:pt x="49" y="366"/>
                    <a:pt x="49" y="369"/>
                  </a:cubicBezTo>
                  <a:cubicBezTo>
                    <a:pt x="48" y="366"/>
                    <a:pt x="47" y="363"/>
                    <a:pt x="47" y="359"/>
                  </a:cubicBezTo>
                  <a:cubicBezTo>
                    <a:pt x="47" y="359"/>
                    <a:pt x="48" y="359"/>
                    <a:pt x="48" y="359"/>
                  </a:cubicBezTo>
                  <a:close/>
                  <a:moveTo>
                    <a:pt x="45" y="332"/>
                  </a:moveTo>
                  <a:cubicBezTo>
                    <a:pt x="46" y="335"/>
                    <a:pt x="47" y="338"/>
                    <a:pt x="48" y="341"/>
                  </a:cubicBezTo>
                  <a:cubicBezTo>
                    <a:pt x="47" y="338"/>
                    <a:pt x="46" y="335"/>
                    <a:pt x="45" y="332"/>
                  </a:cubicBezTo>
                  <a:close/>
                  <a:moveTo>
                    <a:pt x="47" y="311"/>
                  </a:moveTo>
                  <a:cubicBezTo>
                    <a:pt x="70" y="327"/>
                    <a:pt x="94" y="342"/>
                    <a:pt x="118" y="357"/>
                  </a:cubicBezTo>
                  <a:cubicBezTo>
                    <a:pt x="118" y="357"/>
                    <a:pt x="118" y="357"/>
                    <a:pt x="118" y="357"/>
                  </a:cubicBezTo>
                  <a:cubicBezTo>
                    <a:pt x="118" y="357"/>
                    <a:pt x="118" y="357"/>
                    <a:pt x="117" y="357"/>
                  </a:cubicBezTo>
                  <a:cubicBezTo>
                    <a:pt x="118" y="359"/>
                    <a:pt x="118" y="359"/>
                    <a:pt x="118" y="359"/>
                  </a:cubicBezTo>
                  <a:cubicBezTo>
                    <a:pt x="118" y="359"/>
                    <a:pt x="119" y="359"/>
                    <a:pt x="120" y="359"/>
                  </a:cubicBezTo>
                  <a:cubicBezTo>
                    <a:pt x="120" y="359"/>
                    <a:pt x="121" y="359"/>
                    <a:pt x="121" y="359"/>
                  </a:cubicBezTo>
                  <a:cubicBezTo>
                    <a:pt x="130" y="367"/>
                    <a:pt x="139" y="374"/>
                    <a:pt x="148" y="382"/>
                  </a:cubicBezTo>
                  <a:cubicBezTo>
                    <a:pt x="150" y="380"/>
                    <a:pt x="150" y="380"/>
                    <a:pt x="150" y="380"/>
                  </a:cubicBezTo>
                  <a:cubicBezTo>
                    <a:pt x="149" y="379"/>
                    <a:pt x="149" y="379"/>
                    <a:pt x="148" y="378"/>
                  </a:cubicBezTo>
                  <a:cubicBezTo>
                    <a:pt x="149" y="379"/>
                    <a:pt x="151" y="379"/>
                    <a:pt x="152" y="379"/>
                  </a:cubicBezTo>
                  <a:cubicBezTo>
                    <a:pt x="151" y="380"/>
                    <a:pt x="151" y="381"/>
                    <a:pt x="151" y="382"/>
                  </a:cubicBezTo>
                  <a:cubicBezTo>
                    <a:pt x="151" y="382"/>
                    <a:pt x="151" y="382"/>
                    <a:pt x="151" y="382"/>
                  </a:cubicBezTo>
                  <a:cubicBezTo>
                    <a:pt x="147" y="385"/>
                    <a:pt x="147" y="385"/>
                    <a:pt x="147" y="385"/>
                  </a:cubicBezTo>
                  <a:cubicBezTo>
                    <a:pt x="140" y="385"/>
                    <a:pt x="134" y="385"/>
                    <a:pt x="130" y="385"/>
                  </a:cubicBezTo>
                  <a:cubicBezTo>
                    <a:pt x="130" y="385"/>
                    <a:pt x="129" y="385"/>
                    <a:pt x="129" y="384"/>
                  </a:cubicBezTo>
                  <a:cubicBezTo>
                    <a:pt x="105" y="361"/>
                    <a:pt x="80" y="336"/>
                    <a:pt x="72" y="329"/>
                  </a:cubicBezTo>
                  <a:cubicBezTo>
                    <a:pt x="71" y="331"/>
                    <a:pt x="71" y="331"/>
                    <a:pt x="71" y="331"/>
                  </a:cubicBezTo>
                  <a:cubicBezTo>
                    <a:pt x="76" y="336"/>
                    <a:pt x="91" y="351"/>
                    <a:pt x="108" y="368"/>
                  </a:cubicBezTo>
                  <a:cubicBezTo>
                    <a:pt x="95" y="357"/>
                    <a:pt x="81" y="347"/>
                    <a:pt x="67" y="337"/>
                  </a:cubicBezTo>
                  <a:cubicBezTo>
                    <a:pt x="66" y="339"/>
                    <a:pt x="66" y="339"/>
                    <a:pt x="66" y="339"/>
                  </a:cubicBezTo>
                  <a:cubicBezTo>
                    <a:pt x="87" y="354"/>
                    <a:pt x="107" y="369"/>
                    <a:pt x="126" y="385"/>
                  </a:cubicBezTo>
                  <a:cubicBezTo>
                    <a:pt x="124" y="385"/>
                    <a:pt x="123" y="385"/>
                    <a:pt x="123" y="385"/>
                  </a:cubicBezTo>
                  <a:cubicBezTo>
                    <a:pt x="123" y="385"/>
                    <a:pt x="124" y="385"/>
                    <a:pt x="126" y="386"/>
                  </a:cubicBezTo>
                  <a:cubicBezTo>
                    <a:pt x="127" y="386"/>
                    <a:pt x="128" y="387"/>
                    <a:pt x="129" y="388"/>
                  </a:cubicBezTo>
                  <a:cubicBezTo>
                    <a:pt x="138" y="396"/>
                    <a:pt x="146" y="404"/>
                    <a:pt x="153" y="411"/>
                  </a:cubicBezTo>
                  <a:cubicBezTo>
                    <a:pt x="162" y="420"/>
                    <a:pt x="170" y="426"/>
                    <a:pt x="173" y="429"/>
                  </a:cubicBezTo>
                  <a:cubicBezTo>
                    <a:pt x="174" y="430"/>
                    <a:pt x="175" y="431"/>
                    <a:pt x="176" y="431"/>
                  </a:cubicBezTo>
                  <a:cubicBezTo>
                    <a:pt x="176" y="431"/>
                    <a:pt x="176" y="431"/>
                    <a:pt x="176" y="431"/>
                  </a:cubicBezTo>
                  <a:cubicBezTo>
                    <a:pt x="177" y="431"/>
                    <a:pt x="177" y="431"/>
                    <a:pt x="177" y="431"/>
                  </a:cubicBezTo>
                  <a:cubicBezTo>
                    <a:pt x="176" y="430"/>
                    <a:pt x="176" y="430"/>
                    <a:pt x="176" y="430"/>
                  </a:cubicBezTo>
                  <a:cubicBezTo>
                    <a:pt x="176" y="429"/>
                    <a:pt x="176" y="429"/>
                    <a:pt x="176" y="429"/>
                  </a:cubicBezTo>
                  <a:cubicBezTo>
                    <a:pt x="176" y="429"/>
                    <a:pt x="176" y="429"/>
                    <a:pt x="176" y="429"/>
                  </a:cubicBezTo>
                  <a:cubicBezTo>
                    <a:pt x="178" y="430"/>
                    <a:pt x="179" y="432"/>
                    <a:pt x="181" y="433"/>
                  </a:cubicBezTo>
                  <a:cubicBezTo>
                    <a:pt x="182" y="431"/>
                    <a:pt x="182" y="431"/>
                    <a:pt x="182" y="431"/>
                  </a:cubicBezTo>
                  <a:cubicBezTo>
                    <a:pt x="182" y="431"/>
                    <a:pt x="181" y="430"/>
                    <a:pt x="181" y="430"/>
                  </a:cubicBezTo>
                  <a:cubicBezTo>
                    <a:pt x="331" y="436"/>
                    <a:pt x="331" y="436"/>
                    <a:pt x="331" y="436"/>
                  </a:cubicBezTo>
                  <a:cubicBezTo>
                    <a:pt x="331" y="436"/>
                    <a:pt x="224" y="419"/>
                    <a:pt x="180" y="429"/>
                  </a:cubicBezTo>
                  <a:cubicBezTo>
                    <a:pt x="178" y="427"/>
                    <a:pt x="177" y="425"/>
                    <a:pt x="175" y="424"/>
                  </a:cubicBezTo>
                  <a:cubicBezTo>
                    <a:pt x="174" y="424"/>
                    <a:pt x="174" y="424"/>
                    <a:pt x="174" y="424"/>
                  </a:cubicBezTo>
                  <a:cubicBezTo>
                    <a:pt x="160" y="411"/>
                    <a:pt x="146" y="398"/>
                    <a:pt x="131" y="386"/>
                  </a:cubicBezTo>
                  <a:cubicBezTo>
                    <a:pt x="131" y="386"/>
                    <a:pt x="131" y="386"/>
                    <a:pt x="131" y="386"/>
                  </a:cubicBezTo>
                  <a:cubicBezTo>
                    <a:pt x="139" y="386"/>
                    <a:pt x="155" y="387"/>
                    <a:pt x="175" y="388"/>
                  </a:cubicBezTo>
                  <a:cubicBezTo>
                    <a:pt x="175" y="388"/>
                    <a:pt x="175" y="389"/>
                    <a:pt x="175" y="389"/>
                  </a:cubicBezTo>
                  <a:cubicBezTo>
                    <a:pt x="176" y="388"/>
                    <a:pt x="176" y="388"/>
                    <a:pt x="176" y="388"/>
                  </a:cubicBezTo>
                  <a:cubicBezTo>
                    <a:pt x="181" y="389"/>
                    <a:pt x="185" y="389"/>
                    <a:pt x="190" y="389"/>
                  </a:cubicBezTo>
                  <a:cubicBezTo>
                    <a:pt x="190" y="390"/>
                    <a:pt x="191" y="391"/>
                    <a:pt x="192" y="391"/>
                  </a:cubicBezTo>
                  <a:cubicBezTo>
                    <a:pt x="193" y="390"/>
                    <a:pt x="194" y="390"/>
                    <a:pt x="195" y="389"/>
                  </a:cubicBezTo>
                  <a:cubicBezTo>
                    <a:pt x="203" y="390"/>
                    <a:pt x="212" y="390"/>
                    <a:pt x="220" y="391"/>
                  </a:cubicBezTo>
                  <a:cubicBezTo>
                    <a:pt x="224" y="392"/>
                    <a:pt x="228" y="393"/>
                    <a:pt x="232" y="395"/>
                  </a:cubicBezTo>
                  <a:cubicBezTo>
                    <a:pt x="233" y="393"/>
                    <a:pt x="233" y="393"/>
                    <a:pt x="233" y="393"/>
                  </a:cubicBezTo>
                  <a:cubicBezTo>
                    <a:pt x="232" y="392"/>
                    <a:pt x="231" y="392"/>
                    <a:pt x="229" y="391"/>
                  </a:cubicBezTo>
                  <a:cubicBezTo>
                    <a:pt x="282" y="394"/>
                    <a:pt x="341" y="396"/>
                    <a:pt x="373" y="396"/>
                  </a:cubicBezTo>
                  <a:cubicBezTo>
                    <a:pt x="386" y="397"/>
                    <a:pt x="398" y="397"/>
                    <a:pt x="408" y="398"/>
                  </a:cubicBezTo>
                  <a:cubicBezTo>
                    <a:pt x="417" y="399"/>
                    <a:pt x="425" y="401"/>
                    <a:pt x="434" y="403"/>
                  </a:cubicBezTo>
                  <a:cubicBezTo>
                    <a:pt x="433" y="403"/>
                    <a:pt x="433" y="403"/>
                    <a:pt x="432" y="403"/>
                  </a:cubicBezTo>
                  <a:cubicBezTo>
                    <a:pt x="432" y="405"/>
                    <a:pt x="432" y="405"/>
                    <a:pt x="432" y="405"/>
                  </a:cubicBezTo>
                  <a:cubicBezTo>
                    <a:pt x="429" y="405"/>
                    <a:pt x="426" y="404"/>
                    <a:pt x="423" y="404"/>
                  </a:cubicBezTo>
                  <a:cubicBezTo>
                    <a:pt x="422" y="404"/>
                    <a:pt x="421" y="404"/>
                    <a:pt x="420" y="404"/>
                  </a:cubicBezTo>
                  <a:cubicBezTo>
                    <a:pt x="411" y="403"/>
                    <a:pt x="402" y="402"/>
                    <a:pt x="393" y="402"/>
                  </a:cubicBezTo>
                  <a:cubicBezTo>
                    <a:pt x="393" y="402"/>
                    <a:pt x="393" y="402"/>
                    <a:pt x="393" y="402"/>
                  </a:cubicBezTo>
                  <a:cubicBezTo>
                    <a:pt x="369" y="399"/>
                    <a:pt x="346" y="397"/>
                    <a:pt x="322" y="395"/>
                  </a:cubicBezTo>
                  <a:cubicBezTo>
                    <a:pt x="322" y="398"/>
                    <a:pt x="322" y="398"/>
                    <a:pt x="322" y="398"/>
                  </a:cubicBezTo>
                  <a:cubicBezTo>
                    <a:pt x="333" y="399"/>
                    <a:pt x="343" y="399"/>
                    <a:pt x="354" y="400"/>
                  </a:cubicBezTo>
                  <a:cubicBezTo>
                    <a:pt x="354" y="402"/>
                    <a:pt x="354" y="402"/>
                    <a:pt x="354" y="402"/>
                  </a:cubicBezTo>
                  <a:cubicBezTo>
                    <a:pt x="354" y="402"/>
                    <a:pt x="355" y="403"/>
                    <a:pt x="355" y="403"/>
                  </a:cubicBezTo>
                  <a:cubicBezTo>
                    <a:pt x="355" y="403"/>
                    <a:pt x="354" y="403"/>
                    <a:pt x="354" y="403"/>
                  </a:cubicBezTo>
                  <a:cubicBezTo>
                    <a:pt x="354" y="405"/>
                    <a:pt x="354" y="405"/>
                    <a:pt x="354" y="405"/>
                  </a:cubicBezTo>
                  <a:cubicBezTo>
                    <a:pt x="354" y="405"/>
                    <a:pt x="354" y="405"/>
                    <a:pt x="354" y="405"/>
                  </a:cubicBezTo>
                  <a:cubicBezTo>
                    <a:pt x="354" y="405"/>
                    <a:pt x="354" y="405"/>
                    <a:pt x="354" y="405"/>
                  </a:cubicBezTo>
                  <a:cubicBezTo>
                    <a:pt x="354" y="405"/>
                    <a:pt x="354" y="405"/>
                    <a:pt x="354" y="405"/>
                  </a:cubicBezTo>
                  <a:cubicBezTo>
                    <a:pt x="357" y="405"/>
                    <a:pt x="360" y="405"/>
                    <a:pt x="363" y="405"/>
                  </a:cubicBezTo>
                  <a:cubicBezTo>
                    <a:pt x="364" y="405"/>
                    <a:pt x="365" y="405"/>
                    <a:pt x="366" y="405"/>
                  </a:cubicBezTo>
                  <a:cubicBezTo>
                    <a:pt x="376" y="408"/>
                    <a:pt x="387" y="410"/>
                    <a:pt x="397" y="411"/>
                  </a:cubicBezTo>
                  <a:cubicBezTo>
                    <a:pt x="397" y="413"/>
                    <a:pt x="397" y="413"/>
                    <a:pt x="397" y="413"/>
                  </a:cubicBezTo>
                  <a:cubicBezTo>
                    <a:pt x="398" y="413"/>
                    <a:pt x="399" y="414"/>
                    <a:pt x="400" y="414"/>
                  </a:cubicBezTo>
                  <a:cubicBezTo>
                    <a:pt x="327" y="407"/>
                    <a:pt x="213" y="398"/>
                    <a:pt x="198" y="409"/>
                  </a:cubicBezTo>
                  <a:cubicBezTo>
                    <a:pt x="198" y="409"/>
                    <a:pt x="331" y="410"/>
                    <a:pt x="411" y="420"/>
                  </a:cubicBezTo>
                  <a:cubicBezTo>
                    <a:pt x="407" y="420"/>
                    <a:pt x="403" y="420"/>
                    <a:pt x="399" y="421"/>
                  </a:cubicBezTo>
                  <a:cubicBezTo>
                    <a:pt x="394" y="421"/>
                    <a:pt x="388" y="421"/>
                    <a:pt x="383" y="421"/>
                  </a:cubicBezTo>
                  <a:cubicBezTo>
                    <a:pt x="378" y="421"/>
                    <a:pt x="372" y="421"/>
                    <a:pt x="368" y="421"/>
                  </a:cubicBezTo>
                  <a:cubicBezTo>
                    <a:pt x="360" y="421"/>
                    <a:pt x="353" y="421"/>
                    <a:pt x="348" y="421"/>
                  </a:cubicBezTo>
                  <a:cubicBezTo>
                    <a:pt x="348" y="423"/>
                    <a:pt x="348" y="423"/>
                    <a:pt x="348" y="423"/>
                  </a:cubicBezTo>
                  <a:cubicBezTo>
                    <a:pt x="353" y="423"/>
                    <a:pt x="360" y="423"/>
                    <a:pt x="368" y="423"/>
                  </a:cubicBezTo>
                  <a:cubicBezTo>
                    <a:pt x="371" y="423"/>
                    <a:pt x="376" y="423"/>
                    <a:pt x="380" y="423"/>
                  </a:cubicBezTo>
                  <a:cubicBezTo>
                    <a:pt x="365" y="426"/>
                    <a:pt x="351" y="429"/>
                    <a:pt x="342" y="431"/>
                  </a:cubicBezTo>
                  <a:cubicBezTo>
                    <a:pt x="343" y="433"/>
                    <a:pt x="343" y="433"/>
                    <a:pt x="343" y="433"/>
                  </a:cubicBezTo>
                  <a:cubicBezTo>
                    <a:pt x="355" y="431"/>
                    <a:pt x="377" y="426"/>
                    <a:pt x="399" y="423"/>
                  </a:cubicBezTo>
                  <a:cubicBezTo>
                    <a:pt x="410" y="423"/>
                    <a:pt x="421" y="424"/>
                    <a:pt x="431" y="424"/>
                  </a:cubicBezTo>
                  <a:cubicBezTo>
                    <a:pt x="432" y="424"/>
                    <a:pt x="433" y="424"/>
                    <a:pt x="435" y="425"/>
                  </a:cubicBezTo>
                  <a:cubicBezTo>
                    <a:pt x="439" y="426"/>
                    <a:pt x="444" y="429"/>
                    <a:pt x="448" y="431"/>
                  </a:cubicBezTo>
                  <a:cubicBezTo>
                    <a:pt x="447" y="434"/>
                    <a:pt x="447" y="438"/>
                    <a:pt x="448" y="442"/>
                  </a:cubicBezTo>
                  <a:cubicBezTo>
                    <a:pt x="445" y="442"/>
                    <a:pt x="442" y="442"/>
                    <a:pt x="439" y="442"/>
                  </a:cubicBezTo>
                  <a:cubicBezTo>
                    <a:pt x="438" y="442"/>
                    <a:pt x="437" y="442"/>
                    <a:pt x="436" y="442"/>
                  </a:cubicBezTo>
                  <a:cubicBezTo>
                    <a:pt x="437" y="442"/>
                    <a:pt x="437" y="442"/>
                    <a:pt x="437" y="442"/>
                  </a:cubicBezTo>
                  <a:cubicBezTo>
                    <a:pt x="434" y="441"/>
                    <a:pt x="434" y="441"/>
                    <a:pt x="434" y="441"/>
                  </a:cubicBezTo>
                  <a:cubicBezTo>
                    <a:pt x="430" y="439"/>
                    <a:pt x="426" y="438"/>
                    <a:pt x="422" y="436"/>
                  </a:cubicBezTo>
                  <a:cubicBezTo>
                    <a:pt x="421" y="439"/>
                    <a:pt x="421" y="439"/>
                    <a:pt x="421" y="439"/>
                  </a:cubicBezTo>
                  <a:cubicBezTo>
                    <a:pt x="424" y="440"/>
                    <a:pt x="427" y="441"/>
                    <a:pt x="430" y="442"/>
                  </a:cubicBezTo>
                  <a:cubicBezTo>
                    <a:pt x="429" y="442"/>
                    <a:pt x="427" y="442"/>
                    <a:pt x="425" y="442"/>
                  </a:cubicBezTo>
                  <a:cubicBezTo>
                    <a:pt x="408" y="437"/>
                    <a:pt x="391" y="434"/>
                    <a:pt x="379" y="434"/>
                  </a:cubicBezTo>
                  <a:cubicBezTo>
                    <a:pt x="376" y="434"/>
                    <a:pt x="374" y="434"/>
                    <a:pt x="372" y="434"/>
                  </a:cubicBezTo>
                  <a:cubicBezTo>
                    <a:pt x="372" y="436"/>
                    <a:pt x="372" y="436"/>
                    <a:pt x="372" y="436"/>
                  </a:cubicBezTo>
                  <a:cubicBezTo>
                    <a:pt x="388" y="441"/>
                    <a:pt x="406" y="443"/>
                    <a:pt x="423" y="444"/>
                  </a:cubicBezTo>
                  <a:cubicBezTo>
                    <a:pt x="421" y="445"/>
                    <a:pt x="419" y="445"/>
                    <a:pt x="416" y="446"/>
                  </a:cubicBezTo>
                  <a:cubicBezTo>
                    <a:pt x="413" y="446"/>
                    <a:pt x="410" y="446"/>
                    <a:pt x="407" y="447"/>
                  </a:cubicBezTo>
                  <a:cubicBezTo>
                    <a:pt x="406" y="447"/>
                    <a:pt x="406" y="447"/>
                    <a:pt x="405" y="447"/>
                  </a:cubicBezTo>
                  <a:cubicBezTo>
                    <a:pt x="402" y="447"/>
                    <a:pt x="399" y="447"/>
                    <a:pt x="397" y="447"/>
                  </a:cubicBezTo>
                  <a:cubicBezTo>
                    <a:pt x="396" y="447"/>
                    <a:pt x="396" y="447"/>
                    <a:pt x="396" y="447"/>
                  </a:cubicBezTo>
                  <a:cubicBezTo>
                    <a:pt x="391" y="446"/>
                    <a:pt x="387" y="445"/>
                    <a:pt x="383" y="444"/>
                  </a:cubicBezTo>
                  <a:cubicBezTo>
                    <a:pt x="382" y="446"/>
                    <a:pt x="382" y="446"/>
                    <a:pt x="382" y="446"/>
                  </a:cubicBezTo>
                  <a:cubicBezTo>
                    <a:pt x="387" y="449"/>
                    <a:pt x="393" y="451"/>
                    <a:pt x="399" y="453"/>
                  </a:cubicBezTo>
                  <a:cubicBezTo>
                    <a:pt x="371" y="450"/>
                    <a:pt x="371" y="450"/>
                    <a:pt x="371" y="450"/>
                  </a:cubicBezTo>
                  <a:cubicBezTo>
                    <a:pt x="371" y="450"/>
                    <a:pt x="397" y="459"/>
                    <a:pt x="420" y="459"/>
                  </a:cubicBezTo>
                  <a:cubicBezTo>
                    <a:pt x="420" y="460"/>
                    <a:pt x="420" y="460"/>
                    <a:pt x="421" y="460"/>
                  </a:cubicBezTo>
                  <a:cubicBezTo>
                    <a:pt x="420" y="461"/>
                    <a:pt x="420" y="461"/>
                    <a:pt x="420" y="461"/>
                  </a:cubicBezTo>
                  <a:cubicBezTo>
                    <a:pt x="420" y="461"/>
                    <a:pt x="421" y="461"/>
                    <a:pt x="421" y="461"/>
                  </a:cubicBezTo>
                  <a:cubicBezTo>
                    <a:pt x="413" y="461"/>
                    <a:pt x="406" y="461"/>
                    <a:pt x="399" y="460"/>
                  </a:cubicBezTo>
                  <a:cubicBezTo>
                    <a:pt x="398" y="458"/>
                    <a:pt x="398" y="458"/>
                    <a:pt x="398" y="458"/>
                  </a:cubicBezTo>
                  <a:cubicBezTo>
                    <a:pt x="382" y="457"/>
                    <a:pt x="365" y="456"/>
                    <a:pt x="349" y="456"/>
                  </a:cubicBezTo>
                  <a:cubicBezTo>
                    <a:pt x="340" y="456"/>
                    <a:pt x="332" y="456"/>
                    <a:pt x="323" y="457"/>
                  </a:cubicBezTo>
                  <a:cubicBezTo>
                    <a:pt x="317" y="456"/>
                    <a:pt x="311" y="455"/>
                    <a:pt x="304" y="455"/>
                  </a:cubicBezTo>
                  <a:cubicBezTo>
                    <a:pt x="253" y="450"/>
                    <a:pt x="214" y="451"/>
                    <a:pt x="186" y="454"/>
                  </a:cubicBezTo>
                  <a:cubicBezTo>
                    <a:pt x="183" y="451"/>
                    <a:pt x="180" y="449"/>
                    <a:pt x="180" y="449"/>
                  </a:cubicBezTo>
                  <a:cubicBezTo>
                    <a:pt x="180" y="449"/>
                    <a:pt x="181" y="451"/>
                    <a:pt x="183" y="455"/>
                  </a:cubicBezTo>
                  <a:cubicBezTo>
                    <a:pt x="178" y="455"/>
                    <a:pt x="174" y="456"/>
                    <a:pt x="169" y="456"/>
                  </a:cubicBezTo>
                  <a:cubicBezTo>
                    <a:pt x="169" y="455"/>
                    <a:pt x="168" y="454"/>
                    <a:pt x="167" y="453"/>
                  </a:cubicBezTo>
                  <a:cubicBezTo>
                    <a:pt x="165" y="450"/>
                    <a:pt x="161" y="445"/>
                    <a:pt x="157" y="441"/>
                  </a:cubicBezTo>
                  <a:cubicBezTo>
                    <a:pt x="158" y="442"/>
                    <a:pt x="159" y="443"/>
                    <a:pt x="160" y="443"/>
                  </a:cubicBezTo>
                  <a:cubicBezTo>
                    <a:pt x="162" y="441"/>
                    <a:pt x="162" y="441"/>
                    <a:pt x="162" y="441"/>
                  </a:cubicBezTo>
                  <a:cubicBezTo>
                    <a:pt x="157" y="437"/>
                    <a:pt x="149" y="430"/>
                    <a:pt x="139" y="422"/>
                  </a:cubicBezTo>
                  <a:cubicBezTo>
                    <a:pt x="135" y="418"/>
                    <a:pt x="131" y="414"/>
                    <a:pt x="127" y="410"/>
                  </a:cubicBezTo>
                  <a:cubicBezTo>
                    <a:pt x="119" y="403"/>
                    <a:pt x="110" y="396"/>
                    <a:pt x="102" y="389"/>
                  </a:cubicBezTo>
                  <a:cubicBezTo>
                    <a:pt x="99" y="386"/>
                    <a:pt x="96" y="383"/>
                    <a:pt x="93" y="380"/>
                  </a:cubicBezTo>
                  <a:cubicBezTo>
                    <a:pt x="92" y="381"/>
                    <a:pt x="92" y="381"/>
                    <a:pt x="92" y="381"/>
                  </a:cubicBezTo>
                  <a:cubicBezTo>
                    <a:pt x="80" y="372"/>
                    <a:pt x="69" y="364"/>
                    <a:pt x="60" y="360"/>
                  </a:cubicBezTo>
                  <a:cubicBezTo>
                    <a:pt x="58" y="359"/>
                    <a:pt x="55" y="358"/>
                    <a:pt x="53" y="357"/>
                  </a:cubicBezTo>
                  <a:cubicBezTo>
                    <a:pt x="53" y="357"/>
                    <a:pt x="53" y="356"/>
                    <a:pt x="52" y="356"/>
                  </a:cubicBezTo>
                  <a:cubicBezTo>
                    <a:pt x="52" y="352"/>
                    <a:pt x="52" y="349"/>
                    <a:pt x="51" y="346"/>
                  </a:cubicBezTo>
                  <a:cubicBezTo>
                    <a:pt x="52" y="344"/>
                    <a:pt x="53" y="342"/>
                    <a:pt x="54" y="340"/>
                  </a:cubicBezTo>
                  <a:cubicBezTo>
                    <a:pt x="55" y="340"/>
                    <a:pt x="55" y="340"/>
                    <a:pt x="55" y="340"/>
                  </a:cubicBezTo>
                  <a:cubicBezTo>
                    <a:pt x="55" y="339"/>
                    <a:pt x="54" y="338"/>
                    <a:pt x="54" y="338"/>
                  </a:cubicBezTo>
                  <a:cubicBezTo>
                    <a:pt x="54" y="337"/>
                    <a:pt x="55" y="337"/>
                    <a:pt x="55" y="336"/>
                  </a:cubicBezTo>
                  <a:cubicBezTo>
                    <a:pt x="69" y="343"/>
                    <a:pt x="84" y="355"/>
                    <a:pt x="98" y="368"/>
                  </a:cubicBezTo>
                  <a:cubicBezTo>
                    <a:pt x="114" y="383"/>
                    <a:pt x="129" y="398"/>
                    <a:pt x="142" y="410"/>
                  </a:cubicBezTo>
                  <a:cubicBezTo>
                    <a:pt x="144" y="408"/>
                    <a:pt x="144" y="408"/>
                    <a:pt x="144" y="408"/>
                  </a:cubicBezTo>
                  <a:cubicBezTo>
                    <a:pt x="131" y="396"/>
                    <a:pt x="116" y="381"/>
                    <a:pt x="100" y="366"/>
                  </a:cubicBezTo>
                  <a:cubicBezTo>
                    <a:pt x="85" y="353"/>
                    <a:pt x="70" y="341"/>
                    <a:pt x="55" y="333"/>
                  </a:cubicBezTo>
                  <a:cubicBezTo>
                    <a:pt x="55" y="332"/>
                    <a:pt x="55" y="331"/>
                    <a:pt x="55" y="330"/>
                  </a:cubicBezTo>
                  <a:cubicBezTo>
                    <a:pt x="55" y="325"/>
                    <a:pt x="54" y="320"/>
                    <a:pt x="53" y="315"/>
                  </a:cubicBezTo>
                  <a:cubicBezTo>
                    <a:pt x="50" y="316"/>
                    <a:pt x="50" y="316"/>
                    <a:pt x="50" y="316"/>
                  </a:cubicBezTo>
                  <a:cubicBezTo>
                    <a:pt x="50" y="321"/>
                    <a:pt x="50" y="326"/>
                    <a:pt x="50" y="331"/>
                  </a:cubicBezTo>
                  <a:cubicBezTo>
                    <a:pt x="50" y="331"/>
                    <a:pt x="50" y="331"/>
                    <a:pt x="50" y="331"/>
                  </a:cubicBezTo>
                  <a:cubicBezTo>
                    <a:pt x="48" y="324"/>
                    <a:pt x="48" y="315"/>
                    <a:pt x="47" y="311"/>
                  </a:cubicBezTo>
                  <a:close/>
                  <a:moveTo>
                    <a:pt x="382" y="436"/>
                  </a:moveTo>
                  <a:cubicBezTo>
                    <a:pt x="390" y="437"/>
                    <a:pt x="400" y="438"/>
                    <a:pt x="411" y="441"/>
                  </a:cubicBezTo>
                  <a:cubicBezTo>
                    <a:pt x="401" y="440"/>
                    <a:pt x="391" y="438"/>
                    <a:pt x="382" y="436"/>
                  </a:cubicBezTo>
                  <a:close/>
                  <a:moveTo>
                    <a:pt x="38" y="293"/>
                  </a:moveTo>
                  <a:cubicBezTo>
                    <a:pt x="33" y="288"/>
                    <a:pt x="28" y="283"/>
                    <a:pt x="24" y="278"/>
                  </a:cubicBezTo>
                  <a:cubicBezTo>
                    <a:pt x="24" y="278"/>
                    <a:pt x="24" y="278"/>
                    <a:pt x="24" y="278"/>
                  </a:cubicBezTo>
                  <a:cubicBezTo>
                    <a:pt x="25" y="277"/>
                    <a:pt x="25" y="277"/>
                    <a:pt x="26" y="276"/>
                  </a:cubicBezTo>
                  <a:cubicBezTo>
                    <a:pt x="26" y="276"/>
                    <a:pt x="27" y="276"/>
                    <a:pt x="27" y="276"/>
                  </a:cubicBezTo>
                  <a:cubicBezTo>
                    <a:pt x="29" y="277"/>
                    <a:pt x="31" y="278"/>
                    <a:pt x="32" y="279"/>
                  </a:cubicBezTo>
                  <a:cubicBezTo>
                    <a:pt x="33" y="280"/>
                    <a:pt x="33" y="281"/>
                    <a:pt x="34" y="282"/>
                  </a:cubicBezTo>
                  <a:cubicBezTo>
                    <a:pt x="34" y="282"/>
                    <a:pt x="34" y="282"/>
                    <a:pt x="34" y="282"/>
                  </a:cubicBezTo>
                  <a:cubicBezTo>
                    <a:pt x="33" y="282"/>
                    <a:pt x="33" y="283"/>
                    <a:pt x="32" y="283"/>
                  </a:cubicBezTo>
                  <a:cubicBezTo>
                    <a:pt x="34" y="285"/>
                    <a:pt x="34" y="285"/>
                    <a:pt x="34" y="285"/>
                  </a:cubicBezTo>
                  <a:cubicBezTo>
                    <a:pt x="34" y="284"/>
                    <a:pt x="35" y="284"/>
                    <a:pt x="35" y="284"/>
                  </a:cubicBezTo>
                  <a:cubicBezTo>
                    <a:pt x="35" y="284"/>
                    <a:pt x="35" y="284"/>
                    <a:pt x="36" y="284"/>
                  </a:cubicBezTo>
                  <a:cubicBezTo>
                    <a:pt x="37" y="284"/>
                    <a:pt x="39" y="285"/>
                    <a:pt x="42" y="286"/>
                  </a:cubicBezTo>
                  <a:cubicBezTo>
                    <a:pt x="42" y="286"/>
                    <a:pt x="42" y="286"/>
                    <a:pt x="42" y="287"/>
                  </a:cubicBezTo>
                  <a:cubicBezTo>
                    <a:pt x="43" y="289"/>
                    <a:pt x="44" y="290"/>
                    <a:pt x="45" y="292"/>
                  </a:cubicBezTo>
                  <a:cubicBezTo>
                    <a:pt x="46" y="291"/>
                    <a:pt x="46" y="291"/>
                    <a:pt x="46" y="291"/>
                  </a:cubicBezTo>
                  <a:cubicBezTo>
                    <a:pt x="48" y="293"/>
                    <a:pt x="49" y="295"/>
                    <a:pt x="51" y="297"/>
                  </a:cubicBezTo>
                  <a:cubicBezTo>
                    <a:pt x="51" y="297"/>
                    <a:pt x="51" y="298"/>
                    <a:pt x="50" y="298"/>
                  </a:cubicBezTo>
                  <a:cubicBezTo>
                    <a:pt x="50" y="299"/>
                    <a:pt x="50" y="299"/>
                    <a:pt x="50" y="299"/>
                  </a:cubicBezTo>
                  <a:cubicBezTo>
                    <a:pt x="46" y="297"/>
                    <a:pt x="42" y="295"/>
                    <a:pt x="38" y="293"/>
                  </a:cubicBezTo>
                  <a:close/>
                  <a:moveTo>
                    <a:pt x="60" y="279"/>
                  </a:moveTo>
                  <a:cubicBezTo>
                    <a:pt x="60" y="279"/>
                    <a:pt x="60" y="279"/>
                    <a:pt x="60" y="279"/>
                  </a:cubicBezTo>
                  <a:cubicBezTo>
                    <a:pt x="57" y="278"/>
                    <a:pt x="54" y="276"/>
                    <a:pt x="51" y="275"/>
                  </a:cubicBezTo>
                  <a:cubicBezTo>
                    <a:pt x="52" y="275"/>
                    <a:pt x="52" y="275"/>
                    <a:pt x="53" y="275"/>
                  </a:cubicBezTo>
                  <a:cubicBezTo>
                    <a:pt x="53" y="275"/>
                    <a:pt x="53" y="275"/>
                    <a:pt x="53" y="275"/>
                  </a:cubicBezTo>
                  <a:cubicBezTo>
                    <a:pt x="56" y="276"/>
                    <a:pt x="58" y="278"/>
                    <a:pt x="60" y="279"/>
                  </a:cubicBezTo>
                  <a:close/>
                  <a:moveTo>
                    <a:pt x="91" y="284"/>
                  </a:moveTo>
                  <a:cubicBezTo>
                    <a:pt x="105" y="292"/>
                    <a:pt x="120" y="303"/>
                    <a:pt x="134" y="316"/>
                  </a:cubicBezTo>
                  <a:cubicBezTo>
                    <a:pt x="152" y="332"/>
                    <a:pt x="169" y="350"/>
                    <a:pt x="183" y="364"/>
                  </a:cubicBezTo>
                  <a:cubicBezTo>
                    <a:pt x="182" y="364"/>
                    <a:pt x="180" y="364"/>
                    <a:pt x="179" y="364"/>
                  </a:cubicBezTo>
                  <a:cubicBezTo>
                    <a:pt x="179" y="364"/>
                    <a:pt x="181" y="364"/>
                    <a:pt x="183" y="365"/>
                  </a:cubicBezTo>
                  <a:cubicBezTo>
                    <a:pt x="186" y="367"/>
                    <a:pt x="188" y="370"/>
                    <a:pt x="191" y="372"/>
                  </a:cubicBezTo>
                  <a:cubicBezTo>
                    <a:pt x="191" y="371"/>
                    <a:pt x="191" y="371"/>
                    <a:pt x="191" y="371"/>
                  </a:cubicBezTo>
                  <a:cubicBezTo>
                    <a:pt x="190" y="373"/>
                    <a:pt x="191" y="377"/>
                    <a:pt x="195" y="377"/>
                  </a:cubicBezTo>
                  <a:cubicBezTo>
                    <a:pt x="195" y="377"/>
                    <a:pt x="196" y="377"/>
                    <a:pt x="196" y="377"/>
                  </a:cubicBezTo>
                  <a:cubicBezTo>
                    <a:pt x="196" y="377"/>
                    <a:pt x="196" y="377"/>
                    <a:pt x="196" y="377"/>
                  </a:cubicBezTo>
                  <a:cubicBezTo>
                    <a:pt x="189" y="377"/>
                    <a:pt x="182" y="377"/>
                    <a:pt x="174" y="377"/>
                  </a:cubicBezTo>
                  <a:cubicBezTo>
                    <a:pt x="174" y="377"/>
                    <a:pt x="174" y="376"/>
                    <a:pt x="173" y="376"/>
                  </a:cubicBezTo>
                  <a:cubicBezTo>
                    <a:pt x="174" y="376"/>
                    <a:pt x="174" y="376"/>
                    <a:pt x="174" y="376"/>
                  </a:cubicBezTo>
                  <a:cubicBezTo>
                    <a:pt x="174" y="376"/>
                    <a:pt x="174" y="376"/>
                    <a:pt x="175" y="377"/>
                  </a:cubicBezTo>
                  <a:cubicBezTo>
                    <a:pt x="175" y="376"/>
                    <a:pt x="175" y="376"/>
                    <a:pt x="175" y="376"/>
                  </a:cubicBezTo>
                  <a:cubicBezTo>
                    <a:pt x="177" y="377"/>
                    <a:pt x="178" y="377"/>
                    <a:pt x="180" y="377"/>
                  </a:cubicBezTo>
                  <a:cubicBezTo>
                    <a:pt x="182" y="377"/>
                    <a:pt x="183" y="377"/>
                    <a:pt x="184" y="376"/>
                  </a:cubicBezTo>
                  <a:cubicBezTo>
                    <a:pt x="186" y="376"/>
                    <a:pt x="186" y="376"/>
                    <a:pt x="186" y="376"/>
                  </a:cubicBezTo>
                  <a:cubicBezTo>
                    <a:pt x="185" y="374"/>
                    <a:pt x="185" y="374"/>
                    <a:pt x="185" y="374"/>
                  </a:cubicBezTo>
                  <a:cubicBezTo>
                    <a:pt x="182" y="371"/>
                    <a:pt x="180" y="369"/>
                    <a:pt x="177" y="366"/>
                  </a:cubicBezTo>
                  <a:cubicBezTo>
                    <a:pt x="179" y="365"/>
                    <a:pt x="180" y="362"/>
                    <a:pt x="178" y="361"/>
                  </a:cubicBezTo>
                  <a:cubicBezTo>
                    <a:pt x="173" y="357"/>
                    <a:pt x="167" y="354"/>
                    <a:pt x="162" y="350"/>
                  </a:cubicBezTo>
                  <a:cubicBezTo>
                    <a:pt x="154" y="344"/>
                    <a:pt x="147" y="338"/>
                    <a:pt x="139" y="332"/>
                  </a:cubicBezTo>
                  <a:cubicBezTo>
                    <a:pt x="139" y="332"/>
                    <a:pt x="139" y="332"/>
                    <a:pt x="139" y="332"/>
                  </a:cubicBezTo>
                  <a:cubicBezTo>
                    <a:pt x="125" y="318"/>
                    <a:pt x="108" y="300"/>
                    <a:pt x="91" y="284"/>
                  </a:cubicBezTo>
                  <a:close/>
                  <a:moveTo>
                    <a:pt x="83" y="277"/>
                  </a:moveTo>
                  <a:cubicBezTo>
                    <a:pt x="68" y="265"/>
                    <a:pt x="52" y="254"/>
                    <a:pt x="35" y="249"/>
                  </a:cubicBezTo>
                  <a:cubicBezTo>
                    <a:pt x="37" y="248"/>
                    <a:pt x="37" y="248"/>
                    <a:pt x="37" y="248"/>
                  </a:cubicBezTo>
                  <a:cubicBezTo>
                    <a:pt x="37" y="244"/>
                    <a:pt x="36" y="240"/>
                    <a:pt x="35" y="236"/>
                  </a:cubicBezTo>
                  <a:cubicBezTo>
                    <a:pt x="64" y="254"/>
                    <a:pt x="91" y="276"/>
                    <a:pt x="118" y="299"/>
                  </a:cubicBezTo>
                  <a:cubicBezTo>
                    <a:pt x="106" y="290"/>
                    <a:pt x="95" y="282"/>
                    <a:pt x="83" y="277"/>
                  </a:cubicBezTo>
                  <a:close/>
                  <a:moveTo>
                    <a:pt x="32" y="207"/>
                  </a:moveTo>
                  <a:cubicBezTo>
                    <a:pt x="36" y="210"/>
                    <a:pt x="40" y="213"/>
                    <a:pt x="45" y="216"/>
                  </a:cubicBezTo>
                  <a:cubicBezTo>
                    <a:pt x="92" y="254"/>
                    <a:pt x="148" y="294"/>
                    <a:pt x="192" y="335"/>
                  </a:cubicBezTo>
                  <a:cubicBezTo>
                    <a:pt x="192" y="338"/>
                    <a:pt x="191" y="342"/>
                    <a:pt x="190" y="345"/>
                  </a:cubicBezTo>
                  <a:cubicBezTo>
                    <a:pt x="143" y="305"/>
                    <a:pt x="98" y="265"/>
                    <a:pt x="44" y="234"/>
                  </a:cubicBezTo>
                  <a:cubicBezTo>
                    <a:pt x="43" y="237"/>
                    <a:pt x="43" y="237"/>
                    <a:pt x="43" y="237"/>
                  </a:cubicBezTo>
                  <a:cubicBezTo>
                    <a:pt x="97" y="267"/>
                    <a:pt x="142" y="307"/>
                    <a:pt x="189" y="347"/>
                  </a:cubicBezTo>
                  <a:cubicBezTo>
                    <a:pt x="189" y="349"/>
                    <a:pt x="188" y="351"/>
                    <a:pt x="188" y="352"/>
                  </a:cubicBezTo>
                  <a:cubicBezTo>
                    <a:pt x="187" y="354"/>
                    <a:pt x="190" y="356"/>
                    <a:pt x="191" y="354"/>
                  </a:cubicBezTo>
                  <a:cubicBezTo>
                    <a:pt x="195" y="344"/>
                    <a:pt x="197" y="334"/>
                    <a:pt x="200" y="323"/>
                  </a:cubicBezTo>
                  <a:cubicBezTo>
                    <a:pt x="232" y="324"/>
                    <a:pt x="356" y="324"/>
                    <a:pt x="420" y="327"/>
                  </a:cubicBezTo>
                  <a:cubicBezTo>
                    <a:pt x="421" y="328"/>
                    <a:pt x="421" y="328"/>
                    <a:pt x="421" y="328"/>
                  </a:cubicBezTo>
                  <a:cubicBezTo>
                    <a:pt x="425" y="333"/>
                    <a:pt x="429" y="337"/>
                    <a:pt x="434" y="341"/>
                  </a:cubicBezTo>
                  <a:cubicBezTo>
                    <a:pt x="398" y="340"/>
                    <a:pt x="251" y="336"/>
                    <a:pt x="200" y="344"/>
                  </a:cubicBezTo>
                  <a:cubicBezTo>
                    <a:pt x="438" y="344"/>
                    <a:pt x="438" y="344"/>
                    <a:pt x="438" y="344"/>
                  </a:cubicBezTo>
                  <a:cubicBezTo>
                    <a:pt x="445" y="351"/>
                    <a:pt x="454" y="357"/>
                    <a:pt x="462" y="363"/>
                  </a:cubicBezTo>
                  <a:cubicBezTo>
                    <a:pt x="452" y="358"/>
                    <a:pt x="442" y="352"/>
                    <a:pt x="433" y="345"/>
                  </a:cubicBezTo>
                  <a:cubicBezTo>
                    <a:pt x="433" y="345"/>
                    <a:pt x="433" y="345"/>
                    <a:pt x="433" y="345"/>
                  </a:cubicBezTo>
                  <a:cubicBezTo>
                    <a:pt x="431" y="348"/>
                    <a:pt x="431" y="348"/>
                    <a:pt x="431" y="348"/>
                  </a:cubicBezTo>
                  <a:cubicBezTo>
                    <a:pt x="431" y="348"/>
                    <a:pt x="431" y="348"/>
                    <a:pt x="431" y="348"/>
                  </a:cubicBezTo>
                  <a:cubicBezTo>
                    <a:pt x="431" y="348"/>
                    <a:pt x="431" y="348"/>
                    <a:pt x="431" y="348"/>
                  </a:cubicBezTo>
                  <a:cubicBezTo>
                    <a:pt x="444" y="356"/>
                    <a:pt x="457" y="366"/>
                    <a:pt x="471" y="373"/>
                  </a:cubicBezTo>
                  <a:cubicBezTo>
                    <a:pt x="471" y="374"/>
                    <a:pt x="471" y="374"/>
                    <a:pt x="471" y="375"/>
                  </a:cubicBezTo>
                  <a:cubicBezTo>
                    <a:pt x="446" y="372"/>
                    <a:pt x="349" y="368"/>
                    <a:pt x="274" y="367"/>
                  </a:cubicBezTo>
                  <a:cubicBezTo>
                    <a:pt x="273" y="366"/>
                    <a:pt x="272" y="365"/>
                    <a:pt x="271" y="365"/>
                  </a:cubicBezTo>
                  <a:cubicBezTo>
                    <a:pt x="263" y="365"/>
                    <a:pt x="256" y="365"/>
                    <a:pt x="248" y="366"/>
                  </a:cubicBezTo>
                  <a:cubicBezTo>
                    <a:pt x="223" y="365"/>
                    <a:pt x="203" y="365"/>
                    <a:pt x="191" y="365"/>
                  </a:cubicBezTo>
                  <a:cubicBezTo>
                    <a:pt x="201" y="365"/>
                    <a:pt x="217" y="366"/>
                    <a:pt x="236" y="367"/>
                  </a:cubicBezTo>
                  <a:cubicBezTo>
                    <a:pt x="232" y="368"/>
                    <a:pt x="227" y="369"/>
                    <a:pt x="223" y="370"/>
                  </a:cubicBezTo>
                  <a:cubicBezTo>
                    <a:pt x="223" y="370"/>
                    <a:pt x="223" y="370"/>
                    <a:pt x="223" y="370"/>
                  </a:cubicBezTo>
                  <a:cubicBezTo>
                    <a:pt x="213" y="370"/>
                    <a:pt x="204" y="370"/>
                    <a:pt x="194" y="370"/>
                  </a:cubicBezTo>
                  <a:cubicBezTo>
                    <a:pt x="193" y="370"/>
                    <a:pt x="193" y="370"/>
                    <a:pt x="192" y="370"/>
                  </a:cubicBezTo>
                  <a:cubicBezTo>
                    <a:pt x="193" y="370"/>
                    <a:pt x="193" y="370"/>
                    <a:pt x="193" y="370"/>
                  </a:cubicBezTo>
                  <a:cubicBezTo>
                    <a:pt x="191" y="368"/>
                    <a:pt x="189" y="366"/>
                    <a:pt x="187" y="365"/>
                  </a:cubicBezTo>
                  <a:cubicBezTo>
                    <a:pt x="188" y="365"/>
                    <a:pt x="189" y="365"/>
                    <a:pt x="191" y="365"/>
                  </a:cubicBezTo>
                  <a:cubicBezTo>
                    <a:pt x="189" y="365"/>
                    <a:pt x="188" y="365"/>
                    <a:pt x="187" y="365"/>
                  </a:cubicBezTo>
                  <a:cubicBezTo>
                    <a:pt x="174" y="352"/>
                    <a:pt x="159" y="335"/>
                    <a:pt x="142" y="320"/>
                  </a:cubicBezTo>
                  <a:cubicBezTo>
                    <a:pt x="148" y="325"/>
                    <a:pt x="153" y="329"/>
                    <a:pt x="158" y="334"/>
                  </a:cubicBezTo>
                  <a:cubicBezTo>
                    <a:pt x="159" y="332"/>
                    <a:pt x="159" y="332"/>
                    <a:pt x="159" y="332"/>
                  </a:cubicBezTo>
                  <a:cubicBezTo>
                    <a:pt x="120" y="297"/>
                    <a:pt x="79" y="261"/>
                    <a:pt x="35" y="232"/>
                  </a:cubicBezTo>
                  <a:cubicBezTo>
                    <a:pt x="34" y="226"/>
                    <a:pt x="33" y="219"/>
                    <a:pt x="32" y="212"/>
                  </a:cubicBezTo>
                  <a:cubicBezTo>
                    <a:pt x="34" y="215"/>
                    <a:pt x="35" y="218"/>
                    <a:pt x="35" y="222"/>
                  </a:cubicBezTo>
                  <a:cubicBezTo>
                    <a:pt x="35" y="222"/>
                    <a:pt x="35" y="222"/>
                    <a:pt x="35" y="223"/>
                  </a:cubicBezTo>
                  <a:cubicBezTo>
                    <a:pt x="37" y="223"/>
                    <a:pt x="37" y="223"/>
                    <a:pt x="37" y="223"/>
                  </a:cubicBezTo>
                  <a:cubicBezTo>
                    <a:pt x="37" y="222"/>
                    <a:pt x="37" y="222"/>
                    <a:pt x="37" y="222"/>
                  </a:cubicBezTo>
                  <a:cubicBezTo>
                    <a:pt x="37" y="216"/>
                    <a:pt x="35" y="211"/>
                    <a:pt x="32" y="20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8" name="Freeform 177"/>
            <p:cNvSpPr>
              <a:spLocks/>
            </p:cNvSpPr>
            <p:nvPr/>
          </p:nvSpPr>
          <p:spPr bwMode="auto">
            <a:xfrm>
              <a:off x="2982479" y="5120060"/>
              <a:ext cx="353585" cy="164578"/>
            </a:xfrm>
            <a:custGeom>
              <a:avLst/>
              <a:gdLst>
                <a:gd name="T0" fmla="*/ 0 w 116"/>
                <a:gd name="T1" fmla="*/ 2 h 54"/>
                <a:gd name="T2" fmla="*/ 0 w 116"/>
                <a:gd name="T3" fmla="*/ 1 h 54"/>
                <a:gd name="T4" fmla="*/ 1 w 116"/>
                <a:gd name="T5" fmla="*/ 0 h 54"/>
                <a:gd name="T6" fmla="*/ 2 w 116"/>
                <a:gd name="T7" fmla="*/ 0 h 54"/>
                <a:gd name="T8" fmla="*/ 3 w 116"/>
                <a:gd name="T9" fmla="*/ 0 h 54"/>
                <a:gd name="T10" fmla="*/ 3 w 116"/>
                <a:gd name="T11" fmla="*/ 1 h 54"/>
                <a:gd name="T12" fmla="*/ 5 w 116"/>
                <a:gd name="T13" fmla="*/ 6 h 54"/>
                <a:gd name="T14" fmla="*/ 15 w 116"/>
                <a:gd name="T15" fmla="*/ 5 h 54"/>
                <a:gd name="T16" fmla="*/ 66 w 116"/>
                <a:gd name="T17" fmla="*/ 20 h 54"/>
                <a:gd name="T18" fmla="*/ 116 w 116"/>
                <a:gd name="T19" fmla="*/ 37 h 54"/>
                <a:gd name="T20" fmla="*/ 116 w 116"/>
                <a:gd name="T21" fmla="*/ 39 h 54"/>
                <a:gd name="T22" fmla="*/ 65 w 116"/>
                <a:gd name="T23" fmla="*/ 22 h 54"/>
                <a:gd name="T24" fmla="*/ 15 w 116"/>
                <a:gd name="T25" fmla="*/ 7 h 54"/>
                <a:gd name="T26" fmla="*/ 5 w 116"/>
                <a:gd name="T27" fmla="*/ 8 h 54"/>
                <a:gd name="T28" fmla="*/ 6 w 116"/>
                <a:gd name="T29" fmla="*/ 9 h 54"/>
                <a:gd name="T30" fmla="*/ 8 w 116"/>
                <a:gd name="T31" fmla="*/ 26 h 54"/>
                <a:gd name="T32" fmla="*/ 81 w 116"/>
                <a:gd name="T33" fmla="*/ 52 h 54"/>
                <a:gd name="T34" fmla="*/ 80 w 116"/>
                <a:gd name="T35" fmla="*/ 54 h 54"/>
                <a:gd name="T36" fmla="*/ 9 w 116"/>
                <a:gd name="T37" fmla="*/ 29 h 54"/>
                <a:gd name="T38" fmla="*/ 10 w 116"/>
                <a:gd name="T39" fmla="*/ 40 h 54"/>
                <a:gd name="T40" fmla="*/ 8 w 116"/>
                <a:gd name="T41" fmla="*/ 40 h 54"/>
                <a:gd name="T42" fmla="*/ 7 w 116"/>
                <a:gd name="T43" fmla="*/ 32 h 54"/>
                <a:gd name="T44" fmla="*/ 6 w 116"/>
                <a:gd name="T45" fmla="*/ 28 h 54"/>
                <a:gd name="T46" fmla="*/ 3 w 116"/>
                <a:gd name="T47" fmla="*/ 26 h 54"/>
                <a:gd name="T48" fmla="*/ 4 w 116"/>
                <a:gd name="T49" fmla="*/ 24 h 54"/>
                <a:gd name="T50" fmla="*/ 6 w 116"/>
                <a:gd name="T51" fmla="*/ 25 h 54"/>
                <a:gd name="T52" fmla="*/ 4 w 116"/>
                <a:gd name="T53" fmla="*/ 12 h 54"/>
                <a:gd name="T54" fmla="*/ 2 w 116"/>
                <a:gd name="T55" fmla="*/ 4 h 54"/>
                <a:gd name="T56" fmla="*/ 1 w 116"/>
                <a:gd name="T57" fmla="*/ 2 h 54"/>
                <a:gd name="T58" fmla="*/ 1 w 116"/>
                <a:gd name="T59" fmla="*/ 2 h 54"/>
                <a:gd name="T60" fmla="*/ 0 w 116"/>
                <a:gd name="T61"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 h="54">
                  <a:moveTo>
                    <a:pt x="0" y="2"/>
                  </a:moveTo>
                  <a:cubicBezTo>
                    <a:pt x="0" y="1"/>
                    <a:pt x="0" y="1"/>
                    <a:pt x="0" y="1"/>
                  </a:cubicBezTo>
                  <a:cubicBezTo>
                    <a:pt x="1" y="0"/>
                    <a:pt x="1" y="0"/>
                    <a:pt x="1" y="0"/>
                  </a:cubicBezTo>
                  <a:cubicBezTo>
                    <a:pt x="1" y="0"/>
                    <a:pt x="1" y="0"/>
                    <a:pt x="2" y="0"/>
                  </a:cubicBezTo>
                  <a:cubicBezTo>
                    <a:pt x="2" y="0"/>
                    <a:pt x="3" y="0"/>
                    <a:pt x="3" y="0"/>
                  </a:cubicBezTo>
                  <a:cubicBezTo>
                    <a:pt x="3" y="0"/>
                    <a:pt x="3" y="1"/>
                    <a:pt x="3" y="1"/>
                  </a:cubicBezTo>
                  <a:cubicBezTo>
                    <a:pt x="4" y="2"/>
                    <a:pt x="4" y="4"/>
                    <a:pt x="5" y="6"/>
                  </a:cubicBezTo>
                  <a:cubicBezTo>
                    <a:pt x="8" y="5"/>
                    <a:pt x="11" y="5"/>
                    <a:pt x="15" y="5"/>
                  </a:cubicBezTo>
                  <a:cubicBezTo>
                    <a:pt x="31" y="5"/>
                    <a:pt x="48" y="12"/>
                    <a:pt x="66" y="20"/>
                  </a:cubicBezTo>
                  <a:cubicBezTo>
                    <a:pt x="83" y="28"/>
                    <a:pt x="100" y="35"/>
                    <a:pt x="116" y="37"/>
                  </a:cubicBezTo>
                  <a:cubicBezTo>
                    <a:pt x="116" y="39"/>
                    <a:pt x="116" y="39"/>
                    <a:pt x="116" y="39"/>
                  </a:cubicBezTo>
                  <a:cubicBezTo>
                    <a:pt x="99" y="38"/>
                    <a:pt x="82" y="30"/>
                    <a:pt x="65" y="22"/>
                  </a:cubicBezTo>
                  <a:cubicBezTo>
                    <a:pt x="47" y="15"/>
                    <a:pt x="30" y="7"/>
                    <a:pt x="15" y="7"/>
                  </a:cubicBezTo>
                  <a:cubicBezTo>
                    <a:pt x="11" y="7"/>
                    <a:pt x="8" y="8"/>
                    <a:pt x="5" y="8"/>
                  </a:cubicBezTo>
                  <a:cubicBezTo>
                    <a:pt x="5" y="8"/>
                    <a:pt x="5" y="9"/>
                    <a:pt x="6" y="9"/>
                  </a:cubicBezTo>
                  <a:cubicBezTo>
                    <a:pt x="7" y="14"/>
                    <a:pt x="8" y="20"/>
                    <a:pt x="8" y="26"/>
                  </a:cubicBezTo>
                  <a:cubicBezTo>
                    <a:pt x="32" y="36"/>
                    <a:pt x="56" y="44"/>
                    <a:pt x="81" y="52"/>
                  </a:cubicBezTo>
                  <a:cubicBezTo>
                    <a:pt x="80" y="54"/>
                    <a:pt x="80" y="54"/>
                    <a:pt x="80" y="54"/>
                  </a:cubicBezTo>
                  <a:cubicBezTo>
                    <a:pt x="56" y="46"/>
                    <a:pt x="32" y="39"/>
                    <a:pt x="9" y="29"/>
                  </a:cubicBezTo>
                  <a:cubicBezTo>
                    <a:pt x="10" y="34"/>
                    <a:pt x="10" y="38"/>
                    <a:pt x="10" y="40"/>
                  </a:cubicBezTo>
                  <a:cubicBezTo>
                    <a:pt x="8" y="40"/>
                    <a:pt x="8" y="40"/>
                    <a:pt x="8" y="40"/>
                  </a:cubicBezTo>
                  <a:cubicBezTo>
                    <a:pt x="8" y="39"/>
                    <a:pt x="7" y="36"/>
                    <a:pt x="7" y="32"/>
                  </a:cubicBezTo>
                  <a:cubicBezTo>
                    <a:pt x="7" y="30"/>
                    <a:pt x="6" y="29"/>
                    <a:pt x="6" y="28"/>
                  </a:cubicBezTo>
                  <a:cubicBezTo>
                    <a:pt x="5" y="27"/>
                    <a:pt x="4" y="27"/>
                    <a:pt x="3" y="26"/>
                  </a:cubicBezTo>
                  <a:cubicBezTo>
                    <a:pt x="4" y="24"/>
                    <a:pt x="4" y="24"/>
                    <a:pt x="4" y="24"/>
                  </a:cubicBezTo>
                  <a:cubicBezTo>
                    <a:pt x="5" y="24"/>
                    <a:pt x="5" y="24"/>
                    <a:pt x="6" y="25"/>
                  </a:cubicBezTo>
                  <a:cubicBezTo>
                    <a:pt x="5" y="20"/>
                    <a:pt x="4" y="16"/>
                    <a:pt x="4" y="12"/>
                  </a:cubicBezTo>
                  <a:cubicBezTo>
                    <a:pt x="3" y="9"/>
                    <a:pt x="2" y="6"/>
                    <a:pt x="2" y="4"/>
                  </a:cubicBezTo>
                  <a:cubicBezTo>
                    <a:pt x="2" y="3"/>
                    <a:pt x="1" y="3"/>
                    <a:pt x="1" y="2"/>
                  </a:cubicBezTo>
                  <a:cubicBezTo>
                    <a:pt x="1" y="2"/>
                    <a:pt x="1" y="2"/>
                    <a:pt x="1" y="2"/>
                  </a:cubicBezTo>
                  <a:lnTo>
                    <a:pt x="0"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9" name="Freeform 178"/>
            <p:cNvSpPr>
              <a:spLocks/>
            </p:cNvSpPr>
            <p:nvPr/>
          </p:nvSpPr>
          <p:spPr bwMode="auto">
            <a:xfrm>
              <a:off x="3010765" y="5168919"/>
              <a:ext cx="249438" cy="109290"/>
            </a:xfrm>
            <a:custGeom>
              <a:avLst/>
              <a:gdLst>
                <a:gd name="T0" fmla="*/ 82 w 82"/>
                <a:gd name="T1" fmla="*/ 36 h 36"/>
                <a:gd name="T2" fmla="*/ 81 w 82"/>
                <a:gd name="T3" fmla="*/ 36 h 36"/>
                <a:gd name="T4" fmla="*/ 76 w 82"/>
                <a:gd name="T5" fmla="*/ 34 h 36"/>
                <a:gd name="T6" fmla="*/ 39 w 82"/>
                <a:gd name="T7" fmla="*/ 16 h 36"/>
                <a:gd name="T8" fmla="*/ 17 w 82"/>
                <a:gd name="T9" fmla="*/ 7 h 36"/>
                <a:gd name="T10" fmla="*/ 0 w 82"/>
                <a:gd name="T11" fmla="*/ 3 h 36"/>
                <a:gd name="T12" fmla="*/ 0 w 82"/>
                <a:gd name="T13" fmla="*/ 0 h 36"/>
                <a:gd name="T14" fmla="*/ 22 w 82"/>
                <a:gd name="T15" fmla="*/ 5 h 36"/>
                <a:gd name="T16" fmla="*/ 61 w 82"/>
                <a:gd name="T17" fmla="*/ 23 h 36"/>
                <a:gd name="T18" fmla="*/ 75 w 82"/>
                <a:gd name="T19" fmla="*/ 30 h 36"/>
                <a:gd name="T20" fmla="*/ 80 w 82"/>
                <a:gd name="T21" fmla="*/ 33 h 36"/>
                <a:gd name="T22" fmla="*/ 81 w 82"/>
                <a:gd name="T23" fmla="*/ 33 h 36"/>
                <a:gd name="T24" fmla="*/ 82 w 82"/>
                <a:gd name="T25" fmla="*/ 33 h 36"/>
                <a:gd name="T26" fmla="*/ 82 w 82"/>
                <a:gd name="T27" fmla="*/ 33 h 36"/>
                <a:gd name="T28" fmla="*/ 82 w 82"/>
                <a:gd name="T29" fmla="*/ 34 h 36"/>
                <a:gd name="T30" fmla="*/ 82 w 82"/>
                <a:gd name="T31" fmla="*/ 34 h 36"/>
                <a:gd name="T32" fmla="*/ 81 w 82"/>
                <a:gd name="T33" fmla="*/ 33 h 36"/>
                <a:gd name="T34" fmla="*/ 82 w 82"/>
                <a:gd name="T3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36">
                  <a:moveTo>
                    <a:pt x="82" y="36"/>
                  </a:moveTo>
                  <a:cubicBezTo>
                    <a:pt x="81" y="36"/>
                    <a:pt x="81" y="36"/>
                    <a:pt x="81" y="36"/>
                  </a:cubicBezTo>
                  <a:cubicBezTo>
                    <a:pt x="80" y="36"/>
                    <a:pt x="78" y="35"/>
                    <a:pt x="76" y="34"/>
                  </a:cubicBezTo>
                  <a:cubicBezTo>
                    <a:pt x="69" y="30"/>
                    <a:pt x="54" y="22"/>
                    <a:pt x="39" y="16"/>
                  </a:cubicBezTo>
                  <a:cubicBezTo>
                    <a:pt x="32" y="12"/>
                    <a:pt x="24" y="9"/>
                    <a:pt x="17" y="7"/>
                  </a:cubicBezTo>
                  <a:cubicBezTo>
                    <a:pt x="11" y="4"/>
                    <a:pt x="4" y="3"/>
                    <a:pt x="0" y="3"/>
                  </a:cubicBezTo>
                  <a:cubicBezTo>
                    <a:pt x="0" y="0"/>
                    <a:pt x="0" y="0"/>
                    <a:pt x="0" y="0"/>
                  </a:cubicBezTo>
                  <a:cubicBezTo>
                    <a:pt x="6" y="0"/>
                    <a:pt x="14" y="2"/>
                    <a:pt x="22" y="5"/>
                  </a:cubicBezTo>
                  <a:cubicBezTo>
                    <a:pt x="35" y="10"/>
                    <a:pt x="49" y="17"/>
                    <a:pt x="61" y="23"/>
                  </a:cubicBezTo>
                  <a:cubicBezTo>
                    <a:pt x="67" y="26"/>
                    <a:pt x="72" y="29"/>
                    <a:pt x="75" y="30"/>
                  </a:cubicBezTo>
                  <a:cubicBezTo>
                    <a:pt x="77" y="31"/>
                    <a:pt x="79" y="32"/>
                    <a:pt x="80" y="33"/>
                  </a:cubicBezTo>
                  <a:cubicBezTo>
                    <a:pt x="80" y="33"/>
                    <a:pt x="81" y="33"/>
                    <a:pt x="81" y="33"/>
                  </a:cubicBezTo>
                  <a:cubicBezTo>
                    <a:pt x="82" y="33"/>
                    <a:pt x="82" y="33"/>
                    <a:pt x="82" y="33"/>
                  </a:cubicBezTo>
                  <a:cubicBezTo>
                    <a:pt x="82" y="33"/>
                    <a:pt x="82" y="33"/>
                    <a:pt x="82" y="33"/>
                  </a:cubicBezTo>
                  <a:cubicBezTo>
                    <a:pt x="82" y="34"/>
                    <a:pt x="82" y="34"/>
                    <a:pt x="82" y="34"/>
                  </a:cubicBezTo>
                  <a:cubicBezTo>
                    <a:pt x="82" y="34"/>
                    <a:pt x="82" y="34"/>
                    <a:pt x="82" y="34"/>
                  </a:cubicBezTo>
                  <a:cubicBezTo>
                    <a:pt x="81" y="33"/>
                    <a:pt x="81" y="33"/>
                    <a:pt x="81" y="33"/>
                  </a:cubicBezTo>
                  <a:cubicBezTo>
                    <a:pt x="82" y="36"/>
                    <a:pt x="82" y="36"/>
                    <a:pt x="82" y="3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0" name="Freeform 179"/>
            <p:cNvSpPr>
              <a:spLocks/>
            </p:cNvSpPr>
            <p:nvPr/>
          </p:nvSpPr>
          <p:spPr bwMode="auto">
            <a:xfrm>
              <a:off x="3111055" y="4058020"/>
              <a:ext cx="96432" cy="102861"/>
            </a:xfrm>
            <a:custGeom>
              <a:avLst/>
              <a:gdLst>
                <a:gd name="T0" fmla="*/ 22 w 32"/>
                <a:gd name="T1" fmla="*/ 13 h 34"/>
                <a:gd name="T2" fmla="*/ 32 w 32"/>
                <a:gd name="T3" fmla="*/ 34 h 34"/>
                <a:gd name="T4" fmla="*/ 32 w 32"/>
                <a:gd name="T5" fmla="*/ 34 h 34"/>
                <a:gd name="T6" fmla="*/ 29 w 32"/>
                <a:gd name="T7" fmla="*/ 34 h 34"/>
                <a:gd name="T8" fmla="*/ 29 w 32"/>
                <a:gd name="T9" fmla="*/ 34 h 34"/>
                <a:gd name="T10" fmla="*/ 20 w 32"/>
                <a:gd name="T11" fmla="*/ 15 h 34"/>
                <a:gd name="T12" fmla="*/ 0 w 32"/>
                <a:gd name="T13" fmla="*/ 2 h 34"/>
                <a:gd name="T14" fmla="*/ 0 w 32"/>
                <a:gd name="T15" fmla="*/ 0 h 34"/>
                <a:gd name="T16" fmla="*/ 22 w 32"/>
                <a:gd name="T17" fmla="*/ 1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4">
                  <a:moveTo>
                    <a:pt x="22" y="13"/>
                  </a:moveTo>
                  <a:cubicBezTo>
                    <a:pt x="28" y="19"/>
                    <a:pt x="32" y="27"/>
                    <a:pt x="32" y="34"/>
                  </a:cubicBezTo>
                  <a:cubicBezTo>
                    <a:pt x="32" y="34"/>
                    <a:pt x="32" y="34"/>
                    <a:pt x="32" y="34"/>
                  </a:cubicBezTo>
                  <a:cubicBezTo>
                    <a:pt x="29" y="34"/>
                    <a:pt x="29" y="34"/>
                    <a:pt x="29" y="34"/>
                  </a:cubicBezTo>
                  <a:cubicBezTo>
                    <a:pt x="29" y="34"/>
                    <a:pt x="29" y="34"/>
                    <a:pt x="29" y="34"/>
                  </a:cubicBezTo>
                  <a:cubicBezTo>
                    <a:pt x="30" y="28"/>
                    <a:pt x="26" y="21"/>
                    <a:pt x="20" y="15"/>
                  </a:cubicBezTo>
                  <a:cubicBezTo>
                    <a:pt x="15" y="9"/>
                    <a:pt x="7" y="4"/>
                    <a:pt x="0" y="2"/>
                  </a:cubicBezTo>
                  <a:cubicBezTo>
                    <a:pt x="0" y="0"/>
                    <a:pt x="0" y="0"/>
                    <a:pt x="0" y="0"/>
                  </a:cubicBezTo>
                  <a:cubicBezTo>
                    <a:pt x="8" y="1"/>
                    <a:pt x="16" y="7"/>
                    <a:pt x="2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1" name="Freeform 180"/>
            <p:cNvSpPr>
              <a:spLocks/>
            </p:cNvSpPr>
            <p:nvPr/>
          </p:nvSpPr>
          <p:spPr bwMode="auto">
            <a:xfrm>
              <a:off x="3509641" y="3982160"/>
              <a:ext cx="100289" cy="189007"/>
            </a:xfrm>
            <a:custGeom>
              <a:avLst/>
              <a:gdLst>
                <a:gd name="T0" fmla="*/ 3 w 33"/>
                <a:gd name="T1" fmla="*/ 60 h 62"/>
                <a:gd name="T2" fmla="*/ 1 w 33"/>
                <a:gd name="T3" fmla="*/ 59 h 62"/>
                <a:gd name="T4" fmla="*/ 28 w 33"/>
                <a:gd name="T5" fmla="*/ 2 h 62"/>
                <a:gd name="T6" fmla="*/ 32 w 33"/>
                <a:gd name="T7" fmla="*/ 4 h 62"/>
                <a:gd name="T8" fmla="*/ 3 w 33"/>
                <a:gd name="T9" fmla="*/ 60 h 62"/>
              </a:gdLst>
              <a:ahLst/>
              <a:cxnLst>
                <a:cxn ang="0">
                  <a:pos x="T0" y="T1"/>
                </a:cxn>
                <a:cxn ang="0">
                  <a:pos x="T2" y="T3"/>
                </a:cxn>
                <a:cxn ang="0">
                  <a:pos x="T4" y="T5"/>
                </a:cxn>
                <a:cxn ang="0">
                  <a:pos x="T6" y="T7"/>
                </a:cxn>
                <a:cxn ang="0">
                  <a:pos x="T8" y="T9"/>
                </a:cxn>
              </a:cxnLst>
              <a:rect l="0" t="0" r="r" b="b"/>
              <a:pathLst>
                <a:path w="33" h="62">
                  <a:moveTo>
                    <a:pt x="3" y="60"/>
                  </a:moveTo>
                  <a:cubicBezTo>
                    <a:pt x="3" y="62"/>
                    <a:pt x="0" y="60"/>
                    <a:pt x="1" y="59"/>
                  </a:cubicBezTo>
                  <a:cubicBezTo>
                    <a:pt x="7" y="39"/>
                    <a:pt x="20" y="21"/>
                    <a:pt x="28" y="2"/>
                  </a:cubicBezTo>
                  <a:cubicBezTo>
                    <a:pt x="29" y="0"/>
                    <a:pt x="33" y="2"/>
                    <a:pt x="32" y="4"/>
                  </a:cubicBezTo>
                  <a:cubicBezTo>
                    <a:pt x="23" y="23"/>
                    <a:pt x="11" y="40"/>
                    <a:pt x="3" y="6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2" name="Freeform 181"/>
            <p:cNvSpPr>
              <a:spLocks/>
            </p:cNvSpPr>
            <p:nvPr/>
          </p:nvSpPr>
          <p:spPr bwMode="auto">
            <a:xfrm>
              <a:off x="3035195" y="3705721"/>
              <a:ext cx="276439" cy="263581"/>
            </a:xfrm>
            <a:custGeom>
              <a:avLst/>
              <a:gdLst>
                <a:gd name="T0" fmla="*/ 82 w 91"/>
                <a:gd name="T1" fmla="*/ 13 h 87"/>
                <a:gd name="T2" fmla="*/ 60 w 91"/>
                <a:gd name="T3" fmla="*/ 23 h 87"/>
                <a:gd name="T4" fmla="*/ 39 w 91"/>
                <a:gd name="T5" fmla="*/ 38 h 87"/>
                <a:gd name="T6" fmla="*/ 4 w 91"/>
                <a:gd name="T7" fmla="*/ 84 h 87"/>
                <a:gd name="T8" fmla="*/ 0 w 91"/>
                <a:gd name="T9" fmla="*/ 83 h 87"/>
                <a:gd name="T10" fmla="*/ 29 w 91"/>
                <a:gd name="T11" fmla="*/ 41 h 87"/>
                <a:gd name="T12" fmla="*/ 55 w 91"/>
                <a:gd name="T13" fmla="*/ 21 h 87"/>
                <a:gd name="T14" fmla="*/ 66 w 91"/>
                <a:gd name="T15" fmla="*/ 15 h 87"/>
                <a:gd name="T16" fmla="*/ 81 w 91"/>
                <a:gd name="T17" fmla="*/ 7 h 87"/>
                <a:gd name="T18" fmla="*/ 82 w 91"/>
                <a:gd name="T19" fmla="*/ 1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87">
                  <a:moveTo>
                    <a:pt x="82" y="13"/>
                  </a:moveTo>
                  <a:cubicBezTo>
                    <a:pt x="77" y="11"/>
                    <a:pt x="64" y="20"/>
                    <a:pt x="60" y="23"/>
                  </a:cubicBezTo>
                  <a:cubicBezTo>
                    <a:pt x="53" y="27"/>
                    <a:pt x="46" y="32"/>
                    <a:pt x="39" y="38"/>
                  </a:cubicBezTo>
                  <a:cubicBezTo>
                    <a:pt x="24" y="49"/>
                    <a:pt x="8" y="65"/>
                    <a:pt x="4" y="84"/>
                  </a:cubicBezTo>
                  <a:cubicBezTo>
                    <a:pt x="4" y="87"/>
                    <a:pt x="0" y="86"/>
                    <a:pt x="0" y="83"/>
                  </a:cubicBezTo>
                  <a:cubicBezTo>
                    <a:pt x="3" y="66"/>
                    <a:pt x="16" y="52"/>
                    <a:pt x="29" y="41"/>
                  </a:cubicBezTo>
                  <a:cubicBezTo>
                    <a:pt x="37" y="33"/>
                    <a:pt x="46" y="27"/>
                    <a:pt x="55" y="21"/>
                  </a:cubicBezTo>
                  <a:cubicBezTo>
                    <a:pt x="58" y="18"/>
                    <a:pt x="62" y="16"/>
                    <a:pt x="66" y="15"/>
                  </a:cubicBezTo>
                  <a:cubicBezTo>
                    <a:pt x="70" y="12"/>
                    <a:pt x="78" y="11"/>
                    <a:pt x="81" y="7"/>
                  </a:cubicBezTo>
                  <a:cubicBezTo>
                    <a:pt x="87" y="0"/>
                    <a:pt x="91" y="16"/>
                    <a:pt x="8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3" name="Freeform 182"/>
            <p:cNvSpPr>
              <a:spLocks/>
            </p:cNvSpPr>
            <p:nvPr/>
          </p:nvSpPr>
          <p:spPr bwMode="auto">
            <a:xfrm>
              <a:off x="2886046" y="4529895"/>
              <a:ext cx="738028" cy="57859"/>
            </a:xfrm>
            <a:custGeom>
              <a:avLst/>
              <a:gdLst>
                <a:gd name="T0" fmla="*/ 2 w 243"/>
                <a:gd name="T1" fmla="*/ 13 h 19"/>
                <a:gd name="T2" fmla="*/ 123 w 243"/>
                <a:gd name="T3" fmla="*/ 7 h 19"/>
                <a:gd name="T4" fmla="*/ 181 w 243"/>
                <a:gd name="T5" fmla="*/ 3 h 19"/>
                <a:gd name="T6" fmla="*/ 241 w 243"/>
                <a:gd name="T7" fmla="*/ 2 h 19"/>
                <a:gd name="T8" fmla="*/ 240 w 243"/>
                <a:gd name="T9" fmla="*/ 7 h 19"/>
                <a:gd name="T10" fmla="*/ 182 w 243"/>
                <a:gd name="T11" fmla="*/ 9 h 19"/>
                <a:gd name="T12" fmla="*/ 123 w 243"/>
                <a:gd name="T13" fmla="*/ 12 h 19"/>
                <a:gd name="T14" fmla="*/ 32 w 243"/>
                <a:gd name="T15" fmla="*/ 16 h 19"/>
                <a:gd name="T16" fmla="*/ 30 w 243"/>
                <a:gd name="T17" fmla="*/ 18 h 19"/>
                <a:gd name="T18" fmla="*/ 3 w 243"/>
                <a:gd name="T19" fmla="*/ 17 h 19"/>
                <a:gd name="T20" fmla="*/ 2 w 243"/>
                <a:gd name="T21"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19">
                  <a:moveTo>
                    <a:pt x="2" y="13"/>
                  </a:moveTo>
                  <a:cubicBezTo>
                    <a:pt x="42" y="12"/>
                    <a:pt x="83" y="9"/>
                    <a:pt x="123" y="7"/>
                  </a:cubicBezTo>
                  <a:cubicBezTo>
                    <a:pt x="142" y="5"/>
                    <a:pt x="162" y="4"/>
                    <a:pt x="181" y="3"/>
                  </a:cubicBezTo>
                  <a:cubicBezTo>
                    <a:pt x="201" y="2"/>
                    <a:pt x="221" y="0"/>
                    <a:pt x="241" y="2"/>
                  </a:cubicBezTo>
                  <a:cubicBezTo>
                    <a:pt x="243" y="3"/>
                    <a:pt x="243" y="6"/>
                    <a:pt x="240" y="7"/>
                  </a:cubicBezTo>
                  <a:cubicBezTo>
                    <a:pt x="221" y="9"/>
                    <a:pt x="201" y="8"/>
                    <a:pt x="182" y="9"/>
                  </a:cubicBezTo>
                  <a:cubicBezTo>
                    <a:pt x="162" y="10"/>
                    <a:pt x="143" y="11"/>
                    <a:pt x="123" y="12"/>
                  </a:cubicBezTo>
                  <a:cubicBezTo>
                    <a:pt x="93" y="14"/>
                    <a:pt x="62" y="16"/>
                    <a:pt x="32" y="16"/>
                  </a:cubicBezTo>
                  <a:cubicBezTo>
                    <a:pt x="32" y="17"/>
                    <a:pt x="32" y="19"/>
                    <a:pt x="30" y="18"/>
                  </a:cubicBezTo>
                  <a:cubicBezTo>
                    <a:pt x="21" y="17"/>
                    <a:pt x="12" y="17"/>
                    <a:pt x="3" y="17"/>
                  </a:cubicBezTo>
                  <a:cubicBezTo>
                    <a:pt x="0" y="17"/>
                    <a:pt x="0" y="13"/>
                    <a:pt x="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grpSp>
      <p:sp>
        <p:nvSpPr>
          <p:cNvPr id="24" name="Freeform 130"/>
          <p:cNvSpPr>
            <a:spLocks noEditPoints="1"/>
          </p:cNvSpPr>
          <p:nvPr/>
        </p:nvSpPr>
        <p:spPr bwMode="auto">
          <a:xfrm>
            <a:off x="10476503" y="5675085"/>
            <a:ext cx="948205" cy="884473"/>
          </a:xfrm>
          <a:custGeom>
            <a:avLst/>
            <a:gdLst>
              <a:gd name="T0" fmla="*/ 71 w 84"/>
              <a:gd name="T1" fmla="*/ 86 h 97"/>
              <a:gd name="T2" fmla="*/ 49 w 84"/>
              <a:gd name="T3" fmla="*/ 0 h 97"/>
              <a:gd name="T4" fmla="*/ 0 w 84"/>
              <a:gd name="T5" fmla="*/ 56 h 97"/>
              <a:gd name="T6" fmla="*/ 46 w 84"/>
              <a:gd name="T7" fmla="*/ 74 h 97"/>
              <a:gd name="T8" fmla="*/ 36 w 84"/>
              <a:gd name="T9" fmla="*/ 86 h 97"/>
              <a:gd name="T10" fmla="*/ 34 w 84"/>
              <a:gd name="T11" fmla="*/ 71 h 97"/>
              <a:gd name="T12" fmla="*/ 19 w 84"/>
              <a:gd name="T13" fmla="*/ 89 h 97"/>
              <a:gd name="T14" fmla="*/ 28 w 84"/>
              <a:gd name="T15" fmla="*/ 86 h 97"/>
              <a:gd name="T16" fmla="*/ 14 w 84"/>
              <a:gd name="T17" fmla="*/ 86 h 97"/>
              <a:gd name="T18" fmla="*/ 32 w 84"/>
              <a:gd name="T19" fmla="*/ 72 h 97"/>
              <a:gd name="T20" fmla="*/ 55 w 84"/>
              <a:gd name="T21" fmla="*/ 71 h 97"/>
              <a:gd name="T22" fmla="*/ 39 w 84"/>
              <a:gd name="T23" fmla="*/ 77 h 97"/>
              <a:gd name="T24" fmla="*/ 22 w 84"/>
              <a:gd name="T25" fmla="*/ 85 h 97"/>
              <a:gd name="T26" fmla="*/ 63 w 84"/>
              <a:gd name="T27" fmla="*/ 60 h 97"/>
              <a:gd name="T28" fmla="*/ 52 w 84"/>
              <a:gd name="T29" fmla="*/ 56 h 97"/>
              <a:gd name="T30" fmla="*/ 16 w 84"/>
              <a:gd name="T31" fmla="*/ 84 h 97"/>
              <a:gd name="T32" fmla="*/ 13 w 84"/>
              <a:gd name="T33" fmla="*/ 80 h 97"/>
              <a:gd name="T34" fmla="*/ 39 w 84"/>
              <a:gd name="T35" fmla="*/ 58 h 97"/>
              <a:gd name="T36" fmla="*/ 28 w 84"/>
              <a:gd name="T37" fmla="*/ 63 h 97"/>
              <a:gd name="T38" fmla="*/ 10 w 84"/>
              <a:gd name="T39" fmla="*/ 82 h 97"/>
              <a:gd name="T40" fmla="*/ 23 w 84"/>
              <a:gd name="T41" fmla="*/ 62 h 97"/>
              <a:gd name="T42" fmla="*/ 17 w 84"/>
              <a:gd name="T43" fmla="*/ 57 h 97"/>
              <a:gd name="T44" fmla="*/ 14 w 84"/>
              <a:gd name="T45" fmla="*/ 65 h 97"/>
              <a:gd name="T46" fmla="*/ 7 w 84"/>
              <a:gd name="T47" fmla="*/ 60 h 97"/>
              <a:gd name="T48" fmla="*/ 7 w 84"/>
              <a:gd name="T49" fmla="*/ 60 h 97"/>
              <a:gd name="T50" fmla="*/ 27 w 84"/>
              <a:gd name="T51" fmla="*/ 58 h 97"/>
              <a:gd name="T52" fmla="*/ 26 w 84"/>
              <a:gd name="T53" fmla="*/ 58 h 97"/>
              <a:gd name="T54" fmla="*/ 26 w 84"/>
              <a:gd name="T55" fmla="*/ 58 h 97"/>
              <a:gd name="T56" fmla="*/ 13 w 84"/>
              <a:gd name="T57" fmla="*/ 62 h 97"/>
              <a:gd name="T58" fmla="*/ 9 w 84"/>
              <a:gd name="T59" fmla="*/ 61 h 97"/>
              <a:gd name="T60" fmla="*/ 15 w 84"/>
              <a:gd name="T61" fmla="*/ 62 h 97"/>
              <a:gd name="T62" fmla="*/ 5 w 84"/>
              <a:gd name="T63" fmla="*/ 62 h 97"/>
              <a:gd name="T64" fmla="*/ 7 w 84"/>
              <a:gd name="T65" fmla="*/ 58 h 97"/>
              <a:gd name="T66" fmla="*/ 3 w 84"/>
              <a:gd name="T67" fmla="*/ 59 h 97"/>
              <a:gd name="T68" fmla="*/ 39 w 84"/>
              <a:gd name="T69" fmla="*/ 61 h 97"/>
              <a:gd name="T70" fmla="*/ 29 w 84"/>
              <a:gd name="T71" fmla="*/ 93 h 97"/>
              <a:gd name="T72" fmla="*/ 61 w 84"/>
              <a:gd name="T73" fmla="*/ 66 h 97"/>
              <a:gd name="T74" fmla="*/ 35 w 84"/>
              <a:gd name="T75" fmla="*/ 93 h 97"/>
              <a:gd name="T76" fmla="*/ 40 w 84"/>
              <a:gd name="T77" fmla="*/ 94 h 97"/>
              <a:gd name="T78" fmla="*/ 47 w 84"/>
              <a:gd name="T79" fmla="*/ 93 h 97"/>
              <a:gd name="T80" fmla="*/ 54 w 84"/>
              <a:gd name="T81" fmla="*/ 90 h 97"/>
              <a:gd name="T82" fmla="*/ 71 w 84"/>
              <a:gd name="T83" fmla="*/ 79 h 97"/>
              <a:gd name="T84" fmla="*/ 63 w 84"/>
              <a:gd name="T85" fmla="*/ 87 h 97"/>
              <a:gd name="T86" fmla="*/ 67 w 84"/>
              <a:gd name="T87" fmla="*/ 81 h 97"/>
              <a:gd name="T88" fmla="*/ 77 w 84"/>
              <a:gd name="T89" fmla="*/ 66 h 97"/>
              <a:gd name="T90" fmla="*/ 77 w 84"/>
              <a:gd name="T91" fmla="*/ 64 h 97"/>
              <a:gd name="T92" fmla="*/ 44 w 84"/>
              <a:gd name="T93" fmla="*/ 90 h 97"/>
              <a:gd name="T94" fmla="*/ 45 w 84"/>
              <a:gd name="T95" fmla="*/ 85 h 97"/>
              <a:gd name="T96" fmla="*/ 71 w 84"/>
              <a:gd name="T97" fmla="*/ 60 h 97"/>
              <a:gd name="T98" fmla="*/ 34 w 84"/>
              <a:gd name="T99" fmla="*/ 27 h 97"/>
              <a:gd name="T100" fmla="*/ 49 w 84"/>
              <a:gd name="T101" fmla="*/ 25 h 97"/>
              <a:gd name="T102" fmla="*/ 60 w 84"/>
              <a:gd name="T103" fmla="*/ 55 h 97"/>
              <a:gd name="T104" fmla="*/ 34 w 84"/>
              <a:gd name="T105" fmla="*/ 2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4" h="97">
                <a:moveTo>
                  <a:pt x="0" y="58"/>
                </a:moveTo>
                <a:cubicBezTo>
                  <a:pt x="0" y="58"/>
                  <a:pt x="0" y="59"/>
                  <a:pt x="0" y="60"/>
                </a:cubicBezTo>
                <a:cubicBezTo>
                  <a:pt x="0" y="70"/>
                  <a:pt x="4" y="79"/>
                  <a:pt x="10" y="86"/>
                </a:cubicBezTo>
                <a:cubicBezTo>
                  <a:pt x="18" y="95"/>
                  <a:pt x="32" y="97"/>
                  <a:pt x="42" y="97"/>
                </a:cubicBezTo>
                <a:cubicBezTo>
                  <a:pt x="53" y="97"/>
                  <a:pt x="63" y="92"/>
                  <a:pt x="71" y="86"/>
                </a:cubicBezTo>
                <a:cubicBezTo>
                  <a:pt x="78" y="80"/>
                  <a:pt x="80" y="72"/>
                  <a:pt x="81" y="63"/>
                </a:cubicBezTo>
                <a:cubicBezTo>
                  <a:pt x="84" y="44"/>
                  <a:pt x="72" y="24"/>
                  <a:pt x="51" y="24"/>
                </a:cubicBezTo>
                <a:cubicBezTo>
                  <a:pt x="52" y="17"/>
                  <a:pt x="52" y="9"/>
                  <a:pt x="51" y="2"/>
                </a:cubicBezTo>
                <a:cubicBezTo>
                  <a:pt x="51" y="1"/>
                  <a:pt x="50" y="1"/>
                  <a:pt x="50" y="1"/>
                </a:cubicBezTo>
                <a:cubicBezTo>
                  <a:pt x="50" y="0"/>
                  <a:pt x="49" y="0"/>
                  <a:pt x="49" y="0"/>
                </a:cubicBezTo>
                <a:cubicBezTo>
                  <a:pt x="44" y="0"/>
                  <a:pt x="40" y="1"/>
                  <a:pt x="36" y="0"/>
                </a:cubicBezTo>
                <a:cubicBezTo>
                  <a:pt x="35" y="0"/>
                  <a:pt x="34" y="0"/>
                  <a:pt x="34" y="1"/>
                </a:cubicBezTo>
                <a:cubicBezTo>
                  <a:pt x="33" y="1"/>
                  <a:pt x="33" y="2"/>
                  <a:pt x="33" y="2"/>
                </a:cubicBezTo>
                <a:cubicBezTo>
                  <a:pt x="33" y="10"/>
                  <a:pt x="34" y="17"/>
                  <a:pt x="33" y="24"/>
                </a:cubicBezTo>
                <a:cubicBezTo>
                  <a:pt x="16" y="23"/>
                  <a:pt x="2" y="40"/>
                  <a:pt x="0" y="56"/>
                </a:cubicBezTo>
                <a:cubicBezTo>
                  <a:pt x="0" y="57"/>
                  <a:pt x="0" y="57"/>
                  <a:pt x="0" y="58"/>
                </a:cubicBezTo>
                <a:close/>
                <a:moveTo>
                  <a:pt x="28" y="92"/>
                </a:moveTo>
                <a:cubicBezTo>
                  <a:pt x="28" y="92"/>
                  <a:pt x="28" y="92"/>
                  <a:pt x="28" y="92"/>
                </a:cubicBezTo>
                <a:cubicBezTo>
                  <a:pt x="27" y="92"/>
                  <a:pt x="25" y="92"/>
                  <a:pt x="23" y="91"/>
                </a:cubicBezTo>
                <a:cubicBezTo>
                  <a:pt x="30" y="85"/>
                  <a:pt x="38" y="79"/>
                  <a:pt x="46" y="74"/>
                </a:cubicBezTo>
                <a:cubicBezTo>
                  <a:pt x="49" y="72"/>
                  <a:pt x="52" y="70"/>
                  <a:pt x="54" y="68"/>
                </a:cubicBezTo>
                <a:cubicBezTo>
                  <a:pt x="57" y="66"/>
                  <a:pt x="59" y="64"/>
                  <a:pt x="61" y="63"/>
                </a:cubicBezTo>
                <a:cubicBezTo>
                  <a:pt x="63" y="61"/>
                  <a:pt x="65" y="60"/>
                  <a:pt x="62" y="63"/>
                </a:cubicBezTo>
                <a:cubicBezTo>
                  <a:pt x="57" y="68"/>
                  <a:pt x="51" y="72"/>
                  <a:pt x="45" y="77"/>
                </a:cubicBezTo>
                <a:cubicBezTo>
                  <a:pt x="42" y="80"/>
                  <a:pt x="39" y="83"/>
                  <a:pt x="36" y="86"/>
                </a:cubicBezTo>
                <a:cubicBezTo>
                  <a:pt x="34" y="88"/>
                  <a:pt x="33" y="89"/>
                  <a:pt x="31" y="90"/>
                </a:cubicBezTo>
                <a:cubicBezTo>
                  <a:pt x="30" y="91"/>
                  <a:pt x="29" y="92"/>
                  <a:pt x="28" y="92"/>
                </a:cubicBezTo>
                <a:close/>
                <a:moveTo>
                  <a:pt x="17" y="88"/>
                </a:moveTo>
                <a:cubicBezTo>
                  <a:pt x="17" y="88"/>
                  <a:pt x="17" y="88"/>
                  <a:pt x="17" y="88"/>
                </a:cubicBezTo>
                <a:cubicBezTo>
                  <a:pt x="23" y="82"/>
                  <a:pt x="28" y="77"/>
                  <a:pt x="34" y="71"/>
                </a:cubicBezTo>
                <a:cubicBezTo>
                  <a:pt x="38" y="68"/>
                  <a:pt x="41" y="65"/>
                  <a:pt x="45" y="63"/>
                </a:cubicBezTo>
                <a:cubicBezTo>
                  <a:pt x="48" y="61"/>
                  <a:pt x="52" y="59"/>
                  <a:pt x="53" y="57"/>
                </a:cubicBezTo>
                <a:cubicBezTo>
                  <a:pt x="47" y="63"/>
                  <a:pt x="40" y="69"/>
                  <a:pt x="34" y="74"/>
                </a:cubicBezTo>
                <a:cubicBezTo>
                  <a:pt x="28" y="79"/>
                  <a:pt x="23" y="83"/>
                  <a:pt x="19" y="88"/>
                </a:cubicBezTo>
                <a:cubicBezTo>
                  <a:pt x="18" y="89"/>
                  <a:pt x="19" y="89"/>
                  <a:pt x="19" y="89"/>
                </a:cubicBezTo>
                <a:cubicBezTo>
                  <a:pt x="25" y="85"/>
                  <a:pt x="32" y="80"/>
                  <a:pt x="38" y="75"/>
                </a:cubicBezTo>
                <a:cubicBezTo>
                  <a:pt x="44" y="70"/>
                  <a:pt x="51" y="64"/>
                  <a:pt x="58" y="60"/>
                </a:cubicBezTo>
                <a:cubicBezTo>
                  <a:pt x="55" y="62"/>
                  <a:pt x="52" y="65"/>
                  <a:pt x="49" y="67"/>
                </a:cubicBezTo>
                <a:cubicBezTo>
                  <a:pt x="45" y="70"/>
                  <a:pt x="42" y="73"/>
                  <a:pt x="38" y="76"/>
                </a:cubicBezTo>
                <a:cubicBezTo>
                  <a:pt x="35" y="79"/>
                  <a:pt x="32" y="83"/>
                  <a:pt x="28" y="86"/>
                </a:cubicBezTo>
                <a:cubicBezTo>
                  <a:pt x="26" y="87"/>
                  <a:pt x="24" y="88"/>
                  <a:pt x="22" y="91"/>
                </a:cubicBezTo>
                <a:cubicBezTo>
                  <a:pt x="20" y="90"/>
                  <a:pt x="18" y="89"/>
                  <a:pt x="17" y="88"/>
                </a:cubicBezTo>
                <a:close/>
                <a:moveTo>
                  <a:pt x="16" y="87"/>
                </a:moveTo>
                <a:cubicBezTo>
                  <a:pt x="16" y="87"/>
                  <a:pt x="16" y="87"/>
                  <a:pt x="16" y="87"/>
                </a:cubicBezTo>
                <a:cubicBezTo>
                  <a:pt x="16" y="87"/>
                  <a:pt x="15" y="87"/>
                  <a:pt x="14" y="86"/>
                </a:cubicBezTo>
                <a:cubicBezTo>
                  <a:pt x="20" y="81"/>
                  <a:pt x="26" y="76"/>
                  <a:pt x="32" y="70"/>
                </a:cubicBezTo>
                <a:cubicBezTo>
                  <a:pt x="36" y="67"/>
                  <a:pt x="39" y="65"/>
                  <a:pt x="43" y="62"/>
                </a:cubicBezTo>
                <a:cubicBezTo>
                  <a:pt x="45" y="60"/>
                  <a:pt x="47" y="59"/>
                  <a:pt x="49" y="58"/>
                </a:cubicBezTo>
                <a:cubicBezTo>
                  <a:pt x="53" y="55"/>
                  <a:pt x="48" y="58"/>
                  <a:pt x="47" y="59"/>
                </a:cubicBezTo>
                <a:cubicBezTo>
                  <a:pt x="42" y="63"/>
                  <a:pt x="37" y="67"/>
                  <a:pt x="32" y="72"/>
                </a:cubicBezTo>
                <a:cubicBezTo>
                  <a:pt x="27" y="77"/>
                  <a:pt x="21" y="81"/>
                  <a:pt x="16" y="87"/>
                </a:cubicBezTo>
                <a:close/>
                <a:moveTo>
                  <a:pt x="48" y="76"/>
                </a:moveTo>
                <a:cubicBezTo>
                  <a:pt x="54" y="71"/>
                  <a:pt x="60" y="67"/>
                  <a:pt x="64" y="61"/>
                </a:cubicBezTo>
                <a:cubicBezTo>
                  <a:pt x="65" y="61"/>
                  <a:pt x="65" y="61"/>
                  <a:pt x="66" y="61"/>
                </a:cubicBezTo>
                <a:cubicBezTo>
                  <a:pt x="62" y="64"/>
                  <a:pt x="58" y="68"/>
                  <a:pt x="55" y="71"/>
                </a:cubicBezTo>
                <a:cubicBezTo>
                  <a:pt x="49" y="76"/>
                  <a:pt x="44" y="81"/>
                  <a:pt x="38" y="85"/>
                </a:cubicBezTo>
                <a:cubicBezTo>
                  <a:pt x="41" y="82"/>
                  <a:pt x="44" y="79"/>
                  <a:pt x="48" y="76"/>
                </a:cubicBezTo>
                <a:close/>
                <a:moveTo>
                  <a:pt x="46" y="73"/>
                </a:moveTo>
                <a:cubicBezTo>
                  <a:pt x="41" y="76"/>
                  <a:pt x="37" y="79"/>
                  <a:pt x="33" y="83"/>
                </a:cubicBezTo>
                <a:cubicBezTo>
                  <a:pt x="35" y="81"/>
                  <a:pt x="37" y="79"/>
                  <a:pt x="39" y="77"/>
                </a:cubicBezTo>
                <a:cubicBezTo>
                  <a:pt x="45" y="70"/>
                  <a:pt x="53" y="65"/>
                  <a:pt x="59" y="59"/>
                </a:cubicBezTo>
                <a:cubicBezTo>
                  <a:pt x="60" y="59"/>
                  <a:pt x="59" y="59"/>
                  <a:pt x="59" y="59"/>
                </a:cubicBezTo>
                <a:cubicBezTo>
                  <a:pt x="53" y="61"/>
                  <a:pt x="48" y="66"/>
                  <a:pt x="43" y="70"/>
                </a:cubicBezTo>
                <a:cubicBezTo>
                  <a:pt x="36" y="76"/>
                  <a:pt x="29" y="81"/>
                  <a:pt x="22" y="86"/>
                </a:cubicBezTo>
                <a:cubicBezTo>
                  <a:pt x="18" y="89"/>
                  <a:pt x="22" y="86"/>
                  <a:pt x="22" y="85"/>
                </a:cubicBezTo>
                <a:cubicBezTo>
                  <a:pt x="23" y="84"/>
                  <a:pt x="25" y="82"/>
                  <a:pt x="27" y="81"/>
                </a:cubicBezTo>
                <a:cubicBezTo>
                  <a:pt x="29" y="79"/>
                  <a:pt x="32" y="76"/>
                  <a:pt x="35" y="74"/>
                </a:cubicBezTo>
                <a:cubicBezTo>
                  <a:pt x="42" y="68"/>
                  <a:pt x="49" y="62"/>
                  <a:pt x="55" y="56"/>
                </a:cubicBezTo>
                <a:cubicBezTo>
                  <a:pt x="55" y="56"/>
                  <a:pt x="55" y="56"/>
                  <a:pt x="55" y="56"/>
                </a:cubicBezTo>
                <a:cubicBezTo>
                  <a:pt x="58" y="57"/>
                  <a:pt x="60" y="59"/>
                  <a:pt x="63" y="60"/>
                </a:cubicBezTo>
                <a:cubicBezTo>
                  <a:pt x="57" y="64"/>
                  <a:pt x="52" y="69"/>
                  <a:pt x="46" y="73"/>
                </a:cubicBezTo>
                <a:close/>
                <a:moveTo>
                  <a:pt x="40" y="66"/>
                </a:moveTo>
                <a:cubicBezTo>
                  <a:pt x="41" y="65"/>
                  <a:pt x="42" y="63"/>
                  <a:pt x="44" y="62"/>
                </a:cubicBezTo>
                <a:cubicBezTo>
                  <a:pt x="47" y="60"/>
                  <a:pt x="49" y="59"/>
                  <a:pt x="52" y="56"/>
                </a:cubicBezTo>
                <a:cubicBezTo>
                  <a:pt x="52" y="56"/>
                  <a:pt x="52" y="56"/>
                  <a:pt x="52" y="56"/>
                </a:cubicBezTo>
                <a:cubicBezTo>
                  <a:pt x="52" y="56"/>
                  <a:pt x="53" y="56"/>
                  <a:pt x="53" y="56"/>
                </a:cubicBezTo>
                <a:cubicBezTo>
                  <a:pt x="53" y="56"/>
                  <a:pt x="54" y="56"/>
                  <a:pt x="54" y="56"/>
                </a:cubicBezTo>
                <a:cubicBezTo>
                  <a:pt x="49" y="59"/>
                  <a:pt x="44" y="62"/>
                  <a:pt x="40" y="66"/>
                </a:cubicBezTo>
                <a:close/>
                <a:moveTo>
                  <a:pt x="17" y="82"/>
                </a:moveTo>
                <a:cubicBezTo>
                  <a:pt x="17" y="83"/>
                  <a:pt x="17" y="83"/>
                  <a:pt x="16" y="84"/>
                </a:cubicBezTo>
                <a:cubicBezTo>
                  <a:pt x="17" y="83"/>
                  <a:pt x="18" y="82"/>
                  <a:pt x="18" y="81"/>
                </a:cubicBezTo>
                <a:cubicBezTo>
                  <a:pt x="21" y="78"/>
                  <a:pt x="24" y="75"/>
                  <a:pt x="27" y="73"/>
                </a:cubicBezTo>
                <a:cubicBezTo>
                  <a:pt x="33" y="67"/>
                  <a:pt x="39" y="62"/>
                  <a:pt x="45" y="57"/>
                </a:cubicBezTo>
                <a:cubicBezTo>
                  <a:pt x="45" y="57"/>
                  <a:pt x="45" y="56"/>
                  <a:pt x="45" y="56"/>
                </a:cubicBezTo>
                <a:cubicBezTo>
                  <a:pt x="32" y="61"/>
                  <a:pt x="24" y="72"/>
                  <a:pt x="13" y="80"/>
                </a:cubicBezTo>
                <a:cubicBezTo>
                  <a:pt x="13" y="80"/>
                  <a:pt x="11" y="81"/>
                  <a:pt x="11" y="82"/>
                </a:cubicBezTo>
                <a:cubicBezTo>
                  <a:pt x="12" y="80"/>
                  <a:pt x="13" y="78"/>
                  <a:pt x="15" y="77"/>
                </a:cubicBezTo>
                <a:cubicBezTo>
                  <a:pt x="17" y="74"/>
                  <a:pt x="20" y="72"/>
                  <a:pt x="23" y="70"/>
                </a:cubicBezTo>
                <a:cubicBezTo>
                  <a:pt x="27" y="66"/>
                  <a:pt x="31" y="63"/>
                  <a:pt x="35" y="59"/>
                </a:cubicBezTo>
                <a:cubicBezTo>
                  <a:pt x="36" y="59"/>
                  <a:pt x="38" y="58"/>
                  <a:pt x="39" y="58"/>
                </a:cubicBezTo>
                <a:cubicBezTo>
                  <a:pt x="43" y="56"/>
                  <a:pt x="47" y="55"/>
                  <a:pt x="51" y="55"/>
                </a:cubicBezTo>
                <a:cubicBezTo>
                  <a:pt x="39" y="63"/>
                  <a:pt x="28" y="73"/>
                  <a:pt x="17" y="82"/>
                </a:cubicBezTo>
                <a:close/>
                <a:moveTo>
                  <a:pt x="8" y="78"/>
                </a:moveTo>
                <a:cubicBezTo>
                  <a:pt x="13" y="76"/>
                  <a:pt x="17" y="73"/>
                  <a:pt x="21" y="69"/>
                </a:cubicBezTo>
                <a:cubicBezTo>
                  <a:pt x="23" y="67"/>
                  <a:pt x="25" y="65"/>
                  <a:pt x="28" y="63"/>
                </a:cubicBezTo>
                <a:cubicBezTo>
                  <a:pt x="29" y="62"/>
                  <a:pt x="31" y="60"/>
                  <a:pt x="32" y="59"/>
                </a:cubicBezTo>
                <a:cubicBezTo>
                  <a:pt x="32" y="59"/>
                  <a:pt x="32" y="59"/>
                  <a:pt x="32" y="59"/>
                </a:cubicBezTo>
                <a:cubicBezTo>
                  <a:pt x="33" y="59"/>
                  <a:pt x="33" y="59"/>
                  <a:pt x="34" y="59"/>
                </a:cubicBezTo>
                <a:cubicBezTo>
                  <a:pt x="33" y="59"/>
                  <a:pt x="33" y="59"/>
                  <a:pt x="33" y="59"/>
                </a:cubicBezTo>
                <a:cubicBezTo>
                  <a:pt x="26" y="68"/>
                  <a:pt x="16" y="72"/>
                  <a:pt x="10" y="82"/>
                </a:cubicBezTo>
                <a:cubicBezTo>
                  <a:pt x="9" y="81"/>
                  <a:pt x="9" y="80"/>
                  <a:pt x="8" y="78"/>
                </a:cubicBezTo>
                <a:close/>
                <a:moveTo>
                  <a:pt x="7" y="76"/>
                </a:moveTo>
                <a:cubicBezTo>
                  <a:pt x="10" y="73"/>
                  <a:pt x="12" y="71"/>
                  <a:pt x="15" y="68"/>
                </a:cubicBezTo>
                <a:cubicBezTo>
                  <a:pt x="17" y="66"/>
                  <a:pt x="18" y="65"/>
                  <a:pt x="20" y="63"/>
                </a:cubicBezTo>
                <a:cubicBezTo>
                  <a:pt x="22" y="62"/>
                  <a:pt x="28" y="56"/>
                  <a:pt x="23" y="62"/>
                </a:cubicBezTo>
                <a:cubicBezTo>
                  <a:pt x="20" y="65"/>
                  <a:pt x="18" y="68"/>
                  <a:pt x="15" y="71"/>
                </a:cubicBezTo>
                <a:cubicBezTo>
                  <a:pt x="12" y="73"/>
                  <a:pt x="9" y="75"/>
                  <a:pt x="7" y="78"/>
                </a:cubicBezTo>
                <a:cubicBezTo>
                  <a:pt x="7" y="77"/>
                  <a:pt x="7" y="76"/>
                  <a:pt x="7" y="76"/>
                </a:cubicBezTo>
                <a:close/>
                <a:moveTo>
                  <a:pt x="4" y="68"/>
                </a:moveTo>
                <a:cubicBezTo>
                  <a:pt x="8" y="64"/>
                  <a:pt x="12" y="60"/>
                  <a:pt x="17" y="57"/>
                </a:cubicBezTo>
                <a:cubicBezTo>
                  <a:pt x="16" y="57"/>
                  <a:pt x="15" y="60"/>
                  <a:pt x="14" y="61"/>
                </a:cubicBezTo>
                <a:cubicBezTo>
                  <a:pt x="12" y="62"/>
                  <a:pt x="11" y="63"/>
                  <a:pt x="10" y="65"/>
                </a:cubicBezTo>
                <a:cubicBezTo>
                  <a:pt x="8" y="67"/>
                  <a:pt x="7" y="69"/>
                  <a:pt x="5" y="71"/>
                </a:cubicBezTo>
                <a:cubicBezTo>
                  <a:pt x="5" y="72"/>
                  <a:pt x="5" y="72"/>
                  <a:pt x="6" y="72"/>
                </a:cubicBezTo>
                <a:cubicBezTo>
                  <a:pt x="9" y="70"/>
                  <a:pt x="11" y="68"/>
                  <a:pt x="14" y="65"/>
                </a:cubicBezTo>
                <a:cubicBezTo>
                  <a:pt x="15" y="64"/>
                  <a:pt x="16" y="62"/>
                  <a:pt x="18" y="61"/>
                </a:cubicBezTo>
                <a:cubicBezTo>
                  <a:pt x="19" y="60"/>
                  <a:pt x="23" y="56"/>
                  <a:pt x="20" y="59"/>
                </a:cubicBezTo>
                <a:cubicBezTo>
                  <a:pt x="16" y="65"/>
                  <a:pt x="10" y="69"/>
                  <a:pt x="6" y="75"/>
                </a:cubicBezTo>
                <a:cubicBezTo>
                  <a:pt x="5" y="73"/>
                  <a:pt x="5" y="70"/>
                  <a:pt x="4" y="68"/>
                </a:cubicBezTo>
                <a:close/>
                <a:moveTo>
                  <a:pt x="7" y="60"/>
                </a:moveTo>
                <a:cubicBezTo>
                  <a:pt x="9" y="59"/>
                  <a:pt x="10" y="58"/>
                  <a:pt x="11" y="57"/>
                </a:cubicBezTo>
                <a:cubicBezTo>
                  <a:pt x="14" y="55"/>
                  <a:pt x="11" y="58"/>
                  <a:pt x="11" y="58"/>
                </a:cubicBezTo>
                <a:cubicBezTo>
                  <a:pt x="8" y="61"/>
                  <a:pt x="5" y="63"/>
                  <a:pt x="4" y="66"/>
                </a:cubicBezTo>
                <a:cubicBezTo>
                  <a:pt x="4" y="65"/>
                  <a:pt x="3" y="65"/>
                  <a:pt x="3" y="64"/>
                </a:cubicBezTo>
                <a:cubicBezTo>
                  <a:pt x="5" y="63"/>
                  <a:pt x="6" y="61"/>
                  <a:pt x="7" y="60"/>
                </a:cubicBezTo>
                <a:close/>
                <a:moveTo>
                  <a:pt x="11" y="76"/>
                </a:moveTo>
                <a:cubicBezTo>
                  <a:pt x="10" y="76"/>
                  <a:pt x="9" y="77"/>
                  <a:pt x="8" y="77"/>
                </a:cubicBezTo>
                <a:cubicBezTo>
                  <a:pt x="9" y="77"/>
                  <a:pt x="10" y="76"/>
                  <a:pt x="11" y="75"/>
                </a:cubicBezTo>
                <a:cubicBezTo>
                  <a:pt x="13" y="74"/>
                  <a:pt x="14" y="72"/>
                  <a:pt x="16" y="71"/>
                </a:cubicBezTo>
                <a:cubicBezTo>
                  <a:pt x="20" y="67"/>
                  <a:pt x="23" y="63"/>
                  <a:pt x="27" y="58"/>
                </a:cubicBezTo>
                <a:cubicBezTo>
                  <a:pt x="27" y="58"/>
                  <a:pt x="27" y="58"/>
                  <a:pt x="27" y="58"/>
                </a:cubicBezTo>
                <a:cubicBezTo>
                  <a:pt x="28" y="58"/>
                  <a:pt x="29" y="59"/>
                  <a:pt x="31" y="59"/>
                </a:cubicBezTo>
                <a:cubicBezTo>
                  <a:pt x="31" y="59"/>
                  <a:pt x="31" y="59"/>
                  <a:pt x="31" y="59"/>
                </a:cubicBezTo>
                <a:cubicBezTo>
                  <a:pt x="24" y="64"/>
                  <a:pt x="18" y="71"/>
                  <a:pt x="11" y="76"/>
                </a:cubicBezTo>
                <a:close/>
                <a:moveTo>
                  <a:pt x="26" y="58"/>
                </a:moveTo>
                <a:cubicBezTo>
                  <a:pt x="19" y="63"/>
                  <a:pt x="13" y="69"/>
                  <a:pt x="6" y="75"/>
                </a:cubicBezTo>
                <a:cubicBezTo>
                  <a:pt x="9" y="73"/>
                  <a:pt x="12" y="69"/>
                  <a:pt x="15" y="66"/>
                </a:cubicBezTo>
                <a:cubicBezTo>
                  <a:pt x="18" y="63"/>
                  <a:pt x="21" y="60"/>
                  <a:pt x="23" y="57"/>
                </a:cubicBezTo>
                <a:cubicBezTo>
                  <a:pt x="23" y="57"/>
                  <a:pt x="23" y="57"/>
                  <a:pt x="23" y="56"/>
                </a:cubicBezTo>
                <a:cubicBezTo>
                  <a:pt x="24" y="57"/>
                  <a:pt x="25" y="57"/>
                  <a:pt x="26" y="58"/>
                </a:cubicBezTo>
                <a:cubicBezTo>
                  <a:pt x="26" y="58"/>
                  <a:pt x="26" y="58"/>
                  <a:pt x="26" y="58"/>
                </a:cubicBezTo>
                <a:close/>
                <a:moveTo>
                  <a:pt x="15" y="62"/>
                </a:moveTo>
                <a:cubicBezTo>
                  <a:pt x="14" y="64"/>
                  <a:pt x="12" y="65"/>
                  <a:pt x="11" y="67"/>
                </a:cubicBezTo>
                <a:cubicBezTo>
                  <a:pt x="10" y="68"/>
                  <a:pt x="7" y="69"/>
                  <a:pt x="6" y="71"/>
                </a:cubicBezTo>
                <a:cubicBezTo>
                  <a:pt x="8" y="68"/>
                  <a:pt x="11" y="65"/>
                  <a:pt x="13" y="62"/>
                </a:cubicBezTo>
                <a:cubicBezTo>
                  <a:pt x="15" y="60"/>
                  <a:pt x="17" y="59"/>
                  <a:pt x="18" y="56"/>
                </a:cubicBezTo>
                <a:cubicBezTo>
                  <a:pt x="18" y="56"/>
                  <a:pt x="18" y="56"/>
                  <a:pt x="18" y="56"/>
                </a:cubicBezTo>
                <a:cubicBezTo>
                  <a:pt x="13" y="58"/>
                  <a:pt x="10" y="62"/>
                  <a:pt x="6" y="65"/>
                </a:cubicBezTo>
                <a:cubicBezTo>
                  <a:pt x="4" y="67"/>
                  <a:pt x="4" y="66"/>
                  <a:pt x="6" y="64"/>
                </a:cubicBezTo>
                <a:cubicBezTo>
                  <a:pt x="7" y="63"/>
                  <a:pt x="8" y="62"/>
                  <a:pt x="9" y="61"/>
                </a:cubicBezTo>
                <a:cubicBezTo>
                  <a:pt x="11" y="59"/>
                  <a:pt x="12" y="58"/>
                  <a:pt x="14" y="55"/>
                </a:cubicBezTo>
                <a:cubicBezTo>
                  <a:pt x="14" y="55"/>
                  <a:pt x="14" y="55"/>
                  <a:pt x="14" y="55"/>
                </a:cubicBezTo>
                <a:cubicBezTo>
                  <a:pt x="17" y="55"/>
                  <a:pt x="19" y="56"/>
                  <a:pt x="22" y="56"/>
                </a:cubicBezTo>
                <a:cubicBezTo>
                  <a:pt x="22" y="56"/>
                  <a:pt x="22" y="56"/>
                  <a:pt x="22" y="56"/>
                </a:cubicBezTo>
                <a:cubicBezTo>
                  <a:pt x="20" y="58"/>
                  <a:pt x="17" y="60"/>
                  <a:pt x="15" y="62"/>
                </a:cubicBezTo>
                <a:close/>
                <a:moveTo>
                  <a:pt x="5" y="62"/>
                </a:moveTo>
                <a:cubicBezTo>
                  <a:pt x="6" y="61"/>
                  <a:pt x="6" y="60"/>
                  <a:pt x="7" y="59"/>
                </a:cubicBezTo>
                <a:cubicBezTo>
                  <a:pt x="8" y="58"/>
                  <a:pt x="9" y="56"/>
                  <a:pt x="10" y="55"/>
                </a:cubicBezTo>
                <a:cubicBezTo>
                  <a:pt x="11" y="55"/>
                  <a:pt x="12" y="55"/>
                  <a:pt x="13" y="55"/>
                </a:cubicBezTo>
                <a:cubicBezTo>
                  <a:pt x="10" y="57"/>
                  <a:pt x="7" y="59"/>
                  <a:pt x="5" y="62"/>
                </a:cubicBezTo>
                <a:close/>
                <a:moveTo>
                  <a:pt x="4" y="60"/>
                </a:moveTo>
                <a:cubicBezTo>
                  <a:pt x="5" y="59"/>
                  <a:pt x="6" y="58"/>
                  <a:pt x="7" y="56"/>
                </a:cubicBezTo>
                <a:cubicBezTo>
                  <a:pt x="8" y="56"/>
                  <a:pt x="8" y="56"/>
                  <a:pt x="9" y="55"/>
                </a:cubicBezTo>
                <a:cubicBezTo>
                  <a:pt x="9" y="55"/>
                  <a:pt x="9" y="55"/>
                  <a:pt x="9" y="55"/>
                </a:cubicBezTo>
                <a:cubicBezTo>
                  <a:pt x="9" y="56"/>
                  <a:pt x="8" y="57"/>
                  <a:pt x="7" y="58"/>
                </a:cubicBezTo>
                <a:cubicBezTo>
                  <a:pt x="6" y="59"/>
                  <a:pt x="5" y="61"/>
                  <a:pt x="3" y="63"/>
                </a:cubicBezTo>
                <a:cubicBezTo>
                  <a:pt x="3" y="62"/>
                  <a:pt x="3" y="62"/>
                  <a:pt x="3" y="61"/>
                </a:cubicBezTo>
                <a:cubicBezTo>
                  <a:pt x="3" y="60"/>
                  <a:pt x="3" y="59"/>
                  <a:pt x="3" y="58"/>
                </a:cubicBezTo>
                <a:cubicBezTo>
                  <a:pt x="4" y="57"/>
                  <a:pt x="6" y="56"/>
                  <a:pt x="7" y="56"/>
                </a:cubicBezTo>
                <a:cubicBezTo>
                  <a:pt x="6" y="57"/>
                  <a:pt x="5" y="58"/>
                  <a:pt x="3" y="59"/>
                </a:cubicBezTo>
                <a:cubicBezTo>
                  <a:pt x="3" y="60"/>
                  <a:pt x="3" y="60"/>
                  <a:pt x="4" y="60"/>
                </a:cubicBezTo>
                <a:close/>
                <a:moveTo>
                  <a:pt x="11" y="83"/>
                </a:moveTo>
                <a:cubicBezTo>
                  <a:pt x="21" y="76"/>
                  <a:pt x="29" y="65"/>
                  <a:pt x="40" y="59"/>
                </a:cubicBezTo>
                <a:cubicBezTo>
                  <a:pt x="40" y="59"/>
                  <a:pt x="44" y="56"/>
                  <a:pt x="43" y="57"/>
                </a:cubicBezTo>
                <a:cubicBezTo>
                  <a:pt x="42" y="59"/>
                  <a:pt x="40" y="60"/>
                  <a:pt x="39" y="61"/>
                </a:cubicBezTo>
                <a:cubicBezTo>
                  <a:pt x="36" y="63"/>
                  <a:pt x="33" y="66"/>
                  <a:pt x="30" y="69"/>
                </a:cubicBezTo>
                <a:cubicBezTo>
                  <a:pt x="24" y="74"/>
                  <a:pt x="19" y="80"/>
                  <a:pt x="14" y="86"/>
                </a:cubicBezTo>
                <a:cubicBezTo>
                  <a:pt x="14" y="85"/>
                  <a:pt x="13" y="85"/>
                  <a:pt x="13" y="85"/>
                </a:cubicBezTo>
                <a:cubicBezTo>
                  <a:pt x="12" y="84"/>
                  <a:pt x="12" y="84"/>
                  <a:pt x="11" y="83"/>
                </a:cubicBezTo>
                <a:close/>
                <a:moveTo>
                  <a:pt x="29" y="93"/>
                </a:moveTo>
                <a:cubicBezTo>
                  <a:pt x="29" y="92"/>
                  <a:pt x="30" y="92"/>
                  <a:pt x="30" y="92"/>
                </a:cubicBezTo>
                <a:cubicBezTo>
                  <a:pt x="31" y="92"/>
                  <a:pt x="31" y="92"/>
                  <a:pt x="32" y="91"/>
                </a:cubicBezTo>
                <a:cubicBezTo>
                  <a:pt x="32" y="90"/>
                  <a:pt x="33" y="90"/>
                  <a:pt x="34" y="89"/>
                </a:cubicBezTo>
                <a:cubicBezTo>
                  <a:pt x="41" y="84"/>
                  <a:pt x="46" y="79"/>
                  <a:pt x="52" y="74"/>
                </a:cubicBezTo>
                <a:cubicBezTo>
                  <a:pt x="55" y="71"/>
                  <a:pt x="59" y="69"/>
                  <a:pt x="61" y="66"/>
                </a:cubicBezTo>
                <a:cubicBezTo>
                  <a:pt x="63" y="65"/>
                  <a:pt x="64" y="64"/>
                  <a:pt x="66" y="62"/>
                </a:cubicBezTo>
                <a:cubicBezTo>
                  <a:pt x="66" y="62"/>
                  <a:pt x="67" y="61"/>
                  <a:pt x="68" y="61"/>
                </a:cubicBezTo>
                <a:cubicBezTo>
                  <a:pt x="69" y="61"/>
                  <a:pt x="69" y="61"/>
                  <a:pt x="70" y="60"/>
                </a:cubicBezTo>
                <a:cubicBezTo>
                  <a:pt x="60" y="73"/>
                  <a:pt x="45" y="81"/>
                  <a:pt x="34" y="93"/>
                </a:cubicBezTo>
                <a:cubicBezTo>
                  <a:pt x="34" y="93"/>
                  <a:pt x="34" y="93"/>
                  <a:pt x="35" y="93"/>
                </a:cubicBezTo>
                <a:cubicBezTo>
                  <a:pt x="47" y="84"/>
                  <a:pt x="59" y="75"/>
                  <a:pt x="70" y="65"/>
                </a:cubicBezTo>
                <a:cubicBezTo>
                  <a:pt x="69" y="66"/>
                  <a:pt x="68" y="67"/>
                  <a:pt x="67" y="68"/>
                </a:cubicBezTo>
                <a:cubicBezTo>
                  <a:pt x="64" y="71"/>
                  <a:pt x="61" y="73"/>
                  <a:pt x="58" y="77"/>
                </a:cubicBezTo>
                <a:cubicBezTo>
                  <a:pt x="52" y="82"/>
                  <a:pt x="45" y="87"/>
                  <a:pt x="40" y="93"/>
                </a:cubicBezTo>
                <a:cubicBezTo>
                  <a:pt x="39" y="93"/>
                  <a:pt x="40" y="94"/>
                  <a:pt x="40" y="94"/>
                </a:cubicBezTo>
                <a:cubicBezTo>
                  <a:pt x="52" y="86"/>
                  <a:pt x="62" y="76"/>
                  <a:pt x="73" y="67"/>
                </a:cubicBezTo>
                <a:cubicBezTo>
                  <a:pt x="73" y="67"/>
                  <a:pt x="73" y="67"/>
                  <a:pt x="73" y="67"/>
                </a:cubicBezTo>
                <a:cubicBezTo>
                  <a:pt x="70" y="70"/>
                  <a:pt x="67" y="73"/>
                  <a:pt x="64" y="76"/>
                </a:cubicBezTo>
                <a:cubicBezTo>
                  <a:pt x="58" y="81"/>
                  <a:pt x="52" y="87"/>
                  <a:pt x="47" y="92"/>
                </a:cubicBezTo>
                <a:cubicBezTo>
                  <a:pt x="47" y="92"/>
                  <a:pt x="47" y="93"/>
                  <a:pt x="47" y="93"/>
                </a:cubicBezTo>
                <a:cubicBezTo>
                  <a:pt x="57" y="86"/>
                  <a:pt x="65" y="77"/>
                  <a:pt x="74" y="70"/>
                </a:cubicBezTo>
                <a:cubicBezTo>
                  <a:pt x="75" y="69"/>
                  <a:pt x="76" y="68"/>
                  <a:pt x="77" y="68"/>
                </a:cubicBezTo>
                <a:cubicBezTo>
                  <a:pt x="76" y="69"/>
                  <a:pt x="75" y="70"/>
                  <a:pt x="74" y="71"/>
                </a:cubicBezTo>
                <a:cubicBezTo>
                  <a:pt x="72" y="73"/>
                  <a:pt x="70" y="74"/>
                  <a:pt x="68" y="76"/>
                </a:cubicBezTo>
                <a:cubicBezTo>
                  <a:pt x="63" y="80"/>
                  <a:pt x="58" y="85"/>
                  <a:pt x="54" y="90"/>
                </a:cubicBezTo>
                <a:cubicBezTo>
                  <a:pt x="54" y="90"/>
                  <a:pt x="54" y="90"/>
                  <a:pt x="55" y="90"/>
                </a:cubicBezTo>
                <a:cubicBezTo>
                  <a:pt x="62" y="87"/>
                  <a:pt x="67" y="81"/>
                  <a:pt x="73" y="76"/>
                </a:cubicBezTo>
                <a:cubicBezTo>
                  <a:pt x="73" y="76"/>
                  <a:pt x="75" y="74"/>
                  <a:pt x="76" y="73"/>
                </a:cubicBezTo>
                <a:cubicBezTo>
                  <a:pt x="76" y="74"/>
                  <a:pt x="75" y="74"/>
                  <a:pt x="75" y="74"/>
                </a:cubicBezTo>
                <a:cubicBezTo>
                  <a:pt x="74" y="76"/>
                  <a:pt x="72" y="77"/>
                  <a:pt x="71" y="79"/>
                </a:cubicBezTo>
                <a:cubicBezTo>
                  <a:pt x="67" y="82"/>
                  <a:pt x="64" y="86"/>
                  <a:pt x="61" y="89"/>
                </a:cubicBezTo>
                <a:cubicBezTo>
                  <a:pt x="61" y="89"/>
                  <a:pt x="61" y="89"/>
                  <a:pt x="61" y="89"/>
                </a:cubicBezTo>
                <a:cubicBezTo>
                  <a:pt x="55" y="92"/>
                  <a:pt x="49" y="93"/>
                  <a:pt x="42" y="94"/>
                </a:cubicBezTo>
                <a:cubicBezTo>
                  <a:pt x="38" y="94"/>
                  <a:pt x="33" y="94"/>
                  <a:pt x="29" y="93"/>
                </a:cubicBezTo>
                <a:close/>
                <a:moveTo>
                  <a:pt x="63" y="87"/>
                </a:moveTo>
                <a:cubicBezTo>
                  <a:pt x="66" y="85"/>
                  <a:pt x="68" y="83"/>
                  <a:pt x="70" y="80"/>
                </a:cubicBezTo>
                <a:cubicBezTo>
                  <a:pt x="71" y="79"/>
                  <a:pt x="73" y="77"/>
                  <a:pt x="74" y="76"/>
                </a:cubicBezTo>
                <a:cubicBezTo>
                  <a:pt x="72" y="81"/>
                  <a:pt x="68" y="85"/>
                  <a:pt x="63" y="87"/>
                </a:cubicBezTo>
                <a:close/>
                <a:moveTo>
                  <a:pt x="76" y="73"/>
                </a:moveTo>
                <a:cubicBezTo>
                  <a:pt x="73" y="75"/>
                  <a:pt x="70" y="78"/>
                  <a:pt x="67" y="81"/>
                </a:cubicBezTo>
                <a:cubicBezTo>
                  <a:pt x="65" y="83"/>
                  <a:pt x="63" y="84"/>
                  <a:pt x="60" y="86"/>
                </a:cubicBezTo>
                <a:cubicBezTo>
                  <a:pt x="59" y="87"/>
                  <a:pt x="54" y="91"/>
                  <a:pt x="57" y="88"/>
                </a:cubicBezTo>
                <a:cubicBezTo>
                  <a:pt x="61" y="84"/>
                  <a:pt x="65" y="79"/>
                  <a:pt x="69" y="76"/>
                </a:cubicBezTo>
                <a:cubicBezTo>
                  <a:pt x="73" y="73"/>
                  <a:pt x="76" y="71"/>
                  <a:pt x="78" y="66"/>
                </a:cubicBezTo>
                <a:cubicBezTo>
                  <a:pt x="78" y="66"/>
                  <a:pt x="78" y="66"/>
                  <a:pt x="77" y="66"/>
                </a:cubicBezTo>
                <a:cubicBezTo>
                  <a:pt x="73" y="70"/>
                  <a:pt x="68" y="74"/>
                  <a:pt x="63" y="78"/>
                </a:cubicBezTo>
                <a:cubicBezTo>
                  <a:pt x="61" y="80"/>
                  <a:pt x="58" y="83"/>
                  <a:pt x="56" y="85"/>
                </a:cubicBezTo>
                <a:cubicBezTo>
                  <a:pt x="54" y="87"/>
                  <a:pt x="50" y="90"/>
                  <a:pt x="49" y="91"/>
                </a:cubicBezTo>
                <a:cubicBezTo>
                  <a:pt x="58" y="82"/>
                  <a:pt x="67" y="73"/>
                  <a:pt x="76" y="64"/>
                </a:cubicBezTo>
                <a:cubicBezTo>
                  <a:pt x="77" y="64"/>
                  <a:pt x="77" y="64"/>
                  <a:pt x="77" y="64"/>
                </a:cubicBezTo>
                <a:cubicBezTo>
                  <a:pt x="77" y="63"/>
                  <a:pt x="78" y="63"/>
                  <a:pt x="78" y="62"/>
                </a:cubicBezTo>
                <a:cubicBezTo>
                  <a:pt x="79" y="62"/>
                  <a:pt x="78" y="61"/>
                  <a:pt x="78" y="62"/>
                </a:cubicBezTo>
                <a:cubicBezTo>
                  <a:pt x="71" y="67"/>
                  <a:pt x="65" y="72"/>
                  <a:pt x="59" y="78"/>
                </a:cubicBezTo>
                <a:cubicBezTo>
                  <a:pt x="56" y="81"/>
                  <a:pt x="53" y="83"/>
                  <a:pt x="49" y="86"/>
                </a:cubicBezTo>
                <a:cubicBezTo>
                  <a:pt x="48" y="87"/>
                  <a:pt x="46" y="89"/>
                  <a:pt x="44" y="90"/>
                </a:cubicBezTo>
                <a:cubicBezTo>
                  <a:pt x="49" y="85"/>
                  <a:pt x="54" y="81"/>
                  <a:pt x="59" y="76"/>
                </a:cubicBezTo>
                <a:cubicBezTo>
                  <a:pt x="65" y="71"/>
                  <a:pt x="71" y="66"/>
                  <a:pt x="76" y="60"/>
                </a:cubicBezTo>
                <a:cubicBezTo>
                  <a:pt x="76" y="59"/>
                  <a:pt x="76" y="59"/>
                  <a:pt x="75" y="59"/>
                </a:cubicBezTo>
                <a:cubicBezTo>
                  <a:pt x="69" y="65"/>
                  <a:pt x="63" y="71"/>
                  <a:pt x="56" y="76"/>
                </a:cubicBezTo>
                <a:cubicBezTo>
                  <a:pt x="52" y="79"/>
                  <a:pt x="48" y="82"/>
                  <a:pt x="45" y="85"/>
                </a:cubicBezTo>
                <a:cubicBezTo>
                  <a:pt x="43" y="86"/>
                  <a:pt x="41" y="88"/>
                  <a:pt x="39" y="89"/>
                </a:cubicBezTo>
                <a:cubicBezTo>
                  <a:pt x="38" y="90"/>
                  <a:pt x="37" y="91"/>
                  <a:pt x="36" y="92"/>
                </a:cubicBezTo>
                <a:cubicBezTo>
                  <a:pt x="36" y="91"/>
                  <a:pt x="37" y="91"/>
                  <a:pt x="37" y="91"/>
                </a:cubicBezTo>
                <a:cubicBezTo>
                  <a:pt x="43" y="85"/>
                  <a:pt x="50" y="80"/>
                  <a:pt x="56" y="75"/>
                </a:cubicBezTo>
                <a:cubicBezTo>
                  <a:pt x="61" y="70"/>
                  <a:pt x="67" y="65"/>
                  <a:pt x="71" y="60"/>
                </a:cubicBezTo>
                <a:cubicBezTo>
                  <a:pt x="74" y="59"/>
                  <a:pt x="76" y="58"/>
                  <a:pt x="79" y="59"/>
                </a:cubicBezTo>
                <a:cubicBezTo>
                  <a:pt x="79" y="59"/>
                  <a:pt x="79" y="59"/>
                  <a:pt x="79" y="59"/>
                </a:cubicBezTo>
                <a:cubicBezTo>
                  <a:pt x="79" y="60"/>
                  <a:pt x="79" y="61"/>
                  <a:pt x="79" y="62"/>
                </a:cubicBezTo>
                <a:cubicBezTo>
                  <a:pt x="78" y="66"/>
                  <a:pt x="78" y="69"/>
                  <a:pt x="76" y="73"/>
                </a:cubicBezTo>
                <a:close/>
                <a:moveTo>
                  <a:pt x="34" y="27"/>
                </a:moveTo>
                <a:cubicBezTo>
                  <a:pt x="34" y="27"/>
                  <a:pt x="34" y="27"/>
                  <a:pt x="34" y="27"/>
                </a:cubicBezTo>
                <a:cubicBezTo>
                  <a:pt x="35" y="27"/>
                  <a:pt x="36" y="27"/>
                  <a:pt x="36" y="26"/>
                </a:cubicBezTo>
                <a:cubicBezTo>
                  <a:pt x="37" y="18"/>
                  <a:pt x="36" y="11"/>
                  <a:pt x="36" y="3"/>
                </a:cubicBezTo>
                <a:cubicBezTo>
                  <a:pt x="40" y="4"/>
                  <a:pt x="44" y="3"/>
                  <a:pt x="48" y="3"/>
                </a:cubicBezTo>
                <a:cubicBezTo>
                  <a:pt x="50" y="10"/>
                  <a:pt x="49" y="18"/>
                  <a:pt x="49" y="25"/>
                </a:cubicBezTo>
                <a:cubicBezTo>
                  <a:pt x="49" y="26"/>
                  <a:pt x="49" y="26"/>
                  <a:pt x="49" y="26"/>
                </a:cubicBezTo>
                <a:cubicBezTo>
                  <a:pt x="49" y="27"/>
                  <a:pt x="49" y="27"/>
                  <a:pt x="50" y="27"/>
                </a:cubicBezTo>
                <a:cubicBezTo>
                  <a:pt x="67" y="26"/>
                  <a:pt x="77" y="40"/>
                  <a:pt x="79" y="56"/>
                </a:cubicBezTo>
                <a:cubicBezTo>
                  <a:pt x="76" y="55"/>
                  <a:pt x="75" y="55"/>
                  <a:pt x="72" y="56"/>
                </a:cubicBezTo>
                <a:cubicBezTo>
                  <a:pt x="67" y="59"/>
                  <a:pt x="65" y="58"/>
                  <a:pt x="60" y="55"/>
                </a:cubicBezTo>
                <a:cubicBezTo>
                  <a:pt x="53" y="51"/>
                  <a:pt x="46" y="52"/>
                  <a:pt x="39" y="55"/>
                </a:cubicBezTo>
                <a:cubicBezTo>
                  <a:pt x="33" y="56"/>
                  <a:pt x="30" y="56"/>
                  <a:pt x="25" y="54"/>
                </a:cubicBezTo>
                <a:cubicBezTo>
                  <a:pt x="22" y="53"/>
                  <a:pt x="19" y="53"/>
                  <a:pt x="16" y="52"/>
                </a:cubicBezTo>
                <a:cubicBezTo>
                  <a:pt x="12" y="52"/>
                  <a:pt x="7" y="52"/>
                  <a:pt x="4" y="54"/>
                </a:cubicBezTo>
                <a:cubicBezTo>
                  <a:pt x="6" y="40"/>
                  <a:pt x="19" y="26"/>
                  <a:pt x="34" y="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Hans" altLang="en-US"/>
          </a:p>
        </p:txBody>
      </p:sp>
      <p:pic>
        <p:nvPicPr>
          <p:cNvPr id="4" name="图片 3"/>
          <p:cNvPicPr>
            <a:picLocks noChangeAspect="1"/>
          </p:cNvPicPr>
          <p:nvPr/>
        </p:nvPicPr>
        <p:blipFill>
          <a:blip r:embed="rId2"/>
          <a:stretch>
            <a:fillRect/>
          </a:stretch>
        </p:blipFill>
        <p:spPr>
          <a:xfrm>
            <a:off x="607292" y="4284435"/>
            <a:ext cx="11589817" cy="1390650"/>
          </a:xfrm>
          <a:prstGeom prst="rect">
            <a:avLst/>
          </a:prstGeom>
        </p:spPr>
      </p:pic>
    </p:spTree>
    <p:extLst>
      <p:ext uri="{BB962C8B-B14F-4D97-AF65-F5344CB8AC3E}">
        <p14:creationId xmlns:p14="http://schemas.microsoft.com/office/powerpoint/2010/main" val="84729344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82013" y="897923"/>
            <a:ext cx="10528558" cy="738664"/>
          </a:xfrm>
          <a:prstGeom prst="rect">
            <a:avLst/>
          </a:prstGeom>
        </p:spPr>
        <p:txBody>
          <a:bodyPr wrap="square">
            <a:spAutoFit/>
          </a:bodyPr>
          <a:lstStyle/>
          <a:p>
            <a:endParaRPr lang="en-US" altLang="zh-CN" sz="2400" dirty="0" smtClean="0"/>
          </a:p>
          <a:p>
            <a:endParaRPr lang="en-US" altLang="zh-CN" dirty="0">
              <a:solidFill>
                <a:schemeClr val="bg1"/>
              </a:solidFill>
              <a:latin typeface="楷体" panose="02010609060101010101" pitchFamily="49" charset="-122"/>
              <a:ea typeface="楷体" panose="02010609060101010101" pitchFamily="49" charset="-122"/>
            </a:endParaRPr>
          </a:p>
        </p:txBody>
      </p:sp>
      <p:sp>
        <p:nvSpPr>
          <p:cNvPr id="6" name="标题 3"/>
          <p:cNvSpPr>
            <a:spLocks noGrp="1"/>
          </p:cNvSpPr>
          <p:nvPr>
            <p:ph type="ctrTitle"/>
          </p:nvPr>
        </p:nvSpPr>
        <p:spPr>
          <a:xfrm>
            <a:off x="958467" y="5692"/>
            <a:ext cx="7062388" cy="819990"/>
          </a:xfrm>
        </p:spPr>
        <p:txBody>
          <a:bodyPr/>
          <a:lstStyle/>
          <a:p>
            <a:r>
              <a:rPr lang="en-US" altLang="zh-CN" dirty="0" smtClean="0">
                <a:solidFill>
                  <a:schemeClr val="bg1"/>
                </a:solidFill>
                <a:latin typeface="楷体" panose="02010609060101010101" pitchFamily="49" charset="-122"/>
                <a:ea typeface="楷体" panose="02010609060101010101" pitchFamily="49" charset="-122"/>
              </a:rPr>
              <a:t>DISTINCT</a:t>
            </a:r>
            <a:endParaRPr lang="zh-CN" altLang="en-US" dirty="0">
              <a:solidFill>
                <a:schemeClr val="bg1"/>
              </a:solidFill>
              <a:latin typeface="楷体" panose="02010609060101010101" pitchFamily="49" charset="-122"/>
              <a:ea typeface="楷体" panose="02010609060101010101" pitchFamily="49" charset="-122"/>
            </a:endParaRPr>
          </a:p>
        </p:txBody>
      </p:sp>
      <p:grpSp>
        <p:nvGrpSpPr>
          <p:cNvPr id="2" name="组合 6"/>
          <p:cNvGrpSpPr/>
          <p:nvPr/>
        </p:nvGrpSpPr>
        <p:grpSpPr>
          <a:xfrm>
            <a:off x="373638" y="231260"/>
            <a:ext cx="584829" cy="505442"/>
            <a:chOff x="2340883" y="3617004"/>
            <a:chExt cx="2169081" cy="1874642"/>
          </a:xfrm>
        </p:grpSpPr>
        <p:sp>
          <p:nvSpPr>
            <p:cNvPr id="8" name="Freeform 167"/>
            <p:cNvSpPr>
              <a:spLocks/>
            </p:cNvSpPr>
            <p:nvPr/>
          </p:nvSpPr>
          <p:spPr bwMode="auto">
            <a:xfrm>
              <a:off x="3084054" y="5287210"/>
              <a:ext cx="60431" cy="9000"/>
            </a:xfrm>
            <a:custGeom>
              <a:avLst/>
              <a:gdLst>
                <a:gd name="T0" fmla="*/ 20 w 20"/>
                <a:gd name="T1" fmla="*/ 3 h 3"/>
                <a:gd name="T2" fmla="*/ 0 w 20"/>
                <a:gd name="T3" fmla="*/ 0 h 3"/>
                <a:gd name="T4" fmla="*/ 20 w 20"/>
                <a:gd name="T5" fmla="*/ 3 h 3"/>
              </a:gdLst>
              <a:ahLst/>
              <a:cxnLst>
                <a:cxn ang="0">
                  <a:pos x="T0" y="T1"/>
                </a:cxn>
                <a:cxn ang="0">
                  <a:pos x="T2" y="T3"/>
                </a:cxn>
                <a:cxn ang="0">
                  <a:pos x="T4" y="T5"/>
                </a:cxn>
              </a:cxnLst>
              <a:rect l="0" t="0" r="r" b="b"/>
              <a:pathLst>
                <a:path w="20" h="3">
                  <a:moveTo>
                    <a:pt x="20" y="3"/>
                  </a:moveTo>
                  <a:cubicBezTo>
                    <a:pt x="8" y="1"/>
                    <a:pt x="0" y="0"/>
                    <a:pt x="0" y="0"/>
                  </a:cubicBezTo>
                  <a:cubicBezTo>
                    <a:pt x="4" y="0"/>
                    <a:pt x="11" y="1"/>
                    <a:pt x="2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9" name="Freeform 168"/>
            <p:cNvSpPr>
              <a:spLocks/>
            </p:cNvSpPr>
            <p:nvPr/>
          </p:nvSpPr>
          <p:spPr bwMode="auto">
            <a:xfrm>
              <a:off x="3390065" y="5213921"/>
              <a:ext cx="465446" cy="200579"/>
            </a:xfrm>
            <a:custGeom>
              <a:avLst/>
              <a:gdLst>
                <a:gd name="T0" fmla="*/ 148 w 153"/>
                <a:gd name="T1" fmla="*/ 9 h 66"/>
                <a:gd name="T2" fmla="*/ 148 w 153"/>
                <a:gd name="T3" fmla="*/ 12 h 66"/>
                <a:gd name="T4" fmla="*/ 143 w 153"/>
                <a:gd name="T5" fmla="*/ 27 h 66"/>
                <a:gd name="T6" fmla="*/ 140 w 153"/>
                <a:gd name="T7" fmla="*/ 42 h 66"/>
                <a:gd name="T8" fmla="*/ 130 w 153"/>
                <a:gd name="T9" fmla="*/ 65 h 66"/>
                <a:gd name="T10" fmla="*/ 131 w 153"/>
                <a:gd name="T11" fmla="*/ 50 h 66"/>
                <a:gd name="T12" fmla="*/ 0 w 153"/>
                <a:gd name="T13" fmla="*/ 19 h 66"/>
                <a:gd name="T14" fmla="*/ 129 w 153"/>
                <a:gd name="T15" fmla="*/ 43 h 66"/>
                <a:gd name="T16" fmla="*/ 130 w 153"/>
                <a:gd name="T17" fmla="*/ 40 h 66"/>
                <a:gd name="T18" fmla="*/ 68 w 153"/>
                <a:gd name="T19" fmla="*/ 24 h 66"/>
                <a:gd name="T20" fmla="*/ 132 w 153"/>
                <a:gd name="T21" fmla="*/ 38 h 66"/>
                <a:gd name="T22" fmla="*/ 134 w 153"/>
                <a:gd name="T23" fmla="*/ 32 h 66"/>
                <a:gd name="T24" fmla="*/ 2 w 153"/>
                <a:gd name="T25" fmla="*/ 0 h 66"/>
                <a:gd name="T26" fmla="*/ 132 w 153"/>
                <a:gd name="T27" fmla="*/ 25 h 66"/>
                <a:gd name="T28" fmla="*/ 147 w 153"/>
                <a:gd name="T29" fmla="*/ 12 h 66"/>
                <a:gd name="T30" fmla="*/ 129 w 153"/>
                <a:gd name="T31" fmla="*/ 6 h 66"/>
                <a:gd name="T32" fmla="*/ 147 w 153"/>
                <a:gd name="T33" fmla="*/ 12 h 66"/>
                <a:gd name="T34" fmla="*/ 148 w 153"/>
                <a:gd name="T35"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 h="66">
                  <a:moveTo>
                    <a:pt x="148" y="9"/>
                  </a:moveTo>
                  <a:cubicBezTo>
                    <a:pt x="148" y="12"/>
                    <a:pt x="148" y="12"/>
                    <a:pt x="148" y="12"/>
                  </a:cubicBezTo>
                  <a:cubicBezTo>
                    <a:pt x="148" y="12"/>
                    <a:pt x="153" y="23"/>
                    <a:pt x="143" y="27"/>
                  </a:cubicBezTo>
                  <a:cubicBezTo>
                    <a:pt x="133" y="30"/>
                    <a:pt x="146" y="37"/>
                    <a:pt x="140" y="42"/>
                  </a:cubicBezTo>
                  <a:cubicBezTo>
                    <a:pt x="133" y="48"/>
                    <a:pt x="144" y="66"/>
                    <a:pt x="130" y="65"/>
                  </a:cubicBezTo>
                  <a:cubicBezTo>
                    <a:pt x="130" y="65"/>
                    <a:pt x="133" y="56"/>
                    <a:pt x="131" y="50"/>
                  </a:cubicBezTo>
                  <a:cubicBezTo>
                    <a:pt x="0" y="19"/>
                    <a:pt x="0" y="19"/>
                    <a:pt x="0" y="19"/>
                  </a:cubicBezTo>
                  <a:cubicBezTo>
                    <a:pt x="129" y="43"/>
                    <a:pt x="129" y="43"/>
                    <a:pt x="129" y="43"/>
                  </a:cubicBezTo>
                  <a:cubicBezTo>
                    <a:pt x="129" y="42"/>
                    <a:pt x="129" y="41"/>
                    <a:pt x="130" y="40"/>
                  </a:cubicBezTo>
                  <a:cubicBezTo>
                    <a:pt x="68" y="24"/>
                    <a:pt x="68" y="24"/>
                    <a:pt x="68" y="24"/>
                  </a:cubicBezTo>
                  <a:cubicBezTo>
                    <a:pt x="132" y="38"/>
                    <a:pt x="132" y="38"/>
                    <a:pt x="132" y="38"/>
                  </a:cubicBezTo>
                  <a:cubicBezTo>
                    <a:pt x="133" y="36"/>
                    <a:pt x="134" y="33"/>
                    <a:pt x="134" y="32"/>
                  </a:cubicBezTo>
                  <a:cubicBezTo>
                    <a:pt x="2" y="0"/>
                    <a:pt x="2" y="0"/>
                    <a:pt x="2" y="0"/>
                  </a:cubicBezTo>
                  <a:cubicBezTo>
                    <a:pt x="132" y="25"/>
                    <a:pt x="132" y="25"/>
                    <a:pt x="132" y="25"/>
                  </a:cubicBezTo>
                  <a:cubicBezTo>
                    <a:pt x="135" y="23"/>
                    <a:pt x="145" y="22"/>
                    <a:pt x="147" y="12"/>
                  </a:cubicBezTo>
                  <a:cubicBezTo>
                    <a:pt x="146" y="11"/>
                    <a:pt x="139" y="9"/>
                    <a:pt x="129" y="6"/>
                  </a:cubicBezTo>
                  <a:cubicBezTo>
                    <a:pt x="139" y="9"/>
                    <a:pt x="146" y="10"/>
                    <a:pt x="147" y="12"/>
                  </a:cubicBezTo>
                  <a:cubicBezTo>
                    <a:pt x="148" y="11"/>
                    <a:pt x="148" y="10"/>
                    <a:pt x="148"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0" name="Freeform 169"/>
            <p:cNvSpPr>
              <a:spLocks/>
            </p:cNvSpPr>
            <p:nvPr/>
          </p:nvSpPr>
          <p:spPr bwMode="auto">
            <a:xfrm>
              <a:off x="3636932" y="4015590"/>
              <a:ext cx="267439" cy="258438"/>
            </a:xfrm>
            <a:custGeom>
              <a:avLst/>
              <a:gdLst>
                <a:gd name="T0" fmla="*/ 75 w 88"/>
                <a:gd name="T1" fmla="*/ 26 h 85"/>
                <a:gd name="T2" fmla="*/ 0 w 88"/>
                <a:gd name="T3" fmla="*/ 85 h 85"/>
                <a:gd name="T4" fmla="*/ 34 w 88"/>
                <a:gd name="T5" fmla="*/ 34 h 85"/>
                <a:gd name="T6" fmla="*/ 75 w 88"/>
                <a:gd name="T7" fmla="*/ 26 h 85"/>
              </a:gdLst>
              <a:ahLst/>
              <a:cxnLst>
                <a:cxn ang="0">
                  <a:pos x="T0" y="T1"/>
                </a:cxn>
                <a:cxn ang="0">
                  <a:pos x="T2" y="T3"/>
                </a:cxn>
                <a:cxn ang="0">
                  <a:pos x="T4" y="T5"/>
                </a:cxn>
                <a:cxn ang="0">
                  <a:pos x="T6" y="T7"/>
                </a:cxn>
              </a:cxnLst>
              <a:rect l="0" t="0" r="r" b="b"/>
              <a:pathLst>
                <a:path w="88" h="85">
                  <a:moveTo>
                    <a:pt x="75" y="26"/>
                  </a:moveTo>
                  <a:cubicBezTo>
                    <a:pt x="62" y="30"/>
                    <a:pt x="29" y="35"/>
                    <a:pt x="0" y="85"/>
                  </a:cubicBezTo>
                  <a:cubicBezTo>
                    <a:pt x="0" y="85"/>
                    <a:pt x="0" y="68"/>
                    <a:pt x="34" y="34"/>
                  </a:cubicBezTo>
                  <a:cubicBezTo>
                    <a:pt x="68" y="0"/>
                    <a:pt x="88" y="22"/>
                    <a:pt x="75"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1" name="Freeform 170"/>
            <p:cNvSpPr>
              <a:spLocks/>
            </p:cNvSpPr>
            <p:nvPr/>
          </p:nvSpPr>
          <p:spPr bwMode="auto">
            <a:xfrm>
              <a:off x="2946477" y="4688044"/>
              <a:ext cx="735456" cy="27001"/>
            </a:xfrm>
            <a:custGeom>
              <a:avLst/>
              <a:gdLst>
                <a:gd name="T0" fmla="*/ 242 w 242"/>
                <a:gd name="T1" fmla="*/ 6 h 9"/>
                <a:gd name="T2" fmla="*/ 242 w 242"/>
                <a:gd name="T3" fmla="*/ 9 h 9"/>
                <a:gd name="T4" fmla="*/ 0 w 242"/>
                <a:gd name="T5" fmla="*/ 9 h 9"/>
                <a:gd name="T6" fmla="*/ 242 w 242"/>
                <a:gd name="T7" fmla="*/ 6 h 9"/>
              </a:gdLst>
              <a:ahLst/>
              <a:cxnLst>
                <a:cxn ang="0">
                  <a:pos x="T0" y="T1"/>
                </a:cxn>
                <a:cxn ang="0">
                  <a:pos x="T2" y="T3"/>
                </a:cxn>
                <a:cxn ang="0">
                  <a:pos x="T4" y="T5"/>
                </a:cxn>
                <a:cxn ang="0">
                  <a:pos x="T6" y="T7"/>
                </a:cxn>
              </a:cxnLst>
              <a:rect l="0" t="0" r="r" b="b"/>
              <a:pathLst>
                <a:path w="242" h="9">
                  <a:moveTo>
                    <a:pt x="242" y="6"/>
                  </a:moveTo>
                  <a:cubicBezTo>
                    <a:pt x="242" y="9"/>
                    <a:pt x="242" y="9"/>
                    <a:pt x="242" y="9"/>
                  </a:cubicBezTo>
                  <a:cubicBezTo>
                    <a:pt x="0" y="9"/>
                    <a:pt x="0" y="9"/>
                    <a:pt x="0" y="9"/>
                  </a:cubicBezTo>
                  <a:cubicBezTo>
                    <a:pt x="58" y="0"/>
                    <a:pt x="242" y="6"/>
                    <a:pt x="242" y="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2" name="Freeform 171"/>
            <p:cNvSpPr>
              <a:spLocks/>
            </p:cNvSpPr>
            <p:nvPr/>
          </p:nvSpPr>
          <p:spPr bwMode="auto">
            <a:xfrm>
              <a:off x="3117484" y="4454035"/>
              <a:ext cx="205722" cy="38573"/>
            </a:xfrm>
            <a:custGeom>
              <a:avLst/>
              <a:gdLst>
                <a:gd name="T0" fmla="*/ 0 w 68"/>
                <a:gd name="T1" fmla="*/ 11 h 13"/>
                <a:gd name="T2" fmla="*/ 68 w 68"/>
                <a:gd name="T3" fmla="*/ 6 h 13"/>
                <a:gd name="T4" fmla="*/ 0 w 68"/>
                <a:gd name="T5" fmla="*/ 11 h 13"/>
              </a:gdLst>
              <a:ahLst/>
              <a:cxnLst>
                <a:cxn ang="0">
                  <a:pos x="T0" y="T1"/>
                </a:cxn>
                <a:cxn ang="0">
                  <a:pos x="T2" y="T3"/>
                </a:cxn>
                <a:cxn ang="0">
                  <a:pos x="T4" y="T5"/>
                </a:cxn>
              </a:cxnLst>
              <a:rect l="0" t="0" r="r" b="b"/>
              <a:pathLst>
                <a:path w="68" h="13">
                  <a:moveTo>
                    <a:pt x="0" y="11"/>
                  </a:moveTo>
                  <a:cubicBezTo>
                    <a:pt x="26" y="0"/>
                    <a:pt x="68" y="6"/>
                    <a:pt x="68" y="6"/>
                  </a:cubicBezTo>
                  <a:cubicBezTo>
                    <a:pt x="62" y="13"/>
                    <a:pt x="0" y="11"/>
                    <a:pt x="0" y="1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3" name="Freeform 172"/>
            <p:cNvSpPr>
              <a:spLocks/>
            </p:cNvSpPr>
            <p:nvPr/>
          </p:nvSpPr>
          <p:spPr bwMode="auto">
            <a:xfrm>
              <a:off x="3527642" y="3993732"/>
              <a:ext cx="100289" cy="186436"/>
            </a:xfrm>
            <a:custGeom>
              <a:avLst/>
              <a:gdLst>
                <a:gd name="T0" fmla="*/ 31 w 33"/>
                <a:gd name="T1" fmla="*/ 0 h 61"/>
                <a:gd name="T2" fmla="*/ 0 w 33"/>
                <a:gd name="T3" fmla="*/ 61 h 61"/>
                <a:gd name="T4" fmla="*/ 31 w 33"/>
                <a:gd name="T5" fmla="*/ 0 h 61"/>
              </a:gdLst>
              <a:ahLst/>
              <a:cxnLst>
                <a:cxn ang="0">
                  <a:pos x="T0" y="T1"/>
                </a:cxn>
                <a:cxn ang="0">
                  <a:pos x="T2" y="T3"/>
                </a:cxn>
                <a:cxn ang="0">
                  <a:pos x="T4" y="T5"/>
                </a:cxn>
              </a:cxnLst>
              <a:rect l="0" t="0" r="r" b="b"/>
              <a:pathLst>
                <a:path w="33" h="61">
                  <a:moveTo>
                    <a:pt x="31" y="0"/>
                  </a:moveTo>
                  <a:cubicBezTo>
                    <a:pt x="33" y="9"/>
                    <a:pt x="0" y="61"/>
                    <a:pt x="0" y="61"/>
                  </a:cubicBezTo>
                  <a:cubicBezTo>
                    <a:pt x="4" y="33"/>
                    <a:pt x="31" y="0"/>
                    <a:pt x="3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4" name="Freeform 173"/>
            <p:cNvSpPr>
              <a:spLocks/>
            </p:cNvSpPr>
            <p:nvPr/>
          </p:nvSpPr>
          <p:spPr bwMode="auto">
            <a:xfrm>
              <a:off x="3451782" y="3966731"/>
              <a:ext cx="100289" cy="185150"/>
            </a:xfrm>
            <a:custGeom>
              <a:avLst/>
              <a:gdLst>
                <a:gd name="T0" fmla="*/ 30 w 33"/>
                <a:gd name="T1" fmla="*/ 0 h 61"/>
                <a:gd name="T2" fmla="*/ 0 w 33"/>
                <a:gd name="T3" fmla="*/ 61 h 61"/>
                <a:gd name="T4" fmla="*/ 30 w 33"/>
                <a:gd name="T5" fmla="*/ 0 h 61"/>
              </a:gdLst>
              <a:ahLst/>
              <a:cxnLst>
                <a:cxn ang="0">
                  <a:pos x="T0" y="T1"/>
                </a:cxn>
                <a:cxn ang="0">
                  <a:pos x="T2" y="T3"/>
                </a:cxn>
                <a:cxn ang="0">
                  <a:pos x="T4" y="T5"/>
                </a:cxn>
              </a:cxnLst>
              <a:rect l="0" t="0" r="r" b="b"/>
              <a:pathLst>
                <a:path w="33" h="61">
                  <a:moveTo>
                    <a:pt x="30" y="0"/>
                  </a:moveTo>
                  <a:cubicBezTo>
                    <a:pt x="33" y="8"/>
                    <a:pt x="0" y="61"/>
                    <a:pt x="0" y="61"/>
                  </a:cubicBezTo>
                  <a:cubicBezTo>
                    <a:pt x="4" y="33"/>
                    <a:pt x="30" y="0"/>
                    <a:pt x="3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5" name="Freeform 174"/>
            <p:cNvSpPr>
              <a:spLocks/>
            </p:cNvSpPr>
            <p:nvPr/>
          </p:nvSpPr>
          <p:spPr bwMode="auto">
            <a:xfrm>
              <a:off x="2940048" y="4374318"/>
              <a:ext cx="398586" cy="33430"/>
            </a:xfrm>
            <a:custGeom>
              <a:avLst/>
              <a:gdLst>
                <a:gd name="T0" fmla="*/ 126 w 131"/>
                <a:gd name="T1" fmla="*/ 4 h 11"/>
                <a:gd name="T2" fmla="*/ 0 w 131"/>
                <a:gd name="T3" fmla="*/ 11 h 11"/>
                <a:gd name="T4" fmla="*/ 126 w 131"/>
                <a:gd name="T5" fmla="*/ 4 h 11"/>
              </a:gdLst>
              <a:ahLst/>
              <a:cxnLst>
                <a:cxn ang="0">
                  <a:pos x="T0" y="T1"/>
                </a:cxn>
                <a:cxn ang="0">
                  <a:pos x="T2" y="T3"/>
                </a:cxn>
                <a:cxn ang="0">
                  <a:pos x="T4" y="T5"/>
                </a:cxn>
              </a:cxnLst>
              <a:rect l="0" t="0" r="r" b="b"/>
              <a:pathLst>
                <a:path w="131" h="11">
                  <a:moveTo>
                    <a:pt x="126" y="4"/>
                  </a:moveTo>
                  <a:cubicBezTo>
                    <a:pt x="131" y="7"/>
                    <a:pt x="0" y="11"/>
                    <a:pt x="0" y="11"/>
                  </a:cubicBezTo>
                  <a:cubicBezTo>
                    <a:pt x="0" y="11"/>
                    <a:pt x="121" y="0"/>
                    <a:pt x="126" y="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6" name="Freeform 175"/>
            <p:cNvSpPr>
              <a:spLocks/>
            </p:cNvSpPr>
            <p:nvPr/>
          </p:nvSpPr>
          <p:spPr bwMode="auto">
            <a:xfrm>
              <a:off x="2879618" y="4243170"/>
              <a:ext cx="231437" cy="57859"/>
            </a:xfrm>
            <a:custGeom>
              <a:avLst/>
              <a:gdLst>
                <a:gd name="T0" fmla="*/ 60 w 76"/>
                <a:gd name="T1" fmla="*/ 17 h 19"/>
                <a:gd name="T2" fmla="*/ 57 w 76"/>
                <a:gd name="T3" fmla="*/ 10 h 19"/>
                <a:gd name="T4" fmla="*/ 0 w 76"/>
                <a:gd name="T5" fmla="*/ 6 h 19"/>
                <a:gd name="T6" fmla="*/ 76 w 76"/>
                <a:gd name="T7" fmla="*/ 10 h 19"/>
                <a:gd name="T8" fmla="*/ 60 w 76"/>
                <a:gd name="T9" fmla="*/ 17 h 19"/>
              </a:gdLst>
              <a:ahLst/>
              <a:cxnLst>
                <a:cxn ang="0">
                  <a:pos x="T0" y="T1"/>
                </a:cxn>
                <a:cxn ang="0">
                  <a:pos x="T2" y="T3"/>
                </a:cxn>
                <a:cxn ang="0">
                  <a:pos x="T4" y="T5"/>
                </a:cxn>
                <a:cxn ang="0">
                  <a:pos x="T6" y="T7"/>
                </a:cxn>
                <a:cxn ang="0">
                  <a:pos x="T8" y="T9"/>
                </a:cxn>
              </a:cxnLst>
              <a:rect l="0" t="0" r="r" b="b"/>
              <a:pathLst>
                <a:path w="76" h="19">
                  <a:moveTo>
                    <a:pt x="60" y="17"/>
                  </a:moveTo>
                  <a:cubicBezTo>
                    <a:pt x="60" y="17"/>
                    <a:pt x="68" y="9"/>
                    <a:pt x="57" y="10"/>
                  </a:cubicBezTo>
                  <a:cubicBezTo>
                    <a:pt x="46" y="10"/>
                    <a:pt x="0" y="6"/>
                    <a:pt x="0" y="6"/>
                  </a:cubicBezTo>
                  <a:cubicBezTo>
                    <a:pt x="0" y="6"/>
                    <a:pt x="75" y="0"/>
                    <a:pt x="76" y="10"/>
                  </a:cubicBezTo>
                  <a:cubicBezTo>
                    <a:pt x="76" y="19"/>
                    <a:pt x="60" y="17"/>
                    <a:pt x="60" y="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7" name="Freeform 176"/>
            <p:cNvSpPr>
              <a:spLocks noEditPoints="1"/>
            </p:cNvSpPr>
            <p:nvPr/>
          </p:nvSpPr>
          <p:spPr bwMode="auto">
            <a:xfrm>
              <a:off x="2340883" y="3617004"/>
              <a:ext cx="2169081" cy="1874642"/>
            </a:xfrm>
            <a:custGeom>
              <a:avLst/>
              <a:gdLst>
                <a:gd name="T0" fmla="*/ 27 w 713"/>
                <a:gd name="T1" fmla="*/ 260 h 616"/>
                <a:gd name="T2" fmla="*/ 136 w 713"/>
                <a:gd name="T3" fmla="*/ 455 h 616"/>
                <a:gd name="T4" fmla="*/ 191 w 713"/>
                <a:gd name="T5" fmla="*/ 470 h 616"/>
                <a:gd name="T6" fmla="*/ 513 w 713"/>
                <a:gd name="T7" fmla="*/ 527 h 616"/>
                <a:gd name="T8" fmla="*/ 493 w 713"/>
                <a:gd name="T9" fmla="*/ 383 h 616"/>
                <a:gd name="T10" fmla="*/ 497 w 713"/>
                <a:gd name="T11" fmla="*/ 316 h 616"/>
                <a:gd name="T12" fmla="*/ 680 w 713"/>
                <a:gd name="T13" fmla="*/ 200 h 616"/>
                <a:gd name="T14" fmla="*/ 197 w 713"/>
                <a:gd name="T15" fmla="*/ 156 h 616"/>
                <a:gd name="T16" fmla="*/ 212 w 713"/>
                <a:gd name="T17" fmla="*/ 189 h 616"/>
                <a:gd name="T18" fmla="*/ 215 w 713"/>
                <a:gd name="T19" fmla="*/ 158 h 616"/>
                <a:gd name="T20" fmla="*/ 461 w 713"/>
                <a:gd name="T21" fmla="*/ 279 h 616"/>
                <a:gd name="T22" fmla="*/ 13 w 713"/>
                <a:gd name="T23" fmla="*/ 185 h 616"/>
                <a:gd name="T24" fmla="*/ 208 w 713"/>
                <a:gd name="T25" fmla="*/ 169 h 616"/>
                <a:gd name="T26" fmla="*/ 469 w 713"/>
                <a:gd name="T27" fmla="*/ 414 h 616"/>
                <a:gd name="T28" fmla="*/ 274 w 713"/>
                <a:gd name="T29" fmla="*/ 476 h 616"/>
                <a:gd name="T30" fmla="*/ 427 w 713"/>
                <a:gd name="T31" fmla="*/ 461 h 616"/>
                <a:gd name="T32" fmla="*/ 361 w 713"/>
                <a:gd name="T33" fmla="*/ 485 h 616"/>
                <a:gd name="T34" fmla="*/ 402 w 713"/>
                <a:gd name="T35" fmla="*/ 471 h 616"/>
                <a:gd name="T36" fmla="*/ 393 w 713"/>
                <a:gd name="T37" fmla="*/ 481 h 616"/>
                <a:gd name="T38" fmla="*/ 431 w 713"/>
                <a:gd name="T39" fmla="*/ 490 h 616"/>
                <a:gd name="T40" fmla="*/ 419 w 713"/>
                <a:gd name="T41" fmla="*/ 493 h 616"/>
                <a:gd name="T42" fmla="*/ 462 w 713"/>
                <a:gd name="T43" fmla="*/ 492 h 616"/>
                <a:gd name="T44" fmla="*/ 314 w 713"/>
                <a:gd name="T45" fmla="*/ 464 h 616"/>
                <a:gd name="T46" fmla="*/ 322 w 713"/>
                <a:gd name="T47" fmla="*/ 488 h 616"/>
                <a:gd name="T48" fmla="*/ 388 w 713"/>
                <a:gd name="T49" fmla="*/ 502 h 616"/>
                <a:gd name="T50" fmla="*/ 261 w 713"/>
                <a:gd name="T51" fmla="*/ 489 h 616"/>
                <a:gd name="T52" fmla="*/ 434 w 713"/>
                <a:gd name="T53" fmla="*/ 445 h 616"/>
                <a:gd name="T54" fmla="*/ 63 w 713"/>
                <a:gd name="T55" fmla="*/ 287 h 616"/>
                <a:gd name="T56" fmla="*/ 168 w 713"/>
                <a:gd name="T57" fmla="*/ 377 h 616"/>
                <a:gd name="T58" fmla="*/ 84 w 713"/>
                <a:gd name="T59" fmla="*/ 318 h 616"/>
                <a:gd name="T60" fmla="*/ 467 w 713"/>
                <a:gd name="T61" fmla="*/ 437 h 616"/>
                <a:gd name="T62" fmla="*/ 476 w 713"/>
                <a:gd name="T63" fmla="*/ 444 h 616"/>
                <a:gd name="T64" fmla="*/ 144 w 713"/>
                <a:gd name="T65" fmla="*/ 373 h 616"/>
                <a:gd name="T66" fmla="*/ 147 w 713"/>
                <a:gd name="T67" fmla="*/ 344 h 616"/>
                <a:gd name="T68" fmla="*/ 509 w 713"/>
                <a:gd name="T69" fmla="*/ 236 h 616"/>
                <a:gd name="T70" fmla="*/ 483 w 713"/>
                <a:gd name="T71" fmla="*/ 295 h 616"/>
                <a:gd name="T72" fmla="*/ 484 w 713"/>
                <a:gd name="T73" fmla="*/ 310 h 616"/>
                <a:gd name="T74" fmla="*/ 479 w 713"/>
                <a:gd name="T75" fmla="*/ 331 h 616"/>
                <a:gd name="T76" fmla="*/ 475 w 713"/>
                <a:gd name="T77" fmla="*/ 335 h 616"/>
                <a:gd name="T78" fmla="*/ 502 w 713"/>
                <a:gd name="T79" fmla="*/ 294 h 616"/>
                <a:gd name="T80" fmla="*/ 528 w 713"/>
                <a:gd name="T81" fmla="*/ 261 h 616"/>
                <a:gd name="T82" fmla="*/ 463 w 713"/>
                <a:gd name="T83" fmla="*/ 317 h 616"/>
                <a:gd name="T84" fmla="*/ 488 w 713"/>
                <a:gd name="T85" fmla="*/ 285 h 616"/>
                <a:gd name="T86" fmla="*/ 532 w 713"/>
                <a:gd name="T87" fmla="*/ 220 h 616"/>
                <a:gd name="T88" fmla="*/ 468 w 713"/>
                <a:gd name="T89" fmla="*/ 353 h 616"/>
                <a:gd name="T90" fmla="*/ 428 w 713"/>
                <a:gd name="T91" fmla="*/ 300 h 616"/>
                <a:gd name="T92" fmla="*/ 486 w 713"/>
                <a:gd name="T93" fmla="*/ 258 h 616"/>
                <a:gd name="T94" fmla="*/ 581 w 713"/>
                <a:gd name="T95" fmla="*/ 230 h 616"/>
                <a:gd name="T96" fmla="*/ 487 w 713"/>
                <a:gd name="T97" fmla="*/ 347 h 616"/>
                <a:gd name="T98" fmla="*/ 611 w 713"/>
                <a:gd name="T99" fmla="*/ 165 h 616"/>
                <a:gd name="T100" fmla="*/ 496 w 713"/>
                <a:gd name="T101" fmla="*/ 245 h 616"/>
                <a:gd name="T102" fmla="*/ 495 w 713"/>
                <a:gd name="T103" fmla="*/ 368 h 616"/>
                <a:gd name="T104" fmla="*/ 504 w 713"/>
                <a:gd name="T105" fmla="*/ 554 h 616"/>
                <a:gd name="T106" fmla="*/ 244 w 713"/>
                <a:gd name="T107" fmla="*/ 463 h 616"/>
                <a:gd name="T108" fmla="*/ 161 w 713"/>
                <a:gd name="T109" fmla="*/ 474 h 616"/>
                <a:gd name="T110" fmla="*/ 52 w 713"/>
                <a:gd name="T111" fmla="*/ 332 h 616"/>
                <a:gd name="T112" fmla="*/ 66 w 713"/>
                <a:gd name="T113" fmla="*/ 339 h 616"/>
                <a:gd name="T114" fmla="*/ 420 w 713"/>
                <a:gd name="T115" fmla="*/ 404 h 616"/>
                <a:gd name="T116" fmla="*/ 422 w 713"/>
                <a:gd name="T117" fmla="*/ 436 h 616"/>
                <a:gd name="T118" fmla="*/ 92 w 713"/>
                <a:gd name="T119" fmla="*/ 381 h 616"/>
                <a:gd name="T120" fmla="*/ 46 w 713"/>
                <a:gd name="T121" fmla="*/ 291 h 616"/>
                <a:gd name="T122" fmla="*/ 37 w 713"/>
                <a:gd name="T123" fmla="*/ 248 h 616"/>
                <a:gd name="T124" fmla="*/ 191 w 713"/>
                <a:gd name="T125" fmla="*/ 365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3" h="616">
                  <a:moveTo>
                    <a:pt x="9" y="180"/>
                  </a:moveTo>
                  <a:cubicBezTo>
                    <a:pt x="8" y="181"/>
                    <a:pt x="8" y="181"/>
                    <a:pt x="8" y="181"/>
                  </a:cubicBezTo>
                  <a:cubicBezTo>
                    <a:pt x="7" y="183"/>
                    <a:pt x="7" y="183"/>
                    <a:pt x="7" y="183"/>
                  </a:cubicBezTo>
                  <a:cubicBezTo>
                    <a:pt x="7" y="183"/>
                    <a:pt x="8" y="184"/>
                    <a:pt x="9" y="184"/>
                  </a:cubicBezTo>
                  <a:cubicBezTo>
                    <a:pt x="9" y="187"/>
                    <a:pt x="10" y="188"/>
                    <a:pt x="11" y="189"/>
                  </a:cubicBezTo>
                  <a:cubicBezTo>
                    <a:pt x="11" y="190"/>
                    <a:pt x="11" y="190"/>
                    <a:pt x="12" y="191"/>
                  </a:cubicBezTo>
                  <a:cubicBezTo>
                    <a:pt x="14" y="193"/>
                    <a:pt x="17" y="195"/>
                    <a:pt x="20" y="197"/>
                  </a:cubicBezTo>
                  <a:cubicBezTo>
                    <a:pt x="23" y="200"/>
                    <a:pt x="26" y="202"/>
                    <a:pt x="30" y="205"/>
                  </a:cubicBezTo>
                  <a:cubicBezTo>
                    <a:pt x="30" y="208"/>
                    <a:pt x="30" y="208"/>
                    <a:pt x="30" y="208"/>
                  </a:cubicBezTo>
                  <a:cubicBezTo>
                    <a:pt x="30" y="216"/>
                    <a:pt x="31" y="224"/>
                    <a:pt x="32" y="232"/>
                  </a:cubicBezTo>
                  <a:cubicBezTo>
                    <a:pt x="31" y="227"/>
                    <a:pt x="30" y="221"/>
                    <a:pt x="29" y="215"/>
                  </a:cubicBezTo>
                  <a:cubicBezTo>
                    <a:pt x="27" y="215"/>
                    <a:pt x="27" y="215"/>
                    <a:pt x="27" y="215"/>
                  </a:cubicBezTo>
                  <a:cubicBezTo>
                    <a:pt x="27" y="217"/>
                    <a:pt x="27" y="219"/>
                    <a:pt x="27" y="221"/>
                  </a:cubicBezTo>
                  <a:cubicBezTo>
                    <a:pt x="27" y="223"/>
                    <a:pt x="27" y="226"/>
                    <a:pt x="27" y="228"/>
                  </a:cubicBezTo>
                  <a:cubicBezTo>
                    <a:pt x="27" y="231"/>
                    <a:pt x="27" y="233"/>
                    <a:pt x="27" y="235"/>
                  </a:cubicBezTo>
                  <a:cubicBezTo>
                    <a:pt x="29" y="235"/>
                    <a:pt x="29" y="235"/>
                    <a:pt x="29" y="235"/>
                  </a:cubicBezTo>
                  <a:cubicBezTo>
                    <a:pt x="29" y="234"/>
                    <a:pt x="29" y="232"/>
                    <a:pt x="29" y="230"/>
                  </a:cubicBezTo>
                  <a:cubicBezTo>
                    <a:pt x="31" y="236"/>
                    <a:pt x="32" y="242"/>
                    <a:pt x="34" y="248"/>
                  </a:cubicBezTo>
                  <a:cubicBezTo>
                    <a:pt x="32" y="248"/>
                    <a:pt x="30" y="247"/>
                    <a:pt x="28" y="247"/>
                  </a:cubicBezTo>
                  <a:cubicBezTo>
                    <a:pt x="28" y="249"/>
                    <a:pt x="28" y="249"/>
                    <a:pt x="28" y="249"/>
                  </a:cubicBezTo>
                  <a:cubicBezTo>
                    <a:pt x="44" y="253"/>
                    <a:pt x="60" y="262"/>
                    <a:pt x="76" y="274"/>
                  </a:cubicBezTo>
                  <a:cubicBezTo>
                    <a:pt x="74" y="274"/>
                    <a:pt x="71" y="273"/>
                    <a:pt x="69" y="273"/>
                  </a:cubicBezTo>
                  <a:cubicBezTo>
                    <a:pt x="69" y="275"/>
                    <a:pt x="69" y="275"/>
                    <a:pt x="69" y="275"/>
                  </a:cubicBezTo>
                  <a:cubicBezTo>
                    <a:pt x="73" y="276"/>
                    <a:pt x="78" y="278"/>
                    <a:pt x="82" y="280"/>
                  </a:cubicBezTo>
                  <a:cubicBezTo>
                    <a:pt x="84" y="281"/>
                    <a:pt x="85" y="282"/>
                    <a:pt x="87" y="283"/>
                  </a:cubicBezTo>
                  <a:cubicBezTo>
                    <a:pt x="98" y="294"/>
                    <a:pt x="109" y="305"/>
                    <a:pt x="119" y="315"/>
                  </a:cubicBezTo>
                  <a:cubicBezTo>
                    <a:pt x="100" y="299"/>
                    <a:pt x="78" y="285"/>
                    <a:pt x="60" y="273"/>
                  </a:cubicBezTo>
                  <a:cubicBezTo>
                    <a:pt x="57" y="271"/>
                    <a:pt x="57" y="271"/>
                    <a:pt x="57" y="271"/>
                  </a:cubicBezTo>
                  <a:cubicBezTo>
                    <a:pt x="58" y="275"/>
                    <a:pt x="58" y="275"/>
                    <a:pt x="58" y="275"/>
                  </a:cubicBezTo>
                  <a:cubicBezTo>
                    <a:pt x="58" y="275"/>
                    <a:pt x="58" y="275"/>
                    <a:pt x="59" y="275"/>
                  </a:cubicBezTo>
                  <a:cubicBezTo>
                    <a:pt x="58" y="275"/>
                    <a:pt x="57" y="274"/>
                    <a:pt x="56" y="274"/>
                  </a:cubicBezTo>
                  <a:cubicBezTo>
                    <a:pt x="56" y="272"/>
                    <a:pt x="56" y="272"/>
                    <a:pt x="56" y="272"/>
                  </a:cubicBezTo>
                  <a:cubicBezTo>
                    <a:pt x="55" y="272"/>
                    <a:pt x="55" y="272"/>
                    <a:pt x="54" y="272"/>
                  </a:cubicBezTo>
                  <a:cubicBezTo>
                    <a:pt x="47" y="268"/>
                    <a:pt x="40" y="264"/>
                    <a:pt x="35" y="261"/>
                  </a:cubicBezTo>
                  <a:cubicBezTo>
                    <a:pt x="34" y="262"/>
                    <a:pt x="34" y="262"/>
                    <a:pt x="34" y="262"/>
                  </a:cubicBezTo>
                  <a:cubicBezTo>
                    <a:pt x="33" y="261"/>
                    <a:pt x="33" y="261"/>
                    <a:pt x="32" y="260"/>
                  </a:cubicBezTo>
                  <a:cubicBezTo>
                    <a:pt x="31" y="260"/>
                    <a:pt x="29" y="260"/>
                    <a:pt x="28" y="261"/>
                  </a:cubicBezTo>
                  <a:cubicBezTo>
                    <a:pt x="28" y="261"/>
                    <a:pt x="28" y="261"/>
                    <a:pt x="27" y="260"/>
                  </a:cubicBezTo>
                  <a:cubicBezTo>
                    <a:pt x="25" y="259"/>
                    <a:pt x="23" y="261"/>
                    <a:pt x="22" y="263"/>
                  </a:cubicBezTo>
                  <a:cubicBezTo>
                    <a:pt x="21" y="262"/>
                    <a:pt x="19" y="261"/>
                    <a:pt x="17" y="260"/>
                  </a:cubicBezTo>
                  <a:cubicBezTo>
                    <a:pt x="13" y="259"/>
                    <a:pt x="10" y="264"/>
                    <a:pt x="13" y="266"/>
                  </a:cubicBezTo>
                  <a:cubicBezTo>
                    <a:pt x="16" y="268"/>
                    <a:pt x="18" y="270"/>
                    <a:pt x="20" y="272"/>
                  </a:cubicBezTo>
                  <a:cubicBezTo>
                    <a:pt x="20" y="272"/>
                    <a:pt x="20" y="272"/>
                    <a:pt x="20" y="272"/>
                  </a:cubicBezTo>
                  <a:cubicBezTo>
                    <a:pt x="21" y="273"/>
                    <a:pt x="22" y="273"/>
                    <a:pt x="22" y="273"/>
                  </a:cubicBezTo>
                  <a:cubicBezTo>
                    <a:pt x="23" y="273"/>
                    <a:pt x="23" y="273"/>
                    <a:pt x="24" y="274"/>
                  </a:cubicBezTo>
                  <a:cubicBezTo>
                    <a:pt x="24" y="274"/>
                    <a:pt x="24" y="274"/>
                    <a:pt x="24" y="274"/>
                  </a:cubicBezTo>
                  <a:cubicBezTo>
                    <a:pt x="24" y="275"/>
                    <a:pt x="24" y="275"/>
                    <a:pt x="24" y="275"/>
                  </a:cubicBezTo>
                  <a:cubicBezTo>
                    <a:pt x="24" y="275"/>
                    <a:pt x="24" y="275"/>
                    <a:pt x="24" y="275"/>
                  </a:cubicBezTo>
                  <a:cubicBezTo>
                    <a:pt x="23" y="275"/>
                    <a:pt x="23" y="275"/>
                    <a:pt x="23" y="276"/>
                  </a:cubicBezTo>
                  <a:cubicBezTo>
                    <a:pt x="22" y="276"/>
                    <a:pt x="21" y="277"/>
                    <a:pt x="21" y="277"/>
                  </a:cubicBezTo>
                  <a:cubicBezTo>
                    <a:pt x="20" y="278"/>
                    <a:pt x="20" y="278"/>
                    <a:pt x="20" y="278"/>
                  </a:cubicBezTo>
                  <a:cubicBezTo>
                    <a:pt x="21" y="279"/>
                    <a:pt x="21" y="279"/>
                    <a:pt x="21" y="279"/>
                  </a:cubicBezTo>
                  <a:cubicBezTo>
                    <a:pt x="24" y="283"/>
                    <a:pt x="28" y="287"/>
                    <a:pt x="32" y="290"/>
                  </a:cubicBezTo>
                  <a:cubicBezTo>
                    <a:pt x="28" y="289"/>
                    <a:pt x="25" y="288"/>
                    <a:pt x="23" y="287"/>
                  </a:cubicBezTo>
                  <a:cubicBezTo>
                    <a:pt x="21" y="290"/>
                    <a:pt x="21" y="290"/>
                    <a:pt x="21" y="290"/>
                  </a:cubicBezTo>
                  <a:cubicBezTo>
                    <a:pt x="29" y="296"/>
                    <a:pt x="37" y="303"/>
                    <a:pt x="45" y="309"/>
                  </a:cubicBezTo>
                  <a:cubicBezTo>
                    <a:pt x="45" y="313"/>
                    <a:pt x="45" y="321"/>
                    <a:pt x="47" y="329"/>
                  </a:cubicBezTo>
                  <a:cubicBezTo>
                    <a:pt x="46" y="326"/>
                    <a:pt x="45" y="324"/>
                    <a:pt x="44" y="322"/>
                  </a:cubicBezTo>
                  <a:cubicBezTo>
                    <a:pt x="42" y="323"/>
                    <a:pt x="42" y="323"/>
                    <a:pt x="42" y="323"/>
                  </a:cubicBezTo>
                  <a:cubicBezTo>
                    <a:pt x="42" y="323"/>
                    <a:pt x="42" y="324"/>
                    <a:pt x="42" y="324"/>
                  </a:cubicBezTo>
                  <a:cubicBezTo>
                    <a:pt x="42" y="331"/>
                    <a:pt x="44" y="338"/>
                    <a:pt x="46" y="344"/>
                  </a:cubicBezTo>
                  <a:cubicBezTo>
                    <a:pt x="45" y="349"/>
                    <a:pt x="44" y="353"/>
                    <a:pt x="44" y="357"/>
                  </a:cubicBezTo>
                  <a:cubicBezTo>
                    <a:pt x="44" y="363"/>
                    <a:pt x="45" y="369"/>
                    <a:pt x="47" y="374"/>
                  </a:cubicBezTo>
                  <a:cubicBezTo>
                    <a:pt x="49" y="377"/>
                    <a:pt x="49" y="377"/>
                    <a:pt x="49" y="377"/>
                  </a:cubicBezTo>
                  <a:cubicBezTo>
                    <a:pt x="50" y="374"/>
                    <a:pt x="50" y="374"/>
                    <a:pt x="50" y="374"/>
                  </a:cubicBezTo>
                  <a:cubicBezTo>
                    <a:pt x="51" y="370"/>
                    <a:pt x="52" y="366"/>
                    <a:pt x="52" y="362"/>
                  </a:cubicBezTo>
                  <a:cubicBezTo>
                    <a:pt x="58" y="374"/>
                    <a:pt x="67" y="384"/>
                    <a:pt x="76" y="395"/>
                  </a:cubicBezTo>
                  <a:cubicBezTo>
                    <a:pt x="84" y="402"/>
                    <a:pt x="92" y="410"/>
                    <a:pt x="100" y="417"/>
                  </a:cubicBezTo>
                  <a:cubicBezTo>
                    <a:pt x="96" y="416"/>
                    <a:pt x="93" y="415"/>
                    <a:pt x="90" y="415"/>
                  </a:cubicBezTo>
                  <a:cubicBezTo>
                    <a:pt x="89" y="415"/>
                    <a:pt x="88" y="415"/>
                    <a:pt x="87" y="416"/>
                  </a:cubicBezTo>
                  <a:cubicBezTo>
                    <a:pt x="87" y="418"/>
                    <a:pt x="87" y="418"/>
                    <a:pt x="87" y="418"/>
                  </a:cubicBezTo>
                  <a:cubicBezTo>
                    <a:pt x="88" y="418"/>
                    <a:pt x="89" y="418"/>
                    <a:pt x="90" y="418"/>
                  </a:cubicBezTo>
                  <a:cubicBezTo>
                    <a:pt x="94" y="418"/>
                    <a:pt x="100" y="420"/>
                    <a:pt x="105" y="423"/>
                  </a:cubicBezTo>
                  <a:cubicBezTo>
                    <a:pt x="110" y="428"/>
                    <a:pt x="115" y="433"/>
                    <a:pt x="119" y="438"/>
                  </a:cubicBezTo>
                  <a:cubicBezTo>
                    <a:pt x="120" y="438"/>
                    <a:pt x="120" y="438"/>
                    <a:pt x="120" y="438"/>
                  </a:cubicBezTo>
                  <a:cubicBezTo>
                    <a:pt x="125" y="443"/>
                    <a:pt x="131" y="449"/>
                    <a:pt x="136" y="455"/>
                  </a:cubicBezTo>
                  <a:cubicBezTo>
                    <a:pt x="130" y="450"/>
                    <a:pt x="124" y="446"/>
                    <a:pt x="118" y="441"/>
                  </a:cubicBezTo>
                  <a:cubicBezTo>
                    <a:pt x="117" y="443"/>
                    <a:pt x="117" y="443"/>
                    <a:pt x="117" y="443"/>
                  </a:cubicBezTo>
                  <a:cubicBezTo>
                    <a:pt x="125" y="450"/>
                    <a:pt x="134" y="456"/>
                    <a:pt x="142" y="462"/>
                  </a:cubicBezTo>
                  <a:cubicBezTo>
                    <a:pt x="135" y="464"/>
                    <a:pt x="130" y="466"/>
                    <a:pt x="127" y="467"/>
                  </a:cubicBezTo>
                  <a:cubicBezTo>
                    <a:pt x="124" y="464"/>
                    <a:pt x="121" y="463"/>
                    <a:pt x="121" y="463"/>
                  </a:cubicBezTo>
                  <a:cubicBezTo>
                    <a:pt x="122" y="464"/>
                    <a:pt x="123" y="466"/>
                    <a:pt x="125" y="468"/>
                  </a:cubicBezTo>
                  <a:cubicBezTo>
                    <a:pt x="125" y="468"/>
                    <a:pt x="125" y="468"/>
                    <a:pt x="125" y="468"/>
                  </a:cubicBezTo>
                  <a:cubicBezTo>
                    <a:pt x="125" y="468"/>
                    <a:pt x="125" y="468"/>
                    <a:pt x="125" y="468"/>
                  </a:cubicBezTo>
                  <a:cubicBezTo>
                    <a:pt x="142" y="489"/>
                    <a:pt x="211" y="545"/>
                    <a:pt x="211" y="545"/>
                  </a:cubicBezTo>
                  <a:cubicBezTo>
                    <a:pt x="211" y="529"/>
                    <a:pt x="147" y="481"/>
                    <a:pt x="127" y="467"/>
                  </a:cubicBezTo>
                  <a:cubicBezTo>
                    <a:pt x="132" y="466"/>
                    <a:pt x="137" y="465"/>
                    <a:pt x="144" y="464"/>
                  </a:cubicBezTo>
                  <a:cubicBezTo>
                    <a:pt x="145" y="465"/>
                    <a:pt x="147" y="466"/>
                    <a:pt x="148" y="467"/>
                  </a:cubicBezTo>
                  <a:cubicBezTo>
                    <a:pt x="150" y="469"/>
                    <a:pt x="152" y="471"/>
                    <a:pt x="154" y="473"/>
                  </a:cubicBezTo>
                  <a:cubicBezTo>
                    <a:pt x="153" y="473"/>
                    <a:pt x="151" y="472"/>
                    <a:pt x="150" y="472"/>
                  </a:cubicBezTo>
                  <a:cubicBezTo>
                    <a:pt x="149" y="471"/>
                    <a:pt x="148" y="469"/>
                    <a:pt x="147" y="467"/>
                  </a:cubicBezTo>
                  <a:cubicBezTo>
                    <a:pt x="145" y="469"/>
                    <a:pt x="145" y="469"/>
                    <a:pt x="145" y="469"/>
                  </a:cubicBezTo>
                  <a:cubicBezTo>
                    <a:pt x="146" y="471"/>
                    <a:pt x="147" y="473"/>
                    <a:pt x="149" y="474"/>
                  </a:cubicBezTo>
                  <a:cubicBezTo>
                    <a:pt x="151" y="475"/>
                    <a:pt x="152" y="476"/>
                    <a:pt x="154" y="476"/>
                  </a:cubicBezTo>
                  <a:cubicBezTo>
                    <a:pt x="155" y="476"/>
                    <a:pt x="156" y="475"/>
                    <a:pt x="157" y="475"/>
                  </a:cubicBezTo>
                  <a:cubicBezTo>
                    <a:pt x="158" y="475"/>
                    <a:pt x="158" y="475"/>
                    <a:pt x="158" y="475"/>
                  </a:cubicBezTo>
                  <a:cubicBezTo>
                    <a:pt x="171" y="486"/>
                    <a:pt x="184" y="498"/>
                    <a:pt x="196" y="510"/>
                  </a:cubicBezTo>
                  <a:cubicBezTo>
                    <a:pt x="198" y="508"/>
                    <a:pt x="198" y="508"/>
                    <a:pt x="198" y="508"/>
                  </a:cubicBezTo>
                  <a:cubicBezTo>
                    <a:pt x="191" y="501"/>
                    <a:pt x="184" y="495"/>
                    <a:pt x="177" y="488"/>
                  </a:cubicBezTo>
                  <a:cubicBezTo>
                    <a:pt x="177" y="488"/>
                    <a:pt x="177" y="488"/>
                    <a:pt x="177" y="488"/>
                  </a:cubicBezTo>
                  <a:cubicBezTo>
                    <a:pt x="171" y="482"/>
                    <a:pt x="163" y="473"/>
                    <a:pt x="153" y="462"/>
                  </a:cubicBezTo>
                  <a:cubicBezTo>
                    <a:pt x="154" y="462"/>
                    <a:pt x="155" y="462"/>
                    <a:pt x="156" y="462"/>
                  </a:cubicBezTo>
                  <a:cubicBezTo>
                    <a:pt x="171" y="475"/>
                    <a:pt x="198" y="501"/>
                    <a:pt x="201" y="509"/>
                  </a:cubicBezTo>
                  <a:cubicBezTo>
                    <a:pt x="201" y="509"/>
                    <a:pt x="200" y="490"/>
                    <a:pt x="159" y="462"/>
                  </a:cubicBezTo>
                  <a:cubicBezTo>
                    <a:pt x="162" y="461"/>
                    <a:pt x="166" y="461"/>
                    <a:pt x="169" y="461"/>
                  </a:cubicBezTo>
                  <a:cubicBezTo>
                    <a:pt x="169" y="462"/>
                    <a:pt x="170" y="463"/>
                    <a:pt x="170" y="463"/>
                  </a:cubicBezTo>
                  <a:cubicBezTo>
                    <a:pt x="173" y="463"/>
                    <a:pt x="173" y="463"/>
                    <a:pt x="173" y="463"/>
                  </a:cubicBezTo>
                  <a:cubicBezTo>
                    <a:pt x="172" y="462"/>
                    <a:pt x="172" y="461"/>
                    <a:pt x="172" y="460"/>
                  </a:cubicBezTo>
                  <a:cubicBezTo>
                    <a:pt x="176" y="460"/>
                    <a:pt x="181" y="460"/>
                    <a:pt x="185" y="460"/>
                  </a:cubicBezTo>
                  <a:cubicBezTo>
                    <a:pt x="186" y="461"/>
                    <a:pt x="187" y="463"/>
                    <a:pt x="188" y="465"/>
                  </a:cubicBezTo>
                  <a:cubicBezTo>
                    <a:pt x="184" y="466"/>
                    <a:pt x="180" y="467"/>
                    <a:pt x="176" y="469"/>
                  </a:cubicBezTo>
                  <a:cubicBezTo>
                    <a:pt x="177" y="472"/>
                    <a:pt x="177" y="472"/>
                    <a:pt x="177" y="472"/>
                  </a:cubicBezTo>
                  <a:cubicBezTo>
                    <a:pt x="181" y="470"/>
                    <a:pt x="185" y="468"/>
                    <a:pt x="189" y="467"/>
                  </a:cubicBezTo>
                  <a:cubicBezTo>
                    <a:pt x="190" y="468"/>
                    <a:pt x="190" y="469"/>
                    <a:pt x="191" y="470"/>
                  </a:cubicBezTo>
                  <a:cubicBezTo>
                    <a:pt x="190" y="470"/>
                    <a:pt x="190" y="469"/>
                    <a:pt x="190" y="469"/>
                  </a:cubicBezTo>
                  <a:cubicBezTo>
                    <a:pt x="189" y="472"/>
                    <a:pt x="189" y="472"/>
                    <a:pt x="189" y="472"/>
                  </a:cubicBezTo>
                  <a:cubicBezTo>
                    <a:pt x="190" y="472"/>
                    <a:pt x="191" y="473"/>
                    <a:pt x="193" y="473"/>
                  </a:cubicBezTo>
                  <a:cubicBezTo>
                    <a:pt x="198" y="480"/>
                    <a:pt x="204" y="486"/>
                    <a:pt x="211" y="487"/>
                  </a:cubicBezTo>
                  <a:cubicBezTo>
                    <a:pt x="225" y="489"/>
                    <a:pt x="413" y="518"/>
                    <a:pt x="474" y="531"/>
                  </a:cubicBezTo>
                  <a:cubicBezTo>
                    <a:pt x="469" y="530"/>
                    <a:pt x="464" y="528"/>
                    <a:pt x="458" y="527"/>
                  </a:cubicBezTo>
                  <a:cubicBezTo>
                    <a:pt x="459" y="526"/>
                    <a:pt x="459" y="526"/>
                    <a:pt x="459" y="526"/>
                  </a:cubicBezTo>
                  <a:cubicBezTo>
                    <a:pt x="459" y="526"/>
                    <a:pt x="459" y="526"/>
                    <a:pt x="459" y="526"/>
                  </a:cubicBezTo>
                  <a:cubicBezTo>
                    <a:pt x="469" y="527"/>
                    <a:pt x="480" y="528"/>
                    <a:pt x="490" y="528"/>
                  </a:cubicBezTo>
                  <a:cubicBezTo>
                    <a:pt x="493" y="529"/>
                    <a:pt x="496" y="529"/>
                    <a:pt x="499" y="530"/>
                  </a:cubicBezTo>
                  <a:cubicBezTo>
                    <a:pt x="505" y="536"/>
                    <a:pt x="509" y="540"/>
                    <a:pt x="510" y="542"/>
                  </a:cubicBezTo>
                  <a:cubicBezTo>
                    <a:pt x="510" y="545"/>
                    <a:pt x="508" y="548"/>
                    <a:pt x="507" y="551"/>
                  </a:cubicBezTo>
                  <a:cubicBezTo>
                    <a:pt x="507" y="549"/>
                    <a:pt x="507" y="547"/>
                    <a:pt x="507" y="545"/>
                  </a:cubicBezTo>
                  <a:cubicBezTo>
                    <a:pt x="505" y="545"/>
                    <a:pt x="505" y="545"/>
                    <a:pt x="505" y="545"/>
                  </a:cubicBezTo>
                  <a:cubicBezTo>
                    <a:pt x="503" y="549"/>
                    <a:pt x="501" y="555"/>
                    <a:pt x="499" y="561"/>
                  </a:cubicBezTo>
                  <a:cubicBezTo>
                    <a:pt x="499" y="563"/>
                    <a:pt x="498" y="566"/>
                    <a:pt x="498" y="569"/>
                  </a:cubicBezTo>
                  <a:cubicBezTo>
                    <a:pt x="495" y="573"/>
                    <a:pt x="493" y="578"/>
                    <a:pt x="492" y="583"/>
                  </a:cubicBezTo>
                  <a:cubicBezTo>
                    <a:pt x="494" y="584"/>
                    <a:pt x="494" y="584"/>
                    <a:pt x="494" y="584"/>
                  </a:cubicBezTo>
                  <a:cubicBezTo>
                    <a:pt x="494" y="584"/>
                    <a:pt x="494" y="583"/>
                    <a:pt x="494" y="583"/>
                  </a:cubicBezTo>
                  <a:cubicBezTo>
                    <a:pt x="497" y="584"/>
                    <a:pt x="497" y="584"/>
                    <a:pt x="497" y="584"/>
                  </a:cubicBezTo>
                  <a:cubicBezTo>
                    <a:pt x="497" y="583"/>
                    <a:pt x="497" y="583"/>
                    <a:pt x="497" y="583"/>
                  </a:cubicBezTo>
                  <a:cubicBezTo>
                    <a:pt x="498" y="588"/>
                    <a:pt x="499" y="593"/>
                    <a:pt x="501" y="598"/>
                  </a:cubicBezTo>
                  <a:cubicBezTo>
                    <a:pt x="432" y="577"/>
                    <a:pt x="312" y="559"/>
                    <a:pt x="264" y="552"/>
                  </a:cubicBezTo>
                  <a:cubicBezTo>
                    <a:pt x="337" y="565"/>
                    <a:pt x="545" y="616"/>
                    <a:pt x="545" y="616"/>
                  </a:cubicBezTo>
                  <a:cubicBezTo>
                    <a:pt x="537" y="610"/>
                    <a:pt x="523" y="605"/>
                    <a:pt x="505" y="599"/>
                  </a:cubicBezTo>
                  <a:cubicBezTo>
                    <a:pt x="506" y="598"/>
                    <a:pt x="507" y="598"/>
                    <a:pt x="508" y="597"/>
                  </a:cubicBezTo>
                  <a:cubicBezTo>
                    <a:pt x="508" y="600"/>
                    <a:pt x="508" y="600"/>
                    <a:pt x="508" y="600"/>
                  </a:cubicBezTo>
                  <a:cubicBezTo>
                    <a:pt x="510" y="596"/>
                    <a:pt x="510" y="596"/>
                    <a:pt x="510" y="596"/>
                  </a:cubicBezTo>
                  <a:cubicBezTo>
                    <a:pt x="510" y="595"/>
                    <a:pt x="510" y="594"/>
                    <a:pt x="510" y="593"/>
                  </a:cubicBezTo>
                  <a:cubicBezTo>
                    <a:pt x="520" y="578"/>
                    <a:pt x="522" y="546"/>
                    <a:pt x="522" y="540"/>
                  </a:cubicBezTo>
                  <a:cubicBezTo>
                    <a:pt x="522" y="539"/>
                    <a:pt x="520" y="536"/>
                    <a:pt x="517" y="532"/>
                  </a:cubicBezTo>
                  <a:cubicBezTo>
                    <a:pt x="520" y="533"/>
                    <a:pt x="524" y="533"/>
                    <a:pt x="528" y="533"/>
                  </a:cubicBezTo>
                  <a:cubicBezTo>
                    <a:pt x="528" y="531"/>
                    <a:pt x="528" y="531"/>
                    <a:pt x="528" y="531"/>
                  </a:cubicBezTo>
                  <a:cubicBezTo>
                    <a:pt x="523" y="530"/>
                    <a:pt x="518" y="529"/>
                    <a:pt x="513" y="528"/>
                  </a:cubicBezTo>
                  <a:cubicBezTo>
                    <a:pt x="513" y="528"/>
                    <a:pt x="513" y="527"/>
                    <a:pt x="513" y="527"/>
                  </a:cubicBezTo>
                  <a:cubicBezTo>
                    <a:pt x="513" y="527"/>
                    <a:pt x="513" y="527"/>
                    <a:pt x="513" y="527"/>
                  </a:cubicBezTo>
                  <a:cubicBezTo>
                    <a:pt x="513" y="527"/>
                    <a:pt x="513" y="527"/>
                    <a:pt x="513" y="527"/>
                  </a:cubicBezTo>
                  <a:cubicBezTo>
                    <a:pt x="513" y="527"/>
                    <a:pt x="513" y="527"/>
                    <a:pt x="513" y="527"/>
                  </a:cubicBezTo>
                  <a:cubicBezTo>
                    <a:pt x="512" y="522"/>
                    <a:pt x="509" y="518"/>
                    <a:pt x="506" y="514"/>
                  </a:cubicBezTo>
                  <a:cubicBezTo>
                    <a:pt x="507" y="515"/>
                    <a:pt x="508" y="515"/>
                    <a:pt x="508" y="515"/>
                  </a:cubicBezTo>
                  <a:cubicBezTo>
                    <a:pt x="509" y="513"/>
                    <a:pt x="509" y="513"/>
                    <a:pt x="509" y="513"/>
                  </a:cubicBezTo>
                  <a:cubicBezTo>
                    <a:pt x="507" y="512"/>
                    <a:pt x="506" y="511"/>
                    <a:pt x="504" y="511"/>
                  </a:cubicBezTo>
                  <a:cubicBezTo>
                    <a:pt x="504" y="510"/>
                    <a:pt x="504" y="510"/>
                    <a:pt x="504" y="510"/>
                  </a:cubicBezTo>
                  <a:cubicBezTo>
                    <a:pt x="501" y="508"/>
                    <a:pt x="497" y="505"/>
                    <a:pt x="494" y="502"/>
                  </a:cubicBezTo>
                  <a:cubicBezTo>
                    <a:pt x="489" y="497"/>
                    <a:pt x="483" y="493"/>
                    <a:pt x="477" y="490"/>
                  </a:cubicBezTo>
                  <a:cubicBezTo>
                    <a:pt x="473" y="487"/>
                    <a:pt x="469" y="485"/>
                    <a:pt x="466" y="482"/>
                  </a:cubicBezTo>
                  <a:cubicBezTo>
                    <a:pt x="463" y="480"/>
                    <a:pt x="460" y="477"/>
                    <a:pt x="457" y="474"/>
                  </a:cubicBezTo>
                  <a:cubicBezTo>
                    <a:pt x="456" y="473"/>
                    <a:pt x="455" y="472"/>
                    <a:pt x="454" y="471"/>
                  </a:cubicBezTo>
                  <a:cubicBezTo>
                    <a:pt x="452" y="469"/>
                    <a:pt x="449" y="466"/>
                    <a:pt x="448" y="464"/>
                  </a:cubicBezTo>
                  <a:cubicBezTo>
                    <a:pt x="451" y="465"/>
                    <a:pt x="454" y="465"/>
                    <a:pt x="458" y="465"/>
                  </a:cubicBezTo>
                  <a:cubicBezTo>
                    <a:pt x="458" y="468"/>
                    <a:pt x="459" y="470"/>
                    <a:pt x="460" y="472"/>
                  </a:cubicBezTo>
                  <a:cubicBezTo>
                    <a:pt x="463" y="476"/>
                    <a:pt x="467" y="479"/>
                    <a:pt x="473" y="479"/>
                  </a:cubicBezTo>
                  <a:cubicBezTo>
                    <a:pt x="475" y="479"/>
                    <a:pt x="478" y="478"/>
                    <a:pt x="481" y="477"/>
                  </a:cubicBezTo>
                  <a:cubicBezTo>
                    <a:pt x="480" y="475"/>
                    <a:pt x="480" y="475"/>
                    <a:pt x="480" y="475"/>
                  </a:cubicBezTo>
                  <a:cubicBezTo>
                    <a:pt x="477" y="476"/>
                    <a:pt x="475" y="476"/>
                    <a:pt x="473" y="476"/>
                  </a:cubicBezTo>
                  <a:cubicBezTo>
                    <a:pt x="468" y="476"/>
                    <a:pt x="465" y="474"/>
                    <a:pt x="462" y="470"/>
                  </a:cubicBezTo>
                  <a:cubicBezTo>
                    <a:pt x="462" y="469"/>
                    <a:pt x="461" y="467"/>
                    <a:pt x="460" y="465"/>
                  </a:cubicBezTo>
                  <a:cubicBezTo>
                    <a:pt x="464" y="466"/>
                    <a:pt x="468" y="466"/>
                    <a:pt x="472" y="466"/>
                  </a:cubicBezTo>
                  <a:cubicBezTo>
                    <a:pt x="473" y="466"/>
                    <a:pt x="473" y="466"/>
                    <a:pt x="473" y="466"/>
                  </a:cubicBezTo>
                  <a:cubicBezTo>
                    <a:pt x="472" y="469"/>
                    <a:pt x="472" y="469"/>
                    <a:pt x="472" y="469"/>
                  </a:cubicBezTo>
                  <a:cubicBezTo>
                    <a:pt x="475" y="466"/>
                    <a:pt x="475" y="466"/>
                    <a:pt x="475" y="466"/>
                  </a:cubicBezTo>
                  <a:cubicBezTo>
                    <a:pt x="484" y="457"/>
                    <a:pt x="491" y="443"/>
                    <a:pt x="491" y="429"/>
                  </a:cubicBezTo>
                  <a:cubicBezTo>
                    <a:pt x="491" y="426"/>
                    <a:pt x="490" y="423"/>
                    <a:pt x="489" y="420"/>
                  </a:cubicBezTo>
                  <a:cubicBezTo>
                    <a:pt x="488" y="412"/>
                    <a:pt x="485" y="404"/>
                    <a:pt x="483" y="399"/>
                  </a:cubicBezTo>
                  <a:cubicBezTo>
                    <a:pt x="483" y="399"/>
                    <a:pt x="483" y="399"/>
                    <a:pt x="483" y="399"/>
                  </a:cubicBezTo>
                  <a:cubicBezTo>
                    <a:pt x="484" y="397"/>
                    <a:pt x="484" y="395"/>
                    <a:pt x="483" y="394"/>
                  </a:cubicBezTo>
                  <a:cubicBezTo>
                    <a:pt x="479" y="390"/>
                    <a:pt x="475" y="387"/>
                    <a:pt x="472" y="384"/>
                  </a:cubicBezTo>
                  <a:cubicBezTo>
                    <a:pt x="472" y="384"/>
                    <a:pt x="472" y="383"/>
                    <a:pt x="472" y="383"/>
                  </a:cubicBezTo>
                  <a:cubicBezTo>
                    <a:pt x="476" y="383"/>
                    <a:pt x="478" y="383"/>
                    <a:pt x="479" y="383"/>
                  </a:cubicBezTo>
                  <a:cubicBezTo>
                    <a:pt x="480" y="383"/>
                    <a:pt x="481" y="383"/>
                    <a:pt x="481" y="383"/>
                  </a:cubicBezTo>
                  <a:cubicBezTo>
                    <a:pt x="481" y="385"/>
                    <a:pt x="482" y="387"/>
                    <a:pt x="482" y="388"/>
                  </a:cubicBezTo>
                  <a:cubicBezTo>
                    <a:pt x="483" y="392"/>
                    <a:pt x="483" y="392"/>
                    <a:pt x="483" y="392"/>
                  </a:cubicBezTo>
                  <a:cubicBezTo>
                    <a:pt x="484" y="388"/>
                    <a:pt x="484" y="388"/>
                    <a:pt x="484" y="388"/>
                  </a:cubicBezTo>
                  <a:cubicBezTo>
                    <a:pt x="485" y="386"/>
                    <a:pt x="486" y="383"/>
                    <a:pt x="486" y="380"/>
                  </a:cubicBezTo>
                  <a:cubicBezTo>
                    <a:pt x="487" y="380"/>
                    <a:pt x="487" y="380"/>
                    <a:pt x="487" y="380"/>
                  </a:cubicBezTo>
                  <a:cubicBezTo>
                    <a:pt x="489" y="381"/>
                    <a:pt x="491" y="382"/>
                    <a:pt x="493" y="383"/>
                  </a:cubicBezTo>
                  <a:cubicBezTo>
                    <a:pt x="493" y="385"/>
                    <a:pt x="493" y="385"/>
                    <a:pt x="493" y="385"/>
                  </a:cubicBezTo>
                  <a:cubicBezTo>
                    <a:pt x="494" y="385"/>
                    <a:pt x="495" y="385"/>
                    <a:pt x="496" y="386"/>
                  </a:cubicBezTo>
                  <a:cubicBezTo>
                    <a:pt x="497" y="386"/>
                    <a:pt x="497" y="386"/>
                    <a:pt x="498" y="386"/>
                  </a:cubicBezTo>
                  <a:cubicBezTo>
                    <a:pt x="498" y="386"/>
                    <a:pt x="498" y="386"/>
                    <a:pt x="498" y="386"/>
                  </a:cubicBezTo>
                  <a:cubicBezTo>
                    <a:pt x="498" y="386"/>
                    <a:pt x="499" y="386"/>
                    <a:pt x="499" y="385"/>
                  </a:cubicBezTo>
                  <a:cubicBezTo>
                    <a:pt x="499" y="385"/>
                    <a:pt x="499" y="385"/>
                    <a:pt x="499" y="384"/>
                  </a:cubicBezTo>
                  <a:cubicBezTo>
                    <a:pt x="499" y="384"/>
                    <a:pt x="499" y="384"/>
                    <a:pt x="499" y="384"/>
                  </a:cubicBezTo>
                  <a:cubicBezTo>
                    <a:pt x="499" y="383"/>
                    <a:pt x="499" y="383"/>
                    <a:pt x="499" y="383"/>
                  </a:cubicBezTo>
                  <a:cubicBezTo>
                    <a:pt x="499" y="383"/>
                    <a:pt x="498" y="383"/>
                    <a:pt x="498" y="383"/>
                  </a:cubicBezTo>
                  <a:cubicBezTo>
                    <a:pt x="498" y="382"/>
                    <a:pt x="497" y="382"/>
                    <a:pt x="496" y="382"/>
                  </a:cubicBezTo>
                  <a:cubicBezTo>
                    <a:pt x="496" y="382"/>
                    <a:pt x="496" y="382"/>
                    <a:pt x="496" y="382"/>
                  </a:cubicBezTo>
                  <a:cubicBezTo>
                    <a:pt x="496" y="382"/>
                    <a:pt x="496" y="382"/>
                    <a:pt x="496" y="382"/>
                  </a:cubicBezTo>
                  <a:cubicBezTo>
                    <a:pt x="494" y="380"/>
                    <a:pt x="491" y="379"/>
                    <a:pt x="489" y="378"/>
                  </a:cubicBezTo>
                  <a:cubicBezTo>
                    <a:pt x="491" y="376"/>
                    <a:pt x="492" y="373"/>
                    <a:pt x="494" y="370"/>
                  </a:cubicBezTo>
                  <a:cubicBezTo>
                    <a:pt x="495" y="370"/>
                    <a:pt x="495" y="370"/>
                    <a:pt x="496" y="370"/>
                  </a:cubicBezTo>
                  <a:cubicBezTo>
                    <a:pt x="497" y="370"/>
                    <a:pt x="498" y="370"/>
                    <a:pt x="498" y="370"/>
                  </a:cubicBezTo>
                  <a:cubicBezTo>
                    <a:pt x="500" y="370"/>
                    <a:pt x="500" y="370"/>
                    <a:pt x="500" y="370"/>
                  </a:cubicBezTo>
                  <a:cubicBezTo>
                    <a:pt x="499" y="368"/>
                    <a:pt x="499" y="368"/>
                    <a:pt x="499" y="368"/>
                  </a:cubicBezTo>
                  <a:cubicBezTo>
                    <a:pt x="498" y="367"/>
                    <a:pt x="497" y="365"/>
                    <a:pt x="496" y="364"/>
                  </a:cubicBezTo>
                  <a:cubicBezTo>
                    <a:pt x="499" y="354"/>
                    <a:pt x="499" y="344"/>
                    <a:pt x="498" y="338"/>
                  </a:cubicBezTo>
                  <a:cubicBezTo>
                    <a:pt x="498" y="334"/>
                    <a:pt x="496" y="331"/>
                    <a:pt x="494" y="329"/>
                  </a:cubicBezTo>
                  <a:cubicBezTo>
                    <a:pt x="493" y="328"/>
                    <a:pt x="493" y="327"/>
                    <a:pt x="492" y="326"/>
                  </a:cubicBezTo>
                  <a:cubicBezTo>
                    <a:pt x="494" y="325"/>
                    <a:pt x="494" y="325"/>
                    <a:pt x="494" y="325"/>
                  </a:cubicBezTo>
                  <a:cubicBezTo>
                    <a:pt x="492" y="324"/>
                    <a:pt x="492" y="324"/>
                    <a:pt x="492" y="324"/>
                  </a:cubicBezTo>
                  <a:cubicBezTo>
                    <a:pt x="492" y="324"/>
                    <a:pt x="492" y="324"/>
                    <a:pt x="492" y="324"/>
                  </a:cubicBezTo>
                  <a:cubicBezTo>
                    <a:pt x="492" y="324"/>
                    <a:pt x="492" y="324"/>
                    <a:pt x="492" y="324"/>
                  </a:cubicBezTo>
                  <a:cubicBezTo>
                    <a:pt x="494" y="324"/>
                    <a:pt x="494" y="324"/>
                    <a:pt x="494" y="324"/>
                  </a:cubicBezTo>
                  <a:cubicBezTo>
                    <a:pt x="495" y="325"/>
                    <a:pt x="495" y="325"/>
                    <a:pt x="495" y="325"/>
                  </a:cubicBezTo>
                  <a:cubicBezTo>
                    <a:pt x="496" y="325"/>
                    <a:pt x="496" y="325"/>
                    <a:pt x="496" y="325"/>
                  </a:cubicBezTo>
                  <a:cubicBezTo>
                    <a:pt x="498" y="330"/>
                    <a:pt x="500" y="336"/>
                    <a:pt x="502" y="341"/>
                  </a:cubicBezTo>
                  <a:cubicBezTo>
                    <a:pt x="505" y="340"/>
                    <a:pt x="505" y="340"/>
                    <a:pt x="505" y="340"/>
                  </a:cubicBezTo>
                  <a:cubicBezTo>
                    <a:pt x="504" y="339"/>
                    <a:pt x="504" y="338"/>
                    <a:pt x="504" y="337"/>
                  </a:cubicBezTo>
                  <a:cubicBezTo>
                    <a:pt x="505" y="339"/>
                    <a:pt x="506" y="342"/>
                    <a:pt x="508" y="343"/>
                  </a:cubicBezTo>
                  <a:cubicBezTo>
                    <a:pt x="510" y="342"/>
                    <a:pt x="510" y="342"/>
                    <a:pt x="510" y="342"/>
                  </a:cubicBezTo>
                  <a:cubicBezTo>
                    <a:pt x="505" y="336"/>
                    <a:pt x="500" y="327"/>
                    <a:pt x="496" y="318"/>
                  </a:cubicBezTo>
                  <a:cubicBezTo>
                    <a:pt x="496" y="318"/>
                    <a:pt x="496" y="317"/>
                    <a:pt x="496" y="317"/>
                  </a:cubicBezTo>
                  <a:cubicBezTo>
                    <a:pt x="496" y="317"/>
                    <a:pt x="496" y="317"/>
                    <a:pt x="496" y="317"/>
                  </a:cubicBezTo>
                  <a:cubicBezTo>
                    <a:pt x="497" y="316"/>
                    <a:pt x="497" y="316"/>
                    <a:pt x="497" y="316"/>
                  </a:cubicBezTo>
                  <a:cubicBezTo>
                    <a:pt x="501" y="332"/>
                    <a:pt x="514" y="330"/>
                    <a:pt x="528" y="307"/>
                  </a:cubicBezTo>
                  <a:cubicBezTo>
                    <a:pt x="540" y="288"/>
                    <a:pt x="575" y="265"/>
                    <a:pt x="604" y="251"/>
                  </a:cubicBezTo>
                  <a:cubicBezTo>
                    <a:pt x="612" y="251"/>
                    <a:pt x="619" y="252"/>
                    <a:pt x="626" y="252"/>
                  </a:cubicBezTo>
                  <a:cubicBezTo>
                    <a:pt x="626" y="249"/>
                    <a:pt x="626" y="249"/>
                    <a:pt x="626" y="249"/>
                  </a:cubicBezTo>
                  <a:cubicBezTo>
                    <a:pt x="625" y="249"/>
                    <a:pt x="624" y="249"/>
                    <a:pt x="623" y="249"/>
                  </a:cubicBezTo>
                  <a:cubicBezTo>
                    <a:pt x="627" y="249"/>
                    <a:pt x="631" y="249"/>
                    <a:pt x="635" y="249"/>
                  </a:cubicBezTo>
                  <a:cubicBezTo>
                    <a:pt x="640" y="249"/>
                    <a:pt x="645" y="249"/>
                    <a:pt x="649" y="249"/>
                  </a:cubicBezTo>
                  <a:cubicBezTo>
                    <a:pt x="649" y="247"/>
                    <a:pt x="649" y="247"/>
                    <a:pt x="649" y="247"/>
                  </a:cubicBezTo>
                  <a:cubicBezTo>
                    <a:pt x="645" y="247"/>
                    <a:pt x="640" y="246"/>
                    <a:pt x="635" y="246"/>
                  </a:cubicBezTo>
                  <a:cubicBezTo>
                    <a:pt x="628" y="246"/>
                    <a:pt x="621" y="247"/>
                    <a:pt x="613" y="247"/>
                  </a:cubicBezTo>
                  <a:cubicBezTo>
                    <a:pt x="618" y="245"/>
                    <a:pt x="622" y="244"/>
                    <a:pt x="626" y="242"/>
                  </a:cubicBezTo>
                  <a:cubicBezTo>
                    <a:pt x="627" y="243"/>
                    <a:pt x="627" y="243"/>
                    <a:pt x="628" y="244"/>
                  </a:cubicBezTo>
                  <a:cubicBezTo>
                    <a:pt x="630" y="242"/>
                    <a:pt x="630" y="242"/>
                    <a:pt x="630" y="242"/>
                  </a:cubicBezTo>
                  <a:cubicBezTo>
                    <a:pt x="630" y="242"/>
                    <a:pt x="629" y="242"/>
                    <a:pt x="629" y="242"/>
                  </a:cubicBezTo>
                  <a:cubicBezTo>
                    <a:pt x="632" y="241"/>
                    <a:pt x="634" y="240"/>
                    <a:pt x="637" y="240"/>
                  </a:cubicBezTo>
                  <a:cubicBezTo>
                    <a:pt x="638" y="239"/>
                    <a:pt x="639" y="239"/>
                    <a:pt x="641" y="239"/>
                  </a:cubicBezTo>
                  <a:cubicBezTo>
                    <a:pt x="648" y="238"/>
                    <a:pt x="655" y="236"/>
                    <a:pt x="662" y="234"/>
                  </a:cubicBezTo>
                  <a:cubicBezTo>
                    <a:pt x="662" y="234"/>
                    <a:pt x="662" y="234"/>
                    <a:pt x="662" y="234"/>
                  </a:cubicBezTo>
                  <a:cubicBezTo>
                    <a:pt x="663" y="234"/>
                    <a:pt x="663" y="234"/>
                    <a:pt x="664" y="234"/>
                  </a:cubicBezTo>
                  <a:cubicBezTo>
                    <a:pt x="664" y="234"/>
                    <a:pt x="664" y="234"/>
                    <a:pt x="664" y="234"/>
                  </a:cubicBezTo>
                  <a:cubicBezTo>
                    <a:pt x="672" y="235"/>
                    <a:pt x="679" y="234"/>
                    <a:pt x="687" y="233"/>
                  </a:cubicBezTo>
                  <a:cubicBezTo>
                    <a:pt x="692" y="233"/>
                    <a:pt x="697" y="234"/>
                    <a:pt x="702" y="234"/>
                  </a:cubicBezTo>
                  <a:cubicBezTo>
                    <a:pt x="695" y="236"/>
                    <a:pt x="688" y="236"/>
                    <a:pt x="680" y="236"/>
                  </a:cubicBezTo>
                  <a:cubicBezTo>
                    <a:pt x="678" y="237"/>
                    <a:pt x="678" y="239"/>
                    <a:pt x="680" y="239"/>
                  </a:cubicBezTo>
                  <a:cubicBezTo>
                    <a:pt x="688" y="239"/>
                    <a:pt x="696" y="239"/>
                    <a:pt x="704" y="237"/>
                  </a:cubicBezTo>
                  <a:cubicBezTo>
                    <a:pt x="705" y="241"/>
                    <a:pt x="703" y="247"/>
                    <a:pt x="695" y="256"/>
                  </a:cubicBezTo>
                  <a:cubicBezTo>
                    <a:pt x="695" y="256"/>
                    <a:pt x="711" y="255"/>
                    <a:pt x="710" y="236"/>
                  </a:cubicBezTo>
                  <a:cubicBezTo>
                    <a:pt x="710" y="236"/>
                    <a:pt x="710" y="236"/>
                    <a:pt x="709" y="235"/>
                  </a:cubicBezTo>
                  <a:cubicBezTo>
                    <a:pt x="710" y="235"/>
                    <a:pt x="711" y="235"/>
                    <a:pt x="711" y="235"/>
                  </a:cubicBezTo>
                  <a:cubicBezTo>
                    <a:pt x="713" y="234"/>
                    <a:pt x="713" y="231"/>
                    <a:pt x="711" y="231"/>
                  </a:cubicBezTo>
                  <a:cubicBezTo>
                    <a:pt x="710" y="231"/>
                    <a:pt x="708" y="230"/>
                    <a:pt x="707" y="230"/>
                  </a:cubicBezTo>
                  <a:cubicBezTo>
                    <a:pt x="702" y="225"/>
                    <a:pt x="692" y="224"/>
                    <a:pt x="679" y="224"/>
                  </a:cubicBezTo>
                  <a:cubicBezTo>
                    <a:pt x="670" y="221"/>
                    <a:pt x="661" y="217"/>
                    <a:pt x="652" y="213"/>
                  </a:cubicBezTo>
                  <a:cubicBezTo>
                    <a:pt x="659" y="214"/>
                    <a:pt x="670" y="214"/>
                    <a:pt x="676" y="209"/>
                  </a:cubicBezTo>
                  <a:cubicBezTo>
                    <a:pt x="676" y="210"/>
                    <a:pt x="676" y="211"/>
                    <a:pt x="676" y="211"/>
                  </a:cubicBezTo>
                  <a:cubicBezTo>
                    <a:pt x="673" y="210"/>
                    <a:pt x="672" y="213"/>
                    <a:pt x="674" y="214"/>
                  </a:cubicBezTo>
                  <a:cubicBezTo>
                    <a:pt x="680" y="218"/>
                    <a:pt x="681" y="205"/>
                    <a:pt x="679" y="201"/>
                  </a:cubicBezTo>
                  <a:cubicBezTo>
                    <a:pt x="679" y="201"/>
                    <a:pt x="680" y="200"/>
                    <a:pt x="680" y="200"/>
                  </a:cubicBezTo>
                  <a:cubicBezTo>
                    <a:pt x="680" y="191"/>
                    <a:pt x="669" y="181"/>
                    <a:pt x="649" y="173"/>
                  </a:cubicBezTo>
                  <a:cubicBezTo>
                    <a:pt x="644" y="167"/>
                    <a:pt x="637" y="161"/>
                    <a:pt x="630" y="156"/>
                  </a:cubicBezTo>
                  <a:cubicBezTo>
                    <a:pt x="610" y="140"/>
                    <a:pt x="586" y="127"/>
                    <a:pt x="563" y="116"/>
                  </a:cubicBezTo>
                  <a:cubicBezTo>
                    <a:pt x="561" y="114"/>
                    <a:pt x="559" y="119"/>
                    <a:pt x="561" y="120"/>
                  </a:cubicBezTo>
                  <a:cubicBezTo>
                    <a:pt x="576" y="127"/>
                    <a:pt x="590" y="135"/>
                    <a:pt x="603" y="144"/>
                  </a:cubicBezTo>
                  <a:cubicBezTo>
                    <a:pt x="603" y="145"/>
                    <a:pt x="603" y="145"/>
                    <a:pt x="603" y="145"/>
                  </a:cubicBezTo>
                  <a:cubicBezTo>
                    <a:pt x="604" y="145"/>
                    <a:pt x="606" y="146"/>
                    <a:pt x="607" y="146"/>
                  </a:cubicBezTo>
                  <a:cubicBezTo>
                    <a:pt x="618" y="153"/>
                    <a:pt x="628" y="160"/>
                    <a:pt x="638" y="168"/>
                  </a:cubicBezTo>
                  <a:cubicBezTo>
                    <a:pt x="639" y="168"/>
                    <a:pt x="640" y="168"/>
                    <a:pt x="640" y="168"/>
                  </a:cubicBezTo>
                  <a:cubicBezTo>
                    <a:pt x="642" y="169"/>
                    <a:pt x="643" y="170"/>
                    <a:pt x="644" y="172"/>
                  </a:cubicBezTo>
                  <a:cubicBezTo>
                    <a:pt x="639" y="170"/>
                    <a:pt x="633" y="168"/>
                    <a:pt x="626" y="167"/>
                  </a:cubicBezTo>
                  <a:cubicBezTo>
                    <a:pt x="624" y="166"/>
                    <a:pt x="621" y="165"/>
                    <a:pt x="619" y="163"/>
                  </a:cubicBezTo>
                  <a:cubicBezTo>
                    <a:pt x="619" y="162"/>
                    <a:pt x="619" y="162"/>
                    <a:pt x="619" y="162"/>
                  </a:cubicBezTo>
                  <a:cubicBezTo>
                    <a:pt x="622" y="163"/>
                    <a:pt x="624" y="164"/>
                    <a:pt x="626" y="165"/>
                  </a:cubicBezTo>
                  <a:cubicBezTo>
                    <a:pt x="627" y="166"/>
                    <a:pt x="629" y="163"/>
                    <a:pt x="627" y="162"/>
                  </a:cubicBezTo>
                  <a:cubicBezTo>
                    <a:pt x="617" y="157"/>
                    <a:pt x="607" y="151"/>
                    <a:pt x="597" y="145"/>
                  </a:cubicBezTo>
                  <a:cubicBezTo>
                    <a:pt x="593" y="142"/>
                    <a:pt x="589" y="139"/>
                    <a:pt x="586" y="137"/>
                  </a:cubicBezTo>
                  <a:cubicBezTo>
                    <a:pt x="602" y="145"/>
                    <a:pt x="612" y="149"/>
                    <a:pt x="612" y="149"/>
                  </a:cubicBezTo>
                  <a:cubicBezTo>
                    <a:pt x="612" y="149"/>
                    <a:pt x="597" y="142"/>
                    <a:pt x="575" y="130"/>
                  </a:cubicBezTo>
                  <a:cubicBezTo>
                    <a:pt x="568" y="124"/>
                    <a:pt x="560" y="120"/>
                    <a:pt x="552" y="116"/>
                  </a:cubicBezTo>
                  <a:cubicBezTo>
                    <a:pt x="539" y="107"/>
                    <a:pt x="526" y="98"/>
                    <a:pt x="512" y="88"/>
                  </a:cubicBezTo>
                  <a:cubicBezTo>
                    <a:pt x="511" y="87"/>
                    <a:pt x="508" y="90"/>
                    <a:pt x="510" y="91"/>
                  </a:cubicBezTo>
                  <a:cubicBezTo>
                    <a:pt x="516" y="95"/>
                    <a:pt x="521" y="99"/>
                    <a:pt x="527" y="103"/>
                  </a:cubicBezTo>
                  <a:cubicBezTo>
                    <a:pt x="459" y="66"/>
                    <a:pt x="372" y="20"/>
                    <a:pt x="355" y="14"/>
                  </a:cubicBezTo>
                  <a:cubicBezTo>
                    <a:pt x="326" y="3"/>
                    <a:pt x="285" y="6"/>
                    <a:pt x="285" y="6"/>
                  </a:cubicBezTo>
                  <a:cubicBezTo>
                    <a:pt x="285" y="6"/>
                    <a:pt x="257" y="0"/>
                    <a:pt x="220" y="39"/>
                  </a:cubicBezTo>
                  <a:cubicBezTo>
                    <a:pt x="205" y="56"/>
                    <a:pt x="201" y="78"/>
                    <a:pt x="202" y="98"/>
                  </a:cubicBezTo>
                  <a:cubicBezTo>
                    <a:pt x="201" y="98"/>
                    <a:pt x="200" y="99"/>
                    <a:pt x="200" y="100"/>
                  </a:cubicBezTo>
                  <a:cubicBezTo>
                    <a:pt x="200" y="100"/>
                    <a:pt x="200" y="100"/>
                    <a:pt x="200" y="100"/>
                  </a:cubicBezTo>
                  <a:cubicBezTo>
                    <a:pt x="200" y="100"/>
                    <a:pt x="200" y="101"/>
                    <a:pt x="200" y="101"/>
                  </a:cubicBezTo>
                  <a:cubicBezTo>
                    <a:pt x="201" y="104"/>
                    <a:pt x="200" y="107"/>
                    <a:pt x="200" y="110"/>
                  </a:cubicBezTo>
                  <a:cubicBezTo>
                    <a:pt x="200" y="111"/>
                    <a:pt x="202" y="112"/>
                    <a:pt x="202" y="111"/>
                  </a:cubicBezTo>
                  <a:cubicBezTo>
                    <a:pt x="203" y="113"/>
                    <a:pt x="203" y="115"/>
                    <a:pt x="204" y="116"/>
                  </a:cubicBezTo>
                  <a:cubicBezTo>
                    <a:pt x="204" y="117"/>
                    <a:pt x="204" y="118"/>
                    <a:pt x="204" y="119"/>
                  </a:cubicBezTo>
                  <a:cubicBezTo>
                    <a:pt x="203" y="117"/>
                    <a:pt x="200" y="118"/>
                    <a:pt x="200" y="121"/>
                  </a:cubicBezTo>
                  <a:cubicBezTo>
                    <a:pt x="200" y="133"/>
                    <a:pt x="200" y="145"/>
                    <a:pt x="200" y="157"/>
                  </a:cubicBezTo>
                  <a:cubicBezTo>
                    <a:pt x="200" y="157"/>
                    <a:pt x="199" y="157"/>
                    <a:pt x="199" y="157"/>
                  </a:cubicBezTo>
                  <a:cubicBezTo>
                    <a:pt x="198" y="157"/>
                    <a:pt x="198" y="157"/>
                    <a:pt x="197" y="156"/>
                  </a:cubicBezTo>
                  <a:cubicBezTo>
                    <a:pt x="197" y="156"/>
                    <a:pt x="196" y="157"/>
                    <a:pt x="195" y="157"/>
                  </a:cubicBezTo>
                  <a:cubicBezTo>
                    <a:pt x="195" y="157"/>
                    <a:pt x="195" y="157"/>
                    <a:pt x="195" y="158"/>
                  </a:cubicBezTo>
                  <a:cubicBezTo>
                    <a:pt x="192" y="158"/>
                    <a:pt x="189" y="158"/>
                    <a:pt x="186" y="159"/>
                  </a:cubicBezTo>
                  <a:cubicBezTo>
                    <a:pt x="170" y="155"/>
                    <a:pt x="152" y="159"/>
                    <a:pt x="135" y="164"/>
                  </a:cubicBezTo>
                  <a:cubicBezTo>
                    <a:pt x="114" y="165"/>
                    <a:pt x="93" y="167"/>
                    <a:pt x="76" y="174"/>
                  </a:cubicBezTo>
                  <a:cubicBezTo>
                    <a:pt x="73" y="174"/>
                    <a:pt x="70" y="175"/>
                    <a:pt x="67" y="175"/>
                  </a:cubicBezTo>
                  <a:cubicBezTo>
                    <a:pt x="51" y="175"/>
                    <a:pt x="35" y="174"/>
                    <a:pt x="19" y="177"/>
                  </a:cubicBezTo>
                  <a:cubicBezTo>
                    <a:pt x="18" y="177"/>
                    <a:pt x="17" y="177"/>
                    <a:pt x="15" y="177"/>
                  </a:cubicBezTo>
                  <a:cubicBezTo>
                    <a:pt x="14" y="176"/>
                    <a:pt x="13" y="175"/>
                    <a:pt x="11" y="174"/>
                  </a:cubicBezTo>
                  <a:cubicBezTo>
                    <a:pt x="10" y="173"/>
                    <a:pt x="6" y="171"/>
                    <a:pt x="4" y="171"/>
                  </a:cubicBezTo>
                  <a:cubicBezTo>
                    <a:pt x="3" y="171"/>
                    <a:pt x="2" y="172"/>
                    <a:pt x="2" y="173"/>
                  </a:cubicBezTo>
                  <a:cubicBezTo>
                    <a:pt x="3" y="174"/>
                    <a:pt x="4" y="175"/>
                    <a:pt x="4" y="175"/>
                  </a:cubicBezTo>
                  <a:cubicBezTo>
                    <a:pt x="4" y="176"/>
                    <a:pt x="5" y="176"/>
                    <a:pt x="5" y="176"/>
                  </a:cubicBezTo>
                  <a:cubicBezTo>
                    <a:pt x="6" y="176"/>
                    <a:pt x="6" y="176"/>
                    <a:pt x="6" y="177"/>
                  </a:cubicBezTo>
                  <a:cubicBezTo>
                    <a:pt x="6" y="177"/>
                    <a:pt x="7" y="177"/>
                    <a:pt x="7" y="178"/>
                  </a:cubicBezTo>
                  <a:cubicBezTo>
                    <a:pt x="5" y="178"/>
                    <a:pt x="2" y="178"/>
                    <a:pt x="0" y="178"/>
                  </a:cubicBezTo>
                  <a:cubicBezTo>
                    <a:pt x="0" y="180"/>
                    <a:pt x="0" y="180"/>
                    <a:pt x="0" y="180"/>
                  </a:cubicBezTo>
                  <a:cubicBezTo>
                    <a:pt x="3" y="180"/>
                    <a:pt x="6" y="180"/>
                    <a:pt x="9" y="180"/>
                  </a:cubicBezTo>
                  <a:close/>
                  <a:moveTo>
                    <a:pt x="21" y="182"/>
                  </a:moveTo>
                  <a:cubicBezTo>
                    <a:pt x="23" y="182"/>
                    <a:pt x="25" y="181"/>
                    <a:pt x="27" y="181"/>
                  </a:cubicBezTo>
                  <a:cubicBezTo>
                    <a:pt x="30" y="181"/>
                    <a:pt x="33" y="181"/>
                    <a:pt x="37" y="181"/>
                  </a:cubicBezTo>
                  <a:cubicBezTo>
                    <a:pt x="36" y="181"/>
                    <a:pt x="36" y="182"/>
                    <a:pt x="37" y="183"/>
                  </a:cubicBezTo>
                  <a:cubicBezTo>
                    <a:pt x="33" y="183"/>
                    <a:pt x="28" y="184"/>
                    <a:pt x="24" y="184"/>
                  </a:cubicBezTo>
                  <a:cubicBezTo>
                    <a:pt x="23" y="183"/>
                    <a:pt x="22" y="183"/>
                    <a:pt x="21" y="182"/>
                  </a:cubicBezTo>
                  <a:close/>
                  <a:moveTo>
                    <a:pt x="195" y="177"/>
                  </a:moveTo>
                  <a:cubicBezTo>
                    <a:pt x="196" y="177"/>
                    <a:pt x="196" y="177"/>
                    <a:pt x="196" y="177"/>
                  </a:cubicBezTo>
                  <a:cubicBezTo>
                    <a:pt x="180" y="182"/>
                    <a:pt x="162" y="184"/>
                    <a:pt x="142" y="184"/>
                  </a:cubicBezTo>
                  <a:cubicBezTo>
                    <a:pt x="138" y="184"/>
                    <a:pt x="133" y="184"/>
                    <a:pt x="129" y="183"/>
                  </a:cubicBezTo>
                  <a:cubicBezTo>
                    <a:pt x="135" y="183"/>
                    <a:pt x="140" y="181"/>
                    <a:pt x="146" y="180"/>
                  </a:cubicBezTo>
                  <a:cubicBezTo>
                    <a:pt x="162" y="180"/>
                    <a:pt x="184" y="179"/>
                    <a:pt x="199" y="176"/>
                  </a:cubicBezTo>
                  <a:cubicBezTo>
                    <a:pt x="199" y="176"/>
                    <a:pt x="199" y="176"/>
                    <a:pt x="200" y="176"/>
                  </a:cubicBezTo>
                  <a:cubicBezTo>
                    <a:pt x="198" y="176"/>
                    <a:pt x="197" y="177"/>
                    <a:pt x="196" y="177"/>
                  </a:cubicBezTo>
                  <a:lnTo>
                    <a:pt x="195" y="177"/>
                  </a:lnTo>
                  <a:close/>
                  <a:moveTo>
                    <a:pt x="212" y="189"/>
                  </a:moveTo>
                  <a:cubicBezTo>
                    <a:pt x="212" y="189"/>
                    <a:pt x="213" y="189"/>
                    <a:pt x="214" y="189"/>
                  </a:cubicBezTo>
                  <a:cubicBezTo>
                    <a:pt x="218" y="191"/>
                    <a:pt x="222" y="193"/>
                    <a:pt x="226" y="195"/>
                  </a:cubicBezTo>
                  <a:cubicBezTo>
                    <a:pt x="225" y="195"/>
                    <a:pt x="225" y="195"/>
                    <a:pt x="224" y="195"/>
                  </a:cubicBezTo>
                  <a:cubicBezTo>
                    <a:pt x="220" y="193"/>
                    <a:pt x="216" y="191"/>
                    <a:pt x="212" y="189"/>
                  </a:cubicBezTo>
                  <a:close/>
                  <a:moveTo>
                    <a:pt x="215" y="187"/>
                  </a:moveTo>
                  <a:cubicBezTo>
                    <a:pt x="212" y="185"/>
                    <a:pt x="209" y="183"/>
                    <a:pt x="206" y="181"/>
                  </a:cubicBezTo>
                  <a:cubicBezTo>
                    <a:pt x="206" y="181"/>
                    <a:pt x="206" y="181"/>
                    <a:pt x="207" y="181"/>
                  </a:cubicBezTo>
                  <a:cubicBezTo>
                    <a:pt x="209" y="181"/>
                    <a:pt x="212" y="182"/>
                    <a:pt x="214" y="183"/>
                  </a:cubicBezTo>
                  <a:cubicBezTo>
                    <a:pt x="214" y="183"/>
                    <a:pt x="214" y="183"/>
                    <a:pt x="214" y="183"/>
                  </a:cubicBezTo>
                  <a:cubicBezTo>
                    <a:pt x="225" y="187"/>
                    <a:pt x="236" y="191"/>
                    <a:pt x="247" y="195"/>
                  </a:cubicBezTo>
                  <a:cubicBezTo>
                    <a:pt x="248" y="193"/>
                    <a:pt x="248" y="193"/>
                    <a:pt x="248" y="193"/>
                  </a:cubicBezTo>
                  <a:cubicBezTo>
                    <a:pt x="241" y="189"/>
                    <a:pt x="233" y="186"/>
                    <a:pt x="226" y="183"/>
                  </a:cubicBezTo>
                  <a:cubicBezTo>
                    <a:pt x="227" y="183"/>
                    <a:pt x="227" y="181"/>
                    <a:pt x="226" y="180"/>
                  </a:cubicBezTo>
                  <a:cubicBezTo>
                    <a:pt x="222" y="178"/>
                    <a:pt x="217" y="176"/>
                    <a:pt x="212" y="174"/>
                  </a:cubicBezTo>
                  <a:cubicBezTo>
                    <a:pt x="212" y="174"/>
                    <a:pt x="212" y="174"/>
                    <a:pt x="212" y="174"/>
                  </a:cubicBezTo>
                  <a:cubicBezTo>
                    <a:pt x="220" y="177"/>
                    <a:pt x="230" y="181"/>
                    <a:pt x="238" y="186"/>
                  </a:cubicBezTo>
                  <a:cubicBezTo>
                    <a:pt x="251" y="194"/>
                    <a:pt x="262" y="202"/>
                    <a:pt x="269" y="210"/>
                  </a:cubicBezTo>
                  <a:cubicBezTo>
                    <a:pt x="256" y="207"/>
                    <a:pt x="241" y="203"/>
                    <a:pt x="228" y="197"/>
                  </a:cubicBezTo>
                  <a:cubicBezTo>
                    <a:pt x="228" y="197"/>
                    <a:pt x="228" y="197"/>
                    <a:pt x="228" y="197"/>
                  </a:cubicBezTo>
                  <a:cubicBezTo>
                    <a:pt x="228" y="196"/>
                    <a:pt x="228" y="196"/>
                    <a:pt x="227" y="196"/>
                  </a:cubicBezTo>
                  <a:cubicBezTo>
                    <a:pt x="235" y="199"/>
                    <a:pt x="243" y="202"/>
                    <a:pt x="251" y="205"/>
                  </a:cubicBezTo>
                  <a:cubicBezTo>
                    <a:pt x="252" y="203"/>
                    <a:pt x="252" y="203"/>
                    <a:pt x="252" y="203"/>
                  </a:cubicBezTo>
                  <a:cubicBezTo>
                    <a:pt x="240" y="197"/>
                    <a:pt x="227" y="190"/>
                    <a:pt x="215" y="187"/>
                  </a:cubicBezTo>
                  <a:close/>
                  <a:moveTo>
                    <a:pt x="207" y="178"/>
                  </a:moveTo>
                  <a:cubicBezTo>
                    <a:pt x="207" y="178"/>
                    <a:pt x="207" y="178"/>
                    <a:pt x="208" y="177"/>
                  </a:cubicBezTo>
                  <a:cubicBezTo>
                    <a:pt x="213" y="178"/>
                    <a:pt x="218" y="180"/>
                    <a:pt x="222" y="182"/>
                  </a:cubicBezTo>
                  <a:cubicBezTo>
                    <a:pt x="217" y="181"/>
                    <a:pt x="212" y="179"/>
                    <a:pt x="207" y="178"/>
                  </a:cubicBezTo>
                  <a:close/>
                  <a:moveTo>
                    <a:pt x="201" y="166"/>
                  </a:moveTo>
                  <a:cubicBezTo>
                    <a:pt x="201" y="166"/>
                    <a:pt x="201" y="167"/>
                    <a:pt x="201" y="168"/>
                  </a:cubicBezTo>
                  <a:cubicBezTo>
                    <a:pt x="201" y="168"/>
                    <a:pt x="201" y="168"/>
                    <a:pt x="201" y="168"/>
                  </a:cubicBezTo>
                  <a:cubicBezTo>
                    <a:pt x="200" y="167"/>
                    <a:pt x="200" y="166"/>
                    <a:pt x="200" y="166"/>
                  </a:cubicBezTo>
                  <a:cubicBezTo>
                    <a:pt x="200" y="166"/>
                    <a:pt x="201" y="166"/>
                    <a:pt x="201" y="166"/>
                  </a:cubicBezTo>
                  <a:close/>
                  <a:moveTo>
                    <a:pt x="190" y="169"/>
                  </a:moveTo>
                  <a:cubicBezTo>
                    <a:pt x="191" y="169"/>
                    <a:pt x="192" y="168"/>
                    <a:pt x="193" y="168"/>
                  </a:cubicBezTo>
                  <a:cubicBezTo>
                    <a:pt x="193" y="169"/>
                    <a:pt x="193" y="169"/>
                    <a:pt x="193" y="169"/>
                  </a:cubicBezTo>
                  <a:cubicBezTo>
                    <a:pt x="192" y="169"/>
                    <a:pt x="191" y="169"/>
                    <a:pt x="190" y="169"/>
                  </a:cubicBezTo>
                  <a:close/>
                  <a:moveTo>
                    <a:pt x="189" y="167"/>
                  </a:moveTo>
                  <a:cubicBezTo>
                    <a:pt x="188" y="167"/>
                    <a:pt x="186" y="168"/>
                    <a:pt x="185" y="168"/>
                  </a:cubicBezTo>
                  <a:cubicBezTo>
                    <a:pt x="183" y="167"/>
                    <a:pt x="181" y="167"/>
                    <a:pt x="179" y="166"/>
                  </a:cubicBezTo>
                  <a:cubicBezTo>
                    <a:pt x="182" y="166"/>
                    <a:pt x="186" y="166"/>
                    <a:pt x="189" y="167"/>
                  </a:cubicBezTo>
                  <a:close/>
                  <a:moveTo>
                    <a:pt x="209" y="159"/>
                  </a:moveTo>
                  <a:cubicBezTo>
                    <a:pt x="211" y="158"/>
                    <a:pt x="213" y="158"/>
                    <a:pt x="215" y="158"/>
                  </a:cubicBezTo>
                  <a:cubicBezTo>
                    <a:pt x="213" y="159"/>
                    <a:pt x="211" y="160"/>
                    <a:pt x="209" y="160"/>
                  </a:cubicBezTo>
                  <a:cubicBezTo>
                    <a:pt x="209" y="160"/>
                    <a:pt x="209" y="159"/>
                    <a:pt x="209" y="159"/>
                  </a:cubicBezTo>
                  <a:close/>
                  <a:moveTo>
                    <a:pt x="115" y="183"/>
                  </a:moveTo>
                  <a:cubicBezTo>
                    <a:pt x="111" y="183"/>
                    <a:pt x="106" y="182"/>
                    <a:pt x="102" y="182"/>
                  </a:cubicBezTo>
                  <a:cubicBezTo>
                    <a:pt x="100" y="181"/>
                    <a:pt x="98" y="181"/>
                    <a:pt x="96" y="181"/>
                  </a:cubicBezTo>
                  <a:cubicBezTo>
                    <a:pt x="99" y="180"/>
                    <a:pt x="102" y="180"/>
                    <a:pt x="106" y="179"/>
                  </a:cubicBezTo>
                  <a:cubicBezTo>
                    <a:pt x="124" y="175"/>
                    <a:pt x="141" y="170"/>
                    <a:pt x="158" y="168"/>
                  </a:cubicBezTo>
                  <a:cubicBezTo>
                    <a:pt x="159" y="168"/>
                    <a:pt x="160" y="168"/>
                    <a:pt x="160" y="168"/>
                  </a:cubicBezTo>
                  <a:cubicBezTo>
                    <a:pt x="167" y="168"/>
                    <a:pt x="173" y="169"/>
                    <a:pt x="179" y="170"/>
                  </a:cubicBezTo>
                  <a:cubicBezTo>
                    <a:pt x="178" y="170"/>
                    <a:pt x="177" y="170"/>
                    <a:pt x="176" y="171"/>
                  </a:cubicBezTo>
                  <a:cubicBezTo>
                    <a:pt x="172" y="170"/>
                    <a:pt x="168" y="170"/>
                    <a:pt x="164" y="170"/>
                  </a:cubicBezTo>
                  <a:cubicBezTo>
                    <a:pt x="162" y="169"/>
                    <a:pt x="162" y="171"/>
                    <a:pt x="162" y="172"/>
                  </a:cubicBezTo>
                  <a:cubicBezTo>
                    <a:pt x="144" y="174"/>
                    <a:pt x="128" y="176"/>
                    <a:pt x="129" y="178"/>
                  </a:cubicBezTo>
                  <a:cubicBezTo>
                    <a:pt x="129" y="179"/>
                    <a:pt x="131" y="179"/>
                    <a:pt x="135" y="180"/>
                  </a:cubicBezTo>
                  <a:cubicBezTo>
                    <a:pt x="128" y="181"/>
                    <a:pt x="122" y="182"/>
                    <a:pt x="115" y="183"/>
                  </a:cubicBezTo>
                  <a:close/>
                  <a:moveTo>
                    <a:pt x="96" y="184"/>
                  </a:moveTo>
                  <a:cubicBezTo>
                    <a:pt x="95" y="184"/>
                    <a:pt x="95" y="184"/>
                    <a:pt x="95" y="184"/>
                  </a:cubicBezTo>
                  <a:cubicBezTo>
                    <a:pt x="89" y="184"/>
                    <a:pt x="84" y="184"/>
                    <a:pt x="80" y="183"/>
                  </a:cubicBezTo>
                  <a:cubicBezTo>
                    <a:pt x="85" y="183"/>
                    <a:pt x="90" y="184"/>
                    <a:pt x="96" y="184"/>
                  </a:cubicBezTo>
                  <a:close/>
                  <a:moveTo>
                    <a:pt x="98" y="170"/>
                  </a:moveTo>
                  <a:cubicBezTo>
                    <a:pt x="103" y="169"/>
                    <a:pt x="109" y="169"/>
                    <a:pt x="115" y="168"/>
                  </a:cubicBezTo>
                  <a:cubicBezTo>
                    <a:pt x="109" y="169"/>
                    <a:pt x="103" y="170"/>
                    <a:pt x="98" y="170"/>
                  </a:cubicBezTo>
                  <a:close/>
                  <a:moveTo>
                    <a:pt x="193" y="160"/>
                  </a:moveTo>
                  <a:cubicBezTo>
                    <a:pt x="193" y="161"/>
                    <a:pt x="193" y="161"/>
                    <a:pt x="193" y="161"/>
                  </a:cubicBezTo>
                  <a:cubicBezTo>
                    <a:pt x="192" y="161"/>
                    <a:pt x="192" y="161"/>
                    <a:pt x="192" y="160"/>
                  </a:cubicBezTo>
                  <a:cubicBezTo>
                    <a:pt x="192" y="160"/>
                    <a:pt x="193" y="160"/>
                    <a:pt x="193" y="160"/>
                  </a:cubicBezTo>
                  <a:close/>
                  <a:moveTo>
                    <a:pt x="544" y="117"/>
                  </a:moveTo>
                  <a:cubicBezTo>
                    <a:pt x="552" y="124"/>
                    <a:pt x="559" y="130"/>
                    <a:pt x="567" y="137"/>
                  </a:cubicBezTo>
                  <a:cubicBezTo>
                    <a:pt x="566" y="136"/>
                    <a:pt x="566" y="136"/>
                    <a:pt x="565" y="135"/>
                  </a:cubicBezTo>
                  <a:cubicBezTo>
                    <a:pt x="563" y="134"/>
                    <a:pt x="562" y="133"/>
                    <a:pt x="561" y="132"/>
                  </a:cubicBezTo>
                  <a:cubicBezTo>
                    <a:pt x="559" y="134"/>
                    <a:pt x="559" y="134"/>
                    <a:pt x="559" y="134"/>
                  </a:cubicBezTo>
                  <a:cubicBezTo>
                    <a:pt x="559" y="134"/>
                    <a:pt x="559" y="134"/>
                    <a:pt x="559" y="134"/>
                  </a:cubicBezTo>
                  <a:cubicBezTo>
                    <a:pt x="559" y="135"/>
                    <a:pt x="559" y="135"/>
                    <a:pt x="559" y="135"/>
                  </a:cubicBezTo>
                  <a:cubicBezTo>
                    <a:pt x="566" y="144"/>
                    <a:pt x="579" y="152"/>
                    <a:pt x="593" y="158"/>
                  </a:cubicBezTo>
                  <a:cubicBezTo>
                    <a:pt x="596" y="161"/>
                    <a:pt x="600" y="163"/>
                    <a:pt x="603" y="165"/>
                  </a:cubicBezTo>
                  <a:cubicBezTo>
                    <a:pt x="584" y="165"/>
                    <a:pt x="561" y="168"/>
                    <a:pt x="538" y="177"/>
                  </a:cubicBezTo>
                  <a:cubicBezTo>
                    <a:pt x="479" y="198"/>
                    <a:pt x="459" y="227"/>
                    <a:pt x="463" y="270"/>
                  </a:cubicBezTo>
                  <a:cubicBezTo>
                    <a:pt x="462" y="273"/>
                    <a:pt x="461" y="276"/>
                    <a:pt x="461" y="279"/>
                  </a:cubicBezTo>
                  <a:cubicBezTo>
                    <a:pt x="462" y="279"/>
                    <a:pt x="462" y="279"/>
                    <a:pt x="462" y="279"/>
                  </a:cubicBezTo>
                  <a:cubicBezTo>
                    <a:pt x="461" y="283"/>
                    <a:pt x="461" y="287"/>
                    <a:pt x="461" y="290"/>
                  </a:cubicBezTo>
                  <a:cubicBezTo>
                    <a:pt x="450" y="282"/>
                    <a:pt x="438" y="275"/>
                    <a:pt x="427" y="269"/>
                  </a:cubicBezTo>
                  <a:cubicBezTo>
                    <a:pt x="422" y="264"/>
                    <a:pt x="417" y="260"/>
                    <a:pt x="412" y="257"/>
                  </a:cubicBezTo>
                  <a:cubicBezTo>
                    <a:pt x="405" y="252"/>
                    <a:pt x="398" y="249"/>
                    <a:pt x="391" y="249"/>
                  </a:cubicBezTo>
                  <a:cubicBezTo>
                    <a:pt x="390" y="249"/>
                    <a:pt x="390" y="249"/>
                    <a:pt x="390" y="249"/>
                  </a:cubicBezTo>
                  <a:cubicBezTo>
                    <a:pt x="388" y="249"/>
                    <a:pt x="388" y="249"/>
                    <a:pt x="388" y="249"/>
                  </a:cubicBezTo>
                  <a:cubicBezTo>
                    <a:pt x="389" y="251"/>
                    <a:pt x="389" y="251"/>
                    <a:pt x="389" y="251"/>
                  </a:cubicBezTo>
                  <a:cubicBezTo>
                    <a:pt x="391" y="258"/>
                    <a:pt x="395" y="265"/>
                    <a:pt x="400" y="272"/>
                  </a:cubicBezTo>
                  <a:cubicBezTo>
                    <a:pt x="399" y="271"/>
                    <a:pt x="398" y="271"/>
                    <a:pt x="397" y="270"/>
                  </a:cubicBezTo>
                  <a:cubicBezTo>
                    <a:pt x="361" y="239"/>
                    <a:pt x="329" y="204"/>
                    <a:pt x="298" y="168"/>
                  </a:cubicBezTo>
                  <a:cubicBezTo>
                    <a:pt x="296" y="170"/>
                    <a:pt x="296" y="170"/>
                    <a:pt x="296" y="170"/>
                  </a:cubicBezTo>
                  <a:cubicBezTo>
                    <a:pt x="325" y="204"/>
                    <a:pt x="355" y="237"/>
                    <a:pt x="389" y="267"/>
                  </a:cubicBezTo>
                  <a:cubicBezTo>
                    <a:pt x="337" y="243"/>
                    <a:pt x="273" y="216"/>
                    <a:pt x="273" y="216"/>
                  </a:cubicBezTo>
                  <a:cubicBezTo>
                    <a:pt x="279" y="220"/>
                    <a:pt x="361" y="263"/>
                    <a:pt x="412" y="287"/>
                  </a:cubicBezTo>
                  <a:cubicBezTo>
                    <a:pt x="416" y="292"/>
                    <a:pt x="421" y="297"/>
                    <a:pt x="426" y="302"/>
                  </a:cubicBezTo>
                  <a:cubicBezTo>
                    <a:pt x="430" y="306"/>
                    <a:pt x="435" y="309"/>
                    <a:pt x="439" y="313"/>
                  </a:cubicBezTo>
                  <a:cubicBezTo>
                    <a:pt x="422" y="313"/>
                    <a:pt x="405" y="314"/>
                    <a:pt x="389" y="315"/>
                  </a:cubicBezTo>
                  <a:cubicBezTo>
                    <a:pt x="388" y="315"/>
                    <a:pt x="388" y="315"/>
                    <a:pt x="388" y="315"/>
                  </a:cubicBezTo>
                  <a:cubicBezTo>
                    <a:pt x="388" y="315"/>
                    <a:pt x="388" y="315"/>
                    <a:pt x="388" y="315"/>
                  </a:cubicBezTo>
                  <a:cubicBezTo>
                    <a:pt x="375" y="316"/>
                    <a:pt x="362" y="317"/>
                    <a:pt x="348" y="319"/>
                  </a:cubicBezTo>
                  <a:cubicBezTo>
                    <a:pt x="289" y="318"/>
                    <a:pt x="224" y="318"/>
                    <a:pt x="201" y="321"/>
                  </a:cubicBezTo>
                  <a:cubicBezTo>
                    <a:pt x="201" y="321"/>
                    <a:pt x="201" y="321"/>
                    <a:pt x="201" y="321"/>
                  </a:cubicBezTo>
                  <a:cubicBezTo>
                    <a:pt x="202" y="319"/>
                    <a:pt x="201" y="318"/>
                    <a:pt x="199" y="318"/>
                  </a:cubicBezTo>
                  <a:cubicBezTo>
                    <a:pt x="195" y="319"/>
                    <a:pt x="194" y="321"/>
                    <a:pt x="193" y="323"/>
                  </a:cubicBezTo>
                  <a:cubicBezTo>
                    <a:pt x="193" y="323"/>
                    <a:pt x="192" y="323"/>
                    <a:pt x="192" y="323"/>
                  </a:cubicBezTo>
                  <a:cubicBezTo>
                    <a:pt x="192" y="323"/>
                    <a:pt x="192" y="323"/>
                    <a:pt x="193" y="323"/>
                  </a:cubicBezTo>
                  <a:cubicBezTo>
                    <a:pt x="192" y="324"/>
                    <a:pt x="191" y="325"/>
                    <a:pt x="191" y="326"/>
                  </a:cubicBezTo>
                  <a:cubicBezTo>
                    <a:pt x="189" y="328"/>
                    <a:pt x="192" y="330"/>
                    <a:pt x="193" y="328"/>
                  </a:cubicBezTo>
                  <a:cubicBezTo>
                    <a:pt x="194" y="327"/>
                    <a:pt x="194" y="326"/>
                    <a:pt x="195" y="325"/>
                  </a:cubicBezTo>
                  <a:cubicBezTo>
                    <a:pt x="194" y="327"/>
                    <a:pt x="193" y="330"/>
                    <a:pt x="193" y="332"/>
                  </a:cubicBezTo>
                  <a:cubicBezTo>
                    <a:pt x="151" y="293"/>
                    <a:pt x="98" y="255"/>
                    <a:pt x="52" y="219"/>
                  </a:cubicBezTo>
                  <a:cubicBezTo>
                    <a:pt x="53" y="218"/>
                    <a:pt x="53" y="217"/>
                    <a:pt x="52" y="216"/>
                  </a:cubicBezTo>
                  <a:cubicBezTo>
                    <a:pt x="45" y="211"/>
                    <a:pt x="38" y="206"/>
                    <a:pt x="31" y="201"/>
                  </a:cubicBezTo>
                  <a:cubicBezTo>
                    <a:pt x="32" y="200"/>
                    <a:pt x="33" y="199"/>
                    <a:pt x="31" y="198"/>
                  </a:cubicBezTo>
                  <a:cubicBezTo>
                    <a:pt x="30" y="198"/>
                    <a:pt x="28" y="197"/>
                    <a:pt x="26" y="196"/>
                  </a:cubicBezTo>
                  <a:cubicBezTo>
                    <a:pt x="22" y="193"/>
                    <a:pt x="18" y="189"/>
                    <a:pt x="14" y="186"/>
                  </a:cubicBezTo>
                  <a:cubicBezTo>
                    <a:pt x="14" y="185"/>
                    <a:pt x="14" y="185"/>
                    <a:pt x="13" y="185"/>
                  </a:cubicBezTo>
                  <a:cubicBezTo>
                    <a:pt x="13" y="184"/>
                    <a:pt x="13" y="184"/>
                    <a:pt x="14" y="183"/>
                  </a:cubicBezTo>
                  <a:cubicBezTo>
                    <a:pt x="16" y="184"/>
                    <a:pt x="17" y="185"/>
                    <a:pt x="18" y="186"/>
                  </a:cubicBezTo>
                  <a:cubicBezTo>
                    <a:pt x="18" y="188"/>
                    <a:pt x="19" y="189"/>
                    <a:pt x="21" y="189"/>
                  </a:cubicBezTo>
                  <a:cubicBezTo>
                    <a:pt x="21" y="189"/>
                    <a:pt x="21" y="189"/>
                    <a:pt x="22" y="189"/>
                  </a:cubicBezTo>
                  <a:cubicBezTo>
                    <a:pt x="25" y="192"/>
                    <a:pt x="29" y="194"/>
                    <a:pt x="32" y="197"/>
                  </a:cubicBezTo>
                  <a:cubicBezTo>
                    <a:pt x="43" y="205"/>
                    <a:pt x="53" y="214"/>
                    <a:pt x="65" y="222"/>
                  </a:cubicBezTo>
                  <a:cubicBezTo>
                    <a:pt x="68" y="224"/>
                    <a:pt x="71" y="220"/>
                    <a:pt x="68" y="218"/>
                  </a:cubicBezTo>
                  <a:cubicBezTo>
                    <a:pt x="56" y="209"/>
                    <a:pt x="44" y="199"/>
                    <a:pt x="32" y="190"/>
                  </a:cubicBezTo>
                  <a:cubicBezTo>
                    <a:pt x="31" y="189"/>
                    <a:pt x="30" y="189"/>
                    <a:pt x="29" y="188"/>
                  </a:cubicBezTo>
                  <a:cubicBezTo>
                    <a:pt x="41" y="187"/>
                    <a:pt x="52" y="186"/>
                    <a:pt x="64" y="186"/>
                  </a:cubicBezTo>
                  <a:cubicBezTo>
                    <a:pt x="66" y="186"/>
                    <a:pt x="66" y="183"/>
                    <a:pt x="64" y="183"/>
                  </a:cubicBezTo>
                  <a:cubicBezTo>
                    <a:pt x="63" y="183"/>
                    <a:pt x="62" y="183"/>
                    <a:pt x="60" y="183"/>
                  </a:cubicBezTo>
                  <a:cubicBezTo>
                    <a:pt x="62" y="182"/>
                    <a:pt x="64" y="182"/>
                    <a:pt x="66" y="182"/>
                  </a:cubicBezTo>
                  <a:cubicBezTo>
                    <a:pt x="67" y="182"/>
                    <a:pt x="68" y="182"/>
                    <a:pt x="69" y="182"/>
                  </a:cubicBezTo>
                  <a:cubicBezTo>
                    <a:pt x="75" y="185"/>
                    <a:pt x="84" y="187"/>
                    <a:pt x="95" y="187"/>
                  </a:cubicBezTo>
                  <a:cubicBezTo>
                    <a:pt x="99" y="187"/>
                    <a:pt x="103" y="186"/>
                    <a:pt x="108" y="186"/>
                  </a:cubicBezTo>
                  <a:cubicBezTo>
                    <a:pt x="114" y="188"/>
                    <a:pt x="119" y="190"/>
                    <a:pt x="122" y="193"/>
                  </a:cubicBezTo>
                  <a:cubicBezTo>
                    <a:pt x="124" y="191"/>
                    <a:pt x="124" y="191"/>
                    <a:pt x="124" y="191"/>
                  </a:cubicBezTo>
                  <a:cubicBezTo>
                    <a:pt x="121" y="189"/>
                    <a:pt x="118" y="187"/>
                    <a:pt x="114" y="185"/>
                  </a:cubicBezTo>
                  <a:cubicBezTo>
                    <a:pt x="114" y="185"/>
                    <a:pt x="115" y="185"/>
                    <a:pt x="115" y="185"/>
                  </a:cubicBezTo>
                  <a:cubicBezTo>
                    <a:pt x="124" y="186"/>
                    <a:pt x="133" y="186"/>
                    <a:pt x="142" y="186"/>
                  </a:cubicBezTo>
                  <a:cubicBezTo>
                    <a:pt x="162" y="186"/>
                    <a:pt x="182" y="184"/>
                    <a:pt x="198" y="179"/>
                  </a:cubicBezTo>
                  <a:cubicBezTo>
                    <a:pt x="199" y="180"/>
                    <a:pt x="199" y="180"/>
                    <a:pt x="199" y="180"/>
                  </a:cubicBezTo>
                  <a:cubicBezTo>
                    <a:pt x="201" y="182"/>
                    <a:pt x="204" y="184"/>
                    <a:pt x="207" y="185"/>
                  </a:cubicBezTo>
                  <a:cubicBezTo>
                    <a:pt x="206" y="185"/>
                    <a:pt x="206" y="185"/>
                    <a:pt x="205" y="185"/>
                  </a:cubicBezTo>
                  <a:cubicBezTo>
                    <a:pt x="204" y="187"/>
                    <a:pt x="204" y="187"/>
                    <a:pt x="204" y="187"/>
                  </a:cubicBezTo>
                  <a:cubicBezTo>
                    <a:pt x="209" y="190"/>
                    <a:pt x="213" y="193"/>
                    <a:pt x="218" y="195"/>
                  </a:cubicBezTo>
                  <a:cubicBezTo>
                    <a:pt x="203" y="196"/>
                    <a:pt x="173" y="204"/>
                    <a:pt x="173" y="204"/>
                  </a:cubicBezTo>
                  <a:cubicBezTo>
                    <a:pt x="173" y="204"/>
                    <a:pt x="208" y="203"/>
                    <a:pt x="215" y="201"/>
                  </a:cubicBezTo>
                  <a:cubicBezTo>
                    <a:pt x="222" y="200"/>
                    <a:pt x="219" y="207"/>
                    <a:pt x="219" y="207"/>
                  </a:cubicBezTo>
                  <a:cubicBezTo>
                    <a:pt x="219" y="207"/>
                    <a:pt x="227" y="204"/>
                    <a:pt x="228" y="200"/>
                  </a:cubicBezTo>
                  <a:cubicBezTo>
                    <a:pt x="243" y="206"/>
                    <a:pt x="258" y="211"/>
                    <a:pt x="273" y="214"/>
                  </a:cubicBezTo>
                  <a:cubicBezTo>
                    <a:pt x="276" y="214"/>
                    <a:pt x="276" y="214"/>
                    <a:pt x="276" y="214"/>
                  </a:cubicBezTo>
                  <a:cubicBezTo>
                    <a:pt x="274" y="212"/>
                    <a:pt x="274" y="212"/>
                    <a:pt x="274" y="212"/>
                  </a:cubicBezTo>
                  <a:cubicBezTo>
                    <a:pt x="267" y="203"/>
                    <a:pt x="254" y="193"/>
                    <a:pt x="240" y="184"/>
                  </a:cubicBezTo>
                  <a:cubicBezTo>
                    <a:pt x="230" y="179"/>
                    <a:pt x="221" y="174"/>
                    <a:pt x="212" y="171"/>
                  </a:cubicBezTo>
                  <a:cubicBezTo>
                    <a:pt x="213" y="170"/>
                    <a:pt x="214" y="169"/>
                    <a:pt x="214" y="169"/>
                  </a:cubicBezTo>
                  <a:cubicBezTo>
                    <a:pt x="214" y="169"/>
                    <a:pt x="212" y="169"/>
                    <a:pt x="208" y="169"/>
                  </a:cubicBezTo>
                  <a:cubicBezTo>
                    <a:pt x="209" y="167"/>
                    <a:pt x="209" y="165"/>
                    <a:pt x="209" y="163"/>
                  </a:cubicBezTo>
                  <a:cubicBezTo>
                    <a:pt x="215" y="161"/>
                    <a:pt x="220" y="159"/>
                    <a:pt x="223" y="157"/>
                  </a:cubicBezTo>
                  <a:cubicBezTo>
                    <a:pt x="223" y="155"/>
                    <a:pt x="223" y="155"/>
                    <a:pt x="223" y="155"/>
                  </a:cubicBezTo>
                  <a:cubicBezTo>
                    <a:pt x="218" y="155"/>
                    <a:pt x="213" y="156"/>
                    <a:pt x="208" y="156"/>
                  </a:cubicBezTo>
                  <a:cubicBezTo>
                    <a:pt x="208" y="150"/>
                    <a:pt x="207" y="144"/>
                    <a:pt x="206" y="138"/>
                  </a:cubicBezTo>
                  <a:cubicBezTo>
                    <a:pt x="206" y="137"/>
                    <a:pt x="205" y="137"/>
                    <a:pt x="205" y="137"/>
                  </a:cubicBezTo>
                  <a:cubicBezTo>
                    <a:pt x="204" y="132"/>
                    <a:pt x="204" y="126"/>
                    <a:pt x="204" y="121"/>
                  </a:cubicBezTo>
                  <a:cubicBezTo>
                    <a:pt x="208" y="139"/>
                    <a:pt x="213" y="152"/>
                    <a:pt x="213" y="152"/>
                  </a:cubicBezTo>
                  <a:cubicBezTo>
                    <a:pt x="211" y="146"/>
                    <a:pt x="210" y="141"/>
                    <a:pt x="209" y="135"/>
                  </a:cubicBezTo>
                  <a:cubicBezTo>
                    <a:pt x="211" y="135"/>
                    <a:pt x="212" y="134"/>
                    <a:pt x="212" y="132"/>
                  </a:cubicBezTo>
                  <a:cubicBezTo>
                    <a:pt x="210" y="127"/>
                    <a:pt x="209" y="121"/>
                    <a:pt x="207" y="115"/>
                  </a:cubicBezTo>
                  <a:cubicBezTo>
                    <a:pt x="204" y="44"/>
                    <a:pt x="253" y="29"/>
                    <a:pt x="270" y="21"/>
                  </a:cubicBezTo>
                  <a:cubicBezTo>
                    <a:pt x="289" y="11"/>
                    <a:pt x="314" y="13"/>
                    <a:pt x="337" y="20"/>
                  </a:cubicBezTo>
                  <a:cubicBezTo>
                    <a:pt x="352" y="24"/>
                    <a:pt x="468" y="80"/>
                    <a:pt x="544" y="117"/>
                  </a:cubicBezTo>
                  <a:close/>
                  <a:moveTo>
                    <a:pt x="442" y="344"/>
                  </a:moveTo>
                  <a:cubicBezTo>
                    <a:pt x="442" y="341"/>
                    <a:pt x="442" y="341"/>
                    <a:pt x="442" y="341"/>
                  </a:cubicBezTo>
                  <a:cubicBezTo>
                    <a:pt x="442" y="341"/>
                    <a:pt x="440" y="341"/>
                    <a:pt x="438" y="341"/>
                  </a:cubicBezTo>
                  <a:cubicBezTo>
                    <a:pt x="433" y="337"/>
                    <a:pt x="429" y="333"/>
                    <a:pt x="425" y="329"/>
                  </a:cubicBezTo>
                  <a:cubicBezTo>
                    <a:pt x="434" y="329"/>
                    <a:pt x="442" y="334"/>
                    <a:pt x="450" y="341"/>
                  </a:cubicBezTo>
                  <a:cubicBezTo>
                    <a:pt x="454" y="345"/>
                    <a:pt x="458" y="348"/>
                    <a:pt x="461" y="351"/>
                  </a:cubicBezTo>
                  <a:cubicBezTo>
                    <a:pt x="461" y="355"/>
                    <a:pt x="461" y="358"/>
                    <a:pt x="461" y="358"/>
                  </a:cubicBezTo>
                  <a:cubicBezTo>
                    <a:pt x="461" y="358"/>
                    <a:pt x="462" y="356"/>
                    <a:pt x="463" y="353"/>
                  </a:cubicBezTo>
                  <a:cubicBezTo>
                    <a:pt x="465" y="354"/>
                    <a:pt x="467" y="356"/>
                    <a:pt x="468" y="357"/>
                  </a:cubicBezTo>
                  <a:cubicBezTo>
                    <a:pt x="469" y="361"/>
                    <a:pt x="470" y="365"/>
                    <a:pt x="471" y="368"/>
                  </a:cubicBezTo>
                  <a:cubicBezTo>
                    <a:pt x="462" y="360"/>
                    <a:pt x="451" y="352"/>
                    <a:pt x="442" y="344"/>
                  </a:cubicBezTo>
                  <a:close/>
                  <a:moveTo>
                    <a:pt x="28" y="292"/>
                  </a:moveTo>
                  <a:cubicBezTo>
                    <a:pt x="31" y="293"/>
                    <a:pt x="33" y="294"/>
                    <a:pt x="36" y="295"/>
                  </a:cubicBezTo>
                  <a:cubicBezTo>
                    <a:pt x="53" y="311"/>
                    <a:pt x="72" y="325"/>
                    <a:pt x="92" y="335"/>
                  </a:cubicBezTo>
                  <a:cubicBezTo>
                    <a:pt x="96" y="338"/>
                    <a:pt x="100" y="342"/>
                    <a:pt x="104" y="345"/>
                  </a:cubicBezTo>
                  <a:cubicBezTo>
                    <a:pt x="84" y="333"/>
                    <a:pt x="65" y="321"/>
                    <a:pt x="47" y="307"/>
                  </a:cubicBezTo>
                  <a:cubicBezTo>
                    <a:pt x="47" y="307"/>
                    <a:pt x="47" y="307"/>
                    <a:pt x="47" y="307"/>
                  </a:cubicBezTo>
                  <a:cubicBezTo>
                    <a:pt x="47" y="307"/>
                    <a:pt x="47" y="307"/>
                    <a:pt x="47" y="307"/>
                  </a:cubicBezTo>
                  <a:cubicBezTo>
                    <a:pt x="40" y="302"/>
                    <a:pt x="34" y="297"/>
                    <a:pt x="28" y="292"/>
                  </a:cubicBezTo>
                  <a:close/>
                  <a:moveTo>
                    <a:pt x="435" y="400"/>
                  </a:moveTo>
                  <a:cubicBezTo>
                    <a:pt x="454" y="403"/>
                    <a:pt x="467" y="408"/>
                    <a:pt x="475" y="415"/>
                  </a:cubicBezTo>
                  <a:cubicBezTo>
                    <a:pt x="474" y="416"/>
                    <a:pt x="473" y="417"/>
                    <a:pt x="472" y="417"/>
                  </a:cubicBezTo>
                  <a:cubicBezTo>
                    <a:pt x="472" y="416"/>
                    <a:pt x="472" y="416"/>
                    <a:pt x="472" y="415"/>
                  </a:cubicBezTo>
                  <a:cubicBezTo>
                    <a:pt x="469" y="414"/>
                    <a:pt x="469" y="414"/>
                    <a:pt x="469" y="414"/>
                  </a:cubicBezTo>
                  <a:cubicBezTo>
                    <a:pt x="469" y="416"/>
                    <a:pt x="468" y="418"/>
                    <a:pt x="468" y="419"/>
                  </a:cubicBezTo>
                  <a:cubicBezTo>
                    <a:pt x="465" y="421"/>
                    <a:pt x="462" y="422"/>
                    <a:pt x="458" y="422"/>
                  </a:cubicBezTo>
                  <a:cubicBezTo>
                    <a:pt x="459" y="422"/>
                    <a:pt x="459" y="421"/>
                    <a:pt x="460" y="420"/>
                  </a:cubicBezTo>
                  <a:cubicBezTo>
                    <a:pt x="460" y="420"/>
                    <a:pt x="455" y="420"/>
                    <a:pt x="445" y="419"/>
                  </a:cubicBezTo>
                  <a:cubicBezTo>
                    <a:pt x="448" y="418"/>
                    <a:pt x="450" y="418"/>
                    <a:pt x="453" y="417"/>
                  </a:cubicBezTo>
                  <a:cubicBezTo>
                    <a:pt x="455" y="417"/>
                    <a:pt x="456" y="417"/>
                    <a:pt x="458" y="417"/>
                  </a:cubicBezTo>
                  <a:cubicBezTo>
                    <a:pt x="458" y="416"/>
                    <a:pt x="458" y="416"/>
                    <a:pt x="458" y="416"/>
                  </a:cubicBezTo>
                  <a:cubicBezTo>
                    <a:pt x="460" y="415"/>
                    <a:pt x="460" y="415"/>
                    <a:pt x="460" y="415"/>
                  </a:cubicBezTo>
                  <a:cubicBezTo>
                    <a:pt x="457" y="414"/>
                    <a:pt x="457" y="414"/>
                    <a:pt x="457" y="414"/>
                  </a:cubicBezTo>
                  <a:cubicBezTo>
                    <a:pt x="452" y="411"/>
                    <a:pt x="446" y="409"/>
                    <a:pt x="440" y="408"/>
                  </a:cubicBezTo>
                  <a:cubicBezTo>
                    <a:pt x="443" y="408"/>
                    <a:pt x="445" y="408"/>
                    <a:pt x="448" y="408"/>
                  </a:cubicBezTo>
                  <a:cubicBezTo>
                    <a:pt x="448" y="406"/>
                    <a:pt x="448" y="406"/>
                    <a:pt x="448" y="406"/>
                  </a:cubicBezTo>
                  <a:cubicBezTo>
                    <a:pt x="448" y="406"/>
                    <a:pt x="448" y="406"/>
                    <a:pt x="448" y="406"/>
                  </a:cubicBezTo>
                  <a:cubicBezTo>
                    <a:pt x="448" y="406"/>
                    <a:pt x="448" y="406"/>
                    <a:pt x="448" y="406"/>
                  </a:cubicBezTo>
                  <a:cubicBezTo>
                    <a:pt x="448" y="406"/>
                    <a:pt x="448" y="406"/>
                    <a:pt x="448" y="406"/>
                  </a:cubicBezTo>
                  <a:cubicBezTo>
                    <a:pt x="444" y="405"/>
                    <a:pt x="440" y="405"/>
                    <a:pt x="436" y="405"/>
                  </a:cubicBezTo>
                  <a:cubicBezTo>
                    <a:pt x="438" y="405"/>
                    <a:pt x="440" y="405"/>
                    <a:pt x="442" y="405"/>
                  </a:cubicBezTo>
                  <a:cubicBezTo>
                    <a:pt x="443" y="402"/>
                    <a:pt x="443" y="402"/>
                    <a:pt x="443" y="402"/>
                  </a:cubicBezTo>
                  <a:cubicBezTo>
                    <a:pt x="440" y="401"/>
                    <a:pt x="438" y="401"/>
                    <a:pt x="435" y="400"/>
                  </a:cubicBezTo>
                  <a:close/>
                  <a:moveTo>
                    <a:pt x="453" y="434"/>
                  </a:moveTo>
                  <a:cubicBezTo>
                    <a:pt x="455" y="436"/>
                    <a:pt x="458" y="437"/>
                    <a:pt x="460" y="439"/>
                  </a:cubicBezTo>
                  <a:cubicBezTo>
                    <a:pt x="459" y="440"/>
                    <a:pt x="459" y="441"/>
                    <a:pt x="459" y="441"/>
                  </a:cubicBezTo>
                  <a:cubicBezTo>
                    <a:pt x="457" y="442"/>
                    <a:pt x="454" y="442"/>
                    <a:pt x="452" y="442"/>
                  </a:cubicBezTo>
                  <a:cubicBezTo>
                    <a:pt x="452" y="439"/>
                    <a:pt x="452" y="437"/>
                    <a:pt x="453" y="434"/>
                  </a:cubicBezTo>
                  <a:close/>
                  <a:moveTo>
                    <a:pt x="228" y="482"/>
                  </a:moveTo>
                  <a:cubicBezTo>
                    <a:pt x="234" y="483"/>
                    <a:pt x="239" y="484"/>
                    <a:pt x="245" y="485"/>
                  </a:cubicBezTo>
                  <a:cubicBezTo>
                    <a:pt x="246" y="485"/>
                    <a:pt x="248" y="486"/>
                    <a:pt x="249" y="487"/>
                  </a:cubicBezTo>
                  <a:cubicBezTo>
                    <a:pt x="249" y="487"/>
                    <a:pt x="249" y="487"/>
                    <a:pt x="249" y="488"/>
                  </a:cubicBezTo>
                  <a:cubicBezTo>
                    <a:pt x="239" y="486"/>
                    <a:pt x="229" y="485"/>
                    <a:pt x="219" y="482"/>
                  </a:cubicBezTo>
                  <a:cubicBezTo>
                    <a:pt x="221" y="482"/>
                    <a:pt x="224" y="482"/>
                    <a:pt x="227" y="482"/>
                  </a:cubicBezTo>
                  <a:cubicBezTo>
                    <a:pt x="227" y="482"/>
                    <a:pt x="228" y="482"/>
                    <a:pt x="228" y="482"/>
                  </a:cubicBezTo>
                  <a:close/>
                  <a:moveTo>
                    <a:pt x="272" y="474"/>
                  </a:moveTo>
                  <a:cubicBezTo>
                    <a:pt x="273" y="474"/>
                    <a:pt x="275" y="474"/>
                    <a:pt x="276" y="474"/>
                  </a:cubicBezTo>
                  <a:cubicBezTo>
                    <a:pt x="279" y="474"/>
                    <a:pt x="282" y="474"/>
                    <a:pt x="285" y="474"/>
                  </a:cubicBezTo>
                  <a:cubicBezTo>
                    <a:pt x="288" y="476"/>
                    <a:pt x="290" y="478"/>
                    <a:pt x="293" y="480"/>
                  </a:cubicBezTo>
                  <a:cubicBezTo>
                    <a:pt x="295" y="481"/>
                    <a:pt x="296" y="482"/>
                    <a:pt x="298" y="483"/>
                  </a:cubicBezTo>
                  <a:cubicBezTo>
                    <a:pt x="296" y="483"/>
                    <a:pt x="294" y="483"/>
                    <a:pt x="292" y="482"/>
                  </a:cubicBezTo>
                  <a:cubicBezTo>
                    <a:pt x="287" y="480"/>
                    <a:pt x="281" y="478"/>
                    <a:pt x="274" y="476"/>
                  </a:cubicBezTo>
                  <a:cubicBezTo>
                    <a:pt x="273" y="475"/>
                    <a:pt x="272" y="475"/>
                    <a:pt x="272" y="474"/>
                  </a:cubicBezTo>
                  <a:close/>
                  <a:moveTo>
                    <a:pt x="292" y="490"/>
                  </a:moveTo>
                  <a:cubicBezTo>
                    <a:pt x="291" y="489"/>
                    <a:pt x="290" y="489"/>
                    <a:pt x="290" y="488"/>
                  </a:cubicBezTo>
                  <a:cubicBezTo>
                    <a:pt x="291" y="489"/>
                    <a:pt x="293" y="489"/>
                    <a:pt x="295" y="490"/>
                  </a:cubicBezTo>
                  <a:cubicBezTo>
                    <a:pt x="294" y="490"/>
                    <a:pt x="294" y="490"/>
                    <a:pt x="294" y="490"/>
                  </a:cubicBezTo>
                  <a:cubicBezTo>
                    <a:pt x="293" y="490"/>
                    <a:pt x="292" y="490"/>
                    <a:pt x="292" y="490"/>
                  </a:cubicBezTo>
                  <a:close/>
                  <a:moveTo>
                    <a:pt x="292" y="485"/>
                  </a:moveTo>
                  <a:cubicBezTo>
                    <a:pt x="294" y="486"/>
                    <a:pt x="296" y="487"/>
                    <a:pt x="298" y="488"/>
                  </a:cubicBezTo>
                  <a:cubicBezTo>
                    <a:pt x="293" y="487"/>
                    <a:pt x="288" y="485"/>
                    <a:pt x="284" y="483"/>
                  </a:cubicBezTo>
                  <a:cubicBezTo>
                    <a:pt x="284" y="483"/>
                    <a:pt x="283" y="483"/>
                    <a:pt x="283" y="483"/>
                  </a:cubicBezTo>
                  <a:cubicBezTo>
                    <a:pt x="286" y="484"/>
                    <a:pt x="289" y="484"/>
                    <a:pt x="292" y="485"/>
                  </a:cubicBezTo>
                  <a:close/>
                  <a:moveTo>
                    <a:pt x="299" y="486"/>
                  </a:moveTo>
                  <a:cubicBezTo>
                    <a:pt x="300" y="486"/>
                    <a:pt x="301" y="486"/>
                    <a:pt x="302" y="486"/>
                  </a:cubicBezTo>
                  <a:cubicBezTo>
                    <a:pt x="305" y="488"/>
                    <a:pt x="307" y="490"/>
                    <a:pt x="310" y="492"/>
                  </a:cubicBezTo>
                  <a:cubicBezTo>
                    <a:pt x="308" y="491"/>
                    <a:pt x="306" y="491"/>
                    <a:pt x="305" y="490"/>
                  </a:cubicBezTo>
                  <a:cubicBezTo>
                    <a:pt x="305" y="490"/>
                    <a:pt x="305" y="490"/>
                    <a:pt x="305" y="490"/>
                  </a:cubicBezTo>
                  <a:cubicBezTo>
                    <a:pt x="303" y="489"/>
                    <a:pt x="301" y="487"/>
                    <a:pt x="299" y="486"/>
                  </a:cubicBezTo>
                  <a:close/>
                  <a:moveTo>
                    <a:pt x="284" y="487"/>
                  </a:moveTo>
                  <a:cubicBezTo>
                    <a:pt x="282" y="486"/>
                    <a:pt x="279" y="485"/>
                    <a:pt x="277" y="484"/>
                  </a:cubicBezTo>
                  <a:cubicBezTo>
                    <a:pt x="279" y="484"/>
                    <a:pt x="280" y="485"/>
                    <a:pt x="282" y="486"/>
                  </a:cubicBezTo>
                  <a:cubicBezTo>
                    <a:pt x="283" y="486"/>
                    <a:pt x="284" y="487"/>
                    <a:pt x="284" y="487"/>
                  </a:cubicBezTo>
                  <a:close/>
                  <a:moveTo>
                    <a:pt x="270" y="478"/>
                  </a:moveTo>
                  <a:cubicBezTo>
                    <a:pt x="271" y="478"/>
                    <a:pt x="272" y="478"/>
                    <a:pt x="273" y="479"/>
                  </a:cubicBezTo>
                  <a:cubicBezTo>
                    <a:pt x="273" y="479"/>
                    <a:pt x="273" y="479"/>
                    <a:pt x="273" y="479"/>
                  </a:cubicBezTo>
                  <a:cubicBezTo>
                    <a:pt x="273" y="479"/>
                    <a:pt x="272" y="478"/>
                    <a:pt x="271" y="478"/>
                  </a:cubicBezTo>
                  <a:cubicBezTo>
                    <a:pt x="270" y="478"/>
                    <a:pt x="270" y="478"/>
                    <a:pt x="270" y="478"/>
                  </a:cubicBezTo>
                  <a:close/>
                  <a:moveTo>
                    <a:pt x="291" y="476"/>
                  </a:moveTo>
                  <a:cubicBezTo>
                    <a:pt x="293" y="476"/>
                    <a:pt x="295" y="476"/>
                    <a:pt x="296" y="477"/>
                  </a:cubicBezTo>
                  <a:cubicBezTo>
                    <a:pt x="301" y="479"/>
                    <a:pt x="306" y="482"/>
                    <a:pt x="310" y="485"/>
                  </a:cubicBezTo>
                  <a:cubicBezTo>
                    <a:pt x="308" y="484"/>
                    <a:pt x="306" y="484"/>
                    <a:pt x="303" y="484"/>
                  </a:cubicBezTo>
                  <a:cubicBezTo>
                    <a:pt x="300" y="482"/>
                    <a:pt x="297" y="480"/>
                    <a:pt x="295" y="478"/>
                  </a:cubicBezTo>
                  <a:cubicBezTo>
                    <a:pt x="294" y="477"/>
                    <a:pt x="292" y="476"/>
                    <a:pt x="291" y="476"/>
                  </a:cubicBezTo>
                  <a:close/>
                  <a:moveTo>
                    <a:pt x="426" y="509"/>
                  </a:moveTo>
                  <a:cubicBezTo>
                    <a:pt x="426" y="509"/>
                    <a:pt x="425" y="509"/>
                    <a:pt x="425" y="508"/>
                  </a:cubicBezTo>
                  <a:cubicBezTo>
                    <a:pt x="431" y="510"/>
                    <a:pt x="438" y="511"/>
                    <a:pt x="444" y="511"/>
                  </a:cubicBezTo>
                  <a:cubicBezTo>
                    <a:pt x="445" y="512"/>
                    <a:pt x="446" y="513"/>
                    <a:pt x="447" y="514"/>
                  </a:cubicBezTo>
                  <a:cubicBezTo>
                    <a:pt x="440" y="513"/>
                    <a:pt x="433" y="511"/>
                    <a:pt x="426" y="509"/>
                  </a:cubicBezTo>
                  <a:close/>
                  <a:moveTo>
                    <a:pt x="427" y="461"/>
                  </a:moveTo>
                  <a:cubicBezTo>
                    <a:pt x="426" y="461"/>
                    <a:pt x="426" y="461"/>
                    <a:pt x="426" y="461"/>
                  </a:cubicBezTo>
                  <a:cubicBezTo>
                    <a:pt x="427" y="461"/>
                    <a:pt x="427" y="461"/>
                    <a:pt x="428" y="462"/>
                  </a:cubicBezTo>
                  <a:cubicBezTo>
                    <a:pt x="428" y="461"/>
                    <a:pt x="427" y="461"/>
                    <a:pt x="427" y="461"/>
                  </a:cubicBezTo>
                  <a:close/>
                  <a:moveTo>
                    <a:pt x="440" y="467"/>
                  </a:moveTo>
                  <a:cubicBezTo>
                    <a:pt x="439" y="469"/>
                    <a:pt x="439" y="469"/>
                    <a:pt x="439" y="469"/>
                  </a:cubicBezTo>
                  <a:cubicBezTo>
                    <a:pt x="439" y="469"/>
                    <a:pt x="438" y="469"/>
                    <a:pt x="437" y="468"/>
                  </a:cubicBezTo>
                  <a:cubicBezTo>
                    <a:pt x="435" y="467"/>
                    <a:pt x="433" y="466"/>
                    <a:pt x="431" y="464"/>
                  </a:cubicBezTo>
                  <a:cubicBezTo>
                    <a:pt x="432" y="464"/>
                    <a:pt x="432" y="464"/>
                    <a:pt x="433" y="464"/>
                  </a:cubicBezTo>
                  <a:cubicBezTo>
                    <a:pt x="433" y="462"/>
                    <a:pt x="433" y="462"/>
                    <a:pt x="433" y="462"/>
                  </a:cubicBezTo>
                  <a:cubicBezTo>
                    <a:pt x="434" y="463"/>
                    <a:pt x="435" y="463"/>
                    <a:pt x="436" y="463"/>
                  </a:cubicBezTo>
                  <a:cubicBezTo>
                    <a:pt x="437" y="464"/>
                    <a:pt x="438" y="466"/>
                    <a:pt x="440" y="467"/>
                  </a:cubicBezTo>
                  <a:close/>
                  <a:moveTo>
                    <a:pt x="317" y="485"/>
                  </a:moveTo>
                  <a:cubicBezTo>
                    <a:pt x="316" y="484"/>
                    <a:pt x="315" y="484"/>
                    <a:pt x="313" y="483"/>
                  </a:cubicBezTo>
                  <a:cubicBezTo>
                    <a:pt x="312" y="482"/>
                    <a:pt x="311" y="481"/>
                    <a:pt x="310" y="480"/>
                  </a:cubicBezTo>
                  <a:cubicBezTo>
                    <a:pt x="315" y="482"/>
                    <a:pt x="320" y="484"/>
                    <a:pt x="324" y="485"/>
                  </a:cubicBezTo>
                  <a:cubicBezTo>
                    <a:pt x="323" y="485"/>
                    <a:pt x="322" y="485"/>
                    <a:pt x="321" y="485"/>
                  </a:cubicBezTo>
                  <a:cubicBezTo>
                    <a:pt x="319" y="485"/>
                    <a:pt x="318" y="485"/>
                    <a:pt x="317" y="485"/>
                  </a:cubicBezTo>
                  <a:close/>
                  <a:moveTo>
                    <a:pt x="420" y="508"/>
                  </a:moveTo>
                  <a:cubicBezTo>
                    <a:pt x="420" y="508"/>
                    <a:pt x="420" y="508"/>
                    <a:pt x="420" y="507"/>
                  </a:cubicBezTo>
                  <a:cubicBezTo>
                    <a:pt x="420" y="508"/>
                    <a:pt x="420" y="508"/>
                    <a:pt x="420" y="508"/>
                  </a:cubicBezTo>
                  <a:cubicBezTo>
                    <a:pt x="420" y="508"/>
                    <a:pt x="420" y="508"/>
                    <a:pt x="420" y="508"/>
                  </a:cubicBezTo>
                  <a:close/>
                  <a:moveTo>
                    <a:pt x="435" y="469"/>
                  </a:moveTo>
                  <a:cubicBezTo>
                    <a:pt x="435" y="470"/>
                    <a:pt x="435" y="470"/>
                    <a:pt x="435" y="470"/>
                  </a:cubicBezTo>
                  <a:cubicBezTo>
                    <a:pt x="435" y="470"/>
                    <a:pt x="435" y="470"/>
                    <a:pt x="435" y="470"/>
                  </a:cubicBezTo>
                  <a:cubicBezTo>
                    <a:pt x="434" y="470"/>
                    <a:pt x="434" y="470"/>
                    <a:pt x="434" y="470"/>
                  </a:cubicBezTo>
                  <a:cubicBezTo>
                    <a:pt x="434" y="469"/>
                    <a:pt x="434" y="469"/>
                    <a:pt x="435" y="469"/>
                  </a:cubicBezTo>
                  <a:close/>
                  <a:moveTo>
                    <a:pt x="393" y="500"/>
                  </a:moveTo>
                  <a:cubicBezTo>
                    <a:pt x="389" y="498"/>
                    <a:pt x="384" y="496"/>
                    <a:pt x="380" y="495"/>
                  </a:cubicBezTo>
                  <a:cubicBezTo>
                    <a:pt x="383" y="494"/>
                    <a:pt x="385" y="494"/>
                    <a:pt x="388" y="494"/>
                  </a:cubicBezTo>
                  <a:cubicBezTo>
                    <a:pt x="391" y="496"/>
                    <a:pt x="393" y="498"/>
                    <a:pt x="396" y="500"/>
                  </a:cubicBezTo>
                  <a:cubicBezTo>
                    <a:pt x="395" y="500"/>
                    <a:pt x="394" y="500"/>
                    <a:pt x="393" y="500"/>
                  </a:cubicBezTo>
                  <a:close/>
                  <a:moveTo>
                    <a:pt x="389" y="492"/>
                  </a:moveTo>
                  <a:cubicBezTo>
                    <a:pt x="388" y="490"/>
                    <a:pt x="386" y="489"/>
                    <a:pt x="385" y="488"/>
                  </a:cubicBezTo>
                  <a:cubicBezTo>
                    <a:pt x="390" y="489"/>
                    <a:pt x="395" y="489"/>
                    <a:pt x="400" y="489"/>
                  </a:cubicBezTo>
                  <a:cubicBezTo>
                    <a:pt x="401" y="490"/>
                    <a:pt x="402" y="491"/>
                    <a:pt x="403" y="492"/>
                  </a:cubicBezTo>
                  <a:cubicBezTo>
                    <a:pt x="398" y="492"/>
                    <a:pt x="394" y="492"/>
                    <a:pt x="389" y="492"/>
                  </a:cubicBezTo>
                  <a:cubicBezTo>
                    <a:pt x="389" y="492"/>
                    <a:pt x="389" y="492"/>
                    <a:pt x="389" y="492"/>
                  </a:cubicBezTo>
                  <a:close/>
                  <a:moveTo>
                    <a:pt x="361" y="485"/>
                  </a:moveTo>
                  <a:cubicBezTo>
                    <a:pt x="361" y="485"/>
                    <a:pt x="362" y="485"/>
                    <a:pt x="362" y="485"/>
                  </a:cubicBezTo>
                  <a:cubicBezTo>
                    <a:pt x="366" y="488"/>
                    <a:pt x="370" y="491"/>
                    <a:pt x="374" y="494"/>
                  </a:cubicBezTo>
                  <a:cubicBezTo>
                    <a:pt x="373" y="494"/>
                    <a:pt x="373" y="494"/>
                    <a:pt x="373" y="494"/>
                  </a:cubicBezTo>
                  <a:cubicBezTo>
                    <a:pt x="369" y="491"/>
                    <a:pt x="365" y="488"/>
                    <a:pt x="361" y="485"/>
                  </a:cubicBezTo>
                  <a:close/>
                  <a:moveTo>
                    <a:pt x="378" y="473"/>
                  </a:moveTo>
                  <a:cubicBezTo>
                    <a:pt x="378" y="473"/>
                    <a:pt x="377" y="472"/>
                    <a:pt x="376" y="472"/>
                  </a:cubicBezTo>
                  <a:cubicBezTo>
                    <a:pt x="376" y="473"/>
                    <a:pt x="376" y="473"/>
                    <a:pt x="376" y="473"/>
                  </a:cubicBezTo>
                  <a:cubicBezTo>
                    <a:pt x="372" y="472"/>
                    <a:pt x="368" y="472"/>
                    <a:pt x="364" y="471"/>
                  </a:cubicBezTo>
                  <a:cubicBezTo>
                    <a:pt x="373" y="471"/>
                    <a:pt x="382" y="472"/>
                    <a:pt x="391" y="473"/>
                  </a:cubicBezTo>
                  <a:cubicBezTo>
                    <a:pt x="388" y="473"/>
                    <a:pt x="386" y="473"/>
                    <a:pt x="383" y="473"/>
                  </a:cubicBezTo>
                  <a:cubicBezTo>
                    <a:pt x="381" y="473"/>
                    <a:pt x="380" y="473"/>
                    <a:pt x="378" y="473"/>
                  </a:cubicBezTo>
                  <a:close/>
                  <a:moveTo>
                    <a:pt x="352" y="472"/>
                  </a:moveTo>
                  <a:cubicBezTo>
                    <a:pt x="353" y="472"/>
                    <a:pt x="354" y="472"/>
                    <a:pt x="356" y="472"/>
                  </a:cubicBezTo>
                  <a:cubicBezTo>
                    <a:pt x="355" y="471"/>
                    <a:pt x="355" y="471"/>
                    <a:pt x="355" y="471"/>
                  </a:cubicBezTo>
                  <a:cubicBezTo>
                    <a:pt x="356" y="471"/>
                    <a:pt x="357" y="471"/>
                    <a:pt x="357" y="471"/>
                  </a:cubicBezTo>
                  <a:cubicBezTo>
                    <a:pt x="357" y="472"/>
                    <a:pt x="357" y="472"/>
                    <a:pt x="357" y="472"/>
                  </a:cubicBezTo>
                  <a:cubicBezTo>
                    <a:pt x="357" y="472"/>
                    <a:pt x="357" y="472"/>
                    <a:pt x="357" y="473"/>
                  </a:cubicBezTo>
                  <a:cubicBezTo>
                    <a:pt x="355" y="472"/>
                    <a:pt x="353" y="472"/>
                    <a:pt x="352" y="472"/>
                  </a:cubicBezTo>
                  <a:close/>
                  <a:moveTo>
                    <a:pt x="377" y="477"/>
                  </a:moveTo>
                  <a:cubicBezTo>
                    <a:pt x="375" y="477"/>
                    <a:pt x="373" y="477"/>
                    <a:pt x="371" y="477"/>
                  </a:cubicBezTo>
                  <a:cubicBezTo>
                    <a:pt x="370" y="477"/>
                    <a:pt x="370" y="477"/>
                    <a:pt x="369" y="477"/>
                  </a:cubicBezTo>
                  <a:cubicBezTo>
                    <a:pt x="369" y="477"/>
                    <a:pt x="369" y="476"/>
                    <a:pt x="368" y="476"/>
                  </a:cubicBezTo>
                  <a:cubicBezTo>
                    <a:pt x="371" y="476"/>
                    <a:pt x="374" y="477"/>
                    <a:pt x="377" y="477"/>
                  </a:cubicBezTo>
                  <a:close/>
                  <a:moveTo>
                    <a:pt x="371" y="481"/>
                  </a:moveTo>
                  <a:cubicBezTo>
                    <a:pt x="367" y="481"/>
                    <a:pt x="362" y="480"/>
                    <a:pt x="358" y="479"/>
                  </a:cubicBezTo>
                  <a:cubicBezTo>
                    <a:pt x="356" y="477"/>
                    <a:pt x="354" y="476"/>
                    <a:pt x="351" y="475"/>
                  </a:cubicBezTo>
                  <a:cubicBezTo>
                    <a:pt x="355" y="475"/>
                    <a:pt x="359" y="475"/>
                    <a:pt x="363" y="475"/>
                  </a:cubicBezTo>
                  <a:cubicBezTo>
                    <a:pt x="363" y="476"/>
                    <a:pt x="364" y="476"/>
                    <a:pt x="365" y="477"/>
                  </a:cubicBezTo>
                  <a:cubicBezTo>
                    <a:pt x="365" y="477"/>
                    <a:pt x="365" y="477"/>
                    <a:pt x="365" y="477"/>
                  </a:cubicBezTo>
                  <a:cubicBezTo>
                    <a:pt x="364" y="477"/>
                    <a:pt x="364" y="477"/>
                    <a:pt x="363" y="477"/>
                  </a:cubicBezTo>
                  <a:cubicBezTo>
                    <a:pt x="363" y="480"/>
                    <a:pt x="363" y="480"/>
                    <a:pt x="363" y="480"/>
                  </a:cubicBezTo>
                  <a:cubicBezTo>
                    <a:pt x="365" y="479"/>
                    <a:pt x="367" y="479"/>
                    <a:pt x="369" y="479"/>
                  </a:cubicBezTo>
                  <a:cubicBezTo>
                    <a:pt x="370" y="480"/>
                    <a:pt x="370" y="481"/>
                    <a:pt x="371" y="481"/>
                  </a:cubicBezTo>
                  <a:close/>
                  <a:moveTo>
                    <a:pt x="342" y="470"/>
                  </a:moveTo>
                  <a:cubicBezTo>
                    <a:pt x="344" y="470"/>
                    <a:pt x="346" y="470"/>
                    <a:pt x="348" y="470"/>
                  </a:cubicBezTo>
                  <a:cubicBezTo>
                    <a:pt x="346" y="470"/>
                    <a:pt x="345" y="470"/>
                    <a:pt x="343" y="470"/>
                  </a:cubicBezTo>
                  <a:cubicBezTo>
                    <a:pt x="343" y="470"/>
                    <a:pt x="342" y="470"/>
                    <a:pt x="342" y="470"/>
                  </a:cubicBezTo>
                  <a:close/>
                  <a:moveTo>
                    <a:pt x="402" y="471"/>
                  </a:moveTo>
                  <a:cubicBezTo>
                    <a:pt x="397" y="471"/>
                    <a:pt x="393" y="470"/>
                    <a:pt x="388" y="470"/>
                  </a:cubicBezTo>
                  <a:cubicBezTo>
                    <a:pt x="394" y="470"/>
                    <a:pt x="399" y="470"/>
                    <a:pt x="405" y="470"/>
                  </a:cubicBezTo>
                  <a:cubicBezTo>
                    <a:pt x="404" y="470"/>
                    <a:pt x="403" y="471"/>
                    <a:pt x="402" y="471"/>
                  </a:cubicBezTo>
                  <a:close/>
                  <a:moveTo>
                    <a:pt x="359" y="468"/>
                  </a:moveTo>
                  <a:cubicBezTo>
                    <a:pt x="360" y="468"/>
                    <a:pt x="361" y="468"/>
                    <a:pt x="362" y="467"/>
                  </a:cubicBezTo>
                  <a:cubicBezTo>
                    <a:pt x="366" y="468"/>
                    <a:pt x="371" y="469"/>
                    <a:pt x="375" y="469"/>
                  </a:cubicBezTo>
                  <a:cubicBezTo>
                    <a:pt x="370" y="469"/>
                    <a:pt x="365" y="468"/>
                    <a:pt x="359" y="468"/>
                  </a:cubicBezTo>
                  <a:close/>
                  <a:moveTo>
                    <a:pt x="387" y="480"/>
                  </a:moveTo>
                  <a:cubicBezTo>
                    <a:pt x="389" y="482"/>
                    <a:pt x="392" y="483"/>
                    <a:pt x="394" y="485"/>
                  </a:cubicBezTo>
                  <a:cubicBezTo>
                    <a:pt x="388" y="484"/>
                    <a:pt x="383" y="483"/>
                    <a:pt x="377" y="482"/>
                  </a:cubicBezTo>
                  <a:cubicBezTo>
                    <a:pt x="376" y="481"/>
                    <a:pt x="374" y="480"/>
                    <a:pt x="373" y="479"/>
                  </a:cubicBezTo>
                  <a:cubicBezTo>
                    <a:pt x="378" y="479"/>
                    <a:pt x="382" y="480"/>
                    <a:pt x="387" y="480"/>
                  </a:cubicBezTo>
                  <a:close/>
                  <a:moveTo>
                    <a:pt x="375" y="485"/>
                  </a:moveTo>
                  <a:cubicBezTo>
                    <a:pt x="371" y="484"/>
                    <a:pt x="367" y="483"/>
                    <a:pt x="363" y="483"/>
                  </a:cubicBezTo>
                  <a:cubicBezTo>
                    <a:pt x="363" y="483"/>
                    <a:pt x="363" y="483"/>
                    <a:pt x="363" y="482"/>
                  </a:cubicBezTo>
                  <a:cubicBezTo>
                    <a:pt x="367" y="483"/>
                    <a:pt x="371" y="484"/>
                    <a:pt x="375" y="485"/>
                  </a:cubicBezTo>
                  <a:close/>
                  <a:moveTo>
                    <a:pt x="349" y="477"/>
                  </a:moveTo>
                  <a:cubicBezTo>
                    <a:pt x="348" y="476"/>
                    <a:pt x="347" y="476"/>
                    <a:pt x="346" y="475"/>
                  </a:cubicBezTo>
                  <a:cubicBezTo>
                    <a:pt x="346" y="475"/>
                    <a:pt x="346" y="475"/>
                    <a:pt x="346" y="475"/>
                  </a:cubicBezTo>
                  <a:cubicBezTo>
                    <a:pt x="348" y="476"/>
                    <a:pt x="349" y="477"/>
                    <a:pt x="351" y="477"/>
                  </a:cubicBezTo>
                  <a:cubicBezTo>
                    <a:pt x="350" y="477"/>
                    <a:pt x="350" y="477"/>
                    <a:pt x="349" y="477"/>
                  </a:cubicBezTo>
                  <a:close/>
                  <a:moveTo>
                    <a:pt x="342" y="475"/>
                  </a:moveTo>
                  <a:cubicBezTo>
                    <a:pt x="341" y="475"/>
                    <a:pt x="340" y="475"/>
                    <a:pt x="340" y="475"/>
                  </a:cubicBezTo>
                  <a:cubicBezTo>
                    <a:pt x="340" y="475"/>
                    <a:pt x="340" y="475"/>
                    <a:pt x="341" y="475"/>
                  </a:cubicBezTo>
                  <a:cubicBezTo>
                    <a:pt x="341" y="475"/>
                    <a:pt x="341" y="475"/>
                    <a:pt x="342" y="475"/>
                  </a:cubicBezTo>
                  <a:close/>
                  <a:moveTo>
                    <a:pt x="411" y="471"/>
                  </a:moveTo>
                  <a:cubicBezTo>
                    <a:pt x="412" y="471"/>
                    <a:pt x="413" y="472"/>
                    <a:pt x="415" y="472"/>
                  </a:cubicBezTo>
                  <a:cubicBezTo>
                    <a:pt x="413" y="472"/>
                    <a:pt x="411" y="472"/>
                    <a:pt x="409" y="472"/>
                  </a:cubicBezTo>
                  <a:cubicBezTo>
                    <a:pt x="409" y="471"/>
                    <a:pt x="410" y="471"/>
                    <a:pt x="411" y="471"/>
                  </a:cubicBezTo>
                  <a:close/>
                  <a:moveTo>
                    <a:pt x="425" y="476"/>
                  </a:moveTo>
                  <a:cubicBezTo>
                    <a:pt x="421" y="477"/>
                    <a:pt x="416" y="477"/>
                    <a:pt x="411" y="477"/>
                  </a:cubicBezTo>
                  <a:cubicBezTo>
                    <a:pt x="403" y="477"/>
                    <a:pt x="395" y="476"/>
                    <a:pt x="386" y="475"/>
                  </a:cubicBezTo>
                  <a:cubicBezTo>
                    <a:pt x="392" y="475"/>
                    <a:pt x="397" y="475"/>
                    <a:pt x="402" y="473"/>
                  </a:cubicBezTo>
                  <a:cubicBezTo>
                    <a:pt x="410" y="474"/>
                    <a:pt x="418" y="475"/>
                    <a:pt x="425" y="476"/>
                  </a:cubicBezTo>
                  <a:close/>
                  <a:moveTo>
                    <a:pt x="402" y="483"/>
                  </a:moveTo>
                  <a:cubicBezTo>
                    <a:pt x="406" y="484"/>
                    <a:pt x="409" y="486"/>
                    <a:pt x="413" y="487"/>
                  </a:cubicBezTo>
                  <a:cubicBezTo>
                    <a:pt x="408" y="487"/>
                    <a:pt x="404" y="486"/>
                    <a:pt x="399" y="486"/>
                  </a:cubicBezTo>
                  <a:cubicBezTo>
                    <a:pt x="397" y="484"/>
                    <a:pt x="395" y="482"/>
                    <a:pt x="393" y="481"/>
                  </a:cubicBezTo>
                  <a:cubicBezTo>
                    <a:pt x="396" y="481"/>
                    <a:pt x="399" y="482"/>
                    <a:pt x="402" y="483"/>
                  </a:cubicBezTo>
                  <a:close/>
                  <a:moveTo>
                    <a:pt x="380" y="488"/>
                  </a:moveTo>
                  <a:cubicBezTo>
                    <a:pt x="382" y="489"/>
                    <a:pt x="383" y="490"/>
                    <a:pt x="385" y="492"/>
                  </a:cubicBezTo>
                  <a:cubicBezTo>
                    <a:pt x="382" y="492"/>
                    <a:pt x="379" y="492"/>
                    <a:pt x="377" y="493"/>
                  </a:cubicBezTo>
                  <a:cubicBezTo>
                    <a:pt x="374" y="491"/>
                    <a:pt x="371" y="488"/>
                    <a:pt x="368" y="486"/>
                  </a:cubicBezTo>
                  <a:cubicBezTo>
                    <a:pt x="372" y="487"/>
                    <a:pt x="376" y="487"/>
                    <a:pt x="380" y="488"/>
                  </a:cubicBezTo>
                  <a:close/>
                  <a:moveTo>
                    <a:pt x="331" y="473"/>
                  </a:moveTo>
                  <a:cubicBezTo>
                    <a:pt x="332" y="473"/>
                    <a:pt x="333" y="473"/>
                    <a:pt x="335" y="473"/>
                  </a:cubicBezTo>
                  <a:cubicBezTo>
                    <a:pt x="335" y="473"/>
                    <a:pt x="334" y="473"/>
                    <a:pt x="334" y="473"/>
                  </a:cubicBezTo>
                  <a:cubicBezTo>
                    <a:pt x="332" y="473"/>
                    <a:pt x="332" y="473"/>
                    <a:pt x="332" y="473"/>
                  </a:cubicBezTo>
                  <a:cubicBezTo>
                    <a:pt x="332" y="473"/>
                    <a:pt x="331" y="473"/>
                    <a:pt x="331" y="473"/>
                  </a:cubicBezTo>
                  <a:close/>
                  <a:moveTo>
                    <a:pt x="422" y="470"/>
                  </a:moveTo>
                  <a:cubicBezTo>
                    <a:pt x="426" y="471"/>
                    <a:pt x="430" y="472"/>
                    <a:pt x="434" y="474"/>
                  </a:cubicBezTo>
                  <a:cubicBezTo>
                    <a:pt x="433" y="474"/>
                    <a:pt x="433" y="474"/>
                    <a:pt x="432" y="474"/>
                  </a:cubicBezTo>
                  <a:cubicBezTo>
                    <a:pt x="431" y="474"/>
                    <a:pt x="429" y="474"/>
                    <a:pt x="428" y="474"/>
                  </a:cubicBezTo>
                  <a:cubicBezTo>
                    <a:pt x="424" y="472"/>
                    <a:pt x="421" y="471"/>
                    <a:pt x="417" y="470"/>
                  </a:cubicBezTo>
                  <a:cubicBezTo>
                    <a:pt x="419" y="470"/>
                    <a:pt x="420" y="470"/>
                    <a:pt x="422" y="470"/>
                  </a:cubicBezTo>
                  <a:close/>
                  <a:moveTo>
                    <a:pt x="441" y="478"/>
                  </a:moveTo>
                  <a:cubicBezTo>
                    <a:pt x="441" y="478"/>
                    <a:pt x="440" y="478"/>
                    <a:pt x="440" y="478"/>
                  </a:cubicBezTo>
                  <a:cubicBezTo>
                    <a:pt x="440" y="478"/>
                    <a:pt x="440" y="478"/>
                    <a:pt x="441" y="478"/>
                  </a:cubicBezTo>
                  <a:cubicBezTo>
                    <a:pt x="441" y="478"/>
                    <a:pt x="441" y="478"/>
                    <a:pt x="441" y="478"/>
                  </a:cubicBezTo>
                  <a:close/>
                  <a:moveTo>
                    <a:pt x="432" y="478"/>
                  </a:moveTo>
                  <a:cubicBezTo>
                    <a:pt x="432" y="479"/>
                    <a:pt x="432" y="479"/>
                    <a:pt x="432" y="479"/>
                  </a:cubicBezTo>
                  <a:cubicBezTo>
                    <a:pt x="433" y="480"/>
                    <a:pt x="437" y="482"/>
                    <a:pt x="442" y="485"/>
                  </a:cubicBezTo>
                  <a:cubicBezTo>
                    <a:pt x="447" y="489"/>
                    <a:pt x="452" y="493"/>
                    <a:pt x="458" y="497"/>
                  </a:cubicBezTo>
                  <a:cubicBezTo>
                    <a:pt x="461" y="499"/>
                    <a:pt x="464" y="502"/>
                    <a:pt x="467" y="504"/>
                  </a:cubicBezTo>
                  <a:cubicBezTo>
                    <a:pt x="463" y="503"/>
                    <a:pt x="459" y="502"/>
                    <a:pt x="454" y="501"/>
                  </a:cubicBezTo>
                  <a:cubicBezTo>
                    <a:pt x="451" y="499"/>
                    <a:pt x="448" y="496"/>
                    <a:pt x="445" y="494"/>
                  </a:cubicBezTo>
                  <a:cubicBezTo>
                    <a:pt x="436" y="488"/>
                    <a:pt x="426" y="482"/>
                    <a:pt x="420" y="480"/>
                  </a:cubicBezTo>
                  <a:cubicBezTo>
                    <a:pt x="419" y="482"/>
                    <a:pt x="419" y="482"/>
                    <a:pt x="419" y="482"/>
                  </a:cubicBezTo>
                  <a:cubicBezTo>
                    <a:pt x="425" y="485"/>
                    <a:pt x="435" y="490"/>
                    <a:pt x="444" y="496"/>
                  </a:cubicBezTo>
                  <a:cubicBezTo>
                    <a:pt x="445" y="497"/>
                    <a:pt x="447" y="498"/>
                    <a:pt x="449" y="500"/>
                  </a:cubicBezTo>
                  <a:cubicBezTo>
                    <a:pt x="442" y="498"/>
                    <a:pt x="436" y="497"/>
                    <a:pt x="430" y="495"/>
                  </a:cubicBezTo>
                  <a:cubicBezTo>
                    <a:pt x="430" y="495"/>
                    <a:pt x="430" y="495"/>
                    <a:pt x="430" y="495"/>
                  </a:cubicBezTo>
                  <a:cubicBezTo>
                    <a:pt x="429" y="494"/>
                    <a:pt x="428" y="494"/>
                    <a:pt x="427" y="493"/>
                  </a:cubicBezTo>
                  <a:cubicBezTo>
                    <a:pt x="428" y="493"/>
                    <a:pt x="429" y="493"/>
                    <a:pt x="430" y="493"/>
                  </a:cubicBezTo>
                  <a:cubicBezTo>
                    <a:pt x="433" y="492"/>
                    <a:pt x="433" y="492"/>
                    <a:pt x="433" y="492"/>
                  </a:cubicBezTo>
                  <a:cubicBezTo>
                    <a:pt x="431" y="490"/>
                    <a:pt x="431" y="490"/>
                    <a:pt x="431" y="490"/>
                  </a:cubicBezTo>
                  <a:cubicBezTo>
                    <a:pt x="422" y="486"/>
                    <a:pt x="412" y="482"/>
                    <a:pt x="403" y="480"/>
                  </a:cubicBezTo>
                  <a:cubicBezTo>
                    <a:pt x="402" y="480"/>
                    <a:pt x="401" y="480"/>
                    <a:pt x="400" y="479"/>
                  </a:cubicBezTo>
                  <a:cubicBezTo>
                    <a:pt x="404" y="479"/>
                    <a:pt x="407" y="480"/>
                    <a:pt x="411" y="480"/>
                  </a:cubicBezTo>
                  <a:cubicBezTo>
                    <a:pt x="418" y="480"/>
                    <a:pt x="425" y="479"/>
                    <a:pt x="431" y="477"/>
                  </a:cubicBezTo>
                  <a:cubicBezTo>
                    <a:pt x="431" y="477"/>
                    <a:pt x="432" y="478"/>
                    <a:pt x="432" y="478"/>
                  </a:cubicBezTo>
                  <a:close/>
                  <a:moveTo>
                    <a:pt x="426" y="491"/>
                  </a:moveTo>
                  <a:cubicBezTo>
                    <a:pt x="426" y="491"/>
                    <a:pt x="425" y="491"/>
                    <a:pt x="425" y="491"/>
                  </a:cubicBezTo>
                  <a:cubicBezTo>
                    <a:pt x="423" y="490"/>
                    <a:pt x="420" y="489"/>
                    <a:pt x="418" y="487"/>
                  </a:cubicBezTo>
                  <a:cubicBezTo>
                    <a:pt x="421" y="489"/>
                    <a:pt x="424" y="490"/>
                    <a:pt x="426" y="491"/>
                  </a:cubicBezTo>
                  <a:close/>
                  <a:moveTo>
                    <a:pt x="466" y="506"/>
                  </a:moveTo>
                  <a:cubicBezTo>
                    <a:pt x="464" y="506"/>
                    <a:pt x="462" y="506"/>
                    <a:pt x="460" y="506"/>
                  </a:cubicBezTo>
                  <a:cubicBezTo>
                    <a:pt x="460" y="506"/>
                    <a:pt x="459" y="505"/>
                    <a:pt x="459" y="505"/>
                  </a:cubicBezTo>
                  <a:cubicBezTo>
                    <a:pt x="461" y="505"/>
                    <a:pt x="464" y="506"/>
                    <a:pt x="466" y="506"/>
                  </a:cubicBezTo>
                  <a:close/>
                  <a:moveTo>
                    <a:pt x="456" y="510"/>
                  </a:moveTo>
                  <a:cubicBezTo>
                    <a:pt x="453" y="509"/>
                    <a:pt x="449" y="509"/>
                    <a:pt x="446" y="508"/>
                  </a:cubicBezTo>
                  <a:cubicBezTo>
                    <a:pt x="448" y="508"/>
                    <a:pt x="450" y="508"/>
                    <a:pt x="451" y="508"/>
                  </a:cubicBezTo>
                  <a:cubicBezTo>
                    <a:pt x="453" y="509"/>
                    <a:pt x="454" y="509"/>
                    <a:pt x="456" y="510"/>
                  </a:cubicBezTo>
                  <a:close/>
                  <a:moveTo>
                    <a:pt x="459" y="508"/>
                  </a:moveTo>
                  <a:cubicBezTo>
                    <a:pt x="459" y="508"/>
                    <a:pt x="459" y="508"/>
                    <a:pt x="459" y="508"/>
                  </a:cubicBezTo>
                  <a:cubicBezTo>
                    <a:pt x="459" y="509"/>
                    <a:pt x="459" y="509"/>
                    <a:pt x="459" y="509"/>
                  </a:cubicBezTo>
                  <a:cubicBezTo>
                    <a:pt x="459" y="509"/>
                    <a:pt x="459" y="508"/>
                    <a:pt x="459" y="508"/>
                  </a:cubicBezTo>
                  <a:close/>
                  <a:moveTo>
                    <a:pt x="441" y="504"/>
                  </a:moveTo>
                  <a:cubicBezTo>
                    <a:pt x="442" y="505"/>
                    <a:pt x="443" y="505"/>
                    <a:pt x="444" y="505"/>
                  </a:cubicBezTo>
                  <a:cubicBezTo>
                    <a:pt x="443" y="505"/>
                    <a:pt x="442" y="505"/>
                    <a:pt x="442" y="505"/>
                  </a:cubicBezTo>
                  <a:cubicBezTo>
                    <a:pt x="441" y="505"/>
                    <a:pt x="441" y="504"/>
                    <a:pt x="441" y="504"/>
                  </a:cubicBezTo>
                  <a:close/>
                  <a:moveTo>
                    <a:pt x="436" y="500"/>
                  </a:moveTo>
                  <a:cubicBezTo>
                    <a:pt x="436" y="500"/>
                    <a:pt x="435" y="499"/>
                    <a:pt x="435" y="499"/>
                  </a:cubicBezTo>
                  <a:cubicBezTo>
                    <a:pt x="441" y="501"/>
                    <a:pt x="447" y="502"/>
                    <a:pt x="453" y="503"/>
                  </a:cubicBezTo>
                  <a:cubicBezTo>
                    <a:pt x="454" y="504"/>
                    <a:pt x="455" y="505"/>
                    <a:pt x="456" y="506"/>
                  </a:cubicBezTo>
                  <a:cubicBezTo>
                    <a:pt x="455" y="506"/>
                    <a:pt x="453" y="506"/>
                    <a:pt x="452" y="505"/>
                  </a:cubicBezTo>
                  <a:cubicBezTo>
                    <a:pt x="447" y="504"/>
                    <a:pt x="442" y="502"/>
                    <a:pt x="436" y="500"/>
                  </a:cubicBezTo>
                  <a:close/>
                  <a:moveTo>
                    <a:pt x="429" y="498"/>
                  </a:moveTo>
                  <a:cubicBezTo>
                    <a:pt x="422" y="496"/>
                    <a:pt x="415" y="494"/>
                    <a:pt x="408" y="493"/>
                  </a:cubicBezTo>
                  <a:cubicBezTo>
                    <a:pt x="407" y="492"/>
                    <a:pt x="405" y="491"/>
                    <a:pt x="404" y="490"/>
                  </a:cubicBezTo>
                  <a:cubicBezTo>
                    <a:pt x="408" y="490"/>
                    <a:pt x="412" y="490"/>
                    <a:pt x="416" y="490"/>
                  </a:cubicBezTo>
                  <a:cubicBezTo>
                    <a:pt x="416" y="489"/>
                    <a:pt x="416" y="489"/>
                    <a:pt x="416" y="489"/>
                  </a:cubicBezTo>
                  <a:cubicBezTo>
                    <a:pt x="418" y="490"/>
                    <a:pt x="420" y="491"/>
                    <a:pt x="421" y="492"/>
                  </a:cubicBezTo>
                  <a:cubicBezTo>
                    <a:pt x="421" y="492"/>
                    <a:pt x="420" y="492"/>
                    <a:pt x="419" y="493"/>
                  </a:cubicBezTo>
                  <a:cubicBezTo>
                    <a:pt x="419" y="495"/>
                    <a:pt x="419" y="495"/>
                    <a:pt x="419" y="495"/>
                  </a:cubicBezTo>
                  <a:cubicBezTo>
                    <a:pt x="422" y="496"/>
                    <a:pt x="426" y="497"/>
                    <a:pt x="429" y="498"/>
                  </a:cubicBezTo>
                  <a:cubicBezTo>
                    <a:pt x="429" y="498"/>
                    <a:pt x="429" y="498"/>
                    <a:pt x="429" y="498"/>
                  </a:cubicBezTo>
                  <a:close/>
                  <a:moveTo>
                    <a:pt x="377" y="497"/>
                  </a:moveTo>
                  <a:cubicBezTo>
                    <a:pt x="377" y="496"/>
                    <a:pt x="376" y="496"/>
                    <a:pt x="375" y="496"/>
                  </a:cubicBezTo>
                  <a:cubicBezTo>
                    <a:pt x="375" y="496"/>
                    <a:pt x="374" y="495"/>
                    <a:pt x="374" y="495"/>
                  </a:cubicBezTo>
                  <a:cubicBezTo>
                    <a:pt x="375" y="496"/>
                    <a:pt x="375" y="496"/>
                    <a:pt x="375" y="496"/>
                  </a:cubicBezTo>
                  <a:cubicBezTo>
                    <a:pt x="376" y="496"/>
                    <a:pt x="376" y="496"/>
                    <a:pt x="377" y="496"/>
                  </a:cubicBezTo>
                  <a:cubicBezTo>
                    <a:pt x="377" y="496"/>
                    <a:pt x="377" y="496"/>
                    <a:pt x="377" y="497"/>
                  </a:cubicBezTo>
                  <a:close/>
                  <a:moveTo>
                    <a:pt x="370" y="495"/>
                  </a:moveTo>
                  <a:cubicBezTo>
                    <a:pt x="366" y="495"/>
                    <a:pt x="362" y="494"/>
                    <a:pt x="357" y="493"/>
                  </a:cubicBezTo>
                  <a:cubicBezTo>
                    <a:pt x="344" y="487"/>
                    <a:pt x="331" y="479"/>
                    <a:pt x="317" y="472"/>
                  </a:cubicBezTo>
                  <a:cubicBezTo>
                    <a:pt x="324" y="474"/>
                    <a:pt x="331" y="476"/>
                    <a:pt x="337" y="477"/>
                  </a:cubicBezTo>
                  <a:cubicBezTo>
                    <a:pt x="343" y="480"/>
                    <a:pt x="348" y="481"/>
                    <a:pt x="354" y="483"/>
                  </a:cubicBezTo>
                  <a:cubicBezTo>
                    <a:pt x="360" y="487"/>
                    <a:pt x="365" y="491"/>
                    <a:pt x="370" y="495"/>
                  </a:cubicBezTo>
                  <a:close/>
                  <a:moveTo>
                    <a:pt x="313" y="468"/>
                  </a:moveTo>
                  <a:cubicBezTo>
                    <a:pt x="319" y="469"/>
                    <a:pt x="325" y="469"/>
                    <a:pt x="331" y="469"/>
                  </a:cubicBezTo>
                  <a:cubicBezTo>
                    <a:pt x="331" y="470"/>
                    <a:pt x="332" y="470"/>
                    <a:pt x="332" y="470"/>
                  </a:cubicBezTo>
                  <a:cubicBezTo>
                    <a:pt x="327" y="470"/>
                    <a:pt x="322" y="470"/>
                    <a:pt x="317" y="470"/>
                  </a:cubicBezTo>
                  <a:cubicBezTo>
                    <a:pt x="316" y="469"/>
                    <a:pt x="315" y="469"/>
                    <a:pt x="313" y="468"/>
                  </a:cubicBezTo>
                  <a:close/>
                  <a:moveTo>
                    <a:pt x="272" y="464"/>
                  </a:moveTo>
                  <a:cubicBezTo>
                    <a:pt x="272" y="464"/>
                    <a:pt x="271" y="464"/>
                    <a:pt x="271" y="464"/>
                  </a:cubicBezTo>
                  <a:cubicBezTo>
                    <a:pt x="274" y="464"/>
                    <a:pt x="276" y="464"/>
                    <a:pt x="279" y="464"/>
                  </a:cubicBezTo>
                  <a:cubicBezTo>
                    <a:pt x="279" y="464"/>
                    <a:pt x="279" y="464"/>
                    <a:pt x="279" y="464"/>
                  </a:cubicBezTo>
                  <a:cubicBezTo>
                    <a:pt x="278" y="464"/>
                    <a:pt x="277" y="464"/>
                    <a:pt x="276" y="464"/>
                  </a:cubicBezTo>
                  <a:cubicBezTo>
                    <a:pt x="274" y="464"/>
                    <a:pt x="273" y="464"/>
                    <a:pt x="272" y="464"/>
                  </a:cubicBezTo>
                  <a:close/>
                  <a:moveTo>
                    <a:pt x="430" y="470"/>
                  </a:moveTo>
                  <a:cubicBezTo>
                    <a:pt x="430" y="470"/>
                    <a:pt x="430" y="470"/>
                    <a:pt x="430" y="470"/>
                  </a:cubicBezTo>
                  <a:cubicBezTo>
                    <a:pt x="430" y="470"/>
                    <a:pt x="430" y="470"/>
                    <a:pt x="430" y="470"/>
                  </a:cubicBezTo>
                  <a:cubicBezTo>
                    <a:pt x="430" y="470"/>
                    <a:pt x="430" y="470"/>
                    <a:pt x="430" y="470"/>
                  </a:cubicBezTo>
                  <a:close/>
                  <a:moveTo>
                    <a:pt x="469" y="498"/>
                  </a:moveTo>
                  <a:cubicBezTo>
                    <a:pt x="472" y="501"/>
                    <a:pt x="475" y="504"/>
                    <a:pt x="478" y="507"/>
                  </a:cubicBezTo>
                  <a:cubicBezTo>
                    <a:pt x="476" y="506"/>
                    <a:pt x="474" y="506"/>
                    <a:pt x="472" y="505"/>
                  </a:cubicBezTo>
                  <a:cubicBezTo>
                    <a:pt x="471" y="504"/>
                    <a:pt x="470" y="503"/>
                    <a:pt x="469" y="502"/>
                  </a:cubicBezTo>
                  <a:cubicBezTo>
                    <a:pt x="460" y="495"/>
                    <a:pt x="450" y="488"/>
                    <a:pt x="443" y="483"/>
                  </a:cubicBezTo>
                  <a:cubicBezTo>
                    <a:pt x="441" y="482"/>
                    <a:pt x="439" y="481"/>
                    <a:pt x="437" y="480"/>
                  </a:cubicBezTo>
                  <a:cubicBezTo>
                    <a:pt x="441" y="481"/>
                    <a:pt x="445" y="483"/>
                    <a:pt x="449" y="484"/>
                  </a:cubicBezTo>
                  <a:cubicBezTo>
                    <a:pt x="453" y="487"/>
                    <a:pt x="458" y="490"/>
                    <a:pt x="462" y="492"/>
                  </a:cubicBezTo>
                  <a:cubicBezTo>
                    <a:pt x="465" y="494"/>
                    <a:pt x="467" y="496"/>
                    <a:pt x="469" y="498"/>
                  </a:cubicBezTo>
                  <a:close/>
                  <a:moveTo>
                    <a:pt x="480" y="509"/>
                  </a:moveTo>
                  <a:cubicBezTo>
                    <a:pt x="482" y="512"/>
                    <a:pt x="485" y="515"/>
                    <a:pt x="488" y="518"/>
                  </a:cubicBezTo>
                  <a:cubicBezTo>
                    <a:pt x="486" y="517"/>
                    <a:pt x="485" y="517"/>
                    <a:pt x="484" y="517"/>
                  </a:cubicBezTo>
                  <a:cubicBezTo>
                    <a:pt x="482" y="514"/>
                    <a:pt x="480" y="512"/>
                    <a:pt x="477" y="510"/>
                  </a:cubicBezTo>
                  <a:cubicBezTo>
                    <a:pt x="478" y="510"/>
                    <a:pt x="479" y="510"/>
                    <a:pt x="479" y="510"/>
                  </a:cubicBezTo>
                  <a:lnTo>
                    <a:pt x="480" y="509"/>
                  </a:lnTo>
                  <a:close/>
                  <a:moveTo>
                    <a:pt x="479" y="515"/>
                  </a:moveTo>
                  <a:cubicBezTo>
                    <a:pt x="475" y="514"/>
                    <a:pt x="470" y="513"/>
                    <a:pt x="466" y="512"/>
                  </a:cubicBezTo>
                  <a:cubicBezTo>
                    <a:pt x="465" y="511"/>
                    <a:pt x="464" y="510"/>
                    <a:pt x="463" y="509"/>
                  </a:cubicBezTo>
                  <a:cubicBezTo>
                    <a:pt x="466" y="509"/>
                    <a:pt x="470" y="509"/>
                    <a:pt x="473" y="510"/>
                  </a:cubicBezTo>
                  <a:cubicBezTo>
                    <a:pt x="475" y="512"/>
                    <a:pt x="477" y="513"/>
                    <a:pt x="479" y="515"/>
                  </a:cubicBezTo>
                  <a:close/>
                  <a:moveTo>
                    <a:pt x="421" y="505"/>
                  </a:moveTo>
                  <a:cubicBezTo>
                    <a:pt x="418" y="502"/>
                    <a:pt x="415" y="499"/>
                    <a:pt x="412" y="496"/>
                  </a:cubicBezTo>
                  <a:cubicBezTo>
                    <a:pt x="419" y="498"/>
                    <a:pt x="427" y="500"/>
                    <a:pt x="435" y="502"/>
                  </a:cubicBezTo>
                  <a:cubicBezTo>
                    <a:pt x="436" y="503"/>
                    <a:pt x="437" y="504"/>
                    <a:pt x="438" y="505"/>
                  </a:cubicBezTo>
                  <a:cubicBezTo>
                    <a:pt x="437" y="505"/>
                    <a:pt x="436" y="505"/>
                    <a:pt x="434" y="505"/>
                  </a:cubicBezTo>
                  <a:cubicBezTo>
                    <a:pt x="434" y="507"/>
                    <a:pt x="434" y="507"/>
                    <a:pt x="434" y="507"/>
                  </a:cubicBezTo>
                  <a:cubicBezTo>
                    <a:pt x="430" y="507"/>
                    <a:pt x="425" y="506"/>
                    <a:pt x="421" y="505"/>
                  </a:cubicBezTo>
                  <a:close/>
                  <a:moveTo>
                    <a:pt x="416" y="504"/>
                  </a:moveTo>
                  <a:cubicBezTo>
                    <a:pt x="411" y="503"/>
                    <a:pt x="406" y="502"/>
                    <a:pt x="401" y="501"/>
                  </a:cubicBezTo>
                  <a:cubicBezTo>
                    <a:pt x="400" y="500"/>
                    <a:pt x="399" y="500"/>
                    <a:pt x="398" y="499"/>
                  </a:cubicBezTo>
                  <a:cubicBezTo>
                    <a:pt x="396" y="497"/>
                    <a:pt x="394" y="496"/>
                    <a:pt x="392" y="494"/>
                  </a:cubicBezTo>
                  <a:cubicBezTo>
                    <a:pt x="397" y="494"/>
                    <a:pt x="402" y="495"/>
                    <a:pt x="407" y="496"/>
                  </a:cubicBezTo>
                  <a:cubicBezTo>
                    <a:pt x="410" y="498"/>
                    <a:pt x="413" y="501"/>
                    <a:pt x="416" y="504"/>
                  </a:cubicBezTo>
                  <a:close/>
                  <a:moveTo>
                    <a:pt x="347" y="494"/>
                  </a:moveTo>
                  <a:cubicBezTo>
                    <a:pt x="343" y="490"/>
                    <a:pt x="338" y="487"/>
                    <a:pt x="334" y="484"/>
                  </a:cubicBezTo>
                  <a:cubicBezTo>
                    <a:pt x="339" y="487"/>
                    <a:pt x="345" y="490"/>
                    <a:pt x="350" y="493"/>
                  </a:cubicBezTo>
                  <a:cubicBezTo>
                    <a:pt x="349" y="492"/>
                    <a:pt x="348" y="492"/>
                    <a:pt x="347" y="492"/>
                  </a:cubicBezTo>
                  <a:lnTo>
                    <a:pt x="347" y="494"/>
                  </a:lnTo>
                  <a:close/>
                  <a:moveTo>
                    <a:pt x="302" y="468"/>
                  </a:moveTo>
                  <a:cubicBezTo>
                    <a:pt x="304" y="468"/>
                    <a:pt x="305" y="468"/>
                    <a:pt x="307" y="468"/>
                  </a:cubicBezTo>
                  <a:cubicBezTo>
                    <a:pt x="307" y="468"/>
                    <a:pt x="307" y="468"/>
                    <a:pt x="307" y="468"/>
                  </a:cubicBezTo>
                  <a:cubicBezTo>
                    <a:pt x="305" y="468"/>
                    <a:pt x="304" y="468"/>
                    <a:pt x="302" y="468"/>
                  </a:cubicBezTo>
                  <a:close/>
                  <a:moveTo>
                    <a:pt x="281" y="462"/>
                  </a:moveTo>
                  <a:cubicBezTo>
                    <a:pt x="295" y="462"/>
                    <a:pt x="310" y="462"/>
                    <a:pt x="324" y="462"/>
                  </a:cubicBezTo>
                  <a:cubicBezTo>
                    <a:pt x="330" y="462"/>
                    <a:pt x="334" y="463"/>
                    <a:pt x="338" y="463"/>
                  </a:cubicBezTo>
                  <a:cubicBezTo>
                    <a:pt x="330" y="463"/>
                    <a:pt x="322" y="464"/>
                    <a:pt x="314" y="464"/>
                  </a:cubicBezTo>
                  <a:cubicBezTo>
                    <a:pt x="303" y="463"/>
                    <a:pt x="292" y="462"/>
                    <a:pt x="281" y="462"/>
                  </a:cubicBezTo>
                  <a:close/>
                  <a:moveTo>
                    <a:pt x="422" y="465"/>
                  </a:moveTo>
                  <a:cubicBezTo>
                    <a:pt x="421" y="464"/>
                    <a:pt x="421" y="464"/>
                    <a:pt x="421" y="464"/>
                  </a:cubicBezTo>
                  <a:cubicBezTo>
                    <a:pt x="422" y="464"/>
                    <a:pt x="423" y="464"/>
                    <a:pt x="424" y="464"/>
                  </a:cubicBezTo>
                  <a:cubicBezTo>
                    <a:pt x="425" y="465"/>
                    <a:pt x="426" y="466"/>
                    <a:pt x="427" y="467"/>
                  </a:cubicBezTo>
                  <a:cubicBezTo>
                    <a:pt x="425" y="467"/>
                    <a:pt x="423" y="467"/>
                    <a:pt x="420" y="466"/>
                  </a:cubicBezTo>
                  <a:lnTo>
                    <a:pt x="422" y="465"/>
                  </a:lnTo>
                  <a:close/>
                  <a:moveTo>
                    <a:pt x="445" y="473"/>
                  </a:moveTo>
                  <a:cubicBezTo>
                    <a:pt x="446" y="474"/>
                    <a:pt x="448" y="475"/>
                    <a:pt x="449" y="477"/>
                  </a:cubicBezTo>
                  <a:cubicBezTo>
                    <a:pt x="449" y="477"/>
                    <a:pt x="449" y="477"/>
                    <a:pt x="449" y="477"/>
                  </a:cubicBezTo>
                  <a:cubicBezTo>
                    <a:pt x="446" y="474"/>
                    <a:pt x="442" y="472"/>
                    <a:pt x="439" y="469"/>
                  </a:cubicBezTo>
                  <a:cubicBezTo>
                    <a:pt x="439" y="469"/>
                    <a:pt x="439" y="469"/>
                    <a:pt x="439" y="469"/>
                  </a:cubicBezTo>
                  <a:cubicBezTo>
                    <a:pt x="441" y="470"/>
                    <a:pt x="443" y="471"/>
                    <a:pt x="445" y="473"/>
                  </a:cubicBezTo>
                  <a:close/>
                  <a:moveTo>
                    <a:pt x="491" y="521"/>
                  </a:moveTo>
                  <a:cubicBezTo>
                    <a:pt x="492" y="522"/>
                    <a:pt x="492" y="523"/>
                    <a:pt x="493" y="523"/>
                  </a:cubicBezTo>
                  <a:cubicBezTo>
                    <a:pt x="491" y="523"/>
                    <a:pt x="490" y="523"/>
                    <a:pt x="489" y="522"/>
                  </a:cubicBezTo>
                  <a:cubicBezTo>
                    <a:pt x="488" y="522"/>
                    <a:pt x="487" y="521"/>
                    <a:pt x="487" y="520"/>
                  </a:cubicBezTo>
                  <a:cubicBezTo>
                    <a:pt x="488" y="520"/>
                    <a:pt x="490" y="521"/>
                    <a:pt x="491" y="521"/>
                  </a:cubicBezTo>
                  <a:close/>
                  <a:moveTo>
                    <a:pt x="474" y="522"/>
                  </a:moveTo>
                  <a:cubicBezTo>
                    <a:pt x="476" y="523"/>
                    <a:pt x="478" y="523"/>
                    <a:pt x="480" y="523"/>
                  </a:cubicBezTo>
                  <a:cubicBezTo>
                    <a:pt x="479" y="523"/>
                    <a:pt x="479" y="523"/>
                    <a:pt x="478" y="523"/>
                  </a:cubicBezTo>
                  <a:cubicBezTo>
                    <a:pt x="477" y="523"/>
                    <a:pt x="476" y="523"/>
                    <a:pt x="474" y="522"/>
                  </a:cubicBezTo>
                  <a:close/>
                  <a:moveTo>
                    <a:pt x="451" y="515"/>
                  </a:moveTo>
                  <a:cubicBezTo>
                    <a:pt x="450" y="514"/>
                    <a:pt x="449" y="513"/>
                    <a:pt x="448" y="512"/>
                  </a:cubicBezTo>
                  <a:cubicBezTo>
                    <a:pt x="451" y="512"/>
                    <a:pt x="454" y="512"/>
                    <a:pt x="456" y="513"/>
                  </a:cubicBezTo>
                  <a:cubicBezTo>
                    <a:pt x="459" y="513"/>
                    <a:pt x="462" y="514"/>
                    <a:pt x="465" y="514"/>
                  </a:cubicBezTo>
                  <a:cubicBezTo>
                    <a:pt x="465" y="515"/>
                    <a:pt x="466" y="516"/>
                    <a:pt x="467" y="517"/>
                  </a:cubicBezTo>
                  <a:cubicBezTo>
                    <a:pt x="469" y="516"/>
                    <a:pt x="469" y="516"/>
                    <a:pt x="469" y="516"/>
                  </a:cubicBezTo>
                  <a:cubicBezTo>
                    <a:pt x="469" y="516"/>
                    <a:pt x="469" y="515"/>
                    <a:pt x="468" y="515"/>
                  </a:cubicBezTo>
                  <a:cubicBezTo>
                    <a:pt x="473" y="516"/>
                    <a:pt x="478" y="518"/>
                    <a:pt x="482" y="519"/>
                  </a:cubicBezTo>
                  <a:cubicBezTo>
                    <a:pt x="483" y="520"/>
                    <a:pt x="484" y="521"/>
                    <a:pt x="485" y="522"/>
                  </a:cubicBezTo>
                  <a:cubicBezTo>
                    <a:pt x="474" y="520"/>
                    <a:pt x="462" y="518"/>
                    <a:pt x="451" y="515"/>
                  </a:cubicBezTo>
                  <a:close/>
                  <a:moveTo>
                    <a:pt x="379" y="503"/>
                  </a:moveTo>
                  <a:cubicBezTo>
                    <a:pt x="375" y="502"/>
                    <a:pt x="371" y="500"/>
                    <a:pt x="367" y="498"/>
                  </a:cubicBezTo>
                  <a:cubicBezTo>
                    <a:pt x="370" y="498"/>
                    <a:pt x="372" y="499"/>
                    <a:pt x="375" y="499"/>
                  </a:cubicBezTo>
                  <a:cubicBezTo>
                    <a:pt x="376" y="501"/>
                    <a:pt x="378" y="502"/>
                    <a:pt x="379" y="503"/>
                  </a:cubicBezTo>
                  <a:close/>
                  <a:moveTo>
                    <a:pt x="346" y="497"/>
                  </a:moveTo>
                  <a:cubicBezTo>
                    <a:pt x="338" y="494"/>
                    <a:pt x="330" y="491"/>
                    <a:pt x="322" y="488"/>
                  </a:cubicBezTo>
                  <a:cubicBezTo>
                    <a:pt x="325" y="488"/>
                    <a:pt x="327" y="487"/>
                    <a:pt x="330" y="487"/>
                  </a:cubicBezTo>
                  <a:cubicBezTo>
                    <a:pt x="330" y="485"/>
                    <a:pt x="330" y="485"/>
                    <a:pt x="330" y="485"/>
                  </a:cubicBezTo>
                  <a:cubicBezTo>
                    <a:pt x="326" y="483"/>
                    <a:pt x="316" y="480"/>
                    <a:pt x="306" y="477"/>
                  </a:cubicBezTo>
                  <a:cubicBezTo>
                    <a:pt x="305" y="476"/>
                    <a:pt x="304" y="476"/>
                    <a:pt x="303" y="476"/>
                  </a:cubicBezTo>
                  <a:cubicBezTo>
                    <a:pt x="299" y="473"/>
                    <a:pt x="296" y="471"/>
                    <a:pt x="292" y="469"/>
                  </a:cubicBezTo>
                  <a:cubicBezTo>
                    <a:pt x="298" y="470"/>
                    <a:pt x="304" y="471"/>
                    <a:pt x="310" y="471"/>
                  </a:cubicBezTo>
                  <a:cubicBezTo>
                    <a:pt x="322" y="479"/>
                    <a:pt x="336" y="487"/>
                    <a:pt x="346" y="497"/>
                  </a:cubicBezTo>
                  <a:close/>
                  <a:moveTo>
                    <a:pt x="286" y="472"/>
                  </a:moveTo>
                  <a:cubicBezTo>
                    <a:pt x="283" y="470"/>
                    <a:pt x="281" y="469"/>
                    <a:pt x="278" y="467"/>
                  </a:cubicBezTo>
                  <a:cubicBezTo>
                    <a:pt x="279" y="468"/>
                    <a:pt x="280" y="468"/>
                    <a:pt x="281" y="468"/>
                  </a:cubicBezTo>
                  <a:cubicBezTo>
                    <a:pt x="284" y="469"/>
                    <a:pt x="287" y="471"/>
                    <a:pt x="289" y="473"/>
                  </a:cubicBezTo>
                  <a:cubicBezTo>
                    <a:pt x="288" y="472"/>
                    <a:pt x="287" y="472"/>
                    <a:pt x="286" y="472"/>
                  </a:cubicBezTo>
                  <a:close/>
                  <a:moveTo>
                    <a:pt x="432" y="459"/>
                  </a:moveTo>
                  <a:cubicBezTo>
                    <a:pt x="432" y="459"/>
                    <a:pt x="432" y="459"/>
                    <a:pt x="432" y="459"/>
                  </a:cubicBezTo>
                  <a:cubicBezTo>
                    <a:pt x="432" y="459"/>
                    <a:pt x="431" y="459"/>
                    <a:pt x="431" y="459"/>
                  </a:cubicBezTo>
                  <a:cubicBezTo>
                    <a:pt x="431" y="459"/>
                    <a:pt x="431" y="459"/>
                    <a:pt x="432" y="459"/>
                  </a:cubicBezTo>
                  <a:close/>
                  <a:moveTo>
                    <a:pt x="422" y="518"/>
                  </a:moveTo>
                  <a:cubicBezTo>
                    <a:pt x="416" y="517"/>
                    <a:pt x="410" y="515"/>
                    <a:pt x="404" y="514"/>
                  </a:cubicBezTo>
                  <a:cubicBezTo>
                    <a:pt x="405" y="513"/>
                    <a:pt x="405" y="513"/>
                    <a:pt x="405" y="513"/>
                  </a:cubicBezTo>
                  <a:cubicBezTo>
                    <a:pt x="402" y="512"/>
                    <a:pt x="400" y="510"/>
                    <a:pt x="398" y="509"/>
                  </a:cubicBezTo>
                  <a:cubicBezTo>
                    <a:pt x="402" y="509"/>
                    <a:pt x="405" y="509"/>
                    <a:pt x="408" y="510"/>
                  </a:cubicBezTo>
                  <a:cubicBezTo>
                    <a:pt x="411" y="512"/>
                    <a:pt x="414" y="514"/>
                    <a:pt x="416" y="515"/>
                  </a:cubicBezTo>
                  <a:cubicBezTo>
                    <a:pt x="417" y="513"/>
                    <a:pt x="417" y="513"/>
                    <a:pt x="417" y="513"/>
                  </a:cubicBezTo>
                  <a:cubicBezTo>
                    <a:pt x="416" y="512"/>
                    <a:pt x="415" y="511"/>
                    <a:pt x="413" y="510"/>
                  </a:cubicBezTo>
                  <a:cubicBezTo>
                    <a:pt x="415" y="510"/>
                    <a:pt x="418" y="510"/>
                    <a:pt x="420" y="510"/>
                  </a:cubicBezTo>
                  <a:cubicBezTo>
                    <a:pt x="422" y="511"/>
                    <a:pt x="423" y="511"/>
                    <a:pt x="425" y="512"/>
                  </a:cubicBezTo>
                  <a:cubicBezTo>
                    <a:pt x="426" y="513"/>
                    <a:pt x="427" y="514"/>
                    <a:pt x="429" y="515"/>
                  </a:cubicBezTo>
                  <a:cubicBezTo>
                    <a:pt x="430" y="513"/>
                    <a:pt x="430" y="513"/>
                    <a:pt x="430" y="513"/>
                  </a:cubicBezTo>
                  <a:cubicBezTo>
                    <a:pt x="437" y="515"/>
                    <a:pt x="443" y="516"/>
                    <a:pt x="450" y="518"/>
                  </a:cubicBezTo>
                  <a:cubicBezTo>
                    <a:pt x="450" y="518"/>
                    <a:pt x="451" y="519"/>
                    <a:pt x="452" y="520"/>
                  </a:cubicBezTo>
                  <a:cubicBezTo>
                    <a:pt x="442" y="519"/>
                    <a:pt x="432" y="518"/>
                    <a:pt x="422" y="517"/>
                  </a:cubicBezTo>
                  <a:lnTo>
                    <a:pt x="422" y="518"/>
                  </a:lnTo>
                  <a:close/>
                  <a:moveTo>
                    <a:pt x="454" y="523"/>
                  </a:moveTo>
                  <a:cubicBezTo>
                    <a:pt x="454" y="523"/>
                    <a:pt x="454" y="523"/>
                    <a:pt x="454" y="523"/>
                  </a:cubicBezTo>
                  <a:cubicBezTo>
                    <a:pt x="451" y="523"/>
                    <a:pt x="447" y="522"/>
                    <a:pt x="444" y="522"/>
                  </a:cubicBezTo>
                  <a:cubicBezTo>
                    <a:pt x="447" y="522"/>
                    <a:pt x="451" y="523"/>
                    <a:pt x="454" y="523"/>
                  </a:cubicBezTo>
                  <a:close/>
                  <a:moveTo>
                    <a:pt x="394" y="506"/>
                  </a:moveTo>
                  <a:cubicBezTo>
                    <a:pt x="392" y="505"/>
                    <a:pt x="390" y="503"/>
                    <a:pt x="388" y="502"/>
                  </a:cubicBezTo>
                  <a:cubicBezTo>
                    <a:pt x="391" y="502"/>
                    <a:pt x="394" y="503"/>
                    <a:pt x="397" y="504"/>
                  </a:cubicBezTo>
                  <a:cubicBezTo>
                    <a:pt x="399" y="504"/>
                    <a:pt x="401" y="505"/>
                    <a:pt x="403" y="505"/>
                  </a:cubicBezTo>
                  <a:cubicBezTo>
                    <a:pt x="403" y="506"/>
                    <a:pt x="403" y="506"/>
                    <a:pt x="403" y="506"/>
                  </a:cubicBezTo>
                  <a:cubicBezTo>
                    <a:pt x="404" y="506"/>
                    <a:pt x="404" y="507"/>
                    <a:pt x="404" y="507"/>
                  </a:cubicBezTo>
                  <a:cubicBezTo>
                    <a:pt x="401" y="507"/>
                    <a:pt x="397" y="506"/>
                    <a:pt x="394" y="506"/>
                  </a:cubicBezTo>
                  <a:close/>
                  <a:moveTo>
                    <a:pt x="389" y="505"/>
                  </a:moveTo>
                  <a:cubicBezTo>
                    <a:pt x="387" y="505"/>
                    <a:pt x="385" y="505"/>
                    <a:pt x="384" y="505"/>
                  </a:cubicBezTo>
                  <a:cubicBezTo>
                    <a:pt x="382" y="503"/>
                    <a:pt x="381" y="502"/>
                    <a:pt x="379" y="500"/>
                  </a:cubicBezTo>
                  <a:cubicBezTo>
                    <a:pt x="380" y="500"/>
                    <a:pt x="382" y="500"/>
                    <a:pt x="383" y="501"/>
                  </a:cubicBezTo>
                  <a:cubicBezTo>
                    <a:pt x="385" y="502"/>
                    <a:pt x="387" y="504"/>
                    <a:pt x="389" y="505"/>
                  </a:cubicBezTo>
                  <a:close/>
                  <a:moveTo>
                    <a:pt x="373" y="504"/>
                  </a:moveTo>
                  <a:cubicBezTo>
                    <a:pt x="358" y="502"/>
                    <a:pt x="342" y="499"/>
                    <a:pt x="327" y="496"/>
                  </a:cubicBezTo>
                  <a:cubicBezTo>
                    <a:pt x="325" y="494"/>
                    <a:pt x="323" y="492"/>
                    <a:pt x="321" y="490"/>
                  </a:cubicBezTo>
                  <a:cubicBezTo>
                    <a:pt x="331" y="494"/>
                    <a:pt x="340" y="498"/>
                    <a:pt x="350" y="500"/>
                  </a:cubicBezTo>
                  <a:cubicBezTo>
                    <a:pt x="354" y="501"/>
                    <a:pt x="354" y="501"/>
                    <a:pt x="354" y="501"/>
                  </a:cubicBezTo>
                  <a:cubicBezTo>
                    <a:pt x="351" y="498"/>
                    <a:pt x="351" y="498"/>
                    <a:pt x="351" y="498"/>
                  </a:cubicBezTo>
                  <a:cubicBezTo>
                    <a:pt x="350" y="497"/>
                    <a:pt x="349" y="496"/>
                    <a:pt x="348" y="495"/>
                  </a:cubicBezTo>
                  <a:cubicBezTo>
                    <a:pt x="352" y="496"/>
                    <a:pt x="355" y="496"/>
                    <a:pt x="358" y="497"/>
                  </a:cubicBezTo>
                  <a:cubicBezTo>
                    <a:pt x="363" y="499"/>
                    <a:pt x="368" y="501"/>
                    <a:pt x="373" y="504"/>
                  </a:cubicBezTo>
                  <a:close/>
                  <a:moveTo>
                    <a:pt x="322" y="495"/>
                  </a:moveTo>
                  <a:cubicBezTo>
                    <a:pt x="321" y="495"/>
                    <a:pt x="319" y="494"/>
                    <a:pt x="318" y="494"/>
                  </a:cubicBezTo>
                  <a:cubicBezTo>
                    <a:pt x="315" y="492"/>
                    <a:pt x="311" y="489"/>
                    <a:pt x="308" y="487"/>
                  </a:cubicBezTo>
                  <a:cubicBezTo>
                    <a:pt x="310" y="487"/>
                    <a:pt x="312" y="487"/>
                    <a:pt x="314" y="487"/>
                  </a:cubicBezTo>
                  <a:cubicBezTo>
                    <a:pt x="317" y="490"/>
                    <a:pt x="320" y="492"/>
                    <a:pt x="322" y="495"/>
                  </a:cubicBezTo>
                  <a:close/>
                  <a:moveTo>
                    <a:pt x="325" y="500"/>
                  </a:moveTo>
                  <a:cubicBezTo>
                    <a:pt x="304" y="497"/>
                    <a:pt x="282" y="494"/>
                    <a:pt x="263" y="492"/>
                  </a:cubicBezTo>
                  <a:cubicBezTo>
                    <a:pt x="266" y="492"/>
                    <a:pt x="269" y="492"/>
                    <a:pt x="272" y="492"/>
                  </a:cubicBezTo>
                  <a:cubicBezTo>
                    <a:pt x="272" y="492"/>
                    <a:pt x="272" y="492"/>
                    <a:pt x="273" y="492"/>
                  </a:cubicBezTo>
                  <a:cubicBezTo>
                    <a:pt x="277" y="493"/>
                    <a:pt x="277" y="493"/>
                    <a:pt x="277" y="493"/>
                  </a:cubicBezTo>
                  <a:cubicBezTo>
                    <a:pt x="276" y="492"/>
                    <a:pt x="276" y="492"/>
                    <a:pt x="276" y="492"/>
                  </a:cubicBezTo>
                  <a:cubicBezTo>
                    <a:pt x="280" y="492"/>
                    <a:pt x="285" y="492"/>
                    <a:pt x="289" y="492"/>
                  </a:cubicBezTo>
                  <a:cubicBezTo>
                    <a:pt x="291" y="493"/>
                    <a:pt x="292" y="494"/>
                    <a:pt x="294" y="495"/>
                  </a:cubicBezTo>
                  <a:cubicBezTo>
                    <a:pt x="295" y="493"/>
                    <a:pt x="295" y="493"/>
                    <a:pt x="295" y="493"/>
                  </a:cubicBezTo>
                  <a:cubicBezTo>
                    <a:pt x="295" y="493"/>
                    <a:pt x="295" y="493"/>
                    <a:pt x="295" y="492"/>
                  </a:cubicBezTo>
                  <a:cubicBezTo>
                    <a:pt x="297" y="492"/>
                    <a:pt x="300" y="492"/>
                    <a:pt x="303" y="492"/>
                  </a:cubicBezTo>
                  <a:cubicBezTo>
                    <a:pt x="307" y="494"/>
                    <a:pt x="312" y="495"/>
                    <a:pt x="317" y="496"/>
                  </a:cubicBezTo>
                  <a:cubicBezTo>
                    <a:pt x="320" y="498"/>
                    <a:pt x="322" y="499"/>
                    <a:pt x="325" y="500"/>
                  </a:cubicBezTo>
                  <a:close/>
                  <a:moveTo>
                    <a:pt x="261" y="489"/>
                  </a:moveTo>
                  <a:cubicBezTo>
                    <a:pt x="258" y="489"/>
                    <a:pt x="255" y="488"/>
                    <a:pt x="252" y="488"/>
                  </a:cubicBezTo>
                  <a:cubicBezTo>
                    <a:pt x="252" y="487"/>
                    <a:pt x="252" y="486"/>
                    <a:pt x="251" y="485"/>
                  </a:cubicBezTo>
                  <a:cubicBezTo>
                    <a:pt x="251" y="486"/>
                    <a:pt x="252" y="486"/>
                    <a:pt x="252" y="486"/>
                  </a:cubicBezTo>
                  <a:cubicBezTo>
                    <a:pt x="255" y="487"/>
                    <a:pt x="258" y="488"/>
                    <a:pt x="261" y="489"/>
                  </a:cubicBezTo>
                  <a:close/>
                  <a:moveTo>
                    <a:pt x="260" y="479"/>
                  </a:moveTo>
                  <a:cubicBezTo>
                    <a:pt x="261" y="479"/>
                    <a:pt x="261" y="479"/>
                    <a:pt x="261" y="479"/>
                  </a:cubicBezTo>
                  <a:cubicBezTo>
                    <a:pt x="269" y="483"/>
                    <a:pt x="276" y="486"/>
                    <a:pt x="284" y="490"/>
                  </a:cubicBezTo>
                  <a:cubicBezTo>
                    <a:pt x="280" y="490"/>
                    <a:pt x="277" y="490"/>
                    <a:pt x="273" y="490"/>
                  </a:cubicBezTo>
                  <a:cubicBezTo>
                    <a:pt x="270" y="486"/>
                    <a:pt x="265" y="482"/>
                    <a:pt x="260" y="479"/>
                  </a:cubicBezTo>
                  <a:close/>
                  <a:moveTo>
                    <a:pt x="268" y="475"/>
                  </a:moveTo>
                  <a:cubicBezTo>
                    <a:pt x="268" y="475"/>
                    <a:pt x="268" y="475"/>
                    <a:pt x="268" y="475"/>
                  </a:cubicBezTo>
                  <a:cubicBezTo>
                    <a:pt x="269" y="475"/>
                    <a:pt x="269" y="475"/>
                    <a:pt x="269" y="475"/>
                  </a:cubicBezTo>
                  <a:cubicBezTo>
                    <a:pt x="269" y="475"/>
                    <a:pt x="268" y="475"/>
                    <a:pt x="268" y="475"/>
                  </a:cubicBezTo>
                  <a:close/>
                  <a:moveTo>
                    <a:pt x="262" y="466"/>
                  </a:moveTo>
                  <a:cubicBezTo>
                    <a:pt x="265" y="466"/>
                    <a:pt x="267" y="466"/>
                    <a:pt x="270" y="466"/>
                  </a:cubicBezTo>
                  <a:cubicBezTo>
                    <a:pt x="273" y="468"/>
                    <a:pt x="277" y="469"/>
                    <a:pt x="280" y="471"/>
                  </a:cubicBezTo>
                  <a:cubicBezTo>
                    <a:pt x="279" y="471"/>
                    <a:pt x="277" y="471"/>
                    <a:pt x="276" y="471"/>
                  </a:cubicBezTo>
                  <a:cubicBezTo>
                    <a:pt x="274" y="471"/>
                    <a:pt x="271" y="471"/>
                    <a:pt x="269" y="472"/>
                  </a:cubicBezTo>
                  <a:cubicBezTo>
                    <a:pt x="267" y="470"/>
                    <a:pt x="264" y="468"/>
                    <a:pt x="262" y="466"/>
                  </a:cubicBezTo>
                  <a:close/>
                  <a:moveTo>
                    <a:pt x="361" y="459"/>
                  </a:moveTo>
                  <a:cubicBezTo>
                    <a:pt x="371" y="459"/>
                    <a:pt x="380" y="459"/>
                    <a:pt x="390" y="460"/>
                  </a:cubicBezTo>
                  <a:cubicBezTo>
                    <a:pt x="389" y="460"/>
                    <a:pt x="387" y="460"/>
                    <a:pt x="386" y="460"/>
                  </a:cubicBezTo>
                  <a:cubicBezTo>
                    <a:pt x="380" y="460"/>
                    <a:pt x="375" y="459"/>
                    <a:pt x="369" y="459"/>
                  </a:cubicBezTo>
                  <a:cubicBezTo>
                    <a:pt x="366" y="459"/>
                    <a:pt x="364" y="459"/>
                    <a:pt x="361" y="459"/>
                  </a:cubicBezTo>
                  <a:close/>
                  <a:moveTo>
                    <a:pt x="407" y="450"/>
                  </a:moveTo>
                  <a:cubicBezTo>
                    <a:pt x="418" y="450"/>
                    <a:pt x="428" y="452"/>
                    <a:pt x="439" y="454"/>
                  </a:cubicBezTo>
                  <a:cubicBezTo>
                    <a:pt x="429" y="454"/>
                    <a:pt x="419" y="454"/>
                    <a:pt x="409" y="452"/>
                  </a:cubicBezTo>
                  <a:cubicBezTo>
                    <a:pt x="407" y="451"/>
                    <a:pt x="405" y="451"/>
                    <a:pt x="404" y="450"/>
                  </a:cubicBezTo>
                  <a:cubicBezTo>
                    <a:pt x="405" y="450"/>
                    <a:pt x="406" y="450"/>
                    <a:pt x="407" y="450"/>
                  </a:cubicBezTo>
                  <a:close/>
                  <a:moveTo>
                    <a:pt x="418" y="448"/>
                  </a:moveTo>
                  <a:cubicBezTo>
                    <a:pt x="422" y="447"/>
                    <a:pt x="425" y="447"/>
                    <a:pt x="429" y="445"/>
                  </a:cubicBezTo>
                  <a:cubicBezTo>
                    <a:pt x="437" y="448"/>
                    <a:pt x="445" y="451"/>
                    <a:pt x="452" y="454"/>
                  </a:cubicBezTo>
                  <a:cubicBezTo>
                    <a:pt x="441" y="452"/>
                    <a:pt x="430" y="449"/>
                    <a:pt x="418" y="448"/>
                  </a:cubicBezTo>
                  <a:close/>
                  <a:moveTo>
                    <a:pt x="434" y="445"/>
                  </a:moveTo>
                  <a:cubicBezTo>
                    <a:pt x="436" y="445"/>
                    <a:pt x="437" y="445"/>
                    <a:pt x="439" y="445"/>
                  </a:cubicBezTo>
                  <a:cubicBezTo>
                    <a:pt x="442" y="445"/>
                    <a:pt x="445" y="445"/>
                    <a:pt x="448" y="445"/>
                  </a:cubicBezTo>
                  <a:cubicBezTo>
                    <a:pt x="449" y="447"/>
                    <a:pt x="450" y="449"/>
                    <a:pt x="451" y="451"/>
                  </a:cubicBezTo>
                  <a:cubicBezTo>
                    <a:pt x="446" y="449"/>
                    <a:pt x="440" y="447"/>
                    <a:pt x="434" y="445"/>
                  </a:cubicBezTo>
                  <a:close/>
                  <a:moveTo>
                    <a:pt x="452" y="444"/>
                  </a:moveTo>
                  <a:cubicBezTo>
                    <a:pt x="454" y="444"/>
                    <a:pt x="456" y="444"/>
                    <a:pt x="458" y="444"/>
                  </a:cubicBezTo>
                  <a:cubicBezTo>
                    <a:pt x="457" y="447"/>
                    <a:pt x="457" y="450"/>
                    <a:pt x="456" y="454"/>
                  </a:cubicBezTo>
                  <a:cubicBezTo>
                    <a:pt x="456" y="453"/>
                    <a:pt x="456" y="453"/>
                    <a:pt x="455" y="453"/>
                  </a:cubicBezTo>
                  <a:cubicBezTo>
                    <a:pt x="455" y="453"/>
                    <a:pt x="454" y="452"/>
                    <a:pt x="453" y="452"/>
                  </a:cubicBezTo>
                  <a:cubicBezTo>
                    <a:pt x="453" y="450"/>
                    <a:pt x="453" y="448"/>
                    <a:pt x="452" y="444"/>
                  </a:cubicBezTo>
                  <a:close/>
                  <a:moveTo>
                    <a:pt x="465" y="463"/>
                  </a:moveTo>
                  <a:cubicBezTo>
                    <a:pt x="465" y="462"/>
                    <a:pt x="466" y="462"/>
                    <a:pt x="466" y="462"/>
                  </a:cubicBezTo>
                  <a:cubicBezTo>
                    <a:pt x="467" y="463"/>
                    <a:pt x="467" y="463"/>
                    <a:pt x="468" y="463"/>
                  </a:cubicBezTo>
                  <a:cubicBezTo>
                    <a:pt x="467" y="463"/>
                    <a:pt x="466" y="463"/>
                    <a:pt x="465" y="463"/>
                  </a:cubicBezTo>
                  <a:close/>
                  <a:moveTo>
                    <a:pt x="464" y="463"/>
                  </a:moveTo>
                  <a:cubicBezTo>
                    <a:pt x="464" y="463"/>
                    <a:pt x="463" y="463"/>
                    <a:pt x="463" y="463"/>
                  </a:cubicBezTo>
                  <a:cubicBezTo>
                    <a:pt x="463" y="463"/>
                    <a:pt x="464" y="463"/>
                    <a:pt x="464" y="463"/>
                  </a:cubicBezTo>
                  <a:close/>
                  <a:moveTo>
                    <a:pt x="125" y="349"/>
                  </a:moveTo>
                  <a:cubicBezTo>
                    <a:pt x="127" y="350"/>
                    <a:pt x="129" y="351"/>
                    <a:pt x="131" y="352"/>
                  </a:cubicBezTo>
                  <a:cubicBezTo>
                    <a:pt x="135" y="354"/>
                    <a:pt x="139" y="357"/>
                    <a:pt x="143" y="359"/>
                  </a:cubicBezTo>
                  <a:cubicBezTo>
                    <a:pt x="144" y="359"/>
                    <a:pt x="144" y="360"/>
                    <a:pt x="145" y="360"/>
                  </a:cubicBezTo>
                  <a:cubicBezTo>
                    <a:pt x="147" y="362"/>
                    <a:pt x="149" y="364"/>
                    <a:pt x="151" y="366"/>
                  </a:cubicBezTo>
                  <a:cubicBezTo>
                    <a:pt x="151" y="366"/>
                    <a:pt x="150" y="366"/>
                    <a:pt x="150" y="367"/>
                  </a:cubicBezTo>
                  <a:cubicBezTo>
                    <a:pt x="148" y="368"/>
                    <a:pt x="147" y="368"/>
                    <a:pt x="146" y="369"/>
                  </a:cubicBezTo>
                  <a:cubicBezTo>
                    <a:pt x="140" y="363"/>
                    <a:pt x="133" y="357"/>
                    <a:pt x="125" y="349"/>
                  </a:cubicBezTo>
                  <a:close/>
                  <a:moveTo>
                    <a:pt x="96" y="304"/>
                  </a:moveTo>
                  <a:cubicBezTo>
                    <a:pt x="100" y="307"/>
                    <a:pt x="104" y="310"/>
                    <a:pt x="107" y="313"/>
                  </a:cubicBezTo>
                  <a:cubicBezTo>
                    <a:pt x="105" y="312"/>
                    <a:pt x="103" y="311"/>
                    <a:pt x="101" y="310"/>
                  </a:cubicBezTo>
                  <a:cubicBezTo>
                    <a:pt x="98" y="307"/>
                    <a:pt x="95" y="304"/>
                    <a:pt x="93" y="302"/>
                  </a:cubicBezTo>
                  <a:cubicBezTo>
                    <a:pt x="94" y="302"/>
                    <a:pt x="95" y="303"/>
                    <a:pt x="96" y="304"/>
                  </a:cubicBezTo>
                  <a:close/>
                  <a:moveTo>
                    <a:pt x="131" y="336"/>
                  </a:moveTo>
                  <a:cubicBezTo>
                    <a:pt x="131" y="336"/>
                    <a:pt x="131" y="336"/>
                    <a:pt x="131" y="336"/>
                  </a:cubicBezTo>
                  <a:cubicBezTo>
                    <a:pt x="129" y="334"/>
                    <a:pt x="128" y="333"/>
                    <a:pt x="126" y="332"/>
                  </a:cubicBezTo>
                  <a:cubicBezTo>
                    <a:pt x="122" y="328"/>
                    <a:pt x="117" y="324"/>
                    <a:pt x="112" y="320"/>
                  </a:cubicBezTo>
                  <a:cubicBezTo>
                    <a:pt x="111" y="319"/>
                    <a:pt x="110" y="318"/>
                    <a:pt x="109" y="317"/>
                  </a:cubicBezTo>
                  <a:cubicBezTo>
                    <a:pt x="109" y="317"/>
                    <a:pt x="108" y="316"/>
                    <a:pt x="108" y="316"/>
                  </a:cubicBezTo>
                  <a:cubicBezTo>
                    <a:pt x="110" y="317"/>
                    <a:pt x="113" y="318"/>
                    <a:pt x="116" y="320"/>
                  </a:cubicBezTo>
                  <a:cubicBezTo>
                    <a:pt x="121" y="325"/>
                    <a:pt x="127" y="330"/>
                    <a:pt x="131" y="336"/>
                  </a:cubicBezTo>
                  <a:close/>
                  <a:moveTo>
                    <a:pt x="64" y="286"/>
                  </a:moveTo>
                  <a:cubicBezTo>
                    <a:pt x="65" y="287"/>
                    <a:pt x="65" y="288"/>
                    <a:pt x="66" y="289"/>
                  </a:cubicBezTo>
                  <a:cubicBezTo>
                    <a:pt x="65" y="288"/>
                    <a:pt x="65" y="288"/>
                    <a:pt x="64" y="288"/>
                  </a:cubicBezTo>
                  <a:cubicBezTo>
                    <a:pt x="64" y="287"/>
                    <a:pt x="64" y="287"/>
                    <a:pt x="63" y="287"/>
                  </a:cubicBezTo>
                  <a:cubicBezTo>
                    <a:pt x="63" y="287"/>
                    <a:pt x="63" y="287"/>
                    <a:pt x="63" y="287"/>
                  </a:cubicBezTo>
                  <a:cubicBezTo>
                    <a:pt x="64" y="286"/>
                    <a:pt x="64" y="286"/>
                    <a:pt x="64" y="286"/>
                  </a:cubicBezTo>
                  <a:close/>
                  <a:moveTo>
                    <a:pt x="104" y="321"/>
                  </a:moveTo>
                  <a:cubicBezTo>
                    <a:pt x="106" y="323"/>
                    <a:pt x="109" y="325"/>
                    <a:pt x="111" y="327"/>
                  </a:cubicBezTo>
                  <a:cubicBezTo>
                    <a:pt x="108" y="325"/>
                    <a:pt x="106" y="324"/>
                    <a:pt x="103" y="322"/>
                  </a:cubicBezTo>
                  <a:cubicBezTo>
                    <a:pt x="102" y="321"/>
                    <a:pt x="101" y="320"/>
                    <a:pt x="99" y="319"/>
                  </a:cubicBezTo>
                  <a:cubicBezTo>
                    <a:pt x="100" y="319"/>
                    <a:pt x="101" y="319"/>
                    <a:pt x="101" y="319"/>
                  </a:cubicBezTo>
                  <a:cubicBezTo>
                    <a:pt x="102" y="319"/>
                    <a:pt x="103" y="320"/>
                    <a:pt x="104" y="321"/>
                  </a:cubicBezTo>
                  <a:close/>
                  <a:moveTo>
                    <a:pt x="120" y="345"/>
                  </a:moveTo>
                  <a:cubicBezTo>
                    <a:pt x="118" y="343"/>
                    <a:pt x="115" y="340"/>
                    <a:pt x="112" y="338"/>
                  </a:cubicBezTo>
                  <a:cubicBezTo>
                    <a:pt x="115" y="340"/>
                    <a:pt x="118" y="342"/>
                    <a:pt x="122" y="345"/>
                  </a:cubicBezTo>
                  <a:cubicBezTo>
                    <a:pt x="121" y="345"/>
                    <a:pt x="121" y="345"/>
                    <a:pt x="121" y="345"/>
                  </a:cubicBezTo>
                  <a:lnTo>
                    <a:pt x="120" y="345"/>
                  </a:lnTo>
                  <a:close/>
                  <a:moveTo>
                    <a:pt x="68" y="287"/>
                  </a:moveTo>
                  <a:cubicBezTo>
                    <a:pt x="73" y="290"/>
                    <a:pt x="77" y="293"/>
                    <a:pt x="82" y="295"/>
                  </a:cubicBezTo>
                  <a:cubicBezTo>
                    <a:pt x="85" y="298"/>
                    <a:pt x="89" y="302"/>
                    <a:pt x="93" y="305"/>
                  </a:cubicBezTo>
                  <a:cubicBezTo>
                    <a:pt x="93" y="305"/>
                    <a:pt x="94" y="306"/>
                    <a:pt x="94" y="306"/>
                  </a:cubicBezTo>
                  <a:cubicBezTo>
                    <a:pt x="94" y="306"/>
                    <a:pt x="93" y="306"/>
                    <a:pt x="93" y="306"/>
                  </a:cubicBezTo>
                  <a:cubicBezTo>
                    <a:pt x="89" y="303"/>
                    <a:pt x="86" y="301"/>
                    <a:pt x="82" y="299"/>
                  </a:cubicBezTo>
                  <a:cubicBezTo>
                    <a:pt x="82" y="298"/>
                    <a:pt x="82" y="297"/>
                    <a:pt x="81" y="296"/>
                  </a:cubicBezTo>
                  <a:cubicBezTo>
                    <a:pt x="78" y="294"/>
                    <a:pt x="74" y="293"/>
                    <a:pt x="71" y="291"/>
                  </a:cubicBezTo>
                  <a:cubicBezTo>
                    <a:pt x="70" y="290"/>
                    <a:pt x="69" y="289"/>
                    <a:pt x="68" y="287"/>
                  </a:cubicBezTo>
                  <a:close/>
                  <a:moveTo>
                    <a:pt x="129" y="329"/>
                  </a:moveTo>
                  <a:cubicBezTo>
                    <a:pt x="132" y="332"/>
                    <a:pt x="135" y="335"/>
                    <a:pt x="138" y="339"/>
                  </a:cubicBezTo>
                  <a:cubicBezTo>
                    <a:pt x="137" y="338"/>
                    <a:pt x="137" y="338"/>
                    <a:pt x="137" y="338"/>
                  </a:cubicBezTo>
                  <a:cubicBezTo>
                    <a:pt x="134" y="335"/>
                    <a:pt x="132" y="332"/>
                    <a:pt x="129" y="329"/>
                  </a:cubicBezTo>
                  <a:close/>
                  <a:moveTo>
                    <a:pt x="141" y="342"/>
                  </a:moveTo>
                  <a:cubicBezTo>
                    <a:pt x="141" y="343"/>
                    <a:pt x="142" y="344"/>
                    <a:pt x="142" y="344"/>
                  </a:cubicBezTo>
                  <a:cubicBezTo>
                    <a:pt x="142" y="344"/>
                    <a:pt x="142" y="344"/>
                    <a:pt x="142" y="344"/>
                  </a:cubicBezTo>
                  <a:cubicBezTo>
                    <a:pt x="142" y="344"/>
                    <a:pt x="142" y="344"/>
                    <a:pt x="142" y="344"/>
                  </a:cubicBezTo>
                  <a:cubicBezTo>
                    <a:pt x="141" y="343"/>
                    <a:pt x="140" y="342"/>
                    <a:pt x="139" y="341"/>
                  </a:cubicBezTo>
                  <a:cubicBezTo>
                    <a:pt x="140" y="341"/>
                    <a:pt x="140" y="341"/>
                    <a:pt x="140" y="341"/>
                  </a:cubicBezTo>
                  <a:cubicBezTo>
                    <a:pt x="140" y="341"/>
                    <a:pt x="141" y="342"/>
                    <a:pt x="141" y="342"/>
                  </a:cubicBezTo>
                  <a:close/>
                  <a:moveTo>
                    <a:pt x="167" y="375"/>
                  </a:moveTo>
                  <a:cubicBezTo>
                    <a:pt x="168" y="376"/>
                    <a:pt x="169" y="377"/>
                    <a:pt x="170" y="378"/>
                  </a:cubicBezTo>
                  <a:cubicBezTo>
                    <a:pt x="169" y="378"/>
                    <a:pt x="169" y="378"/>
                    <a:pt x="168" y="378"/>
                  </a:cubicBezTo>
                  <a:cubicBezTo>
                    <a:pt x="168" y="378"/>
                    <a:pt x="168" y="378"/>
                    <a:pt x="168" y="378"/>
                  </a:cubicBezTo>
                  <a:cubicBezTo>
                    <a:pt x="168" y="377"/>
                    <a:pt x="168" y="377"/>
                    <a:pt x="168" y="377"/>
                  </a:cubicBezTo>
                  <a:cubicBezTo>
                    <a:pt x="168" y="377"/>
                    <a:pt x="167" y="377"/>
                    <a:pt x="167" y="377"/>
                  </a:cubicBezTo>
                  <a:cubicBezTo>
                    <a:pt x="166" y="377"/>
                    <a:pt x="165" y="376"/>
                    <a:pt x="165" y="375"/>
                  </a:cubicBezTo>
                  <a:cubicBezTo>
                    <a:pt x="164" y="374"/>
                    <a:pt x="164" y="374"/>
                    <a:pt x="164" y="374"/>
                  </a:cubicBezTo>
                  <a:cubicBezTo>
                    <a:pt x="163" y="375"/>
                    <a:pt x="163" y="375"/>
                    <a:pt x="163" y="375"/>
                  </a:cubicBezTo>
                  <a:cubicBezTo>
                    <a:pt x="162" y="375"/>
                    <a:pt x="162" y="375"/>
                    <a:pt x="161" y="376"/>
                  </a:cubicBezTo>
                  <a:cubicBezTo>
                    <a:pt x="160" y="373"/>
                    <a:pt x="159" y="371"/>
                    <a:pt x="158" y="369"/>
                  </a:cubicBezTo>
                  <a:cubicBezTo>
                    <a:pt x="160" y="369"/>
                    <a:pt x="161" y="370"/>
                    <a:pt x="163" y="371"/>
                  </a:cubicBezTo>
                  <a:cubicBezTo>
                    <a:pt x="164" y="372"/>
                    <a:pt x="165" y="373"/>
                    <a:pt x="167" y="375"/>
                  </a:cubicBezTo>
                  <a:close/>
                  <a:moveTo>
                    <a:pt x="405" y="388"/>
                  </a:moveTo>
                  <a:cubicBezTo>
                    <a:pt x="391" y="388"/>
                    <a:pt x="377" y="387"/>
                    <a:pt x="363" y="387"/>
                  </a:cubicBezTo>
                  <a:cubicBezTo>
                    <a:pt x="366" y="386"/>
                    <a:pt x="369" y="386"/>
                    <a:pt x="372" y="386"/>
                  </a:cubicBezTo>
                  <a:cubicBezTo>
                    <a:pt x="379" y="386"/>
                    <a:pt x="387" y="386"/>
                    <a:pt x="395" y="387"/>
                  </a:cubicBezTo>
                  <a:cubicBezTo>
                    <a:pt x="395" y="387"/>
                    <a:pt x="395" y="387"/>
                    <a:pt x="396" y="387"/>
                  </a:cubicBezTo>
                  <a:cubicBezTo>
                    <a:pt x="399" y="387"/>
                    <a:pt x="402" y="388"/>
                    <a:pt x="405" y="388"/>
                  </a:cubicBezTo>
                  <a:close/>
                  <a:moveTo>
                    <a:pt x="164" y="378"/>
                  </a:moveTo>
                  <a:cubicBezTo>
                    <a:pt x="163" y="378"/>
                    <a:pt x="163" y="378"/>
                    <a:pt x="162" y="378"/>
                  </a:cubicBezTo>
                  <a:cubicBezTo>
                    <a:pt x="163" y="378"/>
                    <a:pt x="163" y="378"/>
                    <a:pt x="163" y="377"/>
                  </a:cubicBezTo>
                  <a:cubicBezTo>
                    <a:pt x="164" y="378"/>
                    <a:pt x="164" y="378"/>
                    <a:pt x="164" y="378"/>
                  </a:cubicBezTo>
                  <a:close/>
                  <a:moveTo>
                    <a:pt x="154" y="377"/>
                  </a:moveTo>
                  <a:cubicBezTo>
                    <a:pt x="152" y="375"/>
                    <a:pt x="150" y="373"/>
                    <a:pt x="148" y="371"/>
                  </a:cubicBezTo>
                  <a:cubicBezTo>
                    <a:pt x="149" y="370"/>
                    <a:pt x="150" y="370"/>
                    <a:pt x="151" y="369"/>
                  </a:cubicBezTo>
                  <a:cubicBezTo>
                    <a:pt x="152" y="368"/>
                    <a:pt x="153" y="368"/>
                    <a:pt x="153" y="367"/>
                  </a:cubicBezTo>
                  <a:cubicBezTo>
                    <a:pt x="154" y="368"/>
                    <a:pt x="155" y="368"/>
                    <a:pt x="155" y="369"/>
                  </a:cubicBezTo>
                  <a:cubicBezTo>
                    <a:pt x="157" y="372"/>
                    <a:pt x="158" y="374"/>
                    <a:pt x="159" y="377"/>
                  </a:cubicBezTo>
                  <a:cubicBezTo>
                    <a:pt x="158" y="377"/>
                    <a:pt x="158" y="377"/>
                    <a:pt x="157" y="378"/>
                  </a:cubicBezTo>
                  <a:cubicBezTo>
                    <a:pt x="156" y="378"/>
                    <a:pt x="155" y="377"/>
                    <a:pt x="154" y="377"/>
                  </a:cubicBezTo>
                  <a:close/>
                  <a:moveTo>
                    <a:pt x="132" y="360"/>
                  </a:moveTo>
                  <a:cubicBezTo>
                    <a:pt x="130" y="358"/>
                    <a:pt x="128" y="356"/>
                    <a:pt x="126" y="354"/>
                  </a:cubicBezTo>
                  <a:cubicBezTo>
                    <a:pt x="129" y="356"/>
                    <a:pt x="131" y="359"/>
                    <a:pt x="133" y="361"/>
                  </a:cubicBezTo>
                  <a:cubicBezTo>
                    <a:pt x="133" y="360"/>
                    <a:pt x="132" y="360"/>
                    <a:pt x="132" y="360"/>
                  </a:cubicBezTo>
                  <a:close/>
                  <a:moveTo>
                    <a:pt x="102" y="337"/>
                  </a:moveTo>
                  <a:cubicBezTo>
                    <a:pt x="99" y="336"/>
                    <a:pt x="96" y="335"/>
                    <a:pt x="93" y="333"/>
                  </a:cubicBezTo>
                  <a:cubicBezTo>
                    <a:pt x="85" y="326"/>
                    <a:pt x="78" y="319"/>
                    <a:pt x="70" y="312"/>
                  </a:cubicBezTo>
                  <a:cubicBezTo>
                    <a:pt x="83" y="320"/>
                    <a:pt x="94" y="329"/>
                    <a:pt x="102" y="337"/>
                  </a:cubicBezTo>
                  <a:close/>
                  <a:moveTo>
                    <a:pt x="67" y="308"/>
                  </a:moveTo>
                  <a:cubicBezTo>
                    <a:pt x="70" y="309"/>
                    <a:pt x="73" y="310"/>
                    <a:pt x="76" y="311"/>
                  </a:cubicBezTo>
                  <a:cubicBezTo>
                    <a:pt x="79" y="313"/>
                    <a:pt x="82" y="316"/>
                    <a:pt x="85" y="318"/>
                  </a:cubicBezTo>
                  <a:cubicBezTo>
                    <a:pt x="84" y="318"/>
                    <a:pt x="84" y="318"/>
                    <a:pt x="84" y="318"/>
                  </a:cubicBezTo>
                  <a:cubicBezTo>
                    <a:pt x="79" y="315"/>
                    <a:pt x="74" y="312"/>
                    <a:pt x="69" y="308"/>
                  </a:cubicBezTo>
                  <a:cubicBezTo>
                    <a:pt x="68" y="308"/>
                    <a:pt x="68" y="308"/>
                    <a:pt x="67" y="308"/>
                  </a:cubicBezTo>
                  <a:close/>
                  <a:moveTo>
                    <a:pt x="158" y="354"/>
                  </a:moveTo>
                  <a:cubicBezTo>
                    <a:pt x="160" y="355"/>
                    <a:pt x="162" y="356"/>
                    <a:pt x="163" y="357"/>
                  </a:cubicBezTo>
                  <a:cubicBezTo>
                    <a:pt x="163" y="357"/>
                    <a:pt x="163" y="357"/>
                    <a:pt x="162" y="357"/>
                  </a:cubicBezTo>
                  <a:cubicBezTo>
                    <a:pt x="161" y="356"/>
                    <a:pt x="160" y="355"/>
                    <a:pt x="158" y="354"/>
                  </a:cubicBezTo>
                  <a:close/>
                  <a:moveTo>
                    <a:pt x="481" y="424"/>
                  </a:moveTo>
                  <a:cubicBezTo>
                    <a:pt x="478" y="430"/>
                    <a:pt x="474" y="436"/>
                    <a:pt x="472" y="442"/>
                  </a:cubicBezTo>
                  <a:cubicBezTo>
                    <a:pt x="472" y="442"/>
                    <a:pt x="472" y="442"/>
                    <a:pt x="472" y="441"/>
                  </a:cubicBezTo>
                  <a:cubicBezTo>
                    <a:pt x="472" y="440"/>
                    <a:pt x="472" y="439"/>
                    <a:pt x="471" y="437"/>
                  </a:cubicBezTo>
                  <a:cubicBezTo>
                    <a:pt x="472" y="434"/>
                    <a:pt x="472" y="430"/>
                    <a:pt x="472" y="426"/>
                  </a:cubicBezTo>
                  <a:cubicBezTo>
                    <a:pt x="472" y="425"/>
                    <a:pt x="472" y="425"/>
                    <a:pt x="472" y="425"/>
                  </a:cubicBezTo>
                  <a:cubicBezTo>
                    <a:pt x="472" y="425"/>
                    <a:pt x="472" y="425"/>
                    <a:pt x="472" y="425"/>
                  </a:cubicBezTo>
                  <a:cubicBezTo>
                    <a:pt x="472" y="425"/>
                    <a:pt x="472" y="425"/>
                    <a:pt x="472" y="425"/>
                  </a:cubicBezTo>
                  <a:cubicBezTo>
                    <a:pt x="472" y="423"/>
                    <a:pt x="472" y="422"/>
                    <a:pt x="472" y="420"/>
                  </a:cubicBezTo>
                  <a:cubicBezTo>
                    <a:pt x="474" y="419"/>
                    <a:pt x="475" y="418"/>
                    <a:pt x="477" y="417"/>
                  </a:cubicBezTo>
                  <a:cubicBezTo>
                    <a:pt x="479" y="419"/>
                    <a:pt x="480" y="421"/>
                    <a:pt x="481" y="424"/>
                  </a:cubicBezTo>
                  <a:close/>
                  <a:moveTo>
                    <a:pt x="462" y="441"/>
                  </a:moveTo>
                  <a:cubicBezTo>
                    <a:pt x="462" y="441"/>
                    <a:pt x="462" y="441"/>
                    <a:pt x="462" y="441"/>
                  </a:cubicBezTo>
                  <a:cubicBezTo>
                    <a:pt x="462" y="441"/>
                    <a:pt x="462" y="441"/>
                    <a:pt x="462" y="441"/>
                  </a:cubicBezTo>
                  <a:cubicBezTo>
                    <a:pt x="462" y="441"/>
                    <a:pt x="462" y="441"/>
                    <a:pt x="462" y="441"/>
                  </a:cubicBezTo>
                  <a:close/>
                  <a:moveTo>
                    <a:pt x="463" y="439"/>
                  </a:moveTo>
                  <a:cubicBezTo>
                    <a:pt x="463" y="437"/>
                    <a:pt x="464" y="436"/>
                    <a:pt x="465" y="435"/>
                  </a:cubicBezTo>
                  <a:cubicBezTo>
                    <a:pt x="465" y="436"/>
                    <a:pt x="465" y="436"/>
                    <a:pt x="465" y="437"/>
                  </a:cubicBezTo>
                  <a:cubicBezTo>
                    <a:pt x="465" y="438"/>
                    <a:pt x="465" y="440"/>
                    <a:pt x="465" y="441"/>
                  </a:cubicBezTo>
                  <a:cubicBezTo>
                    <a:pt x="464" y="440"/>
                    <a:pt x="464" y="439"/>
                    <a:pt x="463" y="439"/>
                  </a:cubicBezTo>
                  <a:close/>
                  <a:moveTo>
                    <a:pt x="467" y="455"/>
                  </a:moveTo>
                  <a:cubicBezTo>
                    <a:pt x="467" y="455"/>
                    <a:pt x="467" y="454"/>
                    <a:pt x="467" y="453"/>
                  </a:cubicBezTo>
                  <a:cubicBezTo>
                    <a:pt x="468" y="454"/>
                    <a:pt x="468" y="454"/>
                    <a:pt x="468" y="454"/>
                  </a:cubicBezTo>
                  <a:cubicBezTo>
                    <a:pt x="468" y="453"/>
                    <a:pt x="468" y="453"/>
                    <a:pt x="468" y="453"/>
                  </a:cubicBezTo>
                  <a:cubicBezTo>
                    <a:pt x="468" y="453"/>
                    <a:pt x="468" y="453"/>
                    <a:pt x="468" y="453"/>
                  </a:cubicBezTo>
                  <a:cubicBezTo>
                    <a:pt x="468" y="454"/>
                    <a:pt x="467" y="455"/>
                    <a:pt x="467" y="455"/>
                  </a:cubicBezTo>
                  <a:cubicBezTo>
                    <a:pt x="467" y="455"/>
                    <a:pt x="467" y="455"/>
                    <a:pt x="467" y="455"/>
                  </a:cubicBezTo>
                  <a:close/>
                  <a:moveTo>
                    <a:pt x="467" y="437"/>
                  </a:moveTo>
                  <a:cubicBezTo>
                    <a:pt x="467" y="435"/>
                    <a:pt x="468" y="433"/>
                    <a:pt x="468" y="431"/>
                  </a:cubicBezTo>
                  <a:cubicBezTo>
                    <a:pt x="468" y="432"/>
                    <a:pt x="468" y="433"/>
                    <a:pt x="468" y="433"/>
                  </a:cubicBezTo>
                  <a:cubicBezTo>
                    <a:pt x="468" y="435"/>
                    <a:pt x="468" y="437"/>
                    <a:pt x="468" y="439"/>
                  </a:cubicBezTo>
                  <a:cubicBezTo>
                    <a:pt x="468" y="438"/>
                    <a:pt x="467" y="438"/>
                    <a:pt x="467" y="437"/>
                  </a:cubicBezTo>
                  <a:close/>
                  <a:moveTo>
                    <a:pt x="469" y="425"/>
                  </a:moveTo>
                  <a:cubicBezTo>
                    <a:pt x="469" y="425"/>
                    <a:pt x="469" y="425"/>
                    <a:pt x="469" y="425"/>
                  </a:cubicBezTo>
                  <a:cubicBezTo>
                    <a:pt x="469" y="425"/>
                    <a:pt x="469" y="425"/>
                    <a:pt x="469" y="425"/>
                  </a:cubicBezTo>
                  <a:cubicBezTo>
                    <a:pt x="469" y="424"/>
                    <a:pt x="469" y="424"/>
                    <a:pt x="469" y="424"/>
                  </a:cubicBezTo>
                  <a:cubicBezTo>
                    <a:pt x="469" y="424"/>
                    <a:pt x="469" y="425"/>
                    <a:pt x="469" y="425"/>
                  </a:cubicBezTo>
                  <a:cubicBezTo>
                    <a:pt x="469" y="425"/>
                    <a:pt x="469" y="425"/>
                    <a:pt x="469" y="425"/>
                  </a:cubicBezTo>
                  <a:cubicBezTo>
                    <a:pt x="469" y="425"/>
                    <a:pt x="469" y="425"/>
                    <a:pt x="469" y="425"/>
                  </a:cubicBezTo>
                  <a:close/>
                  <a:moveTo>
                    <a:pt x="455" y="427"/>
                  </a:moveTo>
                  <a:cubicBezTo>
                    <a:pt x="455" y="426"/>
                    <a:pt x="456" y="426"/>
                    <a:pt x="456" y="425"/>
                  </a:cubicBezTo>
                  <a:cubicBezTo>
                    <a:pt x="456" y="425"/>
                    <a:pt x="457" y="426"/>
                    <a:pt x="458" y="426"/>
                  </a:cubicBezTo>
                  <a:cubicBezTo>
                    <a:pt x="461" y="426"/>
                    <a:pt x="464" y="426"/>
                    <a:pt x="466" y="427"/>
                  </a:cubicBezTo>
                  <a:cubicBezTo>
                    <a:pt x="466" y="428"/>
                    <a:pt x="466" y="429"/>
                    <a:pt x="466" y="430"/>
                  </a:cubicBezTo>
                  <a:cubicBezTo>
                    <a:pt x="465" y="431"/>
                    <a:pt x="464" y="432"/>
                    <a:pt x="463" y="433"/>
                  </a:cubicBezTo>
                  <a:cubicBezTo>
                    <a:pt x="461" y="431"/>
                    <a:pt x="458" y="428"/>
                    <a:pt x="455" y="427"/>
                  </a:cubicBezTo>
                  <a:close/>
                  <a:moveTo>
                    <a:pt x="408" y="413"/>
                  </a:moveTo>
                  <a:cubicBezTo>
                    <a:pt x="420" y="415"/>
                    <a:pt x="432" y="416"/>
                    <a:pt x="444" y="417"/>
                  </a:cubicBezTo>
                  <a:cubicBezTo>
                    <a:pt x="442" y="417"/>
                    <a:pt x="440" y="418"/>
                    <a:pt x="438" y="418"/>
                  </a:cubicBezTo>
                  <a:cubicBezTo>
                    <a:pt x="432" y="417"/>
                    <a:pt x="425" y="417"/>
                    <a:pt x="418" y="416"/>
                  </a:cubicBezTo>
                  <a:cubicBezTo>
                    <a:pt x="415" y="415"/>
                    <a:pt x="411" y="414"/>
                    <a:pt x="408" y="413"/>
                  </a:cubicBezTo>
                  <a:close/>
                  <a:moveTo>
                    <a:pt x="463" y="424"/>
                  </a:moveTo>
                  <a:cubicBezTo>
                    <a:pt x="464" y="423"/>
                    <a:pt x="466" y="423"/>
                    <a:pt x="467" y="423"/>
                  </a:cubicBezTo>
                  <a:cubicBezTo>
                    <a:pt x="467" y="423"/>
                    <a:pt x="467" y="424"/>
                    <a:pt x="467" y="424"/>
                  </a:cubicBezTo>
                  <a:cubicBezTo>
                    <a:pt x="467" y="424"/>
                    <a:pt x="467" y="424"/>
                    <a:pt x="467" y="424"/>
                  </a:cubicBezTo>
                  <a:cubicBezTo>
                    <a:pt x="467" y="425"/>
                    <a:pt x="467" y="425"/>
                    <a:pt x="467" y="425"/>
                  </a:cubicBezTo>
                  <a:cubicBezTo>
                    <a:pt x="466" y="424"/>
                    <a:pt x="464" y="424"/>
                    <a:pt x="463" y="424"/>
                  </a:cubicBezTo>
                  <a:close/>
                  <a:moveTo>
                    <a:pt x="478" y="445"/>
                  </a:moveTo>
                  <a:cubicBezTo>
                    <a:pt x="479" y="441"/>
                    <a:pt x="480" y="437"/>
                    <a:pt x="481" y="433"/>
                  </a:cubicBezTo>
                  <a:cubicBezTo>
                    <a:pt x="479" y="433"/>
                    <a:pt x="479" y="433"/>
                    <a:pt x="479" y="433"/>
                  </a:cubicBezTo>
                  <a:cubicBezTo>
                    <a:pt x="480" y="431"/>
                    <a:pt x="481" y="429"/>
                    <a:pt x="482" y="427"/>
                  </a:cubicBezTo>
                  <a:cubicBezTo>
                    <a:pt x="484" y="433"/>
                    <a:pt x="482" y="440"/>
                    <a:pt x="478" y="445"/>
                  </a:cubicBezTo>
                  <a:close/>
                  <a:moveTo>
                    <a:pt x="481" y="454"/>
                  </a:moveTo>
                  <a:cubicBezTo>
                    <a:pt x="479" y="457"/>
                    <a:pt x="478" y="459"/>
                    <a:pt x="476" y="462"/>
                  </a:cubicBezTo>
                  <a:cubicBezTo>
                    <a:pt x="476" y="460"/>
                    <a:pt x="476" y="459"/>
                    <a:pt x="476" y="458"/>
                  </a:cubicBezTo>
                  <a:cubicBezTo>
                    <a:pt x="478" y="457"/>
                    <a:pt x="479" y="455"/>
                    <a:pt x="481" y="454"/>
                  </a:cubicBezTo>
                  <a:close/>
                  <a:moveTo>
                    <a:pt x="475" y="450"/>
                  </a:moveTo>
                  <a:cubicBezTo>
                    <a:pt x="473" y="453"/>
                    <a:pt x="471" y="454"/>
                    <a:pt x="470" y="456"/>
                  </a:cubicBezTo>
                  <a:cubicBezTo>
                    <a:pt x="470" y="456"/>
                    <a:pt x="470" y="456"/>
                    <a:pt x="470" y="456"/>
                  </a:cubicBezTo>
                  <a:cubicBezTo>
                    <a:pt x="472" y="452"/>
                    <a:pt x="474" y="448"/>
                    <a:pt x="476" y="444"/>
                  </a:cubicBezTo>
                  <a:cubicBezTo>
                    <a:pt x="476" y="446"/>
                    <a:pt x="475" y="448"/>
                    <a:pt x="475" y="450"/>
                  </a:cubicBezTo>
                  <a:close/>
                  <a:moveTo>
                    <a:pt x="459" y="455"/>
                  </a:moveTo>
                  <a:cubicBezTo>
                    <a:pt x="459" y="451"/>
                    <a:pt x="460" y="447"/>
                    <a:pt x="461" y="444"/>
                  </a:cubicBezTo>
                  <a:cubicBezTo>
                    <a:pt x="462" y="444"/>
                    <a:pt x="463" y="444"/>
                    <a:pt x="465" y="443"/>
                  </a:cubicBezTo>
                  <a:cubicBezTo>
                    <a:pt x="465" y="443"/>
                    <a:pt x="465" y="443"/>
                    <a:pt x="465" y="443"/>
                  </a:cubicBezTo>
                  <a:cubicBezTo>
                    <a:pt x="466" y="444"/>
                    <a:pt x="466" y="446"/>
                    <a:pt x="466" y="447"/>
                  </a:cubicBezTo>
                  <a:cubicBezTo>
                    <a:pt x="465" y="450"/>
                    <a:pt x="465" y="454"/>
                    <a:pt x="464" y="458"/>
                  </a:cubicBezTo>
                  <a:cubicBezTo>
                    <a:pt x="463" y="457"/>
                    <a:pt x="461" y="456"/>
                    <a:pt x="459" y="455"/>
                  </a:cubicBezTo>
                  <a:close/>
                  <a:moveTo>
                    <a:pt x="453" y="431"/>
                  </a:moveTo>
                  <a:cubicBezTo>
                    <a:pt x="454" y="430"/>
                    <a:pt x="454" y="430"/>
                    <a:pt x="454" y="429"/>
                  </a:cubicBezTo>
                  <a:cubicBezTo>
                    <a:pt x="457" y="431"/>
                    <a:pt x="460" y="433"/>
                    <a:pt x="462" y="435"/>
                  </a:cubicBezTo>
                  <a:cubicBezTo>
                    <a:pt x="461" y="436"/>
                    <a:pt x="461" y="436"/>
                    <a:pt x="461" y="437"/>
                  </a:cubicBezTo>
                  <a:cubicBezTo>
                    <a:pt x="459" y="435"/>
                    <a:pt x="456" y="433"/>
                    <a:pt x="453" y="431"/>
                  </a:cubicBezTo>
                  <a:close/>
                  <a:moveTo>
                    <a:pt x="448" y="428"/>
                  </a:moveTo>
                  <a:cubicBezTo>
                    <a:pt x="446" y="427"/>
                    <a:pt x="445" y="426"/>
                    <a:pt x="443" y="425"/>
                  </a:cubicBezTo>
                  <a:cubicBezTo>
                    <a:pt x="444" y="426"/>
                    <a:pt x="444" y="426"/>
                    <a:pt x="445" y="426"/>
                  </a:cubicBezTo>
                  <a:cubicBezTo>
                    <a:pt x="446" y="426"/>
                    <a:pt x="447" y="426"/>
                    <a:pt x="448" y="426"/>
                  </a:cubicBezTo>
                  <a:cubicBezTo>
                    <a:pt x="448" y="426"/>
                    <a:pt x="448" y="427"/>
                    <a:pt x="448" y="428"/>
                  </a:cubicBezTo>
                  <a:close/>
                  <a:moveTo>
                    <a:pt x="379" y="405"/>
                  </a:moveTo>
                  <a:cubicBezTo>
                    <a:pt x="386" y="406"/>
                    <a:pt x="394" y="406"/>
                    <a:pt x="402" y="406"/>
                  </a:cubicBezTo>
                  <a:cubicBezTo>
                    <a:pt x="416" y="408"/>
                    <a:pt x="431" y="411"/>
                    <a:pt x="445" y="414"/>
                  </a:cubicBezTo>
                  <a:cubicBezTo>
                    <a:pt x="423" y="413"/>
                    <a:pt x="400" y="410"/>
                    <a:pt x="379" y="405"/>
                  </a:cubicBezTo>
                  <a:close/>
                  <a:moveTo>
                    <a:pt x="190" y="385"/>
                  </a:moveTo>
                  <a:cubicBezTo>
                    <a:pt x="185" y="385"/>
                    <a:pt x="181" y="385"/>
                    <a:pt x="176" y="385"/>
                  </a:cubicBezTo>
                  <a:cubicBezTo>
                    <a:pt x="176" y="385"/>
                    <a:pt x="176" y="384"/>
                    <a:pt x="175" y="384"/>
                  </a:cubicBezTo>
                  <a:cubicBezTo>
                    <a:pt x="176" y="384"/>
                    <a:pt x="176" y="384"/>
                    <a:pt x="176" y="384"/>
                  </a:cubicBezTo>
                  <a:cubicBezTo>
                    <a:pt x="180" y="384"/>
                    <a:pt x="185" y="385"/>
                    <a:pt x="190" y="385"/>
                  </a:cubicBezTo>
                  <a:close/>
                  <a:moveTo>
                    <a:pt x="172" y="385"/>
                  </a:moveTo>
                  <a:cubicBezTo>
                    <a:pt x="163" y="385"/>
                    <a:pt x="154" y="385"/>
                    <a:pt x="147" y="385"/>
                  </a:cubicBezTo>
                  <a:cubicBezTo>
                    <a:pt x="152" y="384"/>
                    <a:pt x="152" y="384"/>
                    <a:pt x="152" y="384"/>
                  </a:cubicBezTo>
                  <a:cubicBezTo>
                    <a:pt x="153" y="384"/>
                    <a:pt x="154" y="384"/>
                    <a:pt x="155" y="383"/>
                  </a:cubicBezTo>
                  <a:cubicBezTo>
                    <a:pt x="155" y="383"/>
                    <a:pt x="156" y="383"/>
                    <a:pt x="157" y="383"/>
                  </a:cubicBezTo>
                  <a:cubicBezTo>
                    <a:pt x="157" y="384"/>
                    <a:pt x="157" y="384"/>
                    <a:pt x="158" y="385"/>
                  </a:cubicBezTo>
                  <a:cubicBezTo>
                    <a:pt x="159" y="383"/>
                    <a:pt x="159" y="383"/>
                    <a:pt x="159" y="383"/>
                  </a:cubicBezTo>
                  <a:cubicBezTo>
                    <a:pt x="163" y="383"/>
                    <a:pt x="166" y="383"/>
                    <a:pt x="170" y="383"/>
                  </a:cubicBezTo>
                  <a:cubicBezTo>
                    <a:pt x="171" y="384"/>
                    <a:pt x="172" y="385"/>
                    <a:pt x="172" y="385"/>
                  </a:cubicBezTo>
                  <a:close/>
                  <a:moveTo>
                    <a:pt x="149" y="376"/>
                  </a:moveTo>
                  <a:cubicBezTo>
                    <a:pt x="147" y="375"/>
                    <a:pt x="146" y="374"/>
                    <a:pt x="144" y="373"/>
                  </a:cubicBezTo>
                  <a:cubicBezTo>
                    <a:pt x="144" y="373"/>
                    <a:pt x="144" y="373"/>
                    <a:pt x="144" y="373"/>
                  </a:cubicBezTo>
                  <a:cubicBezTo>
                    <a:pt x="144" y="373"/>
                    <a:pt x="144" y="373"/>
                    <a:pt x="144" y="373"/>
                  </a:cubicBezTo>
                  <a:cubicBezTo>
                    <a:pt x="145" y="373"/>
                    <a:pt x="146" y="374"/>
                    <a:pt x="147" y="375"/>
                  </a:cubicBezTo>
                  <a:cubicBezTo>
                    <a:pt x="147" y="374"/>
                    <a:pt x="147" y="374"/>
                    <a:pt x="147" y="374"/>
                  </a:cubicBezTo>
                  <a:cubicBezTo>
                    <a:pt x="148" y="375"/>
                    <a:pt x="148" y="375"/>
                    <a:pt x="149" y="376"/>
                  </a:cubicBezTo>
                  <a:close/>
                  <a:moveTo>
                    <a:pt x="136" y="368"/>
                  </a:moveTo>
                  <a:cubicBezTo>
                    <a:pt x="135" y="367"/>
                    <a:pt x="134" y="367"/>
                    <a:pt x="134" y="366"/>
                  </a:cubicBezTo>
                  <a:cubicBezTo>
                    <a:pt x="134" y="366"/>
                    <a:pt x="134" y="367"/>
                    <a:pt x="135" y="367"/>
                  </a:cubicBezTo>
                  <a:cubicBezTo>
                    <a:pt x="135" y="367"/>
                    <a:pt x="135" y="368"/>
                    <a:pt x="136" y="368"/>
                  </a:cubicBezTo>
                  <a:close/>
                  <a:moveTo>
                    <a:pt x="119" y="355"/>
                  </a:moveTo>
                  <a:cubicBezTo>
                    <a:pt x="113" y="350"/>
                    <a:pt x="108" y="345"/>
                    <a:pt x="102" y="340"/>
                  </a:cubicBezTo>
                  <a:cubicBezTo>
                    <a:pt x="103" y="341"/>
                    <a:pt x="105" y="341"/>
                    <a:pt x="106" y="342"/>
                  </a:cubicBezTo>
                  <a:cubicBezTo>
                    <a:pt x="108" y="340"/>
                    <a:pt x="108" y="340"/>
                    <a:pt x="108" y="340"/>
                  </a:cubicBezTo>
                  <a:cubicBezTo>
                    <a:pt x="106" y="338"/>
                    <a:pt x="104" y="336"/>
                    <a:pt x="102" y="334"/>
                  </a:cubicBezTo>
                  <a:cubicBezTo>
                    <a:pt x="111" y="342"/>
                    <a:pt x="118" y="350"/>
                    <a:pt x="126" y="358"/>
                  </a:cubicBezTo>
                  <a:cubicBezTo>
                    <a:pt x="125" y="357"/>
                    <a:pt x="124" y="357"/>
                    <a:pt x="123" y="357"/>
                  </a:cubicBezTo>
                  <a:cubicBezTo>
                    <a:pt x="122" y="356"/>
                    <a:pt x="121" y="355"/>
                    <a:pt x="119" y="355"/>
                  </a:cubicBezTo>
                  <a:close/>
                  <a:moveTo>
                    <a:pt x="43" y="298"/>
                  </a:moveTo>
                  <a:cubicBezTo>
                    <a:pt x="49" y="301"/>
                    <a:pt x="55" y="304"/>
                    <a:pt x="61" y="307"/>
                  </a:cubicBezTo>
                  <a:cubicBezTo>
                    <a:pt x="68" y="314"/>
                    <a:pt x="75" y="320"/>
                    <a:pt x="82" y="327"/>
                  </a:cubicBezTo>
                  <a:cubicBezTo>
                    <a:pt x="68" y="318"/>
                    <a:pt x="55" y="309"/>
                    <a:pt x="43" y="298"/>
                  </a:cubicBezTo>
                  <a:close/>
                  <a:moveTo>
                    <a:pt x="54" y="296"/>
                  </a:moveTo>
                  <a:cubicBezTo>
                    <a:pt x="54" y="296"/>
                    <a:pt x="55" y="295"/>
                    <a:pt x="55" y="295"/>
                  </a:cubicBezTo>
                  <a:cubicBezTo>
                    <a:pt x="60" y="298"/>
                    <a:pt x="65" y="302"/>
                    <a:pt x="70" y="306"/>
                  </a:cubicBezTo>
                  <a:cubicBezTo>
                    <a:pt x="66" y="305"/>
                    <a:pt x="62" y="303"/>
                    <a:pt x="59" y="301"/>
                  </a:cubicBezTo>
                  <a:cubicBezTo>
                    <a:pt x="57" y="299"/>
                    <a:pt x="56" y="298"/>
                    <a:pt x="54" y="296"/>
                  </a:cubicBezTo>
                  <a:close/>
                  <a:moveTo>
                    <a:pt x="52" y="294"/>
                  </a:moveTo>
                  <a:cubicBezTo>
                    <a:pt x="51" y="293"/>
                    <a:pt x="50" y="292"/>
                    <a:pt x="49" y="291"/>
                  </a:cubicBezTo>
                  <a:cubicBezTo>
                    <a:pt x="51" y="292"/>
                    <a:pt x="52" y="293"/>
                    <a:pt x="53" y="293"/>
                  </a:cubicBezTo>
                  <a:cubicBezTo>
                    <a:pt x="53" y="294"/>
                    <a:pt x="52" y="294"/>
                    <a:pt x="52" y="294"/>
                  </a:cubicBezTo>
                  <a:close/>
                  <a:moveTo>
                    <a:pt x="44" y="269"/>
                  </a:moveTo>
                  <a:cubicBezTo>
                    <a:pt x="45" y="270"/>
                    <a:pt x="47" y="271"/>
                    <a:pt x="49" y="272"/>
                  </a:cubicBezTo>
                  <a:cubicBezTo>
                    <a:pt x="48" y="272"/>
                    <a:pt x="48" y="272"/>
                    <a:pt x="47" y="272"/>
                  </a:cubicBezTo>
                  <a:cubicBezTo>
                    <a:pt x="46" y="271"/>
                    <a:pt x="45" y="270"/>
                    <a:pt x="44" y="269"/>
                  </a:cubicBezTo>
                  <a:close/>
                  <a:moveTo>
                    <a:pt x="141" y="337"/>
                  </a:moveTo>
                  <a:cubicBezTo>
                    <a:pt x="144" y="339"/>
                    <a:pt x="147" y="341"/>
                    <a:pt x="150" y="344"/>
                  </a:cubicBezTo>
                  <a:cubicBezTo>
                    <a:pt x="150" y="344"/>
                    <a:pt x="150" y="343"/>
                    <a:pt x="149" y="343"/>
                  </a:cubicBezTo>
                  <a:cubicBezTo>
                    <a:pt x="148" y="343"/>
                    <a:pt x="147" y="343"/>
                    <a:pt x="147" y="344"/>
                  </a:cubicBezTo>
                  <a:cubicBezTo>
                    <a:pt x="145" y="341"/>
                    <a:pt x="143" y="339"/>
                    <a:pt x="141" y="337"/>
                  </a:cubicBezTo>
                  <a:close/>
                  <a:moveTo>
                    <a:pt x="181" y="374"/>
                  </a:moveTo>
                  <a:cubicBezTo>
                    <a:pt x="181" y="374"/>
                    <a:pt x="181" y="375"/>
                    <a:pt x="180" y="375"/>
                  </a:cubicBezTo>
                  <a:cubicBezTo>
                    <a:pt x="179" y="375"/>
                    <a:pt x="177" y="374"/>
                    <a:pt x="175" y="374"/>
                  </a:cubicBezTo>
                  <a:cubicBezTo>
                    <a:pt x="175" y="374"/>
                    <a:pt x="175" y="374"/>
                    <a:pt x="175" y="374"/>
                  </a:cubicBezTo>
                  <a:cubicBezTo>
                    <a:pt x="177" y="373"/>
                    <a:pt x="178" y="370"/>
                    <a:pt x="176" y="368"/>
                  </a:cubicBezTo>
                  <a:cubicBezTo>
                    <a:pt x="175" y="367"/>
                    <a:pt x="174" y="366"/>
                    <a:pt x="173" y="365"/>
                  </a:cubicBezTo>
                  <a:cubicBezTo>
                    <a:pt x="173" y="365"/>
                    <a:pt x="173" y="365"/>
                    <a:pt x="174" y="365"/>
                  </a:cubicBezTo>
                  <a:cubicBezTo>
                    <a:pt x="176" y="368"/>
                    <a:pt x="179" y="371"/>
                    <a:pt x="181" y="374"/>
                  </a:cubicBezTo>
                  <a:close/>
                  <a:moveTo>
                    <a:pt x="174" y="377"/>
                  </a:moveTo>
                  <a:cubicBezTo>
                    <a:pt x="174" y="378"/>
                    <a:pt x="174" y="378"/>
                    <a:pt x="174" y="378"/>
                  </a:cubicBezTo>
                  <a:cubicBezTo>
                    <a:pt x="174" y="378"/>
                    <a:pt x="174" y="378"/>
                    <a:pt x="173" y="378"/>
                  </a:cubicBezTo>
                  <a:lnTo>
                    <a:pt x="174" y="377"/>
                  </a:lnTo>
                  <a:close/>
                  <a:moveTo>
                    <a:pt x="406" y="379"/>
                  </a:moveTo>
                  <a:cubicBezTo>
                    <a:pt x="410" y="380"/>
                    <a:pt x="414" y="380"/>
                    <a:pt x="419" y="380"/>
                  </a:cubicBezTo>
                  <a:cubicBezTo>
                    <a:pt x="415" y="380"/>
                    <a:pt x="412" y="380"/>
                    <a:pt x="409" y="380"/>
                  </a:cubicBezTo>
                  <a:cubicBezTo>
                    <a:pt x="408" y="380"/>
                    <a:pt x="407" y="380"/>
                    <a:pt x="406" y="379"/>
                  </a:cubicBezTo>
                  <a:close/>
                  <a:moveTo>
                    <a:pt x="447" y="382"/>
                  </a:moveTo>
                  <a:cubicBezTo>
                    <a:pt x="450" y="382"/>
                    <a:pt x="453" y="382"/>
                    <a:pt x="455" y="383"/>
                  </a:cubicBezTo>
                  <a:cubicBezTo>
                    <a:pt x="456" y="383"/>
                    <a:pt x="456" y="383"/>
                    <a:pt x="457" y="384"/>
                  </a:cubicBezTo>
                  <a:cubicBezTo>
                    <a:pt x="454" y="383"/>
                    <a:pt x="450" y="383"/>
                    <a:pt x="447" y="382"/>
                  </a:cubicBezTo>
                  <a:close/>
                  <a:moveTo>
                    <a:pt x="488" y="320"/>
                  </a:moveTo>
                  <a:cubicBezTo>
                    <a:pt x="487" y="319"/>
                    <a:pt x="487" y="319"/>
                    <a:pt x="486" y="319"/>
                  </a:cubicBezTo>
                  <a:cubicBezTo>
                    <a:pt x="486" y="319"/>
                    <a:pt x="486" y="319"/>
                    <a:pt x="486" y="319"/>
                  </a:cubicBezTo>
                  <a:cubicBezTo>
                    <a:pt x="486" y="318"/>
                    <a:pt x="486" y="318"/>
                    <a:pt x="487" y="318"/>
                  </a:cubicBezTo>
                  <a:cubicBezTo>
                    <a:pt x="487" y="318"/>
                    <a:pt x="488" y="319"/>
                    <a:pt x="488" y="319"/>
                  </a:cubicBezTo>
                  <a:cubicBezTo>
                    <a:pt x="488" y="319"/>
                    <a:pt x="488" y="320"/>
                    <a:pt x="488" y="320"/>
                  </a:cubicBezTo>
                  <a:close/>
                  <a:moveTo>
                    <a:pt x="623" y="199"/>
                  </a:moveTo>
                  <a:cubicBezTo>
                    <a:pt x="635" y="207"/>
                    <a:pt x="646" y="217"/>
                    <a:pt x="653" y="228"/>
                  </a:cubicBezTo>
                  <a:cubicBezTo>
                    <a:pt x="648" y="229"/>
                    <a:pt x="642" y="230"/>
                    <a:pt x="637" y="231"/>
                  </a:cubicBezTo>
                  <a:cubicBezTo>
                    <a:pt x="621" y="216"/>
                    <a:pt x="604" y="202"/>
                    <a:pt x="583" y="196"/>
                  </a:cubicBezTo>
                  <a:cubicBezTo>
                    <a:pt x="582" y="198"/>
                    <a:pt x="582" y="198"/>
                    <a:pt x="582" y="198"/>
                  </a:cubicBezTo>
                  <a:cubicBezTo>
                    <a:pt x="602" y="204"/>
                    <a:pt x="619" y="217"/>
                    <a:pt x="633" y="232"/>
                  </a:cubicBezTo>
                  <a:cubicBezTo>
                    <a:pt x="629" y="232"/>
                    <a:pt x="624" y="232"/>
                    <a:pt x="619" y="233"/>
                  </a:cubicBezTo>
                  <a:cubicBezTo>
                    <a:pt x="602" y="220"/>
                    <a:pt x="581" y="211"/>
                    <a:pt x="562" y="202"/>
                  </a:cubicBezTo>
                  <a:cubicBezTo>
                    <a:pt x="609" y="184"/>
                    <a:pt x="614" y="205"/>
                    <a:pt x="622" y="200"/>
                  </a:cubicBezTo>
                  <a:cubicBezTo>
                    <a:pt x="622" y="200"/>
                    <a:pt x="623" y="199"/>
                    <a:pt x="623" y="199"/>
                  </a:cubicBezTo>
                  <a:close/>
                  <a:moveTo>
                    <a:pt x="509" y="236"/>
                  </a:moveTo>
                  <a:cubicBezTo>
                    <a:pt x="510" y="237"/>
                    <a:pt x="511" y="237"/>
                    <a:pt x="512" y="238"/>
                  </a:cubicBezTo>
                  <a:cubicBezTo>
                    <a:pt x="510" y="240"/>
                    <a:pt x="509" y="242"/>
                    <a:pt x="508" y="243"/>
                  </a:cubicBezTo>
                  <a:cubicBezTo>
                    <a:pt x="507" y="245"/>
                    <a:pt x="506" y="246"/>
                    <a:pt x="506" y="247"/>
                  </a:cubicBezTo>
                  <a:cubicBezTo>
                    <a:pt x="504" y="246"/>
                    <a:pt x="502" y="246"/>
                    <a:pt x="501" y="245"/>
                  </a:cubicBezTo>
                  <a:cubicBezTo>
                    <a:pt x="503" y="242"/>
                    <a:pt x="506" y="239"/>
                    <a:pt x="509" y="236"/>
                  </a:cubicBezTo>
                  <a:close/>
                  <a:moveTo>
                    <a:pt x="462" y="295"/>
                  </a:moveTo>
                  <a:cubicBezTo>
                    <a:pt x="463" y="296"/>
                    <a:pt x="464" y="296"/>
                    <a:pt x="465" y="297"/>
                  </a:cubicBezTo>
                  <a:cubicBezTo>
                    <a:pt x="463" y="297"/>
                    <a:pt x="460" y="296"/>
                    <a:pt x="458" y="294"/>
                  </a:cubicBezTo>
                  <a:cubicBezTo>
                    <a:pt x="454" y="292"/>
                    <a:pt x="449" y="288"/>
                    <a:pt x="445" y="285"/>
                  </a:cubicBezTo>
                  <a:cubicBezTo>
                    <a:pt x="442" y="282"/>
                    <a:pt x="438" y="279"/>
                    <a:pt x="435" y="276"/>
                  </a:cubicBezTo>
                  <a:cubicBezTo>
                    <a:pt x="444" y="281"/>
                    <a:pt x="452" y="287"/>
                    <a:pt x="460" y="293"/>
                  </a:cubicBezTo>
                  <a:cubicBezTo>
                    <a:pt x="460" y="295"/>
                    <a:pt x="460" y="295"/>
                    <a:pt x="460" y="295"/>
                  </a:cubicBezTo>
                  <a:cubicBezTo>
                    <a:pt x="462" y="295"/>
                    <a:pt x="462" y="295"/>
                    <a:pt x="462" y="295"/>
                  </a:cubicBezTo>
                  <a:cubicBezTo>
                    <a:pt x="462" y="295"/>
                    <a:pt x="462" y="295"/>
                    <a:pt x="462" y="295"/>
                  </a:cubicBezTo>
                  <a:close/>
                  <a:moveTo>
                    <a:pt x="484" y="269"/>
                  </a:moveTo>
                  <a:cubicBezTo>
                    <a:pt x="484" y="269"/>
                    <a:pt x="484" y="269"/>
                    <a:pt x="484" y="269"/>
                  </a:cubicBezTo>
                  <a:cubicBezTo>
                    <a:pt x="484" y="269"/>
                    <a:pt x="484" y="269"/>
                    <a:pt x="484" y="269"/>
                  </a:cubicBezTo>
                  <a:cubicBezTo>
                    <a:pt x="484" y="269"/>
                    <a:pt x="484" y="269"/>
                    <a:pt x="484" y="269"/>
                  </a:cubicBezTo>
                  <a:close/>
                  <a:moveTo>
                    <a:pt x="480" y="292"/>
                  </a:moveTo>
                  <a:cubicBezTo>
                    <a:pt x="480" y="292"/>
                    <a:pt x="480" y="292"/>
                    <a:pt x="480" y="292"/>
                  </a:cubicBezTo>
                  <a:cubicBezTo>
                    <a:pt x="480" y="292"/>
                    <a:pt x="480" y="292"/>
                    <a:pt x="480" y="292"/>
                  </a:cubicBezTo>
                  <a:cubicBezTo>
                    <a:pt x="480" y="292"/>
                    <a:pt x="480" y="292"/>
                    <a:pt x="480" y="292"/>
                  </a:cubicBezTo>
                  <a:close/>
                  <a:moveTo>
                    <a:pt x="468" y="325"/>
                  </a:moveTo>
                  <a:cubicBezTo>
                    <a:pt x="469" y="325"/>
                    <a:pt x="469" y="325"/>
                    <a:pt x="470" y="325"/>
                  </a:cubicBezTo>
                  <a:cubicBezTo>
                    <a:pt x="470" y="325"/>
                    <a:pt x="470" y="326"/>
                    <a:pt x="470" y="326"/>
                  </a:cubicBezTo>
                  <a:cubicBezTo>
                    <a:pt x="469" y="326"/>
                    <a:pt x="469" y="325"/>
                    <a:pt x="468" y="325"/>
                  </a:cubicBezTo>
                  <a:close/>
                  <a:moveTo>
                    <a:pt x="494" y="284"/>
                  </a:moveTo>
                  <a:cubicBezTo>
                    <a:pt x="495" y="285"/>
                    <a:pt x="495" y="285"/>
                    <a:pt x="496" y="286"/>
                  </a:cubicBezTo>
                  <a:cubicBezTo>
                    <a:pt x="494" y="291"/>
                    <a:pt x="492" y="297"/>
                    <a:pt x="492" y="303"/>
                  </a:cubicBezTo>
                  <a:cubicBezTo>
                    <a:pt x="492" y="301"/>
                    <a:pt x="491" y="299"/>
                    <a:pt x="491" y="297"/>
                  </a:cubicBezTo>
                  <a:cubicBezTo>
                    <a:pt x="491" y="295"/>
                    <a:pt x="491" y="293"/>
                    <a:pt x="491" y="291"/>
                  </a:cubicBezTo>
                  <a:cubicBezTo>
                    <a:pt x="492" y="291"/>
                    <a:pt x="492" y="291"/>
                    <a:pt x="492" y="291"/>
                  </a:cubicBezTo>
                  <a:cubicBezTo>
                    <a:pt x="492" y="291"/>
                    <a:pt x="492" y="291"/>
                    <a:pt x="492" y="290"/>
                  </a:cubicBezTo>
                  <a:cubicBezTo>
                    <a:pt x="492" y="289"/>
                    <a:pt x="492" y="287"/>
                    <a:pt x="493" y="285"/>
                  </a:cubicBezTo>
                  <a:cubicBezTo>
                    <a:pt x="493" y="285"/>
                    <a:pt x="494" y="284"/>
                    <a:pt x="494" y="284"/>
                  </a:cubicBezTo>
                  <a:close/>
                  <a:moveTo>
                    <a:pt x="484" y="292"/>
                  </a:moveTo>
                  <a:cubicBezTo>
                    <a:pt x="484" y="294"/>
                    <a:pt x="485" y="295"/>
                    <a:pt x="485" y="297"/>
                  </a:cubicBezTo>
                  <a:cubicBezTo>
                    <a:pt x="484" y="296"/>
                    <a:pt x="483" y="295"/>
                    <a:pt x="483" y="295"/>
                  </a:cubicBezTo>
                  <a:cubicBezTo>
                    <a:pt x="483" y="294"/>
                    <a:pt x="484" y="293"/>
                    <a:pt x="484" y="292"/>
                  </a:cubicBezTo>
                  <a:close/>
                  <a:moveTo>
                    <a:pt x="464" y="311"/>
                  </a:moveTo>
                  <a:cubicBezTo>
                    <a:pt x="467" y="313"/>
                    <a:pt x="470" y="314"/>
                    <a:pt x="473" y="316"/>
                  </a:cubicBezTo>
                  <a:cubicBezTo>
                    <a:pt x="473" y="316"/>
                    <a:pt x="473" y="317"/>
                    <a:pt x="473" y="317"/>
                  </a:cubicBezTo>
                  <a:cubicBezTo>
                    <a:pt x="473" y="317"/>
                    <a:pt x="473" y="318"/>
                    <a:pt x="473" y="318"/>
                  </a:cubicBezTo>
                  <a:cubicBezTo>
                    <a:pt x="472" y="318"/>
                    <a:pt x="472" y="318"/>
                    <a:pt x="472" y="318"/>
                  </a:cubicBezTo>
                  <a:cubicBezTo>
                    <a:pt x="471" y="318"/>
                    <a:pt x="470" y="318"/>
                    <a:pt x="470" y="318"/>
                  </a:cubicBezTo>
                  <a:cubicBezTo>
                    <a:pt x="469" y="317"/>
                    <a:pt x="468" y="316"/>
                    <a:pt x="467" y="315"/>
                  </a:cubicBezTo>
                  <a:cubicBezTo>
                    <a:pt x="467" y="314"/>
                    <a:pt x="466" y="313"/>
                    <a:pt x="465" y="313"/>
                  </a:cubicBezTo>
                  <a:cubicBezTo>
                    <a:pt x="465" y="312"/>
                    <a:pt x="464" y="311"/>
                    <a:pt x="464" y="311"/>
                  </a:cubicBezTo>
                  <a:close/>
                  <a:moveTo>
                    <a:pt x="472" y="326"/>
                  </a:moveTo>
                  <a:cubicBezTo>
                    <a:pt x="472" y="326"/>
                    <a:pt x="472" y="326"/>
                    <a:pt x="472" y="326"/>
                  </a:cubicBezTo>
                  <a:cubicBezTo>
                    <a:pt x="474" y="328"/>
                    <a:pt x="476" y="330"/>
                    <a:pt x="477" y="333"/>
                  </a:cubicBezTo>
                  <a:cubicBezTo>
                    <a:pt x="476" y="332"/>
                    <a:pt x="475" y="332"/>
                    <a:pt x="473" y="331"/>
                  </a:cubicBezTo>
                  <a:cubicBezTo>
                    <a:pt x="473" y="330"/>
                    <a:pt x="472" y="329"/>
                    <a:pt x="472" y="329"/>
                  </a:cubicBezTo>
                  <a:cubicBezTo>
                    <a:pt x="472" y="328"/>
                    <a:pt x="472" y="328"/>
                    <a:pt x="472" y="327"/>
                  </a:cubicBezTo>
                  <a:cubicBezTo>
                    <a:pt x="472" y="327"/>
                    <a:pt x="472" y="326"/>
                    <a:pt x="472" y="326"/>
                  </a:cubicBezTo>
                  <a:close/>
                  <a:moveTo>
                    <a:pt x="472" y="347"/>
                  </a:moveTo>
                  <a:cubicBezTo>
                    <a:pt x="473" y="346"/>
                    <a:pt x="473" y="345"/>
                    <a:pt x="473" y="344"/>
                  </a:cubicBezTo>
                  <a:cubicBezTo>
                    <a:pt x="475" y="346"/>
                    <a:pt x="476" y="348"/>
                    <a:pt x="477" y="350"/>
                  </a:cubicBezTo>
                  <a:cubicBezTo>
                    <a:pt x="476" y="353"/>
                    <a:pt x="475" y="356"/>
                    <a:pt x="475" y="359"/>
                  </a:cubicBezTo>
                  <a:cubicBezTo>
                    <a:pt x="474" y="358"/>
                    <a:pt x="473" y="357"/>
                    <a:pt x="472" y="357"/>
                  </a:cubicBezTo>
                  <a:cubicBezTo>
                    <a:pt x="471" y="355"/>
                    <a:pt x="471" y="354"/>
                    <a:pt x="471" y="353"/>
                  </a:cubicBezTo>
                  <a:cubicBezTo>
                    <a:pt x="471" y="351"/>
                    <a:pt x="471" y="349"/>
                    <a:pt x="472" y="347"/>
                  </a:cubicBezTo>
                  <a:close/>
                  <a:moveTo>
                    <a:pt x="482" y="317"/>
                  </a:moveTo>
                  <a:cubicBezTo>
                    <a:pt x="480" y="317"/>
                    <a:pt x="479" y="316"/>
                    <a:pt x="478" y="315"/>
                  </a:cubicBezTo>
                  <a:cubicBezTo>
                    <a:pt x="478" y="315"/>
                    <a:pt x="478" y="315"/>
                    <a:pt x="478" y="315"/>
                  </a:cubicBezTo>
                  <a:cubicBezTo>
                    <a:pt x="479" y="314"/>
                    <a:pt x="480" y="313"/>
                    <a:pt x="481" y="313"/>
                  </a:cubicBezTo>
                  <a:cubicBezTo>
                    <a:pt x="481" y="314"/>
                    <a:pt x="482" y="315"/>
                    <a:pt x="482" y="317"/>
                  </a:cubicBezTo>
                  <a:cubicBezTo>
                    <a:pt x="482" y="317"/>
                    <a:pt x="482" y="317"/>
                    <a:pt x="482" y="317"/>
                  </a:cubicBezTo>
                  <a:close/>
                  <a:moveTo>
                    <a:pt x="484" y="310"/>
                  </a:moveTo>
                  <a:cubicBezTo>
                    <a:pt x="484" y="310"/>
                    <a:pt x="483" y="310"/>
                    <a:pt x="483" y="310"/>
                  </a:cubicBezTo>
                  <a:cubicBezTo>
                    <a:pt x="483" y="310"/>
                    <a:pt x="482" y="309"/>
                    <a:pt x="482" y="309"/>
                  </a:cubicBezTo>
                  <a:cubicBezTo>
                    <a:pt x="482" y="309"/>
                    <a:pt x="482" y="308"/>
                    <a:pt x="482" y="307"/>
                  </a:cubicBezTo>
                  <a:cubicBezTo>
                    <a:pt x="482" y="307"/>
                    <a:pt x="482" y="308"/>
                    <a:pt x="482" y="308"/>
                  </a:cubicBezTo>
                  <a:cubicBezTo>
                    <a:pt x="482" y="308"/>
                    <a:pt x="482" y="308"/>
                    <a:pt x="482" y="308"/>
                  </a:cubicBezTo>
                  <a:cubicBezTo>
                    <a:pt x="482" y="308"/>
                    <a:pt x="482" y="308"/>
                    <a:pt x="482" y="308"/>
                  </a:cubicBezTo>
                  <a:cubicBezTo>
                    <a:pt x="483" y="309"/>
                    <a:pt x="484" y="309"/>
                    <a:pt x="484" y="310"/>
                  </a:cubicBezTo>
                  <a:close/>
                  <a:moveTo>
                    <a:pt x="479" y="319"/>
                  </a:moveTo>
                  <a:cubicBezTo>
                    <a:pt x="478" y="318"/>
                    <a:pt x="477" y="318"/>
                    <a:pt x="476" y="318"/>
                  </a:cubicBezTo>
                  <a:cubicBezTo>
                    <a:pt x="476" y="318"/>
                    <a:pt x="476" y="318"/>
                    <a:pt x="476" y="317"/>
                  </a:cubicBezTo>
                  <a:cubicBezTo>
                    <a:pt x="477" y="318"/>
                    <a:pt x="478" y="318"/>
                    <a:pt x="479" y="319"/>
                  </a:cubicBezTo>
                  <a:close/>
                  <a:moveTo>
                    <a:pt x="485" y="323"/>
                  </a:moveTo>
                  <a:cubicBezTo>
                    <a:pt x="484" y="323"/>
                    <a:pt x="484" y="323"/>
                    <a:pt x="484" y="323"/>
                  </a:cubicBezTo>
                  <a:cubicBezTo>
                    <a:pt x="481" y="322"/>
                    <a:pt x="479" y="321"/>
                    <a:pt x="479" y="321"/>
                  </a:cubicBezTo>
                  <a:cubicBezTo>
                    <a:pt x="480" y="322"/>
                    <a:pt x="481" y="323"/>
                    <a:pt x="482" y="324"/>
                  </a:cubicBezTo>
                  <a:cubicBezTo>
                    <a:pt x="479" y="324"/>
                    <a:pt x="476" y="323"/>
                    <a:pt x="474" y="323"/>
                  </a:cubicBezTo>
                  <a:cubicBezTo>
                    <a:pt x="474" y="323"/>
                    <a:pt x="473" y="323"/>
                    <a:pt x="473" y="323"/>
                  </a:cubicBezTo>
                  <a:cubicBezTo>
                    <a:pt x="474" y="322"/>
                    <a:pt x="474" y="321"/>
                    <a:pt x="474" y="321"/>
                  </a:cubicBezTo>
                  <a:cubicBezTo>
                    <a:pt x="478" y="321"/>
                    <a:pt x="481" y="322"/>
                    <a:pt x="485" y="323"/>
                  </a:cubicBezTo>
                  <a:close/>
                  <a:moveTo>
                    <a:pt x="479" y="326"/>
                  </a:moveTo>
                  <a:cubicBezTo>
                    <a:pt x="479" y="326"/>
                    <a:pt x="479" y="326"/>
                    <a:pt x="479" y="326"/>
                  </a:cubicBezTo>
                  <a:cubicBezTo>
                    <a:pt x="479" y="326"/>
                    <a:pt x="479" y="326"/>
                    <a:pt x="479" y="326"/>
                  </a:cubicBezTo>
                  <a:cubicBezTo>
                    <a:pt x="479" y="326"/>
                    <a:pt x="479" y="326"/>
                    <a:pt x="479" y="326"/>
                  </a:cubicBezTo>
                  <a:close/>
                  <a:moveTo>
                    <a:pt x="485" y="335"/>
                  </a:moveTo>
                  <a:cubicBezTo>
                    <a:pt x="485" y="335"/>
                    <a:pt x="486" y="336"/>
                    <a:pt x="486" y="336"/>
                  </a:cubicBezTo>
                  <a:cubicBezTo>
                    <a:pt x="486" y="336"/>
                    <a:pt x="486" y="336"/>
                    <a:pt x="485" y="336"/>
                  </a:cubicBezTo>
                  <a:cubicBezTo>
                    <a:pt x="485" y="336"/>
                    <a:pt x="485" y="335"/>
                    <a:pt x="485" y="335"/>
                  </a:cubicBezTo>
                  <a:close/>
                  <a:moveTo>
                    <a:pt x="474" y="341"/>
                  </a:moveTo>
                  <a:cubicBezTo>
                    <a:pt x="474" y="341"/>
                    <a:pt x="474" y="341"/>
                    <a:pt x="475" y="341"/>
                  </a:cubicBezTo>
                  <a:cubicBezTo>
                    <a:pt x="475" y="342"/>
                    <a:pt x="476" y="342"/>
                    <a:pt x="477" y="343"/>
                  </a:cubicBezTo>
                  <a:cubicBezTo>
                    <a:pt x="477" y="343"/>
                    <a:pt x="477" y="344"/>
                    <a:pt x="477" y="344"/>
                  </a:cubicBezTo>
                  <a:cubicBezTo>
                    <a:pt x="476" y="343"/>
                    <a:pt x="475" y="342"/>
                    <a:pt x="474" y="341"/>
                  </a:cubicBezTo>
                  <a:close/>
                  <a:moveTo>
                    <a:pt x="480" y="339"/>
                  </a:moveTo>
                  <a:cubicBezTo>
                    <a:pt x="480" y="339"/>
                    <a:pt x="480" y="339"/>
                    <a:pt x="480" y="339"/>
                  </a:cubicBezTo>
                  <a:cubicBezTo>
                    <a:pt x="480" y="339"/>
                    <a:pt x="481" y="339"/>
                    <a:pt x="481" y="339"/>
                  </a:cubicBezTo>
                  <a:cubicBezTo>
                    <a:pt x="481" y="339"/>
                    <a:pt x="481" y="339"/>
                    <a:pt x="481" y="340"/>
                  </a:cubicBezTo>
                  <a:cubicBezTo>
                    <a:pt x="481" y="340"/>
                    <a:pt x="481" y="340"/>
                    <a:pt x="481" y="341"/>
                  </a:cubicBezTo>
                  <a:cubicBezTo>
                    <a:pt x="481" y="340"/>
                    <a:pt x="480" y="340"/>
                    <a:pt x="480" y="340"/>
                  </a:cubicBezTo>
                  <a:cubicBezTo>
                    <a:pt x="480" y="340"/>
                    <a:pt x="480" y="339"/>
                    <a:pt x="480" y="339"/>
                  </a:cubicBezTo>
                  <a:close/>
                  <a:moveTo>
                    <a:pt x="480" y="337"/>
                  </a:moveTo>
                  <a:cubicBezTo>
                    <a:pt x="480" y="337"/>
                    <a:pt x="480" y="337"/>
                    <a:pt x="480" y="336"/>
                  </a:cubicBezTo>
                  <a:cubicBezTo>
                    <a:pt x="481" y="337"/>
                    <a:pt x="481" y="337"/>
                    <a:pt x="481" y="337"/>
                  </a:cubicBezTo>
                  <a:cubicBezTo>
                    <a:pt x="481" y="337"/>
                    <a:pt x="481" y="337"/>
                    <a:pt x="481" y="337"/>
                  </a:cubicBezTo>
                  <a:cubicBezTo>
                    <a:pt x="480" y="337"/>
                    <a:pt x="480" y="337"/>
                    <a:pt x="480" y="337"/>
                  </a:cubicBezTo>
                  <a:close/>
                  <a:moveTo>
                    <a:pt x="479" y="331"/>
                  </a:moveTo>
                  <a:cubicBezTo>
                    <a:pt x="479" y="330"/>
                    <a:pt x="478" y="329"/>
                    <a:pt x="477" y="328"/>
                  </a:cubicBezTo>
                  <a:cubicBezTo>
                    <a:pt x="478" y="329"/>
                    <a:pt x="479" y="329"/>
                    <a:pt x="479" y="329"/>
                  </a:cubicBezTo>
                  <a:cubicBezTo>
                    <a:pt x="479" y="330"/>
                    <a:pt x="480" y="330"/>
                    <a:pt x="480" y="331"/>
                  </a:cubicBezTo>
                  <a:cubicBezTo>
                    <a:pt x="479" y="331"/>
                    <a:pt x="479" y="331"/>
                    <a:pt x="479" y="331"/>
                  </a:cubicBezTo>
                  <a:close/>
                  <a:moveTo>
                    <a:pt x="485" y="328"/>
                  </a:moveTo>
                  <a:cubicBezTo>
                    <a:pt x="486" y="330"/>
                    <a:pt x="486" y="331"/>
                    <a:pt x="487" y="333"/>
                  </a:cubicBezTo>
                  <a:cubicBezTo>
                    <a:pt x="486" y="332"/>
                    <a:pt x="486" y="331"/>
                    <a:pt x="485" y="331"/>
                  </a:cubicBezTo>
                  <a:cubicBezTo>
                    <a:pt x="485" y="330"/>
                    <a:pt x="485" y="329"/>
                    <a:pt x="485" y="328"/>
                  </a:cubicBezTo>
                  <a:close/>
                  <a:moveTo>
                    <a:pt x="488" y="340"/>
                  </a:moveTo>
                  <a:cubicBezTo>
                    <a:pt x="488" y="340"/>
                    <a:pt x="487" y="340"/>
                    <a:pt x="487" y="340"/>
                  </a:cubicBezTo>
                  <a:cubicBezTo>
                    <a:pt x="487" y="341"/>
                    <a:pt x="487" y="341"/>
                    <a:pt x="486" y="341"/>
                  </a:cubicBezTo>
                  <a:cubicBezTo>
                    <a:pt x="486" y="340"/>
                    <a:pt x="486" y="339"/>
                    <a:pt x="486" y="339"/>
                  </a:cubicBezTo>
                  <a:cubicBezTo>
                    <a:pt x="487" y="339"/>
                    <a:pt x="488" y="339"/>
                    <a:pt x="488" y="338"/>
                  </a:cubicBezTo>
                  <a:cubicBezTo>
                    <a:pt x="488" y="339"/>
                    <a:pt x="489" y="339"/>
                    <a:pt x="489" y="340"/>
                  </a:cubicBezTo>
                  <a:cubicBezTo>
                    <a:pt x="488" y="339"/>
                    <a:pt x="488" y="339"/>
                    <a:pt x="488" y="339"/>
                  </a:cubicBezTo>
                  <a:cubicBezTo>
                    <a:pt x="488" y="340"/>
                    <a:pt x="488" y="340"/>
                    <a:pt x="488" y="340"/>
                  </a:cubicBezTo>
                  <a:cubicBezTo>
                    <a:pt x="488" y="340"/>
                    <a:pt x="488" y="340"/>
                    <a:pt x="488" y="340"/>
                  </a:cubicBezTo>
                  <a:close/>
                  <a:moveTo>
                    <a:pt x="483" y="345"/>
                  </a:moveTo>
                  <a:cubicBezTo>
                    <a:pt x="483" y="345"/>
                    <a:pt x="483" y="345"/>
                    <a:pt x="483" y="345"/>
                  </a:cubicBezTo>
                  <a:cubicBezTo>
                    <a:pt x="483" y="345"/>
                    <a:pt x="483" y="345"/>
                    <a:pt x="483" y="345"/>
                  </a:cubicBezTo>
                  <a:cubicBezTo>
                    <a:pt x="483" y="345"/>
                    <a:pt x="483" y="345"/>
                    <a:pt x="483" y="345"/>
                  </a:cubicBezTo>
                  <a:close/>
                  <a:moveTo>
                    <a:pt x="473" y="364"/>
                  </a:moveTo>
                  <a:cubicBezTo>
                    <a:pt x="473" y="363"/>
                    <a:pt x="473" y="362"/>
                    <a:pt x="472" y="360"/>
                  </a:cubicBezTo>
                  <a:cubicBezTo>
                    <a:pt x="473" y="361"/>
                    <a:pt x="473" y="361"/>
                    <a:pt x="474" y="362"/>
                  </a:cubicBezTo>
                  <a:cubicBezTo>
                    <a:pt x="474" y="362"/>
                    <a:pt x="474" y="363"/>
                    <a:pt x="473" y="364"/>
                  </a:cubicBezTo>
                  <a:close/>
                  <a:moveTo>
                    <a:pt x="472" y="339"/>
                  </a:moveTo>
                  <a:cubicBezTo>
                    <a:pt x="472" y="339"/>
                    <a:pt x="472" y="339"/>
                    <a:pt x="472" y="339"/>
                  </a:cubicBezTo>
                  <a:cubicBezTo>
                    <a:pt x="472" y="339"/>
                    <a:pt x="472" y="339"/>
                    <a:pt x="472" y="339"/>
                  </a:cubicBezTo>
                  <a:cubicBezTo>
                    <a:pt x="472" y="339"/>
                    <a:pt x="472" y="339"/>
                    <a:pt x="472" y="339"/>
                  </a:cubicBezTo>
                  <a:close/>
                  <a:moveTo>
                    <a:pt x="471" y="333"/>
                  </a:moveTo>
                  <a:cubicBezTo>
                    <a:pt x="471" y="333"/>
                    <a:pt x="471" y="333"/>
                    <a:pt x="471" y="333"/>
                  </a:cubicBezTo>
                  <a:cubicBezTo>
                    <a:pt x="471" y="333"/>
                    <a:pt x="471" y="333"/>
                    <a:pt x="471" y="333"/>
                  </a:cubicBezTo>
                  <a:cubicBezTo>
                    <a:pt x="471" y="333"/>
                    <a:pt x="471" y="333"/>
                    <a:pt x="471" y="333"/>
                  </a:cubicBezTo>
                  <a:close/>
                  <a:moveTo>
                    <a:pt x="474" y="334"/>
                  </a:moveTo>
                  <a:cubicBezTo>
                    <a:pt x="475" y="335"/>
                    <a:pt x="477" y="335"/>
                    <a:pt x="478" y="336"/>
                  </a:cubicBezTo>
                  <a:cubicBezTo>
                    <a:pt x="478" y="336"/>
                    <a:pt x="478" y="336"/>
                    <a:pt x="478" y="337"/>
                  </a:cubicBezTo>
                  <a:cubicBezTo>
                    <a:pt x="477" y="337"/>
                    <a:pt x="477" y="337"/>
                    <a:pt x="476" y="336"/>
                  </a:cubicBezTo>
                  <a:cubicBezTo>
                    <a:pt x="475" y="335"/>
                    <a:pt x="475" y="335"/>
                    <a:pt x="475" y="335"/>
                  </a:cubicBezTo>
                  <a:cubicBezTo>
                    <a:pt x="475" y="336"/>
                    <a:pt x="475" y="336"/>
                    <a:pt x="475" y="336"/>
                  </a:cubicBezTo>
                  <a:cubicBezTo>
                    <a:pt x="475" y="336"/>
                    <a:pt x="475" y="336"/>
                    <a:pt x="475" y="336"/>
                  </a:cubicBezTo>
                  <a:cubicBezTo>
                    <a:pt x="474" y="335"/>
                    <a:pt x="474" y="335"/>
                    <a:pt x="474" y="334"/>
                  </a:cubicBezTo>
                  <a:close/>
                  <a:moveTo>
                    <a:pt x="466" y="321"/>
                  </a:moveTo>
                  <a:cubicBezTo>
                    <a:pt x="467" y="321"/>
                    <a:pt x="468" y="321"/>
                    <a:pt x="469" y="321"/>
                  </a:cubicBezTo>
                  <a:cubicBezTo>
                    <a:pt x="469" y="321"/>
                    <a:pt x="469" y="322"/>
                    <a:pt x="470" y="322"/>
                  </a:cubicBezTo>
                  <a:cubicBezTo>
                    <a:pt x="468" y="322"/>
                    <a:pt x="467" y="321"/>
                    <a:pt x="466" y="321"/>
                  </a:cubicBezTo>
                  <a:close/>
                  <a:moveTo>
                    <a:pt x="473" y="316"/>
                  </a:moveTo>
                  <a:cubicBezTo>
                    <a:pt x="473" y="316"/>
                    <a:pt x="473" y="316"/>
                    <a:pt x="474" y="316"/>
                  </a:cubicBezTo>
                  <a:cubicBezTo>
                    <a:pt x="474" y="317"/>
                    <a:pt x="473" y="317"/>
                    <a:pt x="473" y="317"/>
                  </a:cubicBezTo>
                  <a:cubicBezTo>
                    <a:pt x="473" y="317"/>
                    <a:pt x="473" y="316"/>
                    <a:pt x="473" y="316"/>
                  </a:cubicBezTo>
                  <a:close/>
                  <a:moveTo>
                    <a:pt x="472" y="313"/>
                  </a:moveTo>
                  <a:cubicBezTo>
                    <a:pt x="472" y="310"/>
                    <a:pt x="471" y="306"/>
                    <a:pt x="470" y="301"/>
                  </a:cubicBezTo>
                  <a:cubicBezTo>
                    <a:pt x="474" y="304"/>
                    <a:pt x="477" y="307"/>
                    <a:pt x="480" y="311"/>
                  </a:cubicBezTo>
                  <a:cubicBezTo>
                    <a:pt x="479" y="311"/>
                    <a:pt x="478" y="312"/>
                    <a:pt x="476" y="313"/>
                  </a:cubicBezTo>
                  <a:cubicBezTo>
                    <a:pt x="476" y="313"/>
                    <a:pt x="476" y="314"/>
                    <a:pt x="475" y="314"/>
                  </a:cubicBezTo>
                  <a:cubicBezTo>
                    <a:pt x="474" y="314"/>
                    <a:pt x="473" y="313"/>
                    <a:pt x="472" y="313"/>
                  </a:cubicBezTo>
                  <a:close/>
                  <a:moveTo>
                    <a:pt x="472" y="300"/>
                  </a:moveTo>
                  <a:cubicBezTo>
                    <a:pt x="473" y="300"/>
                    <a:pt x="474" y="299"/>
                    <a:pt x="475" y="299"/>
                  </a:cubicBezTo>
                  <a:cubicBezTo>
                    <a:pt x="476" y="298"/>
                    <a:pt x="476" y="297"/>
                    <a:pt x="477" y="296"/>
                  </a:cubicBezTo>
                  <a:cubicBezTo>
                    <a:pt x="478" y="298"/>
                    <a:pt x="478" y="300"/>
                    <a:pt x="479" y="302"/>
                  </a:cubicBezTo>
                  <a:cubicBezTo>
                    <a:pt x="478" y="302"/>
                    <a:pt x="478" y="302"/>
                    <a:pt x="478" y="302"/>
                  </a:cubicBezTo>
                  <a:cubicBezTo>
                    <a:pt x="478" y="303"/>
                    <a:pt x="478" y="304"/>
                    <a:pt x="479" y="306"/>
                  </a:cubicBezTo>
                  <a:cubicBezTo>
                    <a:pt x="477" y="304"/>
                    <a:pt x="474" y="302"/>
                    <a:pt x="472" y="300"/>
                  </a:cubicBezTo>
                  <a:close/>
                  <a:moveTo>
                    <a:pt x="480" y="296"/>
                  </a:moveTo>
                  <a:cubicBezTo>
                    <a:pt x="482" y="298"/>
                    <a:pt x="484" y="300"/>
                    <a:pt x="487" y="302"/>
                  </a:cubicBezTo>
                  <a:cubicBezTo>
                    <a:pt x="487" y="302"/>
                    <a:pt x="487" y="303"/>
                    <a:pt x="487" y="304"/>
                  </a:cubicBezTo>
                  <a:cubicBezTo>
                    <a:pt x="487" y="305"/>
                    <a:pt x="487" y="307"/>
                    <a:pt x="487" y="308"/>
                  </a:cubicBezTo>
                  <a:cubicBezTo>
                    <a:pt x="487" y="309"/>
                    <a:pt x="487" y="309"/>
                    <a:pt x="487" y="309"/>
                  </a:cubicBezTo>
                  <a:cubicBezTo>
                    <a:pt x="486" y="308"/>
                    <a:pt x="485" y="307"/>
                    <a:pt x="484" y="306"/>
                  </a:cubicBezTo>
                  <a:cubicBezTo>
                    <a:pt x="482" y="303"/>
                    <a:pt x="480" y="300"/>
                    <a:pt x="480" y="296"/>
                  </a:cubicBezTo>
                  <a:close/>
                  <a:moveTo>
                    <a:pt x="499" y="289"/>
                  </a:moveTo>
                  <a:cubicBezTo>
                    <a:pt x="499" y="289"/>
                    <a:pt x="499" y="289"/>
                    <a:pt x="499" y="289"/>
                  </a:cubicBezTo>
                  <a:cubicBezTo>
                    <a:pt x="499" y="294"/>
                    <a:pt x="498" y="298"/>
                    <a:pt x="496" y="302"/>
                  </a:cubicBezTo>
                  <a:cubicBezTo>
                    <a:pt x="495" y="302"/>
                    <a:pt x="495" y="303"/>
                    <a:pt x="495" y="303"/>
                  </a:cubicBezTo>
                  <a:cubicBezTo>
                    <a:pt x="495" y="298"/>
                    <a:pt x="496" y="293"/>
                    <a:pt x="497" y="288"/>
                  </a:cubicBezTo>
                  <a:cubicBezTo>
                    <a:pt x="498" y="288"/>
                    <a:pt x="498" y="289"/>
                    <a:pt x="499" y="289"/>
                  </a:cubicBezTo>
                  <a:close/>
                  <a:moveTo>
                    <a:pt x="502" y="294"/>
                  </a:moveTo>
                  <a:cubicBezTo>
                    <a:pt x="502" y="295"/>
                    <a:pt x="501" y="296"/>
                    <a:pt x="500" y="296"/>
                  </a:cubicBezTo>
                  <a:cubicBezTo>
                    <a:pt x="501" y="295"/>
                    <a:pt x="501" y="294"/>
                    <a:pt x="501" y="292"/>
                  </a:cubicBezTo>
                  <a:cubicBezTo>
                    <a:pt x="501" y="293"/>
                    <a:pt x="502" y="293"/>
                    <a:pt x="502" y="294"/>
                  </a:cubicBezTo>
                  <a:close/>
                  <a:moveTo>
                    <a:pt x="507" y="289"/>
                  </a:moveTo>
                  <a:cubicBezTo>
                    <a:pt x="509" y="286"/>
                    <a:pt x="511" y="282"/>
                    <a:pt x="513" y="279"/>
                  </a:cubicBezTo>
                  <a:cubicBezTo>
                    <a:pt x="515" y="280"/>
                    <a:pt x="516" y="281"/>
                    <a:pt x="517" y="282"/>
                  </a:cubicBezTo>
                  <a:cubicBezTo>
                    <a:pt x="513" y="284"/>
                    <a:pt x="510" y="287"/>
                    <a:pt x="507" y="289"/>
                  </a:cubicBezTo>
                  <a:close/>
                  <a:moveTo>
                    <a:pt x="487" y="289"/>
                  </a:moveTo>
                  <a:cubicBezTo>
                    <a:pt x="487" y="290"/>
                    <a:pt x="487" y="290"/>
                    <a:pt x="487" y="290"/>
                  </a:cubicBezTo>
                  <a:cubicBezTo>
                    <a:pt x="487" y="290"/>
                    <a:pt x="487" y="290"/>
                    <a:pt x="487" y="290"/>
                  </a:cubicBezTo>
                  <a:cubicBezTo>
                    <a:pt x="487" y="291"/>
                    <a:pt x="487" y="291"/>
                    <a:pt x="487" y="291"/>
                  </a:cubicBezTo>
                  <a:cubicBezTo>
                    <a:pt x="487" y="293"/>
                    <a:pt x="488" y="295"/>
                    <a:pt x="488" y="297"/>
                  </a:cubicBezTo>
                  <a:cubicBezTo>
                    <a:pt x="488" y="297"/>
                    <a:pt x="488" y="297"/>
                    <a:pt x="488" y="298"/>
                  </a:cubicBezTo>
                  <a:cubicBezTo>
                    <a:pt x="487" y="294"/>
                    <a:pt x="487" y="292"/>
                    <a:pt x="487" y="290"/>
                  </a:cubicBezTo>
                  <a:cubicBezTo>
                    <a:pt x="487" y="290"/>
                    <a:pt x="487" y="289"/>
                    <a:pt x="487" y="289"/>
                  </a:cubicBezTo>
                  <a:close/>
                  <a:moveTo>
                    <a:pt x="496" y="283"/>
                  </a:moveTo>
                  <a:cubicBezTo>
                    <a:pt x="496" y="282"/>
                    <a:pt x="497" y="282"/>
                    <a:pt x="497" y="282"/>
                  </a:cubicBezTo>
                  <a:cubicBezTo>
                    <a:pt x="497" y="282"/>
                    <a:pt x="497" y="283"/>
                    <a:pt x="497" y="283"/>
                  </a:cubicBezTo>
                  <a:cubicBezTo>
                    <a:pt x="496" y="283"/>
                    <a:pt x="496" y="283"/>
                    <a:pt x="496" y="283"/>
                  </a:cubicBezTo>
                  <a:close/>
                  <a:moveTo>
                    <a:pt x="502" y="290"/>
                  </a:moveTo>
                  <a:cubicBezTo>
                    <a:pt x="503" y="285"/>
                    <a:pt x="505" y="280"/>
                    <a:pt x="509" y="275"/>
                  </a:cubicBezTo>
                  <a:cubicBezTo>
                    <a:pt x="510" y="276"/>
                    <a:pt x="511" y="276"/>
                    <a:pt x="511" y="277"/>
                  </a:cubicBezTo>
                  <a:cubicBezTo>
                    <a:pt x="508" y="282"/>
                    <a:pt x="505" y="286"/>
                    <a:pt x="504" y="292"/>
                  </a:cubicBezTo>
                  <a:cubicBezTo>
                    <a:pt x="503" y="291"/>
                    <a:pt x="503" y="291"/>
                    <a:pt x="502" y="290"/>
                  </a:cubicBezTo>
                  <a:close/>
                  <a:moveTo>
                    <a:pt x="511" y="273"/>
                  </a:moveTo>
                  <a:cubicBezTo>
                    <a:pt x="512" y="273"/>
                    <a:pt x="513" y="272"/>
                    <a:pt x="514" y="271"/>
                  </a:cubicBezTo>
                  <a:cubicBezTo>
                    <a:pt x="515" y="272"/>
                    <a:pt x="515" y="272"/>
                    <a:pt x="515" y="272"/>
                  </a:cubicBezTo>
                  <a:cubicBezTo>
                    <a:pt x="515" y="272"/>
                    <a:pt x="516" y="271"/>
                    <a:pt x="517" y="271"/>
                  </a:cubicBezTo>
                  <a:cubicBezTo>
                    <a:pt x="516" y="272"/>
                    <a:pt x="514" y="274"/>
                    <a:pt x="513" y="275"/>
                  </a:cubicBezTo>
                  <a:cubicBezTo>
                    <a:pt x="512" y="275"/>
                    <a:pt x="512" y="274"/>
                    <a:pt x="511" y="273"/>
                  </a:cubicBezTo>
                  <a:close/>
                  <a:moveTo>
                    <a:pt x="520" y="266"/>
                  </a:moveTo>
                  <a:cubicBezTo>
                    <a:pt x="521" y="265"/>
                    <a:pt x="523" y="264"/>
                    <a:pt x="525" y="263"/>
                  </a:cubicBezTo>
                  <a:cubicBezTo>
                    <a:pt x="526" y="263"/>
                    <a:pt x="526" y="263"/>
                    <a:pt x="526" y="263"/>
                  </a:cubicBezTo>
                  <a:cubicBezTo>
                    <a:pt x="524" y="264"/>
                    <a:pt x="522" y="265"/>
                    <a:pt x="520" y="266"/>
                  </a:cubicBezTo>
                  <a:close/>
                  <a:moveTo>
                    <a:pt x="528" y="261"/>
                  </a:moveTo>
                  <a:cubicBezTo>
                    <a:pt x="530" y="260"/>
                    <a:pt x="532" y="259"/>
                    <a:pt x="534" y="258"/>
                  </a:cubicBezTo>
                  <a:cubicBezTo>
                    <a:pt x="532" y="259"/>
                    <a:pt x="530" y="260"/>
                    <a:pt x="528" y="262"/>
                  </a:cubicBezTo>
                  <a:cubicBezTo>
                    <a:pt x="528" y="261"/>
                    <a:pt x="528" y="261"/>
                    <a:pt x="528" y="261"/>
                  </a:cubicBezTo>
                  <a:close/>
                  <a:moveTo>
                    <a:pt x="538" y="262"/>
                  </a:moveTo>
                  <a:cubicBezTo>
                    <a:pt x="540" y="264"/>
                    <a:pt x="541" y="265"/>
                    <a:pt x="542" y="267"/>
                  </a:cubicBezTo>
                  <a:cubicBezTo>
                    <a:pt x="541" y="268"/>
                    <a:pt x="539" y="269"/>
                    <a:pt x="538" y="270"/>
                  </a:cubicBezTo>
                  <a:cubicBezTo>
                    <a:pt x="536" y="267"/>
                    <a:pt x="533" y="265"/>
                    <a:pt x="531" y="264"/>
                  </a:cubicBezTo>
                  <a:cubicBezTo>
                    <a:pt x="533" y="263"/>
                    <a:pt x="535" y="262"/>
                    <a:pt x="537" y="261"/>
                  </a:cubicBezTo>
                  <a:cubicBezTo>
                    <a:pt x="537" y="262"/>
                    <a:pt x="537" y="262"/>
                    <a:pt x="537" y="262"/>
                  </a:cubicBezTo>
                  <a:cubicBezTo>
                    <a:pt x="537" y="262"/>
                    <a:pt x="538" y="262"/>
                    <a:pt x="538" y="262"/>
                  </a:cubicBezTo>
                  <a:close/>
                  <a:moveTo>
                    <a:pt x="535" y="271"/>
                  </a:moveTo>
                  <a:cubicBezTo>
                    <a:pt x="529" y="274"/>
                    <a:pt x="524" y="277"/>
                    <a:pt x="519" y="281"/>
                  </a:cubicBezTo>
                  <a:cubicBezTo>
                    <a:pt x="518" y="279"/>
                    <a:pt x="516" y="278"/>
                    <a:pt x="515" y="277"/>
                  </a:cubicBezTo>
                  <a:cubicBezTo>
                    <a:pt x="516" y="275"/>
                    <a:pt x="518" y="273"/>
                    <a:pt x="520" y="272"/>
                  </a:cubicBezTo>
                  <a:cubicBezTo>
                    <a:pt x="522" y="269"/>
                    <a:pt x="525" y="267"/>
                    <a:pt x="528" y="265"/>
                  </a:cubicBezTo>
                  <a:cubicBezTo>
                    <a:pt x="531" y="267"/>
                    <a:pt x="533" y="269"/>
                    <a:pt x="535" y="271"/>
                  </a:cubicBezTo>
                  <a:close/>
                  <a:moveTo>
                    <a:pt x="486" y="312"/>
                  </a:moveTo>
                  <a:cubicBezTo>
                    <a:pt x="486" y="312"/>
                    <a:pt x="486" y="313"/>
                    <a:pt x="486" y="313"/>
                  </a:cubicBezTo>
                  <a:cubicBezTo>
                    <a:pt x="485" y="312"/>
                    <a:pt x="485" y="312"/>
                    <a:pt x="485" y="312"/>
                  </a:cubicBezTo>
                  <a:cubicBezTo>
                    <a:pt x="485" y="312"/>
                    <a:pt x="486" y="312"/>
                    <a:pt x="486" y="312"/>
                  </a:cubicBezTo>
                  <a:close/>
                  <a:moveTo>
                    <a:pt x="480" y="362"/>
                  </a:moveTo>
                  <a:cubicBezTo>
                    <a:pt x="480" y="362"/>
                    <a:pt x="480" y="362"/>
                    <a:pt x="479" y="362"/>
                  </a:cubicBezTo>
                  <a:cubicBezTo>
                    <a:pt x="480" y="362"/>
                    <a:pt x="480" y="361"/>
                    <a:pt x="480" y="361"/>
                  </a:cubicBezTo>
                  <a:cubicBezTo>
                    <a:pt x="480" y="362"/>
                    <a:pt x="480" y="362"/>
                    <a:pt x="480" y="362"/>
                  </a:cubicBezTo>
                  <a:close/>
                  <a:moveTo>
                    <a:pt x="476" y="366"/>
                  </a:moveTo>
                  <a:cubicBezTo>
                    <a:pt x="476" y="367"/>
                    <a:pt x="475" y="367"/>
                    <a:pt x="475" y="368"/>
                  </a:cubicBezTo>
                  <a:cubicBezTo>
                    <a:pt x="475" y="368"/>
                    <a:pt x="475" y="368"/>
                    <a:pt x="475" y="368"/>
                  </a:cubicBezTo>
                  <a:cubicBezTo>
                    <a:pt x="475" y="368"/>
                    <a:pt x="475" y="367"/>
                    <a:pt x="475" y="367"/>
                  </a:cubicBezTo>
                  <a:cubicBezTo>
                    <a:pt x="475" y="366"/>
                    <a:pt x="476" y="366"/>
                    <a:pt x="476" y="366"/>
                  </a:cubicBezTo>
                  <a:close/>
                  <a:moveTo>
                    <a:pt x="470" y="345"/>
                  </a:moveTo>
                  <a:cubicBezTo>
                    <a:pt x="470" y="343"/>
                    <a:pt x="470" y="342"/>
                    <a:pt x="470" y="340"/>
                  </a:cubicBezTo>
                  <a:cubicBezTo>
                    <a:pt x="470" y="341"/>
                    <a:pt x="471" y="341"/>
                    <a:pt x="471" y="341"/>
                  </a:cubicBezTo>
                  <a:cubicBezTo>
                    <a:pt x="471" y="342"/>
                    <a:pt x="470" y="343"/>
                    <a:pt x="470" y="345"/>
                  </a:cubicBezTo>
                  <a:close/>
                  <a:moveTo>
                    <a:pt x="466" y="318"/>
                  </a:moveTo>
                  <a:cubicBezTo>
                    <a:pt x="466" y="318"/>
                    <a:pt x="466" y="318"/>
                    <a:pt x="466" y="318"/>
                  </a:cubicBezTo>
                  <a:cubicBezTo>
                    <a:pt x="467" y="318"/>
                    <a:pt x="467" y="318"/>
                    <a:pt x="467" y="318"/>
                  </a:cubicBezTo>
                  <a:cubicBezTo>
                    <a:pt x="466" y="318"/>
                    <a:pt x="466" y="318"/>
                    <a:pt x="466" y="318"/>
                  </a:cubicBezTo>
                  <a:close/>
                  <a:moveTo>
                    <a:pt x="462" y="317"/>
                  </a:moveTo>
                  <a:cubicBezTo>
                    <a:pt x="462" y="317"/>
                    <a:pt x="462" y="317"/>
                    <a:pt x="462" y="317"/>
                  </a:cubicBezTo>
                  <a:cubicBezTo>
                    <a:pt x="462" y="317"/>
                    <a:pt x="462" y="317"/>
                    <a:pt x="463" y="317"/>
                  </a:cubicBezTo>
                  <a:cubicBezTo>
                    <a:pt x="463" y="317"/>
                    <a:pt x="463" y="317"/>
                    <a:pt x="463" y="317"/>
                  </a:cubicBezTo>
                  <a:cubicBezTo>
                    <a:pt x="463" y="317"/>
                    <a:pt x="462" y="317"/>
                    <a:pt x="462" y="317"/>
                  </a:cubicBezTo>
                  <a:close/>
                  <a:moveTo>
                    <a:pt x="451" y="313"/>
                  </a:moveTo>
                  <a:cubicBezTo>
                    <a:pt x="448" y="311"/>
                    <a:pt x="446" y="310"/>
                    <a:pt x="443" y="308"/>
                  </a:cubicBezTo>
                  <a:cubicBezTo>
                    <a:pt x="436" y="303"/>
                    <a:pt x="428" y="297"/>
                    <a:pt x="423" y="292"/>
                  </a:cubicBezTo>
                  <a:cubicBezTo>
                    <a:pt x="437" y="299"/>
                    <a:pt x="447" y="303"/>
                    <a:pt x="452" y="303"/>
                  </a:cubicBezTo>
                  <a:cubicBezTo>
                    <a:pt x="453" y="304"/>
                    <a:pt x="454" y="305"/>
                    <a:pt x="455" y="306"/>
                  </a:cubicBezTo>
                  <a:cubicBezTo>
                    <a:pt x="457" y="308"/>
                    <a:pt x="458" y="310"/>
                    <a:pt x="460" y="313"/>
                  </a:cubicBezTo>
                  <a:cubicBezTo>
                    <a:pt x="460" y="313"/>
                    <a:pt x="460" y="313"/>
                    <a:pt x="460" y="313"/>
                  </a:cubicBezTo>
                  <a:cubicBezTo>
                    <a:pt x="460" y="313"/>
                    <a:pt x="460" y="313"/>
                    <a:pt x="460" y="313"/>
                  </a:cubicBezTo>
                  <a:cubicBezTo>
                    <a:pt x="457" y="313"/>
                    <a:pt x="454" y="313"/>
                    <a:pt x="451" y="313"/>
                  </a:cubicBezTo>
                  <a:close/>
                  <a:moveTo>
                    <a:pt x="441" y="293"/>
                  </a:moveTo>
                  <a:cubicBezTo>
                    <a:pt x="435" y="288"/>
                    <a:pt x="429" y="283"/>
                    <a:pt x="424" y="278"/>
                  </a:cubicBezTo>
                  <a:cubicBezTo>
                    <a:pt x="430" y="283"/>
                    <a:pt x="436" y="288"/>
                    <a:pt x="442" y="293"/>
                  </a:cubicBezTo>
                  <a:cubicBezTo>
                    <a:pt x="442" y="293"/>
                    <a:pt x="442" y="293"/>
                    <a:pt x="441" y="293"/>
                  </a:cubicBezTo>
                  <a:close/>
                  <a:moveTo>
                    <a:pt x="444" y="288"/>
                  </a:moveTo>
                  <a:cubicBezTo>
                    <a:pt x="448" y="291"/>
                    <a:pt x="453" y="294"/>
                    <a:pt x="457" y="296"/>
                  </a:cubicBezTo>
                  <a:cubicBezTo>
                    <a:pt x="461" y="299"/>
                    <a:pt x="464" y="300"/>
                    <a:pt x="468" y="300"/>
                  </a:cubicBezTo>
                  <a:cubicBezTo>
                    <a:pt x="469" y="304"/>
                    <a:pt x="470" y="308"/>
                    <a:pt x="472" y="312"/>
                  </a:cubicBezTo>
                  <a:cubicBezTo>
                    <a:pt x="467" y="310"/>
                    <a:pt x="462" y="307"/>
                    <a:pt x="457" y="304"/>
                  </a:cubicBezTo>
                  <a:cubicBezTo>
                    <a:pt x="457" y="304"/>
                    <a:pt x="457" y="303"/>
                    <a:pt x="457" y="303"/>
                  </a:cubicBezTo>
                  <a:cubicBezTo>
                    <a:pt x="453" y="298"/>
                    <a:pt x="449" y="293"/>
                    <a:pt x="444" y="288"/>
                  </a:cubicBezTo>
                  <a:close/>
                  <a:moveTo>
                    <a:pt x="469" y="295"/>
                  </a:moveTo>
                  <a:cubicBezTo>
                    <a:pt x="471" y="295"/>
                    <a:pt x="472" y="295"/>
                    <a:pt x="474" y="295"/>
                  </a:cubicBezTo>
                  <a:cubicBezTo>
                    <a:pt x="474" y="295"/>
                    <a:pt x="475" y="295"/>
                    <a:pt x="475" y="295"/>
                  </a:cubicBezTo>
                  <a:cubicBezTo>
                    <a:pt x="475" y="296"/>
                    <a:pt x="474" y="296"/>
                    <a:pt x="473" y="297"/>
                  </a:cubicBezTo>
                  <a:cubicBezTo>
                    <a:pt x="472" y="297"/>
                    <a:pt x="471" y="298"/>
                    <a:pt x="470" y="298"/>
                  </a:cubicBezTo>
                  <a:cubicBezTo>
                    <a:pt x="470" y="298"/>
                    <a:pt x="470" y="298"/>
                    <a:pt x="470" y="298"/>
                  </a:cubicBezTo>
                  <a:cubicBezTo>
                    <a:pt x="470" y="297"/>
                    <a:pt x="470" y="296"/>
                    <a:pt x="469" y="295"/>
                  </a:cubicBezTo>
                  <a:close/>
                  <a:moveTo>
                    <a:pt x="467" y="295"/>
                  </a:moveTo>
                  <a:cubicBezTo>
                    <a:pt x="467" y="295"/>
                    <a:pt x="466" y="295"/>
                    <a:pt x="466" y="295"/>
                  </a:cubicBezTo>
                  <a:cubicBezTo>
                    <a:pt x="466" y="295"/>
                    <a:pt x="466" y="295"/>
                    <a:pt x="467" y="295"/>
                  </a:cubicBezTo>
                  <a:cubicBezTo>
                    <a:pt x="467" y="295"/>
                    <a:pt x="467" y="295"/>
                    <a:pt x="467" y="295"/>
                  </a:cubicBezTo>
                  <a:close/>
                  <a:moveTo>
                    <a:pt x="483" y="290"/>
                  </a:moveTo>
                  <a:cubicBezTo>
                    <a:pt x="483" y="285"/>
                    <a:pt x="484" y="280"/>
                    <a:pt x="485" y="274"/>
                  </a:cubicBezTo>
                  <a:cubicBezTo>
                    <a:pt x="486" y="274"/>
                    <a:pt x="486" y="275"/>
                    <a:pt x="486" y="275"/>
                  </a:cubicBezTo>
                  <a:cubicBezTo>
                    <a:pt x="488" y="277"/>
                    <a:pt x="490" y="279"/>
                    <a:pt x="491" y="281"/>
                  </a:cubicBezTo>
                  <a:cubicBezTo>
                    <a:pt x="491" y="282"/>
                    <a:pt x="491" y="282"/>
                    <a:pt x="491" y="283"/>
                  </a:cubicBezTo>
                  <a:cubicBezTo>
                    <a:pt x="490" y="284"/>
                    <a:pt x="489" y="284"/>
                    <a:pt x="488" y="285"/>
                  </a:cubicBezTo>
                  <a:cubicBezTo>
                    <a:pt x="488" y="285"/>
                    <a:pt x="487" y="286"/>
                    <a:pt x="486" y="287"/>
                  </a:cubicBezTo>
                  <a:cubicBezTo>
                    <a:pt x="484" y="286"/>
                    <a:pt x="484" y="286"/>
                    <a:pt x="484" y="286"/>
                  </a:cubicBezTo>
                  <a:cubicBezTo>
                    <a:pt x="484" y="287"/>
                    <a:pt x="484" y="288"/>
                    <a:pt x="484" y="288"/>
                  </a:cubicBezTo>
                  <a:cubicBezTo>
                    <a:pt x="484" y="289"/>
                    <a:pt x="483" y="290"/>
                    <a:pt x="483" y="290"/>
                  </a:cubicBezTo>
                  <a:close/>
                  <a:moveTo>
                    <a:pt x="494" y="280"/>
                  </a:moveTo>
                  <a:cubicBezTo>
                    <a:pt x="495" y="276"/>
                    <a:pt x="497" y="272"/>
                    <a:pt x="499" y="267"/>
                  </a:cubicBezTo>
                  <a:cubicBezTo>
                    <a:pt x="502" y="269"/>
                    <a:pt x="504" y="272"/>
                    <a:pt x="507" y="274"/>
                  </a:cubicBezTo>
                  <a:cubicBezTo>
                    <a:pt x="504" y="277"/>
                    <a:pt x="502" y="281"/>
                    <a:pt x="501" y="285"/>
                  </a:cubicBezTo>
                  <a:cubicBezTo>
                    <a:pt x="500" y="283"/>
                    <a:pt x="500" y="281"/>
                    <a:pt x="499" y="279"/>
                  </a:cubicBezTo>
                  <a:cubicBezTo>
                    <a:pt x="499" y="277"/>
                    <a:pt x="499" y="277"/>
                    <a:pt x="499" y="277"/>
                  </a:cubicBezTo>
                  <a:cubicBezTo>
                    <a:pt x="497" y="279"/>
                    <a:pt x="497" y="279"/>
                    <a:pt x="497" y="279"/>
                  </a:cubicBezTo>
                  <a:cubicBezTo>
                    <a:pt x="496" y="279"/>
                    <a:pt x="496" y="280"/>
                    <a:pt x="495" y="281"/>
                  </a:cubicBezTo>
                  <a:cubicBezTo>
                    <a:pt x="494" y="280"/>
                    <a:pt x="494" y="280"/>
                    <a:pt x="494" y="280"/>
                  </a:cubicBezTo>
                  <a:close/>
                  <a:moveTo>
                    <a:pt x="500" y="265"/>
                  </a:moveTo>
                  <a:cubicBezTo>
                    <a:pt x="500" y="263"/>
                    <a:pt x="501" y="262"/>
                    <a:pt x="502" y="260"/>
                  </a:cubicBezTo>
                  <a:cubicBezTo>
                    <a:pt x="503" y="257"/>
                    <a:pt x="505" y="254"/>
                    <a:pt x="507" y="251"/>
                  </a:cubicBezTo>
                  <a:cubicBezTo>
                    <a:pt x="512" y="254"/>
                    <a:pt x="518" y="257"/>
                    <a:pt x="523" y="261"/>
                  </a:cubicBezTo>
                  <a:cubicBezTo>
                    <a:pt x="519" y="263"/>
                    <a:pt x="515" y="266"/>
                    <a:pt x="512" y="269"/>
                  </a:cubicBezTo>
                  <a:cubicBezTo>
                    <a:pt x="511" y="270"/>
                    <a:pt x="510" y="271"/>
                    <a:pt x="509" y="272"/>
                  </a:cubicBezTo>
                  <a:cubicBezTo>
                    <a:pt x="506" y="269"/>
                    <a:pt x="503" y="267"/>
                    <a:pt x="500" y="265"/>
                  </a:cubicBezTo>
                  <a:close/>
                  <a:moveTo>
                    <a:pt x="508" y="248"/>
                  </a:moveTo>
                  <a:cubicBezTo>
                    <a:pt x="510" y="245"/>
                    <a:pt x="512" y="242"/>
                    <a:pt x="514" y="240"/>
                  </a:cubicBezTo>
                  <a:cubicBezTo>
                    <a:pt x="520" y="245"/>
                    <a:pt x="527" y="250"/>
                    <a:pt x="533" y="256"/>
                  </a:cubicBezTo>
                  <a:cubicBezTo>
                    <a:pt x="530" y="257"/>
                    <a:pt x="528" y="258"/>
                    <a:pt x="526" y="260"/>
                  </a:cubicBezTo>
                  <a:cubicBezTo>
                    <a:pt x="520" y="255"/>
                    <a:pt x="514" y="252"/>
                    <a:pt x="508" y="248"/>
                  </a:cubicBezTo>
                  <a:close/>
                  <a:moveTo>
                    <a:pt x="515" y="238"/>
                  </a:moveTo>
                  <a:cubicBezTo>
                    <a:pt x="520" y="231"/>
                    <a:pt x="525" y="226"/>
                    <a:pt x="530" y="222"/>
                  </a:cubicBezTo>
                  <a:cubicBezTo>
                    <a:pt x="541" y="229"/>
                    <a:pt x="553" y="237"/>
                    <a:pt x="562" y="245"/>
                  </a:cubicBezTo>
                  <a:cubicBezTo>
                    <a:pt x="561" y="246"/>
                    <a:pt x="559" y="246"/>
                    <a:pt x="557" y="247"/>
                  </a:cubicBezTo>
                  <a:cubicBezTo>
                    <a:pt x="550" y="249"/>
                    <a:pt x="542" y="252"/>
                    <a:pt x="535" y="255"/>
                  </a:cubicBezTo>
                  <a:cubicBezTo>
                    <a:pt x="529" y="248"/>
                    <a:pt x="522" y="243"/>
                    <a:pt x="515" y="238"/>
                  </a:cubicBezTo>
                  <a:close/>
                  <a:moveTo>
                    <a:pt x="532" y="220"/>
                  </a:moveTo>
                  <a:cubicBezTo>
                    <a:pt x="538" y="216"/>
                    <a:pt x="543" y="213"/>
                    <a:pt x="549" y="212"/>
                  </a:cubicBezTo>
                  <a:cubicBezTo>
                    <a:pt x="560" y="218"/>
                    <a:pt x="571" y="225"/>
                    <a:pt x="579" y="232"/>
                  </a:cubicBezTo>
                  <a:cubicBezTo>
                    <a:pt x="582" y="234"/>
                    <a:pt x="584" y="236"/>
                    <a:pt x="585" y="239"/>
                  </a:cubicBezTo>
                  <a:cubicBezTo>
                    <a:pt x="584" y="239"/>
                    <a:pt x="582" y="240"/>
                    <a:pt x="580" y="240"/>
                  </a:cubicBezTo>
                  <a:cubicBezTo>
                    <a:pt x="575" y="241"/>
                    <a:pt x="570" y="243"/>
                    <a:pt x="565" y="244"/>
                  </a:cubicBezTo>
                  <a:cubicBezTo>
                    <a:pt x="555" y="236"/>
                    <a:pt x="543" y="227"/>
                    <a:pt x="532" y="220"/>
                  </a:cubicBezTo>
                  <a:close/>
                  <a:moveTo>
                    <a:pt x="564" y="247"/>
                  </a:moveTo>
                  <a:cubicBezTo>
                    <a:pt x="566" y="249"/>
                    <a:pt x="567" y="250"/>
                    <a:pt x="568" y="251"/>
                  </a:cubicBezTo>
                  <a:cubicBezTo>
                    <a:pt x="568" y="251"/>
                    <a:pt x="568" y="251"/>
                    <a:pt x="568" y="251"/>
                  </a:cubicBezTo>
                  <a:cubicBezTo>
                    <a:pt x="559" y="252"/>
                    <a:pt x="550" y="254"/>
                    <a:pt x="541" y="257"/>
                  </a:cubicBezTo>
                  <a:cubicBezTo>
                    <a:pt x="546" y="255"/>
                    <a:pt x="551" y="252"/>
                    <a:pt x="557" y="250"/>
                  </a:cubicBezTo>
                  <a:cubicBezTo>
                    <a:pt x="559" y="249"/>
                    <a:pt x="561" y="248"/>
                    <a:pt x="564" y="248"/>
                  </a:cubicBezTo>
                  <a:cubicBezTo>
                    <a:pt x="564" y="248"/>
                    <a:pt x="564" y="247"/>
                    <a:pt x="564" y="247"/>
                  </a:cubicBezTo>
                  <a:close/>
                  <a:moveTo>
                    <a:pt x="559" y="259"/>
                  </a:moveTo>
                  <a:cubicBezTo>
                    <a:pt x="554" y="261"/>
                    <a:pt x="549" y="264"/>
                    <a:pt x="544" y="266"/>
                  </a:cubicBezTo>
                  <a:cubicBezTo>
                    <a:pt x="543" y="264"/>
                    <a:pt x="542" y="263"/>
                    <a:pt x="541" y="261"/>
                  </a:cubicBezTo>
                  <a:cubicBezTo>
                    <a:pt x="548" y="260"/>
                    <a:pt x="556" y="258"/>
                    <a:pt x="563" y="257"/>
                  </a:cubicBezTo>
                  <a:cubicBezTo>
                    <a:pt x="562" y="258"/>
                    <a:pt x="561" y="258"/>
                    <a:pt x="559" y="259"/>
                  </a:cubicBezTo>
                  <a:close/>
                  <a:moveTo>
                    <a:pt x="489" y="345"/>
                  </a:moveTo>
                  <a:cubicBezTo>
                    <a:pt x="489" y="345"/>
                    <a:pt x="488" y="345"/>
                    <a:pt x="488" y="344"/>
                  </a:cubicBezTo>
                  <a:cubicBezTo>
                    <a:pt x="488" y="344"/>
                    <a:pt x="489" y="343"/>
                    <a:pt x="489" y="343"/>
                  </a:cubicBezTo>
                  <a:cubicBezTo>
                    <a:pt x="489" y="343"/>
                    <a:pt x="489" y="344"/>
                    <a:pt x="489" y="345"/>
                  </a:cubicBezTo>
                  <a:close/>
                  <a:moveTo>
                    <a:pt x="485" y="358"/>
                  </a:moveTo>
                  <a:cubicBezTo>
                    <a:pt x="485" y="358"/>
                    <a:pt x="485" y="358"/>
                    <a:pt x="485" y="359"/>
                  </a:cubicBezTo>
                  <a:cubicBezTo>
                    <a:pt x="485" y="358"/>
                    <a:pt x="484" y="357"/>
                    <a:pt x="484" y="356"/>
                  </a:cubicBezTo>
                  <a:cubicBezTo>
                    <a:pt x="484" y="355"/>
                    <a:pt x="484" y="355"/>
                    <a:pt x="484" y="355"/>
                  </a:cubicBezTo>
                  <a:cubicBezTo>
                    <a:pt x="485" y="356"/>
                    <a:pt x="485" y="357"/>
                    <a:pt x="485" y="358"/>
                  </a:cubicBezTo>
                  <a:close/>
                  <a:moveTo>
                    <a:pt x="477" y="372"/>
                  </a:moveTo>
                  <a:cubicBezTo>
                    <a:pt x="477" y="372"/>
                    <a:pt x="477" y="372"/>
                    <a:pt x="477" y="372"/>
                  </a:cubicBezTo>
                  <a:cubicBezTo>
                    <a:pt x="478" y="369"/>
                    <a:pt x="478" y="367"/>
                    <a:pt x="479" y="365"/>
                  </a:cubicBezTo>
                  <a:cubicBezTo>
                    <a:pt x="479" y="365"/>
                    <a:pt x="480" y="365"/>
                    <a:pt x="480" y="365"/>
                  </a:cubicBezTo>
                  <a:cubicBezTo>
                    <a:pt x="480" y="367"/>
                    <a:pt x="480" y="369"/>
                    <a:pt x="480" y="371"/>
                  </a:cubicBezTo>
                  <a:cubicBezTo>
                    <a:pt x="480" y="372"/>
                    <a:pt x="479" y="372"/>
                    <a:pt x="479" y="373"/>
                  </a:cubicBezTo>
                  <a:cubicBezTo>
                    <a:pt x="478" y="373"/>
                    <a:pt x="478" y="372"/>
                    <a:pt x="477" y="372"/>
                  </a:cubicBezTo>
                  <a:close/>
                  <a:moveTo>
                    <a:pt x="468" y="353"/>
                  </a:moveTo>
                  <a:cubicBezTo>
                    <a:pt x="466" y="352"/>
                    <a:pt x="465" y="351"/>
                    <a:pt x="464" y="350"/>
                  </a:cubicBezTo>
                  <a:cubicBezTo>
                    <a:pt x="465" y="346"/>
                    <a:pt x="465" y="341"/>
                    <a:pt x="465" y="336"/>
                  </a:cubicBezTo>
                  <a:cubicBezTo>
                    <a:pt x="465" y="337"/>
                    <a:pt x="465" y="337"/>
                    <a:pt x="465" y="337"/>
                  </a:cubicBezTo>
                  <a:cubicBezTo>
                    <a:pt x="466" y="337"/>
                    <a:pt x="467" y="338"/>
                    <a:pt x="468" y="338"/>
                  </a:cubicBezTo>
                  <a:cubicBezTo>
                    <a:pt x="467" y="340"/>
                    <a:pt x="467" y="343"/>
                    <a:pt x="467" y="345"/>
                  </a:cubicBezTo>
                  <a:cubicBezTo>
                    <a:pt x="467" y="346"/>
                    <a:pt x="467" y="347"/>
                    <a:pt x="467" y="349"/>
                  </a:cubicBezTo>
                  <a:cubicBezTo>
                    <a:pt x="467" y="349"/>
                    <a:pt x="467" y="349"/>
                    <a:pt x="467" y="350"/>
                  </a:cubicBezTo>
                  <a:cubicBezTo>
                    <a:pt x="468" y="350"/>
                    <a:pt x="468" y="350"/>
                    <a:pt x="468" y="350"/>
                  </a:cubicBezTo>
                  <a:cubicBezTo>
                    <a:pt x="468" y="351"/>
                    <a:pt x="468" y="352"/>
                    <a:pt x="468" y="353"/>
                  </a:cubicBezTo>
                  <a:close/>
                  <a:moveTo>
                    <a:pt x="461" y="348"/>
                  </a:moveTo>
                  <a:cubicBezTo>
                    <a:pt x="455" y="342"/>
                    <a:pt x="449" y="337"/>
                    <a:pt x="443" y="333"/>
                  </a:cubicBezTo>
                  <a:cubicBezTo>
                    <a:pt x="440" y="331"/>
                    <a:pt x="436" y="329"/>
                    <a:pt x="433" y="328"/>
                  </a:cubicBezTo>
                  <a:cubicBezTo>
                    <a:pt x="448" y="328"/>
                    <a:pt x="458" y="330"/>
                    <a:pt x="459" y="331"/>
                  </a:cubicBezTo>
                  <a:cubicBezTo>
                    <a:pt x="459" y="332"/>
                    <a:pt x="459" y="333"/>
                    <a:pt x="460" y="334"/>
                  </a:cubicBezTo>
                  <a:cubicBezTo>
                    <a:pt x="460" y="334"/>
                    <a:pt x="460" y="334"/>
                    <a:pt x="460" y="334"/>
                  </a:cubicBezTo>
                  <a:cubicBezTo>
                    <a:pt x="460" y="334"/>
                    <a:pt x="460" y="334"/>
                    <a:pt x="460" y="334"/>
                  </a:cubicBezTo>
                  <a:cubicBezTo>
                    <a:pt x="461" y="338"/>
                    <a:pt x="461" y="343"/>
                    <a:pt x="461" y="348"/>
                  </a:cubicBezTo>
                  <a:close/>
                  <a:moveTo>
                    <a:pt x="463" y="329"/>
                  </a:moveTo>
                  <a:cubicBezTo>
                    <a:pt x="463" y="329"/>
                    <a:pt x="463" y="329"/>
                    <a:pt x="464" y="329"/>
                  </a:cubicBezTo>
                  <a:cubicBezTo>
                    <a:pt x="465" y="331"/>
                    <a:pt x="467" y="332"/>
                    <a:pt x="468" y="334"/>
                  </a:cubicBezTo>
                  <a:cubicBezTo>
                    <a:pt x="468" y="334"/>
                    <a:pt x="468" y="335"/>
                    <a:pt x="468" y="335"/>
                  </a:cubicBezTo>
                  <a:cubicBezTo>
                    <a:pt x="467" y="335"/>
                    <a:pt x="467" y="335"/>
                    <a:pt x="466" y="334"/>
                  </a:cubicBezTo>
                  <a:cubicBezTo>
                    <a:pt x="466" y="334"/>
                    <a:pt x="465" y="334"/>
                    <a:pt x="464" y="333"/>
                  </a:cubicBezTo>
                  <a:cubicBezTo>
                    <a:pt x="464" y="332"/>
                    <a:pt x="463" y="330"/>
                    <a:pt x="463" y="329"/>
                  </a:cubicBezTo>
                  <a:close/>
                  <a:moveTo>
                    <a:pt x="457" y="323"/>
                  </a:moveTo>
                  <a:cubicBezTo>
                    <a:pt x="455" y="321"/>
                    <a:pt x="453" y="320"/>
                    <a:pt x="452" y="319"/>
                  </a:cubicBezTo>
                  <a:cubicBezTo>
                    <a:pt x="452" y="319"/>
                    <a:pt x="452" y="319"/>
                    <a:pt x="453" y="319"/>
                  </a:cubicBezTo>
                  <a:cubicBezTo>
                    <a:pt x="454" y="319"/>
                    <a:pt x="454" y="318"/>
                    <a:pt x="454" y="317"/>
                  </a:cubicBezTo>
                  <a:cubicBezTo>
                    <a:pt x="457" y="318"/>
                    <a:pt x="459" y="319"/>
                    <a:pt x="461" y="319"/>
                  </a:cubicBezTo>
                  <a:cubicBezTo>
                    <a:pt x="461" y="319"/>
                    <a:pt x="461" y="319"/>
                    <a:pt x="461" y="319"/>
                  </a:cubicBezTo>
                  <a:cubicBezTo>
                    <a:pt x="458" y="320"/>
                    <a:pt x="458" y="320"/>
                    <a:pt x="458" y="320"/>
                  </a:cubicBezTo>
                  <a:cubicBezTo>
                    <a:pt x="460" y="322"/>
                    <a:pt x="460" y="322"/>
                    <a:pt x="460" y="322"/>
                  </a:cubicBezTo>
                  <a:cubicBezTo>
                    <a:pt x="461" y="322"/>
                    <a:pt x="462" y="322"/>
                    <a:pt x="462" y="323"/>
                  </a:cubicBezTo>
                  <a:cubicBezTo>
                    <a:pt x="462" y="323"/>
                    <a:pt x="462" y="323"/>
                    <a:pt x="462" y="323"/>
                  </a:cubicBezTo>
                  <a:cubicBezTo>
                    <a:pt x="462" y="323"/>
                    <a:pt x="463" y="323"/>
                    <a:pt x="463" y="323"/>
                  </a:cubicBezTo>
                  <a:cubicBezTo>
                    <a:pt x="465" y="325"/>
                    <a:pt x="467" y="327"/>
                    <a:pt x="469" y="329"/>
                  </a:cubicBezTo>
                  <a:cubicBezTo>
                    <a:pt x="469" y="329"/>
                    <a:pt x="469" y="329"/>
                    <a:pt x="469" y="329"/>
                  </a:cubicBezTo>
                  <a:cubicBezTo>
                    <a:pt x="468" y="329"/>
                    <a:pt x="467" y="328"/>
                    <a:pt x="465" y="327"/>
                  </a:cubicBezTo>
                  <a:cubicBezTo>
                    <a:pt x="465" y="327"/>
                    <a:pt x="464" y="326"/>
                    <a:pt x="463" y="325"/>
                  </a:cubicBezTo>
                  <a:cubicBezTo>
                    <a:pt x="463" y="324"/>
                    <a:pt x="462" y="324"/>
                    <a:pt x="461" y="323"/>
                  </a:cubicBezTo>
                  <a:cubicBezTo>
                    <a:pt x="461" y="323"/>
                    <a:pt x="461" y="323"/>
                    <a:pt x="461" y="323"/>
                  </a:cubicBezTo>
                  <a:cubicBezTo>
                    <a:pt x="461" y="323"/>
                    <a:pt x="461" y="323"/>
                    <a:pt x="461" y="323"/>
                  </a:cubicBezTo>
                  <a:cubicBezTo>
                    <a:pt x="460" y="324"/>
                    <a:pt x="460" y="324"/>
                    <a:pt x="460" y="324"/>
                  </a:cubicBezTo>
                  <a:cubicBezTo>
                    <a:pt x="460" y="323"/>
                    <a:pt x="460" y="323"/>
                    <a:pt x="459" y="323"/>
                  </a:cubicBezTo>
                  <a:cubicBezTo>
                    <a:pt x="459" y="323"/>
                    <a:pt x="458" y="323"/>
                    <a:pt x="457" y="323"/>
                  </a:cubicBezTo>
                  <a:close/>
                  <a:moveTo>
                    <a:pt x="443" y="313"/>
                  </a:moveTo>
                  <a:cubicBezTo>
                    <a:pt x="438" y="309"/>
                    <a:pt x="433" y="305"/>
                    <a:pt x="428" y="300"/>
                  </a:cubicBezTo>
                  <a:cubicBezTo>
                    <a:pt x="427" y="300"/>
                    <a:pt x="427" y="299"/>
                    <a:pt x="426" y="298"/>
                  </a:cubicBezTo>
                  <a:cubicBezTo>
                    <a:pt x="426" y="298"/>
                    <a:pt x="426" y="299"/>
                    <a:pt x="427" y="299"/>
                  </a:cubicBezTo>
                  <a:cubicBezTo>
                    <a:pt x="432" y="303"/>
                    <a:pt x="439" y="309"/>
                    <a:pt x="446" y="313"/>
                  </a:cubicBezTo>
                  <a:cubicBezTo>
                    <a:pt x="445" y="313"/>
                    <a:pt x="444" y="313"/>
                    <a:pt x="443" y="313"/>
                  </a:cubicBezTo>
                  <a:close/>
                  <a:moveTo>
                    <a:pt x="404" y="274"/>
                  </a:moveTo>
                  <a:cubicBezTo>
                    <a:pt x="399" y="266"/>
                    <a:pt x="395" y="259"/>
                    <a:pt x="392" y="252"/>
                  </a:cubicBezTo>
                  <a:cubicBezTo>
                    <a:pt x="398" y="252"/>
                    <a:pt x="404" y="255"/>
                    <a:pt x="411" y="259"/>
                  </a:cubicBezTo>
                  <a:cubicBezTo>
                    <a:pt x="414" y="262"/>
                    <a:pt x="418" y="264"/>
                    <a:pt x="421" y="267"/>
                  </a:cubicBezTo>
                  <a:cubicBezTo>
                    <a:pt x="420" y="268"/>
                    <a:pt x="420" y="268"/>
                    <a:pt x="420" y="268"/>
                  </a:cubicBezTo>
                  <a:cubicBezTo>
                    <a:pt x="423" y="270"/>
                    <a:pt x="427" y="273"/>
                    <a:pt x="430" y="276"/>
                  </a:cubicBezTo>
                  <a:cubicBezTo>
                    <a:pt x="431" y="276"/>
                    <a:pt x="431" y="277"/>
                    <a:pt x="432" y="277"/>
                  </a:cubicBezTo>
                  <a:cubicBezTo>
                    <a:pt x="436" y="282"/>
                    <a:pt x="440" y="287"/>
                    <a:pt x="444" y="291"/>
                  </a:cubicBezTo>
                  <a:cubicBezTo>
                    <a:pt x="433" y="282"/>
                    <a:pt x="422" y="273"/>
                    <a:pt x="412" y="267"/>
                  </a:cubicBezTo>
                  <a:cubicBezTo>
                    <a:pt x="410" y="269"/>
                    <a:pt x="410" y="269"/>
                    <a:pt x="410" y="269"/>
                  </a:cubicBezTo>
                  <a:cubicBezTo>
                    <a:pt x="416" y="274"/>
                    <a:pt x="422" y="280"/>
                    <a:pt x="429" y="286"/>
                  </a:cubicBezTo>
                  <a:cubicBezTo>
                    <a:pt x="422" y="282"/>
                    <a:pt x="414" y="278"/>
                    <a:pt x="404" y="274"/>
                  </a:cubicBezTo>
                  <a:close/>
                  <a:moveTo>
                    <a:pt x="463" y="292"/>
                  </a:moveTo>
                  <a:cubicBezTo>
                    <a:pt x="463" y="289"/>
                    <a:pt x="464" y="286"/>
                    <a:pt x="464" y="282"/>
                  </a:cubicBezTo>
                  <a:cubicBezTo>
                    <a:pt x="465" y="286"/>
                    <a:pt x="465" y="289"/>
                    <a:pt x="466" y="292"/>
                  </a:cubicBezTo>
                  <a:cubicBezTo>
                    <a:pt x="466" y="292"/>
                    <a:pt x="465" y="292"/>
                    <a:pt x="465" y="292"/>
                  </a:cubicBezTo>
                  <a:cubicBezTo>
                    <a:pt x="464" y="292"/>
                    <a:pt x="464" y="292"/>
                    <a:pt x="463" y="292"/>
                  </a:cubicBezTo>
                  <a:close/>
                  <a:moveTo>
                    <a:pt x="477" y="237"/>
                  </a:moveTo>
                  <a:cubicBezTo>
                    <a:pt x="476" y="248"/>
                    <a:pt x="474" y="259"/>
                    <a:pt x="474" y="269"/>
                  </a:cubicBezTo>
                  <a:cubicBezTo>
                    <a:pt x="474" y="274"/>
                    <a:pt x="475" y="279"/>
                    <a:pt x="476" y="284"/>
                  </a:cubicBezTo>
                  <a:cubicBezTo>
                    <a:pt x="478" y="284"/>
                    <a:pt x="478" y="284"/>
                    <a:pt x="478" y="284"/>
                  </a:cubicBezTo>
                  <a:cubicBezTo>
                    <a:pt x="479" y="280"/>
                    <a:pt x="481" y="276"/>
                    <a:pt x="482" y="272"/>
                  </a:cubicBezTo>
                  <a:cubicBezTo>
                    <a:pt x="483" y="272"/>
                    <a:pt x="483" y="272"/>
                    <a:pt x="483" y="272"/>
                  </a:cubicBezTo>
                  <a:cubicBezTo>
                    <a:pt x="482" y="278"/>
                    <a:pt x="480" y="285"/>
                    <a:pt x="480" y="291"/>
                  </a:cubicBezTo>
                  <a:cubicBezTo>
                    <a:pt x="479" y="292"/>
                    <a:pt x="479" y="292"/>
                    <a:pt x="479" y="292"/>
                  </a:cubicBezTo>
                  <a:cubicBezTo>
                    <a:pt x="477" y="290"/>
                    <a:pt x="477" y="290"/>
                    <a:pt x="477" y="290"/>
                  </a:cubicBezTo>
                  <a:cubicBezTo>
                    <a:pt x="477" y="292"/>
                    <a:pt x="477" y="292"/>
                    <a:pt x="477" y="292"/>
                  </a:cubicBezTo>
                  <a:cubicBezTo>
                    <a:pt x="476" y="292"/>
                    <a:pt x="475" y="292"/>
                    <a:pt x="474" y="292"/>
                  </a:cubicBezTo>
                  <a:cubicBezTo>
                    <a:pt x="472" y="292"/>
                    <a:pt x="471" y="292"/>
                    <a:pt x="469" y="292"/>
                  </a:cubicBezTo>
                  <a:cubicBezTo>
                    <a:pt x="468" y="281"/>
                    <a:pt x="469" y="266"/>
                    <a:pt x="472" y="252"/>
                  </a:cubicBezTo>
                  <a:cubicBezTo>
                    <a:pt x="474" y="248"/>
                    <a:pt x="475" y="244"/>
                    <a:pt x="476" y="240"/>
                  </a:cubicBezTo>
                  <a:cubicBezTo>
                    <a:pt x="476" y="239"/>
                    <a:pt x="477" y="238"/>
                    <a:pt x="477" y="237"/>
                  </a:cubicBezTo>
                  <a:close/>
                  <a:moveTo>
                    <a:pt x="478" y="252"/>
                  </a:moveTo>
                  <a:cubicBezTo>
                    <a:pt x="480" y="254"/>
                    <a:pt x="483" y="256"/>
                    <a:pt x="486" y="258"/>
                  </a:cubicBezTo>
                  <a:cubicBezTo>
                    <a:pt x="484" y="261"/>
                    <a:pt x="483" y="264"/>
                    <a:pt x="481" y="268"/>
                  </a:cubicBezTo>
                  <a:cubicBezTo>
                    <a:pt x="481" y="268"/>
                    <a:pt x="481" y="267"/>
                    <a:pt x="481" y="267"/>
                  </a:cubicBezTo>
                  <a:cubicBezTo>
                    <a:pt x="480" y="270"/>
                    <a:pt x="480" y="270"/>
                    <a:pt x="480" y="270"/>
                  </a:cubicBezTo>
                  <a:cubicBezTo>
                    <a:pt x="480" y="270"/>
                    <a:pt x="480" y="270"/>
                    <a:pt x="480" y="270"/>
                  </a:cubicBezTo>
                  <a:cubicBezTo>
                    <a:pt x="479" y="273"/>
                    <a:pt x="478" y="275"/>
                    <a:pt x="477" y="278"/>
                  </a:cubicBezTo>
                  <a:cubicBezTo>
                    <a:pt x="477" y="275"/>
                    <a:pt x="477" y="272"/>
                    <a:pt x="477" y="269"/>
                  </a:cubicBezTo>
                  <a:cubicBezTo>
                    <a:pt x="477" y="264"/>
                    <a:pt x="477" y="258"/>
                    <a:pt x="478" y="252"/>
                  </a:cubicBezTo>
                  <a:close/>
                  <a:moveTo>
                    <a:pt x="488" y="260"/>
                  </a:moveTo>
                  <a:cubicBezTo>
                    <a:pt x="488" y="260"/>
                    <a:pt x="488" y="261"/>
                    <a:pt x="488" y="261"/>
                  </a:cubicBezTo>
                  <a:cubicBezTo>
                    <a:pt x="488" y="261"/>
                    <a:pt x="488" y="260"/>
                    <a:pt x="488" y="260"/>
                  </a:cubicBezTo>
                  <a:cubicBezTo>
                    <a:pt x="488" y="260"/>
                    <a:pt x="488" y="260"/>
                    <a:pt x="488" y="260"/>
                  </a:cubicBezTo>
                  <a:close/>
                  <a:moveTo>
                    <a:pt x="489" y="260"/>
                  </a:moveTo>
                  <a:cubicBezTo>
                    <a:pt x="491" y="262"/>
                    <a:pt x="494" y="264"/>
                    <a:pt x="496" y="266"/>
                  </a:cubicBezTo>
                  <a:cubicBezTo>
                    <a:pt x="495" y="270"/>
                    <a:pt x="493" y="274"/>
                    <a:pt x="492" y="278"/>
                  </a:cubicBezTo>
                  <a:cubicBezTo>
                    <a:pt x="490" y="275"/>
                    <a:pt x="488" y="273"/>
                    <a:pt x="486" y="271"/>
                  </a:cubicBezTo>
                  <a:cubicBezTo>
                    <a:pt x="486" y="268"/>
                    <a:pt x="487" y="265"/>
                    <a:pt x="488" y="262"/>
                  </a:cubicBezTo>
                  <a:cubicBezTo>
                    <a:pt x="488" y="262"/>
                    <a:pt x="488" y="261"/>
                    <a:pt x="489" y="260"/>
                  </a:cubicBezTo>
                  <a:close/>
                  <a:moveTo>
                    <a:pt x="490" y="258"/>
                  </a:moveTo>
                  <a:cubicBezTo>
                    <a:pt x="492" y="255"/>
                    <a:pt x="495" y="251"/>
                    <a:pt x="499" y="247"/>
                  </a:cubicBezTo>
                  <a:cubicBezTo>
                    <a:pt x="501" y="248"/>
                    <a:pt x="503" y="249"/>
                    <a:pt x="504" y="249"/>
                  </a:cubicBezTo>
                  <a:cubicBezTo>
                    <a:pt x="502" y="254"/>
                    <a:pt x="500" y="259"/>
                    <a:pt x="497" y="263"/>
                  </a:cubicBezTo>
                  <a:cubicBezTo>
                    <a:pt x="495" y="262"/>
                    <a:pt x="493" y="260"/>
                    <a:pt x="490" y="258"/>
                  </a:cubicBezTo>
                  <a:close/>
                  <a:moveTo>
                    <a:pt x="511" y="234"/>
                  </a:moveTo>
                  <a:cubicBezTo>
                    <a:pt x="516" y="230"/>
                    <a:pt x="521" y="225"/>
                    <a:pt x="528" y="220"/>
                  </a:cubicBezTo>
                  <a:cubicBezTo>
                    <a:pt x="528" y="220"/>
                    <a:pt x="528" y="220"/>
                    <a:pt x="528" y="220"/>
                  </a:cubicBezTo>
                  <a:cubicBezTo>
                    <a:pt x="523" y="225"/>
                    <a:pt x="518" y="230"/>
                    <a:pt x="513" y="236"/>
                  </a:cubicBezTo>
                  <a:cubicBezTo>
                    <a:pt x="512" y="235"/>
                    <a:pt x="511" y="235"/>
                    <a:pt x="511" y="234"/>
                  </a:cubicBezTo>
                  <a:close/>
                  <a:moveTo>
                    <a:pt x="538" y="213"/>
                  </a:moveTo>
                  <a:cubicBezTo>
                    <a:pt x="540" y="212"/>
                    <a:pt x="543" y="211"/>
                    <a:pt x="545" y="210"/>
                  </a:cubicBezTo>
                  <a:cubicBezTo>
                    <a:pt x="545" y="210"/>
                    <a:pt x="546" y="210"/>
                    <a:pt x="546" y="210"/>
                  </a:cubicBezTo>
                  <a:cubicBezTo>
                    <a:pt x="543" y="211"/>
                    <a:pt x="541" y="212"/>
                    <a:pt x="538" y="213"/>
                  </a:cubicBezTo>
                  <a:close/>
                  <a:moveTo>
                    <a:pt x="548" y="208"/>
                  </a:moveTo>
                  <a:cubicBezTo>
                    <a:pt x="551" y="207"/>
                    <a:pt x="555" y="205"/>
                    <a:pt x="558" y="203"/>
                  </a:cubicBezTo>
                  <a:cubicBezTo>
                    <a:pt x="559" y="203"/>
                    <a:pt x="559" y="203"/>
                    <a:pt x="559" y="203"/>
                  </a:cubicBezTo>
                  <a:cubicBezTo>
                    <a:pt x="559" y="203"/>
                    <a:pt x="559" y="203"/>
                    <a:pt x="559" y="203"/>
                  </a:cubicBezTo>
                  <a:cubicBezTo>
                    <a:pt x="578" y="212"/>
                    <a:pt x="599" y="221"/>
                    <a:pt x="615" y="233"/>
                  </a:cubicBezTo>
                  <a:cubicBezTo>
                    <a:pt x="607" y="234"/>
                    <a:pt x="597" y="236"/>
                    <a:pt x="588" y="238"/>
                  </a:cubicBezTo>
                  <a:cubicBezTo>
                    <a:pt x="586" y="235"/>
                    <a:pt x="584" y="232"/>
                    <a:pt x="581" y="230"/>
                  </a:cubicBezTo>
                  <a:cubicBezTo>
                    <a:pt x="576" y="226"/>
                    <a:pt x="571" y="223"/>
                    <a:pt x="566" y="219"/>
                  </a:cubicBezTo>
                  <a:cubicBezTo>
                    <a:pt x="562" y="216"/>
                    <a:pt x="557" y="214"/>
                    <a:pt x="553" y="211"/>
                  </a:cubicBezTo>
                  <a:cubicBezTo>
                    <a:pt x="554" y="211"/>
                    <a:pt x="555" y="211"/>
                    <a:pt x="557" y="211"/>
                  </a:cubicBezTo>
                  <a:cubicBezTo>
                    <a:pt x="557" y="211"/>
                    <a:pt x="557" y="211"/>
                    <a:pt x="557" y="211"/>
                  </a:cubicBezTo>
                  <a:cubicBezTo>
                    <a:pt x="557" y="209"/>
                    <a:pt x="557" y="209"/>
                    <a:pt x="557" y="209"/>
                  </a:cubicBezTo>
                  <a:cubicBezTo>
                    <a:pt x="557" y="209"/>
                    <a:pt x="557" y="209"/>
                    <a:pt x="557" y="209"/>
                  </a:cubicBezTo>
                  <a:cubicBezTo>
                    <a:pt x="554" y="209"/>
                    <a:pt x="552" y="209"/>
                    <a:pt x="549" y="209"/>
                  </a:cubicBezTo>
                  <a:cubicBezTo>
                    <a:pt x="549" y="209"/>
                    <a:pt x="548" y="209"/>
                    <a:pt x="548" y="208"/>
                  </a:cubicBezTo>
                  <a:close/>
                  <a:moveTo>
                    <a:pt x="622" y="235"/>
                  </a:moveTo>
                  <a:cubicBezTo>
                    <a:pt x="622" y="235"/>
                    <a:pt x="622" y="235"/>
                    <a:pt x="622" y="235"/>
                  </a:cubicBezTo>
                  <a:cubicBezTo>
                    <a:pt x="622" y="235"/>
                    <a:pt x="622" y="235"/>
                    <a:pt x="622" y="235"/>
                  </a:cubicBezTo>
                  <a:cubicBezTo>
                    <a:pt x="622" y="235"/>
                    <a:pt x="622" y="235"/>
                    <a:pt x="622" y="235"/>
                  </a:cubicBezTo>
                  <a:close/>
                  <a:moveTo>
                    <a:pt x="609" y="239"/>
                  </a:moveTo>
                  <a:cubicBezTo>
                    <a:pt x="609" y="239"/>
                    <a:pt x="609" y="239"/>
                    <a:pt x="608" y="239"/>
                  </a:cubicBezTo>
                  <a:cubicBezTo>
                    <a:pt x="607" y="239"/>
                    <a:pt x="605" y="239"/>
                    <a:pt x="604" y="239"/>
                  </a:cubicBezTo>
                  <a:cubicBezTo>
                    <a:pt x="600" y="239"/>
                    <a:pt x="597" y="239"/>
                    <a:pt x="592" y="240"/>
                  </a:cubicBezTo>
                  <a:cubicBezTo>
                    <a:pt x="601" y="238"/>
                    <a:pt x="610" y="236"/>
                    <a:pt x="618" y="235"/>
                  </a:cubicBezTo>
                  <a:cubicBezTo>
                    <a:pt x="619" y="236"/>
                    <a:pt x="619" y="236"/>
                    <a:pt x="619" y="236"/>
                  </a:cubicBezTo>
                  <a:cubicBezTo>
                    <a:pt x="616" y="237"/>
                    <a:pt x="613" y="238"/>
                    <a:pt x="609" y="239"/>
                  </a:cubicBezTo>
                  <a:close/>
                  <a:moveTo>
                    <a:pt x="602" y="242"/>
                  </a:moveTo>
                  <a:cubicBezTo>
                    <a:pt x="595" y="244"/>
                    <a:pt x="588" y="247"/>
                    <a:pt x="581" y="250"/>
                  </a:cubicBezTo>
                  <a:cubicBezTo>
                    <a:pt x="580" y="250"/>
                    <a:pt x="580" y="250"/>
                    <a:pt x="580" y="250"/>
                  </a:cubicBezTo>
                  <a:cubicBezTo>
                    <a:pt x="580" y="250"/>
                    <a:pt x="580" y="250"/>
                    <a:pt x="580" y="250"/>
                  </a:cubicBezTo>
                  <a:cubicBezTo>
                    <a:pt x="579" y="250"/>
                    <a:pt x="579" y="250"/>
                    <a:pt x="579" y="250"/>
                  </a:cubicBezTo>
                  <a:cubicBezTo>
                    <a:pt x="576" y="250"/>
                    <a:pt x="574" y="250"/>
                    <a:pt x="571" y="251"/>
                  </a:cubicBezTo>
                  <a:cubicBezTo>
                    <a:pt x="571" y="250"/>
                    <a:pt x="571" y="250"/>
                    <a:pt x="571" y="250"/>
                  </a:cubicBezTo>
                  <a:cubicBezTo>
                    <a:pt x="571" y="250"/>
                    <a:pt x="571" y="250"/>
                    <a:pt x="571" y="250"/>
                  </a:cubicBezTo>
                  <a:cubicBezTo>
                    <a:pt x="570" y="249"/>
                    <a:pt x="568" y="248"/>
                    <a:pt x="567" y="247"/>
                  </a:cubicBezTo>
                  <a:cubicBezTo>
                    <a:pt x="580" y="244"/>
                    <a:pt x="593" y="242"/>
                    <a:pt x="602" y="242"/>
                  </a:cubicBezTo>
                  <a:close/>
                  <a:moveTo>
                    <a:pt x="496" y="311"/>
                  </a:moveTo>
                  <a:cubicBezTo>
                    <a:pt x="496" y="312"/>
                    <a:pt x="496" y="313"/>
                    <a:pt x="496" y="314"/>
                  </a:cubicBezTo>
                  <a:cubicBezTo>
                    <a:pt x="496" y="314"/>
                    <a:pt x="495" y="314"/>
                    <a:pt x="495" y="313"/>
                  </a:cubicBezTo>
                  <a:cubicBezTo>
                    <a:pt x="495" y="312"/>
                    <a:pt x="495" y="311"/>
                    <a:pt x="495" y="310"/>
                  </a:cubicBezTo>
                  <a:cubicBezTo>
                    <a:pt x="495" y="310"/>
                    <a:pt x="495" y="311"/>
                    <a:pt x="496" y="311"/>
                  </a:cubicBezTo>
                  <a:close/>
                  <a:moveTo>
                    <a:pt x="489" y="348"/>
                  </a:moveTo>
                  <a:cubicBezTo>
                    <a:pt x="490" y="350"/>
                    <a:pt x="489" y="352"/>
                    <a:pt x="489" y="354"/>
                  </a:cubicBezTo>
                  <a:cubicBezTo>
                    <a:pt x="489" y="353"/>
                    <a:pt x="488" y="352"/>
                    <a:pt x="488" y="352"/>
                  </a:cubicBezTo>
                  <a:cubicBezTo>
                    <a:pt x="488" y="350"/>
                    <a:pt x="487" y="349"/>
                    <a:pt x="487" y="347"/>
                  </a:cubicBezTo>
                  <a:cubicBezTo>
                    <a:pt x="488" y="347"/>
                    <a:pt x="489" y="348"/>
                    <a:pt x="489" y="348"/>
                  </a:cubicBezTo>
                  <a:close/>
                  <a:moveTo>
                    <a:pt x="489" y="358"/>
                  </a:moveTo>
                  <a:cubicBezTo>
                    <a:pt x="489" y="359"/>
                    <a:pt x="488" y="361"/>
                    <a:pt x="488" y="363"/>
                  </a:cubicBezTo>
                  <a:cubicBezTo>
                    <a:pt x="488" y="361"/>
                    <a:pt x="487" y="360"/>
                    <a:pt x="487" y="358"/>
                  </a:cubicBezTo>
                  <a:cubicBezTo>
                    <a:pt x="487" y="357"/>
                    <a:pt x="487" y="357"/>
                    <a:pt x="488" y="356"/>
                  </a:cubicBezTo>
                  <a:cubicBezTo>
                    <a:pt x="488" y="356"/>
                    <a:pt x="488" y="357"/>
                    <a:pt x="489" y="358"/>
                  </a:cubicBezTo>
                  <a:close/>
                  <a:moveTo>
                    <a:pt x="485" y="369"/>
                  </a:moveTo>
                  <a:cubicBezTo>
                    <a:pt x="485" y="369"/>
                    <a:pt x="485" y="369"/>
                    <a:pt x="485" y="369"/>
                  </a:cubicBezTo>
                  <a:cubicBezTo>
                    <a:pt x="485" y="369"/>
                    <a:pt x="485" y="368"/>
                    <a:pt x="485" y="368"/>
                  </a:cubicBezTo>
                  <a:cubicBezTo>
                    <a:pt x="485" y="368"/>
                    <a:pt x="485" y="368"/>
                    <a:pt x="485" y="368"/>
                  </a:cubicBezTo>
                  <a:cubicBezTo>
                    <a:pt x="485" y="368"/>
                    <a:pt x="485" y="368"/>
                    <a:pt x="485" y="368"/>
                  </a:cubicBezTo>
                  <a:cubicBezTo>
                    <a:pt x="485" y="368"/>
                    <a:pt x="485" y="368"/>
                    <a:pt x="485" y="369"/>
                  </a:cubicBezTo>
                  <a:close/>
                  <a:moveTo>
                    <a:pt x="378" y="320"/>
                  </a:moveTo>
                  <a:cubicBezTo>
                    <a:pt x="381" y="320"/>
                    <a:pt x="384" y="319"/>
                    <a:pt x="388" y="319"/>
                  </a:cubicBezTo>
                  <a:cubicBezTo>
                    <a:pt x="388" y="319"/>
                    <a:pt x="388" y="319"/>
                    <a:pt x="389" y="319"/>
                  </a:cubicBezTo>
                  <a:cubicBezTo>
                    <a:pt x="408" y="320"/>
                    <a:pt x="428" y="320"/>
                    <a:pt x="447" y="319"/>
                  </a:cubicBezTo>
                  <a:cubicBezTo>
                    <a:pt x="449" y="320"/>
                    <a:pt x="450" y="321"/>
                    <a:pt x="452" y="322"/>
                  </a:cubicBezTo>
                  <a:cubicBezTo>
                    <a:pt x="439" y="322"/>
                    <a:pt x="411" y="321"/>
                    <a:pt x="378" y="320"/>
                  </a:cubicBezTo>
                  <a:close/>
                  <a:moveTo>
                    <a:pt x="611" y="158"/>
                  </a:moveTo>
                  <a:cubicBezTo>
                    <a:pt x="610" y="158"/>
                    <a:pt x="609" y="157"/>
                    <a:pt x="608" y="157"/>
                  </a:cubicBezTo>
                  <a:cubicBezTo>
                    <a:pt x="606" y="156"/>
                    <a:pt x="605" y="155"/>
                    <a:pt x="603" y="154"/>
                  </a:cubicBezTo>
                  <a:cubicBezTo>
                    <a:pt x="606" y="155"/>
                    <a:pt x="608" y="156"/>
                    <a:pt x="611" y="158"/>
                  </a:cubicBezTo>
                  <a:cubicBezTo>
                    <a:pt x="611" y="158"/>
                    <a:pt x="611" y="158"/>
                    <a:pt x="611" y="158"/>
                  </a:cubicBezTo>
                  <a:close/>
                  <a:moveTo>
                    <a:pt x="584" y="146"/>
                  </a:moveTo>
                  <a:cubicBezTo>
                    <a:pt x="583" y="145"/>
                    <a:pt x="582" y="145"/>
                    <a:pt x="581" y="144"/>
                  </a:cubicBezTo>
                  <a:cubicBezTo>
                    <a:pt x="576" y="140"/>
                    <a:pt x="571" y="136"/>
                    <a:pt x="566" y="132"/>
                  </a:cubicBezTo>
                  <a:cubicBezTo>
                    <a:pt x="572" y="137"/>
                    <a:pt x="578" y="141"/>
                    <a:pt x="584" y="146"/>
                  </a:cubicBezTo>
                  <a:close/>
                  <a:moveTo>
                    <a:pt x="599" y="156"/>
                  </a:moveTo>
                  <a:cubicBezTo>
                    <a:pt x="603" y="158"/>
                    <a:pt x="606" y="160"/>
                    <a:pt x="609" y="162"/>
                  </a:cubicBezTo>
                  <a:cubicBezTo>
                    <a:pt x="607" y="161"/>
                    <a:pt x="605" y="161"/>
                    <a:pt x="603" y="160"/>
                  </a:cubicBezTo>
                  <a:cubicBezTo>
                    <a:pt x="603" y="160"/>
                    <a:pt x="602" y="159"/>
                    <a:pt x="602" y="159"/>
                  </a:cubicBezTo>
                  <a:cubicBezTo>
                    <a:pt x="599" y="157"/>
                    <a:pt x="597" y="155"/>
                    <a:pt x="594" y="153"/>
                  </a:cubicBezTo>
                  <a:cubicBezTo>
                    <a:pt x="596" y="154"/>
                    <a:pt x="598" y="155"/>
                    <a:pt x="599" y="156"/>
                  </a:cubicBezTo>
                  <a:close/>
                  <a:moveTo>
                    <a:pt x="574" y="145"/>
                  </a:moveTo>
                  <a:cubicBezTo>
                    <a:pt x="572" y="144"/>
                    <a:pt x="571" y="143"/>
                    <a:pt x="570" y="142"/>
                  </a:cubicBezTo>
                  <a:cubicBezTo>
                    <a:pt x="571" y="143"/>
                    <a:pt x="573" y="144"/>
                    <a:pt x="574" y="145"/>
                  </a:cubicBezTo>
                  <a:close/>
                  <a:moveTo>
                    <a:pt x="611" y="165"/>
                  </a:moveTo>
                  <a:cubicBezTo>
                    <a:pt x="611" y="165"/>
                    <a:pt x="611" y="165"/>
                    <a:pt x="611" y="165"/>
                  </a:cubicBezTo>
                  <a:cubicBezTo>
                    <a:pt x="611" y="165"/>
                    <a:pt x="611" y="165"/>
                    <a:pt x="610" y="165"/>
                  </a:cubicBezTo>
                  <a:cubicBezTo>
                    <a:pt x="611" y="165"/>
                    <a:pt x="611" y="165"/>
                    <a:pt x="611" y="165"/>
                  </a:cubicBezTo>
                  <a:close/>
                  <a:moveTo>
                    <a:pt x="665" y="195"/>
                  </a:moveTo>
                  <a:cubicBezTo>
                    <a:pt x="662" y="195"/>
                    <a:pt x="659" y="196"/>
                    <a:pt x="658" y="192"/>
                  </a:cubicBezTo>
                  <a:cubicBezTo>
                    <a:pt x="657" y="189"/>
                    <a:pt x="657" y="186"/>
                    <a:pt x="655" y="184"/>
                  </a:cubicBezTo>
                  <a:cubicBezTo>
                    <a:pt x="660" y="187"/>
                    <a:pt x="663" y="191"/>
                    <a:pt x="665" y="195"/>
                  </a:cubicBezTo>
                  <a:close/>
                  <a:moveTo>
                    <a:pt x="649" y="211"/>
                  </a:moveTo>
                  <a:cubicBezTo>
                    <a:pt x="640" y="206"/>
                    <a:pt x="632" y="201"/>
                    <a:pt x="624" y="196"/>
                  </a:cubicBezTo>
                  <a:cubicBezTo>
                    <a:pt x="623" y="193"/>
                    <a:pt x="619" y="190"/>
                    <a:pt x="611" y="188"/>
                  </a:cubicBezTo>
                  <a:cubicBezTo>
                    <a:pt x="610" y="187"/>
                    <a:pt x="609" y="187"/>
                    <a:pt x="607" y="186"/>
                  </a:cubicBezTo>
                  <a:cubicBezTo>
                    <a:pt x="607" y="188"/>
                    <a:pt x="607" y="188"/>
                    <a:pt x="607" y="188"/>
                  </a:cubicBezTo>
                  <a:cubicBezTo>
                    <a:pt x="596" y="187"/>
                    <a:pt x="581" y="188"/>
                    <a:pt x="560" y="196"/>
                  </a:cubicBezTo>
                  <a:cubicBezTo>
                    <a:pt x="553" y="198"/>
                    <a:pt x="547" y="201"/>
                    <a:pt x="541" y="204"/>
                  </a:cubicBezTo>
                  <a:cubicBezTo>
                    <a:pt x="539" y="203"/>
                    <a:pt x="537" y="202"/>
                    <a:pt x="535" y="201"/>
                  </a:cubicBezTo>
                  <a:cubicBezTo>
                    <a:pt x="534" y="203"/>
                    <a:pt x="534" y="203"/>
                    <a:pt x="534" y="203"/>
                  </a:cubicBezTo>
                  <a:cubicBezTo>
                    <a:pt x="535" y="204"/>
                    <a:pt x="537" y="205"/>
                    <a:pt x="538" y="206"/>
                  </a:cubicBezTo>
                  <a:cubicBezTo>
                    <a:pt x="533" y="209"/>
                    <a:pt x="529" y="212"/>
                    <a:pt x="525" y="216"/>
                  </a:cubicBezTo>
                  <a:cubicBezTo>
                    <a:pt x="520" y="213"/>
                    <a:pt x="515" y="210"/>
                    <a:pt x="512" y="209"/>
                  </a:cubicBezTo>
                  <a:cubicBezTo>
                    <a:pt x="511" y="211"/>
                    <a:pt x="511" y="211"/>
                    <a:pt x="511" y="211"/>
                  </a:cubicBezTo>
                  <a:cubicBezTo>
                    <a:pt x="514" y="213"/>
                    <a:pt x="518" y="215"/>
                    <a:pt x="522" y="217"/>
                  </a:cubicBezTo>
                  <a:cubicBezTo>
                    <a:pt x="517" y="222"/>
                    <a:pt x="512" y="227"/>
                    <a:pt x="508" y="232"/>
                  </a:cubicBezTo>
                  <a:cubicBezTo>
                    <a:pt x="503" y="229"/>
                    <a:pt x="498" y="225"/>
                    <a:pt x="494" y="222"/>
                  </a:cubicBezTo>
                  <a:cubicBezTo>
                    <a:pt x="493" y="224"/>
                    <a:pt x="493" y="224"/>
                    <a:pt x="493" y="224"/>
                  </a:cubicBezTo>
                  <a:cubicBezTo>
                    <a:pt x="497" y="227"/>
                    <a:pt x="501" y="231"/>
                    <a:pt x="506" y="234"/>
                  </a:cubicBezTo>
                  <a:cubicBezTo>
                    <a:pt x="503" y="237"/>
                    <a:pt x="501" y="240"/>
                    <a:pt x="498" y="244"/>
                  </a:cubicBezTo>
                  <a:cubicBezTo>
                    <a:pt x="498" y="243"/>
                    <a:pt x="497" y="243"/>
                    <a:pt x="496" y="243"/>
                  </a:cubicBezTo>
                  <a:cubicBezTo>
                    <a:pt x="496" y="243"/>
                    <a:pt x="496" y="243"/>
                    <a:pt x="496" y="243"/>
                  </a:cubicBezTo>
                  <a:cubicBezTo>
                    <a:pt x="496" y="242"/>
                    <a:pt x="496" y="242"/>
                    <a:pt x="496" y="242"/>
                  </a:cubicBezTo>
                  <a:cubicBezTo>
                    <a:pt x="495" y="242"/>
                    <a:pt x="494" y="242"/>
                    <a:pt x="494" y="242"/>
                  </a:cubicBezTo>
                  <a:cubicBezTo>
                    <a:pt x="493" y="242"/>
                    <a:pt x="493" y="242"/>
                    <a:pt x="492" y="241"/>
                  </a:cubicBezTo>
                  <a:cubicBezTo>
                    <a:pt x="492" y="242"/>
                    <a:pt x="492" y="242"/>
                    <a:pt x="492" y="242"/>
                  </a:cubicBezTo>
                  <a:cubicBezTo>
                    <a:pt x="491" y="242"/>
                    <a:pt x="491" y="242"/>
                    <a:pt x="491" y="242"/>
                  </a:cubicBezTo>
                  <a:cubicBezTo>
                    <a:pt x="491" y="242"/>
                    <a:pt x="490" y="243"/>
                    <a:pt x="490" y="243"/>
                  </a:cubicBezTo>
                  <a:cubicBezTo>
                    <a:pt x="491" y="243"/>
                    <a:pt x="491" y="244"/>
                    <a:pt x="491" y="244"/>
                  </a:cubicBezTo>
                  <a:cubicBezTo>
                    <a:pt x="491" y="244"/>
                    <a:pt x="491" y="244"/>
                    <a:pt x="491" y="244"/>
                  </a:cubicBezTo>
                  <a:cubicBezTo>
                    <a:pt x="491" y="244"/>
                    <a:pt x="492" y="245"/>
                    <a:pt x="492" y="245"/>
                  </a:cubicBezTo>
                  <a:cubicBezTo>
                    <a:pt x="493" y="245"/>
                    <a:pt x="494" y="246"/>
                    <a:pt x="495" y="247"/>
                  </a:cubicBezTo>
                  <a:cubicBezTo>
                    <a:pt x="496" y="245"/>
                    <a:pt x="496" y="245"/>
                    <a:pt x="496" y="245"/>
                  </a:cubicBezTo>
                  <a:cubicBezTo>
                    <a:pt x="496" y="245"/>
                    <a:pt x="497" y="246"/>
                    <a:pt x="497" y="246"/>
                  </a:cubicBezTo>
                  <a:cubicBezTo>
                    <a:pt x="494" y="250"/>
                    <a:pt x="491" y="255"/>
                    <a:pt x="490" y="258"/>
                  </a:cubicBezTo>
                  <a:cubicBezTo>
                    <a:pt x="486" y="255"/>
                    <a:pt x="482" y="253"/>
                    <a:pt x="479" y="250"/>
                  </a:cubicBezTo>
                  <a:cubicBezTo>
                    <a:pt x="478" y="250"/>
                    <a:pt x="478" y="250"/>
                    <a:pt x="478" y="250"/>
                  </a:cubicBezTo>
                  <a:cubicBezTo>
                    <a:pt x="479" y="244"/>
                    <a:pt x="480" y="237"/>
                    <a:pt x="481" y="230"/>
                  </a:cubicBezTo>
                  <a:cubicBezTo>
                    <a:pt x="491" y="210"/>
                    <a:pt x="511" y="192"/>
                    <a:pt x="544" y="182"/>
                  </a:cubicBezTo>
                  <a:cubicBezTo>
                    <a:pt x="574" y="174"/>
                    <a:pt x="596" y="171"/>
                    <a:pt x="613" y="172"/>
                  </a:cubicBezTo>
                  <a:cubicBezTo>
                    <a:pt x="619" y="175"/>
                    <a:pt x="624" y="179"/>
                    <a:pt x="630" y="182"/>
                  </a:cubicBezTo>
                  <a:cubicBezTo>
                    <a:pt x="631" y="180"/>
                    <a:pt x="631" y="180"/>
                    <a:pt x="631" y="180"/>
                  </a:cubicBezTo>
                  <a:cubicBezTo>
                    <a:pt x="628" y="177"/>
                    <a:pt x="624" y="175"/>
                    <a:pt x="620" y="172"/>
                  </a:cubicBezTo>
                  <a:cubicBezTo>
                    <a:pt x="624" y="173"/>
                    <a:pt x="628" y="173"/>
                    <a:pt x="632" y="174"/>
                  </a:cubicBezTo>
                  <a:cubicBezTo>
                    <a:pt x="633" y="174"/>
                    <a:pt x="634" y="175"/>
                    <a:pt x="636" y="176"/>
                  </a:cubicBezTo>
                  <a:cubicBezTo>
                    <a:pt x="636" y="176"/>
                    <a:pt x="637" y="176"/>
                    <a:pt x="637" y="176"/>
                  </a:cubicBezTo>
                  <a:cubicBezTo>
                    <a:pt x="638" y="176"/>
                    <a:pt x="638" y="175"/>
                    <a:pt x="638" y="175"/>
                  </a:cubicBezTo>
                  <a:cubicBezTo>
                    <a:pt x="642" y="177"/>
                    <a:pt x="645" y="178"/>
                    <a:pt x="648" y="179"/>
                  </a:cubicBezTo>
                  <a:cubicBezTo>
                    <a:pt x="649" y="180"/>
                    <a:pt x="650" y="182"/>
                    <a:pt x="651" y="184"/>
                  </a:cubicBezTo>
                  <a:cubicBezTo>
                    <a:pt x="653" y="187"/>
                    <a:pt x="654" y="191"/>
                    <a:pt x="654" y="195"/>
                  </a:cubicBezTo>
                  <a:cubicBezTo>
                    <a:pt x="655" y="196"/>
                    <a:pt x="655" y="198"/>
                    <a:pt x="656" y="199"/>
                  </a:cubicBezTo>
                  <a:cubicBezTo>
                    <a:pt x="658" y="201"/>
                    <a:pt x="661" y="199"/>
                    <a:pt x="664" y="199"/>
                  </a:cubicBezTo>
                  <a:cubicBezTo>
                    <a:pt x="665" y="198"/>
                    <a:pt x="661" y="204"/>
                    <a:pt x="661" y="204"/>
                  </a:cubicBezTo>
                  <a:cubicBezTo>
                    <a:pt x="660" y="205"/>
                    <a:pt x="660" y="206"/>
                    <a:pt x="660" y="207"/>
                  </a:cubicBezTo>
                  <a:cubicBezTo>
                    <a:pt x="660" y="207"/>
                    <a:pt x="660" y="208"/>
                    <a:pt x="660" y="208"/>
                  </a:cubicBezTo>
                  <a:cubicBezTo>
                    <a:pt x="656" y="210"/>
                    <a:pt x="652" y="211"/>
                    <a:pt x="649" y="211"/>
                  </a:cubicBezTo>
                  <a:close/>
                  <a:moveTo>
                    <a:pt x="673" y="225"/>
                  </a:moveTo>
                  <a:cubicBezTo>
                    <a:pt x="667" y="225"/>
                    <a:pt x="661" y="226"/>
                    <a:pt x="655" y="227"/>
                  </a:cubicBezTo>
                  <a:cubicBezTo>
                    <a:pt x="655" y="227"/>
                    <a:pt x="655" y="227"/>
                    <a:pt x="655" y="227"/>
                  </a:cubicBezTo>
                  <a:cubicBezTo>
                    <a:pt x="652" y="221"/>
                    <a:pt x="646" y="215"/>
                    <a:pt x="640" y="209"/>
                  </a:cubicBezTo>
                  <a:cubicBezTo>
                    <a:pt x="651" y="215"/>
                    <a:pt x="661" y="221"/>
                    <a:pt x="673" y="225"/>
                  </a:cubicBezTo>
                  <a:close/>
                  <a:moveTo>
                    <a:pt x="493" y="322"/>
                  </a:moveTo>
                  <a:cubicBezTo>
                    <a:pt x="493" y="320"/>
                    <a:pt x="492" y="319"/>
                    <a:pt x="491" y="318"/>
                  </a:cubicBezTo>
                  <a:cubicBezTo>
                    <a:pt x="490" y="317"/>
                    <a:pt x="490" y="316"/>
                    <a:pt x="490" y="315"/>
                  </a:cubicBezTo>
                  <a:cubicBezTo>
                    <a:pt x="490" y="315"/>
                    <a:pt x="490" y="315"/>
                    <a:pt x="490" y="315"/>
                  </a:cubicBezTo>
                  <a:cubicBezTo>
                    <a:pt x="491" y="315"/>
                    <a:pt x="491" y="315"/>
                    <a:pt x="492" y="316"/>
                  </a:cubicBezTo>
                  <a:cubicBezTo>
                    <a:pt x="492" y="316"/>
                    <a:pt x="492" y="316"/>
                    <a:pt x="492" y="316"/>
                  </a:cubicBezTo>
                  <a:cubicBezTo>
                    <a:pt x="492" y="316"/>
                    <a:pt x="493" y="317"/>
                    <a:pt x="493" y="317"/>
                  </a:cubicBezTo>
                  <a:cubicBezTo>
                    <a:pt x="493" y="319"/>
                    <a:pt x="494" y="321"/>
                    <a:pt x="494" y="322"/>
                  </a:cubicBezTo>
                  <a:lnTo>
                    <a:pt x="493" y="322"/>
                  </a:lnTo>
                  <a:close/>
                  <a:moveTo>
                    <a:pt x="495" y="368"/>
                  </a:moveTo>
                  <a:cubicBezTo>
                    <a:pt x="495" y="367"/>
                    <a:pt x="495" y="367"/>
                    <a:pt x="495" y="367"/>
                  </a:cubicBezTo>
                  <a:cubicBezTo>
                    <a:pt x="495" y="367"/>
                    <a:pt x="495" y="367"/>
                    <a:pt x="496" y="368"/>
                  </a:cubicBezTo>
                  <a:cubicBezTo>
                    <a:pt x="495" y="368"/>
                    <a:pt x="495" y="368"/>
                    <a:pt x="495" y="368"/>
                  </a:cubicBezTo>
                  <a:close/>
                  <a:moveTo>
                    <a:pt x="475" y="376"/>
                  </a:moveTo>
                  <a:cubicBezTo>
                    <a:pt x="475" y="375"/>
                    <a:pt x="476" y="375"/>
                    <a:pt x="476" y="375"/>
                  </a:cubicBezTo>
                  <a:cubicBezTo>
                    <a:pt x="476" y="375"/>
                    <a:pt x="476" y="375"/>
                    <a:pt x="476" y="375"/>
                  </a:cubicBezTo>
                  <a:cubicBezTo>
                    <a:pt x="476" y="375"/>
                    <a:pt x="476" y="376"/>
                    <a:pt x="475" y="376"/>
                  </a:cubicBezTo>
                  <a:close/>
                  <a:moveTo>
                    <a:pt x="473" y="464"/>
                  </a:moveTo>
                  <a:cubicBezTo>
                    <a:pt x="472" y="463"/>
                    <a:pt x="471" y="462"/>
                    <a:pt x="469" y="461"/>
                  </a:cubicBezTo>
                  <a:cubicBezTo>
                    <a:pt x="471" y="461"/>
                    <a:pt x="472" y="460"/>
                    <a:pt x="473" y="459"/>
                  </a:cubicBezTo>
                  <a:cubicBezTo>
                    <a:pt x="473" y="461"/>
                    <a:pt x="473" y="463"/>
                    <a:pt x="473" y="464"/>
                  </a:cubicBezTo>
                  <a:close/>
                  <a:moveTo>
                    <a:pt x="460" y="463"/>
                  </a:moveTo>
                  <a:cubicBezTo>
                    <a:pt x="459" y="461"/>
                    <a:pt x="459" y="459"/>
                    <a:pt x="459" y="458"/>
                  </a:cubicBezTo>
                  <a:cubicBezTo>
                    <a:pt x="461" y="459"/>
                    <a:pt x="462" y="460"/>
                    <a:pt x="464" y="461"/>
                  </a:cubicBezTo>
                  <a:cubicBezTo>
                    <a:pt x="464" y="461"/>
                    <a:pt x="464" y="461"/>
                    <a:pt x="464" y="461"/>
                  </a:cubicBezTo>
                  <a:cubicBezTo>
                    <a:pt x="463" y="462"/>
                    <a:pt x="462" y="463"/>
                    <a:pt x="462" y="463"/>
                  </a:cubicBezTo>
                  <a:cubicBezTo>
                    <a:pt x="461" y="463"/>
                    <a:pt x="460" y="463"/>
                    <a:pt x="460" y="463"/>
                  </a:cubicBezTo>
                  <a:close/>
                  <a:moveTo>
                    <a:pt x="457" y="463"/>
                  </a:moveTo>
                  <a:cubicBezTo>
                    <a:pt x="453" y="462"/>
                    <a:pt x="448" y="462"/>
                    <a:pt x="444" y="461"/>
                  </a:cubicBezTo>
                  <a:cubicBezTo>
                    <a:pt x="444" y="461"/>
                    <a:pt x="444" y="461"/>
                    <a:pt x="444" y="461"/>
                  </a:cubicBezTo>
                  <a:cubicBezTo>
                    <a:pt x="444" y="461"/>
                    <a:pt x="443" y="461"/>
                    <a:pt x="443" y="461"/>
                  </a:cubicBezTo>
                  <a:cubicBezTo>
                    <a:pt x="443" y="461"/>
                    <a:pt x="443" y="461"/>
                    <a:pt x="442" y="461"/>
                  </a:cubicBezTo>
                  <a:cubicBezTo>
                    <a:pt x="442" y="461"/>
                    <a:pt x="442" y="461"/>
                    <a:pt x="442" y="461"/>
                  </a:cubicBezTo>
                  <a:cubicBezTo>
                    <a:pt x="439" y="458"/>
                    <a:pt x="438" y="457"/>
                    <a:pt x="438" y="457"/>
                  </a:cubicBezTo>
                  <a:cubicBezTo>
                    <a:pt x="437" y="457"/>
                    <a:pt x="437" y="457"/>
                    <a:pt x="437" y="457"/>
                  </a:cubicBezTo>
                  <a:cubicBezTo>
                    <a:pt x="438" y="457"/>
                    <a:pt x="439" y="457"/>
                    <a:pt x="440" y="457"/>
                  </a:cubicBezTo>
                  <a:cubicBezTo>
                    <a:pt x="444" y="457"/>
                    <a:pt x="448" y="457"/>
                    <a:pt x="452" y="457"/>
                  </a:cubicBezTo>
                  <a:cubicBezTo>
                    <a:pt x="452" y="454"/>
                    <a:pt x="452" y="454"/>
                    <a:pt x="452" y="454"/>
                  </a:cubicBezTo>
                  <a:cubicBezTo>
                    <a:pt x="453" y="455"/>
                    <a:pt x="453" y="455"/>
                    <a:pt x="454" y="455"/>
                  </a:cubicBezTo>
                  <a:cubicBezTo>
                    <a:pt x="455" y="456"/>
                    <a:pt x="456" y="456"/>
                    <a:pt x="456" y="456"/>
                  </a:cubicBezTo>
                  <a:cubicBezTo>
                    <a:pt x="456" y="458"/>
                    <a:pt x="457" y="461"/>
                    <a:pt x="457" y="463"/>
                  </a:cubicBezTo>
                  <a:close/>
                  <a:moveTo>
                    <a:pt x="500" y="512"/>
                  </a:moveTo>
                  <a:cubicBezTo>
                    <a:pt x="501" y="512"/>
                    <a:pt x="501" y="512"/>
                    <a:pt x="501" y="512"/>
                  </a:cubicBezTo>
                  <a:cubicBezTo>
                    <a:pt x="505" y="516"/>
                    <a:pt x="508" y="520"/>
                    <a:pt x="509" y="525"/>
                  </a:cubicBezTo>
                  <a:cubicBezTo>
                    <a:pt x="504" y="519"/>
                    <a:pt x="498" y="513"/>
                    <a:pt x="491" y="506"/>
                  </a:cubicBezTo>
                  <a:cubicBezTo>
                    <a:pt x="494" y="508"/>
                    <a:pt x="497" y="510"/>
                    <a:pt x="500" y="512"/>
                  </a:cubicBezTo>
                  <a:close/>
                  <a:moveTo>
                    <a:pt x="504" y="555"/>
                  </a:moveTo>
                  <a:cubicBezTo>
                    <a:pt x="504" y="554"/>
                    <a:pt x="504" y="554"/>
                    <a:pt x="504" y="554"/>
                  </a:cubicBezTo>
                  <a:cubicBezTo>
                    <a:pt x="504" y="554"/>
                    <a:pt x="504" y="554"/>
                    <a:pt x="504" y="555"/>
                  </a:cubicBezTo>
                  <a:close/>
                  <a:moveTo>
                    <a:pt x="506" y="559"/>
                  </a:moveTo>
                  <a:cubicBezTo>
                    <a:pt x="508" y="555"/>
                    <a:pt x="510" y="550"/>
                    <a:pt x="512" y="546"/>
                  </a:cubicBezTo>
                  <a:cubicBezTo>
                    <a:pt x="512" y="549"/>
                    <a:pt x="512" y="554"/>
                    <a:pt x="511" y="560"/>
                  </a:cubicBezTo>
                  <a:cubicBezTo>
                    <a:pt x="508" y="568"/>
                    <a:pt x="506" y="576"/>
                    <a:pt x="506" y="584"/>
                  </a:cubicBezTo>
                  <a:cubicBezTo>
                    <a:pt x="505" y="588"/>
                    <a:pt x="504" y="592"/>
                    <a:pt x="503" y="594"/>
                  </a:cubicBezTo>
                  <a:cubicBezTo>
                    <a:pt x="503" y="595"/>
                    <a:pt x="503" y="595"/>
                    <a:pt x="503" y="595"/>
                  </a:cubicBezTo>
                  <a:cubicBezTo>
                    <a:pt x="500" y="590"/>
                    <a:pt x="499" y="584"/>
                    <a:pt x="499" y="577"/>
                  </a:cubicBezTo>
                  <a:cubicBezTo>
                    <a:pt x="499" y="577"/>
                    <a:pt x="499" y="577"/>
                    <a:pt x="499" y="576"/>
                  </a:cubicBezTo>
                  <a:cubicBezTo>
                    <a:pt x="502" y="571"/>
                    <a:pt x="505" y="565"/>
                    <a:pt x="506" y="559"/>
                  </a:cubicBezTo>
                  <a:close/>
                  <a:moveTo>
                    <a:pt x="457" y="523"/>
                  </a:moveTo>
                  <a:cubicBezTo>
                    <a:pt x="457" y="523"/>
                    <a:pt x="457" y="523"/>
                    <a:pt x="457" y="523"/>
                  </a:cubicBezTo>
                  <a:cubicBezTo>
                    <a:pt x="457" y="523"/>
                    <a:pt x="458" y="523"/>
                    <a:pt x="458" y="523"/>
                  </a:cubicBezTo>
                  <a:cubicBezTo>
                    <a:pt x="458" y="523"/>
                    <a:pt x="457" y="523"/>
                    <a:pt x="457" y="523"/>
                  </a:cubicBezTo>
                  <a:close/>
                  <a:moveTo>
                    <a:pt x="456" y="526"/>
                  </a:moveTo>
                  <a:cubicBezTo>
                    <a:pt x="455" y="526"/>
                    <a:pt x="454" y="526"/>
                    <a:pt x="453" y="526"/>
                  </a:cubicBezTo>
                  <a:cubicBezTo>
                    <a:pt x="454" y="526"/>
                    <a:pt x="455" y="526"/>
                    <a:pt x="455" y="526"/>
                  </a:cubicBezTo>
                  <a:cubicBezTo>
                    <a:pt x="456" y="526"/>
                    <a:pt x="456" y="526"/>
                    <a:pt x="456" y="526"/>
                  </a:cubicBezTo>
                  <a:close/>
                  <a:moveTo>
                    <a:pt x="371" y="507"/>
                  </a:moveTo>
                  <a:cubicBezTo>
                    <a:pt x="358" y="505"/>
                    <a:pt x="345" y="503"/>
                    <a:pt x="332" y="501"/>
                  </a:cubicBezTo>
                  <a:cubicBezTo>
                    <a:pt x="331" y="500"/>
                    <a:pt x="331" y="500"/>
                    <a:pt x="331" y="500"/>
                  </a:cubicBezTo>
                  <a:cubicBezTo>
                    <a:pt x="330" y="500"/>
                    <a:pt x="330" y="499"/>
                    <a:pt x="330" y="499"/>
                  </a:cubicBezTo>
                  <a:cubicBezTo>
                    <a:pt x="347" y="503"/>
                    <a:pt x="365" y="505"/>
                    <a:pt x="382" y="507"/>
                  </a:cubicBezTo>
                  <a:cubicBezTo>
                    <a:pt x="383" y="507"/>
                    <a:pt x="383" y="507"/>
                    <a:pt x="383" y="507"/>
                  </a:cubicBezTo>
                  <a:cubicBezTo>
                    <a:pt x="387" y="509"/>
                    <a:pt x="387" y="509"/>
                    <a:pt x="387" y="509"/>
                  </a:cubicBezTo>
                  <a:cubicBezTo>
                    <a:pt x="386" y="508"/>
                    <a:pt x="386" y="508"/>
                    <a:pt x="386" y="508"/>
                  </a:cubicBezTo>
                  <a:cubicBezTo>
                    <a:pt x="388" y="508"/>
                    <a:pt x="391" y="508"/>
                    <a:pt x="393" y="508"/>
                  </a:cubicBezTo>
                  <a:cubicBezTo>
                    <a:pt x="395" y="510"/>
                    <a:pt x="398" y="511"/>
                    <a:pt x="400" y="513"/>
                  </a:cubicBezTo>
                  <a:cubicBezTo>
                    <a:pt x="390" y="511"/>
                    <a:pt x="380" y="509"/>
                    <a:pt x="371" y="507"/>
                  </a:cubicBezTo>
                  <a:close/>
                  <a:moveTo>
                    <a:pt x="206" y="477"/>
                  </a:moveTo>
                  <a:cubicBezTo>
                    <a:pt x="210" y="478"/>
                    <a:pt x="214" y="478"/>
                    <a:pt x="218" y="479"/>
                  </a:cubicBezTo>
                  <a:cubicBezTo>
                    <a:pt x="216" y="479"/>
                    <a:pt x="214" y="480"/>
                    <a:pt x="212" y="480"/>
                  </a:cubicBezTo>
                  <a:cubicBezTo>
                    <a:pt x="212" y="480"/>
                    <a:pt x="212" y="480"/>
                    <a:pt x="212" y="480"/>
                  </a:cubicBezTo>
                  <a:cubicBezTo>
                    <a:pt x="210" y="479"/>
                    <a:pt x="208" y="478"/>
                    <a:pt x="207" y="477"/>
                  </a:cubicBezTo>
                  <a:cubicBezTo>
                    <a:pt x="207" y="477"/>
                    <a:pt x="207" y="477"/>
                    <a:pt x="206" y="477"/>
                  </a:cubicBezTo>
                  <a:close/>
                  <a:moveTo>
                    <a:pt x="196" y="465"/>
                  </a:moveTo>
                  <a:cubicBezTo>
                    <a:pt x="205" y="463"/>
                    <a:pt x="214" y="462"/>
                    <a:pt x="224" y="462"/>
                  </a:cubicBezTo>
                  <a:cubicBezTo>
                    <a:pt x="230" y="462"/>
                    <a:pt x="237" y="463"/>
                    <a:pt x="244" y="463"/>
                  </a:cubicBezTo>
                  <a:cubicBezTo>
                    <a:pt x="244" y="465"/>
                    <a:pt x="244" y="465"/>
                    <a:pt x="244" y="465"/>
                  </a:cubicBezTo>
                  <a:cubicBezTo>
                    <a:pt x="248" y="465"/>
                    <a:pt x="253" y="465"/>
                    <a:pt x="258" y="466"/>
                  </a:cubicBezTo>
                  <a:cubicBezTo>
                    <a:pt x="261" y="468"/>
                    <a:pt x="263" y="471"/>
                    <a:pt x="266" y="473"/>
                  </a:cubicBezTo>
                  <a:cubicBezTo>
                    <a:pt x="265" y="473"/>
                    <a:pt x="265" y="474"/>
                    <a:pt x="264" y="474"/>
                  </a:cubicBezTo>
                  <a:cubicBezTo>
                    <a:pt x="261" y="474"/>
                    <a:pt x="258" y="474"/>
                    <a:pt x="255" y="473"/>
                  </a:cubicBezTo>
                  <a:cubicBezTo>
                    <a:pt x="249" y="471"/>
                    <a:pt x="244" y="468"/>
                    <a:pt x="238" y="466"/>
                  </a:cubicBezTo>
                  <a:cubicBezTo>
                    <a:pt x="237" y="468"/>
                    <a:pt x="237" y="468"/>
                    <a:pt x="237" y="468"/>
                  </a:cubicBezTo>
                  <a:cubicBezTo>
                    <a:pt x="240" y="470"/>
                    <a:pt x="243" y="471"/>
                    <a:pt x="246" y="473"/>
                  </a:cubicBezTo>
                  <a:cubicBezTo>
                    <a:pt x="245" y="473"/>
                    <a:pt x="244" y="473"/>
                    <a:pt x="243" y="473"/>
                  </a:cubicBezTo>
                  <a:cubicBezTo>
                    <a:pt x="243" y="476"/>
                    <a:pt x="243" y="476"/>
                    <a:pt x="243" y="476"/>
                  </a:cubicBezTo>
                  <a:cubicBezTo>
                    <a:pt x="246" y="476"/>
                    <a:pt x="250" y="477"/>
                    <a:pt x="254" y="478"/>
                  </a:cubicBezTo>
                  <a:cubicBezTo>
                    <a:pt x="259" y="481"/>
                    <a:pt x="265" y="485"/>
                    <a:pt x="269" y="489"/>
                  </a:cubicBezTo>
                  <a:cubicBezTo>
                    <a:pt x="266" y="488"/>
                    <a:pt x="264" y="487"/>
                    <a:pt x="261" y="486"/>
                  </a:cubicBezTo>
                  <a:cubicBezTo>
                    <a:pt x="262" y="484"/>
                    <a:pt x="262" y="484"/>
                    <a:pt x="262" y="484"/>
                  </a:cubicBezTo>
                  <a:cubicBezTo>
                    <a:pt x="257" y="483"/>
                    <a:pt x="252" y="482"/>
                    <a:pt x="247" y="481"/>
                  </a:cubicBezTo>
                  <a:cubicBezTo>
                    <a:pt x="236" y="476"/>
                    <a:pt x="225" y="470"/>
                    <a:pt x="213" y="465"/>
                  </a:cubicBezTo>
                  <a:cubicBezTo>
                    <a:pt x="212" y="468"/>
                    <a:pt x="212" y="468"/>
                    <a:pt x="212" y="468"/>
                  </a:cubicBezTo>
                  <a:cubicBezTo>
                    <a:pt x="220" y="471"/>
                    <a:pt x="228" y="475"/>
                    <a:pt x="236" y="479"/>
                  </a:cubicBezTo>
                  <a:cubicBezTo>
                    <a:pt x="233" y="479"/>
                    <a:pt x="231" y="479"/>
                    <a:pt x="228" y="479"/>
                  </a:cubicBezTo>
                  <a:cubicBezTo>
                    <a:pt x="220" y="477"/>
                    <a:pt x="212" y="475"/>
                    <a:pt x="203" y="473"/>
                  </a:cubicBezTo>
                  <a:cubicBezTo>
                    <a:pt x="201" y="471"/>
                    <a:pt x="199" y="468"/>
                    <a:pt x="196" y="465"/>
                  </a:cubicBezTo>
                  <a:close/>
                  <a:moveTo>
                    <a:pt x="191" y="459"/>
                  </a:moveTo>
                  <a:cubicBezTo>
                    <a:pt x="213" y="458"/>
                    <a:pt x="238" y="458"/>
                    <a:pt x="261" y="459"/>
                  </a:cubicBezTo>
                  <a:cubicBezTo>
                    <a:pt x="261" y="459"/>
                    <a:pt x="261" y="459"/>
                    <a:pt x="261" y="459"/>
                  </a:cubicBezTo>
                  <a:cubicBezTo>
                    <a:pt x="256" y="459"/>
                    <a:pt x="252" y="459"/>
                    <a:pt x="248" y="459"/>
                  </a:cubicBezTo>
                  <a:cubicBezTo>
                    <a:pt x="245" y="459"/>
                    <a:pt x="241" y="459"/>
                    <a:pt x="238" y="459"/>
                  </a:cubicBezTo>
                  <a:cubicBezTo>
                    <a:pt x="233" y="459"/>
                    <a:pt x="228" y="459"/>
                    <a:pt x="223" y="459"/>
                  </a:cubicBezTo>
                  <a:cubicBezTo>
                    <a:pt x="223" y="459"/>
                    <a:pt x="223" y="459"/>
                    <a:pt x="223" y="459"/>
                  </a:cubicBezTo>
                  <a:cubicBezTo>
                    <a:pt x="223" y="459"/>
                    <a:pt x="223" y="459"/>
                    <a:pt x="223" y="459"/>
                  </a:cubicBezTo>
                  <a:cubicBezTo>
                    <a:pt x="223" y="459"/>
                    <a:pt x="223" y="459"/>
                    <a:pt x="223" y="459"/>
                  </a:cubicBezTo>
                  <a:cubicBezTo>
                    <a:pt x="223" y="460"/>
                    <a:pt x="223" y="460"/>
                    <a:pt x="223" y="460"/>
                  </a:cubicBezTo>
                  <a:cubicBezTo>
                    <a:pt x="213" y="460"/>
                    <a:pt x="203" y="461"/>
                    <a:pt x="194" y="463"/>
                  </a:cubicBezTo>
                  <a:cubicBezTo>
                    <a:pt x="193" y="462"/>
                    <a:pt x="192" y="460"/>
                    <a:pt x="191" y="459"/>
                  </a:cubicBezTo>
                  <a:close/>
                  <a:moveTo>
                    <a:pt x="161" y="474"/>
                  </a:moveTo>
                  <a:cubicBezTo>
                    <a:pt x="157" y="471"/>
                    <a:pt x="154" y="468"/>
                    <a:pt x="150" y="465"/>
                  </a:cubicBezTo>
                  <a:cubicBezTo>
                    <a:pt x="149" y="464"/>
                    <a:pt x="148" y="464"/>
                    <a:pt x="148" y="463"/>
                  </a:cubicBezTo>
                  <a:cubicBezTo>
                    <a:pt x="149" y="463"/>
                    <a:pt x="149" y="463"/>
                    <a:pt x="150" y="463"/>
                  </a:cubicBezTo>
                  <a:cubicBezTo>
                    <a:pt x="154" y="467"/>
                    <a:pt x="158" y="471"/>
                    <a:pt x="161" y="474"/>
                  </a:cubicBezTo>
                  <a:close/>
                  <a:moveTo>
                    <a:pt x="136" y="447"/>
                  </a:moveTo>
                  <a:cubicBezTo>
                    <a:pt x="140" y="452"/>
                    <a:pt x="144" y="456"/>
                    <a:pt x="148" y="461"/>
                  </a:cubicBezTo>
                  <a:cubicBezTo>
                    <a:pt x="148" y="461"/>
                    <a:pt x="147" y="461"/>
                    <a:pt x="146" y="461"/>
                  </a:cubicBezTo>
                  <a:cubicBezTo>
                    <a:pt x="138" y="453"/>
                    <a:pt x="130" y="445"/>
                    <a:pt x="122" y="436"/>
                  </a:cubicBezTo>
                  <a:cubicBezTo>
                    <a:pt x="124" y="438"/>
                    <a:pt x="126" y="439"/>
                    <a:pt x="128" y="440"/>
                  </a:cubicBezTo>
                  <a:cubicBezTo>
                    <a:pt x="131" y="443"/>
                    <a:pt x="133" y="445"/>
                    <a:pt x="136" y="447"/>
                  </a:cubicBezTo>
                  <a:close/>
                  <a:moveTo>
                    <a:pt x="54" y="360"/>
                  </a:moveTo>
                  <a:cubicBezTo>
                    <a:pt x="55" y="361"/>
                    <a:pt x="56" y="361"/>
                    <a:pt x="58" y="362"/>
                  </a:cubicBezTo>
                  <a:cubicBezTo>
                    <a:pt x="62" y="364"/>
                    <a:pt x="66" y="366"/>
                    <a:pt x="71" y="369"/>
                  </a:cubicBezTo>
                  <a:cubicBezTo>
                    <a:pt x="80" y="375"/>
                    <a:pt x="90" y="382"/>
                    <a:pt x="100" y="391"/>
                  </a:cubicBezTo>
                  <a:cubicBezTo>
                    <a:pt x="108" y="398"/>
                    <a:pt x="116" y="406"/>
                    <a:pt x="125" y="413"/>
                  </a:cubicBezTo>
                  <a:cubicBezTo>
                    <a:pt x="110" y="401"/>
                    <a:pt x="95" y="390"/>
                    <a:pt x="83" y="380"/>
                  </a:cubicBezTo>
                  <a:cubicBezTo>
                    <a:pt x="81" y="382"/>
                    <a:pt x="81" y="382"/>
                    <a:pt x="81" y="382"/>
                  </a:cubicBezTo>
                  <a:cubicBezTo>
                    <a:pt x="94" y="393"/>
                    <a:pt x="109" y="404"/>
                    <a:pt x="124" y="416"/>
                  </a:cubicBezTo>
                  <a:cubicBezTo>
                    <a:pt x="139" y="428"/>
                    <a:pt x="152" y="441"/>
                    <a:pt x="160" y="456"/>
                  </a:cubicBezTo>
                  <a:cubicBezTo>
                    <a:pt x="162" y="455"/>
                    <a:pt x="162" y="455"/>
                    <a:pt x="162" y="455"/>
                  </a:cubicBezTo>
                  <a:cubicBezTo>
                    <a:pt x="157" y="445"/>
                    <a:pt x="150" y="437"/>
                    <a:pt x="142" y="429"/>
                  </a:cubicBezTo>
                  <a:cubicBezTo>
                    <a:pt x="151" y="438"/>
                    <a:pt x="159" y="446"/>
                    <a:pt x="164" y="453"/>
                  </a:cubicBezTo>
                  <a:cubicBezTo>
                    <a:pt x="165" y="454"/>
                    <a:pt x="166" y="456"/>
                    <a:pt x="167" y="457"/>
                  </a:cubicBezTo>
                  <a:cubicBezTo>
                    <a:pt x="163" y="458"/>
                    <a:pt x="159" y="458"/>
                    <a:pt x="156" y="459"/>
                  </a:cubicBezTo>
                  <a:cubicBezTo>
                    <a:pt x="153" y="457"/>
                    <a:pt x="150" y="455"/>
                    <a:pt x="147" y="453"/>
                  </a:cubicBezTo>
                  <a:cubicBezTo>
                    <a:pt x="147" y="453"/>
                    <a:pt x="149" y="455"/>
                    <a:pt x="154" y="459"/>
                  </a:cubicBezTo>
                  <a:cubicBezTo>
                    <a:pt x="153" y="460"/>
                    <a:pt x="152" y="460"/>
                    <a:pt x="151" y="460"/>
                  </a:cubicBezTo>
                  <a:cubicBezTo>
                    <a:pt x="151" y="459"/>
                    <a:pt x="150" y="458"/>
                    <a:pt x="149" y="458"/>
                  </a:cubicBezTo>
                  <a:cubicBezTo>
                    <a:pt x="146" y="454"/>
                    <a:pt x="142" y="450"/>
                    <a:pt x="138" y="446"/>
                  </a:cubicBezTo>
                  <a:cubicBezTo>
                    <a:pt x="140" y="447"/>
                    <a:pt x="141" y="448"/>
                    <a:pt x="143" y="449"/>
                  </a:cubicBezTo>
                  <a:cubicBezTo>
                    <a:pt x="144" y="446"/>
                    <a:pt x="144" y="446"/>
                    <a:pt x="144" y="446"/>
                  </a:cubicBezTo>
                  <a:cubicBezTo>
                    <a:pt x="139" y="444"/>
                    <a:pt x="135" y="441"/>
                    <a:pt x="130" y="438"/>
                  </a:cubicBezTo>
                  <a:cubicBezTo>
                    <a:pt x="124" y="433"/>
                    <a:pt x="119" y="428"/>
                    <a:pt x="113" y="425"/>
                  </a:cubicBezTo>
                  <a:cubicBezTo>
                    <a:pt x="111" y="423"/>
                    <a:pt x="109" y="422"/>
                    <a:pt x="107" y="421"/>
                  </a:cubicBezTo>
                  <a:cubicBezTo>
                    <a:pt x="98" y="412"/>
                    <a:pt x="88" y="402"/>
                    <a:pt x="78" y="393"/>
                  </a:cubicBezTo>
                  <a:cubicBezTo>
                    <a:pt x="68" y="382"/>
                    <a:pt x="60" y="372"/>
                    <a:pt x="54" y="360"/>
                  </a:cubicBezTo>
                  <a:close/>
                  <a:moveTo>
                    <a:pt x="137" y="424"/>
                  </a:moveTo>
                  <a:cubicBezTo>
                    <a:pt x="139" y="425"/>
                    <a:pt x="140" y="426"/>
                    <a:pt x="141" y="427"/>
                  </a:cubicBezTo>
                  <a:cubicBezTo>
                    <a:pt x="139" y="426"/>
                    <a:pt x="138" y="424"/>
                    <a:pt x="136" y="423"/>
                  </a:cubicBezTo>
                  <a:cubicBezTo>
                    <a:pt x="137" y="423"/>
                    <a:pt x="137" y="424"/>
                    <a:pt x="137" y="424"/>
                  </a:cubicBezTo>
                  <a:close/>
                  <a:moveTo>
                    <a:pt x="53" y="332"/>
                  </a:moveTo>
                  <a:cubicBezTo>
                    <a:pt x="52" y="332"/>
                    <a:pt x="52" y="332"/>
                    <a:pt x="52" y="332"/>
                  </a:cubicBezTo>
                  <a:cubicBezTo>
                    <a:pt x="52" y="330"/>
                    <a:pt x="52" y="329"/>
                    <a:pt x="52" y="327"/>
                  </a:cubicBezTo>
                  <a:cubicBezTo>
                    <a:pt x="53" y="328"/>
                    <a:pt x="53" y="329"/>
                    <a:pt x="53" y="330"/>
                  </a:cubicBezTo>
                  <a:cubicBezTo>
                    <a:pt x="53" y="331"/>
                    <a:pt x="53" y="331"/>
                    <a:pt x="53" y="332"/>
                  </a:cubicBezTo>
                  <a:close/>
                  <a:moveTo>
                    <a:pt x="50" y="356"/>
                  </a:moveTo>
                  <a:cubicBezTo>
                    <a:pt x="50" y="356"/>
                    <a:pt x="50" y="356"/>
                    <a:pt x="50" y="357"/>
                  </a:cubicBezTo>
                  <a:cubicBezTo>
                    <a:pt x="49" y="357"/>
                    <a:pt x="49" y="356"/>
                    <a:pt x="48" y="356"/>
                  </a:cubicBezTo>
                  <a:cubicBezTo>
                    <a:pt x="48" y="356"/>
                    <a:pt x="47" y="356"/>
                    <a:pt x="47" y="357"/>
                  </a:cubicBezTo>
                  <a:cubicBezTo>
                    <a:pt x="47" y="354"/>
                    <a:pt x="47" y="352"/>
                    <a:pt x="48" y="349"/>
                  </a:cubicBezTo>
                  <a:cubicBezTo>
                    <a:pt x="48" y="352"/>
                    <a:pt x="49" y="354"/>
                    <a:pt x="50" y="356"/>
                  </a:cubicBezTo>
                  <a:close/>
                  <a:moveTo>
                    <a:pt x="48" y="359"/>
                  </a:moveTo>
                  <a:cubicBezTo>
                    <a:pt x="49" y="359"/>
                    <a:pt x="49" y="359"/>
                    <a:pt x="50" y="359"/>
                  </a:cubicBezTo>
                  <a:cubicBezTo>
                    <a:pt x="50" y="363"/>
                    <a:pt x="49" y="366"/>
                    <a:pt x="49" y="369"/>
                  </a:cubicBezTo>
                  <a:cubicBezTo>
                    <a:pt x="48" y="366"/>
                    <a:pt x="47" y="363"/>
                    <a:pt x="47" y="359"/>
                  </a:cubicBezTo>
                  <a:cubicBezTo>
                    <a:pt x="47" y="359"/>
                    <a:pt x="48" y="359"/>
                    <a:pt x="48" y="359"/>
                  </a:cubicBezTo>
                  <a:close/>
                  <a:moveTo>
                    <a:pt x="45" y="332"/>
                  </a:moveTo>
                  <a:cubicBezTo>
                    <a:pt x="46" y="335"/>
                    <a:pt x="47" y="338"/>
                    <a:pt x="48" y="341"/>
                  </a:cubicBezTo>
                  <a:cubicBezTo>
                    <a:pt x="47" y="338"/>
                    <a:pt x="46" y="335"/>
                    <a:pt x="45" y="332"/>
                  </a:cubicBezTo>
                  <a:close/>
                  <a:moveTo>
                    <a:pt x="47" y="311"/>
                  </a:moveTo>
                  <a:cubicBezTo>
                    <a:pt x="70" y="327"/>
                    <a:pt x="94" y="342"/>
                    <a:pt x="118" y="357"/>
                  </a:cubicBezTo>
                  <a:cubicBezTo>
                    <a:pt x="118" y="357"/>
                    <a:pt x="118" y="357"/>
                    <a:pt x="118" y="357"/>
                  </a:cubicBezTo>
                  <a:cubicBezTo>
                    <a:pt x="118" y="357"/>
                    <a:pt x="118" y="357"/>
                    <a:pt x="117" y="357"/>
                  </a:cubicBezTo>
                  <a:cubicBezTo>
                    <a:pt x="118" y="359"/>
                    <a:pt x="118" y="359"/>
                    <a:pt x="118" y="359"/>
                  </a:cubicBezTo>
                  <a:cubicBezTo>
                    <a:pt x="118" y="359"/>
                    <a:pt x="119" y="359"/>
                    <a:pt x="120" y="359"/>
                  </a:cubicBezTo>
                  <a:cubicBezTo>
                    <a:pt x="120" y="359"/>
                    <a:pt x="121" y="359"/>
                    <a:pt x="121" y="359"/>
                  </a:cubicBezTo>
                  <a:cubicBezTo>
                    <a:pt x="130" y="367"/>
                    <a:pt x="139" y="374"/>
                    <a:pt x="148" y="382"/>
                  </a:cubicBezTo>
                  <a:cubicBezTo>
                    <a:pt x="150" y="380"/>
                    <a:pt x="150" y="380"/>
                    <a:pt x="150" y="380"/>
                  </a:cubicBezTo>
                  <a:cubicBezTo>
                    <a:pt x="149" y="379"/>
                    <a:pt x="149" y="379"/>
                    <a:pt x="148" y="378"/>
                  </a:cubicBezTo>
                  <a:cubicBezTo>
                    <a:pt x="149" y="379"/>
                    <a:pt x="151" y="379"/>
                    <a:pt x="152" y="379"/>
                  </a:cubicBezTo>
                  <a:cubicBezTo>
                    <a:pt x="151" y="380"/>
                    <a:pt x="151" y="381"/>
                    <a:pt x="151" y="382"/>
                  </a:cubicBezTo>
                  <a:cubicBezTo>
                    <a:pt x="151" y="382"/>
                    <a:pt x="151" y="382"/>
                    <a:pt x="151" y="382"/>
                  </a:cubicBezTo>
                  <a:cubicBezTo>
                    <a:pt x="147" y="385"/>
                    <a:pt x="147" y="385"/>
                    <a:pt x="147" y="385"/>
                  </a:cubicBezTo>
                  <a:cubicBezTo>
                    <a:pt x="140" y="385"/>
                    <a:pt x="134" y="385"/>
                    <a:pt x="130" y="385"/>
                  </a:cubicBezTo>
                  <a:cubicBezTo>
                    <a:pt x="130" y="385"/>
                    <a:pt x="129" y="385"/>
                    <a:pt x="129" y="384"/>
                  </a:cubicBezTo>
                  <a:cubicBezTo>
                    <a:pt x="105" y="361"/>
                    <a:pt x="80" y="336"/>
                    <a:pt x="72" y="329"/>
                  </a:cubicBezTo>
                  <a:cubicBezTo>
                    <a:pt x="71" y="331"/>
                    <a:pt x="71" y="331"/>
                    <a:pt x="71" y="331"/>
                  </a:cubicBezTo>
                  <a:cubicBezTo>
                    <a:pt x="76" y="336"/>
                    <a:pt x="91" y="351"/>
                    <a:pt x="108" y="368"/>
                  </a:cubicBezTo>
                  <a:cubicBezTo>
                    <a:pt x="95" y="357"/>
                    <a:pt x="81" y="347"/>
                    <a:pt x="67" y="337"/>
                  </a:cubicBezTo>
                  <a:cubicBezTo>
                    <a:pt x="66" y="339"/>
                    <a:pt x="66" y="339"/>
                    <a:pt x="66" y="339"/>
                  </a:cubicBezTo>
                  <a:cubicBezTo>
                    <a:pt x="87" y="354"/>
                    <a:pt x="107" y="369"/>
                    <a:pt x="126" y="385"/>
                  </a:cubicBezTo>
                  <a:cubicBezTo>
                    <a:pt x="124" y="385"/>
                    <a:pt x="123" y="385"/>
                    <a:pt x="123" y="385"/>
                  </a:cubicBezTo>
                  <a:cubicBezTo>
                    <a:pt x="123" y="385"/>
                    <a:pt x="124" y="385"/>
                    <a:pt x="126" y="386"/>
                  </a:cubicBezTo>
                  <a:cubicBezTo>
                    <a:pt x="127" y="386"/>
                    <a:pt x="128" y="387"/>
                    <a:pt x="129" y="388"/>
                  </a:cubicBezTo>
                  <a:cubicBezTo>
                    <a:pt x="138" y="396"/>
                    <a:pt x="146" y="404"/>
                    <a:pt x="153" y="411"/>
                  </a:cubicBezTo>
                  <a:cubicBezTo>
                    <a:pt x="162" y="420"/>
                    <a:pt x="170" y="426"/>
                    <a:pt x="173" y="429"/>
                  </a:cubicBezTo>
                  <a:cubicBezTo>
                    <a:pt x="174" y="430"/>
                    <a:pt x="175" y="431"/>
                    <a:pt x="176" y="431"/>
                  </a:cubicBezTo>
                  <a:cubicBezTo>
                    <a:pt x="176" y="431"/>
                    <a:pt x="176" y="431"/>
                    <a:pt x="176" y="431"/>
                  </a:cubicBezTo>
                  <a:cubicBezTo>
                    <a:pt x="177" y="431"/>
                    <a:pt x="177" y="431"/>
                    <a:pt x="177" y="431"/>
                  </a:cubicBezTo>
                  <a:cubicBezTo>
                    <a:pt x="176" y="430"/>
                    <a:pt x="176" y="430"/>
                    <a:pt x="176" y="430"/>
                  </a:cubicBezTo>
                  <a:cubicBezTo>
                    <a:pt x="176" y="429"/>
                    <a:pt x="176" y="429"/>
                    <a:pt x="176" y="429"/>
                  </a:cubicBezTo>
                  <a:cubicBezTo>
                    <a:pt x="176" y="429"/>
                    <a:pt x="176" y="429"/>
                    <a:pt x="176" y="429"/>
                  </a:cubicBezTo>
                  <a:cubicBezTo>
                    <a:pt x="178" y="430"/>
                    <a:pt x="179" y="432"/>
                    <a:pt x="181" y="433"/>
                  </a:cubicBezTo>
                  <a:cubicBezTo>
                    <a:pt x="182" y="431"/>
                    <a:pt x="182" y="431"/>
                    <a:pt x="182" y="431"/>
                  </a:cubicBezTo>
                  <a:cubicBezTo>
                    <a:pt x="182" y="431"/>
                    <a:pt x="181" y="430"/>
                    <a:pt x="181" y="430"/>
                  </a:cubicBezTo>
                  <a:cubicBezTo>
                    <a:pt x="331" y="436"/>
                    <a:pt x="331" y="436"/>
                    <a:pt x="331" y="436"/>
                  </a:cubicBezTo>
                  <a:cubicBezTo>
                    <a:pt x="331" y="436"/>
                    <a:pt x="224" y="419"/>
                    <a:pt x="180" y="429"/>
                  </a:cubicBezTo>
                  <a:cubicBezTo>
                    <a:pt x="178" y="427"/>
                    <a:pt x="177" y="425"/>
                    <a:pt x="175" y="424"/>
                  </a:cubicBezTo>
                  <a:cubicBezTo>
                    <a:pt x="174" y="424"/>
                    <a:pt x="174" y="424"/>
                    <a:pt x="174" y="424"/>
                  </a:cubicBezTo>
                  <a:cubicBezTo>
                    <a:pt x="160" y="411"/>
                    <a:pt x="146" y="398"/>
                    <a:pt x="131" y="386"/>
                  </a:cubicBezTo>
                  <a:cubicBezTo>
                    <a:pt x="131" y="386"/>
                    <a:pt x="131" y="386"/>
                    <a:pt x="131" y="386"/>
                  </a:cubicBezTo>
                  <a:cubicBezTo>
                    <a:pt x="139" y="386"/>
                    <a:pt x="155" y="387"/>
                    <a:pt x="175" y="388"/>
                  </a:cubicBezTo>
                  <a:cubicBezTo>
                    <a:pt x="175" y="388"/>
                    <a:pt x="175" y="389"/>
                    <a:pt x="175" y="389"/>
                  </a:cubicBezTo>
                  <a:cubicBezTo>
                    <a:pt x="176" y="388"/>
                    <a:pt x="176" y="388"/>
                    <a:pt x="176" y="388"/>
                  </a:cubicBezTo>
                  <a:cubicBezTo>
                    <a:pt x="181" y="389"/>
                    <a:pt x="185" y="389"/>
                    <a:pt x="190" y="389"/>
                  </a:cubicBezTo>
                  <a:cubicBezTo>
                    <a:pt x="190" y="390"/>
                    <a:pt x="191" y="391"/>
                    <a:pt x="192" y="391"/>
                  </a:cubicBezTo>
                  <a:cubicBezTo>
                    <a:pt x="193" y="390"/>
                    <a:pt x="194" y="390"/>
                    <a:pt x="195" y="389"/>
                  </a:cubicBezTo>
                  <a:cubicBezTo>
                    <a:pt x="203" y="390"/>
                    <a:pt x="212" y="390"/>
                    <a:pt x="220" y="391"/>
                  </a:cubicBezTo>
                  <a:cubicBezTo>
                    <a:pt x="224" y="392"/>
                    <a:pt x="228" y="393"/>
                    <a:pt x="232" y="395"/>
                  </a:cubicBezTo>
                  <a:cubicBezTo>
                    <a:pt x="233" y="393"/>
                    <a:pt x="233" y="393"/>
                    <a:pt x="233" y="393"/>
                  </a:cubicBezTo>
                  <a:cubicBezTo>
                    <a:pt x="232" y="392"/>
                    <a:pt x="231" y="392"/>
                    <a:pt x="229" y="391"/>
                  </a:cubicBezTo>
                  <a:cubicBezTo>
                    <a:pt x="282" y="394"/>
                    <a:pt x="341" y="396"/>
                    <a:pt x="373" y="396"/>
                  </a:cubicBezTo>
                  <a:cubicBezTo>
                    <a:pt x="386" y="397"/>
                    <a:pt x="398" y="397"/>
                    <a:pt x="408" y="398"/>
                  </a:cubicBezTo>
                  <a:cubicBezTo>
                    <a:pt x="417" y="399"/>
                    <a:pt x="425" y="401"/>
                    <a:pt x="434" y="403"/>
                  </a:cubicBezTo>
                  <a:cubicBezTo>
                    <a:pt x="433" y="403"/>
                    <a:pt x="433" y="403"/>
                    <a:pt x="432" y="403"/>
                  </a:cubicBezTo>
                  <a:cubicBezTo>
                    <a:pt x="432" y="405"/>
                    <a:pt x="432" y="405"/>
                    <a:pt x="432" y="405"/>
                  </a:cubicBezTo>
                  <a:cubicBezTo>
                    <a:pt x="429" y="405"/>
                    <a:pt x="426" y="404"/>
                    <a:pt x="423" y="404"/>
                  </a:cubicBezTo>
                  <a:cubicBezTo>
                    <a:pt x="422" y="404"/>
                    <a:pt x="421" y="404"/>
                    <a:pt x="420" y="404"/>
                  </a:cubicBezTo>
                  <a:cubicBezTo>
                    <a:pt x="411" y="403"/>
                    <a:pt x="402" y="402"/>
                    <a:pt x="393" y="402"/>
                  </a:cubicBezTo>
                  <a:cubicBezTo>
                    <a:pt x="393" y="402"/>
                    <a:pt x="393" y="402"/>
                    <a:pt x="393" y="402"/>
                  </a:cubicBezTo>
                  <a:cubicBezTo>
                    <a:pt x="369" y="399"/>
                    <a:pt x="346" y="397"/>
                    <a:pt x="322" y="395"/>
                  </a:cubicBezTo>
                  <a:cubicBezTo>
                    <a:pt x="322" y="398"/>
                    <a:pt x="322" y="398"/>
                    <a:pt x="322" y="398"/>
                  </a:cubicBezTo>
                  <a:cubicBezTo>
                    <a:pt x="333" y="399"/>
                    <a:pt x="343" y="399"/>
                    <a:pt x="354" y="400"/>
                  </a:cubicBezTo>
                  <a:cubicBezTo>
                    <a:pt x="354" y="402"/>
                    <a:pt x="354" y="402"/>
                    <a:pt x="354" y="402"/>
                  </a:cubicBezTo>
                  <a:cubicBezTo>
                    <a:pt x="354" y="402"/>
                    <a:pt x="355" y="403"/>
                    <a:pt x="355" y="403"/>
                  </a:cubicBezTo>
                  <a:cubicBezTo>
                    <a:pt x="355" y="403"/>
                    <a:pt x="354" y="403"/>
                    <a:pt x="354" y="403"/>
                  </a:cubicBezTo>
                  <a:cubicBezTo>
                    <a:pt x="354" y="405"/>
                    <a:pt x="354" y="405"/>
                    <a:pt x="354" y="405"/>
                  </a:cubicBezTo>
                  <a:cubicBezTo>
                    <a:pt x="354" y="405"/>
                    <a:pt x="354" y="405"/>
                    <a:pt x="354" y="405"/>
                  </a:cubicBezTo>
                  <a:cubicBezTo>
                    <a:pt x="354" y="405"/>
                    <a:pt x="354" y="405"/>
                    <a:pt x="354" y="405"/>
                  </a:cubicBezTo>
                  <a:cubicBezTo>
                    <a:pt x="354" y="405"/>
                    <a:pt x="354" y="405"/>
                    <a:pt x="354" y="405"/>
                  </a:cubicBezTo>
                  <a:cubicBezTo>
                    <a:pt x="357" y="405"/>
                    <a:pt x="360" y="405"/>
                    <a:pt x="363" y="405"/>
                  </a:cubicBezTo>
                  <a:cubicBezTo>
                    <a:pt x="364" y="405"/>
                    <a:pt x="365" y="405"/>
                    <a:pt x="366" y="405"/>
                  </a:cubicBezTo>
                  <a:cubicBezTo>
                    <a:pt x="376" y="408"/>
                    <a:pt x="387" y="410"/>
                    <a:pt x="397" y="411"/>
                  </a:cubicBezTo>
                  <a:cubicBezTo>
                    <a:pt x="397" y="413"/>
                    <a:pt x="397" y="413"/>
                    <a:pt x="397" y="413"/>
                  </a:cubicBezTo>
                  <a:cubicBezTo>
                    <a:pt x="398" y="413"/>
                    <a:pt x="399" y="414"/>
                    <a:pt x="400" y="414"/>
                  </a:cubicBezTo>
                  <a:cubicBezTo>
                    <a:pt x="327" y="407"/>
                    <a:pt x="213" y="398"/>
                    <a:pt x="198" y="409"/>
                  </a:cubicBezTo>
                  <a:cubicBezTo>
                    <a:pt x="198" y="409"/>
                    <a:pt x="331" y="410"/>
                    <a:pt x="411" y="420"/>
                  </a:cubicBezTo>
                  <a:cubicBezTo>
                    <a:pt x="407" y="420"/>
                    <a:pt x="403" y="420"/>
                    <a:pt x="399" y="421"/>
                  </a:cubicBezTo>
                  <a:cubicBezTo>
                    <a:pt x="394" y="421"/>
                    <a:pt x="388" y="421"/>
                    <a:pt x="383" y="421"/>
                  </a:cubicBezTo>
                  <a:cubicBezTo>
                    <a:pt x="378" y="421"/>
                    <a:pt x="372" y="421"/>
                    <a:pt x="368" y="421"/>
                  </a:cubicBezTo>
                  <a:cubicBezTo>
                    <a:pt x="360" y="421"/>
                    <a:pt x="353" y="421"/>
                    <a:pt x="348" y="421"/>
                  </a:cubicBezTo>
                  <a:cubicBezTo>
                    <a:pt x="348" y="423"/>
                    <a:pt x="348" y="423"/>
                    <a:pt x="348" y="423"/>
                  </a:cubicBezTo>
                  <a:cubicBezTo>
                    <a:pt x="353" y="423"/>
                    <a:pt x="360" y="423"/>
                    <a:pt x="368" y="423"/>
                  </a:cubicBezTo>
                  <a:cubicBezTo>
                    <a:pt x="371" y="423"/>
                    <a:pt x="376" y="423"/>
                    <a:pt x="380" y="423"/>
                  </a:cubicBezTo>
                  <a:cubicBezTo>
                    <a:pt x="365" y="426"/>
                    <a:pt x="351" y="429"/>
                    <a:pt x="342" y="431"/>
                  </a:cubicBezTo>
                  <a:cubicBezTo>
                    <a:pt x="343" y="433"/>
                    <a:pt x="343" y="433"/>
                    <a:pt x="343" y="433"/>
                  </a:cubicBezTo>
                  <a:cubicBezTo>
                    <a:pt x="355" y="431"/>
                    <a:pt x="377" y="426"/>
                    <a:pt x="399" y="423"/>
                  </a:cubicBezTo>
                  <a:cubicBezTo>
                    <a:pt x="410" y="423"/>
                    <a:pt x="421" y="424"/>
                    <a:pt x="431" y="424"/>
                  </a:cubicBezTo>
                  <a:cubicBezTo>
                    <a:pt x="432" y="424"/>
                    <a:pt x="433" y="424"/>
                    <a:pt x="435" y="425"/>
                  </a:cubicBezTo>
                  <a:cubicBezTo>
                    <a:pt x="439" y="426"/>
                    <a:pt x="444" y="429"/>
                    <a:pt x="448" y="431"/>
                  </a:cubicBezTo>
                  <a:cubicBezTo>
                    <a:pt x="447" y="434"/>
                    <a:pt x="447" y="438"/>
                    <a:pt x="448" y="442"/>
                  </a:cubicBezTo>
                  <a:cubicBezTo>
                    <a:pt x="445" y="442"/>
                    <a:pt x="442" y="442"/>
                    <a:pt x="439" y="442"/>
                  </a:cubicBezTo>
                  <a:cubicBezTo>
                    <a:pt x="438" y="442"/>
                    <a:pt x="437" y="442"/>
                    <a:pt x="436" y="442"/>
                  </a:cubicBezTo>
                  <a:cubicBezTo>
                    <a:pt x="437" y="442"/>
                    <a:pt x="437" y="442"/>
                    <a:pt x="437" y="442"/>
                  </a:cubicBezTo>
                  <a:cubicBezTo>
                    <a:pt x="434" y="441"/>
                    <a:pt x="434" y="441"/>
                    <a:pt x="434" y="441"/>
                  </a:cubicBezTo>
                  <a:cubicBezTo>
                    <a:pt x="430" y="439"/>
                    <a:pt x="426" y="438"/>
                    <a:pt x="422" y="436"/>
                  </a:cubicBezTo>
                  <a:cubicBezTo>
                    <a:pt x="421" y="439"/>
                    <a:pt x="421" y="439"/>
                    <a:pt x="421" y="439"/>
                  </a:cubicBezTo>
                  <a:cubicBezTo>
                    <a:pt x="424" y="440"/>
                    <a:pt x="427" y="441"/>
                    <a:pt x="430" y="442"/>
                  </a:cubicBezTo>
                  <a:cubicBezTo>
                    <a:pt x="429" y="442"/>
                    <a:pt x="427" y="442"/>
                    <a:pt x="425" y="442"/>
                  </a:cubicBezTo>
                  <a:cubicBezTo>
                    <a:pt x="408" y="437"/>
                    <a:pt x="391" y="434"/>
                    <a:pt x="379" y="434"/>
                  </a:cubicBezTo>
                  <a:cubicBezTo>
                    <a:pt x="376" y="434"/>
                    <a:pt x="374" y="434"/>
                    <a:pt x="372" y="434"/>
                  </a:cubicBezTo>
                  <a:cubicBezTo>
                    <a:pt x="372" y="436"/>
                    <a:pt x="372" y="436"/>
                    <a:pt x="372" y="436"/>
                  </a:cubicBezTo>
                  <a:cubicBezTo>
                    <a:pt x="388" y="441"/>
                    <a:pt x="406" y="443"/>
                    <a:pt x="423" y="444"/>
                  </a:cubicBezTo>
                  <a:cubicBezTo>
                    <a:pt x="421" y="445"/>
                    <a:pt x="419" y="445"/>
                    <a:pt x="416" y="446"/>
                  </a:cubicBezTo>
                  <a:cubicBezTo>
                    <a:pt x="413" y="446"/>
                    <a:pt x="410" y="446"/>
                    <a:pt x="407" y="447"/>
                  </a:cubicBezTo>
                  <a:cubicBezTo>
                    <a:pt x="406" y="447"/>
                    <a:pt x="406" y="447"/>
                    <a:pt x="405" y="447"/>
                  </a:cubicBezTo>
                  <a:cubicBezTo>
                    <a:pt x="402" y="447"/>
                    <a:pt x="399" y="447"/>
                    <a:pt x="397" y="447"/>
                  </a:cubicBezTo>
                  <a:cubicBezTo>
                    <a:pt x="396" y="447"/>
                    <a:pt x="396" y="447"/>
                    <a:pt x="396" y="447"/>
                  </a:cubicBezTo>
                  <a:cubicBezTo>
                    <a:pt x="391" y="446"/>
                    <a:pt x="387" y="445"/>
                    <a:pt x="383" y="444"/>
                  </a:cubicBezTo>
                  <a:cubicBezTo>
                    <a:pt x="382" y="446"/>
                    <a:pt x="382" y="446"/>
                    <a:pt x="382" y="446"/>
                  </a:cubicBezTo>
                  <a:cubicBezTo>
                    <a:pt x="387" y="449"/>
                    <a:pt x="393" y="451"/>
                    <a:pt x="399" y="453"/>
                  </a:cubicBezTo>
                  <a:cubicBezTo>
                    <a:pt x="371" y="450"/>
                    <a:pt x="371" y="450"/>
                    <a:pt x="371" y="450"/>
                  </a:cubicBezTo>
                  <a:cubicBezTo>
                    <a:pt x="371" y="450"/>
                    <a:pt x="397" y="459"/>
                    <a:pt x="420" y="459"/>
                  </a:cubicBezTo>
                  <a:cubicBezTo>
                    <a:pt x="420" y="460"/>
                    <a:pt x="420" y="460"/>
                    <a:pt x="421" y="460"/>
                  </a:cubicBezTo>
                  <a:cubicBezTo>
                    <a:pt x="420" y="461"/>
                    <a:pt x="420" y="461"/>
                    <a:pt x="420" y="461"/>
                  </a:cubicBezTo>
                  <a:cubicBezTo>
                    <a:pt x="420" y="461"/>
                    <a:pt x="421" y="461"/>
                    <a:pt x="421" y="461"/>
                  </a:cubicBezTo>
                  <a:cubicBezTo>
                    <a:pt x="413" y="461"/>
                    <a:pt x="406" y="461"/>
                    <a:pt x="399" y="460"/>
                  </a:cubicBezTo>
                  <a:cubicBezTo>
                    <a:pt x="398" y="458"/>
                    <a:pt x="398" y="458"/>
                    <a:pt x="398" y="458"/>
                  </a:cubicBezTo>
                  <a:cubicBezTo>
                    <a:pt x="382" y="457"/>
                    <a:pt x="365" y="456"/>
                    <a:pt x="349" y="456"/>
                  </a:cubicBezTo>
                  <a:cubicBezTo>
                    <a:pt x="340" y="456"/>
                    <a:pt x="332" y="456"/>
                    <a:pt x="323" y="457"/>
                  </a:cubicBezTo>
                  <a:cubicBezTo>
                    <a:pt x="317" y="456"/>
                    <a:pt x="311" y="455"/>
                    <a:pt x="304" y="455"/>
                  </a:cubicBezTo>
                  <a:cubicBezTo>
                    <a:pt x="253" y="450"/>
                    <a:pt x="214" y="451"/>
                    <a:pt x="186" y="454"/>
                  </a:cubicBezTo>
                  <a:cubicBezTo>
                    <a:pt x="183" y="451"/>
                    <a:pt x="180" y="449"/>
                    <a:pt x="180" y="449"/>
                  </a:cubicBezTo>
                  <a:cubicBezTo>
                    <a:pt x="180" y="449"/>
                    <a:pt x="181" y="451"/>
                    <a:pt x="183" y="455"/>
                  </a:cubicBezTo>
                  <a:cubicBezTo>
                    <a:pt x="178" y="455"/>
                    <a:pt x="174" y="456"/>
                    <a:pt x="169" y="456"/>
                  </a:cubicBezTo>
                  <a:cubicBezTo>
                    <a:pt x="169" y="455"/>
                    <a:pt x="168" y="454"/>
                    <a:pt x="167" y="453"/>
                  </a:cubicBezTo>
                  <a:cubicBezTo>
                    <a:pt x="165" y="450"/>
                    <a:pt x="161" y="445"/>
                    <a:pt x="157" y="441"/>
                  </a:cubicBezTo>
                  <a:cubicBezTo>
                    <a:pt x="158" y="442"/>
                    <a:pt x="159" y="443"/>
                    <a:pt x="160" y="443"/>
                  </a:cubicBezTo>
                  <a:cubicBezTo>
                    <a:pt x="162" y="441"/>
                    <a:pt x="162" y="441"/>
                    <a:pt x="162" y="441"/>
                  </a:cubicBezTo>
                  <a:cubicBezTo>
                    <a:pt x="157" y="437"/>
                    <a:pt x="149" y="430"/>
                    <a:pt x="139" y="422"/>
                  </a:cubicBezTo>
                  <a:cubicBezTo>
                    <a:pt x="135" y="418"/>
                    <a:pt x="131" y="414"/>
                    <a:pt x="127" y="410"/>
                  </a:cubicBezTo>
                  <a:cubicBezTo>
                    <a:pt x="119" y="403"/>
                    <a:pt x="110" y="396"/>
                    <a:pt x="102" y="389"/>
                  </a:cubicBezTo>
                  <a:cubicBezTo>
                    <a:pt x="99" y="386"/>
                    <a:pt x="96" y="383"/>
                    <a:pt x="93" y="380"/>
                  </a:cubicBezTo>
                  <a:cubicBezTo>
                    <a:pt x="92" y="381"/>
                    <a:pt x="92" y="381"/>
                    <a:pt x="92" y="381"/>
                  </a:cubicBezTo>
                  <a:cubicBezTo>
                    <a:pt x="80" y="372"/>
                    <a:pt x="69" y="364"/>
                    <a:pt x="60" y="360"/>
                  </a:cubicBezTo>
                  <a:cubicBezTo>
                    <a:pt x="58" y="359"/>
                    <a:pt x="55" y="358"/>
                    <a:pt x="53" y="357"/>
                  </a:cubicBezTo>
                  <a:cubicBezTo>
                    <a:pt x="53" y="357"/>
                    <a:pt x="53" y="356"/>
                    <a:pt x="52" y="356"/>
                  </a:cubicBezTo>
                  <a:cubicBezTo>
                    <a:pt x="52" y="352"/>
                    <a:pt x="52" y="349"/>
                    <a:pt x="51" y="346"/>
                  </a:cubicBezTo>
                  <a:cubicBezTo>
                    <a:pt x="52" y="344"/>
                    <a:pt x="53" y="342"/>
                    <a:pt x="54" y="340"/>
                  </a:cubicBezTo>
                  <a:cubicBezTo>
                    <a:pt x="55" y="340"/>
                    <a:pt x="55" y="340"/>
                    <a:pt x="55" y="340"/>
                  </a:cubicBezTo>
                  <a:cubicBezTo>
                    <a:pt x="55" y="339"/>
                    <a:pt x="54" y="338"/>
                    <a:pt x="54" y="338"/>
                  </a:cubicBezTo>
                  <a:cubicBezTo>
                    <a:pt x="54" y="337"/>
                    <a:pt x="55" y="337"/>
                    <a:pt x="55" y="336"/>
                  </a:cubicBezTo>
                  <a:cubicBezTo>
                    <a:pt x="69" y="343"/>
                    <a:pt x="84" y="355"/>
                    <a:pt x="98" y="368"/>
                  </a:cubicBezTo>
                  <a:cubicBezTo>
                    <a:pt x="114" y="383"/>
                    <a:pt x="129" y="398"/>
                    <a:pt x="142" y="410"/>
                  </a:cubicBezTo>
                  <a:cubicBezTo>
                    <a:pt x="144" y="408"/>
                    <a:pt x="144" y="408"/>
                    <a:pt x="144" y="408"/>
                  </a:cubicBezTo>
                  <a:cubicBezTo>
                    <a:pt x="131" y="396"/>
                    <a:pt x="116" y="381"/>
                    <a:pt x="100" y="366"/>
                  </a:cubicBezTo>
                  <a:cubicBezTo>
                    <a:pt x="85" y="353"/>
                    <a:pt x="70" y="341"/>
                    <a:pt x="55" y="333"/>
                  </a:cubicBezTo>
                  <a:cubicBezTo>
                    <a:pt x="55" y="332"/>
                    <a:pt x="55" y="331"/>
                    <a:pt x="55" y="330"/>
                  </a:cubicBezTo>
                  <a:cubicBezTo>
                    <a:pt x="55" y="325"/>
                    <a:pt x="54" y="320"/>
                    <a:pt x="53" y="315"/>
                  </a:cubicBezTo>
                  <a:cubicBezTo>
                    <a:pt x="50" y="316"/>
                    <a:pt x="50" y="316"/>
                    <a:pt x="50" y="316"/>
                  </a:cubicBezTo>
                  <a:cubicBezTo>
                    <a:pt x="50" y="321"/>
                    <a:pt x="50" y="326"/>
                    <a:pt x="50" y="331"/>
                  </a:cubicBezTo>
                  <a:cubicBezTo>
                    <a:pt x="50" y="331"/>
                    <a:pt x="50" y="331"/>
                    <a:pt x="50" y="331"/>
                  </a:cubicBezTo>
                  <a:cubicBezTo>
                    <a:pt x="48" y="324"/>
                    <a:pt x="48" y="315"/>
                    <a:pt x="47" y="311"/>
                  </a:cubicBezTo>
                  <a:close/>
                  <a:moveTo>
                    <a:pt x="382" y="436"/>
                  </a:moveTo>
                  <a:cubicBezTo>
                    <a:pt x="390" y="437"/>
                    <a:pt x="400" y="438"/>
                    <a:pt x="411" y="441"/>
                  </a:cubicBezTo>
                  <a:cubicBezTo>
                    <a:pt x="401" y="440"/>
                    <a:pt x="391" y="438"/>
                    <a:pt x="382" y="436"/>
                  </a:cubicBezTo>
                  <a:close/>
                  <a:moveTo>
                    <a:pt x="38" y="293"/>
                  </a:moveTo>
                  <a:cubicBezTo>
                    <a:pt x="33" y="288"/>
                    <a:pt x="28" y="283"/>
                    <a:pt x="24" y="278"/>
                  </a:cubicBezTo>
                  <a:cubicBezTo>
                    <a:pt x="24" y="278"/>
                    <a:pt x="24" y="278"/>
                    <a:pt x="24" y="278"/>
                  </a:cubicBezTo>
                  <a:cubicBezTo>
                    <a:pt x="25" y="277"/>
                    <a:pt x="25" y="277"/>
                    <a:pt x="26" y="276"/>
                  </a:cubicBezTo>
                  <a:cubicBezTo>
                    <a:pt x="26" y="276"/>
                    <a:pt x="27" y="276"/>
                    <a:pt x="27" y="276"/>
                  </a:cubicBezTo>
                  <a:cubicBezTo>
                    <a:pt x="29" y="277"/>
                    <a:pt x="31" y="278"/>
                    <a:pt x="32" y="279"/>
                  </a:cubicBezTo>
                  <a:cubicBezTo>
                    <a:pt x="33" y="280"/>
                    <a:pt x="33" y="281"/>
                    <a:pt x="34" y="282"/>
                  </a:cubicBezTo>
                  <a:cubicBezTo>
                    <a:pt x="34" y="282"/>
                    <a:pt x="34" y="282"/>
                    <a:pt x="34" y="282"/>
                  </a:cubicBezTo>
                  <a:cubicBezTo>
                    <a:pt x="33" y="282"/>
                    <a:pt x="33" y="283"/>
                    <a:pt x="32" y="283"/>
                  </a:cubicBezTo>
                  <a:cubicBezTo>
                    <a:pt x="34" y="285"/>
                    <a:pt x="34" y="285"/>
                    <a:pt x="34" y="285"/>
                  </a:cubicBezTo>
                  <a:cubicBezTo>
                    <a:pt x="34" y="284"/>
                    <a:pt x="35" y="284"/>
                    <a:pt x="35" y="284"/>
                  </a:cubicBezTo>
                  <a:cubicBezTo>
                    <a:pt x="35" y="284"/>
                    <a:pt x="35" y="284"/>
                    <a:pt x="36" y="284"/>
                  </a:cubicBezTo>
                  <a:cubicBezTo>
                    <a:pt x="37" y="284"/>
                    <a:pt x="39" y="285"/>
                    <a:pt x="42" y="286"/>
                  </a:cubicBezTo>
                  <a:cubicBezTo>
                    <a:pt x="42" y="286"/>
                    <a:pt x="42" y="286"/>
                    <a:pt x="42" y="287"/>
                  </a:cubicBezTo>
                  <a:cubicBezTo>
                    <a:pt x="43" y="289"/>
                    <a:pt x="44" y="290"/>
                    <a:pt x="45" y="292"/>
                  </a:cubicBezTo>
                  <a:cubicBezTo>
                    <a:pt x="46" y="291"/>
                    <a:pt x="46" y="291"/>
                    <a:pt x="46" y="291"/>
                  </a:cubicBezTo>
                  <a:cubicBezTo>
                    <a:pt x="48" y="293"/>
                    <a:pt x="49" y="295"/>
                    <a:pt x="51" y="297"/>
                  </a:cubicBezTo>
                  <a:cubicBezTo>
                    <a:pt x="51" y="297"/>
                    <a:pt x="51" y="298"/>
                    <a:pt x="50" y="298"/>
                  </a:cubicBezTo>
                  <a:cubicBezTo>
                    <a:pt x="50" y="299"/>
                    <a:pt x="50" y="299"/>
                    <a:pt x="50" y="299"/>
                  </a:cubicBezTo>
                  <a:cubicBezTo>
                    <a:pt x="46" y="297"/>
                    <a:pt x="42" y="295"/>
                    <a:pt x="38" y="293"/>
                  </a:cubicBezTo>
                  <a:close/>
                  <a:moveTo>
                    <a:pt x="60" y="279"/>
                  </a:moveTo>
                  <a:cubicBezTo>
                    <a:pt x="60" y="279"/>
                    <a:pt x="60" y="279"/>
                    <a:pt x="60" y="279"/>
                  </a:cubicBezTo>
                  <a:cubicBezTo>
                    <a:pt x="57" y="278"/>
                    <a:pt x="54" y="276"/>
                    <a:pt x="51" y="275"/>
                  </a:cubicBezTo>
                  <a:cubicBezTo>
                    <a:pt x="52" y="275"/>
                    <a:pt x="52" y="275"/>
                    <a:pt x="53" y="275"/>
                  </a:cubicBezTo>
                  <a:cubicBezTo>
                    <a:pt x="53" y="275"/>
                    <a:pt x="53" y="275"/>
                    <a:pt x="53" y="275"/>
                  </a:cubicBezTo>
                  <a:cubicBezTo>
                    <a:pt x="56" y="276"/>
                    <a:pt x="58" y="278"/>
                    <a:pt x="60" y="279"/>
                  </a:cubicBezTo>
                  <a:close/>
                  <a:moveTo>
                    <a:pt x="91" y="284"/>
                  </a:moveTo>
                  <a:cubicBezTo>
                    <a:pt x="105" y="292"/>
                    <a:pt x="120" y="303"/>
                    <a:pt x="134" y="316"/>
                  </a:cubicBezTo>
                  <a:cubicBezTo>
                    <a:pt x="152" y="332"/>
                    <a:pt x="169" y="350"/>
                    <a:pt x="183" y="364"/>
                  </a:cubicBezTo>
                  <a:cubicBezTo>
                    <a:pt x="182" y="364"/>
                    <a:pt x="180" y="364"/>
                    <a:pt x="179" y="364"/>
                  </a:cubicBezTo>
                  <a:cubicBezTo>
                    <a:pt x="179" y="364"/>
                    <a:pt x="181" y="364"/>
                    <a:pt x="183" y="365"/>
                  </a:cubicBezTo>
                  <a:cubicBezTo>
                    <a:pt x="186" y="367"/>
                    <a:pt x="188" y="370"/>
                    <a:pt x="191" y="372"/>
                  </a:cubicBezTo>
                  <a:cubicBezTo>
                    <a:pt x="191" y="371"/>
                    <a:pt x="191" y="371"/>
                    <a:pt x="191" y="371"/>
                  </a:cubicBezTo>
                  <a:cubicBezTo>
                    <a:pt x="190" y="373"/>
                    <a:pt x="191" y="377"/>
                    <a:pt x="195" y="377"/>
                  </a:cubicBezTo>
                  <a:cubicBezTo>
                    <a:pt x="195" y="377"/>
                    <a:pt x="196" y="377"/>
                    <a:pt x="196" y="377"/>
                  </a:cubicBezTo>
                  <a:cubicBezTo>
                    <a:pt x="196" y="377"/>
                    <a:pt x="196" y="377"/>
                    <a:pt x="196" y="377"/>
                  </a:cubicBezTo>
                  <a:cubicBezTo>
                    <a:pt x="189" y="377"/>
                    <a:pt x="182" y="377"/>
                    <a:pt x="174" y="377"/>
                  </a:cubicBezTo>
                  <a:cubicBezTo>
                    <a:pt x="174" y="377"/>
                    <a:pt x="174" y="376"/>
                    <a:pt x="173" y="376"/>
                  </a:cubicBezTo>
                  <a:cubicBezTo>
                    <a:pt x="174" y="376"/>
                    <a:pt x="174" y="376"/>
                    <a:pt x="174" y="376"/>
                  </a:cubicBezTo>
                  <a:cubicBezTo>
                    <a:pt x="174" y="376"/>
                    <a:pt x="174" y="376"/>
                    <a:pt x="175" y="377"/>
                  </a:cubicBezTo>
                  <a:cubicBezTo>
                    <a:pt x="175" y="376"/>
                    <a:pt x="175" y="376"/>
                    <a:pt x="175" y="376"/>
                  </a:cubicBezTo>
                  <a:cubicBezTo>
                    <a:pt x="177" y="377"/>
                    <a:pt x="178" y="377"/>
                    <a:pt x="180" y="377"/>
                  </a:cubicBezTo>
                  <a:cubicBezTo>
                    <a:pt x="182" y="377"/>
                    <a:pt x="183" y="377"/>
                    <a:pt x="184" y="376"/>
                  </a:cubicBezTo>
                  <a:cubicBezTo>
                    <a:pt x="186" y="376"/>
                    <a:pt x="186" y="376"/>
                    <a:pt x="186" y="376"/>
                  </a:cubicBezTo>
                  <a:cubicBezTo>
                    <a:pt x="185" y="374"/>
                    <a:pt x="185" y="374"/>
                    <a:pt x="185" y="374"/>
                  </a:cubicBezTo>
                  <a:cubicBezTo>
                    <a:pt x="182" y="371"/>
                    <a:pt x="180" y="369"/>
                    <a:pt x="177" y="366"/>
                  </a:cubicBezTo>
                  <a:cubicBezTo>
                    <a:pt x="179" y="365"/>
                    <a:pt x="180" y="362"/>
                    <a:pt x="178" y="361"/>
                  </a:cubicBezTo>
                  <a:cubicBezTo>
                    <a:pt x="173" y="357"/>
                    <a:pt x="167" y="354"/>
                    <a:pt x="162" y="350"/>
                  </a:cubicBezTo>
                  <a:cubicBezTo>
                    <a:pt x="154" y="344"/>
                    <a:pt x="147" y="338"/>
                    <a:pt x="139" y="332"/>
                  </a:cubicBezTo>
                  <a:cubicBezTo>
                    <a:pt x="139" y="332"/>
                    <a:pt x="139" y="332"/>
                    <a:pt x="139" y="332"/>
                  </a:cubicBezTo>
                  <a:cubicBezTo>
                    <a:pt x="125" y="318"/>
                    <a:pt x="108" y="300"/>
                    <a:pt x="91" y="284"/>
                  </a:cubicBezTo>
                  <a:close/>
                  <a:moveTo>
                    <a:pt x="83" y="277"/>
                  </a:moveTo>
                  <a:cubicBezTo>
                    <a:pt x="68" y="265"/>
                    <a:pt x="52" y="254"/>
                    <a:pt x="35" y="249"/>
                  </a:cubicBezTo>
                  <a:cubicBezTo>
                    <a:pt x="37" y="248"/>
                    <a:pt x="37" y="248"/>
                    <a:pt x="37" y="248"/>
                  </a:cubicBezTo>
                  <a:cubicBezTo>
                    <a:pt x="37" y="244"/>
                    <a:pt x="36" y="240"/>
                    <a:pt x="35" y="236"/>
                  </a:cubicBezTo>
                  <a:cubicBezTo>
                    <a:pt x="64" y="254"/>
                    <a:pt x="91" y="276"/>
                    <a:pt x="118" y="299"/>
                  </a:cubicBezTo>
                  <a:cubicBezTo>
                    <a:pt x="106" y="290"/>
                    <a:pt x="95" y="282"/>
                    <a:pt x="83" y="277"/>
                  </a:cubicBezTo>
                  <a:close/>
                  <a:moveTo>
                    <a:pt x="32" y="207"/>
                  </a:moveTo>
                  <a:cubicBezTo>
                    <a:pt x="36" y="210"/>
                    <a:pt x="40" y="213"/>
                    <a:pt x="45" y="216"/>
                  </a:cubicBezTo>
                  <a:cubicBezTo>
                    <a:pt x="92" y="254"/>
                    <a:pt x="148" y="294"/>
                    <a:pt x="192" y="335"/>
                  </a:cubicBezTo>
                  <a:cubicBezTo>
                    <a:pt x="192" y="338"/>
                    <a:pt x="191" y="342"/>
                    <a:pt x="190" y="345"/>
                  </a:cubicBezTo>
                  <a:cubicBezTo>
                    <a:pt x="143" y="305"/>
                    <a:pt x="98" y="265"/>
                    <a:pt x="44" y="234"/>
                  </a:cubicBezTo>
                  <a:cubicBezTo>
                    <a:pt x="43" y="237"/>
                    <a:pt x="43" y="237"/>
                    <a:pt x="43" y="237"/>
                  </a:cubicBezTo>
                  <a:cubicBezTo>
                    <a:pt x="97" y="267"/>
                    <a:pt x="142" y="307"/>
                    <a:pt x="189" y="347"/>
                  </a:cubicBezTo>
                  <a:cubicBezTo>
                    <a:pt x="189" y="349"/>
                    <a:pt x="188" y="351"/>
                    <a:pt x="188" y="352"/>
                  </a:cubicBezTo>
                  <a:cubicBezTo>
                    <a:pt x="187" y="354"/>
                    <a:pt x="190" y="356"/>
                    <a:pt x="191" y="354"/>
                  </a:cubicBezTo>
                  <a:cubicBezTo>
                    <a:pt x="195" y="344"/>
                    <a:pt x="197" y="334"/>
                    <a:pt x="200" y="323"/>
                  </a:cubicBezTo>
                  <a:cubicBezTo>
                    <a:pt x="232" y="324"/>
                    <a:pt x="356" y="324"/>
                    <a:pt x="420" y="327"/>
                  </a:cubicBezTo>
                  <a:cubicBezTo>
                    <a:pt x="421" y="328"/>
                    <a:pt x="421" y="328"/>
                    <a:pt x="421" y="328"/>
                  </a:cubicBezTo>
                  <a:cubicBezTo>
                    <a:pt x="425" y="333"/>
                    <a:pt x="429" y="337"/>
                    <a:pt x="434" y="341"/>
                  </a:cubicBezTo>
                  <a:cubicBezTo>
                    <a:pt x="398" y="340"/>
                    <a:pt x="251" y="336"/>
                    <a:pt x="200" y="344"/>
                  </a:cubicBezTo>
                  <a:cubicBezTo>
                    <a:pt x="438" y="344"/>
                    <a:pt x="438" y="344"/>
                    <a:pt x="438" y="344"/>
                  </a:cubicBezTo>
                  <a:cubicBezTo>
                    <a:pt x="445" y="351"/>
                    <a:pt x="454" y="357"/>
                    <a:pt x="462" y="363"/>
                  </a:cubicBezTo>
                  <a:cubicBezTo>
                    <a:pt x="452" y="358"/>
                    <a:pt x="442" y="352"/>
                    <a:pt x="433" y="345"/>
                  </a:cubicBezTo>
                  <a:cubicBezTo>
                    <a:pt x="433" y="345"/>
                    <a:pt x="433" y="345"/>
                    <a:pt x="433" y="345"/>
                  </a:cubicBezTo>
                  <a:cubicBezTo>
                    <a:pt x="431" y="348"/>
                    <a:pt x="431" y="348"/>
                    <a:pt x="431" y="348"/>
                  </a:cubicBezTo>
                  <a:cubicBezTo>
                    <a:pt x="431" y="348"/>
                    <a:pt x="431" y="348"/>
                    <a:pt x="431" y="348"/>
                  </a:cubicBezTo>
                  <a:cubicBezTo>
                    <a:pt x="431" y="348"/>
                    <a:pt x="431" y="348"/>
                    <a:pt x="431" y="348"/>
                  </a:cubicBezTo>
                  <a:cubicBezTo>
                    <a:pt x="444" y="356"/>
                    <a:pt x="457" y="366"/>
                    <a:pt x="471" y="373"/>
                  </a:cubicBezTo>
                  <a:cubicBezTo>
                    <a:pt x="471" y="374"/>
                    <a:pt x="471" y="374"/>
                    <a:pt x="471" y="375"/>
                  </a:cubicBezTo>
                  <a:cubicBezTo>
                    <a:pt x="446" y="372"/>
                    <a:pt x="349" y="368"/>
                    <a:pt x="274" y="367"/>
                  </a:cubicBezTo>
                  <a:cubicBezTo>
                    <a:pt x="273" y="366"/>
                    <a:pt x="272" y="365"/>
                    <a:pt x="271" y="365"/>
                  </a:cubicBezTo>
                  <a:cubicBezTo>
                    <a:pt x="263" y="365"/>
                    <a:pt x="256" y="365"/>
                    <a:pt x="248" y="366"/>
                  </a:cubicBezTo>
                  <a:cubicBezTo>
                    <a:pt x="223" y="365"/>
                    <a:pt x="203" y="365"/>
                    <a:pt x="191" y="365"/>
                  </a:cubicBezTo>
                  <a:cubicBezTo>
                    <a:pt x="201" y="365"/>
                    <a:pt x="217" y="366"/>
                    <a:pt x="236" y="367"/>
                  </a:cubicBezTo>
                  <a:cubicBezTo>
                    <a:pt x="232" y="368"/>
                    <a:pt x="227" y="369"/>
                    <a:pt x="223" y="370"/>
                  </a:cubicBezTo>
                  <a:cubicBezTo>
                    <a:pt x="223" y="370"/>
                    <a:pt x="223" y="370"/>
                    <a:pt x="223" y="370"/>
                  </a:cubicBezTo>
                  <a:cubicBezTo>
                    <a:pt x="213" y="370"/>
                    <a:pt x="204" y="370"/>
                    <a:pt x="194" y="370"/>
                  </a:cubicBezTo>
                  <a:cubicBezTo>
                    <a:pt x="193" y="370"/>
                    <a:pt x="193" y="370"/>
                    <a:pt x="192" y="370"/>
                  </a:cubicBezTo>
                  <a:cubicBezTo>
                    <a:pt x="193" y="370"/>
                    <a:pt x="193" y="370"/>
                    <a:pt x="193" y="370"/>
                  </a:cubicBezTo>
                  <a:cubicBezTo>
                    <a:pt x="191" y="368"/>
                    <a:pt x="189" y="366"/>
                    <a:pt x="187" y="365"/>
                  </a:cubicBezTo>
                  <a:cubicBezTo>
                    <a:pt x="188" y="365"/>
                    <a:pt x="189" y="365"/>
                    <a:pt x="191" y="365"/>
                  </a:cubicBezTo>
                  <a:cubicBezTo>
                    <a:pt x="189" y="365"/>
                    <a:pt x="188" y="365"/>
                    <a:pt x="187" y="365"/>
                  </a:cubicBezTo>
                  <a:cubicBezTo>
                    <a:pt x="174" y="352"/>
                    <a:pt x="159" y="335"/>
                    <a:pt x="142" y="320"/>
                  </a:cubicBezTo>
                  <a:cubicBezTo>
                    <a:pt x="148" y="325"/>
                    <a:pt x="153" y="329"/>
                    <a:pt x="158" y="334"/>
                  </a:cubicBezTo>
                  <a:cubicBezTo>
                    <a:pt x="159" y="332"/>
                    <a:pt x="159" y="332"/>
                    <a:pt x="159" y="332"/>
                  </a:cubicBezTo>
                  <a:cubicBezTo>
                    <a:pt x="120" y="297"/>
                    <a:pt x="79" y="261"/>
                    <a:pt x="35" y="232"/>
                  </a:cubicBezTo>
                  <a:cubicBezTo>
                    <a:pt x="34" y="226"/>
                    <a:pt x="33" y="219"/>
                    <a:pt x="32" y="212"/>
                  </a:cubicBezTo>
                  <a:cubicBezTo>
                    <a:pt x="34" y="215"/>
                    <a:pt x="35" y="218"/>
                    <a:pt x="35" y="222"/>
                  </a:cubicBezTo>
                  <a:cubicBezTo>
                    <a:pt x="35" y="222"/>
                    <a:pt x="35" y="222"/>
                    <a:pt x="35" y="223"/>
                  </a:cubicBezTo>
                  <a:cubicBezTo>
                    <a:pt x="37" y="223"/>
                    <a:pt x="37" y="223"/>
                    <a:pt x="37" y="223"/>
                  </a:cubicBezTo>
                  <a:cubicBezTo>
                    <a:pt x="37" y="222"/>
                    <a:pt x="37" y="222"/>
                    <a:pt x="37" y="222"/>
                  </a:cubicBezTo>
                  <a:cubicBezTo>
                    <a:pt x="37" y="216"/>
                    <a:pt x="35" y="211"/>
                    <a:pt x="32" y="20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8" name="Freeform 177"/>
            <p:cNvSpPr>
              <a:spLocks/>
            </p:cNvSpPr>
            <p:nvPr/>
          </p:nvSpPr>
          <p:spPr bwMode="auto">
            <a:xfrm>
              <a:off x="2982479" y="5120060"/>
              <a:ext cx="353585" cy="164578"/>
            </a:xfrm>
            <a:custGeom>
              <a:avLst/>
              <a:gdLst>
                <a:gd name="T0" fmla="*/ 0 w 116"/>
                <a:gd name="T1" fmla="*/ 2 h 54"/>
                <a:gd name="T2" fmla="*/ 0 w 116"/>
                <a:gd name="T3" fmla="*/ 1 h 54"/>
                <a:gd name="T4" fmla="*/ 1 w 116"/>
                <a:gd name="T5" fmla="*/ 0 h 54"/>
                <a:gd name="T6" fmla="*/ 2 w 116"/>
                <a:gd name="T7" fmla="*/ 0 h 54"/>
                <a:gd name="T8" fmla="*/ 3 w 116"/>
                <a:gd name="T9" fmla="*/ 0 h 54"/>
                <a:gd name="T10" fmla="*/ 3 w 116"/>
                <a:gd name="T11" fmla="*/ 1 h 54"/>
                <a:gd name="T12" fmla="*/ 5 w 116"/>
                <a:gd name="T13" fmla="*/ 6 h 54"/>
                <a:gd name="T14" fmla="*/ 15 w 116"/>
                <a:gd name="T15" fmla="*/ 5 h 54"/>
                <a:gd name="T16" fmla="*/ 66 w 116"/>
                <a:gd name="T17" fmla="*/ 20 h 54"/>
                <a:gd name="T18" fmla="*/ 116 w 116"/>
                <a:gd name="T19" fmla="*/ 37 h 54"/>
                <a:gd name="T20" fmla="*/ 116 w 116"/>
                <a:gd name="T21" fmla="*/ 39 h 54"/>
                <a:gd name="T22" fmla="*/ 65 w 116"/>
                <a:gd name="T23" fmla="*/ 22 h 54"/>
                <a:gd name="T24" fmla="*/ 15 w 116"/>
                <a:gd name="T25" fmla="*/ 7 h 54"/>
                <a:gd name="T26" fmla="*/ 5 w 116"/>
                <a:gd name="T27" fmla="*/ 8 h 54"/>
                <a:gd name="T28" fmla="*/ 6 w 116"/>
                <a:gd name="T29" fmla="*/ 9 h 54"/>
                <a:gd name="T30" fmla="*/ 8 w 116"/>
                <a:gd name="T31" fmla="*/ 26 h 54"/>
                <a:gd name="T32" fmla="*/ 81 w 116"/>
                <a:gd name="T33" fmla="*/ 52 h 54"/>
                <a:gd name="T34" fmla="*/ 80 w 116"/>
                <a:gd name="T35" fmla="*/ 54 h 54"/>
                <a:gd name="T36" fmla="*/ 9 w 116"/>
                <a:gd name="T37" fmla="*/ 29 h 54"/>
                <a:gd name="T38" fmla="*/ 10 w 116"/>
                <a:gd name="T39" fmla="*/ 40 h 54"/>
                <a:gd name="T40" fmla="*/ 8 w 116"/>
                <a:gd name="T41" fmla="*/ 40 h 54"/>
                <a:gd name="T42" fmla="*/ 7 w 116"/>
                <a:gd name="T43" fmla="*/ 32 h 54"/>
                <a:gd name="T44" fmla="*/ 6 w 116"/>
                <a:gd name="T45" fmla="*/ 28 h 54"/>
                <a:gd name="T46" fmla="*/ 3 w 116"/>
                <a:gd name="T47" fmla="*/ 26 h 54"/>
                <a:gd name="T48" fmla="*/ 4 w 116"/>
                <a:gd name="T49" fmla="*/ 24 h 54"/>
                <a:gd name="T50" fmla="*/ 6 w 116"/>
                <a:gd name="T51" fmla="*/ 25 h 54"/>
                <a:gd name="T52" fmla="*/ 4 w 116"/>
                <a:gd name="T53" fmla="*/ 12 h 54"/>
                <a:gd name="T54" fmla="*/ 2 w 116"/>
                <a:gd name="T55" fmla="*/ 4 h 54"/>
                <a:gd name="T56" fmla="*/ 1 w 116"/>
                <a:gd name="T57" fmla="*/ 2 h 54"/>
                <a:gd name="T58" fmla="*/ 1 w 116"/>
                <a:gd name="T59" fmla="*/ 2 h 54"/>
                <a:gd name="T60" fmla="*/ 0 w 116"/>
                <a:gd name="T61"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 h="54">
                  <a:moveTo>
                    <a:pt x="0" y="2"/>
                  </a:moveTo>
                  <a:cubicBezTo>
                    <a:pt x="0" y="1"/>
                    <a:pt x="0" y="1"/>
                    <a:pt x="0" y="1"/>
                  </a:cubicBezTo>
                  <a:cubicBezTo>
                    <a:pt x="1" y="0"/>
                    <a:pt x="1" y="0"/>
                    <a:pt x="1" y="0"/>
                  </a:cubicBezTo>
                  <a:cubicBezTo>
                    <a:pt x="1" y="0"/>
                    <a:pt x="1" y="0"/>
                    <a:pt x="2" y="0"/>
                  </a:cubicBezTo>
                  <a:cubicBezTo>
                    <a:pt x="2" y="0"/>
                    <a:pt x="3" y="0"/>
                    <a:pt x="3" y="0"/>
                  </a:cubicBezTo>
                  <a:cubicBezTo>
                    <a:pt x="3" y="0"/>
                    <a:pt x="3" y="1"/>
                    <a:pt x="3" y="1"/>
                  </a:cubicBezTo>
                  <a:cubicBezTo>
                    <a:pt x="4" y="2"/>
                    <a:pt x="4" y="4"/>
                    <a:pt x="5" y="6"/>
                  </a:cubicBezTo>
                  <a:cubicBezTo>
                    <a:pt x="8" y="5"/>
                    <a:pt x="11" y="5"/>
                    <a:pt x="15" y="5"/>
                  </a:cubicBezTo>
                  <a:cubicBezTo>
                    <a:pt x="31" y="5"/>
                    <a:pt x="48" y="12"/>
                    <a:pt x="66" y="20"/>
                  </a:cubicBezTo>
                  <a:cubicBezTo>
                    <a:pt x="83" y="28"/>
                    <a:pt x="100" y="35"/>
                    <a:pt x="116" y="37"/>
                  </a:cubicBezTo>
                  <a:cubicBezTo>
                    <a:pt x="116" y="39"/>
                    <a:pt x="116" y="39"/>
                    <a:pt x="116" y="39"/>
                  </a:cubicBezTo>
                  <a:cubicBezTo>
                    <a:pt x="99" y="38"/>
                    <a:pt x="82" y="30"/>
                    <a:pt x="65" y="22"/>
                  </a:cubicBezTo>
                  <a:cubicBezTo>
                    <a:pt x="47" y="15"/>
                    <a:pt x="30" y="7"/>
                    <a:pt x="15" y="7"/>
                  </a:cubicBezTo>
                  <a:cubicBezTo>
                    <a:pt x="11" y="7"/>
                    <a:pt x="8" y="8"/>
                    <a:pt x="5" y="8"/>
                  </a:cubicBezTo>
                  <a:cubicBezTo>
                    <a:pt x="5" y="8"/>
                    <a:pt x="5" y="9"/>
                    <a:pt x="6" y="9"/>
                  </a:cubicBezTo>
                  <a:cubicBezTo>
                    <a:pt x="7" y="14"/>
                    <a:pt x="8" y="20"/>
                    <a:pt x="8" y="26"/>
                  </a:cubicBezTo>
                  <a:cubicBezTo>
                    <a:pt x="32" y="36"/>
                    <a:pt x="56" y="44"/>
                    <a:pt x="81" y="52"/>
                  </a:cubicBezTo>
                  <a:cubicBezTo>
                    <a:pt x="80" y="54"/>
                    <a:pt x="80" y="54"/>
                    <a:pt x="80" y="54"/>
                  </a:cubicBezTo>
                  <a:cubicBezTo>
                    <a:pt x="56" y="46"/>
                    <a:pt x="32" y="39"/>
                    <a:pt x="9" y="29"/>
                  </a:cubicBezTo>
                  <a:cubicBezTo>
                    <a:pt x="10" y="34"/>
                    <a:pt x="10" y="38"/>
                    <a:pt x="10" y="40"/>
                  </a:cubicBezTo>
                  <a:cubicBezTo>
                    <a:pt x="8" y="40"/>
                    <a:pt x="8" y="40"/>
                    <a:pt x="8" y="40"/>
                  </a:cubicBezTo>
                  <a:cubicBezTo>
                    <a:pt x="8" y="39"/>
                    <a:pt x="7" y="36"/>
                    <a:pt x="7" y="32"/>
                  </a:cubicBezTo>
                  <a:cubicBezTo>
                    <a:pt x="7" y="30"/>
                    <a:pt x="6" y="29"/>
                    <a:pt x="6" y="28"/>
                  </a:cubicBezTo>
                  <a:cubicBezTo>
                    <a:pt x="5" y="27"/>
                    <a:pt x="4" y="27"/>
                    <a:pt x="3" y="26"/>
                  </a:cubicBezTo>
                  <a:cubicBezTo>
                    <a:pt x="4" y="24"/>
                    <a:pt x="4" y="24"/>
                    <a:pt x="4" y="24"/>
                  </a:cubicBezTo>
                  <a:cubicBezTo>
                    <a:pt x="5" y="24"/>
                    <a:pt x="5" y="24"/>
                    <a:pt x="6" y="25"/>
                  </a:cubicBezTo>
                  <a:cubicBezTo>
                    <a:pt x="5" y="20"/>
                    <a:pt x="4" y="16"/>
                    <a:pt x="4" y="12"/>
                  </a:cubicBezTo>
                  <a:cubicBezTo>
                    <a:pt x="3" y="9"/>
                    <a:pt x="2" y="6"/>
                    <a:pt x="2" y="4"/>
                  </a:cubicBezTo>
                  <a:cubicBezTo>
                    <a:pt x="2" y="3"/>
                    <a:pt x="1" y="3"/>
                    <a:pt x="1" y="2"/>
                  </a:cubicBezTo>
                  <a:cubicBezTo>
                    <a:pt x="1" y="2"/>
                    <a:pt x="1" y="2"/>
                    <a:pt x="1" y="2"/>
                  </a:cubicBezTo>
                  <a:lnTo>
                    <a:pt x="0"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9" name="Freeform 178"/>
            <p:cNvSpPr>
              <a:spLocks/>
            </p:cNvSpPr>
            <p:nvPr/>
          </p:nvSpPr>
          <p:spPr bwMode="auto">
            <a:xfrm>
              <a:off x="3010765" y="5168919"/>
              <a:ext cx="249438" cy="109290"/>
            </a:xfrm>
            <a:custGeom>
              <a:avLst/>
              <a:gdLst>
                <a:gd name="T0" fmla="*/ 82 w 82"/>
                <a:gd name="T1" fmla="*/ 36 h 36"/>
                <a:gd name="T2" fmla="*/ 81 w 82"/>
                <a:gd name="T3" fmla="*/ 36 h 36"/>
                <a:gd name="T4" fmla="*/ 76 w 82"/>
                <a:gd name="T5" fmla="*/ 34 h 36"/>
                <a:gd name="T6" fmla="*/ 39 w 82"/>
                <a:gd name="T7" fmla="*/ 16 h 36"/>
                <a:gd name="T8" fmla="*/ 17 w 82"/>
                <a:gd name="T9" fmla="*/ 7 h 36"/>
                <a:gd name="T10" fmla="*/ 0 w 82"/>
                <a:gd name="T11" fmla="*/ 3 h 36"/>
                <a:gd name="T12" fmla="*/ 0 w 82"/>
                <a:gd name="T13" fmla="*/ 0 h 36"/>
                <a:gd name="T14" fmla="*/ 22 w 82"/>
                <a:gd name="T15" fmla="*/ 5 h 36"/>
                <a:gd name="T16" fmla="*/ 61 w 82"/>
                <a:gd name="T17" fmla="*/ 23 h 36"/>
                <a:gd name="T18" fmla="*/ 75 w 82"/>
                <a:gd name="T19" fmla="*/ 30 h 36"/>
                <a:gd name="T20" fmla="*/ 80 w 82"/>
                <a:gd name="T21" fmla="*/ 33 h 36"/>
                <a:gd name="T22" fmla="*/ 81 w 82"/>
                <a:gd name="T23" fmla="*/ 33 h 36"/>
                <a:gd name="T24" fmla="*/ 82 w 82"/>
                <a:gd name="T25" fmla="*/ 33 h 36"/>
                <a:gd name="T26" fmla="*/ 82 w 82"/>
                <a:gd name="T27" fmla="*/ 33 h 36"/>
                <a:gd name="T28" fmla="*/ 82 w 82"/>
                <a:gd name="T29" fmla="*/ 34 h 36"/>
                <a:gd name="T30" fmla="*/ 82 w 82"/>
                <a:gd name="T31" fmla="*/ 34 h 36"/>
                <a:gd name="T32" fmla="*/ 81 w 82"/>
                <a:gd name="T33" fmla="*/ 33 h 36"/>
                <a:gd name="T34" fmla="*/ 82 w 82"/>
                <a:gd name="T3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36">
                  <a:moveTo>
                    <a:pt x="82" y="36"/>
                  </a:moveTo>
                  <a:cubicBezTo>
                    <a:pt x="81" y="36"/>
                    <a:pt x="81" y="36"/>
                    <a:pt x="81" y="36"/>
                  </a:cubicBezTo>
                  <a:cubicBezTo>
                    <a:pt x="80" y="36"/>
                    <a:pt x="78" y="35"/>
                    <a:pt x="76" y="34"/>
                  </a:cubicBezTo>
                  <a:cubicBezTo>
                    <a:pt x="69" y="30"/>
                    <a:pt x="54" y="22"/>
                    <a:pt x="39" y="16"/>
                  </a:cubicBezTo>
                  <a:cubicBezTo>
                    <a:pt x="32" y="12"/>
                    <a:pt x="24" y="9"/>
                    <a:pt x="17" y="7"/>
                  </a:cubicBezTo>
                  <a:cubicBezTo>
                    <a:pt x="11" y="4"/>
                    <a:pt x="4" y="3"/>
                    <a:pt x="0" y="3"/>
                  </a:cubicBezTo>
                  <a:cubicBezTo>
                    <a:pt x="0" y="0"/>
                    <a:pt x="0" y="0"/>
                    <a:pt x="0" y="0"/>
                  </a:cubicBezTo>
                  <a:cubicBezTo>
                    <a:pt x="6" y="0"/>
                    <a:pt x="14" y="2"/>
                    <a:pt x="22" y="5"/>
                  </a:cubicBezTo>
                  <a:cubicBezTo>
                    <a:pt x="35" y="10"/>
                    <a:pt x="49" y="17"/>
                    <a:pt x="61" y="23"/>
                  </a:cubicBezTo>
                  <a:cubicBezTo>
                    <a:pt x="67" y="26"/>
                    <a:pt x="72" y="29"/>
                    <a:pt x="75" y="30"/>
                  </a:cubicBezTo>
                  <a:cubicBezTo>
                    <a:pt x="77" y="31"/>
                    <a:pt x="79" y="32"/>
                    <a:pt x="80" y="33"/>
                  </a:cubicBezTo>
                  <a:cubicBezTo>
                    <a:pt x="80" y="33"/>
                    <a:pt x="81" y="33"/>
                    <a:pt x="81" y="33"/>
                  </a:cubicBezTo>
                  <a:cubicBezTo>
                    <a:pt x="82" y="33"/>
                    <a:pt x="82" y="33"/>
                    <a:pt x="82" y="33"/>
                  </a:cubicBezTo>
                  <a:cubicBezTo>
                    <a:pt x="82" y="33"/>
                    <a:pt x="82" y="33"/>
                    <a:pt x="82" y="33"/>
                  </a:cubicBezTo>
                  <a:cubicBezTo>
                    <a:pt x="82" y="34"/>
                    <a:pt x="82" y="34"/>
                    <a:pt x="82" y="34"/>
                  </a:cubicBezTo>
                  <a:cubicBezTo>
                    <a:pt x="82" y="34"/>
                    <a:pt x="82" y="34"/>
                    <a:pt x="82" y="34"/>
                  </a:cubicBezTo>
                  <a:cubicBezTo>
                    <a:pt x="81" y="33"/>
                    <a:pt x="81" y="33"/>
                    <a:pt x="81" y="33"/>
                  </a:cubicBezTo>
                  <a:cubicBezTo>
                    <a:pt x="82" y="36"/>
                    <a:pt x="82" y="36"/>
                    <a:pt x="82" y="3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0" name="Freeform 179"/>
            <p:cNvSpPr>
              <a:spLocks/>
            </p:cNvSpPr>
            <p:nvPr/>
          </p:nvSpPr>
          <p:spPr bwMode="auto">
            <a:xfrm>
              <a:off x="3111055" y="4058020"/>
              <a:ext cx="96432" cy="102861"/>
            </a:xfrm>
            <a:custGeom>
              <a:avLst/>
              <a:gdLst>
                <a:gd name="T0" fmla="*/ 22 w 32"/>
                <a:gd name="T1" fmla="*/ 13 h 34"/>
                <a:gd name="T2" fmla="*/ 32 w 32"/>
                <a:gd name="T3" fmla="*/ 34 h 34"/>
                <a:gd name="T4" fmla="*/ 32 w 32"/>
                <a:gd name="T5" fmla="*/ 34 h 34"/>
                <a:gd name="T6" fmla="*/ 29 w 32"/>
                <a:gd name="T7" fmla="*/ 34 h 34"/>
                <a:gd name="T8" fmla="*/ 29 w 32"/>
                <a:gd name="T9" fmla="*/ 34 h 34"/>
                <a:gd name="T10" fmla="*/ 20 w 32"/>
                <a:gd name="T11" fmla="*/ 15 h 34"/>
                <a:gd name="T12" fmla="*/ 0 w 32"/>
                <a:gd name="T13" fmla="*/ 2 h 34"/>
                <a:gd name="T14" fmla="*/ 0 w 32"/>
                <a:gd name="T15" fmla="*/ 0 h 34"/>
                <a:gd name="T16" fmla="*/ 22 w 32"/>
                <a:gd name="T17" fmla="*/ 1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4">
                  <a:moveTo>
                    <a:pt x="22" y="13"/>
                  </a:moveTo>
                  <a:cubicBezTo>
                    <a:pt x="28" y="19"/>
                    <a:pt x="32" y="27"/>
                    <a:pt x="32" y="34"/>
                  </a:cubicBezTo>
                  <a:cubicBezTo>
                    <a:pt x="32" y="34"/>
                    <a:pt x="32" y="34"/>
                    <a:pt x="32" y="34"/>
                  </a:cubicBezTo>
                  <a:cubicBezTo>
                    <a:pt x="29" y="34"/>
                    <a:pt x="29" y="34"/>
                    <a:pt x="29" y="34"/>
                  </a:cubicBezTo>
                  <a:cubicBezTo>
                    <a:pt x="29" y="34"/>
                    <a:pt x="29" y="34"/>
                    <a:pt x="29" y="34"/>
                  </a:cubicBezTo>
                  <a:cubicBezTo>
                    <a:pt x="30" y="28"/>
                    <a:pt x="26" y="21"/>
                    <a:pt x="20" y="15"/>
                  </a:cubicBezTo>
                  <a:cubicBezTo>
                    <a:pt x="15" y="9"/>
                    <a:pt x="7" y="4"/>
                    <a:pt x="0" y="2"/>
                  </a:cubicBezTo>
                  <a:cubicBezTo>
                    <a:pt x="0" y="0"/>
                    <a:pt x="0" y="0"/>
                    <a:pt x="0" y="0"/>
                  </a:cubicBezTo>
                  <a:cubicBezTo>
                    <a:pt x="8" y="1"/>
                    <a:pt x="16" y="7"/>
                    <a:pt x="2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1" name="Freeform 180"/>
            <p:cNvSpPr>
              <a:spLocks/>
            </p:cNvSpPr>
            <p:nvPr/>
          </p:nvSpPr>
          <p:spPr bwMode="auto">
            <a:xfrm>
              <a:off x="3509641" y="3982160"/>
              <a:ext cx="100289" cy="189007"/>
            </a:xfrm>
            <a:custGeom>
              <a:avLst/>
              <a:gdLst>
                <a:gd name="T0" fmla="*/ 3 w 33"/>
                <a:gd name="T1" fmla="*/ 60 h 62"/>
                <a:gd name="T2" fmla="*/ 1 w 33"/>
                <a:gd name="T3" fmla="*/ 59 h 62"/>
                <a:gd name="T4" fmla="*/ 28 w 33"/>
                <a:gd name="T5" fmla="*/ 2 h 62"/>
                <a:gd name="T6" fmla="*/ 32 w 33"/>
                <a:gd name="T7" fmla="*/ 4 h 62"/>
                <a:gd name="T8" fmla="*/ 3 w 33"/>
                <a:gd name="T9" fmla="*/ 60 h 62"/>
              </a:gdLst>
              <a:ahLst/>
              <a:cxnLst>
                <a:cxn ang="0">
                  <a:pos x="T0" y="T1"/>
                </a:cxn>
                <a:cxn ang="0">
                  <a:pos x="T2" y="T3"/>
                </a:cxn>
                <a:cxn ang="0">
                  <a:pos x="T4" y="T5"/>
                </a:cxn>
                <a:cxn ang="0">
                  <a:pos x="T6" y="T7"/>
                </a:cxn>
                <a:cxn ang="0">
                  <a:pos x="T8" y="T9"/>
                </a:cxn>
              </a:cxnLst>
              <a:rect l="0" t="0" r="r" b="b"/>
              <a:pathLst>
                <a:path w="33" h="62">
                  <a:moveTo>
                    <a:pt x="3" y="60"/>
                  </a:moveTo>
                  <a:cubicBezTo>
                    <a:pt x="3" y="62"/>
                    <a:pt x="0" y="60"/>
                    <a:pt x="1" y="59"/>
                  </a:cubicBezTo>
                  <a:cubicBezTo>
                    <a:pt x="7" y="39"/>
                    <a:pt x="20" y="21"/>
                    <a:pt x="28" y="2"/>
                  </a:cubicBezTo>
                  <a:cubicBezTo>
                    <a:pt x="29" y="0"/>
                    <a:pt x="33" y="2"/>
                    <a:pt x="32" y="4"/>
                  </a:cubicBezTo>
                  <a:cubicBezTo>
                    <a:pt x="23" y="23"/>
                    <a:pt x="11" y="40"/>
                    <a:pt x="3" y="6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2" name="Freeform 181"/>
            <p:cNvSpPr>
              <a:spLocks/>
            </p:cNvSpPr>
            <p:nvPr/>
          </p:nvSpPr>
          <p:spPr bwMode="auto">
            <a:xfrm>
              <a:off x="3035195" y="3705721"/>
              <a:ext cx="276439" cy="263581"/>
            </a:xfrm>
            <a:custGeom>
              <a:avLst/>
              <a:gdLst>
                <a:gd name="T0" fmla="*/ 82 w 91"/>
                <a:gd name="T1" fmla="*/ 13 h 87"/>
                <a:gd name="T2" fmla="*/ 60 w 91"/>
                <a:gd name="T3" fmla="*/ 23 h 87"/>
                <a:gd name="T4" fmla="*/ 39 w 91"/>
                <a:gd name="T5" fmla="*/ 38 h 87"/>
                <a:gd name="T6" fmla="*/ 4 w 91"/>
                <a:gd name="T7" fmla="*/ 84 h 87"/>
                <a:gd name="T8" fmla="*/ 0 w 91"/>
                <a:gd name="T9" fmla="*/ 83 h 87"/>
                <a:gd name="T10" fmla="*/ 29 w 91"/>
                <a:gd name="T11" fmla="*/ 41 h 87"/>
                <a:gd name="T12" fmla="*/ 55 w 91"/>
                <a:gd name="T13" fmla="*/ 21 h 87"/>
                <a:gd name="T14" fmla="*/ 66 w 91"/>
                <a:gd name="T15" fmla="*/ 15 h 87"/>
                <a:gd name="T16" fmla="*/ 81 w 91"/>
                <a:gd name="T17" fmla="*/ 7 h 87"/>
                <a:gd name="T18" fmla="*/ 82 w 91"/>
                <a:gd name="T19" fmla="*/ 1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87">
                  <a:moveTo>
                    <a:pt x="82" y="13"/>
                  </a:moveTo>
                  <a:cubicBezTo>
                    <a:pt x="77" y="11"/>
                    <a:pt x="64" y="20"/>
                    <a:pt x="60" y="23"/>
                  </a:cubicBezTo>
                  <a:cubicBezTo>
                    <a:pt x="53" y="27"/>
                    <a:pt x="46" y="32"/>
                    <a:pt x="39" y="38"/>
                  </a:cubicBezTo>
                  <a:cubicBezTo>
                    <a:pt x="24" y="49"/>
                    <a:pt x="8" y="65"/>
                    <a:pt x="4" y="84"/>
                  </a:cubicBezTo>
                  <a:cubicBezTo>
                    <a:pt x="4" y="87"/>
                    <a:pt x="0" y="86"/>
                    <a:pt x="0" y="83"/>
                  </a:cubicBezTo>
                  <a:cubicBezTo>
                    <a:pt x="3" y="66"/>
                    <a:pt x="16" y="52"/>
                    <a:pt x="29" y="41"/>
                  </a:cubicBezTo>
                  <a:cubicBezTo>
                    <a:pt x="37" y="33"/>
                    <a:pt x="46" y="27"/>
                    <a:pt x="55" y="21"/>
                  </a:cubicBezTo>
                  <a:cubicBezTo>
                    <a:pt x="58" y="18"/>
                    <a:pt x="62" y="16"/>
                    <a:pt x="66" y="15"/>
                  </a:cubicBezTo>
                  <a:cubicBezTo>
                    <a:pt x="70" y="12"/>
                    <a:pt x="78" y="11"/>
                    <a:pt x="81" y="7"/>
                  </a:cubicBezTo>
                  <a:cubicBezTo>
                    <a:pt x="87" y="0"/>
                    <a:pt x="91" y="16"/>
                    <a:pt x="8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3" name="Freeform 182"/>
            <p:cNvSpPr>
              <a:spLocks/>
            </p:cNvSpPr>
            <p:nvPr/>
          </p:nvSpPr>
          <p:spPr bwMode="auto">
            <a:xfrm>
              <a:off x="2886046" y="4529895"/>
              <a:ext cx="738028" cy="57859"/>
            </a:xfrm>
            <a:custGeom>
              <a:avLst/>
              <a:gdLst>
                <a:gd name="T0" fmla="*/ 2 w 243"/>
                <a:gd name="T1" fmla="*/ 13 h 19"/>
                <a:gd name="T2" fmla="*/ 123 w 243"/>
                <a:gd name="T3" fmla="*/ 7 h 19"/>
                <a:gd name="T4" fmla="*/ 181 w 243"/>
                <a:gd name="T5" fmla="*/ 3 h 19"/>
                <a:gd name="T6" fmla="*/ 241 w 243"/>
                <a:gd name="T7" fmla="*/ 2 h 19"/>
                <a:gd name="T8" fmla="*/ 240 w 243"/>
                <a:gd name="T9" fmla="*/ 7 h 19"/>
                <a:gd name="T10" fmla="*/ 182 w 243"/>
                <a:gd name="T11" fmla="*/ 9 h 19"/>
                <a:gd name="T12" fmla="*/ 123 w 243"/>
                <a:gd name="T13" fmla="*/ 12 h 19"/>
                <a:gd name="T14" fmla="*/ 32 w 243"/>
                <a:gd name="T15" fmla="*/ 16 h 19"/>
                <a:gd name="T16" fmla="*/ 30 w 243"/>
                <a:gd name="T17" fmla="*/ 18 h 19"/>
                <a:gd name="T18" fmla="*/ 3 w 243"/>
                <a:gd name="T19" fmla="*/ 17 h 19"/>
                <a:gd name="T20" fmla="*/ 2 w 243"/>
                <a:gd name="T21"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19">
                  <a:moveTo>
                    <a:pt x="2" y="13"/>
                  </a:moveTo>
                  <a:cubicBezTo>
                    <a:pt x="42" y="12"/>
                    <a:pt x="83" y="9"/>
                    <a:pt x="123" y="7"/>
                  </a:cubicBezTo>
                  <a:cubicBezTo>
                    <a:pt x="142" y="5"/>
                    <a:pt x="162" y="4"/>
                    <a:pt x="181" y="3"/>
                  </a:cubicBezTo>
                  <a:cubicBezTo>
                    <a:pt x="201" y="2"/>
                    <a:pt x="221" y="0"/>
                    <a:pt x="241" y="2"/>
                  </a:cubicBezTo>
                  <a:cubicBezTo>
                    <a:pt x="243" y="3"/>
                    <a:pt x="243" y="6"/>
                    <a:pt x="240" y="7"/>
                  </a:cubicBezTo>
                  <a:cubicBezTo>
                    <a:pt x="221" y="9"/>
                    <a:pt x="201" y="8"/>
                    <a:pt x="182" y="9"/>
                  </a:cubicBezTo>
                  <a:cubicBezTo>
                    <a:pt x="162" y="10"/>
                    <a:pt x="143" y="11"/>
                    <a:pt x="123" y="12"/>
                  </a:cubicBezTo>
                  <a:cubicBezTo>
                    <a:pt x="93" y="14"/>
                    <a:pt x="62" y="16"/>
                    <a:pt x="32" y="16"/>
                  </a:cubicBezTo>
                  <a:cubicBezTo>
                    <a:pt x="32" y="17"/>
                    <a:pt x="32" y="19"/>
                    <a:pt x="30" y="18"/>
                  </a:cubicBezTo>
                  <a:cubicBezTo>
                    <a:pt x="21" y="17"/>
                    <a:pt x="12" y="17"/>
                    <a:pt x="3" y="17"/>
                  </a:cubicBezTo>
                  <a:cubicBezTo>
                    <a:pt x="0" y="17"/>
                    <a:pt x="0" y="13"/>
                    <a:pt x="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grpSp>
      <p:sp>
        <p:nvSpPr>
          <p:cNvPr id="24" name="Freeform 130"/>
          <p:cNvSpPr>
            <a:spLocks noEditPoints="1"/>
          </p:cNvSpPr>
          <p:nvPr/>
        </p:nvSpPr>
        <p:spPr bwMode="auto">
          <a:xfrm>
            <a:off x="11066163" y="5675085"/>
            <a:ext cx="948205" cy="884473"/>
          </a:xfrm>
          <a:custGeom>
            <a:avLst/>
            <a:gdLst>
              <a:gd name="T0" fmla="*/ 71 w 84"/>
              <a:gd name="T1" fmla="*/ 86 h 97"/>
              <a:gd name="T2" fmla="*/ 49 w 84"/>
              <a:gd name="T3" fmla="*/ 0 h 97"/>
              <a:gd name="T4" fmla="*/ 0 w 84"/>
              <a:gd name="T5" fmla="*/ 56 h 97"/>
              <a:gd name="T6" fmla="*/ 46 w 84"/>
              <a:gd name="T7" fmla="*/ 74 h 97"/>
              <a:gd name="T8" fmla="*/ 36 w 84"/>
              <a:gd name="T9" fmla="*/ 86 h 97"/>
              <a:gd name="T10" fmla="*/ 34 w 84"/>
              <a:gd name="T11" fmla="*/ 71 h 97"/>
              <a:gd name="T12" fmla="*/ 19 w 84"/>
              <a:gd name="T13" fmla="*/ 89 h 97"/>
              <a:gd name="T14" fmla="*/ 28 w 84"/>
              <a:gd name="T15" fmla="*/ 86 h 97"/>
              <a:gd name="T16" fmla="*/ 14 w 84"/>
              <a:gd name="T17" fmla="*/ 86 h 97"/>
              <a:gd name="T18" fmla="*/ 32 w 84"/>
              <a:gd name="T19" fmla="*/ 72 h 97"/>
              <a:gd name="T20" fmla="*/ 55 w 84"/>
              <a:gd name="T21" fmla="*/ 71 h 97"/>
              <a:gd name="T22" fmla="*/ 39 w 84"/>
              <a:gd name="T23" fmla="*/ 77 h 97"/>
              <a:gd name="T24" fmla="*/ 22 w 84"/>
              <a:gd name="T25" fmla="*/ 85 h 97"/>
              <a:gd name="T26" fmla="*/ 63 w 84"/>
              <a:gd name="T27" fmla="*/ 60 h 97"/>
              <a:gd name="T28" fmla="*/ 52 w 84"/>
              <a:gd name="T29" fmla="*/ 56 h 97"/>
              <a:gd name="T30" fmla="*/ 16 w 84"/>
              <a:gd name="T31" fmla="*/ 84 h 97"/>
              <a:gd name="T32" fmla="*/ 13 w 84"/>
              <a:gd name="T33" fmla="*/ 80 h 97"/>
              <a:gd name="T34" fmla="*/ 39 w 84"/>
              <a:gd name="T35" fmla="*/ 58 h 97"/>
              <a:gd name="T36" fmla="*/ 28 w 84"/>
              <a:gd name="T37" fmla="*/ 63 h 97"/>
              <a:gd name="T38" fmla="*/ 10 w 84"/>
              <a:gd name="T39" fmla="*/ 82 h 97"/>
              <a:gd name="T40" fmla="*/ 23 w 84"/>
              <a:gd name="T41" fmla="*/ 62 h 97"/>
              <a:gd name="T42" fmla="*/ 17 w 84"/>
              <a:gd name="T43" fmla="*/ 57 h 97"/>
              <a:gd name="T44" fmla="*/ 14 w 84"/>
              <a:gd name="T45" fmla="*/ 65 h 97"/>
              <a:gd name="T46" fmla="*/ 7 w 84"/>
              <a:gd name="T47" fmla="*/ 60 h 97"/>
              <a:gd name="T48" fmla="*/ 7 w 84"/>
              <a:gd name="T49" fmla="*/ 60 h 97"/>
              <a:gd name="T50" fmla="*/ 27 w 84"/>
              <a:gd name="T51" fmla="*/ 58 h 97"/>
              <a:gd name="T52" fmla="*/ 26 w 84"/>
              <a:gd name="T53" fmla="*/ 58 h 97"/>
              <a:gd name="T54" fmla="*/ 26 w 84"/>
              <a:gd name="T55" fmla="*/ 58 h 97"/>
              <a:gd name="T56" fmla="*/ 13 w 84"/>
              <a:gd name="T57" fmla="*/ 62 h 97"/>
              <a:gd name="T58" fmla="*/ 9 w 84"/>
              <a:gd name="T59" fmla="*/ 61 h 97"/>
              <a:gd name="T60" fmla="*/ 15 w 84"/>
              <a:gd name="T61" fmla="*/ 62 h 97"/>
              <a:gd name="T62" fmla="*/ 5 w 84"/>
              <a:gd name="T63" fmla="*/ 62 h 97"/>
              <a:gd name="T64" fmla="*/ 7 w 84"/>
              <a:gd name="T65" fmla="*/ 58 h 97"/>
              <a:gd name="T66" fmla="*/ 3 w 84"/>
              <a:gd name="T67" fmla="*/ 59 h 97"/>
              <a:gd name="T68" fmla="*/ 39 w 84"/>
              <a:gd name="T69" fmla="*/ 61 h 97"/>
              <a:gd name="T70" fmla="*/ 29 w 84"/>
              <a:gd name="T71" fmla="*/ 93 h 97"/>
              <a:gd name="T72" fmla="*/ 61 w 84"/>
              <a:gd name="T73" fmla="*/ 66 h 97"/>
              <a:gd name="T74" fmla="*/ 35 w 84"/>
              <a:gd name="T75" fmla="*/ 93 h 97"/>
              <a:gd name="T76" fmla="*/ 40 w 84"/>
              <a:gd name="T77" fmla="*/ 94 h 97"/>
              <a:gd name="T78" fmla="*/ 47 w 84"/>
              <a:gd name="T79" fmla="*/ 93 h 97"/>
              <a:gd name="T80" fmla="*/ 54 w 84"/>
              <a:gd name="T81" fmla="*/ 90 h 97"/>
              <a:gd name="T82" fmla="*/ 71 w 84"/>
              <a:gd name="T83" fmla="*/ 79 h 97"/>
              <a:gd name="T84" fmla="*/ 63 w 84"/>
              <a:gd name="T85" fmla="*/ 87 h 97"/>
              <a:gd name="T86" fmla="*/ 67 w 84"/>
              <a:gd name="T87" fmla="*/ 81 h 97"/>
              <a:gd name="T88" fmla="*/ 77 w 84"/>
              <a:gd name="T89" fmla="*/ 66 h 97"/>
              <a:gd name="T90" fmla="*/ 77 w 84"/>
              <a:gd name="T91" fmla="*/ 64 h 97"/>
              <a:gd name="T92" fmla="*/ 44 w 84"/>
              <a:gd name="T93" fmla="*/ 90 h 97"/>
              <a:gd name="T94" fmla="*/ 45 w 84"/>
              <a:gd name="T95" fmla="*/ 85 h 97"/>
              <a:gd name="T96" fmla="*/ 71 w 84"/>
              <a:gd name="T97" fmla="*/ 60 h 97"/>
              <a:gd name="T98" fmla="*/ 34 w 84"/>
              <a:gd name="T99" fmla="*/ 27 h 97"/>
              <a:gd name="T100" fmla="*/ 49 w 84"/>
              <a:gd name="T101" fmla="*/ 25 h 97"/>
              <a:gd name="T102" fmla="*/ 60 w 84"/>
              <a:gd name="T103" fmla="*/ 55 h 97"/>
              <a:gd name="T104" fmla="*/ 34 w 84"/>
              <a:gd name="T105" fmla="*/ 2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4" h="97">
                <a:moveTo>
                  <a:pt x="0" y="58"/>
                </a:moveTo>
                <a:cubicBezTo>
                  <a:pt x="0" y="58"/>
                  <a:pt x="0" y="59"/>
                  <a:pt x="0" y="60"/>
                </a:cubicBezTo>
                <a:cubicBezTo>
                  <a:pt x="0" y="70"/>
                  <a:pt x="4" y="79"/>
                  <a:pt x="10" y="86"/>
                </a:cubicBezTo>
                <a:cubicBezTo>
                  <a:pt x="18" y="95"/>
                  <a:pt x="32" y="97"/>
                  <a:pt x="42" y="97"/>
                </a:cubicBezTo>
                <a:cubicBezTo>
                  <a:pt x="53" y="97"/>
                  <a:pt x="63" y="92"/>
                  <a:pt x="71" y="86"/>
                </a:cubicBezTo>
                <a:cubicBezTo>
                  <a:pt x="78" y="80"/>
                  <a:pt x="80" y="72"/>
                  <a:pt x="81" y="63"/>
                </a:cubicBezTo>
                <a:cubicBezTo>
                  <a:pt x="84" y="44"/>
                  <a:pt x="72" y="24"/>
                  <a:pt x="51" y="24"/>
                </a:cubicBezTo>
                <a:cubicBezTo>
                  <a:pt x="52" y="17"/>
                  <a:pt x="52" y="9"/>
                  <a:pt x="51" y="2"/>
                </a:cubicBezTo>
                <a:cubicBezTo>
                  <a:pt x="51" y="1"/>
                  <a:pt x="50" y="1"/>
                  <a:pt x="50" y="1"/>
                </a:cubicBezTo>
                <a:cubicBezTo>
                  <a:pt x="50" y="0"/>
                  <a:pt x="49" y="0"/>
                  <a:pt x="49" y="0"/>
                </a:cubicBezTo>
                <a:cubicBezTo>
                  <a:pt x="44" y="0"/>
                  <a:pt x="40" y="1"/>
                  <a:pt x="36" y="0"/>
                </a:cubicBezTo>
                <a:cubicBezTo>
                  <a:pt x="35" y="0"/>
                  <a:pt x="34" y="0"/>
                  <a:pt x="34" y="1"/>
                </a:cubicBezTo>
                <a:cubicBezTo>
                  <a:pt x="33" y="1"/>
                  <a:pt x="33" y="2"/>
                  <a:pt x="33" y="2"/>
                </a:cubicBezTo>
                <a:cubicBezTo>
                  <a:pt x="33" y="10"/>
                  <a:pt x="34" y="17"/>
                  <a:pt x="33" y="24"/>
                </a:cubicBezTo>
                <a:cubicBezTo>
                  <a:pt x="16" y="23"/>
                  <a:pt x="2" y="40"/>
                  <a:pt x="0" y="56"/>
                </a:cubicBezTo>
                <a:cubicBezTo>
                  <a:pt x="0" y="57"/>
                  <a:pt x="0" y="57"/>
                  <a:pt x="0" y="58"/>
                </a:cubicBezTo>
                <a:close/>
                <a:moveTo>
                  <a:pt x="28" y="92"/>
                </a:moveTo>
                <a:cubicBezTo>
                  <a:pt x="28" y="92"/>
                  <a:pt x="28" y="92"/>
                  <a:pt x="28" y="92"/>
                </a:cubicBezTo>
                <a:cubicBezTo>
                  <a:pt x="27" y="92"/>
                  <a:pt x="25" y="92"/>
                  <a:pt x="23" y="91"/>
                </a:cubicBezTo>
                <a:cubicBezTo>
                  <a:pt x="30" y="85"/>
                  <a:pt x="38" y="79"/>
                  <a:pt x="46" y="74"/>
                </a:cubicBezTo>
                <a:cubicBezTo>
                  <a:pt x="49" y="72"/>
                  <a:pt x="52" y="70"/>
                  <a:pt x="54" y="68"/>
                </a:cubicBezTo>
                <a:cubicBezTo>
                  <a:pt x="57" y="66"/>
                  <a:pt x="59" y="64"/>
                  <a:pt x="61" y="63"/>
                </a:cubicBezTo>
                <a:cubicBezTo>
                  <a:pt x="63" y="61"/>
                  <a:pt x="65" y="60"/>
                  <a:pt x="62" y="63"/>
                </a:cubicBezTo>
                <a:cubicBezTo>
                  <a:pt x="57" y="68"/>
                  <a:pt x="51" y="72"/>
                  <a:pt x="45" y="77"/>
                </a:cubicBezTo>
                <a:cubicBezTo>
                  <a:pt x="42" y="80"/>
                  <a:pt x="39" y="83"/>
                  <a:pt x="36" y="86"/>
                </a:cubicBezTo>
                <a:cubicBezTo>
                  <a:pt x="34" y="88"/>
                  <a:pt x="33" y="89"/>
                  <a:pt x="31" y="90"/>
                </a:cubicBezTo>
                <a:cubicBezTo>
                  <a:pt x="30" y="91"/>
                  <a:pt x="29" y="92"/>
                  <a:pt x="28" y="92"/>
                </a:cubicBezTo>
                <a:close/>
                <a:moveTo>
                  <a:pt x="17" y="88"/>
                </a:moveTo>
                <a:cubicBezTo>
                  <a:pt x="17" y="88"/>
                  <a:pt x="17" y="88"/>
                  <a:pt x="17" y="88"/>
                </a:cubicBezTo>
                <a:cubicBezTo>
                  <a:pt x="23" y="82"/>
                  <a:pt x="28" y="77"/>
                  <a:pt x="34" y="71"/>
                </a:cubicBezTo>
                <a:cubicBezTo>
                  <a:pt x="38" y="68"/>
                  <a:pt x="41" y="65"/>
                  <a:pt x="45" y="63"/>
                </a:cubicBezTo>
                <a:cubicBezTo>
                  <a:pt x="48" y="61"/>
                  <a:pt x="52" y="59"/>
                  <a:pt x="53" y="57"/>
                </a:cubicBezTo>
                <a:cubicBezTo>
                  <a:pt x="47" y="63"/>
                  <a:pt x="40" y="69"/>
                  <a:pt x="34" y="74"/>
                </a:cubicBezTo>
                <a:cubicBezTo>
                  <a:pt x="28" y="79"/>
                  <a:pt x="23" y="83"/>
                  <a:pt x="19" y="88"/>
                </a:cubicBezTo>
                <a:cubicBezTo>
                  <a:pt x="18" y="89"/>
                  <a:pt x="19" y="89"/>
                  <a:pt x="19" y="89"/>
                </a:cubicBezTo>
                <a:cubicBezTo>
                  <a:pt x="25" y="85"/>
                  <a:pt x="32" y="80"/>
                  <a:pt x="38" y="75"/>
                </a:cubicBezTo>
                <a:cubicBezTo>
                  <a:pt x="44" y="70"/>
                  <a:pt x="51" y="64"/>
                  <a:pt x="58" y="60"/>
                </a:cubicBezTo>
                <a:cubicBezTo>
                  <a:pt x="55" y="62"/>
                  <a:pt x="52" y="65"/>
                  <a:pt x="49" y="67"/>
                </a:cubicBezTo>
                <a:cubicBezTo>
                  <a:pt x="45" y="70"/>
                  <a:pt x="42" y="73"/>
                  <a:pt x="38" y="76"/>
                </a:cubicBezTo>
                <a:cubicBezTo>
                  <a:pt x="35" y="79"/>
                  <a:pt x="32" y="83"/>
                  <a:pt x="28" y="86"/>
                </a:cubicBezTo>
                <a:cubicBezTo>
                  <a:pt x="26" y="87"/>
                  <a:pt x="24" y="88"/>
                  <a:pt x="22" y="91"/>
                </a:cubicBezTo>
                <a:cubicBezTo>
                  <a:pt x="20" y="90"/>
                  <a:pt x="18" y="89"/>
                  <a:pt x="17" y="88"/>
                </a:cubicBezTo>
                <a:close/>
                <a:moveTo>
                  <a:pt x="16" y="87"/>
                </a:moveTo>
                <a:cubicBezTo>
                  <a:pt x="16" y="87"/>
                  <a:pt x="16" y="87"/>
                  <a:pt x="16" y="87"/>
                </a:cubicBezTo>
                <a:cubicBezTo>
                  <a:pt x="16" y="87"/>
                  <a:pt x="15" y="87"/>
                  <a:pt x="14" y="86"/>
                </a:cubicBezTo>
                <a:cubicBezTo>
                  <a:pt x="20" y="81"/>
                  <a:pt x="26" y="76"/>
                  <a:pt x="32" y="70"/>
                </a:cubicBezTo>
                <a:cubicBezTo>
                  <a:pt x="36" y="67"/>
                  <a:pt x="39" y="65"/>
                  <a:pt x="43" y="62"/>
                </a:cubicBezTo>
                <a:cubicBezTo>
                  <a:pt x="45" y="60"/>
                  <a:pt x="47" y="59"/>
                  <a:pt x="49" y="58"/>
                </a:cubicBezTo>
                <a:cubicBezTo>
                  <a:pt x="53" y="55"/>
                  <a:pt x="48" y="58"/>
                  <a:pt x="47" y="59"/>
                </a:cubicBezTo>
                <a:cubicBezTo>
                  <a:pt x="42" y="63"/>
                  <a:pt x="37" y="67"/>
                  <a:pt x="32" y="72"/>
                </a:cubicBezTo>
                <a:cubicBezTo>
                  <a:pt x="27" y="77"/>
                  <a:pt x="21" y="81"/>
                  <a:pt x="16" y="87"/>
                </a:cubicBezTo>
                <a:close/>
                <a:moveTo>
                  <a:pt x="48" y="76"/>
                </a:moveTo>
                <a:cubicBezTo>
                  <a:pt x="54" y="71"/>
                  <a:pt x="60" y="67"/>
                  <a:pt x="64" y="61"/>
                </a:cubicBezTo>
                <a:cubicBezTo>
                  <a:pt x="65" y="61"/>
                  <a:pt x="65" y="61"/>
                  <a:pt x="66" y="61"/>
                </a:cubicBezTo>
                <a:cubicBezTo>
                  <a:pt x="62" y="64"/>
                  <a:pt x="58" y="68"/>
                  <a:pt x="55" y="71"/>
                </a:cubicBezTo>
                <a:cubicBezTo>
                  <a:pt x="49" y="76"/>
                  <a:pt x="44" y="81"/>
                  <a:pt x="38" y="85"/>
                </a:cubicBezTo>
                <a:cubicBezTo>
                  <a:pt x="41" y="82"/>
                  <a:pt x="44" y="79"/>
                  <a:pt x="48" y="76"/>
                </a:cubicBezTo>
                <a:close/>
                <a:moveTo>
                  <a:pt x="46" y="73"/>
                </a:moveTo>
                <a:cubicBezTo>
                  <a:pt x="41" y="76"/>
                  <a:pt x="37" y="79"/>
                  <a:pt x="33" y="83"/>
                </a:cubicBezTo>
                <a:cubicBezTo>
                  <a:pt x="35" y="81"/>
                  <a:pt x="37" y="79"/>
                  <a:pt x="39" y="77"/>
                </a:cubicBezTo>
                <a:cubicBezTo>
                  <a:pt x="45" y="70"/>
                  <a:pt x="53" y="65"/>
                  <a:pt x="59" y="59"/>
                </a:cubicBezTo>
                <a:cubicBezTo>
                  <a:pt x="60" y="59"/>
                  <a:pt x="59" y="59"/>
                  <a:pt x="59" y="59"/>
                </a:cubicBezTo>
                <a:cubicBezTo>
                  <a:pt x="53" y="61"/>
                  <a:pt x="48" y="66"/>
                  <a:pt x="43" y="70"/>
                </a:cubicBezTo>
                <a:cubicBezTo>
                  <a:pt x="36" y="76"/>
                  <a:pt x="29" y="81"/>
                  <a:pt x="22" y="86"/>
                </a:cubicBezTo>
                <a:cubicBezTo>
                  <a:pt x="18" y="89"/>
                  <a:pt x="22" y="86"/>
                  <a:pt x="22" y="85"/>
                </a:cubicBezTo>
                <a:cubicBezTo>
                  <a:pt x="23" y="84"/>
                  <a:pt x="25" y="82"/>
                  <a:pt x="27" y="81"/>
                </a:cubicBezTo>
                <a:cubicBezTo>
                  <a:pt x="29" y="79"/>
                  <a:pt x="32" y="76"/>
                  <a:pt x="35" y="74"/>
                </a:cubicBezTo>
                <a:cubicBezTo>
                  <a:pt x="42" y="68"/>
                  <a:pt x="49" y="62"/>
                  <a:pt x="55" y="56"/>
                </a:cubicBezTo>
                <a:cubicBezTo>
                  <a:pt x="55" y="56"/>
                  <a:pt x="55" y="56"/>
                  <a:pt x="55" y="56"/>
                </a:cubicBezTo>
                <a:cubicBezTo>
                  <a:pt x="58" y="57"/>
                  <a:pt x="60" y="59"/>
                  <a:pt x="63" y="60"/>
                </a:cubicBezTo>
                <a:cubicBezTo>
                  <a:pt x="57" y="64"/>
                  <a:pt x="52" y="69"/>
                  <a:pt x="46" y="73"/>
                </a:cubicBezTo>
                <a:close/>
                <a:moveTo>
                  <a:pt x="40" y="66"/>
                </a:moveTo>
                <a:cubicBezTo>
                  <a:pt x="41" y="65"/>
                  <a:pt x="42" y="63"/>
                  <a:pt x="44" y="62"/>
                </a:cubicBezTo>
                <a:cubicBezTo>
                  <a:pt x="47" y="60"/>
                  <a:pt x="49" y="59"/>
                  <a:pt x="52" y="56"/>
                </a:cubicBezTo>
                <a:cubicBezTo>
                  <a:pt x="52" y="56"/>
                  <a:pt x="52" y="56"/>
                  <a:pt x="52" y="56"/>
                </a:cubicBezTo>
                <a:cubicBezTo>
                  <a:pt x="52" y="56"/>
                  <a:pt x="53" y="56"/>
                  <a:pt x="53" y="56"/>
                </a:cubicBezTo>
                <a:cubicBezTo>
                  <a:pt x="53" y="56"/>
                  <a:pt x="54" y="56"/>
                  <a:pt x="54" y="56"/>
                </a:cubicBezTo>
                <a:cubicBezTo>
                  <a:pt x="49" y="59"/>
                  <a:pt x="44" y="62"/>
                  <a:pt x="40" y="66"/>
                </a:cubicBezTo>
                <a:close/>
                <a:moveTo>
                  <a:pt x="17" y="82"/>
                </a:moveTo>
                <a:cubicBezTo>
                  <a:pt x="17" y="83"/>
                  <a:pt x="17" y="83"/>
                  <a:pt x="16" y="84"/>
                </a:cubicBezTo>
                <a:cubicBezTo>
                  <a:pt x="17" y="83"/>
                  <a:pt x="18" y="82"/>
                  <a:pt x="18" y="81"/>
                </a:cubicBezTo>
                <a:cubicBezTo>
                  <a:pt x="21" y="78"/>
                  <a:pt x="24" y="75"/>
                  <a:pt x="27" y="73"/>
                </a:cubicBezTo>
                <a:cubicBezTo>
                  <a:pt x="33" y="67"/>
                  <a:pt x="39" y="62"/>
                  <a:pt x="45" y="57"/>
                </a:cubicBezTo>
                <a:cubicBezTo>
                  <a:pt x="45" y="57"/>
                  <a:pt x="45" y="56"/>
                  <a:pt x="45" y="56"/>
                </a:cubicBezTo>
                <a:cubicBezTo>
                  <a:pt x="32" y="61"/>
                  <a:pt x="24" y="72"/>
                  <a:pt x="13" y="80"/>
                </a:cubicBezTo>
                <a:cubicBezTo>
                  <a:pt x="13" y="80"/>
                  <a:pt x="11" y="81"/>
                  <a:pt x="11" y="82"/>
                </a:cubicBezTo>
                <a:cubicBezTo>
                  <a:pt x="12" y="80"/>
                  <a:pt x="13" y="78"/>
                  <a:pt x="15" y="77"/>
                </a:cubicBezTo>
                <a:cubicBezTo>
                  <a:pt x="17" y="74"/>
                  <a:pt x="20" y="72"/>
                  <a:pt x="23" y="70"/>
                </a:cubicBezTo>
                <a:cubicBezTo>
                  <a:pt x="27" y="66"/>
                  <a:pt x="31" y="63"/>
                  <a:pt x="35" y="59"/>
                </a:cubicBezTo>
                <a:cubicBezTo>
                  <a:pt x="36" y="59"/>
                  <a:pt x="38" y="58"/>
                  <a:pt x="39" y="58"/>
                </a:cubicBezTo>
                <a:cubicBezTo>
                  <a:pt x="43" y="56"/>
                  <a:pt x="47" y="55"/>
                  <a:pt x="51" y="55"/>
                </a:cubicBezTo>
                <a:cubicBezTo>
                  <a:pt x="39" y="63"/>
                  <a:pt x="28" y="73"/>
                  <a:pt x="17" y="82"/>
                </a:cubicBezTo>
                <a:close/>
                <a:moveTo>
                  <a:pt x="8" y="78"/>
                </a:moveTo>
                <a:cubicBezTo>
                  <a:pt x="13" y="76"/>
                  <a:pt x="17" y="73"/>
                  <a:pt x="21" y="69"/>
                </a:cubicBezTo>
                <a:cubicBezTo>
                  <a:pt x="23" y="67"/>
                  <a:pt x="25" y="65"/>
                  <a:pt x="28" y="63"/>
                </a:cubicBezTo>
                <a:cubicBezTo>
                  <a:pt x="29" y="62"/>
                  <a:pt x="31" y="60"/>
                  <a:pt x="32" y="59"/>
                </a:cubicBezTo>
                <a:cubicBezTo>
                  <a:pt x="32" y="59"/>
                  <a:pt x="32" y="59"/>
                  <a:pt x="32" y="59"/>
                </a:cubicBezTo>
                <a:cubicBezTo>
                  <a:pt x="33" y="59"/>
                  <a:pt x="33" y="59"/>
                  <a:pt x="34" y="59"/>
                </a:cubicBezTo>
                <a:cubicBezTo>
                  <a:pt x="33" y="59"/>
                  <a:pt x="33" y="59"/>
                  <a:pt x="33" y="59"/>
                </a:cubicBezTo>
                <a:cubicBezTo>
                  <a:pt x="26" y="68"/>
                  <a:pt x="16" y="72"/>
                  <a:pt x="10" y="82"/>
                </a:cubicBezTo>
                <a:cubicBezTo>
                  <a:pt x="9" y="81"/>
                  <a:pt x="9" y="80"/>
                  <a:pt x="8" y="78"/>
                </a:cubicBezTo>
                <a:close/>
                <a:moveTo>
                  <a:pt x="7" y="76"/>
                </a:moveTo>
                <a:cubicBezTo>
                  <a:pt x="10" y="73"/>
                  <a:pt x="12" y="71"/>
                  <a:pt x="15" y="68"/>
                </a:cubicBezTo>
                <a:cubicBezTo>
                  <a:pt x="17" y="66"/>
                  <a:pt x="18" y="65"/>
                  <a:pt x="20" y="63"/>
                </a:cubicBezTo>
                <a:cubicBezTo>
                  <a:pt x="22" y="62"/>
                  <a:pt x="28" y="56"/>
                  <a:pt x="23" y="62"/>
                </a:cubicBezTo>
                <a:cubicBezTo>
                  <a:pt x="20" y="65"/>
                  <a:pt x="18" y="68"/>
                  <a:pt x="15" y="71"/>
                </a:cubicBezTo>
                <a:cubicBezTo>
                  <a:pt x="12" y="73"/>
                  <a:pt x="9" y="75"/>
                  <a:pt x="7" y="78"/>
                </a:cubicBezTo>
                <a:cubicBezTo>
                  <a:pt x="7" y="77"/>
                  <a:pt x="7" y="76"/>
                  <a:pt x="7" y="76"/>
                </a:cubicBezTo>
                <a:close/>
                <a:moveTo>
                  <a:pt x="4" y="68"/>
                </a:moveTo>
                <a:cubicBezTo>
                  <a:pt x="8" y="64"/>
                  <a:pt x="12" y="60"/>
                  <a:pt x="17" y="57"/>
                </a:cubicBezTo>
                <a:cubicBezTo>
                  <a:pt x="16" y="57"/>
                  <a:pt x="15" y="60"/>
                  <a:pt x="14" y="61"/>
                </a:cubicBezTo>
                <a:cubicBezTo>
                  <a:pt x="12" y="62"/>
                  <a:pt x="11" y="63"/>
                  <a:pt x="10" y="65"/>
                </a:cubicBezTo>
                <a:cubicBezTo>
                  <a:pt x="8" y="67"/>
                  <a:pt x="7" y="69"/>
                  <a:pt x="5" y="71"/>
                </a:cubicBezTo>
                <a:cubicBezTo>
                  <a:pt x="5" y="72"/>
                  <a:pt x="5" y="72"/>
                  <a:pt x="6" y="72"/>
                </a:cubicBezTo>
                <a:cubicBezTo>
                  <a:pt x="9" y="70"/>
                  <a:pt x="11" y="68"/>
                  <a:pt x="14" y="65"/>
                </a:cubicBezTo>
                <a:cubicBezTo>
                  <a:pt x="15" y="64"/>
                  <a:pt x="16" y="62"/>
                  <a:pt x="18" y="61"/>
                </a:cubicBezTo>
                <a:cubicBezTo>
                  <a:pt x="19" y="60"/>
                  <a:pt x="23" y="56"/>
                  <a:pt x="20" y="59"/>
                </a:cubicBezTo>
                <a:cubicBezTo>
                  <a:pt x="16" y="65"/>
                  <a:pt x="10" y="69"/>
                  <a:pt x="6" y="75"/>
                </a:cubicBezTo>
                <a:cubicBezTo>
                  <a:pt x="5" y="73"/>
                  <a:pt x="5" y="70"/>
                  <a:pt x="4" y="68"/>
                </a:cubicBezTo>
                <a:close/>
                <a:moveTo>
                  <a:pt x="7" y="60"/>
                </a:moveTo>
                <a:cubicBezTo>
                  <a:pt x="9" y="59"/>
                  <a:pt x="10" y="58"/>
                  <a:pt x="11" y="57"/>
                </a:cubicBezTo>
                <a:cubicBezTo>
                  <a:pt x="14" y="55"/>
                  <a:pt x="11" y="58"/>
                  <a:pt x="11" y="58"/>
                </a:cubicBezTo>
                <a:cubicBezTo>
                  <a:pt x="8" y="61"/>
                  <a:pt x="5" y="63"/>
                  <a:pt x="4" y="66"/>
                </a:cubicBezTo>
                <a:cubicBezTo>
                  <a:pt x="4" y="65"/>
                  <a:pt x="3" y="65"/>
                  <a:pt x="3" y="64"/>
                </a:cubicBezTo>
                <a:cubicBezTo>
                  <a:pt x="5" y="63"/>
                  <a:pt x="6" y="61"/>
                  <a:pt x="7" y="60"/>
                </a:cubicBezTo>
                <a:close/>
                <a:moveTo>
                  <a:pt x="11" y="76"/>
                </a:moveTo>
                <a:cubicBezTo>
                  <a:pt x="10" y="76"/>
                  <a:pt x="9" y="77"/>
                  <a:pt x="8" y="77"/>
                </a:cubicBezTo>
                <a:cubicBezTo>
                  <a:pt x="9" y="77"/>
                  <a:pt x="10" y="76"/>
                  <a:pt x="11" y="75"/>
                </a:cubicBezTo>
                <a:cubicBezTo>
                  <a:pt x="13" y="74"/>
                  <a:pt x="14" y="72"/>
                  <a:pt x="16" y="71"/>
                </a:cubicBezTo>
                <a:cubicBezTo>
                  <a:pt x="20" y="67"/>
                  <a:pt x="23" y="63"/>
                  <a:pt x="27" y="58"/>
                </a:cubicBezTo>
                <a:cubicBezTo>
                  <a:pt x="27" y="58"/>
                  <a:pt x="27" y="58"/>
                  <a:pt x="27" y="58"/>
                </a:cubicBezTo>
                <a:cubicBezTo>
                  <a:pt x="28" y="58"/>
                  <a:pt x="29" y="59"/>
                  <a:pt x="31" y="59"/>
                </a:cubicBezTo>
                <a:cubicBezTo>
                  <a:pt x="31" y="59"/>
                  <a:pt x="31" y="59"/>
                  <a:pt x="31" y="59"/>
                </a:cubicBezTo>
                <a:cubicBezTo>
                  <a:pt x="24" y="64"/>
                  <a:pt x="18" y="71"/>
                  <a:pt x="11" y="76"/>
                </a:cubicBezTo>
                <a:close/>
                <a:moveTo>
                  <a:pt x="26" y="58"/>
                </a:moveTo>
                <a:cubicBezTo>
                  <a:pt x="19" y="63"/>
                  <a:pt x="13" y="69"/>
                  <a:pt x="6" y="75"/>
                </a:cubicBezTo>
                <a:cubicBezTo>
                  <a:pt x="9" y="73"/>
                  <a:pt x="12" y="69"/>
                  <a:pt x="15" y="66"/>
                </a:cubicBezTo>
                <a:cubicBezTo>
                  <a:pt x="18" y="63"/>
                  <a:pt x="21" y="60"/>
                  <a:pt x="23" y="57"/>
                </a:cubicBezTo>
                <a:cubicBezTo>
                  <a:pt x="23" y="57"/>
                  <a:pt x="23" y="57"/>
                  <a:pt x="23" y="56"/>
                </a:cubicBezTo>
                <a:cubicBezTo>
                  <a:pt x="24" y="57"/>
                  <a:pt x="25" y="57"/>
                  <a:pt x="26" y="58"/>
                </a:cubicBezTo>
                <a:cubicBezTo>
                  <a:pt x="26" y="58"/>
                  <a:pt x="26" y="58"/>
                  <a:pt x="26" y="58"/>
                </a:cubicBezTo>
                <a:close/>
                <a:moveTo>
                  <a:pt x="15" y="62"/>
                </a:moveTo>
                <a:cubicBezTo>
                  <a:pt x="14" y="64"/>
                  <a:pt x="12" y="65"/>
                  <a:pt x="11" y="67"/>
                </a:cubicBezTo>
                <a:cubicBezTo>
                  <a:pt x="10" y="68"/>
                  <a:pt x="7" y="69"/>
                  <a:pt x="6" y="71"/>
                </a:cubicBezTo>
                <a:cubicBezTo>
                  <a:pt x="8" y="68"/>
                  <a:pt x="11" y="65"/>
                  <a:pt x="13" y="62"/>
                </a:cubicBezTo>
                <a:cubicBezTo>
                  <a:pt x="15" y="60"/>
                  <a:pt x="17" y="59"/>
                  <a:pt x="18" y="56"/>
                </a:cubicBezTo>
                <a:cubicBezTo>
                  <a:pt x="18" y="56"/>
                  <a:pt x="18" y="56"/>
                  <a:pt x="18" y="56"/>
                </a:cubicBezTo>
                <a:cubicBezTo>
                  <a:pt x="13" y="58"/>
                  <a:pt x="10" y="62"/>
                  <a:pt x="6" y="65"/>
                </a:cubicBezTo>
                <a:cubicBezTo>
                  <a:pt x="4" y="67"/>
                  <a:pt x="4" y="66"/>
                  <a:pt x="6" y="64"/>
                </a:cubicBezTo>
                <a:cubicBezTo>
                  <a:pt x="7" y="63"/>
                  <a:pt x="8" y="62"/>
                  <a:pt x="9" y="61"/>
                </a:cubicBezTo>
                <a:cubicBezTo>
                  <a:pt x="11" y="59"/>
                  <a:pt x="12" y="58"/>
                  <a:pt x="14" y="55"/>
                </a:cubicBezTo>
                <a:cubicBezTo>
                  <a:pt x="14" y="55"/>
                  <a:pt x="14" y="55"/>
                  <a:pt x="14" y="55"/>
                </a:cubicBezTo>
                <a:cubicBezTo>
                  <a:pt x="17" y="55"/>
                  <a:pt x="19" y="56"/>
                  <a:pt x="22" y="56"/>
                </a:cubicBezTo>
                <a:cubicBezTo>
                  <a:pt x="22" y="56"/>
                  <a:pt x="22" y="56"/>
                  <a:pt x="22" y="56"/>
                </a:cubicBezTo>
                <a:cubicBezTo>
                  <a:pt x="20" y="58"/>
                  <a:pt x="17" y="60"/>
                  <a:pt x="15" y="62"/>
                </a:cubicBezTo>
                <a:close/>
                <a:moveTo>
                  <a:pt x="5" y="62"/>
                </a:moveTo>
                <a:cubicBezTo>
                  <a:pt x="6" y="61"/>
                  <a:pt x="6" y="60"/>
                  <a:pt x="7" y="59"/>
                </a:cubicBezTo>
                <a:cubicBezTo>
                  <a:pt x="8" y="58"/>
                  <a:pt x="9" y="56"/>
                  <a:pt x="10" y="55"/>
                </a:cubicBezTo>
                <a:cubicBezTo>
                  <a:pt x="11" y="55"/>
                  <a:pt x="12" y="55"/>
                  <a:pt x="13" y="55"/>
                </a:cubicBezTo>
                <a:cubicBezTo>
                  <a:pt x="10" y="57"/>
                  <a:pt x="7" y="59"/>
                  <a:pt x="5" y="62"/>
                </a:cubicBezTo>
                <a:close/>
                <a:moveTo>
                  <a:pt x="4" y="60"/>
                </a:moveTo>
                <a:cubicBezTo>
                  <a:pt x="5" y="59"/>
                  <a:pt x="6" y="58"/>
                  <a:pt x="7" y="56"/>
                </a:cubicBezTo>
                <a:cubicBezTo>
                  <a:pt x="8" y="56"/>
                  <a:pt x="8" y="56"/>
                  <a:pt x="9" y="55"/>
                </a:cubicBezTo>
                <a:cubicBezTo>
                  <a:pt x="9" y="55"/>
                  <a:pt x="9" y="55"/>
                  <a:pt x="9" y="55"/>
                </a:cubicBezTo>
                <a:cubicBezTo>
                  <a:pt x="9" y="56"/>
                  <a:pt x="8" y="57"/>
                  <a:pt x="7" y="58"/>
                </a:cubicBezTo>
                <a:cubicBezTo>
                  <a:pt x="6" y="59"/>
                  <a:pt x="5" y="61"/>
                  <a:pt x="3" y="63"/>
                </a:cubicBezTo>
                <a:cubicBezTo>
                  <a:pt x="3" y="62"/>
                  <a:pt x="3" y="62"/>
                  <a:pt x="3" y="61"/>
                </a:cubicBezTo>
                <a:cubicBezTo>
                  <a:pt x="3" y="60"/>
                  <a:pt x="3" y="59"/>
                  <a:pt x="3" y="58"/>
                </a:cubicBezTo>
                <a:cubicBezTo>
                  <a:pt x="4" y="57"/>
                  <a:pt x="6" y="56"/>
                  <a:pt x="7" y="56"/>
                </a:cubicBezTo>
                <a:cubicBezTo>
                  <a:pt x="6" y="57"/>
                  <a:pt x="5" y="58"/>
                  <a:pt x="3" y="59"/>
                </a:cubicBezTo>
                <a:cubicBezTo>
                  <a:pt x="3" y="60"/>
                  <a:pt x="3" y="60"/>
                  <a:pt x="4" y="60"/>
                </a:cubicBezTo>
                <a:close/>
                <a:moveTo>
                  <a:pt x="11" y="83"/>
                </a:moveTo>
                <a:cubicBezTo>
                  <a:pt x="21" y="76"/>
                  <a:pt x="29" y="65"/>
                  <a:pt x="40" y="59"/>
                </a:cubicBezTo>
                <a:cubicBezTo>
                  <a:pt x="40" y="59"/>
                  <a:pt x="44" y="56"/>
                  <a:pt x="43" y="57"/>
                </a:cubicBezTo>
                <a:cubicBezTo>
                  <a:pt x="42" y="59"/>
                  <a:pt x="40" y="60"/>
                  <a:pt x="39" y="61"/>
                </a:cubicBezTo>
                <a:cubicBezTo>
                  <a:pt x="36" y="63"/>
                  <a:pt x="33" y="66"/>
                  <a:pt x="30" y="69"/>
                </a:cubicBezTo>
                <a:cubicBezTo>
                  <a:pt x="24" y="74"/>
                  <a:pt x="19" y="80"/>
                  <a:pt x="14" y="86"/>
                </a:cubicBezTo>
                <a:cubicBezTo>
                  <a:pt x="14" y="85"/>
                  <a:pt x="13" y="85"/>
                  <a:pt x="13" y="85"/>
                </a:cubicBezTo>
                <a:cubicBezTo>
                  <a:pt x="12" y="84"/>
                  <a:pt x="12" y="84"/>
                  <a:pt x="11" y="83"/>
                </a:cubicBezTo>
                <a:close/>
                <a:moveTo>
                  <a:pt x="29" y="93"/>
                </a:moveTo>
                <a:cubicBezTo>
                  <a:pt x="29" y="92"/>
                  <a:pt x="30" y="92"/>
                  <a:pt x="30" y="92"/>
                </a:cubicBezTo>
                <a:cubicBezTo>
                  <a:pt x="31" y="92"/>
                  <a:pt x="31" y="92"/>
                  <a:pt x="32" y="91"/>
                </a:cubicBezTo>
                <a:cubicBezTo>
                  <a:pt x="32" y="90"/>
                  <a:pt x="33" y="90"/>
                  <a:pt x="34" y="89"/>
                </a:cubicBezTo>
                <a:cubicBezTo>
                  <a:pt x="41" y="84"/>
                  <a:pt x="46" y="79"/>
                  <a:pt x="52" y="74"/>
                </a:cubicBezTo>
                <a:cubicBezTo>
                  <a:pt x="55" y="71"/>
                  <a:pt x="59" y="69"/>
                  <a:pt x="61" y="66"/>
                </a:cubicBezTo>
                <a:cubicBezTo>
                  <a:pt x="63" y="65"/>
                  <a:pt x="64" y="64"/>
                  <a:pt x="66" y="62"/>
                </a:cubicBezTo>
                <a:cubicBezTo>
                  <a:pt x="66" y="62"/>
                  <a:pt x="67" y="61"/>
                  <a:pt x="68" y="61"/>
                </a:cubicBezTo>
                <a:cubicBezTo>
                  <a:pt x="69" y="61"/>
                  <a:pt x="69" y="61"/>
                  <a:pt x="70" y="60"/>
                </a:cubicBezTo>
                <a:cubicBezTo>
                  <a:pt x="60" y="73"/>
                  <a:pt x="45" y="81"/>
                  <a:pt x="34" y="93"/>
                </a:cubicBezTo>
                <a:cubicBezTo>
                  <a:pt x="34" y="93"/>
                  <a:pt x="34" y="93"/>
                  <a:pt x="35" y="93"/>
                </a:cubicBezTo>
                <a:cubicBezTo>
                  <a:pt x="47" y="84"/>
                  <a:pt x="59" y="75"/>
                  <a:pt x="70" y="65"/>
                </a:cubicBezTo>
                <a:cubicBezTo>
                  <a:pt x="69" y="66"/>
                  <a:pt x="68" y="67"/>
                  <a:pt x="67" y="68"/>
                </a:cubicBezTo>
                <a:cubicBezTo>
                  <a:pt x="64" y="71"/>
                  <a:pt x="61" y="73"/>
                  <a:pt x="58" y="77"/>
                </a:cubicBezTo>
                <a:cubicBezTo>
                  <a:pt x="52" y="82"/>
                  <a:pt x="45" y="87"/>
                  <a:pt x="40" y="93"/>
                </a:cubicBezTo>
                <a:cubicBezTo>
                  <a:pt x="39" y="93"/>
                  <a:pt x="40" y="94"/>
                  <a:pt x="40" y="94"/>
                </a:cubicBezTo>
                <a:cubicBezTo>
                  <a:pt x="52" y="86"/>
                  <a:pt x="62" y="76"/>
                  <a:pt x="73" y="67"/>
                </a:cubicBezTo>
                <a:cubicBezTo>
                  <a:pt x="73" y="67"/>
                  <a:pt x="73" y="67"/>
                  <a:pt x="73" y="67"/>
                </a:cubicBezTo>
                <a:cubicBezTo>
                  <a:pt x="70" y="70"/>
                  <a:pt x="67" y="73"/>
                  <a:pt x="64" y="76"/>
                </a:cubicBezTo>
                <a:cubicBezTo>
                  <a:pt x="58" y="81"/>
                  <a:pt x="52" y="87"/>
                  <a:pt x="47" y="92"/>
                </a:cubicBezTo>
                <a:cubicBezTo>
                  <a:pt x="47" y="92"/>
                  <a:pt x="47" y="93"/>
                  <a:pt x="47" y="93"/>
                </a:cubicBezTo>
                <a:cubicBezTo>
                  <a:pt x="57" y="86"/>
                  <a:pt x="65" y="77"/>
                  <a:pt x="74" y="70"/>
                </a:cubicBezTo>
                <a:cubicBezTo>
                  <a:pt x="75" y="69"/>
                  <a:pt x="76" y="68"/>
                  <a:pt x="77" y="68"/>
                </a:cubicBezTo>
                <a:cubicBezTo>
                  <a:pt x="76" y="69"/>
                  <a:pt x="75" y="70"/>
                  <a:pt x="74" y="71"/>
                </a:cubicBezTo>
                <a:cubicBezTo>
                  <a:pt x="72" y="73"/>
                  <a:pt x="70" y="74"/>
                  <a:pt x="68" y="76"/>
                </a:cubicBezTo>
                <a:cubicBezTo>
                  <a:pt x="63" y="80"/>
                  <a:pt x="58" y="85"/>
                  <a:pt x="54" y="90"/>
                </a:cubicBezTo>
                <a:cubicBezTo>
                  <a:pt x="54" y="90"/>
                  <a:pt x="54" y="90"/>
                  <a:pt x="55" y="90"/>
                </a:cubicBezTo>
                <a:cubicBezTo>
                  <a:pt x="62" y="87"/>
                  <a:pt x="67" y="81"/>
                  <a:pt x="73" y="76"/>
                </a:cubicBezTo>
                <a:cubicBezTo>
                  <a:pt x="73" y="76"/>
                  <a:pt x="75" y="74"/>
                  <a:pt x="76" y="73"/>
                </a:cubicBezTo>
                <a:cubicBezTo>
                  <a:pt x="76" y="74"/>
                  <a:pt x="75" y="74"/>
                  <a:pt x="75" y="74"/>
                </a:cubicBezTo>
                <a:cubicBezTo>
                  <a:pt x="74" y="76"/>
                  <a:pt x="72" y="77"/>
                  <a:pt x="71" y="79"/>
                </a:cubicBezTo>
                <a:cubicBezTo>
                  <a:pt x="67" y="82"/>
                  <a:pt x="64" y="86"/>
                  <a:pt x="61" y="89"/>
                </a:cubicBezTo>
                <a:cubicBezTo>
                  <a:pt x="61" y="89"/>
                  <a:pt x="61" y="89"/>
                  <a:pt x="61" y="89"/>
                </a:cubicBezTo>
                <a:cubicBezTo>
                  <a:pt x="55" y="92"/>
                  <a:pt x="49" y="93"/>
                  <a:pt x="42" y="94"/>
                </a:cubicBezTo>
                <a:cubicBezTo>
                  <a:pt x="38" y="94"/>
                  <a:pt x="33" y="94"/>
                  <a:pt x="29" y="93"/>
                </a:cubicBezTo>
                <a:close/>
                <a:moveTo>
                  <a:pt x="63" y="87"/>
                </a:moveTo>
                <a:cubicBezTo>
                  <a:pt x="66" y="85"/>
                  <a:pt x="68" y="83"/>
                  <a:pt x="70" y="80"/>
                </a:cubicBezTo>
                <a:cubicBezTo>
                  <a:pt x="71" y="79"/>
                  <a:pt x="73" y="77"/>
                  <a:pt x="74" y="76"/>
                </a:cubicBezTo>
                <a:cubicBezTo>
                  <a:pt x="72" y="81"/>
                  <a:pt x="68" y="85"/>
                  <a:pt x="63" y="87"/>
                </a:cubicBezTo>
                <a:close/>
                <a:moveTo>
                  <a:pt x="76" y="73"/>
                </a:moveTo>
                <a:cubicBezTo>
                  <a:pt x="73" y="75"/>
                  <a:pt x="70" y="78"/>
                  <a:pt x="67" y="81"/>
                </a:cubicBezTo>
                <a:cubicBezTo>
                  <a:pt x="65" y="83"/>
                  <a:pt x="63" y="84"/>
                  <a:pt x="60" y="86"/>
                </a:cubicBezTo>
                <a:cubicBezTo>
                  <a:pt x="59" y="87"/>
                  <a:pt x="54" y="91"/>
                  <a:pt x="57" y="88"/>
                </a:cubicBezTo>
                <a:cubicBezTo>
                  <a:pt x="61" y="84"/>
                  <a:pt x="65" y="79"/>
                  <a:pt x="69" y="76"/>
                </a:cubicBezTo>
                <a:cubicBezTo>
                  <a:pt x="73" y="73"/>
                  <a:pt x="76" y="71"/>
                  <a:pt x="78" y="66"/>
                </a:cubicBezTo>
                <a:cubicBezTo>
                  <a:pt x="78" y="66"/>
                  <a:pt x="78" y="66"/>
                  <a:pt x="77" y="66"/>
                </a:cubicBezTo>
                <a:cubicBezTo>
                  <a:pt x="73" y="70"/>
                  <a:pt x="68" y="74"/>
                  <a:pt x="63" y="78"/>
                </a:cubicBezTo>
                <a:cubicBezTo>
                  <a:pt x="61" y="80"/>
                  <a:pt x="58" y="83"/>
                  <a:pt x="56" y="85"/>
                </a:cubicBezTo>
                <a:cubicBezTo>
                  <a:pt x="54" y="87"/>
                  <a:pt x="50" y="90"/>
                  <a:pt x="49" y="91"/>
                </a:cubicBezTo>
                <a:cubicBezTo>
                  <a:pt x="58" y="82"/>
                  <a:pt x="67" y="73"/>
                  <a:pt x="76" y="64"/>
                </a:cubicBezTo>
                <a:cubicBezTo>
                  <a:pt x="77" y="64"/>
                  <a:pt x="77" y="64"/>
                  <a:pt x="77" y="64"/>
                </a:cubicBezTo>
                <a:cubicBezTo>
                  <a:pt x="77" y="63"/>
                  <a:pt x="78" y="63"/>
                  <a:pt x="78" y="62"/>
                </a:cubicBezTo>
                <a:cubicBezTo>
                  <a:pt x="79" y="62"/>
                  <a:pt x="78" y="61"/>
                  <a:pt x="78" y="62"/>
                </a:cubicBezTo>
                <a:cubicBezTo>
                  <a:pt x="71" y="67"/>
                  <a:pt x="65" y="72"/>
                  <a:pt x="59" y="78"/>
                </a:cubicBezTo>
                <a:cubicBezTo>
                  <a:pt x="56" y="81"/>
                  <a:pt x="53" y="83"/>
                  <a:pt x="49" y="86"/>
                </a:cubicBezTo>
                <a:cubicBezTo>
                  <a:pt x="48" y="87"/>
                  <a:pt x="46" y="89"/>
                  <a:pt x="44" y="90"/>
                </a:cubicBezTo>
                <a:cubicBezTo>
                  <a:pt x="49" y="85"/>
                  <a:pt x="54" y="81"/>
                  <a:pt x="59" y="76"/>
                </a:cubicBezTo>
                <a:cubicBezTo>
                  <a:pt x="65" y="71"/>
                  <a:pt x="71" y="66"/>
                  <a:pt x="76" y="60"/>
                </a:cubicBezTo>
                <a:cubicBezTo>
                  <a:pt x="76" y="59"/>
                  <a:pt x="76" y="59"/>
                  <a:pt x="75" y="59"/>
                </a:cubicBezTo>
                <a:cubicBezTo>
                  <a:pt x="69" y="65"/>
                  <a:pt x="63" y="71"/>
                  <a:pt x="56" y="76"/>
                </a:cubicBezTo>
                <a:cubicBezTo>
                  <a:pt x="52" y="79"/>
                  <a:pt x="48" y="82"/>
                  <a:pt x="45" y="85"/>
                </a:cubicBezTo>
                <a:cubicBezTo>
                  <a:pt x="43" y="86"/>
                  <a:pt x="41" y="88"/>
                  <a:pt x="39" y="89"/>
                </a:cubicBezTo>
                <a:cubicBezTo>
                  <a:pt x="38" y="90"/>
                  <a:pt x="37" y="91"/>
                  <a:pt x="36" y="92"/>
                </a:cubicBezTo>
                <a:cubicBezTo>
                  <a:pt x="36" y="91"/>
                  <a:pt x="37" y="91"/>
                  <a:pt x="37" y="91"/>
                </a:cubicBezTo>
                <a:cubicBezTo>
                  <a:pt x="43" y="85"/>
                  <a:pt x="50" y="80"/>
                  <a:pt x="56" y="75"/>
                </a:cubicBezTo>
                <a:cubicBezTo>
                  <a:pt x="61" y="70"/>
                  <a:pt x="67" y="65"/>
                  <a:pt x="71" y="60"/>
                </a:cubicBezTo>
                <a:cubicBezTo>
                  <a:pt x="74" y="59"/>
                  <a:pt x="76" y="58"/>
                  <a:pt x="79" y="59"/>
                </a:cubicBezTo>
                <a:cubicBezTo>
                  <a:pt x="79" y="59"/>
                  <a:pt x="79" y="59"/>
                  <a:pt x="79" y="59"/>
                </a:cubicBezTo>
                <a:cubicBezTo>
                  <a:pt x="79" y="60"/>
                  <a:pt x="79" y="61"/>
                  <a:pt x="79" y="62"/>
                </a:cubicBezTo>
                <a:cubicBezTo>
                  <a:pt x="78" y="66"/>
                  <a:pt x="78" y="69"/>
                  <a:pt x="76" y="73"/>
                </a:cubicBezTo>
                <a:close/>
                <a:moveTo>
                  <a:pt x="34" y="27"/>
                </a:moveTo>
                <a:cubicBezTo>
                  <a:pt x="34" y="27"/>
                  <a:pt x="34" y="27"/>
                  <a:pt x="34" y="27"/>
                </a:cubicBezTo>
                <a:cubicBezTo>
                  <a:pt x="35" y="27"/>
                  <a:pt x="36" y="27"/>
                  <a:pt x="36" y="26"/>
                </a:cubicBezTo>
                <a:cubicBezTo>
                  <a:pt x="37" y="18"/>
                  <a:pt x="36" y="11"/>
                  <a:pt x="36" y="3"/>
                </a:cubicBezTo>
                <a:cubicBezTo>
                  <a:pt x="40" y="4"/>
                  <a:pt x="44" y="3"/>
                  <a:pt x="48" y="3"/>
                </a:cubicBezTo>
                <a:cubicBezTo>
                  <a:pt x="50" y="10"/>
                  <a:pt x="49" y="18"/>
                  <a:pt x="49" y="25"/>
                </a:cubicBezTo>
                <a:cubicBezTo>
                  <a:pt x="49" y="26"/>
                  <a:pt x="49" y="26"/>
                  <a:pt x="49" y="26"/>
                </a:cubicBezTo>
                <a:cubicBezTo>
                  <a:pt x="49" y="27"/>
                  <a:pt x="49" y="27"/>
                  <a:pt x="50" y="27"/>
                </a:cubicBezTo>
                <a:cubicBezTo>
                  <a:pt x="67" y="26"/>
                  <a:pt x="77" y="40"/>
                  <a:pt x="79" y="56"/>
                </a:cubicBezTo>
                <a:cubicBezTo>
                  <a:pt x="76" y="55"/>
                  <a:pt x="75" y="55"/>
                  <a:pt x="72" y="56"/>
                </a:cubicBezTo>
                <a:cubicBezTo>
                  <a:pt x="67" y="59"/>
                  <a:pt x="65" y="58"/>
                  <a:pt x="60" y="55"/>
                </a:cubicBezTo>
                <a:cubicBezTo>
                  <a:pt x="53" y="51"/>
                  <a:pt x="46" y="52"/>
                  <a:pt x="39" y="55"/>
                </a:cubicBezTo>
                <a:cubicBezTo>
                  <a:pt x="33" y="56"/>
                  <a:pt x="30" y="56"/>
                  <a:pt x="25" y="54"/>
                </a:cubicBezTo>
                <a:cubicBezTo>
                  <a:pt x="22" y="53"/>
                  <a:pt x="19" y="53"/>
                  <a:pt x="16" y="52"/>
                </a:cubicBezTo>
                <a:cubicBezTo>
                  <a:pt x="12" y="52"/>
                  <a:pt x="7" y="52"/>
                  <a:pt x="4" y="54"/>
                </a:cubicBezTo>
                <a:cubicBezTo>
                  <a:pt x="6" y="40"/>
                  <a:pt x="19" y="26"/>
                  <a:pt x="34" y="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Hans" altLang="en-US"/>
          </a:p>
        </p:txBody>
      </p:sp>
      <p:pic>
        <p:nvPicPr>
          <p:cNvPr id="3" name="图片 2"/>
          <p:cNvPicPr>
            <a:picLocks noChangeAspect="1"/>
          </p:cNvPicPr>
          <p:nvPr/>
        </p:nvPicPr>
        <p:blipFill>
          <a:blip r:embed="rId2"/>
          <a:stretch>
            <a:fillRect/>
          </a:stretch>
        </p:blipFill>
        <p:spPr>
          <a:xfrm>
            <a:off x="934705" y="2094592"/>
            <a:ext cx="10223173" cy="1914063"/>
          </a:xfrm>
          <a:prstGeom prst="rect">
            <a:avLst/>
          </a:prstGeom>
        </p:spPr>
      </p:pic>
      <p:sp>
        <p:nvSpPr>
          <p:cNvPr id="4" name="矩形 3"/>
          <p:cNvSpPr/>
          <p:nvPr/>
        </p:nvSpPr>
        <p:spPr>
          <a:xfrm>
            <a:off x="885913" y="920482"/>
            <a:ext cx="10424657" cy="5355312"/>
          </a:xfrm>
          <a:prstGeom prst="rect">
            <a:avLst/>
          </a:prstGeom>
        </p:spPr>
        <p:txBody>
          <a:bodyPr wrap="square">
            <a:spAutoFit/>
          </a:bodyPr>
          <a:lstStyle/>
          <a:p>
            <a:r>
              <a:rPr lang="zh-CN" altLang="en-US" dirty="0">
                <a:solidFill>
                  <a:schemeClr val="bg1"/>
                </a:solidFill>
              </a:rPr>
              <a:t>EXPLAIN SELECT DISTINCT max(user_id) FROM group_message WHERE group_id &gt; 1 AND group_id &lt; 10 GROUP BY group_id\G</a:t>
            </a:r>
            <a:r>
              <a:rPr lang="zh-CN" altLang="en-US" dirty="0" smtClean="0">
                <a:solidFill>
                  <a:schemeClr val="bg1"/>
                </a:solidFill>
              </a:rPr>
              <a:t>;</a:t>
            </a:r>
            <a:endParaRPr lang="en-US" altLang="zh-CN" dirty="0" smtClean="0">
              <a:solidFill>
                <a:schemeClr val="bg1"/>
              </a:solidFill>
            </a:endParaRPr>
          </a:p>
          <a:p>
            <a:r>
              <a:rPr lang="en-US" altLang="zh-CN" dirty="0" smtClean="0">
                <a:solidFill>
                  <a:schemeClr val="bg1"/>
                </a:solidFill>
              </a:rPr>
              <a:t>(</a:t>
            </a:r>
            <a:r>
              <a:rPr lang="zh-CN" altLang="en-US" dirty="0" smtClean="0">
                <a:solidFill>
                  <a:schemeClr val="bg1"/>
                </a:solidFill>
              </a:rPr>
              <a:t>多聚合函数</a:t>
            </a:r>
            <a:r>
              <a:rPr lang="en-US" altLang="zh-CN" dirty="0" smtClean="0">
                <a:solidFill>
                  <a:schemeClr val="bg1"/>
                </a:solidFill>
              </a:rPr>
              <a:t>)</a:t>
            </a:r>
            <a:endParaRPr lang="en-US" altLang="zh-CN" dirty="0">
              <a:solidFill>
                <a:schemeClr val="bg1"/>
              </a:solidFill>
            </a:endParaRPr>
          </a:p>
          <a:p>
            <a:endParaRPr lang="en-US" altLang="zh-CN" dirty="0" smtClean="0">
              <a:solidFill>
                <a:schemeClr val="bg1"/>
              </a:solidFill>
            </a:endParaRPr>
          </a:p>
          <a:p>
            <a:endParaRPr lang="en-US" altLang="zh-CN" dirty="0">
              <a:solidFill>
                <a:schemeClr val="bg1"/>
              </a:solidFill>
            </a:endParaRPr>
          </a:p>
          <a:p>
            <a:endParaRPr lang="en-US" altLang="zh-CN" dirty="0" smtClean="0">
              <a:solidFill>
                <a:schemeClr val="bg1"/>
              </a:solidFill>
            </a:endParaRPr>
          </a:p>
          <a:p>
            <a:endParaRPr lang="en-US" altLang="zh-CN" dirty="0">
              <a:solidFill>
                <a:schemeClr val="bg1"/>
              </a:solidFill>
            </a:endParaRPr>
          </a:p>
          <a:p>
            <a:endParaRPr lang="en-US" altLang="zh-CN" dirty="0" smtClean="0">
              <a:solidFill>
                <a:schemeClr val="bg1"/>
              </a:solidFill>
            </a:endParaRPr>
          </a:p>
          <a:p>
            <a:endParaRPr lang="en-US" altLang="zh-CN" dirty="0">
              <a:solidFill>
                <a:schemeClr val="bg1"/>
              </a:solidFill>
            </a:endParaRPr>
          </a:p>
          <a:p>
            <a:endParaRPr lang="en-US" altLang="zh-CN" dirty="0" smtClean="0">
              <a:solidFill>
                <a:schemeClr val="bg1"/>
              </a:solidFill>
            </a:endParaRPr>
          </a:p>
          <a:p>
            <a:endParaRPr lang="en-US" altLang="zh-CN" dirty="0">
              <a:solidFill>
                <a:schemeClr val="bg1"/>
              </a:solidFill>
            </a:endParaRPr>
          </a:p>
          <a:p>
            <a:r>
              <a:rPr lang="en-US" altLang="zh-CN" dirty="0">
                <a:solidFill>
                  <a:schemeClr val="bg1"/>
                </a:solidFill>
              </a:rPr>
              <a:t>GROUP BY</a:t>
            </a:r>
            <a:r>
              <a:rPr lang="zh-CN" altLang="en-US" dirty="0">
                <a:solidFill>
                  <a:schemeClr val="bg1"/>
                </a:solidFill>
              </a:rPr>
              <a:t>一起使用带有聚合函数的示例，和上面第三个示例相比</a:t>
            </a:r>
            <a:r>
              <a:rPr lang="zh-CN" altLang="en-US" dirty="0" smtClean="0">
                <a:solidFill>
                  <a:schemeClr val="bg1"/>
                </a:solidFill>
              </a:rPr>
              <a:t>，</a:t>
            </a:r>
            <a:endParaRPr lang="en-US" altLang="zh-CN" dirty="0" smtClean="0">
              <a:solidFill>
                <a:schemeClr val="bg1"/>
              </a:solidFill>
            </a:endParaRPr>
          </a:p>
          <a:p>
            <a:r>
              <a:rPr lang="zh-CN" altLang="en-US" dirty="0" smtClean="0">
                <a:solidFill>
                  <a:schemeClr val="bg1"/>
                </a:solidFill>
              </a:rPr>
              <a:t>可以</a:t>
            </a:r>
            <a:r>
              <a:rPr lang="zh-CN" altLang="en-US" dirty="0">
                <a:solidFill>
                  <a:schemeClr val="bg1"/>
                </a:solidFill>
              </a:rPr>
              <a:t>看到已经多了</a:t>
            </a:r>
            <a:r>
              <a:rPr lang="en-US" altLang="zh-CN" dirty="0" err="1">
                <a:solidFill>
                  <a:schemeClr val="bg1"/>
                </a:solidFill>
              </a:rPr>
              <a:t>filesort</a:t>
            </a:r>
            <a:r>
              <a:rPr lang="zh-CN" altLang="en-US" dirty="0">
                <a:solidFill>
                  <a:schemeClr val="bg1"/>
                </a:solidFill>
              </a:rPr>
              <a:t>排序操作了，因为我们使用了</a:t>
            </a:r>
            <a:r>
              <a:rPr lang="en-US" altLang="zh-CN" dirty="0">
                <a:solidFill>
                  <a:schemeClr val="bg1"/>
                </a:solidFill>
              </a:rPr>
              <a:t>MAX</a:t>
            </a:r>
            <a:r>
              <a:rPr lang="zh-CN" altLang="en-US" dirty="0">
                <a:solidFill>
                  <a:schemeClr val="bg1"/>
                </a:solidFill>
              </a:rPr>
              <a:t>函数的缘故</a:t>
            </a:r>
            <a:r>
              <a:rPr lang="zh-CN" altLang="en-US" dirty="0" smtClean="0">
                <a:solidFill>
                  <a:schemeClr val="bg1"/>
                </a:solidFill>
              </a:rPr>
              <a:t>。</a:t>
            </a:r>
            <a:endParaRPr lang="en-US" altLang="zh-CN" dirty="0" smtClean="0">
              <a:solidFill>
                <a:schemeClr val="bg1"/>
              </a:solidFill>
            </a:endParaRPr>
          </a:p>
          <a:p>
            <a:endParaRPr lang="en-US" altLang="zh-CN" dirty="0" smtClean="0">
              <a:solidFill>
                <a:schemeClr val="bg1"/>
              </a:solidFill>
            </a:endParaRPr>
          </a:p>
          <a:p>
            <a:r>
              <a:rPr lang="en-US" altLang="zh-CN" dirty="0" smtClean="0">
                <a:solidFill>
                  <a:schemeClr val="bg1"/>
                </a:solidFill>
              </a:rPr>
              <a:t>DISTINCT</a:t>
            </a:r>
            <a:r>
              <a:rPr lang="zh-CN" altLang="en-US" dirty="0">
                <a:solidFill>
                  <a:schemeClr val="bg1"/>
                </a:solidFill>
              </a:rPr>
              <a:t>的优化，和</a:t>
            </a:r>
            <a:r>
              <a:rPr lang="en-US" altLang="zh-CN" dirty="0">
                <a:solidFill>
                  <a:schemeClr val="bg1"/>
                </a:solidFill>
              </a:rPr>
              <a:t>GROUP BY</a:t>
            </a:r>
            <a:r>
              <a:rPr lang="zh-CN" altLang="en-US" dirty="0">
                <a:solidFill>
                  <a:schemeClr val="bg1"/>
                </a:solidFill>
              </a:rPr>
              <a:t>基本上一致的思路</a:t>
            </a:r>
            <a:r>
              <a:rPr lang="zh-CN" altLang="en-US" dirty="0" smtClean="0">
                <a:solidFill>
                  <a:schemeClr val="bg1"/>
                </a:solidFill>
              </a:rPr>
              <a:t>，</a:t>
            </a:r>
            <a:endParaRPr lang="en-US" altLang="zh-CN" dirty="0" smtClean="0">
              <a:solidFill>
                <a:schemeClr val="bg1"/>
              </a:solidFill>
            </a:endParaRPr>
          </a:p>
          <a:p>
            <a:r>
              <a:rPr lang="zh-CN" altLang="en-US" dirty="0" smtClean="0">
                <a:solidFill>
                  <a:srgbClr val="FFFF00"/>
                </a:solidFill>
              </a:rPr>
              <a:t>关键</a:t>
            </a:r>
            <a:r>
              <a:rPr lang="zh-CN" altLang="en-US" dirty="0">
                <a:solidFill>
                  <a:srgbClr val="FFFF00"/>
                </a:solidFill>
              </a:rPr>
              <a:t>在于利用好索引，在无法利用索引的时候</a:t>
            </a:r>
            <a:r>
              <a:rPr lang="zh-CN" altLang="en-US" dirty="0" smtClean="0">
                <a:solidFill>
                  <a:srgbClr val="FFFF00"/>
                </a:solidFill>
              </a:rPr>
              <a:t>，</a:t>
            </a:r>
            <a:endParaRPr lang="en-US" altLang="zh-CN" dirty="0" smtClean="0">
              <a:solidFill>
                <a:srgbClr val="FFFF00"/>
              </a:solidFill>
            </a:endParaRPr>
          </a:p>
          <a:p>
            <a:r>
              <a:rPr lang="zh-CN" altLang="en-US" dirty="0" smtClean="0">
                <a:solidFill>
                  <a:srgbClr val="FFFF00"/>
                </a:solidFill>
              </a:rPr>
              <a:t>确保</a:t>
            </a:r>
            <a:r>
              <a:rPr lang="zh-CN" altLang="en-US" dirty="0">
                <a:solidFill>
                  <a:srgbClr val="FFFF00"/>
                </a:solidFill>
              </a:rPr>
              <a:t>尽量不要在大结果集上面进行</a:t>
            </a:r>
            <a:r>
              <a:rPr lang="en-US" altLang="zh-CN" dirty="0">
                <a:solidFill>
                  <a:srgbClr val="FFFF00"/>
                </a:solidFill>
              </a:rPr>
              <a:t>DISTINCT</a:t>
            </a:r>
            <a:r>
              <a:rPr lang="zh-CN" altLang="en-US" dirty="0">
                <a:solidFill>
                  <a:srgbClr val="FFFF00"/>
                </a:solidFill>
              </a:rPr>
              <a:t>操作</a:t>
            </a:r>
            <a:r>
              <a:rPr lang="zh-CN" altLang="en-US" dirty="0" smtClean="0">
                <a:solidFill>
                  <a:srgbClr val="FFFF00"/>
                </a:solidFill>
              </a:rPr>
              <a:t>，</a:t>
            </a:r>
            <a:endParaRPr lang="en-US" altLang="zh-CN" dirty="0" smtClean="0">
              <a:solidFill>
                <a:srgbClr val="FFFF00"/>
              </a:solidFill>
            </a:endParaRPr>
          </a:p>
          <a:p>
            <a:r>
              <a:rPr lang="zh-CN" altLang="en-US" dirty="0" smtClean="0">
                <a:solidFill>
                  <a:schemeClr val="bg1"/>
                </a:solidFill>
              </a:rPr>
              <a:t>磁盘</a:t>
            </a:r>
            <a:r>
              <a:rPr lang="zh-CN" altLang="en-US" dirty="0">
                <a:solidFill>
                  <a:schemeClr val="bg1"/>
                </a:solidFill>
              </a:rPr>
              <a:t>上面的</a:t>
            </a:r>
            <a:r>
              <a:rPr lang="en-US" altLang="zh-CN" dirty="0">
                <a:solidFill>
                  <a:schemeClr val="bg1"/>
                </a:solidFill>
              </a:rPr>
              <a:t>IO</a:t>
            </a:r>
            <a:r>
              <a:rPr lang="zh-CN" altLang="en-US" dirty="0">
                <a:solidFill>
                  <a:schemeClr val="bg1"/>
                </a:solidFill>
              </a:rPr>
              <a:t>操作和内存中的</a:t>
            </a:r>
            <a:r>
              <a:rPr lang="en-US" altLang="zh-CN" dirty="0">
                <a:solidFill>
                  <a:schemeClr val="bg1"/>
                </a:solidFill>
              </a:rPr>
              <a:t>IO</a:t>
            </a:r>
            <a:r>
              <a:rPr lang="zh-CN" altLang="en-US" dirty="0">
                <a:solidFill>
                  <a:schemeClr val="bg1"/>
                </a:solidFill>
              </a:rPr>
              <a:t>操作性能完全不是一个数量级的差距。</a:t>
            </a:r>
            <a:endParaRPr lang="en-US" altLang="zh-CN" dirty="0">
              <a:solidFill>
                <a:schemeClr val="bg1"/>
              </a:solidFill>
            </a:endParaRPr>
          </a:p>
          <a:p>
            <a:endParaRPr lang="zh-CN" altLang="en-US" dirty="0">
              <a:solidFill>
                <a:schemeClr val="bg1"/>
              </a:solidFill>
            </a:endParaRPr>
          </a:p>
        </p:txBody>
      </p:sp>
    </p:spTree>
    <p:extLst>
      <p:ext uri="{BB962C8B-B14F-4D97-AF65-F5344CB8AC3E}">
        <p14:creationId xmlns:p14="http://schemas.microsoft.com/office/powerpoint/2010/main" val="27038819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98563" y="897924"/>
            <a:ext cx="10528558" cy="2308324"/>
          </a:xfrm>
          <a:prstGeom prst="rect">
            <a:avLst/>
          </a:prstGeom>
        </p:spPr>
        <p:txBody>
          <a:bodyPr wrap="square">
            <a:spAutoFit/>
          </a:bodyPr>
          <a:lstStyle/>
          <a:p>
            <a:endParaRPr lang="en-US" altLang="zh-CN" dirty="0" smtClean="0">
              <a:solidFill>
                <a:schemeClr val="bg1"/>
              </a:solidFill>
              <a:latin typeface="楷体" panose="02010609060101010101" pitchFamily="49" charset="-122"/>
              <a:ea typeface="楷体" panose="02010609060101010101" pitchFamily="49" charset="-122"/>
            </a:endParaRPr>
          </a:p>
          <a:p>
            <a:endParaRPr lang="en-US" altLang="zh-CN" dirty="0" smtClean="0">
              <a:solidFill>
                <a:schemeClr val="bg1"/>
              </a:solidFill>
              <a:latin typeface="楷体" panose="02010609060101010101" pitchFamily="49" charset="-122"/>
              <a:ea typeface="楷体" panose="02010609060101010101" pitchFamily="49" charset="-122"/>
            </a:endParaRPr>
          </a:p>
          <a:p>
            <a:endParaRPr lang="en-US" altLang="zh-CN" dirty="0">
              <a:solidFill>
                <a:schemeClr val="bg1"/>
              </a:solidFill>
              <a:latin typeface="楷体" panose="02010609060101010101" pitchFamily="49" charset="-122"/>
              <a:ea typeface="楷体" panose="02010609060101010101" pitchFamily="49" charset="-122"/>
            </a:endParaRPr>
          </a:p>
          <a:p>
            <a:endParaRPr lang="en-US" altLang="zh-CN" dirty="0" smtClean="0">
              <a:solidFill>
                <a:schemeClr val="bg1"/>
              </a:solidFill>
              <a:latin typeface="楷体" panose="02010609060101010101" pitchFamily="49" charset="-122"/>
              <a:ea typeface="楷体" panose="02010609060101010101" pitchFamily="49" charset="-122"/>
            </a:endParaRPr>
          </a:p>
          <a:p>
            <a:endParaRPr lang="en-US" altLang="zh-CN" dirty="0">
              <a:solidFill>
                <a:schemeClr val="bg1"/>
              </a:solidFill>
              <a:latin typeface="楷体" panose="02010609060101010101" pitchFamily="49" charset="-122"/>
              <a:ea typeface="楷体" panose="02010609060101010101" pitchFamily="49" charset="-122"/>
            </a:endParaRPr>
          </a:p>
          <a:p>
            <a:endParaRPr lang="en-US" altLang="zh-CN" dirty="0">
              <a:solidFill>
                <a:schemeClr val="bg1"/>
              </a:solidFill>
              <a:latin typeface="楷体" panose="02010609060101010101" pitchFamily="49" charset="-122"/>
              <a:ea typeface="楷体" panose="02010609060101010101" pitchFamily="49" charset="-122"/>
            </a:endParaRPr>
          </a:p>
          <a:p>
            <a:r>
              <a:rPr lang="en-US" altLang="zh-CN" dirty="0" smtClean="0">
                <a:solidFill>
                  <a:schemeClr val="bg1"/>
                </a:solidFill>
                <a:latin typeface="楷体" panose="02010609060101010101" pitchFamily="49" charset="-122"/>
                <a:ea typeface="楷体" panose="02010609060101010101" pitchFamily="49" charset="-122"/>
              </a:rPr>
              <a:t> </a:t>
            </a:r>
            <a:endParaRPr lang="en-US" altLang="zh-CN" dirty="0">
              <a:solidFill>
                <a:srgbClr val="FFFF00"/>
              </a:solidFill>
              <a:latin typeface="楷体" panose="02010609060101010101" pitchFamily="49" charset="-122"/>
              <a:ea typeface="楷体" panose="02010609060101010101" pitchFamily="49" charset="-122"/>
            </a:endParaRPr>
          </a:p>
          <a:p>
            <a:endParaRPr lang="zh-CN" altLang="en-US" dirty="0">
              <a:latin typeface="楷体" panose="02010609060101010101" pitchFamily="49" charset="-122"/>
              <a:ea typeface="楷体" panose="02010609060101010101" pitchFamily="49" charset="-122"/>
            </a:endParaRPr>
          </a:p>
        </p:txBody>
      </p:sp>
      <p:sp>
        <p:nvSpPr>
          <p:cNvPr id="6" name="标题 3"/>
          <p:cNvSpPr>
            <a:spLocks noGrp="1"/>
          </p:cNvSpPr>
          <p:nvPr>
            <p:ph type="ctrTitle"/>
          </p:nvPr>
        </p:nvSpPr>
        <p:spPr>
          <a:xfrm>
            <a:off x="958467" y="5692"/>
            <a:ext cx="7062388" cy="819990"/>
          </a:xfrm>
        </p:spPr>
        <p:txBody>
          <a:bodyPr/>
          <a:lstStyle/>
          <a:p>
            <a:r>
              <a:rPr lang="zh-CN" altLang="en-US" dirty="0">
                <a:solidFill>
                  <a:srgbClr val="FFFF00"/>
                </a:solidFill>
                <a:latin typeface="楷体" panose="02010609060101010101" pitchFamily="49" charset="-122"/>
                <a:ea typeface="楷体" panose="02010609060101010101" pitchFamily="49" charset="-122"/>
              </a:rPr>
              <a:t>分</a:t>
            </a:r>
            <a:r>
              <a:rPr lang="zh-CN" altLang="en-US" dirty="0" smtClean="0">
                <a:solidFill>
                  <a:srgbClr val="FFFF00"/>
                </a:solidFill>
                <a:latin typeface="楷体" panose="02010609060101010101" pitchFamily="49" charset="-122"/>
                <a:ea typeface="楷体" panose="02010609060101010101" pitchFamily="49" charset="-122"/>
              </a:rPr>
              <a:t>页</a:t>
            </a:r>
            <a:endParaRPr lang="zh-CN" altLang="en-US" dirty="0">
              <a:solidFill>
                <a:schemeClr val="bg1"/>
              </a:solidFill>
              <a:latin typeface="楷体" panose="02010609060101010101" pitchFamily="49" charset="-122"/>
              <a:ea typeface="楷体" panose="02010609060101010101" pitchFamily="49" charset="-122"/>
            </a:endParaRPr>
          </a:p>
        </p:txBody>
      </p:sp>
      <p:grpSp>
        <p:nvGrpSpPr>
          <p:cNvPr id="7" name="组合 6"/>
          <p:cNvGrpSpPr/>
          <p:nvPr/>
        </p:nvGrpSpPr>
        <p:grpSpPr>
          <a:xfrm>
            <a:off x="373638" y="231260"/>
            <a:ext cx="584829" cy="505442"/>
            <a:chOff x="2340883" y="3617004"/>
            <a:chExt cx="2169081" cy="1874642"/>
          </a:xfrm>
        </p:grpSpPr>
        <p:sp>
          <p:nvSpPr>
            <p:cNvPr id="8" name="Freeform 167"/>
            <p:cNvSpPr>
              <a:spLocks/>
            </p:cNvSpPr>
            <p:nvPr/>
          </p:nvSpPr>
          <p:spPr bwMode="auto">
            <a:xfrm>
              <a:off x="3084054" y="5287210"/>
              <a:ext cx="60431" cy="9000"/>
            </a:xfrm>
            <a:custGeom>
              <a:avLst/>
              <a:gdLst>
                <a:gd name="T0" fmla="*/ 20 w 20"/>
                <a:gd name="T1" fmla="*/ 3 h 3"/>
                <a:gd name="T2" fmla="*/ 0 w 20"/>
                <a:gd name="T3" fmla="*/ 0 h 3"/>
                <a:gd name="T4" fmla="*/ 20 w 20"/>
                <a:gd name="T5" fmla="*/ 3 h 3"/>
              </a:gdLst>
              <a:ahLst/>
              <a:cxnLst>
                <a:cxn ang="0">
                  <a:pos x="T0" y="T1"/>
                </a:cxn>
                <a:cxn ang="0">
                  <a:pos x="T2" y="T3"/>
                </a:cxn>
                <a:cxn ang="0">
                  <a:pos x="T4" y="T5"/>
                </a:cxn>
              </a:cxnLst>
              <a:rect l="0" t="0" r="r" b="b"/>
              <a:pathLst>
                <a:path w="20" h="3">
                  <a:moveTo>
                    <a:pt x="20" y="3"/>
                  </a:moveTo>
                  <a:cubicBezTo>
                    <a:pt x="8" y="1"/>
                    <a:pt x="0" y="0"/>
                    <a:pt x="0" y="0"/>
                  </a:cubicBezTo>
                  <a:cubicBezTo>
                    <a:pt x="4" y="0"/>
                    <a:pt x="11" y="1"/>
                    <a:pt x="2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9" name="Freeform 168"/>
            <p:cNvSpPr>
              <a:spLocks/>
            </p:cNvSpPr>
            <p:nvPr/>
          </p:nvSpPr>
          <p:spPr bwMode="auto">
            <a:xfrm>
              <a:off x="3390065" y="5213921"/>
              <a:ext cx="465446" cy="200579"/>
            </a:xfrm>
            <a:custGeom>
              <a:avLst/>
              <a:gdLst>
                <a:gd name="T0" fmla="*/ 148 w 153"/>
                <a:gd name="T1" fmla="*/ 9 h 66"/>
                <a:gd name="T2" fmla="*/ 148 w 153"/>
                <a:gd name="T3" fmla="*/ 12 h 66"/>
                <a:gd name="T4" fmla="*/ 143 w 153"/>
                <a:gd name="T5" fmla="*/ 27 h 66"/>
                <a:gd name="T6" fmla="*/ 140 w 153"/>
                <a:gd name="T7" fmla="*/ 42 h 66"/>
                <a:gd name="T8" fmla="*/ 130 w 153"/>
                <a:gd name="T9" fmla="*/ 65 h 66"/>
                <a:gd name="T10" fmla="*/ 131 w 153"/>
                <a:gd name="T11" fmla="*/ 50 h 66"/>
                <a:gd name="T12" fmla="*/ 0 w 153"/>
                <a:gd name="T13" fmla="*/ 19 h 66"/>
                <a:gd name="T14" fmla="*/ 129 w 153"/>
                <a:gd name="T15" fmla="*/ 43 h 66"/>
                <a:gd name="T16" fmla="*/ 130 w 153"/>
                <a:gd name="T17" fmla="*/ 40 h 66"/>
                <a:gd name="T18" fmla="*/ 68 w 153"/>
                <a:gd name="T19" fmla="*/ 24 h 66"/>
                <a:gd name="T20" fmla="*/ 132 w 153"/>
                <a:gd name="T21" fmla="*/ 38 h 66"/>
                <a:gd name="T22" fmla="*/ 134 w 153"/>
                <a:gd name="T23" fmla="*/ 32 h 66"/>
                <a:gd name="T24" fmla="*/ 2 w 153"/>
                <a:gd name="T25" fmla="*/ 0 h 66"/>
                <a:gd name="T26" fmla="*/ 132 w 153"/>
                <a:gd name="T27" fmla="*/ 25 h 66"/>
                <a:gd name="T28" fmla="*/ 147 w 153"/>
                <a:gd name="T29" fmla="*/ 12 h 66"/>
                <a:gd name="T30" fmla="*/ 129 w 153"/>
                <a:gd name="T31" fmla="*/ 6 h 66"/>
                <a:gd name="T32" fmla="*/ 147 w 153"/>
                <a:gd name="T33" fmla="*/ 12 h 66"/>
                <a:gd name="T34" fmla="*/ 148 w 153"/>
                <a:gd name="T35"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 h="66">
                  <a:moveTo>
                    <a:pt x="148" y="9"/>
                  </a:moveTo>
                  <a:cubicBezTo>
                    <a:pt x="148" y="12"/>
                    <a:pt x="148" y="12"/>
                    <a:pt x="148" y="12"/>
                  </a:cubicBezTo>
                  <a:cubicBezTo>
                    <a:pt x="148" y="12"/>
                    <a:pt x="153" y="23"/>
                    <a:pt x="143" y="27"/>
                  </a:cubicBezTo>
                  <a:cubicBezTo>
                    <a:pt x="133" y="30"/>
                    <a:pt x="146" y="37"/>
                    <a:pt x="140" y="42"/>
                  </a:cubicBezTo>
                  <a:cubicBezTo>
                    <a:pt x="133" y="48"/>
                    <a:pt x="144" y="66"/>
                    <a:pt x="130" y="65"/>
                  </a:cubicBezTo>
                  <a:cubicBezTo>
                    <a:pt x="130" y="65"/>
                    <a:pt x="133" y="56"/>
                    <a:pt x="131" y="50"/>
                  </a:cubicBezTo>
                  <a:cubicBezTo>
                    <a:pt x="0" y="19"/>
                    <a:pt x="0" y="19"/>
                    <a:pt x="0" y="19"/>
                  </a:cubicBezTo>
                  <a:cubicBezTo>
                    <a:pt x="129" y="43"/>
                    <a:pt x="129" y="43"/>
                    <a:pt x="129" y="43"/>
                  </a:cubicBezTo>
                  <a:cubicBezTo>
                    <a:pt x="129" y="42"/>
                    <a:pt x="129" y="41"/>
                    <a:pt x="130" y="40"/>
                  </a:cubicBezTo>
                  <a:cubicBezTo>
                    <a:pt x="68" y="24"/>
                    <a:pt x="68" y="24"/>
                    <a:pt x="68" y="24"/>
                  </a:cubicBezTo>
                  <a:cubicBezTo>
                    <a:pt x="132" y="38"/>
                    <a:pt x="132" y="38"/>
                    <a:pt x="132" y="38"/>
                  </a:cubicBezTo>
                  <a:cubicBezTo>
                    <a:pt x="133" y="36"/>
                    <a:pt x="134" y="33"/>
                    <a:pt x="134" y="32"/>
                  </a:cubicBezTo>
                  <a:cubicBezTo>
                    <a:pt x="2" y="0"/>
                    <a:pt x="2" y="0"/>
                    <a:pt x="2" y="0"/>
                  </a:cubicBezTo>
                  <a:cubicBezTo>
                    <a:pt x="132" y="25"/>
                    <a:pt x="132" y="25"/>
                    <a:pt x="132" y="25"/>
                  </a:cubicBezTo>
                  <a:cubicBezTo>
                    <a:pt x="135" y="23"/>
                    <a:pt x="145" y="22"/>
                    <a:pt x="147" y="12"/>
                  </a:cubicBezTo>
                  <a:cubicBezTo>
                    <a:pt x="146" y="11"/>
                    <a:pt x="139" y="9"/>
                    <a:pt x="129" y="6"/>
                  </a:cubicBezTo>
                  <a:cubicBezTo>
                    <a:pt x="139" y="9"/>
                    <a:pt x="146" y="10"/>
                    <a:pt x="147" y="12"/>
                  </a:cubicBezTo>
                  <a:cubicBezTo>
                    <a:pt x="148" y="11"/>
                    <a:pt x="148" y="10"/>
                    <a:pt x="148"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0" name="Freeform 169"/>
            <p:cNvSpPr>
              <a:spLocks/>
            </p:cNvSpPr>
            <p:nvPr/>
          </p:nvSpPr>
          <p:spPr bwMode="auto">
            <a:xfrm>
              <a:off x="3636932" y="4015590"/>
              <a:ext cx="267439" cy="258438"/>
            </a:xfrm>
            <a:custGeom>
              <a:avLst/>
              <a:gdLst>
                <a:gd name="T0" fmla="*/ 75 w 88"/>
                <a:gd name="T1" fmla="*/ 26 h 85"/>
                <a:gd name="T2" fmla="*/ 0 w 88"/>
                <a:gd name="T3" fmla="*/ 85 h 85"/>
                <a:gd name="T4" fmla="*/ 34 w 88"/>
                <a:gd name="T5" fmla="*/ 34 h 85"/>
                <a:gd name="T6" fmla="*/ 75 w 88"/>
                <a:gd name="T7" fmla="*/ 26 h 85"/>
              </a:gdLst>
              <a:ahLst/>
              <a:cxnLst>
                <a:cxn ang="0">
                  <a:pos x="T0" y="T1"/>
                </a:cxn>
                <a:cxn ang="0">
                  <a:pos x="T2" y="T3"/>
                </a:cxn>
                <a:cxn ang="0">
                  <a:pos x="T4" y="T5"/>
                </a:cxn>
                <a:cxn ang="0">
                  <a:pos x="T6" y="T7"/>
                </a:cxn>
              </a:cxnLst>
              <a:rect l="0" t="0" r="r" b="b"/>
              <a:pathLst>
                <a:path w="88" h="85">
                  <a:moveTo>
                    <a:pt x="75" y="26"/>
                  </a:moveTo>
                  <a:cubicBezTo>
                    <a:pt x="62" y="30"/>
                    <a:pt x="29" y="35"/>
                    <a:pt x="0" y="85"/>
                  </a:cubicBezTo>
                  <a:cubicBezTo>
                    <a:pt x="0" y="85"/>
                    <a:pt x="0" y="68"/>
                    <a:pt x="34" y="34"/>
                  </a:cubicBezTo>
                  <a:cubicBezTo>
                    <a:pt x="68" y="0"/>
                    <a:pt x="88" y="22"/>
                    <a:pt x="75"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1" name="Freeform 170"/>
            <p:cNvSpPr>
              <a:spLocks/>
            </p:cNvSpPr>
            <p:nvPr/>
          </p:nvSpPr>
          <p:spPr bwMode="auto">
            <a:xfrm>
              <a:off x="2946477" y="4688044"/>
              <a:ext cx="735456" cy="27001"/>
            </a:xfrm>
            <a:custGeom>
              <a:avLst/>
              <a:gdLst>
                <a:gd name="T0" fmla="*/ 242 w 242"/>
                <a:gd name="T1" fmla="*/ 6 h 9"/>
                <a:gd name="T2" fmla="*/ 242 w 242"/>
                <a:gd name="T3" fmla="*/ 9 h 9"/>
                <a:gd name="T4" fmla="*/ 0 w 242"/>
                <a:gd name="T5" fmla="*/ 9 h 9"/>
                <a:gd name="T6" fmla="*/ 242 w 242"/>
                <a:gd name="T7" fmla="*/ 6 h 9"/>
              </a:gdLst>
              <a:ahLst/>
              <a:cxnLst>
                <a:cxn ang="0">
                  <a:pos x="T0" y="T1"/>
                </a:cxn>
                <a:cxn ang="0">
                  <a:pos x="T2" y="T3"/>
                </a:cxn>
                <a:cxn ang="0">
                  <a:pos x="T4" y="T5"/>
                </a:cxn>
                <a:cxn ang="0">
                  <a:pos x="T6" y="T7"/>
                </a:cxn>
              </a:cxnLst>
              <a:rect l="0" t="0" r="r" b="b"/>
              <a:pathLst>
                <a:path w="242" h="9">
                  <a:moveTo>
                    <a:pt x="242" y="6"/>
                  </a:moveTo>
                  <a:cubicBezTo>
                    <a:pt x="242" y="9"/>
                    <a:pt x="242" y="9"/>
                    <a:pt x="242" y="9"/>
                  </a:cubicBezTo>
                  <a:cubicBezTo>
                    <a:pt x="0" y="9"/>
                    <a:pt x="0" y="9"/>
                    <a:pt x="0" y="9"/>
                  </a:cubicBezTo>
                  <a:cubicBezTo>
                    <a:pt x="58" y="0"/>
                    <a:pt x="242" y="6"/>
                    <a:pt x="242" y="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2" name="Freeform 171"/>
            <p:cNvSpPr>
              <a:spLocks/>
            </p:cNvSpPr>
            <p:nvPr/>
          </p:nvSpPr>
          <p:spPr bwMode="auto">
            <a:xfrm>
              <a:off x="3117484" y="4454035"/>
              <a:ext cx="205722" cy="38573"/>
            </a:xfrm>
            <a:custGeom>
              <a:avLst/>
              <a:gdLst>
                <a:gd name="T0" fmla="*/ 0 w 68"/>
                <a:gd name="T1" fmla="*/ 11 h 13"/>
                <a:gd name="T2" fmla="*/ 68 w 68"/>
                <a:gd name="T3" fmla="*/ 6 h 13"/>
                <a:gd name="T4" fmla="*/ 0 w 68"/>
                <a:gd name="T5" fmla="*/ 11 h 13"/>
              </a:gdLst>
              <a:ahLst/>
              <a:cxnLst>
                <a:cxn ang="0">
                  <a:pos x="T0" y="T1"/>
                </a:cxn>
                <a:cxn ang="0">
                  <a:pos x="T2" y="T3"/>
                </a:cxn>
                <a:cxn ang="0">
                  <a:pos x="T4" y="T5"/>
                </a:cxn>
              </a:cxnLst>
              <a:rect l="0" t="0" r="r" b="b"/>
              <a:pathLst>
                <a:path w="68" h="13">
                  <a:moveTo>
                    <a:pt x="0" y="11"/>
                  </a:moveTo>
                  <a:cubicBezTo>
                    <a:pt x="26" y="0"/>
                    <a:pt x="68" y="6"/>
                    <a:pt x="68" y="6"/>
                  </a:cubicBezTo>
                  <a:cubicBezTo>
                    <a:pt x="62" y="13"/>
                    <a:pt x="0" y="11"/>
                    <a:pt x="0" y="1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3" name="Freeform 172"/>
            <p:cNvSpPr>
              <a:spLocks/>
            </p:cNvSpPr>
            <p:nvPr/>
          </p:nvSpPr>
          <p:spPr bwMode="auto">
            <a:xfrm>
              <a:off x="3527642" y="3993732"/>
              <a:ext cx="100289" cy="186436"/>
            </a:xfrm>
            <a:custGeom>
              <a:avLst/>
              <a:gdLst>
                <a:gd name="T0" fmla="*/ 31 w 33"/>
                <a:gd name="T1" fmla="*/ 0 h 61"/>
                <a:gd name="T2" fmla="*/ 0 w 33"/>
                <a:gd name="T3" fmla="*/ 61 h 61"/>
                <a:gd name="T4" fmla="*/ 31 w 33"/>
                <a:gd name="T5" fmla="*/ 0 h 61"/>
              </a:gdLst>
              <a:ahLst/>
              <a:cxnLst>
                <a:cxn ang="0">
                  <a:pos x="T0" y="T1"/>
                </a:cxn>
                <a:cxn ang="0">
                  <a:pos x="T2" y="T3"/>
                </a:cxn>
                <a:cxn ang="0">
                  <a:pos x="T4" y="T5"/>
                </a:cxn>
              </a:cxnLst>
              <a:rect l="0" t="0" r="r" b="b"/>
              <a:pathLst>
                <a:path w="33" h="61">
                  <a:moveTo>
                    <a:pt x="31" y="0"/>
                  </a:moveTo>
                  <a:cubicBezTo>
                    <a:pt x="33" y="9"/>
                    <a:pt x="0" y="61"/>
                    <a:pt x="0" y="61"/>
                  </a:cubicBezTo>
                  <a:cubicBezTo>
                    <a:pt x="4" y="33"/>
                    <a:pt x="31" y="0"/>
                    <a:pt x="3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4" name="Freeform 173"/>
            <p:cNvSpPr>
              <a:spLocks/>
            </p:cNvSpPr>
            <p:nvPr/>
          </p:nvSpPr>
          <p:spPr bwMode="auto">
            <a:xfrm>
              <a:off x="3451782" y="3966731"/>
              <a:ext cx="100289" cy="185150"/>
            </a:xfrm>
            <a:custGeom>
              <a:avLst/>
              <a:gdLst>
                <a:gd name="T0" fmla="*/ 30 w 33"/>
                <a:gd name="T1" fmla="*/ 0 h 61"/>
                <a:gd name="T2" fmla="*/ 0 w 33"/>
                <a:gd name="T3" fmla="*/ 61 h 61"/>
                <a:gd name="T4" fmla="*/ 30 w 33"/>
                <a:gd name="T5" fmla="*/ 0 h 61"/>
              </a:gdLst>
              <a:ahLst/>
              <a:cxnLst>
                <a:cxn ang="0">
                  <a:pos x="T0" y="T1"/>
                </a:cxn>
                <a:cxn ang="0">
                  <a:pos x="T2" y="T3"/>
                </a:cxn>
                <a:cxn ang="0">
                  <a:pos x="T4" y="T5"/>
                </a:cxn>
              </a:cxnLst>
              <a:rect l="0" t="0" r="r" b="b"/>
              <a:pathLst>
                <a:path w="33" h="61">
                  <a:moveTo>
                    <a:pt x="30" y="0"/>
                  </a:moveTo>
                  <a:cubicBezTo>
                    <a:pt x="33" y="8"/>
                    <a:pt x="0" y="61"/>
                    <a:pt x="0" y="61"/>
                  </a:cubicBezTo>
                  <a:cubicBezTo>
                    <a:pt x="4" y="33"/>
                    <a:pt x="30" y="0"/>
                    <a:pt x="3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5" name="Freeform 174"/>
            <p:cNvSpPr>
              <a:spLocks/>
            </p:cNvSpPr>
            <p:nvPr/>
          </p:nvSpPr>
          <p:spPr bwMode="auto">
            <a:xfrm>
              <a:off x="2940048" y="4374318"/>
              <a:ext cx="398586" cy="33430"/>
            </a:xfrm>
            <a:custGeom>
              <a:avLst/>
              <a:gdLst>
                <a:gd name="T0" fmla="*/ 126 w 131"/>
                <a:gd name="T1" fmla="*/ 4 h 11"/>
                <a:gd name="T2" fmla="*/ 0 w 131"/>
                <a:gd name="T3" fmla="*/ 11 h 11"/>
                <a:gd name="T4" fmla="*/ 126 w 131"/>
                <a:gd name="T5" fmla="*/ 4 h 11"/>
              </a:gdLst>
              <a:ahLst/>
              <a:cxnLst>
                <a:cxn ang="0">
                  <a:pos x="T0" y="T1"/>
                </a:cxn>
                <a:cxn ang="0">
                  <a:pos x="T2" y="T3"/>
                </a:cxn>
                <a:cxn ang="0">
                  <a:pos x="T4" y="T5"/>
                </a:cxn>
              </a:cxnLst>
              <a:rect l="0" t="0" r="r" b="b"/>
              <a:pathLst>
                <a:path w="131" h="11">
                  <a:moveTo>
                    <a:pt x="126" y="4"/>
                  </a:moveTo>
                  <a:cubicBezTo>
                    <a:pt x="131" y="7"/>
                    <a:pt x="0" y="11"/>
                    <a:pt x="0" y="11"/>
                  </a:cubicBezTo>
                  <a:cubicBezTo>
                    <a:pt x="0" y="11"/>
                    <a:pt x="121" y="0"/>
                    <a:pt x="126" y="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6" name="Freeform 175"/>
            <p:cNvSpPr>
              <a:spLocks/>
            </p:cNvSpPr>
            <p:nvPr/>
          </p:nvSpPr>
          <p:spPr bwMode="auto">
            <a:xfrm>
              <a:off x="2879618" y="4243170"/>
              <a:ext cx="231437" cy="57859"/>
            </a:xfrm>
            <a:custGeom>
              <a:avLst/>
              <a:gdLst>
                <a:gd name="T0" fmla="*/ 60 w 76"/>
                <a:gd name="T1" fmla="*/ 17 h 19"/>
                <a:gd name="T2" fmla="*/ 57 w 76"/>
                <a:gd name="T3" fmla="*/ 10 h 19"/>
                <a:gd name="T4" fmla="*/ 0 w 76"/>
                <a:gd name="T5" fmla="*/ 6 h 19"/>
                <a:gd name="T6" fmla="*/ 76 w 76"/>
                <a:gd name="T7" fmla="*/ 10 h 19"/>
                <a:gd name="T8" fmla="*/ 60 w 76"/>
                <a:gd name="T9" fmla="*/ 17 h 19"/>
              </a:gdLst>
              <a:ahLst/>
              <a:cxnLst>
                <a:cxn ang="0">
                  <a:pos x="T0" y="T1"/>
                </a:cxn>
                <a:cxn ang="0">
                  <a:pos x="T2" y="T3"/>
                </a:cxn>
                <a:cxn ang="0">
                  <a:pos x="T4" y="T5"/>
                </a:cxn>
                <a:cxn ang="0">
                  <a:pos x="T6" y="T7"/>
                </a:cxn>
                <a:cxn ang="0">
                  <a:pos x="T8" y="T9"/>
                </a:cxn>
              </a:cxnLst>
              <a:rect l="0" t="0" r="r" b="b"/>
              <a:pathLst>
                <a:path w="76" h="19">
                  <a:moveTo>
                    <a:pt x="60" y="17"/>
                  </a:moveTo>
                  <a:cubicBezTo>
                    <a:pt x="60" y="17"/>
                    <a:pt x="68" y="9"/>
                    <a:pt x="57" y="10"/>
                  </a:cubicBezTo>
                  <a:cubicBezTo>
                    <a:pt x="46" y="10"/>
                    <a:pt x="0" y="6"/>
                    <a:pt x="0" y="6"/>
                  </a:cubicBezTo>
                  <a:cubicBezTo>
                    <a:pt x="0" y="6"/>
                    <a:pt x="75" y="0"/>
                    <a:pt x="76" y="10"/>
                  </a:cubicBezTo>
                  <a:cubicBezTo>
                    <a:pt x="76" y="19"/>
                    <a:pt x="60" y="17"/>
                    <a:pt x="60" y="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7" name="Freeform 176"/>
            <p:cNvSpPr>
              <a:spLocks noEditPoints="1"/>
            </p:cNvSpPr>
            <p:nvPr/>
          </p:nvSpPr>
          <p:spPr bwMode="auto">
            <a:xfrm>
              <a:off x="2340883" y="3617004"/>
              <a:ext cx="2169081" cy="1874642"/>
            </a:xfrm>
            <a:custGeom>
              <a:avLst/>
              <a:gdLst>
                <a:gd name="T0" fmla="*/ 27 w 713"/>
                <a:gd name="T1" fmla="*/ 260 h 616"/>
                <a:gd name="T2" fmla="*/ 136 w 713"/>
                <a:gd name="T3" fmla="*/ 455 h 616"/>
                <a:gd name="T4" fmla="*/ 191 w 713"/>
                <a:gd name="T5" fmla="*/ 470 h 616"/>
                <a:gd name="T6" fmla="*/ 513 w 713"/>
                <a:gd name="T7" fmla="*/ 527 h 616"/>
                <a:gd name="T8" fmla="*/ 493 w 713"/>
                <a:gd name="T9" fmla="*/ 383 h 616"/>
                <a:gd name="T10" fmla="*/ 497 w 713"/>
                <a:gd name="T11" fmla="*/ 316 h 616"/>
                <a:gd name="T12" fmla="*/ 680 w 713"/>
                <a:gd name="T13" fmla="*/ 200 h 616"/>
                <a:gd name="T14" fmla="*/ 197 w 713"/>
                <a:gd name="T15" fmla="*/ 156 h 616"/>
                <a:gd name="T16" fmla="*/ 212 w 713"/>
                <a:gd name="T17" fmla="*/ 189 h 616"/>
                <a:gd name="T18" fmla="*/ 215 w 713"/>
                <a:gd name="T19" fmla="*/ 158 h 616"/>
                <a:gd name="T20" fmla="*/ 461 w 713"/>
                <a:gd name="T21" fmla="*/ 279 h 616"/>
                <a:gd name="T22" fmla="*/ 13 w 713"/>
                <a:gd name="T23" fmla="*/ 185 h 616"/>
                <a:gd name="T24" fmla="*/ 208 w 713"/>
                <a:gd name="T25" fmla="*/ 169 h 616"/>
                <a:gd name="T26" fmla="*/ 469 w 713"/>
                <a:gd name="T27" fmla="*/ 414 h 616"/>
                <a:gd name="T28" fmla="*/ 274 w 713"/>
                <a:gd name="T29" fmla="*/ 476 h 616"/>
                <a:gd name="T30" fmla="*/ 427 w 713"/>
                <a:gd name="T31" fmla="*/ 461 h 616"/>
                <a:gd name="T32" fmla="*/ 361 w 713"/>
                <a:gd name="T33" fmla="*/ 485 h 616"/>
                <a:gd name="T34" fmla="*/ 402 w 713"/>
                <a:gd name="T35" fmla="*/ 471 h 616"/>
                <a:gd name="T36" fmla="*/ 393 w 713"/>
                <a:gd name="T37" fmla="*/ 481 h 616"/>
                <a:gd name="T38" fmla="*/ 431 w 713"/>
                <a:gd name="T39" fmla="*/ 490 h 616"/>
                <a:gd name="T40" fmla="*/ 419 w 713"/>
                <a:gd name="T41" fmla="*/ 493 h 616"/>
                <a:gd name="T42" fmla="*/ 462 w 713"/>
                <a:gd name="T43" fmla="*/ 492 h 616"/>
                <a:gd name="T44" fmla="*/ 314 w 713"/>
                <a:gd name="T45" fmla="*/ 464 h 616"/>
                <a:gd name="T46" fmla="*/ 322 w 713"/>
                <a:gd name="T47" fmla="*/ 488 h 616"/>
                <a:gd name="T48" fmla="*/ 388 w 713"/>
                <a:gd name="T49" fmla="*/ 502 h 616"/>
                <a:gd name="T50" fmla="*/ 261 w 713"/>
                <a:gd name="T51" fmla="*/ 489 h 616"/>
                <a:gd name="T52" fmla="*/ 434 w 713"/>
                <a:gd name="T53" fmla="*/ 445 h 616"/>
                <a:gd name="T54" fmla="*/ 63 w 713"/>
                <a:gd name="T55" fmla="*/ 287 h 616"/>
                <a:gd name="T56" fmla="*/ 168 w 713"/>
                <a:gd name="T57" fmla="*/ 377 h 616"/>
                <a:gd name="T58" fmla="*/ 84 w 713"/>
                <a:gd name="T59" fmla="*/ 318 h 616"/>
                <a:gd name="T60" fmla="*/ 467 w 713"/>
                <a:gd name="T61" fmla="*/ 437 h 616"/>
                <a:gd name="T62" fmla="*/ 476 w 713"/>
                <a:gd name="T63" fmla="*/ 444 h 616"/>
                <a:gd name="T64" fmla="*/ 144 w 713"/>
                <a:gd name="T65" fmla="*/ 373 h 616"/>
                <a:gd name="T66" fmla="*/ 147 w 713"/>
                <a:gd name="T67" fmla="*/ 344 h 616"/>
                <a:gd name="T68" fmla="*/ 509 w 713"/>
                <a:gd name="T69" fmla="*/ 236 h 616"/>
                <a:gd name="T70" fmla="*/ 483 w 713"/>
                <a:gd name="T71" fmla="*/ 295 h 616"/>
                <a:gd name="T72" fmla="*/ 484 w 713"/>
                <a:gd name="T73" fmla="*/ 310 h 616"/>
                <a:gd name="T74" fmla="*/ 479 w 713"/>
                <a:gd name="T75" fmla="*/ 331 h 616"/>
                <a:gd name="T76" fmla="*/ 475 w 713"/>
                <a:gd name="T77" fmla="*/ 335 h 616"/>
                <a:gd name="T78" fmla="*/ 502 w 713"/>
                <a:gd name="T79" fmla="*/ 294 h 616"/>
                <a:gd name="T80" fmla="*/ 528 w 713"/>
                <a:gd name="T81" fmla="*/ 261 h 616"/>
                <a:gd name="T82" fmla="*/ 463 w 713"/>
                <a:gd name="T83" fmla="*/ 317 h 616"/>
                <a:gd name="T84" fmla="*/ 488 w 713"/>
                <a:gd name="T85" fmla="*/ 285 h 616"/>
                <a:gd name="T86" fmla="*/ 532 w 713"/>
                <a:gd name="T87" fmla="*/ 220 h 616"/>
                <a:gd name="T88" fmla="*/ 468 w 713"/>
                <a:gd name="T89" fmla="*/ 353 h 616"/>
                <a:gd name="T90" fmla="*/ 428 w 713"/>
                <a:gd name="T91" fmla="*/ 300 h 616"/>
                <a:gd name="T92" fmla="*/ 486 w 713"/>
                <a:gd name="T93" fmla="*/ 258 h 616"/>
                <a:gd name="T94" fmla="*/ 581 w 713"/>
                <a:gd name="T95" fmla="*/ 230 h 616"/>
                <a:gd name="T96" fmla="*/ 487 w 713"/>
                <a:gd name="T97" fmla="*/ 347 h 616"/>
                <a:gd name="T98" fmla="*/ 611 w 713"/>
                <a:gd name="T99" fmla="*/ 165 h 616"/>
                <a:gd name="T100" fmla="*/ 496 w 713"/>
                <a:gd name="T101" fmla="*/ 245 h 616"/>
                <a:gd name="T102" fmla="*/ 495 w 713"/>
                <a:gd name="T103" fmla="*/ 368 h 616"/>
                <a:gd name="T104" fmla="*/ 504 w 713"/>
                <a:gd name="T105" fmla="*/ 554 h 616"/>
                <a:gd name="T106" fmla="*/ 244 w 713"/>
                <a:gd name="T107" fmla="*/ 463 h 616"/>
                <a:gd name="T108" fmla="*/ 161 w 713"/>
                <a:gd name="T109" fmla="*/ 474 h 616"/>
                <a:gd name="T110" fmla="*/ 52 w 713"/>
                <a:gd name="T111" fmla="*/ 332 h 616"/>
                <a:gd name="T112" fmla="*/ 66 w 713"/>
                <a:gd name="T113" fmla="*/ 339 h 616"/>
                <a:gd name="T114" fmla="*/ 420 w 713"/>
                <a:gd name="T115" fmla="*/ 404 h 616"/>
                <a:gd name="T116" fmla="*/ 422 w 713"/>
                <a:gd name="T117" fmla="*/ 436 h 616"/>
                <a:gd name="T118" fmla="*/ 92 w 713"/>
                <a:gd name="T119" fmla="*/ 381 h 616"/>
                <a:gd name="T120" fmla="*/ 46 w 713"/>
                <a:gd name="T121" fmla="*/ 291 h 616"/>
                <a:gd name="T122" fmla="*/ 37 w 713"/>
                <a:gd name="T123" fmla="*/ 248 h 616"/>
                <a:gd name="T124" fmla="*/ 191 w 713"/>
                <a:gd name="T125" fmla="*/ 365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3" h="616">
                  <a:moveTo>
                    <a:pt x="9" y="180"/>
                  </a:moveTo>
                  <a:cubicBezTo>
                    <a:pt x="8" y="181"/>
                    <a:pt x="8" y="181"/>
                    <a:pt x="8" y="181"/>
                  </a:cubicBezTo>
                  <a:cubicBezTo>
                    <a:pt x="7" y="183"/>
                    <a:pt x="7" y="183"/>
                    <a:pt x="7" y="183"/>
                  </a:cubicBezTo>
                  <a:cubicBezTo>
                    <a:pt x="7" y="183"/>
                    <a:pt x="8" y="184"/>
                    <a:pt x="9" y="184"/>
                  </a:cubicBezTo>
                  <a:cubicBezTo>
                    <a:pt x="9" y="187"/>
                    <a:pt x="10" y="188"/>
                    <a:pt x="11" y="189"/>
                  </a:cubicBezTo>
                  <a:cubicBezTo>
                    <a:pt x="11" y="190"/>
                    <a:pt x="11" y="190"/>
                    <a:pt x="12" y="191"/>
                  </a:cubicBezTo>
                  <a:cubicBezTo>
                    <a:pt x="14" y="193"/>
                    <a:pt x="17" y="195"/>
                    <a:pt x="20" y="197"/>
                  </a:cubicBezTo>
                  <a:cubicBezTo>
                    <a:pt x="23" y="200"/>
                    <a:pt x="26" y="202"/>
                    <a:pt x="30" y="205"/>
                  </a:cubicBezTo>
                  <a:cubicBezTo>
                    <a:pt x="30" y="208"/>
                    <a:pt x="30" y="208"/>
                    <a:pt x="30" y="208"/>
                  </a:cubicBezTo>
                  <a:cubicBezTo>
                    <a:pt x="30" y="216"/>
                    <a:pt x="31" y="224"/>
                    <a:pt x="32" y="232"/>
                  </a:cubicBezTo>
                  <a:cubicBezTo>
                    <a:pt x="31" y="227"/>
                    <a:pt x="30" y="221"/>
                    <a:pt x="29" y="215"/>
                  </a:cubicBezTo>
                  <a:cubicBezTo>
                    <a:pt x="27" y="215"/>
                    <a:pt x="27" y="215"/>
                    <a:pt x="27" y="215"/>
                  </a:cubicBezTo>
                  <a:cubicBezTo>
                    <a:pt x="27" y="217"/>
                    <a:pt x="27" y="219"/>
                    <a:pt x="27" y="221"/>
                  </a:cubicBezTo>
                  <a:cubicBezTo>
                    <a:pt x="27" y="223"/>
                    <a:pt x="27" y="226"/>
                    <a:pt x="27" y="228"/>
                  </a:cubicBezTo>
                  <a:cubicBezTo>
                    <a:pt x="27" y="231"/>
                    <a:pt x="27" y="233"/>
                    <a:pt x="27" y="235"/>
                  </a:cubicBezTo>
                  <a:cubicBezTo>
                    <a:pt x="29" y="235"/>
                    <a:pt x="29" y="235"/>
                    <a:pt x="29" y="235"/>
                  </a:cubicBezTo>
                  <a:cubicBezTo>
                    <a:pt x="29" y="234"/>
                    <a:pt x="29" y="232"/>
                    <a:pt x="29" y="230"/>
                  </a:cubicBezTo>
                  <a:cubicBezTo>
                    <a:pt x="31" y="236"/>
                    <a:pt x="32" y="242"/>
                    <a:pt x="34" y="248"/>
                  </a:cubicBezTo>
                  <a:cubicBezTo>
                    <a:pt x="32" y="248"/>
                    <a:pt x="30" y="247"/>
                    <a:pt x="28" y="247"/>
                  </a:cubicBezTo>
                  <a:cubicBezTo>
                    <a:pt x="28" y="249"/>
                    <a:pt x="28" y="249"/>
                    <a:pt x="28" y="249"/>
                  </a:cubicBezTo>
                  <a:cubicBezTo>
                    <a:pt x="44" y="253"/>
                    <a:pt x="60" y="262"/>
                    <a:pt x="76" y="274"/>
                  </a:cubicBezTo>
                  <a:cubicBezTo>
                    <a:pt x="74" y="274"/>
                    <a:pt x="71" y="273"/>
                    <a:pt x="69" y="273"/>
                  </a:cubicBezTo>
                  <a:cubicBezTo>
                    <a:pt x="69" y="275"/>
                    <a:pt x="69" y="275"/>
                    <a:pt x="69" y="275"/>
                  </a:cubicBezTo>
                  <a:cubicBezTo>
                    <a:pt x="73" y="276"/>
                    <a:pt x="78" y="278"/>
                    <a:pt x="82" y="280"/>
                  </a:cubicBezTo>
                  <a:cubicBezTo>
                    <a:pt x="84" y="281"/>
                    <a:pt x="85" y="282"/>
                    <a:pt x="87" y="283"/>
                  </a:cubicBezTo>
                  <a:cubicBezTo>
                    <a:pt x="98" y="294"/>
                    <a:pt x="109" y="305"/>
                    <a:pt x="119" y="315"/>
                  </a:cubicBezTo>
                  <a:cubicBezTo>
                    <a:pt x="100" y="299"/>
                    <a:pt x="78" y="285"/>
                    <a:pt x="60" y="273"/>
                  </a:cubicBezTo>
                  <a:cubicBezTo>
                    <a:pt x="57" y="271"/>
                    <a:pt x="57" y="271"/>
                    <a:pt x="57" y="271"/>
                  </a:cubicBezTo>
                  <a:cubicBezTo>
                    <a:pt x="58" y="275"/>
                    <a:pt x="58" y="275"/>
                    <a:pt x="58" y="275"/>
                  </a:cubicBezTo>
                  <a:cubicBezTo>
                    <a:pt x="58" y="275"/>
                    <a:pt x="58" y="275"/>
                    <a:pt x="59" y="275"/>
                  </a:cubicBezTo>
                  <a:cubicBezTo>
                    <a:pt x="58" y="275"/>
                    <a:pt x="57" y="274"/>
                    <a:pt x="56" y="274"/>
                  </a:cubicBezTo>
                  <a:cubicBezTo>
                    <a:pt x="56" y="272"/>
                    <a:pt x="56" y="272"/>
                    <a:pt x="56" y="272"/>
                  </a:cubicBezTo>
                  <a:cubicBezTo>
                    <a:pt x="55" y="272"/>
                    <a:pt x="55" y="272"/>
                    <a:pt x="54" y="272"/>
                  </a:cubicBezTo>
                  <a:cubicBezTo>
                    <a:pt x="47" y="268"/>
                    <a:pt x="40" y="264"/>
                    <a:pt x="35" y="261"/>
                  </a:cubicBezTo>
                  <a:cubicBezTo>
                    <a:pt x="34" y="262"/>
                    <a:pt x="34" y="262"/>
                    <a:pt x="34" y="262"/>
                  </a:cubicBezTo>
                  <a:cubicBezTo>
                    <a:pt x="33" y="261"/>
                    <a:pt x="33" y="261"/>
                    <a:pt x="32" y="260"/>
                  </a:cubicBezTo>
                  <a:cubicBezTo>
                    <a:pt x="31" y="260"/>
                    <a:pt x="29" y="260"/>
                    <a:pt x="28" y="261"/>
                  </a:cubicBezTo>
                  <a:cubicBezTo>
                    <a:pt x="28" y="261"/>
                    <a:pt x="28" y="261"/>
                    <a:pt x="27" y="260"/>
                  </a:cubicBezTo>
                  <a:cubicBezTo>
                    <a:pt x="25" y="259"/>
                    <a:pt x="23" y="261"/>
                    <a:pt x="22" y="263"/>
                  </a:cubicBezTo>
                  <a:cubicBezTo>
                    <a:pt x="21" y="262"/>
                    <a:pt x="19" y="261"/>
                    <a:pt x="17" y="260"/>
                  </a:cubicBezTo>
                  <a:cubicBezTo>
                    <a:pt x="13" y="259"/>
                    <a:pt x="10" y="264"/>
                    <a:pt x="13" y="266"/>
                  </a:cubicBezTo>
                  <a:cubicBezTo>
                    <a:pt x="16" y="268"/>
                    <a:pt x="18" y="270"/>
                    <a:pt x="20" y="272"/>
                  </a:cubicBezTo>
                  <a:cubicBezTo>
                    <a:pt x="20" y="272"/>
                    <a:pt x="20" y="272"/>
                    <a:pt x="20" y="272"/>
                  </a:cubicBezTo>
                  <a:cubicBezTo>
                    <a:pt x="21" y="273"/>
                    <a:pt x="22" y="273"/>
                    <a:pt x="22" y="273"/>
                  </a:cubicBezTo>
                  <a:cubicBezTo>
                    <a:pt x="23" y="273"/>
                    <a:pt x="23" y="273"/>
                    <a:pt x="24" y="274"/>
                  </a:cubicBezTo>
                  <a:cubicBezTo>
                    <a:pt x="24" y="274"/>
                    <a:pt x="24" y="274"/>
                    <a:pt x="24" y="274"/>
                  </a:cubicBezTo>
                  <a:cubicBezTo>
                    <a:pt x="24" y="275"/>
                    <a:pt x="24" y="275"/>
                    <a:pt x="24" y="275"/>
                  </a:cubicBezTo>
                  <a:cubicBezTo>
                    <a:pt x="24" y="275"/>
                    <a:pt x="24" y="275"/>
                    <a:pt x="24" y="275"/>
                  </a:cubicBezTo>
                  <a:cubicBezTo>
                    <a:pt x="23" y="275"/>
                    <a:pt x="23" y="275"/>
                    <a:pt x="23" y="276"/>
                  </a:cubicBezTo>
                  <a:cubicBezTo>
                    <a:pt x="22" y="276"/>
                    <a:pt x="21" y="277"/>
                    <a:pt x="21" y="277"/>
                  </a:cubicBezTo>
                  <a:cubicBezTo>
                    <a:pt x="20" y="278"/>
                    <a:pt x="20" y="278"/>
                    <a:pt x="20" y="278"/>
                  </a:cubicBezTo>
                  <a:cubicBezTo>
                    <a:pt x="21" y="279"/>
                    <a:pt x="21" y="279"/>
                    <a:pt x="21" y="279"/>
                  </a:cubicBezTo>
                  <a:cubicBezTo>
                    <a:pt x="24" y="283"/>
                    <a:pt x="28" y="287"/>
                    <a:pt x="32" y="290"/>
                  </a:cubicBezTo>
                  <a:cubicBezTo>
                    <a:pt x="28" y="289"/>
                    <a:pt x="25" y="288"/>
                    <a:pt x="23" y="287"/>
                  </a:cubicBezTo>
                  <a:cubicBezTo>
                    <a:pt x="21" y="290"/>
                    <a:pt x="21" y="290"/>
                    <a:pt x="21" y="290"/>
                  </a:cubicBezTo>
                  <a:cubicBezTo>
                    <a:pt x="29" y="296"/>
                    <a:pt x="37" y="303"/>
                    <a:pt x="45" y="309"/>
                  </a:cubicBezTo>
                  <a:cubicBezTo>
                    <a:pt x="45" y="313"/>
                    <a:pt x="45" y="321"/>
                    <a:pt x="47" y="329"/>
                  </a:cubicBezTo>
                  <a:cubicBezTo>
                    <a:pt x="46" y="326"/>
                    <a:pt x="45" y="324"/>
                    <a:pt x="44" y="322"/>
                  </a:cubicBezTo>
                  <a:cubicBezTo>
                    <a:pt x="42" y="323"/>
                    <a:pt x="42" y="323"/>
                    <a:pt x="42" y="323"/>
                  </a:cubicBezTo>
                  <a:cubicBezTo>
                    <a:pt x="42" y="323"/>
                    <a:pt x="42" y="324"/>
                    <a:pt x="42" y="324"/>
                  </a:cubicBezTo>
                  <a:cubicBezTo>
                    <a:pt x="42" y="331"/>
                    <a:pt x="44" y="338"/>
                    <a:pt x="46" y="344"/>
                  </a:cubicBezTo>
                  <a:cubicBezTo>
                    <a:pt x="45" y="349"/>
                    <a:pt x="44" y="353"/>
                    <a:pt x="44" y="357"/>
                  </a:cubicBezTo>
                  <a:cubicBezTo>
                    <a:pt x="44" y="363"/>
                    <a:pt x="45" y="369"/>
                    <a:pt x="47" y="374"/>
                  </a:cubicBezTo>
                  <a:cubicBezTo>
                    <a:pt x="49" y="377"/>
                    <a:pt x="49" y="377"/>
                    <a:pt x="49" y="377"/>
                  </a:cubicBezTo>
                  <a:cubicBezTo>
                    <a:pt x="50" y="374"/>
                    <a:pt x="50" y="374"/>
                    <a:pt x="50" y="374"/>
                  </a:cubicBezTo>
                  <a:cubicBezTo>
                    <a:pt x="51" y="370"/>
                    <a:pt x="52" y="366"/>
                    <a:pt x="52" y="362"/>
                  </a:cubicBezTo>
                  <a:cubicBezTo>
                    <a:pt x="58" y="374"/>
                    <a:pt x="67" y="384"/>
                    <a:pt x="76" y="395"/>
                  </a:cubicBezTo>
                  <a:cubicBezTo>
                    <a:pt x="84" y="402"/>
                    <a:pt x="92" y="410"/>
                    <a:pt x="100" y="417"/>
                  </a:cubicBezTo>
                  <a:cubicBezTo>
                    <a:pt x="96" y="416"/>
                    <a:pt x="93" y="415"/>
                    <a:pt x="90" y="415"/>
                  </a:cubicBezTo>
                  <a:cubicBezTo>
                    <a:pt x="89" y="415"/>
                    <a:pt x="88" y="415"/>
                    <a:pt x="87" y="416"/>
                  </a:cubicBezTo>
                  <a:cubicBezTo>
                    <a:pt x="87" y="418"/>
                    <a:pt x="87" y="418"/>
                    <a:pt x="87" y="418"/>
                  </a:cubicBezTo>
                  <a:cubicBezTo>
                    <a:pt x="88" y="418"/>
                    <a:pt x="89" y="418"/>
                    <a:pt x="90" y="418"/>
                  </a:cubicBezTo>
                  <a:cubicBezTo>
                    <a:pt x="94" y="418"/>
                    <a:pt x="100" y="420"/>
                    <a:pt x="105" y="423"/>
                  </a:cubicBezTo>
                  <a:cubicBezTo>
                    <a:pt x="110" y="428"/>
                    <a:pt x="115" y="433"/>
                    <a:pt x="119" y="438"/>
                  </a:cubicBezTo>
                  <a:cubicBezTo>
                    <a:pt x="120" y="438"/>
                    <a:pt x="120" y="438"/>
                    <a:pt x="120" y="438"/>
                  </a:cubicBezTo>
                  <a:cubicBezTo>
                    <a:pt x="125" y="443"/>
                    <a:pt x="131" y="449"/>
                    <a:pt x="136" y="455"/>
                  </a:cubicBezTo>
                  <a:cubicBezTo>
                    <a:pt x="130" y="450"/>
                    <a:pt x="124" y="446"/>
                    <a:pt x="118" y="441"/>
                  </a:cubicBezTo>
                  <a:cubicBezTo>
                    <a:pt x="117" y="443"/>
                    <a:pt x="117" y="443"/>
                    <a:pt x="117" y="443"/>
                  </a:cubicBezTo>
                  <a:cubicBezTo>
                    <a:pt x="125" y="450"/>
                    <a:pt x="134" y="456"/>
                    <a:pt x="142" y="462"/>
                  </a:cubicBezTo>
                  <a:cubicBezTo>
                    <a:pt x="135" y="464"/>
                    <a:pt x="130" y="466"/>
                    <a:pt x="127" y="467"/>
                  </a:cubicBezTo>
                  <a:cubicBezTo>
                    <a:pt x="124" y="464"/>
                    <a:pt x="121" y="463"/>
                    <a:pt x="121" y="463"/>
                  </a:cubicBezTo>
                  <a:cubicBezTo>
                    <a:pt x="122" y="464"/>
                    <a:pt x="123" y="466"/>
                    <a:pt x="125" y="468"/>
                  </a:cubicBezTo>
                  <a:cubicBezTo>
                    <a:pt x="125" y="468"/>
                    <a:pt x="125" y="468"/>
                    <a:pt x="125" y="468"/>
                  </a:cubicBezTo>
                  <a:cubicBezTo>
                    <a:pt x="125" y="468"/>
                    <a:pt x="125" y="468"/>
                    <a:pt x="125" y="468"/>
                  </a:cubicBezTo>
                  <a:cubicBezTo>
                    <a:pt x="142" y="489"/>
                    <a:pt x="211" y="545"/>
                    <a:pt x="211" y="545"/>
                  </a:cubicBezTo>
                  <a:cubicBezTo>
                    <a:pt x="211" y="529"/>
                    <a:pt x="147" y="481"/>
                    <a:pt x="127" y="467"/>
                  </a:cubicBezTo>
                  <a:cubicBezTo>
                    <a:pt x="132" y="466"/>
                    <a:pt x="137" y="465"/>
                    <a:pt x="144" y="464"/>
                  </a:cubicBezTo>
                  <a:cubicBezTo>
                    <a:pt x="145" y="465"/>
                    <a:pt x="147" y="466"/>
                    <a:pt x="148" y="467"/>
                  </a:cubicBezTo>
                  <a:cubicBezTo>
                    <a:pt x="150" y="469"/>
                    <a:pt x="152" y="471"/>
                    <a:pt x="154" y="473"/>
                  </a:cubicBezTo>
                  <a:cubicBezTo>
                    <a:pt x="153" y="473"/>
                    <a:pt x="151" y="472"/>
                    <a:pt x="150" y="472"/>
                  </a:cubicBezTo>
                  <a:cubicBezTo>
                    <a:pt x="149" y="471"/>
                    <a:pt x="148" y="469"/>
                    <a:pt x="147" y="467"/>
                  </a:cubicBezTo>
                  <a:cubicBezTo>
                    <a:pt x="145" y="469"/>
                    <a:pt x="145" y="469"/>
                    <a:pt x="145" y="469"/>
                  </a:cubicBezTo>
                  <a:cubicBezTo>
                    <a:pt x="146" y="471"/>
                    <a:pt x="147" y="473"/>
                    <a:pt x="149" y="474"/>
                  </a:cubicBezTo>
                  <a:cubicBezTo>
                    <a:pt x="151" y="475"/>
                    <a:pt x="152" y="476"/>
                    <a:pt x="154" y="476"/>
                  </a:cubicBezTo>
                  <a:cubicBezTo>
                    <a:pt x="155" y="476"/>
                    <a:pt x="156" y="475"/>
                    <a:pt x="157" y="475"/>
                  </a:cubicBezTo>
                  <a:cubicBezTo>
                    <a:pt x="158" y="475"/>
                    <a:pt x="158" y="475"/>
                    <a:pt x="158" y="475"/>
                  </a:cubicBezTo>
                  <a:cubicBezTo>
                    <a:pt x="171" y="486"/>
                    <a:pt x="184" y="498"/>
                    <a:pt x="196" y="510"/>
                  </a:cubicBezTo>
                  <a:cubicBezTo>
                    <a:pt x="198" y="508"/>
                    <a:pt x="198" y="508"/>
                    <a:pt x="198" y="508"/>
                  </a:cubicBezTo>
                  <a:cubicBezTo>
                    <a:pt x="191" y="501"/>
                    <a:pt x="184" y="495"/>
                    <a:pt x="177" y="488"/>
                  </a:cubicBezTo>
                  <a:cubicBezTo>
                    <a:pt x="177" y="488"/>
                    <a:pt x="177" y="488"/>
                    <a:pt x="177" y="488"/>
                  </a:cubicBezTo>
                  <a:cubicBezTo>
                    <a:pt x="171" y="482"/>
                    <a:pt x="163" y="473"/>
                    <a:pt x="153" y="462"/>
                  </a:cubicBezTo>
                  <a:cubicBezTo>
                    <a:pt x="154" y="462"/>
                    <a:pt x="155" y="462"/>
                    <a:pt x="156" y="462"/>
                  </a:cubicBezTo>
                  <a:cubicBezTo>
                    <a:pt x="171" y="475"/>
                    <a:pt x="198" y="501"/>
                    <a:pt x="201" y="509"/>
                  </a:cubicBezTo>
                  <a:cubicBezTo>
                    <a:pt x="201" y="509"/>
                    <a:pt x="200" y="490"/>
                    <a:pt x="159" y="462"/>
                  </a:cubicBezTo>
                  <a:cubicBezTo>
                    <a:pt x="162" y="461"/>
                    <a:pt x="166" y="461"/>
                    <a:pt x="169" y="461"/>
                  </a:cubicBezTo>
                  <a:cubicBezTo>
                    <a:pt x="169" y="462"/>
                    <a:pt x="170" y="463"/>
                    <a:pt x="170" y="463"/>
                  </a:cubicBezTo>
                  <a:cubicBezTo>
                    <a:pt x="173" y="463"/>
                    <a:pt x="173" y="463"/>
                    <a:pt x="173" y="463"/>
                  </a:cubicBezTo>
                  <a:cubicBezTo>
                    <a:pt x="172" y="462"/>
                    <a:pt x="172" y="461"/>
                    <a:pt x="172" y="460"/>
                  </a:cubicBezTo>
                  <a:cubicBezTo>
                    <a:pt x="176" y="460"/>
                    <a:pt x="181" y="460"/>
                    <a:pt x="185" y="460"/>
                  </a:cubicBezTo>
                  <a:cubicBezTo>
                    <a:pt x="186" y="461"/>
                    <a:pt x="187" y="463"/>
                    <a:pt x="188" y="465"/>
                  </a:cubicBezTo>
                  <a:cubicBezTo>
                    <a:pt x="184" y="466"/>
                    <a:pt x="180" y="467"/>
                    <a:pt x="176" y="469"/>
                  </a:cubicBezTo>
                  <a:cubicBezTo>
                    <a:pt x="177" y="472"/>
                    <a:pt x="177" y="472"/>
                    <a:pt x="177" y="472"/>
                  </a:cubicBezTo>
                  <a:cubicBezTo>
                    <a:pt x="181" y="470"/>
                    <a:pt x="185" y="468"/>
                    <a:pt x="189" y="467"/>
                  </a:cubicBezTo>
                  <a:cubicBezTo>
                    <a:pt x="190" y="468"/>
                    <a:pt x="190" y="469"/>
                    <a:pt x="191" y="470"/>
                  </a:cubicBezTo>
                  <a:cubicBezTo>
                    <a:pt x="190" y="470"/>
                    <a:pt x="190" y="469"/>
                    <a:pt x="190" y="469"/>
                  </a:cubicBezTo>
                  <a:cubicBezTo>
                    <a:pt x="189" y="472"/>
                    <a:pt x="189" y="472"/>
                    <a:pt x="189" y="472"/>
                  </a:cubicBezTo>
                  <a:cubicBezTo>
                    <a:pt x="190" y="472"/>
                    <a:pt x="191" y="473"/>
                    <a:pt x="193" y="473"/>
                  </a:cubicBezTo>
                  <a:cubicBezTo>
                    <a:pt x="198" y="480"/>
                    <a:pt x="204" y="486"/>
                    <a:pt x="211" y="487"/>
                  </a:cubicBezTo>
                  <a:cubicBezTo>
                    <a:pt x="225" y="489"/>
                    <a:pt x="413" y="518"/>
                    <a:pt x="474" y="531"/>
                  </a:cubicBezTo>
                  <a:cubicBezTo>
                    <a:pt x="469" y="530"/>
                    <a:pt x="464" y="528"/>
                    <a:pt x="458" y="527"/>
                  </a:cubicBezTo>
                  <a:cubicBezTo>
                    <a:pt x="459" y="526"/>
                    <a:pt x="459" y="526"/>
                    <a:pt x="459" y="526"/>
                  </a:cubicBezTo>
                  <a:cubicBezTo>
                    <a:pt x="459" y="526"/>
                    <a:pt x="459" y="526"/>
                    <a:pt x="459" y="526"/>
                  </a:cubicBezTo>
                  <a:cubicBezTo>
                    <a:pt x="469" y="527"/>
                    <a:pt x="480" y="528"/>
                    <a:pt x="490" y="528"/>
                  </a:cubicBezTo>
                  <a:cubicBezTo>
                    <a:pt x="493" y="529"/>
                    <a:pt x="496" y="529"/>
                    <a:pt x="499" y="530"/>
                  </a:cubicBezTo>
                  <a:cubicBezTo>
                    <a:pt x="505" y="536"/>
                    <a:pt x="509" y="540"/>
                    <a:pt x="510" y="542"/>
                  </a:cubicBezTo>
                  <a:cubicBezTo>
                    <a:pt x="510" y="545"/>
                    <a:pt x="508" y="548"/>
                    <a:pt x="507" y="551"/>
                  </a:cubicBezTo>
                  <a:cubicBezTo>
                    <a:pt x="507" y="549"/>
                    <a:pt x="507" y="547"/>
                    <a:pt x="507" y="545"/>
                  </a:cubicBezTo>
                  <a:cubicBezTo>
                    <a:pt x="505" y="545"/>
                    <a:pt x="505" y="545"/>
                    <a:pt x="505" y="545"/>
                  </a:cubicBezTo>
                  <a:cubicBezTo>
                    <a:pt x="503" y="549"/>
                    <a:pt x="501" y="555"/>
                    <a:pt x="499" y="561"/>
                  </a:cubicBezTo>
                  <a:cubicBezTo>
                    <a:pt x="499" y="563"/>
                    <a:pt x="498" y="566"/>
                    <a:pt x="498" y="569"/>
                  </a:cubicBezTo>
                  <a:cubicBezTo>
                    <a:pt x="495" y="573"/>
                    <a:pt x="493" y="578"/>
                    <a:pt x="492" y="583"/>
                  </a:cubicBezTo>
                  <a:cubicBezTo>
                    <a:pt x="494" y="584"/>
                    <a:pt x="494" y="584"/>
                    <a:pt x="494" y="584"/>
                  </a:cubicBezTo>
                  <a:cubicBezTo>
                    <a:pt x="494" y="584"/>
                    <a:pt x="494" y="583"/>
                    <a:pt x="494" y="583"/>
                  </a:cubicBezTo>
                  <a:cubicBezTo>
                    <a:pt x="497" y="584"/>
                    <a:pt x="497" y="584"/>
                    <a:pt x="497" y="584"/>
                  </a:cubicBezTo>
                  <a:cubicBezTo>
                    <a:pt x="497" y="583"/>
                    <a:pt x="497" y="583"/>
                    <a:pt x="497" y="583"/>
                  </a:cubicBezTo>
                  <a:cubicBezTo>
                    <a:pt x="498" y="588"/>
                    <a:pt x="499" y="593"/>
                    <a:pt x="501" y="598"/>
                  </a:cubicBezTo>
                  <a:cubicBezTo>
                    <a:pt x="432" y="577"/>
                    <a:pt x="312" y="559"/>
                    <a:pt x="264" y="552"/>
                  </a:cubicBezTo>
                  <a:cubicBezTo>
                    <a:pt x="337" y="565"/>
                    <a:pt x="545" y="616"/>
                    <a:pt x="545" y="616"/>
                  </a:cubicBezTo>
                  <a:cubicBezTo>
                    <a:pt x="537" y="610"/>
                    <a:pt x="523" y="605"/>
                    <a:pt x="505" y="599"/>
                  </a:cubicBezTo>
                  <a:cubicBezTo>
                    <a:pt x="506" y="598"/>
                    <a:pt x="507" y="598"/>
                    <a:pt x="508" y="597"/>
                  </a:cubicBezTo>
                  <a:cubicBezTo>
                    <a:pt x="508" y="600"/>
                    <a:pt x="508" y="600"/>
                    <a:pt x="508" y="600"/>
                  </a:cubicBezTo>
                  <a:cubicBezTo>
                    <a:pt x="510" y="596"/>
                    <a:pt x="510" y="596"/>
                    <a:pt x="510" y="596"/>
                  </a:cubicBezTo>
                  <a:cubicBezTo>
                    <a:pt x="510" y="595"/>
                    <a:pt x="510" y="594"/>
                    <a:pt x="510" y="593"/>
                  </a:cubicBezTo>
                  <a:cubicBezTo>
                    <a:pt x="520" y="578"/>
                    <a:pt x="522" y="546"/>
                    <a:pt x="522" y="540"/>
                  </a:cubicBezTo>
                  <a:cubicBezTo>
                    <a:pt x="522" y="539"/>
                    <a:pt x="520" y="536"/>
                    <a:pt x="517" y="532"/>
                  </a:cubicBezTo>
                  <a:cubicBezTo>
                    <a:pt x="520" y="533"/>
                    <a:pt x="524" y="533"/>
                    <a:pt x="528" y="533"/>
                  </a:cubicBezTo>
                  <a:cubicBezTo>
                    <a:pt x="528" y="531"/>
                    <a:pt x="528" y="531"/>
                    <a:pt x="528" y="531"/>
                  </a:cubicBezTo>
                  <a:cubicBezTo>
                    <a:pt x="523" y="530"/>
                    <a:pt x="518" y="529"/>
                    <a:pt x="513" y="528"/>
                  </a:cubicBezTo>
                  <a:cubicBezTo>
                    <a:pt x="513" y="528"/>
                    <a:pt x="513" y="527"/>
                    <a:pt x="513" y="527"/>
                  </a:cubicBezTo>
                  <a:cubicBezTo>
                    <a:pt x="513" y="527"/>
                    <a:pt x="513" y="527"/>
                    <a:pt x="513" y="527"/>
                  </a:cubicBezTo>
                  <a:cubicBezTo>
                    <a:pt x="513" y="527"/>
                    <a:pt x="513" y="527"/>
                    <a:pt x="513" y="527"/>
                  </a:cubicBezTo>
                  <a:cubicBezTo>
                    <a:pt x="513" y="527"/>
                    <a:pt x="513" y="527"/>
                    <a:pt x="513" y="527"/>
                  </a:cubicBezTo>
                  <a:cubicBezTo>
                    <a:pt x="512" y="522"/>
                    <a:pt x="509" y="518"/>
                    <a:pt x="506" y="514"/>
                  </a:cubicBezTo>
                  <a:cubicBezTo>
                    <a:pt x="507" y="515"/>
                    <a:pt x="508" y="515"/>
                    <a:pt x="508" y="515"/>
                  </a:cubicBezTo>
                  <a:cubicBezTo>
                    <a:pt x="509" y="513"/>
                    <a:pt x="509" y="513"/>
                    <a:pt x="509" y="513"/>
                  </a:cubicBezTo>
                  <a:cubicBezTo>
                    <a:pt x="507" y="512"/>
                    <a:pt x="506" y="511"/>
                    <a:pt x="504" y="511"/>
                  </a:cubicBezTo>
                  <a:cubicBezTo>
                    <a:pt x="504" y="510"/>
                    <a:pt x="504" y="510"/>
                    <a:pt x="504" y="510"/>
                  </a:cubicBezTo>
                  <a:cubicBezTo>
                    <a:pt x="501" y="508"/>
                    <a:pt x="497" y="505"/>
                    <a:pt x="494" y="502"/>
                  </a:cubicBezTo>
                  <a:cubicBezTo>
                    <a:pt x="489" y="497"/>
                    <a:pt x="483" y="493"/>
                    <a:pt x="477" y="490"/>
                  </a:cubicBezTo>
                  <a:cubicBezTo>
                    <a:pt x="473" y="487"/>
                    <a:pt x="469" y="485"/>
                    <a:pt x="466" y="482"/>
                  </a:cubicBezTo>
                  <a:cubicBezTo>
                    <a:pt x="463" y="480"/>
                    <a:pt x="460" y="477"/>
                    <a:pt x="457" y="474"/>
                  </a:cubicBezTo>
                  <a:cubicBezTo>
                    <a:pt x="456" y="473"/>
                    <a:pt x="455" y="472"/>
                    <a:pt x="454" y="471"/>
                  </a:cubicBezTo>
                  <a:cubicBezTo>
                    <a:pt x="452" y="469"/>
                    <a:pt x="449" y="466"/>
                    <a:pt x="448" y="464"/>
                  </a:cubicBezTo>
                  <a:cubicBezTo>
                    <a:pt x="451" y="465"/>
                    <a:pt x="454" y="465"/>
                    <a:pt x="458" y="465"/>
                  </a:cubicBezTo>
                  <a:cubicBezTo>
                    <a:pt x="458" y="468"/>
                    <a:pt x="459" y="470"/>
                    <a:pt x="460" y="472"/>
                  </a:cubicBezTo>
                  <a:cubicBezTo>
                    <a:pt x="463" y="476"/>
                    <a:pt x="467" y="479"/>
                    <a:pt x="473" y="479"/>
                  </a:cubicBezTo>
                  <a:cubicBezTo>
                    <a:pt x="475" y="479"/>
                    <a:pt x="478" y="478"/>
                    <a:pt x="481" y="477"/>
                  </a:cubicBezTo>
                  <a:cubicBezTo>
                    <a:pt x="480" y="475"/>
                    <a:pt x="480" y="475"/>
                    <a:pt x="480" y="475"/>
                  </a:cubicBezTo>
                  <a:cubicBezTo>
                    <a:pt x="477" y="476"/>
                    <a:pt x="475" y="476"/>
                    <a:pt x="473" y="476"/>
                  </a:cubicBezTo>
                  <a:cubicBezTo>
                    <a:pt x="468" y="476"/>
                    <a:pt x="465" y="474"/>
                    <a:pt x="462" y="470"/>
                  </a:cubicBezTo>
                  <a:cubicBezTo>
                    <a:pt x="462" y="469"/>
                    <a:pt x="461" y="467"/>
                    <a:pt x="460" y="465"/>
                  </a:cubicBezTo>
                  <a:cubicBezTo>
                    <a:pt x="464" y="466"/>
                    <a:pt x="468" y="466"/>
                    <a:pt x="472" y="466"/>
                  </a:cubicBezTo>
                  <a:cubicBezTo>
                    <a:pt x="473" y="466"/>
                    <a:pt x="473" y="466"/>
                    <a:pt x="473" y="466"/>
                  </a:cubicBezTo>
                  <a:cubicBezTo>
                    <a:pt x="472" y="469"/>
                    <a:pt x="472" y="469"/>
                    <a:pt x="472" y="469"/>
                  </a:cubicBezTo>
                  <a:cubicBezTo>
                    <a:pt x="475" y="466"/>
                    <a:pt x="475" y="466"/>
                    <a:pt x="475" y="466"/>
                  </a:cubicBezTo>
                  <a:cubicBezTo>
                    <a:pt x="484" y="457"/>
                    <a:pt x="491" y="443"/>
                    <a:pt x="491" y="429"/>
                  </a:cubicBezTo>
                  <a:cubicBezTo>
                    <a:pt x="491" y="426"/>
                    <a:pt x="490" y="423"/>
                    <a:pt x="489" y="420"/>
                  </a:cubicBezTo>
                  <a:cubicBezTo>
                    <a:pt x="488" y="412"/>
                    <a:pt x="485" y="404"/>
                    <a:pt x="483" y="399"/>
                  </a:cubicBezTo>
                  <a:cubicBezTo>
                    <a:pt x="483" y="399"/>
                    <a:pt x="483" y="399"/>
                    <a:pt x="483" y="399"/>
                  </a:cubicBezTo>
                  <a:cubicBezTo>
                    <a:pt x="484" y="397"/>
                    <a:pt x="484" y="395"/>
                    <a:pt x="483" y="394"/>
                  </a:cubicBezTo>
                  <a:cubicBezTo>
                    <a:pt x="479" y="390"/>
                    <a:pt x="475" y="387"/>
                    <a:pt x="472" y="384"/>
                  </a:cubicBezTo>
                  <a:cubicBezTo>
                    <a:pt x="472" y="384"/>
                    <a:pt x="472" y="383"/>
                    <a:pt x="472" y="383"/>
                  </a:cubicBezTo>
                  <a:cubicBezTo>
                    <a:pt x="476" y="383"/>
                    <a:pt x="478" y="383"/>
                    <a:pt x="479" y="383"/>
                  </a:cubicBezTo>
                  <a:cubicBezTo>
                    <a:pt x="480" y="383"/>
                    <a:pt x="481" y="383"/>
                    <a:pt x="481" y="383"/>
                  </a:cubicBezTo>
                  <a:cubicBezTo>
                    <a:pt x="481" y="385"/>
                    <a:pt x="482" y="387"/>
                    <a:pt x="482" y="388"/>
                  </a:cubicBezTo>
                  <a:cubicBezTo>
                    <a:pt x="483" y="392"/>
                    <a:pt x="483" y="392"/>
                    <a:pt x="483" y="392"/>
                  </a:cubicBezTo>
                  <a:cubicBezTo>
                    <a:pt x="484" y="388"/>
                    <a:pt x="484" y="388"/>
                    <a:pt x="484" y="388"/>
                  </a:cubicBezTo>
                  <a:cubicBezTo>
                    <a:pt x="485" y="386"/>
                    <a:pt x="486" y="383"/>
                    <a:pt x="486" y="380"/>
                  </a:cubicBezTo>
                  <a:cubicBezTo>
                    <a:pt x="487" y="380"/>
                    <a:pt x="487" y="380"/>
                    <a:pt x="487" y="380"/>
                  </a:cubicBezTo>
                  <a:cubicBezTo>
                    <a:pt x="489" y="381"/>
                    <a:pt x="491" y="382"/>
                    <a:pt x="493" y="383"/>
                  </a:cubicBezTo>
                  <a:cubicBezTo>
                    <a:pt x="493" y="385"/>
                    <a:pt x="493" y="385"/>
                    <a:pt x="493" y="385"/>
                  </a:cubicBezTo>
                  <a:cubicBezTo>
                    <a:pt x="494" y="385"/>
                    <a:pt x="495" y="385"/>
                    <a:pt x="496" y="386"/>
                  </a:cubicBezTo>
                  <a:cubicBezTo>
                    <a:pt x="497" y="386"/>
                    <a:pt x="497" y="386"/>
                    <a:pt x="498" y="386"/>
                  </a:cubicBezTo>
                  <a:cubicBezTo>
                    <a:pt x="498" y="386"/>
                    <a:pt x="498" y="386"/>
                    <a:pt x="498" y="386"/>
                  </a:cubicBezTo>
                  <a:cubicBezTo>
                    <a:pt x="498" y="386"/>
                    <a:pt x="499" y="386"/>
                    <a:pt x="499" y="385"/>
                  </a:cubicBezTo>
                  <a:cubicBezTo>
                    <a:pt x="499" y="385"/>
                    <a:pt x="499" y="385"/>
                    <a:pt x="499" y="384"/>
                  </a:cubicBezTo>
                  <a:cubicBezTo>
                    <a:pt x="499" y="384"/>
                    <a:pt x="499" y="384"/>
                    <a:pt x="499" y="384"/>
                  </a:cubicBezTo>
                  <a:cubicBezTo>
                    <a:pt x="499" y="383"/>
                    <a:pt x="499" y="383"/>
                    <a:pt x="499" y="383"/>
                  </a:cubicBezTo>
                  <a:cubicBezTo>
                    <a:pt x="499" y="383"/>
                    <a:pt x="498" y="383"/>
                    <a:pt x="498" y="383"/>
                  </a:cubicBezTo>
                  <a:cubicBezTo>
                    <a:pt x="498" y="382"/>
                    <a:pt x="497" y="382"/>
                    <a:pt x="496" y="382"/>
                  </a:cubicBezTo>
                  <a:cubicBezTo>
                    <a:pt x="496" y="382"/>
                    <a:pt x="496" y="382"/>
                    <a:pt x="496" y="382"/>
                  </a:cubicBezTo>
                  <a:cubicBezTo>
                    <a:pt x="496" y="382"/>
                    <a:pt x="496" y="382"/>
                    <a:pt x="496" y="382"/>
                  </a:cubicBezTo>
                  <a:cubicBezTo>
                    <a:pt x="494" y="380"/>
                    <a:pt x="491" y="379"/>
                    <a:pt x="489" y="378"/>
                  </a:cubicBezTo>
                  <a:cubicBezTo>
                    <a:pt x="491" y="376"/>
                    <a:pt x="492" y="373"/>
                    <a:pt x="494" y="370"/>
                  </a:cubicBezTo>
                  <a:cubicBezTo>
                    <a:pt x="495" y="370"/>
                    <a:pt x="495" y="370"/>
                    <a:pt x="496" y="370"/>
                  </a:cubicBezTo>
                  <a:cubicBezTo>
                    <a:pt x="497" y="370"/>
                    <a:pt x="498" y="370"/>
                    <a:pt x="498" y="370"/>
                  </a:cubicBezTo>
                  <a:cubicBezTo>
                    <a:pt x="500" y="370"/>
                    <a:pt x="500" y="370"/>
                    <a:pt x="500" y="370"/>
                  </a:cubicBezTo>
                  <a:cubicBezTo>
                    <a:pt x="499" y="368"/>
                    <a:pt x="499" y="368"/>
                    <a:pt x="499" y="368"/>
                  </a:cubicBezTo>
                  <a:cubicBezTo>
                    <a:pt x="498" y="367"/>
                    <a:pt x="497" y="365"/>
                    <a:pt x="496" y="364"/>
                  </a:cubicBezTo>
                  <a:cubicBezTo>
                    <a:pt x="499" y="354"/>
                    <a:pt x="499" y="344"/>
                    <a:pt x="498" y="338"/>
                  </a:cubicBezTo>
                  <a:cubicBezTo>
                    <a:pt x="498" y="334"/>
                    <a:pt x="496" y="331"/>
                    <a:pt x="494" y="329"/>
                  </a:cubicBezTo>
                  <a:cubicBezTo>
                    <a:pt x="493" y="328"/>
                    <a:pt x="493" y="327"/>
                    <a:pt x="492" y="326"/>
                  </a:cubicBezTo>
                  <a:cubicBezTo>
                    <a:pt x="494" y="325"/>
                    <a:pt x="494" y="325"/>
                    <a:pt x="494" y="325"/>
                  </a:cubicBezTo>
                  <a:cubicBezTo>
                    <a:pt x="492" y="324"/>
                    <a:pt x="492" y="324"/>
                    <a:pt x="492" y="324"/>
                  </a:cubicBezTo>
                  <a:cubicBezTo>
                    <a:pt x="492" y="324"/>
                    <a:pt x="492" y="324"/>
                    <a:pt x="492" y="324"/>
                  </a:cubicBezTo>
                  <a:cubicBezTo>
                    <a:pt x="492" y="324"/>
                    <a:pt x="492" y="324"/>
                    <a:pt x="492" y="324"/>
                  </a:cubicBezTo>
                  <a:cubicBezTo>
                    <a:pt x="494" y="324"/>
                    <a:pt x="494" y="324"/>
                    <a:pt x="494" y="324"/>
                  </a:cubicBezTo>
                  <a:cubicBezTo>
                    <a:pt x="495" y="325"/>
                    <a:pt x="495" y="325"/>
                    <a:pt x="495" y="325"/>
                  </a:cubicBezTo>
                  <a:cubicBezTo>
                    <a:pt x="496" y="325"/>
                    <a:pt x="496" y="325"/>
                    <a:pt x="496" y="325"/>
                  </a:cubicBezTo>
                  <a:cubicBezTo>
                    <a:pt x="498" y="330"/>
                    <a:pt x="500" y="336"/>
                    <a:pt x="502" y="341"/>
                  </a:cubicBezTo>
                  <a:cubicBezTo>
                    <a:pt x="505" y="340"/>
                    <a:pt x="505" y="340"/>
                    <a:pt x="505" y="340"/>
                  </a:cubicBezTo>
                  <a:cubicBezTo>
                    <a:pt x="504" y="339"/>
                    <a:pt x="504" y="338"/>
                    <a:pt x="504" y="337"/>
                  </a:cubicBezTo>
                  <a:cubicBezTo>
                    <a:pt x="505" y="339"/>
                    <a:pt x="506" y="342"/>
                    <a:pt x="508" y="343"/>
                  </a:cubicBezTo>
                  <a:cubicBezTo>
                    <a:pt x="510" y="342"/>
                    <a:pt x="510" y="342"/>
                    <a:pt x="510" y="342"/>
                  </a:cubicBezTo>
                  <a:cubicBezTo>
                    <a:pt x="505" y="336"/>
                    <a:pt x="500" y="327"/>
                    <a:pt x="496" y="318"/>
                  </a:cubicBezTo>
                  <a:cubicBezTo>
                    <a:pt x="496" y="318"/>
                    <a:pt x="496" y="317"/>
                    <a:pt x="496" y="317"/>
                  </a:cubicBezTo>
                  <a:cubicBezTo>
                    <a:pt x="496" y="317"/>
                    <a:pt x="496" y="317"/>
                    <a:pt x="496" y="317"/>
                  </a:cubicBezTo>
                  <a:cubicBezTo>
                    <a:pt x="497" y="316"/>
                    <a:pt x="497" y="316"/>
                    <a:pt x="497" y="316"/>
                  </a:cubicBezTo>
                  <a:cubicBezTo>
                    <a:pt x="501" y="332"/>
                    <a:pt x="514" y="330"/>
                    <a:pt x="528" y="307"/>
                  </a:cubicBezTo>
                  <a:cubicBezTo>
                    <a:pt x="540" y="288"/>
                    <a:pt x="575" y="265"/>
                    <a:pt x="604" y="251"/>
                  </a:cubicBezTo>
                  <a:cubicBezTo>
                    <a:pt x="612" y="251"/>
                    <a:pt x="619" y="252"/>
                    <a:pt x="626" y="252"/>
                  </a:cubicBezTo>
                  <a:cubicBezTo>
                    <a:pt x="626" y="249"/>
                    <a:pt x="626" y="249"/>
                    <a:pt x="626" y="249"/>
                  </a:cubicBezTo>
                  <a:cubicBezTo>
                    <a:pt x="625" y="249"/>
                    <a:pt x="624" y="249"/>
                    <a:pt x="623" y="249"/>
                  </a:cubicBezTo>
                  <a:cubicBezTo>
                    <a:pt x="627" y="249"/>
                    <a:pt x="631" y="249"/>
                    <a:pt x="635" y="249"/>
                  </a:cubicBezTo>
                  <a:cubicBezTo>
                    <a:pt x="640" y="249"/>
                    <a:pt x="645" y="249"/>
                    <a:pt x="649" y="249"/>
                  </a:cubicBezTo>
                  <a:cubicBezTo>
                    <a:pt x="649" y="247"/>
                    <a:pt x="649" y="247"/>
                    <a:pt x="649" y="247"/>
                  </a:cubicBezTo>
                  <a:cubicBezTo>
                    <a:pt x="645" y="247"/>
                    <a:pt x="640" y="246"/>
                    <a:pt x="635" y="246"/>
                  </a:cubicBezTo>
                  <a:cubicBezTo>
                    <a:pt x="628" y="246"/>
                    <a:pt x="621" y="247"/>
                    <a:pt x="613" y="247"/>
                  </a:cubicBezTo>
                  <a:cubicBezTo>
                    <a:pt x="618" y="245"/>
                    <a:pt x="622" y="244"/>
                    <a:pt x="626" y="242"/>
                  </a:cubicBezTo>
                  <a:cubicBezTo>
                    <a:pt x="627" y="243"/>
                    <a:pt x="627" y="243"/>
                    <a:pt x="628" y="244"/>
                  </a:cubicBezTo>
                  <a:cubicBezTo>
                    <a:pt x="630" y="242"/>
                    <a:pt x="630" y="242"/>
                    <a:pt x="630" y="242"/>
                  </a:cubicBezTo>
                  <a:cubicBezTo>
                    <a:pt x="630" y="242"/>
                    <a:pt x="629" y="242"/>
                    <a:pt x="629" y="242"/>
                  </a:cubicBezTo>
                  <a:cubicBezTo>
                    <a:pt x="632" y="241"/>
                    <a:pt x="634" y="240"/>
                    <a:pt x="637" y="240"/>
                  </a:cubicBezTo>
                  <a:cubicBezTo>
                    <a:pt x="638" y="239"/>
                    <a:pt x="639" y="239"/>
                    <a:pt x="641" y="239"/>
                  </a:cubicBezTo>
                  <a:cubicBezTo>
                    <a:pt x="648" y="238"/>
                    <a:pt x="655" y="236"/>
                    <a:pt x="662" y="234"/>
                  </a:cubicBezTo>
                  <a:cubicBezTo>
                    <a:pt x="662" y="234"/>
                    <a:pt x="662" y="234"/>
                    <a:pt x="662" y="234"/>
                  </a:cubicBezTo>
                  <a:cubicBezTo>
                    <a:pt x="663" y="234"/>
                    <a:pt x="663" y="234"/>
                    <a:pt x="664" y="234"/>
                  </a:cubicBezTo>
                  <a:cubicBezTo>
                    <a:pt x="664" y="234"/>
                    <a:pt x="664" y="234"/>
                    <a:pt x="664" y="234"/>
                  </a:cubicBezTo>
                  <a:cubicBezTo>
                    <a:pt x="672" y="235"/>
                    <a:pt x="679" y="234"/>
                    <a:pt x="687" y="233"/>
                  </a:cubicBezTo>
                  <a:cubicBezTo>
                    <a:pt x="692" y="233"/>
                    <a:pt x="697" y="234"/>
                    <a:pt x="702" y="234"/>
                  </a:cubicBezTo>
                  <a:cubicBezTo>
                    <a:pt x="695" y="236"/>
                    <a:pt x="688" y="236"/>
                    <a:pt x="680" y="236"/>
                  </a:cubicBezTo>
                  <a:cubicBezTo>
                    <a:pt x="678" y="237"/>
                    <a:pt x="678" y="239"/>
                    <a:pt x="680" y="239"/>
                  </a:cubicBezTo>
                  <a:cubicBezTo>
                    <a:pt x="688" y="239"/>
                    <a:pt x="696" y="239"/>
                    <a:pt x="704" y="237"/>
                  </a:cubicBezTo>
                  <a:cubicBezTo>
                    <a:pt x="705" y="241"/>
                    <a:pt x="703" y="247"/>
                    <a:pt x="695" y="256"/>
                  </a:cubicBezTo>
                  <a:cubicBezTo>
                    <a:pt x="695" y="256"/>
                    <a:pt x="711" y="255"/>
                    <a:pt x="710" y="236"/>
                  </a:cubicBezTo>
                  <a:cubicBezTo>
                    <a:pt x="710" y="236"/>
                    <a:pt x="710" y="236"/>
                    <a:pt x="709" y="235"/>
                  </a:cubicBezTo>
                  <a:cubicBezTo>
                    <a:pt x="710" y="235"/>
                    <a:pt x="711" y="235"/>
                    <a:pt x="711" y="235"/>
                  </a:cubicBezTo>
                  <a:cubicBezTo>
                    <a:pt x="713" y="234"/>
                    <a:pt x="713" y="231"/>
                    <a:pt x="711" y="231"/>
                  </a:cubicBezTo>
                  <a:cubicBezTo>
                    <a:pt x="710" y="231"/>
                    <a:pt x="708" y="230"/>
                    <a:pt x="707" y="230"/>
                  </a:cubicBezTo>
                  <a:cubicBezTo>
                    <a:pt x="702" y="225"/>
                    <a:pt x="692" y="224"/>
                    <a:pt x="679" y="224"/>
                  </a:cubicBezTo>
                  <a:cubicBezTo>
                    <a:pt x="670" y="221"/>
                    <a:pt x="661" y="217"/>
                    <a:pt x="652" y="213"/>
                  </a:cubicBezTo>
                  <a:cubicBezTo>
                    <a:pt x="659" y="214"/>
                    <a:pt x="670" y="214"/>
                    <a:pt x="676" y="209"/>
                  </a:cubicBezTo>
                  <a:cubicBezTo>
                    <a:pt x="676" y="210"/>
                    <a:pt x="676" y="211"/>
                    <a:pt x="676" y="211"/>
                  </a:cubicBezTo>
                  <a:cubicBezTo>
                    <a:pt x="673" y="210"/>
                    <a:pt x="672" y="213"/>
                    <a:pt x="674" y="214"/>
                  </a:cubicBezTo>
                  <a:cubicBezTo>
                    <a:pt x="680" y="218"/>
                    <a:pt x="681" y="205"/>
                    <a:pt x="679" y="201"/>
                  </a:cubicBezTo>
                  <a:cubicBezTo>
                    <a:pt x="679" y="201"/>
                    <a:pt x="680" y="200"/>
                    <a:pt x="680" y="200"/>
                  </a:cubicBezTo>
                  <a:cubicBezTo>
                    <a:pt x="680" y="191"/>
                    <a:pt x="669" y="181"/>
                    <a:pt x="649" y="173"/>
                  </a:cubicBezTo>
                  <a:cubicBezTo>
                    <a:pt x="644" y="167"/>
                    <a:pt x="637" y="161"/>
                    <a:pt x="630" y="156"/>
                  </a:cubicBezTo>
                  <a:cubicBezTo>
                    <a:pt x="610" y="140"/>
                    <a:pt x="586" y="127"/>
                    <a:pt x="563" y="116"/>
                  </a:cubicBezTo>
                  <a:cubicBezTo>
                    <a:pt x="561" y="114"/>
                    <a:pt x="559" y="119"/>
                    <a:pt x="561" y="120"/>
                  </a:cubicBezTo>
                  <a:cubicBezTo>
                    <a:pt x="576" y="127"/>
                    <a:pt x="590" y="135"/>
                    <a:pt x="603" y="144"/>
                  </a:cubicBezTo>
                  <a:cubicBezTo>
                    <a:pt x="603" y="145"/>
                    <a:pt x="603" y="145"/>
                    <a:pt x="603" y="145"/>
                  </a:cubicBezTo>
                  <a:cubicBezTo>
                    <a:pt x="604" y="145"/>
                    <a:pt x="606" y="146"/>
                    <a:pt x="607" y="146"/>
                  </a:cubicBezTo>
                  <a:cubicBezTo>
                    <a:pt x="618" y="153"/>
                    <a:pt x="628" y="160"/>
                    <a:pt x="638" y="168"/>
                  </a:cubicBezTo>
                  <a:cubicBezTo>
                    <a:pt x="639" y="168"/>
                    <a:pt x="640" y="168"/>
                    <a:pt x="640" y="168"/>
                  </a:cubicBezTo>
                  <a:cubicBezTo>
                    <a:pt x="642" y="169"/>
                    <a:pt x="643" y="170"/>
                    <a:pt x="644" y="172"/>
                  </a:cubicBezTo>
                  <a:cubicBezTo>
                    <a:pt x="639" y="170"/>
                    <a:pt x="633" y="168"/>
                    <a:pt x="626" y="167"/>
                  </a:cubicBezTo>
                  <a:cubicBezTo>
                    <a:pt x="624" y="166"/>
                    <a:pt x="621" y="165"/>
                    <a:pt x="619" y="163"/>
                  </a:cubicBezTo>
                  <a:cubicBezTo>
                    <a:pt x="619" y="162"/>
                    <a:pt x="619" y="162"/>
                    <a:pt x="619" y="162"/>
                  </a:cubicBezTo>
                  <a:cubicBezTo>
                    <a:pt x="622" y="163"/>
                    <a:pt x="624" y="164"/>
                    <a:pt x="626" y="165"/>
                  </a:cubicBezTo>
                  <a:cubicBezTo>
                    <a:pt x="627" y="166"/>
                    <a:pt x="629" y="163"/>
                    <a:pt x="627" y="162"/>
                  </a:cubicBezTo>
                  <a:cubicBezTo>
                    <a:pt x="617" y="157"/>
                    <a:pt x="607" y="151"/>
                    <a:pt x="597" y="145"/>
                  </a:cubicBezTo>
                  <a:cubicBezTo>
                    <a:pt x="593" y="142"/>
                    <a:pt x="589" y="139"/>
                    <a:pt x="586" y="137"/>
                  </a:cubicBezTo>
                  <a:cubicBezTo>
                    <a:pt x="602" y="145"/>
                    <a:pt x="612" y="149"/>
                    <a:pt x="612" y="149"/>
                  </a:cubicBezTo>
                  <a:cubicBezTo>
                    <a:pt x="612" y="149"/>
                    <a:pt x="597" y="142"/>
                    <a:pt x="575" y="130"/>
                  </a:cubicBezTo>
                  <a:cubicBezTo>
                    <a:pt x="568" y="124"/>
                    <a:pt x="560" y="120"/>
                    <a:pt x="552" y="116"/>
                  </a:cubicBezTo>
                  <a:cubicBezTo>
                    <a:pt x="539" y="107"/>
                    <a:pt x="526" y="98"/>
                    <a:pt x="512" y="88"/>
                  </a:cubicBezTo>
                  <a:cubicBezTo>
                    <a:pt x="511" y="87"/>
                    <a:pt x="508" y="90"/>
                    <a:pt x="510" y="91"/>
                  </a:cubicBezTo>
                  <a:cubicBezTo>
                    <a:pt x="516" y="95"/>
                    <a:pt x="521" y="99"/>
                    <a:pt x="527" y="103"/>
                  </a:cubicBezTo>
                  <a:cubicBezTo>
                    <a:pt x="459" y="66"/>
                    <a:pt x="372" y="20"/>
                    <a:pt x="355" y="14"/>
                  </a:cubicBezTo>
                  <a:cubicBezTo>
                    <a:pt x="326" y="3"/>
                    <a:pt x="285" y="6"/>
                    <a:pt x="285" y="6"/>
                  </a:cubicBezTo>
                  <a:cubicBezTo>
                    <a:pt x="285" y="6"/>
                    <a:pt x="257" y="0"/>
                    <a:pt x="220" y="39"/>
                  </a:cubicBezTo>
                  <a:cubicBezTo>
                    <a:pt x="205" y="56"/>
                    <a:pt x="201" y="78"/>
                    <a:pt x="202" y="98"/>
                  </a:cubicBezTo>
                  <a:cubicBezTo>
                    <a:pt x="201" y="98"/>
                    <a:pt x="200" y="99"/>
                    <a:pt x="200" y="100"/>
                  </a:cubicBezTo>
                  <a:cubicBezTo>
                    <a:pt x="200" y="100"/>
                    <a:pt x="200" y="100"/>
                    <a:pt x="200" y="100"/>
                  </a:cubicBezTo>
                  <a:cubicBezTo>
                    <a:pt x="200" y="100"/>
                    <a:pt x="200" y="101"/>
                    <a:pt x="200" y="101"/>
                  </a:cubicBezTo>
                  <a:cubicBezTo>
                    <a:pt x="201" y="104"/>
                    <a:pt x="200" y="107"/>
                    <a:pt x="200" y="110"/>
                  </a:cubicBezTo>
                  <a:cubicBezTo>
                    <a:pt x="200" y="111"/>
                    <a:pt x="202" y="112"/>
                    <a:pt x="202" y="111"/>
                  </a:cubicBezTo>
                  <a:cubicBezTo>
                    <a:pt x="203" y="113"/>
                    <a:pt x="203" y="115"/>
                    <a:pt x="204" y="116"/>
                  </a:cubicBezTo>
                  <a:cubicBezTo>
                    <a:pt x="204" y="117"/>
                    <a:pt x="204" y="118"/>
                    <a:pt x="204" y="119"/>
                  </a:cubicBezTo>
                  <a:cubicBezTo>
                    <a:pt x="203" y="117"/>
                    <a:pt x="200" y="118"/>
                    <a:pt x="200" y="121"/>
                  </a:cubicBezTo>
                  <a:cubicBezTo>
                    <a:pt x="200" y="133"/>
                    <a:pt x="200" y="145"/>
                    <a:pt x="200" y="157"/>
                  </a:cubicBezTo>
                  <a:cubicBezTo>
                    <a:pt x="200" y="157"/>
                    <a:pt x="199" y="157"/>
                    <a:pt x="199" y="157"/>
                  </a:cubicBezTo>
                  <a:cubicBezTo>
                    <a:pt x="198" y="157"/>
                    <a:pt x="198" y="157"/>
                    <a:pt x="197" y="156"/>
                  </a:cubicBezTo>
                  <a:cubicBezTo>
                    <a:pt x="197" y="156"/>
                    <a:pt x="196" y="157"/>
                    <a:pt x="195" y="157"/>
                  </a:cubicBezTo>
                  <a:cubicBezTo>
                    <a:pt x="195" y="157"/>
                    <a:pt x="195" y="157"/>
                    <a:pt x="195" y="158"/>
                  </a:cubicBezTo>
                  <a:cubicBezTo>
                    <a:pt x="192" y="158"/>
                    <a:pt x="189" y="158"/>
                    <a:pt x="186" y="159"/>
                  </a:cubicBezTo>
                  <a:cubicBezTo>
                    <a:pt x="170" y="155"/>
                    <a:pt x="152" y="159"/>
                    <a:pt x="135" y="164"/>
                  </a:cubicBezTo>
                  <a:cubicBezTo>
                    <a:pt x="114" y="165"/>
                    <a:pt x="93" y="167"/>
                    <a:pt x="76" y="174"/>
                  </a:cubicBezTo>
                  <a:cubicBezTo>
                    <a:pt x="73" y="174"/>
                    <a:pt x="70" y="175"/>
                    <a:pt x="67" y="175"/>
                  </a:cubicBezTo>
                  <a:cubicBezTo>
                    <a:pt x="51" y="175"/>
                    <a:pt x="35" y="174"/>
                    <a:pt x="19" y="177"/>
                  </a:cubicBezTo>
                  <a:cubicBezTo>
                    <a:pt x="18" y="177"/>
                    <a:pt x="17" y="177"/>
                    <a:pt x="15" y="177"/>
                  </a:cubicBezTo>
                  <a:cubicBezTo>
                    <a:pt x="14" y="176"/>
                    <a:pt x="13" y="175"/>
                    <a:pt x="11" y="174"/>
                  </a:cubicBezTo>
                  <a:cubicBezTo>
                    <a:pt x="10" y="173"/>
                    <a:pt x="6" y="171"/>
                    <a:pt x="4" y="171"/>
                  </a:cubicBezTo>
                  <a:cubicBezTo>
                    <a:pt x="3" y="171"/>
                    <a:pt x="2" y="172"/>
                    <a:pt x="2" y="173"/>
                  </a:cubicBezTo>
                  <a:cubicBezTo>
                    <a:pt x="3" y="174"/>
                    <a:pt x="4" y="175"/>
                    <a:pt x="4" y="175"/>
                  </a:cubicBezTo>
                  <a:cubicBezTo>
                    <a:pt x="4" y="176"/>
                    <a:pt x="5" y="176"/>
                    <a:pt x="5" y="176"/>
                  </a:cubicBezTo>
                  <a:cubicBezTo>
                    <a:pt x="6" y="176"/>
                    <a:pt x="6" y="176"/>
                    <a:pt x="6" y="177"/>
                  </a:cubicBezTo>
                  <a:cubicBezTo>
                    <a:pt x="6" y="177"/>
                    <a:pt x="7" y="177"/>
                    <a:pt x="7" y="178"/>
                  </a:cubicBezTo>
                  <a:cubicBezTo>
                    <a:pt x="5" y="178"/>
                    <a:pt x="2" y="178"/>
                    <a:pt x="0" y="178"/>
                  </a:cubicBezTo>
                  <a:cubicBezTo>
                    <a:pt x="0" y="180"/>
                    <a:pt x="0" y="180"/>
                    <a:pt x="0" y="180"/>
                  </a:cubicBezTo>
                  <a:cubicBezTo>
                    <a:pt x="3" y="180"/>
                    <a:pt x="6" y="180"/>
                    <a:pt x="9" y="180"/>
                  </a:cubicBezTo>
                  <a:close/>
                  <a:moveTo>
                    <a:pt x="21" y="182"/>
                  </a:moveTo>
                  <a:cubicBezTo>
                    <a:pt x="23" y="182"/>
                    <a:pt x="25" y="181"/>
                    <a:pt x="27" y="181"/>
                  </a:cubicBezTo>
                  <a:cubicBezTo>
                    <a:pt x="30" y="181"/>
                    <a:pt x="33" y="181"/>
                    <a:pt x="37" y="181"/>
                  </a:cubicBezTo>
                  <a:cubicBezTo>
                    <a:pt x="36" y="181"/>
                    <a:pt x="36" y="182"/>
                    <a:pt x="37" y="183"/>
                  </a:cubicBezTo>
                  <a:cubicBezTo>
                    <a:pt x="33" y="183"/>
                    <a:pt x="28" y="184"/>
                    <a:pt x="24" y="184"/>
                  </a:cubicBezTo>
                  <a:cubicBezTo>
                    <a:pt x="23" y="183"/>
                    <a:pt x="22" y="183"/>
                    <a:pt x="21" y="182"/>
                  </a:cubicBezTo>
                  <a:close/>
                  <a:moveTo>
                    <a:pt x="195" y="177"/>
                  </a:moveTo>
                  <a:cubicBezTo>
                    <a:pt x="196" y="177"/>
                    <a:pt x="196" y="177"/>
                    <a:pt x="196" y="177"/>
                  </a:cubicBezTo>
                  <a:cubicBezTo>
                    <a:pt x="180" y="182"/>
                    <a:pt x="162" y="184"/>
                    <a:pt x="142" y="184"/>
                  </a:cubicBezTo>
                  <a:cubicBezTo>
                    <a:pt x="138" y="184"/>
                    <a:pt x="133" y="184"/>
                    <a:pt x="129" y="183"/>
                  </a:cubicBezTo>
                  <a:cubicBezTo>
                    <a:pt x="135" y="183"/>
                    <a:pt x="140" y="181"/>
                    <a:pt x="146" y="180"/>
                  </a:cubicBezTo>
                  <a:cubicBezTo>
                    <a:pt x="162" y="180"/>
                    <a:pt x="184" y="179"/>
                    <a:pt x="199" y="176"/>
                  </a:cubicBezTo>
                  <a:cubicBezTo>
                    <a:pt x="199" y="176"/>
                    <a:pt x="199" y="176"/>
                    <a:pt x="200" y="176"/>
                  </a:cubicBezTo>
                  <a:cubicBezTo>
                    <a:pt x="198" y="176"/>
                    <a:pt x="197" y="177"/>
                    <a:pt x="196" y="177"/>
                  </a:cubicBezTo>
                  <a:lnTo>
                    <a:pt x="195" y="177"/>
                  </a:lnTo>
                  <a:close/>
                  <a:moveTo>
                    <a:pt x="212" y="189"/>
                  </a:moveTo>
                  <a:cubicBezTo>
                    <a:pt x="212" y="189"/>
                    <a:pt x="213" y="189"/>
                    <a:pt x="214" y="189"/>
                  </a:cubicBezTo>
                  <a:cubicBezTo>
                    <a:pt x="218" y="191"/>
                    <a:pt x="222" y="193"/>
                    <a:pt x="226" y="195"/>
                  </a:cubicBezTo>
                  <a:cubicBezTo>
                    <a:pt x="225" y="195"/>
                    <a:pt x="225" y="195"/>
                    <a:pt x="224" y="195"/>
                  </a:cubicBezTo>
                  <a:cubicBezTo>
                    <a:pt x="220" y="193"/>
                    <a:pt x="216" y="191"/>
                    <a:pt x="212" y="189"/>
                  </a:cubicBezTo>
                  <a:close/>
                  <a:moveTo>
                    <a:pt x="215" y="187"/>
                  </a:moveTo>
                  <a:cubicBezTo>
                    <a:pt x="212" y="185"/>
                    <a:pt x="209" y="183"/>
                    <a:pt x="206" y="181"/>
                  </a:cubicBezTo>
                  <a:cubicBezTo>
                    <a:pt x="206" y="181"/>
                    <a:pt x="206" y="181"/>
                    <a:pt x="207" y="181"/>
                  </a:cubicBezTo>
                  <a:cubicBezTo>
                    <a:pt x="209" y="181"/>
                    <a:pt x="212" y="182"/>
                    <a:pt x="214" y="183"/>
                  </a:cubicBezTo>
                  <a:cubicBezTo>
                    <a:pt x="214" y="183"/>
                    <a:pt x="214" y="183"/>
                    <a:pt x="214" y="183"/>
                  </a:cubicBezTo>
                  <a:cubicBezTo>
                    <a:pt x="225" y="187"/>
                    <a:pt x="236" y="191"/>
                    <a:pt x="247" y="195"/>
                  </a:cubicBezTo>
                  <a:cubicBezTo>
                    <a:pt x="248" y="193"/>
                    <a:pt x="248" y="193"/>
                    <a:pt x="248" y="193"/>
                  </a:cubicBezTo>
                  <a:cubicBezTo>
                    <a:pt x="241" y="189"/>
                    <a:pt x="233" y="186"/>
                    <a:pt x="226" y="183"/>
                  </a:cubicBezTo>
                  <a:cubicBezTo>
                    <a:pt x="227" y="183"/>
                    <a:pt x="227" y="181"/>
                    <a:pt x="226" y="180"/>
                  </a:cubicBezTo>
                  <a:cubicBezTo>
                    <a:pt x="222" y="178"/>
                    <a:pt x="217" y="176"/>
                    <a:pt x="212" y="174"/>
                  </a:cubicBezTo>
                  <a:cubicBezTo>
                    <a:pt x="212" y="174"/>
                    <a:pt x="212" y="174"/>
                    <a:pt x="212" y="174"/>
                  </a:cubicBezTo>
                  <a:cubicBezTo>
                    <a:pt x="220" y="177"/>
                    <a:pt x="230" y="181"/>
                    <a:pt x="238" y="186"/>
                  </a:cubicBezTo>
                  <a:cubicBezTo>
                    <a:pt x="251" y="194"/>
                    <a:pt x="262" y="202"/>
                    <a:pt x="269" y="210"/>
                  </a:cubicBezTo>
                  <a:cubicBezTo>
                    <a:pt x="256" y="207"/>
                    <a:pt x="241" y="203"/>
                    <a:pt x="228" y="197"/>
                  </a:cubicBezTo>
                  <a:cubicBezTo>
                    <a:pt x="228" y="197"/>
                    <a:pt x="228" y="197"/>
                    <a:pt x="228" y="197"/>
                  </a:cubicBezTo>
                  <a:cubicBezTo>
                    <a:pt x="228" y="196"/>
                    <a:pt x="228" y="196"/>
                    <a:pt x="227" y="196"/>
                  </a:cubicBezTo>
                  <a:cubicBezTo>
                    <a:pt x="235" y="199"/>
                    <a:pt x="243" y="202"/>
                    <a:pt x="251" y="205"/>
                  </a:cubicBezTo>
                  <a:cubicBezTo>
                    <a:pt x="252" y="203"/>
                    <a:pt x="252" y="203"/>
                    <a:pt x="252" y="203"/>
                  </a:cubicBezTo>
                  <a:cubicBezTo>
                    <a:pt x="240" y="197"/>
                    <a:pt x="227" y="190"/>
                    <a:pt x="215" y="187"/>
                  </a:cubicBezTo>
                  <a:close/>
                  <a:moveTo>
                    <a:pt x="207" y="178"/>
                  </a:moveTo>
                  <a:cubicBezTo>
                    <a:pt x="207" y="178"/>
                    <a:pt x="207" y="178"/>
                    <a:pt x="208" y="177"/>
                  </a:cubicBezTo>
                  <a:cubicBezTo>
                    <a:pt x="213" y="178"/>
                    <a:pt x="218" y="180"/>
                    <a:pt x="222" y="182"/>
                  </a:cubicBezTo>
                  <a:cubicBezTo>
                    <a:pt x="217" y="181"/>
                    <a:pt x="212" y="179"/>
                    <a:pt x="207" y="178"/>
                  </a:cubicBezTo>
                  <a:close/>
                  <a:moveTo>
                    <a:pt x="201" y="166"/>
                  </a:moveTo>
                  <a:cubicBezTo>
                    <a:pt x="201" y="166"/>
                    <a:pt x="201" y="167"/>
                    <a:pt x="201" y="168"/>
                  </a:cubicBezTo>
                  <a:cubicBezTo>
                    <a:pt x="201" y="168"/>
                    <a:pt x="201" y="168"/>
                    <a:pt x="201" y="168"/>
                  </a:cubicBezTo>
                  <a:cubicBezTo>
                    <a:pt x="200" y="167"/>
                    <a:pt x="200" y="166"/>
                    <a:pt x="200" y="166"/>
                  </a:cubicBezTo>
                  <a:cubicBezTo>
                    <a:pt x="200" y="166"/>
                    <a:pt x="201" y="166"/>
                    <a:pt x="201" y="166"/>
                  </a:cubicBezTo>
                  <a:close/>
                  <a:moveTo>
                    <a:pt x="190" y="169"/>
                  </a:moveTo>
                  <a:cubicBezTo>
                    <a:pt x="191" y="169"/>
                    <a:pt x="192" y="168"/>
                    <a:pt x="193" y="168"/>
                  </a:cubicBezTo>
                  <a:cubicBezTo>
                    <a:pt x="193" y="169"/>
                    <a:pt x="193" y="169"/>
                    <a:pt x="193" y="169"/>
                  </a:cubicBezTo>
                  <a:cubicBezTo>
                    <a:pt x="192" y="169"/>
                    <a:pt x="191" y="169"/>
                    <a:pt x="190" y="169"/>
                  </a:cubicBezTo>
                  <a:close/>
                  <a:moveTo>
                    <a:pt x="189" y="167"/>
                  </a:moveTo>
                  <a:cubicBezTo>
                    <a:pt x="188" y="167"/>
                    <a:pt x="186" y="168"/>
                    <a:pt x="185" y="168"/>
                  </a:cubicBezTo>
                  <a:cubicBezTo>
                    <a:pt x="183" y="167"/>
                    <a:pt x="181" y="167"/>
                    <a:pt x="179" y="166"/>
                  </a:cubicBezTo>
                  <a:cubicBezTo>
                    <a:pt x="182" y="166"/>
                    <a:pt x="186" y="166"/>
                    <a:pt x="189" y="167"/>
                  </a:cubicBezTo>
                  <a:close/>
                  <a:moveTo>
                    <a:pt x="209" y="159"/>
                  </a:moveTo>
                  <a:cubicBezTo>
                    <a:pt x="211" y="158"/>
                    <a:pt x="213" y="158"/>
                    <a:pt x="215" y="158"/>
                  </a:cubicBezTo>
                  <a:cubicBezTo>
                    <a:pt x="213" y="159"/>
                    <a:pt x="211" y="160"/>
                    <a:pt x="209" y="160"/>
                  </a:cubicBezTo>
                  <a:cubicBezTo>
                    <a:pt x="209" y="160"/>
                    <a:pt x="209" y="159"/>
                    <a:pt x="209" y="159"/>
                  </a:cubicBezTo>
                  <a:close/>
                  <a:moveTo>
                    <a:pt x="115" y="183"/>
                  </a:moveTo>
                  <a:cubicBezTo>
                    <a:pt x="111" y="183"/>
                    <a:pt x="106" y="182"/>
                    <a:pt x="102" y="182"/>
                  </a:cubicBezTo>
                  <a:cubicBezTo>
                    <a:pt x="100" y="181"/>
                    <a:pt x="98" y="181"/>
                    <a:pt x="96" y="181"/>
                  </a:cubicBezTo>
                  <a:cubicBezTo>
                    <a:pt x="99" y="180"/>
                    <a:pt x="102" y="180"/>
                    <a:pt x="106" y="179"/>
                  </a:cubicBezTo>
                  <a:cubicBezTo>
                    <a:pt x="124" y="175"/>
                    <a:pt x="141" y="170"/>
                    <a:pt x="158" y="168"/>
                  </a:cubicBezTo>
                  <a:cubicBezTo>
                    <a:pt x="159" y="168"/>
                    <a:pt x="160" y="168"/>
                    <a:pt x="160" y="168"/>
                  </a:cubicBezTo>
                  <a:cubicBezTo>
                    <a:pt x="167" y="168"/>
                    <a:pt x="173" y="169"/>
                    <a:pt x="179" y="170"/>
                  </a:cubicBezTo>
                  <a:cubicBezTo>
                    <a:pt x="178" y="170"/>
                    <a:pt x="177" y="170"/>
                    <a:pt x="176" y="171"/>
                  </a:cubicBezTo>
                  <a:cubicBezTo>
                    <a:pt x="172" y="170"/>
                    <a:pt x="168" y="170"/>
                    <a:pt x="164" y="170"/>
                  </a:cubicBezTo>
                  <a:cubicBezTo>
                    <a:pt x="162" y="169"/>
                    <a:pt x="162" y="171"/>
                    <a:pt x="162" y="172"/>
                  </a:cubicBezTo>
                  <a:cubicBezTo>
                    <a:pt x="144" y="174"/>
                    <a:pt x="128" y="176"/>
                    <a:pt x="129" y="178"/>
                  </a:cubicBezTo>
                  <a:cubicBezTo>
                    <a:pt x="129" y="179"/>
                    <a:pt x="131" y="179"/>
                    <a:pt x="135" y="180"/>
                  </a:cubicBezTo>
                  <a:cubicBezTo>
                    <a:pt x="128" y="181"/>
                    <a:pt x="122" y="182"/>
                    <a:pt x="115" y="183"/>
                  </a:cubicBezTo>
                  <a:close/>
                  <a:moveTo>
                    <a:pt x="96" y="184"/>
                  </a:moveTo>
                  <a:cubicBezTo>
                    <a:pt x="95" y="184"/>
                    <a:pt x="95" y="184"/>
                    <a:pt x="95" y="184"/>
                  </a:cubicBezTo>
                  <a:cubicBezTo>
                    <a:pt x="89" y="184"/>
                    <a:pt x="84" y="184"/>
                    <a:pt x="80" y="183"/>
                  </a:cubicBezTo>
                  <a:cubicBezTo>
                    <a:pt x="85" y="183"/>
                    <a:pt x="90" y="184"/>
                    <a:pt x="96" y="184"/>
                  </a:cubicBezTo>
                  <a:close/>
                  <a:moveTo>
                    <a:pt x="98" y="170"/>
                  </a:moveTo>
                  <a:cubicBezTo>
                    <a:pt x="103" y="169"/>
                    <a:pt x="109" y="169"/>
                    <a:pt x="115" y="168"/>
                  </a:cubicBezTo>
                  <a:cubicBezTo>
                    <a:pt x="109" y="169"/>
                    <a:pt x="103" y="170"/>
                    <a:pt x="98" y="170"/>
                  </a:cubicBezTo>
                  <a:close/>
                  <a:moveTo>
                    <a:pt x="193" y="160"/>
                  </a:moveTo>
                  <a:cubicBezTo>
                    <a:pt x="193" y="161"/>
                    <a:pt x="193" y="161"/>
                    <a:pt x="193" y="161"/>
                  </a:cubicBezTo>
                  <a:cubicBezTo>
                    <a:pt x="192" y="161"/>
                    <a:pt x="192" y="161"/>
                    <a:pt x="192" y="160"/>
                  </a:cubicBezTo>
                  <a:cubicBezTo>
                    <a:pt x="192" y="160"/>
                    <a:pt x="193" y="160"/>
                    <a:pt x="193" y="160"/>
                  </a:cubicBezTo>
                  <a:close/>
                  <a:moveTo>
                    <a:pt x="544" y="117"/>
                  </a:moveTo>
                  <a:cubicBezTo>
                    <a:pt x="552" y="124"/>
                    <a:pt x="559" y="130"/>
                    <a:pt x="567" y="137"/>
                  </a:cubicBezTo>
                  <a:cubicBezTo>
                    <a:pt x="566" y="136"/>
                    <a:pt x="566" y="136"/>
                    <a:pt x="565" y="135"/>
                  </a:cubicBezTo>
                  <a:cubicBezTo>
                    <a:pt x="563" y="134"/>
                    <a:pt x="562" y="133"/>
                    <a:pt x="561" y="132"/>
                  </a:cubicBezTo>
                  <a:cubicBezTo>
                    <a:pt x="559" y="134"/>
                    <a:pt x="559" y="134"/>
                    <a:pt x="559" y="134"/>
                  </a:cubicBezTo>
                  <a:cubicBezTo>
                    <a:pt x="559" y="134"/>
                    <a:pt x="559" y="134"/>
                    <a:pt x="559" y="134"/>
                  </a:cubicBezTo>
                  <a:cubicBezTo>
                    <a:pt x="559" y="135"/>
                    <a:pt x="559" y="135"/>
                    <a:pt x="559" y="135"/>
                  </a:cubicBezTo>
                  <a:cubicBezTo>
                    <a:pt x="566" y="144"/>
                    <a:pt x="579" y="152"/>
                    <a:pt x="593" y="158"/>
                  </a:cubicBezTo>
                  <a:cubicBezTo>
                    <a:pt x="596" y="161"/>
                    <a:pt x="600" y="163"/>
                    <a:pt x="603" y="165"/>
                  </a:cubicBezTo>
                  <a:cubicBezTo>
                    <a:pt x="584" y="165"/>
                    <a:pt x="561" y="168"/>
                    <a:pt x="538" y="177"/>
                  </a:cubicBezTo>
                  <a:cubicBezTo>
                    <a:pt x="479" y="198"/>
                    <a:pt x="459" y="227"/>
                    <a:pt x="463" y="270"/>
                  </a:cubicBezTo>
                  <a:cubicBezTo>
                    <a:pt x="462" y="273"/>
                    <a:pt x="461" y="276"/>
                    <a:pt x="461" y="279"/>
                  </a:cubicBezTo>
                  <a:cubicBezTo>
                    <a:pt x="462" y="279"/>
                    <a:pt x="462" y="279"/>
                    <a:pt x="462" y="279"/>
                  </a:cubicBezTo>
                  <a:cubicBezTo>
                    <a:pt x="461" y="283"/>
                    <a:pt x="461" y="287"/>
                    <a:pt x="461" y="290"/>
                  </a:cubicBezTo>
                  <a:cubicBezTo>
                    <a:pt x="450" y="282"/>
                    <a:pt x="438" y="275"/>
                    <a:pt x="427" y="269"/>
                  </a:cubicBezTo>
                  <a:cubicBezTo>
                    <a:pt x="422" y="264"/>
                    <a:pt x="417" y="260"/>
                    <a:pt x="412" y="257"/>
                  </a:cubicBezTo>
                  <a:cubicBezTo>
                    <a:pt x="405" y="252"/>
                    <a:pt x="398" y="249"/>
                    <a:pt x="391" y="249"/>
                  </a:cubicBezTo>
                  <a:cubicBezTo>
                    <a:pt x="390" y="249"/>
                    <a:pt x="390" y="249"/>
                    <a:pt x="390" y="249"/>
                  </a:cubicBezTo>
                  <a:cubicBezTo>
                    <a:pt x="388" y="249"/>
                    <a:pt x="388" y="249"/>
                    <a:pt x="388" y="249"/>
                  </a:cubicBezTo>
                  <a:cubicBezTo>
                    <a:pt x="389" y="251"/>
                    <a:pt x="389" y="251"/>
                    <a:pt x="389" y="251"/>
                  </a:cubicBezTo>
                  <a:cubicBezTo>
                    <a:pt x="391" y="258"/>
                    <a:pt x="395" y="265"/>
                    <a:pt x="400" y="272"/>
                  </a:cubicBezTo>
                  <a:cubicBezTo>
                    <a:pt x="399" y="271"/>
                    <a:pt x="398" y="271"/>
                    <a:pt x="397" y="270"/>
                  </a:cubicBezTo>
                  <a:cubicBezTo>
                    <a:pt x="361" y="239"/>
                    <a:pt x="329" y="204"/>
                    <a:pt x="298" y="168"/>
                  </a:cubicBezTo>
                  <a:cubicBezTo>
                    <a:pt x="296" y="170"/>
                    <a:pt x="296" y="170"/>
                    <a:pt x="296" y="170"/>
                  </a:cubicBezTo>
                  <a:cubicBezTo>
                    <a:pt x="325" y="204"/>
                    <a:pt x="355" y="237"/>
                    <a:pt x="389" y="267"/>
                  </a:cubicBezTo>
                  <a:cubicBezTo>
                    <a:pt x="337" y="243"/>
                    <a:pt x="273" y="216"/>
                    <a:pt x="273" y="216"/>
                  </a:cubicBezTo>
                  <a:cubicBezTo>
                    <a:pt x="279" y="220"/>
                    <a:pt x="361" y="263"/>
                    <a:pt x="412" y="287"/>
                  </a:cubicBezTo>
                  <a:cubicBezTo>
                    <a:pt x="416" y="292"/>
                    <a:pt x="421" y="297"/>
                    <a:pt x="426" y="302"/>
                  </a:cubicBezTo>
                  <a:cubicBezTo>
                    <a:pt x="430" y="306"/>
                    <a:pt x="435" y="309"/>
                    <a:pt x="439" y="313"/>
                  </a:cubicBezTo>
                  <a:cubicBezTo>
                    <a:pt x="422" y="313"/>
                    <a:pt x="405" y="314"/>
                    <a:pt x="389" y="315"/>
                  </a:cubicBezTo>
                  <a:cubicBezTo>
                    <a:pt x="388" y="315"/>
                    <a:pt x="388" y="315"/>
                    <a:pt x="388" y="315"/>
                  </a:cubicBezTo>
                  <a:cubicBezTo>
                    <a:pt x="388" y="315"/>
                    <a:pt x="388" y="315"/>
                    <a:pt x="388" y="315"/>
                  </a:cubicBezTo>
                  <a:cubicBezTo>
                    <a:pt x="375" y="316"/>
                    <a:pt x="362" y="317"/>
                    <a:pt x="348" y="319"/>
                  </a:cubicBezTo>
                  <a:cubicBezTo>
                    <a:pt x="289" y="318"/>
                    <a:pt x="224" y="318"/>
                    <a:pt x="201" y="321"/>
                  </a:cubicBezTo>
                  <a:cubicBezTo>
                    <a:pt x="201" y="321"/>
                    <a:pt x="201" y="321"/>
                    <a:pt x="201" y="321"/>
                  </a:cubicBezTo>
                  <a:cubicBezTo>
                    <a:pt x="202" y="319"/>
                    <a:pt x="201" y="318"/>
                    <a:pt x="199" y="318"/>
                  </a:cubicBezTo>
                  <a:cubicBezTo>
                    <a:pt x="195" y="319"/>
                    <a:pt x="194" y="321"/>
                    <a:pt x="193" y="323"/>
                  </a:cubicBezTo>
                  <a:cubicBezTo>
                    <a:pt x="193" y="323"/>
                    <a:pt x="192" y="323"/>
                    <a:pt x="192" y="323"/>
                  </a:cubicBezTo>
                  <a:cubicBezTo>
                    <a:pt x="192" y="323"/>
                    <a:pt x="192" y="323"/>
                    <a:pt x="193" y="323"/>
                  </a:cubicBezTo>
                  <a:cubicBezTo>
                    <a:pt x="192" y="324"/>
                    <a:pt x="191" y="325"/>
                    <a:pt x="191" y="326"/>
                  </a:cubicBezTo>
                  <a:cubicBezTo>
                    <a:pt x="189" y="328"/>
                    <a:pt x="192" y="330"/>
                    <a:pt x="193" y="328"/>
                  </a:cubicBezTo>
                  <a:cubicBezTo>
                    <a:pt x="194" y="327"/>
                    <a:pt x="194" y="326"/>
                    <a:pt x="195" y="325"/>
                  </a:cubicBezTo>
                  <a:cubicBezTo>
                    <a:pt x="194" y="327"/>
                    <a:pt x="193" y="330"/>
                    <a:pt x="193" y="332"/>
                  </a:cubicBezTo>
                  <a:cubicBezTo>
                    <a:pt x="151" y="293"/>
                    <a:pt x="98" y="255"/>
                    <a:pt x="52" y="219"/>
                  </a:cubicBezTo>
                  <a:cubicBezTo>
                    <a:pt x="53" y="218"/>
                    <a:pt x="53" y="217"/>
                    <a:pt x="52" y="216"/>
                  </a:cubicBezTo>
                  <a:cubicBezTo>
                    <a:pt x="45" y="211"/>
                    <a:pt x="38" y="206"/>
                    <a:pt x="31" y="201"/>
                  </a:cubicBezTo>
                  <a:cubicBezTo>
                    <a:pt x="32" y="200"/>
                    <a:pt x="33" y="199"/>
                    <a:pt x="31" y="198"/>
                  </a:cubicBezTo>
                  <a:cubicBezTo>
                    <a:pt x="30" y="198"/>
                    <a:pt x="28" y="197"/>
                    <a:pt x="26" y="196"/>
                  </a:cubicBezTo>
                  <a:cubicBezTo>
                    <a:pt x="22" y="193"/>
                    <a:pt x="18" y="189"/>
                    <a:pt x="14" y="186"/>
                  </a:cubicBezTo>
                  <a:cubicBezTo>
                    <a:pt x="14" y="185"/>
                    <a:pt x="14" y="185"/>
                    <a:pt x="13" y="185"/>
                  </a:cubicBezTo>
                  <a:cubicBezTo>
                    <a:pt x="13" y="184"/>
                    <a:pt x="13" y="184"/>
                    <a:pt x="14" y="183"/>
                  </a:cubicBezTo>
                  <a:cubicBezTo>
                    <a:pt x="16" y="184"/>
                    <a:pt x="17" y="185"/>
                    <a:pt x="18" y="186"/>
                  </a:cubicBezTo>
                  <a:cubicBezTo>
                    <a:pt x="18" y="188"/>
                    <a:pt x="19" y="189"/>
                    <a:pt x="21" y="189"/>
                  </a:cubicBezTo>
                  <a:cubicBezTo>
                    <a:pt x="21" y="189"/>
                    <a:pt x="21" y="189"/>
                    <a:pt x="22" y="189"/>
                  </a:cubicBezTo>
                  <a:cubicBezTo>
                    <a:pt x="25" y="192"/>
                    <a:pt x="29" y="194"/>
                    <a:pt x="32" y="197"/>
                  </a:cubicBezTo>
                  <a:cubicBezTo>
                    <a:pt x="43" y="205"/>
                    <a:pt x="53" y="214"/>
                    <a:pt x="65" y="222"/>
                  </a:cubicBezTo>
                  <a:cubicBezTo>
                    <a:pt x="68" y="224"/>
                    <a:pt x="71" y="220"/>
                    <a:pt x="68" y="218"/>
                  </a:cubicBezTo>
                  <a:cubicBezTo>
                    <a:pt x="56" y="209"/>
                    <a:pt x="44" y="199"/>
                    <a:pt x="32" y="190"/>
                  </a:cubicBezTo>
                  <a:cubicBezTo>
                    <a:pt x="31" y="189"/>
                    <a:pt x="30" y="189"/>
                    <a:pt x="29" y="188"/>
                  </a:cubicBezTo>
                  <a:cubicBezTo>
                    <a:pt x="41" y="187"/>
                    <a:pt x="52" y="186"/>
                    <a:pt x="64" y="186"/>
                  </a:cubicBezTo>
                  <a:cubicBezTo>
                    <a:pt x="66" y="186"/>
                    <a:pt x="66" y="183"/>
                    <a:pt x="64" y="183"/>
                  </a:cubicBezTo>
                  <a:cubicBezTo>
                    <a:pt x="63" y="183"/>
                    <a:pt x="62" y="183"/>
                    <a:pt x="60" y="183"/>
                  </a:cubicBezTo>
                  <a:cubicBezTo>
                    <a:pt x="62" y="182"/>
                    <a:pt x="64" y="182"/>
                    <a:pt x="66" y="182"/>
                  </a:cubicBezTo>
                  <a:cubicBezTo>
                    <a:pt x="67" y="182"/>
                    <a:pt x="68" y="182"/>
                    <a:pt x="69" y="182"/>
                  </a:cubicBezTo>
                  <a:cubicBezTo>
                    <a:pt x="75" y="185"/>
                    <a:pt x="84" y="187"/>
                    <a:pt x="95" y="187"/>
                  </a:cubicBezTo>
                  <a:cubicBezTo>
                    <a:pt x="99" y="187"/>
                    <a:pt x="103" y="186"/>
                    <a:pt x="108" y="186"/>
                  </a:cubicBezTo>
                  <a:cubicBezTo>
                    <a:pt x="114" y="188"/>
                    <a:pt x="119" y="190"/>
                    <a:pt x="122" y="193"/>
                  </a:cubicBezTo>
                  <a:cubicBezTo>
                    <a:pt x="124" y="191"/>
                    <a:pt x="124" y="191"/>
                    <a:pt x="124" y="191"/>
                  </a:cubicBezTo>
                  <a:cubicBezTo>
                    <a:pt x="121" y="189"/>
                    <a:pt x="118" y="187"/>
                    <a:pt x="114" y="185"/>
                  </a:cubicBezTo>
                  <a:cubicBezTo>
                    <a:pt x="114" y="185"/>
                    <a:pt x="115" y="185"/>
                    <a:pt x="115" y="185"/>
                  </a:cubicBezTo>
                  <a:cubicBezTo>
                    <a:pt x="124" y="186"/>
                    <a:pt x="133" y="186"/>
                    <a:pt x="142" y="186"/>
                  </a:cubicBezTo>
                  <a:cubicBezTo>
                    <a:pt x="162" y="186"/>
                    <a:pt x="182" y="184"/>
                    <a:pt x="198" y="179"/>
                  </a:cubicBezTo>
                  <a:cubicBezTo>
                    <a:pt x="199" y="180"/>
                    <a:pt x="199" y="180"/>
                    <a:pt x="199" y="180"/>
                  </a:cubicBezTo>
                  <a:cubicBezTo>
                    <a:pt x="201" y="182"/>
                    <a:pt x="204" y="184"/>
                    <a:pt x="207" y="185"/>
                  </a:cubicBezTo>
                  <a:cubicBezTo>
                    <a:pt x="206" y="185"/>
                    <a:pt x="206" y="185"/>
                    <a:pt x="205" y="185"/>
                  </a:cubicBezTo>
                  <a:cubicBezTo>
                    <a:pt x="204" y="187"/>
                    <a:pt x="204" y="187"/>
                    <a:pt x="204" y="187"/>
                  </a:cubicBezTo>
                  <a:cubicBezTo>
                    <a:pt x="209" y="190"/>
                    <a:pt x="213" y="193"/>
                    <a:pt x="218" y="195"/>
                  </a:cubicBezTo>
                  <a:cubicBezTo>
                    <a:pt x="203" y="196"/>
                    <a:pt x="173" y="204"/>
                    <a:pt x="173" y="204"/>
                  </a:cubicBezTo>
                  <a:cubicBezTo>
                    <a:pt x="173" y="204"/>
                    <a:pt x="208" y="203"/>
                    <a:pt x="215" y="201"/>
                  </a:cubicBezTo>
                  <a:cubicBezTo>
                    <a:pt x="222" y="200"/>
                    <a:pt x="219" y="207"/>
                    <a:pt x="219" y="207"/>
                  </a:cubicBezTo>
                  <a:cubicBezTo>
                    <a:pt x="219" y="207"/>
                    <a:pt x="227" y="204"/>
                    <a:pt x="228" y="200"/>
                  </a:cubicBezTo>
                  <a:cubicBezTo>
                    <a:pt x="243" y="206"/>
                    <a:pt x="258" y="211"/>
                    <a:pt x="273" y="214"/>
                  </a:cubicBezTo>
                  <a:cubicBezTo>
                    <a:pt x="276" y="214"/>
                    <a:pt x="276" y="214"/>
                    <a:pt x="276" y="214"/>
                  </a:cubicBezTo>
                  <a:cubicBezTo>
                    <a:pt x="274" y="212"/>
                    <a:pt x="274" y="212"/>
                    <a:pt x="274" y="212"/>
                  </a:cubicBezTo>
                  <a:cubicBezTo>
                    <a:pt x="267" y="203"/>
                    <a:pt x="254" y="193"/>
                    <a:pt x="240" y="184"/>
                  </a:cubicBezTo>
                  <a:cubicBezTo>
                    <a:pt x="230" y="179"/>
                    <a:pt x="221" y="174"/>
                    <a:pt x="212" y="171"/>
                  </a:cubicBezTo>
                  <a:cubicBezTo>
                    <a:pt x="213" y="170"/>
                    <a:pt x="214" y="169"/>
                    <a:pt x="214" y="169"/>
                  </a:cubicBezTo>
                  <a:cubicBezTo>
                    <a:pt x="214" y="169"/>
                    <a:pt x="212" y="169"/>
                    <a:pt x="208" y="169"/>
                  </a:cubicBezTo>
                  <a:cubicBezTo>
                    <a:pt x="209" y="167"/>
                    <a:pt x="209" y="165"/>
                    <a:pt x="209" y="163"/>
                  </a:cubicBezTo>
                  <a:cubicBezTo>
                    <a:pt x="215" y="161"/>
                    <a:pt x="220" y="159"/>
                    <a:pt x="223" y="157"/>
                  </a:cubicBezTo>
                  <a:cubicBezTo>
                    <a:pt x="223" y="155"/>
                    <a:pt x="223" y="155"/>
                    <a:pt x="223" y="155"/>
                  </a:cubicBezTo>
                  <a:cubicBezTo>
                    <a:pt x="218" y="155"/>
                    <a:pt x="213" y="156"/>
                    <a:pt x="208" y="156"/>
                  </a:cubicBezTo>
                  <a:cubicBezTo>
                    <a:pt x="208" y="150"/>
                    <a:pt x="207" y="144"/>
                    <a:pt x="206" y="138"/>
                  </a:cubicBezTo>
                  <a:cubicBezTo>
                    <a:pt x="206" y="137"/>
                    <a:pt x="205" y="137"/>
                    <a:pt x="205" y="137"/>
                  </a:cubicBezTo>
                  <a:cubicBezTo>
                    <a:pt x="204" y="132"/>
                    <a:pt x="204" y="126"/>
                    <a:pt x="204" y="121"/>
                  </a:cubicBezTo>
                  <a:cubicBezTo>
                    <a:pt x="208" y="139"/>
                    <a:pt x="213" y="152"/>
                    <a:pt x="213" y="152"/>
                  </a:cubicBezTo>
                  <a:cubicBezTo>
                    <a:pt x="211" y="146"/>
                    <a:pt x="210" y="141"/>
                    <a:pt x="209" y="135"/>
                  </a:cubicBezTo>
                  <a:cubicBezTo>
                    <a:pt x="211" y="135"/>
                    <a:pt x="212" y="134"/>
                    <a:pt x="212" y="132"/>
                  </a:cubicBezTo>
                  <a:cubicBezTo>
                    <a:pt x="210" y="127"/>
                    <a:pt x="209" y="121"/>
                    <a:pt x="207" y="115"/>
                  </a:cubicBezTo>
                  <a:cubicBezTo>
                    <a:pt x="204" y="44"/>
                    <a:pt x="253" y="29"/>
                    <a:pt x="270" y="21"/>
                  </a:cubicBezTo>
                  <a:cubicBezTo>
                    <a:pt x="289" y="11"/>
                    <a:pt x="314" y="13"/>
                    <a:pt x="337" y="20"/>
                  </a:cubicBezTo>
                  <a:cubicBezTo>
                    <a:pt x="352" y="24"/>
                    <a:pt x="468" y="80"/>
                    <a:pt x="544" y="117"/>
                  </a:cubicBezTo>
                  <a:close/>
                  <a:moveTo>
                    <a:pt x="442" y="344"/>
                  </a:moveTo>
                  <a:cubicBezTo>
                    <a:pt x="442" y="341"/>
                    <a:pt x="442" y="341"/>
                    <a:pt x="442" y="341"/>
                  </a:cubicBezTo>
                  <a:cubicBezTo>
                    <a:pt x="442" y="341"/>
                    <a:pt x="440" y="341"/>
                    <a:pt x="438" y="341"/>
                  </a:cubicBezTo>
                  <a:cubicBezTo>
                    <a:pt x="433" y="337"/>
                    <a:pt x="429" y="333"/>
                    <a:pt x="425" y="329"/>
                  </a:cubicBezTo>
                  <a:cubicBezTo>
                    <a:pt x="434" y="329"/>
                    <a:pt x="442" y="334"/>
                    <a:pt x="450" y="341"/>
                  </a:cubicBezTo>
                  <a:cubicBezTo>
                    <a:pt x="454" y="345"/>
                    <a:pt x="458" y="348"/>
                    <a:pt x="461" y="351"/>
                  </a:cubicBezTo>
                  <a:cubicBezTo>
                    <a:pt x="461" y="355"/>
                    <a:pt x="461" y="358"/>
                    <a:pt x="461" y="358"/>
                  </a:cubicBezTo>
                  <a:cubicBezTo>
                    <a:pt x="461" y="358"/>
                    <a:pt x="462" y="356"/>
                    <a:pt x="463" y="353"/>
                  </a:cubicBezTo>
                  <a:cubicBezTo>
                    <a:pt x="465" y="354"/>
                    <a:pt x="467" y="356"/>
                    <a:pt x="468" y="357"/>
                  </a:cubicBezTo>
                  <a:cubicBezTo>
                    <a:pt x="469" y="361"/>
                    <a:pt x="470" y="365"/>
                    <a:pt x="471" y="368"/>
                  </a:cubicBezTo>
                  <a:cubicBezTo>
                    <a:pt x="462" y="360"/>
                    <a:pt x="451" y="352"/>
                    <a:pt x="442" y="344"/>
                  </a:cubicBezTo>
                  <a:close/>
                  <a:moveTo>
                    <a:pt x="28" y="292"/>
                  </a:moveTo>
                  <a:cubicBezTo>
                    <a:pt x="31" y="293"/>
                    <a:pt x="33" y="294"/>
                    <a:pt x="36" y="295"/>
                  </a:cubicBezTo>
                  <a:cubicBezTo>
                    <a:pt x="53" y="311"/>
                    <a:pt x="72" y="325"/>
                    <a:pt x="92" y="335"/>
                  </a:cubicBezTo>
                  <a:cubicBezTo>
                    <a:pt x="96" y="338"/>
                    <a:pt x="100" y="342"/>
                    <a:pt x="104" y="345"/>
                  </a:cubicBezTo>
                  <a:cubicBezTo>
                    <a:pt x="84" y="333"/>
                    <a:pt x="65" y="321"/>
                    <a:pt x="47" y="307"/>
                  </a:cubicBezTo>
                  <a:cubicBezTo>
                    <a:pt x="47" y="307"/>
                    <a:pt x="47" y="307"/>
                    <a:pt x="47" y="307"/>
                  </a:cubicBezTo>
                  <a:cubicBezTo>
                    <a:pt x="47" y="307"/>
                    <a:pt x="47" y="307"/>
                    <a:pt x="47" y="307"/>
                  </a:cubicBezTo>
                  <a:cubicBezTo>
                    <a:pt x="40" y="302"/>
                    <a:pt x="34" y="297"/>
                    <a:pt x="28" y="292"/>
                  </a:cubicBezTo>
                  <a:close/>
                  <a:moveTo>
                    <a:pt x="435" y="400"/>
                  </a:moveTo>
                  <a:cubicBezTo>
                    <a:pt x="454" y="403"/>
                    <a:pt x="467" y="408"/>
                    <a:pt x="475" y="415"/>
                  </a:cubicBezTo>
                  <a:cubicBezTo>
                    <a:pt x="474" y="416"/>
                    <a:pt x="473" y="417"/>
                    <a:pt x="472" y="417"/>
                  </a:cubicBezTo>
                  <a:cubicBezTo>
                    <a:pt x="472" y="416"/>
                    <a:pt x="472" y="416"/>
                    <a:pt x="472" y="415"/>
                  </a:cubicBezTo>
                  <a:cubicBezTo>
                    <a:pt x="469" y="414"/>
                    <a:pt x="469" y="414"/>
                    <a:pt x="469" y="414"/>
                  </a:cubicBezTo>
                  <a:cubicBezTo>
                    <a:pt x="469" y="416"/>
                    <a:pt x="468" y="418"/>
                    <a:pt x="468" y="419"/>
                  </a:cubicBezTo>
                  <a:cubicBezTo>
                    <a:pt x="465" y="421"/>
                    <a:pt x="462" y="422"/>
                    <a:pt x="458" y="422"/>
                  </a:cubicBezTo>
                  <a:cubicBezTo>
                    <a:pt x="459" y="422"/>
                    <a:pt x="459" y="421"/>
                    <a:pt x="460" y="420"/>
                  </a:cubicBezTo>
                  <a:cubicBezTo>
                    <a:pt x="460" y="420"/>
                    <a:pt x="455" y="420"/>
                    <a:pt x="445" y="419"/>
                  </a:cubicBezTo>
                  <a:cubicBezTo>
                    <a:pt x="448" y="418"/>
                    <a:pt x="450" y="418"/>
                    <a:pt x="453" y="417"/>
                  </a:cubicBezTo>
                  <a:cubicBezTo>
                    <a:pt x="455" y="417"/>
                    <a:pt x="456" y="417"/>
                    <a:pt x="458" y="417"/>
                  </a:cubicBezTo>
                  <a:cubicBezTo>
                    <a:pt x="458" y="416"/>
                    <a:pt x="458" y="416"/>
                    <a:pt x="458" y="416"/>
                  </a:cubicBezTo>
                  <a:cubicBezTo>
                    <a:pt x="460" y="415"/>
                    <a:pt x="460" y="415"/>
                    <a:pt x="460" y="415"/>
                  </a:cubicBezTo>
                  <a:cubicBezTo>
                    <a:pt x="457" y="414"/>
                    <a:pt x="457" y="414"/>
                    <a:pt x="457" y="414"/>
                  </a:cubicBezTo>
                  <a:cubicBezTo>
                    <a:pt x="452" y="411"/>
                    <a:pt x="446" y="409"/>
                    <a:pt x="440" y="408"/>
                  </a:cubicBezTo>
                  <a:cubicBezTo>
                    <a:pt x="443" y="408"/>
                    <a:pt x="445" y="408"/>
                    <a:pt x="448" y="408"/>
                  </a:cubicBezTo>
                  <a:cubicBezTo>
                    <a:pt x="448" y="406"/>
                    <a:pt x="448" y="406"/>
                    <a:pt x="448" y="406"/>
                  </a:cubicBezTo>
                  <a:cubicBezTo>
                    <a:pt x="448" y="406"/>
                    <a:pt x="448" y="406"/>
                    <a:pt x="448" y="406"/>
                  </a:cubicBezTo>
                  <a:cubicBezTo>
                    <a:pt x="448" y="406"/>
                    <a:pt x="448" y="406"/>
                    <a:pt x="448" y="406"/>
                  </a:cubicBezTo>
                  <a:cubicBezTo>
                    <a:pt x="448" y="406"/>
                    <a:pt x="448" y="406"/>
                    <a:pt x="448" y="406"/>
                  </a:cubicBezTo>
                  <a:cubicBezTo>
                    <a:pt x="444" y="405"/>
                    <a:pt x="440" y="405"/>
                    <a:pt x="436" y="405"/>
                  </a:cubicBezTo>
                  <a:cubicBezTo>
                    <a:pt x="438" y="405"/>
                    <a:pt x="440" y="405"/>
                    <a:pt x="442" y="405"/>
                  </a:cubicBezTo>
                  <a:cubicBezTo>
                    <a:pt x="443" y="402"/>
                    <a:pt x="443" y="402"/>
                    <a:pt x="443" y="402"/>
                  </a:cubicBezTo>
                  <a:cubicBezTo>
                    <a:pt x="440" y="401"/>
                    <a:pt x="438" y="401"/>
                    <a:pt x="435" y="400"/>
                  </a:cubicBezTo>
                  <a:close/>
                  <a:moveTo>
                    <a:pt x="453" y="434"/>
                  </a:moveTo>
                  <a:cubicBezTo>
                    <a:pt x="455" y="436"/>
                    <a:pt x="458" y="437"/>
                    <a:pt x="460" y="439"/>
                  </a:cubicBezTo>
                  <a:cubicBezTo>
                    <a:pt x="459" y="440"/>
                    <a:pt x="459" y="441"/>
                    <a:pt x="459" y="441"/>
                  </a:cubicBezTo>
                  <a:cubicBezTo>
                    <a:pt x="457" y="442"/>
                    <a:pt x="454" y="442"/>
                    <a:pt x="452" y="442"/>
                  </a:cubicBezTo>
                  <a:cubicBezTo>
                    <a:pt x="452" y="439"/>
                    <a:pt x="452" y="437"/>
                    <a:pt x="453" y="434"/>
                  </a:cubicBezTo>
                  <a:close/>
                  <a:moveTo>
                    <a:pt x="228" y="482"/>
                  </a:moveTo>
                  <a:cubicBezTo>
                    <a:pt x="234" y="483"/>
                    <a:pt x="239" y="484"/>
                    <a:pt x="245" y="485"/>
                  </a:cubicBezTo>
                  <a:cubicBezTo>
                    <a:pt x="246" y="485"/>
                    <a:pt x="248" y="486"/>
                    <a:pt x="249" y="487"/>
                  </a:cubicBezTo>
                  <a:cubicBezTo>
                    <a:pt x="249" y="487"/>
                    <a:pt x="249" y="487"/>
                    <a:pt x="249" y="488"/>
                  </a:cubicBezTo>
                  <a:cubicBezTo>
                    <a:pt x="239" y="486"/>
                    <a:pt x="229" y="485"/>
                    <a:pt x="219" y="482"/>
                  </a:cubicBezTo>
                  <a:cubicBezTo>
                    <a:pt x="221" y="482"/>
                    <a:pt x="224" y="482"/>
                    <a:pt x="227" y="482"/>
                  </a:cubicBezTo>
                  <a:cubicBezTo>
                    <a:pt x="227" y="482"/>
                    <a:pt x="228" y="482"/>
                    <a:pt x="228" y="482"/>
                  </a:cubicBezTo>
                  <a:close/>
                  <a:moveTo>
                    <a:pt x="272" y="474"/>
                  </a:moveTo>
                  <a:cubicBezTo>
                    <a:pt x="273" y="474"/>
                    <a:pt x="275" y="474"/>
                    <a:pt x="276" y="474"/>
                  </a:cubicBezTo>
                  <a:cubicBezTo>
                    <a:pt x="279" y="474"/>
                    <a:pt x="282" y="474"/>
                    <a:pt x="285" y="474"/>
                  </a:cubicBezTo>
                  <a:cubicBezTo>
                    <a:pt x="288" y="476"/>
                    <a:pt x="290" y="478"/>
                    <a:pt x="293" y="480"/>
                  </a:cubicBezTo>
                  <a:cubicBezTo>
                    <a:pt x="295" y="481"/>
                    <a:pt x="296" y="482"/>
                    <a:pt x="298" y="483"/>
                  </a:cubicBezTo>
                  <a:cubicBezTo>
                    <a:pt x="296" y="483"/>
                    <a:pt x="294" y="483"/>
                    <a:pt x="292" y="482"/>
                  </a:cubicBezTo>
                  <a:cubicBezTo>
                    <a:pt x="287" y="480"/>
                    <a:pt x="281" y="478"/>
                    <a:pt x="274" y="476"/>
                  </a:cubicBezTo>
                  <a:cubicBezTo>
                    <a:pt x="273" y="475"/>
                    <a:pt x="272" y="475"/>
                    <a:pt x="272" y="474"/>
                  </a:cubicBezTo>
                  <a:close/>
                  <a:moveTo>
                    <a:pt x="292" y="490"/>
                  </a:moveTo>
                  <a:cubicBezTo>
                    <a:pt x="291" y="489"/>
                    <a:pt x="290" y="489"/>
                    <a:pt x="290" y="488"/>
                  </a:cubicBezTo>
                  <a:cubicBezTo>
                    <a:pt x="291" y="489"/>
                    <a:pt x="293" y="489"/>
                    <a:pt x="295" y="490"/>
                  </a:cubicBezTo>
                  <a:cubicBezTo>
                    <a:pt x="294" y="490"/>
                    <a:pt x="294" y="490"/>
                    <a:pt x="294" y="490"/>
                  </a:cubicBezTo>
                  <a:cubicBezTo>
                    <a:pt x="293" y="490"/>
                    <a:pt x="292" y="490"/>
                    <a:pt x="292" y="490"/>
                  </a:cubicBezTo>
                  <a:close/>
                  <a:moveTo>
                    <a:pt x="292" y="485"/>
                  </a:moveTo>
                  <a:cubicBezTo>
                    <a:pt x="294" y="486"/>
                    <a:pt x="296" y="487"/>
                    <a:pt x="298" y="488"/>
                  </a:cubicBezTo>
                  <a:cubicBezTo>
                    <a:pt x="293" y="487"/>
                    <a:pt x="288" y="485"/>
                    <a:pt x="284" y="483"/>
                  </a:cubicBezTo>
                  <a:cubicBezTo>
                    <a:pt x="284" y="483"/>
                    <a:pt x="283" y="483"/>
                    <a:pt x="283" y="483"/>
                  </a:cubicBezTo>
                  <a:cubicBezTo>
                    <a:pt x="286" y="484"/>
                    <a:pt x="289" y="484"/>
                    <a:pt x="292" y="485"/>
                  </a:cubicBezTo>
                  <a:close/>
                  <a:moveTo>
                    <a:pt x="299" y="486"/>
                  </a:moveTo>
                  <a:cubicBezTo>
                    <a:pt x="300" y="486"/>
                    <a:pt x="301" y="486"/>
                    <a:pt x="302" y="486"/>
                  </a:cubicBezTo>
                  <a:cubicBezTo>
                    <a:pt x="305" y="488"/>
                    <a:pt x="307" y="490"/>
                    <a:pt x="310" y="492"/>
                  </a:cubicBezTo>
                  <a:cubicBezTo>
                    <a:pt x="308" y="491"/>
                    <a:pt x="306" y="491"/>
                    <a:pt x="305" y="490"/>
                  </a:cubicBezTo>
                  <a:cubicBezTo>
                    <a:pt x="305" y="490"/>
                    <a:pt x="305" y="490"/>
                    <a:pt x="305" y="490"/>
                  </a:cubicBezTo>
                  <a:cubicBezTo>
                    <a:pt x="303" y="489"/>
                    <a:pt x="301" y="487"/>
                    <a:pt x="299" y="486"/>
                  </a:cubicBezTo>
                  <a:close/>
                  <a:moveTo>
                    <a:pt x="284" y="487"/>
                  </a:moveTo>
                  <a:cubicBezTo>
                    <a:pt x="282" y="486"/>
                    <a:pt x="279" y="485"/>
                    <a:pt x="277" y="484"/>
                  </a:cubicBezTo>
                  <a:cubicBezTo>
                    <a:pt x="279" y="484"/>
                    <a:pt x="280" y="485"/>
                    <a:pt x="282" y="486"/>
                  </a:cubicBezTo>
                  <a:cubicBezTo>
                    <a:pt x="283" y="486"/>
                    <a:pt x="284" y="487"/>
                    <a:pt x="284" y="487"/>
                  </a:cubicBezTo>
                  <a:close/>
                  <a:moveTo>
                    <a:pt x="270" y="478"/>
                  </a:moveTo>
                  <a:cubicBezTo>
                    <a:pt x="271" y="478"/>
                    <a:pt x="272" y="478"/>
                    <a:pt x="273" y="479"/>
                  </a:cubicBezTo>
                  <a:cubicBezTo>
                    <a:pt x="273" y="479"/>
                    <a:pt x="273" y="479"/>
                    <a:pt x="273" y="479"/>
                  </a:cubicBezTo>
                  <a:cubicBezTo>
                    <a:pt x="273" y="479"/>
                    <a:pt x="272" y="478"/>
                    <a:pt x="271" y="478"/>
                  </a:cubicBezTo>
                  <a:cubicBezTo>
                    <a:pt x="270" y="478"/>
                    <a:pt x="270" y="478"/>
                    <a:pt x="270" y="478"/>
                  </a:cubicBezTo>
                  <a:close/>
                  <a:moveTo>
                    <a:pt x="291" y="476"/>
                  </a:moveTo>
                  <a:cubicBezTo>
                    <a:pt x="293" y="476"/>
                    <a:pt x="295" y="476"/>
                    <a:pt x="296" y="477"/>
                  </a:cubicBezTo>
                  <a:cubicBezTo>
                    <a:pt x="301" y="479"/>
                    <a:pt x="306" y="482"/>
                    <a:pt x="310" y="485"/>
                  </a:cubicBezTo>
                  <a:cubicBezTo>
                    <a:pt x="308" y="484"/>
                    <a:pt x="306" y="484"/>
                    <a:pt x="303" y="484"/>
                  </a:cubicBezTo>
                  <a:cubicBezTo>
                    <a:pt x="300" y="482"/>
                    <a:pt x="297" y="480"/>
                    <a:pt x="295" y="478"/>
                  </a:cubicBezTo>
                  <a:cubicBezTo>
                    <a:pt x="294" y="477"/>
                    <a:pt x="292" y="476"/>
                    <a:pt x="291" y="476"/>
                  </a:cubicBezTo>
                  <a:close/>
                  <a:moveTo>
                    <a:pt x="426" y="509"/>
                  </a:moveTo>
                  <a:cubicBezTo>
                    <a:pt x="426" y="509"/>
                    <a:pt x="425" y="509"/>
                    <a:pt x="425" y="508"/>
                  </a:cubicBezTo>
                  <a:cubicBezTo>
                    <a:pt x="431" y="510"/>
                    <a:pt x="438" y="511"/>
                    <a:pt x="444" y="511"/>
                  </a:cubicBezTo>
                  <a:cubicBezTo>
                    <a:pt x="445" y="512"/>
                    <a:pt x="446" y="513"/>
                    <a:pt x="447" y="514"/>
                  </a:cubicBezTo>
                  <a:cubicBezTo>
                    <a:pt x="440" y="513"/>
                    <a:pt x="433" y="511"/>
                    <a:pt x="426" y="509"/>
                  </a:cubicBezTo>
                  <a:close/>
                  <a:moveTo>
                    <a:pt x="427" y="461"/>
                  </a:moveTo>
                  <a:cubicBezTo>
                    <a:pt x="426" y="461"/>
                    <a:pt x="426" y="461"/>
                    <a:pt x="426" y="461"/>
                  </a:cubicBezTo>
                  <a:cubicBezTo>
                    <a:pt x="427" y="461"/>
                    <a:pt x="427" y="461"/>
                    <a:pt x="428" y="462"/>
                  </a:cubicBezTo>
                  <a:cubicBezTo>
                    <a:pt x="428" y="461"/>
                    <a:pt x="427" y="461"/>
                    <a:pt x="427" y="461"/>
                  </a:cubicBezTo>
                  <a:close/>
                  <a:moveTo>
                    <a:pt x="440" y="467"/>
                  </a:moveTo>
                  <a:cubicBezTo>
                    <a:pt x="439" y="469"/>
                    <a:pt x="439" y="469"/>
                    <a:pt x="439" y="469"/>
                  </a:cubicBezTo>
                  <a:cubicBezTo>
                    <a:pt x="439" y="469"/>
                    <a:pt x="438" y="469"/>
                    <a:pt x="437" y="468"/>
                  </a:cubicBezTo>
                  <a:cubicBezTo>
                    <a:pt x="435" y="467"/>
                    <a:pt x="433" y="466"/>
                    <a:pt x="431" y="464"/>
                  </a:cubicBezTo>
                  <a:cubicBezTo>
                    <a:pt x="432" y="464"/>
                    <a:pt x="432" y="464"/>
                    <a:pt x="433" y="464"/>
                  </a:cubicBezTo>
                  <a:cubicBezTo>
                    <a:pt x="433" y="462"/>
                    <a:pt x="433" y="462"/>
                    <a:pt x="433" y="462"/>
                  </a:cubicBezTo>
                  <a:cubicBezTo>
                    <a:pt x="434" y="463"/>
                    <a:pt x="435" y="463"/>
                    <a:pt x="436" y="463"/>
                  </a:cubicBezTo>
                  <a:cubicBezTo>
                    <a:pt x="437" y="464"/>
                    <a:pt x="438" y="466"/>
                    <a:pt x="440" y="467"/>
                  </a:cubicBezTo>
                  <a:close/>
                  <a:moveTo>
                    <a:pt x="317" y="485"/>
                  </a:moveTo>
                  <a:cubicBezTo>
                    <a:pt x="316" y="484"/>
                    <a:pt x="315" y="484"/>
                    <a:pt x="313" y="483"/>
                  </a:cubicBezTo>
                  <a:cubicBezTo>
                    <a:pt x="312" y="482"/>
                    <a:pt x="311" y="481"/>
                    <a:pt x="310" y="480"/>
                  </a:cubicBezTo>
                  <a:cubicBezTo>
                    <a:pt x="315" y="482"/>
                    <a:pt x="320" y="484"/>
                    <a:pt x="324" y="485"/>
                  </a:cubicBezTo>
                  <a:cubicBezTo>
                    <a:pt x="323" y="485"/>
                    <a:pt x="322" y="485"/>
                    <a:pt x="321" y="485"/>
                  </a:cubicBezTo>
                  <a:cubicBezTo>
                    <a:pt x="319" y="485"/>
                    <a:pt x="318" y="485"/>
                    <a:pt x="317" y="485"/>
                  </a:cubicBezTo>
                  <a:close/>
                  <a:moveTo>
                    <a:pt x="420" y="508"/>
                  </a:moveTo>
                  <a:cubicBezTo>
                    <a:pt x="420" y="508"/>
                    <a:pt x="420" y="508"/>
                    <a:pt x="420" y="507"/>
                  </a:cubicBezTo>
                  <a:cubicBezTo>
                    <a:pt x="420" y="508"/>
                    <a:pt x="420" y="508"/>
                    <a:pt x="420" y="508"/>
                  </a:cubicBezTo>
                  <a:cubicBezTo>
                    <a:pt x="420" y="508"/>
                    <a:pt x="420" y="508"/>
                    <a:pt x="420" y="508"/>
                  </a:cubicBezTo>
                  <a:close/>
                  <a:moveTo>
                    <a:pt x="435" y="469"/>
                  </a:moveTo>
                  <a:cubicBezTo>
                    <a:pt x="435" y="470"/>
                    <a:pt x="435" y="470"/>
                    <a:pt x="435" y="470"/>
                  </a:cubicBezTo>
                  <a:cubicBezTo>
                    <a:pt x="435" y="470"/>
                    <a:pt x="435" y="470"/>
                    <a:pt x="435" y="470"/>
                  </a:cubicBezTo>
                  <a:cubicBezTo>
                    <a:pt x="434" y="470"/>
                    <a:pt x="434" y="470"/>
                    <a:pt x="434" y="470"/>
                  </a:cubicBezTo>
                  <a:cubicBezTo>
                    <a:pt x="434" y="469"/>
                    <a:pt x="434" y="469"/>
                    <a:pt x="435" y="469"/>
                  </a:cubicBezTo>
                  <a:close/>
                  <a:moveTo>
                    <a:pt x="393" y="500"/>
                  </a:moveTo>
                  <a:cubicBezTo>
                    <a:pt x="389" y="498"/>
                    <a:pt x="384" y="496"/>
                    <a:pt x="380" y="495"/>
                  </a:cubicBezTo>
                  <a:cubicBezTo>
                    <a:pt x="383" y="494"/>
                    <a:pt x="385" y="494"/>
                    <a:pt x="388" y="494"/>
                  </a:cubicBezTo>
                  <a:cubicBezTo>
                    <a:pt x="391" y="496"/>
                    <a:pt x="393" y="498"/>
                    <a:pt x="396" y="500"/>
                  </a:cubicBezTo>
                  <a:cubicBezTo>
                    <a:pt x="395" y="500"/>
                    <a:pt x="394" y="500"/>
                    <a:pt x="393" y="500"/>
                  </a:cubicBezTo>
                  <a:close/>
                  <a:moveTo>
                    <a:pt x="389" y="492"/>
                  </a:moveTo>
                  <a:cubicBezTo>
                    <a:pt x="388" y="490"/>
                    <a:pt x="386" y="489"/>
                    <a:pt x="385" y="488"/>
                  </a:cubicBezTo>
                  <a:cubicBezTo>
                    <a:pt x="390" y="489"/>
                    <a:pt x="395" y="489"/>
                    <a:pt x="400" y="489"/>
                  </a:cubicBezTo>
                  <a:cubicBezTo>
                    <a:pt x="401" y="490"/>
                    <a:pt x="402" y="491"/>
                    <a:pt x="403" y="492"/>
                  </a:cubicBezTo>
                  <a:cubicBezTo>
                    <a:pt x="398" y="492"/>
                    <a:pt x="394" y="492"/>
                    <a:pt x="389" y="492"/>
                  </a:cubicBezTo>
                  <a:cubicBezTo>
                    <a:pt x="389" y="492"/>
                    <a:pt x="389" y="492"/>
                    <a:pt x="389" y="492"/>
                  </a:cubicBezTo>
                  <a:close/>
                  <a:moveTo>
                    <a:pt x="361" y="485"/>
                  </a:moveTo>
                  <a:cubicBezTo>
                    <a:pt x="361" y="485"/>
                    <a:pt x="362" y="485"/>
                    <a:pt x="362" y="485"/>
                  </a:cubicBezTo>
                  <a:cubicBezTo>
                    <a:pt x="366" y="488"/>
                    <a:pt x="370" y="491"/>
                    <a:pt x="374" y="494"/>
                  </a:cubicBezTo>
                  <a:cubicBezTo>
                    <a:pt x="373" y="494"/>
                    <a:pt x="373" y="494"/>
                    <a:pt x="373" y="494"/>
                  </a:cubicBezTo>
                  <a:cubicBezTo>
                    <a:pt x="369" y="491"/>
                    <a:pt x="365" y="488"/>
                    <a:pt x="361" y="485"/>
                  </a:cubicBezTo>
                  <a:close/>
                  <a:moveTo>
                    <a:pt x="378" y="473"/>
                  </a:moveTo>
                  <a:cubicBezTo>
                    <a:pt x="378" y="473"/>
                    <a:pt x="377" y="472"/>
                    <a:pt x="376" y="472"/>
                  </a:cubicBezTo>
                  <a:cubicBezTo>
                    <a:pt x="376" y="473"/>
                    <a:pt x="376" y="473"/>
                    <a:pt x="376" y="473"/>
                  </a:cubicBezTo>
                  <a:cubicBezTo>
                    <a:pt x="372" y="472"/>
                    <a:pt x="368" y="472"/>
                    <a:pt x="364" y="471"/>
                  </a:cubicBezTo>
                  <a:cubicBezTo>
                    <a:pt x="373" y="471"/>
                    <a:pt x="382" y="472"/>
                    <a:pt x="391" y="473"/>
                  </a:cubicBezTo>
                  <a:cubicBezTo>
                    <a:pt x="388" y="473"/>
                    <a:pt x="386" y="473"/>
                    <a:pt x="383" y="473"/>
                  </a:cubicBezTo>
                  <a:cubicBezTo>
                    <a:pt x="381" y="473"/>
                    <a:pt x="380" y="473"/>
                    <a:pt x="378" y="473"/>
                  </a:cubicBezTo>
                  <a:close/>
                  <a:moveTo>
                    <a:pt x="352" y="472"/>
                  </a:moveTo>
                  <a:cubicBezTo>
                    <a:pt x="353" y="472"/>
                    <a:pt x="354" y="472"/>
                    <a:pt x="356" y="472"/>
                  </a:cubicBezTo>
                  <a:cubicBezTo>
                    <a:pt x="355" y="471"/>
                    <a:pt x="355" y="471"/>
                    <a:pt x="355" y="471"/>
                  </a:cubicBezTo>
                  <a:cubicBezTo>
                    <a:pt x="356" y="471"/>
                    <a:pt x="357" y="471"/>
                    <a:pt x="357" y="471"/>
                  </a:cubicBezTo>
                  <a:cubicBezTo>
                    <a:pt x="357" y="472"/>
                    <a:pt x="357" y="472"/>
                    <a:pt x="357" y="472"/>
                  </a:cubicBezTo>
                  <a:cubicBezTo>
                    <a:pt x="357" y="472"/>
                    <a:pt x="357" y="472"/>
                    <a:pt x="357" y="473"/>
                  </a:cubicBezTo>
                  <a:cubicBezTo>
                    <a:pt x="355" y="472"/>
                    <a:pt x="353" y="472"/>
                    <a:pt x="352" y="472"/>
                  </a:cubicBezTo>
                  <a:close/>
                  <a:moveTo>
                    <a:pt x="377" y="477"/>
                  </a:moveTo>
                  <a:cubicBezTo>
                    <a:pt x="375" y="477"/>
                    <a:pt x="373" y="477"/>
                    <a:pt x="371" y="477"/>
                  </a:cubicBezTo>
                  <a:cubicBezTo>
                    <a:pt x="370" y="477"/>
                    <a:pt x="370" y="477"/>
                    <a:pt x="369" y="477"/>
                  </a:cubicBezTo>
                  <a:cubicBezTo>
                    <a:pt x="369" y="477"/>
                    <a:pt x="369" y="476"/>
                    <a:pt x="368" y="476"/>
                  </a:cubicBezTo>
                  <a:cubicBezTo>
                    <a:pt x="371" y="476"/>
                    <a:pt x="374" y="477"/>
                    <a:pt x="377" y="477"/>
                  </a:cubicBezTo>
                  <a:close/>
                  <a:moveTo>
                    <a:pt x="371" y="481"/>
                  </a:moveTo>
                  <a:cubicBezTo>
                    <a:pt x="367" y="481"/>
                    <a:pt x="362" y="480"/>
                    <a:pt x="358" y="479"/>
                  </a:cubicBezTo>
                  <a:cubicBezTo>
                    <a:pt x="356" y="477"/>
                    <a:pt x="354" y="476"/>
                    <a:pt x="351" y="475"/>
                  </a:cubicBezTo>
                  <a:cubicBezTo>
                    <a:pt x="355" y="475"/>
                    <a:pt x="359" y="475"/>
                    <a:pt x="363" y="475"/>
                  </a:cubicBezTo>
                  <a:cubicBezTo>
                    <a:pt x="363" y="476"/>
                    <a:pt x="364" y="476"/>
                    <a:pt x="365" y="477"/>
                  </a:cubicBezTo>
                  <a:cubicBezTo>
                    <a:pt x="365" y="477"/>
                    <a:pt x="365" y="477"/>
                    <a:pt x="365" y="477"/>
                  </a:cubicBezTo>
                  <a:cubicBezTo>
                    <a:pt x="364" y="477"/>
                    <a:pt x="364" y="477"/>
                    <a:pt x="363" y="477"/>
                  </a:cubicBezTo>
                  <a:cubicBezTo>
                    <a:pt x="363" y="480"/>
                    <a:pt x="363" y="480"/>
                    <a:pt x="363" y="480"/>
                  </a:cubicBezTo>
                  <a:cubicBezTo>
                    <a:pt x="365" y="479"/>
                    <a:pt x="367" y="479"/>
                    <a:pt x="369" y="479"/>
                  </a:cubicBezTo>
                  <a:cubicBezTo>
                    <a:pt x="370" y="480"/>
                    <a:pt x="370" y="481"/>
                    <a:pt x="371" y="481"/>
                  </a:cubicBezTo>
                  <a:close/>
                  <a:moveTo>
                    <a:pt x="342" y="470"/>
                  </a:moveTo>
                  <a:cubicBezTo>
                    <a:pt x="344" y="470"/>
                    <a:pt x="346" y="470"/>
                    <a:pt x="348" y="470"/>
                  </a:cubicBezTo>
                  <a:cubicBezTo>
                    <a:pt x="346" y="470"/>
                    <a:pt x="345" y="470"/>
                    <a:pt x="343" y="470"/>
                  </a:cubicBezTo>
                  <a:cubicBezTo>
                    <a:pt x="343" y="470"/>
                    <a:pt x="342" y="470"/>
                    <a:pt x="342" y="470"/>
                  </a:cubicBezTo>
                  <a:close/>
                  <a:moveTo>
                    <a:pt x="402" y="471"/>
                  </a:moveTo>
                  <a:cubicBezTo>
                    <a:pt x="397" y="471"/>
                    <a:pt x="393" y="470"/>
                    <a:pt x="388" y="470"/>
                  </a:cubicBezTo>
                  <a:cubicBezTo>
                    <a:pt x="394" y="470"/>
                    <a:pt x="399" y="470"/>
                    <a:pt x="405" y="470"/>
                  </a:cubicBezTo>
                  <a:cubicBezTo>
                    <a:pt x="404" y="470"/>
                    <a:pt x="403" y="471"/>
                    <a:pt x="402" y="471"/>
                  </a:cubicBezTo>
                  <a:close/>
                  <a:moveTo>
                    <a:pt x="359" y="468"/>
                  </a:moveTo>
                  <a:cubicBezTo>
                    <a:pt x="360" y="468"/>
                    <a:pt x="361" y="468"/>
                    <a:pt x="362" y="467"/>
                  </a:cubicBezTo>
                  <a:cubicBezTo>
                    <a:pt x="366" y="468"/>
                    <a:pt x="371" y="469"/>
                    <a:pt x="375" y="469"/>
                  </a:cubicBezTo>
                  <a:cubicBezTo>
                    <a:pt x="370" y="469"/>
                    <a:pt x="365" y="468"/>
                    <a:pt x="359" y="468"/>
                  </a:cubicBezTo>
                  <a:close/>
                  <a:moveTo>
                    <a:pt x="387" y="480"/>
                  </a:moveTo>
                  <a:cubicBezTo>
                    <a:pt x="389" y="482"/>
                    <a:pt x="392" y="483"/>
                    <a:pt x="394" y="485"/>
                  </a:cubicBezTo>
                  <a:cubicBezTo>
                    <a:pt x="388" y="484"/>
                    <a:pt x="383" y="483"/>
                    <a:pt x="377" y="482"/>
                  </a:cubicBezTo>
                  <a:cubicBezTo>
                    <a:pt x="376" y="481"/>
                    <a:pt x="374" y="480"/>
                    <a:pt x="373" y="479"/>
                  </a:cubicBezTo>
                  <a:cubicBezTo>
                    <a:pt x="378" y="479"/>
                    <a:pt x="382" y="480"/>
                    <a:pt x="387" y="480"/>
                  </a:cubicBezTo>
                  <a:close/>
                  <a:moveTo>
                    <a:pt x="375" y="485"/>
                  </a:moveTo>
                  <a:cubicBezTo>
                    <a:pt x="371" y="484"/>
                    <a:pt x="367" y="483"/>
                    <a:pt x="363" y="483"/>
                  </a:cubicBezTo>
                  <a:cubicBezTo>
                    <a:pt x="363" y="483"/>
                    <a:pt x="363" y="483"/>
                    <a:pt x="363" y="482"/>
                  </a:cubicBezTo>
                  <a:cubicBezTo>
                    <a:pt x="367" y="483"/>
                    <a:pt x="371" y="484"/>
                    <a:pt x="375" y="485"/>
                  </a:cubicBezTo>
                  <a:close/>
                  <a:moveTo>
                    <a:pt x="349" y="477"/>
                  </a:moveTo>
                  <a:cubicBezTo>
                    <a:pt x="348" y="476"/>
                    <a:pt x="347" y="476"/>
                    <a:pt x="346" y="475"/>
                  </a:cubicBezTo>
                  <a:cubicBezTo>
                    <a:pt x="346" y="475"/>
                    <a:pt x="346" y="475"/>
                    <a:pt x="346" y="475"/>
                  </a:cubicBezTo>
                  <a:cubicBezTo>
                    <a:pt x="348" y="476"/>
                    <a:pt x="349" y="477"/>
                    <a:pt x="351" y="477"/>
                  </a:cubicBezTo>
                  <a:cubicBezTo>
                    <a:pt x="350" y="477"/>
                    <a:pt x="350" y="477"/>
                    <a:pt x="349" y="477"/>
                  </a:cubicBezTo>
                  <a:close/>
                  <a:moveTo>
                    <a:pt x="342" y="475"/>
                  </a:moveTo>
                  <a:cubicBezTo>
                    <a:pt x="341" y="475"/>
                    <a:pt x="340" y="475"/>
                    <a:pt x="340" y="475"/>
                  </a:cubicBezTo>
                  <a:cubicBezTo>
                    <a:pt x="340" y="475"/>
                    <a:pt x="340" y="475"/>
                    <a:pt x="341" y="475"/>
                  </a:cubicBezTo>
                  <a:cubicBezTo>
                    <a:pt x="341" y="475"/>
                    <a:pt x="341" y="475"/>
                    <a:pt x="342" y="475"/>
                  </a:cubicBezTo>
                  <a:close/>
                  <a:moveTo>
                    <a:pt x="411" y="471"/>
                  </a:moveTo>
                  <a:cubicBezTo>
                    <a:pt x="412" y="471"/>
                    <a:pt x="413" y="472"/>
                    <a:pt x="415" y="472"/>
                  </a:cubicBezTo>
                  <a:cubicBezTo>
                    <a:pt x="413" y="472"/>
                    <a:pt x="411" y="472"/>
                    <a:pt x="409" y="472"/>
                  </a:cubicBezTo>
                  <a:cubicBezTo>
                    <a:pt x="409" y="471"/>
                    <a:pt x="410" y="471"/>
                    <a:pt x="411" y="471"/>
                  </a:cubicBezTo>
                  <a:close/>
                  <a:moveTo>
                    <a:pt x="425" y="476"/>
                  </a:moveTo>
                  <a:cubicBezTo>
                    <a:pt x="421" y="477"/>
                    <a:pt x="416" y="477"/>
                    <a:pt x="411" y="477"/>
                  </a:cubicBezTo>
                  <a:cubicBezTo>
                    <a:pt x="403" y="477"/>
                    <a:pt x="395" y="476"/>
                    <a:pt x="386" y="475"/>
                  </a:cubicBezTo>
                  <a:cubicBezTo>
                    <a:pt x="392" y="475"/>
                    <a:pt x="397" y="475"/>
                    <a:pt x="402" y="473"/>
                  </a:cubicBezTo>
                  <a:cubicBezTo>
                    <a:pt x="410" y="474"/>
                    <a:pt x="418" y="475"/>
                    <a:pt x="425" y="476"/>
                  </a:cubicBezTo>
                  <a:close/>
                  <a:moveTo>
                    <a:pt x="402" y="483"/>
                  </a:moveTo>
                  <a:cubicBezTo>
                    <a:pt x="406" y="484"/>
                    <a:pt x="409" y="486"/>
                    <a:pt x="413" y="487"/>
                  </a:cubicBezTo>
                  <a:cubicBezTo>
                    <a:pt x="408" y="487"/>
                    <a:pt x="404" y="486"/>
                    <a:pt x="399" y="486"/>
                  </a:cubicBezTo>
                  <a:cubicBezTo>
                    <a:pt x="397" y="484"/>
                    <a:pt x="395" y="482"/>
                    <a:pt x="393" y="481"/>
                  </a:cubicBezTo>
                  <a:cubicBezTo>
                    <a:pt x="396" y="481"/>
                    <a:pt x="399" y="482"/>
                    <a:pt x="402" y="483"/>
                  </a:cubicBezTo>
                  <a:close/>
                  <a:moveTo>
                    <a:pt x="380" y="488"/>
                  </a:moveTo>
                  <a:cubicBezTo>
                    <a:pt x="382" y="489"/>
                    <a:pt x="383" y="490"/>
                    <a:pt x="385" y="492"/>
                  </a:cubicBezTo>
                  <a:cubicBezTo>
                    <a:pt x="382" y="492"/>
                    <a:pt x="379" y="492"/>
                    <a:pt x="377" y="493"/>
                  </a:cubicBezTo>
                  <a:cubicBezTo>
                    <a:pt x="374" y="491"/>
                    <a:pt x="371" y="488"/>
                    <a:pt x="368" y="486"/>
                  </a:cubicBezTo>
                  <a:cubicBezTo>
                    <a:pt x="372" y="487"/>
                    <a:pt x="376" y="487"/>
                    <a:pt x="380" y="488"/>
                  </a:cubicBezTo>
                  <a:close/>
                  <a:moveTo>
                    <a:pt x="331" y="473"/>
                  </a:moveTo>
                  <a:cubicBezTo>
                    <a:pt x="332" y="473"/>
                    <a:pt x="333" y="473"/>
                    <a:pt x="335" y="473"/>
                  </a:cubicBezTo>
                  <a:cubicBezTo>
                    <a:pt x="335" y="473"/>
                    <a:pt x="334" y="473"/>
                    <a:pt x="334" y="473"/>
                  </a:cubicBezTo>
                  <a:cubicBezTo>
                    <a:pt x="332" y="473"/>
                    <a:pt x="332" y="473"/>
                    <a:pt x="332" y="473"/>
                  </a:cubicBezTo>
                  <a:cubicBezTo>
                    <a:pt x="332" y="473"/>
                    <a:pt x="331" y="473"/>
                    <a:pt x="331" y="473"/>
                  </a:cubicBezTo>
                  <a:close/>
                  <a:moveTo>
                    <a:pt x="422" y="470"/>
                  </a:moveTo>
                  <a:cubicBezTo>
                    <a:pt x="426" y="471"/>
                    <a:pt x="430" y="472"/>
                    <a:pt x="434" y="474"/>
                  </a:cubicBezTo>
                  <a:cubicBezTo>
                    <a:pt x="433" y="474"/>
                    <a:pt x="433" y="474"/>
                    <a:pt x="432" y="474"/>
                  </a:cubicBezTo>
                  <a:cubicBezTo>
                    <a:pt x="431" y="474"/>
                    <a:pt x="429" y="474"/>
                    <a:pt x="428" y="474"/>
                  </a:cubicBezTo>
                  <a:cubicBezTo>
                    <a:pt x="424" y="472"/>
                    <a:pt x="421" y="471"/>
                    <a:pt x="417" y="470"/>
                  </a:cubicBezTo>
                  <a:cubicBezTo>
                    <a:pt x="419" y="470"/>
                    <a:pt x="420" y="470"/>
                    <a:pt x="422" y="470"/>
                  </a:cubicBezTo>
                  <a:close/>
                  <a:moveTo>
                    <a:pt x="441" y="478"/>
                  </a:moveTo>
                  <a:cubicBezTo>
                    <a:pt x="441" y="478"/>
                    <a:pt x="440" y="478"/>
                    <a:pt x="440" y="478"/>
                  </a:cubicBezTo>
                  <a:cubicBezTo>
                    <a:pt x="440" y="478"/>
                    <a:pt x="440" y="478"/>
                    <a:pt x="441" y="478"/>
                  </a:cubicBezTo>
                  <a:cubicBezTo>
                    <a:pt x="441" y="478"/>
                    <a:pt x="441" y="478"/>
                    <a:pt x="441" y="478"/>
                  </a:cubicBezTo>
                  <a:close/>
                  <a:moveTo>
                    <a:pt x="432" y="478"/>
                  </a:moveTo>
                  <a:cubicBezTo>
                    <a:pt x="432" y="479"/>
                    <a:pt x="432" y="479"/>
                    <a:pt x="432" y="479"/>
                  </a:cubicBezTo>
                  <a:cubicBezTo>
                    <a:pt x="433" y="480"/>
                    <a:pt x="437" y="482"/>
                    <a:pt x="442" y="485"/>
                  </a:cubicBezTo>
                  <a:cubicBezTo>
                    <a:pt x="447" y="489"/>
                    <a:pt x="452" y="493"/>
                    <a:pt x="458" y="497"/>
                  </a:cubicBezTo>
                  <a:cubicBezTo>
                    <a:pt x="461" y="499"/>
                    <a:pt x="464" y="502"/>
                    <a:pt x="467" y="504"/>
                  </a:cubicBezTo>
                  <a:cubicBezTo>
                    <a:pt x="463" y="503"/>
                    <a:pt x="459" y="502"/>
                    <a:pt x="454" y="501"/>
                  </a:cubicBezTo>
                  <a:cubicBezTo>
                    <a:pt x="451" y="499"/>
                    <a:pt x="448" y="496"/>
                    <a:pt x="445" y="494"/>
                  </a:cubicBezTo>
                  <a:cubicBezTo>
                    <a:pt x="436" y="488"/>
                    <a:pt x="426" y="482"/>
                    <a:pt x="420" y="480"/>
                  </a:cubicBezTo>
                  <a:cubicBezTo>
                    <a:pt x="419" y="482"/>
                    <a:pt x="419" y="482"/>
                    <a:pt x="419" y="482"/>
                  </a:cubicBezTo>
                  <a:cubicBezTo>
                    <a:pt x="425" y="485"/>
                    <a:pt x="435" y="490"/>
                    <a:pt x="444" y="496"/>
                  </a:cubicBezTo>
                  <a:cubicBezTo>
                    <a:pt x="445" y="497"/>
                    <a:pt x="447" y="498"/>
                    <a:pt x="449" y="500"/>
                  </a:cubicBezTo>
                  <a:cubicBezTo>
                    <a:pt x="442" y="498"/>
                    <a:pt x="436" y="497"/>
                    <a:pt x="430" y="495"/>
                  </a:cubicBezTo>
                  <a:cubicBezTo>
                    <a:pt x="430" y="495"/>
                    <a:pt x="430" y="495"/>
                    <a:pt x="430" y="495"/>
                  </a:cubicBezTo>
                  <a:cubicBezTo>
                    <a:pt x="429" y="494"/>
                    <a:pt x="428" y="494"/>
                    <a:pt x="427" y="493"/>
                  </a:cubicBezTo>
                  <a:cubicBezTo>
                    <a:pt x="428" y="493"/>
                    <a:pt x="429" y="493"/>
                    <a:pt x="430" y="493"/>
                  </a:cubicBezTo>
                  <a:cubicBezTo>
                    <a:pt x="433" y="492"/>
                    <a:pt x="433" y="492"/>
                    <a:pt x="433" y="492"/>
                  </a:cubicBezTo>
                  <a:cubicBezTo>
                    <a:pt x="431" y="490"/>
                    <a:pt x="431" y="490"/>
                    <a:pt x="431" y="490"/>
                  </a:cubicBezTo>
                  <a:cubicBezTo>
                    <a:pt x="422" y="486"/>
                    <a:pt x="412" y="482"/>
                    <a:pt x="403" y="480"/>
                  </a:cubicBezTo>
                  <a:cubicBezTo>
                    <a:pt x="402" y="480"/>
                    <a:pt x="401" y="480"/>
                    <a:pt x="400" y="479"/>
                  </a:cubicBezTo>
                  <a:cubicBezTo>
                    <a:pt x="404" y="479"/>
                    <a:pt x="407" y="480"/>
                    <a:pt x="411" y="480"/>
                  </a:cubicBezTo>
                  <a:cubicBezTo>
                    <a:pt x="418" y="480"/>
                    <a:pt x="425" y="479"/>
                    <a:pt x="431" y="477"/>
                  </a:cubicBezTo>
                  <a:cubicBezTo>
                    <a:pt x="431" y="477"/>
                    <a:pt x="432" y="478"/>
                    <a:pt x="432" y="478"/>
                  </a:cubicBezTo>
                  <a:close/>
                  <a:moveTo>
                    <a:pt x="426" y="491"/>
                  </a:moveTo>
                  <a:cubicBezTo>
                    <a:pt x="426" y="491"/>
                    <a:pt x="425" y="491"/>
                    <a:pt x="425" y="491"/>
                  </a:cubicBezTo>
                  <a:cubicBezTo>
                    <a:pt x="423" y="490"/>
                    <a:pt x="420" y="489"/>
                    <a:pt x="418" y="487"/>
                  </a:cubicBezTo>
                  <a:cubicBezTo>
                    <a:pt x="421" y="489"/>
                    <a:pt x="424" y="490"/>
                    <a:pt x="426" y="491"/>
                  </a:cubicBezTo>
                  <a:close/>
                  <a:moveTo>
                    <a:pt x="466" y="506"/>
                  </a:moveTo>
                  <a:cubicBezTo>
                    <a:pt x="464" y="506"/>
                    <a:pt x="462" y="506"/>
                    <a:pt x="460" y="506"/>
                  </a:cubicBezTo>
                  <a:cubicBezTo>
                    <a:pt x="460" y="506"/>
                    <a:pt x="459" y="505"/>
                    <a:pt x="459" y="505"/>
                  </a:cubicBezTo>
                  <a:cubicBezTo>
                    <a:pt x="461" y="505"/>
                    <a:pt x="464" y="506"/>
                    <a:pt x="466" y="506"/>
                  </a:cubicBezTo>
                  <a:close/>
                  <a:moveTo>
                    <a:pt x="456" y="510"/>
                  </a:moveTo>
                  <a:cubicBezTo>
                    <a:pt x="453" y="509"/>
                    <a:pt x="449" y="509"/>
                    <a:pt x="446" y="508"/>
                  </a:cubicBezTo>
                  <a:cubicBezTo>
                    <a:pt x="448" y="508"/>
                    <a:pt x="450" y="508"/>
                    <a:pt x="451" y="508"/>
                  </a:cubicBezTo>
                  <a:cubicBezTo>
                    <a:pt x="453" y="509"/>
                    <a:pt x="454" y="509"/>
                    <a:pt x="456" y="510"/>
                  </a:cubicBezTo>
                  <a:close/>
                  <a:moveTo>
                    <a:pt x="459" y="508"/>
                  </a:moveTo>
                  <a:cubicBezTo>
                    <a:pt x="459" y="508"/>
                    <a:pt x="459" y="508"/>
                    <a:pt x="459" y="508"/>
                  </a:cubicBezTo>
                  <a:cubicBezTo>
                    <a:pt x="459" y="509"/>
                    <a:pt x="459" y="509"/>
                    <a:pt x="459" y="509"/>
                  </a:cubicBezTo>
                  <a:cubicBezTo>
                    <a:pt x="459" y="509"/>
                    <a:pt x="459" y="508"/>
                    <a:pt x="459" y="508"/>
                  </a:cubicBezTo>
                  <a:close/>
                  <a:moveTo>
                    <a:pt x="441" y="504"/>
                  </a:moveTo>
                  <a:cubicBezTo>
                    <a:pt x="442" y="505"/>
                    <a:pt x="443" y="505"/>
                    <a:pt x="444" y="505"/>
                  </a:cubicBezTo>
                  <a:cubicBezTo>
                    <a:pt x="443" y="505"/>
                    <a:pt x="442" y="505"/>
                    <a:pt x="442" y="505"/>
                  </a:cubicBezTo>
                  <a:cubicBezTo>
                    <a:pt x="441" y="505"/>
                    <a:pt x="441" y="504"/>
                    <a:pt x="441" y="504"/>
                  </a:cubicBezTo>
                  <a:close/>
                  <a:moveTo>
                    <a:pt x="436" y="500"/>
                  </a:moveTo>
                  <a:cubicBezTo>
                    <a:pt x="436" y="500"/>
                    <a:pt x="435" y="499"/>
                    <a:pt x="435" y="499"/>
                  </a:cubicBezTo>
                  <a:cubicBezTo>
                    <a:pt x="441" y="501"/>
                    <a:pt x="447" y="502"/>
                    <a:pt x="453" y="503"/>
                  </a:cubicBezTo>
                  <a:cubicBezTo>
                    <a:pt x="454" y="504"/>
                    <a:pt x="455" y="505"/>
                    <a:pt x="456" y="506"/>
                  </a:cubicBezTo>
                  <a:cubicBezTo>
                    <a:pt x="455" y="506"/>
                    <a:pt x="453" y="506"/>
                    <a:pt x="452" y="505"/>
                  </a:cubicBezTo>
                  <a:cubicBezTo>
                    <a:pt x="447" y="504"/>
                    <a:pt x="442" y="502"/>
                    <a:pt x="436" y="500"/>
                  </a:cubicBezTo>
                  <a:close/>
                  <a:moveTo>
                    <a:pt x="429" y="498"/>
                  </a:moveTo>
                  <a:cubicBezTo>
                    <a:pt x="422" y="496"/>
                    <a:pt x="415" y="494"/>
                    <a:pt x="408" y="493"/>
                  </a:cubicBezTo>
                  <a:cubicBezTo>
                    <a:pt x="407" y="492"/>
                    <a:pt x="405" y="491"/>
                    <a:pt x="404" y="490"/>
                  </a:cubicBezTo>
                  <a:cubicBezTo>
                    <a:pt x="408" y="490"/>
                    <a:pt x="412" y="490"/>
                    <a:pt x="416" y="490"/>
                  </a:cubicBezTo>
                  <a:cubicBezTo>
                    <a:pt x="416" y="489"/>
                    <a:pt x="416" y="489"/>
                    <a:pt x="416" y="489"/>
                  </a:cubicBezTo>
                  <a:cubicBezTo>
                    <a:pt x="418" y="490"/>
                    <a:pt x="420" y="491"/>
                    <a:pt x="421" y="492"/>
                  </a:cubicBezTo>
                  <a:cubicBezTo>
                    <a:pt x="421" y="492"/>
                    <a:pt x="420" y="492"/>
                    <a:pt x="419" y="493"/>
                  </a:cubicBezTo>
                  <a:cubicBezTo>
                    <a:pt x="419" y="495"/>
                    <a:pt x="419" y="495"/>
                    <a:pt x="419" y="495"/>
                  </a:cubicBezTo>
                  <a:cubicBezTo>
                    <a:pt x="422" y="496"/>
                    <a:pt x="426" y="497"/>
                    <a:pt x="429" y="498"/>
                  </a:cubicBezTo>
                  <a:cubicBezTo>
                    <a:pt x="429" y="498"/>
                    <a:pt x="429" y="498"/>
                    <a:pt x="429" y="498"/>
                  </a:cubicBezTo>
                  <a:close/>
                  <a:moveTo>
                    <a:pt x="377" y="497"/>
                  </a:moveTo>
                  <a:cubicBezTo>
                    <a:pt x="377" y="496"/>
                    <a:pt x="376" y="496"/>
                    <a:pt x="375" y="496"/>
                  </a:cubicBezTo>
                  <a:cubicBezTo>
                    <a:pt x="375" y="496"/>
                    <a:pt x="374" y="495"/>
                    <a:pt x="374" y="495"/>
                  </a:cubicBezTo>
                  <a:cubicBezTo>
                    <a:pt x="375" y="496"/>
                    <a:pt x="375" y="496"/>
                    <a:pt x="375" y="496"/>
                  </a:cubicBezTo>
                  <a:cubicBezTo>
                    <a:pt x="376" y="496"/>
                    <a:pt x="376" y="496"/>
                    <a:pt x="377" y="496"/>
                  </a:cubicBezTo>
                  <a:cubicBezTo>
                    <a:pt x="377" y="496"/>
                    <a:pt x="377" y="496"/>
                    <a:pt x="377" y="497"/>
                  </a:cubicBezTo>
                  <a:close/>
                  <a:moveTo>
                    <a:pt x="370" y="495"/>
                  </a:moveTo>
                  <a:cubicBezTo>
                    <a:pt x="366" y="495"/>
                    <a:pt x="362" y="494"/>
                    <a:pt x="357" y="493"/>
                  </a:cubicBezTo>
                  <a:cubicBezTo>
                    <a:pt x="344" y="487"/>
                    <a:pt x="331" y="479"/>
                    <a:pt x="317" y="472"/>
                  </a:cubicBezTo>
                  <a:cubicBezTo>
                    <a:pt x="324" y="474"/>
                    <a:pt x="331" y="476"/>
                    <a:pt x="337" y="477"/>
                  </a:cubicBezTo>
                  <a:cubicBezTo>
                    <a:pt x="343" y="480"/>
                    <a:pt x="348" y="481"/>
                    <a:pt x="354" y="483"/>
                  </a:cubicBezTo>
                  <a:cubicBezTo>
                    <a:pt x="360" y="487"/>
                    <a:pt x="365" y="491"/>
                    <a:pt x="370" y="495"/>
                  </a:cubicBezTo>
                  <a:close/>
                  <a:moveTo>
                    <a:pt x="313" y="468"/>
                  </a:moveTo>
                  <a:cubicBezTo>
                    <a:pt x="319" y="469"/>
                    <a:pt x="325" y="469"/>
                    <a:pt x="331" y="469"/>
                  </a:cubicBezTo>
                  <a:cubicBezTo>
                    <a:pt x="331" y="470"/>
                    <a:pt x="332" y="470"/>
                    <a:pt x="332" y="470"/>
                  </a:cubicBezTo>
                  <a:cubicBezTo>
                    <a:pt x="327" y="470"/>
                    <a:pt x="322" y="470"/>
                    <a:pt x="317" y="470"/>
                  </a:cubicBezTo>
                  <a:cubicBezTo>
                    <a:pt x="316" y="469"/>
                    <a:pt x="315" y="469"/>
                    <a:pt x="313" y="468"/>
                  </a:cubicBezTo>
                  <a:close/>
                  <a:moveTo>
                    <a:pt x="272" y="464"/>
                  </a:moveTo>
                  <a:cubicBezTo>
                    <a:pt x="272" y="464"/>
                    <a:pt x="271" y="464"/>
                    <a:pt x="271" y="464"/>
                  </a:cubicBezTo>
                  <a:cubicBezTo>
                    <a:pt x="274" y="464"/>
                    <a:pt x="276" y="464"/>
                    <a:pt x="279" y="464"/>
                  </a:cubicBezTo>
                  <a:cubicBezTo>
                    <a:pt x="279" y="464"/>
                    <a:pt x="279" y="464"/>
                    <a:pt x="279" y="464"/>
                  </a:cubicBezTo>
                  <a:cubicBezTo>
                    <a:pt x="278" y="464"/>
                    <a:pt x="277" y="464"/>
                    <a:pt x="276" y="464"/>
                  </a:cubicBezTo>
                  <a:cubicBezTo>
                    <a:pt x="274" y="464"/>
                    <a:pt x="273" y="464"/>
                    <a:pt x="272" y="464"/>
                  </a:cubicBezTo>
                  <a:close/>
                  <a:moveTo>
                    <a:pt x="430" y="470"/>
                  </a:moveTo>
                  <a:cubicBezTo>
                    <a:pt x="430" y="470"/>
                    <a:pt x="430" y="470"/>
                    <a:pt x="430" y="470"/>
                  </a:cubicBezTo>
                  <a:cubicBezTo>
                    <a:pt x="430" y="470"/>
                    <a:pt x="430" y="470"/>
                    <a:pt x="430" y="470"/>
                  </a:cubicBezTo>
                  <a:cubicBezTo>
                    <a:pt x="430" y="470"/>
                    <a:pt x="430" y="470"/>
                    <a:pt x="430" y="470"/>
                  </a:cubicBezTo>
                  <a:close/>
                  <a:moveTo>
                    <a:pt x="469" y="498"/>
                  </a:moveTo>
                  <a:cubicBezTo>
                    <a:pt x="472" y="501"/>
                    <a:pt x="475" y="504"/>
                    <a:pt x="478" y="507"/>
                  </a:cubicBezTo>
                  <a:cubicBezTo>
                    <a:pt x="476" y="506"/>
                    <a:pt x="474" y="506"/>
                    <a:pt x="472" y="505"/>
                  </a:cubicBezTo>
                  <a:cubicBezTo>
                    <a:pt x="471" y="504"/>
                    <a:pt x="470" y="503"/>
                    <a:pt x="469" y="502"/>
                  </a:cubicBezTo>
                  <a:cubicBezTo>
                    <a:pt x="460" y="495"/>
                    <a:pt x="450" y="488"/>
                    <a:pt x="443" y="483"/>
                  </a:cubicBezTo>
                  <a:cubicBezTo>
                    <a:pt x="441" y="482"/>
                    <a:pt x="439" y="481"/>
                    <a:pt x="437" y="480"/>
                  </a:cubicBezTo>
                  <a:cubicBezTo>
                    <a:pt x="441" y="481"/>
                    <a:pt x="445" y="483"/>
                    <a:pt x="449" y="484"/>
                  </a:cubicBezTo>
                  <a:cubicBezTo>
                    <a:pt x="453" y="487"/>
                    <a:pt x="458" y="490"/>
                    <a:pt x="462" y="492"/>
                  </a:cubicBezTo>
                  <a:cubicBezTo>
                    <a:pt x="465" y="494"/>
                    <a:pt x="467" y="496"/>
                    <a:pt x="469" y="498"/>
                  </a:cubicBezTo>
                  <a:close/>
                  <a:moveTo>
                    <a:pt x="480" y="509"/>
                  </a:moveTo>
                  <a:cubicBezTo>
                    <a:pt x="482" y="512"/>
                    <a:pt x="485" y="515"/>
                    <a:pt x="488" y="518"/>
                  </a:cubicBezTo>
                  <a:cubicBezTo>
                    <a:pt x="486" y="517"/>
                    <a:pt x="485" y="517"/>
                    <a:pt x="484" y="517"/>
                  </a:cubicBezTo>
                  <a:cubicBezTo>
                    <a:pt x="482" y="514"/>
                    <a:pt x="480" y="512"/>
                    <a:pt x="477" y="510"/>
                  </a:cubicBezTo>
                  <a:cubicBezTo>
                    <a:pt x="478" y="510"/>
                    <a:pt x="479" y="510"/>
                    <a:pt x="479" y="510"/>
                  </a:cubicBezTo>
                  <a:lnTo>
                    <a:pt x="480" y="509"/>
                  </a:lnTo>
                  <a:close/>
                  <a:moveTo>
                    <a:pt x="479" y="515"/>
                  </a:moveTo>
                  <a:cubicBezTo>
                    <a:pt x="475" y="514"/>
                    <a:pt x="470" y="513"/>
                    <a:pt x="466" y="512"/>
                  </a:cubicBezTo>
                  <a:cubicBezTo>
                    <a:pt x="465" y="511"/>
                    <a:pt x="464" y="510"/>
                    <a:pt x="463" y="509"/>
                  </a:cubicBezTo>
                  <a:cubicBezTo>
                    <a:pt x="466" y="509"/>
                    <a:pt x="470" y="509"/>
                    <a:pt x="473" y="510"/>
                  </a:cubicBezTo>
                  <a:cubicBezTo>
                    <a:pt x="475" y="512"/>
                    <a:pt x="477" y="513"/>
                    <a:pt x="479" y="515"/>
                  </a:cubicBezTo>
                  <a:close/>
                  <a:moveTo>
                    <a:pt x="421" y="505"/>
                  </a:moveTo>
                  <a:cubicBezTo>
                    <a:pt x="418" y="502"/>
                    <a:pt x="415" y="499"/>
                    <a:pt x="412" y="496"/>
                  </a:cubicBezTo>
                  <a:cubicBezTo>
                    <a:pt x="419" y="498"/>
                    <a:pt x="427" y="500"/>
                    <a:pt x="435" y="502"/>
                  </a:cubicBezTo>
                  <a:cubicBezTo>
                    <a:pt x="436" y="503"/>
                    <a:pt x="437" y="504"/>
                    <a:pt x="438" y="505"/>
                  </a:cubicBezTo>
                  <a:cubicBezTo>
                    <a:pt x="437" y="505"/>
                    <a:pt x="436" y="505"/>
                    <a:pt x="434" y="505"/>
                  </a:cubicBezTo>
                  <a:cubicBezTo>
                    <a:pt x="434" y="507"/>
                    <a:pt x="434" y="507"/>
                    <a:pt x="434" y="507"/>
                  </a:cubicBezTo>
                  <a:cubicBezTo>
                    <a:pt x="430" y="507"/>
                    <a:pt x="425" y="506"/>
                    <a:pt x="421" y="505"/>
                  </a:cubicBezTo>
                  <a:close/>
                  <a:moveTo>
                    <a:pt x="416" y="504"/>
                  </a:moveTo>
                  <a:cubicBezTo>
                    <a:pt x="411" y="503"/>
                    <a:pt x="406" y="502"/>
                    <a:pt x="401" y="501"/>
                  </a:cubicBezTo>
                  <a:cubicBezTo>
                    <a:pt x="400" y="500"/>
                    <a:pt x="399" y="500"/>
                    <a:pt x="398" y="499"/>
                  </a:cubicBezTo>
                  <a:cubicBezTo>
                    <a:pt x="396" y="497"/>
                    <a:pt x="394" y="496"/>
                    <a:pt x="392" y="494"/>
                  </a:cubicBezTo>
                  <a:cubicBezTo>
                    <a:pt x="397" y="494"/>
                    <a:pt x="402" y="495"/>
                    <a:pt x="407" y="496"/>
                  </a:cubicBezTo>
                  <a:cubicBezTo>
                    <a:pt x="410" y="498"/>
                    <a:pt x="413" y="501"/>
                    <a:pt x="416" y="504"/>
                  </a:cubicBezTo>
                  <a:close/>
                  <a:moveTo>
                    <a:pt x="347" y="494"/>
                  </a:moveTo>
                  <a:cubicBezTo>
                    <a:pt x="343" y="490"/>
                    <a:pt x="338" y="487"/>
                    <a:pt x="334" y="484"/>
                  </a:cubicBezTo>
                  <a:cubicBezTo>
                    <a:pt x="339" y="487"/>
                    <a:pt x="345" y="490"/>
                    <a:pt x="350" y="493"/>
                  </a:cubicBezTo>
                  <a:cubicBezTo>
                    <a:pt x="349" y="492"/>
                    <a:pt x="348" y="492"/>
                    <a:pt x="347" y="492"/>
                  </a:cubicBezTo>
                  <a:lnTo>
                    <a:pt x="347" y="494"/>
                  </a:lnTo>
                  <a:close/>
                  <a:moveTo>
                    <a:pt x="302" y="468"/>
                  </a:moveTo>
                  <a:cubicBezTo>
                    <a:pt x="304" y="468"/>
                    <a:pt x="305" y="468"/>
                    <a:pt x="307" y="468"/>
                  </a:cubicBezTo>
                  <a:cubicBezTo>
                    <a:pt x="307" y="468"/>
                    <a:pt x="307" y="468"/>
                    <a:pt x="307" y="468"/>
                  </a:cubicBezTo>
                  <a:cubicBezTo>
                    <a:pt x="305" y="468"/>
                    <a:pt x="304" y="468"/>
                    <a:pt x="302" y="468"/>
                  </a:cubicBezTo>
                  <a:close/>
                  <a:moveTo>
                    <a:pt x="281" y="462"/>
                  </a:moveTo>
                  <a:cubicBezTo>
                    <a:pt x="295" y="462"/>
                    <a:pt x="310" y="462"/>
                    <a:pt x="324" y="462"/>
                  </a:cubicBezTo>
                  <a:cubicBezTo>
                    <a:pt x="330" y="462"/>
                    <a:pt x="334" y="463"/>
                    <a:pt x="338" y="463"/>
                  </a:cubicBezTo>
                  <a:cubicBezTo>
                    <a:pt x="330" y="463"/>
                    <a:pt x="322" y="464"/>
                    <a:pt x="314" y="464"/>
                  </a:cubicBezTo>
                  <a:cubicBezTo>
                    <a:pt x="303" y="463"/>
                    <a:pt x="292" y="462"/>
                    <a:pt x="281" y="462"/>
                  </a:cubicBezTo>
                  <a:close/>
                  <a:moveTo>
                    <a:pt x="422" y="465"/>
                  </a:moveTo>
                  <a:cubicBezTo>
                    <a:pt x="421" y="464"/>
                    <a:pt x="421" y="464"/>
                    <a:pt x="421" y="464"/>
                  </a:cubicBezTo>
                  <a:cubicBezTo>
                    <a:pt x="422" y="464"/>
                    <a:pt x="423" y="464"/>
                    <a:pt x="424" y="464"/>
                  </a:cubicBezTo>
                  <a:cubicBezTo>
                    <a:pt x="425" y="465"/>
                    <a:pt x="426" y="466"/>
                    <a:pt x="427" y="467"/>
                  </a:cubicBezTo>
                  <a:cubicBezTo>
                    <a:pt x="425" y="467"/>
                    <a:pt x="423" y="467"/>
                    <a:pt x="420" y="466"/>
                  </a:cubicBezTo>
                  <a:lnTo>
                    <a:pt x="422" y="465"/>
                  </a:lnTo>
                  <a:close/>
                  <a:moveTo>
                    <a:pt x="445" y="473"/>
                  </a:moveTo>
                  <a:cubicBezTo>
                    <a:pt x="446" y="474"/>
                    <a:pt x="448" y="475"/>
                    <a:pt x="449" y="477"/>
                  </a:cubicBezTo>
                  <a:cubicBezTo>
                    <a:pt x="449" y="477"/>
                    <a:pt x="449" y="477"/>
                    <a:pt x="449" y="477"/>
                  </a:cubicBezTo>
                  <a:cubicBezTo>
                    <a:pt x="446" y="474"/>
                    <a:pt x="442" y="472"/>
                    <a:pt x="439" y="469"/>
                  </a:cubicBezTo>
                  <a:cubicBezTo>
                    <a:pt x="439" y="469"/>
                    <a:pt x="439" y="469"/>
                    <a:pt x="439" y="469"/>
                  </a:cubicBezTo>
                  <a:cubicBezTo>
                    <a:pt x="441" y="470"/>
                    <a:pt x="443" y="471"/>
                    <a:pt x="445" y="473"/>
                  </a:cubicBezTo>
                  <a:close/>
                  <a:moveTo>
                    <a:pt x="491" y="521"/>
                  </a:moveTo>
                  <a:cubicBezTo>
                    <a:pt x="492" y="522"/>
                    <a:pt x="492" y="523"/>
                    <a:pt x="493" y="523"/>
                  </a:cubicBezTo>
                  <a:cubicBezTo>
                    <a:pt x="491" y="523"/>
                    <a:pt x="490" y="523"/>
                    <a:pt x="489" y="522"/>
                  </a:cubicBezTo>
                  <a:cubicBezTo>
                    <a:pt x="488" y="522"/>
                    <a:pt x="487" y="521"/>
                    <a:pt x="487" y="520"/>
                  </a:cubicBezTo>
                  <a:cubicBezTo>
                    <a:pt x="488" y="520"/>
                    <a:pt x="490" y="521"/>
                    <a:pt x="491" y="521"/>
                  </a:cubicBezTo>
                  <a:close/>
                  <a:moveTo>
                    <a:pt x="474" y="522"/>
                  </a:moveTo>
                  <a:cubicBezTo>
                    <a:pt x="476" y="523"/>
                    <a:pt x="478" y="523"/>
                    <a:pt x="480" y="523"/>
                  </a:cubicBezTo>
                  <a:cubicBezTo>
                    <a:pt x="479" y="523"/>
                    <a:pt x="479" y="523"/>
                    <a:pt x="478" y="523"/>
                  </a:cubicBezTo>
                  <a:cubicBezTo>
                    <a:pt x="477" y="523"/>
                    <a:pt x="476" y="523"/>
                    <a:pt x="474" y="522"/>
                  </a:cubicBezTo>
                  <a:close/>
                  <a:moveTo>
                    <a:pt x="451" y="515"/>
                  </a:moveTo>
                  <a:cubicBezTo>
                    <a:pt x="450" y="514"/>
                    <a:pt x="449" y="513"/>
                    <a:pt x="448" y="512"/>
                  </a:cubicBezTo>
                  <a:cubicBezTo>
                    <a:pt x="451" y="512"/>
                    <a:pt x="454" y="512"/>
                    <a:pt x="456" y="513"/>
                  </a:cubicBezTo>
                  <a:cubicBezTo>
                    <a:pt x="459" y="513"/>
                    <a:pt x="462" y="514"/>
                    <a:pt x="465" y="514"/>
                  </a:cubicBezTo>
                  <a:cubicBezTo>
                    <a:pt x="465" y="515"/>
                    <a:pt x="466" y="516"/>
                    <a:pt x="467" y="517"/>
                  </a:cubicBezTo>
                  <a:cubicBezTo>
                    <a:pt x="469" y="516"/>
                    <a:pt x="469" y="516"/>
                    <a:pt x="469" y="516"/>
                  </a:cubicBezTo>
                  <a:cubicBezTo>
                    <a:pt x="469" y="516"/>
                    <a:pt x="469" y="515"/>
                    <a:pt x="468" y="515"/>
                  </a:cubicBezTo>
                  <a:cubicBezTo>
                    <a:pt x="473" y="516"/>
                    <a:pt x="478" y="518"/>
                    <a:pt x="482" y="519"/>
                  </a:cubicBezTo>
                  <a:cubicBezTo>
                    <a:pt x="483" y="520"/>
                    <a:pt x="484" y="521"/>
                    <a:pt x="485" y="522"/>
                  </a:cubicBezTo>
                  <a:cubicBezTo>
                    <a:pt x="474" y="520"/>
                    <a:pt x="462" y="518"/>
                    <a:pt x="451" y="515"/>
                  </a:cubicBezTo>
                  <a:close/>
                  <a:moveTo>
                    <a:pt x="379" y="503"/>
                  </a:moveTo>
                  <a:cubicBezTo>
                    <a:pt x="375" y="502"/>
                    <a:pt x="371" y="500"/>
                    <a:pt x="367" y="498"/>
                  </a:cubicBezTo>
                  <a:cubicBezTo>
                    <a:pt x="370" y="498"/>
                    <a:pt x="372" y="499"/>
                    <a:pt x="375" y="499"/>
                  </a:cubicBezTo>
                  <a:cubicBezTo>
                    <a:pt x="376" y="501"/>
                    <a:pt x="378" y="502"/>
                    <a:pt x="379" y="503"/>
                  </a:cubicBezTo>
                  <a:close/>
                  <a:moveTo>
                    <a:pt x="346" y="497"/>
                  </a:moveTo>
                  <a:cubicBezTo>
                    <a:pt x="338" y="494"/>
                    <a:pt x="330" y="491"/>
                    <a:pt x="322" y="488"/>
                  </a:cubicBezTo>
                  <a:cubicBezTo>
                    <a:pt x="325" y="488"/>
                    <a:pt x="327" y="487"/>
                    <a:pt x="330" y="487"/>
                  </a:cubicBezTo>
                  <a:cubicBezTo>
                    <a:pt x="330" y="485"/>
                    <a:pt x="330" y="485"/>
                    <a:pt x="330" y="485"/>
                  </a:cubicBezTo>
                  <a:cubicBezTo>
                    <a:pt x="326" y="483"/>
                    <a:pt x="316" y="480"/>
                    <a:pt x="306" y="477"/>
                  </a:cubicBezTo>
                  <a:cubicBezTo>
                    <a:pt x="305" y="476"/>
                    <a:pt x="304" y="476"/>
                    <a:pt x="303" y="476"/>
                  </a:cubicBezTo>
                  <a:cubicBezTo>
                    <a:pt x="299" y="473"/>
                    <a:pt x="296" y="471"/>
                    <a:pt x="292" y="469"/>
                  </a:cubicBezTo>
                  <a:cubicBezTo>
                    <a:pt x="298" y="470"/>
                    <a:pt x="304" y="471"/>
                    <a:pt x="310" y="471"/>
                  </a:cubicBezTo>
                  <a:cubicBezTo>
                    <a:pt x="322" y="479"/>
                    <a:pt x="336" y="487"/>
                    <a:pt x="346" y="497"/>
                  </a:cubicBezTo>
                  <a:close/>
                  <a:moveTo>
                    <a:pt x="286" y="472"/>
                  </a:moveTo>
                  <a:cubicBezTo>
                    <a:pt x="283" y="470"/>
                    <a:pt x="281" y="469"/>
                    <a:pt x="278" y="467"/>
                  </a:cubicBezTo>
                  <a:cubicBezTo>
                    <a:pt x="279" y="468"/>
                    <a:pt x="280" y="468"/>
                    <a:pt x="281" y="468"/>
                  </a:cubicBezTo>
                  <a:cubicBezTo>
                    <a:pt x="284" y="469"/>
                    <a:pt x="287" y="471"/>
                    <a:pt x="289" y="473"/>
                  </a:cubicBezTo>
                  <a:cubicBezTo>
                    <a:pt x="288" y="472"/>
                    <a:pt x="287" y="472"/>
                    <a:pt x="286" y="472"/>
                  </a:cubicBezTo>
                  <a:close/>
                  <a:moveTo>
                    <a:pt x="432" y="459"/>
                  </a:moveTo>
                  <a:cubicBezTo>
                    <a:pt x="432" y="459"/>
                    <a:pt x="432" y="459"/>
                    <a:pt x="432" y="459"/>
                  </a:cubicBezTo>
                  <a:cubicBezTo>
                    <a:pt x="432" y="459"/>
                    <a:pt x="431" y="459"/>
                    <a:pt x="431" y="459"/>
                  </a:cubicBezTo>
                  <a:cubicBezTo>
                    <a:pt x="431" y="459"/>
                    <a:pt x="431" y="459"/>
                    <a:pt x="432" y="459"/>
                  </a:cubicBezTo>
                  <a:close/>
                  <a:moveTo>
                    <a:pt x="422" y="518"/>
                  </a:moveTo>
                  <a:cubicBezTo>
                    <a:pt x="416" y="517"/>
                    <a:pt x="410" y="515"/>
                    <a:pt x="404" y="514"/>
                  </a:cubicBezTo>
                  <a:cubicBezTo>
                    <a:pt x="405" y="513"/>
                    <a:pt x="405" y="513"/>
                    <a:pt x="405" y="513"/>
                  </a:cubicBezTo>
                  <a:cubicBezTo>
                    <a:pt x="402" y="512"/>
                    <a:pt x="400" y="510"/>
                    <a:pt x="398" y="509"/>
                  </a:cubicBezTo>
                  <a:cubicBezTo>
                    <a:pt x="402" y="509"/>
                    <a:pt x="405" y="509"/>
                    <a:pt x="408" y="510"/>
                  </a:cubicBezTo>
                  <a:cubicBezTo>
                    <a:pt x="411" y="512"/>
                    <a:pt x="414" y="514"/>
                    <a:pt x="416" y="515"/>
                  </a:cubicBezTo>
                  <a:cubicBezTo>
                    <a:pt x="417" y="513"/>
                    <a:pt x="417" y="513"/>
                    <a:pt x="417" y="513"/>
                  </a:cubicBezTo>
                  <a:cubicBezTo>
                    <a:pt x="416" y="512"/>
                    <a:pt x="415" y="511"/>
                    <a:pt x="413" y="510"/>
                  </a:cubicBezTo>
                  <a:cubicBezTo>
                    <a:pt x="415" y="510"/>
                    <a:pt x="418" y="510"/>
                    <a:pt x="420" y="510"/>
                  </a:cubicBezTo>
                  <a:cubicBezTo>
                    <a:pt x="422" y="511"/>
                    <a:pt x="423" y="511"/>
                    <a:pt x="425" y="512"/>
                  </a:cubicBezTo>
                  <a:cubicBezTo>
                    <a:pt x="426" y="513"/>
                    <a:pt x="427" y="514"/>
                    <a:pt x="429" y="515"/>
                  </a:cubicBezTo>
                  <a:cubicBezTo>
                    <a:pt x="430" y="513"/>
                    <a:pt x="430" y="513"/>
                    <a:pt x="430" y="513"/>
                  </a:cubicBezTo>
                  <a:cubicBezTo>
                    <a:pt x="437" y="515"/>
                    <a:pt x="443" y="516"/>
                    <a:pt x="450" y="518"/>
                  </a:cubicBezTo>
                  <a:cubicBezTo>
                    <a:pt x="450" y="518"/>
                    <a:pt x="451" y="519"/>
                    <a:pt x="452" y="520"/>
                  </a:cubicBezTo>
                  <a:cubicBezTo>
                    <a:pt x="442" y="519"/>
                    <a:pt x="432" y="518"/>
                    <a:pt x="422" y="517"/>
                  </a:cubicBezTo>
                  <a:lnTo>
                    <a:pt x="422" y="518"/>
                  </a:lnTo>
                  <a:close/>
                  <a:moveTo>
                    <a:pt x="454" y="523"/>
                  </a:moveTo>
                  <a:cubicBezTo>
                    <a:pt x="454" y="523"/>
                    <a:pt x="454" y="523"/>
                    <a:pt x="454" y="523"/>
                  </a:cubicBezTo>
                  <a:cubicBezTo>
                    <a:pt x="451" y="523"/>
                    <a:pt x="447" y="522"/>
                    <a:pt x="444" y="522"/>
                  </a:cubicBezTo>
                  <a:cubicBezTo>
                    <a:pt x="447" y="522"/>
                    <a:pt x="451" y="523"/>
                    <a:pt x="454" y="523"/>
                  </a:cubicBezTo>
                  <a:close/>
                  <a:moveTo>
                    <a:pt x="394" y="506"/>
                  </a:moveTo>
                  <a:cubicBezTo>
                    <a:pt x="392" y="505"/>
                    <a:pt x="390" y="503"/>
                    <a:pt x="388" y="502"/>
                  </a:cubicBezTo>
                  <a:cubicBezTo>
                    <a:pt x="391" y="502"/>
                    <a:pt x="394" y="503"/>
                    <a:pt x="397" y="504"/>
                  </a:cubicBezTo>
                  <a:cubicBezTo>
                    <a:pt x="399" y="504"/>
                    <a:pt x="401" y="505"/>
                    <a:pt x="403" y="505"/>
                  </a:cubicBezTo>
                  <a:cubicBezTo>
                    <a:pt x="403" y="506"/>
                    <a:pt x="403" y="506"/>
                    <a:pt x="403" y="506"/>
                  </a:cubicBezTo>
                  <a:cubicBezTo>
                    <a:pt x="404" y="506"/>
                    <a:pt x="404" y="507"/>
                    <a:pt x="404" y="507"/>
                  </a:cubicBezTo>
                  <a:cubicBezTo>
                    <a:pt x="401" y="507"/>
                    <a:pt x="397" y="506"/>
                    <a:pt x="394" y="506"/>
                  </a:cubicBezTo>
                  <a:close/>
                  <a:moveTo>
                    <a:pt x="389" y="505"/>
                  </a:moveTo>
                  <a:cubicBezTo>
                    <a:pt x="387" y="505"/>
                    <a:pt x="385" y="505"/>
                    <a:pt x="384" y="505"/>
                  </a:cubicBezTo>
                  <a:cubicBezTo>
                    <a:pt x="382" y="503"/>
                    <a:pt x="381" y="502"/>
                    <a:pt x="379" y="500"/>
                  </a:cubicBezTo>
                  <a:cubicBezTo>
                    <a:pt x="380" y="500"/>
                    <a:pt x="382" y="500"/>
                    <a:pt x="383" y="501"/>
                  </a:cubicBezTo>
                  <a:cubicBezTo>
                    <a:pt x="385" y="502"/>
                    <a:pt x="387" y="504"/>
                    <a:pt x="389" y="505"/>
                  </a:cubicBezTo>
                  <a:close/>
                  <a:moveTo>
                    <a:pt x="373" y="504"/>
                  </a:moveTo>
                  <a:cubicBezTo>
                    <a:pt x="358" y="502"/>
                    <a:pt x="342" y="499"/>
                    <a:pt x="327" y="496"/>
                  </a:cubicBezTo>
                  <a:cubicBezTo>
                    <a:pt x="325" y="494"/>
                    <a:pt x="323" y="492"/>
                    <a:pt x="321" y="490"/>
                  </a:cubicBezTo>
                  <a:cubicBezTo>
                    <a:pt x="331" y="494"/>
                    <a:pt x="340" y="498"/>
                    <a:pt x="350" y="500"/>
                  </a:cubicBezTo>
                  <a:cubicBezTo>
                    <a:pt x="354" y="501"/>
                    <a:pt x="354" y="501"/>
                    <a:pt x="354" y="501"/>
                  </a:cubicBezTo>
                  <a:cubicBezTo>
                    <a:pt x="351" y="498"/>
                    <a:pt x="351" y="498"/>
                    <a:pt x="351" y="498"/>
                  </a:cubicBezTo>
                  <a:cubicBezTo>
                    <a:pt x="350" y="497"/>
                    <a:pt x="349" y="496"/>
                    <a:pt x="348" y="495"/>
                  </a:cubicBezTo>
                  <a:cubicBezTo>
                    <a:pt x="352" y="496"/>
                    <a:pt x="355" y="496"/>
                    <a:pt x="358" y="497"/>
                  </a:cubicBezTo>
                  <a:cubicBezTo>
                    <a:pt x="363" y="499"/>
                    <a:pt x="368" y="501"/>
                    <a:pt x="373" y="504"/>
                  </a:cubicBezTo>
                  <a:close/>
                  <a:moveTo>
                    <a:pt x="322" y="495"/>
                  </a:moveTo>
                  <a:cubicBezTo>
                    <a:pt x="321" y="495"/>
                    <a:pt x="319" y="494"/>
                    <a:pt x="318" y="494"/>
                  </a:cubicBezTo>
                  <a:cubicBezTo>
                    <a:pt x="315" y="492"/>
                    <a:pt x="311" y="489"/>
                    <a:pt x="308" y="487"/>
                  </a:cubicBezTo>
                  <a:cubicBezTo>
                    <a:pt x="310" y="487"/>
                    <a:pt x="312" y="487"/>
                    <a:pt x="314" y="487"/>
                  </a:cubicBezTo>
                  <a:cubicBezTo>
                    <a:pt x="317" y="490"/>
                    <a:pt x="320" y="492"/>
                    <a:pt x="322" y="495"/>
                  </a:cubicBezTo>
                  <a:close/>
                  <a:moveTo>
                    <a:pt x="325" y="500"/>
                  </a:moveTo>
                  <a:cubicBezTo>
                    <a:pt x="304" y="497"/>
                    <a:pt x="282" y="494"/>
                    <a:pt x="263" y="492"/>
                  </a:cubicBezTo>
                  <a:cubicBezTo>
                    <a:pt x="266" y="492"/>
                    <a:pt x="269" y="492"/>
                    <a:pt x="272" y="492"/>
                  </a:cubicBezTo>
                  <a:cubicBezTo>
                    <a:pt x="272" y="492"/>
                    <a:pt x="272" y="492"/>
                    <a:pt x="273" y="492"/>
                  </a:cubicBezTo>
                  <a:cubicBezTo>
                    <a:pt x="277" y="493"/>
                    <a:pt x="277" y="493"/>
                    <a:pt x="277" y="493"/>
                  </a:cubicBezTo>
                  <a:cubicBezTo>
                    <a:pt x="276" y="492"/>
                    <a:pt x="276" y="492"/>
                    <a:pt x="276" y="492"/>
                  </a:cubicBezTo>
                  <a:cubicBezTo>
                    <a:pt x="280" y="492"/>
                    <a:pt x="285" y="492"/>
                    <a:pt x="289" y="492"/>
                  </a:cubicBezTo>
                  <a:cubicBezTo>
                    <a:pt x="291" y="493"/>
                    <a:pt x="292" y="494"/>
                    <a:pt x="294" y="495"/>
                  </a:cubicBezTo>
                  <a:cubicBezTo>
                    <a:pt x="295" y="493"/>
                    <a:pt x="295" y="493"/>
                    <a:pt x="295" y="493"/>
                  </a:cubicBezTo>
                  <a:cubicBezTo>
                    <a:pt x="295" y="493"/>
                    <a:pt x="295" y="493"/>
                    <a:pt x="295" y="492"/>
                  </a:cubicBezTo>
                  <a:cubicBezTo>
                    <a:pt x="297" y="492"/>
                    <a:pt x="300" y="492"/>
                    <a:pt x="303" y="492"/>
                  </a:cubicBezTo>
                  <a:cubicBezTo>
                    <a:pt x="307" y="494"/>
                    <a:pt x="312" y="495"/>
                    <a:pt x="317" y="496"/>
                  </a:cubicBezTo>
                  <a:cubicBezTo>
                    <a:pt x="320" y="498"/>
                    <a:pt x="322" y="499"/>
                    <a:pt x="325" y="500"/>
                  </a:cubicBezTo>
                  <a:close/>
                  <a:moveTo>
                    <a:pt x="261" y="489"/>
                  </a:moveTo>
                  <a:cubicBezTo>
                    <a:pt x="258" y="489"/>
                    <a:pt x="255" y="488"/>
                    <a:pt x="252" y="488"/>
                  </a:cubicBezTo>
                  <a:cubicBezTo>
                    <a:pt x="252" y="487"/>
                    <a:pt x="252" y="486"/>
                    <a:pt x="251" y="485"/>
                  </a:cubicBezTo>
                  <a:cubicBezTo>
                    <a:pt x="251" y="486"/>
                    <a:pt x="252" y="486"/>
                    <a:pt x="252" y="486"/>
                  </a:cubicBezTo>
                  <a:cubicBezTo>
                    <a:pt x="255" y="487"/>
                    <a:pt x="258" y="488"/>
                    <a:pt x="261" y="489"/>
                  </a:cubicBezTo>
                  <a:close/>
                  <a:moveTo>
                    <a:pt x="260" y="479"/>
                  </a:moveTo>
                  <a:cubicBezTo>
                    <a:pt x="261" y="479"/>
                    <a:pt x="261" y="479"/>
                    <a:pt x="261" y="479"/>
                  </a:cubicBezTo>
                  <a:cubicBezTo>
                    <a:pt x="269" y="483"/>
                    <a:pt x="276" y="486"/>
                    <a:pt x="284" y="490"/>
                  </a:cubicBezTo>
                  <a:cubicBezTo>
                    <a:pt x="280" y="490"/>
                    <a:pt x="277" y="490"/>
                    <a:pt x="273" y="490"/>
                  </a:cubicBezTo>
                  <a:cubicBezTo>
                    <a:pt x="270" y="486"/>
                    <a:pt x="265" y="482"/>
                    <a:pt x="260" y="479"/>
                  </a:cubicBezTo>
                  <a:close/>
                  <a:moveTo>
                    <a:pt x="268" y="475"/>
                  </a:moveTo>
                  <a:cubicBezTo>
                    <a:pt x="268" y="475"/>
                    <a:pt x="268" y="475"/>
                    <a:pt x="268" y="475"/>
                  </a:cubicBezTo>
                  <a:cubicBezTo>
                    <a:pt x="269" y="475"/>
                    <a:pt x="269" y="475"/>
                    <a:pt x="269" y="475"/>
                  </a:cubicBezTo>
                  <a:cubicBezTo>
                    <a:pt x="269" y="475"/>
                    <a:pt x="268" y="475"/>
                    <a:pt x="268" y="475"/>
                  </a:cubicBezTo>
                  <a:close/>
                  <a:moveTo>
                    <a:pt x="262" y="466"/>
                  </a:moveTo>
                  <a:cubicBezTo>
                    <a:pt x="265" y="466"/>
                    <a:pt x="267" y="466"/>
                    <a:pt x="270" y="466"/>
                  </a:cubicBezTo>
                  <a:cubicBezTo>
                    <a:pt x="273" y="468"/>
                    <a:pt x="277" y="469"/>
                    <a:pt x="280" y="471"/>
                  </a:cubicBezTo>
                  <a:cubicBezTo>
                    <a:pt x="279" y="471"/>
                    <a:pt x="277" y="471"/>
                    <a:pt x="276" y="471"/>
                  </a:cubicBezTo>
                  <a:cubicBezTo>
                    <a:pt x="274" y="471"/>
                    <a:pt x="271" y="471"/>
                    <a:pt x="269" y="472"/>
                  </a:cubicBezTo>
                  <a:cubicBezTo>
                    <a:pt x="267" y="470"/>
                    <a:pt x="264" y="468"/>
                    <a:pt x="262" y="466"/>
                  </a:cubicBezTo>
                  <a:close/>
                  <a:moveTo>
                    <a:pt x="361" y="459"/>
                  </a:moveTo>
                  <a:cubicBezTo>
                    <a:pt x="371" y="459"/>
                    <a:pt x="380" y="459"/>
                    <a:pt x="390" y="460"/>
                  </a:cubicBezTo>
                  <a:cubicBezTo>
                    <a:pt x="389" y="460"/>
                    <a:pt x="387" y="460"/>
                    <a:pt x="386" y="460"/>
                  </a:cubicBezTo>
                  <a:cubicBezTo>
                    <a:pt x="380" y="460"/>
                    <a:pt x="375" y="459"/>
                    <a:pt x="369" y="459"/>
                  </a:cubicBezTo>
                  <a:cubicBezTo>
                    <a:pt x="366" y="459"/>
                    <a:pt x="364" y="459"/>
                    <a:pt x="361" y="459"/>
                  </a:cubicBezTo>
                  <a:close/>
                  <a:moveTo>
                    <a:pt x="407" y="450"/>
                  </a:moveTo>
                  <a:cubicBezTo>
                    <a:pt x="418" y="450"/>
                    <a:pt x="428" y="452"/>
                    <a:pt x="439" y="454"/>
                  </a:cubicBezTo>
                  <a:cubicBezTo>
                    <a:pt x="429" y="454"/>
                    <a:pt x="419" y="454"/>
                    <a:pt x="409" y="452"/>
                  </a:cubicBezTo>
                  <a:cubicBezTo>
                    <a:pt x="407" y="451"/>
                    <a:pt x="405" y="451"/>
                    <a:pt x="404" y="450"/>
                  </a:cubicBezTo>
                  <a:cubicBezTo>
                    <a:pt x="405" y="450"/>
                    <a:pt x="406" y="450"/>
                    <a:pt x="407" y="450"/>
                  </a:cubicBezTo>
                  <a:close/>
                  <a:moveTo>
                    <a:pt x="418" y="448"/>
                  </a:moveTo>
                  <a:cubicBezTo>
                    <a:pt x="422" y="447"/>
                    <a:pt x="425" y="447"/>
                    <a:pt x="429" y="445"/>
                  </a:cubicBezTo>
                  <a:cubicBezTo>
                    <a:pt x="437" y="448"/>
                    <a:pt x="445" y="451"/>
                    <a:pt x="452" y="454"/>
                  </a:cubicBezTo>
                  <a:cubicBezTo>
                    <a:pt x="441" y="452"/>
                    <a:pt x="430" y="449"/>
                    <a:pt x="418" y="448"/>
                  </a:cubicBezTo>
                  <a:close/>
                  <a:moveTo>
                    <a:pt x="434" y="445"/>
                  </a:moveTo>
                  <a:cubicBezTo>
                    <a:pt x="436" y="445"/>
                    <a:pt x="437" y="445"/>
                    <a:pt x="439" y="445"/>
                  </a:cubicBezTo>
                  <a:cubicBezTo>
                    <a:pt x="442" y="445"/>
                    <a:pt x="445" y="445"/>
                    <a:pt x="448" y="445"/>
                  </a:cubicBezTo>
                  <a:cubicBezTo>
                    <a:pt x="449" y="447"/>
                    <a:pt x="450" y="449"/>
                    <a:pt x="451" y="451"/>
                  </a:cubicBezTo>
                  <a:cubicBezTo>
                    <a:pt x="446" y="449"/>
                    <a:pt x="440" y="447"/>
                    <a:pt x="434" y="445"/>
                  </a:cubicBezTo>
                  <a:close/>
                  <a:moveTo>
                    <a:pt x="452" y="444"/>
                  </a:moveTo>
                  <a:cubicBezTo>
                    <a:pt x="454" y="444"/>
                    <a:pt x="456" y="444"/>
                    <a:pt x="458" y="444"/>
                  </a:cubicBezTo>
                  <a:cubicBezTo>
                    <a:pt x="457" y="447"/>
                    <a:pt x="457" y="450"/>
                    <a:pt x="456" y="454"/>
                  </a:cubicBezTo>
                  <a:cubicBezTo>
                    <a:pt x="456" y="453"/>
                    <a:pt x="456" y="453"/>
                    <a:pt x="455" y="453"/>
                  </a:cubicBezTo>
                  <a:cubicBezTo>
                    <a:pt x="455" y="453"/>
                    <a:pt x="454" y="452"/>
                    <a:pt x="453" y="452"/>
                  </a:cubicBezTo>
                  <a:cubicBezTo>
                    <a:pt x="453" y="450"/>
                    <a:pt x="453" y="448"/>
                    <a:pt x="452" y="444"/>
                  </a:cubicBezTo>
                  <a:close/>
                  <a:moveTo>
                    <a:pt x="465" y="463"/>
                  </a:moveTo>
                  <a:cubicBezTo>
                    <a:pt x="465" y="462"/>
                    <a:pt x="466" y="462"/>
                    <a:pt x="466" y="462"/>
                  </a:cubicBezTo>
                  <a:cubicBezTo>
                    <a:pt x="467" y="463"/>
                    <a:pt x="467" y="463"/>
                    <a:pt x="468" y="463"/>
                  </a:cubicBezTo>
                  <a:cubicBezTo>
                    <a:pt x="467" y="463"/>
                    <a:pt x="466" y="463"/>
                    <a:pt x="465" y="463"/>
                  </a:cubicBezTo>
                  <a:close/>
                  <a:moveTo>
                    <a:pt x="464" y="463"/>
                  </a:moveTo>
                  <a:cubicBezTo>
                    <a:pt x="464" y="463"/>
                    <a:pt x="463" y="463"/>
                    <a:pt x="463" y="463"/>
                  </a:cubicBezTo>
                  <a:cubicBezTo>
                    <a:pt x="463" y="463"/>
                    <a:pt x="464" y="463"/>
                    <a:pt x="464" y="463"/>
                  </a:cubicBezTo>
                  <a:close/>
                  <a:moveTo>
                    <a:pt x="125" y="349"/>
                  </a:moveTo>
                  <a:cubicBezTo>
                    <a:pt x="127" y="350"/>
                    <a:pt x="129" y="351"/>
                    <a:pt x="131" y="352"/>
                  </a:cubicBezTo>
                  <a:cubicBezTo>
                    <a:pt x="135" y="354"/>
                    <a:pt x="139" y="357"/>
                    <a:pt x="143" y="359"/>
                  </a:cubicBezTo>
                  <a:cubicBezTo>
                    <a:pt x="144" y="359"/>
                    <a:pt x="144" y="360"/>
                    <a:pt x="145" y="360"/>
                  </a:cubicBezTo>
                  <a:cubicBezTo>
                    <a:pt x="147" y="362"/>
                    <a:pt x="149" y="364"/>
                    <a:pt x="151" y="366"/>
                  </a:cubicBezTo>
                  <a:cubicBezTo>
                    <a:pt x="151" y="366"/>
                    <a:pt x="150" y="366"/>
                    <a:pt x="150" y="367"/>
                  </a:cubicBezTo>
                  <a:cubicBezTo>
                    <a:pt x="148" y="368"/>
                    <a:pt x="147" y="368"/>
                    <a:pt x="146" y="369"/>
                  </a:cubicBezTo>
                  <a:cubicBezTo>
                    <a:pt x="140" y="363"/>
                    <a:pt x="133" y="357"/>
                    <a:pt x="125" y="349"/>
                  </a:cubicBezTo>
                  <a:close/>
                  <a:moveTo>
                    <a:pt x="96" y="304"/>
                  </a:moveTo>
                  <a:cubicBezTo>
                    <a:pt x="100" y="307"/>
                    <a:pt x="104" y="310"/>
                    <a:pt x="107" y="313"/>
                  </a:cubicBezTo>
                  <a:cubicBezTo>
                    <a:pt x="105" y="312"/>
                    <a:pt x="103" y="311"/>
                    <a:pt x="101" y="310"/>
                  </a:cubicBezTo>
                  <a:cubicBezTo>
                    <a:pt x="98" y="307"/>
                    <a:pt x="95" y="304"/>
                    <a:pt x="93" y="302"/>
                  </a:cubicBezTo>
                  <a:cubicBezTo>
                    <a:pt x="94" y="302"/>
                    <a:pt x="95" y="303"/>
                    <a:pt x="96" y="304"/>
                  </a:cubicBezTo>
                  <a:close/>
                  <a:moveTo>
                    <a:pt x="131" y="336"/>
                  </a:moveTo>
                  <a:cubicBezTo>
                    <a:pt x="131" y="336"/>
                    <a:pt x="131" y="336"/>
                    <a:pt x="131" y="336"/>
                  </a:cubicBezTo>
                  <a:cubicBezTo>
                    <a:pt x="129" y="334"/>
                    <a:pt x="128" y="333"/>
                    <a:pt x="126" y="332"/>
                  </a:cubicBezTo>
                  <a:cubicBezTo>
                    <a:pt x="122" y="328"/>
                    <a:pt x="117" y="324"/>
                    <a:pt x="112" y="320"/>
                  </a:cubicBezTo>
                  <a:cubicBezTo>
                    <a:pt x="111" y="319"/>
                    <a:pt x="110" y="318"/>
                    <a:pt x="109" y="317"/>
                  </a:cubicBezTo>
                  <a:cubicBezTo>
                    <a:pt x="109" y="317"/>
                    <a:pt x="108" y="316"/>
                    <a:pt x="108" y="316"/>
                  </a:cubicBezTo>
                  <a:cubicBezTo>
                    <a:pt x="110" y="317"/>
                    <a:pt x="113" y="318"/>
                    <a:pt x="116" y="320"/>
                  </a:cubicBezTo>
                  <a:cubicBezTo>
                    <a:pt x="121" y="325"/>
                    <a:pt x="127" y="330"/>
                    <a:pt x="131" y="336"/>
                  </a:cubicBezTo>
                  <a:close/>
                  <a:moveTo>
                    <a:pt x="64" y="286"/>
                  </a:moveTo>
                  <a:cubicBezTo>
                    <a:pt x="65" y="287"/>
                    <a:pt x="65" y="288"/>
                    <a:pt x="66" y="289"/>
                  </a:cubicBezTo>
                  <a:cubicBezTo>
                    <a:pt x="65" y="288"/>
                    <a:pt x="65" y="288"/>
                    <a:pt x="64" y="288"/>
                  </a:cubicBezTo>
                  <a:cubicBezTo>
                    <a:pt x="64" y="287"/>
                    <a:pt x="64" y="287"/>
                    <a:pt x="63" y="287"/>
                  </a:cubicBezTo>
                  <a:cubicBezTo>
                    <a:pt x="63" y="287"/>
                    <a:pt x="63" y="287"/>
                    <a:pt x="63" y="287"/>
                  </a:cubicBezTo>
                  <a:cubicBezTo>
                    <a:pt x="64" y="286"/>
                    <a:pt x="64" y="286"/>
                    <a:pt x="64" y="286"/>
                  </a:cubicBezTo>
                  <a:close/>
                  <a:moveTo>
                    <a:pt x="104" y="321"/>
                  </a:moveTo>
                  <a:cubicBezTo>
                    <a:pt x="106" y="323"/>
                    <a:pt x="109" y="325"/>
                    <a:pt x="111" y="327"/>
                  </a:cubicBezTo>
                  <a:cubicBezTo>
                    <a:pt x="108" y="325"/>
                    <a:pt x="106" y="324"/>
                    <a:pt x="103" y="322"/>
                  </a:cubicBezTo>
                  <a:cubicBezTo>
                    <a:pt x="102" y="321"/>
                    <a:pt x="101" y="320"/>
                    <a:pt x="99" y="319"/>
                  </a:cubicBezTo>
                  <a:cubicBezTo>
                    <a:pt x="100" y="319"/>
                    <a:pt x="101" y="319"/>
                    <a:pt x="101" y="319"/>
                  </a:cubicBezTo>
                  <a:cubicBezTo>
                    <a:pt x="102" y="319"/>
                    <a:pt x="103" y="320"/>
                    <a:pt x="104" y="321"/>
                  </a:cubicBezTo>
                  <a:close/>
                  <a:moveTo>
                    <a:pt x="120" y="345"/>
                  </a:moveTo>
                  <a:cubicBezTo>
                    <a:pt x="118" y="343"/>
                    <a:pt x="115" y="340"/>
                    <a:pt x="112" y="338"/>
                  </a:cubicBezTo>
                  <a:cubicBezTo>
                    <a:pt x="115" y="340"/>
                    <a:pt x="118" y="342"/>
                    <a:pt x="122" y="345"/>
                  </a:cubicBezTo>
                  <a:cubicBezTo>
                    <a:pt x="121" y="345"/>
                    <a:pt x="121" y="345"/>
                    <a:pt x="121" y="345"/>
                  </a:cubicBezTo>
                  <a:lnTo>
                    <a:pt x="120" y="345"/>
                  </a:lnTo>
                  <a:close/>
                  <a:moveTo>
                    <a:pt x="68" y="287"/>
                  </a:moveTo>
                  <a:cubicBezTo>
                    <a:pt x="73" y="290"/>
                    <a:pt x="77" y="293"/>
                    <a:pt x="82" y="295"/>
                  </a:cubicBezTo>
                  <a:cubicBezTo>
                    <a:pt x="85" y="298"/>
                    <a:pt x="89" y="302"/>
                    <a:pt x="93" y="305"/>
                  </a:cubicBezTo>
                  <a:cubicBezTo>
                    <a:pt x="93" y="305"/>
                    <a:pt x="94" y="306"/>
                    <a:pt x="94" y="306"/>
                  </a:cubicBezTo>
                  <a:cubicBezTo>
                    <a:pt x="94" y="306"/>
                    <a:pt x="93" y="306"/>
                    <a:pt x="93" y="306"/>
                  </a:cubicBezTo>
                  <a:cubicBezTo>
                    <a:pt x="89" y="303"/>
                    <a:pt x="86" y="301"/>
                    <a:pt x="82" y="299"/>
                  </a:cubicBezTo>
                  <a:cubicBezTo>
                    <a:pt x="82" y="298"/>
                    <a:pt x="82" y="297"/>
                    <a:pt x="81" y="296"/>
                  </a:cubicBezTo>
                  <a:cubicBezTo>
                    <a:pt x="78" y="294"/>
                    <a:pt x="74" y="293"/>
                    <a:pt x="71" y="291"/>
                  </a:cubicBezTo>
                  <a:cubicBezTo>
                    <a:pt x="70" y="290"/>
                    <a:pt x="69" y="289"/>
                    <a:pt x="68" y="287"/>
                  </a:cubicBezTo>
                  <a:close/>
                  <a:moveTo>
                    <a:pt x="129" y="329"/>
                  </a:moveTo>
                  <a:cubicBezTo>
                    <a:pt x="132" y="332"/>
                    <a:pt x="135" y="335"/>
                    <a:pt x="138" y="339"/>
                  </a:cubicBezTo>
                  <a:cubicBezTo>
                    <a:pt x="137" y="338"/>
                    <a:pt x="137" y="338"/>
                    <a:pt x="137" y="338"/>
                  </a:cubicBezTo>
                  <a:cubicBezTo>
                    <a:pt x="134" y="335"/>
                    <a:pt x="132" y="332"/>
                    <a:pt x="129" y="329"/>
                  </a:cubicBezTo>
                  <a:close/>
                  <a:moveTo>
                    <a:pt x="141" y="342"/>
                  </a:moveTo>
                  <a:cubicBezTo>
                    <a:pt x="141" y="343"/>
                    <a:pt x="142" y="344"/>
                    <a:pt x="142" y="344"/>
                  </a:cubicBezTo>
                  <a:cubicBezTo>
                    <a:pt x="142" y="344"/>
                    <a:pt x="142" y="344"/>
                    <a:pt x="142" y="344"/>
                  </a:cubicBezTo>
                  <a:cubicBezTo>
                    <a:pt x="142" y="344"/>
                    <a:pt x="142" y="344"/>
                    <a:pt x="142" y="344"/>
                  </a:cubicBezTo>
                  <a:cubicBezTo>
                    <a:pt x="141" y="343"/>
                    <a:pt x="140" y="342"/>
                    <a:pt x="139" y="341"/>
                  </a:cubicBezTo>
                  <a:cubicBezTo>
                    <a:pt x="140" y="341"/>
                    <a:pt x="140" y="341"/>
                    <a:pt x="140" y="341"/>
                  </a:cubicBezTo>
                  <a:cubicBezTo>
                    <a:pt x="140" y="341"/>
                    <a:pt x="141" y="342"/>
                    <a:pt x="141" y="342"/>
                  </a:cubicBezTo>
                  <a:close/>
                  <a:moveTo>
                    <a:pt x="167" y="375"/>
                  </a:moveTo>
                  <a:cubicBezTo>
                    <a:pt x="168" y="376"/>
                    <a:pt x="169" y="377"/>
                    <a:pt x="170" y="378"/>
                  </a:cubicBezTo>
                  <a:cubicBezTo>
                    <a:pt x="169" y="378"/>
                    <a:pt x="169" y="378"/>
                    <a:pt x="168" y="378"/>
                  </a:cubicBezTo>
                  <a:cubicBezTo>
                    <a:pt x="168" y="378"/>
                    <a:pt x="168" y="378"/>
                    <a:pt x="168" y="378"/>
                  </a:cubicBezTo>
                  <a:cubicBezTo>
                    <a:pt x="168" y="377"/>
                    <a:pt x="168" y="377"/>
                    <a:pt x="168" y="377"/>
                  </a:cubicBezTo>
                  <a:cubicBezTo>
                    <a:pt x="168" y="377"/>
                    <a:pt x="167" y="377"/>
                    <a:pt x="167" y="377"/>
                  </a:cubicBezTo>
                  <a:cubicBezTo>
                    <a:pt x="166" y="377"/>
                    <a:pt x="165" y="376"/>
                    <a:pt x="165" y="375"/>
                  </a:cubicBezTo>
                  <a:cubicBezTo>
                    <a:pt x="164" y="374"/>
                    <a:pt x="164" y="374"/>
                    <a:pt x="164" y="374"/>
                  </a:cubicBezTo>
                  <a:cubicBezTo>
                    <a:pt x="163" y="375"/>
                    <a:pt x="163" y="375"/>
                    <a:pt x="163" y="375"/>
                  </a:cubicBezTo>
                  <a:cubicBezTo>
                    <a:pt x="162" y="375"/>
                    <a:pt x="162" y="375"/>
                    <a:pt x="161" y="376"/>
                  </a:cubicBezTo>
                  <a:cubicBezTo>
                    <a:pt x="160" y="373"/>
                    <a:pt x="159" y="371"/>
                    <a:pt x="158" y="369"/>
                  </a:cubicBezTo>
                  <a:cubicBezTo>
                    <a:pt x="160" y="369"/>
                    <a:pt x="161" y="370"/>
                    <a:pt x="163" y="371"/>
                  </a:cubicBezTo>
                  <a:cubicBezTo>
                    <a:pt x="164" y="372"/>
                    <a:pt x="165" y="373"/>
                    <a:pt x="167" y="375"/>
                  </a:cubicBezTo>
                  <a:close/>
                  <a:moveTo>
                    <a:pt x="405" y="388"/>
                  </a:moveTo>
                  <a:cubicBezTo>
                    <a:pt x="391" y="388"/>
                    <a:pt x="377" y="387"/>
                    <a:pt x="363" y="387"/>
                  </a:cubicBezTo>
                  <a:cubicBezTo>
                    <a:pt x="366" y="386"/>
                    <a:pt x="369" y="386"/>
                    <a:pt x="372" y="386"/>
                  </a:cubicBezTo>
                  <a:cubicBezTo>
                    <a:pt x="379" y="386"/>
                    <a:pt x="387" y="386"/>
                    <a:pt x="395" y="387"/>
                  </a:cubicBezTo>
                  <a:cubicBezTo>
                    <a:pt x="395" y="387"/>
                    <a:pt x="395" y="387"/>
                    <a:pt x="396" y="387"/>
                  </a:cubicBezTo>
                  <a:cubicBezTo>
                    <a:pt x="399" y="387"/>
                    <a:pt x="402" y="388"/>
                    <a:pt x="405" y="388"/>
                  </a:cubicBezTo>
                  <a:close/>
                  <a:moveTo>
                    <a:pt x="164" y="378"/>
                  </a:moveTo>
                  <a:cubicBezTo>
                    <a:pt x="163" y="378"/>
                    <a:pt x="163" y="378"/>
                    <a:pt x="162" y="378"/>
                  </a:cubicBezTo>
                  <a:cubicBezTo>
                    <a:pt x="163" y="378"/>
                    <a:pt x="163" y="378"/>
                    <a:pt x="163" y="377"/>
                  </a:cubicBezTo>
                  <a:cubicBezTo>
                    <a:pt x="164" y="378"/>
                    <a:pt x="164" y="378"/>
                    <a:pt x="164" y="378"/>
                  </a:cubicBezTo>
                  <a:close/>
                  <a:moveTo>
                    <a:pt x="154" y="377"/>
                  </a:moveTo>
                  <a:cubicBezTo>
                    <a:pt x="152" y="375"/>
                    <a:pt x="150" y="373"/>
                    <a:pt x="148" y="371"/>
                  </a:cubicBezTo>
                  <a:cubicBezTo>
                    <a:pt x="149" y="370"/>
                    <a:pt x="150" y="370"/>
                    <a:pt x="151" y="369"/>
                  </a:cubicBezTo>
                  <a:cubicBezTo>
                    <a:pt x="152" y="368"/>
                    <a:pt x="153" y="368"/>
                    <a:pt x="153" y="367"/>
                  </a:cubicBezTo>
                  <a:cubicBezTo>
                    <a:pt x="154" y="368"/>
                    <a:pt x="155" y="368"/>
                    <a:pt x="155" y="369"/>
                  </a:cubicBezTo>
                  <a:cubicBezTo>
                    <a:pt x="157" y="372"/>
                    <a:pt x="158" y="374"/>
                    <a:pt x="159" y="377"/>
                  </a:cubicBezTo>
                  <a:cubicBezTo>
                    <a:pt x="158" y="377"/>
                    <a:pt x="158" y="377"/>
                    <a:pt x="157" y="378"/>
                  </a:cubicBezTo>
                  <a:cubicBezTo>
                    <a:pt x="156" y="378"/>
                    <a:pt x="155" y="377"/>
                    <a:pt x="154" y="377"/>
                  </a:cubicBezTo>
                  <a:close/>
                  <a:moveTo>
                    <a:pt x="132" y="360"/>
                  </a:moveTo>
                  <a:cubicBezTo>
                    <a:pt x="130" y="358"/>
                    <a:pt x="128" y="356"/>
                    <a:pt x="126" y="354"/>
                  </a:cubicBezTo>
                  <a:cubicBezTo>
                    <a:pt x="129" y="356"/>
                    <a:pt x="131" y="359"/>
                    <a:pt x="133" y="361"/>
                  </a:cubicBezTo>
                  <a:cubicBezTo>
                    <a:pt x="133" y="360"/>
                    <a:pt x="132" y="360"/>
                    <a:pt x="132" y="360"/>
                  </a:cubicBezTo>
                  <a:close/>
                  <a:moveTo>
                    <a:pt x="102" y="337"/>
                  </a:moveTo>
                  <a:cubicBezTo>
                    <a:pt x="99" y="336"/>
                    <a:pt x="96" y="335"/>
                    <a:pt x="93" y="333"/>
                  </a:cubicBezTo>
                  <a:cubicBezTo>
                    <a:pt x="85" y="326"/>
                    <a:pt x="78" y="319"/>
                    <a:pt x="70" y="312"/>
                  </a:cubicBezTo>
                  <a:cubicBezTo>
                    <a:pt x="83" y="320"/>
                    <a:pt x="94" y="329"/>
                    <a:pt x="102" y="337"/>
                  </a:cubicBezTo>
                  <a:close/>
                  <a:moveTo>
                    <a:pt x="67" y="308"/>
                  </a:moveTo>
                  <a:cubicBezTo>
                    <a:pt x="70" y="309"/>
                    <a:pt x="73" y="310"/>
                    <a:pt x="76" y="311"/>
                  </a:cubicBezTo>
                  <a:cubicBezTo>
                    <a:pt x="79" y="313"/>
                    <a:pt x="82" y="316"/>
                    <a:pt x="85" y="318"/>
                  </a:cubicBezTo>
                  <a:cubicBezTo>
                    <a:pt x="84" y="318"/>
                    <a:pt x="84" y="318"/>
                    <a:pt x="84" y="318"/>
                  </a:cubicBezTo>
                  <a:cubicBezTo>
                    <a:pt x="79" y="315"/>
                    <a:pt x="74" y="312"/>
                    <a:pt x="69" y="308"/>
                  </a:cubicBezTo>
                  <a:cubicBezTo>
                    <a:pt x="68" y="308"/>
                    <a:pt x="68" y="308"/>
                    <a:pt x="67" y="308"/>
                  </a:cubicBezTo>
                  <a:close/>
                  <a:moveTo>
                    <a:pt x="158" y="354"/>
                  </a:moveTo>
                  <a:cubicBezTo>
                    <a:pt x="160" y="355"/>
                    <a:pt x="162" y="356"/>
                    <a:pt x="163" y="357"/>
                  </a:cubicBezTo>
                  <a:cubicBezTo>
                    <a:pt x="163" y="357"/>
                    <a:pt x="163" y="357"/>
                    <a:pt x="162" y="357"/>
                  </a:cubicBezTo>
                  <a:cubicBezTo>
                    <a:pt x="161" y="356"/>
                    <a:pt x="160" y="355"/>
                    <a:pt x="158" y="354"/>
                  </a:cubicBezTo>
                  <a:close/>
                  <a:moveTo>
                    <a:pt x="481" y="424"/>
                  </a:moveTo>
                  <a:cubicBezTo>
                    <a:pt x="478" y="430"/>
                    <a:pt x="474" y="436"/>
                    <a:pt x="472" y="442"/>
                  </a:cubicBezTo>
                  <a:cubicBezTo>
                    <a:pt x="472" y="442"/>
                    <a:pt x="472" y="442"/>
                    <a:pt x="472" y="441"/>
                  </a:cubicBezTo>
                  <a:cubicBezTo>
                    <a:pt x="472" y="440"/>
                    <a:pt x="472" y="439"/>
                    <a:pt x="471" y="437"/>
                  </a:cubicBezTo>
                  <a:cubicBezTo>
                    <a:pt x="472" y="434"/>
                    <a:pt x="472" y="430"/>
                    <a:pt x="472" y="426"/>
                  </a:cubicBezTo>
                  <a:cubicBezTo>
                    <a:pt x="472" y="425"/>
                    <a:pt x="472" y="425"/>
                    <a:pt x="472" y="425"/>
                  </a:cubicBezTo>
                  <a:cubicBezTo>
                    <a:pt x="472" y="425"/>
                    <a:pt x="472" y="425"/>
                    <a:pt x="472" y="425"/>
                  </a:cubicBezTo>
                  <a:cubicBezTo>
                    <a:pt x="472" y="425"/>
                    <a:pt x="472" y="425"/>
                    <a:pt x="472" y="425"/>
                  </a:cubicBezTo>
                  <a:cubicBezTo>
                    <a:pt x="472" y="423"/>
                    <a:pt x="472" y="422"/>
                    <a:pt x="472" y="420"/>
                  </a:cubicBezTo>
                  <a:cubicBezTo>
                    <a:pt x="474" y="419"/>
                    <a:pt x="475" y="418"/>
                    <a:pt x="477" y="417"/>
                  </a:cubicBezTo>
                  <a:cubicBezTo>
                    <a:pt x="479" y="419"/>
                    <a:pt x="480" y="421"/>
                    <a:pt x="481" y="424"/>
                  </a:cubicBezTo>
                  <a:close/>
                  <a:moveTo>
                    <a:pt x="462" y="441"/>
                  </a:moveTo>
                  <a:cubicBezTo>
                    <a:pt x="462" y="441"/>
                    <a:pt x="462" y="441"/>
                    <a:pt x="462" y="441"/>
                  </a:cubicBezTo>
                  <a:cubicBezTo>
                    <a:pt x="462" y="441"/>
                    <a:pt x="462" y="441"/>
                    <a:pt x="462" y="441"/>
                  </a:cubicBezTo>
                  <a:cubicBezTo>
                    <a:pt x="462" y="441"/>
                    <a:pt x="462" y="441"/>
                    <a:pt x="462" y="441"/>
                  </a:cubicBezTo>
                  <a:close/>
                  <a:moveTo>
                    <a:pt x="463" y="439"/>
                  </a:moveTo>
                  <a:cubicBezTo>
                    <a:pt x="463" y="437"/>
                    <a:pt x="464" y="436"/>
                    <a:pt x="465" y="435"/>
                  </a:cubicBezTo>
                  <a:cubicBezTo>
                    <a:pt x="465" y="436"/>
                    <a:pt x="465" y="436"/>
                    <a:pt x="465" y="437"/>
                  </a:cubicBezTo>
                  <a:cubicBezTo>
                    <a:pt x="465" y="438"/>
                    <a:pt x="465" y="440"/>
                    <a:pt x="465" y="441"/>
                  </a:cubicBezTo>
                  <a:cubicBezTo>
                    <a:pt x="464" y="440"/>
                    <a:pt x="464" y="439"/>
                    <a:pt x="463" y="439"/>
                  </a:cubicBezTo>
                  <a:close/>
                  <a:moveTo>
                    <a:pt x="467" y="455"/>
                  </a:moveTo>
                  <a:cubicBezTo>
                    <a:pt x="467" y="455"/>
                    <a:pt x="467" y="454"/>
                    <a:pt x="467" y="453"/>
                  </a:cubicBezTo>
                  <a:cubicBezTo>
                    <a:pt x="468" y="454"/>
                    <a:pt x="468" y="454"/>
                    <a:pt x="468" y="454"/>
                  </a:cubicBezTo>
                  <a:cubicBezTo>
                    <a:pt x="468" y="453"/>
                    <a:pt x="468" y="453"/>
                    <a:pt x="468" y="453"/>
                  </a:cubicBezTo>
                  <a:cubicBezTo>
                    <a:pt x="468" y="453"/>
                    <a:pt x="468" y="453"/>
                    <a:pt x="468" y="453"/>
                  </a:cubicBezTo>
                  <a:cubicBezTo>
                    <a:pt x="468" y="454"/>
                    <a:pt x="467" y="455"/>
                    <a:pt x="467" y="455"/>
                  </a:cubicBezTo>
                  <a:cubicBezTo>
                    <a:pt x="467" y="455"/>
                    <a:pt x="467" y="455"/>
                    <a:pt x="467" y="455"/>
                  </a:cubicBezTo>
                  <a:close/>
                  <a:moveTo>
                    <a:pt x="467" y="437"/>
                  </a:moveTo>
                  <a:cubicBezTo>
                    <a:pt x="467" y="435"/>
                    <a:pt x="468" y="433"/>
                    <a:pt x="468" y="431"/>
                  </a:cubicBezTo>
                  <a:cubicBezTo>
                    <a:pt x="468" y="432"/>
                    <a:pt x="468" y="433"/>
                    <a:pt x="468" y="433"/>
                  </a:cubicBezTo>
                  <a:cubicBezTo>
                    <a:pt x="468" y="435"/>
                    <a:pt x="468" y="437"/>
                    <a:pt x="468" y="439"/>
                  </a:cubicBezTo>
                  <a:cubicBezTo>
                    <a:pt x="468" y="438"/>
                    <a:pt x="467" y="438"/>
                    <a:pt x="467" y="437"/>
                  </a:cubicBezTo>
                  <a:close/>
                  <a:moveTo>
                    <a:pt x="469" y="425"/>
                  </a:moveTo>
                  <a:cubicBezTo>
                    <a:pt x="469" y="425"/>
                    <a:pt x="469" y="425"/>
                    <a:pt x="469" y="425"/>
                  </a:cubicBezTo>
                  <a:cubicBezTo>
                    <a:pt x="469" y="425"/>
                    <a:pt x="469" y="425"/>
                    <a:pt x="469" y="425"/>
                  </a:cubicBezTo>
                  <a:cubicBezTo>
                    <a:pt x="469" y="424"/>
                    <a:pt x="469" y="424"/>
                    <a:pt x="469" y="424"/>
                  </a:cubicBezTo>
                  <a:cubicBezTo>
                    <a:pt x="469" y="424"/>
                    <a:pt x="469" y="425"/>
                    <a:pt x="469" y="425"/>
                  </a:cubicBezTo>
                  <a:cubicBezTo>
                    <a:pt x="469" y="425"/>
                    <a:pt x="469" y="425"/>
                    <a:pt x="469" y="425"/>
                  </a:cubicBezTo>
                  <a:cubicBezTo>
                    <a:pt x="469" y="425"/>
                    <a:pt x="469" y="425"/>
                    <a:pt x="469" y="425"/>
                  </a:cubicBezTo>
                  <a:close/>
                  <a:moveTo>
                    <a:pt x="455" y="427"/>
                  </a:moveTo>
                  <a:cubicBezTo>
                    <a:pt x="455" y="426"/>
                    <a:pt x="456" y="426"/>
                    <a:pt x="456" y="425"/>
                  </a:cubicBezTo>
                  <a:cubicBezTo>
                    <a:pt x="456" y="425"/>
                    <a:pt x="457" y="426"/>
                    <a:pt x="458" y="426"/>
                  </a:cubicBezTo>
                  <a:cubicBezTo>
                    <a:pt x="461" y="426"/>
                    <a:pt x="464" y="426"/>
                    <a:pt x="466" y="427"/>
                  </a:cubicBezTo>
                  <a:cubicBezTo>
                    <a:pt x="466" y="428"/>
                    <a:pt x="466" y="429"/>
                    <a:pt x="466" y="430"/>
                  </a:cubicBezTo>
                  <a:cubicBezTo>
                    <a:pt x="465" y="431"/>
                    <a:pt x="464" y="432"/>
                    <a:pt x="463" y="433"/>
                  </a:cubicBezTo>
                  <a:cubicBezTo>
                    <a:pt x="461" y="431"/>
                    <a:pt x="458" y="428"/>
                    <a:pt x="455" y="427"/>
                  </a:cubicBezTo>
                  <a:close/>
                  <a:moveTo>
                    <a:pt x="408" y="413"/>
                  </a:moveTo>
                  <a:cubicBezTo>
                    <a:pt x="420" y="415"/>
                    <a:pt x="432" y="416"/>
                    <a:pt x="444" y="417"/>
                  </a:cubicBezTo>
                  <a:cubicBezTo>
                    <a:pt x="442" y="417"/>
                    <a:pt x="440" y="418"/>
                    <a:pt x="438" y="418"/>
                  </a:cubicBezTo>
                  <a:cubicBezTo>
                    <a:pt x="432" y="417"/>
                    <a:pt x="425" y="417"/>
                    <a:pt x="418" y="416"/>
                  </a:cubicBezTo>
                  <a:cubicBezTo>
                    <a:pt x="415" y="415"/>
                    <a:pt x="411" y="414"/>
                    <a:pt x="408" y="413"/>
                  </a:cubicBezTo>
                  <a:close/>
                  <a:moveTo>
                    <a:pt x="463" y="424"/>
                  </a:moveTo>
                  <a:cubicBezTo>
                    <a:pt x="464" y="423"/>
                    <a:pt x="466" y="423"/>
                    <a:pt x="467" y="423"/>
                  </a:cubicBezTo>
                  <a:cubicBezTo>
                    <a:pt x="467" y="423"/>
                    <a:pt x="467" y="424"/>
                    <a:pt x="467" y="424"/>
                  </a:cubicBezTo>
                  <a:cubicBezTo>
                    <a:pt x="467" y="424"/>
                    <a:pt x="467" y="424"/>
                    <a:pt x="467" y="424"/>
                  </a:cubicBezTo>
                  <a:cubicBezTo>
                    <a:pt x="467" y="425"/>
                    <a:pt x="467" y="425"/>
                    <a:pt x="467" y="425"/>
                  </a:cubicBezTo>
                  <a:cubicBezTo>
                    <a:pt x="466" y="424"/>
                    <a:pt x="464" y="424"/>
                    <a:pt x="463" y="424"/>
                  </a:cubicBezTo>
                  <a:close/>
                  <a:moveTo>
                    <a:pt x="478" y="445"/>
                  </a:moveTo>
                  <a:cubicBezTo>
                    <a:pt x="479" y="441"/>
                    <a:pt x="480" y="437"/>
                    <a:pt x="481" y="433"/>
                  </a:cubicBezTo>
                  <a:cubicBezTo>
                    <a:pt x="479" y="433"/>
                    <a:pt x="479" y="433"/>
                    <a:pt x="479" y="433"/>
                  </a:cubicBezTo>
                  <a:cubicBezTo>
                    <a:pt x="480" y="431"/>
                    <a:pt x="481" y="429"/>
                    <a:pt x="482" y="427"/>
                  </a:cubicBezTo>
                  <a:cubicBezTo>
                    <a:pt x="484" y="433"/>
                    <a:pt x="482" y="440"/>
                    <a:pt x="478" y="445"/>
                  </a:cubicBezTo>
                  <a:close/>
                  <a:moveTo>
                    <a:pt x="481" y="454"/>
                  </a:moveTo>
                  <a:cubicBezTo>
                    <a:pt x="479" y="457"/>
                    <a:pt x="478" y="459"/>
                    <a:pt x="476" y="462"/>
                  </a:cubicBezTo>
                  <a:cubicBezTo>
                    <a:pt x="476" y="460"/>
                    <a:pt x="476" y="459"/>
                    <a:pt x="476" y="458"/>
                  </a:cubicBezTo>
                  <a:cubicBezTo>
                    <a:pt x="478" y="457"/>
                    <a:pt x="479" y="455"/>
                    <a:pt x="481" y="454"/>
                  </a:cubicBezTo>
                  <a:close/>
                  <a:moveTo>
                    <a:pt x="475" y="450"/>
                  </a:moveTo>
                  <a:cubicBezTo>
                    <a:pt x="473" y="453"/>
                    <a:pt x="471" y="454"/>
                    <a:pt x="470" y="456"/>
                  </a:cubicBezTo>
                  <a:cubicBezTo>
                    <a:pt x="470" y="456"/>
                    <a:pt x="470" y="456"/>
                    <a:pt x="470" y="456"/>
                  </a:cubicBezTo>
                  <a:cubicBezTo>
                    <a:pt x="472" y="452"/>
                    <a:pt x="474" y="448"/>
                    <a:pt x="476" y="444"/>
                  </a:cubicBezTo>
                  <a:cubicBezTo>
                    <a:pt x="476" y="446"/>
                    <a:pt x="475" y="448"/>
                    <a:pt x="475" y="450"/>
                  </a:cubicBezTo>
                  <a:close/>
                  <a:moveTo>
                    <a:pt x="459" y="455"/>
                  </a:moveTo>
                  <a:cubicBezTo>
                    <a:pt x="459" y="451"/>
                    <a:pt x="460" y="447"/>
                    <a:pt x="461" y="444"/>
                  </a:cubicBezTo>
                  <a:cubicBezTo>
                    <a:pt x="462" y="444"/>
                    <a:pt x="463" y="444"/>
                    <a:pt x="465" y="443"/>
                  </a:cubicBezTo>
                  <a:cubicBezTo>
                    <a:pt x="465" y="443"/>
                    <a:pt x="465" y="443"/>
                    <a:pt x="465" y="443"/>
                  </a:cubicBezTo>
                  <a:cubicBezTo>
                    <a:pt x="466" y="444"/>
                    <a:pt x="466" y="446"/>
                    <a:pt x="466" y="447"/>
                  </a:cubicBezTo>
                  <a:cubicBezTo>
                    <a:pt x="465" y="450"/>
                    <a:pt x="465" y="454"/>
                    <a:pt x="464" y="458"/>
                  </a:cubicBezTo>
                  <a:cubicBezTo>
                    <a:pt x="463" y="457"/>
                    <a:pt x="461" y="456"/>
                    <a:pt x="459" y="455"/>
                  </a:cubicBezTo>
                  <a:close/>
                  <a:moveTo>
                    <a:pt x="453" y="431"/>
                  </a:moveTo>
                  <a:cubicBezTo>
                    <a:pt x="454" y="430"/>
                    <a:pt x="454" y="430"/>
                    <a:pt x="454" y="429"/>
                  </a:cubicBezTo>
                  <a:cubicBezTo>
                    <a:pt x="457" y="431"/>
                    <a:pt x="460" y="433"/>
                    <a:pt x="462" y="435"/>
                  </a:cubicBezTo>
                  <a:cubicBezTo>
                    <a:pt x="461" y="436"/>
                    <a:pt x="461" y="436"/>
                    <a:pt x="461" y="437"/>
                  </a:cubicBezTo>
                  <a:cubicBezTo>
                    <a:pt x="459" y="435"/>
                    <a:pt x="456" y="433"/>
                    <a:pt x="453" y="431"/>
                  </a:cubicBezTo>
                  <a:close/>
                  <a:moveTo>
                    <a:pt x="448" y="428"/>
                  </a:moveTo>
                  <a:cubicBezTo>
                    <a:pt x="446" y="427"/>
                    <a:pt x="445" y="426"/>
                    <a:pt x="443" y="425"/>
                  </a:cubicBezTo>
                  <a:cubicBezTo>
                    <a:pt x="444" y="426"/>
                    <a:pt x="444" y="426"/>
                    <a:pt x="445" y="426"/>
                  </a:cubicBezTo>
                  <a:cubicBezTo>
                    <a:pt x="446" y="426"/>
                    <a:pt x="447" y="426"/>
                    <a:pt x="448" y="426"/>
                  </a:cubicBezTo>
                  <a:cubicBezTo>
                    <a:pt x="448" y="426"/>
                    <a:pt x="448" y="427"/>
                    <a:pt x="448" y="428"/>
                  </a:cubicBezTo>
                  <a:close/>
                  <a:moveTo>
                    <a:pt x="379" y="405"/>
                  </a:moveTo>
                  <a:cubicBezTo>
                    <a:pt x="386" y="406"/>
                    <a:pt x="394" y="406"/>
                    <a:pt x="402" y="406"/>
                  </a:cubicBezTo>
                  <a:cubicBezTo>
                    <a:pt x="416" y="408"/>
                    <a:pt x="431" y="411"/>
                    <a:pt x="445" y="414"/>
                  </a:cubicBezTo>
                  <a:cubicBezTo>
                    <a:pt x="423" y="413"/>
                    <a:pt x="400" y="410"/>
                    <a:pt x="379" y="405"/>
                  </a:cubicBezTo>
                  <a:close/>
                  <a:moveTo>
                    <a:pt x="190" y="385"/>
                  </a:moveTo>
                  <a:cubicBezTo>
                    <a:pt x="185" y="385"/>
                    <a:pt x="181" y="385"/>
                    <a:pt x="176" y="385"/>
                  </a:cubicBezTo>
                  <a:cubicBezTo>
                    <a:pt x="176" y="385"/>
                    <a:pt x="176" y="384"/>
                    <a:pt x="175" y="384"/>
                  </a:cubicBezTo>
                  <a:cubicBezTo>
                    <a:pt x="176" y="384"/>
                    <a:pt x="176" y="384"/>
                    <a:pt x="176" y="384"/>
                  </a:cubicBezTo>
                  <a:cubicBezTo>
                    <a:pt x="180" y="384"/>
                    <a:pt x="185" y="385"/>
                    <a:pt x="190" y="385"/>
                  </a:cubicBezTo>
                  <a:close/>
                  <a:moveTo>
                    <a:pt x="172" y="385"/>
                  </a:moveTo>
                  <a:cubicBezTo>
                    <a:pt x="163" y="385"/>
                    <a:pt x="154" y="385"/>
                    <a:pt x="147" y="385"/>
                  </a:cubicBezTo>
                  <a:cubicBezTo>
                    <a:pt x="152" y="384"/>
                    <a:pt x="152" y="384"/>
                    <a:pt x="152" y="384"/>
                  </a:cubicBezTo>
                  <a:cubicBezTo>
                    <a:pt x="153" y="384"/>
                    <a:pt x="154" y="384"/>
                    <a:pt x="155" y="383"/>
                  </a:cubicBezTo>
                  <a:cubicBezTo>
                    <a:pt x="155" y="383"/>
                    <a:pt x="156" y="383"/>
                    <a:pt x="157" y="383"/>
                  </a:cubicBezTo>
                  <a:cubicBezTo>
                    <a:pt x="157" y="384"/>
                    <a:pt x="157" y="384"/>
                    <a:pt x="158" y="385"/>
                  </a:cubicBezTo>
                  <a:cubicBezTo>
                    <a:pt x="159" y="383"/>
                    <a:pt x="159" y="383"/>
                    <a:pt x="159" y="383"/>
                  </a:cubicBezTo>
                  <a:cubicBezTo>
                    <a:pt x="163" y="383"/>
                    <a:pt x="166" y="383"/>
                    <a:pt x="170" y="383"/>
                  </a:cubicBezTo>
                  <a:cubicBezTo>
                    <a:pt x="171" y="384"/>
                    <a:pt x="172" y="385"/>
                    <a:pt x="172" y="385"/>
                  </a:cubicBezTo>
                  <a:close/>
                  <a:moveTo>
                    <a:pt x="149" y="376"/>
                  </a:moveTo>
                  <a:cubicBezTo>
                    <a:pt x="147" y="375"/>
                    <a:pt x="146" y="374"/>
                    <a:pt x="144" y="373"/>
                  </a:cubicBezTo>
                  <a:cubicBezTo>
                    <a:pt x="144" y="373"/>
                    <a:pt x="144" y="373"/>
                    <a:pt x="144" y="373"/>
                  </a:cubicBezTo>
                  <a:cubicBezTo>
                    <a:pt x="144" y="373"/>
                    <a:pt x="144" y="373"/>
                    <a:pt x="144" y="373"/>
                  </a:cubicBezTo>
                  <a:cubicBezTo>
                    <a:pt x="145" y="373"/>
                    <a:pt x="146" y="374"/>
                    <a:pt x="147" y="375"/>
                  </a:cubicBezTo>
                  <a:cubicBezTo>
                    <a:pt x="147" y="374"/>
                    <a:pt x="147" y="374"/>
                    <a:pt x="147" y="374"/>
                  </a:cubicBezTo>
                  <a:cubicBezTo>
                    <a:pt x="148" y="375"/>
                    <a:pt x="148" y="375"/>
                    <a:pt x="149" y="376"/>
                  </a:cubicBezTo>
                  <a:close/>
                  <a:moveTo>
                    <a:pt x="136" y="368"/>
                  </a:moveTo>
                  <a:cubicBezTo>
                    <a:pt x="135" y="367"/>
                    <a:pt x="134" y="367"/>
                    <a:pt x="134" y="366"/>
                  </a:cubicBezTo>
                  <a:cubicBezTo>
                    <a:pt x="134" y="366"/>
                    <a:pt x="134" y="367"/>
                    <a:pt x="135" y="367"/>
                  </a:cubicBezTo>
                  <a:cubicBezTo>
                    <a:pt x="135" y="367"/>
                    <a:pt x="135" y="368"/>
                    <a:pt x="136" y="368"/>
                  </a:cubicBezTo>
                  <a:close/>
                  <a:moveTo>
                    <a:pt x="119" y="355"/>
                  </a:moveTo>
                  <a:cubicBezTo>
                    <a:pt x="113" y="350"/>
                    <a:pt x="108" y="345"/>
                    <a:pt x="102" y="340"/>
                  </a:cubicBezTo>
                  <a:cubicBezTo>
                    <a:pt x="103" y="341"/>
                    <a:pt x="105" y="341"/>
                    <a:pt x="106" y="342"/>
                  </a:cubicBezTo>
                  <a:cubicBezTo>
                    <a:pt x="108" y="340"/>
                    <a:pt x="108" y="340"/>
                    <a:pt x="108" y="340"/>
                  </a:cubicBezTo>
                  <a:cubicBezTo>
                    <a:pt x="106" y="338"/>
                    <a:pt x="104" y="336"/>
                    <a:pt x="102" y="334"/>
                  </a:cubicBezTo>
                  <a:cubicBezTo>
                    <a:pt x="111" y="342"/>
                    <a:pt x="118" y="350"/>
                    <a:pt x="126" y="358"/>
                  </a:cubicBezTo>
                  <a:cubicBezTo>
                    <a:pt x="125" y="357"/>
                    <a:pt x="124" y="357"/>
                    <a:pt x="123" y="357"/>
                  </a:cubicBezTo>
                  <a:cubicBezTo>
                    <a:pt x="122" y="356"/>
                    <a:pt x="121" y="355"/>
                    <a:pt x="119" y="355"/>
                  </a:cubicBezTo>
                  <a:close/>
                  <a:moveTo>
                    <a:pt x="43" y="298"/>
                  </a:moveTo>
                  <a:cubicBezTo>
                    <a:pt x="49" y="301"/>
                    <a:pt x="55" y="304"/>
                    <a:pt x="61" y="307"/>
                  </a:cubicBezTo>
                  <a:cubicBezTo>
                    <a:pt x="68" y="314"/>
                    <a:pt x="75" y="320"/>
                    <a:pt x="82" y="327"/>
                  </a:cubicBezTo>
                  <a:cubicBezTo>
                    <a:pt x="68" y="318"/>
                    <a:pt x="55" y="309"/>
                    <a:pt x="43" y="298"/>
                  </a:cubicBezTo>
                  <a:close/>
                  <a:moveTo>
                    <a:pt x="54" y="296"/>
                  </a:moveTo>
                  <a:cubicBezTo>
                    <a:pt x="54" y="296"/>
                    <a:pt x="55" y="295"/>
                    <a:pt x="55" y="295"/>
                  </a:cubicBezTo>
                  <a:cubicBezTo>
                    <a:pt x="60" y="298"/>
                    <a:pt x="65" y="302"/>
                    <a:pt x="70" y="306"/>
                  </a:cubicBezTo>
                  <a:cubicBezTo>
                    <a:pt x="66" y="305"/>
                    <a:pt x="62" y="303"/>
                    <a:pt x="59" y="301"/>
                  </a:cubicBezTo>
                  <a:cubicBezTo>
                    <a:pt x="57" y="299"/>
                    <a:pt x="56" y="298"/>
                    <a:pt x="54" y="296"/>
                  </a:cubicBezTo>
                  <a:close/>
                  <a:moveTo>
                    <a:pt x="52" y="294"/>
                  </a:moveTo>
                  <a:cubicBezTo>
                    <a:pt x="51" y="293"/>
                    <a:pt x="50" y="292"/>
                    <a:pt x="49" y="291"/>
                  </a:cubicBezTo>
                  <a:cubicBezTo>
                    <a:pt x="51" y="292"/>
                    <a:pt x="52" y="293"/>
                    <a:pt x="53" y="293"/>
                  </a:cubicBezTo>
                  <a:cubicBezTo>
                    <a:pt x="53" y="294"/>
                    <a:pt x="52" y="294"/>
                    <a:pt x="52" y="294"/>
                  </a:cubicBezTo>
                  <a:close/>
                  <a:moveTo>
                    <a:pt x="44" y="269"/>
                  </a:moveTo>
                  <a:cubicBezTo>
                    <a:pt x="45" y="270"/>
                    <a:pt x="47" y="271"/>
                    <a:pt x="49" y="272"/>
                  </a:cubicBezTo>
                  <a:cubicBezTo>
                    <a:pt x="48" y="272"/>
                    <a:pt x="48" y="272"/>
                    <a:pt x="47" y="272"/>
                  </a:cubicBezTo>
                  <a:cubicBezTo>
                    <a:pt x="46" y="271"/>
                    <a:pt x="45" y="270"/>
                    <a:pt x="44" y="269"/>
                  </a:cubicBezTo>
                  <a:close/>
                  <a:moveTo>
                    <a:pt x="141" y="337"/>
                  </a:moveTo>
                  <a:cubicBezTo>
                    <a:pt x="144" y="339"/>
                    <a:pt x="147" y="341"/>
                    <a:pt x="150" y="344"/>
                  </a:cubicBezTo>
                  <a:cubicBezTo>
                    <a:pt x="150" y="344"/>
                    <a:pt x="150" y="343"/>
                    <a:pt x="149" y="343"/>
                  </a:cubicBezTo>
                  <a:cubicBezTo>
                    <a:pt x="148" y="343"/>
                    <a:pt x="147" y="343"/>
                    <a:pt x="147" y="344"/>
                  </a:cubicBezTo>
                  <a:cubicBezTo>
                    <a:pt x="145" y="341"/>
                    <a:pt x="143" y="339"/>
                    <a:pt x="141" y="337"/>
                  </a:cubicBezTo>
                  <a:close/>
                  <a:moveTo>
                    <a:pt x="181" y="374"/>
                  </a:moveTo>
                  <a:cubicBezTo>
                    <a:pt x="181" y="374"/>
                    <a:pt x="181" y="375"/>
                    <a:pt x="180" y="375"/>
                  </a:cubicBezTo>
                  <a:cubicBezTo>
                    <a:pt x="179" y="375"/>
                    <a:pt x="177" y="374"/>
                    <a:pt x="175" y="374"/>
                  </a:cubicBezTo>
                  <a:cubicBezTo>
                    <a:pt x="175" y="374"/>
                    <a:pt x="175" y="374"/>
                    <a:pt x="175" y="374"/>
                  </a:cubicBezTo>
                  <a:cubicBezTo>
                    <a:pt x="177" y="373"/>
                    <a:pt x="178" y="370"/>
                    <a:pt x="176" y="368"/>
                  </a:cubicBezTo>
                  <a:cubicBezTo>
                    <a:pt x="175" y="367"/>
                    <a:pt x="174" y="366"/>
                    <a:pt x="173" y="365"/>
                  </a:cubicBezTo>
                  <a:cubicBezTo>
                    <a:pt x="173" y="365"/>
                    <a:pt x="173" y="365"/>
                    <a:pt x="174" y="365"/>
                  </a:cubicBezTo>
                  <a:cubicBezTo>
                    <a:pt x="176" y="368"/>
                    <a:pt x="179" y="371"/>
                    <a:pt x="181" y="374"/>
                  </a:cubicBezTo>
                  <a:close/>
                  <a:moveTo>
                    <a:pt x="174" y="377"/>
                  </a:moveTo>
                  <a:cubicBezTo>
                    <a:pt x="174" y="378"/>
                    <a:pt x="174" y="378"/>
                    <a:pt x="174" y="378"/>
                  </a:cubicBezTo>
                  <a:cubicBezTo>
                    <a:pt x="174" y="378"/>
                    <a:pt x="174" y="378"/>
                    <a:pt x="173" y="378"/>
                  </a:cubicBezTo>
                  <a:lnTo>
                    <a:pt x="174" y="377"/>
                  </a:lnTo>
                  <a:close/>
                  <a:moveTo>
                    <a:pt x="406" y="379"/>
                  </a:moveTo>
                  <a:cubicBezTo>
                    <a:pt x="410" y="380"/>
                    <a:pt x="414" y="380"/>
                    <a:pt x="419" y="380"/>
                  </a:cubicBezTo>
                  <a:cubicBezTo>
                    <a:pt x="415" y="380"/>
                    <a:pt x="412" y="380"/>
                    <a:pt x="409" y="380"/>
                  </a:cubicBezTo>
                  <a:cubicBezTo>
                    <a:pt x="408" y="380"/>
                    <a:pt x="407" y="380"/>
                    <a:pt x="406" y="379"/>
                  </a:cubicBezTo>
                  <a:close/>
                  <a:moveTo>
                    <a:pt x="447" y="382"/>
                  </a:moveTo>
                  <a:cubicBezTo>
                    <a:pt x="450" y="382"/>
                    <a:pt x="453" y="382"/>
                    <a:pt x="455" y="383"/>
                  </a:cubicBezTo>
                  <a:cubicBezTo>
                    <a:pt x="456" y="383"/>
                    <a:pt x="456" y="383"/>
                    <a:pt x="457" y="384"/>
                  </a:cubicBezTo>
                  <a:cubicBezTo>
                    <a:pt x="454" y="383"/>
                    <a:pt x="450" y="383"/>
                    <a:pt x="447" y="382"/>
                  </a:cubicBezTo>
                  <a:close/>
                  <a:moveTo>
                    <a:pt x="488" y="320"/>
                  </a:moveTo>
                  <a:cubicBezTo>
                    <a:pt x="487" y="319"/>
                    <a:pt x="487" y="319"/>
                    <a:pt x="486" y="319"/>
                  </a:cubicBezTo>
                  <a:cubicBezTo>
                    <a:pt x="486" y="319"/>
                    <a:pt x="486" y="319"/>
                    <a:pt x="486" y="319"/>
                  </a:cubicBezTo>
                  <a:cubicBezTo>
                    <a:pt x="486" y="318"/>
                    <a:pt x="486" y="318"/>
                    <a:pt x="487" y="318"/>
                  </a:cubicBezTo>
                  <a:cubicBezTo>
                    <a:pt x="487" y="318"/>
                    <a:pt x="488" y="319"/>
                    <a:pt x="488" y="319"/>
                  </a:cubicBezTo>
                  <a:cubicBezTo>
                    <a:pt x="488" y="319"/>
                    <a:pt x="488" y="320"/>
                    <a:pt x="488" y="320"/>
                  </a:cubicBezTo>
                  <a:close/>
                  <a:moveTo>
                    <a:pt x="623" y="199"/>
                  </a:moveTo>
                  <a:cubicBezTo>
                    <a:pt x="635" y="207"/>
                    <a:pt x="646" y="217"/>
                    <a:pt x="653" y="228"/>
                  </a:cubicBezTo>
                  <a:cubicBezTo>
                    <a:pt x="648" y="229"/>
                    <a:pt x="642" y="230"/>
                    <a:pt x="637" y="231"/>
                  </a:cubicBezTo>
                  <a:cubicBezTo>
                    <a:pt x="621" y="216"/>
                    <a:pt x="604" y="202"/>
                    <a:pt x="583" y="196"/>
                  </a:cubicBezTo>
                  <a:cubicBezTo>
                    <a:pt x="582" y="198"/>
                    <a:pt x="582" y="198"/>
                    <a:pt x="582" y="198"/>
                  </a:cubicBezTo>
                  <a:cubicBezTo>
                    <a:pt x="602" y="204"/>
                    <a:pt x="619" y="217"/>
                    <a:pt x="633" y="232"/>
                  </a:cubicBezTo>
                  <a:cubicBezTo>
                    <a:pt x="629" y="232"/>
                    <a:pt x="624" y="232"/>
                    <a:pt x="619" y="233"/>
                  </a:cubicBezTo>
                  <a:cubicBezTo>
                    <a:pt x="602" y="220"/>
                    <a:pt x="581" y="211"/>
                    <a:pt x="562" y="202"/>
                  </a:cubicBezTo>
                  <a:cubicBezTo>
                    <a:pt x="609" y="184"/>
                    <a:pt x="614" y="205"/>
                    <a:pt x="622" y="200"/>
                  </a:cubicBezTo>
                  <a:cubicBezTo>
                    <a:pt x="622" y="200"/>
                    <a:pt x="623" y="199"/>
                    <a:pt x="623" y="199"/>
                  </a:cubicBezTo>
                  <a:close/>
                  <a:moveTo>
                    <a:pt x="509" y="236"/>
                  </a:moveTo>
                  <a:cubicBezTo>
                    <a:pt x="510" y="237"/>
                    <a:pt x="511" y="237"/>
                    <a:pt x="512" y="238"/>
                  </a:cubicBezTo>
                  <a:cubicBezTo>
                    <a:pt x="510" y="240"/>
                    <a:pt x="509" y="242"/>
                    <a:pt x="508" y="243"/>
                  </a:cubicBezTo>
                  <a:cubicBezTo>
                    <a:pt x="507" y="245"/>
                    <a:pt x="506" y="246"/>
                    <a:pt x="506" y="247"/>
                  </a:cubicBezTo>
                  <a:cubicBezTo>
                    <a:pt x="504" y="246"/>
                    <a:pt x="502" y="246"/>
                    <a:pt x="501" y="245"/>
                  </a:cubicBezTo>
                  <a:cubicBezTo>
                    <a:pt x="503" y="242"/>
                    <a:pt x="506" y="239"/>
                    <a:pt x="509" y="236"/>
                  </a:cubicBezTo>
                  <a:close/>
                  <a:moveTo>
                    <a:pt x="462" y="295"/>
                  </a:moveTo>
                  <a:cubicBezTo>
                    <a:pt x="463" y="296"/>
                    <a:pt x="464" y="296"/>
                    <a:pt x="465" y="297"/>
                  </a:cubicBezTo>
                  <a:cubicBezTo>
                    <a:pt x="463" y="297"/>
                    <a:pt x="460" y="296"/>
                    <a:pt x="458" y="294"/>
                  </a:cubicBezTo>
                  <a:cubicBezTo>
                    <a:pt x="454" y="292"/>
                    <a:pt x="449" y="288"/>
                    <a:pt x="445" y="285"/>
                  </a:cubicBezTo>
                  <a:cubicBezTo>
                    <a:pt x="442" y="282"/>
                    <a:pt x="438" y="279"/>
                    <a:pt x="435" y="276"/>
                  </a:cubicBezTo>
                  <a:cubicBezTo>
                    <a:pt x="444" y="281"/>
                    <a:pt x="452" y="287"/>
                    <a:pt x="460" y="293"/>
                  </a:cubicBezTo>
                  <a:cubicBezTo>
                    <a:pt x="460" y="295"/>
                    <a:pt x="460" y="295"/>
                    <a:pt x="460" y="295"/>
                  </a:cubicBezTo>
                  <a:cubicBezTo>
                    <a:pt x="462" y="295"/>
                    <a:pt x="462" y="295"/>
                    <a:pt x="462" y="295"/>
                  </a:cubicBezTo>
                  <a:cubicBezTo>
                    <a:pt x="462" y="295"/>
                    <a:pt x="462" y="295"/>
                    <a:pt x="462" y="295"/>
                  </a:cubicBezTo>
                  <a:close/>
                  <a:moveTo>
                    <a:pt x="484" y="269"/>
                  </a:moveTo>
                  <a:cubicBezTo>
                    <a:pt x="484" y="269"/>
                    <a:pt x="484" y="269"/>
                    <a:pt x="484" y="269"/>
                  </a:cubicBezTo>
                  <a:cubicBezTo>
                    <a:pt x="484" y="269"/>
                    <a:pt x="484" y="269"/>
                    <a:pt x="484" y="269"/>
                  </a:cubicBezTo>
                  <a:cubicBezTo>
                    <a:pt x="484" y="269"/>
                    <a:pt x="484" y="269"/>
                    <a:pt x="484" y="269"/>
                  </a:cubicBezTo>
                  <a:close/>
                  <a:moveTo>
                    <a:pt x="480" y="292"/>
                  </a:moveTo>
                  <a:cubicBezTo>
                    <a:pt x="480" y="292"/>
                    <a:pt x="480" y="292"/>
                    <a:pt x="480" y="292"/>
                  </a:cubicBezTo>
                  <a:cubicBezTo>
                    <a:pt x="480" y="292"/>
                    <a:pt x="480" y="292"/>
                    <a:pt x="480" y="292"/>
                  </a:cubicBezTo>
                  <a:cubicBezTo>
                    <a:pt x="480" y="292"/>
                    <a:pt x="480" y="292"/>
                    <a:pt x="480" y="292"/>
                  </a:cubicBezTo>
                  <a:close/>
                  <a:moveTo>
                    <a:pt x="468" y="325"/>
                  </a:moveTo>
                  <a:cubicBezTo>
                    <a:pt x="469" y="325"/>
                    <a:pt x="469" y="325"/>
                    <a:pt x="470" y="325"/>
                  </a:cubicBezTo>
                  <a:cubicBezTo>
                    <a:pt x="470" y="325"/>
                    <a:pt x="470" y="326"/>
                    <a:pt x="470" y="326"/>
                  </a:cubicBezTo>
                  <a:cubicBezTo>
                    <a:pt x="469" y="326"/>
                    <a:pt x="469" y="325"/>
                    <a:pt x="468" y="325"/>
                  </a:cubicBezTo>
                  <a:close/>
                  <a:moveTo>
                    <a:pt x="494" y="284"/>
                  </a:moveTo>
                  <a:cubicBezTo>
                    <a:pt x="495" y="285"/>
                    <a:pt x="495" y="285"/>
                    <a:pt x="496" y="286"/>
                  </a:cubicBezTo>
                  <a:cubicBezTo>
                    <a:pt x="494" y="291"/>
                    <a:pt x="492" y="297"/>
                    <a:pt x="492" y="303"/>
                  </a:cubicBezTo>
                  <a:cubicBezTo>
                    <a:pt x="492" y="301"/>
                    <a:pt x="491" y="299"/>
                    <a:pt x="491" y="297"/>
                  </a:cubicBezTo>
                  <a:cubicBezTo>
                    <a:pt x="491" y="295"/>
                    <a:pt x="491" y="293"/>
                    <a:pt x="491" y="291"/>
                  </a:cubicBezTo>
                  <a:cubicBezTo>
                    <a:pt x="492" y="291"/>
                    <a:pt x="492" y="291"/>
                    <a:pt x="492" y="291"/>
                  </a:cubicBezTo>
                  <a:cubicBezTo>
                    <a:pt x="492" y="291"/>
                    <a:pt x="492" y="291"/>
                    <a:pt x="492" y="290"/>
                  </a:cubicBezTo>
                  <a:cubicBezTo>
                    <a:pt x="492" y="289"/>
                    <a:pt x="492" y="287"/>
                    <a:pt x="493" y="285"/>
                  </a:cubicBezTo>
                  <a:cubicBezTo>
                    <a:pt x="493" y="285"/>
                    <a:pt x="494" y="284"/>
                    <a:pt x="494" y="284"/>
                  </a:cubicBezTo>
                  <a:close/>
                  <a:moveTo>
                    <a:pt x="484" y="292"/>
                  </a:moveTo>
                  <a:cubicBezTo>
                    <a:pt x="484" y="294"/>
                    <a:pt x="485" y="295"/>
                    <a:pt x="485" y="297"/>
                  </a:cubicBezTo>
                  <a:cubicBezTo>
                    <a:pt x="484" y="296"/>
                    <a:pt x="483" y="295"/>
                    <a:pt x="483" y="295"/>
                  </a:cubicBezTo>
                  <a:cubicBezTo>
                    <a:pt x="483" y="294"/>
                    <a:pt x="484" y="293"/>
                    <a:pt x="484" y="292"/>
                  </a:cubicBezTo>
                  <a:close/>
                  <a:moveTo>
                    <a:pt x="464" y="311"/>
                  </a:moveTo>
                  <a:cubicBezTo>
                    <a:pt x="467" y="313"/>
                    <a:pt x="470" y="314"/>
                    <a:pt x="473" y="316"/>
                  </a:cubicBezTo>
                  <a:cubicBezTo>
                    <a:pt x="473" y="316"/>
                    <a:pt x="473" y="317"/>
                    <a:pt x="473" y="317"/>
                  </a:cubicBezTo>
                  <a:cubicBezTo>
                    <a:pt x="473" y="317"/>
                    <a:pt x="473" y="318"/>
                    <a:pt x="473" y="318"/>
                  </a:cubicBezTo>
                  <a:cubicBezTo>
                    <a:pt x="472" y="318"/>
                    <a:pt x="472" y="318"/>
                    <a:pt x="472" y="318"/>
                  </a:cubicBezTo>
                  <a:cubicBezTo>
                    <a:pt x="471" y="318"/>
                    <a:pt x="470" y="318"/>
                    <a:pt x="470" y="318"/>
                  </a:cubicBezTo>
                  <a:cubicBezTo>
                    <a:pt x="469" y="317"/>
                    <a:pt x="468" y="316"/>
                    <a:pt x="467" y="315"/>
                  </a:cubicBezTo>
                  <a:cubicBezTo>
                    <a:pt x="467" y="314"/>
                    <a:pt x="466" y="313"/>
                    <a:pt x="465" y="313"/>
                  </a:cubicBezTo>
                  <a:cubicBezTo>
                    <a:pt x="465" y="312"/>
                    <a:pt x="464" y="311"/>
                    <a:pt x="464" y="311"/>
                  </a:cubicBezTo>
                  <a:close/>
                  <a:moveTo>
                    <a:pt x="472" y="326"/>
                  </a:moveTo>
                  <a:cubicBezTo>
                    <a:pt x="472" y="326"/>
                    <a:pt x="472" y="326"/>
                    <a:pt x="472" y="326"/>
                  </a:cubicBezTo>
                  <a:cubicBezTo>
                    <a:pt x="474" y="328"/>
                    <a:pt x="476" y="330"/>
                    <a:pt x="477" y="333"/>
                  </a:cubicBezTo>
                  <a:cubicBezTo>
                    <a:pt x="476" y="332"/>
                    <a:pt x="475" y="332"/>
                    <a:pt x="473" y="331"/>
                  </a:cubicBezTo>
                  <a:cubicBezTo>
                    <a:pt x="473" y="330"/>
                    <a:pt x="472" y="329"/>
                    <a:pt x="472" y="329"/>
                  </a:cubicBezTo>
                  <a:cubicBezTo>
                    <a:pt x="472" y="328"/>
                    <a:pt x="472" y="328"/>
                    <a:pt x="472" y="327"/>
                  </a:cubicBezTo>
                  <a:cubicBezTo>
                    <a:pt x="472" y="327"/>
                    <a:pt x="472" y="326"/>
                    <a:pt x="472" y="326"/>
                  </a:cubicBezTo>
                  <a:close/>
                  <a:moveTo>
                    <a:pt x="472" y="347"/>
                  </a:moveTo>
                  <a:cubicBezTo>
                    <a:pt x="473" y="346"/>
                    <a:pt x="473" y="345"/>
                    <a:pt x="473" y="344"/>
                  </a:cubicBezTo>
                  <a:cubicBezTo>
                    <a:pt x="475" y="346"/>
                    <a:pt x="476" y="348"/>
                    <a:pt x="477" y="350"/>
                  </a:cubicBezTo>
                  <a:cubicBezTo>
                    <a:pt x="476" y="353"/>
                    <a:pt x="475" y="356"/>
                    <a:pt x="475" y="359"/>
                  </a:cubicBezTo>
                  <a:cubicBezTo>
                    <a:pt x="474" y="358"/>
                    <a:pt x="473" y="357"/>
                    <a:pt x="472" y="357"/>
                  </a:cubicBezTo>
                  <a:cubicBezTo>
                    <a:pt x="471" y="355"/>
                    <a:pt x="471" y="354"/>
                    <a:pt x="471" y="353"/>
                  </a:cubicBezTo>
                  <a:cubicBezTo>
                    <a:pt x="471" y="351"/>
                    <a:pt x="471" y="349"/>
                    <a:pt x="472" y="347"/>
                  </a:cubicBezTo>
                  <a:close/>
                  <a:moveTo>
                    <a:pt x="482" y="317"/>
                  </a:moveTo>
                  <a:cubicBezTo>
                    <a:pt x="480" y="317"/>
                    <a:pt x="479" y="316"/>
                    <a:pt x="478" y="315"/>
                  </a:cubicBezTo>
                  <a:cubicBezTo>
                    <a:pt x="478" y="315"/>
                    <a:pt x="478" y="315"/>
                    <a:pt x="478" y="315"/>
                  </a:cubicBezTo>
                  <a:cubicBezTo>
                    <a:pt x="479" y="314"/>
                    <a:pt x="480" y="313"/>
                    <a:pt x="481" y="313"/>
                  </a:cubicBezTo>
                  <a:cubicBezTo>
                    <a:pt x="481" y="314"/>
                    <a:pt x="482" y="315"/>
                    <a:pt x="482" y="317"/>
                  </a:cubicBezTo>
                  <a:cubicBezTo>
                    <a:pt x="482" y="317"/>
                    <a:pt x="482" y="317"/>
                    <a:pt x="482" y="317"/>
                  </a:cubicBezTo>
                  <a:close/>
                  <a:moveTo>
                    <a:pt x="484" y="310"/>
                  </a:moveTo>
                  <a:cubicBezTo>
                    <a:pt x="484" y="310"/>
                    <a:pt x="483" y="310"/>
                    <a:pt x="483" y="310"/>
                  </a:cubicBezTo>
                  <a:cubicBezTo>
                    <a:pt x="483" y="310"/>
                    <a:pt x="482" y="309"/>
                    <a:pt x="482" y="309"/>
                  </a:cubicBezTo>
                  <a:cubicBezTo>
                    <a:pt x="482" y="309"/>
                    <a:pt x="482" y="308"/>
                    <a:pt x="482" y="307"/>
                  </a:cubicBezTo>
                  <a:cubicBezTo>
                    <a:pt x="482" y="307"/>
                    <a:pt x="482" y="308"/>
                    <a:pt x="482" y="308"/>
                  </a:cubicBezTo>
                  <a:cubicBezTo>
                    <a:pt x="482" y="308"/>
                    <a:pt x="482" y="308"/>
                    <a:pt x="482" y="308"/>
                  </a:cubicBezTo>
                  <a:cubicBezTo>
                    <a:pt x="482" y="308"/>
                    <a:pt x="482" y="308"/>
                    <a:pt x="482" y="308"/>
                  </a:cubicBezTo>
                  <a:cubicBezTo>
                    <a:pt x="483" y="309"/>
                    <a:pt x="484" y="309"/>
                    <a:pt x="484" y="310"/>
                  </a:cubicBezTo>
                  <a:close/>
                  <a:moveTo>
                    <a:pt x="479" y="319"/>
                  </a:moveTo>
                  <a:cubicBezTo>
                    <a:pt x="478" y="318"/>
                    <a:pt x="477" y="318"/>
                    <a:pt x="476" y="318"/>
                  </a:cubicBezTo>
                  <a:cubicBezTo>
                    <a:pt x="476" y="318"/>
                    <a:pt x="476" y="318"/>
                    <a:pt x="476" y="317"/>
                  </a:cubicBezTo>
                  <a:cubicBezTo>
                    <a:pt x="477" y="318"/>
                    <a:pt x="478" y="318"/>
                    <a:pt x="479" y="319"/>
                  </a:cubicBezTo>
                  <a:close/>
                  <a:moveTo>
                    <a:pt x="485" y="323"/>
                  </a:moveTo>
                  <a:cubicBezTo>
                    <a:pt x="484" y="323"/>
                    <a:pt x="484" y="323"/>
                    <a:pt x="484" y="323"/>
                  </a:cubicBezTo>
                  <a:cubicBezTo>
                    <a:pt x="481" y="322"/>
                    <a:pt x="479" y="321"/>
                    <a:pt x="479" y="321"/>
                  </a:cubicBezTo>
                  <a:cubicBezTo>
                    <a:pt x="480" y="322"/>
                    <a:pt x="481" y="323"/>
                    <a:pt x="482" y="324"/>
                  </a:cubicBezTo>
                  <a:cubicBezTo>
                    <a:pt x="479" y="324"/>
                    <a:pt x="476" y="323"/>
                    <a:pt x="474" y="323"/>
                  </a:cubicBezTo>
                  <a:cubicBezTo>
                    <a:pt x="474" y="323"/>
                    <a:pt x="473" y="323"/>
                    <a:pt x="473" y="323"/>
                  </a:cubicBezTo>
                  <a:cubicBezTo>
                    <a:pt x="474" y="322"/>
                    <a:pt x="474" y="321"/>
                    <a:pt x="474" y="321"/>
                  </a:cubicBezTo>
                  <a:cubicBezTo>
                    <a:pt x="478" y="321"/>
                    <a:pt x="481" y="322"/>
                    <a:pt x="485" y="323"/>
                  </a:cubicBezTo>
                  <a:close/>
                  <a:moveTo>
                    <a:pt x="479" y="326"/>
                  </a:moveTo>
                  <a:cubicBezTo>
                    <a:pt x="479" y="326"/>
                    <a:pt x="479" y="326"/>
                    <a:pt x="479" y="326"/>
                  </a:cubicBezTo>
                  <a:cubicBezTo>
                    <a:pt x="479" y="326"/>
                    <a:pt x="479" y="326"/>
                    <a:pt x="479" y="326"/>
                  </a:cubicBezTo>
                  <a:cubicBezTo>
                    <a:pt x="479" y="326"/>
                    <a:pt x="479" y="326"/>
                    <a:pt x="479" y="326"/>
                  </a:cubicBezTo>
                  <a:close/>
                  <a:moveTo>
                    <a:pt x="485" y="335"/>
                  </a:moveTo>
                  <a:cubicBezTo>
                    <a:pt x="485" y="335"/>
                    <a:pt x="486" y="336"/>
                    <a:pt x="486" y="336"/>
                  </a:cubicBezTo>
                  <a:cubicBezTo>
                    <a:pt x="486" y="336"/>
                    <a:pt x="486" y="336"/>
                    <a:pt x="485" y="336"/>
                  </a:cubicBezTo>
                  <a:cubicBezTo>
                    <a:pt x="485" y="336"/>
                    <a:pt x="485" y="335"/>
                    <a:pt x="485" y="335"/>
                  </a:cubicBezTo>
                  <a:close/>
                  <a:moveTo>
                    <a:pt x="474" y="341"/>
                  </a:moveTo>
                  <a:cubicBezTo>
                    <a:pt x="474" y="341"/>
                    <a:pt x="474" y="341"/>
                    <a:pt x="475" y="341"/>
                  </a:cubicBezTo>
                  <a:cubicBezTo>
                    <a:pt x="475" y="342"/>
                    <a:pt x="476" y="342"/>
                    <a:pt x="477" y="343"/>
                  </a:cubicBezTo>
                  <a:cubicBezTo>
                    <a:pt x="477" y="343"/>
                    <a:pt x="477" y="344"/>
                    <a:pt x="477" y="344"/>
                  </a:cubicBezTo>
                  <a:cubicBezTo>
                    <a:pt x="476" y="343"/>
                    <a:pt x="475" y="342"/>
                    <a:pt x="474" y="341"/>
                  </a:cubicBezTo>
                  <a:close/>
                  <a:moveTo>
                    <a:pt x="480" y="339"/>
                  </a:moveTo>
                  <a:cubicBezTo>
                    <a:pt x="480" y="339"/>
                    <a:pt x="480" y="339"/>
                    <a:pt x="480" y="339"/>
                  </a:cubicBezTo>
                  <a:cubicBezTo>
                    <a:pt x="480" y="339"/>
                    <a:pt x="481" y="339"/>
                    <a:pt x="481" y="339"/>
                  </a:cubicBezTo>
                  <a:cubicBezTo>
                    <a:pt x="481" y="339"/>
                    <a:pt x="481" y="339"/>
                    <a:pt x="481" y="340"/>
                  </a:cubicBezTo>
                  <a:cubicBezTo>
                    <a:pt x="481" y="340"/>
                    <a:pt x="481" y="340"/>
                    <a:pt x="481" y="341"/>
                  </a:cubicBezTo>
                  <a:cubicBezTo>
                    <a:pt x="481" y="340"/>
                    <a:pt x="480" y="340"/>
                    <a:pt x="480" y="340"/>
                  </a:cubicBezTo>
                  <a:cubicBezTo>
                    <a:pt x="480" y="340"/>
                    <a:pt x="480" y="339"/>
                    <a:pt x="480" y="339"/>
                  </a:cubicBezTo>
                  <a:close/>
                  <a:moveTo>
                    <a:pt x="480" y="337"/>
                  </a:moveTo>
                  <a:cubicBezTo>
                    <a:pt x="480" y="337"/>
                    <a:pt x="480" y="337"/>
                    <a:pt x="480" y="336"/>
                  </a:cubicBezTo>
                  <a:cubicBezTo>
                    <a:pt x="481" y="337"/>
                    <a:pt x="481" y="337"/>
                    <a:pt x="481" y="337"/>
                  </a:cubicBezTo>
                  <a:cubicBezTo>
                    <a:pt x="481" y="337"/>
                    <a:pt x="481" y="337"/>
                    <a:pt x="481" y="337"/>
                  </a:cubicBezTo>
                  <a:cubicBezTo>
                    <a:pt x="480" y="337"/>
                    <a:pt x="480" y="337"/>
                    <a:pt x="480" y="337"/>
                  </a:cubicBezTo>
                  <a:close/>
                  <a:moveTo>
                    <a:pt x="479" y="331"/>
                  </a:moveTo>
                  <a:cubicBezTo>
                    <a:pt x="479" y="330"/>
                    <a:pt x="478" y="329"/>
                    <a:pt x="477" y="328"/>
                  </a:cubicBezTo>
                  <a:cubicBezTo>
                    <a:pt x="478" y="329"/>
                    <a:pt x="479" y="329"/>
                    <a:pt x="479" y="329"/>
                  </a:cubicBezTo>
                  <a:cubicBezTo>
                    <a:pt x="479" y="330"/>
                    <a:pt x="480" y="330"/>
                    <a:pt x="480" y="331"/>
                  </a:cubicBezTo>
                  <a:cubicBezTo>
                    <a:pt x="479" y="331"/>
                    <a:pt x="479" y="331"/>
                    <a:pt x="479" y="331"/>
                  </a:cubicBezTo>
                  <a:close/>
                  <a:moveTo>
                    <a:pt x="485" y="328"/>
                  </a:moveTo>
                  <a:cubicBezTo>
                    <a:pt x="486" y="330"/>
                    <a:pt x="486" y="331"/>
                    <a:pt x="487" y="333"/>
                  </a:cubicBezTo>
                  <a:cubicBezTo>
                    <a:pt x="486" y="332"/>
                    <a:pt x="486" y="331"/>
                    <a:pt x="485" y="331"/>
                  </a:cubicBezTo>
                  <a:cubicBezTo>
                    <a:pt x="485" y="330"/>
                    <a:pt x="485" y="329"/>
                    <a:pt x="485" y="328"/>
                  </a:cubicBezTo>
                  <a:close/>
                  <a:moveTo>
                    <a:pt x="488" y="340"/>
                  </a:moveTo>
                  <a:cubicBezTo>
                    <a:pt x="488" y="340"/>
                    <a:pt x="487" y="340"/>
                    <a:pt x="487" y="340"/>
                  </a:cubicBezTo>
                  <a:cubicBezTo>
                    <a:pt x="487" y="341"/>
                    <a:pt x="487" y="341"/>
                    <a:pt x="486" y="341"/>
                  </a:cubicBezTo>
                  <a:cubicBezTo>
                    <a:pt x="486" y="340"/>
                    <a:pt x="486" y="339"/>
                    <a:pt x="486" y="339"/>
                  </a:cubicBezTo>
                  <a:cubicBezTo>
                    <a:pt x="487" y="339"/>
                    <a:pt x="488" y="339"/>
                    <a:pt x="488" y="338"/>
                  </a:cubicBezTo>
                  <a:cubicBezTo>
                    <a:pt x="488" y="339"/>
                    <a:pt x="489" y="339"/>
                    <a:pt x="489" y="340"/>
                  </a:cubicBezTo>
                  <a:cubicBezTo>
                    <a:pt x="488" y="339"/>
                    <a:pt x="488" y="339"/>
                    <a:pt x="488" y="339"/>
                  </a:cubicBezTo>
                  <a:cubicBezTo>
                    <a:pt x="488" y="340"/>
                    <a:pt x="488" y="340"/>
                    <a:pt x="488" y="340"/>
                  </a:cubicBezTo>
                  <a:cubicBezTo>
                    <a:pt x="488" y="340"/>
                    <a:pt x="488" y="340"/>
                    <a:pt x="488" y="340"/>
                  </a:cubicBezTo>
                  <a:close/>
                  <a:moveTo>
                    <a:pt x="483" y="345"/>
                  </a:moveTo>
                  <a:cubicBezTo>
                    <a:pt x="483" y="345"/>
                    <a:pt x="483" y="345"/>
                    <a:pt x="483" y="345"/>
                  </a:cubicBezTo>
                  <a:cubicBezTo>
                    <a:pt x="483" y="345"/>
                    <a:pt x="483" y="345"/>
                    <a:pt x="483" y="345"/>
                  </a:cubicBezTo>
                  <a:cubicBezTo>
                    <a:pt x="483" y="345"/>
                    <a:pt x="483" y="345"/>
                    <a:pt x="483" y="345"/>
                  </a:cubicBezTo>
                  <a:close/>
                  <a:moveTo>
                    <a:pt x="473" y="364"/>
                  </a:moveTo>
                  <a:cubicBezTo>
                    <a:pt x="473" y="363"/>
                    <a:pt x="473" y="362"/>
                    <a:pt x="472" y="360"/>
                  </a:cubicBezTo>
                  <a:cubicBezTo>
                    <a:pt x="473" y="361"/>
                    <a:pt x="473" y="361"/>
                    <a:pt x="474" y="362"/>
                  </a:cubicBezTo>
                  <a:cubicBezTo>
                    <a:pt x="474" y="362"/>
                    <a:pt x="474" y="363"/>
                    <a:pt x="473" y="364"/>
                  </a:cubicBezTo>
                  <a:close/>
                  <a:moveTo>
                    <a:pt x="472" y="339"/>
                  </a:moveTo>
                  <a:cubicBezTo>
                    <a:pt x="472" y="339"/>
                    <a:pt x="472" y="339"/>
                    <a:pt x="472" y="339"/>
                  </a:cubicBezTo>
                  <a:cubicBezTo>
                    <a:pt x="472" y="339"/>
                    <a:pt x="472" y="339"/>
                    <a:pt x="472" y="339"/>
                  </a:cubicBezTo>
                  <a:cubicBezTo>
                    <a:pt x="472" y="339"/>
                    <a:pt x="472" y="339"/>
                    <a:pt x="472" y="339"/>
                  </a:cubicBezTo>
                  <a:close/>
                  <a:moveTo>
                    <a:pt x="471" y="333"/>
                  </a:moveTo>
                  <a:cubicBezTo>
                    <a:pt x="471" y="333"/>
                    <a:pt x="471" y="333"/>
                    <a:pt x="471" y="333"/>
                  </a:cubicBezTo>
                  <a:cubicBezTo>
                    <a:pt x="471" y="333"/>
                    <a:pt x="471" y="333"/>
                    <a:pt x="471" y="333"/>
                  </a:cubicBezTo>
                  <a:cubicBezTo>
                    <a:pt x="471" y="333"/>
                    <a:pt x="471" y="333"/>
                    <a:pt x="471" y="333"/>
                  </a:cubicBezTo>
                  <a:close/>
                  <a:moveTo>
                    <a:pt x="474" y="334"/>
                  </a:moveTo>
                  <a:cubicBezTo>
                    <a:pt x="475" y="335"/>
                    <a:pt x="477" y="335"/>
                    <a:pt x="478" y="336"/>
                  </a:cubicBezTo>
                  <a:cubicBezTo>
                    <a:pt x="478" y="336"/>
                    <a:pt x="478" y="336"/>
                    <a:pt x="478" y="337"/>
                  </a:cubicBezTo>
                  <a:cubicBezTo>
                    <a:pt x="477" y="337"/>
                    <a:pt x="477" y="337"/>
                    <a:pt x="476" y="336"/>
                  </a:cubicBezTo>
                  <a:cubicBezTo>
                    <a:pt x="475" y="335"/>
                    <a:pt x="475" y="335"/>
                    <a:pt x="475" y="335"/>
                  </a:cubicBezTo>
                  <a:cubicBezTo>
                    <a:pt x="475" y="336"/>
                    <a:pt x="475" y="336"/>
                    <a:pt x="475" y="336"/>
                  </a:cubicBezTo>
                  <a:cubicBezTo>
                    <a:pt x="475" y="336"/>
                    <a:pt x="475" y="336"/>
                    <a:pt x="475" y="336"/>
                  </a:cubicBezTo>
                  <a:cubicBezTo>
                    <a:pt x="474" y="335"/>
                    <a:pt x="474" y="335"/>
                    <a:pt x="474" y="334"/>
                  </a:cubicBezTo>
                  <a:close/>
                  <a:moveTo>
                    <a:pt x="466" y="321"/>
                  </a:moveTo>
                  <a:cubicBezTo>
                    <a:pt x="467" y="321"/>
                    <a:pt x="468" y="321"/>
                    <a:pt x="469" y="321"/>
                  </a:cubicBezTo>
                  <a:cubicBezTo>
                    <a:pt x="469" y="321"/>
                    <a:pt x="469" y="322"/>
                    <a:pt x="470" y="322"/>
                  </a:cubicBezTo>
                  <a:cubicBezTo>
                    <a:pt x="468" y="322"/>
                    <a:pt x="467" y="321"/>
                    <a:pt x="466" y="321"/>
                  </a:cubicBezTo>
                  <a:close/>
                  <a:moveTo>
                    <a:pt x="473" y="316"/>
                  </a:moveTo>
                  <a:cubicBezTo>
                    <a:pt x="473" y="316"/>
                    <a:pt x="473" y="316"/>
                    <a:pt x="474" y="316"/>
                  </a:cubicBezTo>
                  <a:cubicBezTo>
                    <a:pt x="474" y="317"/>
                    <a:pt x="473" y="317"/>
                    <a:pt x="473" y="317"/>
                  </a:cubicBezTo>
                  <a:cubicBezTo>
                    <a:pt x="473" y="317"/>
                    <a:pt x="473" y="316"/>
                    <a:pt x="473" y="316"/>
                  </a:cubicBezTo>
                  <a:close/>
                  <a:moveTo>
                    <a:pt x="472" y="313"/>
                  </a:moveTo>
                  <a:cubicBezTo>
                    <a:pt x="472" y="310"/>
                    <a:pt x="471" y="306"/>
                    <a:pt x="470" y="301"/>
                  </a:cubicBezTo>
                  <a:cubicBezTo>
                    <a:pt x="474" y="304"/>
                    <a:pt x="477" y="307"/>
                    <a:pt x="480" y="311"/>
                  </a:cubicBezTo>
                  <a:cubicBezTo>
                    <a:pt x="479" y="311"/>
                    <a:pt x="478" y="312"/>
                    <a:pt x="476" y="313"/>
                  </a:cubicBezTo>
                  <a:cubicBezTo>
                    <a:pt x="476" y="313"/>
                    <a:pt x="476" y="314"/>
                    <a:pt x="475" y="314"/>
                  </a:cubicBezTo>
                  <a:cubicBezTo>
                    <a:pt x="474" y="314"/>
                    <a:pt x="473" y="313"/>
                    <a:pt x="472" y="313"/>
                  </a:cubicBezTo>
                  <a:close/>
                  <a:moveTo>
                    <a:pt x="472" y="300"/>
                  </a:moveTo>
                  <a:cubicBezTo>
                    <a:pt x="473" y="300"/>
                    <a:pt x="474" y="299"/>
                    <a:pt x="475" y="299"/>
                  </a:cubicBezTo>
                  <a:cubicBezTo>
                    <a:pt x="476" y="298"/>
                    <a:pt x="476" y="297"/>
                    <a:pt x="477" y="296"/>
                  </a:cubicBezTo>
                  <a:cubicBezTo>
                    <a:pt x="478" y="298"/>
                    <a:pt x="478" y="300"/>
                    <a:pt x="479" y="302"/>
                  </a:cubicBezTo>
                  <a:cubicBezTo>
                    <a:pt x="478" y="302"/>
                    <a:pt x="478" y="302"/>
                    <a:pt x="478" y="302"/>
                  </a:cubicBezTo>
                  <a:cubicBezTo>
                    <a:pt x="478" y="303"/>
                    <a:pt x="478" y="304"/>
                    <a:pt x="479" y="306"/>
                  </a:cubicBezTo>
                  <a:cubicBezTo>
                    <a:pt x="477" y="304"/>
                    <a:pt x="474" y="302"/>
                    <a:pt x="472" y="300"/>
                  </a:cubicBezTo>
                  <a:close/>
                  <a:moveTo>
                    <a:pt x="480" y="296"/>
                  </a:moveTo>
                  <a:cubicBezTo>
                    <a:pt x="482" y="298"/>
                    <a:pt x="484" y="300"/>
                    <a:pt x="487" y="302"/>
                  </a:cubicBezTo>
                  <a:cubicBezTo>
                    <a:pt x="487" y="302"/>
                    <a:pt x="487" y="303"/>
                    <a:pt x="487" y="304"/>
                  </a:cubicBezTo>
                  <a:cubicBezTo>
                    <a:pt x="487" y="305"/>
                    <a:pt x="487" y="307"/>
                    <a:pt x="487" y="308"/>
                  </a:cubicBezTo>
                  <a:cubicBezTo>
                    <a:pt x="487" y="309"/>
                    <a:pt x="487" y="309"/>
                    <a:pt x="487" y="309"/>
                  </a:cubicBezTo>
                  <a:cubicBezTo>
                    <a:pt x="486" y="308"/>
                    <a:pt x="485" y="307"/>
                    <a:pt x="484" y="306"/>
                  </a:cubicBezTo>
                  <a:cubicBezTo>
                    <a:pt x="482" y="303"/>
                    <a:pt x="480" y="300"/>
                    <a:pt x="480" y="296"/>
                  </a:cubicBezTo>
                  <a:close/>
                  <a:moveTo>
                    <a:pt x="499" y="289"/>
                  </a:moveTo>
                  <a:cubicBezTo>
                    <a:pt x="499" y="289"/>
                    <a:pt x="499" y="289"/>
                    <a:pt x="499" y="289"/>
                  </a:cubicBezTo>
                  <a:cubicBezTo>
                    <a:pt x="499" y="294"/>
                    <a:pt x="498" y="298"/>
                    <a:pt x="496" y="302"/>
                  </a:cubicBezTo>
                  <a:cubicBezTo>
                    <a:pt x="495" y="302"/>
                    <a:pt x="495" y="303"/>
                    <a:pt x="495" y="303"/>
                  </a:cubicBezTo>
                  <a:cubicBezTo>
                    <a:pt x="495" y="298"/>
                    <a:pt x="496" y="293"/>
                    <a:pt x="497" y="288"/>
                  </a:cubicBezTo>
                  <a:cubicBezTo>
                    <a:pt x="498" y="288"/>
                    <a:pt x="498" y="289"/>
                    <a:pt x="499" y="289"/>
                  </a:cubicBezTo>
                  <a:close/>
                  <a:moveTo>
                    <a:pt x="502" y="294"/>
                  </a:moveTo>
                  <a:cubicBezTo>
                    <a:pt x="502" y="295"/>
                    <a:pt x="501" y="296"/>
                    <a:pt x="500" y="296"/>
                  </a:cubicBezTo>
                  <a:cubicBezTo>
                    <a:pt x="501" y="295"/>
                    <a:pt x="501" y="294"/>
                    <a:pt x="501" y="292"/>
                  </a:cubicBezTo>
                  <a:cubicBezTo>
                    <a:pt x="501" y="293"/>
                    <a:pt x="502" y="293"/>
                    <a:pt x="502" y="294"/>
                  </a:cubicBezTo>
                  <a:close/>
                  <a:moveTo>
                    <a:pt x="507" y="289"/>
                  </a:moveTo>
                  <a:cubicBezTo>
                    <a:pt x="509" y="286"/>
                    <a:pt x="511" y="282"/>
                    <a:pt x="513" y="279"/>
                  </a:cubicBezTo>
                  <a:cubicBezTo>
                    <a:pt x="515" y="280"/>
                    <a:pt x="516" y="281"/>
                    <a:pt x="517" y="282"/>
                  </a:cubicBezTo>
                  <a:cubicBezTo>
                    <a:pt x="513" y="284"/>
                    <a:pt x="510" y="287"/>
                    <a:pt x="507" y="289"/>
                  </a:cubicBezTo>
                  <a:close/>
                  <a:moveTo>
                    <a:pt x="487" y="289"/>
                  </a:moveTo>
                  <a:cubicBezTo>
                    <a:pt x="487" y="290"/>
                    <a:pt x="487" y="290"/>
                    <a:pt x="487" y="290"/>
                  </a:cubicBezTo>
                  <a:cubicBezTo>
                    <a:pt x="487" y="290"/>
                    <a:pt x="487" y="290"/>
                    <a:pt x="487" y="290"/>
                  </a:cubicBezTo>
                  <a:cubicBezTo>
                    <a:pt x="487" y="291"/>
                    <a:pt x="487" y="291"/>
                    <a:pt x="487" y="291"/>
                  </a:cubicBezTo>
                  <a:cubicBezTo>
                    <a:pt x="487" y="293"/>
                    <a:pt x="488" y="295"/>
                    <a:pt x="488" y="297"/>
                  </a:cubicBezTo>
                  <a:cubicBezTo>
                    <a:pt x="488" y="297"/>
                    <a:pt x="488" y="297"/>
                    <a:pt x="488" y="298"/>
                  </a:cubicBezTo>
                  <a:cubicBezTo>
                    <a:pt x="487" y="294"/>
                    <a:pt x="487" y="292"/>
                    <a:pt x="487" y="290"/>
                  </a:cubicBezTo>
                  <a:cubicBezTo>
                    <a:pt x="487" y="290"/>
                    <a:pt x="487" y="289"/>
                    <a:pt x="487" y="289"/>
                  </a:cubicBezTo>
                  <a:close/>
                  <a:moveTo>
                    <a:pt x="496" y="283"/>
                  </a:moveTo>
                  <a:cubicBezTo>
                    <a:pt x="496" y="282"/>
                    <a:pt x="497" y="282"/>
                    <a:pt x="497" y="282"/>
                  </a:cubicBezTo>
                  <a:cubicBezTo>
                    <a:pt x="497" y="282"/>
                    <a:pt x="497" y="283"/>
                    <a:pt x="497" y="283"/>
                  </a:cubicBezTo>
                  <a:cubicBezTo>
                    <a:pt x="496" y="283"/>
                    <a:pt x="496" y="283"/>
                    <a:pt x="496" y="283"/>
                  </a:cubicBezTo>
                  <a:close/>
                  <a:moveTo>
                    <a:pt x="502" y="290"/>
                  </a:moveTo>
                  <a:cubicBezTo>
                    <a:pt x="503" y="285"/>
                    <a:pt x="505" y="280"/>
                    <a:pt x="509" y="275"/>
                  </a:cubicBezTo>
                  <a:cubicBezTo>
                    <a:pt x="510" y="276"/>
                    <a:pt x="511" y="276"/>
                    <a:pt x="511" y="277"/>
                  </a:cubicBezTo>
                  <a:cubicBezTo>
                    <a:pt x="508" y="282"/>
                    <a:pt x="505" y="286"/>
                    <a:pt x="504" y="292"/>
                  </a:cubicBezTo>
                  <a:cubicBezTo>
                    <a:pt x="503" y="291"/>
                    <a:pt x="503" y="291"/>
                    <a:pt x="502" y="290"/>
                  </a:cubicBezTo>
                  <a:close/>
                  <a:moveTo>
                    <a:pt x="511" y="273"/>
                  </a:moveTo>
                  <a:cubicBezTo>
                    <a:pt x="512" y="273"/>
                    <a:pt x="513" y="272"/>
                    <a:pt x="514" y="271"/>
                  </a:cubicBezTo>
                  <a:cubicBezTo>
                    <a:pt x="515" y="272"/>
                    <a:pt x="515" y="272"/>
                    <a:pt x="515" y="272"/>
                  </a:cubicBezTo>
                  <a:cubicBezTo>
                    <a:pt x="515" y="272"/>
                    <a:pt x="516" y="271"/>
                    <a:pt x="517" y="271"/>
                  </a:cubicBezTo>
                  <a:cubicBezTo>
                    <a:pt x="516" y="272"/>
                    <a:pt x="514" y="274"/>
                    <a:pt x="513" y="275"/>
                  </a:cubicBezTo>
                  <a:cubicBezTo>
                    <a:pt x="512" y="275"/>
                    <a:pt x="512" y="274"/>
                    <a:pt x="511" y="273"/>
                  </a:cubicBezTo>
                  <a:close/>
                  <a:moveTo>
                    <a:pt x="520" y="266"/>
                  </a:moveTo>
                  <a:cubicBezTo>
                    <a:pt x="521" y="265"/>
                    <a:pt x="523" y="264"/>
                    <a:pt x="525" y="263"/>
                  </a:cubicBezTo>
                  <a:cubicBezTo>
                    <a:pt x="526" y="263"/>
                    <a:pt x="526" y="263"/>
                    <a:pt x="526" y="263"/>
                  </a:cubicBezTo>
                  <a:cubicBezTo>
                    <a:pt x="524" y="264"/>
                    <a:pt x="522" y="265"/>
                    <a:pt x="520" y="266"/>
                  </a:cubicBezTo>
                  <a:close/>
                  <a:moveTo>
                    <a:pt x="528" y="261"/>
                  </a:moveTo>
                  <a:cubicBezTo>
                    <a:pt x="530" y="260"/>
                    <a:pt x="532" y="259"/>
                    <a:pt x="534" y="258"/>
                  </a:cubicBezTo>
                  <a:cubicBezTo>
                    <a:pt x="532" y="259"/>
                    <a:pt x="530" y="260"/>
                    <a:pt x="528" y="262"/>
                  </a:cubicBezTo>
                  <a:cubicBezTo>
                    <a:pt x="528" y="261"/>
                    <a:pt x="528" y="261"/>
                    <a:pt x="528" y="261"/>
                  </a:cubicBezTo>
                  <a:close/>
                  <a:moveTo>
                    <a:pt x="538" y="262"/>
                  </a:moveTo>
                  <a:cubicBezTo>
                    <a:pt x="540" y="264"/>
                    <a:pt x="541" y="265"/>
                    <a:pt x="542" y="267"/>
                  </a:cubicBezTo>
                  <a:cubicBezTo>
                    <a:pt x="541" y="268"/>
                    <a:pt x="539" y="269"/>
                    <a:pt x="538" y="270"/>
                  </a:cubicBezTo>
                  <a:cubicBezTo>
                    <a:pt x="536" y="267"/>
                    <a:pt x="533" y="265"/>
                    <a:pt x="531" y="264"/>
                  </a:cubicBezTo>
                  <a:cubicBezTo>
                    <a:pt x="533" y="263"/>
                    <a:pt x="535" y="262"/>
                    <a:pt x="537" y="261"/>
                  </a:cubicBezTo>
                  <a:cubicBezTo>
                    <a:pt x="537" y="262"/>
                    <a:pt x="537" y="262"/>
                    <a:pt x="537" y="262"/>
                  </a:cubicBezTo>
                  <a:cubicBezTo>
                    <a:pt x="537" y="262"/>
                    <a:pt x="538" y="262"/>
                    <a:pt x="538" y="262"/>
                  </a:cubicBezTo>
                  <a:close/>
                  <a:moveTo>
                    <a:pt x="535" y="271"/>
                  </a:moveTo>
                  <a:cubicBezTo>
                    <a:pt x="529" y="274"/>
                    <a:pt x="524" y="277"/>
                    <a:pt x="519" y="281"/>
                  </a:cubicBezTo>
                  <a:cubicBezTo>
                    <a:pt x="518" y="279"/>
                    <a:pt x="516" y="278"/>
                    <a:pt x="515" y="277"/>
                  </a:cubicBezTo>
                  <a:cubicBezTo>
                    <a:pt x="516" y="275"/>
                    <a:pt x="518" y="273"/>
                    <a:pt x="520" y="272"/>
                  </a:cubicBezTo>
                  <a:cubicBezTo>
                    <a:pt x="522" y="269"/>
                    <a:pt x="525" y="267"/>
                    <a:pt x="528" y="265"/>
                  </a:cubicBezTo>
                  <a:cubicBezTo>
                    <a:pt x="531" y="267"/>
                    <a:pt x="533" y="269"/>
                    <a:pt x="535" y="271"/>
                  </a:cubicBezTo>
                  <a:close/>
                  <a:moveTo>
                    <a:pt x="486" y="312"/>
                  </a:moveTo>
                  <a:cubicBezTo>
                    <a:pt x="486" y="312"/>
                    <a:pt x="486" y="313"/>
                    <a:pt x="486" y="313"/>
                  </a:cubicBezTo>
                  <a:cubicBezTo>
                    <a:pt x="485" y="312"/>
                    <a:pt x="485" y="312"/>
                    <a:pt x="485" y="312"/>
                  </a:cubicBezTo>
                  <a:cubicBezTo>
                    <a:pt x="485" y="312"/>
                    <a:pt x="486" y="312"/>
                    <a:pt x="486" y="312"/>
                  </a:cubicBezTo>
                  <a:close/>
                  <a:moveTo>
                    <a:pt x="480" y="362"/>
                  </a:moveTo>
                  <a:cubicBezTo>
                    <a:pt x="480" y="362"/>
                    <a:pt x="480" y="362"/>
                    <a:pt x="479" y="362"/>
                  </a:cubicBezTo>
                  <a:cubicBezTo>
                    <a:pt x="480" y="362"/>
                    <a:pt x="480" y="361"/>
                    <a:pt x="480" y="361"/>
                  </a:cubicBezTo>
                  <a:cubicBezTo>
                    <a:pt x="480" y="362"/>
                    <a:pt x="480" y="362"/>
                    <a:pt x="480" y="362"/>
                  </a:cubicBezTo>
                  <a:close/>
                  <a:moveTo>
                    <a:pt x="476" y="366"/>
                  </a:moveTo>
                  <a:cubicBezTo>
                    <a:pt x="476" y="367"/>
                    <a:pt x="475" y="367"/>
                    <a:pt x="475" y="368"/>
                  </a:cubicBezTo>
                  <a:cubicBezTo>
                    <a:pt x="475" y="368"/>
                    <a:pt x="475" y="368"/>
                    <a:pt x="475" y="368"/>
                  </a:cubicBezTo>
                  <a:cubicBezTo>
                    <a:pt x="475" y="368"/>
                    <a:pt x="475" y="367"/>
                    <a:pt x="475" y="367"/>
                  </a:cubicBezTo>
                  <a:cubicBezTo>
                    <a:pt x="475" y="366"/>
                    <a:pt x="476" y="366"/>
                    <a:pt x="476" y="366"/>
                  </a:cubicBezTo>
                  <a:close/>
                  <a:moveTo>
                    <a:pt x="470" y="345"/>
                  </a:moveTo>
                  <a:cubicBezTo>
                    <a:pt x="470" y="343"/>
                    <a:pt x="470" y="342"/>
                    <a:pt x="470" y="340"/>
                  </a:cubicBezTo>
                  <a:cubicBezTo>
                    <a:pt x="470" y="341"/>
                    <a:pt x="471" y="341"/>
                    <a:pt x="471" y="341"/>
                  </a:cubicBezTo>
                  <a:cubicBezTo>
                    <a:pt x="471" y="342"/>
                    <a:pt x="470" y="343"/>
                    <a:pt x="470" y="345"/>
                  </a:cubicBezTo>
                  <a:close/>
                  <a:moveTo>
                    <a:pt x="466" y="318"/>
                  </a:moveTo>
                  <a:cubicBezTo>
                    <a:pt x="466" y="318"/>
                    <a:pt x="466" y="318"/>
                    <a:pt x="466" y="318"/>
                  </a:cubicBezTo>
                  <a:cubicBezTo>
                    <a:pt x="467" y="318"/>
                    <a:pt x="467" y="318"/>
                    <a:pt x="467" y="318"/>
                  </a:cubicBezTo>
                  <a:cubicBezTo>
                    <a:pt x="466" y="318"/>
                    <a:pt x="466" y="318"/>
                    <a:pt x="466" y="318"/>
                  </a:cubicBezTo>
                  <a:close/>
                  <a:moveTo>
                    <a:pt x="462" y="317"/>
                  </a:moveTo>
                  <a:cubicBezTo>
                    <a:pt x="462" y="317"/>
                    <a:pt x="462" y="317"/>
                    <a:pt x="462" y="317"/>
                  </a:cubicBezTo>
                  <a:cubicBezTo>
                    <a:pt x="462" y="317"/>
                    <a:pt x="462" y="317"/>
                    <a:pt x="463" y="317"/>
                  </a:cubicBezTo>
                  <a:cubicBezTo>
                    <a:pt x="463" y="317"/>
                    <a:pt x="463" y="317"/>
                    <a:pt x="463" y="317"/>
                  </a:cubicBezTo>
                  <a:cubicBezTo>
                    <a:pt x="463" y="317"/>
                    <a:pt x="462" y="317"/>
                    <a:pt x="462" y="317"/>
                  </a:cubicBezTo>
                  <a:close/>
                  <a:moveTo>
                    <a:pt x="451" y="313"/>
                  </a:moveTo>
                  <a:cubicBezTo>
                    <a:pt x="448" y="311"/>
                    <a:pt x="446" y="310"/>
                    <a:pt x="443" y="308"/>
                  </a:cubicBezTo>
                  <a:cubicBezTo>
                    <a:pt x="436" y="303"/>
                    <a:pt x="428" y="297"/>
                    <a:pt x="423" y="292"/>
                  </a:cubicBezTo>
                  <a:cubicBezTo>
                    <a:pt x="437" y="299"/>
                    <a:pt x="447" y="303"/>
                    <a:pt x="452" y="303"/>
                  </a:cubicBezTo>
                  <a:cubicBezTo>
                    <a:pt x="453" y="304"/>
                    <a:pt x="454" y="305"/>
                    <a:pt x="455" y="306"/>
                  </a:cubicBezTo>
                  <a:cubicBezTo>
                    <a:pt x="457" y="308"/>
                    <a:pt x="458" y="310"/>
                    <a:pt x="460" y="313"/>
                  </a:cubicBezTo>
                  <a:cubicBezTo>
                    <a:pt x="460" y="313"/>
                    <a:pt x="460" y="313"/>
                    <a:pt x="460" y="313"/>
                  </a:cubicBezTo>
                  <a:cubicBezTo>
                    <a:pt x="460" y="313"/>
                    <a:pt x="460" y="313"/>
                    <a:pt x="460" y="313"/>
                  </a:cubicBezTo>
                  <a:cubicBezTo>
                    <a:pt x="457" y="313"/>
                    <a:pt x="454" y="313"/>
                    <a:pt x="451" y="313"/>
                  </a:cubicBezTo>
                  <a:close/>
                  <a:moveTo>
                    <a:pt x="441" y="293"/>
                  </a:moveTo>
                  <a:cubicBezTo>
                    <a:pt x="435" y="288"/>
                    <a:pt x="429" y="283"/>
                    <a:pt x="424" y="278"/>
                  </a:cubicBezTo>
                  <a:cubicBezTo>
                    <a:pt x="430" y="283"/>
                    <a:pt x="436" y="288"/>
                    <a:pt x="442" y="293"/>
                  </a:cubicBezTo>
                  <a:cubicBezTo>
                    <a:pt x="442" y="293"/>
                    <a:pt x="442" y="293"/>
                    <a:pt x="441" y="293"/>
                  </a:cubicBezTo>
                  <a:close/>
                  <a:moveTo>
                    <a:pt x="444" y="288"/>
                  </a:moveTo>
                  <a:cubicBezTo>
                    <a:pt x="448" y="291"/>
                    <a:pt x="453" y="294"/>
                    <a:pt x="457" y="296"/>
                  </a:cubicBezTo>
                  <a:cubicBezTo>
                    <a:pt x="461" y="299"/>
                    <a:pt x="464" y="300"/>
                    <a:pt x="468" y="300"/>
                  </a:cubicBezTo>
                  <a:cubicBezTo>
                    <a:pt x="469" y="304"/>
                    <a:pt x="470" y="308"/>
                    <a:pt x="472" y="312"/>
                  </a:cubicBezTo>
                  <a:cubicBezTo>
                    <a:pt x="467" y="310"/>
                    <a:pt x="462" y="307"/>
                    <a:pt x="457" y="304"/>
                  </a:cubicBezTo>
                  <a:cubicBezTo>
                    <a:pt x="457" y="304"/>
                    <a:pt x="457" y="303"/>
                    <a:pt x="457" y="303"/>
                  </a:cubicBezTo>
                  <a:cubicBezTo>
                    <a:pt x="453" y="298"/>
                    <a:pt x="449" y="293"/>
                    <a:pt x="444" y="288"/>
                  </a:cubicBezTo>
                  <a:close/>
                  <a:moveTo>
                    <a:pt x="469" y="295"/>
                  </a:moveTo>
                  <a:cubicBezTo>
                    <a:pt x="471" y="295"/>
                    <a:pt x="472" y="295"/>
                    <a:pt x="474" y="295"/>
                  </a:cubicBezTo>
                  <a:cubicBezTo>
                    <a:pt x="474" y="295"/>
                    <a:pt x="475" y="295"/>
                    <a:pt x="475" y="295"/>
                  </a:cubicBezTo>
                  <a:cubicBezTo>
                    <a:pt x="475" y="296"/>
                    <a:pt x="474" y="296"/>
                    <a:pt x="473" y="297"/>
                  </a:cubicBezTo>
                  <a:cubicBezTo>
                    <a:pt x="472" y="297"/>
                    <a:pt x="471" y="298"/>
                    <a:pt x="470" y="298"/>
                  </a:cubicBezTo>
                  <a:cubicBezTo>
                    <a:pt x="470" y="298"/>
                    <a:pt x="470" y="298"/>
                    <a:pt x="470" y="298"/>
                  </a:cubicBezTo>
                  <a:cubicBezTo>
                    <a:pt x="470" y="297"/>
                    <a:pt x="470" y="296"/>
                    <a:pt x="469" y="295"/>
                  </a:cubicBezTo>
                  <a:close/>
                  <a:moveTo>
                    <a:pt x="467" y="295"/>
                  </a:moveTo>
                  <a:cubicBezTo>
                    <a:pt x="467" y="295"/>
                    <a:pt x="466" y="295"/>
                    <a:pt x="466" y="295"/>
                  </a:cubicBezTo>
                  <a:cubicBezTo>
                    <a:pt x="466" y="295"/>
                    <a:pt x="466" y="295"/>
                    <a:pt x="467" y="295"/>
                  </a:cubicBezTo>
                  <a:cubicBezTo>
                    <a:pt x="467" y="295"/>
                    <a:pt x="467" y="295"/>
                    <a:pt x="467" y="295"/>
                  </a:cubicBezTo>
                  <a:close/>
                  <a:moveTo>
                    <a:pt x="483" y="290"/>
                  </a:moveTo>
                  <a:cubicBezTo>
                    <a:pt x="483" y="285"/>
                    <a:pt x="484" y="280"/>
                    <a:pt x="485" y="274"/>
                  </a:cubicBezTo>
                  <a:cubicBezTo>
                    <a:pt x="486" y="274"/>
                    <a:pt x="486" y="275"/>
                    <a:pt x="486" y="275"/>
                  </a:cubicBezTo>
                  <a:cubicBezTo>
                    <a:pt x="488" y="277"/>
                    <a:pt x="490" y="279"/>
                    <a:pt x="491" y="281"/>
                  </a:cubicBezTo>
                  <a:cubicBezTo>
                    <a:pt x="491" y="282"/>
                    <a:pt x="491" y="282"/>
                    <a:pt x="491" y="283"/>
                  </a:cubicBezTo>
                  <a:cubicBezTo>
                    <a:pt x="490" y="284"/>
                    <a:pt x="489" y="284"/>
                    <a:pt x="488" y="285"/>
                  </a:cubicBezTo>
                  <a:cubicBezTo>
                    <a:pt x="488" y="285"/>
                    <a:pt x="487" y="286"/>
                    <a:pt x="486" y="287"/>
                  </a:cubicBezTo>
                  <a:cubicBezTo>
                    <a:pt x="484" y="286"/>
                    <a:pt x="484" y="286"/>
                    <a:pt x="484" y="286"/>
                  </a:cubicBezTo>
                  <a:cubicBezTo>
                    <a:pt x="484" y="287"/>
                    <a:pt x="484" y="288"/>
                    <a:pt x="484" y="288"/>
                  </a:cubicBezTo>
                  <a:cubicBezTo>
                    <a:pt x="484" y="289"/>
                    <a:pt x="483" y="290"/>
                    <a:pt x="483" y="290"/>
                  </a:cubicBezTo>
                  <a:close/>
                  <a:moveTo>
                    <a:pt x="494" y="280"/>
                  </a:moveTo>
                  <a:cubicBezTo>
                    <a:pt x="495" y="276"/>
                    <a:pt x="497" y="272"/>
                    <a:pt x="499" y="267"/>
                  </a:cubicBezTo>
                  <a:cubicBezTo>
                    <a:pt x="502" y="269"/>
                    <a:pt x="504" y="272"/>
                    <a:pt x="507" y="274"/>
                  </a:cubicBezTo>
                  <a:cubicBezTo>
                    <a:pt x="504" y="277"/>
                    <a:pt x="502" y="281"/>
                    <a:pt x="501" y="285"/>
                  </a:cubicBezTo>
                  <a:cubicBezTo>
                    <a:pt x="500" y="283"/>
                    <a:pt x="500" y="281"/>
                    <a:pt x="499" y="279"/>
                  </a:cubicBezTo>
                  <a:cubicBezTo>
                    <a:pt x="499" y="277"/>
                    <a:pt x="499" y="277"/>
                    <a:pt x="499" y="277"/>
                  </a:cubicBezTo>
                  <a:cubicBezTo>
                    <a:pt x="497" y="279"/>
                    <a:pt x="497" y="279"/>
                    <a:pt x="497" y="279"/>
                  </a:cubicBezTo>
                  <a:cubicBezTo>
                    <a:pt x="496" y="279"/>
                    <a:pt x="496" y="280"/>
                    <a:pt x="495" y="281"/>
                  </a:cubicBezTo>
                  <a:cubicBezTo>
                    <a:pt x="494" y="280"/>
                    <a:pt x="494" y="280"/>
                    <a:pt x="494" y="280"/>
                  </a:cubicBezTo>
                  <a:close/>
                  <a:moveTo>
                    <a:pt x="500" y="265"/>
                  </a:moveTo>
                  <a:cubicBezTo>
                    <a:pt x="500" y="263"/>
                    <a:pt x="501" y="262"/>
                    <a:pt x="502" y="260"/>
                  </a:cubicBezTo>
                  <a:cubicBezTo>
                    <a:pt x="503" y="257"/>
                    <a:pt x="505" y="254"/>
                    <a:pt x="507" y="251"/>
                  </a:cubicBezTo>
                  <a:cubicBezTo>
                    <a:pt x="512" y="254"/>
                    <a:pt x="518" y="257"/>
                    <a:pt x="523" y="261"/>
                  </a:cubicBezTo>
                  <a:cubicBezTo>
                    <a:pt x="519" y="263"/>
                    <a:pt x="515" y="266"/>
                    <a:pt x="512" y="269"/>
                  </a:cubicBezTo>
                  <a:cubicBezTo>
                    <a:pt x="511" y="270"/>
                    <a:pt x="510" y="271"/>
                    <a:pt x="509" y="272"/>
                  </a:cubicBezTo>
                  <a:cubicBezTo>
                    <a:pt x="506" y="269"/>
                    <a:pt x="503" y="267"/>
                    <a:pt x="500" y="265"/>
                  </a:cubicBezTo>
                  <a:close/>
                  <a:moveTo>
                    <a:pt x="508" y="248"/>
                  </a:moveTo>
                  <a:cubicBezTo>
                    <a:pt x="510" y="245"/>
                    <a:pt x="512" y="242"/>
                    <a:pt x="514" y="240"/>
                  </a:cubicBezTo>
                  <a:cubicBezTo>
                    <a:pt x="520" y="245"/>
                    <a:pt x="527" y="250"/>
                    <a:pt x="533" y="256"/>
                  </a:cubicBezTo>
                  <a:cubicBezTo>
                    <a:pt x="530" y="257"/>
                    <a:pt x="528" y="258"/>
                    <a:pt x="526" y="260"/>
                  </a:cubicBezTo>
                  <a:cubicBezTo>
                    <a:pt x="520" y="255"/>
                    <a:pt x="514" y="252"/>
                    <a:pt x="508" y="248"/>
                  </a:cubicBezTo>
                  <a:close/>
                  <a:moveTo>
                    <a:pt x="515" y="238"/>
                  </a:moveTo>
                  <a:cubicBezTo>
                    <a:pt x="520" y="231"/>
                    <a:pt x="525" y="226"/>
                    <a:pt x="530" y="222"/>
                  </a:cubicBezTo>
                  <a:cubicBezTo>
                    <a:pt x="541" y="229"/>
                    <a:pt x="553" y="237"/>
                    <a:pt x="562" y="245"/>
                  </a:cubicBezTo>
                  <a:cubicBezTo>
                    <a:pt x="561" y="246"/>
                    <a:pt x="559" y="246"/>
                    <a:pt x="557" y="247"/>
                  </a:cubicBezTo>
                  <a:cubicBezTo>
                    <a:pt x="550" y="249"/>
                    <a:pt x="542" y="252"/>
                    <a:pt x="535" y="255"/>
                  </a:cubicBezTo>
                  <a:cubicBezTo>
                    <a:pt x="529" y="248"/>
                    <a:pt x="522" y="243"/>
                    <a:pt x="515" y="238"/>
                  </a:cubicBezTo>
                  <a:close/>
                  <a:moveTo>
                    <a:pt x="532" y="220"/>
                  </a:moveTo>
                  <a:cubicBezTo>
                    <a:pt x="538" y="216"/>
                    <a:pt x="543" y="213"/>
                    <a:pt x="549" y="212"/>
                  </a:cubicBezTo>
                  <a:cubicBezTo>
                    <a:pt x="560" y="218"/>
                    <a:pt x="571" y="225"/>
                    <a:pt x="579" y="232"/>
                  </a:cubicBezTo>
                  <a:cubicBezTo>
                    <a:pt x="582" y="234"/>
                    <a:pt x="584" y="236"/>
                    <a:pt x="585" y="239"/>
                  </a:cubicBezTo>
                  <a:cubicBezTo>
                    <a:pt x="584" y="239"/>
                    <a:pt x="582" y="240"/>
                    <a:pt x="580" y="240"/>
                  </a:cubicBezTo>
                  <a:cubicBezTo>
                    <a:pt x="575" y="241"/>
                    <a:pt x="570" y="243"/>
                    <a:pt x="565" y="244"/>
                  </a:cubicBezTo>
                  <a:cubicBezTo>
                    <a:pt x="555" y="236"/>
                    <a:pt x="543" y="227"/>
                    <a:pt x="532" y="220"/>
                  </a:cubicBezTo>
                  <a:close/>
                  <a:moveTo>
                    <a:pt x="564" y="247"/>
                  </a:moveTo>
                  <a:cubicBezTo>
                    <a:pt x="566" y="249"/>
                    <a:pt x="567" y="250"/>
                    <a:pt x="568" y="251"/>
                  </a:cubicBezTo>
                  <a:cubicBezTo>
                    <a:pt x="568" y="251"/>
                    <a:pt x="568" y="251"/>
                    <a:pt x="568" y="251"/>
                  </a:cubicBezTo>
                  <a:cubicBezTo>
                    <a:pt x="559" y="252"/>
                    <a:pt x="550" y="254"/>
                    <a:pt x="541" y="257"/>
                  </a:cubicBezTo>
                  <a:cubicBezTo>
                    <a:pt x="546" y="255"/>
                    <a:pt x="551" y="252"/>
                    <a:pt x="557" y="250"/>
                  </a:cubicBezTo>
                  <a:cubicBezTo>
                    <a:pt x="559" y="249"/>
                    <a:pt x="561" y="248"/>
                    <a:pt x="564" y="248"/>
                  </a:cubicBezTo>
                  <a:cubicBezTo>
                    <a:pt x="564" y="248"/>
                    <a:pt x="564" y="247"/>
                    <a:pt x="564" y="247"/>
                  </a:cubicBezTo>
                  <a:close/>
                  <a:moveTo>
                    <a:pt x="559" y="259"/>
                  </a:moveTo>
                  <a:cubicBezTo>
                    <a:pt x="554" y="261"/>
                    <a:pt x="549" y="264"/>
                    <a:pt x="544" y="266"/>
                  </a:cubicBezTo>
                  <a:cubicBezTo>
                    <a:pt x="543" y="264"/>
                    <a:pt x="542" y="263"/>
                    <a:pt x="541" y="261"/>
                  </a:cubicBezTo>
                  <a:cubicBezTo>
                    <a:pt x="548" y="260"/>
                    <a:pt x="556" y="258"/>
                    <a:pt x="563" y="257"/>
                  </a:cubicBezTo>
                  <a:cubicBezTo>
                    <a:pt x="562" y="258"/>
                    <a:pt x="561" y="258"/>
                    <a:pt x="559" y="259"/>
                  </a:cubicBezTo>
                  <a:close/>
                  <a:moveTo>
                    <a:pt x="489" y="345"/>
                  </a:moveTo>
                  <a:cubicBezTo>
                    <a:pt x="489" y="345"/>
                    <a:pt x="488" y="345"/>
                    <a:pt x="488" y="344"/>
                  </a:cubicBezTo>
                  <a:cubicBezTo>
                    <a:pt x="488" y="344"/>
                    <a:pt x="489" y="343"/>
                    <a:pt x="489" y="343"/>
                  </a:cubicBezTo>
                  <a:cubicBezTo>
                    <a:pt x="489" y="343"/>
                    <a:pt x="489" y="344"/>
                    <a:pt x="489" y="345"/>
                  </a:cubicBezTo>
                  <a:close/>
                  <a:moveTo>
                    <a:pt x="485" y="358"/>
                  </a:moveTo>
                  <a:cubicBezTo>
                    <a:pt x="485" y="358"/>
                    <a:pt x="485" y="358"/>
                    <a:pt x="485" y="359"/>
                  </a:cubicBezTo>
                  <a:cubicBezTo>
                    <a:pt x="485" y="358"/>
                    <a:pt x="484" y="357"/>
                    <a:pt x="484" y="356"/>
                  </a:cubicBezTo>
                  <a:cubicBezTo>
                    <a:pt x="484" y="355"/>
                    <a:pt x="484" y="355"/>
                    <a:pt x="484" y="355"/>
                  </a:cubicBezTo>
                  <a:cubicBezTo>
                    <a:pt x="485" y="356"/>
                    <a:pt x="485" y="357"/>
                    <a:pt x="485" y="358"/>
                  </a:cubicBezTo>
                  <a:close/>
                  <a:moveTo>
                    <a:pt x="477" y="372"/>
                  </a:moveTo>
                  <a:cubicBezTo>
                    <a:pt x="477" y="372"/>
                    <a:pt x="477" y="372"/>
                    <a:pt x="477" y="372"/>
                  </a:cubicBezTo>
                  <a:cubicBezTo>
                    <a:pt x="478" y="369"/>
                    <a:pt x="478" y="367"/>
                    <a:pt x="479" y="365"/>
                  </a:cubicBezTo>
                  <a:cubicBezTo>
                    <a:pt x="479" y="365"/>
                    <a:pt x="480" y="365"/>
                    <a:pt x="480" y="365"/>
                  </a:cubicBezTo>
                  <a:cubicBezTo>
                    <a:pt x="480" y="367"/>
                    <a:pt x="480" y="369"/>
                    <a:pt x="480" y="371"/>
                  </a:cubicBezTo>
                  <a:cubicBezTo>
                    <a:pt x="480" y="372"/>
                    <a:pt x="479" y="372"/>
                    <a:pt x="479" y="373"/>
                  </a:cubicBezTo>
                  <a:cubicBezTo>
                    <a:pt x="478" y="373"/>
                    <a:pt x="478" y="372"/>
                    <a:pt x="477" y="372"/>
                  </a:cubicBezTo>
                  <a:close/>
                  <a:moveTo>
                    <a:pt x="468" y="353"/>
                  </a:moveTo>
                  <a:cubicBezTo>
                    <a:pt x="466" y="352"/>
                    <a:pt x="465" y="351"/>
                    <a:pt x="464" y="350"/>
                  </a:cubicBezTo>
                  <a:cubicBezTo>
                    <a:pt x="465" y="346"/>
                    <a:pt x="465" y="341"/>
                    <a:pt x="465" y="336"/>
                  </a:cubicBezTo>
                  <a:cubicBezTo>
                    <a:pt x="465" y="337"/>
                    <a:pt x="465" y="337"/>
                    <a:pt x="465" y="337"/>
                  </a:cubicBezTo>
                  <a:cubicBezTo>
                    <a:pt x="466" y="337"/>
                    <a:pt x="467" y="338"/>
                    <a:pt x="468" y="338"/>
                  </a:cubicBezTo>
                  <a:cubicBezTo>
                    <a:pt x="467" y="340"/>
                    <a:pt x="467" y="343"/>
                    <a:pt x="467" y="345"/>
                  </a:cubicBezTo>
                  <a:cubicBezTo>
                    <a:pt x="467" y="346"/>
                    <a:pt x="467" y="347"/>
                    <a:pt x="467" y="349"/>
                  </a:cubicBezTo>
                  <a:cubicBezTo>
                    <a:pt x="467" y="349"/>
                    <a:pt x="467" y="349"/>
                    <a:pt x="467" y="350"/>
                  </a:cubicBezTo>
                  <a:cubicBezTo>
                    <a:pt x="468" y="350"/>
                    <a:pt x="468" y="350"/>
                    <a:pt x="468" y="350"/>
                  </a:cubicBezTo>
                  <a:cubicBezTo>
                    <a:pt x="468" y="351"/>
                    <a:pt x="468" y="352"/>
                    <a:pt x="468" y="353"/>
                  </a:cubicBezTo>
                  <a:close/>
                  <a:moveTo>
                    <a:pt x="461" y="348"/>
                  </a:moveTo>
                  <a:cubicBezTo>
                    <a:pt x="455" y="342"/>
                    <a:pt x="449" y="337"/>
                    <a:pt x="443" y="333"/>
                  </a:cubicBezTo>
                  <a:cubicBezTo>
                    <a:pt x="440" y="331"/>
                    <a:pt x="436" y="329"/>
                    <a:pt x="433" y="328"/>
                  </a:cubicBezTo>
                  <a:cubicBezTo>
                    <a:pt x="448" y="328"/>
                    <a:pt x="458" y="330"/>
                    <a:pt x="459" y="331"/>
                  </a:cubicBezTo>
                  <a:cubicBezTo>
                    <a:pt x="459" y="332"/>
                    <a:pt x="459" y="333"/>
                    <a:pt x="460" y="334"/>
                  </a:cubicBezTo>
                  <a:cubicBezTo>
                    <a:pt x="460" y="334"/>
                    <a:pt x="460" y="334"/>
                    <a:pt x="460" y="334"/>
                  </a:cubicBezTo>
                  <a:cubicBezTo>
                    <a:pt x="460" y="334"/>
                    <a:pt x="460" y="334"/>
                    <a:pt x="460" y="334"/>
                  </a:cubicBezTo>
                  <a:cubicBezTo>
                    <a:pt x="461" y="338"/>
                    <a:pt x="461" y="343"/>
                    <a:pt x="461" y="348"/>
                  </a:cubicBezTo>
                  <a:close/>
                  <a:moveTo>
                    <a:pt x="463" y="329"/>
                  </a:moveTo>
                  <a:cubicBezTo>
                    <a:pt x="463" y="329"/>
                    <a:pt x="463" y="329"/>
                    <a:pt x="464" y="329"/>
                  </a:cubicBezTo>
                  <a:cubicBezTo>
                    <a:pt x="465" y="331"/>
                    <a:pt x="467" y="332"/>
                    <a:pt x="468" y="334"/>
                  </a:cubicBezTo>
                  <a:cubicBezTo>
                    <a:pt x="468" y="334"/>
                    <a:pt x="468" y="335"/>
                    <a:pt x="468" y="335"/>
                  </a:cubicBezTo>
                  <a:cubicBezTo>
                    <a:pt x="467" y="335"/>
                    <a:pt x="467" y="335"/>
                    <a:pt x="466" y="334"/>
                  </a:cubicBezTo>
                  <a:cubicBezTo>
                    <a:pt x="466" y="334"/>
                    <a:pt x="465" y="334"/>
                    <a:pt x="464" y="333"/>
                  </a:cubicBezTo>
                  <a:cubicBezTo>
                    <a:pt x="464" y="332"/>
                    <a:pt x="463" y="330"/>
                    <a:pt x="463" y="329"/>
                  </a:cubicBezTo>
                  <a:close/>
                  <a:moveTo>
                    <a:pt x="457" y="323"/>
                  </a:moveTo>
                  <a:cubicBezTo>
                    <a:pt x="455" y="321"/>
                    <a:pt x="453" y="320"/>
                    <a:pt x="452" y="319"/>
                  </a:cubicBezTo>
                  <a:cubicBezTo>
                    <a:pt x="452" y="319"/>
                    <a:pt x="452" y="319"/>
                    <a:pt x="453" y="319"/>
                  </a:cubicBezTo>
                  <a:cubicBezTo>
                    <a:pt x="454" y="319"/>
                    <a:pt x="454" y="318"/>
                    <a:pt x="454" y="317"/>
                  </a:cubicBezTo>
                  <a:cubicBezTo>
                    <a:pt x="457" y="318"/>
                    <a:pt x="459" y="319"/>
                    <a:pt x="461" y="319"/>
                  </a:cubicBezTo>
                  <a:cubicBezTo>
                    <a:pt x="461" y="319"/>
                    <a:pt x="461" y="319"/>
                    <a:pt x="461" y="319"/>
                  </a:cubicBezTo>
                  <a:cubicBezTo>
                    <a:pt x="458" y="320"/>
                    <a:pt x="458" y="320"/>
                    <a:pt x="458" y="320"/>
                  </a:cubicBezTo>
                  <a:cubicBezTo>
                    <a:pt x="460" y="322"/>
                    <a:pt x="460" y="322"/>
                    <a:pt x="460" y="322"/>
                  </a:cubicBezTo>
                  <a:cubicBezTo>
                    <a:pt x="461" y="322"/>
                    <a:pt x="462" y="322"/>
                    <a:pt x="462" y="323"/>
                  </a:cubicBezTo>
                  <a:cubicBezTo>
                    <a:pt x="462" y="323"/>
                    <a:pt x="462" y="323"/>
                    <a:pt x="462" y="323"/>
                  </a:cubicBezTo>
                  <a:cubicBezTo>
                    <a:pt x="462" y="323"/>
                    <a:pt x="463" y="323"/>
                    <a:pt x="463" y="323"/>
                  </a:cubicBezTo>
                  <a:cubicBezTo>
                    <a:pt x="465" y="325"/>
                    <a:pt x="467" y="327"/>
                    <a:pt x="469" y="329"/>
                  </a:cubicBezTo>
                  <a:cubicBezTo>
                    <a:pt x="469" y="329"/>
                    <a:pt x="469" y="329"/>
                    <a:pt x="469" y="329"/>
                  </a:cubicBezTo>
                  <a:cubicBezTo>
                    <a:pt x="468" y="329"/>
                    <a:pt x="467" y="328"/>
                    <a:pt x="465" y="327"/>
                  </a:cubicBezTo>
                  <a:cubicBezTo>
                    <a:pt x="465" y="327"/>
                    <a:pt x="464" y="326"/>
                    <a:pt x="463" y="325"/>
                  </a:cubicBezTo>
                  <a:cubicBezTo>
                    <a:pt x="463" y="324"/>
                    <a:pt x="462" y="324"/>
                    <a:pt x="461" y="323"/>
                  </a:cubicBezTo>
                  <a:cubicBezTo>
                    <a:pt x="461" y="323"/>
                    <a:pt x="461" y="323"/>
                    <a:pt x="461" y="323"/>
                  </a:cubicBezTo>
                  <a:cubicBezTo>
                    <a:pt x="461" y="323"/>
                    <a:pt x="461" y="323"/>
                    <a:pt x="461" y="323"/>
                  </a:cubicBezTo>
                  <a:cubicBezTo>
                    <a:pt x="460" y="324"/>
                    <a:pt x="460" y="324"/>
                    <a:pt x="460" y="324"/>
                  </a:cubicBezTo>
                  <a:cubicBezTo>
                    <a:pt x="460" y="323"/>
                    <a:pt x="460" y="323"/>
                    <a:pt x="459" y="323"/>
                  </a:cubicBezTo>
                  <a:cubicBezTo>
                    <a:pt x="459" y="323"/>
                    <a:pt x="458" y="323"/>
                    <a:pt x="457" y="323"/>
                  </a:cubicBezTo>
                  <a:close/>
                  <a:moveTo>
                    <a:pt x="443" y="313"/>
                  </a:moveTo>
                  <a:cubicBezTo>
                    <a:pt x="438" y="309"/>
                    <a:pt x="433" y="305"/>
                    <a:pt x="428" y="300"/>
                  </a:cubicBezTo>
                  <a:cubicBezTo>
                    <a:pt x="427" y="300"/>
                    <a:pt x="427" y="299"/>
                    <a:pt x="426" y="298"/>
                  </a:cubicBezTo>
                  <a:cubicBezTo>
                    <a:pt x="426" y="298"/>
                    <a:pt x="426" y="299"/>
                    <a:pt x="427" y="299"/>
                  </a:cubicBezTo>
                  <a:cubicBezTo>
                    <a:pt x="432" y="303"/>
                    <a:pt x="439" y="309"/>
                    <a:pt x="446" y="313"/>
                  </a:cubicBezTo>
                  <a:cubicBezTo>
                    <a:pt x="445" y="313"/>
                    <a:pt x="444" y="313"/>
                    <a:pt x="443" y="313"/>
                  </a:cubicBezTo>
                  <a:close/>
                  <a:moveTo>
                    <a:pt x="404" y="274"/>
                  </a:moveTo>
                  <a:cubicBezTo>
                    <a:pt x="399" y="266"/>
                    <a:pt x="395" y="259"/>
                    <a:pt x="392" y="252"/>
                  </a:cubicBezTo>
                  <a:cubicBezTo>
                    <a:pt x="398" y="252"/>
                    <a:pt x="404" y="255"/>
                    <a:pt x="411" y="259"/>
                  </a:cubicBezTo>
                  <a:cubicBezTo>
                    <a:pt x="414" y="262"/>
                    <a:pt x="418" y="264"/>
                    <a:pt x="421" y="267"/>
                  </a:cubicBezTo>
                  <a:cubicBezTo>
                    <a:pt x="420" y="268"/>
                    <a:pt x="420" y="268"/>
                    <a:pt x="420" y="268"/>
                  </a:cubicBezTo>
                  <a:cubicBezTo>
                    <a:pt x="423" y="270"/>
                    <a:pt x="427" y="273"/>
                    <a:pt x="430" y="276"/>
                  </a:cubicBezTo>
                  <a:cubicBezTo>
                    <a:pt x="431" y="276"/>
                    <a:pt x="431" y="277"/>
                    <a:pt x="432" y="277"/>
                  </a:cubicBezTo>
                  <a:cubicBezTo>
                    <a:pt x="436" y="282"/>
                    <a:pt x="440" y="287"/>
                    <a:pt x="444" y="291"/>
                  </a:cubicBezTo>
                  <a:cubicBezTo>
                    <a:pt x="433" y="282"/>
                    <a:pt x="422" y="273"/>
                    <a:pt x="412" y="267"/>
                  </a:cubicBezTo>
                  <a:cubicBezTo>
                    <a:pt x="410" y="269"/>
                    <a:pt x="410" y="269"/>
                    <a:pt x="410" y="269"/>
                  </a:cubicBezTo>
                  <a:cubicBezTo>
                    <a:pt x="416" y="274"/>
                    <a:pt x="422" y="280"/>
                    <a:pt x="429" y="286"/>
                  </a:cubicBezTo>
                  <a:cubicBezTo>
                    <a:pt x="422" y="282"/>
                    <a:pt x="414" y="278"/>
                    <a:pt x="404" y="274"/>
                  </a:cubicBezTo>
                  <a:close/>
                  <a:moveTo>
                    <a:pt x="463" y="292"/>
                  </a:moveTo>
                  <a:cubicBezTo>
                    <a:pt x="463" y="289"/>
                    <a:pt x="464" y="286"/>
                    <a:pt x="464" y="282"/>
                  </a:cubicBezTo>
                  <a:cubicBezTo>
                    <a:pt x="465" y="286"/>
                    <a:pt x="465" y="289"/>
                    <a:pt x="466" y="292"/>
                  </a:cubicBezTo>
                  <a:cubicBezTo>
                    <a:pt x="466" y="292"/>
                    <a:pt x="465" y="292"/>
                    <a:pt x="465" y="292"/>
                  </a:cubicBezTo>
                  <a:cubicBezTo>
                    <a:pt x="464" y="292"/>
                    <a:pt x="464" y="292"/>
                    <a:pt x="463" y="292"/>
                  </a:cubicBezTo>
                  <a:close/>
                  <a:moveTo>
                    <a:pt x="477" y="237"/>
                  </a:moveTo>
                  <a:cubicBezTo>
                    <a:pt x="476" y="248"/>
                    <a:pt x="474" y="259"/>
                    <a:pt x="474" y="269"/>
                  </a:cubicBezTo>
                  <a:cubicBezTo>
                    <a:pt x="474" y="274"/>
                    <a:pt x="475" y="279"/>
                    <a:pt x="476" y="284"/>
                  </a:cubicBezTo>
                  <a:cubicBezTo>
                    <a:pt x="478" y="284"/>
                    <a:pt x="478" y="284"/>
                    <a:pt x="478" y="284"/>
                  </a:cubicBezTo>
                  <a:cubicBezTo>
                    <a:pt x="479" y="280"/>
                    <a:pt x="481" y="276"/>
                    <a:pt x="482" y="272"/>
                  </a:cubicBezTo>
                  <a:cubicBezTo>
                    <a:pt x="483" y="272"/>
                    <a:pt x="483" y="272"/>
                    <a:pt x="483" y="272"/>
                  </a:cubicBezTo>
                  <a:cubicBezTo>
                    <a:pt x="482" y="278"/>
                    <a:pt x="480" y="285"/>
                    <a:pt x="480" y="291"/>
                  </a:cubicBezTo>
                  <a:cubicBezTo>
                    <a:pt x="479" y="292"/>
                    <a:pt x="479" y="292"/>
                    <a:pt x="479" y="292"/>
                  </a:cubicBezTo>
                  <a:cubicBezTo>
                    <a:pt x="477" y="290"/>
                    <a:pt x="477" y="290"/>
                    <a:pt x="477" y="290"/>
                  </a:cubicBezTo>
                  <a:cubicBezTo>
                    <a:pt x="477" y="292"/>
                    <a:pt x="477" y="292"/>
                    <a:pt x="477" y="292"/>
                  </a:cubicBezTo>
                  <a:cubicBezTo>
                    <a:pt x="476" y="292"/>
                    <a:pt x="475" y="292"/>
                    <a:pt x="474" y="292"/>
                  </a:cubicBezTo>
                  <a:cubicBezTo>
                    <a:pt x="472" y="292"/>
                    <a:pt x="471" y="292"/>
                    <a:pt x="469" y="292"/>
                  </a:cubicBezTo>
                  <a:cubicBezTo>
                    <a:pt x="468" y="281"/>
                    <a:pt x="469" y="266"/>
                    <a:pt x="472" y="252"/>
                  </a:cubicBezTo>
                  <a:cubicBezTo>
                    <a:pt x="474" y="248"/>
                    <a:pt x="475" y="244"/>
                    <a:pt x="476" y="240"/>
                  </a:cubicBezTo>
                  <a:cubicBezTo>
                    <a:pt x="476" y="239"/>
                    <a:pt x="477" y="238"/>
                    <a:pt x="477" y="237"/>
                  </a:cubicBezTo>
                  <a:close/>
                  <a:moveTo>
                    <a:pt x="478" y="252"/>
                  </a:moveTo>
                  <a:cubicBezTo>
                    <a:pt x="480" y="254"/>
                    <a:pt x="483" y="256"/>
                    <a:pt x="486" y="258"/>
                  </a:cubicBezTo>
                  <a:cubicBezTo>
                    <a:pt x="484" y="261"/>
                    <a:pt x="483" y="264"/>
                    <a:pt x="481" y="268"/>
                  </a:cubicBezTo>
                  <a:cubicBezTo>
                    <a:pt x="481" y="268"/>
                    <a:pt x="481" y="267"/>
                    <a:pt x="481" y="267"/>
                  </a:cubicBezTo>
                  <a:cubicBezTo>
                    <a:pt x="480" y="270"/>
                    <a:pt x="480" y="270"/>
                    <a:pt x="480" y="270"/>
                  </a:cubicBezTo>
                  <a:cubicBezTo>
                    <a:pt x="480" y="270"/>
                    <a:pt x="480" y="270"/>
                    <a:pt x="480" y="270"/>
                  </a:cubicBezTo>
                  <a:cubicBezTo>
                    <a:pt x="479" y="273"/>
                    <a:pt x="478" y="275"/>
                    <a:pt x="477" y="278"/>
                  </a:cubicBezTo>
                  <a:cubicBezTo>
                    <a:pt x="477" y="275"/>
                    <a:pt x="477" y="272"/>
                    <a:pt x="477" y="269"/>
                  </a:cubicBezTo>
                  <a:cubicBezTo>
                    <a:pt x="477" y="264"/>
                    <a:pt x="477" y="258"/>
                    <a:pt x="478" y="252"/>
                  </a:cubicBezTo>
                  <a:close/>
                  <a:moveTo>
                    <a:pt x="488" y="260"/>
                  </a:moveTo>
                  <a:cubicBezTo>
                    <a:pt x="488" y="260"/>
                    <a:pt x="488" y="261"/>
                    <a:pt x="488" y="261"/>
                  </a:cubicBezTo>
                  <a:cubicBezTo>
                    <a:pt x="488" y="261"/>
                    <a:pt x="488" y="260"/>
                    <a:pt x="488" y="260"/>
                  </a:cubicBezTo>
                  <a:cubicBezTo>
                    <a:pt x="488" y="260"/>
                    <a:pt x="488" y="260"/>
                    <a:pt x="488" y="260"/>
                  </a:cubicBezTo>
                  <a:close/>
                  <a:moveTo>
                    <a:pt x="489" y="260"/>
                  </a:moveTo>
                  <a:cubicBezTo>
                    <a:pt x="491" y="262"/>
                    <a:pt x="494" y="264"/>
                    <a:pt x="496" y="266"/>
                  </a:cubicBezTo>
                  <a:cubicBezTo>
                    <a:pt x="495" y="270"/>
                    <a:pt x="493" y="274"/>
                    <a:pt x="492" y="278"/>
                  </a:cubicBezTo>
                  <a:cubicBezTo>
                    <a:pt x="490" y="275"/>
                    <a:pt x="488" y="273"/>
                    <a:pt x="486" y="271"/>
                  </a:cubicBezTo>
                  <a:cubicBezTo>
                    <a:pt x="486" y="268"/>
                    <a:pt x="487" y="265"/>
                    <a:pt x="488" y="262"/>
                  </a:cubicBezTo>
                  <a:cubicBezTo>
                    <a:pt x="488" y="262"/>
                    <a:pt x="488" y="261"/>
                    <a:pt x="489" y="260"/>
                  </a:cubicBezTo>
                  <a:close/>
                  <a:moveTo>
                    <a:pt x="490" y="258"/>
                  </a:moveTo>
                  <a:cubicBezTo>
                    <a:pt x="492" y="255"/>
                    <a:pt x="495" y="251"/>
                    <a:pt x="499" y="247"/>
                  </a:cubicBezTo>
                  <a:cubicBezTo>
                    <a:pt x="501" y="248"/>
                    <a:pt x="503" y="249"/>
                    <a:pt x="504" y="249"/>
                  </a:cubicBezTo>
                  <a:cubicBezTo>
                    <a:pt x="502" y="254"/>
                    <a:pt x="500" y="259"/>
                    <a:pt x="497" y="263"/>
                  </a:cubicBezTo>
                  <a:cubicBezTo>
                    <a:pt x="495" y="262"/>
                    <a:pt x="493" y="260"/>
                    <a:pt x="490" y="258"/>
                  </a:cubicBezTo>
                  <a:close/>
                  <a:moveTo>
                    <a:pt x="511" y="234"/>
                  </a:moveTo>
                  <a:cubicBezTo>
                    <a:pt x="516" y="230"/>
                    <a:pt x="521" y="225"/>
                    <a:pt x="528" y="220"/>
                  </a:cubicBezTo>
                  <a:cubicBezTo>
                    <a:pt x="528" y="220"/>
                    <a:pt x="528" y="220"/>
                    <a:pt x="528" y="220"/>
                  </a:cubicBezTo>
                  <a:cubicBezTo>
                    <a:pt x="523" y="225"/>
                    <a:pt x="518" y="230"/>
                    <a:pt x="513" y="236"/>
                  </a:cubicBezTo>
                  <a:cubicBezTo>
                    <a:pt x="512" y="235"/>
                    <a:pt x="511" y="235"/>
                    <a:pt x="511" y="234"/>
                  </a:cubicBezTo>
                  <a:close/>
                  <a:moveTo>
                    <a:pt x="538" y="213"/>
                  </a:moveTo>
                  <a:cubicBezTo>
                    <a:pt x="540" y="212"/>
                    <a:pt x="543" y="211"/>
                    <a:pt x="545" y="210"/>
                  </a:cubicBezTo>
                  <a:cubicBezTo>
                    <a:pt x="545" y="210"/>
                    <a:pt x="546" y="210"/>
                    <a:pt x="546" y="210"/>
                  </a:cubicBezTo>
                  <a:cubicBezTo>
                    <a:pt x="543" y="211"/>
                    <a:pt x="541" y="212"/>
                    <a:pt x="538" y="213"/>
                  </a:cubicBezTo>
                  <a:close/>
                  <a:moveTo>
                    <a:pt x="548" y="208"/>
                  </a:moveTo>
                  <a:cubicBezTo>
                    <a:pt x="551" y="207"/>
                    <a:pt x="555" y="205"/>
                    <a:pt x="558" y="203"/>
                  </a:cubicBezTo>
                  <a:cubicBezTo>
                    <a:pt x="559" y="203"/>
                    <a:pt x="559" y="203"/>
                    <a:pt x="559" y="203"/>
                  </a:cubicBezTo>
                  <a:cubicBezTo>
                    <a:pt x="559" y="203"/>
                    <a:pt x="559" y="203"/>
                    <a:pt x="559" y="203"/>
                  </a:cubicBezTo>
                  <a:cubicBezTo>
                    <a:pt x="578" y="212"/>
                    <a:pt x="599" y="221"/>
                    <a:pt x="615" y="233"/>
                  </a:cubicBezTo>
                  <a:cubicBezTo>
                    <a:pt x="607" y="234"/>
                    <a:pt x="597" y="236"/>
                    <a:pt x="588" y="238"/>
                  </a:cubicBezTo>
                  <a:cubicBezTo>
                    <a:pt x="586" y="235"/>
                    <a:pt x="584" y="232"/>
                    <a:pt x="581" y="230"/>
                  </a:cubicBezTo>
                  <a:cubicBezTo>
                    <a:pt x="576" y="226"/>
                    <a:pt x="571" y="223"/>
                    <a:pt x="566" y="219"/>
                  </a:cubicBezTo>
                  <a:cubicBezTo>
                    <a:pt x="562" y="216"/>
                    <a:pt x="557" y="214"/>
                    <a:pt x="553" y="211"/>
                  </a:cubicBezTo>
                  <a:cubicBezTo>
                    <a:pt x="554" y="211"/>
                    <a:pt x="555" y="211"/>
                    <a:pt x="557" y="211"/>
                  </a:cubicBezTo>
                  <a:cubicBezTo>
                    <a:pt x="557" y="211"/>
                    <a:pt x="557" y="211"/>
                    <a:pt x="557" y="211"/>
                  </a:cubicBezTo>
                  <a:cubicBezTo>
                    <a:pt x="557" y="209"/>
                    <a:pt x="557" y="209"/>
                    <a:pt x="557" y="209"/>
                  </a:cubicBezTo>
                  <a:cubicBezTo>
                    <a:pt x="557" y="209"/>
                    <a:pt x="557" y="209"/>
                    <a:pt x="557" y="209"/>
                  </a:cubicBezTo>
                  <a:cubicBezTo>
                    <a:pt x="554" y="209"/>
                    <a:pt x="552" y="209"/>
                    <a:pt x="549" y="209"/>
                  </a:cubicBezTo>
                  <a:cubicBezTo>
                    <a:pt x="549" y="209"/>
                    <a:pt x="548" y="209"/>
                    <a:pt x="548" y="208"/>
                  </a:cubicBezTo>
                  <a:close/>
                  <a:moveTo>
                    <a:pt x="622" y="235"/>
                  </a:moveTo>
                  <a:cubicBezTo>
                    <a:pt x="622" y="235"/>
                    <a:pt x="622" y="235"/>
                    <a:pt x="622" y="235"/>
                  </a:cubicBezTo>
                  <a:cubicBezTo>
                    <a:pt x="622" y="235"/>
                    <a:pt x="622" y="235"/>
                    <a:pt x="622" y="235"/>
                  </a:cubicBezTo>
                  <a:cubicBezTo>
                    <a:pt x="622" y="235"/>
                    <a:pt x="622" y="235"/>
                    <a:pt x="622" y="235"/>
                  </a:cubicBezTo>
                  <a:close/>
                  <a:moveTo>
                    <a:pt x="609" y="239"/>
                  </a:moveTo>
                  <a:cubicBezTo>
                    <a:pt x="609" y="239"/>
                    <a:pt x="609" y="239"/>
                    <a:pt x="608" y="239"/>
                  </a:cubicBezTo>
                  <a:cubicBezTo>
                    <a:pt x="607" y="239"/>
                    <a:pt x="605" y="239"/>
                    <a:pt x="604" y="239"/>
                  </a:cubicBezTo>
                  <a:cubicBezTo>
                    <a:pt x="600" y="239"/>
                    <a:pt x="597" y="239"/>
                    <a:pt x="592" y="240"/>
                  </a:cubicBezTo>
                  <a:cubicBezTo>
                    <a:pt x="601" y="238"/>
                    <a:pt x="610" y="236"/>
                    <a:pt x="618" y="235"/>
                  </a:cubicBezTo>
                  <a:cubicBezTo>
                    <a:pt x="619" y="236"/>
                    <a:pt x="619" y="236"/>
                    <a:pt x="619" y="236"/>
                  </a:cubicBezTo>
                  <a:cubicBezTo>
                    <a:pt x="616" y="237"/>
                    <a:pt x="613" y="238"/>
                    <a:pt x="609" y="239"/>
                  </a:cubicBezTo>
                  <a:close/>
                  <a:moveTo>
                    <a:pt x="602" y="242"/>
                  </a:moveTo>
                  <a:cubicBezTo>
                    <a:pt x="595" y="244"/>
                    <a:pt x="588" y="247"/>
                    <a:pt x="581" y="250"/>
                  </a:cubicBezTo>
                  <a:cubicBezTo>
                    <a:pt x="580" y="250"/>
                    <a:pt x="580" y="250"/>
                    <a:pt x="580" y="250"/>
                  </a:cubicBezTo>
                  <a:cubicBezTo>
                    <a:pt x="580" y="250"/>
                    <a:pt x="580" y="250"/>
                    <a:pt x="580" y="250"/>
                  </a:cubicBezTo>
                  <a:cubicBezTo>
                    <a:pt x="579" y="250"/>
                    <a:pt x="579" y="250"/>
                    <a:pt x="579" y="250"/>
                  </a:cubicBezTo>
                  <a:cubicBezTo>
                    <a:pt x="576" y="250"/>
                    <a:pt x="574" y="250"/>
                    <a:pt x="571" y="251"/>
                  </a:cubicBezTo>
                  <a:cubicBezTo>
                    <a:pt x="571" y="250"/>
                    <a:pt x="571" y="250"/>
                    <a:pt x="571" y="250"/>
                  </a:cubicBezTo>
                  <a:cubicBezTo>
                    <a:pt x="571" y="250"/>
                    <a:pt x="571" y="250"/>
                    <a:pt x="571" y="250"/>
                  </a:cubicBezTo>
                  <a:cubicBezTo>
                    <a:pt x="570" y="249"/>
                    <a:pt x="568" y="248"/>
                    <a:pt x="567" y="247"/>
                  </a:cubicBezTo>
                  <a:cubicBezTo>
                    <a:pt x="580" y="244"/>
                    <a:pt x="593" y="242"/>
                    <a:pt x="602" y="242"/>
                  </a:cubicBezTo>
                  <a:close/>
                  <a:moveTo>
                    <a:pt x="496" y="311"/>
                  </a:moveTo>
                  <a:cubicBezTo>
                    <a:pt x="496" y="312"/>
                    <a:pt x="496" y="313"/>
                    <a:pt x="496" y="314"/>
                  </a:cubicBezTo>
                  <a:cubicBezTo>
                    <a:pt x="496" y="314"/>
                    <a:pt x="495" y="314"/>
                    <a:pt x="495" y="313"/>
                  </a:cubicBezTo>
                  <a:cubicBezTo>
                    <a:pt x="495" y="312"/>
                    <a:pt x="495" y="311"/>
                    <a:pt x="495" y="310"/>
                  </a:cubicBezTo>
                  <a:cubicBezTo>
                    <a:pt x="495" y="310"/>
                    <a:pt x="495" y="311"/>
                    <a:pt x="496" y="311"/>
                  </a:cubicBezTo>
                  <a:close/>
                  <a:moveTo>
                    <a:pt x="489" y="348"/>
                  </a:moveTo>
                  <a:cubicBezTo>
                    <a:pt x="490" y="350"/>
                    <a:pt x="489" y="352"/>
                    <a:pt x="489" y="354"/>
                  </a:cubicBezTo>
                  <a:cubicBezTo>
                    <a:pt x="489" y="353"/>
                    <a:pt x="488" y="352"/>
                    <a:pt x="488" y="352"/>
                  </a:cubicBezTo>
                  <a:cubicBezTo>
                    <a:pt x="488" y="350"/>
                    <a:pt x="487" y="349"/>
                    <a:pt x="487" y="347"/>
                  </a:cubicBezTo>
                  <a:cubicBezTo>
                    <a:pt x="488" y="347"/>
                    <a:pt x="489" y="348"/>
                    <a:pt x="489" y="348"/>
                  </a:cubicBezTo>
                  <a:close/>
                  <a:moveTo>
                    <a:pt x="489" y="358"/>
                  </a:moveTo>
                  <a:cubicBezTo>
                    <a:pt x="489" y="359"/>
                    <a:pt x="488" y="361"/>
                    <a:pt x="488" y="363"/>
                  </a:cubicBezTo>
                  <a:cubicBezTo>
                    <a:pt x="488" y="361"/>
                    <a:pt x="487" y="360"/>
                    <a:pt x="487" y="358"/>
                  </a:cubicBezTo>
                  <a:cubicBezTo>
                    <a:pt x="487" y="357"/>
                    <a:pt x="487" y="357"/>
                    <a:pt x="488" y="356"/>
                  </a:cubicBezTo>
                  <a:cubicBezTo>
                    <a:pt x="488" y="356"/>
                    <a:pt x="488" y="357"/>
                    <a:pt x="489" y="358"/>
                  </a:cubicBezTo>
                  <a:close/>
                  <a:moveTo>
                    <a:pt x="485" y="369"/>
                  </a:moveTo>
                  <a:cubicBezTo>
                    <a:pt x="485" y="369"/>
                    <a:pt x="485" y="369"/>
                    <a:pt x="485" y="369"/>
                  </a:cubicBezTo>
                  <a:cubicBezTo>
                    <a:pt x="485" y="369"/>
                    <a:pt x="485" y="368"/>
                    <a:pt x="485" y="368"/>
                  </a:cubicBezTo>
                  <a:cubicBezTo>
                    <a:pt x="485" y="368"/>
                    <a:pt x="485" y="368"/>
                    <a:pt x="485" y="368"/>
                  </a:cubicBezTo>
                  <a:cubicBezTo>
                    <a:pt x="485" y="368"/>
                    <a:pt x="485" y="368"/>
                    <a:pt x="485" y="368"/>
                  </a:cubicBezTo>
                  <a:cubicBezTo>
                    <a:pt x="485" y="368"/>
                    <a:pt x="485" y="368"/>
                    <a:pt x="485" y="369"/>
                  </a:cubicBezTo>
                  <a:close/>
                  <a:moveTo>
                    <a:pt x="378" y="320"/>
                  </a:moveTo>
                  <a:cubicBezTo>
                    <a:pt x="381" y="320"/>
                    <a:pt x="384" y="319"/>
                    <a:pt x="388" y="319"/>
                  </a:cubicBezTo>
                  <a:cubicBezTo>
                    <a:pt x="388" y="319"/>
                    <a:pt x="388" y="319"/>
                    <a:pt x="389" y="319"/>
                  </a:cubicBezTo>
                  <a:cubicBezTo>
                    <a:pt x="408" y="320"/>
                    <a:pt x="428" y="320"/>
                    <a:pt x="447" y="319"/>
                  </a:cubicBezTo>
                  <a:cubicBezTo>
                    <a:pt x="449" y="320"/>
                    <a:pt x="450" y="321"/>
                    <a:pt x="452" y="322"/>
                  </a:cubicBezTo>
                  <a:cubicBezTo>
                    <a:pt x="439" y="322"/>
                    <a:pt x="411" y="321"/>
                    <a:pt x="378" y="320"/>
                  </a:cubicBezTo>
                  <a:close/>
                  <a:moveTo>
                    <a:pt x="611" y="158"/>
                  </a:moveTo>
                  <a:cubicBezTo>
                    <a:pt x="610" y="158"/>
                    <a:pt x="609" y="157"/>
                    <a:pt x="608" y="157"/>
                  </a:cubicBezTo>
                  <a:cubicBezTo>
                    <a:pt x="606" y="156"/>
                    <a:pt x="605" y="155"/>
                    <a:pt x="603" y="154"/>
                  </a:cubicBezTo>
                  <a:cubicBezTo>
                    <a:pt x="606" y="155"/>
                    <a:pt x="608" y="156"/>
                    <a:pt x="611" y="158"/>
                  </a:cubicBezTo>
                  <a:cubicBezTo>
                    <a:pt x="611" y="158"/>
                    <a:pt x="611" y="158"/>
                    <a:pt x="611" y="158"/>
                  </a:cubicBezTo>
                  <a:close/>
                  <a:moveTo>
                    <a:pt x="584" y="146"/>
                  </a:moveTo>
                  <a:cubicBezTo>
                    <a:pt x="583" y="145"/>
                    <a:pt x="582" y="145"/>
                    <a:pt x="581" y="144"/>
                  </a:cubicBezTo>
                  <a:cubicBezTo>
                    <a:pt x="576" y="140"/>
                    <a:pt x="571" y="136"/>
                    <a:pt x="566" y="132"/>
                  </a:cubicBezTo>
                  <a:cubicBezTo>
                    <a:pt x="572" y="137"/>
                    <a:pt x="578" y="141"/>
                    <a:pt x="584" y="146"/>
                  </a:cubicBezTo>
                  <a:close/>
                  <a:moveTo>
                    <a:pt x="599" y="156"/>
                  </a:moveTo>
                  <a:cubicBezTo>
                    <a:pt x="603" y="158"/>
                    <a:pt x="606" y="160"/>
                    <a:pt x="609" y="162"/>
                  </a:cubicBezTo>
                  <a:cubicBezTo>
                    <a:pt x="607" y="161"/>
                    <a:pt x="605" y="161"/>
                    <a:pt x="603" y="160"/>
                  </a:cubicBezTo>
                  <a:cubicBezTo>
                    <a:pt x="603" y="160"/>
                    <a:pt x="602" y="159"/>
                    <a:pt x="602" y="159"/>
                  </a:cubicBezTo>
                  <a:cubicBezTo>
                    <a:pt x="599" y="157"/>
                    <a:pt x="597" y="155"/>
                    <a:pt x="594" y="153"/>
                  </a:cubicBezTo>
                  <a:cubicBezTo>
                    <a:pt x="596" y="154"/>
                    <a:pt x="598" y="155"/>
                    <a:pt x="599" y="156"/>
                  </a:cubicBezTo>
                  <a:close/>
                  <a:moveTo>
                    <a:pt x="574" y="145"/>
                  </a:moveTo>
                  <a:cubicBezTo>
                    <a:pt x="572" y="144"/>
                    <a:pt x="571" y="143"/>
                    <a:pt x="570" y="142"/>
                  </a:cubicBezTo>
                  <a:cubicBezTo>
                    <a:pt x="571" y="143"/>
                    <a:pt x="573" y="144"/>
                    <a:pt x="574" y="145"/>
                  </a:cubicBezTo>
                  <a:close/>
                  <a:moveTo>
                    <a:pt x="611" y="165"/>
                  </a:moveTo>
                  <a:cubicBezTo>
                    <a:pt x="611" y="165"/>
                    <a:pt x="611" y="165"/>
                    <a:pt x="611" y="165"/>
                  </a:cubicBezTo>
                  <a:cubicBezTo>
                    <a:pt x="611" y="165"/>
                    <a:pt x="611" y="165"/>
                    <a:pt x="610" y="165"/>
                  </a:cubicBezTo>
                  <a:cubicBezTo>
                    <a:pt x="611" y="165"/>
                    <a:pt x="611" y="165"/>
                    <a:pt x="611" y="165"/>
                  </a:cubicBezTo>
                  <a:close/>
                  <a:moveTo>
                    <a:pt x="665" y="195"/>
                  </a:moveTo>
                  <a:cubicBezTo>
                    <a:pt x="662" y="195"/>
                    <a:pt x="659" y="196"/>
                    <a:pt x="658" y="192"/>
                  </a:cubicBezTo>
                  <a:cubicBezTo>
                    <a:pt x="657" y="189"/>
                    <a:pt x="657" y="186"/>
                    <a:pt x="655" y="184"/>
                  </a:cubicBezTo>
                  <a:cubicBezTo>
                    <a:pt x="660" y="187"/>
                    <a:pt x="663" y="191"/>
                    <a:pt x="665" y="195"/>
                  </a:cubicBezTo>
                  <a:close/>
                  <a:moveTo>
                    <a:pt x="649" y="211"/>
                  </a:moveTo>
                  <a:cubicBezTo>
                    <a:pt x="640" y="206"/>
                    <a:pt x="632" y="201"/>
                    <a:pt x="624" y="196"/>
                  </a:cubicBezTo>
                  <a:cubicBezTo>
                    <a:pt x="623" y="193"/>
                    <a:pt x="619" y="190"/>
                    <a:pt x="611" y="188"/>
                  </a:cubicBezTo>
                  <a:cubicBezTo>
                    <a:pt x="610" y="187"/>
                    <a:pt x="609" y="187"/>
                    <a:pt x="607" y="186"/>
                  </a:cubicBezTo>
                  <a:cubicBezTo>
                    <a:pt x="607" y="188"/>
                    <a:pt x="607" y="188"/>
                    <a:pt x="607" y="188"/>
                  </a:cubicBezTo>
                  <a:cubicBezTo>
                    <a:pt x="596" y="187"/>
                    <a:pt x="581" y="188"/>
                    <a:pt x="560" y="196"/>
                  </a:cubicBezTo>
                  <a:cubicBezTo>
                    <a:pt x="553" y="198"/>
                    <a:pt x="547" y="201"/>
                    <a:pt x="541" y="204"/>
                  </a:cubicBezTo>
                  <a:cubicBezTo>
                    <a:pt x="539" y="203"/>
                    <a:pt x="537" y="202"/>
                    <a:pt x="535" y="201"/>
                  </a:cubicBezTo>
                  <a:cubicBezTo>
                    <a:pt x="534" y="203"/>
                    <a:pt x="534" y="203"/>
                    <a:pt x="534" y="203"/>
                  </a:cubicBezTo>
                  <a:cubicBezTo>
                    <a:pt x="535" y="204"/>
                    <a:pt x="537" y="205"/>
                    <a:pt x="538" y="206"/>
                  </a:cubicBezTo>
                  <a:cubicBezTo>
                    <a:pt x="533" y="209"/>
                    <a:pt x="529" y="212"/>
                    <a:pt x="525" y="216"/>
                  </a:cubicBezTo>
                  <a:cubicBezTo>
                    <a:pt x="520" y="213"/>
                    <a:pt x="515" y="210"/>
                    <a:pt x="512" y="209"/>
                  </a:cubicBezTo>
                  <a:cubicBezTo>
                    <a:pt x="511" y="211"/>
                    <a:pt x="511" y="211"/>
                    <a:pt x="511" y="211"/>
                  </a:cubicBezTo>
                  <a:cubicBezTo>
                    <a:pt x="514" y="213"/>
                    <a:pt x="518" y="215"/>
                    <a:pt x="522" y="217"/>
                  </a:cubicBezTo>
                  <a:cubicBezTo>
                    <a:pt x="517" y="222"/>
                    <a:pt x="512" y="227"/>
                    <a:pt x="508" y="232"/>
                  </a:cubicBezTo>
                  <a:cubicBezTo>
                    <a:pt x="503" y="229"/>
                    <a:pt x="498" y="225"/>
                    <a:pt x="494" y="222"/>
                  </a:cubicBezTo>
                  <a:cubicBezTo>
                    <a:pt x="493" y="224"/>
                    <a:pt x="493" y="224"/>
                    <a:pt x="493" y="224"/>
                  </a:cubicBezTo>
                  <a:cubicBezTo>
                    <a:pt x="497" y="227"/>
                    <a:pt x="501" y="231"/>
                    <a:pt x="506" y="234"/>
                  </a:cubicBezTo>
                  <a:cubicBezTo>
                    <a:pt x="503" y="237"/>
                    <a:pt x="501" y="240"/>
                    <a:pt x="498" y="244"/>
                  </a:cubicBezTo>
                  <a:cubicBezTo>
                    <a:pt x="498" y="243"/>
                    <a:pt x="497" y="243"/>
                    <a:pt x="496" y="243"/>
                  </a:cubicBezTo>
                  <a:cubicBezTo>
                    <a:pt x="496" y="243"/>
                    <a:pt x="496" y="243"/>
                    <a:pt x="496" y="243"/>
                  </a:cubicBezTo>
                  <a:cubicBezTo>
                    <a:pt x="496" y="242"/>
                    <a:pt x="496" y="242"/>
                    <a:pt x="496" y="242"/>
                  </a:cubicBezTo>
                  <a:cubicBezTo>
                    <a:pt x="495" y="242"/>
                    <a:pt x="494" y="242"/>
                    <a:pt x="494" y="242"/>
                  </a:cubicBezTo>
                  <a:cubicBezTo>
                    <a:pt x="493" y="242"/>
                    <a:pt x="493" y="242"/>
                    <a:pt x="492" y="241"/>
                  </a:cubicBezTo>
                  <a:cubicBezTo>
                    <a:pt x="492" y="242"/>
                    <a:pt x="492" y="242"/>
                    <a:pt x="492" y="242"/>
                  </a:cubicBezTo>
                  <a:cubicBezTo>
                    <a:pt x="491" y="242"/>
                    <a:pt x="491" y="242"/>
                    <a:pt x="491" y="242"/>
                  </a:cubicBezTo>
                  <a:cubicBezTo>
                    <a:pt x="491" y="242"/>
                    <a:pt x="490" y="243"/>
                    <a:pt x="490" y="243"/>
                  </a:cubicBezTo>
                  <a:cubicBezTo>
                    <a:pt x="491" y="243"/>
                    <a:pt x="491" y="244"/>
                    <a:pt x="491" y="244"/>
                  </a:cubicBezTo>
                  <a:cubicBezTo>
                    <a:pt x="491" y="244"/>
                    <a:pt x="491" y="244"/>
                    <a:pt x="491" y="244"/>
                  </a:cubicBezTo>
                  <a:cubicBezTo>
                    <a:pt x="491" y="244"/>
                    <a:pt x="492" y="245"/>
                    <a:pt x="492" y="245"/>
                  </a:cubicBezTo>
                  <a:cubicBezTo>
                    <a:pt x="493" y="245"/>
                    <a:pt x="494" y="246"/>
                    <a:pt x="495" y="247"/>
                  </a:cubicBezTo>
                  <a:cubicBezTo>
                    <a:pt x="496" y="245"/>
                    <a:pt x="496" y="245"/>
                    <a:pt x="496" y="245"/>
                  </a:cubicBezTo>
                  <a:cubicBezTo>
                    <a:pt x="496" y="245"/>
                    <a:pt x="497" y="246"/>
                    <a:pt x="497" y="246"/>
                  </a:cubicBezTo>
                  <a:cubicBezTo>
                    <a:pt x="494" y="250"/>
                    <a:pt x="491" y="255"/>
                    <a:pt x="490" y="258"/>
                  </a:cubicBezTo>
                  <a:cubicBezTo>
                    <a:pt x="486" y="255"/>
                    <a:pt x="482" y="253"/>
                    <a:pt x="479" y="250"/>
                  </a:cubicBezTo>
                  <a:cubicBezTo>
                    <a:pt x="478" y="250"/>
                    <a:pt x="478" y="250"/>
                    <a:pt x="478" y="250"/>
                  </a:cubicBezTo>
                  <a:cubicBezTo>
                    <a:pt x="479" y="244"/>
                    <a:pt x="480" y="237"/>
                    <a:pt x="481" y="230"/>
                  </a:cubicBezTo>
                  <a:cubicBezTo>
                    <a:pt x="491" y="210"/>
                    <a:pt x="511" y="192"/>
                    <a:pt x="544" y="182"/>
                  </a:cubicBezTo>
                  <a:cubicBezTo>
                    <a:pt x="574" y="174"/>
                    <a:pt x="596" y="171"/>
                    <a:pt x="613" y="172"/>
                  </a:cubicBezTo>
                  <a:cubicBezTo>
                    <a:pt x="619" y="175"/>
                    <a:pt x="624" y="179"/>
                    <a:pt x="630" y="182"/>
                  </a:cubicBezTo>
                  <a:cubicBezTo>
                    <a:pt x="631" y="180"/>
                    <a:pt x="631" y="180"/>
                    <a:pt x="631" y="180"/>
                  </a:cubicBezTo>
                  <a:cubicBezTo>
                    <a:pt x="628" y="177"/>
                    <a:pt x="624" y="175"/>
                    <a:pt x="620" y="172"/>
                  </a:cubicBezTo>
                  <a:cubicBezTo>
                    <a:pt x="624" y="173"/>
                    <a:pt x="628" y="173"/>
                    <a:pt x="632" y="174"/>
                  </a:cubicBezTo>
                  <a:cubicBezTo>
                    <a:pt x="633" y="174"/>
                    <a:pt x="634" y="175"/>
                    <a:pt x="636" y="176"/>
                  </a:cubicBezTo>
                  <a:cubicBezTo>
                    <a:pt x="636" y="176"/>
                    <a:pt x="637" y="176"/>
                    <a:pt x="637" y="176"/>
                  </a:cubicBezTo>
                  <a:cubicBezTo>
                    <a:pt x="638" y="176"/>
                    <a:pt x="638" y="175"/>
                    <a:pt x="638" y="175"/>
                  </a:cubicBezTo>
                  <a:cubicBezTo>
                    <a:pt x="642" y="177"/>
                    <a:pt x="645" y="178"/>
                    <a:pt x="648" y="179"/>
                  </a:cubicBezTo>
                  <a:cubicBezTo>
                    <a:pt x="649" y="180"/>
                    <a:pt x="650" y="182"/>
                    <a:pt x="651" y="184"/>
                  </a:cubicBezTo>
                  <a:cubicBezTo>
                    <a:pt x="653" y="187"/>
                    <a:pt x="654" y="191"/>
                    <a:pt x="654" y="195"/>
                  </a:cubicBezTo>
                  <a:cubicBezTo>
                    <a:pt x="655" y="196"/>
                    <a:pt x="655" y="198"/>
                    <a:pt x="656" y="199"/>
                  </a:cubicBezTo>
                  <a:cubicBezTo>
                    <a:pt x="658" y="201"/>
                    <a:pt x="661" y="199"/>
                    <a:pt x="664" y="199"/>
                  </a:cubicBezTo>
                  <a:cubicBezTo>
                    <a:pt x="665" y="198"/>
                    <a:pt x="661" y="204"/>
                    <a:pt x="661" y="204"/>
                  </a:cubicBezTo>
                  <a:cubicBezTo>
                    <a:pt x="660" y="205"/>
                    <a:pt x="660" y="206"/>
                    <a:pt x="660" y="207"/>
                  </a:cubicBezTo>
                  <a:cubicBezTo>
                    <a:pt x="660" y="207"/>
                    <a:pt x="660" y="208"/>
                    <a:pt x="660" y="208"/>
                  </a:cubicBezTo>
                  <a:cubicBezTo>
                    <a:pt x="656" y="210"/>
                    <a:pt x="652" y="211"/>
                    <a:pt x="649" y="211"/>
                  </a:cubicBezTo>
                  <a:close/>
                  <a:moveTo>
                    <a:pt x="673" y="225"/>
                  </a:moveTo>
                  <a:cubicBezTo>
                    <a:pt x="667" y="225"/>
                    <a:pt x="661" y="226"/>
                    <a:pt x="655" y="227"/>
                  </a:cubicBezTo>
                  <a:cubicBezTo>
                    <a:pt x="655" y="227"/>
                    <a:pt x="655" y="227"/>
                    <a:pt x="655" y="227"/>
                  </a:cubicBezTo>
                  <a:cubicBezTo>
                    <a:pt x="652" y="221"/>
                    <a:pt x="646" y="215"/>
                    <a:pt x="640" y="209"/>
                  </a:cubicBezTo>
                  <a:cubicBezTo>
                    <a:pt x="651" y="215"/>
                    <a:pt x="661" y="221"/>
                    <a:pt x="673" y="225"/>
                  </a:cubicBezTo>
                  <a:close/>
                  <a:moveTo>
                    <a:pt x="493" y="322"/>
                  </a:moveTo>
                  <a:cubicBezTo>
                    <a:pt x="493" y="320"/>
                    <a:pt x="492" y="319"/>
                    <a:pt x="491" y="318"/>
                  </a:cubicBezTo>
                  <a:cubicBezTo>
                    <a:pt x="490" y="317"/>
                    <a:pt x="490" y="316"/>
                    <a:pt x="490" y="315"/>
                  </a:cubicBezTo>
                  <a:cubicBezTo>
                    <a:pt x="490" y="315"/>
                    <a:pt x="490" y="315"/>
                    <a:pt x="490" y="315"/>
                  </a:cubicBezTo>
                  <a:cubicBezTo>
                    <a:pt x="491" y="315"/>
                    <a:pt x="491" y="315"/>
                    <a:pt x="492" y="316"/>
                  </a:cubicBezTo>
                  <a:cubicBezTo>
                    <a:pt x="492" y="316"/>
                    <a:pt x="492" y="316"/>
                    <a:pt x="492" y="316"/>
                  </a:cubicBezTo>
                  <a:cubicBezTo>
                    <a:pt x="492" y="316"/>
                    <a:pt x="493" y="317"/>
                    <a:pt x="493" y="317"/>
                  </a:cubicBezTo>
                  <a:cubicBezTo>
                    <a:pt x="493" y="319"/>
                    <a:pt x="494" y="321"/>
                    <a:pt x="494" y="322"/>
                  </a:cubicBezTo>
                  <a:lnTo>
                    <a:pt x="493" y="322"/>
                  </a:lnTo>
                  <a:close/>
                  <a:moveTo>
                    <a:pt x="495" y="368"/>
                  </a:moveTo>
                  <a:cubicBezTo>
                    <a:pt x="495" y="367"/>
                    <a:pt x="495" y="367"/>
                    <a:pt x="495" y="367"/>
                  </a:cubicBezTo>
                  <a:cubicBezTo>
                    <a:pt x="495" y="367"/>
                    <a:pt x="495" y="367"/>
                    <a:pt x="496" y="368"/>
                  </a:cubicBezTo>
                  <a:cubicBezTo>
                    <a:pt x="495" y="368"/>
                    <a:pt x="495" y="368"/>
                    <a:pt x="495" y="368"/>
                  </a:cubicBezTo>
                  <a:close/>
                  <a:moveTo>
                    <a:pt x="475" y="376"/>
                  </a:moveTo>
                  <a:cubicBezTo>
                    <a:pt x="475" y="375"/>
                    <a:pt x="476" y="375"/>
                    <a:pt x="476" y="375"/>
                  </a:cubicBezTo>
                  <a:cubicBezTo>
                    <a:pt x="476" y="375"/>
                    <a:pt x="476" y="375"/>
                    <a:pt x="476" y="375"/>
                  </a:cubicBezTo>
                  <a:cubicBezTo>
                    <a:pt x="476" y="375"/>
                    <a:pt x="476" y="376"/>
                    <a:pt x="475" y="376"/>
                  </a:cubicBezTo>
                  <a:close/>
                  <a:moveTo>
                    <a:pt x="473" y="464"/>
                  </a:moveTo>
                  <a:cubicBezTo>
                    <a:pt x="472" y="463"/>
                    <a:pt x="471" y="462"/>
                    <a:pt x="469" y="461"/>
                  </a:cubicBezTo>
                  <a:cubicBezTo>
                    <a:pt x="471" y="461"/>
                    <a:pt x="472" y="460"/>
                    <a:pt x="473" y="459"/>
                  </a:cubicBezTo>
                  <a:cubicBezTo>
                    <a:pt x="473" y="461"/>
                    <a:pt x="473" y="463"/>
                    <a:pt x="473" y="464"/>
                  </a:cubicBezTo>
                  <a:close/>
                  <a:moveTo>
                    <a:pt x="460" y="463"/>
                  </a:moveTo>
                  <a:cubicBezTo>
                    <a:pt x="459" y="461"/>
                    <a:pt x="459" y="459"/>
                    <a:pt x="459" y="458"/>
                  </a:cubicBezTo>
                  <a:cubicBezTo>
                    <a:pt x="461" y="459"/>
                    <a:pt x="462" y="460"/>
                    <a:pt x="464" y="461"/>
                  </a:cubicBezTo>
                  <a:cubicBezTo>
                    <a:pt x="464" y="461"/>
                    <a:pt x="464" y="461"/>
                    <a:pt x="464" y="461"/>
                  </a:cubicBezTo>
                  <a:cubicBezTo>
                    <a:pt x="463" y="462"/>
                    <a:pt x="462" y="463"/>
                    <a:pt x="462" y="463"/>
                  </a:cubicBezTo>
                  <a:cubicBezTo>
                    <a:pt x="461" y="463"/>
                    <a:pt x="460" y="463"/>
                    <a:pt x="460" y="463"/>
                  </a:cubicBezTo>
                  <a:close/>
                  <a:moveTo>
                    <a:pt x="457" y="463"/>
                  </a:moveTo>
                  <a:cubicBezTo>
                    <a:pt x="453" y="462"/>
                    <a:pt x="448" y="462"/>
                    <a:pt x="444" y="461"/>
                  </a:cubicBezTo>
                  <a:cubicBezTo>
                    <a:pt x="444" y="461"/>
                    <a:pt x="444" y="461"/>
                    <a:pt x="444" y="461"/>
                  </a:cubicBezTo>
                  <a:cubicBezTo>
                    <a:pt x="444" y="461"/>
                    <a:pt x="443" y="461"/>
                    <a:pt x="443" y="461"/>
                  </a:cubicBezTo>
                  <a:cubicBezTo>
                    <a:pt x="443" y="461"/>
                    <a:pt x="443" y="461"/>
                    <a:pt x="442" y="461"/>
                  </a:cubicBezTo>
                  <a:cubicBezTo>
                    <a:pt x="442" y="461"/>
                    <a:pt x="442" y="461"/>
                    <a:pt x="442" y="461"/>
                  </a:cubicBezTo>
                  <a:cubicBezTo>
                    <a:pt x="439" y="458"/>
                    <a:pt x="438" y="457"/>
                    <a:pt x="438" y="457"/>
                  </a:cubicBezTo>
                  <a:cubicBezTo>
                    <a:pt x="437" y="457"/>
                    <a:pt x="437" y="457"/>
                    <a:pt x="437" y="457"/>
                  </a:cubicBezTo>
                  <a:cubicBezTo>
                    <a:pt x="438" y="457"/>
                    <a:pt x="439" y="457"/>
                    <a:pt x="440" y="457"/>
                  </a:cubicBezTo>
                  <a:cubicBezTo>
                    <a:pt x="444" y="457"/>
                    <a:pt x="448" y="457"/>
                    <a:pt x="452" y="457"/>
                  </a:cubicBezTo>
                  <a:cubicBezTo>
                    <a:pt x="452" y="454"/>
                    <a:pt x="452" y="454"/>
                    <a:pt x="452" y="454"/>
                  </a:cubicBezTo>
                  <a:cubicBezTo>
                    <a:pt x="453" y="455"/>
                    <a:pt x="453" y="455"/>
                    <a:pt x="454" y="455"/>
                  </a:cubicBezTo>
                  <a:cubicBezTo>
                    <a:pt x="455" y="456"/>
                    <a:pt x="456" y="456"/>
                    <a:pt x="456" y="456"/>
                  </a:cubicBezTo>
                  <a:cubicBezTo>
                    <a:pt x="456" y="458"/>
                    <a:pt x="457" y="461"/>
                    <a:pt x="457" y="463"/>
                  </a:cubicBezTo>
                  <a:close/>
                  <a:moveTo>
                    <a:pt x="500" y="512"/>
                  </a:moveTo>
                  <a:cubicBezTo>
                    <a:pt x="501" y="512"/>
                    <a:pt x="501" y="512"/>
                    <a:pt x="501" y="512"/>
                  </a:cubicBezTo>
                  <a:cubicBezTo>
                    <a:pt x="505" y="516"/>
                    <a:pt x="508" y="520"/>
                    <a:pt x="509" y="525"/>
                  </a:cubicBezTo>
                  <a:cubicBezTo>
                    <a:pt x="504" y="519"/>
                    <a:pt x="498" y="513"/>
                    <a:pt x="491" y="506"/>
                  </a:cubicBezTo>
                  <a:cubicBezTo>
                    <a:pt x="494" y="508"/>
                    <a:pt x="497" y="510"/>
                    <a:pt x="500" y="512"/>
                  </a:cubicBezTo>
                  <a:close/>
                  <a:moveTo>
                    <a:pt x="504" y="555"/>
                  </a:moveTo>
                  <a:cubicBezTo>
                    <a:pt x="504" y="554"/>
                    <a:pt x="504" y="554"/>
                    <a:pt x="504" y="554"/>
                  </a:cubicBezTo>
                  <a:cubicBezTo>
                    <a:pt x="504" y="554"/>
                    <a:pt x="504" y="554"/>
                    <a:pt x="504" y="555"/>
                  </a:cubicBezTo>
                  <a:close/>
                  <a:moveTo>
                    <a:pt x="506" y="559"/>
                  </a:moveTo>
                  <a:cubicBezTo>
                    <a:pt x="508" y="555"/>
                    <a:pt x="510" y="550"/>
                    <a:pt x="512" y="546"/>
                  </a:cubicBezTo>
                  <a:cubicBezTo>
                    <a:pt x="512" y="549"/>
                    <a:pt x="512" y="554"/>
                    <a:pt x="511" y="560"/>
                  </a:cubicBezTo>
                  <a:cubicBezTo>
                    <a:pt x="508" y="568"/>
                    <a:pt x="506" y="576"/>
                    <a:pt x="506" y="584"/>
                  </a:cubicBezTo>
                  <a:cubicBezTo>
                    <a:pt x="505" y="588"/>
                    <a:pt x="504" y="592"/>
                    <a:pt x="503" y="594"/>
                  </a:cubicBezTo>
                  <a:cubicBezTo>
                    <a:pt x="503" y="595"/>
                    <a:pt x="503" y="595"/>
                    <a:pt x="503" y="595"/>
                  </a:cubicBezTo>
                  <a:cubicBezTo>
                    <a:pt x="500" y="590"/>
                    <a:pt x="499" y="584"/>
                    <a:pt x="499" y="577"/>
                  </a:cubicBezTo>
                  <a:cubicBezTo>
                    <a:pt x="499" y="577"/>
                    <a:pt x="499" y="577"/>
                    <a:pt x="499" y="576"/>
                  </a:cubicBezTo>
                  <a:cubicBezTo>
                    <a:pt x="502" y="571"/>
                    <a:pt x="505" y="565"/>
                    <a:pt x="506" y="559"/>
                  </a:cubicBezTo>
                  <a:close/>
                  <a:moveTo>
                    <a:pt x="457" y="523"/>
                  </a:moveTo>
                  <a:cubicBezTo>
                    <a:pt x="457" y="523"/>
                    <a:pt x="457" y="523"/>
                    <a:pt x="457" y="523"/>
                  </a:cubicBezTo>
                  <a:cubicBezTo>
                    <a:pt x="457" y="523"/>
                    <a:pt x="458" y="523"/>
                    <a:pt x="458" y="523"/>
                  </a:cubicBezTo>
                  <a:cubicBezTo>
                    <a:pt x="458" y="523"/>
                    <a:pt x="457" y="523"/>
                    <a:pt x="457" y="523"/>
                  </a:cubicBezTo>
                  <a:close/>
                  <a:moveTo>
                    <a:pt x="456" y="526"/>
                  </a:moveTo>
                  <a:cubicBezTo>
                    <a:pt x="455" y="526"/>
                    <a:pt x="454" y="526"/>
                    <a:pt x="453" y="526"/>
                  </a:cubicBezTo>
                  <a:cubicBezTo>
                    <a:pt x="454" y="526"/>
                    <a:pt x="455" y="526"/>
                    <a:pt x="455" y="526"/>
                  </a:cubicBezTo>
                  <a:cubicBezTo>
                    <a:pt x="456" y="526"/>
                    <a:pt x="456" y="526"/>
                    <a:pt x="456" y="526"/>
                  </a:cubicBezTo>
                  <a:close/>
                  <a:moveTo>
                    <a:pt x="371" y="507"/>
                  </a:moveTo>
                  <a:cubicBezTo>
                    <a:pt x="358" y="505"/>
                    <a:pt x="345" y="503"/>
                    <a:pt x="332" y="501"/>
                  </a:cubicBezTo>
                  <a:cubicBezTo>
                    <a:pt x="331" y="500"/>
                    <a:pt x="331" y="500"/>
                    <a:pt x="331" y="500"/>
                  </a:cubicBezTo>
                  <a:cubicBezTo>
                    <a:pt x="330" y="500"/>
                    <a:pt x="330" y="499"/>
                    <a:pt x="330" y="499"/>
                  </a:cubicBezTo>
                  <a:cubicBezTo>
                    <a:pt x="347" y="503"/>
                    <a:pt x="365" y="505"/>
                    <a:pt x="382" y="507"/>
                  </a:cubicBezTo>
                  <a:cubicBezTo>
                    <a:pt x="383" y="507"/>
                    <a:pt x="383" y="507"/>
                    <a:pt x="383" y="507"/>
                  </a:cubicBezTo>
                  <a:cubicBezTo>
                    <a:pt x="387" y="509"/>
                    <a:pt x="387" y="509"/>
                    <a:pt x="387" y="509"/>
                  </a:cubicBezTo>
                  <a:cubicBezTo>
                    <a:pt x="386" y="508"/>
                    <a:pt x="386" y="508"/>
                    <a:pt x="386" y="508"/>
                  </a:cubicBezTo>
                  <a:cubicBezTo>
                    <a:pt x="388" y="508"/>
                    <a:pt x="391" y="508"/>
                    <a:pt x="393" y="508"/>
                  </a:cubicBezTo>
                  <a:cubicBezTo>
                    <a:pt x="395" y="510"/>
                    <a:pt x="398" y="511"/>
                    <a:pt x="400" y="513"/>
                  </a:cubicBezTo>
                  <a:cubicBezTo>
                    <a:pt x="390" y="511"/>
                    <a:pt x="380" y="509"/>
                    <a:pt x="371" y="507"/>
                  </a:cubicBezTo>
                  <a:close/>
                  <a:moveTo>
                    <a:pt x="206" y="477"/>
                  </a:moveTo>
                  <a:cubicBezTo>
                    <a:pt x="210" y="478"/>
                    <a:pt x="214" y="478"/>
                    <a:pt x="218" y="479"/>
                  </a:cubicBezTo>
                  <a:cubicBezTo>
                    <a:pt x="216" y="479"/>
                    <a:pt x="214" y="480"/>
                    <a:pt x="212" y="480"/>
                  </a:cubicBezTo>
                  <a:cubicBezTo>
                    <a:pt x="212" y="480"/>
                    <a:pt x="212" y="480"/>
                    <a:pt x="212" y="480"/>
                  </a:cubicBezTo>
                  <a:cubicBezTo>
                    <a:pt x="210" y="479"/>
                    <a:pt x="208" y="478"/>
                    <a:pt x="207" y="477"/>
                  </a:cubicBezTo>
                  <a:cubicBezTo>
                    <a:pt x="207" y="477"/>
                    <a:pt x="207" y="477"/>
                    <a:pt x="206" y="477"/>
                  </a:cubicBezTo>
                  <a:close/>
                  <a:moveTo>
                    <a:pt x="196" y="465"/>
                  </a:moveTo>
                  <a:cubicBezTo>
                    <a:pt x="205" y="463"/>
                    <a:pt x="214" y="462"/>
                    <a:pt x="224" y="462"/>
                  </a:cubicBezTo>
                  <a:cubicBezTo>
                    <a:pt x="230" y="462"/>
                    <a:pt x="237" y="463"/>
                    <a:pt x="244" y="463"/>
                  </a:cubicBezTo>
                  <a:cubicBezTo>
                    <a:pt x="244" y="465"/>
                    <a:pt x="244" y="465"/>
                    <a:pt x="244" y="465"/>
                  </a:cubicBezTo>
                  <a:cubicBezTo>
                    <a:pt x="248" y="465"/>
                    <a:pt x="253" y="465"/>
                    <a:pt x="258" y="466"/>
                  </a:cubicBezTo>
                  <a:cubicBezTo>
                    <a:pt x="261" y="468"/>
                    <a:pt x="263" y="471"/>
                    <a:pt x="266" y="473"/>
                  </a:cubicBezTo>
                  <a:cubicBezTo>
                    <a:pt x="265" y="473"/>
                    <a:pt x="265" y="474"/>
                    <a:pt x="264" y="474"/>
                  </a:cubicBezTo>
                  <a:cubicBezTo>
                    <a:pt x="261" y="474"/>
                    <a:pt x="258" y="474"/>
                    <a:pt x="255" y="473"/>
                  </a:cubicBezTo>
                  <a:cubicBezTo>
                    <a:pt x="249" y="471"/>
                    <a:pt x="244" y="468"/>
                    <a:pt x="238" y="466"/>
                  </a:cubicBezTo>
                  <a:cubicBezTo>
                    <a:pt x="237" y="468"/>
                    <a:pt x="237" y="468"/>
                    <a:pt x="237" y="468"/>
                  </a:cubicBezTo>
                  <a:cubicBezTo>
                    <a:pt x="240" y="470"/>
                    <a:pt x="243" y="471"/>
                    <a:pt x="246" y="473"/>
                  </a:cubicBezTo>
                  <a:cubicBezTo>
                    <a:pt x="245" y="473"/>
                    <a:pt x="244" y="473"/>
                    <a:pt x="243" y="473"/>
                  </a:cubicBezTo>
                  <a:cubicBezTo>
                    <a:pt x="243" y="476"/>
                    <a:pt x="243" y="476"/>
                    <a:pt x="243" y="476"/>
                  </a:cubicBezTo>
                  <a:cubicBezTo>
                    <a:pt x="246" y="476"/>
                    <a:pt x="250" y="477"/>
                    <a:pt x="254" y="478"/>
                  </a:cubicBezTo>
                  <a:cubicBezTo>
                    <a:pt x="259" y="481"/>
                    <a:pt x="265" y="485"/>
                    <a:pt x="269" y="489"/>
                  </a:cubicBezTo>
                  <a:cubicBezTo>
                    <a:pt x="266" y="488"/>
                    <a:pt x="264" y="487"/>
                    <a:pt x="261" y="486"/>
                  </a:cubicBezTo>
                  <a:cubicBezTo>
                    <a:pt x="262" y="484"/>
                    <a:pt x="262" y="484"/>
                    <a:pt x="262" y="484"/>
                  </a:cubicBezTo>
                  <a:cubicBezTo>
                    <a:pt x="257" y="483"/>
                    <a:pt x="252" y="482"/>
                    <a:pt x="247" y="481"/>
                  </a:cubicBezTo>
                  <a:cubicBezTo>
                    <a:pt x="236" y="476"/>
                    <a:pt x="225" y="470"/>
                    <a:pt x="213" y="465"/>
                  </a:cubicBezTo>
                  <a:cubicBezTo>
                    <a:pt x="212" y="468"/>
                    <a:pt x="212" y="468"/>
                    <a:pt x="212" y="468"/>
                  </a:cubicBezTo>
                  <a:cubicBezTo>
                    <a:pt x="220" y="471"/>
                    <a:pt x="228" y="475"/>
                    <a:pt x="236" y="479"/>
                  </a:cubicBezTo>
                  <a:cubicBezTo>
                    <a:pt x="233" y="479"/>
                    <a:pt x="231" y="479"/>
                    <a:pt x="228" y="479"/>
                  </a:cubicBezTo>
                  <a:cubicBezTo>
                    <a:pt x="220" y="477"/>
                    <a:pt x="212" y="475"/>
                    <a:pt x="203" y="473"/>
                  </a:cubicBezTo>
                  <a:cubicBezTo>
                    <a:pt x="201" y="471"/>
                    <a:pt x="199" y="468"/>
                    <a:pt x="196" y="465"/>
                  </a:cubicBezTo>
                  <a:close/>
                  <a:moveTo>
                    <a:pt x="191" y="459"/>
                  </a:moveTo>
                  <a:cubicBezTo>
                    <a:pt x="213" y="458"/>
                    <a:pt x="238" y="458"/>
                    <a:pt x="261" y="459"/>
                  </a:cubicBezTo>
                  <a:cubicBezTo>
                    <a:pt x="261" y="459"/>
                    <a:pt x="261" y="459"/>
                    <a:pt x="261" y="459"/>
                  </a:cubicBezTo>
                  <a:cubicBezTo>
                    <a:pt x="256" y="459"/>
                    <a:pt x="252" y="459"/>
                    <a:pt x="248" y="459"/>
                  </a:cubicBezTo>
                  <a:cubicBezTo>
                    <a:pt x="245" y="459"/>
                    <a:pt x="241" y="459"/>
                    <a:pt x="238" y="459"/>
                  </a:cubicBezTo>
                  <a:cubicBezTo>
                    <a:pt x="233" y="459"/>
                    <a:pt x="228" y="459"/>
                    <a:pt x="223" y="459"/>
                  </a:cubicBezTo>
                  <a:cubicBezTo>
                    <a:pt x="223" y="459"/>
                    <a:pt x="223" y="459"/>
                    <a:pt x="223" y="459"/>
                  </a:cubicBezTo>
                  <a:cubicBezTo>
                    <a:pt x="223" y="459"/>
                    <a:pt x="223" y="459"/>
                    <a:pt x="223" y="459"/>
                  </a:cubicBezTo>
                  <a:cubicBezTo>
                    <a:pt x="223" y="459"/>
                    <a:pt x="223" y="459"/>
                    <a:pt x="223" y="459"/>
                  </a:cubicBezTo>
                  <a:cubicBezTo>
                    <a:pt x="223" y="460"/>
                    <a:pt x="223" y="460"/>
                    <a:pt x="223" y="460"/>
                  </a:cubicBezTo>
                  <a:cubicBezTo>
                    <a:pt x="213" y="460"/>
                    <a:pt x="203" y="461"/>
                    <a:pt x="194" y="463"/>
                  </a:cubicBezTo>
                  <a:cubicBezTo>
                    <a:pt x="193" y="462"/>
                    <a:pt x="192" y="460"/>
                    <a:pt x="191" y="459"/>
                  </a:cubicBezTo>
                  <a:close/>
                  <a:moveTo>
                    <a:pt x="161" y="474"/>
                  </a:moveTo>
                  <a:cubicBezTo>
                    <a:pt x="157" y="471"/>
                    <a:pt x="154" y="468"/>
                    <a:pt x="150" y="465"/>
                  </a:cubicBezTo>
                  <a:cubicBezTo>
                    <a:pt x="149" y="464"/>
                    <a:pt x="148" y="464"/>
                    <a:pt x="148" y="463"/>
                  </a:cubicBezTo>
                  <a:cubicBezTo>
                    <a:pt x="149" y="463"/>
                    <a:pt x="149" y="463"/>
                    <a:pt x="150" y="463"/>
                  </a:cubicBezTo>
                  <a:cubicBezTo>
                    <a:pt x="154" y="467"/>
                    <a:pt x="158" y="471"/>
                    <a:pt x="161" y="474"/>
                  </a:cubicBezTo>
                  <a:close/>
                  <a:moveTo>
                    <a:pt x="136" y="447"/>
                  </a:moveTo>
                  <a:cubicBezTo>
                    <a:pt x="140" y="452"/>
                    <a:pt x="144" y="456"/>
                    <a:pt x="148" y="461"/>
                  </a:cubicBezTo>
                  <a:cubicBezTo>
                    <a:pt x="148" y="461"/>
                    <a:pt x="147" y="461"/>
                    <a:pt x="146" y="461"/>
                  </a:cubicBezTo>
                  <a:cubicBezTo>
                    <a:pt x="138" y="453"/>
                    <a:pt x="130" y="445"/>
                    <a:pt x="122" y="436"/>
                  </a:cubicBezTo>
                  <a:cubicBezTo>
                    <a:pt x="124" y="438"/>
                    <a:pt x="126" y="439"/>
                    <a:pt x="128" y="440"/>
                  </a:cubicBezTo>
                  <a:cubicBezTo>
                    <a:pt x="131" y="443"/>
                    <a:pt x="133" y="445"/>
                    <a:pt x="136" y="447"/>
                  </a:cubicBezTo>
                  <a:close/>
                  <a:moveTo>
                    <a:pt x="54" y="360"/>
                  </a:moveTo>
                  <a:cubicBezTo>
                    <a:pt x="55" y="361"/>
                    <a:pt x="56" y="361"/>
                    <a:pt x="58" y="362"/>
                  </a:cubicBezTo>
                  <a:cubicBezTo>
                    <a:pt x="62" y="364"/>
                    <a:pt x="66" y="366"/>
                    <a:pt x="71" y="369"/>
                  </a:cubicBezTo>
                  <a:cubicBezTo>
                    <a:pt x="80" y="375"/>
                    <a:pt x="90" y="382"/>
                    <a:pt x="100" y="391"/>
                  </a:cubicBezTo>
                  <a:cubicBezTo>
                    <a:pt x="108" y="398"/>
                    <a:pt x="116" y="406"/>
                    <a:pt x="125" y="413"/>
                  </a:cubicBezTo>
                  <a:cubicBezTo>
                    <a:pt x="110" y="401"/>
                    <a:pt x="95" y="390"/>
                    <a:pt x="83" y="380"/>
                  </a:cubicBezTo>
                  <a:cubicBezTo>
                    <a:pt x="81" y="382"/>
                    <a:pt x="81" y="382"/>
                    <a:pt x="81" y="382"/>
                  </a:cubicBezTo>
                  <a:cubicBezTo>
                    <a:pt x="94" y="393"/>
                    <a:pt x="109" y="404"/>
                    <a:pt x="124" y="416"/>
                  </a:cubicBezTo>
                  <a:cubicBezTo>
                    <a:pt x="139" y="428"/>
                    <a:pt x="152" y="441"/>
                    <a:pt x="160" y="456"/>
                  </a:cubicBezTo>
                  <a:cubicBezTo>
                    <a:pt x="162" y="455"/>
                    <a:pt x="162" y="455"/>
                    <a:pt x="162" y="455"/>
                  </a:cubicBezTo>
                  <a:cubicBezTo>
                    <a:pt x="157" y="445"/>
                    <a:pt x="150" y="437"/>
                    <a:pt x="142" y="429"/>
                  </a:cubicBezTo>
                  <a:cubicBezTo>
                    <a:pt x="151" y="438"/>
                    <a:pt x="159" y="446"/>
                    <a:pt x="164" y="453"/>
                  </a:cubicBezTo>
                  <a:cubicBezTo>
                    <a:pt x="165" y="454"/>
                    <a:pt x="166" y="456"/>
                    <a:pt x="167" y="457"/>
                  </a:cubicBezTo>
                  <a:cubicBezTo>
                    <a:pt x="163" y="458"/>
                    <a:pt x="159" y="458"/>
                    <a:pt x="156" y="459"/>
                  </a:cubicBezTo>
                  <a:cubicBezTo>
                    <a:pt x="153" y="457"/>
                    <a:pt x="150" y="455"/>
                    <a:pt x="147" y="453"/>
                  </a:cubicBezTo>
                  <a:cubicBezTo>
                    <a:pt x="147" y="453"/>
                    <a:pt x="149" y="455"/>
                    <a:pt x="154" y="459"/>
                  </a:cubicBezTo>
                  <a:cubicBezTo>
                    <a:pt x="153" y="460"/>
                    <a:pt x="152" y="460"/>
                    <a:pt x="151" y="460"/>
                  </a:cubicBezTo>
                  <a:cubicBezTo>
                    <a:pt x="151" y="459"/>
                    <a:pt x="150" y="458"/>
                    <a:pt x="149" y="458"/>
                  </a:cubicBezTo>
                  <a:cubicBezTo>
                    <a:pt x="146" y="454"/>
                    <a:pt x="142" y="450"/>
                    <a:pt x="138" y="446"/>
                  </a:cubicBezTo>
                  <a:cubicBezTo>
                    <a:pt x="140" y="447"/>
                    <a:pt x="141" y="448"/>
                    <a:pt x="143" y="449"/>
                  </a:cubicBezTo>
                  <a:cubicBezTo>
                    <a:pt x="144" y="446"/>
                    <a:pt x="144" y="446"/>
                    <a:pt x="144" y="446"/>
                  </a:cubicBezTo>
                  <a:cubicBezTo>
                    <a:pt x="139" y="444"/>
                    <a:pt x="135" y="441"/>
                    <a:pt x="130" y="438"/>
                  </a:cubicBezTo>
                  <a:cubicBezTo>
                    <a:pt x="124" y="433"/>
                    <a:pt x="119" y="428"/>
                    <a:pt x="113" y="425"/>
                  </a:cubicBezTo>
                  <a:cubicBezTo>
                    <a:pt x="111" y="423"/>
                    <a:pt x="109" y="422"/>
                    <a:pt x="107" y="421"/>
                  </a:cubicBezTo>
                  <a:cubicBezTo>
                    <a:pt x="98" y="412"/>
                    <a:pt x="88" y="402"/>
                    <a:pt x="78" y="393"/>
                  </a:cubicBezTo>
                  <a:cubicBezTo>
                    <a:pt x="68" y="382"/>
                    <a:pt x="60" y="372"/>
                    <a:pt x="54" y="360"/>
                  </a:cubicBezTo>
                  <a:close/>
                  <a:moveTo>
                    <a:pt x="137" y="424"/>
                  </a:moveTo>
                  <a:cubicBezTo>
                    <a:pt x="139" y="425"/>
                    <a:pt x="140" y="426"/>
                    <a:pt x="141" y="427"/>
                  </a:cubicBezTo>
                  <a:cubicBezTo>
                    <a:pt x="139" y="426"/>
                    <a:pt x="138" y="424"/>
                    <a:pt x="136" y="423"/>
                  </a:cubicBezTo>
                  <a:cubicBezTo>
                    <a:pt x="137" y="423"/>
                    <a:pt x="137" y="424"/>
                    <a:pt x="137" y="424"/>
                  </a:cubicBezTo>
                  <a:close/>
                  <a:moveTo>
                    <a:pt x="53" y="332"/>
                  </a:moveTo>
                  <a:cubicBezTo>
                    <a:pt x="52" y="332"/>
                    <a:pt x="52" y="332"/>
                    <a:pt x="52" y="332"/>
                  </a:cubicBezTo>
                  <a:cubicBezTo>
                    <a:pt x="52" y="330"/>
                    <a:pt x="52" y="329"/>
                    <a:pt x="52" y="327"/>
                  </a:cubicBezTo>
                  <a:cubicBezTo>
                    <a:pt x="53" y="328"/>
                    <a:pt x="53" y="329"/>
                    <a:pt x="53" y="330"/>
                  </a:cubicBezTo>
                  <a:cubicBezTo>
                    <a:pt x="53" y="331"/>
                    <a:pt x="53" y="331"/>
                    <a:pt x="53" y="332"/>
                  </a:cubicBezTo>
                  <a:close/>
                  <a:moveTo>
                    <a:pt x="50" y="356"/>
                  </a:moveTo>
                  <a:cubicBezTo>
                    <a:pt x="50" y="356"/>
                    <a:pt x="50" y="356"/>
                    <a:pt x="50" y="357"/>
                  </a:cubicBezTo>
                  <a:cubicBezTo>
                    <a:pt x="49" y="357"/>
                    <a:pt x="49" y="356"/>
                    <a:pt x="48" y="356"/>
                  </a:cubicBezTo>
                  <a:cubicBezTo>
                    <a:pt x="48" y="356"/>
                    <a:pt x="47" y="356"/>
                    <a:pt x="47" y="357"/>
                  </a:cubicBezTo>
                  <a:cubicBezTo>
                    <a:pt x="47" y="354"/>
                    <a:pt x="47" y="352"/>
                    <a:pt x="48" y="349"/>
                  </a:cubicBezTo>
                  <a:cubicBezTo>
                    <a:pt x="48" y="352"/>
                    <a:pt x="49" y="354"/>
                    <a:pt x="50" y="356"/>
                  </a:cubicBezTo>
                  <a:close/>
                  <a:moveTo>
                    <a:pt x="48" y="359"/>
                  </a:moveTo>
                  <a:cubicBezTo>
                    <a:pt x="49" y="359"/>
                    <a:pt x="49" y="359"/>
                    <a:pt x="50" y="359"/>
                  </a:cubicBezTo>
                  <a:cubicBezTo>
                    <a:pt x="50" y="363"/>
                    <a:pt x="49" y="366"/>
                    <a:pt x="49" y="369"/>
                  </a:cubicBezTo>
                  <a:cubicBezTo>
                    <a:pt x="48" y="366"/>
                    <a:pt x="47" y="363"/>
                    <a:pt x="47" y="359"/>
                  </a:cubicBezTo>
                  <a:cubicBezTo>
                    <a:pt x="47" y="359"/>
                    <a:pt x="48" y="359"/>
                    <a:pt x="48" y="359"/>
                  </a:cubicBezTo>
                  <a:close/>
                  <a:moveTo>
                    <a:pt x="45" y="332"/>
                  </a:moveTo>
                  <a:cubicBezTo>
                    <a:pt x="46" y="335"/>
                    <a:pt x="47" y="338"/>
                    <a:pt x="48" y="341"/>
                  </a:cubicBezTo>
                  <a:cubicBezTo>
                    <a:pt x="47" y="338"/>
                    <a:pt x="46" y="335"/>
                    <a:pt x="45" y="332"/>
                  </a:cubicBezTo>
                  <a:close/>
                  <a:moveTo>
                    <a:pt x="47" y="311"/>
                  </a:moveTo>
                  <a:cubicBezTo>
                    <a:pt x="70" y="327"/>
                    <a:pt x="94" y="342"/>
                    <a:pt x="118" y="357"/>
                  </a:cubicBezTo>
                  <a:cubicBezTo>
                    <a:pt x="118" y="357"/>
                    <a:pt x="118" y="357"/>
                    <a:pt x="118" y="357"/>
                  </a:cubicBezTo>
                  <a:cubicBezTo>
                    <a:pt x="118" y="357"/>
                    <a:pt x="118" y="357"/>
                    <a:pt x="117" y="357"/>
                  </a:cubicBezTo>
                  <a:cubicBezTo>
                    <a:pt x="118" y="359"/>
                    <a:pt x="118" y="359"/>
                    <a:pt x="118" y="359"/>
                  </a:cubicBezTo>
                  <a:cubicBezTo>
                    <a:pt x="118" y="359"/>
                    <a:pt x="119" y="359"/>
                    <a:pt x="120" y="359"/>
                  </a:cubicBezTo>
                  <a:cubicBezTo>
                    <a:pt x="120" y="359"/>
                    <a:pt x="121" y="359"/>
                    <a:pt x="121" y="359"/>
                  </a:cubicBezTo>
                  <a:cubicBezTo>
                    <a:pt x="130" y="367"/>
                    <a:pt x="139" y="374"/>
                    <a:pt x="148" y="382"/>
                  </a:cubicBezTo>
                  <a:cubicBezTo>
                    <a:pt x="150" y="380"/>
                    <a:pt x="150" y="380"/>
                    <a:pt x="150" y="380"/>
                  </a:cubicBezTo>
                  <a:cubicBezTo>
                    <a:pt x="149" y="379"/>
                    <a:pt x="149" y="379"/>
                    <a:pt x="148" y="378"/>
                  </a:cubicBezTo>
                  <a:cubicBezTo>
                    <a:pt x="149" y="379"/>
                    <a:pt x="151" y="379"/>
                    <a:pt x="152" y="379"/>
                  </a:cubicBezTo>
                  <a:cubicBezTo>
                    <a:pt x="151" y="380"/>
                    <a:pt x="151" y="381"/>
                    <a:pt x="151" y="382"/>
                  </a:cubicBezTo>
                  <a:cubicBezTo>
                    <a:pt x="151" y="382"/>
                    <a:pt x="151" y="382"/>
                    <a:pt x="151" y="382"/>
                  </a:cubicBezTo>
                  <a:cubicBezTo>
                    <a:pt x="147" y="385"/>
                    <a:pt x="147" y="385"/>
                    <a:pt x="147" y="385"/>
                  </a:cubicBezTo>
                  <a:cubicBezTo>
                    <a:pt x="140" y="385"/>
                    <a:pt x="134" y="385"/>
                    <a:pt x="130" y="385"/>
                  </a:cubicBezTo>
                  <a:cubicBezTo>
                    <a:pt x="130" y="385"/>
                    <a:pt x="129" y="385"/>
                    <a:pt x="129" y="384"/>
                  </a:cubicBezTo>
                  <a:cubicBezTo>
                    <a:pt x="105" y="361"/>
                    <a:pt x="80" y="336"/>
                    <a:pt x="72" y="329"/>
                  </a:cubicBezTo>
                  <a:cubicBezTo>
                    <a:pt x="71" y="331"/>
                    <a:pt x="71" y="331"/>
                    <a:pt x="71" y="331"/>
                  </a:cubicBezTo>
                  <a:cubicBezTo>
                    <a:pt x="76" y="336"/>
                    <a:pt x="91" y="351"/>
                    <a:pt x="108" y="368"/>
                  </a:cubicBezTo>
                  <a:cubicBezTo>
                    <a:pt x="95" y="357"/>
                    <a:pt x="81" y="347"/>
                    <a:pt x="67" y="337"/>
                  </a:cubicBezTo>
                  <a:cubicBezTo>
                    <a:pt x="66" y="339"/>
                    <a:pt x="66" y="339"/>
                    <a:pt x="66" y="339"/>
                  </a:cubicBezTo>
                  <a:cubicBezTo>
                    <a:pt x="87" y="354"/>
                    <a:pt x="107" y="369"/>
                    <a:pt x="126" y="385"/>
                  </a:cubicBezTo>
                  <a:cubicBezTo>
                    <a:pt x="124" y="385"/>
                    <a:pt x="123" y="385"/>
                    <a:pt x="123" y="385"/>
                  </a:cubicBezTo>
                  <a:cubicBezTo>
                    <a:pt x="123" y="385"/>
                    <a:pt x="124" y="385"/>
                    <a:pt x="126" y="386"/>
                  </a:cubicBezTo>
                  <a:cubicBezTo>
                    <a:pt x="127" y="386"/>
                    <a:pt x="128" y="387"/>
                    <a:pt x="129" y="388"/>
                  </a:cubicBezTo>
                  <a:cubicBezTo>
                    <a:pt x="138" y="396"/>
                    <a:pt x="146" y="404"/>
                    <a:pt x="153" y="411"/>
                  </a:cubicBezTo>
                  <a:cubicBezTo>
                    <a:pt x="162" y="420"/>
                    <a:pt x="170" y="426"/>
                    <a:pt x="173" y="429"/>
                  </a:cubicBezTo>
                  <a:cubicBezTo>
                    <a:pt x="174" y="430"/>
                    <a:pt x="175" y="431"/>
                    <a:pt x="176" y="431"/>
                  </a:cubicBezTo>
                  <a:cubicBezTo>
                    <a:pt x="176" y="431"/>
                    <a:pt x="176" y="431"/>
                    <a:pt x="176" y="431"/>
                  </a:cubicBezTo>
                  <a:cubicBezTo>
                    <a:pt x="177" y="431"/>
                    <a:pt x="177" y="431"/>
                    <a:pt x="177" y="431"/>
                  </a:cubicBezTo>
                  <a:cubicBezTo>
                    <a:pt x="176" y="430"/>
                    <a:pt x="176" y="430"/>
                    <a:pt x="176" y="430"/>
                  </a:cubicBezTo>
                  <a:cubicBezTo>
                    <a:pt x="176" y="429"/>
                    <a:pt x="176" y="429"/>
                    <a:pt x="176" y="429"/>
                  </a:cubicBezTo>
                  <a:cubicBezTo>
                    <a:pt x="176" y="429"/>
                    <a:pt x="176" y="429"/>
                    <a:pt x="176" y="429"/>
                  </a:cubicBezTo>
                  <a:cubicBezTo>
                    <a:pt x="178" y="430"/>
                    <a:pt x="179" y="432"/>
                    <a:pt x="181" y="433"/>
                  </a:cubicBezTo>
                  <a:cubicBezTo>
                    <a:pt x="182" y="431"/>
                    <a:pt x="182" y="431"/>
                    <a:pt x="182" y="431"/>
                  </a:cubicBezTo>
                  <a:cubicBezTo>
                    <a:pt x="182" y="431"/>
                    <a:pt x="181" y="430"/>
                    <a:pt x="181" y="430"/>
                  </a:cubicBezTo>
                  <a:cubicBezTo>
                    <a:pt x="331" y="436"/>
                    <a:pt x="331" y="436"/>
                    <a:pt x="331" y="436"/>
                  </a:cubicBezTo>
                  <a:cubicBezTo>
                    <a:pt x="331" y="436"/>
                    <a:pt x="224" y="419"/>
                    <a:pt x="180" y="429"/>
                  </a:cubicBezTo>
                  <a:cubicBezTo>
                    <a:pt x="178" y="427"/>
                    <a:pt x="177" y="425"/>
                    <a:pt x="175" y="424"/>
                  </a:cubicBezTo>
                  <a:cubicBezTo>
                    <a:pt x="174" y="424"/>
                    <a:pt x="174" y="424"/>
                    <a:pt x="174" y="424"/>
                  </a:cubicBezTo>
                  <a:cubicBezTo>
                    <a:pt x="160" y="411"/>
                    <a:pt x="146" y="398"/>
                    <a:pt x="131" y="386"/>
                  </a:cubicBezTo>
                  <a:cubicBezTo>
                    <a:pt x="131" y="386"/>
                    <a:pt x="131" y="386"/>
                    <a:pt x="131" y="386"/>
                  </a:cubicBezTo>
                  <a:cubicBezTo>
                    <a:pt x="139" y="386"/>
                    <a:pt x="155" y="387"/>
                    <a:pt x="175" y="388"/>
                  </a:cubicBezTo>
                  <a:cubicBezTo>
                    <a:pt x="175" y="388"/>
                    <a:pt x="175" y="389"/>
                    <a:pt x="175" y="389"/>
                  </a:cubicBezTo>
                  <a:cubicBezTo>
                    <a:pt x="176" y="388"/>
                    <a:pt x="176" y="388"/>
                    <a:pt x="176" y="388"/>
                  </a:cubicBezTo>
                  <a:cubicBezTo>
                    <a:pt x="181" y="389"/>
                    <a:pt x="185" y="389"/>
                    <a:pt x="190" y="389"/>
                  </a:cubicBezTo>
                  <a:cubicBezTo>
                    <a:pt x="190" y="390"/>
                    <a:pt x="191" y="391"/>
                    <a:pt x="192" y="391"/>
                  </a:cubicBezTo>
                  <a:cubicBezTo>
                    <a:pt x="193" y="390"/>
                    <a:pt x="194" y="390"/>
                    <a:pt x="195" y="389"/>
                  </a:cubicBezTo>
                  <a:cubicBezTo>
                    <a:pt x="203" y="390"/>
                    <a:pt x="212" y="390"/>
                    <a:pt x="220" y="391"/>
                  </a:cubicBezTo>
                  <a:cubicBezTo>
                    <a:pt x="224" y="392"/>
                    <a:pt x="228" y="393"/>
                    <a:pt x="232" y="395"/>
                  </a:cubicBezTo>
                  <a:cubicBezTo>
                    <a:pt x="233" y="393"/>
                    <a:pt x="233" y="393"/>
                    <a:pt x="233" y="393"/>
                  </a:cubicBezTo>
                  <a:cubicBezTo>
                    <a:pt x="232" y="392"/>
                    <a:pt x="231" y="392"/>
                    <a:pt x="229" y="391"/>
                  </a:cubicBezTo>
                  <a:cubicBezTo>
                    <a:pt x="282" y="394"/>
                    <a:pt x="341" y="396"/>
                    <a:pt x="373" y="396"/>
                  </a:cubicBezTo>
                  <a:cubicBezTo>
                    <a:pt x="386" y="397"/>
                    <a:pt x="398" y="397"/>
                    <a:pt x="408" y="398"/>
                  </a:cubicBezTo>
                  <a:cubicBezTo>
                    <a:pt x="417" y="399"/>
                    <a:pt x="425" y="401"/>
                    <a:pt x="434" y="403"/>
                  </a:cubicBezTo>
                  <a:cubicBezTo>
                    <a:pt x="433" y="403"/>
                    <a:pt x="433" y="403"/>
                    <a:pt x="432" y="403"/>
                  </a:cubicBezTo>
                  <a:cubicBezTo>
                    <a:pt x="432" y="405"/>
                    <a:pt x="432" y="405"/>
                    <a:pt x="432" y="405"/>
                  </a:cubicBezTo>
                  <a:cubicBezTo>
                    <a:pt x="429" y="405"/>
                    <a:pt x="426" y="404"/>
                    <a:pt x="423" y="404"/>
                  </a:cubicBezTo>
                  <a:cubicBezTo>
                    <a:pt x="422" y="404"/>
                    <a:pt x="421" y="404"/>
                    <a:pt x="420" y="404"/>
                  </a:cubicBezTo>
                  <a:cubicBezTo>
                    <a:pt x="411" y="403"/>
                    <a:pt x="402" y="402"/>
                    <a:pt x="393" y="402"/>
                  </a:cubicBezTo>
                  <a:cubicBezTo>
                    <a:pt x="393" y="402"/>
                    <a:pt x="393" y="402"/>
                    <a:pt x="393" y="402"/>
                  </a:cubicBezTo>
                  <a:cubicBezTo>
                    <a:pt x="369" y="399"/>
                    <a:pt x="346" y="397"/>
                    <a:pt x="322" y="395"/>
                  </a:cubicBezTo>
                  <a:cubicBezTo>
                    <a:pt x="322" y="398"/>
                    <a:pt x="322" y="398"/>
                    <a:pt x="322" y="398"/>
                  </a:cubicBezTo>
                  <a:cubicBezTo>
                    <a:pt x="333" y="399"/>
                    <a:pt x="343" y="399"/>
                    <a:pt x="354" y="400"/>
                  </a:cubicBezTo>
                  <a:cubicBezTo>
                    <a:pt x="354" y="402"/>
                    <a:pt x="354" y="402"/>
                    <a:pt x="354" y="402"/>
                  </a:cubicBezTo>
                  <a:cubicBezTo>
                    <a:pt x="354" y="402"/>
                    <a:pt x="355" y="403"/>
                    <a:pt x="355" y="403"/>
                  </a:cubicBezTo>
                  <a:cubicBezTo>
                    <a:pt x="355" y="403"/>
                    <a:pt x="354" y="403"/>
                    <a:pt x="354" y="403"/>
                  </a:cubicBezTo>
                  <a:cubicBezTo>
                    <a:pt x="354" y="405"/>
                    <a:pt x="354" y="405"/>
                    <a:pt x="354" y="405"/>
                  </a:cubicBezTo>
                  <a:cubicBezTo>
                    <a:pt x="354" y="405"/>
                    <a:pt x="354" y="405"/>
                    <a:pt x="354" y="405"/>
                  </a:cubicBezTo>
                  <a:cubicBezTo>
                    <a:pt x="354" y="405"/>
                    <a:pt x="354" y="405"/>
                    <a:pt x="354" y="405"/>
                  </a:cubicBezTo>
                  <a:cubicBezTo>
                    <a:pt x="354" y="405"/>
                    <a:pt x="354" y="405"/>
                    <a:pt x="354" y="405"/>
                  </a:cubicBezTo>
                  <a:cubicBezTo>
                    <a:pt x="357" y="405"/>
                    <a:pt x="360" y="405"/>
                    <a:pt x="363" y="405"/>
                  </a:cubicBezTo>
                  <a:cubicBezTo>
                    <a:pt x="364" y="405"/>
                    <a:pt x="365" y="405"/>
                    <a:pt x="366" y="405"/>
                  </a:cubicBezTo>
                  <a:cubicBezTo>
                    <a:pt x="376" y="408"/>
                    <a:pt x="387" y="410"/>
                    <a:pt x="397" y="411"/>
                  </a:cubicBezTo>
                  <a:cubicBezTo>
                    <a:pt x="397" y="413"/>
                    <a:pt x="397" y="413"/>
                    <a:pt x="397" y="413"/>
                  </a:cubicBezTo>
                  <a:cubicBezTo>
                    <a:pt x="398" y="413"/>
                    <a:pt x="399" y="414"/>
                    <a:pt x="400" y="414"/>
                  </a:cubicBezTo>
                  <a:cubicBezTo>
                    <a:pt x="327" y="407"/>
                    <a:pt x="213" y="398"/>
                    <a:pt x="198" y="409"/>
                  </a:cubicBezTo>
                  <a:cubicBezTo>
                    <a:pt x="198" y="409"/>
                    <a:pt x="331" y="410"/>
                    <a:pt x="411" y="420"/>
                  </a:cubicBezTo>
                  <a:cubicBezTo>
                    <a:pt x="407" y="420"/>
                    <a:pt x="403" y="420"/>
                    <a:pt x="399" y="421"/>
                  </a:cubicBezTo>
                  <a:cubicBezTo>
                    <a:pt x="394" y="421"/>
                    <a:pt x="388" y="421"/>
                    <a:pt x="383" y="421"/>
                  </a:cubicBezTo>
                  <a:cubicBezTo>
                    <a:pt x="378" y="421"/>
                    <a:pt x="372" y="421"/>
                    <a:pt x="368" y="421"/>
                  </a:cubicBezTo>
                  <a:cubicBezTo>
                    <a:pt x="360" y="421"/>
                    <a:pt x="353" y="421"/>
                    <a:pt x="348" y="421"/>
                  </a:cubicBezTo>
                  <a:cubicBezTo>
                    <a:pt x="348" y="423"/>
                    <a:pt x="348" y="423"/>
                    <a:pt x="348" y="423"/>
                  </a:cubicBezTo>
                  <a:cubicBezTo>
                    <a:pt x="353" y="423"/>
                    <a:pt x="360" y="423"/>
                    <a:pt x="368" y="423"/>
                  </a:cubicBezTo>
                  <a:cubicBezTo>
                    <a:pt x="371" y="423"/>
                    <a:pt x="376" y="423"/>
                    <a:pt x="380" y="423"/>
                  </a:cubicBezTo>
                  <a:cubicBezTo>
                    <a:pt x="365" y="426"/>
                    <a:pt x="351" y="429"/>
                    <a:pt x="342" y="431"/>
                  </a:cubicBezTo>
                  <a:cubicBezTo>
                    <a:pt x="343" y="433"/>
                    <a:pt x="343" y="433"/>
                    <a:pt x="343" y="433"/>
                  </a:cubicBezTo>
                  <a:cubicBezTo>
                    <a:pt x="355" y="431"/>
                    <a:pt x="377" y="426"/>
                    <a:pt x="399" y="423"/>
                  </a:cubicBezTo>
                  <a:cubicBezTo>
                    <a:pt x="410" y="423"/>
                    <a:pt x="421" y="424"/>
                    <a:pt x="431" y="424"/>
                  </a:cubicBezTo>
                  <a:cubicBezTo>
                    <a:pt x="432" y="424"/>
                    <a:pt x="433" y="424"/>
                    <a:pt x="435" y="425"/>
                  </a:cubicBezTo>
                  <a:cubicBezTo>
                    <a:pt x="439" y="426"/>
                    <a:pt x="444" y="429"/>
                    <a:pt x="448" y="431"/>
                  </a:cubicBezTo>
                  <a:cubicBezTo>
                    <a:pt x="447" y="434"/>
                    <a:pt x="447" y="438"/>
                    <a:pt x="448" y="442"/>
                  </a:cubicBezTo>
                  <a:cubicBezTo>
                    <a:pt x="445" y="442"/>
                    <a:pt x="442" y="442"/>
                    <a:pt x="439" y="442"/>
                  </a:cubicBezTo>
                  <a:cubicBezTo>
                    <a:pt x="438" y="442"/>
                    <a:pt x="437" y="442"/>
                    <a:pt x="436" y="442"/>
                  </a:cubicBezTo>
                  <a:cubicBezTo>
                    <a:pt x="437" y="442"/>
                    <a:pt x="437" y="442"/>
                    <a:pt x="437" y="442"/>
                  </a:cubicBezTo>
                  <a:cubicBezTo>
                    <a:pt x="434" y="441"/>
                    <a:pt x="434" y="441"/>
                    <a:pt x="434" y="441"/>
                  </a:cubicBezTo>
                  <a:cubicBezTo>
                    <a:pt x="430" y="439"/>
                    <a:pt x="426" y="438"/>
                    <a:pt x="422" y="436"/>
                  </a:cubicBezTo>
                  <a:cubicBezTo>
                    <a:pt x="421" y="439"/>
                    <a:pt x="421" y="439"/>
                    <a:pt x="421" y="439"/>
                  </a:cubicBezTo>
                  <a:cubicBezTo>
                    <a:pt x="424" y="440"/>
                    <a:pt x="427" y="441"/>
                    <a:pt x="430" y="442"/>
                  </a:cubicBezTo>
                  <a:cubicBezTo>
                    <a:pt x="429" y="442"/>
                    <a:pt x="427" y="442"/>
                    <a:pt x="425" y="442"/>
                  </a:cubicBezTo>
                  <a:cubicBezTo>
                    <a:pt x="408" y="437"/>
                    <a:pt x="391" y="434"/>
                    <a:pt x="379" y="434"/>
                  </a:cubicBezTo>
                  <a:cubicBezTo>
                    <a:pt x="376" y="434"/>
                    <a:pt x="374" y="434"/>
                    <a:pt x="372" y="434"/>
                  </a:cubicBezTo>
                  <a:cubicBezTo>
                    <a:pt x="372" y="436"/>
                    <a:pt x="372" y="436"/>
                    <a:pt x="372" y="436"/>
                  </a:cubicBezTo>
                  <a:cubicBezTo>
                    <a:pt x="388" y="441"/>
                    <a:pt x="406" y="443"/>
                    <a:pt x="423" y="444"/>
                  </a:cubicBezTo>
                  <a:cubicBezTo>
                    <a:pt x="421" y="445"/>
                    <a:pt x="419" y="445"/>
                    <a:pt x="416" y="446"/>
                  </a:cubicBezTo>
                  <a:cubicBezTo>
                    <a:pt x="413" y="446"/>
                    <a:pt x="410" y="446"/>
                    <a:pt x="407" y="447"/>
                  </a:cubicBezTo>
                  <a:cubicBezTo>
                    <a:pt x="406" y="447"/>
                    <a:pt x="406" y="447"/>
                    <a:pt x="405" y="447"/>
                  </a:cubicBezTo>
                  <a:cubicBezTo>
                    <a:pt x="402" y="447"/>
                    <a:pt x="399" y="447"/>
                    <a:pt x="397" y="447"/>
                  </a:cubicBezTo>
                  <a:cubicBezTo>
                    <a:pt x="396" y="447"/>
                    <a:pt x="396" y="447"/>
                    <a:pt x="396" y="447"/>
                  </a:cubicBezTo>
                  <a:cubicBezTo>
                    <a:pt x="391" y="446"/>
                    <a:pt x="387" y="445"/>
                    <a:pt x="383" y="444"/>
                  </a:cubicBezTo>
                  <a:cubicBezTo>
                    <a:pt x="382" y="446"/>
                    <a:pt x="382" y="446"/>
                    <a:pt x="382" y="446"/>
                  </a:cubicBezTo>
                  <a:cubicBezTo>
                    <a:pt x="387" y="449"/>
                    <a:pt x="393" y="451"/>
                    <a:pt x="399" y="453"/>
                  </a:cubicBezTo>
                  <a:cubicBezTo>
                    <a:pt x="371" y="450"/>
                    <a:pt x="371" y="450"/>
                    <a:pt x="371" y="450"/>
                  </a:cubicBezTo>
                  <a:cubicBezTo>
                    <a:pt x="371" y="450"/>
                    <a:pt x="397" y="459"/>
                    <a:pt x="420" y="459"/>
                  </a:cubicBezTo>
                  <a:cubicBezTo>
                    <a:pt x="420" y="460"/>
                    <a:pt x="420" y="460"/>
                    <a:pt x="421" y="460"/>
                  </a:cubicBezTo>
                  <a:cubicBezTo>
                    <a:pt x="420" y="461"/>
                    <a:pt x="420" y="461"/>
                    <a:pt x="420" y="461"/>
                  </a:cubicBezTo>
                  <a:cubicBezTo>
                    <a:pt x="420" y="461"/>
                    <a:pt x="421" y="461"/>
                    <a:pt x="421" y="461"/>
                  </a:cubicBezTo>
                  <a:cubicBezTo>
                    <a:pt x="413" y="461"/>
                    <a:pt x="406" y="461"/>
                    <a:pt x="399" y="460"/>
                  </a:cubicBezTo>
                  <a:cubicBezTo>
                    <a:pt x="398" y="458"/>
                    <a:pt x="398" y="458"/>
                    <a:pt x="398" y="458"/>
                  </a:cubicBezTo>
                  <a:cubicBezTo>
                    <a:pt x="382" y="457"/>
                    <a:pt x="365" y="456"/>
                    <a:pt x="349" y="456"/>
                  </a:cubicBezTo>
                  <a:cubicBezTo>
                    <a:pt x="340" y="456"/>
                    <a:pt x="332" y="456"/>
                    <a:pt x="323" y="457"/>
                  </a:cubicBezTo>
                  <a:cubicBezTo>
                    <a:pt x="317" y="456"/>
                    <a:pt x="311" y="455"/>
                    <a:pt x="304" y="455"/>
                  </a:cubicBezTo>
                  <a:cubicBezTo>
                    <a:pt x="253" y="450"/>
                    <a:pt x="214" y="451"/>
                    <a:pt x="186" y="454"/>
                  </a:cubicBezTo>
                  <a:cubicBezTo>
                    <a:pt x="183" y="451"/>
                    <a:pt x="180" y="449"/>
                    <a:pt x="180" y="449"/>
                  </a:cubicBezTo>
                  <a:cubicBezTo>
                    <a:pt x="180" y="449"/>
                    <a:pt x="181" y="451"/>
                    <a:pt x="183" y="455"/>
                  </a:cubicBezTo>
                  <a:cubicBezTo>
                    <a:pt x="178" y="455"/>
                    <a:pt x="174" y="456"/>
                    <a:pt x="169" y="456"/>
                  </a:cubicBezTo>
                  <a:cubicBezTo>
                    <a:pt x="169" y="455"/>
                    <a:pt x="168" y="454"/>
                    <a:pt x="167" y="453"/>
                  </a:cubicBezTo>
                  <a:cubicBezTo>
                    <a:pt x="165" y="450"/>
                    <a:pt x="161" y="445"/>
                    <a:pt x="157" y="441"/>
                  </a:cubicBezTo>
                  <a:cubicBezTo>
                    <a:pt x="158" y="442"/>
                    <a:pt x="159" y="443"/>
                    <a:pt x="160" y="443"/>
                  </a:cubicBezTo>
                  <a:cubicBezTo>
                    <a:pt x="162" y="441"/>
                    <a:pt x="162" y="441"/>
                    <a:pt x="162" y="441"/>
                  </a:cubicBezTo>
                  <a:cubicBezTo>
                    <a:pt x="157" y="437"/>
                    <a:pt x="149" y="430"/>
                    <a:pt x="139" y="422"/>
                  </a:cubicBezTo>
                  <a:cubicBezTo>
                    <a:pt x="135" y="418"/>
                    <a:pt x="131" y="414"/>
                    <a:pt x="127" y="410"/>
                  </a:cubicBezTo>
                  <a:cubicBezTo>
                    <a:pt x="119" y="403"/>
                    <a:pt x="110" y="396"/>
                    <a:pt x="102" y="389"/>
                  </a:cubicBezTo>
                  <a:cubicBezTo>
                    <a:pt x="99" y="386"/>
                    <a:pt x="96" y="383"/>
                    <a:pt x="93" y="380"/>
                  </a:cubicBezTo>
                  <a:cubicBezTo>
                    <a:pt x="92" y="381"/>
                    <a:pt x="92" y="381"/>
                    <a:pt x="92" y="381"/>
                  </a:cubicBezTo>
                  <a:cubicBezTo>
                    <a:pt x="80" y="372"/>
                    <a:pt x="69" y="364"/>
                    <a:pt x="60" y="360"/>
                  </a:cubicBezTo>
                  <a:cubicBezTo>
                    <a:pt x="58" y="359"/>
                    <a:pt x="55" y="358"/>
                    <a:pt x="53" y="357"/>
                  </a:cubicBezTo>
                  <a:cubicBezTo>
                    <a:pt x="53" y="357"/>
                    <a:pt x="53" y="356"/>
                    <a:pt x="52" y="356"/>
                  </a:cubicBezTo>
                  <a:cubicBezTo>
                    <a:pt x="52" y="352"/>
                    <a:pt x="52" y="349"/>
                    <a:pt x="51" y="346"/>
                  </a:cubicBezTo>
                  <a:cubicBezTo>
                    <a:pt x="52" y="344"/>
                    <a:pt x="53" y="342"/>
                    <a:pt x="54" y="340"/>
                  </a:cubicBezTo>
                  <a:cubicBezTo>
                    <a:pt x="55" y="340"/>
                    <a:pt x="55" y="340"/>
                    <a:pt x="55" y="340"/>
                  </a:cubicBezTo>
                  <a:cubicBezTo>
                    <a:pt x="55" y="339"/>
                    <a:pt x="54" y="338"/>
                    <a:pt x="54" y="338"/>
                  </a:cubicBezTo>
                  <a:cubicBezTo>
                    <a:pt x="54" y="337"/>
                    <a:pt x="55" y="337"/>
                    <a:pt x="55" y="336"/>
                  </a:cubicBezTo>
                  <a:cubicBezTo>
                    <a:pt x="69" y="343"/>
                    <a:pt x="84" y="355"/>
                    <a:pt x="98" y="368"/>
                  </a:cubicBezTo>
                  <a:cubicBezTo>
                    <a:pt x="114" y="383"/>
                    <a:pt x="129" y="398"/>
                    <a:pt x="142" y="410"/>
                  </a:cubicBezTo>
                  <a:cubicBezTo>
                    <a:pt x="144" y="408"/>
                    <a:pt x="144" y="408"/>
                    <a:pt x="144" y="408"/>
                  </a:cubicBezTo>
                  <a:cubicBezTo>
                    <a:pt x="131" y="396"/>
                    <a:pt x="116" y="381"/>
                    <a:pt x="100" y="366"/>
                  </a:cubicBezTo>
                  <a:cubicBezTo>
                    <a:pt x="85" y="353"/>
                    <a:pt x="70" y="341"/>
                    <a:pt x="55" y="333"/>
                  </a:cubicBezTo>
                  <a:cubicBezTo>
                    <a:pt x="55" y="332"/>
                    <a:pt x="55" y="331"/>
                    <a:pt x="55" y="330"/>
                  </a:cubicBezTo>
                  <a:cubicBezTo>
                    <a:pt x="55" y="325"/>
                    <a:pt x="54" y="320"/>
                    <a:pt x="53" y="315"/>
                  </a:cubicBezTo>
                  <a:cubicBezTo>
                    <a:pt x="50" y="316"/>
                    <a:pt x="50" y="316"/>
                    <a:pt x="50" y="316"/>
                  </a:cubicBezTo>
                  <a:cubicBezTo>
                    <a:pt x="50" y="321"/>
                    <a:pt x="50" y="326"/>
                    <a:pt x="50" y="331"/>
                  </a:cubicBezTo>
                  <a:cubicBezTo>
                    <a:pt x="50" y="331"/>
                    <a:pt x="50" y="331"/>
                    <a:pt x="50" y="331"/>
                  </a:cubicBezTo>
                  <a:cubicBezTo>
                    <a:pt x="48" y="324"/>
                    <a:pt x="48" y="315"/>
                    <a:pt x="47" y="311"/>
                  </a:cubicBezTo>
                  <a:close/>
                  <a:moveTo>
                    <a:pt x="382" y="436"/>
                  </a:moveTo>
                  <a:cubicBezTo>
                    <a:pt x="390" y="437"/>
                    <a:pt x="400" y="438"/>
                    <a:pt x="411" y="441"/>
                  </a:cubicBezTo>
                  <a:cubicBezTo>
                    <a:pt x="401" y="440"/>
                    <a:pt x="391" y="438"/>
                    <a:pt x="382" y="436"/>
                  </a:cubicBezTo>
                  <a:close/>
                  <a:moveTo>
                    <a:pt x="38" y="293"/>
                  </a:moveTo>
                  <a:cubicBezTo>
                    <a:pt x="33" y="288"/>
                    <a:pt x="28" y="283"/>
                    <a:pt x="24" y="278"/>
                  </a:cubicBezTo>
                  <a:cubicBezTo>
                    <a:pt x="24" y="278"/>
                    <a:pt x="24" y="278"/>
                    <a:pt x="24" y="278"/>
                  </a:cubicBezTo>
                  <a:cubicBezTo>
                    <a:pt x="25" y="277"/>
                    <a:pt x="25" y="277"/>
                    <a:pt x="26" y="276"/>
                  </a:cubicBezTo>
                  <a:cubicBezTo>
                    <a:pt x="26" y="276"/>
                    <a:pt x="27" y="276"/>
                    <a:pt x="27" y="276"/>
                  </a:cubicBezTo>
                  <a:cubicBezTo>
                    <a:pt x="29" y="277"/>
                    <a:pt x="31" y="278"/>
                    <a:pt x="32" y="279"/>
                  </a:cubicBezTo>
                  <a:cubicBezTo>
                    <a:pt x="33" y="280"/>
                    <a:pt x="33" y="281"/>
                    <a:pt x="34" y="282"/>
                  </a:cubicBezTo>
                  <a:cubicBezTo>
                    <a:pt x="34" y="282"/>
                    <a:pt x="34" y="282"/>
                    <a:pt x="34" y="282"/>
                  </a:cubicBezTo>
                  <a:cubicBezTo>
                    <a:pt x="33" y="282"/>
                    <a:pt x="33" y="283"/>
                    <a:pt x="32" y="283"/>
                  </a:cubicBezTo>
                  <a:cubicBezTo>
                    <a:pt x="34" y="285"/>
                    <a:pt x="34" y="285"/>
                    <a:pt x="34" y="285"/>
                  </a:cubicBezTo>
                  <a:cubicBezTo>
                    <a:pt x="34" y="284"/>
                    <a:pt x="35" y="284"/>
                    <a:pt x="35" y="284"/>
                  </a:cubicBezTo>
                  <a:cubicBezTo>
                    <a:pt x="35" y="284"/>
                    <a:pt x="35" y="284"/>
                    <a:pt x="36" y="284"/>
                  </a:cubicBezTo>
                  <a:cubicBezTo>
                    <a:pt x="37" y="284"/>
                    <a:pt x="39" y="285"/>
                    <a:pt x="42" y="286"/>
                  </a:cubicBezTo>
                  <a:cubicBezTo>
                    <a:pt x="42" y="286"/>
                    <a:pt x="42" y="286"/>
                    <a:pt x="42" y="287"/>
                  </a:cubicBezTo>
                  <a:cubicBezTo>
                    <a:pt x="43" y="289"/>
                    <a:pt x="44" y="290"/>
                    <a:pt x="45" y="292"/>
                  </a:cubicBezTo>
                  <a:cubicBezTo>
                    <a:pt x="46" y="291"/>
                    <a:pt x="46" y="291"/>
                    <a:pt x="46" y="291"/>
                  </a:cubicBezTo>
                  <a:cubicBezTo>
                    <a:pt x="48" y="293"/>
                    <a:pt x="49" y="295"/>
                    <a:pt x="51" y="297"/>
                  </a:cubicBezTo>
                  <a:cubicBezTo>
                    <a:pt x="51" y="297"/>
                    <a:pt x="51" y="298"/>
                    <a:pt x="50" y="298"/>
                  </a:cubicBezTo>
                  <a:cubicBezTo>
                    <a:pt x="50" y="299"/>
                    <a:pt x="50" y="299"/>
                    <a:pt x="50" y="299"/>
                  </a:cubicBezTo>
                  <a:cubicBezTo>
                    <a:pt x="46" y="297"/>
                    <a:pt x="42" y="295"/>
                    <a:pt x="38" y="293"/>
                  </a:cubicBezTo>
                  <a:close/>
                  <a:moveTo>
                    <a:pt x="60" y="279"/>
                  </a:moveTo>
                  <a:cubicBezTo>
                    <a:pt x="60" y="279"/>
                    <a:pt x="60" y="279"/>
                    <a:pt x="60" y="279"/>
                  </a:cubicBezTo>
                  <a:cubicBezTo>
                    <a:pt x="57" y="278"/>
                    <a:pt x="54" y="276"/>
                    <a:pt x="51" y="275"/>
                  </a:cubicBezTo>
                  <a:cubicBezTo>
                    <a:pt x="52" y="275"/>
                    <a:pt x="52" y="275"/>
                    <a:pt x="53" y="275"/>
                  </a:cubicBezTo>
                  <a:cubicBezTo>
                    <a:pt x="53" y="275"/>
                    <a:pt x="53" y="275"/>
                    <a:pt x="53" y="275"/>
                  </a:cubicBezTo>
                  <a:cubicBezTo>
                    <a:pt x="56" y="276"/>
                    <a:pt x="58" y="278"/>
                    <a:pt x="60" y="279"/>
                  </a:cubicBezTo>
                  <a:close/>
                  <a:moveTo>
                    <a:pt x="91" y="284"/>
                  </a:moveTo>
                  <a:cubicBezTo>
                    <a:pt x="105" y="292"/>
                    <a:pt x="120" y="303"/>
                    <a:pt x="134" y="316"/>
                  </a:cubicBezTo>
                  <a:cubicBezTo>
                    <a:pt x="152" y="332"/>
                    <a:pt x="169" y="350"/>
                    <a:pt x="183" y="364"/>
                  </a:cubicBezTo>
                  <a:cubicBezTo>
                    <a:pt x="182" y="364"/>
                    <a:pt x="180" y="364"/>
                    <a:pt x="179" y="364"/>
                  </a:cubicBezTo>
                  <a:cubicBezTo>
                    <a:pt x="179" y="364"/>
                    <a:pt x="181" y="364"/>
                    <a:pt x="183" y="365"/>
                  </a:cubicBezTo>
                  <a:cubicBezTo>
                    <a:pt x="186" y="367"/>
                    <a:pt x="188" y="370"/>
                    <a:pt x="191" y="372"/>
                  </a:cubicBezTo>
                  <a:cubicBezTo>
                    <a:pt x="191" y="371"/>
                    <a:pt x="191" y="371"/>
                    <a:pt x="191" y="371"/>
                  </a:cubicBezTo>
                  <a:cubicBezTo>
                    <a:pt x="190" y="373"/>
                    <a:pt x="191" y="377"/>
                    <a:pt x="195" y="377"/>
                  </a:cubicBezTo>
                  <a:cubicBezTo>
                    <a:pt x="195" y="377"/>
                    <a:pt x="196" y="377"/>
                    <a:pt x="196" y="377"/>
                  </a:cubicBezTo>
                  <a:cubicBezTo>
                    <a:pt x="196" y="377"/>
                    <a:pt x="196" y="377"/>
                    <a:pt x="196" y="377"/>
                  </a:cubicBezTo>
                  <a:cubicBezTo>
                    <a:pt x="189" y="377"/>
                    <a:pt x="182" y="377"/>
                    <a:pt x="174" y="377"/>
                  </a:cubicBezTo>
                  <a:cubicBezTo>
                    <a:pt x="174" y="377"/>
                    <a:pt x="174" y="376"/>
                    <a:pt x="173" y="376"/>
                  </a:cubicBezTo>
                  <a:cubicBezTo>
                    <a:pt x="174" y="376"/>
                    <a:pt x="174" y="376"/>
                    <a:pt x="174" y="376"/>
                  </a:cubicBezTo>
                  <a:cubicBezTo>
                    <a:pt x="174" y="376"/>
                    <a:pt x="174" y="376"/>
                    <a:pt x="175" y="377"/>
                  </a:cubicBezTo>
                  <a:cubicBezTo>
                    <a:pt x="175" y="376"/>
                    <a:pt x="175" y="376"/>
                    <a:pt x="175" y="376"/>
                  </a:cubicBezTo>
                  <a:cubicBezTo>
                    <a:pt x="177" y="377"/>
                    <a:pt x="178" y="377"/>
                    <a:pt x="180" y="377"/>
                  </a:cubicBezTo>
                  <a:cubicBezTo>
                    <a:pt x="182" y="377"/>
                    <a:pt x="183" y="377"/>
                    <a:pt x="184" y="376"/>
                  </a:cubicBezTo>
                  <a:cubicBezTo>
                    <a:pt x="186" y="376"/>
                    <a:pt x="186" y="376"/>
                    <a:pt x="186" y="376"/>
                  </a:cubicBezTo>
                  <a:cubicBezTo>
                    <a:pt x="185" y="374"/>
                    <a:pt x="185" y="374"/>
                    <a:pt x="185" y="374"/>
                  </a:cubicBezTo>
                  <a:cubicBezTo>
                    <a:pt x="182" y="371"/>
                    <a:pt x="180" y="369"/>
                    <a:pt x="177" y="366"/>
                  </a:cubicBezTo>
                  <a:cubicBezTo>
                    <a:pt x="179" y="365"/>
                    <a:pt x="180" y="362"/>
                    <a:pt x="178" y="361"/>
                  </a:cubicBezTo>
                  <a:cubicBezTo>
                    <a:pt x="173" y="357"/>
                    <a:pt x="167" y="354"/>
                    <a:pt x="162" y="350"/>
                  </a:cubicBezTo>
                  <a:cubicBezTo>
                    <a:pt x="154" y="344"/>
                    <a:pt x="147" y="338"/>
                    <a:pt x="139" y="332"/>
                  </a:cubicBezTo>
                  <a:cubicBezTo>
                    <a:pt x="139" y="332"/>
                    <a:pt x="139" y="332"/>
                    <a:pt x="139" y="332"/>
                  </a:cubicBezTo>
                  <a:cubicBezTo>
                    <a:pt x="125" y="318"/>
                    <a:pt x="108" y="300"/>
                    <a:pt x="91" y="284"/>
                  </a:cubicBezTo>
                  <a:close/>
                  <a:moveTo>
                    <a:pt x="83" y="277"/>
                  </a:moveTo>
                  <a:cubicBezTo>
                    <a:pt x="68" y="265"/>
                    <a:pt x="52" y="254"/>
                    <a:pt x="35" y="249"/>
                  </a:cubicBezTo>
                  <a:cubicBezTo>
                    <a:pt x="37" y="248"/>
                    <a:pt x="37" y="248"/>
                    <a:pt x="37" y="248"/>
                  </a:cubicBezTo>
                  <a:cubicBezTo>
                    <a:pt x="37" y="244"/>
                    <a:pt x="36" y="240"/>
                    <a:pt x="35" y="236"/>
                  </a:cubicBezTo>
                  <a:cubicBezTo>
                    <a:pt x="64" y="254"/>
                    <a:pt x="91" y="276"/>
                    <a:pt x="118" y="299"/>
                  </a:cubicBezTo>
                  <a:cubicBezTo>
                    <a:pt x="106" y="290"/>
                    <a:pt x="95" y="282"/>
                    <a:pt x="83" y="277"/>
                  </a:cubicBezTo>
                  <a:close/>
                  <a:moveTo>
                    <a:pt x="32" y="207"/>
                  </a:moveTo>
                  <a:cubicBezTo>
                    <a:pt x="36" y="210"/>
                    <a:pt x="40" y="213"/>
                    <a:pt x="45" y="216"/>
                  </a:cubicBezTo>
                  <a:cubicBezTo>
                    <a:pt x="92" y="254"/>
                    <a:pt x="148" y="294"/>
                    <a:pt x="192" y="335"/>
                  </a:cubicBezTo>
                  <a:cubicBezTo>
                    <a:pt x="192" y="338"/>
                    <a:pt x="191" y="342"/>
                    <a:pt x="190" y="345"/>
                  </a:cubicBezTo>
                  <a:cubicBezTo>
                    <a:pt x="143" y="305"/>
                    <a:pt x="98" y="265"/>
                    <a:pt x="44" y="234"/>
                  </a:cubicBezTo>
                  <a:cubicBezTo>
                    <a:pt x="43" y="237"/>
                    <a:pt x="43" y="237"/>
                    <a:pt x="43" y="237"/>
                  </a:cubicBezTo>
                  <a:cubicBezTo>
                    <a:pt x="97" y="267"/>
                    <a:pt x="142" y="307"/>
                    <a:pt x="189" y="347"/>
                  </a:cubicBezTo>
                  <a:cubicBezTo>
                    <a:pt x="189" y="349"/>
                    <a:pt x="188" y="351"/>
                    <a:pt x="188" y="352"/>
                  </a:cubicBezTo>
                  <a:cubicBezTo>
                    <a:pt x="187" y="354"/>
                    <a:pt x="190" y="356"/>
                    <a:pt x="191" y="354"/>
                  </a:cubicBezTo>
                  <a:cubicBezTo>
                    <a:pt x="195" y="344"/>
                    <a:pt x="197" y="334"/>
                    <a:pt x="200" y="323"/>
                  </a:cubicBezTo>
                  <a:cubicBezTo>
                    <a:pt x="232" y="324"/>
                    <a:pt x="356" y="324"/>
                    <a:pt x="420" y="327"/>
                  </a:cubicBezTo>
                  <a:cubicBezTo>
                    <a:pt x="421" y="328"/>
                    <a:pt x="421" y="328"/>
                    <a:pt x="421" y="328"/>
                  </a:cubicBezTo>
                  <a:cubicBezTo>
                    <a:pt x="425" y="333"/>
                    <a:pt x="429" y="337"/>
                    <a:pt x="434" y="341"/>
                  </a:cubicBezTo>
                  <a:cubicBezTo>
                    <a:pt x="398" y="340"/>
                    <a:pt x="251" y="336"/>
                    <a:pt x="200" y="344"/>
                  </a:cubicBezTo>
                  <a:cubicBezTo>
                    <a:pt x="438" y="344"/>
                    <a:pt x="438" y="344"/>
                    <a:pt x="438" y="344"/>
                  </a:cubicBezTo>
                  <a:cubicBezTo>
                    <a:pt x="445" y="351"/>
                    <a:pt x="454" y="357"/>
                    <a:pt x="462" y="363"/>
                  </a:cubicBezTo>
                  <a:cubicBezTo>
                    <a:pt x="452" y="358"/>
                    <a:pt x="442" y="352"/>
                    <a:pt x="433" y="345"/>
                  </a:cubicBezTo>
                  <a:cubicBezTo>
                    <a:pt x="433" y="345"/>
                    <a:pt x="433" y="345"/>
                    <a:pt x="433" y="345"/>
                  </a:cubicBezTo>
                  <a:cubicBezTo>
                    <a:pt x="431" y="348"/>
                    <a:pt x="431" y="348"/>
                    <a:pt x="431" y="348"/>
                  </a:cubicBezTo>
                  <a:cubicBezTo>
                    <a:pt x="431" y="348"/>
                    <a:pt x="431" y="348"/>
                    <a:pt x="431" y="348"/>
                  </a:cubicBezTo>
                  <a:cubicBezTo>
                    <a:pt x="431" y="348"/>
                    <a:pt x="431" y="348"/>
                    <a:pt x="431" y="348"/>
                  </a:cubicBezTo>
                  <a:cubicBezTo>
                    <a:pt x="444" y="356"/>
                    <a:pt x="457" y="366"/>
                    <a:pt x="471" y="373"/>
                  </a:cubicBezTo>
                  <a:cubicBezTo>
                    <a:pt x="471" y="374"/>
                    <a:pt x="471" y="374"/>
                    <a:pt x="471" y="375"/>
                  </a:cubicBezTo>
                  <a:cubicBezTo>
                    <a:pt x="446" y="372"/>
                    <a:pt x="349" y="368"/>
                    <a:pt x="274" y="367"/>
                  </a:cubicBezTo>
                  <a:cubicBezTo>
                    <a:pt x="273" y="366"/>
                    <a:pt x="272" y="365"/>
                    <a:pt x="271" y="365"/>
                  </a:cubicBezTo>
                  <a:cubicBezTo>
                    <a:pt x="263" y="365"/>
                    <a:pt x="256" y="365"/>
                    <a:pt x="248" y="366"/>
                  </a:cubicBezTo>
                  <a:cubicBezTo>
                    <a:pt x="223" y="365"/>
                    <a:pt x="203" y="365"/>
                    <a:pt x="191" y="365"/>
                  </a:cubicBezTo>
                  <a:cubicBezTo>
                    <a:pt x="201" y="365"/>
                    <a:pt x="217" y="366"/>
                    <a:pt x="236" y="367"/>
                  </a:cubicBezTo>
                  <a:cubicBezTo>
                    <a:pt x="232" y="368"/>
                    <a:pt x="227" y="369"/>
                    <a:pt x="223" y="370"/>
                  </a:cubicBezTo>
                  <a:cubicBezTo>
                    <a:pt x="223" y="370"/>
                    <a:pt x="223" y="370"/>
                    <a:pt x="223" y="370"/>
                  </a:cubicBezTo>
                  <a:cubicBezTo>
                    <a:pt x="213" y="370"/>
                    <a:pt x="204" y="370"/>
                    <a:pt x="194" y="370"/>
                  </a:cubicBezTo>
                  <a:cubicBezTo>
                    <a:pt x="193" y="370"/>
                    <a:pt x="193" y="370"/>
                    <a:pt x="192" y="370"/>
                  </a:cubicBezTo>
                  <a:cubicBezTo>
                    <a:pt x="193" y="370"/>
                    <a:pt x="193" y="370"/>
                    <a:pt x="193" y="370"/>
                  </a:cubicBezTo>
                  <a:cubicBezTo>
                    <a:pt x="191" y="368"/>
                    <a:pt x="189" y="366"/>
                    <a:pt x="187" y="365"/>
                  </a:cubicBezTo>
                  <a:cubicBezTo>
                    <a:pt x="188" y="365"/>
                    <a:pt x="189" y="365"/>
                    <a:pt x="191" y="365"/>
                  </a:cubicBezTo>
                  <a:cubicBezTo>
                    <a:pt x="189" y="365"/>
                    <a:pt x="188" y="365"/>
                    <a:pt x="187" y="365"/>
                  </a:cubicBezTo>
                  <a:cubicBezTo>
                    <a:pt x="174" y="352"/>
                    <a:pt x="159" y="335"/>
                    <a:pt x="142" y="320"/>
                  </a:cubicBezTo>
                  <a:cubicBezTo>
                    <a:pt x="148" y="325"/>
                    <a:pt x="153" y="329"/>
                    <a:pt x="158" y="334"/>
                  </a:cubicBezTo>
                  <a:cubicBezTo>
                    <a:pt x="159" y="332"/>
                    <a:pt x="159" y="332"/>
                    <a:pt x="159" y="332"/>
                  </a:cubicBezTo>
                  <a:cubicBezTo>
                    <a:pt x="120" y="297"/>
                    <a:pt x="79" y="261"/>
                    <a:pt x="35" y="232"/>
                  </a:cubicBezTo>
                  <a:cubicBezTo>
                    <a:pt x="34" y="226"/>
                    <a:pt x="33" y="219"/>
                    <a:pt x="32" y="212"/>
                  </a:cubicBezTo>
                  <a:cubicBezTo>
                    <a:pt x="34" y="215"/>
                    <a:pt x="35" y="218"/>
                    <a:pt x="35" y="222"/>
                  </a:cubicBezTo>
                  <a:cubicBezTo>
                    <a:pt x="35" y="222"/>
                    <a:pt x="35" y="222"/>
                    <a:pt x="35" y="223"/>
                  </a:cubicBezTo>
                  <a:cubicBezTo>
                    <a:pt x="37" y="223"/>
                    <a:pt x="37" y="223"/>
                    <a:pt x="37" y="223"/>
                  </a:cubicBezTo>
                  <a:cubicBezTo>
                    <a:pt x="37" y="222"/>
                    <a:pt x="37" y="222"/>
                    <a:pt x="37" y="222"/>
                  </a:cubicBezTo>
                  <a:cubicBezTo>
                    <a:pt x="37" y="216"/>
                    <a:pt x="35" y="211"/>
                    <a:pt x="32" y="20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8" name="Freeform 177"/>
            <p:cNvSpPr>
              <a:spLocks/>
            </p:cNvSpPr>
            <p:nvPr/>
          </p:nvSpPr>
          <p:spPr bwMode="auto">
            <a:xfrm>
              <a:off x="2982479" y="5120060"/>
              <a:ext cx="353585" cy="164578"/>
            </a:xfrm>
            <a:custGeom>
              <a:avLst/>
              <a:gdLst>
                <a:gd name="T0" fmla="*/ 0 w 116"/>
                <a:gd name="T1" fmla="*/ 2 h 54"/>
                <a:gd name="T2" fmla="*/ 0 w 116"/>
                <a:gd name="T3" fmla="*/ 1 h 54"/>
                <a:gd name="T4" fmla="*/ 1 w 116"/>
                <a:gd name="T5" fmla="*/ 0 h 54"/>
                <a:gd name="T6" fmla="*/ 2 w 116"/>
                <a:gd name="T7" fmla="*/ 0 h 54"/>
                <a:gd name="T8" fmla="*/ 3 w 116"/>
                <a:gd name="T9" fmla="*/ 0 h 54"/>
                <a:gd name="T10" fmla="*/ 3 w 116"/>
                <a:gd name="T11" fmla="*/ 1 h 54"/>
                <a:gd name="T12" fmla="*/ 5 w 116"/>
                <a:gd name="T13" fmla="*/ 6 h 54"/>
                <a:gd name="T14" fmla="*/ 15 w 116"/>
                <a:gd name="T15" fmla="*/ 5 h 54"/>
                <a:gd name="T16" fmla="*/ 66 w 116"/>
                <a:gd name="T17" fmla="*/ 20 h 54"/>
                <a:gd name="T18" fmla="*/ 116 w 116"/>
                <a:gd name="T19" fmla="*/ 37 h 54"/>
                <a:gd name="T20" fmla="*/ 116 w 116"/>
                <a:gd name="T21" fmla="*/ 39 h 54"/>
                <a:gd name="T22" fmla="*/ 65 w 116"/>
                <a:gd name="T23" fmla="*/ 22 h 54"/>
                <a:gd name="T24" fmla="*/ 15 w 116"/>
                <a:gd name="T25" fmla="*/ 7 h 54"/>
                <a:gd name="T26" fmla="*/ 5 w 116"/>
                <a:gd name="T27" fmla="*/ 8 h 54"/>
                <a:gd name="T28" fmla="*/ 6 w 116"/>
                <a:gd name="T29" fmla="*/ 9 h 54"/>
                <a:gd name="T30" fmla="*/ 8 w 116"/>
                <a:gd name="T31" fmla="*/ 26 h 54"/>
                <a:gd name="T32" fmla="*/ 81 w 116"/>
                <a:gd name="T33" fmla="*/ 52 h 54"/>
                <a:gd name="T34" fmla="*/ 80 w 116"/>
                <a:gd name="T35" fmla="*/ 54 h 54"/>
                <a:gd name="T36" fmla="*/ 9 w 116"/>
                <a:gd name="T37" fmla="*/ 29 h 54"/>
                <a:gd name="T38" fmla="*/ 10 w 116"/>
                <a:gd name="T39" fmla="*/ 40 h 54"/>
                <a:gd name="T40" fmla="*/ 8 w 116"/>
                <a:gd name="T41" fmla="*/ 40 h 54"/>
                <a:gd name="T42" fmla="*/ 7 w 116"/>
                <a:gd name="T43" fmla="*/ 32 h 54"/>
                <a:gd name="T44" fmla="*/ 6 w 116"/>
                <a:gd name="T45" fmla="*/ 28 h 54"/>
                <a:gd name="T46" fmla="*/ 3 w 116"/>
                <a:gd name="T47" fmla="*/ 26 h 54"/>
                <a:gd name="T48" fmla="*/ 4 w 116"/>
                <a:gd name="T49" fmla="*/ 24 h 54"/>
                <a:gd name="T50" fmla="*/ 6 w 116"/>
                <a:gd name="T51" fmla="*/ 25 h 54"/>
                <a:gd name="T52" fmla="*/ 4 w 116"/>
                <a:gd name="T53" fmla="*/ 12 h 54"/>
                <a:gd name="T54" fmla="*/ 2 w 116"/>
                <a:gd name="T55" fmla="*/ 4 h 54"/>
                <a:gd name="T56" fmla="*/ 1 w 116"/>
                <a:gd name="T57" fmla="*/ 2 h 54"/>
                <a:gd name="T58" fmla="*/ 1 w 116"/>
                <a:gd name="T59" fmla="*/ 2 h 54"/>
                <a:gd name="T60" fmla="*/ 0 w 116"/>
                <a:gd name="T61"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 h="54">
                  <a:moveTo>
                    <a:pt x="0" y="2"/>
                  </a:moveTo>
                  <a:cubicBezTo>
                    <a:pt x="0" y="1"/>
                    <a:pt x="0" y="1"/>
                    <a:pt x="0" y="1"/>
                  </a:cubicBezTo>
                  <a:cubicBezTo>
                    <a:pt x="1" y="0"/>
                    <a:pt x="1" y="0"/>
                    <a:pt x="1" y="0"/>
                  </a:cubicBezTo>
                  <a:cubicBezTo>
                    <a:pt x="1" y="0"/>
                    <a:pt x="1" y="0"/>
                    <a:pt x="2" y="0"/>
                  </a:cubicBezTo>
                  <a:cubicBezTo>
                    <a:pt x="2" y="0"/>
                    <a:pt x="3" y="0"/>
                    <a:pt x="3" y="0"/>
                  </a:cubicBezTo>
                  <a:cubicBezTo>
                    <a:pt x="3" y="0"/>
                    <a:pt x="3" y="1"/>
                    <a:pt x="3" y="1"/>
                  </a:cubicBezTo>
                  <a:cubicBezTo>
                    <a:pt x="4" y="2"/>
                    <a:pt x="4" y="4"/>
                    <a:pt x="5" y="6"/>
                  </a:cubicBezTo>
                  <a:cubicBezTo>
                    <a:pt x="8" y="5"/>
                    <a:pt x="11" y="5"/>
                    <a:pt x="15" y="5"/>
                  </a:cubicBezTo>
                  <a:cubicBezTo>
                    <a:pt x="31" y="5"/>
                    <a:pt x="48" y="12"/>
                    <a:pt x="66" y="20"/>
                  </a:cubicBezTo>
                  <a:cubicBezTo>
                    <a:pt x="83" y="28"/>
                    <a:pt x="100" y="35"/>
                    <a:pt x="116" y="37"/>
                  </a:cubicBezTo>
                  <a:cubicBezTo>
                    <a:pt x="116" y="39"/>
                    <a:pt x="116" y="39"/>
                    <a:pt x="116" y="39"/>
                  </a:cubicBezTo>
                  <a:cubicBezTo>
                    <a:pt x="99" y="38"/>
                    <a:pt x="82" y="30"/>
                    <a:pt x="65" y="22"/>
                  </a:cubicBezTo>
                  <a:cubicBezTo>
                    <a:pt x="47" y="15"/>
                    <a:pt x="30" y="7"/>
                    <a:pt x="15" y="7"/>
                  </a:cubicBezTo>
                  <a:cubicBezTo>
                    <a:pt x="11" y="7"/>
                    <a:pt x="8" y="8"/>
                    <a:pt x="5" y="8"/>
                  </a:cubicBezTo>
                  <a:cubicBezTo>
                    <a:pt x="5" y="8"/>
                    <a:pt x="5" y="9"/>
                    <a:pt x="6" y="9"/>
                  </a:cubicBezTo>
                  <a:cubicBezTo>
                    <a:pt x="7" y="14"/>
                    <a:pt x="8" y="20"/>
                    <a:pt x="8" y="26"/>
                  </a:cubicBezTo>
                  <a:cubicBezTo>
                    <a:pt x="32" y="36"/>
                    <a:pt x="56" y="44"/>
                    <a:pt x="81" y="52"/>
                  </a:cubicBezTo>
                  <a:cubicBezTo>
                    <a:pt x="80" y="54"/>
                    <a:pt x="80" y="54"/>
                    <a:pt x="80" y="54"/>
                  </a:cubicBezTo>
                  <a:cubicBezTo>
                    <a:pt x="56" y="46"/>
                    <a:pt x="32" y="39"/>
                    <a:pt x="9" y="29"/>
                  </a:cubicBezTo>
                  <a:cubicBezTo>
                    <a:pt x="10" y="34"/>
                    <a:pt x="10" y="38"/>
                    <a:pt x="10" y="40"/>
                  </a:cubicBezTo>
                  <a:cubicBezTo>
                    <a:pt x="8" y="40"/>
                    <a:pt x="8" y="40"/>
                    <a:pt x="8" y="40"/>
                  </a:cubicBezTo>
                  <a:cubicBezTo>
                    <a:pt x="8" y="39"/>
                    <a:pt x="7" y="36"/>
                    <a:pt x="7" y="32"/>
                  </a:cubicBezTo>
                  <a:cubicBezTo>
                    <a:pt x="7" y="30"/>
                    <a:pt x="6" y="29"/>
                    <a:pt x="6" y="28"/>
                  </a:cubicBezTo>
                  <a:cubicBezTo>
                    <a:pt x="5" y="27"/>
                    <a:pt x="4" y="27"/>
                    <a:pt x="3" y="26"/>
                  </a:cubicBezTo>
                  <a:cubicBezTo>
                    <a:pt x="4" y="24"/>
                    <a:pt x="4" y="24"/>
                    <a:pt x="4" y="24"/>
                  </a:cubicBezTo>
                  <a:cubicBezTo>
                    <a:pt x="5" y="24"/>
                    <a:pt x="5" y="24"/>
                    <a:pt x="6" y="25"/>
                  </a:cubicBezTo>
                  <a:cubicBezTo>
                    <a:pt x="5" y="20"/>
                    <a:pt x="4" y="16"/>
                    <a:pt x="4" y="12"/>
                  </a:cubicBezTo>
                  <a:cubicBezTo>
                    <a:pt x="3" y="9"/>
                    <a:pt x="2" y="6"/>
                    <a:pt x="2" y="4"/>
                  </a:cubicBezTo>
                  <a:cubicBezTo>
                    <a:pt x="2" y="3"/>
                    <a:pt x="1" y="3"/>
                    <a:pt x="1" y="2"/>
                  </a:cubicBezTo>
                  <a:cubicBezTo>
                    <a:pt x="1" y="2"/>
                    <a:pt x="1" y="2"/>
                    <a:pt x="1" y="2"/>
                  </a:cubicBezTo>
                  <a:lnTo>
                    <a:pt x="0"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9" name="Freeform 178"/>
            <p:cNvSpPr>
              <a:spLocks/>
            </p:cNvSpPr>
            <p:nvPr/>
          </p:nvSpPr>
          <p:spPr bwMode="auto">
            <a:xfrm>
              <a:off x="3010765" y="5168919"/>
              <a:ext cx="249438" cy="109290"/>
            </a:xfrm>
            <a:custGeom>
              <a:avLst/>
              <a:gdLst>
                <a:gd name="T0" fmla="*/ 82 w 82"/>
                <a:gd name="T1" fmla="*/ 36 h 36"/>
                <a:gd name="T2" fmla="*/ 81 w 82"/>
                <a:gd name="T3" fmla="*/ 36 h 36"/>
                <a:gd name="T4" fmla="*/ 76 w 82"/>
                <a:gd name="T5" fmla="*/ 34 h 36"/>
                <a:gd name="T6" fmla="*/ 39 w 82"/>
                <a:gd name="T7" fmla="*/ 16 h 36"/>
                <a:gd name="T8" fmla="*/ 17 w 82"/>
                <a:gd name="T9" fmla="*/ 7 h 36"/>
                <a:gd name="T10" fmla="*/ 0 w 82"/>
                <a:gd name="T11" fmla="*/ 3 h 36"/>
                <a:gd name="T12" fmla="*/ 0 w 82"/>
                <a:gd name="T13" fmla="*/ 0 h 36"/>
                <a:gd name="T14" fmla="*/ 22 w 82"/>
                <a:gd name="T15" fmla="*/ 5 h 36"/>
                <a:gd name="T16" fmla="*/ 61 w 82"/>
                <a:gd name="T17" fmla="*/ 23 h 36"/>
                <a:gd name="T18" fmla="*/ 75 w 82"/>
                <a:gd name="T19" fmla="*/ 30 h 36"/>
                <a:gd name="T20" fmla="*/ 80 w 82"/>
                <a:gd name="T21" fmla="*/ 33 h 36"/>
                <a:gd name="T22" fmla="*/ 81 w 82"/>
                <a:gd name="T23" fmla="*/ 33 h 36"/>
                <a:gd name="T24" fmla="*/ 82 w 82"/>
                <a:gd name="T25" fmla="*/ 33 h 36"/>
                <a:gd name="T26" fmla="*/ 82 w 82"/>
                <a:gd name="T27" fmla="*/ 33 h 36"/>
                <a:gd name="T28" fmla="*/ 82 w 82"/>
                <a:gd name="T29" fmla="*/ 34 h 36"/>
                <a:gd name="T30" fmla="*/ 82 w 82"/>
                <a:gd name="T31" fmla="*/ 34 h 36"/>
                <a:gd name="T32" fmla="*/ 81 w 82"/>
                <a:gd name="T33" fmla="*/ 33 h 36"/>
                <a:gd name="T34" fmla="*/ 82 w 82"/>
                <a:gd name="T3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36">
                  <a:moveTo>
                    <a:pt x="82" y="36"/>
                  </a:moveTo>
                  <a:cubicBezTo>
                    <a:pt x="81" y="36"/>
                    <a:pt x="81" y="36"/>
                    <a:pt x="81" y="36"/>
                  </a:cubicBezTo>
                  <a:cubicBezTo>
                    <a:pt x="80" y="36"/>
                    <a:pt x="78" y="35"/>
                    <a:pt x="76" y="34"/>
                  </a:cubicBezTo>
                  <a:cubicBezTo>
                    <a:pt x="69" y="30"/>
                    <a:pt x="54" y="22"/>
                    <a:pt x="39" y="16"/>
                  </a:cubicBezTo>
                  <a:cubicBezTo>
                    <a:pt x="32" y="12"/>
                    <a:pt x="24" y="9"/>
                    <a:pt x="17" y="7"/>
                  </a:cubicBezTo>
                  <a:cubicBezTo>
                    <a:pt x="11" y="4"/>
                    <a:pt x="4" y="3"/>
                    <a:pt x="0" y="3"/>
                  </a:cubicBezTo>
                  <a:cubicBezTo>
                    <a:pt x="0" y="0"/>
                    <a:pt x="0" y="0"/>
                    <a:pt x="0" y="0"/>
                  </a:cubicBezTo>
                  <a:cubicBezTo>
                    <a:pt x="6" y="0"/>
                    <a:pt x="14" y="2"/>
                    <a:pt x="22" y="5"/>
                  </a:cubicBezTo>
                  <a:cubicBezTo>
                    <a:pt x="35" y="10"/>
                    <a:pt x="49" y="17"/>
                    <a:pt x="61" y="23"/>
                  </a:cubicBezTo>
                  <a:cubicBezTo>
                    <a:pt x="67" y="26"/>
                    <a:pt x="72" y="29"/>
                    <a:pt x="75" y="30"/>
                  </a:cubicBezTo>
                  <a:cubicBezTo>
                    <a:pt x="77" y="31"/>
                    <a:pt x="79" y="32"/>
                    <a:pt x="80" y="33"/>
                  </a:cubicBezTo>
                  <a:cubicBezTo>
                    <a:pt x="80" y="33"/>
                    <a:pt x="81" y="33"/>
                    <a:pt x="81" y="33"/>
                  </a:cubicBezTo>
                  <a:cubicBezTo>
                    <a:pt x="82" y="33"/>
                    <a:pt x="82" y="33"/>
                    <a:pt x="82" y="33"/>
                  </a:cubicBezTo>
                  <a:cubicBezTo>
                    <a:pt x="82" y="33"/>
                    <a:pt x="82" y="33"/>
                    <a:pt x="82" y="33"/>
                  </a:cubicBezTo>
                  <a:cubicBezTo>
                    <a:pt x="82" y="34"/>
                    <a:pt x="82" y="34"/>
                    <a:pt x="82" y="34"/>
                  </a:cubicBezTo>
                  <a:cubicBezTo>
                    <a:pt x="82" y="34"/>
                    <a:pt x="82" y="34"/>
                    <a:pt x="82" y="34"/>
                  </a:cubicBezTo>
                  <a:cubicBezTo>
                    <a:pt x="81" y="33"/>
                    <a:pt x="81" y="33"/>
                    <a:pt x="81" y="33"/>
                  </a:cubicBezTo>
                  <a:cubicBezTo>
                    <a:pt x="82" y="36"/>
                    <a:pt x="82" y="36"/>
                    <a:pt x="82" y="3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0" name="Freeform 179"/>
            <p:cNvSpPr>
              <a:spLocks/>
            </p:cNvSpPr>
            <p:nvPr/>
          </p:nvSpPr>
          <p:spPr bwMode="auto">
            <a:xfrm>
              <a:off x="3111055" y="4058020"/>
              <a:ext cx="96432" cy="102861"/>
            </a:xfrm>
            <a:custGeom>
              <a:avLst/>
              <a:gdLst>
                <a:gd name="T0" fmla="*/ 22 w 32"/>
                <a:gd name="T1" fmla="*/ 13 h 34"/>
                <a:gd name="T2" fmla="*/ 32 w 32"/>
                <a:gd name="T3" fmla="*/ 34 h 34"/>
                <a:gd name="T4" fmla="*/ 32 w 32"/>
                <a:gd name="T5" fmla="*/ 34 h 34"/>
                <a:gd name="T6" fmla="*/ 29 w 32"/>
                <a:gd name="T7" fmla="*/ 34 h 34"/>
                <a:gd name="T8" fmla="*/ 29 w 32"/>
                <a:gd name="T9" fmla="*/ 34 h 34"/>
                <a:gd name="T10" fmla="*/ 20 w 32"/>
                <a:gd name="T11" fmla="*/ 15 h 34"/>
                <a:gd name="T12" fmla="*/ 0 w 32"/>
                <a:gd name="T13" fmla="*/ 2 h 34"/>
                <a:gd name="T14" fmla="*/ 0 w 32"/>
                <a:gd name="T15" fmla="*/ 0 h 34"/>
                <a:gd name="T16" fmla="*/ 22 w 32"/>
                <a:gd name="T17" fmla="*/ 1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4">
                  <a:moveTo>
                    <a:pt x="22" y="13"/>
                  </a:moveTo>
                  <a:cubicBezTo>
                    <a:pt x="28" y="19"/>
                    <a:pt x="32" y="27"/>
                    <a:pt x="32" y="34"/>
                  </a:cubicBezTo>
                  <a:cubicBezTo>
                    <a:pt x="32" y="34"/>
                    <a:pt x="32" y="34"/>
                    <a:pt x="32" y="34"/>
                  </a:cubicBezTo>
                  <a:cubicBezTo>
                    <a:pt x="29" y="34"/>
                    <a:pt x="29" y="34"/>
                    <a:pt x="29" y="34"/>
                  </a:cubicBezTo>
                  <a:cubicBezTo>
                    <a:pt x="29" y="34"/>
                    <a:pt x="29" y="34"/>
                    <a:pt x="29" y="34"/>
                  </a:cubicBezTo>
                  <a:cubicBezTo>
                    <a:pt x="30" y="28"/>
                    <a:pt x="26" y="21"/>
                    <a:pt x="20" y="15"/>
                  </a:cubicBezTo>
                  <a:cubicBezTo>
                    <a:pt x="15" y="9"/>
                    <a:pt x="7" y="4"/>
                    <a:pt x="0" y="2"/>
                  </a:cubicBezTo>
                  <a:cubicBezTo>
                    <a:pt x="0" y="0"/>
                    <a:pt x="0" y="0"/>
                    <a:pt x="0" y="0"/>
                  </a:cubicBezTo>
                  <a:cubicBezTo>
                    <a:pt x="8" y="1"/>
                    <a:pt x="16" y="7"/>
                    <a:pt x="2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1" name="Freeform 180"/>
            <p:cNvSpPr>
              <a:spLocks/>
            </p:cNvSpPr>
            <p:nvPr/>
          </p:nvSpPr>
          <p:spPr bwMode="auto">
            <a:xfrm>
              <a:off x="3509641" y="3982160"/>
              <a:ext cx="100289" cy="189007"/>
            </a:xfrm>
            <a:custGeom>
              <a:avLst/>
              <a:gdLst>
                <a:gd name="T0" fmla="*/ 3 w 33"/>
                <a:gd name="T1" fmla="*/ 60 h 62"/>
                <a:gd name="T2" fmla="*/ 1 w 33"/>
                <a:gd name="T3" fmla="*/ 59 h 62"/>
                <a:gd name="T4" fmla="*/ 28 w 33"/>
                <a:gd name="T5" fmla="*/ 2 h 62"/>
                <a:gd name="T6" fmla="*/ 32 w 33"/>
                <a:gd name="T7" fmla="*/ 4 h 62"/>
                <a:gd name="T8" fmla="*/ 3 w 33"/>
                <a:gd name="T9" fmla="*/ 60 h 62"/>
              </a:gdLst>
              <a:ahLst/>
              <a:cxnLst>
                <a:cxn ang="0">
                  <a:pos x="T0" y="T1"/>
                </a:cxn>
                <a:cxn ang="0">
                  <a:pos x="T2" y="T3"/>
                </a:cxn>
                <a:cxn ang="0">
                  <a:pos x="T4" y="T5"/>
                </a:cxn>
                <a:cxn ang="0">
                  <a:pos x="T6" y="T7"/>
                </a:cxn>
                <a:cxn ang="0">
                  <a:pos x="T8" y="T9"/>
                </a:cxn>
              </a:cxnLst>
              <a:rect l="0" t="0" r="r" b="b"/>
              <a:pathLst>
                <a:path w="33" h="62">
                  <a:moveTo>
                    <a:pt x="3" y="60"/>
                  </a:moveTo>
                  <a:cubicBezTo>
                    <a:pt x="3" y="62"/>
                    <a:pt x="0" y="60"/>
                    <a:pt x="1" y="59"/>
                  </a:cubicBezTo>
                  <a:cubicBezTo>
                    <a:pt x="7" y="39"/>
                    <a:pt x="20" y="21"/>
                    <a:pt x="28" y="2"/>
                  </a:cubicBezTo>
                  <a:cubicBezTo>
                    <a:pt x="29" y="0"/>
                    <a:pt x="33" y="2"/>
                    <a:pt x="32" y="4"/>
                  </a:cubicBezTo>
                  <a:cubicBezTo>
                    <a:pt x="23" y="23"/>
                    <a:pt x="11" y="40"/>
                    <a:pt x="3" y="6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2" name="Freeform 181"/>
            <p:cNvSpPr>
              <a:spLocks/>
            </p:cNvSpPr>
            <p:nvPr/>
          </p:nvSpPr>
          <p:spPr bwMode="auto">
            <a:xfrm>
              <a:off x="3035195" y="3705721"/>
              <a:ext cx="276439" cy="263581"/>
            </a:xfrm>
            <a:custGeom>
              <a:avLst/>
              <a:gdLst>
                <a:gd name="T0" fmla="*/ 82 w 91"/>
                <a:gd name="T1" fmla="*/ 13 h 87"/>
                <a:gd name="T2" fmla="*/ 60 w 91"/>
                <a:gd name="T3" fmla="*/ 23 h 87"/>
                <a:gd name="T4" fmla="*/ 39 w 91"/>
                <a:gd name="T5" fmla="*/ 38 h 87"/>
                <a:gd name="T6" fmla="*/ 4 w 91"/>
                <a:gd name="T7" fmla="*/ 84 h 87"/>
                <a:gd name="T8" fmla="*/ 0 w 91"/>
                <a:gd name="T9" fmla="*/ 83 h 87"/>
                <a:gd name="T10" fmla="*/ 29 w 91"/>
                <a:gd name="T11" fmla="*/ 41 h 87"/>
                <a:gd name="T12" fmla="*/ 55 w 91"/>
                <a:gd name="T13" fmla="*/ 21 h 87"/>
                <a:gd name="T14" fmla="*/ 66 w 91"/>
                <a:gd name="T15" fmla="*/ 15 h 87"/>
                <a:gd name="T16" fmla="*/ 81 w 91"/>
                <a:gd name="T17" fmla="*/ 7 h 87"/>
                <a:gd name="T18" fmla="*/ 82 w 91"/>
                <a:gd name="T19" fmla="*/ 1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87">
                  <a:moveTo>
                    <a:pt x="82" y="13"/>
                  </a:moveTo>
                  <a:cubicBezTo>
                    <a:pt x="77" y="11"/>
                    <a:pt x="64" y="20"/>
                    <a:pt x="60" y="23"/>
                  </a:cubicBezTo>
                  <a:cubicBezTo>
                    <a:pt x="53" y="27"/>
                    <a:pt x="46" y="32"/>
                    <a:pt x="39" y="38"/>
                  </a:cubicBezTo>
                  <a:cubicBezTo>
                    <a:pt x="24" y="49"/>
                    <a:pt x="8" y="65"/>
                    <a:pt x="4" y="84"/>
                  </a:cubicBezTo>
                  <a:cubicBezTo>
                    <a:pt x="4" y="87"/>
                    <a:pt x="0" y="86"/>
                    <a:pt x="0" y="83"/>
                  </a:cubicBezTo>
                  <a:cubicBezTo>
                    <a:pt x="3" y="66"/>
                    <a:pt x="16" y="52"/>
                    <a:pt x="29" y="41"/>
                  </a:cubicBezTo>
                  <a:cubicBezTo>
                    <a:pt x="37" y="33"/>
                    <a:pt x="46" y="27"/>
                    <a:pt x="55" y="21"/>
                  </a:cubicBezTo>
                  <a:cubicBezTo>
                    <a:pt x="58" y="18"/>
                    <a:pt x="62" y="16"/>
                    <a:pt x="66" y="15"/>
                  </a:cubicBezTo>
                  <a:cubicBezTo>
                    <a:pt x="70" y="12"/>
                    <a:pt x="78" y="11"/>
                    <a:pt x="81" y="7"/>
                  </a:cubicBezTo>
                  <a:cubicBezTo>
                    <a:pt x="87" y="0"/>
                    <a:pt x="91" y="16"/>
                    <a:pt x="8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3" name="Freeform 182"/>
            <p:cNvSpPr>
              <a:spLocks/>
            </p:cNvSpPr>
            <p:nvPr/>
          </p:nvSpPr>
          <p:spPr bwMode="auto">
            <a:xfrm>
              <a:off x="2886046" y="4529895"/>
              <a:ext cx="738028" cy="57859"/>
            </a:xfrm>
            <a:custGeom>
              <a:avLst/>
              <a:gdLst>
                <a:gd name="T0" fmla="*/ 2 w 243"/>
                <a:gd name="T1" fmla="*/ 13 h 19"/>
                <a:gd name="T2" fmla="*/ 123 w 243"/>
                <a:gd name="T3" fmla="*/ 7 h 19"/>
                <a:gd name="T4" fmla="*/ 181 w 243"/>
                <a:gd name="T5" fmla="*/ 3 h 19"/>
                <a:gd name="T6" fmla="*/ 241 w 243"/>
                <a:gd name="T7" fmla="*/ 2 h 19"/>
                <a:gd name="T8" fmla="*/ 240 w 243"/>
                <a:gd name="T9" fmla="*/ 7 h 19"/>
                <a:gd name="T10" fmla="*/ 182 w 243"/>
                <a:gd name="T11" fmla="*/ 9 h 19"/>
                <a:gd name="T12" fmla="*/ 123 w 243"/>
                <a:gd name="T13" fmla="*/ 12 h 19"/>
                <a:gd name="T14" fmla="*/ 32 w 243"/>
                <a:gd name="T15" fmla="*/ 16 h 19"/>
                <a:gd name="T16" fmla="*/ 30 w 243"/>
                <a:gd name="T17" fmla="*/ 18 h 19"/>
                <a:gd name="T18" fmla="*/ 3 w 243"/>
                <a:gd name="T19" fmla="*/ 17 h 19"/>
                <a:gd name="T20" fmla="*/ 2 w 243"/>
                <a:gd name="T21"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19">
                  <a:moveTo>
                    <a:pt x="2" y="13"/>
                  </a:moveTo>
                  <a:cubicBezTo>
                    <a:pt x="42" y="12"/>
                    <a:pt x="83" y="9"/>
                    <a:pt x="123" y="7"/>
                  </a:cubicBezTo>
                  <a:cubicBezTo>
                    <a:pt x="142" y="5"/>
                    <a:pt x="162" y="4"/>
                    <a:pt x="181" y="3"/>
                  </a:cubicBezTo>
                  <a:cubicBezTo>
                    <a:pt x="201" y="2"/>
                    <a:pt x="221" y="0"/>
                    <a:pt x="241" y="2"/>
                  </a:cubicBezTo>
                  <a:cubicBezTo>
                    <a:pt x="243" y="3"/>
                    <a:pt x="243" y="6"/>
                    <a:pt x="240" y="7"/>
                  </a:cubicBezTo>
                  <a:cubicBezTo>
                    <a:pt x="221" y="9"/>
                    <a:pt x="201" y="8"/>
                    <a:pt x="182" y="9"/>
                  </a:cubicBezTo>
                  <a:cubicBezTo>
                    <a:pt x="162" y="10"/>
                    <a:pt x="143" y="11"/>
                    <a:pt x="123" y="12"/>
                  </a:cubicBezTo>
                  <a:cubicBezTo>
                    <a:pt x="93" y="14"/>
                    <a:pt x="62" y="16"/>
                    <a:pt x="32" y="16"/>
                  </a:cubicBezTo>
                  <a:cubicBezTo>
                    <a:pt x="32" y="17"/>
                    <a:pt x="32" y="19"/>
                    <a:pt x="30" y="18"/>
                  </a:cubicBezTo>
                  <a:cubicBezTo>
                    <a:pt x="21" y="17"/>
                    <a:pt x="12" y="17"/>
                    <a:pt x="3" y="17"/>
                  </a:cubicBezTo>
                  <a:cubicBezTo>
                    <a:pt x="0" y="17"/>
                    <a:pt x="0" y="13"/>
                    <a:pt x="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grpSp>
      <p:grpSp>
        <p:nvGrpSpPr>
          <p:cNvPr id="24" name="组合 6"/>
          <p:cNvGrpSpPr/>
          <p:nvPr/>
        </p:nvGrpSpPr>
        <p:grpSpPr>
          <a:xfrm>
            <a:off x="10135495" y="5770089"/>
            <a:ext cx="1466490" cy="942293"/>
            <a:chOff x="2340883" y="3617004"/>
            <a:chExt cx="2169081" cy="1874642"/>
          </a:xfrm>
        </p:grpSpPr>
        <p:sp>
          <p:nvSpPr>
            <p:cNvPr id="25" name="Freeform 167"/>
            <p:cNvSpPr>
              <a:spLocks/>
            </p:cNvSpPr>
            <p:nvPr/>
          </p:nvSpPr>
          <p:spPr bwMode="auto">
            <a:xfrm>
              <a:off x="3084054" y="5287210"/>
              <a:ext cx="60431" cy="9000"/>
            </a:xfrm>
            <a:custGeom>
              <a:avLst/>
              <a:gdLst>
                <a:gd name="T0" fmla="*/ 20 w 20"/>
                <a:gd name="T1" fmla="*/ 3 h 3"/>
                <a:gd name="T2" fmla="*/ 0 w 20"/>
                <a:gd name="T3" fmla="*/ 0 h 3"/>
                <a:gd name="T4" fmla="*/ 20 w 20"/>
                <a:gd name="T5" fmla="*/ 3 h 3"/>
              </a:gdLst>
              <a:ahLst/>
              <a:cxnLst>
                <a:cxn ang="0">
                  <a:pos x="T0" y="T1"/>
                </a:cxn>
                <a:cxn ang="0">
                  <a:pos x="T2" y="T3"/>
                </a:cxn>
                <a:cxn ang="0">
                  <a:pos x="T4" y="T5"/>
                </a:cxn>
              </a:cxnLst>
              <a:rect l="0" t="0" r="r" b="b"/>
              <a:pathLst>
                <a:path w="20" h="3">
                  <a:moveTo>
                    <a:pt x="20" y="3"/>
                  </a:moveTo>
                  <a:cubicBezTo>
                    <a:pt x="8" y="1"/>
                    <a:pt x="0" y="0"/>
                    <a:pt x="0" y="0"/>
                  </a:cubicBezTo>
                  <a:cubicBezTo>
                    <a:pt x="4" y="0"/>
                    <a:pt x="11" y="1"/>
                    <a:pt x="2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6" name="Freeform 168"/>
            <p:cNvSpPr>
              <a:spLocks/>
            </p:cNvSpPr>
            <p:nvPr/>
          </p:nvSpPr>
          <p:spPr bwMode="auto">
            <a:xfrm>
              <a:off x="3390065" y="5213921"/>
              <a:ext cx="465446" cy="200579"/>
            </a:xfrm>
            <a:custGeom>
              <a:avLst/>
              <a:gdLst>
                <a:gd name="T0" fmla="*/ 148 w 153"/>
                <a:gd name="T1" fmla="*/ 9 h 66"/>
                <a:gd name="T2" fmla="*/ 148 w 153"/>
                <a:gd name="T3" fmla="*/ 12 h 66"/>
                <a:gd name="T4" fmla="*/ 143 w 153"/>
                <a:gd name="T5" fmla="*/ 27 h 66"/>
                <a:gd name="T6" fmla="*/ 140 w 153"/>
                <a:gd name="T7" fmla="*/ 42 h 66"/>
                <a:gd name="T8" fmla="*/ 130 w 153"/>
                <a:gd name="T9" fmla="*/ 65 h 66"/>
                <a:gd name="T10" fmla="*/ 131 w 153"/>
                <a:gd name="T11" fmla="*/ 50 h 66"/>
                <a:gd name="T12" fmla="*/ 0 w 153"/>
                <a:gd name="T13" fmla="*/ 19 h 66"/>
                <a:gd name="T14" fmla="*/ 129 w 153"/>
                <a:gd name="T15" fmla="*/ 43 h 66"/>
                <a:gd name="T16" fmla="*/ 130 w 153"/>
                <a:gd name="T17" fmla="*/ 40 h 66"/>
                <a:gd name="T18" fmla="*/ 68 w 153"/>
                <a:gd name="T19" fmla="*/ 24 h 66"/>
                <a:gd name="T20" fmla="*/ 132 w 153"/>
                <a:gd name="T21" fmla="*/ 38 h 66"/>
                <a:gd name="T22" fmla="*/ 134 w 153"/>
                <a:gd name="T23" fmla="*/ 32 h 66"/>
                <a:gd name="T24" fmla="*/ 2 w 153"/>
                <a:gd name="T25" fmla="*/ 0 h 66"/>
                <a:gd name="T26" fmla="*/ 132 w 153"/>
                <a:gd name="T27" fmla="*/ 25 h 66"/>
                <a:gd name="T28" fmla="*/ 147 w 153"/>
                <a:gd name="T29" fmla="*/ 12 h 66"/>
                <a:gd name="T30" fmla="*/ 129 w 153"/>
                <a:gd name="T31" fmla="*/ 6 h 66"/>
                <a:gd name="T32" fmla="*/ 147 w 153"/>
                <a:gd name="T33" fmla="*/ 12 h 66"/>
                <a:gd name="T34" fmla="*/ 148 w 153"/>
                <a:gd name="T35"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 h="66">
                  <a:moveTo>
                    <a:pt x="148" y="9"/>
                  </a:moveTo>
                  <a:cubicBezTo>
                    <a:pt x="148" y="12"/>
                    <a:pt x="148" y="12"/>
                    <a:pt x="148" y="12"/>
                  </a:cubicBezTo>
                  <a:cubicBezTo>
                    <a:pt x="148" y="12"/>
                    <a:pt x="153" y="23"/>
                    <a:pt x="143" y="27"/>
                  </a:cubicBezTo>
                  <a:cubicBezTo>
                    <a:pt x="133" y="30"/>
                    <a:pt x="146" y="37"/>
                    <a:pt x="140" y="42"/>
                  </a:cubicBezTo>
                  <a:cubicBezTo>
                    <a:pt x="133" y="48"/>
                    <a:pt x="144" y="66"/>
                    <a:pt x="130" y="65"/>
                  </a:cubicBezTo>
                  <a:cubicBezTo>
                    <a:pt x="130" y="65"/>
                    <a:pt x="133" y="56"/>
                    <a:pt x="131" y="50"/>
                  </a:cubicBezTo>
                  <a:cubicBezTo>
                    <a:pt x="0" y="19"/>
                    <a:pt x="0" y="19"/>
                    <a:pt x="0" y="19"/>
                  </a:cubicBezTo>
                  <a:cubicBezTo>
                    <a:pt x="129" y="43"/>
                    <a:pt x="129" y="43"/>
                    <a:pt x="129" y="43"/>
                  </a:cubicBezTo>
                  <a:cubicBezTo>
                    <a:pt x="129" y="42"/>
                    <a:pt x="129" y="41"/>
                    <a:pt x="130" y="40"/>
                  </a:cubicBezTo>
                  <a:cubicBezTo>
                    <a:pt x="68" y="24"/>
                    <a:pt x="68" y="24"/>
                    <a:pt x="68" y="24"/>
                  </a:cubicBezTo>
                  <a:cubicBezTo>
                    <a:pt x="132" y="38"/>
                    <a:pt x="132" y="38"/>
                    <a:pt x="132" y="38"/>
                  </a:cubicBezTo>
                  <a:cubicBezTo>
                    <a:pt x="133" y="36"/>
                    <a:pt x="134" y="33"/>
                    <a:pt x="134" y="32"/>
                  </a:cubicBezTo>
                  <a:cubicBezTo>
                    <a:pt x="2" y="0"/>
                    <a:pt x="2" y="0"/>
                    <a:pt x="2" y="0"/>
                  </a:cubicBezTo>
                  <a:cubicBezTo>
                    <a:pt x="132" y="25"/>
                    <a:pt x="132" y="25"/>
                    <a:pt x="132" y="25"/>
                  </a:cubicBezTo>
                  <a:cubicBezTo>
                    <a:pt x="135" y="23"/>
                    <a:pt x="145" y="22"/>
                    <a:pt x="147" y="12"/>
                  </a:cubicBezTo>
                  <a:cubicBezTo>
                    <a:pt x="146" y="11"/>
                    <a:pt x="139" y="9"/>
                    <a:pt x="129" y="6"/>
                  </a:cubicBezTo>
                  <a:cubicBezTo>
                    <a:pt x="139" y="9"/>
                    <a:pt x="146" y="10"/>
                    <a:pt x="147" y="12"/>
                  </a:cubicBezTo>
                  <a:cubicBezTo>
                    <a:pt x="148" y="11"/>
                    <a:pt x="148" y="10"/>
                    <a:pt x="148"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7" name="Freeform 169"/>
            <p:cNvSpPr>
              <a:spLocks/>
            </p:cNvSpPr>
            <p:nvPr/>
          </p:nvSpPr>
          <p:spPr bwMode="auto">
            <a:xfrm>
              <a:off x="3636932" y="4015590"/>
              <a:ext cx="267439" cy="258438"/>
            </a:xfrm>
            <a:custGeom>
              <a:avLst/>
              <a:gdLst>
                <a:gd name="T0" fmla="*/ 75 w 88"/>
                <a:gd name="T1" fmla="*/ 26 h 85"/>
                <a:gd name="T2" fmla="*/ 0 w 88"/>
                <a:gd name="T3" fmla="*/ 85 h 85"/>
                <a:gd name="T4" fmla="*/ 34 w 88"/>
                <a:gd name="T5" fmla="*/ 34 h 85"/>
                <a:gd name="T6" fmla="*/ 75 w 88"/>
                <a:gd name="T7" fmla="*/ 26 h 85"/>
              </a:gdLst>
              <a:ahLst/>
              <a:cxnLst>
                <a:cxn ang="0">
                  <a:pos x="T0" y="T1"/>
                </a:cxn>
                <a:cxn ang="0">
                  <a:pos x="T2" y="T3"/>
                </a:cxn>
                <a:cxn ang="0">
                  <a:pos x="T4" y="T5"/>
                </a:cxn>
                <a:cxn ang="0">
                  <a:pos x="T6" y="T7"/>
                </a:cxn>
              </a:cxnLst>
              <a:rect l="0" t="0" r="r" b="b"/>
              <a:pathLst>
                <a:path w="88" h="85">
                  <a:moveTo>
                    <a:pt x="75" y="26"/>
                  </a:moveTo>
                  <a:cubicBezTo>
                    <a:pt x="62" y="30"/>
                    <a:pt x="29" y="35"/>
                    <a:pt x="0" y="85"/>
                  </a:cubicBezTo>
                  <a:cubicBezTo>
                    <a:pt x="0" y="85"/>
                    <a:pt x="0" y="68"/>
                    <a:pt x="34" y="34"/>
                  </a:cubicBezTo>
                  <a:cubicBezTo>
                    <a:pt x="68" y="0"/>
                    <a:pt x="88" y="22"/>
                    <a:pt x="75"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8" name="Freeform 170"/>
            <p:cNvSpPr>
              <a:spLocks/>
            </p:cNvSpPr>
            <p:nvPr/>
          </p:nvSpPr>
          <p:spPr bwMode="auto">
            <a:xfrm>
              <a:off x="2946477" y="4688044"/>
              <a:ext cx="735456" cy="27001"/>
            </a:xfrm>
            <a:custGeom>
              <a:avLst/>
              <a:gdLst>
                <a:gd name="T0" fmla="*/ 242 w 242"/>
                <a:gd name="T1" fmla="*/ 6 h 9"/>
                <a:gd name="T2" fmla="*/ 242 w 242"/>
                <a:gd name="T3" fmla="*/ 9 h 9"/>
                <a:gd name="T4" fmla="*/ 0 w 242"/>
                <a:gd name="T5" fmla="*/ 9 h 9"/>
                <a:gd name="T6" fmla="*/ 242 w 242"/>
                <a:gd name="T7" fmla="*/ 6 h 9"/>
              </a:gdLst>
              <a:ahLst/>
              <a:cxnLst>
                <a:cxn ang="0">
                  <a:pos x="T0" y="T1"/>
                </a:cxn>
                <a:cxn ang="0">
                  <a:pos x="T2" y="T3"/>
                </a:cxn>
                <a:cxn ang="0">
                  <a:pos x="T4" y="T5"/>
                </a:cxn>
                <a:cxn ang="0">
                  <a:pos x="T6" y="T7"/>
                </a:cxn>
              </a:cxnLst>
              <a:rect l="0" t="0" r="r" b="b"/>
              <a:pathLst>
                <a:path w="242" h="9">
                  <a:moveTo>
                    <a:pt x="242" y="6"/>
                  </a:moveTo>
                  <a:cubicBezTo>
                    <a:pt x="242" y="9"/>
                    <a:pt x="242" y="9"/>
                    <a:pt x="242" y="9"/>
                  </a:cubicBezTo>
                  <a:cubicBezTo>
                    <a:pt x="0" y="9"/>
                    <a:pt x="0" y="9"/>
                    <a:pt x="0" y="9"/>
                  </a:cubicBezTo>
                  <a:cubicBezTo>
                    <a:pt x="58" y="0"/>
                    <a:pt x="242" y="6"/>
                    <a:pt x="242" y="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9" name="Freeform 171"/>
            <p:cNvSpPr>
              <a:spLocks/>
            </p:cNvSpPr>
            <p:nvPr/>
          </p:nvSpPr>
          <p:spPr bwMode="auto">
            <a:xfrm>
              <a:off x="3117484" y="4454035"/>
              <a:ext cx="205722" cy="38573"/>
            </a:xfrm>
            <a:custGeom>
              <a:avLst/>
              <a:gdLst>
                <a:gd name="T0" fmla="*/ 0 w 68"/>
                <a:gd name="T1" fmla="*/ 11 h 13"/>
                <a:gd name="T2" fmla="*/ 68 w 68"/>
                <a:gd name="T3" fmla="*/ 6 h 13"/>
                <a:gd name="T4" fmla="*/ 0 w 68"/>
                <a:gd name="T5" fmla="*/ 11 h 13"/>
              </a:gdLst>
              <a:ahLst/>
              <a:cxnLst>
                <a:cxn ang="0">
                  <a:pos x="T0" y="T1"/>
                </a:cxn>
                <a:cxn ang="0">
                  <a:pos x="T2" y="T3"/>
                </a:cxn>
                <a:cxn ang="0">
                  <a:pos x="T4" y="T5"/>
                </a:cxn>
              </a:cxnLst>
              <a:rect l="0" t="0" r="r" b="b"/>
              <a:pathLst>
                <a:path w="68" h="13">
                  <a:moveTo>
                    <a:pt x="0" y="11"/>
                  </a:moveTo>
                  <a:cubicBezTo>
                    <a:pt x="26" y="0"/>
                    <a:pt x="68" y="6"/>
                    <a:pt x="68" y="6"/>
                  </a:cubicBezTo>
                  <a:cubicBezTo>
                    <a:pt x="62" y="13"/>
                    <a:pt x="0" y="11"/>
                    <a:pt x="0" y="1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0" name="Freeform 172"/>
            <p:cNvSpPr>
              <a:spLocks/>
            </p:cNvSpPr>
            <p:nvPr/>
          </p:nvSpPr>
          <p:spPr bwMode="auto">
            <a:xfrm>
              <a:off x="3527642" y="3993732"/>
              <a:ext cx="100289" cy="186436"/>
            </a:xfrm>
            <a:custGeom>
              <a:avLst/>
              <a:gdLst>
                <a:gd name="T0" fmla="*/ 31 w 33"/>
                <a:gd name="T1" fmla="*/ 0 h 61"/>
                <a:gd name="T2" fmla="*/ 0 w 33"/>
                <a:gd name="T3" fmla="*/ 61 h 61"/>
                <a:gd name="T4" fmla="*/ 31 w 33"/>
                <a:gd name="T5" fmla="*/ 0 h 61"/>
              </a:gdLst>
              <a:ahLst/>
              <a:cxnLst>
                <a:cxn ang="0">
                  <a:pos x="T0" y="T1"/>
                </a:cxn>
                <a:cxn ang="0">
                  <a:pos x="T2" y="T3"/>
                </a:cxn>
                <a:cxn ang="0">
                  <a:pos x="T4" y="T5"/>
                </a:cxn>
              </a:cxnLst>
              <a:rect l="0" t="0" r="r" b="b"/>
              <a:pathLst>
                <a:path w="33" h="61">
                  <a:moveTo>
                    <a:pt x="31" y="0"/>
                  </a:moveTo>
                  <a:cubicBezTo>
                    <a:pt x="33" y="9"/>
                    <a:pt x="0" y="61"/>
                    <a:pt x="0" y="61"/>
                  </a:cubicBezTo>
                  <a:cubicBezTo>
                    <a:pt x="4" y="33"/>
                    <a:pt x="31" y="0"/>
                    <a:pt x="3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1" name="Freeform 173"/>
            <p:cNvSpPr>
              <a:spLocks/>
            </p:cNvSpPr>
            <p:nvPr/>
          </p:nvSpPr>
          <p:spPr bwMode="auto">
            <a:xfrm>
              <a:off x="3451782" y="3966731"/>
              <a:ext cx="100289" cy="185150"/>
            </a:xfrm>
            <a:custGeom>
              <a:avLst/>
              <a:gdLst>
                <a:gd name="T0" fmla="*/ 30 w 33"/>
                <a:gd name="T1" fmla="*/ 0 h 61"/>
                <a:gd name="T2" fmla="*/ 0 w 33"/>
                <a:gd name="T3" fmla="*/ 61 h 61"/>
                <a:gd name="T4" fmla="*/ 30 w 33"/>
                <a:gd name="T5" fmla="*/ 0 h 61"/>
              </a:gdLst>
              <a:ahLst/>
              <a:cxnLst>
                <a:cxn ang="0">
                  <a:pos x="T0" y="T1"/>
                </a:cxn>
                <a:cxn ang="0">
                  <a:pos x="T2" y="T3"/>
                </a:cxn>
                <a:cxn ang="0">
                  <a:pos x="T4" y="T5"/>
                </a:cxn>
              </a:cxnLst>
              <a:rect l="0" t="0" r="r" b="b"/>
              <a:pathLst>
                <a:path w="33" h="61">
                  <a:moveTo>
                    <a:pt x="30" y="0"/>
                  </a:moveTo>
                  <a:cubicBezTo>
                    <a:pt x="33" y="8"/>
                    <a:pt x="0" y="61"/>
                    <a:pt x="0" y="61"/>
                  </a:cubicBezTo>
                  <a:cubicBezTo>
                    <a:pt x="4" y="33"/>
                    <a:pt x="30" y="0"/>
                    <a:pt x="3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2" name="Freeform 174"/>
            <p:cNvSpPr>
              <a:spLocks/>
            </p:cNvSpPr>
            <p:nvPr/>
          </p:nvSpPr>
          <p:spPr bwMode="auto">
            <a:xfrm>
              <a:off x="2940048" y="4374318"/>
              <a:ext cx="398586" cy="33430"/>
            </a:xfrm>
            <a:custGeom>
              <a:avLst/>
              <a:gdLst>
                <a:gd name="T0" fmla="*/ 126 w 131"/>
                <a:gd name="T1" fmla="*/ 4 h 11"/>
                <a:gd name="T2" fmla="*/ 0 w 131"/>
                <a:gd name="T3" fmla="*/ 11 h 11"/>
                <a:gd name="T4" fmla="*/ 126 w 131"/>
                <a:gd name="T5" fmla="*/ 4 h 11"/>
              </a:gdLst>
              <a:ahLst/>
              <a:cxnLst>
                <a:cxn ang="0">
                  <a:pos x="T0" y="T1"/>
                </a:cxn>
                <a:cxn ang="0">
                  <a:pos x="T2" y="T3"/>
                </a:cxn>
                <a:cxn ang="0">
                  <a:pos x="T4" y="T5"/>
                </a:cxn>
              </a:cxnLst>
              <a:rect l="0" t="0" r="r" b="b"/>
              <a:pathLst>
                <a:path w="131" h="11">
                  <a:moveTo>
                    <a:pt x="126" y="4"/>
                  </a:moveTo>
                  <a:cubicBezTo>
                    <a:pt x="131" y="7"/>
                    <a:pt x="0" y="11"/>
                    <a:pt x="0" y="11"/>
                  </a:cubicBezTo>
                  <a:cubicBezTo>
                    <a:pt x="0" y="11"/>
                    <a:pt x="121" y="0"/>
                    <a:pt x="126" y="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3" name="Freeform 175"/>
            <p:cNvSpPr>
              <a:spLocks/>
            </p:cNvSpPr>
            <p:nvPr/>
          </p:nvSpPr>
          <p:spPr bwMode="auto">
            <a:xfrm>
              <a:off x="2879618" y="4243170"/>
              <a:ext cx="231437" cy="57859"/>
            </a:xfrm>
            <a:custGeom>
              <a:avLst/>
              <a:gdLst>
                <a:gd name="T0" fmla="*/ 60 w 76"/>
                <a:gd name="T1" fmla="*/ 17 h 19"/>
                <a:gd name="T2" fmla="*/ 57 w 76"/>
                <a:gd name="T3" fmla="*/ 10 h 19"/>
                <a:gd name="T4" fmla="*/ 0 w 76"/>
                <a:gd name="T5" fmla="*/ 6 h 19"/>
                <a:gd name="T6" fmla="*/ 76 w 76"/>
                <a:gd name="T7" fmla="*/ 10 h 19"/>
                <a:gd name="T8" fmla="*/ 60 w 76"/>
                <a:gd name="T9" fmla="*/ 17 h 19"/>
              </a:gdLst>
              <a:ahLst/>
              <a:cxnLst>
                <a:cxn ang="0">
                  <a:pos x="T0" y="T1"/>
                </a:cxn>
                <a:cxn ang="0">
                  <a:pos x="T2" y="T3"/>
                </a:cxn>
                <a:cxn ang="0">
                  <a:pos x="T4" y="T5"/>
                </a:cxn>
                <a:cxn ang="0">
                  <a:pos x="T6" y="T7"/>
                </a:cxn>
                <a:cxn ang="0">
                  <a:pos x="T8" y="T9"/>
                </a:cxn>
              </a:cxnLst>
              <a:rect l="0" t="0" r="r" b="b"/>
              <a:pathLst>
                <a:path w="76" h="19">
                  <a:moveTo>
                    <a:pt x="60" y="17"/>
                  </a:moveTo>
                  <a:cubicBezTo>
                    <a:pt x="60" y="17"/>
                    <a:pt x="68" y="9"/>
                    <a:pt x="57" y="10"/>
                  </a:cubicBezTo>
                  <a:cubicBezTo>
                    <a:pt x="46" y="10"/>
                    <a:pt x="0" y="6"/>
                    <a:pt x="0" y="6"/>
                  </a:cubicBezTo>
                  <a:cubicBezTo>
                    <a:pt x="0" y="6"/>
                    <a:pt x="75" y="0"/>
                    <a:pt x="76" y="10"/>
                  </a:cubicBezTo>
                  <a:cubicBezTo>
                    <a:pt x="76" y="19"/>
                    <a:pt x="60" y="17"/>
                    <a:pt x="60" y="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4" name="Freeform 176"/>
            <p:cNvSpPr>
              <a:spLocks noEditPoints="1"/>
            </p:cNvSpPr>
            <p:nvPr/>
          </p:nvSpPr>
          <p:spPr bwMode="auto">
            <a:xfrm>
              <a:off x="2340883" y="3617004"/>
              <a:ext cx="2169081" cy="1874642"/>
            </a:xfrm>
            <a:custGeom>
              <a:avLst/>
              <a:gdLst>
                <a:gd name="T0" fmla="*/ 27 w 713"/>
                <a:gd name="T1" fmla="*/ 260 h 616"/>
                <a:gd name="T2" fmla="*/ 136 w 713"/>
                <a:gd name="T3" fmla="*/ 455 h 616"/>
                <a:gd name="T4" fmla="*/ 191 w 713"/>
                <a:gd name="T5" fmla="*/ 470 h 616"/>
                <a:gd name="T6" fmla="*/ 513 w 713"/>
                <a:gd name="T7" fmla="*/ 527 h 616"/>
                <a:gd name="T8" fmla="*/ 493 w 713"/>
                <a:gd name="T9" fmla="*/ 383 h 616"/>
                <a:gd name="T10" fmla="*/ 497 w 713"/>
                <a:gd name="T11" fmla="*/ 316 h 616"/>
                <a:gd name="T12" fmla="*/ 680 w 713"/>
                <a:gd name="T13" fmla="*/ 200 h 616"/>
                <a:gd name="T14" fmla="*/ 197 w 713"/>
                <a:gd name="T15" fmla="*/ 156 h 616"/>
                <a:gd name="T16" fmla="*/ 212 w 713"/>
                <a:gd name="T17" fmla="*/ 189 h 616"/>
                <a:gd name="T18" fmla="*/ 215 w 713"/>
                <a:gd name="T19" fmla="*/ 158 h 616"/>
                <a:gd name="T20" fmla="*/ 461 w 713"/>
                <a:gd name="T21" fmla="*/ 279 h 616"/>
                <a:gd name="T22" fmla="*/ 13 w 713"/>
                <a:gd name="T23" fmla="*/ 185 h 616"/>
                <a:gd name="T24" fmla="*/ 208 w 713"/>
                <a:gd name="T25" fmla="*/ 169 h 616"/>
                <a:gd name="T26" fmla="*/ 469 w 713"/>
                <a:gd name="T27" fmla="*/ 414 h 616"/>
                <a:gd name="T28" fmla="*/ 274 w 713"/>
                <a:gd name="T29" fmla="*/ 476 h 616"/>
                <a:gd name="T30" fmla="*/ 427 w 713"/>
                <a:gd name="T31" fmla="*/ 461 h 616"/>
                <a:gd name="T32" fmla="*/ 361 w 713"/>
                <a:gd name="T33" fmla="*/ 485 h 616"/>
                <a:gd name="T34" fmla="*/ 402 w 713"/>
                <a:gd name="T35" fmla="*/ 471 h 616"/>
                <a:gd name="T36" fmla="*/ 393 w 713"/>
                <a:gd name="T37" fmla="*/ 481 h 616"/>
                <a:gd name="T38" fmla="*/ 431 w 713"/>
                <a:gd name="T39" fmla="*/ 490 h 616"/>
                <a:gd name="T40" fmla="*/ 419 w 713"/>
                <a:gd name="T41" fmla="*/ 493 h 616"/>
                <a:gd name="T42" fmla="*/ 462 w 713"/>
                <a:gd name="T43" fmla="*/ 492 h 616"/>
                <a:gd name="T44" fmla="*/ 314 w 713"/>
                <a:gd name="T45" fmla="*/ 464 h 616"/>
                <a:gd name="T46" fmla="*/ 322 w 713"/>
                <a:gd name="T47" fmla="*/ 488 h 616"/>
                <a:gd name="T48" fmla="*/ 388 w 713"/>
                <a:gd name="T49" fmla="*/ 502 h 616"/>
                <a:gd name="T50" fmla="*/ 261 w 713"/>
                <a:gd name="T51" fmla="*/ 489 h 616"/>
                <a:gd name="T52" fmla="*/ 434 w 713"/>
                <a:gd name="T53" fmla="*/ 445 h 616"/>
                <a:gd name="T54" fmla="*/ 63 w 713"/>
                <a:gd name="T55" fmla="*/ 287 h 616"/>
                <a:gd name="T56" fmla="*/ 168 w 713"/>
                <a:gd name="T57" fmla="*/ 377 h 616"/>
                <a:gd name="T58" fmla="*/ 84 w 713"/>
                <a:gd name="T59" fmla="*/ 318 h 616"/>
                <a:gd name="T60" fmla="*/ 467 w 713"/>
                <a:gd name="T61" fmla="*/ 437 h 616"/>
                <a:gd name="T62" fmla="*/ 476 w 713"/>
                <a:gd name="T63" fmla="*/ 444 h 616"/>
                <a:gd name="T64" fmla="*/ 144 w 713"/>
                <a:gd name="T65" fmla="*/ 373 h 616"/>
                <a:gd name="T66" fmla="*/ 147 w 713"/>
                <a:gd name="T67" fmla="*/ 344 h 616"/>
                <a:gd name="T68" fmla="*/ 509 w 713"/>
                <a:gd name="T69" fmla="*/ 236 h 616"/>
                <a:gd name="T70" fmla="*/ 483 w 713"/>
                <a:gd name="T71" fmla="*/ 295 h 616"/>
                <a:gd name="T72" fmla="*/ 484 w 713"/>
                <a:gd name="T73" fmla="*/ 310 h 616"/>
                <a:gd name="T74" fmla="*/ 479 w 713"/>
                <a:gd name="T75" fmla="*/ 331 h 616"/>
                <a:gd name="T76" fmla="*/ 475 w 713"/>
                <a:gd name="T77" fmla="*/ 335 h 616"/>
                <a:gd name="T78" fmla="*/ 502 w 713"/>
                <a:gd name="T79" fmla="*/ 294 h 616"/>
                <a:gd name="T80" fmla="*/ 528 w 713"/>
                <a:gd name="T81" fmla="*/ 261 h 616"/>
                <a:gd name="T82" fmla="*/ 463 w 713"/>
                <a:gd name="T83" fmla="*/ 317 h 616"/>
                <a:gd name="T84" fmla="*/ 488 w 713"/>
                <a:gd name="T85" fmla="*/ 285 h 616"/>
                <a:gd name="T86" fmla="*/ 532 w 713"/>
                <a:gd name="T87" fmla="*/ 220 h 616"/>
                <a:gd name="T88" fmla="*/ 468 w 713"/>
                <a:gd name="T89" fmla="*/ 353 h 616"/>
                <a:gd name="T90" fmla="*/ 428 w 713"/>
                <a:gd name="T91" fmla="*/ 300 h 616"/>
                <a:gd name="T92" fmla="*/ 486 w 713"/>
                <a:gd name="T93" fmla="*/ 258 h 616"/>
                <a:gd name="T94" fmla="*/ 581 w 713"/>
                <a:gd name="T95" fmla="*/ 230 h 616"/>
                <a:gd name="T96" fmla="*/ 487 w 713"/>
                <a:gd name="T97" fmla="*/ 347 h 616"/>
                <a:gd name="T98" fmla="*/ 611 w 713"/>
                <a:gd name="T99" fmla="*/ 165 h 616"/>
                <a:gd name="T100" fmla="*/ 496 w 713"/>
                <a:gd name="T101" fmla="*/ 245 h 616"/>
                <a:gd name="T102" fmla="*/ 495 w 713"/>
                <a:gd name="T103" fmla="*/ 368 h 616"/>
                <a:gd name="T104" fmla="*/ 504 w 713"/>
                <a:gd name="T105" fmla="*/ 554 h 616"/>
                <a:gd name="T106" fmla="*/ 244 w 713"/>
                <a:gd name="T107" fmla="*/ 463 h 616"/>
                <a:gd name="T108" fmla="*/ 161 w 713"/>
                <a:gd name="T109" fmla="*/ 474 h 616"/>
                <a:gd name="T110" fmla="*/ 52 w 713"/>
                <a:gd name="T111" fmla="*/ 332 h 616"/>
                <a:gd name="T112" fmla="*/ 66 w 713"/>
                <a:gd name="T113" fmla="*/ 339 h 616"/>
                <a:gd name="T114" fmla="*/ 420 w 713"/>
                <a:gd name="T115" fmla="*/ 404 h 616"/>
                <a:gd name="T116" fmla="*/ 422 w 713"/>
                <a:gd name="T117" fmla="*/ 436 h 616"/>
                <a:gd name="T118" fmla="*/ 92 w 713"/>
                <a:gd name="T119" fmla="*/ 381 h 616"/>
                <a:gd name="T120" fmla="*/ 46 w 713"/>
                <a:gd name="T121" fmla="*/ 291 h 616"/>
                <a:gd name="T122" fmla="*/ 37 w 713"/>
                <a:gd name="T123" fmla="*/ 248 h 616"/>
                <a:gd name="T124" fmla="*/ 191 w 713"/>
                <a:gd name="T125" fmla="*/ 365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3" h="616">
                  <a:moveTo>
                    <a:pt x="9" y="180"/>
                  </a:moveTo>
                  <a:cubicBezTo>
                    <a:pt x="8" y="181"/>
                    <a:pt x="8" y="181"/>
                    <a:pt x="8" y="181"/>
                  </a:cubicBezTo>
                  <a:cubicBezTo>
                    <a:pt x="7" y="183"/>
                    <a:pt x="7" y="183"/>
                    <a:pt x="7" y="183"/>
                  </a:cubicBezTo>
                  <a:cubicBezTo>
                    <a:pt x="7" y="183"/>
                    <a:pt x="8" y="184"/>
                    <a:pt x="9" y="184"/>
                  </a:cubicBezTo>
                  <a:cubicBezTo>
                    <a:pt x="9" y="187"/>
                    <a:pt x="10" y="188"/>
                    <a:pt x="11" y="189"/>
                  </a:cubicBezTo>
                  <a:cubicBezTo>
                    <a:pt x="11" y="190"/>
                    <a:pt x="11" y="190"/>
                    <a:pt x="12" y="191"/>
                  </a:cubicBezTo>
                  <a:cubicBezTo>
                    <a:pt x="14" y="193"/>
                    <a:pt x="17" y="195"/>
                    <a:pt x="20" y="197"/>
                  </a:cubicBezTo>
                  <a:cubicBezTo>
                    <a:pt x="23" y="200"/>
                    <a:pt x="26" y="202"/>
                    <a:pt x="30" y="205"/>
                  </a:cubicBezTo>
                  <a:cubicBezTo>
                    <a:pt x="30" y="208"/>
                    <a:pt x="30" y="208"/>
                    <a:pt x="30" y="208"/>
                  </a:cubicBezTo>
                  <a:cubicBezTo>
                    <a:pt x="30" y="216"/>
                    <a:pt x="31" y="224"/>
                    <a:pt x="32" y="232"/>
                  </a:cubicBezTo>
                  <a:cubicBezTo>
                    <a:pt x="31" y="227"/>
                    <a:pt x="30" y="221"/>
                    <a:pt x="29" y="215"/>
                  </a:cubicBezTo>
                  <a:cubicBezTo>
                    <a:pt x="27" y="215"/>
                    <a:pt x="27" y="215"/>
                    <a:pt x="27" y="215"/>
                  </a:cubicBezTo>
                  <a:cubicBezTo>
                    <a:pt x="27" y="217"/>
                    <a:pt x="27" y="219"/>
                    <a:pt x="27" y="221"/>
                  </a:cubicBezTo>
                  <a:cubicBezTo>
                    <a:pt x="27" y="223"/>
                    <a:pt x="27" y="226"/>
                    <a:pt x="27" y="228"/>
                  </a:cubicBezTo>
                  <a:cubicBezTo>
                    <a:pt x="27" y="231"/>
                    <a:pt x="27" y="233"/>
                    <a:pt x="27" y="235"/>
                  </a:cubicBezTo>
                  <a:cubicBezTo>
                    <a:pt x="29" y="235"/>
                    <a:pt x="29" y="235"/>
                    <a:pt x="29" y="235"/>
                  </a:cubicBezTo>
                  <a:cubicBezTo>
                    <a:pt x="29" y="234"/>
                    <a:pt x="29" y="232"/>
                    <a:pt x="29" y="230"/>
                  </a:cubicBezTo>
                  <a:cubicBezTo>
                    <a:pt x="31" y="236"/>
                    <a:pt x="32" y="242"/>
                    <a:pt x="34" y="248"/>
                  </a:cubicBezTo>
                  <a:cubicBezTo>
                    <a:pt x="32" y="248"/>
                    <a:pt x="30" y="247"/>
                    <a:pt x="28" y="247"/>
                  </a:cubicBezTo>
                  <a:cubicBezTo>
                    <a:pt x="28" y="249"/>
                    <a:pt x="28" y="249"/>
                    <a:pt x="28" y="249"/>
                  </a:cubicBezTo>
                  <a:cubicBezTo>
                    <a:pt x="44" y="253"/>
                    <a:pt x="60" y="262"/>
                    <a:pt x="76" y="274"/>
                  </a:cubicBezTo>
                  <a:cubicBezTo>
                    <a:pt x="74" y="274"/>
                    <a:pt x="71" y="273"/>
                    <a:pt x="69" y="273"/>
                  </a:cubicBezTo>
                  <a:cubicBezTo>
                    <a:pt x="69" y="275"/>
                    <a:pt x="69" y="275"/>
                    <a:pt x="69" y="275"/>
                  </a:cubicBezTo>
                  <a:cubicBezTo>
                    <a:pt x="73" y="276"/>
                    <a:pt x="78" y="278"/>
                    <a:pt x="82" y="280"/>
                  </a:cubicBezTo>
                  <a:cubicBezTo>
                    <a:pt x="84" y="281"/>
                    <a:pt x="85" y="282"/>
                    <a:pt x="87" y="283"/>
                  </a:cubicBezTo>
                  <a:cubicBezTo>
                    <a:pt x="98" y="294"/>
                    <a:pt x="109" y="305"/>
                    <a:pt x="119" y="315"/>
                  </a:cubicBezTo>
                  <a:cubicBezTo>
                    <a:pt x="100" y="299"/>
                    <a:pt x="78" y="285"/>
                    <a:pt x="60" y="273"/>
                  </a:cubicBezTo>
                  <a:cubicBezTo>
                    <a:pt x="57" y="271"/>
                    <a:pt x="57" y="271"/>
                    <a:pt x="57" y="271"/>
                  </a:cubicBezTo>
                  <a:cubicBezTo>
                    <a:pt x="58" y="275"/>
                    <a:pt x="58" y="275"/>
                    <a:pt x="58" y="275"/>
                  </a:cubicBezTo>
                  <a:cubicBezTo>
                    <a:pt x="58" y="275"/>
                    <a:pt x="58" y="275"/>
                    <a:pt x="59" y="275"/>
                  </a:cubicBezTo>
                  <a:cubicBezTo>
                    <a:pt x="58" y="275"/>
                    <a:pt x="57" y="274"/>
                    <a:pt x="56" y="274"/>
                  </a:cubicBezTo>
                  <a:cubicBezTo>
                    <a:pt x="56" y="272"/>
                    <a:pt x="56" y="272"/>
                    <a:pt x="56" y="272"/>
                  </a:cubicBezTo>
                  <a:cubicBezTo>
                    <a:pt x="55" y="272"/>
                    <a:pt x="55" y="272"/>
                    <a:pt x="54" y="272"/>
                  </a:cubicBezTo>
                  <a:cubicBezTo>
                    <a:pt x="47" y="268"/>
                    <a:pt x="40" y="264"/>
                    <a:pt x="35" y="261"/>
                  </a:cubicBezTo>
                  <a:cubicBezTo>
                    <a:pt x="34" y="262"/>
                    <a:pt x="34" y="262"/>
                    <a:pt x="34" y="262"/>
                  </a:cubicBezTo>
                  <a:cubicBezTo>
                    <a:pt x="33" y="261"/>
                    <a:pt x="33" y="261"/>
                    <a:pt x="32" y="260"/>
                  </a:cubicBezTo>
                  <a:cubicBezTo>
                    <a:pt x="31" y="260"/>
                    <a:pt x="29" y="260"/>
                    <a:pt x="28" y="261"/>
                  </a:cubicBezTo>
                  <a:cubicBezTo>
                    <a:pt x="28" y="261"/>
                    <a:pt x="28" y="261"/>
                    <a:pt x="27" y="260"/>
                  </a:cubicBezTo>
                  <a:cubicBezTo>
                    <a:pt x="25" y="259"/>
                    <a:pt x="23" y="261"/>
                    <a:pt x="22" y="263"/>
                  </a:cubicBezTo>
                  <a:cubicBezTo>
                    <a:pt x="21" y="262"/>
                    <a:pt x="19" y="261"/>
                    <a:pt x="17" y="260"/>
                  </a:cubicBezTo>
                  <a:cubicBezTo>
                    <a:pt x="13" y="259"/>
                    <a:pt x="10" y="264"/>
                    <a:pt x="13" y="266"/>
                  </a:cubicBezTo>
                  <a:cubicBezTo>
                    <a:pt x="16" y="268"/>
                    <a:pt x="18" y="270"/>
                    <a:pt x="20" y="272"/>
                  </a:cubicBezTo>
                  <a:cubicBezTo>
                    <a:pt x="20" y="272"/>
                    <a:pt x="20" y="272"/>
                    <a:pt x="20" y="272"/>
                  </a:cubicBezTo>
                  <a:cubicBezTo>
                    <a:pt x="21" y="273"/>
                    <a:pt x="22" y="273"/>
                    <a:pt x="22" y="273"/>
                  </a:cubicBezTo>
                  <a:cubicBezTo>
                    <a:pt x="23" y="273"/>
                    <a:pt x="23" y="273"/>
                    <a:pt x="24" y="274"/>
                  </a:cubicBezTo>
                  <a:cubicBezTo>
                    <a:pt x="24" y="274"/>
                    <a:pt x="24" y="274"/>
                    <a:pt x="24" y="274"/>
                  </a:cubicBezTo>
                  <a:cubicBezTo>
                    <a:pt x="24" y="275"/>
                    <a:pt x="24" y="275"/>
                    <a:pt x="24" y="275"/>
                  </a:cubicBezTo>
                  <a:cubicBezTo>
                    <a:pt x="24" y="275"/>
                    <a:pt x="24" y="275"/>
                    <a:pt x="24" y="275"/>
                  </a:cubicBezTo>
                  <a:cubicBezTo>
                    <a:pt x="23" y="275"/>
                    <a:pt x="23" y="275"/>
                    <a:pt x="23" y="276"/>
                  </a:cubicBezTo>
                  <a:cubicBezTo>
                    <a:pt x="22" y="276"/>
                    <a:pt x="21" y="277"/>
                    <a:pt x="21" y="277"/>
                  </a:cubicBezTo>
                  <a:cubicBezTo>
                    <a:pt x="20" y="278"/>
                    <a:pt x="20" y="278"/>
                    <a:pt x="20" y="278"/>
                  </a:cubicBezTo>
                  <a:cubicBezTo>
                    <a:pt x="21" y="279"/>
                    <a:pt x="21" y="279"/>
                    <a:pt x="21" y="279"/>
                  </a:cubicBezTo>
                  <a:cubicBezTo>
                    <a:pt x="24" y="283"/>
                    <a:pt x="28" y="287"/>
                    <a:pt x="32" y="290"/>
                  </a:cubicBezTo>
                  <a:cubicBezTo>
                    <a:pt x="28" y="289"/>
                    <a:pt x="25" y="288"/>
                    <a:pt x="23" y="287"/>
                  </a:cubicBezTo>
                  <a:cubicBezTo>
                    <a:pt x="21" y="290"/>
                    <a:pt x="21" y="290"/>
                    <a:pt x="21" y="290"/>
                  </a:cubicBezTo>
                  <a:cubicBezTo>
                    <a:pt x="29" y="296"/>
                    <a:pt x="37" y="303"/>
                    <a:pt x="45" y="309"/>
                  </a:cubicBezTo>
                  <a:cubicBezTo>
                    <a:pt x="45" y="313"/>
                    <a:pt x="45" y="321"/>
                    <a:pt x="47" y="329"/>
                  </a:cubicBezTo>
                  <a:cubicBezTo>
                    <a:pt x="46" y="326"/>
                    <a:pt x="45" y="324"/>
                    <a:pt x="44" y="322"/>
                  </a:cubicBezTo>
                  <a:cubicBezTo>
                    <a:pt x="42" y="323"/>
                    <a:pt x="42" y="323"/>
                    <a:pt x="42" y="323"/>
                  </a:cubicBezTo>
                  <a:cubicBezTo>
                    <a:pt x="42" y="323"/>
                    <a:pt x="42" y="324"/>
                    <a:pt x="42" y="324"/>
                  </a:cubicBezTo>
                  <a:cubicBezTo>
                    <a:pt x="42" y="331"/>
                    <a:pt x="44" y="338"/>
                    <a:pt x="46" y="344"/>
                  </a:cubicBezTo>
                  <a:cubicBezTo>
                    <a:pt x="45" y="349"/>
                    <a:pt x="44" y="353"/>
                    <a:pt x="44" y="357"/>
                  </a:cubicBezTo>
                  <a:cubicBezTo>
                    <a:pt x="44" y="363"/>
                    <a:pt x="45" y="369"/>
                    <a:pt x="47" y="374"/>
                  </a:cubicBezTo>
                  <a:cubicBezTo>
                    <a:pt x="49" y="377"/>
                    <a:pt x="49" y="377"/>
                    <a:pt x="49" y="377"/>
                  </a:cubicBezTo>
                  <a:cubicBezTo>
                    <a:pt x="50" y="374"/>
                    <a:pt x="50" y="374"/>
                    <a:pt x="50" y="374"/>
                  </a:cubicBezTo>
                  <a:cubicBezTo>
                    <a:pt x="51" y="370"/>
                    <a:pt x="52" y="366"/>
                    <a:pt x="52" y="362"/>
                  </a:cubicBezTo>
                  <a:cubicBezTo>
                    <a:pt x="58" y="374"/>
                    <a:pt x="67" y="384"/>
                    <a:pt x="76" y="395"/>
                  </a:cubicBezTo>
                  <a:cubicBezTo>
                    <a:pt x="84" y="402"/>
                    <a:pt x="92" y="410"/>
                    <a:pt x="100" y="417"/>
                  </a:cubicBezTo>
                  <a:cubicBezTo>
                    <a:pt x="96" y="416"/>
                    <a:pt x="93" y="415"/>
                    <a:pt x="90" y="415"/>
                  </a:cubicBezTo>
                  <a:cubicBezTo>
                    <a:pt x="89" y="415"/>
                    <a:pt x="88" y="415"/>
                    <a:pt x="87" y="416"/>
                  </a:cubicBezTo>
                  <a:cubicBezTo>
                    <a:pt x="87" y="418"/>
                    <a:pt x="87" y="418"/>
                    <a:pt x="87" y="418"/>
                  </a:cubicBezTo>
                  <a:cubicBezTo>
                    <a:pt x="88" y="418"/>
                    <a:pt x="89" y="418"/>
                    <a:pt x="90" y="418"/>
                  </a:cubicBezTo>
                  <a:cubicBezTo>
                    <a:pt x="94" y="418"/>
                    <a:pt x="100" y="420"/>
                    <a:pt x="105" y="423"/>
                  </a:cubicBezTo>
                  <a:cubicBezTo>
                    <a:pt x="110" y="428"/>
                    <a:pt x="115" y="433"/>
                    <a:pt x="119" y="438"/>
                  </a:cubicBezTo>
                  <a:cubicBezTo>
                    <a:pt x="120" y="438"/>
                    <a:pt x="120" y="438"/>
                    <a:pt x="120" y="438"/>
                  </a:cubicBezTo>
                  <a:cubicBezTo>
                    <a:pt x="125" y="443"/>
                    <a:pt x="131" y="449"/>
                    <a:pt x="136" y="455"/>
                  </a:cubicBezTo>
                  <a:cubicBezTo>
                    <a:pt x="130" y="450"/>
                    <a:pt x="124" y="446"/>
                    <a:pt x="118" y="441"/>
                  </a:cubicBezTo>
                  <a:cubicBezTo>
                    <a:pt x="117" y="443"/>
                    <a:pt x="117" y="443"/>
                    <a:pt x="117" y="443"/>
                  </a:cubicBezTo>
                  <a:cubicBezTo>
                    <a:pt x="125" y="450"/>
                    <a:pt x="134" y="456"/>
                    <a:pt x="142" y="462"/>
                  </a:cubicBezTo>
                  <a:cubicBezTo>
                    <a:pt x="135" y="464"/>
                    <a:pt x="130" y="466"/>
                    <a:pt x="127" y="467"/>
                  </a:cubicBezTo>
                  <a:cubicBezTo>
                    <a:pt x="124" y="464"/>
                    <a:pt x="121" y="463"/>
                    <a:pt x="121" y="463"/>
                  </a:cubicBezTo>
                  <a:cubicBezTo>
                    <a:pt x="122" y="464"/>
                    <a:pt x="123" y="466"/>
                    <a:pt x="125" y="468"/>
                  </a:cubicBezTo>
                  <a:cubicBezTo>
                    <a:pt x="125" y="468"/>
                    <a:pt x="125" y="468"/>
                    <a:pt x="125" y="468"/>
                  </a:cubicBezTo>
                  <a:cubicBezTo>
                    <a:pt x="125" y="468"/>
                    <a:pt x="125" y="468"/>
                    <a:pt x="125" y="468"/>
                  </a:cubicBezTo>
                  <a:cubicBezTo>
                    <a:pt x="142" y="489"/>
                    <a:pt x="211" y="545"/>
                    <a:pt x="211" y="545"/>
                  </a:cubicBezTo>
                  <a:cubicBezTo>
                    <a:pt x="211" y="529"/>
                    <a:pt x="147" y="481"/>
                    <a:pt x="127" y="467"/>
                  </a:cubicBezTo>
                  <a:cubicBezTo>
                    <a:pt x="132" y="466"/>
                    <a:pt x="137" y="465"/>
                    <a:pt x="144" y="464"/>
                  </a:cubicBezTo>
                  <a:cubicBezTo>
                    <a:pt x="145" y="465"/>
                    <a:pt x="147" y="466"/>
                    <a:pt x="148" y="467"/>
                  </a:cubicBezTo>
                  <a:cubicBezTo>
                    <a:pt x="150" y="469"/>
                    <a:pt x="152" y="471"/>
                    <a:pt x="154" y="473"/>
                  </a:cubicBezTo>
                  <a:cubicBezTo>
                    <a:pt x="153" y="473"/>
                    <a:pt x="151" y="472"/>
                    <a:pt x="150" y="472"/>
                  </a:cubicBezTo>
                  <a:cubicBezTo>
                    <a:pt x="149" y="471"/>
                    <a:pt x="148" y="469"/>
                    <a:pt x="147" y="467"/>
                  </a:cubicBezTo>
                  <a:cubicBezTo>
                    <a:pt x="145" y="469"/>
                    <a:pt x="145" y="469"/>
                    <a:pt x="145" y="469"/>
                  </a:cubicBezTo>
                  <a:cubicBezTo>
                    <a:pt x="146" y="471"/>
                    <a:pt x="147" y="473"/>
                    <a:pt x="149" y="474"/>
                  </a:cubicBezTo>
                  <a:cubicBezTo>
                    <a:pt x="151" y="475"/>
                    <a:pt x="152" y="476"/>
                    <a:pt x="154" y="476"/>
                  </a:cubicBezTo>
                  <a:cubicBezTo>
                    <a:pt x="155" y="476"/>
                    <a:pt x="156" y="475"/>
                    <a:pt x="157" y="475"/>
                  </a:cubicBezTo>
                  <a:cubicBezTo>
                    <a:pt x="158" y="475"/>
                    <a:pt x="158" y="475"/>
                    <a:pt x="158" y="475"/>
                  </a:cubicBezTo>
                  <a:cubicBezTo>
                    <a:pt x="171" y="486"/>
                    <a:pt x="184" y="498"/>
                    <a:pt x="196" y="510"/>
                  </a:cubicBezTo>
                  <a:cubicBezTo>
                    <a:pt x="198" y="508"/>
                    <a:pt x="198" y="508"/>
                    <a:pt x="198" y="508"/>
                  </a:cubicBezTo>
                  <a:cubicBezTo>
                    <a:pt x="191" y="501"/>
                    <a:pt x="184" y="495"/>
                    <a:pt x="177" y="488"/>
                  </a:cubicBezTo>
                  <a:cubicBezTo>
                    <a:pt x="177" y="488"/>
                    <a:pt x="177" y="488"/>
                    <a:pt x="177" y="488"/>
                  </a:cubicBezTo>
                  <a:cubicBezTo>
                    <a:pt x="171" y="482"/>
                    <a:pt x="163" y="473"/>
                    <a:pt x="153" y="462"/>
                  </a:cubicBezTo>
                  <a:cubicBezTo>
                    <a:pt x="154" y="462"/>
                    <a:pt x="155" y="462"/>
                    <a:pt x="156" y="462"/>
                  </a:cubicBezTo>
                  <a:cubicBezTo>
                    <a:pt x="171" y="475"/>
                    <a:pt x="198" y="501"/>
                    <a:pt x="201" y="509"/>
                  </a:cubicBezTo>
                  <a:cubicBezTo>
                    <a:pt x="201" y="509"/>
                    <a:pt x="200" y="490"/>
                    <a:pt x="159" y="462"/>
                  </a:cubicBezTo>
                  <a:cubicBezTo>
                    <a:pt x="162" y="461"/>
                    <a:pt x="166" y="461"/>
                    <a:pt x="169" y="461"/>
                  </a:cubicBezTo>
                  <a:cubicBezTo>
                    <a:pt x="169" y="462"/>
                    <a:pt x="170" y="463"/>
                    <a:pt x="170" y="463"/>
                  </a:cubicBezTo>
                  <a:cubicBezTo>
                    <a:pt x="173" y="463"/>
                    <a:pt x="173" y="463"/>
                    <a:pt x="173" y="463"/>
                  </a:cubicBezTo>
                  <a:cubicBezTo>
                    <a:pt x="172" y="462"/>
                    <a:pt x="172" y="461"/>
                    <a:pt x="172" y="460"/>
                  </a:cubicBezTo>
                  <a:cubicBezTo>
                    <a:pt x="176" y="460"/>
                    <a:pt x="181" y="460"/>
                    <a:pt x="185" y="460"/>
                  </a:cubicBezTo>
                  <a:cubicBezTo>
                    <a:pt x="186" y="461"/>
                    <a:pt x="187" y="463"/>
                    <a:pt x="188" y="465"/>
                  </a:cubicBezTo>
                  <a:cubicBezTo>
                    <a:pt x="184" y="466"/>
                    <a:pt x="180" y="467"/>
                    <a:pt x="176" y="469"/>
                  </a:cubicBezTo>
                  <a:cubicBezTo>
                    <a:pt x="177" y="472"/>
                    <a:pt x="177" y="472"/>
                    <a:pt x="177" y="472"/>
                  </a:cubicBezTo>
                  <a:cubicBezTo>
                    <a:pt x="181" y="470"/>
                    <a:pt x="185" y="468"/>
                    <a:pt x="189" y="467"/>
                  </a:cubicBezTo>
                  <a:cubicBezTo>
                    <a:pt x="190" y="468"/>
                    <a:pt x="190" y="469"/>
                    <a:pt x="191" y="470"/>
                  </a:cubicBezTo>
                  <a:cubicBezTo>
                    <a:pt x="190" y="470"/>
                    <a:pt x="190" y="469"/>
                    <a:pt x="190" y="469"/>
                  </a:cubicBezTo>
                  <a:cubicBezTo>
                    <a:pt x="189" y="472"/>
                    <a:pt x="189" y="472"/>
                    <a:pt x="189" y="472"/>
                  </a:cubicBezTo>
                  <a:cubicBezTo>
                    <a:pt x="190" y="472"/>
                    <a:pt x="191" y="473"/>
                    <a:pt x="193" y="473"/>
                  </a:cubicBezTo>
                  <a:cubicBezTo>
                    <a:pt x="198" y="480"/>
                    <a:pt x="204" y="486"/>
                    <a:pt x="211" y="487"/>
                  </a:cubicBezTo>
                  <a:cubicBezTo>
                    <a:pt x="225" y="489"/>
                    <a:pt x="413" y="518"/>
                    <a:pt x="474" y="531"/>
                  </a:cubicBezTo>
                  <a:cubicBezTo>
                    <a:pt x="469" y="530"/>
                    <a:pt x="464" y="528"/>
                    <a:pt x="458" y="527"/>
                  </a:cubicBezTo>
                  <a:cubicBezTo>
                    <a:pt x="459" y="526"/>
                    <a:pt x="459" y="526"/>
                    <a:pt x="459" y="526"/>
                  </a:cubicBezTo>
                  <a:cubicBezTo>
                    <a:pt x="459" y="526"/>
                    <a:pt x="459" y="526"/>
                    <a:pt x="459" y="526"/>
                  </a:cubicBezTo>
                  <a:cubicBezTo>
                    <a:pt x="469" y="527"/>
                    <a:pt x="480" y="528"/>
                    <a:pt x="490" y="528"/>
                  </a:cubicBezTo>
                  <a:cubicBezTo>
                    <a:pt x="493" y="529"/>
                    <a:pt x="496" y="529"/>
                    <a:pt x="499" y="530"/>
                  </a:cubicBezTo>
                  <a:cubicBezTo>
                    <a:pt x="505" y="536"/>
                    <a:pt x="509" y="540"/>
                    <a:pt x="510" y="542"/>
                  </a:cubicBezTo>
                  <a:cubicBezTo>
                    <a:pt x="510" y="545"/>
                    <a:pt x="508" y="548"/>
                    <a:pt x="507" y="551"/>
                  </a:cubicBezTo>
                  <a:cubicBezTo>
                    <a:pt x="507" y="549"/>
                    <a:pt x="507" y="547"/>
                    <a:pt x="507" y="545"/>
                  </a:cubicBezTo>
                  <a:cubicBezTo>
                    <a:pt x="505" y="545"/>
                    <a:pt x="505" y="545"/>
                    <a:pt x="505" y="545"/>
                  </a:cubicBezTo>
                  <a:cubicBezTo>
                    <a:pt x="503" y="549"/>
                    <a:pt x="501" y="555"/>
                    <a:pt x="499" y="561"/>
                  </a:cubicBezTo>
                  <a:cubicBezTo>
                    <a:pt x="499" y="563"/>
                    <a:pt x="498" y="566"/>
                    <a:pt x="498" y="569"/>
                  </a:cubicBezTo>
                  <a:cubicBezTo>
                    <a:pt x="495" y="573"/>
                    <a:pt x="493" y="578"/>
                    <a:pt x="492" y="583"/>
                  </a:cubicBezTo>
                  <a:cubicBezTo>
                    <a:pt x="494" y="584"/>
                    <a:pt x="494" y="584"/>
                    <a:pt x="494" y="584"/>
                  </a:cubicBezTo>
                  <a:cubicBezTo>
                    <a:pt x="494" y="584"/>
                    <a:pt x="494" y="583"/>
                    <a:pt x="494" y="583"/>
                  </a:cubicBezTo>
                  <a:cubicBezTo>
                    <a:pt x="497" y="584"/>
                    <a:pt x="497" y="584"/>
                    <a:pt x="497" y="584"/>
                  </a:cubicBezTo>
                  <a:cubicBezTo>
                    <a:pt x="497" y="583"/>
                    <a:pt x="497" y="583"/>
                    <a:pt x="497" y="583"/>
                  </a:cubicBezTo>
                  <a:cubicBezTo>
                    <a:pt x="498" y="588"/>
                    <a:pt x="499" y="593"/>
                    <a:pt x="501" y="598"/>
                  </a:cubicBezTo>
                  <a:cubicBezTo>
                    <a:pt x="432" y="577"/>
                    <a:pt x="312" y="559"/>
                    <a:pt x="264" y="552"/>
                  </a:cubicBezTo>
                  <a:cubicBezTo>
                    <a:pt x="337" y="565"/>
                    <a:pt x="545" y="616"/>
                    <a:pt x="545" y="616"/>
                  </a:cubicBezTo>
                  <a:cubicBezTo>
                    <a:pt x="537" y="610"/>
                    <a:pt x="523" y="605"/>
                    <a:pt x="505" y="599"/>
                  </a:cubicBezTo>
                  <a:cubicBezTo>
                    <a:pt x="506" y="598"/>
                    <a:pt x="507" y="598"/>
                    <a:pt x="508" y="597"/>
                  </a:cubicBezTo>
                  <a:cubicBezTo>
                    <a:pt x="508" y="600"/>
                    <a:pt x="508" y="600"/>
                    <a:pt x="508" y="600"/>
                  </a:cubicBezTo>
                  <a:cubicBezTo>
                    <a:pt x="510" y="596"/>
                    <a:pt x="510" y="596"/>
                    <a:pt x="510" y="596"/>
                  </a:cubicBezTo>
                  <a:cubicBezTo>
                    <a:pt x="510" y="595"/>
                    <a:pt x="510" y="594"/>
                    <a:pt x="510" y="593"/>
                  </a:cubicBezTo>
                  <a:cubicBezTo>
                    <a:pt x="520" y="578"/>
                    <a:pt x="522" y="546"/>
                    <a:pt x="522" y="540"/>
                  </a:cubicBezTo>
                  <a:cubicBezTo>
                    <a:pt x="522" y="539"/>
                    <a:pt x="520" y="536"/>
                    <a:pt x="517" y="532"/>
                  </a:cubicBezTo>
                  <a:cubicBezTo>
                    <a:pt x="520" y="533"/>
                    <a:pt x="524" y="533"/>
                    <a:pt x="528" y="533"/>
                  </a:cubicBezTo>
                  <a:cubicBezTo>
                    <a:pt x="528" y="531"/>
                    <a:pt x="528" y="531"/>
                    <a:pt x="528" y="531"/>
                  </a:cubicBezTo>
                  <a:cubicBezTo>
                    <a:pt x="523" y="530"/>
                    <a:pt x="518" y="529"/>
                    <a:pt x="513" y="528"/>
                  </a:cubicBezTo>
                  <a:cubicBezTo>
                    <a:pt x="513" y="528"/>
                    <a:pt x="513" y="527"/>
                    <a:pt x="513" y="527"/>
                  </a:cubicBezTo>
                  <a:cubicBezTo>
                    <a:pt x="513" y="527"/>
                    <a:pt x="513" y="527"/>
                    <a:pt x="513" y="527"/>
                  </a:cubicBezTo>
                  <a:cubicBezTo>
                    <a:pt x="513" y="527"/>
                    <a:pt x="513" y="527"/>
                    <a:pt x="513" y="527"/>
                  </a:cubicBezTo>
                  <a:cubicBezTo>
                    <a:pt x="513" y="527"/>
                    <a:pt x="513" y="527"/>
                    <a:pt x="513" y="527"/>
                  </a:cubicBezTo>
                  <a:cubicBezTo>
                    <a:pt x="512" y="522"/>
                    <a:pt x="509" y="518"/>
                    <a:pt x="506" y="514"/>
                  </a:cubicBezTo>
                  <a:cubicBezTo>
                    <a:pt x="507" y="515"/>
                    <a:pt x="508" y="515"/>
                    <a:pt x="508" y="515"/>
                  </a:cubicBezTo>
                  <a:cubicBezTo>
                    <a:pt x="509" y="513"/>
                    <a:pt x="509" y="513"/>
                    <a:pt x="509" y="513"/>
                  </a:cubicBezTo>
                  <a:cubicBezTo>
                    <a:pt x="507" y="512"/>
                    <a:pt x="506" y="511"/>
                    <a:pt x="504" y="511"/>
                  </a:cubicBezTo>
                  <a:cubicBezTo>
                    <a:pt x="504" y="510"/>
                    <a:pt x="504" y="510"/>
                    <a:pt x="504" y="510"/>
                  </a:cubicBezTo>
                  <a:cubicBezTo>
                    <a:pt x="501" y="508"/>
                    <a:pt x="497" y="505"/>
                    <a:pt x="494" y="502"/>
                  </a:cubicBezTo>
                  <a:cubicBezTo>
                    <a:pt x="489" y="497"/>
                    <a:pt x="483" y="493"/>
                    <a:pt x="477" y="490"/>
                  </a:cubicBezTo>
                  <a:cubicBezTo>
                    <a:pt x="473" y="487"/>
                    <a:pt x="469" y="485"/>
                    <a:pt x="466" y="482"/>
                  </a:cubicBezTo>
                  <a:cubicBezTo>
                    <a:pt x="463" y="480"/>
                    <a:pt x="460" y="477"/>
                    <a:pt x="457" y="474"/>
                  </a:cubicBezTo>
                  <a:cubicBezTo>
                    <a:pt x="456" y="473"/>
                    <a:pt x="455" y="472"/>
                    <a:pt x="454" y="471"/>
                  </a:cubicBezTo>
                  <a:cubicBezTo>
                    <a:pt x="452" y="469"/>
                    <a:pt x="449" y="466"/>
                    <a:pt x="448" y="464"/>
                  </a:cubicBezTo>
                  <a:cubicBezTo>
                    <a:pt x="451" y="465"/>
                    <a:pt x="454" y="465"/>
                    <a:pt x="458" y="465"/>
                  </a:cubicBezTo>
                  <a:cubicBezTo>
                    <a:pt x="458" y="468"/>
                    <a:pt x="459" y="470"/>
                    <a:pt x="460" y="472"/>
                  </a:cubicBezTo>
                  <a:cubicBezTo>
                    <a:pt x="463" y="476"/>
                    <a:pt x="467" y="479"/>
                    <a:pt x="473" y="479"/>
                  </a:cubicBezTo>
                  <a:cubicBezTo>
                    <a:pt x="475" y="479"/>
                    <a:pt x="478" y="478"/>
                    <a:pt x="481" y="477"/>
                  </a:cubicBezTo>
                  <a:cubicBezTo>
                    <a:pt x="480" y="475"/>
                    <a:pt x="480" y="475"/>
                    <a:pt x="480" y="475"/>
                  </a:cubicBezTo>
                  <a:cubicBezTo>
                    <a:pt x="477" y="476"/>
                    <a:pt x="475" y="476"/>
                    <a:pt x="473" y="476"/>
                  </a:cubicBezTo>
                  <a:cubicBezTo>
                    <a:pt x="468" y="476"/>
                    <a:pt x="465" y="474"/>
                    <a:pt x="462" y="470"/>
                  </a:cubicBezTo>
                  <a:cubicBezTo>
                    <a:pt x="462" y="469"/>
                    <a:pt x="461" y="467"/>
                    <a:pt x="460" y="465"/>
                  </a:cubicBezTo>
                  <a:cubicBezTo>
                    <a:pt x="464" y="466"/>
                    <a:pt x="468" y="466"/>
                    <a:pt x="472" y="466"/>
                  </a:cubicBezTo>
                  <a:cubicBezTo>
                    <a:pt x="473" y="466"/>
                    <a:pt x="473" y="466"/>
                    <a:pt x="473" y="466"/>
                  </a:cubicBezTo>
                  <a:cubicBezTo>
                    <a:pt x="472" y="469"/>
                    <a:pt x="472" y="469"/>
                    <a:pt x="472" y="469"/>
                  </a:cubicBezTo>
                  <a:cubicBezTo>
                    <a:pt x="475" y="466"/>
                    <a:pt x="475" y="466"/>
                    <a:pt x="475" y="466"/>
                  </a:cubicBezTo>
                  <a:cubicBezTo>
                    <a:pt x="484" y="457"/>
                    <a:pt x="491" y="443"/>
                    <a:pt x="491" y="429"/>
                  </a:cubicBezTo>
                  <a:cubicBezTo>
                    <a:pt x="491" y="426"/>
                    <a:pt x="490" y="423"/>
                    <a:pt x="489" y="420"/>
                  </a:cubicBezTo>
                  <a:cubicBezTo>
                    <a:pt x="488" y="412"/>
                    <a:pt x="485" y="404"/>
                    <a:pt x="483" y="399"/>
                  </a:cubicBezTo>
                  <a:cubicBezTo>
                    <a:pt x="483" y="399"/>
                    <a:pt x="483" y="399"/>
                    <a:pt x="483" y="399"/>
                  </a:cubicBezTo>
                  <a:cubicBezTo>
                    <a:pt x="484" y="397"/>
                    <a:pt x="484" y="395"/>
                    <a:pt x="483" y="394"/>
                  </a:cubicBezTo>
                  <a:cubicBezTo>
                    <a:pt x="479" y="390"/>
                    <a:pt x="475" y="387"/>
                    <a:pt x="472" y="384"/>
                  </a:cubicBezTo>
                  <a:cubicBezTo>
                    <a:pt x="472" y="384"/>
                    <a:pt x="472" y="383"/>
                    <a:pt x="472" y="383"/>
                  </a:cubicBezTo>
                  <a:cubicBezTo>
                    <a:pt x="476" y="383"/>
                    <a:pt x="478" y="383"/>
                    <a:pt x="479" y="383"/>
                  </a:cubicBezTo>
                  <a:cubicBezTo>
                    <a:pt x="480" y="383"/>
                    <a:pt x="481" y="383"/>
                    <a:pt x="481" y="383"/>
                  </a:cubicBezTo>
                  <a:cubicBezTo>
                    <a:pt x="481" y="385"/>
                    <a:pt x="482" y="387"/>
                    <a:pt x="482" y="388"/>
                  </a:cubicBezTo>
                  <a:cubicBezTo>
                    <a:pt x="483" y="392"/>
                    <a:pt x="483" y="392"/>
                    <a:pt x="483" y="392"/>
                  </a:cubicBezTo>
                  <a:cubicBezTo>
                    <a:pt x="484" y="388"/>
                    <a:pt x="484" y="388"/>
                    <a:pt x="484" y="388"/>
                  </a:cubicBezTo>
                  <a:cubicBezTo>
                    <a:pt x="485" y="386"/>
                    <a:pt x="486" y="383"/>
                    <a:pt x="486" y="380"/>
                  </a:cubicBezTo>
                  <a:cubicBezTo>
                    <a:pt x="487" y="380"/>
                    <a:pt x="487" y="380"/>
                    <a:pt x="487" y="380"/>
                  </a:cubicBezTo>
                  <a:cubicBezTo>
                    <a:pt x="489" y="381"/>
                    <a:pt x="491" y="382"/>
                    <a:pt x="493" y="383"/>
                  </a:cubicBezTo>
                  <a:cubicBezTo>
                    <a:pt x="493" y="385"/>
                    <a:pt x="493" y="385"/>
                    <a:pt x="493" y="385"/>
                  </a:cubicBezTo>
                  <a:cubicBezTo>
                    <a:pt x="494" y="385"/>
                    <a:pt x="495" y="385"/>
                    <a:pt x="496" y="386"/>
                  </a:cubicBezTo>
                  <a:cubicBezTo>
                    <a:pt x="497" y="386"/>
                    <a:pt x="497" y="386"/>
                    <a:pt x="498" y="386"/>
                  </a:cubicBezTo>
                  <a:cubicBezTo>
                    <a:pt x="498" y="386"/>
                    <a:pt x="498" y="386"/>
                    <a:pt x="498" y="386"/>
                  </a:cubicBezTo>
                  <a:cubicBezTo>
                    <a:pt x="498" y="386"/>
                    <a:pt x="499" y="386"/>
                    <a:pt x="499" y="385"/>
                  </a:cubicBezTo>
                  <a:cubicBezTo>
                    <a:pt x="499" y="385"/>
                    <a:pt x="499" y="385"/>
                    <a:pt x="499" y="384"/>
                  </a:cubicBezTo>
                  <a:cubicBezTo>
                    <a:pt x="499" y="384"/>
                    <a:pt x="499" y="384"/>
                    <a:pt x="499" y="384"/>
                  </a:cubicBezTo>
                  <a:cubicBezTo>
                    <a:pt x="499" y="383"/>
                    <a:pt x="499" y="383"/>
                    <a:pt x="499" y="383"/>
                  </a:cubicBezTo>
                  <a:cubicBezTo>
                    <a:pt x="499" y="383"/>
                    <a:pt x="498" y="383"/>
                    <a:pt x="498" y="383"/>
                  </a:cubicBezTo>
                  <a:cubicBezTo>
                    <a:pt x="498" y="382"/>
                    <a:pt x="497" y="382"/>
                    <a:pt x="496" y="382"/>
                  </a:cubicBezTo>
                  <a:cubicBezTo>
                    <a:pt x="496" y="382"/>
                    <a:pt x="496" y="382"/>
                    <a:pt x="496" y="382"/>
                  </a:cubicBezTo>
                  <a:cubicBezTo>
                    <a:pt x="496" y="382"/>
                    <a:pt x="496" y="382"/>
                    <a:pt x="496" y="382"/>
                  </a:cubicBezTo>
                  <a:cubicBezTo>
                    <a:pt x="494" y="380"/>
                    <a:pt x="491" y="379"/>
                    <a:pt x="489" y="378"/>
                  </a:cubicBezTo>
                  <a:cubicBezTo>
                    <a:pt x="491" y="376"/>
                    <a:pt x="492" y="373"/>
                    <a:pt x="494" y="370"/>
                  </a:cubicBezTo>
                  <a:cubicBezTo>
                    <a:pt x="495" y="370"/>
                    <a:pt x="495" y="370"/>
                    <a:pt x="496" y="370"/>
                  </a:cubicBezTo>
                  <a:cubicBezTo>
                    <a:pt x="497" y="370"/>
                    <a:pt x="498" y="370"/>
                    <a:pt x="498" y="370"/>
                  </a:cubicBezTo>
                  <a:cubicBezTo>
                    <a:pt x="500" y="370"/>
                    <a:pt x="500" y="370"/>
                    <a:pt x="500" y="370"/>
                  </a:cubicBezTo>
                  <a:cubicBezTo>
                    <a:pt x="499" y="368"/>
                    <a:pt x="499" y="368"/>
                    <a:pt x="499" y="368"/>
                  </a:cubicBezTo>
                  <a:cubicBezTo>
                    <a:pt x="498" y="367"/>
                    <a:pt x="497" y="365"/>
                    <a:pt x="496" y="364"/>
                  </a:cubicBezTo>
                  <a:cubicBezTo>
                    <a:pt x="499" y="354"/>
                    <a:pt x="499" y="344"/>
                    <a:pt x="498" y="338"/>
                  </a:cubicBezTo>
                  <a:cubicBezTo>
                    <a:pt x="498" y="334"/>
                    <a:pt x="496" y="331"/>
                    <a:pt x="494" y="329"/>
                  </a:cubicBezTo>
                  <a:cubicBezTo>
                    <a:pt x="493" y="328"/>
                    <a:pt x="493" y="327"/>
                    <a:pt x="492" y="326"/>
                  </a:cubicBezTo>
                  <a:cubicBezTo>
                    <a:pt x="494" y="325"/>
                    <a:pt x="494" y="325"/>
                    <a:pt x="494" y="325"/>
                  </a:cubicBezTo>
                  <a:cubicBezTo>
                    <a:pt x="492" y="324"/>
                    <a:pt x="492" y="324"/>
                    <a:pt x="492" y="324"/>
                  </a:cubicBezTo>
                  <a:cubicBezTo>
                    <a:pt x="492" y="324"/>
                    <a:pt x="492" y="324"/>
                    <a:pt x="492" y="324"/>
                  </a:cubicBezTo>
                  <a:cubicBezTo>
                    <a:pt x="492" y="324"/>
                    <a:pt x="492" y="324"/>
                    <a:pt x="492" y="324"/>
                  </a:cubicBezTo>
                  <a:cubicBezTo>
                    <a:pt x="494" y="324"/>
                    <a:pt x="494" y="324"/>
                    <a:pt x="494" y="324"/>
                  </a:cubicBezTo>
                  <a:cubicBezTo>
                    <a:pt x="495" y="325"/>
                    <a:pt x="495" y="325"/>
                    <a:pt x="495" y="325"/>
                  </a:cubicBezTo>
                  <a:cubicBezTo>
                    <a:pt x="496" y="325"/>
                    <a:pt x="496" y="325"/>
                    <a:pt x="496" y="325"/>
                  </a:cubicBezTo>
                  <a:cubicBezTo>
                    <a:pt x="498" y="330"/>
                    <a:pt x="500" y="336"/>
                    <a:pt x="502" y="341"/>
                  </a:cubicBezTo>
                  <a:cubicBezTo>
                    <a:pt x="505" y="340"/>
                    <a:pt x="505" y="340"/>
                    <a:pt x="505" y="340"/>
                  </a:cubicBezTo>
                  <a:cubicBezTo>
                    <a:pt x="504" y="339"/>
                    <a:pt x="504" y="338"/>
                    <a:pt x="504" y="337"/>
                  </a:cubicBezTo>
                  <a:cubicBezTo>
                    <a:pt x="505" y="339"/>
                    <a:pt x="506" y="342"/>
                    <a:pt x="508" y="343"/>
                  </a:cubicBezTo>
                  <a:cubicBezTo>
                    <a:pt x="510" y="342"/>
                    <a:pt x="510" y="342"/>
                    <a:pt x="510" y="342"/>
                  </a:cubicBezTo>
                  <a:cubicBezTo>
                    <a:pt x="505" y="336"/>
                    <a:pt x="500" y="327"/>
                    <a:pt x="496" y="318"/>
                  </a:cubicBezTo>
                  <a:cubicBezTo>
                    <a:pt x="496" y="318"/>
                    <a:pt x="496" y="317"/>
                    <a:pt x="496" y="317"/>
                  </a:cubicBezTo>
                  <a:cubicBezTo>
                    <a:pt x="496" y="317"/>
                    <a:pt x="496" y="317"/>
                    <a:pt x="496" y="317"/>
                  </a:cubicBezTo>
                  <a:cubicBezTo>
                    <a:pt x="497" y="316"/>
                    <a:pt x="497" y="316"/>
                    <a:pt x="497" y="316"/>
                  </a:cubicBezTo>
                  <a:cubicBezTo>
                    <a:pt x="501" y="332"/>
                    <a:pt x="514" y="330"/>
                    <a:pt x="528" y="307"/>
                  </a:cubicBezTo>
                  <a:cubicBezTo>
                    <a:pt x="540" y="288"/>
                    <a:pt x="575" y="265"/>
                    <a:pt x="604" y="251"/>
                  </a:cubicBezTo>
                  <a:cubicBezTo>
                    <a:pt x="612" y="251"/>
                    <a:pt x="619" y="252"/>
                    <a:pt x="626" y="252"/>
                  </a:cubicBezTo>
                  <a:cubicBezTo>
                    <a:pt x="626" y="249"/>
                    <a:pt x="626" y="249"/>
                    <a:pt x="626" y="249"/>
                  </a:cubicBezTo>
                  <a:cubicBezTo>
                    <a:pt x="625" y="249"/>
                    <a:pt x="624" y="249"/>
                    <a:pt x="623" y="249"/>
                  </a:cubicBezTo>
                  <a:cubicBezTo>
                    <a:pt x="627" y="249"/>
                    <a:pt x="631" y="249"/>
                    <a:pt x="635" y="249"/>
                  </a:cubicBezTo>
                  <a:cubicBezTo>
                    <a:pt x="640" y="249"/>
                    <a:pt x="645" y="249"/>
                    <a:pt x="649" y="249"/>
                  </a:cubicBezTo>
                  <a:cubicBezTo>
                    <a:pt x="649" y="247"/>
                    <a:pt x="649" y="247"/>
                    <a:pt x="649" y="247"/>
                  </a:cubicBezTo>
                  <a:cubicBezTo>
                    <a:pt x="645" y="247"/>
                    <a:pt x="640" y="246"/>
                    <a:pt x="635" y="246"/>
                  </a:cubicBezTo>
                  <a:cubicBezTo>
                    <a:pt x="628" y="246"/>
                    <a:pt x="621" y="247"/>
                    <a:pt x="613" y="247"/>
                  </a:cubicBezTo>
                  <a:cubicBezTo>
                    <a:pt x="618" y="245"/>
                    <a:pt x="622" y="244"/>
                    <a:pt x="626" y="242"/>
                  </a:cubicBezTo>
                  <a:cubicBezTo>
                    <a:pt x="627" y="243"/>
                    <a:pt x="627" y="243"/>
                    <a:pt x="628" y="244"/>
                  </a:cubicBezTo>
                  <a:cubicBezTo>
                    <a:pt x="630" y="242"/>
                    <a:pt x="630" y="242"/>
                    <a:pt x="630" y="242"/>
                  </a:cubicBezTo>
                  <a:cubicBezTo>
                    <a:pt x="630" y="242"/>
                    <a:pt x="629" y="242"/>
                    <a:pt x="629" y="242"/>
                  </a:cubicBezTo>
                  <a:cubicBezTo>
                    <a:pt x="632" y="241"/>
                    <a:pt x="634" y="240"/>
                    <a:pt x="637" y="240"/>
                  </a:cubicBezTo>
                  <a:cubicBezTo>
                    <a:pt x="638" y="239"/>
                    <a:pt x="639" y="239"/>
                    <a:pt x="641" y="239"/>
                  </a:cubicBezTo>
                  <a:cubicBezTo>
                    <a:pt x="648" y="238"/>
                    <a:pt x="655" y="236"/>
                    <a:pt x="662" y="234"/>
                  </a:cubicBezTo>
                  <a:cubicBezTo>
                    <a:pt x="662" y="234"/>
                    <a:pt x="662" y="234"/>
                    <a:pt x="662" y="234"/>
                  </a:cubicBezTo>
                  <a:cubicBezTo>
                    <a:pt x="663" y="234"/>
                    <a:pt x="663" y="234"/>
                    <a:pt x="664" y="234"/>
                  </a:cubicBezTo>
                  <a:cubicBezTo>
                    <a:pt x="664" y="234"/>
                    <a:pt x="664" y="234"/>
                    <a:pt x="664" y="234"/>
                  </a:cubicBezTo>
                  <a:cubicBezTo>
                    <a:pt x="672" y="235"/>
                    <a:pt x="679" y="234"/>
                    <a:pt x="687" y="233"/>
                  </a:cubicBezTo>
                  <a:cubicBezTo>
                    <a:pt x="692" y="233"/>
                    <a:pt x="697" y="234"/>
                    <a:pt x="702" y="234"/>
                  </a:cubicBezTo>
                  <a:cubicBezTo>
                    <a:pt x="695" y="236"/>
                    <a:pt x="688" y="236"/>
                    <a:pt x="680" y="236"/>
                  </a:cubicBezTo>
                  <a:cubicBezTo>
                    <a:pt x="678" y="237"/>
                    <a:pt x="678" y="239"/>
                    <a:pt x="680" y="239"/>
                  </a:cubicBezTo>
                  <a:cubicBezTo>
                    <a:pt x="688" y="239"/>
                    <a:pt x="696" y="239"/>
                    <a:pt x="704" y="237"/>
                  </a:cubicBezTo>
                  <a:cubicBezTo>
                    <a:pt x="705" y="241"/>
                    <a:pt x="703" y="247"/>
                    <a:pt x="695" y="256"/>
                  </a:cubicBezTo>
                  <a:cubicBezTo>
                    <a:pt x="695" y="256"/>
                    <a:pt x="711" y="255"/>
                    <a:pt x="710" y="236"/>
                  </a:cubicBezTo>
                  <a:cubicBezTo>
                    <a:pt x="710" y="236"/>
                    <a:pt x="710" y="236"/>
                    <a:pt x="709" y="235"/>
                  </a:cubicBezTo>
                  <a:cubicBezTo>
                    <a:pt x="710" y="235"/>
                    <a:pt x="711" y="235"/>
                    <a:pt x="711" y="235"/>
                  </a:cubicBezTo>
                  <a:cubicBezTo>
                    <a:pt x="713" y="234"/>
                    <a:pt x="713" y="231"/>
                    <a:pt x="711" y="231"/>
                  </a:cubicBezTo>
                  <a:cubicBezTo>
                    <a:pt x="710" y="231"/>
                    <a:pt x="708" y="230"/>
                    <a:pt x="707" y="230"/>
                  </a:cubicBezTo>
                  <a:cubicBezTo>
                    <a:pt x="702" y="225"/>
                    <a:pt x="692" y="224"/>
                    <a:pt x="679" y="224"/>
                  </a:cubicBezTo>
                  <a:cubicBezTo>
                    <a:pt x="670" y="221"/>
                    <a:pt x="661" y="217"/>
                    <a:pt x="652" y="213"/>
                  </a:cubicBezTo>
                  <a:cubicBezTo>
                    <a:pt x="659" y="214"/>
                    <a:pt x="670" y="214"/>
                    <a:pt x="676" y="209"/>
                  </a:cubicBezTo>
                  <a:cubicBezTo>
                    <a:pt x="676" y="210"/>
                    <a:pt x="676" y="211"/>
                    <a:pt x="676" y="211"/>
                  </a:cubicBezTo>
                  <a:cubicBezTo>
                    <a:pt x="673" y="210"/>
                    <a:pt x="672" y="213"/>
                    <a:pt x="674" y="214"/>
                  </a:cubicBezTo>
                  <a:cubicBezTo>
                    <a:pt x="680" y="218"/>
                    <a:pt x="681" y="205"/>
                    <a:pt x="679" y="201"/>
                  </a:cubicBezTo>
                  <a:cubicBezTo>
                    <a:pt x="679" y="201"/>
                    <a:pt x="680" y="200"/>
                    <a:pt x="680" y="200"/>
                  </a:cubicBezTo>
                  <a:cubicBezTo>
                    <a:pt x="680" y="191"/>
                    <a:pt x="669" y="181"/>
                    <a:pt x="649" y="173"/>
                  </a:cubicBezTo>
                  <a:cubicBezTo>
                    <a:pt x="644" y="167"/>
                    <a:pt x="637" y="161"/>
                    <a:pt x="630" y="156"/>
                  </a:cubicBezTo>
                  <a:cubicBezTo>
                    <a:pt x="610" y="140"/>
                    <a:pt x="586" y="127"/>
                    <a:pt x="563" y="116"/>
                  </a:cubicBezTo>
                  <a:cubicBezTo>
                    <a:pt x="561" y="114"/>
                    <a:pt x="559" y="119"/>
                    <a:pt x="561" y="120"/>
                  </a:cubicBezTo>
                  <a:cubicBezTo>
                    <a:pt x="576" y="127"/>
                    <a:pt x="590" y="135"/>
                    <a:pt x="603" y="144"/>
                  </a:cubicBezTo>
                  <a:cubicBezTo>
                    <a:pt x="603" y="145"/>
                    <a:pt x="603" y="145"/>
                    <a:pt x="603" y="145"/>
                  </a:cubicBezTo>
                  <a:cubicBezTo>
                    <a:pt x="604" y="145"/>
                    <a:pt x="606" y="146"/>
                    <a:pt x="607" y="146"/>
                  </a:cubicBezTo>
                  <a:cubicBezTo>
                    <a:pt x="618" y="153"/>
                    <a:pt x="628" y="160"/>
                    <a:pt x="638" y="168"/>
                  </a:cubicBezTo>
                  <a:cubicBezTo>
                    <a:pt x="639" y="168"/>
                    <a:pt x="640" y="168"/>
                    <a:pt x="640" y="168"/>
                  </a:cubicBezTo>
                  <a:cubicBezTo>
                    <a:pt x="642" y="169"/>
                    <a:pt x="643" y="170"/>
                    <a:pt x="644" y="172"/>
                  </a:cubicBezTo>
                  <a:cubicBezTo>
                    <a:pt x="639" y="170"/>
                    <a:pt x="633" y="168"/>
                    <a:pt x="626" y="167"/>
                  </a:cubicBezTo>
                  <a:cubicBezTo>
                    <a:pt x="624" y="166"/>
                    <a:pt x="621" y="165"/>
                    <a:pt x="619" y="163"/>
                  </a:cubicBezTo>
                  <a:cubicBezTo>
                    <a:pt x="619" y="162"/>
                    <a:pt x="619" y="162"/>
                    <a:pt x="619" y="162"/>
                  </a:cubicBezTo>
                  <a:cubicBezTo>
                    <a:pt x="622" y="163"/>
                    <a:pt x="624" y="164"/>
                    <a:pt x="626" y="165"/>
                  </a:cubicBezTo>
                  <a:cubicBezTo>
                    <a:pt x="627" y="166"/>
                    <a:pt x="629" y="163"/>
                    <a:pt x="627" y="162"/>
                  </a:cubicBezTo>
                  <a:cubicBezTo>
                    <a:pt x="617" y="157"/>
                    <a:pt x="607" y="151"/>
                    <a:pt x="597" y="145"/>
                  </a:cubicBezTo>
                  <a:cubicBezTo>
                    <a:pt x="593" y="142"/>
                    <a:pt x="589" y="139"/>
                    <a:pt x="586" y="137"/>
                  </a:cubicBezTo>
                  <a:cubicBezTo>
                    <a:pt x="602" y="145"/>
                    <a:pt x="612" y="149"/>
                    <a:pt x="612" y="149"/>
                  </a:cubicBezTo>
                  <a:cubicBezTo>
                    <a:pt x="612" y="149"/>
                    <a:pt x="597" y="142"/>
                    <a:pt x="575" y="130"/>
                  </a:cubicBezTo>
                  <a:cubicBezTo>
                    <a:pt x="568" y="124"/>
                    <a:pt x="560" y="120"/>
                    <a:pt x="552" y="116"/>
                  </a:cubicBezTo>
                  <a:cubicBezTo>
                    <a:pt x="539" y="107"/>
                    <a:pt x="526" y="98"/>
                    <a:pt x="512" y="88"/>
                  </a:cubicBezTo>
                  <a:cubicBezTo>
                    <a:pt x="511" y="87"/>
                    <a:pt x="508" y="90"/>
                    <a:pt x="510" y="91"/>
                  </a:cubicBezTo>
                  <a:cubicBezTo>
                    <a:pt x="516" y="95"/>
                    <a:pt x="521" y="99"/>
                    <a:pt x="527" y="103"/>
                  </a:cubicBezTo>
                  <a:cubicBezTo>
                    <a:pt x="459" y="66"/>
                    <a:pt x="372" y="20"/>
                    <a:pt x="355" y="14"/>
                  </a:cubicBezTo>
                  <a:cubicBezTo>
                    <a:pt x="326" y="3"/>
                    <a:pt x="285" y="6"/>
                    <a:pt x="285" y="6"/>
                  </a:cubicBezTo>
                  <a:cubicBezTo>
                    <a:pt x="285" y="6"/>
                    <a:pt x="257" y="0"/>
                    <a:pt x="220" y="39"/>
                  </a:cubicBezTo>
                  <a:cubicBezTo>
                    <a:pt x="205" y="56"/>
                    <a:pt x="201" y="78"/>
                    <a:pt x="202" y="98"/>
                  </a:cubicBezTo>
                  <a:cubicBezTo>
                    <a:pt x="201" y="98"/>
                    <a:pt x="200" y="99"/>
                    <a:pt x="200" y="100"/>
                  </a:cubicBezTo>
                  <a:cubicBezTo>
                    <a:pt x="200" y="100"/>
                    <a:pt x="200" y="100"/>
                    <a:pt x="200" y="100"/>
                  </a:cubicBezTo>
                  <a:cubicBezTo>
                    <a:pt x="200" y="100"/>
                    <a:pt x="200" y="101"/>
                    <a:pt x="200" y="101"/>
                  </a:cubicBezTo>
                  <a:cubicBezTo>
                    <a:pt x="201" y="104"/>
                    <a:pt x="200" y="107"/>
                    <a:pt x="200" y="110"/>
                  </a:cubicBezTo>
                  <a:cubicBezTo>
                    <a:pt x="200" y="111"/>
                    <a:pt x="202" y="112"/>
                    <a:pt x="202" y="111"/>
                  </a:cubicBezTo>
                  <a:cubicBezTo>
                    <a:pt x="203" y="113"/>
                    <a:pt x="203" y="115"/>
                    <a:pt x="204" y="116"/>
                  </a:cubicBezTo>
                  <a:cubicBezTo>
                    <a:pt x="204" y="117"/>
                    <a:pt x="204" y="118"/>
                    <a:pt x="204" y="119"/>
                  </a:cubicBezTo>
                  <a:cubicBezTo>
                    <a:pt x="203" y="117"/>
                    <a:pt x="200" y="118"/>
                    <a:pt x="200" y="121"/>
                  </a:cubicBezTo>
                  <a:cubicBezTo>
                    <a:pt x="200" y="133"/>
                    <a:pt x="200" y="145"/>
                    <a:pt x="200" y="157"/>
                  </a:cubicBezTo>
                  <a:cubicBezTo>
                    <a:pt x="200" y="157"/>
                    <a:pt x="199" y="157"/>
                    <a:pt x="199" y="157"/>
                  </a:cubicBezTo>
                  <a:cubicBezTo>
                    <a:pt x="198" y="157"/>
                    <a:pt x="198" y="157"/>
                    <a:pt x="197" y="156"/>
                  </a:cubicBezTo>
                  <a:cubicBezTo>
                    <a:pt x="197" y="156"/>
                    <a:pt x="196" y="157"/>
                    <a:pt x="195" y="157"/>
                  </a:cubicBezTo>
                  <a:cubicBezTo>
                    <a:pt x="195" y="157"/>
                    <a:pt x="195" y="157"/>
                    <a:pt x="195" y="158"/>
                  </a:cubicBezTo>
                  <a:cubicBezTo>
                    <a:pt x="192" y="158"/>
                    <a:pt x="189" y="158"/>
                    <a:pt x="186" y="159"/>
                  </a:cubicBezTo>
                  <a:cubicBezTo>
                    <a:pt x="170" y="155"/>
                    <a:pt x="152" y="159"/>
                    <a:pt x="135" y="164"/>
                  </a:cubicBezTo>
                  <a:cubicBezTo>
                    <a:pt x="114" y="165"/>
                    <a:pt x="93" y="167"/>
                    <a:pt x="76" y="174"/>
                  </a:cubicBezTo>
                  <a:cubicBezTo>
                    <a:pt x="73" y="174"/>
                    <a:pt x="70" y="175"/>
                    <a:pt x="67" y="175"/>
                  </a:cubicBezTo>
                  <a:cubicBezTo>
                    <a:pt x="51" y="175"/>
                    <a:pt x="35" y="174"/>
                    <a:pt x="19" y="177"/>
                  </a:cubicBezTo>
                  <a:cubicBezTo>
                    <a:pt x="18" y="177"/>
                    <a:pt x="17" y="177"/>
                    <a:pt x="15" y="177"/>
                  </a:cubicBezTo>
                  <a:cubicBezTo>
                    <a:pt x="14" y="176"/>
                    <a:pt x="13" y="175"/>
                    <a:pt x="11" y="174"/>
                  </a:cubicBezTo>
                  <a:cubicBezTo>
                    <a:pt x="10" y="173"/>
                    <a:pt x="6" y="171"/>
                    <a:pt x="4" y="171"/>
                  </a:cubicBezTo>
                  <a:cubicBezTo>
                    <a:pt x="3" y="171"/>
                    <a:pt x="2" y="172"/>
                    <a:pt x="2" y="173"/>
                  </a:cubicBezTo>
                  <a:cubicBezTo>
                    <a:pt x="3" y="174"/>
                    <a:pt x="4" y="175"/>
                    <a:pt x="4" y="175"/>
                  </a:cubicBezTo>
                  <a:cubicBezTo>
                    <a:pt x="4" y="176"/>
                    <a:pt x="5" y="176"/>
                    <a:pt x="5" y="176"/>
                  </a:cubicBezTo>
                  <a:cubicBezTo>
                    <a:pt x="6" y="176"/>
                    <a:pt x="6" y="176"/>
                    <a:pt x="6" y="177"/>
                  </a:cubicBezTo>
                  <a:cubicBezTo>
                    <a:pt x="6" y="177"/>
                    <a:pt x="7" y="177"/>
                    <a:pt x="7" y="178"/>
                  </a:cubicBezTo>
                  <a:cubicBezTo>
                    <a:pt x="5" y="178"/>
                    <a:pt x="2" y="178"/>
                    <a:pt x="0" y="178"/>
                  </a:cubicBezTo>
                  <a:cubicBezTo>
                    <a:pt x="0" y="180"/>
                    <a:pt x="0" y="180"/>
                    <a:pt x="0" y="180"/>
                  </a:cubicBezTo>
                  <a:cubicBezTo>
                    <a:pt x="3" y="180"/>
                    <a:pt x="6" y="180"/>
                    <a:pt x="9" y="180"/>
                  </a:cubicBezTo>
                  <a:close/>
                  <a:moveTo>
                    <a:pt x="21" y="182"/>
                  </a:moveTo>
                  <a:cubicBezTo>
                    <a:pt x="23" y="182"/>
                    <a:pt x="25" y="181"/>
                    <a:pt x="27" y="181"/>
                  </a:cubicBezTo>
                  <a:cubicBezTo>
                    <a:pt x="30" y="181"/>
                    <a:pt x="33" y="181"/>
                    <a:pt x="37" y="181"/>
                  </a:cubicBezTo>
                  <a:cubicBezTo>
                    <a:pt x="36" y="181"/>
                    <a:pt x="36" y="182"/>
                    <a:pt x="37" y="183"/>
                  </a:cubicBezTo>
                  <a:cubicBezTo>
                    <a:pt x="33" y="183"/>
                    <a:pt x="28" y="184"/>
                    <a:pt x="24" y="184"/>
                  </a:cubicBezTo>
                  <a:cubicBezTo>
                    <a:pt x="23" y="183"/>
                    <a:pt x="22" y="183"/>
                    <a:pt x="21" y="182"/>
                  </a:cubicBezTo>
                  <a:close/>
                  <a:moveTo>
                    <a:pt x="195" y="177"/>
                  </a:moveTo>
                  <a:cubicBezTo>
                    <a:pt x="196" y="177"/>
                    <a:pt x="196" y="177"/>
                    <a:pt x="196" y="177"/>
                  </a:cubicBezTo>
                  <a:cubicBezTo>
                    <a:pt x="180" y="182"/>
                    <a:pt x="162" y="184"/>
                    <a:pt x="142" y="184"/>
                  </a:cubicBezTo>
                  <a:cubicBezTo>
                    <a:pt x="138" y="184"/>
                    <a:pt x="133" y="184"/>
                    <a:pt x="129" y="183"/>
                  </a:cubicBezTo>
                  <a:cubicBezTo>
                    <a:pt x="135" y="183"/>
                    <a:pt x="140" y="181"/>
                    <a:pt x="146" y="180"/>
                  </a:cubicBezTo>
                  <a:cubicBezTo>
                    <a:pt x="162" y="180"/>
                    <a:pt x="184" y="179"/>
                    <a:pt x="199" y="176"/>
                  </a:cubicBezTo>
                  <a:cubicBezTo>
                    <a:pt x="199" y="176"/>
                    <a:pt x="199" y="176"/>
                    <a:pt x="200" y="176"/>
                  </a:cubicBezTo>
                  <a:cubicBezTo>
                    <a:pt x="198" y="176"/>
                    <a:pt x="197" y="177"/>
                    <a:pt x="196" y="177"/>
                  </a:cubicBezTo>
                  <a:lnTo>
                    <a:pt x="195" y="177"/>
                  </a:lnTo>
                  <a:close/>
                  <a:moveTo>
                    <a:pt x="212" y="189"/>
                  </a:moveTo>
                  <a:cubicBezTo>
                    <a:pt x="212" y="189"/>
                    <a:pt x="213" y="189"/>
                    <a:pt x="214" y="189"/>
                  </a:cubicBezTo>
                  <a:cubicBezTo>
                    <a:pt x="218" y="191"/>
                    <a:pt x="222" y="193"/>
                    <a:pt x="226" y="195"/>
                  </a:cubicBezTo>
                  <a:cubicBezTo>
                    <a:pt x="225" y="195"/>
                    <a:pt x="225" y="195"/>
                    <a:pt x="224" y="195"/>
                  </a:cubicBezTo>
                  <a:cubicBezTo>
                    <a:pt x="220" y="193"/>
                    <a:pt x="216" y="191"/>
                    <a:pt x="212" y="189"/>
                  </a:cubicBezTo>
                  <a:close/>
                  <a:moveTo>
                    <a:pt x="215" y="187"/>
                  </a:moveTo>
                  <a:cubicBezTo>
                    <a:pt x="212" y="185"/>
                    <a:pt x="209" y="183"/>
                    <a:pt x="206" y="181"/>
                  </a:cubicBezTo>
                  <a:cubicBezTo>
                    <a:pt x="206" y="181"/>
                    <a:pt x="206" y="181"/>
                    <a:pt x="207" y="181"/>
                  </a:cubicBezTo>
                  <a:cubicBezTo>
                    <a:pt x="209" y="181"/>
                    <a:pt x="212" y="182"/>
                    <a:pt x="214" y="183"/>
                  </a:cubicBezTo>
                  <a:cubicBezTo>
                    <a:pt x="214" y="183"/>
                    <a:pt x="214" y="183"/>
                    <a:pt x="214" y="183"/>
                  </a:cubicBezTo>
                  <a:cubicBezTo>
                    <a:pt x="225" y="187"/>
                    <a:pt x="236" y="191"/>
                    <a:pt x="247" y="195"/>
                  </a:cubicBezTo>
                  <a:cubicBezTo>
                    <a:pt x="248" y="193"/>
                    <a:pt x="248" y="193"/>
                    <a:pt x="248" y="193"/>
                  </a:cubicBezTo>
                  <a:cubicBezTo>
                    <a:pt x="241" y="189"/>
                    <a:pt x="233" y="186"/>
                    <a:pt x="226" y="183"/>
                  </a:cubicBezTo>
                  <a:cubicBezTo>
                    <a:pt x="227" y="183"/>
                    <a:pt x="227" y="181"/>
                    <a:pt x="226" y="180"/>
                  </a:cubicBezTo>
                  <a:cubicBezTo>
                    <a:pt x="222" y="178"/>
                    <a:pt x="217" y="176"/>
                    <a:pt x="212" y="174"/>
                  </a:cubicBezTo>
                  <a:cubicBezTo>
                    <a:pt x="212" y="174"/>
                    <a:pt x="212" y="174"/>
                    <a:pt x="212" y="174"/>
                  </a:cubicBezTo>
                  <a:cubicBezTo>
                    <a:pt x="220" y="177"/>
                    <a:pt x="230" y="181"/>
                    <a:pt x="238" y="186"/>
                  </a:cubicBezTo>
                  <a:cubicBezTo>
                    <a:pt x="251" y="194"/>
                    <a:pt x="262" y="202"/>
                    <a:pt x="269" y="210"/>
                  </a:cubicBezTo>
                  <a:cubicBezTo>
                    <a:pt x="256" y="207"/>
                    <a:pt x="241" y="203"/>
                    <a:pt x="228" y="197"/>
                  </a:cubicBezTo>
                  <a:cubicBezTo>
                    <a:pt x="228" y="197"/>
                    <a:pt x="228" y="197"/>
                    <a:pt x="228" y="197"/>
                  </a:cubicBezTo>
                  <a:cubicBezTo>
                    <a:pt x="228" y="196"/>
                    <a:pt x="228" y="196"/>
                    <a:pt x="227" y="196"/>
                  </a:cubicBezTo>
                  <a:cubicBezTo>
                    <a:pt x="235" y="199"/>
                    <a:pt x="243" y="202"/>
                    <a:pt x="251" y="205"/>
                  </a:cubicBezTo>
                  <a:cubicBezTo>
                    <a:pt x="252" y="203"/>
                    <a:pt x="252" y="203"/>
                    <a:pt x="252" y="203"/>
                  </a:cubicBezTo>
                  <a:cubicBezTo>
                    <a:pt x="240" y="197"/>
                    <a:pt x="227" y="190"/>
                    <a:pt x="215" y="187"/>
                  </a:cubicBezTo>
                  <a:close/>
                  <a:moveTo>
                    <a:pt x="207" y="178"/>
                  </a:moveTo>
                  <a:cubicBezTo>
                    <a:pt x="207" y="178"/>
                    <a:pt x="207" y="178"/>
                    <a:pt x="208" y="177"/>
                  </a:cubicBezTo>
                  <a:cubicBezTo>
                    <a:pt x="213" y="178"/>
                    <a:pt x="218" y="180"/>
                    <a:pt x="222" y="182"/>
                  </a:cubicBezTo>
                  <a:cubicBezTo>
                    <a:pt x="217" y="181"/>
                    <a:pt x="212" y="179"/>
                    <a:pt x="207" y="178"/>
                  </a:cubicBezTo>
                  <a:close/>
                  <a:moveTo>
                    <a:pt x="201" y="166"/>
                  </a:moveTo>
                  <a:cubicBezTo>
                    <a:pt x="201" y="166"/>
                    <a:pt x="201" y="167"/>
                    <a:pt x="201" y="168"/>
                  </a:cubicBezTo>
                  <a:cubicBezTo>
                    <a:pt x="201" y="168"/>
                    <a:pt x="201" y="168"/>
                    <a:pt x="201" y="168"/>
                  </a:cubicBezTo>
                  <a:cubicBezTo>
                    <a:pt x="200" y="167"/>
                    <a:pt x="200" y="166"/>
                    <a:pt x="200" y="166"/>
                  </a:cubicBezTo>
                  <a:cubicBezTo>
                    <a:pt x="200" y="166"/>
                    <a:pt x="201" y="166"/>
                    <a:pt x="201" y="166"/>
                  </a:cubicBezTo>
                  <a:close/>
                  <a:moveTo>
                    <a:pt x="190" y="169"/>
                  </a:moveTo>
                  <a:cubicBezTo>
                    <a:pt x="191" y="169"/>
                    <a:pt x="192" y="168"/>
                    <a:pt x="193" y="168"/>
                  </a:cubicBezTo>
                  <a:cubicBezTo>
                    <a:pt x="193" y="169"/>
                    <a:pt x="193" y="169"/>
                    <a:pt x="193" y="169"/>
                  </a:cubicBezTo>
                  <a:cubicBezTo>
                    <a:pt x="192" y="169"/>
                    <a:pt x="191" y="169"/>
                    <a:pt x="190" y="169"/>
                  </a:cubicBezTo>
                  <a:close/>
                  <a:moveTo>
                    <a:pt x="189" y="167"/>
                  </a:moveTo>
                  <a:cubicBezTo>
                    <a:pt x="188" y="167"/>
                    <a:pt x="186" y="168"/>
                    <a:pt x="185" y="168"/>
                  </a:cubicBezTo>
                  <a:cubicBezTo>
                    <a:pt x="183" y="167"/>
                    <a:pt x="181" y="167"/>
                    <a:pt x="179" y="166"/>
                  </a:cubicBezTo>
                  <a:cubicBezTo>
                    <a:pt x="182" y="166"/>
                    <a:pt x="186" y="166"/>
                    <a:pt x="189" y="167"/>
                  </a:cubicBezTo>
                  <a:close/>
                  <a:moveTo>
                    <a:pt x="209" y="159"/>
                  </a:moveTo>
                  <a:cubicBezTo>
                    <a:pt x="211" y="158"/>
                    <a:pt x="213" y="158"/>
                    <a:pt x="215" y="158"/>
                  </a:cubicBezTo>
                  <a:cubicBezTo>
                    <a:pt x="213" y="159"/>
                    <a:pt x="211" y="160"/>
                    <a:pt x="209" y="160"/>
                  </a:cubicBezTo>
                  <a:cubicBezTo>
                    <a:pt x="209" y="160"/>
                    <a:pt x="209" y="159"/>
                    <a:pt x="209" y="159"/>
                  </a:cubicBezTo>
                  <a:close/>
                  <a:moveTo>
                    <a:pt x="115" y="183"/>
                  </a:moveTo>
                  <a:cubicBezTo>
                    <a:pt x="111" y="183"/>
                    <a:pt x="106" y="182"/>
                    <a:pt x="102" y="182"/>
                  </a:cubicBezTo>
                  <a:cubicBezTo>
                    <a:pt x="100" y="181"/>
                    <a:pt x="98" y="181"/>
                    <a:pt x="96" y="181"/>
                  </a:cubicBezTo>
                  <a:cubicBezTo>
                    <a:pt x="99" y="180"/>
                    <a:pt x="102" y="180"/>
                    <a:pt x="106" y="179"/>
                  </a:cubicBezTo>
                  <a:cubicBezTo>
                    <a:pt x="124" y="175"/>
                    <a:pt x="141" y="170"/>
                    <a:pt x="158" y="168"/>
                  </a:cubicBezTo>
                  <a:cubicBezTo>
                    <a:pt x="159" y="168"/>
                    <a:pt x="160" y="168"/>
                    <a:pt x="160" y="168"/>
                  </a:cubicBezTo>
                  <a:cubicBezTo>
                    <a:pt x="167" y="168"/>
                    <a:pt x="173" y="169"/>
                    <a:pt x="179" y="170"/>
                  </a:cubicBezTo>
                  <a:cubicBezTo>
                    <a:pt x="178" y="170"/>
                    <a:pt x="177" y="170"/>
                    <a:pt x="176" y="171"/>
                  </a:cubicBezTo>
                  <a:cubicBezTo>
                    <a:pt x="172" y="170"/>
                    <a:pt x="168" y="170"/>
                    <a:pt x="164" y="170"/>
                  </a:cubicBezTo>
                  <a:cubicBezTo>
                    <a:pt x="162" y="169"/>
                    <a:pt x="162" y="171"/>
                    <a:pt x="162" y="172"/>
                  </a:cubicBezTo>
                  <a:cubicBezTo>
                    <a:pt x="144" y="174"/>
                    <a:pt x="128" y="176"/>
                    <a:pt x="129" y="178"/>
                  </a:cubicBezTo>
                  <a:cubicBezTo>
                    <a:pt x="129" y="179"/>
                    <a:pt x="131" y="179"/>
                    <a:pt x="135" y="180"/>
                  </a:cubicBezTo>
                  <a:cubicBezTo>
                    <a:pt x="128" y="181"/>
                    <a:pt x="122" y="182"/>
                    <a:pt x="115" y="183"/>
                  </a:cubicBezTo>
                  <a:close/>
                  <a:moveTo>
                    <a:pt x="96" y="184"/>
                  </a:moveTo>
                  <a:cubicBezTo>
                    <a:pt x="95" y="184"/>
                    <a:pt x="95" y="184"/>
                    <a:pt x="95" y="184"/>
                  </a:cubicBezTo>
                  <a:cubicBezTo>
                    <a:pt x="89" y="184"/>
                    <a:pt x="84" y="184"/>
                    <a:pt x="80" y="183"/>
                  </a:cubicBezTo>
                  <a:cubicBezTo>
                    <a:pt x="85" y="183"/>
                    <a:pt x="90" y="184"/>
                    <a:pt x="96" y="184"/>
                  </a:cubicBezTo>
                  <a:close/>
                  <a:moveTo>
                    <a:pt x="98" y="170"/>
                  </a:moveTo>
                  <a:cubicBezTo>
                    <a:pt x="103" y="169"/>
                    <a:pt x="109" y="169"/>
                    <a:pt x="115" y="168"/>
                  </a:cubicBezTo>
                  <a:cubicBezTo>
                    <a:pt x="109" y="169"/>
                    <a:pt x="103" y="170"/>
                    <a:pt x="98" y="170"/>
                  </a:cubicBezTo>
                  <a:close/>
                  <a:moveTo>
                    <a:pt x="193" y="160"/>
                  </a:moveTo>
                  <a:cubicBezTo>
                    <a:pt x="193" y="161"/>
                    <a:pt x="193" y="161"/>
                    <a:pt x="193" y="161"/>
                  </a:cubicBezTo>
                  <a:cubicBezTo>
                    <a:pt x="192" y="161"/>
                    <a:pt x="192" y="161"/>
                    <a:pt x="192" y="160"/>
                  </a:cubicBezTo>
                  <a:cubicBezTo>
                    <a:pt x="192" y="160"/>
                    <a:pt x="193" y="160"/>
                    <a:pt x="193" y="160"/>
                  </a:cubicBezTo>
                  <a:close/>
                  <a:moveTo>
                    <a:pt x="544" y="117"/>
                  </a:moveTo>
                  <a:cubicBezTo>
                    <a:pt x="552" y="124"/>
                    <a:pt x="559" y="130"/>
                    <a:pt x="567" y="137"/>
                  </a:cubicBezTo>
                  <a:cubicBezTo>
                    <a:pt x="566" y="136"/>
                    <a:pt x="566" y="136"/>
                    <a:pt x="565" y="135"/>
                  </a:cubicBezTo>
                  <a:cubicBezTo>
                    <a:pt x="563" y="134"/>
                    <a:pt x="562" y="133"/>
                    <a:pt x="561" y="132"/>
                  </a:cubicBezTo>
                  <a:cubicBezTo>
                    <a:pt x="559" y="134"/>
                    <a:pt x="559" y="134"/>
                    <a:pt x="559" y="134"/>
                  </a:cubicBezTo>
                  <a:cubicBezTo>
                    <a:pt x="559" y="134"/>
                    <a:pt x="559" y="134"/>
                    <a:pt x="559" y="134"/>
                  </a:cubicBezTo>
                  <a:cubicBezTo>
                    <a:pt x="559" y="135"/>
                    <a:pt x="559" y="135"/>
                    <a:pt x="559" y="135"/>
                  </a:cubicBezTo>
                  <a:cubicBezTo>
                    <a:pt x="566" y="144"/>
                    <a:pt x="579" y="152"/>
                    <a:pt x="593" y="158"/>
                  </a:cubicBezTo>
                  <a:cubicBezTo>
                    <a:pt x="596" y="161"/>
                    <a:pt x="600" y="163"/>
                    <a:pt x="603" y="165"/>
                  </a:cubicBezTo>
                  <a:cubicBezTo>
                    <a:pt x="584" y="165"/>
                    <a:pt x="561" y="168"/>
                    <a:pt x="538" y="177"/>
                  </a:cubicBezTo>
                  <a:cubicBezTo>
                    <a:pt x="479" y="198"/>
                    <a:pt x="459" y="227"/>
                    <a:pt x="463" y="270"/>
                  </a:cubicBezTo>
                  <a:cubicBezTo>
                    <a:pt x="462" y="273"/>
                    <a:pt x="461" y="276"/>
                    <a:pt x="461" y="279"/>
                  </a:cubicBezTo>
                  <a:cubicBezTo>
                    <a:pt x="462" y="279"/>
                    <a:pt x="462" y="279"/>
                    <a:pt x="462" y="279"/>
                  </a:cubicBezTo>
                  <a:cubicBezTo>
                    <a:pt x="461" y="283"/>
                    <a:pt x="461" y="287"/>
                    <a:pt x="461" y="290"/>
                  </a:cubicBezTo>
                  <a:cubicBezTo>
                    <a:pt x="450" y="282"/>
                    <a:pt x="438" y="275"/>
                    <a:pt x="427" y="269"/>
                  </a:cubicBezTo>
                  <a:cubicBezTo>
                    <a:pt x="422" y="264"/>
                    <a:pt x="417" y="260"/>
                    <a:pt x="412" y="257"/>
                  </a:cubicBezTo>
                  <a:cubicBezTo>
                    <a:pt x="405" y="252"/>
                    <a:pt x="398" y="249"/>
                    <a:pt x="391" y="249"/>
                  </a:cubicBezTo>
                  <a:cubicBezTo>
                    <a:pt x="390" y="249"/>
                    <a:pt x="390" y="249"/>
                    <a:pt x="390" y="249"/>
                  </a:cubicBezTo>
                  <a:cubicBezTo>
                    <a:pt x="388" y="249"/>
                    <a:pt x="388" y="249"/>
                    <a:pt x="388" y="249"/>
                  </a:cubicBezTo>
                  <a:cubicBezTo>
                    <a:pt x="389" y="251"/>
                    <a:pt x="389" y="251"/>
                    <a:pt x="389" y="251"/>
                  </a:cubicBezTo>
                  <a:cubicBezTo>
                    <a:pt x="391" y="258"/>
                    <a:pt x="395" y="265"/>
                    <a:pt x="400" y="272"/>
                  </a:cubicBezTo>
                  <a:cubicBezTo>
                    <a:pt x="399" y="271"/>
                    <a:pt x="398" y="271"/>
                    <a:pt x="397" y="270"/>
                  </a:cubicBezTo>
                  <a:cubicBezTo>
                    <a:pt x="361" y="239"/>
                    <a:pt x="329" y="204"/>
                    <a:pt x="298" y="168"/>
                  </a:cubicBezTo>
                  <a:cubicBezTo>
                    <a:pt x="296" y="170"/>
                    <a:pt x="296" y="170"/>
                    <a:pt x="296" y="170"/>
                  </a:cubicBezTo>
                  <a:cubicBezTo>
                    <a:pt x="325" y="204"/>
                    <a:pt x="355" y="237"/>
                    <a:pt x="389" y="267"/>
                  </a:cubicBezTo>
                  <a:cubicBezTo>
                    <a:pt x="337" y="243"/>
                    <a:pt x="273" y="216"/>
                    <a:pt x="273" y="216"/>
                  </a:cubicBezTo>
                  <a:cubicBezTo>
                    <a:pt x="279" y="220"/>
                    <a:pt x="361" y="263"/>
                    <a:pt x="412" y="287"/>
                  </a:cubicBezTo>
                  <a:cubicBezTo>
                    <a:pt x="416" y="292"/>
                    <a:pt x="421" y="297"/>
                    <a:pt x="426" y="302"/>
                  </a:cubicBezTo>
                  <a:cubicBezTo>
                    <a:pt x="430" y="306"/>
                    <a:pt x="435" y="309"/>
                    <a:pt x="439" y="313"/>
                  </a:cubicBezTo>
                  <a:cubicBezTo>
                    <a:pt x="422" y="313"/>
                    <a:pt x="405" y="314"/>
                    <a:pt x="389" y="315"/>
                  </a:cubicBezTo>
                  <a:cubicBezTo>
                    <a:pt x="388" y="315"/>
                    <a:pt x="388" y="315"/>
                    <a:pt x="388" y="315"/>
                  </a:cubicBezTo>
                  <a:cubicBezTo>
                    <a:pt x="388" y="315"/>
                    <a:pt x="388" y="315"/>
                    <a:pt x="388" y="315"/>
                  </a:cubicBezTo>
                  <a:cubicBezTo>
                    <a:pt x="375" y="316"/>
                    <a:pt x="362" y="317"/>
                    <a:pt x="348" y="319"/>
                  </a:cubicBezTo>
                  <a:cubicBezTo>
                    <a:pt x="289" y="318"/>
                    <a:pt x="224" y="318"/>
                    <a:pt x="201" y="321"/>
                  </a:cubicBezTo>
                  <a:cubicBezTo>
                    <a:pt x="201" y="321"/>
                    <a:pt x="201" y="321"/>
                    <a:pt x="201" y="321"/>
                  </a:cubicBezTo>
                  <a:cubicBezTo>
                    <a:pt x="202" y="319"/>
                    <a:pt x="201" y="318"/>
                    <a:pt x="199" y="318"/>
                  </a:cubicBezTo>
                  <a:cubicBezTo>
                    <a:pt x="195" y="319"/>
                    <a:pt x="194" y="321"/>
                    <a:pt x="193" y="323"/>
                  </a:cubicBezTo>
                  <a:cubicBezTo>
                    <a:pt x="193" y="323"/>
                    <a:pt x="192" y="323"/>
                    <a:pt x="192" y="323"/>
                  </a:cubicBezTo>
                  <a:cubicBezTo>
                    <a:pt x="192" y="323"/>
                    <a:pt x="192" y="323"/>
                    <a:pt x="193" y="323"/>
                  </a:cubicBezTo>
                  <a:cubicBezTo>
                    <a:pt x="192" y="324"/>
                    <a:pt x="191" y="325"/>
                    <a:pt x="191" y="326"/>
                  </a:cubicBezTo>
                  <a:cubicBezTo>
                    <a:pt x="189" y="328"/>
                    <a:pt x="192" y="330"/>
                    <a:pt x="193" y="328"/>
                  </a:cubicBezTo>
                  <a:cubicBezTo>
                    <a:pt x="194" y="327"/>
                    <a:pt x="194" y="326"/>
                    <a:pt x="195" y="325"/>
                  </a:cubicBezTo>
                  <a:cubicBezTo>
                    <a:pt x="194" y="327"/>
                    <a:pt x="193" y="330"/>
                    <a:pt x="193" y="332"/>
                  </a:cubicBezTo>
                  <a:cubicBezTo>
                    <a:pt x="151" y="293"/>
                    <a:pt x="98" y="255"/>
                    <a:pt x="52" y="219"/>
                  </a:cubicBezTo>
                  <a:cubicBezTo>
                    <a:pt x="53" y="218"/>
                    <a:pt x="53" y="217"/>
                    <a:pt x="52" y="216"/>
                  </a:cubicBezTo>
                  <a:cubicBezTo>
                    <a:pt x="45" y="211"/>
                    <a:pt x="38" y="206"/>
                    <a:pt x="31" y="201"/>
                  </a:cubicBezTo>
                  <a:cubicBezTo>
                    <a:pt x="32" y="200"/>
                    <a:pt x="33" y="199"/>
                    <a:pt x="31" y="198"/>
                  </a:cubicBezTo>
                  <a:cubicBezTo>
                    <a:pt x="30" y="198"/>
                    <a:pt x="28" y="197"/>
                    <a:pt x="26" y="196"/>
                  </a:cubicBezTo>
                  <a:cubicBezTo>
                    <a:pt x="22" y="193"/>
                    <a:pt x="18" y="189"/>
                    <a:pt x="14" y="186"/>
                  </a:cubicBezTo>
                  <a:cubicBezTo>
                    <a:pt x="14" y="185"/>
                    <a:pt x="14" y="185"/>
                    <a:pt x="13" y="185"/>
                  </a:cubicBezTo>
                  <a:cubicBezTo>
                    <a:pt x="13" y="184"/>
                    <a:pt x="13" y="184"/>
                    <a:pt x="14" y="183"/>
                  </a:cubicBezTo>
                  <a:cubicBezTo>
                    <a:pt x="16" y="184"/>
                    <a:pt x="17" y="185"/>
                    <a:pt x="18" y="186"/>
                  </a:cubicBezTo>
                  <a:cubicBezTo>
                    <a:pt x="18" y="188"/>
                    <a:pt x="19" y="189"/>
                    <a:pt x="21" y="189"/>
                  </a:cubicBezTo>
                  <a:cubicBezTo>
                    <a:pt x="21" y="189"/>
                    <a:pt x="21" y="189"/>
                    <a:pt x="22" y="189"/>
                  </a:cubicBezTo>
                  <a:cubicBezTo>
                    <a:pt x="25" y="192"/>
                    <a:pt x="29" y="194"/>
                    <a:pt x="32" y="197"/>
                  </a:cubicBezTo>
                  <a:cubicBezTo>
                    <a:pt x="43" y="205"/>
                    <a:pt x="53" y="214"/>
                    <a:pt x="65" y="222"/>
                  </a:cubicBezTo>
                  <a:cubicBezTo>
                    <a:pt x="68" y="224"/>
                    <a:pt x="71" y="220"/>
                    <a:pt x="68" y="218"/>
                  </a:cubicBezTo>
                  <a:cubicBezTo>
                    <a:pt x="56" y="209"/>
                    <a:pt x="44" y="199"/>
                    <a:pt x="32" y="190"/>
                  </a:cubicBezTo>
                  <a:cubicBezTo>
                    <a:pt x="31" y="189"/>
                    <a:pt x="30" y="189"/>
                    <a:pt x="29" y="188"/>
                  </a:cubicBezTo>
                  <a:cubicBezTo>
                    <a:pt x="41" y="187"/>
                    <a:pt x="52" y="186"/>
                    <a:pt x="64" y="186"/>
                  </a:cubicBezTo>
                  <a:cubicBezTo>
                    <a:pt x="66" y="186"/>
                    <a:pt x="66" y="183"/>
                    <a:pt x="64" y="183"/>
                  </a:cubicBezTo>
                  <a:cubicBezTo>
                    <a:pt x="63" y="183"/>
                    <a:pt x="62" y="183"/>
                    <a:pt x="60" y="183"/>
                  </a:cubicBezTo>
                  <a:cubicBezTo>
                    <a:pt x="62" y="182"/>
                    <a:pt x="64" y="182"/>
                    <a:pt x="66" y="182"/>
                  </a:cubicBezTo>
                  <a:cubicBezTo>
                    <a:pt x="67" y="182"/>
                    <a:pt x="68" y="182"/>
                    <a:pt x="69" y="182"/>
                  </a:cubicBezTo>
                  <a:cubicBezTo>
                    <a:pt x="75" y="185"/>
                    <a:pt x="84" y="187"/>
                    <a:pt x="95" y="187"/>
                  </a:cubicBezTo>
                  <a:cubicBezTo>
                    <a:pt x="99" y="187"/>
                    <a:pt x="103" y="186"/>
                    <a:pt x="108" y="186"/>
                  </a:cubicBezTo>
                  <a:cubicBezTo>
                    <a:pt x="114" y="188"/>
                    <a:pt x="119" y="190"/>
                    <a:pt x="122" y="193"/>
                  </a:cubicBezTo>
                  <a:cubicBezTo>
                    <a:pt x="124" y="191"/>
                    <a:pt x="124" y="191"/>
                    <a:pt x="124" y="191"/>
                  </a:cubicBezTo>
                  <a:cubicBezTo>
                    <a:pt x="121" y="189"/>
                    <a:pt x="118" y="187"/>
                    <a:pt x="114" y="185"/>
                  </a:cubicBezTo>
                  <a:cubicBezTo>
                    <a:pt x="114" y="185"/>
                    <a:pt x="115" y="185"/>
                    <a:pt x="115" y="185"/>
                  </a:cubicBezTo>
                  <a:cubicBezTo>
                    <a:pt x="124" y="186"/>
                    <a:pt x="133" y="186"/>
                    <a:pt x="142" y="186"/>
                  </a:cubicBezTo>
                  <a:cubicBezTo>
                    <a:pt x="162" y="186"/>
                    <a:pt x="182" y="184"/>
                    <a:pt x="198" y="179"/>
                  </a:cubicBezTo>
                  <a:cubicBezTo>
                    <a:pt x="199" y="180"/>
                    <a:pt x="199" y="180"/>
                    <a:pt x="199" y="180"/>
                  </a:cubicBezTo>
                  <a:cubicBezTo>
                    <a:pt x="201" y="182"/>
                    <a:pt x="204" y="184"/>
                    <a:pt x="207" y="185"/>
                  </a:cubicBezTo>
                  <a:cubicBezTo>
                    <a:pt x="206" y="185"/>
                    <a:pt x="206" y="185"/>
                    <a:pt x="205" y="185"/>
                  </a:cubicBezTo>
                  <a:cubicBezTo>
                    <a:pt x="204" y="187"/>
                    <a:pt x="204" y="187"/>
                    <a:pt x="204" y="187"/>
                  </a:cubicBezTo>
                  <a:cubicBezTo>
                    <a:pt x="209" y="190"/>
                    <a:pt x="213" y="193"/>
                    <a:pt x="218" y="195"/>
                  </a:cubicBezTo>
                  <a:cubicBezTo>
                    <a:pt x="203" y="196"/>
                    <a:pt x="173" y="204"/>
                    <a:pt x="173" y="204"/>
                  </a:cubicBezTo>
                  <a:cubicBezTo>
                    <a:pt x="173" y="204"/>
                    <a:pt x="208" y="203"/>
                    <a:pt x="215" y="201"/>
                  </a:cubicBezTo>
                  <a:cubicBezTo>
                    <a:pt x="222" y="200"/>
                    <a:pt x="219" y="207"/>
                    <a:pt x="219" y="207"/>
                  </a:cubicBezTo>
                  <a:cubicBezTo>
                    <a:pt x="219" y="207"/>
                    <a:pt x="227" y="204"/>
                    <a:pt x="228" y="200"/>
                  </a:cubicBezTo>
                  <a:cubicBezTo>
                    <a:pt x="243" y="206"/>
                    <a:pt x="258" y="211"/>
                    <a:pt x="273" y="214"/>
                  </a:cubicBezTo>
                  <a:cubicBezTo>
                    <a:pt x="276" y="214"/>
                    <a:pt x="276" y="214"/>
                    <a:pt x="276" y="214"/>
                  </a:cubicBezTo>
                  <a:cubicBezTo>
                    <a:pt x="274" y="212"/>
                    <a:pt x="274" y="212"/>
                    <a:pt x="274" y="212"/>
                  </a:cubicBezTo>
                  <a:cubicBezTo>
                    <a:pt x="267" y="203"/>
                    <a:pt x="254" y="193"/>
                    <a:pt x="240" y="184"/>
                  </a:cubicBezTo>
                  <a:cubicBezTo>
                    <a:pt x="230" y="179"/>
                    <a:pt x="221" y="174"/>
                    <a:pt x="212" y="171"/>
                  </a:cubicBezTo>
                  <a:cubicBezTo>
                    <a:pt x="213" y="170"/>
                    <a:pt x="214" y="169"/>
                    <a:pt x="214" y="169"/>
                  </a:cubicBezTo>
                  <a:cubicBezTo>
                    <a:pt x="214" y="169"/>
                    <a:pt x="212" y="169"/>
                    <a:pt x="208" y="169"/>
                  </a:cubicBezTo>
                  <a:cubicBezTo>
                    <a:pt x="209" y="167"/>
                    <a:pt x="209" y="165"/>
                    <a:pt x="209" y="163"/>
                  </a:cubicBezTo>
                  <a:cubicBezTo>
                    <a:pt x="215" y="161"/>
                    <a:pt x="220" y="159"/>
                    <a:pt x="223" y="157"/>
                  </a:cubicBezTo>
                  <a:cubicBezTo>
                    <a:pt x="223" y="155"/>
                    <a:pt x="223" y="155"/>
                    <a:pt x="223" y="155"/>
                  </a:cubicBezTo>
                  <a:cubicBezTo>
                    <a:pt x="218" y="155"/>
                    <a:pt x="213" y="156"/>
                    <a:pt x="208" y="156"/>
                  </a:cubicBezTo>
                  <a:cubicBezTo>
                    <a:pt x="208" y="150"/>
                    <a:pt x="207" y="144"/>
                    <a:pt x="206" y="138"/>
                  </a:cubicBezTo>
                  <a:cubicBezTo>
                    <a:pt x="206" y="137"/>
                    <a:pt x="205" y="137"/>
                    <a:pt x="205" y="137"/>
                  </a:cubicBezTo>
                  <a:cubicBezTo>
                    <a:pt x="204" y="132"/>
                    <a:pt x="204" y="126"/>
                    <a:pt x="204" y="121"/>
                  </a:cubicBezTo>
                  <a:cubicBezTo>
                    <a:pt x="208" y="139"/>
                    <a:pt x="213" y="152"/>
                    <a:pt x="213" y="152"/>
                  </a:cubicBezTo>
                  <a:cubicBezTo>
                    <a:pt x="211" y="146"/>
                    <a:pt x="210" y="141"/>
                    <a:pt x="209" y="135"/>
                  </a:cubicBezTo>
                  <a:cubicBezTo>
                    <a:pt x="211" y="135"/>
                    <a:pt x="212" y="134"/>
                    <a:pt x="212" y="132"/>
                  </a:cubicBezTo>
                  <a:cubicBezTo>
                    <a:pt x="210" y="127"/>
                    <a:pt x="209" y="121"/>
                    <a:pt x="207" y="115"/>
                  </a:cubicBezTo>
                  <a:cubicBezTo>
                    <a:pt x="204" y="44"/>
                    <a:pt x="253" y="29"/>
                    <a:pt x="270" y="21"/>
                  </a:cubicBezTo>
                  <a:cubicBezTo>
                    <a:pt x="289" y="11"/>
                    <a:pt x="314" y="13"/>
                    <a:pt x="337" y="20"/>
                  </a:cubicBezTo>
                  <a:cubicBezTo>
                    <a:pt x="352" y="24"/>
                    <a:pt x="468" y="80"/>
                    <a:pt x="544" y="117"/>
                  </a:cubicBezTo>
                  <a:close/>
                  <a:moveTo>
                    <a:pt x="442" y="344"/>
                  </a:moveTo>
                  <a:cubicBezTo>
                    <a:pt x="442" y="341"/>
                    <a:pt x="442" y="341"/>
                    <a:pt x="442" y="341"/>
                  </a:cubicBezTo>
                  <a:cubicBezTo>
                    <a:pt x="442" y="341"/>
                    <a:pt x="440" y="341"/>
                    <a:pt x="438" y="341"/>
                  </a:cubicBezTo>
                  <a:cubicBezTo>
                    <a:pt x="433" y="337"/>
                    <a:pt x="429" y="333"/>
                    <a:pt x="425" y="329"/>
                  </a:cubicBezTo>
                  <a:cubicBezTo>
                    <a:pt x="434" y="329"/>
                    <a:pt x="442" y="334"/>
                    <a:pt x="450" y="341"/>
                  </a:cubicBezTo>
                  <a:cubicBezTo>
                    <a:pt x="454" y="345"/>
                    <a:pt x="458" y="348"/>
                    <a:pt x="461" y="351"/>
                  </a:cubicBezTo>
                  <a:cubicBezTo>
                    <a:pt x="461" y="355"/>
                    <a:pt x="461" y="358"/>
                    <a:pt x="461" y="358"/>
                  </a:cubicBezTo>
                  <a:cubicBezTo>
                    <a:pt x="461" y="358"/>
                    <a:pt x="462" y="356"/>
                    <a:pt x="463" y="353"/>
                  </a:cubicBezTo>
                  <a:cubicBezTo>
                    <a:pt x="465" y="354"/>
                    <a:pt x="467" y="356"/>
                    <a:pt x="468" y="357"/>
                  </a:cubicBezTo>
                  <a:cubicBezTo>
                    <a:pt x="469" y="361"/>
                    <a:pt x="470" y="365"/>
                    <a:pt x="471" y="368"/>
                  </a:cubicBezTo>
                  <a:cubicBezTo>
                    <a:pt x="462" y="360"/>
                    <a:pt x="451" y="352"/>
                    <a:pt x="442" y="344"/>
                  </a:cubicBezTo>
                  <a:close/>
                  <a:moveTo>
                    <a:pt x="28" y="292"/>
                  </a:moveTo>
                  <a:cubicBezTo>
                    <a:pt x="31" y="293"/>
                    <a:pt x="33" y="294"/>
                    <a:pt x="36" y="295"/>
                  </a:cubicBezTo>
                  <a:cubicBezTo>
                    <a:pt x="53" y="311"/>
                    <a:pt x="72" y="325"/>
                    <a:pt x="92" y="335"/>
                  </a:cubicBezTo>
                  <a:cubicBezTo>
                    <a:pt x="96" y="338"/>
                    <a:pt x="100" y="342"/>
                    <a:pt x="104" y="345"/>
                  </a:cubicBezTo>
                  <a:cubicBezTo>
                    <a:pt x="84" y="333"/>
                    <a:pt x="65" y="321"/>
                    <a:pt x="47" y="307"/>
                  </a:cubicBezTo>
                  <a:cubicBezTo>
                    <a:pt x="47" y="307"/>
                    <a:pt x="47" y="307"/>
                    <a:pt x="47" y="307"/>
                  </a:cubicBezTo>
                  <a:cubicBezTo>
                    <a:pt x="47" y="307"/>
                    <a:pt x="47" y="307"/>
                    <a:pt x="47" y="307"/>
                  </a:cubicBezTo>
                  <a:cubicBezTo>
                    <a:pt x="40" y="302"/>
                    <a:pt x="34" y="297"/>
                    <a:pt x="28" y="292"/>
                  </a:cubicBezTo>
                  <a:close/>
                  <a:moveTo>
                    <a:pt x="435" y="400"/>
                  </a:moveTo>
                  <a:cubicBezTo>
                    <a:pt x="454" y="403"/>
                    <a:pt x="467" y="408"/>
                    <a:pt x="475" y="415"/>
                  </a:cubicBezTo>
                  <a:cubicBezTo>
                    <a:pt x="474" y="416"/>
                    <a:pt x="473" y="417"/>
                    <a:pt x="472" y="417"/>
                  </a:cubicBezTo>
                  <a:cubicBezTo>
                    <a:pt x="472" y="416"/>
                    <a:pt x="472" y="416"/>
                    <a:pt x="472" y="415"/>
                  </a:cubicBezTo>
                  <a:cubicBezTo>
                    <a:pt x="469" y="414"/>
                    <a:pt x="469" y="414"/>
                    <a:pt x="469" y="414"/>
                  </a:cubicBezTo>
                  <a:cubicBezTo>
                    <a:pt x="469" y="416"/>
                    <a:pt x="468" y="418"/>
                    <a:pt x="468" y="419"/>
                  </a:cubicBezTo>
                  <a:cubicBezTo>
                    <a:pt x="465" y="421"/>
                    <a:pt x="462" y="422"/>
                    <a:pt x="458" y="422"/>
                  </a:cubicBezTo>
                  <a:cubicBezTo>
                    <a:pt x="459" y="422"/>
                    <a:pt x="459" y="421"/>
                    <a:pt x="460" y="420"/>
                  </a:cubicBezTo>
                  <a:cubicBezTo>
                    <a:pt x="460" y="420"/>
                    <a:pt x="455" y="420"/>
                    <a:pt x="445" y="419"/>
                  </a:cubicBezTo>
                  <a:cubicBezTo>
                    <a:pt x="448" y="418"/>
                    <a:pt x="450" y="418"/>
                    <a:pt x="453" y="417"/>
                  </a:cubicBezTo>
                  <a:cubicBezTo>
                    <a:pt x="455" y="417"/>
                    <a:pt x="456" y="417"/>
                    <a:pt x="458" y="417"/>
                  </a:cubicBezTo>
                  <a:cubicBezTo>
                    <a:pt x="458" y="416"/>
                    <a:pt x="458" y="416"/>
                    <a:pt x="458" y="416"/>
                  </a:cubicBezTo>
                  <a:cubicBezTo>
                    <a:pt x="460" y="415"/>
                    <a:pt x="460" y="415"/>
                    <a:pt x="460" y="415"/>
                  </a:cubicBezTo>
                  <a:cubicBezTo>
                    <a:pt x="457" y="414"/>
                    <a:pt x="457" y="414"/>
                    <a:pt x="457" y="414"/>
                  </a:cubicBezTo>
                  <a:cubicBezTo>
                    <a:pt x="452" y="411"/>
                    <a:pt x="446" y="409"/>
                    <a:pt x="440" y="408"/>
                  </a:cubicBezTo>
                  <a:cubicBezTo>
                    <a:pt x="443" y="408"/>
                    <a:pt x="445" y="408"/>
                    <a:pt x="448" y="408"/>
                  </a:cubicBezTo>
                  <a:cubicBezTo>
                    <a:pt x="448" y="406"/>
                    <a:pt x="448" y="406"/>
                    <a:pt x="448" y="406"/>
                  </a:cubicBezTo>
                  <a:cubicBezTo>
                    <a:pt x="448" y="406"/>
                    <a:pt x="448" y="406"/>
                    <a:pt x="448" y="406"/>
                  </a:cubicBezTo>
                  <a:cubicBezTo>
                    <a:pt x="448" y="406"/>
                    <a:pt x="448" y="406"/>
                    <a:pt x="448" y="406"/>
                  </a:cubicBezTo>
                  <a:cubicBezTo>
                    <a:pt x="448" y="406"/>
                    <a:pt x="448" y="406"/>
                    <a:pt x="448" y="406"/>
                  </a:cubicBezTo>
                  <a:cubicBezTo>
                    <a:pt x="444" y="405"/>
                    <a:pt x="440" y="405"/>
                    <a:pt x="436" y="405"/>
                  </a:cubicBezTo>
                  <a:cubicBezTo>
                    <a:pt x="438" y="405"/>
                    <a:pt x="440" y="405"/>
                    <a:pt x="442" y="405"/>
                  </a:cubicBezTo>
                  <a:cubicBezTo>
                    <a:pt x="443" y="402"/>
                    <a:pt x="443" y="402"/>
                    <a:pt x="443" y="402"/>
                  </a:cubicBezTo>
                  <a:cubicBezTo>
                    <a:pt x="440" y="401"/>
                    <a:pt x="438" y="401"/>
                    <a:pt x="435" y="400"/>
                  </a:cubicBezTo>
                  <a:close/>
                  <a:moveTo>
                    <a:pt x="453" y="434"/>
                  </a:moveTo>
                  <a:cubicBezTo>
                    <a:pt x="455" y="436"/>
                    <a:pt x="458" y="437"/>
                    <a:pt x="460" y="439"/>
                  </a:cubicBezTo>
                  <a:cubicBezTo>
                    <a:pt x="459" y="440"/>
                    <a:pt x="459" y="441"/>
                    <a:pt x="459" y="441"/>
                  </a:cubicBezTo>
                  <a:cubicBezTo>
                    <a:pt x="457" y="442"/>
                    <a:pt x="454" y="442"/>
                    <a:pt x="452" y="442"/>
                  </a:cubicBezTo>
                  <a:cubicBezTo>
                    <a:pt x="452" y="439"/>
                    <a:pt x="452" y="437"/>
                    <a:pt x="453" y="434"/>
                  </a:cubicBezTo>
                  <a:close/>
                  <a:moveTo>
                    <a:pt x="228" y="482"/>
                  </a:moveTo>
                  <a:cubicBezTo>
                    <a:pt x="234" y="483"/>
                    <a:pt x="239" y="484"/>
                    <a:pt x="245" y="485"/>
                  </a:cubicBezTo>
                  <a:cubicBezTo>
                    <a:pt x="246" y="485"/>
                    <a:pt x="248" y="486"/>
                    <a:pt x="249" y="487"/>
                  </a:cubicBezTo>
                  <a:cubicBezTo>
                    <a:pt x="249" y="487"/>
                    <a:pt x="249" y="487"/>
                    <a:pt x="249" y="488"/>
                  </a:cubicBezTo>
                  <a:cubicBezTo>
                    <a:pt x="239" y="486"/>
                    <a:pt x="229" y="485"/>
                    <a:pt x="219" y="482"/>
                  </a:cubicBezTo>
                  <a:cubicBezTo>
                    <a:pt x="221" y="482"/>
                    <a:pt x="224" y="482"/>
                    <a:pt x="227" y="482"/>
                  </a:cubicBezTo>
                  <a:cubicBezTo>
                    <a:pt x="227" y="482"/>
                    <a:pt x="228" y="482"/>
                    <a:pt x="228" y="482"/>
                  </a:cubicBezTo>
                  <a:close/>
                  <a:moveTo>
                    <a:pt x="272" y="474"/>
                  </a:moveTo>
                  <a:cubicBezTo>
                    <a:pt x="273" y="474"/>
                    <a:pt x="275" y="474"/>
                    <a:pt x="276" y="474"/>
                  </a:cubicBezTo>
                  <a:cubicBezTo>
                    <a:pt x="279" y="474"/>
                    <a:pt x="282" y="474"/>
                    <a:pt x="285" y="474"/>
                  </a:cubicBezTo>
                  <a:cubicBezTo>
                    <a:pt x="288" y="476"/>
                    <a:pt x="290" y="478"/>
                    <a:pt x="293" y="480"/>
                  </a:cubicBezTo>
                  <a:cubicBezTo>
                    <a:pt x="295" y="481"/>
                    <a:pt x="296" y="482"/>
                    <a:pt x="298" y="483"/>
                  </a:cubicBezTo>
                  <a:cubicBezTo>
                    <a:pt x="296" y="483"/>
                    <a:pt x="294" y="483"/>
                    <a:pt x="292" y="482"/>
                  </a:cubicBezTo>
                  <a:cubicBezTo>
                    <a:pt x="287" y="480"/>
                    <a:pt x="281" y="478"/>
                    <a:pt x="274" y="476"/>
                  </a:cubicBezTo>
                  <a:cubicBezTo>
                    <a:pt x="273" y="475"/>
                    <a:pt x="272" y="475"/>
                    <a:pt x="272" y="474"/>
                  </a:cubicBezTo>
                  <a:close/>
                  <a:moveTo>
                    <a:pt x="292" y="490"/>
                  </a:moveTo>
                  <a:cubicBezTo>
                    <a:pt x="291" y="489"/>
                    <a:pt x="290" y="489"/>
                    <a:pt x="290" y="488"/>
                  </a:cubicBezTo>
                  <a:cubicBezTo>
                    <a:pt x="291" y="489"/>
                    <a:pt x="293" y="489"/>
                    <a:pt x="295" y="490"/>
                  </a:cubicBezTo>
                  <a:cubicBezTo>
                    <a:pt x="294" y="490"/>
                    <a:pt x="294" y="490"/>
                    <a:pt x="294" y="490"/>
                  </a:cubicBezTo>
                  <a:cubicBezTo>
                    <a:pt x="293" y="490"/>
                    <a:pt x="292" y="490"/>
                    <a:pt x="292" y="490"/>
                  </a:cubicBezTo>
                  <a:close/>
                  <a:moveTo>
                    <a:pt x="292" y="485"/>
                  </a:moveTo>
                  <a:cubicBezTo>
                    <a:pt x="294" y="486"/>
                    <a:pt x="296" y="487"/>
                    <a:pt x="298" y="488"/>
                  </a:cubicBezTo>
                  <a:cubicBezTo>
                    <a:pt x="293" y="487"/>
                    <a:pt x="288" y="485"/>
                    <a:pt x="284" y="483"/>
                  </a:cubicBezTo>
                  <a:cubicBezTo>
                    <a:pt x="284" y="483"/>
                    <a:pt x="283" y="483"/>
                    <a:pt x="283" y="483"/>
                  </a:cubicBezTo>
                  <a:cubicBezTo>
                    <a:pt x="286" y="484"/>
                    <a:pt x="289" y="484"/>
                    <a:pt x="292" y="485"/>
                  </a:cubicBezTo>
                  <a:close/>
                  <a:moveTo>
                    <a:pt x="299" y="486"/>
                  </a:moveTo>
                  <a:cubicBezTo>
                    <a:pt x="300" y="486"/>
                    <a:pt x="301" y="486"/>
                    <a:pt x="302" y="486"/>
                  </a:cubicBezTo>
                  <a:cubicBezTo>
                    <a:pt x="305" y="488"/>
                    <a:pt x="307" y="490"/>
                    <a:pt x="310" y="492"/>
                  </a:cubicBezTo>
                  <a:cubicBezTo>
                    <a:pt x="308" y="491"/>
                    <a:pt x="306" y="491"/>
                    <a:pt x="305" y="490"/>
                  </a:cubicBezTo>
                  <a:cubicBezTo>
                    <a:pt x="305" y="490"/>
                    <a:pt x="305" y="490"/>
                    <a:pt x="305" y="490"/>
                  </a:cubicBezTo>
                  <a:cubicBezTo>
                    <a:pt x="303" y="489"/>
                    <a:pt x="301" y="487"/>
                    <a:pt x="299" y="486"/>
                  </a:cubicBezTo>
                  <a:close/>
                  <a:moveTo>
                    <a:pt x="284" y="487"/>
                  </a:moveTo>
                  <a:cubicBezTo>
                    <a:pt x="282" y="486"/>
                    <a:pt x="279" y="485"/>
                    <a:pt x="277" y="484"/>
                  </a:cubicBezTo>
                  <a:cubicBezTo>
                    <a:pt x="279" y="484"/>
                    <a:pt x="280" y="485"/>
                    <a:pt x="282" y="486"/>
                  </a:cubicBezTo>
                  <a:cubicBezTo>
                    <a:pt x="283" y="486"/>
                    <a:pt x="284" y="487"/>
                    <a:pt x="284" y="487"/>
                  </a:cubicBezTo>
                  <a:close/>
                  <a:moveTo>
                    <a:pt x="270" y="478"/>
                  </a:moveTo>
                  <a:cubicBezTo>
                    <a:pt x="271" y="478"/>
                    <a:pt x="272" y="478"/>
                    <a:pt x="273" y="479"/>
                  </a:cubicBezTo>
                  <a:cubicBezTo>
                    <a:pt x="273" y="479"/>
                    <a:pt x="273" y="479"/>
                    <a:pt x="273" y="479"/>
                  </a:cubicBezTo>
                  <a:cubicBezTo>
                    <a:pt x="273" y="479"/>
                    <a:pt x="272" y="478"/>
                    <a:pt x="271" y="478"/>
                  </a:cubicBezTo>
                  <a:cubicBezTo>
                    <a:pt x="270" y="478"/>
                    <a:pt x="270" y="478"/>
                    <a:pt x="270" y="478"/>
                  </a:cubicBezTo>
                  <a:close/>
                  <a:moveTo>
                    <a:pt x="291" y="476"/>
                  </a:moveTo>
                  <a:cubicBezTo>
                    <a:pt x="293" y="476"/>
                    <a:pt x="295" y="476"/>
                    <a:pt x="296" y="477"/>
                  </a:cubicBezTo>
                  <a:cubicBezTo>
                    <a:pt x="301" y="479"/>
                    <a:pt x="306" y="482"/>
                    <a:pt x="310" y="485"/>
                  </a:cubicBezTo>
                  <a:cubicBezTo>
                    <a:pt x="308" y="484"/>
                    <a:pt x="306" y="484"/>
                    <a:pt x="303" y="484"/>
                  </a:cubicBezTo>
                  <a:cubicBezTo>
                    <a:pt x="300" y="482"/>
                    <a:pt x="297" y="480"/>
                    <a:pt x="295" y="478"/>
                  </a:cubicBezTo>
                  <a:cubicBezTo>
                    <a:pt x="294" y="477"/>
                    <a:pt x="292" y="476"/>
                    <a:pt x="291" y="476"/>
                  </a:cubicBezTo>
                  <a:close/>
                  <a:moveTo>
                    <a:pt x="426" y="509"/>
                  </a:moveTo>
                  <a:cubicBezTo>
                    <a:pt x="426" y="509"/>
                    <a:pt x="425" y="509"/>
                    <a:pt x="425" y="508"/>
                  </a:cubicBezTo>
                  <a:cubicBezTo>
                    <a:pt x="431" y="510"/>
                    <a:pt x="438" y="511"/>
                    <a:pt x="444" y="511"/>
                  </a:cubicBezTo>
                  <a:cubicBezTo>
                    <a:pt x="445" y="512"/>
                    <a:pt x="446" y="513"/>
                    <a:pt x="447" y="514"/>
                  </a:cubicBezTo>
                  <a:cubicBezTo>
                    <a:pt x="440" y="513"/>
                    <a:pt x="433" y="511"/>
                    <a:pt x="426" y="509"/>
                  </a:cubicBezTo>
                  <a:close/>
                  <a:moveTo>
                    <a:pt x="427" y="461"/>
                  </a:moveTo>
                  <a:cubicBezTo>
                    <a:pt x="426" y="461"/>
                    <a:pt x="426" y="461"/>
                    <a:pt x="426" y="461"/>
                  </a:cubicBezTo>
                  <a:cubicBezTo>
                    <a:pt x="427" y="461"/>
                    <a:pt x="427" y="461"/>
                    <a:pt x="428" y="462"/>
                  </a:cubicBezTo>
                  <a:cubicBezTo>
                    <a:pt x="428" y="461"/>
                    <a:pt x="427" y="461"/>
                    <a:pt x="427" y="461"/>
                  </a:cubicBezTo>
                  <a:close/>
                  <a:moveTo>
                    <a:pt x="440" y="467"/>
                  </a:moveTo>
                  <a:cubicBezTo>
                    <a:pt x="439" y="469"/>
                    <a:pt x="439" y="469"/>
                    <a:pt x="439" y="469"/>
                  </a:cubicBezTo>
                  <a:cubicBezTo>
                    <a:pt x="439" y="469"/>
                    <a:pt x="438" y="469"/>
                    <a:pt x="437" y="468"/>
                  </a:cubicBezTo>
                  <a:cubicBezTo>
                    <a:pt x="435" y="467"/>
                    <a:pt x="433" y="466"/>
                    <a:pt x="431" y="464"/>
                  </a:cubicBezTo>
                  <a:cubicBezTo>
                    <a:pt x="432" y="464"/>
                    <a:pt x="432" y="464"/>
                    <a:pt x="433" y="464"/>
                  </a:cubicBezTo>
                  <a:cubicBezTo>
                    <a:pt x="433" y="462"/>
                    <a:pt x="433" y="462"/>
                    <a:pt x="433" y="462"/>
                  </a:cubicBezTo>
                  <a:cubicBezTo>
                    <a:pt x="434" y="463"/>
                    <a:pt x="435" y="463"/>
                    <a:pt x="436" y="463"/>
                  </a:cubicBezTo>
                  <a:cubicBezTo>
                    <a:pt x="437" y="464"/>
                    <a:pt x="438" y="466"/>
                    <a:pt x="440" y="467"/>
                  </a:cubicBezTo>
                  <a:close/>
                  <a:moveTo>
                    <a:pt x="317" y="485"/>
                  </a:moveTo>
                  <a:cubicBezTo>
                    <a:pt x="316" y="484"/>
                    <a:pt x="315" y="484"/>
                    <a:pt x="313" y="483"/>
                  </a:cubicBezTo>
                  <a:cubicBezTo>
                    <a:pt x="312" y="482"/>
                    <a:pt x="311" y="481"/>
                    <a:pt x="310" y="480"/>
                  </a:cubicBezTo>
                  <a:cubicBezTo>
                    <a:pt x="315" y="482"/>
                    <a:pt x="320" y="484"/>
                    <a:pt x="324" y="485"/>
                  </a:cubicBezTo>
                  <a:cubicBezTo>
                    <a:pt x="323" y="485"/>
                    <a:pt x="322" y="485"/>
                    <a:pt x="321" y="485"/>
                  </a:cubicBezTo>
                  <a:cubicBezTo>
                    <a:pt x="319" y="485"/>
                    <a:pt x="318" y="485"/>
                    <a:pt x="317" y="485"/>
                  </a:cubicBezTo>
                  <a:close/>
                  <a:moveTo>
                    <a:pt x="420" y="508"/>
                  </a:moveTo>
                  <a:cubicBezTo>
                    <a:pt x="420" y="508"/>
                    <a:pt x="420" y="508"/>
                    <a:pt x="420" y="507"/>
                  </a:cubicBezTo>
                  <a:cubicBezTo>
                    <a:pt x="420" y="508"/>
                    <a:pt x="420" y="508"/>
                    <a:pt x="420" y="508"/>
                  </a:cubicBezTo>
                  <a:cubicBezTo>
                    <a:pt x="420" y="508"/>
                    <a:pt x="420" y="508"/>
                    <a:pt x="420" y="508"/>
                  </a:cubicBezTo>
                  <a:close/>
                  <a:moveTo>
                    <a:pt x="435" y="469"/>
                  </a:moveTo>
                  <a:cubicBezTo>
                    <a:pt x="435" y="470"/>
                    <a:pt x="435" y="470"/>
                    <a:pt x="435" y="470"/>
                  </a:cubicBezTo>
                  <a:cubicBezTo>
                    <a:pt x="435" y="470"/>
                    <a:pt x="435" y="470"/>
                    <a:pt x="435" y="470"/>
                  </a:cubicBezTo>
                  <a:cubicBezTo>
                    <a:pt x="434" y="470"/>
                    <a:pt x="434" y="470"/>
                    <a:pt x="434" y="470"/>
                  </a:cubicBezTo>
                  <a:cubicBezTo>
                    <a:pt x="434" y="469"/>
                    <a:pt x="434" y="469"/>
                    <a:pt x="435" y="469"/>
                  </a:cubicBezTo>
                  <a:close/>
                  <a:moveTo>
                    <a:pt x="393" y="500"/>
                  </a:moveTo>
                  <a:cubicBezTo>
                    <a:pt x="389" y="498"/>
                    <a:pt x="384" y="496"/>
                    <a:pt x="380" y="495"/>
                  </a:cubicBezTo>
                  <a:cubicBezTo>
                    <a:pt x="383" y="494"/>
                    <a:pt x="385" y="494"/>
                    <a:pt x="388" y="494"/>
                  </a:cubicBezTo>
                  <a:cubicBezTo>
                    <a:pt x="391" y="496"/>
                    <a:pt x="393" y="498"/>
                    <a:pt x="396" y="500"/>
                  </a:cubicBezTo>
                  <a:cubicBezTo>
                    <a:pt x="395" y="500"/>
                    <a:pt x="394" y="500"/>
                    <a:pt x="393" y="500"/>
                  </a:cubicBezTo>
                  <a:close/>
                  <a:moveTo>
                    <a:pt x="389" y="492"/>
                  </a:moveTo>
                  <a:cubicBezTo>
                    <a:pt x="388" y="490"/>
                    <a:pt x="386" y="489"/>
                    <a:pt x="385" y="488"/>
                  </a:cubicBezTo>
                  <a:cubicBezTo>
                    <a:pt x="390" y="489"/>
                    <a:pt x="395" y="489"/>
                    <a:pt x="400" y="489"/>
                  </a:cubicBezTo>
                  <a:cubicBezTo>
                    <a:pt x="401" y="490"/>
                    <a:pt x="402" y="491"/>
                    <a:pt x="403" y="492"/>
                  </a:cubicBezTo>
                  <a:cubicBezTo>
                    <a:pt x="398" y="492"/>
                    <a:pt x="394" y="492"/>
                    <a:pt x="389" y="492"/>
                  </a:cubicBezTo>
                  <a:cubicBezTo>
                    <a:pt x="389" y="492"/>
                    <a:pt x="389" y="492"/>
                    <a:pt x="389" y="492"/>
                  </a:cubicBezTo>
                  <a:close/>
                  <a:moveTo>
                    <a:pt x="361" y="485"/>
                  </a:moveTo>
                  <a:cubicBezTo>
                    <a:pt x="361" y="485"/>
                    <a:pt x="362" y="485"/>
                    <a:pt x="362" y="485"/>
                  </a:cubicBezTo>
                  <a:cubicBezTo>
                    <a:pt x="366" y="488"/>
                    <a:pt x="370" y="491"/>
                    <a:pt x="374" y="494"/>
                  </a:cubicBezTo>
                  <a:cubicBezTo>
                    <a:pt x="373" y="494"/>
                    <a:pt x="373" y="494"/>
                    <a:pt x="373" y="494"/>
                  </a:cubicBezTo>
                  <a:cubicBezTo>
                    <a:pt x="369" y="491"/>
                    <a:pt x="365" y="488"/>
                    <a:pt x="361" y="485"/>
                  </a:cubicBezTo>
                  <a:close/>
                  <a:moveTo>
                    <a:pt x="378" y="473"/>
                  </a:moveTo>
                  <a:cubicBezTo>
                    <a:pt x="378" y="473"/>
                    <a:pt x="377" y="472"/>
                    <a:pt x="376" y="472"/>
                  </a:cubicBezTo>
                  <a:cubicBezTo>
                    <a:pt x="376" y="473"/>
                    <a:pt x="376" y="473"/>
                    <a:pt x="376" y="473"/>
                  </a:cubicBezTo>
                  <a:cubicBezTo>
                    <a:pt x="372" y="472"/>
                    <a:pt x="368" y="472"/>
                    <a:pt x="364" y="471"/>
                  </a:cubicBezTo>
                  <a:cubicBezTo>
                    <a:pt x="373" y="471"/>
                    <a:pt x="382" y="472"/>
                    <a:pt x="391" y="473"/>
                  </a:cubicBezTo>
                  <a:cubicBezTo>
                    <a:pt x="388" y="473"/>
                    <a:pt x="386" y="473"/>
                    <a:pt x="383" y="473"/>
                  </a:cubicBezTo>
                  <a:cubicBezTo>
                    <a:pt x="381" y="473"/>
                    <a:pt x="380" y="473"/>
                    <a:pt x="378" y="473"/>
                  </a:cubicBezTo>
                  <a:close/>
                  <a:moveTo>
                    <a:pt x="352" y="472"/>
                  </a:moveTo>
                  <a:cubicBezTo>
                    <a:pt x="353" y="472"/>
                    <a:pt x="354" y="472"/>
                    <a:pt x="356" y="472"/>
                  </a:cubicBezTo>
                  <a:cubicBezTo>
                    <a:pt x="355" y="471"/>
                    <a:pt x="355" y="471"/>
                    <a:pt x="355" y="471"/>
                  </a:cubicBezTo>
                  <a:cubicBezTo>
                    <a:pt x="356" y="471"/>
                    <a:pt x="357" y="471"/>
                    <a:pt x="357" y="471"/>
                  </a:cubicBezTo>
                  <a:cubicBezTo>
                    <a:pt x="357" y="472"/>
                    <a:pt x="357" y="472"/>
                    <a:pt x="357" y="472"/>
                  </a:cubicBezTo>
                  <a:cubicBezTo>
                    <a:pt x="357" y="472"/>
                    <a:pt x="357" y="472"/>
                    <a:pt x="357" y="473"/>
                  </a:cubicBezTo>
                  <a:cubicBezTo>
                    <a:pt x="355" y="472"/>
                    <a:pt x="353" y="472"/>
                    <a:pt x="352" y="472"/>
                  </a:cubicBezTo>
                  <a:close/>
                  <a:moveTo>
                    <a:pt x="377" y="477"/>
                  </a:moveTo>
                  <a:cubicBezTo>
                    <a:pt x="375" y="477"/>
                    <a:pt x="373" y="477"/>
                    <a:pt x="371" y="477"/>
                  </a:cubicBezTo>
                  <a:cubicBezTo>
                    <a:pt x="370" y="477"/>
                    <a:pt x="370" y="477"/>
                    <a:pt x="369" y="477"/>
                  </a:cubicBezTo>
                  <a:cubicBezTo>
                    <a:pt x="369" y="477"/>
                    <a:pt x="369" y="476"/>
                    <a:pt x="368" y="476"/>
                  </a:cubicBezTo>
                  <a:cubicBezTo>
                    <a:pt x="371" y="476"/>
                    <a:pt x="374" y="477"/>
                    <a:pt x="377" y="477"/>
                  </a:cubicBezTo>
                  <a:close/>
                  <a:moveTo>
                    <a:pt x="371" y="481"/>
                  </a:moveTo>
                  <a:cubicBezTo>
                    <a:pt x="367" y="481"/>
                    <a:pt x="362" y="480"/>
                    <a:pt x="358" y="479"/>
                  </a:cubicBezTo>
                  <a:cubicBezTo>
                    <a:pt x="356" y="477"/>
                    <a:pt x="354" y="476"/>
                    <a:pt x="351" y="475"/>
                  </a:cubicBezTo>
                  <a:cubicBezTo>
                    <a:pt x="355" y="475"/>
                    <a:pt x="359" y="475"/>
                    <a:pt x="363" y="475"/>
                  </a:cubicBezTo>
                  <a:cubicBezTo>
                    <a:pt x="363" y="476"/>
                    <a:pt x="364" y="476"/>
                    <a:pt x="365" y="477"/>
                  </a:cubicBezTo>
                  <a:cubicBezTo>
                    <a:pt x="365" y="477"/>
                    <a:pt x="365" y="477"/>
                    <a:pt x="365" y="477"/>
                  </a:cubicBezTo>
                  <a:cubicBezTo>
                    <a:pt x="364" y="477"/>
                    <a:pt x="364" y="477"/>
                    <a:pt x="363" y="477"/>
                  </a:cubicBezTo>
                  <a:cubicBezTo>
                    <a:pt x="363" y="480"/>
                    <a:pt x="363" y="480"/>
                    <a:pt x="363" y="480"/>
                  </a:cubicBezTo>
                  <a:cubicBezTo>
                    <a:pt x="365" y="479"/>
                    <a:pt x="367" y="479"/>
                    <a:pt x="369" y="479"/>
                  </a:cubicBezTo>
                  <a:cubicBezTo>
                    <a:pt x="370" y="480"/>
                    <a:pt x="370" y="481"/>
                    <a:pt x="371" y="481"/>
                  </a:cubicBezTo>
                  <a:close/>
                  <a:moveTo>
                    <a:pt x="342" y="470"/>
                  </a:moveTo>
                  <a:cubicBezTo>
                    <a:pt x="344" y="470"/>
                    <a:pt x="346" y="470"/>
                    <a:pt x="348" y="470"/>
                  </a:cubicBezTo>
                  <a:cubicBezTo>
                    <a:pt x="346" y="470"/>
                    <a:pt x="345" y="470"/>
                    <a:pt x="343" y="470"/>
                  </a:cubicBezTo>
                  <a:cubicBezTo>
                    <a:pt x="343" y="470"/>
                    <a:pt x="342" y="470"/>
                    <a:pt x="342" y="470"/>
                  </a:cubicBezTo>
                  <a:close/>
                  <a:moveTo>
                    <a:pt x="402" y="471"/>
                  </a:moveTo>
                  <a:cubicBezTo>
                    <a:pt x="397" y="471"/>
                    <a:pt x="393" y="470"/>
                    <a:pt x="388" y="470"/>
                  </a:cubicBezTo>
                  <a:cubicBezTo>
                    <a:pt x="394" y="470"/>
                    <a:pt x="399" y="470"/>
                    <a:pt x="405" y="470"/>
                  </a:cubicBezTo>
                  <a:cubicBezTo>
                    <a:pt x="404" y="470"/>
                    <a:pt x="403" y="471"/>
                    <a:pt x="402" y="471"/>
                  </a:cubicBezTo>
                  <a:close/>
                  <a:moveTo>
                    <a:pt x="359" y="468"/>
                  </a:moveTo>
                  <a:cubicBezTo>
                    <a:pt x="360" y="468"/>
                    <a:pt x="361" y="468"/>
                    <a:pt x="362" y="467"/>
                  </a:cubicBezTo>
                  <a:cubicBezTo>
                    <a:pt x="366" y="468"/>
                    <a:pt x="371" y="469"/>
                    <a:pt x="375" y="469"/>
                  </a:cubicBezTo>
                  <a:cubicBezTo>
                    <a:pt x="370" y="469"/>
                    <a:pt x="365" y="468"/>
                    <a:pt x="359" y="468"/>
                  </a:cubicBezTo>
                  <a:close/>
                  <a:moveTo>
                    <a:pt x="387" y="480"/>
                  </a:moveTo>
                  <a:cubicBezTo>
                    <a:pt x="389" y="482"/>
                    <a:pt x="392" y="483"/>
                    <a:pt x="394" y="485"/>
                  </a:cubicBezTo>
                  <a:cubicBezTo>
                    <a:pt x="388" y="484"/>
                    <a:pt x="383" y="483"/>
                    <a:pt x="377" y="482"/>
                  </a:cubicBezTo>
                  <a:cubicBezTo>
                    <a:pt x="376" y="481"/>
                    <a:pt x="374" y="480"/>
                    <a:pt x="373" y="479"/>
                  </a:cubicBezTo>
                  <a:cubicBezTo>
                    <a:pt x="378" y="479"/>
                    <a:pt x="382" y="480"/>
                    <a:pt x="387" y="480"/>
                  </a:cubicBezTo>
                  <a:close/>
                  <a:moveTo>
                    <a:pt x="375" y="485"/>
                  </a:moveTo>
                  <a:cubicBezTo>
                    <a:pt x="371" y="484"/>
                    <a:pt x="367" y="483"/>
                    <a:pt x="363" y="483"/>
                  </a:cubicBezTo>
                  <a:cubicBezTo>
                    <a:pt x="363" y="483"/>
                    <a:pt x="363" y="483"/>
                    <a:pt x="363" y="482"/>
                  </a:cubicBezTo>
                  <a:cubicBezTo>
                    <a:pt x="367" y="483"/>
                    <a:pt x="371" y="484"/>
                    <a:pt x="375" y="485"/>
                  </a:cubicBezTo>
                  <a:close/>
                  <a:moveTo>
                    <a:pt x="349" y="477"/>
                  </a:moveTo>
                  <a:cubicBezTo>
                    <a:pt x="348" y="476"/>
                    <a:pt x="347" y="476"/>
                    <a:pt x="346" y="475"/>
                  </a:cubicBezTo>
                  <a:cubicBezTo>
                    <a:pt x="346" y="475"/>
                    <a:pt x="346" y="475"/>
                    <a:pt x="346" y="475"/>
                  </a:cubicBezTo>
                  <a:cubicBezTo>
                    <a:pt x="348" y="476"/>
                    <a:pt x="349" y="477"/>
                    <a:pt x="351" y="477"/>
                  </a:cubicBezTo>
                  <a:cubicBezTo>
                    <a:pt x="350" y="477"/>
                    <a:pt x="350" y="477"/>
                    <a:pt x="349" y="477"/>
                  </a:cubicBezTo>
                  <a:close/>
                  <a:moveTo>
                    <a:pt x="342" y="475"/>
                  </a:moveTo>
                  <a:cubicBezTo>
                    <a:pt x="341" y="475"/>
                    <a:pt x="340" y="475"/>
                    <a:pt x="340" y="475"/>
                  </a:cubicBezTo>
                  <a:cubicBezTo>
                    <a:pt x="340" y="475"/>
                    <a:pt x="340" y="475"/>
                    <a:pt x="341" y="475"/>
                  </a:cubicBezTo>
                  <a:cubicBezTo>
                    <a:pt x="341" y="475"/>
                    <a:pt x="341" y="475"/>
                    <a:pt x="342" y="475"/>
                  </a:cubicBezTo>
                  <a:close/>
                  <a:moveTo>
                    <a:pt x="411" y="471"/>
                  </a:moveTo>
                  <a:cubicBezTo>
                    <a:pt x="412" y="471"/>
                    <a:pt x="413" y="472"/>
                    <a:pt x="415" y="472"/>
                  </a:cubicBezTo>
                  <a:cubicBezTo>
                    <a:pt x="413" y="472"/>
                    <a:pt x="411" y="472"/>
                    <a:pt x="409" y="472"/>
                  </a:cubicBezTo>
                  <a:cubicBezTo>
                    <a:pt x="409" y="471"/>
                    <a:pt x="410" y="471"/>
                    <a:pt x="411" y="471"/>
                  </a:cubicBezTo>
                  <a:close/>
                  <a:moveTo>
                    <a:pt x="425" y="476"/>
                  </a:moveTo>
                  <a:cubicBezTo>
                    <a:pt x="421" y="477"/>
                    <a:pt x="416" y="477"/>
                    <a:pt x="411" y="477"/>
                  </a:cubicBezTo>
                  <a:cubicBezTo>
                    <a:pt x="403" y="477"/>
                    <a:pt x="395" y="476"/>
                    <a:pt x="386" y="475"/>
                  </a:cubicBezTo>
                  <a:cubicBezTo>
                    <a:pt x="392" y="475"/>
                    <a:pt x="397" y="475"/>
                    <a:pt x="402" y="473"/>
                  </a:cubicBezTo>
                  <a:cubicBezTo>
                    <a:pt x="410" y="474"/>
                    <a:pt x="418" y="475"/>
                    <a:pt x="425" y="476"/>
                  </a:cubicBezTo>
                  <a:close/>
                  <a:moveTo>
                    <a:pt x="402" y="483"/>
                  </a:moveTo>
                  <a:cubicBezTo>
                    <a:pt x="406" y="484"/>
                    <a:pt x="409" y="486"/>
                    <a:pt x="413" y="487"/>
                  </a:cubicBezTo>
                  <a:cubicBezTo>
                    <a:pt x="408" y="487"/>
                    <a:pt x="404" y="486"/>
                    <a:pt x="399" y="486"/>
                  </a:cubicBezTo>
                  <a:cubicBezTo>
                    <a:pt x="397" y="484"/>
                    <a:pt x="395" y="482"/>
                    <a:pt x="393" y="481"/>
                  </a:cubicBezTo>
                  <a:cubicBezTo>
                    <a:pt x="396" y="481"/>
                    <a:pt x="399" y="482"/>
                    <a:pt x="402" y="483"/>
                  </a:cubicBezTo>
                  <a:close/>
                  <a:moveTo>
                    <a:pt x="380" y="488"/>
                  </a:moveTo>
                  <a:cubicBezTo>
                    <a:pt x="382" y="489"/>
                    <a:pt x="383" y="490"/>
                    <a:pt x="385" y="492"/>
                  </a:cubicBezTo>
                  <a:cubicBezTo>
                    <a:pt x="382" y="492"/>
                    <a:pt x="379" y="492"/>
                    <a:pt x="377" y="493"/>
                  </a:cubicBezTo>
                  <a:cubicBezTo>
                    <a:pt x="374" y="491"/>
                    <a:pt x="371" y="488"/>
                    <a:pt x="368" y="486"/>
                  </a:cubicBezTo>
                  <a:cubicBezTo>
                    <a:pt x="372" y="487"/>
                    <a:pt x="376" y="487"/>
                    <a:pt x="380" y="488"/>
                  </a:cubicBezTo>
                  <a:close/>
                  <a:moveTo>
                    <a:pt x="331" y="473"/>
                  </a:moveTo>
                  <a:cubicBezTo>
                    <a:pt x="332" y="473"/>
                    <a:pt x="333" y="473"/>
                    <a:pt x="335" y="473"/>
                  </a:cubicBezTo>
                  <a:cubicBezTo>
                    <a:pt x="335" y="473"/>
                    <a:pt x="334" y="473"/>
                    <a:pt x="334" y="473"/>
                  </a:cubicBezTo>
                  <a:cubicBezTo>
                    <a:pt x="332" y="473"/>
                    <a:pt x="332" y="473"/>
                    <a:pt x="332" y="473"/>
                  </a:cubicBezTo>
                  <a:cubicBezTo>
                    <a:pt x="332" y="473"/>
                    <a:pt x="331" y="473"/>
                    <a:pt x="331" y="473"/>
                  </a:cubicBezTo>
                  <a:close/>
                  <a:moveTo>
                    <a:pt x="422" y="470"/>
                  </a:moveTo>
                  <a:cubicBezTo>
                    <a:pt x="426" y="471"/>
                    <a:pt x="430" y="472"/>
                    <a:pt x="434" y="474"/>
                  </a:cubicBezTo>
                  <a:cubicBezTo>
                    <a:pt x="433" y="474"/>
                    <a:pt x="433" y="474"/>
                    <a:pt x="432" y="474"/>
                  </a:cubicBezTo>
                  <a:cubicBezTo>
                    <a:pt x="431" y="474"/>
                    <a:pt x="429" y="474"/>
                    <a:pt x="428" y="474"/>
                  </a:cubicBezTo>
                  <a:cubicBezTo>
                    <a:pt x="424" y="472"/>
                    <a:pt x="421" y="471"/>
                    <a:pt x="417" y="470"/>
                  </a:cubicBezTo>
                  <a:cubicBezTo>
                    <a:pt x="419" y="470"/>
                    <a:pt x="420" y="470"/>
                    <a:pt x="422" y="470"/>
                  </a:cubicBezTo>
                  <a:close/>
                  <a:moveTo>
                    <a:pt x="441" y="478"/>
                  </a:moveTo>
                  <a:cubicBezTo>
                    <a:pt x="441" y="478"/>
                    <a:pt x="440" y="478"/>
                    <a:pt x="440" y="478"/>
                  </a:cubicBezTo>
                  <a:cubicBezTo>
                    <a:pt x="440" y="478"/>
                    <a:pt x="440" y="478"/>
                    <a:pt x="441" y="478"/>
                  </a:cubicBezTo>
                  <a:cubicBezTo>
                    <a:pt x="441" y="478"/>
                    <a:pt x="441" y="478"/>
                    <a:pt x="441" y="478"/>
                  </a:cubicBezTo>
                  <a:close/>
                  <a:moveTo>
                    <a:pt x="432" y="478"/>
                  </a:moveTo>
                  <a:cubicBezTo>
                    <a:pt x="432" y="479"/>
                    <a:pt x="432" y="479"/>
                    <a:pt x="432" y="479"/>
                  </a:cubicBezTo>
                  <a:cubicBezTo>
                    <a:pt x="433" y="480"/>
                    <a:pt x="437" y="482"/>
                    <a:pt x="442" y="485"/>
                  </a:cubicBezTo>
                  <a:cubicBezTo>
                    <a:pt x="447" y="489"/>
                    <a:pt x="452" y="493"/>
                    <a:pt x="458" y="497"/>
                  </a:cubicBezTo>
                  <a:cubicBezTo>
                    <a:pt x="461" y="499"/>
                    <a:pt x="464" y="502"/>
                    <a:pt x="467" y="504"/>
                  </a:cubicBezTo>
                  <a:cubicBezTo>
                    <a:pt x="463" y="503"/>
                    <a:pt x="459" y="502"/>
                    <a:pt x="454" y="501"/>
                  </a:cubicBezTo>
                  <a:cubicBezTo>
                    <a:pt x="451" y="499"/>
                    <a:pt x="448" y="496"/>
                    <a:pt x="445" y="494"/>
                  </a:cubicBezTo>
                  <a:cubicBezTo>
                    <a:pt x="436" y="488"/>
                    <a:pt x="426" y="482"/>
                    <a:pt x="420" y="480"/>
                  </a:cubicBezTo>
                  <a:cubicBezTo>
                    <a:pt x="419" y="482"/>
                    <a:pt x="419" y="482"/>
                    <a:pt x="419" y="482"/>
                  </a:cubicBezTo>
                  <a:cubicBezTo>
                    <a:pt x="425" y="485"/>
                    <a:pt x="435" y="490"/>
                    <a:pt x="444" y="496"/>
                  </a:cubicBezTo>
                  <a:cubicBezTo>
                    <a:pt x="445" y="497"/>
                    <a:pt x="447" y="498"/>
                    <a:pt x="449" y="500"/>
                  </a:cubicBezTo>
                  <a:cubicBezTo>
                    <a:pt x="442" y="498"/>
                    <a:pt x="436" y="497"/>
                    <a:pt x="430" y="495"/>
                  </a:cubicBezTo>
                  <a:cubicBezTo>
                    <a:pt x="430" y="495"/>
                    <a:pt x="430" y="495"/>
                    <a:pt x="430" y="495"/>
                  </a:cubicBezTo>
                  <a:cubicBezTo>
                    <a:pt x="429" y="494"/>
                    <a:pt x="428" y="494"/>
                    <a:pt x="427" y="493"/>
                  </a:cubicBezTo>
                  <a:cubicBezTo>
                    <a:pt x="428" y="493"/>
                    <a:pt x="429" y="493"/>
                    <a:pt x="430" y="493"/>
                  </a:cubicBezTo>
                  <a:cubicBezTo>
                    <a:pt x="433" y="492"/>
                    <a:pt x="433" y="492"/>
                    <a:pt x="433" y="492"/>
                  </a:cubicBezTo>
                  <a:cubicBezTo>
                    <a:pt x="431" y="490"/>
                    <a:pt x="431" y="490"/>
                    <a:pt x="431" y="490"/>
                  </a:cubicBezTo>
                  <a:cubicBezTo>
                    <a:pt x="422" y="486"/>
                    <a:pt x="412" y="482"/>
                    <a:pt x="403" y="480"/>
                  </a:cubicBezTo>
                  <a:cubicBezTo>
                    <a:pt x="402" y="480"/>
                    <a:pt x="401" y="480"/>
                    <a:pt x="400" y="479"/>
                  </a:cubicBezTo>
                  <a:cubicBezTo>
                    <a:pt x="404" y="479"/>
                    <a:pt x="407" y="480"/>
                    <a:pt x="411" y="480"/>
                  </a:cubicBezTo>
                  <a:cubicBezTo>
                    <a:pt x="418" y="480"/>
                    <a:pt x="425" y="479"/>
                    <a:pt x="431" y="477"/>
                  </a:cubicBezTo>
                  <a:cubicBezTo>
                    <a:pt x="431" y="477"/>
                    <a:pt x="432" y="478"/>
                    <a:pt x="432" y="478"/>
                  </a:cubicBezTo>
                  <a:close/>
                  <a:moveTo>
                    <a:pt x="426" y="491"/>
                  </a:moveTo>
                  <a:cubicBezTo>
                    <a:pt x="426" y="491"/>
                    <a:pt x="425" y="491"/>
                    <a:pt x="425" y="491"/>
                  </a:cubicBezTo>
                  <a:cubicBezTo>
                    <a:pt x="423" y="490"/>
                    <a:pt x="420" y="489"/>
                    <a:pt x="418" y="487"/>
                  </a:cubicBezTo>
                  <a:cubicBezTo>
                    <a:pt x="421" y="489"/>
                    <a:pt x="424" y="490"/>
                    <a:pt x="426" y="491"/>
                  </a:cubicBezTo>
                  <a:close/>
                  <a:moveTo>
                    <a:pt x="466" y="506"/>
                  </a:moveTo>
                  <a:cubicBezTo>
                    <a:pt x="464" y="506"/>
                    <a:pt x="462" y="506"/>
                    <a:pt x="460" y="506"/>
                  </a:cubicBezTo>
                  <a:cubicBezTo>
                    <a:pt x="460" y="506"/>
                    <a:pt x="459" y="505"/>
                    <a:pt x="459" y="505"/>
                  </a:cubicBezTo>
                  <a:cubicBezTo>
                    <a:pt x="461" y="505"/>
                    <a:pt x="464" y="506"/>
                    <a:pt x="466" y="506"/>
                  </a:cubicBezTo>
                  <a:close/>
                  <a:moveTo>
                    <a:pt x="456" y="510"/>
                  </a:moveTo>
                  <a:cubicBezTo>
                    <a:pt x="453" y="509"/>
                    <a:pt x="449" y="509"/>
                    <a:pt x="446" y="508"/>
                  </a:cubicBezTo>
                  <a:cubicBezTo>
                    <a:pt x="448" y="508"/>
                    <a:pt x="450" y="508"/>
                    <a:pt x="451" y="508"/>
                  </a:cubicBezTo>
                  <a:cubicBezTo>
                    <a:pt x="453" y="509"/>
                    <a:pt x="454" y="509"/>
                    <a:pt x="456" y="510"/>
                  </a:cubicBezTo>
                  <a:close/>
                  <a:moveTo>
                    <a:pt x="459" y="508"/>
                  </a:moveTo>
                  <a:cubicBezTo>
                    <a:pt x="459" y="508"/>
                    <a:pt x="459" y="508"/>
                    <a:pt x="459" y="508"/>
                  </a:cubicBezTo>
                  <a:cubicBezTo>
                    <a:pt x="459" y="509"/>
                    <a:pt x="459" y="509"/>
                    <a:pt x="459" y="509"/>
                  </a:cubicBezTo>
                  <a:cubicBezTo>
                    <a:pt x="459" y="509"/>
                    <a:pt x="459" y="508"/>
                    <a:pt x="459" y="508"/>
                  </a:cubicBezTo>
                  <a:close/>
                  <a:moveTo>
                    <a:pt x="441" y="504"/>
                  </a:moveTo>
                  <a:cubicBezTo>
                    <a:pt x="442" y="505"/>
                    <a:pt x="443" y="505"/>
                    <a:pt x="444" y="505"/>
                  </a:cubicBezTo>
                  <a:cubicBezTo>
                    <a:pt x="443" y="505"/>
                    <a:pt x="442" y="505"/>
                    <a:pt x="442" y="505"/>
                  </a:cubicBezTo>
                  <a:cubicBezTo>
                    <a:pt x="441" y="505"/>
                    <a:pt x="441" y="504"/>
                    <a:pt x="441" y="504"/>
                  </a:cubicBezTo>
                  <a:close/>
                  <a:moveTo>
                    <a:pt x="436" y="500"/>
                  </a:moveTo>
                  <a:cubicBezTo>
                    <a:pt x="436" y="500"/>
                    <a:pt x="435" y="499"/>
                    <a:pt x="435" y="499"/>
                  </a:cubicBezTo>
                  <a:cubicBezTo>
                    <a:pt x="441" y="501"/>
                    <a:pt x="447" y="502"/>
                    <a:pt x="453" y="503"/>
                  </a:cubicBezTo>
                  <a:cubicBezTo>
                    <a:pt x="454" y="504"/>
                    <a:pt x="455" y="505"/>
                    <a:pt x="456" y="506"/>
                  </a:cubicBezTo>
                  <a:cubicBezTo>
                    <a:pt x="455" y="506"/>
                    <a:pt x="453" y="506"/>
                    <a:pt x="452" y="505"/>
                  </a:cubicBezTo>
                  <a:cubicBezTo>
                    <a:pt x="447" y="504"/>
                    <a:pt x="442" y="502"/>
                    <a:pt x="436" y="500"/>
                  </a:cubicBezTo>
                  <a:close/>
                  <a:moveTo>
                    <a:pt x="429" y="498"/>
                  </a:moveTo>
                  <a:cubicBezTo>
                    <a:pt x="422" y="496"/>
                    <a:pt x="415" y="494"/>
                    <a:pt x="408" y="493"/>
                  </a:cubicBezTo>
                  <a:cubicBezTo>
                    <a:pt x="407" y="492"/>
                    <a:pt x="405" y="491"/>
                    <a:pt x="404" y="490"/>
                  </a:cubicBezTo>
                  <a:cubicBezTo>
                    <a:pt x="408" y="490"/>
                    <a:pt x="412" y="490"/>
                    <a:pt x="416" y="490"/>
                  </a:cubicBezTo>
                  <a:cubicBezTo>
                    <a:pt x="416" y="489"/>
                    <a:pt x="416" y="489"/>
                    <a:pt x="416" y="489"/>
                  </a:cubicBezTo>
                  <a:cubicBezTo>
                    <a:pt x="418" y="490"/>
                    <a:pt x="420" y="491"/>
                    <a:pt x="421" y="492"/>
                  </a:cubicBezTo>
                  <a:cubicBezTo>
                    <a:pt x="421" y="492"/>
                    <a:pt x="420" y="492"/>
                    <a:pt x="419" y="493"/>
                  </a:cubicBezTo>
                  <a:cubicBezTo>
                    <a:pt x="419" y="495"/>
                    <a:pt x="419" y="495"/>
                    <a:pt x="419" y="495"/>
                  </a:cubicBezTo>
                  <a:cubicBezTo>
                    <a:pt x="422" y="496"/>
                    <a:pt x="426" y="497"/>
                    <a:pt x="429" y="498"/>
                  </a:cubicBezTo>
                  <a:cubicBezTo>
                    <a:pt x="429" y="498"/>
                    <a:pt x="429" y="498"/>
                    <a:pt x="429" y="498"/>
                  </a:cubicBezTo>
                  <a:close/>
                  <a:moveTo>
                    <a:pt x="377" y="497"/>
                  </a:moveTo>
                  <a:cubicBezTo>
                    <a:pt x="377" y="496"/>
                    <a:pt x="376" y="496"/>
                    <a:pt x="375" y="496"/>
                  </a:cubicBezTo>
                  <a:cubicBezTo>
                    <a:pt x="375" y="496"/>
                    <a:pt x="374" y="495"/>
                    <a:pt x="374" y="495"/>
                  </a:cubicBezTo>
                  <a:cubicBezTo>
                    <a:pt x="375" y="496"/>
                    <a:pt x="375" y="496"/>
                    <a:pt x="375" y="496"/>
                  </a:cubicBezTo>
                  <a:cubicBezTo>
                    <a:pt x="376" y="496"/>
                    <a:pt x="376" y="496"/>
                    <a:pt x="377" y="496"/>
                  </a:cubicBezTo>
                  <a:cubicBezTo>
                    <a:pt x="377" y="496"/>
                    <a:pt x="377" y="496"/>
                    <a:pt x="377" y="497"/>
                  </a:cubicBezTo>
                  <a:close/>
                  <a:moveTo>
                    <a:pt x="370" y="495"/>
                  </a:moveTo>
                  <a:cubicBezTo>
                    <a:pt x="366" y="495"/>
                    <a:pt x="362" y="494"/>
                    <a:pt x="357" y="493"/>
                  </a:cubicBezTo>
                  <a:cubicBezTo>
                    <a:pt x="344" y="487"/>
                    <a:pt x="331" y="479"/>
                    <a:pt x="317" y="472"/>
                  </a:cubicBezTo>
                  <a:cubicBezTo>
                    <a:pt x="324" y="474"/>
                    <a:pt x="331" y="476"/>
                    <a:pt x="337" y="477"/>
                  </a:cubicBezTo>
                  <a:cubicBezTo>
                    <a:pt x="343" y="480"/>
                    <a:pt x="348" y="481"/>
                    <a:pt x="354" y="483"/>
                  </a:cubicBezTo>
                  <a:cubicBezTo>
                    <a:pt x="360" y="487"/>
                    <a:pt x="365" y="491"/>
                    <a:pt x="370" y="495"/>
                  </a:cubicBezTo>
                  <a:close/>
                  <a:moveTo>
                    <a:pt x="313" y="468"/>
                  </a:moveTo>
                  <a:cubicBezTo>
                    <a:pt x="319" y="469"/>
                    <a:pt x="325" y="469"/>
                    <a:pt x="331" y="469"/>
                  </a:cubicBezTo>
                  <a:cubicBezTo>
                    <a:pt x="331" y="470"/>
                    <a:pt x="332" y="470"/>
                    <a:pt x="332" y="470"/>
                  </a:cubicBezTo>
                  <a:cubicBezTo>
                    <a:pt x="327" y="470"/>
                    <a:pt x="322" y="470"/>
                    <a:pt x="317" y="470"/>
                  </a:cubicBezTo>
                  <a:cubicBezTo>
                    <a:pt x="316" y="469"/>
                    <a:pt x="315" y="469"/>
                    <a:pt x="313" y="468"/>
                  </a:cubicBezTo>
                  <a:close/>
                  <a:moveTo>
                    <a:pt x="272" y="464"/>
                  </a:moveTo>
                  <a:cubicBezTo>
                    <a:pt x="272" y="464"/>
                    <a:pt x="271" y="464"/>
                    <a:pt x="271" y="464"/>
                  </a:cubicBezTo>
                  <a:cubicBezTo>
                    <a:pt x="274" y="464"/>
                    <a:pt x="276" y="464"/>
                    <a:pt x="279" y="464"/>
                  </a:cubicBezTo>
                  <a:cubicBezTo>
                    <a:pt x="279" y="464"/>
                    <a:pt x="279" y="464"/>
                    <a:pt x="279" y="464"/>
                  </a:cubicBezTo>
                  <a:cubicBezTo>
                    <a:pt x="278" y="464"/>
                    <a:pt x="277" y="464"/>
                    <a:pt x="276" y="464"/>
                  </a:cubicBezTo>
                  <a:cubicBezTo>
                    <a:pt x="274" y="464"/>
                    <a:pt x="273" y="464"/>
                    <a:pt x="272" y="464"/>
                  </a:cubicBezTo>
                  <a:close/>
                  <a:moveTo>
                    <a:pt x="430" y="470"/>
                  </a:moveTo>
                  <a:cubicBezTo>
                    <a:pt x="430" y="470"/>
                    <a:pt x="430" y="470"/>
                    <a:pt x="430" y="470"/>
                  </a:cubicBezTo>
                  <a:cubicBezTo>
                    <a:pt x="430" y="470"/>
                    <a:pt x="430" y="470"/>
                    <a:pt x="430" y="470"/>
                  </a:cubicBezTo>
                  <a:cubicBezTo>
                    <a:pt x="430" y="470"/>
                    <a:pt x="430" y="470"/>
                    <a:pt x="430" y="470"/>
                  </a:cubicBezTo>
                  <a:close/>
                  <a:moveTo>
                    <a:pt x="469" y="498"/>
                  </a:moveTo>
                  <a:cubicBezTo>
                    <a:pt x="472" y="501"/>
                    <a:pt x="475" y="504"/>
                    <a:pt x="478" y="507"/>
                  </a:cubicBezTo>
                  <a:cubicBezTo>
                    <a:pt x="476" y="506"/>
                    <a:pt x="474" y="506"/>
                    <a:pt x="472" y="505"/>
                  </a:cubicBezTo>
                  <a:cubicBezTo>
                    <a:pt x="471" y="504"/>
                    <a:pt x="470" y="503"/>
                    <a:pt x="469" y="502"/>
                  </a:cubicBezTo>
                  <a:cubicBezTo>
                    <a:pt x="460" y="495"/>
                    <a:pt x="450" y="488"/>
                    <a:pt x="443" y="483"/>
                  </a:cubicBezTo>
                  <a:cubicBezTo>
                    <a:pt x="441" y="482"/>
                    <a:pt x="439" y="481"/>
                    <a:pt x="437" y="480"/>
                  </a:cubicBezTo>
                  <a:cubicBezTo>
                    <a:pt x="441" y="481"/>
                    <a:pt x="445" y="483"/>
                    <a:pt x="449" y="484"/>
                  </a:cubicBezTo>
                  <a:cubicBezTo>
                    <a:pt x="453" y="487"/>
                    <a:pt x="458" y="490"/>
                    <a:pt x="462" y="492"/>
                  </a:cubicBezTo>
                  <a:cubicBezTo>
                    <a:pt x="465" y="494"/>
                    <a:pt x="467" y="496"/>
                    <a:pt x="469" y="498"/>
                  </a:cubicBezTo>
                  <a:close/>
                  <a:moveTo>
                    <a:pt x="480" y="509"/>
                  </a:moveTo>
                  <a:cubicBezTo>
                    <a:pt x="482" y="512"/>
                    <a:pt x="485" y="515"/>
                    <a:pt x="488" y="518"/>
                  </a:cubicBezTo>
                  <a:cubicBezTo>
                    <a:pt x="486" y="517"/>
                    <a:pt x="485" y="517"/>
                    <a:pt x="484" y="517"/>
                  </a:cubicBezTo>
                  <a:cubicBezTo>
                    <a:pt x="482" y="514"/>
                    <a:pt x="480" y="512"/>
                    <a:pt x="477" y="510"/>
                  </a:cubicBezTo>
                  <a:cubicBezTo>
                    <a:pt x="478" y="510"/>
                    <a:pt x="479" y="510"/>
                    <a:pt x="479" y="510"/>
                  </a:cubicBezTo>
                  <a:lnTo>
                    <a:pt x="480" y="509"/>
                  </a:lnTo>
                  <a:close/>
                  <a:moveTo>
                    <a:pt x="479" y="515"/>
                  </a:moveTo>
                  <a:cubicBezTo>
                    <a:pt x="475" y="514"/>
                    <a:pt x="470" y="513"/>
                    <a:pt x="466" y="512"/>
                  </a:cubicBezTo>
                  <a:cubicBezTo>
                    <a:pt x="465" y="511"/>
                    <a:pt x="464" y="510"/>
                    <a:pt x="463" y="509"/>
                  </a:cubicBezTo>
                  <a:cubicBezTo>
                    <a:pt x="466" y="509"/>
                    <a:pt x="470" y="509"/>
                    <a:pt x="473" y="510"/>
                  </a:cubicBezTo>
                  <a:cubicBezTo>
                    <a:pt x="475" y="512"/>
                    <a:pt x="477" y="513"/>
                    <a:pt x="479" y="515"/>
                  </a:cubicBezTo>
                  <a:close/>
                  <a:moveTo>
                    <a:pt x="421" y="505"/>
                  </a:moveTo>
                  <a:cubicBezTo>
                    <a:pt x="418" y="502"/>
                    <a:pt x="415" y="499"/>
                    <a:pt x="412" y="496"/>
                  </a:cubicBezTo>
                  <a:cubicBezTo>
                    <a:pt x="419" y="498"/>
                    <a:pt x="427" y="500"/>
                    <a:pt x="435" y="502"/>
                  </a:cubicBezTo>
                  <a:cubicBezTo>
                    <a:pt x="436" y="503"/>
                    <a:pt x="437" y="504"/>
                    <a:pt x="438" y="505"/>
                  </a:cubicBezTo>
                  <a:cubicBezTo>
                    <a:pt x="437" y="505"/>
                    <a:pt x="436" y="505"/>
                    <a:pt x="434" y="505"/>
                  </a:cubicBezTo>
                  <a:cubicBezTo>
                    <a:pt x="434" y="507"/>
                    <a:pt x="434" y="507"/>
                    <a:pt x="434" y="507"/>
                  </a:cubicBezTo>
                  <a:cubicBezTo>
                    <a:pt x="430" y="507"/>
                    <a:pt x="425" y="506"/>
                    <a:pt x="421" y="505"/>
                  </a:cubicBezTo>
                  <a:close/>
                  <a:moveTo>
                    <a:pt x="416" y="504"/>
                  </a:moveTo>
                  <a:cubicBezTo>
                    <a:pt x="411" y="503"/>
                    <a:pt x="406" y="502"/>
                    <a:pt x="401" y="501"/>
                  </a:cubicBezTo>
                  <a:cubicBezTo>
                    <a:pt x="400" y="500"/>
                    <a:pt x="399" y="500"/>
                    <a:pt x="398" y="499"/>
                  </a:cubicBezTo>
                  <a:cubicBezTo>
                    <a:pt x="396" y="497"/>
                    <a:pt x="394" y="496"/>
                    <a:pt x="392" y="494"/>
                  </a:cubicBezTo>
                  <a:cubicBezTo>
                    <a:pt x="397" y="494"/>
                    <a:pt x="402" y="495"/>
                    <a:pt x="407" y="496"/>
                  </a:cubicBezTo>
                  <a:cubicBezTo>
                    <a:pt x="410" y="498"/>
                    <a:pt x="413" y="501"/>
                    <a:pt x="416" y="504"/>
                  </a:cubicBezTo>
                  <a:close/>
                  <a:moveTo>
                    <a:pt x="347" y="494"/>
                  </a:moveTo>
                  <a:cubicBezTo>
                    <a:pt x="343" y="490"/>
                    <a:pt x="338" y="487"/>
                    <a:pt x="334" y="484"/>
                  </a:cubicBezTo>
                  <a:cubicBezTo>
                    <a:pt x="339" y="487"/>
                    <a:pt x="345" y="490"/>
                    <a:pt x="350" y="493"/>
                  </a:cubicBezTo>
                  <a:cubicBezTo>
                    <a:pt x="349" y="492"/>
                    <a:pt x="348" y="492"/>
                    <a:pt x="347" y="492"/>
                  </a:cubicBezTo>
                  <a:lnTo>
                    <a:pt x="347" y="494"/>
                  </a:lnTo>
                  <a:close/>
                  <a:moveTo>
                    <a:pt x="302" y="468"/>
                  </a:moveTo>
                  <a:cubicBezTo>
                    <a:pt x="304" y="468"/>
                    <a:pt x="305" y="468"/>
                    <a:pt x="307" y="468"/>
                  </a:cubicBezTo>
                  <a:cubicBezTo>
                    <a:pt x="307" y="468"/>
                    <a:pt x="307" y="468"/>
                    <a:pt x="307" y="468"/>
                  </a:cubicBezTo>
                  <a:cubicBezTo>
                    <a:pt x="305" y="468"/>
                    <a:pt x="304" y="468"/>
                    <a:pt x="302" y="468"/>
                  </a:cubicBezTo>
                  <a:close/>
                  <a:moveTo>
                    <a:pt x="281" y="462"/>
                  </a:moveTo>
                  <a:cubicBezTo>
                    <a:pt x="295" y="462"/>
                    <a:pt x="310" y="462"/>
                    <a:pt x="324" y="462"/>
                  </a:cubicBezTo>
                  <a:cubicBezTo>
                    <a:pt x="330" y="462"/>
                    <a:pt x="334" y="463"/>
                    <a:pt x="338" y="463"/>
                  </a:cubicBezTo>
                  <a:cubicBezTo>
                    <a:pt x="330" y="463"/>
                    <a:pt x="322" y="464"/>
                    <a:pt x="314" y="464"/>
                  </a:cubicBezTo>
                  <a:cubicBezTo>
                    <a:pt x="303" y="463"/>
                    <a:pt x="292" y="462"/>
                    <a:pt x="281" y="462"/>
                  </a:cubicBezTo>
                  <a:close/>
                  <a:moveTo>
                    <a:pt x="422" y="465"/>
                  </a:moveTo>
                  <a:cubicBezTo>
                    <a:pt x="421" y="464"/>
                    <a:pt x="421" y="464"/>
                    <a:pt x="421" y="464"/>
                  </a:cubicBezTo>
                  <a:cubicBezTo>
                    <a:pt x="422" y="464"/>
                    <a:pt x="423" y="464"/>
                    <a:pt x="424" y="464"/>
                  </a:cubicBezTo>
                  <a:cubicBezTo>
                    <a:pt x="425" y="465"/>
                    <a:pt x="426" y="466"/>
                    <a:pt x="427" y="467"/>
                  </a:cubicBezTo>
                  <a:cubicBezTo>
                    <a:pt x="425" y="467"/>
                    <a:pt x="423" y="467"/>
                    <a:pt x="420" y="466"/>
                  </a:cubicBezTo>
                  <a:lnTo>
                    <a:pt x="422" y="465"/>
                  </a:lnTo>
                  <a:close/>
                  <a:moveTo>
                    <a:pt x="445" y="473"/>
                  </a:moveTo>
                  <a:cubicBezTo>
                    <a:pt x="446" y="474"/>
                    <a:pt x="448" y="475"/>
                    <a:pt x="449" y="477"/>
                  </a:cubicBezTo>
                  <a:cubicBezTo>
                    <a:pt x="449" y="477"/>
                    <a:pt x="449" y="477"/>
                    <a:pt x="449" y="477"/>
                  </a:cubicBezTo>
                  <a:cubicBezTo>
                    <a:pt x="446" y="474"/>
                    <a:pt x="442" y="472"/>
                    <a:pt x="439" y="469"/>
                  </a:cubicBezTo>
                  <a:cubicBezTo>
                    <a:pt x="439" y="469"/>
                    <a:pt x="439" y="469"/>
                    <a:pt x="439" y="469"/>
                  </a:cubicBezTo>
                  <a:cubicBezTo>
                    <a:pt x="441" y="470"/>
                    <a:pt x="443" y="471"/>
                    <a:pt x="445" y="473"/>
                  </a:cubicBezTo>
                  <a:close/>
                  <a:moveTo>
                    <a:pt x="491" y="521"/>
                  </a:moveTo>
                  <a:cubicBezTo>
                    <a:pt x="492" y="522"/>
                    <a:pt x="492" y="523"/>
                    <a:pt x="493" y="523"/>
                  </a:cubicBezTo>
                  <a:cubicBezTo>
                    <a:pt x="491" y="523"/>
                    <a:pt x="490" y="523"/>
                    <a:pt x="489" y="522"/>
                  </a:cubicBezTo>
                  <a:cubicBezTo>
                    <a:pt x="488" y="522"/>
                    <a:pt x="487" y="521"/>
                    <a:pt x="487" y="520"/>
                  </a:cubicBezTo>
                  <a:cubicBezTo>
                    <a:pt x="488" y="520"/>
                    <a:pt x="490" y="521"/>
                    <a:pt x="491" y="521"/>
                  </a:cubicBezTo>
                  <a:close/>
                  <a:moveTo>
                    <a:pt x="474" y="522"/>
                  </a:moveTo>
                  <a:cubicBezTo>
                    <a:pt x="476" y="523"/>
                    <a:pt x="478" y="523"/>
                    <a:pt x="480" y="523"/>
                  </a:cubicBezTo>
                  <a:cubicBezTo>
                    <a:pt x="479" y="523"/>
                    <a:pt x="479" y="523"/>
                    <a:pt x="478" y="523"/>
                  </a:cubicBezTo>
                  <a:cubicBezTo>
                    <a:pt x="477" y="523"/>
                    <a:pt x="476" y="523"/>
                    <a:pt x="474" y="522"/>
                  </a:cubicBezTo>
                  <a:close/>
                  <a:moveTo>
                    <a:pt x="451" y="515"/>
                  </a:moveTo>
                  <a:cubicBezTo>
                    <a:pt x="450" y="514"/>
                    <a:pt x="449" y="513"/>
                    <a:pt x="448" y="512"/>
                  </a:cubicBezTo>
                  <a:cubicBezTo>
                    <a:pt x="451" y="512"/>
                    <a:pt x="454" y="512"/>
                    <a:pt x="456" y="513"/>
                  </a:cubicBezTo>
                  <a:cubicBezTo>
                    <a:pt x="459" y="513"/>
                    <a:pt x="462" y="514"/>
                    <a:pt x="465" y="514"/>
                  </a:cubicBezTo>
                  <a:cubicBezTo>
                    <a:pt x="465" y="515"/>
                    <a:pt x="466" y="516"/>
                    <a:pt x="467" y="517"/>
                  </a:cubicBezTo>
                  <a:cubicBezTo>
                    <a:pt x="469" y="516"/>
                    <a:pt x="469" y="516"/>
                    <a:pt x="469" y="516"/>
                  </a:cubicBezTo>
                  <a:cubicBezTo>
                    <a:pt x="469" y="516"/>
                    <a:pt x="469" y="515"/>
                    <a:pt x="468" y="515"/>
                  </a:cubicBezTo>
                  <a:cubicBezTo>
                    <a:pt x="473" y="516"/>
                    <a:pt x="478" y="518"/>
                    <a:pt x="482" y="519"/>
                  </a:cubicBezTo>
                  <a:cubicBezTo>
                    <a:pt x="483" y="520"/>
                    <a:pt x="484" y="521"/>
                    <a:pt x="485" y="522"/>
                  </a:cubicBezTo>
                  <a:cubicBezTo>
                    <a:pt x="474" y="520"/>
                    <a:pt x="462" y="518"/>
                    <a:pt x="451" y="515"/>
                  </a:cubicBezTo>
                  <a:close/>
                  <a:moveTo>
                    <a:pt x="379" y="503"/>
                  </a:moveTo>
                  <a:cubicBezTo>
                    <a:pt x="375" y="502"/>
                    <a:pt x="371" y="500"/>
                    <a:pt x="367" y="498"/>
                  </a:cubicBezTo>
                  <a:cubicBezTo>
                    <a:pt x="370" y="498"/>
                    <a:pt x="372" y="499"/>
                    <a:pt x="375" y="499"/>
                  </a:cubicBezTo>
                  <a:cubicBezTo>
                    <a:pt x="376" y="501"/>
                    <a:pt x="378" y="502"/>
                    <a:pt x="379" y="503"/>
                  </a:cubicBezTo>
                  <a:close/>
                  <a:moveTo>
                    <a:pt x="346" y="497"/>
                  </a:moveTo>
                  <a:cubicBezTo>
                    <a:pt x="338" y="494"/>
                    <a:pt x="330" y="491"/>
                    <a:pt x="322" y="488"/>
                  </a:cubicBezTo>
                  <a:cubicBezTo>
                    <a:pt x="325" y="488"/>
                    <a:pt x="327" y="487"/>
                    <a:pt x="330" y="487"/>
                  </a:cubicBezTo>
                  <a:cubicBezTo>
                    <a:pt x="330" y="485"/>
                    <a:pt x="330" y="485"/>
                    <a:pt x="330" y="485"/>
                  </a:cubicBezTo>
                  <a:cubicBezTo>
                    <a:pt x="326" y="483"/>
                    <a:pt x="316" y="480"/>
                    <a:pt x="306" y="477"/>
                  </a:cubicBezTo>
                  <a:cubicBezTo>
                    <a:pt x="305" y="476"/>
                    <a:pt x="304" y="476"/>
                    <a:pt x="303" y="476"/>
                  </a:cubicBezTo>
                  <a:cubicBezTo>
                    <a:pt x="299" y="473"/>
                    <a:pt x="296" y="471"/>
                    <a:pt x="292" y="469"/>
                  </a:cubicBezTo>
                  <a:cubicBezTo>
                    <a:pt x="298" y="470"/>
                    <a:pt x="304" y="471"/>
                    <a:pt x="310" y="471"/>
                  </a:cubicBezTo>
                  <a:cubicBezTo>
                    <a:pt x="322" y="479"/>
                    <a:pt x="336" y="487"/>
                    <a:pt x="346" y="497"/>
                  </a:cubicBezTo>
                  <a:close/>
                  <a:moveTo>
                    <a:pt x="286" y="472"/>
                  </a:moveTo>
                  <a:cubicBezTo>
                    <a:pt x="283" y="470"/>
                    <a:pt x="281" y="469"/>
                    <a:pt x="278" y="467"/>
                  </a:cubicBezTo>
                  <a:cubicBezTo>
                    <a:pt x="279" y="468"/>
                    <a:pt x="280" y="468"/>
                    <a:pt x="281" y="468"/>
                  </a:cubicBezTo>
                  <a:cubicBezTo>
                    <a:pt x="284" y="469"/>
                    <a:pt x="287" y="471"/>
                    <a:pt x="289" y="473"/>
                  </a:cubicBezTo>
                  <a:cubicBezTo>
                    <a:pt x="288" y="472"/>
                    <a:pt x="287" y="472"/>
                    <a:pt x="286" y="472"/>
                  </a:cubicBezTo>
                  <a:close/>
                  <a:moveTo>
                    <a:pt x="432" y="459"/>
                  </a:moveTo>
                  <a:cubicBezTo>
                    <a:pt x="432" y="459"/>
                    <a:pt x="432" y="459"/>
                    <a:pt x="432" y="459"/>
                  </a:cubicBezTo>
                  <a:cubicBezTo>
                    <a:pt x="432" y="459"/>
                    <a:pt x="431" y="459"/>
                    <a:pt x="431" y="459"/>
                  </a:cubicBezTo>
                  <a:cubicBezTo>
                    <a:pt x="431" y="459"/>
                    <a:pt x="431" y="459"/>
                    <a:pt x="432" y="459"/>
                  </a:cubicBezTo>
                  <a:close/>
                  <a:moveTo>
                    <a:pt x="422" y="518"/>
                  </a:moveTo>
                  <a:cubicBezTo>
                    <a:pt x="416" y="517"/>
                    <a:pt x="410" y="515"/>
                    <a:pt x="404" y="514"/>
                  </a:cubicBezTo>
                  <a:cubicBezTo>
                    <a:pt x="405" y="513"/>
                    <a:pt x="405" y="513"/>
                    <a:pt x="405" y="513"/>
                  </a:cubicBezTo>
                  <a:cubicBezTo>
                    <a:pt x="402" y="512"/>
                    <a:pt x="400" y="510"/>
                    <a:pt x="398" y="509"/>
                  </a:cubicBezTo>
                  <a:cubicBezTo>
                    <a:pt x="402" y="509"/>
                    <a:pt x="405" y="509"/>
                    <a:pt x="408" y="510"/>
                  </a:cubicBezTo>
                  <a:cubicBezTo>
                    <a:pt x="411" y="512"/>
                    <a:pt x="414" y="514"/>
                    <a:pt x="416" y="515"/>
                  </a:cubicBezTo>
                  <a:cubicBezTo>
                    <a:pt x="417" y="513"/>
                    <a:pt x="417" y="513"/>
                    <a:pt x="417" y="513"/>
                  </a:cubicBezTo>
                  <a:cubicBezTo>
                    <a:pt x="416" y="512"/>
                    <a:pt x="415" y="511"/>
                    <a:pt x="413" y="510"/>
                  </a:cubicBezTo>
                  <a:cubicBezTo>
                    <a:pt x="415" y="510"/>
                    <a:pt x="418" y="510"/>
                    <a:pt x="420" y="510"/>
                  </a:cubicBezTo>
                  <a:cubicBezTo>
                    <a:pt x="422" y="511"/>
                    <a:pt x="423" y="511"/>
                    <a:pt x="425" y="512"/>
                  </a:cubicBezTo>
                  <a:cubicBezTo>
                    <a:pt x="426" y="513"/>
                    <a:pt x="427" y="514"/>
                    <a:pt x="429" y="515"/>
                  </a:cubicBezTo>
                  <a:cubicBezTo>
                    <a:pt x="430" y="513"/>
                    <a:pt x="430" y="513"/>
                    <a:pt x="430" y="513"/>
                  </a:cubicBezTo>
                  <a:cubicBezTo>
                    <a:pt x="437" y="515"/>
                    <a:pt x="443" y="516"/>
                    <a:pt x="450" y="518"/>
                  </a:cubicBezTo>
                  <a:cubicBezTo>
                    <a:pt x="450" y="518"/>
                    <a:pt x="451" y="519"/>
                    <a:pt x="452" y="520"/>
                  </a:cubicBezTo>
                  <a:cubicBezTo>
                    <a:pt x="442" y="519"/>
                    <a:pt x="432" y="518"/>
                    <a:pt x="422" y="517"/>
                  </a:cubicBezTo>
                  <a:lnTo>
                    <a:pt x="422" y="518"/>
                  </a:lnTo>
                  <a:close/>
                  <a:moveTo>
                    <a:pt x="454" y="523"/>
                  </a:moveTo>
                  <a:cubicBezTo>
                    <a:pt x="454" y="523"/>
                    <a:pt x="454" y="523"/>
                    <a:pt x="454" y="523"/>
                  </a:cubicBezTo>
                  <a:cubicBezTo>
                    <a:pt x="451" y="523"/>
                    <a:pt x="447" y="522"/>
                    <a:pt x="444" y="522"/>
                  </a:cubicBezTo>
                  <a:cubicBezTo>
                    <a:pt x="447" y="522"/>
                    <a:pt x="451" y="523"/>
                    <a:pt x="454" y="523"/>
                  </a:cubicBezTo>
                  <a:close/>
                  <a:moveTo>
                    <a:pt x="394" y="506"/>
                  </a:moveTo>
                  <a:cubicBezTo>
                    <a:pt x="392" y="505"/>
                    <a:pt x="390" y="503"/>
                    <a:pt x="388" y="502"/>
                  </a:cubicBezTo>
                  <a:cubicBezTo>
                    <a:pt x="391" y="502"/>
                    <a:pt x="394" y="503"/>
                    <a:pt x="397" y="504"/>
                  </a:cubicBezTo>
                  <a:cubicBezTo>
                    <a:pt x="399" y="504"/>
                    <a:pt x="401" y="505"/>
                    <a:pt x="403" y="505"/>
                  </a:cubicBezTo>
                  <a:cubicBezTo>
                    <a:pt x="403" y="506"/>
                    <a:pt x="403" y="506"/>
                    <a:pt x="403" y="506"/>
                  </a:cubicBezTo>
                  <a:cubicBezTo>
                    <a:pt x="404" y="506"/>
                    <a:pt x="404" y="507"/>
                    <a:pt x="404" y="507"/>
                  </a:cubicBezTo>
                  <a:cubicBezTo>
                    <a:pt x="401" y="507"/>
                    <a:pt x="397" y="506"/>
                    <a:pt x="394" y="506"/>
                  </a:cubicBezTo>
                  <a:close/>
                  <a:moveTo>
                    <a:pt x="389" y="505"/>
                  </a:moveTo>
                  <a:cubicBezTo>
                    <a:pt x="387" y="505"/>
                    <a:pt x="385" y="505"/>
                    <a:pt x="384" y="505"/>
                  </a:cubicBezTo>
                  <a:cubicBezTo>
                    <a:pt x="382" y="503"/>
                    <a:pt x="381" y="502"/>
                    <a:pt x="379" y="500"/>
                  </a:cubicBezTo>
                  <a:cubicBezTo>
                    <a:pt x="380" y="500"/>
                    <a:pt x="382" y="500"/>
                    <a:pt x="383" y="501"/>
                  </a:cubicBezTo>
                  <a:cubicBezTo>
                    <a:pt x="385" y="502"/>
                    <a:pt x="387" y="504"/>
                    <a:pt x="389" y="505"/>
                  </a:cubicBezTo>
                  <a:close/>
                  <a:moveTo>
                    <a:pt x="373" y="504"/>
                  </a:moveTo>
                  <a:cubicBezTo>
                    <a:pt x="358" y="502"/>
                    <a:pt x="342" y="499"/>
                    <a:pt x="327" y="496"/>
                  </a:cubicBezTo>
                  <a:cubicBezTo>
                    <a:pt x="325" y="494"/>
                    <a:pt x="323" y="492"/>
                    <a:pt x="321" y="490"/>
                  </a:cubicBezTo>
                  <a:cubicBezTo>
                    <a:pt x="331" y="494"/>
                    <a:pt x="340" y="498"/>
                    <a:pt x="350" y="500"/>
                  </a:cubicBezTo>
                  <a:cubicBezTo>
                    <a:pt x="354" y="501"/>
                    <a:pt x="354" y="501"/>
                    <a:pt x="354" y="501"/>
                  </a:cubicBezTo>
                  <a:cubicBezTo>
                    <a:pt x="351" y="498"/>
                    <a:pt x="351" y="498"/>
                    <a:pt x="351" y="498"/>
                  </a:cubicBezTo>
                  <a:cubicBezTo>
                    <a:pt x="350" y="497"/>
                    <a:pt x="349" y="496"/>
                    <a:pt x="348" y="495"/>
                  </a:cubicBezTo>
                  <a:cubicBezTo>
                    <a:pt x="352" y="496"/>
                    <a:pt x="355" y="496"/>
                    <a:pt x="358" y="497"/>
                  </a:cubicBezTo>
                  <a:cubicBezTo>
                    <a:pt x="363" y="499"/>
                    <a:pt x="368" y="501"/>
                    <a:pt x="373" y="504"/>
                  </a:cubicBezTo>
                  <a:close/>
                  <a:moveTo>
                    <a:pt x="322" y="495"/>
                  </a:moveTo>
                  <a:cubicBezTo>
                    <a:pt x="321" y="495"/>
                    <a:pt x="319" y="494"/>
                    <a:pt x="318" y="494"/>
                  </a:cubicBezTo>
                  <a:cubicBezTo>
                    <a:pt x="315" y="492"/>
                    <a:pt x="311" y="489"/>
                    <a:pt x="308" y="487"/>
                  </a:cubicBezTo>
                  <a:cubicBezTo>
                    <a:pt x="310" y="487"/>
                    <a:pt x="312" y="487"/>
                    <a:pt x="314" y="487"/>
                  </a:cubicBezTo>
                  <a:cubicBezTo>
                    <a:pt x="317" y="490"/>
                    <a:pt x="320" y="492"/>
                    <a:pt x="322" y="495"/>
                  </a:cubicBezTo>
                  <a:close/>
                  <a:moveTo>
                    <a:pt x="325" y="500"/>
                  </a:moveTo>
                  <a:cubicBezTo>
                    <a:pt x="304" y="497"/>
                    <a:pt x="282" y="494"/>
                    <a:pt x="263" y="492"/>
                  </a:cubicBezTo>
                  <a:cubicBezTo>
                    <a:pt x="266" y="492"/>
                    <a:pt x="269" y="492"/>
                    <a:pt x="272" y="492"/>
                  </a:cubicBezTo>
                  <a:cubicBezTo>
                    <a:pt x="272" y="492"/>
                    <a:pt x="272" y="492"/>
                    <a:pt x="273" y="492"/>
                  </a:cubicBezTo>
                  <a:cubicBezTo>
                    <a:pt x="277" y="493"/>
                    <a:pt x="277" y="493"/>
                    <a:pt x="277" y="493"/>
                  </a:cubicBezTo>
                  <a:cubicBezTo>
                    <a:pt x="276" y="492"/>
                    <a:pt x="276" y="492"/>
                    <a:pt x="276" y="492"/>
                  </a:cubicBezTo>
                  <a:cubicBezTo>
                    <a:pt x="280" y="492"/>
                    <a:pt x="285" y="492"/>
                    <a:pt x="289" y="492"/>
                  </a:cubicBezTo>
                  <a:cubicBezTo>
                    <a:pt x="291" y="493"/>
                    <a:pt x="292" y="494"/>
                    <a:pt x="294" y="495"/>
                  </a:cubicBezTo>
                  <a:cubicBezTo>
                    <a:pt x="295" y="493"/>
                    <a:pt x="295" y="493"/>
                    <a:pt x="295" y="493"/>
                  </a:cubicBezTo>
                  <a:cubicBezTo>
                    <a:pt x="295" y="493"/>
                    <a:pt x="295" y="493"/>
                    <a:pt x="295" y="492"/>
                  </a:cubicBezTo>
                  <a:cubicBezTo>
                    <a:pt x="297" y="492"/>
                    <a:pt x="300" y="492"/>
                    <a:pt x="303" y="492"/>
                  </a:cubicBezTo>
                  <a:cubicBezTo>
                    <a:pt x="307" y="494"/>
                    <a:pt x="312" y="495"/>
                    <a:pt x="317" y="496"/>
                  </a:cubicBezTo>
                  <a:cubicBezTo>
                    <a:pt x="320" y="498"/>
                    <a:pt x="322" y="499"/>
                    <a:pt x="325" y="500"/>
                  </a:cubicBezTo>
                  <a:close/>
                  <a:moveTo>
                    <a:pt x="261" y="489"/>
                  </a:moveTo>
                  <a:cubicBezTo>
                    <a:pt x="258" y="489"/>
                    <a:pt x="255" y="488"/>
                    <a:pt x="252" y="488"/>
                  </a:cubicBezTo>
                  <a:cubicBezTo>
                    <a:pt x="252" y="487"/>
                    <a:pt x="252" y="486"/>
                    <a:pt x="251" y="485"/>
                  </a:cubicBezTo>
                  <a:cubicBezTo>
                    <a:pt x="251" y="486"/>
                    <a:pt x="252" y="486"/>
                    <a:pt x="252" y="486"/>
                  </a:cubicBezTo>
                  <a:cubicBezTo>
                    <a:pt x="255" y="487"/>
                    <a:pt x="258" y="488"/>
                    <a:pt x="261" y="489"/>
                  </a:cubicBezTo>
                  <a:close/>
                  <a:moveTo>
                    <a:pt x="260" y="479"/>
                  </a:moveTo>
                  <a:cubicBezTo>
                    <a:pt x="261" y="479"/>
                    <a:pt x="261" y="479"/>
                    <a:pt x="261" y="479"/>
                  </a:cubicBezTo>
                  <a:cubicBezTo>
                    <a:pt x="269" y="483"/>
                    <a:pt x="276" y="486"/>
                    <a:pt x="284" y="490"/>
                  </a:cubicBezTo>
                  <a:cubicBezTo>
                    <a:pt x="280" y="490"/>
                    <a:pt x="277" y="490"/>
                    <a:pt x="273" y="490"/>
                  </a:cubicBezTo>
                  <a:cubicBezTo>
                    <a:pt x="270" y="486"/>
                    <a:pt x="265" y="482"/>
                    <a:pt x="260" y="479"/>
                  </a:cubicBezTo>
                  <a:close/>
                  <a:moveTo>
                    <a:pt x="268" y="475"/>
                  </a:moveTo>
                  <a:cubicBezTo>
                    <a:pt x="268" y="475"/>
                    <a:pt x="268" y="475"/>
                    <a:pt x="268" y="475"/>
                  </a:cubicBezTo>
                  <a:cubicBezTo>
                    <a:pt x="269" y="475"/>
                    <a:pt x="269" y="475"/>
                    <a:pt x="269" y="475"/>
                  </a:cubicBezTo>
                  <a:cubicBezTo>
                    <a:pt x="269" y="475"/>
                    <a:pt x="268" y="475"/>
                    <a:pt x="268" y="475"/>
                  </a:cubicBezTo>
                  <a:close/>
                  <a:moveTo>
                    <a:pt x="262" y="466"/>
                  </a:moveTo>
                  <a:cubicBezTo>
                    <a:pt x="265" y="466"/>
                    <a:pt x="267" y="466"/>
                    <a:pt x="270" y="466"/>
                  </a:cubicBezTo>
                  <a:cubicBezTo>
                    <a:pt x="273" y="468"/>
                    <a:pt x="277" y="469"/>
                    <a:pt x="280" y="471"/>
                  </a:cubicBezTo>
                  <a:cubicBezTo>
                    <a:pt x="279" y="471"/>
                    <a:pt x="277" y="471"/>
                    <a:pt x="276" y="471"/>
                  </a:cubicBezTo>
                  <a:cubicBezTo>
                    <a:pt x="274" y="471"/>
                    <a:pt x="271" y="471"/>
                    <a:pt x="269" y="472"/>
                  </a:cubicBezTo>
                  <a:cubicBezTo>
                    <a:pt x="267" y="470"/>
                    <a:pt x="264" y="468"/>
                    <a:pt x="262" y="466"/>
                  </a:cubicBezTo>
                  <a:close/>
                  <a:moveTo>
                    <a:pt x="361" y="459"/>
                  </a:moveTo>
                  <a:cubicBezTo>
                    <a:pt x="371" y="459"/>
                    <a:pt x="380" y="459"/>
                    <a:pt x="390" y="460"/>
                  </a:cubicBezTo>
                  <a:cubicBezTo>
                    <a:pt x="389" y="460"/>
                    <a:pt x="387" y="460"/>
                    <a:pt x="386" y="460"/>
                  </a:cubicBezTo>
                  <a:cubicBezTo>
                    <a:pt x="380" y="460"/>
                    <a:pt x="375" y="459"/>
                    <a:pt x="369" y="459"/>
                  </a:cubicBezTo>
                  <a:cubicBezTo>
                    <a:pt x="366" y="459"/>
                    <a:pt x="364" y="459"/>
                    <a:pt x="361" y="459"/>
                  </a:cubicBezTo>
                  <a:close/>
                  <a:moveTo>
                    <a:pt x="407" y="450"/>
                  </a:moveTo>
                  <a:cubicBezTo>
                    <a:pt x="418" y="450"/>
                    <a:pt x="428" y="452"/>
                    <a:pt x="439" y="454"/>
                  </a:cubicBezTo>
                  <a:cubicBezTo>
                    <a:pt x="429" y="454"/>
                    <a:pt x="419" y="454"/>
                    <a:pt x="409" y="452"/>
                  </a:cubicBezTo>
                  <a:cubicBezTo>
                    <a:pt x="407" y="451"/>
                    <a:pt x="405" y="451"/>
                    <a:pt x="404" y="450"/>
                  </a:cubicBezTo>
                  <a:cubicBezTo>
                    <a:pt x="405" y="450"/>
                    <a:pt x="406" y="450"/>
                    <a:pt x="407" y="450"/>
                  </a:cubicBezTo>
                  <a:close/>
                  <a:moveTo>
                    <a:pt x="418" y="448"/>
                  </a:moveTo>
                  <a:cubicBezTo>
                    <a:pt x="422" y="447"/>
                    <a:pt x="425" y="447"/>
                    <a:pt x="429" y="445"/>
                  </a:cubicBezTo>
                  <a:cubicBezTo>
                    <a:pt x="437" y="448"/>
                    <a:pt x="445" y="451"/>
                    <a:pt x="452" y="454"/>
                  </a:cubicBezTo>
                  <a:cubicBezTo>
                    <a:pt x="441" y="452"/>
                    <a:pt x="430" y="449"/>
                    <a:pt x="418" y="448"/>
                  </a:cubicBezTo>
                  <a:close/>
                  <a:moveTo>
                    <a:pt x="434" y="445"/>
                  </a:moveTo>
                  <a:cubicBezTo>
                    <a:pt x="436" y="445"/>
                    <a:pt x="437" y="445"/>
                    <a:pt x="439" y="445"/>
                  </a:cubicBezTo>
                  <a:cubicBezTo>
                    <a:pt x="442" y="445"/>
                    <a:pt x="445" y="445"/>
                    <a:pt x="448" y="445"/>
                  </a:cubicBezTo>
                  <a:cubicBezTo>
                    <a:pt x="449" y="447"/>
                    <a:pt x="450" y="449"/>
                    <a:pt x="451" y="451"/>
                  </a:cubicBezTo>
                  <a:cubicBezTo>
                    <a:pt x="446" y="449"/>
                    <a:pt x="440" y="447"/>
                    <a:pt x="434" y="445"/>
                  </a:cubicBezTo>
                  <a:close/>
                  <a:moveTo>
                    <a:pt x="452" y="444"/>
                  </a:moveTo>
                  <a:cubicBezTo>
                    <a:pt x="454" y="444"/>
                    <a:pt x="456" y="444"/>
                    <a:pt x="458" y="444"/>
                  </a:cubicBezTo>
                  <a:cubicBezTo>
                    <a:pt x="457" y="447"/>
                    <a:pt x="457" y="450"/>
                    <a:pt x="456" y="454"/>
                  </a:cubicBezTo>
                  <a:cubicBezTo>
                    <a:pt x="456" y="453"/>
                    <a:pt x="456" y="453"/>
                    <a:pt x="455" y="453"/>
                  </a:cubicBezTo>
                  <a:cubicBezTo>
                    <a:pt x="455" y="453"/>
                    <a:pt x="454" y="452"/>
                    <a:pt x="453" y="452"/>
                  </a:cubicBezTo>
                  <a:cubicBezTo>
                    <a:pt x="453" y="450"/>
                    <a:pt x="453" y="448"/>
                    <a:pt x="452" y="444"/>
                  </a:cubicBezTo>
                  <a:close/>
                  <a:moveTo>
                    <a:pt x="465" y="463"/>
                  </a:moveTo>
                  <a:cubicBezTo>
                    <a:pt x="465" y="462"/>
                    <a:pt x="466" y="462"/>
                    <a:pt x="466" y="462"/>
                  </a:cubicBezTo>
                  <a:cubicBezTo>
                    <a:pt x="467" y="463"/>
                    <a:pt x="467" y="463"/>
                    <a:pt x="468" y="463"/>
                  </a:cubicBezTo>
                  <a:cubicBezTo>
                    <a:pt x="467" y="463"/>
                    <a:pt x="466" y="463"/>
                    <a:pt x="465" y="463"/>
                  </a:cubicBezTo>
                  <a:close/>
                  <a:moveTo>
                    <a:pt x="464" y="463"/>
                  </a:moveTo>
                  <a:cubicBezTo>
                    <a:pt x="464" y="463"/>
                    <a:pt x="463" y="463"/>
                    <a:pt x="463" y="463"/>
                  </a:cubicBezTo>
                  <a:cubicBezTo>
                    <a:pt x="463" y="463"/>
                    <a:pt x="464" y="463"/>
                    <a:pt x="464" y="463"/>
                  </a:cubicBezTo>
                  <a:close/>
                  <a:moveTo>
                    <a:pt x="125" y="349"/>
                  </a:moveTo>
                  <a:cubicBezTo>
                    <a:pt x="127" y="350"/>
                    <a:pt x="129" y="351"/>
                    <a:pt x="131" y="352"/>
                  </a:cubicBezTo>
                  <a:cubicBezTo>
                    <a:pt x="135" y="354"/>
                    <a:pt x="139" y="357"/>
                    <a:pt x="143" y="359"/>
                  </a:cubicBezTo>
                  <a:cubicBezTo>
                    <a:pt x="144" y="359"/>
                    <a:pt x="144" y="360"/>
                    <a:pt x="145" y="360"/>
                  </a:cubicBezTo>
                  <a:cubicBezTo>
                    <a:pt x="147" y="362"/>
                    <a:pt x="149" y="364"/>
                    <a:pt x="151" y="366"/>
                  </a:cubicBezTo>
                  <a:cubicBezTo>
                    <a:pt x="151" y="366"/>
                    <a:pt x="150" y="366"/>
                    <a:pt x="150" y="367"/>
                  </a:cubicBezTo>
                  <a:cubicBezTo>
                    <a:pt x="148" y="368"/>
                    <a:pt x="147" y="368"/>
                    <a:pt x="146" y="369"/>
                  </a:cubicBezTo>
                  <a:cubicBezTo>
                    <a:pt x="140" y="363"/>
                    <a:pt x="133" y="357"/>
                    <a:pt x="125" y="349"/>
                  </a:cubicBezTo>
                  <a:close/>
                  <a:moveTo>
                    <a:pt x="96" y="304"/>
                  </a:moveTo>
                  <a:cubicBezTo>
                    <a:pt x="100" y="307"/>
                    <a:pt x="104" y="310"/>
                    <a:pt x="107" y="313"/>
                  </a:cubicBezTo>
                  <a:cubicBezTo>
                    <a:pt x="105" y="312"/>
                    <a:pt x="103" y="311"/>
                    <a:pt x="101" y="310"/>
                  </a:cubicBezTo>
                  <a:cubicBezTo>
                    <a:pt x="98" y="307"/>
                    <a:pt x="95" y="304"/>
                    <a:pt x="93" y="302"/>
                  </a:cubicBezTo>
                  <a:cubicBezTo>
                    <a:pt x="94" y="302"/>
                    <a:pt x="95" y="303"/>
                    <a:pt x="96" y="304"/>
                  </a:cubicBezTo>
                  <a:close/>
                  <a:moveTo>
                    <a:pt x="131" y="336"/>
                  </a:moveTo>
                  <a:cubicBezTo>
                    <a:pt x="131" y="336"/>
                    <a:pt x="131" y="336"/>
                    <a:pt x="131" y="336"/>
                  </a:cubicBezTo>
                  <a:cubicBezTo>
                    <a:pt x="129" y="334"/>
                    <a:pt x="128" y="333"/>
                    <a:pt x="126" y="332"/>
                  </a:cubicBezTo>
                  <a:cubicBezTo>
                    <a:pt x="122" y="328"/>
                    <a:pt x="117" y="324"/>
                    <a:pt x="112" y="320"/>
                  </a:cubicBezTo>
                  <a:cubicBezTo>
                    <a:pt x="111" y="319"/>
                    <a:pt x="110" y="318"/>
                    <a:pt x="109" y="317"/>
                  </a:cubicBezTo>
                  <a:cubicBezTo>
                    <a:pt x="109" y="317"/>
                    <a:pt x="108" y="316"/>
                    <a:pt x="108" y="316"/>
                  </a:cubicBezTo>
                  <a:cubicBezTo>
                    <a:pt x="110" y="317"/>
                    <a:pt x="113" y="318"/>
                    <a:pt x="116" y="320"/>
                  </a:cubicBezTo>
                  <a:cubicBezTo>
                    <a:pt x="121" y="325"/>
                    <a:pt x="127" y="330"/>
                    <a:pt x="131" y="336"/>
                  </a:cubicBezTo>
                  <a:close/>
                  <a:moveTo>
                    <a:pt x="64" y="286"/>
                  </a:moveTo>
                  <a:cubicBezTo>
                    <a:pt x="65" y="287"/>
                    <a:pt x="65" y="288"/>
                    <a:pt x="66" y="289"/>
                  </a:cubicBezTo>
                  <a:cubicBezTo>
                    <a:pt x="65" y="288"/>
                    <a:pt x="65" y="288"/>
                    <a:pt x="64" y="288"/>
                  </a:cubicBezTo>
                  <a:cubicBezTo>
                    <a:pt x="64" y="287"/>
                    <a:pt x="64" y="287"/>
                    <a:pt x="63" y="287"/>
                  </a:cubicBezTo>
                  <a:cubicBezTo>
                    <a:pt x="63" y="287"/>
                    <a:pt x="63" y="287"/>
                    <a:pt x="63" y="287"/>
                  </a:cubicBezTo>
                  <a:cubicBezTo>
                    <a:pt x="64" y="286"/>
                    <a:pt x="64" y="286"/>
                    <a:pt x="64" y="286"/>
                  </a:cubicBezTo>
                  <a:close/>
                  <a:moveTo>
                    <a:pt x="104" y="321"/>
                  </a:moveTo>
                  <a:cubicBezTo>
                    <a:pt x="106" y="323"/>
                    <a:pt x="109" y="325"/>
                    <a:pt x="111" y="327"/>
                  </a:cubicBezTo>
                  <a:cubicBezTo>
                    <a:pt x="108" y="325"/>
                    <a:pt x="106" y="324"/>
                    <a:pt x="103" y="322"/>
                  </a:cubicBezTo>
                  <a:cubicBezTo>
                    <a:pt x="102" y="321"/>
                    <a:pt x="101" y="320"/>
                    <a:pt x="99" y="319"/>
                  </a:cubicBezTo>
                  <a:cubicBezTo>
                    <a:pt x="100" y="319"/>
                    <a:pt x="101" y="319"/>
                    <a:pt x="101" y="319"/>
                  </a:cubicBezTo>
                  <a:cubicBezTo>
                    <a:pt x="102" y="319"/>
                    <a:pt x="103" y="320"/>
                    <a:pt x="104" y="321"/>
                  </a:cubicBezTo>
                  <a:close/>
                  <a:moveTo>
                    <a:pt x="120" y="345"/>
                  </a:moveTo>
                  <a:cubicBezTo>
                    <a:pt x="118" y="343"/>
                    <a:pt x="115" y="340"/>
                    <a:pt x="112" y="338"/>
                  </a:cubicBezTo>
                  <a:cubicBezTo>
                    <a:pt x="115" y="340"/>
                    <a:pt x="118" y="342"/>
                    <a:pt x="122" y="345"/>
                  </a:cubicBezTo>
                  <a:cubicBezTo>
                    <a:pt x="121" y="345"/>
                    <a:pt x="121" y="345"/>
                    <a:pt x="121" y="345"/>
                  </a:cubicBezTo>
                  <a:lnTo>
                    <a:pt x="120" y="345"/>
                  </a:lnTo>
                  <a:close/>
                  <a:moveTo>
                    <a:pt x="68" y="287"/>
                  </a:moveTo>
                  <a:cubicBezTo>
                    <a:pt x="73" y="290"/>
                    <a:pt x="77" y="293"/>
                    <a:pt x="82" y="295"/>
                  </a:cubicBezTo>
                  <a:cubicBezTo>
                    <a:pt x="85" y="298"/>
                    <a:pt x="89" y="302"/>
                    <a:pt x="93" y="305"/>
                  </a:cubicBezTo>
                  <a:cubicBezTo>
                    <a:pt x="93" y="305"/>
                    <a:pt x="94" y="306"/>
                    <a:pt x="94" y="306"/>
                  </a:cubicBezTo>
                  <a:cubicBezTo>
                    <a:pt x="94" y="306"/>
                    <a:pt x="93" y="306"/>
                    <a:pt x="93" y="306"/>
                  </a:cubicBezTo>
                  <a:cubicBezTo>
                    <a:pt x="89" y="303"/>
                    <a:pt x="86" y="301"/>
                    <a:pt x="82" y="299"/>
                  </a:cubicBezTo>
                  <a:cubicBezTo>
                    <a:pt x="82" y="298"/>
                    <a:pt x="82" y="297"/>
                    <a:pt x="81" y="296"/>
                  </a:cubicBezTo>
                  <a:cubicBezTo>
                    <a:pt x="78" y="294"/>
                    <a:pt x="74" y="293"/>
                    <a:pt x="71" y="291"/>
                  </a:cubicBezTo>
                  <a:cubicBezTo>
                    <a:pt x="70" y="290"/>
                    <a:pt x="69" y="289"/>
                    <a:pt x="68" y="287"/>
                  </a:cubicBezTo>
                  <a:close/>
                  <a:moveTo>
                    <a:pt x="129" y="329"/>
                  </a:moveTo>
                  <a:cubicBezTo>
                    <a:pt x="132" y="332"/>
                    <a:pt x="135" y="335"/>
                    <a:pt x="138" y="339"/>
                  </a:cubicBezTo>
                  <a:cubicBezTo>
                    <a:pt x="137" y="338"/>
                    <a:pt x="137" y="338"/>
                    <a:pt x="137" y="338"/>
                  </a:cubicBezTo>
                  <a:cubicBezTo>
                    <a:pt x="134" y="335"/>
                    <a:pt x="132" y="332"/>
                    <a:pt x="129" y="329"/>
                  </a:cubicBezTo>
                  <a:close/>
                  <a:moveTo>
                    <a:pt x="141" y="342"/>
                  </a:moveTo>
                  <a:cubicBezTo>
                    <a:pt x="141" y="343"/>
                    <a:pt x="142" y="344"/>
                    <a:pt x="142" y="344"/>
                  </a:cubicBezTo>
                  <a:cubicBezTo>
                    <a:pt x="142" y="344"/>
                    <a:pt x="142" y="344"/>
                    <a:pt x="142" y="344"/>
                  </a:cubicBezTo>
                  <a:cubicBezTo>
                    <a:pt x="142" y="344"/>
                    <a:pt x="142" y="344"/>
                    <a:pt x="142" y="344"/>
                  </a:cubicBezTo>
                  <a:cubicBezTo>
                    <a:pt x="141" y="343"/>
                    <a:pt x="140" y="342"/>
                    <a:pt x="139" y="341"/>
                  </a:cubicBezTo>
                  <a:cubicBezTo>
                    <a:pt x="140" y="341"/>
                    <a:pt x="140" y="341"/>
                    <a:pt x="140" y="341"/>
                  </a:cubicBezTo>
                  <a:cubicBezTo>
                    <a:pt x="140" y="341"/>
                    <a:pt x="141" y="342"/>
                    <a:pt x="141" y="342"/>
                  </a:cubicBezTo>
                  <a:close/>
                  <a:moveTo>
                    <a:pt x="167" y="375"/>
                  </a:moveTo>
                  <a:cubicBezTo>
                    <a:pt x="168" y="376"/>
                    <a:pt x="169" y="377"/>
                    <a:pt x="170" y="378"/>
                  </a:cubicBezTo>
                  <a:cubicBezTo>
                    <a:pt x="169" y="378"/>
                    <a:pt x="169" y="378"/>
                    <a:pt x="168" y="378"/>
                  </a:cubicBezTo>
                  <a:cubicBezTo>
                    <a:pt x="168" y="378"/>
                    <a:pt x="168" y="378"/>
                    <a:pt x="168" y="378"/>
                  </a:cubicBezTo>
                  <a:cubicBezTo>
                    <a:pt x="168" y="377"/>
                    <a:pt x="168" y="377"/>
                    <a:pt x="168" y="377"/>
                  </a:cubicBezTo>
                  <a:cubicBezTo>
                    <a:pt x="168" y="377"/>
                    <a:pt x="167" y="377"/>
                    <a:pt x="167" y="377"/>
                  </a:cubicBezTo>
                  <a:cubicBezTo>
                    <a:pt x="166" y="377"/>
                    <a:pt x="165" y="376"/>
                    <a:pt x="165" y="375"/>
                  </a:cubicBezTo>
                  <a:cubicBezTo>
                    <a:pt x="164" y="374"/>
                    <a:pt x="164" y="374"/>
                    <a:pt x="164" y="374"/>
                  </a:cubicBezTo>
                  <a:cubicBezTo>
                    <a:pt x="163" y="375"/>
                    <a:pt x="163" y="375"/>
                    <a:pt x="163" y="375"/>
                  </a:cubicBezTo>
                  <a:cubicBezTo>
                    <a:pt x="162" y="375"/>
                    <a:pt x="162" y="375"/>
                    <a:pt x="161" y="376"/>
                  </a:cubicBezTo>
                  <a:cubicBezTo>
                    <a:pt x="160" y="373"/>
                    <a:pt x="159" y="371"/>
                    <a:pt x="158" y="369"/>
                  </a:cubicBezTo>
                  <a:cubicBezTo>
                    <a:pt x="160" y="369"/>
                    <a:pt x="161" y="370"/>
                    <a:pt x="163" y="371"/>
                  </a:cubicBezTo>
                  <a:cubicBezTo>
                    <a:pt x="164" y="372"/>
                    <a:pt x="165" y="373"/>
                    <a:pt x="167" y="375"/>
                  </a:cubicBezTo>
                  <a:close/>
                  <a:moveTo>
                    <a:pt x="405" y="388"/>
                  </a:moveTo>
                  <a:cubicBezTo>
                    <a:pt x="391" y="388"/>
                    <a:pt x="377" y="387"/>
                    <a:pt x="363" y="387"/>
                  </a:cubicBezTo>
                  <a:cubicBezTo>
                    <a:pt x="366" y="386"/>
                    <a:pt x="369" y="386"/>
                    <a:pt x="372" y="386"/>
                  </a:cubicBezTo>
                  <a:cubicBezTo>
                    <a:pt x="379" y="386"/>
                    <a:pt x="387" y="386"/>
                    <a:pt x="395" y="387"/>
                  </a:cubicBezTo>
                  <a:cubicBezTo>
                    <a:pt x="395" y="387"/>
                    <a:pt x="395" y="387"/>
                    <a:pt x="396" y="387"/>
                  </a:cubicBezTo>
                  <a:cubicBezTo>
                    <a:pt x="399" y="387"/>
                    <a:pt x="402" y="388"/>
                    <a:pt x="405" y="388"/>
                  </a:cubicBezTo>
                  <a:close/>
                  <a:moveTo>
                    <a:pt x="164" y="378"/>
                  </a:moveTo>
                  <a:cubicBezTo>
                    <a:pt x="163" y="378"/>
                    <a:pt x="163" y="378"/>
                    <a:pt x="162" y="378"/>
                  </a:cubicBezTo>
                  <a:cubicBezTo>
                    <a:pt x="163" y="378"/>
                    <a:pt x="163" y="378"/>
                    <a:pt x="163" y="377"/>
                  </a:cubicBezTo>
                  <a:cubicBezTo>
                    <a:pt x="164" y="378"/>
                    <a:pt x="164" y="378"/>
                    <a:pt x="164" y="378"/>
                  </a:cubicBezTo>
                  <a:close/>
                  <a:moveTo>
                    <a:pt x="154" y="377"/>
                  </a:moveTo>
                  <a:cubicBezTo>
                    <a:pt x="152" y="375"/>
                    <a:pt x="150" y="373"/>
                    <a:pt x="148" y="371"/>
                  </a:cubicBezTo>
                  <a:cubicBezTo>
                    <a:pt x="149" y="370"/>
                    <a:pt x="150" y="370"/>
                    <a:pt x="151" y="369"/>
                  </a:cubicBezTo>
                  <a:cubicBezTo>
                    <a:pt x="152" y="368"/>
                    <a:pt x="153" y="368"/>
                    <a:pt x="153" y="367"/>
                  </a:cubicBezTo>
                  <a:cubicBezTo>
                    <a:pt x="154" y="368"/>
                    <a:pt x="155" y="368"/>
                    <a:pt x="155" y="369"/>
                  </a:cubicBezTo>
                  <a:cubicBezTo>
                    <a:pt x="157" y="372"/>
                    <a:pt x="158" y="374"/>
                    <a:pt x="159" y="377"/>
                  </a:cubicBezTo>
                  <a:cubicBezTo>
                    <a:pt x="158" y="377"/>
                    <a:pt x="158" y="377"/>
                    <a:pt x="157" y="378"/>
                  </a:cubicBezTo>
                  <a:cubicBezTo>
                    <a:pt x="156" y="378"/>
                    <a:pt x="155" y="377"/>
                    <a:pt x="154" y="377"/>
                  </a:cubicBezTo>
                  <a:close/>
                  <a:moveTo>
                    <a:pt x="132" y="360"/>
                  </a:moveTo>
                  <a:cubicBezTo>
                    <a:pt x="130" y="358"/>
                    <a:pt x="128" y="356"/>
                    <a:pt x="126" y="354"/>
                  </a:cubicBezTo>
                  <a:cubicBezTo>
                    <a:pt x="129" y="356"/>
                    <a:pt x="131" y="359"/>
                    <a:pt x="133" y="361"/>
                  </a:cubicBezTo>
                  <a:cubicBezTo>
                    <a:pt x="133" y="360"/>
                    <a:pt x="132" y="360"/>
                    <a:pt x="132" y="360"/>
                  </a:cubicBezTo>
                  <a:close/>
                  <a:moveTo>
                    <a:pt x="102" y="337"/>
                  </a:moveTo>
                  <a:cubicBezTo>
                    <a:pt x="99" y="336"/>
                    <a:pt x="96" y="335"/>
                    <a:pt x="93" y="333"/>
                  </a:cubicBezTo>
                  <a:cubicBezTo>
                    <a:pt x="85" y="326"/>
                    <a:pt x="78" y="319"/>
                    <a:pt x="70" y="312"/>
                  </a:cubicBezTo>
                  <a:cubicBezTo>
                    <a:pt x="83" y="320"/>
                    <a:pt x="94" y="329"/>
                    <a:pt x="102" y="337"/>
                  </a:cubicBezTo>
                  <a:close/>
                  <a:moveTo>
                    <a:pt x="67" y="308"/>
                  </a:moveTo>
                  <a:cubicBezTo>
                    <a:pt x="70" y="309"/>
                    <a:pt x="73" y="310"/>
                    <a:pt x="76" y="311"/>
                  </a:cubicBezTo>
                  <a:cubicBezTo>
                    <a:pt x="79" y="313"/>
                    <a:pt x="82" y="316"/>
                    <a:pt x="85" y="318"/>
                  </a:cubicBezTo>
                  <a:cubicBezTo>
                    <a:pt x="84" y="318"/>
                    <a:pt x="84" y="318"/>
                    <a:pt x="84" y="318"/>
                  </a:cubicBezTo>
                  <a:cubicBezTo>
                    <a:pt x="79" y="315"/>
                    <a:pt x="74" y="312"/>
                    <a:pt x="69" y="308"/>
                  </a:cubicBezTo>
                  <a:cubicBezTo>
                    <a:pt x="68" y="308"/>
                    <a:pt x="68" y="308"/>
                    <a:pt x="67" y="308"/>
                  </a:cubicBezTo>
                  <a:close/>
                  <a:moveTo>
                    <a:pt x="158" y="354"/>
                  </a:moveTo>
                  <a:cubicBezTo>
                    <a:pt x="160" y="355"/>
                    <a:pt x="162" y="356"/>
                    <a:pt x="163" y="357"/>
                  </a:cubicBezTo>
                  <a:cubicBezTo>
                    <a:pt x="163" y="357"/>
                    <a:pt x="163" y="357"/>
                    <a:pt x="162" y="357"/>
                  </a:cubicBezTo>
                  <a:cubicBezTo>
                    <a:pt x="161" y="356"/>
                    <a:pt x="160" y="355"/>
                    <a:pt x="158" y="354"/>
                  </a:cubicBezTo>
                  <a:close/>
                  <a:moveTo>
                    <a:pt x="481" y="424"/>
                  </a:moveTo>
                  <a:cubicBezTo>
                    <a:pt x="478" y="430"/>
                    <a:pt x="474" y="436"/>
                    <a:pt x="472" y="442"/>
                  </a:cubicBezTo>
                  <a:cubicBezTo>
                    <a:pt x="472" y="442"/>
                    <a:pt x="472" y="442"/>
                    <a:pt x="472" y="441"/>
                  </a:cubicBezTo>
                  <a:cubicBezTo>
                    <a:pt x="472" y="440"/>
                    <a:pt x="472" y="439"/>
                    <a:pt x="471" y="437"/>
                  </a:cubicBezTo>
                  <a:cubicBezTo>
                    <a:pt x="472" y="434"/>
                    <a:pt x="472" y="430"/>
                    <a:pt x="472" y="426"/>
                  </a:cubicBezTo>
                  <a:cubicBezTo>
                    <a:pt x="472" y="425"/>
                    <a:pt x="472" y="425"/>
                    <a:pt x="472" y="425"/>
                  </a:cubicBezTo>
                  <a:cubicBezTo>
                    <a:pt x="472" y="425"/>
                    <a:pt x="472" y="425"/>
                    <a:pt x="472" y="425"/>
                  </a:cubicBezTo>
                  <a:cubicBezTo>
                    <a:pt x="472" y="425"/>
                    <a:pt x="472" y="425"/>
                    <a:pt x="472" y="425"/>
                  </a:cubicBezTo>
                  <a:cubicBezTo>
                    <a:pt x="472" y="423"/>
                    <a:pt x="472" y="422"/>
                    <a:pt x="472" y="420"/>
                  </a:cubicBezTo>
                  <a:cubicBezTo>
                    <a:pt x="474" y="419"/>
                    <a:pt x="475" y="418"/>
                    <a:pt x="477" y="417"/>
                  </a:cubicBezTo>
                  <a:cubicBezTo>
                    <a:pt x="479" y="419"/>
                    <a:pt x="480" y="421"/>
                    <a:pt x="481" y="424"/>
                  </a:cubicBezTo>
                  <a:close/>
                  <a:moveTo>
                    <a:pt x="462" y="441"/>
                  </a:moveTo>
                  <a:cubicBezTo>
                    <a:pt x="462" y="441"/>
                    <a:pt x="462" y="441"/>
                    <a:pt x="462" y="441"/>
                  </a:cubicBezTo>
                  <a:cubicBezTo>
                    <a:pt x="462" y="441"/>
                    <a:pt x="462" y="441"/>
                    <a:pt x="462" y="441"/>
                  </a:cubicBezTo>
                  <a:cubicBezTo>
                    <a:pt x="462" y="441"/>
                    <a:pt x="462" y="441"/>
                    <a:pt x="462" y="441"/>
                  </a:cubicBezTo>
                  <a:close/>
                  <a:moveTo>
                    <a:pt x="463" y="439"/>
                  </a:moveTo>
                  <a:cubicBezTo>
                    <a:pt x="463" y="437"/>
                    <a:pt x="464" y="436"/>
                    <a:pt x="465" y="435"/>
                  </a:cubicBezTo>
                  <a:cubicBezTo>
                    <a:pt x="465" y="436"/>
                    <a:pt x="465" y="436"/>
                    <a:pt x="465" y="437"/>
                  </a:cubicBezTo>
                  <a:cubicBezTo>
                    <a:pt x="465" y="438"/>
                    <a:pt x="465" y="440"/>
                    <a:pt x="465" y="441"/>
                  </a:cubicBezTo>
                  <a:cubicBezTo>
                    <a:pt x="464" y="440"/>
                    <a:pt x="464" y="439"/>
                    <a:pt x="463" y="439"/>
                  </a:cubicBezTo>
                  <a:close/>
                  <a:moveTo>
                    <a:pt x="467" y="455"/>
                  </a:moveTo>
                  <a:cubicBezTo>
                    <a:pt x="467" y="455"/>
                    <a:pt x="467" y="454"/>
                    <a:pt x="467" y="453"/>
                  </a:cubicBezTo>
                  <a:cubicBezTo>
                    <a:pt x="468" y="454"/>
                    <a:pt x="468" y="454"/>
                    <a:pt x="468" y="454"/>
                  </a:cubicBezTo>
                  <a:cubicBezTo>
                    <a:pt x="468" y="453"/>
                    <a:pt x="468" y="453"/>
                    <a:pt x="468" y="453"/>
                  </a:cubicBezTo>
                  <a:cubicBezTo>
                    <a:pt x="468" y="453"/>
                    <a:pt x="468" y="453"/>
                    <a:pt x="468" y="453"/>
                  </a:cubicBezTo>
                  <a:cubicBezTo>
                    <a:pt x="468" y="454"/>
                    <a:pt x="467" y="455"/>
                    <a:pt x="467" y="455"/>
                  </a:cubicBezTo>
                  <a:cubicBezTo>
                    <a:pt x="467" y="455"/>
                    <a:pt x="467" y="455"/>
                    <a:pt x="467" y="455"/>
                  </a:cubicBezTo>
                  <a:close/>
                  <a:moveTo>
                    <a:pt x="467" y="437"/>
                  </a:moveTo>
                  <a:cubicBezTo>
                    <a:pt x="467" y="435"/>
                    <a:pt x="468" y="433"/>
                    <a:pt x="468" y="431"/>
                  </a:cubicBezTo>
                  <a:cubicBezTo>
                    <a:pt x="468" y="432"/>
                    <a:pt x="468" y="433"/>
                    <a:pt x="468" y="433"/>
                  </a:cubicBezTo>
                  <a:cubicBezTo>
                    <a:pt x="468" y="435"/>
                    <a:pt x="468" y="437"/>
                    <a:pt x="468" y="439"/>
                  </a:cubicBezTo>
                  <a:cubicBezTo>
                    <a:pt x="468" y="438"/>
                    <a:pt x="467" y="438"/>
                    <a:pt x="467" y="437"/>
                  </a:cubicBezTo>
                  <a:close/>
                  <a:moveTo>
                    <a:pt x="469" y="425"/>
                  </a:moveTo>
                  <a:cubicBezTo>
                    <a:pt x="469" y="425"/>
                    <a:pt x="469" y="425"/>
                    <a:pt x="469" y="425"/>
                  </a:cubicBezTo>
                  <a:cubicBezTo>
                    <a:pt x="469" y="425"/>
                    <a:pt x="469" y="425"/>
                    <a:pt x="469" y="425"/>
                  </a:cubicBezTo>
                  <a:cubicBezTo>
                    <a:pt x="469" y="424"/>
                    <a:pt x="469" y="424"/>
                    <a:pt x="469" y="424"/>
                  </a:cubicBezTo>
                  <a:cubicBezTo>
                    <a:pt x="469" y="424"/>
                    <a:pt x="469" y="425"/>
                    <a:pt x="469" y="425"/>
                  </a:cubicBezTo>
                  <a:cubicBezTo>
                    <a:pt x="469" y="425"/>
                    <a:pt x="469" y="425"/>
                    <a:pt x="469" y="425"/>
                  </a:cubicBezTo>
                  <a:cubicBezTo>
                    <a:pt x="469" y="425"/>
                    <a:pt x="469" y="425"/>
                    <a:pt x="469" y="425"/>
                  </a:cubicBezTo>
                  <a:close/>
                  <a:moveTo>
                    <a:pt x="455" y="427"/>
                  </a:moveTo>
                  <a:cubicBezTo>
                    <a:pt x="455" y="426"/>
                    <a:pt x="456" y="426"/>
                    <a:pt x="456" y="425"/>
                  </a:cubicBezTo>
                  <a:cubicBezTo>
                    <a:pt x="456" y="425"/>
                    <a:pt x="457" y="426"/>
                    <a:pt x="458" y="426"/>
                  </a:cubicBezTo>
                  <a:cubicBezTo>
                    <a:pt x="461" y="426"/>
                    <a:pt x="464" y="426"/>
                    <a:pt x="466" y="427"/>
                  </a:cubicBezTo>
                  <a:cubicBezTo>
                    <a:pt x="466" y="428"/>
                    <a:pt x="466" y="429"/>
                    <a:pt x="466" y="430"/>
                  </a:cubicBezTo>
                  <a:cubicBezTo>
                    <a:pt x="465" y="431"/>
                    <a:pt x="464" y="432"/>
                    <a:pt x="463" y="433"/>
                  </a:cubicBezTo>
                  <a:cubicBezTo>
                    <a:pt x="461" y="431"/>
                    <a:pt x="458" y="428"/>
                    <a:pt x="455" y="427"/>
                  </a:cubicBezTo>
                  <a:close/>
                  <a:moveTo>
                    <a:pt x="408" y="413"/>
                  </a:moveTo>
                  <a:cubicBezTo>
                    <a:pt x="420" y="415"/>
                    <a:pt x="432" y="416"/>
                    <a:pt x="444" y="417"/>
                  </a:cubicBezTo>
                  <a:cubicBezTo>
                    <a:pt x="442" y="417"/>
                    <a:pt x="440" y="418"/>
                    <a:pt x="438" y="418"/>
                  </a:cubicBezTo>
                  <a:cubicBezTo>
                    <a:pt x="432" y="417"/>
                    <a:pt x="425" y="417"/>
                    <a:pt x="418" y="416"/>
                  </a:cubicBezTo>
                  <a:cubicBezTo>
                    <a:pt x="415" y="415"/>
                    <a:pt x="411" y="414"/>
                    <a:pt x="408" y="413"/>
                  </a:cubicBezTo>
                  <a:close/>
                  <a:moveTo>
                    <a:pt x="463" y="424"/>
                  </a:moveTo>
                  <a:cubicBezTo>
                    <a:pt x="464" y="423"/>
                    <a:pt x="466" y="423"/>
                    <a:pt x="467" y="423"/>
                  </a:cubicBezTo>
                  <a:cubicBezTo>
                    <a:pt x="467" y="423"/>
                    <a:pt x="467" y="424"/>
                    <a:pt x="467" y="424"/>
                  </a:cubicBezTo>
                  <a:cubicBezTo>
                    <a:pt x="467" y="424"/>
                    <a:pt x="467" y="424"/>
                    <a:pt x="467" y="424"/>
                  </a:cubicBezTo>
                  <a:cubicBezTo>
                    <a:pt x="467" y="425"/>
                    <a:pt x="467" y="425"/>
                    <a:pt x="467" y="425"/>
                  </a:cubicBezTo>
                  <a:cubicBezTo>
                    <a:pt x="466" y="424"/>
                    <a:pt x="464" y="424"/>
                    <a:pt x="463" y="424"/>
                  </a:cubicBezTo>
                  <a:close/>
                  <a:moveTo>
                    <a:pt x="478" y="445"/>
                  </a:moveTo>
                  <a:cubicBezTo>
                    <a:pt x="479" y="441"/>
                    <a:pt x="480" y="437"/>
                    <a:pt x="481" y="433"/>
                  </a:cubicBezTo>
                  <a:cubicBezTo>
                    <a:pt x="479" y="433"/>
                    <a:pt x="479" y="433"/>
                    <a:pt x="479" y="433"/>
                  </a:cubicBezTo>
                  <a:cubicBezTo>
                    <a:pt x="480" y="431"/>
                    <a:pt x="481" y="429"/>
                    <a:pt x="482" y="427"/>
                  </a:cubicBezTo>
                  <a:cubicBezTo>
                    <a:pt x="484" y="433"/>
                    <a:pt x="482" y="440"/>
                    <a:pt x="478" y="445"/>
                  </a:cubicBezTo>
                  <a:close/>
                  <a:moveTo>
                    <a:pt x="481" y="454"/>
                  </a:moveTo>
                  <a:cubicBezTo>
                    <a:pt x="479" y="457"/>
                    <a:pt x="478" y="459"/>
                    <a:pt x="476" y="462"/>
                  </a:cubicBezTo>
                  <a:cubicBezTo>
                    <a:pt x="476" y="460"/>
                    <a:pt x="476" y="459"/>
                    <a:pt x="476" y="458"/>
                  </a:cubicBezTo>
                  <a:cubicBezTo>
                    <a:pt x="478" y="457"/>
                    <a:pt x="479" y="455"/>
                    <a:pt x="481" y="454"/>
                  </a:cubicBezTo>
                  <a:close/>
                  <a:moveTo>
                    <a:pt x="475" y="450"/>
                  </a:moveTo>
                  <a:cubicBezTo>
                    <a:pt x="473" y="453"/>
                    <a:pt x="471" y="454"/>
                    <a:pt x="470" y="456"/>
                  </a:cubicBezTo>
                  <a:cubicBezTo>
                    <a:pt x="470" y="456"/>
                    <a:pt x="470" y="456"/>
                    <a:pt x="470" y="456"/>
                  </a:cubicBezTo>
                  <a:cubicBezTo>
                    <a:pt x="472" y="452"/>
                    <a:pt x="474" y="448"/>
                    <a:pt x="476" y="444"/>
                  </a:cubicBezTo>
                  <a:cubicBezTo>
                    <a:pt x="476" y="446"/>
                    <a:pt x="475" y="448"/>
                    <a:pt x="475" y="450"/>
                  </a:cubicBezTo>
                  <a:close/>
                  <a:moveTo>
                    <a:pt x="459" y="455"/>
                  </a:moveTo>
                  <a:cubicBezTo>
                    <a:pt x="459" y="451"/>
                    <a:pt x="460" y="447"/>
                    <a:pt x="461" y="444"/>
                  </a:cubicBezTo>
                  <a:cubicBezTo>
                    <a:pt x="462" y="444"/>
                    <a:pt x="463" y="444"/>
                    <a:pt x="465" y="443"/>
                  </a:cubicBezTo>
                  <a:cubicBezTo>
                    <a:pt x="465" y="443"/>
                    <a:pt x="465" y="443"/>
                    <a:pt x="465" y="443"/>
                  </a:cubicBezTo>
                  <a:cubicBezTo>
                    <a:pt x="466" y="444"/>
                    <a:pt x="466" y="446"/>
                    <a:pt x="466" y="447"/>
                  </a:cubicBezTo>
                  <a:cubicBezTo>
                    <a:pt x="465" y="450"/>
                    <a:pt x="465" y="454"/>
                    <a:pt x="464" y="458"/>
                  </a:cubicBezTo>
                  <a:cubicBezTo>
                    <a:pt x="463" y="457"/>
                    <a:pt x="461" y="456"/>
                    <a:pt x="459" y="455"/>
                  </a:cubicBezTo>
                  <a:close/>
                  <a:moveTo>
                    <a:pt x="453" y="431"/>
                  </a:moveTo>
                  <a:cubicBezTo>
                    <a:pt x="454" y="430"/>
                    <a:pt x="454" y="430"/>
                    <a:pt x="454" y="429"/>
                  </a:cubicBezTo>
                  <a:cubicBezTo>
                    <a:pt x="457" y="431"/>
                    <a:pt x="460" y="433"/>
                    <a:pt x="462" y="435"/>
                  </a:cubicBezTo>
                  <a:cubicBezTo>
                    <a:pt x="461" y="436"/>
                    <a:pt x="461" y="436"/>
                    <a:pt x="461" y="437"/>
                  </a:cubicBezTo>
                  <a:cubicBezTo>
                    <a:pt x="459" y="435"/>
                    <a:pt x="456" y="433"/>
                    <a:pt x="453" y="431"/>
                  </a:cubicBezTo>
                  <a:close/>
                  <a:moveTo>
                    <a:pt x="448" y="428"/>
                  </a:moveTo>
                  <a:cubicBezTo>
                    <a:pt x="446" y="427"/>
                    <a:pt x="445" y="426"/>
                    <a:pt x="443" y="425"/>
                  </a:cubicBezTo>
                  <a:cubicBezTo>
                    <a:pt x="444" y="426"/>
                    <a:pt x="444" y="426"/>
                    <a:pt x="445" y="426"/>
                  </a:cubicBezTo>
                  <a:cubicBezTo>
                    <a:pt x="446" y="426"/>
                    <a:pt x="447" y="426"/>
                    <a:pt x="448" y="426"/>
                  </a:cubicBezTo>
                  <a:cubicBezTo>
                    <a:pt x="448" y="426"/>
                    <a:pt x="448" y="427"/>
                    <a:pt x="448" y="428"/>
                  </a:cubicBezTo>
                  <a:close/>
                  <a:moveTo>
                    <a:pt x="379" y="405"/>
                  </a:moveTo>
                  <a:cubicBezTo>
                    <a:pt x="386" y="406"/>
                    <a:pt x="394" y="406"/>
                    <a:pt x="402" y="406"/>
                  </a:cubicBezTo>
                  <a:cubicBezTo>
                    <a:pt x="416" y="408"/>
                    <a:pt x="431" y="411"/>
                    <a:pt x="445" y="414"/>
                  </a:cubicBezTo>
                  <a:cubicBezTo>
                    <a:pt x="423" y="413"/>
                    <a:pt x="400" y="410"/>
                    <a:pt x="379" y="405"/>
                  </a:cubicBezTo>
                  <a:close/>
                  <a:moveTo>
                    <a:pt x="190" y="385"/>
                  </a:moveTo>
                  <a:cubicBezTo>
                    <a:pt x="185" y="385"/>
                    <a:pt x="181" y="385"/>
                    <a:pt x="176" y="385"/>
                  </a:cubicBezTo>
                  <a:cubicBezTo>
                    <a:pt x="176" y="385"/>
                    <a:pt x="176" y="384"/>
                    <a:pt x="175" y="384"/>
                  </a:cubicBezTo>
                  <a:cubicBezTo>
                    <a:pt x="176" y="384"/>
                    <a:pt x="176" y="384"/>
                    <a:pt x="176" y="384"/>
                  </a:cubicBezTo>
                  <a:cubicBezTo>
                    <a:pt x="180" y="384"/>
                    <a:pt x="185" y="385"/>
                    <a:pt x="190" y="385"/>
                  </a:cubicBezTo>
                  <a:close/>
                  <a:moveTo>
                    <a:pt x="172" y="385"/>
                  </a:moveTo>
                  <a:cubicBezTo>
                    <a:pt x="163" y="385"/>
                    <a:pt x="154" y="385"/>
                    <a:pt x="147" y="385"/>
                  </a:cubicBezTo>
                  <a:cubicBezTo>
                    <a:pt x="152" y="384"/>
                    <a:pt x="152" y="384"/>
                    <a:pt x="152" y="384"/>
                  </a:cubicBezTo>
                  <a:cubicBezTo>
                    <a:pt x="153" y="384"/>
                    <a:pt x="154" y="384"/>
                    <a:pt x="155" y="383"/>
                  </a:cubicBezTo>
                  <a:cubicBezTo>
                    <a:pt x="155" y="383"/>
                    <a:pt x="156" y="383"/>
                    <a:pt x="157" y="383"/>
                  </a:cubicBezTo>
                  <a:cubicBezTo>
                    <a:pt x="157" y="384"/>
                    <a:pt x="157" y="384"/>
                    <a:pt x="158" y="385"/>
                  </a:cubicBezTo>
                  <a:cubicBezTo>
                    <a:pt x="159" y="383"/>
                    <a:pt x="159" y="383"/>
                    <a:pt x="159" y="383"/>
                  </a:cubicBezTo>
                  <a:cubicBezTo>
                    <a:pt x="163" y="383"/>
                    <a:pt x="166" y="383"/>
                    <a:pt x="170" y="383"/>
                  </a:cubicBezTo>
                  <a:cubicBezTo>
                    <a:pt x="171" y="384"/>
                    <a:pt x="172" y="385"/>
                    <a:pt x="172" y="385"/>
                  </a:cubicBezTo>
                  <a:close/>
                  <a:moveTo>
                    <a:pt x="149" y="376"/>
                  </a:moveTo>
                  <a:cubicBezTo>
                    <a:pt x="147" y="375"/>
                    <a:pt x="146" y="374"/>
                    <a:pt x="144" y="373"/>
                  </a:cubicBezTo>
                  <a:cubicBezTo>
                    <a:pt x="144" y="373"/>
                    <a:pt x="144" y="373"/>
                    <a:pt x="144" y="373"/>
                  </a:cubicBezTo>
                  <a:cubicBezTo>
                    <a:pt x="144" y="373"/>
                    <a:pt x="144" y="373"/>
                    <a:pt x="144" y="373"/>
                  </a:cubicBezTo>
                  <a:cubicBezTo>
                    <a:pt x="145" y="373"/>
                    <a:pt x="146" y="374"/>
                    <a:pt x="147" y="375"/>
                  </a:cubicBezTo>
                  <a:cubicBezTo>
                    <a:pt x="147" y="374"/>
                    <a:pt x="147" y="374"/>
                    <a:pt x="147" y="374"/>
                  </a:cubicBezTo>
                  <a:cubicBezTo>
                    <a:pt x="148" y="375"/>
                    <a:pt x="148" y="375"/>
                    <a:pt x="149" y="376"/>
                  </a:cubicBezTo>
                  <a:close/>
                  <a:moveTo>
                    <a:pt x="136" y="368"/>
                  </a:moveTo>
                  <a:cubicBezTo>
                    <a:pt x="135" y="367"/>
                    <a:pt x="134" y="367"/>
                    <a:pt x="134" y="366"/>
                  </a:cubicBezTo>
                  <a:cubicBezTo>
                    <a:pt x="134" y="366"/>
                    <a:pt x="134" y="367"/>
                    <a:pt x="135" y="367"/>
                  </a:cubicBezTo>
                  <a:cubicBezTo>
                    <a:pt x="135" y="367"/>
                    <a:pt x="135" y="368"/>
                    <a:pt x="136" y="368"/>
                  </a:cubicBezTo>
                  <a:close/>
                  <a:moveTo>
                    <a:pt x="119" y="355"/>
                  </a:moveTo>
                  <a:cubicBezTo>
                    <a:pt x="113" y="350"/>
                    <a:pt x="108" y="345"/>
                    <a:pt x="102" y="340"/>
                  </a:cubicBezTo>
                  <a:cubicBezTo>
                    <a:pt x="103" y="341"/>
                    <a:pt x="105" y="341"/>
                    <a:pt x="106" y="342"/>
                  </a:cubicBezTo>
                  <a:cubicBezTo>
                    <a:pt x="108" y="340"/>
                    <a:pt x="108" y="340"/>
                    <a:pt x="108" y="340"/>
                  </a:cubicBezTo>
                  <a:cubicBezTo>
                    <a:pt x="106" y="338"/>
                    <a:pt x="104" y="336"/>
                    <a:pt x="102" y="334"/>
                  </a:cubicBezTo>
                  <a:cubicBezTo>
                    <a:pt x="111" y="342"/>
                    <a:pt x="118" y="350"/>
                    <a:pt x="126" y="358"/>
                  </a:cubicBezTo>
                  <a:cubicBezTo>
                    <a:pt x="125" y="357"/>
                    <a:pt x="124" y="357"/>
                    <a:pt x="123" y="357"/>
                  </a:cubicBezTo>
                  <a:cubicBezTo>
                    <a:pt x="122" y="356"/>
                    <a:pt x="121" y="355"/>
                    <a:pt x="119" y="355"/>
                  </a:cubicBezTo>
                  <a:close/>
                  <a:moveTo>
                    <a:pt x="43" y="298"/>
                  </a:moveTo>
                  <a:cubicBezTo>
                    <a:pt x="49" y="301"/>
                    <a:pt x="55" y="304"/>
                    <a:pt x="61" y="307"/>
                  </a:cubicBezTo>
                  <a:cubicBezTo>
                    <a:pt x="68" y="314"/>
                    <a:pt x="75" y="320"/>
                    <a:pt x="82" y="327"/>
                  </a:cubicBezTo>
                  <a:cubicBezTo>
                    <a:pt x="68" y="318"/>
                    <a:pt x="55" y="309"/>
                    <a:pt x="43" y="298"/>
                  </a:cubicBezTo>
                  <a:close/>
                  <a:moveTo>
                    <a:pt x="54" y="296"/>
                  </a:moveTo>
                  <a:cubicBezTo>
                    <a:pt x="54" y="296"/>
                    <a:pt x="55" y="295"/>
                    <a:pt x="55" y="295"/>
                  </a:cubicBezTo>
                  <a:cubicBezTo>
                    <a:pt x="60" y="298"/>
                    <a:pt x="65" y="302"/>
                    <a:pt x="70" y="306"/>
                  </a:cubicBezTo>
                  <a:cubicBezTo>
                    <a:pt x="66" y="305"/>
                    <a:pt x="62" y="303"/>
                    <a:pt x="59" y="301"/>
                  </a:cubicBezTo>
                  <a:cubicBezTo>
                    <a:pt x="57" y="299"/>
                    <a:pt x="56" y="298"/>
                    <a:pt x="54" y="296"/>
                  </a:cubicBezTo>
                  <a:close/>
                  <a:moveTo>
                    <a:pt x="52" y="294"/>
                  </a:moveTo>
                  <a:cubicBezTo>
                    <a:pt x="51" y="293"/>
                    <a:pt x="50" y="292"/>
                    <a:pt x="49" y="291"/>
                  </a:cubicBezTo>
                  <a:cubicBezTo>
                    <a:pt x="51" y="292"/>
                    <a:pt x="52" y="293"/>
                    <a:pt x="53" y="293"/>
                  </a:cubicBezTo>
                  <a:cubicBezTo>
                    <a:pt x="53" y="294"/>
                    <a:pt x="52" y="294"/>
                    <a:pt x="52" y="294"/>
                  </a:cubicBezTo>
                  <a:close/>
                  <a:moveTo>
                    <a:pt x="44" y="269"/>
                  </a:moveTo>
                  <a:cubicBezTo>
                    <a:pt x="45" y="270"/>
                    <a:pt x="47" y="271"/>
                    <a:pt x="49" y="272"/>
                  </a:cubicBezTo>
                  <a:cubicBezTo>
                    <a:pt x="48" y="272"/>
                    <a:pt x="48" y="272"/>
                    <a:pt x="47" y="272"/>
                  </a:cubicBezTo>
                  <a:cubicBezTo>
                    <a:pt x="46" y="271"/>
                    <a:pt x="45" y="270"/>
                    <a:pt x="44" y="269"/>
                  </a:cubicBezTo>
                  <a:close/>
                  <a:moveTo>
                    <a:pt x="141" y="337"/>
                  </a:moveTo>
                  <a:cubicBezTo>
                    <a:pt x="144" y="339"/>
                    <a:pt x="147" y="341"/>
                    <a:pt x="150" y="344"/>
                  </a:cubicBezTo>
                  <a:cubicBezTo>
                    <a:pt x="150" y="344"/>
                    <a:pt x="150" y="343"/>
                    <a:pt x="149" y="343"/>
                  </a:cubicBezTo>
                  <a:cubicBezTo>
                    <a:pt x="148" y="343"/>
                    <a:pt x="147" y="343"/>
                    <a:pt x="147" y="344"/>
                  </a:cubicBezTo>
                  <a:cubicBezTo>
                    <a:pt x="145" y="341"/>
                    <a:pt x="143" y="339"/>
                    <a:pt x="141" y="337"/>
                  </a:cubicBezTo>
                  <a:close/>
                  <a:moveTo>
                    <a:pt x="181" y="374"/>
                  </a:moveTo>
                  <a:cubicBezTo>
                    <a:pt x="181" y="374"/>
                    <a:pt x="181" y="375"/>
                    <a:pt x="180" y="375"/>
                  </a:cubicBezTo>
                  <a:cubicBezTo>
                    <a:pt x="179" y="375"/>
                    <a:pt x="177" y="374"/>
                    <a:pt x="175" y="374"/>
                  </a:cubicBezTo>
                  <a:cubicBezTo>
                    <a:pt x="175" y="374"/>
                    <a:pt x="175" y="374"/>
                    <a:pt x="175" y="374"/>
                  </a:cubicBezTo>
                  <a:cubicBezTo>
                    <a:pt x="177" y="373"/>
                    <a:pt x="178" y="370"/>
                    <a:pt x="176" y="368"/>
                  </a:cubicBezTo>
                  <a:cubicBezTo>
                    <a:pt x="175" y="367"/>
                    <a:pt x="174" y="366"/>
                    <a:pt x="173" y="365"/>
                  </a:cubicBezTo>
                  <a:cubicBezTo>
                    <a:pt x="173" y="365"/>
                    <a:pt x="173" y="365"/>
                    <a:pt x="174" y="365"/>
                  </a:cubicBezTo>
                  <a:cubicBezTo>
                    <a:pt x="176" y="368"/>
                    <a:pt x="179" y="371"/>
                    <a:pt x="181" y="374"/>
                  </a:cubicBezTo>
                  <a:close/>
                  <a:moveTo>
                    <a:pt x="174" y="377"/>
                  </a:moveTo>
                  <a:cubicBezTo>
                    <a:pt x="174" y="378"/>
                    <a:pt x="174" y="378"/>
                    <a:pt x="174" y="378"/>
                  </a:cubicBezTo>
                  <a:cubicBezTo>
                    <a:pt x="174" y="378"/>
                    <a:pt x="174" y="378"/>
                    <a:pt x="173" y="378"/>
                  </a:cubicBezTo>
                  <a:lnTo>
                    <a:pt x="174" y="377"/>
                  </a:lnTo>
                  <a:close/>
                  <a:moveTo>
                    <a:pt x="406" y="379"/>
                  </a:moveTo>
                  <a:cubicBezTo>
                    <a:pt x="410" y="380"/>
                    <a:pt x="414" y="380"/>
                    <a:pt x="419" y="380"/>
                  </a:cubicBezTo>
                  <a:cubicBezTo>
                    <a:pt x="415" y="380"/>
                    <a:pt x="412" y="380"/>
                    <a:pt x="409" y="380"/>
                  </a:cubicBezTo>
                  <a:cubicBezTo>
                    <a:pt x="408" y="380"/>
                    <a:pt x="407" y="380"/>
                    <a:pt x="406" y="379"/>
                  </a:cubicBezTo>
                  <a:close/>
                  <a:moveTo>
                    <a:pt x="447" y="382"/>
                  </a:moveTo>
                  <a:cubicBezTo>
                    <a:pt x="450" y="382"/>
                    <a:pt x="453" y="382"/>
                    <a:pt x="455" y="383"/>
                  </a:cubicBezTo>
                  <a:cubicBezTo>
                    <a:pt x="456" y="383"/>
                    <a:pt x="456" y="383"/>
                    <a:pt x="457" y="384"/>
                  </a:cubicBezTo>
                  <a:cubicBezTo>
                    <a:pt x="454" y="383"/>
                    <a:pt x="450" y="383"/>
                    <a:pt x="447" y="382"/>
                  </a:cubicBezTo>
                  <a:close/>
                  <a:moveTo>
                    <a:pt x="488" y="320"/>
                  </a:moveTo>
                  <a:cubicBezTo>
                    <a:pt x="487" y="319"/>
                    <a:pt x="487" y="319"/>
                    <a:pt x="486" y="319"/>
                  </a:cubicBezTo>
                  <a:cubicBezTo>
                    <a:pt x="486" y="319"/>
                    <a:pt x="486" y="319"/>
                    <a:pt x="486" y="319"/>
                  </a:cubicBezTo>
                  <a:cubicBezTo>
                    <a:pt x="486" y="318"/>
                    <a:pt x="486" y="318"/>
                    <a:pt x="487" y="318"/>
                  </a:cubicBezTo>
                  <a:cubicBezTo>
                    <a:pt x="487" y="318"/>
                    <a:pt x="488" y="319"/>
                    <a:pt x="488" y="319"/>
                  </a:cubicBezTo>
                  <a:cubicBezTo>
                    <a:pt x="488" y="319"/>
                    <a:pt x="488" y="320"/>
                    <a:pt x="488" y="320"/>
                  </a:cubicBezTo>
                  <a:close/>
                  <a:moveTo>
                    <a:pt x="623" y="199"/>
                  </a:moveTo>
                  <a:cubicBezTo>
                    <a:pt x="635" y="207"/>
                    <a:pt x="646" y="217"/>
                    <a:pt x="653" y="228"/>
                  </a:cubicBezTo>
                  <a:cubicBezTo>
                    <a:pt x="648" y="229"/>
                    <a:pt x="642" y="230"/>
                    <a:pt x="637" y="231"/>
                  </a:cubicBezTo>
                  <a:cubicBezTo>
                    <a:pt x="621" y="216"/>
                    <a:pt x="604" y="202"/>
                    <a:pt x="583" y="196"/>
                  </a:cubicBezTo>
                  <a:cubicBezTo>
                    <a:pt x="582" y="198"/>
                    <a:pt x="582" y="198"/>
                    <a:pt x="582" y="198"/>
                  </a:cubicBezTo>
                  <a:cubicBezTo>
                    <a:pt x="602" y="204"/>
                    <a:pt x="619" y="217"/>
                    <a:pt x="633" y="232"/>
                  </a:cubicBezTo>
                  <a:cubicBezTo>
                    <a:pt x="629" y="232"/>
                    <a:pt x="624" y="232"/>
                    <a:pt x="619" y="233"/>
                  </a:cubicBezTo>
                  <a:cubicBezTo>
                    <a:pt x="602" y="220"/>
                    <a:pt x="581" y="211"/>
                    <a:pt x="562" y="202"/>
                  </a:cubicBezTo>
                  <a:cubicBezTo>
                    <a:pt x="609" y="184"/>
                    <a:pt x="614" y="205"/>
                    <a:pt x="622" y="200"/>
                  </a:cubicBezTo>
                  <a:cubicBezTo>
                    <a:pt x="622" y="200"/>
                    <a:pt x="623" y="199"/>
                    <a:pt x="623" y="199"/>
                  </a:cubicBezTo>
                  <a:close/>
                  <a:moveTo>
                    <a:pt x="509" y="236"/>
                  </a:moveTo>
                  <a:cubicBezTo>
                    <a:pt x="510" y="237"/>
                    <a:pt x="511" y="237"/>
                    <a:pt x="512" y="238"/>
                  </a:cubicBezTo>
                  <a:cubicBezTo>
                    <a:pt x="510" y="240"/>
                    <a:pt x="509" y="242"/>
                    <a:pt x="508" y="243"/>
                  </a:cubicBezTo>
                  <a:cubicBezTo>
                    <a:pt x="507" y="245"/>
                    <a:pt x="506" y="246"/>
                    <a:pt x="506" y="247"/>
                  </a:cubicBezTo>
                  <a:cubicBezTo>
                    <a:pt x="504" y="246"/>
                    <a:pt x="502" y="246"/>
                    <a:pt x="501" y="245"/>
                  </a:cubicBezTo>
                  <a:cubicBezTo>
                    <a:pt x="503" y="242"/>
                    <a:pt x="506" y="239"/>
                    <a:pt x="509" y="236"/>
                  </a:cubicBezTo>
                  <a:close/>
                  <a:moveTo>
                    <a:pt x="462" y="295"/>
                  </a:moveTo>
                  <a:cubicBezTo>
                    <a:pt x="463" y="296"/>
                    <a:pt x="464" y="296"/>
                    <a:pt x="465" y="297"/>
                  </a:cubicBezTo>
                  <a:cubicBezTo>
                    <a:pt x="463" y="297"/>
                    <a:pt x="460" y="296"/>
                    <a:pt x="458" y="294"/>
                  </a:cubicBezTo>
                  <a:cubicBezTo>
                    <a:pt x="454" y="292"/>
                    <a:pt x="449" y="288"/>
                    <a:pt x="445" y="285"/>
                  </a:cubicBezTo>
                  <a:cubicBezTo>
                    <a:pt x="442" y="282"/>
                    <a:pt x="438" y="279"/>
                    <a:pt x="435" y="276"/>
                  </a:cubicBezTo>
                  <a:cubicBezTo>
                    <a:pt x="444" y="281"/>
                    <a:pt x="452" y="287"/>
                    <a:pt x="460" y="293"/>
                  </a:cubicBezTo>
                  <a:cubicBezTo>
                    <a:pt x="460" y="295"/>
                    <a:pt x="460" y="295"/>
                    <a:pt x="460" y="295"/>
                  </a:cubicBezTo>
                  <a:cubicBezTo>
                    <a:pt x="462" y="295"/>
                    <a:pt x="462" y="295"/>
                    <a:pt x="462" y="295"/>
                  </a:cubicBezTo>
                  <a:cubicBezTo>
                    <a:pt x="462" y="295"/>
                    <a:pt x="462" y="295"/>
                    <a:pt x="462" y="295"/>
                  </a:cubicBezTo>
                  <a:close/>
                  <a:moveTo>
                    <a:pt x="484" y="269"/>
                  </a:moveTo>
                  <a:cubicBezTo>
                    <a:pt x="484" y="269"/>
                    <a:pt x="484" y="269"/>
                    <a:pt x="484" y="269"/>
                  </a:cubicBezTo>
                  <a:cubicBezTo>
                    <a:pt x="484" y="269"/>
                    <a:pt x="484" y="269"/>
                    <a:pt x="484" y="269"/>
                  </a:cubicBezTo>
                  <a:cubicBezTo>
                    <a:pt x="484" y="269"/>
                    <a:pt x="484" y="269"/>
                    <a:pt x="484" y="269"/>
                  </a:cubicBezTo>
                  <a:close/>
                  <a:moveTo>
                    <a:pt x="480" y="292"/>
                  </a:moveTo>
                  <a:cubicBezTo>
                    <a:pt x="480" y="292"/>
                    <a:pt x="480" y="292"/>
                    <a:pt x="480" y="292"/>
                  </a:cubicBezTo>
                  <a:cubicBezTo>
                    <a:pt x="480" y="292"/>
                    <a:pt x="480" y="292"/>
                    <a:pt x="480" y="292"/>
                  </a:cubicBezTo>
                  <a:cubicBezTo>
                    <a:pt x="480" y="292"/>
                    <a:pt x="480" y="292"/>
                    <a:pt x="480" y="292"/>
                  </a:cubicBezTo>
                  <a:close/>
                  <a:moveTo>
                    <a:pt x="468" y="325"/>
                  </a:moveTo>
                  <a:cubicBezTo>
                    <a:pt x="469" y="325"/>
                    <a:pt x="469" y="325"/>
                    <a:pt x="470" y="325"/>
                  </a:cubicBezTo>
                  <a:cubicBezTo>
                    <a:pt x="470" y="325"/>
                    <a:pt x="470" y="326"/>
                    <a:pt x="470" y="326"/>
                  </a:cubicBezTo>
                  <a:cubicBezTo>
                    <a:pt x="469" y="326"/>
                    <a:pt x="469" y="325"/>
                    <a:pt x="468" y="325"/>
                  </a:cubicBezTo>
                  <a:close/>
                  <a:moveTo>
                    <a:pt x="494" y="284"/>
                  </a:moveTo>
                  <a:cubicBezTo>
                    <a:pt x="495" y="285"/>
                    <a:pt x="495" y="285"/>
                    <a:pt x="496" y="286"/>
                  </a:cubicBezTo>
                  <a:cubicBezTo>
                    <a:pt x="494" y="291"/>
                    <a:pt x="492" y="297"/>
                    <a:pt x="492" y="303"/>
                  </a:cubicBezTo>
                  <a:cubicBezTo>
                    <a:pt x="492" y="301"/>
                    <a:pt x="491" y="299"/>
                    <a:pt x="491" y="297"/>
                  </a:cubicBezTo>
                  <a:cubicBezTo>
                    <a:pt x="491" y="295"/>
                    <a:pt x="491" y="293"/>
                    <a:pt x="491" y="291"/>
                  </a:cubicBezTo>
                  <a:cubicBezTo>
                    <a:pt x="492" y="291"/>
                    <a:pt x="492" y="291"/>
                    <a:pt x="492" y="291"/>
                  </a:cubicBezTo>
                  <a:cubicBezTo>
                    <a:pt x="492" y="291"/>
                    <a:pt x="492" y="291"/>
                    <a:pt x="492" y="290"/>
                  </a:cubicBezTo>
                  <a:cubicBezTo>
                    <a:pt x="492" y="289"/>
                    <a:pt x="492" y="287"/>
                    <a:pt x="493" y="285"/>
                  </a:cubicBezTo>
                  <a:cubicBezTo>
                    <a:pt x="493" y="285"/>
                    <a:pt x="494" y="284"/>
                    <a:pt x="494" y="284"/>
                  </a:cubicBezTo>
                  <a:close/>
                  <a:moveTo>
                    <a:pt x="484" y="292"/>
                  </a:moveTo>
                  <a:cubicBezTo>
                    <a:pt x="484" y="294"/>
                    <a:pt x="485" y="295"/>
                    <a:pt x="485" y="297"/>
                  </a:cubicBezTo>
                  <a:cubicBezTo>
                    <a:pt x="484" y="296"/>
                    <a:pt x="483" y="295"/>
                    <a:pt x="483" y="295"/>
                  </a:cubicBezTo>
                  <a:cubicBezTo>
                    <a:pt x="483" y="294"/>
                    <a:pt x="484" y="293"/>
                    <a:pt x="484" y="292"/>
                  </a:cubicBezTo>
                  <a:close/>
                  <a:moveTo>
                    <a:pt x="464" y="311"/>
                  </a:moveTo>
                  <a:cubicBezTo>
                    <a:pt x="467" y="313"/>
                    <a:pt x="470" y="314"/>
                    <a:pt x="473" y="316"/>
                  </a:cubicBezTo>
                  <a:cubicBezTo>
                    <a:pt x="473" y="316"/>
                    <a:pt x="473" y="317"/>
                    <a:pt x="473" y="317"/>
                  </a:cubicBezTo>
                  <a:cubicBezTo>
                    <a:pt x="473" y="317"/>
                    <a:pt x="473" y="318"/>
                    <a:pt x="473" y="318"/>
                  </a:cubicBezTo>
                  <a:cubicBezTo>
                    <a:pt x="472" y="318"/>
                    <a:pt x="472" y="318"/>
                    <a:pt x="472" y="318"/>
                  </a:cubicBezTo>
                  <a:cubicBezTo>
                    <a:pt x="471" y="318"/>
                    <a:pt x="470" y="318"/>
                    <a:pt x="470" y="318"/>
                  </a:cubicBezTo>
                  <a:cubicBezTo>
                    <a:pt x="469" y="317"/>
                    <a:pt x="468" y="316"/>
                    <a:pt x="467" y="315"/>
                  </a:cubicBezTo>
                  <a:cubicBezTo>
                    <a:pt x="467" y="314"/>
                    <a:pt x="466" y="313"/>
                    <a:pt x="465" y="313"/>
                  </a:cubicBezTo>
                  <a:cubicBezTo>
                    <a:pt x="465" y="312"/>
                    <a:pt x="464" y="311"/>
                    <a:pt x="464" y="311"/>
                  </a:cubicBezTo>
                  <a:close/>
                  <a:moveTo>
                    <a:pt x="472" y="326"/>
                  </a:moveTo>
                  <a:cubicBezTo>
                    <a:pt x="472" y="326"/>
                    <a:pt x="472" y="326"/>
                    <a:pt x="472" y="326"/>
                  </a:cubicBezTo>
                  <a:cubicBezTo>
                    <a:pt x="474" y="328"/>
                    <a:pt x="476" y="330"/>
                    <a:pt x="477" y="333"/>
                  </a:cubicBezTo>
                  <a:cubicBezTo>
                    <a:pt x="476" y="332"/>
                    <a:pt x="475" y="332"/>
                    <a:pt x="473" y="331"/>
                  </a:cubicBezTo>
                  <a:cubicBezTo>
                    <a:pt x="473" y="330"/>
                    <a:pt x="472" y="329"/>
                    <a:pt x="472" y="329"/>
                  </a:cubicBezTo>
                  <a:cubicBezTo>
                    <a:pt x="472" y="328"/>
                    <a:pt x="472" y="328"/>
                    <a:pt x="472" y="327"/>
                  </a:cubicBezTo>
                  <a:cubicBezTo>
                    <a:pt x="472" y="327"/>
                    <a:pt x="472" y="326"/>
                    <a:pt x="472" y="326"/>
                  </a:cubicBezTo>
                  <a:close/>
                  <a:moveTo>
                    <a:pt x="472" y="347"/>
                  </a:moveTo>
                  <a:cubicBezTo>
                    <a:pt x="473" y="346"/>
                    <a:pt x="473" y="345"/>
                    <a:pt x="473" y="344"/>
                  </a:cubicBezTo>
                  <a:cubicBezTo>
                    <a:pt x="475" y="346"/>
                    <a:pt x="476" y="348"/>
                    <a:pt x="477" y="350"/>
                  </a:cubicBezTo>
                  <a:cubicBezTo>
                    <a:pt x="476" y="353"/>
                    <a:pt x="475" y="356"/>
                    <a:pt x="475" y="359"/>
                  </a:cubicBezTo>
                  <a:cubicBezTo>
                    <a:pt x="474" y="358"/>
                    <a:pt x="473" y="357"/>
                    <a:pt x="472" y="357"/>
                  </a:cubicBezTo>
                  <a:cubicBezTo>
                    <a:pt x="471" y="355"/>
                    <a:pt x="471" y="354"/>
                    <a:pt x="471" y="353"/>
                  </a:cubicBezTo>
                  <a:cubicBezTo>
                    <a:pt x="471" y="351"/>
                    <a:pt x="471" y="349"/>
                    <a:pt x="472" y="347"/>
                  </a:cubicBezTo>
                  <a:close/>
                  <a:moveTo>
                    <a:pt x="482" y="317"/>
                  </a:moveTo>
                  <a:cubicBezTo>
                    <a:pt x="480" y="317"/>
                    <a:pt x="479" y="316"/>
                    <a:pt x="478" y="315"/>
                  </a:cubicBezTo>
                  <a:cubicBezTo>
                    <a:pt x="478" y="315"/>
                    <a:pt x="478" y="315"/>
                    <a:pt x="478" y="315"/>
                  </a:cubicBezTo>
                  <a:cubicBezTo>
                    <a:pt x="479" y="314"/>
                    <a:pt x="480" y="313"/>
                    <a:pt x="481" y="313"/>
                  </a:cubicBezTo>
                  <a:cubicBezTo>
                    <a:pt x="481" y="314"/>
                    <a:pt x="482" y="315"/>
                    <a:pt x="482" y="317"/>
                  </a:cubicBezTo>
                  <a:cubicBezTo>
                    <a:pt x="482" y="317"/>
                    <a:pt x="482" y="317"/>
                    <a:pt x="482" y="317"/>
                  </a:cubicBezTo>
                  <a:close/>
                  <a:moveTo>
                    <a:pt x="484" y="310"/>
                  </a:moveTo>
                  <a:cubicBezTo>
                    <a:pt x="484" y="310"/>
                    <a:pt x="483" y="310"/>
                    <a:pt x="483" y="310"/>
                  </a:cubicBezTo>
                  <a:cubicBezTo>
                    <a:pt x="483" y="310"/>
                    <a:pt x="482" y="309"/>
                    <a:pt x="482" y="309"/>
                  </a:cubicBezTo>
                  <a:cubicBezTo>
                    <a:pt x="482" y="309"/>
                    <a:pt x="482" y="308"/>
                    <a:pt x="482" y="307"/>
                  </a:cubicBezTo>
                  <a:cubicBezTo>
                    <a:pt x="482" y="307"/>
                    <a:pt x="482" y="308"/>
                    <a:pt x="482" y="308"/>
                  </a:cubicBezTo>
                  <a:cubicBezTo>
                    <a:pt x="482" y="308"/>
                    <a:pt x="482" y="308"/>
                    <a:pt x="482" y="308"/>
                  </a:cubicBezTo>
                  <a:cubicBezTo>
                    <a:pt x="482" y="308"/>
                    <a:pt x="482" y="308"/>
                    <a:pt x="482" y="308"/>
                  </a:cubicBezTo>
                  <a:cubicBezTo>
                    <a:pt x="483" y="309"/>
                    <a:pt x="484" y="309"/>
                    <a:pt x="484" y="310"/>
                  </a:cubicBezTo>
                  <a:close/>
                  <a:moveTo>
                    <a:pt x="479" y="319"/>
                  </a:moveTo>
                  <a:cubicBezTo>
                    <a:pt x="478" y="318"/>
                    <a:pt x="477" y="318"/>
                    <a:pt x="476" y="318"/>
                  </a:cubicBezTo>
                  <a:cubicBezTo>
                    <a:pt x="476" y="318"/>
                    <a:pt x="476" y="318"/>
                    <a:pt x="476" y="317"/>
                  </a:cubicBezTo>
                  <a:cubicBezTo>
                    <a:pt x="477" y="318"/>
                    <a:pt x="478" y="318"/>
                    <a:pt x="479" y="319"/>
                  </a:cubicBezTo>
                  <a:close/>
                  <a:moveTo>
                    <a:pt x="485" y="323"/>
                  </a:moveTo>
                  <a:cubicBezTo>
                    <a:pt x="484" y="323"/>
                    <a:pt x="484" y="323"/>
                    <a:pt x="484" y="323"/>
                  </a:cubicBezTo>
                  <a:cubicBezTo>
                    <a:pt x="481" y="322"/>
                    <a:pt x="479" y="321"/>
                    <a:pt x="479" y="321"/>
                  </a:cubicBezTo>
                  <a:cubicBezTo>
                    <a:pt x="480" y="322"/>
                    <a:pt x="481" y="323"/>
                    <a:pt x="482" y="324"/>
                  </a:cubicBezTo>
                  <a:cubicBezTo>
                    <a:pt x="479" y="324"/>
                    <a:pt x="476" y="323"/>
                    <a:pt x="474" y="323"/>
                  </a:cubicBezTo>
                  <a:cubicBezTo>
                    <a:pt x="474" y="323"/>
                    <a:pt x="473" y="323"/>
                    <a:pt x="473" y="323"/>
                  </a:cubicBezTo>
                  <a:cubicBezTo>
                    <a:pt x="474" y="322"/>
                    <a:pt x="474" y="321"/>
                    <a:pt x="474" y="321"/>
                  </a:cubicBezTo>
                  <a:cubicBezTo>
                    <a:pt x="478" y="321"/>
                    <a:pt x="481" y="322"/>
                    <a:pt x="485" y="323"/>
                  </a:cubicBezTo>
                  <a:close/>
                  <a:moveTo>
                    <a:pt x="479" y="326"/>
                  </a:moveTo>
                  <a:cubicBezTo>
                    <a:pt x="479" y="326"/>
                    <a:pt x="479" y="326"/>
                    <a:pt x="479" y="326"/>
                  </a:cubicBezTo>
                  <a:cubicBezTo>
                    <a:pt x="479" y="326"/>
                    <a:pt x="479" y="326"/>
                    <a:pt x="479" y="326"/>
                  </a:cubicBezTo>
                  <a:cubicBezTo>
                    <a:pt x="479" y="326"/>
                    <a:pt x="479" y="326"/>
                    <a:pt x="479" y="326"/>
                  </a:cubicBezTo>
                  <a:close/>
                  <a:moveTo>
                    <a:pt x="485" y="335"/>
                  </a:moveTo>
                  <a:cubicBezTo>
                    <a:pt x="485" y="335"/>
                    <a:pt x="486" y="336"/>
                    <a:pt x="486" y="336"/>
                  </a:cubicBezTo>
                  <a:cubicBezTo>
                    <a:pt x="486" y="336"/>
                    <a:pt x="486" y="336"/>
                    <a:pt x="485" y="336"/>
                  </a:cubicBezTo>
                  <a:cubicBezTo>
                    <a:pt x="485" y="336"/>
                    <a:pt x="485" y="335"/>
                    <a:pt x="485" y="335"/>
                  </a:cubicBezTo>
                  <a:close/>
                  <a:moveTo>
                    <a:pt x="474" y="341"/>
                  </a:moveTo>
                  <a:cubicBezTo>
                    <a:pt x="474" y="341"/>
                    <a:pt x="474" y="341"/>
                    <a:pt x="475" y="341"/>
                  </a:cubicBezTo>
                  <a:cubicBezTo>
                    <a:pt x="475" y="342"/>
                    <a:pt x="476" y="342"/>
                    <a:pt x="477" y="343"/>
                  </a:cubicBezTo>
                  <a:cubicBezTo>
                    <a:pt x="477" y="343"/>
                    <a:pt x="477" y="344"/>
                    <a:pt x="477" y="344"/>
                  </a:cubicBezTo>
                  <a:cubicBezTo>
                    <a:pt x="476" y="343"/>
                    <a:pt x="475" y="342"/>
                    <a:pt x="474" y="341"/>
                  </a:cubicBezTo>
                  <a:close/>
                  <a:moveTo>
                    <a:pt x="480" y="339"/>
                  </a:moveTo>
                  <a:cubicBezTo>
                    <a:pt x="480" y="339"/>
                    <a:pt x="480" y="339"/>
                    <a:pt x="480" y="339"/>
                  </a:cubicBezTo>
                  <a:cubicBezTo>
                    <a:pt x="480" y="339"/>
                    <a:pt x="481" y="339"/>
                    <a:pt x="481" y="339"/>
                  </a:cubicBezTo>
                  <a:cubicBezTo>
                    <a:pt x="481" y="339"/>
                    <a:pt x="481" y="339"/>
                    <a:pt x="481" y="340"/>
                  </a:cubicBezTo>
                  <a:cubicBezTo>
                    <a:pt x="481" y="340"/>
                    <a:pt x="481" y="340"/>
                    <a:pt x="481" y="341"/>
                  </a:cubicBezTo>
                  <a:cubicBezTo>
                    <a:pt x="481" y="340"/>
                    <a:pt x="480" y="340"/>
                    <a:pt x="480" y="340"/>
                  </a:cubicBezTo>
                  <a:cubicBezTo>
                    <a:pt x="480" y="340"/>
                    <a:pt x="480" y="339"/>
                    <a:pt x="480" y="339"/>
                  </a:cubicBezTo>
                  <a:close/>
                  <a:moveTo>
                    <a:pt x="480" y="337"/>
                  </a:moveTo>
                  <a:cubicBezTo>
                    <a:pt x="480" y="337"/>
                    <a:pt x="480" y="337"/>
                    <a:pt x="480" y="336"/>
                  </a:cubicBezTo>
                  <a:cubicBezTo>
                    <a:pt x="481" y="337"/>
                    <a:pt x="481" y="337"/>
                    <a:pt x="481" y="337"/>
                  </a:cubicBezTo>
                  <a:cubicBezTo>
                    <a:pt x="481" y="337"/>
                    <a:pt x="481" y="337"/>
                    <a:pt x="481" y="337"/>
                  </a:cubicBezTo>
                  <a:cubicBezTo>
                    <a:pt x="480" y="337"/>
                    <a:pt x="480" y="337"/>
                    <a:pt x="480" y="337"/>
                  </a:cubicBezTo>
                  <a:close/>
                  <a:moveTo>
                    <a:pt x="479" y="331"/>
                  </a:moveTo>
                  <a:cubicBezTo>
                    <a:pt x="479" y="330"/>
                    <a:pt x="478" y="329"/>
                    <a:pt x="477" y="328"/>
                  </a:cubicBezTo>
                  <a:cubicBezTo>
                    <a:pt x="478" y="329"/>
                    <a:pt x="479" y="329"/>
                    <a:pt x="479" y="329"/>
                  </a:cubicBezTo>
                  <a:cubicBezTo>
                    <a:pt x="479" y="330"/>
                    <a:pt x="480" y="330"/>
                    <a:pt x="480" y="331"/>
                  </a:cubicBezTo>
                  <a:cubicBezTo>
                    <a:pt x="479" y="331"/>
                    <a:pt x="479" y="331"/>
                    <a:pt x="479" y="331"/>
                  </a:cubicBezTo>
                  <a:close/>
                  <a:moveTo>
                    <a:pt x="485" y="328"/>
                  </a:moveTo>
                  <a:cubicBezTo>
                    <a:pt x="486" y="330"/>
                    <a:pt x="486" y="331"/>
                    <a:pt x="487" y="333"/>
                  </a:cubicBezTo>
                  <a:cubicBezTo>
                    <a:pt x="486" y="332"/>
                    <a:pt x="486" y="331"/>
                    <a:pt x="485" y="331"/>
                  </a:cubicBezTo>
                  <a:cubicBezTo>
                    <a:pt x="485" y="330"/>
                    <a:pt x="485" y="329"/>
                    <a:pt x="485" y="328"/>
                  </a:cubicBezTo>
                  <a:close/>
                  <a:moveTo>
                    <a:pt x="488" y="340"/>
                  </a:moveTo>
                  <a:cubicBezTo>
                    <a:pt x="488" y="340"/>
                    <a:pt x="487" y="340"/>
                    <a:pt x="487" y="340"/>
                  </a:cubicBezTo>
                  <a:cubicBezTo>
                    <a:pt x="487" y="341"/>
                    <a:pt x="487" y="341"/>
                    <a:pt x="486" y="341"/>
                  </a:cubicBezTo>
                  <a:cubicBezTo>
                    <a:pt x="486" y="340"/>
                    <a:pt x="486" y="339"/>
                    <a:pt x="486" y="339"/>
                  </a:cubicBezTo>
                  <a:cubicBezTo>
                    <a:pt x="487" y="339"/>
                    <a:pt x="488" y="339"/>
                    <a:pt x="488" y="338"/>
                  </a:cubicBezTo>
                  <a:cubicBezTo>
                    <a:pt x="488" y="339"/>
                    <a:pt x="489" y="339"/>
                    <a:pt x="489" y="340"/>
                  </a:cubicBezTo>
                  <a:cubicBezTo>
                    <a:pt x="488" y="339"/>
                    <a:pt x="488" y="339"/>
                    <a:pt x="488" y="339"/>
                  </a:cubicBezTo>
                  <a:cubicBezTo>
                    <a:pt x="488" y="340"/>
                    <a:pt x="488" y="340"/>
                    <a:pt x="488" y="340"/>
                  </a:cubicBezTo>
                  <a:cubicBezTo>
                    <a:pt x="488" y="340"/>
                    <a:pt x="488" y="340"/>
                    <a:pt x="488" y="340"/>
                  </a:cubicBezTo>
                  <a:close/>
                  <a:moveTo>
                    <a:pt x="483" y="345"/>
                  </a:moveTo>
                  <a:cubicBezTo>
                    <a:pt x="483" y="345"/>
                    <a:pt x="483" y="345"/>
                    <a:pt x="483" y="345"/>
                  </a:cubicBezTo>
                  <a:cubicBezTo>
                    <a:pt x="483" y="345"/>
                    <a:pt x="483" y="345"/>
                    <a:pt x="483" y="345"/>
                  </a:cubicBezTo>
                  <a:cubicBezTo>
                    <a:pt x="483" y="345"/>
                    <a:pt x="483" y="345"/>
                    <a:pt x="483" y="345"/>
                  </a:cubicBezTo>
                  <a:close/>
                  <a:moveTo>
                    <a:pt x="473" y="364"/>
                  </a:moveTo>
                  <a:cubicBezTo>
                    <a:pt x="473" y="363"/>
                    <a:pt x="473" y="362"/>
                    <a:pt x="472" y="360"/>
                  </a:cubicBezTo>
                  <a:cubicBezTo>
                    <a:pt x="473" y="361"/>
                    <a:pt x="473" y="361"/>
                    <a:pt x="474" y="362"/>
                  </a:cubicBezTo>
                  <a:cubicBezTo>
                    <a:pt x="474" y="362"/>
                    <a:pt x="474" y="363"/>
                    <a:pt x="473" y="364"/>
                  </a:cubicBezTo>
                  <a:close/>
                  <a:moveTo>
                    <a:pt x="472" y="339"/>
                  </a:moveTo>
                  <a:cubicBezTo>
                    <a:pt x="472" y="339"/>
                    <a:pt x="472" y="339"/>
                    <a:pt x="472" y="339"/>
                  </a:cubicBezTo>
                  <a:cubicBezTo>
                    <a:pt x="472" y="339"/>
                    <a:pt x="472" y="339"/>
                    <a:pt x="472" y="339"/>
                  </a:cubicBezTo>
                  <a:cubicBezTo>
                    <a:pt x="472" y="339"/>
                    <a:pt x="472" y="339"/>
                    <a:pt x="472" y="339"/>
                  </a:cubicBezTo>
                  <a:close/>
                  <a:moveTo>
                    <a:pt x="471" y="333"/>
                  </a:moveTo>
                  <a:cubicBezTo>
                    <a:pt x="471" y="333"/>
                    <a:pt x="471" y="333"/>
                    <a:pt x="471" y="333"/>
                  </a:cubicBezTo>
                  <a:cubicBezTo>
                    <a:pt x="471" y="333"/>
                    <a:pt x="471" y="333"/>
                    <a:pt x="471" y="333"/>
                  </a:cubicBezTo>
                  <a:cubicBezTo>
                    <a:pt x="471" y="333"/>
                    <a:pt x="471" y="333"/>
                    <a:pt x="471" y="333"/>
                  </a:cubicBezTo>
                  <a:close/>
                  <a:moveTo>
                    <a:pt x="474" y="334"/>
                  </a:moveTo>
                  <a:cubicBezTo>
                    <a:pt x="475" y="335"/>
                    <a:pt x="477" y="335"/>
                    <a:pt x="478" y="336"/>
                  </a:cubicBezTo>
                  <a:cubicBezTo>
                    <a:pt x="478" y="336"/>
                    <a:pt x="478" y="336"/>
                    <a:pt x="478" y="337"/>
                  </a:cubicBezTo>
                  <a:cubicBezTo>
                    <a:pt x="477" y="337"/>
                    <a:pt x="477" y="337"/>
                    <a:pt x="476" y="336"/>
                  </a:cubicBezTo>
                  <a:cubicBezTo>
                    <a:pt x="475" y="335"/>
                    <a:pt x="475" y="335"/>
                    <a:pt x="475" y="335"/>
                  </a:cubicBezTo>
                  <a:cubicBezTo>
                    <a:pt x="475" y="336"/>
                    <a:pt x="475" y="336"/>
                    <a:pt x="475" y="336"/>
                  </a:cubicBezTo>
                  <a:cubicBezTo>
                    <a:pt x="475" y="336"/>
                    <a:pt x="475" y="336"/>
                    <a:pt x="475" y="336"/>
                  </a:cubicBezTo>
                  <a:cubicBezTo>
                    <a:pt x="474" y="335"/>
                    <a:pt x="474" y="335"/>
                    <a:pt x="474" y="334"/>
                  </a:cubicBezTo>
                  <a:close/>
                  <a:moveTo>
                    <a:pt x="466" y="321"/>
                  </a:moveTo>
                  <a:cubicBezTo>
                    <a:pt x="467" y="321"/>
                    <a:pt x="468" y="321"/>
                    <a:pt x="469" y="321"/>
                  </a:cubicBezTo>
                  <a:cubicBezTo>
                    <a:pt x="469" y="321"/>
                    <a:pt x="469" y="322"/>
                    <a:pt x="470" y="322"/>
                  </a:cubicBezTo>
                  <a:cubicBezTo>
                    <a:pt x="468" y="322"/>
                    <a:pt x="467" y="321"/>
                    <a:pt x="466" y="321"/>
                  </a:cubicBezTo>
                  <a:close/>
                  <a:moveTo>
                    <a:pt x="473" y="316"/>
                  </a:moveTo>
                  <a:cubicBezTo>
                    <a:pt x="473" y="316"/>
                    <a:pt x="473" y="316"/>
                    <a:pt x="474" y="316"/>
                  </a:cubicBezTo>
                  <a:cubicBezTo>
                    <a:pt x="474" y="317"/>
                    <a:pt x="473" y="317"/>
                    <a:pt x="473" y="317"/>
                  </a:cubicBezTo>
                  <a:cubicBezTo>
                    <a:pt x="473" y="317"/>
                    <a:pt x="473" y="316"/>
                    <a:pt x="473" y="316"/>
                  </a:cubicBezTo>
                  <a:close/>
                  <a:moveTo>
                    <a:pt x="472" y="313"/>
                  </a:moveTo>
                  <a:cubicBezTo>
                    <a:pt x="472" y="310"/>
                    <a:pt x="471" y="306"/>
                    <a:pt x="470" y="301"/>
                  </a:cubicBezTo>
                  <a:cubicBezTo>
                    <a:pt x="474" y="304"/>
                    <a:pt x="477" y="307"/>
                    <a:pt x="480" y="311"/>
                  </a:cubicBezTo>
                  <a:cubicBezTo>
                    <a:pt x="479" y="311"/>
                    <a:pt x="478" y="312"/>
                    <a:pt x="476" y="313"/>
                  </a:cubicBezTo>
                  <a:cubicBezTo>
                    <a:pt x="476" y="313"/>
                    <a:pt x="476" y="314"/>
                    <a:pt x="475" y="314"/>
                  </a:cubicBezTo>
                  <a:cubicBezTo>
                    <a:pt x="474" y="314"/>
                    <a:pt x="473" y="313"/>
                    <a:pt x="472" y="313"/>
                  </a:cubicBezTo>
                  <a:close/>
                  <a:moveTo>
                    <a:pt x="472" y="300"/>
                  </a:moveTo>
                  <a:cubicBezTo>
                    <a:pt x="473" y="300"/>
                    <a:pt x="474" y="299"/>
                    <a:pt x="475" y="299"/>
                  </a:cubicBezTo>
                  <a:cubicBezTo>
                    <a:pt x="476" y="298"/>
                    <a:pt x="476" y="297"/>
                    <a:pt x="477" y="296"/>
                  </a:cubicBezTo>
                  <a:cubicBezTo>
                    <a:pt x="478" y="298"/>
                    <a:pt x="478" y="300"/>
                    <a:pt x="479" y="302"/>
                  </a:cubicBezTo>
                  <a:cubicBezTo>
                    <a:pt x="478" y="302"/>
                    <a:pt x="478" y="302"/>
                    <a:pt x="478" y="302"/>
                  </a:cubicBezTo>
                  <a:cubicBezTo>
                    <a:pt x="478" y="303"/>
                    <a:pt x="478" y="304"/>
                    <a:pt x="479" y="306"/>
                  </a:cubicBezTo>
                  <a:cubicBezTo>
                    <a:pt x="477" y="304"/>
                    <a:pt x="474" y="302"/>
                    <a:pt x="472" y="300"/>
                  </a:cubicBezTo>
                  <a:close/>
                  <a:moveTo>
                    <a:pt x="480" y="296"/>
                  </a:moveTo>
                  <a:cubicBezTo>
                    <a:pt x="482" y="298"/>
                    <a:pt x="484" y="300"/>
                    <a:pt x="487" y="302"/>
                  </a:cubicBezTo>
                  <a:cubicBezTo>
                    <a:pt x="487" y="302"/>
                    <a:pt x="487" y="303"/>
                    <a:pt x="487" y="304"/>
                  </a:cubicBezTo>
                  <a:cubicBezTo>
                    <a:pt x="487" y="305"/>
                    <a:pt x="487" y="307"/>
                    <a:pt x="487" y="308"/>
                  </a:cubicBezTo>
                  <a:cubicBezTo>
                    <a:pt x="487" y="309"/>
                    <a:pt x="487" y="309"/>
                    <a:pt x="487" y="309"/>
                  </a:cubicBezTo>
                  <a:cubicBezTo>
                    <a:pt x="486" y="308"/>
                    <a:pt x="485" y="307"/>
                    <a:pt x="484" y="306"/>
                  </a:cubicBezTo>
                  <a:cubicBezTo>
                    <a:pt x="482" y="303"/>
                    <a:pt x="480" y="300"/>
                    <a:pt x="480" y="296"/>
                  </a:cubicBezTo>
                  <a:close/>
                  <a:moveTo>
                    <a:pt x="499" y="289"/>
                  </a:moveTo>
                  <a:cubicBezTo>
                    <a:pt x="499" y="289"/>
                    <a:pt x="499" y="289"/>
                    <a:pt x="499" y="289"/>
                  </a:cubicBezTo>
                  <a:cubicBezTo>
                    <a:pt x="499" y="294"/>
                    <a:pt x="498" y="298"/>
                    <a:pt x="496" y="302"/>
                  </a:cubicBezTo>
                  <a:cubicBezTo>
                    <a:pt x="495" y="302"/>
                    <a:pt x="495" y="303"/>
                    <a:pt x="495" y="303"/>
                  </a:cubicBezTo>
                  <a:cubicBezTo>
                    <a:pt x="495" y="298"/>
                    <a:pt x="496" y="293"/>
                    <a:pt x="497" y="288"/>
                  </a:cubicBezTo>
                  <a:cubicBezTo>
                    <a:pt x="498" y="288"/>
                    <a:pt x="498" y="289"/>
                    <a:pt x="499" y="289"/>
                  </a:cubicBezTo>
                  <a:close/>
                  <a:moveTo>
                    <a:pt x="502" y="294"/>
                  </a:moveTo>
                  <a:cubicBezTo>
                    <a:pt x="502" y="295"/>
                    <a:pt x="501" y="296"/>
                    <a:pt x="500" y="296"/>
                  </a:cubicBezTo>
                  <a:cubicBezTo>
                    <a:pt x="501" y="295"/>
                    <a:pt x="501" y="294"/>
                    <a:pt x="501" y="292"/>
                  </a:cubicBezTo>
                  <a:cubicBezTo>
                    <a:pt x="501" y="293"/>
                    <a:pt x="502" y="293"/>
                    <a:pt x="502" y="294"/>
                  </a:cubicBezTo>
                  <a:close/>
                  <a:moveTo>
                    <a:pt x="507" y="289"/>
                  </a:moveTo>
                  <a:cubicBezTo>
                    <a:pt x="509" y="286"/>
                    <a:pt x="511" y="282"/>
                    <a:pt x="513" y="279"/>
                  </a:cubicBezTo>
                  <a:cubicBezTo>
                    <a:pt x="515" y="280"/>
                    <a:pt x="516" y="281"/>
                    <a:pt x="517" y="282"/>
                  </a:cubicBezTo>
                  <a:cubicBezTo>
                    <a:pt x="513" y="284"/>
                    <a:pt x="510" y="287"/>
                    <a:pt x="507" y="289"/>
                  </a:cubicBezTo>
                  <a:close/>
                  <a:moveTo>
                    <a:pt x="487" y="289"/>
                  </a:moveTo>
                  <a:cubicBezTo>
                    <a:pt x="487" y="290"/>
                    <a:pt x="487" y="290"/>
                    <a:pt x="487" y="290"/>
                  </a:cubicBezTo>
                  <a:cubicBezTo>
                    <a:pt x="487" y="290"/>
                    <a:pt x="487" y="290"/>
                    <a:pt x="487" y="290"/>
                  </a:cubicBezTo>
                  <a:cubicBezTo>
                    <a:pt x="487" y="291"/>
                    <a:pt x="487" y="291"/>
                    <a:pt x="487" y="291"/>
                  </a:cubicBezTo>
                  <a:cubicBezTo>
                    <a:pt x="487" y="293"/>
                    <a:pt x="488" y="295"/>
                    <a:pt x="488" y="297"/>
                  </a:cubicBezTo>
                  <a:cubicBezTo>
                    <a:pt x="488" y="297"/>
                    <a:pt x="488" y="297"/>
                    <a:pt x="488" y="298"/>
                  </a:cubicBezTo>
                  <a:cubicBezTo>
                    <a:pt x="487" y="294"/>
                    <a:pt x="487" y="292"/>
                    <a:pt x="487" y="290"/>
                  </a:cubicBezTo>
                  <a:cubicBezTo>
                    <a:pt x="487" y="290"/>
                    <a:pt x="487" y="289"/>
                    <a:pt x="487" y="289"/>
                  </a:cubicBezTo>
                  <a:close/>
                  <a:moveTo>
                    <a:pt x="496" y="283"/>
                  </a:moveTo>
                  <a:cubicBezTo>
                    <a:pt x="496" y="282"/>
                    <a:pt x="497" y="282"/>
                    <a:pt x="497" y="282"/>
                  </a:cubicBezTo>
                  <a:cubicBezTo>
                    <a:pt x="497" y="282"/>
                    <a:pt x="497" y="283"/>
                    <a:pt x="497" y="283"/>
                  </a:cubicBezTo>
                  <a:cubicBezTo>
                    <a:pt x="496" y="283"/>
                    <a:pt x="496" y="283"/>
                    <a:pt x="496" y="283"/>
                  </a:cubicBezTo>
                  <a:close/>
                  <a:moveTo>
                    <a:pt x="502" y="290"/>
                  </a:moveTo>
                  <a:cubicBezTo>
                    <a:pt x="503" y="285"/>
                    <a:pt x="505" y="280"/>
                    <a:pt x="509" y="275"/>
                  </a:cubicBezTo>
                  <a:cubicBezTo>
                    <a:pt x="510" y="276"/>
                    <a:pt x="511" y="276"/>
                    <a:pt x="511" y="277"/>
                  </a:cubicBezTo>
                  <a:cubicBezTo>
                    <a:pt x="508" y="282"/>
                    <a:pt x="505" y="286"/>
                    <a:pt x="504" y="292"/>
                  </a:cubicBezTo>
                  <a:cubicBezTo>
                    <a:pt x="503" y="291"/>
                    <a:pt x="503" y="291"/>
                    <a:pt x="502" y="290"/>
                  </a:cubicBezTo>
                  <a:close/>
                  <a:moveTo>
                    <a:pt x="511" y="273"/>
                  </a:moveTo>
                  <a:cubicBezTo>
                    <a:pt x="512" y="273"/>
                    <a:pt x="513" y="272"/>
                    <a:pt x="514" y="271"/>
                  </a:cubicBezTo>
                  <a:cubicBezTo>
                    <a:pt x="515" y="272"/>
                    <a:pt x="515" y="272"/>
                    <a:pt x="515" y="272"/>
                  </a:cubicBezTo>
                  <a:cubicBezTo>
                    <a:pt x="515" y="272"/>
                    <a:pt x="516" y="271"/>
                    <a:pt x="517" y="271"/>
                  </a:cubicBezTo>
                  <a:cubicBezTo>
                    <a:pt x="516" y="272"/>
                    <a:pt x="514" y="274"/>
                    <a:pt x="513" y="275"/>
                  </a:cubicBezTo>
                  <a:cubicBezTo>
                    <a:pt x="512" y="275"/>
                    <a:pt x="512" y="274"/>
                    <a:pt x="511" y="273"/>
                  </a:cubicBezTo>
                  <a:close/>
                  <a:moveTo>
                    <a:pt x="520" y="266"/>
                  </a:moveTo>
                  <a:cubicBezTo>
                    <a:pt x="521" y="265"/>
                    <a:pt x="523" y="264"/>
                    <a:pt x="525" y="263"/>
                  </a:cubicBezTo>
                  <a:cubicBezTo>
                    <a:pt x="526" y="263"/>
                    <a:pt x="526" y="263"/>
                    <a:pt x="526" y="263"/>
                  </a:cubicBezTo>
                  <a:cubicBezTo>
                    <a:pt x="524" y="264"/>
                    <a:pt x="522" y="265"/>
                    <a:pt x="520" y="266"/>
                  </a:cubicBezTo>
                  <a:close/>
                  <a:moveTo>
                    <a:pt x="528" y="261"/>
                  </a:moveTo>
                  <a:cubicBezTo>
                    <a:pt x="530" y="260"/>
                    <a:pt x="532" y="259"/>
                    <a:pt x="534" y="258"/>
                  </a:cubicBezTo>
                  <a:cubicBezTo>
                    <a:pt x="532" y="259"/>
                    <a:pt x="530" y="260"/>
                    <a:pt x="528" y="262"/>
                  </a:cubicBezTo>
                  <a:cubicBezTo>
                    <a:pt x="528" y="261"/>
                    <a:pt x="528" y="261"/>
                    <a:pt x="528" y="261"/>
                  </a:cubicBezTo>
                  <a:close/>
                  <a:moveTo>
                    <a:pt x="538" y="262"/>
                  </a:moveTo>
                  <a:cubicBezTo>
                    <a:pt x="540" y="264"/>
                    <a:pt x="541" y="265"/>
                    <a:pt x="542" y="267"/>
                  </a:cubicBezTo>
                  <a:cubicBezTo>
                    <a:pt x="541" y="268"/>
                    <a:pt x="539" y="269"/>
                    <a:pt x="538" y="270"/>
                  </a:cubicBezTo>
                  <a:cubicBezTo>
                    <a:pt x="536" y="267"/>
                    <a:pt x="533" y="265"/>
                    <a:pt x="531" y="264"/>
                  </a:cubicBezTo>
                  <a:cubicBezTo>
                    <a:pt x="533" y="263"/>
                    <a:pt x="535" y="262"/>
                    <a:pt x="537" y="261"/>
                  </a:cubicBezTo>
                  <a:cubicBezTo>
                    <a:pt x="537" y="262"/>
                    <a:pt x="537" y="262"/>
                    <a:pt x="537" y="262"/>
                  </a:cubicBezTo>
                  <a:cubicBezTo>
                    <a:pt x="537" y="262"/>
                    <a:pt x="538" y="262"/>
                    <a:pt x="538" y="262"/>
                  </a:cubicBezTo>
                  <a:close/>
                  <a:moveTo>
                    <a:pt x="535" y="271"/>
                  </a:moveTo>
                  <a:cubicBezTo>
                    <a:pt x="529" y="274"/>
                    <a:pt x="524" y="277"/>
                    <a:pt x="519" y="281"/>
                  </a:cubicBezTo>
                  <a:cubicBezTo>
                    <a:pt x="518" y="279"/>
                    <a:pt x="516" y="278"/>
                    <a:pt x="515" y="277"/>
                  </a:cubicBezTo>
                  <a:cubicBezTo>
                    <a:pt x="516" y="275"/>
                    <a:pt x="518" y="273"/>
                    <a:pt x="520" y="272"/>
                  </a:cubicBezTo>
                  <a:cubicBezTo>
                    <a:pt x="522" y="269"/>
                    <a:pt x="525" y="267"/>
                    <a:pt x="528" y="265"/>
                  </a:cubicBezTo>
                  <a:cubicBezTo>
                    <a:pt x="531" y="267"/>
                    <a:pt x="533" y="269"/>
                    <a:pt x="535" y="271"/>
                  </a:cubicBezTo>
                  <a:close/>
                  <a:moveTo>
                    <a:pt x="486" y="312"/>
                  </a:moveTo>
                  <a:cubicBezTo>
                    <a:pt x="486" y="312"/>
                    <a:pt x="486" y="313"/>
                    <a:pt x="486" y="313"/>
                  </a:cubicBezTo>
                  <a:cubicBezTo>
                    <a:pt x="485" y="312"/>
                    <a:pt x="485" y="312"/>
                    <a:pt x="485" y="312"/>
                  </a:cubicBezTo>
                  <a:cubicBezTo>
                    <a:pt x="485" y="312"/>
                    <a:pt x="486" y="312"/>
                    <a:pt x="486" y="312"/>
                  </a:cubicBezTo>
                  <a:close/>
                  <a:moveTo>
                    <a:pt x="480" y="362"/>
                  </a:moveTo>
                  <a:cubicBezTo>
                    <a:pt x="480" y="362"/>
                    <a:pt x="480" y="362"/>
                    <a:pt x="479" y="362"/>
                  </a:cubicBezTo>
                  <a:cubicBezTo>
                    <a:pt x="480" y="362"/>
                    <a:pt x="480" y="361"/>
                    <a:pt x="480" y="361"/>
                  </a:cubicBezTo>
                  <a:cubicBezTo>
                    <a:pt x="480" y="362"/>
                    <a:pt x="480" y="362"/>
                    <a:pt x="480" y="362"/>
                  </a:cubicBezTo>
                  <a:close/>
                  <a:moveTo>
                    <a:pt x="476" y="366"/>
                  </a:moveTo>
                  <a:cubicBezTo>
                    <a:pt x="476" y="367"/>
                    <a:pt x="475" y="367"/>
                    <a:pt x="475" y="368"/>
                  </a:cubicBezTo>
                  <a:cubicBezTo>
                    <a:pt x="475" y="368"/>
                    <a:pt x="475" y="368"/>
                    <a:pt x="475" y="368"/>
                  </a:cubicBezTo>
                  <a:cubicBezTo>
                    <a:pt x="475" y="368"/>
                    <a:pt x="475" y="367"/>
                    <a:pt x="475" y="367"/>
                  </a:cubicBezTo>
                  <a:cubicBezTo>
                    <a:pt x="475" y="366"/>
                    <a:pt x="476" y="366"/>
                    <a:pt x="476" y="366"/>
                  </a:cubicBezTo>
                  <a:close/>
                  <a:moveTo>
                    <a:pt x="470" y="345"/>
                  </a:moveTo>
                  <a:cubicBezTo>
                    <a:pt x="470" y="343"/>
                    <a:pt x="470" y="342"/>
                    <a:pt x="470" y="340"/>
                  </a:cubicBezTo>
                  <a:cubicBezTo>
                    <a:pt x="470" y="341"/>
                    <a:pt x="471" y="341"/>
                    <a:pt x="471" y="341"/>
                  </a:cubicBezTo>
                  <a:cubicBezTo>
                    <a:pt x="471" y="342"/>
                    <a:pt x="470" y="343"/>
                    <a:pt x="470" y="345"/>
                  </a:cubicBezTo>
                  <a:close/>
                  <a:moveTo>
                    <a:pt x="466" y="318"/>
                  </a:moveTo>
                  <a:cubicBezTo>
                    <a:pt x="466" y="318"/>
                    <a:pt x="466" y="318"/>
                    <a:pt x="466" y="318"/>
                  </a:cubicBezTo>
                  <a:cubicBezTo>
                    <a:pt x="467" y="318"/>
                    <a:pt x="467" y="318"/>
                    <a:pt x="467" y="318"/>
                  </a:cubicBezTo>
                  <a:cubicBezTo>
                    <a:pt x="466" y="318"/>
                    <a:pt x="466" y="318"/>
                    <a:pt x="466" y="318"/>
                  </a:cubicBezTo>
                  <a:close/>
                  <a:moveTo>
                    <a:pt x="462" y="317"/>
                  </a:moveTo>
                  <a:cubicBezTo>
                    <a:pt x="462" y="317"/>
                    <a:pt x="462" y="317"/>
                    <a:pt x="462" y="317"/>
                  </a:cubicBezTo>
                  <a:cubicBezTo>
                    <a:pt x="462" y="317"/>
                    <a:pt x="462" y="317"/>
                    <a:pt x="463" y="317"/>
                  </a:cubicBezTo>
                  <a:cubicBezTo>
                    <a:pt x="463" y="317"/>
                    <a:pt x="463" y="317"/>
                    <a:pt x="463" y="317"/>
                  </a:cubicBezTo>
                  <a:cubicBezTo>
                    <a:pt x="463" y="317"/>
                    <a:pt x="462" y="317"/>
                    <a:pt x="462" y="317"/>
                  </a:cubicBezTo>
                  <a:close/>
                  <a:moveTo>
                    <a:pt x="451" y="313"/>
                  </a:moveTo>
                  <a:cubicBezTo>
                    <a:pt x="448" y="311"/>
                    <a:pt x="446" y="310"/>
                    <a:pt x="443" y="308"/>
                  </a:cubicBezTo>
                  <a:cubicBezTo>
                    <a:pt x="436" y="303"/>
                    <a:pt x="428" y="297"/>
                    <a:pt x="423" y="292"/>
                  </a:cubicBezTo>
                  <a:cubicBezTo>
                    <a:pt x="437" y="299"/>
                    <a:pt x="447" y="303"/>
                    <a:pt x="452" y="303"/>
                  </a:cubicBezTo>
                  <a:cubicBezTo>
                    <a:pt x="453" y="304"/>
                    <a:pt x="454" y="305"/>
                    <a:pt x="455" y="306"/>
                  </a:cubicBezTo>
                  <a:cubicBezTo>
                    <a:pt x="457" y="308"/>
                    <a:pt x="458" y="310"/>
                    <a:pt x="460" y="313"/>
                  </a:cubicBezTo>
                  <a:cubicBezTo>
                    <a:pt x="460" y="313"/>
                    <a:pt x="460" y="313"/>
                    <a:pt x="460" y="313"/>
                  </a:cubicBezTo>
                  <a:cubicBezTo>
                    <a:pt x="460" y="313"/>
                    <a:pt x="460" y="313"/>
                    <a:pt x="460" y="313"/>
                  </a:cubicBezTo>
                  <a:cubicBezTo>
                    <a:pt x="457" y="313"/>
                    <a:pt x="454" y="313"/>
                    <a:pt x="451" y="313"/>
                  </a:cubicBezTo>
                  <a:close/>
                  <a:moveTo>
                    <a:pt x="441" y="293"/>
                  </a:moveTo>
                  <a:cubicBezTo>
                    <a:pt x="435" y="288"/>
                    <a:pt x="429" y="283"/>
                    <a:pt x="424" y="278"/>
                  </a:cubicBezTo>
                  <a:cubicBezTo>
                    <a:pt x="430" y="283"/>
                    <a:pt x="436" y="288"/>
                    <a:pt x="442" y="293"/>
                  </a:cubicBezTo>
                  <a:cubicBezTo>
                    <a:pt x="442" y="293"/>
                    <a:pt x="442" y="293"/>
                    <a:pt x="441" y="293"/>
                  </a:cubicBezTo>
                  <a:close/>
                  <a:moveTo>
                    <a:pt x="444" y="288"/>
                  </a:moveTo>
                  <a:cubicBezTo>
                    <a:pt x="448" y="291"/>
                    <a:pt x="453" y="294"/>
                    <a:pt x="457" y="296"/>
                  </a:cubicBezTo>
                  <a:cubicBezTo>
                    <a:pt x="461" y="299"/>
                    <a:pt x="464" y="300"/>
                    <a:pt x="468" y="300"/>
                  </a:cubicBezTo>
                  <a:cubicBezTo>
                    <a:pt x="469" y="304"/>
                    <a:pt x="470" y="308"/>
                    <a:pt x="472" y="312"/>
                  </a:cubicBezTo>
                  <a:cubicBezTo>
                    <a:pt x="467" y="310"/>
                    <a:pt x="462" y="307"/>
                    <a:pt x="457" y="304"/>
                  </a:cubicBezTo>
                  <a:cubicBezTo>
                    <a:pt x="457" y="304"/>
                    <a:pt x="457" y="303"/>
                    <a:pt x="457" y="303"/>
                  </a:cubicBezTo>
                  <a:cubicBezTo>
                    <a:pt x="453" y="298"/>
                    <a:pt x="449" y="293"/>
                    <a:pt x="444" y="288"/>
                  </a:cubicBezTo>
                  <a:close/>
                  <a:moveTo>
                    <a:pt x="469" y="295"/>
                  </a:moveTo>
                  <a:cubicBezTo>
                    <a:pt x="471" y="295"/>
                    <a:pt x="472" y="295"/>
                    <a:pt x="474" y="295"/>
                  </a:cubicBezTo>
                  <a:cubicBezTo>
                    <a:pt x="474" y="295"/>
                    <a:pt x="475" y="295"/>
                    <a:pt x="475" y="295"/>
                  </a:cubicBezTo>
                  <a:cubicBezTo>
                    <a:pt x="475" y="296"/>
                    <a:pt x="474" y="296"/>
                    <a:pt x="473" y="297"/>
                  </a:cubicBezTo>
                  <a:cubicBezTo>
                    <a:pt x="472" y="297"/>
                    <a:pt x="471" y="298"/>
                    <a:pt x="470" y="298"/>
                  </a:cubicBezTo>
                  <a:cubicBezTo>
                    <a:pt x="470" y="298"/>
                    <a:pt x="470" y="298"/>
                    <a:pt x="470" y="298"/>
                  </a:cubicBezTo>
                  <a:cubicBezTo>
                    <a:pt x="470" y="297"/>
                    <a:pt x="470" y="296"/>
                    <a:pt x="469" y="295"/>
                  </a:cubicBezTo>
                  <a:close/>
                  <a:moveTo>
                    <a:pt x="467" y="295"/>
                  </a:moveTo>
                  <a:cubicBezTo>
                    <a:pt x="467" y="295"/>
                    <a:pt x="466" y="295"/>
                    <a:pt x="466" y="295"/>
                  </a:cubicBezTo>
                  <a:cubicBezTo>
                    <a:pt x="466" y="295"/>
                    <a:pt x="466" y="295"/>
                    <a:pt x="467" y="295"/>
                  </a:cubicBezTo>
                  <a:cubicBezTo>
                    <a:pt x="467" y="295"/>
                    <a:pt x="467" y="295"/>
                    <a:pt x="467" y="295"/>
                  </a:cubicBezTo>
                  <a:close/>
                  <a:moveTo>
                    <a:pt x="483" y="290"/>
                  </a:moveTo>
                  <a:cubicBezTo>
                    <a:pt x="483" y="285"/>
                    <a:pt x="484" y="280"/>
                    <a:pt x="485" y="274"/>
                  </a:cubicBezTo>
                  <a:cubicBezTo>
                    <a:pt x="486" y="274"/>
                    <a:pt x="486" y="275"/>
                    <a:pt x="486" y="275"/>
                  </a:cubicBezTo>
                  <a:cubicBezTo>
                    <a:pt x="488" y="277"/>
                    <a:pt x="490" y="279"/>
                    <a:pt x="491" y="281"/>
                  </a:cubicBezTo>
                  <a:cubicBezTo>
                    <a:pt x="491" y="282"/>
                    <a:pt x="491" y="282"/>
                    <a:pt x="491" y="283"/>
                  </a:cubicBezTo>
                  <a:cubicBezTo>
                    <a:pt x="490" y="284"/>
                    <a:pt x="489" y="284"/>
                    <a:pt x="488" y="285"/>
                  </a:cubicBezTo>
                  <a:cubicBezTo>
                    <a:pt x="488" y="285"/>
                    <a:pt x="487" y="286"/>
                    <a:pt x="486" y="287"/>
                  </a:cubicBezTo>
                  <a:cubicBezTo>
                    <a:pt x="484" y="286"/>
                    <a:pt x="484" y="286"/>
                    <a:pt x="484" y="286"/>
                  </a:cubicBezTo>
                  <a:cubicBezTo>
                    <a:pt x="484" y="287"/>
                    <a:pt x="484" y="288"/>
                    <a:pt x="484" y="288"/>
                  </a:cubicBezTo>
                  <a:cubicBezTo>
                    <a:pt x="484" y="289"/>
                    <a:pt x="483" y="290"/>
                    <a:pt x="483" y="290"/>
                  </a:cubicBezTo>
                  <a:close/>
                  <a:moveTo>
                    <a:pt x="494" y="280"/>
                  </a:moveTo>
                  <a:cubicBezTo>
                    <a:pt x="495" y="276"/>
                    <a:pt x="497" y="272"/>
                    <a:pt x="499" y="267"/>
                  </a:cubicBezTo>
                  <a:cubicBezTo>
                    <a:pt x="502" y="269"/>
                    <a:pt x="504" y="272"/>
                    <a:pt x="507" y="274"/>
                  </a:cubicBezTo>
                  <a:cubicBezTo>
                    <a:pt x="504" y="277"/>
                    <a:pt x="502" y="281"/>
                    <a:pt x="501" y="285"/>
                  </a:cubicBezTo>
                  <a:cubicBezTo>
                    <a:pt x="500" y="283"/>
                    <a:pt x="500" y="281"/>
                    <a:pt x="499" y="279"/>
                  </a:cubicBezTo>
                  <a:cubicBezTo>
                    <a:pt x="499" y="277"/>
                    <a:pt x="499" y="277"/>
                    <a:pt x="499" y="277"/>
                  </a:cubicBezTo>
                  <a:cubicBezTo>
                    <a:pt x="497" y="279"/>
                    <a:pt x="497" y="279"/>
                    <a:pt x="497" y="279"/>
                  </a:cubicBezTo>
                  <a:cubicBezTo>
                    <a:pt x="496" y="279"/>
                    <a:pt x="496" y="280"/>
                    <a:pt x="495" y="281"/>
                  </a:cubicBezTo>
                  <a:cubicBezTo>
                    <a:pt x="494" y="280"/>
                    <a:pt x="494" y="280"/>
                    <a:pt x="494" y="280"/>
                  </a:cubicBezTo>
                  <a:close/>
                  <a:moveTo>
                    <a:pt x="500" y="265"/>
                  </a:moveTo>
                  <a:cubicBezTo>
                    <a:pt x="500" y="263"/>
                    <a:pt x="501" y="262"/>
                    <a:pt x="502" y="260"/>
                  </a:cubicBezTo>
                  <a:cubicBezTo>
                    <a:pt x="503" y="257"/>
                    <a:pt x="505" y="254"/>
                    <a:pt x="507" y="251"/>
                  </a:cubicBezTo>
                  <a:cubicBezTo>
                    <a:pt x="512" y="254"/>
                    <a:pt x="518" y="257"/>
                    <a:pt x="523" y="261"/>
                  </a:cubicBezTo>
                  <a:cubicBezTo>
                    <a:pt x="519" y="263"/>
                    <a:pt x="515" y="266"/>
                    <a:pt x="512" y="269"/>
                  </a:cubicBezTo>
                  <a:cubicBezTo>
                    <a:pt x="511" y="270"/>
                    <a:pt x="510" y="271"/>
                    <a:pt x="509" y="272"/>
                  </a:cubicBezTo>
                  <a:cubicBezTo>
                    <a:pt x="506" y="269"/>
                    <a:pt x="503" y="267"/>
                    <a:pt x="500" y="265"/>
                  </a:cubicBezTo>
                  <a:close/>
                  <a:moveTo>
                    <a:pt x="508" y="248"/>
                  </a:moveTo>
                  <a:cubicBezTo>
                    <a:pt x="510" y="245"/>
                    <a:pt x="512" y="242"/>
                    <a:pt x="514" y="240"/>
                  </a:cubicBezTo>
                  <a:cubicBezTo>
                    <a:pt x="520" y="245"/>
                    <a:pt x="527" y="250"/>
                    <a:pt x="533" y="256"/>
                  </a:cubicBezTo>
                  <a:cubicBezTo>
                    <a:pt x="530" y="257"/>
                    <a:pt x="528" y="258"/>
                    <a:pt x="526" y="260"/>
                  </a:cubicBezTo>
                  <a:cubicBezTo>
                    <a:pt x="520" y="255"/>
                    <a:pt x="514" y="252"/>
                    <a:pt x="508" y="248"/>
                  </a:cubicBezTo>
                  <a:close/>
                  <a:moveTo>
                    <a:pt x="515" y="238"/>
                  </a:moveTo>
                  <a:cubicBezTo>
                    <a:pt x="520" y="231"/>
                    <a:pt x="525" y="226"/>
                    <a:pt x="530" y="222"/>
                  </a:cubicBezTo>
                  <a:cubicBezTo>
                    <a:pt x="541" y="229"/>
                    <a:pt x="553" y="237"/>
                    <a:pt x="562" y="245"/>
                  </a:cubicBezTo>
                  <a:cubicBezTo>
                    <a:pt x="561" y="246"/>
                    <a:pt x="559" y="246"/>
                    <a:pt x="557" y="247"/>
                  </a:cubicBezTo>
                  <a:cubicBezTo>
                    <a:pt x="550" y="249"/>
                    <a:pt x="542" y="252"/>
                    <a:pt x="535" y="255"/>
                  </a:cubicBezTo>
                  <a:cubicBezTo>
                    <a:pt x="529" y="248"/>
                    <a:pt x="522" y="243"/>
                    <a:pt x="515" y="238"/>
                  </a:cubicBezTo>
                  <a:close/>
                  <a:moveTo>
                    <a:pt x="532" y="220"/>
                  </a:moveTo>
                  <a:cubicBezTo>
                    <a:pt x="538" y="216"/>
                    <a:pt x="543" y="213"/>
                    <a:pt x="549" y="212"/>
                  </a:cubicBezTo>
                  <a:cubicBezTo>
                    <a:pt x="560" y="218"/>
                    <a:pt x="571" y="225"/>
                    <a:pt x="579" y="232"/>
                  </a:cubicBezTo>
                  <a:cubicBezTo>
                    <a:pt x="582" y="234"/>
                    <a:pt x="584" y="236"/>
                    <a:pt x="585" y="239"/>
                  </a:cubicBezTo>
                  <a:cubicBezTo>
                    <a:pt x="584" y="239"/>
                    <a:pt x="582" y="240"/>
                    <a:pt x="580" y="240"/>
                  </a:cubicBezTo>
                  <a:cubicBezTo>
                    <a:pt x="575" y="241"/>
                    <a:pt x="570" y="243"/>
                    <a:pt x="565" y="244"/>
                  </a:cubicBezTo>
                  <a:cubicBezTo>
                    <a:pt x="555" y="236"/>
                    <a:pt x="543" y="227"/>
                    <a:pt x="532" y="220"/>
                  </a:cubicBezTo>
                  <a:close/>
                  <a:moveTo>
                    <a:pt x="564" y="247"/>
                  </a:moveTo>
                  <a:cubicBezTo>
                    <a:pt x="566" y="249"/>
                    <a:pt x="567" y="250"/>
                    <a:pt x="568" y="251"/>
                  </a:cubicBezTo>
                  <a:cubicBezTo>
                    <a:pt x="568" y="251"/>
                    <a:pt x="568" y="251"/>
                    <a:pt x="568" y="251"/>
                  </a:cubicBezTo>
                  <a:cubicBezTo>
                    <a:pt x="559" y="252"/>
                    <a:pt x="550" y="254"/>
                    <a:pt x="541" y="257"/>
                  </a:cubicBezTo>
                  <a:cubicBezTo>
                    <a:pt x="546" y="255"/>
                    <a:pt x="551" y="252"/>
                    <a:pt x="557" y="250"/>
                  </a:cubicBezTo>
                  <a:cubicBezTo>
                    <a:pt x="559" y="249"/>
                    <a:pt x="561" y="248"/>
                    <a:pt x="564" y="248"/>
                  </a:cubicBezTo>
                  <a:cubicBezTo>
                    <a:pt x="564" y="248"/>
                    <a:pt x="564" y="247"/>
                    <a:pt x="564" y="247"/>
                  </a:cubicBezTo>
                  <a:close/>
                  <a:moveTo>
                    <a:pt x="559" y="259"/>
                  </a:moveTo>
                  <a:cubicBezTo>
                    <a:pt x="554" y="261"/>
                    <a:pt x="549" y="264"/>
                    <a:pt x="544" y="266"/>
                  </a:cubicBezTo>
                  <a:cubicBezTo>
                    <a:pt x="543" y="264"/>
                    <a:pt x="542" y="263"/>
                    <a:pt x="541" y="261"/>
                  </a:cubicBezTo>
                  <a:cubicBezTo>
                    <a:pt x="548" y="260"/>
                    <a:pt x="556" y="258"/>
                    <a:pt x="563" y="257"/>
                  </a:cubicBezTo>
                  <a:cubicBezTo>
                    <a:pt x="562" y="258"/>
                    <a:pt x="561" y="258"/>
                    <a:pt x="559" y="259"/>
                  </a:cubicBezTo>
                  <a:close/>
                  <a:moveTo>
                    <a:pt x="489" y="345"/>
                  </a:moveTo>
                  <a:cubicBezTo>
                    <a:pt x="489" y="345"/>
                    <a:pt x="488" y="345"/>
                    <a:pt x="488" y="344"/>
                  </a:cubicBezTo>
                  <a:cubicBezTo>
                    <a:pt x="488" y="344"/>
                    <a:pt x="489" y="343"/>
                    <a:pt x="489" y="343"/>
                  </a:cubicBezTo>
                  <a:cubicBezTo>
                    <a:pt x="489" y="343"/>
                    <a:pt x="489" y="344"/>
                    <a:pt x="489" y="345"/>
                  </a:cubicBezTo>
                  <a:close/>
                  <a:moveTo>
                    <a:pt x="485" y="358"/>
                  </a:moveTo>
                  <a:cubicBezTo>
                    <a:pt x="485" y="358"/>
                    <a:pt x="485" y="358"/>
                    <a:pt x="485" y="359"/>
                  </a:cubicBezTo>
                  <a:cubicBezTo>
                    <a:pt x="485" y="358"/>
                    <a:pt x="484" y="357"/>
                    <a:pt x="484" y="356"/>
                  </a:cubicBezTo>
                  <a:cubicBezTo>
                    <a:pt x="484" y="355"/>
                    <a:pt x="484" y="355"/>
                    <a:pt x="484" y="355"/>
                  </a:cubicBezTo>
                  <a:cubicBezTo>
                    <a:pt x="485" y="356"/>
                    <a:pt x="485" y="357"/>
                    <a:pt x="485" y="358"/>
                  </a:cubicBezTo>
                  <a:close/>
                  <a:moveTo>
                    <a:pt x="477" y="372"/>
                  </a:moveTo>
                  <a:cubicBezTo>
                    <a:pt x="477" y="372"/>
                    <a:pt x="477" y="372"/>
                    <a:pt x="477" y="372"/>
                  </a:cubicBezTo>
                  <a:cubicBezTo>
                    <a:pt x="478" y="369"/>
                    <a:pt x="478" y="367"/>
                    <a:pt x="479" y="365"/>
                  </a:cubicBezTo>
                  <a:cubicBezTo>
                    <a:pt x="479" y="365"/>
                    <a:pt x="480" y="365"/>
                    <a:pt x="480" y="365"/>
                  </a:cubicBezTo>
                  <a:cubicBezTo>
                    <a:pt x="480" y="367"/>
                    <a:pt x="480" y="369"/>
                    <a:pt x="480" y="371"/>
                  </a:cubicBezTo>
                  <a:cubicBezTo>
                    <a:pt x="480" y="372"/>
                    <a:pt x="479" y="372"/>
                    <a:pt x="479" y="373"/>
                  </a:cubicBezTo>
                  <a:cubicBezTo>
                    <a:pt x="478" y="373"/>
                    <a:pt x="478" y="372"/>
                    <a:pt x="477" y="372"/>
                  </a:cubicBezTo>
                  <a:close/>
                  <a:moveTo>
                    <a:pt x="468" y="353"/>
                  </a:moveTo>
                  <a:cubicBezTo>
                    <a:pt x="466" y="352"/>
                    <a:pt x="465" y="351"/>
                    <a:pt x="464" y="350"/>
                  </a:cubicBezTo>
                  <a:cubicBezTo>
                    <a:pt x="465" y="346"/>
                    <a:pt x="465" y="341"/>
                    <a:pt x="465" y="336"/>
                  </a:cubicBezTo>
                  <a:cubicBezTo>
                    <a:pt x="465" y="337"/>
                    <a:pt x="465" y="337"/>
                    <a:pt x="465" y="337"/>
                  </a:cubicBezTo>
                  <a:cubicBezTo>
                    <a:pt x="466" y="337"/>
                    <a:pt x="467" y="338"/>
                    <a:pt x="468" y="338"/>
                  </a:cubicBezTo>
                  <a:cubicBezTo>
                    <a:pt x="467" y="340"/>
                    <a:pt x="467" y="343"/>
                    <a:pt x="467" y="345"/>
                  </a:cubicBezTo>
                  <a:cubicBezTo>
                    <a:pt x="467" y="346"/>
                    <a:pt x="467" y="347"/>
                    <a:pt x="467" y="349"/>
                  </a:cubicBezTo>
                  <a:cubicBezTo>
                    <a:pt x="467" y="349"/>
                    <a:pt x="467" y="349"/>
                    <a:pt x="467" y="350"/>
                  </a:cubicBezTo>
                  <a:cubicBezTo>
                    <a:pt x="468" y="350"/>
                    <a:pt x="468" y="350"/>
                    <a:pt x="468" y="350"/>
                  </a:cubicBezTo>
                  <a:cubicBezTo>
                    <a:pt x="468" y="351"/>
                    <a:pt x="468" y="352"/>
                    <a:pt x="468" y="353"/>
                  </a:cubicBezTo>
                  <a:close/>
                  <a:moveTo>
                    <a:pt x="461" y="348"/>
                  </a:moveTo>
                  <a:cubicBezTo>
                    <a:pt x="455" y="342"/>
                    <a:pt x="449" y="337"/>
                    <a:pt x="443" y="333"/>
                  </a:cubicBezTo>
                  <a:cubicBezTo>
                    <a:pt x="440" y="331"/>
                    <a:pt x="436" y="329"/>
                    <a:pt x="433" y="328"/>
                  </a:cubicBezTo>
                  <a:cubicBezTo>
                    <a:pt x="448" y="328"/>
                    <a:pt x="458" y="330"/>
                    <a:pt x="459" y="331"/>
                  </a:cubicBezTo>
                  <a:cubicBezTo>
                    <a:pt x="459" y="332"/>
                    <a:pt x="459" y="333"/>
                    <a:pt x="460" y="334"/>
                  </a:cubicBezTo>
                  <a:cubicBezTo>
                    <a:pt x="460" y="334"/>
                    <a:pt x="460" y="334"/>
                    <a:pt x="460" y="334"/>
                  </a:cubicBezTo>
                  <a:cubicBezTo>
                    <a:pt x="460" y="334"/>
                    <a:pt x="460" y="334"/>
                    <a:pt x="460" y="334"/>
                  </a:cubicBezTo>
                  <a:cubicBezTo>
                    <a:pt x="461" y="338"/>
                    <a:pt x="461" y="343"/>
                    <a:pt x="461" y="348"/>
                  </a:cubicBezTo>
                  <a:close/>
                  <a:moveTo>
                    <a:pt x="463" y="329"/>
                  </a:moveTo>
                  <a:cubicBezTo>
                    <a:pt x="463" y="329"/>
                    <a:pt x="463" y="329"/>
                    <a:pt x="464" y="329"/>
                  </a:cubicBezTo>
                  <a:cubicBezTo>
                    <a:pt x="465" y="331"/>
                    <a:pt x="467" y="332"/>
                    <a:pt x="468" y="334"/>
                  </a:cubicBezTo>
                  <a:cubicBezTo>
                    <a:pt x="468" y="334"/>
                    <a:pt x="468" y="335"/>
                    <a:pt x="468" y="335"/>
                  </a:cubicBezTo>
                  <a:cubicBezTo>
                    <a:pt x="467" y="335"/>
                    <a:pt x="467" y="335"/>
                    <a:pt x="466" y="334"/>
                  </a:cubicBezTo>
                  <a:cubicBezTo>
                    <a:pt x="466" y="334"/>
                    <a:pt x="465" y="334"/>
                    <a:pt x="464" y="333"/>
                  </a:cubicBezTo>
                  <a:cubicBezTo>
                    <a:pt x="464" y="332"/>
                    <a:pt x="463" y="330"/>
                    <a:pt x="463" y="329"/>
                  </a:cubicBezTo>
                  <a:close/>
                  <a:moveTo>
                    <a:pt x="457" y="323"/>
                  </a:moveTo>
                  <a:cubicBezTo>
                    <a:pt x="455" y="321"/>
                    <a:pt x="453" y="320"/>
                    <a:pt x="452" y="319"/>
                  </a:cubicBezTo>
                  <a:cubicBezTo>
                    <a:pt x="452" y="319"/>
                    <a:pt x="452" y="319"/>
                    <a:pt x="453" y="319"/>
                  </a:cubicBezTo>
                  <a:cubicBezTo>
                    <a:pt x="454" y="319"/>
                    <a:pt x="454" y="318"/>
                    <a:pt x="454" y="317"/>
                  </a:cubicBezTo>
                  <a:cubicBezTo>
                    <a:pt x="457" y="318"/>
                    <a:pt x="459" y="319"/>
                    <a:pt x="461" y="319"/>
                  </a:cubicBezTo>
                  <a:cubicBezTo>
                    <a:pt x="461" y="319"/>
                    <a:pt x="461" y="319"/>
                    <a:pt x="461" y="319"/>
                  </a:cubicBezTo>
                  <a:cubicBezTo>
                    <a:pt x="458" y="320"/>
                    <a:pt x="458" y="320"/>
                    <a:pt x="458" y="320"/>
                  </a:cubicBezTo>
                  <a:cubicBezTo>
                    <a:pt x="460" y="322"/>
                    <a:pt x="460" y="322"/>
                    <a:pt x="460" y="322"/>
                  </a:cubicBezTo>
                  <a:cubicBezTo>
                    <a:pt x="461" y="322"/>
                    <a:pt x="462" y="322"/>
                    <a:pt x="462" y="323"/>
                  </a:cubicBezTo>
                  <a:cubicBezTo>
                    <a:pt x="462" y="323"/>
                    <a:pt x="462" y="323"/>
                    <a:pt x="462" y="323"/>
                  </a:cubicBezTo>
                  <a:cubicBezTo>
                    <a:pt x="462" y="323"/>
                    <a:pt x="463" y="323"/>
                    <a:pt x="463" y="323"/>
                  </a:cubicBezTo>
                  <a:cubicBezTo>
                    <a:pt x="465" y="325"/>
                    <a:pt x="467" y="327"/>
                    <a:pt x="469" y="329"/>
                  </a:cubicBezTo>
                  <a:cubicBezTo>
                    <a:pt x="469" y="329"/>
                    <a:pt x="469" y="329"/>
                    <a:pt x="469" y="329"/>
                  </a:cubicBezTo>
                  <a:cubicBezTo>
                    <a:pt x="468" y="329"/>
                    <a:pt x="467" y="328"/>
                    <a:pt x="465" y="327"/>
                  </a:cubicBezTo>
                  <a:cubicBezTo>
                    <a:pt x="465" y="327"/>
                    <a:pt x="464" y="326"/>
                    <a:pt x="463" y="325"/>
                  </a:cubicBezTo>
                  <a:cubicBezTo>
                    <a:pt x="463" y="324"/>
                    <a:pt x="462" y="324"/>
                    <a:pt x="461" y="323"/>
                  </a:cubicBezTo>
                  <a:cubicBezTo>
                    <a:pt x="461" y="323"/>
                    <a:pt x="461" y="323"/>
                    <a:pt x="461" y="323"/>
                  </a:cubicBezTo>
                  <a:cubicBezTo>
                    <a:pt x="461" y="323"/>
                    <a:pt x="461" y="323"/>
                    <a:pt x="461" y="323"/>
                  </a:cubicBezTo>
                  <a:cubicBezTo>
                    <a:pt x="460" y="324"/>
                    <a:pt x="460" y="324"/>
                    <a:pt x="460" y="324"/>
                  </a:cubicBezTo>
                  <a:cubicBezTo>
                    <a:pt x="460" y="323"/>
                    <a:pt x="460" y="323"/>
                    <a:pt x="459" y="323"/>
                  </a:cubicBezTo>
                  <a:cubicBezTo>
                    <a:pt x="459" y="323"/>
                    <a:pt x="458" y="323"/>
                    <a:pt x="457" y="323"/>
                  </a:cubicBezTo>
                  <a:close/>
                  <a:moveTo>
                    <a:pt x="443" y="313"/>
                  </a:moveTo>
                  <a:cubicBezTo>
                    <a:pt x="438" y="309"/>
                    <a:pt x="433" y="305"/>
                    <a:pt x="428" y="300"/>
                  </a:cubicBezTo>
                  <a:cubicBezTo>
                    <a:pt x="427" y="300"/>
                    <a:pt x="427" y="299"/>
                    <a:pt x="426" y="298"/>
                  </a:cubicBezTo>
                  <a:cubicBezTo>
                    <a:pt x="426" y="298"/>
                    <a:pt x="426" y="299"/>
                    <a:pt x="427" y="299"/>
                  </a:cubicBezTo>
                  <a:cubicBezTo>
                    <a:pt x="432" y="303"/>
                    <a:pt x="439" y="309"/>
                    <a:pt x="446" y="313"/>
                  </a:cubicBezTo>
                  <a:cubicBezTo>
                    <a:pt x="445" y="313"/>
                    <a:pt x="444" y="313"/>
                    <a:pt x="443" y="313"/>
                  </a:cubicBezTo>
                  <a:close/>
                  <a:moveTo>
                    <a:pt x="404" y="274"/>
                  </a:moveTo>
                  <a:cubicBezTo>
                    <a:pt x="399" y="266"/>
                    <a:pt x="395" y="259"/>
                    <a:pt x="392" y="252"/>
                  </a:cubicBezTo>
                  <a:cubicBezTo>
                    <a:pt x="398" y="252"/>
                    <a:pt x="404" y="255"/>
                    <a:pt x="411" y="259"/>
                  </a:cubicBezTo>
                  <a:cubicBezTo>
                    <a:pt x="414" y="262"/>
                    <a:pt x="418" y="264"/>
                    <a:pt x="421" y="267"/>
                  </a:cubicBezTo>
                  <a:cubicBezTo>
                    <a:pt x="420" y="268"/>
                    <a:pt x="420" y="268"/>
                    <a:pt x="420" y="268"/>
                  </a:cubicBezTo>
                  <a:cubicBezTo>
                    <a:pt x="423" y="270"/>
                    <a:pt x="427" y="273"/>
                    <a:pt x="430" y="276"/>
                  </a:cubicBezTo>
                  <a:cubicBezTo>
                    <a:pt x="431" y="276"/>
                    <a:pt x="431" y="277"/>
                    <a:pt x="432" y="277"/>
                  </a:cubicBezTo>
                  <a:cubicBezTo>
                    <a:pt x="436" y="282"/>
                    <a:pt x="440" y="287"/>
                    <a:pt x="444" y="291"/>
                  </a:cubicBezTo>
                  <a:cubicBezTo>
                    <a:pt x="433" y="282"/>
                    <a:pt x="422" y="273"/>
                    <a:pt x="412" y="267"/>
                  </a:cubicBezTo>
                  <a:cubicBezTo>
                    <a:pt x="410" y="269"/>
                    <a:pt x="410" y="269"/>
                    <a:pt x="410" y="269"/>
                  </a:cubicBezTo>
                  <a:cubicBezTo>
                    <a:pt x="416" y="274"/>
                    <a:pt x="422" y="280"/>
                    <a:pt x="429" y="286"/>
                  </a:cubicBezTo>
                  <a:cubicBezTo>
                    <a:pt x="422" y="282"/>
                    <a:pt x="414" y="278"/>
                    <a:pt x="404" y="274"/>
                  </a:cubicBezTo>
                  <a:close/>
                  <a:moveTo>
                    <a:pt x="463" y="292"/>
                  </a:moveTo>
                  <a:cubicBezTo>
                    <a:pt x="463" y="289"/>
                    <a:pt x="464" y="286"/>
                    <a:pt x="464" y="282"/>
                  </a:cubicBezTo>
                  <a:cubicBezTo>
                    <a:pt x="465" y="286"/>
                    <a:pt x="465" y="289"/>
                    <a:pt x="466" y="292"/>
                  </a:cubicBezTo>
                  <a:cubicBezTo>
                    <a:pt x="466" y="292"/>
                    <a:pt x="465" y="292"/>
                    <a:pt x="465" y="292"/>
                  </a:cubicBezTo>
                  <a:cubicBezTo>
                    <a:pt x="464" y="292"/>
                    <a:pt x="464" y="292"/>
                    <a:pt x="463" y="292"/>
                  </a:cubicBezTo>
                  <a:close/>
                  <a:moveTo>
                    <a:pt x="477" y="237"/>
                  </a:moveTo>
                  <a:cubicBezTo>
                    <a:pt x="476" y="248"/>
                    <a:pt x="474" y="259"/>
                    <a:pt x="474" y="269"/>
                  </a:cubicBezTo>
                  <a:cubicBezTo>
                    <a:pt x="474" y="274"/>
                    <a:pt x="475" y="279"/>
                    <a:pt x="476" y="284"/>
                  </a:cubicBezTo>
                  <a:cubicBezTo>
                    <a:pt x="478" y="284"/>
                    <a:pt x="478" y="284"/>
                    <a:pt x="478" y="284"/>
                  </a:cubicBezTo>
                  <a:cubicBezTo>
                    <a:pt x="479" y="280"/>
                    <a:pt x="481" y="276"/>
                    <a:pt x="482" y="272"/>
                  </a:cubicBezTo>
                  <a:cubicBezTo>
                    <a:pt x="483" y="272"/>
                    <a:pt x="483" y="272"/>
                    <a:pt x="483" y="272"/>
                  </a:cubicBezTo>
                  <a:cubicBezTo>
                    <a:pt x="482" y="278"/>
                    <a:pt x="480" y="285"/>
                    <a:pt x="480" y="291"/>
                  </a:cubicBezTo>
                  <a:cubicBezTo>
                    <a:pt x="479" y="292"/>
                    <a:pt x="479" y="292"/>
                    <a:pt x="479" y="292"/>
                  </a:cubicBezTo>
                  <a:cubicBezTo>
                    <a:pt x="477" y="290"/>
                    <a:pt x="477" y="290"/>
                    <a:pt x="477" y="290"/>
                  </a:cubicBezTo>
                  <a:cubicBezTo>
                    <a:pt x="477" y="292"/>
                    <a:pt x="477" y="292"/>
                    <a:pt x="477" y="292"/>
                  </a:cubicBezTo>
                  <a:cubicBezTo>
                    <a:pt x="476" y="292"/>
                    <a:pt x="475" y="292"/>
                    <a:pt x="474" y="292"/>
                  </a:cubicBezTo>
                  <a:cubicBezTo>
                    <a:pt x="472" y="292"/>
                    <a:pt x="471" y="292"/>
                    <a:pt x="469" y="292"/>
                  </a:cubicBezTo>
                  <a:cubicBezTo>
                    <a:pt x="468" y="281"/>
                    <a:pt x="469" y="266"/>
                    <a:pt x="472" y="252"/>
                  </a:cubicBezTo>
                  <a:cubicBezTo>
                    <a:pt x="474" y="248"/>
                    <a:pt x="475" y="244"/>
                    <a:pt x="476" y="240"/>
                  </a:cubicBezTo>
                  <a:cubicBezTo>
                    <a:pt x="476" y="239"/>
                    <a:pt x="477" y="238"/>
                    <a:pt x="477" y="237"/>
                  </a:cubicBezTo>
                  <a:close/>
                  <a:moveTo>
                    <a:pt x="478" y="252"/>
                  </a:moveTo>
                  <a:cubicBezTo>
                    <a:pt x="480" y="254"/>
                    <a:pt x="483" y="256"/>
                    <a:pt x="486" y="258"/>
                  </a:cubicBezTo>
                  <a:cubicBezTo>
                    <a:pt x="484" y="261"/>
                    <a:pt x="483" y="264"/>
                    <a:pt x="481" y="268"/>
                  </a:cubicBezTo>
                  <a:cubicBezTo>
                    <a:pt x="481" y="268"/>
                    <a:pt x="481" y="267"/>
                    <a:pt x="481" y="267"/>
                  </a:cubicBezTo>
                  <a:cubicBezTo>
                    <a:pt x="480" y="270"/>
                    <a:pt x="480" y="270"/>
                    <a:pt x="480" y="270"/>
                  </a:cubicBezTo>
                  <a:cubicBezTo>
                    <a:pt x="480" y="270"/>
                    <a:pt x="480" y="270"/>
                    <a:pt x="480" y="270"/>
                  </a:cubicBezTo>
                  <a:cubicBezTo>
                    <a:pt x="479" y="273"/>
                    <a:pt x="478" y="275"/>
                    <a:pt x="477" y="278"/>
                  </a:cubicBezTo>
                  <a:cubicBezTo>
                    <a:pt x="477" y="275"/>
                    <a:pt x="477" y="272"/>
                    <a:pt x="477" y="269"/>
                  </a:cubicBezTo>
                  <a:cubicBezTo>
                    <a:pt x="477" y="264"/>
                    <a:pt x="477" y="258"/>
                    <a:pt x="478" y="252"/>
                  </a:cubicBezTo>
                  <a:close/>
                  <a:moveTo>
                    <a:pt x="488" y="260"/>
                  </a:moveTo>
                  <a:cubicBezTo>
                    <a:pt x="488" y="260"/>
                    <a:pt x="488" y="261"/>
                    <a:pt x="488" y="261"/>
                  </a:cubicBezTo>
                  <a:cubicBezTo>
                    <a:pt x="488" y="261"/>
                    <a:pt x="488" y="260"/>
                    <a:pt x="488" y="260"/>
                  </a:cubicBezTo>
                  <a:cubicBezTo>
                    <a:pt x="488" y="260"/>
                    <a:pt x="488" y="260"/>
                    <a:pt x="488" y="260"/>
                  </a:cubicBezTo>
                  <a:close/>
                  <a:moveTo>
                    <a:pt x="489" y="260"/>
                  </a:moveTo>
                  <a:cubicBezTo>
                    <a:pt x="491" y="262"/>
                    <a:pt x="494" y="264"/>
                    <a:pt x="496" y="266"/>
                  </a:cubicBezTo>
                  <a:cubicBezTo>
                    <a:pt x="495" y="270"/>
                    <a:pt x="493" y="274"/>
                    <a:pt x="492" y="278"/>
                  </a:cubicBezTo>
                  <a:cubicBezTo>
                    <a:pt x="490" y="275"/>
                    <a:pt x="488" y="273"/>
                    <a:pt x="486" y="271"/>
                  </a:cubicBezTo>
                  <a:cubicBezTo>
                    <a:pt x="486" y="268"/>
                    <a:pt x="487" y="265"/>
                    <a:pt x="488" y="262"/>
                  </a:cubicBezTo>
                  <a:cubicBezTo>
                    <a:pt x="488" y="262"/>
                    <a:pt x="488" y="261"/>
                    <a:pt x="489" y="260"/>
                  </a:cubicBezTo>
                  <a:close/>
                  <a:moveTo>
                    <a:pt x="490" y="258"/>
                  </a:moveTo>
                  <a:cubicBezTo>
                    <a:pt x="492" y="255"/>
                    <a:pt x="495" y="251"/>
                    <a:pt x="499" y="247"/>
                  </a:cubicBezTo>
                  <a:cubicBezTo>
                    <a:pt x="501" y="248"/>
                    <a:pt x="503" y="249"/>
                    <a:pt x="504" y="249"/>
                  </a:cubicBezTo>
                  <a:cubicBezTo>
                    <a:pt x="502" y="254"/>
                    <a:pt x="500" y="259"/>
                    <a:pt x="497" y="263"/>
                  </a:cubicBezTo>
                  <a:cubicBezTo>
                    <a:pt x="495" y="262"/>
                    <a:pt x="493" y="260"/>
                    <a:pt x="490" y="258"/>
                  </a:cubicBezTo>
                  <a:close/>
                  <a:moveTo>
                    <a:pt x="511" y="234"/>
                  </a:moveTo>
                  <a:cubicBezTo>
                    <a:pt x="516" y="230"/>
                    <a:pt x="521" y="225"/>
                    <a:pt x="528" y="220"/>
                  </a:cubicBezTo>
                  <a:cubicBezTo>
                    <a:pt x="528" y="220"/>
                    <a:pt x="528" y="220"/>
                    <a:pt x="528" y="220"/>
                  </a:cubicBezTo>
                  <a:cubicBezTo>
                    <a:pt x="523" y="225"/>
                    <a:pt x="518" y="230"/>
                    <a:pt x="513" y="236"/>
                  </a:cubicBezTo>
                  <a:cubicBezTo>
                    <a:pt x="512" y="235"/>
                    <a:pt x="511" y="235"/>
                    <a:pt x="511" y="234"/>
                  </a:cubicBezTo>
                  <a:close/>
                  <a:moveTo>
                    <a:pt x="538" y="213"/>
                  </a:moveTo>
                  <a:cubicBezTo>
                    <a:pt x="540" y="212"/>
                    <a:pt x="543" y="211"/>
                    <a:pt x="545" y="210"/>
                  </a:cubicBezTo>
                  <a:cubicBezTo>
                    <a:pt x="545" y="210"/>
                    <a:pt x="546" y="210"/>
                    <a:pt x="546" y="210"/>
                  </a:cubicBezTo>
                  <a:cubicBezTo>
                    <a:pt x="543" y="211"/>
                    <a:pt x="541" y="212"/>
                    <a:pt x="538" y="213"/>
                  </a:cubicBezTo>
                  <a:close/>
                  <a:moveTo>
                    <a:pt x="548" y="208"/>
                  </a:moveTo>
                  <a:cubicBezTo>
                    <a:pt x="551" y="207"/>
                    <a:pt x="555" y="205"/>
                    <a:pt x="558" y="203"/>
                  </a:cubicBezTo>
                  <a:cubicBezTo>
                    <a:pt x="559" y="203"/>
                    <a:pt x="559" y="203"/>
                    <a:pt x="559" y="203"/>
                  </a:cubicBezTo>
                  <a:cubicBezTo>
                    <a:pt x="559" y="203"/>
                    <a:pt x="559" y="203"/>
                    <a:pt x="559" y="203"/>
                  </a:cubicBezTo>
                  <a:cubicBezTo>
                    <a:pt x="578" y="212"/>
                    <a:pt x="599" y="221"/>
                    <a:pt x="615" y="233"/>
                  </a:cubicBezTo>
                  <a:cubicBezTo>
                    <a:pt x="607" y="234"/>
                    <a:pt x="597" y="236"/>
                    <a:pt x="588" y="238"/>
                  </a:cubicBezTo>
                  <a:cubicBezTo>
                    <a:pt x="586" y="235"/>
                    <a:pt x="584" y="232"/>
                    <a:pt x="581" y="230"/>
                  </a:cubicBezTo>
                  <a:cubicBezTo>
                    <a:pt x="576" y="226"/>
                    <a:pt x="571" y="223"/>
                    <a:pt x="566" y="219"/>
                  </a:cubicBezTo>
                  <a:cubicBezTo>
                    <a:pt x="562" y="216"/>
                    <a:pt x="557" y="214"/>
                    <a:pt x="553" y="211"/>
                  </a:cubicBezTo>
                  <a:cubicBezTo>
                    <a:pt x="554" y="211"/>
                    <a:pt x="555" y="211"/>
                    <a:pt x="557" y="211"/>
                  </a:cubicBezTo>
                  <a:cubicBezTo>
                    <a:pt x="557" y="211"/>
                    <a:pt x="557" y="211"/>
                    <a:pt x="557" y="211"/>
                  </a:cubicBezTo>
                  <a:cubicBezTo>
                    <a:pt x="557" y="209"/>
                    <a:pt x="557" y="209"/>
                    <a:pt x="557" y="209"/>
                  </a:cubicBezTo>
                  <a:cubicBezTo>
                    <a:pt x="557" y="209"/>
                    <a:pt x="557" y="209"/>
                    <a:pt x="557" y="209"/>
                  </a:cubicBezTo>
                  <a:cubicBezTo>
                    <a:pt x="554" y="209"/>
                    <a:pt x="552" y="209"/>
                    <a:pt x="549" y="209"/>
                  </a:cubicBezTo>
                  <a:cubicBezTo>
                    <a:pt x="549" y="209"/>
                    <a:pt x="548" y="209"/>
                    <a:pt x="548" y="208"/>
                  </a:cubicBezTo>
                  <a:close/>
                  <a:moveTo>
                    <a:pt x="622" y="235"/>
                  </a:moveTo>
                  <a:cubicBezTo>
                    <a:pt x="622" y="235"/>
                    <a:pt x="622" y="235"/>
                    <a:pt x="622" y="235"/>
                  </a:cubicBezTo>
                  <a:cubicBezTo>
                    <a:pt x="622" y="235"/>
                    <a:pt x="622" y="235"/>
                    <a:pt x="622" y="235"/>
                  </a:cubicBezTo>
                  <a:cubicBezTo>
                    <a:pt x="622" y="235"/>
                    <a:pt x="622" y="235"/>
                    <a:pt x="622" y="235"/>
                  </a:cubicBezTo>
                  <a:close/>
                  <a:moveTo>
                    <a:pt x="609" y="239"/>
                  </a:moveTo>
                  <a:cubicBezTo>
                    <a:pt x="609" y="239"/>
                    <a:pt x="609" y="239"/>
                    <a:pt x="608" y="239"/>
                  </a:cubicBezTo>
                  <a:cubicBezTo>
                    <a:pt x="607" y="239"/>
                    <a:pt x="605" y="239"/>
                    <a:pt x="604" y="239"/>
                  </a:cubicBezTo>
                  <a:cubicBezTo>
                    <a:pt x="600" y="239"/>
                    <a:pt x="597" y="239"/>
                    <a:pt x="592" y="240"/>
                  </a:cubicBezTo>
                  <a:cubicBezTo>
                    <a:pt x="601" y="238"/>
                    <a:pt x="610" y="236"/>
                    <a:pt x="618" y="235"/>
                  </a:cubicBezTo>
                  <a:cubicBezTo>
                    <a:pt x="619" y="236"/>
                    <a:pt x="619" y="236"/>
                    <a:pt x="619" y="236"/>
                  </a:cubicBezTo>
                  <a:cubicBezTo>
                    <a:pt x="616" y="237"/>
                    <a:pt x="613" y="238"/>
                    <a:pt x="609" y="239"/>
                  </a:cubicBezTo>
                  <a:close/>
                  <a:moveTo>
                    <a:pt x="602" y="242"/>
                  </a:moveTo>
                  <a:cubicBezTo>
                    <a:pt x="595" y="244"/>
                    <a:pt x="588" y="247"/>
                    <a:pt x="581" y="250"/>
                  </a:cubicBezTo>
                  <a:cubicBezTo>
                    <a:pt x="580" y="250"/>
                    <a:pt x="580" y="250"/>
                    <a:pt x="580" y="250"/>
                  </a:cubicBezTo>
                  <a:cubicBezTo>
                    <a:pt x="580" y="250"/>
                    <a:pt x="580" y="250"/>
                    <a:pt x="580" y="250"/>
                  </a:cubicBezTo>
                  <a:cubicBezTo>
                    <a:pt x="579" y="250"/>
                    <a:pt x="579" y="250"/>
                    <a:pt x="579" y="250"/>
                  </a:cubicBezTo>
                  <a:cubicBezTo>
                    <a:pt x="576" y="250"/>
                    <a:pt x="574" y="250"/>
                    <a:pt x="571" y="251"/>
                  </a:cubicBezTo>
                  <a:cubicBezTo>
                    <a:pt x="571" y="250"/>
                    <a:pt x="571" y="250"/>
                    <a:pt x="571" y="250"/>
                  </a:cubicBezTo>
                  <a:cubicBezTo>
                    <a:pt x="571" y="250"/>
                    <a:pt x="571" y="250"/>
                    <a:pt x="571" y="250"/>
                  </a:cubicBezTo>
                  <a:cubicBezTo>
                    <a:pt x="570" y="249"/>
                    <a:pt x="568" y="248"/>
                    <a:pt x="567" y="247"/>
                  </a:cubicBezTo>
                  <a:cubicBezTo>
                    <a:pt x="580" y="244"/>
                    <a:pt x="593" y="242"/>
                    <a:pt x="602" y="242"/>
                  </a:cubicBezTo>
                  <a:close/>
                  <a:moveTo>
                    <a:pt x="496" y="311"/>
                  </a:moveTo>
                  <a:cubicBezTo>
                    <a:pt x="496" y="312"/>
                    <a:pt x="496" y="313"/>
                    <a:pt x="496" y="314"/>
                  </a:cubicBezTo>
                  <a:cubicBezTo>
                    <a:pt x="496" y="314"/>
                    <a:pt x="495" y="314"/>
                    <a:pt x="495" y="313"/>
                  </a:cubicBezTo>
                  <a:cubicBezTo>
                    <a:pt x="495" y="312"/>
                    <a:pt x="495" y="311"/>
                    <a:pt x="495" y="310"/>
                  </a:cubicBezTo>
                  <a:cubicBezTo>
                    <a:pt x="495" y="310"/>
                    <a:pt x="495" y="311"/>
                    <a:pt x="496" y="311"/>
                  </a:cubicBezTo>
                  <a:close/>
                  <a:moveTo>
                    <a:pt x="489" y="348"/>
                  </a:moveTo>
                  <a:cubicBezTo>
                    <a:pt x="490" y="350"/>
                    <a:pt x="489" y="352"/>
                    <a:pt x="489" y="354"/>
                  </a:cubicBezTo>
                  <a:cubicBezTo>
                    <a:pt x="489" y="353"/>
                    <a:pt x="488" y="352"/>
                    <a:pt x="488" y="352"/>
                  </a:cubicBezTo>
                  <a:cubicBezTo>
                    <a:pt x="488" y="350"/>
                    <a:pt x="487" y="349"/>
                    <a:pt x="487" y="347"/>
                  </a:cubicBezTo>
                  <a:cubicBezTo>
                    <a:pt x="488" y="347"/>
                    <a:pt x="489" y="348"/>
                    <a:pt x="489" y="348"/>
                  </a:cubicBezTo>
                  <a:close/>
                  <a:moveTo>
                    <a:pt x="489" y="358"/>
                  </a:moveTo>
                  <a:cubicBezTo>
                    <a:pt x="489" y="359"/>
                    <a:pt x="488" y="361"/>
                    <a:pt x="488" y="363"/>
                  </a:cubicBezTo>
                  <a:cubicBezTo>
                    <a:pt x="488" y="361"/>
                    <a:pt x="487" y="360"/>
                    <a:pt x="487" y="358"/>
                  </a:cubicBezTo>
                  <a:cubicBezTo>
                    <a:pt x="487" y="357"/>
                    <a:pt x="487" y="357"/>
                    <a:pt x="488" y="356"/>
                  </a:cubicBezTo>
                  <a:cubicBezTo>
                    <a:pt x="488" y="356"/>
                    <a:pt x="488" y="357"/>
                    <a:pt x="489" y="358"/>
                  </a:cubicBezTo>
                  <a:close/>
                  <a:moveTo>
                    <a:pt x="485" y="369"/>
                  </a:moveTo>
                  <a:cubicBezTo>
                    <a:pt x="485" y="369"/>
                    <a:pt x="485" y="369"/>
                    <a:pt x="485" y="369"/>
                  </a:cubicBezTo>
                  <a:cubicBezTo>
                    <a:pt x="485" y="369"/>
                    <a:pt x="485" y="368"/>
                    <a:pt x="485" y="368"/>
                  </a:cubicBezTo>
                  <a:cubicBezTo>
                    <a:pt x="485" y="368"/>
                    <a:pt x="485" y="368"/>
                    <a:pt x="485" y="368"/>
                  </a:cubicBezTo>
                  <a:cubicBezTo>
                    <a:pt x="485" y="368"/>
                    <a:pt x="485" y="368"/>
                    <a:pt x="485" y="368"/>
                  </a:cubicBezTo>
                  <a:cubicBezTo>
                    <a:pt x="485" y="368"/>
                    <a:pt x="485" y="368"/>
                    <a:pt x="485" y="369"/>
                  </a:cubicBezTo>
                  <a:close/>
                  <a:moveTo>
                    <a:pt x="378" y="320"/>
                  </a:moveTo>
                  <a:cubicBezTo>
                    <a:pt x="381" y="320"/>
                    <a:pt x="384" y="319"/>
                    <a:pt x="388" y="319"/>
                  </a:cubicBezTo>
                  <a:cubicBezTo>
                    <a:pt x="388" y="319"/>
                    <a:pt x="388" y="319"/>
                    <a:pt x="389" y="319"/>
                  </a:cubicBezTo>
                  <a:cubicBezTo>
                    <a:pt x="408" y="320"/>
                    <a:pt x="428" y="320"/>
                    <a:pt x="447" y="319"/>
                  </a:cubicBezTo>
                  <a:cubicBezTo>
                    <a:pt x="449" y="320"/>
                    <a:pt x="450" y="321"/>
                    <a:pt x="452" y="322"/>
                  </a:cubicBezTo>
                  <a:cubicBezTo>
                    <a:pt x="439" y="322"/>
                    <a:pt x="411" y="321"/>
                    <a:pt x="378" y="320"/>
                  </a:cubicBezTo>
                  <a:close/>
                  <a:moveTo>
                    <a:pt x="611" y="158"/>
                  </a:moveTo>
                  <a:cubicBezTo>
                    <a:pt x="610" y="158"/>
                    <a:pt x="609" y="157"/>
                    <a:pt x="608" y="157"/>
                  </a:cubicBezTo>
                  <a:cubicBezTo>
                    <a:pt x="606" y="156"/>
                    <a:pt x="605" y="155"/>
                    <a:pt x="603" y="154"/>
                  </a:cubicBezTo>
                  <a:cubicBezTo>
                    <a:pt x="606" y="155"/>
                    <a:pt x="608" y="156"/>
                    <a:pt x="611" y="158"/>
                  </a:cubicBezTo>
                  <a:cubicBezTo>
                    <a:pt x="611" y="158"/>
                    <a:pt x="611" y="158"/>
                    <a:pt x="611" y="158"/>
                  </a:cubicBezTo>
                  <a:close/>
                  <a:moveTo>
                    <a:pt x="584" y="146"/>
                  </a:moveTo>
                  <a:cubicBezTo>
                    <a:pt x="583" y="145"/>
                    <a:pt x="582" y="145"/>
                    <a:pt x="581" y="144"/>
                  </a:cubicBezTo>
                  <a:cubicBezTo>
                    <a:pt x="576" y="140"/>
                    <a:pt x="571" y="136"/>
                    <a:pt x="566" y="132"/>
                  </a:cubicBezTo>
                  <a:cubicBezTo>
                    <a:pt x="572" y="137"/>
                    <a:pt x="578" y="141"/>
                    <a:pt x="584" y="146"/>
                  </a:cubicBezTo>
                  <a:close/>
                  <a:moveTo>
                    <a:pt x="599" y="156"/>
                  </a:moveTo>
                  <a:cubicBezTo>
                    <a:pt x="603" y="158"/>
                    <a:pt x="606" y="160"/>
                    <a:pt x="609" y="162"/>
                  </a:cubicBezTo>
                  <a:cubicBezTo>
                    <a:pt x="607" y="161"/>
                    <a:pt x="605" y="161"/>
                    <a:pt x="603" y="160"/>
                  </a:cubicBezTo>
                  <a:cubicBezTo>
                    <a:pt x="603" y="160"/>
                    <a:pt x="602" y="159"/>
                    <a:pt x="602" y="159"/>
                  </a:cubicBezTo>
                  <a:cubicBezTo>
                    <a:pt x="599" y="157"/>
                    <a:pt x="597" y="155"/>
                    <a:pt x="594" y="153"/>
                  </a:cubicBezTo>
                  <a:cubicBezTo>
                    <a:pt x="596" y="154"/>
                    <a:pt x="598" y="155"/>
                    <a:pt x="599" y="156"/>
                  </a:cubicBezTo>
                  <a:close/>
                  <a:moveTo>
                    <a:pt x="574" y="145"/>
                  </a:moveTo>
                  <a:cubicBezTo>
                    <a:pt x="572" y="144"/>
                    <a:pt x="571" y="143"/>
                    <a:pt x="570" y="142"/>
                  </a:cubicBezTo>
                  <a:cubicBezTo>
                    <a:pt x="571" y="143"/>
                    <a:pt x="573" y="144"/>
                    <a:pt x="574" y="145"/>
                  </a:cubicBezTo>
                  <a:close/>
                  <a:moveTo>
                    <a:pt x="611" y="165"/>
                  </a:moveTo>
                  <a:cubicBezTo>
                    <a:pt x="611" y="165"/>
                    <a:pt x="611" y="165"/>
                    <a:pt x="611" y="165"/>
                  </a:cubicBezTo>
                  <a:cubicBezTo>
                    <a:pt x="611" y="165"/>
                    <a:pt x="611" y="165"/>
                    <a:pt x="610" y="165"/>
                  </a:cubicBezTo>
                  <a:cubicBezTo>
                    <a:pt x="611" y="165"/>
                    <a:pt x="611" y="165"/>
                    <a:pt x="611" y="165"/>
                  </a:cubicBezTo>
                  <a:close/>
                  <a:moveTo>
                    <a:pt x="665" y="195"/>
                  </a:moveTo>
                  <a:cubicBezTo>
                    <a:pt x="662" y="195"/>
                    <a:pt x="659" y="196"/>
                    <a:pt x="658" y="192"/>
                  </a:cubicBezTo>
                  <a:cubicBezTo>
                    <a:pt x="657" y="189"/>
                    <a:pt x="657" y="186"/>
                    <a:pt x="655" y="184"/>
                  </a:cubicBezTo>
                  <a:cubicBezTo>
                    <a:pt x="660" y="187"/>
                    <a:pt x="663" y="191"/>
                    <a:pt x="665" y="195"/>
                  </a:cubicBezTo>
                  <a:close/>
                  <a:moveTo>
                    <a:pt x="649" y="211"/>
                  </a:moveTo>
                  <a:cubicBezTo>
                    <a:pt x="640" y="206"/>
                    <a:pt x="632" y="201"/>
                    <a:pt x="624" y="196"/>
                  </a:cubicBezTo>
                  <a:cubicBezTo>
                    <a:pt x="623" y="193"/>
                    <a:pt x="619" y="190"/>
                    <a:pt x="611" y="188"/>
                  </a:cubicBezTo>
                  <a:cubicBezTo>
                    <a:pt x="610" y="187"/>
                    <a:pt x="609" y="187"/>
                    <a:pt x="607" y="186"/>
                  </a:cubicBezTo>
                  <a:cubicBezTo>
                    <a:pt x="607" y="188"/>
                    <a:pt x="607" y="188"/>
                    <a:pt x="607" y="188"/>
                  </a:cubicBezTo>
                  <a:cubicBezTo>
                    <a:pt x="596" y="187"/>
                    <a:pt x="581" y="188"/>
                    <a:pt x="560" y="196"/>
                  </a:cubicBezTo>
                  <a:cubicBezTo>
                    <a:pt x="553" y="198"/>
                    <a:pt x="547" y="201"/>
                    <a:pt x="541" y="204"/>
                  </a:cubicBezTo>
                  <a:cubicBezTo>
                    <a:pt x="539" y="203"/>
                    <a:pt x="537" y="202"/>
                    <a:pt x="535" y="201"/>
                  </a:cubicBezTo>
                  <a:cubicBezTo>
                    <a:pt x="534" y="203"/>
                    <a:pt x="534" y="203"/>
                    <a:pt x="534" y="203"/>
                  </a:cubicBezTo>
                  <a:cubicBezTo>
                    <a:pt x="535" y="204"/>
                    <a:pt x="537" y="205"/>
                    <a:pt x="538" y="206"/>
                  </a:cubicBezTo>
                  <a:cubicBezTo>
                    <a:pt x="533" y="209"/>
                    <a:pt x="529" y="212"/>
                    <a:pt x="525" y="216"/>
                  </a:cubicBezTo>
                  <a:cubicBezTo>
                    <a:pt x="520" y="213"/>
                    <a:pt x="515" y="210"/>
                    <a:pt x="512" y="209"/>
                  </a:cubicBezTo>
                  <a:cubicBezTo>
                    <a:pt x="511" y="211"/>
                    <a:pt x="511" y="211"/>
                    <a:pt x="511" y="211"/>
                  </a:cubicBezTo>
                  <a:cubicBezTo>
                    <a:pt x="514" y="213"/>
                    <a:pt x="518" y="215"/>
                    <a:pt x="522" y="217"/>
                  </a:cubicBezTo>
                  <a:cubicBezTo>
                    <a:pt x="517" y="222"/>
                    <a:pt x="512" y="227"/>
                    <a:pt x="508" y="232"/>
                  </a:cubicBezTo>
                  <a:cubicBezTo>
                    <a:pt x="503" y="229"/>
                    <a:pt x="498" y="225"/>
                    <a:pt x="494" y="222"/>
                  </a:cubicBezTo>
                  <a:cubicBezTo>
                    <a:pt x="493" y="224"/>
                    <a:pt x="493" y="224"/>
                    <a:pt x="493" y="224"/>
                  </a:cubicBezTo>
                  <a:cubicBezTo>
                    <a:pt x="497" y="227"/>
                    <a:pt x="501" y="231"/>
                    <a:pt x="506" y="234"/>
                  </a:cubicBezTo>
                  <a:cubicBezTo>
                    <a:pt x="503" y="237"/>
                    <a:pt x="501" y="240"/>
                    <a:pt x="498" y="244"/>
                  </a:cubicBezTo>
                  <a:cubicBezTo>
                    <a:pt x="498" y="243"/>
                    <a:pt x="497" y="243"/>
                    <a:pt x="496" y="243"/>
                  </a:cubicBezTo>
                  <a:cubicBezTo>
                    <a:pt x="496" y="243"/>
                    <a:pt x="496" y="243"/>
                    <a:pt x="496" y="243"/>
                  </a:cubicBezTo>
                  <a:cubicBezTo>
                    <a:pt x="496" y="242"/>
                    <a:pt x="496" y="242"/>
                    <a:pt x="496" y="242"/>
                  </a:cubicBezTo>
                  <a:cubicBezTo>
                    <a:pt x="495" y="242"/>
                    <a:pt x="494" y="242"/>
                    <a:pt x="494" y="242"/>
                  </a:cubicBezTo>
                  <a:cubicBezTo>
                    <a:pt x="493" y="242"/>
                    <a:pt x="493" y="242"/>
                    <a:pt x="492" y="241"/>
                  </a:cubicBezTo>
                  <a:cubicBezTo>
                    <a:pt x="492" y="242"/>
                    <a:pt x="492" y="242"/>
                    <a:pt x="492" y="242"/>
                  </a:cubicBezTo>
                  <a:cubicBezTo>
                    <a:pt x="491" y="242"/>
                    <a:pt x="491" y="242"/>
                    <a:pt x="491" y="242"/>
                  </a:cubicBezTo>
                  <a:cubicBezTo>
                    <a:pt x="491" y="242"/>
                    <a:pt x="490" y="243"/>
                    <a:pt x="490" y="243"/>
                  </a:cubicBezTo>
                  <a:cubicBezTo>
                    <a:pt x="491" y="243"/>
                    <a:pt x="491" y="244"/>
                    <a:pt x="491" y="244"/>
                  </a:cubicBezTo>
                  <a:cubicBezTo>
                    <a:pt x="491" y="244"/>
                    <a:pt x="491" y="244"/>
                    <a:pt x="491" y="244"/>
                  </a:cubicBezTo>
                  <a:cubicBezTo>
                    <a:pt x="491" y="244"/>
                    <a:pt x="492" y="245"/>
                    <a:pt x="492" y="245"/>
                  </a:cubicBezTo>
                  <a:cubicBezTo>
                    <a:pt x="493" y="245"/>
                    <a:pt x="494" y="246"/>
                    <a:pt x="495" y="247"/>
                  </a:cubicBezTo>
                  <a:cubicBezTo>
                    <a:pt x="496" y="245"/>
                    <a:pt x="496" y="245"/>
                    <a:pt x="496" y="245"/>
                  </a:cubicBezTo>
                  <a:cubicBezTo>
                    <a:pt x="496" y="245"/>
                    <a:pt x="497" y="246"/>
                    <a:pt x="497" y="246"/>
                  </a:cubicBezTo>
                  <a:cubicBezTo>
                    <a:pt x="494" y="250"/>
                    <a:pt x="491" y="255"/>
                    <a:pt x="490" y="258"/>
                  </a:cubicBezTo>
                  <a:cubicBezTo>
                    <a:pt x="486" y="255"/>
                    <a:pt x="482" y="253"/>
                    <a:pt x="479" y="250"/>
                  </a:cubicBezTo>
                  <a:cubicBezTo>
                    <a:pt x="478" y="250"/>
                    <a:pt x="478" y="250"/>
                    <a:pt x="478" y="250"/>
                  </a:cubicBezTo>
                  <a:cubicBezTo>
                    <a:pt x="479" y="244"/>
                    <a:pt x="480" y="237"/>
                    <a:pt x="481" y="230"/>
                  </a:cubicBezTo>
                  <a:cubicBezTo>
                    <a:pt x="491" y="210"/>
                    <a:pt x="511" y="192"/>
                    <a:pt x="544" y="182"/>
                  </a:cubicBezTo>
                  <a:cubicBezTo>
                    <a:pt x="574" y="174"/>
                    <a:pt x="596" y="171"/>
                    <a:pt x="613" y="172"/>
                  </a:cubicBezTo>
                  <a:cubicBezTo>
                    <a:pt x="619" y="175"/>
                    <a:pt x="624" y="179"/>
                    <a:pt x="630" y="182"/>
                  </a:cubicBezTo>
                  <a:cubicBezTo>
                    <a:pt x="631" y="180"/>
                    <a:pt x="631" y="180"/>
                    <a:pt x="631" y="180"/>
                  </a:cubicBezTo>
                  <a:cubicBezTo>
                    <a:pt x="628" y="177"/>
                    <a:pt x="624" y="175"/>
                    <a:pt x="620" y="172"/>
                  </a:cubicBezTo>
                  <a:cubicBezTo>
                    <a:pt x="624" y="173"/>
                    <a:pt x="628" y="173"/>
                    <a:pt x="632" y="174"/>
                  </a:cubicBezTo>
                  <a:cubicBezTo>
                    <a:pt x="633" y="174"/>
                    <a:pt x="634" y="175"/>
                    <a:pt x="636" y="176"/>
                  </a:cubicBezTo>
                  <a:cubicBezTo>
                    <a:pt x="636" y="176"/>
                    <a:pt x="637" y="176"/>
                    <a:pt x="637" y="176"/>
                  </a:cubicBezTo>
                  <a:cubicBezTo>
                    <a:pt x="638" y="176"/>
                    <a:pt x="638" y="175"/>
                    <a:pt x="638" y="175"/>
                  </a:cubicBezTo>
                  <a:cubicBezTo>
                    <a:pt x="642" y="177"/>
                    <a:pt x="645" y="178"/>
                    <a:pt x="648" y="179"/>
                  </a:cubicBezTo>
                  <a:cubicBezTo>
                    <a:pt x="649" y="180"/>
                    <a:pt x="650" y="182"/>
                    <a:pt x="651" y="184"/>
                  </a:cubicBezTo>
                  <a:cubicBezTo>
                    <a:pt x="653" y="187"/>
                    <a:pt x="654" y="191"/>
                    <a:pt x="654" y="195"/>
                  </a:cubicBezTo>
                  <a:cubicBezTo>
                    <a:pt x="655" y="196"/>
                    <a:pt x="655" y="198"/>
                    <a:pt x="656" y="199"/>
                  </a:cubicBezTo>
                  <a:cubicBezTo>
                    <a:pt x="658" y="201"/>
                    <a:pt x="661" y="199"/>
                    <a:pt x="664" y="199"/>
                  </a:cubicBezTo>
                  <a:cubicBezTo>
                    <a:pt x="665" y="198"/>
                    <a:pt x="661" y="204"/>
                    <a:pt x="661" y="204"/>
                  </a:cubicBezTo>
                  <a:cubicBezTo>
                    <a:pt x="660" y="205"/>
                    <a:pt x="660" y="206"/>
                    <a:pt x="660" y="207"/>
                  </a:cubicBezTo>
                  <a:cubicBezTo>
                    <a:pt x="660" y="207"/>
                    <a:pt x="660" y="208"/>
                    <a:pt x="660" y="208"/>
                  </a:cubicBezTo>
                  <a:cubicBezTo>
                    <a:pt x="656" y="210"/>
                    <a:pt x="652" y="211"/>
                    <a:pt x="649" y="211"/>
                  </a:cubicBezTo>
                  <a:close/>
                  <a:moveTo>
                    <a:pt x="673" y="225"/>
                  </a:moveTo>
                  <a:cubicBezTo>
                    <a:pt x="667" y="225"/>
                    <a:pt x="661" y="226"/>
                    <a:pt x="655" y="227"/>
                  </a:cubicBezTo>
                  <a:cubicBezTo>
                    <a:pt x="655" y="227"/>
                    <a:pt x="655" y="227"/>
                    <a:pt x="655" y="227"/>
                  </a:cubicBezTo>
                  <a:cubicBezTo>
                    <a:pt x="652" y="221"/>
                    <a:pt x="646" y="215"/>
                    <a:pt x="640" y="209"/>
                  </a:cubicBezTo>
                  <a:cubicBezTo>
                    <a:pt x="651" y="215"/>
                    <a:pt x="661" y="221"/>
                    <a:pt x="673" y="225"/>
                  </a:cubicBezTo>
                  <a:close/>
                  <a:moveTo>
                    <a:pt x="493" y="322"/>
                  </a:moveTo>
                  <a:cubicBezTo>
                    <a:pt x="493" y="320"/>
                    <a:pt x="492" y="319"/>
                    <a:pt x="491" y="318"/>
                  </a:cubicBezTo>
                  <a:cubicBezTo>
                    <a:pt x="490" y="317"/>
                    <a:pt x="490" y="316"/>
                    <a:pt x="490" y="315"/>
                  </a:cubicBezTo>
                  <a:cubicBezTo>
                    <a:pt x="490" y="315"/>
                    <a:pt x="490" y="315"/>
                    <a:pt x="490" y="315"/>
                  </a:cubicBezTo>
                  <a:cubicBezTo>
                    <a:pt x="491" y="315"/>
                    <a:pt x="491" y="315"/>
                    <a:pt x="492" y="316"/>
                  </a:cubicBezTo>
                  <a:cubicBezTo>
                    <a:pt x="492" y="316"/>
                    <a:pt x="492" y="316"/>
                    <a:pt x="492" y="316"/>
                  </a:cubicBezTo>
                  <a:cubicBezTo>
                    <a:pt x="492" y="316"/>
                    <a:pt x="493" y="317"/>
                    <a:pt x="493" y="317"/>
                  </a:cubicBezTo>
                  <a:cubicBezTo>
                    <a:pt x="493" y="319"/>
                    <a:pt x="494" y="321"/>
                    <a:pt x="494" y="322"/>
                  </a:cubicBezTo>
                  <a:lnTo>
                    <a:pt x="493" y="322"/>
                  </a:lnTo>
                  <a:close/>
                  <a:moveTo>
                    <a:pt x="495" y="368"/>
                  </a:moveTo>
                  <a:cubicBezTo>
                    <a:pt x="495" y="367"/>
                    <a:pt x="495" y="367"/>
                    <a:pt x="495" y="367"/>
                  </a:cubicBezTo>
                  <a:cubicBezTo>
                    <a:pt x="495" y="367"/>
                    <a:pt x="495" y="367"/>
                    <a:pt x="496" y="368"/>
                  </a:cubicBezTo>
                  <a:cubicBezTo>
                    <a:pt x="495" y="368"/>
                    <a:pt x="495" y="368"/>
                    <a:pt x="495" y="368"/>
                  </a:cubicBezTo>
                  <a:close/>
                  <a:moveTo>
                    <a:pt x="475" y="376"/>
                  </a:moveTo>
                  <a:cubicBezTo>
                    <a:pt x="475" y="375"/>
                    <a:pt x="476" y="375"/>
                    <a:pt x="476" y="375"/>
                  </a:cubicBezTo>
                  <a:cubicBezTo>
                    <a:pt x="476" y="375"/>
                    <a:pt x="476" y="375"/>
                    <a:pt x="476" y="375"/>
                  </a:cubicBezTo>
                  <a:cubicBezTo>
                    <a:pt x="476" y="375"/>
                    <a:pt x="476" y="376"/>
                    <a:pt x="475" y="376"/>
                  </a:cubicBezTo>
                  <a:close/>
                  <a:moveTo>
                    <a:pt x="473" y="464"/>
                  </a:moveTo>
                  <a:cubicBezTo>
                    <a:pt x="472" y="463"/>
                    <a:pt x="471" y="462"/>
                    <a:pt x="469" y="461"/>
                  </a:cubicBezTo>
                  <a:cubicBezTo>
                    <a:pt x="471" y="461"/>
                    <a:pt x="472" y="460"/>
                    <a:pt x="473" y="459"/>
                  </a:cubicBezTo>
                  <a:cubicBezTo>
                    <a:pt x="473" y="461"/>
                    <a:pt x="473" y="463"/>
                    <a:pt x="473" y="464"/>
                  </a:cubicBezTo>
                  <a:close/>
                  <a:moveTo>
                    <a:pt x="460" y="463"/>
                  </a:moveTo>
                  <a:cubicBezTo>
                    <a:pt x="459" y="461"/>
                    <a:pt x="459" y="459"/>
                    <a:pt x="459" y="458"/>
                  </a:cubicBezTo>
                  <a:cubicBezTo>
                    <a:pt x="461" y="459"/>
                    <a:pt x="462" y="460"/>
                    <a:pt x="464" y="461"/>
                  </a:cubicBezTo>
                  <a:cubicBezTo>
                    <a:pt x="464" y="461"/>
                    <a:pt x="464" y="461"/>
                    <a:pt x="464" y="461"/>
                  </a:cubicBezTo>
                  <a:cubicBezTo>
                    <a:pt x="463" y="462"/>
                    <a:pt x="462" y="463"/>
                    <a:pt x="462" y="463"/>
                  </a:cubicBezTo>
                  <a:cubicBezTo>
                    <a:pt x="461" y="463"/>
                    <a:pt x="460" y="463"/>
                    <a:pt x="460" y="463"/>
                  </a:cubicBezTo>
                  <a:close/>
                  <a:moveTo>
                    <a:pt x="457" y="463"/>
                  </a:moveTo>
                  <a:cubicBezTo>
                    <a:pt x="453" y="462"/>
                    <a:pt x="448" y="462"/>
                    <a:pt x="444" y="461"/>
                  </a:cubicBezTo>
                  <a:cubicBezTo>
                    <a:pt x="444" y="461"/>
                    <a:pt x="444" y="461"/>
                    <a:pt x="444" y="461"/>
                  </a:cubicBezTo>
                  <a:cubicBezTo>
                    <a:pt x="444" y="461"/>
                    <a:pt x="443" y="461"/>
                    <a:pt x="443" y="461"/>
                  </a:cubicBezTo>
                  <a:cubicBezTo>
                    <a:pt x="443" y="461"/>
                    <a:pt x="443" y="461"/>
                    <a:pt x="442" y="461"/>
                  </a:cubicBezTo>
                  <a:cubicBezTo>
                    <a:pt x="442" y="461"/>
                    <a:pt x="442" y="461"/>
                    <a:pt x="442" y="461"/>
                  </a:cubicBezTo>
                  <a:cubicBezTo>
                    <a:pt x="439" y="458"/>
                    <a:pt x="438" y="457"/>
                    <a:pt x="438" y="457"/>
                  </a:cubicBezTo>
                  <a:cubicBezTo>
                    <a:pt x="437" y="457"/>
                    <a:pt x="437" y="457"/>
                    <a:pt x="437" y="457"/>
                  </a:cubicBezTo>
                  <a:cubicBezTo>
                    <a:pt x="438" y="457"/>
                    <a:pt x="439" y="457"/>
                    <a:pt x="440" y="457"/>
                  </a:cubicBezTo>
                  <a:cubicBezTo>
                    <a:pt x="444" y="457"/>
                    <a:pt x="448" y="457"/>
                    <a:pt x="452" y="457"/>
                  </a:cubicBezTo>
                  <a:cubicBezTo>
                    <a:pt x="452" y="454"/>
                    <a:pt x="452" y="454"/>
                    <a:pt x="452" y="454"/>
                  </a:cubicBezTo>
                  <a:cubicBezTo>
                    <a:pt x="453" y="455"/>
                    <a:pt x="453" y="455"/>
                    <a:pt x="454" y="455"/>
                  </a:cubicBezTo>
                  <a:cubicBezTo>
                    <a:pt x="455" y="456"/>
                    <a:pt x="456" y="456"/>
                    <a:pt x="456" y="456"/>
                  </a:cubicBezTo>
                  <a:cubicBezTo>
                    <a:pt x="456" y="458"/>
                    <a:pt x="457" y="461"/>
                    <a:pt x="457" y="463"/>
                  </a:cubicBezTo>
                  <a:close/>
                  <a:moveTo>
                    <a:pt x="500" y="512"/>
                  </a:moveTo>
                  <a:cubicBezTo>
                    <a:pt x="501" y="512"/>
                    <a:pt x="501" y="512"/>
                    <a:pt x="501" y="512"/>
                  </a:cubicBezTo>
                  <a:cubicBezTo>
                    <a:pt x="505" y="516"/>
                    <a:pt x="508" y="520"/>
                    <a:pt x="509" y="525"/>
                  </a:cubicBezTo>
                  <a:cubicBezTo>
                    <a:pt x="504" y="519"/>
                    <a:pt x="498" y="513"/>
                    <a:pt x="491" y="506"/>
                  </a:cubicBezTo>
                  <a:cubicBezTo>
                    <a:pt x="494" y="508"/>
                    <a:pt x="497" y="510"/>
                    <a:pt x="500" y="512"/>
                  </a:cubicBezTo>
                  <a:close/>
                  <a:moveTo>
                    <a:pt x="504" y="555"/>
                  </a:moveTo>
                  <a:cubicBezTo>
                    <a:pt x="504" y="554"/>
                    <a:pt x="504" y="554"/>
                    <a:pt x="504" y="554"/>
                  </a:cubicBezTo>
                  <a:cubicBezTo>
                    <a:pt x="504" y="554"/>
                    <a:pt x="504" y="554"/>
                    <a:pt x="504" y="555"/>
                  </a:cubicBezTo>
                  <a:close/>
                  <a:moveTo>
                    <a:pt x="506" y="559"/>
                  </a:moveTo>
                  <a:cubicBezTo>
                    <a:pt x="508" y="555"/>
                    <a:pt x="510" y="550"/>
                    <a:pt x="512" y="546"/>
                  </a:cubicBezTo>
                  <a:cubicBezTo>
                    <a:pt x="512" y="549"/>
                    <a:pt x="512" y="554"/>
                    <a:pt x="511" y="560"/>
                  </a:cubicBezTo>
                  <a:cubicBezTo>
                    <a:pt x="508" y="568"/>
                    <a:pt x="506" y="576"/>
                    <a:pt x="506" y="584"/>
                  </a:cubicBezTo>
                  <a:cubicBezTo>
                    <a:pt x="505" y="588"/>
                    <a:pt x="504" y="592"/>
                    <a:pt x="503" y="594"/>
                  </a:cubicBezTo>
                  <a:cubicBezTo>
                    <a:pt x="503" y="595"/>
                    <a:pt x="503" y="595"/>
                    <a:pt x="503" y="595"/>
                  </a:cubicBezTo>
                  <a:cubicBezTo>
                    <a:pt x="500" y="590"/>
                    <a:pt x="499" y="584"/>
                    <a:pt x="499" y="577"/>
                  </a:cubicBezTo>
                  <a:cubicBezTo>
                    <a:pt x="499" y="577"/>
                    <a:pt x="499" y="577"/>
                    <a:pt x="499" y="576"/>
                  </a:cubicBezTo>
                  <a:cubicBezTo>
                    <a:pt x="502" y="571"/>
                    <a:pt x="505" y="565"/>
                    <a:pt x="506" y="559"/>
                  </a:cubicBezTo>
                  <a:close/>
                  <a:moveTo>
                    <a:pt x="457" y="523"/>
                  </a:moveTo>
                  <a:cubicBezTo>
                    <a:pt x="457" y="523"/>
                    <a:pt x="457" y="523"/>
                    <a:pt x="457" y="523"/>
                  </a:cubicBezTo>
                  <a:cubicBezTo>
                    <a:pt x="457" y="523"/>
                    <a:pt x="458" y="523"/>
                    <a:pt x="458" y="523"/>
                  </a:cubicBezTo>
                  <a:cubicBezTo>
                    <a:pt x="458" y="523"/>
                    <a:pt x="457" y="523"/>
                    <a:pt x="457" y="523"/>
                  </a:cubicBezTo>
                  <a:close/>
                  <a:moveTo>
                    <a:pt x="456" y="526"/>
                  </a:moveTo>
                  <a:cubicBezTo>
                    <a:pt x="455" y="526"/>
                    <a:pt x="454" y="526"/>
                    <a:pt x="453" y="526"/>
                  </a:cubicBezTo>
                  <a:cubicBezTo>
                    <a:pt x="454" y="526"/>
                    <a:pt x="455" y="526"/>
                    <a:pt x="455" y="526"/>
                  </a:cubicBezTo>
                  <a:cubicBezTo>
                    <a:pt x="456" y="526"/>
                    <a:pt x="456" y="526"/>
                    <a:pt x="456" y="526"/>
                  </a:cubicBezTo>
                  <a:close/>
                  <a:moveTo>
                    <a:pt x="371" y="507"/>
                  </a:moveTo>
                  <a:cubicBezTo>
                    <a:pt x="358" y="505"/>
                    <a:pt x="345" y="503"/>
                    <a:pt x="332" y="501"/>
                  </a:cubicBezTo>
                  <a:cubicBezTo>
                    <a:pt x="331" y="500"/>
                    <a:pt x="331" y="500"/>
                    <a:pt x="331" y="500"/>
                  </a:cubicBezTo>
                  <a:cubicBezTo>
                    <a:pt x="330" y="500"/>
                    <a:pt x="330" y="499"/>
                    <a:pt x="330" y="499"/>
                  </a:cubicBezTo>
                  <a:cubicBezTo>
                    <a:pt x="347" y="503"/>
                    <a:pt x="365" y="505"/>
                    <a:pt x="382" y="507"/>
                  </a:cubicBezTo>
                  <a:cubicBezTo>
                    <a:pt x="383" y="507"/>
                    <a:pt x="383" y="507"/>
                    <a:pt x="383" y="507"/>
                  </a:cubicBezTo>
                  <a:cubicBezTo>
                    <a:pt x="387" y="509"/>
                    <a:pt x="387" y="509"/>
                    <a:pt x="387" y="509"/>
                  </a:cubicBezTo>
                  <a:cubicBezTo>
                    <a:pt x="386" y="508"/>
                    <a:pt x="386" y="508"/>
                    <a:pt x="386" y="508"/>
                  </a:cubicBezTo>
                  <a:cubicBezTo>
                    <a:pt x="388" y="508"/>
                    <a:pt x="391" y="508"/>
                    <a:pt x="393" y="508"/>
                  </a:cubicBezTo>
                  <a:cubicBezTo>
                    <a:pt x="395" y="510"/>
                    <a:pt x="398" y="511"/>
                    <a:pt x="400" y="513"/>
                  </a:cubicBezTo>
                  <a:cubicBezTo>
                    <a:pt x="390" y="511"/>
                    <a:pt x="380" y="509"/>
                    <a:pt x="371" y="507"/>
                  </a:cubicBezTo>
                  <a:close/>
                  <a:moveTo>
                    <a:pt x="206" y="477"/>
                  </a:moveTo>
                  <a:cubicBezTo>
                    <a:pt x="210" y="478"/>
                    <a:pt x="214" y="478"/>
                    <a:pt x="218" y="479"/>
                  </a:cubicBezTo>
                  <a:cubicBezTo>
                    <a:pt x="216" y="479"/>
                    <a:pt x="214" y="480"/>
                    <a:pt x="212" y="480"/>
                  </a:cubicBezTo>
                  <a:cubicBezTo>
                    <a:pt x="212" y="480"/>
                    <a:pt x="212" y="480"/>
                    <a:pt x="212" y="480"/>
                  </a:cubicBezTo>
                  <a:cubicBezTo>
                    <a:pt x="210" y="479"/>
                    <a:pt x="208" y="478"/>
                    <a:pt x="207" y="477"/>
                  </a:cubicBezTo>
                  <a:cubicBezTo>
                    <a:pt x="207" y="477"/>
                    <a:pt x="207" y="477"/>
                    <a:pt x="206" y="477"/>
                  </a:cubicBezTo>
                  <a:close/>
                  <a:moveTo>
                    <a:pt x="196" y="465"/>
                  </a:moveTo>
                  <a:cubicBezTo>
                    <a:pt x="205" y="463"/>
                    <a:pt x="214" y="462"/>
                    <a:pt x="224" y="462"/>
                  </a:cubicBezTo>
                  <a:cubicBezTo>
                    <a:pt x="230" y="462"/>
                    <a:pt x="237" y="463"/>
                    <a:pt x="244" y="463"/>
                  </a:cubicBezTo>
                  <a:cubicBezTo>
                    <a:pt x="244" y="465"/>
                    <a:pt x="244" y="465"/>
                    <a:pt x="244" y="465"/>
                  </a:cubicBezTo>
                  <a:cubicBezTo>
                    <a:pt x="248" y="465"/>
                    <a:pt x="253" y="465"/>
                    <a:pt x="258" y="466"/>
                  </a:cubicBezTo>
                  <a:cubicBezTo>
                    <a:pt x="261" y="468"/>
                    <a:pt x="263" y="471"/>
                    <a:pt x="266" y="473"/>
                  </a:cubicBezTo>
                  <a:cubicBezTo>
                    <a:pt x="265" y="473"/>
                    <a:pt x="265" y="474"/>
                    <a:pt x="264" y="474"/>
                  </a:cubicBezTo>
                  <a:cubicBezTo>
                    <a:pt x="261" y="474"/>
                    <a:pt x="258" y="474"/>
                    <a:pt x="255" y="473"/>
                  </a:cubicBezTo>
                  <a:cubicBezTo>
                    <a:pt x="249" y="471"/>
                    <a:pt x="244" y="468"/>
                    <a:pt x="238" y="466"/>
                  </a:cubicBezTo>
                  <a:cubicBezTo>
                    <a:pt x="237" y="468"/>
                    <a:pt x="237" y="468"/>
                    <a:pt x="237" y="468"/>
                  </a:cubicBezTo>
                  <a:cubicBezTo>
                    <a:pt x="240" y="470"/>
                    <a:pt x="243" y="471"/>
                    <a:pt x="246" y="473"/>
                  </a:cubicBezTo>
                  <a:cubicBezTo>
                    <a:pt x="245" y="473"/>
                    <a:pt x="244" y="473"/>
                    <a:pt x="243" y="473"/>
                  </a:cubicBezTo>
                  <a:cubicBezTo>
                    <a:pt x="243" y="476"/>
                    <a:pt x="243" y="476"/>
                    <a:pt x="243" y="476"/>
                  </a:cubicBezTo>
                  <a:cubicBezTo>
                    <a:pt x="246" y="476"/>
                    <a:pt x="250" y="477"/>
                    <a:pt x="254" y="478"/>
                  </a:cubicBezTo>
                  <a:cubicBezTo>
                    <a:pt x="259" y="481"/>
                    <a:pt x="265" y="485"/>
                    <a:pt x="269" y="489"/>
                  </a:cubicBezTo>
                  <a:cubicBezTo>
                    <a:pt x="266" y="488"/>
                    <a:pt x="264" y="487"/>
                    <a:pt x="261" y="486"/>
                  </a:cubicBezTo>
                  <a:cubicBezTo>
                    <a:pt x="262" y="484"/>
                    <a:pt x="262" y="484"/>
                    <a:pt x="262" y="484"/>
                  </a:cubicBezTo>
                  <a:cubicBezTo>
                    <a:pt x="257" y="483"/>
                    <a:pt x="252" y="482"/>
                    <a:pt x="247" y="481"/>
                  </a:cubicBezTo>
                  <a:cubicBezTo>
                    <a:pt x="236" y="476"/>
                    <a:pt x="225" y="470"/>
                    <a:pt x="213" y="465"/>
                  </a:cubicBezTo>
                  <a:cubicBezTo>
                    <a:pt x="212" y="468"/>
                    <a:pt x="212" y="468"/>
                    <a:pt x="212" y="468"/>
                  </a:cubicBezTo>
                  <a:cubicBezTo>
                    <a:pt x="220" y="471"/>
                    <a:pt x="228" y="475"/>
                    <a:pt x="236" y="479"/>
                  </a:cubicBezTo>
                  <a:cubicBezTo>
                    <a:pt x="233" y="479"/>
                    <a:pt x="231" y="479"/>
                    <a:pt x="228" y="479"/>
                  </a:cubicBezTo>
                  <a:cubicBezTo>
                    <a:pt x="220" y="477"/>
                    <a:pt x="212" y="475"/>
                    <a:pt x="203" y="473"/>
                  </a:cubicBezTo>
                  <a:cubicBezTo>
                    <a:pt x="201" y="471"/>
                    <a:pt x="199" y="468"/>
                    <a:pt x="196" y="465"/>
                  </a:cubicBezTo>
                  <a:close/>
                  <a:moveTo>
                    <a:pt x="191" y="459"/>
                  </a:moveTo>
                  <a:cubicBezTo>
                    <a:pt x="213" y="458"/>
                    <a:pt x="238" y="458"/>
                    <a:pt x="261" y="459"/>
                  </a:cubicBezTo>
                  <a:cubicBezTo>
                    <a:pt x="261" y="459"/>
                    <a:pt x="261" y="459"/>
                    <a:pt x="261" y="459"/>
                  </a:cubicBezTo>
                  <a:cubicBezTo>
                    <a:pt x="256" y="459"/>
                    <a:pt x="252" y="459"/>
                    <a:pt x="248" y="459"/>
                  </a:cubicBezTo>
                  <a:cubicBezTo>
                    <a:pt x="245" y="459"/>
                    <a:pt x="241" y="459"/>
                    <a:pt x="238" y="459"/>
                  </a:cubicBezTo>
                  <a:cubicBezTo>
                    <a:pt x="233" y="459"/>
                    <a:pt x="228" y="459"/>
                    <a:pt x="223" y="459"/>
                  </a:cubicBezTo>
                  <a:cubicBezTo>
                    <a:pt x="223" y="459"/>
                    <a:pt x="223" y="459"/>
                    <a:pt x="223" y="459"/>
                  </a:cubicBezTo>
                  <a:cubicBezTo>
                    <a:pt x="223" y="459"/>
                    <a:pt x="223" y="459"/>
                    <a:pt x="223" y="459"/>
                  </a:cubicBezTo>
                  <a:cubicBezTo>
                    <a:pt x="223" y="459"/>
                    <a:pt x="223" y="459"/>
                    <a:pt x="223" y="459"/>
                  </a:cubicBezTo>
                  <a:cubicBezTo>
                    <a:pt x="223" y="460"/>
                    <a:pt x="223" y="460"/>
                    <a:pt x="223" y="460"/>
                  </a:cubicBezTo>
                  <a:cubicBezTo>
                    <a:pt x="213" y="460"/>
                    <a:pt x="203" y="461"/>
                    <a:pt x="194" y="463"/>
                  </a:cubicBezTo>
                  <a:cubicBezTo>
                    <a:pt x="193" y="462"/>
                    <a:pt x="192" y="460"/>
                    <a:pt x="191" y="459"/>
                  </a:cubicBezTo>
                  <a:close/>
                  <a:moveTo>
                    <a:pt x="161" y="474"/>
                  </a:moveTo>
                  <a:cubicBezTo>
                    <a:pt x="157" y="471"/>
                    <a:pt x="154" y="468"/>
                    <a:pt x="150" y="465"/>
                  </a:cubicBezTo>
                  <a:cubicBezTo>
                    <a:pt x="149" y="464"/>
                    <a:pt x="148" y="464"/>
                    <a:pt x="148" y="463"/>
                  </a:cubicBezTo>
                  <a:cubicBezTo>
                    <a:pt x="149" y="463"/>
                    <a:pt x="149" y="463"/>
                    <a:pt x="150" y="463"/>
                  </a:cubicBezTo>
                  <a:cubicBezTo>
                    <a:pt x="154" y="467"/>
                    <a:pt x="158" y="471"/>
                    <a:pt x="161" y="474"/>
                  </a:cubicBezTo>
                  <a:close/>
                  <a:moveTo>
                    <a:pt x="136" y="447"/>
                  </a:moveTo>
                  <a:cubicBezTo>
                    <a:pt x="140" y="452"/>
                    <a:pt x="144" y="456"/>
                    <a:pt x="148" y="461"/>
                  </a:cubicBezTo>
                  <a:cubicBezTo>
                    <a:pt x="148" y="461"/>
                    <a:pt x="147" y="461"/>
                    <a:pt x="146" y="461"/>
                  </a:cubicBezTo>
                  <a:cubicBezTo>
                    <a:pt x="138" y="453"/>
                    <a:pt x="130" y="445"/>
                    <a:pt x="122" y="436"/>
                  </a:cubicBezTo>
                  <a:cubicBezTo>
                    <a:pt x="124" y="438"/>
                    <a:pt x="126" y="439"/>
                    <a:pt x="128" y="440"/>
                  </a:cubicBezTo>
                  <a:cubicBezTo>
                    <a:pt x="131" y="443"/>
                    <a:pt x="133" y="445"/>
                    <a:pt x="136" y="447"/>
                  </a:cubicBezTo>
                  <a:close/>
                  <a:moveTo>
                    <a:pt x="54" y="360"/>
                  </a:moveTo>
                  <a:cubicBezTo>
                    <a:pt x="55" y="361"/>
                    <a:pt x="56" y="361"/>
                    <a:pt x="58" y="362"/>
                  </a:cubicBezTo>
                  <a:cubicBezTo>
                    <a:pt x="62" y="364"/>
                    <a:pt x="66" y="366"/>
                    <a:pt x="71" y="369"/>
                  </a:cubicBezTo>
                  <a:cubicBezTo>
                    <a:pt x="80" y="375"/>
                    <a:pt x="90" y="382"/>
                    <a:pt x="100" y="391"/>
                  </a:cubicBezTo>
                  <a:cubicBezTo>
                    <a:pt x="108" y="398"/>
                    <a:pt x="116" y="406"/>
                    <a:pt x="125" y="413"/>
                  </a:cubicBezTo>
                  <a:cubicBezTo>
                    <a:pt x="110" y="401"/>
                    <a:pt x="95" y="390"/>
                    <a:pt x="83" y="380"/>
                  </a:cubicBezTo>
                  <a:cubicBezTo>
                    <a:pt x="81" y="382"/>
                    <a:pt x="81" y="382"/>
                    <a:pt x="81" y="382"/>
                  </a:cubicBezTo>
                  <a:cubicBezTo>
                    <a:pt x="94" y="393"/>
                    <a:pt x="109" y="404"/>
                    <a:pt x="124" y="416"/>
                  </a:cubicBezTo>
                  <a:cubicBezTo>
                    <a:pt x="139" y="428"/>
                    <a:pt x="152" y="441"/>
                    <a:pt x="160" y="456"/>
                  </a:cubicBezTo>
                  <a:cubicBezTo>
                    <a:pt x="162" y="455"/>
                    <a:pt x="162" y="455"/>
                    <a:pt x="162" y="455"/>
                  </a:cubicBezTo>
                  <a:cubicBezTo>
                    <a:pt x="157" y="445"/>
                    <a:pt x="150" y="437"/>
                    <a:pt x="142" y="429"/>
                  </a:cubicBezTo>
                  <a:cubicBezTo>
                    <a:pt x="151" y="438"/>
                    <a:pt x="159" y="446"/>
                    <a:pt x="164" y="453"/>
                  </a:cubicBezTo>
                  <a:cubicBezTo>
                    <a:pt x="165" y="454"/>
                    <a:pt x="166" y="456"/>
                    <a:pt x="167" y="457"/>
                  </a:cubicBezTo>
                  <a:cubicBezTo>
                    <a:pt x="163" y="458"/>
                    <a:pt x="159" y="458"/>
                    <a:pt x="156" y="459"/>
                  </a:cubicBezTo>
                  <a:cubicBezTo>
                    <a:pt x="153" y="457"/>
                    <a:pt x="150" y="455"/>
                    <a:pt x="147" y="453"/>
                  </a:cubicBezTo>
                  <a:cubicBezTo>
                    <a:pt x="147" y="453"/>
                    <a:pt x="149" y="455"/>
                    <a:pt x="154" y="459"/>
                  </a:cubicBezTo>
                  <a:cubicBezTo>
                    <a:pt x="153" y="460"/>
                    <a:pt x="152" y="460"/>
                    <a:pt x="151" y="460"/>
                  </a:cubicBezTo>
                  <a:cubicBezTo>
                    <a:pt x="151" y="459"/>
                    <a:pt x="150" y="458"/>
                    <a:pt x="149" y="458"/>
                  </a:cubicBezTo>
                  <a:cubicBezTo>
                    <a:pt x="146" y="454"/>
                    <a:pt x="142" y="450"/>
                    <a:pt x="138" y="446"/>
                  </a:cubicBezTo>
                  <a:cubicBezTo>
                    <a:pt x="140" y="447"/>
                    <a:pt x="141" y="448"/>
                    <a:pt x="143" y="449"/>
                  </a:cubicBezTo>
                  <a:cubicBezTo>
                    <a:pt x="144" y="446"/>
                    <a:pt x="144" y="446"/>
                    <a:pt x="144" y="446"/>
                  </a:cubicBezTo>
                  <a:cubicBezTo>
                    <a:pt x="139" y="444"/>
                    <a:pt x="135" y="441"/>
                    <a:pt x="130" y="438"/>
                  </a:cubicBezTo>
                  <a:cubicBezTo>
                    <a:pt x="124" y="433"/>
                    <a:pt x="119" y="428"/>
                    <a:pt x="113" y="425"/>
                  </a:cubicBezTo>
                  <a:cubicBezTo>
                    <a:pt x="111" y="423"/>
                    <a:pt x="109" y="422"/>
                    <a:pt x="107" y="421"/>
                  </a:cubicBezTo>
                  <a:cubicBezTo>
                    <a:pt x="98" y="412"/>
                    <a:pt x="88" y="402"/>
                    <a:pt x="78" y="393"/>
                  </a:cubicBezTo>
                  <a:cubicBezTo>
                    <a:pt x="68" y="382"/>
                    <a:pt x="60" y="372"/>
                    <a:pt x="54" y="360"/>
                  </a:cubicBezTo>
                  <a:close/>
                  <a:moveTo>
                    <a:pt x="137" y="424"/>
                  </a:moveTo>
                  <a:cubicBezTo>
                    <a:pt x="139" y="425"/>
                    <a:pt x="140" y="426"/>
                    <a:pt x="141" y="427"/>
                  </a:cubicBezTo>
                  <a:cubicBezTo>
                    <a:pt x="139" y="426"/>
                    <a:pt x="138" y="424"/>
                    <a:pt x="136" y="423"/>
                  </a:cubicBezTo>
                  <a:cubicBezTo>
                    <a:pt x="137" y="423"/>
                    <a:pt x="137" y="424"/>
                    <a:pt x="137" y="424"/>
                  </a:cubicBezTo>
                  <a:close/>
                  <a:moveTo>
                    <a:pt x="53" y="332"/>
                  </a:moveTo>
                  <a:cubicBezTo>
                    <a:pt x="52" y="332"/>
                    <a:pt x="52" y="332"/>
                    <a:pt x="52" y="332"/>
                  </a:cubicBezTo>
                  <a:cubicBezTo>
                    <a:pt x="52" y="330"/>
                    <a:pt x="52" y="329"/>
                    <a:pt x="52" y="327"/>
                  </a:cubicBezTo>
                  <a:cubicBezTo>
                    <a:pt x="53" y="328"/>
                    <a:pt x="53" y="329"/>
                    <a:pt x="53" y="330"/>
                  </a:cubicBezTo>
                  <a:cubicBezTo>
                    <a:pt x="53" y="331"/>
                    <a:pt x="53" y="331"/>
                    <a:pt x="53" y="332"/>
                  </a:cubicBezTo>
                  <a:close/>
                  <a:moveTo>
                    <a:pt x="50" y="356"/>
                  </a:moveTo>
                  <a:cubicBezTo>
                    <a:pt x="50" y="356"/>
                    <a:pt x="50" y="356"/>
                    <a:pt x="50" y="357"/>
                  </a:cubicBezTo>
                  <a:cubicBezTo>
                    <a:pt x="49" y="357"/>
                    <a:pt x="49" y="356"/>
                    <a:pt x="48" y="356"/>
                  </a:cubicBezTo>
                  <a:cubicBezTo>
                    <a:pt x="48" y="356"/>
                    <a:pt x="47" y="356"/>
                    <a:pt x="47" y="357"/>
                  </a:cubicBezTo>
                  <a:cubicBezTo>
                    <a:pt x="47" y="354"/>
                    <a:pt x="47" y="352"/>
                    <a:pt x="48" y="349"/>
                  </a:cubicBezTo>
                  <a:cubicBezTo>
                    <a:pt x="48" y="352"/>
                    <a:pt x="49" y="354"/>
                    <a:pt x="50" y="356"/>
                  </a:cubicBezTo>
                  <a:close/>
                  <a:moveTo>
                    <a:pt x="48" y="359"/>
                  </a:moveTo>
                  <a:cubicBezTo>
                    <a:pt x="49" y="359"/>
                    <a:pt x="49" y="359"/>
                    <a:pt x="50" y="359"/>
                  </a:cubicBezTo>
                  <a:cubicBezTo>
                    <a:pt x="50" y="363"/>
                    <a:pt x="49" y="366"/>
                    <a:pt x="49" y="369"/>
                  </a:cubicBezTo>
                  <a:cubicBezTo>
                    <a:pt x="48" y="366"/>
                    <a:pt x="47" y="363"/>
                    <a:pt x="47" y="359"/>
                  </a:cubicBezTo>
                  <a:cubicBezTo>
                    <a:pt x="47" y="359"/>
                    <a:pt x="48" y="359"/>
                    <a:pt x="48" y="359"/>
                  </a:cubicBezTo>
                  <a:close/>
                  <a:moveTo>
                    <a:pt x="45" y="332"/>
                  </a:moveTo>
                  <a:cubicBezTo>
                    <a:pt x="46" y="335"/>
                    <a:pt x="47" y="338"/>
                    <a:pt x="48" y="341"/>
                  </a:cubicBezTo>
                  <a:cubicBezTo>
                    <a:pt x="47" y="338"/>
                    <a:pt x="46" y="335"/>
                    <a:pt x="45" y="332"/>
                  </a:cubicBezTo>
                  <a:close/>
                  <a:moveTo>
                    <a:pt x="47" y="311"/>
                  </a:moveTo>
                  <a:cubicBezTo>
                    <a:pt x="70" y="327"/>
                    <a:pt x="94" y="342"/>
                    <a:pt x="118" y="357"/>
                  </a:cubicBezTo>
                  <a:cubicBezTo>
                    <a:pt x="118" y="357"/>
                    <a:pt x="118" y="357"/>
                    <a:pt x="118" y="357"/>
                  </a:cubicBezTo>
                  <a:cubicBezTo>
                    <a:pt x="118" y="357"/>
                    <a:pt x="118" y="357"/>
                    <a:pt x="117" y="357"/>
                  </a:cubicBezTo>
                  <a:cubicBezTo>
                    <a:pt x="118" y="359"/>
                    <a:pt x="118" y="359"/>
                    <a:pt x="118" y="359"/>
                  </a:cubicBezTo>
                  <a:cubicBezTo>
                    <a:pt x="118" y="359"/>
                    <a:pt x="119" y="359"/>
                    <a:pt x="120" y="359"/>
                  </a:cubicBezTo>
                  <a:cubicBezTo>
                    <a:pt x="120" y="359"/>
                    <a:pt x="121" y="359"/>
                    <a:pt x="121" y="359"/>
                  </a:cubicBezTo>
                  <a:cubicBezTo>
                    <a:pt x="130" y="367"/>
                    <a:pt x="139" y="374"/>
                    <a:pt x="148" y="382"/>
                  </a:cubicBezTo>
                  <a:cubicBezTo>
                    <a:pt x="150" y="380"/>
                    <a:pt x="150" y="380"/>
                    <a:pt x="150" y="380"/>
                  </a:cubicBezTo>
                  <a:cubicBezTo>
                    <a:pt x="149" y="379"/>
                    <a:pt x="149" y="379"/>
                    <a:pt x="148" y="378"/>
                  </a:cubicBezTo>
                  <a:cubicBezTo>
                    <a:pt x="149" y="379"/>
                    <a:pt x="151" y="379"/>
                    <a:pt x="152" y="379"/>
                  </a:cubicBezTo>
                  <a:cubicBezTo>
                    <a:pt x="151" y="380"/>
                    <a:pt x="151" y="381"/>
                    <a:pt x="151" y="382"/>
                  </a:cubicBezTo>
                  <a:cubicBezTo>
                    <a:pt x="151" y="382"/>
                    <a:pt x="151" y="382"/>
                    <a:pt x="151" y="382"/>
                  </a:cubicBezTo>
                  <a:cubicBezTo>
                    <a:pt x="147" y="385"/>
                    <a:pt x="147" y="385"/>
                    <a:pt x="147" y="385"/>
                  </a:cubicBezTo>
                  <a:cubicBezTo>
                    <a:pt x="140" y="385"/>
                    <a:pt x="134" y="385"/>
                    <a:pt x="130" y="385"/>
                  </a:cubicBezTo>
                  <a:cubicBezTo>
                    <a:pt x="130" y="385"/>
                    <a:pt x="129" y="385"/>
                    <a:pt x="129" y="384"/>
                  </a:cubicBezTo>
                  <a:cubicBezTo>
                    <a:pt x="105" y="361"/>
                    <a:pt x="80" y="336"/>
                    <a:pt x="72" y="329"/>
                  </a:cubicBezTo>
                  <a:cubicBezTo>
                    <a:pt x="71" y="331"/>
                    <a:pt x="71" y="331"/>
                    <a:pt x="71" y="331"/>
                  </a:cubicBezTo>
                  <a:cubicBezTo>
                    <a:pt x="76" y="336"/>
                    <a:pt x="91" y="351"/>
                    <a:pt x="108" y="368"/>
                  </a:cubicBezTo>
                  <a:cubicBezTo>
                    <a:pt x="95" y="357"/>
                    <a:pt x="81" y="347"/>
                    <a:pt x="67" y="337"/>
                  </a:cubicBezTo>
                  <a:cubicBezTo>
                    <a:pt x="66" y="339"/>
                    <a:pt x="66" y="339"/>
                    <a:pt x="66" y="339"/>
                  </a:cubicBezTo>
                  <a:cubicBezTo>
                    <a:pt x="87" y="354"/>
                    <a:pt x="107" y="369"/>
                    <a:pt x="126" y="385"/>
                  </a:cubicBezTo>
                  <a:cubicBezTo>
                    <a:pt x="124" y="385"/>
                    <a:pt x="123" y="385"/>
                    <a:pt x="123" y="385"/>
                  </a:cubicBezTo>
                  <a:cubicBezTo>
                    <a:pt x="123" y="385"/>
                    <a:pt x="124" y="385"/>
                    <a:pt x="126" y="386"/>
                  </a:cubicBezTo>
                  <a:cubicBezTo>
                    <a:pt x="127" y="386"/>
                    <a:pt x="128" y="387"/>
                    <a:pt x="129" y="388"/>
                  </a:cubicBezTo>
                  <a:cubicBezTo>
                    <a:pt x="138" y="396"/>
                    <a:pt x="146" y="404"/>
                    <a:pt x="153" y="411"/>
                  </a:cubicBezTo>
                  <a:cubicBezTo>
                    <a:pt x="162" y="420"/>
                    <a:pt x="170" y="426"/>
                    <a:pt x="173" y="429"/>
                  </a:cubicBezTo>
                  <a:cubicBezTo>
                    <a:pt x="174" y="430"/>
                    <a:pt x="175" y="431"/>
                    <a:pt x="176" y="431"/>
                  </a:cubicBezTo>
                  <a:cubicBezTo>
                    <a:pt x="176" y="431"/>
                    <a:pt x="176" y="431"/>
                    <a:pt x="176" y="431"/>
                  </a:cubicBezTo>
                  <a:cubicBezTo>
                    <a:pt x="177" y="431"/>
                    <a:pt x="177" y="431"/>
                    <a:pt x="177" y="431"/>
                  </a:cubicBezTo>
                  <a:cubicBezTo>
                    <a:pt x="176" y="430"/>
                    <a:pt x="176" y="430"/>
                    <a:pt x="176" y="430"/>
                  </a:cubicBezTo>
                  <a:cubicBezTo>
                    <a:pt x="176" y="429"/>
                    <a:pt x="176" y="429"/>
                    <a:pt x="176" y="429"/>
                  </a:cubicBezTo>
                  <a:cubicBezTo>
                    <a:pt x="176" y="429"/>
                    <a:pt x="176" y="429"/>
                    <a:pt x="176" y="429"/>
                  </a:cubicBezTo>
                  <a:cubicBezTo>
                    <a:pt x="178" y="430"/>
                    <a:pt x="179" y="432"/>
                    <a:pt x="181" y="433"/>
                  </a:cubicBezTo>
                  <a:cubicBezTo>
                    <a:pt x="182" y="431"/>
                    <a:pt x="182" y="431"/>
                    <a:pt x="182" y="431"/>
                  </a:cubicBezTo>
                  <a:cubicBezTo>
                    <a:pt x="182" y="431"/>
                    <a:pt x="181" y="430"/>
                    <a:pt x="181" y="430"/>
                  </a:cubicBezTo>
                  <a:cubicBezTo>
                    <a:pt x="331" y="436"/>
                    <a:pt x="331" y="436"/>
                    <a:pt x="331" y="436"/>
                  </a:cubicBezTo>
                  <a:cubicBezTo>
                    <a:pt x="331" y="436"/>
                    <a:pt x="224" y="419"/>
                    <a:pt x="180" y="429"/>
                  </a:cubicBezTo>
                  <a:cubicBezTo>
                    <a:pt x="178" y="427"/>
                    <a:pt x="177" y="425"/>
                    <a:pt x="175" y="424"/>
                  </a:cubicBezTo>
                  <a:cubicBezTo>
                    <a:pt x="174" y="424"/>
                    <a:pt x="174" y="424"/>
                    <a:pt x="174" y="424"/>
                  </a:cubicBezTo>
                  <a:cubicBezTo>
                    <a:pt x="160" y="411"/>
                    <a:pt x="146" y="398"/>
                    <a:pt x="131" y="386"/>
                  </a:cubicBezTo>
                  <a:cubicBezTo>
                    <a:pt x="131" y="386"/>
                    <a:pt x="131" y="386"/>
                    <a:pt x="131" y="386"/>
                  </a:cubicBezTo>
                  <a:cubicBezTo>
                    <a:pt x="139" y="386"/>
                    <a:pt x="155" y="387"/>
                    <a:pt x="175" y="388"/>
                  </a:cubicBezTo>
                  <a:cubicBezTo>
                    <a:pt x="175" y="388"/>
                    <a:pt x="175" y="389"/>
                    <a:pt x="175" y="389"/>
                  </a:cubicBezTo>
                  <a:cubicBezTo>
                    <a:pt x="176" y="388"/>
                    <a:pt x="176" y="388"/>
                    <a:pt x="176" y="388"/>
                  </a:cubicBezTo>
                  <a:cubicBezTo>
                    <a:pt x="181" y="389"/>
                    <a:pt x="185" y="389"/>
                    <a:pt x="190" y="389"/>
                  </a:cubicBezTo>
                  <a:cubicBezTo>
                    <a:pt x="190" y="390"/>
                    <a:pt x="191" y="391"/>
                    <a:pt x="192" y="391"/>
                  </a:cubicBezTo>
                  <a:cubicBezTo>
                    <a:pt x="193" y="390"/>
                    <a:pt x="194" y="390"/>
                    <a:pt x="195" y="389"/>
                  </a:cubicBezTo>
                  <a:cubicBezTo>
                    <a:pt x="203" y="390"/>
                    <a:pt x="212" y="390"/>
                    <a:pt x="220" y="391"/>
                  </a:cubicBezTo>
                  <a:cubicBezTo>
                    <a:pt x="224" y="392"/>
                    <a:pt x="228" y="393"/>
                    <a:pt x="232" y="395"/>
                  </a:cubicBezTo>
                  <a:cubicBezTo>
                    <a:pt x="233" y="393"/>
                    <a:pt x="233" y="393"/>
                    <a:pt x="233" y="393"/>
                  </a:cubicBezTo>
                  <a:cubicBezTo>
                    <a:pt x="232" y="392"/>
                    <a:pt x="231" y="392"/>
                    <a:pt x="229" y="391"/>
                  </a:cubicBezTo>
                  <a:cubicBezTo>
                    <a:pt x="282" y="394"/>
                    <a:pt x="341" y="396"/>
                    <a:pt x="373" y="396"/>
                  </a:cubicBezTo>
                  <a:cubicBezTo>
                    <a:pt x="386" y="397"/>
                    <a:pt x="398" y="397"/>
                    <a:pt x="408" y="398"/>
                  </a:cubicBezTo>
                  <a:cubicBezTo>
                    <a:pt x="417" y="399"/>
                    <a:pt x="425" y="401"/>
                    <a:pt x="434" y="403"/>
                  </a:cubicBezTo>
                  <a:cubicBezTo>
                    <a:pt x="433" y="403"/>
                    <a:pt x="433" y="403"/>
                    <a:pt x="432" y="403"/>
                  </a:cubicBezTo>
                  <a:cubicBezTo>
                    <a:pt x="432" y="405"/>
                    <a:pt x="432" y="405"/>
                    <a:pt x="432" y="405"/>
                  </a:cubicBezTo>
                  <a:cubicBezTo>
                    <a:pt x="429" y="405"/>
                    <a:pt x="426" y="404"/>
                    <a:pt x="423" y="404"/>
                  </a:cubicBezTo>
                  <a:cubicBezTo>
                    <a:pt x="422" y="404"/>
                    <a:pt x="421" y="404"/>
                    <a:pt x="420" y="404"/>
                  </a:cubicBezTo>
                  <a:cubicBezTo>
                    <a:pt x="411" y="403"/>
                    <a:pt x="402" y="402"/>
                    <a:pt x="393" y="402"/>
                  </a:cubicBezTo>
                  <a:cubicBezTo>
                    <a:pt x="393" y="402"/>
                    <a:pt x="393" y="402"/>
                    <a:pt x="393" y="402"/>
                  </a:cubicBezTo>
                  <a:cubicBezTo>
                    <a:pt x="369" y="399"/>
                    <a:pt x="346" y="397"/>
                    <a:pt x="322" y="395"/>
                  </a:cubicBezTo>
                  <a:cubicBezTo>
                    <a:pt x="322" y="398"/>
                    <a:pt x="322" y="398"/>
                    <a:pt x="322" y="398"/>
                  </a:cubicBezTo>
                  <a:cubicBezTo>
                    <a:pt x="333" y="399"/>
                    <a:pt x="343" y="399"/>
                    <a:pt x="354" y="400"/>
                  </a:cubicBezTo>
                  <a:cubicBezTo>
                    <a:pt x="354" y="402"/>
                    <a:pt x="354" y="402"/>
                    <a:pt x="354" y="402"/>
                  </a:cubicBezTo>
                  <a:cubicBezTo>
                    <a:pt x="354" y="402"/>
                    <a:pt x="355" y="403"/>
                    <a:pt x="355" y="403"/>
                  </a:cubicBezTo>
                  <a:cubicBezTo>
                    <a:pt x="355" y="403"/>
                    <a:pt x="354" y="403"/>
                    <a:pt x="354" y="403"/>
                  </a:cubicBezTo>
                  <a:cubicBezTo>
                    <a:pt x="354" y="405"/>
                    <a:pt x="354" y="405"/>
                    <a:pt x="354" y="405"/>
                  </a:cubicBezTo>
                  <a:cubicBezTo>
                    <a:pt x="354" y="405"/>
                    <a:pt x="354" y="405"/>
                    <a:pt x="354" y="405"/>
                  </a:cubicBezTo>
                  <a:cubicBezTo>
                    <a:pt x="354" y="405"/>
                    <a:pt x="354" y="405"/>
                    <a:pt x="354" y="405"/>
                  </a:cubicBezTo>
                  <a:cubicBezTo>
                    <a:pt x="354" y="405"/>
                    <a:pt x="354" y="405"/>
                    <a:pt x="354" y="405"/>
                  </a:cubicBezTo>
                  <a:cubicBezTo>
                    <a:pt x="357" y="405"/>
                    <a:pt x="360" y="405"/>
                    <a:pt x="363" y="405"/>
                  </a:cubicBezTo>
                  <a:cubicBezTo>
                    <a:pt x="364" y="405"/>
                    <a:pt x="365" y="405"/>
                    <a:pt x="366" y="405"/>
                  </a:cubicBezTo>
                  <a:cubicBezTo>
                    <a:pt x="376" y="408"/>
                    <a:pt x="387" y="410"/>
                    <a:pt x="397" y="411"/>
                  </a:cubicBezTo>
                  <a:cubicBezTo>
                    <a:pt x="397" y="413"/>
                    <a:pt x="397" y="413"/>
                    <a:pt x="397" y="413"/>
                  </a:cubicBezTo>
                  <a:cubicBezTo>
                    <a:pt x="398" y="413"/>
                    <a:pt x="399" y="414"/>
                    <a:pt x="400" y="414"/>
                  </a:cubicBezTo>
                  <a:cubicBezTo>
                    <a:pt x="327" y="407"/>
                    <a:pt x="213" y="398"/>
                    <a:pt x="198" y="409"/>
                  </a:cubicBezTo>
                  <a:cubicBezTo>
                    <a:pt x="198" y="409"/>
                    <a:pt x="331" y="410"/>
                    <a:pt x="411" y="420"/>
                  </a:cubicBezTo>
                  <a:cubicBezTo>
                    <a:pt x="407" y="420"/>
                    <a:pt x="403" y="420"/>
                    <a:pt x="399" y="421"/>
                  </a:cubicBezTo>
                  <a:cubicBezTo>
                    <a:pt x="394" y="421"/>
                    <a:pt x="388" y="421"/>
                    <a:pt x="383" y="421"/>
                  </a:cubicBezTo>
                  <a:cubicBezTo>
                    <a:pt x="378" y="421"/>
                    <a:pt x="372" y="421"/>
                    <a:pt x="368" y="421"/>
                  </a:cubicBezTo>
                  <a:cubicBezTo>
                    <a:pt x="360" y="421"/>
                    <a:pt x="353" y="421"/>
                    <a:pt x="348" y="421"/>
                  </a:cubicBezTo>
                  <a:cubicBezTo>
                    <a:pt x="348" y="423"/>
                    <a:pt x="348" y="423"/>
                    <a:pt x="348" y="423"/>
                  </a:cubicBezTo>
                  <a:cubicBezTo>
                    <a:pt x="353" y="423"/>
                    <a:pt x="360" y="423"/>
                    <a:pt x="368" y="423"/>
                  </a:cubicBezTo>
                  <a:cubicBezTo>
                    <a:pt x="371" y="423"/>
                    <a:pt x="376" y="423"/>
                    <a:pt x="380" y="423"/>
                  </a:cubicBezTo>
                  <a:cubicBezTo>
                    <a:pt x="365" y="426"/>
                    <a:pt x="351" y="429"/>
                    <a:pt x="342" y="431"/>
                  </a:cubicBezTo>
                  <a:cubicBezTo>
                    <a:pt x="343" y="433"/>
                    <a:pt x="343" y="433"/>
                    <a:pt x="343" y="433"/>
                  </a:cubicBezTo>
                  <a:cubicBezTo>
                    <a:pt x="355" y="431"/>
                    <a:pt x="377" y="426"/>
                    <a:pt x="399" y="423"/>
                  </a:cubicBezTo>
                  <a:cubicBezTo>
                    <a:pt x="410" y="423"/>
                    <a:pt x="421" y="424"/>
                    <a:pt x="431" y="424"/>
                  </a:cubicBezTo>
                  <a:cubicBezTo>
                    <a:pt x="432" y="424"/>
                    <a:pt x="433" y="424"/>
                    <a:pt x="435" y="425"/>
                  </a:cubicBezTo>
                  <a:cubicBezTo>
                    <a:pt x="439" y="426"/>
                    <a:pt x="444" y="429"/>
                    <a:pt x="448" y="431"/>
                  </a:cubicBezTo>
                  <a:cubicBezTo>
                    <a:pt x="447" y="434"/>
                    <a:pt x="447" y="438"/>
                    <a:pt x="448" y="442"/>
                  </a:cubicBezTo>
                  <a:cubicBezTo>
                    <a:pt x="445" y="442"/>
                    <a:pt x="442" y="442"/>
                    <a:pt x="439" y="442"/>
                  </a:cubicBezTo>
                  <a:cubicBezTo>
                    <a:pt x="438" y="442"/>
                    <a:pt x="437" y="442"/>
                    <a:pt x="436" y="442"/>
                  </a:cubicBezTo>
                  <a:cubicBezTo>
                    <a:pt x="437" y="442"/>
                    <a:pt x="437" y="442"/>
                    <a:pt x="437" y="442"/>
                  </a:cubicBezTo>
                  <a:cubicBezTo>
                    <a:pt x="434" y="441"/>
                    <a:pt x="434" y="441"/>
                    <a:pt x="434" y="441"/>
                  </a:cubicBezTo>
                  <a:cubicBezTo>
                    <a:pt x="430" y="439"/>
                    <a:pt x="426" y="438"/>
                    <a:pt x="422" y="436"/>
                  </a:cubicBezTo>
                  <a:cubicBezTo>
                    <a:pt x="421" y="439"/>
                    <a:pt x="421" y="439"/>
                    <a:pt x="421" y="439"/>
                  </a:cubicBezTo>
                  <a:cubicBezTo>
                    <a:pt x="424" y="440"/>
                    <a:pt x="427" y="441"/>
                    <a:pt x="430" y="442"/>
                  </a:cubicBezTo>
                  <a:cubicBezTo>
                    <a:pt x="429" y="442"/>
                    <a:pt x="427" y="442"/>
                    <a:pt x="425" y="442"/>
                  </a:cubicBezTo>
                  <a:cubicBezTo>
                    <a:pt x="408" y="437"/>
                    <a:pt x="391" y="434"/>
                    <a:pt x="379" y="434"/>
                  </a:cubicBezTo>
                  <a:cubicBezTo>
                    <a:pt x="376" y="434"/>
                    <a:pt x="374" y="434"/>
                    <a:pt x="372" y="434"/>
                  </a:cubicBezTo>
                  <a:cubicBezTo>
                    <a:pt x="372" y="436"/>
                    <a:pt x="372" y="436"/>
                    <a:pt x="372" y="436"/>
                  </a:cubicBezTo>
                  <a:cubicBezTo>
                    <a:pt x="388" y="441"/>
                    <a:pt x="406" y="443"/>
                    <a:pt x="423" y="444"/>
                  </a:cubicBezTo>
                  <a:cubicBezTo>
                    <a:pt x="421" y="445"/>
                    <a:pt x="419" y="445"/>
                    <a:pt x="416" y="446"/>
                  </a:cubicBezTo>
                  <a:cubicBezTo>
                    <a:pt x="413" y="446"/>
                    <a:pt x="410" y="446"/>
                    <a:pt x="407" y="447"/>
                  </a:cubicBezTo>
                  <a:cubicBezTo>
                    <a:pt x="406" y="447"/>
                    <a:pt x="406" y="447"/>
                    <a:pt x="405" y="447"/>
                  </a:cubicBezTo>
                  <a:cubicBezTo>
                    <a:pt x="402" y="447"/>
                    <a:pt x="399" y="447"/>
                    <a:pt x="397" y="447"/>
                  </a:cubicBezTo>
                  <a:cubicBezTo>
                    <a:pt x="396" y="447"/>
                    <a:pt x="396" y="447"/>
                    <a:pt x="396" y="447"/>
                  </a:cubicBezTo>
                  <a:cubicBezTo>
                    <a:pt x="391" y="446"/>
                    <a:pt x="387" y="445"/>
                    <a:pt x="383" y="444"/>
                  </a:cubicBezTo>
                  <a:cubicBezTo>
                    <a:pt x="382" y="446"/>
                    <a:pt x="382" y="446"/>
                    <a:pt x="382" y="446"/>
                  </a:cubicBezTo>
                  <a:cubicBezTo>
                    <a:pt x="387" y="449"/>
                    <a:pt x="393" y="451"/>
                    <a:pt x="399" y="453"/>
                  </a:cubicBezTo>
                  <a:cubicBezTo>
                    <a:pt x="371" y="450"/>
                    <a:pt x="371" y="450"/>
                    <a:pt x="371" y="450"/>
                  </a:cubicBezTo>
                  <a:cubicBezTo>
                    <a:pt x="371" y="450"/>
                    <a:pt x="397" y="459"/>
                    <a:pt x="420" y="459"/>
                  </a:cubicBezTo>
                  <a:cubicBezTo>
                    <a:pt x="420" y="460"/>
                    <a:pt x="420" y="460"/>
                    <a:pt x="421" y="460"/>
                  </a:cubicBezTo>
                  <a:cubicBezTo>
                    <a:pt x="420" y="461"/>
                    <a:pt x="420" y="461"/>
                    <a:pt x="420" y="461"/>
                  </a:cubicBezTo>
                  <a:cubicBezTo>
                    <a:pt x="420" y="461"/>
                    <a:pt x="421" y="461"/>
                    <a:pt x="421" y="461"/>
                  </a:cubicBezTo>
                  <a:cubicBezTo>
                    <a:pt x="413" y="461"/>
                    <a:pt x="406" y="461"/>
                    <a:pt x="399" y="460"/>
                  </a:cubicBezTo>
                  <a:cubicBezTo>
                    <a:pt x="398" y="458"/>
                    <a:pt x="398" y="458"/>
                    <a:pt x="398" y="458"/>
                  </a:cubicBezTo>
                  <a:cubicBezTo>
                    <a:pt x="382" y="457"/>
                    <a:pt x="365" y="456"/>
                    <a:pt x="349" y="456"/>
                  </a:cubicBezTo>
                  <a:cubicBezTo>
                    <a:pt x="340" y="456"/>
                    <a:pt x="332" y="456"/>
                    <a:pt x="323" y="457"/>
                  </a:cubicBezTo>
                  <a:cubicBezTo>
                    <a:pt x="317" y="456"/>
                    <a:pt x="311" y="455"/>
                    <a:pt x="304" y="455"/>
                  </a:cubicBezTo>
                  <a:cubicBezTo>
                    <a:pt x="253" y="450"/>
                    <a:pt x="214" y="451"/>
                    <a:pt x="186" y="454"/>
                  </a:cubicBezTo>
                  <a:cubicBezTo>
                    <a:pt x="183" y="451"/>
                    <a:pt x="180" y="449"/>
                    <a:pt x="180" y="449"/>
                  </a:cubicBezTo>
                  <a:cubicBezTo>
                    <a:pt x="180" y="449"/>
                    <a:pt x="181" y="451"/>
                    <a:pt x="183" y="455"/>
                  </a:cubicBezTo>
                  <a:cubicBezTo>
                    <a:pt x="178" y="455"/>
                    <a:pt x="174" y="456"/>
                    <a:pt x="169" y="456"/>
                  </a:cubicBezTo>
                  <a:cubicBezTo>
                    <a:pt x="169" y="455"/>
                    <a:pt x="168" y="454"/>
                    <a:pt x="167" y="453"/>
                  </a:cubicBezTo>
                  <a:cubicBezTo>
                    <a:pt x="165" y="450"/>
                    <a:pt x="161" y="445"/>
                    <a:pt x="157" y="441"/>
                  </a:cubicBezTo>
                  <a:cubicBezTo>
                    <a:pt x="158" y="442"/>
                    <a:pt x="159" y="443"/>
                    <a:pt x="160" y="443"/>
                  </a:cubicBezTo>
                  <a:cubicBezTo>
                    <a:pt x="162" y="441"/>
                    <a:pt x="162" y="441"/>
                    <a:pt x="162" y="441"/>
                  </a:cubicBezTo>
                  <a:cubicBezTo>
                    <a:pt x="157" y="437"/>
                    <a:pt x="149" y="430"/>
                    <a:pt x="139" y="422"/>
                  </a:cubicBezTo>
                  <a:cubicBezTo>
                    <a:pt x="135" y="418"/>
                    <a:pt x="131" y="414"/>
                    <a:pt x="127" y="410"/>
                  </a:cubicBezTo>
                  <a:cubicBezTo>
                    <a:pt x="119" y="403"/>
                    <a:pt x="110" y="396"/>
                    <a:pt x="102" y="389"/>
                  </a:cubicBezTo>
                  <a:cubicBezTo>
                    <a:pt x="99" y="386"/>
                    <a:pt x="96" y="383"/>
                    <a:pt x="93" y="380"/>
                  </a:cubicBezTo>
                  <a:cubicBezTo>
                    <a:pt x="92" y="381"/>
                    <a:pt x="92" y="381"/>
                    <a:pt x="92" y="381"/>
                  </a:cubicBezTo>
                  <a:cubicBezTo>
                    <a:pt x="80" y="372"/>
                    <a:pt x="69" y="364"/>
                    <a:pt x="60" y="360"/>
                  </a:cubicBezTo>
                  <a:cubicBezTo>
                    <a:pt x="58" y="359"/>
                    <a:pt x="55" y="358"/>
                    <a:pt x="53" y="357"/>
                  </a:cubicBezTo>
                  <a:cubicBezTo>
                    <a:pt x="53" y="357"/>
                    <a:pt x="53" y="356"/>
                    <a:pt x="52" y="356"/>
                  </a:cubicBezTo>
                  <a:cubicBezTo>
                    <a:pt x="52" y="352"/>
                    <a:pt x="52" y="349"/>
                    <a:pt x="51" y="346"/>
                  </a:cubicBezTo>
                  <a:cubicBezTo>
                    <a:pt x="52" y="344"/>
                    <a:pt x="53" y="342"/>
                    <a:pt x="54" y="340"/>
                  </a:cubicBezTo>
                  <a:cubicBezTo>
                    <a:pt x="55" y="340"/>
                    <a:pt x="55" y="340"/>
                    <a:pt x="55" y="340"/>
                  </a:cubicBezTo>
                  <a:cubicBezTo>
                    <a:pt x="55" y="339"/>
                    <a:pt x="54" y="338"/>
                    <a:pt x="54" y="338"/>
                  </a:cubicBezTo>
                  <a:cubicBezTo>
                    <a:pt x="54" y="337"/>
                    <a:pt x="55" y="337"/>
                    <a:pt x="55" y="336"/>
                  </a:cubicBezTo>
                  <a:cubicBezTo>
                    <a:pt x="69" y="343"/>
                    <a:pt x="84" y="355"/>
                    <a:pt x="98" y="368"/>
                  </a:cubicBezTo>
                  <a:cubicBezTo>
                    <a:pt x="114" y="383"/>
                    <a:pt x="129" y="398"/>
                    <a:pt x="142" y="410"/>
                  </a:cubicBezTo>
                  <a:cubicBezTo>
                    <a:pt x="144" y="408"/>
                    <a:pt x="144" y="408"/>
                    <a:pt x="144" y="408"/>
                  </a:cubicBezTo>
                  <a:cubicBezTo>
                    <a:pt x="131" y="396"/>
                    <a:pt x="116" y="381"/>
                    <a:pt x="100" y="366"/>
                  </a:cubicBezTo>
                  <a:cubicBezTo>
                    <a:pt x="85" y="353"/>
                    <a:pt x="70" y="341"/>
                    <a:pt x="55" y="333"/>
                  </a:cubicBezTo>
                  <a:cubicBezTo>
                    <a:pt x="55" y="332"/>
                    <a:pt x="55" y="331"/>
                    <a:pt x="55" y="330"/>
                  </a:cubicBezTo>
                  <a:cubicBezTo>
                    <a:pt x="55" y="325"/>
                    <a:pt x="54" y="320"/>
                    <a:pt x="53" y="315"/>
                  </a:cubicBezTo>
                  <a:cubicBezTo>
                    <a:pt x="50" y="316"/>
                    <a:pt x="50" y="316"/>
                    <a:pt x="50" y="316"/>
                  </a:cubicBezTo>
                  <a:cubicBezTo>
                    <a:pt x="50" y="321"/>
                    <a:pt x="50" y="326"/>
                    <a:pt x="50" y="331"/>
                  </a:cubicBezTo>
                  <a:cubicBezTo>
                    <a:pt x="50" y="331"/>
                    <a:pt x="50" y="331"/>
                    <a:pt x="50" y="331"/>
                  </a:cubicBezTo>
                  <a:cubicBezTo>
                    <a:pt x="48" y="324"/>
                    <a:pt x="48" y="315"/>
                    <a:pt x="47" y="311"/>
                  </a:cubicBezTo>
                  <a:close/>
                  <a:moveTo>
                    <a:pt x="382" y="436"/>
                  </a:moveTo>
                  <a:cubicBezTo>
                    <a:pt x="390" y="437"/>
                    <a:pt x="400" y="438"/>
                    <a:pt x="411" y="441"/>
                  </a:cubicBezTo>
                  <a:cubicBezTo>
                    <a:pt x="401" y="440"/>
                    <a:pt x="391" y="438"/>
                    <a:pt x="382" y="436"/>
                  </a:cubicBezTo>
                  <a:close/>
                  <a:moveTo>
                    <a:pt x="38" y="293"/>
                  </a:moveTo>
                  <a:cubicBezTo>
                    <a:pt x="33" y="288"/>
                    <a:pt x="28" y="283"/>
                    <a:pt x="24" y="278"/>
                  </a:cubicBezTo>
                  <a:cubicBezTo>
                    <a:pt x="24" y="278"/>
                    <a:pt x="24" y="278"/>
                    <a:pt x="24" y="278"/>
                  </a:cubicBezTo>
                  <a:cubicBezTo>
                    <a:pt x="25" y="277"/>
                    <a:pt x="25" y="277"/>
                    <a:pt x="26" y="276"/>
                  </a:cubicBezTo>
                  <a:cubicBezTo>
                    <a:pt x="26" y="276"/>
                    <a:pt x="27" y="276"/>
                    <a:pt x="27" y="276"/>
                  </a:cubicBezTo>
                  <a:cubicBezTo>
                    <a:pt x="29" y="277"/>
                    <a:pt x="31" y="278"/>
                    <a:pt x="32" y="279"/>
                  </a:cubicBezTo>
                  <a:cubicBezTo>
                    <a:pt x="33" y="280"/>
                    <a:pt x="33" y="281"/>
                    <a:pt x="34" y="282"/>
                  </a:cubicBezTo>
                  <a:cubicBezTo>
                    <a:pt x="34" y="282"/>
                    <a:pt x="34" y="282"/>
                    <a:pt x="34" y="282"/>
                  </a:cubicBezTo>
                  <a:cubicBezTo>
                    <a:pt x="33" y="282"/>
                    <a:pt x="33" y="283"/>
                    <a:pt x="32" y="283"/>
                  </a:cubicBezTo>
                  <a:cubicBezTo>
                    <a:pt x="34" y="285"/>
                    <a:pt x="34" y="285"/>
                    <a:pt x="34" y="285"/>
                  </a:cubicBezTo>
                  <a:cubicBezTo>
                    <a:pt x="34" y="284"/>
                    <a:pt x="35" y="284"/>
                    <a:pt x="35" y="284"/>
                  </a:cubicBezTo>
                  <a:cubicBezTo>
                    <a:pt x="35" y="284"/>
                    <a:pt x="35" y="284"/>
                    <a:pt x="36" y="284"/>
                  </a:cubicBezTo>
                  <a:cubicBezTo>
                    <a:pt x="37" y="284"/>
                    <a:pt x="39" y="285"/>
                    <a:pt x="42" y="286"/>
                  </a:cubicBezTo>
                  <a:cubicBezTo>
                    <a:pt x="42" y="286"/>
                    <a:pt x="42" y="286"/>
                    <a:pt x="42" y="287"/>
                  </a:cubicBezTo>
                  <a:cubicBezTo>
                    <a:pt x="43" y="289"/>
                    <a:pt x="44" y="290"/>
                    <a:pt x="45" y="292"/>
                  </a:cubicBezTo>
                  <a:cubicBezTo>
                    <a:pt x="46" y="291"/>
                    <a:pt x="46" y="291"/>
                    <a:pt x="46" y="291"/>
                  </a:cubicBezTo>
                  <a:cubicBezTo>
                    <a:pt x="48" y="293"/>
                    <a:pt x="49" y="295"/>
                    <a:pt x="51" y="297"/>
                  </a:cubicBezTo>
                  <a:cubicBezTo>
                    <a:pt x="51" y="297"/>
                    <a:pt x="51" y="298"/>
                    <a:pt x="50" y="298"/>
                  </a:cubicBezTo>
                  <a:cubicBezTo>
                    <a:pt x="50" y="299"/>
                    <a:pt x="50" y="299"/>
                    <a:pt x="50" y="299"/>
                  </a:cubicBezTo>
                  <a:cubicBezTo>
                    <a:pt x="46" y="297"/>
                    <a:pt x="42" y="295"/>
                    <a:pt x="38" y="293"/>
                  </a:cubicBezTo>
                  <a:close/>
                  <a:moveTo>
                    <a:pt x="60" y="279"/>
                  </a:moveTo>
                  <a:cubicBezTo>
                    <a:pt x="60" y="279"/>
                    <a:pt x="60" y="279"/>
                    <a:pt x="60" y="279"/>
                  </a:cubicBezTo>
                  <a:cubicBezTo>
                    <a:pt x="57" y="278"/>
                    <a:pt x="54" y="276"/>
                    <a:pt x="51" y="275"/>
                  </a:cubicBezTo>
                  <a:cubicBezTo>
                    <a:pt x="52" y="275"/>
                    <a:pt x="52" y="275"/>
                    <a:pt x="53" y="275"/>
                  </a:cubicBezTo>
                  <a:cubicBezTo>
                    <a:pt x="53" y="275"/>
                    <a:pt x="53" y="275"/>
                    <a:pt x="53" y="275"/>
                  </a:cubicBezTo>
                  <a:cubicBezTo>
                    <a:pt x="56" y="276"/>
                    <a:pt x="58" y="278"/>
                    <a:pt x="60" y="279"/>
                  </a:cubicBezTo>
                  <a:close/>
                  <a:moveTo>
                    <a:pt x="91" y="284"/>
                  </a:moveTo>
                  <a:cubicBezTo>
                    <a:pt x="105" y="292"/>
                    <a:pt x="120" y="303"/>
                    <a:pt x="134" y="316"/>
                  </a:cubicBezTo>
                  <a:cubicBezTo>
                    <a:pt x="152" y="332"/>
                    <a:pt x="169" y="350"/>
                    <a:pt x="183" y="364"/>
                  </a:cubicBezTo>
                  <a:cubicBezTo>
                    <a:pt x="182" y="364"/>
                    <a:pt x="180" y="364"/>
                    <a:pt x="179" y="364"/>
                  </a:cubicBezTo>
                  <a:cubicBezTo>
                    <a:pt x="179" y="364"/>
                    <a:pt x="181" y="364"/>
                    <a:pt x="183" y="365"/>
                  </a:cubicBezTo>
                  <a:cubicBezTo>
                    <a:pt x="186" y="367"/>
                    <a:pt x="188" y="370"/>
                    <a:pt x="191" y="372"/>
                  </a:cubicBezTo>
                  <a:cubicBezTo>
                    <a:pt x="191" y="371"/>
                    <a:pt x="191" y="371"/>
                    <a:pt x="191" y="371"/>
                  </a:cubicBezTo>
                  <a:cubicBezTo>
                    <a:pt x="190" y="373"/>
                    <a:pt x="191" y="377"/>
                    <a:pt x="195" y="377"/>
                  </a:cubicBezTo>
                  <a:cubicBezTo>
                    <a:pt x="195" y="377"/>
                    <a:pt x="196" y="377"/>
                    <a:pt x="196" y="377"/>
                  </a:cubicBezTo>
                  <a:cubicBezTo>
                    <a:pt x="196" y="377"/>
                    <a:pt x="196" y="377"/>
                    <a:pt x="196" y="377"/>
                  </a:cubicBezTo>
                  <a:cubicBezTo>
                    <a:pt x="189" y="377"/>
                    <a:pt x="182" y="377"/>
                    <a:pt x="174" y="377"/>
                  </a:cubicBezTo>
                  <a:cubicBezTo>
                    <a:pt x="174" y="377"/>
                    <a:pt x="174" y="376"/>
                    <a:pt x="173" y="376"/>
                  </a:cubicBezTo>
                  <a:cubicBezTo>
                    <a:pt x="174" y="376"/>
                    <a:pt x="174" y="376"/>
                    <a:pt x="174" y="376"/>
                  </a:cubicBezTo>
                  <a:cubicBezTo>
                    <a:pt x="174" y="376"/>
                    <a:pt x="174" y="376"/>
                    <a:pt x="175" y="377"/>
                  </a:cubicBezTo>
                  <a:cubicBezTo>
                    <a:pt x="175" y="376"/>
                    <a:pt x="175" y="376"/>
                    <a:pt x="175" y="376"/>
                  </a:cubicBezTo>
                  <a:cubicBezTo>
                    <a:pt x="177" y="377"/>
                    <a:pt x="178" y="377"/>
                    <a:pt x="180" y="377"/>
                  </a:cubicBezTo>
                  <a:cubicBezTo>
                    <a:pt x="182" y="377"/>
                    <a:pt x="183" y="377"/>
                    <a:pt x="184" y="376"/>
                  </a:cubicBezTo>
                  <a:cubicBezTo>
                    <a:pt x="186" y="376"/>
                    <a:pt x="186" y="376"/>
                    <a:pt x="186" y="376"/>
                  </a:cubicBezTo>
                  <a:cubicBezTo>
                    <a:pt x="185" y="374"/>
                    <a:pt x="185" y="374"/>
                    <a:pt x="185" y="374"/>
                  </a:cubicBezTo>
                  <a:cubicBezTo>
                    <a:pt x="182" y="371"/>
                    <a:pt x="180" y="369"/>
                    <a:pt x="177" y="366"/>
                  </a:cubicBezTo>
                  <a:cubicBezTo>
                    <a:pt x="179" y="365"/>
                    <a:pt x="180" y="362"/>
                    <a:pt x="178" y="361"/>
                  </a:cubicBezTo>
                  <a:cubicBezTo>
                    <a:pt x="173" y="357"/>
                    <a:pt x="167" y="354"/>
                    <a:pt x="162" y="350"/>
                  </a:cubicBezTo>
                  <a:cubicBezTo>
                    <a:pt x="154" y="344"/>
                    <a:pt x="147" y="338"/>
                    <a:pt x="139" y="332"/>
                  </a:cubicBezTo>
                  <a:cubicBezTo>
                    <a:pt x="139" y="332"/>
                    <a:pt x="139" y="332"/>
                    <a:pt x="139" y="332"/>
                  </a:cubicBezTo>
                  <a:cubicBezTo>
                    <a:pt x="125" y="318"/>
                    <a:pt x="108" y="300"/>
                    <a:pt x="91" y="284"/>
                  </a:cubicBezTo>
                  <a:close/>
                  <a:moveTo>
                    <a:pt x="83" y="277"/>
                  </a:moveTo>
                  <a:cubicBezTo>
                    <a:pt x="68" y="265"/>
                    <a:pt x="52" y="254"/>
                    <a:pt x="35" y="249"/>
                  </a:cubicBezTo>
                  <a:cubicBezTo>
                    <a:pt x="37" y="248"/>
                    <a:pt x="37" y="248"/>
                    <a:pt x="37" y="248"/>
                  </a:cubicBezTo>
                  <a:cubicBezTo>
                    <a:pt x="37" y="244"/>
                    <a:pt x="36" y="240"/>
                    <a:pt x="35" y="236"/>
                  </a:cubicBezTo>
                  <a:cubicBezTo>
                    <a:pt x="64" y="254"/>
                    <a:pt x="91" y="276"/>
                    <a:pt x="118" y="299"/>
                  </a:cubicBezTo>
                  <a:cubicBezTo>
                    <a:pt x="106" y="290"/>
                    <a:pt x="95" y="282"/>
                    <a:pt x="83" y="277"/>
                  </a:cubicBezTo>
                  <a:close/>
                  <a:moveTo>
                    <a:pt x="32" y="207"/>
                  </a:moveTo>
                  <a:cubicBezTo>
                    <a:pt x="36" y="210"/>
                    <a:pt x="40" y="213"/>
                    <a:pt x="45" y="216"/>
                  </a:cubicBezTo>
                  <a:cubicBezTo>
                    <a:pt x="92" y="254"/>
                    <a:pt x="148" y="294"/>
                    <a:pt x="192" y="335"/>
                  </a:cubicBezTo>
                  <a:cubicBezTo>
                    <a:pt x="192" y="338"/>
                    <a:pt x="191" y="342"/>
                    <a:pt x="190" y="345"/>
                  </a:cubicBezTo>
                  <a:cubicBezTo>
                    <a:pt x="143" y="305"/>
                    <a:pt x="98" y="265"/>
                    <a:pt x="44" y="234"/>
                  </a:cubicBezTo>
                  <a:cubicBezTo>
                    <a:pt x="43" y="237"/>
                    <a:pt x="43" y="237"/>
                    <a:pt x="43" y="237"/>
                  </a:cubicBezTo>
                  <a:cubicBezTo>
                    <a:pt x="97" y="267"/>
                    <a:pt x="142" y="307"/>
                    <a:pt x="189" y="347"/>
                  </a:cubicBezTo>
                  <a:cubicBezTo>
                    <a:pt x="189" y="349"/>
                    <a:pt x="188" y="351"/>
                    <a:pt x="188" y="352"/>
                  </a:cubicBezTo>
                  <a:cubicBezTo>
                    <a:pt x="187" y="354"/>
                    <a:pt x="190" y="356"/>
                    <a:pt x="191" y="354"/>
                  </a:cubicBezTo>
                  <a:cubicBezTo>
                    <a:pt x="195" y="344"/>
                    <a:pt x="197" y="334"/>
                    <a:pt x="200" y="323"/>
                  </a:cubicBezTo>
                  <a:cubicBezTo>
                    <a:pt x="232" y="324"/>
                    <a:pt x="356" y="324"/>
                    <a:pt x="420" y="327"/>
                  </a:cubicBezTo>
                  <a:cubicBezTo>
                    <a:pt x="421" y="328"/>
                    <a:pt x="421" y="328"/>
                    <a:pt x="421" y="328"/>
                  </a:cubicBezTo>
                  <a:cubicBezTo>
                    <a:pt x="425" y="333"/>
                    <a:pt x="429" y="337"/>
                    <a:pt x="434" y="341"/>
                  </a:cubicBezTo>
                  <a:cubicBezTo>
                    <a:pt x="398" y="340"/>
                    <a:pt x="251" y="336"/>
                    <a:pt x="200" y="344"/>
                  </a:cubicBezTo>
                  <a:cubicBezTo>
                    <a:pt x="438" y="344"/>
                    <a:pt x="438" y="344"/>
                    <a:pt x="438" y="344"/>
                  </a:cubicBezTo>
                  <a:cubicBezTo>
                    <a:pt x="445" y="351"/>
                    <a:pt x="454" y="357"/>
                    <a:pt x="462" y="363"/>
                  </a:cubicBezTo>
                  <a:cubicBezTo>
                    <a:pt x="452" y="358"/>
                    <a:pt x="442" y="352"/>
                    <a:pt x="433" y="345"/>
                  </a:cubicBezTo>
                  <a:cubicBezTo>
                    <a:pt x="433" y="345"/>
                    <a:pt x="433" y="345"/>
                    <a:pt x="433" y="345"/>
                  </a:cubicBezTo>
                  <a:cubicBezTo>
                    <a:pt x="431" y="348"/>
                    <a:pt x="431" y="348"/>
                    <a:pt x="431" y="348"/>
                  </a:cubicBezTo>
                  <a:cubicBezTo>
                    <a:pt x="431" y="348"/>
                    <a:pt x="431" y="348"/>
                    <a:pt x="431" y="348"/>
                  </a:cubicBezTo>
                  <a:cubicBezTo>
                    <a:pt x="431" y="348"/>
                    <a:pt x="431" y="348"/>
                    <a:pt x="431" y="348"/>
                  </a:cubicBezTo>
                  <a:cubicBezTo>
                    <a:pt x="444" y="356"/>
                    <a:pt x="457" y="366"/>
                    <a:pt x="471" y="373"/>
                  </a:cubicBezTo>
                  <a:cubicBezTo>
                    <a:pt x="471" y="374"/>
                    <a:pt x="471" y="374"/>
                    <a:pt x="471" y="375"/>
                  </a:cubicBezTo>
                  <a:cubicBezTo>
                    <a:pt x="446" y="372"/>
                    <a:pt x="349" y="368"/>
                    <a:pt x="274" y="367"/>
                  </a:cubicBezTo>
                  <a:cubicBezTo>
                    <a:pt x="273" y="366"/>
                    <a:pt x="272" y="365"/>
                    <a:pt x="271" y="365"/>
                  </a:cubicBezTo>
                  <a:cubicBezTo>
                    <a:pt x="263" y="365"/>
                    <a:pt x="256" y="365"/>
                    <a:pt x="248" y="366"/>
                  </a:cubicBezTo>
                  <a:cubicBezTo>
                    <a:pt x="223" y="365"/>
                    <a:pt x="203" y="365"/>
                    <a:pt x="191" y="365"/>
                  </a:cubicBezTo>
                  <a:cubicBezTo>
                    <a:pt x="201" y="365"/>
                    <a:pt x="217" y="366"/>
                    <a:pt x="236" y="367"/>
                  </a:cubicBezTo>
                  <a:cubicBezTo>
                    <a:pt x="232" y="368"/>
                    <a:pt x="227" y="369"/>
                    <a:pt x="223" y="370"/>
                  </a:cubicBezTo>
                  <a:cubicBezTo>
                    <a:pt x="223" y="370"/>
                    <a:pt x="223" y="370"/>
                    <a:pt x="223" y="370"/>
                  </a:cubicBezTo>
                  <a:cubicBezTo>
                    <a:pt x="213" y="370"/>
                    <a:pt x="204" y="370"/>
                    <a:pt x="194" y="370"/>
                  </a:cubicBezTo>
                  <a:cubicBezTo>
                    <a:pt x="193" y="370"/>
                    <a:pt x="193" y="370"/>
                    <a:pt x="192" y="370"/>
                  </a:cubicBezTo>
                  <a:cubicBezTo>
                    <a:pt x="193" y="370"/>
                    <a:pt x="193" y="370"/>
                    <a:pt x="193" y="370"/>
                  </a:cubicBezTo>
                  <a:cubicBezTo>
                    <a:pt x="191" y="368"/>
                    <a:pt x="189" y="366"/>
                    <a:pt x="187" y="365"/>
                  </a:cubicBezTo>
                  <a:cubicBezTo>
                    <a:pt x="188" y="365"/>
                    <a:pt x="189" y="365"/>
                    <a:pt x="191" y="365"/>
                  </a:cubicBezTo>
                  <a:cubicBezTo>
                    <a:pt x="189" y="365"/>
                    <a:pt x="188" y="365"/>
                    <a:pt x="187" y="365"/>
                  </a:cubicBezTo>
                  <a:cubicBezTo>
                    <a:pt x="174" y="352"/>
                    <a:pt x="159" y="335"/>
                    <a:pt x="142" y="320"/>
                  </a:cubicBezTo>
                  <a:cubicBezTo>
                    <a:pt x="148" y="325"/>
                    <a:pt x="153" y="329"/>
                    <a:pt x="158" y="334"/>
                  </a:cubicBezTo>
                  <a:cubicBezTo>
                    <a:pt x="159" y="332"/>
                    <a:pt x="159" y="332"/>
                    <a:pt x="159" y="332"/>
                  </a:cubicBezTo>
                  <a:cubicBezTo>
                    <a:pt x="120" y="297"/>
                    <a:pt x="79" y="261"/>
                    <a:pt x="35" y="232"/>
                  </a:cubicBezTo>
                  <a:cubicBezTo>
                    <a:pt x="34" y="226"/>
                    <a:pt x="33" y="219"/>
                    <a:pt x="32" y="212"/>
                  </a:cubicBezTo>
                  <a:cubicBezTo>
                    <a:pt x="34" y="215"/>
                    <a:pt x="35" y="218"/>
                    <a:pt x="35" y="222"/>
                  </a:cubicBezTo>
                  <a:cubicBezTo>
                    <a:pt x="35" y="222"/>
                    <a:pt x="35" y="222"/>
                    <a:pt x="35" y="223"/>
                  </a:cubicBezTo>
                  <a:cubicBezTo>
                    <a:pt x="37" y="223"/>
                    <a:pt x="37" y="223"/>
                    <a:pt x="37" y="223"/>
                  </a:cubicBezTo>
                  <a:cubicBezTo>
                    <a:pt x="37" y="222"/>
                    <a:pt x="37" y="222"/>
                    <a:pt x="37" y="222"/>
                  </a:cubicBezTo>
                  <a:cubicBezTo>
                    <a:pt x="37" y="216"/>
                    <a:pt x="35" y="211"/>
                    <a:pt x="32" y="20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5" name="Freeform 177"/>
            <p:cNvSpPr>
              <a:spLocks/>
            </p:cNvSpPr>
            <p:nvPr/>
          </p:nvSpPr>
          <p:spPr bwMode="auto">
            <a:xfrm>
              <a:off x="2982479" y="5120060"/>
              <a:ext cx="353585" cy="164578"/>
            </a:xfrm>
            <a:custGeom>
              <a:avLst/>
              <a:gdLst>
                <a:gd name="T0" fmla="*/ 0 w 116"/>
                <a:gd name="T1" fmla="*/ 2 h 54"/>
                <a:gd name="T2" fmla="*/ 0 w 116"/>
                <a:gd name="T3" fmla="*/ 1 h 54"/>
                <a:gd name="T4" fmla="*/ 1 w 116"/>
                <a:gd name="T5" fmla="*/ 0 h 54"/>
                <a:gd name="T6" fmla="*/ 2 w 116"/>
                <a:gd name="T7" fmla="*/ 0 h 54"/>
                <a:gd name="T8" fmla="*/ 3 w 116"/>
                <a:gd name="T9" fmla="*/ 0 h 54"/>
                <a:gd name="T10" fmla="*/ 3 w 116"/>
                <a:gd name="T11" fmla="*/ 1 h 54"/>
                <a:gd name="T12" fmla="*/ 5 w 116"/>
                <a:gd name="T13" fmla="*/ 6 h 54"/>
                <a:gd name="T14" fmla="*/ 15 w 116"/>
                <a:gd name="T15" fmla="*/ 5 h 54"/>
                <a:gd name="T16" fmla="*/ 66 w 116"/>
                <a:gd name="T17" fmla="*/ 20 h 54"/>
                <a:gd name="T18" fmla="*/ 116 w 116"/>
                <a:gd name="T19" fmla="*/ 37 h 54"/>
                <a:gd name="T20" fmla="*/ 116 w 116"/>
                <a:gd name="T21" fmla="*/ 39 h 54"/>
                <a:gd name="T22" fmla="*/ 65 w 116"/>
                <a:gd name="T23" fmla="*/ 22 h 54"/>
                <a:gd name="T24" fmla="*/ 15 w 116"/>
                <a:gd name="T25" fmla="*/ 7 h 54"/>
                <a:gd name="T26" fmla="*/ 5 w 116"/>
                <a:gd name="T27" fmla="*/ 8 h 54"/>
                <a:gd name="T28" fmla="*/ 6 w 116"/>
                <a:gd name="T29" fmla="*/ 9 h 54"/>
                <a:gd name="T30" fmla="*/ 8 w 116"/>
                <a:gd name="T31" fmla="*/ 26 h 54"/>
                <a:gd name="T32" fmla="*/ 81 w 116"/>
                <a:gd name="T33" fmla="*/ 52 h 54"/>
                <a:gd name="T34" fmla="*/ 80 w 116"/>
                <a:gd name="T35" fmla="*/ 54 h 54"/>
                <a:gd name="T36" fmla="*/ 9 w 116"/>
                <a:gd name="T37" fmla="*/ 29 h 54"/>
                <a:gd name="T38" fmla="*/ 10 w 116"/>
                <a:gd name="T39" fmla="*/ 40 h 54"/>
                <a:gd name="T40" fmla="*/ 8 w 116"/>
                <a:gd name="T41" fmla="*/ 40 h 54"/>
                <a:gd name="T42" fmla="*/ 7 w 116"/>
                <a:gd name="T43" fmla="*/ 32 h 54"/>
                <a:gd name="T44" fmla="*/ 6 w 116"/>
                <a:gd name="T45" fmla="*/ 28 h 54"/>
                <a:gd name="T46" fmla="*/ 3 w 116"/>
                <a:gd name="T47" fmla="*/ 26 h 54"/>
                <a:gd name="T48" fmla="*/ 4 w 116"/>
                <a:gd name="T49" fmla="*/ 24 h 54"/>
                <a:gd name="T50" fmla="*/ 6 w 116"/>
                <a:gd name="T51" fmla="*/ 25 h 54"/>
                <a:gd name="T52" fmla="*/ 4 w 116"/>
                <a:gd name="T53" fmla="*/ 12 h 54"/>
                <a:gd name="T54" fmla="*/ 2 w 116"/>
                <a:gd name="T55" fmla="*/ 4 h 54"/>
                <a:gd name="T56" fmla="*/ 1 w 116"/>
                <a:gd name="T57" fmla="*/ 2 h 54"/>
                <a:gd name="T58" fmla="*/ 1 w 116"/>
                <a:gd name="T59" fmla="*/ 2 h 54"/>
                <a:gd name="T60" fmla="*/ 0 w 116"/>
                <a:gd name="T61"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 h="54">
                  <a:moveTo>
                    <a:pt x="0" y="2"/>
                  </a:moveTo>
                  <a:cubicBezTo>
                    <a:pt x="0" y="1"/>
                    <a:pt x="0" y="1"/>
                    <a:pt x="0" y="1"/>
                  </a:cubicBezTo>
                  <a:cubicBezTo>
                    <a:pt x="1" y="0"/>
                    <a:pt x="1" y="0"/>
                    <a:pt x="1" y="0"/>
                  </a:cubicBezTo>
                  <a:cubicBezTo>
                    <a:pt x="1" y="0"/>
                    <a:pt x="1" y="0"/>
                    <a:pt x="2" y="0"/>
                  </a:cubicBezTo>
                  <a:cubicBezTo>
                    <a:pt x="2" y="0"/>
                    <a:pt x="3" y="0"/>
                    <a:pt x="3" y="0"/>
                  </a:cubicBezTo>
                  <a:cubicBezTo>
                    <a:pt x="3" y="0"/>
                    <a:pt x="3" y="1"/>
                    <a:pt x="3" y="1"/>
                  </a:cubicBezTo>
                  <a:cubicBezTo>
                    <a:pt x="4" y="2"/>
                    <a:pt x="4" y="4"/>
                    <a:pt x="5" y="6"/>
                  </a:cubicBezTo>
                  <a:cubicBezTo>
                    <a:pt x="8" y="5"/>
                    <a:pt x="11" y="5"/>
                    <a:pt x="15" y="5"/>
                  </a:cubicBezTo>
                  <a:cubicBezTo>
                    <a:pt x="31" y="5"/>
                    <a:pt x="48" y="12"/>
                    <a:pt x="66" y="20"/>
                  </a:cubicBezTo>
                  <a:cubicBezTo>
                    <a:pt x="83" y="28"/>
                    <a:pt x="100" y="35"/>
                    <a:pt x="116" y="37"/>
                  </a:cubicBezTo>
                  <a:cubicBezTo>
                    <a:pt x="116" y="39"/>
                    <a:pt x="116" y="39"/>
                    <a:pt x="116" y="39"/>
                  </a:cubicBezTo>
                  <a:cubicBezTo>
                    <a:pt x="99" y="38"/>
                    <a:pt x="82" y="30"/>
                    <a:pt x="65" y="22"/>
                  </a:cubicBezTo>
                  <a:cubicBezTo>
                    <a:pt x="47" y="15"/>
                    <a:pt x="30" y="7"/>
                    <a:pt x="15" y="7"/>
                  </a:cubicBezTo>
                  <a:cubicBezTo>
                    <a:pt x="11" y="7"/>
                    <a:pt x="8" y="8"/>
                    <a:pt x="5" y="8"/>
                  </a:cubicBezTo>
                  <a:cubicBezTo>
                    <a:pt x="5" y="8"/>
                    <a:pt x="5" y="9"/>
                    <a:pt x="6" y="9"/>
                  </a:cubicBezTo>
                  <a:cubicBezTo>
                    <a:pt x="7" y="14"/>
                    <a:pt x="8" y="20"/>
                    <a:pt x="8" y="26"/>
                  </a:cubicBezTo>
                  <a:cubicBezTo>
                    <a:pt x="32" y="36"/>
                    <a:pt x="56" y="44"/>
                    <a:pt x="81" y="52"/>
                  </a:cubicBezTo>
                  <a:cubicBezTo>
                    <a:pt x="80" y="54"/>
                    <a:pt x="80" y="54"/>
                    <a:pt x="80" y="54"/>
                  </a:cubicBezTo>
                  <a:cubicBezTo>
                    <a:pt x="56" y="46"/>
                    <a:pt x="32" y="39"/>
                    <a:pt x="9" y="29"/>
                  </a:cubicBezTo>
                  <a:cubicBezTo>
                    <a:pt x="10" y="34"/>
                    <a:pt x="10" y="38"/>
                    <a:pt x="10" y="40"/>
                  </a:cubicBezTo>
                  <a:cubicBezTo>
                    <a:pt x="8" y="40"/>
                    <a:pt x="8" y="40"/>
                    <a:pt x="8" y="40"/>
                  </a:cubicBezTo>
                  <a:cubicBezTo>
                    <a:pt x="8" y="39"/>
                    <a:pt x="7" y="36"/>
                    <a:pt x="7" y="32"/>
                  </a:cubicBezTo>
                  <a:cubicBezTo>
                    <a:pt x="7" y="30"/>
                    <a:pt x="6" y="29"/>
                    <a:pt x="6" y="28"/>
                  </a:cubicBezTo>
                  <a:cubicBezTo>
                    <a:pt x="5" y="27"/>
                    <a:pt x="4" y="27"/>
                    <a:pt x="3" y="26"/>
                  </a:cubicBezTo>
                  <a:cubicBezTo>
                    <a:pt x="4" y="24"/>
                    <a:pt x="4" y="24"/>
                    <a:pt x="4" y="24"/>
                  </a:cubicBezTo>
                  <a:cubicBezTo>
                    <a:pt x="5" y="24"/>
                    <a:pt x="5" y="24"/>
                    <a:pt x="6" y="25"/>
                  </a:cubicBezTo>
                  <a:cubicBezTo>
                    <a:pt x="5" y="20"/>
                    <a:pt x="4" y="16"/>
                    <a:pt x="4" y="12"/>
                  </a:cubicBezTo>
                  <a:cubicBezTo>
                    <a:pt x="3" y="9"/>
                    <a:pt x="2" y="6"/>
                    <a:pt x="2" y="4"/>
                  </a:cubicBezTo>
                  <a:cubicBezTo>
                    <a:pt x="2" y="3"/>
                    <a:pt x="1" y="3"/>
                    <a:pt x="1" y="2"/>
                  </a:cubicBezTo>
                  <a:cubicBezTo>
                    <a:pt x="1" y="2"/>
                    <a:pt x="1" y="2"/>
                    <a:pt x="1" y="2"/>
                  </a:cubicBezTo>
                  <a:lnTo>
                    <a:pt x="0"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6" name="Freeform 178"/>
            <p:cNvSpPr>
              <a:spLocks/>
            </p:cNvSpPr>
            <p:nvPr/>
          </p:nvSpPr>
          <p:spPr bwMode="auto">
            <a:xfrm>
              <a:off x="3010765" y="5168919"/>
              <a:ext cx="249438" cy="109290"/>
            </a:xfrm>
            <a:custGeom>
              <a:avLst/>
              <a:gdLst>
                <a:gd name="T0" fmla="*/ 82 w 82"/>
                <a:gd name="T1" fmla="*/ 36 h 36"/>
                <a:gd name="T2" fmla="*/ 81 w 82"/>
                <a:gd name="T3" fmla="*/ 36 h 36"/>
                <a:gd name="T4" fmla="*/ 76 w 82"/>
                <a:gd name="T5" fmla="*/ 34 h 36"/>
                <a:gd name="T6" fmla="*/ 39 w 82"/>
                <a:gd name="T7" fmla="*/ 16 h 36"/>
                <a:gd name="T8" fmla="*/ 17 w 82"/>
                <a:gd name="T9" fmla="*/ 7 h 36"/>
                <a:gd name="T10" fmla="*/ 0 w 82"/>
                <a:gd name="T11" fmla="*/ 3 h 36"/>
                <a:gd name="T12" fmla="*/ 0 w 82"/>
                <a:gd name="T13" fmla="*/ 0 h 36"/>
                <a:gd name="T14" fmla="*/ 22 w 82"/>
                <a:gd name="T15" fmla="*/ 5 h 36"/>
                <a:gd name="T16" fmla="*/ 61 w 82"/>
                <a:gd name="T17" fmla="*/ 23 h 36"/>
                <a:gd name="T18" fmla="*/ 75 w 82"/>
                <a:gd name="T19" fmla="*/ 30 h 36"/>
                <a:gd name="T20" fmla="*/ 80 w 82"/>
                <a:gd name="T21" fmla="*/ 33 h 36"/>
                <a:gd name="T22" fmla="*/ 81 w 82"/>
                <a:gd name="T23" fmla="*/ 33 h 36"/>
                <a:gd name="T24" fmla="*/ 82 w 82"/>
                <a:gd name="T25" fmla="*/ 33 h 36"/>
                <a:gd name="T26" fmla="*/ 82 w 82"/>
                <a:gd name="T27" fmla="*/ 33 h 36"/>
                <a:gd name="T28" fmla="*/ 82 w 82"/>
                <a:gd name="T29" fmla="*/ 34 h 36"/>
                <a:gd name="T30" fmla="*/ 82 w 82"/>
                <a:gd name="T31" fmla="*/ 34 h 36"/>
                <a:gd name="T32" fmla="*/ 81 w 82"/>
                <a:gd name="T33" fmla="*/ 33 h 36"/>
                <a:gd name="T34" fmla="*/ 82 w 82"/>
                <a:gd name="T3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36">
                  <a:moveTo>
                    <a:pt x="82" y="36"/>
                  </a:moveTo>
                  <a:cubicBezTo>
                    <a:pt x="81" y="36"/>
                    <a:pt x="81" y="36"/>
                    <a:pt x="81" y="36"/>
                  </a:cubicBezTo>
                  <a:cubicBezTo>
                    <a:pt x="80" y="36"/>
                    <a:pt x="78" y="35"/>
                    <a:pt x="76" y="34"/>
                  </a:cubicBezTo>
                  <a:cubicBezTo>
                    <a:pt x="69" y="30"/>
                    <a:pt x="54" y="22"/>
                    <a:pt x="39" y="16"/>
                  </a:cubicBezTo>
                  <a:cubicBezTo>
                    <a:pt x="32" y="12"/>
                    <a:pt x="24" y="9"/>
                    <a:pt x="17" y="7"/>
                  </a:cubicBezTo>
                  <a:cubicBezTo>
                    <a:pt x="11" y="4"/>
                    <a:pt x="4" y="3"/>
                    <a:pt x="0" y="3"/>
                  </a:cubicBezTo>
                  <a:cubicBezTo>
                    <a:pt x="0" y="0"/>
                    <a:pt x="0" y="0"/>
                    <a:pt x="0" y="0"/>
                  </a:cubicBezTo>
                  <a:cubicBezTo>
                    <a:pt x="6" y="0"/>
                    <a:pt x="14" y="2"/>
                    <a:pt x="22" y="5"/>
                  </a:cubicBezTo>
                  <a:cubicBezTo>
                    <a:pt x="35" y="10"/>
                    <a:pt x="49" y="17"/>
                    <a:pt x="61" y="23"/>
                  </a:cubicBezTo>
                  <a:cubicBezTo>
                    <a:pt x="67" y="26"/>
                    <a:pt x="72" y="29"/>
                    <a:pt x="75" y="30"/>
                  </a:cubicBezTo>
                  <a:cubicBezTo>
                    <a:pt x="77" y="31"/>
                    <a:pt x="79" y="32"/>
                    <a:pt x="80" y="33"/>
                  </a:cubicBezTo>
                  <a:cubicBezTo>
                    <a:pt x="80" y="33"/>
                    <a:pt x="81" y="33"/>
                    <a:pt x="81" y="33"/>
                  </a:cubicBezTo>
                  <a:cubicBezTo>
                    <a:pt x="82" y="33"/>
                    <a:pt x="82" y="33"/>
                    <a:pt x="82" y="33"/>
                  </a:cubicBezTo>
                  <a:cubicBezTo>
                    <a:pt x="82" y="33"/>
                    <a:pt x="82" y="33"/>
                    <a:pt x="82" y="33"/>
                  </a:cubicBezTo>
                  <a:cubicBezTo>
                    <a:pt x="82" y="34"/>
                    <a:pt x="82" y="34"/>
                    <a:pt x="82" y="34"/>
                  </a:cubicBezTo>
                  <a:cubicBezTo>
                    <a:pt x="82" y="34"/>
                    <a:pt x="82" y="34"/>
                    <a:pt x="82" y="34"/>
                  </a:cubicBezTo>
                  <a:cubicBezTo>
                    <a:pt x="81" y="33"/>
                    <a:pt x="81" y="33"/>
                    <a:pt x="81" y="33"/>
                  </a:cubicBezTo>
                  <a:cubicBezTo>
                    <a:pt x="82" y="36"/>
                    <a:pt x="82" y="36"/>
                    <a:pt x="82" y="3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7" name="Freeform 179"/>
            <p:cNvSpPr>
              <a:spLocks/>
            </p:cNvSpPr>
            <p:nvPr/>
          </p:nvSpPr>
          <p:spPr bwMode="auto">
            <a:xfrm>
              <a:off x="3111055" y="4058020"/>
              <a:ext cx="96432" cy="102861"/>
            </a:xfrm>
            <a:custGeom>
              <a:avLst/>
              <a:gdLst>
                <a:gd name="T0" fmla="*/ 22 w 32"/>
                <a:gd name="T1" fmla="*/ 13 h 34"/>
                <a:gd name="T2" fmla="*/ 32 w 32"/>
                <a:gd name="T3" fmla="*/ 34 h 34"/>
                <a:gd name="T4" fmla="*/ 32 w 32"/>
                <a:gd name="T5" fmla="*/ 34 h 34"/>
                <a:gd name="T6" fmla="*/ 29 w 32"/>
                <a:gd name="T7" fmla="*/ 34 h 34"/>
                <a:gd name="T8" fmla="*/ 29 w 32"/>
                <a:gd name="T9" fmla="*/ 34 h 34"/>
                <a:gd name="T10" fmla="*/ 20 w 32"/>
                <a:gd name="T11" fmla="*/ 15 h 34"/>
                <a:gd name="T12" fmla="*/ 0 w 32"/>
                <a:gd name="T13" fmla="*/ 2 h 34"/>
                <a:gd name="T14" fmla="*/ 0 w 32"/>
                <a:gd name="T15" fmla="*/ 0 h 34"/>
                <a:gd name="T16" fmla="*/ 22 w 32"/>
                <a:gd name="T17" fmla="*/ 1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4">
                  <a:moveTo>
                    <a:pt x="22" y="13"/>
                  </a:moveTo>
                  <a:cubicBezTo>
                    <a:pt x="28" y="19"/>
                    <a:pt x="32" y="27"/>
                    <a:pt x="32" y="34"/>
                  </a:cubicBezTo>
                  <a:cubicBezTo>
                    <a:pt x="32" y="34"/>
                    <a:pt x="32" y="34"/>
                    <a:pt x="32" y="34"/>
                  </a:cubicBezTo>
                  <a:cubicBezTo>
                    <a:pt x="29" y="34"/>
                    <a:pt x="29" y="34"/>
                    <a:pt x="29" y="34"/>
                  </a:cubicBezTo>
                  <a:cubicBezTo>
                    <a:pt x="29" y="34"/>
                    <a:pt x="29" y="34"/>
                    <a:pt x="29" y="34"/>
                  </a:cubicBezTo>
                  <a:cubicBezTo>
                    <a:pt x="30" y="28"/>
                    <a:pt x="26" y="21"/>
                    <a:pt x="20" y="15"/>
                  </a:cubicBezTo>
                  <a:cubicBezTo>
                    <a:pt x="15" y="9"/>
                    <a:pt x="7" y="4"/>
                    <a:pt x="0" y="2"/>
                  </a:cubicBezTo>
                  <a:cubicBezTo>
                    <a:pt x="0" y="0"/>
                    <a:pt x="0" y="0"/>
                    <a:pt x="0" y="0"/>
                  </a:cubicBezTo>
                  <a:cubicBezTo>
                    <a:pt x="8" y="1"/>
                    <a:pt x="16" y="7"/>
                    <a:pt x="2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8" name="Freeform 180"/>
            <p:cNvSpPr>
              <a:spLocks/>
            </p:cNvSpPr>
            <p:nvPr/>
          </p:nvSpPr>
          <p:spPr bwMode="auto">
            <a:xfrm>
              <a:off x="3509641" y="3982160"/>
              <a:ext cx="100289" cy="189007"/>
            </a:xfrm>
            <a:custGeom>
              <a:avLst/>
              <a:gdLst>
                <a:gd name="T0" fmla="*/ 3 w 33"/>
                <a:gd name="T1" fmla="*/ 60 h 62"/>
                <a:gd name="T2" fmla="*/ 1 w 33"/>
                <a:gd name="T3" fmla="*/ 59 h 62"/>
                <a:gd name="T4" fmla="*/ 28 w 33"/>
                <a:gd name="T5" fmla="*/ 2 h 62"/>
                <a:gd name="T6" fmla="*/ 32 w 33"/>
                <a:gd name="T7" fmla="*/ 4 h 62"/>
                <a:gd name="T8" fmla="*/ 3 w 33"/>
                <a:gd name="T9" fmla="*/ 60 h 62"/>
              </a:gdLst>
              <a:ahLst/>
              <a:cxnLst>
                <a:cxn ang="0">
                  <a:pos x="T0" y="T1"/>
                </a:cxn>
                <a:cxn ang="0">
                  <a:pos x="T2" y="T3"/>
                </a:cxn>
                <a:cxn ang="0">
                  <a:pos x="T4" y="T5"/>
                </a:cxn>
                <a:cxn ang="0">
                  <a:pos x="T6" y="T7"/>
                </a:cxn>
                <a:cxn ang="0">
                  <a:pos x="T8" y="T9"/>
                </a:cxn>
              </a:cxnLst>
              <a:rect l="0" t="0" r="r" b="b"/>
              <a:pathLst>
                <a:path w="33" h="62">
                  <a:moveTo>
                    <a:pt x="3" y="60"/>
                  </a:moveTo>
                  <a:cubicBezTo>
                    <a:pt x="3" y="62"/>
                    <a:pt x="0" y="60"/>
                    <a:pt x="1" y="59"/>
                  </a:cubicBezTo>
                  <a:cubicBezTo>
                    <a:pt x="7" y="39"/>
                    <a:pt x="20" y="21"/>
                    <a:pt x="28" y="2"/>
                  </a:cubicBezTo>
                  <a:cubicBezTo>
                    <a:pt x="29" y="0"/>
                    <a:pt x="33" y="2"/>
                    <a:pt x="32" y="4"/>
                  </a:cubicBezTo>
                  <a:cubicBezTo>
                    <a:pt x="23" y="23"/>
                    <a:pt x="11" y="40"/>
                    <a:pt x="3" y="6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9" name="Freeform 181"/>
            <p:cNvSpPr>
              <a:spLocks/>
            </p:cNvSpPr>
            <p:nvPr/>
          </p:nvSpPr>
          <p:spPr bwMode="auto">
            <a:xfrm>
              <a:off x="3035195" y="3705721"/>
              <a:ext cx="276439" cy="263581"/>
            </a:xfrm>
            <a:custGeom>
              <a:avLst/>
              <a:gdLst>
                <a:gd name="T0" fmla="*/ 82 w 91"/>
                <a:gd name="T1" fmla="*/ 13 h 87"/>
                <a:gd name="T2" fmla="*/ 60 w 91"/>
                <a:gd name="T3" fmla="*/ 23 h 87"/>
                <a:gd name="T4" fmla="*/ 39 w 91"/>
                <a:gd name="T5" fmla="*/ 38 h 87"/>
                <a:gd name="T6" fmla="*/ 4 w 91"/>
                <a:gd name="T7" fmla="*/ 84 h 87"/>
                <a:gd name="T8" fmla="*/ 0 w 91"/>
                <a:gd name="T9" fmla="*/ 83 h 87"/>
                <a:gd name="T10" fmla="*/ 29 w 91"/>
                <a:gd name="T11" fmla="*/ 41 h 87"/>
                <a:gd name="T12" fmla="*/ 55 w 91"/>
                <a:gd name="T13" fmla="*/ 21 h 87"/>
                <a:gd name="T14" fmla="*/ 66 w 91"/>
                <a:gd name="T15" fmla="*/ 15 h 87"/>
                <a:gd name="T16" fmla="*/ 81 w 91"/>
                <a:gd name="T17" fmla="*/ 7 h 87"/>
                <a:gd name="T18" fmla="*/ 82 w 91"/>
                <a:gd name="T19" fmla="*/ 1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87">
                  <a:moveTo>
                    <a:pt x="82" y="13"/>
                  </a:moveTo>
                  <a:cubicBezTo>
                    <a:pt x="77" y="11"/>
                    <a:pt x="64" y="20"/>
                    <a:pt x="60" y="23"/>
                  </a:cubicBezTo>
                  <a:cubicBezTo>
                    <a:pt x="53" y="27"/>
                    <a:pt x="46" y="32"/>
                    <a:pt x="39" y="38"/>
                  </a:cubicBezTo>
                  <a:cubicBezTo>
                    <a:pt x="24" y="49"/>
                    <a:pt x="8" y="65"/>
                    <a:pt x="4" y="84"/>
                  </a:cubicBezTo>
                  <a:cubicBezTo>
                    <a:pt x="4" y="87"/>
                    <a:pt x="0" y="86"/>
                    <a:pt x="0" y="83"/>
                  </a:cubicBezTo>
                  <a:cubicBezTo>
                    <a:pt x="3" y="66"/>
                    <a:pt x="16" y="52"/>
                    <a:pt x="29" y="41"/>
                  </a:cubicBezTo>
                  <a:cubicBezTo>
                    <a:pt x="37" y="33"/>
                    <a:pt x="46" y="27"/>
                    <a:pt x="55" y="21"/>
                  </a:cubicBezTo>
                  <a:cubicBezTo>
                    <a:pt x="58" y="18"/>
                    <a:pt x="62" y="16"/>
                    <a:pt x="66" y="15"/>
                  </a:cubicBezTo>
                  <a:cubicBezTo>
                    <a:pt x="70" y="12"/>
                    <a:pt x="78" y="11"/>
                    <a:pt x="81" y="7"/>
                  </a:cubicBezTo>
                  <a:cubicBezTo>
                    <a:pt x="87" y="0"/>
                    <a:pt x="91" y="16"/>
                    <a:pt x="8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0" name="Freeform 182"/>
            <p:cNvSpPr>
              <a:spLocks/>
            </p:cNvSpPr>
            <p:nvPr/>
          </p:nvSpPr>
          <p:spPr bwMode="auto">
            <a:xfrm>
              <a:off x="2886046" y="4529895"/>
              <a:ext cx="738028" cy="57859"/>
            </a:xfrm>
            <a:custGeom>
              <a:avLst/>
              <a:gdLst>
                <a:gd name="T0" fmla="*/ 2 w 243"/>
                <a:gd name="T1" fmla="*/ 13 h 19"/>
                <a:gd name="T2" fmla="*/ 123 w 243"/>
                <a:gd name="T3" fmla="*/ 7 h 19"/>
                <a:gd name="T4" fmla="*/ 181 w 243"/>
                <a:gd name="T5" fmla="*/ 3 h 19"/>
                <a:gd name="T6" fmla="*/ 241 w 243"/>
                <a:gd name="T7" fmla="*/ 2 h 19"/>
                <a:gd name="T8" fmla="*/ 240 w 243"/>
                <a:gd name="T9" fmla="*/ 7 h 19"/>
                <a:gd name="T10" fmla="*/ 182 w 243"/>
                <a:gd name="T11" fmla="*/ 9 h 19"/>
                <a:gd name="T12" fmla="*/ 123 w 243"/>
                <a:gd name="T13" fmla="*/ 12 h 19"/>
                <a:gd name="T14" fmla="*/ 32 w 243"/>
                <a:gd name="T15" fmla="*/ 16 h 19"/>
                <a:gd name="T16" fmla="*/ 30 w 243"/>
                <a:gd name="T17" fmla="*/ 18 h 19"/>
                <a:gd name="T18" fmla="*/ 3 w 243"/>
                <a:gd name="T19" fmla="*/ 17 h 19"/>
                <a:gd name="T20" fmla="*/ 2 w 243"/>
                <a:gd name="T21"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19">
                  <a:moveTo>
                    <a:pt x="2" y="13"/>
                  </a:moveTo>
                  <a:cubicBezTo>
                    <a:pt x="42" y="12"/>
                    <a:pt x="83" y="9"/>
                    <a:pt x="123" y="7"/>
                  </a:cubicBezTo>
                  <a:cubicBezTo>
                    <a:pt x="142" y="5"/>
                    <a:pt x="162" y="4"/>
                    <a:pt x="181" y="3"/>
                  </a:cubicBezTo>
                  <a:cubicBezTo>
                    <a:pt x="201" y="2"/>
                    <a:pt x="221" y="0"/>
                    <a:pt x="241" y="2"/>
                  </a:cubicBezTo>
                  <a:cubicBezTo>
                    <a:pt x="243" y="3"/>
                    <a:pt x="243" y="6"/>
                    <a:pt x="240" y="7"/>
                  </a:cubicBezTo>
                  <a:cubicBezTo>
                    <a:pt x="221" y="9"/>
                    <a:pt x="201" y="8"/>
                    <a:pt x="182" y="9"/>
                  </a:cubicBezTo>
                  <a:cubicBezTo>
                    <a:pt x="162" y="10"/>
                    <a:pt x="143" y="11"/>
                    <a:pt x="123" y="12"/>
                  </a:cubicBezTo>
                  <a:cubicBezTo>
                    <a:pt x="93" y="14"/>
                    <a:pt x="62" y="16"/>
                    <a:pt x="32" y="16"/>
                  </a:cubicBezTo>
                  <a:cubicBezTo>
                    <a:pt x="32" y="17"/>
                    <a:pt x="32" y="19"/>
                    <a:pt x="30" y="18"/>
                  </a:cubicBezTo>
                  <a:cubicBezTo>
                    <a:pt x="21" y="17"/>
                    <a:pt x="12" y="17"/>
                    <a:pt x="3" y="17"/>
                  </a:cubicBezTo>
                  <a:cubicBezTo>
                    <a:pt x="0" y="17"/>
                    <a:pt x="0" y="13"/>
                    <a:pt x="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grpSp>
      <p:sp>
        <p:nvSpPr>
          <p:cNvPr id="41" name="矩形 40"/>
          <p:cNvSpPr/>
          <p:nvPr/>
        </p:nvSpPr>
        <p:spPr>
          <a:xfrm>
            <a:off x="885913" y="920482"/>
            <a:ext cx="10424657" cy="3693319"/>
          </a:xfrm>
          <a:prstGeom prst="rect">
            <a:avLst/>
          </a:prstGeom>
        </p:spPr>
        <p:txBody>
          <a:bodyPr wrap="square">
            <a:spAutoFit/>
          </a:bodyPr>
          <a:lstStyle/>
          <a:p>
            <a:r>
              <a:rPr lang="en-US" altLang="zh-CN" dirty="0">
                <a:solidFill>
                  <a:schemeClr val="bg1"/>
                </a:solidFill>
              </a:rPr>
              <a:t>explain select * from </a:t>
            </a:r>
            <a:r>
              <a:rPr lang="en-US" altLang="zh-CN" dirty="0" err="1">
                <a:solidFill>
                  <a:schemeClr val="bg1"/>
                </a:solidFill>
              </a:rPr>
              <a:t>ob_check_m</a:t>
            </a:r>
            <a:r>
              <a:rPr lang="en-US" altLang="zh-CN" dirty="0">
                <a:solidFill>
                  <a:schemeClr val="bg1"/>
                </a:solidFill>
              </a:rPr>
              <a:t>  where  </a:t>
            </a:r>
            <a:r>
              <a:rPr lang="en-US" altLang="zh-CN" dirty="0" err="1">
                <a:solidFill>
                  <a:schemeClr val="bg1"/>
                </a:solidFill>
              </a:rPr>
              <a:t>carriage_no</a:t>
            </a:r>
            <a:r>
              <a:rPr lang="en-US" altLang="zh-CN" dirty="0">
                <a:solidFill>
                  <a:schemeClr val="bg1"/>
                </a:solidFill>
              </a:rPr>
              <a:t> &gt; 1999 order by </a:t>
            </a:r>
            <a:r>
              <a:rPr lang="en-US" altLang="zh-CN" dirty="0" err="1">
                <a:solidFill>
                  <a:schemeClr val="bg1"/>
                </a:solidFill>
              </a:rPr>
              <a:t>container_no</a:t>
            </a:r>
            <a:r>
              <a:rPr lang="en-US" altLang="zh-CN" dirty="0">
                <a:solidFill>
                  <a:schemeClr val="bg1"/>
                </a:solidFill>
              </a:rPr>
              <a:t>   </a:t>
            </a:r>
            <a:r>
              <a:rPr lang="en-US" altLang="zh-CN" dirty="0" err="1">
                <a:solidFill>
                  <a:schemeClr val="bg1"/>
                </a:solidFill>
              </a:rPr>
              <a:t>desc</a:t>
            </a:r>
            <a:r>
              <a:rPr lang="en-US" altLang="zh-CN" dirty="0">
                <a:solidFill>
                  <a:schemeClr val="bg1"/>
                </a:solidFill>
              </a:rPr>
              <a:t> limit 10000,20; </a:t>
            </a:r>
            <a:endParaRPr lang="en-US" altLang="zh-CN" dirty="0" smtClean="0">
              <a:solidFill>
                <a:schemeClr val="bg1"/>
              </a:solidFill>
            </a:endParaRPr>
          </a:p>
          <a:p>
            <a:r>
              <a:rPr lang="en-US" altLang="zh-CN" dirty="0">
                <a:solidFill>
                  <a:schemeClr val="bg1"/>
                </a:solidFill>
              </a:rPr>
              <a:t>explain select * from </a:t>
            </a:r>
            <a:r>
              <a:rPr lang="en-US" altLang="zh-CN" dirty="0" err="1">
                <a:solidFill>
                  <a:schemeClr val="bg1"/>
                </a:solidFill>
              </a:rPr>
              <a:t>ob_check_m</a:t>
            </a:r>
            <a:r>
              <a:rPr lang="en-US" altLang="zh-CN" dirty="0">
                <a:solidFill>
                  <a:schemeClr val="bg1"/>
                </a:solidFill>
              </a:rPr>
              <a:t>  where  </a:t>
            </a:r>
            <a:r>
              <a:rPr lang="en-US" altLang="zh-CN" dirty="0" err="1">
                <a:solidFill>
                  <a:schemeClr val="bg1"/>
                </a:solidFill>
              </a:rPr>
              <a:t>carriage_no</a:t>
            </a:r>
            <a:r>
              <a:rPr lang="en-US" altLang="zh-CN" dirty="0">
                <a:solidFill>
                  <a:schemeClr val="bg1"/>
                </a:solidFill>
              </a:rPr>
              <a:t> &gt; 1999 order by </a:t>
            </a:r>
            <a:r>
              <a:rPr lang="en-US" altLang="zh-CN" dirty="0" err="1">
                <a:solidFill>
                  <a:schemeClr val="bg1"/>
                </a:solidFill>
              </a:rPr>
              <a:t>carriage_no</a:t>
            </a:r>
            <a:r>
              <a:rPr lang="en-US" altLang="zh-CN" dirty="0">
                <a:solidFill>
                  <a:schemeClr val="bg1"/>
                </a:solidFill>
              </a:rPr>
              <a:t>  </a:t>
            </a:r>
            <a:r>
              <a:rPr lang="en-US" altLang="zh-CN" dirty="0" err="1">
                <a:solidFill>
                  <a:schemeClr val="bg1"/>
                </a:solidFill>
              </a:rPr>
              <a:t>desc</a:t>
            </a:r>
            <a:r>
              <a:rPr lang="en-US" altLang="zh-CN" dirty="0">
                <a:solidFill>
                  <a:schemeClr val="bg1"/>
                </a:solidFill>
              </a:rPr>
              <a:t> limit 10000,20</a:t>
            </a:r>
            <a:r>
              <a:rPr lang="en-US" altLang="zh-CN" dirty="0" smtClean="0">
                <a:solidFill>
                  <a:schemeClr val="bg1"/>
                </a:solidFill>
              </a:rPr>
              <a:t>;</a:t>
            </a:r>
          </a:p>
          <a:p>
            <a:endParaRPr lang="en-US" altLang="zh-CN" dirty="0" smtClean="0">
              <a:solidFill>
                <a:schemeClr val="bg1"/>
              </a:solidFill>
            </a:endParaRPr>
          </a:p>
          <a:p>
            <a:r>
              <a:rPr lang="en-US" altLang="zh-CN" dirty="0">
                <a:solidFill>
                  <a:srgbClr val="FFFF00"/>
                </a:solidFill>
              </a:rPr>
              <a:t>limit 10000,20</a:t>
            </a:r>
            <a:r>
              <a:rPr lang="zh-CN" altLang="en-US" dirty="0">
                <a:solidFill>
                  <a:srgbClr val="FFFF00"/>
                </a:solidFill>
              </a:rPr>
              <a:t>的意思扫描满足条件的</a:t>
            </a:r>
            <a:r>
              <a:rPr lang="en-US" altLang="zh-CN" dirty="0">
                <a:solidFill>
                  <a:srgbClr val="FFFF00"/>
                </a:solidFill>
              </a:rPr>
              <a:t>10020</a:t>
            </a:r>
            <a:r>
              <a:rPr lang="zh-CN" altLang="en-US" dirty="0">
                <a:solidFill>
                  <a:srgbClr val="FFFF00"/>
                </a:solidFill>
              </a:rPr>
              <a:t>行</a:t>
            </a:r>
            <a:r>
              <a:rPr lang="zh-CN" altLang="en-US" dirty="0" smtClean="0">
                <a:solidFill>
                  <a:srgbClr val="FFFF00"/>
                </a:solidFill>
              </a:rPr>
              <a:t>，</a:t>
            </a:r>
            <a:endParaRPr lang="en-US" altLang="zh-CN" dirty="0" smtClean="0">
              <a:solidFill>
                <a:srgbClr val="FFFF00"/>
              </a:solidFill>
            </a:endParaRPr>
          </a:p>
          <a:p>
            <a:r>
              <a:rPr lang="zh-CN" altLang="en-US" dirty="0" smtClean="0">
                <a:solidFill>
                  <a:srgbClr val="FFFF00"/>
                </a:solidFill>
              </a:rPr>
              <a:t>扔掉</a:t>
            </a:r>
            <a:r>
              <a:rPr lang="zh-CN" altLang="en-US" dirty="0">
                <a:solidFill>
                  <a:srgbClr val="FFFF00"/>
                </a:solidFill>
              </a:rPr>
              <a:t>前面的</a:t>
            </a:r>
            <a:r>
              <a:rPr lang="en-US" altLang="zh-CN" dirty="0">
                <a:solidFill>
                  <a:srgbClr val="FFFF00"/>
                </a:solidFill>
              </a:rPr>
              <a:t>10000</a:t>
            </a:r>
            <a:r>
              <a:rPr lang="zh-CN" altLang="en-US" dirty="0">
                <a:solidFill>
                  <a:srgbClr val="FFFF00"/>
                </a:solidFill>
              </a:rPr>
              <a:t>行，返回最后的</a:t>
            </a:r>
            <a:r>
              <a:rPr lang="en-US" altLang="zh-CN" dirty="0">
                <a:solidFill>
                  <a:srgbClr val="FFFF00"/>
                </a:solidFill>
              </a:rPr>
              <a:t>20</a:t>
            </a:r>
            <a:r>
              <a:rPr lang="zh-CN" altLang="en-US" dirty="0">
                <a:solidFill>
                  <a:srgbClr val="FFFF00"/>
                </a:solidFill>
              </a:rPr>
              <a:t>行</a:t>
            </a:r>
            <a:r>
              <a:rPr lang="zh-CN" altLang="en-US" dirty="0" smtClean="0">
                <a:solidFill>
                  <a:srgbClr val="FFFF00"/>
                </a:solidFill>
              </a:rPr>
              <a:t>，</a:t>
            </a:r>
            <a:endParaRPr lang="en-US" altLang="zh-CN" dirty="0" smtClean="0">
              <a:solidFill>
                <a:srgbClr val="FFFF00"/>
              </a:solidFill>
            </a:endParaRPr>
          </a:p>
          <a:p>
            <a:r>
              <a:rPr lang="zh-CN" altLang="en-US" dirty="0" smtClean="0">
                <a:solidFill>
                  <a:srgbClr val="FFFF00"/>
                </a:solidFill>
              </a:rPr>
              <a:t>问题</a:t>
            </a:r>
            <a:r>
              <a:rPr lang="zh-CN" altLang="en-US" dirty="0">
                <a:solidFill>
                  <a:srgbClr val="FFFF00"/>
                </a:solidFill>
              </a:rPr>
              <a:t>就在这里，如果是</a:t>
            </a:r>
            <a:r>
              <a:rPr lang="en-US" altLang="zh-CN" dirty="0">
                <a:solidFill>
                  <a:srgbClr val="FFFF00"/>
                </a:solidFill>
              </a:rPr>
              <a:t>limit 100000,100</a:t>
            </a:r>
            <a:r>
              <a:rPr lang="zh-CN" altLang="en-US" dirty="0">
                <a:solidFill>
                  <a:srgbClr val="FFFF00"/>
                </a:solidFill>
              </a:rPr>
              <a:t>，需要扫描</a:t>
            </a:r>
            <a:r>
              <a:rPr lang="en-US" altLang="zh-CN" dirty="0">
                <a:solidFill>
                  <a:srgbClr val="FFFF00"/>
                </a:solidFill>
              </a:rPr>
              <a:t>100100</a:t>
            </a:r>
            <a:r>
              <a:rPr lang="zh-CN" altLang="en-US" dirty="0">
                <a:solidFill>
                  <a:srgbClr val="FFFF00"/>
                </a:solidFill>
              </a:rPr>
              <a:t>行</a:t>
            </a:r>
            <a:r>
              <a:rPr lang="zh-CN" altLang="en-US" dirty="0" smtClean="0">
                <a:solidFill>
                  <a:srgbClr val="FFFF00"/>
                </a:solidFill>
              </a:rPr>
              <a:t>，</a:t>
            </a:r>
            <a:endParaRPr lang="en-US" altLang="zh-CN" dirty="0" smtClean="0">
              <a:solidFill>
                <a:srgbClr val="FFFF00"/>
              </a:solidFill>
            </a:endParaRPr>
          </a:p>
          <a:p>
            <a:endParaRPr lang="en-US" altLang="zh-CN" dirty="0" smtClean="0">
              <a:solidFill>
                <a:srgbClr val="FFFF00"/>
              </a:solidFill>
            </a:endParaRPr>
          </a:p>
          <a:p>
            <a:endParaRPr lang="en-US" altLang="zh-CN" dirty="0" smtClean="0">
              <a:solidFill>
                <a:schemeClr val="bg1"/>
              </a:solidFill>
            </a:endParaRPr>
          </a:p>
          <a:p>
            <a:r>
              <a:rPr lang="zh-CN" altLang="en-US" dirty="0" smtClean="0">
                <a:solidFill>
                  <a:schemeClr val="bg1"/>
                </a:solidFill>
              </a:rPr>
              <a:t>在</a:t>
            </a:r>
            <a:r>
              <a:rPr lang="zh-CN" altLang="en-US" dirty="0">
                <a:solidFill>
                  <a:schemeClr val="bg1"/>
                </a:solidFill>
              </a:rPr>
              <a:t>一个高并发的应用里，每次查询需要扫描超过</a:t>
            </a:r>
            <a:r>
              <a:rPr lang="en-US" altLang="zh-CN" dirty="0">
                <a:solidFill>
                  <a:schemeClr val="bg1"/>
                </a:solidFill>
              </a:rPr>
              <a:t>10W</a:t>
            </a:r>
            <a:r>
              <a:rPr lang="zh-CN" altLang="en-US" dirty="0">
                <a:solidFill>
                  <a:schemeClr val="bg1"/>
                </a:solidFill>
              </a:rPr>
              <a:t>行，性能肯定大打折扣</a:t>
            </a:r>
            <a:r>
              <a:rPr lang="zh-CN" altLang="en-US" dirty="0" smtClean="0">
                <a:solidFill>
                  <a:schemeClr val="bg1"/>
                </a:solidFill>
              </a:rPr>
              <a:t>。</a:t>
            </a:r>
            <a:endParaRPr lang="en-US" altLang="zh-CN" dirty="0" smtClean="0">
              <a:solidFill>
                <a:schemeClr val="bg1"/>
              </a:solidFill>
            </a:endParaRPr>
          </a:p>
          <a:p>
            <a:endParaRPr lang="en-US" altLang="zh-CN" dirty="0">
              <a:solidFill>
                <a:schemeClr val="bg1"/>
              </a:solidFill>
            </a:endParaRPr>
          </a:p>
          <a:p>
            <a:r>
              <a:rPr lang="en-US" altLang="zh-CN" dirty="0" smtClean="0">
                <a:solidFill>
                  <a:schemeClr val="bg1"/>
                </a:solidFill>
              </a:rPr>
              <a:t>1 </a:t>
            </a:r>
            <a:r>
              <a:rPr lang="zh-CN" altLang="en-US" dirty="0" smtClean="0">
                <a:solidFill>
                  <a:schemeClr val="bg1"/>
                </a:solidFill>
              </a:rPr>
              <a:t>基于组合索引</a:t>
            </a:r>
            <a:endParaRPr lang="en-US" altLang="zh-CN" dirty="0" smtClean="0">
              <a:solidFill>
                <a:schemeClr val="bg1"/>
              </a:solidFill>
            </a:endParaRPr>
          </a:p>
          <a:p>
            <a:endParaRPr lang="en-US" altLang="zh-CN" dirty="0" smtClean="0">
              <a:solidFill>
                <a:schemeClr val="bg1"/>
              </a:solidFill>
            </a:endParaRPr>
          </a:p>
          <a:p>
            <a:endParaRPr lang="zh-CN" altLang="en-US" dirty="0">
              <a:solidFill>
                <a:schemeClr val="bg1"/>
              </a:solidFill>
            </a:endParaRPr>
          </a:p>
        </p:txBody>
      </p:sp>
      <p:pic>
        <p:nvPicPr>
          <p:cNvPr id="4" name="图片 3"/>
          <p:cNvPicPr>
            <a:picLocks noChangeAspect="1"/>
          </p:cNvPicPr>
          <p:nvPr/>
        </p:nvPicPr>
        <p:blipFill>
          <a:blip r:embed="rId2"/>
          <a:stretch>
            <a:fillRect/>
          </a:stretch>
        </p:blipFill>
        <p:spPr>
          <a:xfrm>
            <a:off x="958467" y="4111774"/>
            <a:ext cx="11233533" cy="1784438"/>
          </a:xfrm>
          <a:prstGeom prst="rect">
            <a:avLst/>
          </a:prstGeom>
        </p:spPr>
      </p:pic>
    </p:spTree>
    <p:extLst>
      <p:ext uri="{BB962C8B-B14F-4D97-AF65-F5344CB8AC3E}">
        <p14:creationId xmlns:p14="http://schemas.microsoft.com/office/powerpoint/2010/main" val="21979747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98563" y="897924"/>
            <a:ext cx="10528558" cy="2308324"/>
          </a:xfrm>
          <a:prstGeom prst="rect">
            <a:avLst/>
          </a:prstGeom>
        </p:spPr>
        <p:txBody>
          <a:bodyPr wrap="square">
            <a:spAutoFit/>
          </a:bodyPr>
          <a:lstStyle/>
          <a:p>
            <a:endParaRPr lang="en-US" altLang="zh-CN" dirty="0" smtClean="0">
              <a:solidFill>
                <a:schemeClr val="bg1"/>
              </a:solidFill>
              <a:latin typeface="楷体" panose="02010609060101010101" pitchFamily="49" charset="-122"/>
              <a:ea typeface="楷体" panose="02010609060101010101" pitchFamily="49" charset="-122"/>
            </a:endParaRPr>
          </a:p>
          <a:p>
            <a:endParaRPr lang="en-US" altLang="zh-CN" dirty="0" smtClean="0">
              <a:solidFill>
                <a:schemeClr val="bg1"/>
              </a:solidFill>
              <a:latin typeface="楷体" panose="02010609060101010101" pitchFamily="49" charset="-122"/>
              <a:ea typeface="楷体" panose="02010609060101010101" pitchFamily="49" charset="-122"/>
            </a:endParaRPr>
          </a:p>
          <a:p>
            <a:endParaRPr lang="en-US" altLang="zh-CN" dirty="0">
              <a:solidFill>
                <a:schemeClr val="bg1"/>
              </a:solidFill>
              <a:latin typeface="楷体" panose="02010609060101010101" pitchFamily="49" charset="-122"/>
              <a:ea typeface="楷体" panose="02010609060101010101" pitchFamily="49" charset="-122"/>
            </a:endParaRPr>
          </a:p>
          <a:p>
            <a:endParaRPr lang="en-US" altLang="zh-CN" dirty="0" smtClean="0">
              <a:solidFill>
                <a:schemeClr val="bg1"/>
              </a:solidFill>
              <a:latin typeface="楷体" panose="02010609060101010101" pitchFamily="49" charset="-122"/>
              <a:ea typeface="楷体" panose="02010609060101010101" pitchFamily="49" charset="-122"/>
            </a:endParaRPr>
          </a:p>
          <a:p>
            <a:endParaRPr lang="en-US" altLang="zh-CN" dirty="0">
              <a:solidFill>
                <a:schemeClr val="bg1"/>
              </a:solidFill>
              <a:latin typeface="楷体" panose="02010609060101010101" pitchFamily="49" charset="-122"/>
              <a:ea typeface="楷体" panose="02010609060101010101" pitchFamily="49" charset="-122"/>
            </a:endParaRPr>
          </a:p>
          <a:p>
            <a:endParaRPr lang="en-US" altLang="zh-CN" dirty="0">
              <a:solidFill>
                <a:schemeClr val="bg1"/>
              </a:solidFill>
              <a:latin typeface="楷体" panose="02010609060101010101" pitchFamily="49" charset="-122"/>
              <a:ea typeface="楷体" panose="02010609060101010101" pitchFamily="49" charset="-122"/>
            </a:endParaRPr>
          </a:p>
          <a:p>
            <a:r>
              <a:rPr lang="en-US" altLang="zh-CN" dirty="0" smtClean="0">
                <a:solidFill>
                  <a:schemeClr val="bg1"/>
                </a:solidFill>
                <a:latin typeface="楷体" panose="02010609060101010101" pitchFamily="49" charset="-122"/>
                <a:ea typeface="楷体" panose="02010609060101010101" pitchFamily="49" charset="-122"/>
              </a:rPr>
              <a:t> </a:t>
            </a:r>
            <a:endParaRPr lang="en-US" altLang="zh-CN" dirty="0">
              <a:solidFill>
                <a:srgbClr val="FFFF00"/>
              </a:solidFill>
              <a:latin typeface="楷体" panose="02010609060101010101" pitchFamily="49" charset="-122"/>
              <a:ea typeface="楷体" panose="02010609060101010101" pitchFamily="49" charset="-122"/>
            </a:endParaRPr>
          </a:p>
          <a:p>
            <a:endParaRPr lang="zh-CN" altLang="en-US" dirty="0">
              <a:latin typeface="楷体" panose="02010609060101010101" pitchFamily="49" charset="-122"/>
              <a:ea typeface="楷体" panose="02010609060101010101" pitchFamily="49" charset="-122"/>
            </a:endParaRPr>
          </a:p>
        </p:txBody>
      </p:sp>
      <p:sp>
        <p:nvSpPr>
          <p:cNvPr id="6" name="标题 3"/>
          <p:cNvSpPr>
            <a:spLocks noGrp="1"/>
          </p:cNvSpPr>
          <p:nvPr>
            <p:ph type="ctrTitle"/>
          </p:nvPr>
        </p:nvSpPr>
        <p:spPr>
          <a:xfrm>
            <a:off x="958467" y="5692"/>
            <a:ext cx="7062388" cy="819990"/>
          </a:xfrm>
        </p:spPr>
        <p:txBody>
          <a:bodyPr/>
          <a:lstStyle/>
          <a:p>
            <a:r>
              <a:rPr lang="zh-CN" altLang="en-US" dirty="0">
                <a:solidFill>
                  <a:srgbClr val="FFFF00"/>
                </a:solidFill>
                <a:latin typeface="楷体" panose="02010609060101010101" pitchFamily="49" charset="-122"/>
                <a:ea typeface="楷体" panose="02010609060101010101" pitchFamily="49" charset="-122"/>
              </a:rPr>
              <a:t>分</a:t>
            </a:r>
            <a:r>
              <a:rPr lang="zh-CN" altLang="en-US" dirty="0" smtClean="0">
                <a:solidFill>
                  <a:srgbClr val="FFFF00"/>
                </a:solidFill>
                <a:latin typeface="楷体" panose="02010609060101010101" pitchFamily="49" charset="-122"/>
                <a:ea typeface="楷体" panose="02010609060101010101" pitchFamily="49" charset="-122"/>
              </a:rPr>
              <a:t>页</a:t>
            </a:r>
            <a:endParaRPr lang="zh-CN" altLang="en-US" dirty="0">
              <a:solidFill>
                <a:schemeClr val="bg1"/>
              </a:solidFill>
              <a:latin typeface="楷体" panose="02010609060101010101" pitchFamily="49" charset="-122"/>
              <a:ea typeface="楷体" panose="02010609060101010101" pitchFamily="49" charset="-122"/>
            </a:endParaRPr>
          </a:p>
        </p:txBody>
      </p:sp>
      <p:grpSp>
        <p:nvGrpSpPr>
          <p:cNvPr id="7" name="组合 6"/>
          <p:cNvGrpSpPr/>
          <p:nvPr/>
        </p:nvGrpSpPr>
        <p:grpSpPr>
          <a:xfrm>
            <a:off x="373638" y="231260"/>
            <a:ext cx="584829" cy="505442"/>
            <a:chOff x="2340883" y="3617004"/>
            <a:chExt cx="2169081" cy="1874642"/>
          </a:xfrm>
        </p:grpSpPr>
        <p:sp>
          <p:nvSpPr>
            <p:cNvPr id="8" name="Freeform 167"/>
            <p:cNvSpPr>
              <a:spLocks/>
            </p:cNvSpPr>
            <p:nvPr/>
          </p:nvSpPr>
          <p:spPr bwMode="auto">
            <a:xfrm>
              <a:off x="3084054" y="5287210"/>
              <a:ext cx="60431" cy="9000"/>
            </a:xfrm>
            <a:custGeom>
              <a:avLst/>
              <a:gdLst>
                <a:gd name="T0" fmla="*/ 20 w 20"/>
                <a:gd name="T1" fmla="*/ 3 h 3"/>
                <a:gd name="T2" fmla="*/ 0 w 20"/>
                <a:gd name="T3" fmla="*/ 0 h 3"/>
                <a:gd name="T4" fmla="*/ 20 w 20"/>
                <a:gd name="T5" fmla="*/ 3 h 3"/>
              </a:gdLst>
              <a:ahLst/>
              <a:cxnLst>
                <a:cxn ang="0">
                  <a:pos x="T0" y="T1"/>
                </a:cxn>
                <a:cxn ang="0">
                  <a:pos x="T2" y="T3"/>
                </a:cxn>
                <a:cxn ang="0">
                  <a:pos x="T4" y="T5"/>
                </a:cxn>
              </a:cxnLst>
              <a:rect l="0" t="0" r="r" b="b"/>
              <a:pathLst>
                <a:path w="20" h="3">
                  <a:moveTo>
                    <a:pt x="20" y="3"/>
                  </a:moveTo>
                  <a:cubicBezTo>
                    <a:pt x="8" y="1"/>
                    <a:pt x="0" y="0"/>
                    <a:pt x="0" y="0"/>
                  </a:cubicBezTo>
                  <a:cubicBezTo>
                    <a:pt x="4" y="0"/>
                    <a:pt x="11" y="1"/>
                    <a:pt x="2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9" name="Freeform 168"/>
            <p:cNvSpPr>
              <a:spLocks/>
            </p:cNvSpPr>
            <p:nvPr/>
          </p:nvSpPr>
          <p:spPr bwMode="auto">
            <a:xfrm>
              <a:off x="3390065" y="5213921"/>
              <a:ext cx="465446" cy="200579"/>
            </a:xfrm>
            <a:custGeom>
              <a:avLst/>
              <a:gdLst>
                <a:gd name="T0" fmla="*/ 148 w 153"/>
                <a:gd name="T1" fmla="*/ 9 h 66"/>
                <a:gd name="T2" fmla="*/ 148 w 153"/>
                <a:gd name="T3" fmla="*/ 12 h 66"/>
                <a:gd name="T4" fmla="*/ 143 w 153"/>
                <a:gd name="T5" fmla="*/ 27 h 66"/>
                <a:gd name="T6" fmla="*/ 140 w 153"/>
                <a:gd name="T7" fmla="*/ 42 h 66"/>
                <a:gd name="T8" fmla="*/ 130 w 153"/>
                <a:gd name="T9" fmla="*/ 65 h 66"/>
                <a:gd name="T10" fmla="*/ 131 w 153"/>
                <a:gd name="T11" fmla="*/ 50 h 66"/>
                <a:gd name="T12" fmla="*/ 0 w 153"/>
                <a:gd name="T13" fmla="*/ 19 h 66"/>
                <a:gd name="T14" fmla="*/ 129 w 153"/>
                <a:gd name="T15" fmla="*/ 43 h 66"/>
                <a:gd name="T16" fmla="*/ 130 w 153"/>
                <a:gd name="T17" fmla="*/ 40 h 66"/>
                <a:gd name="T18" fmla="*/ 68 w 153"/>
                <a:gd name="T19" fmla="*/ 24 h 66"/>
                <a:gd name="T20" fmla="*/ 132 w 153"/>
                <a:gd name="T21" fmla="*/ 38 h 66"/>
                <a:gd name="T22" fmla="*/ 134 w 153"/>
                <a:gd name="T23" fmla="*/ 32 h 66"/>
                <a:gd name="T24" fmla="*/ 2 w 153"/>
                <a:gd name="T25" fmla="*/ 0 h 66"/>
                <a:gd name="T26" fmla="*/ 132 w 153"/>
                <a:gd name="T27" fmla="*/ 25 h 66"/>
                <a:gd name="T28" fmla="*/ 147 w 153"/>
                <a:gd name="T29" fmla="*/ 12 h 66"/>
                <a:gd name="T30" fmla="*/ 129 w 153"/>
                <a:gd name="T31" fmla="*/ 6 h 66"/>
                <a:gd name="T32" fmla="*/ 147 w 153"/>
                <a:gd name="T33" fmla="*/ 12 h 66"/>
                <a:gd name="T34" fmla="*/ 148 w 153"/>
                <a:gd name="T35"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 h="66">
                  <a:moveTo>
                    <a:pt x="148" y="9"/>
                  </a:moveTo>
                  <a:cubicBezTo>
                    <a:pt x="148" y="12"/>
                    <a:pt x="148" y="12"/>
                    <a:pt x="148" y="12"/>
                  </a:cubicBezTo>
                  <a:cubicBezTo>
                    <a:pt x="148" y="12"/>
                    <a:pt x="153" y="23"/>
                    <a:pt x="143" y="27"/>
                  </a:cubicBezTo>
                  <a:cubicBezTo>
                    <a:pt x="133" y="30"/>
                    <a:pt x="146" y="37"/>
                    <a:pt x="140" y="42"/>
                  </a:cubicBezTo>
                  <a:cubicBezTo>
                    <a:pt x="133" y="48"/>
                    <a:pt x="144" y="66"/>
                    <a:pt x="130" y="65"/>
                  </a:cubicBezTo>
                  <a:cubicBezTo>
                    <a:pt x="130" y="65"/>
                    <a:pt x="133" y="56"/>
                    <a:pt x="131" y="50"/>
                  </a:cubicBezTo>
                  <a:cubicBezTo>
                    <a:pt x="0" y="19"/>
                    <a:pt x="0" y="19"/>
                    <a:pt x="0" y="19"/>
                  </a:cubicBezTo>
                  <a:cubicBezTo>
                    <a:pt x="129" y="43"/>
                    <a:pt x="129" y="43"/>
                    <a:pt x="129" y="43"/>
                  </a:cubicBezTo>
                  <a:cubicBezTo>
                    <a:pt x="129" y="42"/>
                    <a:pt x="129" y="41"/>
                    <a:pt x="130" y="40"/>
                  </a:cubicBezTo>
                  <a:cubicBezTo>
                    <a:pt x="68" y="24"/>
                    <a:pt x="68" y="24"/>
                    <a:pt x="68" y="24"/>
                  </a:cubicBezTo>
                  <a:cubicBezTo>
                    <a:pt x="132" y="38"/>
                    <a:pt x="132" y="38"/>
                    <a:pt x="132" y="38"/>
                  </a:cubicBezTo>
                  <a:cubicBezTo>
                    <a:pt x="133" y="36"/>
                    <a:pt x="134" y="33"/>
                    <a:pt x="134" y="32"/>
                  </a:cubicBezTo>
                  <a:cubicBezTo>
                    <a:pt x="2" y="0"/>
                    <a:pt x="2" y="0"/>
                    <a:pt x="2" y="0"/>
                  </a:cubicBezTo>
                  <a:cubicBezTo>
                    <a:pt x="132" y="25"/>
                    <a:pt x="132" y="25"/>
                    <a:pt x="132" y="25"/>
                  </a:cubicBezTo>
                  <a:cubicBezTo>
                    <a:pt x="135" y="23"/>
                    <a:pt x="145" y="22"/>
                    <a:pt x="147" y="12"/>
                  </a:cubicBezTo>
                  <a:cubicBezTo>
                    <a:pt x="146" y="11"/>
                    <a:pt x="139" y="9"/>
                    <a:pt x="129" y="6"/>
                  </a:cubicBezTo>
                  <a:cubicBezTo>
                    <a:pt x="139" y="9"/>
                    <a:pt x="146" y="10"/>
                    <a:pt x="147" y="12"/>
                  </a:cubicBezTo>
                  <a:cubicBezTo>
                    <a:pt x="148" y="11"/>
                    <a:pt x="148" y="10"/>
                    <a:pt x="148"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0" name="Freeform 169"/>
            <p:cNvSpPr>
              <a:spLocks/>
            </p:cNvSpPr>
            <p:nvPr/>
          </p:nvSpPr>
          <p:spPr bwMode="auto">
            <a:xfrm>
              <a:off x="3636932" y="4015590"/>
              <a:ext cx="267439" cy="258438"/>
            </a:xfrm>
            <a:custGeom>
              <a:avLst/>
              <a:gdLst>
                <a:gd name="T0" fmla="*/ 75 w 88"/>
                <a:gd name="T1" fmla="*/ 26 h 85"/>
                <a:gd name="T2" fmla="*/ 0 w 88"/>
                <a:gd name="T3" fmla="*/ 85 h 85"/>
                <a:gd name="T4" fmla="*/ 34 w 88"/>
                <a:gd name="T5" fmla="*/ 34 h 85"/>
                <a:gd name="T6" fmla="*/ 75 w 88"/>
                <a:gd name="T7" fmla="*/ 26 h 85"/>
              </a:gdLst>
              <a:ahLst/>
              <a:cxnLst>
                <a:cxn ang="0">
                  <a:pos x="T0" y="T1"/>
                </a:cxn>
                <a:cxn ang="0">
                  <a:pos x="T2" y="T3"/>
                </a:cxn>
                <a:cxn ang="0">
                  <a:pos x="T4" y="T5"/>
                </a:cxn>
                <a:cxn ang="0">
                  <a:pos x="T6" y="T7"/>
                </a:cxn>
              </a:cxnLst>
              <a:rect l="0" t="0" r="r" b="b"/>
              <a:pathLst>
                <a:path w="88" h="85">
                  <a:moveTo>
                    <a:pt x="75" y="26"/>
                  </a:moveTo>
                  <a:cubicBezTo>
                    <a:pt x="62" y="30"/>
                    <a:pt x="29" y="35"/>
                    <a:pt x="0" y="85"/>
                  </a:cubicBezTo>
                  <a:cubicBezTo>
                    <a:pt x="0" y="85"/>
                    <a:pt x="0" y="68"/>
                    <a:pt x="34" y="34"/>
                  </a:cubicBezTo>
                  <a:cubicBezTo>
                    <a:pt x="68" y="0"/>
                    <a:pt x="88" y="22"/>
                    <a:pt x="75"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1" name="Freeform 170"/>
            <p:cNvSpPr>
              <a:spLocks/>
            </p:cNvSpPr>
            <p:nvPr/>
          </p:nvSpPr>
          <p:spPr bwMode="auto">
            <a:xfrm>
              <a:off x="2946477" y="4688044"/>
              <a:ext cx="735456" cy="27001"/>
            </a:xfrm>
            <a:custGeom>
              <a:avLst/>
              <a:gdLst>
                <a:gd name="T0" fmla="*/ 242 w 242"/>
                <a:gd name="T1" fmla="*/ 6 h 9"/>
                <a:gd name="T2" fmla="*/ 242 w 242"/>
                <a:gd name="T3" fmla="*/ 9 h 9"/>
                <a:gd name="T4" fmla="*/ 0 w 242"/>
                <a:gd name="T5" fmla="*/ 9 h 9"/>
                <a:gd name="T6" fmla="*/ 242 w 242"/>
                <a:gd name="T7" fmla="*/ 6 h 9"/>
              </a:gdLst>
              <a:ahLst/>
              <a:cxnLst>
                <a:cxn ang="0">
                  <a:pos x="T0" y="T1"/>
                </a:cxn>
                <a:cxn ang="0">
                  <a:pos x="T2" y="T3"/>
                </a:cxn>
                <a:cxn ang="0">
                  <a:pos x="T4" y="T5"/>
                </a:cxn>
                <a:cxn ang="0">
                  <a:pos x="T6" y="T7"/>
                </a:cxn>
              </a:cxnLst>
              <a:rect l="0" t="0" r="r" b="b"/>
              <a:pathLst>
                <a:path w="242" h="9">
                  <a:moveTo>
                    <a:pt x="242" y="6"/>
                  </a:moveTo>
                  <a:cubicBezTo>
                    <a:pt x="242" y="9"/>
                    <a:pt x="242" y="9"/>
                    <a:pt x="242" y="9"/>
                  </a:cubicBezTo>
                  <a:cubicBezTo>
                    <a:pt x="0" y="9"/>
                    <a:pt x="0" y="9"/>
                    <a:pt x="0" y="9"/>
                  </a:cubicBezTo>
                  <a:cubicBezTo>
                    <a:pt x="58" y="0"/>
                    <a:pt x="242" y="6"/>
                    <a:pt x="242" y="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2" name="Freeform 171"/>
            <p:cNvSpPr>
              <a:spLocks/>
            </p:cNvSpPr>
            <p:nvPr/>
          </p:nvSpPr>
          <p:spPr bwMode="auto">
            <a:xfrm>
              <a:off x="3117484" y="4454035"/>
              <a:ext cx="205722" cy="38573"/>
            </a:xfrm>
            <a:custGeom>
              <a:avLst/>
              <a:gdLst>
                <a:gd name="T0" fmla="*/ 0 w 68"/>
                <a:gd name="T1" fmla="*/ 11 h 13"/>
                <a:gd name="T2" fmla="*/ 68 w 68"/>
                <a:gd name="T3" fmla="*/ 6 h 13"/>
                <a:gd name="T4" fmla="*/ 0 w 68"/>
                <a:gd name="T5" fmla="*/ 11 h 13"/>
              </a:gdLst>
              <a:ahLst/>
              <a:cxnLst>
                <a:cxn ang="0">
                  <a:pos x="T0" y="T1"/>
                </a:cxn>
                <a:cxn ang="0">
                  <a:pos x="T2" y="T3"/>
                </a:cxn>
                <a:cxn ang="0">
                  <a:pos x="T4" y="T5"/>
                </a:cxn>
              </a:cxnLst>
              <a:rect l="0" t="0" r="r" b="b"/>
              <a:pathLst>
                <a:path w="68" h="13">
                  <a:moveTo>
                    <a:pt x="0" y="11"/>
                  </a:moveTo>
                  <a:cubicBezTo>
                    <a:pt x="26" y="0"/>
                    <a:pt x="68" y="6"/>
                    <a:pt x="68" y="6"/>
                  </a:cubicBezTo>
                  <a:cubicBezTo>
                    <a:pt x="62" y="13"/>
                    <a:pt x="0" y="11"/>
                    <a:pt x="0" y="1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3" name="Freeform 172"/>
            <p:cNvSpPr>
              <a:spLocks/>
            </p:cNvSpPr>
            <p:nvPr/>
          </p:nvSpPr>
          <p:spPr bwMode="auto">
            <a:xfrm>
              <a:off x="3527642" y="3993732"/>
              <a:ext cx="100289" cy="186436"/>
            </a:xfrm>
            <a:custGeom>
              <a:avLst/>
              <a:gdLst>
                <a:gd name="T0" fmla="*/ 31 w 33"/>
                <a:gd name="T1" fmla="*/ 0 h 61"/>
                <a:gd name="T2" fmla="*/ 0 w 33"/>
                <a:gd name="T3" fmla="*/ 61 h 61"/>
                <a:gd name="T4" fmla="*/ 31 w 33"/>
                <a:gd name="T5" fmla="*/ 0 h 61"/>
              </a:gdLst>
              <a:ahLst/>
              <a:cxnLst>
                <a:cxn ang="0">
                  <a:pos x="T0" y="T1"/>
                </a:cxn>
                <a:cxn ang="0">
                  <a:pos x="T2" y="T3"/>
                </a:cxn>
                <a:cxn ang="0">
                  <a:pos x="T4" y="T5"/>
                </a:cxn>
              </a:cxnLst>
              <a:rect l="0" t="0" r="r" b="b"/>
              <a:pathLst>
                <a:path w="33" h="61">
                  <a:moveTo>
                    <a:pt x="31" y="0"/>
                  </a:moveTo>
                  <a:cubicBezTo>
                    <a:pt x="33" y="9"/>
                    <a:pt x="0" y="61"/>
                    <a:pt x="0" y="61"/>
                  </a:cubicBezTo>
                  <a:cubicBezTo>
                    <a:pt x="4" y="33"/>
                    <a:pt x="31" y="0"/>
                    <a:pt x="3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4" name="Freeform 173"/>
            <p:cNvSpPr>
              <a:spLocks/>
            </p:cNvSpPr>
            <p:nvPr/>
          </p:nvSpPr>
          <p:spPr bwMode="auto">
            <a:xfrm>
              <a:off x="3451782" y="3966731"/>
              <a:ext cx="100289" cy="185150"/>
            </a:xfrm>
            <a:custGeom>
              <a:avLst/>
              <a:gdLst>
                <a:gd name="T0" fmla="*/ 30 w 33"/>
                <a:gd name="T1" fmla="*/ 0 h 61"/>
                <a:gd name="T2" fmla="*/ 0 w 33"/>
                <a:gd name="T3" fmla="*/ 61 h 61"/>
                <a:gd name="T4" fmla="*/ 30 w 33"/>
                <a:gd name="T5" fmla="*/ 0 h 61"/>
              </a:gdLst>
              <a:ahLst/>
              <a:cxnLst>
                <a:cxn ang="0">
                  <a:pos x="T0" y="T1"/>
                </a:cxn>
                <a:cxn ang="0">
                  <a:pos x="T2" y="T3"/>
                </a:cxn>
                <a:cxn ang="0">
                  <a:pos x="T4" y="T5"/>
                </a:cxn>
              </a:cxnLst>
              <a:rect l="0" t="0" r="r" b="b"/>
              <a:pathLst>
                <a:path w="33" h="61">
                  <a:moveTo>
                    <a:pt x="30" y="0"/>
                  </a:moveTo>
                  <a:cubicBezTo>
                    <a:pt x="33" y="8"/>
                    <a:pt x="0" y="61"/>
                    <a:pt x="0" y="61"/>
                  </a:cubicBezTo>
                  <a:cubicBezTo>
                    <a:pt x="4" y="33"/>
                    <a:pt x="30" y="0"/>
                    <a:pt x="3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5" name="Freeform 174"/>
            <p:cNvSpPr>
              <a:spLocks/>
            </p:cNvSpPr>
            <p:nvPr/>
          </p:nvSpPr>
          <p:spPr bwMode="auto">
            <a:xfrm>
              <a:off x="2940048" y="4374318"/>
              <a:ext cx="398586" cy="33430"/>
            </a:xfrm>
            <a:custGeom>
              <a:avLst/>
              <a:gdLst>
                <a:gd name="T0" fmla="*/ 126 w 131"/>
                <a:gd name="T1" fmla="*/ 4 h 11"/>
                <a:gd name="T2" fmla="*/ 0 w 131"/>
                <a:gd name="T3" fmla="*/ 11 h 11"/>
                <a:gd name="T4" fmla="*/ 126 w 131"/>
                <a:gd name="T5" fmla="*/ 4 h 11"/>
              </a:gdLst>
              <a:ahLst/>
              <a:cxnLst>
                <a:cxn ang="0">
                  <a:pos x="T0" y="T1"/>
                </a:cxn>
                <a:cxn ang="0">
                  <a:pos x="T2" y="T3"/>
                </a:cxn>
                <a:cxn ang="0">
                  <a:pos x="T4" y="T5"/>
                </a:cxn>
              </a:cxnLst>
              <a:rect l="0" t="0" r="r" b="b"/>
              <a:pathLst>
                <a:path w="131" h="11">
                  <a:moveTo>
                    <a:pt x="126" y="4"/>
                  </a:moveTo>
                  <a:cubicBezTo>
                    <a:pt x="131" y="7"/>
                    <a:pt x="0" y="11"/>
                    <a:pt x="0" y="11"/>
                  </a:cubicBezTo>
                  <a:cubicBezTo>
                    <a:pt x="0" y="11"/>
                    <a:pt x="121" y="0"/>
                    <a:pt x="126" y="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6" name="Freeform 175"/>
            <p:cNvSpPr>
              <a:spLocks/>
            </p:cNvSpPr>
            <p:nvPr/>
          </p:nvSpPr>
          <p:spPr bwMode="auto">
            <a:xfrm>
              <a:off x="2879618" y="4243170"/>
              <a:ext cx="231437" cy="57859"/>
            </a:xfrm>
            <a:custGeom>
              <a:avLst/>
              <a:gdLst>
                <a:gd name="T0" fmla="*/ 60 w 76"/>
                <a:gd name="T1" fmla="*/ 17 h 19"/>
                <a:gd name="T2" fmla="*/ 57 w 76"/>
                <a:gd name="T3" fmla="*/ 10 h 19"/>
                <a:gd name="T4" fmla="*/ 0 w 76"/>
                <a:gd name="T5" fmla="*/ 6 h 19"/>
                <a:gd name="T6" fmla="*/ 76 w 76"/>
                <a:gd name="T7" fmla="*/ 10 h 19"/>
                <a:gd name="T8" fmla="*/ 60 w 76"/>
                <a:gd name="T9" fmla="*/ 17 h 19"/>
              </a:gdLst>
              <a:ahLst/>
              <a:cxnLst>
                <a:cxn ang="0">
                  <a:pos x="T0" y="T1"/>
                </a:cxn>
                <a:cxn ang="0">
                  <a:pos x="T2" y="T3"/>
                </a:cxn>
                <a:cxn ang="0">
                  <a:pos x="T4" y="T5"/>
                </a:cxn>
                <a:cxn ang="0">
                  <a:pos x="T6" y="T7"/>
                </a:cxn>
                <a:cxn ang="0">
                  <a:pos x="T8" y="T9"/>
                </a:cxn>
              </a:cxnLst>
              <a:rect l="0" t="0" r="r" b="b"/>
              <a:pathLst>
                <a:path w="76" h="19">
                  <a:moveTo>
                    <a:pt x="60" y="17"/>
                  </a:moveTo>
                  <a:cubicBezTo>
                    <a:pt x="60" y="17"/>
                    <a:pt x="68" y="9"/>
                    <a:pt x="57" y="10"/>
                  </a:cubicBezTo>
                  <a:cubicBezTo>
                    <a:pt x="46" y="10"/>
                    <a:pt x="0" y="6"/>
                    <a:pt x="0" y="6"/>
                  </a:cubicBezTo>
                  <a:cubicBezTo>
                    <a:pt x="0" y="6"/>
                    <a:pt x="75" y="0"/>
                    <a:pt x="76" y="10"/>
                  </a:cubicBezTo>
                  <a:cubicBezTo>
                    <a:pt x="76" y="19"/>
                    <a:pt x="60" y="17"/>
                    <a:pt x="60" y="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7" name="Freeform 176"/>
            <p:cNvSpPr>
              <a:spLocks noEditPoints="1"/>
            </p:cNvSpPr>
            <p:nvPr/>
          </p:nvSpPr>
          <p:spPr bwMode="auto">
            <a:xfrm>
              <a:off x="2340883" y="3617004"/>
              <a:ext cx="2169081" cy="1874642"/>
            </a:xfrm>
            <a:custGeom>
              <a:avLst/>
              <a:gdLst>
                <a:gd name="T0" fmla="*/ 27 w 713"/>
                <a:gd name="T1" fmla="*/ 260 h 616"/>
                <a:gd name="T2" fmla="*/ 136 w 713"/>
                <a:gd name="T3" fmla="*/ 455 h 616"/>
                <a:gd name="T4" fmla="*/ 191 w 713"/>
                <a:gd name="T5" fmla="*/ 470 h 616"/>
                <a:gd name="T6" fmla="*/ 513 w 713"/>
                <a:gd name="T7" fmla="*/ 527 h 616"/>
                <a:gd name="T8" fmla="*/ 493 w 713"/>
                <a:gd name="T9" fmla="*/ 383 h 616"/>
                <a:gd name="T10" fmla="*/ 497 w 713"/>
                <a:gd name="T11" fmla="*/ 316 h 616"/>
                <a:gd name="T12" fmla="*/ 680 w 713"/>
                <a:gd name="T13" fmla="*/ 200 h 616"/>
                <a:gd name="T14" fmla="*/ 197 w 713"/>
                <a:gd name="T15" fmla="*/ 156 h 616"/>
                <a:gd name="T16" fmla="*/ 212 w 713"/>
                <a:gd name="T17" fmla="*/ 189 h 616"/>
                <a:gd name="T18" fmla="*/ 215 w 713"/>
                <a:gd name="T19" fmla="*/ 158 h 616"/>
                <a:gd name="T20" fmla="*/ 461 w 713"/>
                <a:gd name="T21" fmla="*/ 279 h 616"/>
                <a:gd name="T22" fmla="*/ 13 w 713"/>
                <a:gd name="T23" fmla="*/ 185 h 616"/>
                <a:gd name="T24" fmla="*/ 208 w 713"/>
                <a:gd name="T25" fmla="*/ 169 h 616"/>
                <a:gd name="T26" fmla="*/ 469 w 713"/>
                <a:gd name="T27" fmla="*/ 414 h 616"/>
                <a:gd name="T28" fmla="*/ 274 w 713"/>
                <a:gd name="T29" fmla="*/ 476 h 616"/>
                <a:gd name="T30" fmla="*/ 427 w 713"/>
                <a:gd name="T31" fmla="*/ 461 h 616"/>
                <a:gd name="T32" fmla="*/ 361 w 713"/>
                <a:gd name="T33" fmla="*/ 485 h 616"/>
                <a:gd name="T34" fmla="*/ 402 w 713"/>
                <a:gd name="T35" fmla="*/ 471 h 616"/>
                <a:gd name="T36" fmla="*/ 393 w 713"/>
                <a:gd name="T37" fmla="*/ 481 h 616"/>
                <a:gd name="T38" fmla="*/ 431 w 713"/>
                <a:gd name="T39" fmla="*/ 490 h 616"/>
                <a:gd name="T40" fmla="*/ 419 w 713"/>
                <a:gd name="T41" fmla="*/ 493 h 616"/>
                <a:gd name="T42" fmla="*/ 462 w 713"/>
                <a:gd name="T43" fmla="*/ 492 h 616"/>
                <a:gd name="T44" fmla="*/ 314 w 713"/>
                <a:gd name="T45" fmla="*/ 464 h 616"/>
                <a:gd name="T46" fmla="*/ 322 w 713"/>
                <a:gd name="T47" fmla="*/ 488 h 616"/>
                <a:gd name="T48" fmla="*/ 388 w 713"/>
                <a:gd name="T49" fmla="*/ 502 h 616"/>
                <a:gd name="T50" fmla="*/ 261 w 713"/>
                <a:gd name="T51" fmla="*/ 489 h 616"/>
                <a:gd name="T52" fmla="*/ 434 w 713"/>
                <a:gd name="T53" fmla="*/ 445 h 616"/>
                <a:gd name="T54" fmla="*/ 63 w 713"/>
                <a:gd name="T55" fmla="*/ 287 h 616"/>
                <a:gd name="T56" fmla="*/ 168 w 713"/>
                <a:gd name="T57" fmla="*/ 377 h 616"/>
                <a:gd name="T58" fmla="*/ 84 w 713"/>
                <a:gd name="T59" fmla="*/ 318 h 616"/>
                <a:gd name="T60" fmla="*/ 467 w 713"/>
                <a:gd name="T61" fmla="*/ 437 h 616"/>
                <a:gd name="T62" fmla="*/ 476 w 713"/>
                <a:gd name="T63" fmla="*/ 444 h 616"/>
                <a:gd name="T64" fmla="*/ 144 w 713"/>
                <a:gd name="T65" fmla="*/ 373 h 616"/>
                <a:gd name="T66" fmla="*/ 147 w 713"/>
                <a:gd name="T67" fmla="*/ 344 h 616"/>
                <a:gd name="T68" fmla="*/ 509 w 713"/>
                <a:gd name="T69" fmla="*/ 236 h 616"/>
                <a:gd name="T70" fmla="*/ 483 w 713"/>
                <a:gd name="T71" fmla="*/ 295 h 616"/>
                <a:gd name="T72" fmla="*/ 484 w 713"/>
                <a:gd name="T73" fmla="*/ 310 h 616"/>
                <a:gd name="T74" fmla="*/ 479 w 713"/>
                <a:gd name="T75" fmla="*/ 331 h 616"/>
                <a:gd name="T76" fmla="*/ 475 w 713"/>
                <a:gd name="T77" fmla="*/ 335 h 616"/>
                <a:gd name="T78" fmla="*/ 502 w 713"/>
                <a:gd name="T79" fmla="*/ 294 h 616"/>
                <a:gd name="T80" fmla="*/ 528 w 713"/>
                <a:gd name="T81" fmla="*/ 261 h 616"/>
                <a:gd name="T82" fmla="*/ 463 w 713"/>
                <a:gd name="T83" fmla="*/ 317 h 616"/>
                <a:gd name="T84" fmla="*/ 488 w 713"/>
                <a:gd name="T85" fmla="*/ 285 h 616"/>
                <a:gd name="T86" fmla="*/ 532 w 713"/>
                <a:gd name="T87" fmla="*/ 220 h 616"/>
                <a:gd name="T88" fmla="*/ 468 w 713"/>
                <a:gd name="T89" fmla="*/ 353 h 616"/>
                <a:gd name="T90" fmla="*/ 428 w 713"/>
                <a:gd name="T91" fmla="*/ 300 h 616"/>
                <a:gd name="T92" fmla="*/ 486 w 713"/>
                <a:gd name="T93" fmla="*/ 258 h 616"/>
                <a:gd name="T94" fmla="*/ 581 w 713"/>
                <a:gd name="T95" fmla="*/ 230 h 616"/>
                <a:gd name="T96" fmla="*/ 487 w 713"/>
                <a:gd name="T97" fmla="*/ 347 h 616"/>
                <a:gd name="T98" fmla="*/ 611 w 713"/>
                <a:gd name="T99" fmla="*/ 165 h 616"/>
                <a:gd name="T100" fmla="*/ 496 w 713"/>
                <a:gd name="T101" fmla="*/ 245 h 616"/>
                <a:gd name="T102" fmla="*/ 495 w 713"/>
                <a:gd name="T103" fmla="*/ 368 h 616"/>
                <a:gd name="T104" fmla="*/ 504 w 713"/>
                <a:gd name="T105" fmla="*/ 554 h 616"/>
                <a:gd name="T106" fmla="*/ 244 w 713"/>
                <a:gd name="T107" fmla="*/ 463 h 616"/>
                <a:gd name="T108" fmla="*/ 161 w 713"/>
                <a:gd name="T109" fmla="*/ 474 h 616"/>
                <a:gd name="T110" fmla="*/ 52 w 713"/>
                <a:gd name="T111" fmla="*/ 332 h 616"/>
                <a:gd name="T112" fmla="*/ 66 w 713"/>
                <a:gd name="T113" fmla="*/ 339 h 616"/>
                <a:gd name="T114" fmla="*/ 420 w 713"/>
                <a:gd name="T115" fmla="*/ 404 h 616"/>
                <a:gd name="T116" fmla="*/ 422 w 713"/>
                <a:gd name="T117" fmla="*/ 436 h 616"/>
                <a:gd name="T118" fmla="*/ 92 w 713"/>
                <a:gd name="T119" fmla="*/ 381 h 616"/>
                <a:gd name="T120" fmla="*/ 46 w 713"/>
                <a:gd name="T121" fmla="*/ 291 h 616"/>
                <a:gd name="T122" fmla="*/ 37 w 713"/>
                <a:gd name="T123" fmla="*/ 248 h 616"/>
                <a:gd name="T124" fmla="*/ 191 w 713"/>
                <a:gd name="T125" fmla="*/ 365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3" h="616">
                  <a:moveTo>
                    <a:pt x="9" y="180"/>
                  </a:moveTo>
                  <a:cubicBezTo>
                    <a:pt x="8" y="181"/>
                    <a:pt x="8" y="181"/>
                    <a:pt x="8" y="181"/>
                  </a:cubicBezTo>
                  <a:cubicBezTo>
                    <a:pt x="7" y="183"/>
                    <a:pt x="7" y="183"/>
                    <a:pt x="7" y="183"/>
                  </a:cubicBezTo>
                  <a:cubicBezTo>
                    <a:pt x="7" y="183"/>
                    <a:pt x="8" y="184"/>
                    <a:pt x="9" y="184"/>
                  </a:cubicBezTo>
                  <a:cubicBezTo>
                    <a:pt x="9" y="187"/>
                    <a:pt x="10" y="188"/>
                    <a:pt x="11" y="189"/>
                  </a:cubicBezTo>
                  <a:cubicBezTo>
                    <a:pt x="11" y="190"/>
                    <a:pt x="11" y="190"/>
                    <a:pt x="12" y="191"/>
                  </a:cubicBezTo>
                  <a:cubicBezTo>
                    <a:pt x="14" y="193"/>
                    <a:pt x="17" y="195"/>
                    <a:pt x="20" y="197"/>
                  </a:cubicBezTo>
                  <a:cubicBezTo>
                    <a:pt x="23" y="200"/>
                    <a:pt x="26" y="202"/>
                    <a:pt x="30" y="205"/>
                  </a:cubicBezTo>
                  <a:cubicBezTo>
                    <a:pt x="30" y="208"/>
                    <a:pt x="30" y="208"/>
                    <a:pt x="30" y="208"/>
                  </a:cubicBezTo>
                  <a:cubicBezTo>
                    <a:pt x="30" y="216"/>
                    <a:pt x="31" y="224"/>
                    <a:pt x="32" y="232"/>
                  </a:cubicBezTo>
                  <a:cubicBezTo>
                    <a:pt x="31" y="227"/>
                    <a:pt x="30" y="221"/>
                    <a:pt x="29" y="215"/>
                  </a:cubicBezTo>
                  <a:cubicBezTo>
                    <a:pt x="27" y="215"/>
                    <a:pt x="27" y="215"/>
                    <a:pt x="27" y="215"/>
                  </a:cubicBezTo>
                  <a:cubicBezTo>
                    <a:pt x="27" y="217"/>
                    <a:pt x="27" y="219"/>
                    <a:pt x="27" y="221"/>
                  </a:cubicBezTo>
                  <a:cubicBezTo>
                    <a:pt x="27" y="223"/>
                    <a:pt x="27" y="226"/>
                    <a:pt x="27" y="228"/>
                  </a:cubicBezTo>
                  <a:cubicBezTo>
                    <a:pt x="27" y="231"/>
                    <a:pt x="27" y="233"/>
                    <a:pt x="27" y="235"/>
                  </a:cubicBezTo>
                  <a:cubicBezTo>
                    <a:pt x="29" y="235"/>
                    <a:pt x="29" y="235"/>
                    <a:pt x="29" y="235"/>
                  </a:cubicBezTo>
                  <a:cubicBezTo>
                    <a:pt x="29" y="234"/>
                    <a:pt x="29" y="232"/>
                    <a:pt x="29" y="230"/>
                  </a:cubicBezTo>
                  <a:cubicBezTo>
                    <a:pt x="31" y="236"/>
                    <a:pt x="32" y="242"/>
                    <a:pt x="34" y="248"/>
                  </a:cubicBezTo>
                  <a:cubicBezTo>
                    <a:pt x="32" y="248"/>
                    <a:pt x="30" y="247"/>
                    <a:pt x="28" y="247"/>
                  </a:cubicBezTo>
                  <a:cubicBezTo>
                    <a:pt x="28" y="249"/>
                    <a:pt x="28" y="249"/>
                    <a:pt x="28" y="249"/>
                  </a:cubicBezTo>
                  <a:cubicBezTo>
                    <a:pt x="44" y="253"/>
                    <a:pt x="60" y="262"/>
                    <a:pt x="76" y="274"/>
                  </a:cubicBezTo>
                  <a:cubicBezTo>
                    <a:pt x="74" y="274"/>
                    <a:pt x="71" y="273"/>
                    <a:pt x="69" y="273"/>
                  </a:cubicBezTo>
                  <a:cubicBezTo>
                    <a:pt x="69" y="275"/>
                    <a:pt x="69" y="275"/>
                    <a:pt x="69" y="275"/>
                  </a:cubicBezTo>
                  <a:cubicBezTo>
                    <a:pt x="73" y="276"/>
                    <a:pt x="78" y="278"/>
                    <a:pt x="82" y="280"/>
                  </a:cubicBezTo>
                  <a:cubicBezTo>
                    <a:pt x="84" y="281"/>
                    <a:pt x="85" y="282"/>
                    <a:pt x="87" y="283"/>
                  </a:cubicBezTo>
                  <a:cubicBezTo>
                    <a:pt x="98" y="294"/>
                    <a:pt x="109" y="305"/>
                    <a:pt x="119" y="315"/>
                  </a:cubicBezTo>
                  <a:cubicBezTo>
                    <a:pt x="100" y="299"/>
                    <a:pt x="78" y="285"/>
                    <a:pt x="60" y="273"/>
                  </a:cubicBezTo>
                  <a:cubicBezTo>
                    <a:pt x="57" y="271"/>
                    <a:pt x="57" y="271"/>
                    <a:pt x="57" y="271"/>
                  </a:cubicBezTo>
                  <a:cubicBezTo>
                    <a:pt x="58" y="275"/>
                    <a:pt x="58" y="275"/>
                    <a:pt x="58" y="275"/>
                  </a:cubicBezTo>
                  <a:cubicBezTo>
                    <a:pt x="58" y="275"/>
                    <a:pt x="58" y="275"/>
                    <a:pt x="59" y="275"/>
                  </a:cubicBezTo>
                  <a:cubicBezTo>
                    <a:pt x="58" y="275"/>
                    <a:pt x="57" y="274"/>
                    <a:pt x="56" y="274"/>
                  </a:cubicBezTo>
                  <a:cubicBezTo>
                    <a:pt x="56" y="272"/>
                    <a:pt x="56" y="272"/>
                    <a:pt x="56" y="272"/>
                  </a:cubicBezTo>
                  <a:cubicBezTo>
                    <a:pt x="55" y="272"/>
                    <a:pt x="55" y="272"/>
                    <a:pt x="54" y="272"/>
                  </a:cubicBezTo>
                  <a:cubicBezTo>
                    <a:pt x="47" y="268"/>
                    <a:pt x="40" y="264"/>
                    <a:pt x="35" y="261"/>
                  </a:cubicBezTo>
                  <a:cubicBezTo>
                    <a:pt x="34" y="262"/>
                    <a:pt x="34" y="262"/>
                    <a:pt x="34" y="262"/>
                  </a:cubicBezTo>
                  <a:cubicBezTo>
                    <a:pt x="33" y="261"/>
                    <a:pt x="33" y="261"/>
                    <a:pt x="32" y="260"/>
                  </a:cubicBezTo>
                  <a:cubicBezTo>
                    <a:pt x="31" y="260"/>
                    <a:pt x="29" y="260"/>
                    <a:pt x="28" y="261"/>
                  </a:cubicBezTo>
                  <a:cubicBezTo>
                    <a:pt x="28" y="261"/>
                    <a:pt x="28" y="261"/>
                    <a:pt x="27" y="260"/>
                  </a:cubicBezTo>
                  <a:cubicBezTo>
                    <a:pt x="25" y="259"/>
                    <a:pt x="23" y="261"/>
                    <a:pt x="22" y="263"/>
                  </a:cubicBezTo>
                  <a:cubicBezTo>
                    <a:pt x="21" y="262"/>
                    <a:pt x="19" y="261"/>
                    <a:pt x="17" y="260"/>
                  </a:cubicBezTo>
                  <a:cubicBezTo>
                    <a:pt x="13" y="259"/>
                    <a:pt x="10" y="264"/>
                    <a:pt x="13" y="266"/>
                  </a:cubicBezTo>
                  <a:cubicBezTo>
                    <a:pt x="16" y="268"/>
                    <a:pt x="18" y="270"/>
                    <a:pt x="20" y="272"/>
                  </a:cubicBezTo>
                  <a:cubicBezTo>
                    <a:pt x="20" y="272"/>
                    <a:pt x="20" y="272"/>
                    <a:pt x="20" y="272"/>
                  </a:cubicBezTo>
                  <a:cubicBezTo>
                    <a:pt x="21" y="273"/>
                    <a:pt x="22" y="273"/>
                    <a:pt x="22" y="273"/>
                  </a:cubicBezTo>
                  <a:cubicBezTo>
                    <a:pt x="23" y="273"/>
                    <a:pt x="23" y="273"/>
                    <a:pt x="24" y="274"/>
                  </a:cubicBezTo>
                  <a:cubicBezTo>
                    <a:pt x="24" y="274"/>
                    <a:pt x="24" y="274"/>
                    <a:pt x="24" y="274"/>
                  </a:cubicBezTo>
                  <a:cubicBezTo>
                    <a:pt x="24" y="275"/>
                    <a:pt x="24" y="275"/>
                    <a:pt x="24" y="275"/>
                  </a:cubicBezTo>
                  <a:cubicBezTo>
                    <a:pt x="24" y="275"/>
                    <a:pt x="24" y="275"/>
                    <a:pt x="24" y="275"/>
                  </a:cubicBezTo>
                  <a:cubicBezTo>
                    <a:pt x="23" y="275"/>
                    <a:pt x="23" y="275"/>
                    <a:pt x="23" y="276"/>
                  </a:cubicBezTo>
                  <a:cubicBezTo>
                    <a:pt x="22" y="276"/>
                    <a:pt x="21" y="277"/>
                    <a:pt x="21" y="277"/>
                  </a:cubicBezTo>
                  <a:cubicBezTo>
                    <a:pt x="20" y="278"/>
                    <a:pt x="20" y="278"/>
                    <a:pt x="20" y="278"/>
                  </a:cubicBezTo>
                  <a:cubicBezTo>
                    <a:pt x="21" y="279"/>
                    <a:pt x="21" y="279"/>
                    <a:pt x="21" y="279"/>
                  </a:cubicBezTo>
                  <a:cubicBezTo>
                    <a:pt x="24" y="283"/>
                    <a:pt x="28" y="287"/>
                    <a:pt x="32" y="290"/>
                  </a:cubicBezTo>
                  <a:cubicBezTo>
                    <a:pt x="28" y="289"/>
                    <a:pt x="25" y="288"/>
                    <a:pt x="23" y="287"/>
                  </a:cubicBezTo>
                  <a:cubicBezTo>
                    <a:pt x="21" y="290"/>
                    <a:pt x="21" y="290"/>
                    <a:pt x="21" y="290"/>
                  </a:cubicBezTo>
                  <a:cubicBezTo>
                    <a:pt x="29" y="296"/>
                    <a:pt x="37" y="303"/>
                    <a:pt x="45" y="309"/>
                  </a:cubicBezTo>
                  <a:cubicBezTo>
                    <a:pt x="45" y="313"/>
                    <a:pt x="45" y="321"/>
                    <a:pt x="47" y="329"/>
                  </a:cubicBezTo>
                  <a:cubicBezTo>
                    <a:pt x="46" y="326"/>
                    <a:pt x="45" y="324"/>
                    <a:pt x="44" y="322"/>
                  </a:cubicBezTo>
                  <a:cubicBezTo>
                    <a:pt x="42" y="323"/>
                    <a:pt x="42" y="323"/>
                    <a:pt x="42" y="323"/>
                  </a:cubicBezTo>
                  <a:cubicBezTo>
                    <a:pt x="42" y="323"/>
                    <a:pt x="42" y="324"/>
                    <a:pt x="42" y="324"/>
                  </a:cubicBezTo>
                  <a:cubicBezTo>
                    <a:pt x="42" y="331"/>
                    <a:pt x="44" y="338"/>
                    <a:pt x="46" y="344"/>
                  </a:cubicBezTo>
                  <a:cubicBezTo>
                    <a:pt x="45" y="349"/>
                    <a:pt x="44" y="353"/>
                    <a:pt x="44" y="357"/>
                  </a:cubicBezTo>
                  <a:cubicBezTo>
                    <a:pt x="44" y="363"/>
                    <a:pt x="45" y="369"/>
                    <a:pt x="47" y="374"/>
                  </a:cubicBezTo>
                  <a:cubicBezTo>
                    <a:pt x="49" y="377"/>
                    <a:pt x="49" y="377"/>
                    <a:pt x="49" y="377"/>
                  </a:cubicBezTo>
                  <a:cubicBezTo>
                    <a:pt x="50" y="374"/>
                    <a:pt x="50" y="374"/>
                    <a:pt x="50" y="374"/>
                  </a:cubicBezTo>
                  <a:cubicBezTo>
                    <a:pt x="51" y="370"/>
                    <a:pt x="52" y="366"/>
                    <a:pt x="52" y="362"/>
                  </a:cubicBezTo>
                  <a:cubicBezTo>
                    <a:pt x="58" y="374"/>
                    <a:pt x="67" y="384"/>
                    <a:pt x="76" y="395"/>
                  </a:cubicBezTo>
                  <a:cubicBezTo>
                    <a:pt x="84" y="402"/>
                    <a:pt x="92" y="410"/>
                    <a:pt x="100" y="417"/>
                  </a:cubicBezTo>
                  <a:cubicBezTo>
                    <a:pt x="96" y="416"/>
                    <a:pt x="93" y="415"/>
                    <a:pt x="90" y="415"/>
                  </a:cubicBezTo>
                  <a:cubicBezTo>
                    <a:pt x="89" y="415"/>
                    <a:pt x="88" y="415"/>
                    <a:pt x="87" y="416"/>
                  </a:cubicBezTo>
                  <a:cubicBezTo>
                    <a:pt x="87" y="418"/>
                    <a:pt x="87" y="418"/>
                    <a:pt x="87" y="418"/>
                  </a:cubicBezTo>
                  <a:cubicBezTo>
                    <a:pt x="88" y="418"/>
                    <a:pt x="89" y="418"/>
                    <a:pt x="90" y="418"/>
                  </a:cubicBezTo>
                  <a:cubicBezTo>
                    <a:pt x="94" y="418"/>
                    <a:pt x="100" y="420"/>
                    <a:pt x="105" y="423"/>
                  </a:cubicBezTo>
                  <a:cubicBezTo>
                    <a:pt x="110" y="428"/>
                    <a:pt x="115" y="433"/>
                    <a:pt x="119" y="438"/>
                  </a:cubicBezTo>
                  <a:cubicBezTo>
                    <a:pt x="120" y="438"/>
                    <a:pt x="120" y="438"/>
                    <a:pt x="120" y="438"/>
                  </a:cubicBezTo>
                  <a:cubicBezTo>
                    <a:pt x="125" y="443"/>
                    <a:pt x="131" y="449"/>
                    <a:pt x="136" y="455"/>
                  </a:cubicBezTo>
                  <a:cubicBezTo>
                    <a:pt x="130" y="450"/>
                    <a:pt x="124" y="446"/>
                    <a:pt x="118" y="441"/>
                  </a:cubicBezTo>
                  <a:cubicBezTo>
                    <a:pt x="117" y="443"/>
                    <a:pt x="117" y="443"/>
                    <a:pt x="117" y="443"/>
                  </a:cubicBezTo>
                  <a:cubicBezTo>
                    <a:pt x="125" y="450"/>
                    <a:pt x="134" y="456"/>
                    <a:pt x="142" y="462"/>
                  </a:cubicBezTo>
                  <a:cubicBezTo>
                    <a:pt x="135" y="464"/>
                    <a:pt x="130" y="466"/>
                    <a:pt x="127" y="467"/>
                  </a:cubicBezTo>
                  <a:cubicBezTo>
                    <a:pt x="124" y="464"/>
                    <a:pt x="121" y="463"/>
                    <a:pt x="121" y="463"/>
                  </a:cubicBezTo>
                  <a:cubicBezTo>
                    <a:pt x="122" y="464"/>
                    <a:pt x="123" y="466"/>
                    <a:pt x="125" y="468"/>
                  </a:cubicBezTo>
                  <a:cubicBezTo>
                    <a:pt x="125" y="468"/>
                    <a:pt x="125" y="468"/>
                    <a:pt x="125" y="468"/>
                  </a:cubicBezTo>
                  <a:cubicBezTo>
                    <a:pt x="125" y="468"/>
                    <a:pt x="125" y="468"/>
                    <a:pt x="125" y="468"/>
                  </a:cubicBezTo>
                  <a:cubicBezTo>
                    <a:pt x="142" y="489"/>
                    <a:pt x="211" y="545"/>
                    <a:pt x="211" y="545"/>
                  </a:cubicBezTo>
                  <a:cubicBezTo>
                    <a:pt x="211" y="529"/>
                    <a:pt x="147" y="481"/>
                    <a:pt x="127" y="467"/>
                  </a:cubicBezTo>
                  <a:cubicBezTo>
                    <a:pt x="132" y="466"/>
                    <a:pt x="137" y="465"/>
                    <a:pt x="144" y="464"/>
                  </a:cubicBezTo>
                  <a:cubicBezTo>
                    <a:pt x="145" y="465"/>
                    <a:pt x="147" y="466"/>
                    <a:pt x="148" y="467"/>
                  </a:cubicBezTo>
                  <a:cubicBezTo>
                    <a:pt x="150" y="469"/>
                    <a:pt x="152" y="471"/>
                    <a:pt x="154" y="473"/>
                  </a:cubicBezTo>
                  <a:cubicBezTo>
                    <a:pt x="153" y="473"/>
                    <a:pt x="151" y="472"/>
                    <a:pt x="150" y="472"/>
                  </a:cubicBezTo>
                  <a:cubicBezTo>
                    <a:pt x="149" y="471"/>
                    <a:pt x="148" y="469"/>
                    <a:pt x="147" y="467"/>
                  </a:cubicBezTo>
                  <a:cubicBezTo>
                    <a:pt x="145" y="469"/>
                    <a:pt x="145" y="469"/>
                    <a:pt x="145" y="469"/>
                  </a:cubicBezTo>
                  <a:cubicBezTo>
                    <a:pt x="146" y="471"/>
                    <a:pt x="147" y="473"/>
                    <a:pt x="149" y="474"/>
                  </a:cubicBezTo>
                  <a:cubicBezTo>
                    <a:pt x="151" y="475"/>
                    <a:pt x="152" y="476"/>
                    <a:pt x="154" y="476"/>
                  </a:cubicBezTo>
                  <a:cubicBezTo>
                    <a:pt x="155" y="476"/>
                    <a:pt x="156" y="475"/>
                    <a:pt x="157" y="475"/>
                  </a:cubicBezTo>
                  <a:cubicBezTo>
                    <a:pt x="158" y="475"/>
                    <a:pt x="158" y="475"/>
                    <a:pt x="158" y="475"/>
                  </a:cubicBezTo>
                  <a:cubicBezTo>
                    <a:pt x="171" y="486"/>
                    <a:pt x="184" y="498"/>
                    <a:pt x="196" y="510"/>
                  </a:cubicBezTo>
                  <a:cubicBezTo>
                    <a:pt x="198" y="508"/>
                    <a:pt x="198" y="508"/>
                    <a:pt x="198" y="508"/>
                  </a:cubicBezTo>
                  <a:cubicBezTo>
                    <a:pt x="191" y="501"/>
                    <a:pt x="184" y="495"/>
                    <a:pt x="177" y="488"/>
                  </a:cubicBezTo>
                  <a:cubicBezTo>
                    <a:pt x="177" y="488"/>
                    <a:pt x="177" y="488"/>
                    <a:pt x="177" y="488"/>
                  </a:cubicBezTo>
                  <a:cubicBezTo>
                    <a:pt x="171" y="482"/>
                    <a:pt x="163" y="473"/>
                    <a:pt x="153" y="462"/>
                  </a:cubicBezTo>
                  <a:cubicBezTo>
                    <a:pt x="154" y="462"/>
                    <a:pt x="155" y="462"/>
                    <a:pt x="156" y="462"/>
                  </a:cubicBezTo>
                  <a:cubicBezTo>
                    <a:pt x="171" y="475"/>
                    <a:pt x="198" y="501"/>
                    <a:pt x="201" y="509"/>
                  </a:cubicBezTo>
                  <a:cubicBezTo>
                    <a:pt x="201" y="509"/>
                    <a:pt x="200" y="490"/>
                    <a:pt x="159" y="462"/>
                  </a:cubicBezTo>
                  <a:cubicBezTo>
                    <a:pt x="162" y="461"/>
                    <a:pt x="166" y="461"/>
                    <a:pt x="169" y="461"/>
                  </a:cubicBezTo>
                  <a:cubicBezTo>
                    <a:pt x="169" y="462"/>
                    <a:pt x="170" y="463"/>
                    <a:pt x="170" y="463"/>
                  </a:cubicBezTo>
                  <a:cubicBezTo>
                    <a:pt x="173" y="463"/>
                    <a:pt x="173" y="463"/>
                    <a:pt x="173" y="463"/>
                  </a:cubicBezTo>
                  <a:cubicBezTo>
                    <a:pt x="172" y="462"/>
                    <a:pt x="172" y="461"/>
                    <a:pt x="172" y="460"/>
                  </a:cubicBezTo>
                  <a:cubicBezTo>
                    <a:pt x="176" y="460"/>
                    <a:pt x="181" y="460"/>
                    <a:pt x="185" y="460"/>
                  </a:cubicBezTo>
                  <a:cubicBezTo>
                    <a:pt x="186" y="461"/>
                    <a:pt x="187" y="463"/>
                    <a:pt x="188" y="465"/>
                  </a:cubicBezTo>
                  <a:cubicBezTo>
                    <a:pt x="184" y="466"/>
                    <a:pt x="180" y="467"/>
                    <a:pt x="176" y="469"/>
                  </a:cubicBezTo>
                  <a:cubicBezTo>
                    <a:pt x="177" y="472"/>
                    <a:pt x="177" y="472"/>
                    <a:pt x="177" y="472"/>
                  </a:cubicBezTo>
                  <a:cubicBezTo>
                    <a:pt x="181" y="470"/>
                    <a:pt x="185" y="468"/>
                    <a:pt x="189" y="467"/>
                  </a:cubicBezTo>
                  <a:cubicBezTo>
                    <a:pt x="190" y="468"/>
                    <a:pt x="190" y="469"/>
                    <a:pt x="191" y="470"/>
                  </a:cubicBezTo>
                  <a:cubicBezTo>
                    <a:pt x="190" y="470"/>
                    <a:pt x="190" y="469"/>
                    <a:pt x="190" y="469"/>
                  </a:cubicBezTo>
                  <a:cubicBezTo>
                    <a:pt x="189" y="472"/>
                    <a:pt x="189" y="472"/>
                    <a:pt x="189" y="472"/>
                  </a:cubicBezTo>
                  <a:cubicBezTo>
                    <a:pt x="190" y="472"/>
                    <a:pt x="191" y="473"/>
                    <a:pt x="193" y="473"/>
                  </a:cubicBezTo>
                  <a:cubicBezTo>
                    <a:pt x="198" y="480"/>
                    <a:pt x="204" y="486"/>
                    <a:pt x="211" y="487"/>
                  </a:cubicBezTo>
                  <a:cubicBezTo>
                    <a:pt x="225" y="489"/>
                    <a:pt x="413" y="518"/>
                    <a:pt x="474" y="531"/>
                  </a:cubicBezTo>
                  <a:cubicBezTo>
                    <a:pt x="469" y="530"/>
                    <a:pt x="464" y="528"/>
                    <a:pt x="458" y="527"/>
                  </a:cubicBezTo>
                  <a:cubicBezTo>
                    <a:pt x="459" y="526"/>
                    <a:pt x="459" y="526"/>
                    <a:pt x="459" y="526"/>
                  </a:cubicBezTo>
                  <a:cubicBezTo>
                    <a:pt x="459" y="526"/>
                    <a:pt x="459" y="526"/>
                    <a:pt x="459" y="526"/>
                  </a:cubicBezTo>
                  <a:cubicBezTo>
                    <a:pt x="469" y="527"/>
                    <a:pt x="480" y="528"/>
                    <a:pt x="490" y="528"/>
                  </a:cubicBezTo>
                  <a:cubicBezTo>
                    <a:pt x="493" y="529"/>
                    <a:pt x="496" y="529"/>
                    <a:pt x="499" y="530"/>
                  </a:cubicBezTo>
                  <a:cubicBezTo>
                    <a:pt x="505" y="536"/>
                    <a:pt x="509" y="540"/>
                    <a:pt x="510" y="542"/>
                  </a:cubicBezTo>
                  <a:cubicBezTo>
                    <a:pt x="510" y="545"/>
                    <a:pt x="508" y="548"/>
                    <a:pt x="507" y="551"/>
                  </a:cubicBezTo>
                  <a:cubicBezTo>
                    <a:pt x="507" y="549"/>
                    <a:pt x="507" y="547"/>
                    <a:pt x="507" y="545"/>
                  </a:cubicBezTo>
                  <a:cubicBezTo>
                    <a:pt x="505" y="545"/>
                    <a:pt x="505" y="545"/>
                    <a:pt x="505" y="545"/>
                  </a:cubicBezTo>
                  <a:cubicBezTo>
                    <a:pt x="503" y="549"/>
                    <a:pt x="501" y="555"/>
                    <a:pt x="499" y="561"/>
                  </a:cubicBezTo>
                  <a:cubicBezTo>
                    <a:pt x="499" y="563"/>
                    <a:pt x="498" y="566"/>
                    <a:pt x="498" y="569"/>
                  </a:cubicBezTo>
                  <a:cubicBezTo>
                    <a:pt x="495" y="573"/>
                    <a:pt x="493" y="578"/>
                    <a:pt x="492" y="583"/>
                  </a:cubicBezTo>
                  <a:cubicBezTo>
                    <a:pt x="494" y="584"/>
                    <a:pt x="494" y="584"/>
                    <a:pt x="494" y="584"/>
                  </a:cubicBezTo>
                  <a:cubicBezTo>
                    <a:pt x="494" y="584"/>
                    <a:pt x="494" y="583"/>
                    <a:pt x="494" y="583"/>
                  </a:cubicBezTo>
                  <a:cubicBezTo>
                    <a:pt x="497" y="584"/>
                    <a:pt x="497" y="584"/>
                    <a:pt x="497" y="584"/>
                  </a:cubicBezTo>
                  <a:cubicBezTo>
                    <a:pt x="497" y="583"/>
                    <a:pt x="497" y="583"/>
                    <a:pt x="497" y="583"/>
                  </a:cubicBezTo>
                  <a:cubicBezTo>
                    <a:pt x="498" y="588"/>
                    <a:pt x="499" y="593"/>
                    <a:pt x="501" y="598"/>
                  </a:cubicBezTo>
                  <a:cubicBezTo>
                    <a:pt x="432" y="577"/>
                    <a:pt x="312" y="559"/>
                    <a:pt x="264" y="552"/>
                  </a:cubicBezTo>
                  <a:cubicBezTo>
                    <a:pt x="337" y="565"/>
                    <a:pt x="545" y="616"/>
                    <a:pt x="545" y="616"/>
                  </a:cubicBezTo>
                  <a:cubicBezTo>
                    <a:pt x="537" y="610"/>
                    <a:pt x="523" y="605"/>
                    <a:pt x="505" y="599"/>
                  </a:cubicBezTo>
                  <a:cubicBezTo>
                    <a:pt x="506" y="598"/>
                    <a:pt x="507" y="598"/>
                    <a:pt x="508" y="597"/>
                  </a:cubicBezTo>
                  <a:cubicBezTo>
                    <a:pt x="508" y="600"/>
                    <a:pt x="508" y="600"/>
                    <a:pt x="508" y="600"/>
                  </a:cubicBezTo>
                  <a:cubicBezTo>
                    <a:pt x="510" y="596"/>
                    <a:pt x="510" y="596"/>
                    <a:pt x="510" y="596"/>
                  </a:cubicBezTo>
                  <a:cubicBezTo>
                    <a:pt x="510" y="595"/>
                    <a:pt x="510" y="594"/>
                    <a:pt x="510" y="593"/>
                  </a:cubicBezTo>
                  <a:cubicBezTo>
                    <a:pt x="520" y="578"/>
                    <a:pt x="522" y="546"/>
                    <a:pt x="522" y="540"/>
                  </a:cubicBezTo>
                  <a:cubicBezTo>
                    <a:pt x="522" y="539"/>
                    <a:pt x="520" y="536"/>
                    <a:pt x="517" y="532"/>
                  </a:cubicBezTo>
                  <a:cubicBezTo>
                    <a:pt x="520" y="533"/>
                    <a:pt x="524" y="533"/>
                    <a:pt x="528" y="533"/>
                  </a:cubicBezTo>
                  <a:cubicBezTo>
                    <a:pt x="528" y="531"/>
                    <a:pt x="528" y="531"/>
                    <a:pt x="528" y="531"/>
                  </a:cubicBezTo>
                  <a:cubicBezTo>
                    <a:pt x="523" y="530"/>
                    <a:pt x="518" y="529"/>
                    <a:pt x="513" y="528"/>
                  </a:cubicBezTo>
                  <a:cubicBezTo>
                    <a:pt x="513" y="528"/>
                    <a:pt x="513" y="527"/>
                    <a:pt x="513" y="527"/>
                  </a:cubicBezTo>
                  <a:cubicBezTo>
                    <a:pt x="513" y="527"/>
                    <a:pt x="513" y="527"/>
                    <a:pt x="513" y="527"/>
                  </a:cubicBezTo>
                  <a:cubicBezTo>
                    <a:pt x="513" y="527"/>
                    <a:pt x="513" y="527"/>
                    <a:pt x="513" y="527"/>
                  </a:cubicBezTo>
                  <a:cubicBezTo>
                    <a:pt x="513" y="527"/>
                    <a:pt x="513" y="527"/>
                    <a:pt x="513" y="527"/>
                  </a:cubicBezTo>
                  <a:cubicBezTo>
                    <a:pt x="512" y="522"/>
                    <a:pt x="509" y="518"/>
                    <a:pt x="506" y="514"/>
                  </a:cubicBezTo>
                  <a:cubicBezTo>
                    <a:pt x="507" y="515"/>
                    <a:pt x="508" y="515"/>
                    <a:pt x="508" y="515"/>
                  </a:cubicBezTo>
                  <a:cubicBezTo>
                    <a:pt x="509" y="513"/>
                    <a:pt x="509" y="513"/>
                    <a:pt x="509" y="513"/>
                  </a:cubicBezTo>
                  <a:cubicBezTo>
                    <a:pt x="507" y="512"/>
                    <a:pt x="506" y="511"/>
                    <a:pt x="504" y="511"/>
                  </a:cubicBezTo>
                  <a:cubicBezTo>
                    <a:pt x="504" y="510"/>
                    <a:pt x="504" y="510"/>
                    <a:pt x="504" y="510"/>
                  </a:cubicBezTo>
                  <a:cubicBezTo>
                    <a:pt x="501" y="508"/>
                    <a:pt x="497" y="505"/>
                    <a:pt x="494" y="502"/>
                  </a:cubicBezTo>
                  <a:cubicBezTo>
                    <a:pt x="489" y="497"/>
                    <a:pt x="483" y="493"/>
                    <a:pt x="477" y="490"/>
                  </a:cubicBezTo>
                  <a:cubicBezTo>
                    <a:pt x="473" y="487"/>
                    <a:pt x="469" y="485"/>
                    <a:pt x="466" y="482"/>
                  </a:cubicBezTo>
                  <a:cubicBezTo>
                    <a:pt x="463" y="480"/>
                    <a:pt x="460" y="477"/>
                    <a:pt x="457" y="474"/>
                  </a:cubicBezTo>
                  <a:cubicBezTo>
                    <a:pt x="456" y="473"/>
                    <a:pt x="455" y="472"/>
                    <a:pt x="454" y="471"/>
                  </a:cubicBezTo>
                  <a:cubicBezTo>
                    <a:pt x="452" y="469"/>
                    <a:pt x="449" y="466"/>
                    <a:pt x="448" y="464"/>
                  </a:cubicBezTo>
                  <a:cubicBezTo>
                    <a:pt x="451" y="465"/>
                    <a:pt x="454" y="465"/>
                    <a:pt x="458" y="465"/>
                  </a:cubicBezTo>
                  <a:cubicBezTo>
                    <a:pt x="458" y="468"/>
                    <a:pt x="459" y="470"/>
                    <a:pt x="460" y="472"/>
                  </a:cubicBezTo>
                  <a:cubicBezTo>
                    <a:pt x="463" y="476"/>
                    <a:pt x="467" y="479"/>
                    <a:pt x="473" y="479"/>
                  </a:cubicBezTo>
                  <a:cubicBezTo>
                    <a:pt x="475" y="479"/>
                    <a:pt x="478" y="478"/>
                    <a:pt x="481" y="477"/>
                  </a:cubicBezTo>
                  <a:cubicBezTo>
                    <a:pt x="480" y="475"/>
                    <a:pt x="480" y="475"/>
                    <a:pt x="480" y="475"/>
                  </a:cubicBezTo>
                  <a:cubicBezTo>
                    <a:pt x="477" y="476"/>
                    <a:pt x="475" y="476"/>
                    <a:pt x="473" y="476"/>
                  </a:cubicBezTo>
                  <a:cubicBezTo>
                    <a:pt x="468" y="476"/>
                    <a:pt x="465" y="474"/>
                    <a:pt x="462" y="470"/>
                  </a:cubicBezTo>
                  <a:cubicBezTo>
                    <a:pt x="462" y="469"/>
                    <a:pt x="461" y="467"/>
                    <a:pt x="460" y="465"/>
                  </a:cubicBezTo>
                  <a:cubicBezTo>
                    <a:pt x="464" y="466"/>
                    <a:pt x="468" y="466"/>
                    <a:pt x="472" y="466"/>
                  </a:cubicBezTo>
                  <a:cubicBezTo>
                    <a:pt x="473" y="466"/>
                    <a:pt x="473" y="466"/>
                    <a:pt x="473" y="466"/>
                  </a:cubicBezTo>
                  <a:cubicBezTo>
                    <a:pt x="472" y="469"/>
                    <a:pt x="472" y="469"/>
                    <a:pt x="472" y="469"/>
                  </a:cubicBezTo>
                  <a:cubicBezTo>
                    <a:pt x="475" y="466"/>
                    <a:pt x="475" y="466"/>
                    <a:pt x="475" y="466"/>
                  </a:cubicBezTo>
                  <a:cubicBezTo>
                    <a:pt x="484" y="457"/>
                    <a:pt x="491" y="443"/>
                    <a:pt x="491" y="429"/>
                  </a:cubicBezTo>
                  <a:cubicBezTo>
                    <a:pt x="491" y="426"/>
                    <a:pt x="490" y="423"/>
                    <a:pt x="489" y="420"/>
                  </a:cubicBezTo>
                  <a:cubicBezTo>
                    <a:pt x="488" y="412"/>
                    <a:pt x="485" y="404"/>
                    <a:pt x="483" y="399"/>
                  </a:cubicBezTo>
                  <a:cubicBezTo>
                    <a:pt x="483" y="399"/>
                    <a:pt x="483" y="399"/>
                    <a:pt x="483" y="399"/>
                  </a:cubicBezTo>
                  <a:cubicBezTo>
                    <a:pt x="484" y="397"/>
                    <a:pt x="484" y="395"/>
                    <a:pt x="483" y="394"/>
                  </a:cubicBezTo>
                  <a:cubicBezTo>
                    <a:pt x="479" y="390"/>
                    <a:pt x="475" y="387"/>
                    <a:pt x="472" y="384"/>
                  </a:cubicBezTo>
                  <a:cubicBezTo>
                    <a:pt x="472" y="384"/>
                    <a:pt x="472" y="383"/>
                    <a:pt x="472" y="383"/>
                  </a:cubicBezTo>
                  <a:cubicBezTo>
                    <a:pt x="476" y="383"/>
                    <a:pt x="478" y="383"/>
                    <a:pt x="479" y="383"/>
                  </a:cubicBezTo>
                  <a:cubicBezTo>
                    <a:pt x="480" y="383"/>
                    <a:pt x="481" y="383"/>
                    <a:pt x="481" y="383"/>
                  </a:cubicBezTo>
                  <a:cubicBezTo>
                    <a:pt x="481" y="385"/>
                    <a:pt x="482" y="387"/>
                    <a:pt x="482" y="388"/>
                  </a:cubicBezTo>
                  <a:cubicBezTo>
                    <a:pt x="483" y="392"/>
                    <a:pt x="483" y="392"/>
                    <a:pt x="483" y="392"/>
                  </a:cubicBezTo>
                  <a:cubicBezTo>
                    <a:pt x="484" y="388"/>
                    <a:pt x="484" y="388"/>
                    <a:pt x="484" y="388"/>
                  </a:cubicBezTo>
                  <a:cubicBezTo>
                    <a:pt x="485" y="386"/>
                    <a:pt x="486" y="383"/>
                    <a:pt x="486" y="380"/>
                  </a:cubicBezTo>
                  <a:cubicBezTo>
                    <a:pt x="487" y="380"/>
                    <a:pt x="487" y="380"/>
                    <a:pt x="487" y="380"/>
                  </a:cubicBezTo>
                  <a:cubicBezTo>
                    <a:pt x="489" y="381"/>
                    <a:pt x="491" y="382"/>
                    <a:pt x="493" y="383"/>
                  </a:cubicBezTo>
                  <a:cubicBezTo>
                    <a:pt x="493" y="385"/>
                    <a:pt x="493" y="385"/>
                    <a:pt x="493" y="385"/>
                  </a:cubicBezTo>
                  <a:cubicBezTo>
                    <a:pt x="494" y="385"/>
                    <a:pt x="495" y="385"/>
                    <a:pt x="496" y="386"/>
                  </a:cubicBezTo>
                  <a:cubicBezTo>
                    <a:pt x="497" y="386"/>
                    <a:pt x="497" y="386"/>
                    <a:pt x="498" y="386"/>
                  </a:cubicBezTo>
                  <a:cubicBezTo>
                    <a:pt x="498" y="386"/>
                    <a:pt x="498" y="386"/>
                    <a:pt x="498" y="386"/>
                  </a:cubicBezTo>
                  <a:cubicBezTo>
                    <a:pt x="498" y="386"/>
                    <a:pt x="499" y="386"/>
                    <a:pt x="499" y="385"/>
                  </a:cubicBezTo>
                  <a:cubicBezTo>
                    <a:pt x="499" y="385"/>
                    <a:pt x="499" y="385"/>
                    <a:pt x="499" y="384"/>
                  </a:cubicBezTo>
                  <a:cubicBezTo>
                    <a:pt x="499" y="384"/>
                    <a:pt x="499" y="384"/>
                    <a:pt x="499" y="384"/>
                  </a:cubicBezTo>
                  <a:cubicBezTo>
                    <a:pt x="499" y="383"/>
                    <a:pt x="499" y="383"/>
                    <a:pt x="499" y="383"/>
                  </a:cubicBezTo>
                  <a:cubicBezTo>
                    <a:pt x="499" y="383"/>
                    <a:pt x="498" y="383"/>
                    <a:pt x="498" y="383"/>
                  </a:cubicBezTo>
                  <a:cubicBezTo>
                    <a:pt x="498" y="382"/>
                    <a:pt x="497" y="382"/>
                    <a:pt x="496" y="382"/>
                  </a:cubicBezTo>
                  <a:cubicBezTo>
                    <a:pt x="496" y="382"/>
                    <a:pt x="496" y="382"/>
                    <a:pt x="496" y="382"/>
                  </a:cubicBezTo>
                  <a:cubicBezTo>
                    <a:pt x="496" y="382"/>
                    <a:pt x="496" y="382"/>
                    <a:pt x="496" y="382"/>
                  </a:cubicBezTo>
                  <a:cubicBezTo>
                    <a:pt x="494" y="380"/>
                    <a:pt x="491" y="379"/>
                    <a:pt x="489" y="378"/>
                  </a:cubicBezTo>
                  <a:cubicBezTo>
                    <a:pt x="491" y="376"/>
                    <a:pt x="492" y="373"/>
                    <a:pt x="494" y="370"/>
                  </a:cubicBezTo>
                  <a:cubicBezTo>
                    <a:pt x="495" y="370"/>
                    <a:pt x="495" y="370"/>
                    <a:pt x="496" y="370"/>
                  </a:cubicBezTo>
                  <a:cubicBezTo>
                    <a:pt x="497" y="370"/>
                    <a:pt x="498" y="370"/>
                    <a:pt x="498" y="370"/>
                  </a:cubicBezTo>
                  <a:cubicBezTo>
                    <a:pt x="500" y="370"/>
                    <a:pt x="500" y="370"/>
                    <a:pt x="500" y="370"/>
                  </a:cubicBezTo>
                  <a:cubicBezTo>
                    <a:pt x="499" y="368"/>
                    <a:pt x="499" y="368"/>
                    <a:pt x="499" y="368"/>
                  </a:cubicBezTo>
                  <a:cubicBezTo>
                    <a:pt x="498" y="367"/>
                    <a:pt x="497" y="365"/>
                    <a:pt x="496" y="364"/>
                  </a:cubicBezTo>
                  <a:cubicBezTo>
                    <a:pt x="499" y="354"/>
                    <a:pt x="499" y="344"/>
                    <a:pt x="498" y="338"/>
                  </a:cubicBezTo>
                  <a:cubicBezTo>
                    <a:pt x="498" y="334"/>
                    <a:pt x="496" y="331"/>
                    <a:pt x="494" y="329"/>
                  </a:cubicBezTo>
                  <a:cubicBezTo>
                    <a:pt x="493" y="328"/>
                    <a:pt x="493" y="327"/>
                    <a:pt x="492" y="326"/>
                  </a:cubicBezTo>
                  <a:cubicBezTo>
                    <a:pt x="494" y="325"/>
                    <a:pt x="494" y="325"/>
                    <a:pt x="494" y="325"/>
                  </a:cubicBezTo>
                  <a:cubicBezTo>
                    <a:pt x="492" y="324"/>
                    <a:pt x="492" y="324"/>
                    <a:pt x="492" y="324"/>
                  </a:cubicBezTo>
                  <a:cubicBezTo>
                    <a:pt x="492" y="324"/>
                    <a:pt x="492" y="324"/>
                    <a:pt x="492" y="324"/>
                  </a:cubicBezTo>
                  <a:cubicBezTo>
                    <a:pt x="492" y="324"/>
                    <a:pt x="492" y="324"/>
                    <a:pt x="492" y="324"/>
                  </a:cubicBezTo>
                  <a:cubicBezTo>
                    <a:pt x="494" y="324"/>
                    <a:pt x="494" y="324"/>
                    <a:pt x="494" y="324"/>
                  </a:cubicBezTo>
                  <a:cubicBezTo>
                    <a:pt x="495" y="325"/>
                    <a:pt x="495" y="325"/>
                    <a:pt x="495" y="325"/>
                  </a:cubicBezTo>
                  <a:cubicBezTo>
                    <a:pt x="496" y="325"/>
                    <a:pt x="496" y="325"/>
                    <a:pt x="496" y="325"/>
                  </a:cubicBezTo>
                  <a:cubicBezTo>
                    <a:pt x="498" y="330"/>
                    <a:pt x="500" y="336"/>
                    <a:pt x="502" y="341"/>
                  </a:cubicBezTo>
                  <a:cubicBezTo>
                    <a:pt x="505" y="340"/>
                    <a:pt x="505" y="340"/>
                    <a:pt x="505" y="340"/>
                  </a:cubicBezTo>
                  <a:cubicBezTo>
                    <a:pt x="504" y="339"/>
                    <a:pt x="504" y="338"/>
                    <a:pt x="504" y="337"/>
                  </a:cubicBezTo>
                  <a:cubicBezTo>
                    <a:pt x="505" y="339"/>
                    <a:pt x="506" y="342"/>
                    <a:pt x="508" y="343"/>
                  </a:cubicBezTo>
                  <a:cubicBezTo>
                    <a:pt x="510" y="342"/>
                    <a:pt x="510" y="342"/>
                    <a:pt x="510" y="342"/>
                  </a:cubicBezTo>
                  <a:cubicBezTo>
                    <a:pt x="505" y="336"/>
                    <a:pt x="500" y="327"/>
                    <a:pt x="496" y="318"/>
                  </a:cubicBezTo>
                  <a:cubicBezTo>
                    <a:pt x="496" y="318"/>
                    <a:pt x="496" y="317"/>
                    <a:pt x="496" y="317"/>
                  </a:cubicBezTo>
                  <a:cubicBezTo>
                    <a:pt x="496" y="317"/>
                    <a:pt x="496" y="317"/>
                    <a:pt x="496" y="317"/>
                  </a:cubicBezTo>
                  <a:cubicBezTo>
                    <a:pt x="497" y="316"/>
                    <a:pt x="497" y="316"/>
                    <a:pt x="497" y="316"/>
                  </a:cubicBezTo>
                  <a:cubicBezTo>
                    <a:pt x="501" y="332"/>
                    <a:pt x="514" y="330"/>
                    <a:pt x="528" y="307"/>
                  </a:cubicBezTo>
                  <a:cubicBezTo>
                    <a:pt x="540" y="288"/>
                    <a:pt x="575" y="265"/>
                    <a:pt x="604" y="251"/>
                  </a:cubicBezTo>
                  <a:cubicBezTo>
                    <a:pt x="612" y="251"/>
                    <a:pt x="619" y="252"/>
                    <a:pt x="626" y="252"/>
                  </a:cubicBezTo>
                  <a:cubicBezTo>
                    <a:pt x="626" y="249"/>
                    <a:pt x="626" y="249"/>
                    <a:pt x="626" y="249"/>
                  </a:cubicBezTo>
                  <a:cubicBezTo>
                    <a:pt x="625" y="249"/>
                    <a:pt x="624" y="249"/>
                    <a:pt x="623" y="249"/>
                  </a:cubicBezTo>
                  <a:cubicBezTo>
                    <a:pt x="627" y="249"/>
                    <a:pt x="631" y="249"/>
                    <a:pt x="635" y="249"/>
                  </a:cubicBezTo>
                  <a:cubicBezTo>
                    <a:pt x="640" y="249"/>
                    <a:pt x="645" y="249"/>
                    <a:pt x="649" y="249"/>
                  </a:cubicBezTo>
                  <a:cubicBezTo>
                    <a:pt x="649" y="247"/>
                    <a:pt x="649" y="247"/>
                    <a:pt x="649" y="247"/>
                  </a:cubicBezTo>
                  <a:cubicBezTo>
                    <a:pt x="645" y="247"/>
                    <a:pt x="640" y="246"/>
                    <a:pt x="635" y="246"/>
                  </a:cubicBezTo>
                  <a:cubicBezTo>
                    <a:pt x="628" y="246"/>
                    <a:pt x="621" y="247"/>
                    <a:pt x="613" y="247"/>
                  </a:cubicBezTo>
                  <a:cubicBezTo>
                    <a:pt x="618" y="245"/>
                    <a:pt x="622" y="244"/>
                    <a:pt x="626" y="242"/>
                  </a:cubicBezTo>
                  <a:cubicBezTo>
                    <a:pt x="627" y="243"/>
                    <a:pt x="627" y="243"/>
                    <a:pt x="628" y="244"/>
                  </a:cubicBezTo>
                  <a:cubicBezTo>
                    <a:pt x="630" y="242"/>
                    <a:pt x="630" y="242"/>
                    <a:pt x="630" y="242"/>
                  </a:cubicBezTo>
                  <a:cubicBezTo>
                    <a:pt x="630" y="242"/>
                    <a:pt x="629" y="242"/>
                    <a:pt x="629" y="242"/>
                  </a:cubicBezTo>
                  <a:cubicBezTo>
                    <a:pt x="632" y="241"/>
                    <a:pt x="634" y="240"/>
                    <a:pt x="637" y="240"/>
                  </a:cubicBezTo>
                  <a:cubicBezTo>
                    <a:pt x="638" y="239"/>
                    <a:pt x="639" y="239"/>
                    <a:pt x="641" y="239"/>
                  </a:cubicBezTo>
                  <a:cubicBezTo>
                    <a:pt x="648" y="238"/>
                    <a:pt x="655" y="236"/>
                    <a:pt x="662" y="234"/>
                  </a:cubicBezTo>
                  <a:cubicBezTo>
                    <a:pt x="662" y="234"/>
                    <a:pt x="662" y="234"/>
                    <a:pt x="662" y="234"/>
                  </a:cubicBezTo>
                  <a:cubicBezTo>
                    <a:pt x="663" y="234"/>
                    <a:pt x="663" y="234"/>
                    <a:pt x="664" y="234"/>
                  </a:cubicBezTo>
                  <a:cubicBezTo>
                    <a:pt x="664" y="234"/>
                    <a:pt x="664" y="234"/>
                    <a:pt x="664" y="234"/>
                  </a:cubicBezTo>
                  <a:cubicBezTo>
                    <a:pt x="672" y="235"/>
                    <a:pt x="679" y="234"/>
                    <a:pt x="687" y="233"/>
                  </a:cubicBezTo>
                  <a:cubicBezTo>
                    <a:pt x="692" y="233"/>
                    <a:pt x="697" y="234"/>
                    <a:pt x="702" y="234"/>
                  </a:cubicBezTo>
                  <a:cubicBezTo>
                    <a:pt x="695" y="236"/>
                    <a:pt x="688" y="236"/>
                    <a:pt x="680" y="236"/>
                  </a:cubicBezTo>
                  <a:cubicBezTo>
                    <a:pt x="678" y="237"/>
                    <a:pt x="678" y="239"/>
                    <a:pt x="680" y="239"/>
                  </a:cubicBezTo>
                  <a:cubicBezTo>
                    <a:pt x="688" y="239"/>
                    <a:pt x="696" y="239"/>
                    <a:pt x="704" y="237"/>
                  </a:cubicBezTo>
                  <a:cubicBezTo>
                    <a:pt x="705" y="241"/>
                    <a:pt x="703" y="247"/>
                    <a:pt x="695" y="256"/>
                  </a:cubicBezTo>
                  <a:cubicBezTo>
                    <a:pt x="695" y="256"/>
                    <a:pt x="711" y="255"/>
                    <a:pt x="710" y="236"/>
                  </a:cubicBezTo>
                  <a:cubicBezTo>
                    <a:pt x="710" y="236"/>
                    <a:pt x="710" y="236"/>
                    <a:pt x="709" y="235"/>
                  </a:cubicBezTo>
                  <a:cubicBezTo>
                    <a:pt x="710" y="235"/>
                    <a:pt x="711" y="235"/>
                    <a:pt x="711" y="235"/>
                  </a:cubicBezTo>
                  <a:cubicBezTo>
                    <a:pt x="713" y="234"/>
                    <a:pt x="713" y="231"/>
                    <a:pt x="711" y="231"/>
                  </a:cubicBezTo>
                  <a:cubicBezTo>
                    <a:pt x="710" y="231"/>
                    <a:pt x="708" y="230"/>
                    <a:pt x="707" y="230"/>
                  </a:cubicBezTo>
                  <a:cubicBezTo>
                    <a:pt x="702" y="225"/>
                    <a:pt x="692" y="224"/>
                    <a:pt x="679" y="224"/>
                  </a:cubicBezTo>
                  <a:cubicBezTo>
                    <a:pt x="670" y="221"/>
                    <a:pt x="661" y="217"/>
                    <a:pt x="652" y="213"/>
                  </a:cubicBezTo>
                  <a:cubicBezTo>
                    <a:pt x="659" y="214"/>
                    <a:pt x="670" y="214"/>
                    <a:pt x="676" y="209"/>
                  </a:cubicBezTo>
                  <a:cubicBezTo>
                    <a:pt x="676" y="210"/>
                    <a:pt x="676" y="211"/>
                    <a:pt x="676" y="211"/>
                  </a:cubicBezTo>
                  <a:cubicBezTo>
                    <a:pt x="673" y="210"/>
                    <a:pt x="672" y="213"/>
                    <a:pt x="674" y="214"/>
                  </a:cubicBezTo>
                  <a:cubicBezTo>
                    <a:pt x="680" y="218"/>
                    <a:pt x="681" y="205"/>
                    <a:pt x="679" y="201"/>
                  </a:cubicBezTo>
                  <a:cubicBezTo>
                    <a:pt x="679" y="201"/>
                    <a:pt x="680" y="200"/>
                    <a:pt x="680" y="200"/>
                  </a:cubicBezTo>
                  <a:cubicBezTo>
                    <a:pt x="680" y="191"/>
                    <a:pt x="669" y="181"/>
                    <a:pt x="649" y="173"/>
                  </a:cubicBezTo>
                  <a:cubicBezTo>
                    <a:pt x="644" y="167"/>
                    <a:pt x="637" y="161"/>
                    <a:pt x="630" y="156"/>
                  </a:cubicBezTo>
                  <a:cubicBezTo>
                    <a:pt x="610" y="140"/>
                    <a:pt x="586" y="127"/>
                    <a:pt x="563" y="116"/>
                  </a:cubicBezTo>
                  <a:cubicBezTo>
                    <a:pt x="561" y="114"/>
                    <a:pt x="559" y="119"/>
                    <a:pt x="561" y="120"/>
                  </a:cubicBezTo>
                  <a:cubicBezTo>
                    <a:pt x="576" y="127"/>
                    <a:pt x="590" y="135"/>
                    <a:pt x="603" y="144"/>
                  </a:cubicBezTo>
                  <a:cubicBezTo>
                    <a:pt x="603" y="145"/>
                    <a:pt x="603" y="145"/>
                    <a:pt x="603" y="145"/>
                  </a:cubicBezTo>
                  <a:cubicBezTo>
                    <a:pt x="604" y="145"/>
                    <a:pt x="606" y="146"/>
                    <a:pt x="607" y="146"/>
                  </a:cubicBezTo>
                  <a:cubicBezTo>
                    <a:pt x="618" y="153"/>
                    <a:pt x="628" y="160"/>
                    <a:pt x="638" y="168"/>
                  </a:cubicBezTo>
                  <a:cubicBezTo>
                    <a:pt x="639" y="168"/>
                    <a:pt x="640" y="168"/>
                    <a:pt x="640" y="168"/>
                  </a:cubicBezTo>
                  <a:cubicBezTo>
                    <a:pt x="642" y="169"/>
                    <a:pt x="643" y="170"/>
                    <a:pt x="644" y="172"/>
                  </a:cubicBezTo>
                  <a:cubicBezTo>
                    <a:pt x="639" y="170"/>
                    <a:pt x="633" y="168"/>
                    <a:pt x="626" y="167"/>
                  </a:cubicBezTo>
                  <a:cubicBezTo>
                    <a:pt x="624" y="166"/>
                    <a:pt x="621" y="165"/>
                    <a:pt x="619" y="163"/>
                  </a:cubicBezTo>
                  <a:cubicBezTo>
                    <a:pt x="619" y="162"/>
                    <a:pt x="619" y="162"/>
                    <a:pt x="619" y="162"/>
                  </a:cubicBezTo>
                  <a:cubicBezTo>
                    <a:pt x="622" y="163"/>
                    <a:pt x="624" y="164"/>
                    <a:pt x="626" y="165"/>
                  </a:cubicBezTo>
                  <a:cubicBezTo>
                    <a:pt x="627" y="166"/>
                    <a:pt x="629" y="163"/>
                    <a:pt x="627" y="162"/>
                  </a:cubicBezTo>
                  <a:cubicBezTo>
                    <a:pt x="617" y="157"/>
                    <a:pt x="607" y="151"/>
                    <a:pt x="597" y="145"/>
                  </a:cubicBezTo>
                  <a:cubicBezTo>
                    <a:pt x="593" y="142"/>
                    <a:pt x="589" y="139"/>
                    <a:pt x="586" y="137"/>
                  </a:cubicBezTo>
                  <a:cubicBezTo>
                    <a:pt x="602" y="145"/>
                    <a:pt x="612" y="149"/>
                    <a:pt x="612" y="149"/>
                  </a:cubicBezTo>
                  <a:cubicBezTo>
                    <a:pt x="612" y="149"/>
                    <a:pt x="597" y="142"/>
                    <a:pt x="575" y="130"/>
                  </a:cubicBezTo>
                  <a:cubicBezTo>
                    <a:pt x="568" y="124"/>
                    <a:pt x="560" y="120"/>
                    <a:pt x="552" y="116"/>
                  </a:cubicBezTo>
                  <a:cubicBezTo>
                    <a:pt x="539" y="107"/>
                    <a:pt x="526" y="98"/>
                    <a:pt x="512" y="88"/>
                  </a:cubicBezTo>
                  <a:cubicBezTo>
                    <a:pt x="511" y="87"/>
                    <a:pt x="508" y="90"/>
                    <a:pt x="510" y="91"/>
                  </a:cubicBezTo>
                  <a:cubicBezTo>
                    <a:pt x="516" y="95"/>
                    <a:pt x="521" y="99"/>
                    <a:pt x="527" y="103"/>
                  </a:cubicBezTo>
                  <a:cubicBezTo>
                    <a:pt x="459" y="66"/>
                    <a:pt x="372" y="20"/>
                    <a:pt x="355" y="14"/>
                  </a:cubicBezTo>
                  <a:cubicBezTo>
                    <a:pt x="326" y="3"/>
                    <a:pt x="285" y="6"/>
                    <a:pt x="285" y="6"/>
                  </a:cubicBezTo>
                  <a:cubicBezTo>
                    <a:pt x="285" y="6"/>
                    <a:pt x="257" y="0"/>
                    <a:pt x="220" y="39"/>
                  </a:cubicBezTo>
                  <a:cubicBezTo>
                    <a:pt x="205" y="56"/>
                    <a:pt x="201" y="78"/>
                    <a:pt x="202" y="98"/>
                  </a:cubicBezTo>
                  <a:cubicBezTo>
                    <a:pt x="201" y="98"/>
                    <a:pt x="200" y="99"/>
                    <a:pt x="200" y="100"/>
                  </a:cubicBezTo>
                  <a:cubicBezTo>
                    <a:pt x="200" y="100"/>
                    <a:pt x="200" y="100"/>
                    <a:pt x="200" y="100"/>
                  </a:cubicBezTo>
                  <a:cubicBezTo>
                    <a:pt x="200" y="100"/>
                    <a:pt x="200" y="101"/>
                    <a:pt x="200" y="101"/>
                  </a:cubicBezTo>
                  <a:cubicBezTo>
                    <a:pt x="201" y="104"/>
                    <a:pt x="200" y="107"/>
                    <a:pt x="200" y="110"/>
                  </a:cubicBezTo>
                  <a:cubicBezTo>
                    <a:pt x="200" y="111"/>
                    <a:pt x="202" y="112"/>
                    <a:pt x="202" y="111"/>
                  </a:cubicBezTo>
                  <a:cubicBezTo>
                    <a:pt x="203" y="113"/>
                    <a:pt x="203" y="115"/>
                    <a:pt x="204" y="116"/>
                  </a:cubicBezTo>
                  <a:cubicBezTo>
                    <a:pt x="204" y="117"/>
                    <a:pt x="204" y="118"/>
                    <a:pt x="204" y="119"/>
                  </a:cubicBezTo>
                  <a:cubicBezTo>
                    <a:pt x="203" y="117"/>
                    <a:pt x="200" y="118"/>
                    <a:pt x="200" y="121"/>
                  </a:cubicBezTo>
                  <a:cubicBezTo>
                    <a:pt x="200" y="133"/>
                    <a:pt x="200" y="145"/>
                    <a:pt x="200" y="157"/>
                  </a:cubicBezTo>
                  <a:cubicBezTo>
                    <a:pt x="200" y="157"/>
                    <a:pt x="199" y="157"/>
                    <a:pt x="199" y="157"/>
                  </a:cubicBezTo>
                  <a:cubicBezTo>
                    <a:pt x="198" y="157"/>
                    <a:pt x="198" y="157"/>
                    <a:pt x="197" y="156"/>
                  </a:cubicBezTo>
                  <a:cubicBezTo>
                    <a:pt x="197" y="156"/>
                    <a:pt x="196" y="157"/>
                    <a:pt x="195" y="157"/>
                  </a:cubicBezTo>
                  <a:cubicBezTo>
                    <a:pt x="195" y="157"/>
                    <a:pt x="195" y="157"/>
                    <a:pt x="195" y="158"/>
                  </a:cubicBezTo>
                  <a:cubicBezTo>
                    <a:pt x="192" y="158"/>
                    <a:pt x="189" y="158"/>
                    <a:pt x="186" y="159"/>
                  </a:cubicBezTo>
                  <a:cubicBezTo>
                    <a:pt x="170" y="155"/>
                    <a:pt x="152" y="159"/>
                    <a:pt x="135" y="164"/>
                  </a:cubicBezTo>
                  <a:cubicBezTo>
                    <a:pt x="114" y="165"/>
                    <a:pt x="93" y="167"/>
                    <a:pt x="76" y="174"/>
                  </a:cubicBezTo>
                  <a:cubicBezTo>
                    <a:pt x="73" y="174"/>
                    <a:pt x="70" y="175"/>
                    <a:pt x="67" y="175"/>
                  </a:cubicBezTo>
                  <a:cubicBezTo>
                    <a:pt x="51" y="175"/>
                    <a:pt x="35" y="174"/>
                    <a:pt x="19" y="177"/>
                  </a:cubicBezTo>
                  <a:cubicBezTo>
                    <a:pt x="18" y="177"/>
                    <a:pt x="17" y="177"/>
                    <a:pt x="15" y="177"/>
                  </a:cubicBezTo>
                  <a:cubicBezTo>
                    <a:pt x="14" y="176"/>
                    <a:pt x="13" y="175"/>
                    <a:pt x="11" y="174"/>
                  </a:cubicBezTo>
                  <a:cubicBezTo>
                    <a:pt x="10" y="173"/>
                    <a:pt x="6" y="171"/>
                    <a:pt x="4" y="171"/>
                  </a:cubicBezTo>
                  <a:cubicBezTo>
                    <a:pt x="3" y="171"/>
                    <a:pt x="2" y="172"/>
                    <a:pt x="2" y="173"/>
                  </a:cubicBezTo>
                  <a:cubicBezTo>
                    <a:pt x="3" y="174"/>
                    <a:pt x="4" y="175"/>
                    <a:pt x="4" y="175"/>
                  </a:cubicBezTo>
                  <a:cubicBezTo>
                    <a:pt x="4" y="176"/>
                    <a:pt x="5" y="176"/>
                    <a:pt x="5" y="176"/>
                  </a:cubicBezTo>
                  <a:cubicBezTo>
                    <a:pt x="6" y="176"/>
                    <a:pt x="6" y="176"/>
                    <a:pt x="6" y="177"/>
                  </a:cubicBezTo>
                  <a:cubicBezTo>
                    <a:pt x="6" y="177"/>
                    <a:pt x="7" y="177"/>
                    <a:pt x="7" y="178"/>
                  </a:cubicBezTo>
                  <a:cubicBezTo>
                    <a:pt x="5" y="178"/>
                    <a:pt x="2" y="178"/>
                    <a:pt x="0" y="178"/>
                  </a:cubicBezTo>
                  <a:cubicBezTo>
                    <a:pt x="0" y="180"/>
                    <a:pt x="0" y="180"/>
                    <a:pt x="0" y="180"/>
                  </a:cubicBezTo>
                  <a:cubicBezTo>
                    <a:pt x="3" y="180"/>
                    <a:pt x="6" y="180"/>
                    <a:pt x="9" y="180"/>
                  </a:cubicBezTo>
                  <a:close/>
                  <a:moveTo>
                    <a:pt x="21" y="182"/>
                  </a:moveTo>
                  <a:cubicBezTo>
                    <a:pt x="23" y="182"/>
                    <a:pt x="25" y="181"/>
                    <a:pt x="27" y="181"/>
                  </a:cubicBezTo>
                  <a:cubicBezTo>
                    <a:pt x="30" y="181"/>
                    <a:pt x="33" y="181"/>
                    <a:pt x="37" y="181"/>
                  </a:cubicBezTo>
                  <a:cubicBezTo>
                    <a:pt x="36" y="181"/>
                    <a:pt x="36" y="182"/>
                    <a:pt x="37" y="183"/>
                  </a:cubicBezTo>
                  <a:cubicBezTo>
                    <a:pt x="33" y="183"/>
                    <a:pt x="28" y="184"/>
                    <a:pt x="24" y="184"/>
                  </a:cubicBezTo>
                  <a:cubicBezTo>
                    <a:pt x="23" y="183"/>
                    <a:pt x="22" y="183"/>
                    <a:pt x="21" y="182"/>
                  </a:cubicBezTo>
                  <a:close/>
                  <a:moveTo>
                    <a:pt x="195" y="177"/>
                  </a:moveTo>
                  <a:cubicBezTo>
                    <a:pt x="196" y="177"/>
                    <a:pt x="196" y="177"/>
                    <a:pt x="196" y="177"/>
                  </a:cubicBezTo>
                  <a:cubicBezTo>
                    <a:pt x="180" y="182"/>
                    <a:pt x="162" y="184"/>
                    <a:pt x="142" y="184"/>
                  </a:cubicBezTo>
                  <a:cubicBezTo>
                    <a:pt x="138" y="184"/>
                    <a:pt x="133" y="184"/>
                    <a:pt x="129" y="183"/>
                  </a:cubicBezTo>
                  <a:cubicBezTo>
                    <a:pt x="135" y="183"/>
                    <a:pt x="140" y="181"/>
                    <a:pt x="146" y="180"/>
                  </a:cubicBezTo>
                  <a:cubicBezTo>
                    <a:pt x="162" y="180"/>
                    <a:pt x="184" y="179"/>
                    <a:pt x="199" y="176"/>
                  </a:cubicBezTo>
                  <a:cubicBezTo>
                    <a:pt x="199" y="176"/>
                    <a:pt x="199" y="176"/>
                    <a:pt x="200" y="176"/>
                  </a:cubicBezTo>
                  <a:cubicBezTo>
                    <a:pt x="198" y="176"/>
                    <a:pt x="197" y="177"/>
                    <a:pt x="196" y="177"/>
                  </a:cubicBezTo>
                  <a:lnTo>
                    <a:pt x="195" y="177"/>
                  </a:lnTo>
                  <a:close/>
                  <a:moveTo>
                    <a:pt x="212" y="189"/>
                  </a:moveTo>
                  <a:cubicBezTo>
                    <a:pt x="212" y="189"/>
                    <a:pt x="213" y="189"/>
                    <a:pt x="214" y="189"/>
                  </a:cubicBezTo>
                  <a:cubicBezTo>
                    <a:pt x="218" y="191"/>
                    <a:pt x="222" y="193"/>
                    <a:pt x="226" y="195"/>
                  </a:cubicBezTo>
                  <a:cubicBezTo>
                    <a:pt x="225" y="195"/>
                    <a:pt x="225" y="195"/>
                    <a:pt x="224" y="195"/>
                  </a:cubicBezTo>
                  <a:cubicBezTo>
                    <a:pt x="220" y="193"/>
                    <a:pt x="216" y="191"/>
                    <a:pt x="212" y="189"/>
                  </a:cubicBezTo>
                  <a:close/>
                  <a:moveTo>
                    <a:pt x="215" y="187"/>
                  </a:moveTo>
                  <a:cubicBezTo>
                    <a:pt x="212" y="185"/>
                    <a:pt x="209" y="183"/>
                    <a:pt x="206" y="181"/>
                  </a:cubicBezTo>
                  <a:cubicBezTo>
                    <a:pt x="206" y="181"/>
                    <a:pt x="206" y="181"/>
                    <a:pt x="207" y="181"/>
                  </a:cubicBezTo>
                  <a:cubicBezTo>
                    <a:pt x="209" y="181"/>
                    <a:pt x="212" y="182"/>
                    <a:pt x="214" y="183"/>
                  </a:cubicBezTo>
                  <a:cubicBezTo>
                    <a:pt x="214" y="183"/>
                    <a:pt x="214" y="183"/>
                    <a:pt x="214" y="183"/>
                  </a:cubicBezTo>
                  <a:cubicBezTo>
                    <a:pt x="225" y="187"/>
                    <a:pt x="236" y="191"/>
                    <a:pt x="247" y="195"/>
                  </a:cubicBezTo>
                  <a:cubicBezTo>
                    <a:pt x="248" y="193"/>
                    <a:pt x="248" y="193"/>
                    <a:pt x="248" y="193"/>
                  </a:cubicBezTo>
                  <a:cubicBezTo>
                    <a:pt x="241" y="189"/>
                    <a:pt x="233" y="186"/>
                    <a:pt x="226" y="183"/>
                  </a:cubicBezTo>
                  <a:cubicBezTo>
                    <a:pt x="227" y="183"/>
                    <a:pt x="227" y="181"/>
                    <a:pt x="226" y="180"/>
                  </a:cubicBezTo>
                  <a:cubicBezTo>
                    <a:pt x="222" y="178"/>
                    <a:pt x="217" y="176"/>
                    <a:pt x="212" y="174"/>
                  </a:cubicBezTo>
                  <a:cubicBezTo>
                    <a:pt x="212" y="174"/>
                    <a:pt x="212" y="174"/>
                    <a:pt x="212" y="174"/>
                  </a:cubicBezTo>
                  <a:cubicBezTo>
                    <a:pt x="220" y="177"/>
                    <a:pt x="230" y="181"/>
                    <a:pt x="238" y="186"/>
                  </a:cubicBezTo>
                  <a:cubicBezTo>
                    <a:pt x="251" y="194"/>
                    <a:pt x="262" y="202"/>
                    <a:pt x="269" y="210"/>
                  </a:cubicBezTo>
                  <a:cubicBezTo>
                    <a:pt x="256" y="207"/>
                    <a:pt x="241" y="203"/>
                    <a:pt x="228" y="197"/>
                  </a:cubicBezTo>
                  <a:cubicBezTo>
                    <a:pt x="228" y="197"/>
                    <a:pt x="228" y="197"/>
                    <a:pt x="228" y="197"/>
                  </a:cubicBezTo>
                  <a:cubicBezTo>
                    <a:pt x="228" y="196"/>
                    <a:pt x="228" y="196"/>
                    <a:pt x="227" y="196"/>
                  </a:cubicBezTo>
                  <a:cubicBezTo>
                    <a:pt x="235" y="199"/>
                    <a:pt x="243" y="202"/>
                    <a:pt x="251" y="205"/>
                  </a:cubicBezTo>
                  <a:cubicBezTo>
                    <a:pt x="252" y="203"/>
                    <a:pt x="252" y="203"/>
                    <a:pt x="252" y="203"/>
                  </a:cubicBezTo>
                  <a:cubicBezTo>
                    <a:pt x="240" y="197"/>
                    <a:pt x="227" y="190"/>
                    <a:pt x="215" y="187"/>
                  </a:cubicBezTo>
                  <a:close/>
                  <a:moveTo>
                    <a:pt x="207" y="178"/>
                  </a:moveTo>
                  <a:cubicBezTo>
                    <a:pt x="207" y="178"/>
                    <a:pt x="207" y="178"/>
                    <a:pt x="208" y="177"/>
                  </a:cubicBezTo>
                  <a:cubicBezTo>
                    <a:pt x="213" y="178"/>
                    <a:pt x="218" y="180"/>
                    <a:pt x="222" y="182"/>
                  </a:cubicBezTo>
                  <a:cubicBezTo>
                    <a:pt x="217" y="181"/>
                    <a:pt x="212" y="179"/>
                    <a:pt x="207" y="178"/>
                  </a:cubicBezTo>
                  <a:close/>
                  <a:moveTo>
                    <a:pt x="201" y="166"/>
                  </a:moveTo>
                  <a:cubicBezTo>
                    <a:pt x="201" y="166"/>
                    <a:pt x="201" y="167"/>
                    <a:pt x="201" y="168"/>
                  </a:cubicBezTo>
                  <a:cubicBezTo>
                    <a:pt x="201" y="168"/>
                    <a:pt x="201" y="168"/>
                    <a:pt x="201" y="168"/>
                  </a:cubicBezTo>
                  <a:cubicBezTo>
                    <a:pt x="200" y="167"/>
                    <a:pt x="200" y="166"/>
                    <a:pt x="200" y="166"/>
                  </a:cubicBezTo>
                  <a:cubicBezTo>
                    <a:pt x="200" y="166"/>
                    <a:pt x="201" y="166"/>
                    <a:pt x="201" y="166"/>
                  </a:cubicBezTo>
                  <a:close/>
                  <a:moveTo>
                    <a:pt x="190" y="169"/>
                  </a:moveTo>
                  <a:cubicBezTo>
                    <a:pt x="191" y="169"/>
                    <a:pt x="192" y="168"/>
                    <a:pt x="193" y="168"/>
                  </a:cubicBezTo>
                  <a:cubicBezTo>
                    <a:pt x="193" y="169"/>
                    <a:pt x="193" y="169"/>
                    <a:pt x="193" y="169"/>
                  </a:cubicBezTo>
                  <a:cubicBezTo>
                    <a:pt x="192" y="169"/>
                    <a:pt x="191" y="169"/>
                    <a:pt x="190" y="169"/>
                  </a:cubicBezTo>
                  <a:close/>
                  <a:moveTo>
                    <a:pt x="189" y="167"/>
                  </a:moveTo>
                  <a:cubicBezTo>
                    <a:pt x="188" y="167"/>
                    <a:pt x="186" y="168"/>
                    <a:pt x="185" y="168"/>
                  </a:cubicBezTo>
                  <a:cubicBezTo>
                    <a:pt x="183" y="167"/>
                    <a:pt x="181" y="167"/>
                    <a:pt x="179" y="166"/>
                  </a:cubicBezTo>
                  <a:cubicBezTo>
                    <a:pt x="182" y="166"/>
                    <a:pt x="186" y="166"/>
                    <a:pt x="189" y="167"/>
                  </a:cubicBezTo>
                  <a:close/>
                  <a:moveTo>
                    <a:pt x="209" y="159"/>
                  </a:moveTo>
                  <a:cubicBezTo>
                    <a:pt x="211" y="158"/>
                    <a:pt x="213" y="158"/>
                    <a:pt x="215" y="158"/>
                  </a:cubicBezTo>
                  <a:cubicBezTo>
                    <a:pt x="213" y="159"/>
                    <a:pt x="211" y="160"/>
                    <a:pt x="209" y="160"/>
                  </a:cubicBezTo>
                  <a:cubicBezTo>
                    <a:pt x="209" y="160"/>
                    <a:pt x="209" y="159"/>
                    <a:pt x="209" y="159"/>
                  </a:cubicBezTo>
                  <a:close/>
                  <a:moveTo>
                    <a:pt x="115" y="183"/>
                  </a:moveTo>
                  <a:cubicBezTo>
                    <a:pt x="111" y="183"/>
                    <a:pt x="106" y="182"/>
                    <a:pt x="102" y="182"/>
                  </a:cubicBezTo>
                  <a:cubicBezTo>
                    <a:pt x="100" y="181"/>
                    <a:pt x="98" y="181"/>
                    <a:pt x="96" y="181"/>
                  </a:cubicBezTo>
                  <a:cubicBezTo>
                    <a:pt x="99" y="180"/>
                    <a:pt x="102" y="180"/>
                    <a:pt x="106" y="179"/>
                  </a:cubicBezTo>
                  <a:cubicBezTo>
                    <a:pt x="124" y="175"/>
                    <a:pt x="141" y="170"/>
                    <a:pt x="158" y="168"/>
                  </a:cubicBezTo>
                  <a:cubicBezTo>
                    <a:pt x="159" y="168"/>
                    <a:pt x="160" y="168"/>
                    <a:pt x="160" y="168"/>
                  </a:cubicBezTo>
                  <a:cubicBezTo>
                    <a:pt x="167" y="168"/>
                    <a:pt x="173" y="169"/>
                    <a:pt x="179" y="170"/>
                  </a:cubicBezTo>
                  <a:cubicBezTo>
                    <a:pt x="178" y="170"/>
                    <a:pt x="177" y="170"/>
                    <a:pt x="176" y="171"/>
                  </a:cubicBezTo>
                  <a:cubicBezTo>
                    <a:pt x="172" y="170"/>
                    <a:pt x="168" y="170"/>
                    <a:pt x="164" y="170"/>
                  </a:cubicBezTo>
                  <a:cubicBezTo>
                    <a:pt x="162" y="169"/>
                    <a:pt x="162" y="171"/>
                    <a:pt x="162" y="172"/>
                  </a:cubicBezTo>
                  <a:cubicBezTo>
                    <a:pt x="144" y="174"/>
                    <a:pt x="128" y="176"/>
                    <a:pt x="129" y="178"/>
                  </a:cubicBezTo>
                  <a:cubicBezTo>
                    <a:pt x="129" y="179"/>
                    <a:pt x="131" y="179"/>
                    <a:pt x="135" y="180"/>
                  </a:cubicBezTo>
                  <a:cubicBezTo>
                    <a:pt x="128" y="181"/>
                    <a:pt x="122" y="182"/>
                    <a:pt x="115" y="183"/>
                  </a:cubicBezTo>
                  <a:close/>
                  <a:moveTo>
                    <a:pt x="96" y="184"/>
                  </a:moveTo>
                  <a:cubicBezTo>
                    <a:pt x="95" y="184"/>
                    <a:pt x="95" y="184"/>
                    <a:pt x="95" y="184"/>
                  </a:cubicBezTo>
                  <a:cubicBezTo>
                    <a:pt x="89" y="184"/>
                    <a:pt x="84" y="184"/>
                    <a:pt x="80" y="183"/>
                  </a:cubicBezTo>
                  <a:cubicBezTo>
                    <a:pt x="85" y="183"/>
                    <a:pt x="90" y="184"/>
                    <a:pt x="96" y="184"/>
                  </a:cubicBezTo>
                  <a:close/>
                  <a:moveTo>
                    <a:pt x="98" y="170"/>
                  </a:moveTo>
                  <a:cubicBezTo>
                    <a:pt x="103" y="169"/>
                    <a:pt x="109" y="169"/>
                    <a:pt x="115" y="168"/>
                  </a:cubicBezTo>
                  <a:cubicBezTo>
                    <a:pt x="109" y="169"/>
                    <a:pt x="103" y="170"/>
                    <a:pt x="98" y="170"/>
                  </a:cubicBezTo>
                  <a:close/>
                  <a:moveTo>
                    <a:pt x="193" y="160"/>
                  </a:moveTo>
                  <a:cubicBezTo>
                    <a:pt x="193" y="161"/>
                    <a:pt x="193" y="161"/>
                    <a:pt x="193" y="161"/>
                  </a:cubicBezTo>
                  <a:cubicBezTo>
                    <a:pt x="192" y="161"/>
                    <a:pt x="192" y="161"/>
                    <a:pt x="192" y="160"/>
                  </a:cubicBezTo>
                  <a:cubicBezTo>
                    <a:pt x="192" y="160"/>
                    <a:pt x="193" y="160"/>
                    <a:pt x="193" y="160"/>
                  </a:cubicBezTo>
                  <a:close/>
                  <a:moveTo>
                    <a:pt x="544" y="117"/>
                  </a:moveTo>
                  <a:cubicBezTo>
                    <a:pt x="552" y="124"/>
                    <a:pt x="559" y="130"/>
                    <a:pt x="567" y="137"/>
                  </a:cubicBezTo>
                  <a:cubicBezTo>
                    <a:pt x="566" y="136"/>
                    <a:pt x="566" y="136"/>
                    <a:pt x="565" y="135"/>
                  </a:cubicBezTo>
                  <a:cubicBezTo>
                    <a:pt x="563" y="134"/>
                    <a:pt x="562" y="133"/>
                    <a:pt x="561" y="132"/>
                  </a:cubicBezTo>
                  <a:cubicBezTo>
                    <a:pt x="559" y="134"/>
                    <a:pt x="559" y="134"/>
                    <a:pt x="559" y="134"/>
                  </a:cubicBezTo>
                  <a:cubicBezTo>
                    <a:pt x="559" y="134"/>
                    <a:pt x="559" y="134"/>
                    <a:pt x="559" y="134"/>
                  </a:cubicBezTo>
                  <a:cubicBezTo>
                    <a:pt x="559" y="135"/>
                    <a:pt x="559" y="135"/>
                    <a:pt x="559" y="135"/>
                  </a:cubicBezTo>
                  <a:cubicBezTo>
                    <a:pt x="566" y="144"/>
                    <a:pt x="579" y="152"/>
                    <a:pt x="593" y="158"/>
                  </a:cubicBezTo>
                  <a:cubicBezTo>
                    <a:pt x="596" y="161"/>
                    <a:pt x="600" y="163"/>
                    <a:pt x="603" y="165"/>
                  </a:cubicBezTo>
                  <a:cubicBezTo>
                    <a:pt x="584" y="165"/>
                    <a:pt x="561" y="168"/>
                    <a:pt x="538" y="177"/>
                  </a:cubicBezTo>
                  <a:cubicBezTo>
                    <a:pt x="479" y="198"/>
                    <a:pt x="459" y="227"/>
                    <a:pt x="463" y="270"/>
                  </a:cubicBezTo>
                  <a:cubicBezTo>
                    <a:pt x="462" y="273"/>
                    <a:pt x="461" y="276"/>
                    <a:pt x="461" y="279"/>
                  </a:cubicBezTo>
                  <a:cubicBezTo>
                    <a:pt x="462" y="279"/>
                    <a:pt x="462" y="279"/>
                    <a:pt x="462" y="279"/>
                  </a:cubicBezTo>
                  <a:cubicBezTo>
                    <a:pt x="461" y="283"/>
                    <a:pt x="461" y="287"/>
                    <a:pt x="461" y="290"/>
                  </a:cubicBezTo>
                  <a:cubicBezTo>
                    <a:pt x="450" y="282"/>
                    <a:pt x="438" y="275"/>
                    <a:pt x="427" y="269"/>
                  </a:cubicBezTo>
                  <a:cubicBezTo>
                    <a:pt x="422" y="264"/>
                    <a:pt x="417" y="260"/>
                    <a:pt x="412" y="257"/>
                  </a:cubicBezTo>
                  <a:cubicBezTo>
                    <a:pt x="405" y="252"/>
                    <a:pt x="398" y="249"/>
                    <a:pt x="391" y="249"/>
                  </a:cubicBezTo>
                  <a:cubicBezTo>
                    <a:pt x="390" y="249"/>
                    <a:pt x="390" y="249"/>
                    <a:pt x="390" y="249"/>
                  </a:cubicBezTo>
                  <a:cubicBezTo>
                    <a:pt x="388" y="249"/>
                    <a:pt x="388" y="249"/>
                    <a:pt x="388" y="249"/>
                  </a:cubicBezTo>
                  <a:cubicBezTo>
                    <a:pt x="389" y="251"/>
                    <a:pt x="389" y="251"/>
                    <a:pt x="389" y="251"/>
                  </a:cubicBezTo>
                  <a:cubicBezTo>
                    <a:pt x="391" y="258"/>
                    <a:pt x="395" y="265"/>
                    <a:pt x="400" y="272"/>
                  </a:cubicBezTo>
                  <a:cubicBezTo>
                    <a:pt x="399" y="271"/>
                    <a:pt x="398" y="271"/>
                    <a:pt x="397" y="270"/>
                  </a:cubicBezTo>
                  <a:cubicBezTo>
                    <a:pt x="361" y="239"/>
                    <a:pt x="329" y="204"/>
                    <a:pt x="298" y="168"/>
                  </a:cubicBezTo>
                  <a:cubicBezTo>
                    <a:pt x="296" y="170"/>
                    <a:pt x="296" y="170"/>
                    <a:pt x="296" y="170"/>
                  </a:cubicBezTo>
                  <a:cubicBezTo>
                    <a:pt x="325" y="204"/>
                    <a:pt x="355" y="237"/>
                    <a:pt x="389" y="267"/>
                  </a:cubicBezTo>
                  <a:cubicBezTo>
                    <a:pt x="337" y="243"/>
                    <a:pt x="273" y="216"/>
                    <a:pt x="273" y="216"/>
                  </a:cubicBezTo>
                  <a:cubicBezTo>
                    <a:pt x="279" y="220"/>
                    <a:pt x="361" y="263"/>
                    <a:pt x="412" y="287"/>
                  </a:cubicBezTo>
                  <a:cubicBezTo>
                    <a:pt x="416" y="292"/>
                    <a:pt x="421" y="297"/>
                    <a:pt x="426" y="302"/>
                  </a:cubicBezTo>
                  <a:cubicBezTo>
                    <a:pt x="430" y="306"/>
                    <a:pt x="435" y="309"/>
                    <a:pt x="439" y="313"/>
                  </a:cubicBezTo>
                  <a:cubicBezTo>
                    <a:pt x="422" y="313"/>
                    <a:pt x="405" y="314"/>
                    <a:pt x="389" y="315"/>
                  </a:cubicBezTo>
                  <a:cubicBezTo>
                    <a:pt x="388" y="315"/>
                    <a:pt x="388" y="315"/>
                    <a:pt x="388" y="315"/>
                  </a:cubicBezTo>
                  <a:cubicBezTo>
                    <a:pt x="388" y="315"/>
                    <a:pt x="388" y="315"/>
                    <a:pt x="388" y="315"/>
                  </a:cubicBezTo>
                  <a:cubicBezTo>
                    <a:pt x="375" y="316"/>
                    <a:pt x="362" y="317"/>
                    <a:pt x="348" y="319"/>
                  </a:cubicBezTo>
                  <a:cubicBezTo>
                    <a:pt x="289" y="318"/>
                    <a:pt x="224" y="318"/>
                    <a:pt x="201" y="321"/>
                  </a:cubicBezTo>
                  <a:cubicBezTo>
                    <a:pt x="201" y="321"/>
                    <a:pt x="201" y="321"/>
                    <a:pt x="201" y="321"/>
                  </a:cubicBezTo>
                  <a:cubicBezTo>
                    <a:pt x="202" y="319"/>
                    <a:pt x="201" y="318"/>
                    <a:pt x="199" y="318"/>
                  </a:cubicBezTo>
                  <a:cubicBezTo>
                    <a:pt x="195" y="319"/>
                    <a:pt x="194" y="321"/>
                    <a:pt x="193" y="323"/>
                  </a:cubicBezTo>
                  <a:cubicBezTo>
                    <a:pt x="193" y="323"/>
                    <a:pt x="192" y="323"/>
                    <a:pt x="192" y="323"/>
                  </a:cubicBezTo>
                  <a:cubicBezTo>
                    <a:pt x="192" y="323"/>
                    <a:pt x="192" y="323"/>
                    <a:pt x="193" y="323"/>
                  </a:cubicBezTo>
                  <a:cubicBezTo>
                    <a:pt x="192" y="324"/>
                    <a:pt x="191" y="325"/>
                    <a:pt x="191" y="326"/>
                  </a:cubicBezTo>
                  <a:cubicBezTo>
                    <a:pt x="189" y="328"/>
                    <a:pt x="192" y="330"/>
                    <a:pt x="193" y="328"/>
                  </a:cubicBezTo>
                  <a:cubicBezTo>
                    <a:pt x="194" y="327"/>
                    <a:pt x="194" y="326"/>
                    <a:pt x="195" y="325"/>
                  </a:cubicBezTo>
                  <a:cubicBezTo>
                    <a:pt x="194" y="327"/>
                    <a:pt x="193" y="330"/>
                    <a:pt x="193" y="332"/>
                  </a:cubicBezTo>
                  <a:cubicBezTo>
                    <a:pt x="151" y="293"/>
                    <a:pt x="98" y="255"/>
                    <a:pt x="52" y="219"/>
                  </a:cubicBezTo>
                  <a:cubicBezTo>
                    <a:pt x="53" y="218"/>
                    <a:pt x="53" y="217"/>
                    <a:pt x="52" y="216"/>
                  </a:cubicBezTo>
                  <a:cubicBezTo>
                    <a:pt x="45" y="211"/>
                    <a:pt x="38" y="206"/>
                    <a:pt x="31" y="201"/>
                  </a:cubicBezTo>
                  <a:cubicBezTo>
                    <a:pt x="32" y="200"/>
                    <a:pt x="33" y="199"/>
                    <a:pt x="31" y="198"/>
                  </a:cubicBezTo>
                  <a:cubicBezTo>
                    <a:pt x="30" y="198"/>
                    <a:pt x="28" y="197"/>
                    <a:pt x="26" y="196"/>
                  </a:cubicBezTo>
                  <a:cubicBezTo>
                    <a:pt x="22" y="193"/>
                    <a:pt x="18" y="189"/>
                    <a:pt x="14" y="186"/>
                  </a:cubicBezTo>
                  <a:cubicBezTo>
                    <a:pt x="14" y="185"/>
                    <a:pt x="14" y="185"/>
                    <a:pt x="13" y="185"/>
                  </a:cubicBezTo>
                  <a:cubicBezTo>
                    <a:pt x="13" y="184"/>
                    <a:pt x="13" y="184"/>
                    <a:pt x="14" y="183"/>
                  </a:cubicBezTo>
                  <a:cubicBezTo>
                    <a:pt x="16" y="184"/>
                    <a:pt x="17" y="185"/>
                    <a:pt x="18" y="186"/>
                  </a:cubicBezTo>
                  <a:cubicBezTo>
                    <a:pt x="18" y="188"/>
                    <a:pt x="19" y="189"/>
                    <a:pt x="21" y="189"/>
                  </a:cubicBezTo>
                  <a:cubicBezTo>
                    <a:pt x="21" y="189"/>
                    <a:pt x="21" y="189"/>
                    <a:pt x="22" y="189"/>
                  </a:cubicBezTo>
                  <a:cubicBezTo>
                    <a:pt x="25" y="192"/>
                    <a:pt x="29" y="194"/>
                    <a:pt x="32" y="197"/>
                  </a:cubicBezTo>
                  <a:cubicBezTo>
                    <a:pt x="43" y="205"/>
                    <a:pt x="53" y="214"/>
                    <a:pt x="65" y="222"/>
                  </a:cubicBezTo>
                  <a:cubicBezTo>
                    <a:pt x="68" y="224"/>
                    <a:pt x="71" y="220"/>
                    <a:pt x="68" y="218"/>
                  </a:cubicBezTo>
                  <a:cubicBezTo>
                    <a:pt x="56" y="209"/>
                    <a:pt x="44" y="199"/>
                    <a:pt x="32" y="190"/>
                  </a:cubicBezTo>
                  <a:cubicBezTo>
                    <a:pt x="31" y="189"/>
                    <a:pt x="30" y="189"/>
                    <a:pt x="29" y="188"/>
                  </a:cubicBezTo>
                  <a:cubicBezTo>
                    <a:pt x="41" y="187"/>
                    <a:pt x="52" y="186"/>
                    <a:pt x="64" y="186"/>
                  </a:cubicBezTo>
                  <a:cubicBezTo>
                    <a:pt x="66" y="186"/>
                    <a:pt x="66" y="183"/>
                    <a:pt x="64" y="183"/>
                  </a:cubicBezTo>
                  <a:cubicBezTo>
                    <a:pt x="63" y="183"/>
                    <a:pt x="62" y="183"/>
                    <a:pt x="60" y="183"/>
                  </a:cubicBezTo>
                  <a:cubicBezTo>
                    <a:pt x="62" y="182"/>
                    <a:pt x="64" y="182"/>
                    <a:pt x="66" y="182"/>
                  </a:cubicBezTo>
                  <a:cubicBezTo>
                    <a:pt x="67" y="182"/>
                    <a:pt x="68" y="182"/>
                    <a:pt x="69" y="182"/>
                  </a:cubicBezTo>
                  <a:cubicBezTo>
                    <a:pt x="75" y="185"/>
                    <a:pt x="84" y="187"/>
                    <a:pt x="95" y="187"/>
                  </a:cubicBezTo>
                  <a:cubicBezTo>
                    <a:pt x="99" y="187"/>
                    <a:pt x="103" y="186"/>
                    <a:pt x="108" y="186"/>
                  </a:cubicBezTo>
                  <a:cubicBezTo>
                    <a:pt x="114" y="188"/>
                    <a:pt x="119" y="190"/>
                    <a:pt x="122" y="193"/>
                  </a:cubicBezTo>
                  <a:cubicBezTo>
                    <a:pt x="124" y="191"/>
                    <a:pt x="124" y="191"/>
                    <a:pt x="124" y="191"/>
                  </a:cubicBezTo>
                  <a:cubicBezTo>
                    <a:pt x="121" y="189"/>
                    <a:pt x="118" y="187"/>
                    <a:pt x="114" y="185"/>
                  </a:cubicBezTo>
                  <a:cubicBezTo>
                    <a:pt x="114" y="185"/>
                    <a:pt x="115" y="185"/>
                    <a:pt x="115" y="185"/>
                  </a:cubicBezTo>
                  <a:cubicBezTo>
                    <a:pt x="124" y="186"/>
                    <a:pt x="133" y="186"/>
                    <a:pt x="142" y="186"/>
                  </a:cubicBezTo>
                  <a:cubicBezTo>
                    <a:pt x="162" y="186"/>
                    <a:pt x="182" y="184"/>
                    <a:pt x="198" y="179"/>
                  </a:cubicBezTo>
                  <a:cubicBezTo>
                    <a:pt x="199" y="180"/>
                    <a:pt x="199" y="180"/>
                    <a:pt x="199" y="180"/>
                  </a:cubicBezTo>
                  <a:cubicBezTo>
                    <a:pt x="201" y="182"/>
                    <a:pt x="204" y="184"/>
                    <a:pt x="207" y="185"/>
                  </a:cubicBezTo>
                  <a:cubicBezTo>
                    <a:pt x="206" y="185"/>
                    <a:pt x="206" y="185"/>
                    <a:pt x="205" y="185"/>
                  </a:cubicBezTo>
                  <a:cubicBezTo>
                    <a:pt x="204" y="187"/>
                    <a:pt x="204" y="187"/>
                    <a:pt x="204" y="187"/>
                  </a:cubicBezTo>
                  <a:cubicBezTo>
                    <a:pt x="209" y="190"/>
                    <a:pt x="213" y="193"/>
                    <a:pt x="218" y="195"/>
                  </a:cubicBezTo>
                  <a:cubicBezTo>
                    <a:pt x="203" y="196"/>
                    <a:pt x="173" y="204"/>
                    <a:pt x="173" y="204"/>
                  </a:cubicBezTo>
                  <a:cubicBezTo>
                    <a:pt x="173" y="204"/>
                    <a:pt x="208" y="203"/>
                    <a:pt x="215" y="201"/>
                  </a:cubicBezTo>
                  <a:cubicBezTo>
                    <a:pt x="222" y="200"/>
                    <a:pt x="219" y="207"/>
                    <a:pt x="219" y="207"/>
                  </a:cubicBezTo>
                  <a:cubicBezTo>
                    <a:pt x="219" y="207"/>
                    <a:pt x="227" y="204"/>
                    <a:pt x="228" y="200"/>
                  </a:cubicBezTo>
                  <a:cubicBezTo>
                    <a:pt x="243" y="206"/>
                    <a:pt x="258" y="211"/>
                    <a:pt x="273" y="214"/>
                  </a:cubicBezTo>
                  <a:cubicBezTo>
                    <a:pt x="276" y="214"/>
                    <a:pt x="276" y="214"/>
                    <a:pt x="276" y="214"/>
                  </a:cubicBezTo>
                  <a:cubicBezTo>
                    <a:pt x="274" y="212"/>
                    <a:pt x="274" y="212"/>
                    <a:pt x="274" y="212"/>
                  </a:cubicBezTo>
                  <a:cubicBezTo>
                    <a:pt x="267" y="203"/>
                    <a:pt x="254" y="193"/>
                    <a:pt x="240" y="184"/>
                  </a:cubicBezTo>
                  <a:cubicBezTo>
                    <a:pt x="230" y="179"/>
                    <a:pt x="221" y="174"/>
                    <a:pt x="212" y="171"/>
                  </a:cubicBezTo>
                  <a:cubicBezTo>
                    <a:pt x="213" y="170"/>
                    <a:pt x="214" y="169"/>
                    <a:pt x="214" y="169"/>
                  </a:cubicBezTo>
                  <a:cubicBezTo>
                    <a:pt x="214" y="169"/>
                    <a:pt x="212" y="169"/>
                    <a:pt x="208" y="169"/>
                  </a:cubicBezTo>
                  <a:cubicBezTo>
                    <a:pt x="209" y="167"/>
                    <a:pt x="209" y="165"/>
                    <a:pt x="209" y="163"/>
                  </a:cubicBezTo>
                  <a:cubicBezTo>
                    <a:pt x="215" y="161"/>
                    <a:pt x="220" y="159"/>
                    <a:pt x="223" y="157"/>
                  </a:cubicBezTo>
                  <a:cubicBezTo>
                    <a:pt x="223" y="155"/>
                    <a:pt x="223" y="155"/>
                    <a:pt x="223" y="155"/>
                  </a:cubicBezTo>
                  <a:cubicBezTo>
                    <a:pt x="218" y="155"/>
                    <a:pt x="213" y="156"/>
                    <a:pt x="208" y="156"/>
                  </a:cubicBezTo>
                  <a:cubicBezTo>
                    <a:pt x="208" y="150"/>
                    <a:pt x="207" y="144"/>
                    <a:pt x="206" y="138"/>
                  </a:cubicBezTo>
                  <a:cubicBezTo>
                    <a:pt x="206" y="137"/>
                    <a:pt x="205" y="137"/>
                    <a:pt x="205" y="137"/>
                  </a:cubicBezTo>
                  <a:cubicBezTo>
                    <a:pt x="204" y="132"/>
                    <a:pt x="204" y="126"/>
                    <a:pt x="204" y="121"/>
                  </a:cubicBezTo>
                  <a:cubicBezTo>
                    <a:pt x="208" y="139"/>
                    <a:pt x="213" y="152"/>
                    <a:pt x="213" y="152"/>
                  </a:cubicBezTo>
                  <a:cubicBezTo>
                    <a:pt x="211" y="146"/>
                    <a:pt x="210" y="141"/>
                    <a:pt x="209" y="135"/>
                  </a:cubicBezTo>
                  <a:cubicBezTo>
                    <a:pt x="211" y="135"/>
                    <a:pt x="212" y="134"/>
                    <a:pt x="212" y="132"/>
                  </a:cubicBezTo>
                  <a:cubicBezTo>
                    <a:pt x="210" y="127"/>
                    <a:pt x="209" y="121"/>
                    <a:pt x="207" y="115"/>
                  </a:cubicBezTo>
                  <a:cubicBezTo>
                    <a:pt x="204" y="44"/>
                    <a:pt x="253" y="29"/>
                    <a:pt x="270" y="21"/>
                  </a:cubicBezTo>
                  <a:cubicBezTo>
                    <a:pt x="289" y="11"/>
                    <a:pt x="314" y="13"/>
                    <a:pt x="337" y="20"/>
                  </a:cubicBezTo>
                  <a:cubicBezTo>
                    <a:pt x="352" y="24"/>
                    <a:pt x="468" y="80"/>
                    <a:pt x="544" y="117"/>
                  </a:cubicBezTo>
                  <a:close/>
                  <a:moveTo>
                    <a:pt x="442" y="344"/>
                  </a:moveTo>
                  <a:cubicBezTo>
                    <a:pt x="442" y="341"/>
                    <a:pt x="442" y="341"/>
                    <a:pt x="442" y="341"/>
                  </a:cubicBezTo>
                  <a:cubicBezTo>
                    <a:pt x="442" y="341"/>
                    <a:pt x="440" y="341"/>
                    <a:pt x="438" y="341"/>
                  </a:cubicBezTo>
                  <a:cubicBezTo>
                    <a:pt x="433" y="337"/>
                    <a:pt x="429" y="333"/>
                    <a:pt x="425" y="329"/>
                  </a:cubicBezTo>
                  <a:cubicBezTo>
                    <a:pt x="434" y="329"/>
                    <a:pt x="442" y="334"/>
                    <a:pt x="450" y="341"/>
                  </a:cubicBezTo>
                  <a:cubicBezTo>
                    <a:pt x="454" y="345"/>
                    <a:pt x="458" y="348"/>
                    <a:pt x="461" y="351"/>
                  </a:cubicBezTo>
                  <a:cubicBezTo>
                    <a:pt x="461" y="355"/>
                    <a:pt x="461" y="358"/>
                    <a:pt x="461" y="358"/>
                  </a:cubicBezTo>
                  <a:cubicBezTo>
                    <a:pt x="461" y="358"/>
                    <a:pt x="462" y="356"/>
                    <a:pt x="463" y="353"/>
                  </a:cubicBezTo>
                  <a:cubicBezTo>
                    <a:pt x="465" y="354"/>
                    <a:pt x="467" y="356"/>
                    <a:pt x="468" y="357"/>
                  </a:cubicBezTo>
                  <a:cubicBezTo>
                    <a:pt x="469" y="361"/>
                    <a:pt x="470" y="365"/>
                    <a:pt x="471" y="368"/>
                  </a:cubicBezTo>
                  <a:cubicBezTo>
                    <a:pt x="462" y="360"/>
                    <a:pt x="451" y="352"/>
                    <a:pt x="442" y="344"/>
                  </a:cubicBezTo>
                  <a:close/>
                  <a:moveTo>
                    <a:pt x="28" y="292"/>
                  </a:moveTo>
                  <a:cubicBezTo>
                    <a:pt x="31" y="293"/>
                    <a:pt x="33" y="294"/>
                    <a:pt x="36" y="295"/>
                  </a:cubicBezTo>
                  <a:cubicBezTo>
                    <a:pt x="53" y="311"/>
                    <a:pt x="72" y="325"/>
                    <a:pt x="92" y="335"/>
                  </a:cubicBezTo>
                  <a:cubicBezTo>
                    <a:pt x="96" y="338"/>
                    <a:pt x="100" y="342"/>
                    <a:pt x="104" y="345"/>
                  </a:cubicBezTo>
                  <a:cubicBezTo>
                    <a:pt x="84" y="333"/>
                    <a:pt x="65" y="321"/>
                    <a:pt x="47" y="307"/>
                  </a:cubicBezTo>
                  <a:cubicBezTo>
                    <a:pt x="47" y="307"/>
                    <a:pt x="47" y="307"/>
                    <a:pt x="47" y="307"/>
                  </a:cubicBezTo>
                  <a:cubicBezTo>
                    <a:pt x="47" y="307"/>
                    <a:pt x="47" y="307"/>
                    <a:pt x="47" y="307"/>
                  </a:cubicBezTo>
                  <a:cubicBezTo>
                    <a:pt x="40" y="302"/>
                    <a:pt x="34" y="297"/>
                    <a:pt x="28" y="292"/>
                  </a:cubicBezTo>
                  <a:close/>
                  <a:moveTo>
                    <a:pt x="435" y="400"/>
                  </a:moveTo>
                  <a:cubicBezTo>
                    <a:pt x="454" y="403"/>
                    <a:pt x="467" y="408"/>
                    <a:pt x="475" y="415"/>
                  </a:cubicBezTo>
                  <a:cubicBezTo>
                    <a:pt x="474" y="416"/>
                    <a:pt x="473" y="417"/>
                    <a:pt x="472" y="417"/>
                  </a:cubicBezTo>
                  <a:cubicBezTo>
                    <a:pt x="472" y="416"/>
                    <a:pt x="472" y="416"/>
                    <a:pt x="472" y="415"/>
                  </a:cubicBezTo>
                  <a:cubicBezTo>
                    <a:pt x="469" y="414"/>
                    <a:pt x="469" y="414"/>
                    <a:pt x="469" y="414"/>
                  </a:cubicBezTo>
                  <a:cubicBezTo>
                    <a:pt x="469" y="416"/>
                    <a:pt x="468" y="418"/>
                    <a:pt x="468" y="419"/>
                  </a:cubicBezTo>
                  <a:cubicBezTo>
                    <a:pt x="465" y="421"/>
                    <a:pt x="462" y="422"/>
                    <a:pt x="458" y="422"/>
                  </a:cubicBezTo>
                  <a:cubicBezTo>
                    <a:pt x="459" y="422"/>
                    <a:pt x="459" y="421"/>
                    <a:pt x="460" y="420"/>
                  </a:cubicBezTo>
                  <a:cubicBezTo>
                    <a:pt x="460" y="420"/>
                    <a:pt x="455" y="420"/>
                    <a:pt x="445" y="419"/>
                  </a:cubicBezTo>
                  <a:cubicBezTo>
                    <a:pt x="448" y="418"/>
                    <a:pt x="450" y="418"/>
                    <a:pt x="453" y="417"/>
                  </a:cubicBezTo>
                  <a:cubicBezTo>
                    <a:pt x="455" y="417"/>
                    <a:pt x="456" y="417"/>
                    <a:pt x="458" y="417"/>
                  </a:cubicBezTo>
                  <a:cubicBezTo>
                    <a:pt x="458" y="416"/>
                    <a:pt x="458" y="416"/>
                    <a:pt x="458" y="416"/>
                  </a:cubicBezTo>
                  <a:cubicBezTo>
                    <a:pt x="460" y="415"/>
                    <a:pt x="460" y="415"/>
                    <a:pt x="460" y="415"/>
                  </a:cubicBezTo>
                  <a:cubicBezTo>
                    <a:pt x="457" y="414"/>
                    <a:pt x="457" y="414"/>
                    <a:pt x="457" y="414"/>
                  </a:cubicBezTo>
                  <a:cubicBezTo>
                    <a:pt x="452" y="411"/>
                    <a:pt x="446" y="409"/>
                    <a:pt x="440" y="408"/>
                  </a:cubicBezTo>
                  <a:cubicBezTo>
                    <a:pt x="443" y="408"/>
                    <a:pt x="445" y="408"/>
                    <a:pt x="448" y="408"/>
                  </a:cubicBezTo>
                  <a:cubicBezTo>
                    <a:pt x="448" y="406"/>
                    <a:pt x="448" y="406"/>
                    <a:pt x="448" y="406"/>
                  </a:cubicBezTo>
                  <a:cubicBezTo>
                    <a:pt x="448" y="406"/>
                    <a:pt x="448" y="406"/>
                    <a:pt x="448" y="406"/>
                  </a:cubicBezTo>
                  <a:cubicBezTo>
                    <a:pt x="448" y="406"/>
                    <a:pt x="448" y="406"/>
                    <a:pt x="448" y="406"/>
                  </a:cubicBezTo>
                  <a:cubicBezTo>
                    <a:pt x="448" y="406"/>
                    <a:pt x="448" y="406"/>
                    <a:pt x="448" y="406"/>
                  </a:cubicBezTo>
                  <a:cubicBezTo>
                    <a:pt x="444" y="405"/>
                    <a:pt x="440" y="405"/>
                    <a:pt x="436" y="405"/>
                  </a:cubicBezTo>
                  <a:cubicBezTo>
                    <a:pt x="438" y="405"/>
                    <a:pt x="440" y="405"/>
                    <a:pt x="442" y="405"/>
                  </a:cubicBezTo>
                  <a:cubicBezTo>
                    <a:pt x="443" y="402"/>
                    <a:pt x="443" y="402"/>
                    <a:pt x="443" y="402"/>
                  </a:cubicBezTo>
                  <a:cubicBezTo>
                    <a:pt x="440" y="401"/>
                    <a:pt x="438" y="401"/>
                    <a:pt x="435" y="400"/>
                  </a:cubicBezTo>
                  <a:close/>
                  <a:moveTo>
                    <a:pt x="453" y="434"/>
                  </a:moveTo>
                  <a:cubicBezTo>
                    <a:pt x="455" y="436"/>
                    <a:pt x="458" y="437"/>
                    <a:pt x="460" y="439"/>
                  </a:cubicBezTo>
                  <a:cubicBezTo>
                    <a:pt x="459" y="440"/>
                    <a:pt x="459" y="441"/>
                    <a:pt x="459" y="441"/>
                  </a:cubicBezTo>
                  <a:cubicBezTo>
                    <a:pt x="457" y="442"/>
                    <a:pt x="454" y="442"/>
                    <a:pt x="452" y="442"/>
                  </a:cubicBezTo>
                  <a:cubicBezTo>
                    <a:pt x="452" y="439"/>
                    <a:pt x="452" y="437"/>
                    <a:pt x="453" y="434"/>
                  </a:cubicBezTo>
                  <a:close/>
                  <a:moveTo>
                    <a:pt x="228" y="482"/>
                  </a:moveTo>
                  <a:cubicBezTo>
                    <a:pt x="234" y="483"/>
                    <a:pt x="239" y="484"/>
                    <a:pt x="245" y="485"/>
                  </a:cubicBezTo>
                  <a:cubicBezTo>
                    <a:pt x="246" y="485"/>
                    <a:pt x="248" y="486"/>
                    <a:pt x="249" y="487"/>
                  </a:cubicBezTo>
                  <a:cubicBezTo>
                    <a:pt x="249" y="487"/>
                    <a:pt x="249" y="487"/>
                    <a:pt x="249" y="488"/>
                  </a:cubicBezTo>
                  <a:cubicBezTo>
                    <a:pt x="239" y="486"/>
                    <a:pt x="229" y="485"/>
                    <a:pt x="219" y="482"/>
                  </a:cubicBezTo>
                  <a:cubicBezTo>
                    <a:pt x="221" y="482"/>
                    <a:pt x="224" y="482"/>
                    <a:pt x="227" y="482"/>
                  </a:cubicBezTo>
                  <a:cubicBezTo>
                    <a:pt x="227" y="482"/>
                    <a:pt x="228" y="482"/>
                    <a:pt x="228" y="482"/>
                  </a:cubicBezTo>
                  <a:close/>
                  <a:moveTo>
                    <a:pt x="272" y="474"/>
                  </a:moveTo>
                  <a:cubicBezTo>
                    <a:pt x="273" y="474"/>
                    <a:pt x="275" y="474"/>
                    <a:pt x="276" y="474"/>
                  </a:cubicBezTo>
                  <a:cubicBezTo>
                    <a:pt x="279" y="474"/>
                    <a:pt x="282" y="474"/>
                    <a:pt x="285" y="474"/>
                  </a:cubicBezTo>
                  <a:cubicBezTo>
                    <a:pt x="288" y="476"/>
                    <a:pt x="290" y="478"/>
                    <a:pt x="293" y="480"/>
                  </a:cubicBezTo>
                  <a:cubicBezTo>
                    <a:pt x="295" y="481"/>
                    <a:pt x="296" y="482"/>
                    <a:pt x="298" y="483"/>
                  </a:cubicBezTo>
                  <a:cubicBezTo>
                    <a:pt x="296" y="483"/>
                    <a:pt x="294" y="483"/>
                    <a:pt x="292" y="482"/>
                  </a:cubicBezTo>
                  <a:cubicBezTo>
                    <a:pt x="287" y="480"/>
                    <a:pt x="281" y="478"/>
                    <a:pt x="274" y="476"/>
                  </a:cubicBezTo>
                  <a:cubicBezTo>
                    <a:pt x="273" y="475"/>
                    <a:pt x="272" y="475"/>
                    <a:pt x="272" y="474"/>
                  </a:cubicBezTo>
                  <a:close/>
                  <a:moveTo>
                    <a:pt x="292" y="490"/>
                  </a:moveTo>
                  <a:cubicBezTo>
                    <a:pt x="291" y="489"/>
                    <a:pt x="290" y="489"/>
                    <a:pt x="290" y="488"/>
                  </a:cubicBezTo>
                  <a:cubicBezTo>
                    <a:pt x="291" y="489"/>
                    <a:pt x="293" y="489"/>
                    <a:pt x="295" y="490"/>
                  </a:cubicBezTo>
                  <a:cubicBezTo>
                    <a:pt x="294" y="490"/>
                    <a:pt x="294" y="490"/>
                    <a:pt x="294" y="490"/>
                  </a:cubicBezTo>
                  <a:cubicBezTo>
                    <a:pt x="293" y="490"/>
                    <a:pt x="292" y="490"/>
                    <a:pt x="292" y="490"/>
                  </a:cubicBezTo>
                  <a:close/>
                  <a:moveTo>
                    <a:pt x="292" y="485"/>
                  </a:moveTo>
                  <a:cubicBezTo>
                    <a:pt x="294" y="486"/>
                    <a:pt x="296" y="487"/>
                    <a:pt x="298" y="488"/>
                  </a:cubicBezTo>
                  <a:cubicBezTo>
                    <a:pt x="293" y="487"/>
                    <a:pt x="288" y="485"/>
                    <a:pt x="284" y="483"/>
                  </a:cubicBezTo>
                  <a:cubicBezTo>
                    <a:pt x="284" y="483"/>
                    <a:pt x="283" y="483"/>
                    <a:pt x="283" y="483"/>
                  </a:cubicBezTo>
                  <a:cubicBezTo>
                    <a:pt x="286" y="484"/>
                    <a:pt x="289" y="484"/>
                    <a:pt x="292" y="485"/>
                  </a:cubicBezTo>
                  <a:close/>
                  <a:moveTo>
                    <a:pt x="299" y="486"/>
                  </a:moveTo>
                  <a:cubicBezTo>
                    <a:pt x="300" y="486"/>
                    <a:pt x="301" y="486"/>
                    <a:pt x="302" y="486"/>
                  </a:cubicBezTo>
                  <a:cubicBezTo>
                    <a:pt x="305" y="488"/>
                    <a:pt x="307" y="490"/>
                    <a:pt x="310" y="492"/>
                  </a:cubicBezTo>
                  <a:cubicBezTo>
                    <a:pt x="308" y="491"/>
                    <a:pt x="306" y="491"/>
                    <a:pt x="305" y="490"/>
                  </a:cubicBezTo>
                  <a:cubicBezTo>
                    <a:pt x="305" y="490"/>
                    <a:pt x="305" y="490"/>
                    <a:pt x="305" y="490"/>
                  </a:cubicBezTo>
                  <a:cubicBezTo>
                    <a:pt x="303" y="489"/>
                    <a:pt x="301" y="487"/>
                    <a:pt x="299" y="486"/>
                  </a:cubicBezTo>
                  <a:close/>
                  <a:moveTo>
                    <a:pt x="284" y="487"/>
                  </a:moveTo>
                  <a:cubicBezTo>
                    <a:pt x="282" y="486"/>
                    <a:pt x="279" y="485"/>
                    <a:pt x="277" y="484"/>
                  </a:cubicBezTo>
                  <a:cubicBezTo>
                    <a:pt x="279" y="484"/>
                    <a:pt x="280" y="485"/>
                    <a:pt x="282" y="486"/>
                  </a:cubicBezTo>
                  <a:cubicBezTo>
                    <a:pt x="283" y="486"/>
                    <a:pt x="284" y="487"/>
                    <a:pt x="284" y="487"/>
                  </a:cubicBezTo>
                  <a:close/>
                  <a:moveTo>
                    <a:pt x="270" y="478"/>
                  </a:moveTo>
                  <a:cubicBezTo>
                    <a:pt x="271" y="478"/>
                    <a:pt x="272" y="478"/>
                    <a:pt x="273" y="479"/>
                  </a:cubicBezTo>
                  <a:cubicBezTo>
                    <a:pt x="273" y="479"/>
                    <a:pt x="273" y="479"/>
                    <a:pt x="273" y="479"/>
                  </a:cubicBezTo>
                  <a:cubicBezTo>
                    <a:pt x="273" y="479"/>
                    <a:pt x="272" y="478"/>
                    <a:pt x="271" y="478"/>
                  </a:cubicBezTo>
                  <a:cubicBezTo>
                    <a:pt x="270" y="478"/>
                    <a:pt x="270" y="478"/>
                    <a:pt x="270" y="478"/>
                  </a:cubicBezTo>
                  <a:close/>
                  <a:moveTo>
                    <a:pt x="291" y="476"/>
                  </a:moveTo>
                  <a:cubicBezTo>
                    <a:pt x="293" y="476"/>
                    <a:pt x="295" y="476"/>
                    <a:pt x="296" y="477"/>
                  </a:cubicBezTo>
                  <a:cubicBezTo>
                    <a:pt x="301" y="479"/>
                    <a:pt x="306" y="482"/>
                    <a:pt x="310" y="485"/>
                  </a:cubicBezTo>
                  <a:cubicBezTo>
                    <a:pt x="308" y="484"/>
                    <a:pt x="306" y="484"/>
                    <a:pt x="303" y="484"/>
                  </a:cubicBezTo>
                  <a:cubicBezTo>
                    <a:pt x="300" y="482"/>
                    <a:pt x="297" y="480"/>
                    <a:pt x="295" y="478"/>
                  </a:cubicBezTo>
                  <a:cubicBezTo>
                    <a:pt x="294" y="477"/>
                    <a:pt x="292" y="476"/>
                    <a:pt x="291" y="476"/>
                  </a:cubicBezTo>
                  <a:close/>
                  <a:moveTo>
                    <a:pt x="426" y="509"/>
                  </a:moveTo>
                  <a:cubicBezTo>
                    <a:pt x="426" y="509"/>
                    <a:pt x="425" y="509"/>
                    <a:pt x="425" y="508"/>
                  </a:cubicBezTo>
                  <a:cubicBezTo>
                    <a:pt x="431" y="510"/>
                    <a:pt x="438" y="511"/>
                    <a:pt x="444" y="511"/>
                  </a:cubicBezTo>
                  <a:cubicBezTo>
                    <a:pt x="445" y="512"/>
                    <a:pt x="446" y="513"/>
                    <a:pt x="447" y="514"/>
                  </a:cubicBezTo>
                  <a:cubicBezTo>
                    <a:pt x="440" y="513"/>
                    <a:pt x="433" y="511"/>
                    <a:pt x="426" y="509"/>
                  </a:cubicBezTo>
                  <a:close/>
                  <a:moveTo>
                    <a:pt x="427" y="461"/>
                  </a:moveTo>
                  <a:cubicBezTo>
                    <a:pt x="426" y="461"/>
                    <a:pt x="426" y="461"/>
                    <a:pt x="426" y="461"/>
                  </a:cubicBezTo>
                  <a:cubicBezTo>
                    <a:pt x="427" y="461"/>
                    <a:pt x="427" y="461"/>
                    <a:pt x="428" y="462"/>
                  </a:cubicBezTo>
                  <a:cubicBezTo>
                    <a:pt x="428" y="461"/>
                    <a:pt x="427" y="461"/>
                    <a:pt x="427" y="461"/>
                  </a:cubicBezTo>
                  <a:close/>
                  <a:moveTo>
                    <a:pt x="440" y="467"/>
                  </a:moveTo>
                  <a:cubicBezTo>
                    <a:pt x="439" y="469"/>
                    <a:pt x="439" y="469"/>
                    <a:pt x="439" y="469"/>
                  </a:cubicBezTo>
                  <a:cubicBezTo>
                    <a:pt x="439" y="469"/>
                    <a:pt x="438" y="469"/>
                    <a:pt x="437" y="468"/>
                  </a:cubicBezTo>
                  <a:cubicBezTo>
                    <a:pt x="435" y="467"/>
                    <a:pt x="433" y="466"/>
                    <a:pt x="431" y="464"/>
                  </a:cubicBezTo>
                  <a:cubicBezTo>
                    <a:pt x="432" y="464"/>
                    <a:pt x="432" y="464"/>
                    <a:pt x="433" y="464"/>
                  </a:cubicBezTo>
                  <a:cubicBezTo>
                    <a:pt x="433" y="462"/>
                    <a:pt x="433" y="462"/>
                    <a:pt x="433" y="462"/>
                  </a:cubicBezTo>
                  <a:cubicBezTo>
                    <a:pt x="434" y="463"/>
                    <a:pt x="435" y="463"/>
                    <a:pt x="436" y="463"/>
                  </a:cubicBezTo>
                  <a:cubicBezTo>
                    <a:pt x="437" y="464"/>
                    <a:pt x="438" y="466"/>
                    <a:pt x="440" y="467"/>
                  </a:cubicBezTo>
                  <a:close/>
                  <a:moveTo>
                    <a:pt x="317" y="485"/>
                  </a:moveTo>
                  <a:cubicBezTo>
                    <a:pt x="316" y="484"/>
                    <a:pt x="315" y="484"/>
                    <a:pt x="313" y="483"/>
                  </a:cubicBezTo>
                  <a:cubicBezTo>
                    <a:pt x="312" y="482"/>
                    <a:pt x="311" y="481"/>
                    <a:pt x="310" y="480"/>
                  </a:cubicBezTo>
                  <a:cubicBezTo>
                    <a:pt x="315" y="482"/>
                    <a:pt x="320" y="484"/>
                    <a:pt x="324" y="485"/>
                  </a:cubicBezTo>
                  <a:cubicBezTo>
                    <a:pt x="323" y="485"/>
                    <a:pt x="322" y="485"/>
                    <a:pt x="321" y="485"/>
                  </a:cubicBezTo>
                  <a:cubicBezTo>
                    <a:pt x="319" y="485"/>
                    <a:pt x="318" y="485"/>
                    <a:pt x="317" y="485"/>
                  </a:cubicBezTo>
                  <a:close/>
                  <a:moveTo>
                    <a:pt x="420" y="508"/>
                  </a:moveTo>
                  <a:cubicBezTo>
                    <a:pt x="420" y="508"/>
                    <a:pt x="420" y="508"/>
                    <a:pt x="420" y="507"/>
                  </a:cubicBezTo>
                  <a:cubicBezTo>
                    <a:pt x="420" y="508"/>
                    <a:pt x="420" y="508"/>
                    <a:pt x="420" y="508"/>
                  </a:cubicBezTo>
                  <a:cubicBezTo>
                    <a:pt x="420" y="508"/>
                    <a:pt x="420" y="508"/>
                    <a:pt x="420" y="508"/>
                  </a:cubicBezTo>
                  <a:close/>
                  <a:moveTo>
                    <a:pt x="435" y="469"/>
                  </a:moveTo>
                  <a:cubicBezTo>
                    <a:pt x="435" y="470"/>
                    <a:pt x="435" y="470"/>
                    <a:pt x="435" y="470"/>
                  </a:cubicBezTo>
                  <a:cubicBezTo>
                    <a:pt x="435" y="470"/>
                    <a:pt x="435" y="470"/>
                    <a:pt x="435" y="470"/>
                  </a:cubicBezTo>
                  <a:cubicBezTo>
                    <a:pt x="434" y="470"/>
                    <a:pt x="434" y="470"/>
                    <a:pt x="434" y="470"/>
                  </a:cubicBezTo>
                  <a:cubicBezTo>
                    <a:pt x="434" y="469"/>
                    <a:pt x="434" y="469"/>
                    <a:pt x="435" y="469"/>
                  </a:cubicBezTo>
                  <a:close/>
                  <a:moveTo>
                    <a:pt x="393" y="500"/>
                  </a:moveTo>
                  <a:cubicBezTo>
                    <a:pt x="389" y="498"/>
                    <a:pt x="384" y="496"/>
                    <a:pt x="380" y="495"/>
                  </a:cubicBezTo>
                  <a:cubicBezTo>
                    <a:pt x="383" y="494"/>
                    <a:pt x="385" y="494"/>
                    <a:pt x="388" y="494"/>
                  </a:cubicBezTo>
                  <a:cubicBezTo>
                    <a:pt x="391" y="496"/>
                    <a:pt x="393" y="498"/>
                    <a:pt x="396" y="500"/>
                  </a:cubicBezTo>
                  <a:cubicBezTo>
                    <a:pt x="395" y="500"/>
                    <a:pt x="394" y="500"/>
                    <a:pt x="393" y="500"/>
                  </a:cubicBezTo>
                  <a:close/>
                  <a:moveTo>
                    <a:pt x="389" y="492"/>
                  </a:moveTo>
                  <a:cubicBezTo>
                    <a:pt x="388" y="490"/>
                    <a:pt x="386" y="489"/>
                    <a:pt x="385" y="488"/>
                  </a:cubicBezTo>
                  <a:cubicBezTo>
                    <a:pt x="390" y="489"/>
                    <a:pt x="395" y="489"/>
                    <a:pt x="400" y="489"/>
                  </a:cubicBezTo>
                  <a:cubicBezTo>
                    <a:pt x="401" y="490"/>
                    <a:pt x="402" y="491"/>
                    <a:pt x="403" y="492"/>
                  </a:cubicBezTo>
                  <a:cubicBezTo>
                    <a:pt x="398" y="492"/>
                    <a:pt x="394" y="492"/>
                    <a:pt x="389" y="492"/>
                  </a:cubicBezTo>
                  <a:cubicBezTo>
                    <a:pt x="389" y="492"/>
                    <a:pt x="389" y="492"/>
                    <a:pt x="389" y="492"/>
                  </a:cubicBezTo>
                  <a:close/>
                  <a:moveTo>
                    <a:pt x="361" y="485"/>
                  </a:moveTo>
                  <a:cubicBezTo>
                    <a:pt x="361" y="485"/>
                    <a:pt x="362" y="485"/>
                    <a:pt x="362" y="485"/>
                  </a:cubicBezTo>
                  <a:cubicBezTo>
                    <a:pt x="366" y="488"/>
                    <a:pt x="370" y="491"/>
                    <a:pt x="374" y="494"/>
                  </a:cubicBezTo>
                  <a:cubicBezTo>
                    <a:pt x="373" y="494"/>
                    <a:pt x="373" y="494"/>
                    <a:pt x="373" y="494"/>
                  </a:cubicBezTo>
                  <a:cubicBezTo>
                    <a:pt x="369" y="491"/>
                    <a:pt x="365" y="488"/>
                    <a:pt x="361" y="485"/>
                  </a:cubicBezTo>
                  <a:close/>
                  <a:moveTo>
                    <a:pt x="378" y="473"/>
                  </a:moveTo>
                  <a:cubicBezTo>
                    <a:pt x="378" y="473"/>
                    <a:pt x="377" y="472"/>
                    <a:pt x="376" y="472"/>
                  </a:cubicBezTo>
                  <a:cubicBezTo>
                    <a:pt x="376" y="473"/>
                    <a:pt x="376" y="473"/>
                    <a:pt x="376" y="473"/>
                  </a:cubicBezTo>
                  <a:cubicBezTo>
                    <a:pt x="372" y="472"/>
                    <a:pt x="368" y="472"/>
                    <a:pt x="364" y="471"/>
                  </a:cubicBezTo>
                  <a:cubicBezTo>
                    <a:pt x="373" y="471"/>
                    <a:pt x="382" y="472"/>
                    <a:pt x="391" y="473"/>
                  </a:cubicBezTo>
                  <a:cubicBezTo>
                    <a:pt x="388" y="473"/>
                    <a:pt x="386" y="473"/>
                    <a:pt x="383" y="473"/>
                  </a:cubicBezTo>
                  <a:cubicBezTo>
                    <a:pt x="381" y="473"/>
                    <a:pt x="380" y="473"/>
                    <a:pt x="378" y="473"/>
                  </a:cubicBezTo>
                  <a:close/>
                  <a:moveTo>
                    <a:pt x="352" y="472"/>
                  </a:moveTo>
                  <a:cubicBezTo>
                    <a:pt x="353" y="472"/>
                    <a:pt x="354" y="472"/>
                    <a:pt x="356" y="472"/>
                  </a:cubicBezTo>
                  <a:cubicBezTo>
                    <a:pt x="355" y="471"/>
                    <a:pt x="355" y="471"/>
                    <a:pt x="355" y="471"/>
                  </a:cubicBezTo>
                  <a:cubicBezTo>
                    <a:pt x="356" y="471"/>
                    <a:pt x="357" y="471"/>
                    <a:pt x="357" y="471"/>
                  </a:cubicBezTo>
                  <a:cubicBezTo>
                    <a:pt x="357" y="472"/>
                    <a:pt x="357" y="472"/>
                    <a:pt x="357" y="472"/>
                  </a:cubicBezTo>
                  <a:cubicBezTo>
                    <a:pt x="357" y="472"/>
                    <a:pt x="357" y="472"/>
                    <a:pt x="357" y="473"/>
                  </a:cubicBezTo>
                  <a:cubicBezTo>
                    <a:pt x="355" y="472"/>
                    <a:pt x="353" y="472"/>
                    <a:pt x="352" y="472"/>
                  </a:cubicBezTo>
                  <a:close/>
                  <a:moveTo>
                    <a:pt x="377" y="477"/>
                  </a:moveTo>
                  <a:cubicBezTo>
                    <a:pt x="375" y="477"/>
                    <a:pt x="373" y="477"/>
                    <a:pt x="371" y="477"/>
                  </a:cubicBezTo>
                  <a:cubicBezTo>
                    <a:pt x="370" y="477"/>
                    <a:pt x="370" y="477"/>
                    <a:pt x="369" y="477"/>
                  </a:cubicBezTo>
                  <a:cubicBezTo>
                    <a:pt x="369" y="477"/>
                    <a:pt x="369" y="476"/>
                    <a:pt x="368" y="476"/>
                  </a:cubicBezTo>
                  <a:cubicBezTo>
                    <a:pt x="371" y="476"/>
                    <a:pt x="374" y="477"/>
                    <a:pt x="377" y="477"/>
                  </a:cubicBezTo>
                  <a:close/>
                  <a:moveTo>
                    <a:pt x="371" y="481"/>
                  </a:moveTo>
                  <a:cubicBezTo>
                    <a:pt x="367" y="481"/>
                    <a:pt x="362" y="480"/>
                    <a:pt x="358" y="479"/>
                  </a:cubicBezTo>
                  <a:cubicBezTo>
                    <a:pt x="356" y="477"/>
                    <a:pt x="354" y="476"/>
                    <a:pt x="351" y="475"/>
                  </a:cubicBezTo>
                  <a:cubicBezTo>
                    <a:pt x="355" y="475"/>
                    <a:pt x="359" y="475"/>
                    <a:pt x="363" y="475"/>
                  </a:cubicBezTo>
                  <a:cubicBezTo>
                    <a:pt x="363" y="476"/>
                    <a:pt x="364" y="476"/>
                    <a:pt x="365" y="477"/>
                  </a:cubicBezTo>
                  <a:cubicBezTo>
                    <a:pt x="365" y="477"/>
                    <a:pt x="365" y="477"/>
                    <a:pt x="365" y="477"/>
                  </a:cubicBezTo>
                  <a:cubicBezTo>
                    <a:pt x="364" y="477"/>
                    <a:pt x="364" y="477"/>
                    <a:pt x="363" y="477"/>
                  </a:cubicBezTo>
                  <a:cubicBezTo>
                    <a:pt x="363" y="480"/>
                    <a:pt x="363" y="480"/>
                    <a:pt x="363" y="480"/>
                  </a:cubicBezTo>
                  <a:cubicBezTo>
                    <a:pt x="365" y="479"/>
                    <a:pt x="367" y="479"/>
                    <a:pt x="369" y="479"/>
                  </a:cubicBezTo>
                  <a:cubicBezTo>
                    <a:pt x="370" y="480"/>
                    <a:pt x="370" y="481"/>
                    <a:pt x="371" y="481"/>
                  </a:cubicBezTo>
                  <a:close/>
                  <a:moveTo>
                    <a:pt x="342" y="470"/>
                  </a:moveTo>
                  <a:cubicBezTo>
                    <a:pt x="344" y="470"/>
                    <a:pt x="346" y="470"/>
                    <a:pt x="348" y="470"/>
                  </a:cubicBezTo>
                  <a:cubicBezTo>
                    <a:pt x="346" y="470"/>
                    <a:pt x="345" y="470"/>
                    <a:pt x="343" y="470"/>
                  </a:cubicBezTo>
                  <a:cubicBezTo>
                    <a:pt x="343" y="470"/>
                    <a:pt x="342" y="470"/>
                    <a:pt x="342" y="470"/>
                  </a:cubicBezTo>
                  <a:close/>
                  <a:moveTo>
                    <a:pt x="402" y="471"/>
                  </a:moveTo>
                  <a:cubicBezTo>
                    <a:pt x="397" y="471"/>
                    <a:pt x="393" y="470"/>
                    <a:pt x="388" y="470"/>
                  </a:cubicBezTo>
                  <a:cubicBezTo>
                    <a:pt x="394" y="470"/>
                    <a:pt x="399" y="470"/>
                    <a:pt x="405" y="470"/>
                  </a:cubicBezTo>
                  <a:cubicBezTo>
                    <a:pt x="404" y="470"/>
                    <a:pt x="403" y="471"/>
                    <a:pt x="402" y="471"/>
                  </a:cubicBezTo>
                  <a:close/>
                  <a:moveTo>
                    <a:pt x="359" y="468"/>
                  </a:moveTo>
                  <a:cubicBezTo>
                    <a:pt x="360" y="468"/>
                    <a:pt x="361" y="468"/>
                    <a:pt x="362" y="467"/>
                  </a:cubicBezTo>
                  <a:cubicBezTo>
                    <a:pt x="366" y="468"/>
                    <a:pt x="371" y="469"/>
                    <a:pt x="375" y="469"/>
                  </a:cubicBezTo>
                  <a:cubicBezTo>
                    <a:pt x="370" y="469"/>
                    <a:pt x="365" y="468"/>
                    <a:pt x="359" y="468"/>
                  </a:cubicBezTo>
                  <a:close/>
                  <a:moveTo>
                    <a:pt x="387" y="480"/>
                  </a:moveTo>
                  <a:cubicBezTo>
                    <a:pt x="389" y="482"/>
                    <a:pt x="392" y="483"/>
                    <a:pt x="394" y="485"/>
                  </a:cubicBezTo>
                  <a:cubicBezTo>
                    <a:pt x="388" y="484"/>
                    <a:pt x="383" y="483"/>
                    <a:pt x="377" y="482"/>
                  </a:cubicBezTo>
                  <a:cubicBezTo>
                    <a:pt x="376" y="481"/>
                    <a:pt x="374" y="480"/>
                    <a:pt x="373" y="479"/>
                  </a:cubicBezTo>
                  <a:cubicBezTo>
                    <a:pt x="378" y="479"/>
                    <a:pt x="382" y="480"/>
                    <a:pt x="387" y="480"/>
                  </a:cubicBezTo>
                  <a:close/>
                  <a:moveTo>
                    <a:pt x="375" y="485"/>
                  </a:moveTo>
                  <a:cubicBezTo>
                    <a:pt x="371" y="484"/>
                    <a:pt x="367" y="483"/>
                    <a:pt x="363" y="483"/>
                  </a:cubicBezTo>
                  <a:cubicBezTo>
                    <a:pt x="363" y="483"/>
                    <a:pt x="363" y="483"/>
                    <a:pt x="363" y="482"/>
                  </a:cubicBezTo>
                  <a:cubicBezTo>
                    <a:pt x="367" y="483"/>
                    <a:pt x="371" y="484"/>
                    <a:pt x="375" y="485"/>
                  </a:cubicBezTo>
                  <a:close/>
                  <a:moveTo>
                    <a:pt x="349" y="477"/>
                  </a:moveTo>
                  <a:cubicBezTo>
                    <a:pt x="348" y="476"/>
                    <a:pt x="347" y="476"/>
                    <a:pt x="346" y="475"/>
                  </a:cubicBezTo>
                  <a:cubicBezTo>
                    <a:pt x="346" y="475"/>
                    <a:pt x="346" y="475"/>
                    <a:pt x="346" y="475"/>
                  </a:cubicBezTo>
                  <a:cubicBezTo>
                    <a:pt x="348" y="476"/>
                    <a:pt x="349" y="477"/>
                    <a:pt x="351" y="477"/>
                  </a:cubicBezTo>
                  <a:cubicBezTo>
                    <a:pt x="350" y="477"/>
                    <a:pt x="350" y="477"/>
                    <a:pt x="349" y="477"/>
                  </a:cubicBezTo>
                  <a:close/>
                  <a:moveTo>
                    <a:pt x="342" y="475"/>
                  </a:moveTo>
                  <a:cubicBezTo>
                    <a:pt x="341" y="475"/>
                    <a:pt x="340" y="475"/>
                    <a:pt x="340" y="475"/>
                  </a:cubicBezTo>
                  <a:cubicBezTo>
                    <a:pt x="340" y="475"/>
                    <a:pt x="340" y="475"/>
                    <a:pt x="341" y="475"/>
                  </a:cubicBezTo>
                  <a:cubicBezTo>
                    <a:pt x="341" y="475"/>
                    <a:pt x="341" y="475"/>
                    <a:pt x="342" y="475"/>
                  </a:cubicBezTo>
                  <a:close/>
                  <a:moveTo>
                    <a:pt x="411" y="471"/>
                  </a:moveTo>
                  <a:cubicBezTo>
                    <a:pt x="412" y="471"/>
                    <a:pt x="413" y="472"/>
                    <a:pt x="415" y="472"/>
                  </a:cubicBezTo>
                  <a:cubicBezTo>
                    <a:pt x="413" y="472"/>
                    <a:pt x="411" y="472"/>
                    <a:pt x="409" y="472"/>
                  </a:cubicBezTo>
                  <a:cubicBezTo>
                    <a:pt x="409" y="471"/>
                    <a:pt x="410" y="471"/>
                    <a:pt x="411" y="471"/>
                  </a:cubicBezTo>
                  <a:close/>
                  <a:moveTo>
                    <a:pt x="425" y="476"/>
                  </a:moveTo>
                  <a:cubicBezTo>
                    <a:pt x="421" y="477"/>
                    <a:pt x="416" y="477"/>
                    <a:pt x="411" y="477"/>
                  </a:cubicBezTo>
                  <a:cubicBezTo>
                    <a:pt x="403" y="477"/>
                    <a:pt x="395" y="476"/>
                    <a:pt x="386" y="475"/>
                  </a:cubicBezTo>
                  <a:cubicBezTo>
                    <a:pt x="392" y="475"/>
                    <a:pt x="397" y="475"/>
                    <a:pt x="402" y="473"/>
                  </a:cubicBezTo>
                  <a:cubicBezTo>
                    <a:pt x="410" y="474"/>
                    <a:pt x="418" y="475"/>
                    <a:pt x="425" y="476"/>
                  </a:cubicBezTo>
                  <a:close/>
                  <a:moveTo>
                    <a:pt x="402" y="483"/>
                  </a:moveTo>
                  <a:cubicBezTo>
                    <a:pt x="406" y="484"/>
                    <a:pt x="409" y="486"/>
                    <a:pt x="413" y="487"/>
                  </a:cubicBezTo>
                  <a:cubicBezTo>
                    <a:pt x="408" y="487"/>
                    <a:pt x="404" y="486"/>
                    <a:pt x="399" y="486"/>
                  </a:cubicBezTo>
                  <a:cubicBezTo>
                    <a:pt x="397" y="484"/>
                    <a:pt x="395" y="482"/>
                    <a:pt x="393" y="481"/>
                  </a:cubicBezTo>
                  <a:cubicBezTo>
                    <a:pt x="396" y="481"/>
                    <a:pt x="399" y="482"/>
                    <a:pt x="402" y="483"/>
                  </a:cubicBezTo>
                  <a:close/>
                  <a:moveTo>
                    <a:pt x="380" y="488"/>
                  </a:moveTo>
                  <a:cubicBezTo>
                    <a:pt x="382" y="489"/>
                    <a:pt x="383" y="490"/>
                    <a:pt x="385" y="492"/>
                  </a:cubicBezTo>
                  <a:cubicBezTo>
                    <a:pt x="382" y="492"/>
                    <a:pt x="379" y="492"/>
                    <a:pt x="377" y="493"/>
                  </a:cubicBezTo>
                  <a:cubicBezTo>
                    <a:pt x="374" y="491"/>
                    <a:pt x="371" y="488"/>
                    <a:pt x="368" y="486"/>
                  </a:cubicBezTo>
                  <a:cubicBezTo>
                    <a:pt x="372" y="487"/>
                    <a:pt x="376" y="487"/>
                    <a:pt x="380" y="488"/>
                  </a:cubicBezTo>
                  <a:close/>
                  <a:moveTo>
                    <a:pt x="331" y="473"/>
                  </a:moveTo>
                  <a:cubicBezTo>
                    <a:pt x="332" y="473"/>
                    <a:pt x="333" y="473"/>
                    <a:pt x="335" y="473"/>
                  </a:cubicBezTo>
                  <a:cubicBezTo>
                    <a:pt x="335" y="473"/>
                    <a:pt x="334" y="473"/>
                    <a:pt x="334" y="473"/>
                  </a:cubicBezTo>
                  <a:cubicBezTo>
                    <a:pt x="332" y="473"/>
                    <a:pt x="332" y="473"/>
                    <a:pt x="332" y="473"/>
                  </a:cubicBezTo>
                  <a:cubicBezTo>
                    <a:pt x="332" y="473"/>
                    <a:pt x="331" y="473"/>
                    <a:pt x="331" y="473"/>
                  </a:cubicBezTo>
                  <a:close/>
                  <a:moveTo>
                    <a:pt x="422" y="470"/>
                  </a:moveTo>
                  <a:cubicBezTo>
                    <a:pt x="426" y="471"/>
                    <a:pt x="430" y="472"/>
                    <a:pt x="434" y="474"/>
                  </a:cubicBezTo>
                  <a:cubicBezTo>
                    <a:pt x="433" y="474"/>
                    <a:pt x="433" y="474"/>
                    <a:pt x="432" y="474"/>
                  </a:cubicBezTo>
                  <a:cubicBezTo>
                    <a:pt x="431" y="474"/>
                    <a:pt x="429" y="474"/>
                    <a:pt x="428" y="474"/>
                  </a:cubicBezTo>
                  <a:cubicBezTo>
                    <a:pt x="424" y="472"/>
                    <a:pt x="421" y="471"/>
                    <a:pt x="417" y="470"/>
                  </a:cubicBezTo>
                  <a:cubicBezTo>
                    <a:pt x="419" y="470"/>
                    <a:pt x="420" y="470"/>
                    <a:pt x="422" y="470"/>
                  </a:cubicBezTo>
                  <a:close/>
                  <a:moveTo>
                    <a:pt x="441" y="478"/>
                  </a:moveTo>
                  <a:cubicBezTo>
                    <a:pt x="441" y="478"/>
                    <a:pt x="440" y="478"/>
                    <a:pt x="440" y="478"/>
                  </a:cubicBezTo>
                  <a:cubicBezTo>
                    <a:pt x="440" y="478"/>
                    <a:pt x="440" y="478"/>
                    <a:pt x="441" y="478"/>
                  </a:cubicBezTo>
                  <a:cubicBezTo>
                    <a:pt x="441" y="478"/>
                    <a:pt x="441" y="478"/>
                    <a:pt x="441" y="478"/>
                  </a:cubicBezTo>
                  <a:close/>
                  <a:moveTo>
                    <a:pt x="432" y="478"/>
                  </a:moveTo>
                  <a:cubicBezTo>
                    <a:pt x="432" y="479"/>
                    <a:pt x="432" y="479"/>
                    <a:pt x="432" y="479"/>
                  </a:cubicBezTo>
                  <a:cubicBezTo>
                    <a:pt x="433" y="480"/>
                    <a:pt x="437" y="482"/>
                    <a:pt x="442" y="485"/>
                  </a:cubicBezTo>
                  <a:cubicBezTo>
                    <a:pt x="447" y="489"/>
                    <a:pt x="452" y="493"/>
                    <a:pt x="458" y="497"/>
                  </a:cubicBezTo>
                  <a:cubicBezTo>
                    <a:pt x="461" y="499"/>
                    <a:pt x="464" y="502"/>
                    <a:pt x="467" y="504"/>
                  </a:cubicBezTo>
                  <a:cubicBezTo>
                    <a:pt x="463" y="503"/>
                    <a:pt x="459" y="502"/>
                    <a:pt x="454" y="501"/>
                  </a:cubicBezTo>
                  <a:cubicBezTo>
                    <a:pt x="451" y="499"/>
                    <a:pt x="448" y="496"/>
                    <a:pt x="445" y="494"/>
                  </a:cubicBezTo>
                  <a:cubicBezTo>
                    <a:pt x="436" y="488"/>
                    <a:pt x="426" y="482"/>
                    <a:pt x="420" y="480"/>
                  </a:cubicBezTo>
                  <a:cubicBezTo>
                    <a:pt x="419" y="482"/>
                    <a:pt x="419" y="482"/>
                    <a:pt x="419" y="482"/>
                  </a:cubicBezTo>
                  <a:cubicBezTo>
                    <a:pt x="425" y="485"/>
                    <a:pt x="435" y="490"/>
                    <a:pt x="444" y="496"/>
                  </a:cubicBezTo>
                  <a:cubicBezTo>
                    <a:pt x="445" y="497"/>
                    <a:pt x="447" y="498"/>
                    <a:pt x="449" y="500"/>
                  </a:cubicBezTo>
                  <a:cubicBezTo>
                    <a:pt x="442" y="498"/>
                    <a:pt x="436" y="497"/>
                    <a:pt x="430" y="495"/>
                  </a:cubicBezTo>
                  <a:cubicBezTo>
                    <a:pt x="430" y="495"/>
                    <a:pt x="430" y="495"/>
                    <a:pt x="430" y="495"/>
                  </a:cubicBezTo>
                  <a:cubicBezTo>
                    <a:pt x="429" y="494"/>
                    <a:pt x="428" y="494"/>
                    <a:pt x="427" y="493"/>
                  </a:cubicBezTo>
                  <a:cubicBezTo>
                    <a:pt x="428" y="493"/>
                    <a:pt x="429" y="493"/>
                    <a:pt x="430" y="493"/>
                  </a:cubicBezTo>
                  <a:cubicBezTo>
                    <a:pt x="433" y="492"/>
                    <a:pt x="433" y="492"/>
                    <a:pt x="433" y="492"/>
                  </a:cubicBezTo>
                  <a:cubicBezTo>
                    <a:pt x="431" y="490"/>
                    <a:pt x="431" y="490"/>
                    <a:pt x="431" y="490"/>
                  </a:cubicBezTo>
                  <a:cubicBezTo>
                    <a:pt x="422" y="486"/>
                    <a:pt x="412" y="482"/>
                    <a:pt x="403" y="480"/>
                  </a:cubicBezTo>
                  <a:cubicBezTo>
                    <a:pt x="402" y="480"/>
                    <a:pt x="401" y="480"/>
                    <a:pt x="400" y="479"/>
                  </a:cubicBezTo>
                  <a:cubicBezTo>
                    <a:pt x="404" y="479"/>
                    <a:pt x="407" y="480"/>
                    <a:pt x="411" y="480"/>
                  </a:cubicBezTo>
                  <a:cubicBezTo>
                    <a:pt x="418" y="480"/>
                    <a:pt x="425" y="479"/>
                    <a:pt x="431" y="477"/>
                  </a:cubicBezTo>
                  <a:cubicBezTo>
                    <a:pt x="431" y="477"/>
                    <a:pt x="432" y="478"/>
                    <a:pt x="432" y="478"/>
                  </a:cubicBezTo>
                  <a:close/>
                  <a:moveTo>
                    <a:pt x="426" y="491"/>
                  </a:moveTo>
                  <a:cubicBezTo>
                    <a:pt x="426" y="491"/>
                    <a:pt x="425" y="491"/>
                    <a:pt x="425" y="491"/>
                  </a:cubicBezTo>
                  <a:cubicBezTo>
                    <a:pt x="423" y="490"/>
                    <a:pt x="420" y="489"/>
                    <a:pt x="418" y="487"/>
                  </a:cubicBezTo>
                  <a:cubicBezTo>
                    <a:pt x="421" y="489"/>
                    <a:pt x="424" y="490"/>
                    <a:pt x="426" y="491"/>
                  </a:cubicBezTo>
                  <a:close/>
                  <a:moveTo>
                    <a:pt x="466" y="506"/>
                  </a:moveTo>
                  <a:cubicBezTo>
                    <a:pt x="464" y="506"/>
                    <a:pt x="462" y="506"/>
                    <a:pt x="460" y="506"/>
                  </a:cubicBezTo>
                  <a:cubicBezTo>
                    <a:pt x="460" y="506"/>
                    <a:pt x="459" y="505"/>
                    <a:pt x="459" y="505"/>
                  </a:cubicBezTo>
                  <a:cubicBezTo>
                    <a:pt x="461" y="505"/>
                    <a:pt x="464" y="506"/>
                    <a:pt x="466" y="506"/>
                  </a:cubicBezTo>
                  <a:close/>
                  <a:moveTo>
                    <a:pt x="456" y="510"/>
                  </a:moveTo>
                  <a:cubicBezTo>
                    <a:pt x="453" y="509"/>
                    <a:pt x="449" y="509"/>
                    <a:pt x="446" y="508"/>
                  </a:cubicBezTo>
                  <a:cubicBezTo>
                    <a:pt x="448" y="508"/>
                    <a:pt x="450" y="508"/>
                    <a:pt x="451" y="508"/>
                  </a:cubicBezTo>
                  <a:cubicBezTo>
                    <a:pt x="453" y="509"/>
                    <a:pt x="454" y="509"/>
                    <a:pt x="456" y="510"/>
                  </a:cubicBezTo>
                  <a:close/>
                  <a:moveTo>
                    <a:pt x="459" y="508"/>
                  </a:moveTo>
                  <a:cubicBezTo>
                    <a:pt x="459" y="508"/>
                    <a:pt x="459" y="508"/>
                    <a:pt x="459" y="508"/>
                  </a:cubicBezTo>
                  <a:cubicBezTo>
                    <a:pt x="459" y="509"/>
                    <a:pt x="459" y="509"/>
                    <a:pt x="459" y="509"/>
                  </a:cubicBezTo>
                  <a:cubicBezTo>
                    <a:pt x="459" y="509"/>
                    <a:pt x="459" y="508"/>
                    <a:pt x="459" y="508"/>
                  </a:cubicBezTo>
                  <a:close/>
                  <a:moveTo>
                    <a:pt x="441" y="504"/>
                  </a:moveTo>
                  <a:cubicBezTo>
                    <a:pt x="442" y="505"/>
                    <a:pt x="443" y="505"/>
                    <a:pt x="444" y="505"/>
                  </a:cubicBezTo>
                  <a:cubicBezTo>
                    <a:pt x="443" y="505"/>
                    <a:pt x="442" y="505"/>
                    <a:pt x="442" y="505"/>
                  </a:cubicBezTo>
                  <a:cubicBezTo>
                    <a:pt x="441" y="505"/>
                    <a:pt x="441" y="504"/>
                    <a:pt x="441" y="504"/>
                  </a:cubicBezTo>
                  <a:close/>
                  <a:moveTo>
                    <a:pt x="436" y="500"/>
                  </a:moveTo>
                  <a:cubicBezTo>
                    <a:pt x="436" y="500"/>
                    <a:pt x="435" y="499"/>
                    <a:pt x="435" y="499"/>
                  </a:cubicBezTo>
                  <a:cubicBezTo>
                    <a:pt x="441" y="501"/>
                    <a:pt x="447" y="502"/>
                    <a:pt x="453" y="503"/>
                  </a:cubicBezTo>
                  <a:cubicBezTo>
                    <a:pt x="454" y="504"/>
                    <a:pt x="455" y="505"/>
                    <a:pt x="456" y="506"/>
                  </a:cubicBezTo>
                  <a:cubicBezTo>
                    <a:pt x="455" y="506"/>
                    <a:pt x="453" y="506"/>
                    <a:pt x="452" y="505"/>
                  </a:cubicBezTo>
                  <a:cubicBezTo>
                    <a:pt x="447" y="504"/>
                    <a:pt x="442" y="502"/>
                    <a:pt x="436" y="500"/>
                  </a:cubicBezTo>
                  <a:close/>
                  <a:moveTo>
                    <a:pt x="429" y="498"/>
                  </a:moveTo>
                  <a:cubicBezTo>
                    <a:pt x="422" y="496"/>
                    <a:pt x="415" y="494"/>
                    <a:pt x="408" y="493"/>
                  </a:cubicBezTo>
                  <a:cubicBezTo>
                    <a:pt x="407" y="492"/>
                    <a:pt x="405" y="491"/>
                    <a:pt x="404" y="490"/>
                  </a:cubicBezTo>
                  <a:cubicBezTo>
                    <a:pt x="408" y="490"/>
                    <a:pt x="412" y="490"/>
                    <a:pt x="416" y="490"/>
                  </a:cubicBezTo>
                  <a:cubicBezTo>
                    <a:pt x="416" y="489"/>
                    <a:pt x="416" y="489"/>
                    <a:pt x="416" y="489"/>
                  </a:cubicBezTo>
                  <a:cubicBezTo>
                    <a:pt x="418" y="490"/>
                    <a:pt x="420" y="491"/>
                    <a:pt x="421" y="492"/>
                  </a:cubicBezTo>
                  <a:cubicBezTo>
                    <a:pt x="421" y="492"/>
                    <a:pt x="420" y="492"/>
                    <a:pt x="419" y="493"/>
                  </a:cubicBezTo>
                  <a:cubicBezTo>
                    <a:pt x="419" y="495"/>
                    <a:pt x="419" y="495"/>
                    <a:pt x="419" y="495"/>
                  </a:cubicBezTo>
                  <a:cubicBezTo>
                    <a:pt x="422" y="496"/>
                    <a:pt x="426" y="497"/>
                    <a:pt x="429" y="498"/>
                  </a:cubicBezTo>
                  <a:cubicBezTo>
                    <a:pt x="429" y="498"/>
                    <a:pt x="429" y="498"/>
                    <a:pt x="429" y="498"/>
                  </a:cubicBezTo>
                  <a:close/>
                  <a:moveTo>
                    <a:pt x="377" y="497"/>
                  </a:moveTo>
                  <a:cubicBezTo>
                    <a:pt x="377" y="496"/>
                    <a:pt x="376" y="496"/>
                    <a:pt x="375" y="496"/>
                  </a:cubicBezTo>
                  <a:cubicBezTo>
                    <a:pt x="375" y="496"/>
                    <a:pt x="374" y="495"/>
                    <a:pt x="374" y="495"/>
                  </a:cubicBezTo>
                  <a:cubicBezTo>
                    <a:pt x="375" y="496"/>
                    <a:pt x="375" y="496"/>
                    <a:pt x="375" y="496"/>
                  </a:cubicBezTo>
                  <a:cubicBezTo>
                    <a:pt x="376" y="496"/>
                    <a:pt x="376" y="496"/>
                    <a:pt x="377" y="496"/>
                  </a:cubicBezTo>
                  <a:cubicBezTo>
                    <a:pt x="377" y="496"/>
                    <a:pt x="377" y="496"/>
                    <a:pt x="377" y="497"/>
                  </a:cubicBezTo>
                  <a:close/>
                  <a:moveTo>
                    <a:pt x="370" y="495"/>
                  </a:moveTo>
                  <a:cubicBezTo>
                    <a:pt x="366" y="495"/>
                    <a:pt x="362" y="494"/>
                    <a:pt x="357" y="493"/>
                  </a:cubicBezTo>
                  <a:cubicBezTo>
                    <a:pt x="344" y="487"/>
                    <a:pt x="331" y="479"/>
                    <a:pt x="317" y="472"/>
                  </a:cubicBezTo>
                  <a:cubicBezTo>
                    <a:pt x="324" y="474"/>
                    <a:pt x="331" y="476"/>
                    <a:pt x="337" y="477"/>
                  </a:cubicBezTo>
                  <a:cubicBezTo>
                    <a:pt x="343" y="480"/>
                    <a:pt x="348" y="481"/>
                    <a:pt x="354" y="483"/>
                  </a:cubicBezTo>
                  <a:cubicBezTo>
                    <a:pt x="360" y="487"/>
                    <a:pt x="365" y="491"/>
                    <a:pt x="370" y="495"/>
                  </a:cubicBezTo>
                  <a:close/>
                  <a:moveTo>
                    <a:pt x="313" y="468"/>
                  </a:moveTo>
                  <a:cubicBezTo>
                    <a:pt x="319" y="469"/>
                    <a:pt x="325" y="469"/>
                    <a:pt x="331" y="469"/>
                  </a:cubicBezTo>
                  <a:cubicBezTo>
                    <a:pt x="331" y="470"/>
                    <a:pt x="332" y="470"/>
                    <a:pt x="332" y="470"/>
                  </a:cubicBezTo>
                  <a:cubicBezTo>
                    <a:pt x="327" y="470"/>
                    <a:pt x="322" y="470"/>
                    <a:pt x="317" y="470"/>
                  </a:cubicBezTo>
                  <a:cubicBezTo>
                    <a:pt x="316" y="469"/>
                    <a:pt x="315" y="469"/>
                    <a:pt x="313" y="468"/>
                  </a:cubicBezTo>
                  <a:close/>
                  <a:moveTo>
                    <a:pt x="272" y="464"/>
                  </a:moveTo>
                  <a:cubicBezTo>
                    <a:pt x="272" y="464"/>
                    <a:pt x="271" y="464"/>
                    <a:pt x="271" y="464"/>
                  </a:cubicBezTo>
                  <a:cubicBezTo>
                    <a:pt x="274" y="464"/>
                    <a:pt x="276" y="464"/>
                    <a:pt x="279" y="464"/>
                  </a:cubicBezTo>
                  <a:cubicBezTo>
                    <a:pt x="279" y="464"/>
                    <a:pt x="279" y="464"/>
                    <a:pt x="279" y="464"/>
                  </a:cubicBezTo>
                  <a:cubicBezTo>
                    <a:pt x="278" y="464"/>
                    <a:pt x="277" y="464"/>
                    <a:pt x="276" y="464"/>
                  </a:cubicBezTo>
                  <a:cubicBezTo>
                    <a:pt x="274" y="464"/>
                    <a:pt x="273" y="464"/>
                    <a:pt x="272" y="464"/>
                  </a:cubicBezTo>
                  <a:close/>
                  <a:moveTo>
                    <a:pt x="430" y="470"/>
                  </a:moveTo>
                  <a:cubicBezTo>
                    <a:pt x="430" y="470"/>
                    <a:pt x="430" y="470"/>
                    <a:pt x="430" y="470"/>
                  </a:cubicBezTo>
                  <a:cubicBezTo>
                    <a:pt x="430" y="470"/>
                    <a:pt x="430" y="470"/>
                    <a:pt x="430" y="470"/>
                  </a:cubicBezTo>
                  <a:cubicBezTo>
                    <a:pt x="430" y="470"/>
                    <a:pt x="430" y="470"/>
                    <a:pt x="430" y="470"/>
                  </a:cubicBezTo>
                  <a:close/>
                  <a:moveTo>
                    <a:pt x="469" y="498"/>
                  </a:moveTo>
                  <a:cubicBezTo>
                    <a:pt x="472" y="501"/>
                    <a:pt x="475" y="504"/>
                    <a:pt x="478" y="507"/>
                  </a:cubicBezTo>
                  <a:cubicBezTo>
                    <a:pt x="476" y="506"/>
                    <a:pt x="474" y="506"/>
                    <a:pt x="472" y="505"/>
                  </a:cubicBezTo>
                  <a:cubicBezTo>
                    <a:pt x="471" y="504"/>
                    <a:pt x="470" y="503"/>
                    <a:pt x="469" y="502"/>
                  </a:cubicBezTo>
                  <a:cubicBezTo>
                    <a:pt x="460" y="495"/>
                    <a:pt x="450" y="488"/>
                    <a:pt x="443" y="483"/>
                  </a:cubicBezTo>
                  <a:cubicBezTo>
                    <a:pt x="441" y="482"/>
                    <a:pt x="439" y="481"/>
                    <a:pt x="437" y="480"/>
                  </a:cubicBezTo>
                  <a:cubicBezTo>
                    <a:pt x="441" y="481"/>
                    <a:pt x="445" y="483"/>
                    <a:pt x="449" y="484"/>
                  </a:cubicBezTo>
                  <a:cubicBezTo>
                    <a:pt x="453" y="487"/>
                    <a:pt x="458" y="490"/>
                    <a:pt x="462" y="492"/>
                  </a:cubicBezTo>
                  <a:cubicBezTo>
                    <a:pt x="465" y="494"/>
                    <a:pt x="467" y="496"/>
                    <a:pt x="469" y="498"/>
                  </a:cubicBezTo>
                  <a:close/>
                  <a:moveTo>
                    <a:pt x="480" y="509"/>
                  </a:moveTo>
                  <a:cubicBezTo>
                    <a:pt x="482" y="512"/>
                    <a:pt x="485" y="515"/>
                    <a:pt x="488" y="518"/>
                  </a:cubicBezTo>
                  <a:cubicBezTo>
                    <a:pt x="486" y="517"/>
                    <a:pt x="485" y="517"/>
                    <a:pt x="484" y="517"/>
                  </a:cubicBezTo>
                  <a:cubicBezTo>
                    <a:pt x="482" y="514"/>
                    <a:pt x="480" y="512"/>
                    <a:pt x="477" y="510"/>
                  </a:cubicBezTo>
                  <a:cubicBezTo>
                    <a:pt x="478" y="510"/>
                    <a:pt x="479" y="510"/>
                    <a:pt x="479" y="510"/>
                  </a:cubicBezTo>
                  <a:lnTo>
                    <a:pt x="480" y="509"/>
                  </a:lnTo>
                  <a:close/>
                  <a:moveTo>
                    <a:pt x="479" y="515"/>
                  </a:moveTo>
                  <a:cubicBezTo>
                    <a:pt x="475" y="514"/>
                    <a:pt x="470" y="513"/>
                    <a:pt x="466" y="512"/>
                  </a:cubicBezTo>
                  <a:cubicBezTo>
                    <a:pt x="465" y="511"/>
                    <a:pt x="464" y="510"/>
                    <a:pt x="463" y="509"/>
                  </a:cubicBezTo>
                  <a:cubicBezTo>
                    <a:pt x="466" y="509"/>
                    <a:pt x="470" y="509"/>
                    <a:pt x="473" y="510"/>
                  </a:cubicBezTo>
                  <a:cubicBezTo>
                    <a:pt x="475" y="512"/>
                    <a:pt x="477" y="513"/>
                    <a:pt x="479" y="515"/>
                  </a:cubicBezTo>
                  <a:close/>
                  <a:moveTo>
                    <a:pt x="421" y="505"/>
                  </a:moveTo>
                  <a:cubicBezTo>
                    <a:pt x="418" y="502"/>
                    <a:pt x="415" y="499"/>
                    <a:pt x="412" y="496"/>
                  </a:cubicBezTo>
                  <a:cubicBezTo>
                    <a:pt x="419" y="498"/>
                    <a:pt x="427" y="500"/>
                    <a:pt x="435" y="502"/>
                  </a:cubicBezTo>
                  <a:cubicBezTo>
                    <a:pt x="436" y="503"/>
                    <a:pt x="437" y="504"/>
                    <a:pt x="438" y="505"/>
                  </a:cubicBezTo>
                  <a:cubicBezTo>
                    <a:pt x="437" y="505"/>
                    <a:pt x="436" y="505"/>
                    <a:pt x="434" y="505"/>
                  </a:cubicBezTo>
                  <a:cubicBezTo>
                    <a:pt x="434" y="507"/>
                    <a:pt x="434" y="507"/>
                    <a:pt x="434" y="507"/>
                  </a:cubicBezTo>
                  <a:cubicBezTo>
                    <a:pt x="430" y="507"/>
                    <a:pt x="425" y="506"/>
                    <a:pt x="421" y="505"/>
                  </a:cubicBezTo>
                  <a:close/>
                  <a:moveTo>
                    <a:pt x="416" y="504"/>
                  </a:moveTo>
                  <a:cubicBezTo>
                    <a:pt x="411" y="503"/>
                    <a:pt x="406" y="502"/>
                    <a:pt x="401" y="501"/>
                  </a:cubicBezTo>
                  <a:cubicBezTo>
                    <a:pt x="400" y="500"/>
                    <a:pt x="399" y="500"/>
                    <a:pt x="398" y="499"/>
                  </a:cubicBezTo>
                  <a:cubicBezTo>
                    <a:pt x="396" y="497"/>
                    <a:pt x="394" y="496"/>
                    <a:pt x="392" y="494"/>
                  </a:cubicBezTo>
                  <a:cubicBezTo>
                    <a:pt x="397" y="494"/>
                    <a:pt x="402" y="495"/>
                    <a:pt x="407" y="496"/>
                  </a:cubicBezTo>
                  <a:cubicBezTo>
                    <a:pt x="410" y="498"/>
                    <a:pt x="413" y="501"/>
                    <a:pt x="416" y="504"/>
                  </a:cubicBezTo>
                  <a:close/>
                  <a:moveTo>
                    <a:pt x="347" y="494"/>
                  </a:moveTo>
                  <a:cubicBezTo>
                    <a:pt x="343" y="490"/>
                    <a:pt x="338" y="487"/>
                    <a:pt x="334" y="484"/>
                  </a:cubicBezTo>
                  <a:cubicBezTo>
                    <a:pt x="339" y="487"/>
                    <a:pt x="345" y="490"/>
                    <a:pt x="350" y="493"/>
                  </a:cubicBezTo>
                  <a:cubicBezTo>
                    <a:pt x="349" y="492"/>
                    <a:pt x="348" y="492"/>
                    <a:pt x="347" y="492"/>
                  </a:cubicBezTo>
                  <a:lnTo>
                    <a:pt x="347" y="494"/>
                  </a:lnTo>
                  <a:close/>
                  <a:moveTo>
                    <a:pt x="302" y="468"/>
                  </a:moveTo>
                  <a:cubicBezTo>
                    <a:pt x="304" y="468"/>
                    <a:pt x="305" y="468"/>
                    <a:pt x="307" y="468"/>
                  </a:cubicBezTo>
                  <a:cubicBezTo>
                    <a:pt x="307" y="468"/>
                    <a:pt x="307" y="468"/>
                    <a:pt x="307" y="468"/>
                  </a:cubicBezTo>
                  <a:cubicBezTo>
                    <a:pt x="305" y="468"/>
                    <a:pt x="304" y="468"/>
                    <a:pt x="302" y="468"/>
                  </a:cubicBezTo>
                  <a:close/>
                  <a:moveTo>
                    <a:pt x="281" y="462"/>
                  </a:moveTo>
                  <a:cubicBezTo>
                    <a:pt x="295" y="462"/>
                    <a:pt x="310" y="462"/>
                    <a:pt x="324" y="462"/>
                  </a:cubicBezTo>
                  <a:cubicBezTo>
                    <a:pt x="330" y="462"/>
                    <a:pt x="334" y="463"/>
                    <a:pt x="338" y="463"/>
                  </a:cubicBezTo>
                  <a:cubicBezTo>
                    <a:pt x="330" y="463"/>
                    <a:pt x="322" y="464"/>
                    <a:pt x="314" y="464"/>
                  </a:cubicBezTo>
                  <a:cubicBezTo>
                    <a:pt x="303" y="463"/>
                    <a:pt x="292" y="462"/>
                    <a:pt x="281" y="462"/>
                  </a:cubicBezTo>
                  <a:close/>
                  <a:moveTo>
                    <a:pt x="422" y="465"/>
                  </a:moveTo>
                  <a:cubicBezTo>
                    <a:pt x="421" y="464"/>
                    <a:pt x="421" y="464"/>
                    <a:pt x="421" y="464"/>
                  </a:cubicBezTo>
                  <a:cubicBezTo>
                    <a:pt x="422" y="464"/>
                    <a:pt x="423" y="464"/>
                    <a:pt x="424" y="464"/>
                  </a:cubicBezTo>
                  <a:cubicBezTo>
                    <a:pt x="425" y="465"/>
                    <a:pt x="426" y="466"/>
                    <a:pt x="427" y="467"/>
                  </a:cubicBezTo>
                  <a:cubicBezTo>
                    <a:pt x="425" y="467"/>
                    <a:pt x="423" y="467"/>
                    <a:pt x="420" y="466"/>
                  </a:cubicBezTo>
                  <a:lnTo>
                    <a:pt x="422" y="465"/>
                  </a:lnTo>
                  <a:close/>
                  <a:moveTo>
                    <a:pt x="445" y="473"/>
                  </a:moveTo>
                  <a:cubicBezTo>
                    <a:pt x="446" y="474"/>
                    <a:pt x="448" y="475"/>
                    <a:pt x="449" y="477"/>
                  </a:cubicBezTo>
                  <a:cubicBezTo>
                    <a:pt x="449" y="477"/>
                    <a:pt x="449" y="477"/>
                    <a:pt x="449" y="477"/>
                  </a:cubicBezTo>
                  <a:cubicBezTo>
                    <a:pt x="446" y="474"/>
                    <a:pt x="442" y="472"/>
                    <a:pt x="439" y="469"/>
                  </a:cubicBezTo>
                  <a:cubicBezTo>
                    <a:pt x="439" y="469"/>
                    <a:pt x="439" y="469"/>
                    <a:pt x="439" y="469"/>
                  </a:cubicBezTo>
                  <a:cubicBezTo>
                    <a:pt x="441" y="470"/>
                    <a:pt x="443" y="471"/>
                    <a:pt x="445" y="473"/>
                  </a:cubicBezTo>
                  <a:close/>
                  <a:moveTo>
                    <a:pt x="491" y="521"/>
                  </a:moveTo>
                  <a:cubicBezTo>
                    <a:pt x="492" y="522"/>
                    <a:pt x="492" y="523"/>
                    <a:pt x="493" y="523"/>
                  </a:cubicBezTo>
                  <a:cubicBezTo>
                    <a:pt x="491" y="523"/>
                    <a:pt x="490" y="523"/>
                    <a:pt x="489" y="522"/>
                  </a:cubicBezTo>
                  <a:cubicBezTo>
                    <a:pt x="488" y="522"/>
                    <a:pt x="487" y="521"/>
                    <a:pt x="487" y="520"/>
                  </a:cubicBezTo>
                  <a:cubicBezTo>
                    <a:pt x="488" y="520"/>
                    <a:pt x="490" y="521"/>
                    <a:pt x="491" y="521"/>
                  </a:cubicBezTo>
                  <a:close/>
                  <a:moveTo>
                    <a:pt x="474" y="522"/>
                  </a:moveTo>
                  <a:cubicBezTo>
                    <a:pt x="476" y="523"/>
                    <a:pt x="478" y="523"/>
                    <a:pt x="480" y="523"/>
                  </a:cubicBezTo>
                  <a:cubicBezTo>
                    <a:pt x="479" y="523"/>
                    <a:pt x="479" y="523"/>
                    <a:pt x="478" y="523"/>
                  </a:cubicBezTo>
                  <a:cubicBezTo>
                    <a:pt x="477" y="523"/>
                    <a:pt x="476" y="523"/>
                    <a:pt x="474" y="522"/>
                  </a:cubicBezTo>
                  <a:close/>
                  <a:moveTo>
                    <a:pt x="451" y="515"/>
                  </a:moveTo>
                  <a:cubicBezTo>
                    <a:pt x="450" y="514"/>
                    <a:pt x="449" y="513"/>
                    <a:pt x="448" y="512"/>
                  </a:cubicBezTo>
                  <a:cubicBezTo>
                    <a:pt x="451" y="512"/>
                    <a:pt x="454" y="512"/>
                    <a:pt x="456" y="513"/>
                  </a:cubicBezTo>
                  <a:cubicBezTo>
                    <a:pt x="459" y="513"/>
                    <a:pt x="462" y="514"/>
                    <a:pt x="465" y="514"/>
                  </a:cubicBezTo>
                  <a:cubicBezTo>
                    <a:pt x="465" y="515"/>
                    <a:pt x="466" y="516"/>
                    <a:pt x="467" y="517"/>
                  </a:cubicBezTo>
                  <a:cubicBezTo>
                    <a:pt x="469" y="516"/>
                    <a:pt x="469" y="516"/>
                    <a:pt x="469" y="516"/>
                  </a:cubicBezTo>
                  <a:cubicBezTo>
                    <a:pt x="469" y="516"/>
                    <a:pt x="469" y="515"/>
                    <a:pt x="468" y="515"/>
                  </a:cubicBezTo>
                  <a:cubicBezTo>
                    <a:pt x="473" y="516"/>
                    <a:pt x="478" y="518"/>
                    <a:pt x="482" y="519"/>
                  </a:cubicBezTo>
                  <a:cubicBezTo>
                    <a:pt x="483" y="520"/>
                    <a:pt x="484" y="521"/>
                    <a:pt x="485" y="522"/>
                  </a:cubicBezTo>
                  <a:cubicBezTo>
                    <a:pt x="474" y="520"/>
                    <a:pt x="462" y="518"/>
                    <a:pt x="451" y="515"/>
                  </a:cubicBezTo>
                  <a:close/>
                  <a:moveTo>
                    <a:pt x="379" y="503"/>
                  </a:moveTo>
                  <a:cubicBezTo>
                    <a:pt x="375" y="502"/>
                    <a:pt x="371" y="500"/>
                    <a:pt x="367" y="498"/>
                  </a:cubicBezTo>
                  <a:cubicBezTo>
                    <a:pt x="370" y="498"/>
                    <a:pt x="372" y="499"/>
                    <a:pt x="375" y="499"/>
                  </a:cubicBezTo>
                  <a:cubicBezTo>
                    <a:pt x="376" y="501"/>
                    <a:pt x="378" y="502"/>
                    <a:pt x="379" y="503"/>
                  </a:cubicBezTo>
                  <a:close/>
                  <a:moveTo>
                    <a:pt x="346" y="497"/>
                  </a:moveTo>
                  <a:cubicBezTo>
                    <a:pt x="338" y="494"/>
                    <a:pt x="330" y="491"/>
                    <a:pt x="322" y="488"/>
                  </a:cubicBezTo>
                  <a:cubicBezTo>
                    <a:pt x="325" y="488"/>
                    <a:pt x="327" y="487"/>
                    <a:pt x="330" y="487"/>
                  </a:cubicBezTo>
                  <a:cubicBezTo>
                    <a:pt x="330" y="485"/>
                    <a:pt x="330" y="485"/>
                    <a:pt x="330" y="485"/>
                  </a:cubicBezTo>
                  <a:cubicBezTo>
                    <a:pt x="326" y="483"/>
                    <a:pt x="316" y="480"/>
                    <a:pt x="306" y="477"/>
                  </a:cubicBezTo>
                  <a:cubicBezTo>
                    <a:pt x="305" y="476"/>
                    <a:pt x="304" y="476"/>
                    <a:pt x="303" y="476"/>
                  </a:cubicBezTo>
                  <a:cubicBezTo>
                    <a:pt x="299" y="473"/>
                    <a:pt x="296" y="471"/>
                    <a:pt x="292" y="469"/>
                  </a:cubicBezTo>
                  <a:cubicBezTo>
                    <a:pt x="298" y="470"/>
                    <a:pt x="304" y="471"/>
                    <a:pt x="310" y="471"/>
                  </a:cubicBezTo>
                  <a:cubicBezTo>
                    <a:pt x="322" y="479"/>
                    <a:pt x="336" y="487"/>
                    <a:pt x="346" y="497"/>
                  </a:cubicBezTo>
                  <a:close/>
                  <a:moveTo>
                    <a:pt x="286" y="472"/>
                  </a:moveTo>
                  <a:cubicBezTo>
                    <a:pt x="283" y="470"/>
                    <a:pt x="281" y="469"/>
                    <a:pt x="278" y="467"/>
                  </a:cubicBezTo>
                  <a:cubicBezTo>
                    <a:pt x="279" y="468"/>
                    <a:pt x="280" y="468"/>
                    <a:pt x="281" y="468"/>
                  </a:cubicBezTo>
                  <a:cubicBezTo>
                    <a:pt x="284" y="469"/>
                    <a:pt x="287" y="471"/>
                    <a:pt x="289" y="473"/>
                  </a:cubicBezTo>
                  <a:cubicBezTo>
                    <a:pt x="288" y="472"/>
                    <a:pt x="287" y="472"/>
                    <a:pt x="286" y="472"/>
                  </a:cubicBezTo>
                  <a:close/>
                  <a:moveTo>
                    <a:pt x="432" y="459"/>
                  </a:moveTo>
                  <a:cubicBezTo>
                    <a:pt x="432" y="459"/>
                    <a:pt x="432" y="459"/>
                    <a:pt x="432" y="459"/>
                  </a:cubicBezTo>
                  <a:cubicBezTo>
                    <a:pt x="432" y="459"/>
                    <a:pt x="431" y="459"/>
                    <a:pt x="431" y="459"/>
                  </a:cubicBezTo>
                  <a:cubicBezTo>
                    <a:pt x="431" y="459"/>
                    <a:pt x="431" y="459"/>
                    <a:pt x="432" y="459"/>
                  </a:cubicBezTo>
                  <a:close/>
                  <a:moveTo>
                    <a:pt x="422" y="518"/>
                  </a:moveTo>
                  <a:cubicBezTo>
                    <a:pt x="416" y="517"/>
                    <a:pt x="410" y="515"/>
                    <a:pt x="404" y="514"/>
                  </a:cubicBezTo>
                  <a:cubicBezTo>
                    <a:pt x="405" y="513"/>
                    <a:pt x="405" y="513"/>
                    <a:pt x="405" y="513"/>
                  </a:cubicBezTo>
                  <a:cubicBezTo>
                    <a:pt x="402" y="512"/>
                    <a:pt x="400" y="510"/>
                    <a:pt x="398" y="509"/>
                  </a:cubicBezTo>
                  <a:cubicBezTo>
                    <a:pt x="402" y="509"/>
                    <a:pt x="405" y="509"/>
                    <a:pt x="408" y="510"/>
                  </a:cubicBezTo>
                  <a:cubicBezTo>
                    <a:pt x="411" y="512"/>
                    <a:pt x="414" y="514"/>
                    <a:pt x="416" y="515"/>
                  </a:cubicBezTo>
                  <a:cubicBezTo>
                    <a:pt x="417" y="513"/>
                    <a:pt x="417" y="513"/>
                    <a:pt x="417" y="513"/>
                  </a:cubicBezTo>
                  <a:cubicBezTo>
                    <a:pt x="416" y="512"/>
                    <a:pt x="415" y="511"/>
                    <a:pt x="413" y="510"/>
                  </a:cubicBezTo>
                  <a:cubicBezTo>
                    <a:pt x="415" y="510"/>
                    <a:pt x="418" y="510"/>
                    <a:pt x="420" y="510"/>
                  </a:cubicBezTo>
                  <a:cubicBezTo>
                    <a:pt x="422" y="511"/>
                    <a:pt x="423" y="511"/>
                    <a:pt x="425" y="512"/>
                  </a:cubicBezTo>
                  <a:cubicBezTo>
                    <a:pt x="426" y="513"/>
                    <a:pt x="427" y="514"/>
                    <a:pt x="429" y="515"/>
                  </a:cubicBezTo>
                  <a:cubicBezTo>
                    <a:pt x="430" y="513"/>
                    <a:pt x="430" y="513"/>
                    <a:pt x="430" y="513"/>
                  </a:cubicBezTo>
                  <a:cubicBezTo>
                    <a:pt x="437" y="515"/>
                    <a:pt x="443" y="516"/>
                    <a:pt x="450" y="518"/>
                  </a:cubicBezTo>
                  <a:cubicBezTo>
                    <a:pt x="450" y="518"/>
                    <a:pt x="451" y="519"/>
                    <a:pt x="452" y="520"/>
                  </a:cubicBezTo>
                  <a:cubicBezTo>
                    <a:pt x="442" y="519"/>
                    <a:pt x="432" y="518"/>
                    <a:pt x="422" y="517"/>
                  </a:cubicBezTo>
                  <a:lnTo>
                    <a:pt x="422" y="518"/>
                  </a:lnTo>
                  <a:close/>
                  <a:moveTo>
                    <a:pt x="454" y="523"/>
                  </a:moveTo>
                  <a:cubicBezTo>
                    <a:pt x="454" y="523"/>
                    <a:pt x="454" y="523"/>
                    <a:pt x="454" y="523"/>
                  </a:cubicBezTo>
                  <a:cubicBezTo>
                    <a:pt x="451" y="523"/>
                    <a:pt x="447" y="522"/>
                    <a:pt x="444" y="522"/>
                  </a:cubicBezTo>
                  <a:cubicBezTo>
                    <a:pt x="447" y="522"/>
                    <a:pt x="451" y="523"/>
                    <a:pt x="454" y="523"/>
                  </a:cubicBezTo>
                  <a:close/>
                  <a:moveTo>
                    <a:pt x="394" y="506"/>
                  </a:moveTo>
                  <a:cubicBezTo>
                    <a:pt x="392" y="505"/>
                    <a:pt x="390" y="503"/>
                    <a:pt x="388" y="502"/>
                  </a:cubicBezTo>
                  <a:cubicBezTo>
                    <a:pt x="391" y="502"/>
                    <a:pt x="394" y="503"/>
                    <a:pt x="397" y="504"/>
                  </a:cubicBezTo>
                  <a:cubicBezTo>
                    <a:pt x="399" y="504"/>
                    <a:pt x="401" y="505"/>
                    <a:pt x="403" y="505"/>
                  </a:cubicBezTo>
                  <a:cubicBezTo>
                    <a:pt x="403" y="506"/>
                    <a:pt x="403" y="506"/>
                    <a:pt x="403" y="506"/>
                  </a:cubicBezTo>
                  <a:cubicBezTo>
                    <a:pt x="404" y="506"/>
                    <a:pt x="404" y="507"/>
                    <a:pt x="404" y="507"/>
                  </a:cubicBezTo>
                  <a:cubicBezTo>
                    <a:pt x="401" y="507"/>
                    <a:pt x="397" y="506"/>
                    <a:pt x="394" y="506"/>
                  </a:cubicBezTo>
                  <a:close/>
                  <a:moveTo>
                    <a:pt x="389" y="505"/>
                  </a:moveTo>
                  <a:cubicBezTo>
                    <a:pt x="387" y="505"/>
                    <a:pt x="385" y="505"/>
                    <a:pt x="384" y="505"/>
                  </a:cubicBezTo>
                  <a:cubicBezTo>
                    <a:pt x="382" y="503"/>
                    <a:pt x="381" y="502"/>
                    <a:pt x="379" y="500"/>
                  </a:cubicBezTo>
                  <a:cubicBezTo>
                    <a:pt x="380" y="500"/>
                    <a:pt x="382" y="500"/>
                    <a:pt x="383" y="501"/>
                  </a:cubicBezTo>
                  <a:cubicBezTo>
                    <a:pt x="385" y="502"/>
                    <a:pt x="387" y="504"/>
                    <a:pt x="389" y="505"/>
                  </a:cubicBezTo>
                  <a:close/>
                  <a:moveTo>
                    <a:pt x="373" y="504"/>
                  </a:moveTo>
                  <a:cubicBezTo>
                    <a:pt x="358" y="502"/>
                    <a:pt x="342" y="499"/>
                    <a:pt x="327" y="496"/>
                  </a:cubicBezTo>
                  <a:cubicBezTo>
                    <a:pt x="325" y="494"/>
                    <a:pt x="323" y="492"/>
                    <a:pt x="321" y="490"/>
                  </a:cubicBezTo>
                  <a:cubicBezTo>
                    <a:pt x="331" y="494"/>
                    <a:pt x="340" y="498"/>
                    <a:pt x="350" y="500"/>
                  </a:cubicBezTo>
                  <a:cubicBezTo>
                    <a:pt x="354" y="501"/>
                    <a:pt x="354" y="501"/>
                    <a:pt x="354" y="501"/>
                  </a:cubicBezTo>
                  <a:cubicBezTo>
                    <a:pt x="351" y="498"/>
                    <a:pt x="351" y="498"/>
                    <a:pt x="351" y="498"/>
                  </a:cubicBezTo>
                  <a:cubicBezTo>
                    <a:pt x="350" y="497"/>
                    <a:pt x="349" y="496"/>
                    <a:pt x="348" y="495"/>
                  </a:cubicBezTo>
                  <a:cubicBezTo>
                    <a:pt x="352" y="496"/>
                    <a:pt x="355" y="496"/>
                    <a:pt x="358" y="497"/>
                  </a:cubicBezTo>
                  <a:cubicBezTo>
                    <a:pt x="363" y="499"/>
                    <a:pt x="368" y="501"/>
                    <a:pt x="373" y="504"/>
                  </a:cubicBezTo>
                  <a:close/>
                  <a:moveTo>
                    <a:pt x="322" y="495"/>
                  </a:moveTo>
                  <a:cubicBezTo>
                    <a:pt x="321" y="495"/>
                    <a:pt x="319" y="494"/>
                    <a:pt x="318" y="494"/>
                  </a:cubicBezTo>
                  <a:cubicBezTo>
                    <a:pt x="315" y="492"/>
                    <a:pt x="311" y="489"/>
                    <a:pt x="308" y="487"/>
                  </a:cubicBezTo>
                  <a:cubicBezTo>
                    <a:pt x="310" y="487"/>
                    <a:pt x="312" y="487"/>
                    <a:pt x="314" y="487"/>
                  </a:cubicBezTo>
                  <a:cubicBezTo>
                    <a:pt x="317" y="490"/>
                    <a:pt x="320" y="492"/>
                    <a:pt x="322" y="495"/>
                  </a:cubicBezTo>
                  <a:close/>
                  <a:moveTo>
                    <a:pt x="325" y="500"/>
                  </a:moveTo>
                  <a:cubicBezTo>
                    <a:pt x="304" y="497"/>
                    <a:pt x="282" y="494"/>
                    <a:pt x="263" y="492"/>
                  </a:cubicBezTo>
                  <a:cubicBezTo>
                    <a:pt x="266" y="492"/>
                    <a:pt x="269" y="492"/>
                    <a:pt x="272" y="492"/>
                  </a:cubicBezTo>
                  <a:cubicBezTo>
                    <a:pt x="272" y="492"/>
                    <a:pt x="272" y="492"/>
                    <a:pt x="273" y="492"/>
                  </a:cubicBezTo>
                  <a:cubicBezTo>
                    <a:pt x="277" y="493"/>
                    <a:pt x="277" y="493"/>
                    <a:pt x="277" y="493"/>
                  </a:cubicBezTo>
                  <a:cubicBezTo>
                    <a:pt x="276" y="492"/>
                    <a:pt x="276" y="492"/>
                    <a:pt x="276" y="492"/>
                  </a:cubicBezTo>
                  <a:cubicBezTo>
                    <a:pt x="280" y="492"/>
                    <a:pt x="285" y="492"/>
                    <a:pt x="289" y="492"/>
                  </a:cubicBezTo>
                  <a:cubicBezTo>
                    <a:pt x="291" y="493"/>
                    <a:pt x="292" y="494"/>
                    <a:pt x="294" y="495"/>
                  </a:cubicBezTo>
                  <a:cubicBezTo>
                    <a:pt x="295" y="493"/>
                    <a:pt x="295" y="493"/>
                    <a:pt x="295" y="493"/>
                  </a:cubicBezTo>
                  <a:cubicBezTo>
                    <a:pt x="295" y="493"/>
                    <a:pt x="295" y="493"/>
                    <a:pt x="295" y="492"/>
                  </a:cubicBezTo>
                  <a:cubicBezTo>
                    <a:pt x="297" y="492"/>
                    <a:pt x="300" y="492"/>
                    <a:pt x="303" y="492"/>
                  </a:cubicBezTo>
                  <a:cubicBezTo>
                    <a:pt x="307" y="494"/>
                    <a:pt x="312" y="495"/>
                    <a:pt x="317" y="496"/>
                  </a:cubicBezTo>
                  <a:cubicBezTo>
                    <a:pt x="320" y="498"/>
                    <a:pt x="322" y="499"/>
                    <a:pt x="325" y="500"/>
                  </a:cubicBezTo>
                  <a:close/>
                  <a:moveTo>
                    <a:pt x="261" y="489"/>
                  </a:moveTo>
                  <a:cubicBezTo>
                    <a:pt x="258" y="489"/>
                    <a:pt x="255" y="488"/>
                    <a:pt x="252" y="488"/>
                  </a:cubicBezTo>
                  <a:cubicBezTo>
                    <a:pt x="252" y="487"/>
                    <a:pt x="252" y="486"/>
                    <a:pt x="251" y="485"/>
                  </a:cubicBezTo>
                  <a:cubicBezTo>
                    <a:pt x="251" y="486"/>
                    <a:pt x="252" y="486"/>
                    <a:pt x="252" y="486"/>
                  </a:cubicBezTo>
                  <a:cubicBezTo>
                    <a:pt x="255" y="487"/>
                    <a:pt x="258" y="488"/>
                    <a:pt x="261" y="489"/>
                  </a:cubicBezTo>
                  <a:close/>
                  <a:moveTo>
                    <a:pt x="260" y="479"/>
                  </a:moveTo>
                  <a:cubicBezTo>
                    <a:pt x="261" y="479"/>
                    <a:pt x="261" y="479"/>
                    <a:pt x="261" y="479"/>
                  </a:cubicBezTo>
                  <a:cubicBezTo>
                    <a:pt x="269" y="483"/>
                    <a:pt x="276" y="486"/>
                    <a:pt x="284" y="490"/>
                  </a:cubicBezTo>
                  <a:cubicBezTo>
                    <a:pt x="280" y="490"/>
                    <a:pt x="277" y="490"/>
                    <a:pt x="273" y="490"/>
                  </a:cubicBezTo>
                  <a:cubicBezTo>
                    <a:pt x="270" y="486"/>
                    <a:pt x="265" y="482"/>
                    <a:pt x="260" y="479"/>
                  </a:cubicBezTo>
                  <a:close/>
                  <a:moveTo>
                    <a:pt x="268" y="475"/>
                  </a:moveTo>
                  <a:cubicBezTo>
                    <a:pt x="268" y="475"/>
                    <a:pt x="268" y="475"/>
                    <a:pt x="268" y="475"/>
                  </a:cubicBezTo>
                  <a:cubicBezTo>
                    <a:pt x="269" y="475"/>
                    <a:pt x="269" y="475"/>
                    <a:pt x="269" y="475"/>
                  </a:cubicBezTo>
                  <a:cubicBezTo>
                    <a:pt x="269" y="475"/>
                    <a:pt x="268" y="475"/>
                    <a:pt x="268" y="475"/>
                  </a:cubicBezTo>
                  <a:close/>
                  <a:moveTo>
                    <a:pt x="262" y="466"/>
                  </a:moveTo>
                  <a:cubicBezTo>
                    <a:pt x="265" y="466"/>
                    <a:pt x="267" y="466"/>
                    <a:pt x="270" y="466"/>
                  </a:cubicBezTo>
                  <a:cubicBezTo>
                    <a:pt x="273" y="468"/>
                    <a:pt x="277" y="469"/>
                    <a:pt x="280" y="471"/>
                  </a:cubicBezTo>
                  <a:cubicBezTo>
                    <a:pt x="279" y="471"/>
                    <a:pt x="277" y="471"/>
                    <a:pt x="276" y="471"/>
                  </a:cubicBezTo>
                  <a:cubicBezTo>
                    <a:pt x="274" y="471"/>
                    <a:pt x="271" y="471"/>
                    <a:pt x="269" y="472"/>
                  </a:cubicBezTo>
                  <a:cubicBezTo>
                    <a:pt x="267" y="470"/>
                    <a:pt x="264" y="468"/>
                    <a:pt x="262" y="466"/>
                  </a:cubicBezTo>
                  <a:close/>
                  <a:moveTo>
                    <a:pt x="361" y="459"/>
                  </a:moveTo>
                  <a:cubicBezTo>
                    <a:pt x="371" y="459"/>
                    <a:pt x="380" y="459"/>
                    <a:pt x="390" y="460"/>
                  </a:cubicBezTo>
                  <a:cubicBezTo>
                    <a:pt x="389" y="460"/>
                    <a:pt x="387" y="460"/>
                    <a:pt x="386" y="460"/>
                  </a:cubicBezTo>
                  <a:cubicBezTo>
                    <a:pt x="380" y="460"/>
                    <a:pt x="375" y="459"/>
                    <a:pt x="369" y="459"/>
                  </a:cubicBezTo>
                  <a:cubicBezTo>
                    <a:pt x="366" y="459"/>
                    <a:pt x="364" y="459"/>
                    <a:pt x="361" y="459"/>
                  </a:cubicBezTo>
                  <a:close/>
                  <a:moveTo>
                    <a:pt x="407" y="450"/>
                  </a:moveTo>
                  <a:cubicBezTo>
                    <a:pt x="418" y="450"/>
                    <a:pt x="428" y="452"/>
                    <a:pt x="439" y="454"/>
                  </a:cubicBezTo>
                  <a:cubicBezTo>
                    <a:pt x="429" y="454"/>
                    <a:pt x="419" y="454"/>
                    <a:pt x="409" y="452"/>
                  </a:cubicBezTo>
                  <a:cubicBezTo>
                    <a:pt x="407" y="451"/>
                    <a:pt x="405" y="451"/>
                    <a:pt x="404" y="450"/>
                  </a:cubicBezTo>
                  <a:cubicBezTo>
                    <a:pt x="405" y="450"/>
                    <a:pt x="406" y="450"/>
                    <a:pt x="407" y="450"/>
                  </a:cubicBezTo>
                  <a:close/>
                  <a:moveTo>
                    <a:pt x="418" y="448"/>
                  </a:moveTo>
                  <a:cubicBezTo>
                    <a:pt x="422" y="447"/>
                    <a:pt x="425" y="447"/>
                    <a:pt x="429" y="445"/>
                  </a:cubicBezTo>
                  <a:cubicBezTo>
                    <a:pt x="437" y="448"/>
                    <a:pt x="445" y="451"/>
                    <a:pt x="452" y="454"/>
                  </a:cubicBezTo>
                  <a:cubicBezTo>
                    <a:pt x="441" y="452"/>
                    <a:pt x="430" y="449"/>
                    <a:pt x="418" y="448"/>
                  </a:cubicBezTo>
                  <a:close/>
                  <a:moveTo>
                    <a:pt x="434" y="445"/>
                  </a:moveTo>
                  <a:cubicBezTo>
                    <a:pt x="436" y="445"/>
                    <a:pt x="437" y="445"/>
                    <a:pt x="439" y="445"/>
                  </a:cubicBezTo>
                  <a:cubicBezTo>
                    <a:pt x="442" y="445"/>
                    <a:pt x="445" y="445"/>
                    <a:pt x="448" y="445"/>
                  </a:cubicBezTo>
                  <a:cubicBezTo>
                    <a:pt x="449" y="447"/>
                    <a:pt x="450" y="449"/>
                    <a:pt x="451" y="451"/>
                  </a:cubicBezTo>
                  <a:cubicBezTo>
                    <a:pt x="446" y="449"/>
                    <a:pt x="440" y="447"/>
                    <a:pt x="434" y="445"/>
                  </a:cubicBezTo>
                  <a:close/>
                  <a:moveTo>
                    <a:pt x="452" y="444"/>
                  </a:moveTo>
                  <a:cubicBezTo>
                    <a:pt x="454" y="444"/>
                    <a:pt x="456" y="444"/>
                    <a:pt x="458" y="444"/>
                  </a:cubicBezTo>
                  <a:cubicBezTo>
                    <a:pt x="457" y="447"/>
                    <a:pt x="457" y="450"/>
                    <a:pt x="456" y="454"/>
                  </a:cubicBezTo>
                  <a:cubicBezTo>
                    <a:pt x="456" y="453"/>
                    <a:pt x="456" y="453"/>
                    <a:pt x="455" y="453"/>
                  </a:cubicBezTo>
                  <a:cubicBezTo>
                    <a:pt x="455" y="453"/>
                    <a:pt x="454" y="452"/>
                    <a:pt x="453" y="452"/>
                  </a:cubicBezTo>
                  <a:cubicBezTo>
                    <a:pt x="453" y="450"/>
                    <a:pt x="453" y="448"/>
                    <a:pt x="452" y="444"/>
                  </a:cubicBezTo>
                  <a:close/>
                  <a:moveTo>
                    <a:pt x="465" y="463"/>
                  </a:moveTo>
                  <a:cubicBezTo>
                    <a:pt x="465" y="462"/>
                    <a:pt x="466" y="462"/>
                    <a:pt x="466" y="462"/>
                  </a:cubicBezTo>
                  <a:cubicBezTo>
                    <a:pt x="467" y="463"/>
                    <a:pt x="467" y="463"/>
                    <a:pt x="468" y="463"/>
                  </a:cubicBezTo>
                  <a:cubicBezTo>
                    <a:pt x="467" y="463"/>
                    <a:pt x="466" y="463"/>
                    <a:pt x="465" y="463"/>
                  </a:cubicBezTo>
                  <a:close/>
                  <a:moveTo>
                    <a:pt x="464" y="463"/>
                  </a:moveTo>
                  <a:cubicBezTo>
                    <a:pt x="464" y="463"/>
                    <a:pt x="463" y="463"/>
                    <a:pt x="463" y="463"/>
                  </a:cubicBezTo>
                  <a:cubicBezTo>
                    <a:pt x="463" y="463"/>
                    <a:pt x="464" y="463"/>
                    <a:pt x="464" y="463"/>
                  </a:cubicBezTo>
                  <a:close/>
                  <a:moveTo>
                    <a:pt x="125" y="349"/>
                  </a:moveTo>
                  <a:cubicBezTo>
                    <a:pt x="127" y="350"/>
                    <a:pt x="129" y="351"/>
                    <a:pt x="131" y="352"/>
                  </a:cubicBezTo>
                  <a:cubicBezTo>
                    <a:pt x="135" y="354"/>
                    <a:pt x="139" y="357"/>
                    <a:pt x="143" y="359"/>
                  </a:cubicBezTo>
                  <a:cubicBezTo>
                    <a:pt x="144" y="359"/>
                    <a:pt x="144" y="360"/>
                    <a:pt x="145" y="360"/>
                  </a:cubicBezTo>
                  <a:cubicBezTo>
                    <a:pt x="147" y="362"/>
                    <a:pt x="149" y="364"/>
                    <a:pt x="151" y="366"/>
                  </a:cubicBezTo>
                  <a:cubicBezTo>
                    <a:pt x="151" y="366"/>
                    <a:pt x="150" y="366"/>
                    <a:pt x="150" y="367"/>
                  </a:cubicBezTo>
                  <a:cubicBezTo>
                    <a:pt x="148" y="368"/>
                    <a:pt x="147" y="368"/>
                    <a:pt x="146" y="369"/>
                  </a:cubicBezTo>
                  <a:cubicBezTo>
                    <a:pt x="140" y="363"/>
                    <a:pt x="133" y="357"/>
                    <a:pt x="125" y="349"/>
                  </a:cubicBezTo>
                  <a:close/>
                  <a:moveTo>
                    <a:pt x="96" y="304"/>
                  </a:moveTo>
                  <a:cubicBezTo>
                    <a:pt x="100" y="307"/>
                    <a:pt x="104" y="310"/>
                    <a:pt x="107" y="313"/>
                  </a:cubicBezTo>
                  <a:cubicBezTo>
                    <a:pt x="105" y="312"/>
                    <a:pt x="103" y="311"/>
                    <a:pt x="101" y="310"/>
                  </a:cubicBezTo>
                  <a:cubicBezTo>
                    <a:pt x="98" y="307"/>
                    <a:pt x="95" y="304"/>
                    <a:pt x="93" y="302"/>
                  </a:cubicBezTo>
                  <a:cubicBezTo>
                    <a:pt x="94" y="302"/>
                    <a:pt x="95" y="303"/>
                    <a:pt x="96" y="304"/>
                  </a:cubicBezTo>
                  <a:close/>
                  <a:moveTo>
                    <a:pt x="131" y="336"/>
                  </a:moveTo>
                  <a:cubicBezTo>
                    <a:pt x="131" y="336"/>
                    <a:pt x="131" y="336"/>
                    <a:pt x="131" y="336"/>
                  </a:cubicBezTo>
                  <a:cubicBezTo>
                    <a:pt x="129" y="334"/>
                    <a:pt x="128" y="333"/>
                    <a:pt x="126" y="332"/>
                  </a:cubicBezTo>
                  <a:cubicBezTo>
                    <a:pt x="122" y="328"/>
                    <a:pt x="117" y="324"/>
                    <a:pt x="112" y="320"/>
                  </a:cubicBezTo>
                  <a:cubicBezTo>
                    <a:pt x="111" y="319"/>
                    <a:pt x="110" y="318"/>
                    <a:pt x="109" y="317"/>
                  </a:cubicBezTo>
                  <a:cubicBezTo>
                    <a:pt x="109" y="317"/>
                    <a:pt x="108" y="316"/>
                    <a:pt x="108" y="316"/>
                  </a:cubicBezTo>
                  <a:cubicBezTo>
                    <a:pt x="110" y="317"/>
                    <a:pt x="113" y="318"/>
                    <a:pt x="116" y="320"/>
                  </a:cubicBezTo>
                  <a:cubicBezTo>
                    <a:pt x="121" y="325"/>
                    <a:pt x="127" y="330"/>
                    <a:pt x="131" y="336"/>
                  </a:cubicBezTo>
                  <a:close/>
                  <a:moveTo>
                    <a:pt x="64" y="286"/>
                  </a:moveTo>
                  <a:cubicBezTo>
                    <a:pt x="65" y="287"/>
                    <a:pt x="65" y="288"/>
                    <a:pt x="66" y="289"/>
                  </a:cubicBezTo>
                  <a:cubicBezTo>
                    <a:pt x="65" y="288"/>
                    <a:pt x="65" y="288"/>
                    <a:pt x="64" y="288"/>
                  </a:cubicBezTo>
                  <a:cubicBezTo>
                    <a:pt x="64" y="287"/>
                    <a:pt x="64" y="287"/>
                    <a:pt x="63" y="287"/>
                  </a:cubicBezTo>
                  <a:cubicBezTo>
                    <a:pt x="63" y="287"/>
                    <a:pt x="63" y="287"/>
                    <a:pt x="63" y="287"/>
                  </a:cubicBezTo>
                  <a:cubicBezTo>
                    <a:pt x="64" y="286"/>
                    <a:pt x="64" y="286"/>
                    <a:pt x="64" y="286"/>
                  </a:cubicBezTo>
                  <a:close/>
                  <a:moveTo>
                    <a:pt x="104" y="321"/>
                  </a:moveTo>
                  <a:cubicBezTo>
                    <a:pt x="106" y="323"/>
                    <a:pt x="109" y="325"/>
                    <a:pt x="111" y="327"/>
                  </a:cubicBezTo>
                  <a:cubicBezTo>
                    <a:pt x="108" y="325"/>
                    <a:pt x="106" y="324"/>
                    <a:pt x="103" y="322"/>
                  </a:cubicBezTo>
                  <a:cubicBezTo>
                    <a:pt x="102" y="321"/>
                    <a:pt x="101" y="320"/>
                    <a:pt x="99" y="319"/>
                  </a:cubicBezTo>
                  <a:cubicBezTo>
                    <a:pt x="100" y="319"/>
                    <a:pt x="101" y="319"/>
                    <a:pt x="101" y="319"/>
                  </a:cubicBezTo>
                  <a:cubicBezTo>
                    <a:pt x="102" y="319"/>
                    <a:pt x="103" y="320"/>
                    <a:pt x="104" y="321"/>
                  </a:cubicBezTo>
                  <a:close/>
                  <a:moveTo>
                    <a:pt x="120" y="345"/>
                  </a:moveTo>
                  <a:cubicBezTo>
                    <a:pt x="118" y="343"/>
                    <a:pt x="115" y="340"/>
                    <a:pt x="112" y="338"/>
                  </a:cubicBezTo>
                  <a:cubicBezTo>
                    <a:pt x="115" y="340"/>
                    <a:pt x="118" y="342"/>
                    <a:pt x="122" y="345"/>
                  </a:cubicBezTo>
                  <a:cubicBezTo>
                    <a:pt x="121" y="345"/>
                    <a:pt x="121" y="345"/>
                    <a:pt x="121" y="345"/>
                  </a:cubicBezTo>
                  <a:lnTo>
                    <a:pt x="120" y="345"/>
                  </a:lnTo>
                  <a:close/>
                  <a:moveTo>
                    <a:pt x="68" y="287"/>
                  </a:moveTo>
                  <a:cubicBezTo>
                    <a:pt x="73" y="290"/>
                    <a:pt x="77" y="293"/>
                    <a:pt x="82" y="295"/>
                  </a:cubicBezTo>
                  <a:cubicBezTo>
                    <a:pt x="85" y="298"/>
                    <a:pt x="89" y="302"/>
                    <a:pt x="93" y="305"/>
                  </a:cubicBezTo>
                  <a:cubicBezTo>
                    <a:pt x="93" y="305"/>
                    <a:pt x="94" y="306"/>
                    <a:pt x="94" y="306"/>
                  </a:cubicBezTo>
                  <a:cubicBezTo>
                    <a:pt x="94" y="306"/>
                    <a:pt x="93" y="306"/>
                    <a:pt x="93" y="306"/>
                  </a:cubicBezTo>
                  <a:cubicBezTo>
                    <a:pt x="89" y="303"/>
                    <a:pt x="86" y="301"/>
                    <a:pt x="82" y="299"/>
                  </a:cubicBezTo>
                  <a:cubicBezTo>
                    <a:pt x="82" y="298"/>
                    <a:pt x="82" y="297"/>
                    <a:pt x="81" y="296"/>
                  </a:cubicBezTo>
                  <a:cubicBezTo>
                    <a:pt x="78" y="294"/>
                    <a:pt x="74" y="293"/>
                    <a:pt x="71" y="291"/>
                  </a:cubicBezTo>
                  <a:cubicBezTo>
                    <a:pt x="70" y="290"/>
                    <a:pt x="69" y="289"/>
                    <a:pt x="68" y="287"/>
                  </a:cubicBezTo>
                  <a:close/>
                  <a:moveTo>
                    <a:pt x="129" y="329"/>
                  </a:moveTo>
                  <a:cubicBezTo>
                    <a:pt x="132" y="332"/>
                    <a:pt x="135" y="335"/>
                    <a:pt x="138" y="339"/>
                  </a:cubicBezTo>
                  <a:cubicBezTo>
                    <a:pt x="137" y="338"/>
                    <a:pt x="137" y="338"/>
                    <a:pt x="137" y="338"/>
                  </a:cubicBezTo>
                  <a:cubicBezTo>
                    <a:pt x="134" y="335"/>
                    <a:pt x="132" y="332"/>
                    <a:pt x="129" y="329"/>
                  </a:cubicBezTo>
                  <a:close/>
                  <a:moveTo>
                    <a:pt x="141" y="342"/>
                  </a:moveTo>
                  <a:cubicBezTo>
                    <a:pt x="141" y="343"/>
                    <a:pt x="142" y="344"/>
                    <a:pt x="142" y="344"/>
                  </a:cubicBezTo>
                  <a:cubicBezTo>
                    <a:pt x="142" y="344"/>
                    <a:pt x="142" y="344"/>
                    <a:pt x="142" y="344"/>
                  </a:cubicBezTo>
                  <a:cubicBezTo>
                    <a:pt x="142" y="344"/>
                    <a:pt x="142" y="344"/>
                    <a:pt x="142" y="344"/>
                  </a:cubicBezTo>
                  <a:cubicBezTo>
                    <a:pt x="141" y="343"/>
                    <a:pt x="140" y="342"/>
                    <a:pt x="139" y="341"/>
                  </a:cubicBezTo>
                  <a:cubicBezTo>
                    <a:pt x="140" y="341"/>
                    <a:pt x="140" y="341"/>
                    <a:pt x="140" y="341"/>
                  </a:cubicBezTo>
                  <a:cubicBezTo>
                    <a:pt x="140" y="341"/>
                    <a:pt x="141" y="342"/>
                    <a:pt x="141" y="342"/>
                  </a:cubicBezTo>
                  <a:close/>
                  <a:moveTo>
                    <a:pt x="167" y="375"/>
                  </a:moveTo>
                  <a:cubicBezTo>
                    <a:pt x="168" y="376"/>
                    <a:pt x="169" y="377"/>
                    <a:pt x="170" y="378"/>
                  </a:cubicBezTo>
                  <a:cubicBezTo>
                    <a:pt x="169" y="378"/>
                    <a:pt x="169" y="378"/>
                    <a:pt x="168" y="378"/>
                  </a:cubicBezTo>
                  <a:cubicBezTo>
                    <a:pt x="168" y="378"/>
                    <a:pt x="168" y="378"/>
                    <a:pt x="168" y="378"/>
                  </a:cubicBezTo>
                  <a:cubicBezTo>
                    <a:pt x="168" y="377"/>
                    <a:pt x="168" y="377"/>
                    <a:pt x="168" y="377"/>
                  </a:cubicBezTo>
                  <a:cubicBezTo>
                    <a:pt x="168" y="377"/>
                    <a:pt x="167" y="377"/>
                    <a:pt x="167" y="377"/>
                  </a:cubicBezTo>
                  <a:cubicBezTo>
                    <a:pt x="166" y="377"/>
                    <a:pt x="165" y="376"/>
                    <a:pt x="165" y="375"/>
                  </a:cubicBezTo>
                  <a:cubicBezTo>
                    <a:pt x="164" y="374"/>
                    <a:pt x="164" y="374"/>
                    <a:pt x="164" y="374"/>
                  </a:cubicBezTo>
                  <a:cubicBezTo>
                    <a:pt x="163" y="375"/>
                    <a:pt x="163" y="375"/>
                    <a:pt x="163" y="375"/>
                  </a:cubicBezTo>
                  <a:cubicBezTo>
                    <a:pt x="162" y="375"/>
                    <a:pt x="162" y="375"/>
                    <a:pt x="161" y="376"/>
                  </a:cubicBezTo>
                  <a:cubicBezTo>
                    <a:pt x="160" y="373"/>
                    <a:pt x="159" y="371"/>
                    <a:pt x="158" y="369"/>
                  </a:cubicBezTo>
                  <a:cubicBezTo>
                    <a:pt x="160" y="369"/>
                    <a:pt x="161" y="370"/>
                    <a:pt x="163" y="371"/>
                  </a:cubicBezTo>
                  <a:cubicBezTo>
                    <a:pt x="164" y="372"/>
                    <a:pt x="165" y="373"/>
                    <a:pt x="167" y="375"/>
                  </a:cubicBezTo>
                  <a:close/>
                  <a:moveTo>
                    <a:pt x="405" y="388"/>
                  </a:moveTo>
                  <a:cubicBezTo>
                    <a:pt x="391" y="388"/>
                    <a:pt x="377" y="387"/>
                    <a:pt x="363" y="387"/>
                  </a:cubicBezTo>
                  <a:cubicBezTo>
                    <a:pt x="366" y="386"/>
                    <a:pt x="369" y="386"/>
                    <a:pt x="372" y="386"/>
                  </a:cubicBezTo>
                  <a:cubicBezTo>
                    <a:pt x="379" y="386"/>
                    <a:pt x="387" y="386"/>
                    <a:pt x="395" y="387"/>
                  </a:cubicBezTo>
                  <a:cubicBezTo>
                    <a:pt x="395" y="387"/>
                    <a:pt x="395" y="387"/>
                    <a:pt x="396" y="387"/>
                  </a:cubicBezTo>
                  <a:cubicBezTo>
                    <a:pt x="399" y="387"/>
                    <a:pt x="402" y="388"/>
                    <a:pt x="405" y="388"/>
                  </a:cubicBezTo>
                  <a:close/>
                  <a:moveTo>
                    <a:pt x="164" y="378"/>
                  </a:moveTo>
                  <a:cubicBezTo>
                    <a:pt x="163" y="378"/>
                    <a:pt x="163" y="378"/>
                    <a:pt x="162" y="378"/>
                  </a:cubicBezTo>
                  <a:cubicBezTo>
                    <a:pt x="163" y="378"/>
                    <a:pt x="163" y="378"/>
                    <a:pt x="163" y="377"/>
                  </a:cubicBezTo>
                  <a:cubicBezTo>
                    <a:pt x="164" y="378"/>
                    <a:pt x="164" y="378"/>
                    <a:pt x="164" y="378"/>
                  </a:cubicBezTo>
                  <a:close/>
                  <a:moveTo>
                    <a:pt x="154" y="377"/>
                  </a:moveTo>
                  <a:cubicBezTo>
                    <a:pt x="152" y="375"/>
                    <a:pt x="150" y="373"/>
                    <a:pt x="148" y="371"/>
                  </a:cubicBezTo>
                  <a:cubicBezTo>
                    <a:pt x="149" y="370"/>
                    <a:pt x="150" y="370"/>
                    <a:pt x="151" y="369"/>
                  </a:cubicBezTo>
                  <a:cubicBezTo>
                    <a:pt x="152" y="368"/>
                    <a:pt x="153" y="368"/>
                    <a:pt x="153" y="367"/>
                  </a:cubicBezTo>
                  <a:cubicBezTo>
                    <a:pt x="154" y="368"/>
                    <a:pt x="155" y="368"/>
                    <a:pt x="155" y="369"/>
                  </a:cubicBezTo>
                  <a:cubicBezTo>
                    <a:pt x="157" y="372"/>
                    <a:pt x="158" y="374"/>
                    <a:pt x="159" y="377"/>
                  </a:cubicBezTo>
                  <a:cubicBezTo>
                    <a:pt x="158" y="377"/>
                    <a:pt x="158" y="377"/>
                    <a:pt x="157" y="378"/>
                  </a:cubicBezTo>
                  <a:cubicBezTo>
                    <a:pt x="156" y="378"/>
                    <a:pt x="155" y="377"/>
                    <a:pt x="154" y="377"/>
                  </a:cubicBezTo>
                  <a:close/>
                  <a:moveTo>
                    <a:pt x="132" y="360"/>
                  </a:moveTo>
                  <a:cubicBezTo>
                    <a:pt x="130" y="358"/>
                    <a:pt x="128" y="356"/>
                    <a:pt x="126" y="354"/>
                  </a:cubicBezTo>
                  <a:cubicBezTo>
                    <a:pt x="129" y="356"/>
                    <a:pt x="131" y="359"/>
                    <a:pt x="133" y="361"/>
                  </a:cubicBezTo>
                  <a:cubicBezTo>
                    <a:pt x="133" y="360"/>
                    <a:pt x="132" y="360"/>
                    <a:pt x="132" y="360"/>
                  </a:cubicBezTo>
                  <a:close/>
                  <a:moveTo>
                    <a:pt x="102" y="337"/>
                  </a:moveTo>
                  <a:cubicBezTo>
                    <a:pt x="99" y="336"/>
                    <a:pt x="96" y="335"/>
                    <a:pt x="93" y="333"/>
                  </a:cubicBezTo>
                  <a:cubicBezTo>
                    <a:pt x="85" y="326"/>
                    <a:pt x="78" y="319"/>
                    <a:pt x="70" y="312"/>
                  </a:cubicBezTo>
                  <a:cubicBezTo>
                    <a:pt x="83" y="320"/>
                    <a:pt x="94" y="329"/>
                    <a:pt x="102" y="337"/>
                  </a:cubicBezTo>
                  <a:close/>
                  <a:moveTo>
                    <a:pt x="67" y="308"/>
                  </a:moveTo>
                  <a:cubicBezTo>
                    <a:pt x="70" y="309"/>
                    <a:pt x="73" y="310"/>
                    <a:pt x="76" y="311"/>
                  </a:cubicBezTo>
                  <a:cubicBezTo>
                    <a:pt x="79" y="313"/>
                    <a:pt x="82" y="316"/>
                    <a:pt x="85" y="318"/>
                  </a:cubicBezTo>
                  <a:cubicBezTo>
                    <a:pt x="84" y="318"/>
                    <a:pt x="84" y="318"/>
                    <a:pt x="84" y="318"/>
                  </a:cubicBezTo>
                  <a:cubicBezTo>
                    <a:pt x="79" y="315"/>
                    <a:pt x="74" y="312"/>
                    <a:pt x="69" y="308"/>
                  </a:cubicBezTo>
                  <a:cubicBezTo>
                    <a:pt x="68" y="308"/>
                    <a:pt x="68" y="308"/>
                    <a:pt x="67" y="308"/>
                  </a:cubicBezTo>
                  <a:close/>
                  <a:moveTo>
                    <a:pt x="158" y="354"/>
                  </a:moveTo>
                  <a:cubicBezTo>
                    <a:pt x="160" y="355"/>
                    <a:pt x="162" y="356"/>
                    <a:pt x="163" y="357"/>
                  </a:cubicBezTo>
                  <a:cubicBezTo>
                    <a:pt x="163" y="357"/>
                    <a:pt x="163" y="357"/>
                    <a:pt x="162" y="357"/>
                  </a:cubicBezTo>
                  <a:cubicBezTo>
                    <a:pt x="161" y="356"/>
                    <a:pt x="160" y="355"/>
                    <a:pt x="158" y="354"/>
                  </a:cubicBezTo>
                  <a:close/>
                  <a:moveTo>
                    <a:pt x="481" y="424"/>
                  </a:moveTo>
                  <a:cubicBezTo>
                    <a:pt x="478" y="430"/>
                    <a:pt x="474" y="436"/>
                    <a:pt x="472" y="442"/>
                  </a:cubicBezTo>
                  <a:cubicBezTo>
                    <a:pt x="472" y="442"/>
                    <a:pt x="472" y="442"/>
                    <a:pt x="472" y="441"/>
                  </a:cubicBezTo>
                  <a:cubicBezTo>
                    <a:pt x="472" y="440"/>
                    <a:pt x="472" y="439"/>
                    <a:pt x="471" y="437"/>
                  </a:cubicBezTo>
                  <a:cubicBezTo>
                    <a:pt x="472" y="434"/>
                    <a:pt x="472" y="430"/>
                    <a:pt x="472" y="426"/>
                  </a:cubicBezTo>
                  <a:cubicBezTo>
                    <a:pt x="472" y="425"/>
                    <a:pt x="472" y="425"/>
                    <a:pt x="472" y="425"/>
                  </a:cubicBezTo>
                  <a:cubicBezTo>
                    <a:pt x="472" y="425"/>
                    <a:pt x="472" y="425"/>
                    <a:pt x="472" y="425"/>
                  </a:cubicBezTo>
                  <a:cubicBezTo>
                    <a:pt x="472" y="425"/>
                    <a:pt x="472" y="425"/>
                    <a:pt x="472" y="425"/>
                  </a:cubicBezTo>
                  <a:cubicBezTo>
                    <a:pt x="472" y="423"/>
                    <a:pt x="472" y="422"/>
                    <a:pt x="472" y="420"/>
                  </a:cubicBezTo>
                  <a:cubicBezTo>
                    <a:pt x="474" y="419"/>
                    <a:pt x="475" y="418"/>
                    <a:pt x="477" y="417"/>
                  </a:cubicBezTo>
                  <a:cubicBezTo>
                    <a:pt x="479" y="419"/>
                    <a:pt x="480" y="421"/>
                    <a:pt x="481" y="424"/>
                  </a:cubicBezTo>
                  <a:close/>
                  <a:moveTo>
                    <a:pt x="462" y="441"/>
                  </a:moveTo>
                  <a:cubicBezTo>
                    <a:pt x="462" y="441"/>
                    <a:pt x="462" y="441"/>
                    <a:pt x="462" y="441"/>
                  </a:cubicBezTo>
                  <a:cubicBezTo>
                    <a:pt x="462" y="441"/>
                    <a:pt x="462" y="441"/>
                    <a:pt x="462" y="441"/>
                  </a:cubicBezTo>
                  <a:cubicBezTo>
                    <a:pt x="462" y="441"/>
                    <a:pt x="462" y="441"/>
                    <a:pt x="462" y="441"/>
                  </a:cubicBezTo>
                  <a:close/>
                  <a:moveTo>
                    <a:pt x="463" y="439"/>
                  </a:moveTo>
                  <a:cubicBezTo>
                    <a:pt x="463" y="437"/>
                    <a:pt x="464" y="436"/>
                    <a:pt x="465" y="435"/>
                  </a:cubicBezTo>
                  <a:cubicBezTo>
                    <a:pt x="465" y="436"/>
                    <a:pt x="465" y="436"/>
                    <a:pt x="465" y="437"/>
                  </a:cubicBezTo>
                  <a:cubicBezTo>
                    <a:pt x="465" y="438"/>
                    <a:pt x="465" y="440"/>
                    <a:pt x="465" y="441"/>
                  </a:cubicBezTo>
                  <a:cubicBezTo>
                    <a:pt x="464" y="440"/>
                    <a:pt x="464" y="439"/>
                    <a:pt x="463" y="439"/>
                  </a:cubicBezTo>
                  <a:close/>
                  <a:moveTo>
                    <a:pt x="467" y="455"/>
                  </a:moveTo>
                  <a:cubicBezTo>
                    <a:pt x="467" y="455"/>
                    <a:pt x="467" y="454"/>
                    <a:pt x="467" y="453"/>
                  </a:cubicBezTo>
                  <a:cubicBezTo>
                    <a:pt x="468" y="454"/>
                    <a:pt x="468" y="454"/>
                    <a:pt x="468" y="454"/>
                  </a:cubicBezTo>
                  <a:cubicBezTo>
                    <a:pt x="468" y="453"/>
                    <a:pt x="468" y="453"/>
                    <a:pt x="468" y="453"/>
                  </a:cubicBezTo>
                  <a:cubicBezTo>
                    <a:pt x="468" y="453"/>
                    <a:pt x="468" y="453"/>
                    <a:pt x="468" y="453"/>
                  </a:cubicBezTo>
                  <a:cubicBezTo>
                    <a:pt x="468" y="454"/>
                    <a:pt x="467" y="455"/>
                    <a:pt x="467" y="455"/>
                  </a:cubicBezTo>
                  <a:cubicBezTo>
                    <a:pt x="467" y="455"/>
                    <a:pt x="467" y="455"/>
                    <a:pt x="467" y="455"/>
                  </a:cubicBezTo>
                  <a:close/>
                  <a:moveTo>
                    <a:pt x="467" y="437"/>
                  </a:moveTo>
                  <a:cubicBezTo>
                    <a:pt x="467" y="435"/>
                    <a:pt x="468" y="433"/>
                    <a:pt x="468" y="431"/>
                  </a:cubicBezTo>
                  <a:cubicBezTo>
                    <a:pt x="468" y="432"/>
                    <a:pt x="468" y="433"/>
                    <a:pt x="468" y="433"/>
                  </a:cubicBezTo>
                  <a:cubicBezTo>
                    <a:pt x="468" y="435"/>
                    <a:pt x="468" y="437"/>
                    <a:pt x="468" y="439"/>
                  </a:cubicBezTo>
                  <a:cubicBezTo>
                    <a:pt x="468" y="438"/>
                    <a:pt x="467" y="438"/>
                    <a:pt x="467" y="437"/>
                  </a:cubicBezTo>
                  <a:close/>
                  <a:moveTo>
                    <a:pt x="469" y="425"/>
                  </a:moveTo>
                  <a:cubicBezTo>
                    <a:pt x="469" y="425"/>
                    <a:pt x="469" y="425"/>
                    <a:pt x="469" y="425"/>
                  </a:cubicBezTo>
                  <a:cubicBezTo>
                    <a:pt x="469" y="425"/>
                    <a:pt x="469" y="425"/>
                    <a:pt x="469" y="425"/>
                  </a:cubicBezTo>
                  <a:cubicBezTo>
                    <a:pt x="469" y="424"/>
                    <a:pt x="469" y="424"/>
                    <a:pt x="469" y="424"/>
                  </a:cubicBezTo>
                  <a:cubicBezTo>
                    <a:pt x="469" y="424"/>
                    <a:pt x="469" y="425"/>
                    <a:pt x="469" y="425"/>
                  </a:cubicBezTo>
                  <a:cubicBezTo>
                    <a:pt x="469" y="425"/>
                    <a:pt x="469" y="425"/>
                    <a:pt x="469" y="425"/>
                  </a:cubicBezTo>
                  <a:cubicBezTo>
                    <a:pt x="469" y="425"/>
                    <a:pt x="469" y="425"/>
                    <a:pt x="469" y="425"/>
                  </a:cubicBezTo>
                  <a:close/>
                  <a:moveTo>
                    <a:pt x="455" y="427"/>
                  </a:moveTo>
                  <a:cubicBezTo>
                    <a:pt x="455" y="426"/>
                    <a:pt x="456" y="426"/>
                    <a:pt x="456" y="425"/>
                  </a:cubicBezTo>
                  <a:cubicBezTo>
                    <a:pt x="456" y="425"/>
                    <a:pt x="457" y="426"/>
                    <a:pt x="458" y="426"/>
                  </a:cubicBezTo>
                  <a:cubicBezTo>
                    <a:pt x="461" y="426"/>
                    <a:pt x="464" y="426"/>
                    <a:pt x="466" y="427"/>
                  </a:cubicBezTo>
                  <a:cubicBezTo>
                    <a:pt x="466" y="428"/>
                    <a:pt x="466" y="429"/>
                    <a:pt x="466" y="430"/>
                  </a:cubicBezTo>
                  <a:cubicBezTo>
                    <a:pt x="465" y="431"/>
                    <a:pt x="464" y="432"/>
                    <a:pt x="463" y="433"/>
                  </a:cubicBezTo>
                  <a:cubicBezTo>
                    <a:pt x="461" y="431"/>
                    <a:pt x="458" y="428"/>
                    <a:pt x="455" y="427"/>
                  </a:cubicBezTo>
                  <a:close/>
                  <a:moveTo>
                    <a:pt x="408" y="413"/>
                  </a:moveTo>
                  <a:cubicBezTo>
                    <a:pt x="420" y="415"/>
                    <a:pt x="432" y="416"/>
                    <a:pt x="444" y="417"/>
                  </a:cubicBezTo>
                  <a:cubicBezTo>
                    <a:pt x="442" y="417"/>
                    <a:pt x="440" y="418"/>
                    <a:pt x="438" y="418"/>
                  </a:cubicBezTo>
                  <a:cubicBezTo>
                    <a:pt x="432" y="417"/>
                    <a:pt x="425" y="417"/>
                    <a:pt x="418" y="416"/>
                  </a:cubicBezTo>
                  <a:cubicBezTo>
                    <a:pt x="415" y="415"/>
                    <a:pt x="411" y="414"/>
                    <a:pt x="408" y="413"/>
                  </a:cubicBezTo>
                  <a:close/>
                  <a:moveTo>
                    <a:pt x="463" y="424"/>
                  </a:moveTo>
                  <a:cubicBezTo>
                    <a:pt x="464" y="423"/>
                    <a:pt x="466" y="423"/>
                    <a:pt x="467" y="423"/>
                  </a:cubicBezTo>
                  <a:cubicBezTo>
                    <a:pt x="467" y="423"/>
                    <a:pt x="467" y="424"/>
                    <a:pt x="467" y="424"/>
                  </a:cubicBezTo>
                  <a:cubicBezTo>
                    <a:pt x="467" y="424"/>
                    <a:pt x="467" y="424"/>
                    <a:pt x="467" y="424"/>
                  </a:cubicBezTo>
                  <a:cubicBezTo>
                    <a:pt x="467" y="425"/>
                    <a:pt x="467" y="425"/>
                    <a:pt x="467" y="425"/>
                  </a:cubicBezTo>
                  <a:cubicBezTo>
                    <a:pt x="466" y="424"/>
                    <a:pt x="464" y="424"/>
                    <a:pt x="463" y="424"/>
                  </a:cubicBezTo>
                  <a:close/>
                  <a:moveTo>
                    <a:pt x="478" y="445"/>
                  </a:moveTo>
                  <a:cubicBezTo>
                    <a:pt x="479" y="441"/>
                    <a:pt x="480" y="437"/>
                    <a:pt x="481" y="433"/>
                  </a:cubicBezTo>
                  <a:cubicBezTo>
                    <a:pt x="479" y="433"/>
                    <a:pt x="479" y="433"/>
                    <a:pt x="479" y="433"/>
                  </a:cubicBezTo>
                  <a:cubicBezTo>
                    <a:pt x="480" y="431"/>
                    <a:pt x="481" y="429"/>
                    <a:pt x="482" y="427"/>
                  </a:cubicBezTo>
                  <a:cubicBezTo>
                    <a:pt x="484" y="433"/>
                    <a:pt x="482" y="440"/>
                    <a:pt x="478" y="445"/>
                  </a:cubicBezTo>
                  <a:close/>
                  <a:moveTo>
                    <a:pt x="481" y="454"/>
                  </a:moveTo>
                  <a:cubicBezTo>
                    <a:pt x="479" y="457"/>
                    <a:pt x="478" y="459"/>
                    <a:pt x="476" y="462"/>
                  </a:cubicBezTo>
                  <a:cubicBezTo>
                    <a:pt x="476" y="460"/>
                    <a:pt x="476" y="459"/>
                    <a:pt x="476" y="458"/>
                  </a:cubicBezTo>
                  <a:cubicBezTo>
                    <a:pt x="478" y="457"/>
                    <a:pt x="479" y="455"/>
                    <a:pt x="481" y="454"/>
                  </a:cubicBezTo>
                  <a:close/>
                  <a:moveTo>
                    <a:pt x="475" y="450"/>
                  </a:moveTo>
                  <a:cubicBezTo>
                    <a:pt x="473" y="453"/>
                    <a:pt x="471" y="454"/>
                    <a:pt x="470" y="456"/>
                  </a:cubicBezTo>
                  <a:cubicBezTo>
                    <a:pt x="470" y="456"/>
                    <a:pt x="470" y="456"/>
                    <a:pt x="470" y="456"/>
                  </a:cubicBezTo>
                  <a:cubicBezTo>
                    <a:pt x="472" y="452"/>
                    <a:pt x="474" y="448"/>
                    <a:pt x="476" y="444"/>
                  </a:cubicBezTo>
                  <a:cubicBezTo>
                    <a:pt x="476" y="446"/>
                    <a:pt x="475" y="448"/>
                    <a:pt x="475" y="450"/>
                  </a:cubicBezTo>
                  <a:close/>
                  <a:moveTo>
                    <a:pt x="459" y="455"/>
                  </a:moveTo>
                  <a:cubicBezTo>
                    <a:pt x="459" y="451"/>
                    <a:pt x="460" y="447"/>
                    <a:pt x="461" y="444"/>
                  </a:cubicBezTo>
                  <a:cubicBezTo>
                    <a:pt x="462" y="444"/>
                    <a:pt x="463" y="444"/>
                    <a:pt x="465" y="443"/>
                  </a:cubicBezTo>
                  <a:cubicBezTo>
                    <a:pt x="465" y="443"/>
                    <a:pt x="465" y="443"/>
                    <a:pt x="465" y="443"/>
                  </a:cubicBezTo>
                  <a:cubicBezTo>
                    <a:pt x="466" y="444"/>
                    <a:pt x="466" y="446"/>
                    <a:pt x="466" y="447"/>
                  </a:cubicBezTo>
                  <a:cubicBezTo>
                    <a:pt x="465" y="450"/>
                    <a:pt x="465" y="454"/>
                    <a:pt x="464" y="458"/>
                  </a:cubicBezTo>
                  <a:cubicBezTo>
                    <a:pt x="463" y="457"/>
                    <a:pt x="461" y="456"/>
                    <a:pt x="459" y="455"/>
                  </a:cubicBezTo>
                  <a:close/>
                  <a:moveTo>
                    <a:pt x="453" y="431"/>
                  </a:moveTo>
                  <a:cubicBezTo>
                    <a:pt x="454" y="430"/>
                    <a:pt x="454" y="430"/>
                    <a:pt x="454" y="429"/>
                  </a:cubicBezTo>
                  <a:cubicBezTo>
                    <a:pt x="457" y="431"/>
                    <a:pt x="460" y="433"/>
                    <a:pt x="462" y="435"/>
                  </a:cubicBezTo>
                  <a:cubicBezTo>
                    <a:pt x="461" y="436"/>
                    <a:pt x="461" y="436"/>
                    <a:pt x="461" y="437"/>
                  </a:cubicBezTo>
                  <a:cubicBezTo>
                    <a:pt x="459" y="435"/>
                    <a:pt x="456" y="433"/>
                    <a:pt x="453" y="431"/>
                  </a:cubicBezTo>
                  <a:close/>
                  <a:moveTo>
                    <a:pt x="448" y="428"/>
                  </a:moveTo>
                  <a:cubicBezTo>
                    <a:pt x="446" y="427"/>
                    <a:pt x="445" y="426"/>
                    <a:pt x="443" y="425"/>
                  </a:cubicBezTo>
                  <a:cubicBezTo>
                    <a:pt x="444" y="426"/>
                    <a:pt x="444" y="426"/>
                    <a:pt x="445" y="426"/>
                  </a:cubicBezTo>
                  <a:cubicBezTo>
                    <a:pt x="446" y="426"/>
                    <a:pt x="447" y="426"/>
                    <a:pt x="448" y="426"/>
                  </a:cubicBezTo>
                  <a:cubicBezTo>
                    <a:pt x="448" y="426"/>
                    <a:pt x="448" y="427"/>
                    <a:pt x="448" y="428"/>
                  </a:cubicBezTo>
                  <a:close/>
                  <a:moveTo>
                    <a:pt x="379" y="405"/>
                  </a:moveTo>
                  <a:cubicBezTo>
                    <a:pt x="386" y="406"/>
                    <a:pt x="394" y="406"/>
                    <a:pt x="402" y="406"/>
                  </a:cubicBezTo>
                  <a:cubicBezTo>
                    <a:pt x="416" y="408"/>
                    <a:pt x="431" y="411"/>
                    <a:pt x="445" y="414"/>
                  </a:cubicBezTo>
                  <a:cubicBezTo>
                    <a:pt x="423" y="413"/>
                    <a:pt x="400" y="410"/>
                    <a:pt x="379" y="405"/>
                  </a:cubicBezTo>
                  <a:close/>
                  <a:moveTo>
                    <a:pt x="190" y="385"/>
                  </a:moveTo>
                  <a:cubicBezTo>
                    <a:pt x="185" y="385"/>
                    <a:pt x="181" y="385"/>
                    <a:pt x="176" y="385"/>
                  </a:cubicBezTo>
                  <a:cubicBezTo>
                    <a:pt x="176" y="385"/>
                    <a:pt x="176" y="384"/>
                    <a:pt x="175" y="384"/>
                  </a:cubicBezTo>
                  <a:cubicBezTo>
                    <a:pt x="176" y="384"/>
                    <a:pt x="176" y="384"/>
                    <a:pt x="176" y="384"/>
                  </a:cubicBezTo>
                  <a:cubicBezTo>
                    <a:pt x="180" y="384"/>
                    <a:pt x="185" y="385"/>
                    <a:pt x="190" y="385"/>
                  </a:cubicBezTo>
                  <a:close/>
                  <a:moveTo>
                    <a:pt x="172" y="385"/>
                  </a:moveTo>
                  <a:cubicBezTo>
                    <a:pt x="163" y="385"/>
                    <a:pt x="154" y="385"/>
                    <a:pt x="147" y="385"/>
                  </a:cubicBezTo>
                  <a:cubicBezTo>
                    <a:pt x="152" y="384"/>
                    <a:pt x="152" y="384"/>
                    <a:pt x="152" y="384"/>
                  </a:cubicBezTo>
                  <a:cubicBezTo>
                    <a:pt x="153" y="384"/>
                    <a:pt x="154" y="384"/>
                    <a:pt x="155" y="383"/>
                  </a:cubicBezTo>
                  <a:cubicBezTo>
                    <a:pt x="155" y="383"/>
                    <a:pt x="156" y="383"/>
                    <a:pt x="157" y="383"/>
                  </a:cubicBezTo>
                  <a:cubicBezTo>
                    <a:pt x="157" y="384"/>
                    <a:pt x="157" y="384"/>
                    <a:pt x="158" y="385"/>
                  </a:cubicBezTo>
                  <a:cubicBezTo>
                    <a:pt x="159" y="383"/>
                    <a:pt x="159" y="383"/>
                    <a:pt x="159" y="383"/>
                  </a:cubicBezTo>
                  <a:cubicBezTo>
                    <a:pt x="163" y="383"/>
                    <a:pt x="166" y="383"/>
                    <a:pt x="170" y="383"/>
                  </a:cubicBezTo>
                  <a:cubicBezTo>
                    <a:pt x="171" y="384"/>
                    <a:pt x="172" y="385"/>
                    <a:pt x="172" y="385"/>
                  </a:cubicBezTo>
                  <a:close/>
                  <a:moveTo>
                    <a:pt x="149" y="376"/>
                  </a:moveTo>
                  <a:cubicBezTo>
                    <a:pt x="147" y="375"/>
                    <a:pt x="146" y="374"/>
                    <a:pt x="144" y="373"/>
                  </a:cubicBezTo>
                  <a:cubicBezTo>
                    <a:pt x="144" y="373"/>
                    <a:pt x="144" y="373"/>
                    <a:pt x="144" y="373"/>
                  </a:cubicBezTo>
                  <a:cubicBezTo>
                    <a:pt x="144" y="373"/>
                    <a:pt x="144" y="373"/>
                    <a:pt x="144" y="373"/>
                  </a:cubicBezTo>
                  <a:cubicBezTo>
                    <a:pt x="145" y="373"/>
                    <a:pt x="146" y="374"/>
                    <a:pt x="147" y="375"/>
                  </a:cubicBezTo>
                  <a:cubicBezTo>
                    <a:pt x="147" y="374"/>
                    <a:pt x="147" y="374"/>
                    <a:pt x="147" y="374"/>
                  </a:cubicBezTo>
                  <a:cubicBezTo>
                    <a:pt x="148" y="375"/>
                    <a:pt x="148" y="375"/>
                    <a:pt x="149" y="376"/>
                  </a:cubicBezTo>
                  <a:close/>
                  <a:moveTo>
                    <a:pt x="136" y="368"/>
                  </a:moveTo>
                  <a:cubicBezTo>
                    <a:pt x="135" y="367"/>
                    <a:pt x="134" y="367"/>
                    <a:pt x="134" y="366"/>
                  </a:cubicBezTo>
                  <a:cubicBezTo>
                    <a:pt x="134" y="366"/>
                    <a:pt x="134" y="367"/>
                    <a:pt x="135" y="367"/>
                  </a:cubicBezTo>
                  <a:cubicBezTo>
                    <a:pt x="135" y="367"/>
                    <a:pt x="135" y="368"/>
                    <a:pt x="136" y="368"/>
                  </a:cubicBezTo>
                  <a:close/>
                  <a:moveTo>
                    <a:pt x="119" y="355"/>
                  </a:moveTo>
                  <a:cubicBezTo>
                    <a:pt x="113" y="350"/>
                    <a:pt x="108" y="345"/>
                    <a:pt x="102" y="340"/>
                  </a:cubicBezTo>
                  <a:cubicBezTo>
                    <a:pt x="103" y="341"/>
                    <a:pt x="105" y="341"/>
                    <a:pt x="106" y="342"/>
                  </a:cubicBezTo>
                  <a:cubicBezTo>
                    <a:pt x="108" y="340"/>
                    <a:pt x="108" y="340"/>
                    <a:pt x="108" y="340"/>
                  </a:cubicBezTo>
                  <a:cubicBezTo>
                    <a:pt x="106" y="338"/>
                    <a:pt x="104" y="336"/>
                    <a:pt x="102" y="334"/>
                  </a:cubicBezTo>
                  <a:cubicBezTo>
                    <a:pt x="111" y="342"/>
                    <a:pt x="118" y="350"/>
                    <a:pt x="126" y="358"/>
                  </a:cubicBezTo>
                  <a:cubicBezTo>
                    <a:pt x="125" y="357"/>
                    <a:pt x="124" y="357"/>
                    <a:pt x="123" y="357"/>
                  </a:cubicBezTo>
                  <a:cubicBezTo>
                    <a:pt x="122" y="356"/>
                    <a:pt x="121" y="355"/>
                    <a:pt x="119" y="355"/>
                  </a:cubicBezTo>
                  <a:close/>
                  <a:moveTo>
                    <a:pt x="43" y="298"/>
                  </a:moveTo>
                  <a:cubicBezTo>
                    <a:pt x="49" y="301"/>
                    <a:pt x="55" y="304"/>
                    <a:pt x="61" y="307"/>
                  </a:cubicBezTo>
                  <a:cubicBezTo>
                    <a:pt x="68" y="314"/>
                    <a:pt x="75" y="320"/>
                    <a:pt x="82" y="327"/>
                  </a:cubicBezTo>
                  <a:cubicBezTo>
                    <a:pt x="68" y="318"/>
                    <a:pt x="55" y="309"/>
                    <a:pt x="43" y="298"/>
                  </a:cubicBezTo>
                  <a:close/>
                  <a:moveTo>
                    <a:pt x="54" y="296"/>
                  </a:moveTo>
                  <a:cubicBezTo>
                    <a:pt x="54" y="296"/>
                    <a:pt x="55" y="295"/>
                    <a:pt x="55" y="295"/>
                  </a:cubicBezTo>
                  <a:cubicBezTo>
                    <a:pt x="60" y="298"/>
                    <a:pt x="65" y="302"/>
                    <a:pt x="70" y="306"/>
                  </a:cubicBezTo>
                  <a:cubicBezTo>
                    <a:pt x="66" y="305"/>
                    <a:pt x="62" y="303"/>
                    <a:pt x="59" y="301"/>
                  </a:cubicBezTo>
                  <a:cubicBezTo>
                    <a:pt x="57" y="299"/>
                    <a:pt x="56" y="298"/>
                    <a:pt x="54" y="296"/>
                  </a:cubicBezTo>
                  <a:close/>
                  <a:moveTo>
                    <a:pt x="52" y="294"/>
                  </a:moveTo>
                  <a:cubicBezTo>
                    <a:pt x="51" y="293"/>
                    <a:pt x="50" y="292"/>
                    <a:pt x="49" y="291"/>
                  </a:cubicBezTo>
                  <a:cubicBezTo>
                    <a:pt x="51" y="292"/>
                    <a:pt x="52" y="293"/>
                    <a:pt x="53" y="293"/>
                  </a:cubicBezTo>
                  <a:cubicBezTo>
                    <a:pt x="53" y="294"/>
                    <a:pt x="52" y="294"/>
                    <a:pt x="52" y="294"/>
                  </a:cubicBezTo>
                  <a:close/>
                  <a:moveTo>
                    <a:pt x="44" y="269"/>
                  </a:moveTo>
                  <a:cubicBezTo>
                    <a:pt x="45" y="270"/>
                    <a:pt x="47" y="271"/>
                    <a:pt x="49" y="272"/>
                  </a:cubicBezTo>
                  <a:cubicBezTo>
                    <a:pt x="48" y="272"/>
                    <a:pt x="48" y="272"/>
                    <a:pt x="47" y="272"/>
                  </a:cubicBezTo>
                  <a:cubicBezTo>
                    <a:pt x="46" y="271"/>
                    <a:pt x="45" y="270"/>
                    <a:pt x="44" y="269"/>
                  </a:cubicBezTo>
                  <a:close/>
                  <a:moveTo>
                    <a:pt x="141" y="337"/>
                  </a:moveTo>
                  <a:cubicBezTo>
                    <a:pt x="144" y="339"/>
                    <a:pt x="147" y="341"/>
                    <a:pt x="150" y="344"/>
                  </a:cubicBezTo>
                  <a:cubicBezTo>
                    <a:pt x="150" y="344"/>
                    <a:pt x="150" y="343"/>
                    <a:pt x="149" y="343"/>
                  </a:cubicBezTo>
                  <a:cubicBezTo>
                    <a:pt x="148" y="343"/>
                    <a:pt x="147" y="343"/>
                    <a:pt x="147" y="344"/>
                  </a:cubicBezTo>
                  <a:cubicBezTo>
                    <a:pt x="145" y="341"/>
                    <a:pt x="143" y="339"/>
                    <a:pt x="141" y="337"/>
                  </a:cubicBezTo>
                  <a:close/>
                  <a:moveTo>
                    <a:pt x="181" y="374"/>
                  </a:moveTo>
                  <a:cubicBezTo>
                    <a:pt x="181" y="374"/>
                    <a:pt x="181" y="375"/>
                    <a:pt x="180" y="375"/>
                  </a:cubicBezTo>
                  <a:cubicBezTo>
                    <a:pt x="179" y="375"/>
                    <a:pt x="177" y="374"/>
                    <a:pt x="175" y="374"/>
                  </a:cubicBezTo>
                  <a:cubicBezTo>
                    <a:pt x="175" y="374"/>
                    <a:pt x="175" y="374"/>
                    <a:pt x="175" y="374"/>
                  </a:cubicBezTo>
                  <a:cubicBezTo>
                    <a:pt x="177" y="373"/>
                    <a:pt x="178" y="370"/>
                    <a:pt x="176" y="368"/>
                  </a:cubicBezTo>
                  <a:cubicBezTo>
                    <a:pt x="175" y="367"/>
                    <a:pt x="174" y="366"/>
                    <a:pt x="173" y="365"/>
                  </a:cubicBezTo>
                  <a:cubicBezTo>
                    <a:pt x="173" y="365"/>
                    <a:pt x="173" y="365"/>
                    <a:pt x="174" y="365"/>
                  </a:cubicBezTo>
                  <a:cubicBezTo>
                    <a:pt x="176" y="368"/>
                    <a:pt x="179" y="371"/>
                    <a:pt x="181" y="374"/>
                  </a:cubicBezTo>
                  <a:close/>
                  <a:moveTo>
                    <a:pt x="174" y="377"/>
                  </a:moveTo>
                  <a:cubicBezTo>
                    <a:pt x="174" y="378"/>
                    <a:pt x="174" y="378"/>
                    <a:pt x="174" y="378"/>
                  </a:cubicBezTo>
                  <a:cubicBezTo>
                    <a:pt x="174" y="378"/>
                    <a:pt x="174" y="378"/>
                    <a:pt x="173" y="378"/>
                  </a:cubicBezTo>
                  <a:lnTo>
                    <a:pt x="174" y="377"/>
                  </a:lnTo>
                  <a:close/>
                  <a:moveTo>
                    <a:pt x="406" y="379"/>
                  </a:moveTo>
                  <a:cubicBezTo>
                    <a:pt x="410" y="380"/>
                    <a:pt x="414" y="380"/>
                    <a:pt x="419" y="380"/>
                  </a:cubicBezTo>
                  <a:cubicBezTo>
                    <a:pt x="415" y="380"/>
                    <a:pt x="412" y="380"/>
                    <a:pt x="409" y="380"/>
                  </a:cubicBezTo>
                  <a:cubicBezTo>
                    <a:pt x="408" y="380"/>
                    <a:pt x="407" y="380"/>
                    <a:pt x="406" y="379"/>
                  </a:cubicBezTo>
                  <a:close/>
                  <a:moveTo>
                    <a:pt x="447" y="382"/>
                  </a:moveTo>
                  <a:cubicBezTo>
                    <a:pt x="450" y="382"/>
                    <a:pt x="453" y="382"/>
                    <a:pt x="455" y="383"/>
                  </a:cubicBezTo>
                  <a:cubicBezTo>
                    <a:pt x="456" y="383"/>
                    <a:pt x="456" y="383"/>
                    <a:pt x="457" y="384"/>
                  </a:cubicBezTo>
                  <a:cubicBezTo>
                    <a:pt x="454" y="383"/>
                    <a:pt x="450" y="383"/>
                    <a:pt x="447" y="382"/>
                  </a:cubicBezTo>
                  <a:close/>
                  <a:moveTo>
                    <a:pt x="488" y="320"/>
                  </a:moveTo>
                  <a:cubicBezTo>
                    <a:pt x="487" y="319"/>
                    <a:pt x="487" y="319"/>
                    <a:pt x="486" y="319"/>
                  </a:cubicBezTo>
                  <a:cubicBezTo>
                    <a:pt x="486" y="319"/>
                    <a:pt x="486" y="319"/>
                    <a:pt x="486" y="319"/>
                  </a:cubicBezTo>
                  <a:cubicBezTo>
                    <a:pt x="486" y="318"/>
                    <a:pt x="486" y="318"/>
                    <a:pt x="487" y="318"/>
                  </a:cubicBezTo>
                  <a:cubicBezTo>
                    <a:pt x="487" y="318"/>
                    <a:pt x="488" y="319"/>
                    <a:pt x="488" y="319"/>
                  </a:cubicBezTo>
                  <a:cubicBezTo>
                    <a:pt x="488" y="319"/>
                    <a:pt x="488" y="320"/>
                    <a:pt x="488" y="320"/>
                  </a:cubicBezTo>
                  <a:close/>
                  <a:moveTo>
                    <a:pt x="623" y="199"/>
                  </a:moveTo>
                  <a:cubicBezTo>
                    <a:pt x="635" y="207"/>
                    <a:pt x="646" y="217"/>
                    <a:pt x="653" y="228"/>
                  </a:cubicBezTo>
                  <a:cubicBezTo>
                    <a:pt x="648" y="229"/>
                    <a:pt x="642" y="230"/>
                    <a:pt x="637" y="231"/>
                  </a:cubicBezTo>
                  <a:cubicBezTo>
                    <a:pt x="621" y="216"/>
                    <a:pt x="604" y="202"/>
                    <a:pt x="583" y="196"/>
                  </a:cubicBezTo>
                  <a:cubicBezTo>
                    <a:pt x="582" y="198"/>
                    <a:pt x="582" y="198"/>
                    <a:pt x="582" y="198"/>
                  </a:cubicBezTo>
                  <a:cubicBezTo>
                    <a:pt x="602" y="204"/>
                    <a:pt x="619" y="217"/>
                    <a:pt x="633" y="232"/>
                  </a:cubicBezTo>
                  <a:cubicBezTo>
                    <a:pt x="629" y="232"/>
                    <a:pt x="624" y="232"/>
                    <a:pt x="619" y="233"/>
                  </a:cubicBezTo>
                  <a:cubicBezTo>
                    <a:pt x="602" y="220"/>
                    <a:pt x="581" y="211"/>
                    <a:pt x="562" y="202"/>
                  </a:cubicBezTo>
                  <a:cubicBezTo>
                    <a:pt x="609" y="184"/>
                    <a:pt x="614" y="205"/>
                    <a:pt x="622" y="200"/>
                  </a:cubicBezTo>
                  <a:cubicBezTo>
                    <a:pt x="622" y="200"/>
                    <a:pt x="623" y="199"/>
                    <a:pt x="623" y="199"/>
                  </a:cubicBezTo>
                  <a:close/>
                  <a:moveTo>
                    <a:pt x="509" y="236"/>
                  </a:moveTo>
                  <a:cubicBezTo>
                    <a:pt x="510" y="237"/>
                    <a:pt x="511" y="237"/>
                    <a:pt x="512" y="238"/>
                  </a:cubicBezTo>
                  <a:cubicBezTo>
                    <a:pt x="510" y="240"/>
                    <a:pt x="509" y="242"/>
                    <a:pt x="508" y="243"/>
                  </a:cubicBezTo>
                  <a:cubicBezTo>
                    <a:pt x="507" y="245"/>
                    <a:pt x="506" y="246"/>
                    <a:pt x="506" y="247"/>
                  </a:cubicBezTo>
                  <a:cubicBezTo>
                    <a:pt x="504" y="246"/>
                    <a:pt x="502" y="246"/>
                    <a:pt x="501" y="245"/>
                  </a:cubicBezTo>
                  <a:cubicBezTo>
                    <a:pt x="503" y="242"/>
                    <a:pt x="506" y="239"/>
                    <a:pt x="509" y="236"/>
                  </a:cubicBezTo>
                  <a:close/>
                  <a:moveTo>
                    <a:pt x="462" y="295"/>
                  </a:moveTo>
                  <a:cubicBezTo>
                    <a:pt x="463" y="296"/>
                    <a:pt x="464" y="296"/>
                    <a:pt x="465" y="297"/>
                  </a:cubicBezTo>
                  <a:cubicBezTo>
                    <a:pt x="463" y="297"/>
                    <a:pt x="460" y="296"/>
                    <a:pt x="458" y="294"/>
                  </a:cubicBezTo>
                  <a:cubicBezTo>
                    <a:pt x="454" y="292"/>
                    <a:pt x="449" y="288"/>
                    <a:pt x="445" y="285"/>
                  </a:cubicBezTo>
                  <a:cubicBezTo>
                    <a:pt x="442" y="282"/>
                    <a:pt x="438" y="279"/>
                    <a:pt x="435" y="276"/>
                  </a:cubicBezTo>
                  <a:cubicBezTo>
                    <a:pt x="444" y="281"/>
                    <a:pt x="452" y="287"/>
                    <a:pt x="460" y="293"/>
                  </a:cubicBezTo>
                  <a:cubicBezTo>
                    <a:pt x="460" y="295"/>
                    <a:pt x="460" y="295"/>
                    <a:pt x="460" y="295"/>
                  </a:cubicBezTo>
                  <a:cubicBezTo>
                    <a:pt x="462" y="295"/>
                    <a:pt x="462" y="295"/>
                    <a:pt x="462" y="295"/>
                  </a:cubicBezTo>
                  <a:cubicBezTo>
                    <a:pt x="462" y="295"/>
                    <a:pt x="462" y="295"/>
                    <a:pt x="462" y="295"/>
                  </a:cubicBezTo>
                  <a:close/>
                  <a:moveTo>
                    <a:pt x="484" y="269"/>
                  </a:moveTo>
                  <a:cubicBezTo>
                    <a:pt x="484" y="269"/>
                    <a:pt x="484" y="269"/>
                    <a:pt x="484" y="269"/>
                  </a:cubicBezTo>
                  <a:cubicBezTo>
                    <a:pt x="484" y="269"/>
                    <a:pt x="484" y="269"/>
                    <a:pt x="484" y="269"/>
                  </a:cubicBezTo>
                  <a:cubicBezTo>
                    <a:pt x="484" y="269"/>
                    <a:pt x="484" y="269"/>
                    <a:pt x="484" y="269"/>
                  </a:cubicBezTo>
                  <a:close/>
                  <a:moveTo>
                    <a:pt x="480" y="292"/>
                  </a:moveTo>
                  <a:cubicBezTo>
                    <a:pt x="480" y="292"/>
                    <a:pt x="480" y="292"/>
                    <a:pt x="480" y="292"/>
                  </a:cubicBezTo>
                  <a:cubicBezTo>
                    <a:pt x="480" y="292"/>
                    <a:pt x="480" y="292"/>
                    <a:pt x="480" y="292"/>
                  </a:cubicBezTo>
                  <a:cubicBezTo>
                    <a:pt x="480" y="292"/>
                    <a:pt x="480" y="292"/>
                    <a:pt x="480" y="292"/>
                  </a:cubicBezTo>
                  <a:close/>
                  <a:moveTo>
                    <a:pt x="468" y="325"/>
                  </a:moveTo>
                  <a:cubicBezTo>
                    <a:pt x="469" y="325"/>
                    <a:pt x="469" y="325"/>
                    <a:pt x="470" y="325"/>
                  </a:cubicBezTo>
                  <a:cubicBezTo>
                    <a:pt x="470" y="325"/>
                    <a:pt x="470" y="326"/>
                    <a:pt x="470" y="326"/>
                  </a:cubicBezTo>
                  <a:cubicBezTo>
                    <a:pt x="469" y="326"/>
                    <a:pt x="469" y="325"/>
                    <a:pt x="468" y="325"/>
                  </a:cubicBezTo>
                  <a:close/>
                  <a:moveTo>
                    <a:pt x="494" y="284"/>
                  </a:moveTo>
                  <a:cubicBezTo>
                    <a:pt x="495" y="285"/>
                    <a:pt x="495" y="285"/>
                    <a:pt x="496" y="286"/>
                  </a:cubicBezTo>
                  <a:cubicBezTo>
                    <a:pt x="494" y="291"/>
                    <a:pt x="492" y="297"/>
                    <a:pt x="492" y="303"/>
                  </a:cubicBezTo>
                  <a:cubicBezTo>
                    <a:pt x="492" y="301"/>
                    <a:pt x="491" y="299"/>
                    <a:pt x="491" y="297"/>
                  </a:cubicBezTo>
                  <a:cubicBezTo>
                    <a:pt x="491" y="295"/>
                    <a:pt x="491" y="293"/>
                    <a:pt x="491" y="291"/>
                  </a:cubicBezTo>
                  <a:cubicBezTo>
                    <a:pt x="492" y="291"/>
                    <a:pt x="492" y="291"/>
                    <a:pt x="492" y="291"/>
                  </a:cubicBezTo>
                  <a:cubicBezTo>
                    <a:pt x="492" y="291"/>
                    <a:pt x="492" y="291"/>
                    <a:pt x="492" y="290"/>
                  </a:cubicBezTo>
                  <a:cubicBezTo>
                    <a:pt x="492" y="289"/>
                    <a:pt x="492" y="287"/>
                    <a:pt x="493" y="285"/>
                  </a:cubicBezTo>
                  <a:cubicBezTo>
                    <a:pt x="493" y="285"/>
                    <a:pt x="494" y="284"/>
                    <a:pt x="494" y="284"/>
                  </a:cubicBezTo>
                  <a:close/>
                  <a:moveTo>
                    <a:pt x="484" y="292"/>
                  </a:moveTo>
                  <a:cubicBezTo>
                    <a:pt x="484" y="294"/>
                    <a:pt x="485" y="295"/>
                    <a:pt x="485" y="297"/>
                  </a:cubicBezTo>
                  <a:cubicBezTo>
                    <a:pt x="484" y="296"/>
                    <a:pt x="483" y="295"/>
                    <a:pt x="483" y="295"/>
                  </a:cubicBezTo>
                  <a:cubicBezTo>
                    <a:pt x="483" y="294"/>
                    <a:pt x="484" y="293"/>
                    <a:pt x="484" y="292"/>
                  </a:cubicBezTo>
                  <a:close/>
                  <a:moveTo>
                    <a:pt x="464" y="311"/>
                  </a:moveTo>
                  <a:cubicBezTo>
                    <a:pt x="467" y="313"/>
                    <a:pt x="470" y="314"/>
                    <a:pt x="473" y="316"/>
                  </a:cubicBezTo>
                  <a:cubicBezTo>
                    <a:pt x="473" y="316"/>
                    <a:pt x="473" y="317"/>
                    <a:pt x="473" y="317"/>
                  </a:cubicBezTo>
                  <a:cubicBezTo>
                    <a:pt x="473" y="317"/>
                    <a:pt x="473" y="318"/>
                    <a:pt x="473" y="318"/>
                  </a:cubicBezTo>
                  <a:cubicBezTo>
                    <a:pt x="472" y="318"/>
                    <a:pt x="472" y="318"/>
                    <a:pt x="472" y="318"/>
                  </a:cubicBezTo>
                  <a:cubicBezTo>
                    <a:pt x="471" y="318"/>
                    <a:pt x="470" y="318"/>
                    <a:pt x="470" y="318"/>
                  </a:cubicBezTo>
                  <a:cubicBezTo>
                    <a:pt x="469" y="317"/>
                    <a:pt x="468" y="316"/>
                    <a:pt x="467" y="315"/>
                  </a:cubicBezTo>
                  <a:cubicBezTo>
                    <a:pt x="467" y="314"/>
                    <a:pt x="466" y="313"/>
                    <a:pt x="465" y="313"/>
                  </a:cubicBezTo>
                  <a:cubicBezTo>
                    <a:pt x="465" y="312"/>
                    <a:pt x="464" y="311"/>
                    <a:pt x="464" y="311"/>
                  </a:cubicBezTo>
                  <a:close/>
                  <a:moveTo>
                    <a:pt x="472" y="326"/>
                  </a:moveTo>
                  <a:cubicBezTo>
                    <a:pt x="472" y="326"/>
                    <a:pt x="472" y="326"/>
                    <a:pt x="472" y="326"/>
                  </a:cubicBezTo>
                  <a:cubicBezTo>
                    <a:pt x="474" y="328"/>
                    <a:pt x="476" y="330"/>
                    <a:pt x="477" y="333"/>
                  </a:cubicBezTo>
                  <a:cubicBezTo>
                    <a:pt x="476" y="332"/>
                    <a:pt x="475" y="332"/>
                    <a:pt x="473" y="331"/>
                  </a:cubicBezTo>
                  <a:cubicBezTo>
                    <a:pt x="473" y="330"/>
                    <a:pt x="472" y="329"/>
                    <a:pt x="472" y="329"/>
                  </a:cubicBezTo>
                  <a:cubicBezTo>
                    <a:pt x="472" y="328"/>
                    <a:pt x="472" y="328"/>
                    <a:pt x="472" y="327"/>
                  </a:cubicBezTo>
                  <a:cubicBezTo>
                    <a:pt x="472" y="327"/>
                    <a:pt x="472" y="326"/>
                    <a:pt x="472" y="326"/>
                  </a:cubicBezTo>
                  <a:close/>
                  <a:moveTo>
                    <a:pt x="472" y="347"/>
                  </a:moveTo>
                  <a:cubicBezTo>
                    <a:pt x="473" y="346"/>
                    <a:pt x="473" y="345"/>
                    <a:pt x="473" y="344"/>
                  </a:cubicBezTo>
                  <a:cubicBezTo>
                    <a:pt x="475" y="346"/>
                    <a:pt x="476" y="348"/>
                    <a:pt x="477" y="350"/>
                  </a:cubicBezTo>
                  <a:cubicBezTo>
                    <a:pt x="476" y="353"/>
                    <a:pt x="475" y="356"/>
                    <a:pt x="475" y="359"/>
                  </a:cubicBezTo>
                  <a:cubicBezTo>
                    <a:pt x="474" y="358"/>
                    <a:pt x="473" y="357"/>
                    <a:pt x="472" y="357"/>
                  </a:cubicBezTo>
                  <a:cubicBezTo>
                    <a:pt x="471" y="355"/>
                    <a:pt x="471" y="354"/>
                    <a:pt x="471" y="353"/>
                  </a:cubicBezTo>
                  <a:cubicBezTo>
                    <a:pt x="471" y="351"/>
                    <a:pt x="471" y="349"/>
                    <a:pt x="472" y="347"/>
                  </a:cubicBezTo>
                  <a:close/>
                  <a:moveTo>
                    <a:pt x="482" y="317"/>
                  </a:moveTo>
                  <a:cubicBezTo>
                    <a:pt x="480" y="317"/>
                    <a:pt x="479" y="316"/>
                    <a:pt x="478" y="315"/>
                  </a:cubicBezTo>
                  <a:cubicBezTo>
                    <a:pt x="478" y="315"/>
                    <a:pt x="478" y="315"/>
                    <a:pt x="478" y="315"/>
                  </a:cubicBezTo>
                  <a:cubicBezTo>
                    <a:pt x="479" y="314"/>
                    <a:pt x="480" y="313"/>
                    <a:pt x="481" y="313"/>
                  </a:cubicBezTo>
                  <a:cubicBezTo>
                    <a:pt x="481" y="314"/>
                    <a:pt x="482" y="315"/>
                    <a:pt x="482" y="317"/>
                  </a:cubicBezTo>
                  <a:cubicBezTo>
                    <a:pt x="482" y="317"/>
                    <a:pt x="482" y="317"/>
                    <a:pt x="482" y="317"/>
                  </a:cubicBezTo>
                  <a:close/>
                  <a:moveTo>
                    <a:pt x="484" y="310"/>
                  </a:moveTo>
                  <a:cubicBezTo>
                    <a:pt x="484" y="310"/>
                    <a:pt x="483" y="310"/>
                    <a:pt x="483" y="310"/>
                  </a:cubicBezTo>
                  <a:cubicBezTo>
                    <a:pt x="483" y="310"/>
                    <a:pt x="482" y="309"/>
                    <a:pt x="482" y="309"/>
                  </a:cubicBezTo>
                  <a:cubicBezTo>
                    <a:pt x="482" y="309"/>
                    <a:pt x="482" y="308"/>
                    <a:pt x="482" y="307"/>
                  </a:cubicBezTo>
                  <a:cubicBezTo>
                    <a:pt x="482" y="307"/>
                    <a:pt x="482" y="308"/>
                    <a:pt x="482" y="308"/>
                  </a:cubicBezTo>
                  <a:cubicBezTo>
                    <a:pt x="482" y="308"/>
                    <a:pt x="482" y="308"/>
                    <a:pt x="482" y="308"/>
                  </a:cubicBezTo>
                  <a:cubicBezTo>
                    <a:pt x="482" y="308"/>
                    <a:pt x="482" y="308"/>
                    <a:pt x="482" y="308"/>
                  </a:cubicBezTo>
                  <a:cubicBezTo>
                    <a:pt x="483" y="309"/>
                    <a:pt x="484" y="309"/>
                    <a:pt x="484" y="310"/>
                  </a:cubicBezTo>
                  <a:close/>
                  <a:moveTo>
                    <a:pt x="479" y="319"/>
                  </a:moveTo>
                  <a:cubicBezTo>
                    <a:pt x="478" y="318"/>
                    <a:pt x="477" y="318"/>
                    <a:pt x="476" y="318"/>
                  </a:cubicBezTo>
                  <a:cubicBezTo>
                    <a:pt x="476" y="318"/>
                    <a:pt x="476" y="318"/>
                    <a:pt x="476" y="317"/>
                  </a:cubicBezTo>
                  <a:cubicBezTo>
                    <a:pt x="477" y="318"/>
                    <a:pt x="478" y="318"/>
                    <a:pt x="479" y="319"/>
                  </a:cubicBezTo>
                  <a:close/>
                  <a:moveTo>
                    <a:pt x="485" y="323"/>
                  </a:moveTo>
                  <a:cubicBezTo>
                    <a:pt x="484" y="323"/>
                    <a:pt x="484" y="323"/>
                    <a:pt x="484" y="323"/>
                  </a:cubicBezTo>
                  <a:cubicBezTo>
                    <a:pt x="481" y="322"/>
                    <a:pt x="479" y="321"/>
                    <a:pt x="479" y="321"/>
                  </a:cubicBezTo>
                  <a:cubicBezTo>
                    <a:pt x="480" y="322"/>
                    <a:pt x="481" y="323"/>
                    <a:pt x="482" y="324"/>
                  </a:cubicBezTo>
                  <a:cubicBezTo>
                    <a:pt x="479" y="324"/>
                    <a:pt x="476" y="323"/>
                    <a:pt x="474" y="323"/>
                  </a:cubicBezTo>
                  <a:cubicBezTo>
                    <a:pt x="474" y="323"/>
                    <a:pt x="473" y="323"/>
                    <a:pt x="473" y="323"/>
                  </a:cubicBezTo>
                  <a:cubicBezTo>
                    <a:pt x="474" y="322"/>
                    <a:pt x="474" y="321"/>
                    <a:pt x="474" y="321"/>
                  </a:cubicBezTo>
                  <a:cubicBezTo>
                    <a:pt x="478" y="321"/>
                    <a:pt x="481" y="322"/>
                    <a:pt x="485" y="323"/>
                  </a:cubicBezTo>
                  <a:close/>
                  <a:moveTo>
                    <a:pt x="479" y="326"/>
                  </a:moveTo>
                  <a:cubicBezTo>
                    <a:pt x="479" y="326"/>
                    <a:pt x="479" y="326"/>
                    <a:pt x="479" y="326"/>
                  </a:cubicBezTo>
                  <a:cubicBezTo>
                    <a:pt x="479" y="326"/>
                    <a:pt x="479" y="326"/>
                    <a:pt x="479" y="326"/>
                  </a:cubicBezTo>
                  <a:cubicBezTo>
                    <a:pt x="479" y="326"/>
                    <a:pt x="479" y="326"/>
                    <a:pt x="479" y="326"/>
                  </a:cubicBezTo>
                  <a:close/>
                  <a:moveTo>
                    <a:pt x="485" y="335"/>
                  </a:moveTo>
                  <a:cubicBezTo>
                    <a:pt x="485" y="335"/>
                    <a:pt x="486" y="336"/>
                    <a:pt x="486" y="336"/>
                  </a:cubicBezTo>
                  <a:cubicBezTo>
                    <a:pt x="486" y="336"/>
                    <a:pt x="486" y="336"/>
                    <a:pt x="485" y="336"/>
                  </a:cubicBezTo>
                  <a:cubicBezTo>
                    <a:pt x="485" y="336"/>
                    <a:pt x="485" y="335"/>
                    <a:pt x="485" y="335"/>
                  </a:cubicBezTo>
                  <a:close/>
                  <a:moveTo>
                    <a:pt x="474" y="341"/>
                  </a:moveTo>
                  <a:cubicBezTo>
                    <a:pt x="474" y="341"/>
                    <a:pt x="474" y="341"/>
                    <a:pt x="475" y="341"/>
                  </a:cubicBezTo>
                  <a:cubicBezTo>
                    <a:pt x="475" y="342"/>
                    <a:pt x="476" y="342"/>
                    <a:pt x="477" y="343"/>
                  </a:cubicBezTo>
                  <a:cubicBezTo>
                    <a:pt x="477" y="343"/>
                    <a:pt x="477" y="344"/>
                    <a:pt x="477" y="344"/>
                  </a:cubicBezTo>
                  <a:cubicBezTo>
                    <a:pt x="476" y="343"/>
                    <a:pt x="475" y="342"/>
                    <a:pt x="474" y="341"/>
                  </a:cubicBezTo>
                  <a:close/>
                  <a:moveTo>
                    <a:pt x="480" y="339"/>
                  </a:moveTo>
                  <a:cubicBezTo>
                    <a:pt x="480" y="339"/>
                    <a:pt x="480" y="339"/>
                    <a:pt x="480" y="339"/>
                  </a:cubicBezTo>
                  <a:cubicBezTo>
                    <a:pt x="480" y="339"/>
                    <a:pt x="481" y="339"/>
                    <a:pt x="481" y="339"/>
                  </a:cubicBezTo>
                  <a:cubicBezTo>
                    <a:pt x="481" y="339"/>
                    <a:pt x="481" y="339"/>
                    <a:pt x="481" y="340"/>
                  </a:cubicBezTo>
                  <a:cubicBezTo>
                    <a:pt x="481" y="340"/>
                    <a:pt x="481" y="340"/>
                    <a:pt x="481" y="341"/>
                  </a:cubicBezTo>
                  <a:cubicBezTo>
                    <a:pt x="481" y="340"/>
                    <a:pt x="480" y="340"/>
                    <a:pt x="480" y="340"/>
                  </a:cubicBezTo>
                  <a:cubicBezTo>
                    <a:pt x="480" y="340"/>
                    <a:pt x="480" y="339"/>
                    <a:pt x="480" y="339"/>
                  </a:cubicBezTo>
                  <a:close/>
                  <a:moveTo>
                    <a:pt x="480" y="337"/>
                  </a:moveTo>
                  <a:cubicBezTo>
                    <a:pt x="480" y="337"/>
                    <a:pt x="480" y="337"/>
                    <a:pt x="480" y="336"/>
                  </a:cubicBezTo>
                  <a:cubicBezTo>
                    <a:pt x="481" y="337"/>
                    <a:pt x="481" y="337"/>
                    <a:pt x="481" y="337"/>
                  </a:cubicBezTo>
                  <a:cubicBezTo>
                    <a:pt x="481" y="337"/>
                    <a:pt x="481" y="337"/>
                    <a:pt x="481" y="337"/>
                  </a:cubicBezTo>
                  <a:cubicBezTo>
                    <a:pt x="480" y="337"/>
                    <a:pt x="480" y="337"/>
                    <a:pt x="480" y="337"/>
                  </a:cubicBezTo>
                  <a:close/>
                  <a:moveTo>
                    <a:pt x="479" y="331"/>
                  </a:moveTo>
                  <a:cubicBezTo>
                    <a:pt x="479" y="330"/>
                    <a:pt x="478" y="329"/>
                    <a:pt x="477" y="328"/>
                  </a:cubicBezTo>
                  <a:cubicBezTo>
                    <a:pt x="478" y="329"/>
                    <a:pt x="479" y="329"/>
                    <a:pt x="479" y="329"/>
                  </a:cubicBezTo>
                  <a:cubicBezTo>
                    <a:pt x="479" y="330"/>
                    <a:pt x="480" y="330"/>
                    <a:pt x="480" y="331"/>
                  </a:cubicBezTo>
                  <a:cubicBezTo>
                    <a:pt x="479" y="331"/>
                    <a:pt x="479" y="331"/>
                    <a:pt x="479" y="331"/>
                  </a:cubicBezTo>
                  <a:close/>
                  <a:moveTo>
                    <a:pt x="485" y="328"/>
                  </a:moveTo>
                  <a:cubicBezTo>
                    <a:pt x="486" y="330"/>
                    <a:pt x="486" y="331"/>
                    <a:pt x="487" y="333"/>
                  </a:cubicBezTo>
                  <a:cubicBezTo>
                    <a:pt x="486" y="332"/>
                    <a:pt x="486" y="331"/>
                    <a:pt x="485" y="331"/>
                  </a:cubicBezTo>
                  <a:cubicBezTo>
                    <a:pt x="485" y="330"/>
                    <a:pt x="485" y="329"/>
                    <a:pt x="485" y="328"/>
                  </a:cubicBezTo>
                  <a:close/>
                  <a:moveTo>
                    <a:pt x="488" y="340"/>
                  </a:moveTo>
                  <a:cubicBezTo>
                    <a:pt x="488" y="340"/>
                    <a:pt x="487" y="340"/>
                    <a:pt x="487" y="340"/>
                  </a:cubicBezTo>
                  <a:cubicBezTo>
                    <a:pt x="487" y="341"/>
                    <a:pt x="487" y="341"/>
                    <a:pt x="486" y="341"/>
                  </a:cubicBezTo>
                  <a:cubicBezTo>
                    <a:pt x="486" y="340"/>
                    <a:pt x="486" y="339"/>
                    <a:pt x="486" y="339"/>
                  </a:cubicBezTo>
                  <a:cubicBezTo>
                    <a:pt x="487" y="339"/>
                    <a:pt x="488" y="339"/>
                    <a:pt x="488" y="338"/>
                  </a:cubicBezTo>
                  <a:cubicBezTo>
                    <a:pt x="488" y="339"/>
                    <a:pt x="489" y="339"/>
                    <a:pt x="489" y="340"/>
                  </a:cubicBezTo>
                  <a:cubicBezTo>
                    <a:pt x="488" y="339"/>
                    <a:pt x="488" y="339"/>
                    <a:pt x="488" y="339"/>
                  </a:cubicBezTo>
                  <a:cubicBezTo>
                    <a:pt x="488" y="340"/>
                    <a:pt x="488" y="340"/>
                    <a:pt x="488" y="340"/>
                  </a:cubicBezTo>
                  <a:cubicBezTo>
                    <a:pt x="488" y="340"/>
                    <a:pt x="488" y="340"/>
                    <a:pt x="488" y="340"/>
                  </a:cubicBezTo>
                  <a:close/>
                  <a:moveTo>
                    <a:pt x="483" y="345"/>
                  </a:moveTo>
                  <a:cubicBezTo>
                    <a:pt x="483" y="345"/>
                    <a:pt x="483" y="345"/>
                    <a:pt x="483" y="345"/>
                  </a:cubicBezTo>
                  <a:cubicBezTo>
                    <a:pt x="483" y="345"/>
                    <a:pt x="483" y="345"/>
                    <a:pt x="483" y="345"/>
                  </a:cubicBezTo>
                  <a:cubicBezTo>
                    <a:pt x="483" y="345"/>
                    <a:pt x="483" y="345"/>
                    <a:pt x="483" y="345"/>
                  </a:cubicBezTo>
                  <a:close/>
                  <a:moveTo>
                    <a:pt x="473" y="364"/>
                  </a:moveTo>
                  <a:cubicBezTo>
                    <a:pt x="473" y="363"/>
                    <a:pt x="473" y="362"/>
                    <a:pt x="472" y="360"/>
                  </a:cubicBezTo>
                  <a:cubicBezTo>
                    <a:pt x="473" y="361"/>
                    <a:pt x="473" y="361"/>
                    <a:pt x="474" y="362"/>
                  </a:cubicBezTo>
                  <a:cubicBezTo>
                    <a:pt x="474" y="362"/>
                    <a:pt x="474" y="363"/>
                    <a:pt x="473" y="364"/>
                  </a:cubicBezTo>
                  <a:close/>
                  <a:moveTo>
                    <a:pt x="472" y="339"/>
                  </a:moveTo>
                  <a:cubicBezTo>
                    <a:pt x="472" y="339"/>
                    <a:pt x="472" y="339"/>
                    <a:pt x="472" y="339"/>
                  </a:cubicBezTo>
                  <a:cubicBezTo>
                    <a:pt x="472" y="339"/>
                    <a:pt x="472" y="339"/>
                    <a:pt x="472" y="339"/>
                  </a:cubicBezTo>
                  <a:cubicBezTo>
                    <a:pt x="472" y="339"/>
                    <a:pt x="472" y="339"/>
                    <a:pt x="472" y="339"/>
                  </a:cubicBezTo>
                  <a:close/>
                  <a:moveTo>
                    <a:pt x="471" y="333"/>
                  </a:moveTo>
                  <a:cubicBezTo>
                    <a:pt x="471" y="333"/>
                    <a:pt x="471" y="333"/>
                    <a:pt x="471" y="333"/>
                  </a:cubicBezTo>
                  <a:cubicBezTo>
                    <a:pt x="471" y="333"/>
                    <a:pt x="471" y="333"/>
                    <a:pt x="471" y="333"/>
                  </a:cubicBezTo>
                  <a:cubicBezTo>
                    <a:pt x="471" y="333"/>
                    <a:pt x="471" y="333"/>
                    <a:pt x="471" y="333"/>
                  </a:cubicBezTo>
                  <a:close/>
                  <a:moveTo>
                    <a:pt x="474" y="334"/>
                  </a:moveTo>
                  <a:cubicBezTo>
                    <a:pt x="475" y="335"/>
                    <a:pt x="477" y="335"/>
                    <a:pt x="478" y="336"/>
                  </a:cubicBezTo>
                  <a:cubicBezTo>
                    <a:pt x="478" y="336"/>
                    <a:pt x="478" y="336"/>
                    <a:pt x="478" y="337"/>
                  </a:cubicBezTo>
                  <a:cubicBezTo>
                    <a:pt x="477" y="337"/>
                    <a:pt x="477" y="337"/>
                    <a:pt x="476" y="336"/>
                  </a:cubicBezTo>
                  <a:cubicBezTo>
                    <a:pt x="475" y="335"/>
                    <a:pt x="475" y="335"/>
                    <a:pt x="475" y="335"/>
                  </a:cubicBezTo>
                  <a:cubicBezTo>
                    <a:pt x="475" y="336"/>
                    <a:pt x="475" y="336"/>
                    <a:pt x="475" y="336"/>
                  </a:cubicBezTo>
                  <a:cubicBezTo>
                    <a:pt x="475" y="336"/>
                    <a:pt x="475" y="336"/>
                    <a:pt x="475" y="336"/>
                  </a:cubicBezTo>
                  <a:cubicBezTo>
                    <a:pt x="474" y="335"/>
                    <a:pt x="474" y="335"/>
                    <a:pt x="474" y="334"/>
                  </a:cubicBezTo>
                  <a:close/>
                  <a:moveTo>
                    <a:pt x="466" y="321"/>
                  </a:moveTo>
                  <a:cubicBezTo>
                    <a:pt x="467" y="321"/>
                    <a:pt x="468" y="321"/>
                    <a:pt x="469" y="321"/>
                  </a:cubicBezTo>
                  <a:cubicBezTo>
                    <a:pt x="469" y="321"/>
                    <a:pt x="469" y="322"/>
                    <a:pt x="470" y="322"/>
                  </a:cubicBezTo>
                  <a:cubicBezTo>
                    <a:pt x="468" y="322"/>
                    <a:pt x="467" y="321"/>
                    <a:pt x="466" y="321"/>
                  </a:cubicBezTo>
                  <a:close/>
                  <a:moveTo>
                    <a:pt x="473" y="316"/>
                  </a:moveTo>
                  <a:cubicBezTo>
                    <a:pt x="473" y="316"/>
                    <a:pt x="473" y="316"/>
                    <a:pt x="474" y="316"/>
                  </a:cubicBezTo>
                  <a:cubicBezTo>
                    <a:pt x="474" y="317"/>
                    <a:pt x="473" y="317"/>
                    <a:pt x="473" y="317"/>
                  </a:cubicBezTo>
                  <a:cubicBezTo>
                    <a:pt x="473" y="317"/>
                    <a:pt x="473" y="316"/>
                    <a:pt x="473" y="316"/>
                  </a:cubicBezTo>
                  <a:close/>
                  <a:moveTo>
                    <a:pt x="472" y="313"/>
                  </a:moveTo>
                  <a:cubicBezTo>
                    <a:pt x="472" y="310"/>
                    <a:pt x="471" y="306"/>
                    <a:pt x="470" y="301"/>
                  </a:cubicBezTo>
                  <a:cubicBezTo>
                    <a:pt x="474" y="304"/>
                    <a:pt x="477" y="307"/>
                    <a:pt x="480" y="311"/>
                  </a:cubicBezTo>
                  <a:cubicBezTo>
                    <a:pt x="479" y="311"/>
                    <a:pt x="478" y="312"/>
                    <a:pt x="476" y="313"/>
                  </a:cubicBezTo>
                  <a:cubicBezTo>
                    <a:pt x="476" y="313"/>
                    <a:pt x="476" y="314"/>
                    <a:pt x="475" y="314"/>
                  </a:cubicBezTo>
                  <a:cubicBezTo>
                    <a:pt x="474" y="314"/>
                    <a:pt x="473" y="313"/>
                    <a:pt x="472" y="313"/>
                  </a:cubicBezTo>
                  <a:close/>
                  <a:moveTo>
                    <a:pt x="472" y="300"/>
                  </a:moveTo>
                  <a:cubicBezTo>
                    <a:pt x="473" y="300"/>
                    <a:pt x="474" y="299"/>
                    <a:pt x="475" y="299"/>
                  </a:cubicBezTo>
                  <a:cubicBezTo>
                    <a:pt x="476" y="298"/>
                    <a:pt x="476" y="297"/>
                    <a:pt x="477" y="296"/>
                  </a:cubicBezTo>
                  <a:cubicBezTo>
                    <a:pt x="478" y="298"/>
                    <a:pt x="478" y="300"/>
                    <a:pt x="479" y="302"/>
                  </a:cubicBezTo>
                  <a:cubicBezTo>
                    <a:pt x="478" y="302"/>
                    <a:pt x="478" y="302"/>
                    <a:pt x="478" y="302"/>
                  </a:cubicBezTo>
                  <a:cubicBezTo>
                    <a:pt x="478" y="303"/>
                    <a:pt x="478" y="304"/>
                    <a:pt x="479" y="306"/>
                  </a:cubicBezTo>
                  <a:cubicBezTo>
                    <a:pt x="477" y="304"/>
                    <a:pt x="474" y="302"/>
                    <a:pt x="472" y="300"/>
                  </a:cubicBezTo>
                  <a:close/>
                  <a:moveTo>
                    <a:pt x="480" y="296"/>
                  </a:moveTo>
                  <a:cubicBezTo>
                    <a:pt x="482" y="298"/>
                    <a:pt x="484" y="300"/>
                    <a:pt x="487" y="302"/>
                  </a:cubicBezTo>
                  <a:cubicBezTo>
                    <a:pt x="487" y="302"/>
                    <a:pt x="487" y="303"/>
                    <a:pt x="487" y="304"/>
                  </a:cubicBezTo>
                  <a:cubicBezTo>
                    <a:pt x="487" y="305"/>
                    <a:pt x="487" y="307"/>
                    <a:pt x="487" y="308"/>
                  </a:cubicBezTo>
                  <a:cubicBezTo>
                    <a:pt x="487" y="309"/>
                    <a:pt x="487" y="309"/>
                    <a:pt x="487" y="309"/>
                  </a:cubicBezTo>
                  <a:cubicBezTo>
                    <a:pt x="486" y="308"/>
                    <a:pt x="485" y="307"/>
                    <a:pt x="484" y="306"/>
                  </a:cubicBezTo>
                  <a:cubicBezTo>
                    <a:pt x="482" y="303"/>
                    <a:pt x="480" y="300"/>
                    <a:pt x="480" y="296"/>
                  </a:cubicBezTo>
                  <a:close/>
                  <a:moveTo>
                    <a:pt x="499" y="289"/>
                  </a:moveTo>
                  <a:cubicBezTo>
                    <a:pt x="499" y="289"/>
                    <a:pt x="499" y="289"/>
                    <a:pt x="499" y="289"/>
                  </a:cubicBezTo>
                  <a:cubicBezTo>
                    <a:pt x="499" y="294"/>
                    <a:pt x="498" y="298"/>
                    <a:pt x="496" y="302"/>
                  </a:cubicBezTo>
                  <a:cubicBezTo>
                    <a:pt x="495" y="302"/>
                    <a:pt x="495" y="303"/>
                    <a:pt x="495" y="303"/>
                  </a:cubicBezTo>
                  <a:cubicBezTo>
                    <a:pt x="495" y="298"/>
                    <a:pt x="496" y="293"/>
                    <a:pt x="497" y="288"/>
                  </a:cubicBezTo>
                  <a:cubicBezTo>
                    <a:pt x="498" y="288"/>
                    <a:pt x="498" y="289"/>
                    <a:pt x="499" y="289"/>
                  </a:cubicBezTo>
                  <a:close/>
                  <a:moveTo>
                    <a:pt x="502" y="294"/>
                  </a:moveTo>
                  <a:cubicBezTo>
                    <a:pt x="502" y="295"/>
                    <a:pt x="501" y="296"/>
                    <a:pt x="500" y="296"/>
                  </a:cubicBezTo>
                  <a:cubicBezTo>
                    <a:pt x="501" y="295"/>
                    <a:pt x="501" y="294"/>
                    <a:pt x="501" y="292"/>
                  </a:cubicBezTo>
                  <a:cubicBezTo>
                    <a:pt x="501" y="293"/>
                    <a:pt x="502" y="293"/>
                    <a:pt x="502" y="294"/>
                  </a:cubicBezTo>
                  <a:close/>
                  <a:moveTo>
                    <a:pt x="507" y="289"/>
                  </a:moveTo>
                  <a:cubicBezTo>
                    <a:pt x="509" y="286"/>
                    <a:pt x="511" y="282"/>
                    <a:pt x="513" y="279"/>
                  </a:cubicBezTo>
                  <a:cubicBezTo>
                    <a:pt x="515" y="280"/>
                    <a:pt x="516" y="281"/>
                    <a:pt x="517" y="282"/>
                  </a:cubicBezTo>
                  <a:cubicBezTo>
                    <a:pt x="513" y="284"/>
                    <a:pt x="510" y="287"/>
                    <a:pt x="507" y="289"/>
                  </a:cubicBezTo>
                  <a:close/>
                  <a:moveTo>
                    <a:pt x="487" y="289"/>
                  </a:moveTo>
                  <a:cubicBezTo>
                    <a:pt x="487" y="290"/>
                    <a:pt x="487" y="290"/>
                    <a:pt x="487" y="290"/>
                  </a:cubicBezTo>
                  <a:cubicBezTo>
                    <a:pt x="487" y="290"/>
                    <a:pt x="487" y="290"/>
                    <a:pt x="487" y="290"/>
                  </a:cubicBezTo>
                  <a:cubicBezTo>
                    <a:pt x="487" y="291"/>
                    <a:pt x="487" y="291"/>
                    <a:pt x="487" y="291"/>
                  </a:cubicBezTo>
                  <a:cubicBezTo>
                    <a:pt x="487" y="293"/>
                    <a:pt x="488" y="295"/>
                    <a:pt x="488" y="297"/>
                  </a:cubicBezTo>
                  <a:cubicBezTo>
                    <a:pt x="488" y="297"/>
                    <a:pt x="488" y="297"/>
                    <a:pt x="488" y="298"/>
                  </a:cubicBezTo>
                  <a:cubicBezTo>
                    <a:pt x="487" y="294"/>
                    <a:pt x="487" y="292"/>
                    <a:pt x="487" y="290"/>
                  </a:cubicBezTo>
                  <a:cubicBezTo>
                    <a:pt x="487" y="290"/>
                    <a:pt x="487" y="289"/>
                    <a:pt x="487" y="289"/>
                  </a:cubicBezTo>
                  <a:close/>
                  <a:moveTo>
                    <a:pt x="496" y="283"/>
                  </a:moveTo>
                  <a:cubicBezTo>
                    <a:pt x="496" y="282"/>
                    <a:pt x="497" y="282"/>
                    <a:pt x="497" y="282"/>
                  </a:cubicBezTo>
                  <a:cubicBezTo>
                    <a:pt x="497" y="282"/>
                    <a:pt x="497" y="283"/>
                    <a:pt x="497" y="283"/>
                  </a:cubicBezTo>
                  <a:cubicBezTo>
                    <a:pt x="496" y="283"/>
                    <a:pt x="496" y="283"/>
                    <a:pt x="496" y="283"/>
                  </a:cubicBezTo>
                  <a:close/>
                  <a:moveTo>
                    <a:pt x="502" y="290"/>
                  </a:moveTo>
                  <a:cubicBezTo>
                    <a:pt x="503" y="285"/>
                    <a:pt x="505" y="280"/>
                    <a:pt x="509" y="275"/>
                  </a:cubicBezTo>
                  <a:cubicBezTo>
                    <a:pt x="510" y="276"/>
                    <a:pt x="511" y="276"/>
                    <a:pt x="511" y="277"/>
                  </a:cubicBezTo>
                  <a:cubicBezTo>
                    <a:pt x="508" y="282"/>
                    <a:pt x="505" y="286"/>
                    <a:pt x="504" y="292"/>
                  </a:cubicBezTo>
                  <a:cubicBezTo>
                    <a:pt x="503" y="291"/>
                    <a:pt x="503" y="291"/>
                    <a:pt x="502" y="290"/>
                  </a:cubicBezTo>
                  <a:close/>
                  <a:moveTo>
                    <a:pt x="511" y="273"/>
                  </a:moveTo>
                  <a:cubicBezTo>
                    <a:pt x="512" y="273"/>
                    <a:pt x="513" y="272"/>
                    <a:pt x="514" y="271"/>
                  </a:cubicBezTo>
                  <a:cubicBezTo>
                    <a:pt x="515" y="272"/>
                    <a:pt x="515" y="272"/>
                    <a:pt x="515" y="272"/>
                  </a:cubicBezTo>
                  <a:cubicBezTo>
                    <a:pt x="515" y="272"/>
                    <a:pt x="516" y="271"/>
                    <a:pt x="517" y="271"/>
                  </a:cubicBezTo>
                  <a:cubicBezTo>
                    <a:pt x="516" y="272"/>
                    <a:pt x="514" y="274"/>
                    <a:pt x="513" y="275"/>
                  </a:cubicBezTo>
                  <a:cubicBezTo>
                    <a:pt x="512" y="275"/>
                    <a:pt x="512" y="274"/>
                    <a:pt x="511" y="273"/>
                  </a:cubicBezTo>
                  <a:close/>
                  <a:moveTo>
                    <a:pt x="520" y="266"/>
                  </a:moveTo>
                  <a:cubicBezTo>
                    <a:pt x="521" y="265"/>
                    <a:pt x="523" y="264"/>
                    <a:pt x="525" y="263"/>
                  </a:cubicBezTo>
                  <a:cubicBezTo>
                    <a:pt x="526" y="263"/>
                    <a:pt x="526" y="263"/>
                    <a:pt x="526" y="263"/>
                  </a:cubicBezTo>
                  <a:cubicBezTo>
                    <a:pt x="524" y="264"/>
                    <a:pt x="522" y="265"/>
                    <a:pt x="520" y="266"/>
                  </a:cubicBezTo>
                  <a:close/>
                  <a:moveTo>
                    <a:pt x="528" y="261"/>
                  </a:moveTo>
                  <a:cubicBezTo>
                    <a:pt x="530" y="260"/>
                    <a:pt x="532" y="259"/>
                    <a:pt x="534" y="258"/>
                  </a:cubicBezTo>
                  <a:cubicBezTo>
                    <a:pt x="532" y="259"/>
                    <a:pt x="530" y="260"/>
                    <a:pt x="528" y="262"/>
                  </a:cubicBezTo>
                  <a:cubicBezTo>
                    <a:pt x="528" y="261"/>
                    <a:pt x="528" y="261"/>
                    <a:pt x="528" y="261"/>
                  </a:cubicBezTo>
                  <a:close/>
                  <a:moveTo>
                    <a:pt x="538" y="262"/>
                  </a:moveTo>
                  <a:cubicBezTo>
                    <a:pt x="540" y="264"/>
                    <a:pt x="541" y="265"/>
                    <a:pt x="542" y="267"/>
                  </a:cubicBezTo>
                  <a:cubicBezTo>
                    <a:pt x="541" y="268"/>
                    <a:pt x="539" y="269"/>
                    <a:pt x="538" y="270"/>
                  </a:cubicBezTo>
                  <a:cubicBezTo>
                    <a:pt x="536" y="267"/>
                    <a:pt x="533" y="265"/>
                    <a:pt x="531" y="264"/>
                  </a:cubicBezTo>
                  <a:cubicBezTo>
                    <a:pt x="533" y="263"/>
                    <a:pt x="535" y="262"/>
                    <a:pt x="537" y="261"/>
                  </a:cubicBezTo>
                  <a:cubicBezTo>
                    <a:pt x="537" y="262"/>
                    <a:pt x="537" y="262"/>
                    <a:pt x="537" y="262"/>
                  </a:cubicBezTo>
                  <a:cubicBezTo>
                    <a:pt x="537" y="262"/>
                    <a:pt x="538" y="262"/>
                    <a:pt x="538" y="262"/>
                  </a:cubicBezTo>
                  <a:close/>
                  <a:moveTo>
                    <a:pt x="535" y="271"/>
                  </a:moveTo>
                  <a:cubicBezTo>
                    <a:pt x="529" y="274"/>
                    <a:pt x="524" y="277"/>
                    <a:pt x="519" y="281"/>
                  </a:cubicBezTo>
                  <a:cubicBezTo>
                    <a:pt x="518" y="279"/>
                    <a:pt x="516" y="278"/>
                    <a:pt x="515" y="277"/>
                  </a:cubicBezTo>
                  <a:cubicBezTo>
                    <a:pt x="516" y="275"/>
                    <a:pt x="518" y="273"/>
                    <a:pt x="520" y="272"/>
                  </a:cubicBezTo>
                  <a:cubicBezTo>
                    <a:pt x="522" y="269"/>
                    <a:pt x="525" y="267"/>
                    <a:pt x="528" y="265"/>
                  </a:cubicBezTo>
                  <a:cubicBezTo>
                    <a:pt x="531" y="267"/>
                    <a:pt x="533" y="269"/>
                    <a:pt x="535" y="271"/>
                  </a:cubicBezTo>
                  <a:close/>
                  <a:moveTo>
                    <a:pt x="486" y="312"/>
                  </a:moveTo>
                  <a:cubicBezTo>
                    <a:pt x="486" y="312"/>
                    <a:pt x="486" y="313"/>
                    <a:pt x="486" y="313"/>
                  </a:cubicBezTo>
                  <a:cubicBezTo>
                    <a:pt x="485" y="312"/>
                    <a:pt x="485" y="312"/>
                    <a:pt x="485" y="312"/>
                  </a:cubicBezTo>
                  <a:cubicBezTo>
                    <a:pt x="485" y="312"/>
                    <a:pt x="486" y="312"/>
                    <a:pt x="486" y="312"/>
                  </a:cubicBezTo>
                  <a:close/>
                  <a:moveTo>
                    <a:pt x="480" y="362"/>
                  </a:moveTo>
                  <a:cubicBezTo>
                    <a:pt x="480" y="362"/>
                    <a:pt x="480" y="362"/>
                    <a:pt x="479" y="362"/>
                  </a:cubicBezTo>
                  <a:cubicBezTo>
                    <a:pt x="480" y="362"/>
                    <a:pt x="480" y="361"/>
                    <a:pt x="480" y="361"/>
                  </a:cubicBezTo>
                  <a:cubicBezTo>
                    <a:pt x="480" y="362"/>
                    <a:pt x="480" y="362"/>
                    <a:pt x="480" y="362"/>
                  </a:cubicBezTo>
                  <a:close/>
                  <a:moveTo>
                    <a:pt x="476" y="366"/>
                  </a:moveTo>
                  <a:cubicBezTo>
                    <a:pt x="476" y="367"/>
                    <a:pt x="475" y="367"/>
                    <a:pt x="475" y="368"/>
                  </a:cubicBezTo>
                  <a:cubicBezTo>
                    <a:pt x="475" y="368"/>
                    <a:pt x="475" y="368"/>
                    <a:pt x="475" y="368"/>
                  </a:cubicBezTo>
                  <a:cubicBezTo>
                    <a:pt x="475" y="368"/>
                    <a:pt x="475" y="367"/>
                    <a:pt x="475" y="367"/>
                  </a:cubicBezTo>
                  <a:cubicBezTo>
                    <a:pt x="475" y="366"/>
                    <a:pt x="476" y="366"/>
                    <a:pt x="476" y="366"/>
                  </a:cubicBezTo>
                  <a:close/>
                  <a:moveTo>
                    <a:pt x="470" y="345"/>
                  </a:moveTo>
                  <a:cubicBezTo>
                    <a:pt x="470" y="343"/>
                    <a:pt x="470" y="342"/>
                    <a:pt x="470" y="340"/>
                  </a:cubicBezTo>
                  <a:cubicBezTo>
                    <a:pt x="470" y="341"/>
                    <a:pt x="471" y="341"/>
                    <a:pt x="471" y="341"/>
                  </a:cubicBezTo>
                  <a:cubicBezTo>
                    <a:pt x="471" y="342"/>
                    <a:pt x="470" y="343"/>
                    <a:pt x="470" y="345"/>
                  </a:cubicBezTo>
                  <a:close/>
                  <a:moveTo>
                    <a:pt x="466" y="318"/>
                  </a:moveTo>
                  <a:cubicBezTo>
                    <a:pt x="466" y="318"/>
                    <a:pt x="466" y="318"/>
                    <a:pt x="466" y="318"/>
                  </a:cubicBezTo>
                  <a:cubicBezTo>
                    <a:pt x="467" y="318"/>
                    <a:pt x="467" y="318"/>
                    <a:pt x="467" y="318"/>
                  </a:cubicBezTo>
                  <a:cubicBezTo>
                    <a:pt x="466" y="318"/>
                    <a:pt x="466" y="318"/>
                    <a:pt x="466" y="318"/>
                  </a:cubicBezTo>
                  <a:close/>
                  <a:moveTo>
                    <a:pt x="462" y="317"/>
                  </a:moveTo>
                  <a:cubicBezTo>
                    <a:pt x="462" y="317"/>
                    <a:pt x="462" y="317"/>
                    <a:pt x="462" y="317"/>
                  </a:cubicBezTo>
                  <a:cubicBezTo>
                    <a:pt x="462" y="317"/>
                    <a:pt x="462" y="317"/>
                    <a:pt x="463" y="317"/>
                  </a:cubicBezTo>
                  <a:cubicBezTo>
                    <a:pt x="463" y="317"/>
                    <a:pt x="463" y="317"/>
                    <a:pt x="463" y="317"/>
                  </a:cubicBezTo>
                  <a:cubicBezTo>
                    <a:pt x="463" y="317"/>
                    <a:pt x="462" y="317"/>
                    <a:pt x="462" y="317"/>
                  </a:cubicBezTo>
                  <a:close/>
                  <a:moveTo>
                    <a:pt x="451" y="313"/>
                  </a:moveTo>
                  <a:cubicBezTo>
                    <a:pt x="448" y="311"/>
                    <a:pt x="446" y="310"/>
                    <a:pt x="443" y="308"/>
                  </a:cubicBezTo>
                  <a:cubicBezTo>
                    <a:pt x="436" y="303"/>
                    <a:pt x="428" y="297"/>
                    <a:pt x="423" y="292"/>
                  </a:cubicBezTo>
                  <a:cubicBezTo>
                    <a:pt x="437" y="299"/>
                    <a:pt x="447" y="303"/>
                    <a:pt x="452" y="303"/>
                  </a:cubicBezTo>
                  <a:cubicBezTo>
                    <a:pt x="453" y="304"/>
                    <a:pt x="454" y="305"/>
                    <a:pt x="455" y="306"/>
                  </a:cubicBezTo>
                  <a:cubicBezTo>
                    <a:pt x="457" y="308"/>
                    <a:pt x="458" y="310"/>
                    <a:pt x="460" y="313"/>
                  </a:cubicBezTo>
                  <a:cubicBezTo>
                    <a:pt x="460" y="313"/>
                    <a:pt x="460" y="313"/>
                    <a:pt x="460" y="313"/>
                  </a:cubicBezTo>
                  <a:cubicBezTo>
                    <a:pt x="460" y="313"/>
                    <a:pt x="460" y="313"/>
                    <a:pt x="460" y="313"/>
                  </a:cubicBezTo>
                  <a:cubicBezTo>
                    <a:pt x="457" y="313"/>
                    <a:pt x="454" y="313"/>
                    <a:pt x="451" y="313"/>
                  </a:cubicBezTo>
                  <a:close/>
                  <a:moveTo>
                    <a:pt x="441" y="293"/>
                  </a:moveTo>
                  <a:cubicBezTo>
                    <a:pt x="435" y="288"/>
                    <a:pt x="429" y="283"/>
                    <a:pt x="424" y="278"/>
                  </a:cubicBezTo>
                  <a:cubicBezTo>
                    <a:pt x="430" y="283"/>
                    <a:pt x="436" y="288"/>
                    <a:pt x="442" y="293"/>
                  </a:cubicBezTo>
                  <a:cubicBezTo>
                    <a:pt x="442" y="293"/>
                    <a:pt x="442" y="293"/>
                    <a:pt x="441" y="293"/>
                  </a:cubicBezTo>
                  <a:close/>
                  <a:moveTo>
                    <a:pt x="444" y="288"/>
                  </a:moveTo>
                  <a:cubicBezTo>
                    <a:pt x="448" y="291"/>
                    <a:pt x="453" y="294"/>
                    <a:pt x="457" y="296"/>
                  </a:cubicBezTo>
                  <a:cubicBezTo>
                    <a:pt x="461" y="299"/>
                    <a:pt x="464" y="300"/>
                    <a:pt x="468" y="300"/>
                  </a:cubicBezTo>
                  <a:cubicBezTo>
                    <a:pt x="469" y="304"/>
                    <a:pt x="470" y="308"/>
                    <a:pt x="472" y="312"/>
                  </a:cubicBezTo>
                  <a:cubicBezTo>
                    <a:pt x="467" y="310"/>
                    <a:pt x="462" y="307"/>
                    <a:pt x="457" y="304"/>
                  </a:cubicBezTo>
                  <a:cubicBezTo>
                    <a:pt x="457" y="304"/>
                    <a:pt x="457" y="303"/>
                    <a:pt x="457" y="303"/>
                  </a:cubicBezTo>
                  <a:cubicBezTo>
                    <a:pt x="453" y="298"/>
                    <a:pt x="449" y="293"/>
                    <a:pt x="444" y="288"/>
                  </a:cubicBezTo>
                  <a:close/>
                  <a:moveTo>
                    <a:pt x="469" y="295"/>
                  </a:moveTo>
                  <a:cubicBezTo>
                    <a:pt x="471" y="295"/>
                    <a:pt x="472" y="295"/>
                    <a:pt x="474" y="295"/>
                  </a:cubicBezTo>
                  <a:cubicBezTo>
                    <a:pt x="474" y="295"/>
                    <a:pt x="475" y="295"/>
                    <a:pt x="475" y="295"/>
                  </a:cubicBezTo>
                  <a:cubicBezTo>
                    <a:pt x="475" y="296"/>
                    <a:pt x="474" y="296"/>
                    <a:pt x="473" y="297"/>
                  </a:cubicBezTo>
                  <a:cubicBezTo>
                    <a:pt x="472" y="297"/>
                    <a:pt x="471" y="298"/>
                    <a:pt x="470" y="298"/>
                  </a:cubicBezTo>
                  <a:cubicBezTo>
                    <a:pt x="470" y="298"/>
                    <a:pt x="470" y="298"/>
                    <a:pt x="470" y="298"/>
                  </a:cubicBezTo>
                  <a:cubicBezTo>
                    <a:pt x="470" y="297"/>
                    <a:pt x="470" y="296"/>
                    <a:pt x="469" y="295"/>
                  </a:cubicBezTo>
                  <a:close/>
                  <a:moveTo>
                    <a:pt x="467" y="295"/>
                  </a:moveTo>
                  <a:cubicBezTo>
                    <a:pt x="467" y="295"/>
                    <a:pt x="466" y="295"/>
                    <a:pt x="466" y="295"/>
                  </a:cubicBezTo>
                  <a:cubicBezTo>
                    <a:pt x="466" y="295"/>
                    <a:pt x="466" y="295"/>
                    <a:pt x="467" y="295"/>
                  </a:cubicBezTo>
                  <a:cubicBezTo>
                    <a:pt x="467" y="295"/>
                    <a:pt x="467" y="295"/>
                    <a:pt x="467" y="295"/>
                  </a:cubicBezTo>
                  <a:close/>
                  <a:moveTo>
                    <a:pt x="483" y="290"/>
                  </a:moveTo>
                  <a:cubicBezTo>
                    <a:pt x="483" y="285"/>
                    <a:pt x="484" y="280"/>
                    <a:pt x="485" y="274"/>
                  </a:cubicBezTo>
                  <a:cubicBezTo>
                    <a:pt x="486" y="274"/>
                    <a:pt x="486" y="275"/>
                    <a:pt x="486" y="275"/>
                  </a:cubicBezTo>
                  <a:cubicBezTo>
                    <a:pt x="488" y="277"/>
                    <a:pt x="490" y="279"/>
                    <a:pt x="491" y="281"/>
                  </a:cubicBezTo>
                  <a:cubicBezTo>
                    <a:pt x="491" y="282"/>
                    <a:pt x="491" y="282"/>
                    <a:pt x="491" y="283"/>
                  </a:cubicBezTo>
                  <a:cubicBezTo>
                    <a:pt x="490" y="284"/>
                    <a:pt x="489" y="284"/>
                    <a:pt x="488" y="285"/>
                  </a:cubicBezTo>
                  <a:cubicBezTo>
                    <a:pt x="488" y="285"/>
                    <a:pt x="487" y="286"/>
                    <a:pt x="486" y="287"/>
                  </a:cubicBezTo>
                  <a:cubicBezTo>
                    <a:pt x="484" y="286"/>
                    <a:pt x="484" y="286"/>
                    <a:pt x="484" y="286"/>
                  </a:cubicBezTo>
                  <a:cubicBezTo>
                    <a:pt x="484" y="287"/>
                    <a:pt x="484" y="288"/>
                    <a:pt x="484" y="288"/>
                  </a:cubicBezTo>
                  <a:cubicBezTo>
                    <a:pt x="484" y="289"/>
                    <a:pt x="483" y="290"/>
                    <a:pt x="483" y="290"/>
                  </a:cubicBezTo>
                  <a:close/>
                  <a:moveTo>
                    <a:pt x="494" y="280"/>
                  </a:moveTo>
                  <a:cubicBezTo>
                    <a:pt x="495" y="276"/>
                    <a:pt x="497" y="272"/>
                    <a:pt x="499" y="267"/>
                  </a:cubicBezTo>
                  <a:cubicBezTo>
                    <a:pt x="502" y="269"/>
                    <a:pt x="504" y="272"/>
                    <a:pt x="507" y="274"/>
                  </a:cubicBezTo>
                  <a:cubicBezTo>
                    <a:pt x="504" y="277"/>
                    <a:pt x="502" y="281"/>
                    <a:pt x="501" y="285"/>
                  </a:cubicBezTo>
                  <a:cubicBezTo>
                    <a:pt x="500" y="283"/>
                    <a:pt x="500" y="281"/>
                    <a:pt x="499" y="279"/>
                  </a:cubicBezTo>
                  <a:cubicBezTo>
                    <a:pt x="499" y="277"/>
                    <a:pt x="499" y="277"/>
                    <a:pt x="499" y="277"/>
                  </a:cubicBezTo>
                  <a:cubicBezTo>
                    <a:pt x="497" y="279"/>
                    <a:pt x="497" y="279"/>
                    <a:pt x="497" y="279"/>
                  </a:cubicBezTo>
                  <a:cubicBezTo>
                    <a:pt x="496" y="279"/>
                    <a:pt x="496" y="280"/>
                    <a:pt x="495" y="281"/>
                  </a:cubicBezTo>
                  <a:cubicBezTo>
                    <a:pt x="494" y="280"/>
                    <a:pt x="494" y="280"/>
                    <a:pt x="494" y="280"/>
                  </a:cubicBezTo>
                  <a:close/>
                  <a:moveTo>
                    <a:pt x="500" y="265"/>
                  </a:moveTo>
                  <a:cubicBezTo>
                    <a:pt x="500" y="263"/>
                    <a:pt x="501" y="262"/>
                    <a:pt x="502" y="260"/>
                  </a:cubicBezTo>
                  <a:cubicBezTo>
                    <a:pt x="503" y="257"/>
                    <a:pt x="505" y="254"/>
                    <a:pt x="507" y="251"/>
                  </a:cubicBezTo>
                  <a:cubicBezTo>
                    <a:pt x="512" y="254"/>
                    <a:pt x="518" y="257"/>
                    <a:pt x="523" y="261"/>
                  </a:cubicBezTo>
                  <a:cubicBezTo>
                    <a:pt x="519" y="263"/>
                    <a:pt x="515" y="266"/>
                    <a:pt x="512" y="269"/>
                  </a:cubicBezTo>
                  <a:cubicBezTo>
                    <a:pt x="511" y="270"/>
                    <a:pt x="510" y="271"/>
                    <a:pt x="509" y="272"/>
                  </a:cubicBezTo>
                  <a:cubicBezTo>
                    <a:pt x="506" y="269"/>
                    <a:pt x="503" y="267"/>
                    <a:pt x="500" y="265"/>
                  </a:cubicBezTo>
                  <a:close/>
                  <a:moveTo>
                    <a:pt x="508" y="248"/>
                  </a:moveTo>
                  <a:cubicBezTo>
                    <a:pt x="510" y="245"/>
                    <a:pt x="512" y="242"/>
                    <a:pt x="514" y="240"/>
                  </a:cubicBezTo>
                  <a:cubicBezTo>
                    <a:pt x="520" y="245"/>
                    <a:pt x="527" y="250"/>
                    <a:pt x="533" y="256"/>
                  </a:cubicBezTo>
                  <a:cubicBezTo>
                    <a:pt x="530" y="257"/>
                    <a:pt x="528" y="258"/>
                    <a:pt x="526" y="260"/>
                  </a:cubicBezTo>
                  <a:cubicBezTo>
                    <a:pt x="520" y="255"/>
                    <a:pt x="514" y="252"/>
                    <a:pt x="508" y="248"/>
                  </a:cubicBezTo>
                  <a:close/>
                  <a:moveTo>
                    <a:pt x="515" y="238"/>
                  </a:moveTo>
                  <a:cubicBezTo>
                    <a:pt x="520" y="231"/>
                    <a:pt x="525" y="226"/>
                    <a:pt x="530" y="222"/>
                  </a:cubicBezTo>
                  <a:cubicBezTo>
                    <a:pt x="541" y="229"/>
                    <a:pt x="553" y="237"/>
                    <a:pt x="562" y="245"/>
                  </a:cubicBezTo>
                  <a:cubicBezTo>
                    <a:pt x="561" y="246"/>
                    <a:pt x="559" y="246"/>
                    <a:pt x="557" y="247"/>
                  </a:cubicBezTo>
                  <a:cubicBezTo>
                    <a:pt x="550" y="249"/>
                    <a:pt x="542" y="252"/>
                    <a:pt x="535" y="255"/>
                  </a:cubicBezTo>
                  <a:cubicBezTo>
                    <a:pt x="529" y="248"/>
                    <a:pt x="522" y="243"/>
                    <a:pt x="515" y="238"/>
                  </a:cubicBezTo>
                  <a:close/>
                  <a:moveTo>
                    <a:pt x="532" y="220"/>
                  </a:moveTo>
                  <a:cubicBezTo>
                    <a:pt x="538" y="216"/>
                    <a:pt x="543" y="213"/>
                    <a:pt x="549" y="212"/>
                  </a:cubicBezTo>
                  <a:cubicBezTo>
                    <a:pt x="560" y="218"/>
                    <a:pt x="571" y="225"/>
                    <a:pt x="579" y="232"/>
                  </a:cubicBezTo>
                  <a:cubicBezTo>
                    <a:pt x="582" y="234"/>
                    <a:pt x="584" y="236"/>
                    <a:pt x="585" y="239"/>
                  </a:cubicBezTo>
                  <a:cubicBezTo>
                    <a:pt x="584" y="239"/>
                    <a:pt x="582" y="240"/>
                    <a:pt x="580" y="240"/>
                  </a:cubicBezTo>
                  <a:cubicBezTo>
                    <a:pt x="575" y="241"/>
                    <a:pt x="570" y="243"/>
                    <a:pt x="565" y="244"/>
                  </a:cubicBezTo>
                  <a:cubicBezTo>
                    <a:pt x="555" y="236"/>
                    <a:pt x="543" y="227"/>
                    <a:pt x="532" y="220"/>
                  </a:cubicBezTo>
                  <a:close/>
                  <a:moveTo>
                    <a:pt x="564" y="247"/>
                  </a:moveTo>
                  <a:cubicBezTo>
                    <a:pt x="566" y="249"/>
                    <a:pt x="567" y="250"/>
                    <a:pt x="568" y="251"/>
                  </a:cubicBezTo>
                  <a:cubicBezTo>
                    <a:pt x="568" y="251"/>
                    <a:pt x="568" y="251"/>
                    <a:pt x="568" y="251"/>
                  </a:cubicBezTo>
                  <a:cubicBezTo>
                    <a:pt x="559" y="252"/>
                    <a:pt x="550" y="254"/>
                    <a:pt x="541" y="257"/>
                  </a:cubicBezTo>
                  <a:cubicBezTo>
                    <a:pt x="546" y="255"/>
                    <a:pt x="551" y="252"/>
                    <a:pt x="557" y="250"/>
                  </a:cubicBezTo>
                  <a:cubicBezTo>
                    <a:pt x="559" y="249"/>
                    <a:pt x="561" y="248"/>
                    <a:pt x="564" y="248"/>
                  </a:cubicBezTo>
                  <a:cubicBezTo>
                    <a:pt x="564" y="248"/>
                    <a:pt x="564" y="247"/>
                    <a:pt x="564" y="247"/>
                  </a:cubicBezTo>
                  <a:close/>
                  <a:moveTo>
                    <a:pt x="559" y="259"/>
                  </a:moveTo>
                  <a:cubicBezTo>
                    <a:pt x="554" y="261"/>
                    <a:pt x="549" y="264"/>
                    <a:pt x="544" y="266"/>
                  </a:cubicBezTo>
                  <a:cubicBezTo>
                    <a:pt x="543" y="264"/>
                    <a:pt x="542" y="263"/>
                    <a:pt x="541" y="261"/>
                  </a:cubicBezTo>
                  <a:cubicBezTo>
                    <a:pt x="548" y="260"/>
                    <a:pt x="556" y="258"/>
                    <a:pt x="563" y="257"/>
                  </a:cubicBezTo>
                  <a:cubicBezTo>
                    <a:pt x="562" y="258"/>
                    <a:pt x="561" y="258"/>
                    <a:pt x="559" y="259"/>
                  </a:cubicBezTo>
                  <a:close/>
                  <a:moveTo>
                    <a:pt x="489" y="345"/>
                  </a:moveTo>
                  <a:cubicBezTo>
                    <a:pt x="489" y="345"/>
                    <a:pt x="488" y="345"/>
                    <a:pt x="488" y="344"/>
                  </a:cubicBezTo>
                  <a:cubicBezTo>
                    <a:pt x="488" y="344"/>
                    <a:pt x="489" y="343"/>
                    <a:pt x="489" y="343"/>
                  </a:cubicBezTo>
                  <a:cubicBezTo>
                    <a:pt x="489" y="343"/>
                    <a:pt x="489" y="344"/>
                    <a:pt x="489" y="345"/>
                  </a:cubicBezTo>
                  <a:close/>
                  <a:moveTo>
                    <a:pt x="485" y="358"/>
                  </a:moveTo>
                  <a:cubicBezTo>
                    <a:pt x="485" y="358"/>
                    <a:pt x="485" y="358"/>
                    <a:pt x="485" y="359"/>
                  </a:cubicBezTo>
                  <a:cubicBezTo>
                    <a:pt x="485" y="358"/>
                    <a:pt x="484" y="357"/>
                    <a:pt x="484" y="356"/>
                  </a:cubicBezTo>
                  <a:cubicBezTo>
                    <a:pt x="484" y="355"/>
                    <a:pt x="484" y="355"/>
                    <a:pt x="484" y="355"/>
                  </a:cubicBezTo>
                  <a:cubicBezTo>
                    <a:pt x="485" y="356"/>
                    <a:pt x="485" y="357"/>
                    <a:pt x="485" y="358"/>
                  </a:cubicBezTo>
                  <a:close/>
                  <a:moveTo>
                    <a:pt x="477" y="372"/>
                  </a:moveTo>
                  <a:cubicBezTo>
                    <a:pt x="477" y="372"/>
                    <a:pt x="477" y="372"/>
                    <a:pt x="477" y="372"/>
                  </a:cubicBezTo>
                  <a:cubicBezTo>
                    <a:pt x="478" y="369"/>
                    <a:pt x="478" y="367"/>
                    <a:pt x="479" y="365"/>
                  </a:cubicBezTo>
                  <a:cubicBezTo>
                    <a:pt x="479" y="365"/>
                    <a:pt x="480" y="365"/>
                    <a:pt x="480" y="365"/>
                  </a:cubicBezTo>
                  <a:cubicBezTo>
                    <a:pt x="480" y="367"/>
                    <a:pt x="480" y="369"/>
                    <a:pt x="480" y="371"/>
                  </a:cubicBezTo>
                  <a:cubicBezTo>
                    <a:pt x="480" y="372"/>
                    <a:pt x="479" y="372"/>
                    <a:pt x="479" y="373"/>
                  </a:cubicBezTo>
                  <a:cubicBezTo>
                    <a:pt x="478" y="373"/>
                    <a:pt x="478" y="372"/>
                    <a:pt x="477" y="372"/>
                  </a:cubicBezTo>
                  <a:close/>
                  <a:moveTo>
                    <a:pt x="468" y="353"/>
                  </a:moveTo>
                  <a:cubicBezTo>
                    <a:pt x="466" y="352"/>
                    <a:pt x="465" y="351"/>
                    <a:pt x="464" y="350"/>
                  </a:cubicBezTo>
                  <a:cubicBezTo>
                    <a:pt x="465" y="346"/>
                    <a:pt x="465" y="341"/>
                    <a:pt x="465" y="336"/>
                  </a:cubicBezTo>
                  <a:cubicBezTo>
                    <a:pt x="465" y="337"/>
                    <a:pt x="465" y="337"/>
                    <a:pt x="465" y="337"/>
                  </a:cubicBezTo>
                  <a:cubicBezTo>
                    <a:pt x="466" y="337"/>
                    <a:pt x="467" y="338"/>
                    <a:pt x="468" y="338"/>
                  </a:cubicBezTo>
                  <a:cubicBezTo>
                    <a:pt x="467" y="340"/>
                    <a:pt x="467" y="343"/>
                    <a:pt x="467" y="345"/>
                  </a:cubicBezTo>
                  <a:cubicBezTo>
                    <a:pt x="467" y="346"/>
                    <a:pt x="467" y="347"/>
                    <a:pt x="467" y="349"/>
                  </a:cubicBezTo>
                  <a:cubicBezTo>
                    <a:pt x="467" y="349"/>
                    <a:pt x="467" y="349"/>
                    <a:pt x="467" y="350"/>
                  </a:cubicBezTo>
                  <a:cubicBezTo>
                    <a:pt x="468" y="350"/>
                    <a:pt x="468" y="350"/>
                    <a:pt x="468" y="350"/>
                  </a:cubicBezTo>
                  <a:cubicBezTo>
                    <a:pt x="468" y="351"/>
                    <a:pt x="468" y="352"/>
                    <a:pt x="468" y="353"/>
                  </a:cubicBezTo>
                  <a:close/>
                  <a:moveTo>
                    <a:pt x="461" y="348"/>
                  </a:moveTo>
                  <a:cubicBezTo>
                    <a:pt x="455" y="342"/>
                    <a:pt x="449" y="337"/>
                    <a:pt x="443" y="333"/>
                  </a:cubicBezTo>
                  <a:cubicBezTo>
                    <a:pt x="440" y="331"/>
                    <a:pt x="436" y="329"/>
                    <a:pt x="433" y="328"/>
                  </a:cubicBezTo>
                  <a:cubicBezTo>
                    <a:pt x="448" y="328"/>
                    <a:pt x="458" y="330"/>
                    <a:pt x="459" y="331"/>
                  </a:cubicBezTo>
                  <a:cubicBezTo>
                    <a:pt x="459" y="332"/>
                    <a:pt x="459" y="333"/>
                    <a:pt x="460" y="334"/>
                  </a:cubicBezTo>
                  <a:cubicBezTo>
                    <a:pt x="460" y="334"/>
                    <a:pt x="460" y="334"/>
                    <a:pt x="460" y="334"/>
                  </a:cubicBezTo>
                  <a:cubicBezTo>
                    <a:pt x="460" y="334"/>
                    <a:pt x="460" y="334"/>
                    <a:pt x="460" y="334"/>
                  </a:cubicBezTo>
                  <a:cubicBezTo>
                    <a:pt x="461" y="338"/>
                    <a:pt x="461" y="343"/>
                    <a:pt x="461" y="348"/>
                  </a:cubicBezTo>
                  <a:close/>
                  <a:moveTo>
                    <a:pt x="463" y="329"/>
                  </a:moveTo>
                  <a:cubicBezTo>
                    <a:pt x="463" y="329"/>
                    <a:pt x="463" y="329"/>
                    <a:pt x="464" y="329"/>
                  </a:cubicBezTo>
                  <a:cubicBezTo>
                    <a:pt x="465" y="331"/>
                    <a:pt x="467" y="332"/>
                    <a:pt x="468" y="334"/>
                  </a:cubicBezTo>
                  <a:cubicBezTo>
                    <a:pt x="468" y="334"/>
                    <a:pt x="468" y="335"/>
                    <a:pt x="468" y="335"/>
                  </a:cubicBezTo>
                  <a:cubicBezTo>
                    <a:pt x="467" y="335"/>
                    <a:pt x="467" y="335"/>
                    <a:pt x="466" y="334"/>
                  </a:cubicBezTo>
                  <a:cubicBezTo>
                    <a:pt x="466" y="334"/>
                    <a:pt x="465" y="334"/>
                    <a:pt x="464" y="333"/>
                  </a:cubicBezTo>
                  <a:cubicBezTo>
                    <a:pt x="464" y="332"/>
                    <a:pt x="463" y="330"/>
                    <a:pt x="463" y="329"/>
                  </a:cubicBezTo>
                  <a:close/>
                  <a:moveTo>
                    <a:pt x="457" y="323"/>
                  </a:moveTo>
                  <a:cubicBezTo>
                    <a:pt x="455" y="321"/>
                    <a:pt x="453" y="320"/>
                    <a:pt x="452" y="319"/>
                  </a:cubicBezTo>
                  <a:cubicBezTo>
                    <a:pt x="452" y="319"/>
                    <a:pt x="452" y="319"/>
                    <a:pt x="453" y="319"/>
                  </a:cubicBezTo>
                  <a:cubicBezTo>
                    <a:pt x="454" y="319"/>
                    <a:pt x="454" y="318"/>
                    <a:pt x="454" y="317"/>
                  </a:cubicBezTo>
                  <a:cubicBezTo>
                    <a:pt x="457" y="318"/>
                    <a:pt x="459" y="319"/>
                    <a:pt x="461" y="319"/>
                  </a:cubicBezTo>
                  <a:cubicBezTo>
                    <a:pt x="461" y="319"/>
                    <a:pt x="461" y="319"/>
                    <a:pt x="461" y="319"/>
                  </a:cubicBezTo>
                  <a:cubicBezTo>
                    <a:pt x="458" y="320"/>
                    <a:pt x="458" y="320"/>
                    <a:pt x="458" y="320"/>
                  </a:cubicBezTo>
                  <a:cubicBezTo>
                    <a:pt x="460" y="322"/>
                    <a:pt x="460" y="322"/>
                    <a:pt x="460" y="322"/>
                  </a:cubicBezTo>
                  <a:cubicBezTo>
                    <a:pt x="461" y="322"/>
                    <a:pt x="462" y="322"/>
                    <a:pt x="462" y="323"/>
                  </a:cubicBezTo>
                  <a:cubicBezTo>
                    <a:pt x="462" y="323"/>
                    <a:pt x="462" y="323"/>
                    <a:pt x="462" y="323"/>
                  </a:cubicBezTo>
                  <a:cubicBezTo>
                    <a:pt x="462" y="323"/>
                    <a:pt x="463" y="323"/>
                    <a:pt x="463" y="323"/>
                  </a:cubicBezTo>
                  <a:cubicBezTo>
                    <a:pt x="465" y="325"/>
                    <a:pt x="467" y="327"/>
                    <a:pt x="469" y="329"/>
                  </a:cubicBezTo>
                  <a:cubicBezTo>
                    <a:pt x="469" y="329"/>
                    <a:pt x="469" y="329"/>
                    <a:pt x="469" y="329"/>
                  </a:cubicBezTo>
                  <a:cubicBezTo>
                    <a:pt x="468" y="329"/>
                    <a:pt x="467" y="328"/>
                    <a:pt x="465" y="327"/>
                  </a:cubicBezTo>
                  <a:cubicBezTo>
                    <a:pt x="465" y="327"/>
                    <a:pt x="464" y="326"/>
                    <a:pt x="463" y="325"/>
                  </a:cubicBezTo>
                  <a:cubicBezTo>
                    <a:pt x="463" y="324"/>
                    <a:pt x="462" y="324"/>
                    <a:pt x="461" y="323"/>
                  </a:cubicBezTo>
                  <a:cubicBezTo>
                    <a:pt x="461" y="323"/>
                    <a:pt x="461" y="323"/>
                    <a:pt x="461" y="323"/>
                  </a:cubicBezTo>
                  <a:cubicBezTo>
                    <a:pt x="461" y="323"/>
                    <a:pt x="461" y="323"/>
                    <a:pt x="461" y="323"/>
                  </a:cubicBezTo>
                  <a:cubicBezTo>
                    <a:pt x="460" y="324"/>
                    <a:pt x="460" y="324"/>
                    <a:pt x="460" y="324"/>
                  </a:cubicBezTo>
                  <a:cubicBezTo>
                    <a:pt x="460" y="323"/>
                    <a:pt x="460" y="323"/>
                    <a:pt x="459" y="323"/>
                  </a:cubicBezTo>
                  <a:cubicBezTo>
                    <a:pt x="459" y="323"/>
                    <a:pt x="458" y="323"/>
                    <a:pt x="457" y="323"/>
                  </a:cubicBezTo>
                  <a:close/>
                  <a:moveTo>
                    <a:pt x="443" y="313"/>
                  </a:moveTo>
                  <a:cubicBezTo>
                    <a:pt x="438" y="309"/>
                    <a:pt x="433" y="305"/>
                    <a:pt x="428" y="300"/>
                  </a:cubicBezTo>
                  <a:cubicBezTo>
                    <a:pt x="427" y="300"/>
                    <a:pt x="427" y="299"/>
                    <a:pt x="426" y="298"/>
                  </a:cubicBezTo>
                  <a:cubicBezTo>
                    <a:pt x="426" y="298"/>
                    <a:pt x="426" y="299"/>
                    <a:pt x="427" y="299"/>
                  </a:cubicBezTo>
                  <a:cubicBezTo>
                    <a:pt x="432" y="303"/>
                    <a:pt x="439" y="309"/>
                    <a:pt x="446" y="313"/>
                  </a:cubicBezTo>
                  <a:cubicBezTo>
                    <a:pt x="445" y="313"/>
                    <a:pt x="444" y="313"/>
                    <a:pt x="443" y="313"/>
                  </a:cubicBezTo>
                  <a:close/>
                  <a:moveTo>
                    <a:pt x="404" y="274"/>
                  </a:moveTo>
                  <a:cubicBezTo>
                    <a:pt x="399" y="266"/>
                    <a:pt x="395" y="259"/>
                    <a:pt x="392" y="252"/>
                  </a:cubicBezTo>
                  <a:cubicBezTo>
                    <a:pt x="398" y="252"/>
                    <a:pt x="404" y="255"/>
                    <a:pt x="411" y="259"/>
                  </a:cubicBezTo>
                  <a:cubicBezTo>
                    <a:pt x="414" y="262"/>
                    <a:pt x="418" y="264"/>
                    <a:pt x="421" y="267"/>
                  </a:cubicBezTo>
                  <a:cubicBezTo>
                    <a:pt x="420" y="268"/>
                    <a:pt x="420" y="268"/>
                    <a:pt x="420" y="268"/>
                  </a:cubicBezTo>
                  <a:cubicBezTo>
                    <a:pt x="423" y="270"/>
                    <a:pt x="427" y="273"/>
                    <a:pt x="430" y="276"/>
                  </a:cubicBezTo>
                  <a:cubicBezTo>
                    <a:pt x="431" y="276"/>
                    <a:pt x="431" y="277"/>
                    <a:pt x="432" y="277"/>
                  </a:cubicBezTo>
                  <a:cubicBezTo>
                    <a:pt x="436" y="282"/>
                    <a:pt x="440" y="287"/>
                    <a:pt x="444" y="291"/>
                  </a:cubicBezTo>
                  <a:cubicBezTo>
                    <a:pt x="433" y="282"/>
                    <a:pt x="422" y="273"/>
                    <a:pt x="412" y="267"/>
                  </a:cubicBezTo>
                  <a:cubicBezTo>
                    <a:pt x="410" y="269"/>
                    <a:pt x="410" y="269"/>
                    <a:pt x="410" y="269"/>
                  </a:cubicBezTo>
                  <a:cubicBezTo>
                    <a:pt x="416" y="274"/>
                    <a:pt x="422" y="280"/>
                    <a:pt x="429" y="286"/>
                  </a:cubicBezTo>
                  <a:cubicBezTo>
                    <a:pt x="422" y="282"/>
                    <a:pt x="414" y="278"/>
                    <a:pt x="404" y="274"/>
                  </a:cubicBezTo>
                  <a:close/>
                  <a:moveTo>
                    <a:pt x="463" y="292"/>
                  </a:moveTo>
                  <a:cubicBezTo>
                    <a:pt x="463" y="289"/>
                    <a:pt x="464" y="286"/>
                    <a:pt x="464" y="282"/>
                  </a:cubicBezTo>
                  <a:cubicBezTo>
                    <a:pt x="465" y="286"/>
                    <a:pt x="465" y="289"/>
                    <a:pt x="466" y="292"/>
                  </a:cubicBezTo>
                  <a:cubicBezTo>
                    <a:pt x="466" y="292"/>
                    <a:pt x="465" y="292"/>
                    <a:pt x="465" y="292"/>
                  </a:cubicBezTo>
                  <a:cubicBezTo>
                    <a:pt x="464" y="292"/>
                    <a:pt x="464" y="292"/>
                    <a:pt x="463" y="292"/>
                  </a:cubicBezTo>
                  <a:close/>
                  <a:moveTo>
                    <a:pt x="477" y="237"/>
                  </a:moveTo>
                  <a:cubicBezTo>
                    <a:pt x="476" y="248"/>
                    <a:pt x="474" y="259"/>
                    <a:pt x="474" y="269"/>
                  </a:cubicBezTo>
                  <a:cubicBezTo>
                    <a:pt x="474" y="274"/>
                    <a:pt x="475" y="279"/>
                    <a:pt x="476" y="284"/>
                  </a:cubicBezTo>
                  <a:cubicBezTo>
                    <a:pt x="478" y="284"/>
                    <a:pt x="478" y="284"/>
                    <a:pt x="478" y="284"/>
                  </a:cubicBezTo>
                  <a:cubicBezTo>
                    <a:pt x="479" y="280"/>
                    <a:pt x="481" y="276"/>
                    <a:pt x="482" y="272"/>
                  </a:cubicBezTo>
                  <a:cubicBezTo>
                    <a:pt x="483" y="272"/>
                    <a:pt x="483" y="272"/>
                    <a:pt x="483" y="272"/>
                  </a:cubicBezTo>
                  <a:cubicBezTo>
                    <a:pt x="482" y="278"/>
                    <a:pt x="480" y="285"/>
                    <a:pt x="480" y="291"/>
                  </a:cubicBezTo>
                  <a:cubicBezTo>
                    <a:pt x="479" y="292"/>
                    <a:pt x="479" y="292"/>
                    <a:pt x="479" y="292"/>
                  </a:cubicBezTo>
                  <a:cubicBezTo>
                    <a:pt x="477" y="290"/>
                    <a:pt x="477" y="290"/>
                    <a:pt x="477" y="290"/>
                  </a:cubicBezTo>
                  <a:cubicBezTo>
                    <a:pt x="477" y="292"/>
                    <a:pt x="477" y="292"/>
                    <a:pt x="477" y="292"/>
                  </a:cubicBezTo>
                  <a:cubicBezTo>
                    <a:pt x="476" y="292"/>
                    <a:pt x="475" y="292"/>
                    <a:pt x="474" y="292"/>
                  </a:cubicBezTo>
                  <a:cubicBezTo>
                    <a:pt x="472" y="292"/>
                    <a:pt x="471" y="292"/>
                    <a:pt x="469" y="292"/>
                  </a:cubicBezTo>
                  <a:cubicBezTo>
                    <a:pt x="468" y="281"/>
                    <a:pt x="469" y="266"/>
                    <a:pt x="472" y="252"/>
                  </a:cubicBezTo>
                  <a:cubicBezTo>
                    <a:pt x="474" y="248"/>
                    <a:pt x="475" y="244"/>
                    <a:pt x="476" y="240"/>
                  </a:cubicBezTo>
                  <a:cubicBezTo>
                    <a:pt x="476" y="239"/>
                    <a:pt x="477" y="238"/>
                    <a:pt x="477" y="237"/>
                  </a:cubicBezTo>
                  <a:close/>
                  <a:moveTo>
                    <a:pt x="478" y="252"/>
                  </a:moveTo>
                  <a:cubicBezTo>
                    <a:pt x="480" y="254"/>
                    <a:pt x="483" y="256"/>
                    <a:pt x="486" y="258"/>
                  </a:cubicBezTo>
                  <a:cubicBezTo>
                    <a:pt x="484" y="261"/>
                    <a:pt x="483" y="264"/>
                    <a:pt x="481" y="268"/>
                  </a:cubicBezTo>
                  <a:cubicBezTo>
                    <a:pt x="481" y="268"/>
                    <a:pt x="481" y="267"/>
                    <a:pt x="481" y="267"/>
                  </a:cubicBezTo>
                  <a:cubicBezTo>
                    <a:pt x="480" y="270"/>
                    <a:pt x="480" y="270"/>
                    <a:pt x="480" y="270"/>
                  </a:cubicBezTo>
                  <a:cubicBezTo>
                    <a:pt x="480" y="270"/>
                    <a:pt x="480" y="270"/>
                    <a:pt x="480" y="270"/>
                  </a:cubicBezTo>
                  <a:cubicBezTo>
                    <a:pt x="479" y="273"/>
                    <a:pt x="478" y="275"/>
                    <a:pt x="477" y="278"/>
                  </a:cubicBezTo>
                  <a:cubicBezTo>
                    <a:pt x="477" y="275"/>
                    <a:pt x="477" y="272"/>
                    <a:pt x="477" y="269"/>
                  </a:cubicBezTo>
                  <a:cubicBezTo>
                    <a:pt x="477" y="264"/>
                    <a:pt x="477" y="258"/>
                    <a:pt x="478" y="252"/>
                  </a:cubicBezTo>
                  <a:close/>
                  <a:moveTo>
                    <a:pt x="488" y="260"/>
                  </a:moveTo>
                  <a:cubicBezTo>
                    <a:pt x="488" y="260"/>
                    <a:pt x="488" y="261"/>
                    <a:pt x="488" y="261"/>
                  </a:cubicBezTo>
                  <a:cubicBezTo>
                    <a:pt x="488" y="261"/>
                    <a:pt x="488" y="260"/>
                    <a:pt x="488" y="260"/>
                  </a:cubicBezTo>
                  <a:cubicBezTo>
                    <a:pt x="488" y="260"/>
                    <a:pt x="488" y="260"/>
                    <a:pt x="488" y="260"/>
                  </a:cubicBezTo>
                  <a:close/>
                  <a:moveTo>
                    <a:pt x="489" y="260"/>
                  </a:moveTo>
                  <a:cubicBezTo>
                    <a:pt x="491" y="262"/>
                    <a:pt x="494" y="264"/>
                    <a:pt x="496" y="266"/>
                  </a:cubicBezTo>
                  <a:cubicBezTo>
                    <a:pt x="495" y="270"/>
                    <a:pt x="493" y="274"/>
                    <a:pt x="492" y="278"/>
                  </a:cubicBezTo>
                  <a:cubicBezTo>
                    <a:pt x="490" y="275"/>
                    <a:pt x="488" y="273"/>
                    <a:pt x="486" y="271"/>
                  </a:cubicBezTo>
                  <a:cubicBezTo>
                    <a:pt x="486" y="268"/>
                    <a:pt x="487" y="265"/>
                    <a:pt x="488" y="262"/>
                  </a:cubicBezTo>
                  <a:cubicBezTo>
                    <a:pt x="488" y="262"/>
                    <a:pt x="488" y="261"/>
                    <a:pt x="489" y="260"/>
                  </a:cubicBezTo>
                  <a:close/>
                  <a:moveTo>
                    <a:pt x="490" y="258"/>
                  </a:moveTo>
                  <a:cubicBezTo>
                    <a:pt x="492" y="255"/>
                    <a:pt x="495" y="251"/>
                    <a:pt x="499" y="247"/>
                  </a:cubicBezTo>
                  <a:cubicBezTo>
                    <a:pt x="501" y="248"/>
                    <a:pt x="503" y="249"/>
                    <a:pt x="504" y="249"/>
                  </a:cubicBezTo>
                  <a:cubicBezTo>
                    <a:pt x="502" y="254"/>
                    <a:pt x="500" y="259"/>
                    <a:pt x="497" y="263"/>
                  </a:cubicBezTo>
                  <a:cubicBezTo>
                    <a:pt x="495" y="262"/>
                    <a:pt x="493" y="260"/>
                    <a:pt x="490" y="258"/>
                  </a:cubicBezTo>
                  <a:close/>
                  <a:moveTo>
                    <a:pt x="511" y="234"/>
                  </a:moveTo>
                  <a:cubicBezTo>
                    <a:pt x="516" y="230"/>
                    <a:pt x="521" y="225"/>
                    <a:pt x="528" y="220"/>
                  </a:cubicBezTo>
                  <a:cubicBezTo>
                    <a:pt x="528" y="220"/>
                    <a:pt x="528" y="220"/>
                    <a:pt x="528" y="220"/>
                  </a:cubicBezTo>
                  <a:cubicBezTo>
                    <a:pt x="523" y="225"/>
                    <a:pt x="518" y="230"/>
                    <a:pt x="513" y="236"/>
                  </a:cubicBezTo>
                  <a:cubicBezTo>
                    <a:pt x="512" y="235"/>
                    <a:pt x="511" y="235"/>
                    <a:pt x="511" y="234"/>
                  </a:cubicBezTo>
                  <a:close/>
                  <a:moveTo>
                    <a:pt x="538" y="213"/>
                  </a:moveTo>
                  <a:cubicBezTo>
                    <a:pt x="540" y="212"/>
                    <a:pt x="543" y="211"/>
                    <a:pt x="545" y="210"/>
                  </a:cubicBezTo>
                  <a:cubicBezTo>
                    <a:pt x="545" y="210"/>
                    <a:pt x="546" y="210"/>
                    <a:pt x="546" y="210"/>
                  </a:cubicBezTo>
                  <a:cubicBezTo>
                    <a:pt x="543" y="211"/>
                    <a:pt x="541" y="212"/>
                    <a:pt x="538" y="213"/>
                  </a:cubicBezTo>
                  <a:close/>
                  <a:moveTo>
                    <a:pt x="548" y="208"/>
                  </a:moveTo>
                  <a:cubicBezTo>
                    <a:pt x="551" y="207"/>
                    <a:pt x="555" y="205"/>
                    <a:pt x="558" y="203"/>
                  </a:cubicBezTo>
                  <a:cubicBezTo>
                    <a:pt x="559" y="203"/>
                    <a:pt x="559" y="203"/>
                    <a:pt x="559" y="203"/>
                  </a:cubicBezTo>
                  <a:cubicBezTo>
                    <a:pt x="559" y="203"/>
                    <a:pt x="559" y="203"/>
                    <a:pt x="559" y="203"/>
                  </a:cubicBezTo>
                  <a:cubicBezTo>
                    <a:pt x="578" y="212"/>
                    <a:pt x="599" y="221"/>
                    <a:pt x="615" y="233"/>
                  </a:cubicBezTo>
                  <a:cubicBezTo>
                    <a:pt x="607" y="234"/>
                    <a:pt x="597" y="236"/>
                    <a:pt x="588" y="238"/>
                  </a:cubicBezTo>
                  <a:cubicBezTo>
                    <a:pt x="586" y="235"/>
                    <a:pt x="584" y="232"/>
                    <a:pt x="581" y="230"/>
                  </a:cubicBezTo>
                  <a:cubicBezTo>
                    <a:pt x="576" y="226"/>
                    <a:pt x="571" y="223"/>
                    <a:pt x="566" y="219"/>
                  </a:cubicBezTo>
                  <a:cubicBezTo>
                    <a:pt x="562" y="216"/>
                    <a:pt x="557" y="214"/>
                    <a:pt x="553" y="211"/>
                  </a:cubicBezTo>
                  <a:cubicBezTo>
                    <a:pt x="554" y="211"/>
                    <a:pt x="555" y="211"/>
                    <a:pt x="557" y="211"/>
                  </a:cubicBezTo>
                  <a:cubicBezTo>
                    <a:pt x="557" y="211"/>
                    <a:pt x="557" y="211"/>
                    <a:pt x="557" y="211"/>
                  </a:cubicBezTo>
                  <a:cubicBezTo>
                    <a:pt x="557" y="209"/>
                    <a:pt x="557" y="209"/>
                    <a:pt x="557" y="209"/>
                  </a:cubicBezTo>
                  <a:cubicBezTo>
                    <a:pt x="557" y="209"/>
                    <a:pt x="557" y="209"/>
                    <a:pt x="557" y="209"/>
                  </a:cubicBezTo>
                  <a:cubicBezTo>
                    <a:pt x="554" y="209"/>
                    <a:pt x="552" y="209"/>
                    <a:pt x="549" y="209"/>
                  </a:cubicBezTo>
                  <a:cubicBezTo>
                    <a:pt x="549" y="209"/>
                    <a:pt x="548" y="209"/>
                    <a:pt x="548" y="208"/>
                  </a:cubicBezTo>
                  <a:close/>
                  <a:moveTo>
                    <a:pt x="622" y="235"/>
                  </a:moveTo>
                  <a:cubicBezTo>
                    <a:pt x="622" y="235"/>
                    <a:pt x="622" y="235"/>
                    <a:pt x="622" y="235"/>
                  </a:cubicBezTo>
                  <a:cubicBezTo>
                    <a:pt x="622" y="235"/>
                    <a:pt x="622" y="235"/>
                    <a:pt x="622" y="235"/>
                  </a:cubicBezTo>
                  <a:cubicBezTo>
                    <a:pt x="622" y="235"/>
                    <a:pt x="622" y="235"/>
                    <a:pt x="622" y="235"/>
                  </a:cubicBezTo>
                  <a:close/>
                  <a:moveTo>
                    <a:pt x="609" y="239"/>
                  </a:moveTo>
                  <a:cubicBezTo>
                    <a:pt x="609" y="239"/>
                    <a:pt x="609" y="239"/>
                    <a:pt x="608" y="239"/>
                  </a:cubicBezTo>
                  <a:cubicBezTo>
                    <a:pt x="607" y="239"/>
                    <a:pt x="605" y="239"/>
                    <a:pt x="604" y="239"/>
                  </a:cubicBezTo>
                  <a:cubicBezTo>
                    <a:pt x="600" y="239"/>
                    <a:pt x="597" y="239"/>
                    <a:pt x="592" y="240"/>
                  </a:cubicBezTo>
                  <a:cubicBezTo>
                    <a:pt x="601" y="238"/>
                    <a:pt x="610" y="236"/>
                    <a:pt x="618" y="235"/>
                  </a:cubicBezTo>
                  <a:cubicBezTo>
                    <a:pt x="619" y="236"/>
                    <a:pt x="619" y="236"/>
                    <a:pt x="619" y="236"/>
                  </a:cubicBezTo>
                  <a:cubicBezTo>
                    <a:pt x="616" y="237"/>
                    <a:pt x="613" y="238"/>
                    <a:pt x="609" y="239"/>
                  </a:cubicBezTo>
                  <a:close/>
                  <a:moveTo>
                    <a:pt x="602" y="242"/>
                  </a:moveTo>
                  <a:cubicBezTo>
                    <a:pt x="595" y="244"/>
                    <a:pt x="588" y="247"/>
                    <a:pt x="581" y="250"/>
                  </a:cubicBezTo>
                  <a:cubicBezTo>
                    <a:pt x="580" y="250"/>
                    <a:pt x="580" y="250"/>
                    <a:pt x="580" y="250"/>
                  </a:cubicBezTo>
                  <a:cubicBezTo>
                    <a:pt x="580" y="250"/>
                    <a:pt x="580" y="250"/>
                    <a:pt x="580" y="250"/>
                  </a:cubicBezTo>
                  <a:cubicBezTo>
                    <a:pt x="579" y="250"/>
                    <a:pt x="579" y="250"/>
                    <a:pt x="579" y="250"/>
                  </a:cubicBezTo>
                  <a:cubicBezTo>
                    <a:pt x="576" y="250"/>
                    <a:pt x="574" y="250"/>
                    <a:pt x="571" y="251"/>
                  </a:cubicBezTo>
                  <a:cubicBezTo>
                    <a:pt x="571" y="250"/>
                    <a:pt x="571" y="250"/>
                    <a:pt x="571" y="250"/>
                  </a:cubicBezTo>
                  <a:cubicBezTo>
                    <a:pt x="571" y="250"/>
                    <a:pt x="571" y="250"/>
                    <a:pt x="571" y="250"/>
                  </a:cubicBezTo>
                  <a:cubicBezTo>
                    <a:pt x="570" y="249"/>
                    <a:pt x="568" y="248"/>
                    <a:pt x="567" y="247"/>
                  </a:cubicBezTo>
                  <a:cubicBezTo>
                    <a:pt x="580" y="244"/>
                    <a:pt x="593" y="242"/>
                    <a:pt x="602" y="242"/>
                  </a:cubicBezTo>
                  <a:close/>
                  <a:moveTo>
                    <a:pt x="496" y="311"/>
                  </a:moveTo>
                  <a:cubicBezTo>
                    <a:pt x="496" y="312"/>
                    <a:pt x="496" y="313"/>
                    <a:pt x="496" y="314"/>
                  </a:cubicBezTo>
                  <a:cubicBezTo>
                    <a:pt x="496" y="314"/>
                    <a:pt x="495" y="314"/>
                    <a:pt x="495" y="313"/>
                  </a:cubicBezTo>
                  <a:cubicBezTo>
                    <a:pt x="495" y="312"/>
                    <a:pt x="495" y="311"/>
                    <a:pt x="495" y="310"/>
                  </a:cubicBezTo>
                  <a:cubicBezTo>
                    <a:pt x="495" y="310"/>
                    <a:pt x="495" y="311"/>
                    <a:pt x="496" y="311"/>
                  </a:cubicBezTo>
                  <a:close/>
                  <a:moveTo>
                    <a:pt x="489" y="348"/>
                  </a:moveTo>
                  <a:cubicBezTo>
                    <a:pt x="490" y="350"/>
                    <a:pt x="489" y="352"/>
                    <a:pt x="489" y="354"/>
                  </a:cubicBezTo>
                  <a:cubicBezTo>
                    <a:pt x="489" y="353"/>
                    <a:pt x="488" y="352"/>
                    <a:pt x="488" y="352"/>
                  </a:cubicBezTo>
                  <a:cubicBezTo>
                    <a:pt x="488" y="350"/>
                    <a:pt x="487" y="349"/>
                    <a:pt x="487" y="347"/>
                  </a:cubicBezTo>
                  <a:cubicBezTo>
                    <a:pt x="488" y="347"/>
                    <a:pt x="489" y="348"/>
                    <a:pt x="489" y="348"/>
                  </a:cubicBezTo>
                  <a:close/>
                  <a:moveTo>
                    <a:pt x="489" y="358"/>
                  </a:moveTo>
                  <a:cubicBezTo>
                    <a:pt x="489" y="359"/>
                    <a:pt x="488" y="361"/>
                    <a:pt x="488" y="363"/>
                  </a:cubicBezTo>
                  <a:cubicBezTo>
                    <a:pt x="488" y="361"/>
                    <a:pt x="487" y="360"/>
                    <a:pt x="487" y="358"/>
                  </a:cubicBezTo>
                  <a:cubicBezTo>
                    <a:pt x="487" y="357"/>
                    <a:pt x="487" y="357"/>
                    <a:pt x="488" y="356"/>
                  </a:cubicBezTo>
                  <a:cubicBezTo>
                    <a:pt x="488" y="356"/>
                    <a:pt x="488" y="357"/>
                    <a:pt x="489" y="358"/>
                  </a:cubicBezTo>
                  <a:close/>
                  <a:moveTo>
                    <a:pt x="485" y="369"/>
                  </a:moveTo>
                  <a:cubicBezTo>
                    <a:pt x="485" y="369"/>
                    <a:pt x="485" y="369"/>
                    <a:pt x="485" y="369"/>
                  </a:cubicBezTo>
                  <a:cubicBezTo>
                    <a:pt x="485" y="369"/>
                    <a:pt x="485" y="368"/>
                    <a:pt x="485" y="368"/>
                  </a:cubicBezTo>
                  <a:cubicBezTo>
                    <a:pt x="485" y="368"/>
                    <a:pt x="485" y="368"/>
                    <a:pt x="485" y="368"/>
                  </a:cubicBezTo>
                  <a:cubicBezTo>
                    <a:pt x="485" y="368"/>
                    <a:pt x="485" y="368"/>
                    <a:pt x="485" y="368"/>
                  </a:cubicBezTo>
                  <a:cubicBezTo>
                    <a:pt x="485" y="368"/>
                    <a:pt x="485" y="368"/>
                    <a:pt x="485" y="369"/>
                  </a:cubicBezTo>
                  <a:close/>
                  <a:moveTo>
                    <a:pt x="378" y="320"/>
                  </a:moveTo>
                  <a:cubicBezTo>
                    <a:pt x="381" y="320"/>
                    <a:pt x="384" y="319"/>
                    <a:pt x="388" y="319"/>
                  </a:cubicBezTo>
                  <a:cubicBezTo>
                    <a:pt x="388" y="319"/>
                    <a:pt x="388" y="319"/>
                    <a:pt x="389" y="319"/>
                  </a:cubicBezTo>
                  <a:cubicBezTo>
                    <a:pt x="408" y="320"/>
                    <a:pt x="428" y="320"/>
                    <a:pt x="447" y="319"/>
                  </a:cubicBezTo>
                  <a:cubicBezTo>
                    <a:pt x="449" y="320"/>
                    <a:pt x="450" y="321"/>
                    <a:pt x="452" y="322"/>
                  </a:cubicBezTo>
                  <a:cubicBezTo>
                    <a:pt x="439" y="322"/>
                    <a:pt x="411" y="321"/>
                    <a:pt x="378" y="320"/>
                  </a:cubicBezTo>
                  <a:close/>
                  <a:moveTo>
                    <a:pt x="611" y="158"/>
                  </a:moveTo>
                  <a:cubicBezTo>
                    <a:pt x="610" y="158"/>
                    <a:pt x="609" y="157"/>
                    <a:pt x="608" y="157"/>
                  </a:cubicBezTo>
                  <a:cubicBezTo>
                    <a:pt x="606" y="156"/>
                    <a:pt x="605" y="155"/>
                    <a:pt x="603" y="154"/>
                  </a:cubicBezTo>
                  <a:cubicBezTo>
                    <a:pt x="606" y="155"/>
                    <a:pt x="608" y="156"/>
                    <a:pt x="611" y="158"/>
                  </a:cubicBezTo>
                  <a:cubicBezTo>
                    <a:pt x="611" y="158"/>
                    <a:pt x="611" y="158"/>
                    <a:pt x="611" y="158"/>
                  </a:cubicBezTo>
                  <a:close/>
                  <a:moveTo>
                    <a:pt x="584" y="146"/>
                  </a:moveTo>
                  <a:cubicBezTo>
                    <a:pt x="583" y="145"/>
                    <a:pt x="582" y="145"/>
                    <a:pt x="581" y="144"/>
                  </a:cubicBezTo>
                  <a:cubicBezTo>
                    <a:pt x="576" y="140"/>
                    <a:pt x="571" y="136"/>
                    <a:pt x="566" y="132"/>
                  </a:cubicBezTo>
                  <a:cubicBezTo>
                    <a:pt x="572" y="137"/>
                    <a:pt x="578" y="141"/>
                    <a:pt x="584" y="146"/>
                  </a:cubicBezTo>
                  <a:close/>
                  <a:moveTo>
                    <a:pt x="599" y="156"/>
                  </a:moveTo>
                  <a:cubicBezTo>
                    <a:pt x="603" y="158"/>
                    <a:pt x="606" y="160"/>
                    <a:pt x="609" y="162"/>
                  </a:cubicBezTo>
                  <a:cubicBezTo>
                    <a:pt x="607" y="161"/>
                    <a:pt x="605" y="161"/>
                    <a:pt x="603" y="160"/>
                  </a:cubicBezTo>
                  <a:cubicBezTo>
                    <a:pt x="603" y="160"/>
                    <a:pt x="602" y="159"/>
                    <a:pt x="602" y="159"/>
                  </a:cubicBezTo>
                  <a:cubicBezTo>
                    <a:pt x="599" y="157"/>
                    <a:pt x="597" y="155"/>
                    <a:pt x="594" y="153"/>
                  </a:cubicBezTo>
                  <a:cubicBezTo>
                    <a:pt x="596" y="154"/>
                    <a:pt x="598" y="155"/>
                    <a:pt x="599" y="156"/>
                  </a:cubicBezTo>
                  <a:close/>
                  <a:moveTo>
                    <a:pt x="574" y="145"/>
                  </a:moveTo>
                  <a:cubicBezTo>
                    <a:pt x="572" y="144"/>
                    <a:pt x="571" y="143"/>
                    <a:pt x="570" y="142"/>
                  </a:cubicBezTo>
                  <a:cubicBezTo>
                    <a:pt x="571" y="143"/>
                    <a:pt x="573" y="144"/>
                    <a:pt x="574" y="145"/>
                  </a:cubicBezTo>
                  <a:close/>
                  <a:moveTo>
                    <a:pt x="611" y="165"/>
                  </a:moveTo>
                  <a:cubicBezTo>
                    <a:pt x="611" y="165"/>
                    <a:pt x="611" y="165"/>
                    <a:pt x="611" y="165"/>
                  </a:cubicBezTo>
                  <a:cubicBezTo>
                    <a:pt x="611" y="165"/>
                    <a:pt x="611" y="165"/>
                    <a:pt x="610" y="165"/>
                  </a:cubicBezTo>
                  <a:cubicBezTo>
                    <a:pt x="611" y="165"/>
                    <a:pt x="611" y="165"/>
                    <a:pt x="611" y="165"/>
                  </a:cubicBezTo>
                  <a:close/>
                  <a:moveTo>
                    <a:pt x="665" y="195"/>
                  </a:moveTo>
                  <a:cubicBezTo>
                    <a:pt x="662" y="195"/>
                    <a:pt x="659" y="196"/>
                    <a:pt x="658" y="192"/>
                  </a:cubicBezTo>
                  <a:cubicBezTo>
                    <a:pt x="657" y="189"/>
                    <a:pt x="657" y="186"/>
                    <a:pt x="655" y="184"/>
                  </a:cubicBezTo>
                  <a:cubicBezTo>
                    <a:pt x="660" y="187"/>
                    <a:pt x="663" y="191"/>
                    <a:pt x="665" y="195"/>
                  </a:cubicBezTo>
                  <a:close/>
                  <a:moveTo>
                    <a:pt x="649" y="211"/>
                  </a:moveTo>
                  <a:cubicBezTo>
                    <a:pt x="640" y="206"/>
                    <a:pt x="632" y="201"/>
                    <a:pt x="624" y="196"/>
                  </a:cubicBezTo>
                  <a:cubicBezTo>
                    <a:pt x="623" y="193"/>
                    <a:pt x="619" y="190"/>
                    <a:pt x="611" y="188"/>
                  </a:cubicBezTo>
                  <a:cubicBezTo>
                    <a:pt x="610" y="187"/>
                    <a:pt x="609" y="187"/>
                    <a:pt x="607" y="186"/>
                  </a:cubicBezTo>
                  <a:cubicBezTo>
                    <a:pt x="607" y="188"/>
                    <a:pt x="607" y="188"/>
                    <a:pt x="607" y="188"/>
                  </a:cubicBezTo>
                  <a:cubicBezTo>
                    <a:pt x="596" y="187"/>
                    <a:pt x="581" y="188"/>
                    <a:pt x="560" y="196"/>
                  </a:cubicBezTo>
                  <a:cubicBezTo>
                    <a:pt x="553" y="198"/>
                    <a:pt x="547" y="201"/>
                    <a:pt x="541" y="204"/>
                  </a:cubicBezTo>
                  <a:cubicBezTo>
                    <a:pt x="539" y="203"/>
                    <a:pt x="537" y="202"/>
                    <a:pt x="535" y="201"/>
                  </a:cubicBezTo>
                  <a:cubicBezTo>
                    <a:pt x="534" y="203"/>
                    <a:pt x="534" y="203"/>
                    <a:pt x="534" y="203"/>
                  </a:cubicBezTo>
                  <a:cubicBezTo>
                    <a:pt x="535" y="204"/>
                    <a:pt x="537" y="205"/>
                    <a:pt x="538" y="206"/>
                  </a:cubicBezTo>
                  <a:cubicBezTo>
                    <a:pt x="533" y="209"/>
                    <a:pt x="529" y="212"/>
                    <a:pt x="525" y="216"/>
                  </a:cubicBezTo>
                  <a:cubicBezTo>
                    <a:pt x="520" y="213"/>
                    <a:pt x="515" y="210"/>
                    <a:pt x="512" y="209"/>
                  </a:cubicBezTo>
                  <a:cubicBezTo>
                    <a:pt x="511" y="211"/>
                    <a:pt x="511" y="211"/>
                    <a:pt x="511" y="211"/>
                  </a:cubicBezTo>
                  <a:cubicBezTo>
                    <a:pt x="514" y="213"/>
                    <a:pt x="518" y="215"/>
                    <a:pt x="522" y="217"/>
                  </a:cubicBezTo>
                  <a:cubicBezTo>
                    <a:pt x="517" y="222"/>
                    <a:pt x="512" y="227"/>
                    <a:pt x="508" y="232"/>
                  </a:cubicBezTo>
                  <a:cubicBezTo>
                    <a:pt x="503" y="229"/>
                    <a:pt x="498" y="225"/>
                    <a:pt x="494" y="222"/>
                  </a:cubicBezTo>
                  <a:cubicBezTo>
                    <a:pt x="493" y="224"/>
                    <a:pt x="493" y="224"/>
                    <a:pt x="493" y="224"/>
                  </a:cubicBezTo>
                  <a:cubicBezTo>
                    <a:pt x="497" y="227"/>
                    <a:pt x="501" y="231"/>
                    <a:pt x="506" y="234"/>
                  </a:cubicBezTo>
                  <a:cubicBezTo>
                    <a:pt x="503" y="237"/>
                    <a:pt x="501" y="240"/>
                    <a:pt x="498" y="244"/>
                  </a:cubicBezTo>
                  <a:cubicBezTo>
                    <a:pt x="498" y="243"/>
                    <a:pt x="497" y="243"/>
                    <a:pt x="496" y="243"/>
                  </a:cubicBezTo>
                  <a:cubicBezTo>
                    <a:pt x="496" y="243"/>
                    <a:pt x="496" y="243"/>
                    <a:pt x="496" y="243"/>
                  </a:cubicBezTo>
                  <a:cubicBezTo>
                    <a:pt x="496" y="242"/>
                    <a:pt x="496" y="242"/>
                    <a:pt x="496" y="242"/>
                  </a:cubicBezTo>
                  <a:cubicBezTo>
                    <a:pt x="495" y="242"/>
                    <a:pt x="494" y="242"/>
                    <a:pt x="494" y="242"/>
                  </a:cubicBezTo>
                  <a:cubicBezTo>
                    <a:pt x="493" y="242"/>
                    <a:pt x="493" y="242"/>
                    <a:pt x="492" y="241"/>
                  </a:cubicBezTo>
                  <a:cubicBezTo>
                    <a:pt x="492" y="242"/>
                    <a:pt x="492" y="242"/>
                    <a:pt x="492" y="242"/>
                  </a:cubicBezTo>
                  <a:cubicBezTo>
                    <a:pt x="491" y="242"/>
                    <a:pt x="491" y="242"/>
                    <a:pt x="491" y="242"/>
                  </a:cubicBezTo>
                  <a:cubicBezTo>
                    <a:pt x="491" y="242"/>
                    <a:pt x="490" y="243"/>
                    <a:pt x="490" y="243"/>
                  </a:cubicBezTo>
                  <a:cubicBezTo>
                    <a:pt x="491" y="243"/>
                    <a:pt x="491" y="244"/>
                    <a:pt x="491" y="244"/>
                  </a:cubicBezTo>
                  <a:cubicBezTo>
                    <a:pt x="491" y="244"/>
                    <a:pt x="491" y="244"/>
                    <a:pt x="491" y="244"/>
                  </a:cubicBezTo>
                  <a:cubicBezTo>
                    <a:pt x="491" y="244"/>
                    <a:pt x="492" y="245"/>
                    <a:pt x="492" y="245"/>
                  </a:cubicBezTo>
                  <a:cubicBezTo>
                    <a:pt x="493" y="245"/>
                    <a:pt x="494" y="246"/>
                    <a:pt x="495" y="247"/>
                  </a:cubicBezTo>
                  <a:cubicBezTo>
                    <a:pt x="496" y="245"/>
                    <a:pt x="496" y="245"/>
                    <a:pt x="496" y="245"/>
                  </a:cubicBezTo>
                  <a:cubicBezTo>
                    <a:pt x="496" y="245"/>
                    <a:pt x="497" y="246"/>
                    <a:pt x="497" y="246"/>
                  </a:cubicBezTo>
                  <a:cubicBezTo>
                    <a:pt x="494" y="250"/>
                    <a:pt x="491" y="255"/>
                    <a:pt x="490" y="258"/>
                  </a:cubicBezTo>
                  <a:cubicBezTo>
                    <a:pt x="486" y="255"/>
                    <a:pt x="482" y="253"/>
                    <a:pt x="479" y="250"/>
                  </a:cubicBezTo>
                  <a:cubicBezTo>
                    <a:pt x="478" y="250"/>
                    <a:pt x="478" y="250"/>
                    <a:pt x="478" y="250"/>
                  </a:cubicBezTo>
                  <a:cubicBezTo>
                    <a:pt x="479" y="244"/>
                    <a:pt x="480" y="237"/>
                    <a:pt x="481" y="230"/>
                  </a:cubicBezTo>
                  <a:cubicBezTo>
                    <a:pt x="491" y="210"/>
                    <a:pt x="511" y="192"/>
                    <a:pt x="544" y="182"/>
                  </a:cubicBezTo>
                  <a:cubicBezTo>
                    <a:pt x="574" y="174"/>
                    <a:pt x="596" y="171"/>
                    <a:pt x="613" y="172"/>
                  </a:cubicBezTo>
                  <a:cubicBezTo>
                    <a:pt x="619" y="175"/>
                    <a:pt x="624" y="179"/>
                    <a:pt x="630" y="182"/>
                  </a:cubicBezTo>
                  <a:cubicBezTo>
                    <a:pt x="631" y="180"/>
                    <a:pt x="631" y="180"/>
                    <a:pt x="631" y="180"/>
                  </a:cubicBezTo>
                  <a:cubicBezTo>
                    <a:pt x="628" y="177"/>
                    <a:pt x="624" y="175"/>
                    <a:pt x="620" y="172"/>
                  </a:cubicBezTo>
                  <a:cubicBezTo>
                    <a:pt x="624" y="173"/>
                    <a:pt x="628" y="173"/>
                    <a:pt x="632" y="174"/>
                  </a:cubicBezTo>
                  <a:cubicBezTo>
                    <a:pt x="633" y="174"/>
                    <a:pt x="634" y="175"/>
                    <a:pt x="636" y="176"/>
                  </a:cubicBezTo>
                  <a:cubicBezTo>
                    <a:pt x="636" y="176"/>
                    <a:pt x="637" y="176"/>
                    <a:pt x="637" y="176"/>
                  </a:cubicBezTo>
                  <a:cubicBezTo>
                    <a:pt x="638" y="176"/>
                    <a:pt x="638" y="175"/>
                    <a:pt x="638" y="175"/>
                  </a:cubicBezTo>
                  <a:cubicBezTo>
                    <a:pt x="642" y="177"/>
                    <a:pt x="645" y="178"/>
                    <a:pt x="648" y="179"/>
                  </a:cubicBezTo>
                  <a:cubicBezTo>
                    <a:pt x="649" y="180"/>
                    <a:pt x="650" y="182"/>
                    <a:pt x="651" y="184"/>
                  </a:cubicBezTo>
                  <a:cubicBezTo>
                    <a:pt x="653" y="187"/>
                    <a:pt x="654" y="191"/>
                    <a:pt x="654" y="195"/>
                  </a:cubicBezTo>
                  <a:cubicBezTo>
                    <a:pt x="655" y="196"/>
                    <a:pt x="655" y="198"/>
                    <a:pt x="656" y="199"/>
                  </a:cubicBezTo>
                  <a:cubicBezTo>
                    <a:pt x="658" y="201"/>
                    <a:pt x="661" y="199"/>
                    <a:pt x="664" y="199"/>
                  </a:cubicBezTo>
                  <a:cubicBezTo>
                    <a:pt x="665" y="198"/>
                    <a:pt x="661" y="204"/>
                    <a:pt x="661" y="204"/>
                  </a:cubicBezTo>
                  <a:cubicBezTo>
                    <a:pt x="660" y="205"/>
                    <a:pt x="660" y="206"/>
                    <a:pt x="660" y="207"/>
                  </a:cubicBezTo>
                  <a:cubicBezTo>
                    <a:pt x="660" y="207"/>
                    <a:pt x="660" y="208"/>
                    <a:pt x="660" y="208"/>
                  </a:cubicBezTo>
                  <a:cubicBezTo>
                    <a:pt x="656" y="210"/>
                    <a:pt x="652" y="211"/>
                    <a:pt x="649" y="211"/>
                  </a:cubicBezTo>
                  <a:close/>
                  <a:moveTo>
                    <a:pt x="673" y="225"/>
                  </a:moveTo>
                  <a:cubicBezTo>
                    <a:pt x="667" y="225"/>
                    <a:pt x="661" y="226"/>
                    <a:pt x="655" y="227"/>
                  </a:cubicBezTo>
                  <a:cubicBezTo>
                    <a:pt x="655" y="227"/>
                    <a:pt x="655" y="227"/>
                    <a:pt x="655" y="227"/>
                  </a:cubicBezTo>
                  <a:cubicBezTo>
                    <a:pt x="652" y="221"/>
                    <a:pt x="646" y="215"/>
                    <a:pt x="640" y="209"/>
                  </a:cubicBezTo>
                  <a:cubicBezTo>
                    <a:pt x="651" y="215"/>
                    <a:pt x="661" y="221"/>
                    <a:pt x="673" y="225"/>
                  </a:cubicBezTo>
                  <a:close/>
                  <a:moveTo>
                    <a:pt x="493" y="322"/>
                  </a:moveTo>
                  <a:cubicBezTo>
                    <a:pt x="493" y="320"/>
                    <a:pt x="492" y="319"/>
                    <a:pt x="491" y="318"/>
                  </a:cubicBezTo>
                  <a:cubicBezTo>
                    <a:pt x="490" y="317"/>
                    <a:pt x="490" y="316"/>
                    <a:pt x="490" y="315"/>
                  </a:cubicBezTo>
                  <a:cubicBezTo>
                    <a:pt x="490" y="315"/>
                    <a:pt x="490" y="315"/>
                    <a:pt x="490" y="315"/>
                  </a:cubicBezTo>
                  <a:cubicBezTo>
                    <a:pt x="491" y="315"/>
                    <a:pt x="491" y="315"/>
                    <a:pt x="492" y="316"/>
                  </a:cubicBezTo>
                  <a:cubicBezTo>
                    <a:pt x="492" y="316"/>
                    <a:pt x="492" y="316"/>
                    <a:pt x="492" y="316"/>
                  </a:cubicBezTo>
                  <a:cubicBezTo>
                    <a:pt x="492" y="316"/>
                    <a:pt x="493" y="317"/>
                    <a:pt x="493" y="317"/>
                  </a:cubicBezTo>
                  <a:cubicBezTo>
                    <a:pt x="493" y="319"/>
                    <a:pt x="494" y="321"/>
                    <a:pt x="494" y="322"/>
                  </a:cubicBezTo>
                  <a:lnTo>
                    <a:pt x="493" y="322"/>
                  </a:lnTo>
                  <a:close/>
                  <a:moveTo>
                    <a:pt x="495" y="368"/>
                  </a:moveTo>
                  <a:cubicBezTo>
                    <a:pt x="495" y="367"/>
                    <a:pt x="495" y="367"/>
                    <a:pt x="495" y="367"/>
                  </a:cubicBezTo>
                  <a:cubicBezTo>
                    <a:pt x="495" y="367"/>
                    <a:pt x="495" y="367"/>
                    <a:pt x="496" y="368"/>
                  </a:cubicBezTo>
                  <a:cubicBezTo>
                    <a:pt x="495" y="368"/>
                    <a:pt x="495" y="368"/>
                    <a:pt x="495" y="368"/>
                  </a:cubicBezTo>
                  <a:close/>
                  <a:moveTo>
                    <a:pt x="475" y="376"/>
                  </a:moveTo>
                  <a:cubicBezTo>
                    <a:pt x="475" y="375"/>
                    <a:pt x="476" y="375"/>
                    <a:pt x="476" y="375"/>
                  </a:cubicBezTo>
                  <a:cubicBezTo>
                    <a:pt x="476" y="375"/>
                    <a:pt x="476" y="375"/>
                    <a:pt x="476" y="375"/>
                  </a:cubicBezTo>
                  <a:cubicBezTo>
                    <a:pt x="476" y="375"/>
                    <a:pt x="476" y="376"/>
                    <a:pt x="475" y="376"/>
                  </a:cubicBezTo>
                  <a:close/>
                  <a:moveTo>
                    <a:pt x="473" y="464"/>
                  </a:moveTo>
                  <a:cubicBezTo>
                    <a:pt x="472" y="463"/>
                    <a:pt x="471" y="462"/>
                    <a:pt x="469" y="461"/>
                  </a:cubicBezTo>
                  <a:cubicBezTo>
                    <a:pt x="471" y="461"/>
                    <a:pt x="472" y="460"/>
                    <a:pt x="473" y="459"/>
                  </a:cubicBezTo>
                  <a:cubicBezTo>
                    <a:pt x="473" y="461"/>
                    <a:pt x="473" y="463"/>
                    <a:pt x="473" y="464"/>
                  </a:cubicBezTo>
                  <a:close/>
                  <a:moveTo>
                    <a:pt x="460" y="463"/>
                  </a:moveTo>
                  <a:cubicBezTo>
                    <a:pt x="459" y="461"/>
                    <a:pt x="459" y="459"/>
                    <a:pt x="459" y="458"/>
                  </a:cubicBezTo>
                  <a:cubicBezTo>
                    <a:pt x="461" y="459"/>
                    <a:pt x="462" y="460"/>
                    <a:pt x="464" y="461"/>
                  </a:cubicBezTo>
                  <a:cubicBezTo>
                    <a:pt x="464" y="461"/>
                    <a:pt x="464" y="461"/>
                    <a:pt x="464" y="461"/>
                  </a:cubicBezTo>
                  <a:cubicBezTo>
                    <a:pt x="463" y="462"/>
                    <a:pt x="462" y="463"/>
                    <a:pt x="462" y="463"/>
                  </a:cubicBezTo>
                  <a:cubicBezTo>
                    <a:pt x="461" y="463"/>
                    <a:pt x="460" y="463"/>
                    <a:pt x="460" y="463"/>
                  </a:cubicBezTo>
                  <a:close/>
                  <a:moveTo>
                    <a:pt x="457" y="463"/>
                  </a:moveTo>
                  <a:cubicBezTo>
                    <a:pt x="453" y="462"/>
                    <a:pt x="448" y="462"/>
                    <a:pt x="444" y="461"/>
                  </a:cubicBezTo>
                  <a:cubicBezTo>
                    <a:pt x="444" y="461"/>
                    <a:pt x="444" y="461"/>
                    <a:pt x="444" y="461"/>
                  </a:cubicBezTo>
                  <a:cubicBezTo>
                    <a:pt x="444" y="461"/>
                    <a:pt x="443" y="461"/>
                    <a:pt x="443" y="461"/>
                  </a:cubicBezTo>
                  <a:cubicBezTo>
                    <a:pt x="443" y="461"/>
                    <a:pt x="443" y="461"/>
                    <a:pt x="442" y="461"/>
                  </a:cubicBezTo>
                  <a:cubicBezTo>
                    <a:pt x="442" y="461"/>
                    <a:pt x="442" y="461"/>
                    <a:pt x="442" y="461"/>
                  </a:cubicBezTo>
                  <a:cubicBezTo>
                    <a:pt x="439" y="458"/>
                    <a:pt x="438" y="457"/>
                    <a:pt x="438" y="457"/>
                  </a:cubicBezTo>
                  <a:cubicBezTo>
                    <a:pt x="437" y="457"/>
                    <a:pt x="437" y="457"/>
                    <a:pt x="437" y="457"/>
                  </a:cubicBezTo>
                  <a:cubicBezTo>
                    <a:pt x="438" y="457"/>
                    <a:pt x="439" y="457"/>
                    <a:pt x="440" y="457"/>
                  </a:cubicBezTo>
                  <a:cubicBezTo>
                    <a:pt x="444" y="457"/>
                    <a:pt x="448" y="457"/>
                    <a:pt x="452" y="457"/>
                  </a:cubicBezTo>
                  <a:cubicBezTo>
                    <a:pt x="452" y="454"/>
                    <a:pt x="452" y="454"/>
                    <a:pt x="452" y="454"/>
                  </a:cubicBezTo>
                  <a:cubicBezTo>
                    <a:pt x="453" y="455"/>
                    <a:pt x="453" y="455"/>
                    <a:pt x="454" y="455"/>
                  </a:cubicBezTo>
                  <a:cubicBezTo>
                    <a:pt x="455" y="456"/>
                    <a:pt x="456" y="456"/>
                    <a:pt x="456" y="456"/>
                  </a:cubicBezTo>
                  <a:cubicBezTo>
                    <a:pt x="456" y="458"/>
                    <a:pt x="457" y="461"/>
                    <a:pt x="457" y="463"/>
                  </a:cubicBezTo>
                  <a:close/>
                  <a:moveTo>
                    <a:pt x="500" y="512"/>
                  </a:moveTo>
                  <a:cubicBezTo>
                    <a:pt x="501" y="512"/>
                    <a:pt x="501" y="512"/>
                    <a:pt x="501" y="512"/>
                  </a:cubicBezTo>
                  <a:cubicBezTo>
                    <a:pt x="505" y="516"/>
                    <a:pt x="508" y="520"/>
                    <a:pt x="509" y="525"/>
                  </a:cubicBezTo>
                  <a:cubicBezTo>
                    <a:pt x="504" y="519"/>
                    <a:pt x="498" y="513"/>
                    <a:pt x="491" y="506"/>
                  </a:cubicBezTo>
                  <a:cubicBezTo>
                    <a:pt x="494" y="508"/>
                    <a:pt x="497" y="510"/>
                    <a:pt x="500" y="512"/>
                  </a:cubicBezTo>
                  <a:close/>
                  <a:moveTo>
                    <a:pt x="504" y="555"/>
                  </a:moveTo>
                  <a:cubicBezTo>
                    <a:pt x="504" y="554"/>
                    <a:pt x="504" y="554"/>
                    <a:pt x="504" y="554"/>
                  </a:cubicBezTo>
                  <a:cubicBezTo>
                    <a:pt x="504" y="554"/>
                    <a:pt x="504" y="554"/>
                    <a:pt x="504" y="555"/>
                  </a:cubicBezTo>
                  <a:close/>
                  <a:moveTo>
                    <a:pt x="506" y="559"/>
                  </a:moveTo>
                  <a:cubicBezTo>
                    <a:pt x="508" y="555"/>
                    <a:pt x="510" y="550"/>
                    <a:pt x="512" y="546"/>
                  </a:cubicBezTo>
                  <a:cubicBezTo>
                    <a:pt x="512" y="549"/>
                    <a:pt x="512" y="554"/>
                    <a:pt x="511" y="560"/>
                  </a:cubicBezTo>
                  <a:cubicBezTo>
                    <a:pt x="508" y="568"/>
                    <a:pt x="506" y="576"/>
                    <a:pt x="506" y="584"/>
                  </a:cubicBezTo>
                  <a:cubicBezTo>
                    <a:pt x="505" y="588"/>
                    <a:pt x="504" y="592"/>
                    <a:pt x="503" y="594"/>
                  </a:cubicBezTo>
                  <a:cubicBezTo>
                    <a:pt x="503" y="595"/>
                    <a:pt x="503" y="595"/>
                    <a:pt x="503" y="595"/>
                  </a:cubicBezTo>
                  <a:cubicBezTo>
                    <a:pt x="500" y="590"/>
                    <a:pt x="499" y="584"/>
                    <a:pt x="499" y="577"/>
                  </a:cubicBezTo>
                  <a:cubicBezTo>
                    <a:pt x="499" y="577"/>
                    <a:pt x="499" y="577"/>
                    <a:pt x="499" y="576"/>
                  </a:cubicBezTo>
                  <a:cubicBezTo>
                    <a:pt x="502" y="571"/>
                    <a:pt x="505" y="565"/>
                    <a:pt x="506" y="559"/>
                  </a:cubicBezTo>
                  <a:close/>
                  <a:moveTo>
                    <a:pt x="457" y="523"/>
                  </a:moveTo>
                  <a:cubicBezTo>
                    <a:pt x="457" y="523"/>
                    <a:pt x="457" y="523"/>
                    <a:pt x="457" y="523"/>
                  </a:cubicBezTo>
                  <a:cubicBezTo>
                    <a:pt x="457" y="523"/>
                    <a:pt x="458" y="523"/>
                    <a:pt x="458" y="523"/>
                  </a:cubicBezTo>
                  <a:cubicBezTo>
                    <a:pt x="458" y="523"/>
                    <a:pt x="457" y="523"/>
                    <a:pt x="457" y="523"/>
                  </a:cubicBezTo>
                  <a:close/>
                  <a:moveTo>
                    <a:pt x="456" y="526"/>
                  </a:moveTo>
                  <a:cubicBezTo>
                    <a:pt x="455" y="526"/>
                    <a:pt x="454" y="526"/>
                    <a:pt x="453" y="526"/>
                  </a:cubicBezTo>
                  <a:cubicBezTo>
                    <a:pt x="454" y="526"/>
                    <a:pt x="455" y="526"/>
                    <a:pt x="455" y="526"/>
                  </a:cubicBezTo>
                  <a:cubicBezTo>
                    <a:pt x="456" y="526"/>
                    <a:pt x="456" y="526"/>
                    <a:pt x="456" y="526"/>
                  </a:cubicBezTo>
                  <a:close/>
                  <a:moveTo>
                    <a:pt x="371" y="507"/>
                  </a:moveTo>
                  <a:cubicBezTo>
                    <a:pt x="358" y="505"/>
                    <a:pt x="345" y="503"/>
                    <a:pt x="332" y="501"/>
                  </a:cubicBezTo>
                  <a:cubicBezTo>
                    <a:pt x="331" y="500"/>
                    <a:pt x="331" y="500"/>
                    <a:pt x="331" y="500"/>
                  </a:cubicBezTo>
                  <a:cubicBezTo>
                    <a:pt x="330" y="500"/>
                    <a:pt x="330" y="499"/>
                    <a:pt x="330" y="499"/>
                  </a:cubicBezTo>
                  <a:cubicBezTo>
                    <a:pt x="347" y="503"/>
                    <a:pt x="365" y="505"/>
                    <a:pt x="382" y="507"/>
                  </a:cubicBezTo>
                  <a:cubicBezTo>
                    <a:pt x="383" y="507"/>
                    <a:pt x="383" y="507"/>
                    <a:pt x="383" y="507"/>
                  </a:cubicBezTo>
                  <a:cubicBezTo>
                    <a:pt x="387" y="509"/>
                    <a:pt x="387" y="509"/>
                    <a:pt x="387" y="509"/>
                  </a:cubicBezTo>
                  <a:cubicBezTo>
                    <a:pt x="386" y="508"/>
                    <a:pt x="386" y="508"/>
                    <a:pt x="386" y="508"/>
                  </a:cubicBezTo>
                  <a:cubicBezTo>
                    <a:pt x="388" y="508"/>
                    <a:pt x="391" y="508"/>
                    <a:pt x="393" y="508"/>
                  </a:cubicBezTo>
                  <a:cubicBezTo>
                    <a:pt x="395" y="510"/>
                    <a:pt x="398" y="511"/>
                    <a:pt x="400" y="513"/>
                  </a:cubicBezTo>
                  <a:cubicBezTo>
                    <a:pt x="390" y="511"/>
                    <a:pt x="380" y="509"/>
                    <a:pt x="371" y="507"/>
                  </a:cubicBezTo>
                  <a:close/>
                  <a:moveTo>
                    <a:pt x="206" y="477"/>
                  </a:moveTo>
                  <a:cubicBezTo>
                    <a:pt x="210" y="478"/>
                    <a:pt x="214" y="478"/>
                    <a:pt x="218" y="479"/>
                  </a:cubicBezTo>
                  <a:cubicBezTo>
                    <a:pt x="216" y="479"/>
                    <a:pt x="214" y="480"/>
                    <a:pt x="212" y="480"/>
                  </a:cubicBezTo>
                  <a:cubicBezTo>
                    <a:pt x="212" y="480"/>
                    <a:pt x="212" y="480"/>
                    <a:pt x="212" y="480"/>
                  </a:cubicBezTo>
                  <a:cubicBezTo>
                    <a:pt x="210" y="479"/>
                    <a:pt x="208" y="478"/>
                    <a:pt x="207" y="477"/>
                  </a:cubicBezTo>
                  <a:cubicBezTo>
                    <a:pt x="207" y="477"/>
                    <a:pt x="207" y="477"/>
                    <a:pt x="206" y="477"/>
                  </a:cubicBezTo>
                  <a:close/>
                  <a:moveTo>
                    <a:pt x="196" y="465"/>
                  </a:moveTo>
                  <a:cubicBezTo>
                    <a:pt x="205" y="463"/>
                    <a:pt x="214" y="462"/>
                    <a:pt x="224" y="462"/>
                  </a:cubicBezTo>
                  <a:cubicBezTo>
                    <a:pt x="230" y="462"/>
                    <a:pt x="237" y="463"/>
                    <a:pt x="244" y="463"/>
                  </a:cubicBezTo>
                  <a:cubicBezTo>
                    <a:pt x="244" y="465"/>
                    <a:pt x="244" y="465"/>
                    <a:pt x="244" y="465"/>
                  </a:cubicBezTo>
                  <a:cubicBezTo>
                    <a:pt x="248" y="465"/>
                    <a:pt x="253" y="465"/>
                    <a:pt x="258" y="466"/>
                  </a:cubicBezTo>
                  <a:cubicBezTo>
                    <a:pt x="261" y="468"/>
                    <a:pt x="263" y="471"/>
                    <a:pt x="266" y="473"/>
                  </a:cubicBezTo>
                  <a:cubicBezTo>
                    <a:pt x="265" y="473"/>
                    <a:pt x="265" y="474"/>
                    <a:pt x="264" y="474"/>
                  </a:cubicBezTo>
                  <a:cubicBezTo>
                    <a:pt x="261" y="474"/>
                    <a:pt x="258" y="474"/>
                    <a:pt x="255" y="473"/>
                  </a:cubicBezTo>
                  <a:cubicBezTo>
                    <a:pt x="249" y="471"/>
                    <a:pt x="244" y="468"/>
                    <a:pt x="238" y="466"/>
                  </a:cubicBezTo>
                  <a:cubicBezTo>
                    <a:pt x="237" y="468"/>
                    <a:pt x="237" y="468"/>
                    <a:pt x="237" y="468"/>
                  </a:cubicBezTo>
                  <a:cubicBezTo>
                    <a:pt x="240" y="470"/>
                    <a:pt x="243" y="471"/>
                    <a:pt x="246" y="473"/>
                  </a:cubicBezTo>
                  <a:cubicBezTo>
                    <a:pt x="245" y="473"/>
                    <a:pt x="244" y="473"/>
                    <a:pt x="243" y="473"/>
                  </a:cubicBezTo>
                  <a:cubicBezTo>
                    <a:pt x="243" y="476"/>
                    <a:pt x="243" y="476"/>
                    <a:pt x="243" y="476"/>
                  </a:cubicBezTo>
                  <a:cubicBezTo>
                    <a:pt x="246" y="476"/>
                    <a:pt x="250" y="477"/>
                    <a:pt x="254" y="478"/>
                  </a:cubicBezTo>
                  <a:cubicBezTo>
                    <a:pt x="259" y="481"/>
                    <a:pt x="265" y="485"/>
                    <a:pt x="269" y="489"/>
                  </a:cubicBezTo>
                  <a:cubicBezTo>
                    <a:pt x="266" y="488"/>
                    <a:pt x="264" y="487"/>
                    <a:pt x="261" y="486"/>
                  </a:cubicBezTo>
                  <a:cubicBezTo>
                    <a:pt x="262" y="484"/>
                    <a:pt x="262" y="484"/>
                    <a:pt x="262" y="484"/>
                  </a:cubicBezTo>
                  <a:cubicBezTo>
                    <a:pt x="257" y="483"/>
                    <a:pt x="252" y="482"/>
                    <a:pt x="247" y="481"/>
                  </a:cubicBezTo>
                  <a:cubicBezTo>
                    <a:pt x="236" y="476"/>
                    <a:pt x="225" y="470"/>
                    <a:pt x="213" y="465"/>
                  </a:cubicBezTo>
                  <a:cubicBezTo>
                    <a:pt x="212" y="468"/>
                    <a:pt x="212" y="468"/>
                    <a:pt x="212" y="468"/>
                  </a:cubicBezTo>
                  <a:cubicBezTo>
                    <a:pt x="220" y="471"/>
                    <a:pt x="228" y="475"/>
                    <a:pt x="236" y="479"/>
                  </a:cubicBezTo>
                  <a:cubicBezTo>
                    <a:pt x="233" y="479"/>
                    <a:pt x="231" y="479"/>
                    <a:pt x="228" y="479"/>
                  </a:cubicBezTo>
                  <a:cubicBezTo>
                    <a:pt x="220" y="477"/>
                    <a:pt x="212" y="475"/>
                    <a:pt x="203" y="473"/>
                  </a:cubicBezTo>
                  <a:cubicBezTo>
                    <a:pt x="201" y="471"/>
                    <a:pt x="199" y="468"/>
                    <a:pt x="196" y="465"/>
                  </a:cubicBezTo>
                  <a:close/>
                  <a:moveTo>
                    <a:pt x="191" y="459"/>
                  </a:moveTo>
                  <a:cubicBezTo>
                    <a:pt x="213" y="458"/>
                    <a:pt x="238" y="458"/>
                    <a:pt x="261" y="459"/>
                  </a:cubicBezTo>
                  <a:cubicBezTo>
                    <a:pt x="261" y="459"/>
                    <a:pt x="261" y="459"/>
                    <a:pt x="261" y="459"/>
                  </a:cubicBezTo>
                  <a:cubicBezTo>
                    <a:pt x="256" y="459"/>
                    <a:pt x="252" y="459"/>
                    <a:pt x="248" y="459"/>
                  </a:cubicBezTo>
                  <a:cubicBezTo>
                    <a:pt x="245" y="459"/>
                    <a:pt x="241" y="459"/>
                    <a:pt x="238" y="459"/>
                  </a:cubicBezTo>
                  <a:cubicBezTo>
                    <a:pt x="233" y="459"/>
                    <a:pt x="228" y="459"/>
                    <a:pt x="223" y="459"/>
                  </a:cubicBezTo>
                  <a:cubicBezTo>
                    <a:pt x="223" y="459"/>
                    <a:pt x="223" y="459"/>
                    <a:pt x="223" y="459"/>
                  </a:cubicBezTo>
                  <a:cubicBezTo>
                    <a:pt x="223" y="459"/>
                    <a:pt x="223" y="459"/>
                    <a:pt x="223" y="459"/>
                  </a:cubicBezTo>
                  <a:cubicBezTo>
                    <a:pt x="223" y="459"/>
                    <a:pt x="223" y="459"/>
                    <a:pt x="223" y="459"/>
                  </a:cubicBezTo>
                  <a:cubicBezTo>
                    <a:pt x="223" y="460"/>
                    <a:pt x="223" y="460"/>
                    <a:pt x="223" y="460"/>
                  </a:cubicBezTo>
                  <a:cubicBezTo>
                    <a:pt x="213" y="460"/>
                    <a:pt x="203" y="461"/>
                    <a:pt x="194" y="463"/>
                  </a:cubicBezTo>
                  <a:cubicBezTo>
                    <a:pt x="193" y="462"/>
                    <a:pt x="192" y="460"/>
                    <a:pt x="191" y="459"/>
                  </a:cubicBezTo>
                  <a:close/>
                  <a:moveTo>
                    <a:pt x="161" y="474"/>
                  </a:moveTo>
                  <a:cubicBezTo>
                    <a:pt x="157" y="471"/>
                    <a:pt x="154" y="468"/>
                    <a:pt x="150" y="465"/>
                  </a:cubicBezTo>
                  <a:cubicBezTo>
                    <a:pt x="149" y="464"/>
                    <a:pt x="148" y="464"/>
                    <a:pt x="148" y="463"/>
                  </a:cubicBezTo>
                  <a:cubicBezTo>
                    <a:pt x="149" y="463"/>
                    <a:pt x="149" y="463"/>
                    <a:pt x="150" y="463"/>
                  </a:cubicBezTo>
                  <a:cubicBezTo>
                    <a:pt x="154" y="467"/>
                    <a:pt x="158" y="471"/>
                    <a:pt x="161" y="474"/>
                  </a:cubicBezTo>
                  <a:close/>
                  <a:moveTo>
                    <a:pt x="136" y="447"/>
                  </a:moveTo>
                  <a:cubicBezTo>
                    <a:pt x="140" y="452"/>
                    <a:pt x="144" y="456"/>
                    <a:pt x="148" y="461"/>
                  </a:cubicBezTo>
                  <a:cubicBezTo>
                    <a:pt x="148" y="461"/>
                    <a:pt x="147" y="461"/>
                    <a:pt x="146" y="461"/>
                  </a:cubicBezTo>
                  <a:cubicBezTo>
                    <a:pt x="138" y="453"/>
                    <a:pt x="130" y="445"/>
                    <a:pt x="122" y="436"/>
                  </a:cubicBezTo>
                  <a:cubicBezTo>
                    <a:pt x="124" y="438"/>
                    <a:pt x="126" y="439"/>
                    <a:pt x="128" y="440"/>
                  </a:cubicBezTo>
                  <a:cubicBezTo>
                    <a:pt x="131" y="443"/>
                    <a:pt x="133" y="445"/>
                    <a:pt x="136" y="447"/>
                  </a:cubicBezTo>
                  <a:close/>
                  <a:moveTo>
                    <a:pt x="54" y="360"/>
                  </a:moveTo>
                  <a:cubicBezTo>
                    <a:pt x="55" y="361"/>
                    <a:pt x="56" y="361"/>
                    <a:pt x="58" y="362"/>
                  </a:cubicBezTo>
                  <a:cubicBezTo>
                    <a:pt x="62" y="364"/>
                    <a:pt x="66" y="366"/>
                    <a:pt x="71" y="369"/>
                  </a:cubicBezTo>
                  <a:cubicBezTo>
                    <a:pt x="80" y="375"/>
                    <a:pt x="90" y="382"/>
                    <a:pt x="100" y="391"/>
                  </a:cubicBezTo>
                  <a:cubicBezTo>
                    <a:pt x="108" y="398"/>
                    <a:pt x="116" y="406"/>
                    <a:pt x="125" y="413"/>
                  </a:cubicBezTo>
                  <a:cubicBezTo>
                    <a:pt x="110" y="401"/>
                    <a:pt x="95" y="390"/>
                    <a:pt x="83" y="380"/>
                  </a:cubicBezTo>
                  <a:cubicBezTo>
                    <a:pt x="81" y="382"/>
                    <a:pt x="81" y="382"/>
                    <a:pt x="81" y="382"/>
                  </a:cubicBezTo>
                  <a:cubicBezTo>
                    <a:pt x="94" y="393"/>
                    <a:pt x="109" y="404"/>
                    <a:pt x="124" y="416"/>
                  </a:cubicBezTo>
                  <a:cubicBezTo>
                    <a:pt x="139" y="428"/>
                    <a:pt x="152" y="441"/>
                    <a:pt x="160" y="456"/>
                  </a:cubicBezTo>
                  <a:cubicBezTo>
                    <a:pt x="162" y="455"/>
                    <a:pt x="162" y="455"/>
                    <a:pt x="162" y="455"/>
                  </a:cubicBezTo>
                  <a:cubicBezTo>
                    <a:pt x="157" y="445"/>
                    <a:pt x="150" y="437"/>
                    <a:pt x="142" y="429"/>
                  </a:cubicBezTo>
                  <a:cubicBezTo>
                    <a:pt x="151" y="438"/>
                    <a:pt x="159" y="446"/>
                    <a:pt x="164" y="453"/>
                  </a:cubicBezTo>
                  <a:cubicBezTo>
                    <a:pt x="165" y="454"/>
                    <a:pt x="166" y="456"/>
                    <a:pt x="167" y="457"/>
                  </a:cubicBezTo>
                  <a:cubicBezTo>
                    <a:pt x="163" y="458"/>
                    <a:pt x="159" y="458"/>
                    <a:pt x="156" y="459"/>
                  </a:cubicBezTo>
                  <a:cubicBezTo>
                    <a:pt x="153" y="457"/>
                    <a:pt x="150" y="455"/>
                    <a:pt x="147" y="453"/>
                  </a:cubicBezTo>
                  <a:cubicBezTo>
                    <a:pt x="147" y="453"/>
                    <a:pt x="149" y="455"/>
                    <a:pt x="154" y="459"/>
                  </a:cubicBezTo>
                  <a:cubicBezTo>
                    <a:pt x="153" y="460"/>
                    <a:pt x="152" y="460"/>
                    <a:pt x="151" y="460"/>
                  </a:cubicBezTo>
                  <a:cubicBezTo>
                    <a:pt x="151" y="459"/>
                    <a:pt x="150" y="458"/>
                    <a:pt x="149" y="458"/>
                  </a:cubicBezTo>
                  <a:cubicBezTo>
                    <a:pt x="146" y="454"/>
                    <a:pt x="142" y="450"/>
                    <a:pt x="138" y="446"/>
                  </a:cubicBezTo>
                  <a:cubicBezTo>
                    <a:pt x="140" y="447"/>
                    <a:pt x="141" y="448"/>
                    <a:pt x="143" y="449"/>
                  </a:cubicBezTo>
                  <a:cubicBezTo>
                    <a:pt x="144" y="446"/>
                    <a:pt x="144" y="446"/>
                    <a:pt x="144" y="446"/>
                  </a:cubicBezTo>
                  <a:cubicBezTo>
                    <a:pt x="139" y="444"/>
                    <a:pt x="135" y="441"/>
                    <a:pt x="130" y="438"/>
                  </a:cubicBezTo>
                  <a:cubicBezTo>
                    <a:pt x="124" y="433"/>
                    <a:pt x="119" y="428"/>
                    <a:pt x="113" y="425"/>
                  </a:cubicBezTo>
                  <a:cubicBezTo>
                    <a:pt x="111" y="423"/>
                    <a:pt x="109" y="422"/>
                    <a:pt x="107" y="421"/>
                  </a:cubicBezTo>
                  <a:cubicBezTo>
                    <a:pt x="98" y="412"/>
                    <a:pt x="88" y="402"/>
                    <a:pt x="78" y="393"/>
                  </a:cubicBezTo>
                  <a:cubicBezTo>
                    <a:pt x="68" y="382"/>
                    <a:pt x="60" y="372"/>
                    <a:pt x="54" y="360"/>
                  </a:cubicBezTo>
                  <a:close/>
                  <a:moveTo>
                    <a:pt x="137" y="424"/>
                  </a:moveTo>
                  <a:cubicBezTo>
                    <a:pt x="139" y="425"/>
                    <a:pt x="140" y="426"/>
                    <a:pt x="141" y="427"/>
                  </a:cubicBezTo>
                  <a:cubicBezTo>
                    <a:pt x="139" y="426"/>
                    <a:pt x="138" y="424"/>
                    <a:pt x="136" y="423"/>
                  </a:cubicBezTo>
                  <a:cubicBezTo>
                    <a:pt x="137" y="423"/>
                    <a:pt x="137" y="424"/>
                    <a:pt x="137" y="424"/>
                  </a:cubicBezTo>
                  <a:close/>
                  <a:moveTo>
                    <a:pt x="53" y="332"/>
                  </a:moveTo>
                  <a:cubicBezTo>
                    <a:pt x="52" y="332"/>
                    <a:pt x="52" y="332"/>
                    <a:pt x="52" y="332"/>
                  </a:cubicBezTo>
                  <a:cubicBezTo>
                    <a:pt x="52" y="330"/>
                    <a:pt x="52" y="329"/>
                    <a:pt x="52" y="327"/>
                  </a:cubicBezTo>
                  <a:cubicBezTo>
                    <a:pt x="53" y="328"/>
                    <a:pt x="53" y="329"/>
                    <a:pt x="53" y="330"/>
                  </a:cubicBezTo>
                  <a:cubicBezTo>
                    <a:pt x="53" y="331"/>
                    <a:pt x="53" y="331"/>
                    <a:pt x="53" y="332"/>
                  </a:cubicBezTo>
                  <a:close/>
                  <a:moveTo>
                    <a:pt x="50" y="356"/>
                  </a:moveTo>
                  <a:cubicBezTo>
                    <a:pt x="50" y="356"/>
                    <a:pt x="50" y="356"/>
                    <a:pt x="50" y="357"/>
                  </a:cubicBezTo>
                  <a:cubicBezTo>
                    <a:pt x="49" y="357"/>
                    <a:pt x="49" y="356"/>
                    <a:pt x="48" y="356"/>
                  </a:cubicBezTo>
                  <a:cubicBezTo>
                    <a:pt x="48" y="356"/>
                    <a:pt x="47" y="356"/>
                    <a:pt x="47" y="357"/>
                  </a:cubicBezTo>
                  <a:cubicBezTo>
                    <a:pt x="47" y="354"/>
                    <a:pt x="47" y="352"/>
                    <a:pt x="48" y="349"/>
                  </a:cubicBezTo>
                  <a:cubicBezTo>
                    <a:pt x="48" y="352"/>
                    <a:pt x="49" y="354"/>
                    <a:pt x="50" y="356"/>
                  </a:cubicBezTo>
                  <a:close/>
                  <a:moveTo>
                    <a:pt x="48" y="359"/>
                  </a:moveTo>
                  <a:cubicBezTo>
                    <a:pt x="49" y="359"/>
                    <a:pt x="49" y="359"/>
                    <a:pt x="50" y="359"/>
                  </a:cubicBezTo>
                  <a:cubicBezTo>
                    <a:pt x="50" y="363"/>
                    <a:pt x="49" y="366"/>
                    <a:pt x="49" y="369"/>
                  </a:cubicBezTo>
                  <a:cubicBezTo>
                    <a:pt x="48" y="366"/>
                    <a:pt x="47" y="363"/>
                    <a:pt x="47" y="359"/>
                  </a:cubicBezTo>
                  <a:cubicBezTo>
                    <a:pt x="47" y="359"/>
                    <a:pt x="48" y="359"/>
                    <a:pt x="48" y="359"/>
                  </a:cubicBezTo>
                  <a:close/>
                  <a:moveTo>
                    <a:pt x="45" y="332"/>
                  </a:moveTo>
                  <a:cubicBezTo>
                    <a:pt x="46" y="335"/>
                    <a:pt x="47" y="338"/>
                    <a:pt x="48" y="341"/>
                  </a:cubicBezTo>
                  <a:cubicBezTo>
                    <a:pt x="47" y="338"/>
                    <a:pt x="46" y="335"/>
                    <a:pt x="45" y="332"/>
                  </a:cubicBezTo>
                  <a:close/>
                  <a:moveTo>
                    <a:pt x="47" y="311"/>
                  </a:moveTo>
                  <a:cubicBezTo>
                    <a:pt x="70" y="327"/>
                    <a:pt x="94" y="342"/>
                    <a:pt x="118" y="357"/>
                  </a:cubicBezTo>
                  <a:cubicBezTo>
                    <a:pt x="118" y="357"/>
                    <a:pt x="118" y="357"/>
                    <a:pt x="118" y="357"/>
                  </a:cubicBezTo>
                  <a:cubicBezTo>
                    <a:pt x="118" y="357"/>
                    <a:pt x="118" y="357"/>
                    <a:pt x="117" y="357"/>
                  </a:cubicBezTo>
                  <a:cubicBezTo>
                    <a:pt x="118" y="359"/>
                    <a:pt x="118" y="359"/>
                    <a:pt x="118" y="359"/>
                  </a:cubicBezTo>
                  <a:cubicBezTo>
                    <a:pt x="118" y="359"/>
                    <a:pt x="119" y="359"/>
                    <a:pt x="120" y="359"/>
                  </a:cubicBezTo>
                  <a:cubicBezTo>
                    <a:pt x="120" y="359"/>
                    <a:pt x="121" y="359"/>
                    <a:pt x="121" y="359"/>
                  </a:cubicBezTo>
                  <a:cubicBezTo>
                    <a:pt x="130" y="367"/>
                    <a:pt x="139" y="374"/>
                    <a:pt x="148" y="382"/>
                  </a:cubicBezTo>
                  <a:cubicBezTo>
                    <a:pt x="150" y="380"/>
                    <a:pt x="150" y="380"/>
                    <a:pt x="150" y="380"/>
                  </a:cubicBezTo>
                  <a:cubicBezTo>
                    <a:pt x="149" y="379"/>
                    <a:pt x="149" y="379"/>
                    <a:pt x="148" y="378"/>
                  </a:cubicBezTo>
                  <a:cubicBezTo>
                    <a:pt x="149" y="379"/>
                    <a:pt x="151" y="379"/>
                    <a:pt x="152" y="379"/>
                  </a:cubicBezTo>
                  <a:cubicBezTo>
                    <a:pt x="151" y="380"/>
                    <a:pt x="151" y="381"/>
                    <a:pt x="151" y="382"/>
                  </a:cubicBezTo>
                  <a:cubicBezTo>
                    <a:pt x="151" y="382"/>
                    <a:pt x="151" y="382"/>
                    <a:pt x="151" y="382"/>
                  </a:cubicBezTo>
                  <a:cubicBezTo>
                    <a:pt x="147" y="385"/>
                    <a:pt x="147" y="385"/>
                    <a:pt x="147" y="385"/>
                  </a:cubicBezTo>
                  <a:cubicBezTo>
                    <a:pt x="140" y="385"/>
                    <a:pt x="134" y="385"/>
                    <a:pt x="130" y="385"/>
                  </a:cubicBezTo>
                  <a:cubicBezTo>
                    <a:pt x="130" y="385"/>
                    <a:pt x="129" y="385"/>
                    <a:pt x="129" y="384"/>
                  </a:cubicBezTo>
                  <a:cubicBezTo>
                    <a:pt x="105" y="361"/>
                    <a:pt x="80" y="336"/>
                    <a:pt x="72" y="329"/>
                  </a:cubicBezTo>
                  <a:cubicBezTo>
                    <a:pt x="71" y="331"/>
                    <a:pt x="71" y="331"/>
                    <a:pt x="71" y="331"/>
                  </a:cubicBezTo>
                  <a:cubicBezTo>
                    <a:pt x="76" y="336"/>
                    <a:pt x="91" y="351"/>
                    <a:pt x="108" y="368"/>
                  </a:cubicBezTo>
                  <a:cubicBezTo>
                    <a:pt x="95" y="357"/>
                    <a:pt x="81" y="347"/>
                    <a:pt x="67" y="337"/>
                  </a:cubicBezTo>
                  <a:cubicBezTo>
                    <a:pt x="66" y="339"/>
                    <a:pt x="66" y="339"/>
                    <a:pt x="66" y="339"/>
                  </a:cubicBezTo>
                  <a:cubicBezTo>
                    <a:pt x="87" y="354"/>
                    <a:pt x="107" y="369"/>
                    <a:pt x="126" y="385"/>
                  </a:cubicBezTo>
                  <a:cubicBezTo>
                    <a:pt x="124" y="385"/>
                    <a:pt x="123" y="385"/>
                    <a:pt x="123" y="385"/>
                  </a:cubicBezTo>
                  <a:cubicBezTo>
                    <a:pt x="123" y="385"/>
                    <a:pt x="124" y="385"/>
                    <a:pt x="126" y="386"/>
                  </a:cubicBezTo>
                  <a:cubicBezTo>
                    <a:pt x="127" y="386"/>
                    <a:pt x="128" y="387"/>
                    <a:pt x="129" y="388"/>
                  </a:cubicBezTo>
                  <a:cubicBezTo>
                    <a:pt x="138" y="396"/>
                    <a:pt x="146" y="404"/>
                    <a:pt x="153" y="411"/>
                  </a:cubicBezTo>
                  <a:cubicBezTo>
                    <a:pt x="162" y="420"/>
                    <a:pt x="170" y="426"/>
                    <a:pt x="173" y="429"/>
                  </a:cubicBezTo>
                  <a:cubicBezTo>
                    <a:pt x="174" y="430"/>
                    <a:pt x="175" y="431"/>
                    <a:pt x="176" y="431"/>
                  </a:cubicBezTo>
                  <a:cubicBezTo>
                    <a:pt x="176" y="431"/>
                    <a:pt x="176" y="431"/>
                    <a:pt x="176" y="431"/>
                  </a:cubicBezTo>
                  <a:cubicBezTo>
                    <a:pt x="177" y="431"/>
                    <a:pt x="177" y="431"/>
                    <a:pt x="177" y="431"/>
                  </a:cubicBezTo>
                  <a:cubicBezTo>
                    <a:pt x="176" y="430"/>
                    <a:pt x="176" y="430"/>
                    <a:pt x="176" y="430"/>
                  </a:cubicBezTo>
                  <a:cubicBezTo>
                    <a:pt x="176" y="429"/>
                    <a:pt x="176" y="429"/>
                    <a:pt x="176" y="429"/>
                  </a:cubicBezTo>
                  <a:cubicBezTo>
                    <a:pt x="176" y="429"/>
                    <a:pt x="176" y="429"/>
                    <a:pt x="176" y="429"/>
                  </a:cubicBezTo>
                  <a:cubicBezTo>
                    <a:pt x="178" y="430"/>
                    <a:pt x="179" y="432"/>
                    <a:pt x="181" y="433"/>
                  </a:cubicBezTo>
                  <a:cubicBezTo>
                    <a:pt x="182" y="431"/>
                    <a:pt x="182" y="431"/>
                    <a:pt x="182" y="431"/>
                  </a:cubicBezTo>
                  <a:cubicBezTo>
                    <a:pt x="182" y="431"/>
                    <a:pt x="181" y="430"/>
                    <a:pt x="181" y="430"/>
                  </a:cubicBezTo>
                  <a:cubicBezTo>
                    <a:pt x="331" y="436"/>
                    <a:pt x="331" y="436"/>
                    <a:pt x="331" y="436"/>
                  </a:cubicBezTo>
                  <a:cubicBezTo>
                    <a:pt x="331" y="436"/>
                    <a:pt x="224" y="419"/>
                    <a:pt x="180" y="429"/>
                  </a:cubicBezTo>
                  <a:cubicBezTo>
                    <a:pt x="178" y="427"/>
                    <a:pt x="177" y="425"/>
                    <a:pt x="175" y="424"/>
                  </a:cubicBezTo>
                  <a:cubicBezTo>
                    <a:pt x="174" y="424"/>
                    <a:pt x="174" y="424"/>
                    <a:pt x="174" y="424"/>
                  </a:cubicBezTo>
                  <a:cubicBezTo>
                    <a:pt x="160" y="411"/>
                    <a:pt x="146" y="398"/>
                    <a:pt x="131" y="386"/>
                  </a:cubicBezTo>
                  <a:cubicBezTo>
                    <a:pt x="131" y="386"/>
                    <a:pt x="131" y="386"/>
                    <a:pt x="131" y="386"/>
                  </a:cubicBezTo>
                  <a:cubicBezTo>
                    <a:pt x="139" y="386"/>
                    <a:pt x="155" y="387"/>
                    <a:pt x="175" y="388"/>
                  </a:cubicBezTo>
                  <a:cubicBezTo>
                    <a:pt x="175" y="388"/>
                    <a:pt x="175" y="389"/>
                    <a:pt x="175" y="389"/>
                  </a:cubicBezTo>
                  <a:cubicBezTo>
                    <a:pt x="176" y="388"/>
                    <a:pt x="176" y="388"/>
                    <a:pt x="176" y="388"/>
                  </a:cubicBezTo>
                  <a:cubicBezTo>
                    <a:pt x="181" y="389"/>
                    <a:pt x="185" y="389"/>
                    <a:pt x="190" y="389"/>
                  </a:cubicBezTo>
                  <a:cubicBezTo>
                    <a:pt x="190" y="390"/>
                    <a:pt x="191" y="391"/>
                    <a:pt x="192" y="391"/>
                  </a:cubicBezTo>
                  <a:cubicBezTo>
                    <a:pt x="193" y="390"/>
                    <a:pt x="194" y="390"/>
                    <a:pt x="195" y="389"/>
                  </a:cubicBezTo>
                  <a:cubicBezTo>
                    <a:pt x="203" y="390"/>
                    <a:pt x="212" y="390"/>
                    <a:pt x="220" y="391"/>
                  </a:cubicBezTo>
                  <a:cubicBezTo>
                    <a:pt x="224" y="392"/>
                    <a:pt x="228" y="393"/>
                    <a:pt x="232" y="395"/>
                  </a:cubicBezTo>
                  <a:cubicBezTo>
                    <a:pt x="233" y="393"/>
                    <a:pt x="233" y="393"/>
                    <a:pt x="233" y="393"/>
                  </a:cubicBezTo>
                  <a:cubicBezTo>
                    <a:pt x="232" y="392"/>
                    <a:pt x="231" y="392"/>
                    <a:pt x="229" y="391"/>
                  </a:cubicBezTo>
                  <a:cubicBezTo>
                    <a:pt x="282" y="394"/>
                    <a:pt x="341" y="396"/>
                    <a:pt x="373" y="396"/>
                  </a:cubicBezTo>
                  <a:cubicBezTo>
                    <a:pt x="386" y="397"/>
                    <a:pt x="398" y="397"/>
                    <a:pt x="408" y="398"/>
                  </a:cubicBezTo>
                  <a:cubicBezTo>
                    <a:pt x="417" y="399"/>
                    <a:pt x="425" y="401"/>
                    <a:pt x="434" y="403"/>
                  </a:cubicBezTo>
                  <a:cubicBezTo>
                    <a:pt x="433" y="403"/>
                    <a:pt x="433" y="403"/>
                    <a:pt x="432" y="403"/>
                  </a:cubicBezTo>
                  <a:cubicBezTo>
                    <a:pt x="432" y="405"/>
                    <a:pt x="432" y="405"/>
                    <a:pt x="432" y="405"/>
                  </a:cubicBezTo>
                  <a:cubicBezTo>
                    <a:pt x="429" y="405"/>
                    <a:pt x="426" y="404"/>
                    <a:pt x="423" y="404"/>
                  </a:cubicBezTo>
                  <a:cubicBezTo>
                    <a:pt x="422" y="404"/>
                    <a:pt x="421" y="404"/>
                    <a:pt x="420" y="404"/>
                  </a:cubicBezTo>
                  <a:cubicBezTo>
                    <a:pt x="411" y="403"/>
                    <a:pt x="402" y="402"/>
                    <a:pt x="393" y="402"/>
                  </a:cubicBezTo>
                  <a:cubicBezTo>
                    <a:pt x="393" y="402"/>
                    <a:pt x="393" y="402"/>
                    <a:pt x="393" y="402"/>
                  </a:cubicBezTo>
                  <a:cubicBezTo>
                    <a:pt x="369" y="399"/>
                    <a:pt x="346" y="397"/>
                    <a:pt x="322" y="395"/>
                  </a:cubicBezTo>
                  <a:cubicBezTo>
                    <a:pt x="322" y="398"/>
                    <a:pt x="322" y="398"/>
                    <a:pt x="322" y="398"/>
                  </a:cubicBezTo>
                  <a:cubicBezTo>
                    <a:pt x="333" y="399"/>
                    <a:pt x="343" y="399"/>
                    <a:pt x="354" y="400"/>
                  </a:cubicBezTo>
                  <a:cubicBezTo>
                    <a:pt x="354" y="402"/>
                    <a:pt x="354" y="402"/>
                    <a:pt x="354" y="402"/>
                  </a:cubicBezTo>
                  <a:cubicBezTo>
                    <a:pt x="354" y="402"/>
                    <a:pt x="355" y="403"/>
                    <a:pt x="355" y="403"/>
                  </a:cubicBezTo>
                  <a:cubicBezTo>
                    <a:pt x="355" y="403"/>
                    <a:pt x="354" y="403"/>
                    <a:pt x="354" y="403"/>
                  </a:cubicBezTo>
                  <a:cubicBezTo>
                    <a:pt x="354" y="405"/>
                    <a:pt x="354" y="405"/>
                    <a:pt x="354" y="405"/>
                  </a:cubicBezTo>
                  <a:cubicBezTo>
                    <a:pt x="354" y="405"/>
                    <a:pt x="354" y="405"/>
                    <a:pt x="354" y="405"/>
                  </a:cubicBezTo>
                  <a:cubicBezTo>
                    <a:pt x="354" y="405"/>
                    <a:pt x="354" y="405"/>
                    <a:pt x="354" y="405"/>
                  </a:cubicBezTo>
                  <a:cubicBezTo>
                    <a:pt x="354" y="405"/>
                    <a:pt x="354" y="405"/>
                    <a:pt x="354" y="405"/>
                  </a:cubicBezTo>
                  <a:cubicBezTo>
                    <a:pt x="357" y="405"/>
                    <a:pt x="360" y="405"/>
                    <a:pt x="363" y="405"/>
                  </a:cubicBezTo>
                  <a:cubicBezTo>
                    <a:pt x="364" y="405"/>
                    <a:pt x="365" y="405"/>
                    <a:pt x="366" y="405"/>
                  </a:cubicBezTo>
                  <a:cubicBezTo>
                    <a:pt x="376" y="408"/>
                    <a:pt x="387" y="410"/>
                    <a:pt x="397" y="411"/>
                  </a:cubicBezTo>
                  <a:cubicBezTo>
                    <a:pt x="397" y="413"/>
                    <a:pt x="397" y="413"/>
                    <a:pt x="397" y="413"/>
                  </a:cubicBezTo>
                  <a:cubicBezTo>
                    <a:pt x="398" y="413"/>
                    <a:pt x="399" y="414"/>
                    <a:pt x="400" y="414"/>
                  </a:cubicBezTo>
                  <a:cubicBezTo>
                    <a:pt x="327" y="407"/>
                    <a:pt x="213" y="398"/>
                    <a:pt x="198" y="409"/>
                  </a:cubicBezTo>
                  <a:cubicBezTo>
                    <a:pt x="198" y="409"/>
                    <a:pt x="331" y="410"/>
                    <a:pt x="411" y="420"/>
                  </a:cubicBezTo>
                  <a:cubicBezTo>
                    <a:pt x="407" y="420"/>
                    <a:pt x="403" y="420"/>
                    <a:pt x="399" y="421"/>
                  </a:cubicBezTo>
                  <a:cubicBezTo>
                    <a:pt x="394" y="421"/>
                    <a:pt x="388" y="421"/>
                    <a:pt x="383" y="421"/>
                  </a:cubicBezTo>
                  <a:cubicBezTo>
                    <a:pt x="378" y="421"/>
                    <a:pt x="372" y="421"/>
                    <a:pt x="368" y="421"/>
                  </a:cubicBezTo>
                  <a:cubicBezTo>
                    <a:pt x="360" y="421"/>
                    <a:pt x="353" y="421"/>
                    <a:pt x="348" y="421"/>
                  </a:cubicBezTo>
                  <a:cubicBezTo>
                    <a:pt x="348" y="423"/>
                    <a:pt x="348" y="423"/>
                    <a:pt x="348" y="423"/>
                  </a:cubicBezTo>
                  <a:cubicBezTo>
                    <a:pt x="353" y="423"/>
                    <a:pt x="360" y="423"/>
                    <a:pt x="368" y="423"/>
                  </a:cubicBezTo>
                  <a:cubicBezTo>
                    <a:pt x="371" y="423"/>
                    <a:pt x="376" y="423"/>
                    <a:pt x="380" y="423"/>
                  </a:cubicBezTo>
                  <a:cubicBezTo>
                    <a:pt x="365" y="426"/>
                    <a:pt x="351" y="429"/>
                    <a:pt x="342" y="431"/>
                  </a:cubicBezTo>
                  <a:cubicBezTo>
                    <a:pt x="343" y="433"/>
                    <a:pt x="343" y="433"/>
                    <a:pt x="343" y="433"/>
                  </a:cubicBezTo>
                  <a:cubicBezTo>
                    <a:pt x="355" y="431"/>
                    <a:pt x="377" y="426"/>
                    <a:pt x="399" y="423"/>
                  </a:cubicBezTo>
                  <a:cubicBezTo>
                    <a:pt x="410" y="423"/>
                    <a:pt x="421" y="424"/>
                    <a:pt x="431" y="424"/>
                  </a:cubicBezTo>
                  <a:cubicBezTo>
                    <a:pt x="432" y="424"/>
                    <a:pt x="433" y="424"/>
                    <a:pt x="435" y="425"/>
                  </a:cubicBezTo>
                  <a:cubicBezTo>
                    <a:pt x="439" y="426"/>
                    <a:pt x="444" y="429"/>
                    <a:pt x="448" y="431"/>
                  </a:cubicBezTo>
                  <a:cubicBezTo>
                    <a:pt x="447" y="434"/>
                    <a:pt x="447" y="438"/>
                    <a:pt x="448" y="442"/>
                  </a:cubicBezTo>
                  <a:cubicBezTo>
                    <a:pt x="445" y="442"/>
                    <a:pt x="442" y="442"/>
                    <a:pt x="439" y="442"/>
                  </a:cubicBezTo>
                  <a:cubicBezTo>
                    <a:pt x="438" y="442"/>
                    <a:pt x="437" y="442"/>
                    <a:pt x="436" y="442"/>
                  </a:cubicBezTo>
                  <a:cubicBezTo>
                    <a:pt x="437" y="442"/>
                    <a:pt x="437" y="442"/>
                    <a:pt x="437" y="442"/>
                  </a:cubicBezTo>
                  <a:cubicBezTo>
                    <a:pt x="434" y="441"/>
                    <a:pt x="434" y="441"/>
                    <a:pt x="434" y="441"/>
                  </a:cubicBezTo>
                  <a:cubicBezTo>
                    <a:pt x="430" y="439"/>
                    <a:pt x="426" y="438"/>
                    <a:pt x="422" y="436"/>
                  </a:cubicBezTo>
                  <a:cubicBezTo>
                    <a:pt x="421" y="439"/>
                    <a:pt x="421" y="439"/>
                    <a:pt x="421" y="439"/>
                  </a:cubicBezTo>
                  <a:cubicBezTo>
                    <a:pt x="424" y="440"/>
                    <a:pt x="427" y="441"/>
                    <a:pt x="430" y="442"/>
                  </a:cubicBezTo>
                  <a:cubicBezTo>
                    <a:pt x="429" y="442"/>
                    <a:pt x="427" y="442"/>
                    <a:pt x="425" y="442"/>
                  </a:cubicBezTo>
                  <a:cubicBezTo>
                    <a:pt x="408" y="437"/>
                    <a:pt x="391" y="434"/>
                    <a:pt x="379" y="434"/>
                  </a:cubicBezTo>
                  <a:cubicBezTo>
                    <a:pt x="376" y="434"/>
                    <a:pt x="374" y="434"/>
                    <a:pt x="372" y="434"/>
                  </a:cubicBezTo>
                  <a:cubicBezTo>
                    <a:pt x="372" y="436"/>
                    <a:pt x="372" y="436"/>
                    <a:pt x="372" y="436"/>
                  </a:cubicBezTo>
                  <a:cubicBezTo>
                    <a:pt x="388" y="441"/>
                    <a:pt x="406" y="443"/>
                    <a:pt x="423" y="444"/>
                  </a:cubicBezTo>
                  <a:cubicBezTo>
                    <a:pt x="421" y="445"/>
                    <a:pt x="419" y="445"/>
                    <a:pt x="416" y="446"/>
                  </a:cubicBezTo>
                  <a:cubicBezTo>
                    <a:pt x="413" y="446"/>
                    <a:pt x="410" y="446"/>
                    <a:pt x="407" y="447"/>
                  </a:cubicBezTo>
                  <a:cubicBezTo>
                    <a:pt x="406" y="447"/>
                    <a:pt x="406" y="447"/>
                    <a:pt x="405" y="447"/>
                  </a:cubicBezTo>
                  <a:cubicBezTo>
                    <a:pt x="402" y="447"/>
                    <a:pt x="399" y="447"/>
                    <a:pt x="397" y="447"/>
                  </a:cubicBezTo>
                  <a:cubicBezTo>
                    <a:pt x="396" y="447"/>
                    <a:pt x="396" y="447"/>
                    <a:pt x="396" y="447"/>
                  </a:cubicBezTo>
                  <a:cubicBezTo>
                    <a:pt x="391" y="446"/>
                    <a:pt x="387" y="445"/>
                    <a:pt x="383" y="444"/>
                  </a:cubicBezTo>
                  <a:cubicBezTo>
                    <a:pt x="382" y="446"/>
                    <a:pt x="382" y="446"/>
                    <a:pt x="382" y="446"/>
                  </a:cubicBezTo>
                  <a:cubicBezTo>
                    <a:pt x="387" y="449"/>
                    <a:pt x="393" y="451"/>
                    <a:pt x="399" y="453"/>
                  </a:cubicBezTo>
                  <a:cubicBezTo>
                    <a:pt x="371" y="450"/>
                    <a:pt x="371" y="450"/>
                    <a:pt x="371" y="450"/>
                  </a:cubicBezTo>
                  <a:cubicBezTo>
                    <a:pt x="371" y="450"/>
                    <a:pt x="397" y="459"/>
                    <a:pt x="420" y="459"/>
                  </a:cubicBezTo>
                  <a:cubicBezTo>
                    <a:pt x="420" y="460"/>
                    <a:pt x="420" y="460"/>
                    <a:pt x="421" y="460"/>
                  </a:cubicBezTo>
                  <a:cubicBezTo>
                    <a:pt x="420" y="461"/>
                    <a:pt x="420" y="461"/>
                    <a:pt x="420" y="461"/>
                  </a:cubicBezTo>
                  <a:cubicBezTo>
                    <a:pt x="420" y="461"/>
                    <a:pt x="421" y="461"/>
                    <a:pt x="421" y="461"/>
                  </a:cubicBezTo>
                  <a:cubicBezTo>
                    <a:pt x="413" y="461"/>
                    <a:pt x="406" y="461"/>
                    <a:pt x="399" y="460"/>
                  </a:cubicBezTo>
                  <a:cubicBezTo>
                    <a:pt x="398" y="458"/>
                    <a:pt x="398" y="458"/>
                    <a:pt x="398" y="458"/>
                  </a:cubicBezTo>
                  <a:cubicBezTo>
                    <a:pt x="382" y="457"/>
                    <a:pt x="365" y="456"/>
                    <a:pt x="349" y="456"/>
                  </a:cubicBezTo>
                  <a:cubicBezTo>
                    <a:pt x="340" y="456"/>
                    <a:pt x="332" y="456"/>
                    <a:pt x="323" y="457"/>
                  </a:cubicBezTo>
                  <a:cubicBezTo>
                    <a:pt x="317" y="456"/>
                    <a:pt x="311" y="455"/>
                    <a:pt x="304" y="455"/>
                  </a:cubicBezTo>
                  <a:cubicBezTo>
                    <a:pt x="253" y="450"/>
                    <a:pt x="214" y="451"/>
                    <a:pt x="186" y="454"/>
                  </a:cubicBezTo>
                  <a:cubicBezTo>
                    <a:pt x="183" y="451"/>
                    <a:pt x="180" y="449"/>
                    <a:pt x="180" y="449"/>
                  </a:cubicBezTo>
                  <a:cubicBezTo>
                    <a:pt x="180" y="449"/>
                    <a:pt x="181" y="451"/>
                    <a:pt x="183" y="455"/>
                  </a:cubicBezTo>
                  <a:cubicBezTo>
                    <a:pt x="178" y="455"/>
                    <a:pt x="174" y="456"/>
                    <a:pt x="169" y="456"/>
                  </a:cubicBezTo>
                  <a:cubicBezTo>
                    <a:pt x="169" y="455"/>
                    <a:pt x="168" y="454"/>
                    <a:pt x="167" y="453"/>
                  </a:cubicBezTo>
                  <a:cubicBezTo>
                    <a:pt x="165" y="450"/>
                    <a:pt x="161" y="445"/>
                    <a:pt x="157" y="441"/>
                  </a:cubicBezTo>
                  <a:cubicBezTo>
                    <a:pt x="158" y="442"/>
                    <a:pt x="159" y="443"/>
                    <a:pt x="160" y="443"/>
                  </a:cubicBezTo>
                  <a:cubicBezTo>
                    <a:pt x="162" y="441"/>
                    <a:pt x="162" y="441"/>
                    <a:pt x="162" y="441"/>
                  </a:cubicBezTo>
                  <a:cubicBezTo>
                    <a:pt x="157" y="437"/>
                    <a:pt x="149" y="430"/>
                    <a:pt x="139" y="422"/>
                  </a:cubicBezTo>
                  <a:cubicBezTo>
                    <a:pt x="135" y="418"/>
                    <a:pt x="131" y="414"/>
                    <a:pt x="127" y="410"/>
                  </a:cubicBezTo>
                  <a:cubicBezTo>
                    <a:pt x="119" y="403"/>
                    <a:pt x="110" y="396"/>
                    <a:pt x="102" y="389"/>
                  </a:cubicBezTo>
                  <a:cubicBezTo>
                    <a:pt x="99" y="386"/>
                    <a:pt x="96" y="383"/>
                    <a:pt x="93" y="380"/>
                  </a:cubicBezTo>
                  <a:cubicBezTo>
                    <a:pt x="92" y="381"/>
                    <a:pt x="92" y="381"/>
                    <a:pt x="92" y="381"/>
                  </a:cubicBezTo>
                  <a:cubicBezTo>
                    <a:pt x="80" y="372"/>
                    <a:pt x="69" y="364"/>
                    <a:pt x="60" y="360"/>
                  </a:cubicBezTo>
                  <a:cubicBezTo>
                    <a:pt x="58" y="359"/>
                    <a:pt x="55" y="358"/>
                    <a:pt x="53" y="357"/>
                  </a:cubicBezTo>
                  <a:cubicBezTo>
                    <a:pt x="53" y="357"/>
                    <a:pt x="53" y="356"/>
                    <a:pt x="52" y="356"/>
                  </a:cubicBezTo>
                  <a:cubicBezTo>
                    <a:pt x="52" y="352"/>
                    <a:pt x="52" y="349"/>
                    <a:pt x="51" y="346"/>
                  </a:cubicBezTo>
                  <a:cubicBezTo>
                    <a:pt x="52" y="344"/>
                    <a:pt x="53" y="342"/>
                    <a:pt x="54" y="340"/>
                  </a:cubicBezTo>
                  <a:cubicBezTo>
                    <a:pt x="55" y="340"/>
                    <a:pt x="55" y="340"/>
                    <a:pt x="55" y="340"/>
                  </a:cubicBezTo>
                  <a:cubicBezTo>
                    <a:pt x="55" y="339"/>
                    <a:pt x="54" y="338"/>
                    <a:pt x="54" y="338"/>
                  </a:cubicBezTo>
                  <a:cubicBezTo>
                    <a:pt x="54" y="337"/>
                    <a:pt x="55" y="337"/>
                    <a:pt x="55" y="336"/>
                  </a:cubicBezTo>
                  <a:cubicBezTo>
                    <a:pt x="69" y="343"/>
                    <a:pt x="84" y="355"/>
                    <a:pt x="98" y="368"/>
                  </a:cubicBezTo>
                  <a:cubicBezTo>
                    <a:pt x="114" y="383"/>
                    <a:pt x="129" y="398"/>
                    <a:pt x="142" y="410"/>
                  </a:cubicBezTo>
                  <a:cubicBezTo>
                    <a:pt x="144" y="408"/>
                    <a:pt x="144" y="408"/>
                    <a:pt x="144" y="408"/>
                  </a:cubicBezTo>
                  <a:cubicBezTo>
                    <a:pt x="131" y="396"/>
                    <a:pt x="116" y="381"/>
                    <a:pt x="100" y="366"/>
                  </a:cubicBezTo>
                  <a:cubicBezTo>
                    <a:pt x="85" y="353"/>
                    <a:pt x="70" y="341"/>
                    <a:pt x="55" y="333"/>
                  </a:cubicBezTo>
                  <a:cubicBezTo>
                    <a:pt x="55" y="332"/>
                    <a:pt x="55" y="331"/>
                    <a:pt x="55" y="330"/>
                  </a:cubicBezTo>
                  <a:cubicBezTo>
                    <a:pt x="55" y="325"/>
                    <a:pt x="54" y="320"/>
                    <a:pt x="53" y="315"/>
                  </a:cubicBezTo>
                  <a:cubicBezTo>
                    <a:pt x="50" y="316"/>
                    <a:pt x="50" y="316"/>
                    <a:pt x="50" y="316"/>
                  </a:cubicBezTo>
                  <a:cubicBezTo>
                    <a:pt x="50" y="321"/>
                    <a:pt x="50" y="326"/>
                    <a:pt x="50" y="331"/>
                  </a:cubicBezTo>
                  <a:cubicBezTo>
                    <a:pt x="50" y="331"/>
                    <a:pt x="50" y="331"/>
                    <a:pt x="50" y="331"/>
                  </a:cubicBezTo>
                  <a:cubicBezTo>
                    <a:pt x="48" y="324"/>
                    <a:pt x="48" y="315"/>
                    <a:pt x="47" y="311"/>
                  </a:cubicBezTo>
                  <a:close/>
                  <a:moveTo>
                    <a:pt x="382" y="436"/>
                  </a:moveTo>
                  <a:cubicBezTo>
                    <a:pt x="390" y="437"/>
                    <a:pt x="400" y="438"/>
                    <a:pt x="411" y="441"/>
                  </a:cubicBezTo>
                  <a:cubicBezTo>
                    <a:pt x="401" y="440"/>
                    <a:pt x="391" y="438"/>
                    <a:pt x="382" y="436"/>
                  </a:cubicBezTo>
                  <a:close/>
                  <a:moveTo>
                    <a:pt x="38" y="293"/>
                  </a:moveTo>
                  <a:cubicBezTo>
                    <a:pt x="33" y="288"/>
                    <a:pt x="28" y="283"/>
                    <a:pt x="24" y="278"/>
                  </a:cubicBezTo>
                  <a:cubicBezTo>
                    <a:pt x="24" y="278"/>
                    <a:pt x="24" y="278"/>
                    <a:pt x="24" y="278"/>
                  </a:cubicBezTo>
                  <a:cubicBezTo>
                    <a:pt x="25" y="277"/>
                    <a:pt x="25" y="277"/>
                    <a:pt x="26" y="276"/>
                  </a:cubicBezTo>
                  <a:cubicBezTo>
                    <a:pt x="26" y="276"/>
                    <a:pt x="27" y="276"/>
                    <a:pt x="27" y="276"/>
                  </a:cubicBezTo>
                  <a:cubicBezTo>
                    <a:pt x="29" y="277"/>
                    <a:pt x="31" y="278"/>
                    <a:pt x="32" y="279"/>
                  </a:cubicBezTo>
                  <a:cubicBezTo>
                    <a:pt x="33" y="280"/>
                    <a:pt x="33" y="281"/>
                    <a:pt x="34" y="282"/>
                  </a:cubicBezTo>
                  <a:cubicBezTo>
                    <a:pt x="34" y="282"/>
                    <a:pt x="34" y="282"/>
                    <a:pt x="34" y="282"/>
                  </a:cubicBezTo>
                  <a:cubicBezTo>
                    <a:pt x="33" y="282"/>
                    <a:pt x="33" y="283"/>
                    <a:pt x="32" y="283"/>
                  </a:cubicBezTo>
                  <a:cubicBezTo>
                    <a:pt x="34" y="285"/>
                    <a:pt x="34" y="285"/>
                    <a:pt x="34" y="285"/>
                  </a:cubicBezTo>
                  <a:cubicBezTo>
                    <a:pt x="34" y="284"/>
                    <a:pt x="35" y="284"/>
                    <a:pt x="35" y="284"/>
                  </a:cubicBezTo>
                  <a:cubicBezTo>
                    <a:pt x="35" y="284"/>
                    <a:pt x="35" y="284"/>
                    <a:pt x="36" y="284"/>
                  </a:cubicBezTo>
                  <a:cubicBezTo>
                    <a:pt x="37" y="284"/>
                    <a:pt x="39" y="285"/>
                    <a:pt x="42" y="286"/>
                  </a:cubicBezTo>
                  <a:cubicBezTo>
                    <a:pt x="42" y="286"/>
                    <a:pt x="42" y="286"/>
                    <a:pt x="42" y="287"/>
                  </a:cubicBezTo>
                  <a:cubicBezTo>
                    <a:pt x="43" y="289"/>
                    <a:pt x="44" y="290"/>
                    <a:pt x="45" y="292"/>
                  </a:cubicBezTo>
                  <a:cubicBezTo>
                    <a:pt x="46" y="291"/>
                    <a:pt x="46" y="291"/>
                    <a:pt x="46" y="291"/>
                  </a:cubicBezTo>
                  <a:cubicBezTo>
                    <a:pt x="48" y="293"/>
                    <a:pt x="49" y="295"/>
                    <a:pt x="51" y="297"/>
                  </a:cubicBezTo>
                  <a:cubicBezTo>
                    <a:pt x="51" y="297"/>
                    <a:pt x="51" y="298"/>
                    <a:pt x="50" y="298"/>
                  </a:cubicBezTo>
                  <a:cubicBezTo>
                    <a:pt x="50" y="299"/>
                    <a:pt x="50" y="299"/>
                    <a:pt x="50" y="299"/>
                  </a:cubicBezTo>
                  <a:cubicBezTo>
                    <a:pt x="46" y="297"/>
                    <a:pt x="42" y="295"/>
                    <a:pt x="38" y="293"/>
                  </a:cubicBezTo>
                  <a:close/>
                  <a:moveTo>
                    <a:pt x="60" y="279"/>
                  </a:moveTo>
                  <a:cubicBezTo>
                    <a:pt x="60" y="279"/>
                    <a:pt x="60" y="279"/>
                    <a:pt x="60" y="279"/>
                  </a:cubicBezTo>
                  <a:cubicBezTo>
                    <a:pt x="57" y="278"/>
                    <a:pt x="54" y="276"/>
                    <a:pt x="51" y="275"/>
                  </a:cubicBezTo>
                  <a:cubicBezTo>
                    <a:pt x="52" y="275"/>
                    <a:pt x="52" y="275"/>
                    <a:pt x="53" y="275"/>
                  </a:cubicBezTo>
                  <a:cubicBezTo>
                    <a:pt x="53" y="275"/>
                    <a:pt x="53" y="275"/>
                    <a:pt x="53" y="275"/>
                  </a:cubicBezTo>
                  <a:cubicBezTo>
                    <a:pt x="56" y="276"/>
                    <a:pt x="58" y="278"/>
                    <a:pt x="60" y="279"/>
                  </a:cubicBezTo>
                  <a:close/>
                  <a:moveTo>
                    <a:pt x="91" y="284"/>
                  </a:moveTo>
                  <a:cubicBezTo>
                    <a:pt x="105" y="292"/>
                    <a:pt x="120" y="303"/>
                    <a:pt x="134" y="316"/>
                  </a:cubicBezTo>
                  <a:cubicBezTo>
                    <a:pt x="152" y="332"/>
                    <a:pt x="169" y="350"/>
                    <a:pt x="183" y="364"/>
                  </a:cubicBezTo>
                  <a:cubicBezTo>
                    <a:pt x="182" y="364"/>
                    <a:pt x="180" y="364"/>
                    <a:pt x="179" y="364"/>
                  </a:cubicBezTo>
                  <a:cubicBezTo>
                    <a:pt x="179" y="364"/>
                    <a:pt x="181" y="364"/>
                    <a:pt x="183" y="365"/>
                  </a:cubicBezTo>
                  <a:cubicBezTo>
                    <a:pt x="186" y="367"/>
                    <a:pt x="188" y="370"/>
                    <a:pt x="191" y="372"/>
                  </a:cubicBezTo>
                  <a:cubicBezTo>
                    <a:pt x="191" y="371"/>
                    <a:pt x="191" y="371"/>
                    <a:pt x="191" y="371"/>
                  </a:cubicBezTo>
                  <a:cubicBezTo>
                    <a:pt x="190" y="373"/>
                    <a:pt x="191" y="377"/>
                    <a:pt x="195" y="377"/>
                  </a:cubicBezTo>
                  <a:cubicBezTo>
                    <a:pt x="195" y="377"/>
                    <a:pt x="196" y="377"/>
                    <a:pt x="196" y="377"/>
                  </a:cubicBezTo>
                  <a:cubicBezTo>
                    <a:pt x="196" y="377"/>
                    <a:pt x="196" y="377"/>
                    <a:pt x="196" y="377"/>
                  </a:cubicBezTo>
                  <a:cubicBezTo>
                    <a:pt x="189" y="377"/>
                    <a:pt x="182" y="377"/>
                    <a:pt x="174" y="377"/>
                  </a:cubicBezTo>
                  <a:cubicBezTo>
                    <a:pt x="174" y="377"/>
                    <a:pt x="174" y="376"/>
                    <a:pt x="173" y="376"/>
                  </a:cubicBezTo>
                  <a:cubicBezTo>
                    <a:pt x="174" y="376"/>
                    <a:pt x="174" y="376"/>
                    <a:pt x="174" y="376"/>
                  </a:cubicBezTo>
                  <a:cubicBezTo>
                    <a:pt x="174" y="376"/>
                    <a:pt x="174" y="376"/>
                    <a:pt x="175" y="377"/>
                  </a:cubicBezTo>
                  <a:cubicBezTo>
                    <a:pt x="175" y="376"/>
                    <a:pt x="175" y="376"/>
                    <a:pt x="175" y="376"/>
                  </a:cubicBezTo>
                  <a:cubicBezTo>
                    <a:pt x="177" y="377"/>
                    <a:pt x="178" y="377"/>
                    <a:pt x="180" y="377"/>
                  </a:cubicBezTo>
                  <a:cubicBezTo>
                    <a:pt x="182" y="377"/>
                    <a:pt x="183" y="377"/>
                    <a:pt x="184" y="376"/>
                  </a:cubicBezTo>
                  <a:cubicBezTo>
                    <a:pt x="186" y="376"/>
                    <a:pt x="186" y="376"/>
                    <a:pt x="186" y="376"/>
                  </a:cubicBezTo>
                  <a:cubicBezTo>
                    <a:pt x="185" y="374"/>
                    <a:pt x="185" y="374"/>
                    <a:pt x="185" y="374"/>
                  </a:cubicBezTo>
                  <a:cubicBezTo>
                    <a:pt x="182" y="371"/>
                    <a:pt x="180" y="369"/>
                    <a:pt x="177" y="366"/>
                  </a:cubicBezTo>
                  <a:cubicBezTo>
                    <a:pt x="179" y="365"/>
                    <a:pt x="180" y="362"/>
                    <a:pt x="178" y="361"/>
                  </a:cubicBezTo>
                  <a:cubicBezTo>
                    <a:pt x="173" y="357"/>
                    <a:pt x="167" y="354"/>
                    <a:pt x="162" y="350"/>
                  </a:cubicBezTo>
                  <a:cubicBezTo>
                    <a:pt x="154" y="344"/>
                    <a:pt x="147" y="338"/>
                    <a:pt x="139" y="332"/>
                  </a:cubicBezTo>
                  <a:cubicBezTo>
                    <a:pt x="139" y="332"/>
                    <a:pt x="139" y="332"/>
                    <a:pt x="139" y="332"/>
                  </a:cubicBezTo>
                  <a:cubicBezTo>
                    <a:pt x="125" y="318"/>
                    <a:pt x="108" y="300"/>
                    <a:pt x="91" y="284"/>
                  </a:cubicBezTo>
                  <a:close/>
                  <a:moveTo>
                    <a:pt x="83" y="277"/>
                  </a:moveTo>
                  <a:cubicBezTo>
                    <a:pt x="68" y="265"/>
                    <a:pt x="52" y="254"/>
                    <a:pt x="35" y="249"/>
                  </a:cubicBezTo>
                  <a:cubicBezTo>
                    <a:pt x="37" y="248"/>
                    <a:pt x="37" y="248"/>
                    <a:pt x="37" y="248"/>
                  </a:cubicBezTo>
                  <a:cubicBezTo>
                    <a:pt x="37" y="244"/>
                    <a:pt x="36" y="240"/>
                    <a:pt x="35" y="236"/>
                  </a:cubicBezTo>
                  <a:cubicBezTo>
                    <a:pt x="64" y="254"/>
                    <a:pt x="91" y="276"/>
                    <a:pt x="118" y="299"/>
                  </a:cubicBezTo>
                  <a:cubicBezTo>
                    <a:pt x="106" y="290"/>
                    <a:pt x="95" y="282"/>
                    <a:pt x="83" y="277"/>
                  </a:cubicBezTo>
                  <a:close/>
                  <a:moveTo>
                    <a:pt x="32" y="207"/>
                  </a:moveTo>
                  <a:cubicBezTo>
                    <a:pt x="36" y="210"/>
                    <a:pt x="40" y="213"/>
                    <a:pt x="45" y="216"/>
                  </a:cubicBezTo>
                  <a:cubicBezTo>
                    <a:pt x="92" y="254"/>
                    <a:pt x="148" y="294"/>
                    <a:pt x="192" y="335"/>
                  </a:cubicBezTo>
                  <a:cubicBezTo>
                    <a:pt x="192" y="338"/>
                    <a:pt x="191" y="342"/>
                    <a:pt x="190" y="345"/>
                  </a:cubicBezTo>
                  <a:cubicBezTo>
                    <a:pt x="143" y="305"/>
                    <a:pt x="98" y="265"/>
                    <a:pt x="44" y="234"/>
                  </a:cubicBezTo>
                  <a:cubicBezTo>
                    <a:pt x="43" y="237"/>
                    <a:pt x="43" y="237"/>
                    <a:pt x="43" y="237"/>
                  </a:cubicBezTo>
                  <a:cubicBezTo>
                    <a:pt x="97" y="267"/>
                    <a:pt x="142" y="307"/>
                    <a:pt x="189" y="347"/>
                  </a:cubicBezTo>
                  <a:cubicBezTo>
                    <a:pt x="189" y="349"/>
                    <a:pt x="188" y="351"/>
                    <a:pt x="188" y="352"/>
                  </a:cubicBezTo>
                  <a:cubicBezTo>
                    <a:pt x="187" y="354"/>
                    <a:pt x="190" y="356"/>
                    <a:pt x="191" y="354"/>
                  </a:cubicBezTo>
                  <a:cubicBezTo>
                    <a:pt x="195" y="344"/>
                    <a:pt x="197" y="334"/>
                    <a:pt x="200" y="323"/>
                  </a:cubicBezTo>
                  <a:cubicBezTo>
                    <a:pt x="232" y="324"/>
                    <a:pt x="356" y="324"/>
                    <a:pt x="420" y="327"/>
                  </a:cubicBezTo>
                  <a:cubicBezTo>
                    <a:pt x="421" y="328"/>
                    <a:pt x="421" y="328"/>
                    <a:pt x="421" y="328"/>
                  </a:cubicBezTo>
                  <a:cubicBezTo>
                    <a:pt x="425" y="333"/>
                    <a:pt x="429" y="337"/>
                    <a:pt x="434" y="341"/>
                  </a:cubicBezTo>
                  <a:cubicBezTo>
                    <a:pt x="398" y="340"/>
                    <a:pt x="251" y="336"/>
                    <a:pt x="200" y="344"/>
                  </a:cubicBezTo>
                  <a:cubicBezTo>
                    <a:pt x="438" y="344"/>
                    <a:pt x="438" y="344"/>
                    <a:pt x="438" y="344"/>
                  </a:cubicBezTo>
                  <a:cubicBezTo>
                    <a:pt x="445" y="351"/>
                    <a:pt x="454" y="357"/>
                    <a:pt x="462" y="363"/>
                  </a:cubicBezTo>
                  <a:cubicBezTo>
                    <a:pt x="452" y="358"/>
                    <a:pt x="442" y="352"/>
                    <a:pt x="433" y="345"/>
                  </a:cubicBezTo>
                  <a:cubicBezTo>
                    <a:pt x="433" y="345"/>
                    <a:pt x="433" y="345"/>
                    <a:pt x="433" y="345"/>
                  </a:cubicBezTo>
                  <a:cubicBezTo>
                    <a:pt x="431" y="348"/>
                    <a:pt x="431" y="348"/>
                    <a:pt x="431" y="348"/>
                  </a:cubicBezTo>
                  <a:cubicBezTo>
                    <a:pt x="431" y="348"/>
                    <a:pt x="431" y="348"/>
                    <a:pt x="431" y="348"/>
                  </a:cubicBezTo>
                  <a:cubicBezTo>
                    <a:pt x="431" y="348"/>
                    <a:pt x="431" y="348"/>
                    <a:pt x="431" y="348"/>
                  </a:cubicBezTo>
                  <a:cubicBezTo>
                    <a:pt x="444" y="356"/>
                    <a:pt x="457" y="366"/>
                    <a:pt x="471" y="373"/>
                  </a:cubicBezTo>
                  <a:cubicBezTo>
                    <a:pt x="471" y="374"/>
                    <a:pt x="471" y="374"/>
                    <a:pt x="471" y="375"/>
                  </a:cubicBezTo>
                  <a:cubicBezTo>
                    <a:pt x="446" y="372"/>
                    <a:pt x="349" y="368"/>
                    <a:pt x="274" y="367"/>
                  </a:cubicBezTo>
                  <a:cubicBezTo>
                    <a:pt x="273" y="366"/>
                    <a:pt x="272" y="365"/>
                    <a:pt x="271" y="365"/>
                  </a:cubicBezTo>
                  <a:cubicBezTo>
                    <a:pt x="263" y="365"/>
                    <a:pt x="256" y="365"/>
                    <a:pt x="248" y="366"/>
                  </a:cubicBezTo>
                  <a:cubicBezTo>
                    <a:pt x="223" y="365"/>
                    <a:pt x="203" y="365"/>
                    <a:pt x="191" y="365"/>
                  </a:cubicBezTo>
                  <a:cubicBezTo>
                    <a:pt x="201" y="365"/>
                    <a:pt x="217" y="366"/>
                    <a:pt x="236" y="367"/>
                  </a:cubicBezTo>
                  <a:cubicBezTo>
                    <a:pt x="232" y="368"/>
                    <a:pt x="227" y="369"/>
                    <a:pt x="223" y="370"/>
                  </a:cubicBezTo>
                  <a:cubicBezTo>
                    <a:pt x="223" y="370"/>
                    <a:pt x="223" y="370"/>
                    <a:pt x="223" y="370"/>
                  </a:cubicBezTo>
                  <a:cubicBezTo>
                    <a:pt x="213" y="370"/>
                    <a:pt x="204" y="370"/>
                    <a:pt x="194" y="370"/>
                  </a:cubicBezTo>
                  <a:cubicBezTo>
                    <a:pt x="193" y="370"/>
                    <a:pt x="193" y="370"/>
                    <a:pt x="192" y="370"/>
                  </a:cubicBezTo>
                  <a:cubicBezTo>
                    <a:pt x="193" y="370"/>
                    <a:pt x="193" y="370"/>
                    <a:pt x="193" y="370"/>
                  </a:cubicBezTo>
                  <a:cubicBezTo>
                    <a:pt x="191" y="368"/>
                    <a:pt x="189" y="366"/>
                    <a:pt x="187" y="365"/>
                  </a:cubicBezTo>
                  <a:cubicBezTo>
                    <a:pt x="188" y="365"/>
                    <a:pt x="189" y="365"/>
                    <a:pt x="191" y="365"/>
                  </a:cubicBezTo>
                  <a:cubicBezTo>
                    <a:pt x="189" y="365"/>
                    <a:pt x="188" y="365"/>
                    <a:pt x="187" y="365"/>
                  </a:cubicBezTo>
                  <a:cubicBezTo>
                    <a:pt x="174" y="352"/>
                    <a:pt x="159" y="335"/>
                    <a:pt x="142" y="320"/>
                  </a:cubicBezTo>
                  <a:cubicBezTo>
                    <a:pt x="148" y="325"/>
                    <a:pt x="153" y="329"/>
                    <a:pt x="158" y="334"/>
                  </a:cubicBezTo>
                  <a:cubicBezTo>
                    <a:pt x="159" y="332"/>
                    <a:pt x="159" y="332"/>
                    <a:pt x="159" y="332"/>
                  </a:cubicBezTo>
                  <a:cubicBezTo>
                    <a:pt x="120" y="297"/>
                    <a:pt x="79" y="261"/>
                    <a:pt x="35" y="232"/>
                  </a:cubicBezTo>
                  <a:cubicBezTo>
                    <a:pt x="34" y="226"/>
                    <a:pt x="33" y="219"/>
                    <a:pt x="32" y="212"/>
                  </a:cubicBezTo>
                  <a:cubicBezTo>
                    <a:pt x="34" y="215"/>
                    <a:pt x="35" y="218"/>
                    <a:pt x="35" y="222"/>
                  </a:cubicBezTo>
                  <a:cubicBezTo>
                    <a:pt x="35" y="222"/>
                    <a:pt x="35" y="222"/>
                    <a:pt x="35" y="223"/>
                  </a:cubicBezTo>
                  <a:cubicBezTo>
                    <a:pt x="37" y="223"/>
                    <a:pt x="37" y="223"/>
                    <a:pt x="37" y="223"/>
                  </a:cubicBezTo>
                  <a:cubicBezTo>
                    <a:pt x="37" y="222"/>
                    <a:pt x="37" y="222"/>
                    <a:pt x="37" y="222"/>
                  </a:cubicBezTo>
                  <a:cubicBezTo>
                    <a:pt x="37" y="216"/>
                    <a:pt x="35" y="211"/>
                    <a:pt x="32" y="20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8" name="Freeform 177"/>
            <p:cNvSpPr>
              <a:spLocks/>
            </p:cNvSpPr>
            <p:nvPr/>
          </p:nvSpPr>
          <p:spPr bwMode="auto">
            <a:xfrm>
              <a:off x="2982479" y="5120060"/>
              <a:ext cx="353585" cy="164578"/>
            </a:xfrm>
            <a:custGeom>
              <a:avLst/>
              <a:gdLst>
                <a:gd name="T0" fmla="*/ 0 w 116"/>
                <a:gd name="T1" fmla="*/ 2 h 54"/>
                <a:gd name="T2" fmla="*/ 0 w 116"/>
                <a:gd name="T3" fmla="*/ 1 h 54"/>
                <a:gd name="T4" fmla="*/ 1 w 116"/>
                <a:gd name="T5" fmla="*/ 0 h 54"/>
                <a:gd name="T6" fmla="*/ 2 w 116"/>
                <a:gd name="T7" fmla="*/ 0 h 54"/>
                <a:gd name="T8" fmla="*/ 3 w 116"/>
                <a:gd name="T9" fmla="*/ 0 h 54"/>
                <a:gd name="T10" fmla="*/ 3 w 116"/>
                <a:gd name="T11" fmla="*/ 1 h 54"/>
                <a:gd name="T12" fmla="*/ 5 w 116"/>
                <a:gd name="T13" fmla="*/ 6 h 54"/>
                <a:gd name="T14" fmla="*/ 15 w 116"/>
                <a:gd name="T15" fmla="*/ 5 h 54"/>
                <a:gd name="T16" fmla="*/ 66 w 116"/>
                <a:gd name="T17" fmla="*/ 20 h 54"/>
                <a:gd name="T18" fmla="*/ 116 w 116"/>
                <a:gd name="T19" fmla="*/ 37 h 54"/>
                <a:gd name="T20" fmla="*/ 116 w 116"/>
                <a:gd name="T21" fmla="*/ 39 h 54"/>
                <a:gd name="T22" fmla="*/ 65 w 116"/>
                <a:gd name="T23" fmla="*/ 22 h 54"/>
                <a:gd name="T24" fmla="*/ 15 w 116"/>
                <a:gd name="T25" fmla="*/ 7 h 54"/>
                <a:gd name="T26" fmla="*/ 5 w 116"/>
                <a:gd name="T27" fmla="*/ 8 h 54"/>
                <a:gd name="T28" fmla="*/ 6 w 116"/>
                <a:gd name="T29" fmla="*/ 9 h 54"/>
                <a:gd name="T30" fmla="*/ 8 w 116"/>
                <a:gd name="T31" fmla="*/ 26 h 54"/>
                <a:gd name="T32" fmla="*/ 81 w 116"/>
                <a:gd name="T33" fmla="*/ 52 h 54"/>
                <a:gd name="T34" fmla="*/ 80 w 116"/>
                <a:gd name="T35" fmla="*/ 54 h 54"/>
                <a:gd name="T36" fmla="*/ 9 w 116"/>
                <a:gd name="T37" fmla="*/ 29 h 54"/>
                <a:gd name="T38" fmla="*/ 10 w 116"/>
                <a:gd name="T39" fmla="*/ 40 h 54"/>
                <a:gd name="T40" fmla="*/ 8 w 116"/>
                <a:gd name="T41" fmla="*/ 40 h 54"/>
                <a:gd name="T42" fmla="*/ 7 w 116"/>
                <a:gd name="T43" fmla="*/ 32 h 54"/>
                <a:gd name="T44" fmla="*/ 6 w 116"/>
                <a:gd name="T45" fmla="*/ 28 h 54"/>
                <a:gd name="T46" fmla="*/ 3 w 116"/>
                <a:gd name="T47" fmla="*/ 26 h 54"/>
                <a:gd name="T48" fmla="*/ 4 w 116"/>
                <a:gd name="T49" fmla="*/ 24 h 54"/>
                <a:gd name="T50" fmla="*/ 6 w 116"/>
                <a:gd name="T51" fmla="*/ 25 h 54"/>
                <a:gd name="T52" fmla="*/ 4 w 116"/>
                <a:gd name="T53" fmla="*/ 12 h 54"/>
                <a:gd name="T54" fmla="*/ 2 w 116"/>
                <a:gd name="T55" fmla="*/ 4 h 54"/>
                <a:gd name="T56" fmla="*/ 1 w 116"/>
                <a:gd name="T57" fmla="*/ 2 h 54"/>
                <a:gd name="T58" fmla="*/ 1 w 116"/>
                <a:gd name="T59" fmla="*/ 2 h 54"/>
                <a:gd name="T60" fmla="*/ 0 w 116"/>
                <a:gd name="T61"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 h="54">
                  <a:moveTo>
                    <a:pt x="0" y="2"/>
                  </a:moveTo>
                  <a:cubicBezTo>
                    <a:pt x="0" y="1"/>
                    <a:pt x="0" y="1"/>
                    <a:pt x="0" y="1"/>
                  </a:cubicBezTo>
                  <a:cubicBezTo>
                    <a:pt x="1" y="0"/>
                    <a:pt x="1" y="0"/>
                    <a:pt x="1" y="0"/>
                  </a:cubicBezTo>
                  <a:cubicBezTo>
                    <a:pt x="1" y="0"/>
                    <a:pt x="1" y="0"/>
                    <a:pt x="2" y="0"/>
                  </a:cubicBezTo>
                  <a:cubicBezTo>
                    <a:pt x="2" y="0"/>
                    <a:pt x="3" y="0"/>
                    <a:pt x="3" y="0"/>
                  </a:cubicBezTo>
                  <a:cubicBezTo>
                    <a:pt x="3" y="0"/>
                    <a:pt x="3" y="1"/>
                    <a:pt x="3" y="1"/>
                  </a:cubicBezTo>
                  <a:cubicBezTo>
                    <a:pt x="4" y="2"/>
                    <a:pt x="4" y="4"/>
                    <a:pt x="5" y="6"/>
                  </a:cubicBezTo>
                  <a:cubicBezTo>
                    <a:pt x="8" y="5"/>
                    <a:pt x="11" y="5"/>
                    <a:pt x="15" y="5"/>
                  </a:cubicBezTo>
                  <a:cubicBezTo>
                    <a:pt x="31" y="5"/>
                    <a:pt x="48" y="12"/>
                    <a:pt x="66" y="20"/>
                  </a:cubicBezTo>
                  <a:cubicBezTo>
                    <a:pt x="83" y="28"/>
                    <a:pt x="100" y="35"/>
                    <a:pt x="116" y="37"/>
                  </a:cubicBezTo>
                  <a:cubicBezTo>
                    <a:pt x="116" y="39"/>
                    <a:pt x="116" y="39"/>
                    <a:pt x="116" y="39"/>
                  </a:cubicBezTo>
                  <a:cubicBezTo>
                    <a:pt x="99" y="38"/>
                    <a:pt x="82" y="30"/>
                    <a:pt x="65" y="22"/>
                  </a:cubicBezTo>
                  <a:cubicBezTo>
                    <a:pt x="47" y="15"/>
                    <a:pt x="30" y="7"/>
                    <a:pt x="15" y="7"/>
                  </a:cubicBezTo>
                  <a:cubicBezTo>
                    <a:pt x="11" y="7"/>
                    <a:pt x="8" y="8"/>
                    <a:pt x="5" y="8"/>
                  </a:cubicBezTo>
                  <a:cubicBezTo>
                    <a:pt x="5" y="8"/>
                    <a:pt x="5" y="9"/>
                    <a:pt x="6" y="9"/>
                  </a:cubicBezTo>
                  <a:cubicBezTo>
                    <a:pt x="7" y="14"/>
                    <a:pt x="8" y="20"/>
                    <a:pt x="8" y="26"/>
                  </a:cubicBezTo>
                  <a:cubicBezTo>
                    <a:pt x="32" y="36"/>
                    <a:pt x="56" y="44"/>
                    <a:pt x="81" y="52"/>
                  </a:cubicBezTo>
                  <a:cubicBezTo>
                    <a:pt x="80" y="54"/>
                    <a:pt x="80" y="54"/>
                    <a:pt x="80" y="54"/>
                  </a:cubicBezTo>
                  <a:cubicBezTo>
                    <a:pt x="56" y="46"/>
                    <a:pt x="32" y="39"/>
                    <a:pt x="9" y="29"/>
                  </a:cubicBezTo>
                  <a:cubicBezTo>
                    <a:pt x="10" y="34"/>
                    <a:pt x="10" y="38"/>
                    <a:pt x="10" y="40"/>
                  </a:cubicBezTo>
                  <a:cubicBezTo>
                    <a:pt x="8" y="40"/>
                    <a:pt x="8" y="40"/>
                    <a:pt x="8" y="40"/>
                  </a:cubicBezTo>
                  <a:cubicBezTo>
                    <a:pt x="8" y="39"/>
                    <a:pt x="7" y="36"/>
                    <a:pt x="7" y="32"/>
                  </a:cubicBezTo>
                  <a:cubicBezTo>
                    <a:pt x="7" y="30"/>
                    <a:pt x="6" y="29"/>
                    <a:pt x="6" y="28"/>
                  </a:cubicBezTo>
                  <a:cubicBezTo>
                    <a:pt x="5" y="27"/>
                    <a:pt x="4" y="27"/>
                    <a:pt x="3" y="26"/>
                  </a:cubicBezTo>
                  <a:cubicBezTo>
                    <a:pt x="4" y="24"/>
                    <a:pt x="4" y="24"/>
                    <a:pt x="4" y="24"/>
                  </a:cubicBezTo>
                  <a:cubicBezTo>
                    <a:pt x="5" y="24"/>
                    <a:pt x="5" y="24"/>
                    <a:pt x="6" y="25"/>
                  </a:cubicBezTo>
                  <a:cubicBezTo>
                    <a:pt x="5" y="20"/>
                    <a:pt x="4" y="16"/>
                    <a:pt x="4" y="12"/>
                  </a:cubicBezTo>
                  <a:cubicBezTo>
                    <a:pt x="3" y="9"/>
                    <a:pt x="2" y="6"/>
                    <a:pt x="2" y="4"/>
                  </a:cubicBezTo>
                  <a:cubicBezTo>
                    <a:pt x="2" y="3"/>
                    <a:pt x="1" y="3"/>
                    <a:pt x="1" y="2"/>
                  </a:cubicBezTo>
                  <a:cubicBezTo>
                    <a:pt x="1" y="2"/>
                    <a:pt x="1" y="2"/>
                    <a:pt x="1" y="2"/>
                  </a:cubicBezTo>
                  <a:lnTo>
                    <a:pt x="0"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9" name="Freeform 178"/>
            <p:cNvSpPr>
              <a:spLocks/>
            </p:cNvSpPr>
            <p:nvPr/>
          </p:nvSpPr>
          <p:spPr bwMode="auto">
            <a:xfrm>
              <a:off x="3010765" y="5168919"/>
              <a:ext cx="249438" cy="109290"/>
            </a:xfrm>
            <a:custGeom>
              <a:avLst/>
              <a:gdLst>
                <a:gd name="T0" fmla="*/ 82 w 82"/>
                <a:gd name="T1" fmla="*/ 36 h 36"/>
                <a:gd name="T2" fmla="*/ 81 w 82"/>
                <a:gd name="T3" fmla="*/ 36 h 36"/>
                <a:gd name="T4" fmla="*/ 76 w 82"/>
                <a:gd name="T5" fmla="*/ 34 h 36"/>
                <a:gd name="T6" fmla="*/ 39 w 82"/>
                <a:gd name="T7" fmla="*/ 16 h 36"/>
                <a:gd name="T8" fmla="*/ 17 w 82"/>
                <a:gd name="T9" fmla="*/ 7 h 36"/>
                <a:gd name="T10" fmla="*/ 0 w 82"/>
                <a:gd name="T11" fmla="*/ 3 h 36"/>
                <a:gd name="T12" fmla="*/ 0 w 82"/>
                <a:gd name="T13" fmla="*/ 0 h 36"/>
                <a:gd name="T14" fmla="*/ 22 w 82"/>
                <a:gd name="T15" fmla="*/ 5 h 36"/>
                <a:gd name="T16" fmla="*/ 61 w 82"/>
                <a:gd name="T17" fmla="*/ 23 h 36"/>
                <a:gd name="T18" fmla="*/ 75 w 82"/>
                <a:gd name="T19" fmla="*/ 30 h 36"/>
                <a:gd name="T20" fmla="*/ 80 w 82"/>
                <a:gd name="T21" fmla="*/ 33 h 36"/>
                <a:gd name="T22" fmla="*/ 81 w 82"/>
                <a:gd name="T23" fmla="*/ 33 h 36"/>
                <a:gd name="T24" fmla="*/ 82 w 82"/>
                <a:gd name="T25" fmla="*/ 33 h 36"/>
                <a:gd name="T26" fmla="*/ 82 w 82"/>
                <a:gd name="T27" fmla="*/ 33 h 36"/>
                <a:gd name="T28" fmla="*/ 82 w 82"/>
                <a:gd name="T29" fmla="*/ 34 h 36"/>
                <a:gd name="T30" fmla="*/ 82 w 82"/>
                <a:gd name="T31" fmla="*/ 34 h 36"/>
                <a:gd name="T32" fmla="*/ 81 w 82"/>
                <a:gd name="T33" fmla="*/ 33 h 36"/>
                <a:gd name="T34" fmla="*/ 82 w 82"/>
                <a:gd name="T3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36">
                  <a:moveTo>
                    <a:pt x="82" y="36"/>
                  </a:moveTo>
                  <a:cubicBezTo>
                    <a:pt x="81" y="36"/>
                    <a:pt x="81" y="36"/>
                    <a:pt x="81" y="36"/>
                  </a:cubicBezTo>
                  <a:cubicBezTo>
                    <a:pt x="80" y="36"/>
                    <a:pt x="78" y="35"/>
                    <a:pt x="76" y="34"/>
                  </a:cubicBezTo>
                  <a:cubicBezTo>
                    <a:pt x="69" y="30"/>
                    <a:pt x="54" y="22"/>
                    <a:pt x="39" y="16"/>
                  </a:cubicBezTo>
                  <a:cubicBezTo>
                    <a:pt x="32" y="12"/>
                    <a:pt x="24" y="9"/>
                    <a:pt x="17" y="7"/>
                  </a:cubicBezTo>
                  <a:cubicBezTo>
                    <a:pt x="11" y="4"/>
                    <a:pt x="4" y="3"/>
                    <a:pt x="0" y="3"/>
                  </a:cubicBezTo>
                  <a:cubicBezTo>
                    <a:pt x="0" y="0"/>
                    <a:pt x="0" y="0"/>
                    <a:pt x="0" y="0"/>
                  </a:cubicBezTo>
                  <a:cubicBezTo>
                    <a:pt x="6" y="0"/>
                    <a:pt x="14" y="2"/>
                    <a:pt x="22" y="5"/>
                  </a:cubicBezTo>
                  <a:cubicBezTo>
                    <a:pt x="35" y="10"/>
                    <a:pt x="49" y="17"/>
                    <a:pt x="61" y="23"/>
                  </a:cubicBezTo>
                  <a:cubicBezTo>
                    <a:pt x="67" y="26"/>
                    <a:pt x="72" y="29"/>
                    <a:pt x="75" y="30"/>
                  </a:cubicBezTo>
                  <a:cubicBezTo>
                    <a:pt x="77" y="31"/>
                    <a:pt x="79" y="32"/>
                    <a:pt x="80" y="33"/>
                  </a:cubicBezTo>
                  <a:cubicBezTo>
                    <a:pt x="80" y="33"/>
                    <a:pt x="81" y="33"/>
                    <a:pt x="81" y="33"/>
                  </a:cubicBezTo>
                  <a:cubicBezTo>
                    <a:pt x="82" y="33"/>
                    <a:pt x="82" y="33"/>
                    <a:pt x="82" y="33"/>
                  </a:cubicBezTo>
                  <a:cubicBezTo>
                    <a:pt x="82" y="33"/>
                    <a:pt x="82" y="33"/>
                    <a:pt x="82" y="33"/>
                  </a:cubicBezTo>
                  <a:cubicBezTo>
                    <a:pt x="82" y="34"/>
                    <a:pt x="82" y="34"/>
                    <a:pt x="82" y="34"/>
                  </a:cubicBezTo>
                  <a:cubicBezTo>
                    <a:pt x="82" y="34"/>
                    <a:pt x="82" y="34"/>
                    <a:pt x="82" y="34"/>
                  </a:cubicBezTo>
                  <a:cubicBezTo>
                    <a:pt x="81" y="33"/>
                    <a:pt x="81" y="33"/>
                    <a:pt x="81" y="33"/>
                  </a:cubicBezTo>
                  <a:cubicBezTo>
                    <a:pt x="82" y="36"/>
                    <a:pt x="82" y="36"/>
                    <a:pt x="82" y="3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0" name="Freeform 179"/>
            <p:cNvSpPr>
              <a:spLocks/>
            </p:cNvSpPr>
            <p:nvPr/>
          </p:nvSpPr>
          <p:spPr bwMode="auto">
            <a:xfrm>
              <a:off x="3111055" y="4058020"/>
              <a:ext cx="96432" cy="102861"/>
            </a:xfrm>
            <a:custGeom>
              <a:avLst/>
              <a:gdLst>
                <a:gd name="T0" fmla="*/ 22 w 32"/>
                <a:gd name="T1" fmla="*/ 13 h 34"/>
                <a:gd name="T2" fmla="*/ 32 w 32"/>
                <a:gd name="T3" fmla="*/ 34 h 34"/>
                <a:gd name="T4" fmla="*/ 32 w 32"/>
                <a:gd name="T5" fmla="*/ 34 h 34"/>
                <a:gd name="T6" fmla="*/ 29 w 32"/>
                <a:gd name="T7" fmla="*/ 34 h 34"/>
                <a:gd name="T8" fmla="*/ 29 w 32"/>
                <a:gd name="T9" fmla="*/ 34 h 34"/>
                <a:gd name="T10" fmla="*/ 20 w 32"/>
                <a:gd name="T11" fmla="*/ 15 h 34"/>
                <a:gd name="T12" fmla="*/ 0 w 32"/>
                <a:gd name="T13" fmla="*/ 2 h 34"/>
                <a:gd name="T14" fmla="*/ 0 w 32"/>
                <a:gd name="T15" fmla="*/ 0 h 34"/>
                <a:gd name="T16" fmla="*/ 22 w 32"/>
                <a:gd name="T17" fmla="*/ 1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4">
                  <a:moveTo>
                    <a:pt x="22" y="13"/>
                  </a:moveTo>
                  <a:cubicBezTo>
                    <a:pt x="28" y="19"/>
                    <a:pt x="32" y="27"/>
                    <a:pt x="32" y="34"/>
                  </a:cubicBezTo>
                  <a:cubicBezTo>
                    <a:pt x="32" y="34"/>
                    <a:pt x="32" y="34"/>
                    <a:pt x="32" y="34"/>
                  </a:cubicBezTo>
                  <a:cubicBezTo>
                    <a:pt x="29" y="34"/>
                    <a:pt x="29" y="34"/>
                    <a:pt x="29" y="34"/>
                  </a:cubicBezTo>
                  <a:cubicBezTo>
                    <a:pt x="29" y="34"/>
                    <a:pt x="29" y="34"/>
                    <a:pt x="29" y="34"/>
                  </a:cubicBezTo>
                  <a:cubicBezTo>
                    <a:pt x="30" y="28"/>
                    <a:pt x="26" y="21"/>
                    <a:pt x="20" y="15"/>
                  </a:cubicBezTo>
                  <a:cubicBezTo>
                    <a:pt x="15" y="9"/>
                    <a:pt x="7" y="4"/>
                    <a:pt x="0" y="2"/>
                  </a:cubicBezTo>
                  <a:cubicBezTo>
                    <a:pt x="0" y="0"/>
                    <a:pt x="0" y="0"/>
                    <a:pt x="0" y="0"/>
                  </a:cubicBezTo>
                  <a:cubicBezTo>
                    <a:pt x="8" y="1"/>
                    <a:pt x="16" y="7"/>
                    <a:pt x="2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1" name="Freeform 180"/>
            <p:cNvSpPr>
              <a:spLocks/>
            </p:cNvSpPr>
            <p:nvPr/>
          </p:nvSpPr>
          <p:spPr bwMode="auto">
            <a:xfrm>
              <a:off x="3509641" y="3982160"/>
              <a:ext cx="100289" cy="189007"/>
            </a:xfrm>
            <a:custGeom>
              <a:avLst/>
              <a:gdLst>
                <a:gd name="T0" fmla="*/ 3 w 33"/>
                <a:gd name="T1" fmla="*/ 60 h 62"/>
                <a:gd name="T2" fmla="*/ 1 w 33"/>
                <a:gd name="T3" fmla="*/ 59 h 62"/>
                <a:gd name="T4" fmla="*/ 28 w 33"/>
                <a:gd name="T5" fmla="*/ 2 h 62"/>
                <a:gd name="T6" fmla="*/ 32 w 33"/>
                <a:gd name="T7" fmla="*/ 4 h 62"/>
                <a:gd name="T8" fmla="*/ 3 w 33"/>
                <a:gd name="T9" fmla="*/ 60 h 62"/>
              </a:gdLst>
              <a:ahLst/>
              <a:cxnLst>
                <a:cxn ang="0">
                  <a:pos x="T0" y="T1"/>
                </a:cxn>
                <a:cxn ang="0">
                  <a:pos x="T2" y="T3"/>
                </a:cxn>
                <a:cxn ang="0">
                  <a:pos x="T4" y="T5"/>
                </a:cxn>
                <a:cxn ang="0">
                  <a:pos x="T6" y="T7"/>
                </a:cxn>
                <a:cxn ang="0">
                  <a:pos x="T8" y="T9"/>
                </a:cxn>
              </a:cxnLst>
              <a:rect l="0" t="0" r="r" b="b"/>
              <a:pathLst>
                <a:path w="33" h="62">
                  <a:moveTo>
                    <a:pt x="3" y="60"/>
                  </a:moveTo>
                  <a:cubicBezTo>
                    <a:pt x="3" y="62"/>
                    <a:pt x="0" y="60"/>
                    <a:pt x="1" y="59"/>
                  </a:cubicBezTo>
                  <a:cubicBezTo>
                    <a:pt x="7" y="39"/>
                    <a:pt x="20" y="21"/>
                    <a:pt x="28" y="2"/>
                  </a:cubicBezTo>
                  <a:cubicBezTo>
                    <a:pt x="29" y="0"/>
                    <a:pt x="33" y="2"/>
                    <a:pt x="32" y="4"/>
                  </a:cubicBezTo>
                  <a:cubicBezTo>
                    <a:pt x="23" y="23"/>
                    <a:pt x="11" y="40"/>
                    <a:pt x="3" y="6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2" name="Freeform 181"/>
            <p:cNvSpPr>
              <a:spLocks/>
            </p:cNvSpPr>
            <p:nvPr/>
          </p:nvSpPr>
          <p:spPr bwMode="auto">
            <a:xfrm>
              <a:off x="3035195" y="3705721"/>
              <a:ext cx="276439" cy="263581"/>
            </a:xfrm>
            <a:custGeom>
              <a:avLst/>
              <a:gdLst>
                <a:gd name="T0" fmla="*/ 82 w 91"/>
                <a:gd name="T1" fmla="*/ 13 h 87"/>
                <a:gd name="T2" fmla="*/ 60 w 91"/>
                <a:gd name="T3" fmla="*/ 23 h 87"/>
                <a:gd name="T4" fmla="*/ 39 w 91"/>
                <a:gd name="T5" fmla="*/ 38 h 87"/>
                <a:gd name="T6" fmla="*/ 4 w 91"/>
                <a:gd name="T7" fmla="*/ 84 h 87"/>
                <a:gd name="T8" fmla="*/ 0 w 91"/>
                <a:gd name="T9" fmla="*/ 83 h 87"/>
                <a:gd name="T10" fmla="*/ 29 w 91"/>
                <a:gd name="T11" fmla="*/ 41 h 87"/>
                <a:gd name="T12" fmla="*/ 55 w 91"/>
                <a:gd name="T13" fmla="*/ 21 h 87"/>
                <a:gd name="T14" fmla="*/ 66 w 91"/>
                <a:gd name="T15" fmla="*/ 15 h 87"/>
                <a:gd name="T16" fmla="*/ 81 w 91"/>
                <a:gd name="T17" fmla="*/ 7 h 87"/>
                <a:gd name="T18" fmla="*/ 82 w 91"/>
                <a:gd name="T19" fmla="*/ 1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87">
                  <a:moveTo>
                    <a:pt x="82" y="13"/>
                  </a:moveTo>
                  <a:cubicBezTo>
                    <a:pt x="77" y="11"/>
                    <a:pt x="64" y="20"/>
                    <a:pt x="60" y="23"/>
                  </a:cubicBezTo>
                  <a:cubicBezTo>
                    <a:pt x="53" y="27"/>
                    <a:pt x="46" y="32"/>
                    <a:pt x="39" y="38"/>
                  </a:cubicBezTo>
                  <a:cubicBezTo>
                    <a:pt x="24" y="49"/>
                    <a:pt x="8" y="65"/>
                    <a:pt x="4" y="84"/>
                  </a:cubicBezTo>
                  <a:cubicBezTo>
                    <a:pt x="4" y="87"/>
                    <a:pt x="0" y="86"/>
                    <a:pt x="0" y="83"/>
                  </a:cubicBezTo>
                  <a:cubicBezTo>
                    <a:pt x="3" y="66"/>
                    <a:pt x="16" y="52"/>
                    <a:pt x="29" y="41"/>
                  </a:cubicBezTo>
                  <a:cubicBezTo>
                    <a:pt x="37" y="33"/>
                    <a:pt x="46" y="27"/>
                    <a:pt x="55" y="21"/>
                  </a:cubicBezTo>
                  <a:cubicBezTo>
                    <a:pt x="58" y="18"/>
                    <a:pt x="62" y="16"/>
                    <a:pt x="66" y="15"/>
                  </a:cubicBezTo>
                  <a:cubicBezTo>
                    <a:pt x="70" y="12"/>
                    <a:pt x="78" y="11"/>
                    <a:pt x="81" y="7"/>
                  </a:cubicBezTo>
                  <a:cubicBezTo>
                    <a:pt x="87" y="0"/>
                    <a:pt x="91" y="16"/>
                    <a:pt x="8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3" name="Freeform 182"/>
            <p:cNvSpPr>
              <a:spLocks/>
            </p:cNvSpPr>
            <p:nvPr/>
          </p:nvSpPr>
          <p:spPr bwMode="auto">
            <a:xfrm>
              <a:off x="2886046" y="4529895"/>
              <a:ext cx="738028" cy="57859"/>
            </a:xfrm>
            <a:custGeom>
              <a:avLst/>
              <a:gdLst>
                <a:gd name="T0" fmla="*/ 2 w 243"/>
                <a:gd name="T1" fmla="*/ 13 h 19"/>
                <a:gd name="T2" fmla="*/ 123 w 243"/>
                <a:gd name="T3" fmla="*/ 7 h 19"/>
                <a:gd name="T4" fmla="*/ 181 w 243"/>
                <a:gd name="T5" fmla="*/ 3 h 19"/>
                <a:gd name="T6" fmla="*/ 241 w 243"/>
                <a:gd name="T7" fmla="*/ 2 h 19"/>
                <a:gd name="T8" fmla="*/ 240 w 243"/>
                <a:gd name="T9" fmla="*/ 7 h 19"/>
                <a:gd name="T10" fmla="*/ 182 w 243"/>
                <a:gd name="T11" fmla="*/ 9 h 19"/>
                <a:gd name="T12" fmla="*/ 123 w 243"/>
                <a:gd name="T13" fmla="*/ 12 h 19"/>
                <a:gd name="T14" fmla="*/ 32 w 243"/>
                <a:gd name="T15" fmla="*/ 16 h 19"/>
                <a:gd name="T16" fmla="*/ 30 w 243"/>
                <a:gd name="T17" fmla="*/ 18 h 19"/>
                <a:gd name="T18" fmla="*/ 3 w 243"/>
                <a:gd name="T19" fmla="*/ 17 h 19"/>
                <a:gd name="T20" fmla="*/ 2 w 243"/>
                <a:gd name="T21"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19">
                  <a:moveTo>
                    <a:pt x="2" y="13"/>
                  </a:moveTo>
                  <a:cubicBezTo>
                    <a:pt x="42" y="12"/>
                    <a:pt x="83" y="9"/>
                    <a:pt x="123" y="7"/>
                  </a:cubicBezTo>
                  <a:cubicBezTo>
                    <a:pt x="142" y="5"/>
                    <a:pt x="162" y="4"/>
                    <a:pt x="181" y="3"/>
                  </a:cubicBezTo>
                  <a:cubicBezTo>
                    <a:pt x="201" y="2"/>
                    <a:pt x="221" y="0"/>
                    <a:pt x="241" y="2"/>
                  </a:cubicBezTo>
                  <a:cubicBezTo>
                    <a:pt x="243" y="3"/>
                    <a:pt x="243" y="6"/>
                    <a:pt x="240" y="7"/>
                  </a:cubicBezTo>
                  <a:cubicBezTo>
                    <a:pt x="221" y="9"/>
                    <a:pt x="201" y="8"/>
                    <a:pt x="182" y="9"/>
                  </a:cubicBezTo>
                  <a:cubicBezTo>
                    <a:pt x="162" y="10"/>
                    <a:pt x="143" y="11"/>
                    <a:pt x="123" y="12"/>
                  </a:cubicBezTo>
                  <a:cubicBezTo>
                    <a:pt x="93" y="14"/>
                    <a:pt x="62" y="16"/>
                    <a:pt x="32" y="16"/>
                  </a:cubicBezTo>
                  <a:cubicBezTo>
                    <a:pt x="32" y="17"/>
                    <a:pt x="32" y="19"/>
                    <a:pt x="30" y="18"/>
                  </a:cubicBezTo>
                  <a:cubicBezTo>
                    <a:pt x="21" y="17"/>
                    <a:pt x="12" y="17"/>
                    <a:pt x="3" y="17"/>
                  </a:cubicBezTo>
                  <a:cubicBezTo>
                    <a:pt x="0" y="17"/>
                    <a:pt x="0" y="13"/>
                    <a:pt x="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grpSp>
      <p:grpSp>
        <p:nvGrpSpPr>
          <p:cNvPr id="24" name="组合 6"/>
          <p:cNvGrpSpPr/>
          <p:nvPr/>
        </p:nvGrpSpPr>
        <p:grpSpPr>
          <a:xfrm>
            <a:off x="10135495" y="5770089"/>
            <a:ext cx="1466490" cy="942293"/>
            <a:chOff x="2340883" y="3617004"/>
            <a:chExt cx="2169081" cy="1874642"/>
          </a:xfrm>
        </p:grpSpPr>
        <p:sp>
          <p:nvSpPr>
            <p:cNvPr id="25" name="Freeform 167"/>
            <p:cNvSpPr>
              <a:spLocks/>
            </p:cNvSpPr>
            <p:nvPr/>
          </p:nvSpPr>
          <p:spPr bwMode="auto">
            <a:xfrm>
              <a:off x="3084054" y="5287210"/>
              <a:ext cx="60431" cy="9000"/>
            </a:xfrm>
            <a:custGeom>
              <a:avLst/>
              <a:gdLst>
                <a:gd name="T0" fmla="*/ 20 w 20"/>
                <a:gd name="T1" fmla="*/ 3 h 3"/>
                <a:gd name="T2" fmla="*/ 0 w 20"/>
                <a:gd name="T3" fmla="*/ 0 h 3"/>
                <a:gd name="T4" fmla="*/ 20 w 20"/>
                <a:gd name="T5" fmla="*/ 3 h 3"/>
              </a:gdLst>
              <a:ahLst/>
              <a:cxnLst>
                <a:cxn ang="0">
                  <a:pos x="T0" y="T1"/>
                </a:cxn>
                <a:cxn ang="0">
                  <a:pos x="T2" y="T3"/>
                </a:cxn>
                <a:cxn ang="0">
                  <a:pos x="T4" y="T5"/>
                </a:cxn>
              </a:cxnLst>
              <a:rect l="0" t="0" r="r" b="b"/>
              <a:pathLst>
                <a:path w="20" h="3">
                  <a:moveTo>
                    <a:pt x="20" y="3"/>
                  </a:moveTo>
                  <a:cubicBezTo>
                    <a:pt x="8" y="1"/>
                    <a:pt x="0" y="0"/>
                    <a:pt x="0" y="0"/>
                  </a:cubicBezTo>
                  <a:cubicBezTo>
                    <a:pt x="4" y="0"/>
                    <a:pt x="11" y="1"/>
                    <a:pt x="2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6" name="Freeform 168"/>
            <p:cNvSpPr>
              <a:spLocks/>
            </p:cNvSpPr>
            <p:nvPr/>
          </p:nvSpPr>
          <p:spPr bwMode="auto">
            <a:xfrm>
              <a:off x="3390065" y="5213921"/>
              <a:ext cx="465446" cy="200579"/>
            </a:xfrm>
            <a:custGeom>
              <a:avLst/>
              <a:gdLst>
                <a:gd name="T0" fmla="*/ 148 w 153"/>
                <a:gd name="T1" fmla="*/ 9 h 66"/>
                <a:gd name="T2" fmla="*/ 148 w 153"/>
                <a:gd name="T3" fmla="*/ 12 h 66"/>
                <a:gd name="T4" fmla="*/ 143 w 153"/>
                <a:gd name="T5" fmla="*/ 27 h 66"/>
                <a:gd name="T6" fmla="*/ 140 w 153"/>
                <a:gd name="T7" fmla="*/ 42 h 66"/>
                <a:gd name="T8" fmla="*/ 130 w 153"/>
                <a:gd name="T9" fmla="*/ 65 h 66"/>
                <a:gd name="T10" fmla="*/ 131 w 153"/>
                <a:gd name="T11" fmla="*/ 50 h 66"/>
                <a:gd name="T12" fmla="*/ 0 w 153"/>
                <a:gd name="T13" fmla="*/ 19 h 66"/>
                <a:gd name="T14" fmla="*/ 129 w 153"/>
                <a:gd name="T15" fmla="*/ 43 h 66"/>
                <a:gd name="T16" fmla="*/ 130 w 153"/>
                <a:gd name="T17" fmla="*/ 40 h 66"/>
                <a:gd name="T18" fmla="*/ 68 w 153"/>
                <a:gd name="T19" fmla="*/ 24 h 66"/>
                <a:gd name="T20" fmla="*/ 132 w 153"/>
                <a:gd name="T21" fmla="*/ 38 h 66"/>
                <a:gd name="T22" fmla="*/ 134 w 153"/>
                <a:gd name="T23" fmla="*/ 32 h 66"/>
                <a:gd name="T24" fmla="*/ 2 w 153"/>
                <a:gd name="T25" fmla="*/ 0 h 66"/>
                <a:gd name="T26" fmla="*/ 132 w 153"/>
                <a:gd name="T27" fmla="*/ 25 h 66"/>
                <a:gd name="T28" fmla="*/ 147 w 153"/>
                <a:gd name="T29" fmla="*/ 12 h 66"/>
                <a:gd name="T30" fmla="*/ 129 w 153"/>
                <a:gd name="T31" fmla="*/ 6 h 66"/>
                <a:gd name="T32" fmla="*/ 147 w 153"/>
                <a:gd name="T33" fmla="*/ 12 h 66"/>
                <a:gd name="T34" fmla="*/ 148 w 153"/>
                <a:gd name="T35"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 h="66">
                  <a:moveTo>
                    <a:pt x="148" y="9"/>
                  </a:moveTo>
                  <a:cubicBezTo>
                    <a:pt x="148" y="12"/>
                    <a:pt x="148" y="12"/>
                    <a:pt x="148" y="12"/>
                  </a:cubicBezTo>
                  <a:cubicBezTo>
                    <a:pt x="148" y="12"/>
                    <a:pt x="153" y="23"/>
                    <a:pt x="143" y="27"/>
                  </a:cubicBezTo>
                  <a:cubicBezTo>
                    <a:pt x="133" y="30"/>
                    <a:pt x="146" y="37"/>
                    <a:pt x="140" y="42"/>
                  </a:cubicBezTo>
                  <a:cubicBezTo>
                    <a:pt x="133" y="48"/>
                    <a:pt x="144" y="66"/>
                    <a:pt x="130" y="65"/>
                  </a:cubicBezTo>
                  <a:cubicBezTo>
                    <a:pt x="130" y="65"/>
                    <a:pt x="133" y="56"/>
                    <a:pt x="131" y="50"/>
                  </a:cubicBezTo>
                  <a:cubicBezTo>
                    <a:pt x="0" y="19"/>
                    <a:pt x="0" y="19"/>
                    <a:pt x="0" y="19"/>
                  </a:cubicBezTo>
                  <a:cubicBezTo>
                    <a:pt x="129" y="43"/>
                    <a:pt x="129" y="43"/>
                    <a:pt x="129" y="43"/>
                  </a:cubicBezTo>
                  <a:cubicBezTo>
                    <a:pt x="129" y="42"/>
                    <a:pt x="129" y="41"/>
                    <a:pt x="130" y="40"/>
                  </a:cubicBezTo>
                  <a:cubicBezTo>
                    <a:pt x="68" y="24"/>
                    <a:pt x="68" y="24"/>
                    <a:pt x="68" y="24"/>
                  </a:cubicBezTo>
                  <a:cubicBezTo>
                    <a:pt x="132" y="38"/>
                    <a:pt x="132" y="38"/>
                    <a:pt x="132" y="38"/>
                  </a:cubicBezTo>
                  <a:cubicBezTo>
                    <a:pt x="133" y="36"/>
                    <a:pt x="134" y="33"/>
                    <a:pt x="134" y="32"/>
                  </a:cubicBezTo>
                  <a:cubicBezTo>
                    <a:pt x="2" y="0"/>
                    <a:pt x="2" y="0"/>
                    <a:pt x="2" y="0"/>
                  </a:cubicBezTo>
                  <a:cubicBezTo>
                    <a:pt x="132" y="25"/>
                    <a:pt x="132" y="25"/>
                    <a:pt x="132" y="25"/>
                  </a:cubicBezTo>
                  <a:cubicBezTo>
                    <a:pt x="135" y="23"/>
                    <a:pt x="145" y="22"/>
                    <a:pt x="147" y="12"/>
                  </a:cubicBezTo>
                  <a:cubicBezTo>
                    <a:pt x="146" y="11"/>
                    <a:pt x="139" y="9"/>
                    <a:pt x="129" y="6"/>
                  </a:cubicBezTo>
                  <a:cubicBezTo>
                    <a:pt x="139" y="9"/>
                    <a:pt x="146" y="10"/>
                    <a:pt x="147" y="12"/>
                  </a:cubicBezTo>
                  <a:cubicBezTo>
                    <a:pt x="148" y="11"/>
                    <a:pt x="148" y="10"/>
                    <a:pt x="148"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7" name="Freeform 169"/>
            <p:cNvSpPr>
              <a:spLocks/>
            </p:cNvSpPr>
            <p:nvPr/>
          </p:nvSpPr>
          <p:spPr bwMode="auto">
            <a:xfrm>
              <a:off x="3636932" y="4015590"/>
              <a:ext cx="267439" cy="258438"/>
            </a:xfrm>
            <a:custGeom>
              <a:avLst/>
              <a:gdLst>
                <a:gd name="T0" fmla="*/ 75 w 88"/>
                <a:gd name="T1" fmla="*/ 26 h 85"/>
                <a:gd name="T2" fmla="*/ 0 w 88"/>
                <a:gd name="T3" fmla="*/ 85 h 85"/>
                <a:gd name="T4" fmla="*/ 34 w 88"/>
                <a:gd name="T5" fmla="*/ 34 h 85"/>
                <a:gd name="T6" fmla="*/ 75 w 88"/>
                <a:gd name="T7" fmla="*/ 26 h 85"/>
              </a:gdLst>
              <a:ahLst/>
              <a:cxnLst>
                <a:cxn ang="0">
                  <a:pos x="T0" y="T1"/>
                </a:cxn>
                <a:cxn ang="0">
                  <a:pos x="T2" y="T3"/>
                </a:cxn>
                <a:cxn ang="0">
                  <a:pos x="T4" y="T5"/>
                </a:cxn>
                <a:cxn ang="0">
                  <a:pos x="T6" y="T7"/>
                </a:cxn>
              </a:cxnLst>
              <a:rect l="0" t="0" r="r" b="b"/>
              <a:pathLst>
                <a:path w="88" h="85">
                  <a:moveTo>
                    <a:pt x="75" y="26"/>
                  </a:moveTo>
                  <a:cubicBezTo>
                    <a:pt x="62" y="30"/>
                    <a:pt x="29" y="35"/>
                    <a:pt x="0" y="85"/>
                  </a:cubicBezTo>
                  <a:cubicBezTo>
                    <a:pt x="0" y="85"/>
                    <a:pt x="0" y="68"/>
                    <a:pt x="34" y="34"/>
                  </a:cubicBezTo>
                  <a:cubicBezTo>
                    <a:pt x="68" y="0"/>
                    <a:pt x="88" y="22"/>
                    <a:pt x="75"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8" name="Freeform 170"/>
            <p:cNvSpPr>
              <a:spLocks/>
            </p:cNvSpPr>
            <p:nvPr/>
          </p:nvSpPr>
          <p:spPr bwMode="auto">
            <a:xfrm>
              <a:off x="2946477" y="4688044"/>
              <a:ext cx="735456" cy="27001"/>
            </a:xfrm>
            <a:custGeom>
              <a:avLst/>
              <a:gdLst>
                <a:gd name="T0" fmla="*/ 242 w 242"/>
                <a:gd name="T1" fmla="*/ 6 h 9"/>
                <a:gd name="T2" fmla="*/ 242 w 242"/>
                <a:gd name="T3" fmla="*/ 9 h 9"/>
                <a:gd name="T4" fmla="*/ 0 w 242"/>
                <a:gd name="T5" fmla="*/ 9 h 9"/>
                <a:gd name="T6" fmla="*/ 242 w 242"/>
                <a:gd name="T7" fmla="*/ 6 h 9"/>
              </a:gdLst>
              <a:ahLst/>
              <a:cxnLst>
                <a:cxn ang="0">
                  <a:pos x="T0" y="T1"/>
                </a:cxn>
                <a:cxn ang="0">
                  <a:pos x="T2" y="T3"/>
                </a:cxn>
                <a:cxn ang="0">
                  <a:pos x="T4" y="T5"/>
                </a:cxn>
                <a:cxn ang="0">
                  <a:pos x="T6" y="T7"/>
                </a:cxn>
              </a:cxnLst>
              <a:rect l="0" t="0" r="r" b="b"/>
              <a:pathLst>
                <a:path w="242" h="9">
                  <a:moveTo>
                    <a:pt x="242" y="6"/>
                  </a:moveTo>
                  <a:cubicBezTo>
                    <a:pt x="242" y="9"/>
                    <a:pt x="242" y="9"/>
                    <a:pt x="242" y="9"/>
                  </a:cubicBezTo>
                  <a:cubicBezTo>
                    <a:pt x="0" y="9"/>
                    <a:pt x="0" y="9"/>
                    <a:pt x="0" y="9"/>
                  </a:cubicBezTo>
                  <a:cubicBezTo>
                    <a:pt x="58" y="0"/>
                    <a:pt x="242" y="6"/>
                    <a:pt x="242" y="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29" name="Freeform 171"/>
            <p:cNvSpPr>
              <a:spLocks/>
            </p:cNvSpPr>
            <p:nvPr/>
          </p:nvSpPr>
          <p:spPr bwMode="auto">
            <a:xfrm>
              <a:off x="3117484" y="4454035"/>
              <a:ext cx="205722" cy="38573"/>
            </a:xfrm>
            <a:custGeom>
              <a:avLst/>
              <a:gdLst>
                <a:gd name="T0" fmla="*/ 0 w 68"/>
                <a:gd name="T1" fmla="*/ 11 h 13"/>
                <a:gd name="T2" fmla="*/ 68 w 68"/>
                <a:gd name="T3" fmla="*/ 6 h 13"/>
                <a:gd name="T4" fmla="*/ 0 w 68"/>
                <a:gd name="T5" fmla="*/ 11 h 13"/>
              </a:gdLst>
              <a:ahLst/>
              <a:cxnLst>
                <a:cxn ang="0">
                  <a:pos x="T0" y="T1"/>
                </a:cxn>
                <a:cxn ang="0">
                  <a:pos x="T2" y="T3"/>
                </a:cxn>
                <a:cxn ang="0">
                  <a:pos x="T4" y="T5"/>
                </a:cxn>
              </a:cxnLst>
              <a:rect l="0" t="0" r="r" b="b"/>
              <a:pathLst>
                <a:path w="68" h="13">
                  <a:moveTo>
                    <a:pt x="0" y="11"/>
                  </a:moveTo>
                  <a:cubicBezTo>
                    <a:pt x="26" y="0"/>
                    <a:pt x="68" y="6"/>
                    <a:pt x="68" y="6"/>
                  </a:cubicBezTo>
                  <a:cubicBezTo>
                    <a:pt x="62" y="13"/>
                    <a:pt x="0" y="11"/>
                    <a:pt x="0" y="1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0" name="Freeform 172"/>
            <p:cNvSpPr>
              <a:spLocks/>
            </p:cNvSpPr>
            <p:nvPr/>
          </p:nvSpPr>
          <p:spPr bwMode="auto">
            <a:xfrm>
              <a:off x="3527642" y="3993732"/>
              <a:ext cx="100289" cy="186436"/>
            </a:xfrm>
            <a:custGeom>
              <a:avLst/>
              <a:gdLst>
                <a:gd name="T0" fmla="*/ 31 w 33"/>
                <a:gd name="T1" fmla="*/ 0 h 61"/>
                <a:gd name="T2" fmla="*/ 0 w 33"/>
                <a:gd name="T3" fmla="*/ 61 h 61"/>
                <a:gd name="T4" fmla="*/ 31 w 33"/>
                <a:gd name="T5" fmla="*/ 0 h 61"/>
              </a:gdLst>
              <a:ahLst/>
              <a:cxnLst>
                <a:cxn ang="0">
                  <a:pos x="T0" y="T1"/>
                </a:cxn>
                <a:cxn ang="0">
                  <a:pos x="T2" y="T3"/>
                </a:cxn>
                <a:cxn ang="0">
                  <a:pos x="T4" y="T5"/>
                </a:cxn>
              </a:cxnLst>
              <a:rect l="0" t="0" r="r" b="b"/>
              <a:pathLst>
                <a:path w="33" h="61">
                  <a:moveTo>
                    <a:pt x="31" y="0"/>
                  </a:moveTo>
                  <a:cubicBezTo>
                    <a:pt x="33" y="9"/>
                    <a:pt x="0" y="61"/>
                    <a:pt x="0" y="61"/>
                  </a:cubicBezTo>
                  <a:cubicBezTo>
                    <a:pt x="4" y="33"/>
                    <a:pt x="31" y="0"/>
                    <a:pt x="3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1" name="Freeform 173"/>
            <p:cNvSpPr>
              <a:spLocks/>
            </p:cNvSpPr>
            <p:nvPr/>
          </p:nvSpPr>
          <p:spPr bwMode="auto">
            <a:xfrm>
              <a:off x="3451782" y="3966731"/>
              <a:ext cx="100289" cy="185150"/>
            </a:xfrm>
            <a:custGeom>
              <a:avLst/>
              <a:gdLst>
                <a:gd name="T0" fmla="*/ 30 w 33"/>
                <a:gd name="T1" fmla="*/ 0 h 61"/>
                <a:gd name="T2" fmla="*/ 0 w 33"/>
                <a:gd name="T3" fmla="*/ 61 h 61"/>
                <a:gd name="T4" fmla="*/ 30 w 33"/>
                <a:gd name="T5" fmla="*/ 0 h 61"/>
              </a:gdLst>
              <a:ahLst/>
              <a:cxnLst>
                <a:cxn ang="0">
                  <a:pos x="T0" y="T1"/>
                </a:cxn>
                <a:cxn ang="0">
                  <a:pos x="T2" y="T3"/>
                </a:cxn>
                <a:cxn ang="0">
                  <a:pos x="T4" y="T5"/>
                </a:cxn>
              </a:cxnLst>
              <a:rect l="0" t="0" r="r" b="b"/>
              <a:pathLst>
                <a:path w="33" h="61">
                  <a:moveTo>
                    <a:pt x="30" y="0"/>
                  </a:moveTo>
                  <a:cubicBezTo>
                    <a:pt x="33" y="8"/>
                    <a:pt x="0" y="61"/>
                    <a:pt x="0" y="61"/>
                  </a:cubicBezTo>
                  <a:cubicBezTo>
                    <a:pt x="4" y="33"/>
                    <a:pt x="30" y="0"/>
                    <a:pt x="3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2" name="Freeform 174"/>
            <p:cNvSpPr>
              <a:spLocks/>
            </p:cNvSpPr>
            <p:nvPr/>
          </p:nvSpPr>
          <p:spPr bwMode="auto">
            <a:xfrm>
              <a:off x="2940048" y="4374318"/>
              <a:ext cx="398586" cy="33430"/>
            </a:xfrm>
            <a:custGeom>
              <a:avLst/>
              <a:gdLst>
                <a:gd name="T0" fmla="*/ 126 w 131"/>
                <a:gd name="T1" fmla="*/ 4 h 11"/>
                <a:gd name="T2" fmla="*/ 0 w 131"/>
                <a:gd name="T3" fmla="*/ 11 h 11"/>
                <a:gd name="T4" fmla="*/ 126 w 131"/>
                <a:gd name="T5" fmla="*/ 4 h 11"/>
              </a:gdLst>
              <a:ahLst/>
              <a:cxnLst>
                <a:cxn ang="0">
                  <a:pos x="T0" y="T1"/>
                </a:cxn>
                <a:cxn ang="0">
                  <a:pos x="T2" y="T3"/>
                </a:cxn>
                <a:cxn ang="0">
                  <a:pos x="T4" y="T5"/>
                </a:cxn>
              </a:cxnLst>
              <a:rect l="0" t="0" r="r" b="b"/>
              <a:pathLst>
                <a:path w="131" h="11">
                  <a:moveTo>
                    <a:pt x="126" y="4"/>
                  </a:moveTo>
                  <a:cubicBezTo>
                    <a:pt x="131" y="7"/>
                    <a:pt x="0" y="11"/>
                    <a:pt x="0" y="11"/>
                  </a:cubicBezTo>
                  <a:cubicBezTo>
                    <a:pt x="0" y="11"/>
                    <a:pt x="121" y="0"/>
                    <a:pt x="126" y="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3" name="Freeform 175"/>
            <p:cNvSpPr>
              <a:spLocks/>
            </p:cNvSpPr>
            <p:nvPr/>
          </p:nvSpPr>
          <p:spPr bwMode="auto">
            <a:xfrm>
              <a:off x="2879618" y="4243170"/>
              <a:ext cx="231437" cy="57859"/>
            </a:xfrm>
            <a:custGeom>
              <a:avLst/>
              <a:gdLst>
                <a:gd name="T0" fmla="*/ 60 w 76"/>
                <a:gd name="T1" fmla="*/ 17 h 19"/>
                <a:gd name="T2" fmla="*/ 57 w 76"/>
                <a:gd name="T3" fmla="*/ 10 h 19"/>
                <a:gd name="T4" fmla="*/ 0 w 76"/>
                <a:gd name="T5" fmla="*/ 6 h 19"/>
                <a:gd name="T6" fmla="*/ 76 w 76"/>
                <a:gd name="T7" fmla="*/ 10 h 19"/>
                <a:gd name="T8" fmla="*/ 60 w 76"/>
                <a:gd name="T9" fmla="*/ 17 h 19"/>
              </a:gdLst>
              <a:ahLst/>
              <a:cxnLst>
                <a:cxn ang="0">
                  <a:pos x="T0" y="T1"/>
                </a:cxn>
                <a:cxn ang="0">
                  <a:pos x="T2" y="T3"/>
                </a:cxn>
                <a:cxn ang="0">
                  <a:pos x="T4" y="T5"/>
                </a:cxn>
                <a:cxn ang="0">
                  <a:pos x="T6" y="T7"/>
                </a:cxn>
                <a:cxn ang="0">
                  <a:pos x="T8" y="T9"/>
                </a:cxn>
              </a:cxnLst>
              <a:rect l="0" t="0" r="r" b="b"/>
              <a:pathLst>
                <a:path w="76" h="19">
                  <a:moveTo>
                    <a:pt x="60" y="17"/>
                  </a:moveTo>
                  <a:cubicBezTo>
                    <a:pt x="60" y="17"/>
                    <a:pt x="68" y="9"/>
                    <a:pt x="57" y="10"/>
                  </a:cubicBezTo>
                  <a:cubicBezTo>
                    <a:pt x="46" y="10"/>
                    <a:pt x="0" y="6"/>
                    <a:pt x="0" y="6"/>
                  </a:cubicBezTo>
                  <a:cubicBezTo>
                    <a:pt x="0" y="6"/>
                    <a:pt x="75" y="0"/>
                    <a:pt x="76" y="10"/>
                  </a:cubicBezTo>
                  <a:cubicBezTo>
                    <a:pt x="76" y="19"/>
                    <a:pt x="60" y="17"/>
                    <a:pt x="60" y="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4" name="Freeform 176"/>
            <p:cNvSpPr>
              <a:spLocks noEditPoints="1"/>
            </p:cNvSpPr>
            <p:nvPr/>
          </p:nvSpPr>
          <p:spPr bwMode="auto">
            <a:xfrm>
              <a:off x="2340883" y="3617004"/>
              <a:ext cx="2169081" cy="1874642"/>
            </a:xfrm>
            <a:custGeom>
              <a:avLst/>
              <a:gdLst>
                <a:gd name="T0" fmla="*/ 27 w 713"/>
                <a:gd name="T1" fmla="*/ 260 h 616"/>
                <a:gd name="T2" fmla="*/ 136 w 713"/>
                <a:gd name="T3" fmla="*/ 455 h 616"/>
                <a:gd name="T4" fmla="*/ 191 w 713"/>
                <a:gd name="T5" fmla="*/ 470 h 616"/>
                <a:gd name="T6" fmla="*/ 513 w 713"/>
                <a:gd name="T7" fmla="*/ 527 h 616"/>
                <a:gd name="T8" fmla="*/ 493 w 713"/>
                <a:gd name="T9" fmla="*/ 383 h 616"/>
                <a:gd name="T10" fmla="*/ 497 w 713"/>
                <a:gd name="T11" fmla="*/ 316 h 616"/>
                <a:gd name="T12" fmla="*/ 680 w 713"/>
                <a:gd name="T13" fmla="*/ 200 h 616"/>
                <a:gd name="T14" fmla="*/ 197 w 713"/>
                <a:gd name="T15" fmla="*/ 156 h 616"/>
                <a:gd name="T16" fmla="*/ 212 w 713"/>
                <a:gd name="T17" fmla="*/ 189 h 616"/>
                <a:gd name="T18" fmla="*/ 215 w 713"/>
                <a:gd name="T19" fmla="*/ 158 h 616"/>
                <a:gd name="T20" fmla="*/ 461 w 713"/>
                <a:gd name="T21" fmla="*/ 279 h 616"/>
                <a:gd name="T22" fmla="*/ 13 w 713"/>
                <a:gd name="T23" fmla="*/ 185 h 616"/>
                <a:gd name="T24" fmla="*/ 208 w 713"/>
                <a:gd name="T25" fmla="*/ 169 h 616"/>
                <a:gd name="T26" fmla="*/ 469 w 713"/>
                <a:gd name="T27" fmla="*/ 414 h 616"/>
                <a:gd name="T28" fmla="*/ 274 w 713"/>
                <a:gd name="T29" fmla="*/ 476 h 616"/>
                <a:gd name="T30" fmla="*/ 427 w 713"/>
                <a:gd name="T31" fmla="*/ 461 h 616"/>
                <a:gd name="T32" fmla="*/ 361 w 713"/>
                <a:gd name="T33" fmla="*/ 485 h 616"/>
                <a:gd name="T34" fmla="*/ 402 w 713"/>
                <a:gd name="T35" fmla="*/ 471 h 616"/>
                <a:gd name="T36" fmla="*/ 393 w 713"/>
                <a:gd name="T37" fmla="*/ 481 h 616"/>
                <a:gd name="T38" fmla="*/ 431 w 713"/>
                <a:gd name="T39" fmla="*/ 490 h 616"/>
                <a:gd name="T40" fmla="*/ 419 w 713"/>
                <a:gd name="T41" fmla="*/ 493 h 616"/>
                <a:gd name="T42" fmla="*/ 462 w 713"/>
                <a:gd name="T43" fmla="*/ 492 h 616"/>
                <a:gd name="T44" fmla="*/ 314 w 713"/>
                <a:gd name="T45" fmla="*/ 464 h 616"/>
                <a:gd name="T46" fmla="*/ 322 w 713"/>
                <a:gd name="T47" fmla="*/ 488 h 616"/>
                <a:gd name="T48" fmla="*/ 388 w 713"/>
                <a:gd name="T49" fmla="*/ 502 h 616"/>
                <a:gd name="T50" fmla="*/ 261 w 713"/>
                <a:gd name="T51" fmla="*/ 489 h 616"/>
                <a:gd name="T52" fmla="*/ 434 w 713"/>
                <a:gd name="T53" fmla="*/ 445 h 616"/>
                <a:gd name="T54" fmla="*/ 63 w 713"/>
                <a:gd name="T55" fmla="*/ 287 h 616"/>
                <a:gd name="T56" fmla="*/ 168 w 713"/>
                <a:gd name="T57" fmla="*/ 377 h 616"/>
                <a:gd name="T58" fmla="*/ 84 w 713"/>
                <a:gd name="T59" fmla="*/ 318 h 616"/>
                <a:gd name="T60" fmla="*/ 467 w 713"/>
                <a:gd name="T61" fmla="*/ 437 h 616"/>
                <a:gd name="T62" fmla="*/ 476 w 713"/>
                <a:gd name="T63" fmla="*/ 444 h 616"/>
                <a:gd name="T64" fmla="*/ 144 w 713"/>
                <a:gd name="T65" fmla="*/ 373 h 616"/>
                <a:gd name="T66" fmla="*/ 147 w 713"/>
                <a:gd name="T67" fmla="*/ 344 h 616"/>
                <a:gd name="T68" fmla="*/ 509 w 713"/>
                <a:gd name="T69" fmla="*/ 236 h 616"/>
                <a:gd name="T70" fmla="*/ 483 w 713"/>
                <a:gd name="T71" fmla="*/ 295 h 616"/>
                <a:gd name="T72" fmla="*/ 484 w 713"/>
                <a:gd name="T73" fmla="*/ 310 h 616"/>
                <a:gd name="T74" fmla="*/ 479 w 713"/>
                <a:gd name="T75" fmla="*/ 331 h 616"/>
                <a:gd name="T76" fmla="*/ 475 w 713"/>
                <a:gd name="T77" fmla="*/ 335 h 616"/>
                <a:gd name="T78" fmla="*/ 502 w 713"/>
                <a:gd name="T79" fmla="*/ 294 h 616"/>
                <a:gd name="T80" fmla="*/ 528 w 713"/>
                <a:gd name="T81" fmla="*/ 261 h 616"/>
                <a:gd name="T82" fmla="*/ 463 w 713"/>
                <a:gd name="T83" fmla="*/ 317 h 616"/>
                <a:gd name="T84" fmla="*/ 488 w 713"/>
                <a:gd name="T85" fmla="*/ 285 h 616"/>
                <a:gd name="T86" fmla="*/ 532 w 713"/>
                <a:gd name="T87" fmla="*/ 220 h 616"/>
                <a:gd name="T88" fmla="*/ 468 w 713"/>
                <a:gd name="T89" fmla="*/ 353 h 616"/>
                <a:gd name="T90" fmla="*/ 428 w 713"/>
                <a:gd name="T91" fmla="*/ 300 h 616"/>
                <a:gd name="T92" fmla="*/ 486 w 713"/>
                <a:gd name="T93" fmla="*/ 258 h 616"/>
                <a:gd name="T94" fmla="*/ 581 w 713"/>
                <a:gd name="T95" fmla="*/ 230 h 616"/>
                <a:gd name="T96" fmla="*/ 487 w 713"/>
                <a:gd name="T97" fmla="*/ 347 h 616"/>
                <a:gd name="T98" fmla="*/ 611 w 713"/>
                <a:gd name="T99" fmla="*/ 165 h 616"/>
                <a:gd name="T100" fmla="*/ 496 w 713"/>
                <a:gd name="T101" fmla="*/ 245 h 616"/>
                <a:gd name="T102" fmla="*/ 495 w 713"/>
                <a:gd name="T103" fmla="*/ 368 h 616"/>
                <a:gd name="T104" fmla="*/ 504 w 713"/>
                <a:gd name="T105" fmla="*/ 554 h 616"/>
                <a:gd name="T106" fmla="*/ 244 w 713"/>
                <a:gd name="T107" fmla="*/ 463 h 616"/>
                <a:gd name="T108" fmla="*/ 161 w 713"/>
                <a:gd name="T109" fmla="*/ 474 h 616"/>
                <a:gd name="T110" fmla="*/ 52 w 713"/>
                <a:gd name="T111" fmla="*/ 332 h 616"/>
                <a:gd name="T112" fmla="*/ 66 w 713"/>
                <a:gd name="T113" fmla="*/ 339 h 616"/>
                <a:gd name="T114" fmla="*/ 420 w 713"/>
                <a:gd name="T115" fmla="*/ 404 h 616"/>
                <a:gd name="T116" fmla="*/ 422 w 713"/>
                <a:gd name="T117" fmla="*/ 436 h 616"/>
                <a:gd name="T118" fmla="*/ 92 w 713"/>
                <a:gd name="T119" fmla="*/ 381 h 616"/>
                <a:gd name="T120" fmla="*/ 46 w 713"/>
                <a:gd name="T121" fmla="*/ 291 h 616"/>
                <a:gd name="T122" fmla="*/ 37 w 713"/>
                <a:gd name="T123" fmla="*/ 248 h 616"/>
                <a:gd name="T124" fmla="*/ 191 w 713"/>
                <a:gd name="T125" fmla="*/ 365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3" h="616">
                  <a:moveTo>
                    <a:pt x="9" y="180"/>
                  </a:moveTo>
                  <a:cubicBezTo>
                    <a:pt x="8" y="181"/>
                    <a:pt x="8" y="181"/>
                    <a:pt x="8" y="181"/>
                  </a:cubicBezTo>
                  <a:cubicBezTo>
                    <a:pt x="7" y="183"/>
                    <a:pt x="7" y="183"/>
                    <a:pt x="7" y="183"/>
                  </a:cubicBezTo>
                  <a:cubicBezTo>
                    <a:pt x="7" y="183"/>
                    <a:pt x="8" y="184"/>
                    <a:pt x="9" y="184"/>
                  </a:cubicBezTo>
                  <a:cubicBezTo>
                    <a:pt x="9" y="187"/>
                    <a:pt x="10" y="188"/>
                    <a:pt x="11" y="189"/>
                  </a:cubicBezTo>
                  <a:cubicBezTo>
                    <a:pt x="11" y="190"/>
                    <a:pt x="11" y="190"/>
                    <a:pt x="12" y="191"/>
                  </a:cubicBezTo>
                  <a:cubicBezTo>
                    <a:pt x="14" y="193"/>
                    <a:pt x="17" y="195"/>
                    <a:pt x="20" y="197"/>
                  </a:cubicBezTo>
                  <a:cubicBezTo>
                    <a:pt x="23" y="200"/>
                    <a:pt x="26" y="202"/>
                    <a:pt x="30" y="205"/>
                  </a:cubicBezTo>
                  <a:cubicBezTo>
                    <a:pt x="30" y="208"/>
                    <a:pt x="30" y="208"/>
                    <a:pt x="30" y="208"/>
                  </a:cubicBezTo>
                  <a:cubicBezTo>
                    <a:pt x="30" y="216"/>
                    <a:pt x="31" y="224"/>
                    <a:pt x="32" y="232"/>
                  </a:cubicBezTo>
                  <a:cubicBezTo>
                    <a:pt x="31" y="227"/>
                    <a:pt x="30" y="221"/>
                    <a:pt x="29" y="215"/>
                  </a:cubicBezTo>
                  <a:cubicBezTo>
                    <a:pt x="27" y="215"/>
                    <a:pt x="27" y="215"/>
                    <a:pt x="27" y="215"/>
                  </a:cubicBezTo>
                  <a:cubicBezTo>
                    <a:pt x="27" y="217"/>
                    <a:pt x="27" y="219"/>
                    <a:pt x="27" y="221"/>
                  </a:cubicBezTo>
                  <a:cubicBezTo>
                    <a:pt x="27" y="223"/>
                    <a:pt x="27" y="226"/>
                    <a:pt x="27" y="228"/>
                  </a:cubicBezTo>
                  <a:cubicBezTo>
                    <a:pt x="27" y="231"/>
                    <a:pt x="27" y="233"/>
                    <a:pt x="27" y="235"/>
                  </a:cubicBezTo>
                  <a:cubicBezTo>
                    <a:pt x="29" y="235"/>
                    <a:pt x="29" y="235"/>
                    <a:pt x="29" y="235"/>
                  </a:cubicBezTo>
                  <a:cubicBezTo>
                    <a:pt x="29" y="234"/>
                    <a:pt x="29" y="232"/>
                    <a:pt x="29" y="230"/>
                  </a:cubicBezTo>
                  <a:cubicBezTo>
                    <a:pt x="31" y="236"/>
                    <a:pt x="32" y="242"/>
                    <a:pt x="34" y="248"/>
                  </a:cubicBezTo>
                  <a:cubicBezTo>
                    <a:pt x="32" y="248"/>
                    <a:pt x="30" y="247"/>
                    <a:pt x="28" y="247"/>
                  </a:cubicBezTo>
                  <a:cubicBezTo>
                    <a:pt x="28" y="249"/>
                    <a:pt x="28" y="249"/>
                    <a:pt x="28" y="249"/>
                  </a:cubicBezTo>
                  <a:cubicBezTo>
                    <a:pt x="44" y="253"/>
                    <a:pt x="60" y="262"/>
                    <a:pt x="76" y="274"/>
                  </a:cubicBezTo>
                  <a:cubicBezTo>
                    <a:pt x="74" y="274"/>
                    <a:pt x="71" y="273"/>
                    <a:pt x="69" y="273"/>
                  </a:cubicBezTo>
                  <a:cubicBezTo>
                    <a:pt x="69" y="275"/>
                    <a:pt x="69" y="275"/>
                    <a:pt x="69" y="275"/>
                  </a:cubicBezTo>
                  <a:cubicBezTo>
                    <a:pt x="73" y="276"/>
                    <a:pt x="78" y="278"/>
                    <a:pt x="82" y="280"/>
                  </a:cubicBezTo>
                  <a:cubicBezTo>
                    <a:pt x="84" y="281"/>
                    <a:pt x="85" y="282"/>
                    <a:pt x="87" y="283"/>
                  </a:cubicBezTo>
                  <a:cubicBezTo>
                    <a:pt x="98" y="294"/>
                    <a:pt x="109" y="305"/>
                    <a:pt x="119" y="315"/>
                  </a:cubicBezTo>
                  <a:cubicBezTo>
                    <a:pt x="100" y="299"/>
                    <a:pt x="78" y="285"/>
                    <a:pt x="60" y="273"/>
                  </a:cubicBezTo>
                  <a:cubicBezTo>
                    <a:pt x="57" y="271"/>
                    <a:pt x="57" y="271"/>
                    <a:pt x="57" y="271"/>
                  </a:cubicBezTo>
                  <a:cubicBezTo>
                    <a:pt x="58" y="275"/>
                    <a:pt x="58" y="275"/>
                    <a:pt x="58" y="275"/>
                  </a:cubicBezTo>
                  <a:cubicBezTo>
                    <a:pt x="58" y="275"/>
                    <a:pt x="58" y="275"/>
                    <a:pt x="59" y="275"/>
                  </a:cubicBezTo>
                  <a:cubicBezTo>
                    <a:pt x="58" y="275"/>
                    <a:pt x="57" y="274"/>
                    <a:pt x="56" y="274"/>
                  </a:cubicBezTo>
                  <a:cubicBezTo>
                    <a:pt x="56" y="272"/>
                    <a:pt x="56" y="272"/>
                    <a:pt x="56" y="272"/>
                  </a:cubicBezTo>
                  <a:cubicBezTo>
                    <a:pt x="55" y="272"/>
                    <a:pt x="55" y="272"/>
                    <a:pt x="54" y="272"/>
                  </a:cubicBezTo>
                  <a:cubicBezTo>
                    <a:pt x="47" y="268"/>
                    <a:pt x="40" y="264"/>
                    <a:pt x="35" y="261"/>
                  </a:cubicBezTo>
                  <a:cubicBezTo>
                    <a:pt x="34" y="262"/>
                    <a:pt x="34" y="262"/>
                    <a:pt x="34" y="262"/>
                  </a:cubicBezTo>
                  <a:cubicBezTo>
                    <a:pt x="33" y="261"/>
                    <a:pt x="33" y="261"/>
                    <a:pt x="32" y="260"/>
                  </a:cubicBezTo>
                  <a:cubicBezTo>
                    <a:pt x="31" y="260"/>
                    <a:pt x="29" y="260"/>
                    <a:pt x="28" y="261"/>
                  </a:cubicBezTo>
                  <a:cubicBezTo>
                    <a:pt x="28" y="261"/>
                    <a:pt x="28" y="261"/>
                    <a:pt x="27" y="260"/>
                  </a:cubicBezTo>
                  <a:cubicBezTo>
                    <a:pt x="25" y="259"/>
                    <a:pt x="23" y="261"/>
                    <a:pt x="22" y="263"/>
                  </a:cubicBezTo>
                  <a:cubicBezTo>
                    <a:pt x="21" y="262"/>
                    <a:pt x="19" y="261"/>
                    <a:pt x="17" y="260"/>
                  </a:cubicBezTo>
                  <a:cubicBezTo>
                    <a:pt x="13" y="259"/>
                    <a:pt x="10" y="264"/>
                    <a:pt x="13" y="266"/>
                  </a:cubicBezTo>
                  <a:cubicBezTo>
                    <a:pt x="16" y="268"/>
                    <a:pt x="18" y="270"/>
                    <a:pt x="20" y="272"/>
                  </a:cubicBezTo>
                  <a:cubicBezTo>
                    <a:pt x="20" y="272"/>
                    <a:pt x="20" y="272"/>
                    <a:pt x="20" y="272"/>
                  </a:cubicBezTo>
                  <a:cubicBezTo>
                    <a:pt x="21" y="273"/>
                    <a:pt x="22" y="273"/>
                    <a:pt x="22" y="273"/>
                  </a:cubicBezTo>
                  <a:cubicBezTo>
                    <a:pt x="23" y="273"/>
                    <a:pt x="23" y="273"/>
                    <a:pt x="24" y="274"/>
                  </a:cubicBezTo>
                  <a:cubicBezTo>
                    <a:pt x="24" y="274"/>
                    <a:pt x="24" y="274"/>
                    <a:pt x="24" y="274"/>
                  </a:cubicBezTo>
                  <a:cubicBezTo>
                    <a:pt x="24" y="275"/>
                    <a:pt x="24" y="275"/>
                    <a:pt x="24" y="275"/>
                  </a:cubicBezTo>
                  <a:cubicBezTo>
                    <a:pt x="24" y="275"/>
                    <a:pt x="24" y="275"/>
                    <a:pt x="24" y="275"/>
                  </a:cubicBezTo>
                  <a:cubicBezTo>
                    <a:pt x="23" y="275"/>
                    <a:pt x="23" y="275"/>
                    <a:pt x="23" y="276"/>
                  </a:cubicBezTo>
                  <a:cubicBezTo>
                    <a:pt x="22" y="276"/>
                    <a:pt x="21" y="277"/>
                    <a:pt x="21" y="277"/>
                  </a:cubicBezTo>
                  <a:cubicBezTo>
                    <a:pt x="20" y="278"/>
                    <a:pt x="20" y="278"/>
                    <a:pt x="20" y="278"/>
                  </a:cubicBezTo>
                  <a:cubicBezTo>
                    <a:pt x="21" y="279"/>
                    <a:pt x="21" y="279"/>
                    <a:pt x="21" y="279"/>
                  </a:cubicBezTo>
                  <a:cubicBezTo>
                    <a:pt x="24" y="283"/>
                    <a:pt x="28" y="287"/>
                    <a:pt x="32" y="290"/>
                  </a:cubicBezTo>
                  <a:cubicBezTo>
                    <a:pt x="28" y="289"/>
                    <a:pt x="25" y="288"/>
                    <a:pt x="23" y="287"/>
                  </a:cubicBezTo>
                  <a:cubicBezTo>
                    <a:pt x="21" y="290"/>
                    <a:pt x="21" y="290"/>
                    <a:pt x="21" y="290"/>
                  </a:cubicBezTo>
                  <a:cubicBezTo>
                    <a:pt x="29" y="296"/>
                    <a:pt x="37" y="303"/>
                    <a:pt x="45" y="309"/>
                  </a:cubicBezTo>
                  <a:cubicBezTo>
                    <a:pt x="45" y="313"/>
                    <a:pt x="45" y="321"/>
                    <a:pt x="47" y="329"/>
                  </a:cubicBezTo>
                  <a:cubicBezTo>
                    <a:pt x="46" y="326"/>
                    <a:pt x="45" y="324"/>
                    <a:pt x="44" y="322"/>
                  </a:cubicBezTo>
                  <a:cubicBezTo>
                    <a:pt x="42" y="323"/>
                    <a:pt x="42" y="323"/>
                    <a:pt x="42" y="323"/>
                  </a:cubicBezTo>
                  <a:cubicBezTo>
                    <a:pt x="42" y="323"/>
                    <a:pt x="42" y="324"/>
                    <a:pt x="42" y="324"/>
                  </a:cubicBezTo>
                  <a:cubicBezTo>
                    <a:pt x="42" y="331"/>
                    <a:pt x="44" y="338"/>
                    <a:pt x="46" y="344"/>
                  </a:cubicBezTo>
                  <a:cubicBezTo>
                    <a:pt x="45" y="349"/>
                    <a:pt x="44" y="353"/>
                    <a:pt x="44" y="357"/>
                  </a:cubicBezTo>
                  <a:cubicBezTo>
                    <a:pt x="44" y="363"/>
                    <a:pt x="45" y="369"/>
                    <a:pt x="47" y="374"/>
                  </a:cubicBezTo>
                  <a:cubicBezTo>
                    <a:pt x="49" y="377"/>
                    <a:pt x="49" y="377"/>
                    <a:pt x="49" y="377"/>
                  </a:cubicBezTo>
                  <a:cubicBezTo>
                    <a:pt x="50" y="374"/>
                    <a:pt x="50" y="374"/>
                    <a:pt x="50" y="374"/>
                  </a:cubicBezTo>
                  <a:cubicBezTo>
                    <a:pt x="51" y="370"/>
                    <a:pt x="52" y="366"/>
                    <a:pt x="52" y="362"/>
                  </a:cubicBezTo>
                  <a:cubicBezTo>
                    <a:pt x="58" y="374"/>
                    <a:pt x="67" y="384"/>
                    <a:pt x="76" y="395"/>
                  </a:cubicBezTo>
                  <a:cubicBezTo>
                    <a:pt x="84" y="402"/>
                    <a:pt x="92" y="410"/>
                    <a:pt x="100" y="417"/>
                  </a:cubicBezTo>
                  <a:cubicBezTo>
                    <a:pt x="96" y="416"/>
                    <a:pt x="93" y="415"/>
                    <a:pt x="90" y="415"/>
                  </a:cubicBezTo>
                  <a:cubicBezTo>
                    <a:pt x="89" y="415"/>
                    <a:pt x="88" y="415"/>
                    <a:pt x="87" y="416"/>
                  </a:cubicBezTo>
                  <a:cubicBezTo>
                    <a:pt x="87" y="418"/>
                    <a:pt x="87" y="418"/>
                    <a:pt x="87" y="418"/>
                  </a:cubicBezTo>
                  <a:cubicBezTo>
                    <a:pt x="88" y="418"/>
                    <a:pt x="89" y="418"/>
                    <a:pt x="90" y="418"/>
                  </a:cubicBezTo>
                  <a:cubicBezTo>
                    <a:pt x="94" y="418"/>
                    <a:pt x="100" y="420"/>
                    <a:pt x="105" y="423"/>
                  </a:cubicBezTo>
                  <a:cubicBezTo>
                    <a:pt x="110" y="428"/>
                    <a:pt x="115" y="433"/>
                    <a:pt x="119" y="438"/>
                  </a:cubicBezTo>
                  <a:cubicBezTo>
                    <a:pt x="120" y="438"/>
                    <a:pt x="120" y="438"/>
                    <a:pt x="120" y="438"/>
                  </a:cubicBezTo>
                  <a:cubicBezTo>
                    <a:pt x="125" y="443"/>
                    <a:pt x="131" y="449"/>
                    <a:pt x="136" y="455"/>
                  </a:cubicBezTo>
                  <a:cubicBezTo>
                    <a:pt x="130" y="450"/>
                    <a:pt x="124" y="446"/>
                    <a:pt x="118" y="441"/>
                  </a:cubicBezTo>
                  <a:cubicBezTo>
                    <a:pt x="117" y="443"/>
                    <a:pt x="117" y="443"/>
                    <a:pt x="117" y="443"/>
                  </a:cubicBezTo>
                  <a:cubicBezTo>
                    <a:pt x="125" y="450"/>
                    <a:pt x="134" y="456"/>
                    <a:pt x="142" y="462"/>
                  </a:cubicBezTo>
                  <a:cubicBezTo>
                    <a:pt x="135" y="464"/>
                    <a:pt x="130" y="466"/>
                    <a:pt x="127" y="467"/>
                  </a:cubicBezTo>
                  <a:cubicBezTo>
                    <a:pt x="124" y="464"/>
                    <a:pt x="121" y="463"/>
                    <a:pt x="121" y="463"/>
                  </a:cubicBezTo>
                  <a:cubicBezTo>
                    <a:pt x="122" y="464"/>
                    <a:pt x="123" y="466"/>
                    <a:pt x="125" y="468"/>
                  </a:cubicBezTo>
                  <a:cubicBezTo>
                    <a:pt x="125" y="468"/>
                    <a:pt x="125" y="468"/>
                    <a:pt x="125" y="468"/>
                  </a:cubicBezTo>
                  <a:cubicBezTo>
                    <a:pt x="125" y="468"/>
                    <a:pt x="125" y="468"/>
                    <a:pt x="125" y="468"/>
                  </a:cubicBezTo>
                  <a:cubicBezTo>
                    <a:pt x="142" y="489"/>
                    <a:pt x="211" y="545"/>
                    <a:pt x="211" y="545"/>
                  </a:cubicBezTo>
                  <a:cubicBezTo>
                    <a:pt x="211" y="529"/>
                    <a:pt x="147" y="481"/>
                    <a:pt x="127" y="467"/>
                  </a:cubicBezTo>
                  <a:cubicBezTo>
                    <a:pt x="132" y="466"/>
                    <a:pt x="137" y="465"/>
                    <a:pt x="144" y="464"/>
                  </a:cubicBezTo>
                  <a:cubicBezTo>
                    <a:pt x="145" y="465"/>
                    <a:pt x="147" y="466"/>
                    <a:pt x="148" y="467"/>
                  </a:cubicBezTo>
                  <a:cubicBezTo>
                    <a:pt x="150" y="469"/>
                    <a:pt x="152" y="471"/>
                    <a:pt x="154" y="473"/>
                  </a:cubicBezTo>
                  <a:cubicBezTo>
                    <a:pt x="153" y="473"/>
                    <a:pt x="151" y="472"/>
                    <a:pt x="150" y="472"/>
                  </a:cubicBezTo>
                  <a:cubicBezTo>
                    <a:pt x="149" y="471"/>
                    <a:pt x="148" y="469"/>
                    <a:pt x="147" y="467"/>
                  </a:cubicBezTo>
                  <a:cubicBezTo>
                    <a:pt x="145" y="469"/>
                    <a:pt x="145" y="469"/>
                    <a:pt x="145" y="469"/>
                  </a:cubicBezTo>
                  <a:cubicBezTo>
                    <a:pt x="146" y="471"/>
                    <a:pt x="147" y="473"/>
                    <a:pt x="149" y="474"/>
                  </a:cubicBezTo>
                  <a:cubicBezTo>
                    <a:pt x="151" y="475"/>
                    <a:pt x="152" y="476"/>
                    <a:pt x="154" y="476"/>
                  </a:cubicBezTo>
                  <a:cubicBezTo>
                    <a:pt x="155" y="476"/>
                    <a:pt x="156" y="475"/>
                    <a:pt x="157" y="475"/>
                  </a:cubicBezTo>
                  <a:cubicBezTo>
                    <a:pt x="158" y="475"/>
                    <a:pt x="158" y="475"/>
                    <a:pt x="158" y="475"/>
                  </a:cubicBezTo>
                  <a:cubicBezTo>
                    <a:pt x="171" y="486"/>
                    <a:pt x="184" y="498"/>
                    <a:pt x="196" y="510"/>
                  </a:cubicBezTo>
                  <a:cubicBezTo>
                    <a:pt x="198" y="508"/>
                    <a:pt x="198" y="508"/>
                    <a:pt x="198" y="508"/>
                  </a:cubicBezTo>
                  <a:cubicBezTo>
                    <a:pt x="191" y="501"/>
                    <a:pt x="184" y="495"/>
                    <a:pt x="177" y="488"/>
                  </a:cubicBezTo>
                  <a:cubicBezTo>
                    <a:pt x="177" y="488"/>
                    <a:pt x="177" y="488"/>
                    <a:pt x="177" y="488"/>
                  </a:cubicBezTo>
                  <a:cubicBezTo>
                    <a:pt x="171" y="482"/>
                    <a:pt x="163" y="473"/>
                    <a:pt x="153" y="462"/>
                  </a:cubicBezTo>
                  <a:cubicBezTo>
                    <a:pt x="154" y="462"/>
                    <a:pt x="155" y="462"/>
                    <a:pt x="156" y="462"/>
                  </a:cubicBezTo>
                  <a:cubicBezTo>
                    <a:pt x="171" y="475"/>
                    <a:pt x="198" y="501"/>
                    <a:pt x="201" y="509"/>
                  </a:cubicBezTo>
                  <a:cubicBezTo>
                    <a:pt x="201" y="509"/>
                    <a:pt x="200" y="490"/>
                    <a:pt x="159" y="462"/>
                  </a:cubicBezTo>
                  <a:cubicBezTo>
                    <a:pt x="162" y="461"/>
                    <a:pt x="166" y="461"/>
                    <a:pt x="169" y="461"/>
                  </a:cubicBezTo>
                  <a:cubicBezTo>
                    <a:pt x="169" y="462"/>
                    <a:pt x="170" y="463"/>
                    <a:pt x="170" y="463"/>
                  </a:cubicBezTo>
                  <a:cubicBezTo>
                    <a:pt x="173" y="463"/>
                    <a:pt x="173" y="463"/>
                    <a:pt x="173" y="463"/>
                  </a:cubicBezTo>
                  <a:cubicBezTo>
                    <a:pt x="172" y="462"/>
                    <a:pt x="172" y="461"/>
                    <a:pt x="172" y="460"/>
                  </a:cubicBezTo>
                  <a:cubicBezTo>
                    <a:pt x="176" y="460"/>
                    <a:pt x="181" y="460"/>
                    <a:pt x="185" y="460"/>
                  </a:cubicBezTo>
                  <a:cubicBezTo>
                    <a:pt x="186" y="461"/>
                    <a:pt x="187" y="463"/>
                    <a:pt x="188" y="465"/>
                  </a:cubicBezTo>
                  <a:cubicBezTo>
                    <a:pt x="184" y="466"/>
                    <a:pt x="180" y="467"/>
                    <a:pt x="176" y="469"/>
                  </a:cubicBezTo>
                  <a:cubicBezTo>
                    <a:pt x="177" y="472"/>
                    <a:pt x="177" y="472"/>
                    <a:pt x="177" y="472"/>
                  </a:cubicBezTo>
                  <a:cubicBezTo>
                    <a:pt x="181" y="470"/>
                    <a:pt x="185" y="468"/>
                    <a:pt x="189" y="467"/>
                  </a:cubicBezTo>
                  <a:cubicBezTo>
                    <a:pt x="190" y="468"/>
                    <a:pt x="190" y="469"/>
                    <a:pt x="191" y="470"/>
                  </a:cubicBezTo>
                  <a:cubicBezTo>
                    <a:pt x="190" y="470"/>
                    <a:pt x="190" y="469"/>
                    <a:pt x="190" y="469"/>
                  </a:cubicBezTo>
                  <a:cubicBezTo>
                    <a:pt x="189" y="472"/>
                    <a:pt x="189" y="472"/>
                    <a:pt x="189" y="472"/>
                  </a:cubicBezTo>
                  <a:cubicBezTo>
                    <a:pt x="190" y="472"/>
                    <a:pt x="191" y="473"/>
                    <a:pt x="193" y="473"/>
                  </a:cubicBezTo>
                  <a:cubicBezTo>
                    <a:pt x="198" y="480"/>
                    <a:pt x="204" y="486"/>
                    <a:pt x="211" y="487"/>
                  </a:cubicBezTo>
                  <a:cubicBezTo>
                    <a:pt x="225" y="489"/>
                    <a:pt x="413" y="518"/>
                    <a:pt x="474" y="531"/>
                  </a:cubicBezTo>
                  <a:cubicBezTo>
                    <a:pt x="469" y="530"/>
                    <a:pt x="464" y="528"/>
                    <a:pt x="458" y="527"/>
                  </a:cubicBezTo>
                  <a:cubicBezTo>
                    <a:pt x="459" y="526"/>
                    <a:pt x="459" y="526"/>
                    <a:pt x="459" y="526"/>
                  </a:cubicBezTo>
                  <a:cubicBezTo>
                    <a:pt x="459" y="526"/>
                    <a:pt x="459" y="526"/>
                    <a:pt x="459" y="526"/>
                  </a:cubicBezTo>
                  <a:cubicBezTo>
                    <a:pt x="469" y="527"/>
                    <a:pt x="480" y="528"/>
                    <a:pt x="490" y="528"/>
                  </a:cubicBezTo>
                  <a:cubicBezTo>
                    <a:pt x="493" y="529"/>
                    <a:pt x="496" y="529"/>
                    <a:pt x="499" y="530"/>
                  </a:cubicBezTo>
                  <a:cubicBezTo>
                    <a:pt x="505" y="536"/>
                    <a:pt x="509" y="540"/>
                    <a:pt x="510" y="542"/>
                  </a:cubicBezTo>
                  <a:cubicBezTo>
                    <a:pt x="510" y="545"/>
                    <a:pt x="508" y="548"/>
                    <a:pt x="507" y="551"/>
                  </a:cubicBezTo>
                  <a:cubicBezTo>
                    <a:pt x="507" y="549"/>
                    <a:pt x="507" y="547"/>
                    <a:pt x="507" y="545"/>
                  </a:cubicBezTo>
                  <a:cubicBezTo>
                    <a:pt x="505" y="545"/>
                    <a:pt x="505" y="545"/>
                    <a:pt x="505" y="545"/>
                  </a:cubicBezTo>
                  <a:cubicBezTo>
                    <a:pt x="503" y="549"/>
                    <a:pt x="501" y="555"/>
                    <a:pt x="499" y="561"/>
                  </a:cubicBezTo>
                  <a:cubicBezTo>
                    <a:pt x="499" y="563"/>
                    <a:pt x="498" y="566"/>
                    <a:pt x="498" y="569"/>
                  </a:cubicBezTo>
                  <a:cubicBezTo>
                    <a:pt x="495" y="573"/>
                    <a:pt x="493" y="578"/>
                    <a:pt x="492" y="583"/>
                  </a:cubicBezTo>
                  <a:cubicBezTo>
                    <a:pt x="494" y="584"/>
                    <a:pt x="494" y="584"/>
                    <a:pt x="494" y="584"/>
                  </a:cubicBezTo>
                  <a:cubicBezTo>
                    <a:pt x="494" y="584"/>
                    <a:pt x="494" y="583"/>
                    <a:pt x="494" y="583"/>
                  </a:cubicBezTo>
                  <a:cubicBezTo>
                    <a:pt x="497" y="584"/>
                    <a:pt x="497" y="584"/>
                    <a:pt x="497" y="584"/>
                  </a:cubicBezTo>
                  <a:cubicBezTo>
                    <a:pt x="497" y="583"/>
                    <a:pt x="497" y="583"/>
                    <a:pt x="497" y="583"/>
                  </a:cubicBezTo>
                  <a:cubicBezTo>
                    <a:pt x="498" y="588"/>
                    <a:pt x="499" y="593"/>
                    <a:pt x="501" y="598"/>
                  </a:cubicBezTo>
                  <a:cubicBezTo>
                    <a:pt x="432" y="577"/>
                    <a:pt x="312" y="559"/>
                    <a:pt x="264" y="552"/>
                  </a:cubicBezTo>
                  <a:cubicBezTo>
                    <a:pt x="337" y="565"/>
                    <a:pt x="545" y="616"/>
                    <a:pt x="545" y="616"/>
                  </a:cubicBezTo>
                  <a:cubicBezTo>
                    <a:pt x="537" y="610"/>
                    <a:pt x="523" y="605"/>
                    <a:pt x="505" y="599"/>
                  </a:cubicBezTo>
                  <a:cubicBezTo>
                    <a:pt x="506" y="598"/>
                    <a:pt x="507" y="598"/>
                    <a:pt x="508" y="597"/>
                  </a:cubicBezTo>
                  <a:cubicBezTo>
                    <a:pt x="508" y="600"/>
                    <a:pt x="508" y="600"/>
                    <a:pt x="508" y="600"/>
                  </a:cubicBezTo>
                  <a:cubicBezTo>
                    <a:pt x="510" y="596"/>
                    <a:pt x="510" y="596"/>
                    <a:pt x="510" y="596"/>
                  </a:cubicBezTo>
                  <a:cubicBezTo>
                    <a:pt x="510" y="595"/>
                    <a:pt x="510" y="594"/>
                    <a:pt x="510" y="593"/>
                  </a:cubicBezTo>
                  <a:cubicBezTo>
                    <a:pt x="520" y="578"/>
                    <a:pt x="522" y="546"/>
                    <a:pt x="522" y="540"/>
                  </a:cubicBezTo>
                  <a:cubicBezTo>
                    <a:pt x="522" y="539"/>
                    <a:pt x="520" y="536"/>
                    <a:pt x="517" y="532"/>
                  </a:cubicBezTo>
                  <a:cubicBezTo>
                    <a:pt x="520" y="533"/>
                    <a:pt x="524" y="533"/>
                    <a:pt x="528" y="533"/>
                  </a:cubicBezTo>
                  <a:cubicBezTo>
                    <a:pt x="528" y="531"/>
                    <a:pt x="528" y="531"/>
                    <a:pt x="528" y="531"/>
                  </a:cubicBezTo>
                  <a:cubicBezTo>
                    <a:pt x="523" y="530"/>
                    <a:pt x="518" y="529"/>
                    <a:pt x="513" y="528"/>
                  </a:cubicBezTo>
                  <a:cubicBezTo>
                    <a:pt x="513" y="528"/>
                    <a:pt x="513" y="527"/>
                    <a:pt x="513" y="527"/>
                  </a:cubicBezTo>
                  <a:cubicBezTo>
                    <a:pt x="513" y="527"/>
                    <a:pt x="513" y="527"/>
                    <a:pt x="513" y="527"/>
                  </a:cubicBezTo>
                  <a:cubicBezTo>
                    <a:pt x="513" y="527"/>
                    <a:pt x="513" y="527"/>
                    <a:pt x="513" y="527"/>
                  </a:cubicBezTo>
                  <a:cubicBezTo>
                    <a:pt x="513" y="527"/>
                    <a:pt x="513" y="527"/>
                    <a:pt x="513" y="527"/>
                  </a:cubicBezTo>
                  <a:cubicBezTo>
                    <a:pt x="512" y="522"/>
                    <a:pt x="509" y="518"/>
                    <a:pt x="506" y="514"/>
                  </a:cubicBezTo>
                  <a:cubicBezTo>
                    <a:pt x="507" y="515"/>
                    <a:pt x="508" y="515"/>
                    <a:pt x="508" y="515"/>
                  </a:cubicBezTo>
                  <a:cubicBezTo>
                    <a:pt x="509" y="513"/>
                    <a:pt x="509" y="513"/>
                    <a:pt x="509" y="513"/>
                  </a:cubicBezTo>
                  <a:cubicBezTo>
                    <a:pt x="507" y="512"/>
                    <a:pt x="506" y="511"/>
                    <a:pt x="504" y="511"/>
                  </a:cubicBezTo>
                  <a:cubicBezTo>
                    <a:pt x="504" y="510"/>
                    <a:pt x="504" y="510"/>
                    <a:pt x="504" y="510"/>
                  </a:cubicBezTo>
                  <a:cubicBezTo>
                    <a:pt x="501" y="508"/>
                    <a:pt x="497" y="505"/>
                    <a:pt x="494" y="502"/>
                  </a:cubicBezTo>
                  <a:cubicBezTo>
                    <a:pt x="489" y="497"/>
                    <a:pt x="483" y="493"/>
                    <a:pt x="477" y="490"/>
                  </a:cubicBezTo>
                  <a:cubicBezTo>
                    <a:pt x="473" y="487"/>
                    <a:pt x="469" y="485"/>
                    <a:pt x="466" y="482"/>
                  </a:cubicBezTo>
                  <a:cubicBezTo>
                    <a:pt x="463" y="480"/>
                    <a:pt x="460" y="477"/>
                    <a:pt x="457" y="474"/>
                  </a:cubicBezTo>
                  <a:cubicBezTo>
                    <a:pt x="456" y="473"/>
                    <a:pt x="455" y="472"/>
                    <a:pt x="454" y="471"/>
                  </a:cubicBezTo>
                  <a:cubicBezTo>
                    <a:pt x="452" y="469"/>
                    <a:pt x="449" y="466"/>
                    <a:pt x="448" y="464"/>
                  </a:cubicBezTo>
                  <a:cubicBezTo>
                    <a:pt x="451" y="465"/>
                    <a:pt x="454" y="465"/>
                    <a:pt x="458" y="465"/>
                  </a:cubicBezTo>
                  <a:cubicBezTo>
                    <a:pt x="458" y="468"/>
                    <a:pt x="459" y="470"/>
                    <a:pt x="460" y="472"/>
                  </a:cubicBezTo>
                  <a:cubicBezTo>
                    <a:pt x="463" y="476"/>
                    <a:pt x="467" y="479"/>
                    <a:pt x="473" y="479"/>
                  </a:cubicBezTo>
                  <a:cubicBezTo>
                    <a:pt x="475" y="479"/>
                    <a:pt x="478" y="478"/>
                    <a:pt x="481" y="477"/>
                  </a:cubicBezTo>
                  <a:cubicBezTo>
                    <a:pt x="480" y="475"/>
                    <a:pt x="480" y="475"/>
                    <a:pt x="480" y="475"/>
                  </a:cubicBezTo>
                  <a:cubicBezTo>
                    <a:pt x="477" y="476"/>
                    <a:pt x="475" y="476"/>
                    <a:pt x="473" y="476"/>
                  </a:cubicBezTo>
                  <a:cubicBezTo>
                    <a:pt x="468" y="476"/>
                    <a:pt x="465" y="474"/>
                    <a:pt x="462" y="470"/>
                  </a:cubicBezTo>
                  <a:cubicBezTo>
                    <a:pt x="462" y="469"/>
                    <a:pt x="461" y="467"/>
                    <a:pt x="460" y="465"/>
                  </a:cubicBezTo>
                  <a:cubicBezTo>
                    <a:pt x="464" y="466"/>
                    <a:pt x="468" y="466"/>
                    <a:pt x="472" y="466"/>
                  </a:cubicBezTo>
                  <a:cubicBezTo>
                    <a:pt x="473" y="466"/>
                    <a:pt x="473" y="466"/>
                    <a:pt x="473" y="466"/>
                  </a:cubicBezTo>
                  <a:cubicBezTo>
                    <a:pt x="472" y="469"/>
                    <a:pt x="472" y="469"/>
                    <a:pt x="472" y="469"/>
                  </a:cubicBezTo>
                  <a:cubicBezTo>
                    <a:pt x="475" y="466"/>
                    <a:pt x="475" y="466"/>
                    <a:pt x="475" y="466"/>
                  </a:cubicBezTo>
                  <a:cubicBezTo>
                    <a:pt x="484" y="457"/>
                    <a:pt x="491" y="443"/>
                    <a:pt x="491" y="429"/>
                  </a:cubicBezTo>
                  <a:cubicBezTo>
                    <a:pt x="491" y="426"/>
                    <a:pt x="490" y="423"/>
                    <a:pt x="489" y="420"/>
                  </a:cubicBezTo>
                  <a:cubicBezTo>
                    <a:pt x="488" y="412"/>
                    <a:pt x="485" y="404"/>
                    <a:pt x="483" y="399"/>
                  </a:cubicBezTo>
                  <a:cubicBezTo>
                    <a:pt x="483" y="399"/>
                    <a:pt x="483" y="399"/>
                    <a:pt x="483" y="399"/>
                  </a:cubicBezTo>
                  <a:cubicBezTo>
                    <a:pt x="484" y="397"/>
                    <a:pt x="484" y="395"/>
                    <a:pt x="483" y="394"/>
                  </a:cubicBezTo>
                  <a:cubicBezTo>
                    <a:pt x="479" y="390"/>
                    <a:pt x="475" y="387"/>
                    <a:pt x="472" y="384"/>
                  </a:cubicBezTo>
                  <a:cubicBezTo>
                    <a:pt x="472" y="384"/>
                    <a:pt x="472" y="383"/>
                    <a:pt x="472" y="383"/>
                  </a:cubicBezTo>
                  <a:cubicBezTo>
                    <a:pt x="476" y="383"/>
                    <a:pt x="478" y="383"/>
                    <a:pt x="479" y="383"/>
                  </a:cubicBezTo>
                  <a:cubicBezTo>
                    <a:pt x="480" y="383"/>
                    <a:pt x="481" y="383"/>
                    <a:pt x="481" y="383"/>
                  </a:cubicBezTo>
                  <a:cubicBezTo>
                    <a:pt x="481" y="385"/>
                    <a:pt x="482" y="387"/>
                    <a:pt x="482" y="388"/>
                  </a:cubicBezTo>
                  <a:cubicBezTo>
                    <a:pt x="483" y="392"/>
                    <a:pt x="483" y="392"/>
                    <a:pt x="483" y="392"/>
                  </a:cubicBezTo>
                  <a:cubicBezTo>
                    <a:pt x="484" y="388"/>
                    <a:pt x="484" y="388"/>
                    <a:pt x="484" y="388"/>
                  </a:cubicBezTo>
                  <a:cubicBezTo>
                    <a:pt x="485" y="386"/>
                    <a:pt x="486" y="383"/>
                    <a:pt x="486" y="380"/>
                  </a:cubicBezTo>
                  <a:cubicBezTo>
                    <a:pt x="487" y="380"/>
                    <a:pt x="487" y="380"/>
                    <a:pt x="487" y="380"/>
                  </a:cubicBezTo>
                  <a:cubicBezTo>
                    <a:pt x="489" y="381"/>
                    <a:pt x="491" y="382"/>
                    <a:pt x="493" y="383"/>
                  </a:cubicBezTo>
                  <a:cubicBezTo>
                    <a:pt x="493" y="385"/>
                    <a:pt x="493" y="385"/>
                    <a:pt x="493" y="385"/>
                  </a:cubicBezTo>
                  <a:cubicBezTo>
                    <a:pt x="494" y="385"/>
                    <a:pt x="495" y="385"/>
                    <a:pt x="496" y="386"/>
                  </a:cubicBezTo>
                  <a:cubicBezTo>
                    <a:pt x="497" y="386"/>
                    <a:pt x="497" y="386"/>
                    <a:pt x="498" y="386"/>
                  </a:cubicBezTo>
                  <a:cubicBezTo>
                    <a:pt x="498" y="386"/>
                    <a:pt x="498" y="386"/>
                    <a:pt x="498" y="386"/>
                  </a:cubicBezTo>
                  <a:cubicBezTo>
                    <a:pt x="498" y="386"/>
                    <a:pt x="499" y="386"/>
                    <a:pt x="499" y="385"/>
                  </a:cubicBezTo>
                  <a:cubicBezTo>
                    <a:pt x="499" y="385"/>
                    <a:pt x="499" y="385"/>
                    <a:pt x="499" y="384"/>
                  </a:cubicBezTo>
                  <a:cubicBezTo>
                    <a:pt x="499" y="384"/>
                    <a:pt x="499" y="384"/>
                    <a:pt x="499" y="384"/>
                  </a:cubicBezTo>
                  <a:cubicBezTo>
                    <a:pt x="499" y="383"/>
                    <a:pt x="499" y="383"/>
                    <a:pt x="499" y="383"/>
                  </a:cubicBezTo>
                  <a:cubicBezTo>
                    <a:pt x="499" y="383"/>
                    <a:pt x="498" y="383"/>
                    <a:pt x="498" y="383"/>
                  </a:cubicBezTo>
                  <a:cubicBezTo>
                    <a:pt x="498" y="382"/>
                    <a:pt x="497" y="382"/>
                    <a:pt x="496" y="382"/>
                  </a:cubicBezTo>
                  <a:cubicBezTo>
                    <a:pt x="496" y="382"/>
                    <a:pt x="496" y="382"/>
                    <a:pt x="496" y="382"/>
                  </a:cubicBezTo>
                  <a:cubicBezTo>
                    <a:pt x="496" y="382"/>
                    <a:pt x="496" y="382"/>
                    <a:pt x="496" y="382"/>
                  </a:cubicBezTo>
                  <a:cubicBezTo>
                    <a:pt x="494" y="380"/>
                    <a:pt x="491" y="379"/>
                    <a:pt x="489" y="378"/>
                  </a:cubicBezTo>
                  <a:cubicBezTo>
                    <a:pt x="491" y="376"/>
                    <a:pt x="492" y="373"/>
                    <a:pt x="494" y="370"/>
                  </a:cubicBezTo>
                  <a:cubicBezTo>
                    <a:pt x="495" y="370"/>
                    <a:pt x="495" y="370"/>
                    <a:pt x="496" y="370"/>
                  </a:cubicBezTo>
                  <a:cubicBezTo>
                    <a:pt x="497" y="370"/>
                    <a:pt x="498" y="370"/>
                    <a:pt x="498" y="370"/>
                  </a:cubicBezTo>
                  <a:cubicBezTo>
                    <a:pt x="500" y="370"/>
                    <a:pt x="500" y="370"/>
                    <a:pt x="500" y="370"/>
                  </a:cubicBezTo>
                  <a:cubicBezTo>
                    <a:pt x="499" y="368"/>
                    <a:pt x="499" y="368"/>
                    <a:pt x="499" y="368"/>
                  </a:cubicBezTo>
                  <a:cubicBezTo>
                    <a:pt x="498" y="367"/>
                    <a:pt x="497" y="365"/>
                    <a:pt x="496" y="364"/>
                  </a:cubicBezTo>
                  <a:cubicBezTo>
                    <a:pt x="499" y="354"/>
                    <a:pt x="499" y="344"/>
                    <a:pt x="498" y="338"/>
                  </a:cubicBezTo>
                  <a:cubicBezTo>
                    <a:pt x="498" y="334"/>
                    <a:pt x="496" y="331"/>
                    <a:pt x="494" y="329"/>
                  </a:cubicBezTo>
                  <a:cubicBezTo>
                    <a:pt x="493" y="328"/>
                    <a:pt x="493" y="327"/>
                    <a:pt x="492" y="326"/>
                  </a:cubicBezTo>
                  <a:cubicBezTo>
                    <a:pt x="494" y="325"/>
                    <a:pt x="494" y="325"/>
                    <a:pt x="494" y="325"/>
                  </a:cubicBezTo>
                  <a:cubicBezTo>
                    <a:pt x="492" y="324"/>
                    <a:pt x="492" y="324"/>
                    <a:pt x="492" y="324"/>
                  </a:cubicBezTo>
                  <a:cubicBezTo>
                    <a:pt x="492" y="324"/>
                    <a:pt x="492" y="324"/>
                    <a:pt x="492" y="324"/>
                  </a:cubicBezTo>
                  <a:cubicBezTo>
                    <a:pt x="492" y="324"/>
                    <a:pt x="492" y="324"/>
                    <a:pt x="492" y="324"/>
                  </a:cubicBezTo>
                  <a:cubicBezTo>
                    <a:pt x="494" y="324"/>
                    <a:pt x="494" y="324"/>
                    <a:pt x="494" y="324"/>
                  </a:cubicBezTo>
                  <a:cubicBezTo>
                    <a:pt x="495" y="325"/>
                    <a:pt x="495" y="325"/>
                    <a:pt x="495" y="325"/>
                  </a:cubicBezTo>
                  <a:cubicBezTo>
                    <a:pt x="496" y="325"/>
                    <a:pt x="496" y="325"/>
                    <a:pt x="496" y="325"/>
                  </a:cubicBezTo>
                  <a:cubicBezTo>
                    <a:pt x="498" y="330"/>
                    <a:pt x="500" y="336"/>
                    <a:pt x="502" y="341"/>
                  </a:cubicBezTo>
                  <a:cubicBezTo>
                    <a:pt x="505" y="340"/>
                    <a:pt x="505" y="340"/>
                    <a:pt x="505" y="340"/>
                  </a:cubicBezTo>
                  <a:cubicBezTo>
                    <a:pt x="504" y="339"/>
                    <a:pt x="504" y="338"/>
                    <a:pt x="504" y="337"/>
                  </a:cubicBezTo>
                  <a:cubicBezTo>
                    <a:pt x="505" y="339"/>
                    <a:pt x="506" y="342"/>
                    <a:pt x="508" y="343"/>
                  </a:cubicBezTo>
                  <a:cubicBezTo>
                    <a:pt x="510" y="342"/>
                    <a:pt x="510" y="342"/>
                    <a:pt x="510" y="342"/>
                  </a:cubicBezTo>
                  <a:cubicBezTo>
                    <a:pt x="505" y="336"/>
                    <a:pt x="500" y="327"/>
                    <a:pt x="496" y="318"/>
                  </a:cubicBezTo>
                  <a:cubicBezTo>
                    <a:pt x="496" y="318"/>
                    <a:pt x="496" y="317"/>
                    <a:pt x="496" y="317"/>
                  </a:cubicBezTo>
                  <a:cubicBezTo>
                    <a:pt x="496" y="317"/>
                    <a:pt x="496" y="317"/>
                    <a:pt x="496" y="317"/>
                  </a:cubicBezTo>
                  <a:cubicBezTo>
                    <a:pt x="497" y="316"/>
                    <a:pt x="497" y="316"/>
                    <a:pt x="497" y="316"/>
                  </a:cubicBezTo>
                  <a:cubicBezTo>
                    <a:pt x="501" y="332"/>
                    <a:pt x="514" y="330"/>
                    <a:pt x="528" y="307"/>
                  </a:cubicBezTo>
                  <a:cubicBezTo>
                    <a:pt x="540" y="288"/>
                    <a:pt x="575" y="265"/>
                    <a:pt x="604" y="251"/>
                  </a:cubicBezTo>
                  <a:cubicBezTo>
                    <a:pt x="612" y="251"/>
                    <a:pt x="619" y="252"/>
                    <a:pt x="626" y="252"/>
                  </a:cubicBezTo>
                  <a:cubicBezTo>
                    <a:pt x="626" y="249"/>
                    <a:pt x="626" y="249"/>
                    <a:pt x="626" y="249"/>
                  </a:cubicBezTo>
                  <a:cubicBezTo>
                    <a:pt x="625" y="249"/>
                    <a:pt x="624" y="249"/>
                    <a:pt x="623" y="249"/>
                  </a:cubicBezTo>
                  <a:cubicBezTo>
                    <a:pt x="627" y="249"/>
                    <a:pt x="631" y="249"/>
                    <a:pt x="635" y="249"/>
                  </a:cubicBezTo>
                  <a:cubicBezTo>
                    <a:pt x="640" y="249"/>
                    <a:pt x="645" y="249"/>
                    <a:pt x="649" y="249"/>
                  </a:cubicBezTo>
                  <a:cubicBezTo>
                    <a:pt x="649" y="247"/>
                    <a:pt x="649" y="247"/>
                    <a:pt x="649" y="247"/>
                  </a:cubicBezTo>
                  <a:cubicBezTo>
                    <a:pt x="645" y="247"/>
                    <a:pt x="640" y="246"/>
                    <a:pt x="635" y="246"/>
                  </a:cubicBezTo>
                  <a:cubicBezTo>
                    <a:pt x="628" y="246"/>
                    <a:pt x="621" y="247"/>
                    <a:pt x="613" y="247"/>
                  </a:cubicBezTo>
                  <a:cubicBezTo>
                    <a:pt x="618" y="245"/>
                    <a:pt x="622" y="244"/>
                    <a:pt x="626" y="242"/>
                  </a:cubicBezTo>
                  <a:cubicBezTo>
                    <a:pt x="627" y="243"/>
                    <a:pt x="627" y="243"/>
                    <a:pt x="628" y="244"/>
                  </a:cubicBezTo>
                  <a:cubicBezTo>
                    <a:pt x="630" y="242"/>
                    <a:pt x="630" y="242"/>
                    <a:pt x="630" y="242"/>
                  </a:cubicBezTo>
                  <a:cubicBezTo>
                    <a:pt x="630" y="242"/>
                    <a:pt x="629" y="242"/>
                    <a:pt x="629" y="242"/>
                  </a:cubicBezTo>
                  <a:cubicBezTo>
                    <a:pt x="632" y="241"/>
                    <a:pt x="634" y="240"/>
                    <a:pt x="637" y="240"/>
                  </a:cubicBezTo>
                  <a:cubicBezTo>
                    <a:pt x="638" y="239"/>
                    <a:pt x="639" y="239"/>
                    <a:pt x="641" y="239"/>
                  </a:cubicBezTo>
                  <a:cubicBezTo>
                    <a:pt x="648" y="238"/>
                    <a:pt x="655" y="236"/>
                    <a:pt x="662" y="234"/>
                  </a:cubicBezTo>
                  <a:cubicBezTo>
                    <a:pt x="662" y="234"/>
                    <a:pt x="662" y="234"/>
                    <a:pt x="662" y="234"/>
                  </a:cubicBezTo>
                  <a:cubicBezTo>
                    <a:pt x="663" y="234"/>
                    <a:pt x="663" y="234"/>
                    <a:pt x="664" y="234"/>
                  </a:cubicBezTo>
                  <a:cubicBezTo>
                    <a:pt x="664" y="234"/>
                    <a:pt x="664" y="234"/>
                    <a:pt x="664" y="234"/>
                  </a:cubicBezTo>
                  <a:cubicBezTo>
                    <a:pt x="672" y="235"/>
                    <a:pt x="679" y="234"/>
                    <a:pt x="687" y="233"/>
                  </a:cubicBezTo>
                  <a:cubicBezTo>
                    <a:pt x="692" y="233"/>
                    <a:pt x="697" y="234"/>
                    <a:pt x="702" y="234"/>
                  </a:cubicBezTo>
                  <a:cubicBezTo>
                    <a:pt x="695" y="236"/>
                    <a:pt x="688" y="236"/>
                    <a:pt x="680" y="236"/>
                  </a:cubicBezTo>
                  <a:cubicBezTo>
                    <a:pt x="678" y="237"/>
                    <a:pt x="678" y="239"/>
                    <a:pt x="680" y="239"/>
                  </a:cubicBezTo>
                  <a:cubicBezTo>
                    <a:pt x="688" y="239"/>
                    <a:pt x="696" y="239"/>
                    <a:pt x="704" y="237"/>
                  </a:cubicBezTo>
                  <a:cubicBezTo>
                    <a:pt x="705" y="241"/>
                    <a:pt x="703" y="247"/>
                    <a:pt x="695" y="256"/>
                  </a:cubicBezTo>
                  <a:cubicBezTo>
                    <a:pt x="695" y="256"/>
                    <a:pt x="711" y="255"/>
                    <a:pt x="710" y="236"/>
                  </a:cubicBezTo>
                  <a:cubicBezTo>
                    <a:pt x="710" y="236"/>
                    <a:pt x="710" y="236"/>
                    <a:pt x="709" y="235"/>
                  </a:cubicBezTo>
                  <a:cubicBezTo>
                    <a:pt x="710" y="235"/>
                    <a:pt x="711" y="235"/>
                    <a:pt x="711" y="235"/>
                  </a:cubicBezTo>
                  <a:cubicBezTo>
                    <a:pt x="713" y="234"/>
                    <a:pt x="713" y="231"/>
                    <a:pt x="711" y="231"/>
                  </a:cubicBezTo>
                  <a:cubicBezTo>
                    <a:pt x="710" y="231"/>
                    <a:pt x="708" y="230"/>
                    <a:pt x="707" y="230"/>
                  </a:cubicBezTo>
                  <a:cubicBezTo>
                    <a:pt x="702" y="225"/>
                    <a:pt x="692" y="224"/>
                    <a:pt x="679" y="224"/>
                  </a:cubicBezTo>
                  <a:cubicBezTo>
                    <a:pt x="670" y="221"/>
                    <a:pt x="661" y="217"/>
                    <a:pt x="652" y="213"/>
                  </a:cubicBezTo>
                  <a:cubicBezTo>
                    <a:pt x="659" y="214"/>
                    <a:pt x="670" y="214"/>
                    <a:pt x="676" y="209"/>
                  </a:cubicBezTo>
                  <a:cubicBezTo>
                    <a:pt x="676" y="210"/>
                    <a:pt x="676" y="211"/>
                    <a:pt x="676" y="211"/>
                  </a:cubicBezTo>
                  <a:cubicBezTo>
                    <a:pt x="673" y="210"/>
                    <a:pt x="672" y="213"/>
                    <a:pt x="674" y="214"/>
                  </a:cubicBezTo>
                  <a:cubicBezTo>
                    <a:pt x="680" y="218"/>
                    <a:pt x="681" y="205"/>
                    <a:pt x="679" y="201"/>
                  </a:cubicBezTo>
                  <a:cubicBezTo>
                    <a:pt x="679" y="201"/>
                    <a:pt x="680" y="200"/>
                    <a:pt x="680" y="200"/>
                  </a:cubicBezTo>
                  <a:cubicBezTo>
                    <a:pt x="680" y="191"/>
                    <a:pt x="669" y="181"/>
                    <a:pt x="649" y="173"/>
                  </a:cubicBezTo>
                  <a:cubicBezTo>
                    <a:pt x="644" y="167"/>
                    <a:pt x="637" y="161"/>
                    <a:pt x="630" y="156"/>
                  </a:cubicBezTo>
                  <a:cubicBezTo>
                    <a:pt x="610" y="140"/>
                    <a:pt x="586" y="127"/>
                    <a:pt x="563" y="116"/>
                  </a:cubicBezTo>
                  <a:cubicBezTo>
                    <a:pt x="561" y="114"/>
                    <a:pt x="559" y="119"/>
                    <a:pt x="561" y="120"/>
                  </a:cubicBezTo>
                  <a:cubicBezTo>
                    <a:pt x="576" y="127"/>
                    <a:pt x="590" y="135"/>
                    <a:pt x="603" y="144"/>
                  </a:cubicBezTo>
                  <a:cubicBezTo>
                    <a:pt x="603" y="145"/>
                    <a:pt x="603" y="145"/>
                    <a:pt x="603" y="145"/>
                  </a:cubicBezTo>
                  <a:cubicBezTo>
                    <a:pt x="604" y="145"/>
                    <a:pt x="606" y="146"/>
                    <a:pt x="607" y="146"/>
                  </a:cubicBezTo>
                  <a:cubicBezTo>
                    <a:pt x="618" y="153"/>
                    <a:pt x="628" y="160"/>
                    <a:pt x="638" y="168"/>
                  </a:cubicBezTo>
                  <a:cubicBezTo>
                    <a:pt x="639" y="168"/>
                    <a:pt x="640" y="168"/>
                    <a:pt x="640" y="168"/>
                  </a:cubicBezTo>
                  <a:cubicBezTo>
                    <a:pt x="642" y="169"/>
                    <a:pt x="643" y="170"/>
                    <a:pt x="644" y="172"/>
                  </a:cubicBezTo>
                  <a:cubicBezTo>
                    <a:pt x="639" y="170"/>
                    <a:pt x="633" y="168"/>
                    <a:pt x="626" y="167"/>
                  </a:cubicBezTo>
                  <a:cubicBezTo>
                    <a:pt x="624" y="166"/>
                    <a:pt x="621" y="165"/>
                    <a:pt x="619" y="163"/>
                  </a:cubicBezTo>
                  <a:cubicBezTo>
                    <a:pt x="619" y="162"/>
                    <a:pt x="619" y="162"/>
                    <a:pt x="619" y="162"/>
                  </a:cubicBezTo>
                  <a:cubicBezTo>
                    <a:pt x="622" y="163"/>
                    <a:pt x="624" y="164"/>
                    <a:pt x="626" y="165"/>
                  </a:cubicBezTo>
                  <a:cubicBezTo>
                    <a:pt x="627" y="166"/>
                    <a:pt x="629" y="163"/>
                    <a:pt x="627" y="162"/>
                  </a:cubicBezTo>
                  <a:cubicBezTo>
                    <a:pt x="617" y="157"/>
                    <a:pt x="607" y="151"/>
                    <a:pt x="597" y="145"/>
                  </a:cubicBezTo>
                  <a:cubicBezTo>
                    <a:pt x="593" y="142"/>
                    <a:pt x="589" y="139"/>
                    <a:pt x="586" y="137"/>
                  </a:cubicBezTo>
                  <a:cubicBezTo>
                    <a:pt x="602" y="145"/>
                    <a:pt x="612" y="149"/>
                    <a:pt x="612" y="149"/>
                  </a:cubicBezTo>
                  <a:cubicBezTo>
                    <a:pt x="612" y="149"/>
                    <a:pt x="597" y="142"/>
                    <a:pt x="575" y="130"/>
                  </a:cubicBezTo>
                  <a:cubicBezTo>
                    <a:pt x="568" y="124"/>
                    <a:pt x="560" y="120"/>
                    <a:pt x="552" y="116"/>
                  </a:cubicBezTo>
                  <a:cubicBezTo>
                    <a:pt x="539" y="107"/>
                    <a:pt x="526" y="98"/>
                    <a:pt x="512" y="88"/>
                  </a:cubicBezTo>
                  <a:cubicBezTo>
                    <a:pt x="511" y="87"/>
                    <a:pt x="508" y="90"/>
                    <a:pt x="510" y="91"/>
                  </a:cubicBezTo>
                  <a:cubicBezTo>
                    <a:pt x="516" y="95"/>
                    <a:pt x="521" y="99"/>
                    <a:pt x="527" y="103"/>
                  </a:cubicBezTo>
                  <a:cubicBezTo>
                    <a:pt x="459" y="66"/>
                    <a:pt x="372" y="20"/>
                    <a:pt x="355" y="14"/>
                  </a:cubicBezTo>
                  <a:cubicBezTo>
                    <a:pt x="326" y="3"/>
                    <a:pt x="285" y="6"/>
                    <a:pt x="285" y="6"/>
                  </a:cubicBezTo>
                  <a:cubicBezTo>
                    <a:pt x="285" y="6"/>
                    <a:pt x="257" y="0"/>
                    <a:pt x="220" y="39"/>
                  </a:cubicBezTo>
                  <a:cubicBezTo>
                    <a:pt x="205" y="56"/>
                    <a:pt x="201" y="78"/>
                    <a:pt x="202" y="98"/>
                  </a:cubicBezTo>
                  <a:cubicBezTo>
                    <a:pt x="201" y="98"/>
                    <a:pt x="200" y="99"/>
                    <a:pt x="200" y="100"/>
                  </a:cubicBezTo>
                  <a:cubicBezTo>
                    <a:pt x="200" y="100"/>
                    <a:pt x="200" y="100"/>
                    <a:pt x="200" y="100"/>
                  </a:cubicBezTo>
                  <a:cubicBezTo>
                    <a:pt x="200" y="100"/>
                    <a:pt x="200" y="101"/>
                    <a:pt x="200" y="101"/>
                  </a:cubicBezTo>
                  <a:cubicBezTo>
                    <a:pt x="201" y="104"/>
                    <a:pt x="200" y="107"/>
                    <a:pt x="200" y="110"/>
                  </a:cubicBezTo>
                  <a:cubicBezTo>
                    <a:pt x="200" y="111"/>
                    <a:pt x="202" y="112"/>
                    <a:pt x="202" y="111"/>
                  </a:cubicBezTo>
                  <a:cubicBezTo>
                    <a:pt x="203" y="113"/>
                    <a:pt x="203" y="115"/>
                    <a:pt x="204" y="116"/>
                  </a:cubicBezTo>
                  <a:cubicBezTo>
                    <a:pt x="204" y="117"/>
                    <a:pt x="204" y="118"/>
                    <a:pt x="204" y="119"/>
                  </a:cubicBezTo>
                  <a:cubicBezTo>
                    <a:pt x="203" y="117"/>
                    <a:pt x="200" y="118"/>
                    <a:pt x="200" y="121"/>
                  </a:cubicBezTo>
                  <a:cubicBezTo>
                    <a:pt x="200" y="133"/>
                    <a:pt x="200" y="145"/>
                    <a:pt x="200" y="157"/>
                  </a:cubicBezTo>
                  <a:cubicBezTo>
                    <a:pt x="200" y="157"/>
                    <a:pt x="199" y="157"/>
                    <a:pt x="199" y="157"/>
                  </a:cubicBezTo>
                  <a:cubicBezTo>
                    <a:pt x="198" y="157"/>
                    <a:pt x="198" y="157"/>
                    <a:pt x="197" y="156"/>
                  </a:cubicBezTo>
                  <a:cubicBezTo>
                    <a:pt x="197" y="156"/>
                    <a:pt x="196" y="157"/>
                    <a:pt x="195" y="157"/>
                  </a:cubicBezTo>
                  <a:cubicBezTo>
                    <a:pt x="195" y="157"/>
                    <a:pt x="195" y="157"/>
                    <a:pt x="195" y="158"/>
                  </a:cubicBezTo>
                  <a:cubicBezTo>
                    <a:pt x="192" y="158"/>
                    <a:pt x="189" y="158"/>
                    <a:pt x="186" y="159"/>
                  </a:cubicBezTo>
                  <a:cubicBezTo>
                    <a:pt x="170" y="155"/>
                    <a:pt x="152" y="159"/>
                    <a:pt x="135" y="164"/>
                  </a:cubicBezTo>
                  <a:cubicBezTo>
                    <a:pt x="114" y="165"/>
                    <a:pt x="93" y="167"/>
                    <a:pt x="76" y="174"/>
                  </a:cubicBezTo>
                  <a:cubicBezTo>
                    <a:pt x="73" y="174"/>
                    <a:pt x="70" y="175"/>
                    <a:pt x="67" y="175"/>
                  </a:cubicBezTo>
                  <a:cubicBezTo>
                    <a:pt x="51" y="175"/>
                    <a:pt x="35" y="174"/>
                    <a:pt x="19" y="177"/>
                  </a:cubicBezTo>
                  <a:cubicBezTo>
                    <a:pt x="18" y="177"/>
                    <a:pt x="17" y="177"/>
                    <a:pt x="15" y="177"/>
                  </a:cubicBezTo>
                  <a:cubicBezTo>
                    <a:pt x="14" y="176"/>
                    <a:pt x="13" y="175"/>
                    <a:pt x="11" y="174"/>
                  </a:cubicBezTo>
                  <a:cubicBezTo>
                    <a:pt x="10" y="173"/>
                    <a:pt x="6" y="171"/>
                    <a:pt x="4" y="171"/>
                  </a:cubicBezTo>
                  <a:cubicBezTo>
                    <a:pt x="3" y="171"/>
                    <a:pt x="2" y="172"/>
                    <a:pt x="2" y="173"/>
                  </a:cubicBezTo>
                  <a:cubicBezTo>
                    <a:pt x="3" y="174"/>
                    <a:pt x="4" y="175"/>
                    <a:pt x="4" y="175"/>
                  </a:cubicBezTo>
                  <a:cubicBezTo>
                    <a:pt x="4" y="176"/>
                    <a:pt x="5" y="176"/>
                    <a:pt x="5" y="176"/>
                  </a:cubicBezTo>
                  <a:cubicBezTo>
                    <a:pt x="6" y="176"/>
                    <a:pt x="6" y="176"/>
                    <a:pt x="6" y="177"/>
                  </a:cubicBezTo>
                  <a:cubicBezTo>
                    <a:pt x="6" y="177"/>
                    <a:pt x="7" y="177"/>
                    <a:pt x="7" y="178"/>
                  </a:cubicBezTo>
                  <a:cubicBezTo>
                    <a:pt x="5" y="178"/>
                    <a:pt x="2" y="178"/>
                    <a:pt x="0" y="178"/>
                  </a:cubicBezTo>
                  <a:cubicBezTo>
                    <a:pt x="0" y="180"/>
                    <a:pt x="0" y="180"/>
                    <a:pt x="0" y="180"/>
                  </a:cubicBezTo>
                  <a:cubicBezTo>
                    <a:pt x="3" y="180"/>
                    <a:pt x="6" y="180"/>
                    <a:pt x="9" y="180"/>
                  </a:cubicBezTo>
                  <a:close/>
                  <a:moveTo>
                    <a:pt x="21" y="182"/>
                  </a:moveTo>
                  <a:cubicBezTo>
                    <a:pt x="23" y="182"/>
                    <a:pt x="25" y="181"/>
                    <a:pt x="27" y="181"/>
                  </a:cubicBezTo>
                  <a:cubicBezTo>
                    <a:pt x="30" y="181"/>
                    <a:pt x="33" y="181"/>
                    <a:pt x="37" y="181"/>
                  </a:cubicBezTo>
                  <a:cubicBezTo>
                    <a:pt x="36" y="181"/>
                    <a:pt x="36" y="182"/>
                    <a:pt x="37" y="183"/>
                  </a:cubicBezTo>
                  <a:cubicBezTo>
                    <a:pt x="33" y="183"/>
                    <a:pt x="28" y="184"/>
                    <a:pt x="24" y="184"/>
                  </a:cubicBezTo>
                  <a:cubicBezTo>
                    <a:pt x="23" y="183"/>
                    <a:pt x="22" y="183"/>
                    <a:pt x="21" y="182"/>
                  </a:cubicBezTo>
                  <a:close/>
                  <a:moveTo>
                    <a:pt x="195" y="177"/>
                  </a:moveTo>
                  <a:cubicBezTo>
                    <a:pt x="196" y="177"/>
                    <a:pt x="196" y="177"/>
                    <a:pt x="196" y="177"/>
                  </a:cubicBezTo>
                  <a:cubicBezTo>
                    <a:pt x="180" y="182"/>
                    <a:pt x="162" y="184"/>
                    <a:pt x="142" y="184"/>
                  </a:cubicBezTo>
                  <a:cubicBezTo>
                    <a:pt x="138" y="184"/>
                    <a:pt x="133" y="184"/>
                    <a:pt x="129" y="183"/>
                  </a:cubicBezTo>
                  <a:cubicBezTo>
                    <a:pt x="135" y="183"/>
                    <a:pt x="140" y="181"/>
                    <a:pt x="146" y="180"/>
                  </a:cubicBezTo>
                  <a:cubicBezTo>
                    <a:pt x="162" y="180"/>
                    <a:pt x="184" y="179"/>
                    <a:pt x="199" y="176"/>
                  </a:cubicBezTo>
                  <a:cubicBezTo>
                    <a:pt x="199" y="176"/>
                    <a:pt x="199" y="176"/>
                    <a:pt x="200" y="176"/>
                  </a:cubicBezTo>
                  <a:cubicBezTo>
                    <a:pt x="198" y="176"/>
                    <a:pt x="197" y="177"/>
                    <a:pt x="196" y="177"/>
                  </a:cubicBezTo>
                  <a:lnTo>
                    <a:pt x="195" y="177"/>
                  </a:lnTo>
                  <a:close/>
                  <a:moveTo>
                    <a:pt x="212" y="189"/>
                  </a:moveTo>
                  <a:cubicBezTo>
                    <a:pt x="212" y="189"/>
                    <a:pt x="213" y="189"/>
                    <a:pt x="214" y="189"/>
                  </a:cubicBezTo>
                  <a:cubicBezTo>
                    <a:pt x="218" y="191"/>
                    <a:pt x="222" y="193"/>
                    <a:pt x="226" y="195"/>
                  </a:cubicBezTo>
                  <a:cubicBezTo>
                    <a:pt x="225" y="195"/>
                    <a:pt x="225" y="195"/>
                    <a:pt x="224" y="195"/>
                  </a:cubicBezTo>
                  <a:cubicBezTo>
                    <a:pt x="220" y="193"/>
                    <a:pt x="216" y="191"/>
                    <a:pt x="212" y="189"/>
                  </a:cubicBezTo>
                  <a:close/>
                  <a:moveTo>
                    <a:pt x="215" y="187"/>
                  </a:moveTo>
                  <a:cubicBezTo>
                    <a:pt x="212" y="185"/>
                    <a:pt x="209" y="183"/>
                    <a:pt x="206" y="181"/>
                  </a:cubicBezTo>
                  <a:cubicBezTo>
                    <a:pt x="206" y="181"/>
                    <a:pt x="206" y="181"/>
                    <a:pt x="207" y="181"/>
                  </a:cubicBezTo>
                  <a:cubicBezTo>
                    <a:pt x="209" y="181"/>
                    <a:pt x="212" y="182"/>
                    <a:pt x="214" y="183"/>
                  </a:cubicBezTo>
                  <a:cubicBezTo>
                    <a:pt x="214" y="183"/>
                    <a:pt x="214" y="183"/>
                    <a:pt x="214" y="183"/>
                  </a:cubicBezTo>
                  <a:cubicBezTo>
                    <a:pt x="225" y="187"/>
                    <a:pt x="236" y="191"/>
                    <a:pt x="247" y="195"/>
                  </a:cubicBezTo>
                  <a:cubicBezTo>
                    <a:pt x="248" y="193"/>
                    <a:pt x="248" y="193"/>
                    <a:pt x="248" y="193"/>
                  </a:cubicBezTo>
                  <a:cubicBezTo>
                    <a:pt x="241" y="189"/>
                    <a:pt x="233" y="186"/>
                    <a:pt x="226" y="183"/>
                  </a:cubicBezTo>
                  <a:cubicBezTo>
                    <a:pt x="227" y="183"/>
                    <a:pt x="227" y="181"/>
                    <a:pt x="226" y="180"/>
                  </a:cubicBezTo>
                  <a:cubicBezTo>
                    <a:pt x="222" y="178"/>
                    <a:pt x="217" y="176"/>
                    <a:pt x="212" y="174"/>
                  </a:cubicBezTo>
                  <a:cubicBezTo>
                    <a:pt x="212" y="174"/>
                    <a:pt x="212" y="174"/>
                    <a:pt x="212" y="174"/>
                  </a:cubicBezTo>
                  <a:cubicBezTo>
                    <a:pt x="220" y="177"/>
                    <a:pt x="230" y="181"/>
                    <a:pt x="238" y="186"/>
                  </a:cubicBezTo>
                  <a:cubicBezTo>
                    <a:pt x="251" y="194"/>
                    <a:pt x="262" y="202"/>
                    <a:pt x="269" y="210"/>
                  </a:cubicBezTo>
                  <a:cubicBezTo>
                    <a:pt x="256" y="207"/>
                    <a:pt x="241" y="203"/>
                    <a:pt x="228" y="197"/>
                  </a:cubicBezTo>
                  <a:cubicBezTo>
                    <a:pt x="228" y="197"/>
                    <a:pt x="228" y="197"/>
                    <a:pt x="228" y="197"/>
                  </a:cubicBezTo>
                  <a:cubicBezTo>
                    <a:pt x="228" y="196"/>
                    <a:pt x="228" y="196"/>
                    <a:pt x="227" y="196"/>
                  </a:cubicBezTo>
                  <a:cubicBezTo>
                    <a:pt x="235" y="199"/>
                    <a:pt x="243" y="202"/>
                    <a:pt x="251" y="205"/>
                  </a:cubicBezTo>
                  <a:cubicBezTo>
                    <a:pt x="252" y="203"/>
                    <a:pt x="252" y="203"/>
                    <a:pt x="252" y="203"/>
                  </a:cubicBezTo>
                  <a:cubicBezTo>
                    <a:pt x="240" y="197"/>
                    <a:pt x="227" y="190"/>
                    <a:pt x="215" y="187"/>
                  </a:cubicBezTo>
                  <a:close/>
                  <a:moveTo>
                    <a:pt x="207" y="178"/>
                  </a:moveTo>
                  <a:cubicBezTo>
                    <a:pt x="207" y="178"/>
                    <a:pt x="207" y="178"/>
                    <a:pt x="208" y="177"/>
                  </a:cubicBezTo>
                  <a:cubicBezTo>
                    <a:pt x="213" y="178"/>
                    <a:pt x="218" y="180"/>
                    <a:pt x="222" y="182"/>
                  </a:cubicBezTo>
                  <a:cubicBezTo>
                    <a:pt x="217" y="181"/>
                    <a:pt x="212" y="179"/>
                    <a:pt x="207" y="178"/>
                  </a:cubicBezTo>
                  <a:close/>
                  <a:moveTo>
                    <a:pt x="201" y="166"/>
                  </a:moveTo>
                  <a:cubicBezTo>
                    <a:pt x="201" y="166"/>
                    <a:pt x="201" y="167"/>
                    <a:pt x="201" y="168"/>
                  </a:cubicBezTo>
                  <a:cubicBezTo>
                    <a:pt x="201" y="168"/>
                    <a:pt x="201" y="168"/>
                    <a:pt x="201" y="168"/>
                  </a:cubicBezTo>
                  <a:cubicBezTo>
                    <a:pt x="200" y="167"/>
                    <a:pt x="200" y="166"/>
                    <a:pt x="200" y="166"/>
                  </a:cubicBezTo>
                  <a:cubicBezTo>
                    <a:pt x="200" y="166"/>
                    <a:pt x="201" y="166"/>
                    <a:pt x="201" y="166"/>
                  </a:cubicBezTo>
                  <a:close/>
                  <a:moveTo>
                    <a:pt x="190" y="169"/>
                  </a:moveTo>
                  <a:cubicBezTo>
                    <a:pt x="191" y="169"/>
                    <a:pt x="192" y="168"/>
                    <a:pt x="193" y="168"/>
                  </a:cubicBezTo>
                  <a:cubicBezTo>
                    <a:pt x="193" y="169"/>
                    <a:pt x="193" y="169"/>
                    <a:pt x="193" y="169"/>
                  </a:cubicBezTo>
                  <a:cubicBezTo>
                    <a:pt x="192" y="169"/>
                    <a:pt x="191" y="169"/>
                    <a:pt x="190" y="169"/>
                  </a:cubicBezTo>
                  <a:close/>
                  <a:moveTo>
                    <a:pt x="189" y="167"/>
                  </a:moveTo>
                  <a:cubicBezTo>
                    <a:pt x="188" y="167"/>
                    <a:pt x="186" y="168"/>
                    <a:pt x="185" y="168"/>
                  </a:cubicBezTo>
                  <a:cubicBezTo>
                    <a:pt x="183" y="167"/>
                    <a:pt x="181" y="167"/>
                    <a:pt x="179" y="166"/>
                  </a:cubicBezTo>
                  <a:cubicBezTo>
                    <a:pt x="182" y="166"/>
                    <a:pt x="186" y="166"/>
                    <a:pt x="189" y="167"/>
                  </a:cubicBezTo>
                  <a:close/>
                  <a:moveTo>
                    <a:pt x="209" y="159"/>
                  </a:moveTo>
                  <a:cubicBezTo>
                    <a:pt x="211" y="158"/>
                    <a:pt x="213" y="158"/>
                    <a:pt x="215" y="158"/>
                  </a:cubicBezTo>
                  <a:cubicBezTo>
                    <a:pt x="213" y="159"/>
                    <a:pt x="211" y="160"/>
                    <a:pt x="209" y="160"/>
                  </a:cubicBezTo>
                  <a:cubicBezTo>
                    <a:pt x="209" y="160"/>
                    <a:pt x="209" y="159"/>
                    <a:pt x="209" y="159"/>
                  </a:cubicBezTo>
                  <a:close/>
                  <a:moveTo>
                    <a:pt x="115" y="183"/>
                  </a:moveTo>
                  <a:cubicBezTo>
                    <a:pt x="111" y="183"/>
                    <a:pt x="106" y="182"/>
                    <a:pt x="102" y="182"/>
                  </a:cubicBezTo>
                  <a:cubicBezTo>
                    <a:pt x="100" y="181"/>
                    <a:pt x="98" y="181"/>
                    <a:pt x="96" y="181"/>
                  </a:cubicBezTo>
                  <a:cubicBezTo>
                    <a:pt x="99" y="180"/>
                    <a:pt x="102" y="180"/>
                    <a:pt x="106" y="179"/>
                  </a:cubicBezTo>
                  <a:cubicBezTo>
                    <a:pt x="124" y="175"/>
                    <a:pt x="141" y="170"/>
                    <a:pt x="158" y="168"/>
                  </a:cubicBezTo>
                  <a:cubicBezTo>
                    <a:pt x="159" y="168"/>
                    <a:pt x="160" y="168"/>
                    <a:pt x="160" y="168"/>
                  </a:cubicBezTo>
                  <a:cubicBezTo>
                    <a:pt x="167" y="168"/>
                    <a:pt x="173" y="169"/>
                    <a:pt x="179" y="170"/>
                  </a:cubicBezTo>
                  <a:cubicBezTo>
                    <a:pt x="178" y="170"/>
                    <a:pt x="177" y="170"/>
                    <a:pt x="176" y="171"/>
                  </a:cubicBezTo>
                  <a:cubicBezTo>
                    <a:pt x="172" y="170"/>
                    <a:pt x="168" y="170"/>
                    <a:pt x="164" y="170"/>
                  </a:cubicBezTo>
                  <a:cubicBezTo>
                    <a:pt x="162" y="169"/>
                    <a:pt x="162" y="171"/>
                    <a:pt x="162" y="172"/>
                  </a:cubicBezTo>
                  <a:cubicBezTo>
                    <a:pt x="144" y="174"/>
                    <a:pt x="128" y="176"/>
                    <a:pt x="129" y="178"/>
                  </a:cubicBezTo>
                  <a:cubicBezTo>
                    <a:pt x="129" y="179"/>
                    <a:pt x="131" y="179"/>
                    <a:pt x="135" y="180"/>
                  </a:cubicBezTo>
                  <a:cubicBezTo>
                    <a:pt x="128" y="181"/>
                    <a:pt x="122" y="182"/>
                    <a:pt x="115" y="183"/>
                  </a:cubicBezTo>
                  <a:close/>
                  <a:moveTo>
                    <a:pt x="96" y="184"/>
                  </a:moveTo>
                  <a:cubicBezTo>
                    <a:pt x="95" y="184"/>
                    <a:pt x="95" y="184"/>
                    <a:pt x="95" y="184"/>
                  </a:cubicBezTo>
                  <a:cubicBezTo>
                    <a:pt x="89" y="184"/>
                    <a:pt x="84" y="184"/>
                    <a:pt x="80" y="183"/>
                  </a:cubicBezTo>
                  <a:cubicBezTo>
                    <a:pt x="85" y="183"/>
                    <a:pt x="90" y="184"/>
                    <a:pt x="96" y="184"/>
                  </a:cubicBezTo>
                  <a:close/>
                  <a:moveTo>
                    <a:pt x="98" y="170"/>
                  </a:moveTo>
                  <a:cubicBezTo>
                    <a:pt x="103" y="169"/>
                    <a:pt x="109" y="169"/>
                    <a:pt x="115" y="168"/>
                  </a:cubicBezTo>
                  <a:cubicBezTo>
                    <a:pt x="109" y="169"/>
                    <a:pt x="103" y="170"/>
                    <a:pt x="98" y="170"/>
                  </a:cubicBezTo>
                  <a:close/>
                  <a:moveTo>
                    <a:pt x="193" y="160"/>
                  </a:moveTo>
                  <a:cubicBezTo>
                    <a:pt x="193" y="161"/>
                    <a:pt x="193" y="161"/>
                    <a:pt x="193" y="161"/>
                  </a:cubicBezTo>
                  <a:cubicBezTo>
                    <a:pt x="192" y="161"/>
                    <a:pt x="192" y="161"/>
                    <a:pt x="192" y="160"/>
                  </a:cubicBezTo>
                  <a:cubicBezTo>
                    <a:pt x="192" y="160"/>
                    <a:pt x="193" y="160"/>
                    <a:pt x="193" y="160"/>
                  </a:cubicBezTo>
                  <a:close/>
                  <a:moveTo>
                    <a:pt x="544" y="117"/>
                  </a:moveTo>
                  <a:cubicBezTo>
                    <a:pt x="552" y="124"/>
                    <a:pt x="559" y="130"/>
                    <a:pt x="567" y="137"/>
                  </a:cubicBezTo>
                  <a:cubicBezTo>
                    <a:pt x="566" y="136"/>
                    <a:pt x="566" y="136"/>
                    <a:pt x="565" y="135"/>
                  </a:cubicBezTo>
                  <a:cubicBezTo>
                    <a:pt x="563" y="134"/>
                    <a:pt x="562" y="133"/>
                    <a:pt x="561" y="132"/>
                  </a:cubicBezTo>
                  <a:cubicBezTo>
                    <a:pt x="559" y="134"/>
                    <a:pt x="559" y="134"/>
                    <a:pt x="559" y="134"/>
                  </a:cubicBezTo>
                  <a:cubicBezTo>
                    <a:pt x="559" y="134"/>
                    <a:pt x="559" y="134"/>
                    <a:pt x="559" y="134"/>
                  </a:cubicBezTo>
                  <a:cubicBezTo>
                    <a:pt x="559" y="135"/>
                    <a:pt x="559" y="135"/>
                    <a:pt x="559" y="135"/>
                  </a:cubicBezTo>
                  <a:cubicBezTo>
                    <a:pt x="566" y="144"/>
                    <a:pt x="579" y="152"/>
                    <a:pt x="593" y="158"/>
                  </a:cubicBezTo>
                  <a:cubicBezTo>
                    <a:pt x="596" y="161"/>
                    <a:pt x="600" y="163"/>
                    <a:pt x="603" y="165"/>
                  </a:cubicBezTo>
                  <a:cubicBezTo>
                    <a:pt x="584" y="165"/>
                    <a:pt x="561" y="168"/>
                    <a:pt x="538" y="177"/>
                  </a:cubicBezTo>
                  <a:cubicBezTo>
                    <a:pt x="479" y="198"/>
                    <a:pt x="459" y="227"/>
                    <a:pt x="463" y="270"/>
                  </a:cubicBezTo>
                  <a:cubicBezTo>
                    <a:pt x="462" y="273"/>
                    <a:pt x="461" y="276"/>
                    <a:pt x="461" y="279"/>
                  </a:cubicBezTo>
                  <a:cubicBezTo>
                    <a:pt x="462" y="279"/>
                    <a:pt x="462" y="279"/>
                    <a:pt x="462" y="279"/>
                  </a:cubicBezTo>
                  <a:cubicBezTo>
                    <a:pt x="461" y="283"/>
                    <a:pt x="461" y="287"/>
                    <a:pt x="461" y="290"/>
                  </a:cubicBezTo>
                  <a:cubicBezTo>
                    <a:pt x="450" y="282"/>
                    <a:pt x="438" y="275"/>
                    <a:pt x="427" y="269"/>
                  </a:cubicBezTo>
                  <a:cubicBezTo>
                    <a:pt x="422" y="264"/>
                    <a:pt x="417" y="260"/>
                    <a:pt x="412" y="257"/>
                  </a:cubicBezTo>
                  <a:cubicBezTo>
                    <a:pt x="405" y="252"/>
                    <a:pt x="398" y="249"/>
                    <a:pt x="391" y="249"/>
                  </a:cubicBezTo>
                  <a:cubicBezTo>
                    <a:pt x="390" y="249"/>
                    <a:pt x="390" y="249"/>
                    <a:pt x="390" y="249"/>
                  </a:cubicBezTo>
                  <a:cubicBezTo>
                    <a:pt x="388" y="249"/>
                    <a:pt x="388" y="249"/>
                    <a:pt x="388" y="249"/>
                  </a:cubicBezTo>
                  <a:cubicBezTo>
                    <a:pt x="389" y="251"/>
                    <a:pt x="389" y="251"/>
                    <a:pt x="389" y="251"/>
                  </a:cubicBezTo>
                  <a:cubicBezTo>
                    <a:pt x="391" y="258"/>
                    <a:pt x="395" y="265"/>
                    <a:pt x="400" y="272"/>
                  </a:cubicBezTo>
                  <a:cubicBezTo>
                    <a:pt x="399" y="271"/>
                    <a:pt x="398" y="271"/>
                    <a:pt x="397" y="270"/>
                  </a:cubicBezTo>
                  <a:cubicBezTo>
                    <a:pt x="361" y="239"/>
                    <a:pt x="329" y="204"/>
                    <a:pt x="298" y="168"/>
                  </a:cubicBezTo>
                  <a:cubicBezTo>
                    <a:pt x="296" y="170"/>
                    <a:pt x="296" y="170"/>
                    <a:pt x="296" y="170"/>
                  </a:cubicBezTo>
                  <a:cubicBezTo>
                    <a:pt x="325" y="204"/>
                    <a:pt x="355" y="237"/>
                    <a:pt x="389" y="267"/>
                  </a:cubicBezTo>
                  <a:cubicBezTo>
                    <a:pt x="337" y="243"/>
                    <a:pt x="273" y="216"/>
                    <a:pt x="273" y="216"/>
                  </a:cubicBezTo>
                  <a:cubicBezTo>
                    <a:pt x="279" y="220"/>
                    <a:pt x="361" y="263"/>
                    <a:pt x="412" y="287"/>
                  </a:cubicBezTo>
                  <a:cubicBezTo>
                    <a:pt x="416" y="292"/>
                    <a:pt x="421" y="297"/>
                    <a:pt x="426" y="302"/>
                  </a:cubicBezTo>
                  <a:cubicBezTo>
                    <a:pt x="430" y="306"/>
                    <a:pt x="435" y="309"/>
                    <a:pt x="439" y="313"/>
                  </a:cubicBezTo>
                  <a:cubicBezTo>
                    <a:pt x="422" y="313"/>
                    <a:pt x="405" y="314"/>
                    <a:pt x="389" y="315"/>
                  </a:cubicBezTo>
                  <a:cubicBezTo>
                    <a:pt x="388" y="315"/>
                    <a:pt x="388" y="315"/>
                    <a:pt x="388" y="315"/>
                  </a:cubicBezTo>
                  <a:cubicBezTo>
                    <a:pt x="388" y="315"/>
                    <a:pt x="388" y="315"/>
                    <a:pt x="388" y="315"/>
                  </a:cubicBezTo>
                  <a:cubicBezTo>
                    <a:pt x="375" y="316"/>
                    <a:pt x="362" y="317"/>
                    <a:pt x="348" y="319"/>
                  </a:cubicBezTo>
                  <a:cubicBezTo>
                    <a:pt x="289" y="318"/>
                    <a:pt x="224" y="318"/>
                    <a:pt x="201" y="321"/>
                  </a:cubicBezTo>
                  <a:cubicBezTo>
                    <a:pt x="201" y="321"/>
                    <a:pt x="201" y="321"/>
                    <a:pt x="201" y="321"/>
                  </a:cubicBezTo>
                  <a:cubicBezTo>
                    <a:pt x="202" y="319"/>
                    <a:pt x="201" y="318"/>
                    <a:pt x="199" y="318"/>
                  </a:cubicBezTo>
                  <a:cubicBezTo>
                    <a:pt x="195" y="319"/>
                    <a:pt x="194" y="321"/>
                    <a:pt x="193" y="323"/>
                  </a:cubicBezTo>
                  <a:cubicBezTo>
                    <a:pt x="193" y="323"/>
                    <a:pt x="192" y="323"/>
                    <a:pt x="192" y="323"/>
                  </a:cubicBezTo>
                  <a:cubicBezTo>
                    <a:pt x="192" y="323"/>
                    <a:pt x="192" y="323"/>
                    <a:pt x="193" y="323"/>
                  </a:cubicBezTo>
                  <a:cubicBezTo>
                    <a:pt x="192" y="324"/>
                    <a:pt x="191" y="325"/>
                    <a:pt x="191" y="326"/>
                  </a:cubicBezTo>
                  <a:cubicBezTo>
                    <a:pt x="189" y="328"/>
                    <a:pt x="192" y="330"/>
                    <a:pt x="193" y="328"/>
                  </a:cubicBezTo>
                  <a:cubicBezTo>
                    <a:pt x="194" y="327"/>
                    <a:pt x="194" y="326"/>
                    <a:pt x="195" y="325"/>
                  </a:cubicBezTo>
                  <a:cubicBezTo>
                    <a:pt x="194" y="327"/>
                    <a:pt x="193" y="330"/>
                    <a:pt x="193" y="332"/>
                  </a:cubicBezTo>
                  <a:cubicBezTo>
                    <a:pt x="151" y="293"/>
                    <a:pt x="98" y="255"/>
                    <a:pt x="52" y="219"/>
                  </a:cubicBezTo>
                  <a:cubicBezTo>
                    <a:pt x="53" y="218"/>
                    <a:pt x="53" y="217"/>
                    <a:pt x="52" y="216"/>
                  </a:cubicBezTo>
                  <a:cubicBezTo>
                    <a:pt x="45" y="211"/>
                    <a:pt x="38" y="206"/>
                    <a:pt x="31" y="201"/>
                  </a:cubicBezTo>
                  <a:cubicBezTo>
                    <a:pt x="32" y="200"/>
                    <a:pt x="33" y="199"/>
                    <a:pt x="31" y="198"/>
                  </a:cubicBezTo>
                  <a:cubicBezTo>
                    <a:pt x="30" y="198"/>
                    <a:pt x="28" y="197"/>
                    <a:pt x="26" y="196"/>
                  </a:cubicBezTo>
                  <a:cubicBezTo>
                    <a:pt x="22" y="193"/>
                    <a:pt x="18" y="189"/>
                    <a:pt x="14" y="186"/>
                  </a:cubicBezTo>
                  <a:cubicBezTo>
                    <a:pt x="14" y="185"/>
                    <a:pt x="14" y="185"/>
                    <a:pt x="13" y="185"/>
                  </a:cubicBezTo>
                  <a:cubicBezTo>
                    <a:pt x="13" y="184"/>
                    <a:pt x="13" y="184"/>
                    <a:pt x="14" y="183"/>
                  </a:cubicBezTo>
                  <a:cubicBezTo>
                    <a:pt x="16" y="184"/>
                    <a:pt x="17" y="185"/>
                    <a:pt x="18" y="186"/>
                  </a:cubicBezTo>
                  <a:cubicBezTo>
                    <a:pt x="18" y="188"/>
                    <a:pt x="19" y="189"/>
                    <a:pt x="21" y="189"/>
                  </a:cubicBezTo>
                  <a:cubicBezTo>
                    <a:pt x="21" y="189"/>
                    <a:pt x="21" y="189"/>
                    <a:pt x="22" y="189"/>
                  </a:cubicBezTo>
                  <a:cubicBezTo>
                    <a:pt x="25" y="192"/>
                    <a:pt x="29" y="194"/>
                    <a:pt x="32" y="197"/>
                  </a:cubicBezTo>
                  <a:cubicBezTo>
                    <a:pt x="43" y="205"/>
                    <a:pt x="53" y="214"/>
                    <a:pt x="65" y="222"/>
                  </a:cubicBezTo>
                  <a:cubicBezTo>
                    <a:pt x="68" y="224"/>
                    <a:pt x="71" y="220"/>
                    <a:pt x="68" y="218"/>
                  </a:cubicBezTo>
                  <a:cubicBezTo>
                    <a:pt x="56" y="209"/>
                    <a:pt x="44" y="199"/>
                    <a:pt x="32" y="190"/>
                  </a:cubicBezTo>
                  <a:cubicBezTo>
                    <a:pt x="31" y="189"/>
                    <a:pt x="30" y="189"/>
                    <a:pt x="29" y="188"/>
                  </a:cubicBezTo>
                  <a:cubicBezTo>
                    <a:pt x="41" y="187"/>
                    <a:pt x="52" y="186"/>
                    <a:pt x="64" y="186"/>
                  </a:cubicBezTo>
                  <a:cubicBezTo>
                    <a:pt x="66" y="186"/>
                    <a:pt x="66" y="183"/>
                    <a:pt x="64" y="183"/>
                  </a:cubicBezTo>
                  <a:cubicBezTo>
                    <a:pt x="63" y="183"/>
                    <a:pt x="62" y="183"/>
                    <a:pt x="60" y="183"/>
                  </a:cubicBezTo>
                  <a:cubicBezTo>
                    <a:pt x="62" y="182"/>
                    <a:pt x="64" y="182"/>
                    <a:pt x="66" y="182"/>
                  </a:cubicBezTo>
                  <a:cubicBezTo>
                    <a:pt x="67" y="182"/>
                    <a:pt x="68" y="182"/>
                    <a:pt x="69" y="182"/>
                  </a:cubicBezTo>
                  <a:cubicBezTo>
                    <a:pt x="75" y="185"/>
                    <a:pt x="84" y="187"/>
                    <a:pt x="95" y="187"/>
                  </a:cubicBezTo>
                  <a:cubicBezTo>
                    <a:pt x="99" y="187"/>
                    <a:pt x="103" y="186"/>
                    <a:pt x="108" y="186"/>
                  </a:cubicBezTo>
                  <a:cubicBezTo>
                    <a:pt x="114" y="188"/>
                    <a:pt x="119" y="190"/>
                    <a:pt x="122" y="193"/>
                  </a:cubicBezTo>
                  <a:cubicBezTo>
                    <a:pt x="124" y="191"/>
                    <a:pt x="124" y="191"/>
                    <a:pt x="124" y="191"/>
                  </a:cubicBezTo>
                  <a:cubicBezTo>
                    <a:pt x="121" y="189"/>
                    <a:pt x="118" y="187"/>
                    <a:pt x="114" y="185"/>
                  </a:cubicBezTo>
                  <a:cubicBezTo>
                    <a:pt x="114" y="185"/>
                    <a:pt x="115" y="185"/>
                    <a:pt x="115" y="185"/>
                  </a:cubicBezTo>
                  <a:cubicBezTo>
                    <a:pt x="124" y="186"/>
                    <a:pt x="133" y="186"/>
                    <a:pt x="142" y="186"/>
                  </a:cubicBezTo>
                  <a:cubicBezTo>
                    <a:pt x="162" y="186"/>
                    <a:pt x="182" y="184"/>
                    <a:pt x="198" y="179"/>
                  </a:cubicBezTo>
                  <a:cubicBezTo>
                    <a:pt x="199" y="180"/>
                    <a:pt x="199" y="180"/>
                    <a:pt x="199" y="180"/>
                  </a:cubicBezTo>
                  <a:cubicBezTo>
                    <a:pt x="201" y="182"/>
                    <a:pt x="204" y="184"/>
                    <a:pt x="207" y="185"/>
                  </a:cubicBezTo>
                  <a:cubicBezTo>
                    <a:pt x="206" y="185"/>
                    <a:pt x="206" y="185"/>
                    <a:pt x="205" y="185"/>
                  </a:cubicBezTo>
                  <a:cubicBezTo>
                    <a:pt x="204" y="187"/>
                    <a:pt x="204" y="187"/>
                    <a:pt x="204" y="187"/>
                  </a:cubicBezTo>
                  <a:cubicBezTo>
                    <a:pt x="209" y="190"/>
                    <a:pt x="213" y="193"/>
                    <a:pt x="218" y="195"/>
                  </a:cubicBezTo>
                  <a:cubicBezTo>
                    <a:pt x="203" y="196"/>
                    <a:pt x="173" y="204"/>
                    <a:pt x="173" y="204"/>
                  </a:cubicBezTo>
                  <a:cubicBezTo>
                    <a:pt x="173" y="204"/>
                    <a:pt x="208" y="203"/>
                    <a:pt x="215" y="201"/>
                  </a:cubicBezTo>
                  <a:cubicBezTo>
                    <a:pt x="222" y="200"/>
                    <a:pt x="219" y="207"/>
                    <a:pt x="219" y="207"/>
                  </a:cubicBezTo>
                  <a:cubicBezTo>
                    <a:pt x="219" y="207"/>
                    <a:pt x="227" y="204"/>
                    <a:pt x="228" y="200"/>
                  </a:cubicBezTo>
                  <a:cubicBezTo>
                    <a:pt x="243" y="206"/>
                    <a:pt x="258" y="211"/>
                    <a:pt x="273" y="214"/>
                  </a:cubicBezTo>
                  <a:cubicBezTo>
                    <a:pt x="276" y="214"/>
                    <a:pt x="276" y="214"/>
                    <a:pt x="276" y="214"/>
                  </a:cubicBezTo>
                  <a:cubicBezTo>
                    <a:pt x="274" y="212"/>
                    <a:pt x="274" y="212"/>
                    <a:pt x="274" y="212"/>
                  </a:cubicBezTo>
                  <a:cubicBezTo>
                    <a:pt x="267" y="203"/>
                    <a:pt x="254" y="193"/>
                    <a:pt x="240" y="184"/>
                  </a:cubicBezTo>
                  <a:cubicBezTo>
                    <a:pt x="230" y="179"/>
                    <a:pt x="221" y="174"/>
                    <a:pt x="212" y="171"/>
                  </a:cubicBezTo>
                  <a:cubicBezTo>
                    <a:pt x="213" y="170"/>
                    <a:pt x="214" y="169"/>
                    <a:pt x="214" y="169"/>
                  </a:cubicBezTo>
                  <a:cubicBezTo>
                    <a:pt x="214" y="169"/>
                    <a:pt x="212" y="169"/>
                    <a:pt x="208" y="169"/>
                  </a:cubicBezTo>
                  <a:cubicBezTo>
                    <a:pt x="209" y="167"/>
                    <a:pt x="209" y="165"/>
                    <a:pt x="209" y="163"/>
                  </a:cubicBezTo>
                  <a:cubicBezTo>
                    <a:pt x="215" y="161"/>
                    <a:pt x="220" y="159"/>
                    <a:pt x="223" y="157"/>
                  </a:cubicBezTo>
                  <a:cubicBezTo>
                    <a:pt x="223" y="155"/>
                    <a:pt x="223" y="155"/>
                    <a:pt x="223" y="155"/>
                  </a:cubicBezTo>
                  <a:cubicBezTo>
                    <a:pt x="218" y="155"/>
                    <a:pt x="213" y="156"/>
                    <a:pt x="208" y="156"/>
                  </a:cubicBezTo>
                  <a:cubicBezTo>
                    <a:pt x="208" y="150"/>
                    <a:pt x="207" y="144"/>
                    <a:pt x="206" y="138"/>
                  </a:cubicBezTo>
                  <a:cubicBezTo>
                    <a:pt x="206" y="137"/>
                    <a:pt x="205" y="137"/>
                    <a:pt x="205" y="137"/>
                  </a:cubicBezTo>
                  <a:cubicBezTo>
                    <a:pt x="204" y="132"/>
                    <a:pt x="204" y="126"/>
                    <a:pt x="204" y="121"/>
                  </a:cubicBezTo>
                  <a:cubicBezTo>
                    <a:pt x="208" y="139"/>
                    <a:pt x="213" y="152"/>
                    <a:pt x="213" y="152"/>
                  </a:cubicBezTo>
                  <a:cubicBezTo>
                    <a:pt x="211" y="146"/>
                    <a:pt x="210" y="141"/>
                    <a:pt x="209" y="135"/>
                  </a:cubicBezTo>
                  <a:cubicBezTo>
                    <a:pt x="211" y="135"/>
                    <a:pt x="212" y="134"/>
                    <a:pt x="212" y="132"/>
                  </a:cubicBezTo>
                  <a:cubicBezTo>
                    <a:pt x="210" y="127"/>
                    <a:pt x="209" y="121"/>
                    <a:pt x="207" y="115"/>
                  </a:cubicBezTo>
                  <a:cubicBezTo>
                    <a:pt x="204" y="44"/>
                    <a:pt x="253" y="29"/>
                    <a:pt x="270" y="21"/>
                  </a:cubicBezTo>
                  <a:cubicBezTo>
                    <a:pt x="289" y="11"/>
                    <a:pt x="314" y="13"/>
                    <a:pt x="337" y="20"/>
                  </a:cubicBezTo>
                  <a:cubicBezTo>
                    <a:pt x="352" y="24"/>
                    <a:pt x="468" y="80"/>
                    <a:pt x="544" y="117"/>
                  </a:cubicBezTo>
                  <a:close/>
                  <a:moveTo>
                    <a:pt x="442" y="344"/>
                  </a:moveTo>
                  <a:cubicBezTo>
                    <a:pt x="442" y="341"/>
                    <a:pt x="442" y="341"/>
                    <a:pt x="442" y="341"/>
                  </a:cubicBezTo>
                  <a:cubicBezTo>
                    <a:pt x="442" y="341"/>
                    <a:pt x="440" y="341"/>
                    <a:pt x="438" y="341"/>
                  </a:cubicBezTo>
                  <a:cubicBezTo>
                    <a:pt x="433" y="337"/>
                    <a:pt x="429" y="333"/>
                    <a:pt x="425" y="329"/>
                  </a:cubicBezTo>
                  <a:cubicBezTo>
                    <a:pt x="434" y="329"/>
                    <a:pt x="442" y="334"/>
                    <a:pt x="450" y="341"/>
                  </a:cubicBezTo>
                  <a:cubicBezTo>
                    <a:pt x="454" y="345"/>
                    <a:pt x="458" y="348"/>
                    <a:pt x="461" y="351"/>
                  </a:cubicBezTo>
                  <a:cubicBezTo>
                    <a:pt x="461" y="355"/>
                    <a:pt x="461" y="358"/>
                    <a:pt x="461" y="358"/>
                  </a:cubicBezTo>
                  <a:cubicBezTo>
                    <a:pt x="461" y="358"/>
                    <a:pt x="462" y="356"/>
                    <a:pt x="463" y="353"/>
                  </a:cubicBezTo>
                  <a:cubicBezTo>
                    <a:pt x="465" y="354"/>
                    <a:pt x="467" y="356"/>
                    <a:pt x="468" y="357"/>
                  </a:cubicBezTo>
                  <a:cubicBezTo>
                    <a:pt x="469" y="361"/>
                    <a:pt x="470" y="365"/>
                    <a:pt x="471" y="368"/>
                  </a:cubicBezTo>
                  <a:cubicBezTo>
                    <a:pt x="462" y="360"/>
                    <a:pt x="451" y="352"/>
                    <a:pt x="442" y="344"/>
                  </a:cubicBezTo>
                  <a:close/>
                  <a:moveTo>
                    <a:pt x="28" y="292"/>
                  </a:moveTo>
                  <a:cubicBezTo>
                    <a:pt x="31" y="293"/>
                    <a:pt x="33" y="294"/>
                    <a:pt x="36" y="295"/>
                  </a:cubicBezTo>
                  <a:cubicBezTo>
                    <a:pt x="53" y="311"/>
                    <a:pt x="72" y="325"/>
                    <a:pt x="92" y="335"/>
                  </a:cubicBezTo>
                  <a:cubicBezTo>
                    <a:pt x="96" y="338"/>
                    <a:pt x="100" y="342"/>
                    <a:pt x="104" y="345"/>
                  </a:cubicBezTo>
                  <a:cubicBezTo>
                    <a:pt x="84" y="333"/>
                    <a:pt x="65" y="321"/>
                    <a:pt x="47" y="307"/>
                  </a:cubicBezTo>
                  <a:cubicBezTo>
                    <a:pt x="47" y="307"/>
                    <a:pt x="47" y="307"/>
                    <a:pt x="47" y="307"/>
                  </a:cubicBezTo>
                  <a:cubicBezTo>
                    <a:pt x="47" y="307"/>
                    <a:pt x="47" y="307"/>
                    <a:pt x="47" y="307"/>
                  </a:cubicBezTo>
                  <a:cubicBezTo>
                    <a:pt x="40" y="302"/>
                    <a:pt x="34" y="297"/>
                    <a:pt x="28" y="292"/>
                  </a:cubicBezTo>
                  <a:close/>
                  <a:moveTo>
                    <a:pt x="435" y="400"/>
                  </a:moveTo>
                  <a:cubicBezTo>
                    <a:pt x="454" y="403"/>
                    <a:pt x="467" y="408"/>
                    <a:pt x="475" y="415"/>
                  </a:cubicBezTo>
                  <a:cubicBezTo>
                    <a:pt x="474" y="416"/>
                    <a:pt x="473" y="417"/>
                    <a:pt x="472" y="417"/>
                  </a:cubicBezTo>
                  <a:cubicBezTo>
                    <a:pt x="472" y="416"/>
                    <a:pt x="472" y="416"/>
                    <a:pt x="472" y="415"/>
                  </a:cubicBezTo>
                  <a:cubicBezTo>
                    <a:pt x="469" y="414"/>
                    <a:pt x="469" y="414"/>
                    <a:pt x="469" y="414"/>
                  </a:cubicBezTo>
                  <a:cubicBezTo>
                    <a:pt x="469" y="416"/>
                    <a:pt x="468" y="418"/>
                    <a:pt x="468" y="419"/>
                  </a:cubicBezTo>
                  <a:cubicBezTo>
                    <a:pt x="465" y="421"/>
                    <a:pt x="462" y="422"/>
                    <a:pt x="458" y="422"/>
                  </a:cubicBezTo>
                  <a:cubicBezTo>
                    <a:pt x="459" y="422"/>
                    <a:pt x="459" y="421"/>
                    <a:pt x="460" y="420"/>
                  </a:cubicBezTo>
                  <a:cubicBezTo>
                    <a:pt x="460" y="420"/>
                    <a:pt x="455" y="420"/>
                    <a:pt x="445" y="419"/>
                  </a:cubicBezTo>
                  <a:cubicBezTo>
                    <a:pt x="448" y="418"/>
                    <a:pt x="450" y="418"/>
                    <a:pt x="453" y="417"/>
                  </a:cubicBezTo>
                  <a:cubicBezTo>
                    <a:pt x="455" y="417"/>
                    <a:pt x="456" y="417"/>
                    <a:pt x="458" y="417"/>
                  </a:cubicBezTo>
                  <a:cubicBezTo>
                    <a:pt x="458" y="416"/>
                    <a:pt x="458" y="416"/>
                    <a:pt x="458" y="416"/>
                  </a:cubicBezTo>
                  <a:cubicBezTo>
                    <a:pt x="460" y="415"/>
                    <a:pt x="460" y="415"/>
                    <a:pt x="460" y="415"/>
                  </a:cubicBezTo>
                  <a:cubicBezTo>
                    <a:pt x="457" y="414"/>
                    <a:pt x="457" y="414"/>
                    <a:pt x="457" y="414"/>
                  </a:cubicBezTo>
                  <a:cubicBezTo>
                    <a:pt x="452" y="411"/>
                    <a:pt x="446" y="409"/>
                    <a:pt x="440" y="408"/>
                  </a:cubicBezTo>
                  <a:cubicBezTo>
                    <a:pt x="443" y="408"/>
                    <a:pt x="445" y="408"/>
                    <a:pt x="448" y="408"/>
                  </a:cubicBezTo>
                  <a:cubicBezTo>
                    <a:pt x="448" y="406"/>
                    <a:pt x="448" y="406"/>
                    <a:pt x="448" y="406"/>
                  </a:cubicBezTo>
                  <a:cubicBezTo>
                    <a:pt x="448" y="406"/>
                    <a:pt x="448" y="406"/>
                    <a:pt x="448" y="406"/>
                  </a:cubicBezTo>
                  <a:cubicBezTo>
                    <a:pt x="448" y="406"/>
                    <a:pt x="448" y="406"/>
                    <a:pt x="448" y="406"/>
                  </a:cubicBezTo>
                  <a:cubicBezTo>
                    <a:pt x="448" y="406"/>
                    <a:pt x="448" y="406"/>
                    <a:pt x="448" y="406"/>
                  </a:cubicBezTo>
                  <a:cubicBezTo>
                    <a:pt x="444" y="405"/>
                    <a:pt x="440" y="405"/>
                    <a:pt x="436" y="405"/>
                  </a:cubicBezTo>
                  <a:cubicBezTo>
                    <a:pt x="438" y="405"/>
                    <a:pt x="440" y="405"/>
                    <a:pt x="442" y="405"/>
                  </a:cubicBezTo>
                  <a:cubicBezTo>
                    <a:pt x="443" y="402"/>
                    <a:pt x="443" y="402"/>
                    <a:pt x="443" y="402"/>
                  </a:cubicBezTo>
                  <a:cubicBezTo>
                    <a:pt x="440" y="401"/>
                    <a:pt x="438" y="401"/>
                    <a:pt x="435" y="400"/>
                  </a:cubicBezTo>
                  <a:close/>
                  <a:moveTo>
                    <a:pt x="453" y="434"/>
                  </a:moveTo>
                  <a:cubicBezTo>
                    <a:pt x="455" y="436"/>
                    <a:pt x="458" y="437"/>
                    <a:pt x="460" y="439"/>
                  </a:cubicBezTo>
                  <a:cubicBezTo>
                    <a:pt x="459" y="440"/>
                    <a:pt x="459" y="441"/>
                    <a:pt x="459" y="441"/>
                  </a:cubicBezTo>
                  <a:cubicBezTo>
                    <a:pt x="457" y="442"/>
                    <a:pt x="454" y="442"/>
                    <a:pt x="452" y="442"/>
                  </a:cubicBezTo>
                  <a:cubicBezTo>
                    <a:pt x="452" y="439"/>
                    <a:pt x="452" y="437"/>
                    <a:pt x="453" y="434"/>
                  </a:cubicBezTo>
                  <a:close/>
                  <a:moveTo>
                    <a:pt x="228" y="482"/>
                  </a:moveTo>
                  <a:cubicBezTo>
                    <a:pt x="234" y="483"/>
                    <a:pt x="239" y="484"/>
                    <a:pt x="245" y="485"/>
                  </a:cubicBezTo>
                  <a:cubicBezTo>
                    <a:pt x="246" y="485"/>
                    <a:pt x="248" y="486"/>
                    <a:pt x="249" y="487"/>
                  </a:cubicBezTo>
                  <a:cubicBezTo>
                    <a:pt x="249" y="487"/>
                    <a:pt x="249" y="487"/>
                    <a:pt x="249" y="488"/>
                  </a:cubicBezTo>
                  <a:cubicBezTo>
                    <a:pt x="239" y="486"/>
                    <a:pt x="229" y="485"/>
                    <a:pt x="219" y="482"/>
                  </a:cubicBezTo>
                  <a:cubicBezTo>
                    <a:pt x="221" y="482"/>
                    <a:pt x="224" y="482"/>
                    <a:pt x="227" y="482"/>
                  </a:cubicBezTo>
                  <a:cubicBezTo>
                    <a:pt x="227" y="482"/>
                    <a:pt x="228" y="482"/>
                    <a:pt x="228" y="482"/>
                  </a:cubicBezTo>
                  <a:close/>
                  <a:moveTo>
                    <a:pt x="272" y="474"/>
                  </a:moveTo>
                  <a:cubicBezTo>
                    <a:pt x="273" y="474"/>
                    <a:pt x="275" y="474"/>
                    <a:pt x="276" y="474"/>
                  </a:cubicBezTo>
                  <a:cubicBezTo>
                    <a:pt x="279" y="474"/>
                    <a:pt x="282" y="474"/>
                    <a:pt x="285" y="474"/>
                  </a:cubicBezTo>
                  <a:cubicBezTo>
                    <a:pt x="288" y="476"/>
                    <a:pt x="290" y="478"/>
                    <a:pt x="293" y="480"/>
                  </a:cubicBezTo>
                  <a:cubicBezTo>
                    <a:pt x="295" y="481"/>
                    <a:pt x="296" y="482"/>
                    <a:pt x="298" y="483"/>
                  </a:cubicBezTo>
                  <a:cubicBezTo>
                    <a:pt x="296" y="483"/>
                    <a:pt x="294" y="483"/>
                    <a:pt x="292" y="482"/>
                  </a:cubicBezTo>
                  <a:cubicBezTo>
                    <a:pt x="287" y="480"/>
                    <a:pt x="281" y="478"/>
                    <a:pt x="274" y="476"/>
                  </a:cubicBezTo>
                  <a:cubicBezTo>
                    <a:pt x="273" y="475"/>
                    <a:pt x="272" y="475"/>
                    <a:pt x="272" y="474"/>
                  </a:cubicBezTo>
                  <a:close/>
                  <a:moveTo>
                    <a:pt x="292" y="490"/>
                  </a:moveTo>
                  <a:cubicBezTo>
                    <a:pt x="291" y="489"/>
                    <a:pt x="290" y="489"/>
                    <a:pt x="290" y="488"/>
                  </a:cubicBezTo>
                  <a:cubicBezTo>
                    <a:pt x="291" y="489"/>
                    <a:pt x="293" y="489"/>
                    <a:pt x="295" y="490"/>
                  </a:cubicBezTo>
                  <a:cubicBezTo>
                    <a:pt x="294" y="490"/>
                    <a:pt x="294" y="490"/>
                    <a:pt x="294" y="490"/>
                  </a:cubicBezTo>
                  <a:cubicBezTo>
                    <a:pt x="293" y="490"/>
                    <a:pt x="292" y="490"/>
                    <a:pt x="292" y="490"/>
                  </a:cubicBezTo>
                  <a:close/>
                  <a:moveTo>
                    <a:pt x="292" y="485"/>
                  </a:moveTo>
                  <a:cubicBezTo>
                    <a:pt x="294" y="486"/>
                    <a:pt x="296" y="487"/>
                    <a:pt x="298" y="488"/>
                  </a:cubicBezTo>
                  <a:cubicBezTo>
                    <a:pt x="293" y="487"/>
                    <a:pt x="288" y="485"/>
                    <a:pt x="284" y="483"/>
                  </a:cubicBezTo>
                  <a:cubicBezTo>
                    <a:pt x="284" y="483"/>
                    <a:pt x="283" y="483"/>
                    <a:pt x="283" y="483"/>
                  </a:cubicBezTo>
                  <a:cubicBezTo>
                    <a:pt x="286" y="484"/>
                    <a:pt x="289" y="484"/>
                    <a:pt x="292" y="485"/>
                  </a:cubicBezTo>
                  <a:close/>
                  <a:moveTo>
                    <a:pt x="299" y="486"/>
                  </a:moveTo>
                  <a:cubicBezTo>
                    <a:pt x="300" y="486"/>
                    <a:pt x="301" y="486"/>
                    <a:pt x="302" y="486"/>
                  </a:cubicBezTo>
                  <a:cubicBezTo>
                    <a:pt x="305" y="488"/>
                    <a:pt x="307" y="490"/>
                    <a:pt x="310" y="492"/>
                  </a:cubicBezTo>
                  <a:cubicBezTo>
                    <a:pt x="308" y="491"/>
                    <a:pt x="306" y="491"/>
                    <a:pt x="305" y="490"/>
                  </a:cubicBezTo>
                  <a:cubicBezTo>
                    <a:pt x="305" y="490"/>
                    <a:pt x="305" y="490"/>
                    <a:pt x="305" y="490"/>
                  </a:cubicBezTo>
                  <a:cubicBezTo>
                    <a:pt x="303" y="489"/>
                    <a:pt x="301" y="487"/>
                    <a:pt x="299" y="486"/>
                  </a:cubicBezTo>
                  <a:close/>
                  <a:moveTo>
                    <a:pt x="284" y="487"/>
                  </a:moveTo>
                  <a:cubicBezTo>
                    <a:pt x="282" y="486"/>
                    <a:pt x="279" y="485"/>
                    <a:pt x="277" y="484"/>
                  </a:cubicBezTo>
                  <a:cubicBezTo>
                    <a:pt x="279" y="484"/>
                    <a:pt x="280" y="485"/>
                    <a:pt x="282" y="486"/>
                  </a:cubicBezTo>
                  <a:cubicBezTo>
                    <a:pt x="283" y="486"/>
                    <a:pt x="284" y="487"/>
                    <a:pt x="284" y="487"/>
                  </a:cubicBezTo>
                  <a:close/>
                  <a:moveTo>
                    <a:pt x="270" y="478"/>
                  </a:moveTo>
                  <a:cubicBezTo>
                    <a:pt x="271" y="478"/>
                    <a:pt x="272" y="478"/>
                    <a:pt x="273" y="479"/>
                  </a:cubicBezTo>
                  <a:cubicBezTo>
                    <a:pt x="273" y="479"/>
                    <a:pt x="273" y="479"/>
                    <a:pt x="273" y="479"/>
                  </a:cubicBezTo>
                  <a:cubicBezTo>
                    <a:pt x="273" y="479"/>
                    <a:pt x="272" y="478"/>
                    <a:pt x="271" y="478"/>
                  </a:cubicBezTo>
                  <a:cubicBezTo>
                    <a:pt x="270" y="478"/>
                    <a:pt x="270" y="478"/>
                    <a:pt x="270" y="478"/>
                  </a:cubicBezTo>
                  <a:close/>
                  <a:moveTo>
                    <a:pt x="291" y="476"/>
                  </a:moveTo>
                  <a:cubicBezTo>
                    <a:pt x="293" y="476"/>
                    <a:pt x="295" y="476"/>
                    <a:pt x="296" y="477"/>
                  </a:cubicBezTo>
                  <a:cubicBezTo>
                    <a:pt x="301" y="479"/>
                    <a:pt x="306" y="482"/>
                    <a:pt x="310" y="485"/>
                  </a:cubicBezTo>
                  <a:cubicBezTo>
                    <a:pt x="308" y="484"/>
                    <a:pt x="306" y="484"/>
                    <a:pt x="303" y="484"/>
                  </a:cubicBezTo>
                  <a:cubicBezTo>
                    <a:pt x="300" y="482"/>
                    <a:pt x="297" y="480"/>
                    <a:pt x="295" y="478"/>
                  </a:cubicBezTo>
                  <a:cubicBezTo>
                    <a:pt x="294" y="477"/>
                    <a:pt x="292" y="476"/>
                    <a:pt x="291" y="476"/>
                  </a:cubicBezTo>
                  <a:close/>
                  <a:moveTo>
                    <a:pt x="426" y="509"/>
                  </a:moveTo>
                  <a:cubicBezTo>
                    <a:pt x="426" y="509"/>
                    <a:pt x="425" y="509"/>
                    <a:pt x="425" y="508"/>
                  </a:cubicBezTo>
                  <a:cubicBezTo>
                    <a:pt x="431" y="510"/>
                    <a:pt x="438" y="511"/>
                    <a:pt x="444" y="511"/>
                  </a:cubicBezTo>
                  <a:cubicBezTo>
                    <a:pt x="445" y="512"/>
                    <a:pt x="446" y="513"/>
                    <a:pt x="447" y="514"/>
                  </a:cubicBezTo>
                  <a:cubicBezTo>
                    <a:pt x="440" y="513"/>
                    <a:pt x="433" y="511"/>
                    <a:pt x="426" y="509"/>
                  </a:cubicBezTo>
                  <a:close/>
                  <a:moveTo>
                    <a:pt x="427" y="461"/>
                  </a:moveTo>
                  <a:cubicBezTo>
                    <a:pt x="426" y="461"/>
                    <a:pt x="426" y="461"/>
                    <a:pt x="426" y="461"/>
                  </a:cubicBezTo>
                  <a:cubicBezTo>
                    <a:pt x="427" y="461"/>
                    <a:pt x="427" y="461"/>
                    <a:pt x="428" y="462"/>
                  </a:cubicBezTo>
                  <a:cubicBezTo>
                    <a:pt x="428" y="461"/>
                    <a:pt x="427" y="461"/>
                    <a:pt x="427" y="461"/>
                  </a:cubicBezTo>
                  <a:close/>
                  <a:moveTo>
                    <a:pt x="440" y="467"/>
                  </a:moveTo>
                  <a:cubicBezTo>
                    <a:pt x="439" y="469"/>
                    <a:pt x="439" y="469"/>
                    <a:pt x="439" y="469"/>
                  </a:cubicBezTo>
                  <a:cubicBezTo>
                    <a:pt x="439" y="469"/>
                    <a:pt x="438" y="469"/>
                    <a:pt x="437" y="468"/>
                  </a:cubicBezTo>
                  <a:cubicBezTo>
                    <a:pt x="435" y="467"/>
                    <a:pt x="433" y="466"/>
                    <a:pt x="431" y="464"/>
                  </a:cubicBezTo>
                  <a:cubicBezTo>
                    <a:pt x="432" y="464"/>
                    <a:pt x="432" y="464"/>
                    <a:pt x="433" y="464"/>
                  </a:cubicBezTo>
                  <a:cubicBezTo>
                    <a:pt x="433" y="462"/>
                    <a:pt x="433" y="462"/>
                    <a:pt x="433" y="462"/>
                  </a:cubicBezTo>
                  <a:cubicBezTo>
                    <a:pt x="434" y="463"/>
                    <a:pt x="435" y="463"/>
                    <a:pt x="436" y="463"/>
                  </a:cubicBezTo>
                  <a:cubicBezTo>
                    <a:pt x="437" y="464"/>
                    <a:pt x="438" y="466"/>
                    <a:pt x="440" y="467"/>
                  </a:cubicBezTo>
                  <a:close/>
                  <a:moveTo>
                    <a:pt x="317" y="485"/>
                  </a:moveTo>
                  <a:cubicBezTo>
                    <a:pt x="316" y="484"/>
                    <a:pt x="315" y="484"/>
                    <a:pt x="313" y="483"/>
                  </a:cubicBezTo>
                  <a:cubicBezTo>
                    <a:pt x="312" y="482"/>
                    <a:pt x="311" y="481"/>
                    <a:pt x="310" y="480"/>
                  </a:cubicBezTo>
                  <a:cubicBezTo>
                    <a:pt x="315" y="482"/>
                    <a:pt x="320" y="484"/>
                    <a:pt x="324" y="485"/>
                  </a:cubicBezTo>
                  <a:cubicBezTo>
                    <a:pt x="323" y="485"/>
                    <a:pt x="322" y="485"/>
                    <a:pt x="321" y="485"/>
                  </a:cubicBezTo>
                  <a:cubicBezTo>
                    <a:pt x="319" y="485"/>
                    <a:pt x="318" y="485"/>
                    <a:pt x="317" y="485"/>
                  </a:cubicBezTo>
                  <a:close/>
                  <a:moveTo>
                    <a:pt x="420" y="508"/>
                  </a:moveTo>
                  <a:cubicBezTo>
                    <a:pt x="420" y="508"/>
                    <a:pt x="420" y="508"/>
                    <a:pt x="420" y="507"/>
                  </a:cubicBezTo>
                  <a:cubicBezTo>
                    <a:pt x="420" y="508"/>
                    <a:pt x="420" y="508"/>
                    <a:pt x="420" y="508"/>
                  </a:cubicBezTo>
                  <a:cubicBezTo>
                    <a:pt x="420" y="508"/>
                    <a:pt x="420" y="508"/>
                    <a:pt x="420" y="508"/>
                  </a:cubicBezTo>
                  <a:close/>
                  <a:moveTo>
                    <a:pt x="435" y="469"/>
                  </a:moveTo>
                  <a:cubicBezTo>
                    <a:pt x="435" y="470"/>
                    <a:pt x="435" y="470"/>
                    <a:pt x="435" y="470"/>
                  </a:cubicBezTo>
                  <a:cubicBezTo>
                    <a:pt x="435" y="470"/>
                    <a:pt x="435" y="470"/>
                    <a:pt x="435" y="470"/>
                  </a:cubicBezTo>
                  <a:cubicBezTo>
                    <a:pt x="434" y="470"/>
                    <a:pt x="434" y="470"/>
                    <a:pt x="434" y="470"/>
                  </a:cubicBezTo>
                  <a:cubicBezTo>
                    <a:pt x="434" y="469"/>
                    <a:pt x="434" y="469"/>
                    <a:pt x="435" y="469"/>
                  </a:cubicBezTo>
                  <a:close/>
                  <a:moveTo>
                    <a:pt x="393" y="500"/>
                  </a:moveTo>
                  <a:cubicBezTo>
                    <a:pt x="389" y="498"/>
                    <a:pt x="384" y="496"/>
                    <a:pt x="380" y="495"/>
                  </a:cubicBezTo>
                  <a:cubicBezTo>
                    <a:pt x="383" y="494"/>
                    <a:pt x="385" y="494"/>
                    <a:pt x="388" y="494"/>
                  </a:cubicBezTo>
                  <a:cubicBezTo>
                    <a:pt x="391" y="496"/>
                    <a:pt x="393" y="498"/>
                    <a:pt x="396" y="500"/>
                  </a:cubicBezTo>
                  <a:cubicBezTo>
                    <a:pt x="395" y="500"/>
                    <a:pt x="394" y="500"/>
                    <a:pt x="393" y="500"/>
                  </a:cubicBezTo>
                  <a:close/>
                  <a:moveTo>
                    <a:pt x="389" y="492"/>
                  </a:moveTo>
                  <a:cubicBezTo>
                    <a:pt x="388" y="490"/>
                    <a:pt x="386" y="489"/>
                    <a:pt x="385" y="488"/>
                  </a:cubicBezTo>
                  <a:cubicBezTo>
                    <a:pt x="390" y="489"/>
                    <a:pt x="395" y="489"/>
                    <a:pt x="400" y="489"/>
                  </a:cubicBezTo>
                  <a:cubicBezTo>
                    <a:pt x="401" y="490"/>
                    <a:pt x="402" y="491"/>
                    <a:pt x="403" y="492"/>
                  </a:cubicBezTo>
                  <a:cubicBezTo>
                    <a:pt x="398" y="492"/>
                    <a:pt x="394" y="492"/>
                    <a:pt x="389" y="492"/>
                  </a:cubicBezTo>
                  <a:cubicBezTo>
                    <a:pt x="389" y="492"/>
                    <a:pt x="389" y="492"/>
                    <a:pt x="389" y="492"/>
                  </a:cubicBezTo>
                  <a:close/>
                  <a:moveTo>
                    <a:pt x="361" y="485"/>
                  </a:moveTo>
                  <a:cubicBezTo>
                    <a:pt x="361" y="485"/>
                    <a:pt x="362" y="485"/>
                    <a:pt x="362" y="485"/>
                  </a:cubicBezTo>
                  <a:cubicBezTo>
                    <a:pt x="366" y="488"/>
                    <a:pt x="370" y="491"/>
                    <a:pt x="374" y="494"/>
                  </a:cubicBezTo>
                  <a:cubicBezTo>
                    <a:pt x="373" y="494"/>
                    <a:pt x="373" y="494"/>
                    <a:pt x="373" y="494"/>
                  </a:cubicBezTo>
                  <a:cubicBezTo>
                    <a:pt x="369" y="491"/>
                    <a:pt x="365" y="488"/>
                    <a:pt x="361" y="485"/>
                  </a:cubicBezTo>
                  <a:close/>
                  <a:moveTo>
                    <a:pt x="378" y="473"/>
                  </a:moveTo>
                  <a:cubicBezTo>
                    <a:pt x="378" y="473"/>
                    <a:pt x="377" y="472"/>
                    <a:pt x="376" y="472"/>
                  </a:cubicBezTo>
                  <a:cubicBezTo>
                    <a:pt x="376" y="473"/>
                    <a:pt x="376" y="473"/>
                    <a:pt x="376" y="473"/>
                  </a:cubicBezTo>
                  <a:cubicBezTo>
                    <a:pt x="372" y="472"/>
                    <a:pt x="368" y="472"/>
                    <a:pt x="364" y="471"/>
                  </a:cubicBezTo>
                  <a:cubicBezTo>
                    <a:pt x="373" y="471"/>
                    <a:pt x="382" y="472"/>
                    <a:pt x="391" y="473"/>
                  </a:cubicBezTo>
                  <a:cubicBezTo>
                    <a:pt x="388" y="473"/>
                    <a:pt x="386" y="473"/>
                    <a:pt x="383" y="473"/>
                  </a:cubicBezTo>
                  <a:cubicBezTo>
                    <a:pt x="381" y="473"/>
                    <a:pt x="380" y="473"/>
                    <a:pt x="378" y="473"/>
                  </a:cubicBezTo>
                  <a:close/>
                  <a:moveTo>
                    <a:pt x="352" y="472"/>
                  </a:moveTo>
                  <a:cubicBezTo>
                    <a:pt x="353" y="472"/>
                    <a:pt x="354" y="472"/>
                    <a:pt x="356" y="472"/>
                  </a:cubicBezTo>
                  <a:cubicBezTo>
                    <a:pt x="355" y="471"/>
                    <a:pt x="355" y="471"/>
                    <a:pt x="355" y="471"/>
                  </a:cubicBezTo>
                  <a:cubicBezTo>
                    <a:pt x="356" y="471"/>
                    <a:pt x="357" y="471"/>
                    <a:pt x="357" y="471"/>
                  </a:cubicBezTo>
                  <a:cubicBezTo>
                    <a:pt x="357" y="472"/>
                    <a:pt x="357" y="472"/>
                    <a:pt x="357" y="472"/>
                  </a:cubicBezTo>
                  <a:cubicBezTo>
                    <a:pt x="357" y="472"/>
                    <a:pt x="357" y="472"/>
                    <a:pt x="357" y="473"/>
                  </a:cubicBezTo>
                  <a:cubicBezTo>
                    <a:pt x="355" y="472"/>
                    <a:pt x="353" y="472"/>
                    <a:pt x="352" y="472"/>
                  </a:cubicBezTo>
                  <a:close/>
                  <a:moveTo>
                    <a:pt x="377" y="477"/>
                  </a:moveTo>
                  <a:cubicBezTo>
                    <a:pt x="375" y="477"/>
                    <a:pt x="373" y="477"/>
                    <a:pt x="371" y="477"/>
                  </a:cubicBezTo>
                  <a:cubicBezTo>
                    <a:pt x="370" y="477"/>
                    <a:pt x="370" y="477"/>
                    <a:pt x="369" y="477"/>
                  </a:cubicBezTo>
                  <a:cubicBezTo>
                    <a:pt x="369" y="477"/>
                    <a:pt x="369" y="476"/>
                    <a:pt x="368" y="476"/>
                  </a:cubicBezTo>
                  <a:cubicBezTo>
                    <a:pt x="371" y="476"/>
                    <a:pt x="374" y="477"/>
                    <a:pt x="377" y="477"/>
                  </a:cubicBezTo>
                  <a:close/>
                  <a:moveTo>
                    <a:pt x="371" y="481"/>
                  </a:moveTo>
                  <a:cubicBezTo>
                    <a:pt x="367" y="481"/>
                    <a:pt x="362" y="480"/>
                    <a:pt x="358" y="479"/>
                  </a:cubicBezTo>
                  <a:cubicBezTo>
                    <a:pt x="356" y="477"/>
                    <a:pt x="354" y="476"/>
                    <a:pt x="351" y="475"/>
                  </a:cubicBezTo>
                  <a:cubicBezTo>
                    <a:pt x="355" y="475"/>
                    <a:pt x="359" y="475"/>
                    <a:pt x="363" y="475"/>
                  </a:cubicBezTo>
                  <a:cubicBezTo>
                    <a:pt x="363" y="476"/>
                    <a:pt x="364" y="476"/>
                    <a:pt x="365" y="477"/>
                  </a:cubicBezTo>
                  <a:cubicBezTo>
                    <a:pt x="365" y="477"/>
                    <a:pt x="365" y="477"/>
                    <a:pt x="365" y="477"/>
                  </a:cubicBezTo>
                  <a:cubicBezTo>
                    <a:pt x="364" y="477"/>
                    <a:pt x="364" y="477"/>
                    <a:pt x="363" y="477"/>
                  </a:cubicBezTo>
                  <a:cubicBezTo>
                    <a:pt x="363" y="480"/>
                    <a:pt x="363" y="480"/>
                    <a:pt x="363" y="480"/>
                  </a:cubicBezTo>
                  <a:cubicBezTo>
                    <a:pt x="365" y="479"/>
                    <a:pt x="367" y="479"/>
                    <a:pt x="369" y="479"/>
                  </a:cubicBezTo>
                  <a:cubicBezTo>
                    <a:pt x="370" y="480"/>
                    <a:pt x="370" y="481"/>
                    <a:pt x="371" y="481"/>
                  </a:cubicBezTo>
                  <a:close/>
                  <a:moveTo>
                    <a:pt x="342" y="470"/>
                  </a:moveTo>
                  <a:cubicBezTo>
                    <a:pt x="344" y="470"/>
                    <a:pt x="346" y="470"/>
                    <a:pt x="348" y="470"/>
                  </a:cubicBezTo>
                  <a:cubicBezTo>
                    <a:pt x="346" y="470"/>
                    <a:pt x="345" y="470"/>
                    <a:pt x="343" y="470"/>
                  </a:cubicBezTo>
                  <a:cubicBezTo>
                    <a:pt x="343" y="470"/>
                    <a:pt x="342" y="470"/>
                    <a:pt x="342" y="470"/>
                  </a:cubicBezTo>
                  <a:close/>
                  <a:moveTo>
                    <a:pt x="402" y="471"/>
                  </a:moveTo>
                  <a:cubicBezTo>
                    <a:pt x="397" y="471"/>
                    <a:pt x="393" y="470"/>
                    <a:pt x="388" y="470"/>
                  </a:cubicBezTo>
                  <a:cubicBezTo>
                    <a:pt x="394" y="470"/>
                    <a:pt x="399" y="470"/>
                    <a:pt x="405" y="470"/>
                  </a:cubicBezTo>
                  <a:cubicBezTo>
                    <a:pt x="404" y="470"/>
                    <a:pt x="403" y="471"/>
                    <a:pt x="402" y="471"/>
                  </a:cubicBezTo>
                  <a:close/>
                  <a:moveTo>
                    <a:pt x="359" y="468"/>
                  </a:moveTo>
                  <a:cubicBezTo>
                    <a:pt x="360" y="468"/>
                    <a:pt x="361" y="468"/>
                    <a:pt x="362" y="467"/>
                  </a:cubicBezTo>
                  <a:cubicBezTo>
                    <a:pt x="366" y="468"/>
                    <a:pt x="371" y="469"/>
                    <a:pt x="375" y="469"/>
                  </a:cubicBezTo>
                  <a:cubicBezTo>
                    <a:pt x="370" y="469"/>
                    <a:pt x="365" y="468"/>
                    <a:pt x="359" y="468"/>
                  </a:cubicBezTo>
                  <a:close/>
                  <a:moveTo>
                    <a:pt x="387" y="480"/>
                  </a:moveTo>
                  <a:cubicBezTo>
                    <a:pt x="389" y="482"/>
                    <a:pt x="392" y="483"/>
                    <a:pt x="394" y="485"/>
                  </a:cubicBezTo>
                  <a:cubicBezTo>
                    <a:pt x="388" y="484"/>
                    <a:pt x="383" y="483"/>
                    <a:pt x="377" y="482"/>
                  </a:cubicBezTo>
                  <a:cubicBezTo>
                    <a:pt x="376" y="481"/>
                    <a:pt x="374" y="480"/>
                    <a:pt x="373" y="479"/>
                  </a:cubicBezTo>
                  <a:cubicBezTo>
                    <a:pt x="378" y="479"/>
                    <a:pt x="382" y="480"/>
                    <a:pt x="387" y="480"/>
                  </a:cubicBezTo>
                  <a:close/>
                  <a:moveTo>
                    <a:pt x="375" y="485"/>
                  </a:moveTo>
                  <a:cubicBezTo>
                    <a:pt x="371" y="484"/>
                    <a:pt x="367" y="483"/>
                    <a:pt x="363" y="483"/>
                  </a:cubicBezTo>
                  <a:cubicBezTo>
                    <a:pt x="363" y="483"/>
                    <a:pt x="363" y="483"/>
                    <a:pt x="363" y="482"/>
                  </a:cubicBezTo>
                  <a:cubicBezTo>
                    <a:pt x="367" y="483"/>
                    <a:pt x="371" y="484"/>
                    <a:pt x="375" y="485"/>
                  </a:cubicBezTo>
                  <a:close/>
                  <a:moveTo>
                    <a:pt x="349" y="477"/>
                  </a:moveTo>
                  <a:cubicBezTo>
                    <a:pt x="348" y="476"/>
                    <a:pt x="347" y="476"/>
                    <a:pt x="346" y="475"/>
                  </a:cubicBezTo>
                  <a:cubicBezTo>
                    <a:pt x="346" y="475"/>
                    <a:pt x="346" y="475"/>
                    <a:pt x="346" y="475"/>
                  </a:cubicBezTo>
                  <a:cubicBezTo>
                    <a:pt x="348" y="476"/>
                    <a:pt x="349" y="477"/>
                    <a:pt x="351" y="477"/>
                  </a:cubicBezTo>
                  <a:cubicBezTo>
                    <a:pt x="350" y="477"/>
                    <a:pt x="350" y="477"/>
                    <a:pt x="349" y="477"/>
                  </a:cubicBezTo>
                  <a:close/>
                  <a:moveTo>
                    <a:pt x="342" y="475"/>
                  </a:moveTo>
                  <a:cubicBezTo>
                    <a:pt x="341" y="475"/>
                    <a:pt x="340" y="475"/>
                    <a:pt x="340" y="475"/>
                  </a:cubicBezTo>
                  <a:cubicBezTo>
                    <a:pt x="340" y="475"/>
                    <a:pt x="340" y="475"/>
                    <a:pt x="341" y="475"/>
                  </a:cubicBezTo>
                  <a:cubicBezTo>
                    <a:pt x="341" y="475"/>
                    <a:pt x="341" y="475"/>
                    <a:pt x="342" y="475"/>
                  </a:cubicBezTo>
                  <a:close/>
                  <a:moveTo>
                    <a:pt x="411" y="471"/>
                  </a:moveTo>
                  <a:cubicBezTo>
                    <a:pt x="412" y="471"/>
                    <a:pt x="413" y="472"/>
                    <a:pt x="415" y="472"/>
                  </a:cubicBezTo>
                  <a:cubicBezTo>
                    <a:pt x="413" y="472"/>
                    <a:pt x="411" y="472"/>
                    <a:pt x="409" y="472"/>
                  </a:cubicBezTo>
                  <a:cubicBezTo>
                    <a:pt x="409" y="471"/>
                    <a:pt x="410" y="471"/>
                    <a:pt x="411" y="471"/>
                  </a:cubicBezTo>
                  <a:close/>
                  <a:moveTo>
                    <a:pt x="425" y="476"/>
                  </a:moveTo>
                  <a:cubicBezTo>
                    <a:pt x="421" y="477"/>
                    <a:pt x="416" y="477"/>
                    <a:pt x="411" y="477"/>
                  </a:cubicBezTo>
                  <a:cubicBezTo>
                    <a:pt x="403" y="477"/>
                    <a:pt x="395" y="476"/>
                    <a:pt x="386" y="475"/>
                  </a:cubicBezTo>
                  <a:cubicBezTo>
                    <a:pt x="392" y="475"/>
                    <a:pt x="397" y="475"/>
                    <a:pt x="402" y="473"/>
                  </a:cubicBezTo>
                  <a:cubicBezTo>
                    <a:pt x="410" y="474"/>
                    <a:pt x="418" y="475"/>
                    <a:pt x="425" y="476"/>
                  </a:cubicBezTo>
                  <a:close/>
                  <a:moveTo>
                    <a:pt x="402" y="483"/>
                  </a:moveTo>
                  <a:cubicBezTo>
                    <a:pt x="406" y="484"/>
                    <a:pt x="409" y="486"/>
                    <a:pt x="413" y="487"/>
                  </a:cubicBezTo>
                  <a:cubicBezTo>
                    <a:pt x="408" y="487"/>
                    <a:pt x="404" y="486"/>
                    <a:pt x="399" y="486"/>
                  </a:cubicBezTo>
                  <a:cubicBezTo>
                    <a:pt x="397" y="484"/>
                    <a:pt x="395" y="482"/>
                    <a:pt x="393" y="481"/>
                  </a:cubicBezTo>
                  <a:cubicBezTo>
                    <a:pt x="396" y="481"/>
                    <a:pt x="399" y="482"/>
                    <a:pt x="402" y="483"/>
                  </a:cubicBezTo>
                  <a:close/>
                  <a:moveTo>
                    <a:pt x="380" y="488"/>
                  </a:moveTo>
                  <a:cubicBezTo>
                    <a:pt x="382" y="489"/>
                    <a:pt x="383" y="490"/>
                    <a:pt x="385" y="492"/>
                  </a:cubicBezTo>
                  <a:cubicBezTo>
                    <a:pt x="382" y="492"/>
                    <a:pt x="379" y="492"/>
                    <a:pt x="377" y="493"/>
                  </a:cubicBezTo>
                  <a:cubicBezTo>
                    <a:pt x="374" y="491"/>
                    <a:pt x="371" y="488"/>
                    <a:pt x="368" y="486"/>
                  </a:cubicBezTo>
                  <a:cubicBezTo>
                    <a:pt x="372" y="487"/>
                    <a:pt x="376" y="487"/>
                    <a:pt x="380" y="488"/>
                  </a:cubicBezTo>
                  <a:close/>
                  <a:moveTo>
                    <a:pt x="331" y="473"/>
                  </a:moveTo>
                  <a:cubicBezTo>
                    <a:pt x="332" y="473"/>
                    <a:pt x="333" y="473"/>
                    <a:pt x="335" y="473"/>
                  </a:cubicBezTo>
                  <a:cubicBezTo>
                    <a:pt x="335" y="473"/>
                    <a:pt x="334" y="473"/>
                    <a:pt x="334" y="473"/>
                  </a:cubicBezTo>
                  <a:cubicBezTo>
                    <a:pt x="332" y="473"/>
                    <a:pt x="332" y="473"/>
                    <a:pt x="332" y="473"/>
                  </a:cubicBezTo>
                  <a:cubicBezTo>
                    <a:pt x="332" y="473"/>
                    <a:pt x="331" y="473"/>
                    <a:pt x="331" y="473"/>
                  </a:cubicBezTo>
                  <a:close/>
                  <a:moveTo>
                    <a:pt x="422" y="470"/>
                  </a:moveTo>
                  <a:cubicBezTo>
                    <a:pt x="426" y="471"/>
                    <a:pt x="430" y="472"/>
                    <a:pt x="434" y="474"/>
                  </a:cubicBezTo>
                  <a:cubicBezTo>
                    <a:pt x="433" y="474"/>
                    <a:pt x="433" y="474"/>
                    <a:pt x="432" y="474"/>
                  </a:cubicBezTo>
                  <a:cubicBezTo>
                    <a:pt x="431" y="474"/>
                    <a:pt x="429" y="474"/>
                    <a:pt x="428" y="474"/>
                  </a:cubicBezTo>
                  <a:cubicBezTo>
                    <a:pt x="424" y="472"/>
                    <a:pt x="421" y="471"/>
                    <a:pt x="417" y="470"/>
                  </a:cubicBezTo>
                  <a:cubicBezTo>
                    <a:pt x="419" y="470"/>
                    <a:pt x="420" y="470"/>
                    <a:pt x="422" y="470"/>
                  </a:cubicBezTo>
                  <a:close/>
                  <a:moveTo>
                    <a:pt x="441" y="478"/>
                  </a:moveTo>
                  <a:cubicBezTo>
                    <a:pt x="441" y="478"/>
                    <a:pt x="440" y="478"/>
                    <a:pt x="440" y="478"/>
                  </a:cubicBezTo>
                  <a:cubicBezTo>
                    <a:pt x="440" y="478"/>
                    <a:pt x="440" y="478"/>
                    <a:pt x="441" y="478"/>
                  </a:cubicBezTo>
                  <a:cubicBezTo>
                    <a:pt x="441" y="478"/>
                    <a:pt x="441" y="478"/>
                    <a:pt x="441" y="478"/>
                  </a:cubicBezTo>
                  <a:close/>
                  <a:moveTo>
                    <a:pt x="432" y="478"/>
                  </a:moveTo>
                  <a:cubicBezTo>
                    <a:pt x="432" y="479"/>
                    <a:pt x="432" y="479"/>
                    <a:pt x="432" y="479"/>
                  </a:cubicBezTo>
                  <a:cubicBezTo>
                    <a:pt x="433" y="480"/>
                    <a:pt x="437" y="482"/>
                    <a:pt x="442" y="485"/>
                  </a:cubicBezTo>
                  <a:cubicBezTo>
                    <a:pt x="447" y="489"/>
                    <a:pt x="452" y="493"/>
                    <a:pt x="458" y="497"/>
                  </a:cubicBezTo>
                  <a:cubicBezTo>
                    <a:pt x="461" y="499"/>
                    <a:pt x="464" y="502"/>
                    <a:pt x="467" y="504"/>
                  </a:cubicBezTo>
                  <a:cubicBezTo>
                    <a:pt x="463" y="503"/>
                    <a:pt x="459" y="502"/>
                    <a:pt x="454" y="501"/>
                  </a:cubicBezTo>
                  <a:cubicBezTo>
                    <a:pt x="451" y="499"/>
                    <a:pt x="448" y="496"/>
                    <a:pt x="445" y="494"/>
                  </a:cubicBezTo>
                  <a:cubicBezTo>
                    <a:pt x="436" y="488"/>
                    <a:pt x="426" y="482"/>
                    <a:pt x="420" y="480"/>
                  </a:cubicBezTo>
                  <a:cubicBezTo>
                    <a:pt x="419" y="482"/>
                    <a:pt x="419" y="482"/>
                    <a:pt x="419" y="482"/>
                  </a:cubicBezTo>
                  <a:cubicBezTo>
                    <a:pt x="425" y="485"/>
                    <a:pt x="435" y="490"/>
                    <a:pt x="444" y="496"/>
                  </a:cubicBezTo>
                  <a:cubicBezTo>
                    <a:pt x="445" y="497"/>
                    <a:pt x="447" y="498"/>
                    <a:pt x="449" y="500"/>
                  </a:cubicBezTo>
                  <a:cubicBezTo>
                    <a:pt x="442" y="498"/>
                    <a:pt x="436" y="497"/>
                    <a:pt x="430" y="495"/>
                  </a:cubicBezTo>
                  <a:cubicBezTo>
                    <a:pt x="430" y="495"/>
                    <a:pt x="430" y="495"/>
                    <a:pt x="430" y="495"/>
                  </a:cubicBezTo>
                  <a:cubicBezTo>
                    <a:pt x="429" y="494"/>
                    <a:pt x="428" y="494"/>
                    <a:pt x="427" y="493"/>
                  </a:cubicBezTo>
                  <a:cubicBezTo>
                    <a:pt x="428" y="493"/>
                    <a:pt x="429" y="493"/>
                    <a:pt x="430" y="493"/>
                  </a:cubicBezTo>
                  <a:cubicBezTo>
                    <a:pt x="433" y="492"/>
                    <a:pt x="433" y="492"/>
                    <a:pt x="433" y="492"/>
                  </a:cubicBezTo>
                  <a:cubicBezTo>
                    <a:pt x="431" y="490"/>
                    <a:pt x="431" y="490"/>
                    <a:pt x="431" y="490"/>
                  </a:cubicBezTo>
                  <a:cubicBezTo>
                    <a:pt x="422" y="486"/>
                    <a:pt x="412" y="482"/>
                    <a:pt x="403" y="480"/>
                  </a:cubicBezTo>
                  <a:cubicBezTo>
                    <a:pt x="402" y="480"/>
                    <a:pt x="401" y="480"/>
                    <a:pt x="400" y="479"/>
                  </a:cubicBezTo>
                  <a:cubicBezTo>
                    <a:pt x="404" y="479"/>
                    <a:pt x="407" y="480"/>
                    <a:pt x="411" y="480"/>
                  </a:cubicBezTo>
                  <a:cubicBezTo>
                    <a:pt x="418" y="480"/>
                    <a:pt x="425" y="479"/>
                    <a:pt x="431" y="477"/>
                  </a:cubicBezTo>
                  <a:cubicBezTo>
                    <a:pt x="431" y="477"/>
                    <a:pt x="432" y="478"/>
                    <a:pt x="432" y="478"/>
                  </a:cubicBezTo>
                  <a:close/>
                  <a:moveTo>
                    <a:pt x="426" y="491"/>
                  </a:moveTo>
                  <a:cubicBezTo>
                    <a:pt x="426" y="491"/>
                    <a:pt x="425" y="491"/>
                    <a:pt x="425" y="491"/>
                  </a:cubicBezTo>
                  <a:cubicBezTo>
                    <a:pt x="423" y="490"/>
                    <a:pt x="420" y="489"/>
                    <a:pt x="418" y="487"/>
                  </a:cubicBezTo>
                  <a:cubicBezTo>
                    <a:pt x="421" y="489"/>
                    <a:pt x="424" y="490"/>
                    <a:pt x="426" y="491"/>
                  </a:cubicBezTo>
                  <a:close/>
                  <a:moveTo>
                    <a:pt x="466" y="506"/>
                  </a:moveTo>
                  <a:cubicBezTo>
                    <a:pt x="464" y="506"/>
                    <a:pt x="462" y="506"/>
                    <a:pt x="460" y="506"/>
                  </a:cubicBezTo>
                  <a:cubicBezTo>
                    <a:pt x="460" y="506"/>
                    <a:pt x="459" y="505"/>
                    <a:pt x="459" y="505"/>
                  </a:cubicBezTo>
                  <a:cubicBezTo>
                    <a:pt x="461" y="505"/>
                    <a:pt x="464" y="506"/>
                    <a:pt x="466" y="506"/>
                  </a:cubicBezTo>
                  <a:close/>
                  <a:moveTo>
                    <a:pt x="456" y="510"/>
                  </a:moveTo>
                  <a:cubicBezTo>
                    <a:pt x="453" y="509"/>
                    <a:pt x="449" y="509"/>
                    <a:pt x="446" y="508"/>
                  </a:cubicBezTo>
                  <a:cubicBezTo>
                    <a:pt x="448" y="508"/>
                    <a:pt x="450" y="508"/>
                    <a:pt x="451" y="508"/>
                  </a:cubicBezTo>
                  <a:cubicBezTo>
                    <a:pt x="453" y="509"/>
                    <a:pt x="454" y="509"/>
                    <a:pt x="456" y="510"/>
                  </a:cubicBezTo>
                  <a:close/>
                  <a:moveTo>
                    <a:pt x="459" y="508"/>
                  </a:moveTo>
                  <a:cubicBezTo>
                    <a:pt x="459" y="508"/>
                    <a:pt x="459" y="508"/>
                    <a:pt x="459" y="508"/>
                  </a:cubicBezTo>
                  <a:cubicBezTo>
                    <a:pt x="459" y="509"/>
                    <a:pt x="459" y="509"/>
                    <a:pt x="459" y="509"/>
                  </a:cubicBezTo>
                  <a:cubicBezTo>
                    <a:pt x="459" y="509"/>
                    <a:pt x="459" y="508"/>
                    <a:pt x="459" y="508"/>
                  </a:cubicBezTo>
                  <a:close/>
                  <a:moveTo>
                    <a:pt x="441" y="504"/>
                  </a:moveTo>
                  <a:cubicBezTo>
                    <a:pt x="442" y="505"/>
                    <a:pt x="443" y="505"/>
                    <a:pt x="444" y="505"/>
                  </a:cubicBezTo>
                  <a:cubicBezTo>
                    <a:pt x="443" y="505"/>
                    <a:pt x="442" y="505"/>
                    <a:pt x="442" y="505"/>
                  </a:cubicBezTo>
                  <a:cubicBezTo>
                    <a:pt x="441" y="505"/>
                    <a:pt x="441" y="504"/>
                    <a:pt x="441" y="504"/>
                  </a:cubicBezTo>
                  <a:close/>
                  <a:moveTo>
                    <a:pt x="436" y="500"/>
                  </a:moveTo>
                  <a:cubicBezTo>
                    <a:pt x="436" y="500"/>
                    <a:pt x="435" y="499"/>
                    <a:pt x="435" y="499"/>
                  </a:cubicBezTo>
                  <a:cubicBezTo>
                    <a:pt x="441" y="501"/>
                    <a:pt x="447" y="502"/>
                    <a:pt x="453" y="503"/>
                  </a:cubicBezTo>
                  <a:cubicBezTo>
                    <a:pt x="454" y="504"/>
                    <a:pt x="455" y="505"/>
                    <a:pt x="456" y="506"/>
                  </a:cubicBezTo>
                  <a:cubicBezTo>
                    <a:pt x="455" y="506"/>
                    <a:pt x="453" y="506"/>
                    <a:pt x="452" y="505"/>
                  </a:cubicBezTo>
                  <a:cubicBezTo>
                    <a:pt x="447" y="504"/>
                    <a:pt x="442" y="502"/>
                    <a:pt x="436" y="500"/>
                  </a:cubicBezTo>
                  <a:close/>
                  <a:moveTo>
                    <a:pt x="429" y="498"/>
                  </a:moveTo>
                  <a:cubicBezTo>
                    <a:pt x="422" y="496"/>
                    <a:pt x="415" y="494"/>
                    <a:pt x="408" y="493"/>
                  </a:cubicBezTo>
                  <a:cubicBezTo>
                    <a:pt x="407" y="492"/>
                    <a:pt x="405" y="491"/>
                    <a:pt x="404" y="490"/>
                  </a:cubicBezTo>
                  <a:cubicBezTo>
                    <a:pt x="408" y="490"/>
                    <a:pt x="412" y="490"/>
                    <a:pt x="416" y="490"/>
                  </a:cubicBezTo>
                  <a:cubicBezTo>
                    <a:pt x="416" y="489"/>
                    <a:pt x="416" y="489"/>
                    <a:pt x="416" y="489"/>
                  </a:cubicBezTo>
                  <a:cubicBezTo>
                    <a:pt x="418" y="490"/>
                    <a:pt x="420" y="491"/>
                    <a:pt x="421" y="492"/>
                  </a:cubicBezTo>
                  <a:cubicBezTo>
                    <a:pt x="421" y="492"/>
                    <a:pt x="420" y="492"/>
                    <a:pt x="419" y="493"/>
                  </a:cubicBezTo>
                  <a:cubicBezTo>
                    <a:pt x="419" y="495"/>
                    <a:pt x="419" y="495"/>
                    <a:pt x="419" y="495"/>
                  </a:cubicBezTo>
                  <a:cubicBezTo>
                    <a:pt x="422" y="496"/>
                    <a:pt x="426" y="497"/>
                    <a:pt x="429" y="498"/>
                  </a:cubicBezTo>
                  <a:cubicBezTo>
                    <a:pt x="429" y="498"/>
                    <a:pt x="429" y="498"/>
                    <a:pt x="429" y="498"/>
                  </a:cubicBezTo>
                  <a:close/>
                  <a:moveTo>
                    <a:pt x="377" y="497"/>
                  </a:moveTo>
                  <a:cubicBezTo>
                    <a:pt x="377" y="496"/>
                    <a:pt x="376" y="496"/>
                    <a:pt x="375" y="496"/>
                  </a:cubicBezTo>
                  <a:cubicBezTo>
                    <a:pt x="375" y="496"/>
                    <a:pt x="374" y="495"/>
                    <a:pt x="374" y="495"/>
                  </a:cubicBezTo>
                  <a:cubicBezTo>
                    <a:pt x="375" y="496"/>
                    <a:pt x="375" y="496"/>
                    <a:pt x="375" y="496"/>
                  </a:cubicBezTo>
                  <a:cubicBezTo>
                    <a:pt x="376" y="496"/>
                    <a:pt x="376" y="496"/>
                    <a:pt x="377" y="496"/>
                  </a:cubicBezTo>
                  <a:cubicBezTo>
                    <a:pt x="377" y="496"/>
                    <a:pt x="377" y="496"/>
                    <a:pt x="377" y="497"/>
                  </a:cubicBezTo>
                  <a:close/>
                  <a:moveTo>
                    <a:pt x="370" y="495"/>
                  </a:moveTo>
                  <a:cubicBezTo>
                    <a:pt x="366" y="495"/>
                    <a:pt x="362" y="494"/>
                    <a:pt x="357" y="493"/>
                  </a:cubicBezTo>
                  <a:cubicBezTo>
                    <a:pt x="344" y="487"/>
                    <a:pt x="331" y="479"/>
                    <a:pt x="317" y="472"/>
                  </a:cubicBezTo>
                  <a:cubicBezTo>
                    <a:pt x="324" y="474"/>
                    <a:pt x="331" y="476"/>
                    <a:pt x="337" y="477"/>
                  </a:cubicBezTo>
                  <a:cubicBezTo>
                    <a:pt x="343" y="480"/>
                    <a:pt x="348" y="481"/>
                    <a:pt x="354" y="483"/>
                  </a:cubicBezTo>
                  <a:cubicBezTo>
                    <a:pt x="360" y="487"/>
                    <a:pt x="365" y="491"/>
                    <a:pt x="370" y="495"/>
                  </a:cubicBezTo>
                  <a:close/>
                  <a:moveTo>
                    <a:pt x="313" y="468"/>
                  </a:moveTo>
                  <a:cubicBezTo>
                    <a:pt x="319" y="469"/>
                    <a:pt x="325" y="469"/>
                    <a:pt x="331" y="469"/>
                  </a:cubicBezTo>
                  <a:cubicBezTo>
                    <a:pt x="331" y="470"/>
                    <a:pt x="332" y="470"/>
                    <a:pt x="332" y="470"/>
                  </a:cubicBezTo>
                  <a:cubicBezTo>
                    <a:pt x="327" y="470"/>
                    <a:pt x="322" y="470"/>
                    <a:pt x="317" y="470"/>
                  </a:cubicBezTo>
                  <a:cubicBezTo>
                    <a:pt x="316" y="469"/>
                    <a:pt x="315" y="469"/>
                    <a:pt x="313" y="468"/>
                  </a:cubicBezTo>
                  <a:close/>
                  <a:moveTo>
                    <a:pt x="272" y="464"/>
                  </a:moveTo>
                  <a:cubicBezTo>
                    <a:pt x="272" y="464"/>
                    <a:pt x="271" y="464"/>
                    <a:pt x="271" y="464"/>
                  </a:cubicBezTo>
                  <a:cubicBezTo>
                    <a:pt x="274" y="464"/>
                    <a:pt x="276" y="464"/>
                    <a:pt x="279" y="464"/>
                  </a:cubicBezTo>
                  <a:cubicBezTo>
                    <a:pt x="279" y="464"/>
                    <a:pt x="279" y="464"/>
                    <a:pt x="279" y="464"/>
                  </a:cubicBezTo>
                  <a:cubicBezTo>
                    <a:pt x="278" y="464"/>
                    <a:pt x="277" y="464"/>
                    <a:pt x="276" y="464"/>
                  </a:cubicBezTo>
                  <a:cubicBezTo>
                    <a:pt x="274" y="464"/>
                    <a:pt x="273" y="464"/>
                    <a:pt x="272" y="464"/>
                  </a:cubicBezTo>
                  <a:close/>
                  <a:moveTo>
                    <a:pt x="430" y="470"/>
                  </a:moveTo>
                  <a:cubicBezTo>
                    <a:pt x="430" y="470"/>
                    <a:pt x="430" y="470"/>
                    <a:pt x="430" y="470"/>
                  </a:cubicBezTo>
                  <a:cubicBezTo>
                    <a:pt x="430" y="470"/>
                    <a:pt x="430" y="470"/>
                    <a:pt x="430" y="470"/>
                  </a:cubicBezTo>
                  <a:cubicBezTo>
                    <a:pt x="430" y="470"/>
                    <a:pt x="430" y="470"/>
                    <a:pt x="430" y="470"/>
                  </a:cubicBezTo>
                  <a:close/>
                  <a:moveTo>
                    <a:pt x="469" y="498"/>
                  </a:moveTo>
                  <a:cubicBezTo>
                    <a:pt x="472" y="501"/>
                    <a:pt x="475" y="504"/>
                    <a:pt x="478" y="507"/>
                  </a:cubicBezTo>
                  <a:cubicBezTo>
                    <a:pt x="476" y="506"/>
                    <a:pt x="474" y="506"/>
                    <a:pt x="472" y="505"/>
                  </a:cubicBezTo>
                  <a:cubicBezTo>
                    <a:pt x="471" y="504"/>
                    <a:pt x="470" y="503"/>
                    <a:pt x="469" y="502"/>
                  </a:cubicBezTo>
                  <a:cubicBezTo>
                    <a:pt x="460" y="495"/>
                    <a:pt x="450" y="488"/>
                    <a:pt x="443" y="483"/>
                  </a:cubicBezTo>
                  <a:cubicBezTo>
                    <a:pt x="441" y="482"/>
                    <a:pt x="439" y="481"/>
                    <a:pt x="437" y="480"/>
                  </a:cubicBezTo>
                  <a:cubicBezTo>
                    <a:pt x="441" y="481"/>
                    <a:pt x="445" y="483"/>
                    <a:pt x="449" y="484"/>
                  </a:cubicBezTo>
                  <a:cubicBezTo>
                    <a:pt x="453" y="487"/>
                    <a:pt x="458" y="490"/>
                    <a:pt x="462" y="492"/>
                  </a:cubicBezTo>
                  <a:cubicBezTo>
                    <a:pt x="465" y="494"/>
                    <a:pt x="467" y="496"/>
                    <a:pt x="469" y="498"/>
                  </a:cubicBezTo>
                  <a:close/>
                  <a:moveTo>
                    <a:pt x="480" y="509"/>
                  </a:moveTo>
                  <a:cubicBezTo>
                    <a:pt x="482" y="512"/>
                    <a:pt x="485" y="515"/>
                    <a:pt x="488" y="518"/>
                  </a:cubicBezTo>
                  <a:cubicBezTo>
                    <a:pt x="486" y="517"/>
                    <a:pt x="485" y="517"/>
                    <a:pt x="484" y="517"/>
                  </a:cubicBezTo>
                  <a:cubicBezTo>
                    <a:pt x="482" y="514"/>
                    <a:pt x="480" y="512"/>
                    <a:pt x="477" y="510"/>
                  </a:cubicBezTo>
                  <a:cubicBezTo>
                    <a:pt x="478" y="510"/>
                    <a:pt x="479" y="510"/>
                    <a:pt x="479" y="510"/>
                  </a:cubicBezTo>
                  <a:lnTo>
                    <a:pt x="480" y="509"/>
                  </a:lnTo>
                  <a:close/>
                  <a:moveTo>
                    <a:pt x="479" y="515"/>
                  </a:moveTo>
                  <a:cubicBezTo>
                    <a:pt x="475" y="514"/>
                    <a:pt x="470" y="513"/>
                    <a:pt x="466" y="512"/>
                  </a:cubicBezTo>
                  <a:cubicBezTo>
                    <a:pt x="465" y="511"/>
                    <a:pt x="464" y="510"/>
                    <a:pt x="463" y="509"/>
                  </a:cubicBezTo>
                  <a:cubicBezTo>
                    <a:pt x="466" y="509"/>
                    <a:pt x="470" y="509"/>
                    <a:pt x="473" y="510"/>
                  </a:cubicBezTo>
                  <a:cubicBezTo>
                    <a:pt x="475" y="512"/>
                    <a:pt x="477" y="513"/>
                    <a:pt x="479" y="515"/>
                  </a:cubicBezTo>
                  <a:close/>
                  <a:moveTo>
                    <a:pt x="421" y="505"/>
                  </a:moveTo>
                  <a:cubicBezTo>
                    <a:pt x="418" y="502"/>
                    <a:pt x="415" y="499"/>
                    <a:pt x="412" y="496"/>
                  </a:cubicBezTo>
                  <a:cubicBezTo>
                    <a:pt x="419" y="498"/>
                    <a:pt x="427" y="500"/>
                    <a:pt x="435" y="502"/>
                  </a:cubicBezTo>
                  <a:cubicBezTo>
                    <a:pt x="436" y="503"/>
                    <a:pt x="437" y="504"/>
                    <a:pt x="438" y="505"/>
                  </a:cubicBezTo>
                  <a:cubicBezTo>
                    <a:pt x="437" y="505"/>
                    <a:pt x="436" y="505"/>
                    <a:pt x="434" y="505"/>
                  </a:cubicBezTo>
                  <a:cubicBezTo>
                    <a:pt x="434" y="507"/>
                    <a:pt x="434" y="507"/>
                    <a:pt x="434" y="507"/>
                  </a:cubicBezTo>
                  <a:cubicBezTo>
                    <a:pt x="430" y="507"/>
                    <a:pt x="425" y="506"/>
                    <a:pt x="421" y="505"/>
                  </a:cubicBezTo>
                  <a:close/>
                  <a:moveTo>
                    <a:pt x="416" y="504"/>
                  </a:moveTo>
                  <a:cubicBezTo>
                    <a:pt x="411" y="503"/>
                    <a:pt x="406" y="502"/>
                    <a:pt x="401" y="501"/>
                  </a:cubicBezTo>
                  <a:cubicBezTo>
                    <a:pt x="400" y="500"/>
                    <a:pt x="399" y="500"/>
                    <a:pt x="398" y="499"/>
                  </a:cubicBezTo>
                  <a:cubicBezTo>
                    <a:pt x="396" y="497"/>
                    <a:pt x="394" y="496"/>
                    <a:pt x="392" y="494"/>
                  </a:cubicBezTo>
                  <a:cubicBezTo>
                    <a:pt x="397" y="494"/>
                    <a:pt x="402" y="495"/>
                    <a:pt x="407" y="496"/>
                  </a:cubicBezTo>
                  <a:cubicBezTo>
                    <a:pt x="410" y="498"/>
                    <a:pt x="413" y="501"/>
                    <a:pt x="416" y="504"/>
                  </a:cubicBezTo>
                  <a:close/>
                  <a:moveTo>
                    <a:pt x="347" y="494"/>
                  </a:moveTo>
                  <a:cubicBezTo>
                    <a:pt x="343" y="490"/>
                    <a:pt x="338" y="487"/>
                    <a:pt x="334" y="484"/>
                  </a:cubicBezTo>
                  <a:cubicBezTo>
                    <a:pt x="339" y="487"/>
                    <a:pt x="345" y="490"/>
                    <a:pt x="350" y="493"/>
                  </a:cubicBezTo>
                  <a:cubicBezTo>
                    <a:pt x="349" y="492"/>
                    <a:pt x="348" y="492"/>
                    <a:pt x="347" y="492"/>
                  </a:cubicBezTo>
                  <a:lnTo>
                    <a:pt x="347" y="494"/>
                  </a:lnTo>
                  <a:close/>
                  <a:moveTo>
                    <a:pt x="302" y="468"/>
                  </a:moveTo>
                  <a:cubicBezTo>
                    <a:pt x="304" y="468"/>
                    <a:pt x="305" y="468"/>
                    <a:pt x="307" y="468"/>
                  </a:cubicBezTo>
                  <a:cubicBezTo>
                    <a:pt x="307" y="468"/>
                    <a:pt x="307" y="468"/>
                    <a:pt x="307" y="468"/>
                  </a:cubicBezTo>
                  <a:cubicBezTo>
                    <a:pt x="305" y="468"/>
                    <a:pt x="304" y="468"/>
                    <a:pt x="302" y="468"/>
                  </a:cubicBezTo>
                  <a:close/>
                  <a:moveTo>
                    <a:pt x="281" y="462"/>
                  </a:moveTo>
                  <a:cubicBezTo>
                    <a:pt x="295" y="462"/>
                    <a:pt x="310" y="462"/>
                    <a:pt x="324" y="462"/>
                  </a:cubicBezTo>
                  <a:cubicBezTo>
                    <a:pt x="330" y="462"/>
                    <a:pt x="334" y="463"/>
                    <a:pt x="338" y="463"/>
                  </a:cubicBezTo>
                  <a:cubicBezTo>
                    <a:pt x="330" y="463"/>
                    <a:pt x="322" y="464"/>
                    <a:pt x="314" y="464"/>
                  </a:cubicBezTo>
                  <a:cubicBezTo>
                    <a:pt x="303" y="463"/>
                    <a:pt x="292" y="462"/>
                    <a:pt x="281" y="462"/>
                  </a:cubicBezTo>
                  <a:close/>
                  <a:moveTo>
                    <a:pt x="422" y="465"/>
                  </a:moveTo>
                  <a:cubicBezTo>
                    <a:pt x="421" y="464"/>
                    <a:pt x="421" y="464"/>
                    <a:pt x="421" y="464"/>
                  </a:cubicBezTo>
                  <a:cubicBezTo>
                    <a:pt x="422" y="464"/>
                    <a:pt x="423" y="464"/>
                    <a:pt x="424" y="464"/>
                  </a:cubicBezTo>
                  <a:cubicBezTo>
                    <a:pt x="425" y="465"/>
                    <a:pt x="426" y="466"/>
                    <a:pt x="427" y="467"/>
                  </a:cubicBezTo>
                  <a:cubicBezTo>
                    <a:pt x="425" y="467"/>
                    <a:pt x="423" y="467"/>
                    <a:pt x="420" y="466"/>
                  </a:cubicBezTo>
                  <a:lnTo>
                    <a:pt x="422" y="465"/>
                  </a:lnTo>
                  <a:close/>
                  <a:moveTo>
                    <a:pt x="445" y="473"/>
                  </a:moveTo>
                  <a:cubicBezTo>
                    <a:pt x="446" y="474"/>
                    <a:pt x="448" y="475"/>
                    <a:pt x="449" y="477"/>
                  </a:cubicBezTo>
                  <a:cubicBezTo>
                    <a:pt x="449" y="477"/>
                    <a:pt x="449" y="477"/>
                    <a:pt x="449" y="477"/>
                  </a:cubicBezTo>
                  <a:cubicBezTo>
                    <a:pt x="446" y="474"/>
                    <a:pt x="442" y="472"/>
                    <a:pt x="439" y="469"/>
                  </a:cubicBezTo>
                  <a:cubicBezTo>
                    <a:pt x="439" y="469"/>
                    <a:pt x="439" y="469"/>
                    <a:pt x="439" y="469"/>
                  </a:cubicBezTo>
                  <a:cubicBezTo>
                    <a:pt x="441" y="470"/>
                    <a:pt x="443" y="471"/>
                    <a:pt x="445" y="473"/>
                  </a:cubicBezTo>
                  <a:close/>
                  <a:moveTo>
                    <a:pt x="491" y="521"/>
                  </a:moveTo>
                  <a:cubicBezTo>
                    <a:pt x="492" y="522"/>
                    <a:pt x="492" y="523"/>
                    <a:pt x="493" y="523"/>
                  </a:cubicBezTo>
                  <a:cubicBezTo>
                    <a:pt x="491" y="523"/>
                    <a:pt x="490" y="523"/>
                    <a:pt x="489" y="522"/>
                  </a:cubicBezTo>
                  <a:cubicBezTo>
                    <a:pt x="488" y="522"/>
                    <a:pt x="487" y="521"/>
                    <a:pt x="487" y="520"/>
                  </a:cubicBezTo>
                  <a:cubicBezTo>
                    <a:pt x="488" y="520"/>
                    <a:pt x="490" y="521"/>
                    <a:pt x="491" y="521"/>
                  </a:cubicBezTo>
                  <a:close/>
                  <a:moveTo>
                    <a:pt x="474" y="522"/>
                  </a:moveTo>
                  <a:cubicBezTo>
                    <a:pt x="476" y="523"/>
                    <a:pt x="478" y="523"/>
                    <a:pt x="480" y="523"/>
                  </a:cubicBezTo>
                  <a:cubicBezTo>
                    <a:pt x="479" y="523"/>
                    <a:pt x="479" y="523"/>
                    <a:pt x="478" y="523"/>
                  </a:cubicBezTo>
                  <a:cubicBezTo>
                    <a:pt x="477" y="523"/>
                    <a:pt x="476" y="523"/>
                    <a:pt x="474" y="522"/>
                  </a:cubicBezTo>
                  <a:close/>
                  <a:moveTo>
                    <a:pt x="451" y="515"/>
                  </a:moveTo>
                  <a:cubicBezTo>
                    <a:pt x="450" y="514"/>
                    <a:pt x="449" y="513"/>
                    <a:pt x="448" y="512"/>
                  </a:cubicBezTo>
                  <a:cubicBezTo>
                    <a:pt x="451" y="512"/>
                    <a:pt x="454" y="512"/>
                    <a:pt x="456" y="513"/>
                  </a:cubicBezTo>
                  <a:cubicBezTo>
                    <a:pt x="459" y="513"/>
                    <a:pt x="462" y="514"/>
                    <a:pt x="465" y="514"/>
                  </a:cubicBezTo>
                  <a:cubicBezTo>
                    <a:pt x="465" y="515"/>
                    <a:pt x="466" y="516"/>
                    <a:pt x="467" y="517"/>
                  </a:cubicBezTo>
                  <a:cubicBezTo>
                    <a:pt x="469" y="516"/>
                    <a:pt x="469" y="516"/>
                    <a:pt x="469" y="516"/>
                  </a:cubicBezTo>
                  <a:cubicBezTo>
                    <a:pt x="469" y="516"/>
                    <a:pt x="469" y="515"/>
                    <a:pt x="468" y="515"/>
                  </a:cubicBezTo>
                  <a:cubicBezTo>
                    <a:pt x="473" y="516"/>
                    <a:pt x="478" y="518"/>
                    <a:pt x="482" y="519"/>
                  </a:cubicBezTo>
                  <a:cubicBezTo>
                    <a:pt x="483" y="520"/>
                    <a:pt x="484" y="521"/>
                    <a:pt x="485" y="522"/>
                  </a:cubicBezTo>
                  <a:cubicBezTo>
                    <a:pt x="474" y="520"/>
                    <a:pt x="462" y="518"/>
                    <a:pt x="451" y="515"/>
                  </a:cubicBezTo>
                  <a:close/>
                  <a:moveTo>
                    <a:pt x="379" y="503"/>
                  </a:moveTo>
                  <a:cubicBezTo>
                    <a:pt x="375" y="502"/>
                    <a:pt x="371" y="500"/>
                    <a:pt x="367" y="498"/>
                  </a:cubicBezTo>
                  <a:cubicBezTo>
                    <a:pt x="370" y="498"/>
                    <a:pt x="372" y="499"/>
                    <a:pt x="375" y="499"/>
                  </a:cubicBezTo>
                  <a:cubicBezTo>
                    <a:pt x="376" y="501"/>
                    <a:pt x="378" y="502"/>
                    <a:pt x="379" y="503"/>
                  </a:cubicBezTo>
                  <a:close/>
                  <a:moveTo>
                    <a:pt x="346" y="497"/>
                  </a:moveTo>
                  <a:cubicBezTo>
                    <a:pt x="338" y="494"/>
                    <a:pt x="330" y="491"/>
                    <a:pt x="322" y="488"/>
                  </a:cubicBezTo>
                  <a:cubicBezTo>
                    <a:pt x="325" y="488"/>
                    <a:pt x="327" y="487"/>
                    <a:pt x="330" y="487"/>
                  </a:cubicBezTo>
                  <a:cubicBezTo>
                    <a:pt x="330" y="485"/>
                    <a:pt x="330" y="485"/>
                    <a:pt x="330" y="485"/>
                  </a:cubicBezTo>
                  <a:cubicBezTo>
                    <a:pt x="326" y="483"/>
                    <a:pt x="316" y="480"/>
                    <a:pt x="306" y="477"/>
                  </a:cubicBezTo>
                  <a:cubicBezTo>
                    <a:pt x="305" y="476"/>
                    <a:pt x="304" y="476"/>
                    <a:pt x="303" y="476"/>
                  </a:cubicBezTo>
                  <a:cubicBezTo>
                    <a:pt x="299" y="473"/>
                    <a:pt x="296" y="471"/>
                    <a:pt x="292" y="469"/>
                  </a:cubicBezTo>
                  <a:cubicBezTo>
                    <a:pt x="298" y="470"/>
                    <a:pt x="304" y="471"/>
                    <a:pt x="310" y="471"/>
                  </a:cubicBezTo>
                  <a:cubicBezTo>
                    <a:pt x="322" y="479"/>
                    <a:pt x="336" y="487"/>
                    <a:pt x="346" y="497"/>
                  </a:cubicBezTo>
                  <a:close/>
                  <a:moveTo>
                    <a:pt x="286" y="472"/>
                  </a:moveTo>
                  <a:cubicBezTo>
                    <a:pt x="283" y="470"/>
                    <a:pt x="281" y="469"/>
                    <a:pt x="278" y="467"/>
                  </a:cubicBezTo>
                  <a:cubicBezTo>
                    <a:pt x="279" y="468"/>
                    <a:pt x="280" y="468"/>
                    <a:pt x="281" y="468"/>
                  </a:cubicBezTo>
                  <a:cubicBezTo>
                    <a:pt x="284" y="469"/>
                    <a:pt x="287" y="471"/>
                    <a:pt x="289" y="473"/>
                  </a:cubicBezTo>
                  <a:cubicBezTo>
                    <a:pt x="288" y="472"/>
                    <a:pt x="287" y="472"/>
                    <a:pt x="286" y="472"/>
                  </a:cubicBezTo>
                  <a:close/>
                  <a:moveTo>
                    <a:pt x="432" y="459"/>
                  </a:moveTo>
                  <a:cubicBezTo>
                    <a:pt x="432" y="459"/>
                    <a:pt x="432" y="459"/>
                    <a:pt x="432" y="459"/>
                  </a:cubicBezTo>
                  <a:cubicBezTo>
                    <a:pt x="432" y="459"/>
                    <a:pt x="431" y="459"/>
                    <a:pt x="431" y="459"/>
                  </a:cubicBezTo>
                  <a:cubicBezTo>
                    <a:pt x="431" y="459"/>
                    <a:pt x="431" y="459"/>
                    <a:pt x="432" y="459"/>
                  </a:cubicBezTo>
                  <a:close/>
                  <a:moveTo>
                    <a:pt x="422" y="518"/>
                  </a:moveTo>
                  <a:cubicBezTo>
                    <a:pt x="416" y="517"/>
                    <a:pt x="410" y="515"/>
                    <a:pt x="404" y="514"/>
                  </a:cubicBezTo>
                  <a:cubicBezTo>
                    <a:pt x="405" y="513"/>
                    <a:pt x="405" y="513"/>
                    <a:pt x="405" y="513"/>
                  </a:cubicBezTo>
                  <a:cubicBezTo>
                    <a:pt x="402" y="512"/>
                    <a:pt x="400" y="510"/>
                    <a:pt x="398" y="509"/>
                  </a:cubicBezTo>
                  <a:cubicBezTo>
                    <a:pt x="402" y="509"/>
                    <a:pt x="405" y="509"/>
                    <a:pt x="408" y="510"/>
                  </a:cubicBezTo>
                  <a:cubicBezTo>
                    <a:pt x="411" y="512"/>
                    <a:pt x="414" y="514"/>
                    <a:pt x="416" y="515"/>
                  </a:cubicBezTo>
                  <a:cubicBezTo>
                    <a:pt x="417" y="513"/>
                    <a:pt x="417" y="513"/>
                    <a:pt x="417" y="513"/>
                  </a:cubicBezTo>
                  <a:cubicBezTo>
                    <a:pt x="416" y="512"/>
                    <a:pt x="415" y="511"/>
                    <a:pt x="413" y="510"/>
                  </a:cubicBezTo>
                  <a:cubicBezTo>
                    <a:pt x="415" y="510"/>
                    <a:pt x="418" y="510"/>
                    <a:pt x="420" y="510"/>
                  </a:cubicBezTo>
                  <a:cubicBezTo>
                    <a:pt x="422" y="511"/>
                    <a:pt x="423" y="511"/>
                    <a:pt x="425" y="512"/>
                  </a:cubicBezTo>
                  <a:cubicBezTo>
                    <a:pt x="426" y="513"/>
                    <a:pt x="427" y="514"/>
                    <a:pt x="429" y="515"/>
                  </a:cubicBezTo>
                  <a:cubicBezTo>
                    <a:pt x="430" y="513"/>
                    <a:pt x="430" y="513"/>
                    <a:pt x="430" y="513"/>
                  </a:cubicBezTo>
                  <a:cubicBezTo>
                    <a:pt x="437" y="515"/>
                    <a:pt x="443" y="516"/>
                    <a:pt x="450" y="518"/>
                  </a:cubicBezTo>
                  <a:cubicBezTo>
                    <a:pt x="450" y="518"/>
                    <a:pt x="451" y="519"/>
                    <a:pt x="452" y="520"/>
                  </a:cubicBezTo>
                  <a:cubicBezTo>
                    <a:pt x="442" y="519"/>
                    <a:pt x="432" y="518"/>
                    <a:pt x="422" y="517"/>
                  </a:cubicBezTo>
                  <a:lnTo>
                    <a:pt x="422" y="518"/>
                  </a:lnTo>
                  <a:close/>
                  <a:moveTo>
                    <a:pt x="454" y="523"/>
                  </a:moveTo>
                  <a:cubicBezTo>
                    <a:pt x="454" y="523"/>
                    <a:pt x="454" y="523"/>
                    <a:pt x="454" y="523"/>
                  </a:cubicBezTo>
                  <a:cubicBezTo>
                    <a:pt x="451" y="523"/>
                    <a:pt x="447" y="522"/>
                    <a:pt x="444" y="522"/>
                  </a:cubicBezTo>
                  <a:cubicBezTo>
                    <a:pt x="447" y="522"/>
                    <a:pt x="451" y="523"/>
                    <a:pt x="454" y="523"/>
                  </a:cubicBezTo>
                  <a:close/>
                  <a:moveTo>
                    <a:pt x="394" y="506"/>
                  </a:moveTo>
                  <a:cubicBezTo>
                    <a:pt x="392" y="505"/>
                    <a:pt x="390" y="503"/>
                    <a:pt x="388" y="502"/>
                  </a:cubicBezTo>
                  <a:cubicBezTo>
                    <a:pt x="391" y="502"/>
                    <a:pt x="394" y="503"/>
                    <a:pt x="397" y="504"/>
                  </a:cubicBezTo>
                  <a:cubicBezTo>
                    <a:pt x="399" y="504"/>
                    <a:pt x="401" y="505"/>
                    <a:pt x="403" y="505"/>
                  </a:cubicBezTo>
                  <a:cubicBezTo>
                    <a:pt x="403" y="506"/>
                    <a:pt x="403" y="506"/>
                    <a:pt x="403" y="506"/>
                  </a:cubicBezTo>
                  <a:cubicBezTo>
                    <a:pt x="404" y="506"/>
                    <a:pt x="404" y="507"/>
                    <a:pt x="404" y="507"/>
                  </a:cubicBezTo>
                  <a:cubicBezTo>
                    <a:pt x="401" y="507"/>
                    <a:pt x="397" y="506"/>
                    <a:pt x="394" y="506"/>
                  </a:cubicBezTo>
                  <a:close/>
                  <a:moveTo>
                    <a:pt x="389" y="505"/>
                  </a:moveTo>
                  <a:cubicBezTo>
                    <a:pt x="387" y="505"/>
                    <a:pt x="385" y="505"/>
                    <a:pt x="384" y="505"/>
                  </a:cubicBezTo>
                  <a:cubicBezTo>
                    <a:pt x="382" y="503"/>
                    <a:pt x="381" y="502"/>
                    <a:pt x="379" y="500"/>
                  </a:cubicBezTo>
                  <a:cubicBezTo>
                    <a:pt x="380" y="500"/>
                    <a:pt x="382" y="500"/>
                    <a:pt x="383" y="501"/>
                  </a:cubicBezTo>
                  <a:cubicBezTo>
                    <a:pt x="385" y="502"/>
                    <a:pt x="387" y="504"/>
                    <a:pt x="389" y="505"/>
                  </a:cubicBezTo>
                  <a:close/>
                  <a:moveTo>
                    <a:pt x="373" y="504"/>
                  </a:moveTo>
                  <a:cubicBezTo>
                    <a:pt x="358" y="502"/>
                    <a:pt x="342" y="499"/>
                    <a:pt x="327" y="496"/>
                  </a:cubicBezTo>
                  <a:cubicBezTo>
                    <a:pt x="325" y="494"/>
                    <a:pt x="323" y="492"/>
                    <a:pt x="321" y="490"/>
                  </a:cubicBezTo>
                  <a:cubicBezTo>
                    <a:pt x="331" y="494"/>
                    <a:pt x="340" y="498"/>
                    <a:pt x="350" y="500"/>
                  </a:cubicBezTo>
                  <a:cubicBezTo>
                    <a:pt x="354" y="501"/>
                    <a:pt x="354" y="501"/>
                    <a:pt x="354" y="501"/>
                  </a:cubicBezTo>
                  <a:cubicBezTo>
                    <a:pt x="351" y="498"/>
                    <a:pt x="351" y="498"/>
                    <a:pt x="351" y="498"/>
                  </a:cubicBezTo>
                  <a:cubicBezTo>
                    <a:pt x="350" y="497"/>
                    <a:pt x="349" y="496"/>
                    <a:pt x="348" y="495"/>
                  </a:cubicBezTo>
                  <a:cubicBezTo>
                    <a:pt x="352" y="496"/>
                    <a:pt x="355" y="496"/>
                    <a:pt x="358" y="497"/>
                  </a:cubicBezTo>
                  <a:cubicBezTo>
                    <a:pt x="363" y="499"/>
                    <a:pt x="368" y="501"/>
                    <a:pt x="373" y="504"/>
                  </a:cubicBezTo>
                  <a:close/>
                  <a:moveTo>
                    <a:pt x="322" y="495"/>
                  </a:moveTo>
                  <a:cubicBezTo>
                    <a:pt x="321" y="495"/>
                    <a:pt x="319" y="494"/>
                    <a:pt x="318" y="494"/>
                  </a:cubicBezTo>
                  <a:cubicBezTo>
                    <a:pt x="315" y="492"/>
                    <a:pt x="311" y="489"/>
                    <a:pt x="308" y="487"/>
                  </a:cubicBezTo>
                  <a:cubicBezTo>
                    <a:pt x="310" y="487"/>
                    <a:pt x="312" y="487"/>
                    <a:pt x="314" y="487"/>
                  </a:cubicBezTo>
                  <a:cubicBezTo>
                    <a:pt x="317" y="490"/>
                    <a:pt x="320" y="492"/>
                    <a:pt x="322" y="495"/>
                  </a:cubicBezTo>
                  <a:close/>
                  <a:moveTo>
                    <a:pt x="325" y="500"/>
                  </a:moveTo>
                  <a:cubicBezTo>
                    <a:pt x="304" y="497"/>
                    <a:pt x="282" y="494"/>
                    <a:pt x="263" y="492"/>
                  </a:cubicBezTo>
                  <a:cubicBezTo>
                    <a:pt x="266" y="492"/>
                    <a:pt x="269" y="492"/>
                    <a:pt x="272" y="492"/>
                  </a:cubicBezTo>
                  <a:cubicBezTo>
                    <a:pt x="272" y="492"/>
                    <a:pt x="272" y="492"/>
                    <a:pt x="273" y="492"/>
                  </a:cubicBezTo>
                  <a:cubicBezTo>
                    <a:pt x="277" y="493"/>
                    <a:pt x="277" y="493"/>
                    <a:pt x="277" y="493"/>
                  </a:cubicBezTo>
                  <a:cubicBezTo>
                    <a:pt x="276" y="492"/>
                    <a:pt x="276" y="492"/>
                    <a:pt x="276" y="492"/>
                  </a:cubicBezTo>
                  <a:cubicBezTo>
                    <a:pt x="280" y="492"/>
                    <a:pt x="285" y="492"/>
                    <a:pt x="289" y="492"/>
                  </a:cubicBezTo>
                  <a:cubicBezTo>
                    <a:pt x="291" y="493"/>
                    <a:pt x="292" y="494"/>
                    <a:pt x="294" y="495"/>
                  </a:cubicBezTo>
                  <a:cubicBezTo>
                    <a:pt x="295" y="493"/>
                    <a:pt x="295" y="493"/>
                    <a:pt x="295" y="493"/>
                  </a:cubicBezTo>
                  <a:cubicBezTo>
                    <a:pt x="295" y="493"/>
                    <a:pt x="295" y="493"/>
                    <a:pt x="295" y="492"/>
                  </a:cubicBezTo>
                  <a:cubicBezTo>
                    <a:pt x="297" y="492"/>
                    <a:pt x="300" y="492"/>
                    <a:pt x="303" y="492"/>
                  </a:cubicBezTo>
                  <a:cubicBezTo>
                    <a:pt x="307" y="494"/>
                    <a:pt x="312" y="495"/>
                    <a:pt x="317" y="496"/>
                  </a:cubicBezTo>
                  <a:cubicBezTo>
                    <a:pt x="320" y="498"/>
                    <a:pt x="322" y="499"/>
                    <a:pt x="325" y="500"/>
                  </a:cubicBezTo>
                  <a:close/>
                  <a:moveTo>
                    <a:pt x="261" y="489"/>
                  </a:moveTo>
                  <a:cubicBezTo>
                    <a:pt x="258" y="489"/>
                    <a:pt x="255" y="488"/>
                    <a:pt x="252" y="488"/>
                  </a:cubicBezTo>
                  <a:cubicBezTo>
                    <a:pt x="252" y="487"/>
                    <a:pt x="252" y="486"/>
                    <a:pt x="251" y="485"/>
                  </a:cubicBezTo>
                  <a:cubicBezTo>
                    <a:pt x="251" y="486"/>
                    <a:pt x="252" y="486"/>
                    <a:pt x="252" y="486"/>
                  </a:cubicBezTo>
                  <a:cubicBezTo>
                    <a:pt x="255" y="487"/>
                    <a:pt x="258" y="488"/>
                    <a:pt x="261" y="489"/>
                  </a:cubicBezTo>
                  <a:close/>
                  <a:moveTo>
                    <a:pt x="260" y="479"/>
                  </a:moveTo>
                  <a:cubicBezTo>
                    <a:pt x="261" y="479"/>
                    <a:pt x="261" y="479"/>
                    <a:pt x="261" y="479"/>
                  </a:cubicBezTo>
                  <a:cubicBezTo>
                    <a:pt x="269" y="483"/>
                    <a:pt x="276" y="486"/>
                    <a:pt x="284" y="490"/>
                  </a:cubicBezTo>
                  <a:cubicBezTo>
                    <a:pt x="280" y="490"/>
                    <a:pt x="277" y="490"/>
                    <a:pt x="273" y="490"/>
                  </a:cubicBezTo>
                  <a:cubicBezTo>
                    <a:pt x="270" y="486"/>
                    <a:pt x="265" y="482"/>
                    <a:pt x="260" y="479"/>
                  </a:cubicBezTo>
                  <a:close/>
                  <a:moveTo>
                    <a:pt x="268" y="475"/>
                  </a:moveTo>
                  <a:cubicBezTo>
                    <a:pt x="268" y="475"/>
                    <a:pt x="268" y="475"/>
                    <a:pt x="268" y="475"/>
                  </a:cubicBezTo>
                  <a:cubicBezTo>
                    <a:pt x="269" y="475"/>
                    <a:pt x="269" y="475"/>
                    <a:pt x="269" y="475"/>
                  </a:cubicBezTo>
                  <a:cubicBezTo>
                    <a:pt x="269" y="475"/>
                    <a:pt x="268" y="475"/>
                    <a:pt x="268" y="475"/>
                  </a:cubicBezTo>
                  <a:close/>
                  <a:moveTo>
                    <a:pt x="262" y="466"/>
                  </a:moveTo>
                  <a:cubicBezTo>
                    <a:pt x="265" y="466"/>
                    <a:pt x="267" y="466"/>
                    <a:pt x="270" y="466"/>
                  </a:cubicBezTo>
                  <a:cubicBezTo>
                    <a:pt x="273" y="468"/>
                    <a:pt x="277" y="469"/>
                    <a:pt x="280" y="471"/>
                  </a:cubicBezTo>
                  <a:cubicBezTo>
                    <a:pt x="279" y="471"/>
                    <a:pt x="277" y="471"/>
                    <a:pt x="276" y="471"/>
                  </a:cubicBezTo>
                  <a:cubicBezTo>
                    <a:pt x="274" y="471"/>
                    <a:pt x="271" y="471"/>
                    <a:pt x="269" y="472"/>
                  </a:cubicBezTo>
                  <a:cubicBezTo>
                    <a:pt x="267" y="470"/>
                    <a:pt x="264" y="468"/>
                    <a:pt x="262" y="466"/>
                  </a:cubicBezTo>
                  <a:close/>
                  <a:moveTo>
                    <a:pt x="361" y="459"/>
                  </a:moveTo>
                  <a:cubicBezTo>
                    <a:pt x="371" y="459"/>
                    <a:pt x="380" y="459"/>
                    <a:pt x="390" y="460"/>
                  </a:cubicBezTo>
                  <a:cubicBezTo>
                    <a:pt x="389" y="460"/>
                    <a:pt x="387" y="460"/>
                    <a:pt x="386" y="460"/>
                  </a:cubicBezTo>
                  <a:cubicBezTo>
                    <a:pt x="380" y="460"/>
                    <a:pt x="375" y="459"/>
                    <a:pt x="369" y="459"/>
                  </a:cubicBezTo>
                  <a:cubicBezTo>
                    <a:pt x="366" y="459"/>
                    <a:pt x="364" y="459"/>
                    <a:pt x="361" y="459"/>
                  </a:cubicBezTo>
                  <a:close/>
                  <a:moveTo>
                    <a:pt x="407" y="450"/>
                  </a:moveTo>
                  <a:cubicBezTo>
                    <a:pt x="418" y="450"/>
                    <a:pt x="428" y="452"/>
                    <a:pt x="439" y="454"/>
                  </a:cubicBezTo>
                  <a:cubicBezTo>
                    <a:pt x="429" y="454"/>
                    <a:pt x="419" y="454"/>
                    <a:pt x="409" y="452"/>
                  </a:cubicBezTo>
                  <a:cubicBezTo>
                    <a:pt x="407" y="451"/>
                    <a:pt x="405" y="451"/>
                    <a:pt x="404" y="450"/>
                  </a:cubicBezTo>
                  <a:cubicBezTo>
                    <a:pt x="405" y="450"/>
                    <a:pt x="406" y="450"/>
                    <a:pt x="407" y="450"/>
                  </a:cubicBezTo>
                  <a:close/>
                  <a:moveTo>
                    <a:pt x="418" y="448"/>
                  </a:moveTo>
                  <a:cubicBezTo>
                    <a:pt x="422" y="447"/>
                    <a:pt x="425" y="447"/>
                    <a:pt x="429" y="445"/>
                  </a:cubicBezTo>
                  <a:cubicBezTo>
                    <a:pt x="437" y="448"/>
                    <a:pt x="445" y="451"/>
                    <a:pt x="452" y="454"/>
                  </a:cubicBezTo>
                  <a:cubicBezTo>
                    <a:pt x="441" y="452"/>
                    <a:pt x="430" y="449"/>
                    <a:pt x="418" y="448"/>
                  </a:cubicBezTo>
                  <a:close/>
                  <a:moveTo>
                    <a:pt x="434" y="445"/>
                  </a:moveTo>
                  <a:cubicBezTo>
                    <a:pt x="436" y="445"/>
                    <a:pt x="437" y="445"/>
                    <a:pt x="439" y="445"/>
                  </a:cubicBezTo>
                  <a:cubicBezTo>
                    <a:pt x="442" y="445"/>
                    <a:pt x="445" y="445"/>
                    <a:pt x="448" y="445"/>
                  </a:cubicBezTo>
                  <a:cubicBezTo>
                    <a:pt x="449" y="447"/>
                    <a:pt x="450" y="449"/>
                    <a:pt x="451" y="451"/>
                  </a:cubicBezTo>
                  <a:cubicBezTo>
                    <a:pt x="446" y="449"/>
                    <a:pt x="440" y="447"/>
                    <a:pt x="434" y="445"/>
                  </a:cubicBezTo>
                  <a:close/>
                  <a:moveTo>
                    <a:pt x="452" y="444"/>
                  </a:moveTo>
                  <a:cubicBezTo>
                    <a:pt x="454" y="444"/>
                    <a:pt x="456" y="444"/>
                    <a:pt x="458" y="444"/>
                  </a:cubicBezTo>
                  <a:cubicBezTo>
                    <a:pt x="457" y="447"/>
                    <a:pt x="457" y="450"/>
                    <a:pt x="456" y="454"/>
                  </a:cubicBezTo>
                  <a:cubicBezTo>
                    <a:pt x="456" y="453"/>
                    <a:pt x="456" y="453"/>
                    <a:pt x="455" y="453"/>
                  </a:cubicBezTo>
                  <a:cubicBezTo>
                    <a:pt x="455" y="453"/>
                    <a:pt x="454" y="452"/>
                    <a:pt x="453" y="452"/>
                  </a:cubicBezTo>
                  <a:cubicBezTo>
                    <a:pt x="453" y="450"/>
                    <a:pt x="453" y="448"/>
                    <a:pt x="452" y="444"/>
                  </a:cubicBezTo>
                  <a:close/>
                  <a:moveTo>
                    <a:pt x="465" y="463"/>
                  </a:moveTo>
                  <a:cubicBezTo>
                    <a:pt x="465" y="462"/>
                    <a:pt x="466" y="462"/>
                    <a:pt x="466" y="462"/>
                  </a:cubicBezTo>
                  <a:cubicBezTo>
                    <a:pt x="467" y="463"/>
                    <a:pt x="467" y="463"/>
                    <a:pt x="468" y="463"/>
                  </a:cubicBezTo>
                  <a:cubicBezTo>
                    <a:pt x="467" y="463"/>
                    <a:pt x="466" y="463"/>
                    <a:pt x="465" y="463"/>
                  </a:cubicBezTo>
                  <a:close/>
                  <a:moveTo>
                    <a:pt x="464" y="463"/>
                  </a:moveTo>
                  <a:cubicBezTo>
                    <a:pt x="464" y="463"/>
                    <a:pt x="463" y="463"/>
                    <a:pt x="463" y="463"/>
                  </a:cubicBezTo>
                  <a:cubicBezTo>
                    <a:pt x="463" y="463"/>
                    <a:pt x="464" y="463"/>
                    <a:pt x="464" y="463"/>
                  </a:cubicBezTo>
                  <a:close/>
                  <a:moveTo>
                    <a:pt x="125" y="349"/>
                  </a:moveTo>
                  <a:cubicBezTo>
                    <a:pt x="127" y="350"/>
                    <a:pt x="129" y="351"/>
                    <a:pt x="131" y="352"/>
                  </a:cubicBezTo>
                  <a:cubicBezTo>
                    <a:pt x="135" y="354"/>
                    <a:pt x="139" y="357"/>
                    <a:pt x="143" y="359"/>
                  </a:cubicBezTo>
                  <a:cubicBezTo>
                    <a:pt x="144" y="359"/>
                    <a:pt x="144" y="360"/>
                    <a:pt x="145" y="360"/>
                  </a:cubicBezTo>
                  <a:cubicBezTo>
                    <a:pt x="147" y="362"/>
                    <a:pt x="149" y="364"/>
                    <a:pt x="151" y="366"/>
                  </a:cubicBezTo>
                  <a:cubicBezTo>
                    <a:pt x="151" y="366"/>
                    <a:pt x="150" y="366"/>
                    <a:pt x="150" y="367"/>
                  </a:cubicBezTo>
                  <a:cubicBezTo>
                    <a:pt x="148" y="368"/>
                    <a:pt x="147" y="368"/>
                    <a:pt x="146" y="369"/>
                  </a:cubicBezTo>
                  <a:cubicBezTo>
                    <a:pt x="140" y="363"/>
                    <a:pt x="133" y="357"/>
                    <a:pt x="125" y="349"/>
                  </a:cubicBezTo>
                  <a:close/>
                  <a:moveTo>
                    <a:pt x="96" y="304"/>
                  </a:moveTo>
                  <a:cubicBezTo>
                    <a:pt x="100" y="307"/>
                    <a:pt x="104" y="310"/>
                    <a:pt x="107" y="313"/>
                  </a:cubicBezTo>
                  <a:cubicBezTo>
                    <a:pt x="105" y="312"/>
                    <a:pt x="103" y="311"/>
                    <a:pt x="101" y="310"/>
                  </a:cubicBezTo>
                  <a:cubicBezTo>
                    <a:pt x="98" y="307"/>
                    <a:pt x="95" y="304"/>
                    <a:pt x="93" y="302"/>
                  </a:cubicBezTo>
                  <a:cubicBezTo>
                    <a:pt x="94" y="302"/>
                    <a:pt x="95" y="303"/>
                    <a:pt x="96" y="304"/>
                  </a:cubicBezTo>
                  <a:close/>
                  <a:moveTo>
                    <a:pt x="131" y="336"/>
                  </a:moveTo>
                  <a:cubicBezTo>
                    <a:pt x="131" y="336"/>
                    <a:pt x="131" y="336"/>
                    <a:pt x="131" y="336"/>
                  </a:cubicBezTo>
                  <a:cubicBezTo>
                    <a:pt x="129" y="334"/>
                    <a:pt x="128" y="333"/>
                    <a:pt x="126" y="332"/>
                  </a:cubicBezTo>
                  <a:cubicBezTo>
                    <a:pt x="122" y="328"/>
                    <a:pt x="117" y="324"/>
                    <a:pt x="112" y="320"/>
                  </a:cubicBezTo>
                  <a:cubicBezTo>
                    <a:pt x="111" y="319"/>
                    <a:pt x="110" y="318"/>
                    <a:pt x="109" y="317"/>
                  </a:cubicBezTo>
                  <a:cubicBezTo>
                    <a:pt x="109" y="317"/>
                    <a:pt x="108" y="316"/>
                    <a:pt x="108" y="316"/>
                  </a:cubicBezTo>
                  <a:cubicBezTo>
                    <a:pt x="110" y="317"/>
                    <a:pt x="113" y="318"/>
                    <a:pt x="116" y="320"/>
                  </a:cubicBezTo>
                  <a:cubicBezTo>
                    <a:pt x="121" y="325"/>
                    <a:pt x="127" y="330"/>
                    <a:pt x="131" y="336"/>
                  </a:cubicBezTo>
                  <a:close/>
                  <a:moveTo>
                    <a:pt x="64" y="286"/>
                  </a:moveTo>
                  <a:cubicBezTo>
                    <a:pt x="65" y="287"/>
                    <a:pt x="65" y="288"/>
                    <a:pt x="66" y="289"/>
                  </a:cubicBezTo>
                  <a:cubicBezTo>
                    <a:pt x="65" y="288"/>
                    <a:pt x="65" y="288"/>
                    <a:pt x="64" y="288"/>
                  </a:cubicBezTo>
                  <a:cubicBezTo>
                    <a:pt x="64" y="287"/>
                    <a:pt x="64" y="287"/>
                    <a:pt x="63" y="287"/>
                  </a:cubicBezTo>
                  <a:cubicBezTo>
                    <a:pt x="63" y="287"/>
                    <a:pt x="63" y="287"/>
                    <a:pt x="63" y="287"/>
                  </a:cubicBezTo>
                  <a:cubicBezTo>
                    <a:pt x="64" y="286"/>
                    <a:pt x="64" y="286"/>
                    <a:pt x="64" y="286"/>
                  </a:cubicBezTo>
                  <a:close/>
                  <a:moveTo>
                    <a:pt x="104" y="321"/>
                  </a:moveTo>
                  <a:cubicBezTo>
                    <a:pt x="106" y="323"/>
                    <a:pt x="109" y="325"/>
                    <a:pt x="111" y="327"/>
                  </a:cubicBezTo>
                  <a:cubicBezTo>
                    <a:pt x="108" y="325"/>
                    <a:pt x="106" y="324"/>
                    <a:pt x="103" y="322"/>
                  </a:cubicBezTo>
                  <a:cubicBezTo>
                    <a:pt x="102" y="321"/>
                    <a:pt x="101" y="320"/>
                    <a:pt x="99" y="319"/>
                  </a:cubicBezTo>
                  <a:cubicBezTo>
                    <a:pt x="100" y="319"/>
                    <a:pt x="101" y="319"/>
                    <a:pt x="101" y="319"/>
                  </a:cubicBezTo>
                  <a:cubicBezTo>
                    <a:pt x="102" y="319"/>
                    <a:pt x="103" y="320"/>
                    <a:pt x="104" y="321"/>
                  </a:cubicBezTo>
                  <a:close/>
                  <a:moveTo>
                    <a:pt x="120" y="345"/>
                  </a:moveTo>
                  <a:cubicBezTo>
                    <a:pt x="118" y="343"/>
                    <a:pt x="115" y="340"/>
                    <a:pt x="112" y="338"/>
                  </a:cubicBezTo>
                  <a:cubicBezTo>
                    <a:pt x="115" y="340"/>
                    <a:pt x="118" y="342"/>
                    <a:pt x="122" y="345"/>
                  </a:cubicBezTo>
                  <a:cubicBezTo>
                    <a:pt x="121" y="345"/>
                    <a:pt x="121" y="345"/>
                    <a:pt x="121" y="345"/>
                  </a:cubicBezTo>
                  <a:lnTo>
                    <a:pt x="120" y="345"/>
                  </a:lnTo>
                  <a:close/>
                  <a:moveTo>
                    <a:pt x="68" y="287"/>
                  </a:moveTo>
                  <a:cubicBezTo>
                    <a:pt x="73" y="290"/>
                    <a:pt x="77" y="293"/>
                    <a:pt x="82" y="295"/>
                  </a:cubicBezTo>
                  <a:cubicBezTo>
                    <a:pt x="85" y="298"/>
                    <a:pt x="89" y="302"/>
                    <a:pt x="93" y="305"/>
                  </a:cubicBezTo>
                  <a:cubicBezTo>
                    <a:pt x="93" y="305"/>
                    <a:pt x="94" y="306"/>
                    <a:pt x="94" y="306"/>
                  </a:cubicBezTo>
                  <a:cubicBezTo>
                    <a:pt x="94" y="306"/>
                    <a:pt x="93" y="306"/>
                    <a:pt x="93" y="306"/>
                  </a:cubicBezTo>
                  <a:cubicBezTo>
                    <a:pt x="89" y="303"/>
                    <a:pt x="86" y="301"/>
                    <a:pt x="82" y="299"/>
                  </a:cubicBezTo>
                  <a:cubicBezTo>
                    <a:pt x="82" y="298"/>
                    <a:pt x="82" y="297"/>
                    <a:pt x="81" y="296"/>
                  </a:cubicBezTo>
                  <a:cubicBezTo>
                    <a:pt x="78" y="294"/>
                    <a:pt x="74" y="293"/>
                    <a:pt x="71" y="291"/>
                  </a:cubicBezTo>
                  <a:cubicBezTo>
                    <a:pt x="70" y="290"/>
                    <a:pt x="69" y="289"/>
                    <a:pt x="68" y="287"/>
                  </a:cubicBezTo>
                  <a:close/>
                  <a:moveTo>
                    <a:pt x="129" y="329"/>
                  </a:moveTo>
                  <a:cubicBezTo>
                    <a:pt x="132" y="332"/>
                    <a:pt x="135" y="335"/>
                    <a:pt x="138" y="339"/>
                  </a:cubicBezTo>
                  <a:cubicBezTo>
                    <a:pt x="137" y="338"/>
                    <a:pt x="137" y="338"/>
                    <a:pt x="137" y="338"/>
                  </a:cubicBezTo>
                  <a:cubicBezTo>
                    <a:pt x="134" y="335"/>
                    <a:pt x="132" y="332"/>
                    <a:pt x="129" y="329"/>
                  </a:cubicBezTo>
                  <a:close/>
                  <a:moveTo>
                    <a:pt x="141" y="342"/>
                  </a:moveTo>
                  <a:cubicBezTo>
                    <a:pt x="141" y="343"/>
                    <a:pt x="142" y="344"/>
                    <a:pt x="142" y="344"/>
                  </a:cubicBezTo>
                  <a:cubicBezTo>
                    <a:pt x="142" y="344"/>
                    <a:pt x="142" y="344"/>
                    <a:pt x="142" y="344"/>
                  </a:cubicBezTo>
                  <a:cubicBezTo>
                    <a:pt x="142" y="344"/>
                    <a:pt x="142" y="344"/>
                    <a:pt x="142" y="344"/>
                  </a:cubicBezTo>
                  <a:cubicBezTo>
                    <a:pt x="141" y="343"/>
                    <a:pt x="140" y="342"/>
                    <a:pt x="139" y="341"/>
                  </a:cubicBezTo>
                  <a:cubicBezTo>
                    <a:pt x="140" y="341"/>
                    <a:pt x="140" y="341"/>
                    <a:pt x="140" y="341"/>
                  </a:cubicBezTo>
                  <a:cubicBezTo>
                    <a:pt x="140" y="341"/>
                    <a:pt x="141" y="342"/>
                    <a:pt x="141" y="342"/>
                  </a:cubicBezTo>
                  <a:close/>
                  <a:moveTo>
                    <a:pt x="167" y="375"/>
                  </a:moveTo>
                  <a:cubicBezTo>
                    <a:pt x="168" y="376"/>
                    <a:pt x="169" y="377"/>
                    <a:pt x="170" y="378"/>
                  </a:cubicBezTo>
                  <a:cubicBezTo>
                    <a:pt x="169" y="378"/>
                    <a:pt x="169" y="378"/>
                    <a:pt x="168" y="378"/>
                  </a:cubicBezTo>
                  <a:cubicBezTo>
                    <a:pt x="168" y="378"/>
                    <a:pt x="168" y="378"/>
                    <a:pt x="168" y="378"/>
                  </a:cubicBezTo>
                  <a:cubicBezTo>
                    <a:pt x="168" y="377"/>
                    <a:pt x="168" y="377"/>
                    <a:pt x="168" y="377"/>
                  </a:cubicBezTo>
                  <a:cubicBezTo>
                    <a:pt x="168" y="377"/>
                    <a:pt x="167" y="377"/>
                    <a:pt x="167" y="377"/>
                  </a:cubicBezTo>
                  <a:cubicBezTo>
                    <a:pt x="166" y="377"/>
                    <a:pt x="165" y="376"/>
                    <a:pt x="165" y="375"/>
                  </a:cubicBezTo>
                  <a:cubicBezTo>
                    <a:pt x="164" y="374"/>
                    <a:pt x="164" y="374"/>
                    <a:pt x="164" y="374"/>
                  </a:cubicBezTo>
                  <a:cubicBezTo>
                    <a:pt x="163" y="375"/>
                    <a:pt x="163" y="375"/>
                    <a:pt x="163" y="375"/>
                  </a:cubicBezTo>
                  <a:cubicBezTo>
                    <a:pt x="162" y="375"/>
                    <a:pt x="162" y="375"/>
                    <a:pt x="161" y="376"/>
                  </a:cubicBezTo>
                  <a:cubicBezTo>
                    <a:pt x="160" y="373"/>
                    <a:pt x="159" y="371"/>
                    <a:pt x="158" y="369"/>
                  </a:cubicBezTo>
                  <a:cubicBezTo>
                    <a:pt x="160" y="369"/>
                    <a:pt x="161" y="370"/>
                    <a:pt x="163" y="371"/>
                  </a:cubicBezTo>
                  <a:cubicBezTo>
                    <a:pt x="164" y="372"/>
                    <a:pt x="165" y="373"/>
                    <a:pt x="167" y="375"/>
                  </a:cubicBezTo>
                  <a:close/>
                  <a:moveTo>
                    <a:pt x="405" y="388"/>
                  </a:moveTo>
                  <a:cubicBezTo>
                    <a:pt x="391" y="388"/>
                    <a:pt x="377" y="387"/>
                    <a:pt x="363" y="387"/>
                  </a:cubicBezTo>
                  <a:cubicBezTo>
                    <a:pt x="366" y="386"/>
                    <a:pt x="369" y="386"/>
                    <a:pt x="372" y="386"/>
                  </a:cubicBezTo>
                  <a:cubicBezTo>
                    <a:pt x="379" y="386"/>
                    <a:pt x="387" y="386"/>
                    <a:pt x="395" y="387"/>
                  </a:cubicBezTo>
                  <a:cubicBezTo>
                    <a:pt x="395" y="387"/>
                    <a:pt x="395" y="387"/>
                    <a:pt x="396" y="387"/>
                  </a:cubicBezTo>
                  <a:cubicBezTo>
                    <a:pt x="399" y="387"/>
                    <a:pt x="402" y="388"/>
                    <a:pt x="405" y="388"/>
                  </a:cubicBezTo>
                  <a:close/>
                  <a:moveTo>
                    <a:pt x="164" y="378"/>
                  </a:moveTo>
                  <a:cubicBezTo>
                    <a:pt x="163" y="378"/>
                    <a:pt x="163" y="378"/>
                    <a:pt x="162" y="378"/>
                  </a:cubicBezTo>
                  <a:cubicBezTo>
                    <a:pt x="163" y="378"/>
                    <a:pt x="163" y="378"/>
                    <a:pt x="163" y="377"/>
                  </a:cubicBezTo>
                  <a:cubicBezTo>
                    <a:pt x="164" y="378"/>
                    <a:pt x="164" y="378"/>
                    <a:pt x="164" y="378"/>
                  </a:cubicBezTo>
                  <a:close/>
                  <a:moveTo>
                    <a:pt x="154" y="377"/>
                  </a:moveTo>
                  <a:cubicBezTo>
                    <a:pt x="152" y="375"/>
                    <a:pt x="150" y="373"/>
                    <a:pt x="148" y="371"/>
                  </a:cubicBezTo>
                  <a:cubicBezTo>
                    <a:pt x="149" y="370"/>
                    <a:pt x="150" y="370"/>
                    <a:pt x="151" y="369"/>
                  </a:cubicBezTo>
                  <a:cubicBezTo>
                    <a:pt x="152" y="368"/>
                    <a:pt x="153" y="368"/>
                    <a:pt x="153" y="367"/>
                  </a:cubicBezTo>
                  <a:cubicBezTo>
                    <a:pt x="154" y="368"/>
                    <a:pt x="155" y="368"/>
                    <a:pt x="155" y="369"/>
                  </a:cubicBezTo>
                  <a:cubicBezTo>
                    <a:pt x="157" y="372"/>
                    <a:pt x="158" y="374"/>
                    <a:pt x="159" y="377"/>
                  </a:cubicBezTo>
                  <a:cubicBezTo>
                    <a:pt x="158" y="377"/>
                    <a:pt x="158" y="377"/>
                    <a:pt x="157" y="378"/>
                  </a:cubicBezTo>
                  <a:cubicBezTo>
                    <a:pt x="156" y="378"/>
                    <a:pt x="155" y="377"/>
                    <a:pt x="154" y="377"/>
                  </a:cubicBezTo>
                  <a:close/>
                  <a:moveTo>
                    <a:pt x="132" y="360"/>
                  </a:moveTo>
                  <a:cubicBezTo>
                    <a:pt x="130" y="358"/>
                    <a:pt x="128" y="356"/>
                    <a:pt x="126" y="354"/>
                  </a:cubicBezTo>
                  <a:cubicBezTo>
                    <a:pt x="129" y="356"/>
                    <a:pt x="131" y="359"/>
                    <a:pt x="133" y="361"/>
                  </a:cubicBezTo>
                  <a:cubicBezTo>
                    <a:pt x="133" y="360"/>
                    <a:pt x="132" y="360"/>
                    <a:pt x="132" y="360"/>
                  </a:cubicBezTo>
                  <a:close/>
                  <a:moveTo>
                    <a:pt x="102" y="337"/>
                  </a:moveTo>
                  <a:cubicBezTo>
                    <a:pt x="99" y="336"/>
                    <a:pt x="96" y="335"/>
                    <a:pt x="93" y="333"/>
                  </a:cubicBezTo>
                  <a:cubicBezTo>
                    <a:pt x="85" y="326"/>
                    <a:pt x="78" y="319"/>
                    <a:pt x="70" y="312"/>
                  </a:cubicBezTo>
                  <a:cubicBezTo>
                    <a:pt x="83" y="320"/>
                    <a:pt x="94" y="329"/>
                    <a:pt x="102" y="337"/>
                  </a:cubicBezTo>
                  <a:close/>
                  <a:moveTo>
                    <a:pt x="67" y="308"/>
                  </a:moveTo>
                  <a:cubicBezTo>
                    <a:pt x="70" y="309"/>
                    <a:pt x="73" y="310"/>
                    <a:pt x="76" y="311"/>
                  </a:cubicBezTo>
                  <a:cubicBezTo>
                    <a:pt x="79" y="313"/>
                    <a:pt x="82" y="316"/>
                    <a:pt x="85" y="318"/>
                  </a:cubicBezTo>
                  <a:cubicBezTo>
                    <a:pt x="84" y="318"/>
                    <a:pt x="84" y="318"/>
                    <a:pt x="84" y="318"/>
                  </a:cubicBezTo>
                  <a:cubicBezTo>
                    <a:pt x="79" y="315"/>
                    <a:pt x="74" y="312"/>
                    <a:pt x="69" y="308"/>
                  </a:cubicBezTo>
                  <a:cubicBezTo>
                    <a:pt x="68" y="308"/>
                    <a:pt x="68" y="308"/>
                    <a:pt x="67" y="308"/>
                  </a:cubicBezTo>
                  <a:close/>
                  <a:moveTo>
                    <a:pt x="158" y="354"/>
                  </a:moveTo>
                  <a:cubicBezTo>
                    <a:pt x="160" y="355"/>
                    <a:pt x="162" y="356"/>
                    <a:pt x="163" y="357"/>
                  </a:cubicBezTo>
                  <a:cubicBezTo>
                    <a:pt x="163" y="357"/>
                    <a:pt x="163" y="357"/>
                    <a:pt x="162" y="357"/>
                  </a:cubicBezTo>
                  <a:cubicBezTo>
                    <a:pt x="161" y="356"/>
                    <a:pt x="160" y="355"/>
                    <a:pt x="158" y="354"/>
                  </a:cubicBezTo>
                  <a:close/>
                  <a:moveTo>
                    <a:pt x="481" y="424"/>
                  </a:moveTo>
                  <a:cubicBezTo>
                    <a:pt x="478" y="430"/>
                    <a:pt x="474" y="436"/>
                    <a:pt x="472" y="442"/>
                  </a:cubicBezTo>
                  <a:cubicBezTo>
                    <a:pt x="472" y="442"/>
                    <a:pt x="472" y="442"/>
                    <a:pt x="472" y="441"/>
                  </a:cubicBezTo>
                  <a:cubicBezTo>
                    <a:pt x="472" y="440"/>
                    <a:pt x="472" y="439"/>
                    <a:pt x="471" y="437"/>
                  </a:cubicBezTo>
                  <a:cubicBezTo>
                    <a:pt x="472" y="434"/>
                    <a:pt x="472" y="430"/>
                    <a:pt x="472" y="426"/>
                  </a:cubicBezTo>
                  <a:cubicBezTo>
                    <a:pt x="472" y="425"/>
                    <a:pt x="472" y="425"/>
                    <a:pt x="472" y="425"/>
                  </a:cubicBezTo>
                  <a:cubicBezTo>
                    <a:pt x="472" y="425"/>
                    <a:pt x="472" y="425"/>
                    <a:pt x="472" y="425"/>
                  </a:cubicBezTo>
                  <a:cubicBezTo>
                    <a:pt x="472" y="425"/>
                    <a:pt x="472" y="425"/>
                    <a:pt x="472" y="425"/>
                  </a:cubicBezTo>
                  <a:cubicBezTo>
                    <a:pt x="472" y="423"/>
                    <a:pt x="472" y="422"/>
                    <a:pt x="472" y="420"/>
                  </a:cubicBezTo>
                  <a:cubicBezTo>
                    <a:pt x="474" y="419"/>
                    <a:pt x="475" y="418"/>
                    <a:pt x="477" y="417"/>
                  </a:cubicBezTo>
                  <a:cubicBezTo>
                    <a:pt x="479" y="419"/>
                    <a:pt x="480" y="421"/>
                    <a:pt x="481" y="424"/>
                  </a:cubicBezTo>
                  <a:close/>
                  <a:moveTo>
                    <a:pt x="462" y="441"/>
                  </a:moveTo>
                  <a:cubicBezTo>
                    <a:pt x="462" y="441"/>
                    <a:pt x="462" y="441"/>
                    <a:pt x="462" y="441"/>
                  </a:cubicBezTo>
                  <a:cubicBezTo>
                    <a:pt x="462" y="441"/>
                    <a:pt x="462" y="441"/>
                    <a:pt x="462" y="441"/>
                  </a:cubicBezTo>
                  <a:cubicBezTo>
                    <a:pt x="462" y="441"/>
                    <a:pt x="462" y="441"/>
                    <a:pt x="462" y="441"/>
                  </a:cubicBezTo>
                  <a:close/>
                  <a:moveTo>
                    <a:pt x="463" y="439"/>
                  </a:moveTo>
                  <a:cubicBezTo>
                    <a:pt x="463" y="437"/>
                    <a:pt x="464" y="436"/>
                    <a:pt x="465" y="435"/>
                  </a:cubicBezTo>
                  <a:cubicBezTo>
                    <a:pt x="465" y="436"/>
                    <a:pt x="465" y="436"/>
                    <a:pt x="465" y="437"/>
                  </a:cubicBezTo>
                  <a:cubicBezTo>
                    <a:pt x="465" y="438"/>
                    <a:pt x="465" y="440"/>
                    <a:pt x="465" y="441"/>
                  </a:cubicBezTo>
                  <a:cubicBezTo>
                    <a:pt x="464" y="440"/>
                    <a:pt x="464" y="439"/>
                    <a:pt x="463" y="439"/>
                  </a:cubicBezTo>
                  <a:close/>
                  <a:moveTo>
                    <a:pt x="467" y="455"/>
                  </a:moveTo>
                  <a:cubicBezTo>
                    <a:pt x="467" y="455"/>
                    <a:pt x="467" y="454"/>
                    <a:pt x="467" y="453"/>
                  </a:cubicBezTo>
                  <a:cubicBezTo>
                    <a:pt x="468" y="454"/>
                    <a:pt x="468" y="454"/>
                    <a:pt x="468" y="454"/>
                  </a:cubicBezTo>
                  <a:cubicBezTo>
                    <a:pt x="468" y="453"/>
                    <a:pt x="468" y="453"/>
                    <a:pt x="468" y="453"/>
                  </a:cubicBezTo>
                  <a:cubicBezTo>
                    <a:pt x="468" y="453"/>
                    <a:pt x="468" y="453"/>
                    <a:pt x="468" y="453"/>
                  </a:cubicBezTo>
                  <a:cubicBezTo>
                    <a:pt x="468" y="454"/>
                    <a:pt x="467" y="455"/>
                    <a:pt x="467" y="455"/>
                  </a:cubicBezTo>
                  <a:cubicBezTo>
                    <a:pt x="467" y="455"/>
                    <a:pt x="467" y="455"/>
                    <a:pt x="467" y="455"/>
                  </a:cubicBezTo>
                  <a:close/>
                  <a:moveTo>
                    <a:pt x="467" y="437"/>
                  </a:moveTo>
                  <a:cubicBezTo>
                    <a:pt x="467" y="435"/>
                    <a:pt x="468" y="433"/>
                    <a:pt x="468" y="431"/>
                  </a:cubicBezTo>
                  <a:cubicBezTo>
                    <a:pt x="468" y="432"/>
                    <a:pt x="468" y="433"/>
                    <a:pt x="468" y="433"/>
                  </a:cubicBezTo>
                  <a:cubicBezTo>
                    <a:pt x="468" y="435"/>
                    <a:pt x="468" y="437"/>
                    <a:pt x="468" y="439"/>
                  </a:cubicBezTo>
                  <a:cubicBezTo>
                    <a:pt x="468" y="438"/>
                    <a:pt x="467" y="438"/>
                    <a:pt x="467" y="437"/>
                  </a:cubicBezTo>
                  <a:close/>
                  <a:moveTo>
                    <a:pt x="469" y="425"/>
                  </a:moveTo>
                  <a:cubicBezTo>
                    <a:pt x="469" y="425"/>
                    <a:pt x="469" y="425"/>
                    <a:pt x="469" y="425"/>
                  </a:cubicBezTo>
                  <a:cubicBezTo>
                    <a:pt x="469" y="425"/>
                    <a:pt x="469" y="425"/>
                    <a:pt x="469" y="425"/>
                  </a:cubicBezTo>
                  <a:cubicBezTo>
                    <a:pt x="469" y="424"/>
                    <a:pt x="469" y="424"/>
                    <a:pt x="469" y="424"/>
                  </a:cubicBezTo>
                  <a:cubicBezTo>
                    <a:pt x="469" y="424"/>
                    <a:pt x="469" y="425"/>
                    <a:pt x="469" y="425"/>
                  </a:cubicBezTo>
                  <a:cubicBezTo>
                    <a:pt x="469" y="425"/>
                    <a:pt x="469" y="425"/>
                    <a:pt x="469" y="425"/>
                  </a:cubicBezTo>
                  <a:cubicBezTo>
                    <a:pt x="469" y="425"/>
                    <a:pt x="469" y="425"/>
                    <a:pt x="469" y="425"/>
                  </a:cubicBezTo>
                  <a:close/>
                  <a:moveTo>
                    <a:pt x="455" y="427"/>
                  </a:moveTo>
                  <a:cubicBezTo>
                    <a:pt x="455" y="426"/>
                    <a:pt x="456" y="426"/>
                    <a:pt x="456" y="425"/>
                  </a:cubicBezTo>
                  <a:cubicBezTo>
                    <a:pt x="456" y="425"/>
                    <a:pt x="457" y="426"/>
                    <a:pt x="458" y="426"/>
                  </a:cubicBezTo>
                  <a:cubicBezTo>
                    <a:pt x="461" y="426"/>
                    <a:pt x="464" y="426"/>
                    <a:pt x="466" y="427"/>
                  </a:cubicBezTo>
                  <a:cubicBezTo>
                    <a:pt x="466" y="428"/>
                    <a:pt x="466" y="429"/>
                    <a:pt x="466" y="430"/>
                  </a:cubicBezTo>
                  <a:cubicBezTo>
                    <a:pt x="465" y="431"/>
                    <a:pt x="464" y="432"/>
                    <a:pt x="463" y="433"/>
                  </a:cubicBezTo>
                  <a:cubicBezTo>
                    <a:pt x="461" y="431"/>
                    <a:pt x="458" y="428"/>
                    <a:pt x="455" y="427"/>
                  </a:cubicBezTo>
                  <a:close/>
                  <a:moveTo>
                    <a:pt x="408" y="413"/>
                  </a:moveTo>
                  <a:cubicBezTo>
                    <a:pt x="420" y="415"/>
                    <a:pt x="432" y="416"/>
                    <a:pt x="444" y="417"/>
                  </a:cubicBezTo>
                  <a:cubicBezTo>
                    <a:pt x="442" y="417"/>
                    <a:pt x="440" y="418"/>
                    <a:pt x="438" y="418"/>
                  </a:cubicBezTo>
                  <a:cubicBezTo>
                    <a:pt x="432" y="417"/>
                    <a:pt x="425" y="417"/>
                    <a:pt x="418" y="416"/>
                  </a:cubicBezTo>
                  <a:cubicBezTo>
                    <a:pt x="415" y="415"/>
                    <a:pt x="411" y="414"/>
                    <a:pt x="408" y="413"/>
                  </a:cubicBezTo>
                  <a:close/>
                  <a:moveTo>
                    <a:pt x="463" y="424"/>
                  </a:moveTo>
                  <a:cubicBezTo>
                    <a:pt x="464" y="423"/>
                    <a:pt x="466" y="423"/>
                    <a:pt x="467" y="423"/>
                  </a:cubicBezTo>
                  <a:cubicBezTo>
                    <a:pt x="467" y="423"/>
                    <a:pt x="467" y="424"/>
                    <a:pt x="467" y="424"/>
                  </a:cubicBezTo>
                  <a:cubicBezTo>
                    <a:pt x="467" y="424"/>
                    <a:pt x="467" y="424"/>
                    <a:pt x="467" y="424"/>
                  </a:cubicBezTo>
                  <a:cubicBezTo>
                    <a:pt x="467" y="425"/>
                    <a:pt x="467" y="425"/>
                    <a:pt x="467" y="425"/>
                  </a:cubicBezTo>
                  <a:cubicBezTo>
                    <a:pt x="466" y="424"/>
                    <a:pt x="464" y="424"/>
                    <a:pt x="463" y="424"/>
                  </a:cubicBezTo>
                  <a:close/>
                  <a:moveTo>
                    <a:pt x="478" y="445"/>
                  </a:moveTo>
                  <a:cubicBezTo>
                    <a:pt x="479" y="441"/>
                    <a:pt x="480" y="437"/>
                    <a:pt x="481" y="433"/>
                  </a:cubicBezTo>
                  <a:cubicBezTo>
                    <a:pt x="479" y="433"/>
                    <a:pt x="479" y="433"/>
                    <a:pt x="479" y="433"/>
                  </a:cubicBezTo>
                  <a:cubicBezTo>
                    <a:pt x="480" y="431"/>
                    <a:pt x="481" y="429"/>
                    <a:pt x="482" y="427"/>
                  </a:cubicBezTo>
                  <a:cubicBezTo>
                    <a:pt x="484" y="433"/>
                    <a:pt x="482" y="440"/>
                    <a:pt x="478" y="445"/>
                  </a:cubicBezTo>
                  <a:close/>
                  <a:moveTo>
                    <a:pt x="481" y="454"/>
                  </a:moveTo>
                  <a:cubicBezTo>
                    <a:pt x="479" y="457"/>
                    <a:pt x="478" y="459"/>
                    <a:pt x="476" y="462"/>
                  </a:cubicBezTo>
                  <a:cubicBezTo>
                    <a:pt x="476" y="460"/>
                    <a:pt x="476" y="459"/>
                    <a:pt x="476" y="458"/>
                  </a:cubicBezTo>
                  <a:cubicBezTo>
                    <a:pt x="478" y="457"/>
                    <a:pt x="479" y="455"/>
                    <a:pt x="481" y="454"/>
                  </a:cubicBezTo>
                  <a:close/>
                  <a:moveTo>
                    <a:pt x="475" y="450"/>
                  </a:moveTo>
                  <a:cubicBezTo>
                    <a:pt x="473" y="453"/>
                    <a:pt x="471" y="454"/>
                    <a:pt x="470" y="456"/>
                  </a:cubicBezTo>
                  <a:cubicBezTo>
                    <a:pt x="470" y="456"/>
                    <a:pt x="470" y="456"/>
                    <a:pt x="470" y="456"/>
                  </a:cubicBezTo>
                  <a:cubicBezTo>
                    <a:pt x="472" y="452"/>
                    <a:pt x="474" y="448"/>
                    <a:pt x="476" y="444"/>
                  </a:cubicBezTo>
                  <a:cubicBezTo>
                    <a:pt x="476" y="446"/>
                    <a:pt x="475" y="448"/>
                    <a:pt x="475" y="450"/>
                  </a:cubicBezTo>
                  <a:close/>
                  <a:moveTo>
                    <a:pt x="459" y="455"/>
                  </a:moveTo>
                  <a:cubicBezTo>
                    <a:pt x="459" y="451"/>
                    <a:pt x="460" y="447"/>
                    <a:pt x="461" y="444"/>
                  </a:cubicBezTo>
                  <a:cubicBezTo>
                    <a:pt x="462" y="444"/>
                    <a:pt x="463" y="444"/>
                    <a:pt x="465" y="443"/>
                  </a:cubicBezTo>
                  <a:cubicBezTo>
                    <a:pt x="465" y="443"/>
                    <a:pt x="465" y="443"/>
                    <a:pt x="465" y="443"/>
                  </a:cubicBezTo>
                  <a:cubicBezTo>
                    <a:pt x="466" y="444"/>
                    <a:pt x="466" y="446"/>
                    <a:pt x="466" y="447"/>
                  </a:cubicBezTo>
                  <a:cubicBezTo>
                    <a:pt x="465" y="450"/>
                    <a:pt x="465" y="454"/>
                    <a:pt x="464" y="458"/>
                  </a:cubicBezTo>
                  <a:cubicBezTo>
                    <a:pt x="463" y="457"/>
                    <a:pt x="461" y="456"/>
                    <a:pt x="459" y="455"/>
                  </a:cubicBezTo>
                  <a:close/>
                  <a:moveTo>
                    <a:pt x="453" y="431"/>
                  </a:moveTo>
                  <a:cubicBezTo>
                    <a:pt x="454" y="430"/>
                    <a:pt x="454" y="430"/>
                    <a:pt x="454" y="429"/>
                  </a:cubicBezTo>
                  <a:cubicBezTo>
                    <a:pt x="457" y="431"/>
                    <a:pt x="460" y="433"/>
                    <a:pt x="462" y="435"/>
                  </a:cubicBezTo>
                  <a:cubicBezTo>
                    <a:pt x="461" y="436"/>
                    <a:pt x="461" y="436"/>
                    <a:pt x="461" y="437"/>
                  </a:cubicBezTo>
                  <a:cubicBezTo>
                    <a:pt x="459" y="435"/>
                    <a:pt x="456" y="433"/>
                    <a:pt x="453" y="431"/>
                  </a:cubicBezTo>
                  <a:close/>
                  <a:moveTo>
                    <a:pt x="448" y="428"/>
                  </a:moveTo>
                  <a:cubicBezTo>
                    <a:pt x="446" y="427"/>
                    <a:pt x="445" y="426"/>
                    <a:pt x="443" y="425"/>
                  </a:cubicBezTo>
                  <a:cubicBezTo>
                    <a:pt x="444" y="426"/>
                    <a:pt x="444" y="426"/>
                    <a:pt x="445" y="426"/>
                  </a:cubicBezTo>
                  <a:cubicBezTo>
                    <a:pt x="446" y="426"/>
                    <a:pt x="447" y="426"/>
                    <a:pt x="448" y="426"/>
                  </a:cubicBezTo>
                  <a:cubicBezTo>
                    <a:pt x="448" y="426"/>
                    <a:pt x="448" y="427"/>
                    <a:pt x="448" y="428"/>
                  </a:cubicBezTo>
                  <a:close/>
                  <a:moveTo>
                    <a:pt x="379" y="405"/>
                  </a:moveTo>
                  <a:cubicBezTo>
                    <a:pt x="386" y="406"/>
                    <a:pt x="394" y="406"/>
                    <a:pt x="402" y="406"/>
                  </a:cubicBezTo>
                  <a:cubicBezTo>
                    <a:pt x="416" y="408"/>
                    <a:pt x="431" y="411"/>
                    <a:pt x="445" y="414"/>
                  </a:cubicBezTo>
                  <a:cubicBezTo>
                    <a:pt x="423" y="413"/>
                    <a:pt x="400" y="410"/>
                    <a:pt x="379" y="405"/>
                  </a:cubicBezTo>
                  <a:close/>
                  <a:moveTo>
                    <a:pt x="190" y="385"/>
                  </a:moveTo>
                  <a:cubicBezTo>
                    <a:pt x="185" y="385"/>
                    <a:pt x="181" y="385"/>
                    <a:pt x="176" y="385"/>
                  </a:cubicBezTo>
                  <a:cubicBezTo>
                    <a:pt x="176" y="385"/>
                    <a:pt x="176" y="384"/>
                    <a:pt x="175" y="384"/>
                  </a:cubicBezTo>
                  <a:cubicBezTo>
                    <a:pt x="176" y="384"/>
                    <a:pt x="176" y="384"/>
                    <a:pt x="176" y="384"/>
                  </a:cubicBezTo>
                  <a:cubicBezTo>
                    <a:pt x="180" y="384"/>
                    <a:pt x="185" y="385"/>
                    <a:pt x="190" y="385"/>
                  </a:cubicBezTo>
                  <a:close/>
                  <a:moveTo>
                    <a:pt x="172" y="385"/>
                  </a:moveTo>
                  <a:cubicBezTo>
                    <a:pt x="163" y="385"/>
                    <a:pt x="154" y="385"/>
                    <a:pt x="147" y="385"/>
                  </a:cubicBezTo>
                  <a:cubicBezTo>
                    <a:pt x="152" y="384"/>
                    <a:pt x="152" y="384"/>
                    <a:pt x="152" y="384"/>
                  </a:cubicBezTo>
                  <a:cubicBezTo>
                    <a:pt x="153" y="384"/>
                    <a:pt x="154" y="384"/>
                    <a:pt x="155" y="383"/>
                  </a:cubicBezTo>
                  <a:cubicBezTo>
                    <a:pt x="155" y="383"/>
                    <a:pt x="156" y="383"/>
                    <a:pt x="157" y="383"/>
                  </a:cubicBezTo>
                  <a:cubicBezTo>
                    <a:pt x="157" y="384"/>
                    <a:pt x="157" y="384"/>
                    <a:pt x="158" y="385"/>
                  </a:cubicBezTo>
                  <a:cubicBezTo>
                    <a:pt x="159" y="383"/>
                    <a:pt x="159" y="383"/>
                    <a:pt x="159" y="383"/>
                  </a:cubicBezTo>
                  <a:cubicBezTo>
                    <a:pt x="163" y="383"/>
                    <a:pt x="166" y="383"/>
                    <a:pt x="170" y="383"/>
                  </a:cubicBezTo>
                  <a:cubicBezTo>
                    <a:pt x="171" y="384"/>
                    <a:pt x="172" y="385"/>
                    <a:pt x="172" y="385"/>
                  </a:cubicBezTo>
                  <a:close/>
                  <a:moveTo>
                    <a:pt x="149" y="376"/>
                  </a:moveTo>
                  <a:cubicBezTo>
                    <a:pt x="147" y="375"/>
                    <a:pt x="146" y="374"/>
                    <a:pt x="144" y="373"/>
                  </a:cubicBezTo>
                  <a:cubicBezTo>
                    <a:pt x="144" y="373"/>
                    <a:pt x="144" y="373"/>
                    <a:pt x="144" y="373"/>
                  </a:cubicBezTo>
                  <a:cubicBezTo>
                    <a:pt x="144" y="373"/>
                    <a:pt x="144" y="373"/>
                    <a:pt x="144" y="373"/>
                  </a:cubicBezTo>
                  <a:cubicBezTo>
                    <a:pt x="145" y="373"/>
                    <a:pt x="146" y="374"/>
                    <a:pt x="147" y="375"/>
                  </a:cubicBezTo>
                  <a:cubicBezTo>
                    <a:pt x="147" y="374"/>
                    <a:pt x="147" y="374"/>
                    <a:pt x="147" y="374"/>
                  </a:cubicBezTo>
                  <a:cubicBezTo>
                    <a:pt x="148" y="375"/>
                    <a:pt x="148" y="375"/>
                    <a:pt x="149" y="376"/>
                  </a:cubicBezTo>
                  <a:close/>
                  <a:moveTo>
                    <a:pt x="136" y="368"/>
                  </a:moveTo>
                  <a:cubicBezTo>
                    <a:pt x="135" y="367"/>
                    <a:pt x="134" y="367"/>
                    <a:pt x="134" y="366"/>
                  </a:cubicBezTo>
                  <a:cubicBezTo>
                    <a:pt x="134" y="366"/>
                    <a:pt x="134" y="367"/>
                    <a:pt x="135" y="367"/>
                  </a:cubicBezTo>
                  <a:cubicBezTo>
                    <a:pt x="135" y="367"/>
                    <a:pt x="135" y="368"/>
                    <a:pt x="136" y="368"/>
                  </a:cubicBezTo>
                  <a:close/>
                  <a:moveTo>
                    <a:pt x="119" y="355"/>
                  </a:moveTo>
                  <a:cubicBezTo>
                    <a:pt x="113" y="350"/>
                    <a:pt x="108" y="345"/>
                    <a:pt x="102" y="340"/>
                  </a:cubicBezTo>
                  <a:cubicBezTo>
                    <a:pt x="103" y="341"/>
                    <a:pt x="105" y="341"/>
                    <a:pt x="106" y="342"/>
                  </a:cubicBezTo>
                  <a:cubicBezTo>
                    <a:pt x="108" y="340"/>
                    <a:pt x="108" y="340"/>
                    <a:pt x="108" y="340"/>
                  </a:cubicBezTo>
                  <a:cubicBezTo>
                    <a:pt x="106" y="338"/>
                    <a:pt x="104" y="336"/>
                    <a:pt x="102" y="334"/>
                  </a:cubicBezTo>
                  <a:cubicBezTo>
                    <a:pt x="111" y="342"/>
                    <a:pt x="118" y="350"/>
                    <a:pt x="126" y="358"/>
                  </a:cubicBezTo>
                  <a:cubicBezTo>
                    <a:pt x="125" y="357"/>
                    <a:pt x="124" y="357"/>
                    <a:pt x="123" y="357"/>
                  </a:cubicBezTo>
                  <a:cubicBezTo>
                    <a:pt x="122" y="356"/>
                    <a:pt x="121" y="355"/>
                    <a:pt x="119" y="355"/>
                  </a:cubicBezTo>
                  <a:close/>
                  <a:moveTo>
                    <a:pt x="43" y="298"/>
                  </a:moveTo>
                  <a:cubicBezTo>
                    <a:pt x="49" y="301"/>
                    <a:pt x="55" y="304"/>
                    <a:pt x="61" y="307"/>
                  </a:cubicBezTo>
                  <a:cubicBezTo>
                    <a:pt x="68" y="314"/>
                    <a:pt x="75" y="320"/>
                    <a:pt x="82" y="327"/>
                  </a:cubicBezTo>
                  <a:cubicBezTo>
                    <a:pt x="68" y="318"/>
                    <a:pt x="55" y="309"/>
                    <a:pt x="43" y="298"/>
                  </a:cubicBezTo>
                  <a:close/>
                  <a:moveTo>
                    <a:pt x="54" y="296"/>
                  </a:moveTo>
                  <a:cubicBezTo>
                    <a:pt x="54" y="296"/>
                    <a:pt x="55" y="295"/>
                    <a:pt x="55" y="295"/>
                  </a:cubicBezTo>
                  <a:cubicBezTo>
                    <a:pt x="60" y="298"/>
                    <a:pt x="65" y="302"/>
                    <a:pt x="70" y="306"/>
                  </a:cubicBezTo>
                  <a:cubicBezTo>
                    <a:pt x="66" y="305"/>
                    <a:pt x="62" y="303"/>
                    <a:pt x="59" y="301"/>
                  </a:cubicBezTo>
                  <a:cubicBezTo>
                    <a:pt x="57" y="299"/>
                    <a:pt x="56" y="298"/>
                    <a:pt x="54" y="296"/>
                  </a:cubicBezTo>
                  <a:close/>
                  <a:moveTo>
                    <a:pt x="52" y="294"/>
                  </a:moveTo>
                  <a:cubicBezTo>
                    <a:pt x="51" y="293"/>
                    <a:pt x="50" y="292"/>
                    <a:pt x="49" y="291"/>
                  </a:cubicBezTo>
                  <a:cubicBezTo>
                    <a:pt x="51" y="292"/>
                    <a:pt x="52" y="293"/>
                    <a:pt x="53" y="293"/>
                  </a:cubicBezTo>
                  <a:cubicBezTo>
                    <a:pt x="53" y="294"/>
                    <a:pt x="52" y="294"/>
                    <a:pt x="52" y="294"/>
                  </a:cubicBezTo>
                  <a:close/>
                  <a:moveTo>
                    <a:pt x="44" y="269"/>
                  </a:moveTo>
                  <a:cubicBezTo>
                    <a:pt x="45" y="270"/>
                    <a:pt x="47" y="271"/>
                    <a:pt x="49" y="272"/>
                  </a:cubicBezTo>
                  <a:cubicBezTo>
                    <a:pt x="48" y="272"/>
                    <a:pt x="48" y="272"/>
                    <a:pt x="47" y="272"/>
                  </a:cubicBezTo>
                  <a:cubicBezTo>
                    <a:pt x="46" y="271"/>
                    <a:pt x="45" y="270"/>
                    <a:pt x="44" y="269"/>
                  </a:cubicBezTo>
                  <a:close/>
                  <a:moveTo>
                    <a:pt x="141" y="337"/>
                  </a:moveTo>
                  <a:cubicBezTo>
                    <a:pt x="144" y="339"/>
                    <a:pt x="147" y="341"/>
                    <a:pt x="150" y="344"/>
                  </a:cubicBezTo>
                  <a:cubicBezTo>
                    <a:pt x="150" y="344"/>
                    <a:pt x="150" y="343"/>
                    <a:pt x="149" y="343"/>
                  </a:cubicBezTo>
                  <a:cubicBezTo>
                    <a:pt x="148" y="343"/>
                    <a:pt x="147" y="343"/>
                    <a:pt x="147" y="344"/>
                  </a:cubicBezTo>
                  <a:cubicBezTo>
                    <a:pt x="145" y="341"/>
                    <a:pt x="143" y="339"/>
                    <a:pt x="141" y="337"/>
                  </a:cubicBezTo>
                  <a:close/>
                  <a:moveTo>
                    <a:pt x="181" y="374"/>
                  </a:moveTo>
                  <a:cubicBezTo>
                    <a:pt x="181" y="374"/>
                    <a:pt x="181" y="375"/>
                    <a:pt x="180" y="375"/>
                  </a:cubicBezTo>
                  <a:cubicBezTo>
                    <a:pt x="179" y="375"/>
                    <a:pt x="177" y="374"/>
                    <a:pt x="175" y="374"/>
                  </a:cubicBezTo>
                  <a:cubicBezTo>
                    <a:pt x="175" y="374"/>
                    <a:pt x="175" y="374"/>
                    <a:pt x="175" y="374"/>
                  </a:cubicBezTo>
                  <a:cubicBezTo>
                    <a:pt x="177" y="373"/>
                    <a:pt x="178" y="370"/>
                    <a:pt x="176" y="368"/>
                  </a:cubicBezTo>
                  <a:cubicBezTo>
                    <a:pt x="175" y="367"/>
                    <a:pt x="174" y="366"/>
                    <a:pt x="173" y="365"/>
                  </a:cubicBezTo>
                  <a:cubicBezTo>
                    <a:pt x="173" y="365"/>
                    <a:pt x="173" y="365"/>
                    <a:pt x="174" y="365"/>
                  </a:cubicBezTo>
                  <a:cubicBezTo>
                    <a:pt x="176" y="368"/>
                    <a:pt x="179" y="371"/>
                    <a:pt x="181" y="374"/>
                  </a:cubicBezTo>
                  <a:close/>
                  <a:moveTo>
                    <a:pt x="174" y="377"/>
                  </a:moveTo>
                  <a:cubicBezTo>
                    <a:pt x="174" y="378"/>
                    <a:pt x="174" y="378"/>
                    <a:pt x="174" y="378"/>
                  </a:cubicBezTo>
                  <a:cubicBezTo>
                    <a:pt x="174" y="378"/>
                    <a:pt x="174" y="378"/>
                    <a:pt x="173" y="378"/>
                  </a:cubicBezTo>
                  <a:lnTo>
                    <a:pt x="174" y="377"/>
                  </a:lnTo>
                  <a:close/>
                  <a:moveTo>
                    <a:pt x="406" y="379"/>
                  </a:moveTo>
                  <a:cubicBezTo>
                    <a:pt x="410" y="380"/>
                    <a:pt x="414" y="380"/>
                    <a:pt x="419" y="380"/>
                  </a:cubicBezTo>
                  <a:cubicBezTo>
                    <a:pt x="415" y="380"/>
                    <a:pt x="412" y="380"/>
                    <a:pt x="409" y="380"/>
                  </a:cubicBezTo>
                  <a:cubicBezTo>
                    <a:pt x="408" y="380"/>
                    <a:pt x="407" y="380"/>
                    <a:pt x="406" y="379"/>
                  </a:cubicBezTo>
                  <a:close/>
                  <a:moveTo>
                    <a:pt x="447" y="382"/>
                  </a:moveTo>
                  <a:cubicBezTo>
                    <a:pt x="450" y="382"/>
                    <a:pt x="453" y="382"/>
                    <a:pt x="455" y="383"/>
                  </a:cubicBezTo>
                  <a:cubicBezTo>
                    <a:pt x="456" y="383"/>
                    <a:pt x="456" y="383"/>
                    <a:pt x="457" y="384"/>
                  </a:cubicBezTo>
                  <a:cubicBezTo>
                    <a:pt x="454" y="383"/>
                    <a:pt x="450" y="383"/>
                    <a:pt x="447" y="382"/>
                  </a:cubicBezTo>
                  <a:close/>
                  <a:moveTo>
                    <a:pt x="488" y="320"/>
                  </a:moveTo>
                  <a:cubicBezTo>
                    <a:pt x="487" y="319"/>
                    <a:pt x="487" y="319"/>
                    <a:pt x="486" y="319"/>
                  </a:cubicBezTo>
                  <a:cubicBezTo>
                    <a:pt x="486" y="319"/>
                    <a:pt x="486" y="319"/>
                    <a:pt x="486" y="319"/>
                  </a:cubicBezTo>
                  <a:cubicBezTo>
                    <a:pt x="486" y="318"/>
                    <a:pt x="486" y="318"/>
                    <a:pt x="487" y="318"/>
                  </a:cubicBezTo>
                  <a:cubicBezTo>
                    <a:pt x="487" y="318"/>
                    <a:pt x="488" y="319"/>
                    <a:pt x="488" y="319"/>
                  </a:cubicBezTo>
                  <a:cubicBezTo>
                    <a:pt x="488" y="319"/>
                    <a:pt x="488" y="320"/>
                    <a:pt x="488" y="320"/>
                  </a:cubicBezTo>
                  <a:close/>
                  <a:moveTo>
                    <a:pt x="623" y="199"/>
                  </a:moveTo>
                  <a:cubicBezTo>
                    <a:pt x="635" y="207"/>
                    <a:pt x="646" y="217"/>
                    <a:pt x="653" y="228"/>
                  </a:cubicBezTo>
                  <a:cubicBezTo>
                    <a:pt x="648" y="229"/>
                    <a:pt x="642" y="230"/>
                    <a:pt x="637" y="231"/>
                  </a:cubicBezTo>
                  <a:cubicBezTo>
                    <a:pt x="621" y="216"/>
                    <a:pt x="604" y="202"/>
                    <a:pt x="583" y="196"/>
                  </a:cubicBezTo>
                  <a:cubicBezTo>
                    <a:pt x="582" y="198"/>
                    <a:pt x="582" y="198"/>
                    <a:pt x="582" y="198"/>
                  </a:cubicBezTo>
                  <a:cubicBezTo>
                    <a:pt x="602" y="204"/>
                    <a:pt x="619" y="217"/>
                    <a:pt x="633" y="232"/>
                  </a:cubicBezTo>
                  <a:cubicBezTo>
                    <a:pt x="629" y="232"/>
                    <a:pt x="624" y="232"/>
                    <a:pt x="619" y="233"/>
                  </a:cubicBezTo>
                  <a:cubicBezTo>
                    <a:pt x="602" y="220"/>
                    <a:pt x="581" y="211"/>
                    <a:pt x="562" y="202"/>
                  </a:cubicBezTo>
                  <a:cubicBezTo>
                    <a:pt x="609" y="184"/>
                    <a:pt x="614" y="205"/>
                    <a:pt x="622" y="200"/>
                  </a:cubicBezTo>
                  <a:cubicBezTo>
                    <a:pt x="622" y="200"/>
                    <a:pt x="623" y="199"/>
                    <a:pt x="623" y="199"/>
                  </a:cubicBezTo>
                  <a:close/>
                  <a:moveTo>
                    <a:pt x="509" y="236"/>
                  </a:moveTo>
                  <a:cubicBezTo>
                    <a:pt x="510" y="237"/>
                    <a:pt x="511" y="237"/>
                    <a:pt x="512" y="238"/>
                  </a:cubicBezTo>
                  <a:cubicBezTo>
                    <a:pt x="510" y="240"/>
                    <a:pt x="509" y="242"/>
                    <a:pt x="508" y="243"/>
                  </a:cubicBezTo>
                  <a:cubicBezTo>
                    <a:pt x="507" y="245"/>
                    <a:pt x="506" y="246"/>
                    <a:pt x="506" y="247"/>
                  </a:cubicBezTo>
                  <a:cubicBezTo>
                    <a:pt x="504" y="246"/>
                    <a:pt x="502" y="246"/>
                    <a:pt x="501" y="245"/>
                  </a:cubicBezTo>
                  <a:cubicBezTo>
                    <a:pt x="503" y="242"/>
                    <a:pt x="506" y="239"/>
                    <a:pt x="509" y="236"/>
                  </a:cubicBezTo>
                  <a:close/>
                  <a:moveTo>
                    <a:pt x="462" y="295"/>
                  </a:moveTo>
                  <a:cubicBezTo>
                    <a:pt x="463" y="296"/>
                    <a:pt x="464" y="296"/>
                    <a:pt x="465" y="297"/>
                  </a:cubicBezTo>
                  <a:cubicBezTo>
                    <a:pt x="463" y="297"/>
                    <a:pt x="460" y="296"/>
                    <a:pt x="458" y="294"/>
                  </a:cubicBezTo>
                  <a:cubicBezTo>
                    <a:pt x="454" y="292"/>
                    <a:pt x="449" y="288"/>
                    <a:pt x="445" y="285"/>
                  </a:cubicBezTo>
                  <a:cubicBezTo>
                    <a:pt x="442" y="282"/>
                    <a:pt x="438" y="279"/>
                    <a:pt x="435" y="276"/>
                  </a:cubicBezTo>
                  <a:cubicBezTo>
                    <a:pt x="444" y="281"/>
                    <a:pt x="452" y="287"/>
                    <a:pt x="460" y="293"/>
                  </a:cubicBezTo>
                  <a:cubicBezTo>
                    <a:pt x="460" y="295"/>
                    <a:pt x="460" y="295"/>
                    <a:pt x="460" y="295"/>
                  </a:cubicBezTo>
                  <a:cubicBezTo>
                    <a:pt x="462" y="295"/>
                    <a:pt x="462" y="295"/>
                    <a:pt x="462" y="295"/>
                  </a:cubicBezTo>
                  <a:cubicBezTo>
                    <a:pt x="462" y="295"/>
                    <a:pt x="462" y="295"/>
                    <a:pt x="462" y="295"/>
                  </a:cubicBezTo>
                  <a:close/>
                  <a:moveTo>
                    <a:pt x="484" y="269"/>
                  </a:moveTo>
                  <a:cubicBezTo>
                    <a:pt x="484" y="269"/>
                    <a:pt x="484" y="269"/>
                    <a:pt x="484" y="269"/>
                  </a:cubicBezTo>
                  <a:cubicBezTo>
                    <a:pt x="484" y="269"/>
                    <a:pt x="484" y="269"/>
                    <a:pt x="484" y="269"/>
                  </a:cubicBezTo>
                  <a:cubicBezTo>
                    <a:pt x="484" y="269"/>
                    <a:pt x="484" y="269"/>
                    <a:pt x="484" y="269"/>
                  </a:cubicBezTo>
                  <a:close/>
                  <a:moveTo>
                    <a:pt x="480" y="292"/>
                  </a:moveTo>
                  <a:cubicBezTo>
                    <a:pt x="480" y="292"/>
                    <a:pt x="480" y="292"/>
                    <a:pt x="480" y="292"/>
                  </a:cubicBezTo>
                  <a:cubicBezTo>
                    <a:pt x="480" y="292"/>
                    <a:pt x="480" y="292"/>
                    <a:pt x="480" y="292"/>
                  </a:cubicBezTo>
                  <a:cubicBezTo>
                    <a:pt x="480" y="292"/>
                    <a:pt x="480" y="292"/>
                    <a:pt x="480" y="292"/>
                  </a:cubicBezTo>
                  <a:close/>
                  <a:moveTo>
                    <a:pt x="468" y="325"/>
                  </a:moveTo>
                  <a:cubicBezTo>
                    <a:pt x="469" y="325"/>
                    <a:pt x="469" y="325"/>
                    <a:pt x="470" y="325"/>
                  </a:cubicBezTo>
                  <a:cubicBezTo>
                    <a:pt x="470" y="325"/>
                    <a:pt x="470" y="326"/>
                    <a:pt x="470" y="326"/>
                  </a:cubicBezTo>
                  <a:cubicBezTo>
                    <a:pt x="469" y="326"/>
                    <a:pt x="469" y="325"/>
                    <a:pt x="468" y="325"/>
                  </a:cubicBezTo>
                  <a:close/>
                  <a:moveTo>
                    <a:pt x="494" y="284"/>
                  </a:moveTo>
                  <a:cubicBezTo>
                    <a:pt x="495" y="285"/>
                    <a:pt x="495" y="285"/>
                    <a:pt x="496" y="286"/>
                  </a:cubicBezTo>
                  <a:cubicBezTo>
                    <a:pt x="494" y="291"/>
                    <a:pt x="492" y="297"/>
                    <a:pt x="492" y="303"/>
                  </a:cubicBezTo>
                  <a:cubicBezTo>
                    <a:pt x="492" y="301"/>
                    <a:pt x="491" y="299"/>
                    <a:pt x="491" y="297"/>
                  </a:cubicBezTo>
                  <a:cubicBezTo>
                    <a:pt x="491" y="295"/>
                    <a:pt x="491" y="293"/>
                    <a:pt x="491" y="291"/>
                  </a:cubicBezTo>
                  <a:cubicBezTo>
                    <a:pt x="492" y="291"/>
                    <a:pt x="492" y="291"/>
                    <a:pt x="492" y="291"/>
                  </a:cubicBezTo>
                  <a:cubicBezTo>
                    <a:pt x="492" y="291"/>
                    <a:pt x="492" y="291"/>
                    <a:pt x="492" y="290"/>
                  </a:cubicBezTo>
                  <a:cubicBezTo>
                    <a:pt x="492" y="289"/>
                    <a:pt x="492" y="287"/>
                    <a:pt x="493" y="285"/>
                  </a:cubicBezTo>
                  <a:cubicBezTo>
                    <a:pt x="493" y="285"/>
                    <a:pt x="494" y="284"/>
                    <a:pt x="494" y="284"/>
                  </a:cubicBezTo>
                  <a:close/>
                  <a:moveTo>
                    <a:pt x="484" y="292"/>
                  </a:moveTo>
                  <a:cubicBezTo>
                    <a:pt x="484" y="294"/>
                    <a:pt x="485" y="295"/>
                    <a:pt x="485" y="297"/>
                  </a:cubicBezTo>
                  <a:cubicBezTo>
                    <a:pt x="484" y="296"/>
                    <a:pt x="483" y="295"/>
                    <a:pt x="483" y="295"/>
                  </a:cubicBezTo>
                  <a:cubicBezTo>
                    <a:pt x="483" y="294"/>
                    <a:pt x="484" y="293"/>
                    <a:pt x="484" y="292"/>
                  </a:cubicBezTo>
                  <a:close/>
                  <a:moveTo>
                    <a:pt x="464" y="311"/>
                  </a:moveTo>
                  <a:cubicBezTo>
                    <a:pt x="467" y="313"/>
                    <a:pt x="470" y="314"/>
                    <a:pt x="473" y="316"/>
                  </a:cubicBezTo>
                  <a:cubicBezTo>
                    <a:pt x="473" y="316"/>
                    <a:pt x="473" y="317"/>
                    <a:pt x="473" y="317"/>
                  </a:cubicBezTo>
                  <a:cubicBezTo>
                    <a:pt x="473" y="317"/>
                    <a:pt x="473" y="318"/>
                    <a:pt x="473" y="318"/>
                  </a:cubicBezTo>
                  <a:cubicBezTo>
                    <a:pt x="472" y="318"/>
                    <a:pt x="472" y="318"/>
                    <a:pt x="472" y="318"/>
                  </a:cubicBezTo>
                  <a:cubicBezTo>
                    <a:pt x="471" y="318"/>
                    <a:pt x="470" y="318"/>
                    <a:pt x="470" y="318"/>
                  </a:cubicBezTo>
                  <a:cubicBezTo>
                    <a:pt x="469" y="317"/>
                    <a:pt x="468" y="316"/>
                    <a:pt x="467" y="315"/>
                  </a:cubicBezTo>
                  <a:cubicBezTo>
                    <a:pt x="467" y="314"/>
                    <a:pt x="466" y="313"/>
                    <a:pt x="465" y="313"/>
                  </a:cubicBezTo>
                  <a:cubicBezTo>
                    <a:pt x="465" y="312"/>
                    <a:pt x="464" y="311"/>
                    <a:pt x="464" y="311"/>
                  </a:cubicBezTo>
                  <a:close/>
                  <a:moveTo>
                    <a:pt x="472" y="326"/>
                  </a:moveTo>
                  <a:cubicBezTo>
                    <a:pt x="472" y="326"/>
                    <a:pt x="472" y="326"/>
                    <a:pt x="472" y="326"/>
                  </a:cubicBezTo>
                  <a:cubicBezTo>
                    <a:pt x="474" y="328"/>
                    <a:pt x="476" y="330"/>
                    <a:pt x="477" y="333"/>
                  </a:cubicBezTo>
                  <a:cubicBezTo>
                    <a:pt x="476" y="332"/>
                    <a:pt x="475" y="332"/>
                    <a:pt x="473" y="331"/>
                  </a:cubicBezTo>
                  <a:cubicBezTo>
                    <a:pt x="473" y="330"/>
                    <a:pt x="472" y="329"/>
                    <a:pt x="472" y="329"/>
                  </a:cubicBezTo>
                  <a:cubicBezTo>
                    <a:pt x="472" y="328"/>
                    <a:pt x="472" y="328"/>
                    <a:pt x="472" y="327"/>
                  </a:cubicBezTo>
                  <a:cubicBezTo>
                    <a:pt x="472" y="327"/>
                    <a:pt x="472" y="326"/>
                    <a:pt x="472" y="326"/>
                  </a:cubicBezTo>
                  <a:close/>
                  <a:moveTo>
                    <a:pt x="472" y="347"/>
                  </a:moveTo>
                  <a:cubicBezTo>
                    <a:pt x="473" y="346"/>
                    <a:pt x="473" y="345"/>
                    <a:pt x="473" y="344"/>
                  </a:cubicBezTo>
                  <a:cubicBezTo>
                    <a:pt x="475" y="346"/>
                    <a:pt x="476" y="348"/>
                    <a:pt x="477" y="350"/>
                  </a:cubicBezTo>
                  <a:cubicBezTo>
                    <a:pt x="476" y="353"/>
                    <a:pt x="475" y="356"/>
                    <a:pt x="475" y="359"/>
                  </a:cubicBezTo>
                  <a:cubicBezTo>
                    <a:pt x="474" y="358"/>
                    <a:pt x="473" y="357"/>
                    <a:pt x="472" y="357"/>
                  </a:cubicBezTo>
                  <a:cubicBezTo>
                    <a:pt x="471" y="355"/>
                    <a:pt x="471" y="354"/>
                    <a:pt x="471" y="353"/>
                  </a:cubicBezTo>
                  <a:cubicBezTo>
                    <a:pt x="471" y="351"/>
                    <a:pt x="471" y="349"/>
                    <a:pt x="472" y="347"/>
                  </a:cubicBezTo>
                  <a:close/>
                  <a:moveTo>
                    <a:pt x="482" y="317"/>
                  </a:moveTo>
                  <a:cubicBezTo>
                    <a:pt x="480" y="317"/>
                    <a:pt x="479" y="316"/>
                    <a:pt x="478" y="315"/>
                  </a:cubicBezTo>
                  <a:cubicBezTo>
                    <a:pt x="478" y="315"/>
                    <a:pt x="478" y="315"/>
                    <a:pt x="478" y="315"/>
                  </a:cubicBezTo>
                  <a:cubicBezTo>
                    <a:pt x="479" y="314"/>
                    <a:pt x="480" y="313"/>
                    <a:pt x="481" y="313"/>
                  </a:cubicBezTo>
                  <a:cubicBezTo>
                    <a:pt x="481" y="314"/>
                    <a:pt x="482" y="315"/>
                    <a:pt x="482" y="317"/>
                  </a:cubicBezTo>
                  <a:cubicBezTo>
                    <a:pt x="482" y="317"/>
                    <a:pt x="482" y="317"/>
                    <a:pt x="482" y="317"/>
                  </a:cubicBezTo>
                  <a:close/>
                  <a:moveTo>
                    <a:pt x="484" y="310"/>
                  </a:moveTo>
                  <a:cubicBezTo>
                    <a:pt x="484" y="310"/>
                    <a:pt x="483" y="310"/>
                    <a:pt x="483" y="310"/>
                  </a:cubicBezTo>
                  <a:cubicBezTo>
                    <a:pt x="483" y="310"/>
                    <a:pt x="482" y="309"/>
                    <a:pt x="482" y="309"/>
                  </a:cubicBezTo>
                  <a:cubicBezTo>
                    <a:pt x="482" y="309"/>
                    <a:pt x="482" y="308"/>
                    <a:pt x="482" y="307"/>
                  </a:cubicBezTo>
                  <a:cubicBezTo>
                    <a:pt x="482" y="307"/>
                    <a:pt x="482" y="308"/>
                    <a:pt x="482" y="308"/>
                  </a:cubicBezTo>
                  <a:cubicBezTo>
                    <a:pt x="482" y="308"/>
                    <a:pt x="482" y="308"/>
                    <a:pt x="482" y="308"/>
                  </a:cubicBezTo>
                  <a:cubicBezTo>
                    <a:pt x="482" y="308"/>
                    <a:pt x="482" y="308"/>
                    <a:pt x="482" y="308"/>
                  </a:cubicBezTo>
                  <a:cubicBezTo>
                    <a:pt x="483" y="309"/>
                    <a:pt x="484" y="309"/>
                    <a:pt x="484" y="310"/>
                  </a:cubicBezTo>
                  <a:close/>
                  <a:moveTo>
                    <a:pt x="479" y="319"/>
                  </a:moveTo>
                  <a:cubicBezTo>
                    <a:pt x="478" y="318"/>
                    <a:pt x="477" y="318"/>
                    <a:pt x="476" y="318"/>
                  </a:cubicBezTo>
                  <a:cubicBezTo>
                    <a:pt x="476" y="318"/>
                    <a:pt x="476" y="318"/>
                    <a:pt x="476" y="317"/>
                  </a:cubicBezTo>
                  <a:cubicBezTo>
                    <a:pt x="477" y="318"/>
                    <a:pt x="478" y="318"/>
                    <a:pt x="479" y="319"/>
                  </a:cubicBezTo>
                  <a:close/>
                  <a:moveTo>
                    <a:pt x="485" y="323"/>
                  </a:moveTo>
                  <a:cubicBezTo>
                    <a:pt x="484" y="323"/>
                    <a:pt x="484" y="323"/>
                    <a:pt x="484" y="323"/>
                  </a:cubicBezTo>
                  <a:cubicBezTo>
                    <a:pt x="481" y="322"/>
                    <a:pt x="479" y="321"/>
                    <a:pt x="479" y="321"/>
                  </a:cubicBezTo>
                  <a:cubicBezTo>
                    <a:pt x="480" y="322"/>
                    <a:pt x="481" y="323"/>
                    <a:pt x="482" y="324"/>
                  </a:cubicBezTo>
                  <a:cubicBezTo>
                    <a:pt x="479" y="324"/>
                    <a:pt x="476" y="323"/>
                    <a:pt x="474" y="323"/>
                  </a:cubicBezTo>
                  <a:cubicBezTo>
                    <a:pt x="474" y="323"/>
                    <a:pt x="473" y="323"/>
                    <a:pt x="473" y="323"/>
                  </a:cubicBezTo>
                  <a:cubicBezTo>
                    <a:pt x="474" y="322"/>
                    <a:pt x="474" y="321"/>
                    <a:pt x="474" y="321"/>
                  </a:cubicBezTo>
                  <a:cubicBezTo>
                    <a:pt x="478" y="321"/>
                    <a:pt x="481" y="322"/>
                    <a:pt x="485" y="323"/>
                  </a:cubicBezTo>
                  <a:close/>
                  <a:moveTo>
                    <a:pt x="479" y="326"/>
                  </a:moveTo>
                  <a:cubicBezTo>
                    <a:pt x="479" y="326"/>
                    <a:pt x="479" y="326"/>
                    <a:pt x="479" y="326"/>
                  </a:cubicBezTo>
                  <a:cubicBezTo>
                    <a:pt x="479" y="326"/>
                    <a:pt x="479" y="326"/>
                    <a:pt x="479" y="326"/>
                  </a:cubicBezTo>
                  <a:cubicBezTo>
                    <a:pt x="479" y="326"/>
                    <a:pt x="479" y="326"/>
                    <a:pt x="479" y="326"/>
                  </a:cubicBezTo>
                  <a:close/>
                  <a:moveTo>
                    <a:pt x="485" y="335"/>
                  </a:moveTo>
                  <a:cubicBezTo>
                    <a:pt x="485" y="335"/>
                    <a:pt x="486" y="336"/>
                    <a:pt x="486" y="336"/>
                  </a:cubicBezTo>
                  <a:cubicBezTo>
                    <a:pt x="486" y="336"/>
                    <a:pt x="486" y="336"/>
                    <a:pt x="485" y="336"/>
                  </a:cubicBezTo>
                  <a:cubicBezTo>
                    <a:pt x="485" y="336"/>
                    <a:pt x="485" y="335"/>
                    <a:pt x="485" y="335"/>
                  </a:cubicBezTo>
                  <a:close/>
                  <a:moveTo>
                    <a:pt x="474" y="341"/>
                  </a:moveTo>
                  <a:cubicBezTo>
                    <a:pt x="474" y="341"/>
                    <a:pt x="474" y="341"/>
                    <a:pt x="475" y="341"/>
                  </a:cubicBezTo>
                  <a:cubicBezTo>
                    <a:pt x="475" y="342"/>
                    <a:pt x="476" y="342"/>
                    <a:pt x="477" y="343"/>
                  </a:cubicBezTo>
                  <a:cubicBezTo>
                    <a:pt x="477" y="343"/>
                    <a:pt x="477" y="344"/>
                    <a:pt x="477" y="344"/>
                  </a:cubicBezTo>
                  <a:cubicBezTo>
                    <a:pt x="476" y="343"/>
                    <a:pt x="475" y="342"/>
                    <a:pt x="474" y="341"/>
                  </a:cubicBezTo>
                  <a:close/>
                  <a:moveTo>
                    <a:pt x="480" y="339"/>
                  </a:moveTo>
                  <a:cubicBezTo>
                    <a:pt x="480" y="339"/>
                    <a:pt x="480" y="339"/>
                    <a:pt x="480" y="339"/>
                  </a:cubicBezTo>
                  <a:cubicBezTo>
                    <a:pt x="480" y="339"/>
                    <a:pt x="481" y="339"/>
                    <a:pt x="481" y="339"/>
                  </a:cubicBezTo>
                  <a:cubicBezTo>
                    <a:pt x="481" y="339"/>
                    <a:pt x="481" y="339"/>
                    <a:pt x="481" y="340"/>
                  </a:cubicBezTo>
                  <a:cubicBezTo>
                    <a:pt x="481" y="340"/>
                    <a:pt x="481" y="340"/>
                    <a:pt x="481" y="341"/>
                  </a:cubicBezTo>
                  <a:cubicBezTo>
                    <a:pt x="481" y="340"/>
                    <a:pt x="480" y="340"/>
                    <a:pt x="480" y="340"/>
                  </a:cubicBezTo>
                  <a:cubicBezTo>
                    <a:pt x="480" y="340"/>
                    <a:pt x="480" y="339"/>
                    <a:pt x="480" y="339"/>
                  </a:cubicBezTo>
                  <a:close/>
                  <a:moveTo>
                    <a:pt x="480" y="337"/>
                  </a:moveTo>
                  <a:cubicBezTo>
                    <a:pt x="480" y="337"/>
                    <a:pt x="480" y="337"/>
                    <a:pt x="480" y="336"/>
                  </a:cubicBezTo>
                  <a:cubicBezTo>
                    <a:pt x="481" y="337"/>
                    <a:pt x="481" y="337"/>
                    <a:pt x="481" y="337"/>
                  </a:cubicBezTo>
                  <a:cubicBezTo>
                    <a:pt x="481" y="337"/>
                    <a:pt x="481" y="337"/>
                    <a:pt x="481" y="337"/>
                  </a:cubicBezTo>
                  <a:cubicBezTo>
                    <a:pt x="480" y="337"/>
                    <a:pt x="480" y="337"/>
                    <a:pt x="480" y="337"/>
                  </a:cubicBezTo>
                  <a:close/>
                  <a:moveTo>
                    <a:pt x="479" y="331"/>
                  </a:moveTo>
                  <a:cubicBezTo>
                    <a:pt x="479" y="330"/>
                    <a:pt x="478" y="329"/>
                    <a:pt x="477" y="328"/>
                  </a:cubicBezTo>
                  <a:cubicBezTo>
                    <a:pt x="478" y="329"/>
                    <a:pt x="479" y="329"/>
                    <a:pt x="479" y="329"/>
                  </a:cubicBezTo>
                  <a:cubicBezTo>
                    <a:pt x="479" y="330"/>
                    <a:pt x="480" y="330"/>
                    <a:pt x="480" y="331"/>
                  </a:cubicBezTo>
                  <a:cubicBezTo>
                    <a:pt x="479" y="331"/>
                    <a:pt x="479" y="331"/>
                    <a:pt x="479" y="331"/>
                  </a:cubicBezTo>
                  <a:close/>
                  <a:moveTo>
                    <a:pt x="485" y="328"/>
                  </a:moveTo>
                  <a:cubicBezTo>
                    <a:pt x="486" y="330"/>
                    <a:pt x="486" y="331"/>
                    <a:pt x="487" y="333"/>
                  </a:cubicBezTo>
                  <a:cubicBezTo>
                    <a:pt x="486" y="332"/>
                    <a:pt x="486" y="331"/>
                    <a:pt x="485" y="331"/>
                  </a:cubicBezTo>
                  <a:cubicBezTo>
                    <a:pt x="485" y="330"/>
                    <a:pt x="485" y="329"/>
                    <a:pt x="485" y="328"/>
                  </a:cubicBezTo>
                  <a:close/>
                  <a:moveTo>
                    <a:pt x="488" y="340"/>
                  </a:moveTo>
                  <a:cubicBezTo>
                    <a:pt x="488" y="340"/>
                    <a:pt x="487" y="340"/>
                    <a:pt x="487" y="340"/>
                  </a:cubicBezTo>
                  <a:cubicBezTo>
                    <a:pt x="487" y="341"/>
                    <a:pt x="487" y="341"/>
                    <a:pt x="486" y="341"/>
                  </a:cubicBezTo>
                  <a:cubicBezTo>
                    <a:pt x="486" y="340"/>
                    <a:pt x="486" y="339"/>
                    <a:pt x="486" y="339"/>
                  </a:cubicBezTo>
                  <a:cubicBezTo>
                    <a:pt x="487" y="339"/>
                    <a:pt x="488" y="339"/>
                    <a:pt x="488" y="338"/>
                  </a:cubicBezTo>
                  <a:cubicBezTo>
                    <a:pt x="488" y="339"/>
                    <a:pt x="489" y="339"/>
                    <a:pt x="489" y="340"/>
                  </a:cubicBezTo>
                  <a:cubicBezTo>
                    <a:pt x="488" y="339"/>
                    <a:pt x="488" y="339"/>
                    <a:pt x="488" y="339"/>
                  </a:cubicBezTo>
                  <a:cubicBezTo>
                    <a:pt x="488" y="340"/>
                    <a:pt x="488" y="340"/>
                    <a:pt x="488" y="340"/>
                  </a:cubicBezTo>
                  <a:cubicBezTo>
                    <a:pt x="488" y="340"/>
                    <a:pt x="488" y="340"/>
                    <a:pt x="488" y="340"/>
                  </a:cubicBezTo>
                  <a:close/>
                  <a:moveTo>
                    <a:pt x="483" y="345"/>
                  </a:moveTo>
                  <a:cubicBezTo>
                    <a:pt x="483" y="345"/>
                    <a:pt x="483" y="345"/>
                    <a:pt x="483" y="345"/>
                  </a:cubicBezTo>
                  <a:cubicBezTo>
                    <a:pt x="483" y="345"/>
                    <a:pt x="483" y="345"/>
                    <a:pt x="483" y="345"/>
                  </a:cubicBezTo>
                  <a:cubicBezTo>
                    <a:pt x="483" y="345"/>
                    <a:pt x="483" y="345"/>
                    <a:pt x="483" y="345"/>
                  </a:cubicBezTo>
                  <a:close/>
                  <a:moveTo>
                    <a:pt x="473" y="364"/>
                  </a:moveTo>
                  <a:cubicBezTo>
                    <a:pt x="473" y="363"/>
                    <a:pt x="473" y="362"/>
                    <a:pt x="472" y="360"/>
                  </a:cubicBezTo>
                  <a:cubicBezTo>
                    <a:pt x="473" y="361"/>
                    <a:pt x="473" y="361"/>
                    <a:pt x="474" y="362"/>
                  </a:cubicBezTo>
                  <a:cubicBezTo>
                    <a:pt x="474" y="362"/>
                    <a:pt x="474" y="363"/>
                    <a:pt x="473" y="364"/>
                  </a:cubicBezTo>
                  <a:close/>
                  <a:moveTo>
                    <a:pt x="472" y="339"/>
                  </a:moveTo>
                  <a:cubicBezTo>
                    <a:pt x="472" y="339"/>
                    <a:pt x="472" y="339"/>
                    <a:pt x="472" y="339"/>
                  </a:cubicBezTo>
                  <a:cubicBezTo>
                    <a:pt x="472" y="339"/>
                    <a:pt x="472" y="339"/>
                    <a:pt x="472" y="339"/>
                  </a:cubicBezTo>
                  <a:cubicBezTo>
                    <a:pt x="472" y="339"/>
                    <a:pt x="472" y="339"/>
                    <a:pt x="472" y="339"/>
                  </a:cubicBezTo>
                  <a:close/>
                  <a:moveTo>
                    <a:pt x="471" y="333"/>
                  </a:moveTo>
                  <a:cubicBezTo>
                    <a:pt x="471" y="333"/>
                    <a:pt x="471" y="333"/>
                    <a:pt x="471" y="333"/>
                  </a:cubicBezTo>
                  <a:cubicBezTo>
                    <a:pt x="471" y="333"/>
                    <a:pt x="471" y="333"/>
                    <a:pt x="471" y="333"/>
                  </a:cubicBezTo>
                  <a:cubicBezTo>
                    <a:pt x="471" y="333"/>
                    <a:pt x="471" y="333"/>
                    <a:pt x="471" y="333"/>
                  </a:cubicBezTo>
                  <a:close/>
                  <a:moveTo>
                    <a:pt x="474" y="334"/>
                  </a:moveTo>
                  <a:cubicBezTo>
                    <a:pt x="475" y="335"/>
                    <a:pt x="477" y="335"/>
                    <a:pt x="478" y="336"/>
                  </a:cubicBezTo>
                  <a:cubicBezTo>
                    <a:pt x="478" y="336"/>
                    <a:pt x="478" y="336"/>
                    <a:pt x="478" y="337"/>
                  </a:cubicBezTo>
                  <a:cubicBezTo>
                    <a:pt x="477" y="337"/>
                    <a:pt x="477" y="337"/>
                    <a:pt x="476" y="336"/>
                  </a:cubicBezTo>
                  <a:cubicBezTo>
                    <a:pt x="475" y="335"/>
                    <a:pt x="475" y="335"/>
                    <a:pt x="475" y="335"/>
                  </a:cubicBezTo>
                  <a:cubicBezTo>
                    <a:pt x="475" y="336"/>
                    <a:pt x="475" y="336"/>
                    <a:pt x="475" y="336"/>
                  </a:cubicBezTo>
                  <a:cubicBezTo>
                    <a:pt x="475" y="336"/>
                    <a:pt x="475" y="336"/>
                    <a:pt x="475" y="336"/>
                  </a:cubicBezTo>
                  <a:cubicBezTo>
                    <a:pt x="474" y="335"/>
                    <a:pt x="474" y="335"/>
                    <a:pt x="474" y="334"/>
                  </a:cubicBezTo>
                  <a:close/>
                  <a:moveTo>
                    <a:pt x="466" y="321"/>
                  </a:moveTo>
                  <a:cubicBezTo>
                    <a:pt x="467" y="321"/>
                    <a:pt x="468" y="321"/>
                    <a:pt x="469" y="321"/>
                  </a:cubicBezTo>
                  <a:cubicBezTo>
                    <a:pt x="469" y="321"/>
                    <a:pt x="469" y="322"/>
                    <a:pt x="470" y="322"/>
                  </a:cubicBezTo>
                  <a:cubicBezTo>
                    <a:pt x="468" y="322"/>
                    <a:pt x="467" y="321"/>
                    <a:pt x="466" y="321"/>
                  </a:cubicBezTo>
                  <a:close/>
                  <a:moveTo>
                    <a:pt x="473" y="316"/>
                  </a:moveTo>
                  <a:cubicBezTo>
                    <a:pt x="473" y="316"/>
                    <a:pt x="473" y="316"/>
                    <a:pt x="474" y="316"/>
                  </a:cubicBezTo>
                  <a:cubicBezTo>
                    <a:pt x="474" y="317"/>
                    <a:pt x="473" y="317"/>
                    <a:pt x="473" y="317"/>
                  </a:cubicBezTo>
                  <a:cubicBezTo>
                    <a:pt x="473" y="317"/>
                    <a:pt x="473" y="316"/>
                    <a:pt x="473" y="316"/>
                  </a:cubicBezTo>
                  <a:close/>
                  <a:moveTo>
                    <a:pt x="472" y="313"/>
                  </a:moveTo>
                  <a:cubicBezTo>
                    <a:pt x="472" y="310"/>
                    <a:pt x="471" y="306"/>
                    <a:pt x="470" y="301"/>
                  </a:cubicBezTo>
                  <a:cubicBezTo>
                    <a:pt x="474" y="304"/>
                    <a:pt x="477" y="307"/>
                    <a:pt x="480" y="311"/>
                  </a:cubicBezTo>
                  <a:cubicBezTo>
                    <a:pt x="479" y="311"/>
                    <a:pt x="478" y="312"/>
                    <a:pt x="476" y="313"/>
                  </a:cubicBezTo>
                  <a:cubicBezTo>
                    <a:pt x="476" y="313"/>
                    <a:pt x="476" y="314"/>
                    <a:pt x="475" y="314"/>
                  </a:cubicBezTo>
                  <a:cubicBezTo>
                    <a:pt x="474" y="314"/>
                    <a:pt x="473" y="313"/>
                    <a:pt x="472" y="313"/>
                  </a:cubicBezTo>
                  <a:close/>
                  <a:moveTo>
                    <a:pt x="472" y="300"/>
                  </a:moveTo>
                  <a:cubicBezTo>
                    <a:pt x="473" y="300"/>
                    <a:pt x="474" y="299"/>
                    <a:pt x="475" y="299"/>
                  </a:cubicBezTo>
                  <a:cubicBezTo>
                    <a:pt x="476" y="298"/>
                    <a:pt x="476" y="297"/>
                    <a:pt x="477" y="296"/>
                  </a:cubicBezTo>
                  <a:cubicBezTo>
                    <a:pt x="478" y="298"/>
                    <a:pt x="478" y="300"/>
                    <a:pt x="479" y="302"/>
                  </a:cubicBezTo>
                  <a:cubicBezTo>
                    <a:pt x="478" y="302"/>
                    <a:pt x="478" y="302"/>
                    <a:pt x="478" y="302"/>
                  </a:cubicBezTo>
                  <a:cubicBezTo>
                    <a:pt x="478" y="303"/>
                    <a:pt x="478" y="304"/>
                    <a:pt x="479" y="306"/>
                  </a:cubicBezTo>
                  <a:cubicBezTo>
                    <a:pt x="477" y="304"/>
                    <a:pt x="474" y="302"/>
                    <a:pt x="472" y="300"/>
                  </a:cubicBezTo>
                  <a:close/>
                  <a:moveTo>
                    <a:pt x="480" y="296"/>
                  </a:moveTo>
                  <a:cubicBezTo>
                    <a:pt x="482" y="298"/>
                    <a:pt x="484" y="300"/>
                    <a:pt x="487" y="302"/>
                  </a:cubicBezTo>
                  <a:cubicBezTo>
                    <a:pt x="487" y="302"/>
                    <a:pt x="487" y="303"/>
                    <a:pt x="487" y="304"/>
                  </a:cubicBezTo>
                  <a:cubicBezTo>
                    <a:pt x="487" y="305"/>
                    <a:pt x="487" y="307"/>
                    <a:pt x="487" y="308"/>
                  </a:cubicBezTo>
                  <a:cubicBezTo>
                    <a:pt x="487" y="309"/>
                    <a:pt x="487" y="309"/>
                    <a:pt x="487" y="309"/>
                  </a:cubicBezTo>
                  <a:cubicBezTo>
                    <a:pt x="486" y="308"/>
                    <a:pt x="485" y="307"/>
                    <a:pt x="484" y="306"/>
                  </a:cubicBezTo>
                  <a:cubicBezTo>
                    <a:pt x="482" y="303"/>
                    <a:pt x="480" y="300"/>
                    <a:pt x="480" y="296"/>
                  </a:cubicBezTo>
                  <a:close/>
                  <a:moveTo>
                    <a:pt x="499" y="289"/>
                  </a:moveTo>
                  <a:cubicBezTo>
                    <a:pt x="499" y="289"/>
                    <a:pt x="499" y="289"/>
                    <a:pt x="499" y="289"/>
                  </a:cubicBezTo>
                  <a:cubicBezTo>
                    <a:pt x="499" y="294"/>
                    <a:pt x="498" y="298"/>
                    <a:pt x="496" y="302"/>
                  </a:cubicBezTo>
                  <a:cubicBezTo>
                    <a:pt x="495" y="302"/>
                    <a:pt x="495" y="303"/>
                    <a:pt x="495" y="303"/>
                  </a:cubicBezTo>
                  <a:cubicBezTo>
                    <a:pt x="495" y="298"/>
                    <a:pt x="496" y="293"/>
                    <a:pt x="497" y="288"/>
                  </a:cubicBezTo>
                  <a:cubicBezTo>
                    <a:pt x="498" y="288"/>
                    <a:pt x="498" y="289"/>
                    <a:pt x="499" y="289"/>
                  </a:cubicBezTo>
                  <a:close/>
                  <a:moveTo>
                    <a:pt x="502" y="294"/>
                  </a:moveTo>
                  <a:cubicBezTo>
                    <a:pt x="502" y="295"/>
                    <a:pt x="501" y="296"/>
                    <a:pt x="500" y="296"/>
                  </a:cubicBezTo>
                  <a:cubicBezTo>
                    <a:pt x="501" y="295"/>
                    <a:pt x="501" y="294"/>
                    <a:pt x="501" y="292"/>
                  </a:cubicBezTo>
                  <a:cubicBezTo>
                    <a:pt x="501" y="293"/>
                    <a:pt x="502" y="293"/>
                    <a:pt x="502" y="294"/>
                  </a:cubicBezTo>
                  <a:close/>
                  <a:moveTo>
                    <a:pt x="507" y="289"/>
                  </a:moveTo>
                  <a:cubicBezTo>
                    <a:pt x="509" y="286"/>
                    <a:pt x="511" y="282"/>
                    <a:pt x="513" y="279"/>
                  </a:cubicBezTo>
                  <a:cubicBezTo>
                    <a:pt x="515" y="280"/>
                    <a:pt x="516" y="281"/>
                    <a:pt x="517" y="282"/>
                  </a:cubicBezTo>
                  <a:cubicBezTo>
                    <a:pt x="513" y="284"/>
                    <a:pt x="510" y="287"/>
                    <a:pt x="507" y="289"/>
                  </a:cubicBezTo>
                  <a:close/>
                  <a:moveTo>
                    <a:pt x="487" y="289"/>
                  </a:moveTo>
                  <a:cubicBezTo>
                    <a:pt x="487" y="290"/>
                    <a:pt x="487" y="290"/>
                    <a:pt x="487" y="290"/>
                  </a:cubicBezTo>
                  <a:cubicBezTo>
                    <a:pt x="487" y="290"/>
                    <a:pt x="487" y="290"/>
                    <a:pt x="487" y="290"/>
                  </a:cubicBezTo>
                  <a:cubicBezTo>
                    <a:pt x="487" y="291"/>
                    <a:pt x="487" y="291"/>
                    <a:pt x="487" y="291"/>
                  </a:cubicBezTo>
                  <a:cubicBezTo>
                    <a:pt x="487" y="293"/>
                    <a:pt x="488" y="295"/>
                    <a:pt x="488" y="297"/>
                  </a:cubicBezTo>
                  <a:cubicBezTo>
                    <a:pt x="488" y="297"/>
                    <a:pt x="488" y="297"/>
                    <a:pt x="488" y="298"/>
                  </a:cubicBezTo>
                  <a:cubicBezTo>
                    <a:pt x="487" y="294"/>
                    <a:pt x="487" y="292"/>
                    <a:pt x="487" y="290"/>
                  </a:cubicBezTo>
                  <a:cubicBezTo>
                    <a:pt x="487" y="290"/>
                    <a:pt x="487" y="289"/>
                    <a:pt x="487" y="289"/>
                  </a:cubicBezTo>
                  <a:close/>
                  <a:moveTo>
                    <a:pt x="496" y="283"/>
                  </a:moveTo>
                  <a:cubicBezTo>
                    <a:pt x="496" y="282"/>
                    <a:pt x="497" y="282"/>
                    <a:pt x="497" y="282"/>
                  </a:cubicBezTo>
                  <a:cubicBezTo>
                    <a:pt x="497" y="282"/>
                    <a:pt x="497" y="283"/>
                    <a:pt x="497" y="283"/>
                  </a:cubicBezTo>
                  <a:cubicBezTo>
                    <a:pt x="496" y="283"/>
                    <a:pt x="496" y="283"/>
                    <a:pt x="496" y="283"/>
                  </a:cubicBezTo>
                  <a:close/>
                  <a:moveTo>
                    <a:pt x="502" y="290"/>
                  </a:moveTo>
                  <a:cubicBezTo>
                    <a:pt x="503" y="285"/>
                    <a:pt x="505" y="280"/>
                    <a:pt x="509" y="275"/>
                  </a:cubicBezTo>
                  <a:cubicBezTo>
                    <a:pt x="510" y="276"/>
                    <a:pt x="511" y="276"/>
                    <a:pt x="511" y="277"/>
                  </a:cubicBezTo>
                  <a:cubicBezTo>
                    <a:pt x="508" y="282"/>
                    <a:pt x="505" y="286"/>
                    <a:pt x="504" y="292"/>
                  </a:cubicBezTo>
                  <a:cubicBezTo>
                    <a:pt x="503" y="291"/>
                    <a:pt x="503" y="291"/>
                    <a:pt x="502" y="290"/>
                  </a:cubicBezTo>
                  <a:close/>
                  <a:moveTo>
                    <a:pt x="511" y="273"/>
                  </a:moveTo>
                  <a:cubicBezTo>
                    <a:pt x="512" y="273"/>
                    <a:pt x="513" y="272"/>
                    <a:pt x="514" y="271"/>
                  </a:cubicBezTo>
                  <a:cubicBezTo>
                    <a:pt x="515" y="272"/>
                    <a:pt x="515" y="272"/>
                    <a:pt x="515" y="272"/>
                  </a:cubicBezTo>
                  <a:cubicBezTo>
                    <a:pt x="515" y="272"/>
                    <a:pt x="516" y="271"/>
                    <a:pt x="517" y="271"/>
                  </a:cubicBezTo>
                  <a:cubicBezTo>
                    <a:pt x="516" y="272"/>
                    <a:pt x="514" y="274"/>
                    <a:pt x="513" y="275"/>
                  </a:cubicBezTo>
                  <a:cubicBezTo>
                    <a:pt x="512" y="275"/>
                    <a:pt x="512" y="274"/>
                    <a:pt x="511" y="273"/>
                  </a:cubicBezTo>
                  <a:close/>
                  <a:moveTo>
                    <a:pt x="520" y="266"/>
                  </a:moveTo>
                  <a:cubicBezTo>
                    <a:pt x="521" y="265"/>
                    <a:pt x="523" y="264"/>
                    <a:pt x="525" y="263"/>
                  </a:cubicBezTo>
                  <a:cubicBezTo>
                    <a:pt x="526" y="263"/>
                    <a:pt x="526" y="263"/>
                    <a:pt x="526" y="263"/>
                  </a:cubicBezTo>
                  <a:cubicBezTo>
                    <a:pt x="524" y="264"/>
                    <a:pt x="522" y="265"/>
                    <a:pt x="520" y="266"/>
                  </a:cubicBezTo>
                  <a:close/>
                  <a:moveTo>
                    <a:pt x="528" y="261"/>
                  </a:moveTo>
                  <a:cubicBezTo>
                    <a:pt x="530" y="260"/>
                    <a:pt x="532" y="259"/>
                    <a:pt x="534" y="258"/>
                  </a:cubicBezTo>
                  <a:cubicBezTo>
                    <a:pt x="532" y="259"/>
                    <a:pt x="530" y="260"/>
                    <a:pt x="528" y="262"/>
                  </a:cubicBezTo>
                  <a:cubicBezTo>
                    <a:pt x="528" y="261"/>
                    <a:pt x="528" y="261"/>
                    <a:pt x="528" y="261"/>
                  </a:cubicBezTo>
                  <a:close/>
                  <a:moveTo>
                    <a:pt x="538" y="262"/>
                  </a:moveTo>
                  <a:cubicBezTo>
                    <a:pt x="540" y="264"/>
                    <a:pt x="541" y="265"/>
                    <a:pt x="542" y="267"/>
                  </a:cubicBezTo>
                  <a:cubicBezTo>
                    <a:pt x="541" y="268"/>
                    <a:pt x="539" y="269"/>
                    <a:pt x="538" y="270"/>
                  </a:cubicBezTo>
                  <a:cubicBezTo>
                    <a:pt x="536" y="267"/>
                    <a:pt x="533" y="265"/>
                    <a:pt x="531" y="264"/>
                  </a:cubicBezTo>
                  <a:cubicBezTo>
                    <a:pt x="533" y="263"/>
                    <a:pt x="535" y="262"/>
                    <a:pt x="537" y="261"/>
                  </a:cubicBezTo>
                  <a:cubicBezTo>
                    <a:pt x="537" y="262"/>
                    <a:pt x="537" y="262"/>
                    <a:pt x="537" y="262"/>
                  </a:cubicBezTo>
                  <a:cubicBezTo>
                    <a:pt x="537" y="262"/>
                    <a:pt x="538" y="262"/>
                    <a:pt x="538" y="262"/>
                  </a:cubicBezTo>
                  <a:close/>
                  <a:moveTo>
                    <a:pt x="535" y="271"/>
                  </a:moveTo>
                  <a:cubicBezTo>
                    <a:pt x="529" y="274"/>
                    <a:pt x="524" y="277"/>
                    <a:pt x="519" y="281"/>
                  </a:cubicBezTo>
                  <a:cubicBezTo>
                    <a:pt x="518" y="279"/>
                    <a:pt x="516" y="278"/>
                    <a:pt x="515" y="277"/>
                  </a:cubicBezTo>
                  <a:cubicBezTo>
                    <a:pt x="516" y="275"/>
                    <a:pt x="518" y="273"/>
                    <a:pt x="520" y="272"/>
                  </a:cubicBezTo>
                  <a:cubicBezTo>
                    <a:pt x="522" y="269"/>
                    <a:pt x="525" y="267"/>
                    <a:pt x="528" y="265"/>
                  </a:cubicBezTo>
                  <a:cubicBezTo>
                    <a:pt x="531" y="267"/>
                    <a:pt x="533" y="269"/>
                    <a:pt x="535" y="271"/>
                  </a:cubicBezTo>
                  <a:close/>
                  <a:moveTo>
                    <a:pt x="486" y="312"/>
                  </a:moveTo>
                  <a:cubicBezTo>
                    <a:pt x="486" y="312"/>
                    <a:pt x="486" y="313"/>
                    <a:pt x="486" y="313"/>
                  </a:cubicBezTo>
                  <a:cubicBezTo>
                    <a:pt x="485" y="312"/>
                    <a:pt x="485" y="312"/>
                    <a:pt x="485" y="312"/>
                  </a:cubicBezTo>
                  <a:cubicBezTo>
                    <a:pt x="485" y="312"/>
                    <a:pt x="486" y="312"/>
                    <a:pt x="486" y="312"/>
                  </a:cubicBezTo>
                  <a:close/>
                  <a:moveTo>
                    <a:pt x="480" y="362"/>
                  </a:moveTo>
                  <a:cubicBezTo>
                    <a:pt x="480" y="362"/>
                    <a:pt x="480" y="362"/>
                    <a:pt x="479" y="362"/>
                  </a:cubicBezTo>
                  <a:cubicBezTo>
                    <a:pt x="480" y="362"/>
                    <a:pt x="480" y="361"/>
                    <a:pt x="480" y="361"/>
                  </a:cubicBezTo>
                  <a:cubicBezTo>
                    <a:pt x="480" y="362"/>
                    <a:pt x="480" y="362"/>
                    <a:pt x="480" y="362"/>
                  </a:cubicBezTo>
                  <a:close/>
                  <a:moveTo>
                    <a:pt x="476" y="366"/>
                  </a:moveTo>
                  <a:cubicBezTo>
                    <a:pt x="476" y="367"/>
                    <a:pt x="475" y="367"/>
                    <a:pt x="475" y="368"/>
                  </a:cubicBezTo>
                  <a:cubicBezTo>
                    <a:pt x="475" y="368"/>
                    <a:pt x="475" y="368"/>
                    <a:pt x="475" y="368"/>
                  </a:cubicBezTo>
                  <a:cubicBezTo>
                    <a:pt x="475" y="368"/>
                    <a:pt x="475" y="367"/>
                    <a:pt x="475" y="367"/>
                  </a:cubicBezTo>
                  <a:cubicBezTo>
                    <a:pt x="475" y="366"/>
                    <a:pt x="476" y="366"/>
                    <a:pt x="476" y="366"/>
                  </a:cubicBezTo>
                  <a:close/>
                  <a:moveTo>
                    <a:pt x="470" y="345"/>
                  </a:moveTo>
                  <a:cubicBezTo>
                    <a:pt x="470" y="343"/>
                    <a:pt x="470" y="342"/>
                    <a:pt x="470" y="340"/>
                  </a:cubicBezTo>
                  <a:cubicBezTo>
                    <a:pt x="470" y="341"/>
                    <a:pt x="471" y="341"/>
                    <a:pt x="471" y="341"/>
                  </a:cubicBezTo>
                  <a:cubicBezTo>
                    <a:pt x="471" y="342"/>
                    <a:pt x="470" y="343"/>
                    <a:pt x="470" y="345"/>
                  </a:cubicBezTo>
                  <a:close/>
                  <a:moveTo>
                    <a:pt x="466" y="318"/>
                  </a:moveTo>
                  <a:cubicBezTo>
                    <a:pt x="466" y="318"/>
                    <a:pt x="466" y="318"/>
                    <a:pt x="466" y="318"/>
                  </a:cubicBezTo>
                  <a:cubicBezTo>
                    <a:pt x="467" y="318"/>
                    <a:pt x="467" y="318"/>
                    <a:pt x="467" y="318"/>
                  </a:cubicBezTo>
                  <a:cubicBezTo>
                    <a:pt x="466" y="318"/>
                    <a:pt x="466" y="318"/>
                    <a:pt x="466" y="318"/>
                  </a:cubicBezTo>
                  <a:close/>
                  <a:moveTo>
                    <a:pt x="462" y="317"/>
                  </a:moveTo>
                  <a:cubicBezTo>
                    <a:pt x="462" y="317"/>
                    <a:pt x="462" y="317"/>
                    <a:pt x="462" y="317"/>
                  </a:cubicBezTo>
                  <a:cubicBezTo>
                    <a:pt x="462" y="317"/>
                    <a:pt x="462" y="317"/>
                    <a:pt x="463" y="317"/>
                  </a:cubicBezTo>
                  <a:cubicBezTo>
                    <a:pt x="463" y="317"/>
                    <a:pt x="463" y="317"/>
                    <a:pt x="463" y="317"/>
                  </a:cubicBezTo>
                  <a:cubicBezTo>
                    <a:pt x="463" y="317"/>
                    <a:pt x="462" y="317"/>
                    <a:pt x="462" y="317"/>
                  </a:cubicBezTo>
                  <a:close/>
                  <a:moveTo>
                    <a:pt x="451" y="313"/>
                  </a:moveTo>
                  <a:cubicBezTo>
                    <a:pt x="448" y="311"/>
                    <a:pt x="446" y="310"/>
                    <a:pt x="443" y="308"/>
                  </a:cubicBezTo>
                  <a:cubicBezTo>
                    <a:pt x="436" y="303"/>
                    <a:pt x="428" y="297"/>
                    <a:pt x="423" y="292"/>
                  </a:cubicBezTo>
                  <a:cubicBezTo>
                    <a:pt x="437" y="299"/>
                    <a:pt x="447" y="303"/>
                    <a:pt x="452" y="303"/>
                  </a:cubicBezTo>
                  <a:cubicBezTo>
                    <a:pt x="453" y="304"/>
                    <a:pt x="454" y="305"/>
                    <a:pt x="455" y="306"/>
                  </a:cubicBezTo>
                  <a:cubicBezTo>
                    <a:pt x="457" y="308"/>
                    <a:pt x="458" y="310"/>
                    <a:pt x="460" y="313"/>
                  </a:cubicBezTo>
                  <a:cubicBezTo>
                    <a:pt x="460" y="313"/>
                    <a:pt x="460" y="313"/>
                    <a:pt x="460" y="313"/>
                  </a:cubicBezTo>
                  <a:cubicBezTo>
                    <a:pt x="460" y="313"/>
                    <a:pt x="460" y="313"/>
                    <a:pt x="460" y="313"/>
                  </a:cubicBezTo>
                  <a:cubicBezTo>
                    <a:pt x="457" y="313"/>
                    <a:pt x="454" y="313"/>
                    <a:pt x="451" y="313"/>
                  </a:cubicBezTo>
                  <a:close/>
                  <a:moveTo>
                    <a:pt x="441" y="293"/>
                  </a:moveTo>
                  <a:cubicBezTo>
                    <a:pt x="435" y="288"/>
                    <a:pt x="429" y="283"/>
                    <a:pt x="424" y="278"/>
                  </a:cubicBezTo>
                  <a:cubicBezTo>
                    <a:pt x="430" y="283"/>
                    <a:pt x="436" y="288"/>
                    <a:pt x="442" y="293"/>
                  </a:cubicBezTo>
                  <a:cubicBezTo>
                    <a:pt x="442" y="293"/>
                    <a:pt x="442" y="293"/>
                    <a:pt x="441" y="293"/>
                  </a:cubicBezTo>
                  <a:close/>
                  <a:moveTo>
                    <a:pt x="444" y="288"/>
                  </a:moveTo>
                  <a:cubicBezTo>
                    <a:pt x="448" y="291"/>
                    <a:pt x="453" y="294"/>
                    <a:pt x="457" y="296"/>
                  </a:cubicBezTo>
                  <a:cubicBezTo>
                    <a:pt x="461" y="299"/>
                    <a:pt x="464" y="300"/>
                    <a:pt x="468" y="300"/>
                  </a:cubicBezTo>
                  <a:cubicBezTo>
                    <a:pt x="469" y="304"/>
                    <a:pt x="470" y="308"/>
                    <a:pt x="472" y="312"/>
                  </a:cubicBezTo>
                  <a:cubicBezTo>
                    <a:pt x="467" y="310"/>
                    <a:pt x="462" y="307"/>
                    <a:pt x="457" y="304"/>
                  </a:cubicBezTo>
                  <a:cubicBezTo>
                    <a:pt x="457" y="304"/>
                    <a:pt x="457" y="303"/>
                    <a:pt x="457" y="303"/>
                  </a:cubicBezTo>
                  <a:cubicBezTo>
                    <a:pt x="453" y="298"/>
                    <a:pt x="449" y="293"/>
                    <a:pt x="444" y="288"/>
                  </a:cubicBezTo>
                  <a:close/>
                  <a:moveTo>
                    <a:pt x="469" y="295"/>
                  </a:moveTo>
                  <a:cubicBezTo>
                    <a:pt x="471" y="295"/>
                    <a:pt x="472" y="295"/>
                    <a:pt x="474" y="295"/>
                  </a:cubicBezTo>
                  <a:cubicBezTo>
                    <a:pt x="474" y="295"/>
                    <a:pt x="475" y="295"/>
                    <a:pt x="475" y="295"/>
                  </a:cubicBezTo>
                  <a:cubicBezTo>
                    <a:pt x="475" y="296"/>
                    <a:pt x="474" y="296"/>
                    <a:pt x="473" y="297"/>
                  </a:cubicBezTo>
                  <a:cubicBezTo>
                    <a:pt x="472" y="297"/>
                    <a:pt x="471" y="298"/>
                    <a:pt x="470" y="298"/>
                  </a:cubicBezTo>
                  <a:cubicBezTo>
                    <a:pt x="470" y="298"/>
                    <a:pt x="470" y="298"/>
                    <a:pt x="470" y="298"/>
                  </a:cubicBezTo>
                  <a:cubicBezTo>
                    <a:pt x="470" y="297"/>
                    <a:pt x="470" y="296"/>
                    <a:pt x="469" y="295"/>
                  </a:cubicBezTo>
                  <a:close/>
                  <a:moveTo>
                    <a:pt x="467" y="295"/>
                  </a:moveTo>
                  <a:cubicBezTo>
                    <a:pt x="467" y="295"/>
                    <a:pt x="466" y="295"/>
                    <a:pt x="466" y="295"/>
                  </a:cubicBezTo>
                  <a:cubicBezTo>
                    <a:pt x="466" y="295"/>
                    <a:pt x="466" y="295"/>
                    <a:pt x="467" y="295"/>
                  </a:cubicBezTo>
                  <a:cubicBezTo>
                    <a:pt x="467" y="295"/>
                    <a:pt x="467" y="295"/>
                    <a:pt x="467" y="295"/>
                  </a:cubicBezTo>
                  <a:close/>
                  <a:moveTo>
                    <a:pt x="483" y="290"/>
                  </a:moveTo>
                  <a:cubicBezTo>
                    <a:pt x="483" y="285"/>
                    <a:pt x="484" y="280"/>
                    <a:pt x="485" y="274"/>
                  </a:cubicBezTo>
                  <a:cubicBezTo>
                    <a:pt x="486" y="274"/>
                    <a:pt x="486" y="275"/>
                    <a:pt x="486" y="275"/>
                  </a:cubicBezTo>
                  <a:cubicBezTo>
                    <a:pt x="488" y="277"/>
                    <a:pt x="490" y="279"/>
                    <a:pt x="491" y="281"/>
                  </a:cubicBezTo>
                  <a:cubicBezTo>
                    <a:pt x="491" y="282"/>
                    <a:pt x="491" y="282"/>
                    <a:pt x="491" y="283"/>
                  </a:cubicBezTo>
                  <a:cubicBezTo>
                    <a:pt x="490" y="284"/>
                    <a:pt x="489" y="284"/>
                    <a:pt x="488" y="285"/>
                  </a:cubicBezTo>
                  <a:cubicBezTo>
                    <a:pt x="488" y="285"/>
                    <a:pt x="487" y="286"/>
                    <a:pt x="486" y="287"/>
                  </a:cubicBezTo>
                  <a:cubicBezTo>
                    <a:pt x="484" y="286"/>
                    <a:pt x="484" y="286"/>
                    <a:pt x="484" y="286"/>
                  </a:cubicBezTo>
                  <a:cubicBezTo>
                    <a:pt x="484" y="287"/>
                    <a:pt x="484" y="288"/>
                    <a:pt x="484" y="288"/>
                  </a:cubicBezTo>
                  <a:cubicBezTo>
                    <a:pt x="484" y="289"/>
                    <a:pt x="483" y="290"/>
                    <a:pt x="483" y="290"/>
                  </a:cubicBezTo>
                  <a:close/>
                  <a:moveTo>
                    <a:pt x="494" y="280"/>
                  </a:moveTo>
                  <a:cubicBezTo>
                    <a:pt x="495" y="276"/>
                    <a:pt x="497" y="272"/>
                    <a:pt x="499" y="267"/>
                  </a:cubicBezTo>
                  <a:cubicBezTo>
                    <a:pt x="502" y="269"/>
                    <a:pt x="504" y="272"/>
                    <a:pt x="507" y="274"/>
                  </a:cubicBezTo>
                  <a:cubicBezTo>
                    <a:pt x="504" y="277"/>
                    <a:pt x="502" y="281"/>
                    <a:pt x="501" y="285"/>
                  </a:cubicBezTo>
                  <a:cubicBezTo>
                    <a:pt x="500" y="283"/>
                    <a:pt x="500" y="281"/>
                    <a:pt x="499" y="279"/>
                  </a:cubicBezTo>
                  <a:cubicBezTo>
                    <a:pt x="499" y="277"/>
                    <a:pt x="499" y="277"/>
                    <a:pt x="499" y="277"/>
                  </a:cubicBezTo>
                  <a:cubicBezTo>
                    <a:pt x="497" y="279"/>
                    <a:pt x="497" y="279"/>
                    <a:pt x="497" y="279"/>
                  </a:cubicBezTo>
                  <a:cubicBezTo>
                    <a:pt x="496" y="279"/>
                    <a:pt x="496" y="280"/>
                    <a:pt x="495" y="281"/>
                  </a:cubicBezTo>
                  <a:cubicBezTo>
                    <a:pt x="494" y="280"/>
                    <a:pt x="494" y="280"/>
                    <a:pt x="494" y="280"/>
                  </a:cubicBezTo>
                  <a:close/>
                  <a:moveTo>
                    <a:pt x="500" y="265"/>
                  </a:moveTo>
                  <a:cubicBezTo>
                    <a:pt x="500" y="263"/>
                    <a:pt x="501" y="262"/>
                    <a:pt x="502" y="260"/>
                  </a:cubicBezTo>
                  <a:cubicBezTo>
                    <a:pt x="503" y="257"/>
                    <a:pt x="505" y="254"/>
                    <a:pt x="507" y="251"/>
                  </a:cubicBezTo>
                  <a:cubicBezTo>
                    <a:pt x="512" y="254"/>
                    <a:pt x="518" y="257"/>
                    <a:pt x="523" y="261"/>
                  </a:cubicBezTo>
                  <a:cubicBezTo>
                    <a:pt x="519" y="263"/>
                    <a:pt x="515" y="266"/>
                    <a:pt x="512" y="269"/>
                  </a:cubicBezTo>
                  <a:cubicBezTo>
                    <a:pt x="511" y="270"/>
                    <a:pt x="510" y="271"/>
                    <a:pt x="509" y="272"/>
                  </a:cubicBezTo>
                  <a:cubicBezTo>
                    <a:pt x="506" y="269"/>
                    <a:pt x="503" y="267"/>
                    <a:pt x="500" y="265"/>
                  </a:cubicBezTo>
                  <a:close/>
                  <a:moveTo>
                    <a:pt x="508" y="248"/>
                  </a:moveTo>
                  <a:cubicBezTo>
                    <a:pt x="510" y="245"/>
                    <a:pt x="512" y="242"/>
                    <a:pt x="514" y="240"/>
                  </a:cubicBezTo>
                  <a:cubicBezTo>
                    <a:pt x="520" y="245"/>
                    <a:pt x="527" y="250"/>
                    <a:pt x="533" y="256"/>
                  </a:cubicBezTo>
                  <a:cubicBezTo>
                    <a:pt x="530" y="257"/>
                    <a:pt x="528" y="258"/>
                    <a:pt x="526" y="260"/>
                  </a:cubicBezTo>
                  <a:cubicBezTo>
                    <a:pt x="520" y="255"/>
                    <a:pt x="514" y="252"/>
                    <a:pt x="508" y="248"/>
                  </a:cubicBezTo>
                  <a:close/>
                  <a:moveTo>
                    <a:pt x="515" y="238"/>
                  </a:moveTo>
                  <a:cubicBezTo>
                    <a:pt x="520" y="231"/>
                    <a:pt x="525" y="226"/>
                    <a:pt x="530" y="222"/>
                  </a:cubicBezTo>
                  <a:cubicBezTo>
                    <a:pt x="541" y="229"/>
                    <a:pt x="553" y="237"/>
                    <a:pt x="562" y="245"/>
                  </a:cubicBezTo>
                  <a:cubicBezTo>
                    <a:pt x="561" y="246"/>
                    <a:pt x="559" y="246"/>
                    <a:pt x="557" y="247"/>
                  </a:cubicBezTo>
                  <a:cubicBezTo>
                    <a:pt x="550" y="249"/>
                    <a:pt x="542" y="252"/>
                    <a:pt x="535" y="255"/>
                  </a:cubicBezTo>
                  <a:cubicBezTo>
                    <a:pt x="529" y="248"/>
                    <a:pt x="522" y="243"/>
                    <a:pt x="515" y="238"/>
                  </a:cubicBezTo>
                  <a:close/>
                  <a:moveTo>
                    <a:pt x="532" y="220"/>
                  </a:moveTo>
                  <a:cubicBezTo>
                    <a:pt x="538" y="216"/>
                    <a:pt x="543" y="213"/>
                    <a:pt x="549" y="212"/>
                  </a:cubicBezTo>
                  <a:cubicBezTo>
                    <a:pt x="560" y="218"/>
                    <a:pt x="571" y="225"/>
                    <a:pt x="579" y="232"/>
                  </a:cubicBezTo>
                  <a:cubicBezTo>
                    <a:pt x="582" y="234"/>
                    <a:pt x="584" y="236"/>
                    <a:pt x="585" y="239"/>
                  </a:cubicBezTo>
                  <a:cubicBezTo>
                    <a:pt x="584" y="239"/>
                    <a:pt x="582" y="240"/>
                    <a:pt x="580" y="240"/>
                  </a:cubicBezTo>
                  <a:cubicBezTo>
                    <a:pt x="575" y="241"/>
                    <a:pt x="570" y="243"/>
                    <a:pt x="565" y="244"/>
                  </a:cubicBezTo>
                  <a:cubicBezTo>
                    <a:pt x="555" y="236"/>
                    <a:pt x="543" y="227"/>
                    <a:pt x="532" y="220"/>
                  </a:cubicBezTo>
                  <a:close/>
                  <a:moveTo>
                    <a:pt x="564" y="247"/>
                  </a:moveTo>
                  <a:cubicBezTo>
                    <a:pt x="566" y="249"/>
                    <a:pt x="567" y="250"/>
                    <a:pt x="568" y="251"/>
                  </a:cubicBezTo>
                  <a:cubicBezTo>
                    <a:pt x="568" y="251"/>
                    <a:pt x="568" y="251"/>
                    <a:pt x="568" y="251"/>
                  </a:cubicBezTo>
                  <a:cubicBezTo>
                    <a:pt x="559" y="252"/>
                    <a:pt x="550" y="254"/>
                    <a:pt x="541" y="257"/>
                  </a:cubicBezTo>
                  <a:cubicBezTo>
                    <a:pt x="546" y="255"/>
                    <a:pt x="551" y="252"/>
                    <a:pt x="557" y="250"/>
                  </a:cubicBezTo>
                  <a:cubicBezTo>
                    <a:pt x="559" y="249"/>
                    <a:pt x="561" y="248"/>
                    <a:pt x="564" y="248"/>
                  </a:cubicBezTo>
                  <a:cubicBezTo>
                    <a:pt x="564" y="248"/>
                    <a:pt x="564" y="247"/>
                    <a:pt x="564" y="247"/>
                  </a:cubicBezTo>
                  <a:close/>
                  <a:moveTo>
                    <a:pt x="559" y="259"/>
                  </a:moveTo>
                  <a:cubicBezTo>
                    <a:pt x="554" y="261"/>
                    <a:pt x="549" y="264"/>
                    <a:pt x="544" y="266"/>
                  </a:cubicBezTo>
                  <a:cubicBezTo>
                    <a:pt x="543" y="264"/>
                    <a:pt x="542" y="263"/>
                    <a:pt x="541" y="261"/>
                  </a:cubicBezTo>
                  <a:cubicBezTo>
                    <a:pt x="548" y="260"/>
                    <a:pt x="556" y="258"/>
                    <a:pt x="563" y="257"/>
                  </a:cubicBezTo>
                  <a:cubicBezTo>
                    <a:pt x="562" y="258"/>
                    <a:pt x="561" y="258"/>
                    <a:pt x="559" y="259"/>
                  </a:cubicBezTo>
                  <a:close/>
                  <a:moveTo>
                    <a:pt x="489" y="345"/>
                  </a:moveTo>
                  <a:cubicBezTo>
                    <a:pt x="489" y="345"/>
                    <a:pt x="488" y="345"/>
                    <a:pt x="488" y="344"/>
                  </a:cubicBezTo>
                  <a:cubicBezTo>
                    <a:pt x="488" y="344"/>
                    <a:pt x="489" y="343"/>
                    <a:pt x="489" y="343"/>
                  </a:cubicBezTo>
                  <a:cubicBezTo>
                    <a:pt x="489" y="343"/>
                    <a:pt x="489" y="344"/>
                    <a:pt x="489" y="345"/>
                  </a:cubicBezTo>
                  <a:close/>
                  <a:moveTo>
                    <a:pt x="485" y="358"/>
                  </a:moveTo>
                  <a:cubicBezTo>
                    <a:pt x="485" y="358"/>
                    <a:pt x="485" y="358"/>
                    <a:pt x="485" y="359"/>
                  </a:cubicBezTo>
                  <a:cubicBezTo>
                    <a:pt x="485" y="358"/>
                    <a:pt x="484" y="357"/>
                    <a:pt x="484" y="356"/>
                  </a:cubicBezTo>
                  <a:cubicBezTo>
                    <a:pt x="484" y="355"/>
                    <a:pt x="484" y="355"/>
                    <a:pt x="484" y="355"/>
                  </a:cubicBezTo>
                  <a:cubicBezTo>
                    <a:pt x="485" y="356"/>
                    <a:pt x="485" y="357"/>
                    <a:pt x="485" y="358"/>
                  </a:cubicBezTo>
                  <a:close/>
                  <a:moveTo>
                    <a:pt x="477" y="372"/>
                  </a:moveTo>
                  <a:cubicBezTo>
                    <a:pt x="477" y="372"/>
                    <a:pt x="477" y="372"/>
                    <a:pt x="477" y="372"/>
                  </a:cubicBezTo>
                  <a:cubicBezTo>
                    <a:pt x="478" y="369"/>
                    <a:pt x="478" y="367"/>
                    <a:pt x="479" y="365"/>
                  </a:cubicBezTo>
                  <a:cubicBezTo>
                    <a:pt x="479" y="365"/>
                    <a:pt x="480" y="365"/>
                    <a:pt x="480" y="365"/>
                  </a:cubicBezTo>
                  <a:cubicBezTo>
                    <a:pt x="480" y="367"/>
                    <a:pt x="480" y="369"/>
                    <a:pt x="480" y="371"/>
                  </a:cubicBezTo>
                  <a:cubicBezTo>
                    <a:pt x="480" y="372"/>
                    <a:pt x="479" y="372"/>
                    <a:pt x="479" y="373"/>
                  </a:cubicBezTo>
                  <a:cubicBezTo>
                    <a:pt x="478" y="373"/>
                    <a:pt x="478" y="372"/>
                    <a:pt x="477" y="372"/>
                  </a:cubicBezTo>
                  <a:close/>
                  <a:moveTo>
                    <a:pt x="468" y="353"/>
                  </a:moveTo>
                  <a:cubicBezTo>
                    <a:pt x="466" y="352"/>
                    <a:pt x="465" y="351"/>
                    <a:pt x="464" y="350"/>
                  </a:cubicBezTo>
                  <a:cubicBezTo>
                    <a:pt x="465" y="346"/>
                    <a:pt x="465" y="341"/>
                    <a:pt x="465" y="336"/>
                  </a:cubicBezTo>
                  <a:cubicBezTo>
                    <a:pt x="465" y="337"/>
                    <a:pt x="465" y="337"/>
                    <a:pt x="465" y="337"/>
                  </a:cubicBezTo>
                  <a:cubicBezTo>
                    <a:pt x="466" y="337"/>
                    <a:pt x="467" y="338"/>
                    <a:pt x="468" y="338"/>
                  </a:cubicBezTo>
                  <a:cubicBezTo>
                    <a:pt x="467" y="340"/>
                    <a:pt x="467" y="343"/>
                    <a:pt x="467" y="345"/>
                  </a:cubicBezTo>
                  <a:cubicBezTo>
                    <a:pt x="467" y="346"/>
                    <a:pt x="467" y="347"/>
                    <a:pt x="467" y="349"/>
                  </a:cubicBezTo>
                  <a:cubicBezTo>
                    <a:pt x="467" y="349"/>
                    <a:pt x="467" y="349"/>
                    <a:pt x="467" y="350"/>
                  </a:cubicBezTo>
                  <a:cubicBezTo>
                    <a:pt x="468" y="350"/>
                    <a:pt x="468" y="350"/>
                    <a:pt x="468" y="350"/>
                  </a:cubicBezTo>
                  <a:cubicBezTo>
                    <a:pt x="468" y="351"/>
                    <a:pt x="468" y="352"/>
                    <a:pt x="468" y="353"/>
                  </a:cubicBezTo>
                  <a:close/>
                  <a:moveTo>
                    <a:pt x="461" y="348"/>
                  </a:moveTo>
                  <a:cubicBezTo>
                    <a:pt x="455" y="342"/>
                    <a:pt x="449" y="337"/>
                    <a:pt x="443" y="333"/>
                  </a:cubicBezTo>
                  <a:cubicBezTo>
                    <a:pt x="440" y="331"/>
                    <a:pt x="436" y="329"/>
                    <a:pt x="433" y="328"/>
                  </a:cubicBezTo>
                  <a:cubicBezTo>
                    <a:pt x="448" y="328"/>
                    <a:pt x="458" y="330"/>
                    <a:pt x="459" y="331"/>
                  </a:cubicBezTo>
                  <a:cubicBezTo>
                    <a:pt x="459" y="332"/>
                    <a:pt x="459" y="333"/>
                    <a:pt x="460" y="334"/>
                  </a:cubicBezTo>
                  <a:cubicBezTo>
                    <a:pt x="460" y="334"/>
                    <a:pt x="460" y="334"/>
                    <a:pt x="460" y="334"/>
                  </a:cubicBezTo>
                  <a:cubicBezTo>
                    <a:pt x="460" y="334"/>
                    <a:pt x="460" y="334"/>
                    <a:pt x="460" y="334"/>
                  </a:cubicBezTo>
                  <a:cubicBezTo>
                    <a:pt x="461" y="338"/>
                    <a:pt x="461" y="343"/>
                    <a:pt x="461" y="348"/>
                  </a:cubicBezTo>
                  <a:close/>
                  <a:moveTo>
                    <a:pt x="463" y="329"/>
                  </a:moveTo>
                  <a:cubicBezTo>
                    <a:pt x="463" y="329"/>
                    <a:pt x="463" y="329"/>
                    <a:pt x="464" y="329"/>
                  </a:cubicBezTo>
                  <a:cubicBezTo>
                    <a:pt x="465" y="331"/>
                    <a:pt x="467" y="332"/>
                    <a:pt x="468" y="334"/>
                  </a:cubicBezTo>
                  <a:cubicBezTo>
                    <a:pt x="468" y="334"/>
                    <a:pt x="468" y="335"/>
                    <a:pt x="468" y="335"/>
                  </a:cubicBezTo>
                  <a:cubicBezTo>
                    <a:pt x="467" y="335"/>
                    <a:pt x="467" y="335"/>
                    <a:pt x="466" y="334"/>
                  </a:cubicBezTo>
                  <a:cubicBezTo>
                    <a:pt x="466" y="334"/>
                    <a:pt x="465" y="334"/>
                    <a:pt x="464" y="333"/>
                  </a:cubicBezTo>
                  <a:cubicBezTo>
                    <a:pt x="464" y="332"/>
                    <a:pt x="463" y="330"/>
                    <a:pt x="463" y="329"/>
                  </a:cubicBezTo>
                  <a:close/>
                  <a:moveTo>
                    <a:pt x="457" y="323"/>
                  </a:moveTo>
                  <a:cubicBezTo>
                    <a:pt x="455" y="321"/>
                    <a:pt x="453" y="320"/>
                    <a:pt x="452" y="319"/>
                  </a:cubicBezTo>
                  <a:cubicBezTo>
                    <a:pt x="452" y="319"/>
                    <a:pt x="452" y="319"/>
                    <a:pt x="453" y="319"/>
                  </a:cubicBezTo>
                  <a:cubicBezTo>
                    <a:pt x="454" y="319"/>
                    <a:pt x="454" y="318"/>
                    <a:pt x="454" y="317"/>
                  </a:cubicBezTo>
                  <a:cubicBezTo>
                    <a:pt x="457" y="318"/>
                    <a:pt x="459" y="319"/>
                    <a:pt x="461" y="319"/>
                  </a:cubicBezTo>
                  <a:cubicBezTo>
                    <a:pt x="461" y="319"/>
                    <a:pt x="461" y="319"/>
                    <a:pt x="461" y="319"/>
                  </a:cubicBezTo>
                  <a:cubicBezTo>
                    <a:pt x="458" y="320"/>
                    <a:pt x="458" y="320"/>
                    <a:pt x="458" y="320"/>
                  </a:cubicBezTo>
                  <a:cubicBezTo>
                    <a:pt x="460" y="322"/>
                    <a:pt x="460" y="322"/>
                    <a:pt x="460" y="322"/>
                  </a:cubicBezTo>
                  <a:cubicBezTo>
                    <a:pt x="461" y="322"/>
                    <a:pt x="462" y="322"/>
                    <a:pt x="462" y="323"/>
                  </a:cubicBezTo>
                  <a:cubicBezTo>
                    <a:pt x="462" y="323"/>
                    <a:pt x="462" y="323"/>
                    <a:pt x="462" y="323"/>
                  </a:cubicBezTo>
                  <a:cubicBezTo>
                    <a:pt x="462" y="323"/>
                    <a:pt x="463" y="323"/>
                    <a:pt x="463" y="323"/>
                  </a:cubicBezTo>
                  <a:cubicBezTo>
                    <a:pt x="465" y="325"/>
                    <a:pt x="467" y="327"/>
                    <a:pt x="469" y="329"/>
                  </a:cubicBezTo>
                  <a:cubicBezTo>
                    <a:pt x="469" y="329"/>
                    <a:pt x="469" y="329"/>
                    <a:pt x="469" y="329"/>
                  </a:cubicBezTo>
                  <a:cubicBezTo>
                    <a:pt x="468" y="329"/>
                    <a:pt x="467" y="328"/>
                    <a:pt x="465" y="327"/>
                  </a:cubicBezTo>
                  <a:cubicBezTo>
                    <a:pt x="465" y="327"/>
                    <a:pt x="464" y="326"/>
                    <a:pt x="463" y="325"/>
                  </a:cubicBezTo>
                  <a:cubicBezTo>
                    <a:pt x="463" y="324"/>
                    <a:pt x="462" y="324"/>
                    <a:pt x="461" y="323"/>
                  </a:cubicBezTo>
                  <a:cubicBezTo>
                    <a:pt x="461" y="323"/>
                    <a:pt x="461" y="323"/>
                    <a:pt x="461" y="323"/>
                  </a:cubicBezTo>
                  <a:cubicBezTo>
                    <a:pt x="461" y="323"/>
                    <a:pt x="461" y="323"/>
                    <a:pt x="461" y="323"/>
                  </a:cubicBezTo>
                  <a:cubicBezTo>
                    <a:pt x="460" y="324"/>
                    <a:pt x="460" y="324"/>
                    <a:pt x="460" y="324"/>
                  </a:cubicBezTo>
                  <a:cubicBezTo>
                    <a:pt x="460" y="323"/>
                    <a:pt x="460" y="323"/>
                    <a:pt x="459" y="323"/>
                  </a:cubicBezTo>
                  <a:cubicBezTo>
                    <a:pt x="459" y="323"/>
                    <a:pt x="458" y="323"/>
                    <a:pt x="457" y="323"/>
                  </a:cubicBezTo>
                  <a:close/>
                  <a:moveTo>
                    <a:pt x="443" y="313"/>
                  </a:moveTo>
                  <a:cubicBezTo>
                    <a:pt x="438" y="309"/>
                    <a:pt x="433" y="305"/>
                    <a:pt x="428" y="300"/>
                  </a:cubicBezTo>
                  <a:cubicBezTo>
                    <a:pt x="427" y="300"/>
                    <a:pt x="427" y="299"/>
                    <a:pt x="426" y="298"/>
                  </a:cubicBezTo>
                  <a:cubicBezTo>
                    <a:pt x="426" y="298"/>
                    <a:pt x="426" y="299"/>
                    <a:pt x="427" y="299"/>
                  </a:cubicBezTo>
                  <a:cubicBezTo>
                    <a:pt x="432" y="303"/>
                    <a:pt x="439" y="309"/>
                    <a:pt x="446" y="313"/>
                  </a:cubicBezTo>
                  <a:cubicBezTo>
                    <a:pt x="445" y="313"/>
                    <a:pt x="444" y="313"/>
                    <a:pt x="443" y="313"/>
                  </a:cubicBezTo>
                  <a:close/>
                  <a:moveTo>
                    <a:pt x="404" y="274"/>
                  </a:moveTo>
                  <a:cubicBezTo>
                    <a:pt x="399" y="266"/>
                    <a:pt x="395" y="259"/>
                    <a:pt x="392" y="252"/>
                  </a:cubicBezTo>
                  <a:cubicBezTo>
                    <a:pt x="398" y="252"/>
                    <a:pt x="404" y="255"/>
                    <a:pt x="411" y="259"/>
                  </a:cubicBezTo>
                  <a:cubicBezTo>
                    <a:pt x="414" y="262"/>
                    <a:pt x="418" y="264"/>
                    <a:pt x="421" y="267"/>
                  </a:cubicBezTo>
                  <a:cubicBezTo>
                    <a:pt x="420" y="268"/>
                    <a:pt x="420" y="268"/>
                    <a:pt x="420" y="268"/>
                  </a:cubicBezTo>
                  <a:cubicBezTo>
                    <a:pt x="423" y="270"/>
                    <a:pt x="427" y="273"/>
                    <a:pt x="430" y="276"/>
                  </a:cubicBezTo>
                  <a:cubicBezTo>
                    <a:pt x="431" y="276"/>
                    <a:pt x="431" y="277"/>
                    <a:pt x="432" y="277"/>
                  </a:cubicBezTo>
                  <a:cubicBezTo>
                    <a:pt x="436" y="282"/>
                    <a:pt x="440" y="287"/>
                    <a:pt x="444" y="291"/>
                  </a:cubicBezTo>
                  <a:cubicBezTo>
                    <a:pt x="433" y="282"/>
                    <a:pt x="422" y="273"/>
                    <a:pt x="412" y="267"/>
                  </a:cubicBezTo>
                  <a:cubicBezTo>
                    <a:pt x="410" y="269"/>
                    <a:pt x="410" y="269"/>
                    <a:pt x="410" y="269"/>
                  </a:cubicBezTo>
                  <a:cubicBezTo>
                    <a:pt x="416" y="274"/>
                    <a:pt x="422" y="280"/>
                    <a:pt x="429" y="286"/>
                  </a:cubicBezTo>
                  <a:cubicBezTo>
                    <a:pt x="422" y="282"/>
                    <a:pt x="414" y="278"/>
                    <a:pt x="404" y="274"/>
                  </a:cubicBezTo>
                  <a:close/>
                  <a:moveTo>
                    <a:pt x="463" y="292"/>
                  </a:moveTo>
                  <a:cubicBezTo>
                    <a:pt x="463" y="289"/>
                    <a:pt x="464" y="286"/>
                    <a:pt x="464" y="282"/>
                  </a:cubicBezTo>
                  <a:cubicBezTo>
                    <a:pt x="465" y="286"/>
                    <a:pt x="465" y="289"/>
                    <a:pt x="466" y="292"/>
                  </a:cubicBezTo>
                  <a:cubicBezTo>
                    <a:pt x="466" y="292"/>
                    <a:pt x="465" y="292"/>
                    <a:pt x="465" y="292"/>
                  </a:cubicBezTo>
                  <a:cubicBezTo>
                    <a:pt x="464" y="292"/>
                    <a:pt x="464" y="292"/>
                    <a:pt x="463" y="292"/>
                  </a:cubicBezTo>
                  <a:close/>
                  <a:moveTo>
                    <a:pt x="477" y="237"/>
                  </a:moveTo>
                  <a:cubicBezTo>
                    <a:pt x="476" y="248"/>
                    <a:pt x="474" y="259"/>
                    <a:pt x="474" y="269"/>
                  </a:cubicBezTo>
                  <a:cubicBezTo>
                    <a:pt x="474" y="274"/>
                    <a:pt x="475" y="279"/>
                    <a:pt x="476" y="284"/>
                  </a:cubicBezTo>
                  <a:cubicBezTo>
                    <a:pt x="478" y="284"/>
                    <a:pt x="478" y="284"/>
                    <a:pt x="478" y="284"/>
                  </a:cubicBezTo>
                  <a:cubicBezTo>
                    <a:pt x="479" y="280"/>
                    <a:pt x="481" y="276"/>
                    <a:pt x="482" y="272"/>
                  </a:cubicBezTo>
                  <a:cubicBezTo>
                    <a:pt x="483" y="272"/>
                    <a:pt x="483" y="272"/>
                    <a:pt x="483" y="272"/>
                  </a:cubicBezTo>
                  <a:cubicBezTo>
                    <a:pt x="482" y="278"/>
                    <a:pt x="480" y="285"/>
                    <a:pt x="480" y="291"/>
                  </a:cubicBezTo>
                  <a:cubicBezTo>
                    <a:pt x="479" y="292"/>
                    <a:pt x="479" y="292"/>
                    <a:pt x="479" y="292"/>
                  </a:cubicBezTo>
                  <a:cubicBezTo>
                    <a:pt x="477" y="290"/>
                    <a:pt x="477" y="290"/>
                    <a:pt x="477" y="290"/>
                  </a:cubicBezTo>
                  <a:cubicBezTo>
                    <a:pt x="477" y="292"/>
                    <a:pt x="477" y="292"/>
                    <a:pt x="477" y="292"/>
                  </a:cubicBezTo>
                  <a:cubicBezTo>
                    <a:pt x="476" y="292"/>
                    <a:pt x="475" y="292"/>
                    <a:pt x="474" y="292"/>
                  </a:cubicBezTo>
                  <a:cubicBezTo>
                    <a:pt x="472" y="292"/>
                    <a:pt x="471" y="292"/>
                    <a:pt x="469" y="292"/>
                  </a:cubicBezTo>
                  <a:cubicBezTo>
                    <a:pt x="468" y="281"/>
                    <a:pt x="469" y="266"/>
                    <a:pt x="472" y="252"/>
                  </a:cubicBezTo>
                  <a:cubicBezTo>
                    <a:pt x="474" y="248"/>
                    <a:pt x="475" y="244"/>
                    <a:pt x="476" y="240"/>
                  </a:cubicBezTo>
                  <a:cubicBezTo>
                    <a:pt x="476" y="239"/>
                    <a:pt x="477" y="238"/>
                    <a:pt x="477" y="237"/>
                  </a:cubicBezTo>
                  <a:close/>
                  <a:moveTo>
                    <a:pt x="478" y="252"/>
                  </a:moveTo>
                  <a:cubicBezTo>
                    <a:pt x="480" y="254"/>
                    <a:pt x="483" y="256"/>
                    <a:pt x="486" y="258"/>
                  </a:cubicBezTo>
                  <a:cubicBezTo>
                    <a:pt x="484" y="261"/>
                    <a:pt x="483" y="264"/>
                    <a:pt x="481" y="268"/>
                  </a:cubicBezTo>
                  <a:cubicBezTo>
                    <a:pt x="481" y="268"/>
                    <a:pt x="481" y="267"/>
                    <a:pt x="481" y="267"/>
                  </a:cubicBezTo>
                  <a:cubicBezTo>
                    <a:pt x="480" y="270"/>
                    <a:pt x="480" y="270"/>
                    <a:pt x="480" y="270"/>
                  </a:cubicBezTo>
                  <a:cubicBezTo>
                    <a:pt x="480" y="270"/>
                    <a:pt x="480" y="270"/>
                    <a:pt x="480" y="270"/>
                  </a:cubicBezTo>
                  <a:cubicBezTo>
                    <a:pt x="479" y="273"/>
                    <a:pt x="478" y="275"/>
                    <a:pt x="477" y="278"/>
                  </a:cubicBezTo>
                  <a:cubicBezTo>
                    <a:pt x="477" y="275"/>
                    <a:pt x="477" y="272"/>
                    <a:pt x="477" y="269"/>
                  </a:cubicBezTo>
                  <a:cubicBezTo>
                    <a:pt x="477" y="264"/>
                    <a:pt x="477" y="258"/>
                    <a:pt x="478" y="252"/>
                  </a:cubicBezTo>
                  <a:close/>
                  <a:moveTo>
                    <a:pt x="488" y="260"/>
                  </a:moveTo>
                  <a:cubicBezTo>
                    <a:pt x="488" y="260"/>
                    <a:pt x="488" y="261"/>
                    <a:pt x="488" y="261"/>
                  </a:cubicBezTo>
                  <a:cubicBezTo>
                    <a:pt x="488" y="261"/>
                    <a:pt x="488" y="260"/>
                    <a:pt x="488" y="260"/>
                  </a:cubicBezTo>
                  <a:cubicBezTo>
                    <a:pt x="488" y="260"/>
                    <a:pt x="488" y="260"/>
                    <a:pt x="488" y="260"/>
                  </a:cubicBezTo>
                  <a:close/>
                  <a:moveTo>
                    <a:pt x="489" y="260"/>
                  </a:moveTo>
                  <a:cubicBezTo>
                    <a:pt x="491" y="262"/>
                    <a:pt x="494" y="264"/>
                    <a:pt x="496" y="266"/>
                  </a:cubicBezTo>
                  <a:cubicBezTo>
                    <a:pt x="495" y="270"/>
                    <a:pt x="493" y="274"/>
                    <a:pt x="492" y="278"/>
                  </a:cubicBezTo>
                  <a:cubicBezTo>
                    <a:pt x="490" y="275"/>
                    <a:pt x="488" y="273"/>
                    <a:pt x="486" y="271"/>
                  </a:cubicBezTo>
                  <a:cubicBezTo>
                    <a:pt x="486" y="268"/>
                    <a:pt x="487" y="265"/>
                    <a:pt x="488" y="262"/>
                  </a:cubicBezTo>
                  <a:cubicBezTo>
                    <a:pt x="488" y="262"/>
                    <a:pt x="488" y="261"/>
                    <a:pt x="489" y="260"/>
                  </a:cubicBezTo>
                  <a:close/>
                  <a:moveTo>
                    <a:pt x="490" y="258"/>
                  </a:moveTo>
                  <a:cubicBezTo>
                    <a:pt x="492" y="255"/>
                    <a:pt x="495" y="251"/>
                    <a:pt x="499" y="247"/>
                  </a:cubicBezTo>
                  <a:cubicBezTo>
                    <a:pt x="501" y="248"/>
                    <a:pt x="503" y="249"/>
                    <a:pt x="504" y="249"/>
                  </a:cubicBezTo>
                  <a:cubicBezTo>
                    <a:pt x="502" y="254"/>
                    <a:pt x="500" y="259"/>
                    <a:pt x="497" y="263"/>
                  </a:cubicBezTo>
                  <a:cubicBezTo>
                    <a:pt x="495" y="262"/>
                    <a:pt x="493" y="260"/>
                    <a:pt x="490" y="258"/>
                  </a:cubicBezTo>
                  <a:close/>
                  <a:moveTo>
                    <a:pt x="511" y="234"/>
                  </a:moveTo>
                  <a:cubicBezTo>
                    <a:pt x="516" y="230"/>
                    <a:pt x="521" y="225"/>
                    <a:pt x="528" y="220"/>
                  </a:cubicBezTo>
                  <a:cubicBezTo>
                    <a:pt x="528" y="220"/>
                    <a:pt x="528" y="220"/>
                    <a:pt x="528" y="220"/>
                  </a:cubicBezTo>
                  <a:cubicBezTo>
                    <a:pt x="523" y="225"/>
                    <a:pt x="518" y="230"/>
                    <a:pt x="513" y="236"/>
                  </a:cubicBezTo>
                  <a:cubicBezTo>
                    <a:pt x="512" y="235"/>
                    <a:pt x="511" y="235"/>
                    <a:pt x="511" y="234"/>
                  </a:cubicBezTo>
                  <a:close/>
                  <a:moveTo>
                    <a:pt x="538" y="213"/>
                  </a:moveTo>
                  <a:cubicBezTo>
                    <a:pt x="540" y="212"/>
                    <a:pt x="543" y="211"/>
                    <a:pt x="545" y="210"/>
                  </a:cubicBezTo>
                  <a:cubicBezTo>
                    <a:pt x="545" y="210"/>
                    <a:pt x="546" y="210"/>
                    <a:pt x="546" y="210"/>
                  </a:cubicBezTo>
                  <a:cubicBezTo>
                    <a:pt x="543" y="211"/>
                    <a:pt x="541" y="212"/>
                    <a:pt x="538" y="213"/>
                  </a:cubicBezTo>
                  <a:close/>
                  <a:moveTo>
                    <a:pt x="548" y="208"/>
                  </a:moveTo>
                  <a:cubicBezTo>
                    <a:pt x="551" y="207"/>
                    <a:pt x="555" y="205"/>
                    <a:pt x="558" y="203"/>
                  </a:cubicBezTo>
                  <a:cubicBezTo>
                    <a:pt x="559" y="203"/>
                    <a:pt x="559" y="203"/>
                    <a:pt x="559" y="203"/>
                  </a:cubicBezTo>
                  <a:cubicBezTo>
                    <a:pt x="559" y="203"/>
                    <a:pt x="559" y="203"/>
                    <a:pt x="559" y="203"/>
                  </a:cubicBezTo>
                  <a:cubicBezTo>
                    <a:pt x="578" y="212"/>
                    <a:pt x="599" y="221"/>
                    <a:pt x="615" y="233"/>
                  </a:cubicBezTo>
                  <a:cubicBezTo>
                    <a:pt x="607" y="234"/>
                    <a:pt x="597" y="236"/>
                    <a:pt x="588" y="238"/>
                  </a:cubicBezTo>
                  <a:cubicBezTo>
                    <a:pt x="586" y="235"/>
                    <a:pt x="584" y="232"/>
                    <a:pt x="581" y="230"/>
                  </a:cubicBezTo>
                  <a:cubicBezTo>
                    <a:pt x="576" y="226"/>
                    <a:pt x="571" y="223"/>
                    <a:pt x="566" y="219"/>
                  </a:cubicBezTo>
                  <a:cubicBezTo>
                    <a:pt x="562" y="216"/>
                    <a:pt x="557" y="214"/>
                    <a:pt x="553" y="211"/>
                  </a:cubicBezTo>
                  <a:cubicBezTo>
                    <a:pt x="554" y="211"/>
                    <a:pt x="555" y="211"/>
                    <a:pt x="557" y="211"/>
                  </a:cubicBezTo>
                  <a:cubicBezTo>
                    <a:pt x="557" y="211"/>
                    <a:pt x="557" y="211"/>
                    <a:pt x="557" y="211"/>
                  </a:cubicBezTo>
                  <a:cubicBezTo>
                    <a:pt x="557" y="209"/>
                    <a:pt x="557" y="209"/>
                    <a:pt x="557" y="209"/>
                  </a:cubicBezTo>
                  <a:cubicBezTo>
                    <a:pt x="557" y="209"/>
                    <a:pt x="557" y="209"/>
                    <a:pt x="557" y="209"/>
                  </a:cubicBezTo>
                  <a:cubicBezTo>
                    <a:pt x="554" y="209"/>
                    <a:pt x="552" y="209"/>
                    <a:pt x="549" y="209"/>
                  </a:cubicBezTo>
                  <a:cubicBezTo>
                    <a:pt x="549" y="209"/>
                    <a:pt x="548" y="209"/>
                    <a:pt x="548" y="208"/>
                  </a:cubicBezTo>
                  <a:close/>
                  <a:moveTo>
                    <a:pt x="622" y="235"/>
                  </a:moveTo>
                  <a:cubicBezTo>
                    <a:pt x="622" y="235"/>
                    <a:pt x="622" y="235"/>
                    <a:pt x="622" y="235"/>
                  </a:cubicBezTo>
                  <a:cubicBezTo>
                    <a:pt x="622" y="235"/>
                    <a:pt x="622" y="235"/>
                    <a:pt x="622" y="235"/>
                  </a:cubicBezTo>
                  <a:cubicBezTo>
                    <a:pt x="622" y="235"/>
                    <a:pt x="622" y="235"/>
                    <a:pt x="622" y="235"/>
                  </a:cubicBezTo>
                  <a:close/>
                  <a:moveTo>
                    <a:pt x="609" y="239"/>
                  </a:moveTo>
                  <a:cubicBezTo>
                    <a:pt x="609" y="239"/>
                    <a:pt x="609" y="239"/>
                    <a:pt x="608" y="239"/>
                  </a:cubicBezTo>
                  <a:cubicBezTo>
                    <a:pt x="607" y="239"/>
                    <a:pt x="605" y="239"/>
                    <a:pt x="604" y="239"/>
                  </a:cubicBezTo>
                  <a:cubicBezTo>
                    <a:pt x="600" y="239"/>
                    <a:pt x="597" y="239"/>
                    <a:pt x="592" y="240"/>
                  </a:cubicBezTo>
                  <a:cubicBezTo>
                    <a:pt x="601" y="238"/>
                    <a:pt x="610" y="236"/>
                    <a:pt x="618" y="235"/>
                  </a:cubicBezTo>
                  <a:cubicBezTo>
                    <a:pt x="619" y="236"/>
                    <a:pt x="619" y="236"/>
                    <a:pt x="619" y="236"/>
                  </a:cubicBezTo>
                  <a:cubicBezTo>
                    <a:pt x="616" y="237"/>
                    <a:pt x="613" y="238"/>
                    <a:pt x="609" y="239"/>
                  </a:cubicBezTo>
                  <a:close/>
                  <a:moveTo>
                    <a:pt x="602" y="242"/>
                  </a:moveTo>
                  <a:cubicBezTo>
                    <a:pt x="595" y="244"/>
                    <a:pt x="588" y="247"/>
                    <a:pt x="581" y="250"/>
                  </a:cubicBezTo>
                  <a:cubicBezTo>
                    <a:pt x="580" y="250"/>
                    <a:pt x="580" y="250"/>
                    <a:pt x="580" y="250"/>
                  </a:cubicBezTo>
                  <a:cubicBezTo>
                    <a:pt x="580" y="250"/>
                    <a:pt x="580" y="250"/>
                    <a:pt x="580" y="250"/>
                  </a:cubicBezTo>
                  <a:cubicBezTo>
                    <a:pt x="579" y="250"/>
                    <a:pt x="579" y="250"/>
                    <a:pt x="579" y="250"/>
                  </a:cubicBezTo>
                  <a:cubicBezTo>
                    <a:pt x="576" y="250"/>
                    <a:pt x="574" y="250"/>
                    <a:pt x="571" y="251"/>
                  </a:cubicBezTo>
                  <a:cubicBezTo>
                    <a:pt x="571" y="250"/>
                    <a:pt x="571" y="250"/>
                    <a:pt x="571" y="250"/>
                  </a:cubicBezTo>
                  <a:cubicBezTo>
                    <a:pt x="571" y="250"/>
                    <a:pt x="571" y="250"/>
                    <a:pt x="571" y="250"/>
                  </a:cubicBezTo>
                  <a:cubicBezTo>
                    <a:pt x="570" y="249"/>
                    <a:pt x="568" y="248"/>
                    <a:pt x="567" y="247"/>
                  </a:cubicBezTo>
                  <a:cubicBezTo>
                    <a:pt x="580" y="244"/>
                    <a:pt x="593" y="242"/>
                    <a:pt x="602" y="242"/>
                  </a:cubicBezTo>
                  <a:close/>
                  <a:moveTo>
                    <a:pt x="496" y="311"/>
                  </a:moveTo>
                  <a:cubicBezTo>
                    <a:pt x="496" y="312"/>
                    <a:pt x="496" y="313"/>
                    <a:pt x="496" y="314"/>
                  </a:cubicBezTo>
                  <a:cubicBezTo>
                    <a:pt x="496" y="314"/>
                    <a:pt x="495" y="314"/>
                    <a:pt x="495" y="313"/>
                  </a:cubicBezTo>
                  <a:cubicBezTo>
                    <a:pt x="495" y="312"/>
                    <a:pt x="495" y="311"/>
                    <a:pt x="495" y="310"/>
                  </a:cubicBezTo>
                  <a:cubicBezTo>
                    <a:pt x="495" y="310"/>
                    <a:pt x="495" y="311"/>
                    <a:pt x="496" y="311"/>
                  </a:cubicBezTo>
                  <a:close/>
                  <a:moveTo>
                    <a:pt x="489" y="348"/>
                  </a:moveTo>
                  <a:cubicBezTo>
                    <a:pt x="490" y="350"/>
                    <a:pt x="489" y="352"/>
                    <a:pt x="489" y="354"/>
                  </a:cubicBezTo>
                  <a:cubicBezTo>
                    <a:pt x="489" y="353"/>
                    <a:pt x="488" y="352"/>
                    <a:pt x="488" y="352"/>
                  </a:cubicBezTo>
                  <a:cubicBezTo>
                    <a:pt x="488" y="350"/>
                    <a:pt x="487" y="349"/>
                    <a:pt x="487" y="347"/>
                  </a:cubicBezTo>
                  <a:cubicBezTo>
                    <a:pt x="488" y="347"/>
                    <a:pt x="489" y="348"/>
                    <a:pt x="489" y="348"/>
                  </a:cubicBezTo>
                  <a:close/>
                  <a:moveTo>
                    <a:pt x="489" y="358"/>
                  </a:moveTo>
                  <a:cubicBezTo>
                    <a:pt x="489" y="359"/>
                    <a:pt x="488" y="361"/>
                    <a:pt x="488" y="363"/>
                  </a:cubicBezTo>
                  <a:cubicBezTo>
                    <a:pt x="488" y="361"/>
                    <a:pt x="487" y="360"/>
                    <a:pt x="487" y="358"/>
                  </a:cubicBezTo>
                  <a:cubicBezTo>
                    <a:pt x="487" y="357"/>
                    <a:pt x="487" y="357"/>
                    <a:pt x="488" y="356"/>
                  </a:cubicBezTo>
                  <a:cubicBezTo>
                    <a:pt x="488" y="356"/>
                    <a:pt x="488" y="357"/>
                    <a:pt x="489" y="358"/>
                  </a:cubicBezTo>
                  <a:close/>
                  <a:moveTo>
                    <a:pt x="485" y="369"/>
                  </a:moveTo>
                  <a:cubicBezTo>
                    <a:pt x="485" y="369"/>
                    <a:pt x="485" y="369"/>
                    <a:pt x="485" y="369"/>
                  </a:cubicBezTo>
                  <a:cubicBezTo>
                    <a:pt x="485" y="369"/>
                    <a:pt x="485" y="368"/>
                    <a:pt x="485" y="368"/>
                  </a:cubicBezTo>
                  <a:cubicBezTo>
                    <a:pt x="485" y="368"/>
                    <a:pt x="485" y="368"/>
                    <a:pt x="485" y="368"/>
                  </a:cubicBezTo>
                  <a:cubicBezTo>
                    <a:pt x="485" y="368"/>
                    <a:pt x="485" y="368"/>
                    <a:pt x="485" y="368"/>
                  </a:cubicBezTo>
                  <a:cubicBezTo>
                    <a:pt x="485" y="368"/>
                    <a:pt x="485" y="368"/>
                    <a:pt x="485" y="369"/>
                  </a:cubicBezTo>
                  <a:close/>
                  <a:moveTo>
                    <a:pt x="378" y="320"/>
                  </a:moveTo>
                  <a:cubicBezTo>
                    <a:pt x="381" y="320"/>
                    <a:pt x="384" y="319"/>
                    <a:pt x="388" y="319"/>
                  </a:cubicBezTo>
                  <a:cubicBezTo>
                    <a:pt x="388" y="319"/>
                    <a:pt x="388" y="319"/>
                    <a:pt x="389" y="319"/>
                  </a:cubicBezTo>
                  <a:cubicBezTo>
                    <a:pt x="408" y="320"/>
                    <a:pt x="428" y="320"/>
                    <a:pt x="447" y="319"/>
                  </a:cubicBezTo>
                  <a:cubicBezTo>
                    <a:pt x="449" y="320"/>
                    <a:pt x="450" y="321"/>
                    <a:pt x="452" y="322"/>
                  </a:cubicBezTo>
                  <a:cubicBezTo>
                    <a:pt x="439" y="322"/>
                    <a:pt x="411" y="321"/>
                    <a:pt x="378" y="320"/>
                  </a:cubicBezTo>
                  <a:close/>
                  <a:moveTo>
                    <a:pt x="611" y="158"/>
                  </a:moveTo>
                  <a:cubicBezTo>
                    <a:pt x="610" y="158"/>
                    <a:pt x="609" y="157"/>
                    <a:pt x="608" y="157"/>
                  </a:cubicBezTo>
                  <a:cubicBezTo>
                    <a:pt x="606" y="156"/>
                    <a:pt x="605" y="155"/>
                    <a:pt x="603" y="154"/>
                  </a:cubicBezTo>
                  <a:cubicBezTo>
                    <a:pt x="606" y="155"/>
                    <a:pt x="608" y="156"/>
                    <a:pt x="611" y="158"/>
                  </a:cubicBezTo>
                  <a:cubicBezTo>
                    <a:pt x="611" y="158"/>
                    <a:pt x="611" y="158"/>
                    <a:pt x="611" y="158"/>
                  </a:cubicBezTo>
                  <a:close/>
                  <a:moveTo>
                    <a:pt x="584" y="146"/>
                  </a:moveTo>
                  <a:cubicBezTo>
                    <a:pt x="583" y="145"/>
                    <a:pt x="582" y="145"/>
                    <a:pt x="581" y="144"/>
                  </a:cubicBezTo>
                  <a:cubicBezTo>
                    <a:pt x="576" y="140"/>
                    <a:pt x="571" y="136"/>
                    <a:pt x="566" y="132"/>
                  </a:cubicBezTo>
                  <a:cubicBezTo>
                    <a:pt x="572" y="137"/>
                    <a:pt x="578" y="141"/>
                    <a:pt x="584" y="146"/>
                  </a:cubicBezTo>
                  <a:close/>
                  <a:moveTo>
                    <a:pt x="599" y="156"/>
                  </a:moveTo>
                  <a:cubicBezTo>
                    <a:pt x="603" y="158"/>
                    <a:pt x="606" y="160"/>
                    <a:pt x="609" y="162"/>
                  </a:cubicBezTo>
                  <a:cubicBezTo>
                    <a:pt x="607" y="161"/>
                    <a:pt x="605" y="161"/>
                    <a:pt x="603" y="160"/>
                  </a:cubicBezTo>
                  <a:cubicBezTo>
                    <a:pt x="603" y="160"/>
                    <a:pt x="602" y="159"/>
                    <a:pt x="602" y="159"/>
                  </a:cubicBezTo>
                  <a:cubicBezTo>
                    <a:pt x="599" y="157"/>
                    <a:pt x="597" y="155"/>
                    <a:pt x="594" y="153"/>
                  </a:cubicBezTo>
                  <a:cubicBezTo>
                    <a:pt x="596" y="154"/>
                    <a:pt x="598" y="155"/>
                    <a:pt x="599" y="156"/>
                  </a:cubicBezTo>
                  <a:close/>
                  <a:moveTo>
                    <a:pt x="574" y="145"/>
                  </a:moveTo>
                  <a:cubicBezTo>
                    <a:pt x="572" y="144"/>
                    <a:pt x="571" y="143"/>
                    <a:pt x="570" y="142"/>
                  </a:cubicBezTo>
                  <a:cubicBezTo>
                    <a:pt x="571" y="143"/>
                    <a:pt x="573" y="144"/>
                    <a:pt x="574" y="145"/>
                  </a:cubicBezTo>
                  <a:close/>
                  <a:moveTo>
                    <a:pt x="611" y="165"/>
                  </a:moveTo>
                  <a:cubicBezTo>
                    <a:pt x="611" y="165"/>
                    <a:pt x="611" y="165"/>
                    <a:pt x="611" y="165"/>
                  </a:cubicBezTo>
                  <a:cubicBezTo>
                    <a:pt x="611" y="165"/>
                    <a:pt x="611" y="165"/>
                    <a:pt x="610" y="165"/>
                  </a:cubicBezTo>
                  <a:cubicBezTo>
                    <a:pt x="611" y="165"/>
                    <a:pt x="611" y="165"/>
                    <a:pt x="611" y="165"/>
                  </a:cubicBezTo>
                  <a:close/>
                  <a:moveTo>
                    <a:pt x="665" y="195"/>
                  </a:moveTo>
                  <a:cubicBezTo>
                    <a:pt x="662" y="195"/>
                    <a:pt x="659" y="196"/>
                    <a:pt x="658" y="192"/>
                  </a:cubicBezTo>
                  <a:cubicBezTo>
                    <a:pt x="657" y="189"/>
                    <a:pt x="657" y="186"/>
                    <a:pt x="655" y="184"/>
                  </a:cubicBezTo>
                  <a:cubicBezTo>
                    <a:pt x="660" y="187"/>
                    <a:pt x="663" y="191"/>
                    <a:pt x="665" y="195"/>
                  </a:cubicBezTo>
                  <a:close/>
                  <a:moveTo>
                    <a:pt x="649" y="211"/>
                  </a:moveTo>
                  <a:cubicBezTo>
                    <a:pt x="640" y="206"/>
                    <a:pt x="632" y="201"/>
                    <a:pt x="624" y="196"/>
                  </a:cubicBezTo>
                  <a:cubicBezTo>
                    <a:pt x="623" y="193"/>
                    <a:pt x="619" y="190"/>
                    <a:pt x="611" y="188"/>
                  </a:cubicBezTo>
                  <a:cubicBezTo>
                    <a:pt x="610" y="187"/>
                    <a:pt x="609" y="187"/>
                    <a:pt x="607" y="186"/>
                  </a:cubicBezTo>
                  <a:cubicBezTo>
                    <a:pt x="607" y="188"/>
                    <a:pt x="607" y="188"/>
                    <a:pt x="607" y="188"/>
                  </a:cubicBezTo>
                  <a:cubicBezTo>
                    <a:pt x="596" y="187"/>
                    <a:pt x="581" y="188"/>
                    <a:pt x="560" y="196"/>
                  </a:cubicBezTo>
                  <a:cubicBezTo>
                    <a:pt x="553" y="198"/>
                    <a:pt x="547" y="201"/>
                    <a:pt x="541" y="204"/>
                  </a:cubicBezTo>
                  <a:cubicBezTo>
                    <a:pt x="539" y="203"/>
                    <a:pt x="537" y="202"/>
                    <a:pt x="535" y="201"/>
                  </a:cubicBezTo>
                  <a:cubicBezTo>
                    <a:pt x="534" y="203"/>
                    <a:pt x="534" y="203"/>
                    <a:pt x="534" y="203"/>
                  </a:cubicBezTo>
                  <a:cubicBezTo>
                    <a:pt x="535" y="204"/>
                    <a:pt x="537" y="205"/>
                    <a:pt x="538" y="206"/>
                  </a:cubicBezTo>
                  <a:cubicBezTo>
                    <a:pt x="533" y="209"/>
                    <a:pt x="529" y="212"/>
                    <a:pt x="525" y="216"/>
                  </a:cubicBezTo>
                  <a:cubicBezTo>
                    <a:pt x="520" y="213"/>
                    <a:pt x="515" y="210"/>
                    <a:pt x="512" y="209"/>
                  </a:cubicBezTo>
                  <a:cubicBezTo>
                    <a:pt x="511" y="211"/>
                    <a:pt x="511" y="211"/>
                    <a:pt x="511" y="211"/>
                  </a:cubicBezTo>
                  <a:cubicBezTo>
                    <a:pt x="514" y="213"/>
                    <a:pt x="518" y="215"/>
                    <a:pt x="522" y="217"/>
                  </a:cubicBezTo>
                  <a:cubicBezTo>
                    <a:pt x="517" y="222"/>
                    <a:pt x="512" y="227"/>
                    <a:pt x="508" y="232"/>
                  </a:cubicBezTo>
                  <a:cubicBezTo>
                    <a:pt x="503" y="229"/>
                    <a:pt x="498" y="225"/>
                    <a:pt x="494" y="222"/>
                  </a:cubicBezTo>
                  <a:cubicBezTo>
                    <a:pt x="493" y="224"/>
                    <a:pt x="493" y="224"/>
                    <a:pt x="493" y="224"/>
                  </a:cubicBezTo>
                  <a:cubicBezTo>
                    <a:pt x="497" y="227"/>
                    <a:pt x="501" y="231"/>
                    <a:pt x="506" y="234"/>
                  </a:cubicBezTo>
                  <a:cubicBezTo>
                    <a:pt x="503" y="237"/>
                    <a:pt x="501" y="240"/>
                    <a:pt x="498" y="244"/>
                  </a:cubicBezTo>
                  <a:cubicBezTo>
                    <a:pt x="498" y="243"/>
                    <a:pt x="497" y="243"/>
                    <a:pt x="496" y="243"/>
                  </a:cubicBezTo>
                  <a:cubicBezTo>
                    <a:pt x="496" y="243"/>
                    <a:pt x="496" y="243"/>
                    <a:pt x="496" y="243"/>
                  </a:cubicBezTo>
                  <a:cubicBezTo>
                    <a:pt x="496" y="242"/>
                    <a:pt x="496" y="242"/>
                    <a:pt x="496" y="242"/>
                  </a:cubicBezTo>
                  <a:cubicBezTo>
                    <a:pt x="495" y="242"/>
                    <a:pt x="494" y="242"/>
                    <a:pt x="494" y="242"/>
                  </a:cubicBezTo>
                  <a:cubicBezTo>
                    <a:pt x="493" y="242"/>
                    <a:pt x="493" y="242"/>
                    <a:pt x="492" y="241"/>
                  </a:cubicBezTo>
                  <a:cubicBezTo>
                    <a:pt x="492" y="242"/>
                    <a:pt x="492" y="242"/>
                    <a:pt x="492" y="242"/>
                  </a:cubicBezTo>
                  <a:cubicBezTo>
                    <a:pt x="491" y="242"/>
                    <a:pt x="491" y="242"/>
                    <a:pt x="491" y="242"/>
                  </a:cubicBezTo>
                  <a:cubicBezTo>
                    <a:pt x="491" y="242"/>
                    <a:pt x="490" y="243"/>
                    <a:pt x="490" y="243"/>
                  </a:cubicBezTo>
                  <a:cubicBezTo>
                    <a:pt x="491" y="243"/>
                    <a:pt x="491" y="244"/>
                    <a:pt x="491" y="244"/>
                  </a:cubicBezTo>
                  <a:cubicBezTo>
                    <a:pt x="491" y="244"/>
                    <a:pt x="491" y="244"/>
                    <a:pt x="491" y="244"/>
                  </a:cubicBezTo>
                  <a:cubicBezTo>
                    <a:pt x="491" y="244"/>
                    <a:pt x="492" y="245"/>
                    <a:pt x="492" y="245"/>
                  </a:cubicBezTo>
                  <a:cubicBezTo>
                    <a:pt x="493" y="245"/>
                    <a:pt x="494" y="246"/>
                    <a:pt x="495" y="247"/>
                  </a:cubicBezTo>
                  <a:cubicBezTo>
                    <a:pt x="496" y="245"/>
                    <a:pt x="496" y="245"/>
                    <a:pt x="496" y="245"/>
                  </a:cubicBezTo>
                  <a:cubicBezTo>
                    <a:pt x="496" y="245"/>
                    <a:pt x="497" y="246"/>
                    <a:pt x="497" y="246"/>
                  </a:cubicBezTo>
                  <a:cubicBezTo>
                    <a:pt x="494" y="250"/>
                    <a:pt x="491" y="255"/>
                    <a:pt x="490" y="258"/>
                  </a:cubicBezTo>
                  <a:cubicBezTo>
                    <a:pt x="486" y="255"/>
                    <a:pt x="482" y="253"/>
                    <a:pt x="479" y="250"/>
                  </a:cubicBezTo>
                  <a:cubicBezTo>
                    <a:pt x="478" y="250"/>
                    <a:pt x="478" y="250"/>
                    <a:pt x="478" y="250"/>
                  </a:cubicBezTo>
                  <a:cubicBezTo>
                    <a:pt x="479" y="244"/>
                    <a:pt x="480" y="237"/>
                    <a:pt x="481" y="230"/>
                  </a:cubicBezTo>
                  <a:cubicBezTo>
                    <a:pt x="491" y="210"/>
                    <a:pt x="511" y="192"/>
                    <a:pt x="544" y="182"/>
                  </a:cubicBezTo>
                  <a:cubicBezTo>
                    <a:pt x="574" y="174"/>
                    <a:pt x="596" y="171"/>
                    <a:pt x="613" y="172"/>
                  </a:cubicBezTo>
                  <a:cubicBezTo>
                    <a:pt x="619" y="175"/>
                    <a:pt x="624" y="179"/>
                    <a:pt x="630" y="182"/>
                  </a:cubicBezTo>
                  <a:cubicBezTo>
                    <a:pt x="631" y="180"/>
                    <a:pt x="631" y="180"/>
                    <a:pt x="631" y="180"/>
                  </a:cubicBezTo>
                  <a:cubicBezTo>
                    <a:pt x="628" y="177"/>
                    <a:pt x="624" y="175"/>
                    <a:pt x="620" y="172"/>
                  </a:cubicBezTo>
                  <a:cubicBezTo>
                    <a:pt x="624" y="173"/>
                    <a:pt x="628" y="173"/>
                    <a:pt x="632" y="174"/>
                  </a:cubicBezTo>
                  <a:cubicBezTo>
                    <a:pt x="633" y="174"/>
                    <a:pt x="634" y="175"/>
                    <a:pt x="636" y="176"/>
                  </a:cubicBezTo>
                  <a:cubicBezTo>
                    <a:pt x="636" y="176"/>
                    <a:pt x="637" y="176"/>
                    <a:pt x="637" y="176"/>
                  </a:cubicBezTo>
                  <a:cubicBezTo>
                    <a:pt x="638" y="176"/>
                    <a:pt x="638" y="175"/>
                    <a:pt x="638" y="175"/>
                  </a:cubicBezTo>
                  <a:cubicBezTo>
                    <a:pt x="642" y="177"/>
                    <a:pt x="645" y="178"/>
                    <a:pt x="648" y="179"/>
                  </a:cubicBezTo>
                  <a:cubicBezTo>
                    <a:pt x="649" y="180"/>
                    <a:pt x="650" y="182"/>
                    <a:pt x="651" y="184"/>
                  </a:cubicBezTo>
                  <a:cubicBezTo>
                    <a:pt x="653" y="187"/>
                    <a:pt x="654" y="191"/>
                    <a:pt x="654" y="195"/>
                  </a:cubicBezTo>
                  <a:cubicBezTo>
                    <a:pt x="655" y="196"/>
                    <a:pt x="655" y="198"/>
                    <a:pt x="656" y="199"/>
                  </a:cubicBezTo>
                  <a:cubicBezTo>
                    <a:pt x="658" y="201"/>
                    <a:pt x="661" y="199"/>
                    <a:pt x="664" y="199"/>
                  </a:cubicBezTo>
                  <a:cubicBezTo>
                    <a:pt x="665" y="198"/>
                    <a:pt x="661" y="204"/>
                    <a:pt x="661" y="204"/>
                  </a:cubicBezTo>
                  <a:cubicBezTo>
                    <a:pt x="660" y="205"/>
                    <a:pt x="660" y="206"/>
                    <a:pt x="660" y="207"/>
                  </a:cubicBezTo>
                  <a:cubicBezTo>
                    <a:pt x="660" y="207"/>
                    <a:pt x="660" y="208"/>
                    <a:pt x="660" y="208"/>
                  </a:cubicBezTo>
                  <a:cubicBezTo>
                    <a:pt x="656" y="210"/>
                    <a:pt x="652" y="211"/>
                    <a:pt x="649" y="211"/>
                  </a:cubicBezTo>
                  <a:close/>
                  <a:moveTo>
                    <a:pt x="673" y="225"/>
                  </a:moveTo>
                  <a:cubicBezTo>
                    <a:pt x="667" y="225"/>
                    <a:pt x="661" y="226"/>
                    <a:pt x="655" y="227"/>
                  </a:cubicBezTo>
                  <a:cubicBezTo>
                    <a:pt x="655" y="227"/>
                    <a:pt x="655" y="227"/>
                    <a:pt x="655" y="227"/>
                  </a:cubicBezTo>
                  <a:cubicBezTo>
                    <a:pt x="652" y="221"/>
                    <a:pt x="646" y="215"/>
                    <a:pt x="640" y="209"/>
                  </a:cubicBezTo>
                  <a:cubicBezTo>
                    <a:pt x="651" y="215"/>
                    <a:pt x="661" y="221"/>
                    <a:pt x="673" y="225"/>
                  </a:cubicBezTo>
                  <a:close/>
                  <a:moveTo>
                    <a:pt x="493" y="322"/>
                  </a:moveTo>
                  <a:cubicBezTo>
                    <a:pt x="493" y="320"/>
                    <a:pt x="492" y="319"/>
                    <a:pt x="491" y="318"/>
                  </a:cubicBezTo>
                  <a:cubicBezTo>
                    <a:pt x="490" y="317"/>
                    <a:pt x="490" y="316"/>
                    <a:pt x="490" y="315"/>
                  </a:cubicBezTo>
                  <a:cubicBezTo>
                    <a:pt x="490" y="315"/>
                    <a:pt x="490" y="315"/>
                    <a:pt x="490" y="315"/>
                  </a:cubicBezTo>
                  <a:cubicBezTo>
                    <a:pt x="491" y="315"/>
                    <a:pt x="491" y="315"/>
                    <a:pt x="492" y="316"/>
                  </a:cubicBezTo>
                  <a:cubicBezTo>
                    <a:pt x="492" y="316"/>
                    <a:pt x="492" y="316"/>
                    <a:pt x="492" y="316"/>
                  </a:cubicBezTo>
                  <a:cubicBezTo>
                    <a:pt x="492" y="316"/>
                    <a:pt x="493" y="317"/>
                    <a:pt x="493" y="317"/>
                  </a:cubicBezTo>
                  <a:cubicBezTo>
                    <a:pt x="493" y="319"/>
                    <a:pt x="494" y="321"/>
                    <a:pt x="494" y="322"/>
                  </a:cubicBezTo>
                  <a:lnTo>
                    <a:pt x="493" y="322"/>
                  </a:lnTo>
                  <a:close/>
                  <a:moveTo>
                    <a:pt x="495" y="368"/>
                  </a:moveTo>
                  <a:cubicBezTo>
                    <a:pt x="495" y="367"/>
                    <a:pt x="495" y="367"/>
                    <a:pt x="495" y="367"/>
                  </a:cubicBezTo>
                  <a:cubicBezTo>
                    <a:pt x="495" y="367"/>
                    <a:pt x="495" y="367"/>
                    <a:pt x="496" y="368"/>
                  </a:cubicBezTo>
                  <a:cubicBezTo>
                    <a:pt x="495" y="368"/>
                    <a:pt x="495" y="368"/>
                    <a:pt x="495" y="368"/>
                  </a:cubicBezTo>
                  <a:close/>
                  <a:moveTo>
                    <a:pt x="475" y="376"/>
                  </a:moveTo>
                  <a:cubicBezTo>
                    <a:pt x="475" y="375"/>
                    <a:pt x="476" y="375"/>
                    <a:pt x="476" y="375"/>
                  </a:cubicBezTo>
                  <a:cubicBezTo>
                    <a:pt x="476" y="375"/>
                    <a:pt x="476" y="375"/>
                    <a:pt x="476" y="375"/>
                  </a:cubicBezTo>
                  <a:cubicBezTo>
                    <a:pt x="476" y="375"/>
                    <a:pt x="476" y="376"/>
                    <a:pt x="475" y="376"/>
                  </a:cubicBezTo>
                  <a:close/>
                  <a:moveTo>
                    <a:pt x="473" y="464"/>
                  </a:moveTo>
                  <a:cubicBezTo>
                    <a:pt x="472" y="463"/>
                    <a:pt x="471" y="462"/>
                    <a:pt x="469" y="461"/>
                  </a:cubicBezTo>
                  <a:cubicBezTo>
                    <a:pt x="471" y="461"/>
                    <a:pt x="472" y="460"/>
                    <a:pt x="473" y="459"/>
                  </a:cubicBezTo>
                  <a:cubicBezTo>
                    <a:pt x="473" y="461"/>
                    <a:pt x="473" y="463"/>
                    <a:pt x="473" y="464"/>
                  </a:cubicBezTo>
                  <a:close/>
                  <a:moveTo>
                    <a:pt x="460" y="463"/>
                  </a:moveTo>
                  <a:cubicBezTo>
                    <a:pt x="459" y="461"/>
                    <a:pt x="459" y="459"/>
                    <a:pt x="459" y="458"/>
                  </a:cubicBezTo>
                  <a:cubicBezTo>
                    <a:pt x="461" y="459"/>
                    <a:pt x="462" y="460"/>
                    <a:pt x="464" y="461"/>
                  </a:cubicBezTo>
                  <a:cubicBezTo>
                    <a:pt x="464" y="461"/>
                    <a:pt x="464" y="461"/>
                    <a:pt x="464" y="461"/>
                  </a:cubicBezTo>
                  <a:cubicBezTo>
                    <a:pt x="463" y="462"/>
                    <a:pt x="462" y="463"/>
                    <a:pt x="462" y="463"/>
                  </a:cubicBezTo>
                  <a:cubicBezTo>
                    <a:pt x="461" y="463"/>
                    <a:pt x="460" y="463"/>
                    <a:pt x="460" y="463"/>
                  </a:cubicBezTo>
                  <a:close/>
                  <a:moveTo>
                    <a:pt x="457" y="463"/>
                  </a:moveTo>
                  <a:cubicBezTo>
                    <a:pt x="453" y="462"/>
                    <a:pt x="448" y="462"/>
                    <a:pt x="444" y="461"/>
                  </a:cubicBezTo>
                  <a:cubicBezTo>
                    <a:pt x="444" y="461"/>
                    <a:pt x="444" y="461"/>
                    <a:pt x="444" y="461"/>
                  </a:cubicBezTo>
                  <a:cubicBezTo>
                    <a:pt x="444" y="461"/>
                    <a:pt x="443" y="461"/>
                    <a:pt x="443" y="461"/>
                  </a:cubicBezTo>
                  <a:cubicBezTo>
                    <a:pt x="443" y="461"/>
                    <a:pt x="443" y="461"/>
                    <a:pt x="442" y="461"/>
                  </a:cubicBezTo>
                  <a:cubicBezTo>
                    <a:pt x="442" y="461"/>
                    <a:pt x="442" y="461"/>
                    <a:pt x="442" y="461"/>
                  </a:cubicBezTo>
                  <a:cubicBezTo>
                    <a:pt x="439" y="458"/>
                    <a:pt x="438" y="457"/>
                    <a:pt x="438" y="457"/>
                  </a:cubicBezTo>
                  <a:cubicBezTo>
                    <a:pt x="437" y="457"/>
                    <a:pt x="437" y="457"/>
                    <a:pt x="437" y="457"/>
                  </a:cubicBezTo>
                  <a:cubicBezTo>
                    <a:pt x="438" y="457"/>
                    <a:pt x="439" y="457"/>
                    <a:pt x="440" y="457"/>
                  </a:cubicBezTo>
                  <a:cubicBezTo>
                    <a:pt x="444" y="457"/>
                    <a:pt x="448" y="457"/>
                    <a:pt x="452" y="457"/>
                  </a:cubicBezTo>
                  <a:cubicBezTo>
                    <a:pt x="452" y="454"/>
                    <a:pt x="452" y="454"/>
                    <a:pt x="452" y="454"/>
                  </a:cubicBezTo>
                  <a:cubicBezTo>
                    <a:pt x="453" y="455"/>
                    <a:pt x="453" y="455"/>
                    <a:pt x="454" y="455"/>
                  </a:cubicBezTo>
                  <a:cubicBezTo>
                    <a:pt x="455" y="456"/>
                    <a:pt x="456" y="456"/>
                    <a:pt x="456" y="456"/>
                  </a:cubicBezTo>
                  <a:cubicBezTo>
                    <a:pt x="456" y="458"/>
                    <a:pt x="457" y="461"/>
                    <a:pt x="457" y="463"/>
                  </a:cubicBezTo>
                  <a:close/>
                  <a:moveTo>
                    <a:pt x="500" y="512"/>
                  </a:moveTo>
                  <a:cubicBezTo>
                    <a:pt x="501" y="512"/>
                    <a:pt x="501" y="512"/>
                    <a:pt x="501" y="512"/>
                  </a:cubicBezTo>
                  <a:cubicBezTo>
                    <a:pt x="505" y="516"/>
                    <a:pt x="508" y="520"/>
                    <a:pt x="509" y="525"/>
                  </a:cubicBezTo>
                  <a:cubicBezTo>
                    <a:pt x="504" y="519"/>
                    <a:pt x="498" y="513"/>
                    <a:pt x="491" y="506"/>
                  </a:cubicBezTo>
                  <a:cubicBezTo>
                    <a:pt x="494" y="508"/>
                    <a:pt x="497" y="510"/>
                    <a:pt x="500" y="512"/>
                  </a:cubicBezTo>
                  <a:close/>
                  <a:moveTo>
                    <a:pt x="504" y="555"/>
                  </a:moveTo>
                  <a:cubicBezTo>
                    <a:pt x="504" y="554"/>
                    <a:pt x="504" y="554"/>
                    <a:pt x="504" y="554"/>
                  </a:cubicBezTo>
                  <a:cubicBezTo>
                    <a:pt x="504" y="554"/>
                    <a:pt x="504" y="554"/>
                    <a:pt x="504" y="555"/>
                  </a:cubicBezTo>
                  <a:close/>
                  <a:moveTo>
                    <a:pt x="506" y="559"/>
                  </a:moveTo>
                  <a:cubicBezTo>
                    <a:pt x="508" y="555"/>
                    <a:pt x="510" y="550"/>
                    <a:pt x="512" y="546"/>
                  </a:cubicBezTo>
                  <a:cubicBezTo>
                    <a:pt x="512" y="549"/>
                    <a:pt x="512" y="554"/>
                    <a:pt x="511" y="560"/>
                  </a:cubicBezTo>
                  <a:cubicBezTo>
                    <a:pt x="508" y="568"/>
                    <a:pt x="506" y="576"/>
                    <a:pt x="506" y="584"/>
                  </a:cubicBezTo>
                  <a:cubicBezTo>
                    <a:pt x="505" y="588"/>
                    <a:pt x="504" y="592"/>
                    <a:pt x="503" y="594"/>
                  </a:cubicBezTo>
                  <a:cubicBezTo>
                    <a:pt x="503" y="595"/>
                    <a:pt x="503" y="595"/>
                    <a:pt x="503" y="595"/>
                  </a:cubicBezTo>
                  <a:cubicBezTo>
                    <a:pt x="500" y="590"/>
                    <a:pt x="499" y="584"/>
                    <a:pt x="499" y="577"/>
                  </a:cubicBezTo>
                  <a:cubicBezTo>
                    <a:pt x="499" y="577"/>
                    <a:pt x="499" y="577"/>
                    <a:pt x="499" y="576"/>
                  </a:cubicBezTo>
                  <a:cubicBezTo>
                    <a:pt x="502" y="571"/>
                    <a:pt x="505" y="565"/>
                    <a:pt x="506" y="559"/>
                  </a:cubicBezTo>
                  <a:close/>
                  <a:moveTo>
                    <a:pt x="457" y="523"/>
                  </a:moveTo>
                  <a:cubicBezTo>
                    <a:pt x="457" y="523"/>
                    <a:pt x="457" y="523"/>
                    <a:pt x="457" y="523"/>
                  </a:cubicBezTo>
                  <a:cubicBezTo>
                    <a:pt x="457" y="523"/>
                    <a:pt x="458" y="523"/>
                    <a:pt x="458" y="523"/>
                  </a:cubicBezTo>
                  <a:cubicBezTo>
                    <a:pt x="458" y="523"/>
                    <a:pt x="457" y="523"/>
                    <a:pt x="457" y="523"/>
                  </a:cubicBezTo>
                  <a:close/>
                  <a:moveTo>
                    <a:pt x="456" y="526"/>
                  </a:moveTo>
                  <a:cubicBezTo>
                    <a:pt x="455" y="526"/>
                    <a:pt x="454" y="526"/>
                    <a:pt x="453" y="526"/>
                  </a:cubicBezTo>
                  <a:cubicBezTo>
                    <a:pt x="454" y="526"/>
                    <a:pt x="455" y="526"/>
                    <a:pt x="455" y="526"/>
                  </a:cubicBezTo>
                  <a:cubicBezTo>
                    <a:pt x="456" y="526"/>
                    <a:pt x="456" y="526"/>
                    <a:pt x="456" y="526"/>
                  </a:cubicBezTo>
                  <a:close/>
                  <a:moveTo>
                    <a:pt x="371" y="507"/>
                  </a:moveTo>
                  <a:cubicBezTo>
                    <a:pt x="358" y="505"/>
                    <a:pt x="345" y="503"/>
                    <a:pt x="332" y="501"/>
                  </a:cubicBezTo>
                  <a:cubicBezTo>
                    <a:pt x="331" y="500"/>
                    <a:pt x="331" y="500"/>
                    <a:pt x="331" y="500"/>
                  </a:cubicBezTo>
                  <a:cubicBezTo>
                    <a:pt x="330" y="500"/>
                    <a:pt x="330" y="499"/>
                    <a:pt x="330" y="499"/>
                  </a:cubicBezTo>
                  <a:cubicBezTo>
                    <a:pt x="347" y="503"/>
                    <a:pt x="365" y="505"/>
                    <a:pt x="382" y="507"/>
                  </a:cubicBezTo>
                  <a:cubicBezTo>
                    <a:pt x="383" y="507"/>
                    <a:pt x="383" y="507"/>
                    <a:pt x="383" y="507"/>
                  </a:cubicBezTo>
                  <a:cubicBezTo>
                    <a:pt x="387" y="509"/>
                    <a:pt x="387" y="509"/>
                    <a:pt x="387" y="509"/>
                  </a:cubicBezTo>
                  <a:cubicBezTo>
                    <a:pt x="386" y="508"/>
                    <a:pt x="386" y="508"/>
                    <a:pt x="386" y="508"/>
                  </a:cubicBezTo>
                  <a:cubicBezTo>
                    <a:pt x="388" y="508"/>
                    <a:pt x="391" y="508"/>
                    <a:pt x="393" y="508"/>
                  </a:cubicBezTo>
                  <a:cubicBezTo>
                    <a:pt x="395" y="510"/>
                    <a:pt x="398" y="511"/>
                    <a:pt x="400" y="513"/>
                  </a:cubicBezTo>
                  <a:cubicBezTo>
                    <a:pt x="390" y="511"/>
                    <a:pt x="380" y="509"/>
                    <a:pt x="371" y="507"/>
                  </a:cubicBezTo>
                  <a:close/>
                  <a:moveTo>
                    <a:pt x="206" y="477"/>
                  </a:moveTo>
                  <a:cubicBezTo>
                    <a:pt x="210" y="478"/>
                    <a:pt x="214" y="478"/>
                    <a:pt x="218" y="479"/>
                  </a:cubicBezTo>
                  <a:cubicBezTo>
                    <a:pt x="216" y="479"/>
                    <a:pt x="214" y="480"/>
                    <a:pt x="212" y="480"/>
                  </a:cubicBezTo>
                  <a:cubicBezTo>
                    <a:pt x="212" y="480"/>
                    <a:pt x="212" y="480"/>
                    <a:pt x="212" y="480"/>
                  </a:cubicBezTo>
                  <a:cubicBezTo>
                    <a:pt x="210" y="479"/>
                    <a:pt x="208" y="478"/>
                    <a:pt x="207" y="477"/>
                  </a:cubicBezTo>
                  <a:cubicBezTo>
                    <a:pt x="207" y="477"/>
                    <a:pt x="207" y="477"/>
                    <a:pt x="206" y="477"/>
                  </a:cubicBezTo>
                  <a:close/>
                  <a:moveTo>
                    <a:pt x="196" y="465"/>
                  </a:moveTo>
                  <a:cubicBezTo>
                    <a:pt x="205" y="463"/>
                    <a:pt x="214" y="462"/>
                    <a:pt x="224" y="462"/>
                  </a:cubicBezTo>
                  <a:cubicBezTo>
                    <a:pt x="230" y="462"/>
                    <a:pt x="237" y="463"/>
                    <a:pt x="244" y="463"/>
                  </a:cubicBezTo>
                  <a:cubicBezTo>
                    <a:pt x="244" y="465"/>
                    <a:pt x="244" y="465"/>
                    <a:pt x="244" y="465"/>
                  </a:cubicBezTo>
                  <a:cubicBezTo>
                    <a:pt x="248" y="465"/>
                    <a:pt x="253" y="465"/>
                    <a:pt x="258" y="466"/>
                  </a:cubicBezTo>
                  <a:cubicBezTo>
                    <a:pt x="261" y="468"/>
                    <a:pt x="263" y="471"/>
                    <a:pt x="266" y="473"/>
                  </a:cubicBezTo>
                  <a:cubicBezTo>
                    <a:pt x="265" y="473"/>
                    <a:pt x="265" y="474"/>
                    <a:pt x="264" y="474"/>
                  </a:cubicBezTo>
                  <a:cubicBezTo>
                    <a:pt x="261" y="474"/>
                    <a:pt x="258" y="474"/>
                    <a:pt x="255" y="473"/>
                  </a:cubicBezTo>
                  <a:cubicBezTo>
                    <a:pt x="249" y="471"/>
                    <a:pt x="244" y="468"/>
                    <a:pt x="238" y="466"/>
                  </a:cubicBezTo>
                  <a:cubicBezTo>
                    <a:pt x="237" y="468"/>
                    <a:pt x="237" y="468"/>
                    <a:pt x="237" y="468"/>
                  </a:cubicBezTo>
                  <a:cubicBezTo>
                    <a:pt x="240" y="470"/>
                    <a:pt x="243" y="471"/>
                    <a:pt x="246" y="473"/>
                  </a:cubicBezTo>
                  <a:cubicBezTo>
                    <a:pt x="245" y="473"/>
                    <a:pt x="244" y="473"/>
                    <a:pt x="243" y="473"/>
                  </a:cubicBezTo>
                  <a:cubicBezTo>
                    <a:pt x="243" y="476"/>
                    <a:pt x="243" y="476"/>
                    <a:pt x="243" y="476"/>
                  </a:cubicBezTo>
                  <a:cubicBezTo>
                    <a:pt x="246" y="476"/>
                    <a:pt x="250" y="477"/>
                    <a:pt x="254" y="478"/>
                  </a:cubicBezTo>
                  <a:cubicBezTo>
                    <a:pt x="259" y="481"/>
                    <a:pt x="265" y="485"/>
                    <a:pt x="269" y="489"/>
                  </a:cubicBezTo>
                  <a:cubicBezTo>
                    <a:pt x="266" y="488"/>
                    <a:pt x="264" y="487"/>
                    <a:pt x="261" y="486"/>
                  </a:cubicBezTo>
                  <a:cubicBezTo>
                    <a:pt x="262" y="484"/>
                    <a:pt x="262" y="484"/>
                    <a:pt x="262" y="484"/>
                  </a:cubicBezTo>
                  <a:cubicBezTo>
                    <a:pt x="257" y="483"/>
                    <a:pt x="252" y="482"/>
                    <a:pt x="247" y="481"/>
                  </a:cubicBezTo>
                  <a:cubicBezTo>
                    <a:pt x="236" y="476"/>
                    <a:pt x="225" y="470"/>
                    <a:pt x="213" y="465"/>
                  </a:cubicBezTo>
                  <a:cubicBezTo>
                    <a:pt x="212" y="468"/>
                    <a:pt x="212" y="468"/>
                    <a:pt x="212" y="468"/>
                  </a:cubicBezTo>
                  <a:cubicBezTo>
                    <a:pt x="220" y="471"/>
                    <a:pt x="228" y="475"/>
                    <a:pt x="236" y="479"/>
                  </a:cubicBezTo>
                  <a:cubicBezTo>
                    <a:pt x="233" y="479"/>
                    <a:pt x="231" y="479"/>
                    <a:pt x="228" y="479"/>
                  </a:cubicBezTo>
                  <a:cubicBezTo>
                    <a:pt x="220" y="477"/>
                    <a:pt x="212" y="475"/>
                    <a:pt x="203" y="473"/>
                  </a:cubicBezTo>
                  <a:cubicBezTo>
                    <a:pt x="201" y="471"/>
                    <a:pt x="199" y="468"/>
                    <a:pt x="196" y="465"/>
                  </a:cubicBezTo>
                  <a:close/>
                  <a:moveTo>
                    <a:pt x="191" y="459"/>
                  </a:moveTo>
                  <a:cubicBezTo>
                    <a:pt x="213" y="458"/>
                    <a:pt x="238" y="458"/>
                    <a:pt x="261" y="459"/>
                  </a:cubicBezTo>
                  <a:cubicBezTo>
                    <a:pt x="261" y="459"/>
                    <a:pt x="261" y="459"/>
                    <a:pt x="261" y="459"/>
                  </a:cubicBezTo>
                  <a:cubicBezTo>
                    <a:pt x="256" y="459"/>
                    <a:pt x="252" y="459"/>
                    <a:pt x="248" y="459"/>
                  </a:cubicBezTo>
                  <a:cubicBezTo>
                    <a:pt x="245" y="459"/>
                    <a:pt x="241" y="459"/>
                    <a:pt x="238" y="459"/>
                  </a:cubicBezTo>
                  <a:cubicBezTo>
                    <a:pt x="233" y="459"/>
                    <a:pt x="228" y="459"/>
                    <a:pt x="223" y="459"/>
                  </a:cubicBezTo>
                  <a:cubicBezTo>
                    <a:pt x="223" y="459"/>
                    <a:pt x="223" y="459"/>
                    <a:pt x="223" y="459"/>
                  </a:cubicBezTo>
                  <a:cubicBezTo>
                    <a:pt x="223" y="459"/>
                    <a:pt x="223" y="459"/>
                    <a:pt x="223" y="459"/>
                  </a:cubicBezTo>
                  <a:cubicBezTo>
                    <a:pt x="223" y="459"/>
                    <a:pt x="223" y="459"/>
                    <a:pt x="223" y="459"/>
                  </a:cubicBezTo>
                  <a:cubicBezTo>
                    <a:pt x="223" y="460"/>
                    <a:pt x="223" y="460"/>
                    <a:pt x="223" y="460"/>
                  </a:cubicBezTo>
                  <a:cubicBezTo>
                    <a:pt x="213" y="460"/>
                    <a:pt x="203" y="461"/>
                    <a:pt x="194" y="463"/>
                  </a:cubicBezTo>
                  <a:cubicBezTo>
                    <a:pt x="193" y="462"/>
                    <a:pt x="192" y="460"/>
                    <a:pt x="191" y="459"/>
                  </a:cubicBezTo>
                  <a:close/>
                  <a:moveTo>
                    <a:pt x="161" y="474"/>
                  </a:moveTo>
                  <a:cubicBezTo>
                    <a:pt x="157" y="471"/>
                    <a:pt x="154" y="468"/>
                    <a:pt x="150" y="465"/>
                  </a:cubicBezTo>
                  <a:cubicBezTo>
                    <a:pt x="149" y="464"/>
                    <a:pt x="148" y="464"/>
                    <a:pt x="148" y="463"/>
                  </a:cubicBezTo>
                  <a:cubicBezTo>
                    <a:pt x="149" y="463"/>
                    <a:pt x="149" y="463"/>
                    <a:pt x="150" y="463"/>
                  </a:cubicBezTo>
                  <a:cubicBezTo>
                    <a:pt x="154" y="467"/>
                    <a:pt x="158" y="471"/>
                    <a:pt x="161" y="474"/>
                  </a:cubicBezTo>
                  <a:close/>
                  <a:moveTo>
                    <a:pt x="136" y="447"/>
                  </a:moveTo>
                  <a:cubicBezTo>
                    <a:pt x="140" y="452"/>
                    <a:pt x="144" y="456"/>
                    <a:pt x="148" y="461"/>
                  </a:cubicBezTo>
                  <a:cubicBezTo>
                    <a:pt x="148" y="461"/>
                    <a:pt x="147" y="461"/>
                    <a:pt x="146" y="461"/>
                  </a:cubicBezTo>
                  <a:cubicBezTo>
                    <a:pt x="138" y="453"/>
                    <a:pt x="130" y="445"/>
                    <a:pt x="122" y="436"/>
                  </a:cubicBezTo>
                  <a:cubicBezTo>
                    <a:pt x="124" y="438"/>
                    <a:pt x="126" y="439"/>
                    <a:pt x="128" y="440"/>
                  </a:cubicBezTo>
                  <a:cubicBezTo>
                    <a:pt x="131" y="443"/>
                    <a:pt x="133" y="445"/>
                    <a:pt x="136" y="447"/>
                  </a:cubicBezTo>
                  <a:close/>
                  <a:moveTo>
                    <a:pt x="54" y="360"/>
                  </a:moveTo>
                  <a:cubicBezTo>
                    <a:pt x="55" y="361"/>
                    <a:pt x="56" y="361"/>
                    <a:pt x="58" y="362"/>
                  </a:cubicBezTo>
                  <a:cubicBezTo>
                    <a:pt x="62" y="364"/>
                    <a:pt x="66" y="366"/>
                    <a:pt x="71" y="369"/>
                  </a:cubicBezTo>
                  <a:cubicBezTo>
                    <a:pt x="80" y="375"/>
                    <a:pt x="90" y="382"/>
                    <a:pt x="100" y="391"/>
                  </a:cubicBezTo>
                  <a:cubicBezTo>
                    <a:pt x="108" y="398"/>
                    <a:pt x="116" y="406"/>
                    <a:pt x="125" y="413"/>
                  </a:cubicBezTo>
                  <a:cubicBezTo>
                    <a:pt x="110" y="401"/>
                    <a:pt x="95" y="390"/>
                    <a:pt x="83" y="380"/>
                  </a:cubicBezTo>
                  <a:cubicBezTo>
                    <a:pt x="81" y="382"/>
                    <a:pt x="81" y="382"/>
                    <a:pt x="81" y="382"/>
                  </a:cubicBezTo>
                  <a:cubicBezTo>
                    <a:pt x="94" y="393"/>
                    <a:pt x="109" y="404"/>
                    <a:pt x="124" y="416"/>
                  </a:cubicBezTo>
                  <a:cubicBezTo>
                    <a:pt x="139" y="428"/>
                    <a:pt x="152" y="441"/>
                    <a:pt x="160" y="456"/>
                  </a:cubicBezTo>
                  <a:cubicBezTo>
                    <a:pt x="162" y="455"/>
                    <a:pt x="162" y="455"/>
                    <a:pt x="162" y="455"/>
                  </a:cubicBezTo>
                  <a:cubicBezTo>
                    <a:pt x="157" y="445"/>
                    <a:pt x="150" y="437"/>
                    <a:pt x="142" y="429"/>
                  </a:cubicBezTo>
                  <a:cubicBezTo>
                    <a:pt x="151" y="438"/>
                    <a:pt x="159" y="446"/>
                    <a:pt x="164" y="453"/>
                  </a:cubicBezTo>
                  <a:cubicBezTo>
                    <a:pt x="165" y="454"/>
                    <a:pt x="166" y="456"/>
                    <a:pt x="167" y="457"/>
                  </a:cubicBezTo>
                  <a:cubicBezTo>
                    <a:pt x="163" y="458"/>
                    <a:pt x="159" y="458"/>
                    <a:pt x="156" y="459"/>
                  </a:cubicBezTo>
                  <a:cubicBezTo>
                    <a:pt x="153" y="457"/>
                    <a:pt x="150" y="455"/>
                    <a:pt x="147" y="453"/>
                  </a:cubicBezTo>
                  <a:cubicBezTo>
                    <a:pt x="147" y="453"/>
                    <a:pt x="149" y="455"/>
                    <a:pt x="154" y="459"/>
                  </a:cubicBezTo>
                  <a:cubicBezTo>
                    <a:pt x="153" y="460"/>
                    <a:pt x="152" y="460"/>
                    <a:pt x="151" y="460"/>
                  </a:cubicBezTo>
                  <a:cubicBezTo>
                    <a:pt x="151" y="459"/>
                    <a:pt x="150" y="458"/>
                    <a:pt x="149" y="458"/>
                  </a:cubicBezTo>
                  <a:cubicBezTo>
                    <a:pt x="146" y="454"/>
                    <a:pt x="142" y="450"/>
                    <a:pt x="138" y="446"/>
                  </a:cubicBezTo>
                  <a:cubicBezTo>
                    <a:pt x="140" y="447"/>
                    <a:pt x="141" y="448"/>
                    <a:pt x="143" y="449"/>
                  </a:cubicBezTo>
                  <a:cubicBezTo>
                    <a:pt x="144" y="446"/>
                    <a:pt x="144" y="446"/>
                    <a:pt x="144" y="446"/>
                  </a:cubicBezTo>
                  <a:cubicBezTo>
                    <a:pt x="139" y="444"/>
                    <a:pt x="135" y="441"/>
                    <a:pt x="130" y="438"/>
                  </a:cubicBezTo>
                  <a:cubicBezTo>
                    <a:pt x="124" y="433"/>
                    <a:pt x="119" y="428"/>
                    <a:pt x="113" y="425"/>
                  </a:cubicBezTo>
                  <a:cubicBezTo>
                    <a:pt x="111" y="423"/>
                    <a:pt x="109" y="422"/>
                    <a:pt x="107" y="421"/>
                  </a:cubicBezTo>
                  <a:cubicBezTo>
                    <a:pt x="98" y="412"/>
                    <a:pt x="88" y="402"/>
                    <a:pt x="78" y="393"/>
                  </a:cubicBezTo>
                  <a:cubicBezTo>
                    <a:pt x="68" y="382"/>
                    <a:pt x="60" y="372"/>
                    <a:pt x="54" y="360"/>
                  </a:cubicBezTo>
                  <a:close/>
                  <a:moveTo>
                    <a:pt x="137" y="424"/>
                  </a:moveTo>
                  <a:cubicBezTo>
                    <a:pt x="139" y="425"/>
                    <a:pt x="140" y="426"/>
                    <a:pt x="141" y="427"/>
                  </a:cubicBezTo>
                  <a:cubicBezTo>
                    <a:pt x="139" y="426"/>
                    <a:pt x="138" y="424"/>
                    <a:pt x="136" y="423"/>
                  </a:cubicBezTo>
                  <a:cubicBezTo>
                    <a:pt x="137" y="423"/>
                    <a:pt x="137" y="424"/>
                    <a:pt x="137" y="424"/>
                  </a:cubicBezTo>
                  <a:close/>
                  <a:moveTo>
                    <a:pt x="53" y="332"/>
                  </a:moveTo>
                  <a:cubicBezTo>
                    <a:pt x="52" y="332"/>
                    <a:pt x="52" y="332"/>
                    <a:pt x="52" y="332"/>
                  </a:cubicBezTo>
                  <a:cubicBezTo>
                    <a:pt x="52" y="330"/>
                    <a:pt x="52" y="329"/>
                    <a:pt x="52" y="327"/>
                  </a:cubicBezTo>
                  <a:cubicBezTo>
                    <a:pt x="53" y="328"/>
                    <a:pt x="53" y="329"/>
                    <a:pt x="53" y="330"/>
                  </a:cubicBezTo>
                  <a:cubicBezTo>
                    <a:pt x="53" y="331"/>
                    <a:pt x="53" y="331"/>
                    <a:pt x="53" y="332"/>
                  </a:cubicBezTo>
                  <a:close/>
                  <a:moveTo>
                    <a:pt x="50" y="356"/>
                  </a:moveTo>
                  <a:cubicBezTo>
                    <a:pt x="50" y="356"/>
                    <a:pt x="50" y="356"/>
                    <a:pt x="50" y="357"/>
                  </a:cubicBezTo>
                  <a:cubicBezTo>
                    <a:pt x="49" y="357"/>
                    <a:pt x="49" y="356"/>
                    <a:pt x="48" y="356"/>
                  </a:cubicBezTo>
                  <a:cubicBezTo>
                    <a:pt x="48" y="356"/>
                    <a:pt x="47" y="356"/>
                    <a:pt x="47" y="357"/>
                  </a:cubicBezTo>
                  <a:cubicBezTo>
                    <a:pt x="47" y="354"/>
                    <a:pt x="47" y="352"/>
                    <a:pt x="48" y="349"/>
                  </a:cubicBezTo>
                  <a:cubicBezTo>
                    <a:pt x="48" y="352"/>
                    <a:pt x="49" y="354"/>
                    <a:pt x="50" y="356"/>
                  </a:cubicBezTo>
                  <a:close/>
                  <a:moveTo>
                    <a:pt x="48" y="359"/>
                  </a:moveTo>
                  <a:cubicBezTo>
                    <a:pt x="49" y="359"/>
                    <a:pt x="49" y="359"/>
                    <a:pt x="50" y="359"/>
                  </a:cubicBezTo>
                  <a:cubicBezTo>
                    <a:pt x="50" y="363"/>
                    <a:pt x="49" y="366"/>
                    <a:pt x="49" y="369"/>
                  </a:cubicBezTo>
                  <a:cubicBezTo>
                    <a:pt x="48" y="366"/>
                    <a:pt x="47" y="363"/>
                    <a:pt x="47" y="359"/>
                  </a:cubicBezTo>
                  <a:cubicBezTo>
                    <a:pt x="47" y="359"/>
                    <a:pt x="48" y="359"/>
                    <a:pt x="48" y="359"/>
                  </a:cubicBezTo>
                  <a:close/>
                  <a:moveTo>
                    <a:pt x="45" y="332"/>
                  </a:moveTo>
                  <a:cubicBezTo>
                    <a:pt x="46" y="335"/>
                    <a:pt x="47" y="338"/>
                    <a:pt x="48" y="341"/>
                  </a:cubicBezTo>
                  <a:cubicBezTo>
                    <a:pt x="47" y="338"/>
                    <a:pt x="46" y="335"/>
                    <a:pt x="45" y="332"/>
                  </a:cubicBezTo>
                  <a:close/>
                  <a:moveTo>
                    <a:pt x="47" y="311"/>
                  </a:moveTo>
                  <a:cubicBezTo>
                    <a:pt x="70" y="327"/>
                    <a:pt x="94" y="342"/>
                    <a:pt x="118" y="357"/>
                  </a:cubicBezTo>
                  <a:cubicBezTo>
                    <a:pt x="118" y="357"/>
                    <a:pt x="118" y="357"/>
                    <a:pt x="118" y="357"/>
                  </a:cubicBezTo>
                  <a:cubicBezTo>
                    <a:pt x="118" y="357"/>
                    <a:pt x="118" y="357"/>
                    <a:pt x="117" y="357"/>
                  </a:cubicBezTo>
                  <a:cubicBezTo>
                    <a:pt x="118" y="359"/>
                    <a:pt x="118" y="359"/>
                    <a:pt x="118" y="359"/>
                  </a:cubicBezTo>
                  <a:cubicBezTo>
                    <a:pt x="118" y="359"/>
                    <a:pt x="119" y="359"/>
                    <a:pt x="120" y="359"/>
                  </a:cubicBezTo>
                  <a:cubicBezTo>
                    <a:pt x="120" y="359"/>
                    <a:pt x="121" y="359"/>
                    <a:pt x="121" y="359"/>
                  </a:cubicBezTo>
                  <a:cubicBezTo>
                    <a:pt x="130" y="367"/>
                    <a:pt x="139" y="374"/>
                    <a:pt x="148" y="382"/>
                  </a:cubicBezTo>
                  <a:cubicBezTo>
                    <a:pt x="150" y="380"/>
                    <a:pt x="150" y="380"/>
                    <a:pt x="150" y="380"/>
                  </a:cubicBezTo>
                  <a:cubicBezTo>
                    <a:pt x="149" y="379"/>
                    <a:pt x="149" y="379"/>
                    <a:pt x="148" y="378"/>
                  </a:cubicBezTo>
                  <a:cubicBezTo>
                    <a:pt x="149" y="379"/>
                    <a:pt x="151" y="379"/>
                    <a:pt x="152" y="379"/>
                  </a:cubicBezTo>
                  <a:cubicBezTo>
                    <a:pt x="151" y="380"/>
                    <a:pt x="151" y="381"/>
                    <a:pt x="151" y="382"/>
                  </a:cubicBezTo>
                  <a:cubicBezTo>
                    <a:pt x="151" y="382"/>
                    <a:pt x="151" y="382"/>
                    <a:pt x="151" y="382"/>
                  </a:cubicBezTo>
                  <a:cubicBezTo>
                    <a:pt x="147" y="385"/>
                    <a:pt x="147" y="385"/>
                    <a:pt x="147" y="385"/>
                  </a:cubicBezTo>
                  <a:cubicBezTo>
                    <a:pt x="140" y="385"/>
                    <a:pt x="134" y="385"/>
                    <a:pt x="130" y="385"/>
                  </a:cubicBezTo>
                  <a:cubicBezTo>
                    <a:pt x="130" y="385"/>
                    <a:pt x="129" y="385"/>
                    <a:pt x="129" y="384"/>
                  </a:cubicBezTo>
                  <a:cubicBezTo>
                    <a:pt x="105" y="361"/>
                    <a:pt x="80" y="336"/>
                    <a:pt x="72" y="329"/>
                  </a:cubicBezTo>
                  <a:cubicBezTo>
                    <a:pt x="71" y="331"/>
                    <a:pt x="71" y="331"/>
                    <a:pt x="71" y="331"/>
                  </a:cubicBezTo>
                  <a:cubicBezTo>
                    <a:pt x="76" y="336"/>
                    <a:pt x="91" y="351"/>
                    <a:pt x="108" y="368"/>
                  </a:cubicBezTo>
                  <a:cubicBezTo>
                    <a:pt x="95" y="357"/>
                    <a:pt x="81" y="347"/>
                    <a:pt x="67" y="337"/>
                  </a:cubicBezTo>
                  <a:cubicBezTo>
                    <a:pt x="66" y="339"/>
                    <a:pt x="66" y="339"/>
                    <a:pt x="66" y="339"/>
                  </a:cubicBezTo>
                  <a:cubicBezTo>
                    <a:pt x="87" y="354"/>
                    <a:pt x="107" y="369"/>
                    <a:pt x="126" y="385"/>
                  </a:cubicBezTo>
                  <a:cubicBezTo>
                    <a:pt x="124" y="385"/>
                    <a:pt x="123" y="385"/>
                    <a:pt x="123" y="385"/>
                  </a:cubicBezTo>
                  <a:cubicBezTo>
                    <a:pt x="123" y="385"/>
                    <a:pt x="124" y="385"/>
                    <a:pt x="126" y="386"/>
                  </a:cubicBezTo>
                  <a:cubicBezTo>
                    <a:pt x="127" y="386"/>
                    <a:pt x="128" y="387"/>
                    <a:pt x="129" y="388"/>
                  </a:cubicBezTo>
                  <a:cubicBezTo>
                    <a:pt x="138" y="396"/>
                    <a:pt x="146" y="404"/>
                    <a:pt x="153" y="411"/>
                  </a:cubicBezTo>
                  <a:cubicBezTo>
                    <a:pt x="162" y="420"/>
                    <a:pt x="170" y="426"/>
                    <a:pt x="173" y="429"/>
                  </a:cubicBezTo>
                  <a:cubicBezTo>
                    <a:pt x="174" y="430"/>
                    <a:pt x="175" y="431"/>
                    <a:pt x="176" y="431"/>
                  </a:cubicBezTo>
                  <a:cubicBezTo>
                    <a:pt x="176" y="431"/>
                    <a:pt x="176" y="431"/>
                    <a:pt x="176" y="431"/>
                  </a:cubicBezTo>
                  <a:cubicBezTo>
                    <a:pt x="177" y="431"/>
                    <a:pt x="177" y="431"/>
                    <a:pt x="177" y="431"/>
                  </a:cubicBezTo>
                  <a:cubicBezTo>
                    <a:pt x="176" y="430"/>
                    <a:pt x="176" y="430"/>
                    <a:pt x="176" y="430"/>
                  </a:cubicBezTo>
                  <a:cubicBezTo>
                    <a:pt x="176" y="429"/>
                    <a:pt x="176" y="429"/>
                    <a:pt x="176" y="429"/>
                  </a:cubicBezTo>
                  <a:cubicBezTo>
                    <a:pt x="176" y="429"/>
                    <a:pt x="176" y="429"/>
                    <a:pt x="176" y="429"/>
                  </a:cubicBezTo>
                  <a:cubicBezTo>
                    <a:pt x="178" y="430"/>
                    <a:pt x="179" y="432"/>
                    <a:pt x="181" y="433"/>
                  </a:cubicBezTo>
                  <a:cubicBezTo>
                    <a:pt x="182" y="431"/>
                    <a:pt x="182" y="431"/>
                    <a:pt x="182" y="431"/>
                  </a:cubicBezTo>
                  <a:cubicBezTo>
                    <a:pt x="182" y="431"/>
                    <a:pt x="181" y="430"/>
                    <a:pt x="181" y="430"/>
                  </a:cubicBezTo>
                  <a:cubicBezTo>
                    <a:pt x="331" y="436"/>
                    <a:pt x="331" y="436"/>
                    <a:pt x="331" y="436"/>
                  </a:cubicBezTo>
                  <a:cubicBezTo>
                    <a:pt x="331" y="436"/>
                    <a:pt x="224" y="419"/>
                    <a:pt x="180" y="429"/>
                  </a:cubicBezTo>
                  <a:cubicBezTo>
                    <a:pt x="178" y="427"/>
                    <a:pt x="177" y="425"/>
                    <a:pt x="175" y="424"/>
                  </a:cubicBezTo>
                  <a:cubicBezTo>
                    <a:pt x="174" y="424"/>
                    <a:pt x="174" y="424"/>
                    <a:pt x="174" y="424"/>
                  </a:cubicBezTo>
                  <a:cubicBezTo>
                    <a:pt x="160" y="411"/>
                    <a:pt x="146" y="398"/>
                    <a:pt x="131" y="386"/>
                  </a:cubicBezTo>
                  <a:cubicBezTo>
                    <a:pt x="131" y="386"/>
                    <a:pt x="131" y="386"/>
                    <a:pt x="131" y="386"/>
                  </a:cubicBezTo>
                  <a:cubicBezTo>
                    <a:pt x="139" y="386"/>
                    <a:pt x="155" y="387"/>
                    <a:pt x="175" y="388"/>
                  </a:cubicBezTo>
                  <a:cubicBezTo>
                    <a:pt x="175" y="388"/>
                    <a:pt x="175" y="389"/>
                    <a:pt x="175" y="389"/>
                  </a:cubicBezTo>
                  <a:cubicBezTo>
                    <a:pt x="176" y="388"/>
                    <a:pt x="176" y="388"/>
                    <a:pt x="176" y="388"/>
                  </a:cubicBezTo>
                  <a:cubicBezTo>
                    <a:pt x="181" y="389"/>
                    <a:pt x="185" y="389"/>
                    <a:pt x="190" y="389"/>
                  </a:cubicBezTo>
                  <a:cubicBezTo>
                    <a:pt x="190" y="390"/>
                    <a:pt x="191" y="391"/>
                    <a:pt x="192" y="391"/>
                  </a:cubicBezTo>
                  <a:cubicBezTo>
                    <a:pt x="193" y="390"/>
                    <a:pt x="194" y="390"/>
                    <a:pt x="195" y="389"/>
                  </a:cubicBezTo>
                  <a:cubicBezTo>
                    <a:pt x="203" y="390"/>
                    <a:pt x="212" y="390"/>
                    <a:pt x="220" y="391"/>
                  </a:cubicBezTo>
                  <a:cubicBezTo>
                    <a:pt x="224" y="392"/>
                    <a:pt x="228" y="393"/>
                    <a:pt x="232" y="395"/>
                  </a:cubicBezTo>
                  <a:cubicBezTo>
                    <a:pt x="233" y="393"/>
                    <a:pt x="233" y="393"/>
                    <a:pt x="233" y="393"/>
                  </a:cubicBezTo>
                  <a:cubicBezTo>
                    <a:pt x="232" y="392"/>
                    <a:pt x="231" y="392"/>
                    <a:pt x="229" y="391"/>
                  </a:cubicBezTo>
                  <a:cubicBezTo>
                    <a:pt x="282" y="394"/>
                    <a:pt x="341" y="396"/>
                    <a:pt x="373" y="396"/>
                  </a:cubicBezTo>
                  <a:cubicBezTo>
                    <a:pt x="386" y="397"/>
                    <a:pt x="398" y="397"/>
                    <a:pt x="408" y="398"/>
                  </a:cubicBezTo>
                  <a:cubicBezTo>
                    <a:pt x="417" y="399"/>
                    <a:pt x="425" y="401"/>
                    <a:pt x="434" y="403"/>
                  </a:cubicBezTo>
                  <a:cubicBezTo>
                    <a:pt x="433" y="403"/>
                    <a:pt x="433" y="403"/>
                    <a:pt x="432" y="403"/>
                  </a:cubicBezTo>
                  <a:cubicBezTo>
                    <a:pt x="432" y="405"/>
                    <a:pt x="432" y="405"/>
                    <a:pt x="432" y="405"/>
                  </a:cubicBezTo>
                  <a:cubicBezTo>
                    <a:pt x="429" y="405"/>
                    <a:pt x="426" y="404"/>
                    <a:pt x="423" y="404"/>
                  </a:cubicBezTo>
                  <a:cubicBezTo>
                    <a:pt x="422" y="404"/>
                    <a:pt x="421" y="404"/>
                    <a:pt x="420" y="404"/>
                  </a:cubicBezTo>
                  <a:cubicBezTo>
                    <a:pt x="411" y="403"/>
                    <a:pt x="402" y="402"/>
                    <a:pt x="393" y="402"/>
                  </a:cubicBezTo>
                  <a:cubicBezTo>
                    <a:pt x="393" y="402"/>
                    <a:pt x="393" y="402"/>
                    <a:pt x="393" y="402"/>
                  </a:cubicBezTo>
                  <a:cubicBezTo>
                    <a:pt x="369" y="399"/>
                    <a:pt x="346" y="397"/>
                    <a:pt x="322" y="395"/>
                  </a:cubicBezTo>
                  <a:cubicBezTo>
                    <a:pt x="322" y="398"/>
                    <a:pt x="322" y="398"/>
                    <a:pt x="322" y="398"/>
                  </a:cubicBezTo>
                  <a:cubicBezTo>
                    <a:pt x="333" y="399"/>
                    <a:pt x="343" y="399"/>
                    <a:pt x="354" y="400"/>
                  </a:cubicBezTo>
                  <a:cubicBezTo>
                    <a:pt x="354" y="402"/>
                    <a:pt x="354" y="402"/>
                    <a:pt x="354" y="402"/>
                  </a:cubicBezTo>
                  <a:cubicBezTo>
                    <a:pt x="354" y="402"/>
                    <a:pt x="355" y="403"/>
                    <a:pt x="355" y="403"/>
                  </a:cubicBezTo>
                  <a:cubicBezTo>
                    <a:pt x="355" y="403"/>
                    <a:pt x="354" y="403"/>
                    <a:pt x="354" y="403"/>
                  </a:cubicBezTo>
                  <a:cubicBezTo>
                    <a:pt x="354" y="405"/>
                    <a:pt x="354" y="405"/>
                    <a:pt x="354" y="405"/>
                  </a:cubicBezTo>
                  <a:cubicBezTo>
                    <a:pt x="354" y="405"/>
                    <a:pt x="354" y="405"/>
                    <a:pt x="354" y="405"/>
                  </a:cubicBezTo>
                  <a:cubicBezTo>
                    <a:pt x="354" y="405"/>
                    <a:pt x="354" y="405"/>
                    <a:pt x="354" y="405"/>
                  </a:cubicBezTo>
                  <a:cubicBezTo>
                    <a:pt x="354" y="405"/>
                    <a:pt x="354" y="405"/>
                    <a:pt x="354" y="405"/>
                  </a:cubicBezTo>
                  <a:cubicBezTo>
                    <a:pt x="357" y="405"/>
                    <a:pt x="360" y="405"/>
                    <a:pt x="363" y="405"/>
                  </a:cubicBezTo>
                  <a:cubicBezTo>
                    <a:pt x="364" y="405"/>
                    <a:pt x="365" y="405"/>
                    <a:pt x="366" y="405"/>
                  </a:cubicBezTo>
                  <a:cubicBezTo>
                    <a:pt x="376" y="408"/>
                    <a:pt x="387" y="410"/>
                    <a:pt x="397" y="411"/>
                  </a:cubicBezTo>
                  <a:cubicBezTo>
                    <a:pt x="397" y="413"/>
                    <a:pt x="397" y="413"/>
                    <a:pt x="397" y="413"/>
                  </a:cubicBezTo>
                  <a:cubicBezTo>
                    <a:pt x="398" y="413"/>
                    <a:pt x="399" y="414"/>
                    <a:pt x="400" y="414"/>
                  </a:cubicBezTo>
                  <a:cubicBezTo>
                    <a:pt x="327" y="407"/>
                    <a:pt x="213" y="398"/>
                    <a:pt x="198" y="409"/>
                  </a:cubicBezTo>
                  <a:cubicBezTo>
                    <a:pt x="198" y="409"/>
                    <a:pt x="331" y="410"/>
                    <a:pt x="411" y="420"/>
                  </a:cubicBezTo>
                  <a:cubicBezTo>
                    <a:pt x="407" y="420"/>
                    <a:pt x="403" y="420"/>
                    <a:pt x="399" y="421"/>
                  </a:cubicBezTo>
                  <a:cubicBezTo>
                    <a:pt x="394" y="421"/>
                    <a:pt x="388" y="421"/>
                    <a:pt x="383" y="421"/>
                  </a:cubicBezTo>
                  <a:cubicBezTo>
                    <a:pt x="378" y="421"/>
                    <a:pt x="372" y="421"/>
                    <a:pt x="368" y="421"/>
                  </a:cubicBezTo>
                  <a:cubicBezTo>
                    <a:pt x="360" y="421"/>
                    <a:pt x="353" y="421"/>
                    <a:pt x="348" y="421"/>
                  </a:cubicBezTo>
                  <a:cubicBezTo>
                    <a:pt x="348" y="423"/>
                    <a:pt x="348" y="423"/>
                    <a:pt x="348" y="423"/>
                  </a:cubicBezTo>
                  <a:cubicBezTo>
                    <a:pt x="353" y="423"/>
                    <a:pt x="360" y="423"/>
                    <a:pt x="368" y="423"/>
                  </a:cubicBezTo>
                  <a:cubicBezTo>
                    <a:pt x="371" y="423"/>
                    <a:pt x="376" y="423"/>
                    <a:pt x="380" y="423"/>
                  </a:cubicBezTo>
                  <a:cubicBezTo>
                    <a:pt x="365" y="426"/>
                    <a:pt x="351" y="429"/>
                    <a:pt x="342" y="431"/>
                  </a:cubicBezTo>
                  <a:cubicBezTo>
                    <a:pt x="343" y="433"/>
                    <a:pt x="343" y="433"/>
                    <a:pt x="343" y="433"/>
                  </a:cubicBezTo>
                  <a:cubicBezTo>
                    <a:pt x="355" y="431"/>
                    <a:pt x="377" y="426"/>
                    <a:pt x="399" y="423"/>
                  </a:cubicBezTo>
                  <a:cubicBezTo>
                    <a:pt x="410" y="423"/>
                    <a:pt x="421" y="424"/>
                    <a:pt x="431" y="424"/>
                  </a:cubicBezTo>
                  <a:cubicBezTo>
                    <a:pt x="432" y="424"/>
                    <a:pt x="433" y="424"/>
                    <a:pt x="435" y="425"/>
                  </a:cubicBezTo>
                  <a:cubicBezTo>
                    <a:pt x="439" y="426"/>
                    <a:pt x="444" y="429"/>
                    <a:pt x="448" y="431"/>
                  </a:cubicBezTo>
                  <a:cubicBezTo>
                    <a:pt x="447" y="434"/>
                    <a:pt x="447" y="438"/>
                    <a:pt x="448" y="442"/>
                  </a:cubicBezTo>
                  <a:cubicBezTo>
                    <a:pt x="445" y="442"/>
                    <a:pt x="442" y="442"/>
                    <a:pt x="439" y="442"/>
                  </a:cubicBezTo>
                  <a:cubicBezTo>
                    <a:pt x="438" y="442"/>
                    <a:pt x="437" y="442"/>
                    <a:pt x="436" y="442"/>
                  </a:cubicBezTo>
                  <a:cubicBezTo>
                    <a:pt x="437" y="442"/>
                    <a:pt x="437" y="442"/>
                    <a:pt x="437" y="442"/>
                  </a:cubicBezTo>
                  <a:cubicBezTo>
                    <a:pt x="434" y="441"/>
                    <a:pt x="434" y="441"/>
                    <a:pt x="434" y="441"/>
                  </a:cubicBezTo>
                  <a:cubicBezTo>
                    <a:pt x="430" y="439"/>
                    <a:pt x="426" y="438"/>
                    <a:pt x="422" y="436"/>
                  </a:cubicBezTo>
                  <a:cubicBezTo>
                    <a:pt x="421" y="439"/>
                    <a:pt x="421" y="439"/>
                    <a:pt x="421" y="439"/>
                  </a:cubicBezTo>
                  <a:cubicBezTo>
                    <a:pt x="424" y="440"/>
                    <a:pt x="427" y="441"/>
                    <a:pt x="430" y="442"/>
                  </a:cubicBezTo>
                  <a:cubicBezTo>
                    <a:pt x="429" y="442"/>
                    <a:pt x="427" y="442"/>
                    <a:pt x="425" y="442"/>
                  </a:cubicBezTo>
                  <a:cubicBezTo>
                    <a:pt x="408" y="437"/>
                    <a:pt x="391" y="434"/>
                    <a:pt x="379" y="434"/>
                  </a:cubicBezTo>
                  <a:cubicBezTo>
                    <a:pt x="376" y="434"/>
                    <a:pt x="374" y="434"/>
                    <a:pt x="372" y="434"/>
                  </a:cubicBezTo>
                  <a:cubicBezTo>
                    <a:pt x="372" y="436"/>
                    <a:pt x="372" y="436"/>
                    <a:pt x="372" y="436"/>
                  </a:cubicBezTo>
                  <a:cubicBezTo>
                    <a:pt x="388" y="441"/>
                    <a:pt x="406" y="443"/>
                    <a:pt x="423" y="444"/>
                  </a:cubicBezTo>
                  <a:cubicBezTo>
                    <a:pt x="421" y="445"/>
                    <a:pt x="419" y="445"/>
                    <a:pt x="416" y="446"/>
                  </a:cubicBezTo>
                  <a:cubicBezTo>
                    <a:pt x="413" y="446"/>
                    <a:pt x="410" y="446"/>
                    <a:pt x="407" y="447"/>
                  </a:cubicBezTo>
                  <a:cubicBezTo>
                    <a:pt x="406" y="447"/>
                    <a:pt x="406" y="447"/>
                    <a:pt x="405" y="447"/>
                  </a:cubicBezTo>
                  <a:cubicBezTo>
                    <a:pt x="402" y="447"/>
                    <a:pt x="399" y="447"/>
                    <a:pt x="397" y="447"/>
                  </a:cubicBezTo>
                  <a:cubicBezTo>
                    <a:pt x="396" y="447"/>
                    <a:pt x="396" y="447"/>
                    <a:pt x="396" y="447"/>
                  </a:cubicBezTo>
                  <a:cubicBezTo>
                    <a:pt x="391" y="446"/>
                    <a:pt x="387" y="445"/>
                    <a:pt x="383" y="444"/>
                  </a:cubicBezTo>
                  <a:cubicBezTo>
                    <a:pt x="382" y="446"/>
                    <a:pt x="382" y="446"/>
                    <a:pt x="382" y="446"/>
                  </a:cubicBezTo>
                  <a:cubicBezTo>
                    <a:pt x="387" y="449"/>
                    <a:pt x="393" y="451"/>
                    <a:pt x="399" y="453"/>
                  </a:cubicBezTo>
                  <a:cubicBezTo>
                    <a:pt x="371" y="450"/>
                    <a:pt x="371" y="450"/>
                    <a:pt x="371" y="450"/>
                  </a:cubicBezTo>
                  <a:cubicBezTo>
                    <a:pt x="371" y="450"/>
                    <a:pt x="397" y="459"/>
                    <a:pt x="420" y="459"/>
                  </a:cubicBezTo>
                  <a:cubicBezTo>
                    <a:pt x="420" y="460"/>
                    <a:pt x="420" y="460"/>
                    <a:pt x="421" y="460"/>
                  </a:cubicBezTo>
                  <a:cubicBezTo>
                    <a:pt x="420" y="461"/>
                    <a:pt x="420" y="461"/>
                    <a:pt x="420" y="461"/>
                  </a:cubicBezTo>
                  <a:cubicBezTo>
                    <a:pt x="420" y="461"/>
                    <a:pt x="421" y="461"/>
                    <a:pt x="421" y="461"/>
                  </a:cubicBezTo>
                  <a:cubicBezTo>
                    <a:pt x="413" y="461"/>
                    <a:pt x="406" y="461"/>
                    <a:pt x="399" y="460"/>
                  </a:cubicBezTo>
                  <a:cubicBezTo>
                    <a:pt x="398" y="458"/>
                    <a:pt x="398" y="458"/>
                    <a:pt x="398" y="458"/>
                  </a:cubicBezTo>
                  <a:cubicBezTo>
                    <a:pt x="382" y="457"/>
                    <a:pt x="365" y="456"/>
                    <a:pt x="349" y="456"/>
                  </a:cubicBezTo>
                  <a:cubicBezTo>
                    <a:pt x="340" y="456"/>
                    <a:pt x="332" y="456"/>
                    <a:pt x="323" y="457"/>
                  </a:cubicBezTo>
                  <a:cubicBezTo>
                    <a:pt x="317" y="456"/>
                    <a:pt x="311" y="455"/>
                    <a:pt x="304" y="455"/>
                  </a:cubicBezTo>
                  <a:cubicBezTo>
                    <a:pt x="253" y="450"/>
                    <a:pt x="214" y="451"/>
                    <a:pt x="186" y="454"/>
                  </a:cubicBezTo>
                  <a:cubicBezTo>
                    <a:pt x="183" y="451"/>
                    <a:pt x="180" y="449"/>
                    <a:pt x="180" y="449"/>
                  </a:cubicBezTo>
                  <a:cubicBezTo>
                    <a:pt x="180" y="449"/>
                    <a:pt x="181" y="451"/>
                    <a:pt x="183" y="455"/>
                  </a:cubicBezTo>
                  <a:cubicBezTo>
                    <a:pt x="178" y="455"/>
                    <a:pt x="174" y="456"/>
                    <a:pt x="169" y="456"/>
                  </a:cubicBezTo>
                  <a:cubicBezTo>
                    <a:pt x="169" y="455"/>
                    <a:pt x="168" y="454"/>
                    <a:pt x="167" y="453"/>
                  </a:cubicBezTo>
                  <a:cubicBezTo>
                    <a:pt x="165" y="450"/>
                    <a:pt x="161" y="445"/>
                    <a:pt x="157" y="441"/>
                  </a:cubicBezTo>
                  <a:cubicBezTo>
                    <a:pt x="158" y="442"/>
                    <a:pt x="159" y="443"/>
                    <a:pt x="160" y="443"/>
                  </a:cubicBezTo>
                  <a:cubicBezTo>
                    <a:pt x="162" y="441"/>
                    <a:pt x="162" y="441"/>
                    <a:pt x="162" y="441"/>
                  </a:cubicBezTo>
                  <a:cubicBezTo>
                    <a:pt x="157" y="437"/>
                    <a:pt x="149" y="430"/>
                    <a:pt x="139" y="422"/>
                  </a:cubicBezTo>
                  <a:cubicBezTo>
                    <a:pt x="135" y="418"/>
                    <a:pt x="131" y="414"/>
                    <a:pt x="127" y="410"/>
                  </a:cubicBezTo>
                  <a:cubicBezTo>
                    <a:pt x="119" y="403"/>
                    <a:pt x="110" y="396"/>
                    <a:pt x="102" y="389"/>
                  </a:cubicBezTo>
                  <a:cubicBezTo>
                    <a:pt x="99" y="386"/>
                    <a:pt x="96" y="383"/>
                    <a:pt x="93" y="380"/>
                  </a:cubicBezTo>
                  <a:cubicBezTo>
                    <a:pt x="92" y="381"/>
                    <a:pt x="92" y="381"/>
                    <a:pt x="92" y="381"/>
                  </a:cubicBezTo>
                  <a:cubicBezTo>
                    <a:pt x="80" y="372"/>
                    <a:pt x="69" y="364"/>
                    <a:pt x="60" y="360"/>
                  </a:cubicBezTo>
                  <a:cubicBezTo>
                    <a:pt x="58" y="359"/>
                    <a:pt x="55" y="358"/>
                    <a:pt x="53" y="357"/>
                  </a:cubicBezTo>
                  <a:cubicBezTo>
                    <a:pt x="53" y="357"/>
                    <a:pt x="53" y="356"/>
                    <a:pt x="52" y="356"/>
                  </a:cubicBezTo>
                  <a:cubicBezTo>
                    <a:pt x="52" y="352"/>
                    <a:pt x="52" y="349"/>
                    <a:pt x="51" y="346"/>
                  </a:cubicBezTo>
                  <a:cubicBezTo>
                    <a:pt x="52" y="344"/>
                    <a:pt x="53" y="342"/>
                    <a:pt x="54" y="340"/>
                  </a:cubicBezTo>
                  <a:cubicBezTo>
                    <a:pt x="55" y="340"/>
                    <a:pt x="55" y="340"/>
                    <a:pt x="55" y="340"/>
                  </a:cubicBezTo>
                  <a:cubicBezTo>
                    <a:pt x="55" y="339"/>
                    <a:pt x="54" y="338"/>
                    <a:pt x="54" y="338"/>
                  </a:cubicBezTo>
                  <a:cubicBezTo>
                    <a:pt x="54" y="337"/>
                    <a:pt x="55" y="337"/>
                    <a:pt x="55" y="336"/>
                  </a:cubicBezTo>
                  <a:cubicBezTo>
                    <a:pt x="69" y="343"/>
                    <a:pt x="84" y="355"/>
                    <a:pt x="98" y="368"/>
                  </a:cubicBezTo>
                  <a:cubicBezTo>
                    <a:pt x="114" y="383"/>
                    <a:pt x="129" y="398"/>
                    <a:pt x="142" y="410"/>
                  </a:cubicBezTo>
                  <a:cubicBezTo>
                    <a:pt x="144" y="408"/>
                    <a:pt x="144" y="408"/>
                    <a:pt x="144" y="408"/>
                  </a:cubicBezTo>
                  <a:cubicBezTo>
                    <a:pt x="131" y="396"/>
                    <a:pt x="116" y="381"/>
                    <a:pt x="100" y="366"/>
                  </a:cubicBezTo>
                  <a:cubicBezTo>
                    <a:pt x="85" y="353"/>
                    <a:pt x="70" y="341"/>
                    <a:pt x="55" y="333"/>
                  </a:cubicBezTo>
                  <a:cubicBezTo>
                    <a:pt x="55" y="332"/>
                    <a:pt x="55" y="331"/>
                    <a:pt x="55" y="330"/>
                  </a:cubicBezTo>
                  <a:cubicBezTo>
                    <a:pt x="55" y="325"/>
                    <a:pt x="54" y="320"/>
                    <a:pt x="53" y="315"/>
                  </a:cubicBezTo>
                  <a:cubicBezTo>
                    <a:pt x="50" y="316"/>
                    <a:pt x="50" y="316"/>
                    <a:pt x="50" y="316"/>
                  </a:cubicBezTo>
                  <a:cubicBezTo>
                    <a:pt x="50" y="321"/>
                    <a:pt x="50" y="326"/>
                    <a:pt x="50" y="331"/>
                  </a:cubicBezTo>
                  <a:cubicBezTo>
                    <a:pt x="50" y="331"/>
                    <a:pt x="50" y="331"/>
                    <a:pt x="50" y="331"/>
                  </a:cubicBezTo>
                  <a:cubicBezTo>
                    <a:pt x="48" y="324"/>
                    <a:pt x="48" y="315"/>
                    <a:pt x="47" y="311"/>
                  </a:cubicBezTo>
                  <a:close/>
                  <a:moveTo>
                    <a:pt x="382" y="436"/>
                  </a:moveTo>
                  <a:cubicBezTo>
                    <a:pt x="390" y="437"/>
                    <a:pt x="400" y="438"/>
                    <a:pt x="411" y="441"/>
                  </a:cubicBezTo>
                  <a:cubicBezTo>
                    <a:pt x="401" y="440"/>
                    <a:pt x="391" y="438"/>
                    <a:pt x="382" y="436"/>
                  </a:cubicBezTo>
                  <a:close/>
                  <a:moveTo>
                    <a:pt x="38" y="293"/>
                  </a:moveTo>
                  <a:cubicBezTo>
                    <a:pt x="33" y="288"/>
                    <a:pt x="28" y="283"/>
                    <a:pt x="24" y="278"/>
                  </a:cubicBezTo>
                  <a:cubicBezTo>
                    <a:pt x="24" y="278"/>
                    <a:pt x="24" y="278"/>
                    <a:pt x="24" y="278"/>
                  </a:cubicBezTo>
                  <a:cubicBezTo>
                    <a:pt x="25" y="277"/>
                    <a:pt x="25" y="277"/>
                    <a:pt x="26" y="276"/>
                  </a:cubicBezTo>
                  <a:cubicBezTo>
                    <a:pt x="26" y="276"/>
                    <a:pt x="27" y="276"/>
                    <a:pt x="27" y="276"/>
                  </a:cubicBezTo>
                  <a:cubicBezTo>
                    <a:pt x="29" y="277"/>
                    <a:pt x="31" y="278"/>
                    <a:pt x="32" y="279"/>
                  </a:cubicBezTo>
                  <a:cubicBezTo>
                    <a:pt x="33" y="280"/>
                    <a:pt x="33" y="281"/>
                    <a:pt x="34" y="282"/>
                  </a:cubicBezTo>
                  <a:cubicBezTo>
                    <a:pt x="34" y="282"/>
                    <a:pt x="34" y="282"/>
                    <a:pt x="34" y="282"/>
                  </a:cubicBezTo>
                  <a:cubicBezTo>
                    <a:pt x="33" y="282"/>
                    <a:pt x="33" y="283"/>
                    <a:pt x="32" y="283"/>
                  </a:cubicBezTo>
                  <a:cubicBezTo>
                    <a:pt x="34" y="285"/>
                    <a:pt x="34" y="285"/>
                    <a:pt x="34" y="285"/>
                  </a:cubicBezTo>
                  <a:cubicBezTo>
                    <a:pt x="34" y="284"/>
                    <a:pt x="35" y="284"/>
                    <a:pt x="35" y="284"/>
                  </a:cubicBezTo>
                  <a:cubicBezTo>
                    <a:pt x="35" y="284"/>
                    <a:pt x="35" y="284"/>
                    <a:pt x="36" y="284"/>
                  </a:cubicBezTo>
                  <a:cubicBezTo>
                    <a:pt x="37" y="284"/>
                    <a:pt x="39" y="285"/>
                    <a:pt x="42" y="286"/>
                  </a:cubicBezTo>
                  <a:cubicBezTo>
                    <a:pt x="42" y="286"/>
                    <a:pt x="42" y="286"/>
                    <a:pt x="42" y="287"/>
                  </a:cubicBezTo>
                  <a:cubicBezTo>
                    <a:pt x="43" y="289"/>
                    <a:pt x="44" y="290"/>
                    <a:pt x="45" y="292"/>
                  </a:cubicBezTo>
                  <a:cubicBezTo>
                    <a:pt x="46" y="291"/>
                    <a:pt x="46" y="291"/>
                    <a:pt x="46" y="291"/>
                  </a:cubicBezTo>
                  <a:cubicBezTo>
                    <a:pt x="48" y="293"/>
                    <a:pt x="49" y="295"/>
                    <a:pt x="51" y="297"/>
                  </a:cubicBezTo>
                  <a:cubicBezTo>
                    <a:pt x="51" y="297"/>
                    <a:pt x="51" y="298"/>
                    <a:pt x="50" y="298"/>
                  </a:cubicBezTo>
                  <a:cubicBezTo>
                    <a:pt x="50" y="299"/>
                    <a:pt x="50" y="299"/>
                    <a:pt x="50" y="299"/>
                  </a:cubicBezTo>
                  <a:cubicBezTo>
                    <a:pt x="46" y="297"/>
                    <a:pt x="42" y="295"/>
                    <a:pt x="38" y="293"/>
                  </a:cubicBezTo>
                  <a:close/>
                  <a:moveTo>
                    <a:pt x="60" y="279"/>
                  </a:moveTo>
                  <a:cubicBezTo>
                    <a:pt x="60" y="279"/>
                    <a:pt x="60" y="279"/>
                    <a:pt x="60" y="279"/>
                  </a:cubicBezTo>
                  <a:cubicBezTo>
                    <a:pt x="57" y="278"/>
                    <a:pt x="54" y="276"/>
                    <a:pt x="51" y="275"/>
                  </a:cubicBezTo>
                  <a:cubicBezTo>
                    <a:pt x="52" y="275"/>
                    <a:pt x="52" y="275"/>
                    <a:pt x="53" y="275"/>
                  </a:cubicBezTo>
                  <a:cubicBezTo>
                    <a:pt x="53" y="275"/>
                    <a:pt x="53" y="275"/>
                    <a:pt x="53" y="275"/>
                  </a:cubicBezTo>
                  <a:cubicBezTo>
                    <a:pt x="56" y="276"/>
                    <a:pt x="58" y="278"/>
                    <a:pt x="60" y="279"/>
                  </a:cubicBezTo>
                  <a:close/>
                  <a:moveTo>
                    <a:pt x="91" y="284"/>
                  </a:moveTo>
                  <a:cubicBezTo>
                    <a:pt x="105" y="292"/>
                    <a:pt x="120" y="303"/>
                    <a:pt x="134" y="316"/>
                  </a:cubicBezTo>
                  <a:cubicBezTo>
                    <a:pt x="152" y="332"/>
                    <a:pt x="169" y="350"/>
                    <a:pt x="183" y="364"/>
                  </a:cubicBezTo>
                  <a:cubicBezTo>
                    <a:pt x="182" y="364"/>
                    <a:pt x="180" y="364"/>
                    <a:pt x="179" y="364"/>
                  </a:cubicBezTo>
                  <a:cubicBezTo>
                    <a:pt x="179" y="364"/>
                    <a:pt x="181" y="364"/>
                    <a:pt x="183" y="365"/>
                  </a:cubicBezTo>
                  <a:cubicBezTo>
                    <a:pt x="186" y="367"/>
                    <a:pt x="188" y="370"/>
                    <a:pt x="191" y="372"/>
                  </a:cubicBezTo>
                  <a:cubicBezTo>
                    <a:pt x="191" y="371"/>
                    <a:pt x="191" y="371"/>
                    <a:pt x="191" y="371"/>
                  </a:cubicBezTo>
                  <a:cubicBezTo>
                    <a:pt x="190" y="373"/>
                    <a:pt x="191" y="377"/>
                    <a:pt x="195" y="377"/>
                  </a:cubicBezTo>
                  <a:cubicBezTo>
                    <a:pt x="195" y="377"/>
                    <a:pt x="196" y="377"/>
                    <a:pt x="196" y="377"/>
                  </a:cubicBezTo>
                  <a:cubicBezTo>
                    <a:pt x="196" y="377"/>
                    <a:pt x="196" y="377"/>
                    <a:pt x="196" y="377"/>
                  </a:cubicBezTo>
                  <a:cubicBezTo>
                    <a:pt x="189" y="377"/>
                    <a:pt x="182" y="377"/>
                    <a:pt x="174" y="377"/>
                  </a:cubicBezTo>
                  <a:cubicBezTo>
                    <a:pt x="174" y="377"/>
                    <a:pt x="174" y="376"/>
                    <a:pt x="173" y="376"/>
                  </a:cubicBezTo>
                  <a:cubicBezTo>
                    <a:pt x="174" y="376"/>
                    <a:pt x="174" y="376"/>
                    <a:pt x="174" y="376"/>
                  </a:cubicBezTo>
                  <a:cubicBezTo>
                    <a:pt x="174" y="376"/>
                    <a:pt x="174" y="376"/>
                    <a:pt x="175" y="377"/>
                  </a:cubicBezTo>
                  <a:cubicBezTo>
                    <a:pt x="175" y="376"/>
                    <a:pt x="175" y="376"/>
                    <a:pt x="175" y="376"/>
                  </a:cubicBezTo>
                  <a:cubicBezTo>
                    <a:pt x="177" y="377"/>
                    <a:pt x="178" y="377"/>
                    <a:pt x="180" y="377"/>
                  </a:cubicBezTo>
                  <a:cubicBezTo>
                    <a:pt x="182" y="377"/>
                    <a:pt x="183" y="377"/>
                    <a:pt x="184" y="376"/>
                  </a:cubicBezTo>
                  <a:cubicBezTo>
                    <a:pt x="186" y="376"/>
                    <a:pt x="186" y="376"/>
                    <a:pt x="186" y="376"/>
                  </a:cubicBezTo>
                  <a:cubicBezTo>
                    <a:pt x="185" y="374"/>
                    <a:pt x="185" y="374"/>
                    <a:pt x="185" y="374"/>
                  </a:cubicBezTo>
                  <a:cubicBezTo>
                    <a:pt x="182" y="371"/>
                    <a:pt x="180" y="369"/>
                    <a:pt x="177" y="366"/>
                  </a:cubicBezTo>
                  <a:cubicBezTo>
                    <a:pt x="179" y="365"/>
                    <a:pt x="180" y="362"/>
                    <a:pt x="178" y="361"/>
                  </a:cubicBezTo>
                  <a:cubicBezTo>
                    <a:pt x="173" y="357"/>
                    <a:pt x="167" y="354"/>
                    <a:pt x="162" y="350"/>
                  </a:cubicBezTo>
                  <a:cubicBezTo>
                    <a:pt x="154" y="344"/>
                    <a:pt x="147" y="338"/>
                    <a:pt x="139" y="332"/>
                  </a:cubicBezTo>
                  <a:cubicBezTo>
                    <a:pt x="139" y="332"/>
                    <a:pt x="139" y="332"/>
                    <a:pt x="139" y="332"/>
                  </a:cubicBezTo>
                  <a:cubicBezTo>
                    <a:pt x="125" y="318"/>
                    <a:pt x="108" y="300"/>
                    <a:pt x="91" y="284"/>
                  </a:cubicBezTo>
                  <a:close/>
                  <a:moveTo>
                    <a:pt x="83" y="277"/>
                  </a:moveTo>
                  <a:cubicBezTo>
                    <a:pt x="68" y="265"/>
                    <a:pt x="52" y="254"/>
                    <a:pt x="35" y="249"/>
                  </a:cubicBezTo>
                  <a:cubicBezTo>
                    <a:pt x="37" y="248"/>
                    <a:pt x="37" y="248"/>
                    <a:pt x="37" y="248"/>
                  </a:cubicBezTo>
                  <a:cubicBezTo>
                    <a:pt x="37" y="244"/>
                    <a:pt x="36" y="240"/>
                    <a:pt x="35" y="236"/>
                  </a:cubicBezTo>
                  <a:cubicBezTo>
                    <a:pt x="64" y="254"/>
                    <a:pt x="91" y="276"/>
                    <a:pt x="118" y="299"/>
                  </a:cubicBezTo>
                  <a:cubicBezTo>
                    <a:pt x="106" y="290"/>
                    <a:pt x="95" y="282"/>
                    <a:pt x="83" y="277"/>
                  </a:cubicBezTo>
                  <a:close/>
                  <a:moveTo>
                    <a:pt x="32" y="207"/>
                  </a:moveTo>
                  <a:cubicBezTo>
                    <a:pt x="36" y="210"/>
                    <a:pt x="40" y="213"/>
                    <a:pt x="45" y="216"/>
                  </a:cubicBezTo>
                  <a:cubicBezTo>
                    <a:pt x="92" y="254"/>
                    <a:pt x="148" y="294"/>
                    <a:pt x="192" y="335"/>
                  </a:cubicBezTo>
                  <a:cubicBezTo>
                    <a:pt x="192" y="338"/>
                    <a:pt x="191" y="342"/>
                    <a:pt x="190" y="345"/>
                  </a:cubicBezTo>
                  <a:cubicBezTo>
                    <a:pt x="143" y="305"/>
                    <a:pt x="98" y="265"/>
                    <a:pt x="44" y="234"/>
                  </a:cubicBezTo>
                  <a:cubicBezTo>
                    <a:pt x="43" y="237"/>
                    <a:pt x="43" y="237"/>
                    <a:pt x="43" y="237"/>
                  </a:cubicBezTo>
                  <a:cubicBezTo>
                    <a:pt x="97" y="267"/>
                    <a:pt x="142" y="307"/>
                    <a:pt x="189" y="347"/>
                  </a:cubicBezTo>
                  <a:cubicBezTo>
                    <a:pt x="189" y="349"/>
                    <a:pt x="188" y="351"/>
                    <a:pt x="188" y="352"/>
                  </a:cubicBezTo>
                  <a:cubicBezTo>
                    <a:pt x="187" y="354"/>
                    <a:pt x="190" y="356"/>
                    <a:pt x="191" y="354"/>
                  </a:cubicBezTo>
                  <a:cubicBezTo>
                    <a:pt x="195" y="344"/>
                    <a:pt x="197" y="334"/>
                    <a:pt x="200" y="323"/>
                  </a:cubicBezTo>
                  <a:cubicBezTo>
                    <a:pt x="232" y="324"/>
                    <a:pt x="356" y="324"/>
                    <a:pt x="420" y="327"/>
                  </a:cubicBezTo>
                  <a:cubicBezTo>
                    <a:pt x="421" y="328"/>
                    <a:pt x="421" y="328"/>
                    <a:pt x="421" y="328"/>
                  </a:cubicBezTo>
                  <a:cubicBezTo>
                    <a:pt x="425" y="333"/>
                    <a:pt x="429" y="337"/>
                    <a:pt x="434" y="341"/>
                  </a:cubicBezTo>
                  <a:cubicBezTo>
                    <a:pt x="398" y="340"/>
                    <a:pt x="251" y="336"/>
                    <a:pt x="200" y="344"/>
                  </a:cubicBezTo>
                  <a:cubicBezTo>
                    <a:pt x="438" y="344"/>
                    <a:pt x="438" y="344"/>
                    <a:pt x="438" y="344"/>
                  </a:cubicBezTo>
                  <a:cubicBezTo>
                    <a:pt x="445" y="351"/>
                    <a:pt x="454" y="357"/>
                    <a:pt x="462" y="363"/>
                  </a:cubicBezTo>
                  <a:cubicBezTo>
                    <a:pt x="452" y="358"/>
                    <a:pt x="442" y="352"/>
                    <a:pt x="433" y="345"/>
                  </a:cubicBezTo>
                  <a:cubicBezTo>
                    <a:pt x="433" y="345"/>
                    <a:pt x="433" y="345"/>
                    <a:pt x="433" y="345"/>
                  </a:cubicBezTo>
                  <a:cubicBezTo>
                    <a:pt x="431" y="348"/>
                    <a:pt x="431" y="348"/>
                    <a:pt x="431" y="348"/>
                  </a:cubicBezTo>
                  <a:cubicBezTo>
                    <a:pt x="431" y="348"/>
                    <a:pt x="431" y="348"/>
                    <a:pt x="431" y="348"/>
                  </a:cubicBezTo>
                  <a:cubicBezTo>
                    <a:pt x="431" y="348"/>
                    <a:pt x="431" y="348"/>
                    <a:pt x="431" y="348"/>
                  </a:cubicBezTo>
                  <a:cubicBezTo>
                    <a:pt x="444" y="356"/>
                    <a:pt x="457" y="366"/>
                    <a:pt x="471" y="373"/>
                  </a:cubicBezTo>
                  <a:cubicBezTo>
                    <a:pt x="471" y="374"/>
                    <a:pt x="471" y="374"/>
                    <a:pt x="471" y="375"/>
                  </a:cubicBezTo>
                  <a:cubicBezTo>
                    <a:pt x="446" y="372"/>
                    <a:pt x="349" y="368"/>
                    <a:pt x="274" y="367"/>
                  </a:cubicBezTo>
                  <a:cubicBezTo>
                    <a:pt x="273" y="366"/>
                    <a:pt x="272" y="365"/>
                    <a:pt x="271" y="365"/>
                  </a:cubicBezTo>
                  <a:cubicBezTo>
                    <a:pt x="263" y="365"/>
                    <a:pt x="256" y="365"/>
                    <a:pt x="248" y="366"/>
                  </a:cubicBezTo>
                  <a:cubicBezTo>
                    <a:pt x="223" y="365"/>
                    <a:pt x="203" y="365"/>
                    <a:pt x="191" y="365"/>
                  </a:cubicBezTo>
                  <a:cubicBezTo>
                    <a:pt x="201" y="365"/>
                    <a:pt x="217" y="366"/>
                    <a:pt x="236" y="367"/>
                  </a:cubicBezTo>
                  <a:cubicBezTo>
                    <a:pt x="232" y="368"/>
                    <a:pt x="227" y="369"/>
                    <a:pt x="223" y="370"/>
                  </a:cubicBezTo>
                  <a:cubicBezTo>
                    <a:pt x="223" y="370"/>
                    <a:pt x="223" y="370"/>
                    <a:pt x="223" y="370"/>
                  </a:cubicBezTo>
                  <a:cubicBezTo>
                    <a:pt x="213" y="370"/>
                    <a:pt x="204" y="370"/>
                    <a:pt x="194" y="370"/>
                  </a:cubicBezTo>
                  <a:cubicBezTo>
                    <a:pt x="193" y="370"/>
                    <a:pt x="193" y="370"/>
                    <a:pt x="192" y="370"/>
                  </a:cubicBezTo>
                  <a:cubicBezTo>
                    <a:pt x="193" y="370"/>
                    <a:pt x="193" y="370"/>
                    <a:pt x="193" y="370"/>
                  </a:cubicBezTo>
                  <a:cubicBezTo>
                    <a:pt x="191" y="368"/>
                    <a:pt x="189" y="366"/>
                    <a:pt x="187" y="365"/>
                  </a:cubicBezTo>
                  <a:cubicBezTo>
                    <a:pt x="188" y="365"/>
                    <a:pt x="189" y="365"/>
                    <a:pt x="191" y="365"/>
                  </a:cubicBezTo>
                  <a:cubicBezTo>
                    <a:pt x="189" y="365"/>
                    <a:pt x="188" y="365"/>
                    <a:pt x="187" y="365"/>
                  </a:cubicBezTo>
                  <a:cubicBezTo>
                    <a:pt x="174" y="352"/>
                    <a:pt x="159" y="335"/>
                    <a:pt x="142" y="320"/>
                  </a:cubicBezTo>
                  <a:cubicBezTo>
                    <a:pt x="148" y="325"/>
                    <a:pt x="153" y="329"/>
                    <a:pt x="158" y="334"/>
                  </a:cubicBezTo>
                  <a:cubicBezTo>
                    <a:pt x="159" y="332"/>
                    <a:pt x="159" y="332"/>
                    <a:pt x="159" y="332"/>
                  </a:cubicBezTo>
                  <a:cubicBezTo>
                    <a:pt x="120" y="297"/>
                    <a:pt x="79" y="261"/>
                    <a:pt x="35" y="232"/>
                  </a:cubicBezTo>
                  <a:cubicBezTo>
                    <a:pt x="34" y="226"/>
                    <a:pt x="33" y="219"/>
                    <a:pt x="32" y="212"/>
                  </a:cubicBezTo>
                  <a:cubicBezTo>
                    <a:pt x="34" y="215"/>
                    <a:pt x="35" y="218"/>
                    <a:pt x="35" y="222"/>
                  </a:cubicBezTo>
                  <a:cubicBezTo>
                    <a:pt x="35" y="222"/>
                    <a:pt x="35" y="222"/>
                    <a:pt x="35" y="223"/>
                  </a:cubicBezTo>
                  <a:cubicBezTo>
                    <a:pt x="37" y="223"/>
                    <a:pt x="37" y="223"/>
                    <a:pt x="37" y="223"/>
                  </a:cubicBezTo>
                  <a:cubicBezTo>
                    <a:pt x="37" y="222"/>
                    <a:pt x="37" y="222"/>
                    <a:pt x="37" y="222"/>
                  </a:cubicBezTo>
                  <a:cubicBezTo>
                    <a:pt x="37" y="216"/>
                    <a:pt x="35" y="211"/>
                    <a:pt x="32" y="20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5" name="Freeform 177"/>
            <p:cNvSpPr>
              <a:spLocks/>
            </p:cNvSpPr>
            <p:nvPr/>
          </p:nvSpPr>
          <p:spPr bwMode="auto">
            <a:xfrm>
              <a:off x="2982479" y="5120060"/>
              <a:ext cx="353585" cy="164578"/>
            </a:xfrm>
            <a:custGeom>
              <a:avLst/>
              <a:gdLst>
                <a:gd name="T0" fmla="*/ 0 w 116"/>
                <a:gd name="T1" fmla="*/ 2 h 54"/>
                <a:gd name="T2" fmla="*/ 0 w 116"/>
                <a:gd name="T3" fmla="*/ 1 h 54"/>
                <a:gd name="T4" fmla="*/ 1 w 116"/>
                <a:gd name="T5" fmla="*/ 0 h 54"/>
                <a:gd name="T6" fmla="*/ 2 w 116"/>
                <a:gd name="T7" fmla="*/ 0 h 54"/>
                <a:gd name="T8" fmla="*/ 3 w 116"/>
                <a:gd name="T9" fmla="*/ 0 h 54"/>
                <a:gd name="T10" fmla="*/ 3 w 116"/>
                <a:gd name="T11" fmla="*/ 1 h 54"/>
                <a:gd name="T12" fmla="*/ 5 w 116"/>
                <a:gd name="T13" fmla="*/ 6 h 54"/>
                <a:gd name="T14" fmla="*/ 15 w 116"/>
                <a:gd name="T15" fmla="*/ 5 h 54"/>
                <a:gd name="T16" fmla="*/ 66 w 116"/>
                <a:gd name="T17" fmla="*/ 20 h 54"/>
                <a:gd name="T18" fmla="*/ 116 w 116"/>
                <a:gd name="T19" fmla="*/ 37 h 54"/>
                <a:gd name="T20" fmla="*/ 116 w 116"/>
                <a:gd name="T21" fmla="*/ 39 h 54"/>
                <a:gd name="T22" fmla="*/ 65 w 116"/>
                <a:gd name="T23" fmla="*/ 22 h 54"/>
                <a:gd name="T24" fmla="*/ 15 w 116"/>
                <a:gd name="T25" fmla="*/ 7 h 54"/>
                <a:gd name="T26" fmla="*/ 5 w 116"/>
                <a:gd name="T27" fmla="*/ 8 h 54"/>
                <a:gd name="T28" fmla="*/ 6 w 116"/>
                <a:gd name="T29" fmla="*/ 9 h 54"/>
                <a:gd name="T30" fmla="*/ 8 w 116"/>
                <a:gd name="T31" fmla="*/ 26 h 54"/>
                <a:gd name="T32" fmla="*/ 81 w 116"/>
                <a:gd name="T33" fmla="*/ 52 h 54"/>
                <a:gd name="T34" fmla="*/ 80 w 116"/>
                <a:gd name="T35" fmla="*/ 54 h 54"/>
                <a:gd name="T36" fmla="*/ 9 w 116"/>
                <a:gd name="T37" fmla="*/ 29 h 54"/>
                <a:gd name="T38" fmla="*/ 10 w 116"/>
                <a:gd name="T39" fmla="*/ 40 h 54"/>
                <a:gd name="T40" fmla="*/ 8 w 116"/>
                <a:gd name="T41" fmla="*/ 40 h 54"/>
                <a:gd name="T42" fmla="*/ 7 w 116"/>
                <a:gd name="T43" fmla="*/ 32 h 54"/>
                <a:gd name="T44" fmla="*/ 6 w 116"/>
                <a:gd name="T45" fmla="*/ 28 h 54"/>
                <a:gd name="T46" fmla="*/ 3 w 116"/>
                <a:gd name="T47" fmla="*/ 26 h 54"/>
                <a:gd name="T48" fmla="*/ 4 w 116"/>
                <a:gd name="T49" fmla="*/ 24 h 54"/>
                <a:gd name="T50" fmla="*/ 6 w 116"/>
                <a:gd name="T51" fmla="*/ 25 h 54"/>
                <a:gd name="T52" fmla="*/ 4 w 116"/>
                <a:gd name="T53" fmla="*/ 12 h 54"/>
                <a:gd name="T54" fmla="*/ 2 w 116"/>
                <a:gd name="T55" fmla="*/ 4 h 54"/>
                <a:gd name="T56" fmla="*/ 1 w 116"/>
                <a:gd name="T57" fmla="*/ 2 h 54"/>
                <a:gd name="T58" fmla="*/ 1 w 116"/>
                <a:gd name="T59" fmla="*/ 2 h 54"/>
                <a:gd name="T60" fmla="*/ 0 w 116"/>
                <a:gd name="T61"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 h="54">
                  <a:moveTo>
                    <a:pt x="0" y="2"/>
                  </a:moveTo>
                  <a:cubicBezTo>
                    <a:pt x="0" y="1"/>
                    <a:pt x="0" y="1"/>
                    <a:pt x="0" y="1"/>
                  </a:cubicBezTo>
                  <a:cubicBezTo>
                    <a:pt x="1" y="0"/>
                    <a:pt x="1" y="0"/>
                    <a:pt x="1" y="0"/>
                  </a:cubicBezTo>
                  <a:cubicBezTo>
                    <a:pt x="1" y="0"/>
                    <a:pt x="1" y="0"/>
                    <a:pt x="2" y="0"/>
                  </a:cubicBezTo>
                  <a:cubicBezTo>
                    <a:pt x="2" y="0"/>
                    <a:pt x="3" y="0"/>
                    <a:pt x="3" y="0"/>
                  </a:cubicBezTo>
                  <a:cubicBezTo>
                    <a:pt x="3" y="0"/>
                    <a:pt x="3" y="1"/>
                    <a:pt x="3" y="1"/>
                  </a:cubicBezTo>
                  <a:cubicBezTo>
                    <a:pt x="4" y="2"/>
                    <a:pt x="4" y="4"/>
                    <a:pt x="5" y="6"/>
                  </a:cubicBezTo>
                  <a:cubicBezTo>
                    <a:pt x="8" y="5"/>
                    <a:pt x="11" y="5"/>
                    <a:pt x="15" y="5"/>
                  </a:cubicBezTo>
                  <a:cubicBezTo>
                    <a:pt x="31" y="5"/>
                    <a:pt x="48" y="12"/>
                    <a:pt x="66" y="20"/>
                  </a:cubicBezTo>
                  <a:cubicBezTo>
                    <a:pt x="83" y="28"/>
                    <a:pt x="100" y="35"/>
                    <a:pt x="116" y="37"/>
                  </a:cubicBezTo>
                  <a:cubicBezTo>
                    <a:pt x="116" y="39"/>
                    <a:pt x="116" y="39"/>
                    <a:pt x="116" y="39"/>
                  </a:cubicBezTo>
                  <a:cubicBezTo>
                    <a:pt x="99" y="38"/>
                    <a:pt x="82" y="30"/>
                    <a:pt x="65" y="22"/>
                  </a:cubicBezTo>
                  <a:cubicBezTo>
                    <a:pt x="47" y="15"/>
                    <a:pt x="30" y="7"/>
                    <a:pt x="15" y="7"/>
                  </a:cubicBezTo>
                  <a:cubicBezTo>
                    <a:pt x="11" y="7"/>
                    <a:pt x="8" y="8"/>
                    <a:pt x="5" y="8"/>
                  </a:cubicBezTo>
                  <a:cubicBezTo>
                    <a:pt x="5" y="8"/>
                    <a:pt x="5" y="9"/>
                    <a:pt x="6" y="9"/>
                  </a:cubicBezTo>
                  <a:cubicBezTo>
                    <a:pt x="7" y="14"/>
                    <a:pt x="8" y="20"/>
                    <a:pt x="8" y="26"/>
                  </a:cubicBezTo>
                  <a:cubicBezTo>
                    <a:pt x="32" y="36"/>
                    <a:pt x="56" y="44"/>
                    <a:pt x="81" y="52"/>
                  </a:cubicBezTo>
                  <a:cubicBezTo>
                    <a:pt x="80" y="54"/>
                    <a:pt x="80" y="54"/>
                    <a:pt x="80" y="54"/>
                  </a:cubicBezTo>
                  <a:cubicBezTo>
                    <a:pt x="56" y="46"/>
                    <a:pt x="32" y="39"/>
                    <a:pt x="9" y="29"/>
                  </a:cubicBezTo>
                  <a:cubicBezTo>
                    <a:pt x="10" y="34"/>
                    <a:pt x="10" y="38"/>
                    <a:pt x="10" y="40"/>
                  </a:cubicBezTo>
                  <a:cubicBezTo>
                    <a:pt x="8" y="40"/>
                    <a:pt x="8" y="40"/>
                    <a:pt x="8" y="40"/>
                  </a:cubicBezTo>
                  <a:cubicBezTo>
                    <a:pt x="8" y="39"/>
                    <a:pt x="7" y="36"/>
                    <a:pt x="7" y="32"/>
                  </a:cubicBezTo>
                  <a:cubicBezTo>
                    <a:pt x="7" y="30"/>
                    <a:pt x="6" y="29"/>
                    <a:pt x="6" y="28"/>
                  </a:cubicBezTo>
                  <a:cubicBezTo>
                    <a:pt x="5" y="27"/>
                    <a:pt x="4" y="27"/>
                    <a:pt x="3" y="26"/>
                  </a:cubicBezTo>
                  <a:cubicBezTo>
                    <a:pt x="4" y="24"/>
                    <a:pt x="4" y="24"/>
                    <a:pt x="4" y="24"/>
                  </a:cubicBezTo>
                  <a:cubicBezTo>
                    <a:pt x="5" y="24"/>
                    <a:pt x="5" y="24"/>
                    <a:pt x="6" y="25"/>
                  </a:cubicBezTo>
                  <a:cubicBezTo>
                    <a:pt x="5" y="20"/>
                    <a:pt x="4" y="16"/>
                    <a:pt x="4" y="12"/>
                  </a:cubicBezTo>
                  <a:cubicBezTo>
                    <a:pt x="3" y="9"/>
                    <a:pt x="2" y="6"/>
                    <a:pt x="2" y="4"/>
                  </a:cubicBezTo>
                  <a:cubicBezTo>
                    <a:pt x="2" y="3"/>
                    <a:pt x="1" y="3"/>
                    <a:pt x="1" y="2"/>
                  </a:cubicBezTo>
                  <a:cubicBezTo>
                    <a:pt x="1" y="2"/>
                    <a:pt x="1" y="2"/>
                    <a:pt x="1" y="2"/>
                  </a:cubicBezTo>
                  <a:lnTo>
                    <a:pt x="0"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6" name="Freeform 178"/>
            <p:cNvSpPr>
              <a:spLocks/>
            </p:cNvSpPr>
            <p:nvPr/>
          </p:nvSpPr>
          <p:spPr bwMode="auto">
            <a:xfrm>
              <a:off x="3010765" y="5168919"/>
              <a:ext cx="249438" cy="109290"/>
            </a:xfrm>
            <a:custGeom>
              <a:avLst/>
              <a:gdLst>
                <a:gd name="T0" fmla="*/ 82 w 82"/>
                <a:gd name="T1" fmla="*/ 36 h 36"/>
                <a:gd name="T2" fmla="*/ 81 w 82"/>
                <a:gd name="T3" fmla="*/ 36 h 36"/>
                <a:gd name="T4" fmla="*/ 76 w 82"/>
                <a:gd name="T5" fmla="*/ 34 h 36"/>
                <a:gd name="T6" fmla="*/ 39 w 82"/>
                <a:gd name="T7" fmla="*/ 16 h 36"/>
                <a:gd name="T8" fmla="*/ 17 w 82"/>
                <a:gd name="T9" fmla="*/ 7 h 36"/>
                <a:gd name="T10" fmla="*/ 0 w 82"/>
                <a:gd name="T11" fmla="*/ 3 h 36"/>
                <a:gd name="T12" fmla="*/ 0 w 82"/>
                <a:gd name="T13" fmla="*/ 0 h 36"/>
                <a:gd name="T14" fmla="*/ 22 w 82"/>
                <a:gd name="T15" fmla="*/ 5 h 36"/>
                <a:gd name="T16" fmla="*/ 61 w 82"/>
                <a:gd name="T17" fmla="*/ 23 h 36"/>
                <a:gd name="T18" fmla="*/ 75 w 82"/>
                <a:gd name="T19" fmla="*/ 30 h 36"/>
                <a:gd name="T20" fmla="*/ 80 w 82"/>
                <a:gd name="T21" fmla="*/ 33 h 36"/>
                <a:gd name="T22" fmla="*/ 81 w 82"/>
                <a:gd name="T23" fmla="*/ 33 h 36"/>
                <a:gd name="T24" fmla="*/ 82 w 82"/>
                <a:gd name="T25" fmla="*/ 33 h 36"/>
                <a:gd name="T26" fmla="*/ 82 w 82"/>
                <a:gd name="T27" fmla="*/ 33 h 36"/>
                <a:gd name="T28" fmla="*/ 82 w 82"/>
                <a:gd name="T29" fmla="*/ 34 h 36"/>
                <a:gd name="T30" fmla="*/ 82 w 82"/>
                <a:gd name="T31" fmla="*/ 34 h 36"/>
                <a:gd name="T32" fmla="*/ 81 w 82"/>
                <a:gd name="T33" fmla="*/ 33 h 36"/>
                <a:gd name="T34" fmla="*/ 82 w 82"/>
                <a:gd name="T3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36">
                  <a:moveTo>
                    <a:pt x="82" y="36"/>
                  </a:moveTo>
                  <a:cubicBezTo>
                    <a:pt x="81" y="36"/>
                    <a:pt x="81" y="36"/>
                    <a:pt x="81" y="36"/>
                  </a:cubicBezTo>
                  <a:cubicBezTo>
                    <a:pt x="80" y="36"/>
                    <a:pt x="78" y="35"/>
                    <a:pt x="76" y="34"/>
                  </a:cubicBezTo>
                  <a:cubicBezTo>
                    <a:pt x="69" y="30"/>
                    <a:pt x="54" y="22"/>
                    <a:pt x="39" y="16"/>
                  </a:cubicBezTo>
                  <a:cubicBezTo>
                    <a:pt x="32" y="12"/>
                    <a:pt x="24" y="9"/>
                    <a:pt x="17" y="7"/>
                  </a:cubicBezTo>
                  <a:cubicBezTo>
                    <a:pt x="11" y="4"/>
                    <a:pt x="4" y="3"/>
                    <a:pt x="0" y="3"/>
                  </a:cubicBezTo>
                  <a:cubicBezTo>
                    <a:pt x="0" y="0"/>
                    <a:pt x="0" y="0"/>
                    <a:pt x="0" y="0"/>
                  </a:cubicBezTo>
                  <a:cubicBezTo>
                    <a:pt x="6" y="0"/>
                    <a:pt x="14" y="2"/>
                    <a:pt x="22" y="5"/>
                  </a:cubicBezTo>
                  <a:cubicBezTo>
                    <a:pt x="35" y="10"/>
                    <a:pt x="49" y="17"/>
                    <a:pt x="61" y="23"/>
                  </a:cubicBezTo>
                  <a:cubicBezTo>
                    <a:pt x="67" y="26"/>
                    <a:pt x="72" y="29"/>
                    <a:pt x="75" y="30"/>
                  </a:cubicBezTo>
                  <a:cubicBezTo>
                    <a:pt x="77" y="31"/>
                    <a:pt x="79" y="32"/>
                    <a:pt x="80" y="33"/>
                  </a:cubicBezTo>
                  <a:cubicBezTo>
                    <a:pt x="80" y="33"/>
                    <a:pt x="81" y="33"/>
                    <a:pt x="81" y="33"/>
                  </a:cubicBezTo>
                  <a:cubicBezTo>
                    <a:pt x="82" y="33"/>
                    <a:pt x="82" y="33"/>
                    <a:pt x="82" y="33"/>
                  </a:cubicBezTo>
                  <a:cubicBezTo>
                    <a:pt x="82" y="33"/>
                    <a:pt x="82" y="33"/>
                    <a:pt x="82" y="33"/>
                  </a:cubicBezTo>
                  <a:cubicBezTo>
                    <a:pt x="82" y="34"/>
                    <a:pt x="82" y="34"/>
                    <a:pt x="82" y="34"/>
                  </a:cubicBezTo>
                  <a:cubicBezTo>
                    <a:pt x="82" y="34"/>
                    <a:pt x="82" y="34"/>
                    <a:pt x="82" y="34"/>
                  </a:cubicBezTo>
                  <a:cubicBezTo>
                    <a:pt x="81" y="33"/>
                    <a:pt x="81" y="33"/>
                    <a:pt x="81" y="33"/>
                  </a:cubicBezTo>
                  <a:cubicBezTo>
                    <a:pt x="82" y="36"/>
                    <a:pt x="82" y="36"/>
                    <a:pt x="82" y="3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7" name="Freeform 179"/>
            <p:cNvSpPr>
              <a:spLocks/>
            </p:cNvSpPr>
            <p:nvPr/>
          </p:nvSpPr>
          <p:spPr bwMode="auto">
            <a:xfrm>
              <a:off x="3111055" y="4058020"/>
              <a:ext cx="96432" cy="102861"/>
            </a:xfrm>
            <a:custGeom>
              <a:avLst/>
              <a:gdLst>
                <a:gd name="T0" fmla="*/ 22 w 32"/>
                <a:gd name="T1" fmla="*/ 13 h 34"/>
                <a:gd name="T2" fmla="*/ 32 w 32"/>
                <a:gd name="T3" fmla="*/ 34 h 34"/>
                <a:gd name="T4" fmla="*/ 32 w 32"/>
                <a:gd name="T5" fmla="*/ 34 h 34"/>
                <a:gd name="T6" fmla="*/ 29 w 32"/>
                <a:gd name="T7" fmla="*/ 34 h 34"/>
                <a:gd name="T8" fmla="*/ 29 w 32"/>
                <a:gd name="T9" fmla="*/ 34 h 34"/>
                <a:gd name="T10" fmla="*/ 20 w 32"/>
                <a:gd name="T11" fmla="*/ 15 h 34"/>
                <a:gd name="T12" fmla="*/ 0 w 32"/>
                <a:gd name="T13" fmla="*/ 2 h 34"/>
                <a:gd name="T14" fmla="*/ 0 w 32"/>
                <a:gd name="T15" fmla="*/ 0 h 34"/>
                <a:gd name="T16" fmla="*/ 22 w 32"/>
                <a:gd name="T17" fmla="*/ 1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4">
                  <a:moveTo>
                    <a:pt x="22" y="13"/>
                  </a:moveTo>
                  <a:cubicBezTo>
                    <a:pt x="28" y="19"/>
                    <a:pt x="32" y="27"/>
                    <a:pt x="32" y="34"/>
                  </a:cubicBezTo>
                  <a:cubicBezTo>
                    <a:pt x="32" y="34"/>
                    <a:pt x="32" y="34"/>
                    <a:pt x="32" y="34"/>
                  </a:cubicBezTo>
                  <a:cubicBezTo>
                    <a:pt x="29" y="34"/>
                    <a:pt x="29" y="34"/>
                    <a:pt x="29" y="34"/>
                  </a:cubicBezTo>
                  <a:cubicBezTo>
                    <a:pt x="29" y="34"/>
                    <a:pt x="29" y="34"/>
                    <a:pt x="29" y="34"/>
                  </a:cubicBezTo>
                  <a:cubicBezTo>
                    <a:pt x="30" y="28"/>
                    <a:pt x="26" y="21"/>
                    <a:pt x="20" y="15"/>
                  </a:cubicBezTo>
                  <a:cubicBezTo>
                    <a:pt x="15" y="9"/>
                    <a:pt x="7" y="4"/>
                    <a:pt x="0" y="2"/>
                  </a:cubicBezTo>
                  <a:cubicBezTo>
                    <a:pt x="0" y="0"/>
                    <a:pt x="0" y="0"/>
                    <a:pt x="0" y="0"/>
                  </a:cubicBezTo>
                  <a:cubicBezTo>
                    <a:pt x="8" y="1"/>
                    <a:pt x="16" y="7"/>
                    <a:pt x="2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8" name="Freeform 180"/>
            <p:cNvSpPr>
              <a:spLocks/>
            </p:cNvSpPr>
            <p:nvPr/>
          </p:nvSpPr>
          <p:spPr bwMode="auto">
            <a:xfrm>
              <a:off x="3509641" y="3982160"/>
              <a:ext cx="100289" cy="189007"/>
            </a:xfrm>
            <a:custGeom>
              <a:avLst/>
              <a:gdLst>
                <a:gd name="T0" fmla="*/ 3 w 33"/>
                <a:gd name="T1" fmla="*/ 60 h 62"/>
                <a:gd name="T2" fmla="*/ 1 w 33"/>
                <a:gd name="T3" fmla="*/ 59 h 62"/>
                <a:gd name="T4" fmla="*/ 28 w 33"/>
                <a:gd name="T5" fmla="*/ 2 h 62"/>
                <a:gd name="T6" fmla="*/ 32 w 33"/>
                <a:gd name="T7" fmla="*/ 4 h 62"/>
                <a:gd name="T8" fmla="*/ 3 w 33"/>
                <a:gd name="T9" fmla="*/ 60 h 62"/>
              </a:gdLst>
              <a:ahLst/>
              <a:cxnLst>
                <a:cxn ang="0">
                  <a:pos x="T0" y="T1"/>
                </a:cxn>
                <a:cxn ang="0">
                  <a:pos x="T2" y="T3"/>
                </a:cxn>
                <a:cxn ang="0">
                  <a:pos x="T4" y="T5"/>
                </a:cxn>
                <a:cxn ang="0">
                  <a:pos x="T6" y="T7"/>
                </a:cxn>
                <a:cxn ang="0">
                  <a:pos x="T8" y="T9"/>
                </a:cxn>
              </a:cxnLst>
              <a:rect l="0" t="0" r="r" b="b"/>
              <a:pathLst>
                <a:path w="33" h="62">
                  <a:moveTo>
                    <a:pt x="3" y="60"/>
                  </a:moveTo>
                  <a:cubicBezTo>
                    <a:pt x="3" y="62"/>
                    <a:pt x="0" y="60"/>
                    <a:pt x="1" y="59"/>
                  </a:cubicBezTo>
                  <a:cubicBezTo>
                    <a:pt x="7" y="39"/>
                    <a:pt x="20" y="21"/>
                    <a:pt x="28" y="2"/>
                  </a:cubicBezTo>
                  <a:cubicBezTo>
                    <a:pt x="29" y="0"/>
                    <a:pt x="33" y="2"/>
                    <a:pt x="32" y="4"/>
                  </a:cubicBezTo>
                  <a:cubicBezTo>
                    <a:pt x="23" y="23"/>
                    <a:pt x="11" y="40"/>
                    <a:pt x="3" y="6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39" name="Freeform 181"/>
            <p:cNvSpPr>
              <a:spLocks/>
            </p:cNvSpPr>
            <p:nvPr/>
          </p:nvSpPr>
          <p:spPr bwMode="auto">
            <a:xfrm>
              <a:off x="3035195" y="3705721"/>
              <a:ext cx="276439" cy="263581"/>
            </a:xfrm>
            <a:custGeom>
              <a:avLst/>
              <a:gdLst>
                <a:gd name="T0" fmla="*/ 82 w 91"/>
                <a:gd name="T1" fmla="*/ 13 h 87"/>
                <a:gd name="T2" fmla="*/ 60 w 91"/>
                <a:gd name="T3" fmla="*/ 23 h 87"/>
                <a:gd name="T4" fmla="*/ 39 w 91"/>
                <a:gd name="T5" fmla="*/ 38 h 87"/>
                <a:gd name="T6" fmla="*/ 4 w 91"/>
                <a:gd name="T7" fmla="*/ 84 h 87"/>
                <a:gd name="T8" fmla="*/ 0 w 91"/>
                <a:gd name="T9" fmla="*/ 83 h 87"/>
                <a:gd name="T10" fmla="*/ 29 w 91"/>
                <a:gd name="T11" fmla="*/ 41 h 87"/>
                <a:gd name="T12" fmla="*/ 55 w 91"/>
                <a:gd name="T13" fmla="*/ 21 h 87"/>
                <a:gd name="T14" fmla="*/ 66 w 91"/>
                <a:gd name="T15" fmla="*/ 15 h 87"/>
                <a:gd name="T16" fmla="*/ 81 w 91"/>
                <a:gd name="T17" fmla="*/ 7 h 87"/>
                <a:gd name="T18" fmla="*/ 82 w 91"/>
                <a:gd name="T19" fmla="*/ 1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87">
                  <a:moveTo>
                    <a:pt x="82" y="13"/>
                  </a:moveTo>
                  <a:cubicBezTo>
                    <a:pt x="77" y="11"/>
                    <a:pt x="64" y="20"/>
                    <a:pt x="60" y="23"/>
                  </a:cubicBezTo>
                  <a:cubicBezTo>
                    <a:pt x="53" y="27"/>
                    <a:pt x="46" y="32"/>
                    <a:pt x="39" y="38"/>
                  </a:cubicBezTo>
                  <a:cubicBezTo>
                    <a:pt x="24" y="49"/>
                    <a:pt x="8" y="65"/>
                    <a:pt x="4" y="84"/>
                  </a:cubicBezTo>
                  <a:cubicBezTo>
                    <a:pt x="4" y="87"/>
                    <a:pt x="0" y="86"/>
                    <a:pt x="0" y="83"/>
                  </a:cubicBezTo>
                  <a:cubicBezTo>
                    <a:pt x="3" y="66"/>
                    <a:pt x="16" y="52"/>
                    <a:pt x="29" y="41"/>
                  </a:cubicBezTo>
                  <a:cubicBezTo>
                    <a:pt x="37" y="33"/>
                    <a:pt x="46" y="27"/>
                    <a:pt x="55" y="21"/>
                  </a:cubicBezTo>
                  <a:cubicBezTo>
                    <a:pt x="58" y="18"/>
                    <a:pt x="62" y="16"/>
                    <a:pt x="66" y="15"/>
                  </a:cubicBezTo>
                  <a:cubicBezTo>
                    <a:pt x="70" y="12"/>
                    <a:pt x="78" y="11"/>
                    <a:pt x="81" y="7"/>
                  </a:cubicBezTo>
                  <a:cubicBezTo>
                    <a:pt x="87" y="0"/>
                    <a:pt x="91" y="16"/>
                    <a:pt x="8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sp>
          <p:nvSpPr>
            <p:cNvPr id="40" name="Freeform 182"/>
            <p:cNvSpPr>
              <a:spLocks/>
            </p:cNvSpPr>
            <p:nvPr/>
          </p:nvSpPr>
          <p:spPr bwMode="auto">
            <a:xfrm>
              <a:off x="2886046" y="4529895"/>
              <a:ext cx="738028" cy="57859"/>
            </a:xfrm>
            <a:custGeom>
              <a:avLst/>
              <a:gdLst>
                <a:gd name="T0" fmla="*/ 2 w 243"/>
                <a:gd name="T1" fmla="*/ 13 h 19"/>
                <a:gd name="T2" fmla="*/ 123 w 243"/>
                <a:gd name="T3" fmla="*/ 7 h 19"/>
                <a:gd name="T4" fmla="*/ 181 w 243"/>
                <a:gd name="T5" fmla="*/ 3 h 19"/>
                <a:gd name="T6" fmla="*/ 241 w 243"/>
                <a:gd name="T7" fmla="*/ 2 h 19"/>
                <a:gd name="T8" fmla="*/ 240 w 243"/>
                <a:gd name="T9" fmla="*/ 7 h 19"/>
                <a:gd name="T10" fmla="*/ 182 w 243"/>
                <a:gd name="T11" fmla="*/ 9 h 19"/>
                <a:gd name="T12" fmla="*/ 123 w 243"/>
                <a:gd name="T13" fmla="*/ 12 h 19"/>
                <a:gd name="T14" fmla="*/ 32 w 243"/>
                <a:gd name="T15" fmla="*/ 16 h 19"/>
                <a:gd name="T16" fmla="*/ 30 w 243"/>
                <a:gd name="T17" fmla="*/ 18 h 19"/>
                <a:gd name="T18" fmla="*/ 3 w 243"/>
                <a:gd name="T19" fmla="*/ 17 h 19"/>
                <a:gd name="T20" fmla="*/ 2 w 243"/>
                <a:gd name="T21"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19">
                  <a:moveTo>
                    <a:pt x="2" y="13"/>
                  </a:moveTo>
                  <a:cubicBezTo>
                    <a:pt x="42" y="12"/>
                    <a:pt x="83" y="9"/>
                    <a:pt x="123" y="7"/>
                  </a:cubicBezTo>
                  <a:cubicBezTo>
                    <a:pt x="142" y="5"/>
                    <a:pt x="162" y="4"/>
                    <a:pt x="181" y="3"/>
                  </a:cubicBezTo>
                  <a:cubicBezTo>
                    <a:pt x="201" y="2"/>
                    <a:pt x="221" y="0"/>
                    <a:pt x="241" y="2"/>
                  </a:cubicBezTo>
                  <a:cubicBezTo>
                    <a:pt x="243" y="3"/>
                    <a:pt x="243" y="6"/>
                    <a:pt x="240" y="7"/>
                  </a:cubicBezTo>
                  <a:cubicBezTo>
                    <a:pt x="221" y="9"/>
                    <a:pt x="201" y="8"/>
                    <a:pt x="182" y="9"/>
                  </a:cubicBezTo>
                  <a:cubicBezTo>
                    <a:pt x="162" y="10"/>
                    <a:pt x="143" y="11"/>
                    <a:pt x="123" y="12"/>
                  </a:cubicBezTo>
                  <a:cubicBezTo>
                    <a:pt x="93" y="14"/>
                    <a:pt x="62" y="16"/>
                    <a:pt x="32" y="16"/>
                  </a:cubicBezTo>
                  <a:cubicBezTo>
                    <a:pt x="32" y="17"/>
                    <a:pt x="32" y="19"/>
                    <a:pt x="30" y="18"/>
                  </a:cubicBezTo>
                  <a:cubicBezTo>
                    <a:pt x="21" y="17"/>
                    <a:pt x="12" y="17"/>
                    <a:pt x="3" y="17"/>
                  </a:cubicBezTo>
                  <a:cubicBezTo>
                    <a:pt x="0" y="17"/>
                    <a:pt x="0" y="13"/>
                    <a:pt x="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p>
          </p:txBody>
        </p:sp>
      </p:grpSp>
      <p:sp>
        <p:nvSpPr>
          <p:cNvPr id="41" name="矩形 40"/>
          <p:cNvSpPr/>
          <p:nvPr/>
        </p:nvSpPr>
        <p:spPr>
          <a:xfrm>
            <a:off x="885913" y="920482"/>
            <a:ext cx="10424657" cy="5078313"/>
          </a:xfrm>
          <a:prstGeom prst="rect">
            <a:avLst/>
          </a:prstGeom>
        </p:spPr>
        <p:txBody>
          <a:bodyPr wrap="square">
            <a:spAutoFit/>
          </a:bodyPr>
          <a:lstStyle/>
          <a:p>
            <a:r>
              <a:rPr lang="zh-CN" altLang="en-US" dirty="0" smtClean="0">
                <a:solidFill>
                  <a:srgbClr val="FFFF00"/>
                </a:solidFill>
              </a:rPr>
              <a:t>基于主键</a:t>
            </a:r>
            <a:endParaRPr lang="en-US" altLang="zh-CN" dirty="0" smtClean="0">
              <a:solidFill>
                <a:srgbClr val="FFFF00"/>
              </a:solidFill>
            </a:endParaRPr>
          </a:p>
          <a:p>
            <a:r>
              <a:rPr lang="en-US" altLang="zh-CN" dirty="0" smtClean="0">
                <a:solidFill>
                  <a:schemeClr val="bg1"/>
                </a:solidFill>
              </a:rPr>
              <a:t>explain </a:t>
            </a:r>
            <a:r>
              <a:rPr lang="en-US" altLang="zh-CN" dirty="0">
                <a:solidFill>
                  <a:schemeClr val="bg1"/>
                </a:solidFill>
              </a:rPr>
              <a:t>select * from </a:t>
            </a:r>
            <a:r>
              <a:rPr lang="en-US" altLang="zh-CN" dirty="0" err="1">
                <a:solidFill>
                  <a:schemeClr val="bg1"/>
                </a:solidFill>
              </a:rPr>
              <a:t>ob_check_m</a:t>
            </a:r>
            <a:r>
              <a:rPr lang="en-US" altLang="zh-CN" dirty="0">
                <a:solidFill>
                  <a:schemeClr val="bg1"/>
                </a:solidFill>
              </a:rPr>
              <a:t>  where </a:t>
            </a:r>
            <a:r>
              <a:rPr lang="en-US" altLang="zh-CN" dirty="0" err="1">
                <a:solidFill>
                  <a:schemeClr val="bg1"/>
                </a:solidFill>
              </a:rPr>
              <a:t>batch_no</a:t>
            </a:r>
            <a:r>
              <a:rPr lang="en-US" altLang="zh-CN" dirty="0">
                <a:solidFill>
                  <a:schemeClr val="bg1"/>
                </a:solidFill>
              </a:rPr>
              <a:t>&gt; 1999 order by </a:t>
            </a:r>
            <a:r>
              <a:rPr lang="en-US" altLang="zh-CN" dirty="0" err="1">
                <a:solidFill>
                  <a:schemeClr val="bg1"/>
                </a:solidFill>
              </a:rPr>
              <a:t>m_id</a:t>
            </a:r>
            <a:r>
              <a:rPr lang="en-US" altLang="zh-CN" dirty="0">
                <a:solidFill>
                  <a:schemeClr val="bg1"/>
                </a:solidFill>
              </a:rPr>
              <a:t>   </a:t>
            </a:r>
            <a:r>
              <a:rPr lang="en-US" altLang="zh-CN" dirty="0" err="1">
                <a:solidFill>
                  <a:schemeClr val="bg1"/>
                </a:solidFill>
              </a:rPr>
              <a:t>desc</a:t>
            </a:r>
            <a:r>
              <a:rPr lang="en-US" altLang="zh-CN" dirty="0">
                <a:solidFill>
                  <a:schemeClr val="bg1"/>
                </a:solidFill>
              </a:rPr>
              <a:t> limit </a:t>
            </a:r>
            <a:r>
              <a:rPr lang="en-US" altLang="zh-CN" dirty="0" smtClean="0">
                <a:solidFill>
                  <a:schemeClr val="bg1"/>
                </a:solidFill>
              </a:rPr>
              <a:t>10000,20;</a:t>
            </a:r>
          </a:p>
          <a:p>
            <a:endParaRPr lang="en-US" altLang="zh-CN" dirty="0">
              <a:solidFill>
                <a:schemeClr val="bg1"/>
              </a:solidFill>
            </a:endParaRPr>
          </a:p>
          <a:p>
            <a:endParaRPr lang="en-US" altLang="zh-CN" dirty="0" smtClean="0">
              <a:solidFill>
                <a:schemeClr val="bg1"/>
              </a:solidFill>
            </a:endParaRPr>
          </a:p>
          <a:p>
            <a:endParaRPr lang="en-US" altLang="zh-CN" dirty="0">
              <a:solidFill>
                <a:schemeClr val="bg1"/>
              </a:solidFill>
            </a:endParaRPr>
          </a:p>
          <a:p>
            <a:endParaRPr lang="en-US" altLang="zh-CN" dirty="0" smtClean="0">
              <a:solidFill>
                <a:schemeClr val="bg1"/>
              </a:solidFill>
            </a:endParaRPr>
          </a:p>
          <a:p>
            <a:endParaRPr lang="en-US" altLang="zh-CN" dirty="0">
              <a:solidFill>
                <a:schemeClr val="bg1"/>
              </a:solidFill>
            </a:endParaRPr>
          </a:p>
          <a:p>
            <a:endParaRPr lang="en-US" altLang="zh-CN" dirty="0" smtClean="0">
              <a:solidFill>
                <a:schemeClr val="bg1"/>
              </a:solidFill>
            </a:endParaRPr>
          </a:p>
          <a:p>
            <a:endParaRPr lang="en-US" altLang="zh-CN" dirty="0">
              <a:solidFill>
                <a:schemeClr val="bg1"/>
              </a:solidFill>
            </a:endParaRPr>
          </a:p>
          <a:p>
            <a:endParaRPr lang="en-US" altLang="zh-CN" dirty="0" smtClean="0">
              <a:solidFill>
                <a:schemeClr val="bg1"/>
              </a:solidFill>
            </a:endParaRPr>
          </a:p>
          <a:p>
            <a:endParaRPr lang="en-US" altLang="zh-CN" dirty="0">
              <a:solidFill>
                <a:schemeClr val="bg1"/>
              </a:solidFill>
            </a:endParaRPr>
          </a:p>
          <a:p>
            <a:endParaRPr lang="en-US" altLang="zh-CN" dirty="0" smtClean="0">
              <a:solidFill>
                <a:schemeClr val="bg1"/>
              </a:solidFill>
            </a:endParaRPr>
          </a:p>
          <a:p>
            <a:r>
              <a:rPr lang="en-US" altLang="zh-CN" dirty="0" smtClean="0">
                <a:solidFill>
                  <a:schemeClr val="bg1"/>
                </a:solidFill>
              </a:rPr>
              <a:t> </a:t>
            </a:r>
          </a:p>
          <a:p>
            <a:endParaRPr lang="en-US" altLang="zh-CN" dirty="0" smtClean="0">
              <a:solidFill>
                <a:schemeClr val="bg1"/>
              </a:solidFill>
            </a:endParaRPr>
          </a:p>
          <a:p>
            <a:endParaRPr lang="en-US" altLang="zh-CN" dirty="0">
              <a:solidFill>
                <a:schemeClr val="bg1"/>
              </a:solidFill>
            </a:endParaRPr>
          </a:p>
          <a:p>
            <a:endParaRPr lang="en-US" altLang="zh-CN" dirty="0" smtClean="0">
              <a:solidFill>
                <a:schemeClr val="bg1"/>
              </a:solidFill>
            </a:endParaRPr>
          </a:p>
          <a:p>
            <a:endParaRPr lang="en-US" altLang="zh-CN" dirty="0" smtClean="0">
              <a:solidFill>
                <a:schemeClr val="bg1"/>
              </a:solidFill>
            </a:endParaRPr>
          </a:p>
          <a:p>
            <a:endParaRPr lang="zh-CN" altLang="en-US" dirty="0">
              <a:solidFill>
                <a:schemeClr val="bg1"/>
              </a:solidFill>
            </a:endParaRPr>
          </a:p>
        </p:txBody>
      </p:sp>
      <p:pic>
        <p:nvPicPr>
          <p:cNvPr id="2" name="图片 1"/>
          <p:cNvPicPr>
            <a:picLocks noChangeAspect="1"/>
          </p:cNvPicPr>
          <p:nvPr/>
        </p:nvPicPr>
        <p:blipFill>
          <a:blip r:embed="rId2"/>
          <a:stretch>
            <a:fillRect/>
          </a:stretch>
        </p:blipFill>
        <p:spPr>
          <a:xfrm>
            <a:off x="885913" y="2089918"/>
            <a:ext cx="11153775" cy="1352550"/>
          </a:xfrm>
          <a:prstGeom prst="rect">
            <a:avLst/>
          </a:prstGeom>
        </p:spPr>
      </p:pic>
    </p:spTree>
    <p:extLst>
      <p:ext uri="{BB962C8B-B14F-4D97-AF65-F5344CB8AC3E}">
        <p14:creationId xmlns:p14="http://schemas.microsoft.com/office/powerpoint/2010/main" val="281950441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 name="文本框 1017"/>
          <p:cNvSpPr txBox="1"/>
          <p:nvPr/>
        </p:nvSpPr>
        <p:spPr>
          <a:xfrm>
            <a:off x="2859152" y="2419681"/>
            <a:ext cx="6473696" cy="1323439"/>
          </a:xfrm>
          <a:prstGeom prst="rect">
            <a:avLst/>
          </a:prstGeom>
          <a:noFill/>
        </p:spPr>
        <p:txBody>
          <a:bodyPr wrap="none" rtlCol="0">
            <a:spAutoFit/>
          </a:bodyPr>
          <a:lstStyle>
            <a:defPPr>
              <a:defRPr lang="zh-Hans"/>
            </a:defPPr>
            <a:lvl1pPr algn="ctr">
              <a:defRPr sz="6000">
                <a:solidFill>
                  <a:schemeClr val="bg1"/>
                </a:solidFill>
                <a:latin typeface="迷你简细行楷" panose="02010609000101010101" pitchFamily="49" charset="-122"/>
                <a:ea typeface="迷你简细行楷" panose="02010609000101010101" pitchFamily="49" charset="-122"/>
              </a:defRPr>
            </a:lvl1pPr>
          </a:lstStyle>
          <a:p>
            <a:r>
              <a:rPr lang="en-US" altLang="zh-Hans" sz="8000" dirty="0" smtClean="0">
                <a:latin typeface="Chalkduster" charset="0"/>
                <a:ea typeface="Chalkduster" charset="0"/>
                <a:cs typeface="Chalkduster" charset="0"/>
              </a:rPr>
              <a:t>THANK YOU</a:t>
            </a:r>
            <a:endParaRPr lang="zh-Hans" altLang="en-US" sz="8000" dirty="0">
              <a:latin typeface="Chalkduster" charset="0"/>
              <a:ea typeface="Chalkduster" charset="0"/>
              <a:cs typeface="Chalkduster" charset="0"/>
            </a:endParaRPr>
          </a:p>
        </p:txBody>
      </p:sp>
    </p:spTree>
    <p:extLst>
      <p:ext uri="{BB962C8B-B14F-4D97-AF65-F5344CB8AC3E}">
        <p14:creationId xmlns:p14="http://schemas.microsoft.com/office/powerpoint/2010/main" val="1827336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59133" y="532016"/>
            <a:ext cx="10905244" cy="3600986"/>
          </a:xfrm>
          <a:prstGeom prst="rect">
            <a:avLst/>
          </a:prstGeom>
        </p:spPr>
        <p:txBody>
          <a:bodyPr wrap="square">
            <a:spAutoFit/>
          </a:bodyPr>
          <a:lstStyle/>
          <a:p>
            <a:endParaRPr lang="en-US" altLang="zh-CN" dirty="0" smtClean="0">
              <a:solidFill>
                <a:schemeClr val="bg1"/>
              </a:solidFill>
              <a:latin typeface="楷体" panose="02010609060101010101" pitchFamily="49" charset="-122"/>
              <a:ea typeface="楷体" panose="02010609060101010101" pitchFamily="49" charset="-122"/>
            </a:endParaRPr>
          </a:p>
          <a:p>
            <a:r>
              <a:rPr lang="zh-CN" altLang="en-US" dirty="0">
                <a:solidFill>
                  <a:schemeClr val="bg1"/>
                </a:solidFill>
                <a:latin typeface="楷体" panose="02010609060101010101" pitchFamily="49" charset="-122"/>
                <a:ea typeface="楷体" panose="02010609060101010101" pitchFamily="49" charset="-122"/>
              </a:rPr>
              <a:t>覆盖</a:t>
            </a:r>
            <a:r>
              <a:rPr lang="zh-CN" altLang="en-US" dirty="0" smtClean="0">
                <a:solidFill>
                  <a:schemeClr val="bg1"/>
                </a:solidFill>
                <a:latin typeface="楷体" panose="02010609060101010101" pitchFamily="49" charset="-122"/>
                <a:ea typeface="楷体" panose="02010609060101010101" pitchFamily="49" charset="-122"/>
              </a:rPr>
              <a:t>索引</a:t>
            </a:r>
            <a:endParaRPr lang="en-US" altLang="zh-CN" dirty="0">
              <a:solidFill>
                <a:schemeClr val="bg1"/>
              </a:solidFill>
              <a:latin typeface="楷体" panose="02010609060101010101" pitchFamily="49" charset="-122"/>
              <a:ea typeface="楷体" panose="02010609060101010101" pitchFamily="49" charset="-122"/>
            </a:endParaRPr>
          </a:p>
          <a:p>
            <a:r>
              <a:rPr lang="en-US" dirty="0" smtClean="0">
                <a:solidFill>
                  <a:srgbClr val="FFFF00"/>
                </a:solidFill>
                <a:latin typeface="楷体" panose="02010609060101010101" pitchFamily="49" charset="-122"/>
                <a:ea typeface="楷体" panose="02010609060101010101" pitchFamily="49" charset="-122"/>
              </a:rPr>
              <a:t>SHOW INDEX FROM OB_CHECK_M;</a:t>
            </a:r>
          </a:p>
          <a:p>
            <a:endParaRPr lang="en-US" dirty="0" smtClean="0">
              <a:solidFill>
                <a:srgbClr val="FFFF00"/>
              </a:solidFill>
              <a:latin typeface="楷体" panose="02010609060101010101" pitchFamily="49" charset="-122"/>
              <a:ea typeface="楷体" panose="02010609060101010101" pitchFamily="49" charset="-122"/>
            </a:endParaRPr>
          </a:p>
          <a:p>
            <a:r>
              <a:rPr lang="en-US" dirty="0">
                <a:solidFill>
                  <a:srgbClr val="FFFF00"/>
                </a:solidFill>
                <a:latin typeface="楷体" panose="02010609060101010101" pitchFamily="49" charset="-122"/>
                <a:ea typeface="楷体" panose="02010609060101010101" pitchFamily="49" charset="-122"/>
              </a:rPr>
              <a:t>EXPLAIN SELECT * FROM OB_CHECK_M ORDER BY BATCH_NO,OUTBOUND_NO</a:t>
            </a:r>
            <a:r>
              <a:rPr lang="en-US" dirty="0" smtClean="0">
                <a:solidFill>
                  <a:srgbClr val="FFFF00"/>
                </a:solidFill>
                <a:latin typeface="楷体" panose="02010609060101010101" pitchFamily="49" charset="-122"/>
                <a:ea typeface="楷体" panose="02010609060101010101" pitchFamily="49" charset="-122"/>
              </a:rPr>
              <a:t>;</a:t>
            </a:r>
          </a:p>
          <a:p>
            <a:endParaRPr lang="en-US" sz="1200" dirty="0">
              <a:solidFill>
                <a:srgbClr val="FFFF00"/>
              </a:solidFill>
              <a:latin typeface="楷体" panose="02010609060101010101" pitchFamily="49" charset="-122"/>
              <a:ea typeface="楷体" panose="02010609060101010101" pitchFamily="49" charset="-122"/>
            </a:endParaRPr>
          </a:p>
          <a:p>
            <a:endParaRPr lang="en-US" sz="1200" dirty="0" smtClean="0">
              <a:solidFill>
                <a:srgbClr val="FFFF00"/>
              </a:solidFill>
              <a:latin typeface="楷体" panose="02010609060101010101" pitchFamily="49" charset="-122"/>
              <a:ea typeface="楷体" panose="02010609060101010101" pitchFamily="49" charset="-122"/>
            </a:endParaRPr>
          </a:p>
          <a:p>
            <a:r>
              <a:rPr lang="en-US" dirty="0">
                <a:solidFill>
                  <a:srgbClr val="FFFF00"/>
                </a:solidFill>
                <a:latin typeface="楷体" panose="02010609060101010101" pitchFamily="49" charset="-122"/>
                <a:ea typeface="楷体" panose="02010609060101010101" pitchFamily="49" charset="-122"/>
              </a:rPr>
              <a:t>EXPLAIN SELECT </a:t>
            </a:r>
            <a:r>
              <a:rPr lang="en-US" dirty="0" err="1">
                <a:solidFill>
                  <a:srgbClr val="FFFF00"/>
                </a:solidFill>
                <a:latin typeface="楷体" panose="02010609060101010101" pitchFamily="49" charset="-122"/>
                <a:ea typeface="楷体" panose="02010609060101010101" pitchFamily="49" charset="-122"/>
              </a:rPr>
              <a:t>batch_no,outbound_no</a:t>
            </a:r>
            <a:r>
              <a:rPr lang="en-US" dirty="0">
                <a:solidFill>
                  <a:srgbClr val="FFFF00"/>
                </a:solidFill>
                <a:latin typeface="楷体" panose="02010609060101010101" pitchFamily="49" charset="-122"/>
                <a:ea typeface="楷体" panose="02010609060101010101" pitchFamily="49" charset="-122"/>
              </a:rPr>
              <a:t> FROM OB_CHECK_M ORDER BY BATCH_NO,OUTBOUND_NO;</a:t>
            </a:r>
          </a:p>
          <a:p>
            <a:endParaRPr lang="en-US" sz="1200" dirty="0" smtClean="0"/>
          </a:p>
          <a:p>
            <a:endParaRPr lang="en-US" sz="1200" dirty="0" smtClean="0"/>
          </a:p>
          <a:p>
            <a:endParaRPr lang="en-US" sz="1200" dirty="0" smtClean="0"/>
          </a:p>
          <a:p>
            <a:endParaRPr lang="en-US" sz="1200" dirty="0" smtClean="0"/>
          </a:p>
          <a:p>
            <a:endParaRPr lang="en-US" altLang="zh-CN" sz="2400" dirty="0" smtClean="0"/>
          </a:p>
          <a:p>
            <a:endParaRPr lang="zh-CN" altLang="en-US" sz="2400" dirty="0"/>
          </a:p>
        </p:txBody>
      </p:sp>
      <p:sp>
        <p:nvSpPr>
          <p:cNvPr id="6" name="标题 3"/>
          <p:cNvSpPr>
            <a:spLocks noGrp="1"/>
          </p:cNvSpPr>
          <p:nvPr>
            <p:ph type="ctrTitle"/>
          </p:nvPr>
        </p:nvSpPr>
        <p:spPr>
          <a:xfrm>
            <a:off x="958467" y="5692"/>
            <a:ext cx="7062388" cy="819990"/>
          </a:xfrm>
        </p:spPr>
        <p:txBody>
          <a:bodyPr/>
          <a:lstStyle/>
          <a:p>
            <a:r>
              <a:rPr lang="en-US" altLang="zh-CN" dirty="0" smtClean="0">
                <a:solidFill>
                  <a:schemeClr val="bg1"/>
                </a:solidFill>
                <a:latin typeface="楷体" panose="02010609060101010101" pitchFamily="49" charset="-122"/>
                <a:ea typeface="楷体" panose="02010609060101010101" pitchFamily="49" charset="-122"/>
              </a:rPr>
              <a:t>Index</a:t>
            </a:r>
            <a:endParaRPr lang="zh-CN" altLang="en-US" dirty="0">
              <a:solidFill>
                <a:schemeClr val="bg1"/>
              </a:solidFill>
              <a:latin typeface="楷体" panose="02010609060101010101" pitchFamily="49" charset="-122"/>
              <a:ea typeface="楷体" panose="02010609060101010101" pitchFamily="49" charset="-122"/>
            </a:endParaRPr>
          </a:p>
        </p:txBody>
      </p:sp>
      <p:grpSp>
        <p:nvGrpSpPr>
          <p:cNvPr id="7" name="组合 6"/>
          <p:cNvGrpSpPr/>
          <p:nvPr/>
        </p:nvGrpSpPr>
        <p:grpSpPr>
          <a:xfrm>
            <a:off x="373638" y="231260"/>
            <a:ext cx="584829" cy="505442"/>
            <a:chOff x="2340883" y="3617004"/>
            <a:chExt cx="2169081" cy="1874642"/>
          </a:xfrm>
        </p:grpSpPr>
        <p:sp>
          <p:nvSpPr>
            <p:cNvPr id="8" name="Freeform 167"/>
            <p:cNvSpPr>
              <a:spLocks/>
            </p:cNvSpPr>
            <p:nvPr/>
          </p:nvSpPr>
          <p:spPr bwMode="auto">
            <a:xfrm>
              <a:off x="3084054" y="5287210"/>
              <a:ext cx="60431" cy="9000"/>
            </a:xfrm>
            <a:custGeom>
              <a:avLst/>
              <a:gdLst>
                <a:gd name="T0" fmla="*/ 20 w 20"/>
                <a:gd name="T1" fmla="*/ 3 h 3"/>
                <a:gd name="T2" fmla="*/ 0 w 20"/>
                <a:gd name="T3" fmla="*/ 0 h 3"/>
                <a:gd name="T4" fmla="*/ 20 w 20"/>
                <a:gd name="T5" fmla="*/ 3 h 3"/>
              </a:gdLst>
              <a:ahLst/>
              <a:cxnLst>
                <a:cxn ang="0">
                  <a:pos x="T0" y="T1"/>
                </a:cxn>
                <a:cxn ang="0">
                  <a:pos x="T2" y="T3"/>
                </a:cxn>
                <a:cxn ang="0">
                  <a:pos x="T4" y="T5"/>
                </a:cxn>
              </a:cxnLst>
              <a:rect l="0" t="0" r="r" b="b"/>
              <a:pathLst>
                <a:path w="20" h="3">
                  <a:moveTo>
                    <a:pt x="20" y="3"/>
                  </a:moveTo>
                  <a:cubicBezTo>
                    <a:pt x="8" y="1"/>
                    <a:pt x="0" y="0"/>
                    <a:pt x="0" y="0"/>
                  </a:cubicBezTo>
                  <a:cubicBezTo>
                    <a:pt x="4" y="0"/>
                    <a:pt x="11" y="1"/>
                    <a:pt x="2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9" name="Freeform 168"/>
            <p:cNvSpPr>
              <a:spLocks/>
            </p:cNvSpPr>
            <p:nvPr/>
          </p:nvSpPr>
          <p:spPr bwMode="auto">
            <a:xfrm>
              <a:off x="3390065" y="5213921"/>
              <a:ext cx="465446" cy="200579"/>
            </a:xfrm>
            <a:custGeom>
              <a:avLst/>
              <a:gdLst>
                <a:gd name="T0" fmla="*/ 148 w 153"/>
                <a:gd name="T1" fmla="*/ 9 h 66"/>
                <a:gd name="T2" fmla="*/ 148 w 153"/>
                <a:gd name="T3" fmla="*/ 12 h 66"/>
                <a:gd name="T4" fmla="*/ 143 w 153"/>
                <a:gd name="T5" fmla="*/ 27 h 66"/>
                <a:gd name="T6" fmla="*/ 140 w 153"/>
                <a:gd name="T7" fmla="*/ 42 h 66"/>
                <a:gd name="T8" fmla="*/ 130 w 153"/>
                <a:gd name="T9" fmla="*/ 65 h 66"/>
                <a:gd name="T10" fmla="*/ 131 w 153"/>
                <a:gd name="T11" fmla="*/ 50 h 66"/>
                <a:gd name="T12" fmla="*/ 0 w 153"/>
                <a:gd name="T13" fmla="*/ 19 h 66"/>
                <a:gd name="T14" fmla="*/ 129 w 153"/>
                <a:gd name="T15" fmla="*/ 43 h 66"/>
                <a:gd name="T16" fmla="*/ 130 w 153"/>
                <a:gd name="T17" fmla="*/ 40 h 66"/>
                <a:gd name="T18" fmla="*/ 68 w 153"/>
                <a:gd name="T19" fmla="*/ 24 h 66"/>
                <a:gd name="T20" fmla="*/ 132 w 153"/>
                <a:gd name="T21" fmla="*/ 38 h 66"/>
                <a:gd name="T22" fmla="*/ 134 w 153"/>
                <a:gd name="T23" fmla="*/ 32 h 66"/>
                <a:gd name="T24" fmla="*/ 2 w 153"/>
                <a:gd name="T25" fmla="*/ 0 h 66"/>
                <a:gd name="T26" fmla="*/ 132 w 153"/>
                <a:gd name="T27" fmla="*/ 25 h 66"/>
                <a:gd name="T28" fmla="*/ 147 w 153"/>
                <a:gd name="T29" fmla="*/ 12 h 66"/>
                <a:gd name="T30" fmla="*/ 129 w 153"/>
                <a:gd name="T31" fmla="*/ 6 h 66"/>
                <a:gd name="T32" fmla="*/ 147 w 153"/>
                <a:gd name="T33" fmla="*/ 12 h 66"/>
                <a:gd name="T34" fmla="*/ 148 w 153"/>
                <a:gd name="T35"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 h="66">
                  <a:moveTo>
                    <a:pt x="148" y="9"/>
                  </a:moveTo>
                  <a:cubicBezTo>
                    <a:pt x="148" y="12"/>
                    <a:pt x="148" y="12"/>
                    <a:pt x="148" y="12"/>
                  </a:cubicBezTo>
                  <a:cubicBezTo>
                    <a:pt x="148" y="12"/>
                    <a:pt x="153" y="23"/>
                    <a:pt x="143" y="27"/>
                  </a:cubicBezTo>
                  <a:cubicBezTo>
                    <a:pt x="133" y="30"/>
                    <a:pt x="146" y="37"/>
                    <a:pt x="140" y="42"/>
                  </a:cubicBezTo>
                  <a:cubicBezTo>
                    <a:pt x="133" y="48"/>
                    <a:pt x="144" y="66"/>
                    <a:pt x="130" y="65"/>
                  </a:cubicBezTo>
                  <a:cubicBezTo>
                    <a:pt x="130" y="65"/>
                    <a:pt x="133" y="56"/>
                    <a:pt x="131" y="50"/>
                  </a:cubicBezTo>
                  <a:cubicBezTo>
                    <a:pt x="0" y="19"/>
                    <a:pt x="0" y="19"/>
                    <a:pt x="0" y="19"/>
                  </a:cubicBezTo>
                  <a:cubicBezTo>
                    <a:pt x="129" y="43"/>
                    <a:pt x="129" y="43"/>
                    <a:pt x="129" y="43"/>
                  </a:cubicBezTo>
                  <a:cubicBezTo>
                    <a:pt x="129" y="42"/>
                    <a:pt x="129" y="41"/>
                    <a:pt x="130" y="40"/>
                  </a:cubicBezTo>
                  <a:cubicBezTo>
                    <a:pt x="68" y="24"/>
                    <a:pt x="68" y="24"/>
                    <a:pt x="68" y="24"/>
                  </a:cubicBezTo>
                  <a:cubicBezTo>
                    <a:pt x="132" y="38"/>
                    <a:pt x="132" y="38"/>
                    <a:pt x="132" y="38"/>
                  </a:cubicBezTo>
                  <a:cubicBezTo>
                    <a:pt x="133" y="36"/>
                    <a:pt x="134" y="33"/>
                    <a:pt x="134" y="32"/>
                  </a:cubicBezTo>
                  <a:cubicBezTo>
                    <a:pt x="2" y="0"/>
                    <a:pt x="2" y="0"/>
                    <a:pt x="2" y="0"/>
                  </a:cubicBezTo>
                  <a:cubicBezTo>
                    <a:pt x="132" y="25"/>
                    <a:pt x="132" y="25"/>
                    <a:pt x="132" y="25"/>
                  </a:cubicBezTo>
                  <a:cubicBezTo>
                    <a:pt x="135" y="23"/>
                    <a:pt x="145" y="22"/>
                    <a:pt x="147" y="12"/>
                  </a:cubicBezTo>
                  <a:cubicBezTo>
                    <a:pt x="146" y="11"/>
                    <a:pt x="139" y="9"/>
                    <a:pt x="129" y="6"/>
                  </a:cubicBezTo>
                  <a:cubicBezTo>
                    <a:pt x="139" y="9"/>
                    <a:pt x="146" y="10"/>
                    <a:pt x="147" y="12"/>
                  </a:cubicBezTo>
                  <a:cubicBezTo>
                    <a:pt x="148" y="11"/>
                    <a:pt x="148" y="10"/>
                    <a:pt x="148"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0" name="Freeform 169"/>
            <p:cNvSpPr>
              <a:spLocks/>
            </p:cNvSpPr>
            <p:nvPr/>
          </p:nvSpPr>
          <p:spPr bwMode="auto">
            <a:xfrm>
              <a:off x="3636932" y="4015590"/>
              <a:ext cx="267439" cy="258438"/>
            </a:xfrm>
            <a:custGeom>
              <a:avLst/>
              <a:gdLst>
                <a:gd name="T0" fmla="*/ 75 w 88"/>
                <a:gd name="T1" fmla="*/ 26 h 85"/>
                <a:gd name="T2" fmla="*/ 0 w 88"/>
                <a:gd name="T3" fmla="*/ 85 h 85"/>
                <a:gd name="T4" fmla="*/ 34 w 88"/>
                <a:gd name="T5" fmla="*/ 34 h 85"/>
                <a:gd name="T6" fmla="*/ 75 w 88"/>
                <a:gd name="T7" fmla="*/ 26 h 85"/>
              </a:gdLst>
              <a:ahLst/>
              <a:cxnLst>
                <a:cxn ang="0">
                  <a:pos x="T0" y="T1"/>
                </a:cxn>
                <a:cxn ang="0">
                  <a:pos x="T2" y="T3"/>
                </a:cxn>
                <a:cxn ang="0">
                  <a:pos x="T4" y="T5"/>
                </a:cxn>
                <a:cxn ang="0">
                  <a:pos x="T6" y="T7"/>
                </a:cxn>
              </a:cxnLst>
              <a:rect l="0" t="0" r="r" b="b"/>
              <a:pathLst>
                <a:path w="88" h="85">
                  <a:moveTo>
                    <a:pt x="75" y="26"/>
                  </a:moveTo>
                  <a:cubicBezTo>
                    <a:pt x="62" y="30"/>
                    <a:pt x="29" y="35"/>
                    <a:pt x="0" y="85"/>
                  </a:cubicBezTo>
                  <a:cubicBezTo>
                    <a:pt x="0" y="85"/>
                    <a:pt x="0" y="68"/>
                    <a:pt x="34" y="34"/>
                  </a:cubicBezTo>
                  <a:cubicBezTo>
                    <a:pt x="68" y="0"/>
                    <a:pt x="88" y="22"/>
                    <a:pt x="75"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1" name="Freeform 170"/>
            <p:cNvSpPr>
              <a:spLocks/>
            </p:cNvSpPr>
            <p:nvPr/>
          </p:nvSpPr>
          <p:spPr bwMode="auto">
            <a:xfrm>
              <a:off x="2946477" y="4688044"/>
              <a:ext cx="735456" cy="27001"/>
            </a:xfrm>
            <a:custGeom>
              <a:avLst/>
              <a:gdLst>
                <a:gd name="T0" fmla="*/ 242 w 242"/>
                <a:gd name="T1" fmla="*/ 6 h 9"/>
                <a:gd name="T2" fmla="*/ 242 w 242"/>
                <a:gd name="T3" fmla="*/ 9 h 9"/>
                <a:gd name="T4" fmla="*/ 0 w 242"/>
                <a:gd name="T5" fmla="*/ 9 h 9"/>
                <a:gd name="T6" fmla="*/ 242 w 242"/>
                <a:gd name="T7" fmla="*/ 6 h 9"/>
              </a:gdLst>
              <a:ahLst/>
              <a:cxnLst>
                <a:cxn ang="0">
                  <a:pos x="T0" y="T1"/>
                </a:cxn>
                <a:cxn ang="0">
                  <a:pos x="T2" y="T3"/>
                </a:cxn>
                <a:cxn ang="0">
                  <a:pos x="T4" y="T5"/>
                </a:cxn>
                <a:cxn ang="0">
                  <a:pos x="T6" y="T7"/>
                </a:cxn>
              </a:cxnLst>
              <a:rect l="0" t="0" r="r" b="b"/>
              <a:pathLst>
                <a:path w="242" h="9">
                  <a:moveTo>
                    <a:pt x="242" y="6"/>
                  </a:moveTo>
                  <a:cubicBezTo>
                    <a:pt x="242" y="9"/>
                    <a:pt x="242" y="9"/>
                    <a:pt x="242" y="9"/>
                  </a:cubicBezTo>
                  <a:cubicBezTo>
                    <a:pt x="0" y="9"/>
                    <a:pt x="0" y="9"/>
                    <a:pt x="0" y="9"/>
                  </a:cubicBezTo>
                  <a:cubicBezTo>
                    <a:pt x="58" y="0"/>
                    <a:pt x="242" y="6"/>
                    <a:pt x="242" y="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2" name="Freeform 171"/>
            <p:cNvSpPr>
              <a:spLocks/>
            </p:cNvSpPr>
            <p:nvPr/>
          </p:nvSpPr>
          <p:spPr bwMode="auto">
            <a:xfrm>
              <a:off x="3117484" y="4454035"/>
              <a:ext cx="205722" cy="38573"/>
            </a:xfrm>
            <a:custGeom>
              <a:avLst/>
              <a:gdLst>
                <a:gd name="T0" fmla="*/ 0 w 68"/>
                <a:gd name="T1" fmla="*/ 11 h 13"/>
                <a:gd name="T2" fmla="*/ 68 w 68"/>
                <a:gd name="T3" fmla="*/ 6 h 13"/>
                <a:gd name="T4" fmla="*/ 0 w 68"/>
                <a:gd name="T5" fmla="*/ 11 h 13"/>
              </a:gdLst>
              <a:ahLst/>
              <a:cxnLst>
                <a:cxn ang="0">
                  <a:pos x="T0" y="T1"/>
                </a:cxn>
                <a:cxn ang="0">
                  <a:pos x="T2" y="T3"/>
                </a:cxn>
                <a:cxn ang="0">
                  <a:pos x="T4" y="T5"/>
                </a:cxn>
              </a:cxnLst>
              <a:rect l="0" t="0" r="r" b="b"/>
              <a:pathLst>
                <a:path w="68" h="13">
                  <a:moveTo>
                    <a:pt x="0" y="11"/>
                  </a:moveTo>
                  <a:cubicBezTo>
                    <a:pt x="26" y="0"/>
                    <a:pt x="68" y="6"/>
                    <a:pt x="68" y="6"/>
                  </a:cubicBezTo>
                  <a:cubicBezTo>
                    <a:pt x="62" y="13"/>
                    <a:pt x="0" y="11"/>
                    <a:pt x="0" y="1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3" name="Freeform 172"/>
            <p:cNvSpPr>
              <a:spLocks/>
            </p:cNvSpPr>
            <p:nvPr/>
          </p:nvSpPr>
          <p:spPr bwMode="auto">
            <a:xfrm>
              <a:off x="3527642" y="3993732"/>
              <a:ext cx="100289" cy="186436"/>
            </a:xfrm>
            <a:custGeom>
              <a:avLst/>
              <a:gdLst>
                <a:gd name="T0" fmla="*/ 31 w 33"/>
                <a:gd name="T1" fmla="*/ 0 h 61"/>
                <a:gd name="T2" fmla="*/ 0 w 33"/>
                <a:gd name="T3" fmla="*/ 61 h 61"/>
                <a:gd name="T4" fmla="*/ 31 w 33"/>
                <a:gd name="T5" fmla="*/ 0 h 61"/>
              </a:gdLst>
              <a:ahLst/>
              <a:cxnLst>
                <a:cxn ang="0">
                  <a:pos x="T0" y="T1"/>
                </a:cxn>
                <a:cxn ang="0">
                  <a:pos x="T2" y="T3"/>
                </a:cxn>
                <a:cxn ang="0">
                  <a:pos x="T4" y="T5"/>
                </a:cxn>
              </a:cxnLst>
              <a:rect l="0" t="0" r="r" b="b"/>
              <a:pathLst>
                <a:path w="33" h="61">
                  <a:moveTo>
                    <a:pt x="31" y="0"/>
                  </a:moveTo>
                  <a:cubicBezTo>
                    <a:pt x="33" y="9"/>
                    <a:pt x="0" y="61"/>
                    <a:pt x="0" y="61"/>
                  </a:cubicBezTo>
                  <a:cubicBezTo>
                    <a:pt x="4" y="33"/>
                    <a:pt x="31" y="0"/>
                    <a:pt x="3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4" name="Freeform 173"/>
            <p:cNvSpPr>
              <a:spLocks/>
            </p:cNvSpPr>
            <p:nvPr/>
          </p:nvSpPr>
          <p:spPr bwMode="auto">
            <a:xfrm>
              <a:off x="3451782" y="3966731"/>
              <a:ext cx="100289" cy="185150"/>
            </a:xfrm>
            <a:custGeom>
              <a:avLst/>
              <a:gdLst>
                <a:gd name="T0" fmla="*/ 30 w 33"/>
                <a:gd name="T1" fmla="*/ 0 h 61"/>
                <a:gd name="T2" fmla="*/ 0 w 33"/>
                <a:gd name="T3" fmla="*/ 61 h 61"/>
                <a:gd name="T4" fmla="*/ 30 w 33"/>
                <a:gd name="T5" fmla="*/ 0 h 61"/>
              </a:gdLst>
              <a:ahLst/>
              <a:cxnLst>
                <a:cxn ang="0">
                  <a:pos x="T0" y="T1"/>
                </a:cxn>
                <a:cxn ang="0">
                  <a:pos x="T2" y="T3"/>
                </a:cxn>
                <a:cxn ang="0">
                  <a:pos x="T4" y="T5"/>
                </a:cxn>
              </a:cxnLst>
              <a:rect l="0" t="0" r="r" b="b"/>
              <a:pathLst>
                <a:path w="33" h="61">
                  <a:moveTo>
                    <a:pt x="30" y="0"/>
                  </a:moveTo>
                  <a:cubicBezTo>
                    <a:pt x="33" y="8"/>
                    <a:pt x="0" y="61"/>
                    <a:pt x="0" y="61"/>
                  </a:cubicBezTo>
                  <a:cubicBezTo>
                    <a:pt x="4" y="33"/>
                    <a:pt x="30" y="0"/>
                    <a:pt x="3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5" name="Freeform 174"/>
            <p:cNvSpPr>
              <a:spLocks/>
            </p:cNvSpPr>
            <p:nvPr/>
          </p:nvSpPr>
          <p:spPr bwMode="auto">
            <a:xfrm>
              <a:off x="2940048" y="4374318"/>
              <a:ext cx="398586" cy="33430"/>
            </a:xfrm>
            <a:custGeom>
              <a:avLst/>
              <a:gdLst>
                <a:gd name="T0" fmla="*/ 126 w 131"/>
                <a:gd name="T1" fmla="*/ 4 h 11"/>
                <a:gd name="T2" fmla="*/ 0 w 131"/>
                <a:gd name="T3" fmla="*/ 11 h 11"/>
                <a:gd name="T4" fmla="*/ 126 w 131"/>
                <a:gd name="T5" fmla="*/ 4 h 11"/>
              </a:gdLst>
              <a:ahLst/>
              <a:cxnLst>
                <a:cxn ang="0">
                  <a:pos x="T0" y="T1"/>
                </a:cxn>
                <a:cxn ang="0">
                  <a:pos x="T2" y="T3"/>
                </a:cxn>
                <a:cxn ang="0">
                  <a:pos x="T4" y="T5"/>
                </a:cxn>
              </a:cxnLst>
              <a:rect l="0" t="0" r="r" b="b"/>
              <a:pathLst>
                <a:path w="131" h="11">
                  <a:moveTo>
                    <a:pt x="126" y="4"/>
                  </a:moveTo>
                  <a:cubicBezTo>
                    <a:pt x="131" y="7"/>
                    <a:pt x="0" y="11"/>
                    <a:pt x="0" y="11"/>
                  </a:cubicBezTo>
                  <a:cubicBezTo>
                    <a:pt x="0" y="11"/>
                    <a:pt x="121" y="0"/>
                    <a:pt x="126" y="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6" name="Freeform 175"/>
            <p:cNvSpPr>
              <a:spLocks/>
            </p:cNvSpPr>
            <p:nvPr/>
          </p:nvSpPr>
          <p:spPr bwMode="auto">
            <a:xfrm>
              <a:off x="2879618" y="4243170"/>
              <a:ext cx="231437" cy="57859"/>
            </a:xfrm>
            <a:custGeom>
              <a:avLst/>
              <a:gdLst>
                <a:gd name="T0" fmla="*/ 60 w 76"/>
                <a:gd name="T1" fmla="*/ 17 h 19"/>
                <a:gd name="T2" fmla="*/ 57 w 76"/>
                <a:gd name="T3" fmla="*/ 10 h 19"/>
                <a:gd name="T4" fmla="*/ 0 w 76"/>
                <a:gd name="T5" fmla="*/ 6 h 19"/>
                <a:gd name="T6" fmla="*/ 76 w 76"/>
                <a:gd name="T7" fmla="*/ 10 h 19"/>
                <a:gd name="T8" fmla="*/ 60 w 76"/>
                <a:gd name="T9" fmla="*/ 17 h 19"/>
              </a:gdLst>
              <a:ahLst/>
              <a:cxnLst>
                <a:cxn ang="0">
                  <a:pos x="T0" y="T1"/>
                </a:cxn>
                <a:cxn ang="0">
                  <a:pos x="T2" y="T3"/>
                </a:cxn>
                <a:cxn ang="0">
                  <a:pos x="T4" y="T5"/>
                </a:cxn>
                <a:cxn ang="0">
                  <a:pos x="T6" y="T7"/>
                </a:cxn>
                <a:cxn ang="0">
                  <a:pos x="T8" y="T9"/>
                </a:cxn>
              </a:cxnLst>
              <a:rect l="0" t="0" r="r" b="b"/>
              <a:pathLst>
                <a:path w="76" h="19">
                  <a:moveTo>
                    <a:pt x="60" y="17"/>
                  </a:moveTo>
                  <a:cubicBezTo>
                    <a:pt x="60" y="17"/>
                    <a:pt x="68" y="9"/>
                    <a:pt x="57" y="10"/>
                  </a:cubicBezTo>
                  <a:cubicBezTo>
                    <a:pt x="46" y="10"/>
                    <a:pt x="0" y="6"/>
                    <a:pt x="0" y="6"/>
                  </a:cubicBezTo>
                  <a:cubicBezTo>
                    <a:pt x="0" y="6"/>
                    <a:pt x="75" y="0"/>
                    <a:pt x="76" y="10"/>
                  </a:cubicBezTo>
                  <a:cubicBezTo>
                    <a:pt x="76" y="19"/>
                    <a:pt x="60" y="17"/>
                    <a:pt x="60" y="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7" name="Freeform 176"/>
            <p:cNvSpPr>
              <a:spLocks noEditPoints="1"/>
            </p:cNvSpPr>
            <p:nvPr/>
          </p:nvSpPr>
          <p:spPr bwMode="auto">
            <a:xfrm>
              <a:off x="2340883" y="3617004"/>
              <a:ext cx="2169081" cy="1874642"/>
            </a:xfrm>
            <a:custGeom>
              <a:avLst/>
              <a:gdLst>
                <a:gd name="T0" fmla="*/ 27 w 713"/>
                <a:gd name="T1" fmla="*/ 260 h 616"/>
                <a:gd name="T2" fmla="*/ 136 w 713"/>
                <a:gd name="T3" fmla="*/ 455 h 616"/>
                <a:gd name="T4" fmla="*/ 191 w 713"/>
                <a:gd name="T5" fmla="*/ 470 h 616"/>
                <a:gd name="T6" fmla="*/ 513 w 713"/>
                <a:gd name="T7" fmla="*/ 527 h 616"/>
                <a:gd name="T8" fmla="*/ 493 w 713"/>
                <a:gd name="T9" fmla="*/ 383 h 616"/>
                <a:gd name="T10" fmla="*/ 497 w 713"/>
                <a:gd name="T11" fmla="*/ 316 h 616"/>
                <a:gd name="T12" fmla="*/ 680 w 713"/>
                <a:gd name="T13" fmla="*/ 200 h 616"/>
                <a:gd name="T14" fmla="*/ 197 w 713"/>
                <a:gd name="T15" fmla="*/ 156 h 616"/>
                <a:gd name="T16" fmla="*/ 212 w 713"/>
                <a:gd name="T17" fmla="*/ 189 h 616"/>
                <a:gd name="T18" fmla="*/ 215 w 713"/>
                <a:gd name="T19" fmla="*/ 158 h 616"/>
                <a:gd name="T20" fmla="*/ 461 w 713"/>
                <a:gd name="T21" fmla="*/ 279 h 616"/>
                <a:gd name="T22" fmla="*/ 13 w 713"/>
                <a:gd name="T23" fmla="*/ 185 h 616"/>
                <a:gd name="T24" fmla="*/ 208 w 713"/>
                <a:gd name="T25" fmla="*/ 169 h 616"/>
                <a:gd name="T26" fmla="*/ 469 w 713"/>
                <a:gd name="T27" fmla="*/ 414 h 616"/>
                <a:gd name="T28" fmla="*/ 274 w 713"/>
                <a:gd name="T29" fmla="*/ 476 h 616"/>
                <a:gd name="T30" fmla="*/ 427 w 713"/>
                <a:gd name="T31" fmla="*/ 461 h 616"/>
                <a:gd name="T32" fmla="*/ 361 w 713"/>
                <a:gd name="T33" fmla="*/ 485 h 616"/>
                <a:gd name="T34" fmla="*/ 402 w 713"/>
                <a:gd name="T35" fmla="*/ 471 h 616"/>
                <a:gd name="T36" fmla="*/ 393 w 713"/>
                <a:gd name="T37" fmla="*/ 481 h 616"/>
                <a:gd name="T38" fmla="*/ 431 w 713"/>
                <a:gd name="T39" fmla="*/ 490 h 616"/>
                <a:gd name="T40" fmla="*/ 419 w 713"/>
                <a:gd name="T41" fmla="*/ 493 h 616"/>
                <a:gd name="T42" fmla="*/ 462 w 713"/>
                <a:gd name="T43" fmla="*/ 492 h 616"/>
                <a:gd name="T44" fmla="*/ 314 w 713"/>
                <a:gd name="T45" fmla="*/ 464 h 616"/>
                <a:gd name="T46" fmla="*/ 322 w 713"/>
                <a:gd name="T47" fmla="*/ 488 h 616"/>
                <a:gd name="T48" fmla="*/ 388 w 713"/>
                <a:gd name="T49" fmla="*/ 502 h 616"/>
                <a:gd name="T50" fmla="*/ 261 w 713"/>
                <a:gd name="T51" fmla="*/ 489 h 616"/>
                <a:gd name="T52" fmla="*/ 434 w 713"/>
                <a:gd name="T53" fmla="*/ 445 h 616"/>
                <a:gd name="T54" fmla="*/ 63 w 713"/>
                <a:gd name="T55" fmla="*/ 287 h 616"/>
                <a:gd name="T56" fmla="*/ 168 w 713"/>
                <a:gd name="T57" fmla="*/ 377 h 616"/>
                <a:gd name="T58" fmla="*/ 84 w 713"/>
                <a:gd name="T59" fmla="*/ 318 h 616"/>
                <a:gd name="T60" fmla="*/ 467 w 713"/>
                <a:gd name="T61" fmla="*/ 437 h 616"/>
                <a:gd name="T62" fmla="*/ 476 w 713"/>
                <a:gd name="T63" fmla="*/ 444 h 616"/>
                <a:gd name="T64" fmla="*/ 144 w 713"/>
                <a:gd name="T65" fmla="*/ 373 h 616"/>
                <a:gd name="T66" fmla="*/ 147 w 713"/>
                <a:gd name="T67" fmla="*/ 344 h 616"/>
                <a:gd name="T68" fmla="*/ 509 w 713"/>
                <a:gd name="T69" fmla="*/ 236 h 616"/>
                <a:gd name="T70" fmla="*/ 483 w 713"/>
                <a:gd name="T71" fmla="*/ 295 h 616"/>
                <a:gd name="T72" fmla="*/ 484 w 713"/>
                <a:gd name="T73" fmla="*/ 310 h 616"/>
                <a:gd name="T74" fmla="*/ 479 w 713"/>
                <a:gd name="T75" fmla="*/ 331 h 616"/>
                <a:gd name="T76" fmla="*/ 475 w 713"/>
                <a:gd name="T77" fmla="*/ 335 h 616"/>
                <a:gd name="T78" fmla="*/ 502 w 713"/>
                <a:gd name="T79" fmla="*/ 294 h 616"/>
                <a:gd name="T80" fmla="*/ 528 w 713"/>
                <a:gd name="T81" fmla="*/ 261 h 616"/>
                <a:gd name="T82" fmla="*/ 463 w 713"/>
                <a:gd name="T83" fmla="*/ 317 h 616"/>
                <a:gd name="T84" fmla="*/ 488 w 713"/>
                <a:gd name="T85" fmla="*/ 285 h 616"/>
                <a:gd name="T86" fmla="*/ 532 w 713"/>
                <a:gd name="T87" fmla="*/ 220 h 616"/>
                <a:gd name="T88" fmla="*/ 468 w 713"/>
                <a:gd name="T89" fmla="*/ 353 h 616"/>
                <a:gd name="T90" fmla="*/ 428 w 713"/>
                <a:gd name="T91" fmla="*/ 300 h 616"/>
                <a:gd name="T92" fmla="*/ 486 w 713"/>
                <a:gd name="T93" fmla="*/ 258 h 616"/>
                <a:gd name="T94" fmla="*/ 581 w 713"/>
                <a:gd name="T95" fmla="*/ 230 h 616"/>
                <a:gd name="T96" fmla="*/ 487 w 713"/>
                <a:gd name="T97" fmla="*/ 347 h 616"/>
                <a:gd name="T98" fmla="*/ 611 w 713"/>
                <a:gd name="T99" fmla="*/ 165 h 616"/>
                <a:gd name="T100" fmla="*/ 496 w 713"/>
                <a:gd name="T101" fmla="*/ 245 h 616"/>
                <a:gd name="T102" fmla="*/ 495 w 713"/>
                <a:gd name="T103" fmla="*/ 368 h 616"/>
                <a:gd name="T104" fmla="*/ 504 w 713"/>
                <a:gd name="T105" fmla="*/ 554 h 616"/>
                <a:gd name="T106" fmla="*/ 244 w 713"/>
                <a:gd name="T107" fmla="*/ 463 h 616"/>
                <a:gd name="T108" fmla="*/ 161 w 713"/>
                <a:gd name="T109" fmla="*/ 474 h 616"/>
                <a:gd name="T110" fmla="*/ 52 w 713"/>
                <a:gd name="T111" fmla="*/ 332 h 616"/>
                <a:gd name="T112" fmla="*/ 66 w 713"/>
                <a:gd name="T113" fmla="*/ 339 h 616"/>
                <a:gd name="T114" fmla="*/ 420 w 713"/>
                <a:gd name="T115" fmla="*/ 404 h 616"/>
                <a:gd name="T116" fmla="*/ 422 w 713"/>
                <a:gd name="T117" fmla="*/ 436 h 616"/>
                <a:gd name="T118" fmla="*/ 92 w 713"/>
                <a:gd name="T119" fmla="*/ 381 h 616"/>
                <a:gd name="T120" fmla="*/ 46 w 713"/>
                <a:gd name="T121" fmla="*/ 291 h 616"/>
                <a:gd name="T122" fmla="*/ 37 w 713"/>
                <a:gd name="T123" fmla="*/ 248 h 616"/>
                <a:gd name="T124" fmla="*/ 191 w 713"/>
                <a:gd name="T125" fmla="*/ 365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3" h="616">
                  <a:moveTo>
                    <a:pt x="9" y="180"/>
                  </a:moveTo>
                  <a:cubicBezTo>
                    <a:pt x="8" y="181"/>
                    <a:pt x="8" y="181"/>
                    <a:pt x="8" y="181"/>
                  </a:cubicBezTo>
                  <a:cubicBezTo>
                    <a:pt x="7" y="183"/>
                    <a:pt x="7" y="183"/>
                    <a:pt x="7" y="183"/>
                  </a:cubicBezTo>
                  <a:cubicBezTo>
                    <a:pt x="7" y="183"/>
                    <a:pt x="8" y="184"/>
                    <a:pt x="9" y="184"/>
                  </a:cubicBezTo>
                  <a:cubicBezTo>
                    <a:pt x="9" y="187"/>
                    <a:pt x="10" y="188"/>
                    <a:pt x="11" y="189"/>
                  </a:cubicBezTo>
                  <a:cubicBezTo>
                    <a:pt x="11" y="190"/>
                    <a:pt x="11" y="190"/>
                    <a:pt x="12" y="191"/>
                  </a:cubicBezTo>
                  <a:cubicBezTo>
                    <a:pt x="14" y="193"/>
                    <a:pt x="17" y="195"/>
                    <a:pt x="20" y="197"/>
                  </a:cubicBezTo>
                  <a:cubicBezTo>
                    <a:pt x="23" y="200"/>
                    <a:pt x="26" y="202"/>
                    <a:pt x="30" y="205"/>
                  </a:cubicBezTo>
                  <a:cubicBezTo>
                    <a:pt x="30" y="208"/>
                    <a:pt x="30" y="208"/>
                    <a:pt x="30" y="208"/>
                  </a:cubicBezTo>
                  <a:cubicBezTo>
                    <a:pt x="30" y="216"/>
                    <a:pt x="31" y="224"/>
                    <a:pt x="32" y="232"/>
                  </a:cubicBezTo>
                  <a:cubicBezTo>
                    <a:pt x="31" y="227"/>
                    <a:pt x="30" y="221"/>
                    <a:pt x="29" y="215"/>
                  </a:cubicBezTo>
                  <a:cubicBezTo>
                    <a:pt x="27" y="215"/>
                    <a:pt x="27" y="215"/>
                    <a:pt x="27" y="215"/>
                  </a:cubicBezTo>
                  <a:cubicBezTo>
                    <a:pt x="27" y="217"/>
                    <a:pt x="27" y="219"/>
                    <a:pt x="27" y="221"/>
                  </a:cubicBezTo>
                  <a:cubicBezTo>
                    <a:pt x="27" y="223"/>
                    <a:pt x="27" y="226"/>
                    <a:pt x="27" y="228"/>
                  </a:cubicBezTo>
                  <a:cubicBezTo>
                    <a:pt x="27" y="231"/>
                    <a:pt x="27" y="233"/>
                    <a:pt x="27" y="235"/>
                  </a:cubicBezTo>
                  <a:cubicBezTo>
                    <a:pt x="29" y="235"/>
                    <a:pt x="29" y="235"/>
                    <a:pt x="29" y="235"/>
                  </a:cubicBezTo>
                  <a:cubicBezTo>
                    <a:pt x="29" y="234"/>
                    <a:pt x="29" y="232"/>
                    <a:pt x="29" y="230"/>
                  </a:cubicBezTo>
                  <a:cubicBezTo>
                    <a:pt x="31" y="236"/>
                    <a:pt x="32" y="242"/>
                    <a:pt x="34" y="248"/>
                  </a:cubicBezTo>
                  <a:cubicBezTo>
                    <a:pt x="32" y="248"/>
                    <a:pt x="30" y="247"/>
                    <a:pt x="28" y="247"/>
                  </a:cubicBezTo>
                  <a:cubicBezTo>
                    <a:pt x="28" y="249"/>
                    <a:pt x="28" y="249"/>
                    <a:pt x="28" y="249"/>
                  </a:cubicBezTo>
                  <a:cubicBezTo>
                    <a:pt x="44" y="253"/>
                    <a:pt x="60" y="262"/>
                    <a:pt x="76" y="274"/>
                  </a:cubicBezTo>
                  <a:cubicBezTo>
                    <a:pt x="74" y="274"/>
                    <a:pt x="71" y="273"/>
                    <a:pt x="69" y="273"/>
                  </a:cubicBezTo>
                  <a:cubicBezTo>
                    <a:pt x="69" y="275"/>
                    <a:pt x="69" y="275"/>
                    <a:pt x="69" y="275"/>
                  </a:cubicBezTo>
                  <a:cubicBezTo>
                    <a:pt x="73" y="276"/>
                    <a:pt x="78" y="278"/>
                    <a:pt x="82" y="280"/>
                  </a:cubicBezTo>
                  <a:cubicBezTo>
                    <a:pt x="84" y="281"/>
                    <a:pt x="85" y="282"/>
                    <a:pt x="87" y="283"/>
                  </a:cubicBezTo>
                  <a:cubicBezTo>
                    <a:pt x="98" y="294"/>
                    <a:pt x="109" y="305"/>
                    <a:pt x="119" y="315"/>
                  </a:cubicBezTo>
                  <a:cubicBezTo>
                    <a:pt x="100" y="299"/>
                    <a:pt x="78" y="285"/>
                    <a:pt x="60" y="273"/>
                  </a:cubicBezTo>
                  <a:cubicBezTo>
                    <a:pt x="57" y="271"/>
                    <a:pt x="57" y="271"/>
                    <a:pt x="57" y="271"/>
                  </a:cubicBezTo>
                  <a:cubicBezTo>
                    <a:pt x="58" y="275"/>
                    <a:pt x="58" y="275"/>
                    <a:pt x="58" y="275"/>
                  </a:cubicBezTo>
                  <a:cubicBezTo>
                    <a:pt x="58" y="275"/>
                    <a:pt x="58" y="275"/>
                    <a:pt x="59" y="275"/>
                  </a:cubicBezTo>
                  <a:cubicBezTo>
                    <a:pt x="58" y="275"/>
                    <a:pt x="57" y="274"/>
                    <a:pt x="56" y="274"/>
                  </a:cubicBezTo>
                  <a:cubicBezTo>
                    <a:pt x="56" y="272"/>
                    <a:pt x="56" y="272"/>
                    <a:pt x="56" y="272"/>
                  </a:cubicBezTo>
                  <a:cubicBezTo>
                    <a:pt x="55" y="272"/>
                    <a:pt x="55" y="272"/>
                    <a:pt x="54" y="272"/>
                  </a:cubicBezTo>
                  <a:cubicBezTo>
                    <a:pt x="47" y="268"/>
                    <a:pt x="40" y="264"/>
                    <a:pt x="35" y="261"/>
                  </a:cubicBezTo>
                  <a:cubicBezTo>
                    <a:pt x="34" y="262"/>
                    <a:pt x="34" y="262"/>
                    <a:pt x="34" y="262"/>
                  </a:cubicBezTo>
                  <a:cubicBezTo>
                    <a:pt x="33" y="261"/>
                    <a:pt x="33" y="261"/>
                    <a:pt x="32" y="260"/>
                  </a:cubicBezTo>
                  <a:cubicBezTo>
                    <a:pt x="31" y="260"/>
                    <a:pt x="29" y="260"/>
                    <a:pt x="28" y="261"/>
                  </a:cubicBezTo>
                  <a:cubicBezTo>
                    <a:pt x="28" y="261"/>
                    <a:pt x="28" y="261"/>
                    <a:pt x="27" y="260"/>
                  </a:cubicBezTo>
                  <a:cubicBezTo>
                    <a:pt x="25" y="259"/>
                    <a:pt x="23" y="261"/>
                    <a:pt x="22" y="263"/>
                  </a:cubicBezTo>
                  <a:cubicBezTo>
                    <a:pt x="21" y="262"/>
                    <a:pt x="19" y="261"/>
                    <a:pt x="17" y="260"/>
                  </a:cubicBezTo>
                  <a:cubicBezTo>
                    <a:pt x="13" y="259"/>
                    <a:pt x="10" y="264"/>
                    <a:pt x="13" y="266"/>
                  </a:cubicBezTo>
                  <a:cubicBezTo>
                    <a:pt x="16" y="268"/>
                    <a:pt x="18" y="270"/>
                    <a:pt x="20" y="272"/>
                  </a:cubicBezTo>
                  <a:cubicBezTo>
                    <a:pt x="20" y="272"/>
                    <a:pt x="20" y="272"/>
                    <a:pt x="20" y="272"/>
                  </a:cubicBezTo>
                  <a:cubicBezTo>
                    <a:pt x="21" y="273"/>
                    <a:pt x="22" y="273"/>
                    <a:pt x="22" y="273"/>
                  </a:cubicBezTo>
                  <a:cubicBezTo>
                    <a:pt x="23" y="273"/>
                    <a:pt x="23" y="273"/>
                    <a:pt x="24" y="274"/>
                  </a:cubicBezTo>
                  <a:cubicBezTo>
                    <a:pt x="24" y="274"/>
                    <a:pt x="24" y="274"/>
                    <a:pt x="24" y="274"/>
                  </a:cubicBezTo>
                  <a:cubicBezTo>
                    <a:pt x="24" y="275"/>
                    <a:pt x="24" y="275"/>
                    <a:pt x="24" y="275"/>
                  </a:cubicBezTo>
                  <a:cubicBezTo>
                    <a:pt x="24" y="275"/>
                    <a:pt x="24" y="275"/>
                    <a:pt x="24" y="275"/>
                  </a:cubicBezTo>
                  <a:cubicBezTo>
                    <a:pt x="23" y="275"/>
                    <a:pt x="23" y="275"/>
                    <a:pt x="23" y="276"/>
                  </a:cubicBezTo>
                  <a:cubicBezTo>
                    <a:pt x="22" y="276"/>
                    <a:pt x="21" y="277"/>
                    <a:pt x="21" y="277"/>
                  </a:cubicBezTo>
                  <a:cubicBezTo>
                    <a:pt x="20" y="278"/>
                    <a:pt x="20" y="278"/>
                    <a:pt x="20" y="278"/>
                  </a:cubicBezTo>
                  <a:cubicBezTo>
                    <a:pt x="21" y="279"/>
                    <a:pt x="21" y="279"/>
                    <a:pt x="21" y="279"/>
                  </a:cubicBezTo>
                  <a:cubicBezTo>
                    <a:pt x="24" y="283"/>
                    <a:pt x="28" y="287"/>
                    <a:pt x="32" y="290"/>
                  </a:cubicBezTo>
                  <a:cubicBezTo>
                    <a:pt x="28" y="289"/>
                    <a:pt x="25" y="288"/>
                    <a:pt x="23" y="287"/>
                  </a:cubicBezTo>
                  <a:cubicBezTo>
                    <a:pt x="21" y="290"/>
                    <a:pt x="21" y="290"/>
                    <a:pt x="21" y="290"/>
                  </a:cubicBezTo>
                  <a:cubicBezTo>
                    <a:pt x="29" y="296"/>
                    <a:pt x="37" y="303"/>
                    <a:pt x="45" y="309"/>
                  </a:cubicBezTo>
                  <a:cubicBezTo>
                    <a:pt x="45" y="313"/>
                    <a:pt x="45" y="321"/>
                    <a:pt x="47" y="329"/>
                  </a:cubicBezTo>
                  <a:cubicBezTo>
                    <a:pt x="46" y="326"/>
                    <a:pt x="45" y="324"/>
                    <a:pt x="44" y="322"/>
                  </a:cubicBezTo>
                  <a:cubicBezTo>
                    <a:pt x="42" y="323"/>
                    <a:pt x="42" y="323"/>
                    <a:pt x="42" y="323"/>
                  </a:cubicBezTo>
                  <a:cubicBezTo>
                    <a:pt x="42" y="323"/>
                    <a:pt x="42" y="324"/>
                    <a:pt x="42" y="324"/>
                  </a:cubicBezTo>
                  <a:cubicBezTo>
                    <a:pt x="42" y="331"/>
                    <a:pt x="44" y="338"/>
                    <a:pt x="46" y="344"/>
                  </a:cubicBezTo>
                  <a:cubicBezTo>
                    <a:pt x="45" y="349"/>
                    <a:pt x="44" y="353"/>
                    <a:pt x="44" y="357"/>
                  </a:cubicBezTo>
                  <a:cubicBezTo>
                    <a:pt x="44" y="363"/>
                    <a:pt x="45" y="369"/>
                    <a:pt x="47" y="374"/>
                  </a:cubicBezTo>
                  <a:cubicBezTo>
                    <a:pt x="49" y="377"/>
                    <a:pt x="49" y="377"/>
                    <a:pt x="49" y="377"/>
                  </a:cubicBezTo>
                  <a:cubicBezTo>
                    <a:pt x="50" y="374"/>
                    <a:pt x="50" y="374"/>
                    <a:pt x="50" y="374"/>
                  </a:cubicBezTo>
                  <a:cubicBezTo>
                    <a:pt x="51" y="370"/>
                    <a:pt x="52" y="366"/>
                    <a:pt x="52" y="362"/>
                  </a:cubicBezTo>
                  <a:cubicBezTo>
                    <a:pt x="58" y="374"/>
                    <a:pt x="67" y="384"/>
                    <a:pt x="76" y="395"/>
                  </a:cubicBezTo>
                  <a:cubicBezTo>
                    <a:pt x="84" y="402"/>
                    <a:pt x="92" y="410"/>
                    <a:pt x="100" y="417"/>
                  </a:cubicBezTo>
                  <a:cubicBezTo>
                    <a:pt x="96" y="416"/>
                    <a:pt x="93" y="415"/>
                    <a:pt x="90" y="415"/>
                  </a:cubicBezTo>
                  <a:cubicBezTo>
                    <a:pt x="89" y="415"/>
                    <a:pt x="88" y="415"/>
                    <a:pt x="87" y="416"/>
                  </a:cubicBezTo>
                  <a:cubicBezTo>
                    <a:pt x="87" y="418"/>
                    <a:pt x="87" y="418"/>
                    <a:pt x="87" y="418"/>
                  </a:cubicBezTo>
                  <a:cubicBezTo>
                    <a:pt x="88" y="418"/>
                    <a:pt x="89" y="418"/>
                    <a:pt x="90" y="418"/>
                  </a:cubicBezTo>
                  <a:cubicBezTo>
                    <a:pt x="94" y="418"/>
                    <a:pt x="100" y="420"/>
                    <a:pt x="105" y="423"/>
                  </a:cubicBezTo>
                  <a:cubicBezTo>
                    <a:pt x="110" y="428"/>
                    <a:pt x="115" y="433"/>
                    <a:pt x="119" y="438"/>
                  </a:cubicBezTo>
                  <a:cubicBezTo>
                    <a:pt x="120" y="438"/>
                    <a:pt x="120" y="438"/>
                    <a:pt x="120" y="438"/>
                  </a:cubicBezTo>
                  <a:cubicBezTo>
                    <a:pt x="125" y="443"/>
                    <a:pt x="131" y="449"/>
                    <a:pt x="136" y="455"/>
                  </a:cubicBezTo>
                  <a:cubicBezTo>
                    <a:pt x="130" y="450"/>
                    <a:pt x="124" y="446"/>
                    <a:pt x="118" y="441"/>
                  </a:cubicBezTo>
                  <a:cubicBezTo>
                    <a:pt x="117" y="443"/>
                    <a:pt x="117" y="443"/>
                    <a:pt x="117" y="443"/>
                  </a:cubicBezTo>
                  <a:cubicBezTo>
                    <a:pt x="125" y="450"/>
                    <a:pt x="134" y="456"/>
                    <a:pt x="142" y="462"/>
                  </a:cubicBezTo>
                  <a:cubicBezTo>
                    <a:pt x="135" y="464"/>
                    <a:pt x="130" y="466"/>
                    <a:pt x="127" y="467"/>
                  </a:cubicBezTo>
                  <a:cubicBezTo>
                    <a:pt x="124" y="464"/>
                    <a:pt x="121" y="463"/>
                    <a:pt x="121" y="463"/>
                  </a:cubicBezTo>
                  <a:cubicBezTo>
                    <a:pt x="122" y="464"/>
                    <a:pt x="123" y="466"/>
                    <a:pt x="125" y="468"/>
                  </a:cubicBezTo>
                  <a:cubicBezTo>
                    <a:pt x="125" y="468"/>
                    <a:pt x="125" y="468"/>
                    <a:pt x="125" y="468"/>
                  </a:cubicBezTo>
                  <a:cubicBezTo>
                    <a:pt x="125" y="468"/>
                    <a:pt x="125" y="468"/>
                    <a:pt x="125" y="468"/>
                  </a:cubicBezTo>
                  <a:cubicBezTo>
                    <a:pt x="142" y="489"/>
                    <a:pt x="211" y="545"/>
                    <a:pt x="211" y="545"/>
                  </a:cubicBezTo>
                  <a:cubicBezTo>
                    <a:pt x="211" y="529"/>
                    <a:pt x="147" y="481"/>
                    <a:pt x="127" y="467"/>
                  </a:cubicBezTo>
                  <a:cubicBezTo>
                    <a:pt x="132" y="466"/>
                    <a:pt x="137" y="465"/>
                    <a:pt x="144" y="464"/>
                  </a:cubicBezTo>
                  <a:cubicBezTo>
                    <a:pt x="145" y="465"/>
                    <a:pt x="147" y="466"/>
                    <a:pt x="148" y="467"/>
                  </a:cubicBezTo>
                  <a:cubicBezTo>
                    <a:pt x="150" y="469"/>
                    <a:pt x="152" y="471"/>
                    <a:pt x="154" y="473"/>
                  </a:cubicBezTo>
                  <a:cubicBezTo>
                    <a:pt x="153" y="473"/>
                    <a:pt x="151" y="472"/>
                    <a:pt x="150" y="472"/>
                  </a:cubicBezTo>
                  <a:cubicBezTo>
                    <a:pt x="149" y="471"/>
                    <a:pt x="148" y="469"/>
                    <a:pt x="147" y="467"/>
                  </a:cubicBezTo>
                  <a:cubicBezTo>
                    <a:pt x="145" y="469"/>
                    <a:pt x="145" y="469"/>
                    <a:pt x="145" y="469"/>
                  </a:cubicBezTo>
                  <a:cubicBezTo>
                    <a:pt x="146" y="471"/>
                    <a:pt x="147" y="473"/>
                    <a:pt x="149" y="474"/>
                  </a:cubicBezTo>
                  <a:cubicBezTo>
                    <a:pt x="151" y="475"/>
                    <a:pt x="152" y="476"/>
                    <a:pt x="154" y="476"/>
                  </a:cubicBezTo>
                  <a:cubicBezTo>
                    <a:pt x="155" y="476"/>
                    <a:pt x="156" y="475"/>
                    <a:pt x="157" y="475"/>
                  </a:cubicBezTo>
                  <a:cubicBezTo>
                    <a:pt x="158" y="475"/>
                    <a:pt x="158" y="475"/>
                    <a:pt x="158" y="475"/>
                  </a:cubicBezTo>
                  <a:cubicBezTo>
                    <a:pt x="171" y="486"/>
                    <a:pt x="184" y="498"/>
                    <a:pt x="196" y="510"/>
                  </a:cubicBezTo>
                  <a:cubicBezTo>
                    <a:pt x="198" y="508"/>
                    <a:pt x="198" y="508"/>
                    <a:pt x="198" y="508"/>
                  </a:cubicBezTo>
                  <a:cubicBezTo>
                    <a:pt x="191" y="501"/>
                    <a:pt x="184" y="495"/>
                    <a:pt x="177" y="488"/>
                  </a:cubicBezTo>
                  <a:cubicBezTo>
                    <a:pt x="177" y="488"/>
                    <a:pt x="177" y="488"/>
                    <a:pt x="177" y="488"/>
                  </a:cubicBezTo>
                  <a:cubicBezTo>
                    <a:pt x="171" y="482"/>
                    <a:pt x="163" y="473"/>
                    <a:pt x="153" y="462"/>
                  </a:cubicBezTo>
                  <a:cubicBezTo>
                    <a:pt x="154" y="462"/>
                    <a:pt x="155" y="462"/>
                    <a:pt x="156" y="462"/>
                  </a:cubicBezTo>
                  <a:cubicBezTo>
                    <a:pt x="171" y="475"/>
                    <a:pt x="198" y="501"/>
                    <a:pt x="201" y="509"/>
                  </a:cubicBezTo>
                  <a:cubicBezTo>
                    <a:pt x="201" y="509"/>
                    <a:pt x="200" y="490"/>
                    <a:pt x="159" y="462"/>
                  </a:cubicBezTo>
                  <a:cubicBezTo>
                    <a:pt x="162" y="461"/>
                    <a:pt x="166" y="461"/>
                    <a:pt x="169" y="461"/>
                  </a:cubicBezTo>
                  <a:cubicBezTo>
                    <a:pt x="169" y="462"/>
                    <a:pt x="170" y="463"/>
                    <a:pt x="170" y="463"/>
                  </a:cubicBezTo>
                  <a:cubicBezTo>
                    <a:pt x="173" y="463"/>
                    <a:pt x="173" y="463"/>
                    <a:pt x="173" y="463"/>
                  </a:cubicBezTo>
                  <a:cubicBezTo>
                    <a:pt x="172" y="462"/>
                    <a:pt x="172" y="461"/>
                    <a:pt x="172" y="460"/>
                  </a:cubicBezTo>
                  <a:cubicBezTo>
                    <a:pt x="176" y="460"/>
                    <a:pt x="181" y="460"/>
                    <a:pt x="185" y="460"/>
                  </a:cubicBezTo>
                  <a:cubicBezTo>
                    <a:pt x="186" y="461"/>
                    <a:pt x="187" y="463"/>
                    <a:pt x="188" y="465"/>
                  </a:cubicBezTo>
                  <a:cubicBezTo>
                    <a:pt x="184" y="466"/>
                    <a:pt x="180" y="467"/>
                    <a:pt x="176" y="469"/>
                  </a:cubicBezTo>
                  <a:cubicBezTo>
                    <a:pt x="177" y="472"/>
                    <a:pt x="177" y="472"/>
                    <a:pt x="177" y="472"/>
                  </a:cubicBezTo>
                  <a:cubicBezTo>
                    <a:pt x="181" y="470"/>
                    <a:pt x="185" y="468"/>
                    <a:pt x="189" y="467"/>
                  </a:cubicBezTo>
                  <a:cubicBezTo>
                    <a:pt x="190" y="468"/>
                    <a:pt x="190" y="469"/>
                    <a:pt x="191" y="470"/>
                  </a:cubicBezTo>
                  <a:cubicBezTo>
                    <a:pt x="190" y="470"/>
                    <a:pt x="190" y="469"/>
                    <a:pt x="190" y="469"/>
                  </a:cubicBezTo>
                  <a:cubicBezTo>
                    <a:pt x="189" y="472"/>
                    <a:pt x="189" y="472"/>
                    <a:pt x="189" y="472"/>
                  </a:cubicBezTo>
                  <a:cubicBezTo>
                    <a:pt x="190" y="472"/>
                    <a:pt x="191" y="473"/>
                    <a:pt x="193" y="473"/>
                  </a:cubicBezTo>
                  <a:cubicBezTo>
                    <a:pt x="198" y="480"/>
                    <a:pt x="204" y="486"/>
                    <a:pt x="211" y="487"/>
                  </a:cubicBezTo>
                  <a:cubicBezTo>
                    <a:pt x="225" y="489"/>
                    <a:pt x="413" y="518"/>
                    <a:pt x="474" y="531"/>
                  </a:cubicBezTo>
                  <a:cubicBezTo>
                    <a:pt x="469" y="530"/>
                    <a:pt x="464" y="528"/>
                    <a:pt x="458" y="527"/>
                  </a:cubicBezTo>
                  <a:cubicBezTo>
                    <a:pt x="459" y="526"/>
                    <a:pt x="459" y="526"/>
                    <a:pt x="459" y="526"/>
                  </a:cubicBezTo>
                  <a:cubicBezTo>
                    <a:pt x="459" y="526"/>
                    <a:pt x="459" y="526"/>
                    <a:pt x="459" y="526"/>
                  </a:cubicBezTo>
                  <a:cubicBezTo>
                    <a:pt x="469" y="527"/>
                    <a:pt x="480" y="528"/>
                    <a:pt x="490" y="528"/>
                  </a:cubicBezTo>
                  <a:cubicBezTo>
                    <a:pt x="493" y="529"/>
                    <a:pt x="496" y="529"/>
                    <a:pt x="499" y="530"/>
                  </a:cubicBezTo>
                  <a:cubicBezTo>
                    <a:pt x="505" y="536"/>
                    <a:pt x="509" y="540"/>
                    <a:pt x="510" y="542"/>
                  </a:cubicBezTo>
                  <a:cubicBezTo>
                    <a:pt x="510" y="545"/>
                    <a:pt x="508" y="548"/>
                    <a:pt x="507" y="551"/>
                  </a:cubicBezTo>
                  <a:cubicBezTo>
                    <a:pt x="507" y="549"/>
                    <a:pt x="507" y="547"/>
                    <a:pt x="507" y="545"/>
                  </a:cubicBezTo>
                  <a:cubicBezTo>
                    <a:pt x="505" y="545"/>
                    <a:pt x="505" y="545"/>
                    <a:pt x="505" y="545"/>
                  </a:cubicBezTo>
                  <a:cubicBezTo>
                    <a:pt x="503" y="549"/>
                    <a:pt x="501" y="555"/>
                    <a:pt x="499" y="561"/>
                  </a:cubicBezTo>
                  <a:cubicBezTo>
                    <a:pt x="499" y="563"/>
                    <a:pt x="498" y="566"/>
                    <a:pt x="498" y="569"/>
                  </a:cubicBezTo>
                  <a:cubicBezTo>
                    <a:pt x="495" y="573"/>
                    <a:pt x="493" y="578"/>
                    <a:pt x="492" y="583"/>
                  </a:cubicBezTo>
                  <a:cubicBezTo>
                    <a:pt x="494" y="584"/>
                    <a:pt x="494" y="584"/>
                    <a:pt x="494" y="584"/>
                  </a:cubicBezTo>
                  <a:cubicBezTo>
                    <a:pt x="494" y="584"/>
                    <a:pt x="494" y="583"/>
                    <a:pt x="494" y="583"/>
                  </a:cubicBezTo>
                  <a:cubicBezTo>
                    <a:pt x="497" y="584"/>
                    <a:pt x="497" y="584"/>
                    <a:pt x="497" y="584"/>
                  </a:cubicBezTo>
                  <a:cubicBezTo>
                    <a:pt x="497" y="583"/>
                    <a:pt x="497" y="583"/>
                    <a:pt x="497" y="583"/>
                  </a:cubicBezTo>
                  <a:cubicBezTo>
                    <a:pt x="498" y="588"/>
                    <a:pt x="499" y="593"/>
                    <a:pt x="501" y="598"/>
                  </a:cubicBezTo>
                  <a:cubicBezTo>
                    <a:pt x="432" y="577"/>
                    <a:pt x="312" y="559"/>
                    <a:pt x="264" y="552"/>
                  </a:cubicBezTo>
                  <a:cubicBezTo>
                    <a:pt x="337" y="565"/>
                    <a:pt x="545" y="616"/>
                    <a:pt x="545" y="616"/>
                  </a:cubicBezTo>
                  <a:cubicBezTo>
                    <a:pt x="537" y="610"/>
                    <a:pt x="523" y="605"/>
                    <a:pt x="505" y="599"/>
                  </a:cubicBezTo>
                  <a:cubicBezTo>
                    <a:pt x="506" y="598"/>
                    <a:pt x="507" y="598"/>
                    <a:pt x="508" y="597"/>
                  </a:cubicBezTo>
                  <a:cubicBezTo>
                    <a:pt x="508" y="600"/>
                    <a:pt x="508" y="600"/>
                    <a:pt x="508" y="600"/>
                  </a:cubicBezTo>
                  <a:cubicBezTo>
                    <a:pt x="510" y="596"/>
                    <a:pt x="510" y="596"/>
                    <a:pt x="510" y="596"/>
                  </a:cubicBezTo>
                  <a:cubicBezTo>
                    <a:pt x="510" y="595"/>
                    <a:pt x="510" y="594"/>
                    <a:pt x="510" y="593"/>
                  </a:cubicBezTo>
                  <a:cubicBezTo>
                    <a:pt x="520" y="578"/>
                    <a:pt x="522" y="546"/>
                    <a:pt x="522" y="540"/>
                  </a:cubicBezTo>
                  <a:cubicBezTo>
                    <a:pt x="522" y="539"/>
                    <a:pt x="520" y="536"/>
                    <a:pt x="517" y="532"/>
                  </a:cubicBezTo>
                  <a:cubicBezTo>
                    <a:pt x="520" y="533"/>
                    <a:pt x="524" y="533"/>
                    <a:pt x="528" y="533"/>
                  </a:cubicBezTo>
                  <a:cubicBezTo>
                    <a:pt x="528" y="531"/>
                    <a:pt x="528" y="531"/>
                    <a:pt x="528" y="531"/>
                  </a:cubicBezTo>
                  <a:cubicBezTo>
                    <a:pt x="523" y="530"/>
                    <a:pt x="518" y="529"/>
                    <a:pt x="513" y="528"/>
                  </a:cubicBezTo>
                  <a:cubicBezTo>
                    <a:pt x="513" y="528"/>
                    <a:pt x="513" y="527"/>
                    <a:pt x="513" y="527"/>
                  </a:cubicBezTo>
                  <a:cubicBezTo>
                    <a:pt x="513" y="527"/>
                    <a:pt x="513" y="527"/>
                    <a:pt x="513" y="527"/>
                  </a:cubicBezTo>
                  <a:cubicBezTo>
                    <a:pt x="513" y="527"/>
                    <a:pt x="513" y="527"/>
                    <a:pt x="513" y="527"/>
                  </a:cubicBezTo>
                  <a:cubicBezTo>
                    <a:pt x="513" y="527"/>
                    <a:pt x="513" y="527"/>
                    <a:pt x="513" y="527"/>
                  </a:cubicBezTo>
                  <a:cubicBezTo>
                    <a:pt x="512" y="522"/>
                    <a:pt x="509" y="518"/>
                    <a:pt x="506" y="514"/>
                  </a:cubicBezTo>
                  <a:cubicBezTo>
                    <a:pt x="507" y="515"/>
                    <a:pt x="508" y="515"/>
                    <a:pt x="508" y="515"/>
                  </a:cubicBezTo>
                  <a:cubicBezTo>
                    <a:pt x="509" y="513"/>
                    <a:pt x="509" y="513"/>
                    <a:pt x="509" y="513"/>
                  </a:cubicBezTo>
                  <a:cubicBezTo>
                    <a:pt x="507" y="512"/>
                    <a:pt x="506" y="511"/>
                    <a:pt x="504" y="511"/>
                  </a:cubicBezTo>
                  <a:cubicBezTo>
                    <a:pt x="504" y="510"/>
                    <a:pt x="504" y="510"/>
                    <a:pt x="504" y="510"/>
                  </a:cubicBezTo>
                  <a:cubicBezTo>
                    <a:pt x="501" y="508"/>
                    <a:pt x="497" y="505"/>
                    <a:pt x="494" y="502"/>
                  </a:cubicBezTo>
                  <a:cubicBezTo>
                    <a:pt x="489" y="497"/>
                    <a:pt x="483" y="493"/>
                    <a:pt x="477" y="490"/>
                  </a:cubicBezTo>
                  <a:cubicBezTo>
                    <a:pt x="473" y="487"/>
                    <a:pt x="469" y="485"/>
                    <a:pt x="466" y="482"/>
                  </a:cubicBezTo>
                  <a:cubicBezTo>
                    <a:pt x="463" y="480"/>
                    <a:pt x="460" y="477"/>
                    <a:pt x="457" y="474"/>
                  </a:cubicBezTo>
                  <a:cubicBezTo>
                    <a:pt x="456" y="473"/>
                    <a:pt x="455" y="472"/>
                    <a:pt x="454" y="471"/>
                  </a:cubicBezTo>
                  <a:cubicBezTo>
                    <a:pt x="452" y="469"/>
                    <a:pt x="449" y="466"/>
                    <a:pt x="448" y="464"/>
                  </a:cubicBezTo>
                  <a:cubicBezTo>
                    <a:pt x="451" y="465"/>
                    <a:pt x="454" y="465"/>
                    <a:pt x="458" y="465"/>
                  </a:cubicBezTo>
                  <a:cubicBezTo>
                    <a:pt x="458" y="468"/>
                    <a:pt x="459" y="470"/>
                    <a:pt x="460" y="472"/>
                  </a:cubicBezTo>
                  <a:cubicBezTo>
                    <a:pt x="463" y="476"/>
                    <a:pt x="467" y="479"/>
                    <a:pt x="473" y="479"/>
                  </a:cubicBezTo>
                  <a:cubicBezTo>
                    <a:pt x="475" y="479"/>
                    <a:pt x="478" y="478"/>
                    <a:pt x="481" y="477"/>
                  </a:cubicBezTo>
                  <a:cubicBezTo>
                    <a:pt x="480" y="475"/>
                    <a:pt x="480" y="475"/>
                    <a:pt x="480" y="475"/>
                  </a:cubicBezTo>
                  <a:cubicBezTo>
                    <a:pt x="477" y="476"/>
                    <a:pt x="475" y="476"/>
                    <a:pt x="473" y="476"/>
                  </a:cubicBezTo>
                  <a:cubicBezTo>
                    <a:pt x="468" y="476"/>
                    <a:pt x="465" y="474"/>
                    <a:pt x="462" y="470"/>
                  </a:cubicBezTo>
                  <a:cubicBezTo>
                    <a:pt x="462" y="469"/>
                    <a:pt x="461" y="467"/>
                    <a:pt x="460" y="465"/>
                  </a:cubicBezTo>
                  <a:cubicBezTo>
                    <a:pt x="464" y="466"/>
                    <a:pt x="468" y="466"/>
                    <a:pt x="472" y="466"/>
                  </a:cubicBezTo>
                  <a:cubicBezTo>
                    <a:pt x="473" y="466"/>
                    <a:pt x="473" y="466"/>
                    <a:pt x="473" y="466"/>
                  </a:cubicBezTo>
                  <a:cubicBezTo>
                    <a:pt x="472" y="469"/>
                    <a:pt x="472" y="469"/>
                    <a:pt x="472" y="469"/>
                  </a:cubicBezTo>
                  <a:cubicBezTo>
                    <a:pt x="475" y="466"/>
                    <a:pt x="475" y="466"/>
                    <a:pt x="475" y="466"/>
                  </a:cubicBezTo>
                  <a:cubicBezTo>
                    <a:pt x="484" y="457"/>
                    <a:pt x="491" y="443"/>
                    <a:pt x="491" y="429"/>
                  </a:cubicBezTo>
                  <a:cubicBezTo>
                    <a:pt x="491" y="426"/>
                    <a:pt x="490" y="423"/>
                    <a:pt x="489" y="420"/>
                  </a:cubicBezTo>
                  <a:cubicBezTo>
                    <a:pt x="488" y="412"/>
                    <a:pt x="485" y="404"/>
                    <a:pt x="483" y="399"/>
                  </a:cubicBezTo>
                  <a:cubicBezTo>
                    <a:pt x="483" y="399"/>
                    <a:pt x="483" y="399"/>
                    <a:pt x="483" y="399"/>
                  </a:cubicBezTo>
                  <a:cubicBezTo>
                    <a:pt x="484" y="397"/>
                    <a:pt x="484" y="395"/>
                    <a:pt x="483" y="394"/>
                  </a:cubicBezTo>
                  <a:cubicBezTo>
                    <a:pt x="479" y="390"/>
                    <a:pt x="475" y="387"/>
                    <a:pt x="472" y="384"/>
                  </a:cubicBezTo>
                  <a:cubicBezTo>
                    <a:pt x="472" y="384"/>
                    <a:pt x="472" y="383"/>
                    <a:pt x="472" y="383"/>
                  </a:cubicBezTo>
                  <a:cubicBezTo>
                    <a:pt x="476" y="383"/>
                    <a:pt x="478" y="383"/>
                    <a:pt x="479" y="383"/>
                  </a:cubicBezTo>
                  <a:cubicBezTo>
                    <a:pt x="480" y="383"/>
                    <a:pt x="481" y="383"/>
                    <a:pt x="481" y="383"/>
                  </a:cubicBezTo>
                  <a:cubicBezTo>
                    <a:pt x="481" y="385"/>
                    <a:pt x="482" y="387"/>
                    <a:pt x="482" y="388"/>
                  </a:cubicBezTo>
                  <a:cubicBezTo>
                    <a:pt x="483" y="392"/>
                    <a:pt x="483" y="392"/>
                    <a:pt x="483" y="392"/>
                  </a:cubicBezTo>
                  <a:cubicBezTo>
                    <a:pt x="484" y="388"/>
                    <a:pt x="484" y="388"/>
                    <a:pt x="484" y="388"/>
                  </a:cubicBezTo>
                  <a:cubicBezTo>
                    <a:pt x="485" y="386"/>
                    <a:pt x="486" y="383"/>
                    <a:pt x="486" y="380"/>
                  </a:cubicBezTo>
                  <a:cubicBezTo>
                    <a:pt x="487" y="380"/>
                    <a:pt x="487" y="380"/>
                    <a:pt x="487" y="380"/>
                  </a:cubicBezTo>
                  <a:cubicBezTo>
                    <a:pt x="489" y="381"/>
                    <a:pt x="491" y="382"/>
                    <a:pt x="493" y="383"/>
                  </a:cubicBezTo>
                  <a:cubicBezTo>
                    <a:pt x="493" y="385"/>
                    <a:pt x="493" y="385"/>
                    <a:pt x="493" y="385"/>
                  </a:cubicBezTo>
                  <a:cubicBezTo>
                    <a:pt x="494" y="385"/>
                    <a:pt x="495" y="385"/>
                    <a:pt x="496" y="386"/>
                  </a:cubicBezTo>
                  <a:cubicBezTo>
                    <a:pt x="497" y="386"/>
                    <a:pt x="497" y="386"/>
                    <a:pt x="498" y="386"/>
                  </a:cubicBezTo>
                  <a:cubicBezTo>
                    <a:pt x="498" y="386"/>
                    <a:pt x="498" y="386"/>
                    <a:pt x="498" y="386"/>
                  </a:cubicBezTo>
                  <a:cubicBezTo>
                    <a:pt x="498" y="386"/>
                    <a:pt x="499" y="386"/>
                    <a:pt x="499" y="385"/>
                  </a:cubicBezTo>
                  <a:cubicBezTo>
                    <a:pt x="499" y="385"/>
                    <a:pt x="499" y="385"/>
                    <a:pt x="499" y="384"/>
                  </a:cubicBezTo>
                  <a:cubicBezTo>
                    <a:pt x="499" y="384"/>
                    <a:pt x="499" y="384"/>
                    <a:pt x="499" y="384"/>
                  </a:cubicBezTo>
                  <a:cubicBezTo>
                    <a:pt x="499" y="383"/>
                    <a:pt x="499" y="383"/>
                    <a:pt x="499" y="383"/>
                  </a:cubicBezTo>
                  <a:cubicBezTo>
                    <a:pt x="499" y="383"/>
                    <a:pt x="498" y="383"/>
                    <a:pt x="498" y="383"/>
                  </a:cubicBezTo>
                  <a:cubicBezTo>
                    <a:pt x="498" y="382"/>
                    <a:pt x="497" y="382"/>
                    <a:pt x="496" y="382"/>
                  </a:cubicBezTo>
                  <a:cubicBezTo>
                    <a:pt x="496" y="382"/>
                    <a:pt x="496" y="382"/>
                    <a:pt x="496" y="382"/>
                  </a:cubicBezTo>
                  <a:cubicBezTo>
                    <a:pt x="496" y="382"/>
                    <a:pt x="496" y="382"/>
                    <a:pt x="496" y="382"/>
                  </a:cubicBezTo>
                  <a:cubicBezTo>
                    <a:pt x="494" y="380"/>
                    <a:pt x="491" y="379"/>
                    <a:pt x="489" y="378"/>
                  </a:cubicBezTo>
                  <a:cubicBezTo>
                    <a:pt x="491" y="376"/>
                    <a:pt x="492" y="373"/>
                    <a:pt x="494" y="370"/>
                  </a:cubicBezTo>
                  <a:cubicBezTo>
                    <a:pt x="495" y="370"/>
                    <a:pt x="495" y="370"/>
                    <a:pt x="496" y="370"/>
                  </a:cubicBezTo>
                  <a:cubicBezTo>
                    <a:pt x="497" y="370"/>
                    <a:pt x="498" y="370"/>
                    <a:pt x="498" y="370"/>
                  </a:cubicBezTo>
                  <a:cubicBezTo>
                    <a:pt x="500" y="370"/>
                    <a:pt x="500" y="370"/>
                    <a:pt x="500" y="370"/>
                  </a:cubicBezTo>
                  <a:cubicBezTo>
                    <a:pt x="499" y="368"/>
                    <a:pt x="499" y="368"/>
                    <a:pt x="499" y="368"/>
                  </a:cubicBezTo>
                  <a:cubicBezTo>
                    <a:pt x="498" y="367"/>
                    <a:pt x="497" y="365"/>
                    <a:pt x="496" y="364"/>
                  </a:cubicBezTo>
                  <a:cubicBezTo>
                    <a:pt x="499" y="354"/>
                    <a:pt x="499" y="344"/>
                    <a:pt x="498" y="338"/>
                  </a:cubicBezTo>
                  <a:cubicBezTo>
                    <a:pt x="498" y="334"/>
                    <a:pt x="496" y="331"/>
                    <a:pt x="494" y="329"/>
                  </a:cubicBezTo>
                  <a:cubicBezTo>
                    <a:pt x="493" y="328"/>
                    <a:pt x="493" y="327"/>
                    <a:pt x="492" y="326"/>
                  </a:cubicBezTo>
                  <a:cubicBezTo>
                    <a:pt x="494" y="325"/>
                    <a:pt x="494" y="325"/>
                    <a:pt x="494" y="325"/>
                  </a:cubicBezTo>
                  <a:cubicBezTo>
                    <a:pt x="492" y="324"/>
                    <a:pt x="492" y="324"/>
                    <a:pt x="492" y="324"/>
                  </a:cubicBezTo>
                  <a:cubicBezTo>
                    <a:pt x="492" y="324"/>
                    <a:pt x="492" y="324"/>
                    <a:pt x="492" y="324"/>
                  </a:cubicBezTo>
                  <a:cubicBezTo>
                    <a:pt x="492" y="324"/>
                    <a:pt x="492" y="324"/>
                    <a:pt x="492" y="324"/>
                  </a:cubicBezTo>
                  <a:cubicBezTo>
                    <a:pt x="494" y="324"/>
                    <a:pt x="494" y="324"/>
                    <a:pt x="494" y="324"/>
                  </a:cubicBezTo>
                  <a:cubicBezTo>
                    <a:pt x="495" y="325"/>
                    <a:pt x="495" y="325"/>
                    <a:pt x="495" y="325"/>
                  </a:cubicBezTo>
                  <a:cubicBezTo>
                    <a:pt x="496" y="325"/>
                    <a:pt x="496" y="325"/>
                    <a:pt x="496" y="325"/>
                  </a:cubicBezTo>
                  <a:cubicBezTo>
                    <a:pt x="498" y="330"/>
                    <a:pt x="500" y="336"/>
                    <a:pt x="502" y="341"/>
                  </a:cubicBezTo>
                  <a:cubicBezTo>
                    <a:pt x="505" y="340"/>
                    <a:pt x="505" y="340"/>
                    <a:pt x="505" y="340"/>
                  </a:cubicBezTo>
                  <a:cubicBezTo>
                    <a:pt x="504" y="339"/>
                    <a:pt x="504" y="338"/>
                    <a:pt x="504" y="337"/>
                  </a:cubicBezTo>
                  <a:cubicBezTo>
                    <a:pt x="505" y="339"/>
                    <a:pt x="506" y="342"/>
                    <a:pt x="508" y="343"/>
                  </a:cubicBezTo>
                  <a:cubicBezTo>
                    <a:pt x="510" y="342"/>
                    <a:pt x="510" y="342"/>
                    <a:pt x="510" y="342"/>
                  </a:cubicBezTo>
                  <a:cubicBezTo>
                    <a:pt x="505" y="336"/>
                    <a:pt x="500" y="327"/>
                    <a:pt x="496" y="318"/>
                  </a:cubicBezTo>
                  <a:cubicBezTo>
                    <a:pt x="496" y="318"/>
                    <a:pt x="496" y="317"/>
                    <a:pt x="496" y="317"/>
                  </a:cubicBezTo>
                  <a:cubicBezTo>
                    <a:pt x="496" y="317"/>
                    <a:pt x="496" y="317"/>
                    <a:pt x="496" y="317"/>
                  </a:cubicBezTo>
                  <a:cubicBezTo>
                    <a:pt x="497" y="316"/>
                    <a:pt x="497" y="316"/>
                    <a:pt x="497" y="316"/>
                  </a:cubicBezTo>
                  <a:cubicBezTo>
                    <a:pt x="501" y="332"/>
                    <a:pt x="514" y="330"/>
                    <a:pt x="528" y="307"/>
                  </a:cubicBezTo>
                  <a:cubicBezTo>
                    <a:pt x="540" y="288"/>
                    <a:pt x="575" y="265"/>
                    <a:pt x="604" y="251"/>
                  </a:cubicBezTo>
                  <a:cubicBezTo>
                    <a:pt x="612" y="251"/>
                    <a:pt x="619" y="252"/>
                    <a:pt x="626" y="252"/>
                  </a:cubicBezTo>
                  <a:cubicBezTo>
                    <a:pt x="626" y="249"/>
                    <a:pt x="626" y="249"/>
                    <a:pt x="626" y="249"/>
                  </a:cubicBezTo>
                  <a:cubicBezTo>
                    <a:pt x="625" y="249"/>
                    <a:pt x="624" y="249"/>
                    <a:pt x="623" y="249"/>
                  </a:cubicBezTo>
                  <a:cubicBezTo>
                    <a:pt x="627" y="249"/>
                    <a:pt x="631" y="249"/>
                    <a:pt x="635" y="249"/>
                  </a:cubicBezTo>
                  <a:cubicBezTo>
                    <a:pt x="640" y="249"/>
                    <a:pt x="645" y="249"/>
                    <a:pt x="649" y="249"/>
                  </a:cubicBezTo>
                  <a:cubicBezTo>
                    <a:pt x="649" y="247"/>
                    <a:pt x="649" y="247"/>
                    <a:pt x="649" y="247"/>
                  </a:cubicBezTo>
                  <a:cubicBezTo>
                    <a:pt x="645" y="247"/>
                    <a:pt x="640" y="246"/>
                    <a:pt x="635" y="246"/>
                  </a:cubicBezTo>
                  <a:cubicBezTo>
                    <a:pt x="628" y="246"/>
                    <a:pt x="621" y="247"/>
                    <a:pt x="613" y="247"/>
                  </a:cubicBezTo>
                  <a:cubicBezTo>
                    <a:pt x="618" y="245"/>
                    <a:pt x="622" y="244"/>
                    <a:pt x="626" y="242"/>
                  </a:cubicBezTo>
                  <a:cubicBezTo>
                    <a:pt x="627" y="243"/>
                    <a:pt x="627" y="243"/>
                    <a:pt x="628" y="244"/>
                  </a:cubicBezTo>
                  <a:cubicBezTo>
                    <a:pt x="630" y="242"/>
                    <a:pt x="630" y="242"/>
                    <a:pt x="630" y="242"/>
                  </a:cubicBezTo>
                  <a:cubicBezTo>
                    <a:pt x="630" y="242"/>
                    <a:pt x="629" y="242"/>
                    <a:pt x="629" y="242"/>
                  </a:cubicBezTo>
                  <a:cubicBezTo>
                    <a:pt x="632" y="241"/>
                    <a:pt x="634" y="240"/>
                    <a:pt x="637" y="240"/>
                  </a:cubicBezTo>
                  <a:cubicBezTo>
                    <a:pt x="638" y="239"/>
                    <a:pt x="639" y="239"/>
                    <a:pt x="641" y="239"/>
                  </a:cubicBezTo>
                  <a:cubicBezTo>
                    <a:pt x="648" y="238"/>
                    <a:pt x="655" y="236"/>
                    <a:pt x="662" y="234"/>
                  </a:cubicBezTo>
                  <a:cubicBezTo>
                    <a:pt x="662" y="234"/>
                    <a:pt x="662" y="234"/>
                    <a:pt x="662" y="234"/>
                  </a:cubicBezTo>
                  <a:cubicBezTo>
                    <a:pt x="663" y="234"/>
                    <a:pt x="663" y="234"/>
                    <a:pt x="664" y="234"/>
                  </a:cubicBezTo>
                  <a:cubicBezTo>
                    <a:pt x="664" y="234"/>
                    <a:pt x="664" y="234"/>
                    <a:pt x="664" y="234"/>
                  </a:cubicBezTo>
                  <a:cubicBezTo>
                    <a:pt x="672" y="235"/>
                    <a:pt x="679" y="234"/>
                    <a:pt x="687" y="233"/>
                  </a:cubicBezTo>
                  <a:cubicBezTo>
                    <a:pt x="692" y="233"/>
                    <a:pt x="697" y="234"/>
                    <a:pt x="702" y="234"/>
                  </a:cubicBezTo>
                  <a:cubicBezTo>
                    <a:pt x="695" y="236"/>
                    <a:pt x="688" y="236"/>
                    <a:pt x="680" y="236"/>
                  </a:cubicBezTo>
                  <a:cubicBezTo>
                    <a:pt x="678" y="237"/>
                    <a:pt x="678" y="239"/>
                    <a:pt x="680" y="239"/>
                  </a:cubicBezTo>
                  <a:cubicBezTo>
                    <a:pt x="688" y="239"/>
                    <a:pt x="696" y="239"/>
                    <a:pt x="704" y="237"/>
                  </a:cubicBezTo>
                  <a:cubicBezTo>
                    <a:pt x="705" y="241"/>
                    <a:pt x="703" y="247"/>
                    <a:pt x="695" y="256"/>
                  </a:cubicBezTo>
                  <a:cubicBezTo>
                    <a:pt x="695" y="256"/>
                    <a:pt x="711" y="255"/>
                    <a:pt x="710" y="236"/>
                  </a:cubicBezTo>
                  <a:cubicBezTo>
                    <a:pt x="710" y="236"/>
                    <a:pt x="710" y="236"/>
                    <a:pt x="709" y="235"/>
                  </a:cubicBezTo>
                  <a:cubicBezTo>
                    <a:pt x="710" y="235"/>
                    <a:pt x="711" y="235"/>
                    <a:pt x="711" y="235"/>
                  </a:cubicBezTo>
                  <a:cubicBezTo>
                    <a:pt x="713" y="234"/>
                    <a:pt x="713" y="231"/>
                    <a:pt x="711" y="231"/>
                  </a:cubicBezTo>
                  <a:cubicBezTo>
                    <a:pt x="710" y="231"/>
                    <a:pt x="708" y="230"/>
                    <a:pt x="707" y="230"/>
                  </a:cubicBezTo>
                  <a:cubicBezTo>
                    <a:pt x="702" y="225"/>
                    <a:pt x="692" y="224"/>
                    <a:pt x="679" y="224"/>
                  </a:cubicBezTo>
                  <a:cubicBezTo>
                    <a:pt x="670" y="221"/>
                    <a:pt x="661" y="217"/>
                    <a:pt x="652" y="213"/>
                  </a:cubicBezTo>
                  <a:cubicBezTo>
                    <a:pt x="659" y="214"/>
                    <a:pt x="670" y="214"/>
                    <a:pt x="676" y="209"/>
                  </a:cubicBezTo>
                  <a:cubicBezTo>
                    <a:pt x="676" y="210"/>
                    <a:pt x="676" y="211"/>
                    <a:pt x="676" y="211"/>
                  </a:cubicBezTo>
                  <a:cubicBezTo>
                    <a:pt x="673" y="210"/>
                    <a:pt x="672" y="213"/>
                    <a:pt x="674" y="214"/>
                  </a:cubicBezTo>
                  <a:cubicBezTo>
                    <a:pt x="680" y="218"/>
                    <a:pt x="681" y="205"/>
                    <a:pt x="679" y="201"/>
                  </a:cubicBezTo>
                  <a:cubicBezTo>
                    <a:pt x="679" y="201"/>
                    <a:pt x="680" y="200"/>
                    <a:pt x="680" y="200"/>
                  </a:cubicBezTo>
                  <a:cubicBezTo>
                    <a:pt x="680" y="191"/>
                    <a:pt x="669" y="181"/>
                    <a:pt x="649" y="173"/>
                  </a:cubicBezTo>
                  <a:cubicBezTo>
                    <a:pt x="644" y="167"/>
                    <a:pt x="637" y="161"/>
                    <a:pt x="630" y="156"/>
                  </a:cubicBezTo>
                  <a:cubicBezTo>
                    <a:pt x="610" y="140"/>
                    <a:pt x="586" y="127"/>
                    <a:pt x="563" y="116"/>
                  </a:cubicBezTo>
                  <a:cubicBezTo>
                    <a:pt x="561" y="114"/>
                    <a:pt x="559" y="119"/>
                    <a:pt x="561" y="120"/>
                  </a:cubicBezTo>
                  <a:cubicBezTo>
                    <a:pt x="576" y="127"/>
                    <a:pt x="590" y="135"/>
                    <a:pt x="603" y="144"/>
                  </a:cubicBezTo>
                  <a:cubicBezTo>
                    <a:pt x="603" y="145"/>
                    <a:pt x="603" y="145"/>
                    <a:pt x="603" y="145"/>
                  </a:cubicBezTo>
                  <a:cubicBezTo>
                    <a:pt x="604" y="145"/>
                    <a:pt x="606" y="146"/>
                    <a:pt x="607" y="146"/>
                  </a:cubicBezTo>
                  <a:cubicBezTo>
                    <a:pt x="618" y="153"/>
                    <a:pt x="628" y="160"/>
                    <a:pt x="638" y="168"/>
                  </a:cubicBezTo>
                  <a:cubicBezTo>
                    <a:pt x="639" y="168"/>
                    <a:pt x="640" y="168"/>
                    <a:pt x="640" y="168"/>
                  </a:cubicBezTo>
                  <a:cubicBezTo>
                    <a:pt x="642" y="169"/>
                    <a:pt x="643" y="170"/>
                    <a:pt x="644" y="172"/>
                  </a:cubicBezTo>
                  <a:cubicBezTo>
                    <a:pt x="639" y="170"/>
                    <a:pt x="633" y="168"/>
                    <a:pt x="626" y="167"/>
                  </a:cubicBezTo>
                  <a:cubicBezTo>
                    <a:pt x="624" y="166"/>
                    <a:pt x="621" y="165"/>
                    <a:pt x="619" y="163"/>
                  </a:cubicBezTo>
                  <a:cubicBezTo>
                    <a:pt x="619" y="162"/>
                    <a:pt x="619" y="162"/>
                    <a:pt x="619" y="162"/>
                  </a:cubicBezTo>
                  <a:cubicBezTo>
                    <a:pt x="622" y="163"/>
                    <a:pt x="624" y="164"/>
                    <a:pt x="626" y="165"/>
                  </a:cubicBezTo>
                  <a:cubicBezTo>
                    <a:pt x="627" y="166"/>
                    <a:pt x="629" y="163"/>
                    <a:pt x="627" y="162"/>
                  </a:cubicBezTo>
                  <a:cubicBezTo>
                    <a:pt x="617" y="157"/>
                    <a:pt x="607" y="151"/>
                    <a:pt x="597" y="145"/>
                  </a:cubicBezTo>
                  <a:cubicBezTo>
                    <a:pt x="593" y="142"/>
                    <a:pt x="589" y="139"/>
                    <a:pt x="586" y="137"/>
                  </a:cubicBezTo>
                  <a:cubicBezTo>
                    <a:pt x="602" y="145"/>
                    <a:pt x="612" y="149"/>
                    <a:pt x="612" y="149"/>
                  </a:cubicBezTo>
                  <a:cubicBezTo>
                    <a:pt x="612" y="149"/>
                    <a:pt x="597" y="142"/>
                    <a:pt x="575" y="130"/>
                  </a:cubicBezTo>
                  <a:cubicBezTo>
                    <a:pt x="568" y="124"/>
                    <a:pt x="560" y="120"/>
                    <a:pt x="552" y="116"/>
                  </a:cubicBezTo>
                  <a:cubicBezTo>
                    <a:pt x="539" y="107"/>
                    <a:pt x="526" y="98"/>
                    <a:pt x="512" y="88"/>
                  </a:cubicBezTo>
                  <a:cubicBezTo>
                    <a:pt x="511" y="87"/>
                    <a:pt x="508" y="90"/>
                    <a:pt x="510" y="91"/>
                  </a:cubicBezTo>
                  <a:cubicBezTo>
                    <a:pt x="516" y="95"/>
                    <a:pt x="521" y="99"/>
                    <a:pt x="527" y="103"/>
                  </a:cubicBezTo>
                  <a:cubicBezTo>
                    <a:pt x="459" y="66"/>
                    <a:pt x="372" y="20"/>
                    <a:pt x="355" y="14"/>
                  </a:cubicBezTo>
                  <a:cubicBezTo>
                    <a:pt x="326" y="3"/>
                    <a:pt x="285" y="6"/>
                    <a:pt x="285" y="6"/>
                  </a:cubicBezTo>
                  <a:cubicBezTo>
                    <a:pt x="285" y="6"/>
                    <a:pt x="257" y="0"/>
                    <a:pt x="220" y="39"/>
                  </a:cubicBezTo>
                  <a:cubicBezTo>
                    <a:pt x="205" y="56"/>
                    <a:pt x="201" y="78"/>
                    <a:pt x="202" y="98"/>
                  </a:cubicBezTo>
                  <a:cubicBezTo>
                    <a:pt x="201" y="98"/>
                    <a:pt x="200" y="99"/>
                    <a:pt x="200" y="100"/>
                  </a:cubicBezTo>
                  <a:cubicBezTo>
                    <a:pt x="200" y="100"/>
                    <a:pt x="200" y="100"/>
                    <a:pt x="200" y="100"/>
                  </a:cubicBezTo>
                  <a:cubicBezTo>
                    <a:pt x="200" y="100"/>
                    <a:pt x="200" y="101"/>
                    <a:pt x="200" y="101"/>
                  </a:cubicBezTo>
                  <a:cubicBezTo>
                    <a:pt x="201" y="104"/>
                    <a:pt x="200" y="107"/>
                    <a:pt x="200" y="110"/>
                  </a:cubicBezTo>
                  <a:cubicBezTo>
                    <a:pt x="200" y="111"/>
                    <a:pt x="202" y="112"/>
                    <a:pt x="202" y="111"/>
                  </a:cubicBezTo>
                  <a:cubicBezTo>
                    <a:pt x="203" y="113"/>
                    <a:pt x="203" y="115"/>
                    <a:pt x="204" y="116"/>
                  </a:cubicBezTo>
                  <a:cubicBezTo>
                    <a:pt x="204" y="117"/>
                    <a:pt x="204" y="118"/>
                    <a:pt x="204" y="119"/>
                  </a:cubicBezTo>
                  <a:cubicBezTo>
                    <a:pt x="203" y="117"/>
                    <a:pt x="200" y="118"/>
                    <a:pt x="200" y="121"/>
                  </a:cubicBezTo>
                  <a:cubicBezTo>
                    <a:pt x="200" y="133"/>
                    <a:pt x="200" y="145"/>
                    <a:pt x="200" y="157"/>
                  </a:cubicBezTo>
                  <a:cubicBezTo>
                    <a:pt x="200" y="157"/>
                    <a:pt x="199" y="157"/>
                    <a:pt x="199" y="157"/>
                  </a:cubicBezTo>
                  <a:cubicBezTo>
                    <a:pt x="198" y="157"/>
                    <a:pt x="198" y="157"/>
                    <a:pt x="197" y="156"/>
                  </a:cubicBezTo>
                  <a:cubicBezTo>
                    <a:pt x="197" y="156"/>
                    <a:pt x="196" y="157"/>
                    <a:pt x="195" y="157"/>
                  </a:cubicBezTo>
                  <a:cubicBezTo>
                    <a:pt x="195" y="157"/>
                    <a:pt x="195" y="157"/>
                    <a:pt x="195" y="158"/>
                  </a:cubicBezTo>
                  <a:cubicBezTo>
                    <a:pt x="192" y="158"/>
                    <a:pt x="189" y="158"/>
                    <a:pt x="186" y="159"/>
                  </a:cubicBezTo>
                  <a:cubicBezTo>
                    <a:pt x="170" y="155"/>
                    <a:pt x="152" y="159"/>
                    <a:pt x="135" y="164"/>
                  </a:cubicBezTo>
                  <a:cubicBezTo>
                    <a:pt x="114" y="165"/>
                    <a:pt x="93" y="167"/>
                    <a:pt x="76" y="174"/>
                  </a:cubicBezTo>
                  <a:cubicBezTo>
                    <a:pt x="73" y="174"/>
                    <a:pt x="70" y="175"/>
                    <a:pt x="67" y="175"/>
                  </a:cubicBezTo>
                  <a:cubicBezTo>
                    <a:pt x="51" y="175"/>
                    <a:pt x="35" y="174"/>
                    <a:pt x="19" y="177"/>
                  </a:cubicBezTo>
                  <a:cubicBezTo>
                    <a:pt x="18" y="177"/>
                    <a:pt x="17" y="177"/>
                    <a:pt x="15" y="177"/>
                  </a:cubicBezTo>
                  <a:cubicBezTo>
                    <a:pt x="14" y="176"/>
                    <a:pt x="13" y="175"/>
                    <a:pt x="11" y="174"/>
                  </a:cubicBezTo>
                  <a:cubicBezTo>
                    <a:pt x="10" y="173"/>
                    <a:pt x="6" y="171"/>
                    <a:pt x="4" y="171"/>
                  </a:cubicBezTo>
                  <a:cubicBezTo>
                    <a:pt x="3" y="171"/>
                    <a:pt x="2" y="172"/>
                    <a:pt x="2" y="173"/>
                  </a:cubicBezTo>
                  <a:cubicBezTo>
                    <a:pt x="3" y="174"/>
                    <a:pt x="4" y="175"/>
                    <a:pt x="4" y="175"/>
                  </a:cubicBezTo>
                  <a:cubicBezTo>
                    <a:pt x="4" y="176"/>
                    <a:pt x="5" y="176"/>
                    <a:pt x="5" y="176"/>
                  </a:cubicBezTo>
                  <a:cubicBezTo>
                    <a:pt x="6" y="176"/>
                    <a:pt x="6" y="176"/>
                    <a:pt x="6" y="177"/>
                  </a:cubicBezTo>
                  <a:cubicBezTo>
                    <a:pt x="6" y="177"/>
                    <a:pt x="7" y="177"/>
                    <a:pt x="7" y="178"/>
                  </a:cubicBezTo>
                  <a:cubicBezTo>
                    <a:pt x="5" y="178"/>
                    <a:pt x="2" y="178"/>
                    <a:pt x="0" y="178"/>
                  </a:cubicBezTo>
                  <a:cubicBezTo>
                    <a:pt x="0" y="180"/>
                    <a:pt x="0" y="180"/>
                    <a:pt x="0" y="180"/>
                  </a:cubicBezTo>
                  <a:cubicBezTo>
                    <a:pt x="3" y="180"/>
                    <a:pt x="6" y="180"/>
                    <a:pt x="9" y="180"/>
                  </a:cubicBezTo>
                  <a:close/>
                  <a:moveTo>
                    <a:pt x="21" y="182"/>
                  </a:moveTo>
                  <a:cubicBezTo>
                    <a:pt x="23" y="182"/>
                    <a:pt x="25" y="181"/>
                    <a:pt x="27" y="181"/>
                  </a:cubicBezTo>
                  <a:cubicBezTo>
                    <a:pt x="30" y="181"/>
                    <a:pt x="33" y="181"/>
                    <a:pt x="37" y="181"/>
                  </a:cubicBezTo>
                  <a:cubicBezTo>
                    <a:pt x="36" y="181"/>
                    <a:pt x="36" y="182"/>
                    <a:pt x="37" y="183"/>
                  </a:cubicBezTo>
                  <a:cubicBezTo>
                    <a:pt x="33" y="183"/>
                    <a:pt x="28" y="184"/>
                    <a:pt x="24" y="184"/>
                  </a:cubicBezTo>
                  <a:cubicBezTo>
                    <a:pt x="23" y="183"/>
                    <a:pt x="22" y="183"/>
                    <a:pt x="21" y="182"/>
                  </a:cubicBezTo>
                  <a:close/>
                  <a:moveTo>
                    <a:pt x="195" y="177"/>
                  </a:moveTo>
                  <a:cubicBezTo>
                    <a:pt x="196" y="177"/>
                    <a:pt x="196" y="177"/>
                    <a:pt x="196" y="177"/>
                  </a:cubicBezTo>
                  <a:cubicBezTo>
                    <a:pt x="180" y="182"/>
                    <a:pt x="162" y="184"/>
                    <a:pt x="142" y="184"/>
                  </a:cubicBezTo>
                  <a:cubicBezTo>
                    <a:pt x="138" y="184"/>
                    <a:pt x="133" y="184"/>
                    <a:pt x="129" y="183"/>
                  </a:cubicBezTo>
                  <a:cubicBezTo>
                    <a:pt x="135" y="183"/>
                    <a:pt x="140" y="181"/>
                    <a:pt x="146" y="180"/>
                  </a:cubicBezTo>
                  <a:cubicBezTo>
                    <a:pt x="162" y="180"/>
                    <a:pt x="184" y="179"/>
                    <a:pt x="199" y="176"/>
                  </a:cubicBezTo>
                  <a:cubicBezTo>
                    <a:pt x="199" y="176"/>
                    <a:pt x="199" y="176"/>
                    <a:pt x="200" y="176"/>
                  </a:cubicBezTo>
                  <a:cubicBezTo>
                    <a:pt x="198" y="176"/>
                    <a:pt x="197" y="177"/>
                    <a:pt x="196" y="177"/>
                  </a:cubicBezTo>
                  <a:lnTo>
                    <a:pt x="195" y="177"/>
                  </a:lnTo>
                  <a:close/>
                  <a:moveTo>
                    <a:pt x="212" y="189"/>
                  </a:moveTo>
                  <a:cubicBezTo>
                    <a:pt x="212" y="189"/>
                    <a:pt x="213" y="189"/>
                    <a:pt x="214" y="189"/>
                  </a:cubicBezTo>
                  <a:cubicBezTo>
                    <a:pt x="218" y="191"/>
                    <a:pt x="222" y="193"/>
                    <a:pt x="226" y="195"/>
                  </a:cubicBezTo>
                  <a:cubicBezTo>
                    <a:pt x="225" y="195"/>
                    <a:pt x="225" y="195"/>
                    <a:pt x="224" y="195"/>
                  </a:cubicBezTo>
                  <a:cubicBezTo>
                    <a:pt x="220" y="193"/>
                    <a:pt x="216" y="191"/>
                    <a:pt x="212" y="189"/>
                  </a:cubicBezTo>
                  <a:close/>
                  <a:moveTo>
                    <a:pt x="215" y="187"/>
                  </a:moveTo>
                  <a:cubicBezTo>
                    <a:pt x="212" y="185"/>
                    <a:pt x="209" y="183"/>
                    <a:pt x="206" y="181"/>
                  </a:cubicBezTo>
                  <a:cubicBezTo>
                    <a:pt x="206" y="181"/>
                    <a:pt x="206" y="181"/>
                    <a:pt x="207" y="181"/>
                  </a:cubicBezTo>
                  <a:cubicBezTo>
                    <a:pt x="209" y="181"/>
                    <a:pt x="212" y="182"/>
                    <a:pt x="214" y="183"/>
                  </a:cubicBezTo>
                  <a:cubicBezTo>
                    <a:pt x="214" y="183"/>
                    <a:pt x="214" y="183"/>
                    <a:pt x="214" y="183"/>
                  </a:cubicBezTo>
                  <a:cubicBezTo>
                    <a:pt x="225" y="187"/>
                    <a:pt x="236" y="191"/>
                    <a:pt x="247" y="195"/>
                  </a:cubicBezTo>
                  <a:cubicBezTo>
                    <a:pt x="248" y="193"/>
                    <a:pt x="248" y="193"/>
                    <a:pt x="248" y="193"/>
                  </a:cubicBezTo>
                  <a:cubicBezTo>
                    <a:pt x="241" y="189"/>
                    <a:pt x="233" y="186"/>
                    <a:pt x="226" y="183"/>
                  </a:cubicBezTo>
                  <a:cubicBezTo>
                    <a:pt x="227" y="183"/>
                    <a:pt x="227" y="181"/>
                    <a:pt x="226" y="180"/>
                  </a:cubicBezTo>
                  <a:cubicBezTo>
                    <a:pt x="222" y="178"/>
                    <a:pt x="217" y="176"/>
                    <a:pt x="212" y="174"/>
                  </a:cubicBezTo>
                  <a:cubicBezTo>
                    <a:pt x="212" y="174"/>
                    <a:pt x="212" y="174"/>
                    <a:pt x="212" y="174"/>
                  </a:cubicBezTo>
                  <a:cubicBezTo>
                    <a:pt x="220" y="177"/>
                    <a:pt x="230" y="181"/>
                    <a:pt x="238" y="186"/>
                  </a:cubicBezTo>
                  <a:cubicBezTo>
                    <a:pt x="251" y="194"/>
                    <a:pt x="262" y="202"/>
                    <a:pt x="269" y="210"/>
                  </a:cubicBezTo>
                  <a:cubicBezTo>
                    <a:pt x="256" y="207"/>
                    <a:pt x="241" y="203"/>
                    <a:pt x="228" y="197"/>
                  </a:cubicBezTo>
                  <a:cubicBezTo>
                    <a:pt x="228" y="197"/>
                    <a:pt x="228" y="197"/>
                    <a:pt x="228" y="197"/>
                  </a:cubicBezTo>
                  <a:cubicBezTo>
                    <a:pt x="228" y="196"/>
                    <a:pt x="228" y="196"/>
                    <a:pt x="227" y="196"/>
                  </a:cubicBezTo>
                  <a:cubicBezTo>
                    <a:pt x="235" y="199"/>
                    <a:pt x="243" y="202"/>
                    <a:pt x="251" y="205"/>
                  </a:cubicBezTo>
                  <a:cubicBezTo>
                    <a:pt x="252" y="203"/>
                    <a:pt x="252" y="203"/>
                    <a:pt x="252" y="203"/>
                  </a:cubicBezTo>
                  <a:cubicBezTo>
                    <a:pt x="240" y="197"/>
                    <a:pt x="227" y="190"/>
                    <a:pt x="215" y="187"/>
                  </a:cubicBezTo>
                  <a:close/>
                  <a:moveTo>
                    <a:pt x="207" y="178"/>
                  </a:moveTo>
                  <a:cubicBezTo>
                    <a:pt x="207" y="178"/>
                    <a:pt x="207" y="178"/>
                    <a:pt x="208" y="177"/>
                  </a:cubicBezTo>
                  <a:cubicBezTo>
                    <a:pt x="213" y="178"/>
                    <a:pt x="218" y="180"/>
                    <a:pt x="222" y="182"/>
                  </a:cubicBezTo>
                  <a:cubicBezTo>
                    <a:pt x="217" y="181"/>
                    <a:pt x="212" y="179"/>
                    <a:pt x="207" y="178"/>
                  </a:cubicBezTo>
                  <a:close/>
                  <a:moveTo>
                    <a:pt x="201" y="166"/>
                  </a:moveTo>
                  <a:cubicBezTo>
                    <a:pt x="201" y="166"/>
                    <a:pt x="201" y="167"/>
                    <a:pt x="201" y="168"/>
                  </a:cubicBezTo>
                  <a:cubicBezTo>
                    <a:pt x="201" y="168"/>
                    <a:pt x="201" y="168"/>
                    <a:pt x="201" y="168"/>
                  </a:cubicBezTo>
                  <a:cubicBezTo>
                    <a:pt x="200" y="167"/>
                    <a:pt x="200" y="166"/>
                    <a:pt x="200" y="166"/>
                  </a:cubicBezTo>
                  <a:cubicBezTo>
                    <a:pt x="200" y="166"/>
                    <a:pt x="201" y="166"/>
                    <a:pt x="201" y="166"/>
                  </a:cubicBezTo>
                  <a:close/>
                  <a:moveTo>
                    <a:pt x="190" y="169"/>
                  </a:moveTo>
                  <a:cubicBezTo>
                    <a:pt x="191" y="169"/>
                    <a:pt x="192" y="168"/>
                    <a:pt x="193" y="168"/>
                  </a:cubicBezTo>
                  <a:cubicBezTo>
                    <a:pt x="193" y="169"/>
                    <a:pt x="193" y="169"/>
                    <a:pt x="193" y="169"/>
                  </a:cubicBezTo>
                  <a:cubicBezTo>
                    <a:pt x="192" y="169"/>
                    <a:pt x="191" y="169"/>
                    <a:pt x="190" y="169"/>
                  </a:cubicBezTo>
                  <a:close/>
                  <a:moveTo>
                    <a:pt x="189" y="167"/>
                  </a:moveTo>
                  <a:cubicBezTo>
                    <a:pt x="188" y="167"/>
                    <a:pt x="186" y="168"/>
                    <a:pt x="185" y="168"/>
                  </a:cubicBezTo>
                  <a:cubicBezTo>
                    <a:pt x="183" y="167"/>
                    <a:pt x="181" y="167"/>
                    <a:pt x="179" y="166"/>
                  </a:cubicBezTo>
                  <a:cubicBezTo>
                    <a:pt x="182" y="166"/>
                    <a:pt x="186" y="166"/>
                    <a:pt x="189" y="167"/>
                  </a:cubicBezTo>
                  <a:close/>
                  <a:moveTo>
                    <a:pt x="209" y="159"/>
                  </a:moveTo>
                  <a:cubicBezTo>
                    <a:pt x="211" y="158"/>
                    <a:pt x="213" y="158"/>
                    <a:pt x="215" y="158"/>
                  </a:cubicBezTo>
                  <a:cubicBezTo>
                    <a:pt x="213" y="159"/>
                    <a:pt x="211" y="160"/>
                    <a:pt x="209" y="160"/>
                  </a:cubicBezTo>
                  <a:cubicBezTo>
                    <a:pt x="209" y="160"/>
                    <a:pt x="209" y="159"/>
                    <a:pt x="209" y="159"/>
                  </a:cubicBezTo>
                  <a:close/>
                  <a:moveTo>
                    <a:pt x="115" y="183"/>
                  </a:moveTo>
                  <a:cubicBezTo>
                    <a:pt x="111" y="183"/>
                    <a:pt x="106" y="182"/>
                    <a:pt x="102" y="182"/>
                  </a:cubicBezTo>
                  <a:cubicBezTo>
                    <a:pt x="100" y="181"/>
                    <a:pt x="98" y="181"/>
                    <a:pt x="96" y="181"/>
                  </a:cubicBezTo>
                  <a:cubicBezTo>
                    <a:pt x="99" y="180"/>
                    <a:pt x="102" y="180"/>
                    <a:pt x="106" y="179"/>
                  </a:cubicBezTo>
                  <a:cubicBezTo>
                    <a:pt x="124" y="175"/>
                    <a:pt x="141" y="170"/>
                    <a:pt x="158" y="168"/>
                  </a:cubicBezTo>
                  <a:cubicBezTo>
                    <a:pt x="159" y="168"/>
                    <a:pt x="160" y="168"/>
                    <a:pt x="160" y="168"/>
                  </a:cubicBezTo>
                  <a:cubicBezTo>
                    <a:pt x="167" y="168"/>
                    <a:pt x="173" y="169"/>
                    <a:pt x="179" y="170"/>
                  </a:cubicBezTo>
                  <a:cubicBezTo>
                    <a:pt x="178" y="170"/>
                    <a:pt x="177" y="170"/>
                    <a:pt x="176" y="171"/>
                  </a:cubicBezTo>
                  <a:cubicBezTo>
                    <a:pt x="172" y="170"/>
                    <a:pt x="168" y="170"/>
                    <a:pt x="164" y="170"/>
                  </a:cubicBezTo>
                  <a:cubicBezTo>
                    <a:pt x="162" y="169"/>
                    <a:pt x="162" y="171"/>
                    <a:pt x="162" y="172"/>
                  </a:cubicBezTo>
                  <a:cubicBezTo>
                    <a:pt x="144" y="174"/>
                    <a:pt x="128" y="176"/>
                    <a:pt x="129" y="178"/>
                  </a:cubicBezTo>
                  <a:cubicBezTo>
                    <a:pt x="129" y="179"/>
                    <a:pt x="131" y="179"/>
                    <a:pt x="135" y="180"/>
                  </a:cubicBezTo>
                  <a:cubicBezTo>
                    <a:pt x="128" y="181"/>
                    <a:pt x="122" y="182"/>
                    <a:pt x="115" y="183"/>
                  </a:cubicBezTo>
                  <a:close/>
                  <a:moveTo>
                    <a:pt x="96" y="184"/>
                  </a:moveTo>
                  <a:cubicBezTo>
                    <a:pt x="95" y="184"/>
                    <a:pt x="95" y="184"/>
                    <a:pt x="95" y="184"/>
                  </a:cubicBezTo>
                  <a:cubicBezTo>
                    <a:pt x="89" y="184"/>
                    <a:pt x="84" y="184"/>
                    <a:pt x="80" y="183"/>
                  </a:cubicBezTo>
                  <a:cubicBezTo>
                    <a:pt x="85" y="183"/>
                    <a:pt x="90" y="184"/>
                    <a:pt x="96" y="184"/>
                  </a:cubicBezTo>
                  <a:close/>
                  <a:moveTo>
                    <a:pt x="98" y="170"/>
                  </a:moveTo>
                  <a:cubicBezTo>
                    <a:pt x="103" y="169"/>
                    <a:pt x="109" y="169"/>
                    <a:pt x="115" y="168"/>
                  </a:cubicBezTo>
                  <a:cubicBezTo>
                    <a:pt x="109" y="169"/>
                    <a:pt x="103" y="170"/>
                    <a:pt x="98" y="170"/>
                  </a:cubicBezTo>
                  <a:close/>
                  <a:moveTo>
                    <a:pt x="193" y="160"/>
                  </a:moveTo>
                  <a:cubicBezTo>
                    <a:pt x="193" y="161"/>
                    <a:pt x="193" y="161"/>
                    <a:pt x="193" y="161"/>
                  </a:cubicBezTo>
                  <a:cubicBezTo>
                    <a:pt x="192" y="161"/>
                    <a:pt x="192" y="161"/>
                    <a:pt x="192" y="160"/>
                  </a:cubicBezTo>
                  <a:cubicBezTo>
                    <a:pt x="192" y="160"/>
                    <a:pt x="193" y="160"/>
                    <a:pt x="193" y="160"/>
                  </a:cubicBezTo>
                  <a:close/>
                  <a:moveTo>
                    <a:pt x="544" y="117"/>
                  </a:moveTo>
                  <a:cubicBezTo>
                    <a:pt x="552" y="124"/>
                    <a:pt x="559" y="130"/>
                    <a:pt x="567" y="137"/>
                  </a:cubicBezTo>
                  <a:cubicBezTo>
                    <a:pt x="566" y="136"/>
                    <a:pt x="566" y="136"/>
                    <a:pt x="565" y="135"/>
                  </a:cubicBezTo>
                  <a:cubicBezTo>
                    <a:pt x="563" y="134"/>
                    <a:pt x="562" y="133"/>
                    <a:pt x="561" y="132"/>
                  </a:cubicBezTo>
                  <a:cubicBezTo>
                    <a:pt x="559" y="134"/>
                    <a:pt x="559" y="134"/>
                    <a:pt x="559" y="134"/>
                  </a:cubicBezTo>
                  <a:cubicBezTo>
                    <a:pt x="559" y="134"/>
                    <a:pt x="559" y="134"/>
                    <a:pt x="559" y="134"/>
                  </a:cubicBezTo>
                  <a:cubicBezTo>
                    <a:pt x="559" y="135"/>
                    <a:pt x="559" y="135"/>
                    <a:pt x="559" y="135"/>
                  </a:cubicBezTo>
                  <a:cubicBezTo>
                    <a:pt x="566" y="144"/>
                    <a:pt x="579" y="152"/>
                    <a:pt x="593" y="158"/>
                  </a:cubicBezTo>
                  <a:cubicBezTo>
                    <a:pt x="596" y="161"/>
                    <a:pt x="600" y="163"/>
                    <a:pt x="603" y="165"/>
                  </a:cubicBezTo>
                  <a:cubicBezTo>
                    <a:pt x="584" y="165"/>
                    <a:pt x="561" y="168"/>
                    <a:pt x="538" y="177"/>
                  </a:cubicBezTo>
                  <a:cubicBezTo>
                    <a:pt x="479" y="198"/>
                    <a:pt x="459" y="227"/>
                    <a:pt x="463" y="270"/>
                  </a:cubicBezTo>
                  <a:cubicBezTo>
                    <a:pt x="462" y="273"/>
                    <a:pt x="461" y="276"/>
                    <a:pt x="461" y="279"/>
                  </a:cubicBezTo>
                  <a:cubicBezTo>
                    <a:pt x="462" y="279"/>
                    <a:pt x="462" y="279"/>
                    <a:pt x="462" y="279"/>
                  </a:cubicBezTo>
                  <a:cubicBezTo>
                    <a:pt x="461" y="283"/>
                    <a:pt x="461" y="287"/>
                    <a:pt x="461" y="290"/>
                  </a:cubicBezTo>
                  <a:cubicBezTo>
                    <a:pt x="450" y="282"/>
                    <a:pt x="438" y="275"/>
                    <a:pt x="427" y="269"/>
                  </a:cubicBezTo>
                  <a:cubicBezTo>
                    <a:pt x="422" y="264"/>
                    <a:pt x="417" y="260"/>
                    <a:pt x="412" y="257"/>
                  </a:cubicBezTo>
                  <a:cubicBezTo>
                    <a:pt x="405" y="252"/>
                    <a:pt x="398" y="249"/>
                    <a:pt x="391" y="249"/>
                  </a:cubicBezTo>
                  <a:cubicBezTo>
                    <a:pt x="390" y="249"/>
                    <a:pt x="390" y="249"/>
                    <a:pt x="390" y="249"/>
                  </a:cubicBezTo>
                  <a:cubicBezTo>
                    <a:pt x="388" y="249"/>
                    <a:pt x="388" y="249"/>
                    <a:pt x="388" y="249"/>
                  </a:cubicBezTo>
                  <a:cubicBezTo>
                    <a:pt x="389" y="251"/>
                    <a:pt x="389" y="251"/>
                    <a:pt x="389" y="251"/>
                  </a:cubicBezTo>
                  <a:cubicBezTo>
                    <a:pt x="391" y="258"/>
                    <a:pt x="395" y="265"/>
                    <a:pt x="400" y="272"/>
                  </a:cubicBezTo>
                  <a:cubicBezTo>
                    <a:pt x="399" y="271"/>
                    <a:pt x="398" y="271"/>
                    <a:pt x="397" y="270"/>
                  </a:cubicBezTo>
                  <a:cubicBezTo>
                    <a:pt x="361" y="239"/>
                    <a:pt x="329" y="204"/>
                    <a:pt x="298" y="168"/>
                  </a:cubicBezTo>
                  <a:cubicBezTo>
                    <a:pt x="296" y="170"/>
                    <a:pt x="296" y="170"/>
                    <a:pt x="296" y="170"/>
                  </a:cubicBezTo>
                  <a:cubicBezTo>
                    <a:pt x="325" y="204"/>
                    <a:pt x="355" y="237"/>
                    <a:pt x="389" y="267"/>
                  </a:cubicBezTo>
                  <a:cubicBezTo>
                    <a:pt x="337" y="243"/>
                    <a:pt x="273" y="216"/>
                    <a:pt x="273" y="216"/>
                  </a:cubicBezTo>
                  <a:cubicBezTo>
                    <a:pt x="279" y="220"/>
                    <a:pt x="361" y="263"/>
                    <a:pt x="412" y="287"/>
                  </a:cubicBezTo>
                  <a:cubicBezTo>
                    <a:pt x="416" y="292"/>
                    <a:pt x="421" y="297"/>
                    <a:pt x="426" y="302"/>
                  </a:cubicBezTo>
                  <a:cubicBezTo>
                    <a:pt x="430" y="306"/>
                    <a:pt x="435" y="309"/>
                    <a:pt x="439" y="313"/>
                  </a:cubicBezTo>
                  <a:cubicBezTo>
                    <a:pt x="422" y="313"/>
                    <a:pt x="405" y="314"/>
                    <a:pt x="389" y="315"/>
                  </a:cubicBezTo>
                  <a:cubicBezTo>
                    <a:pt x="388" y="315"/>
                    <a:pt x="388" y="315"/>
                    <a:pt x="388" y="315"/>
                  </a:cubicBezTo>
                  <a:cubicBezTo>
                    <a:pt x="388" y="315"/>
                    <a:pt x="388" y="315"/>
                    <a:pt x="388" y="315"/>
                  </a:cubicBezTo>
                  <a:cubicBezTo>
                    <a:pt x="375" y="316"/>
                    <a:pt x="362" y="317"/>
                    <a:pt x="348" y="319"/>
                  </a:cubicBezTo>
                  <a:cubicBezTo>
                    <a:pt x="289" y="318"/>
                    <a:pt x="224" y="318"/>
                    <a:pt x="201" y="321"/>
                  </a:cubicBezTo>
                  <a:cubicBezTo>
                    <a:pt x="201" y="321"/>
                    <a:pt x="201" y="321"/>
                    <a:pt x="201" y="321"/>
                  </a:cubicBezTo>
                  <a:cubicBezTo>
                    <a:pt x="202" y="319"/>
                    <a:pt x="201" y="318"/>
                    <a:pt x="199" y="318"/>
                  </a:cubicBezTo>
                  <a:cubicBezTo>
                    <a:pt x="195" y="319"/>
                    <a:pt x="194" y="321"/>
                    <a:pt x="193" y="323"/>
                  </a:cubicBezTo>
                  <a:cubicBezTo>
                    <a:pt x="193" y="323"/>
                    <a:pt x="192" y="323"/>
                    <a:pt x="192" y="323"/>
                  </a:cubicBezTo>
                  <a:cubicBezTo>
                    <a:pt x="192" y="323"/>
                    <a:pt x="192" y="323"/>
                    <a:pt x="193" y="323"/>
                  </a:cubicBezTo>
                  <a:cubicBezTo>
                    <a:pt x="192" y="324"/>
                    <a:pt x="191" y="325"/>
                    <a:pt x="191" y="326"/>
                  </a:cubicBezTo>
                  <a:cubicBezTo>
                    <a:pt x="189" y="328"/>
                    <a:pt x="192" y="330"/>
                    <a:pt x="193" y="328"/>
                  </a:cubicBezTo>
                  <a:cubicBezTo>
                    <a:pt x="194" y="327"/>
                    <a:pt x="194" y="326"/>
                    <a:pt x="195" y="325"/>
                  </a:cubicBezTo>
                  <a:cubicBezTo>
                    <a:pt x="194" y="327"/>
                    <a:pt x="193" y="330"/>
                    <a:pt x="193" y="332"/>
                  </a:cubicBezTo>
                  <a:cubicBezTo>
                    <a:pt x="151" y="293"/>
                    <a:pt x="98" y="255"/>
                    <a:pt x="52" y="219"/>
                  </a:cubicBezTo>
                  <a:cubicBezTo>
                    <a:pt x="53" y="218"/>
                    <a:pt x="53" y="217"/>
                    <a:pt x="52" y="216"/>
                  </a:cubicBezTo>
                  <a:cubicBezTo>
                    <a:pt x="45" y="211"/>
                    <a:pt x="38" y="206"/>
                    <a:pt x="31" y="201"/>
                  </a:cubicBezTo>
                  <a:cubicBezTo>
                    <a:pt x="32" y="200"/>
                    <a:pt x="33" y="199"/>
                    <a:pt x="31" y="198"/>
                  </a:cubicBezTo>
                  <a:cubicBezTo>
                    <a:pt x="30" y="198"/>
                    <a:pt x="28" y="197"/>
                    <a:pt x="26" y="196"/>
                  </a:cubicBezTo>
                  <a:cubicBezTo>
                    <a:pt x="22" y="193"/>
                    <a:pt x="18" y="189"/>
                    <a:pt x="14" y="186"/>
                  </a:cubicBezTo>
                  <a:cubicBezTo>
                    <a:pt x="14" y="185"/>
                    <a:pt x="14" y="185"/>
                    <a:pt x="13" y="185"/>
                  </a:cubicBezTo>
                  <a:cubicBezTo>
                    <a:pt x="13" y="184"/>
                    <a:pt x="13" y="184"/>
                    <a:pt x="14" y="183"/>
                  </a:cubicBezTo>
                  <a:cubicBezTo>
                    <a:pt x="16" y="184"/>
                    <a:pt x="17" y="185"/>
                    <a:pt x="18" y="186"/>
                  </a:cubicBezTo>
                  <a:cubicBezTo>
                    <a:pt x="18" y="188"/>
                    <a:pt x="19" y="189"/>
                    <a:pt x="21" y="189"/>
                  </a:cubicBezTo>
                  <a:cubicBezTo>
                    <a:pt x="21" y="189"/>
                    <a:pt x="21" y="189"/>
                    <a:pt x="22" y="189"/>
                  </a:cubicBezTo>
                  <a:cubicBezTo>
                    <a:pt x="25" y="192"/>
                    <a:pt x="29" y="194"/>
                    <a:pt x="32" y="197"/>
                  </a:cubicBezTo>
                  <a:cubicBezTo>
                    <a:pt x="43" y="205"/>
                    <a:pt x="53" y="214"/>
                    <a:pt x="65" y="222"/>
                  </a:cubicBezTo>
                  <a:cubicBezTo>
                    <a:pt x="68" y="224"/>
                    <a:pt x="71" y="220"/>
                    <a:pt x="68" y="218"/>
                  </a:cubicBezTo>
                  <a:cubicBezTo>
                    <a:pt x="56" y="209"/>
                    <a:pt x="44" y="199"/>
                    <a:pt x="32" y="190"/>
                  </a:cubicBezTo>
                  <a:cubicBezTo>
                    <a:pt x="31" y="189"/>
                    <a:pt x="30" y="189"/>
                    <a:pt x="29" y="188"/>
                  </a:cubicBezTo>
                  <a:cubicBezTo>
                    <a:pt x="41" y="187"/>
                    <a:pt x="52" y="186"/>
                    <a:pt x="64" y="186"/>
                  </a:cubicBezTo>
                  <a:cubicBezTo>
                    <a:pt x="66" y="186"/>
                    <a:pt x="66" y="183"/>
                    <a:pt x="64" y="183"/>
                  </a:cubicBezTo>
                  <a:cubicBezTo>
                    <a:pt x="63" y="183"/>
                    <a:pt x="62" y="183"/>
                    <a:pt x="60" y="183"/>
                  </a:cubicBezTo>
                  <a:cubicBezTo>
                    <a:pt x="62" y="182"/>
                    <a:pt x="64" y="182"/>
                    <a:pt x="66" y="182"/>
                  </a:cubicBezTo>
                  <a:cubicBezTo>
                    <a:pt x="67" y="182"/>
                    <a:pt x="68" y="182"/>
                    <a:pt x="69" y="182"/>
                  </a:cubicBezTo>
                  <a:cubicBezTo>
                    <a:pt x="75" y="185"/>
                    <a:pt x="84" y="187"/>
                    <a:pt x="95" y="187"/>
                  </a:cubicBezTo>
                  <a:cubicBezTo>
                    <a:pt x="99" y="187"/>
                    <a:pt x="103" y="186"/>
                    <a:pt x="108" y="186"/>
                  </a:cubicBezTo>
                  <a:cubicBezTo>
                    <a:pt x="114" y="188"/>
                    <a:pt x="119" y="190"/>
                    <a:pt x="122" y="193"/>
                  </a:cubicBezTo>
                  <a:cubicBezTo>
                    <a:pt x="124" y="191"/>
                    <a:pt x="124" y="191"/>
                    <a:pt x="124" y="191"/>
                  </a:cubicBezTo>
                  <a:cubicBezTo>
                    <a:pt x="121" y="189"/>
                    <a:pt x="118" y="187"/>
                    <a:pt x="114" y="185"/>
                  </a:cubicBezTo>
                  <a:cubicBezTo>
                    <a:pt x="114" y="185"/>
                    <a:pt x="115" y="185"/>
                    <a:pt x="115" y="185"/>
                  </a:cubicBezTo>
                  <a:cubicBezTo>
                    <a:pt x="124" y="186"/>
                    <a:pt x="133" y="186"/>
                    <a:pt x="142" y="186"/>
                  </a:cubicBezTo>
                  <a:cubicBezTo>
                    <a:pt x="162" y="186"/>
                    <a:pt x="182" y="184"/>
                    <a:pt x="198" y="179"/>
                  </a:cubicBezTo>
                  <a:cubicBezTo>
                    <a:pt x="199" y="180"/>
                    <a:pt x="199" y="180"/>
                    <a:pt x="199" y="180"/>
                  </a:cubicBezTo>
                  <a:cubicBezTo>
                    <a:pt x="201" y="182"/>
                    <a:pt x="204" y="184"/>
                    <a:pt x="207" y="185"/>
                  </a:cubicBezTo>
                  <a:cubicBezTo>
                    <a:pt x="206" y="185"/>
                    <a:pt x="206" y="185"/>
                    <a:pt x="205" y="185"/>
                  </a:cubicBezTo>
                  <a:cubicBezTo>
                    <a:pt x="204" y="187"/>
                    <a:pt x="204" y="187"/>
                    <a:pt x="204" y="187"/>
                  </a:cubicBezTo>
                  <a:cubicBezTo>
                    <a:pt x="209" y="190"/>
                    <a:pt x="213" y="193"/>
                    <a:pt x="218" y="195"/>
                  </a:cubicBezTo>
                  <a:cubicBezTo>
                    <a:pt x="203" y="196"/>
                    <a:pt x="173" y="204"/>
                    <a:pt x="173" y="204"/>
                  </a:cubicBezTo>
                  <a:cubicBezTo>
                    <a:pt x="173" y="204"/>
                    <a:pt x="208" y="203"/>
                    <a:pt x="215" y="201"/>
                  </a:cubicBezTo>
                  <a:cubicBezTo>
                    <a:pt x="222" y="200"/>
                    <a:pt x="219" y="207"/>
                    <a:pt x="219" y="207"/>
                  </a:cubicBezTo>
                  <a:cubicBezTo>
                    <a:pt x="219" y="207"/>
                    <a:pt x="227" y="204"/>
                    <a:pt x="228" y="200"/>
                  </a:cubicBezTo>
                  <a:cubicBezTo>
                    <a:pt x="243" y="206"/>
                    <a:pt x="258" y="211"/>
                    <a:pt x="273" y="214"/>
                  </a:cubicBezTo>
                  <a:cubicBezTo>
                    <a:pt x="276" y="214"/>
                    <a:pt x="276" y="214"/>
                    <a:pt x="276" y="214"/>
                  </a:cubicBezTo>
                  <a:cubicBezTo>
                    <a:pt x="274" y="212"/>
                    <a:pt x="274" y="212"/>
                    <a:pt x="274" y="212"/>
                  </a:cubicBezTo>
                  <a:cubicBezTo>
                    <a:pt x="267" y="203"/>
                    <a:pt x="254" y="193"/>
                    <a:pt x="240" y="184"/>
                  </a:cubicBezTo>
                  <a:cubicBezTo>
                    <a:pt x="230" y="179"/>
                    <a:pt x="221" y="174"/>
                    <a:pt x="212" y="171"/>
                  </a:cubicBezTo>
                  <a:cubicBezTo>
                    <a:pt x="213" y="170"/>
                    <a:pt x="214" y="169"/>
                    <a:pt x="214" y="169"/>
                  </a:cubicBezTo>
                  <a:cubicBezTo>
                    <a:pt x="214" y="169"/>
                    <a:pt x="212" y="169"/>
                    <a:pt x="208" y="169"/>
                  </a:cubicBezTo>
                  <a:cubicBezTo>
                    <a:pt x="209" y="167"/>
                    <a:pt x="209" y="165"/>
                    <a:pt x="209" y="163"/>
                  </a:cubicBezTo>
                  <a:cubicBezTo>
                    <a:pt x="215" y="161"/>
                    <a:pt x="220" y="159"/>
                    <a:pt x="223" y="157"/>
                  </a:cubicBezTo>
                  <a:cubicBezTo>
                    <a:pt x="223" y="155"/>
                    <a:pt x="223" y="155"/>
                    <a:pt x="223" y="155"/>
                  </a:cubicBezTo>
                  <a:cubicBezTo>
                    <a:pt x="218" y="155"/>
                    <a:pt x="213" y="156"/>
                    <a:pt x="208" y="156"/>
                  </a:cubicBezTo>
                  <a:cubicBezTo>
                    <a:pt x="208" y="150"/>
                    <a:pt x="207" y="144"/>
                    <a:pt x="206" y="138"/>
                  </a:cubicBezTo>
                  <a:cubicBezTo>
                    <a:pt x="206" y="137"/>
                    <a:pt x="205" y="137"/>
                    <a:pt x="205" y="137"/>
                  </a:cubicBezTo>
                  <a:cubicBezTo>
                    <a:pt x="204" y="132"/>
                    <a:pt x="204" y="126"/>
                    <a:pt x="204" y="121"/>
                  </a:cubicBezTo>
                  <a:cubicBezTo>
                    <a:pt x="208" y="139"/>
                    <a:pt x="213" y="152"/>
                    <a:pt x="213" y="152"/>
                  </a:cubicBezTo>
                  <a:cubicBezTo>
                    <a:pt x="211" y="146"/>
                    <a:pt x="210" y="141"/>
                    <a:pt x="209" y="135"/>
                  </a:cubicBezTo>
                  <a:cubicBezTo>
                    <a:pt x="211" y="135"/>
                    <a:pt x="212" y="134"/>
                    <a:pt x="212" y="132"/>
                  </a:cubicBezTo>
                  <a:cubicBezTo>
                    <a:pt x="210" y="127"/>
                    <a:pt x="209" y="121"/>
                    <a:pt x="207" y="115"/>
                  </a:cubicBezTo>
                  <a:cubicBezTo>
                    <a:pt x="204" y="44"/>
                    <a:pt x="253" y="29"/>
                    <a:pt x="270" y="21"/>
                  </a:cubicBezTo>
                  <a:cubicBezTo>
                    <a:pt x="289" y="11"/>
                    <a:pt x="314" y="13"/>
                    <a:pt x="337" y="20"/>
                  </a:cubicBezTo>
                  <a:cubicBezTo>
                    <a:pt x="352" y="24"/>
                    <a:pt x="468" y="80"/>
                    <a:pt x="544" y="117"/>
                  </a:cubicBezTo>
                  <a:close/>
                  <a:moveTo>
                    <a:pt x="442" y="344"/>
                  </a:moveTo>
                  <a:cubicBezTo>
                    <a:pt x="442" y="341"/>
                    <a:pt x="442" y="341"/>
                    <a:pt x="442" y="341"/>
                  </a:cubicBezTo>
                  <a:cubicBezTo>
                    <a:pt x="442" y="341"/>
                    <a:pt x="440" y="341"/>
                    <a:pt x="438" y="341"/>
                  </a:cubicBezTo>
                  <a:cubicBezTo>
                    <a:pt x="433" y="337"/>
                    <a:pt x="429" y="333"/>
                    <a:pt x="425" y="329"/>
                  </a:cubicBezTo>
                  <a:cubicBezTo>
                    <a:pt x="434" y="329"/>
                    <a:pt x="442" y="334"/>
                    <a:pt x="450" y="341"/>
                  </a:cubicBezTo>
                  <a:cubicBezTo>
                    <a:pt x="454" y="345"/>
                    <a:pt x="458" y="348"/>
                    <a:pt x="461" y="351"/>
                  </a:cubicBezTo>
                  <a:cubicBezTo>
                    <a:pt x="461" y="355"/>
                    <a:pt x="461" y="358"/>
                    <a:pt x="461" y="358"/>
                  </a:cubicBezTo>
                  <a:cubicBezTo>
                    <a:pt x="461" y="358"/>
                    <a:pt x="462" y="356"/>
                    <a:pt x="463" y="353"/>
                  </a:cubicBezTo>
                  <a:cubicBezTo>
                    <a:pt x="465" y="354"/>
                    <a:pt x="467" y="356"/>
                    <a:pt x="468" y="357"/>
                  </a:cubicBezTo>
                  <a:cubicBezTo>
                    <a:pt x="469" y="361"/>
                    <a:pt x="470" y="365"/>
                    <a:pt x="471" y="368"/>
                  </a:cubicBezTo>
                  <a:cubicBezTo>
                    <a:pt x="462" y="360"/>
                    <a:pt x="451" y="352"/>
                    <a:pt x="442" y="344"/>
                  </a:cubicBezTo>
                  <a:close/>
                  <a:moveTo>
                    <a:pt x="28" y="292"/>
                  </a:moveTo>
                  <a:cubicBezTo>
                    <a:pt x="31" y="293"/>
                    <a:pt x="33" y="294"/>
                    <a:pt x="36" y="295"/>
                  </a:cubicBezTo>
                  <a:cubicBezTo>
                    <a:pt x="53" y="311"/>
                    <a:pt x="72" y="325"/>
                    <a:pt x="92" y="335"/>
                  </a:cubicBezTo>
                  <a:cubicBezTo>
                    <a:pt x="96" y="338"/>
                    <a:pt x="100" y="342"/>
                    <a:pt x="104" y="345"/>
                  </a:cubicBezTo>
                  <a:cubicBezTo>
                    <a:pt x="84" y="333"/>
                    <a:pt x="65" y="321"/>
                    <a:pt x="47" y="307"/>
                  </a:cubicBezTo>
                  <a:cubicBezTo>
                    <a:pt x="47" y="307"/>
                    <a:pt x="47" y="307"/>
                    <a:pt x="47" y="307"/>
                  </a:cubicBezTo>
                  <a:cubicBezTo>
                    <a:pt x="47" y="307"/>
                    <a:pt x="47" y="307"/>
                    <a:pt x="47" y="307"/>
                  </a:cubicBezTo>
                  <a:cubicBezTo>
                    <a:pt x="40" y="302"/>
                    <a:pt x="34" y="297"/>
                    <a:pt x="28" y="292"/>
                  </a:cubicBezTo>
                  <a:close/>
                  <a:moveTo>
                    <a:pt x="435" y="400"/>
                  </a:moveTo>
                  <a:cubicBezTo>
                    <a:pt x="454" y="403"/>
                    <a:pt x="467" y="408"/>
                    <a:pt x="475" y="415"/>
                  </a:cubicBezTo>
                  <a:cubicBezTo>
                    <a:pt x="474" y="416"/>
                    <a:pt x="473" y="417"/>
                    <a:pt x="472" y="417"/>
                  </a:cubicBezTo>
                  <a:cubicBezTo>
                    <a:pt x="472" y="416"/>
                    <a:pt x="472" y="416"/>
                    <a:pt x="472" y="415"/>
                  </a:cubicBezTo>
                  <a:cubicBezTo>
                    <a:pt x="469" y="414"/>
                    <a:pt x="469" y="414"/>
                    <a:pt x="469" y="414"/>
                  </a:cubicBezTo>
                  <a:cubicBezTo>
                    <a:pt x="469" y="416"/>
                    <a:pt x="468" y="418"/>
                    <a:pt x="468" y="419"/>
                  </a:cubicBezTo>
                  <a:cubicBezTo>
                    <a:pt x="465" y="421"/>
                    <a:pt x="462" y="422"/>
                    <a:pt x="458" y="422"/>
                  </a:cubicBezTo>
                  <a:cubicBezTo>
                    <a:pt x="459" y="422"/>
                    <a:pt x="459" y="421"/>
                    <a:pt x="460" y="420"/>
                  </a:cubicBezTo>
                  <a:cubicBezTo>
                    <a:pt x="460" y="420"/>
                    <a:pt x="455" y="420"/>
                    <a:pt x="445" y="419"/>
                  </a:cubicBezTo>
                  <a:cubicBezTo>
                    <a:pt x="448" y="418"/>
                    <a:pt x="450" y="418"/>
                    <a:pt x="453" y="417"/>
                  </a:cubicBezTo>
                  <a:cubicBezTo>
                    <a:pt x="455" y="417"/>
                    <a:pt x="456" y="417"/>
                    <a:pt x="458" y="417"/>
                  </a:cubicBezTo>
                  <a:cubicBezTo>
                    <a:pt x="458" y="416"/>
                    <a:pt x="458" y="416"/>
                    <a:pt x="458" y="416"/>
                  </a:cubicBezTo>
                  <a:cubicBezTo>
                    <a:pt x="460" y="415"/>
                    <a:pt x="460" y="415"/>
                    <a:pt x="460" y="415"/>
                  </a:cubicBezTo>
                  <a:cubicBezTo>
                    <a:pt x="457" y="414"/>
                    <a:pt x="457" y="414"/>
                    <a:pt x="457" y="414"/>
                  </a:cubicBezTo>
                  <a:cubicBezTo>
                    <a:pt x="452" y="411"/>
                    <a:pt x="446" y="409"/>
                    <a:pt x="440" y="408"/>
                  </a:cubicBezTo>
                  <a:cubicBezTo>
                    <a:pt x="443" y="408"/>
                    <a:pt x="445" y="408"/>
                    <a:pt x="448" y="408"/>
                  </a:cubicBezTo>
                  <a:cubicBezTo>
                    <a:pt x="448" y="406"/>
                    <a:pt x="448" y="406"/>
                    <a:pt x="448" y="406"/>
                  </a:cubicBezTo>
                  <a:cubicBezTo>
                    <a:pt x="448" y="406"/>
                    <a:pt x="448" y="406"/>
                    <a:pt x="448" y="406"/>
                  </a:cubicBezTo>
                  <a:cubicBezTo>
                    <a:pt x="448" y="406"/>
                    <a:pt x="448" y="406"/>
                    <a:pt x="448" y="406"/>
                  </a:cubicBezTo>
                  <a:cubicBezTo>
                    <a:pt x="448" y="406"/>
                    <a:pt x="448" y="406"/>
                    <a:pt x="448" y="406"/>
                  </a:cubicBezTo>
                  <a:cubicBezTo>
                    <a:pt x="444" y="405"/>
                    <a:pt x="440" y="405"/>
                    <a:pt x="436" y="405"/>
                  </a:cubicBezTo>
                  <a:cubicBezTo>
                    <a:pt x="438" y="405"/>
                    <a:pt x="440" y="405"/>
                    <a:pt x="442" y="405"/>
                  </a:cubicBezTo>
                  <a:cubicBezTo>
                    <a:pt x="443" y="402"/>
                    <a:pt x="443" y="402"/>
                    <a:pt x="443" y="402"/>
                  </a:cubicBezTo>
                  <a:cubicBezTo>
                    <a:pt x="440" y="401"/>
                    <a:pt x="438" y="401"/>
                    <a:pt x="435" y="400"/>
                  </a:cubicBezTo>
                  <a:close/>
                  <a:moveTo>
                    <a:pt x="453" y="434"/>
                  </a:moveTo>
                  <a:cubicBezTo>
                    <a:pt x="455" y="436"/>
                    <a:pt x="458" y="437"/>
                    <a:pt x="460" y="439"/>
                  </a:cubicBezTo>
                  <a:cubicBezTo>
                    <a:pt x="459" y="440"/>
                    <a:pt x="459" y="441"/>
                    <a:pt x="459" y="441"/>
                  </a:cubicBezTo>
                  <a:cubicBezTo>
                    <a:pt x="457" y="442"/>
                    <a:pt x="454" y="442"/>
                    <a:pt x="452" y="442"/>
                  </a:cubicBezTo>
                  <a:cubicBezTo>
                    <a:pt x="452" y="439"/>
                    <a:pt x="452" y="437"/>
                    <a:pt x="453" y="434"/>
                  </a:cubicBezTo>
                  <a:close/>
                  <a:moveTo>
                    <a:pt x="228" y="482"/>
                  </a:moveTo>
                  <a:cubicBezTo>
                    <a:pt x="234" y="483"/>
                    <a:pt x="239" y="484"/>
                    <a:pt x="245" y="485"/>
                  </a:cubicBezTo>
                  <a:cubicBezTo>
                    <a:pt x="246" y="485"/>
                    <a:pt x="248" y="486"/>
                    <a:pt x="249" y="487"/>
                  </a:cubicBezTo>
                  <a:cubicBezTo>
                    <a:pt x="249" y="487"/>
                    <a:pt x="249" y="487"/>
                    <a:pt x="249" y="488"/>
                  </a:cubicBezTo>
                  <a:cubicBezTo>
                    <a:pt x="239" y="486"/>
                    <a:pt x="229" y="485"/>
                    <a:pt x="219" y="482"/>
                  </a:cubicBezTo>
                  <a:cubicBezTo>
                    <a:pt x="221" y="482"/>
                    <a:pt x="224" y="482"/>
                    <a:pt x="227" y="482"/>
                  </a:cubicBezTo>
                  <a:cubicBezTo>
                    <a:pt x="227" y="482"/>
                    <a:pt x="228" y="482"/>
                    <a:pt x="228" y="482"/>
                  </a:cubicBezTo>
                  <a:close/>
                  <a:moveTo>
                    <a:pt x="272" y="474"/>
                  </a:moveTo>
                  <a:cubicBezTo>
                    <a:pt x="273" y="474"/>
                    <a:pt x="275" y="474"/>
                    <a:pt x="276" y="474"/>
                  </a:cubicBezTo>
                  <a:cubicBezTo>
                    <a:pt x="279" y="474"/>
                    <a:pt x="282" y="474"/>
                    <a:pt x="285" y="474"/>
                  </a:cubicBezTo>
                  <a:cubicBezTo>
                    <a:pt x="288" y="476"/>
                    <a:pt x="290" y="478"/>
                    <a:pt x="293" y="480"/>
                  </a:cubicBezTo>
                  <a:cubicBezTo>
                    <a:pt x="295" y="481"/>
                    <a:pt x="296" y="482"/>
                    <a:pt x="298" y="483"/>
                  </a:cubicBezTo>
                  <a:cubicBezTo>
                    <a:pt x="296" y="483"/>
                    <a:pt x="294" y="483"/>
                    <a:pt x="292" y="482"/>
                  </a:cubicBezTo>
                  <a:cubicBezTo>
                    <a:pt x="287" y="480"/>
                    <a:pt x="281" y="478"/>
                    <a:pt x="274" y="476"/>
                  </a:cubicBezTo>
                  <a:cubicBezTo>
                    <a:pt x="273" y="475"/>
                    <a:pt x="272" y="475"/>
                    <a:pt x="272" y="474"/>
                  </a:cubicBezTo>
                  <a:close/>
                  <a:moveTo>
                    <a:pt x="292" y="490"/>
                  </a:moveTo>
                  <a:cubicBezTo>
                    <a:pt x="291" y="489"/>
                    <a:pt x="290" y="489"/>
                    <a:pt x="290" y="488"/>
                  </a:cubicBezTo>
                  <a:cubicBezTo>
                    <a:pt x="291" y="489"/>
                    <a:pt x="293" y="489"/>
                    <a:pt x="295" y="490"/>
                  </a:cubicBezTo>
                  <a:cubicBezTo>
                    <a:pt x="294" y="490"/>
                    <a:pt x="294" y="490"/>
                    <a:pt x="294" y="490"/>
                  </a:cubicBezTo>
                  <a:cubicBezTo>
                    <a:pt x="293" y="490"/>
                    <a:pt x="292" y="490"/>
                    <a:pt x="292" y="490"/>
                  </a:cubicBezTo>
                  <a:close/>
                  <a:moveTo>
                    <a:pt x="292" y="485"/>
                  </a:moveTo>
                  <a:cubicBezTo>
                    <a:pt x="294" y="486"/>
                    <a:pt x="296" y="487"/>
                    <a:pt x="298" y="488"/>
                  </a:cubicBezTo>
                  <a:cubicBezTo>
                    <a:pt x="293" y="487"/>
                    <a:pt x="288" y="485"/>
                    <a:pt x="284" y="483"/>
                  </a:cubicBezTo>
                  <a:cubicBezTo>
                    <a:pt x="284" y="483"/>
                    <a:pt x="283" y="483"/>
                    <a:pt x="283" y="483"/>
                  </a:cubicBezTo>
                  <a:cubicBezTo>
                    <a:pt x="286" y="484"/>
                    <a:pt x="289" y="484"/>
                    <a:pt x="292" y="485"/>
                  </a:cubicBezTo>
                  <a:close/>
                  <a:moveTo>
                    <a:pt x="299" y="486"/>
                  </a:moveTo>
                  <a:cubicBezTo>
                    <a:pt x="300" y="486"/>
                    <a:pt x="301" y="486"/>
                    <a:pt x="302" y="486"/>
                  </a:cubicBezTo>
                  <a:cubicBezTo>
                    <a:pt x="305" y="488"/>
                    <a:pt x="307" y="490"/>
                    <a:pt x="310" y="492"/>
                  </a:cubicBezTo>
                  <a:cubicBezTo>
                    <a:pt x="308" y="491"/>
                    <a:pt x="306" y="491"/>
                    <a:pt x="305" y="490"/>
                  </a:cubicBezTo>
                  <a:cubicBezTo>
                    <a:pt x="305" y="490"/>
                    <a:pt x="305" y="490"/>
                    <a:pt x="305" y="490"/>
                  </a:cubicBezTo>
                  <a:cubicBezTo>
                    <a:pt x="303" y="489"/>
                    <a:pt x="301" y="487"/>
                    <a:pt x="299" y="486"/>
                  </a:cubicBezTo>
                  <a:close/>
                  <a:moveTo>
                    <a:pt x="284" y="487"/>
                  </a:moveTo>
                  <a:cubicBezTo>
                    <a:pt x="282" y="486"/>
                    <a:pt x="279" y="485"/>
                    <a:pt x="277" y="484"/>
                  </a:cubicBezTo>
                  <a:cubicBezTo>
                    <a:pt x="279" y="484"/>
                    <a:pt x="280" y="485"/>
                    <a:pt x="282" y="486"/>
                  </a:cubicBezTo>
                  <a:cubicBezTo>
                    <a:pt x="283" y="486"/>
                    <a:pt x="284" y="487"/>
                    <a:pt x="284" y="487"/>
                  </a:cubicBezTo>
                  <a:close/>
                  <a:moveTo>
                    <a:pt x="270" y="478"/>
                  </a:moveTo>
                  <a:cubicBezTo>
                    <a:pt x="271" y="478"/>
                    <a:pt x="272" y="478"/>
                    <a:pt x="273" y="479"/>
                  </a:cubicBezTo>
                  <a:cubicBezTo>
                    <a:pt x="273" y="479"/>
                    <a:pt x="273" y="479"/>
                    <a:pt x="273" y="479"/>
                  </a:cubicBezTo>
                  <a:cubicBezTo>
                    <a:pt x="273" y="479"/>
                    <a:pt x="272" y="478"/>
                    <a:pt x="271" y="478"/>
                  </a:cubicBezTo>
                  <a:cubicBezTo>
                    <a:pt x="270" y="478"/>
                    <a:pt x="270" y="478"/>
                    <a:pt x="270" y="478"/>
                  </a:cubicBezTo>
                  <a:close/>
                  <a:moveTo>
                    <a:pt x="291" y="476"/>
                  </a:moveTo>
                  <a:cubicBezTo>
                    <a:pt x="293" y="476"/>
                    <a:pt x="295" y="476"/>
                    <a:pt x="296" y="477"/>
                  </a:cubicBezTo>
                  <a:cubicBezTo>
                    <a:pt x="301" y="479"/>
                    <a:pt x="306" y="482"/>
                    <a:pt x="310" y="485"/>
                  </a:cubicBezTo>
                  <a:cubicBezTo>
                    <a:pt x="308" y="484"/>
                    <a:pt x="306" y="484"/>
                    <a:pt x="303" y="484"/>
                  </a:cubicBezTo>
                  <a:cubicBezTo>
                    <a:pt x="300" y="482"/>
                    <a:pt x="297" y="480"/>
                    <a:pt x="295" y="478"/>
                  </a:cubicBezTo>
                  <a:cubicBezTo>
                    <a:pt x="294" y="477"/>
                    <a:pt x="292" y="476"/>
                    <a:pt x="291" y="476"/>
                  </a:cubicBezTo>
                  <a:close/>
                  <a:moveTo>
                    <a:pt x="426" y="509"/>
                  </a:moveTo>
                  <a:cubicBezTo>
                    <a:pt x="426" y="509"/>
                    <a:pt x="425" y="509"/>
                    <a:pt x="425" y="508"/>
                  </a:cubicBezTo>
                  <a:cubicBezTo>
                    <a:pt x="431" y="510"/>
                    <a:pt x="438" y="511"/>
                    <a:pt x="444" y="511"/>
                  </a:cubicBezTo>
                  <a:cubicBezTo>
                    <a:pt x="445" y="512"/>
                    <a:pt x="446" y="513"/>
                    <a:pt x="447" y="514"/>
                  </a:cubicBezTo>
                  <a:cubicBezTo>
                    <a:pt x="440" y="513"/>
                    <a:pt x="433" y="511"/>
                    <a:pt x="426" y="509"/>
                  </a:cubicBezTo>
                  <a:close/>
                  <a:moveTo>
                    <a:pt x="427" y="461"/>
                  </a:moveTo>
                  <a:cubicBezTo>
                    <a:pt x="426" y="461"/>
                    <a:pt x="426" y="461"/>
                    <a:pt x="426" y="461"/>
                  </a:cubicBezTo>
                  <a:cubicBezTo>
                    <a:pt x="427" y="461"/>
                    <a:pt x="427" y="461"/>
                    <a:pt x="428" y="462"/>
                  </a:cubicBezTo>
                  <a:cubicBezTo>
                    <a:pt x="428" y="461"/>
                    <a:pt x="427" y="461"/>
                    <a:pt x="427" y="461"/>
                  </a:cubicBezTo>
                  <a:close/>
                  <a:moveTo>
                    <a:pt x="440" y="467"/>
                  </a:moveTo>
                  <a:cubicBezTo>
                    <a:pt x="439" y="469"/>
                    <a:pt x="439" y="469"/>
                    <a:pt x="439" y="469"/>
                  </a:cubicBezTo>
                  <a:cubicBezTo>
                    <a:pt x="439" y="469"/>
                    <a:pt x="438" y="469"/>
                    <a:pt x="437" y="468"/>
                  </a:cubicBezTo>
                  <a:cubicBezTo>
                    <a:pt x="435" y="467"/>
                    <a:pt x="433" y="466"/>
                    <a:pt x="431" y="464"/>
                  </a:cubicBezTo>
                  <a:cubicBezTo>
                    <a:pt x="432" y="464"/>
                    <a:pt x="432" y="464"/>
                    <a:pt x="433" y="464"/>
                  </a:cubicBezTo>
                  <a:cubicBezTo>
                    <a:pt x="433" y="462"/>
                    <a:pt x="433" y="462"/>
                    <a:pt x="433" y="462"/>
                  </a:cubicBezTo>
                  <a:cubicBezTo>
                    <a:pt x="434" y="463"/>
                    <a:pt x="435" y="463"/>
                    <a:pt x="436" y="463"/>
                  </a:cubicBezTo>
                  <a:cubicBezTo>
                    <a:pt x="437" y="464"/>
                    <a:pt x="438" y="466"/>
                    <a:pt x="440" y="467"/>
                  </a:cubicBezTo>
                  <a:close/>
                  <a:moveTo>
                    <a:pt x="317" y="485"/>
                  </a:moveTo>
                  <a:cubicBezTo>
                    <a:pt x="316" y="484"/>
                    <a:pt x="315" y="484"/>
                    <a:pt x="313" y="483"/>
                  </a:cubicBezTo>
                  <a:cubicBezTo>
                    <a:pt x="312" y="482"/>
                    <a:pt x="311" y="481"/>
                    <a:pt x="310" y="480"/>
                  </a:cubicBezTo>
                  <a:cubicBezTo>
                    <a:pt x="315" y="482"/>
                    <a:pt x="320" y="484"/>
                    <a:pt x="324" y="485"/>
                  </a:cubicBezTo>
                  <a:cubicBezTo>
                    <a:pt x="323" y="485"/>
                    <a:pt x="322" y="485"/>
                    <a:pt x="321" y="485"/>
                  </a:cubicBezTo>
                  <a:cubicBezTo>
                    <a:pt x="319" y="485"/>
                    <a:pt x="318" y="485"/>
                    <a:pt x="317" y="485"/>
                  </a:cubicBezTo>
                  <a:close/>
                  <a:moveTo>
                    <a:pt x="420" y="508"/>
                  </a:moveTo>
                  <a:cubicBezTo>
                    <a:pt x="420" y="508"/>
                    <a:pt x="420" y="508"/>
                    <a:pt x="420" y="507"/>
                  </a:cubicBezTo>
                  <a:cubicBezTo>
                    <a:pt x="420" y="508"/>
                    <a:pt x="420" y="508"/>
                    <a:pt x="420" y="508"/>
                  </a:cubicBezTo>
                  <a:cubicBezTo>
                    <a:pt x="420" y="508"/>
                    <a:pt x="420" y="508"/>
                    <a:pt x="420" y="508"/>
                  </a:cubicBezTo>
                  <a:close/>
                  <a:moveTo>
                    <a:pt x="435" y="469"/>
                  </a:moveTo>
                  <a:cubicBezTo>
                    <a:pt x="435" y="470"/>
                    <a:pt x="435" y="470"/>
                    <a:pt x="435" y="470"/>
                  </a:cubicBezTo>
                  <a:cubicBezTo>
                    <a:pt x="435" y="470"/>
                    <a:pt x="435" y="470"/>
                    <a:pt x="435" y="470"/>
                  </a:cubicBezTo>
                  <a:cubicBezTo>
                    <a:pt x="434" y="470"/>
                    <a:pt x="434" y="470"/>
                    <a:pt x="434" y="470"/>
                  </a:cubicBezTo>
                  <a:cubicBezTo>
                    <a:pt x="434" y="469"/>
                    <a:pt x="434" y="469"/>
                    <a:pt x="435" y="469"/>
                  </a:cubicBezTo>
                  <a:close/>
                  <a:moveTo>
                    <a:pt x="393" y="500"/>
                  </a:moveTo>
                  <a:cubicBezTo>
                    <a:pt x="389" y="498"/>
                    <a:pt x="384" y="496"/>
                    <a:pt x="380" y="495"/>
                  </a:cubicBezTo>
                  <a:cubicBezTo>
                    <a:pt x="383" y="494"/>
                    <a:pt x="385" y="494"/>
                    <a:pt x="388" y="494"/>
                  </a:cubicBezTo>
                  <a:cubicBezTo>
                    <a:pt x="391" y="496"/>
                    <a:pt x="393" y="498"/>
                    <a:pt x="396" y="500"/>
                  </a:cubicBezTo>
                  <a:cubicBezTo>
                    <a:pt x="395" y="500"/>
                    <a:pt x="394" y="500"/>
                    <a:pt x="393" y="500"/>
                  </a:cubicBezTo>
                  <a:close/>
                  <a:moveTo>
                    <a:pt x="389" y="492"/>
                  </a:moveTo>
                  <a:cubicBezTo>
                    <a:pt x="388" y="490"/>
                    <a:pt x="386" y="489"/>
                    <a:pt x="385" y="488"/>
                  </a:cubicBezTo>
                  <a:cubicBezTo>
                    <a:pt x="390" y="489"/>
                    <a:pt x="395" y="489"/>
                    <a:pt x="400" y="489"/>
                  </a:cubicBezTo>
                  <a:cubicBezTo>
                    <a:pt x="401" y="490"/>
                    <a:pt x="402" y="491"/>
                    <a:pt x="403" y="492"/>
                  </a:cubicBezTo>
                  <a:cubicBezTo>
                    <a:pt x="398" y="492"/>
                    <a:pt x="394" y="492"/>
                    <a:pt x="389" y="492"/>
                  </a:cubicBezTo>
                  <a:cubicBezTo>
                    <a:pt x="389" y="492"/>
                    <a:pt x="389" y="492"/>
                    <a:pt x="389" y="492"/>
                  </a:cubicBezTo>
                  <a:close/>
                  <a:moveTo>
                    <a:pt x="361" y="485"/>
                  </a:moveTo>
                  <a:cubicBezTo>
                    <a:pt x="361" y="485"/>
                    <a:pt x="362" y="485"/>
                    <a:pt x="362" y="485"/>
                  </a:cubicBezTo>
                  <a:cubicBezTo>
                    <a:pt x="366" y="488"/>
                    <a:pt x="370" y="491"/>
                    <a:pt x="374" y="494"/>
                  </a:cubicBezTo>
                  <a:cubicBezTo>
                    <a:pt x="373" y="494"/>
                    <a:pt x="373" y="494"/>
                    <a:pt x="373" y="494"/>
                  </a:cubicBezTo>
                  <a:cubicBezTo>
                    <a:pt x="369" y="491"/>
                    <a:pt x="365" y="488"/>
                    <a:pt x="361" y="485"/>
                  </a:cubicBezTo>
                  <a:close/>
                  <a:moveTo>
                    <a:pt x="378" y="473"/>
                  </a:moveTo>
                  <a:cubicBezTo>
                    <a:pt x="378" y="473"/>
                    <a:pt x="377" y="472"/>
                    <a:pt x="376" y="472"/>
                  </a:cubicBezTo>
                  <a:cubicBezTo>
                    <a:pt x="376" y="473"/>
                    <a:pt x="376" y="473"/>
                    <a:pt x="376" y="473"/>
                  </a:cubicBezTo>
                  <a:cubicBezTo>
                    <a:pt x="372" y="472"/>
                    <a:pt x="368" y="472"/>
                    <a:pt x="364" y="471"/>
                  </a:cubicBezTo>
                  <a:cubicBezTo>
                    <a:pt x="373" y="471"/>
                    <a:pt x="382" y="472"/>
                    <a:pt x="391" y="473"/>
                  </a:cubicBezTo>
                  <a:cubicBezTo>
                    <a:pt x="388" y="473"/>
                    <a:pt x="386" y="473"/>
                    <a:pt x="383" y="473"/>
                  </a:cubicBezTo>
                  <a:cubicBezTo>
                    <a:pt x="381" y="473"/>
                    <a:pt x="380" y="473"/>
                    <a:pt x="378" y="473"/>
                  </a:cubicBezTo>
                  <a:close/>
                  <a:moveTo>
                    <a:pt x="352" y="472"/>
                  </a:moveTo>
                  <a:cubicBezTo>
                    <a:pt x="353" y="472"/>
                    <a:pt x="354" y="472"/>
                    <a:pt x="356" y="472"/>
                  </a:cubicBezTo>
                  <a:cubicBezTo>
                    <a:pt x="355" y="471"/>
                    <a:pt x="355" y="471"/>
                    <a:pt x="355" y="471"/>
                  </a:cubicBezTo>
                  <a:cubicBezTo>
                    <a:pt x="356" y="471"/>
                    <a:pt x="357" y="471"/>
                    <a:pt x="357" y="471"/>
                  </a:cubicBezTo>
                  <a:cubicBezTo>
                    <a:pt x="357" y="472"/>
                    <a:pt x="357" y="472"/>
                    <a:pt x="357" y="472"/>
                  </a:cubicBezTo>
                  <a:cubicBezTo>
                    <a:pt x="357" y="472"/>
                    <a:pt x="357" y="472"/>
                    <a:pt x="357" y="473"/>
                  </a:cubicBezTo>
                  <a:cubicBezTo>
                    <a:pt x="355" y="472"/>
                    <a:pt x="353" y="472"/>
                    <a:pt x="352" y="472"/>
                  </a:cubicBezTo>
                  <a:close/>
                  <a:moveTo>
                    <a:pt x="377" y="477"/>
                  </a:moveTo>
                  <a:cubicBezTo>
                    <a:pt x="375" y="477"/>
                    <a:pt x="373" y="477"/>
                    <a:pt x="371" y="477"/>
                  </a:cubicBezTo>
                  <a:cubicBezTo>
                    <a:pt x="370" y="477"/>
                    <a:pt x="370" y="477"/>
                    <a:pt x="369" y="477"/>
                  </a:cubicBezTo>
                  <a:cubicBezTo>
                    <a:pt x="369" y="477"/>
                    <a:pt x="369" y="476"/>
                    <a:pt x="368" y="476"/>
                  </a:cubicBezTo>
                  <a:cubicBezTo>
                    <a:pt x="371" y="476"/>
                    <a:pt x="374" y="477"/>
                    <a:pt x="377" y="477"/>
                  </a:cubicBezTo>
                  <a:close/>
                  <a:moveTo>
                    <a:pt x="371" y="481"/>
                  </a:moveTo>
                  <a:cubicBezTo>
                    <a:pt x="367" y="481"/>
                    <a:pt x="362" y="480"/>
                    <a:pt x="358" y="479"/>
                  </a:cubicBezTo>
                  <a:cubicBezTo>
                    <a:pt x="356" y="477"/>
                    <a:pt x="354" y="476"/>
                    <a:pt x="351" y="475"/>
                  </a:cubicBezTo>
                  <a:cubicBezTo>
                    <a:pt x="355" y="475"/>
                    <a:pt x="359" y="475"/>
                    <a:pt x="363" y="475"/>
                  </a:cubicBezTo>
                  <a:cubicBezTo>
                    <a:pt x="363" y="476"/>
                    <a:pt x="364" y="476"/>
                    <a:pt x="365" y="477"/>
                  </a:cubicBezTo>
                  <a:cubicBezTo>
                    <a:pt x="365" y="477"/>
                    <a:pt x="365" y="477"/>
                    <a:pt x="365" y="477"/>
                  </a:cubicBezTo>
                  <a:cubicBezTo>
                    <a:pt x="364" y="477"/>
                    <a:pt x="364" y="477"/>
                    <a:pt x="363" y="477"/>
                  </a:cubicBezTo>
                  <a:cubicBezTo>
                    <a:pt x="363" y="480"/>
                    <a:pt x="363" y="480"/>
                    <a:pt x="363" y="480"/>
                  </a:cubicBezTo>
                  <a:cubicBezTo>
                    <a:pt x="365" y="479"/>
                    <a:pt x="367" y="479"/>
                    <a:pt x="369" y="479"/>
                  </a:cubicBezTo>
                  <a:cubicBezTo>
                    <a:pt x="370" y="480"/>
                    <a:pt x="370" y="481"/>
                    <a:pt x="371" y="481"/>
                  </a:cubicBezTo>
                  <a:close/>
                  <a:moveTo>
                    <a:pt x="342" y="470"/>
                  </a:moveTo>
                  <a:cubicBezTo>
                    <a:pt x="344" y="470"/>
                    <a:pt x="346" y="470"/>
                    <a:pt x="348" y="470"/>
                  </a:cubicBezTo>
                  <a:cubicBezTo>
                    <a:pt x="346" y="470"/>
                    <a:pt x="345" y="470"/>
                    <a:pt x="343" y="470"/>
                  </a:cubicBezTo>
                  <a:cubicBezTo>
                    <a:pt x="343" y="470"/>
                    <a:pt x="342" y="470"/>
                    <a:pt x="342" y="470"/>
                  </a:cubicBezTo>
                  <a:close/>
                  <a:moveTo>
                    <a:pt x="402" y="471"/>
                  </a:moveTo>
                  <a:cubicBezTo>
                    <a:pt x="397" y="471"/>
                    <a:pt x="393" y="470"/>
                    <a:pt x="388" y="470"/>
                  </a:cubicBezTo>
                  <a:cubicBezTo>
                    <a:pt x="394" y="470"/>
                    <a:pt x="399" y="470"/>
                    <a:pt x="405" y="470"/>
                  </a:cubicBezTo>
                  <a:cubicBezTo>
                    <a:pt x="404" y="470"/>
                    <a:pt x="403" y="471"/>
                    <a:pt x="402" y="471"/>
                  </a:cubicBezTo>
                  <a:close/>
                  <a:moveTo>
                    <a:pt x="359" y="468"/>
                  </a:moveTo>
                  <a:cubicBezTo>
                    <a:pt x="360" y="468"/>
                    <a:pt x="361" y="468"/>
                    <a:pt x="362" y="467"/>
                  </a:cubicBezTo>
                  <a:cubicBezTo>
                    <a:pt x="366" y="468"/>
                    <a:pt x="371" y="469"/>
                    <a:pt x="375" y="469"/>
                  </a:cubicBezTo>
                  <a:cubicBezTo>
                    <a:pt x="370" y="469"/>
                    <a:pt x="365" y="468"/>
                    <a:pt x="359" y="468"/>
                  </a:cubicBezTo>
                  <a:close/>
                  <a:moveTo>
                    <a:pt x="387" y="480"/>
                  </a:moveTo>
                  <a:cubicBezTo>
                    <a:pt x="389" y="482"/>
                    <a:pt x="392" y="483"/>
                    <a:pt x="394" y="485"/>
                  </a:cubicBezTo>
                  <a:cubicBezTo>
                    <a:pt x="388" y="484"/>
                    <a:pt x="383" y="483"/>
                    <a:pt x="377" y="482"/>
                  </a:cubicBezTo>
                  <a:cubicBezTo>
                    <a:pt x="376" y="481"/>
                    <a:pt x="374" y="480"/>
                    <a:pt x="373" y="479"/>
                  </a:cubicBezTo>
                  <a:cubicBezTo>
                    <a:pt x="378" y="479"/>
                    <a:pt x="382" y="480"/>
                    <a:pt x="387" y="480"/>
                  </a:cubicBezTo>
                  <a:close/>
                  <a:moveTo>
                    <a:pt x="375" y="485"/>
                  </a:moveTo>
                  <a:cubicBezTo>
                    <a:pt x="371" y="484"/>
                    <a:pt x="367" y="483"/>
                    <a:pt x="363" y="483"/>
                  </a:cubicBezTo>
                  <a:cubicBezTo>
                    <a:pt x="363" y="483"/>
                    <a:pt x="363" y="483"/>
                    <a:pt x="363" y="482"/>
                  </a:cubicBezTo>
                  <a:cubicBezTo>
                    <a:pt x="367" y="483"/>
                    <a:pt x="371" y="484"/>
                    <a:pt x="375" y="485"/>
                  </a:cubicBezTo>
                  <a:close/>
                  <a:moveTo>
                    <a:pt x="349" y="477"/>
                  </a:moveTo>
                  <a:cubicBezTo>
                    <a:pt x="348" y="476"/>
                    <a:pt x="347" y="476"/>
                    <a:pt x="346" y="475"/>
                  </a:cubicBezTo>
                  <a:cubicBezTo>
                    <a:pt x="346" y="475"/>
                    <a:pt x="346" y="475"/>
                    <a:pt x="346" y="475"/>
                  </a:cubicBezTo>
                  <a:cubicBezTo>
                    <a:pt x="348" y="476"/>
                    <a:pt x="349" y="477"/>
                    <a:pt x="351" y="477"/>
                  </a:cubicBezTo>
                  <a:cubicBezTo>
                    <a:pt x="350" y="477"/>
                    <a:pt x="350" y="477"/>
                    <a:pt x="349" y="477"/>
                  </a:cubicBezTo>
                  <a:close/>
                  <a:moveTo>
                    <a:pt x="342" y="475"/>
                  </a:moveTo>
                  <a:cubicBezTo>
                    <a:pt x="341" y="475"/>
                    <a:pt x="340" y="475"/>
                    <a:pt x="340" y="475"/>
                  </a:cubicBezTo>
                  <a:cubicBezTo>
                    <a:pt x="340" y="475"/>
                    <a:pt x="340" y="475"/>
                    <a:pt x="341" y="475"/>
                  </a:cubicBezTo>
                  <a:cubicBezTo>
                    <a:pt x="341" y="475"/>
                    <a:pt x="341" y="475"/>
                    <a:pt x="342" y="475"/>
                  </a:cubicBezTo>
                  <a:close/>
                  <a:moveTo>
                    <a:pt x="411" y="471"/>
                  </a:moveTo>
                  <a:cubicBezTo>
                    <a:pt x="412" y="471"/>
                    <a:pt x="413" y="472"/>
                    <a:pt x="415" y="472"/>
                  </a:cubicBezTo>
                  <a:cubicBezTo>
                    <a:pt x="413" y="472"/>
                    <a:pt x="411" y="472"/>
                    <a:pt x="409" y="472"/>
                  </a:cubicBezTo>
                  <a:cubicBezTo>
                    <a:pt x="409" y="471"/>
                    <a:pt x="410" y="471"/>
                    <a:pt x="411" y="471"/>
                  </a:cubicBezTo>
                  <a:close/>
                  <a:moveTo>
                    <a:pt x="425" y="476"/>
                  </a:moveTo>
                  <a:cubicBezTo>
                    <a:pt x="421" y="477"/>
                    <a:pt x="416" y="477"/>
                    <a:pt x="411" y="477"/>
                  </a:cubicBezTo>
                  <a:cubicBezTo>
                    <a:pt x="403" y="477"/>
                    <a:pt x="395" y="476"/>
                    <a:pt x="386" y="475"/>
                  </a:cubicBezTo>
                  <a:cubicBezTo>
                    <a:pt x="392" y="475"/>
                    <a:pt x="397" y="475"/>
                    <a:pt x="402" y="473"/>
                  </a:cubicBezTo>
                  <a:cubicBezTo>
                    <a:pt x="410" y="474"/>
                    <a:pt x="418" y="475"/>
                    <a:pt x="425" y="476"/>
                  </a:cubicBezTo>
                  <a:close/>
                  <a:moveTo>
                    <a:pt x="402" y="483"/>
                  </a:moveTo>
                  <a:cubicBezTo>
                    <a:pt x="406" y="484"/>
                    <a:pt x="409" y="486"/>
                    <a:pt x="413" y="487"/>
                  </a:cubicBezTo>
                  <a:cubicBezTo>
                    <a:pt x="408" y="487"/>
                    <a:pt x="404" y="486"/>
                    <a:pt x="399" y="486"/>
                  </a:cubicBezTo>
                  <a:cubicBezTo>
                    <a:pt x="397" y="484"/>
                    <a:pt x="395" y="482"/>
                    <a:pt x="393" y="481"/>
                  </a:cubicBezTo>
                  <a:cubicBezTo>
                    <a:pt x="396" y="481"/>
                    <a:pt x="399" y="482"/>
                    <a:pt x="402" y="483"/>
                  </a:cubicBezTo>
                  <a:close/>
                  <a:moveTo>
                    <a:pt x="380" y="488"/>
                  </a:moveTo>
                  <a:cubicBezTo>
                    <a:pt x="382" y="489"/>
                    <a:pt x="383" y="490"/>
                    <a:pt x="385" y="492"/>
                  </a:cubicBezTo>
                  <a:cubicBezTo>
                    <a:pt x="382" y="492"/>
                    <a:pt x="379" y="492"/>
                    <a:pt x="377" y="493"/>
                  </a:cubicBezTo>
                  <a:cubicBezTo>
                    <a:pt x="374" y="491"/>
                    <a:pt x="371" y="488"/>
                    <a:pt x="368" y="486"/>
                  </a:cubicBezTo>
                  <a:cubicBezTo>
                    <a:pt x="372" y="487"/>
                    <a:pt x="376" y="487"/>
                    <a:pt x="380" y="488"/>
                  </a:cubicBezTo>
                  <a:close/>
                  <a:moveTo>
                    <a:pt x="331" y="473"/>
                  </a:moveTo>
                  <a:cubicBezTo>
                    <a:pt x="332" y="473"/>
                    <a:pt x="333" y="473"/>
                    <a:pt x="335" y="473"/>
                  </a:cubicBezTo>
                  <a:cubicBezTo>
                    <a:pt x="335" y="473"/>
                    <a:pt x="334" y="473"/>
                    <a:pt x="334" y="473"/>
                  </a:cubicBezTo>
                  <a:cubicBezTo>
                    <a:pt x="332" y="473"/>
                    <a:pt x="332" y="473"/>
                    <a:pt x="332" y="473"/>
                  </a:cubicBezTo>
                  <a:cubicBezTo>
                    <a:pt x="332" y="473"/>
                    <a:pt x="331" y="473"/>
                    <a:pt x="331" y="473"/>
                  </a:cubicBezTo>
                  <a:close/>
                  <a:moveTo>
                    <a:pt x="422" y="470"/>
                  </a:moveTo>
                  <a:cubicBezTo>
                    <a:pt x="426" y="471"/>
                    <a:pt x="430" y="472"/>
                    <a:pt x="434" y="474"/>
                  </a:cubicBezTo>
                  <a:cubicBezTo>
                    <a:pt x="433" y="474"/>
                    <a:pt x="433" y="474"/>
                    <a:pt x="432" y="474"/>
                  </a:cubicBezTo>
                  <a:cubicBezTo>
                    <a:pt x="431" y="474"/>
                    <a:pt x="429" y="474"/>
                    <a:pt x="428" y="474"/>
                  </a:cubicBezTo>
                  <a:cubicBezTo>
                    <a:pt x="424" y="472"/>
                    <a:pt x="421" y="471"/>
                    <a:pt x="417" y="470"/>
                  </a:cubicBezTo>
                  <a:cubicBezTo>
                    <a:pt x="419" y="470"/>
                    <a:pt x="420" y="470"/>
                    <a:pt x="422" y="470"/>
                  </a:cubicBezTo>
                  <a:close/>
                  <a:moveTo>
                    <a:pt x="441" y="478"/>
                  </a:moveTo>
                  <a:cubicBezTo>
                    <a:pt x="441" y="478"/>
                    <a:pt x="440" y="478"/>
                    <a:pt x="440" y="478"/>
                  </a:cubicBezTo>
                  <a:cubicBezTo>
                    <a:pt x="440" y="478"/>
                    <a:pt x="440" y="478"/>
                    <a:pt x="441" y="478"/>
                  </a:cubicBezTo>
                  <a:cubicBezTo>
                    <a:pt x="441" y="478"/>
                    <a:pt x="441" y="478"/>
                    <a:pt x="441" y="478"/>
                  </a:cubicBezTo>
                  <a:close/>
                  <a:moveTo>
                    <a:pt x="432" y="478"/>
                  </a:moveTo>
                  <a:cubicBezTo>
                    <a:pt x="432" y="479"/>
                    <a:pt x="432" y="479"/>
                    <a:pt x="432" y="479"/>
                  </a:cubicBezTo>
                  <a:cubicBezTo>
                    <a:pt x="433" y="480"/>
                    <a:pt x="437" y="482"/>
                    <a:pt x="442" y="485"/>
                  </a:cubicBezTo>
                  <a:cubicBezTo>
                    <a:pt x="447" y="489"/>
                    <a:pt x="452" y="493"/>
                    <a:pt x="458" y="497"/>
                  </a:cubicBezTo>
                  <a:cubicBezTo>
                    <a:pt x="461" y="499"/>
                    <a:pt x="464" y="502"/>
                    <a:pt x="467" y="504"/>
                  </a:cubicBezTo>
                  <a:cubicBezTo>
                    <a:pt x="463" y="503"/>
                    <a:pt x="459" y="502"/>
                    <a:pt x="454" y="501"/>
                  </a:cubicBezTo>
                  <a:cubicBezTo>
                    <a:pt x="451" y="499"/>
                    <a:pt x="448" y="496"/>
                    <a:pt x="445" y="494"/>
                  </a:cubicBezTo>
                  <a:cubicBezTo>
                    <a:pt x="436" y="488"/>
                    <a:pt x="426" y="482"/>
                    <a:pt x="420" y="480"/>
                  </a:cubicBezTo>
                  <a:cubicBezTo>
                    <a:pt x="419" y="482"/>
                    <a:pt x="419" y="482"/>
                    <a:pt x="419" y="482"/>
                  </a:cubicBezTo>
                  <a:cubicBezTo>
                    <a:pt x="425" y="485"/>
                    <a:pt x="435" y="490"/>
                    <a:pt x="444" y="496"/>
                  </a:cubicBezTo>
                  <a:cubicBezTo>
                    <a:pt x="445" y="497"/>
                    <a:pt x="447" y="498"/>
                    <a:pt x="449" y="500"/>
                  </a:cubicBezTo>
                  <a:cubicBezTo>
                    <a:pt x="442" y="498"/>
                    <a:pt x="436" y="497"/>
                    <a:pt x="430" y="495"/>
                  </a:cubicBezTo>
                  <a:cubicBezTo>
                    <a:pt x="430" y="495"/>
                    <a:pt x="430" y="495"/>
                    <a:pt x="430" y="495"/>
                  </a:cubicBezTo>
                  <a:cubicBezTo>
                    <a:pt x="429" y="494"/>
                    <a:pt x="428" y="494"/>
                    <a:pt x="427" y="493"/>
                  </a:cubicBezTo>
                  <a:cubicBezTo>
                    <a:pt x="428" y="493"/>
                    <a:pt x="429" y="493"/>
                    <a:pt x="430" y="493"/>
                  </a:cubicBezTo>
                  <a:cubicBezTo>
                    <a:pt x="433" y="492"/>
                    <a:pt x="433" y="492"/>
                    <a:pt x="433" y="492"/>
                  </a:cubicBezTo>
                  <a:cubicBezTo>
                    <a:pt x="431" y="490"/>
                    <a:pt x="431" y="490"/>
                    <a:pt x="431" y="490"/>
                  </a:cubicBezTo>
                  <a:cubicBezTo>
                    <a:pt x="422" y="486"/>
                    <a:pt x="412" y="482"/>
                    <a:pt x="403" y="480"/>
                  </a:cubicBezTo>
                  <a:cubicBezTo>
                    <a:pt x="402" y="480"/>
                    <a:pt x="401" y="480"/>
                    <a:pt x="400" y="479"/>
                  </a:cubicBezTo>
                  <a:cubicBezTo>
                    <a:pt x="404" y="479"/>
                    <a:pt x="407" y="480"/>
                    <a:pt x="411" y="480"/>
                  </a:cubicBezTo>
                  <a:cubicBezTo>
                    <a:pt x="418" y="480"/>
                    <a:pt x="425" y="479"/>
                    <a:pt x="431" y="477"/>
                  </a:cubicBezTo>
                  <a:cubicBezTo>
                    <a:pt x="431" y="477"/>
                    <a:pt x="432" y="478"/>
                    <a:pt x="432" y="478"/>
                  </a:cubicBezTo>
                  <a:close/>
                  <a:moveTo>
                    <a:pt x="426" y="491"/>
                  </a:moveTo>
                  <a:cubicBezTo>
                    <a:pt x="426" y="491"/>
                    <a:pt x="425" y="491"/>
                    <a:pt x="425" y="491"/>
                  </a:cubicBezTo>
                  <a:cubicBezTo>
                    <a:pt x="423" y="490"/>
                    <a:pt x="420" y="489"/>
                    <a:pt x="418" y="487"/>
                  </a:cubicBezTo>
                  <a:cubicBezTo>
                    <a:pt x="421" y="489"/>
                    <a:pt x="424" y="490"/>
                    <a:pt x="426" y="491"/>
                  </a:cubicBezTo>
                  <a:close/>
                  <a:moveTo>
                    <a:pt x="466" y="506"/>
                  </a:moveTo>
                  <a:cubicBezTo>
                    <a:pt x="464" y="506"/>
                    <a:pt x="462" y="506"/>
                    <a:pt x="460" y="506"/>
                  </a:cubicBezTo>
                  <a:cubicBezTo>
                    <a:pt x="460" y="506"/>
                    <a:pt x="459" y="505"/>
                    <a:pt x="459" y="505"/>
                  </a:cubicBezTo>
                  <a:cubicBezTo>
                    <a:pt x="461" y="505"/>
                    <a:pt x="464" y="506"/>
                    <a:pt x="466" y="506"/>
                  </a:cubicBezTo>
                  <a:close/>
                  <a:moveTo>
                    <a:pt x="456" y="510"/>
                  </a:moveTo>
                  <a:cubicBezTo>
                    <a:pt x="453" y="509"/>
                    <a:pt x="449" y="509"/>
                    <a:pt x="446" y="508"/>
                  </a:cubicBezTo>
                  <a:cubicBezTo>
                    <a:pt x="448" y="508"/>
                    <a:pt x="450" y="508"/>
                    <a:pt x="451" y="508"/>
                  </a:cubicBezTo>
                  <a:cubicBezTo>
                    <a:pt x="453" y="509"/>
                    <a:pt x="454" y="509"/>
                    <a:pt x="456" y="510"/>
                  </a:cubicBezTo>
                  <a:close/>
                  <a:moveTo>
                    <a:pt x="459" y="508"/>
                  </a:moveTo>
                  <a:cubicBezTo>
                    <a:pt x="459" y="508"/>
                    <a:pt x="459" y="508"/>
                    <a:pt x="459" y="508"/>
                  </a:cubicBezTo>
                  <a:cubicBezTo>
                    <a:pt x="459" y="509"/>
                    <a:pt x="459" y="509"/>
                    <a:pt x="459" y="509"/>
                  </a:cubicBezTo>
                  <a:cubicBezTo>
                    <a:pt x="459" y="509"/>
                    <a:pt x="459" y="508"/>
                    <a:pt x="459" y="508"/>
                  </a:cubicBezTo>
                  <a:close/>
                  <a:moveTo>
                    <a:pt x="441" y="504"/>
                  </a:moveTo>
                  <a:cubicBezTo>
                    <a:pt x="442" y="505"/>
                    <a:pt x="443" y="505"/>
                    <a:pt x="444" y="505"/>
                  </a:cubicBezTo>
                  <a:cubicBezTo>
                    <a:pt x="443" y="505"/>
                    <a:pt x="442" y="505"/>
                    <a:pt x="442" y="505"/>
                  </a:cubicBezTo>
                  <a:cubicBezTo>
                    <a:pt x="441" y="505"/>
                    <a:pt x="441" y="504"/>
                    <a:pt x="441" y="504"/>
                  </a:cubicBezTo>
                  <a:close/>
                  <a:moveTo>
                    <a:pt x="436" y="500"/>
                  </a:moveTo>
                  <a:cubicBezTo>
                    <a:pt x="436" y="500"/>
                    <a:pt x="435" y="499"/>
                    <a:pt x="435" y="499"/>
                  </a:cubicBezTo>
                  <a:cubicBezTo>
                    <a:pt x="441" y="501"/>
                    <a:pt x="447" y="502"/>
                    <a:pt x="453" y="503"/>
                  </a:cubicBezTo>
                  <a:cubicBezTo>
                    <a:pt x="454" y="504"/>
                    <a:pt x="455" y="505"/>
                    <a:pt x="456" y="506"/>
                  </a:cubicBezTo>
                  <a:cubicBezTo>
                    <a:pt x="455" y="506"/>
                    <a:pt x="453" y="506"/>
                    <a:pt x="452" y="505"/>
                  </a:cubicBezTo>
                  <a:cubicBezTo>
                    <a:pt x="447" y="504"/>
                    <a:pt x="442" y="502"/>
                    <a:pt x="436" y="500"/>
                  </a:cubicBezTo>
                  <a:close/>
                  <a:moveTo>
                    <a:pt x="429" y="498"/>
                  </a:moveTo>
                  <a:cubicBezTo>
                    <a:pt x="422" y="496"/>
                    <a:pt x="415" y="494"/>
                    <a:pt x="408" y="493"/>
                  </a:cubicBezTo>
                  <a:cubicBezTo>
                    <a:pt x="407" y="492"/>
                    <a:pt x="405" y="491"/>
                    <a:pt x="404" y="490"/>
                  </a:cubicBezTo>
                  <a:cubicBezTo>
                    <a:pt x="408" y="490"/>
                    <a:pt x="412" y="490"/>
                    <a:pt x="416" y="490"/>
                  </a:cubicBezTo>
                  <a:cubicBezTo>
                    <a:pt x="416" y="489"/>
                    <a:pt x="416" y="489"/>
                    <a:pt x="416" y="489"/>
                  </a:cubicBezTo>
                  <a:cubicBezTo>
                    <a:pt x="418" y="490"/>
                    <a:pt x="420" y="491"/>
                    <a:pt x="421" y="492"/>
                  </a:cubicBezTo>
                  <a:cubicBezTo>
                    <a:pt x="421" y="492"/>
                    <a:pt x="420" y="492"/>
                    <a:pt x="419" y="493"/>
                  </a:cubicBezTo>
                  <a:cubicBezTo>
                    <a:pt x="419" y="495"/>
                    <a:pt x="419" y="495"/>
                    <a:pt x="419" y="495"/>
                  </a:cubicBezTo>
                  <a:cubicBezTo>
                    <a:pt x="422" y="496"/>
                    <a:pt x="426" y="497"/>
                    <a:pt x="429" y="498"/>
                  </a:cubicBezTo>
                  <a:cubicBezTo>
                    <a:pt x="429" y="498"/>
                    <a:pt x="429" y="498"/>
                    <a:pt x="429" y="498"/>
                  </a:cubicBezTo>
                  <a:close/>
                  <a:moveTo>
                    <a:pt x="377" y="497"/>
                  </a:moveTo>
                  <a:cubicBezTo>
                    <a:pt x="377" y="496"/>
                    <a:pt x="376" y="496"/>
                    <a:pt x="375" y="496"/>
                  </a:cubicBezTo>
                  <a:cubicBezTo>
                    <a:pt x="375" y="496"/>
                    <a:pt x="374" y="495"/>
                    <a:pt x="374" y="495"/>
                  </a:cubicBezTo>
                  <a:cubicBezTo>
                    <a:pt x="375" y="496"/>
                    <a:pt x="375" y="496"/>
                    <a:pt x="375" y="496"/>
                  </a:cubicBezTo>
                  <a:cubicBezTo>
                    <a:pt x="376" y="496"/>
                    <a:pt x="376" y="496"/>
                    <a:pt x="377" y="496"/>
                  </a:cubicBezTo>
                  <a:cubicBezTo>
                    <a:pt x="377" y="496"/>
                    <a:pt x="377" y="496"/>
                    <a:pt x="377" y="497"/>
                  </a:cubicBezTo>
                  <a:close/>
                  <a:moveTo>
                    <a:pt x="370" y="495"/>
                  </a:moveTo>
                  <a:cubicBezTo>
                    <a:pt x="366" y="495"/>
                    <a:pt x="362" y="494"/>
                    <a:pt x="357" y="493"/>
                  </a:cubicBezTo>
                  <a:cubicBezTo>
                    <a:pt x="344" y="487"/>
                    <a:pt x="331" y="479"/>
                    <a:pt x="317" y="472"/>
                  </a:cubicBezTo>
                  <a:cubicBezTo>
                    <a:pt x="324" y="474"/>
                    <a:pt x="331" y="476"/>
                    <a:pt x="337" y="477"/>
                  </a:cubicBezTo>
                  <a:cubicBezTo>
                    <a:pt x="343" y="480"/>
                    <a:pt x="348" y="481"/>
                    <a:pt x="354" y="483"/>
                  </a:cubicBezTo>
                  <a:cubicBezTo>
                    <a:pt x="360" y="487"/>
                    <a:pt x="365" y="491"/>
                    <a:pt x="370" y="495"/>
                  </a:cubicBezTo>
                  <a:close/>
                  <a:moveTo>
                    <a:pt x="313" y="468"/>
                  </a:moveTo>
                  <a:cubicBezTo>
                    <a:pt x="319" y="469"/>
                    <a:pt x="325" y="469"/>
                    <a:pt x="331" y="469"/>
                  </a:cubicBezTo>
                  <a:cubicBezTo>
                    <a:pt x="331" y="470"/>
                    <a:pt x="332" y="470"/>
                    <a:pt x="332" y="470"/>
                  </a:cubicBezTo>
                  <a:cubicBezTo>
                    <a:pt x="327" y="470"/>
                    <a:pt x="322" y="470"/>
                    <a:pt x="317" y="470"/>
                  </a:cubicBezTo>
                  <a:cubicBezTo>
                    <a:pt x="316" y="469"/>
                    <a:pt x="315" y="469"/>
                    <a:pt x="313" y="468"/>
                  </a:cubicBezTo>
                  <a:close/>
                  <a:moveTo>
                    <a:pt x="272" y="464"/>
                  </a:moveTo>
                  <a:cubicBezTo>
                    <a:pt x="272" y="464"/>
                    <a:pt x="271" y="464"/>
                    <a:pt x="271" y="464"/>
                  </a:cubicBezTo>
                  <a:cubicBezTo>
                    <a:pt x="274" y="464"/>
                    <a:pt x="276" y="464"/>
                    <a:pt x="279" y="464"/>
                  </a:cubicBezTo>
                  <a:cubicBezTo>
                    <a:pt x="279" y="464"/>
                    <a:pt x="279" y="464"/>
                    <a:pt x="279" y="464"/>
                  </a:cubicBezTo>
                  <a:cubicBezTo>
                    <a:pt x="278" y="464"/>
                    <a:pt x="277" y="464"/>
                    <a:pt x="276" y="464"/>
                  </a:cubicBezTo>
                  <a:cubicBezTo>
                    <a:pt x="274" y="464"/>
                    <a:pt x="273" y="464"/>
                    <a:pt x="272" y="464"/>
                  </a:cubicBezTo>
                  <a:close/>
                  <a:moveTo>
                    <a:pt x="430" y="470"/>
                  </a:moveTo>
                  <a:cubicBezTo>
                    <a:pt x="430" y="470"/>
                    <a:pt x="430" y="470"/>
                    <a:pt x="430" y="470"/>
                  </a:cubicBezTo>
                  <a:cubicBezTo>
                    <a:pt x="430" y="470"/>
                    <a:pt x="430" y="470"/>
                    <a:pt x="430" y="470"/>
                  </a:cubicBezTo>
                  <a:cubicBezTo>
                    <a:pt x="430" y="470"/>
                    <a:pt x="430" y="470"/>
                    <a:pt x="430" y="470"/>
                  </a:cubicBezTo>
                  <a:close/>
                  <a:moveTo>
                    <a:pt x="469" y="498"/>
                  </a:moveTo>
                  <a:cubicBezTo>
                    <a:pt x="472" y="501"/>
                    <a:pt x="475" y="504"/>
                    <a:pt x="478" y="507"/>
                  </a:cubicBezTo>
                  <a:cubicBezTo>
                    <a:pt x="476" y="506"/>
                    <a:pt x="474" y="506"/>
                    <a:pt x="472" y="505"/>
                  </a:cubicBezTo>
                  <a:cubicBezTo>
                    <a:pt x="471" y="504"/>
                    <a:pt x="470" y="503"/>
                    <a:pt x="469" y="502"/>
                  </a:cubicBezTo>
                  <a:cubicBezTo>
                    <a:pt x="460" y="495"/>
                    <a:pt x="450" y="488"/>
                    <a:pt x="443" y="483"/>
                  </a:cubicBezTo>
                  <a:cubicBezTo>
                    <a:pt x="441" y="482"/>
                    <a:pt x="439" y="481"/>
                    <a:pt x="437" y="480"/>
                  </a:cubicBezTo>
                  <a:cubicBezTo>
                    <a:pt x="441" y="481"/>
                    <a:pt x="445" y="483"/>
                    <a:pt x="449" y="484"/>
                  </a:cubicBezTo>
                  <a:cubicBezTo>
                    <a:pt x="453" y="487"/>
                    <a:pt x="458" y="490"/>
                    <a:pt x="462" y="492"/>
                  </a:cubicBezTo>
                  <a:cubicBezTo>
                    <a:pt x="465" y="494"/>
                    <a:pt x="467" y="496"/>
                    <a:pt x="469" y="498"/>
                  </a:cubicBezTo>
                  <a:close/>
                  <a:moveTo>
                    <a:pt x="480" y="509"/>
                  </a:moveTo>
                  <a:cubicBezTo>
                    <a:pt x="482" y="512"/>
                    <a:pt x="485" y="515"/>
                    <a:pt x="488" y="518"/>
                  </a:cubicBezTo>
                  <a:cubicBezTo>
                    <a:pt x="486" y="517"/>
                    <a:pt x="485" y="517"/>
                    <a:pt x="484" y="517"/>
                  </a:cubicBezTo>
                  <a:cubicBezTo>
                    <a:pt x="482" y="514"/>
                    <a:pt x="480" y="512"/>
                    <a:pt x="477" y="510"/>
                  </a:cubicBezTo>
                  <a:cubicBezTo>
                    <a:pt x="478" y="510"/>
                    <a:pt x="479" y="510"/>
                    <a:pt x="479" y="510"/>
                  </a:cubicBezTo>
                  <a:lnTo>
                    <a:pt x="480" y="509"/>
                  </a:lnTo>
                  <a:close/>
                  <a:moveTo>
                    <a:pt x="479" y="515"/>
                  </a:moveTo>
                  <a:cubicBezTo>
                    <a:pt x="475" y="514"/>
                    <a:pt x="470" y="513"/>
                    <a:pt x="466" y="512"/>
                  </a:cubicBezTo>
                  <a:cubicBezTo>
                    <a:pt x="465" y="511"/>
                    <a:pt x="464" y="510"/>
                    <a:pt x="463" y="509"/>
                  </a:cubicBezTo>
                  <a:cubicBezTo>
                    <a:pt x="466" y="509"/>
                    <a:pt x="470" y="509"/>
                    <a:pt x="473" y="510"/>
                  </a:cubicBezTo>
                  <a:cubicBezTo>
                    <a:pt x="475" y="512"/>
                    <a:pt x="477" y="513"/>
                    <a:pt x="479" y="515"/>
                  </a:cubicBezTo>
                  <a:close/>
                  <a:moveTo>
                    <a:pt x="421" y="505"/>
                  </a:moveTo>
                  <a:cubicBezTo>
                    <a:pt x="418" y="502"/>
                    <a:pt x="415" y="499"/>
                    <a:pt x="412" y="496"/>
                  </a:cubicBezTo>
                  <a:cubicBezTo>
                    <a:pt x="419" y="498"/>
                    <a:pt x="427" y="500"/>
                    <a:pt x="435" y="502"/>
                  </a:cubicBezTo>
                  <a:cubicBezTo>
                    <a:pt x="436" y="503"/>
                    <a:pt x="437" y="504"/>
                    <a:pt x="438" y="505"/>
                  </a:cubicBezTo>
                  <a:cubicBezTo>
                    <a:pt x="437" y="505"/>
                    <a:pt x="436" y="505"/>
                    <a:pt x="434" y="505"/>
                  </a:cubicBezTo>
                  <a:cubicBezTo>
                    <a:pt x="434" y="507"/>
                    <a:pt x="434" y="507"/>
                    <a:pt x="434" y="507"/>
                  </a:cubicBezTo>
                  <a:cubicBezTo>
                    <a:pt x="430" y="507"/>
                    <a:pt x="425" y="506"/>
                    <a:pt x="421" y="505"/>
                  </a:cubicBezTo>
                  <a:close/>
                  <a:moveTo>
                    <a:pt x="416" y="504"/>
                  </a:moveTo>
                  <a:cubicBezTo>
                    <a:pt x="411" y="503"/>
                    <a:pt x="406" y="502"/>
                    <a:pt x="401" y="501"/>
                  </a:cubicBezTo>
                  <a:cubicBezTo>
                    <a:pt x="400" y="500"/>
                    <a:pt x="399" y="500"/>
                    <a:pt x="398" y="499"/>
                  </a:cubicBezTo>
                  <a:cubicBezTo>
                    <a:pt x="396" y="497"/>
                    <a:pt x="394" y="496"/>
                    <a:pt x="392" y="494"/>
                  </a:cubicBezTo>
                  <a:cubicBezTo>
                    <a:pt x="397" y="494"/>
                    <a:pt x="402" y="495"/>
                    <a:pt x="407" y="496"/>
                  </a:cubicBezTo>
                  <a:cubicBezTo>
                    <a:pt x="410" y="498"/>
                    <a:pt x="413" y="501"/>
                    <a:pt x="416" y="504"/>
                  </a:cubicBezTo>
                  <a:close/>
                  <a:moveTo>
                    <a:pt x="347" y="494"/>
                  </a:moveTo>
                  <a:cubicBezTo>
                    <a:pt x="343" y="490"/>
                    <a:pt x="338" y="487"/>
                    <a:pt x="334" y="484"/>
                  </a:cubicBezTo>
                  <a:cubicBezTo>
                    <a:pt x="339" y="487"/>
                    <a:pt x="345" y="490"/>
                    <a:pt x="350" y="493"/>
                  </a:cubicBezTo>
                  <a:cubicBezTo>
                    <a:pt x="349" y="492"/>
                    <a:pt x="348" y="492"/>
                    <a:pt x="347" y="492"/>
                  </a:cubicBezTo>
                  <a:lnTo>
                    <a:pt x="347" y="494"/>
                  </a:lnTo>
                  <a:close/>
                  <a:moveTo>
                    <a:pt x="302" y="468"/>
                  </a:moveTo>
                  <a:cubicBezTo>
                    <a:pt x="304" y="468"/>
                    <a:pt x="305" y="468"/>
                    <a:pt x="307" y="468"/>
                  </a:cubicBezTo>
                  <a:cubicBezTo>
                    <a:pt x="307" y="468"/>
                    <a:pt x="307" y="468"/>
                    <a:pt x="307" y="468"/>
                  </a:cubicBezTo>
                  <a:cubicBezTo>
                    <a:pt x="305" y="468"/>
                    <a:pt x="304" y="468"/>
                    <a:pt x="302" y="468"/>
                  </a:cubicBezTo>
                  <a:close/>
                  <a:moveTo>
                    <a:pt x="281" y="462"/>
                  </a:moveTo>
                  <a:cubicBezTo>
                    <a:pt x="295" y="462"/>
                    <a:pt x="310" y="462"/>
                    <a:pt x="324" y="462"/>
                  </a:cubicBezTo>
                  <a:cubicBezTo>
                    <a:pt x="330" y="462"/>
                    <a:pt x="334" y="463"/>
                    <a:pt x="338" y="463"/>
                  </a:cubicBezTo>
                  <a:cubicBezTo>
                    <a:pt x="330" y="463"/>
                    <a:pt x="322" y="464"/>
                    <a:pt x="314" y="464"/>
                  </a:cubicBezTo>
                  <a:cubicBezTo>
                    <a:pt x="303" y="463"/>
                    <a:pt x="292" y="462"/>
                    <a:pt x="281" y="462"/>
                  </a:cubicBezTo>
                  <a:close/>
                  <a:moveTo>
                    <a:pt x="422" y="465"/>
                  </a:moveTo>
                  <a:cubicBezTo>
                    <a:pt x="421" y="464"/>
                    <a:pt x="421" y="464"/>
                    <a:pt x="421" y="464"/>
                  </a:cubicBezTo>
                  <a:cubicBezTo>
                    <a:pt x="422" y="464"/>
                    <a:pt x="423" y="464"/>
                    <a:pt x="424" y="464"/>
                  </a:cubicBezTo>
                  <a:cubicBezTo>
                    <a:pt x="425" y="465"/>
                    <a:pt x="426" y="466"/>
                    <a:pt x="427" y="467"/>
                  </a:cubicBezTo>
                  <a:cubicBezTo>
                    <a:pt x="425" y="467"/>
                    <a:pt x="423" y="467"/>
                    <a:pt x="420" y="466"/>
                  </a:cubicBezTo>
                  <a:lnTo>
                    <a:pt x="422" y="465"/>
                  </a:lnTo>
                  <a:close/>
                  <a:moveTo>
                    <a:pt x="445" y="473"/>
                  </a:moveTo>
                  <a:cubicBezTo>
                    <a:pt x="446" y="474"/>
                    <a:pt x="448" y="475"/>
                    <a:pt x="449" y="477"/>
                  </a:cubicBezTo>
                  <a:cubicBezTo>
                    <a:pt x="449" y="477"/>
                    <a:pt x="449" y="477"/>
                    <a:pt x="449" y="477"/>
                  </a:cubicBezTo>
                  <a:cubicBezTo>
                    <a:pt x="446" y="474"/>
                    <a:pt x="442" y="472"/>
                    <a:pt x="439" y="469"/>
                  </a:cubicBezTo>
                  <a:cubicBezTo>
                    <a:pt x="439" y="469"/>
                    <a:pt x="439" y="469"/>
                    <a:pt x="439" y="469"/>
                  </a:cubicBezTo>
                  <a:cubicBezTo>
                    <a:pt x="441" y="470"/>
                    <a:pt x="443" y="471"/>
                    <a:pt x="445" y="473"/>
                  </a:cubicBezTo>
                  <a:close/>
                  <a:moveTo>
                    <a:pt x="491" y="521"/>
                  </a:moveTo>
                  <a:cubicBezTo>
                    <a:pt x="492" y="522"/>
                    <a:pt x="492" y="523"/>
                    <a:pt x="493" y="523"/>
                  </a:cubicBezTo>
                  <a:cubicBezTo>
                    <a:pt x="491" y="523"/>
                    <a:pt x="490" y="523"/>
                    <a:pt x="489" y="522"/>
                  </a:cubicBezTo>
                  <a:cubicBezTo>
                    <a:pt x="488" y="522"/>
                    <a:pt x="487" y="521"/>
                    <a:pt x="487" y="520"/>
                  </a:cubicBezTo>
                  <a:cubicBezTo>
                    <a:pt x="488" y="520"/>
                    <a:pt x="490" y="521"/>
                    <a:pt x="491" y="521"/>
                  </a:cubicBezTo>
                  <a:close/>
                  <a:moveTo>
                    <a:pt x="474" y="522"/>
                  </a:moveTo>
                  <a:cubicBezTo>
                    <a:pt x="476" y="523"/>
                    <a:pt x="478" y="523"/>
                    <a:pt x="480" y="523"/>
                  </a:cubicBezTo>
                  <a:cubicBezTo>
                    <a:pt x="479" y="523"/>
                    <a:pt x="479" y="523"/>
                    <a:pt x="478" y="523"/>
                  </a:cubicBezTo>
                  <a:cubicBezTo>
                    <a:pt x="477" y="523"/>
                    <a:pt x="476" y="523"/>
                    <a:pt x="474" y="522"/>
                  </a:cubicBezTo>
                  <a:close/>
                  <a:moveTo>
                    <a:pt x="451" y="515"/>
                  </a:moveTo>
                  <a:cubicBezTo>
                    <a:pt x="450" y="514"/>
                    <a:pt x="449" y="513"/>
                    <a:pt x="448" y="512"/>
                  </a:cubicBezTo>
                  <a:cubicBezTo>
                    <a:pt x="451" y="512"/>
                    <a:pt x="454" y="512"/>
                    <a:pt x="456" y="513"/>
                  </a:cubicBezTo>
                  <a:cubicBezTo>
                    <a:pt x="459" y="513"/>
                    <a:pt x="462" y="514"/>
                    <a:pt x="465" y="514"/>
                  </a:cubicBezTo>
                  <a:cubicBezTo>
                    <a:pt x="465" y="515"/>
                    <a:pt x="466" y="516"/>
                    <a:pt x="467" y="517"/>
                  </a:cubicBezTo>
                  <a:cubicBezTo>
                    <a:pt x="469" y="516"/>
                    <a:pt x="469" y="516"/>
                    <a:pt x="469" y="516"/>
                  </a:cubicBezTo>
                  <a:cubicBezTo>
                    <a:pt x="469" y="516"/>
                    <a:pt x="469" y="515"/>
                    <a:pt x="468" y="515"/>
                  </a:cubicBezTo>
                  <a:cubicBezTo>
                    <a:pt x="473" y="516"/>
                    <a:pt x="478" y="518"/>
                    <a:pt x="482" y="519"/>
                  </a:cubicBezTo>
                  <a:cubicBezTo>
                    <a:pt x="483" y="520"/>
                    <a:pt x="484" y="521"/>
                    <a:pt x="485" y="522"/>
                  </a:cubicBezTo>
                  <a:cubicBezTo>
                    <a:pt x="474" y="520"/>
                    <a:pt x="462" y="518"/>
                    <a:pt x="451" y="515"/>
                  </a:cubicBezTo>
                  <a:close/>
                  <a:moveTo>
                    <a:pt x="379" y="503"/>
                  </a:moveTo>
                  <a:cubicBezTo>
                    <a:pt x="375" y="502"/>
                    <a:pt x="371" y="500"/>
                    <a:pt x="367" y="498"/>
                  </a:cubicBezTo>
                  <a:cubicBezTo>
                    <a:pt x="370" y="498"/>
                    <a:pt x="372" y="499"/>
                    <a:pt x="375" y="499"/>
                  </a:cubicBezTo>
                  <a:cubicBezTo>
                    <a:pt x="376" y="501"/>
                    <a:pt x="378" y="502"/>
                    <a:pt x="379" y="503"/>
                  </a:cubicBezTo>
                  <a:close/>
                  <a:moveTo>
                    <a:pt x="346" y="497"/>
                  </a:moveTo>
                  <a:cubicBezTo>
                    <a:pt x="338" y="494"/>
                    <a:pt x="330" y="491"/>
                    <a:pt x="322" y="488"/>
                  </a:cubicBezTo>
                  <a:cubicBezTo>
                    <a:pt x="325" y="488"/>
                    <a:pt x="327" y="487"/>
                    <a:pt x="330" y="487"/>
                  </a:cubicBezTo>
                  <a:cubicBezTo>
                    <a:pt x="330" y="485"/>
                    <a:pt x="330" y="485"/>
                    <a:pt x="330" y="485"/>
                  </a:cubicBezTo>
                  <a:cubicBezTo>
                    <a:pt x="326" y="483"/>
                    <a:pt x="316" y="480"/>
                    <a:pt x="306" y="477"/>
                  </a:cubicBezTo>
                  <a:cubicBezTo>
                    <a:pt x="305" y="476"/>
                    <a:pt x="304" y="476"/>
                    <a:pt x="303" y="476"/>
                  </a:cubicBezTo>
                  <a:cubicBezTo>
                    <a:pt x="299" y="473"/>
                    <a:pt x="296" y="471"/>
                    <a:pt x="292" y="469"/>
                  </a:cubicBezTo>
                  <a:cubicBezTo>
                    <a:pt x="298" y="470"/>
                    <a:pt x="304" y="471"/>
                    <a:pt x="310" y="471"/>
                  </a:cubicBezTo>
                  <a:cubicBezTo>
                    <a:pt x="322" y="479"/>
                    <a:pt x="336" y="487"/>
                    <a:pt x="346" y="497"/>
                  </a:cubicBezTo>
                  <a:close/>
                  <a:moveTo>
                    <a:pt x="286" y="472"/>
                  </a:moveTo>
                  <a:cubicBezTo>
                    <a:pt x="283" y="470"/>
                    <a:pt x="281" y="469"/>
                    <a:pt x="278" y="467"/>
                  </a:cubicBezTo>
                  <a:cubicBezTo>
                    <a:pt x="279" y="468"/>
                    <a:pt x="280" y="468"/>
                    <a:pt x="281" y="468"/>
                  </a:cubicBezTo>
                  <a:cubicBezTo>
                    <a:pt x="284" y="469"/>
                    <a:pt x="287" y="471"/>
                    <a:pt x="289" y="473"/>
                  </a:cubicBezTo>
                  <a:cubicBezTo>
                    <a:pt x="288" y="472"/>
                    <a:pt x="287" y="472"/>
                    <a:pt x="286" y="472"/>
                  </a:cubicBezTo>
                  <a:close/>
                  <a:moveTo>
                    <a:pt x="432" y="459"/>
                  </a:moveTo>
                  <a:cubicBezTo>
                    <a:pt x="432" y="459"/>
                    <a:pt x="432" y="459"/>
                    <a:pt x="432" y="459"/>
                  </a:cubicBezTo>
                  <a:cubicBezTo>
                    <a:pt x="432" y="459"/>
                    <a:pt x="431" y="459"/>
                    <a:pt x="431" y="459"/>
                  </a:cubicBezTo>
                  <a:cubicBezTo>
                    <a:pt x="431" y="459"/>
                    <a:pt x="431" y="459"/>
                    <a:pt x="432" y="459"/>
                  </a:cubicBezTo>
                  <a:close/>
                  <a:moveTo>
                    <a:pt x="422" y="518"/>
                  </a:moveTo>
                  <a:cubicBezTo>
                    <a:pt x="416" y="517"/>
                    <a:pt x="410" y="515"/>
                    <a:pt x="404" y="514"/>
                  </a:cubicBezTo>
                  <a:cubicBezTo>
                    <a:pt x="405" y="513"/>
                    <a:pt x="405" y="513"/>
                    <a:pt x="405" y="513"/>
                  </a:cubicBezTo>
                  <a:cubicBezTo>
                    <a:pt x="402" y="512"/>
                    <a:pt x="400" y="510"/>
                    <a:pt x="398" y="509"/>
                  </a:cubicBezTo>
                  <a:cubicBezTo>
                    <a:pt x="402" y="509"/>
                    <a:pt x="405" y="509"/>
                    <a:pt x="408" y="510"/>
                  </a:cubicBezTo>
                  <a:cubicBezTo>
                    <a:pt x="411" y="512"/>
                    <a:pt x="414" y="514"/>
                    <a:pt x="416" y="515"/>
                  </a:cubicBezTo>
                  <a:cubicBezTo>
                    <a:pt x="417" y="513"/>
                    <a:pt x="417" y="513"/>
                    <a:pt x="417" y="513"/>
                  </a:cubicBezTo>
                  <a:cubicBezTo>
                    <a:pt x="416" y="512"/>
                    <a:pt x="415" y="511"/>
                    <a:pt x="413" y="510"/>
                  </a:cubicBezTo>
                  <a:cubicBezTo>
                    <a:pt x="415" y="510"/>
                    <a:pt x="418" y="510"/>
                    <a:pt x="420" y="510"/>
                  </a:cubicBezTo>
                  <a:cubicBezTo>
                    <a:pt x="422" y="511"/>
                    <a:pt x="423" y="511"/>
                    <a:pt x="425" y="512"/>
                  </a:cubicBezTo>
                  <a:cubicBezTo>
                    <a:pt x="426" y="513"/>
                    <a:pt x="427" y="514"/>
                    <a:pt x="429" y="515"/>
                  </a:cubicBezTo>
                  <a:cubicBezTo>
                    <a:pt x="430" y="513"/>
                    <a:pt x="430" y="513"/>
                    <a:pt x="430" y="513"/>
                  </a:cubicBezTo>
                  <a:cubicBezTo>
                    <a:pt x="437" y="515"/>
                    <a:pt x="443" y="516"/>
                    <a:pt x="450" y="518"/>
                  </a:cubicBezTo>
                  <a:cubicBezTo>
                    <a:pt x="450" y="518"/>
                    <a:pt x="451" y="519"/>
                    <a:pt x="452" y="520"/>
                  </a:cubicBezTo>
                  <a:cubicBezTo>
                    <a:pt x="442" y="519"/>
                    <a:pt x="432" y="518"/>
                    <a:pt x="422" y="517"/>
                  </a:cubicBezTo>
                  <a:lnTo>
                    <a:pt x="422" y="518"/>
                  </a:lnTo>
                  <a:close/>
                  <a:moveTo>
                    <a:pt x="454" y="523"/>
                  </a:moveTo>
                  <a:cubicBezTo>
                    <a:pt x="454" y="523"/>
                    <a:pt x="454" y="523"/>
                    <a:pt x="454" y="523"/>
                  </a:cubicBezTo>
                  <a:cubicBezTo>
                    <a:pt x="451" y="523"/>
                    <a:pt x="447" y="522"/>
                    <a:pt x="444" y="522"/>
                  </a:cubicBezTo>
                  <a:cubicBezTo>
                    <a:pt x="447" y="522"/>
                    <a:pt x="451" y="523"/>
                    <a:pt x="454" y="523"/>
                  </a:cubicBezTo>
                  <a:close/>
                  <a:moveTo>
                    <a:pt x="394" y="506"/>
                  </a:moveTo>
                  <a:cubicBezTo>
                    <a:pt x="392" y="505"/>
                    <a:pt x="390" y="503"/>
                    <a:pt x="388" y="502"/>
                  </a:cubicBezTo>
                  <a:cubicBezTo>
                    <a:pt x="391" y="502"/>
                    <a:pt x="394" y="503"/>
                    <a:pt x="397" y="504"/>
                  </a:cubicBezTo>
                  <a:cubicBezTo>
                    <a:pt x="399" y="504"/>
                    <a:pt x="401" y="505"/>
                    <a:pt x="403" y="505"/>
                  </a:cubicBezTo>
                  <a:cubicBezTo>
                    <a:pt x="403" y="506"/>
                    <a:pt x="403" y="506"/>
                    <a:pt x="403" y="506"/>
                  </a:cubicBezTo>
                  <a:cubicBezTo>
                    <a:pt x="404" y="506"/>
                    <a:pt x="404" y="507"/>
                    <a:pt x="404" y="507"/>
                  </a:cubicBezTo>
                  <a:cubicBezTo>
                    <a:pt x="401" y="507"/>
                    <a:pt x="397" y="506"/>
                    <a:pt x="394" y="506"/>
                  </a:cubicBezTo>
                  <a:close/>
                  <a:moveTo>
                    <a:pt x="389" y="505"/>
                  </a:moveTo>
                  <a:cubicBezTo>
                    <a:pt x="387" y="505"/>
                    <a:pt x="385" y="505"/>
                    <a:pt x="384" y="505"/>
                  </a:cubicBezTo>
                  <a:cubicBezTo>
                    <a:pt x="382" y="503"/>
                    <a:pt x="381" y="502"/>
                    <a:pt x="379" y="500"/>
                  </a:cubicBezTo>
                  <a:cubicBezTo>
                    <a:pt x="380" y="500"/>
                    <a:pt x="382" y="500"/>
                    <a:pt x="383" y="501"/>
                  </a:cubicBezTo>
                  <a:cubicBezTo>
                    <a:pt x="385" y="502"/>
                    <a:pt x="387" y="504"/>
                    <a:pt x="389" y="505"/>
                  </a:cubicBezTo>
                  <a:close/>
                  <a:moveTo>
                    <a:pt x="373" y="504"/>
                  </a:moveTo>
                  <a:cubicBezTo>
                    <a:pt x="358" y="502"/>
                    <a:pt x="342" y="499"/>
                    <a:pt x="327" y="496"/>
                  </a:cubicBezTo>
                  <a:cubicBezTo>
                    <a:pt x="325" y="494"/>
                    <a:pt x="323" y="492"/>
                    <a:pt x="321" y="490"/>
                  </a:cubicBezTo>
                  <a:cubicBezTo>
                    <a:pt x="331" y="494"/>
                    <a:pt x="340" y="498"/>
                    <a:pt x="350" y="500"/>
                  </a:cubicBezTo>
                  <a:cubicBezTo>
                    <a:pt x="354" y="501"/>
                    <a:pt x="354" y="501"/>
                    <a:pt x="354" y="501"/>
                  </a:cubicBezTo>
                  <a:cubicBezTo>
                    <a:pt x="351" y="498"/>
                    <a:pt x="351" y="498"/>
                    <a:pt x="351" y="498"/>
                  </a:cubicBezTo>
                  <a:cubicBezTo>
                    <a:pt x="350" y="497"/>
                    <a:pt x="349" y="496"/>
                    <a:pt x="348" y="495"/>
                  </a:cubicBezTo>
                  <a:cubicBezTo>
                    <a:pt x="352" y="496"/>
                    <a:pt x="355" y="496"/>
                    <a:pt x="358" y="497"/>
                  </a:cubicBezTo>
                  <a:cubicBezTo>
                    <a:pt x="363" y="499"/>
                    <a:pt x="368" y="501"/>
                    <a:pt x="373" y="504"/>
                  </a:cubicBezTo>
                  <a:close/>
                  <a:moveTo>
                    <a:pt x="322" y="495"/>
                  </a:moveTo>
                  <a:cubicBezTo>
                    <a:pt x="321" y="495"/>
                    <a:pt x="319" y="494"/>
                    <a:pt x="318" y="494"/>
                  </a:cubicBezTo>
                  <a:cubicBezTo>
                    <a:pt x="315" y="492"/>
                    <a:pt x="311" y="489"/>
                    <a:pt x="308" y="487"/>
                  </a:cubicBezTo>
                  <a:cubicBezTo>
                    <a:pt x="310" y="487"/>
                    <a:pt x="312" y="487"/>
                    <a:pt x="314" y="487"/>
                  </a:cubicBezTo>
                  <a:cubicBezTo>
                    <a:pt x="317" y="490"/>
                    <a:pt x="320" y="492"/>
                    <a:pt x="322" y="495"/>
                  </a:cubicBezTo>
                  <a:close/>
                  <a:moveTo>
                    <a:pt x="325" y="500"/>
                  </a:moveTo>
                  <a:cubicBezTo>
                    <a:pt x="304" y="497"/>
                    <a:pt x="282" y="494"/>
                    <a:pt x="263" y="492"/>
                  </a:cubicBezTo>
                  <a:cubicBezTo>
                    <a:pt x="266" y="492"/>
                    <a:pt x="269" y="492"/>
                    <a:pt x="272" y="492"/>
                  </a:cubicBezTo>
                  <a:cubicBezTo>
                    <a:pt x="272" y="492"/>
                    <a:pt x="272" y="492"/>
                    <a:pt x="273" y="492"/>
                  </a:cubicBezTo>
                  <a:cubicBezTo>
                    <a:pt x="277" y="493"/>
                    <a:pt x="277" y="493"/>
                    <a:pt x="277" y="493"/>
                  </a:cubicBezTo>
                  <a:cubicBezTo>
                    <a:pt x="276" y="492"/>
                    <a:pt x="276" y="492"/>
                    <a:pt x="276" y="492"/>
                  </a:cubicBezTo>
                  <a:cubicBezTo>
                    <a:pt x="280" y="492"/>
                    <a:pt x="285" y="492"/>
                    <a:pt x="289" y="492"/>
                  </a:cubicBezTo>
                  <a:cubicBezTo>
                    <a:pt x="291" y="493"/>
                    <a:pt x="292" y="494"/>
                    <a:pt x="294" y="495"/>
                  </a:cubicBezTo>
                  <a:cubicBezTo>
                    <a:pt x="295" y="493"/>
                    <a:pt x="295" y="493"/>
                    <a:pt x="295" y="493"/>
                  </a:cubicBezTo>
                  <a:cubicBezTo>
                    <a:pt x="295" y="493"/>
                    <a:pt x="295" y="493"/>
                    <a:pt x="295" y="492"/>
                  </a:cubicBezTo>
                  <a:cubicBezTo>
                    <a:pt x="297" y="492"/>
                    <a:pt x="300" y="492"/>
                    <a:pt x="303" y="492"/>
                  </a:cubicBezTo>
                  <a:cubicBezTo>
                    <a:pt x="307" y="494"/>
                    <a:pt x="312" y="495"/>
                    <a:pt x="317" y="496"/>
                  </a:cubicBezTo>
                  <a:cubicBezTo>
                    <a:pt x="320" y="498"/>
                    <a:pt x="322" y="499"/>
                    <a:pt x="325" y="500"/>
                  </a:cubicBezTo>
                  <a:close/>
                  <a:moveTo>
                    <a:pt x="261" y="489"/>
                  </a:moveTo>
                  <a:cubicBezTo>
                    <a:pt x="258" y="489"/>
                    <a:pt x="255" y="488"/>
                    <a:pt x="252" y="488"/>
                  </a:cubicBezTo>
                  <a:cubicBezTo>
                    <a:pt x="252" y="487"/>
                    <a:pt x="252" y="486"/>
                    <a:pt x="251" y="485"/>
                  </a:cubicBezTo>
                  <a:cubicBezTo>
                    <a:pt x="251" y="486"/>
                    <a:pt x="252" y="486"/>
                    <a:pt x="252" y="486"/>
                  </a:cubicBezTo>
                  <a:cubicBezTo>
                    <a:pt x="255" y="487"/>
                    <a:pt x="258" y="488"/>
                    <a:pt x="261" y="489"/>
                  </a:cubicBezTo>
                  <a:close/>
                  <a:moveTo>
                    <a:pt x="260" y="479"/>
                  </a:moveTo>
                  <a:cubicBezTo>
                    <a:pt x="261" y="479"/>
                    <a:pt x="261" y="479"/>
                    <a:pt x="261" y="479"/>
                  </a:cubicBezTo>
                  <a:cubicBezTo>
                    <a:pt x="269" y="483"/>
                    <a:pt x="276" y="486"/>
                    <a:pt x="284" y="490"/>
                  </a:cubicBezTo>
                  <a:cubicBezTo>
                    <a:pt x="280" y="490"/>
                    <a:pt x="277" y="490"/>
                    <a:pt x="273" y="490"/>
                  </a:cubicBezTo>
                  <a:cubicBezTo>
                    <a:pt x="270" y="486"/>
                    <a:pt x="265" y="482"/>
                    <a:pt x="260" y="479"/>
                  </a:cubicBezTo>
                  <a:close/>
                  <a:moveTo>
                    <a:pt x="268" y="475"/>
                  </a:moveTo>
                  <a:cubicBezTo>
                    <a:pt x="268" y="475"/>
                    <a:pt x="268" y="475"/>
                    <a:pt x="268" y="475"/>
                  </a:cubicBezTo>
                  <a:cubicBezTo>
                    <a:pt x="269" y="475"/>
                    <a:pt x="269" y="475"/>
                    <a:pt x="269" y="475"/>
                  </a:cubicBezTo>
                  <a:cubicBezTo>
                    <a:pt x="269" y="475"/>
                    <a:pt x="268" y="475"/>
                    <a:pt x="268" y="475"/>
                  </a:cubicBezTo>
                  <a:close/>
                  <a:moveTo>
                    <a:pt x="262" y="466"/>
                  </a:moveTo>
                  <a:cubicBezTo>
                    <a:pt x="265" y="466"/>
                    <a:pt x="267" y="466"/>
                    <a:pt x="270" y="466"/>
                  </a:cubicBezTo>
                  <a:cubicBezTo>
                    <a:pt x="273" y="468"/>
                    <a:pt x="277" y="469"/>
                    <a:pt x="280" y="471"/>
                  </a:cubicBezTo>
                  <a:cubicBezTo>
                    <a:pt x="279" y="471"/>
                    <a:pt x="277" y="471"/>
                    <a:pt x="276" y="471"/>
                  </a:cubicBezTo>
                  <a:cubicBezTo>
                    <a:pt x="274" y="471"/>
                    <a:pt x="271" y="471"/>
                    <a:pt x="269" y="472"/>
                  </a:cubicBezTo>
                  <a:cubicBezTo>
                    <a:pt x="267" y="470"/>
                    <a:pt x="264" y="468"/>
                    <a:pt x="262" y="466"/>
                  </a:cubicBezTo>
                  <a:close/>
                  <a:moveTo>
                    <a:pt x="361" y="459"/>
                  </a:moveTo>
                  <a:cubicBezTo>
                    <a:pt x="371" y="459"/>
                    <a:pt x="380" y="459"/>
                    <a:pt x="390" y="460"/>
                  </a:cubicBezTo>
                  <a:cubicBezTo>
                    <a:pt x="389" y="460"/>
                    <a:pt x="387" y="460"/>
                    <a:pt x="386" y="460"/>
                  </a:cubicBezTo>
                  <a:cubicBezTo>
                    <a:pt x="380" y="460"/>
                    <a:pt x="375" y="459"/>
                    <a:pt x="369" y="459"/>
                  </a:cubicBezTo>
                  <a:cubicBezTo>
                    <a:pt x="366" y="459"/>
                    <a:pt x="364" y="459"/>
                    <a:pt x="361" y="459"/>
                  </a:cubicBezTo>
                  <a:close/>
                  <a:moveTo>
                    <a:pt x="407" y="450"/>
                  </a:moveTo>
                  <a:cubicBezTo>
                    <a:pt x="418" y="450"/>
                    <a:pt x="428" y="452"/>
                    <a:pt x="439" y="454"/>
                  </a:cubicBezTo>
                  <a:cubicBezTo>
                    <a:pt x="429" y="454"/>
                    <a:pt x="419" y="454"/>
                    <a:pt x="409" y="452"/>
                  </a:cubicBezTo>
                  <a:cubicBezTo>
                    <a:pt x="407" y="451"/>
                    <a:pt x="405" y="451"/>
                    <a:pt x="404" y="450"/>
                  </a:cubicBezTo>
                  <a:cubicBezTo>
                    <a:pt x="405" y="450"/>
                    <a:pt x="406" y="450"/>
                    <a:pt x="407" y="450"/>
                  </a:cubicBezTo>
                  <a:close/>
                  <a:moveTo>
                    <a:pt x="418" y="448"/>
                  </a:moveTo>
                  <a:cubicBezTo>
                    <a:pt x="422" y="447"/>
                    <a:pt x="425" y="447"/>
                    <a:pt x="429" y="445"/>
                  </a:cubicBezTo>
                  <a:cubicBezTo>
                    <a:pt x="437" y="448"/>
                    <a:pt x="445" y="451"/>
                    <a:pt x="452" y="454"/>
                  </a:cubicBezTo>
                  <a:cubicBezTo>
                    <a:pt x="441" y="452"/>
                    <a:pt x="430" y="449"/>
                    <a:pt x="418" y="448"/>
                  </a:cubicBezTo>
                  <a:close/>
                  <a:moveTo>
                    <a:pt x="434" y="445"/>
                  </a:moveTo>
                  <a:cubicBezTo>
                    <a:pt x="436" y="445"/>
                    <a:pt x="437" y="445"/>
                    <a:pt x="439" y="445"/>
                  </a:cubicBezTo>
                  <a:cubicBezTo>
                    <a:pt x="442" y="445"/>
                    <a:pt x="445" y="445"/>
                    <a:pt x="448" y="445"/>
                  </a:cubicBezTo>
                  <a:cubicBezTo>
                    <a:pt x="449" y="447"/>
                    <a:pt x="450" y="449"/>
                    <a:pt x="451" y="451"/>
                  </a:cubicBezTo>
                  <a:cubicBezTo>
                    <a:pt x="446" y="449"/>
                    <a:pt x="440" y="447"/>
                    <a:pt x="434" y="445"/>
                  </a:cubicBezTo>
                  <a:close/>
                  <a:moveTo>
                    <a:pt x="452" y="444"/>
                  </a:moveTo>
                  <a:cubicBezTo>
                    <a:pt x="454" y="444"/>
                    <a:pt x="456" y="444"/>
                    <a:pt x="458" y="444"/>
                  </a:cubicBezTo>
                  <a:cubicBezTo>
                    <a:pt x="457" y="447"/>
                    <a:pt x="457" y="450"/>
                    <a:pt x="456" y="454"/>
                  </a:cubicBezTo>
                  <a:cubicBezTo>
                    <a:pt x="456" y="453"/>
                    <a:pt x="456" y="453"/>
                    <a:pt x="455" y="453"/>
                  </a:cubicBezTo>
                  <a:cubicBezTo>
                    <a:pt x="455" y="453"/>
                    <a:pt x="454" y="452"/>
                    <a:pt x="453" y="452"/>
                  </a:cubicBezTo>
                  <a:cubicBezTo>
                    <a:pt x="453" y="450"/>
                    <a:pt x="453" y="448"/>
                    <a:pt x="452" y="444"/>
                  </a:cubicBezTo>
                  <a:close/>
                  <a:moveTo>
                    <a:pt x="465" y="463"/>
                  </a:moveTo>
                  <a:cubicBezTo>
                    <a:pt x="465" y="462"/>
                    <a:pt x="466" y="462"/>
                    <a:pt x="466" y="462"/>
                  </a:cubicBezTo>
                  <a:cubicBezTo>
                    <a:pt x="467" y="463"/>
                    <a:pt x="467" y="463"/>
                    <a:pt x="468" y="463"/>
                  </a:cubicBezTo>
                  <a:cubicBezTo>
                    <a:pt x="467" y="463"/>
                    <a:pt x="466" y="463"/>
                    <a:pt x="465" y="463"/>
                  </a:cubicBezTo>
                  <a:close/>
                  <a:moveTo>
                    <a:pt x="464" y="463"/>
                  </a:moveTo>
                  <a:cubicBezTo>
                    <a:pt x="464" y="463"/>
                    <a:pt x="463" y="463"/>
                    <a:pt x="463" y="463"/>
                  </a:cubicBezTo>
                  <a:cubicBezTo>
                    <a:pt x="463" y="463"/>
                    <a:pt x="464" y="463"/>
                    <a:pt x="464" y="463"/>
                  </a:cubicBezTo>
                  <a:close/>
                  <a:moveTo>
                    <a:pt x="125" y="349"/>
                  </a:moveTo>
                  <a:cubicBezTo>
                    <a:pt x="127" y="350"/>
                    <a:pt x="129" y="351"/>
                    <a:pt x="131" y="352"/>
                  </a:cubicBezTo>
                  <a:cubicBezTo>
                    <a:pt x="135" y="354"/>
                    <a:pt x="139" y="357"/>
                    <a:pt x="143" y="359"/>
                  </a:cubicBezTo>
                  <a:cubicBezTo>
                    <a:pt x="144" y="359"/>
                    <a:pt x="144" y="360"/>
                    <a:pt x="145" y="360"/>
                  </a:cubicBezTo>
                  <a:cubicBezTo>
                    <a:pt x="147" y="362"/>
                    <a:pt x="149" y="364"/>
                    <a:pt x="151" y="366"/>
                  </a:cubicBezTo>
                  <a:cubicBezTo>
                    <a:pt x="151" y="366"/>
                    <a:pt x="150" y="366"/>
                    <a:pt x="150" y="367"/>
                  </a:cubicBezTo>
                  <a:cubicBezTo>
                    <a:pt x="148" y="368"/>
                    <a:pt x="147" y="368"/>
                    <a:pt x="146" y="369"/>
                  </a:cubicBezTo>
                  <a:cubicBezTo>
                    <a:pt x="140" y="363"/>
                    <a:pt x="133" y="357"/>
                    <a:pt x="125" y="349"/>
                  </a:cubicBezTo>
                  <a:close/>
                  <a:moveTo>
                    <a:pt x="96" y="304"/>
                  </a:moveTo>
                  <a:cubicBezTo>
                    <a:pt x="100" y="307"/>
                    <a:pt x="104" y="310"/>
                    <a:pt x="107" y="313"/>
                  </a:cubicBezTo>
                  <a:cubicBezTo>
                    <a:pt x="105" y="312"/>
                    <a:pt x="103" y="311"/>
                    <a:pt x="101" y="310"/>
                  </a:cubicBezTo>
                  <a:cubicBezTo>
                    <a:pt x="98" y="307"/>
                    <a:pt x="95" y="304"/>
                    <a:pt x="93" y="302"/>
                  </a:cubicBezTo>
                  <a:cubicBezTo>
                    <a:pt x="94" y="302"/>
                    <a:pt x="95" y="303"/>
                    <a:pt x="96" y="304"/>
                  </a:cubicBezTo>
                  <a:close/>
                  <a:moveTo>
                    <a:pt x="131" y="336"/>
                  </a:moveTo>
                  <a:cubicBezTo>
                    <a:pt x="131" y="336"/>
                    <a:pt x="131" y="336"/>
                    <a:pt x="131" y="336"/>
                  </a:cubicBezTo>
                  <a:cubicBezTo>
                    <a:pt x="129" y="334"/>
                    <a:pt x="128" y="333"/>
                    <a:pt x="126" y="332"/>
                  </a:cubicBezTo>
                  <a:cubicBezTo>
                    <a:pt x="122" y="328"/>
                    <a:pt x="117" y="324"/>
                    <a:pt x="112" y="320"/>
                  </a:cubicBezTo>
                  <a:cubicBezTo>
                    <a:pt x="111" y="319"/>
                    <a:pt x="110" y="318"/>
                    <a:pt x="109" y="317"/>
                  </a:cubicBezTo>
                  <a:cubicBezTo>
                    <a:pt x="109" y="317"/>
                    <a:pt x="108" y="316"/>
                    <a:pt x="108" y="316"/>
                  </a:cubicBezTo>
                  <a:cubicBezTo>
                    <a:pt x="110" y="317"/>
                    <a:pt x="113" y="318"/>
                    <a:pt x="116" y="320"/>
                  </a:cubicBezTo>
                  <a:cubicBezTo>
                    <a:pt x="121" y="325"/>
                    <a:pt x="127" y="330"/>
                    <a:pt x="131" y="336"/>
                  </a:cubicBezTo>
                  <a:close/>
                  <a:moveTo>
                    <a:pt x="64" y="286"/>
                  </a:moveTo>
                  <a:cubicBezTo>
                    <a:pt x="65" y="287"/>
                    <a:pt x="65" y="288"/>
                    <a:pt x="66" y="289"/>
                  </a:cubicBezTo>
                  <a:cubicBezTo>
                    <a:pt x="65" y="288"/>
                    <a:pt x="65" y="288"/>
                    <a:pt x="64" y="288"/>
                  </a:cubicBezTo>
                  <a:cubicBezTo>
                    <a:pt x="64" y="287"/>
                    <a:pt x="64" y="287"/>
                    <a:pt x="63" y="287"/>
                  </a:cubicBezTo>
                  <a:cubicBezTo>
                    <a:pt x="63" y="287"/>
                    <a:pt x="63" y="287"/>
                    <a:pt x="63" y="287"/>
                  </a:cubicBezTo>
                  <a:cubicBezTo>
                    <a:pt x="64" y="286"/>
                    <a:pt x="64" y="286"/>
                    <a:pt x="64" y="286"/>
                  </a:cubicBezTo>
                  <a:close/>
                  <a:moveTo>
                    <a:pt x="104" y="321"/>
                  </a:moveTo>
                  <a:cubicBezTo>
                    <a:pt x="106" y="323"/>
                    <a:pt x="109" y="325"/>
                    <a:pt x="111" y="327"/>
                  </a:cubicBezTo>
                  <a:cubicBezTo>
                    <a:pt x="108" y="325"/>
                    <a:pt x="106" y="324"/>
                    <a:pt x="103" y="322"/>
                  </a:cubicBezTo>
                  <a:cubicBezTo>
                    <a:pt x="102" y="321"/>
                    <a:pt x="101" y="320"/>
                    <a:pt x="99" y="319"/>
                  </a:cubicBezTo>
                  <a:cubicBezTo>
                    <a:pt x="100" y="319"/>
                    <a:pt x="101" y="319"/>
                    <a:pt x="101" y="319"/>
                  </a:cubicBezTo>
                  <a:cubicBezTo>
                    <a:pt x="102" y="319"/>
                    <a:pt x="103" y="320"/>
                    <a:pt x="104" y="321"/>
                  </a:cubicBezTo>
                  <a:close/>
                  <a:moveTo>
                    <a:pt x="120" y="345"/>
                  </a:moveTo>
                  <a:cubicBezTo>
                    <a:pt x="118" y="343"/>
                    <a:pt x="115" y="340"/>
                    <a:pt x="112" y="338"/>
                  </a:cubicBezTo>
                  <a:cubicBezTo>
                    <a:pt x="115" y="340"/>
                    <a:pt x="118" y="342"/>
                    <a:pt x="122" y="345"/>
                  </a:cubicBezTo>
                  <a:cubicBezTo>
                    <a:pt x="121" y="345"/>
                    <a:pt x="121" y="345"/>
                    <a:pt x="121" y="345"/>
                  </a:cubicBezTo>
                  <a:lnTo>
                    <a:pt x="120" y="345"/>
                  </a:lnTo>
                  <a:close/>
                  <a:moveTo>
                    <a:pt x="68" y="287"/>
                  </a:moveTo>
                  <a:cubicBezTo>
                    <a:pt x="73" y="290"/>
                    <a:pt x="77" y="293"/>
                    <a:pt x="82" y="295"/>
                  </a:cubicBezTo>
                  <a:cubicBezTo>
                    <a:pt x="85" y="298"/>
                    <a:pt x="89" y="302"/>
                    <a:pt x="93" y="305"/>
                  </a:cubicBezTo>
                  <a:cubicBezTo>
                    <a:pt x="93" y="305"/>
                    <a:pt x="94" y="306"/>
                    <a:pt x="94" y="306"/>
                  </a:cubicBezTo>
                  <a:cubicBezTo>
                    <a:pt x="94" y="306"/>
                    <a:pt x="93" y="306"/>
                    <a:pt x="93" y="306"/>
                  </a:cubicBezTo>
                  <a:cubicBezTo>
                    <a:pt x="89" y="303"/>
                    <a:pt x="86" y="301"/>
                    <a:pt x="82" y="299"/>
                  </a:cubicBezTo>
                  <a:cubicBezTo>
                    <a:pt x="82" y="298"/>
                    <a:pt x="82" y="297"/>
                    <a:pt x="81" y="296"/>
                  </a:cubicBezTo>
                  <a:cubicBezTo>
                    <a:pt x="78" y="294"/>
                    <a:pt x="74" y="293"/>
                    <a:pt x="71" y="291"/>
                  </a:cubicBezTo>
                  <a:cubicBezTo>
                    <a:pt x="70" y="290"/>
                    <a:pt x="69" y="289"/>
                    <a:pt x="68" y="287"/>
                  </a:cubicBezTo>
                  <a:close/>
                  <a:moveTo>
                    <a:pt x="129" y="329"/>
                  </a:moveTo>
                  <a:cubicBezTo>
                    <a:pt x="132" y="332"/>
                    <a:pt x="135" y="335"/>
                    <a:pt x="138" y="339"/>
                  </a:cubicBezTo>
                  <a:cubicBezTo>
                    <a:pt x="137" y="338"/>
                    <a:pt x="137" y="338"/>
                    <a:pt x="137" y="338"/>
                  </a:cubicBezTo>
                  <a:cubicBezTo>
                    <a:pt x="134" y="335"/>
                    <a:pt x="132" y="332"/>
                    <a:pt x="129" y="329"/>
                  </a:cubicBezTo>
                  <a:close/>
                  <a:moveTo>
                    <a:pt x="141" y="342"/>
                  </a:moveTo>
                  <a:cubicBezTo>
                    <a:pt x="141" y="343"/>
                    <a:pt x="142" y="344"/>
                    <a:pt x="142" y="344"/>
                  </a:cubicBezTo>
                  <a:cubicBezTo>
                    <a:pt x="142" y="344"/>
                    <a:pt x="142" y="344"/>
                    <a:pt x="142" y="344"/>
                  </a:cubicBezTo>
                  <a:cubicBezTo>
                    <a:pt x="142" y="344"/>
                    <a:pt x="142" y="344"/>
                    <a:pt x="142" y="344"/>
                  </a:cubicBezTo>
                  <a:cubicBezTo>
                    <a:pt x="141" y="343"/>
                    <a:pt x="140" y="342"/>
                    <a:pt x="139" y="341"/>
                  </a:cubicBezTo>
                  <a:cubicBezTo>
                    <a:pt x="140" y="341"/>
                    <a:pt x="140" y="341"/>
                    <a:pt x="140" y="341"/>
                  </a:cubicBezTo>
                  <a:cubicBezTo>
                    <a:pt x="140" y="341"/>
                    <a:pt x="141" y="342"/>
                    <a:pt x="141" y="342"/>
                  </a:cubicBezTo>
                  <a:close/>
                  <a:moveTo>
                    <a:pt x="167" y="375"/>
                  </a:moveTo>
                  <a:cubicBezTo>
                    <a:pt x="168" y="376"/>
                    <a:pt x="169" y="377"/>
                    <a:pt x="170" y="378"/>
                  </a:cubicBezTo>
                  <a:cubicBezTo>
                    <a:pt x="169" y="378"/>
                    <a:pt x="169" y="378"/>
                    <a:pt x="168" y="378"/>
                  </a:cubicBezTo>
                  <a:cubicBezTo>
                    <a:pt x="168" y="378"/>
                    <a:pt x="168" y="378"/>
                    <a:pt x="168" y="378"/>
                  </a:cubicBezTo>
                  <a:cubicBezTo>
                    <a:pt x="168" y="377"/>
                    <a:pt x="168" y="377"/>
                    <a:pt x="168" y="377"/>
                  </a:cubicBezTo>
                  <a:cubicBezTo>
                    <a:pt x="168" y="377"/>
                    <a:pt x="167" y="377"/>
                    <a:pt x="167" y="377"/>
                  </a:cubicBezTo>
                  <a:cubicBezTo>
                    <a:pt x="166" y="377"/>
                    <a:pt x="165" y="376"/>
                    <a:pt x="165" y="375"/>
                  </a:cubicBezTo>
                  <a:cubicBezTo>
                    <a:pt x="164" y="374"/>
                    <a:pt x="164" y="374"/>
                    <a:pt x="164" y="374"/>
                  </a:cubicBezTo>
                  <a:cubicBezTo>
                    <a:pt x="163" y="375"/>
                    <a:pt x="163" y="375"/>
                    <a:pt x="163" y="375"/>
                  </a:cubicBezTo>
                  <a:cubicBezTo>
                    <a:pt x="162" y="375"/>
                    <a:pt x="162" y="375"/>
                    <a:pt x="161" y="376"/>
                  </a:cubicBezTo>
                  <a:cubicBezTo>
                    <a:pt x="160" y="373"/>
                    <a:pt x="159" y="371"/>
                    <a:pt x="158" y="369"/>
                  </a:cubicBezTo>
                  <a:cubicBezTo>
                    <a:pt x="160" y="369"/>
                    <a:pt x="161" y="370"/>
                    <a:pt x="163" y="371"/>
                  </a:cubicBezTo>
                  <a:cubicBezTo>
                    <a:pt x="164" y="372"/>
                    <a:pt x="165" y="373"/>
                    <a:pt x="167" y="375"/>
                  </a:cubicBezTo>
                  <a:close/>
                  <a:moveTo>
                    <a:pt x="405" y="388"/>
                  </a:moveTo>
                  <a:cubicBezTo>
                    <a:pt x="391" y="388"/>
                    <a:pt x="377" y="387"/>
                    <a:pt x="363" y="387"/>
                  </a:cubicBezTo>
                  <a:cubicBezTo>
                    <a:pt x="366" y="386"/>
                    <a:pt x="369" y="386"/>
                    <a:pt x="372" y="386"/>
                  </a:cubicBezTo>
                  <a:cubicBezTo>
                    <a:pt x="379" y="386"/>
                    <a:pt x="387" y="386"/>
                    <a:pt x="395" y="387"/>
                  </a:cubicBezTo>
                  <a:cubicBezTo>
                    <a:pt x="395" y="387"/>
                    <a:pt x="395" y="387"/>
                    <a:pt x="396" y="387"/>
                  </a:cubicBezTo>
                  <a:cubicBezTo>
                    <a:pt x="399" y="387"/>
                    <a:pt x="402" y="388"/>
                    <a:pt x="405" y="388"/>
                  </a:cubicBezTo>
                  <a:close/>
                  <a:moveTo>
                    <a:pt x="164" y="378"/>
                  </a:moveTo>
                  <a:cubicBezTo>
                    <a:pt x="163" y="378"/>
                    <a:pt x="163" y="378"/>
                    <a:pt x="162" y="378"/>
                  </a:cubicBezTo>
                  <a:cubicBezTo>
                    <a:pt x="163" y="378"/>
                    <a:pt x="163" y="378"/>
                    <a:pt x="163" y="377"/>
                  </a:cubicBezTo>
                  <a:cubicBezTo>
                    <a:pt x="164" y="378"/>
                    <a:pt x="164" y="378"/>
                    <a:pt x="164" y="378"/>
                  </a:cubicBezTo>
                  <a:close/>
                  <a:moveTo>
                    <a:pt x="154" y="377"/>
                  </a:moveTo>
                  <a:cubicBezTo>
                    <a:pt x="152" y="375"/>
                    <a:pt x="150" y="373"/>
                    <a:pt x="148" y="371"/>
                  </a:cubicBezTo>
                  <a:cubicBezTo>
                    <a:pt x="149" y="370"/>
                    <a:pt x="150" y="370"/>
                    <a:pt x="151" y="369"/>
                  </a:cubicBezTo>
                  <a:cubicBezTo>
                    <a:pt x="152" y="368"/>
                    <a:pt x="153" y="368"/>
                    <a:pt x="153" y="367"/>
                  </a:cubicBezTo>
                  <a:cubicBezTo>
                    <a:pt x="154" y="368"/>
                    <a:pt x="155" y="368"/>
                    <a:pt x="155" y="369"/>
                  </a:cubicBezTo>
                  <a:cubicBezTo>
                    <a:pt x="157" y="372"/>
                    <a:pt x="158" y="374"/>
                    <a:pt x="159" y="377"/>
                  </a:cubicBezTo>
                  <a:cubicBezTo>
                    <a:pt x="158" y="377"/>
                    <a:pt x="158" y="377"/>
                    <a:pt x="157" y="378"/>
                  </a:cubicBezTo>
                  <a:cubicBezTo>
                    <a:pt x="156" y="378"/>
                    <a:pt x="155" y="377"/>
                    <a:pt x="154" y="377"/>
                  </a:cubicBezTo>
                  <a:close/>
                  <a:moveTo>
                    <a:pt x="132" y="360"/>
                  </a:moveTo>
                  <a:cubicBezTo>
                    <a:pt x="130" y="358"/>
                    <a:pt x="128" y="356"/>
                    <a:pt x="126" y="354"/>
                  </a:cubicBezTo>
                  <a:cubicBezTo>
                    <a:pt x="129" y="356"/>
                    <a:pt x="131" y="359"/>
                    <a:pt x="133" y="361"/>
                  </a:cubicBezTo>
                  <a:cubicBezTo>
                    <a:pt x="133" y="360"/>
                    <a:pt x="132" y="360"/>
                    <a:pt x="132" y="360"/>
                  </a:cubicBezTo>
                  <a:close/>
                  <a:moveTo>
                    <a:pt x="102" y="337"/>
                  </a:moveTo>
                  <a:cubicBezTo>
                    <a:pt x="99" y="336"/>
                    <a:pt x="96" y="335"/>
                    <a:pt x="93" y="333"/>
                  </a:cubicBezTo>
                  <a:cubicBezTo>
                    <a:pt x="85" y="326"/>
                    <a:pt x="78" y="319"/>
                    <a:pt x="70" y="312"/>
                  </a:cubicBezTo>
                  <a:cubicBezTo>
                    <a:pt x="83" y="320"/>
                    <a:pt x="94" y="329"/>
                    <a:pt x="102" y="337"/>
                  </a:cubicBezTo>
                  <a:close/>
                  <a:moveTo>
                    <a:pt x="67" y="308"/>
                  </a:moveTo>
                  <a:cubicBezTo>
                    <a:pt x="70" y="309"/>
                    <a:pt x="73" y="310"/>
                    <a:pt x="76" y="311"/>
                  </a:cubicBezTo>
                  <a:cubicBezTo>
                    <a:pt x="79" y="313"/>
                    <a:pt x="82" y="316"/>
                    <a:pt x="85" y="318"/>
                  </a:cubicBezTo>
                  <a:cubicBezTo>
                    <a:pt x="84" y="318"/>
                    <a:pt x="84" y="318"/>
                    <a:pt x="84" y="318"/>
                  </a:cubicBezTo>
                  <a:cubicBezTo>
                    <a:pt x="79" y="315"/>
                    <a:pt x="74" y="312"/>
                    <a:pt x="69" y="308"/>
                  </a:cubicBezTo>
                  <a:cubicBezTo>
                    <a:pt x="68" y="308"/>
                    <a:pt x="68" y="308"/>
                    <a:pt x="67" y="308"/>
                  </a:cubicBezTo>
                  <a:close/>
                  <a:moveTo>
                    <a:pt x="158" y="354"/>
                  </a:moveTo>
                  <a:cubicBezTo>
                    <a:pt x="160" y="355"/>
                    <a:pt x="162" y="356"/>
                    <a:pt x="163" y="357"/>
                  </a:cubicBezTo>
                  <a:cubicBezTo>
                    <a:pt x="163" y="357"/>
                    <a:pt x="163" y="357"/>
                    <a:pt x="162" y="357"/>
                  </a:cubicBezTo>
                  <a:cubicBezTo>
                    <a:pt x="161" y="356"/>
                    <a:pt x="160" y="355"/>
                    <a:pt x="158" y="354"/>
                  </a:cubicBezTo>
                  <a:close/>
                  <a:moveTo>
                    <a:pt x="481" y="424"/>
                  </a:moveTo>
                  <a:cubicBezTo>
                    <a:pt x="478" y="430"/>
                    <a:pt x="474" y="436"/>
                    <a:pt x="472" y="442"/>
                  </a:cubicBezTo>
                  <a:cubicBezTo>
                    <a:pt x="472" y="442"/>
                    <a:pt x="472" y="442"/>
                    <a:pt x="472" y="441"/>
                  </a:cubicBezTo>
                  <a:cubicBezTo>
                    <a:pt x="472" y="440"/>
                    <a:pt x="472" y="439"/>
                    <a:pt x="471" y="437"/>
                  </a:cubicBezTo>
                  <a:cubicBezTo>
                    <a:pt x="472" y="434"/>
                    <a:pt x="472" y="430"/>
                    <a:pt x="472" y="426"/>
                  </a:cubicBezTo>
                  <a:cubicBezTo>
                    <a:pt x="472" y="425"/>
                    <a:pt x="472" y="425"/>
                    <a:pt x="472" y="425"/>
                  </a:cubicBezTo>
                  <a:cubicBezTo>
                    <a:pt x="472" y="425"/>
                    <a:pt x="472" y="425"/>
                    <a:pt x="472" y="425"/>
                  </a:cubicBezTo>
                  <a:cubicBezTo>
                    <a:pt x="472" y="425"/>
                    <a:pt x="472" y="425"/>
                    <a:pt x="472" y="425"/>
                  </a:cubicBezTo>
                  <a:cubicBezTo>
                    <a:pt x="472" y="423"/>
                    <a:pt x="472" y="422"/>
                    <a:pt x="472" y="420"/>
                  </a:cubicBezTo>
                  <a:cubicBezTo>
                    <a:pt x="474" y="419"/>
                    <a:pt x="475" y="418"/>
                    <a:pt x="477" y="417"/>
                  </a:cubicBezTo>
                  <a:cubicBezTo>
                    <a:pt x="479" y="419"/>
                    <a:pt x="480" y="421"/>
                    <a:pt x="481" y="424"/>
                  </a:cubicBezTo>
                  <a:close/>
                  <a:moveTo>
                    <a:pt x="462" y="441"/>
                  </a:moveTo>
                  <a:cubicBezTo>
                    <a:pt x="462" y="441"/>
                    <a:pt x="462" y="441"/>
                    <a:pt x="462" y="441"/>
                  </a:cubicBezTo>
                  <a:cubicBezTo>
                    <a:pt x="462" y="441"/>
                    <a:pt x="462" y="441"/>
                    <a:pt x="462" y="441"/>
                  </a:cubicBezTo>
                  <a:cubicBezTo>
                    <a:pt x="462" y="441"/>
                    <a:pt x="462" y="441"/>
                    <a:pt x="462" y="441"/>
                  </a:cubicBezTo>
                  <a:close/>
                  <a:moveTo>
                    <a:pt x="463" y="439"/>
                  </a:moveTo>
                  <a:cubicBezTo>
                    <a:pt x="463" y="437"/>
                    <a:pt x="464" y="436"/>
                    <a:pt x="465" y="435"/>
                  </a:cubicBezTo>
                  <a:cubicBezTo>
                    <a:pt x="465" y="436"/>
                    <a:pt x="465" y="436"/>
                    <a:pt x="465" y="437"/>
                  </a:cubicBezTo>
                  <a:cubicBezTo>
                    <a:pt x="465" y="438"/>
                    <a:pt x="465" y="440"/>
                    <a:pt x="465" y="441"/>
                  </a:cubicBezTo>
                  <a:cubicBezTo>
                    <a:pt x="464" y="440"/>
                    <a:pt x="464" y="439"/>
                    <a:pt x="463" y="439"/>
                  </a:cubicBezTo>
                  <a:close/>
                  <a:moveTo>
                    <a:pt x="467" y="455"/>
                  </a:moveTo>
                  <a:cubicBezTo>
                    <a:pt x="467" y="455"/>
                    <a:pt x="467" y="454"/>
                    <a:pt x="467" y="453"/>
                  </a:cubicBezTo>
                  <a:cubicBezTo>
                    <a:pt x="468" y="454"/>
                    <a:pt x="468" y="454"/>
                    <a:pt x="468" y="454"/>
                  </a:cubicBezTo>
                  <a:cubicBezTo>
                    <a:pt x="468" y="453"/>
                    <a:pt x="468" y="453"/>
                    <a:pt x="468" y="453"/>
                  </a:cubicBezTo>
                  <a:cubicBezTo>
                    <a:pt x="468" y="453"/>
                    <a:pt x="468" y="453"/>
                    <a:pt x="468" y="453"/>
                  </a:cubicBezTo>
                  <a:cubicBezTo>
                    <a:pt x="468" y="454"/>
                    <a:pt x="467" y="455"/>
                    <a:pt x="467" y="455"/>
                  </a:cubicBezTo>
                  <a:cubicBezTo>
                    <a:pt x="467" y="455"/>
                    <a:pt x="467" y="455"/>
                    <a:pt x="467" y="455"/>
                  </a:cubicBezTo>
                  <a:close/>
                  <a:moveTo>
                    <a:pt x="467" y="437"/>
                  </a:moveTo>
                  <a:cubicBezTo>
                    <a:pt x="467" y="435"/>
                    <a:pt x="468" y="433"/>
                    <a:pt x="468" y="431"/>
                  </a:cubicBezTo>
                  <a:cubicBezTo>
                    <a:pt x="468" y="432"/>
                    <a:pt x="468" y="433"/>
                    <a:pt x="468" y="433"/>
                  </a:cubicBezTo>
                  <a:cubicBezTo>
                    <a:pt x="468" y="435"/>
                    <a:pt x="468" y="437"/>
                    <a:pt x="468" y="439"/>
                  </a:cubicBezTo>
                  <a:cubicBezTo>
                    <a:pt x="468" y="438"/>
                    <a:pt x="467" y="438"/>
                    <a:pt x="467" y="437"/>
                  </a:cubicBezTo>
                  <a:close/>
                  <a:moveTo>
                    <a:pt x="469" y="425"/>
                  </a:moveTo>
                  <a:cubicBezTo>
                    <a:pt x="469" y="425"/>
                    <a:pt x="469" y="425"/>
                    <a:pt x="469" y="425"/>
                  </a:cubicBezTo>
                  <a:cubicBezTo>
                    <a:pt x="469" y="425"/>
                    <a:pt x="469" y="425"/>
                    <a:pt x="469" y="425"/>
                  </a:cubicBezTo>
                  <a:cubicBezTo>
                    <a:pt x="469" y="424"/>
                    <a:pt x="469" y="424"/>
                    <a:pt x="469" y="424"/>
                  </a:cubicBezTo>
                  <a:cubicBezTo>
                    <a:pt x="469" y="424"/>
                    <a:pt x="469" y="425"/>
                    <a:pt x="469" y="425"/>
                  </a:cubicBezTo>
                  <a:cubicBezTo>
                    <a:pt x="469" y="425"/>
                    <a:pt x="469" y="425"/>
                    <a:pt x="469" y="425"/>
                  </a:cubicBezTo>
                  <a:cubicBezTo>
                    <a:pt x="469" y="425"/>
                    <a:pt x="469" y="425"/>
                    <a:pt x="469" y="425"/>
                  </a:cubicBezTo>
                  <a:close/>
                  <a:moveTo>
                    <a:pt x="455" y="427"/>
                  </a:moveTo>
                  <a:cubicBezTo>
                    <a:pt x="455" y="426"/>
                    <a:pt x="456" y="426"/>
                    <a:pt x="456" y="425"/>
                  </a:cubicBezTo>
                  <a:cubicBezTo>
                    <a:pt x="456" y="425"/>
                    <a:pt x="457" y="426"/>
                    <a:pt x="458" y="426"/>
                  </a:cubicBezTo>
                  <a:cubicBezTo>
                    <a:pt x="461" y="426"/>
                    <a:pt x="464" y="426"/>
                    <a:pt x="466" y="427"/>
                  </a:cubicBezTo>
                  <a:cubicBezTo>
                    <a:pt x="466" y="428"/>
                    <a:pt x="466" y="429"/>
                    <a:pt x="466" y="430"/>
                  </a:cubicBezTo>
                  <a:cubicBezTo>
                    <a:pt x="465" y="431"/>
                    <a:pt x="464" y="432"/>
                    <a:pt x="463" y="433"/>
                  </a:cubicBezTo>
                  <a:cubicBezTo>
                    <a:pt x="461" y="431"/>
                    <a:pt x="458" y="428"/>
                    <a:pt x="455" y="427"/>
                  </a:cubicBezTo>
                  <a:close/>
                  <a:moveTo>
                    <a:pt x="408" y="413"/>
                  </a:moveTo>
                  <a:cubicBezTo>
                    <a:pt x="420" y="415"/>
                    <a:pt x="432" y="416"/>
                    <a:pt x="444" y="417"/>
                  </a:cubicBezTo>
                  <a:cubicBezTo>
                    <a:pt x="442" y="417"/>
                    <a:pt x="440" y="418"/>
                    <a:pt x="438" y="418"/>
                  </a:cubicBezTo>
                  <a:cubicBezTo>
                    <a:pt x="432" y="417"/>
                    <a:pt x="425" y="417"/>
                    <a:pt x="418" y="416"/>
                  </a:cubicBezTo>
                  <a:cubicBezTo>
                    <a:pt x="415" y="415"/>
                    <a:pt x="411" y="414"/>
                    <a:pt x="408" y="413"/>
                  </a:cubicBezTo>
                  <a:close/>
                  <a:moveTo>
                    <a:pt x="463" y="424"/>
                  </a:moveTo>
                  <a:cubicBezTo>
                    <a:pt x="464" y="423"/>
                    <a:pt x="466" y="423"/>
                    <a:pt x="467" y="423"/>
                  </a:cubicBezTo>
                  <a:cubicBezTo>
                    <a:pt x="467" y="423"/>
                    <a:pt x="467" y="424"/>
                    <a:pt x="467" y="424"/>
                  </a:cubicBezTo>
                  <a:cubicBezTo>
                    <a:pt x="467" y="424"/>
                    <a:pt x="467" y="424"/>
                    <a:pt x="467" y="424"/>
                  </a:cubicBezTo>
                  <a:cubicBezTo>
                    <a:pt x="467" y="425"/>
                    <a:pt x="467" y="425"/>
                    <a:pt x="467" y="425"/>
                  </a:cubicBezTo>
                  <a:cubicBezTo>
                    <a:pt x="466" y="424"/>
                    <a:pt x="464" y="424"/>
                    <a:pt x="463" y="424"/>
                  </a:cubicBezTo>
                  <a:close/>
                  <a:moveTo>
                    <a:pt x="478" y="445"/>
                  </a:moveTo>
                  <a:cubicBezTo>
                    <a:pt x="479" y="441"/>
                    <a:pt x="480" y="437"/>
                    <a:pt x="481" y="433"/>
                  </a:cubicBezTo>
                  <a:cubicBezTo>
                    <a:pt x="479" y="433"/>
                    <a:pt x="479" y="433"/>
                    <a:pt x="479" y="433"/>
                  </a:cubicBezTo>
                  <a:cubicBezTo>
                    <a:pt x="480" y="431"/>
                    <a:pt x="481" y="429"/>
                    <a:pt x="482" y="427"/>
                  </a:cubicBezTo>
                  <a:cubicBezTo>
                    <a:pt x="484" y="433"/>
                    <a:pt x="482" y="440"/>
                    <a:pt x="478" y="445"/>
                  </a:cubicBezTo>
                  <a:close/>
                  <a:moveTo>
                    <a:pt x="481" y="454"/>
                  </a:moveTo>
                  <a:cubicBezTo>
                    <a:pt x="479" y="457"/>
                    <a:pt x="478" y="459"/>
                    <a:pt x="476" y="462"/>
                  </a:cubicBezTo>
                  <a:cubicBezTo>
                    <a:pt x="476" y="460"/>
                    <a:pt x="476" y="459"/>
                    <a:pt x="476" y="458"/>
                  </a:cubicBezTo>
                  <a:cubicBezTo>
                    <a:pt x="478" y="457"/>
                    <a:pt x="479" y="455"/>
                    <a:pt x="481" y="454"/>
                  </a:cubicBezTo>
                  <a:close/>
                  <a:moveTo>
                    <a:pt x="475" y="450"/>
                  </a:moveTo>
                  <a:cubicBezTo>
                    <a:pt x="473" y="453"/>
                    <a:pt x="471" y="454"/>
                    <a:pt x="470" y="456"/>
                  </a:cubicBezTo>
                  <a:cubicBezTo>
                    <a:pt x="470" y="456"/>
                    <a:pt x="470" y="456"/>
                    <a:pt x="470" y="456"/>
                  </a:cubicBezTo>
                  <a:cubicBezTo>
                    <a:pt x="472" y="452"/>
                    <a:pt x="474" y="448"/>
                    <a:pt x="476" y="444"/>
                  </a:cubicBezTo>
                  <a:cubicBezTo>
                    <a:pt x="476" y="446"/>
                    <a:pt x="475" y="448"/>
                    <a:pt x="475" y="450"/>
                  </a:cubicBezTo>
                  <a:close/>
                  <a:moveTo>
                    <a:pt x="459" y="455"/>
                  </a:moveTo>
                  <a:cubicBezTo>
                    <a:pt x="459" y="451"/>
                    <a:pt x="460" y="447"/>
                    <a:pt x="461" y="444"/>
                  </a:cubicBezTo>
                  <a:cubicBezTo>
                    <a:pt x="462" y="444"/>
                    <a:pt x="463" y="444"/>
                    <a:pt x="465" y="443"/>
                  </a:cubicBezTo>
                  <a:cubicBezTo>
                    <a:pt x="465" y="443"/>
                    <a:pt x="465" y="443"/>
                    <a:pt x="465" y="443"/>
                  </a:cubicBezTo>
                  <a:cubicBezTo>
                    <a:pt x="466" y="444"/>
                    <a:pt x="466" y="446"/>
                    <a:pt x="466" y="447"/>
                  </a:cubicBezTo>
                  <a:cubicBezTo>
                    <a:pt x="465" y="450"/>
                    <a:pt x="465" y="454"/>
                    <a:pt x="464" y="458"/>
                  </a:cubicBezTo>
                  <a:cubicBezTo>
                    <a:pt x="463" y="457"/>
                    <a:pt x="461" y="456"/>
                    <a:pt x="459" y="455"/>
                  </a:cubicBezTo>
                  <a:close/>
                  <a:moveTo>
                    <a:pt x="453" y="431"/>
                  </a:moveTo>
                  <a:cubicBezTo>
                    <a:pt x="454" y="430"/>
                    <a:pt x="454" y="430"/>
                    <a:pt x="454" y="429"/>
                  </a:cubicBezTo>
                  <a:cubicBezTo>
                    <a:pt x="457" y="431"/>
                    <a:pt x="460" y="433"/>
                    <a:pt x="462" y="435"/>
                  </a:cubicBezTo>
                  <a:cubicBezTo>
                    <a:pt x="461" y="436"/>
                    <a:pt x="461" y="436"/>
                    <a:pt x="461" y="437"/>
                  </a:cubicBezTo>
                  <a:cubicBezTo>
                    <a:pt x="459" y="435"/>
                    <a:pt x="456" y="433"/>
                    <a:pt x="453" y="431"/>
                  </a:cubicBezTo>
                  <a:close/>
                  <a:moveTo>
                    <a:pt x="448" y="428"/>
                  </a:moveTo>
                  <a:cubicBezTo>
                    <a:pt x="446" y="427"/>
                    <a:pt x="445" y="426"/>
                    <a:pt x="443" y="425"/>
                  </a:cubicBezTo>
                  <a:cubicBezTo>
                    <a:pt x="444" y="426"/>
                    <a:pt x="444" y="426"/>
                    <a:pt x="445" y="426"/>
                  </a:cubicBezTo>
                  <a:cubicBezTo>
                    <a:pt x="446" y="426"/>
                    <a:pt x="447" y="426"/>
                    <a:pt x="448" y="426"/>
                  </a:cubicBezTo>
                  <a:cubicBezTo>
                    <a:pt x="448" y="426"/>
                    <a:pt x="448" y="427"/>
                    <a:pt x="448" y="428"/>
                  </a:cubicBezTo>
                  <a:close/>
                  <a:moveTo>
                    <a:pt x="379" y="405"/>
                  </a:moveTo>
                  <a:cubicBezTo>
                    <a:pt x="386" y="406"/>
                    <a:pt x="394" y="406"/>
                    <a:pt x="402" y="406"/>
                  </a:cubicBezTo>
                  <a:cubicBezTo>
                    <a:pt x="416" y="408"/>
                    <a:pt x="431" y="411"/>
                    <a:pt x="445" y="414"/>
                  </a:cubicBezTo>
                  <a:cubicBezTo>
                    <a:pt x="423" y="413"/>
                    <a:pt x="400" y="410"/>
                    <a:pt x="379" y="405"/>
                  </a:cubicBezTo>
                  <a:close/>
                  <a:moveTo>
                    <a:pt x="190" y="385"/>
                  </a:moveTo>
                  <a:cubicBezTo>
                    <a:pt x="185" y="385"/>
                    <a:pt x="181" y="385"/>
                    <a:pt x="176" y="385"/>
                  </a:cubicBezTo>
                  <a:cubicBezTo>
                    <a:pt x="176" y="385"/>
                    <a:pt x="176" y="384"/>
                    <a:pt x="175" y="384"/>
                  </a:cubicBezTo>
                  <a:cubicBezTo>
                    <a:pt x="176" y="384"/>
                    <a:pt x="176" y="384"/>
                    <a:pt x="176" y="384"/>
                  </a:cubicBezTo>
                  <a:cubicBezTo>
                    <a:pt x="180" y="384"/>
                    <a:pt x="185" y="385"/>
                    <a:pt x="190" y="385"/>
                  </a:cubicBezTo>
                  <a:close/>
                  <a:moveTo>
                    <a:pt x="172" y="385"/>
                  </a:moveTo>
                  <a:cubicBezTo>
                    <a:pt x="163" y="385"/>
                    <a:pt x="154" y="385"/>
                    <a:pt x="147" y="385"/>
                  </a:cubicBezTo>
                  <a:cubicBezTo>
                    <a:pt x="152" y="384"/>
                    <a:pt x="152" y="384"/>
                    <a:pt x="152" y="384"/>
                  </a:cubicBezTo>
                  <a:cubicBezTo>
                    <a:pt x="153" y="384"/>
                    <a:pt x="154" y="384"/>
                    <a:pt x="155" y="383"/>
                  </a:cubicBezTo>
                  <a:cubicBezTo>
                    <a:pt x="155" y="383"/>
                    <a:pt x="156" y="383"/>
                    <a:pt x="157" y="383"/>
                  </a:cubicBezTo>
                  <a:cubicBezTo>
                    <a:pt x="157" y="384"/>
                    <a:pt x="157" y="384"/>
                    <a:pt x="158" y="385"/>
                  </a:cubicBezTo>
                  <a:cubicBezTo>
                    <a:pt x="159" y="383"/>
                    <a:pt x="159" y="383"/>
                    <a:pt x="159" y="383"/>
                  </a:cubicBezTo>
                  <a:cubicBezTo>
                    <a:pt x="163" y="383"/>
                    <a:pt x="166" y="383"/>
                    <a:pt x="170" y="383"/>
                  </a:cubicBezTo>
                  <a:cubicBezTo>
                    <a:pt x="171" y="384"/>
                    <a:pt x="172" y="385"/>
                    <a:pt x="172" y="385"/>
                  </a:cubicBezTo>
                  <a:close/>
                  <a:moveTo>
                    <a:pt x="149" y="376"/>
                  </a:moveTo>
                  <a:cubicBezTo>
                    <a:pt x="147" y="375"/>
                    <a:pt x="146" y="374"/>
                    <a:pt x="144" y="373"/>
                  </a:cubicBezTo>
                  <a:cubicBezTo>
                    <a:pt x="144" y="373"/>
                    <a:pt x="144" y="373"/>
                    <a:pt x="144" y="373"/>
                  </a:cubicBezTo>
                  <a:cubicBezTo>
                    <a:pt x="144" y="373"/>
                    <a:pt x="144" y="373"/>
                    <a:pt x="144" y="373"/>
                  </a:cubicBezTo>
                  <a:cubicBezTo>
                    <a:pt x="145" y="373"/>
                    <a:pt x="146" y="374"/>
                    <a:pt x="147" y="375"/>
                  </a:cubicBezTo>
                  <a:cubicBezTo>
                    <a:pt x="147" y="374"/>
                    <a:pt x="147" y="374"/>
                    <a:pt x="147" y="374"/>
                  </a:cubicBezTo>
                  <a:cubicBezTo>
                    <a:pt x="148" y="375"/>
                    <a:pt x="148" y="375"/>
                    <a:pt x="149" y="376"/>
                  </a:cubicBezTo>
                  <a:close/>
                  <a:moveTo>
                    <a:pt x="136" y="368"/>
                  </a:moveTo>
                  <a:cubicBezTo>
                    <a:pt x="135" y="367"/>
                    <a:pt x="134" y="367"/>
                    <a:pt x="134" y="366"/>
                  </a:cubicBezTo>
                  <a:cubicBezTo>
                    <a:pt x="134" y="366"/>
                    <a:pt x="134" y="367"/>
                    <a:pt x="135" y="367"/>
                  </a:cubicBezTo>
                  <a:cubicBezTo>
                    <a:pt x="135" y="367"/>
                    <a:pt x="135" y="368"/>
                    <a:pt x="136" y="368"/>
                  </a:cubicBezTo>
                  <a:close/>
                  <a:moveTo>
                    <a:pt x="119" y="355"/>
                  </a:moveTo>
                  <a:cubicBezTo>
                    <a:pt x="113" y="350"/>
                    <a:pt x="108" y="345"/>
                    <a:pt x="102" y="340"/>
                  </a:cubicBezTo>
                  <a:cubicBezTo>
                    <a:pt x="103" y="341"/>
                    <a:pt x="105" y="341"/>
                    <a:pt x="106" y="342"/>
                  </a:cubicBezTo>
                  <a:cubicBezTo>
                    <a:pt x="108" y="340"/>
                    <a:pt x="108" y="340"/>
                    <a:pt x="108" y="340"/>
                  </a:cubicBezTo>
                  <a:cubicBezTo>
                    <a:pt x="106" y="338"/>
                    <a:pt x="104" y="336"/>
                    <a:pt x="102" y="334"/>
                  </a:cubicBezTo>
                  <a:cubicBezTo>
                    <a:pt x="111" y="342"/>
                    <a:pt x="118" y="350"/>
                    <a:pt x="126" y="358"/>
                  </a:cubicBezTo>
                  <a:cubicBezTo>
                    <a:pt x="125" y="357"/>
                    <a:pt x="124" y="357"/>
                    <a:pt x="123" y="357"/>
                  </a:cubicBezTo>
                  <a:cubicBezTo>
                    <a:pt x="122" y="356"/>
                    <a:pt x="121" y="355"/>
                    <a:pt x="119" y="355"/>
                  </a:cubicBezTo>
                  <a:close/>
                  <a:moveTo>
                    <a:pt x="43" y="298"/>
                  </a:moveTo>
                  <a:cubicBezTo>
                    <a:pt x="49" y="301"/>
                    <a:pt x="55" y="304"/>
                    <a:pt x="61" y="307"/>
                  </a:cubicBezTo>
                  <a:cubicBezTo>
                    <a:pt x="68" y="314"/>
                    <a:pt x="75" y="320"/>
                    <a:pt x="82" y="327"/>
                  </a:cubicBezTo>
                  <a:cubicBezTo>
                    <a:pt x="68" y="318"/>
                    <a:pt x="55" y="309"/>
                    <a:pt x="43" y="298"/>
                  </a:cubicBezTo>
                  <a:close/>
                  <a:moveTo>
                    <a:pt x="54" y="296"/>
                  </a:moveTo>
                  <a:cubicBezTo>
                    <a:pt x="54" y="296"/>
                    <a:pt x="55" y="295"/>
                    <a:pt x="55" y="295"/>
                  </a:cubicBezTo>
                  <a:cubicBezTo>
                    <a:pt x="60" y="298"/>
                    <a:pt x="65" y="302"/>
                    <a:pt x="70" y="306"/>
                  </a:cubicBezTo>
                  <a:cubicBezTo>
                    <a:pt x="66" y="305"/>
                    <a:pt x="62" y="303"/>
                    <a:pt x="59" y="301"/>
                  </a:cubicBezTo>
                  <a:cubicBezTo>
                    <a:pt x="57" y="299"/>
                    <a:pt x="56" y="298"/>
                    <a:pt x="54" y="296"/>
                  </a:cubicBezTo>
                  <a:close/>
                  <a:moveTo>
                    <a:pt x="52" y="294"/>
                  </a:moveTo>
                  <a:cubicBezTo>
                    <a:pt x="51" y="293"/>
                    <a:pt x="50" y="292"/>
                    <a:pt x="49" y="291"/>
                  </a:cubicBezTo>
                  <a:cubicBezTo>
                    <a:pt x="51" y="292"/>
                    <a:pt x="52" y="293"/>
                    <a:pt x="53" y="293"/>
                  </a:cubicBezTo>
                  <a:cubicBezTo>
                    <a:pt x="53" y="294"/>
                    <a:pt x="52" y="294"/>
                    <a:pt x="52" y="294"/>
                  </a:cubicBezTo>
                  <a:close/>
                  <a:moveTo>
                    <a:pt x="44" y="269"/>
                  </a:moveTo>
                  <a:cubicBezTo>
                    <a:pt x="45" y="270"/>
                    <a:pt x="47" y="271"/>
                    <a:pt x="49" y="272"/>
                  </a:cubicBezTo>
                  <a:cubicBezTo>
                    <a:pt x="48" y="272"/>
                    <a:pt x="48" y="272"/>
                    <a:pt x="47" y="272"/>
                  </a:cubicBezTo>
                  <a:cubicBezTo>
                    <a:pt x="46" y="271"/>
                    <a:pt x="45" y="270"/>
                    <a:pt x="44" y="269"/>
                  </a:cubicBezTo>
                  <a:close/>
                  <a:moveTo>
                    <a:pt x="141" y="337"/>
                  </a:moveTo>
                  <a:cubicBezTo>
                    <a:pt x="144" y="339"/>
                    <a:pt x="147" y="341"/>
                    <a:pt x="150" y="344"/>
                  </a:cubicBezTo>
                  <a:cubicBezTo>
                    <a:pt x="150" y="344"/>
                    <a:pt x="150" y="343"/>
                    <a:pt x="149" y="343"/>
                  </a:cubicBezTo>
                  <a:cubicBezTo>
                    <a:pt x="148" y="343"/>
                    <a:pt x="147" y="343"/>
                    <a:pt x="147" y="344"/>
                  </a:cubicBezTo>
                  <a:cubicBezTo>
                    <a:pt x="145" y="341"/>
                    <a:pt x="143" y="339"/>
                    <a:pt x="141" y="337"/>
                  </a:cubicBezTo>
                  <a:close/>
                  <a:moveTo>
                    <a:pt x="181" y="374"/>
                  </a:moveTo>
                  <a:cubicBezTo>
                    <a:pt x="181" y="374"/>
                    <a:pt x="181" y="375"/>
                    <a:pt x="180" y="375"/>
                  </a:cubicBezTo>
                  <a:cubicBezTo>
                    <a:pt x="179" y="375"/>
                    <a:pt x="177" y="374"/>
                    <a:pt x="175" y="374"/>
                  </a:cubicBezTo>
                  <a:cubicBezTo>
                    <a:pt x="175" y="374"/>
                    <a:pt x="175" y="374"/>
                    <a:pt x="175" y="374"/>
                  </a:cubicBezTo>
                  <a:cubicBezTo>
                    <a:pt x="177" y="373"/>
                    <a:pt x="178" y="370"/>
                    <a:pt x="176" y="368"/>
                  </a:cubicBezTo>
                  <a:cubicBezTo>
                    <a:pt x="175" y="367"/>
                    <a:pt x="174" y="366"/>
                    <a:pt x="173" y="365"/>
                  </a:cubicBezTo>
                  <a:cubicBezTo>
                    <a:pt x="173" y="365"/>
                    <a:pt x="173" y="365"/>
                    <a:pt x="174" y="365"/>
                  </a:cubicBezTo>
                  <a:cubicBezTo>
                    <a:pt x="176" y="368"/>
                    <a:pt x="179" y="371"/>
                    <a:pt x="181" y="374"/>
                  </a:cubicBezTo>
                  <a:close/>
                  <a:moveTo>
                    <a:pt x="174" y="377"/>
                  </a:moveTo>
                  <a:cubicBezTo>
                    <a:pt x="174" y="378"/>
                    <a:pt x="174" y="378"/>
                    <a:pt x="174" y="378"/>
                  </a:cubicBezTo>
                  <a:cubicBezTo>
                    <a:pt x="174" y="378"/>
                    <a:pt x="174" y="378"/>
                    <a:pt x="173" y="378"/>
                  </a:cubicBezTo>
                  <a:lnTo>
                    <a:pt x="174" y="377"/>
                  </a:lnTo>
                  <a:close/>
                  <a:moveTo>
                    <a:pt x="406" y="379"/>
                  </a:moveTo>
                  <a:cubicBezTo>
                    <a:pt x="410" y="380"/>
                    <a:pt x="414" y="380"/>
                    <a:pt x="419" y="380"/>
                  </a:cubicBezTo>
                  <a:cubicBezTo>
                    <a:pt x="415" y="380"/>
                    <a:pt x="412" y="380"/>
                    <a:pt x="409" y="380"/>
                  </a:cubicBezTo>
                  <a:cubicBezTo>
                    <a:pt x="408" y="380"/>
                    <a:pt x="407" y="380"/>
                    <a:pt x="406" y="379"/>
                  </a:cubicBezTo>
                  <a:close/>
                  <a:moveTo>
                    <a:pt x="447" y="382"/>
                  </a:moveTo>
                  <a:cubicBezTo>
                    <a:pt x="450" y="382"/>
                    <a:pt x="453" y="382"/>
                    <a:pt x="455" y="383"/>
                  </a:cubicBezTo>
                  <a:cubicBezTo>
                    <a:pt x="456" y="383"/>
                    <a:pt x="456" y="383"/>
                    <a:pt x="457" y="384"/>
                  </a:cubicBezTo>
                  <a:cubicBezTo>
                    <a:pt x="454" y="383"/>
                    <a:pt x="450" y="383"/>
                    <a:pt x="447" y="382"/>
                  </a:cubicBezTo>
                  <a:close/>
                  <a:moveTo>
                    <a:pt x="488" y="320"/>
                  </a:moveTo>
                  <a:cubicBezTo>
                    <a:pt x="487" y="319"/>
                    <a:pt x="487" y="319"/>
                    <a:pt x="486" y="319"/>
                  </a:cubicBezTo>
                  <a:cubicBezTo>
                    <a:pt x="486" y="319"/>
                    <a:pt x="486" y="319"/>
                    <a:pt x="486" y="319"/>
                  </a:cubicBezTo>
                  <a:cubicBezTo>
                    <a:pt x="486" y="318"/>
                    <a:pt x="486" y="318"/>
                    <a:pt x="487" y="318"/>
                  </a:cubicBezTo>
                  <a:cubicBezTo>
                    <a:pt x="487" y="318"/>
                    <a:pt x="488" y="319"/>
                    <a:pt x="488" y="319"/>
                  </a:cubicBezTo>
                  <a:cubicBezTo>
                    <a:pt x="488" y="319"/>
                    <a:pt x="488" y="320"/>
                    <a:pt x="488" y="320"/>
                  </a:cubicBezTo>
                  <a:close/>
                  <a:moveTo>
                    <a:pt x="623" y="199"/>
                  </a:moveTo>
                  <a:cubicBezTo>
                    <a:pt x="635" y="207"/>
                    <a:pt x="646" y="217"/>
                    <a:pt x="653" y="228"/>
                  </a:cubicBezTo>
                  <a:cubicBezTo>
                    <a:pt x="648" y="229"/>
                    <a:pt x="642" y="230"/>
                    <a:pt x="637" y="231"/>
                  </a:cubicBezTo>
                  <a:cubicBezTo>
                    <a:pt x="621" y="216"/>
                    <a:pt x="604" y="202"/>
                    <a:pt x="583" y="196"/>
                  </a:cubicBezTo>
                  <a:cubicBezTo>
                    <a:pt x="582" y="198"/>
                    <a:pt x="582" y="198"/>
                    <a:pt x="582" y="198"/>
                  </a:cubicBezTo>
                  <a:cubicBezTo>
                    <a:pt x="602" y="204"/>
                    <a:pt x="619" y="217"/>
                    <a:pt x="633" y="232"/>
                  </a:cubicBezTo>
                  <a:cubicBezTo>
                    <a:pt x="629" y="232"/>
                    <a:pt x="624" y="232"/>
                    <a:pt x="619" y="233"/>
                  </a:cubicBezTo>
                  <a:cubicBezTo>
                    <a:pt x="602" y="220"/>
                    <a:pt x="581" y="211"/>
                    <a:pt x="562" y="202"/>
                  </a:cubicBezTo>
                  <a:cubicBezTo>
                    <a:pt x="609" y="184"/>
                    <a:pt x="614" y="205"/>
                    <a:pt x="622" y="200"/>
                  </a:cubicBezTo>
                  <a:cubicBezTo>
                    <a:pt x="622" y="200"/>
                    <a:pt x="623" y="199"/>
                    <a:pt x="623" y="199"/>
                  </a:cubicBezTo>
                  <a:close/>
                  <a:moveTo>
                    <a:pt x="509" y="236"/>
                  </a:moveTo>
                  <a:cubicBezTo>
                    <a:pt x="510" y="237"/>
                    <a:pt x="511" y="237"/>
                    <a:pt x="512" y="238"/>
                  </a:cubicBezTo>
                  <a:cubicBezTo>
                    <a:pt x="510" y="240"/>
                    <a:pt x="509" y="242"/>
                    <a:pt x="508" y="243"/>
                  </a:cubicBezTo>
                  <a:cubicBezTo>
                    <a:pt x="507" y="245"/>
                    <a:pt x="506" y="246"/>
                    <a:pt x="506" y="247"/>
                  </a:cubicBezTo>
                  <a:cubicBezTo>
                    <a:pt x="504" y="246"/>
                    <a:pt x="502" y="246"/>
                    <a:pt x="501" y="245"/>
                  </a:cubicBezTo>
                  <a:cubicBezTo>
                    <a:pt x="503" y="242"/>
                    <a:pt x="506" y="239"/>
                    <a:pt x="509" y="236"/>
                  </a:cubicBezTo>
                  <a:close/>
                  <a:moveTo>
                    <a:pt x="462" y="295"/>
                  </a:moveTo>
                  <a:cubicBezTo>
                    <a:pt x="463" y="296"/>
                    <a:pt x="464" y="296"/>
                    <a:pt x="465" y="297"/>
                  </a:cubicBezTo>
                  <a:cubicBezTo>
                    <a:pt x="463" y="297"/>
                    <a:pt x="460" y="296"/>
                    <a:pt x="458" y="294"/>
                  </a:cubicBezTo>
                  <a:cubicBezTo>
                    <a:pt x="454" y="292"/>
                    <a:pt x="449" y="288"/>
                    <a:pt x="445" y="285"/>
                  </a:cubicBezTo>
                  <a:cubicBezTo>
                    <a:pt x="442" y="282"/>
                    <a:pt x="438" y="279"/>
                    <a:pt x="435" y="276"/>
                  </a:cubicBezTo>
                  <a:cubicBezTo>
                    <a:pt x="444" y="281"/>
                    <a:pt x="452" y="287"/>
                    <a:pt x="460" y="293"/>
                  </a:cubicBezTo>
                  <a:cubicBezTo>
                    <a:pt x="460" y="295"/>
                    <a:pt x="460" y="295"/>
                    <a:pt x="460" y="295"/>
                  </a:cubicBezTo>
                  <a:cubicBezTo>
                    <a:pt x="462" y="295"/>
                    <a:pt x="462" y="295"/>
                    <a:pt x="462" y="295"/>
                  </a:cubicBezTo>
                  <a:cubicBezTo>
                    <a:pt x="462" y="295"/>
                    <a:pt x="462" y="295"/>
                    <a:pt x="462" y="295"/>
                  </a:cubicBezTo>
                  <a:close/>
                  <a:moveTo>
                    <a:pt x="484" y="269"/>
                  </a:moveTo>
                  <a:cubicBezTo>
                    <a:pt x="484" y="269"/>
                    <a:pt x="484" y="269"/>
                    <a:pt x="484" y="269"/>
                  </a:cubicBezTo>
                  <a:cubicBezTo>
                    <a:pt x="484" y="269"/>
                    <a:pt x="484" y="269"/>
                    <a:pt x="484" y="269"/>
                  </a:cubicBezTo>
                  <a:cubicBezTo>
                    <a:pt x="484" y="269"/>
                    <a:pt x="484" y="269"/>
                    <a:pt x="484" y="269"/>
                  </a:cubicBezTo>
                  <a:close/>
                  <a:moveTo>
                    <a:pt x="480" y="292"/>
                  </a:moveTo>
                  <a:cubicBezTo>
                    <a:pt x="480" y="292"/>
                    <a:pt x="480" y="292"/>
                    <a:pt x="480" y="292"/>
                  </a:cubicBezTo>
                  <a:cubicBezTo>
                    <a:pt x="480" y="292"/>
                    <a:pt x="480" y="292"/>
                    <a:pt x="480" y="292"/>
                  </a:cubicBezTo>
                  <a:cubicBezTo>
                    <a:pt x="480" y="292"/>
                    <a:pt x="480" y="292"/>
                    <a:pt x="480" y="292"/>
                  </a:cubicBezTo>
                  <a:close/>
                  <a:moveTo>
                    <a:pt x="468" y="325"/>
                  </a:moveTo>
                  <a:cubicBezTo>
                    <a:pt x="469" y="325"/>
                    <a:pt x="469" y="325"/>
                    <a:pt x="470" y="325"/>
                  </a:cubicBezTo>
                  <a:cubicBezTo>
                    <a:pt x="470" y="325"/>
                    <a:pt x="470" y="326"/>
                    <a:pt x="470" y="326"/>
                  </a:cubicBezTo>
                  <a:cubicBezTo>
                    <a:pt x="469" y="326"/>
                    <a:pt x="469" y="325"/>
                    <a:pt x="468" y="325"/>
                  </a:cubicBezTo>
                  <a:close/>
                  <a:moveTo>
                    <a:pt x="494" y="284"/>
                  </a:moveTo>
                  <a:cubicBezTo>
                    <a:pt x="495" y="285"/>
                    <a:pt x="495" y="285"/>
                    <a:pt x="496" y="286"/>
                  </a:cubicBezTo>
                  <a:cubicBezTo>
                    <a:pt x="494" y="291"/>
                    <a:pt x="492" y="297"/>
                    <a:pt x="492" y="303"/>
                  </a:cubicBezTo>
                  <a:cubicBezTo>
                    <a:pt x="492" y="301"/>
                    <a:pt x="491" y="299"/>
                    <a:pt x="491" y="297"/>
                  </a:cubicBezTo>
                  <a:cubicBezTo>
                    <a:pt x="491" y="295"/>
                    <a:pt x="491" y="293"/>
                    <a:pt x="491" y="291"/>
                  </a:cubicBezTo>
                  <a:cubicBezTo>
                    <a:pt x="492" y="291"/>
                    <a:pt x="492" y="291"/>
                    <a:pt x="492" y="291"/>
                  </a:cubicBezTo>
                  <a:cubicBezTo>
                    <a:pt x="492" y="291"/>
                    <a:pt x="492" y="291"/>
                    <a:pt x="492" y="290"/>
                  </a:cubicBezTo>
                  <a:cubicBezTo>
                    <a:pt x="492" y="289"/>
                    <a:pt x="492" y="287"/>
                    <a:pt x="493" y="285"/>
                  </a:cubicBezTo>
                  <a:cubicBezTo>
                    <a:pt x="493" y="285"/>
                    <a:pt x="494" y="284"/>
                    <a:pt x="494" y="284"/>
                  </a:cubicBezTo>
                  <a:close/>
                  <a:moveTo>
                    <a:pt x="484" y="292"/>
                  </a:moveTo>
                  <a:cubicBezTo>
                    <a:pt x="484" y="294"/>
                    <a:pt x="485" y="295"/>
                    <a:pt x="485" y="297"/>
                  </a:cubicBezTo>
                  <a:cubicBezTo>
                    <a:pt x="484" y="296"/>
                    <a:pt x="483" y="295"/>
                    <a:pt x="483" y="295"/>
                  </a:cubicBezTo>
                  <a:cubicBezTo>
                    <a:pt x="483" y="294"/>
                    <a:pt x="484" y="293"/>
                    <a:pt x="484" y="292"/>
                  </a:cubicBezTo>
                  <a:close/>
                  <a:moveTo>
                    <a:pt x="464" y="311"/>
                  </a:moveTo>
                  <a:cubicBezTo>
                    <a:pt x="467" y="313"/>
                    <a:pt x="470" y="314"/>
                    <a:pt x="473" y="316"/>
                  </a:cubicBezTo>
                  <a:cubicBezTo>
                    <a:pt x="473" y="316"/>
                    <a:pt x="473" y="317"/>
                    <a:pt x="473" y="317"/>
                  </a:cubicBezTo>
                  <a:cubicBezTo>
                    <a:pt x="473" y="317"/>
                    <a:pt x="473" y="318"/>
                    <a:pt x="473" y="318"/>
                  </a:cubicBezTo>
                  <a:cubicBezTo>
                    <a:pt x="472" y="318"/>
                    <a:pt x="472" y="318"/>
                    <a:pt x="472" y="318"/>
                  </a:cubicBezTo>
                  <a:cubicBezTo>
                    <a:pt x="471" y="318"/>
                    <a:pt x="470" y="318"/>
                    <a:pt x="470" y="318"/>
                  </a:cubicBezTo>
                  <a:cubicBezTo>
                    <a:pt x="469" y="317"/>
                    <a:pt x="468" y="316"/>
                    <a:pt x="467" y="315"/>
                  </a:cubicBezTo>
                  <a:cubicBezTo>
                    <a:pt x="467" y="314"/>
                    <a:pt x="466" y="313"/>
                    <a:pt x="465" y="313"/>
                  </a:cubicBezTo>
                  <a:cubicBezTo>
                    <a:pt x="465" y="312"/>
                    <a:pt x="464" y="311"/>
                    <a:pt x="464" y="311"/>
                  </a:cubicBezTo>
                  <a:close/>
                  <a:moveTo>
                    <a:pt x="472" y="326"/>
                  </a:moveTo>
                  <a:cubicBezTo>
                    <a:pt x="472" y="326"/>
                    <a:pt x="472" y="326"/>
                    <a:pt x="472" y="326"/>
                  </a:cubicBezTo>
                  <a:cubicBezTo>
                    <a:pt x="474" y="328"/>
                    <a:pt x="476" y="330"/>
                    <a:pt x="477" y="333"/>
                  </a:cubicBezTo>
                  <a:cubicBezTo>
                    <a:pt x="476" y="332"/>
                    <a:pt x="475" y="332"/>
                    <a:pt x="473" y="331"/>
                  </a:cubicBezTo>
                  <a:cubicBezTo>
                    <a:pt x="473" y="330"/>
                    <a:pt x="472" y="329"/>
                    <a:pt x="472" y="329"/>
                  </a:cubicBezTo>
                  <a:cubicBezTo>
                    <a:pt x="472" y="328"/>
                    <a:pt x="472" y="328"/>
                    <a:pt x="472" y="327"/>
                  </a:cubicBezTo>
                  <a:cubicBezTo>
                    <a:pt x="472" y="327"/>
                    <a:pt x="472" y="326"/>
                    <a:pt x="472" y="326"/>
                  </a:cubicBezTo>
                  <a:close/>
                  <a:moveTo>
                    <a:pt x="472" y="347"/>
                  </a:moveTo>
                  <a:cubicBezTo>
                    <a:pt x="473" y="346"/>
                    <a:pt x="473" y="345"/>
                    <a:pt x="473" y="344"/>
                  </a:cubicBezTo>
                  <a:cubicBezTo>
                    <a:pt x="475" y="346"/>
                    <a:pt x="476" y="348"/>
                    <a:pt x="477" y="350"/>
                  </a:cubicBezTo>
                  <a:cubicBezTo>
                    <a:pt x="476" y="353"/>
                    <a:pt x="475" y="356"/>
                    <a:pt x="475" y="359"/>
                  </a:cubicBezTo>
                  <a:cubicBezTo>
                    <a:pt x="474" y="358"/>
                    <a:pt x="473" y="357"/>
                    <a:pt x="472" y="357"/>
                  </a:cubicBezTo>
                  <a:cubicBezTo>
                    <a:pt x="471" y="355"/>
                    <a:pt x="471" y="354"/>
                    <a:pt x="471" y="353"/>
                  </a:cubicBezTo>
                  <a:cubicBezTo>
                    <a:pt x="471" y="351"/>
                    <a:pt x="471" y="349"/>
                    <a:pt x="472" y="347"/>
                  </a:cubicBezTo>
                  <a:close/>
                  <a:moveTo>
                    <a:pt x="482" y="317"/>
                  </a:moveTo>
                  <a:cubicBezTo>
                    <a:pt x="480" y="317"/>
                    <a:pt x="479" y="316"/>
                    <a:pt x="478" y="315"/>
                  </a:cubicBezTo>
                  <a:cubicBezTo>
                    <a:pt x="478" y="315"/>
                    <a:pt x="478" y="315"/>
                    <a:pt x="478" y="315"/>
                  </a:cubicBezTo>
                  <a:cubicBezTo>
                    <a:pt x="479" y="314"/>
                    <a:pt x="480" y="313"/>
                    <a:pt x="481" y="313"/>
                  </a:cubicBezTo>
                  <a:cubicBezTo>
                    <a:pt x="481" y="314"/>
                    <a:pt x="482" y="315"/>
                    <a:pt x="482" y="317"/>
                  </a:cubicBezTo>
                  <a:cubicBezTo>
                    <a:pt x="482" y="317"/>
                    <a:pt x="482" y="317"/>
                    <a:pt x="482" y="317"/>
                  </a:cubicBezTo>
                  <a:close/>
                  <a:moveTo>
                    <a:pt x="484" y="310"/>
                  </a:moveTo>
                  <a:cubicBezTo>
                    <a:pt x="484" y="310"/>
                    <a:pt x="483" y="310"/>
                    <a:pt x="483" y="310"/>
                  </a:cubicBezTo>
                  <a:cubicBezTo>
                    <a:pt x="483" y="310"/>
                    <a:pt x="482" y="309"/>
                    <a:pt x="482" y="309"/>
                  </a:cubicBezTo>
                  <a:cubicBezTo>
                    <a:pt x="482" y="309"/>
                    <a:pt x="482" y="308"/>
                    <a:pt x="482" y="307"/>
                  </a:cubicBezTo>
                  <a:cubicBezTo>
                    <a:pt x="482" y="307"/>
                    <a:pt x="482" y="308"/>
                    <a:pt x="482" y="308"/>
                  </a:cubicBezTo>
                  <a:cubicBezTo>
                    <a:pt x="482" y="308"/>
                    <a:pt x="482" y="308"/>
                    <a:pt x="482" y="308"/>
                  </a:cubicBezTo>
                  <a:cubicBezTo>
                    <a:pt x="482" y="308"/>
                    <a:pt x="482" y="308"/>
                    <a:pt x="482" y="308"/>
                  </a:cubicBezTo>
                  <a:cubicBezTo>
                    <a:pt x="483" y="309"/>
                    <a:pt x="484" y="309"/>
                    <a:pt x="484" y="310"/>
                  </a:cubicBezTo>
                  <a:close/>
                  <a:moveTo>
                    <a:pt x="479" y="319"/>
                  </a:moveTo>
                  <a:cubicBezTo>
                    <a:pt x="478" y="318"/>
                    <a:pt x="477" y="318"/>
                    <a:pt x="476" y="318"/>
                  </a:cubicBezTo>
                  <a:cubicBezTo>
                    <a:pt x="476" y="318"/>
                    <a:pt x="476" y="318"/>
                    <a:pt x="476" y="317"/>
                  </a:cubicBezTo>
                  <a:cubicBezTo>
                    <a:pt x="477" y="318"/>
                    <a:pt x="478" y="318"/>
                    <a:pt x="479" y="319"/>
                  </a:cubicBezTo>
                  <a:close/>
                  <a:moveTo>
                    <a:pt x="485" y="323"/>
                  </a:moveTo>
                  <a:cubicBezTo>
                    <a:pt x="484" y="323"/>
                    <a:pt x="484" y="323"/>
                    <a:pt x="484" y="323"/>
                  </a:cubicBezTo>
                  <a:cubicBezTo>
                    <a:pt x="481" y="322"/>
                    <a:pt x="479" y="321"/>
                    <a:pt x="479" y="321"/>
                  </a:cubicBezTo>
                  <a:cubicBezTo>
                    <a:pt x="480" y="322"/>
                    <a:pt x="481" y="323"/>
                    <a:pt x="482" y="324"/>
                  </a:cubicBezTo>
                  <a:cubicBezTo>
                    <a:pt x="479" y="324"/>
                    <a:pt x="476" y="323"/>
                    <a:pt x="474" y="323"/>
                  </a:cubicBezTo>
                  <a:cubicBezTo>
                    <a:pt x="474" y="323"/>
                    <a:pt x="473" y="323"/>
                    <a:pt x="473" y="323"/>
                  </a:cubicBezTo>
                  <a:cubicBezTo>
                    <a:pt x="474" y="322"/>
                    <a:pt x="474" y="321"/>
                    <a:pt x="474" y="321"/>
                  </a:cubicBezTo>
                  <a:cubicBezTo>
                    <a:pt x="478" y="321"/>
                    <a:pt x="481" y="322"/>
                    <a:pt x="485" y="323"/>
                  </a:cubicBezTo>
                  <a:close/>
                  <a:moveTo>
                    <a:pt x="479" y="326"/>
                  </a:moveTo>
                  <a:cubicBezTo>
                    <a:pt x="479" y="326"/>
                    <a:pt x="479" y="326"/>
                    <a:pt x="479" y="326"/>
                  </a:cubicBezTo>
                  <a:cubicBezTo>
                    <a:pt x="479" y="326"/>
                    <a:pt x="479" y="326"/>
                    <a:pt x="479" y="326"/>
                  </a:cubicBezTo>
                  <a:cubicBezTo>
                    <a:pt x="479" y="326"/>
                    <a:pt x="479" y="326"/>
                    <a:pt x="479" y="326"/>
                  </a:cubicBezTo>
                  <a:close/>
                  <a:moveTo>
                    <a:pt x="485" y="335"/>
                  </a:moveTo>
                  <a:cubicBezTo>
                    <a:pt x="485" y="335"/>
                    <a:pt x="486" y="336"/>
                    <a:pt x="486" y="336"/>
                  </a:cubicBezTo>
                  <a:cubicBezTo>
                    <a:pt x="486" y="336"/>
                    <a:pt x="486" y="336"/>
                    <a:pt x="485" y="336"/>
                  </a:cubicBezTo>
                  <a:cubicBezTo>
                    <a:pt x="485" y="336"/>
                    <a:pt x="485" y="335"/>
                    <a:pt x="485" y="335"/>
                  </a:cubicBezTo>
                  <a:close/>
                  <a:moveTo>
                    <a:pt x="474" y="341"/>
                  </a:moveTo>
                  <a:cubicBezTo>
                    <a:pt x="474" y="341"/>
                    <a:pt x="474" y="341"/>
                    <a:pt x="475" y="341"/>
                  </a:cubicBezTo>
                  <a:cubicBezTo>
                    <a:pt x="475" y="342"/>
                    <a:pt x="476" y="342"/>
                    <a:pt x="477" y="343"/>
                  </a:cubicBezTo>
                  <a:cubicBezTo>
                    <a:pt x="477" y="343"/>
                    <a:pt x="477" y="344"/>
                    <a:pt x="477" y="344"/>
                  </a:cubicBezTo>
                  <a:cubicBezTo>
                    <a:pt x="476" y="343"/>
                    <a:pt x="475" y="342"/>
                    <a:pt x="474" y="341"/>
                  </a:cubicBezTo>
                  <a:close/>
                  <a:moveTo>
                    <a:pt x="480" y="339"/>
                  </a:moveTo>
                  <a:cubicBezTo>
                    <a:pt x="480" y="339"/>
                    <a:pt x="480" y="339"/>
                    <a:pt x="480" y="339"/>
                  </a:cubicBezTo>
                  <a:cubicBezTo>
                    <a:pt x="480" y="339"/>
                    <a:pt x="481" y="339"/>
                    <a:pt x="481" y="339"/>
                  </a:cubicBezTo>
                  <a:cubicBezTo>
                    <a:pt x="481" y="339"/>
                    <a:pt x="481" y="339"/>
                    <a:pt x="481" y="340"/>
                  </a:cubicBezTo>
                  <a:cubicBezTo>
                    <a:pt x="481" y="340"/>
                    <a:pt x="481" y="340"/>
                    <a:pt x="481" y="341"/>
                  </a:cubicBezTo>
                  <a:cubicBezTo>
                    <a:pt x="481" y="340"/>
                    <a:pt x="480" y="340"/>
                    <a:pt x="480" y="340"/>
                  </a:cubicBezTo>
                  <a:cubicBezTo>
                    <a:pt x="480" y="340"/>
                    <a:pt x="480" y="339"/>
                    <a:pt x="480" y="339"/>
                  </a:cubicBezTo>
                  <a:close/>
                  <a:moveTo>
                    <a:pt x="480" y="337"/>
                  </a:moveTo>
                  <a:cubicBezTo>
                    <a:pt x="480" y="337"/>
                    <a:pt x="480" y="337"/>
                    <a:pt x="480" y="336"/>
                  </a:cubicBezTo>
                  <a:cubicBezTo>
                    <a:pt x="481" y="337"/>
                    <a:pt x="481" y="337"/>
                    <a:pt x="481" y="337"/>
                  </a:cubicBezTo>
                  <a:cubicBezTo>
                    <a:pt x="481" y="337"/>
                    <a:pt x="481" y="337"/>
                    <a:pt x="481" y="337"/>
                  </a:cubicBezTo>
                  <a:cubicBezTo>
                    <a:pt x="480" y="337"/>
                    <a:pt x="480" y="337"/>
                    <a:pt x="480" y="337"/>
                  </a:cubicBezTo>
                  <a:close/>
                  <a:moveTo>
                    <a:pt x="479" y="331"/>
                  </a:moveTo>
                  <a:cubicBezTo>
                    <a:pt x="479" y="330"/>
                    <a:pt x="478" y="329"/>
                    <a:pt x="477" y="328"/>
                  </a:cubicBezTo>
                  <a:cubicBezTo>
                    <a:pt x="478" y="329"/>
                    <a:pt x="479" y="329"/>
                    <a:pt x="479" y="329"/>
                  </a:cubicBezTo>
                  <a:cubicBezTo>
                    <a:pt x="479" y="330"/>
                    <a:pt x="480" y="330"/>
                    <a:pt x="480" y="331"/>
                  </a:cubicBezTo>
                  <a:cubicBezTo>
                    <a:pt x="479" y="331"/>
                    <a:pt x="479" y="331"/>
                    <a:pt x="479" y="331"/>
                  </a:cubicBezTo>
                  <a:close/>
                  <a:moveTo>
                    <a:pt x="485" y="328"/>
                  </a:moveTo>
                  <a:cubicBezTo>
                    <a:pt x="486" y="330"/>
                    <a:pt x="486" y="331"/>
                    <a:pt x="487" y="333"/>
                  </a:cubicBezTo>
                  <a:cubicBezTo>
                    <a:pt x="486" y="332"/>
                    <a:pt x="486" y="331"/>
                    <a:pt x="485" y="331"/>
                  </a:cubicBezTo>
                  <a:cubicBezTo>
                    <a:pt x="485" y="330"/>
                    <a:pt x="485" y="329"/>
                    <a:pt x="485" y="328"/>
                  </a:cubicBezTo>
                  <a:close/>
                  <a:moveTo>
                    <a:pt x="488" y="340"/>
                  </a:moveTo>
                  <a:cubicBezTo>
                    <a:pt x="488" y="340"/>
                    <a:pt x="487" y="340"/>
                    <a:pt x="487" y="340"/>
                  </a:cubicBezTo>
                  <a:cubicBezTo>
                    <a:pt x="487" y="341"/>
                    <a:pt x="487" y="341"/>
                    <a:pt x="486" y="341"/>
                  </a:cubicBezTo>
                  <a:cubicBezTo>
                    <a:pt x="486" y="340"/>
                    <a:pt x="486" y="339"/>
                    <a:pt x="486" y="339"/>
                  </a:cubicBezTo>
                  <a:cubicBezTo>
                    <a:pt x="487" y="339"/>
                    <a:pt x="488" y="339"/>
                    <a:pt x="488" y="338"/>
                  </a:cubicBezTo>
                  <a:cubicBezTo>
                    <a:pt x="488" y="339"/>
                    <a:pt x="489" y="339"/>
                    <a:pt x="489" y="340"/>
                  </a:cubicBezTo>
                  <a:cubicBezTo>
                    <a:pt x="488" y="339"/>
                    <a:pt x="488" y="339"/>
                    <a:pt x="488" y="339"/>
                  </a:cubicBezTo>
                  <a:cubicBezTo>
                    <a:pt x="488" y="340"/>
                    <a:pt x="488" y="340"/>
                    <a:pt x="488" y="340"/>
                  </a:cubicBezTo>
                  <a:cubicBezTo>
                    <a:pt x="488" y="340"/>
                    <a:pt x="488" y="340"/>
                    <a:pt x="488" y="340"/>
                  </a:cubicBezTo>
                  <a:close/>
                  <a:moveTo>
                    <a:pt x="483" y="345"/>
                  </a:moveTo>
                  <a:cubicBezTo>
                    <a:pt x="483" y="345"/>
                    <a:pt x="483" y="345"/>
                    <a:pt x="483" y="345"/>
                  </a:cubicBezTo>
                  <a:cubicBezTo>
                    <a:pt x="483" y="345"/>
                    <a:pt x="483" y="345"/>
                    <a:pt x="483" y="345"/>
                  </a:cubicBezTo>
                  <a:cubicBezTo>
                    <a:pt x="483" y="345"/>
                    <a:pt x="483" y="345"/>
                    <a:pt x="483" y="345"/>
                  </a:cubicBezTo>
                  <a:close/>
                  <a:moveTo>
                    <a:pt x="473" y="364"/>
                  </a:moveTo>
                  <a:cubicBezTo>
                    <a:pt x="473" y="363"/>
                    <a:pt x="473" y="362"/>
                    <a:pt x="472" y="360"/>
                  </a:cubicBezTo>
                  <a:cubicBezTo>
                    <a:pt x="473" y="361"/>
                    <a:pt x="473" y="361"/>
                    <a:pt x="474" y="362"/>
                  </a:cubicBezTo>
                  <a:cubicBezTo>
                    <a:pt x="474" y="362"/>
                    <a:pt x="474" y="363"/>
                    <a:pt x="473" y="364"/>
                  </a:cubicBezTo>
                  <a:close/>
                  <a:moveTo>
                    <a:pt x="472" y="339"/>
                  </a:moveTo>
                  <a:cubicBezTo>
                    <a:pt x="472" y="339"/>
                    <a:pt x="472" y="339"/>
                    <a:pt x="472" y="339"/>
                  </a:cubicBezTo>
                  <a:cubicBezTo>
                    <a:pt x="472" y="339"/>
                    <a:pt x="472" y="339"/>
                    <a:pt x="472" y="339"/>
                  </a:cubicBezTo>
                  <a:cubicBezTo>
                    <a:pt x="472" y="339"/>
                    <a:pt x="472" y="339"/>
                    <a:pt x="472" y="339"/>
                  </a:cubicBezTo>
                  <a:close/>
                  <a:moveTo>
                    <a:pt x="471" y="333"/>
                  </a:moveTo>
                  <a:cubicBezTo>
                    <a:pt x="471" y="333"/>
                    <a:pt x="471" y="333"/>
                    <a:pt x="471" y="333"/>
                  </a:cubicBezTo>
                  <a:cubicBezTo>
                    <a:pt x="471" y="333"/>
                    <a:pt x="471" y="333"/>
                    <a:pt x="471" y="333"/>
                  </a:cubicBezTo>
                  <a:cubicBezTo>
                    <a:pt x="471" y="333"/>
                    <a:pt x="471" y="333"/>
                    <a:pt x="471" y="333"/>
                  </a:cubicBezTo>
                  <a:close/>
                  <a:moveTo>
                    <a:pt x="474" y="334"/>
                  </a:moveTo>
                  <a:cubicBezTo>
                    <a:pt x="475" y="335"/>
                    <a:pt x="477" y="335"/>
                    <a:pt x="478" y="336"/>
                  </a:cubicBezTo>
                  <a:cubicBezTo>
                    <a:pt x="478" y="336"/>
                    <a:pt x="478" y="336"/>
                    <a:pt x="478" y="337"/>
                  </a:cubicBezTo>
                  <a:cubicBezTo>
                    <a:pt x="477" y="337"/>
                    <a:pt x="477" y="337"/>
                    <a:pt x="476" y="336"/>
                  </a:cubicBezTo>
                  <a:cubicBezTo>
                    <a:pt x="475" y="335"/>
                    <a:pt x="475" y="335"/>
                    <a:pt x="475" y="335"/>
                  </a:cubicBezTo>
                  <a:cubicBezTo>
                    <a:pt x="475" y="336"/>
                    <a:pt x="475" y="336"/>
                    <a:pt x="475" y="336"/>
                  </a:cubicBezTo>
                  <a:cubicBezTo>
                    <a:pt x="475" y="336"/>
                    <a:pt x="475" y="336"/>
                    <a:pt x="475" y="336"/>
                  </a:cubicBezTo>
                  <a:cubicBezTo>
                    <a:pt x="474" y="335"/>
                    <a:pt x="474" y="335"/>
                    <a:pt x="474" y="334"/>
                  </a:cubicBezTo>
                  <a:close/>
                  <a:moveTo>
                    <a:pt x="466" y="321"/>
                  </a:moveTo>
                  <a:cubicBezTo>
                    <a:pt x="467" y="321"/>
                    <a:pt x="468" y="321"/>
                    <a:pt x="469" y="321"/>
                  </a:cubicBezTo>
                  <a:cubicBezTo>
                    <a:pt x="469" y="321"/>
                    <a:pt x="469" y="322"/>
                    <a:pt x="470" y="322"/>
                  </a:cubicBezTo>
                  <a:cubicBezTo>
                    <a:pt x="468" y="322"/>
                    <a:pt x="467" y="321"/>
                    <a:pt x="466" y="321"/>
                  </a:cubicBezTo>
                  <a:close/>
                  <a:moveTo>
                    <a:pt x="473" y="316"/>
                  </a:moveTo>
                  <a:cubicBezTo>
                    <a:pt x="473" y="316"/>
                    <a:pt x="473" y="316"/>
                    <a:pt x="474" y="316"/>
                  </a:cubicBezTo>
                  <a:cubicBezTo>
                    <a:pt x="474" y="317"/>
                    <a:pt x="473" y="317"/>
                    <a:pt x="473" y="317"/>
                  </a:cubicBezTo>
                  <a:cubicBezTo>
                    <a:pt x="473" y="317"/>
                    <a:pt x="473" y="316"/>
                    <a:pt x="473" y="316"/>
                  </a:cubicBezTo>
                  <a:close/>
                  <a:moveTo>
                    <a:pt x="472" y="313"/>
                  </a:moveTo>
                  <a:cubicBezTo>
                    <a:pt x="472" y="310"/>
                    <a:pt x="471" y="306"/>
                    <a:pt x="470" y="301"/>
                  </a:cubicBezTo>
                  <a:cubicBezTo>
                    <a:pt x="474" y="304"/>
                    <a:pt x="477" y="307"/>
                    <a:pt x="480" y="311"/>
                  </a:cubicBezTo>
                  <a:cubicBezTo>
                    <a:pt x="479" y="311"/>
                    <a:pt x="478" y="312"/>
                    <a:pt x="476" y="313"/>
                  </a:cubicBezTo>
                  <a:cubicBezTo>
                    <a:pt x="476" y="313"/>
                    <a:pt x="476" y="314"/>
                    <a:pt x="475" y="314"/>
                  </a:cubicBezTo>
                  <a:cubicBezTo>
                    <a:pt x="474" y="314"/>
                    <a:pt x="473" y="313"/>
                    <a:pt x="472" y="313"/>
                  </a:cubicBezTo>
                  <a:close/>
                  <a:moveTo>
                    <a:pt x="472" y="300"/>
                  </a:moveTo>
                  <a:cubicBezTo>
                    <a:pt x="473" y="300"/>
                    <a:pt x="474" y="299"/>
                    <a:pt x="475" y="299"/>
                  </a:cubicBezTo>
                  <a:cubicBezTo>
                    <a:pt x="476" y="298"/>
                    <a:pt x="476" y="297"/>
                    <a:pt x="477" y="296"/>
                  </a:cubicBezTo>
                  <a:cubicBezTo>
                    <a:pt x="478" y="298"/>
                    <a:pt x="478" y="300"/>
                    <a:pt x="479" y="302"/>
                  </a:cubicBezTo>
                  <a:cubicBezTo>
                    <a:pt x="478" y="302"/>
                    <a:pt x="478" y="302"/>
                    <a:pt x="478" y="302"/>
                  </a:cubicBezTo>
                  <a:cubicBezTo>
                    <a:pt x="478" y="303"/>
                    <a:pt x="478" y="304"/>
                    <a:pt x="479" y="306"/>
                  </a:cubicBezTo>
                  <a:cubicBezTo>
                    <a:pt x="477" y="304"/>
                    <a:pt x="474" y="302"/>
                    <a:pt x="472" y="300"/>
                  </a:cubicBezTo>
                  <a:close/>
                  <a:moveTo>
                    <a:pt x="480" y="296"/>
                  </a:moveTo>
                  <a:cubicBezTo>
                    <a:pt x="482" y="298"/>
                    <a:pt x="484" y="300"/>
                    <a:pt x="487" y="302"/>
                  </a:cubicBezTo>
                  <a:cubicBezTo>
                    <a:pt x="487" y="302"/>
                    <a:pt x="487" y="303"/>
                    <a:pt x="487" y="304"/>
                  </a:cubicBezTo>
                  <a:cubicBezTo>
                    <a:pt x="487" y="305"/>
                    <a:pt x="487" y="307"/>
                    <a:pt x="487" y="308"/>
                  </a:cubicBezTo>
                  <a:cubicBezTo>
                    <a:pt x="487" y="309"/>
                    <a:pt x="487" y="309"/>
                    <a:pt x="487" y="309"/>
                  </a:cubicBezTo>
                  <a:cubicBezTo>
                    <a:pt x="486" y="308"/>
                    <a:pt x="485" y="307"/>
                    <a:pt x="484" y="306"/>
                  </a:cubicBezTo>
                  <a:cubicBezTo>
                    <a:pt x="482" y="303"/>
                    <a:pt x="480" y="300"/>
                    <a:pt x="480" y="296"/>
                  </a:cubicBezTo>
                  <a:close/>
                  <a:moveTo>
                    <a:pt x="499" y="289"/>
                  </a:moveTo>
                  <a:cubicBezTo>
                    <a:pt x="499" y="289"/>
                    <a:pt x="499" y="289"/>
                    <a:pt x="499" y="289"/>
                  </a:cubicBezTo>
                  <a:cubicBezTo>
                    <a:pt x="499" y="294"/>
                    <a:pt x="498" y="298"/>
                    <a:pt x="496" y="302"/>
                  </a:cubicBezTo>
                  <a:cubicBezTo>
                    <a:pt x="495" y="302"/>
                    <a:pt x="495" y="303"/>
                    <a:pt x="495" y="303"/>
                  </a:cubicBezTo>
                  <a:cubicBezTo>
                    <a:pt x="495" y="298"/>
                    <a:pt x="496" y="293"/>
                    <a:pt x="497" y="288"/>
                  </a:cubicBezTo>
                  <a:cubicBezTo>
                    <a:pt x="498" y="288"/>
                    <a:pt x="498" y="289"/>
                    <a:pt x="499" y="289"/>
                  </a:cubicBezTo>
                  <a:close/>
                  <a:moveTo>
                    <a:pt x="502" y="294"/>
                  </a:moveTo>
                  <a:cubicBezTo>
                    <a:pt x="502" y="295"/>
                    <a:pt x="501" y="296"/>
                    <a:pt x="500" y="296"/>
                  </a:cubicBezTo>
                  <a:cubicBezTo>
                    <a:pt x="501" y="295"/>
                    <a:pt x="501" y="294"/>
                    <a:pt x="501" y="292"/>
                  </a:cubicBezTo>
                  <a:cubicBezTo>
                    <a:pt x="501" y="293"/>
                    <a:pt x="502" y="293"/>
                    <a:pt x="502" y="294"/>
                  </a:cubicBezTo>
                  <a:close/>
                  <a:moveTo>
                    <a:pt x="507" y="289"/>
                  </a:moveTo>
                  <a:cubicBezTo>
                    <a:pt x="509" y="286"/>
                    <a:pt x="511" y="282"/>
                    <a:pt x="513" y="279"/>
                  </a:cubicBezTo>
                  <a:cubicBezTo>
                    <a:pt x="515" y="280"/>
                    <a:pt x="516" y="281"/>
                    <a:pt x="517" y="282"/>
                  </a:cubicBezTo>
                  <a:cubicBezTo>
                    <a:pt x="513" y="284"/>
                    <a:pt x="510" y="287"/>
                    <a:pt x="507" y="289"/>
                  </a:cubicBezTo>
                  <a:close/>
                  <a:moveTo>
                    <a:pt x="487" y="289"/>
                  </a:moveTo>
                  <a:cubicBezTo>
                    <a:pt x="487" y="290"/>
                    <a:pt x="487" y="290"/>
                    <a:pt x="487" y="290"/>
                  </a:cubicBezTo>
                  <a:cubicBezTo>
                    <a:pt x="487" y="290"/>
                    <a:pt x="487" y="290"/>
                    <a:pt x="487" y="290"/>
                  </a:cubicBezTo>
                  <a:cubicBezTo>
                    <a:pt x="487" y="291"/>
                    <a:pt x="487" y="291"/>
                    <a:pt x="487" y="291"/>
                  </a:cubicBezTo>
                  <a:cubicBezTo>
                    <a:pt x="487" y="293"/>
                    <a:pt x="488" y="295"/>
                    <a:pt x="488" y="297"/>
                  </a:cubicBezTo>
                  <a:cubicBezTo>
                    <a:pt x="488" y="297"/>
                    <a:pt x="488" y="297"/>
                    <a:pt x="488" y="298"/>
                  </a:cubicBezTo>
                  <a:cubicBezTo>
                    <a:pt x="487" y="294"/>
                    <a:pt x="487" y="292"/>
                    <a:pt x="487" y="290"/>
                  </a:cubicBezTo>
                  <a:cubicBezTo>
                    <a:pt x="487" y="290"/>
                    <a:pt x="487" y="289"/>
                    <a:pt x="487" y="289"/>
                  </a:cubicBezTo>
                  <a:close/>
                  <a:moveTo>
                    <a:pt x="496" y="283"/>
                  </a:moveTo>
                  <a:cubicBezTo>
                    <a:pt x="496" y="282"/>
                    <a:pt x="497" y="282"/>
                    <a:pt x="497" y="282"/>
                  </a:cubicBezTo>
                  <a:cubicBezTo>
                    <a:pt x="497" y="282"/>
                    <a:pt x="497" y="283"/>
                    <a:pt x="497" y="283"/>
                  </a:cubicBezTo>
                  <a:cubicBezTo>
                    <a:pt x="496" y="283"/>
                    <a:pt x="496" y="283"/>
                    <a:pt x="496" y="283"/>
                  </a:cubicBezTo>
                  <a:close/>
                  <a:moveTo>
                    <a:pt x="502" y="290"/>
                  </a:moveTo>
                  <a:cubicBezTo>
                    <a:pt x="503" y="285"/>
                    <a:pt x="505" y="280"/>
                    <a:pt x="509" y="275"/>
                  </a:cubicBezTo>
                  <a:cubicBezTo>
                    <a:pt x="510" y="276"/>
                    <a:pt x="511" y="276"/>
                    <a:pt x="511" y="277"/>
                  </a:cubicBezTo>
                  <a:cubicBezTo>
                    <a:pt x="508" y="282"/>
                    <a:pt x="505" y="286"/>
                    <a:pt x="504" y="292"/>
                  </a:cubicBezTo>
                  <a:cubicBezTo>
                    <a:pt x="503" y="291"/>
                    <a:pt x="503" y="291"/>
                    <a:pt x="502" y="290"/>
                  </a:cubicBezTo>
                  <a:close/>
                  <a:moveTo>
                    <a:pt x="511" y="273"/>
                  </a:moveTo>
                  <a:cubicBezTo>
                    <a:pt x="512" y="273"/>
                    <a:pt x="513" y="272"/>
                    <a:pt x="514" y="271"/>
                  </a:cubicBezTo>
                  <a:cubicBezTo>
                    <a:pt x="515" y="272"/>
                    <a:pt x="515" y="272"/>
                    <a:pt x="515" y="272"/>
                  </a:cubicBezTo>
                  <a:cubicBezTo>
                    <a:pt x="515" y="272"/>
                    <a:pt x="516" y="271"/>
                    <a:pt x="517" y="271"/>
                  </a:cubicBezTo>
                  <a:cubicBezTo>
                    <a:pt x="516" y="272"/>
                    <a:pt x="514" y="274"/>
                    <a:pt x="513" y="275"/>
                  </a:cubicBezTo>
                  <a:cubicBezTo>
                    <a:pt x="512" y="275"/>
                    <a:pt x="512" y="274"/>
                    <a:pt x="511" y="273"/>
                  </a:cubicBezTo>
                  <a:close/>
                  <a:moveTo>
                    <a:pt x="520" y="266"/>
                  </a:moveTo>
                  <a:cubicBezTo>
                    <a:pt x="521" y="265"/>
                    <a:pt x="523" y="264"/>
                    <a:pt x="525" y="263"/>
                  </a:cubicBezTo>
                  <a:cubicBezTo>
                    <a:pt x="526" y="263"/>
                    <a:pt x="526" y="263"/>
                    <a:pt x="526" y="263"/>
                  </a:cubicBezTo>
                  <a:cubicBezTo>
                    <a:pt x="524" y="264"/>
                    <a:pt x="522" y="265"/>
                    <a:pt x="520" y="266"/>
                  </a:cubicBezTo>
                  <a:close/>
                  <a:moveTo>
                    <a:pt x="528" y="261"/>
                  </a:moveTo>
                  <a:cubicBezTo>
                    <a:pt x="530" y="260"/>
                    <a:pt x="532" y="259"/>
                    <a:pt x="534" y="258"/>
                  </a:cubicBezTo>
                  <a:cubicBezTo>
                    <a:pt x="532" y="259"/>
                    <a:pt x="530" y="260"/>
                    <a:pt x="528" y="262"/>
                  </a:cubicBezTo>
                  <a:cubicBezTo>
                    <a:pt x="528" y="261"/>
                    <a:pt x="528" y="261"/>
                    <a:pt x="528" y="261"/>
                  </a:cubicBezTo>
                  <a:close/>
                  <a:moveTo>
                    <a:pt x="538" y="262"/>
                  </a:moveTo>
                  <a:cubicBezTo>
                    <a:pt x="540" y="264"/>
                    <a:pt x="541" y="265"/>
                    <a:pt x="542" y="267"/>
                  </a:cubicBezTo>
                  <a:cubicBezTo>
                    <a:pt x="541" y="268"/>
                    <a:pt x="539" y="269"/>
                    <a:pt x="538" y="270"/>
                  </a:cubicBezTo>
                  <a:cubicBezTo>
                    <a:pt x="536" y="267"/>
                    <a:pt x="533" y="265"/>
                    <a:pt x="531" y="264"/>
                  </a:cubicBezTo>
                  <a:cubicBezTo>
                    <a:pt x="533" y="263"/>
                    <a:pt x="535" y="262"/>
                    <a:pt x="537" y="261"/>
                  </a:cubicBezTo>
                  <a:cubicBezTo>
                    <a:pt x="537" y="262"/>
                    <a:pt x="537" y="262"/>
                    <a:pt x="537" y="262"/>
                  </a:cubicBezTo>
                  <a:cubicBezTo>
                    <a:pt x="537" y="262"/>
                    <a:pt x="538" y="262"/>
                    <a:pt x="538" y="262"/>
                  </a:cubicBezTo>
                  <a:close/>
                  <a:moveTo>
                    <a:pt x="535" y="271"/>
                  </a:moveTo>
                  <a:cubicBezTo>
                    <a:pt x="529" y="274"/>
                    <a:pt x="524" y="277"/>
                    <a:pt x="519" y="281"/>
                  </a:cubicBezTo>
                  <a:cubicBezTo>
                    <a:pt x="518" y="279"/>
                    <a:pt x="516" y="278"/>
                    <a:pt x="515" y="277"/>
                  </a:cubicBezTo>
                  <a:cubicBezTo>
                    <a:pt x="516" y="275"/>
                    <a:pt x="518" y="273"/>
                    <a:pt x="520" y="272"/>
                  </a:cubicBezTo>
                  <a:cubicBezTo>
                    <a:pt x="522" y="269"/>
                    <a:pt x="525" y="267"/>
                    <a:pt x="528" y="265"/>
                  </a:cubicBezTo>
                  <a:cubicBezTo>
                    <a:pt x="531" y="267"/>
                    <a:pt x="533" y="269"/>
                    <a:pt x="535" y="271"/>
                  </a:cubicBezTo>
                  <a:close/>
                  <a:moveTo>
                    <a:pt x="486" y="312"/>
                  </a:moveTo>
                  <a:cubicBezTo>
                    <a:pt x="486" y="312"/>
                    <a:pt x="486" y="313"/>
                    <a:pt x="486" y="313"/>
                  </a:cubicBezTo>
                  <a:cubicBezTo>
                    <a:pt x="485" y="312"/>
                    <a:pt x="485" y="312"/>
                    <a:pt x="485" y="312"/>
                  </a:cubicBezTo>
                  <a:cubicBezTo>
                    <a:pt x="485" y="312"/>
                    <a:pt x="486" y="312"/>
                    <a:pt x="486" y="312"/>
                  </a:cubicBezTo>
                  <a:close/>
                  <a:moveTo>
                    <a:pt x="480" y="362"/>
                  </a:moveTo>
                  <a:cubicBezTo>
                    <a:pt x="480" y="362"/>
                    <a:pt x="480" y="362"/>
                    <a:pt x="479" y="362"/>
                  </a:cubicBezTo>
                  <a:cubicBezTo>
                    <a:pt x="480" y="362"/>
                    <a:pt x="480" y="361"/>
                    <a:pt x="480" y="361"/>
                  </a:cubicBezTo>
                  <a:cubicBezTo>
                    <a:pt x="480" y="362"/>
                    <a:pt x="480" y="362"/>
                    <a:pt x="480" y="362"/>
                  </a:cubicBezTo>
                  <a:close/>
                  <a:moveTo>
                    <a:pt x="476" y="366"/>
                  </a:moveTo>
                  <a:cubicBezTo>
                    <a:pt x="476" y="367"/>
                    <a:pt x="475" y="367"/>
                    <a:pt x="475" y="368"/>
                  </a:cubicBezTo>
                  <a:cubicBezTo>
                    <a:pt x="475" y="368"/>
                    <a:pt x="475" y="368"/>
                    <a:pt x="475" y="368"/>
                  </a:cubicBezTo>
                  <a:cubicBezTo>
                    <a:pt x="475" y="368"/>
                    <a:pt x="475" y="367"/>
                    <a:pt x="475" y="367"/>
                  </a:cubicBezTo>
                  <a:cubicBezTo>
                    <a:pt x="475" y="366"/>
                    <a:pt x="476" y="366"/>
                    <a:pt x="476" y="366"/>
                  </a:cubicBezTo>
                  <a:close/>
                  <a:moveTo>
                    <a:pt x="470" y="345"/>
                  </a:moveTo>
                  <a:cubicBezTo>
                    <a:pt x="470" y="343"/>
                    <a:pt x="470" y="342"/>
                    <a:pt x="470" y="340"/>
                  </a:cubicBezTo>
                  <a:cubicBezTo>
                    <a:pt x="470" y="341"/>
                    <a:pt x="471" y="341"/>
                    <a:pt x="471" y="341"/>
                  </a:cubicBezTo>
                  <a:cubicBezTo>
                    <a:pt x="471" y="342"/>
                    <a:pt x="470" y="343"/>
                    <a:pt x="470" y="345"/>
                  </a:cubicBezTo>
                  <a:close/>
                  <a:moveTo>
                    <a:pt x="466" y="318"/>
                  </a:moveTo>
                  <a:cubicBezTo>
                    <a:pt x="466" y="318"/>
                    <a:pt x="466" y="318"/>
                    <a:pt x="466" y="318"/>
                  </a:cubicBezTo>
                  <a:cubicBezTo>
                    <a:pt x="467" y="318"/>
                    <a:pt x="467" y="318"/>
                    <a:pt x="467" y="318"/>
                  </a:cubicBezTo>
                  <a:cubicBezTo>
                    <a:pt x="466" y="318"/>
                    <a:pt x="466" y="318"/>
                    <a:pt x="466" y="318"/>
                  </a:cubicBezTo>
                  <a:close/>
                  <a:moveTo>
                    <a:pt x="462" y="317"/>
                  </a:moveTo>
                  <a:cubicBezTo>
                    <a:pt x="462" y="317"/>
                    <a:pt x="462" y="317"/>
                    <a:pt x="462" y="317"/>
                  </a:cubicBezTo>
                  <a:cubicBezTo>
                    <a:pt x="462" y="317"/>
                    <a:pt x="462" y="317"/>
                    <a:pt x="463" y="317"/>
                  </a:cubicBezTo>
                  <a:cubicBezTo>
                    <a:pt x="463" y="317"/>
                    <a:pt x="463" y="317"/>
                    <a:pt x="463" y="317"/>
                  </a:cubicBezTo>
                  <a:cubicBezTo>
                    <a:pt x="463" y="317"/>
                    <a:pt x="462" y="317"/>
                    <a:pt x="462" y="317"/>
                  </a:cubicBezTo>
                  <a:close/>
                  <a:moveTo>
                    <a:pt x="451" y="313"/>
                  </a:moveTo>
                  <a:cubicBezTo>
                    <a:pt x="448" y="311"/>
                    <a:pt x="446" y="310"/>
                    <a:pt x="443" y="308"/>
                  </a:cubicBezTo>
                  <a:cubicBezTo>
                    <a:pt x="436" y="303"/>
                    <a:pt x="428" y="297"/>
                    <a:pt x="423" y="292"/>
                  </a:cubicBezTo>
                  <a:cubicBezTo>
                    <a:pt x="437" y="299"/>
                    <a:pt x="447" y="303"/>
                    <a:pt x="452" y="303"/>
                  </a:cubicBezTo>
                  <a:cubicBezTo>
                    <a:pt x="453" y="304"/>
                    <a:pt x="454" y="305"/>
                    <a:pt x="455" y="306"/>
                  </a:cubicBezTo>
                  <a:cubicBezTo>
                    <a:pt x="457" y="308"/>
                    <a:pt x="458" y="310"/>
                    <a:pt x="460" y="313"/>
                  </a:cubicBezTo>
                  <a:cubicBezTo>
                    <a:pt x="460" y="313"/>
                    <a:pt x="460" y="313"/>
                    <a:pt x="460" y="313"/>
                  </a:cubicBezTo>
                  <a:cubicBezTo>
                    <a:pt x="460" y="313"/>
                    <a:pt x="460" y="313"/>
                    <a:pt x="460" y="313"/>
                  </a:cubicBezTo>
                  <a:cubicBezTo>
                    <a:pt x="457" y="313"/>
                    <a:pt x="454" y="313"/>
                    <a:pt x="451" y="313"/>
                  </a:cubicBezTo>
                  <a:close/>
                  <a:moveTo>
                    <a:pt x="441" y="293"/>
                  </a:moveTo>
                  <a:cubicBezTo>
                    <a:pt x="435" y="288"/>
                    <a:pt x="429" y="283"/>
                    <a:pt x="424" y="278"/>
                  </a:cubicBezTo>
                  <a:cubicBezTo>
                    <a:pt x="430" y="283"/>
                    <a:pt x="436" y="288"/>
                    <a:pt x="442" y="293"/>
                  </a:cubicBezTo>
                  <a:cubicBezTo>
                    <a:pt x="442" y="293"/>
                    <a:pt x="442" y="293"/>
                    <a:pt x="441" y="293"/>
                  </a:cubicBezTo>
                  <a:close/>
                  <a:moveTo>
                    <a:pt x="444" y="288"/>
                  </a:moveTo>
                  <a:cubicBezTo>
                    <a:pt x="448" y="291"/>
                    <a:pt x="453" y="294"/>
                    <a:pt x="457" y="296"/>
                  </a:cubicBezTo>
                  <a:cubicBezTo>
                    <a:pt x="461" y="299"/>
                    <a:pt x="464" y="300"/>
                    <a:pt x="468" y="300"/>
                  </a:cubicBezTo>
                  <a:cubicBezTo>
                    <a:pt x="469" y="304"/>
                    <a:pt x="470" y="308"/>
                    <a:pt x="472" y="312"/>
                  </a:cubicBezTo>
                  <a:cubicBezTo>
                    <a:pt x="467" y="310"/>
                    <a:pt x="462" y="307"/>
                    <a:pt x="457" y="304"/>
                  </a:cubicBezTo>
                  <a:cubicBezTo>
                    <a:pt x="457" y="304"/>
                    <a:pt x="457" y="303"/>
                    <a:pt x="457" y="303"/>
                  </a:cubicBezTo>
                  <a:cubicBezTo>
                    <a:pt x="453" y="298"/>
                    <a:pt x="449" y="293"/>
                    <a:pt x="444" y="288"/>
                  </a:cubicBezTo>
                  <a:close/>
                  <a:moveTo>
                    <a:pt x="469" y="295"/>
                  </a:moveTo>
                  <a:cubicBezTo>
                    <a:pt x="471" y="295"/>
                    <a:pt x="472" y="295"/>
                    <a:pt x="474" y="295"/>
                  </a:cubicBezTo>
                  <a:cubicBezTo>
                    <a:pt x="474" y="295"/>
                    <a:pt x="475" y="295"/>
                    <a:pt x="475" y="295"/>
                  </a:cubicBezTo>
                  <a:cubicBezTo>
                    <a:pt x="475" y="296"/>
                    <a:pt x="474" y="296"/>
                    <a:pt x="473" y="297"/>
                  </a:cubicBezTo>
                  <a:cubicBezTo>
                    <a:pt x="472" y="297"/>
                    <a:pt x="471" y="298"/>
                    <a:pt x="470" y="298"/>
                  </a:cubicBezTo>
                  <a:cubicBezTo>
                    <a:pt x="470" y="298"/>
                    <a:pt x="470" y="298"/>
                    <a:pt x="470" y="298"/>
                  </a:cubicBezTo>
                  <a:cubicBezTo>
                    <a:pt x="470" y="297"/>
                    <a:pt x="470" y="296"/>
                    <a:pt x="469" y="295"/>
                  </a:cubicBezTo>
                  <a:close/>
                  <a:moveTo>
                    <a:pt x="467" y="295"/>
                  </a:moveTo>
                  <a:cubicBezTo>
                    <a:pt x="467" y="295"/>
                    <a:pt x="466" y="295"/>
                    <a:pt x="466" y="295"/>
                  </a:cubicBezTo>
                  <a:cubicBezTo>
                    <a:pt x="466" y="295"/>
                    <a:pt x="466" y="295"/>
                    <a:pt x="467" y="295"/>
                  </a:cubicBezTo>
                  <a:cubicBezTo>
                    <a:pt x="467" y="295"/>
                    <a:pt x="467" y="295"/>
                    <a:pt x="467" y="295"/>
                  </a:cubicBezTo>
                  <a:close/>
                  <a:moveTo>
                    <a:pt x="483" y="290"/>
                  </a:moveTo>
                  <a:cubicBezTo>
                    <a:pt x="483" y="285"/>
                    <a:pt x="484" y="280"/>
                    <a:pt x="485" y="274"/>
                  </a:cubicBezTo>
                  <a:cubicBezTo>
                    <a:pt x="486" y="274"/>
                    <a:pt x="486" y="275"/>
                    <a:pt x="486" y="275"/>
                  </a:cubicBezTo>
                  <a:cubicBezTo>
                    <a:pt x="488" y="277"/>
                    <a:pt x="490" y="279"/>
                    <a:pt x="491" y="281"/>
                  </a:cubicBezTo>
                  <a:cubicBezTo>
                    <a:pt x="491" y="282"/>
                    <a:pt x="491" y="282"/>
                    <a:pt x="491" y="283"/>
                  </a:cubicBezTo>
                  <a:cubicBezTo>
                    <a:pt x="490" y="284"/>
                    <a:pt x="489" y="284"/>
                    <a:pt x="488" y="285"/>
                  </a:cubicBezTo>
                  <a:cubicBezTo>
                    <a:pt x="488" y="285"/>
                    <a:pt x="487" y="286"/>
                    <a:pt x="486" y="287"/>
                  </a:cubicBezTo>
                  <a:cubicBezTo>
                    <a:pt x="484" y="286"/>
                    <a:pt x="484" y="286"/>
                    <a:pt x="484" y="286"/>
                  </a:cubicBezTo>
                  <a:cubicBezTo>
                    <a:pt x="484" y="287"/>
                    <a:pt x="484" y="288"/>
                    <a:pt x="484" y="288"/>
                  </a:cubicBezTo>
                  <a:cubicBezTo>
                    <a:pt x="484" y="289"/>
                    <a:pt x="483" y="290"/>
                    <a:pt x="483" y="290"/>
                  </a:cubicBezTo>
                  <a:close/>
                  <a:moveTo>
                    <a:pt x="494" y="280"/>
                  </a:moveTo>
                  <a:cubicBezTo>
                    <a:pt x="495" y="276"/>
                    <a:pt x="497" y="272"/>
                    <a:pt x="499" y="267"/>
                  </a:cubicBezTo>
                  <a:cubicBezTo>
                    <a:pt x="502" y="269"/>
                    <a:pt x="504" y="272"/>
                    <a:pt x="507" y="274"/>
                  </a:cubicBezTo>
                  <a:cubicBezTo>
                    <a:pt x="504" y="277"/>
                    <a:pt x="502" y="281"/>
                    <a:pt x="501" y="285"/>
                  </a:cubicBezTo>
                  <a:cubicBezTo>
                    <a:pt x="500" y="283"/>
                    <a:pt x="500" y="281"/>
                    <a:pt x="499" y="279"/>
                  </a:cubicBezTo>
                  <a:cubicBezTo>
                    <a:pt x="499" y="277"/>
                    <a:pt x="499" y="277"/>
                    <a:pt x="499" y="277"/>
                  </a:cubicBezTo>
                  <a:cubicBezTo>
                    <a:pt x="497" y="279"/>
                    <a:pt x="497" y="279"/>
                    <a:pt x="497" y="279"/>
                  </a:cubicBezTo>
                  <a:cubicBezTo>
                    <a:pt x="496" y="279"/>
                    <a:pt x="496" y="280"/>
                    <a:pt x="495" y="281"/>
                  </a:cubicBezTo>
                  <a:cubicBezTo>
                    <a:pt x="494" y="280"/>
                    <a:pt x="494" y="280"/>
                    <a:pt x="494" y="280"/>
                  </a:cubicBezTo>
                  <a:close/>
                  <a:moveTo>
                    <a:pt x="500" y="265"/>
                  </a:moveTo>
                  <a:cubicBezTo>
                    <a:pt x="500" y="263"/>
                    <a:pt x="501" y="262"/>
                    <a:pt x="502" y="260"/>
                  </a:cubicBezTo>
                  <a:cubicBezTo>
                    <a:pt x="503" y="257"/>
                    <a:pt x="505" y="254"/>
                    <a:pt x="507" y="251"/>
                  </a:cubicBezTo>
                  <a:cubicBezTo>
                    <a:pt x="512" y="254"/>
                    <a:pt x="518" y="257"/>
                    <a:pt x="523" y="261"/>
                  </a:cubicBezTo>
                  <a:cubicBezTo>
                    <a:pt x="519" y="263"/>
                    <a:pt x="515" y="266"/>
                    <a:pt x="512" y="269"/>
                  </a:cubicBezTo>
                  <a:cubicBezTo>
                    <a:pt x="511" y="270"/>
                    <a:pt x="510" y="271"/>
                    <a:pt x="509" y="272"/>
                  </a:cubicBezTo>
                  <a:cubicBezTo>
                    <a:pt x="506" y="269"/>
                    <a:pt x="503" y="267"/>
                    <a:pt x="500" y="265"/>
                  </a:cubicBezTo>
                  <a:close/>
                  <a:moveTo>
                    <a:pt x="508" y="248"/>
                  </a:moveTo>
                  <a:cubicBezTo>
                    <a:pt x="510" y="245"/>
                    <a:pt x="512" y="242"/>
                    <a:pt x="514" y="240"/>
                  </a:cubicBezTo>
                  <a:cubicBezTo>
                    <a:pt x="520" y="245"/>
                    <a:pt x="527" y="250"/>
                    <a:pt x="533" y="256"/>
                  </a:cubicBezTo>
                  <a:cubicBezTo>
                    <a:pt x="530" y="257"/>
                    <a:pt x="528" y="258"/>
                    <a:pt x="526" y="260"/>
                  </a:cubicBezTo>
                  <a:cubicBezTo>
                    <a:pt x="520" y="255"/>
                    <a:pt x="514" y="252"/>
                    <a:pt x="508" y="248"/>
                  </a:cubicBezTo>
                  <a:close/>
                  <a:moveTo>
                    <a:pt x="515" y="238"/>
                  </a:moveTo>
                  <a:cubicBezTo>
                    <a:pt x="520" y="231"/>
                    <a:pt x="525" y="226"/>
                    <a:pt x="530" y="222"/>
                  </a:cubicBezTo>
                  <a:cubicBezTo>
                    <a:pt x="541" y="229"/>
                    <a:pt x="553" y="237"/>
                    <a:pt x="562" y="245"/>
                  </a:cubicBezTo>
                  <a:cubicBezTo>
                    <a:pt x="561" y="246"/>
                    <a:pt x="559" y="246"/>
                    <a:pt x="557" y="247"/>
                  </a:cubicBezTo>
                  <a:cubicBezTo>
                    <a:pt x="550" y="249"/>
                    <a:pt x="542" y="252"/>
                    <a:pt x="535" y="255"/>
                  </a:cubicBezTo>
                  <a:cubicBezTo>
                    <a:pt x="529" y="248"/>
                    <a:pt x="522" y="243"/>
                    <a:pt x="515" y="238"/>
                  </a:cubicBezTo>
                  <a:close/>
                  <a:moveTo>
                    <a:pt x="532" y="220"/>
                  </a:moveTo>
                  <a:cubicBezTo>
                    <a:pt x="538" y="216"/>
                    <a:pt x="543" y="213"/>
                    <a:pt x="549" y="212"/>
                  </a:cubicBezTo>
                  <a:cubicBezTo>
                    <a:pt x="560" y="218"/>
                    <a:pt x="571" y="225"/>
                    <a:pt x="579" y="232"/>
                  </a:cubicBezTo>
                  <a:cubicBezTo>
                    <a:pt x="582" y="234"/>
                    <a:pt x="584" y="236"/>
                    <a:pt x="585" y="239"/>
                  </a:cubicBezTo>
                  <a:cubicBezTo>
                    <a:pt x="584" y="239"/>
                    <a:pt x="582" y="240"/>
                    <a:pt x="580" y="240"/>
                  </a:cubicBezTo>
                  <a:cubicBezTo>
                    <a:pt x="575" y="241"/>
                    <a:pt x="570" y="243"/>
                    <a:pt x="565" y="244"/>
                  </a:cubicBezTo>
                  <a:cubicBezTo>
                    <a:pt x="555" y="236"/>
                    <a:pt x="543" y="227"/>
                    <a:pt x="532" y="220"/>
                  </a:cubicBezTo>
                  <a:close/>
                  <a:moveTo>
                    <a:pt x="564" y="247"/>
                  </a:moveTo>
                  <a:cubicBezTo>
                    <a:pt x="566" y="249"/>
                    <a:pt x="567" y="250"/>
                    <a:pt x="568" y="251"/>
                  </a:cubicBezTo>
                  <a:cubicBezTo>
                    <a:pt x="568" y="251"/>
                    <a:pt x="568" y="251"/>
                    <a:pt x="568" y="251"/>
                  </a:cubicBezTo>
                  <a:cubicBezTo>
                    <a:pt x="559" y="252"/>
                    <a:pt x="550" y="254"/>
                    <a:pt x="541" y="257"/>
                  </a:cubicBezTo>
                  <a:cubicBezTo>
                    <a:pt x="546" y="255"/>
                    <a:pt x="551" y="252"/>
                    <a:pt x="557" y="250"/>
                  </a:cubicBezTo>
                  <a:cubicBezTo>
                    <a:pt x="559" y="249"/>
                    <a:pt x="561" y="248"/>
                    <a:pt x="564" y="248"/>
                  </a:cubicBezTo>
                  <a:cubicBezTo>
                    <a:pt x="564" y="248"/>
                    <a:pt x="564" y="247"/>
                    <a:pt x="564" y="247"/>
                  </a:cubicBezTo>
                  <a:close/>
                  <a:moveTo>
                    <a:pt x="559" y="259"/>
                  </a:moveTo>
                  <a:cubicBezTo>
                    <a:pt x="554" y="261"/>
                    <a:pt x="549" y="264"/>
                    <a:pt x="544" y="266"/>
                  </a:cubicBezTo>
                  <a:cubicBezTo>
                    <a:pt x="543" y="264"/>
                    <a:pt x="542" y="263"/>
                    <a:pt x="541" y="261"/>
                  </a:cubicBezTo>
                  <a:cubicBezTo>
                    <a:pt x="548" y="260"/>
                    <a:pt x="556" y="258"/>
                    <a:pt x="563" y="257"/>
                  </a:cubicBezTo>
                  <a:cubicBezTo>
                    <a:pt x="562" y="258"/>
                    <a:pt x="561" y="258"/>
                    <a:pt x="559" y="259"/>
                  </a:cubicBezTo>
                  <a:close/>
                  <a:moveTo>
                    <a:pt x="489" y="345"/>
                  </a:moveTo>
                  <a:cubicBezTo>
                    <a:pt x="489" y="345"/>
                    <a:pt x="488" y="345"/>
                    <a:pt x="488" y="344"/>
                  </a:cubicBezTo>
                  <a:cubicBezTo>
                    <a:pt x="488" y="344"/>
                    <a:pt x="489" y="343"/>
                    <a:pt x="489" y="343"/>
                  </a:cubicBezTo>
                  <a:cubicBezTo>
                    <a:pt x="489" y="343"/>
                    <a:pt x="489" y="344"/>
                    <a:pt x="489" y="345"/>
                  </a:cubicBezTo>
                  <a:close/>
                  <a:moveTo>
                    <a:pt x="485" y="358"/>
                  </a:moveTo>
                  <a:cubicBezTo>
                    <a:pt x="485" y="358"/>
                    <a:pt x="485" y="358"/>
                    <a:pt x="485" y="359"/>
                  </a:cubicBezTo>
                  <a:cubicBezTo>
                    <a:pt x="485" y="358"/>
                    <a:pt x="484" y="357"/>
                    <a:pt x="484" y="356"/>
                  </a:cubicBezTo>
                  <a:cubicBezTo>
                    <a:pt x="484" y="355"/>
                    <a:pt x="484" y="355"/>
                    <a:pt x="484" y="355"/>
                  </a:cubicBezTo>
                  <a:cubicBezTo>
                    <a:pt x="485" y="356"/>
                    <a:pt x="485" y="357"/>
                    <a:pt x="485" y="358"/>
                  </a:cubicBezTo>
                  <a:close/>
                  <a:moveTo>
                    <a:pt x="477" y="372"/>
                  </a:moveTo>
                  <a:cubicBezTo>
                    <a:pt x="477" y="372"/>
                    <a:pt x="477" y="372"/>
                    <a:pt x="477" y="372"/>
                  </a:cubicBezTo>
                  <a:cubicBezTo>
                    <a:pt x="478" y="369"/>
                    <a:pt x="478" y="367"/>
                    <a:pt x="479" y="365"/>
                  </a:cubicBezTo>
                  <a:cubicBezTo>
                    <a:pt x="479" y="365"/>
                    <a:pt x="480" y="365"/>
                    <a:pt x="480" y="365"/>
                  </a:cubicBezTo>
                  <a:cubicBezTo>
                    <a:pt x="480" y="367"/>
                    <a:pt x="480" y="369"/>
                    <a:pt x="480" y="371"/>
                  </a:cubicBezTo>
                  <a:cubicBezTo>
                    <a:pt x="480" y="372"/>
                    <a:pt x="479" y="372"/>
                    <a:pt x="479" y="373"/>
                  </a:cubicBezTo>
                  <a:cubicBezTo>
                    <a:pt x="478" y="373"/>
                    <a:pt x="478" y="372"/>
                    <a:pt x="477" y="372"/>
                  </a:cubicBezTo>
                  <a:close/>
                  <a:moveTo>
                    <a:pt x="468" y="353"/>
                  </a:moveTo>
                  <a:cubicBezTo>
                    <a:pt x="466" y="352"/>
                    <a:pt x="465" y="351"/>
                    <a:pt x="464" y="350"/>
                  </a:cubicBezTo>
                  <a:cubicBezTo>
                    <a:pt x="465" y="346"/>
                    <a:pt x="465" y="341"/>
                    <a:pt x="465" y="336"/>
                  </a:cubicBezTo>
                  <a:cubicBezTo>
                    <a:pt x="465" y="337"/>
                    <a:pt x="465" y="337"/>
                    <a:pt x="465" y="337"/>
                  </a:cubicBezTo>
                  <a:cubicBezTo>
                    <a:pt x="466" y="337"/>
                    <a:pt x="467" y="338"/>
                    <a:pt x="468" y="338"/>
                  </a:cubicBezTo>
                  <a:cubicBezTo>
                    <a:pt x="467" y="340"/>
                    <a:pt x="467" y="343"/>
                    <a:pt x="467" y="345"/>
                  </a:cubicBezTo>
                  <a:cubicBezTo>
                    <a:pt x="467" y="346"/>
                    <a:pt x="467" y="347"/>
                    <a:pt x="467" y="349"/>
                  </a:cubicBezTo>
                  <a:cubicBezTo>
                    <a:pt x="467" y="349"/>
                    <a:pt x="467" y="349"/>
                    <a:pt x="467" y="350"/>
                  </a:cubicBezTo>
                  <a:cubicBezTo>
                    <a:pt x="468" y="350"/>
                    <a:pt x="468" y="350"/>
                    <a:pt x="468" y="350"/>
                  </a:cubicBezTo>
                  <a:cubicBezTo>
                    <a:pt x="468" y="351"/>
                    <a:pt x="468" y="352"/>
                    <a:pt x="468" y="353"/>
                  </a:cubicBezTo>
                  <a:close/>
                  <a:moveTo>
                    <a:pt x="461" y="348"/>
                  </a:moveTo>
                  <a:cubicBezTo>
                    <a:pt x="455" y="342"/>
                    <a:pt x="449" y="337"/>
                    <a:pt x="443" y="333"/>
                  </a:cubicBezTo>
                  <a:cubicBezTo>
                    <a:pt x="440" y="331"/>
                    <a:pt x="436" y="329"/>
                    <a:pt x="433" y="328"/>
                  </a:cubicBezTo>
                  <a:cubicBezTo>
                    <a:pt x="448" y="328"/>
                    <a:pt x="458" y="330"/>
                    <a:pt x="459" y="331"/>
                  </a:cubicBezTo>
                  <a:cubicBezTo>
                    <a:pt x="459" y="332"/>
                    <a:pt x="459" y="333"/>
                    <a:pt x="460" y="334"/>
                  </a:cubicBezTo>
                  <a:cubicBezTo>
                    <a:pt x="460" y="334"/>
                    <a:pt x="460" y="334"/>
                    <a:pt x="460" y="334"/>
                  </a:cubicBezTo>
                  <a:cubicBezTo>
                    <a:pt x="460" y="334"/>
                    <a:pt x="460" y="334"/>
                    <a:pt x="460" y="334"/>
                  </a:cubicBezTo>
                  <a:cubicBezTo>
                    <a:pt x="461" y="338"/>
                    <a:pt x="461" y="343"/>
                    <a:pt x="461" y="348"/>
                  </a:cubicBezTo>
                  <a:close/>
                  <a:moveTo>
                    <a:pt x="463" y="329"/>
                  </a:moveTo>
                  <a:cubicBezTo>
                    <a:pt x="463" y="329"/>
                    <a:pt x="463" y="329"/>
                    <a:pt x="464" y="329"/>
                  </a:cubicBezTo>
                  <a:cubicBezTo>
                    <a:pt x="465" y="331"/>
                    <a:pt x="467" y="332"/>
                    <a:pt x="468" y="334"/>
                  </a:cubicBezTo>
                  <a:cubicBezTo>
                    <a:pt x="468" y="334"/>
                    <a:pt x="468" y="335"/>
                    <a:pt x="468" y="335"/>
                  </a:cubicBezTo>
                  <a:cubicBezTo>
                    <a:pt x="467" y="335"/>
                    <a:pt x="467" y="335"/>
                    <a:pt x="466" y="334"/>
                  </a:cubicBezTo>
                  <a:cubicBezTo>
                    <a:pt x="466" y="334"/>
                    <a:pt x="465" y="334"/>
                    <a:pt x="464" y="333"/>
                  </a:cubicBezTo>
                  <a:cubicBezTo>
                    <a:pt x="464" y="332"/>
                    <a:pt x="463" y="330"/>
                    <a:pt x="463" y="329"/>
                  </a:cubicBezTo>
                  <a:close/>
                  <a:moveTo>
                    <a:pt x="457" y="323"/>
                  </a:moveTo>
                  <a:cubicBezTo>
                    <a:pt x="455" y="321"/>
                    <a:pt x="453" y="320"/>
                    <a:pt x="452" y="319"/>
                  </a:cubicBezTo>
                  <a:cubicBezTo>
                    <a:pt x="452" y="319"/>
                    <a:pt x="452" y="319"/>
                    <a:pt x="453" y="319"/>
                  </a:cubicBezTo>
                  <a:cubicBezTo>
                    <a:pt x="454" y="319"/>
                    <a:pt x="454" y="318"/>
                    <a:pt x="454" y="317"/>
                  </a:cubicBezTo>
                  <a:cubicBezTo>
                    <a:pt x="457" y="318"/>
                    <a:pt x="459" y="319"/>
                    <a:pt x="461" y="319"/>
                  </a:cubicBezTo>
                  <a:cubicBezTo>
                    <a:pt x="461" y="319"/>
                    <a:pt x="461" y="319"/>
                    <a:pt x="461" y="319"/>
                  </a:cubicBezTo>
                  <a:cubicBezTo>
                    <a:pt x="458" y="320"/>
                    <a:pt x="458" y="320"/>
                    <a:pt x="458" y="320"/>
                  </a:cubicBezTo>
                  <a:cubicBezTo>
                    <a:pt x="460" y="322"/>
                    <a:pt x="460" y="322"/>
                    <a:pt x="460" y="322"/>
                  </a:cubicBezTo>
                  <a:cubicBezTo>
                    <a:pt x="461" y="322"/>
                    <a:pt x="462" y="322"/>
                    <a:pt x="462" y="323"/>
                  </a:cubicBezTo>
                  <a:cubicBezTo>
                    <a:pt x="462" y="323"/>
                    <a:pt x="462" y="323"/>
                    <a:pt x="462" y="323"/>
                  </a:cubicBezTo>
                  <a:cubicBezTo>
                    <a:pt x="462" y="323"/>
                    <a:pt x="463" y="323"/>
                    <a:pt x="463" y="323"/>
                  </a:cubicBezTo>
                  <a:cubicBezTo>
                    <a:pt x="465" y="325"/>
                    <a:pt x="467" y="327"/>
                    <a:pt x="469" y="329"/>
                  </a:cubicBezTo>
                  <a:cubicBezTo>
                    <a:pt x="469" y="329"/>
                    <a:pt x="469" y="329"/>
                    <a:pt x="469" y="329"/>
                  </a:cubicBezTo>
                  <a:cubicBezTo>
                    <a:pt x="468" y="329"/>
                    <a:pt x="467" y="328"/>
                    <a:pt x="465" y="327"/>
                  </a:cubicBezTo>
                  <a:cubicBezTo>
                    <a:pt x="465" y="327"/>
                    <a:pt x="464" y="326"/>
                    <a:pt x="463" y="325"/>
                  </a:cubicBezTo>
                  <a:cubicBezTo>
                    <a:pt x="463" y="324"/>
                    <a:pt x="462" y="324"/>
                    <a:pt x="461" y="323"/>
                  </a:cubicBezTo>
                  <a:cubicBezTo>
                    <a:pt x="461" y="323"/>
                    <a:pt x="461" y="323"/>
                    <a:pt x="461" y="323"/>
                  </a:cubicBezTo>
                  <a:cubicBezTo>
                    <a:pt x="461" y="323"/>
                    <a:pt x="461" y="323"/>
                    <a:pt x="461" y="323"/>
                  </a:cubicBezTo>
                  <a:cubicBezTo>
                    <a:pt x="460" y="324"/>
                    <a:pt x="460" y="324"/>
                    <a:pt x="460" y="324"/>
                  </a:cubicBezTo>
                  <a:cubicBezTo>
                    <a:pt x="460" y="323"/>
                    <a:pt x="460" y="323"/>
                    <a:pt x="459" y="323"/>
                  </a:cubicBezTo>
                  <a:cubicBezTo>
                    <a:pt x="459" y="323"/>
                    <a:pt x="458" y="323"/>
                    <a:pt x="457" y="323"/>
                  </a:cubicBezTo>
                  <a:close/>
                  <a:moveTo>
                    <a:pt x="443" y="313"/>
                  </a:moveTo>
                  <a:cubicBezTo>
                    <a:pt x="438" y="309"/>
                    <a:pt x="433" y="305"/>
                    <a:pt x="428" y="300"/>
                  </a:cubicBezTo>
                  <a:cubicBezTo>
                    <a:pt x="427" y="300"/>
                    <a:pt x="427" y="299"/>
                    <a:pt x="426" y="298"/>
                  </a:cubicBezTo>
                  <a:cubicBezTo>
                    <a:pt x="426" y="298"/>
                    <a:pt x="426" y="299"/>
                    <a:pt x="427" y="299"/>
                  </a:cubicBezTo>
                  <a:cubicBezTo>
                    <a:pt x="432" y="303"/>
                    <a:pt x="439" y="309"/>
                    <a:pt x="446" y="313"/>
                  </a:cubicBezTo>
                  <a:cubicBezTo>
                    <a:pt x="445" y="313"/>
                    <a:pt x="444" y="313"/>
                    <a:pt x="443" y="313"/>
                  </a:cubicBezTo>
                  <a:close/>
                  <a:moveTo>
                    <a:pt x="404" y="274"/>
                  </a:moveTo>
                  <a:cubicBezTo>
                    <a:pt x="399" y="266"/>
                    <a:pt x="395" y="259"/>
                    <a:pt x="392" y="252"/>
                  </a:cubicBezTo>
                  <a:cubicBezTo>
                    <a:pt x="398" y="252"/>
                    <a:pt x="404" y="255"/>
                    <a:pt x="411" y="259"/>
                  </a:cubicBezTo>
                  <a:cubicBezTo>
                    <a:pt x="414" y="262"/>
                    <a:pt x="418" y="264"/>
                    <a:pt x="421" y="267"/>
                  </a:cubicBezTo>
                  <a:cubicBezTo>
                    <a:pt x="420" y="268"/>
                    <a:pt x="420" y="268"/>
                    <a:pt x="420" y="268"/>
                  </a:cubicBezTo>
                  <a:cubicBezTo>
                    <a:pt x="423" y="270"/>
                    <a:pt x="427" y="273"/>
                    <a:pt x="430" y="276"/>
                  </a:cubicBezTo>
                  <a:cubicBezTo>
                    <a:pt x="431" y="276"/>
                    <a:pt x="431" y="277"/>
                    <a:pt x="432" y="277"/>
                  </a:cubicBezTo>
                  <a:cubicBezTo>
                    <a:pt x="436" y="282"/>
                    <a:pt x="440" y="287"/>
                    <a:pt x="444" y="291"/>
                  </a:cubicBezTo>
                  <a:cubicBezTo>
                    <a:pt x="433" y="282"/>
                    <a:pt x="422" y="273"/>
                    <a:pt x="412" y="267"/>
                  </a:cubicBezTo>
                  <a:cubicBezTo>
                    <a:pt x="410" y="269"/>
                    <a:pt x="410" y="269"/>
                    <a:pt x="410" y="269"/>
                  </a:cubicBezTo>
                  <a:cubicBezTo>
                    <a:pt x="416" y="274"/>
                    <a:pt x="422" y="280"/>
                    <a:pt x="429" y="286"/>
                  </a:cubicBezTo>
                  <a:cubicBezTo>
                    <a:pt x="422" y="282"/>
                    <a:pt x="414" y="278"/>
                    <a:pt x="404" y="274"/>
                  </a:cubicBezTo>
                  <a:close/>
                  <a:moveTo>
                    <a:pt x="463" y="292"/>
                  </a:moveTo>
                  <a:cubicBezTo>
                    <a:pt x="463" y="289"/>
                    <a:pt x="464" y="286"/>
                    <a:pt x="464" y="282"/>
                  </a:cubicBezTo>
                  <a:cubicBezTo>
                    <a:pt x="465" y="286"/>
                    <a:pt x="465" y="289"/>
                    <a:pt x="466" y="292"/>
                  </a:cubicBezTo>
                  <a:cubicBezTo>
                    <a:pt x="466" y="292"/>
                    <a:pt x="465" y="292"/>
                    <a:pt x="465" y="292"/>
                  </a:cubicBezTo>
                  <a:cubicBezTo>
                    <a:pt x="464" y="292"/>
                    <a:pt x="464" y="292"/>
                    <a:pt x="463" y="292"/>
                  </a:cubicBezTo>
                  <a:close/>
                  <a:moveTo>
                    <a:pt x="477" y="237"/>
                  </a:moveTo>
                  <a:cubicBezTo>
                    <a:pt x="476" y="248"/>
                    <a:pt x="474" y="259"/>
                    <a:pt x="474" y="269"/>
                  </a:cubicBezTo>
                  <a:cubicBezTo>
                    <a:pt x="474" y="274"/>
                    <a:pt x="475" y="279"/>
                    <a:pt x="476" y="284"/>
                  </a:cubicBezTo>
                  <a:cubicBezTo>
                    <a:pt x="478" y="284"/>
                    <a:pt x="478" y="284"/>
                    <a:pt x="478" y="284"/>
                  </a:cubicBezTo>
                  <a:cubicBezTo>
                    <a:pt x="479" y="280"/>
                    <a:pt x="481" y="276"/>
                    <a:pt x="482" y="272"/>
                  </a:cubicBezTo>
                  <a:cubicBezTo>
                    <a:pt x="483" y="272"/>
                    <a:pt x="483" y="272"/>
                    <a:pt x="483" y="272"/>
                  </a:cubicBezTo>
                  <a:cubicBezTo>
                    <a:pt x="482" y="278"/>
                    <a:pt x="480" y="285"/>
                    <a:pt x="480" y="291"/>
                  </a:cubicBezTo>
                  <a:cubicBezTo>
                    <a:pt x="479" y="292"/>
                    <a:pt x="479" y="292"/>
                    <a:pt x="479" y="292"/>
                  </a:cubicBezTo>
                  <a:cubicBezTo>
                    <a:pt x="477" y="290"/>
                    <a:pt x="477" y="290"/>
                    <a:pt x="477" y="290"/>
                  </a:cubicBezTo>
                  <a:cubicBezTo>
                    <a:pt x="477" y="292"/>
                    <a:pt x="477" y="292"/>
                    <a:pt x="477" y="292"/>
                  </a:cubicBezTo>
                  <a:cubicBezTo>
                    <a:pt x="476" y="292"/>
                    <a:pt x="475" y="292"/>
                    <a:pt x="474" y="292"/>
                  </a:cubicBezTo>
                  <a:cubicBezTo>
                    <a:pt x="472" y="292"/>
                    <a:pt x="471" y="292"/>
                    <a:pt x="469" y="292"/>
                  </a:cubicBezTo>
                  <a:cubicBezTo>
                    <a:pt x="468" y="281"/>
                    <a:pt x="469" y="266"/>
                    <a:pt x="472" y="252"/>
                  </a:cubicBezTo>
                  <a:cubicBezTo>
                    <a:pt x="474" y="248"/>
                    <a:pt x="475" y="244"/>
                    <a:pt x="476" y="240"/>
                  </a:cubicBezTo>
                  <a:cubicBezTo>
                    <a:pt x="476" y="239"/>
                    <a:pt x="477" y="238"/>
                    <a:pt x="477" y="237"/>
                  </a:cubicBezTo>
                  <a:close/>
                  <a:moveTo>
                    <a:pt x="478" y="252"/>
                  </a:moveTo>
                  <a:cubicBezTo>
                    <a:pt x="480" y="254"/>
                    <a:pt x="483" y="256"/>
                    <a:pt x="486" y="258"/>
                  </a:cubicBezTo>
                  <a:cubicBezTo>
                    <a:pt x="484" y="261"/>
                    <a:pt x="483" y="264"/>
                    <a:pt x="481" y="268"/>
                  </a:cubicBezTo>
                  <a:cubicBezTo>
                    <a:pt x="481" y="268"/>
                    <a:pt x="481" y="267"/>
                    <a:pt x="481" y="267"/>
                  </a:cubicBezTo>
                  <a:cubicBezTo>
                    <a:pt x="480" y="270"/>
                    <a:pt x="480" y="270"/>
                    <a:pt x="480" y="270"/>
                  </a:cubicBezTo>
                  <a:cubicBezTo>
                    <a:pt x="480" y="270"/>
                    <a:pt x="480" y="270"/>
                    <a:pt x="480" y="270"/>
                  </a:cubicBezTo>
                  <a:cubicBezTo>
                    <a:pt x="479" y="273"/>
                    <a:pt x="478" y="275"/>
                    <a:pt x="477" y="278"/>
                  </a:cubicBezTo>
                  <a:cubicBezTo>
                    <a:pt x="477" y="275"/>
                    <a:pt x="477" y="272"/>
                    <a:pt x="477" y="269"/>
                  </a:cubicBezTo>
                  <a:cubicBezTo>
                    <a:pt x="477" y="264"/>
                    <a:pt x="477" y="258"/>
                    <a:pt x="478" y="252"/>
                  </a:cubicBezTo>
                  <a:close/>
                  <a:moveTo>
                    <a:pt x="488" y="260"/>
                  </a:moveTo>
                  <a:cubicBezTo>
                    <a:pt x="488" y="260"/>
                    <a:pt x="488" y="261"/>
                    <a:pt x="488" y="261"/>
                  </a:cubicBezTo>
                  <a:cubicBezTo>
                    <a:pt x="488" y="261"/>
                    <a:pt x="488" y="260"/>
                    <a:pt x="488" y="260"/>
                  </a:cubicBezTo>
                  <a:cubicBezTo>
                    <a:pt x="488" y="260"/>
                    <a:pt x="488" y="260"/>
                    <a:pt x="488" y="260"/>
                  </a:cubicBezTo>
                  <a:close/>
                  <a:moveTo>
                    <a:pt x="489" y="260"/>
                  </a:moveTo>
                  <a:cubicBezTo>
                    <a:pt x="491" y="262"/>
                    <a:pt x="494" y="264"/>
                    <a:pt x="496" y="266"/>
                  </a:cubicBezTo>
                  <a:cubicBezTo>
                    <a:pt x="495" y="270"/>
                    <a:pt x="493" y="274"/>
                    <a:pt x="492" y="278"/>
                  </a:cubicBezTo>
                  <a:cubicBezTo>
                    <a:pt x="490" y="275"/>
                    <a:pt x="488" y="273"/>
                    <a:pt x="486" y="271"/>
                  </a:cubicBezTo>
                  <a:cubicBezTo>
                    <a:pt x="486" y="268"/>
                    <a:pt x="487" y="265"/>
                    <a:pt x="488" y="262"/>
                  </a:cubicBezTo>
                  <a:cubicBezTo>
                    <a:pt x="488" y="262"/>
                    <a:pt x="488" y="261"/>
                    <a:pt x="489" y="260"/>
                  </a:cubicBezTo>
                  <a:close/>
                  <a:moveTo>
                    <a:pt x="490" y="258"/>
                  </a:moveTo>
                  <a:cubicBezTo>
                    <a:pt x="492" y="255"/>
                    <a:pt x="495" y="251"/>
                    <a:pt x="499" y="247"/>
                  </a:cubicBezTo>
                  <a:cubicBezTo>
                    <a:pt x="501" y="248"/>
                    <a:pt x="503" y="249"/>
                    <a:pt x="504" y="249"/>
                  </a:cubicBezTo>
                  <a:cubicBezTo>
                    <a:pt x="502" y="254"/>
                    <a:pt x="500" y="259"/>
                    <a:pt x="497" y="263"/>
                  </a:cubicBezTo>
                  <a:cubicBezTo>
                    <a:pt x="495" y="262"/>
                    <a:pt x="493" y="260"/>
                    <a:pt x="490" y="258"/>
                  </a:cubicBezTo>
                  <a:close/>
                  <a:moveTo>
                    <a:pt x="511" y="234"/>
                  </a:moveTo>
                  <a:cubicBezTo>
                    <a:pt x="516" y="230"/>
                    <a:pt x="521" y="225"/>
                    <a:pt x="528" y="220"/>
                  </a:cubicBezTo>
                  <a:cubicBezTo>
                    <a:pt x="528" y="220"/>
                    <a:pt x="528" y="220"/>
                    <a:pt x="528" y="220"/>
                  </a:cubicBezTo>
                  <a:cubicBezTo>
                    <a:pt x="523" y="225"/>
                    <a:pt x="518" y="230"/>
                    <a:pt x="513" y="236"/>
                  </a:cubicBezTo>
                  <a:cubicBezTo>
                    <a:pt x="512" y="235"/>
                    <a:pt x="511" y="235"/>
                    <a:pt x="511" y="234"/>
                  </a:cubicBezTo>
                  <a:close/>
                  <a:moveTo>
                    <a:pt x="538" y="213"/>
                  </a:moveTo>
                  <a:cubicBezTo>
                    <a:pt x="540" y="212"/>
                    <a:pt x="543" y="211"/>
                    <a:pt x="545" y="210"/>
                  </a:cubicBezTo>
                  <a:cubicBezTo>
                    <a:pt x="545" y="210"/>
                    <a:pt x="546" y="210"/>
                    <a:pt x="546" y="210"/>
                  </a:cubicBezTo>
                  <a:cubicBezTo>
                    <a:pt x="543" y="211"/>
                    <a:pt x="541" y="212"/>
                    <a:pt x="538" y="213"/>
                  </a:cubicBezTo>
                  <a:close/>
                  <a:moveTo>
                    <a:pt x="548" y="208"/>
                  </a:moveTo>
                  <a:cubicBezTo>
                    <a:pt x="551" y="207"/>
                    <a:pt x="555" y="205"/>
                    <a:pt x="558" y="203"/>
                  </a:cubicBezTo>
                  <a:cubicBezTo>
                    <a:pt x="559" y="203"/>
                    <a:pt x="559" y="203"/>
                    <a:pt x="559" y="203"/>
                  </a:cubicBezTo>
                  <a:cubicBezTo>
                    <a:pt x="559" y="203"/>
                    <a:pt x="559" y="203"/>
                    <a:pt x="559" y="203"/>
                  </a:cubicBezTo>
                  <a:cubicBezTo>
                    <a:pt x="578" y="212"/>
                    <a:pt x="599" y="221"/>
                    <a:pt x="615" y="233"/>
                  </a:cubicBezTo>
                  <a:cubicBezTo>
                    <a:pt x="607" y="234"/>
                    <a:pt x="597" y="236"/>
                    <a:pt x="588" y="238"/>
                  </a:cubicBezTo>
                  <a:cubicBezTo>
                    <a:pt x="586" y="235"/>
                    <a:pt x="584" y="232"/>
                    <a:pt x="581" y="230"/>
                  </a:cubicBezTo>
                  <a:cubicBezTo>
                    <a:pt x="576" y="226"/>
                    <a:pt x="571" y="223"/>
                    <a:pt x="566" y="219"/>
                  </a:cubicBezTo>
                  <a:cubicBezTo>
                    <a:pt x="562" y="216"/>
                    <a:pt x="557" y="214"/>
                    <a:pt x="553" y="211"/>
                  </a:cubicBezTo>
                  <a:cubicBezTo>
                    <a:pt x="554" y="211"/>
                    <a:pt x="555" y="211"/>
                    <a:pt x="557" y="211"/>
                  </a:cubicBezTo>
                  <a:cubicBezTo>
                    <a:pt x="557" y="211"/>
                    <a:pt x="557" y="211"/>
                    <a:pt x="557" y="211"/>
                  </a:cubicBezTo>
                  <a:cubicBezTo>
                    <a:pt x="557" y="209"/>
                    <a:pt x="557" y="209"/>
                    <a:pt x="557" y="209"/>
                  </a:cubicBezTo>
                  <a:cubicBezTo>
                    <a:pt x="557" y="209"/>
                    <a:pt x="557" y="209"/>
                    <a:pt x="557" y="209"/>
                  </a:cubicBezTo>
                  <a:cubicBezTo>
                    <a:pt x="554" y="209"/>
                    <a:pt x="552" y="209"/>
                    <a:pt x="549" y="209"/>
                  </a:cubicBezTo>
                  <a:cubicBezTo>
                    <a:pt x="549" y="209"/>
                    <a:pt x="548" y="209"/>
                    <a:pt x="548" y="208"/>
                  </a:cubicBezTo>
                  <a:close/>
                  <a:moveTo>
                    <a:pt x="622" y="235"/>
                  </a:moveTo>
                  <a:cubicBezTo>
                    <a:pt x="622" y="235"/>
                    <a:pt x="622" y="235"/>
                    <a:pt x="622" y="235"/>
                  </a:cubicBezTo>
                  <a:cubicBezTo>
                    <a:pt x="622" y="235"/>
                    <a:pt x="622" y="235"/>
                    <a:pt x="622" y="235"/>
                  </a:cubicBezTo>
                  <a:cubicBezTo>
                    <a:pt x="622" y="235"/>
                    <a:pt x="622" y="235"/>
                    <a:pt x="622" y="235"/>
                  </a:cubicBezTo>
                  <a:close/>
                  <a:moveTo>
                    <a:pt x="609" y="239"/>
                  </a:moveTo>
                  <a:cubicBezTo>
                    <a:pt x="609" y="239"/>
                    <a:pt x="609" y="239"/>
                    <a:pt x="608" y="239"/>
                  </a:cubicBezTo>
                  <a:cubicBezTo>
                    <a:pt x="607" y="239"/>
                    <a:pt x="605" y="239"/>
                    <a:pt x="604" y="239"/>
                  </a:cubicBezTo>
                  <a:cubicBezTo>
                    <a:pt x="600" y="239"/>
                    <a:pt x="597" y="239"/>
                    <a:pt x="592" y="240"/>
                  </a:cubicBezTo>
                  <a:cubicBezTo>
                    <a:pt x="601" y="238"/>
                    <a:pt x="610" y="236"/>
                    <a:pt x="618" y="235"/>
                  </a:cubicBezTo>
                  <a:cubicBezTo>
                    <a:pt x="619" y="236"/>
                    <a:pt x="619" y="236"/>
                    <a:pt x="619" y="236"/>
                  </a:cubicBezTo>
                  <a:cubicBezTo>
                    <a:pt x="616" y="237"/>
                    <a:pt x="613" y="238"/>
                    <a:pt x="609" y="239"/>
                  </a:cubicBezTo>
                  <a:close/>
                  <a:moveTo>
                    <a:pt x="602" y="242"/>
                  </a:moveTo>
                  <a:cubicBezTo>
                    <a:pt x="595" y="244"/>
                    <a:pt x="588" y="247"/>
                    <a:pt x="581" y="250"/>
                  </a:cubicBezTo>
                  <a:cubicBezTo>
                    <a:pt x="580" y="250"/>
                    <a:pt x="580" y="250"/>
                    <a:pt x="580" y="250"/>
                  </a:cubicBezTo>
                  <a:cubicBezTo>
                    <a:pt x="580" y="250"/>
                    <a:pt x="580" y="250"/>
                    <a:pt x="580" y="250"/>
                  </a:cubicBezTo>
                  <a:cubicBezTo>
                    <a:pt x="579" y="250"/>
                    <a:pt x="579" y="250"/>
                    <a:pt x="579" y="250"/>
                  </a:cubicBezTo>
                  <a:cubicBezTo>
                    <a:pt x="576" y="250"/>
                    <a:pt x="574" y="250"/>
                    <a:pt x="571" y="251"/>
                  </a:cubicBezTo>
                  <a:cubicBezTo>
                    <a:pt x="571" y="250"/>
                    <a:pt x="571" y="250"/>
                    <a:pt x="571" y="250"/>
                  </a:cubicBezTo>
                  <a:cubicBezTo>
                    <a:pt x="571" y="250"/>
                    <a:pt x="571" y="250"/>
                    <a:pt x="571" y="250"/>
                  </a:cubicBezTo>
                  <a:cubicBezTo>
                    <a:pt x="570" y="249"/>
                    <a:pt x="568" y="248"/>
                    <a:pt x="567" y="247"/>
                  </a:cubicBezTo>
                  <a:cubicBezTo>
                    <a:pt x="580" y="244"/>
                    <a:pt x="593" y="242"/>
                    <a:pt x="602" y="242"/>
                  </a:cubicBezTo>
                  <a:close/>
                  <a:moveTo>
                    <a:pt x="496" y="311"/>
                  </a:moveTo>
                  <a:cubicBezTo>
                    <a:pt x="496" y="312"/>
                    <a:pt x="496" y="313"/>
                    <a:pt x="496" y="314"/>
                  </a:cubicBezTo>
                  <a:cubicBezTo>
                    <a:pt x="496" y="314"/>
                    <a:pt x="495" y="314"/>
                    <a:pt x="495" y="313"/>
                  </a:cubicBezTo>
                  <a:cubicBezTo>
                    <a:pt x="495" y="312"/>
                    <a:pt x="495" y="311"/>
                    <a:pt x="495" y="310"/>
                  </a:cubicBezTo>
                  <a:cubicBezTo>
                    <a:pt x="495" y="310"/>
                    <a:pt x="495" y="311"/>
                    <a:pt x="496" y="311"/>
                  </a:cubicBezTo>
                  <a:close/>
                  <a:moveTo>
                    <a:pt x="489" y="348"/>
                  </a:moveTo>
                  <a:cubicBezTo>
                    <a:pt x="490" y="350"/>
                    <a:pt x="489" y="352"/>
                    <a:pt x="489" y="354"/>
                  </a:cubicBezTo>
                  <a:cubicBezTo>
                    <a:pt x="489" y="353"/>
                    <a:pt x="488" y="352"/>
                    <a:pt x="488" y="352"/>
                  </a:cubicBezTo>
                  <a:cubicBezTo>
                    <a:pt x="488" y="350"/>
                    <a:pt x="487" y="349"/>
                    <a:pt x="487" y="347"/>
                  </a:cubicBezTo>
                  <a:cubicBezTo>
                    <a:pt x="488" y="347"/>
                    <a:pt x="489" y="348"/>
                    <a:pt x="489" y="348"/>
                  </a:cubicBezTo>
                  <a:close/>
                  <a:moveTo>
                    <a:pt x="489" y="358"/>
                  </a:moveTo>
                  <a:cubicBezTo>
                    <a:pt x="489" y="359"/>
                    <a:pt x="488" y="361"/>
                    <a:pt x="488" y="363"/>
                  </a:cubicBezTo>
                  <a:cubicBezTo>
                    <a:pt x="488" y="361"/>
                    <a:pt x="487" y="360"/>
                    <a:pt x="487" y="358"/>
                  </a:cubicBezTo>
                  <a:cubicBezTo>
                    <a:pt x="487" y="357"/>
                    <a:pt x="487" y="357"/>
                    <a:pt x="488" y="356"/>
                  </a:cubicBezTo>
                  <a:cubicBezTo>
                    <a:pt x="488" y="356"/>
                    <a:pt x="488" y="357"/>
                    <a:pt x="489" y="358"/>
                  </a:cubicBezTo>
                  <a:close/>
                  <a:moveTo>
                    <a:pt x="485" y="369"/>
                  </a:moveTo>
                  <a:cubicBezTo>
                    <a:pt x="485" y="369"/>
                    <a:pt x="485" y="369"/>
                    <a:pt x="485" y="369"/>
                  </a:cubicBezTo>
                  <a:cubicBezTo>
                    <a:pt x="485" y="369"/>
                    <a:pt x="485" y="368"/>
                    <a:pt x="485" y="368"/>
                  </a:cubicBezTo>
                  <a:cubicBezTo>
                    <a:pt x="485" y="368"/>
                    <a:pt x="485" y="368"/>
                    <a:pt x="485" y="368"/>
                  </a:cubicBezTo>
                  <a:cubicBezTo>
                    <a:pt x="485" y="368"/>
                    <a:pt x="485" y="368"/>
                    <a:pt x="485" y="368"/>
                  </a:cubicBezTo>
                  <a:cubicBezTo>
                    <a:pt x="485" y="368"/>
                    <a:pt x="485" y="368"/>
                    <a:pt x="485" y="369"/>
                  </a:cubicBezTo>
                  <a:close/>
                  <a:moveTo>
                    <a:pt x="378" y="320"/>
                  </a:moveTo>
                  <a:cubicBezTo>
                    <a:pt x="381" y="320"/>
                    <a:pt x="384" y="319"/>
                    <a:pt x="388" y="319"/>
                  </a:cubicBezTo>
                  <a:cubicBezTo>
                    <a:pt x="388" y="319"/>
                    <a:pt x="388" y="319"/>
                    <a:pt x="389" y="319"/>
                  </a:cubicBezTo>
                  <a:cubicBezTo>
                    <a:pt x="408" y="320"/>
                    <a:pt x="428" y="320"/>
                    <a:pt x="447" y="319"/>
                  </a:cubicBezTo>
                  <a:cubicBezTo>
                    <a:pt x="449" y="320"/>
                    <a:pt x="450" y="321"/>
                    <a:pt x="452" y="322"/>
                  </a:cubicBezTo>
                  <a:cubicBezTo>
                    <a:pt x="439" y="322"/>
                    <a:pt x="411" y="321"/>
                    <a:pt x="378" y="320"/>
                  </a:cubicBezTo>
                  <a:close/>
                  <a:moveTo>
                    <a:pt x="611" y="158"/>
                  </a:moveTo>
                  <a:cubicBezTo>
                    <a:pt x="610" y="158"/>
                    <a:pt x="609" y="157"/>
                    <a:pt x="608" y="157"/>
                  </a:cubicBezTo>
                  <a:cubicBezTo>
                    <a:pt x="606" y="156"/>
                    <a:pt x="605" y="155"/>
                    <a:pt x="603" y="154"/>
                  </a:cubicBezTo>
                  <a:cubicBezTo>
                    <a:pt x="606" y="155"/>
                    <a:pt x="608" y="156"/>
                    <a:pt x="611" y="158"/>
                  </a:cubicBezTo>
                  <a:cubicBezTo>
                    <a:pt x="611" y="158"/>
                    <a:pt x="611" y="158"/>
                    <a:pt x="611" y="158"/>
                  </a:cubicBezTo>
                  <a:close/>
                  <a:moveTo>
                    <a:pt x="584" y="146"/>
                  </a:moveTo>
                  <a:cubicBezTo>
                    <a:pt x="583" y="145"/>
                    <a:pt x="582" y="145"/>
                    <a:pt x="581" y="144"/>
                  </a:cubicBezTo>
                  <a:cubicBezTo>
                    <a:pt x="576" y="140"/>
                    <a:pt x="571" y="136"/>
                    <a:pt x="566" y="132"/>
                  </a:cubicBezTo>
                  <a:cubicBezTo>
                    <a:pt x="572" y="137"/>
                    <a:pt x="578" y="141"/>
                    <a:pt x="584" y="146"/>
                  </a:cubicBezTo>
                  <a:close/>
                  <a:moveTo>
                    <a:pt x="599" y="156"/>
                  </a:moveTo>
                  <a:cubicBezTo>
                    <a:pt x="603" y="158"/>
                    <a:pt x="606" y="160"/>
                    <a:pt x="609" y="162"/>
                  </a:cubicBezTo>
                  <a:cubicBezTo>
                    <a:pt x="607" y="161"/>
                    <a:pt x="605" y="161"/>
                    <a:pt x="603" y="160"/>
                  </a:cubicBezTo>
                  <a:cubicBezTo>
                    <a:pt x="603" y="160"/>
                    <a:pt x="602" y="159"/>
                    <a:pt x="602" y="159"/>
                  </a:cubicBezTo>
                  <a:cubicBezTo>
                    <a:pt x="599" y="157"/>
                    <a:pt x="597" y="155"/>
                    <a:pt x="594" y="153"/>
                  </a:cubicBezTo>
                  <a:cubicBezTo>
                    <a:pt x="596" y="154"/>
                    <a:pt x="598" y="155"/>
                    <a:pt x="599" y="156"/>
                  </a:cubicBezTo>
                  <a:close/>
                  <a:moveTo>
                    <a:pt x="574" y="145"/>
                  </a:moveTo>
                  <a:cubicBezTo>
                    <a:pt x="572" y="144"/>
                    <a:pt x="571" y="143"/>
                    <a:pt x="570" y="142"/>
                  </a:cubicBezTo>
                  <a:cubicBezTo>
                    <a:pt x="571" y="143"/>
                    <a:pt x="573" y="144"/>
                    <a:pt x="574" y="145"/>
                  </a:cubicBezTo>
                  <a:close/>
                  <a:moveTo>
                    <a:pt x="611" y="165"/>
                  </a:moveTo>
                  <a:cubicBezTo>
                    <a:pt x="611" y="165"/>
                    <a:pt x="611" y="165"/>
                    <a:pt x="611" y="165"/>
                  </a:cubicBezTo>
                  <a:cubicBezTo>
                    <a:pt x="611" y="165"/>
                    <a:pt x="611" y="165"/>
                    <a:pt x="610" y="165"/>
                  </a:cubicBezTo>
                  <a:cubicBezTo>
                    <a:pt x="611" y="165"/>
                    <a:pt x="611" y="165"/>
                    <a:pt x="611" y="165"/>
                  </a:cubicBezTo>
                  <a:close/>
                  <a:moveTo>
                    <a:pt x="665" y="195"/>
                  </a:moveTo>
                  <a:cubicBezTo>
                    <a:pt x="662" y="195"/>
                    <a:pt x="659" y="196"/>
                    <a:pt x="658" y="192"/>
                  </a:cubicBezTo>
                  <a:cubicBezTo>
                    <a:pt x="657" y="189"/>
                    <a:pt x="657" y="186"/>
                    <a:pt x="655" y="184"/>
                  </a:cubicBezTo>
                  <a:cubicBezTo>
                    <a:pt x="660" y="187"/>
                    <a:pt x="663" y="191"/>
                    <a:pt x="665" y="195"/>
                  </a:cubicBezTo>
                  <a:close/>
                  <a:moveTo>
                    <a:pt x="649" y="211"/>
                  </a:moveTo>
                  <a:cubicBezTo>
                    <a:pt x="640" y="206"/>
                    <a:pt x="632" y="201"/>
                    <a:pt x="624" y="196"/>
                  </a:cubicBezTo>
                  <a:cubicBezTo>
                    <a:pt x="623" y="193"/>
                    <a:pt x="619" y="190"/>
                    <a:pt x="611" y="188"/>
                  </a:cubicBezTo>
                  <a:cubicBezTo>
                    <a:pt x="610" y="187"/>
                    <a:pt x="609" y="187"/>
                    <a:pt x="607" y="186"/>
                  </a:cubicBezTo>
                  <a:cubicBezTo>
                    <a:pt x="607" y="188"/>
                    <a:pt x="607" y="188"/>
                    <a:pt x="607" y="188"/>
                  </a:cubicBezTo>
                  <a:cubicBezTo>
                    <a:pt x="596" y="187"/>
                    <a:pt x="581" y="188"/>
                    <a:pt x="560" y="196"/>
                  </a:cubicBezTo>
                  <a:cubicBezTo>
                    <a:pt x="553" y="198"/>
                    <a:pt x="547" y="201"/>
                    <a:pt x="541" y="204"/>
                  </a:cubicBezTo>
                  <a:cubicBezTo>
                    <a:pt x="539" y="203"/>
                    <a:pt x="537" y="202"/>
                    <a:pt x="535" y="201"/>
                  </a:cubicBezTo>
                  <a:cubicBezTo>
                    <a:pt x="534" y="203"/>
                    <a:pt x="534" y="203"/>
                    <a:pt x="534" y="203"/>
                  </a:cubicBezTo>
                  <a:cubicBezTo>
                    <a:pt x="535" y="204"/>
                    <a:pt x="537" y="205"/>
                    <a:pt x="538" y="206"/>
                  </a:cubicBezTo>
                  <a:cubicBezTo>
                    <a:pt x="533" y="209"/>
                    <a:pt x="529" y="212"/>
                    <a:pt x="525" y="216"/>
                  </a:cubicBezTo>
                  <a:cubicBezTo>
                    <a:pt x="520" y="213"/>
                    <a:pt x="515" y="210"/>
                    <a:pt x="512" y="209"/>
                  </a:cubicBezTo>
                  <a:cubicBezTo>
                    <a:pt x="511" y="211"/>
                    <a:pt x="511" y="211"/>
                    <a:pt x="511" y="211"/>
                  </a:cubicBezTo>
                  <a:cubicBezTo>
                    <a:pt x="514" y="213"/>
                    <a:pt x="518" y="215"/>
                    <a:pt x="522" y="217"/>
                  </a:cubicBezTo>
                  <a:cubicBezTo>
                    <a:pt x="517" y="222"/>
                    <a:pt x="512" y="227"/>
                    <a:pt x="508" y="232"/>
                  </a:cubicBezTo>
                  <a:cubicBezTo>
                    <a:pt x="503" y="229"/>
                    <a:pt x="498" y="225"/>
                    <a:pt x="494" y="222"/>
                  </a:cubicBezTo>
                  <a:cubicBezTo>
                    <a:pt x="493" y="224"/>
                    <a:pt x="493" y="224"/>
                    <a:pt x="493" y="224"/>
                  </a:cubicBezTo>
                  <a:cubicBezTo>
                    <a:pt x="497" y="227"/>
                    <a:pt x="501" y="231"/>
                    <a:pt x="506" y="234"/>
                  </a:cubicBezTo>
                  <a:cubicBezTo>
                    <a:pt x="503" y="237"/>
                    <a:pt x="501" y="240"/>
                    <a:pt x="498" y="244"/>
                  </a:cubicBezTo>
                  <a:cubicBezTo>
                    <a:pt x="498" y="243"/>
                    <a:pt x="497" y="243"/>
                    <a:pt x="496" y="243"/>
                  </a:cubicBezTo>
                  <a:cubicBezTo>
                    <a:pt x="496" y="243"/>
                    <a:pt x="496" y="243"/>
                    <a:pt x="496" y="243"/>
                  </a:cubicBezTo>
                  <a:cubicBezTo>
                    <a:pt x="496" y="242"/>
                    <a:pt x="496" y="242"/>
                    <a:pt x="496" y="242"/>
                  </a:cubicBezTo>
                  <a:cubicBezTo>
                    <a:pt x="495" y="242"/>
                    <a:pt x="494" y="242"/>
                    <a:pt x="494" y="242"/>
                  </a:cubicBezTo>
                  <a:cubicBezTo>
                    <a:pt x="493" y="242"/>
                    <a:pt x="493" y="242"/>
                    <a:pt x="492" y="241"/>
                  </a:cubicBezTo>
                  <a:cubicBezTo>
                    <a:pt x="492" y="242"/>
                    <a:pt x="492" y="242"/>
                    <a:pt x="492" y="242"/>
                  </a:cubicBezTo>
                  <a:cubicBezTo>
                    <a:pt x="491" y="242"/>
                    <a:pt x="491" y="242"/>
                    <a:pt x="491" y="242"/>
                  </a:cubicBezTo>
                  <a:cubicBezTo>
                    <a:pt x="491" y="242"/>
                    <a:pt x="490" y="243"/>
                    <a:pt x="490" y="243"/>
                  </a:cubicBezTo>
                  <a:cubicBezTo>
                    <a:pt x="491" y="243"/>
                    <a:pt x="491" y="244"/>
                    <a:pt x="491" y="244"/>
                  </a:cubicBezTo>
                  <a:cubicBezTo>
                    <a:pt x="491" y="244"/>
                    <a:pt x="491" y="244"/>
                    <a:pt x="491" y="244"/>
                  </a:cubicBezTo>
                  <a:cubicBezTo>
                    <a:pt x="491" y="244"/>
                    <a:pt x="492" y="245"/>
                    <a:pt x="492" y="245"/>
                  </a:cubicBezTo>
                  <a:cubicBezTo>
                    <a:pt x="493" y="245"/>
                    <a:pt x="494" y="246"/>
                    <a:pt x="495" y="247"/>
                  </a:cubicBezTo>
                  <a:cubicBezTo>
                    <a:pt x="496" y="245"/>
                    <a:pt x="496" y="245"/>
                    <a:pt x="496" y="245"/>
                  </a:cubicBezTo>
                  <a:cubicBezTo>
                    <a:pt x="496" y="245"/>
                    <a:pt x="497" y="246"/>
                    <a:pt x="497" y="246"/>
                  </a:cubicBezTo>
                  <a:cubicBezTo>
                    <a:pt x="494" y="250"/>
                    <a:pt x="491" y="255"/>
                    <a:pt x="490" y="258"/>
                  </a:cubicBezTo>
                  <a:cubicBezTo>
                    <a:pt x="486" y="255"/>
                    <a:pt x="482" y="253"/>
                    <a:pt x="479" y="250"/>
                  </a:cubicBezTo>
                  <a:cubicBezTo>
                    <a:pt x="478" y="250"/>
                    <a:pt x="478" y="250"/>
                    <a:pt x="478" y="250"/>
                  </a:cubicBezTo>
                  <a:cubicBezTo>
                    <a:pt x="479" y="244"/>
                    <a:pt x="480" y="237"/>
                    <a:pt x="481" y="230"/>
                  </a:cubicBezTo>
                  <a:cubicBezTo>
                    <a:pt x="491" y="210"/>
                    <a:pt x="511" y="192"/>
                    <a:pt x="544" y="182"/>
                  </a:cubicBezTo>
                  <a:cubicBezTo>
                    <a:pt x="574" y="174"/>
                    <a:pt x="596" y="171"/>
                    <a:pt x="613" y="172"/>
                  </a:cubicBezTo>
                  <a:cubicBezTo>
                    <a:pt x="619" y="175"/>
                    <a:pt x="624" y="179"/>
                    <a:pt x="630" y="182"/>
                  </a:cubicBezTo>
                  <a:cubicBezTo>
                    <a:pt x="631" y="180"/>
                    <a:pt x="631" y="180"/>
                    <a:pt x="631" y="180"/>
                  </a:cubicBezTo>
                  <a:cubicBezTo>
                    <a:pt x="628" y="177"/>
                    <a:pt x="624" y="175"/>
                    <a:pt x="620" y="172"/>
                  </a:cubicBezTo>
                  <a:cubicBezTo>
                    <a:pt x="624" y="173"/>
                    <a:pt x="628" y="173"/>
                    <a:pt x="632" y="174"/>
                  </a:cubicBezTo>
                  <a:cubicBezTo>
                    <a:pt x="633" y="174"/>
                    <a:pt x="634" y="175"/>
                    <a:pt x="636" y="176"/>
                  </a:cubicBezTo>
                  <a:cubicBezTo>
                    <a:pt x="636" y="176"/>
                    <a:pt x="637" y="176"/>
                    <a:pt x="637" y="176"/>
                  </a:cubicBezTo>
                  <a:cubicBezTo>
                    <a:pt x="638" y="176"/>
                    <a:pt x="638" y="175"/>
                    <a:pt x="638" y="175"/>
                  </a:cubicBezTo>
                  <a:cubicBezTo>
                    <a:pt x="642" y="177"/>
                    <a:pt x="645" y="178"/>
                    <a:pt x="648" y="179"/>
                  </a:cubicBezTo>
                  <a:cubicBezTo>
                    <a:pt x="649" y="180"/>
                    <a:pt x="650" y="182"/>
                    <a:pt x="651" y="184"/>
                  </a:cubicBezTo>
                  <a:cubicBezTo>
                    <a:pt x="653" y="187"/>
                    <a:pt x="654" y="191"/>
                    <a:pt x="654" y="195"/>
                  </a:cubicBezTo>
                  <a:cubicBezTo>
                    <a:pt x="655" y="196"/>
                    <a:pt x="655" y="198"/>
                    <a:pt x="656" y="199"/>
                  </a:cubicBezTo>
                  <a:cubicBezTo>
                    <a:pt x="658" y="201"/>
                    <a:pt x="661" y="199"/>
                    <a:pt x="664" y="199"/>
                  </a:cubicBezTo>
                  <a:cubicBezTo>
                    <a:pt x="665" y="198"/>
                    <a:pt x="661" y="204"/>
                    <a:pt x="661" y="204"/>
                  </a:cubicBezTo>
                  <a:cubicBezTo>
                    <a:pt x="660" y="205"/>
                    <a:pt x="660" y="206"/>
                    <a:pt x="660" y="207"/>
                  </a:cubicBezTo>
                  <a:cubicBezTo>
                    <a:pt x="660" y="207"/>
                    <a:pt x="660" y="208"/>
                    <a:pt x="660" y="208"/>
                  </a:cubicBezTo>
                  <a:cubicBezTo>
                    <a:pt x="656" y="210"/>
                    <a:pt x="652" y="211"/>
                    <a:pt x="649" y="211"/>
                  </a:cubicBezTo>
                  <a:close/>
                  <a:moveTo>
                    <a:pt x="673" y="225"/>
                  </a:moveTo>
                  <a:cubicBezTo>
                    <a:pt x="667" y="225"/>
                    <a:pt x="661" y="226"/>
                    <a:pt x="655" y="227"/>
                  </a:cubicBezTo>
                  <a:cubicBezTo>
                    <a:pt x="655" y="227"/>
                    <a:pt x="655" y="227"/>
                    <a:pt x="655" y="227"/>
                  </a:cubicBezTo>
                  <a:cubicBezTo>
                    <a:pt x="652" y="221"/>
                    <a:pt x="646" y="215"/>
                    <a:pt x="640" y="209"/>
                  </a:cubicBezTo>
                  <a:cubicBezTo>
                    <a:pt x="651" y="215"/>
                    <a:pt x="661" y="221"/>
                    <a:pt x="673" y="225"/>
                  </a:cubicBezTo>
                  <a:close/>
                  <a:moveTo>
                    <a:pt x="493" y="322"/>
                  </a:moveTo>
                  <a:cubicBezTo>
                    <a:pt x="493" y="320"/>
                    <a:pt x="492" y="319"/>
                    <a:pt x="491" y="318"/>
                  </a:cubicBezTo>
                  <a:cubicBezTo>
                    <a:pt x="490" y="317"/>
                    <a:pt x="490" y="316"/>
                    <a:pt x="490" y="315"/>
                  </a:cubicBezTo>
                  <a:cubicBezTo>
                    <a:pt x="490" y="315"/>
                    <a:pt x="490" y="315"/>
                    <a:pt x="490" y="315"/>
                  </a:cubicBezTo>
                  <a:cubicBezTo>
                    <a:pt x="491" y="315"/>
                    <a:pt x="491" y="315"/>
                    <a:pt x="492" y="316"/>
                  </a:cubicBezTo>
                  <a:cubicBezTo>
                    <a:pt x="492" y="316"/>
                    <a:pt x="492" y="316"/>
                    <a:pt x="492" y="316"/>
                  </a:cubicBezTo>
                  <a:cubicBezTo>
                    <a:pt x="492" y="316"/>
                    <a:pt x="493" y="317"/>
                    <a:pt x="493" y="317"/>
                  </a:cubicBezTo>
                  <a:cubicBezTo>
                    <a:pt x="493" y="319"/>
                    <a:pt x="494" y="321"/>
                    <a:pt x="494" y="322"/>
                  </a:cubicBezTo>
                  <a:lnTo>
                    <a:pt x="493" y="322"/>
                  </a:lnTo>
                  <a:close/>
                  <a:moveTo>
                    <a:pt x="495" y="368"/>
                  </a:moveTo>
                  <a:cubicBezTo>
                    <a:pt x="495" y="367"/>
                    <a:pt x="495" y="367"/>
                    <a:pt x="495" y="367"/>
                  </a:cubicBezTo>
                  <a:cubicBezTo>
                    <a:pt x="495" y="367"/>
                    <a:pt x="495" y="367"/>
                    <a:pt x="496" y="368"/>
                  </a:cubicBezTo>
                  <a:cubicBezTo>
                    <a:pt x="495" y="368"/>
                    <a:pt x="495" y="368"/>
                    <a:pt x="495" y="368"/>
                  </a:cubicBezTo>
                  <a:close/>
                  <a:moveTo>
                    <a:pt x="475" y="376"/>
                  </a:moveTo>
                  <a:cubicBezTo>
                    <a:pt x="475" y="375"/>
                    <a:pt x="476" y="375"/>
                    <a:pt x="476" y="375"/>
                  </a:cubicBezTo>
                  <a:cubicBezTo>
                    <a:pt x="476" y="375"/>
                    <a:pt x="476" y="375"/>
                    <a:pt x="476" y="375"/>
                  </a:cubicBezTo>
                  <a:cubicBezTo>
                    <a:pt x="476" y="375"/>
                    <a:pt x="476" y="376"/>
                    <a:pt x="475" y="376"/>
                  </a:cubicBezTo>
                  <a:close/>
                  <a:moveTo>
                    <a:pt x="473" y="464"/>
                  </a:moveTo>
                  <a:cubicBezTo>
                    <a:pt x="472" y="463"/>
                    <a:pt x="471" y="462"/>
                    <a:pt x="469" y="461"/>
                  </a:cubicBezTo>
                  <a:cubicBezTo>
                    <a:pt x="471" y="461"/>
                    <a:pt x="472" y="460"/>
                    <a:pt x="473" y="459"/>
                  </a:cubicBezTo>
                  <a:cubicBezTo>
                    <a:pt x="473" y="461"/>
                    <a:pt x="473" y="463"/>
                    <a:pt x="473" y="464"/>
                  </a:cubicBezTo>
                  <a:close/>
                  <a:moveTo>
                    <a:pt x="460" y="463"/>
                  </a:moveTo>
                  <a:cubicBezTo>
                    <a:pt x="459" y="461"/>
                    <a:pt x="459" y="459"/>
                    <a:pt x="459" y="458"/>
                  </a:cubicBezTo>
                  <a:cubicBezTo>
                    <a:pt x="461" y="459"/>
                    <a:pt x="462" y="460"/>
                    <a:pt x="464" y="461"/>
                  </a:cubicBezTo>
                  <a:cubicBezTo>
                    <a:pt x="464" y="461"/>
                    <a:pt x="464" y="461"/>
                    <a:pt x="464" y="461"/>
                  </a:cubicBezTo>
                  <a:cubicBezTo>
                    <a:pt x="463" y="462"/>
                    <a:pt x="462" y="463"/>
                    <a:pt x="462" y="463"/>
                  </a:cubicBezTo>
                  <a:cubicBezTo>
                    <a:pt x="461" y="463"/>
                    <a:pt x="460" y="463"/>
                    <a:pt x="460" y="463"/>
                  </a:cubicBezTo>
                  <a:close/>
                  <a:moveTo>
                    <a:pt x="457" y="463"/>
                  </a:moveTo>
                  <a:cubicBezTo>
                    <a:pt x="453" y="462"/>
                    <a:pt x="448" y="462"/>
                    <a:pt x="444" y="461"/>
                  </a:cubicBezTo>
                  <a:cubicBezTo>
                    <a:pt x="444" y="461"/>
                    <a:pt x="444" y="461"/>
                    <a:pt x="444" y="461"/>
                  </a:cubicBezTo>
                  <a:cubicBezTo>
                    <a:pt x="444" y="461"/>
                    <a:pt x="443" y="461"/>
                    <a:pt x="443" y="461"/>
                  </a:cubicBezTo>
                  <a:cubicBezTo>
                    <a:pt x="443" y="461"/>
                    <a:pt x="443" y="461"/>
                    <a:pt x="442" y="461"/>
                  </a:cubicBezTo>
                  <a:cubicBezTo>
                    <a:pt x="442" y="461"/>
                    <a:pt x="442" y="461"/>
                    <a:pt x="442" y="461"/>
                  </a:cubicBezTo>
                  <a:cubicBezTo>
                    <a:pt x="439" y="458"/>
                    <a:pt x="438" y="457"/>
                    <a:pt x="438" y="457"/>
                  </a:cubicBezTo>
                  <a:cubicBezTo>
                    <a:pt x="437" y="457"/>
                    <a:pt x="437" y="457"/>
                    <a:pt x="437" y="457"/>
                  </a:cubicBezTo>
                  <a:cubicBezTo>
                    <a:pt x="438" y="457"/>
                    <a:pt x="439" y="457"/>
                    <a:pt x="440" y="457"/>
                  </a:cubicBezTo>
                  <a:cubicBezTo>
                    <a:pt x="444" y="457"/>
                    <a:pt x="448" y="457"/>
                    <a:pt x="452" y="457"/>
                  </a:cubicBezTo>
                  <a:cubicBezTo>
                    <a:pt x="452" y="454"/>
                    <a:pt x="452" y="454"/>
                    <a:pt x="452" y="454"/>
                  </a:cubicBezTo>
                  <a:cubicBezTo>
                    <a:pt x="453" y="455"/>
                    <a:pt x="453" y="455"/>
                    <a:pt x="454" y="455"/>
                  </a:cubicBezTo>
                  <a:cubicBezTo>
                    <a:pt x="455" y="456"/>
                    <a:pt x="456" y="456"/>
                    <a:pt x="456" y="456"/>
                  </a:cubicBezTo>
                  <a:cubicBezTo>
                    <a:pt x="456" y="458"/>
                    <a:pt x="457" y="461"/>
                    <a:pt x="457" y="463"/>
                  </a:cubicBezTo>
                  <a:close/>
                  <a:moveTo>
                    <a:pt x="500" y="512"/>
                  </a:moveTo>
                  <a:cubicBezTo>
                    <a:pt x="501" y="512"/>
                    <a:pt x="501" y="512"/>
                    <a:pt x="501" y="512"/>
                  </a:cubicBezTo>
                  <a:cubicBezTo>
                    <a:pt x="505" y="516"/>
                    <a:pt x="508" y="520"/>
                    <a:pt x="509" y="525"/>
                  </a:cubicBezTo>
                  <a:cubicBezTo>
                    <a:pt x="504" y="519"/>
                    <a:pt x="498" y="513"/>
                    <a:pt x="491" y="506"/>
                  </a:cubicBezTo>
                  <a:cubicBezTo>
                    <a:pt x="494" y="508"/>
                    <a:pt x="497" y="510"/>
                    <a:pt x="500" y="512"/>
                  </a:cubicBezTo>
                  <a:close/>
                  <a:moveTo>
                    <a:pt x="504" y="555"/>
                  </a:moveTo>
                  <a:cubicBezTo>
                    <a:pt x="504" y="554"/>
                    <a:pt x="504" y="554"/>
                    <a:pt x="504" y="554"/>
                  </a:cubicBezTo>
                  <a:cubicBezTo>
                    <a:pt x="504" y="554"/>
                    <a:pt x="504" y="554"/>
                    <a:pt x="504" y="555"/>
                  </a:cubicBezTo>
                  <a:close/>
                  <a:moveTo>
                    <a:pt x="506" y="559"/>
                  </a:moveTo>
                  <a:cubicBezTo>
                    <a:pt x="508" y="555"/>
                    <a:pt x="510" y="550"/>
                    <a:pt x="512" y="546"/>
                  </a:cubicBezTo>
                  <a:cubicBezTo>
                    <a:pt x="512" y="549"/>
                    <a:pt x="512" y="554"/>
                    <a:pt x="511" y="560"/>
                  </a:cubicBezTo>
                  <a:cubicBezTo>
                    <a:pt x="508" y="568"/>
                    <a:pt x="506" y="576"/>
                    <a:pt x="506" y="584"/>
                  </a:cubicBezTo>
                  <a:cubicBezTo>
                    <a:pt x="505" y="588"/>
                    <a:pt x="504" y="592"/>
                    <a:pt x="503" y="594"/>
                  </a:cubicBezTo>
                  <a:cubicBezTo>
                    <a:pt x="503" y="595"/>
                    <a:pt x="503" y="595"/>
                    <a:pt x="503" y="595"/>
                  </a:cubicBezTo>
                  <a:cubicBezTo>
                    <a:pt x="500" y="590"/>
                    <a:pt x="499" y="584"/>
                    <a:pt x="499" y="577"/>
                  </a:cubicBezTo>
                  <a:cubicBezTo>
                    <a:pt x="499" y="577"/>
                    <a:pt x="499" y="577"/>
                    <a:pt x="499" y="576"/>
                  </a:cubicBezTo>
                  <a:cubicBezTo>
                    <a:pt x="502" y="571"/>
                    <a:pt x="505" y="565"/>
                    <a:pt x="506" y="559"/>
                  </a:cubicBezTo>
                  <a:close/>
                  <a:moveTo>
                    <a:pt x="457" y="523"/>
                  </a:moveTo>
                  <a:cubicBezTo>
                    <a:pt x="457" y="523"/>
                    <a:pt x="457" y="523"/>
                    <a:pt x="457" y="523"/>
                  </a:cubicBezTo>
                  <a:cubicBezTo>
                    <a:pt x="457" y="523"/>
                    <a:pt x="458" y="523"/>
                    <a:pt x="458" y="523"/>
                  </a:cubicBezTo>
                  <a:cubicBezTo>
                    <a:pt x="458" y="523"/>
                    <a:pt x="457" y="523"/>
                    <a:pt x="457" y="523"/>
                  </a:cubicBezTo>
                  <a:close/>
                  <a:moveTo>
                    <a:pt x="456" y="526"/>
                  </a:moveTo>
                  <a:cubicBezTo>
                    <a:pt x="455" y="526"/>
                    <a:pt x="454" y="526"/>
                    <a:pt x="453" y="526"/>
                  </a:cubicBezTo>
                  <a:cubicBezTo>
                    <a:pt x="454" y="526"/>
                    <a:pt x="455" y="526"/>
                    <a:pt x="455" y="526"/>
                  </a:cubicBezTo>
                  <a:cubicBezTo>
                    <a:pt x="456" y="526"/>
                    <a:pt x="456" y="526"/>
                    <a:pt x="456" y="526"/>
                  </a:cubicBezTo>
                  <a:close/>
                  <a:moveTo>
                    <a:pt x="371" y="507"/>
                  </a:moveTo>
                  <a:cubicBezTo>
                    <a:pt x="358" y="505"/>
                    <a:pt x="345" y="503"/>
                    <a:pt x="332" y="501"/>
                  </a:cubicBezTo>
                  <a:cubicBezTo>
                    <a:pt x="331" y="500"/>
                    <a:pt x="331" y="500"/>
                    <a:pt x="331" y="500"/>
                  </a:cubicBezTo>
                  <a:cubicBezTo>
                    <a:pt x="330" y="500"/>
                    <a:pt x="330" y="499"/>
                    <a:pt x="330" y="499"/>
                  </a:cubicBezTo>
                  <a:cubicBezTo>
                    <a:pt x="347" y="503"/>
                    <a:pt x="365" y="505"/>
                    <a:pt x="382" y="507"/>
                  </a:cubicBezTo>
                  <a:cubicBezTo>
                    <a:pt x="383" y="507"/>
                    <a:pt x="383" y="507"/>
                    <a:pt x="383" y="507"/>
                  </a:cubicBezTo>
                  <a:cubicBezTo>
                    <a:pt x="387" y="509"/>
                    <a:pt x="387" y="509"/>
                    <a:pt x="387" y="509"/>
                  </a:cubicBezTo>
                  <a:cubicBezTo>
                    <a:pt x="386" y="508"/>
                    <a:pt x="386" y="508"/>
                    <a:pt x="386" y="508"/>
                  </a:cubicBezTo>
                  <a:cubicBezTo>
                    <a:pt x="388" y="508"/>
                    <a:pt x="391" y="508"/>
                    <a:pt x="393" y="508"/>
                  </a:cubicBezTo>
                  <a:cubicBezTo>
                    <a:pt x="395" y="510"/>
                    <a:pt x="398" y="511"/>
                    <a:pt x="400" y="513"/>
                  </a:cubicBezTo>
                  <a:cubicBezTo>
                    <a:pt x="390" y="511"/>
                    <a:pt x="380" y="509"/>
                    <a:pt x="371" y="507"/>
                  </a:cubicBezTo>
                  <a:close/>
                  <a:moveTo>
                    <a:pt x="206" y="477"/>
                  </a:moveTo>
                  <a:cubicBezTo>
                    <a:pt x="210" y="478"/>
                    <a:pt x="214" y="478"/>
                    <a:pt x="218" y="479"/>
                  </a:cubicBezTo>
                  <a:cubicBezTo>
                    <a:pt x="216" y="479"/>
                    <a:pt x="214" y="480"/>
                    <a:pt x="212" y="480"/>
                  </a:cubicBezTo>
                  <a:cubicBezTo>
                    <a:pt x="212" y="480"/>
                    <a:pt x="212" y="480"/>
                    <a:pt x="212" y="480"/>
                  </a:cubicBezTo>
                  <a:cubicBezTo>
                    <a:pt x="210" y="479"/>
                    <a:pt x="208" y="478"/>
                    <a:pt x="207" y="477"/>
                  </a:cubicBezTo>
                  <a:cubicBezTo>
                    <a:pt x="207" y="477"/>
                    <a:pt x="207" y="477"/>
                    <a:pt x="206" y="477"/>
                  </a:cubicBezTo>
                  <a:close/>
                  <a:moveTo>
                    <a:pt x="196" y="465"/>
                  </a:moveTo>
                  <a:cubicBezTo>
                    <a:pt x="205" y="463"/>
                    <a:pt x="214" y="462"/>
                    <a:pt x="224" y="462"/>
                  </a:cubicBezTo>
                  <a:cubicBezTo>
                    <a:pt x="230" y="462"/>
                    <a:pt x="237" y="463"/>
                    <a:pt x="244" y="463"/>
                  </a:cubicBezTo>
                  <a:cubicBezTo>
                    <a:pt x="244" y="465"/>
                    <a:pt x="244" y="465"/>
                    <a:pt x="244" y="465"/>
                  </a:cubicBezTo>
                  <a:cubicBezTo>
                    <a:pt x="248" y="465"/>
                    <a:pt x="253" y="465"/>
                    <a:pt x="258" y="466"/>
                  </a:cubicBezTo>
                  <a:cubicBezTo>
                    <a:pt x="261" y="468"/>
                    <a:pt x="263" y="471"/>
                    <a:pt x="266" y="473"/>
                  </a:cubicBezTo>
                  <a:cubicBezTo>
                    <a:pt x="265" y="473"/>
                    <a:pt x="265" y="474"/>
                    <a:pt x="264" y="474"/>
                  </a:cubicBezTo>
                  <a:cubicBezTo>
                    <a:pt x="261" y="474"/>
                    <a:pt x="258" y="474"/>
                    <a:pt x="255" y="473"/>
                  </a:cubicBezTo>
                  <a:cubicBezTo>
                    <a:pt x="249" y="471"/>
                    <a:pt x="244" y="468"/>
                    <a:pt x="238" y="466"/>
                  </a:cubicBezTo>
                  <a:cubicBezTo>
                    <a:pt x="237" y="468"/>
                    <a:pt x="237" y="468"/>
                    <a:pt x="237" y="468"/>
                  </a:cubicBezTo>
                  <a:cubicBezTo>
                    <a:pt x="240" y="470"/>
                    <a:pt x="243" y="471"/>
                    <a:pt x="246" y="473"/>
                  </a:cubicBezTo>
                  <a:cubicBezTo>
                    <a:pt x="245" y="473"/>
                    <a:pt x="244" y="473"/>
                    <a:pt x="243" y="473"/>
                  </a:cubicBezTo>
                  <a:cubicBezTo>
                    <a:pt x="243" y="476"/>
                    <a:pt x="243" y="476"/>
                    <a:pt x="243" y="476"/>
                  </a:cubicBezTo>
                  <a:cubicBezTo>
                    <a:pt x="246" y="476"/>
                    <a:pt x="250" y="477"/>
                    <a:pt x="254" y="478"/>
                  </a:cubicBezTo>
                  <a:cubicBezTo>
                    <a:pt x="259" y="481"/>
                    <a:pt x="265" y="485"/>
                    <a:pt x="269" y="489"/>
                  </a:cubicBezTo>
                  <a:cubicBezTo>
                    <a:pt x="266" y="488"/>
                    <a:pt x="264" y="487"/>
                    <a:pt x="261" y="486"/>
                  </a:cubicBezTo>
                  <a:cubicBezTo>
                    <a:pt x="262" y="484"/>
                    <a:pt x="262" y="484"/>
                    <a:pt x="262" y="484"/>
                  </a:cubicBezTo>
                  <a:cubicBezTo>
                    <a:pt x="257" y="483"/>
                    <a:pt x="252" y="482"/>
                    <a:pt x="247" y="481"/>
                  </a:cubicBezTo>
                  <a:cubicBezTo>
                    <a:pt x="236" y="476"/>
                    <a:pt x="225" y="470"/>
                    <a:pt x="213" y="465"/>
                  </a:cubicBezTo>
                  <a:cubicBezTo>
                    <a:pt x="212" y="468"/>
                    <a:pt x="212" y="468"/>
                    <a:pt x="212" y="468"/>
                  </a:cubicBezTo>
                  <a:cubicBezTo>
                    <a:pt x="220" y="471"/>
                    <a:pt x="228" y="475"/>
                    <a:pt x="236" y="479"/>
                  </a:cubicBezTo>
                  <a:cubicBezTo>
                    <a:pt x="233" y="479"/>
                    <a:pt x="231" y="479"/>
                    <a:pt x="228" y="479"/>
                  </a:cubicBezTo>
                  <a:cubicBezTo>
                    <a:pt x="220" y="477"/>
                    <a:pt x="212" y="475"/>
                    <a:pt x="203" y="473"/>
                  </a:cubicBezTo>
                  <a:cubicBezTo>
                    <a:pt x="201" y="471"/>
                    <a:pt x="199" y="468"/>
                    <a:pt x="196" y="465"/>
                  </a:cubicBezTo>
                  <a:close/>
                  <a:moveTo>
                    <a:pt x="191" y="459"/>
                  </a:moveTo>
                  <a:cubicBezTo>
                    <a:pt x="213" y="458"/>
                    <a:pt x="238" y="458"/>
                    <a:pt x="261" y="459"/>
                  </a:cubicBezTo>
                  <a:cubicBezTo>
                    <a:pt x="261" y="459"/>
                    <a:pt x="261" y="459"/>
                    <a:pt x="261" y="459"/>
                  </a:cubicBezTo>
                  <a:cubicBezTo>
                    <a:pt x="256" y="459"/>
                    <a:pt x="252" y="459"/>
                    <a:pt x="248" y="459"/>
                  </a:cubicBezTo>
                  <a:cubicBezTo>
                    <a:pt x="245" y="459"/>
                    <a:pt x="241" y="459"/>
                    <a:pt x="238" y="459"/>
                  </a:cubicBezTo>
                  <a:cubicBezTo>
                    <a:pt x="233" y="459"/>
                    <a:pt x="228" y="459"/>
                    <a:pt x="223" y="459"/>
                  </a:cubicBezTo>
                  <a:cubicBezTo>
                    <a:pt x="223" y="459"/>
                    <a:pt x="223" y="459"/>
                    <a:pt x="223" y="459"/>
                  </a:cubicBezTo>
                  <a:cubicBezTo>
                    <a:pt x="223" y="459"/>
                    <a:pt x="223" y="459"/>
                    <a:pt x="223" y="459"/>
                  </a:cubicBezTo>
                  <a:cubicBezTo>
                    <a:pt x="223" y="459"/>
                    <a:pt x="223" y="459"/>
                    <a:pt x="223" y="459"/>
                  </a:cubicBezTo>
                  <a:cubicBezTo>
                    <a:pt x="223" y="460"/>
                    <a:pt x="223" y="460"/>
                    <a:pt x="223" y="460"/>
                  </a:cubicBezTo>
                  <a:cubicBezTo>
                    <a:pt x="213" y="460"/>
                    <a:pt x="203" y="461"/>
                    <a:pt x="194" y="463"/>
                  </a:cubicBezTo>
                  <a:cubicBezTo>
                    <a:pt x="193" y="462"/>
                    <a:pt x="192" y="460"/>
                    <a:pt x="191" y="459"/>
                  </a:cubicBezTo>
                  <a:close/>
                  <a:moveTo>
                    <a:pt x="161" y="474"/>
                  </a:moveTo>
                  <a:cubicBezTo>
                    <a:pt x="157" y="471"/>
                    <a:pt x="154" y="468"/>
                    <a:pt x="150" y="465"/>
                  </a:cubicBezTo>
                  <a:cubicBezTo>
                    <a:pt x="149" y="464"/>
                    <a:pt x="148" y="464"/>
                    <a:pt x="148" y="463"/>
                  </a:cubicBezTo>
                  <a:cubicBezTo>
                    <a:pt x="149" y="463"/>
                    <a:pt x="149" y="463"/>
                    <a:pt x="150" y="463"/>
                  </a:cubicBezTo>
                  <a:cubicBezTo>
                    <a:pt x="154" y="467"/>
                    <a:pt x="158" y="471"/>
                    <a:pt x="161" y="474"/>
                  </a:cubicBezTo>
                  <a:close/>
                  <a:moveTo>
                    <a:pt x="136" y="447"/>
                  </a:moveTo>
                  <a:cubicBezTo>
                    <a:pt x="140" y="452"/>
                    <a:pt x="144" y="456"/>
                    <a:pt x="148" y="461"/>
                  </a:cubicBezTo>
                  <a:cubicBezTo>
                    <a:pt x="148" y="461"/>
                    <a:pt x="147" y="461"/>
                    <a:pt x="146" y="461"/>
                  </a:cubicBezTo>
                  <a:cubicBezTo>
                    <a:pt x="138" y="453"/>
                    <a:pt x="130" y="445"/>
                    <a:pt x="122" y="436"/>
                  </a:cubicBezTo>
                  <a:cubicBezTo>
                    <a:pt x="124" y="438"/>
                    <a:pt x="126" y="439"/>
                    <a:pt x="128" y="440"/>
                  </a:cubicBezTo>
                  <a:cubicBezTo>
                    <a:pt x="131" y="443"/>
                    <a:pt x="133" y="445"/>
                    <a:pt x="136" y="447"/>
                  </a:cubicBezTo>
                  <a:close/>
                  <a:moveTo>
                    <a:pt x="54" y="360"/>
                  </a:moveTo>
                  <a:cubicBezTo>
                    <a:pt x="55" y="361"/>
                    <a:pt x="56" y="361"/>
                    <a:pt x="58" y="362"/>
                  </a:cubicBezTo>
                  <a:cubicBezTo>
                    <a:pt x="62" y="364"/>
                    <a:pt x="66" y="366"/>
                    <a:pt x="71" y="369"/>
                  </a:cubicBezTo>
                  <a:cubicBezTo>
                    <a:pt x="80" y="375"/>
                    <a:pt x="90" y="382"/>
                    <a:pt x="100" y="391"/>
                  </a:cubicBezTo>
                  <a:cubicBezTo>
                    <a:pt x="108" y="398"/>
                    <a:pt x="116" y="406"/>
                    <a:pt x="125" y="413"/>
                  </a:cubicBezTo>
                  <a:cubicBezTo>
                    <a:pt x="110" y="401"/>
                    <a:pt x="95" y="390"/>
                    <a:pt x="83" y="380"/>
                  </a:cubicBezTo>
                  <a:cubicBezTo>
                    <a:pt x="81" y="382"/>
                    <a:pt x="81" y="382"/>
                    <a:pt x="81" y="382"/>
                  </a:cubicBezTo>
                  <a:cubicBezTo>
                    <a:pt x="94" y="393"/>
                    <a:pt x="109" y="404"/>
                    <a:pt x="124" y="416"/>
                  </a:cubicBezTo>
                  <a:cubicBezTo>
                    <a:pt x="139" y="428"/>
                    <a:pt x="152" y="441"/>
                    <a:pt x="160" y="456"/>
                  </a:cubicBezTo>
                  <a:cubicBezTo>
                    <a:pt x="162" y="455"/>
                    <a:pt x="162" y="455"/>
                    <a:pt x="162" y="455"/>
                  </a:cubicBezTo>
                  <a:cubicBezTo>
                    <a:pt x="157" y="445"/>
                    <a:pt x="150" y="437"/>
                    <a:pt x="142" y="429"/>
                  </a:cubicBezTo>
                  <a:cubicBezTo>
                    <a:pt x="151" y="438"/>
                    <a:pt x="159" y="446"/>
                    <a:pt x="164" y="453"/>
                  </a:cubicBezTo>
                  <a:cubicBezTo>
                    <a:pt x="165" y="454"/>
                    <a:pt x="166" y="456"/>
                    <a:pt x="167" y="457"/>
                  </a:cubicBezTo>
                  <a:cubicBezTo>
                    <a:pt x="163" y="458"/>
                    <a:pt x="159" y="458"/>
                    <a:pt x="156" y="459"/>
                  </a:cubicBezTo>
                  <a:cubicBezTo>
                    <a:pt x="153" y="457"/>
                    <a:pt x="150" y="455"/>
                    <a:pt x="147" y="453"/>
                  </a:cubicBezTo>
                  <a:cubicBezTo>
                    <a:pt x="147" y="453"/>
                    <a:pt x="149" y="455"/>
                    <a:pt x="154" y="459"/>
                  </a:cubicBezTo>
                  <a:cubicBezTo>
                    <a:pt x="153" y="460"/>
                    <a:pt x="152" y="460"/>
                    <a:pt x="151" y="460"/>
                  </a:cubicBezTo>
                  <a:cubicBezTo>
                    <a:pt x="151" y="459"/>
                    <a:pt x="150" y="458"/>
                    <a:pt x="149" y="458"/>
                  </a:cubicBezTo>
                  <a:cubicBezTo>
                    <a:pt x="146" y="454"/>
                    <a:pt x="142" y="450"/>
                    <a:pt x="138" y="446"/>
                  </a:cubicBezTo>
                  <a:cubicBezTo>
                    <a:pt x="140" y="447"/>
                    <a:pt x="141" y="448"/>
                    <a:pt x="143" y="449"/>
                  </a:cubicBezTo>
                  <a:cubicBezTo>
                    <a:pt x="144" y="446"/>
                    <a:pt x="144" y="446"/>
                    <a:pt x="144" y="446"/>
                  </a:cubicBezTo>
                  <a:cubicBezTo>
                    <a:pt x="139" y="444"/>
                    <a:pt x="135" y="441"/>
                    <a:pt x="130" y="438"/>
                  </a:cubicBezTo>
                  <a:cubicBezTo>
                    <a:pt x="124" y="433"/>
                    <a:pt x="119" y="428"/>
                    <a:pt x="113" y="425"/>
                  </a:cubicBezTo>
                  <a:cubicBezTo>
                    <a:pt x="111" y="423"/>
                    <a:pt x="109" y="422"/>
                    <a:pt x="107" y="421"/>
                  </a:cubicBezTo>
                  <a:cubicBezTo>
                    <a:pt x="98" y="412"/>
                    <a:pt x="88" y="402"/>
                    <a:pt x="78" y="393"/>
                  </a:cubicBezTo>
                  <a:cubicBezTo>
                    <a:pt x="68" y="382"/>
                    <a:pt x="60" y="372"/>
                    <a:pt x="54" y="360"/>
                  </a:cubicBezTo>
                  <a:close/>
                  <a:moveTo>
                    <a:pt x="137" y="424"/>
                  </a:moveTo>
                  <a:cubicBezTo>
                    <a:pt x="139" y="425"/>
                    <a:pt x="140" y="426"/>
                    <a:pt x="141" y="427"/>
                  </a:cubicBezTo>
                  <a:cubicBezTo>
                    <a:pt x="139" y="426"/>
                    <a:pt x="138" y="424"/>
                    <a:pt x="136" y="423"/>
                  </a:cubicBezTo>
                  <a:cubicBezTo>
                    <a:pt x="137" y="423"/>
                    <a:pt x="137" y="424"/>
                    <a:pt x="137" y="424"/>
                  </a:cubicBezTo>
                  <a:close/>
                  <a:moveTo>
                    <a:pt x="53" y="332"/>
                  </a:moveTo>
                  <a:cubicBezTo>
                    <a:pt x="52" y="332"/>
                    <a:pt x="52" y="332"/>
                    <a:pt x="52" y="332"/>
                  </a:cubicBezTo>
                  <a:cubicBezTo>
                    <a:pt x="52" y="330"/>
                    <a:pt x="52" y="329"/>
                    <a:pt x="52" y="327"/>
                  </a:cubicBezTo>
                  <a:cubicBezTo>
                    <a:pt x="53" y="328"/>
                    <a:pt x="53" y="329"/>
                    <a:pt x="53" y="330"/>
                  </a:cubicBezTo>
                  <a:cubicBezTo>
                    <a:pt x="53" y="331"/>
                    <a:pt x="53" y="331"/>
                    <a:pt x="53" y="332"/>
                  </a:cubicBezTo>
                  <a:close/>
                  <a:moveTo>
                    <a:pt x="50" y="356"/>
                  </a:moveTo>
                  <a:cubicBezTo>
                    <a:pt x="50" y="356"/>
                    <a:pt x="50" y="356"/>
                    <a:pt x="50" y="357"/>
                  </a:cubicBezTo>
                  <a:cubicBezTo>
                    <a:pt x="49" y="357"/>
                    <a:pt x="49" y="356"/>
                    <a:pt x="48" y="356"/>
                  </a:cubicBezTo>
                  <a:cubicBezTo>
                    <a:pt x="48" y="356"/>
                    <a:pt x="47" y="356"/>
                    <a:pt x="47" y="357"/>
                  </a:cubicBezTo>
                  <a:cubicBezTo>
                    <a:pt x="47" y="354"/>
                    <a:pt x="47" y="352"/>
                    <a:pt x="48" y="349"/>
                  </a:cubicBezTo>
                  <a:cubicBezTo>
                    <a:pt x="48" y="352"/>
                    <a:pt x="49" y="354"/>
                    <a:pt x="50" y="356"/>
                  </a:cubicBezTo>
                  <a:close/>
                  <a:moveTo>
                    <a:pt x="48" y="359"/>
                  </a:moveTo>
                  <a:cubicBezTo>
                    <a:pt x="49" y="359"/>
                    <a:pt x="49" y="359"/>
                    <a:pt x="50" y="359"/>
                  </a:cubicBezTo>
                  <a:cubicBezTo>
                    <a:pt x="50" y="363"/>
                    <a:pt x="49" y="366"/>
                    <a:pt x="49" y="369"/>
                  </a:cubicBezTo>
                  <a:cubicBezTo>
                    <a:pt x="48" y="366"/>
                    <a:pt x="47" y="363"/>
                    <a:pt x="47" y="359"/>
                  </a:cubicBezTo>
                  <a:cubicBezTo>
                    <a:pt x="47" y="359"/>
                    <a:pt x="48" y="359"/>
                    <a:pt x="48" y="359"/>
                  </a:cubicBezTo>
                  <a:close/>
                  <a:moveTo>
                    <a:pt x="45" y="332"/>
                  </a:moveTo>
                  <a:cubicBezTo>
                    <a:pt x="46" y="335"/>
                    <a:pt x="47" y="338"/>
                    <a:pt x="48" y="341"/>
                  </a:cubicBezTo>
                  <a:cubicBezTo>
                    <a:pt x="47" y="338"/>
                    <a:pt x="46" y="335"/>
                    <a:pt x="45" y="332"/>
                  </a:cubicBezTo>
                  <a:close/>
                  <a:moveTo>
                    <a:pt x="47" y="311"/>
                  </a:moveTo>
                  <a:cubicBezTo>
                    <a:pt x="70" y="327"/>
                    <a:pt x="94" y="342"/>
                    <a:pt x="118" y="357"/>
                  </a:cubicBezTo>
                  <a:cubicBezTo>
                    <a:pt x="118" y="357"/>
                    <a:pt x="118" y="357"/>
                    <a:pt x="118" y="357"/>
                  </a:cubicBezTo>
                  <a:cubicBezTo>
                    <a:pt x="118" y="357"/>
                    <a:pt x="118" y="357"/>
                    <a:pt x="117" y="357"/>
                  </a:cubicBezTo>
                  <a:cubicBezTo>
                    <a:pt x="118" y="359"/>
                    <a:pt x="118" y="359"/>
                    <a:pt x="118" y="359"/>
                  </a:cubicBezTo>
                  <a:cubicBezTo>
                    <a:pt x="118" y="359"/>
                    <a:pt x="119" y="359"/>
                    <a:pt x="120" y="359"/>
                  </a:cubicBezTo>
                  <a:cubicBezTo>
                    <a:pt x="120" y="359"/>
                    <a:pt x="121" y="359"/>
                    <a:pt x="121" y="359"/>
                  </a:cubicBezTo>
                  <a:cubicBezTo>
                    <a:pt x="130" y="367"/>
                    <a:pt x="139" y="374"/>
                    <a:pt x="148" y="382"/>
                  </a:cubicBezTo>
                  <a:cubicBezTo>
                    <a:pt x="150" y="380"/>
                    <a:pt x="150" y="380"/>
                    <a:pt x="150" y="380"/>
                  </a:cubicBezTo>
                  <a:cubicBezTo>
                    <a:pt x="149" y="379"/>
                    <a:pt x="149" y="379"/>
                    <a:pt x="148" y="378"/>
                  </a:cubicBezTo>
                  <a:cubicBezTo>
                    <a:pt x="149" y="379"/>
                    <a:pt x="151" y="379"/>
                    <a:pt x="152" y="379"/>
                  </a:cubicBezTo>
                  <a:cubicBezTo>
                    <a:pt x="151" y="380"/>
                    <a:pt x="151" y="381"/>
                    <a:pt x="151" y="382"/>
                  </a:cubicBezTo>
                  <a:cubicBezTo>
                    <a:pt x="151" y="382"/>
                    <a:pt x="151" y="382"/>
                    <a:pt x="151" y="382"/>
                  </a:cubicBezTo>
                  <a:cubicBezTo>
                    <a:pt x="147" y="385"/>
                    <a:pt x="147" y="385"/>
                    <a:pt x="147" y="385"/>
                  </a:cubicBezTo>
                  <a:cubicBezTo>
                    <a:pt x="140" y="385"/>
                    <a:pt x="134" y="385"/>
                    <a:pt x="130" y="385"/>
                  </a:cubicBezTo>
                  <a:cubicBezTo>
                    <a:pt x="130" y="385"/>
                    <a:pt x="129" y="385"/>
                    <a:pt x="129" y="384"/>
                  </a:cubicBezTo>
                  <a:cubicBezTo>
                    <a:pt x="105" y="361"/>
                    <a:pt x="80" y="336"/>
                    <a:pt x="72" y="329"/>
                  </a:cubicBezTo>
                  <a:cubicBezTo>
                    <a:pt x="71" y="331"/>
                    <a:pt x="71" y="331"/>
                    <a:pt x="71" y="331"/>
                  </a:cubicBezTo>
                  <a:cubicBezTo>
                    <a:pt x="76" y="336"/>
                    <a:pt x="91" y="351"/>
                    <a:pt x="108" y="368"/>
                  </a:cubicBezTo>
                  <a:cubicBezTo>
                    <a:pt x="95" y="357"/>
                    <a:pt x="81" y="347"/>
                    <a:pt x="67" y="337"/>
                  </a:cubicBezTo>
                  <a:cubicBezTo>
                    <a:pt x="66" y="339"/>
                    <a:pt x="66" y="339"/>
                    <a:pt x="66" y="339"/>
                  </a:cubicBezTo>
                  <a:cubicBezTo>
                    <a:pt x="87" y="354"/>
                    <a:pt x="107" y="369"/>
                    <a:pt x="126" y="385"/>
                  </a:cubicBezTo>
                  <a:cubicBezTo>
                    <a:pt x="124" y="385"/>
                    <a:pt x="123" y="385"/>
                    <a:pt x="123" y="385"/>
                  </a:cubicBezTo>
                  <a:cubicBezTo>
                    <a:pt x="123" y="385"/>
                    <a:pt x="124" y="385"/>
                    <a:pt x="126" y="386"/>
                  </a:cubicBezTo>
                  <a:cubicBezTo>
                    <a:pt x="127" y="386"/>
                    <a:pt x="128" y="387"/>
                    <a:pt x="129" y="388"/>
                  </a:cubicBezTo>
                  <a:cubicBezTo>
                    <a:pt x="138" y="396"/>
                    <a:pt x="146" y="404"/>
                    <a:pt x="153" y="411"/>
                  </a:cubicBezTo>
                  <a:cubicBezTo>
                    <a:pt x="162" y="420"/>
                    <a:pt x="170" y="426"/>
                    <a:pt x="173" y="429"/>
                  </a:cubicBezTo>
                  <a:cubicBezTo>
                    <a:pt x="174" y="430"/>
                    <a:pt x="175" y="431"/>
                    <a:pt x="176" y="431"/>
                  </a:cubicBezTo>
                  <a:cubicBezTo>
                    <a:pt x="176" y="431"/>
                    <a:pt x="176" y="431"/>
                    <a:pt x="176" y="431"/>
                  </a:cubicBezTo>
                  <a:cubicBezTo>
                    <a:pt x="177" y="431"/>
                    <a:pt x="177" y="431"/>
                    <a:pt x="177" y="431"/>
                  </a:cubicBezTo>
                  <a:cubicBezTo>
                    <a:pt x="176" y="430"/>
                    <a:pt x="176" y="430"/>
                    <a:pt x="176" y="430"/>
                  </a:cubicBezTo>
                  <a:cubicBezTo>
                    <a:pt x="176" y="429"/>
                    <a:pt x="176" y="429"/>
                    <a:pt x="176" y="429"/>
                  </a:cubicBezTo>
                  <a:cubicBezTo>
                    <a:pt x="176" y="429"/>
                    <a:pt x="176" y="429"/>
                    <a:pt x="176" y="429"/>
                  </a:cubicBezTo>
                  <a:cubicBezTo>
                    <a:pt x="178" y="430"/>
                    <a:pt x="179" y="432"/>
                    <a:pt x="181" y="433"/>
                  </a:cubicBezTo>
                  <a:cubicBezTo>
                    <a:pt x="182" y="431"/>
                    <a:pt x="182" y="431"/>
                    <a:pt x="182" y="431"/>
                  </a:cubicBezTo>
                  <a:cubicBezTo>
                    <a:pt x="182" y="431"/>
                    <a:pt x="181" y="430"/>
                    <a:pt x="181" y="430"/>
                  </a:cubicBezTo>
                  <a:cubicBezTo>
                    <a:pt x="331" y="436"/>
                    <a:pt x="331" y="436"/>
                    <a:pt x="331" y="436"/>
                  </a:cubicBezTo>
                  <a:cubicBezTo>
                    <a:pt x="331" y="436"/>
                    <a:pt x="224" y="419"/>
                    <a:pt x="180" y="429"/>
                  </a:cubicBezTo>
                  <a:cubicBezTo>
                    <a:pt x="178" y="427"/>
                    <a:pt x="177" y="425"/>
                    <a:pt x="175" y="424"/>
                  </a:cubicBezTo>
                  <a:cubicBezTo>
                    <a:pt x="174" y="424"/>
                    <a:pt x="174" y="424"/>
                    <a:pt x="174" y="424"/>
                  </a:cubicBezTo>
                  <a:cubicBezTo>
                    <a:pt x="160" y="411"/>
                    <a:pt x="146" y="398"/>
                    <a:pt x="131" y="386"/>
                  </a:cubicBezTo>
                  <a:cubicBezTo>
                    <a:pt x="131" y="386"/>
                    <a:pt x="131" y="386"/>
                    <a:pt x="131" y="386"/>
                  </a:cubicBezTo>
                  <a:cubicBezTo>
                    <a:pt x="139" y="386"/>
                    <a:pt x="155" y="387"/>
                    <a:pt x="175" y="388"/>
                  </a:cubicBezTo>
                  <a:cubicBezTo>
                    <a:pt x="175" y="388"/>
                    <a:pt x="175" y="389"/>
                    <a:pt x="175" y="389"/>
                  </a:cubicBezTo>
                  <a:cubicBezTo>
                    <a:pt x="176" y="388"/>
                    <a:pt x="176" y="388"/>
                    <a:pt x="176" y="388"/>
                  </a:cubicBezTo>
                  <a:cubicBezTo>
                    <a:pt x="181" y="389"/>
                    <a:pt x="185" y="389"/>
                    <a:pt x="190" y="389"/>
                  </a:cubicBezTo>
                  <a:cubicBezTo>
                    <a:pt x="190" y="390"/>
                    <a:pt x="191" y="391"/>
                    <a:pt x="192" y="391"/>
                  </a:cubicBezTo>
                  <a:cubicBezTo>
                    <a:pt x="193" y="390"/>
                    <a:pt x="194" y="390"/>
                    <a:pt x="195" y="389"/>
                  </a:cubicBezTo>
                  <a:cubicBezTo>
                    <a:pt x="203" y="390"/>
                    <a:pt x="212" y="390"/>
                    <a:pt x="220" y="391"/>
                  </a:cubicBezTo>
                  <a:cubicBezTo>
                    <a:pt x="224" y="392"/>
                    <a:pt x="228" y="393"/>
                    <a:pt x="232" y="395"/>
                  </a:cubicBezTo>
                  <a:cubicBezTo>
                    <a:pt x="233" y="393"/>
                    <a:pt x="233" y="393"/>
                    <a:pt x="233" y="393"/>
                  </a:cubicBezTo>
                  <a:cubicBezTo>
                    <a:pt x="232" y="392"/>
                    <a:pt x="231" y="392"/>
                    <a:pt x="229" y="391"/>
                  </a:cubicBezTo>
                  <a:cubicBezTo>
                    <a:pt x="282" y="394"/>
                    <a:pt x="341" y="396"/>
                    <a:pt x="373" y="396"/>
                  </a:cubicBezTo>
                  <a:cubicBezTo>
                    <a:pt x="386" y="397"/>
                    <a:pt x="398" y="397"/>
                    <a:pt x="408" y="398"/>
                  </a:cubicBezTo>
                  <a:cubicBezTo>
                    <a:pt x="417" y="399"/>
                    <a:pt x="425" y="401"/>
                    <a:pt x="434" y="403"/>
                  </a:cubicBezTo>
                  <a:cubicBezTo>
                    <a:pt x="433" y="403"/>
                    <a:pt x="433" y="403"/>
                    <a:pt x="432" y="403"/>
                  </a:cubicBezTo>
                  <a:cubicBezTo>
                    <a:pt x="432" y="405"/>
                    <a:pt x="432" y="405"/>
                    <a:pt x="432" y="405"/>
                  </a:cubicBezTo>
                  <a:cubicBezTo>
                    <a:pt x="429" y="405"/>
                    <a:pt x="426" y="404"/>
                    <a:pt x="423" y="404"/>
                  </a:cubicBezTo>
                  <a:cubicBezTo>
                    <a:pt x="422" y="404"/>
                    <a:pt x="421" y="404"/>
                    <a:pt x="420" y="404"/>
                  </a:cubicBezTo>
                  <a:cubicBezTo>
                    <a:pt x="411" y="403"/>
                    <a:pt x="402" y="402"/>
                    <a:pt x="393" y="402"/>
                  </a:cubicBezTo>
                  <a:cubicBezTo>
                    <a:pt x="393" y="402"/>
                    <a:pt x="393" y="402"/>
                    <a:pt x="393" y="402"/>
                  </a:cubicBezTo>
                  <a:cubicBezTo>
                    <a:pt x="369" y="399"/>
                    <a:pt x="346" y="397"/>
                    <a:pt x="322" y="395"/>
                  </a:cubicBezTo>
                  <a:cubicBezTo>
                    <a:pt x="322" y="398"/>
                    <a:pt x="322" y="398"/>
                    <a:pt x="322" y="398"/>
                  </a:cubicBezTo>
                  <a:cubicBezTo>
                    <a:pt x="333" y="399"/>
                    <a:pt x="343" y="399"/>
                    <a:pt x="354" y="400"/>
                  </a:cubicBezTo>
                  <a:cubicBezTo>
                    <a:pt x="354" y="402"/>
                    <a:pt x="354" y="402"/>
                    <a:pt x="354" y="402"/>
                  </a:cubicBezTo>
                  <a:cubicBezTo>
                    <a:pt x="354" y="402"/>
                    <a:pt x="355" y="403"/>
                    <a:pt x="355" y="403"/>
                  </a:cubicBezTo>
                  <a:cubicBezTo>
                    <a:pt x="355" y="403"/>
                    <a:pt x="354" y="403"/>
                    <a:pt x="354" y="403"/>
                  </a:cubicBezTo>
                  <a:cubicBezTo>
                    <a:pt x="354" y="405"/>
                    <a:pt x="354" y="405"/>
                    <a:pt x="354" y="405"/>
                  </a:cubicBezTo>
                  <a:cubicBezTo>
                    <a:pt x="354" y="405"/>
                    <a:pt x="354" y="405"/>
                    <a:pt x="354" y="405"/>
                  </a:cubicBezTo>
                  <a:cubicBezTo>
                    <a:pt x="354" y="405"/>
                    <a:pt x="354" y="405"/>
                    <a:pt x="354" y="405"/>
                  </a:cubicBezTo>
                  <a:cubicBezTo>
                    <a:pt x="354" y="405"/>
                    <a:pt x="354" y="405"/>
                    <a:pt x="354" y="405"/>
                  </a:cubicBezTo>
                  <a:cubicBezTo>
                    <a:pt x="357" y="405"/>
                    <a:pt x="360" y="405"/>
                    <a:pt x="363" y="405"/>
                  </a:cubicBezTo>
                  <a:cubicBezTo>
                    <a:pt x="364" y="405"/>
                    <a:pt x="365" y="405"/>
                    <a:pt x="366" y="405"/>
                  </a:cubicBezTo>
                  <a:cubicBezTo>
                    <a:pt x="376" y="408"/>
                    <a:pt x="387" y="410"/>
                    <a:pt x="397" y="411"/>
                  </a:cubicBezTo>
                  <a:cubicBezTo>
                    <a:pt x="397" y="413"/>
                    <a:pt x="397" y="413"/>
                    <a:pt x="397" y="413"/>
                  </a:cubicBezTo>
                  <a:cubicBezTo>
                    <a:pt x="398" y="413"/>
                    <a:pt x="399" y="414"/>
                    <a:pt x="400" y="414"/>
                  </a:cubicBezTo>
                  <a:cubicBezTo>
                    <a:pt x="327" y="407"/>
                    <a:pt x="213" y="398"/>
                    <a:pt x="198" y="409"/>
                  </a:cubicBezTo>
                  <a:cubicBezTo>
                    <a:pt x="198" y="409"/>
                    <a:pt x="331" y="410"/>
                    <a:pt x="411" y="420"/>
                  </a:cubicBezTo>
                  <a:cubicBezTo>
                    <a:pt x="407" y="420"/>
                    <a:pt x="403" y="420"/>
                    <a:pt x="399" y="421"/>
                  </a:cubicBezTo>
                  <a:cubicBezTo>
                    <a:pt x="394" y="421"/>
                    <a:pt x="388" y="421"/>
                    <a:pt x="383" y="421"/>
                  </a:cubicBezTo>
                  <a:cubicBezTo>
                    <a:pt x="378" y="421"/>
                    <a:pt x="372" y="421"/>
                    <a:pt x="368" y="421"/>
                  </a:cubicBezTo>
                  <a:cubicBezTo>
                    <a:pt x="360" y="421"/>
                    <a:pt x="353" y="421"/>
                    <a:pt x="348" y="421"/>
                  </a:cubicBezTo>
                  <a:cubicBezTo>
                    <a:pt x="348" y="423"/>
                    <a:pt x="348" y="423"/>
                    <a:pt x="348" y="423"/>
                  </a:cubicBezTo>
                  <a:cubicBezTo>
                    <a:pt x="353" y="423"/>
                    <a:pt x="360" y="423"/>
                    <a:pt x="368" y="423"/>
                  </a:cubicBezTo>
                  <a:cubicBezTo>
                    <a:pt x="371" y="423"/>
                    <a:pt x="376" y="423"/>
                    <a:pt x="380" y="423"/>
                  </a:cubicBezTo>
                  <a:cubicBezTo>
                    <a:pt x="365" y="426"/>
                    <a:pt x="351" y="429"/>
                    <a:pt x="342" y="431"/>
                  </a:cubicBezTo>
                  <a:cubicBezTo>
                    <a:pt x="343" y="433"/>
                    <a:pt x="343" y="433"/>
                    <a:pt x="343" y="433"/>
                  </a:cubicBezTo>
                  <a:cubicBezTo>
                    <a:pt x="355" y="431"/>
                    <a:pt x="377" y="426"/>
                    <a:pt x="399" y="423"/>
                  </a:cubicBezTo>
                  <a:cubicBezTo>
                    <a:pt x="410" y="423"/>
                    <a:pt x="421" y="424"/>
                    <a:pt x="431" y="424"/>
                  </a:cubicBezTo>
                  <a:cubicBezTo>
                    <a:pt x="432" y="424"/>
                    <a:pt x="433" y="424"/>
                    <a:pt x="435" y="425"/>
                  </a:cubicBezTo>
                  <a:cubicBezTo>
                    <a:pt x="439" y="426"/>
                    <a:pt x="444" y="429"/>
                    <a:pt x="448" y="431"/>
                  </a:cubicBezTo>
                  <a:cubicBezTo>
                    <a:pt x="447" y="434"/>
                    <a:pt x="447" y="438"/>
                    <a:pt x="448" y="442"/>
                  </a:cubicBezTo>
                  <a:cubicBezTo>
                    <a:pt x="445" y="442"/>
                    <a:pt x="442" y="442"/>
                    <a:pt x="439" y="442"/>
                  </a:cubicBezTo>
                  <a:cubicBezTo>
                    <a:pt x="438" y="442"/>
                    <a:pt x="437" y="442"/>
                    <a:pt x="436" y="442"/>
                  </a:cubicBezTo>
                  <a:cubicBezTo>
                    <a:pt x="437" y="442"/>
                    <a:pt x="437" y="442"/>
                    <a:pt x="437" y="442"/>
                  </a:cubicBezTo>
                  <a:cubicBezTo>
                    <a:pt x="434" y="441"/>
                    <a:pt x="434" y="441"/>
                    <a:pt x="434" y="441"/>
                  </a:cubicBezTo>
                  <a:cubicBezTo>
                    <a:pt x="430" y="439"/>
                    <a:pt x="426" y="438"/>
                    <a:pt x="422" y="436"/>
                  </a:cubicBezTo>
                  <a:cubicBezTo>
                    <a:pt x="421" y="439"/>
                    <a:pt x="421" y="439"/>
                    <a:pt x="421" y="439"/>
                  </a:cubicBezTo>
                  <a:cubicBezTo>
                    <a:pt x="424" y="440"/>
                    <a:pt x="427" y="441"/>
                    <a:pt x="430" y="442"/>
                  </a:cubicBezTo>
                  <a:cubicBezTo>
                    <a:pt x="429" y="442"/>
                    <a:pt x="427" y="442"/>
                    <a:pt x="425" y="442"/>
                  </a:cubicBezTo>
                  <a:cubicBezTo>
                    <a:pt x="408" y="437"/>
                    <a:pt x="391" y="434"/>
                    <a:pt x="379" y="434"/>
                  </a:cubicBezTo>
                  <a:cubicBezTo>
                    <a:pt x="376" y="434"/>
                    <a:pt x="374" y="434"/>
                    <a:pt x="372" y="434"/>
                  </a:cubicBezTo>
                  <a:cubicBezTo>
                    <a:pt x="372" y="436"/>
                    <a:pt x="372" y="436"/>
                    <a:pt x="372" y="436"/>
                  </a:cubicBezTo>
                  <a:cubicBezTo>
                    <a:pt x="388" y="441"/>
                    <a:pt x="406" y="443"/>
                    <a:pt x="423" y="444"/>
                  </a:cubicBezTo>
                  <a:cubicBezTo>
                    <a:pt x="421" y="445"/>
                    <a:pt x="419" y="445"/>
                    <a:pt x="416" y="446"/>
                  </a:cubicBezTo>
                  <a:cubicBezTo>
                    <a:pt x="413" y="446"/>
                    <a:pt x="410" y="446"/>
                    <a:pt x="407" y="447"/>
                  </a:cubicBezTo>
                  <a:cubicBezTo>
                    <a:pt x="406" y="447"/>
                    <a:pt x="406" y="447"/>
                    <a:pt x="405" y="447"/>
                  </a:cubicBezTo>
                  <a:cubicBezTo>
                    <a:pt x="402" y="447"/>
                    <a:pt x="399" y="447"/>
                    <a:pt x="397" y="447"/>
                  </a:cubicBezTo>
                  <a:cubicBezTo>
                    <a:pt x="396" y="447"/>
                    <a:pt x="396" y="447"/>
                    <a:pt x="396" y="447"/>
                  </a:cubicBezTo>
                  <a:cubicBezTo>
                    <a:pt x="391" y="446"/>
                    <a:pt x="387" y="445"/>
                    <a:pt x="383" y="444"/>
                  </a:cubicBezTo>
                  <a:cubicBezTo>
                    <a:pt x="382" y="446"/>
                    <a:pt x="382" y="446"/>
                    <a:pt x="382" y="446"/>
                  </a:cubicBezTo>
                  <a:cubicBezTo>
                    <a:pt x="387" y="449"/>
                    <a:pt x="393" y="451"/>
                    <a:pt x="399" y="453"/>
                  </a:cubicBezTo>
                  <a:cubicBezTo>
                    <a:pt x="371" y="450"/>
                    <a:pt x="371" y="450"/>
                    <a:pt x="371" y="450"/>
                  </a:cubicBezTo>
                  <a:cubicBezTo>
                    <a:pt x="371" y="450"/>
                    <a:pt x="397" y="459"/>
                    <a:pt x="420" y="459"/>
                  </a:cubicBezTo>
                  <a:cubicBezTo>
                    <a:pt x="420" y="460"/>
                    <a:pt x="420" y="460"/>
                    <a:pt x="421" y="460"/>
                  </a:cubicBezTo>
                  <a:cubicBezTo>
                    <a:pt x="420" y="461"/>
                    <a:pt x="420" y="461"/>
                    <a:pt x="420" y="461"/>
                  </a:cubicBezTo>
                  <a:cubicBezTo>
                    <a:pt x="420" y="461"/>
                    <a:pt x="421" y="461"/>
                    <a:pt x="421" y="461"/>
                  </a:cubicBezTo>
                  <a:cubicBezTo>
                    <a:pt x="413" y="461"/>
                    <a:pt x="406" y="461"/>
                    <a:pt x="399" y="460"/>
                  </a:cubicBezTo>
                  <a:cubicBezTo>
                    <a:pt x="398" y="458"/>
                    <a:pt x="398" y="458"/>
                    <a:pt x="398" y="458"/>
                  </a:cubicBezTo>
                  <a:cubicBezTo>
                    <a:pt x="382" y="457"/>
                    <a:pt x="365" y="456"/>
                    <a:pt x="349" y="456"/>
                  </a:cubicBezTo>
                  <a:cubicBezTo>
                    <a:pt x="340" y="456"/>
                    <a:pt x="332" y="456"/>
                    <a:pt x="323" y="457"/>
                  </a:cubicBezTo>
                  <a:cubicBezTo>
                    <a:pt x="317" y="456"/>
                    <a:pt x="311" y="455"/>
                    <a:pt x="304" y="455"/>
                  </a:cubicBezTo>
                  <a:cubicBezTo>
                    <a:pt x="253" y="450"/>
                    <a:pt x="214" y="451"/>
                    <a:pt x="186" y="454"/>
                  </a:cubicBezTo>
                  <a:cubicBezTo>
                    <a:pt x="183" y="451"/>
                    <a:pt x="180" y="449"/>
                    <a:pt x="180" y="449"/>
                  </a:cubicBezTo>
                  <a:cubicBezTo>
                    <a:pt x="180" y="449"/>
                    <a:pt x="181" y="451"/>
                    <a:pt x="183" y="455"/>
                  </a:cubicBezTo>
                  <a:cubicBezTo>
                    <a:pt x="178" y="455"/>
                    <a:pt x="174" y="456"/>
                    <a:pt x="169" y="456"/>
                  </a:cubicBezTo>
                  <a:cubicBezTo>
                    <a:pt x="169" y="455"/>
                    <a:pt x="168" y="454"/>
                    <a:pt x="167" y="453"/>
                  </a:cubicBezTo>
                  <a:cubicBezTo>
                    <a:pt x="165" y="450"/>
                    <a:pt x="161" y="445"/>
                    <a:pt x="157" y="441"/>
                  </a:cubicBezTo>
                  <a:cubicBezTo>
                    <a:pt x="158" y="442"/>
                    <a:pt x="159" y="443"/>
                    <a:pt x="160" y="443"/>
                  </a:cubicBezTo>
                  <a:cubicBezTo>
                    <a:pt x="162" y="441"/>
                    <a:pt x="162" y="441"/>
                    <a:pt x="162" y="441"/>
                  </a:cubicBezTo>
                  <a:cubicBezTo>
                    <a:pt x="157" y="437"/>
                    <a:pt x="149" y="430"/>
                    <a:pt x="139" y="422"/>
                  </a:cubicBezTo>
                  <a:cubicBezTo>
                    <a:pt x="135" y="418"/>
                    <a:pt x="131" y="414"/>
                    <a:pt x="127" y="410"/>
                  </a:cubicBezTo>
                  <a:cubicBezTo>
                    <a:pt x="119" y="403"/>
                    <a:pt x="110" y="396"/>
                    <a:pt x="102" y="389"/>
                  </a:cubicBezTo>
                  <a:cubicBezTo>
                    <a:pt x="99" y="386"/>
                    <a:pt x="96" y="383"/>
                    <a:pt x="93" y="380"/>
                  </a:cubicBezTo>
                  <a:cubicBezTo>
                    <a:pt x="92" y="381"/>
                    <a:pt x="92" y="381"/>
                    <a:pt x="92" y="381"/>
                  </a:cubicBezTo>
                  <a:cubicBezTo>
                    <a:pt x="80" y="372"/>
                    <a:pt x="69" y="364"/>
                    <a:pt x="60" y="360"/>
                  </a:cubicBezTo>
                  <a:cubicBezTo>
                    <a:pt x="58" y="359"/>
                    <a:pt x="55" y="358"/>
                    <a:pt x="53" y="357"/>
                  </a:cubicBezTo>
                  <a:cubicBezTo>
                    <a:pt x="53" y="357"/>
                    <a:pt x="53" y="356"/>
                    <a:pt x="52" y="356"/>
                  </a:cubicBezTo>
                  <a:cubicBezTo>
                    <a:pt x="52" y="352"/>
                    <a:pt x="52" y="349"/>
                    <a:pt x="51" y="346"/>
                  </a:cubicBezTo>
                  <a:cubicBezTo>
                    <a:pt x="52" y="344"/>
                    <a:pt x="53" y="342"/>
                    <a:pt x="54" y="340"/>
                  </a:cubicBezTo>
                  <a:cubicBezTo>
                    <a:pt x="55" y="340"/>
                    <a:pt x="55" y="340"/>
                    <a:pt x="55" y="340"/>
                  </a:cubicBezTo>
                  <a:cubicBezTo>
                    <a:pt x="55" y="339"/>
                    <a:pt x="54" y="338"/>
                    <a:pt x="54" y="338"/>
                  </a:cubicBezTo>
                  <a:cubicBezTo>
                    <a:pt x="54" y="337"/>
                    <a:pt x="55" y="337"/>
                    <a:pt x="55" y="336"/>
                  </a:cubicBezTo>
                  <a:cubicBezTo>
                    <a:pt x="69" y="343"/>
                    <a:pt x="84" y="355"/>
                    <a:pt x="98" y="368"/>
                  </a:cubicBezTo>
                  <a:cubicBezTo>
                    <a:pt x="114" y="383"/>
                    <a:pt x="129" y="398"/>
                    <a:pt x="142" y="410"/>
                  </a:cubicBezTo>
                  <a:cubicBezTo>
                    <a:pt x="144" y="408"/>
                    <a:pt x="144" y="408"/>
                    <a:pt x="144" y="408"/>
                  </a:cubicBezTo>
                  <a:cubicBezTo>
                    <a:pt x="131" y="396"/>
                    <a:pt x="116" y="381"/>
                    <a:pt x="100" y="366"/>
                  </a:cubicBezTo>
                  <a:cubicBezTo>
                    <a:pt x="85" y="353"/>
                    <a:pt x="70" y="341"/>
                    <a:pt x="55" y="333"/>
                  </a:cubicBezTo>
                  <a:cubicBezTo>
                    <a:pt x="55" y="332"/>
                    <a:pt x="55" y="331"/>
                    <a:pt x="55" y="330"/>
                  </a:cubicBezTo>
                  <a:cubicBezTo>
                    <a:pt x="55" y="325"/>
                    <a:pt x="54" y="320"/>
                    <a:pt x="53" y="315"/>
                  </a:cubicBezTo>
                  <a:cubicBezTo>
                    <a:pt x="50" y="316"/>
                    <a:pt x="50" y="316"/>
                    <a:pt x="50" y="316"/>
                  </a:cubicBezTo>
                  <a:cubicBezTo>
                    <a:pt x="50" y="321"/>
                    <a:pt x="50" y="326"/>
                    <a:pt x="50" y="331"/>
                  </a:cubicBezTo>
                  <a:cubicBezTo>
                    <a:pt x="50" y="331"/>
                    <a:pt x="50" y="331"/>
                    <a:pt x="50" y="331"/>
                  </a:cubicBezTo>
                  <a:cubicBezTo>
                    <a:pt x="48" y="324"/>
                    <a:pt x="48" y="315"/>
                    <a:pt x="47" y="311"/>
                  </a:cubicBezTo>
                  <a:close/>
                  <a:moveTo>
                    <a:pt x="382" y="436"/>
                  </a:moveTo>
                  <a:cubicBezTo>
                    <a:pt x="390" y="437"/>
                    <a:pt x="400" y="438"/>
                    <a:pt x="411" y="441"/>
                  </a:cubicBezTo>
                  <a:cubicBezTo>
                    <a:pt x="401" y="440"/>
                    <a:pt x="391" y="438"/>
                    <a:pt x="382" y="436"/>
                  </a:cubicBezTo>
                  <a:close/>
                  <a:moveTo>
                    <a:pt x="38" y="293"/>
                  </a:moveTo>
                  <a:cubicBezTo>
                    <a:pt x="33" y="288"/>
                    <a:pt x="28" y="283"/>
                    <a:pt x="24" y="278"/>
                  </a:cubicBezTo>
                  <a:cubicBezTo>
                    <a:pt x="24" y="278"/>
                    <a:pt x="24" y="278"/>
                    <a:pt x="24" y="278"/>
                  </a:cubicBezTo>
                  <a:cubicBezTo>
                    <a:pt x="25" y="277"/>
                    <a:pt x="25" y="277"/>
                    <a:pt x="26" y="276"/>
                  </a:cubicBezTo>
                  <a:cubicBezTo>
                    <a:pt x="26" y="276"/>
                    <a:pt x="27" y="276"/>
                    <a:pt x="27" y="276"/>
                  </a:cubicBezTo>
                  <a:cubicBezTo>
                    <a:pt x="29" y="277"/>
                    <a:pt x="31" y="278"/>
                    <a:pt x="32" y="279"/>
                  </a:cubicBezTo>
                  <a:cubicBezTo>
                    <a:pt x="33" y="280"/>
                    <a:pt x="33" y="281"/>
                    <a:pt x="34" y="282"/>
                  </a:cubicBezTo>
                  <a:cubicBezTo>
                    <a:pt x="34" y="282"/>
                    <a:pt x="34" y="282"/>
                    <a:pt x="34" y="282"/>
                  </a:cubicBezTo>
                  <a:cubicBezTo>
                    <a:pt x="33" y="282"/>
                    <a:pt x="33" y="283"/>
                    <a:pt x="32" y="283"/>
                  </a:cubicBezTo>
                  <a:cubicBezTo>
                    <a:pt x="34" y="285"/>
                    <a:pt x="34" y="285"/>
                    <a:pt x="34" y="285"/>
                  </a:cubicBezTo>
                  <a:cubicBezTo>
                    <a:pt x="34" y="284"/>
                    <a:pt x="35" y="284"/>
                    <a:pt x="35" y="284"/>
                  </a:cubicBezTo>
                  <a:cubicBezTo>
                    <a:pt x="35" y="284"/>
                    <a:pt x="35" y="284"/>
                    <a:pt x="36" y="284"/>
                  </a:cubicBezTo>
                  <a:cubicBezTo>
                    <a:pt x="37" y="284"/>
                    <a:pt x="39" y="285"/>
                    <a:pt x="42" y="286"/>
                  </a:cubicBezTo>
                  <a:cubicBezTo>
                    <a:pt x="42" y="286"/>
                    <a:pt x="42" y="286"/>
                    <a:pt x="42" y="287"/>
                  </a:cubicBezTo>
                  <a:cubicBezTo>
                    <a:pt x="43" y="289"/>
                    <a:pt x="44" y="290"/>
                    <a:pt x="45" y="292"/>
                  </a:cubicBezTo>
                  <a:cubicBezTo>
                    <a:pt x="46" y="291"/>
                    <a:pt x="46" y="291"/>
                    <a:pt x="46" y="291"/>
                  </a:cubicBezTo>
                  <a:cubicBezTo>
                    <a:pt x="48" y="293"/>
                    <a:pt x="49" y="295"/>
                    <a:pt x="51" y="297"/>
                  </a:cubicBezTo>
                  <a:cubicBezTo>
                    <a:pt x="51" y="297"/>
                    <a:pt x="51" y="298"/>
                    <a:pt x="50" y="298"/>
                  </a:cubicBezTo>
                  <a:cubicBezTo>
                    <a:pt x="50" y="299"/>
                    <a:pt x="50" y="299"/>
                    <a:pt x="50" y="299"/>
                  </a:cubicBezTo>
                  <a:cubicBezTo>
                    <a:pt x="46" y="297"/>
                    <a:pt x="42" y="295"/>
                    <a:pt x="38" y="293"/>
                  </a:cubicBezTo>
                  <a:close/>
                  <a:moveTo>
                    <a:pt x="60" y="279"/>
                  </a:moveTo>
                  <a:cubicBezTo>
                    <a:pt x="60" y="279"/>
                    <a:pt x="60" y="279"/>
                    <a:pt x="60" y="279"/>
                  </a:cubicBezTo>
                  <a:cubicBezTo>
                    <a:pt x="57" y="278"/>
                    <a:pt x="54" y="276"/>
                    <a:pt x="51" y="275"/>
                  </a:cubicBezTo>
                  <a:cubicBezTo>
                    <a:pt x="52" y="275"/>
                    <a:pt x="52" y="275"/>
                    <a:pt x="53" y="275"/>
                  </a:cubicBezTo>
                  <a:cubicBezTo>
                    <a:pt x="53" y="275"/>
                    <a:pt x="53" y="275"/>
                    <a:pt x="53" y="275"/>
                  </a:cubicBezTo>
                  <a:cubicBezTo>
                    <a:pt x="56" y="276"/>
                    <a:pt x="58" y="278"/>
                    <a:pt x="60" y="279"/>
                  </a:cubicBezTo>
                  <a:close/>
                  <a:moveTo>
                    <a:pt x="91" y="284"/>
                  </a:moveTo>
                  <a:cubicBezTo>
                    <a:pt x="105" y="292"/>
                    <a:pt x="120" y="303"/>
                    <a:pt x="134" y="316"/>
                  </a:cubicBezTo>
                  <a:cubicBezTo>
                    <a:pt x="152" y="332"/>
                    <a:pt x="169" y="350"/>
                    <a:pt x="183" y="364"/>
                  </a:cubicBezTo>
                  <a:cubicBezTo>
                    <a:pt x="182" y="364"/>
                    <a:pt x="180" y="364"/>
                    <a:pt x="179" y="364"/>
                  </a:cubicBezTo>
                  <a:cubicBezTo>
                    <a:pt x="179" y="364"/>
                    <a:pt x="181" y="364"/>
                    <a:pt x="183" y="365"/>
                  </a:cubicBezTo>
                  <a:cubicBezTo>
                    <a:pt x="186" y="367"/>
                    <a:pt x="188" y="370"/>
                    <a:pt x="191" y="372"/>
                  </a:cubicBezTo>
                  <a:cubicBezTo>
                    <a:pt x="191" y="371"/>
                    <a:pt x="191" y="371"/>
                    <a:pt x="191" y="371"/>
                  </a:cubicBezTo>
                  <a:cubicBezTo>
                    <a:pt x="190" y="373"/>
                    <a:pt x="191" y="377"/>
                    <a:pt x="195" y="377"/>
                  </a:cubicBezTo>
                  <a:cubicBezTo>
                    <a:pt x="195" y="377"/>
                    <a:pt x="196" y="377"/>
                    <a:pt x="196" y="377"/>
                  </a:cubicBezTo>
                  <a:cubicBezTo>
                    <a:pt x="196" y="377"/>
                    <a:pt x="196" y="377"/>
                    <a:pt x="196" y="377"/>
                  </a:cubicBezTo>
                  <a:cubicBezTo>
                    <a:pt x="189" y="377"/>
                    <a:pt x="182" y="377"/>
                    <a:pt x="174" y="377"/>
                  </a:cubicBezTo>
                  <a:cubicBezTo>
                    <a:pt x="174" y="377"/>
                    <a:pt x="174" y="376"/>
                    <a:pt x="173" y="376"/>
                  </a:cubicBezTo>
                  <a:cubicBezTo>
                    <a:pt x="174" y="376"/>
                    <a:pt x="174" y="376"/>
                    <a:pt x="174" y="376"/>
                  </a:cubicBezTo>
                  <a:cubicBezTo>
                    <a:pt x="174" y="376"/>
                    <a:pt x="174" y="376"/>
                    <a:pt x="175" y="377"/>
                  </a:cubicBezTo>
                  <a:cubicBezTo>
                    <a:pt x="175" y="376"/>
                    <a:pt x="175" y="376"/>
                    <a:pt x="175" y="376"/>
                  </a:cubicBezTo>
                  <a:cubicBezTo>
                    <a:pt x="177" y="377"/>
                    <a:pt x="178" y="377"/>
                    <a:pt x="180" y="377"/>
                  </a:cubicBezTo>
                  <a:cubicBezTo>
                    <a:pt x="182" y="377"/>
                    <a:pt x="183" y="377"/>
                    <a:pt x="184" y="376"/>
                  </a:cubicBezTo>
                  <a:cubicBezTo>
                    <a:pt x="186" y="376"/>
                    <a:pt x="186" y="376"/>
                    <a:pt x="186" y="376"/>
                  </a:cubicBezTo>
                  <a:cubicBezTo>
                    <a:pt x="185" y="374"/>
                    <a:pt x="185" y="374"/>
                    <a:pt x="185" y="374"/>
                  </a:cubicBezTo>
                  <a:cubicBezTo>
                    <a:pt x="182" y="371"/>
                    <a:pt x="180" y="369"/>
                    <a:pt x="177" y="366"/>
                  </a:cubicBezTo>
                  <a:cubicBezTo>
                    <a:pt x="179" y="365"/>
                    <a:pt x="180" y="362"/>
                    <a:pt x="178" y="361"/>
                  </a:cubicBezTo>
                  <a:cubicBezTo>
                    <a:pt x="173" y="357"/>
                    <a:pt x="167" y="354"/>
                    <a:pt x="162" y="350"/>
                  </a:cubicBezTo>
                  <a:cubicBezTo>
                    <a:pt x="154" y="344"/>
                    <a:pt x="147" y="338"/>
                    <a:pt x="139" y="332"/>
                  </a:cubicBezTo>
                  <a:cubicBezTo>
                    <a:pt x="139" y="332"/>
                    <a:pt x="139" y="332"/>
                    <a:pt x="139" y="332"/>
                  </a:cubicBezTo>
                  <a:cubicBezTo>
                    <a:pt x="125" y="318"/>
                    <a:pt x="108" y="300"/>
                    <a:pt x="91" y="284"/>
                  </a:cubicBezTo>
                  <a:close/>
                  <a:moveTo>
                    <a:pt x="83" y="277"/>
                  </a:moveTo>
                  <a:cubicBezTo>
                    <a:pt x="68" y="265"/>
                    <a:pt x="52" y="254"/>
                    <a:pt x="35" y="249"/>
                  </a:cubicBezTo>
                  <a:cubicBezTo>
                    <a:pt x="37" y="248"/>
                    <a:pt x="37" y="248"/>
                    <a:pt x="37" y="248"/>
                  </a:cubicBezTo>
                  <a:cubicBezTo>
                    <a:pt x="37" y="244"/>
                    <a:pt x="36" y="240"/>
                    <a:pt x="35" y="236"/>
                  </a:cubicBezTo>
                  <a:cubicBezTo>
                    <a:pt x="64" y="254"/>
                    <a:pt x="91" y="276"/>
                    <a:pt x="118" y="299"/>
                  </a:cubicBezTo>
                  <a:cubicBezTo>
                    <a:pt x="106" y="290"/>
                    <a:pt x="95" y="282"/>
                    <a:pt x="83" y="277"/>
                  </a:cubicBezTo>
                  <a:close/>
                  <a:moveTo>
                    <a:pt x="32" y="207"/>
                  </a:moveTo>
                  <a:cubicBezTo>
                    <a:pt x="36" y="210"/>
                    <a:pt x="40" y="213"/>
                    <a:pt x="45" y="216"/>
                  </a:cubicBezTo>
                  <a:cubicBezTo>
                    <a:pt x="92" y="254"/>
                    <a:pt x="148" y="294"/>
                    <a:pt x="192" y="335"/>
                  </a:cubicBezTo>
                  <a:cubicBezTo>
                    <a:pt x="192" y="338"/>
                    <a:pt x="191" y="342"/>
                    <a:pt x="190" y="345"/>
                  </a:cubicBezTo>
                  <a:cubicBezTo>
                    <a:pt x="143" y="305"/>
                    <a:pt x="98" y="265"/>
                    <a:pt x="44" y="234"/>
                  </a:cubicBezTo>
                  <a:cubicBezTo>
                    <a:pt x="43" y="237"/>
                    <a:pt x="43" y="237"/>
                    <a:pt x="43" y="237"/>
                  </a:cubicBezTo>
                  <a:cubicBezTo>
                    <a:pt x="97" y="267"/>
                    <a:pt x="142" y="307"/>
                    <a:pt x="189" y="347"/>
                  </a:cubicBezTo>
                  <a:cubicBezTo>
                    <a:pt x="189" y="349"/>
                    <a:pt x="188" y="351"/>
                    <a:pt x="188" y="352"/>
                  </a:cubicBezTo>
                  <a:cubicBezTo>
                    <a:pt x="187" y="354"/>
                    <a:pt x="190" y="356"/>
                    <a:pt x="191" y="354"/>
                  </a:cubicBezTo>
                  <a:cubicBezTo>
                    <a:pt x="195" y="344"/>
                    <a:pt x="197" y="334"/>
                    <a:pt x="200" y="323"/>
                  </a:cubicBezTo>
                  <a:cubicBezTo>
                    <a:pt x="232" y="324"/>
                    <a:pt x="356" y="324"/>
                    <a:pt x="420" y="327"/>
                  </a:cubicBezTo>
                  <a:cubicBezTo>
                    <a:pt x="421" y="328"/>
                    <a:pt x="421" y="328"/>
                    <a:pt x="421" y="328"/>
                  </a:cubicBezTo>
                  <a:cubicBezTo>
                    <a:pt x="425" y="333"/>
                    <a:pt x="429" y="337"/>
                    <a:pt x="434" y="341"/>
                  </a:cubicBezTo>
                  <a:cubicBezTo>
                    <a:pt x="398" y="340"/>
                    <a:pt x="251" y="336"/>
                    <a:pt x="200" y="344"/>
                  </a:cubicBezTo>
                  <a:cubicBezTo>
                    <a:pt x="438" y="344"/>
                    <a:pt x="438" y="344"/>
                    <a:pt x="438" y="344"/>
                  </a:cubicBezTo>
                  <a:cubicBezTo>
                    <a:pt x="445" y="351"/>
                    <a:pt x="454" y="357"/>
                    <a:pt x="462" y="363"/>
                  </a:cubicBezTo>
                  <a:cubicBezTo>
                    <a:pt x="452" y="358"/>
                    <a:pt x="442" y="352"/>
                    <a:pt x="433" y="345"/>
                  </a:cubicBezTo>
                  <a:cubicBezTo>
                    <a:pt x="433" y="345"/>
                    <a:pt x="433" y="345"/>
                    <a:pt x="433" y="345"/>
                  </a:cubicBezTo>
                  <a:cubicBezTo>
                    <a:pt x="431" y="348"/>
                    <a:pt x="431" y="348"/>
                    <a:pt x="431" y="348"/>
                  </a:cubicBezTo>
                  <a:cubicBezTo>
                    <a:pt x="431" y="348"/>
                    <a:pt x="431" y="348"/>
                    <a:pt x="431" y="348"/>
                  </a:cubicBezTo>
                  <a:cubicBezTo>
                    <a:pt x="431" y="348"/>
                    <a:pt x="431" y="348"/>
                    <a:pt x="431" y="348"/>
                  </a:cubicBezTo>
                  <a:cubicBezTo>
                    <a:pt x="444" y="356"/>
                    <a:pt x="457" y="366"/>
                    <a:pt x="471" y="373"/>
                  </a:cubicBezTo>
                  <a:cubicBezTo>
                    <a:pt x="471" y="374"/>
                    <a:pt x="471" y="374"/>
                    <a:pt x="471" y="375"/>
                  </a:cubicBezTo>
                  <a:cubicBezTo>
                    <a:pt x="446" y="372"/>
                    <a:pt x="349" y="368"/>
                    <a:pt x="274" y="367"/>
                  </a:cubicBezTo>
                  <a:cubicBezTo>
                    <a:pt x="273" y="366"/>
                    <a:pt x="272" y="365"/>
                    <a:pt x="271" y="365"/>
                  </a:cubicBezTo>
                  <a:cubicBezTo>
                    <a:pt x="263" y="365"/>
                    <a:pt x="256" y="365"/>
                    <a:pt x="248" y="366"/>
                  </a:cubicBezTo>
                  <a:cubicBezTo>
                    <a:pt x="223" y="365"/>
                    <a:pt x="203" y="365"/>
                    <a:pt x="191" y="365"/>
                  </a:cubicBezTo>
                  <a:cubicBezTo>
                    <a:pt x="201" y="365"/>
                    <a:pt x="217" y="366"/>
                    <a:pt x="236" y="367"/>
                  </a:cubicBezTo>
                  <a:cubicBezTo>
                    <a:pt x="232" y="368"/>
                    <a:pt x="227" y="369"/>
                    <a:pt x="223" y="370"/>
                  </a:cubicBezTo>
                  <a:cubicBezTo>
                    <a:pt x="223" y="370"/>
                    <a:pt x="223" y="370"/>
                    <a:pt x="223" y="370"/>
                  </a:cubicBezTo>
                  <a:cubicBezTo>
                    <a:pt x="213" y="370"/>
                    <a:pt x="204" y="370"/>
                    <a:pt x="194" y="370"/>
                  </a:cubicBezTo>
                  <a:cubicBezTo>
                    <a:pt x="193" y="370"/>
                    <a:pt x="193" y="370"/>
                    <a:pt x="192" y="370"/>
                  </a:cubicBezTo>
                  <a:cubicBezTo>
                    <a:pt x="193" y="370"/>
                    <a:pt x="193" y="370"/>
                    <a:pt x="193" y="370"/>
                  </a:cubicBezTo>
                  <a:cubicBezTo>
                    <a:pt x="191" y="368"/>
                    <a:pt x="189" y="366"/>
                    <a:pt x="187" y="365"/>
                  </a:cubicBezTo>
                  <a:cubicBezTo>
                    <a:pt x="188" y="365"/>
                    <a:pt x="189" y="365"/>
                    <a:pt x="191" y="365"/>
                  </a:cubicBezTo>
                  <a:cubicBezTo>
                    <a:pt x="189" y="365"/>
                    <a:pt x="188" y="365"/>
                    <a:pt x="187" y="365"/>
                  </a:cubicBezTo>
                  <a:cubicBezTo>
                    <a:pt x="174" y="352"/>
                    <a:pt x="159" y="335"/>
                    <a:pt x="142" y="320"/>
                  </a:cubicBezTo>
                  <a:cubicBezTo>
                    <a:pt x="148" y="325"/>
                    <a:pt x="153" y="329"/>
                    <a:pt x="158" y="334"/>
                  </a:cubicBezTo>
                  <a:cubicBezTo>
                    <a:pt x="159" y="332"/>
                    <a:pt x="159" y="332"/>
                    <a:pt x="159" y="332"/>
                  </a:cubicBezTo>
                  <a:cubicBezTo>
                    <a:pt x="120" y="297"/>
                    <a:pt x="79" y="261"/>
                    <a:pt x="35" y="232"/>
                  </a:cubicBezTo>
                  <a:cubicBezTo>
                    <a:pt x="34" y="226"/>
                    <a:pt x="33" y="219"/>
                    <a:pt x="32" y="212"/>
                  </a:cubicBezTo>
                  <a:cubicBezTo>
                    <a:pt x="34" y="215"/>
                    <a:pt x="35" y="218"/>
                    <a:pt x="35" y="222"/>
                  </a:cubicBezTo>
                  <a:cubicBezTo>
                    <a:pt x="35" y="222"/>
                    <a:pt x="35" y="222"/>
                    <a:pt x="35" y="223"/>
                  </a:cubicBezTo>
                  <a:cubicBezTo>
                    <a:pt x="37" y="223"/>
                    <a:pt x="37" y="223"/>
                    <a:pt x="37" y="223"/>
                  </a:cubicBezTo>
                  <a:cubicBezTo>
                    <a:pt x="37" y="222"/>
                    <a:pt x="37" y="222"/>
                    <a:pt x="37" y="222"/>
                  </a:cubicBezTo>
                  <a:cubicBezTo>
                    <a:pt x="37" y="216"/>
                    <a:pt x="35" y="211"/>
                    <a:pt x="32" y="20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8" name="Freeform 177"/>
            <p:cNvSpPr>
              <a:spLocks/>
            </p:cNvSpPr>
            <p:nvPr/>
          </p:nvSpPr>
          <p:spPr bwMode="auto">
            <a:xfrm>
              <a:off x="2982479" y="5120060"/>
              <a:ext cx="353585" cy="164578"/>
            </a:xfrm>
            <a:custGeom>
              <a:avLst/>
              <a:gdLst>
                <a:gd name="T0" fmla="*/ 0 w 116"/>
                <a:gd name="T1" fmla="*/ 2 h 54"/>
                <a:gd name="T2" fmla="*/ 0 w 116"/>
                <a:gd name="T3" fmla="*/ 1 h 54"/>
                <a:gd name="T4" fmla="*/ 1 w 116"/>
                <a:gd name="T5" fmla="*/ 0 h 54"/>
                <a:gd name="T6" fmla="*/ 2 w 116"/>
                <a:gd name="T7" fmla="*/ 0 h 54"/>
                <a:gd name="T8" fmla="*/ 3 w 116"/>
                <a:gd name="T9" fmla="*/ 0 h 54"/>
                <a:gd name="T10" fmla="*/ 3 w 116"/>
                <a:gd name="T11" fmla="*/ 1 h 54"/>
                <a:gd name="T12" fmla="*/ 5 w 116"/>
                <a:gd name="T13" fmla="*/ 6 h 54"/>
                <a:gd name="T14" fmla="*/ 15 w 116"/>
                <a:gd name="T15" fmla="*/ 5 h 54"/>
                <a:gd name="T16" fmla="*/ 66 w 116"/>
                <a:gd name="T17" fmla="*/ 20 h 54"/>
                <a:gd name="T18" fmla="*/ 116 w 116"/>
                <a:gd name="T19" fmla="*/ 37 h 54"/>
                <a:gd name="T20" fmla="*/ 116 w 116"/>
                <a:gd name="T21" fmla="*/ 39 h 54"/>
                <a:gd name="T22" fmla="*/ 65 w 116"/>
                <a:gd name="T23" fmla="*/ 22 h 54"/>
                <a:gd name="T24" fmla="*/ 15 w 116"/>
                <a:gd name="T25" fmla="*/ 7 h 54"/>
                <a:gd name="T26" fmla="*/ 5 w 116"/>
                <a:gd name="T27" fmla="*/ 8 h 54"/>
                <a:gd name="T28" fmla="*/ 6 w 116"/>
                <a:gd name="T29" fmla="*/ 9 h 54"/>
                <a:gd name="T30" fmla="*/ 8 w 116"/>
                <a:gd name="T31" fmla="*/ 26 h 54"/>
                <a:gd name="T32" fmla="*/ 81 w 116"/>
                <a:gd name="T33" fmla="*/ 52 h 54"/>
                <a:gd name="T34" fmla="*/ 80 w 116"/>
                <a:gd name="T35" fmla="*/ 54 h 54"/>
                <a:gd name="T36" fmla="*/ 9 w 116"/>
                <a:gd name="T37" fmla="*/ 29 h 54"/>
                <a:gd name="T38" fmla="*/ 10 w 116"/>
                <a:gd name="T39" fmla="*/ 40 h 54"/>
                <a:gd name="T40" fmla="*/ 8 w 116"/>
                <a:gd name="T41" fmla="*/ 40 h 54"/>
                <a:gd name="T42" fmla="*/ 7 w 116"/>
                <a:gd name="T43" fmla="*/ 32 h 54"/>
                <a:gd name="T44" fmla="*/ 6 w 116"/>
                <a:gd name="T45" fmla="*/ 28 h 54"/>
                <a:gd name="T46" fmla="*/ 3 w 116"/>
                <a:gd name="T47" fmla="*/ 26 h 54"/>
                <a:gd name="T48" fmla="*/ 4 w 116"/>
                <a:gd name="T49" fmla="*/ 24 h 54"/>
                <a:gd name="T50" fmla="*/ 6 w 116"/>
                <a:gd name="T51" fmla="*/ 25 h 54"/>
                <a:gd name="T52" fmla="*/ 4 w 116"/>
                <a:gd name="T53" fmla="*/ 12 h 54"/>
                <a:gd name="T54" fmla="*/ 2 w 116"/>
                <a:gd name="T55" fmla="*/ 4 h 54"/>
                <a:gd name="T56" fmla="*/ 1 w 116"/>
                <a:gd name="T57" fmla="*/ 2 h 54"/>
                <a:gd name="T58" fmla="*/ 1 w 116"/>
                <a:gd name="T59" fmla="*/ 2 h 54"/>
                <a:gd name="T60" fmla="*/ 0 w 116"/>
                <a:gd name="T61"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 h="54">
                  <a:moveTo>
                    <a:pt x="0" y="2"/>
                  </a:moveTo>
                  <a:cubicBezTo>
                    <a:pt x="0" y="1"/>
                    <a:pt x="0" y="1"/>
                    <a:pt x="0" y="1"/>
                  </a:cubicBezTo>
                  <a:cubicBezTo>
                    <a:pt x="1" y="0"/>
                    <a:pt x="1" y="0"/>
                    <a:pt x="1" y="0"/>
                  </a:cubicBezTo>
                  <a:cubicBezTo>
                    <a:pt x="1" y="0"/>
                    <a:pt x="1" y="0"/>
                    <a:pt x="2" y="0"/>
                  </a:cubicBezTo>
                  <a:cubicBezTo>
                    <a:pt x="2" y="0"/>
                    <a:pt x="3" y="0"/>
                    <a:pt x="3" y="0"/>
                  </a:cubicBezTo>
                  <a:cubicBezTo>
                    <a:pt x="3" y="0"/>
                    <a:pt x="3" y="1"/>
                    <a:pt x="3" y="1"/>
                  </a:cubicBezTo>
                  <a:cubicBezTo>
                    <a:pt x="4" y="2"/>
                    <a:pt x="4" y="4"/>
                    <a:pt x="5" y="6"/>
                  </a:cubicBezTo>
                  <a:cubicBezTo>
                    <a:pt x="8" y="5"/>
                    <a:pt x="11" y="5"/>
                    <a:pt x="15" y="5"/>
                  </a:cubicBezTo>
                  <a:cubicBezTo>
                    <a:pt x="31" y="5"/>
                    <a:pt x="48" y="12"/>
                    <a:pt x="66" y="20"/>
                  </a:cubicBezTo>
                  <a:cubicBezTo>
                    <a:pt x="83" y="28"/>
                    <a:pt x="100" y="35"/>
                    <a:pt x="116" y="37"/>
                  </a:cubicBezTo>
                  <a:cubicBezTo>
                    <a:pt x="116" y="39"/>
                    <a:pt x="116" y="39"/>
                    <a:pt x="116" y="39"/>
                  </a:cubicBezTo>
                  <a:cubicBezTo>
                    <a:pt x="99" y="38"/>
                    <a:pt x="82" y="30"/>
                    <a:pt x="65" y="22"/>
                  </a:cubicBezTo>
                  <a:cubicBezTo>
                    <a:pt x="47" y="15"/>
                    <a:pt x="30" y="7"/>
                    <a:pt x="15" y="7"/>
                  </a:cubicBezTo>
                  <a:cubicBezTo>
                    <a:pt x="11" y="7"/>
                    <a:pt x="8" y="8"/>
                    <a:pt x="5" y="8"/>
                  </a:cubicBezTo>
                  <a:cubicBezTo>
                    <a:pt x="5" y="8"/>
                    <a:pt x="5" y="9"/>
                    <a:pt x="6" y="9"/>
                  </a:cubicBezTo>
                  <a:cubicBezTo>
                    <a:pt x="7" y="14"/>
                    <a:pt x="8" y="20"/>
                    <a:pt x="8" y="26"/>
                  </a:cubicBezTo>
                  <a:cubicBezTo>
                    <a:pt x="32" y="36"/>
                    <a:pt x="56" y="44"/>
                    <a:pt x="81" y="52"/>
                  </a:cubicBezTo>
                  <a:cubicBezTo>
                    <a:pt x="80" y="54"/>
                    <a:pt x="80" y="54"/>
                    <a:pt x="80" y="54"/>
                  </a:cubicBezTo>
                  <a:cubicBezTo>
                    <a:pt x="56" y="46"/>
                    <a:pt x="32" y="39"/>
                    <a:pt x="9" y="29"/>
                  </a:cubicBezTo>
                  <a:cubicBezTo>
                    <a:pt x="10" y="34"/>
                    <a:pt x="10" y="38"/>
                    <a:pt x="10" y="40"/>
                  </a:cubicBezTo>
                  <a:cubicBezTo>
                    <a:pt x="8" y="40"/>
                    <a:pt x="8" y="40"/>
                    <a:pt x="8" y="40"/>
                  </a:cubicBezTo>
                  <a:cubicBezTo>
                    <a:pt x="8" y="39"/>
                    <a:pt x="7" y="36"/>
                    <a:pt x="7" y="32"/>
                  </a:cubicBezTo>
                  <a:cubicBezTo>
                    <a:pt x="7" y="30"/>
                    <a:pt x="6" y="29"/>
                    <a:pt x="6" y="28"/>
                  </a:cubicBezTo>
                  <a:cubicBezTo>
                    <a:pt x="5" y="27"/>
                    <a:pt x="4" y="27"/>
                    <a:pt x="3" y="26"/>
                  </a:cubicBezTo>
                  <a:cubicBezTo>
                    <a:pt x="4" y="24"/>
                    <a:pt x="4" y="24"/>
                    <a:pt x="4" y="24"/>
                  </a:cubicBezTo>
                  <a:cubicBezTo>
                    <a:pt x="5" y="24"/>
                    <a:pt x="5" y="24"/>
                    <a:pt x="6" y="25"/>
                  </a:cubicBezTo>
                  <a:cubicBezTo>
                    <a:pt x="5" y="20"/>
                    <a:pt x="4" y="16"/>
                    <a:pt x="4" y="12"/>
                  </a:cubicBezTo>
                  <a:cubicBezTo>
                    <a:pt x="3" y="9"/>
                    <a:pt x="2" y="6"/>
                    <a:pt x="2" y="4"/>
                  </a:cubicBezTo>
                  <a:cubicBezTo>
                    <a:pt x="2" y="3"/>
                    <a:pt x="1" y="3"/>
                    <a:pt x="1" y="2"/>
                  </a:cubicBezTo>
                  <a:cubicBezTo>
                    <a:pt x="1" y="2"/>
                    <a:pt x="1" y="2"/>
                    <a:pt x="1" y="2"/>
                  </a:cubicBezTo>
                  <a:lnTo>
                    <a:pt x="0"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9" name="Freeform 178"/>
            <p:cNvSpPr>
              <a:spLocks/>
            </p:cNvSpPr>
            <p:nvPr/>
          </p:nvSpPr>
          <p:spPr bwMode="auto">
            <a:xfrm>
              <a:off x="3010765" y="5168919"/>
              <a:ext cx="249438" cy="109290"/>
            </a:xfrm>
            <a:custGeom>
              <a:avLst/>
              <a:gdLst>
                <a:gd name="T0" fmla="*/ 82 w 82"/>
                <a:gd name="T1" fmla="*/ 36 h 36"/>
                <a:gd name="T2" fmla="*/ 81 w 82"/>
                <a:gd name="T3" fmla="*/ 36 h 36"/>
                <a:gd name="T4" fmla="*/ 76 w 82"/>
                <a:gd name="T5" fmla="*/ 34 h 36"/>
                <a:gd name="T6" fmla="*/ 39 w 82"/>
                <a:gd name="T7" fmla="*/ 16 h 36"/>
                <a:gd name="T8" fmla="*/ 17 w 82"/>
                <a:gd name="T9" fmla="*/ 7 h 36"/>
                <a:gd name="T10" fmla="*/ 0 w 82"/>
                <a:gd name="T11" fmla="*/ 3 h 36"/>
                <a:gd name="T12" fmla="*/ 0 w 82"/>
                <a:gd name="T13" fmla="*/ 0 h 36"/>
                <a:gd name="T14" fmla="*/ 22 w 82"/>
                <a:gd name="T15" fmla="*/ 5 h 36"/>
                <a:gd name="T16" fmla="*/ 61 w 82"/>
                <a:gd name="T17" fmla="*/ 23 h 36"/>
                <a:gd name="T18" fmla="*/ 75 w 82"/>
                <a:gd name="T19" fmla="*/ 30 h 36"/>
                <a:gd name="T20" fmla="*/ 80 w 82"/>
                <a:gd name="T21" fmla="*/ 33 h 36"/>
                <a:gd name="T22" fmla="*/ 81 w 82"/>
                <a:gd name="T23" fmla="*/ 33 h 36"/>
                <a:gd name="T24" fmla="*/ 82 w 82"/>
                <a:gd name="T25" fmla="*/ 33 h 36"/>
                <a:gd name="T26" fmla="*/ 82 w 82"/>
                <a:gd name="T27" fmla="*/ 33 h 36"/>
                <a:gd name="T28" fmla="*/ 82 w 82"/>
                <a:gd name="T29" fmla="*/ 34 h 36"/>
                <a:gd name="T30" fmla="*/ 82 w 82"/>
                <a:gd name="T31" fmla="*/ 34 h 36"/>
                <a:gd name="T32" fmla="*/ 81 w 82"/>
                <a:gd name="T33" fmla="*/ 33 h 36"/>
                <a:gd name="T34" fmla="*/ 82 w 82"/>
                <a:gd name="T3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36">
                  <a:moveTo>
                    <a:pt x="82" y="36"/>
                  </a:moveTo>
                  <a:cubicBezTo>
                    <a:pt x="81" y="36"/>
                    <a:pt x="81" y="36"/>
                    <a:pt x="81" y="36"/>
                  </a:cubicBezTo>
                  <a:cubicBezTo>
                    <a:pt x="80" y="36"/>
                    <a:pt x="78" y="35"/>
                    <a:pt x="76" y="34"/>
                  </a:cubicBezTo>
                  <a:cubicBezTo>
                    <a:pt x="69" y="30"/>
                    <a:pt x="54" y="22"/>
                    <a:pt x="39" y="16"/>
                  </a:cubicBezTo>
                  <a:cubicBezTo>
                    <a:pt x="32" y="12"/>
                    <a:pt x="24" y="9"/>
                    <a:pt x="17" y="7"/>
                  </a:cubicBezTo>
                  <a:cubicBezTo>
                    <a:pt x="11" y="4"/>
                    <a:pt x="4" y="3"/>
                    <a:pt x="0" y="3"/>
                  </a:cubicBezTo>
                  <a:cubicBezTo>
                    <a:pt x="0" y="0"/>
                    <a:pt x="0" y="0"/>
                    <a:pt x="0" y="0"/>
                  </a:cubicBezTo>
                  <a:cubicBezTo>
                    <a:pt x="6" y="0"/>
                    <a:pt x="14" y="2"/>
                    <a:pt x="22" y="5"/>
                  </a:cubicBezTo>
                  <a:cubicBezTo>
                    <a:pt x="35" y="10"/>
                    <a:pt x="49" y="17"/>
                    <a:pt x="61" y="23"/>
                  </a:cubicBezTo>
                  <a:cubicBezTo>
                    <a:pt x="67" y="26"/>
                    <a:pt x="72" y="29"/>
                    <a:pt x="75" y="30"/>
                  </a:cubicBezTo>
                  <a:cubicBezTo>
                    <a:pt x="77" y="31"/>
                    <a:pt x="79" y="32"/>
                    <a:pt x="80" y="33"/>
                  </a:cubicBezTo>
                  <a:cubicBezTo>
                    <a:pt x="80" y="33"/>
                    <a:pt x="81" y="33"/>
                    <a:pt x="81" y="33"/>
                  </a:cubicBezTo>
                  <a:cubicBezTo>
                    <a:pt x="82" y="33"/>
                    <a:pt x="82" y="33"/>
                    <a:pt x="82" y="33"/>
                  </a:cubicBezTo>
                  <a:cubicBezTo>
                    <a:pt x="82" y="33"/>
                    <a:pt x="82" y="33"/>
                    <a:pt x="82" y="33"/>
                  </a:cubicBezTo>
                  <a:cubicBezTo>
                    <a:pt x="82" y="34"/>
                    <a:pt x="82" y="34"/>
                    <a:pt x="82" y="34"/>
                  </a:cubicBezTo>
                  <a:cubicBezTo>
                    <a:pt x="82" y="34"/>
                    <a:pt x="82" y="34"/>
                    <a:pt x="82" y="34"/>
                  </a:cubicBezTo>
                  <a:cubicBezTo>
                    <a:pt x="81" y="33"/>
                    <a:pt x="81" y="33"/>
                    <a:pt x="81" y="33"/>
                  </a:cubicBezTo>
                  <a:cubicBezTo>
                    <a:pt x="82" y="36"/>
                    <a:pt x="82" y="36"/>
                    <a:pt x="82" y="3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0" name="Freeform 179"/>
            <p:cNvSpPr>
              <a:spLocks/>
            </p:cNvSpPr>
            <p:nvPr/>
          </p:nvSpPr>
          <p:spPr bwMode="auto">
            <a:xfrm>
              <a:off x="3111055" y="4058020"/>
              <a:ext cx="96432" cy="102861"/>
            </a:xfrm>
            <a:custGeom>
              <a:avLst/>
              <a:gdLst>
                <a:gd name="T0" fmla="*/ 22 w 32"/>
                <a:gd name="T1" fmla="*/ 13 h 34"/>
                <a:gd name="T2" fmla="*/ 32 w 32"/>
                <a:gd name="T3" fmla="*/ 34 h 34"/>
                <a:gd name="T4" fmla="*/ 32 w 32"/>
                <a:gd name="T5" fmla="*/ 34 h 34"/>
                <a:gd name="T6" fmla="*/ 29 w 32"/>
                <a:gd name="T7" fmla="*/ 34 h 34"/>
                <a:gd name="T8" fmla="*/ 29 w 32"/>
                <a:gd name="T9" fmla="*/ 34 h 34"/>
                <a:gd name="T10" fmla="*/ 20 w 32"/>
                <a:gd name="T11" fmla="*/ 15 h 34"/>
                <a:gd name="T12" fmla="*/ 0 w 32"/>
                <a:gd name="T13" fmla="*/ 2 h 34"/>
                <a:gd name="T14" fmla="*/ 0 w 32"/>
                <a:gd name="T15" fmla="*/ 0 h 34"/>
                <a:gd name="T16" fmla="*/ 22 w 32"/>
                <a:gd name="T17" fmla="*/ 1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4">
                  <a:moveTo>
                    <a:pt x="22" y="13"/>
                  </a:moveTo>
                  <a:cubicBezTo>
                    <a:pt x="28" y="19"/>
                    <a:pt x="32" y="27"/>
                    <a:pt x="32" y="34"/>
                  </a:cubicBezTo>
                  <a:cubicBezTo>
                    <a:pt x="32" y="34"/>
                    <a:pt x="32" y="34"/>
                    <a:pt x="32" y="34"/>
                  </a:cubicBezTo>
                  <a:cubicBezTo>
                    <a:pt x="29" y="34"/>
                    <a:pt x="29" y="34"/>
                    <a:pt x="29" y="34"/>
                  </a:cubicBezTo>
                  <a:cubicBezTo>
                    <a:pt x="29" y="34"/>
                    <a:pt x="29" y="34"/>
                    <a:pt x="29" y="34"/>
                  </a:cubicBezTo>
                  <a:cubicBezTo>
                    <a:pt x="30" y="28"/>
                    <a:pt x="26" y="21"/>
                    <a:pt x="20" y="15"/>
                  </a:cubicBezTo>
                  <a:cubicBezTo>
                    <a:pt x="15" y="9"/>
                    <a:pt x="7" y="4"/>
                    <a:pt x="0" y="2"/>
                  </a:cubicBezTo>
                  <a:cubicBezTo>
                    <a:pt x="0" y="0"/>
                    <a:pt x="0" y="0"/>
                    <a:pt x="0" y="0"/>
                  </a:cubicBezTo>
                  <a:cubicBezTo>
                    <a:pt x="8" y="1"/>
                    <a:pt x="16" y="7"/>
                    <a:pt x="2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1" name="Freeform 180"/>
            <p:cNvSpPr>
              <a:spLocks/>
            </p:cNvSpPr>
            <p:nvPr/>
          </p:nvSpPr>
          <p:spPr bwMode="auto">
            <a:xfrm>
              <a:off x="3509641" y="3982160"/>
              <a:ext cx="100289" cy="189007"/>
            </a:xfrm>
            <a:custGeom>
              <a:avLst/>
              <a:gdLst>
                <a:gd name="T0" fmla="*/ 3 w 33"/>
                <a:gd name="T1" fmla="*/ 60 h 62"/>
                <a:gd name="T2" fmla="*/ 1 w 33"/>
                <a:gd name="T3" fmla="*/ 59 h 62"/>
                <a:gd name="T4" fmla="*/ 28 w 33"/>
                <a:gd name="T5" fmla="*/ 2 h 62"/>
                <a:gd name="T6" fmla="*/ 32 w 33"/>
                <a:gd name="T7" fmla="*/ 4 h 62"/>
                <a:gd name="T8" fmla="*/ 3 w 33"/>
                <a:gd name="T9" fmla="*/ 60 h 62"/>
              </a:gdLst>
              <a:ahLst/>
              <a:cxnLst>
                <a:cxn ang="0">
                  <a:pos x="T0" y="T1"/>
                </a:cxn>
                <a:cxn ang="0">
                  <a:pos x="T2" y="T3"/>
                </a:cxn>
                <a:cxn ang="0">
                  <a:pos x="T4" y="T5"/>
                </a:cxn>
                <a:cxn ang="0">
                  <a:pos x="T6" y="T7"/>
                </a:cxn>
                <a:cxn ang="0">
                  <a:pos x="T8" y="T9"/>
                </a:cxn>
              </a:cxnLst>
              <a:rect l="0" t="0" r="r" b="b"/>
              <a:pathLst>
                <a:path w="33" h="62">
                  <a:moveTo>
                    <a:pt x="3" y="60"/>
                  </a:moveTo>
                  <a:cubicBezTo>
                    <a:pt x="3" y="62"/>
                    <a:pt x="0" y="60"/>
                    <a:pt x="1" y="59"/>
                  </a:cubicBezTo>
                  <a:cubicBezTo>
                    <a:pt x="7" y="39"/>
                    <a:pt x="20" y="21"/>
                    <a:pt x="28" y="2"/>
                  </a:cubicBezTo>
                  <a:cubicBezTo>
                    <a:pt x="29" y="0"/>
                    <a:pt x="33" y="2"/>
                    <a:pt x="32" y="4"/>
                  </a:cubicBezTo>
                  <a:cubicBezTo>
                    <a:pt x="23" y="23"/>
                    <a:pt x="11" y="40"/>
                    <a:pt x="3" y="6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2" name="Freeform 181"/>
            <p:cNvSpPr>
              <a:spLocks/>
            </p:cNvSpPr>
            <p:nvPr/>
          </p:nvSpPr>
          <p:spPr bwMode="auto">
            <a:xfrm>
              <a:off x="3035195" y="3705721"/>
              <a:ext cx="276439" cy="263581"/>
            </a:xfrm>
            <a:custGeom>
              <a:avLst/>
              <a:gdLst>
                <a:gd name="T0" fmla="*/ 82 w 91"/>
                <a:gd name="T1" fmla="*/ 13 h 87"/>
                <a:gd name="T2" fmla="*/ 60 w 91"/>
                <a:gd name="T3" fmla="*/ 23 h 87"/>
                <a:gd name="T4" fmla="*/ 39 w 91"/>
                <a:gd name="T5" fmla="*/ 38 h 87"/>
                <a:gd name="T6" fmla="*/ 4 w 91"/>
                <a:gd name="T7" fmla="*/ 84 h 87"/>
                <a:gd name="T8" fmla="*/ 0 w 91"/>
                <a:gd name="T9" fmla="*/ 83 h 87"/>
                <a:gd name="T10" fmla="*/ 29 w 91"/>
                <a:gd name="T11" fmla="*/ 41 h 87"/>
                <a:gd name="T12" fmla="*/ 55 w 91"/>
                <a:gd name="T13" fmla="*/ 21 h 87"/>
                <a:gd name="T14" fmla="*/ 66 w 91"/>
                <a:gd name="T15" fmla="*/ 15 h 87"/>
                <a:gd name="T16" fmla="*/ 81 w 91"/>
                <a:gd name="T17" fmla="*/ 7 h 87"/>
                <a:gd name="T18" fmla="*/ 82 w 91"/>
                <a:gd name="T19" fmla="*/ 1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87">
                  <a:moveTo>
                    <a:pt x="82" y="13"/>
                  </a:moveTo>
                  <a:cubicBezTo>
                    <a:pt x="77" y="11"/>
                    <a:pt x="64" y="20"/>
                    <a:pt x="60" y="23"/>
                  </a:cubicBezTo>
                  <a:cubicBezTo>
                    <a:pt x="53" y="27"/>
                    <a:pt x="46" y="32"/>
                    <a:pt x="39" y="38"/>
                  </a:cubicBezTo>
                  <a:cubicBezTo>
                    <a:pt x="24" y="49"/>
                    <a:pt x="8" y="65"/>
                    <a:pt x="4" y="84"/>
                  </a:cubicBezTo>
                  <a:cubicBezTo>
                    <a:pt x="4" y="87"/>
                    <a:pt x="0" y="86"/>
                    <a:pt x="0" y="83"/>
                  </a:cubicBezTo>
                  <a:cubicBezTo>
                    <a:pt x="3" y="66"/>
                    <a:pt x="16" y="52"/>
                    <a:pt x="29" y="41"/>
                  </a:cubicBezTo>
                  <a:cubicBezTo>
                    <a:pt x="37" y="33"/>
                    <a:pt x="46" y="27"/>
                    <a:pt x="55" y="21"/>
                  </a:cubicBezTo>
                  <a:cubicBezTo>
                    <a:pt x="58" y="18"/>
                    <a:pt x="62" y="16"/>
                    <a:pt x="66" y="15"/>
                  </a:cubicBezTo>
                  <a:cubicBezTo>
                    <a:pt x="70" y="12"/>
                    <a:pt x="78" y="11"/>
                    <a:pt x="81" y="7"/>
                  </a:cubicBezTo>
                  <a:cubicBezTo>
                    <a:pt x="87" y="0"/>
                    <a:pt x="91" y="16"/>
                    <a:pt x="8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3" name="Freeform 182"/>
            <p:cNvSpPr>
              <a:spLocks/>
            </p:cNvSpPr>
            <p:nvPr/>
          </p:nvSpPr>
          <p:spPr bwMode="auto">
            <a:xfrm>
              <a:off x="2886046" y="4529895"/>
              <a:ext cx="738028" cy="57859"/>
            </a:xfrm>
            <a:custGeom>
              <a:avLst/>
              <a:gdLst>
                <a:gd name="T0" fmla="*/ 2 w 243"/>
                <a:gd name="T1" fmla="*/ 13 h 19"/>
                <a:gd name="T2" fmla="*/ 123 w 243"/>
                <a:gd name="T3" fmla="*/ 7 h 19"/>
                <a:gd name="T4" fmla="*/ 181 w 243"/>
                <a:gd name="T5" fmla="*/ 3 h 19"/>
                <a:gd name="T6" fmla="*/ 241 w 243"/>
                <a:gd name="T7" fmla="*/ 2 h 19"/>
                <a:gd name="T8" fmla="*/ 240 w 243"/>
                <a:gd name="T9" fmla="*/ 7 h 19"/>
                <a:gd name="T10" fmla="*/ 182 w 243"/>
                <a:gd name="T11" fmla="*/ 9 h 19"/>
                <a:gd name="T12" fmla="*/ 123 w 243"/>
                <a:gd name="T13" fmla="*/ 12 h 19"/>
                <a:gd name="T14" fmla="*/ 32 w 243"/>
                <a:gd name="T15" fmla="*/ 16 h 19"/>
                <a:gd name="T16" fmla="*/ 30 w 243"/>
                <a:gd name="T17" fmla="*/ 18 h 19"/>
                <a:gd name="T18" fmla="*/ 3 w 243"/>
                <a:gd name="T19" fmla="*/ 17 h 19"/>
                <a:gd name="T20" fmla="*/ 2 w 243"/>
                <a:gd name="T21"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19">
                  <a:moveTo>
                    <a:pt x="2" y="13"/>
                  </a:moveTo>
                  <a:cubicBezTo>
                    <a:pt x="42" y="12"/>
                    <a:pt x="83" y="9"/>
                    <a:pt x="123" y="7"/>
                  </a:cubicBezTo>
                  <a:cubicBezTo>
                    <a:pt x="142" y="5"/>
                    <a:pt x="162" y="4"/>
                    <a:pt x="181" y="3"/>
                  </a:cubicBezTo>
                  <a:cubicBezTo>
                    <a:pt x="201" y="2"/>
                    <a:pt x="221" y="0"/>
                    <a:pt x="241" y="2"/>
                  </a:cubicBezTo>
                  <a:cubicBezTo>
                    <a:pt x="243" y="3"/>
                    <a:pt x="243" y="6"/>
                    <a:pt x="240" y="7"/>
                  </a:cubicBezTo>
                  <a:cubicBezTo>
                    <a:pt x="221" y="9"/>
                    <a:pt x="201" y="8"/>
                    <a:pt x="182" y="9"/>
                  </a:cubicBezTo>
                  <a:cubicBezTo>
                    <a:pt x="162" y="10"/>
                    <a:pt x="143" y="11"/>
                    <a:pt x="123" y="12"/>
                  </a:cubicBezTo>
                  <a:cubicBezTo>
                    <a:pt x="93" y="14"/>
                    <a:pt x="62" y="16"/>
                    <a:pt x="32" y="16"/>
                  </a:cubicBezTo>
                  <a:cubicBezTo>
                    <a:pt x="32" y="17"/>
                    <a:pt x="32" y="19"/>
                    <a:pt x="30" y="18"/>
                  </a:cubicBezTo>
                  <a:cubicBezTo>
                    <a:pt x="21" y="17"/>
                    <a:pt x="12" y="17"/>
                    <a:pt x="3" y="17"/>
                  </a:cubicBezTo>
                  <a:cubicBezTo>
                    <a:pt x="0" y="17"/>
                    <a:pt x="0" y="13"/>
                    <a:pt x="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grpSp>
      <p:pic>
        <p:nvPicPr>
          <p:cNvPr id="3" name="图片 2"/>
          <p:cNvPicPr>
            <a:picLocks noChangeAspect="1"/>
          </p:cNvPicPr>
          <p:nvPr/>
        </p:nvPicPr>
        <p:blipFill>
          <a:blip r:embed="rId2"/>
          <a:stretch>
            <a:fillRect/>
          </a:stretch>
        </p:blipFill>
        <p:spPr>
          <a:xfrm>
            <a:off x="795187" y="3239834"/>
            <a:ext cx="10099527" cy="3181350"/>
          </a:xfrm>
          <a:prstGeom prst="rect">
            <a:avLst/>
          </a:prstGeom>
        </p:spPr>
      </p:pic>
    </p:spTree>
    <p:extLst>
      <p:ext uri="{BB962C8B-B14F-4D97-AF65-F5344CB8AC3E}">
        <p14:creationId xmlns:p14="http://schemas.microsoft.com/office/powerpoint/2010/main" val="4748419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59133" y="532016"/>
            <a:ext cx="10905244" cy="7755969"/>
          </a:xfrm>
          <a:prstGeom prst="rect">
            <a:avLst/>
          </a:prstGeom>
        </p:spPr>
        <p:txBody>
          <a:bodyPr wrap="square">
            <a:spAutoFit/>
          </a:bodyPr>
          <a:lstStyle/>
          <a:p>
            <a:r>
              <a:rPr lang="en-US" altLang="zh-CN" dirty="0" err="1" smtClean="0">
                <a:solidFill>
                  <a:srgbClr val="FFFF00"/>
                </a:solidFill>
                <a:latin typeface="楷体" panose="02010609060101010101" pitchFamily="49" charset="-122"/>
                <a:ea typeface="楷体" panose="02010609060101010101" pitchFamily="49" charset="-122"/>
              </a:rPr>
              <a:t>Key_len</a:t>
            </a:r>
            <a:endParaRPr lang="en-US" altLang="zh-CN" dirty="0" smtClean="0">
              <a:solidFill>
                <a:srgbClr val="FFFF00"/>
              </a:solidFill>
              <a:latin typeface="楷体" panose="02010609060101010101" pitchFamily="49" charset="-122"/>
              <a:ea typeface="楷体" panose="02010609060101010101" pitchFamily="49" charset="-122"/>
            </a:endParaRPr>
          </a:p>
          <a:p>
            <a:endParaRPr lang="en-US" altLang="zh-CN" dirty="0" smtClean="0">
              <a:solidFill>
                <a:schemeClr val="bg1"/>
              </a:solidFill>
              <a:latin typeface="楷体" panose="02010609060101010101" pitchFamily="49" charset="-122"/>
              <a:ea typeface="楷体" panose="02010609060101010101" pitchFamily="49" charset="-122"/>
            </a:endParaRPr>
          </a:p>
          <a:p>
            <a:endParaRPr lang="en-US" dirty="0" smtClean="0">
              <a:solidFill>
                <a:srgbClr val="FFFF00"/>
              </a:solidFill>
              <a:latin typeface="楷体" panose="02010609060101010101" pitchFamily="49" charset="-122"/>
              <a:ea typeface="楷体" panose="02010609060101010101" pitchFamily="49" charset="-122"/>
            </a:endParaRPr>
          </a:p>
          <a:p>
            <a:endParaRPr lang="en-US" dirty="0" smtClean="0">
              <a:solidFill>
                <a:srgbClr val="FFFF00"/>
              </a:solidFill>
              <a:latin typeface="楷体" panose="02010609060101010101" pitchFamily="49" charset="-122"/>
              <a:ea typeface="楷体" panose="02010609060101010101" pitchFamily="49" charset="-122"/>
            </a:endParaRPr>
          </a:p>
          <a:p>
            <a:endParaRPr lang="en-US" dirty="0">
              <a:solidFill>
                <a:srgbClr val="FFFF00"/>
              </a:solidFill>
              <a:latin typeface="楷体" panose="02010609060101010101" pitchFamily="49" charset="-122"/>
              <a:ea typeface="楷体" panose="02010609060101010101" pitchFamily="49" charset="-122"/>
            </a:endParaRPr>
          </a:p>
          <a:p>
            <a:r>
              <a:rPr lang="en-US" dirty="0">
                <a:solidFill>
                  <a:srgbClr val="FFFF00"/>
                </a:solidFill>
                <a:latin typeface="楷体" panose="02010609060101010101" pitchFamily="49" charset="-122"/>
                <a:ea typeface="楷体" panose="02010609060101010101" pitchFamily="49" charset="-122"/>
              </a:rPr>
              <a:t>EXPLAIN  SELECT CASE_NO FROM OB_CHECK_M WHERE CASE_NO ='123</a:t>
            </a:r>
            <a:r>
              <a:rPr lang="en-US" dirty="0" smtClean="0">
                <a:solidFill>
                  <a:srgbClr val="FFFF00"/>
                </a:solidFill>
                <a:latin typeface="楷体" panose="02010609060101010101" pitchFamily="49" charset="-122"/>
                <a:ea typeface="楷体" panose="02010609060101010101" pitchFamily="49" charset="-122"/>
              </a:rPr>
              <a:t>';</a:t>
            </a:r>
          </a:p>
          <a:p>
            <a:endParaRPr lang="en-US" sz="1200" dirty="0" smtClean="0">
              <a:solidFill>
                <a:srgbClr val="FFFF00"/>
              </a:solidFill>
              <a:latin typeface="楷体" panose="02010609060101010101" pitchFamily="49" charset="-122"/>
              <a:ea typeface="楷体" panose="02010609060101010101" pitchFamily="49" charset="-122"/>
            </a:endParaRPr>
          </a:p>
          <a:p>
            <a:endParaRPr lang="en-US" sz="1200" dirty="0">
              <a:solidFill>
                <a:srgbClr val="FFFF00"/>
              </a:solidFill>
              <a:latin typeface="楷体" panose="02010609060101010101" pitchFamily="49" charset="-122"/>
              <a:ea typeface="楷体" panose="02010609060101010101" pitchFamily="49" charset="-122"/>
            </a:endParaRPr>
          </a:p>
          <a:p>
            <a:endParaRPr lang="en-US" sz="1200" dirty="0" smtClean="0">
              <a:solidFill>
                <a:srgbClr val="FFFF00"/>
              </a:solidFill>
              <a:latin typeface="楷体" panose="02010609060101010101" pitchFamily="49" charset="-122"/>
              <a:ea typeface="楷体" panose="02010609060101010101" pitchFamily="49" charset="-122"/>
            </a:endParaRPr>
          </a:p>
          <a:p>
            <a:endParaRPr lang="en-US" sz="1200" dirty="0">
              <a:solidFill>
                <a:srgbClr val="FFFF00"/>
              </a:solidFill>
              <a:latin typeface="楷体" panose="02010609060101010101" pitchFamily="49" charset="-122"/>
              <a:ea typeface="楷体" panose="02010609060101010101" pitchFamily="49" charset="-122"/>
            </a:endParaRPr>
          </a:p>
          <a:p>
            <a:endParaRPr lang="en-US" sz="1200" dirty="0" smtClean="0">
              <a:solidFill>
                <a:srgbClr val="FFFF00"/>
              </a:solidFill>
              <a:latin typeface="楷体" panose="02010609060101010101" pitchFamily="49" charset="-122"/>
              <a:ea typeface="楷体" panose="02010609060101010101" pitchFamily="49" charset="-122"/>
            </a:endParaRPr>
          </a:p>
          <a:p>
            <a:endParaRPr lang="en-US" sz="1200" dirty="0">
              <a:solidFill>
                <a:srgbClr val="FFFF00"/>
              </a:solidFill>
              <a:latin typeface="楷体" panose="02010609060101010101" pitchFamily="49" charset="-122"/>
              <a:ea typeface="楷体" panose="02010609060101010101" pitchFamily="49" charset="-122"/>
            </a:endParaRPr>
          </a:p>
          <a:p>
            <a:endParaRPr lang="en-US" sz="1200" dirty="0" smtClean="0">
              <a:solidFill>
                <a:srgbClr val="FFFF00"/>
              </a:solidFill>
              <a:latin typeface="楷体" panose="02010609060101010101" pitchFamily="49" charset="-122"/>
              <a:ea typeface="楷体" panose="02010609060101010101" pitchFamily="49" charset="-122"/>
            </a:endParaRPr>
          </a:p>
          <a:p>
            <a:endParaRPr lang="en-US" sz="1200" dirty="0">
              <a:solidFill>
                <a:srgbClr val="FFFF00"/>
              </a:solidFill>
              <a:latin typeface="楷体" panose="02010609060101010101" pitchFamily="49" charset="-122"/>
              <a:ea typeface="楷体" panose="02010609060101010101" pitchFamily="49" charset="-122"/>
            </a:endParaRPr>
          </a:p>
          <a:p>
            <a:endParaRPr lang="en-US" sz="1200" dirty="0" smtClean="0">
              <a:solidFill>
                <a:srgbClr val="FFFF00"/>
              </a:solidFill>
              <a:latin typeface="楷体" panose="02010609060101010101" pitchFamily="49" charset="-122"/>
              <a:ea typeface="楷体" panose="02010609060101010101" pitchFamily="49" charset="-122"/>
            </a:endParaRPr>
          </a:p>
          <a:p>
            <a:endParaRPr lang="en-US" dirty="0" smtClean="0">
              <a:solidFill>
                <a:srgbClr val="FFFF00"/>
              </a:solidFill>
              <a:latin typeface="楷体" panose="02010609060101010101" pitchFamily="49" charset="-122"/>
              <a:ea typeface="楷体" panose="02010609060101010101" pitchFamily="49" charset="-122"/>
            </a:endParaRPr>
          </a:p>
          <a:p>
            <a:endParaRPr lang="en-US" dirty="0">
              <a:solidFill>
                <a:srgbClr val="FFFF00"/>
              </a:solidFill>
              <a:latin typeface="楷体" panose="02010609060101010101" pitchFamily="49" charset="-122"/>
              <a:ea typeface="楷体" panose="02010609060101010101" pitchFamily="49" charset="-122"/>
            </a:endParaRPr>
          </a:p>
          <a:p>
            <a:endParaRPr lang="en-US" dirty="0" smtClean="0">
              <a:solidFill>
                <a:srgbClr val="FFFF00"/>
              </a:solidFill>
              <a:latin typeface="楷体" panose="02010609060101010101" pitchFamily="49" charset="-122"/>
              <a:ea typeface="楷体" panose="02010609060101010101" pitchFamily="49" charset="-122"/>
            </a:endParaRPr>
          </a:p>
          <a:p>
            <a:r>
              <a:rPr lang="en-US" dirty="0" smtClean="0">
                <a:solidFill>
                  <a:srgbClr val="FFFF00"/>
                </a:solidFill>
                <a:latin typeface="楷体" panose="02010609060101010101" pitchFamily="49" charset="-122"/>
                <a:ea typeface="楷体" panose="02010609060101010101" pitchFamily="49" charset="-122"/>
              </a:rPr>
              <a:t>153</a:t>
            </a:r>
            <a:r>
              <a:rPr lang="en-US" altLang="zh-CN" dirty="0">
                <a:solidFill>
                  <a:srgbClr val="FFFF00"/>
                </a:solidFill>
                <a:latin typeface="楷体" panose="02010609060101010101" pitchFamily="49" charset="-122"/>
                <a:ea typeface="楷体" panose="02010609060101010101" pitchFamily="49" charset="-122"/>
              </a:rPr>
              <a:t>=</a:t>
            </a:r>
            <a:endParaRPr lang="en-US" dirty="0">
              <a:solidFill>
                <a:srgbClr val="FFFF00"/>
              </a:solidFill>
              <a:latin typeface="楷体" panose="02010609060101010101" pitchFamily="49" charset="-122"/>
              <a:ea typeface="楷体" panose="02010609060101010101" pitchFamily="49" charset="-122"/>
            </a:endParaRPr>
          </a:p>
          <a:p>
            <a:r>
              <a:rPr lang="en-US" altLang="zh-CN" dirty="0">
                <a:solidFill>
                  <a:srgbClr val="FFFF00"/>
                </a:solidFill>
                <a:latin typeface="楷体" panose="02010609060101010101" pitchFamily="49" charset="-122"/>
                <a:ea typeface="楷体" panose="02010609060101010101" pitchFamily="49" charset="-122"/>
              </a:rPr>
              <a:t>UTF8</a:t>
            </a:r>
            <a:r>
              <a:rPr lang="zh-CN" altLang="en-US" dirty="0">
                <a:solidFill>
                  <a:srgbClr val="FFFF00"/>
                </a:solidFill>
                <a:latin typeface="楷体" panose="02010609060101010101" pitchFamily="49" charset="-122"/>
                <a:ea typeface="楷体" panose="02010609060101010101" pitchFamily="49" charset="-122"/>
              </a:rPr>
              <a:t>编码一个字符 </a:t>
            </a:r>
            <a:r>
              <a:rPr lang="en-US" altLang="zh-CN" dirty="0">
                <a:solidFill>
                  <a:srgbClr val="FFFF00"/>
                </a:solidFill>
                <a:latin typeface="楷体" panose="02010609060101010101" pitchFamily="49" charset="-122"/>
                <a:ea typeface="楷体" panose="02010609060101010101" pitchFamily="49" charset="-122"/>
              </a:rPr>
              <a:t>3</a:t>
            </a:r>
            <a:r>
              <a:rPr lang="zh-CN" altLang="en-US" dirty="0">
                <a:solidFill>
                  <a:srgbClr val="FFFF00"/>
                </a:solidFill>
                <a:latin typeface="楷体" panose="02010609060101010101" pitchFamily="49" charset="-122"/>
                <a:ea typeface="楷体" panose="02010609060101010101" pitchFamily="49" charset="-122"/>
              </a:rPr>
              <a:t>个字节   </a:t>
            </a:r>
            <a:r>
              <a:rPr lang="en-US" altLang="zh-CN" dirty="0">
                <a:solidFill>
                  <a:srgbClr val="FFFF00"/>
                </a:solidFill>
                <a:latin typeface="楷体" panose="02010609060101010101" pitchFamily="49" charset="-122"/>
                <a:ea typeface="楷体" panose="02010609060101010101" pitchFamily="49" charset="-122"/>
              </a:rPr>
              <a:t>3*50=150 </a:t>
            </a:r>
          </a:p>
          <a:p>
            <a:r>
              <a:rPr lang="en-US" altLang="zh-CN" dirty="0">
                <a:solidFill>
                  <a:srgbClr val="FFFF00"/>
                </a:solidFill>
                <a:latin typeface="楷体" panose="02010609060101010101" pitchFamily="49" charset="-122"/>
                <a:ea typeface="楷体" panose="02010609060101010101" pitchFamily="49" charset="-122"/>
              </a:rPr>
              <a:t>+(</a:t>
            </a:r>
            <a:r>
              <a:rPr lang="zh-CN" altLang="en-US" dirty="0">
                <a:solidFill>
                  <a:srgbClr val="FFFF00"/>
                </a:solidFill>
                <a:latin typeface="楷体" panose="02010609060101010101" pitchFamily="49" charset="-122"/>
                <a:ea typeface="楷体" panose="02010609060101010101" pitchFamily="49" charset="-122"/>
              </a:rPr>
              <a:t>因为是变长的</a:t>
            </a:r>
            <a:r>
              <a:rPr lang="en-US" altLang="zh-CN" dirty="0">
                <a:solidFill>
                  <a:srgbClr val="FFFF00"/>
                </a:solidFill>
                <a:latin typeface="楷体" panose="02010609060101010101" pitchFamily="49" charset="-122"/>
                <a:ea typeface="楷体" panose="02010609060101010101" pitchFamily="49" charset="-122"/>
              </a:rPr>
              <a:t>VARCHAR</a:t>
            </a:r>
            <a:r>
              <a:rPr lang="zh-CN" altLang="en-US" dirty="0">
                <a:solidFill>
                  <a:srgbClr val="FFFF00"/>
                </a:solidFill>
                <a:latin typeface="楷体" panose="02010609060101010101" pitchFamily="49" charset="-122"/>
                <a:ea typeface="楷体" panose="02010609060101010101" pitchFamily="49" charset="-122"/>
              </a:rPr>
              <a:t>类型 记需要占用两个字节来记录变长信息</a:t>
            </a:r>
            <a:r>
              <a:rPr lang="en-US" altLang="zh-CN" dirty="0">
                <a:solidFill>
                  <a:srgbClr val="FFFF00"/>
                </a:solidFill>
                <a:latin typeface="楷体" panose="02010609060101010101" pitchFamily="49" charset="-122"/>
                <a:ea typeface="楷体" panose="02010609060101010101" pitchFamily="49" charset="-122"/>
              </a:rPr>
              <a:t>)=152  </a:t>
            </a:r>
          </a:p>
          <a:p>
            <a:r>
              <a:rPr lang="en-US" altLang="zh-CN" dirty="0">
                <a:solidFill>
                  <a:srgbClr val="FFFF00"/>
                </a:solidFill>
                <a:latin typeface="楷体" panose="02010609060101010101" pitchFamily="49" charset="-122"/>
                <a:ea typeface="楷体" panose="02010609060101010101" pitchFamily="49" charset="-122"/>
              </a:rPr>
              <a:t>+ </a:t>
            </a:r>
            <a:r>
              <a:rPr lang="zh-CN" altLang="en-US" dirty="0">
                <a:solidFill>
                  <a:srgbClr val="FFFF00"/>
                </a:solidFill>
                <a:latin typeface="楷体" panose="02010609060101010101" pitchFamily="49" charset="-122"/>
                <a:ea typeface="楷体" panose="02010609060101010101" pitchFamily="49" charset="-122"/>
              </a:rPr>
              <a:t> </a:t>
            </a:r>
            <a:r>
              <a:rPr lang="en-US" altLang="zh-CN" dirty="0">
                <a:solidFill>
                  <a:srgbClr val="FFFF00"/>
                </a:solidFill>
                <a:latin typeface="楷体" panose="02010609060101010101" pitchFamily="49" charset="-122"/>
                <a:ea typeface="楷体" panose="02010609060101010101" pitchFamily="49" charset="-122"/>
              </a:rPr>
              <a:t>DEFAULT NULL </a:t>
            </a:r>
            <a:r>
              <a:rPr lang="zh-CN" altLang="en-US" dirty="0">
                <a:solidFill>
                  <a:srgbClr val="FFFF00"/>
                </a:solidFill>
                <a:latin typeface="楷体" panose="02010609060101010101" pitchFamily="49" charset="-122"/>
                <a:ea typeface="楷体" panose="02010609060101010101" pitchFamily="49" charset="-122"/>
              </a:rPr>
              <a:t>是否为空需要占用一个字节来记录 </a:t>
            </a:r>
            <a:r>
              <a:rPr lang="en-US" altLang="zh-CN" dirty="0">
                <a:solidFill>
                  <a:srgbClr val="FFFF00"/>
                </a:solidFill>
                <a:latin typeface="楷体" panose="02010609060101010101" pitchFamily="49" charset="-122"/>
                <a:ea typeface="楷体" panose="02010609060101010101" pitchFamily="49" charset="-122"/>
              </a:rPr>
              <a:t>+1  </a:t>
            </a:r>
            <a:endParaRPr lang="en-US" dirty="0">
              <a:solidFill>
                <a:srgbClr val="FFFF00"/>
              </a:solidFill>
              <a:latin typeface="楷体" panose="02010609060101010101" pitchFamily="49" charset="-122"/>
              <a:ea typeface="楷体" panose="02010609060101010101" pitchFamily="49" charset="-122"/>
            </a:endParaRPr>
          </a:p>
          <a:p>
            <a:endParaRPr lang="en-US" sz="1200" dirty="0" smtClean="0">
              <a:solidFill>
                <a:srgbClr val="FFFF00"/>
              </a:solidFill>
              <a:latin typeface="楷体" panose="02010609060101010101" pitchFamily="49" charset="-122"/>
              <a:ea typeface="楷体" panose="02010609060101010101" pitchFamily="49" charset="-122"/>
            </a:endParaRPr>
          </a:p>
          <a:p>
            <a:endParaRPr lang="en-US" sz="1200" dirty="0" smtClean="0">
              <a:solidFill>
                <a:srgbClr val="FFFF00"/>
              </a:solidFill>
              <a:latin typeface="楷体" panose="02010609060101010101" pitchFamily="49" charset="-122"/>
              <a:ea typeface="楷体" panose="02010609060101010101" pitchFamily="49" charset="-122"/>
            </a:endParaRPr>
          </a:p>
          <a:p>
            <a:endParaRPr lang="en-US" sz="1200" dirty="0">
              <a:solidFill>
                <a:srgbClr val="FFFF00"/>
              </a:solidFill>
              <a:latin typeface="楷体" panose="02010609060101010101" pitchFamily="49" charset="-122"/>
              <a:ea typeface="楷体" panose="02010609060101010101" pitchFamily="49" charset="-122"/>
            </a:endParaRPr>
          </a:p>
          <a:p>
            <a:endParaRPr lang="en-US" sz="1200" dirty="0" smtClean="0">
              <a:solidFill>
                <a:srgbClr val="FFFF00"/>
              </a:solidFill>
              <a:latin typeface="楷体" panose="02010609060101010101" pitchFamily="49" charset="-122"/>
              <a:ea typeface="楷体" panose="02010609060101010101" pitchFamily="49" charset="-122"/>
            </a:endParaRPr>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altLang="zh-CN" sz="2400" dirty="0" smtClean="0"/>
          </a:p>
          <a:p>
            <a:endParaRPr lang="zh-CN" altLang="en-US" sz="2400" dirty="0"/>
          </a:p>
        </p:txBody>
      </p:sp>
      <p:sp>
        <p:nvSpPr>
          <p:cNvPr id="6" name="标题 3"/>
          <p:cNvSpPr>
            <a:spLocks noGrp="1"/>
          </p:cNvSpPr>
          <p:nvPr>
            <p:ph type="ctrTitle"/>
          </p:nvPr>
        </p:nvSpPr>
        <p:spPr>
          <a:xfrm>
            <a:off x="958467" y="5692"/>
            <a:ext cx="7062388" cy="819990"/>
          </a:xfrm>
        </p:spPr>
        <p:txBody>
          <a:bodyPr/>
          <a:lstStyle/>
          <a:p>
            <a:r>
              <a:rPr lang="en-US" altLang="zh-CN" dirty="0" smtClean="0">
                <a:solidFill>
                  <a:schemeClr val="bg1"/>
                </a:solidFill>
                <a:latin typeface="楷体" panose="02010609060101010101" pitchFamily="49" charset="-122"/>
                <a:ea typeface="楷体" panose="02010609060101010101" pitchFamily="49" charset="-122"/>
              </a:rPr>
              <a:t>Index</a:t>
            </a:r>
            <a:endParaRPr lang="zh-CN" altLang="en-US" dirty="0">
              <a:solidFill>
                <a:schemeClr val="bg1"/>
              </a:solidFill>
              <a:latin typeface="楷体" panose="02010609060101010101" pitchFamily="49" charset="-122"/>
              <a:ea typeface="楷体" panose="02010609060101010101" pitchFamily="49" charset="-122"/>
            </a:endParaRPr>
          </a:p>
        </p:txBody>
      </p:sp>
      <p:grpSp>
        <p:nvGrpSpPr>
          <p:cNvPr id="7" name="组合 6"/>
          <p:cNvGrpSpPr/>
          <p:nvPr/>
        </p:nvGrpSpPr>
        <p:grpSpPr>
          <a:xfrm>
            <a:off x="373638" y="231260"/>
            <a:ext cx="584829" cy="505442"/>
            <a:chOff x="2340883" y="3617004"/>
            <a:chExt cx="2169081" cy="1874642"/>
          </a:xfrm>
        </p:grpSpPr>
        <p:sp>
          <p:nvSpPr>
            <p:cNvPr id="8" name="Freeform 167"/>
            <p:cNvSpPr>
              <a:spLocks/>
            </p:cNvSpPr>
            <p:nvPr/>
          </p:nvSpPr>
          <p:spPr bwMode="auto">
            <a:xfrm>
              <a:off x="3084054" y="5287210"/>
              <a:ext cx="60431" cy="9000"/>
            </a:xfrm>
            <a:custGeom>
              <a:avLst/>
              <a:gdLst>
                <a:gd name="T0" fmla="*/ 20 w 20"/>
                <a:gd name="T1" fmla="*/ 3 h 3"/>
                <a:gd name="T2" fmla="*/ 0 w 20"/>
                <a:gd name="T3" fmla="*/ 0 h 3"/>
                <a:gd name="T4" fmla="*/ 20 w 20"/>
                <a:gd name="T5" fmla="*/ 3 h 3"/>
              </a:gdLst>
              <a:ahLst/>
              <a:cxnLst>
                <a:cxn ang="0">
                  <a:pos x="T0" y="T1"/>
                </a:cxn>
                <a:cxn ang="0">
                  <a:pos x="T2" y="T3"/>
                </a:cxn>
                <a:cxn ang="0">
                  <a:pos x="T4" y="T5"/>
                </a:cxn>
              </a:cxnLst>
              <a:rect l="0" t="0" r="r" b="b"/>
              <a:pathLst>
                <a:path w="20" h="3">
                  <a:moveTo>
                    <a:pt x="20" y="3"/>
                  </a:moveTo>
                  <a:cubicBezTo>
                    <a:pt x="8" y="1"/>
                    <a:pt x="0" y="0"/>
                    <a:pt x="0" y="0"/>
                  </a:cubicBezTo>
                  <a:cubicBezTo>
                    <a:pt x="4" y="0"/>
                    <a:pt x="11" y="1"/>
                    <a:pt x="2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9" name="Freeform 168"/>
            <p:cNvSpPr>
              <a:spLocks/>
            </p:cNvSpPr>
            <p:nvPr/>
          </p:nvSpPr>
          <p:spPr bwMode="auto">
            <a:xfrm>
              <a:off x="3390065" y="5213921"/>
              <a:ext cx="465446" cy="200579"/>
            </a:xfrm>
            <a:custGeom>
              <a:avLst/>
              <a:gdLst>
                <a:gd name="T0" fmla="*/ 148 w 153"/>
                <a:gd name="T1" fmla="*/ 9 h 66"/>
                <a:gd name="T2" fmla="*/ 148 w 153"/>
                <a:gd name="T3" fmla="*/ 12 h 66"/>
                <a:gd name="T4" fmla="*/ 143 w 153"/>
                <a:gd name="T5" fmla="*/ 27 h 66"/>
                <a:gd name="T6" fmla="*/ 140 w 153"/>
                <a:gd name="T7" fmla="*/ 42 h 66"/>
                <a:gd name="T8" fmla="*/ 130 w 153"/>
                <a:gd name="T9" fmla="*/ 65 h 66"/>
                <a:gd name="T10" fmla="*/ 131 w 153"/>
                <a:gd name="T11" fmla="*/ 50 h 66"/>
                <a:gd name="T12" fmla="*/ 0 w 153"/>
                <a:gd name="T13" fmla="*/ 19 h 66"/>
                <a:gd name="T14" fmla="*/ 129 w 153"/>
                <a:gd name="T15" fmla="*/ 43 h 66"/>
                <a:gd name="T16" fmla="*/ 130 w 153"/>
                <a:gd name="T17" fmla="*/ 40 h 66"/>
                <a:gd name="T18" fmla="*/ 68 w 153"/>
                <a:gd name="T19" fmla="*/ 24 h 66"/>
                <a:gd name="T20" fmla="*/ 132 w 153"/>
                <a:gd name="T21" fmla="*/ 38 h 66"/>
                <a:gd name="T22" fmla="*/ 134 w 153"/>
                <a:gd name="T23" fmla="*/ 32 h 66"/>
                <a:gd name="T24" fmla="*/ 2 w 153"/>
                <a:gd name="T25" fmla="*/ 0 h 66"/>
                <a:gd name="T26" fmla="*/ 132 w 153"/>
                <a:gd name="T27" fmla="*/ 25 h 66"/>
                <a:gd name="T28" fmla="*/ 147 w 153"/>
                <a:gd name="T29" fmla="*/ 12 h 66"/>
                <a:gd name="T30" fmla="*/ 129 w 153"/>
                <a:gd name="T31" fmla="*/ 6 h 66"/>
                <a:gd name="T32" fmla="*/ 147 w 153"/>
                <a:gd name="T33" fmla="*/ 12 h 66"/>
                <a:gd name="T34" fmla="*/ 148 w 153"/>
                <a:gd name="T35"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 h="66">
                  <a:moveTo>
                    <a:pt x="148" y="9"/>
                  </a:moveTo>
                  <a:cubicBezTo>
                    <a:pt x="148" y="12"/>
                    <a:pt x="148" y="12"/>
                    <a:pt x="148" y="12"/>
                  </a:cubicBezTo>
                  <a:cubicBezTo>
                    <a:pt x="148" y="12"/>
                    <a:pt x="153" y="23"/>
                    <a:pt x="143" y="27"/>
                  </a:cubicBezTo>
                  <a:cubicBezTo>
                    <a:pt x="133" y="30"/>
                    <a:pt x="146" y="37"/>
                    <a:pt x="140" y="42"/>
                  </a:cubicBezTo>
                  <a:cubicBezTo>
                    <a:pt x="133" y="48"/>
                    <a:pt x="144" y="66"/>
                    <a:pt x="130" y="65"/>
                  </a:cubicBezTo>
                  <a:cubicBezTo>
                    <a:pt x="130" y="65"/>
                    <a:pt x="133" y="56"/>
                    <a:pt x="131" y="50"/>
                  </a:cubicBezTo>
                  <a:cubicBezTo>
                    <a:pt x="0" y="19"/>
                    <a:pt x="0" y="19"/>
                    <a:pt x="0" y="19"/>
                  </a:cubicBezTo>
                  <a:cubicBezTo>
                    <a:pt x="129" y="43"/>
                    <a:pt x="129" y="43"/>
                    <a:pt x="129" y="43"/>
                  </a:cubicBezTo>
                  <a:cubicBezTo>
                    <a:pt x="129" y="42"/>
                    <a:pt x="129" y="41"/>
                    <a:pt x="130" y="40"/>
                  </a:cubicBezTo>
                  <a:cubicBezTo>
                    <a:pt x="68" y="24"/>
                    <a:pt x="68" y="24"/>
                    <a:pt x="68" y="24"/>
                  </a:cubicBezTo>
                  <a:cubicBezTo>
                    <a:pt x="132" y="38"/>
                    <a:pt x="132" y="38"/>
                    <a:pt x="132" y="38"/>
                  </a:cubicBezTo>
                  <a:cubicBezTo>
                    <a:pt x="133" y="36"/>
                    <a:pt x="134" y="33"/>
                    <a:pt x="134" y="32"/>
                  </a:cubicBezTo>
                  <a:cubicBezTo>
                    <a:pt x="2" y="0"/>
                    <a:pt x="2" y="0"/>
                    <a:pt x="2" y="0"/>
                  </a:cubicBezTo>
                  <a:cubicBezTo>
                    <a:pt x="132" y="25"/>
                    <a:pt x="132" y="25"/>
                    <a:pt x="132" y="25"/>
                  </a:cubicBezTo>
                  <a:cubicBezTo>
                    <a:pt x="135" y="23"/>
                    <a:pt x="145" y="22"/>
                    <a:pt x="147" y="12"/>
                  </a:cubicBezTo>
                  <a:cubicBezTo>
                    <a:pt x="146" y="11"/>
                    <a:pt x="139" y="9"/>
                    <a:pt x="129" y="6"/>
                  </a:cubicBezTo>
                  <a:cubicBezTo>
                    <a:pt x="139" y="9"/>
                    <a:pt x="146" y="10"/>
                    <a:pt x="147" y="12"/>
                  </a:cubicBezTo>
                  <a:cubicBezTo>
                    <a:pt x="148" y="11"/>
                    <a:pt x="148" y="10"/>
                    <a:pt x="148"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0" name="Freeform 169"/>
            <p:cNvSpPr>
              <a:spLocks/>
            </p:cNvSpPr>
            <p:nvPr/>
          </p:nvSpPr>
          <p:spPr bwMode="auto">
            <a:xfrm>
              <a:off x="3636932" y="4015590"/>
              <a:ext cx="267439" cy="258438"/>
            </a:xfrm>
            <a:custGeom>
              <a:avLst/>
              <a:gdLst>
                <a:gd name="T0" fmla="*/ 75 w 88"/>
                <a:gd name="T1" fmla="*/ 26 h 85"/>
                <a:gd name="T2" fmla="*/ 0 w 88"/>
                <a:gd name="T3" fmla="*/ 85 h 85"/>
                <a:gd name="T4" fmla="*/ 34 w 88"/>
                <a:gd name="T5" fmla="*/ 34 h 85"/>
                <a:gd name="T6" fmla="*/ 75 w 88"/>
                <a:gd name="T7" fmla="*/ 26 h 85"/>
              </a:gdLst>
              <a:ahLst/>
              <a:cxnLst>
                <a:cxn ang="0">
                  <a:pos x="T0" y="T1"/>
                </a:cxn>
                <a:cxn ang="0">
                  <a:pos x="T2" y="T3"/>
                </a:cxn>
                <a:cxn ang="0">
                  <a:pos x="T4" y="T5"/>
                </a:cxn>
                <a:cxn ang="0">
                  <a:pos x="T6" y="T7"/>
                </a:cxn>
              </a:cxnLst>
              <a:rect l="0" t="0" r="r" b="b"/>
              <a:pathLst>
                <a:path w="88" h="85">
                  <a:moveTo>
                    <a:pt x="75" y="26"/>
                  </a:moveTo>
                  <a:cubicBezTo>
                    <a:pt x="62" y="30"/>
                    <a:pt x="29" y="35"/>
                    <a:pt x="0" y="85"/>
                  </a:cubicBezTo>
                  <a:cubicBezTo>
                    <a:pt x="0" y="85"/>
                    <a:pt x="0" y="68"/>
                    <a:pt x="34" y="34"/>
                  </a:cubicBezTo>
                  <a:cubicBezTo>
                    <a:pt x="68" y="0"/>
                    <a:pt x="88" y="22"/>
                    <a:pt x="75"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1" name="Freeform 170"/>
            <p:cNvSpPr>
              <a:spLocks/>
            </p:cNvSpPr>
            <p:nvPr/>
          </p:nvSpPr>
          <p:spPr bwMode="auto">
            <a:xfrm>
              <a:off x="2946477" y="4688044"/>
              <a:ext cx="735456" cy="27001"/>
            </a:xfrm>
            <a:custGeom>
              <a:avLst/>
              <a:gdLst>
                <a:gd name="T0" fmla="*/ 242 w 242"/>
                <a:gd name="T1" fmla="*/ 6 h 9"/>
                <a:gd name="T2" fmla="*/ 242 w 242"/>
                <a:gd name="T3" fmla="*/ 9 h 9"/>
                <a:gd name="T4" fmla="*/ 0 w 242"/>
                <a:gd name="T5" fmla="*/ 9 h 9"/>
                <a:gd name="T6" fmla="*/ 242 w 242"/>
                <a:gd name="T7" fmla="*/ 6 h 9"/>
              </a:gdLst>
              <a:ahLst/>
              <a:cxnLst>
                <a:cxn ang="0">
                  <a:pos x="T0" y="T1"/>
                </a:cxn>
                <a:cxn ang="0">
                  <a:pos x="T2" y="T3"/>
                </a:cxn>
                <a:cxn ang="0">
                  <a:pos x="T4" y="T5"/>
                </a:cxn>
                <a:cxn ang="0">
                  <a:pos x="T6" y="T7"/>
                </a:cxn>
              </a:cxnLst>
              <a:rect l="0" t="0" r="r" b="b"/>
              <a:pathLst>
                <a:path w="242" h="9">
                  <a:moveTo>
                    <a:pt x="242" y="6"/>
                  </a:moveTo>
                  <a:cubicBezTo>
                    <a:pt x="242" y="9"/>
                    <a:pt x="242" y="9"/>
                    <a:pt x="242" y="9"/>
                  </a:cubicBezTo>
                  <a:cubicBezTo>
                    <a:pt x="0" y="9"/>
                    <a:pt x="0" y="9"/>
                    <a:pt x="0" y="9"/>
                  </a:cubicBezTo>
                  <a:cubicBezTo>
                    <a:pt x="58" y="0"/>
                    <a:pt x="242" y="6"/>
                    <a:pt x="242" y="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2" name="Freeform 171"/>
            <p:cNvSpPr>
              <a:spLocks/>
            </p:cNvSpPr>
            <p:nvPr/>
          </p:nvSpPr>
          <p:spPr bwMode="auto">
            <a:xfrm>
              <a:off x="3117484" y="4454035"/>
              <a:ext cx="205722" cy="38573"/>
            </a:xfrm>
            <a:custGeom>
              <a:avLst/>
              <a:gdLst>
                <a:gd name="T0" fmla="*/ 0 w 68"/>
                <a:gd name="T1" fmla="*/ 11 h 13"/>
                <a:gd name="T2" fmla="*/ 68 w 68"/>
                <a:gd name="T3" fmla="*/ 6 h 13"/>
                <a:gd name="T4" fmla="*/ 0 w 68"/>
                <a:gd name="T5" fmla="*/ 11 h 13"/>
              </a:gdLst>
              <a:ahLst/>
              <a:cxnLst>
                <a:cxn ang="0">
                  <a:pos x="T0" y="T1"/>
                </a:cxn>
                <a:cxn ang="0">
                  <a:pos x="T2" y="T3"/>
                </a:cxn>
                <a:cxn ang="0">
                  <a:pos x="T4" y="T5"/>
                </a:cxn>
              </a:cxnLst>
              <a:rect l="0" t="0" r="r" b="b"/>
              <a:pathLst>
                <a:path w="68" h="13">
                  <a:moveTo>
                    <a:pt x="0" y="11"/>
                  </a:moveTo>
                  <a:cubicBezTo>
                    <a:pt x="26" y="0"/>
                    <a:pt x="68" y="6"/>
                    <a:pt x="68" y="6"/>
                  </a:cubicBezTo>
                  <a:cubicBezTo>
                    <a:pt x="62" y="13"/>
                    <a:pt x="0" y="11"/>
                    <a:pt x="0" y="1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3" name="Freeform 172"/>
            <p:cNvSpPr>
              <a:spLocks/>
            </p:cNvSpPr>
            <p:nvPr/>
          </p:nvSpPr>
          <p:spPr bwMode="auto">
            <a:xfrm>
              <a:off x="3527642" y="3993732"/>
              <a:ext cx="100289" cy="186436"/>
            </a:xfrm>
            <a:custGeom>
              <a:avLst/>
              <a:gdLst>
                <a:gd name="T0" fmla="*/ 31 w 33"/>
                <a:gd name="T1" fmla="*/ 0 h 61"/>
                <a:gd name="T2" fmla="*/ 0 w 33"/>
                <a:gd name="T3" fmla="*/ 61 h 61"/>
                <a:gd name="T4" fmla="*/ 31 w 33"/>
                <a:gd name="T5" fmla="*/ 0 h 61"/>
              </a:gdLst>
              <a:ahLst/>
              <a:cxnLst>
                <a:cxn ang="0">
                  <a:pos x="T0" y="T1"/>
                </a:cxn>
                <a:cxn ang="0">
                  <a:pos x="T2" y="T3"/>
                </a:cxn>
                <a:cxn ang="0">
                  <a:pos x="T4" y="T5"/>
                </a:cxn>
              </a:cxnLst>
              <a:rect l="0" t="0" r="r" b="b"/>
              <a:pathLst>
                <a:path w="33" h="61">
                  <a:moveTo>
                    <a:pt x="31" y="0"/>
                  </a:moveTo>
                  <a:cubicBezTo>
                    <a:pt x="33" y="9"/>
                    <a:pt x="0" y="61"/>
                    <a:pt x="0" y="61"/>
                  </a:cubicBezTo>
                  <a:cubicBezTo>
                    <a:pt x="4" y="33"/>
                    <a:pt x="31" y="0"/>
                    <a:pt x="3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4" name="Freeform 173"/>
            <p:cNvSpPr>
              <a:spLocks/>
            </p:cNvSpPr>
            <p:nvPr/>
          </p:nvSpPr>
          <p:spPr bwMode="auto">
            <a:xfrm>
              <a:off x="3451782" y="3966731"/>
              <a:ext cx="100289" cy="185150"/>
            </a:xfrm>
            <a:custGeom>
              <a:avLst/>
              <a:gdLst>
                <a:gd name="T0" fmla="*/ 30 w 33"/>
                <a:gd name="T1" fmla="*/ 0 h 61"/>
                <a:gd name="T2" fmla="*/ 0 w 33"/>
                <a:gd name="T3" fmla="*/ 61 h 61"/>
                <a:gd name="T4" fmla="*/ 30 w 33"/>
                <a:gd name="T5" fmla="*/ 0 h 61"/>
              </a:gdLst>
              <a:ahLst/>
              <a:cxnLst>
                <a:cxn ang="0">
                  <a:pos x="T0" y="T1"/>
                </a:cxn>
                <a:cxn ang="0">
                  <a:pos x="T2" y="T3"/>
                </a:cxn>
                <a:cxn ang="0">
                  <a:pos x="T4" y="T5"/>
                </a:cxn>
              </a:cxnLst>
              <a:rect l="0" t="0" r="r" b="b"/>
              <a:pathLst>
                <a:path w="33" h="61">
                  <a:moveTo>
                    <a:pt x="30" y="0"/>
                  </a:moveTo>
                  <a:cubicBezTo>
                    <a:pt x="33" y="8"/>
                    <a:pt x="0" y="61"/>
                    <a:pt x="0" y="61"/>
                  </a:cubicBezTo>
                  <a:cubicBezTo>
                    <a:pt x="4" y="33"/>
                    <a:pt x="30" y="0"/>
                    <a:pt x="3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5" name="Freeform 174"/>
            <p:cNvSpPr>
              <a:spLocks/>
            </p:cNvSpPr>
            <p:nvPr/>
          </p:nvSpPr>
          <p:spPr bwMode="auto">
            <a:xfrm>
              <a:off x="2940048" y="4374318"/>
              <a:ext cx="398586" cy="33430"/>
            </a:xfrm>
            <a:custGeom>
              <a:avLst/>
              <a:gdLst>
                <a:gd name="T0" fmla="*/ 126 w 131"/>
                <a:gd name="T1" fmla="*/ 4 h 11"/>
                <a:gd name="T2" fmla="*/ 0 w 131"/>
                <a:gd name="T3" fmla="*/ 11 h 11"/>
                <a:gd name="T4" fmla="*/ 126 w 131"/>
                <a:gd name="T5" fmla="*/ 4 h 11"/>
              </a:gdLst>
              <a:ahLst/>
              <a:cxnLst>
                <a:cxn ang="0">
                  <a:pos x="T0" y="T1"/>
                </a:cxn>
                <a:cxn ang="0">
                  <a:pos x="T2" y="T3"/>
                </a:cxn>
                <a:cxn ang="0">
                  <a:pos x="T4" y="T5"/>
                </a:cxn>
              </a:cxnLst>
              <a:rect l="0" t="0" r="r" b="b"/>
              <a:pathLst>
                <a:path w="131" h="11">
                  <a:moveTo>
                    <a:pt x="126" y="4"/>
                  </a:moveTo>
                  <a:cubicBezTo>
                    <a:pt x="131" y="7"/>
                    <a:pt x="0" y="11"/>
                    <a:pt x="0" y="11"/>
                  </a:cubicBezTo>
                  <a:cubicBezTo>
                    <a:pt x="0" y="11"/>
                    <a:pt x="121" y="0"/>
                    <a:pt x="126" y="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6" name="Freeform 175"/>
            <p:cNvSpPr>
              <a:spLocks/>
            </p:cNvSpPr>
            <p:nvPr/>
          </p:nvSpPr>
          <p:spPr bwMode="auto">
            <a:xfrm>
              <a:off x="2879618" y="4243170"/>
              <a:ext cx="231437" cy="57859"/>
            </a:xfrm>
            <a:custGeom>
              <a:avLst/>
              <a:gdLst>
                <a:gd name="T0" fmla="*/ 60 w 76"/>
                <a:gd name="T1" fmla="*/ 17 h 19"/>
                <a:gd name="T2" fmla="*/ 57 w 76"/>
                <a:gd name="T3" fmla="*/ 10 h 19"/>
                <a:gd name="T4" fmla="*/ 0 w 76"/>
                <a:gd name="T5" fmla="*/ 6 h 19"/>
                <a:gd name="T6" fmla="*/ 76 w 76"/>
                <a:gd name="T7" fmla="*/ 10 h 19"/>
                <a:gd name="T8" fmla="*/ 60 w 76"/>
                <a:gd name="T9" fmla="*/ 17 h 19"/>
              </a:gdLst>
              <a:ahLst/>
              <a:cxnLst>
                <a:cxn ang="0">
                  <a:pos x="T0" y="T1"/>
                </a:cxn>
                <a:cxn ang="0">
                  <a:pos x="T2" y="T3"/>
                </a:cxn>
                <a:cxn ang="0">
                  <a:pos x="T4" y="T5"/>
                </a:cxn>
                <a:cxn ang="0">
                  <a:pos x="T6" y="T7"/>
                </a:cxn>
                <a:cxn ang="0">
                  <a:pos x="T8" y="T9"/>
                </a:cxn>
              </a:cxnLst>
              <a:rect l="0" t="0" r="r" b="b"/>
              <a:pathLst>
                <a:path w="76" h="19">
                  <a:moveTo>
                    <a:pt x="60" y="17"/>
                  </a:moveTo>
                  <a:cubicBezTo>
                    <a:pt x="60" y="17"/>
                    <a:pt x="68" y="9"/>
                    <a:pt x="57" y="10"/>
                  </a:cubicBezTo>
                  <a:cubicBezTo>
                    <a:pt x="46" y="10"/>
                    <a:pt x="0" y="6"/>
                    <a:pt x="0" y="6"/>
                  </a:cubicBezTo>
                  <a:cubicBezTo>
                    <a:pt x="0" y="6"/>
                    <a:pt x="75" y="0"/>
                    <a:pt x="76" y="10"/>
                  </a:cubicBezTo>
                  <a:cubicBezTo>
                    <a:pt x="76" y="19"/>
                    <a:pt x="60" y="17"/>
                    <a:pt x="60" y="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7" name="Freeform 176"/>
            <p:cNvSpPr>
              <a:spLocks noEditPoints="1"/>
            </p:cNvSpPr>
            <p:nvPr/>
          </p:nvSpPr>
          <p:spPr bwMode="auto">
            <a:xfrm>
              <a:off x="2340883" y="3617004"/>
              <a:ext cx="2169081" cy="1874642"/>
            </a:xfrm>
            <a:custGeom>
              <a:avLst/>
              <a:gdLst>
                <a:gd name="T0" fmla="*/ 27 w 713"/>
                <a:gd name="T1" fmla="*/ 260 h 616"/>
                <a:gd name="T2" fmla="*/ 136 w 713"/>
                <a:gd name="T3" fmla="*/ 455 h 616"/>
                <a:gd name="T4" fmla="*/ 191 w 713"/>
                <a:gd name="T5" fmla="*/ 470 h 616"/>
                <a:gd name="T6" fmla="*/ 513 w 713"/>
                <a:gd name="T7" fmla="*/ 527 h 616"/>
                <a:gd name="T8" fmla="*/ 493 w 713"/>
                <a:gd name="T9" fmla="*/ 383 h 616"/>
                <a:gd name="T10" fmla="*/ 497 w 713"/>
                <a:gd name="T11" fmla="*/ 316 h 616"/>
                <a:gd name="T12" fmla="*/ 680 w 713"/>
                <a:gd name="T13" fmla="*/ 200 h 616"/>
                <a:gd name="T14" fmla="*/ 197 w 713"/>
                <a:gd name="T15" fmla="*/ 156 h 616"/>
                <a:gd name="T16" fmla="*/ 212 w 713"/>
                <a:gd name="T17" fmla="*/ 189 h 616"/>
                <a:gd name="T18" fmla="*/ 215 w 713"/>
                <a:gd name="T19" fmla="*/ 158 h 616"/>
                <a:gd name="T20" fmla="*/ 461 w 713"/>
                <a:gd name="T21" fmla="*/ 279 h 616"/>
                <a:gd name="T22" fmla="*/ 13 w 713"/>
                <a:gd name="T23" fmla="*/ 185 h 616"/>
                <a:gd name="T24" fmla="*/ 208 w 713"/>
                <a:gd name="T25" fmla="*/ 169 h 616"/>
                <a:gd name="T26" fmla="*/ 469 w 713"/>
                <a:gd name="T27" fmla="*/ 414 h 616"/>
                <a:gd name="T28" fmla="*/ 274 w 713"/>
                <a:gd name="T29" fmla="*/ 476 h 616"/>
                <a:gd name="T30" fmla="*/ 427 w 713"/>
                <a:gd name="T31" fmla="*/ 461 h 616"/>
                <a:gd name="T32" fmla="*/ 361 w 713"/>
                <a:gd name="T33" fmla="*/ 485 h 616"/>
                <a:gd name="T34" fmla="*/ 402 w 713"/>
                <a:gd name="T35" fmla="*/ 471 h 616"/>
                <a:gd name="T36" fmla="*/ 393 w 713"/>
                <a:gd name="T37" fmla="*/ 481 h 616"/>
                <a:gd name="T38" fmla="*/ 431 w 713"/>
                <a:gd name="T39" fmla="*/ 490 h 616"/>
                <a:gd name="T40" fmla="*/ 419 w 713"/>
                <a:gd name="T41" fmla="*/ 493 h 616"/>
                <a:gd name="T42" fmla="*/ 462 w 713"/>
                <a:gd name="T43" fmla="*/ 492 h 616"/>
                <a:gd name="T44" fmla="*/ 314 w 713"/>
                <a:gd name="T45" fmla="*/ 464 h 616"/>
                <a:gd name="T46" fmla="*/ 322 w 713"/>
                <a:gd name="T47" fmla="*/ 488 h 616"/>
                <a:gd name="T48" fmla="*/ 388 w 713"/>
                <a:gd name="T49" fmla="*/ 502 h 616"/>
                <a:gd name="T50" fmla="*/ 261 w 713"/>
                <a:gd name="T51" fmla="*/ 489 h 616"/>
                <a:gd name="T52" fmla="*/ 434 w 713"/>
                <a:gd name="T53" fmla="*/ 445 h 616"/>
                <a:gd name="T54" fmla="*/ 63 w 713"/>
                <a:gd name="T55" fmla="*/ 287 h 616"/>
                <a:gd name="T56" fmla="*/ 168 w 713"/>
                <a:gd name="T57" fmla="*/ 377 h 616"/>
                <a:gd name="T58" fmla="*/ 84 w 713"/>
                <a:gd name="T59" fmla="*/ 318 h 616"/>
                <a:gd name="T60" fmla="*/ 467 w 713"/>
                <a:gd name="T61" fmla="*/ 437 h 616"/>
                <a:gd name="T62" fmla="*/ 476 w 713"/>
                <a:gd name="T63" fmla="*/ 444 h 616"/>
                <a:gd name="T64" fmla="*/ 144 w 713"/>
                <a:gd name="T65" fmla="*/ 373 h 616"/>
                <a:gd name="T66" fmla="*/ 147 w 713"/>
                <a:gd name="T67" fmla="*/ 344 h 616"/>
                <a:gd name="T68" fmla="*/ 509 w 713"/>
                <a:gd name="T69" fmla="*/ 236 h 616"/>
                <a:gd name="T70" fmla="*/ 483 w 713"/>
                <a:gd name="T71" fmla="*/ 295 h 616"/>
                <a:gd name="T72" fmla="*/ 484 w 713"/>
                <a:gd name="T73" fmla="*/ 310 h 616"/>
                <a:gd name="T74" fmla="*/ 479 w 713"/>
                <a:gd name="T75" fmla="*/ 331 h 616"/>
                <a:gd name="T76" fmla="*/ 475 w 713"/>
                <a:gd name="T77" fmla="*/ 335 h 616"/>
                <a:gd name="T78" fmla="*/ 502 w 713"/>
                <a:gd name="T79" fmla="*/ 294 h 616"/>
                <a:gd name="T80" fmla="*/ 528 w 713"/>
                <a:gd name="T81" fmla="*/ 261 h 616"/>
                <a:gd name="T82" fmla="*/ 463 w 713"/>
                <a:gd name="T83" fmla="*/ 317 h 616"/>
                <a:gd name="T84" fmla="*/ 488 w 713"/>
                <a:gd name="T85" fmla="*/ 285 h 616"/>
                <a:gd name="T86" fmla="*/ 532 w 713"/>
                <a:gd name="T87" fmla="*/ 220 h 616"/>
                <a:gd name="T88" fmla="*/ 468 w 713"/>
                <a:gd name="T89" fmla="*/ 353 h 616"/>
                <a:gd name="T90" fmla="*/ 428 w 713"/>
                <a:gd name="T91" fmla="*/ 300 h 616"/>
                <a:gd name="T92" fmla="*/ 486 w 713"/>
                <a:gd name="T93" fmla="*/ 258 h 616"/>
                <a:gd name="T94" fmla="*/ 581 w 713"/>
                <a:gd name="T95" fmla="*/ 230 h 616"/>
                <a:gd name="T96" fmla="*/ 487 w 713"/>
                <a:gd name="T97" fmla="*/ 347 h 616"/>
                <a:gd name="T98" fmla="*/ 611 w 713"/>
                <a:gd name="T99" fmla="*/ 165 h 616"/>
                <a:gd name="T100" fmla="*/ 496 w 713"/>
                <a:gd name="T101" fmla="*/ 245 h 616"/>
                <a:gd name="T102" fmla="*/ 495 w 713"/>
                <a:gd name="T103" fmla="*/ 368 h 616"/>
                <a:gd name="T104" fmla="*/ 504 w 713"/>
                <a:gd name="T105" fmla="*/ 554 h 616"/>
                <a:gd name="T106" fmla="*/ 244 w 713"/>
                <a:gd name="T107" fmla="*/ 463 h 616"/>
                <a:gd name="T108" fmla="*/ 161 w 713"/>
                <a:gd name="T109" fmla="*/ 474 h 616"/>
                <a:gd name="T110" fmla="*/ 52 w 713"/>
                <a:gd name="T111" fmla="*/ 332 h 616"/>
                <a:gd name="T112" fmla="*/ 66 w 713"/>
                <a:gd name="T113" fmla="*/ 339 h 616"/>
                <a:gd name="T114" fmla="*/ 420 w 713"/>
                <a:gd name="T115" fmla="*/ 404 h 616"/>
                <a:gd name="T116" fmla="*/ 422 w 713"/>
                <a:gd name="T117" fmla="*/ 436 h 616"/>
                <a:gd name="T118" fmla="*/ 92 w 713"/>
                <a:gd name="T119" fmla="*/ 381 h 616"/>
                <a:gd name="T120" fmla="*/ 46 w 713"/>
                <a:gd name="T121" fmla="*/ 291 h 616"/>
                <a:gd name="T122" fmla="*/ 37 w 713"/>
                <a:gd name="T123" fmla="*/ 248 h 616"/>
                <a:gd name="T124" fmla="*/ 191 w 713"/>
                <a:gd name="T125" fmla="*/ 365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3" h="616">
                  <a:moveTo>
                    <a:pt x="9" y="180"/>
                  </a:moveTo>
                  <a:cubicBezTo>
                    <a:pt x="8" y="181"/>
                    <a:pt x="8" y="181"/>
                    <a:pt x="8" y="181"/>
                  </a:cubicBezTo>
                  <a:cubicBezTo>
                    <a:pt x="7" y="183"/>
                    <a:pt x="7" y="183"/>
                    <a:pt x="7" y="183"/>
                  </a:cubicBezTo>
                  <a:cubicBezTo>
                    <a:pt x="7" y="183"/>
                    <a:pt x="8" y="184"/>
                    <a:pt x="9" y="184"/>
                  </a:cubicBezTo>
                  <a:cubicBezTo>
                    <a:pt x="9" y="187"/>
                    <a:pt x="10" y="188"/>
                    <a:pt x="11" y="189"/>
                  </a:cubicBezTo>
                  <a:cubicBezTo>
                    <a:pt x="11" y="190"/>
                    <a:pt x="11" y="190"/>
                    <a:pt x="12" y="191"/>
                  </a:cubicBezTo>
                  <a:cubicBezTo>
                    <a:pt x="14" y="193"/>
                    <a:pt x="17" y="195"/>
                    <a:pt x="20" y="197"/>
                  </a:cubicBezTo>
                  <a:cubicBezTo>
                    <a:pt x="23" y="200"/>
                    <a:pt x="26" y="202"/>
                    <a:pt x="30" y="205"/>
                  </a:cubicBezTo>
                  <a:cubicBezTo>
                    <a:pt x="30" y="208"/>
                    <a:pt x="30" y="208"/>
                    <a:pt x="30" y="208"/>
                  </a:cubicBezTo>
                  <a:cubicBezTo>
                    <a:pt x="30" y="216"/>
                    <a:pt x="31" y="224"/>
                    <a:pt x="32" y="232"/>
                  </a:cubicBezTo>
                  <a:cubicBezTo>
                    <a:pt x="31" y="227"/>
                    <a:pt x="30" y="221"/>
                    <a:pt x="29" y="215"/>
                  </a:cubicBezTo>
                  <a:cubicBezTo>
                    <a:pt x="27" y="215"/>
                    <a:pt x="27" y="215"/>
                    <a:pt x="27" y="215"/>
                  </a:cubicBezTo>
                  <a:cubicBezTo>
                    <a:pt x="27" y="217"/>
                    <a:pt x="27" y="219"/>
                    <a:pt x="27" y="221"/>
                  </a:cubicBezTo>
                  <a:cubicBezTo>
                    <a:pt x="27" y="223"/>
                    <a:pt x="27" y="226"/>
                    <a:pt x="27" y="228"/>
                  </a:cubicBezTo>
                  <a:cubicBezTo>
                    <a:pt x="27" y="231"/>
                    <a:pt x="27" y="233"/>
                    <a:pt x="27" y="235"/>
                  </a:cubicBezTo>
                  <a:cubicBezTo>
                    <a:pt x="29" y="235"/>
                    <a:pt x="29" y="235"/>
                    <a:pt x="29" y="235"/>
                  </a:cubicBezTo>
                  <a:cubicBezTo>
                    <a:pt x="29" y="234"/>
                    <a:pt x="29" y="232"/>
                    <a:pt x="29" y="230"/>
                  </a:cubicBezTo>
                  <a:cubicBezTo>
                    <a:pt x="31" y="236"/>
                    <a:pt x="32" y="242"/>
                    <a:pt x="34" y="248"/>
                  </a:cubicBezTo>
                  <a:cubicBezTo>
                    <a:pt x="32" y="248"/>
                    <a:pt x="30" y="247"/>
                    <a:pt x="28" y="247"/>
                  </a:cubicBezTo>
                  <a:cubicBezTo>
                    <a:pt x="28" y="249"/>
                    <a:pt x="28" y="249"/>
                    <a:pt x="28" y="249"/>
                  </a:cubicBezTo>
                  <a:cubicBezTo>
                    <a:pt x="44" y="253"/>
                    <a:pt x="60" y="262"/>
                    <a:pt x="76" y="274"/>
                  </a:cubicBezTo>
                  <a:cubicBezTo>
                    <a:pt x="74" y="274"/>
                    <a:pt x="71" y="273"/>
                    <a:pt x="69" y="273"/>
                  </a:cubicBezTo>
                  <a:cubicBezTo>
                    <a:pt x="69" y="275"/>
                    <a:pt x="69" y="275"/>
                    <a:pt x="69" y="275"/>
                  </a:cubicBezTo>
                  <a:cubicBezTo>
                    <a:pt x="73" y="276"/>
                    <a:pt x="78" y="278"/>
                    <a:pt x="82" y="280"/>
                  </a:cubicBezTo>
                  <a:cubicBezTo>
                    <a:pt x="84" y="281"/>
                    <a:pt x="85" y="282"/>
                    <a:pt x="87" y="283"/>
                  </a:cubicBezTo>
                  <a:cubicBezTo>
                    <a:pt x="98" y="294"/>
                    <a:pt x="109" y="305"/>
                    <a:pt x="119" y="315"/>
                  </a:cubicBezTo>
                  <a:cubicBezTo>
                    <a:pt x="100" y="299"/>
                    <a:pt x="78" y="285"/>
                    <a:pt x="60" y="273"/>
                  </a:cubicBezTo>
                  <a:cubicBezTo>
                    <a:pt x="57" y="271"/>
                    <a:pt x="57" y="271"/>
                    <a:pt x="57" y="271"/>
                  </a:cubicBezTo>
                  <a:cubicBezTo>
                    <a:pt x="58" y="275"/>
                    <a:pt x="58" y="275"/>
                    <a:pt x="58" y="275"/>
                  </a:cubicBezTo>
                  <a:cubicBezTo>
                    <a:pt x="58" y="275"/>
                    <a:pt x="58" y="275"/>
                    <a:pt x="59" y="275"/>
                  </a:cubicBezTo>
                  <a:cubicBezTo>
                    <a:pt x="58" y="275"/>
                    <a:pt x="57" y="274"/>
                    <a:pt x="56" y="274"/>
                  </a:cubicBezTo>
                  <a:cubicBezTo>
                    <a:pt x="56" y="272"/>
                    <a:pt x="56" y="272"/>
                    <a:pt x="56" y="272"/>
                  </a:cubicBezTo>
                  <a:cubicBezTo>
                    <a:pt x="55" y="272"/>
                    <a:pt x="55" y="272"/>
                    <a:pt x="54" y="272"/>
                  </a:cubicBezTo>
                  <a:cubicBezTo>
                    <a:pt x="47" y="268"/>
                    <a:pt x="40" y="264"/>
                    <a:pt x="35" y="261"/>
                  </a:cubicBezTo>
                  <a:cubicBezTo>
                    <a:pt x="34" y="262"/>
                    <a:pt x="34" y="262"/>
                    <a:pt x="34" y="262"/>
                  </a:cubicBezTo>
                  <a:cubicBezTo>
                    <a:pt x="33" y="261"/>
                    <a:pt x="33" y="261"/>
                    <a:pt x="32" y="260"/>
                  </a:cubicBezTo>
                  <a:cubicBezTo>
                    <a:pt x="31" y="260"/>
                    <a:pt x="29" y="260"/>
                    <a:pt x="28" y="261"/>
                  </a:cubicBezTo>
                  <a:cubicBezTo>
                    <a:pt x="28" y="261"/>
                    <a:pt x="28" y="261"/>
                    <a:pt x="27" y="260"/>
                  </a:cubicBezTo>
                  <a:cubicBezTo>
                    <a:pt x="25" y="259"/>
                    <a:pt x="23" y="261"/>
                    <a:pt x="22" y="263"/>
                  </a:cubicBezTo>
                  <a:cubicBezTo>
                    <a:pt x="21" y="262"/>
                    <a:pt x="19" y="261"/>
                    <a:pt x="17" y="260"/>
                  </a:cubicBezTo>
                  <a:cubicBezTo>
                    <a:pt x="13" y="259"/>
                    <a:pt x="10" y="264"/>
                    <a:pt x="13" y="266"/>
                  </a:cubicBezTo>
                  <a:cubicBezTo>
                    <a:pt x="16" y="268"/>
                    <a:pt x="18" y="270"/>
                    <a:pt x="20" y="272"/>
                  </a:cubicBezTo>
                  <a:cubicBezTo>
                    <a:pt x="20" y="272"/>
                    <a:pt x="20" y="272"/>
                    <a:pt x="20" y="272"/>
                  </a:cubicBezTo>
                  <a:cubicBezTo>
                    <a:pt x="21" y="273"/>
                    <a:pt x="22" y="273"/>
                    <a:pt x="22" y="273"/>
                  </a:cubicBezTo>
                  <a:cubicBezTo>
                    <a:pt x="23" y="273"/>
                    <a:pt x="23" y="273"/>
                    <a:pt x="24" y="274"/>
                  </a:cubicBezTo>
                  <a:cubicBezTo>
                    <a:pt x="24" y="274"/>
                    <a:pt x="24" y="274"/>
                    <a:pt x="24" y="274"/>
                  </a:cubicBezTo>
                  <a:cubicBezTo>
                    <a:pt x="24" y="275"/>
                    <a:pt x="24" y="275"/>
                    <a:pt x="24" y="275"/>
                  </a:cubicBezTo>
                  <a:cubicBezTo>
                    <a:pt x="24" y="275"/>
                    <a:pt x="24" y="275"/>
                    <a:pt x="24" y="275"/>
                  </a:cubicBezTo>
                  <a:cubicBezTo>
                    <a:pt x="23" y="275"/>
                    <a:pt x="23" y="275"/>
                    <a:pt x="23" y="276"/>
                  </a:cubicBezTo>
                  <a:cubicBezTo>
                    <a:pt x="22" y="276"/>
                    <a:pt x="21" y="277"/>
                    <a:pt x="21" y="277"/>
                  </a:cubicBezTo>
                  <a:cubicBezTo>
                    <a:pt x="20" y="278"/>
                    <a:pt x="20" y="278"/>
                    <a:pt x="20" y="278"/>
                  </a:cubicBezTo>
                  <a:cubicBezTo>
                    <a:pt x="21" y="279"/>
                    <a:pt x="21" y="279"/>
                    <a:pt x="21" y="279"/>
                  </a:cubicBezTo>
                  <a:cubicBezTo>
                    <a:pt x="24" y="283"/>
                    <a:pt x="28" y="287"/>
                    <a:pt x="32" y="290"/>
                  </a:cubicBezTo>
                  <a:cubicBezTo>
                    <a:pt x="28" y="289"/>
                    <a:pt x="25" y="288"/>
                    <a:pt x="23" y="287"/>
                  </a:cubicBezTo>
                  <a:cubicBezTo>
                    <a:pt x="21" y="290"/>
                    <a:pt x="21" y="290"/>
                    <a:pt x="21" y="290"/>
                  </a:cubicBezTo>
                  <a:cubicBezTo>
                    <a:pt x="29" y="296"/>
                    <a:pt x="37" y="303"/>
                    <a:pt x="45" y="309"/>
                  </a:cubicBezTo>
                  <a:cubicBezTo>
                    <a:pt x="45" y="313"/>
                    <a:pt x="45" y="321"/>
                    <a:pt x="47" y="329"/>
                  </a:cubicBezTo>
                  <a:cubicBezTo>
                    <a:pt x="46" y="326"/>
                    <a:pt x="45" y="324"/>
                    <a:pt x="44" y="322"/>
                  </a:cubicBezTo>
                  <a:cubicBezTo>
                    <a:pt x="42" y="323"/>
                    <a:pt x="42" y="323"/>
                    <a:pt x="42" y="323"/>
                  </a:cubicBezTo>
                  <a:cubicBezTo>
                    <a:pt x="42" y="323"/>
                    <a:pt x="42" y="324"/>
                    <a:pt x="42" y="324"/>
                  </a:cubicBezTo>
                  <a:cubicBezTo>
                    <a:pt x="42" y="331"/>
                    <a:pt x="44" y="338"/>
                    <a:pt x="46" y="344"/>
                  </a:cubicBezTo>
                  <a:cubicBezTo>
                    <a:pt x="45" y="349"/>
                    <a:pt x="44" y="353"/>
                    <a:pt x="44" y="357"/>
                  </a:cubicBezTo>
                  <a:cubicBezTo>
                    <a:pt x="44" y="363"/>
                    <a:pt x="45" y="369"/>
                    <a:pt x="47" y="374"/>
                  </a:cubicBezTo>
                  <a:cubicBezTo>
                    <a:pt x="49" y="377"/>
                    <a:pt x="49" y="377"/>
                    <a:pt x="49" y="377"/>
                  </a:cubicBezTo>
                  <a:cubicBezTo>
                    <a:pt x="50" y="374"/>
                    <a:pt x="50" y="374"/>
                    <a:pt x="50" y="374"/>
                  </a:cubicBezTo>
                  <a:cubicBezTo>
                    <a:pt x="51" y="370"/>
                    <a:pt x="52" y="366"/>
                    <a:pt x="52" y="362"/>
                  </a:cubicBezTo>
                  <a:cubicBezTo>
                    <a:pt x="58" y="374"/>
                    <a:pt x="67" y="384"/>
                    <a:pt x="76" y="395"/>
                  </a:cubicBezTo>
                  <a:cubicBezTo>
                    <a:pt x="84" y="402"/>
                    <a:pt x="92" y="410"/>
                    <a:pt x="100" y="417"/>
                  </a:cubicBezTo>
                  <a:cubicBezTo>
                    <a:pt x="96" y="416"/>
                    <a:pt x="93" y="415"/>
                    <a:pt x="90" y="415"/>
                  </a:cubicBezTo>
                  <a:cubicBezTo>
                    <a:pt x="89" y="415"/>
                    <a:pt x="88" y="415"/>
                    <a:pt x="87" y="416"/>
                  </a:cubicBezTo>
                  <a:cubicBezTo>
                    <a:pt x="87" y="418"/>
                    <a:pt x="87" y="418"/>
                    <a:pt x="87" y="418"/>
                  </a:cubicBezTo>
                  <a:cubicBezTo>
                    <a:pt x="88" y="418"/>
                    <a:pt x="89" y="418"/>
                    <a:pt x="90" y="418"/>
                  </a:cubicBezTo>
                  <a:cubicBezTo>
                    <a:pt x="94" y="418"/>
                    <a:pt x="100" y="420"/>
                    <a:pt x="105" y="423"/>
                  </a:cubicBezTo>
                  <a:cubicBezTo>
                    <a:pt x="110" y="428"/>
                    <a:pt x="115" y="433"/>
                    <a:pt x="119" y="438"/>
                  </a:cubicBezTo>
                  <a:cubicBezTo>
                    <a:pt x="120" y="438"/>
                    <a:pt x="120" y="438"/>
                    <a:pt x="120" y="438"/>
                  </a:cubicBezTo>
                  <a:cubicBezTo>
                    <a:pt x="125" y="443"/>
                    <a:pt x="131" y="449"/>
                    <a:pt x="136" y="455"/>
                  </a:cubicBezTo>
                  <a:cubicBezTo>
                    <a:pt x="130" y="450"/>
                    <a:pt x="124" y="446"/>
                    <a:pt x="118" y="441"/>
                  </a:cubicBezTo>
                  <a:cubicBezTo>
                    <a:pt x="117" y="443"/>
                    <a:pt x="117" y="443"/>
                    <a:pt x="117" y="443"/>
                  </a:cubicBezTo>
                  <a:cubicBezTo>
                    <a:pt x="125" y="450"/>
                    <a:pt x="134" y="456"/>
                    <a:pt x="142" y="462"/>
                  </a:cubicBezTo>
                  <a:cubicBezTo>
                    <a:pt x="135" y="464"/>
                    <a:pt x="130" y="466"/>
                    <a:pt x="127" y="467"/>
                  </a:cubicBezTo>
                  <a:cubicBezTo>
                    <a:pt x="124" y="464"/>
                    <a:pt x="121" y="463"/>
                    <a:pt x="121" y="463"/>
                  </a:cubicBezTo>
                  <a:cubicBezTo>
                    <a:pt x="122" y="464"/>
                    <a:pt x="123" y="466"/>
                    <a:pt x="125" y="468"/>
                  </a:cubicBezTo>
                  <a:cubicBezTo>
                    <a:pt x="125" y="468"/>
                    <a:pt x="125" y="468"/>
                    <a:pt x="125" y="468"/>
                  </a:cubicBezTo>
                  <a:cubicBezTo>
                    <a:pt x="125" y="468"/>
                    <a:pt x="125" y="468"/>
                    <a:pt x="125" y="468"/>
                  </a:cubicBezTo>
                  <a:cubicBezTo>
                    <a:pt x="142" y="489"/>
                    <a:pt x="211" y="545"/>
                    <a:pt x="211" y="545"/>
                  </a:cubicBezTo>
                  <a:cubicBezTo>
                    <a:pt x="211" y="529"/>
                    <a:pt x="147" y="481"/>
                    <a:pt x="127" y="467"/>
                  </a:cubicBezTo>
                  <a:cubicBezTo>
                    <a:pt x="132" y="466"/>
                    <a:pt x="137" y="465"/>
                    <a:pt x="144" y="464"/>
                  </a:cubicBezTo>
                  <a:cubicBezTo>
                    <a:pt x="145" y="465"/>
                    <a:pt x="147" y="466"/>
                    <a:pt x="148" y="467"/>
                  </a:cubicBezTo>
                  <a:cubicBezTo>
                    <a:pt x="150" y="469"/>
                    <a:pt x="152" y="471"/>
                    <a:pt x="154" y="473"/>
                  </a:cubicBezTo>
                  <a:cubicBezTo>
                    <a:pt x="153" y="473"/>
                    <a:pt x="151" y="472"/>
                    <a:pt x="150" y="472"/>
                  </a:cubicBezTo>
                  <a:cubicBezTo>
                    <a:pt x="149" y="471"/>
                    <a:pt x="148" y="469"/>
                    <a:pt x="147" y="467"/>
                  </a:cubicBezTo>
                  <a:cubicBezTo>
                    <a:pt x="145" y="469"/>
                    <a:pt x="145" y="469"/>
                    <a:pt x="145" y="469"/>
                  </a:cubicBezTo>
                  <a:cubicBezTo>
                    <a:pt x="146" y="471"/>
                    <a:pt x="147" y="473"/>
                    <a:pt x="149" y="474"/>
                  </a:cubicBezTo>
                  <a:cubicBezTo>
                    <a:pt x="151" y="475"/>
                    <a:pt x="152" y="476"/>
                    <a:pt x="154" y="476"/>
                  </a:cubicBezTo>
                  <a:cubicBezTo>
                    <a:pt x="155" y="476"/>
                    <a:pt x="156" y="475"/>
                    <a:pt x="157" y="475"/>
                  </a:cubicBezTo>
                  <a:cubicBezTo>
                    <a:pt x="158" y="475"/>
                    <a:pt x="158" y="475"/>
                    <a:pt x="158" y="475"/>
                  </a:cubicBezTo>
                  <a:cubicBezTo>
                    <a:pt x="171" y="486"/>
                    <a:pt x="184" y="498"/>
                    <a:pt x="196" y="510"/>
                  </a:cubicBezTo>
                  <a:cubicBezTo>
                    <a:pt x="198" y="508"/>
                    <a:pt x="198" y="508"/>
                    <a:pt x="198" y="508"/>
                  </a:cubicBezTo>
                  <a:cubicBezTo>
                    <a:pt x="191" y="501"/>
                    <a:pt x="184" y="495"/>
                    <a:pt x="177" y="488"/>
                  </a:cubicBezTo>
                  <a:cubicBezTo>
                    <a:pt x="177" y="488"/>
                    <a:pt x="177" y="488"/>
                    <a:pt x="177" y="488"/>
                  </a:cubicBezTo>
                  <a:cubicBezTo>
                    <a:pt x="171" y="482"/>
                    <a:pt x="163" y="473"/>
                    <a:pt x="153" y="462"/>
                  </a:cubicBezTo>
                  <a:cubicBezTo>
                    <a:pt x="154" y="462"/>
                    <a:pt x="155" y="462"/>
                    <a:pt x="156" y="462"/>
                  </a:cubicBezTo>
                  <a:cubicBezTo>
                    <a:pt x="171" y="475"/>
                    <a:pt x="198" y="501"/>
                    <a:pt x="201" y="509"/>
                  </a:cubicBezTo>
                  <a:cubicBezTo>
                    <a:pt x="201" y="509"/>
                    <a:pt x="200" y="490"/>
                    <a:pt x="159" y="462"/>
                  </a:cubicBezTo>
                  <a:cubicBezTo>
                    <a:pt x="162" y="461"/>
                    <a:pt x="166" y="461"/>
                    <a:pt x="169" y="461"/>
                  </a:cubicBezTo>
                  <a:cubicBezTo>
                    <a:pt x="169" y="462"/>
                    <a:pt x="170" y="463"/>
                    <a:pt x="170" y="463"/>
                  </a:cubicBezTo>
                  <a:cubicBezTo>
                    <a:pt x="173" y="463"/>
                    <a:pt x="173" y="463"/>
                    <a:pt x="173" y="463"/>
                  </a:cubicBezTo>
                  <a:cubicBezTo>
                    <a:pt x="172" y="462"/>
                    <a:pt x="172" y="461"/>
                    <a:pt x="172" y="460"/>
                  </a:cubicBezTo>
                  <a:cubicBezTo>
                    <a:pt x="176" y="460"/>
                    <a:pt x="181" y="460"/>
                    <a:pt x="185" y="460"/>
                  </a:cubicBezTo>
                  <a:cubicBezTo>
                    <a:pt x="186" y="461"/>
                    <a:pt x="187" y="463"/>
                    <a:pt x="188" y="465"/>
                  </a:cubicBezTo>
                  <a:cubicBezTo>
                    <a:pt x="184" y="466"/>
                    <a:pt x="180" y="467"/>
                    <a:pt x="176" y="469"/>
                  </a:cubicBezTo>
                  <a:cubicBezTo>
                    <a:pt x="177" y="472"/>
                    <a:pt x="177" y="472"/>
                    <a:pt x="177" y="472"/>
                  </a:cubicBezTo>
                  <a:cubicBezTo>
                    <a:pt x="181" y="470"/>
                    <a:pt x="185" y="468"/>
                    <a:pt x="189" y="467"/>
                  </a:cubicBezTo>
                  <a:cubicBezTo>
                    <a:pt x="190" y="468"/>
                    <a:pt x="190" y="469"/>
                    <a:pt x="191" y="470"/>
                  </a:cubicBezTo>
                  <a:cubicBezTo>
                    <a:pt x="190" y="470"/>
                    <a:pt x="190" y="469"/>
                    <a:pt x="190" y="469"/>
                  </a:cubicBezTo>
                  <a:cubicBezTo>
                    <a:pt x="189" y="472"/>
                    <a:pt x="189" y="472"/>
                    <a:pt x="189" y="472"/>
                  </a:cubicBezTo>
                  <a:cubicBezTo>
                    <a:pt x="190" y="472"/>
                    <a:pt x="191" y="473"/>
                    <a:pt x="193" y="473"/>
                  </a:cubicBezTo>
                  <a:cubicBezTo>
                    <a:pt x="198" y="480"/>
                    <a:pt x="204" y="486"/>
                    <a:pt x="211" y="487"/>
                  </a:cubicBezTo>
                  <a:cubicBezTo>
                    <a:pt x="225" y="489"/>
                    <a:pt x="413" y="518"/>
                    <a:pt x="474" y="531"/>
                  </a:cubicBezTo>
                  <a:cubicBezTo>
                    <a:pt x="469" y="530"/>
                    <a:pt x="464" y="528"/>
                    <a:pt x="458" y="527"/>
                  </a:cubicBezTo>
                  <a:cubicBezTo>
                    <a:pt x="459" y="526"/>
                    <a:pt x="459" y="526"/>
                    <a:pt x="459" y="526"/>
                  </a:cubicBezTo>
                  <a:cubicBezTo>
                    <a:pt x="459" y="526"/>
                    <a:pt x="459" y="526"/>
                    <a:pt x="459" y="526"/>
                  </a:cubicBezTo>
                  <a:cubicBezTo>
                    <a:pt x="469" y="527"/>
                    <a:pt x="480" y="528"/>
                    <a:pt x="490" y="528"/>
                  </a:cubicBezTo>
                  <a:cubicBezTo>
                    <a:pt x="493" y="529"/>
                    <a:pt x="496" y="529"/>
                    <a:pt x="499" y="530"/>
                  </a:cubicBezTo>
                  <a:cubicBezTo>
                    <a:pt x="505" y="536"/>
                    <a:pt x="509" y="540"/>
                    <a:pt x="510" y="542"/>
                  </a:cubicBezTo>
                  <a:cubicBezTo>
                    <a:pt x="510" y="545"/>
                    <a:pt x="508" y="548"/>
                    <a:pt x="507" y="551"/>
                  </a:cubicBezTo>
                  <a:cubicBezTo>
                    <a:pt x="507" y="549"/>
                    <a:pt x="507" y="547"/>
                    <a:pt x="507" y="545"/>
                  </a:cubicBezTo>
                  <a:cubicBezTo>
                    <a:pt x="505" y="545"/>
                    <a:pt x="505" y="545"/>
                    <a:pt x="505" y="545"/>
                  </a:cubicBezTo>
                  <a:cubicBezTo>
                    <a:pt x="503" y="549"/>
                    <a:pt x="501" y="555"/>
                    <a:pt x="499" y="561"/>
                  </a:cubicBezTo>
                  <a:cubicBezTo>
                    <a:pt x="499" y="563"/>
                    <a:pt x="498" y="566"/>
                    <a:pt x="498" y="569"/>
                  </a:cubicBezTo>
                  <a:cubicBezTo>
                    <a:pt x="495" y="573"/>
                    <a:pt x="493" y="578"/>
                    <a:pt x="492" y="583"/>
                  </a:cubicBezTo>
                  <a:cubicBezTo>
                    <a:pt x="494" y="584"/>
                    <a:pt x="494" y="584"/>
                    <a:pt x="494" y="584"/>
                  </a:cubicBezTo>
                  <a:cubicBezTo>
                    <a:pt x="494" y="584"/>
                    <a:pt x="494" y="583"/>
                    <a:pt x="494" y="583"/>
                  </a:cubicBezTo>
                  <a:cubicBezTo>
                    <a:pt x="497" y="584"/>
                    <a:pt x="497" y="584"/>
                    <a:pt x="497" y="584"/>
                  </a:cubicBezTo>
                  <a:cubicBezTo>
                    <a:pt x="497" y="583"/>
                    <a:pt x="497" y="583"/>
                    <a:pt x="497" y="583"/>
                  </a:cubicBezTo>
                  <a:cubicBezTo>
                    <a:pt x="498" y="588"/>
                    <a:pt x="499" y="593"/>
                    <a:pt x="501" y="598"/>
                  </a:cubicBezTo>
                  <a:cubicBezTo>
                    <a:pt x="432" y="577"/>
                    <a:pt x="312" y="559"/>
                    <a:pt x="264" y="552"/>
                  </a:cubicBezTo>
                  <a:cubicBezTo>
                    <a:pt x="337" y="565"/>
                    <a:pt x="545" y="616"/>
                    <a:pt x="545" y="616"/>
                  </a:cubicBezTo>
                  <a:cubicBezTo>
                    <a:pt x="537" y="610"/>
                    <a:pt x="523" y="605"/>
                    <a:pt x="505" y="599"/>
                  </a:cubicBezTo>
                  <a:cubicBezTo>
                    <a:pt x="506" y="598"/>
                    <a:pt x="507" y="598"/>
                    <a:pt x="508" y="597"/>
                  </a:cubicBezTo>
                  <a:cubicBezTo>
                    <a:pt x="508" y="600"/>
                    <a:pt x="508" y="600"/>
                    <a:pt x="508" y="600"/>
                  </a:cubicBezTo>
                  <a:cubicBezTo>
                    <a:pt x="510" y="596"/>
                    <a:pt x="510" y="596"/>
                    <a:pt x="510" y="596"/>
                  </a:cubicBezTo>
                  <a:cubicBezTo>
                    <a:pt x="510" y="595"/>
                    <a:pt x="510" y="594"/>
                    <a:pt x="510" y="593"/>
                  </a:cubicBezTo>
                  <a:cubicBezTo>
                    <a:pt x="520" y="578"/>
                    <a:pt x="522" y="546"/>
                    <a:pt x="522" y="540"/>
                  </a:cubicBezTo>
                  <a:cubicBezTo>
                    <a:pt x="522" y="539"/>
                    <a:pt x="520" y="536"/>
                    <a:pt x="517" y="532"/>
                  </a:cubicBezTo>
                  <a:cubicBezTo>
                    <a:pt x="520" y="533"/>
                    <a:pt x="524" y="533"/>
                    <a:pt x="528" y="533"/>
                  </a:cubicBezTo>
                  <a:cubicBezTo>
                    <a:pt x="528" y="531"/>
                    <a:pt x="528" y="531"/>
                    <a:pt x="528" y="531"/>
                  </a:cubicBezTo>
                  <a:cubicBezTo>
                    <a:pt x="523" y="530"/>
                    <a:pt x="518" y="529"/>
                    <a:pt x="513" y="528"/>
                  </a:cubicBezTo>
                  <a:cubicBezTo>
                    <a:pt x="513" y="528"/>
                    <a:pt x="513" y="527"/>
                    <a:pt x="513" y="527"/>
                  </a:cubicBezTo>
                  <a:cubicBezTo>
                    <a:pt x="513" y="527"/>
                    <a:pt x="513" y="527"/>
                    <a:pt x="513" y="527"/>
                  </a:cubicBezTo>
                  <a:cubicBezTo>
                    <a:pt x="513" y="527"/>
                    <a:pt x="513" y="527"/>
                    <a:pt x="513" y="527"/>
                  </a:cubicBezTo>
                  <a:cubicBezTo>
                    <a:pt x="513" y="527"/>
                    <a:pt x="513" y="527"/>
                    <a:pt x="513" y="527"/>
                  </a:cubicBezTo>
                  <a:cubicBezTo>
                    <a:pt x="512" y="522"/>
                    <a:pt x="509" y="518"/>
                    <a:pt x="506" y="514"/>
                  </a:cubicBezTo>
                  <a:cubicBezTo>
                    <a:pt x="507" y="515"/>
                    <a:pt x="508" y="515"/>
                    <a:pt x="508" y="515"/>
                  </a:cubicBezTo>
                  <a:cubicBezTo>
                    <a:pt x="509" y="513"/>
                    <a:pt x="509" y="513"/>
                    <a:pt x="509" y="513"/>
                  </a:cubicBezTo>
                  <a:cubicBezTo>
                    <a:pt x="507" y="512"/>
                    <a:pt x="506" y="511"/>
                    <a:pt x="504" y="511"/>
                  </a:cubicBezTo>
                  <a:cubicBezTo>
                    <a:pt x="504" y="510"/>
                    <a:pt x="504" y="510"/>
                    <a:pt x="504" y="510"/>
                  </a:cubicBezTo>
                  <a:cubicBezTo>
                    <a:pt x="501" y="508"/>
                    <a:pt x="497" y="505"/>
                    <a:pt x="494" y="502"/>
                  </a:cubicBezTo>
                  <a:cubicBezTo>
                    <a:pt x="489" y="497"/>
                    <a:pt x="483" y="493"/>
                    <a:pt x="477" y="490"/>
                  </a:cubicBezTo>
                  <a:cubicBezTo>
                    <a:pt x="473" y="487"/>
                    <a:pt x="469" y="485"/>
                    <a:pt x="466" y="482"/>
                  </a:cubicBezTo>
                  <a:cubicBezTo>
                    <a:pt x="463" y="480"/>
                    <a:pt x="460" y="477"/>
                    <a:pt x="457" y="474"/>
                  </a:cubicBezTo>
                  <a:cubicBezTo>
                    <a:pt x="456" y="473"/>
                    <a:pt x="455" y="472"/>
                    <a:pt x="454" y="471"/>
                  </a:cubicBezTo>
                  <a:cubicBezTo>
                    <a:pt x="452" y="469"/>
                    <a:pt x="449" y="466"/>
                    <a:pt x="448" y="464"/>
                  </a:cubicBezTo>
                  <a:cubicBezTo>
                    <a:pt x="451" y="465"/>
                    <a:pt x="454" y="465"/>
                    <a:pt x="458" y="465"/>
                  </a:cubicBezTo>
                  <a:cubicBezTo>
                    <a:pt x="458" y="468"/>
                    <a:pt x="459" y="470"/>
                    <a:pt x="460" y="472"/>
                  </a:cubicBezTo>
                  <a:cubicBezTo>
                    <a:pt x="463" y="476"/>
                    <a:pt x="467" y="479"/>
                    <a:pt x="473" y="479"/>
                  </a:cubicBezTo>
                  <a:cubicBezTo>
                    <a:pt x="475" y="479"/>
                    <a:pt x="478" y="478"/>
                    <a:pt x="481" y="477"/>
                  </a:cubicBezTo>
                  <a:cubicBezTo>
                    <a:pt x="480" y="475"/>
                    <a:pt x="480" y="475"/>
                    <a:pt x="480" y="475"/>
                  </a:cubicBezTo>
                  <a:cubicBezTo>
                    <a:pt x="477" y="476"/>
                    <a:pt x="475" y="476"/>
                    <a:pt x="473" y="476"/>
                  </a:cubicBezTo>
                  <a:cubicBezTo>
                    <a:pt x="468" y="476"/>
                    <a:pt x="465" y="474"/>
                    <a:pt x="462" y="470"/>
                  </a:cubicBezTo>
                  <a:cubicBezTo>
                    <a:pt x="462" y="469"/>
                    <a:pt x="461" y="467"/>
                    <a:pt x="460" y="465"/>
                  </a:cubicBezTo>
                  <a:cubicBezTo>
                    <a:pt x="464" y="466"/>
                    <a:pt x="468" y="466"/>
                    <a:pt x="472" y="466"/>
                  </a:cubicBezTo>
                  <a:cubicBezTo>
                    <a:pt x="473" y="466"/>
                    <a:pt x="473" y="466"/>
                    <a:pt x="473" y="466"/>
                  </a:cubicBezTo>
                  <a:cubicBezTo>
                    <a:pt x="472" y="469"/>
                    <a:pt x="472" y="469"/>
                    <a:pt x="472" y="469"/>
                  </a:cubicBezTo>
                  <a:cubicBezTo>
                    <a:pt x="475" y="466"/>
                    <a:pt x="475" y="466"/>
                    <a:pt x="475" y="466"/>
                  </a:cubicBezTo>
                  <a:cubicBezTo>
                    <a:pt x="484" y="457"/>
                    <a:pt x="491" y="443"/>
                    <a:pt x="491" y="429"/>
                  </a:cubicBezTo>
                  <a:cubicBezTo>
                    <a:pt x="491" y="426"/>
                    <a:pt x="490" y="423"/>
                    <a:pt x="489" y="420"/>
                  </a:cubicBezTo>
                  <a:cubicBezTo>
                    <a:pt x="488" y="412"/>
                    <a:pt x="485" y="404"/>
                    <a:pt x="483" y="399"/>
                  </a:cubicBezTo>
                  <a:cubicBezTo>
                    <a:pt x="483" y="399"/>
                    <a:pt x="483" y="399"/>
                    <a:pt x="483" y="399"/>
                  </a:cubicBezTo>
                  <a:cubicBezTo>
                    <a:pt x="484" y="397"/>
                    <a:pt x="484" y="395"/>
                    <a:pt x="483" y="394"/>
                  </a:cubicBezTo>
                  <a:cubicBezTo>
                    <a:pt x="479" y="390"/>
                    <a:pt x="475" y="387"/>
                    <a:pt x="472" y="384"/>
                  </a:cubicBezTo>
                  <a:cubicBezTo>
                    <a:pt x="472" y="384"/>
                    <a:pt x="472" y="383"/>
                    <a:pt x="472" y="383"/>
                  </a:cubicBezTo>
                  <a:cubicBezTo>
                    <a:pt x="476" y="383"/>
                    <a:pt x="478" y="383"/>
                    <a:pt x="479" y="383"/>
                  </a:cubicBezTo>
                  <a:cubicBezTo>
                    <a:pt x="480" y="383"/>
                    <a:pt x="481" y="383"/>
                    <a:pt x="481" y="383"/>
                  </a:cubicBezTo>
                  <a:cubicBezTo>
                    <a:pt x="481" y="385"/>
                    <a:pt x="482" y="387"/>
                    <a:pt x="482" y="388"/>
                  </a:cubicBezTo>
                  <a:cubicBezTo>
                    <a:pt x="483" y="392"/>
                    <a:pt x="483" y="392"/>
                    <a:pt x="483" y="392"/>
                  </a:cubicBezTo>
                  <a:cubicBezTo>
                    <a:pt x="484" y="388"/>
                    <a:pt x="484" y="388"/>
                    <a:pt x="484" y="388"/>
                  </a:cubicBezTo>
                  <a:cubicBezTo>
                    <a:pt x="485" y="386"/>
                    <a:pt x="486" y="383"/>
                    <a:pt x="486" y="380"/>
                  </a:cubicBezTo>
                  <a:cubicBezTo>
                    <a:pt x="487" y="380"/>
                    <a:pt x="487" y="380"/>
                    <a:pt x="487" y="380"/>
                  </a:cubicBezTo>
                  <a:cubicBezTo>
                    <a:pt x="489" y="381"/>
                    <a:pt x="491" y="382"/>
                    <a:pt x="493" y="383"/>
                  </a:cubicBezTo>
                  <a:cubicBezTo>
                    <a:pt x="493" y="385"/>
                    <a:pt x="493" y="385"/>
                    <a:pt x="493" y="385"/>
                  </a:cubicBezTo>
                  <a:cubicBezTo>
                    <a:pt x="494" y="385"/>
                    <a:pt x="495" y="385"/>
                    <a:pt x="496" y="386"/>
                  </a:cubicBezTo>
                  <a:cubicBezTo>
                    <a:pt x="497" y="386"/>
                    <a:pt x="497" y="386"/>
                    <a:pt x="498" y="386"/>
                  </a:cubicBezTo>
                  <a:cubicBezTo>
                    <a:pt x="498" y="386"/>
                    <a:pt x="498" y="386"/>
                    <a:pt x="498" y="386"/>
                  </a:cubicBezTo>
                  <a:cubicBezTo>
                    <a:pt x="498" y="386"/>
                    <a:pt x="499" y="386"/>
                    <a:pt x="499" y="385"/>
                  </a:cubicBezTo>
                  <a:cubicBezTo>
                    <a:pt x="499" y="385"/>
                    <a:pt x="499" y="385"/>
                    <a:pt x="499" y="384"/>
                  </a:cubicBezTo>
                  <a:cubicBezTo>
                    <a:pt x="499" y="384"/>
                    <a:pt x="499" y="384"/>
                    <a:pt x="499" y="384"/>
                  </a:cubicBezTo>
                  <a:cubicBezTo>
                    <a:pt x="499" y="383"/>
                    <a:pt x="499" y="383"/>
                    <a:pt x="499" y="383"/>
                  </a:cubicBezTo>
                  <a:cubicBezTo>
                    <a:pt x="499" y="383"/>
                    <a:pt x="498" y="383"/>
                    <a:pt x="498" y="383"/>
                  </a:cubicBezTo>
                  <a:cubicBezTo>
                    <a:pt x="498" y="382"/>
                    <a:pt x="497" y="382"/>
                    <a:pt x="496" y="382"/>
                  </a:cubicBezTo>
                  <a:cubicBezTo>
                    <a:pt x="496" y="382"/>
                    <a:pt x="496" y="382"/>
                    <a:pt x="496" y="382"/>
                  </a:cubicBezTo>
                  <a:cubicBezTo>
                    <a:pt x="496" y="382"/>
                    <a:pt x="496" y="382"/>
                    <a:pt x="496" y="382"/>
                  </a:cubicBezTo>
                  <a:cubicBezTo>
                    <a:pt x="494" y="380"/>
                    <a:pt x="491" y="379"/>
                    <a:pt x="489" y="378"/>
                  </a:cubicBezTo>
                  <a:cubicBezTo>
                    <a:pt x="491" y="376"/>
                    <a:pt x="492" y="373"/>
                    <a:pt x="494" y="370"/>
                  </a:cubicBezTo>
                  <a:cubicBezTo>
                    <a:pt x="495" y="370"/>
                    <a:pt x="495" y="370"/>
                    <a:pt x="496" y="370"/>
                  </a:cubicBezTo>
                  <a:cubicBezTo>
                    <a:pt x="497" y="370"/>
                    <a:pt x="498" y="370"/>
                    <a:pt x="498" y="370"/>
                  </a:cubicBezTo>
                  <a:cubicBezTo>
                    <a:pt x="500" y="370"/>
                    <a:pt x="500" y="370"/>
                    <a:pt x="500" y="370"/>
                  </a:cubicBezTo>
                  <a:cubicBezTo>
                    <a:pt x="499" y="368"/>
                    <a:pt x="499" y="368"/>
                    <a:pt x="499" y="368"/>
                  </a:cubicBezTo>
                  <a:cubicBezTo>
                    <a:pt x="498" y="367"/>
                    <a:pt x="497" y="365"/>
                    <a:pt x="496" y="364"/>
                  </a:cubicBezTo>
                  <a:cubicBezTo>
                    <a:pt x="499" y="354"/>
                    <a:pt x="499" y="344"/>
                    <a:pt x="498" y="338"/>
                  </a:cubicBezTo>
                  <a:cubicBezTo>
                    <a:pt x="498" y="334"/>
                    <a:pt x="496" y="331"/>
                    <a:pt x="494" y="329"/>
                  </a:cubicBezTo>
                  <a:cubicBezTo>
                    <a:pt x="493" y="328"/>
                    <a:pt x="493" y="327"/>
                    <a:pt x="492" y="326"/>
                  </a:cubicBezTo>
                  <a:cubicBezTo>
                    <a:pt x="494" y="325"/>
                    <a:pt x="494" y="325"/>
                    <a:pt x="494" y="325"/>
                  </a:cubicBezTo>
                  <a:cubicBezTo>
                    <a:pt x="492" y="324"/>
                    <a:pt x="492" y="324"/>
                    <a:pt x="492" y="324"/>
                  </a:cubicBezTo>
                  <a:cubicBezTo>
                    <a:pt x="492" y="324"/>
                    <a:pt x="492" y="324"/>
                    <a:pt x="492" y="324"/>
                  </a:cubicBezTo>
                  <a:cubicBezTo>
                    <a:pt x="492" y="324"/>
                    <a:pt x="492" y="324"/>
                    <a:pt x="492" y="324"/>
                  </a:cubicBezTo>
                  <a:cubicBezTo>
                    <a:pt x="494" y="324"/>
                    <a:pt x="494" y="324"/>
                    <a:pt x="494" y="324"/>
                  </a:cubicBezTo>
                  <a:cubicBezTo>
                    <a:pt x="495" y="325"/>
                    <a:pt x="495" y="325"/>
                    <a:pt x="495" y="325"/>
                  </a:cubicBezTo>
                  <a:cubicBezTo>
                    <a:pt x="496" y="325"/>
                    <a:pt x="496" y="325"/>
                    <a:pt x="496" y="325"/>
                  </a:cubicBezTo>
                  <a:cubicBezTo>
                    <a:pt x="498" y="330"/>
                    <a:pt x="500" y="336"/>
                    <a:pt x="502" y="341"/>
                  </a:cubicBezTo>
                  <a:cubicBezTo>
                    <a:pt x="505" y="340"/>
                    <a:pt x="505" y="340"/>
                    <a:pt x="505" y="340"/>
                  </a:cubicBezTo>
                  <a:cubicBezTo>
                    <a:pt x="504" y="339"/>
                    <a:pt x="504" y="338"/>
                    <a:pt x="504" y="337"/>
                  </a:cubicBezTo>
                  <a:cubicBezTo>
                    <a:pt x="505" y="339"/>
                    <a:pt x="506" y="342"/>
                    <a:pt x="508" y="343"/>
                  </a:cubicBezTo>
                  <a:cubicBezTo>
                    <a:pt x="510" y="342"/>
                    <a:pt x="510" y="342"/>
                    <a:pt x="510" y="342"/>
                  </a:cubicBezTo>
                  <a:cubicBezTo>
                    <a:pt x="505" y="336"/>
                    <a:pt x="500" y="327"/>
                    <a:pt x="496" y="318"/>
                  </a:cubicBezTo>
                  <a:cubicBezTo>
                    <a:pt x="496" y="318"/>
                    <a:pt x="496" y="317"/>
                    <a:pt x="496" y="317"/>
                  </a:cubicBezTo>
                  <a:cubicBezTo>
                    <a:pt x="496" y="317"/>
                    <a:pt x="496" y="317"/>
                    <a:pt x="496" y="317"/>
                  </a:cubicBezTo>
                  <a:cubicBezTo>
                    <a:pt x="497" y="316"/>
                    <a:pt x="497" y="316"/>
                    <a:pt x="497" y="316"/>
                  </a:cubicBezTo>
                  <a:cubicBezTo>
                    <a:pt x="501" y="332"/>
                    <a:pt x="514" y="330"/>
                    <a:pt x="528" y="307"/>
                  </a:cubicBezTo>
                  <a:cubicBezTo>
                    <a:pt x="540" y="288"/>
                    <a:pt x="575" y="265"/>
                    <a:pt x="604" y="251"/>
                  </a:cubicBezTo>
                  <a:cubicBezTo>
                    <a:pt x="612" y="251"/>
                    <a:pt x="619" y="252"/>
                    <a:pt x="626" y="252"/>
                  </a:cubicBezTo>
                  <a:cubicBezTo>
                    <a:pt x="626" y="249"/>
                    <a:pt x="626" y="249"/>
                    <a:pt x="626" y="249"/>
                  </a:cubicBezTo>
                  <a:cubicBezTo>
                    <a:pt x="625" y="249"/>
                    <a:pt x="624" y="249"/>
                    <a:pt x="623" y="249"/>
                  </a:cubicBezTo>
                  <a:cubicBezTo>
                    <a:pt x="627" y="249"/>
                    <a:pt x="631" y="249"/>
                    <a:pt x="635" y="249"/>
                  </a:cubicBezTo>
                  <a:cubicBezTo>
                    <a:pt x="640" y="249"/>
                    <a:pt x="645" y="249"/>
                    <a:pt x="649" y="249"/>
                  </a:cubicBezTo>
                  <a:cubicBezTo>
                    <a:pt x="649" y="247"/>
                    <a:pt x="649" y="247"/>
                    <a:pt x="649" y="247"/>
                  </a:cubicBezTo>
                  <a:cubicBezTo>
                    <a:pt x="645" y="247"/>
                    <a:pt x="640" y="246"/>
                    <a:pt x="635" y="246"/>
                  </a:cubicBezTo>
                  <a:cubicBezTo>
                    <a:pt x="628" y="246"/>
                    <a:pt x="621" y="247"/>
                    <a:pt x="613" y="247"/>
                  </a:cubicBezTo>
                  <a:cubicBezTo>
                    <a:pt x="618" y="245"/>
                    <a:pt x="622" y="244"/>
                    <a:pt x="626" y="242"/>
                  </a:cubicBezTo>
                  <a:cubicBezTo>
                    <a:pt x="627" y="243"/>
                    <a:pt x="627" y="243"/>
                    <a:pt x="628" y="244"/>
                  </a:cubicBezTo>
                  <a:cubicBezTo>
                    <a:pt x="630" y="242"/>
                    <a:pt x="630" y="242"/>
                    <a:pt x="630" y="242"/>
                  </a:cubicBezTo>
                  <a:cubicBezTo>
                    <a:pt x="630" y="242"/>
                    <a:pt x="629" y="242"/>
                    <a:pt x="629" y="242"/>
                  </a:cubicBezTo>
                  <a:cubicBezTo>
                    <a:pt x="632" y="241"/>
                    <a:pt x="634" y="240"/>
                    <a:pt x="637" y="240"/>
                  </a:cubicBezTo>
                  <a:cubicBezTo>
                    <a:pt x="638" y="239"/>
                    <a:pt x="639" y="239"/>
                    <a:pt x="641" y="239"/>
                  </a:cubicBezTo>
                  <a:cubicBezTo>
                    <a:pt x="648" y="238"/>
                    <a:pt x="655" y="236"/>
                    <a:pt x="662" y="234"/>
                  </a:cubicBezTo>
                  <a:cubicBezTo>
                    <a:pt x="662" y="234"/>
                    <a:pt x="662" y="234"/>
                    <a:pt x="662" y="234"/>
                  </a:cubicBezTo>
                  <a:cubicBezTo>
                    <a:pt x="663" y="234"/>
                    <a:pt x="663" y="234"/>
                    <a:pt x="664" y="234"/>
                  </a:cubicBezTo>
                  <a:cubicBezTo>
                    <a:pt x="664" y="234"/>
                    <a:pt x="664" y="234"/>
                    <a:pt x="664" y="234"/>
                  </a:cubicBezTo>
                  <a:cubicBezTo>
                    <a:pt x="672" y="235"/>
                    <a:pt x="679" y="234"/>
                    <a:pt x="687" y="233"/>
                  </a:cubicBezTo>
                  <a:cubicBezTo>
                    <a:pt x="692" y="233"/>
                    <a:pt x="697" y="234"/>
                    <a:pt x="702" y="234"/>
                  </a:cubicBezTo>
                  <a:cubicBezTo>
                    <a:pt x="695" y="236"/>
                    <a:pt x="688" y="236"/>
                    <a:pt x="680" y="236"/>
                  </a:cubicBezTo>
                  <a:cubicBezTo>
                    <a:pt x="678" y="237"/>
                    <a:pt x="678" y="239"/>
                    <a:pt x="680" y="239"/>
                  </a:cubicBezTo>
                  <a:cubicBezTo>
                    <a:pt x="688" y="239"/>
                    <a:pt x="696" y="239"/>
                    <a:pt x="704" y="237"/>
                  </a:cubicBezTo>
                  <a:cubicBezTo>
                    <a:pt x="705" y="241"/>
                    <a:pt x="703" y="247"/>
                    <a:pt x="695" y="256"/>
                  </a:cubicBezTo>
                  <a:cubicBezTo>
                    <a:pt x="695" y="256"/>
                    <a:pt x="711" y="255"/>
                    <a:pt x="710" y="236"/>
                  </a:cubicBezTo>
                  <a:cubicBezTo>
                    <a:pt x="710" y="236"/>
                    <a:pt x="710" y="236"/>
                    <a:pt x="709" y="235"/>
                  </a:cubicBezTo>
                  <a:cubicBezTo>
                    <a:pt x="710" y="235"/>
                    <a:pt x="711" y="235"/>
                    <a:pt x="711" y="235"/>
                  </a:cubicBezTo>
                  <a:cubicBezTo>
                    <a:pt x="713" y="234"/>
                    <a:pt x="713" y="231"/>
                    <a:pt x="711" y="231"/>
                  </a:cubicBezTo>
                  <a:cubicBezTo>
                    <a:pt x="710" y="231"/>
                    <a:pt x="708" y="230"/>
                    <a:pt x="707" y="230"/>
                  </a:cubicBezTo>
                  <a:cubicBezTo>
                    <a:pt x="702" y="225"/>
                    <a:pt x="692" y="224"/>
                    <a:pt x="679" y="224"/>
                  </a:cubicBezTo>
                  <a:cubicBezTo>
                    <a:pt x="670" y="221"/>
                    <a:pt x="661" y="217"/>
                    <a:pt x="652" y="213"/>
                  </a:cubicBezTo>
                  <a:cubicBezTo>
                    <a:pt x="659" y="214"/>
                    <a:pt x="670" y="214"/>
                    <a:pt x="676" y="209"/>
                  </a:cubicBezTo>
                  <a:cubicBezTo>
                    <a:pt x="676" y="210"/>
                    <a:pt x="676" y="211"/>
                    <a:pt x="676" y="211"/>
                  </a:cubicBezTo>
                  <a:cubicBezTo>
                    <a:pt x="673" y="210"/>
                    <a:pt x="672" y="213"/>
                    <a:pt x="674" y="214"/>
                  </a:cubicBezTo>
                  <a:cubicBezTo>
                    <a:pt x="680" y="218"/>
                    <a:pt x="681" y="205"/>
                    <a:pt x="679" y="201"/>
                  </a:cubicBezTo>
                  <a:cubicBezTo>
                    <a:pt x="679" y="201"/>
                    <a:pt x="680" y="200"/>
                    <a:pt x="680" y="200"/>
                  </a:cubicBezTo>
                  <a:cubicBezTo>
                    <a:pt x="680" y="191"/>
                    <a:pt x="669" y="181"/>
                    <a:pt x="649" y="173"/>
                  </a:cubicBezTo>
                  <a:cubicBezTo>
                    <a:pt x="644" y="167"/>
                    <a:pt x="637" y="161"/>
                    <a:pt x="630" y="156"/>
                  </a:cubicBezTo>
                  <a:cubicBezTo>
                    <a:pt x="610" y="140"/>
                    <a:pt x="586" y="127"/>
                    <a:pt x="563" y="116"/>
                  </a:cubicBezTo>
                  <a:cubicBezTo>
                    <a:pt x="561" y="114"/>
                    <a:pt x="559" y="119"/>
                    <a:pt x="561" y="120"/>
                  </a:cubicBezTo>
                  <a:cubicBezTo>
                    <a:pt x="576" y="127"/>
                    <a:pt x="590" y="135"/>
                    <a:pt x="603" y="144"/>
                  </a:cubicBezTo>
                  <a:cubicBezTo>
                    <a:pt x="603" y="145"/>
                    <a:pt x="603" y="145"/>
                    <a:pt x="603" y="145"/>
                  </a:cubicBezTo>
                  <a:cubicBezTo>
                    <a:pt x="604" y="145"/>
                    <a:pt x="606" y="146"/>
                    <a:pt x="607" y="146"/>
                  </a:cubicBezTo>
                  <a:cubicBezTo>
                    <a:pt x="618" y="153"/>
                    <a:pt x="628" y="160"/>
                    <a:pt x="638" y="168"/>
                  </a:cubicBezTo>
                  <a:cubicBezTo>
                    <a:pt x="639" y="168"/>
                    <a:pt x="640" y="168"/>
                    <a:pt x="640" y="168"/>
                  </a:cubicBezTo>
                  <a:cubicBezTo>
                    <a:pt x="642" y="169"/>
                    <a:pt x="643" y="170"/>
                    <a:pt x="644" y="172"/>
                  </a:cubicBezTo>
                  <a:cubicBezTo>
                    <a:pt x="639" y="170"/>
                    <a:pt x="633" y="168"/>
                    <a:pt x="626" y="167"/>
                  </a:cubicBezTo>
                  <a:cubicBezTo>
                    <a:pt x="624" y="166"/>
                    <a:pt x="621" y="165"/>
                    <a:pt x="619" y="163"/>
                  </a:cubicBezTo>
                  <a:cubicBezTo>
                    <a:pt x="619" y="162"/>
                    <a:pt x="619" y="162"/>
                    <a:pt x="619" y="162"/>
                  </a:cubicBezTo>
                  <a:cubicBezTo>
                    <a:pt x="622" y="163"/>
                    <a:pt x="624" y="164"/>
                    <a:pt x="626" y="165"/>
                  </a:cubicBezTo>
                  <a:cubicBezTo>
                    <a:pt x="627" y="166"/>
                    <a:pt x="629" y="163"/>
                    <a:pt x="627" y="162"/>
                  </a:cubicBezTo>
                  <a:cubicBezTo>
                    <a:pt x="617" y="157"/>
                    <a:pt x="607" y="151"/>
                    <a:pt x="597" y="145"/>
                  </a:cubicBezTo>
                  <a:cubicBezTo>
                    <a:pt x="593" y="142"/>
                    <a:pt x="589" y="139"/>
                    <a:pt x="586" y="137"/>
                  </a:cubicBezTo>
                  <a:cubicBezTo>
                    <a:pt x="602" y="145"/>
                    <a:pt x="612" y="149"/>
                    <a:pt x="612" y="149"/>
                  </a:cubicBezTo>
                  <a:cubicBezTo>
                    <a:pt x="612" y="149"/>
                    <a:pt x="597" y="142"/>
                    <a:pt x="575" y="130"/>
                  </a:cubicBezTo>
                  <a:cubicBezTo>
                    <a:pt x="568" y="124"/>
                    <a:pt x="560" y="120"/>
                    <a:pt x="552" y="116"/>
                  </a:cubicBezTo>
                  <a:cubicBezTo>
                    <a:pt x="539" y="107"/>
                    <a:pt x="526" y="98"/>
                    <a:pt x="512" y="88"/>
                  </a:cubicBezTo>
                  <a:cubicBezTo>
                    <a:pt x="511" y="87"/>
                    <a:pt x="508" y="90"/>
                    <a:pt x="510" y="91"/>
                  </a:cubicBezTo>
                  <a:cubicBezTo>
                    <a:pt x="516" y="95"/>
                    <a:pt x="521" y="99"/>
                    <a:pt x="527" y="103"/>
                  </a:cubicBezTo>
                  <a:cubicBezTo>
                    <a:pt x="459" y="66"/>
                    <a:pt x="372" y="20"/>
                    <a:pt x="355" y="14"/>
                  </a:cubicBezTo>
                  <a:cubicBezTo>
                    <a:pt x="326" y="3"/>
                    <a:pt x="285" y="6"/>
                    <a:pt x="285" y="6"/>
                  </a:cubicBezTo>
                  <a:cubicBezTo>
                    <a:pt x="285" y="6"/>
                    <a:pt x="257" y="0"/>
                    <a:pt x="220" y="39"/>
                  </a:cubicBezTo>
                  <a:cubicBezTo>
                    <a:pt x="205" y="56"/>
                    <a:pt x="201" y="78"/>
                    <a:pt x="202" y="98"/>
                  </a:cubicBezTo>
                  <a:cubicBezTo>
                    <a:pt x="201" y="98"/>
                    <a:pt x="200" y="99"/>
                    <a:pt x="200" y="100"/>
                  </a:cubicBezTo>
                  <a:cubicBezTo>
                    <a:pt x="200" y="100"/>
                    <a:pt x="200" y="100"/>
                    <a:pt x="200" y="100"/>
                  </a:cubicBezTo>
                  <a:cubicBezTo>
                    <a:pt x="200" y="100"/>
                    <a:pt x="200" y="101"/>
                    <a:pt x="200" y="101"/>
                  </a:cubicBezTo>
                  <a:cubicBezTo>
                    <a:pt x="201" y="104"/>
                    <a:pt x="200" y="107"/>
                    <a:pt x="200" y="110"/>
                  </a:cubicBezTo>
                  <a:cubicBezTo>
                    <a:pt x="200" y="111"/>
                    <a:pt x="202" y="112"/>
                    <a:pt x="202" y="111"/>
                  </a:cubicBezTo>
                  <a:cubicBezTo>
                    <a:pt x="203" y="113"/>
                    <a:pt x="203" y="115"/>
                    <a:pt x="204" y="116"/>
                  </a:cubicBezTo>
                  <a:cubicBezTo>
                    <a:pt x="204" y="117"/>
                    <a:pt x="204" y="118"/>
                    <a:pt x="204" y="119"/>
                  </a:cubicBezTo>
                  <a:cubicBezTo>
                    <a:pt x="203" y="117"/>
                    <a:pt x="200" y="118"/>
                    <a:pt x="200" y="121"/>
                  </a:cubicBezTo>
                  <a:cubicBezTo>
                    <a:pt x="200" y="133"/>
                    <a:pt x="200" y="145"/>
                    <a:pt x="200" y="157"/>
                  </a:cubicBezTo>
                  <a:cubicBezTo>
                    <a:pt x="200" y="157"/>
                    <a:pt x="199" y="157"/>
                    <a:pt x="199" y="157"/>
                  </a:cubicBezTo>
                  <a:cubicBezTo>
                    <a:pt x="198" y="157"/>
                    <a:pt x="198" y="157"/>
                    <a:pt x="197" y="156"/>
                  </a:cubicBezTo>
                  <a:cubicBezTo>
                    <a:pt x="197" y="156"/>
                    <a:pt x="196" y="157"/>
                    <a:pt x="195" y="157"/>
                  </a:cubicBezTo>
                  <a:cubicBezTo>
                    <a:pt x="195" y="157"/>
                    <a:pt x="195" y="157"/>
                    <a:pt x="195" y="158"/>
                  </a:cubicBezTo>
                  <a:cubicBezTo>
                    <a:pt x="192" y="158"/>
                    <a:pt x="189" y="158"/>
                    <a:pt x="186" y="159"/>
                  </a:cubicBezTo>
                  <a:cubicBezTo>
                    <a:pt x="170" y="155"/>
                    <a:pt x="152" y="159"/>
                    <a:pt x="135" y="164"/>
                  </a:cubicBezTo>
                  <a:cubicBezTo>
                    <a:pt x="114" y="165"/>
                    <a:pt x="93" y="167"/>
                    <a:pt x="76" y="174"/>
                  </a:cubicBezTo>
                  <a:cubicBezTo>
                    <a:pt x="73" y="174"/>
                    <a:pt x="70" y="175"/>
                    <a:pt x="67" y="175"/>
                  </a:cubicBezTo>
                  <a:cubicBezTo>
                    <a:pt x="51" y="175"/>
                    <a:pt x="35" y="174"/>
                    <a:pt x="19" y="177"/>
                  </a:cubicBezTo>
                  <a:cubicBezTo>
                    <a:pt x="18" y="177"/>
                    <a:pt x="17" y="177"/>
                    <a:pt x="15" y="177"/>
                  </a:cubicBezTo>
                  <a:cubicBezTo>
                    <a:pt x="14" y="176"/>
                    <a:pt x="13" y="175"/>
                    <a:pt x="11" y="174"/>
                  </a:cubicBezTo>
                  <a:cubicBezTo>
                    <a:pt x="10" y="173"/>
                    <a:pt x="6" y="171"/>
                    <a:pt x="4" y="171"/>
                  </a:cubicBezTo>
                  <a:cubicBezTo>
                    <a:pt x="3" y="171"/>
                    <a:pt x="2" y="172"/>
                    <a:pt x="2" y="173"/>
                  </a:cubicBezTo>
                  <a:cubicBezTo>
                    <a:pt x="3" y="174"/>
                    <a:pt x="4" y="175"/>
                    <a:pt x="4" y="175"/>
                  </a:cubicBezTo>
                  <a:cubicBezTo>
                    <a:pt x="4" y="176"/>
                    <a:pt x="5" y="176"/>
                    <a:pt x="5" y="176"/>
                  </a:cubicBezTo>
                  <a:cubicBezTo>
                    <a:pt x="6" y="176"/>
                    <a:pt x="6" y="176"/>
                    <a:pt x="6" y="177"/>
                  </a:cubicBezTo>
                  <a:cubicBezTo>
                    <a:pt x="6" y="177"/>
                    <a:pt x="7" y="177"/>
                    <a:pt x="7" y="178"/>
                  </a:cubicBezTo>
                  <a:cubicBezTo>
                    <a:pt x="5" y="178"/>
                    <a:pt x="2" y="178"/>
                    <a:pt x="0" y="178"/>
                  </a:cubicBezTo>
                  <a:cubicBezTo>
                    <a:pt x="0" y="180"/>
                    <a:pt x="0" y="180"/>
                    <a:pt x="0" y="180"/>
                  </a:cubicBezTo>
                  <a:cubicBezTo>
                    <a:pt x="3" y="180"/>
                    <a:pt x="6" y="180"/>
                    <a:pt x="9" y="180"/>
                  </a:cubicBezTo>
                  <a:close/>
                  <a:moveTo>
                    <a:pt x="21" y="182"/>
                  </a:moveTo>
                  <a:cubicBezTo>
                    <a:pt x="23" y="182"/>
                    <a:pt x="25" y="181"/>
                    <a:pt x="27" y="181"/>
                  </a:cubicBezTo>
                  <a:cubicBezTo>
                    <a:pt x="30" y="181"/>
                    <a:pt x="33" y="181"/>
                    <a:pt x="37" y="181"/>
                  </a:cubicBezTo>
                  <a:cubicBezTo>
                    <a:pt x="36" y="181"/>
                    <a:pt x="36" y="182"/>
                    <a:pt x="37" y="183"/>
                  </a:cubicBezTo>
                  <a:cubicBezTo>
                    <a:pt x="33" y="183"/>
                    <a:pt x="28" y="184"/>
                    <a:pt x="24" y="184"/>
                  </a:cubicBezTo>
                  <a:cubicBezTo>
                    <a:pt x="23" y="183"/>
                    <a:pt x="22" y="183"/>
                    <a:pt x="21" y="182"/>
                  </a:cubicBezTo>
                  <a:close/>
                  <a:moveTo>
                    <a:pt x="195" y="177"/>
                  </a:moveTo>
                  <a:cubicBezTo>
                    <a:pt x="196" y="177"/>
                    <a:pt x="196" y="177"/>
                    <a:pt x="196" y="177"/>
                  </a:cubicBezTo>
                  <a:cubicBezTo>
                    <a:pt x="180" y="182"/>
                    <a:pt x="162" y="184"/>
                    <a:pt x="142" y="184"/>
                  </a:cubicBezTo>
                  <a:cubicBezTo>
                    <a:pt x="138" y="184"/>
                    <a:pt x="133" y="184"/>
                    <a:pt x="129" y="183"/>
                  </a:cubicBezTo>
                  <a:cubicBezTo>
                    <a:pt x="135" y="183"/>
                    <a:pt x="140" y="181"/>
                    <a:pt x="146" y="180"/>
                  </a:cubicBezTo>
                  <a:cubicBezTo>
                    <a:pt x="162" y="180"/>
                    <a:pt x="184" y="179"/>
                    <a:pt x="199" y="176"/>
                  </a:cubicBezTo>
                  <a:cubicBezTo>
                    <a:pt x="199" y="176"/>
                    <a:pt x="199" y="176"/>
                    <a:pt x="200" y="176"/>
                  </a:cubicBezTo>
                  <a:cubicBezTo>
                    <a:pt x="198" y="176"/>
                    <a:pt x="197" y="177"/>
                    <a:pt x="196" y="177"/>
                  </a:cubicBezTo>
                  <a:lnTo>
                    <a:pt x="195" y="177"/>
                  </a:lnTo>
                  <a:close/>
                  <a:moveTo>
                    <a:pt x="212" y="189"/>
                  </a:moveTo>
                  <a:cubicBezTo>
                    <a:pt x="212" y="189"/>
                    <a:pt x="213" y="189"/>
                    <a:pt x="214" y="189"/>
                  </a:cubicBezTo>
                  <a:cubicBezTo>
                    <a:pt x="218" y="191"/>
                    <a:pt x="222" y="193"/>
                    <a:pt x="226" y="195"/>
                  </a:cubicBezTo>
                  <a:cubicBezTo>
                    <a:pt x="225" y="195"/>
                    <a:pt x="225" y="195"/>
                    <a:pt x="224" y="195"/>
                  </a:cubicBezTo>
                  <a:cubicBezTo>
                    <a:pt x="220" y="193"/>
                    <a:pt x="216" y="191"/>
                    <a:pt x="212" y="189"/>
                  </a:cubicBezTo>
                  <a:close/>
                  <a:moveTo>
                    <a:pt x="215" y="187"/>
                  </a:moveTo>
                  <a:cubicBezTo>
                    <a:pt x="212" y="185"/>
                    <a:pt x="209" y="183"/>
                    <a:pt x="206" y="181"/>
                  </a:cubicBezTo>
                  <a:cubicBezTo>
                    <a:pt x="206" y="181"/>
                    <a:pt x="206" y="181"/>
                    <a:pt x="207" y="181"/>
                  </a:cubicBezTo>
                  <a:cubicBezTo>
                    <a:pt x="209" y="181"/>
                    <a:pt x="212" y="182"/>
                    <a:pt x="214" y="183"/>
                  </a:cubicBezTo>
                  <a:cubicBezTo>
                    <a:pt x="214" y="183"/>
                    <a:pt x="214" y="183"/>
                    <a:pt x="214" y="183"/>
                  </a:cubicBezTo>
                  <a:cubicBezTo>
                    <a:pt x="225" y="187"/>
                    <a:pt x="236" y="191"/>
                    <a:pt x="247" y="195"/>
                  </a:cubicBezTo>
                  <a:cubicBezTo>
                    <a:pt x="248" y="193"/>
                    <a:pt x="248" y="193"/>
                    <a:pt x="248" y="193"/>
                  </a:cubicBezTo>
                  <a:cubicBezTo>
                    <a:pt x="241" y="189"/>
                    <a:pt x="233" y="186"/>
                    <a:pt x="226" y="183"/>
                  </a:cubicBezTo>
                  <a:cubicBezTo>
                    <a:pt x="227" y="183"/>
                    <a:pt x="227" y="181"/>
                    <a:pt x="226" y="180"/>
                  </a:cubicBezTo>
                  <a:cubicBezTo>
                    <a:pt x="222" y="178"/>
                    <a:pt x="217" y="176"/>
                    <a:pt x="212" y="174"/>
                  </a:cubicBezTo>
                  <a:cubicBezTo>
                    <a:pt x="212" y="174"/>
                    <a:pt x="212" y="174"/>
                    <a:pt x="212" y="174"/>
                  </a:cubicBezTo>
                  <a:cubicBezTo>
                    <a:pt x="220" y="177"/>
                    <a:pt x="230" y="181"/>
                    <a:pt x="238" y="186"/>
                  </a:cubicBezTo>
                  <a:cubicBezTo>
                    <a:pt x="251" y="194"/>
                    <a:pt x="262" y="202"/>
                    <a:pt x="269" y="210"/>
                  </a:cubicBezTo>
                  <a:cubicBezTo>
                    <a:pt x="256" y="207"/>
                    <a:pt x="241" y="203"/>
                    <a:pt x="228" y="197"/>
                  </a:cubicBezTo>
                  <a:cubicBezTo>
                    <a:pt x="228" y="197"/>
                    <a:pt x="228" y="197"/>
                    <a:pt x="228" y="197"/>
                  </a:cubicBezTo>
                  <a:cubicBezTo>
                    <a:pt x="228" y="196"/>
                    <a:pt x="228" y="196"/>
                    <a:pt x="227" y="196"/>
                  </a:cubicBezTo>
                  <a:cubicBezTo>
                    <a:pt x="235" y="199"/>
                    <a:pt x="243" y="202"/>
                    <a:pt x="251" y="205"/>
                  </a:cubicBezTo>
                  <a:cubicBezTo>
                    <a:pt x="252" y="203"/>
                    <a:pt x="252" y="203"/>
                    <a:pt x="252" y="203"/>
                  </a:cubicBezTo>
                  <a:cubicBezTo>
                    <a:pt x="240" y="197"/>
                    <a:pt x="227" y="190"/>
                    <a:pt x="215" y="187"/>
                  </a:cubicBezTo>
                  <a:close/>
                  <a:moveTo>
                    <a:pt x="207" y="178"/>
                  </a:moveTo>
                  <a:cubicBezTo>
                    <a:pt x="207" y="178"/>
                    <a:pt x="207" y="178"/>
                    <a:pt x="208" y="177"/>
                  </a:cubicBezTo>
                  <a:cubicBezTo>
                    <a:pt x="213" y="178"/>
                    <a:pt x="218" y="180"/>
                    <a:pt x="222" y="182"/>
                  </a:cubicBezTo>
                  <a:cubicBezTo>
                    <a:pt x="217" y="181"/>
                    <a:pt x="212" y="179"/>
                    <a:pt x="207" y="178"/>
                  </a:cubicBezTo>
                  <a:close/>
                  <a:moveTo>
                    <a:pt x="201" y="166"/>
                  </a:moveTo>
                  <a:cubicBezTo>
                    <a:pt x="201" y="166"/>
                    <a:pt x="201" y="167"/>
                    <a:pt x="201" y="168"/>
                  </a:cubicBezTo>
                  <a:cubicBezTo>
                    <a:pt x="201" y="168"/>
                    <a:pt x="201" y="168"/>
                    <a:pt x="201" y="168"/>
                  </a:cubicBezTo>
                  <a:cubicBezTo>
                    <a:pt x="200" y="167"/>
                    <a:pt x="200" y="166"/>
                    <a:pt x="200" y="166"/>
                  </a:cubicBezTo>
                  <a:cubicBezTo>
                    <a:pt x="200" y="166"/>
                    <a:pt x="201" y="166"/>
                    <a:pt x="201" y="166"/>
                  </a:cubicBezTo>
                  <a:close/>
                  <a:moveTo>
                    <a:pt x="190" y="169"/>
                  </a:moveTo>
                  <a:cubicBezTo>
                    <a:pt x="191" y="169"/>
                    <a:pt x="192" y="168"/>
                    <a:pt x="193" y="168"/>
                  </a:cubicBezTo>
                  <a:cubicBezTo>
                    <a:pt x="193" y="169"/>
                    <a:pt x="193" y="169"/>
                    <a:pt x="193" y="169"/>
                  </a:cubicBezTo>
                  <a:cubicBezTo>
                    <a:pt x="192" y="169"/>
                    <a:pt x="191" y="169"/>
                    <a:pt x="190" y="169"/>
                  </a:cubicBezTo>
                  <a:close/>
                  <a:moveTo>
                    <a:pt x="189" y="167"/>
                  </a:moveTo>
                  <a:cubicBezTo>
                    <a:pt x="188" y="167"/>
                    <a:pt x="186" y="168"/>
                    <a:pt x="185" y="168"/>
                  </a:cubicBezTo>
                  <a:cubicBezTo>
                    <a:pt x="183" y="167"/>
                    <a:pt x="181" y="167"/>
                    <a:pt x="179" y="166"/>
                  </a:cubicBezTo>
                  <a:cubicBezTo>
                    <a:pt x="182" y="166"/>
                    <a:pt x="186" y="166"/>
                    <a:pt x="189" y="167"/>
                  </a:cubicBezTo>
                  <a:close/>
                  <a:moveTo>
                    <a:pt x="209" y="159"/>
                  </a:moveTo>
                  <a:cubicBezTo>
                    <a:pt x="211" y="158"/>
                    <a:pt x="213" y="158"/>
                    <a:pt x="215" y="158"/>
                  </a:cubicBezTo>
                  <a:cubicBezTo>
                    <a:pt x="213" y="159"/>
                    <a:pt x="211" y="160"/>
                    <a:pt x="209" y="160"/>
                  </a:cubicBezTo>
                  <a:cubicBezTo>
                    <a:pt x="209" y="160"/>
                    <a:pt x="209" y="159"/>
                    <a:pt x="209" y="159"/>
                  </a:cubicBezTo>
                  <a:close/>
                  <a:moveTo>
                    <a:pt x="115" y="183"/>
                  </a:moveTo>
                  <a:cubicBezTo>
                    <a:pt x="111" y="183"/>
                    <a:pt x="106" y="182"/>
                    <a:pt x="102" y="182"/>
                  </a:cubicBezTo>
                  <a:cubicBezTo>
                    <a:pt x="100" y="181"/>
                    <a:pt x="98" y="181"/>
                    <a:pt x="96" y="181"/>
                  </a:cubicBezTo>
                  <a:cubicBezTo>
                    <a:pt x="99" y="180"/>
                    <a:pt x="102" y="180"/>
                    <a:pt x="106" y="179"/>
                  </a:cubicBezTo>
                  <a:cubicBezTo>
                    <a:pt x="124" y="175"/>
                    <a:pt x="141" y="170"/>
                    <a:pt x="158" y="168"/>
                  </a:cubicBezTo>
                  <a:cubicBezTo>
                    <a:pt x="159" y="168"/>
                    <a:pt x="160" y="168"/>
                    <a:pt x="160" y="168"/>
                  </a:cubicBezTo>
                  <a:cubicBezTo>
                    <a:pt x="167" y="168"/>
                    <a:pt x="173" y="169"/>
                    <a:pt x="179" y="170"/>
                  </a:cubicBezTo>
                  <a:cubicBezTo>
                    <a:pt x="178" y="170"/>
                    <a:pt x="177" y="170"/>
                    <a:pt x="176" y="171"/>
                  </a:cubicBezTo>
                  <a:cubicBezTo>
                    <a:pt x="172" y="170"/>
                    <a:pt x="168" y="170"/>
                    <a:pt x="164" y="170"/>
                  </a:cubicBezTo>
                  <a:cubicBezTo>
                    <a:pt x="162" y="169"/>
                    <a:pt x="162" y="171"/>
                    <a:pt x="162" y="172"/>
                  </a:cubicBezTo>
                  <a:cubicBezTo>
                    <a:pt x="144" y="174"/>
                    <a:pt x="128" y="176"/>
                    <a:pt x="129" y="178"/>
                  </a:cubicBezTo>
                  <a:cubicBezTo>
                    <a:pt x="129" y="179"/>
                    <a:pt x="131" y="179"/>
                    <a:pt x="135" y="180"/>
                  </a:cubicBezTo>
                  <a:cubicBezTo>
                    <a:pt x="128" y="181"/>
                    <a:pt x="122" y="182"/>
                    <a:pt x="115" y="183"/>
                  </a:cubicBezTo>
                  <a:close/>
                  <a:moveTo>
                    <a:pt x="96" y="184"/>
                  </a:moveTo>
                  <a:cubicBezTo>
                    <a:pt x="95" y="184"/>
                    <a:pt x="95" y="184"/>
                    <a:pt x="95" y="184"/>
                  </a:cubicBezTo>
                  <a:cubicBezTo>
                    <a:pt x="89" y="184"/>
                    <a:pt x="84" y="184"/>
                    <a:pt x="80" y="183"/>
                  </a:cubicBezTo>
                  <a:cubicBezTo>
                    <a:pt x="85" y="183"/>
                    <a:pt x="90" y="184"/>
                    <a:pt x="96" y="184"/>
                  </a:cubicBezTo>
                  <a:close/>
                  <a:moveTo>
                    <a:pt x="98" y="170"/>
                  </a:moveTo>
                  <a:cubicBezTo>
                    <a:pt x="103" y="169"/>
                    <a:pt x="109" y="169"/>
                    <a:pt x="115" y="168"/>
                  </a:cubicBezTo>
                  <a:cubicBezTo>
                    <a:pt x="109" y="169"/>
                    <a:pt x="103" y="170"/>
                    <a:pt x="98" y="170"/>
                  </a:cubicBezTo>
                  <a:close/>
                  <a:moveTo>
                    <a:pt x="193" y="160"/>
                  </a:moveTo>
                  <a:cubicBezTo>
                    <a:pt x="193" y="161"/>
                    <a:pt x="193" y="161"/>
                    <a:pt x="193" y="161"/>
                  </a:cubicBezTo>
                  <a:cubicBezTo>
                    <a:pt x="192" y="161"/>
                    <a:pt x="192" y="161"/>
                    <a:pt x="192" y="160"/>
                  </a:cubicBezTo>
                  <a:cubicBezTo>
                    <a:pt x="192" y="160"/>
                    <a:pt x="193" y="160"/>
                    <a:pt x="193" y="160"/>
                  </a:cubicBezTo>
                  <a:close/>
                  <a:moveTo>
                    <a:pt x="544" y="117"/>
                  </a:moveTo>
                  <a:cubicBezTo>
                    <a:pt x="552" y="124"/>
                    <a:pt x="559" y="130"/>
                    <a:pt x="567" y="137"/>
                  </a:cubicBezTo>
                  <a:cubicBezTo>
                    <a:pt x="566" y="136"/>
                    <a:pt x="566" y="136"/>
                    <a:pt x="565" y="135"/>
                  </a:cubicBezTo>
                  <a:cubicBezTo>
                    <a:pt x="563" y="134"/>
                    <a:pt x="562" y="133"/>
                    <a:pt x="561" y="132"/>
                  </a:cubicBezTo>
                  <a:cubicBezTo>
                    <a:pt x="559" y="134"/>
                    <a:pt x="559" y="134"/>
                    <a:pt x="559" y="134"/>
                  </a:cubicBezTo>
                  <a:cubicBezTo>
                    <a:pt x="559" y="134"/>
                    <a:pt x="559" y="134"/>
                    <a:pt x="559" y="134"/>
                  </a:cubicBezTo>
                  <a:cubicBezTo>
                    <a:pt x="559" y="135"/>
                    <a:pt x="559" y="135"/>
                    <a:pt x="559" y="135"/>
                  </a:cubicBezTo>
                  <a:cubicBezTo>
                    <a:pt x="566" y="144"/>
                    <a:pt x="579" y="152"/>
                    <a:pt x="593" y="158"/>
                  </a:cubicBezTo>
                  <a:cubicBezTo>
                    <a:pt x="596" y="161"/>
                    <a:pt x="600" y="163"/>
                    <a:pt x="603" y="165"/>
                  </a:cubicBezTo>
                  <a:cubicBezTo>
                    <a:pt x="584" y="165"/>
                    <a:pt x="561" y="168"/>
                    <a:pt x="538" y="177"/>
                  </a:cubicBezTo>
                  <a:cubicBezTo>
                    <a:pt x="479" y="198"/>
                    <a:pt x="459" y="227"/>
                    <a:pt x="463" y="270"/>
                  </a:cubicBezTo>
                  <a:cubicBezTo>
                    <a:pt x="462" y="273"/>
                    <a:pt x="461" y="276"/>
                    <a:pt x="461" y="279"/>
                  </a:cubicBezTo>
                  <a:cubicBezTo>
                    <a:pt x="462" y="279"/>
                    <a:pt x="462" y="279"/>
                    <a:pt x="462" y="279"/>
                  </a:cubicBezTo>
                  <a:cubicBezTo>
                    <a:pt x="461" y="283"/>
                    <a:pt x="461" y="287"/>
                    <a:pt x="461" y="290"/>
                  </a:cubicBezTo>
                  <a:cubicBezTo>
                    <a:pt x="450" y="282"/>
                    <a:pt x="438" y="275"/>
                    <a:pt x="427" y="269"/>
                  </a:cubicBezTo>
                  <a:cubicBezTo>
                    <a:pt x="422" y="264"/>
                    <a:pt x="417" y="260"/>
                    <a:pt x="412" y="257"/>
                  </a:cubicBezTo>
                  <a:cubicBezTo>
                    <a:pt x="405" y="252"/>
                    <a:pt x="398" y="249"/>
                    <a:pt x="391" y="249"/>
                  </a:cubicBezTo>
                  <a:cubicBezTo>
                    <a:pt x="390" y="249"/>
                    <a:pt x="390" y="249"/>
                    <a:pt x="390" y="249"/>
                  </a:cubicBezTo>
                  <a:cubicBezTo>
                    <a:pt x="388" y="249"/>
                    <a:pt x="388" y="249"/>
                    <a:pt x="388" y="249"/>
                  </a:cubicBezTo>
                  <a:cubicBezTo>
                    <a:pt x="389" y="251"/>
                    <a:pt x="389" y="251"/>
                    <a:pt x="389" y="251"/>
                  </a:cubicBezTo>
                  <a:cubicBezTo>
                    <a:pt x="391" y="258"/>
                    <a:pt x="395" y="265"/>
                    <a:pt x="400" y="272"/>
                  </a:cubicBezTo>
                  <a:cubicBezTo>
                    <a:pt x="399" y="271"/>
                    <a:pt x="398" y="271"/>
                    <a:pt x="397" y="270"/>
                  </a:cubicBezTo>
                  <a:cubicBezTo>
                    <a:pt x="361" y="239"/>
                    <a:pt x="329" y="204"/>
                    <a:pt x="298" y="168"/>
                  </a:cubicBezTo>
                  <a:cubicBezTo>
                    <a:pt x="296" y="170"/>
                    <a:pt x="296" y="170"/>
                    <a:pt x="296" y="170"/>
                  </a:cubicBezTo>
                  <a:cubicBezTo>
                    <a:pt x="325" y="204"/>
                    <a:pt x="355" y="237"/>
                    <a:pt x="389" y="267"/>
                  </a:cubicBezTo>
                  <a:cubicBezTo>
                    <a:pt x="337" y="243"/>
                    <a:pt x="273" y="216"/>
                    <a:pt x="273" y="216"/>
                  </a:cubicBezTo>
                  <a:cubicBezTo>
                    <a:pt x="279" y="220"/>
                    <a:pt x="361" y="263"/>
                    <a:pt x="412" y="287"/>
                  </a:cubicBezTo>
                  <a:cubicBezTo>
                    <a:pt x="416" y="292"/>
                    <a:pt x="421" y="297"/>
                    <a:pt x="426" y="302"/>
                  </a:cubicBezTo>
                  <a:cubicBezTo>
                    <a:pt x="430" y="306"/>
                    <a:pt x="435" y="309"/>
                    <a:pt x="439" y="313"/>
                  </a:cubicBezTo>
                  <a:cubicBezTo>
                    <a:pt x="422" y="313"/>
                    <a:pt x="405" y="314"/>
                    <a:pt x="389" y="315"/>
                  </a:cubicBezTo>
                  <a:cubicBezTo>
                    <a:pt x="388" y="315"/>
                    <a:pt x="388" y="315"/>
                    <a:pt x="388" y="315"/>
                  </a:cubicBezTo>
                  <a:cubicBezTo>
                    <a:pt x="388" y="315"/>
                    <a:pt x="388" y="315"/>
                    <a:pt x="388" y="315"/>
                  </a:cubicBezTo>
                  <a:cubicBezTo>
                    <a:pt x="375" y="316"/>
                    <a:pt x="362" y="317"/>
                    <a:pt x="348" y="319"/>
                  </a:cubicBezTo>
                  <a:cubicBezTo>
                    <a:pt x="289" y="318"/>
                    <a:pt x="224" y="318"/>
                    <a:pt x="201" y="321"/>
                  </a:cubicBezTo>
                  <a:cubicBezTo>
                    <a:pt x="201" y="321"/>
                    <a:pt x="201" y="321"/>
                    <a:pt x="201" y="321"/>
                  </a:cubicBezTo>
                  <a:cubicBezTo>
                    <a:pt x="202" y="319"/>
                    <a:pt x="201" y="318"/>
                    <a:pt x="199" y="318"/>
                  </a:cubicBezTo>
                  <a:cubicBezTo>
                    <a:pt x="195" y="319"/>
                    <a:pt x="194" y="321"/>
                    <a:pt x="193" y="323"/>
                  </a:cubicBezTo>
                  <a:cubicBezTo>
                    <a:pt x="193" y="323"/>
                    <a:pt x="192" y="323"/>
                    <a:pt x="192" y="323"/>
                  </a:cubicBezTo>
                  <a:cubicBezTo>
                    <a:pt x="192" y="323"/>
                    <a:pt x="192" y="323"/>
                    <a:pt x="193" y="323"/>
                  </a:cubicBezTo>
                  <a:cubicBezTo>
                    <a:pt x="192" y="324"/>
                    <a:pt x="191" y="325"/>
                    <a:pt x="191" y="326"/>
                  </a:cubicBezTo>
                  <a:cubicBezTo>
                    <a:pt x="189" y="328"/>
                    <a:pt x="192" y="330"/>
                    <a:pt x="193" y="328"/>
                  </a:cubicBezTo>
                  <a:cubicBezTo>
                    <a:pt x="194" y="327"/>
                    <a:pt x="194" y="326"/>
                    <a:pt x="195" y="325"/>
                  </a:cubicBezTo>
                  <a:cubicBezTo>
                    <a:pt x="194" y="327"/>
                    <a:pt x="193" y="330"/>
                    <a:pt x="193" y="332"/>
                  </a:cubicBezTo>
                  <a:cubicBezTo>
                    <a:pt x="151" y="293"/>
                    <a:pt x="98" y="255"/>
                    <a:pt x="52" y="219"/>
                  </a:cubicBezTo>
                  <a:cubicBezTo>
                    <a:pt x="53" y="218"/>
                    <a:pt x="53" y="217"/>
                    <a:pt x="52" y="216"/>
                  </a:cubicBezTo>
                  <a:cubicBezTo>
                    <a:pt x="45" y="211"/>
                    <a:pt x="38" y="206"/>
                    <a:pt x="31" y="201"/>
                  </a:cubicBezTo>
                  <a:cubicBezTo>
                    <a:pt x="32" y="200"/>
                    <a:pt x="33" y="199"/>
                    <a:pt x="31" y="198"/>
                  </a:cubicBezTo>
                  <a:cubicBezTo>
                    <a:pt x="30" y="198"/>
                    <a:pt x="28" y="197"/>
                    <a:pt x="26" y="196"/>
                  </a:cubicBezTo>
                  <a:cubicBezTo>
                    <a:pt x="22" y="193"/>
                    <a:pt x="18" y="189"/>
                    <a:pt x="14" y="186"/>
                  </a:cubicBezTo>
                  <a:cubicBezTo>
                    <a:pt x="14" y="185"/>
                    <a:pt x="14" y="185"/>
                    <a:pt x="13" y="185"/>
                  </a:cubicBezTo>
                  <a:cubicBezTo>
                    <a:pt x="13" y="184"/>
                    <a:pt x="13" y="184"/>
                    <a:pt x="14" y="183"/>
                  </a:cubicBezTo>
                  <a:cubicBezTo>
                    <a:pt x="16" y="184"/>
                    <a:pt x="17" y="185"/>
                    <a:pt x="18" y="186"/>
                  </a:cubicBezTo>
                  <a:cubicBezTo>
                    <a:pt x="18" y="188"/>
                    <a:pt x="19" y="189"/>
                    <a:pt x="21" y="189"/>
                  </a:cubicBezTo>
                  <a:cubicBezTo>
                    <a:pt x="21" y="189"/>
                    <a:pt x="21" y="189"/>
                    <a:pt x="22" y="189"/>
                  </a:cubicBezTo>
                  <a:cubicBezTo>
                    <a:pt x="25" y="192"/>
                    <a:pt x="29" y="194"/>
                    <a:pt x="32" y="197"/>
                  </a:cubicBezTo>
                  <a:cubicBezTo>
                    <a:pt x="43" y="205"/>
                    <a:pt x="53" y="214"/>
                    <a:pt x="65" y="222"/>
                  </a:cubicBezTo>
                  <a:cubicBezTo>
                    <a:pt x="68" y="224"/>
                    <a:pt x="71" y="220"/>
                    <a:pt x="68" y="218"/>
                  </a:cubicBezTo>
                  <a:cubicBezTo>
                    <a:pt x="56" y="209"/>
                    <a:pt x="44" y="199"/>
                    <a:pt x="32" y="190"/>
                  </a:cubicBezTo>
                  <a:cubicBezTo>
                    <a:pt x="31" y="189"/>
                    <a:pt x="30" y="189"/>
                    <a:pt x="29" y="188"/>
                  </a:cubicBezTo>
                  <a:cubicBezTo>
                    <a:pt x="41" y="187"/>
                    <a:pt x="52" y="186"/>
                    <a:pt x="64" y="186"/>
                  </a:cubicBezTo>
                  <a:cubicBezTo>
                    <a:pt x="66" y="186"/>
                    <a:pt x="66" y="183"/>
                    <a:pt x="64" y="183"/>
                  </a:cubicBezTo>
                  <a:cubicBezTo>
                    <a:pt x="63" y="183"/>
                    <a:pt x="62" y="183"/>
                    <a:pt x="60" y="183"/>
                  </a:cubicBezTo>
                  <a:cubicBezTo>
                    <a:pt x="62" y="182"/>
                    <a:pt x="64" y="182"/>
                    <a:pt x="66" y="182"/>
                  </a:cubicBezTo>
                  <a:cubicBezTo>
                    <a:pt x="67" y="182"/>
                    <a:pt x="68" y="182"/>
                    <a:pt x="69" y="182"/>
                  </a:cubicBezTo>
                  <a:cubicBezTo>
                    <a:pt x="75" y="185"/>
                    <a:pt x="84" y="187"/>
                    <a:pt x="95" y="187"/>
                  </a:cubicBezTo>
                  <a:cubicBezTo>
                    <a:pt x="99" y="187"/>
                    <a:pt x="103" y="186"/>
                    <a:pt x="108" y="186"/>
                  </a:cubicBezTo>
                  <a:cubicBezTo>
                    <a:pt x="114" y="188"/>
                    <a:pt x="119" y="190"/>
                    <a:pt x="122" y="193"/>
                  </a:cubicBezTo>
                  <a:cubicBezTo>
                    <a:pt x="124" y="191"/>
                    <a:pt x="124" y="191"/>
                    <a:pt x="124" y="191"/>
                  </a:cubicBezTo>
                  <a:cubicBezTo>
                    <a:pt x="121" y="189"/>
                    <a:pt x="118" y="187"/>
                    <a:pt x="114" y="185"/>
                  </a:cubicBezTo>
                  <a:cubicBezTo>
                    <a:pt x="114" y="185"/>
                    <a:pt x="115" y="185"/>
                    <a:pt x="115" y="185"/>
                  </a:cubicBezTo>
                  <a:cubicBezTo>
                    <a:pt x="124" y="186"/>
                    <a:pt x="133" y="186"/>
                    <a:pt x="142" y="186"/>
                  </a:cubicBezTo>
                  <a:cubicBezTo>
                    <a:pt x="162" y="186"/>
                    <a:pt x="182" y="184"/>
                    <a:pt x="198" y="179"/>
                  </a:cubicBezTo>
                  <a:cubicBezTo>
                    <a:pt x="199" y="180"/>
                    <a:pt x="199" y="180"/>
                    <a:pt x="199" y="180"/>
                  </a:cubicBezTo>
                  <a:cubicBezTo>
                    <a:pt x="201" y="182"/>
                    <a:pt x="204" y="184"/>
                    <a:pt x="207" y="185"/>
                  </a:cubicBezTo>
                  <a:cubicBezTo>
                    <a:pt x="206" y="185"/>
                    <a:pt x="206" y="185"/>
                    <a:pt x="205" y="185"/>
                  </a:cubicBezTo>
                  <a:cubicBezTo>
                    <a:pt x="204" y="187"/>
                    <a:pt x="204" y="187"/>
                    <a:pt x="204" y="187"/>
                  </a:cubicBezTo>
                  <a:cubicBezTo>
                    <a:pt x="209" y="190"/>
                    <a:pt x="213" y="193"/>
                    <a:pt x="218" y="195"/>
                  </a:cubicBezTo>
                  <a:cubicBezTo>
                    <a:pt x="203" y="196"/>
                    <a:pt x="173" y="204"/>
                    <a:pt x="173" y="204"/>
                  </a:cubicBezTo>
                  <a:cubicBezTo>
                    <a:pt x="173" y="204"/>
                    <a:pt x="208" y="203"/>
                    <a:pt x="215" y="201"/>
                  </a:cubicBezTo>
                  <a:cubicBezTo>
                    <a:pt x="222" y="200"/>
                    <a:pt x="219" y="207"/>
                    <a:pt x="219" y="207"/>
                  </a:cubicBezTo>
                  <a:cubicBezTo>
                    <a:pt x="219" y="207"/>
                    <a:pt x="227" y="204"/>
                    <a:pt x="228" y="200"/>
                  </a:cubicBezTo>
                  <a:cubicBezTo>
                    <a:pt x="243" y="206"/>
                    <a:pt x="258" y="211"/>
                    <a:pt x="273" y="214"/>
                  </a:cubicBezTo>
                  <a:cubicBezTo>
                    <a:pt x="276" y="214"/>
                    <a:pt x="276" y="214"/>
                    <a:pt x="276" y="214"/>
                  </a:cubicBezTo>
                  <a:cubicBezTo>
                    <a:pt x="274" y="212"/>
                    <a:pt x="274" y="212"/>
                    <a:pt x="274" y="212"/>
                  </a:cubicBezTo>
                  <a:cubicBezTo>
                    <a:pt x="267" y="203"/>
                    <a:pt x="254" y="193"/>
                    <a:pt x="240" y="184"/>
                  </a:cubicBezTo>
                  <a:cubicBezTo>
                    <a:pt x="230" y="179"/>
                    <a:pt x="221" y="174"/>
                    <a:pt x="212" y="171"/>
                  </a:cubicBezTo>
                  <a:cubicBezTo>
                    <a:pt x="213" y="170"/>
                    <a:pt x="214" y="169"/>
                    <a:pt x="214" y="169"/>
                  </a:cubicBezTo>
                  <a:cubicBezTo>
                    <a:pt x="214" y="169"/>
                    <a:pt x="212" y="169"/>
                    <a:pt x="208" y="169"/>
                  </a:cubicBezTo>
                  <a:cubicBezTo>
                    <a:pt x="209" y="167"/>
                    <a:pt x="209" y="165"/>
                    <a:pt x="209" y="163"/>
                  </a:cubicBezTo>
                  <a:cubicBezTo>
                    <a:pt x="215" y="161"/>
                    <a:pt x="220" y="159"/>
                    <a:pt x="223" y="157"/>
                  </a:cubicBezTo>
                  <a:cubicBezTo>
                    <a:pt x="223" y="155"/>
                    <a:pt x="223" y="155"/>
                    <a:pt x="223" y="155"/>
                  </a:cubicBezTo>
                  <a:cubicBezTo>
                    <a:pt x="218" y="155"/>
                    <a:pt x="213" y="156"/>
                    <a:pt x="208" y="156"/>
                  </a:cubicBezTo>
                  <a:cubicBezTo>
                    <a:pt x="208" y="150"/>
                    <a:pt x="207" y="144"/>
                    <a:pt x="206" y="138"/>
                  </a:cubicBezTo>
                  <a:cubicBezTo>
                    <a:pt x="206" y="137"/>
                    <a:pt x="205" y="137"/>
                    <a:pt x="205" y="137"/>
                  </a:cubicBezTo>
                  <a:cubicBezTo>
                    <a:pt x="204" y="132"/>
                    <a:pt x="204" y="126"/>
                    <a:pt x="204" y="121"/>
                  </a:cubicBezTo>
                  <a:cubicBezTo>
                    <a:pt x="208" y="139"/>
                    <a:pt x="213" y="152"/>
                    <a:pt x="213" y="152"/>
                  </a:cubicBezTo>
                  <a:cubicBezTo>
                    <a:pt x="211" y="146"/>
                    <a:pt x="210" y="141"/>
                    <a:pt x="209" y="135"/>
                  </a:cubicBezTo>
                  <a:cubicBezTo>
                    <a:pt x="211" y="135"/>
                    <a:pt x="212" y="134"/>
                    <a:pt x="212" y="132"/>
                  </a:cubicBezTo>
                  <a:cubicBezTo>
                    <a:pt x="210" y="127"/>
                    <a:pt x="209" y="121"/>
                    <a:pt x="207" y="115"/>
                  </a:cubicBezTo>
                  <a:cubicBezTo>
                    <a:pt x="204" y="44"/>
                    <a:pt x="253" y="29"/>
                    <a:pt x="270" y="21"/>
                  </a:cubicBezTo>
                  <a:cubicBezTo>
                    <a:pt x="289" y="11"/>
                    <a:pt x="314" y="13"/>
                    <a:pt x="337" y="20"/>
                  </a:cubicBezTo>
                  <a:cubicBezTo>
                    <a:pt x="352" y="24"/>
                    <a:pt x="468" y="80"/>
                    <a:pt x="544" y="117"/>
                  </a:cubicBezTo>
                  <a:close/>
                  <a:moveTo>
                    <a:pt x="442" y="344"/>
                  </a:moveTo>
                  <a:cubicBezTo>
                    <a:pt x="442" y="341"/>
                    <a:pt x="442" y="341"/>
                    <a:pt x="442" y="341"/>
                  </a:cubicBezTo>
                  <a:cubicBezTo>
                    <a:pt x="442" y="341"/>
                    <a:pt x="440" y="341"/>
                    <a:pt x="438" y="341"/>
                  </a:cubicBezTo>
                  <a:cubicBezTo>
                    <a:pt x="433" y="337"/>
                    <a:pt x="429" y="333"/>
                    <a:pt x="425" y="329"/>
                  </a:cubicBezTo>
                  <a:cubicBezTo>
                    <a:pt x="434" y="329"/>
                    <a:pt x="442" y="334"/>
                    <a:pt x="450" y="341"/>
                  </a:cubicBezTo>
                  <a:cubicBezTo>
                    <a:pt x="454" y="345"/>
                    <a:pt x="458" y="348"/>
                    <a:pt x="461" y="351"/>
                  </a:cubicBezTo>
                  <a:cubicBezTo>
                    <a:pt x="461" y="355"/>
                    <a:pt x="461" y="358"/>
                    <a:pt x="461" y="358"/>
                  </a:cubicBezTo>
                  <a:cubicBezTo>
                    <a:pt x="461" y="358"/>
                    <a:pt x="462" y="356"/>
                    <a:pt x="463" y="353"/>
                  </a:cubicBezTo>
                  <a:cubicBezTo>
                    <a:pt x="465" y="354"/>
                    <a:pt x="467" y="356"/>
                    <a:pt x="468" y="357"/>
                  </a:cubicBezTo>
                  <a:cubicBezTo>
                    <a:pt x="469" y="361"/>
                    <a:pt x="470" y="365"/>
                    <a:pt x="471" y="368"/>
                  </a:cubicBezTo>
                  <a:cubicBezTo>
                    <a:pt x="462" y="360"/>
                    <a:pt x="451" y="352"/>
                    <a:pt x="442" y="344"/>
                  </a:cubicBezTo>
                  <a:close/>
                  <a:moveTo>
                    <a:pt x="28" y="292"/>
                  </a:moveTo>
                  <a:cubicBezTo>
                    <a:pt x="31" y="293"/>
                    <a:pt x="33" y="294"/>
                    <a:pt x="36" y="295"/>
                  </a:cubicBezTo>
                  <a:cubicBezTo>
                    <a:pt x="53" y="311"/>
                    <a:pt x="72" y="325"/>
                    <a:pt x="92" y="335"/>
                  </a:cubicBezTo>
                  <a:cubicBezTo>
                    <a:pt x="96" y="338"/>
                    <a:pt x="100" y="342"/>
                    <a:pt x="104" y="345"/>
                  </a:cubicBezTo>
                  <a:cubicBezTo>
                    <a:pt x="84" y="333"/>
                    <a:pt x="65" y="321"/>
                    <a:pt x="47" y="307"/>
                  </a:cubicBezTo>
                  <a:cubicBezTo>
                    <a:pt x="47" y="307"/>
                    <a:pt x="47" y="307"/>
                    <a:pt x="47" y="307"/>
                  </a:cubicBezTo>
                  <a:cubicBezTo>
                    <a:pt x="47" y="307"/>
                    <a:pt x="47" y="307"/>
                    <a:pt x="47" y="307"/>
                  </a:cubicBezTo>
                  <a:cubicBezTo>
                    <a:pt x="40" y="302"/>
                    <a:pt x="34" y="297"/>
                    <a:pt x="28" y="292"/>
                  </a:cubicBezTo>
                  <a:close/>
                  <a:moveTo>
                    <a:pt x="435" y="400"/>
                  </a:moveTo>
                  <a:cubicBezTo>
                    <a:pt x="454" y="403"/>
                    <a:pt x="467" y="408"/>
                    <a:pt x="475" y="415"/>
                  </a:cubicBezTo>
                  <a:cubicBezTo>
                    <a:pt x="474" y="416"/>
                    <a:pt x="473" y="417"/>
                    <a:pt x="472" y="417"/>
                  </a:cubicBezTo>
                  <a:cubicBezTo>
                    <a:pt x="472" y="416"/>
                    <a:pt x="472" y="416"/>
                    <a:pt x="472" y="415"/>
                  </a:cubicBezTo>
                  <a:cubicBezTo>
                    <a:pt x="469" y="414"/>
                    <a:pt x="469" y="414"/>
                    <a:pt x="469" y="414"/>
                  </a:cubicBezTo>
                  <a:cubicBezTo>
                    <a:pt x="469" y="416"/>
                    <a:pt x="468" y="418"/>
                    <a:pt x="468" y="419"/>
                  </a:cubicBezTo>
                  <a:cubicBezTo>
                    <a:pt x="465" y="421"/>
                    <a:pt x="462" y="422"/>
                    <a:pt x="458" y="422"/>
                  </a:cubicBezTo>
                  <a:cubicBezTo>
                    <a:pt x="459" y="422"/>
                    <a:pt x="459" y="421"/>
                    <a:pt x="460" y="420"/>
                  </a:cubicBezTo>
                  <a:cubicBezTo>
                    <a:pt x="460" y="420"/>
                    <a:pt x="455" y="420"/>
                    <a:pt x="445" y="419"/>
                  </a:cubicBezTo>
                  <a:cubicBezTo>
                    <a:pt x="448" y="418"/>
                    <a:pt x="450" y="418"/>
                    <a:pt x="453" y="417"/>
                  </a:cubicBezTo>
                  <a:cubicBezTo>
                    <a:pt x="455" y="417"/>
                    <a:pt x="456" y="417"/>
                    <a:pt x="458" y="417"/>
                  </a:cubicBezTo>
                  <a:cubicBezTo>
                    <a:pt x="458" y="416"/>
                    <a:pt x="458" y="416"/>
                    <a:pt x="458" y="416"/>
                  </a:cubicBezTo>
                  <a:cubicBezTo>
                    <a:pt x="460" y="415"/>
                    <a:pt x="460" y="415"/>
                    <a:pt x="460" y="415"/>
                  </a:cubicBezTo>
                  <a:cubicBezTo>
                    <a:pt x="457" y="414"/>
                    <a:pt x="457" y="414"/>
                    <a:pt x="457" y="414"/>
                  </a:cubicBezTo>
                  <a:cubicBezTo>
                    <a:pt x="452" y="411"/>
                    <a:pt x="446" y="409"/>
                    <a:pt x="440" y="408"/>
                  </a:cubicBezTo>
                  <a:cubicBezTo>
                    <a:pt x="443" y="408"/>
                    <a:pt x="445" y="408"/>
                    <a:pt x="448" y="408"/>
                  </a:cubicBezTo>
                  <a:cubicBezTo>
                    <a:pt x="448" y="406"/>
                    <a:pt x="448" y="406"/>
                    <a:pt x="448" y="406"/>
                  </a:cubicBezTo>
                  <a:cubicBezTo>
                    <a:pt x="448" y="406"/>
                    <a:pt x="448" y="406"/>
                    <a:pt x="448" y="406"/>
                  </a:cubicBezTo>
                  <a:cubicBezTo>
                    <a:pt x="448" y="406"/>
                    <a:pt x="448" y="406"/>
                    <a:pt x="448" y="406"/>
                  </a:cubicBezTo>
                  <a:cubicBezTo>
                    <a:pt x="448" y="406"/>
                    <a:pt x="448" y="406"/>
                    <a:pt x="448" y="406"/>
                  </a:cubicBezTo>
                  <a:cubicBezTo>
                    <a:pt x="444" y="405"/>
                    <a:pt x="440" y="405"/>
                    <a:pt x="436" y="405"/>
                  </a:cubicBezTo>
                  <a:cubicBezTo>
                    <a:pt x="438" y="405"/>
                    <a:pt x="440" y="405"/>
                    <a:pt x="442" y="405"/>
                  </a:cubicBezTo>
                  <a:cubicBezTo>
                    <a:pt x="443" y="402"/>
                    <a:pt x="443" y="402"/>
                    <a:pt x="443" y="402"/>
                  </a:cubicBezTo>
                  <a:cubicBezTo>
                    <a:pt x="440" y="401"/>
                    <a:pt x="438" y="401"/>
                    <a:pt x="435" y="400"/>
                  </a:cubicBezTo>
                  <a:close/>
                  <a:moveTo>
                    <a:pt x="453" y="434"/>
                  </a:moveTo>
                  <a:cubicBezTo>
                    <a:pt x="455" y="436"/>
                    <a:pt x="458" y="437"/>
                    <a:pt x="460" y="439"/>
                  </a:cubicBezTo>
                  <a:cubicBezTo>
                    <a:pt x="459" y="440"/>
                    <a:pt x="459" y="441"/>
                    <a:pt x="459" y="441"/>
                  </a:cubicBezTo>
                  <a:cubicBezTo>
                    <a:pt x="457" y="442"/>
                    <a:pt x="454" y="442"/>
                    <a:pt x="452" y="442"/>
                  </a:cubicBezTo>
                  <a:cubicBezTo>
                    <a:pt x="452" y="439"/>
                    <a:pt x="452" y="437"/>
                    <a:pt x="453" y="434"/>
                  </a:cubicBezTo>
                  <a:close/>
                  <a:moveTo>
                    <a:pt x="228" y="482"/>
                  </a:moveTo>
                  <a:cubicBezTo>
                    <a:pt x="234" y="483"/>
                    <a:pt x="239" y="484"/>
                    <a:pt x="245" y="485"/>
                  </a:cubicBezTo>
                  <a:cubicBezTo>
                    <a:pt x="246" y="485"/>
                    <a:pt x="248" y="486"/>
                    <a:pt x="249" y="487"/>
                  </a:cubicBezTo>
                  <a:cubicBezTo>
                    <a:pt x="249" y="487"/>
                    <a:pt x="249" y="487"/>
                    <a:pt x="249" y="488"/>
                  </a:cubicBezTo>
                  <a:cubicBezTo>
                    <a:pt x="239" y="486"/>
                    <a:pt x="229" y="485"/>
                    <a:pt x="219" y="482"/>
                  </a:cubicBezTo>
                  <a:cubicBezTo>
                    <a:pt x="221" y="482"/>
                    <a:pt x="224" y="482"/>
                    <a:pt x="227" y="482"/>
                  </a:cubicBezTo>
                  <a:cubicBezTo>
                    <a:pt x="227" y="482"/>
                    <a:pt x="228" y="482"/>
                    <a:pt x="228" y="482"/>
                  </a:cubicBezTo>
                  <a:close/>
                  <a:moveTo>
                    <a:pt x="272" y="474"/>
                  </a:moveTo>
                  <a:cubicBezTo>
                    <a:pt x="273" y="474"/>
                    <a:pt x="275" y="474"/>
                    <a:pt x="276" y="474"/>
                  </a:cubicBezTo>
                  <a:cubicBezTo>
                    <a:pt x="279" y="474"/>
                    <a:pt x="282" y="474"/>
                    <a:pt x="285" y="474"/>
                  </a:cubicBezTo>
                  <a:cubicBezTo>
                    <a:pt x="288" y="476"/>
                    <a:pt x="290" y="478"/>
                    <a:pt x="293" y="480"/>
                  </a:cubicBezTo>
                  <a:cubicBezTo>
                    <a:pt x="295" y="481"/>
                    <a:pt x="296" y="482"/>
                    <a:pt x="298" y="483"/>
                  </a:cubicBezTo>
                  <a:cubicBezTo>
                    <a:pt x="296" y="483"/>
                    <a:pt x="294" y="483"/>
                    <a:pt x="292" y="482"/>
                  </a:cubicBezTo>
                  <a:cubicBezTo>
                    <a:pt x="287" y="480"/>
                    <a:pt x="281" y="478"/>
                    <a:pt x="274" y="476"/>
                  </a:cubicBezTo>
                  <a:cubicBezTo>
                    <a:pt x="273" y="475"/>
                    <a:pt x="272" y="475"/>
                    <a:pt x="272" y="474"/>
                  </a:cubicBezTo>
                  <a:close/>
                  <a:moveTo>
                    <a:pt x="292" y="490"/>
                  </a:moveTo>
                  <a:cubicBezTo>
                    <a:pt x="291" y="489"/>
                    <a:pt x="290" y="489"/>
                    <a:pt x="290" y="488"/>
                  </a:cubicBezTo>
                  <a:cubicBezTo>
                    <a:pt x="291" y="489"/>
                    <a:pt x="293" y="489"/>
                    <a:pt x="295" y="490"/>
                  </a:cubicBezTo>
                  <a:cubicBezTo>
                    <a:pt x="294" y="490"/>
                    <a:pt x="294" y="490"/>
                    <a:pt x="294" y="490"/>
                  </a:cubicBezTo>
                  <a:cubicBezTo>
                    <a:pt x="293" y="490"/>
                    <a:pt x="292" y="490"/>
                    <a:pt x="292" y="490"/>
                  </a:cubicBezTo>
                  <a:close/>
                  <a:moveTo>
                    <a:pt x="292" y="485"/>
                  </a:moveTo>
                  <a:cubicBezTo>
                    <a:pt x="294" y="486"/>
                    <a:pt x="296" y="487"/>
                    <a:pt x="298" y="488"/>
                  </a:cubicBezTo>
                  <a:cubicBezTo>
                    <a:pt x="293" y="487"/>
                    <a:pt x="288" y="485"/>
                    <a:pt x="284" y="483"/>
                  </a:cubicBezTo>
                  <a:cubicBezTo>
                    <a:pt x="284" y="483"/>
                    <a:pt x="283" y="483"/>
                    <a:pt x="283" y="483"/>
                  </a:cubicBezTo>
                  <a:cubicBezTo>
                    <a:pt x="286" y="484"/>
                    <a:pt x="289" y="484"/>
                    <a:pt x="292" y="485"/>
                  </a:cubicBezTo>
                  <a:close/>
                  <a:moveTo>
                    <a:pt x="299" y="486"/>
                  </a:moveTo>
                  <a:cubicBezTo>
                    <a:pt x="300" y="486"/>
                    <a:pt x="301" y="486"/>
                    <a:pt x="302" y="486"/>
                  </a:cubicBezTo>
                  <a:cubicBezTo>
                    <a:pt x="305" y="488"/>
                    <a:pt x="307" y="490"/>
                    <a:pt x="310" y="492"/>
                  </a:cubicBezTo>
                  <a:cubicBezTo>
                    <a:pt x="308" y="491"/>
                    <a:pt x="306" y="491"/>
                    <a:pt x="305" y="490"/>
                  </a:cubicBezTo>
                  <a:cubicBezTo>
                    <a:pt x="305" y="490"/>
                    <a:pt x="305" y="490"/>
                    <a:pt x="305" y="490"/>
                  </a:cubicBezTo>
                  <a:cubicBezTo>
                    <a:pt x="303" y="489"/>
                    <a:pt x="301" y="487"/>
                    <a:pt x="299" y="486"/>
                  </a:cubicBezTo>
                  <a:close/>
                  <a:moveTo>
                    <a:pt x="284" y="487"/>
                  </a:moveTo>
                  <a:cubicBezTo>
                    <a:pt x="282" y="486"/>
                    <a:pt x="279" y="485"/>
                    <a:pt x="277" y="484"/>
                  </a:cubicBezTo>
                  <a:cubicBezTo>
                    <a:pt x="279" y="484"/>
                    <a:pt x="280" y="485"/>
                    <a:pt x="282" y="486"/>
                  </a:cubicBezTo>
                  <a:cubicBezTo>
                    <a:pt x="283" y="486"/>
                    <a:pt x="284" y="487"/>
                    <a:pt x="284" y="487"/>
                  </a:cubicBezTo>
                  <a:close/>
                  <a:moveTo>
                    <a:pt x="270" y="478"/>
                  </a:moveTo>
                  <a:cubicBezTo>
                    <a:pt x="271" y="478"/>
                    <a:pt x="272" y="478"/>
                    <a:pt x="273" y="479"/>
                  </a:cubicBezTo>
                  <a:cubicBezTo>
                    <a:pt x="273" y="479"/>
                    <a:pt x="273" y="479"/>
                    <a:pt x="273" y="479"/>
                  </a:cubicBezTo>
                  <a:cubicBezTo>
                    <a:pt x="273" y="479"/>
                    <a:pt x="272" y="478"/>
                    <a:pt x="271" y="478"/>
                  </a:cubicBezTo>
                  <a:cubicBezTo>
                    <a:pt x="270" y="478"/>
                    <a:pt x="270" y="478"/>
                    <a:pt x="270" y="478"/>
                  </a:cubicBezTo>
                  <a:close/>
                  <a:moveTo>
                    <a:pt x="291" y="476"/>
                  </a:moveTo>
                  <a:cubicBezTo>
                    <a:pt x="293" y="476"/>
                    <a:pt x="295" y="476"/>
                    <a:pt x="296" y="477"/>
                  </a:cubicBezTo>
                  <a:cubicBezTo>
                    <a:pt x="301" y="479"/>
                    <a:pt x="306" y="482"/>
                    <a:pt x="310" y="485"/>
                  </a:cubicBezTo>
                  <a:cubicBezTo>
                    <a:pt x="308" y="484"/>
                    <a:pt x="306" y="484"/>
                    <a:pt x="303" y="484"/>
                  </a:cubicBezTo>
                  <a:cubicBezTo>
                    <a:pt x="300" y="482"/>
                    <a:pt x="297" y="480"/>
                    <a:pt x="295" y="478"/>
                  </a:cubicBezTo>
                  <a:cubicBezTo>
                    <a:pt x="294" y="477"/>
                    <a:pt x="292" y="476"/>
                    <a:pt x="291" y="476"/>
                  </a:cubicBezTo>
                  <a:close/>
                  <a:moveTo>
                    <a:pt x="426" y="509"/>
                  </a:moveTo>
                  <a:cubicBezTo>
                    <a:pt x="426" y="509"/>
                    <a:pt x="425" y="509"/>
                    <a:pt x="425" y="508"/>
                  </a:cubicBezTo>
                  <a:cubicBezTo>
                    <a:pt x="431" y="510"/>
                    <a:pt x="438" y="511"/>
                    <a:pt x="444" y="511"/>
                  </a:cubicBezTo>
                  <a:cubicBezTo>
                    <a:pt x="445" y="512"/>
                    <a:pt x="446" y="513"/>
                    <a:pt x="447" y="514"/>
                  </a:cubicBezTo>
                  <a:cubicBezTo>
                    <a:pt x="440" y="513"/>
                    <a:pt x="433" y="511"/>
                    <a:pt x="426" y="509"/>
                  </a:cubicBezTo>
                  <a:close/>
                  <a:moveTo>
                    <a:pt x="427" y="461"/>
                  </a:moveTo>
                  <a:cubicBezTo>
                    <a:pt x="426" y="461"/>
                    <a:pt x="426" y="461"/>
                    <a:pt x="426" y="461"/>
                  </a:cubicBezTo>
                  <a:cubicBezTo>
                    <a:pt x="427" y="461"/>
                    <a:pt x="427" y="461"/>
                    <a:pt x="428" y="462"/>
                  </a:cubicBezTo>
                  <a:cubicBezTo>
                    <a:pt x="428" y="461"/>
                    <a:pt x="427" y="461"/>
                    <a:pt x="427" y="461"/>
                  </a:cubicBezTo>
                  <a:close/>
                  <a:moveTo>
                    <a:pt x="440" y="467"/>
                  </a:moveTo>
                  <a:cubicBezTo>
                    <a:pt x="439" y="469"/>
                    <a:pt x="439" y="469"/>
                    <a:pt x="439" y="469"/>
                  </a:cubicBezTo>
                  <a:cubicBezTo>
                    <a:pt x="439" y="469"/>
                    <a:pt x="438" y="469"/>
                    <a:pt x="437" y="468"/>
                  </a:cubicBezTo>
                  <a:cubicBezTo>
                    <a:pt x="435" y="467"/>
                    <a:pt x="433" y="466"/>
                    <a:pt x="431" y="464"/>
                  </a:cubicBezTo>
                  <a:cubicBezTo>
                    <a:pt x="432" y="464"/>
                    <a:pt x="432" y="464"/>
                    <a:pt x="433" y="464"/>
                  </a:cubicBezTo>
                  <a:cubicBezTo>
                    <a:pt x="433" y="462"/>
                    <a:pt x="433" y="462"/>
                    <a:pt x="433" y="462"/>
                  </a:cubicBezTo>
                  <a:cubicBezTo>
                    <a:pt x="434" y="463"/>
                    <a:pt x="435" y="463"/>
                    <a:pt x="436" y="463"/>
                  </a:cubicBezTo>
                  <a:cubicBezTo>
                    <a:pt x="437" y="464"/>
                    <a:pt x="438" y="466"/>
                    <a:pt x="440" y="467"/>
                  </a:cubicBezTo>
                  <a:close/>
                  <a:moveTo>
                    <a:pt x="317" y="485"/>
                  </a:moveTo>
                  <a:cubicBezTo>
                    <a:pt x="316" y="484"/>
                    <a:pt x="315" y="484"/>
                    <a:pt x="313" y="483"/>
                  </a:cubicBezTo>
                  <a:cubicBezTo>
                    <a:pt x="312" y="482"/>
                    <a:pt x="311" y="481"/>
                    <a:pt x="310" y="480"/>
                  </a:cubicBezTo>
                  <a:cubicBezTo>
                    <a:pt x="315" y="482"/>
                    <a:pt x="320" y="484"/>
                    <a:pt x="324" y="485"/>
                  </a:cubicBezTo>
                  <a:cubicBezTo>
                    <a:pt x="323" y="485"/>
                    <a:pt x="322" y="485"/>
                    <a:pt x="321" y="485"/>
                  </a:cubicBezTo>
                  <a:cubicBezTo>
                    <a:pt x="319" y="485"/>
                    <a:pt x="318" y="485"/>
                    <a:pt x="317" y="485"/>
                  </a:cubicBezTo>
                  <a:close/>
                  <a:moveTo>
                    <a:pt x="420" y="508"/>
                  </a:moveTo>
                  <a:cubicBezTo>
                    <a:pt x="420" y="508"/>
                    <a:pt x="420" y="508"/>
                    <a:pt x="420" y="507"/>
                  </a:cubicBezTo>
                  <a:cubicBezTo>
                    <a:pt x="420" y="508"/>
                    <a:pt x="420" y="508"/>
                    <a:pt x="420" y="508"/>
                  </a:cubicBezTo>
                  <a:cubicBezTo>
                    <a:pt x="420" y="508"/>
                    <a:pt x="420" y="508"/>
                    <a:pt x="420" y="508"/>
                  </a:cubicBezTo>
                  <a:close/>
                  <a:moveTo>
                    <a:pt x="435" y="469"/>
                  </a:moveTo>
                  <a:cubicBezTo>
                    <a:pt x="435" y="470"/>
                    <a:pt x="435" y="470"/>
                    <a:pt x="435" y="470"/>
                  </a:cubicBezTo>
                  <a:cubicBezTo>
                    <a:pt x="435" y="470"/>
                    <a:pt x="435" y="470"/>
                    <a:pt x="435" y="470"/>
                  </a:cubicBezTo>
                  <a:cubicBezTo>
                    <a:pt x="434" y="470"/>
                    <a:pt x="434" y="470"/>
                    <a:pt x="434" y="470"/>
                  </a:cubicBezTo>
                  <a:cubicBezTo>
                    <a:pt x="434" y="469"/>
                    <a:pt x="434" y="469"/>
                    <a:pt x="435" y="469"/>
                  </a:cubicBezTo>
                  <a:close/>
                  <a:moveTo>
                    <a:pt x="393" y="500"/>
                  </a:moveTo>
                  <a:cubicBezTo>
                    <a:pt x="389" y="498"/>
                    <a:pt x="384" y="496"/>
                    <a:pt x="380" y="495"/>
                  </a:cubicBezTo>
                  <a:cubicBezTo>
                    <a:pt x="383" y="494"/>
                    <a:pt x="385" y="494"/>
                    <a:pt x="388" y="494"/>
                  </a:cubicBezTo>
                  <a:cubicBezTo>
                    <a:pt x="391" y="496"/>
                    <a:pt x="393" y="498"/>
                    <a:pt x="396" y="500"/>
                  </a:cubicBezTo>
                  <a:cubicBezTo>
                    <a:pt x="395" y="500"/>
                    <a:pt x="394" y="500"/>
                    <a:pt x="393" y="500"/>
                  </a:cubicBezTo>
                  <a:close/>
                  <a:moveTo>
                    <a:pt x="389" y="492"/>
                  </a:moveTo>
                  <a:cubicBezTo>
                    <a:pt x="388" y="490"/>
                    <a:pt x="386" y="489"/>
                    <a:pt x="385" y="488"/>
                  </a:cubicBezTo>
                  <a:cubicBezTo>
                    <a:pt x="390" y="489"/>
                    <a:pt x="395" y="489"/>
                    <a:pt x="400" y="489"/>
                  </a:cubicBezTo>
                  <a:cubicBezTo>
                    <a:pt x="401" y="490"/>
                    <a:pt x="402" y="491"/>
                    <a:pt x="403" y="492"/>
                  </a:cubicBezTo>
                  <a:cubicBezTo>
                    <a:pt x="398" y="492"/>
                    <a:pt x="394" y="492"/>
                    <a:pt x="389" y="492"/>
                  </a:cubicBezTo>
                  <a:cubicBezTo>
                    <a:pt x="389" y="492"/>
                    <a:pt x="389" y="492"/>
                    <a:pt x="389" y="492"/>
                  </a:cubicBezTo>
                  <a:close/>
                  <a:moveTo>
                    <a:pt x="361" y="485"/>
                  </a:moveTo>
                  <a:cubicBezTo>
                    <a:pt x="361" y="485"/>
                    <a:pt x="362" y="485"/>
                    <a:pt x="362" y="485"/>
                  </a:cubicBezTo>
                  <a:cubicBezTo>
                    <a:pt x="366" y="488"/>
                    <a:pt x="370" y="491"/>
                    <a:pt x="374" y="494"/>
                  </a:cubicBezTo>
                  <a:cubicBezTo>
                    <a:pt x="373" y="494"/>
                    <a:pt x="373" y="494"/>
                    <a:pt x="373" y="494"/>
                  </a:cubicBezTo>
                  <a:cubicBezTo>
                    <a:pt x="369" y="491"/>
                    <a:pt x="365" y="488"/>
                    <a:pt x="361" y="485"/>
                  </a:cubicBezTo>
                  <a:close/>
                  <a:moveTo>
                    <a:pt x="378" y="473"/>
                  </a:moveTo>
                  <a:cubicBezTo>
                    <a:pt x="378" y="473"/>
                    <a:pt x="377" y="472"/>
                    <a:pt x="376" y="472"/>
                  </a:cubicBezTo>
                  <a:cubicBezTo>
                    <a:pt x="376" y="473"/>
                    <a:pt x="376" y="473"/>
                    <a:pt x="376" y="473"/>
                  </a:cubicBezTo>
                  <a:cubicBezTo>
                    <a:pt x="372" y="472"/>
                    <a:pt x="368" y="472"/>
                    <a:pt x="364" y="471"/>
                  </a:cubicBezTo>
                  <a:cubicBezTo>
                    <a:pt x="373" y="471"/>
                    <a:pt x="382" y="472"/>
                    <a:pt x="391" y="473"/>
                  </a:cubicBezTo>
                  <a:cubicBezTo>
                    <a:pt x="388" y="473"/>
                    <a:pt x="386" y="473"/>
                    <a:pt x="383" y="473"/>
                  </a:cubicBezTo>
                  <a:cubicBezTo>
                    <a:pt x="381" y="473"/>
                    <a:pt x="380" y="473"/>
                    <a:pt x="378" y="473"/>
                  </a:cubicBezTo>
                  <a:close/>
                  <a:moveTo>
                    <a:pt x="352" y="472"/>
                  </a:moveTo>
                  <a:cubicBezTo>
                    <a:pt x="353" y="472"/>
                    <a:pt x="354" y="472"/>
                    <a:pt x="356" y="472"/>
                  </a:cubicBezTo>
                  <a:cubicBezTo>
                    <a:pt x="355" y="471"/>
                    <a:pt x="355" y="471"/>
                    <a:pt x="355" y="471"/>
                  </a:cubicBezTo>
                  <a:cubicBezTo>
                    <a:pt x="356" y="471"/>
                    <a:pt x="357" y="471"/>
                    <a:pt x="357" y="471"/>
                  </a:cubicBezTo>
                  <a:cubicBezTo>
                    <a:pt x="357" y="472"/>
                    <a:pt x="357" y="472"/>
                    <a:pt x="357" y="472"/>
                  </a:cubicBezTo>
                  <a:cubicBezTo>
                    <a:pt x="357" y="472"/>
                    <a:pt x="357" y="472"/>
                    <a:pt x="357" y="473"/>
                  </a:cubicBezTo>
                  <a:cubicBezTo>
                    <a:pt x="355" y="472"/>
                    <a:pt x="353" y="472"/>
                    <a:pt x="352" y="472"/>
                  </a:cubicBezTo>
                  <a:close/>
                  <a:moveTo>
                    <a:pt x="377" y="477"/>
                  </a:moveTo>
                  <a:cubicBezTo>
                    <a:pt x="375" y="477"/>
                    <a:pt x="373" y="477"/>
                    <a:pt x="371" y="477"/>
                  </a:cubicBezTo>
                  <a:cubicBezTo>
                    <a:pt x="370" y="477"/>
                    <a:pt x="370" y="477"/>
                    <a:pt x="369" y="477"/>
                  </a:cubicBezTo>
                  <a:cubicBezTo>
                    <a:pt x="369" y="477"/>
                    <a:pt x="369" y="476"/>
                    <a:pt x="368" y="476"/>
                  </a:cubicBezTo>
                  <a:cubicBezTo>
                    <a:pt x="371" y="476"/>
                    <a:pt x="374" y="477"/>
                    <a:pt x="377" y="477"/>
                  </a:cubicBezTo>
                  <a:close/>
                  <a:moveTo>
                    <a:pt x="371" y="481"/>
                  </a:moveTo>
                  <a:cubicBezTo>
                    <a:pt x="367" y="481"/>
                    <a:pt x="362" y="480"/>
                    <a:pt x="358" y="479"/>
                  </a:cubicBezTo>
                  <a:cubicBezTo>
                    <a:pt x="356" y="477"/>
                    <a:pt x="354" y="476"/>
                    <a:pt x="351" y="475"/>
                  </a:cubicBezTo>
                  <a:cubicBezTo>
                    <a:pt x="355" y="475"/>
                    <a:pt x="359" y="475"/>
                    <a:pt x="363" y="475"/>
                  </a:cubicBezTo>
                  <a:cubicBezTo>
                    <a:pt x="363" y="476"/>
                    <a:pt x="364" y="476"/>
                    <a:pt x="365" y="477"/>
                  </a:cubicBezTo>
                  <a:cubicBezTo>
                    <a:pt x="365" y="477"/>
                    <a:pt x="365" y="477"/>
                    <a:pt x="365" y="477"/>
                  </a:cubicBezTo>
                  <a:cubicBezTo>
                    <a:pt x="364" y="477"/>
                    <a:pt x="364" y="477"/>
                    <a:pt x="363" y="477"/>
                  </a:cubicBezTo>
                  <a:cubicBezTo>
                    <a:pt x="363" y="480"/>
                    <a:pt x="363" y="480"/>
                    <a:pt x="363" y="480"/>
                  </a:cubicBezTo>
                  <a:cubicBezTo>
                    <a:pt x="365" y="479"/>
                    <a:pt x="367" y="479"/>
                    <a:pt x="369" y="479"/>
                  </a:cubicBezTo>
                  <a:cubicBezTo>
                    <a:pt x="370" y="480"/>
                    <a:pt x="370" y="481"/>
                    <a:pt x="371" y="481"/>
                  </a:cubicBezTo>
                  <a:close/>
                  <a:moveTo>
                    <a:pt x="342" y="470"/>
                  </a:moveTo>
                  <a:cubicBezTo>
                    <a:pt x="344" y="470"/>
                    <a:pt x="346" y="470"/>
                    <a:pt x="348" y="470"/>
                  </a:cubicBezTo>
                  <a:cubicBezTo>
                    <a:pt x="346" y="470"/>
                    <a:pt x="345" y="470"/>
                    <a:pt x="343" y="470"/>
                  </a:cubicBezTo>
                  <a:cubicBezTo>
                    <a:pt x="343" y="470"/>
                    <a:pt x="342" y="470"/>
                    <a:pt x="342" y="470"/>
                  </a:cubicBezTo>
                  <a:close/>
                  <a:moveTo>
                    <a:pt x="402" y="471"/>
                  </a:moveTo>
                  <a:cubicBezTo>
                    <a:pt x="397" y="471"/>
                    <a:pt x="393" y="470"/>
                    <a:pt x="388" y="470"/>
                  </a:cubicBezTo>
                  <a:cubicBezTo>
                    <a:pt x="394" y="470"/>
                    <a:pt x="399" y="470"/>
                    <a:pt x="405" y="470"/>
                  </a:cubicBezTo>
                  <a:cubicBezTo>
                    <a:pt x="404" y="470"/>
                    <a:pt x="403" y="471"/>
                    <a:pt x="402" y="471"/>
                  </a:cubicBezTo>
                  <a:close/>
                  <a:moveTo>
                    <a:pt x="359" y="468"/>
                  </a:moveTo>
                  <a:cubicBezTo>
                    <a:pt x="360" y="468"/>
                    <a:pt x="361" y="468"/>
                    <a:pt x="362" y="467"/>
                  </a:cubicBezTo>
                  <a:cubicBezTo>
                    <a:pt x="366" y="468"/>
                    <a:pt x="371" y="469"/>
                    <a:pt x="375" y="469"/>
                  </a:cubicBezTo>
                  <a:cubicBezTo>
                    <a:pt x="370" y="469"/>
                    <a:pt x="365" y="468"/>
                    <a:pt x="359" y="468"/>
                  </a:cubicBezTo>
                  <a:close/>
                  <a:moveTo>
                    <a:pt x="387" y="480"/>
                  </a:moveTo>
                  <a:cubicBezTo>
                    <a:pt x="389" y="482"/>
                    <a:pt x="392" y="483"/>
                    <a:pt x="394" y="485"/>
                  </a:cubicBezTo>
                  <a:cubicBezTo>
                    <a:pt x="388" y="484"/>
                    <a:pt x="383" y="483"/>
                    <a:pt x="377" y="482"/>
                  </a:cubicBezTo>
                  <a:cubicBezTo>
                    <a:pt x="376" y="481"/>
                    <a:pt x="374" y="480"/>
                    <a:pt x="373" y="479"/>
                  </a:cubicBezTo>
                  <a:cubicBezTo>
                    <a:pt x="378" y="479"/>
                    <a:pt x="382" y="480"/>
                    <a:pt x="387" y="480"/>
                  </a:cubicBezTo>
                  <a:close/>
                  <a:moveTo>
                    <a:pt x="375" y="485"/>
                  </a:moveTo>
                  <a:cubicBezTo>
                    <a:pt x="371" y="484"/>
                    <a:pt x="367" y="483"/>
                    <a:pt x="363" y="483"/>
                  </a:cubicBezTo>
                  <a:cubicBezTo>
                    <a:pt x="363" y="483"/>
                    <a:pt x="363" y="483"/>
                    <a:pt x="363" y="482"/>
                  </a:cubicBezTo>
                  <a:cubicBezTo>
                    <a:pt x="367" y="483"/>
                    <a:pt x="371" y="484"/>
                    <a:pt x="375" y="485"/>
                  </a:cubicBezTo>
                  <a:close/>
                  <a:moveTo>
                    <a:pt x="349" y="477"/>
                  </a:moveTo>
                  <a:cubicBezTo>
                    <a:pt x="348" y="476"/>
                    <a:pt x="347" y="476"/>
                    <a:pt x="346" y="475"/>
                  </a:cubicBezTo>
                  <a:cubicBezTo>
                    <a:pt x="346" y="475"/>
                    <a:pt x="346" y="475"/>
                    <a:pt x="346" y="475"/>
                  </a:cubicBezTo>
                  <a:cubicBezTo>
                    <a:pt x="348" y="476"/>
                    <a:pt x="349" y="477"/>
                    <a:pt x="351" y="477"/>
                  </a:cubicBezTo>
                  <a:cubicBezTo>
                    <a:pt x="350" y="477"/>
                    <a:pt x="350" y="477"/>
                    <a:pt x="349" y="477"/>
                  </a:cubicBezTo>
                  <a:close/>
                  <a:moveTo>
                    <a:pt x="342" y="475"/>
                  </a:moveTo>
                  <a:cubicBezTo>
                    <a:pt x="341" y="475"/>
                    <a:pt x="340" y="475"/>
                    <a:pt x="340" y="475"/>
                  </a:cubicBezTo>
                  <a:cubicBezTo>
                    <a:pt x="340" y="475"/>
                    <a:pt x="340" y="475"/>
                    <a:pt x="341" y="475"/>
                  </a:cubicBezTo>
                  <a:cubicBezTo>
                    <a:pt x="341" y="475"/>
                    <a:pt x="341" y="475"/>
                    <a:pt x="342" y="475"/>
                  </a:cubicBezTo>
                  <a:close/>
                  <a:moveTo>
                    <a:pt x="411" y="471"/>
                  </a:moveTo>
                  <a:cubicBezTo>
                    <a:pt x="412" y="471"/>
                    <a:pt x="413" y="472"/>
                    <a:pt x="415" y="472"/>
                  </a:cubicBezTo>
                  <a:cubicBezTo>
                    <a:pt x="413" y="472"/>
                    <a:pt x="411" y="472"/>
                    <a:pt x="409" y="472"/>
                  </a:cubicBezTo>
                  <a:cubicBezTo>
                    <a:pt x="409" y="471"/>
                    <a:pt x="410" y="471"/>
                    <a:pt x="411" y="471"/>
                  </a:cubicBezTo>
                  <a:close/>
                  <a:moveTo>
                    <a:pt x="425" y="476"/>
                  </a:moveTo>
                  <a:cubicBezTo>
                    <a:pt x="421" y="477"/>
                    <a:pt x="416" y="477"/>
                    <a:pt x="411" y="477"/>
                  </a:cubicBezTo>
                  <a:cubicBezTo>
                    <a:pt x="403" y="477"/>
                    <a:pt x="395" y="476"/>
                    <a:pt x="386" y="475"/>
                  </a:cubicBezTo>
                  <a:cubicBezTo>
                    <a:pt x="392" y="475"/>
                    <a:pt x="397" y="475"/>
                    <a:pt x="402" y="473"/>
                  </a:cubicBezTo>
                  <a:cubicBezTo>
                    <a:pt x="410" y="474"/>
                    <a:pt x="418" y="475"/>
                    <a:pt x="425" y="476"/>
                  </a:cubicBezTo>
                  <a:close/>
                  <a:moveTo>
                    <a:pt x="402" y="483"/>
                  </a:moveTo>
                  <a:cubicBezTo>
                    <a:pt x="406" y="484"/>
                    <a:pt x="409" y="486"/>
                    <a:pt x="413" y="487"/>
                  </a:cubicBezTo>
                  <a:cubicBezTo>
                    <a:pt x="408" y="487"/>
                    <a:pt x="404" y="486"/>
                    <a:pt x="399" y="486"/>
                  </a:cubicBezTo>
                  <a:cubicBezTo>
                    <a:pt x="397" y="484"/>
                    <a:pt x="395" y="482"/>
                    <a:pt x="393" y="481"/>
                  </a:cubicBezTo>
                  <a:cubicBezTo>
                    <a:pt x="396" y="481"/>
                    <a:pt x="399" y="482"/>
                    <a:pt x="402" y="483"/>
                  </a:cubicBezTo>
                  <a:close/>
                  <a:moveTo>
                    <a:pt x="380" y="488"/>
                  </a:moveTo>
                  <a:cubicBezTo>
                    <a:pt x="382" y="489"/>
                    <a:pt x="383" y="490"/>
                    <a:pt x="385" y="492"/>
                  </a:cubicBezTo>
                  <a:cubicBezTo>
                    <a:pt x="382" y="492"/>
                    <a:pt x="379" y="492"/>
                    <a:pt x="377" y="493"/>
                  </a:cubicBezTo>
                  <a:cubicBezTo>
                    <a:pt x="374" y="491"/>
                    <a:pt x="371" y="488"/>
                    <a:pt x="368" y="486"/>
                  </a:cubicBezTo>
                  <a:cubicBezTo>
                    <a:pt x="372" y="487"/>
                    <a:pt x="376" y="487"/>
                    <a:pt x="380" y="488"/>
                  </a:cubicBezTo>
                  <a:close/>
                  <a:moveTo>
                    <a:pt x="331" y="473"/>
                  </a:moveTo>
                  <a:cubicBezTo>
                    <a:pt x="332" y="473"/>
                    <a:pt x="333" y="473"/>
                    <a:pt x="335" y="473"/>
                  </a:cubicBezTo>
                  <a:cubicBezTo>
                    <a:pt x="335" y="473"/>
                    <a:pt x="334" y="473"/>
                    <a:pt x="334" y="473"/>
                  </a:cubicBezTo>
                  <a:cubicBezTo>
                    <a:pt x="332" y="473"/>
                    <a:pt x="332" y="473"/>
                    <a:pt x="332" y="473"/>
                  </a:cubicBezTo>
                  <a:cubicBezTo>
                    <a:pt x="332" y="473"/>
                    <a:pt x="331" y="473"/>
                    <a:pt x="331" y="473"/>
                  </a:cubicBezTo>
                  <a:close/>
                  <a:moveTo>
                    <a:pt x="422" y="470"/>
                  </a:moveTo>
                  <a:cubicBezTo>
                    <a:pt x="426" y="471"/>
                    <a:pt x="430" y="472"/>
                    <a:pt x="434" y="474"/>
                  </a:cubicBezTo>
                  <a:cubicBezTo>
                    <a:pt x="433" y="474"/>
                    <a:pt x="433" y="474"/>
                    <a:pt x="432" y="474"/>
                  </a:cubicBezTo>
                  <a:cubicBezTo>
                    <a:pt x="431" y="474"/>
                    <a:pt x="429" y="474"/>
                    <a:pt x="428" y="474"/>
                  </a:cubicBezTo>
                  <a:cubicBezTo>
                    <a:pt x="424" y="472"/>
                    <a:pt x="421" y="471"/>
                    <a:pt x="417" y="470"/>
                  </a:cubicBezTo>
                  <a:cubicBezTo>
                    <a:pt x="419" y="470"/>
                    <a:pt x="420" y="470"/>
                    <a:pt x="422" y="470"/>
                  </a:cubicBezTo>
                  <a:close/>
                  <a:moveTo>
                    <a:pt x="441" y="478"/>
                  </a:moveTo>
                  <a:cubicBezTo>
                    <a:pt x="441" y="478"/>
                    <a:pt x="440" y="478"/>
                    <a:pt x="440" y="478"/>
                  </a:cubicBezTo>
                  <a:cubicBezTo>
                    <a:pt x="440" y="478"/>
                    <a:pt x="440" y="478"/>
                    <a:pt x="441" y="478"/>
                  </a:cubicBezTo>
                  <a:cubicBezTo>
                    <a:pt x="441" y="478"/>
                    <a:pt x="441" y="478"/>
                    <a:pt x="441" y="478"/>
                  </a:cubicBezTo>
                  <a:close/>
                  <a:moveTo>
                    <a:pt x="432" y="478"/>
                  </a:moveTo>
                  <a:cubicBezTo>
                    <a:pt x="432" y="479"/>
                    <a:pt x="432" y="479"/>
                    <a:pt x="432" y="479"/>
                  </a:cubicBezTo>
                  <a:cubicBezTo>
                    <a:pt x="433" y="480"/>
                    <a:pt x="437" y="482"/>
                    <a:pt x="442" y="485"/>
                  </a:cubicBezTo>
                  <a:cubicBezTo>
                    <a:pt x="447" y="489"/>
                    <a:pt x="452" y="493"/>
                    <a:pt x="458" y="497"/>
                  </a:cubicBezTo>
                  <a:cubicBezTo>
                    <a:pt x="461" y="499"/>
                    <a:pt x="464" y="502"/>
                    <a:pt x="467" y="504"/>
                  </a:cubicBezTo>
                  <a:cubicBezTo>
                    <a:pt x="463" y="503"/>
                    <a:pt x="459" y="502"/>
                    <a:pt x="454" y="501"/>
                  </a:cubicBezTo>
                  <a:cubicBezTo>
                    <a:pt x="451" y="499"/>
                    <a:pt x="448" y="496"/>
                    <a:pt x="445" y="494"/>
                  </a:cubicBezTo>
                  <a:cubicBezTo>
                    <a:pt x="436" y="488"/>
                    <a:pt x="426" y="482"/>
                    <a:pt x="420" y="480"/>
                  </a:cubicBezTo>
                  <a:cubicBezTo>
                    <a:pt x="419" y="482"/>
                    <a:pt x="419" y="482"/>
                    <a:pt x="419" y="482"/>
                  </a:cubicBezTo>
                  <a:cubicBezTo>
                    <a:pt x="425" y="485"/>
                    <a:pt x="435" y="490"/>
                    <a:pt x="444" y="496"/>
                  </a:cubicBezTo>
                  <a:cubicBezTo>
                    <a:pt x="445" y="497"/>
                    <a:pt x="447" y="498"/>
                    <a:pt x="449" y="500"/>
                  </a:cubicBezTo>
                  <a:cubicBezTo>
                    <a:pt x="442" y="498"/>
                    <a:pt x="436" y="497"/>
                    <a:pt x="430" y="495"/>
                  </a:cubicBezTo>
                  <a:cubicBezTo>
                    <a:pt x="430" y="495"/>
                    <a:pt x="430" y="495"/>
                    <a:pt x="430" y="495"/>
                  </a:cubicBezTo>
                  <a:cubicBezTo>
                    <a:pt x="429" y="494"/>
                    <a:pt x="428" y="494"/>
                    <a:pt x="427" y="493"/>
                  </a:cubicBezTo>
                  <a:cubicBezTo>
                    <a:pt x="428" y="493"/>
                    <a:pt x="429" y="493"/>
                    <a:pt x="430" y="493"/>
                  </a:cubicBezTo>
                  <a:cubicBezTo>
                    <a:pt x="433" y="492"/>
                    <a:pt x="433" y="492"/>
                    <a:pt x="433" y="492"/>
                  </a:cubicBezTo>
                  <a:cubicBezTo>
                    <a:pt x="431" y="490"/>
                    <a:pt x="431" y="490"/>
                    <a:pt x="431" y="490"/>
                  </a:cubicBezTo>
                  <a:cubicBezTo>
                    <a:pt x="422" y="486"/>
                    <a:pt x="412" y="482"/>
                    <a:pt x="403" y="480"/>
                  </a:cubicBezTo>
                  <a:cubicBezTo>
                    <a:pt x="402" y="480"/>
                    <a:pt x="401" y="480"/>
                    <a:pt x="400" y="479"/>
                  </a:cubicBezTo>
                  <a:cubicBezTo>
                    <a:pt x="404" y="479"/>
                    <a:pt x="407" y="480"/>
                    <a:pt x="411" y="480"/>
                  </a:cubicBezTo>
                  <a:cubicBezTo>
                    <a:pt x="418" y="480"/>
                    <a:pt x="425" y="479"/>
                    <a:pt x="431" y="477"/>
                  </a:cubicBezTo>
                  <a:cubicBezTo>
                    <a:pt x="431" y="477"/>
                    <a:pt x="432" y="478"/>
                    <a:pt x="432" y="478"/>
                  </a:cubicBezTo>
                  <a:close/>
                  <a:moveTo>
                    <a:pt x="426" y="491"/>
                  </a:moveTo>
                  <a:cubicBezTo>
                    <a:pt x="426" y="491"/>
                    <a:pt x="425" y="491"/>
                    <a:pt x="425" y="491"/>
                  </a:cubicBezTo>
                  <a:cubicBezTo>
                    <a:pt x="423" y="490"/>
                    <a:pt x="420" y="489"/>
                    <a:pt x="418" y="487"/>
                  </a:cubicBezTo>
                  <a:cubicBezTo>
                    <a:pt x="421" y="489"/>
                    <a:pt x="424" y="490"/>
                    <a:pt x="426" y="491"/>
                  </a:cubicBezTo>
                  <a:close/>
                  <a:moveTo>
                    <a:pt x="466" y="506"/>
                  </a:moveTo>
                  <a:cubicBezTo>
                    <a:pt x="464" y="506"/>
                    <a:pt x="462" y="506"/>
                    <a:pt x="460" y="506"/>
                  </a:cubicBezTo>
                  <a:cubicBezTo>
                    <a:pt x="460" y="506"/>
                    <a:pt x="459" y="505"/>
                    <a:pt x="459" y="505"/>
                  </a:cubicBezTo>
                  <a:cubicBezTo>
                    <a:pt x="461" y="505"/>
                    <a:pt x="464" y="506"/>
                    <a:pt x="466" y="506"/>
                  </a:cubicBezTo>
                  <a:close/>
                  <a:moveTo>
                    <a:pt x="456" y="510"/>
                  </a:moveTo>
                  <a:cubicBezTo>
                    <a:pt x="453" y="509"/>
                    <a:pt x="449" y="509"/>
                    <a:pt x="446" y="508"/>
                  </a:cubicBezTo>
                  <a:cubicBezTo>
                    <a:pt x="448" y="508"/>
                    <a:pt x="450" y="508"/>
                    <a:pt x="451" y="508"/>
                  </a:cubicBezTo>
                  <a:cubicBezTo>
                    <a:pt x="453" y="509"/>
                    <a:pt x="454" y="509"/>
                    <a:pt x="456" y="510"/>
                  </a:cubicBezTo>
                  <a:close/>
                  <a:moveTo>
                    <a:pt x="459" y="508"/>
                  </a:moveTo>
                  <a:cubicBezTo>
                    <a:pt x="459" y="508"/>
                    <a:pt x="459" y="508"/>
                    <a:pt x="459" y="508"/>
                  </a:cubicBezTo>
                  <a:cubicBezTo>
                    <a:pt x="459" y="509"/>
                    <a:pt x="459" y="509"/>
                    <a:pt x="459" y="509"/>
                  </a:cubicBezTo>
                  <a:cubicBezTo>
                    <a:pt x="459" y="509"/>
                    <a:pt x="459" y="508"/>
                    <a:pt x="459" y="508"/>
                  </a:cubicBezTo>
                  <a:close/>
                  <a:moveTo>
                    <a:pt x="441" y="504"/>
                  </a:moveTo>
                  <a:cubicBezTo>
                    <a:pt x="442" y="505"/>
                    <a:pt x="443" y="505"/>
                    <a:pt x="444" y="505"/>
                  </a:cubicBezTo>
                  <a:cubicBezTo>
                    <a:pt x="443" y="505"/>
                    <a:pt x="442" y="505"/>
                    <a:pt x="442" y="505"/>
                  </a:cubicBezTo>
                  <a:cubicBezTo>
                    <a:pt x="441" y="505"/>
                    <a:pt x="441" y="504"/>
                    <a:pt x="441" y="504"/>
                  </a:cubicBezTo>
                  <a:close/>
                  <a:moveTo>
                    <a:pt x="436" y="500"/>
                  </a:moveTo>
                  <a:cubicBezTo>
                    <a:pt x="436" y="500"/>
                    <a:pt x="435" y="499"/>
                    <a:pt x="435" y="499"/>
                  </a:cubicBezTo>
                  <a:cubicBezTo>
                    <a:pt x="441" y="501"/>
                    <a:pt x="447" y="502"/>
                    <a:pt x="453" y="503"/>
                  </a:cubicBezTo>
                  <a:cubicBezTo>
                    <a:pt x="454" y="504"/>
                    <a:pt x="455" y="505"/>
                    <a:pt x="456" y="506"/>
                  </a:cubicBezTo>
                  <a:cubicBezTo>
                    <a:pt x="455" y="506"/>
                    <a:pt x="453" y="506"/>
                    <a:pt x="452" y="505"/>
                  </a:cubicBezTo>
                  <a:cubicBezTo>
                    <a:pt x="447" y="504"/>
                    <a:pt x="442" y="502"/>
                    <a:pt x="436" y="500"/>
                  </a:cubicBezTo>
                  <a:close/>
                  <a:moveTo>
                    <a:pt x="429" y="498"/>
                  </a:moveTo>
                  <a:cubicBezTo>
                    <a:pt x="422" y="496"/>
                    <a:pt x="415" y="494"/>
                    <a:pt x="408" y="493"/>
                  </a:cubicBezTo>
                  <a:cubicBezTo>
                    <a:pt x="407" y="492"/>
                    <a:pt x="405" y="491"/>
                    <a:pt x="404" y="490"/>
                  </a:cubicBezTo>
                  <a:cubicBezTo>
                    <a:pt x="408" y="490"/>
                    <a:pt x="412" y="490"/>
                    <a:pt x="416" y="490"/>
                  </a:cubicBezTo>
                  <a:cubicBezTo>
                    <a:pt x="416" y="489"/>
                    <a:pt x="416" y="489"/>
                    <a:pt x="416" y="489"/>
                  </a:cubicBezTo>
                  <a:cubicBezTo>
                    <a:pt x="418" y="490"/>
                    <a:pt x="420" y="491"/>
                    <a:pt x="421" y="492"/>
                  </a:cubicBezTo>
                  <a:cubicBezTo>
                    <a:pt x="421" y="492"/>
                    <a:pt x="420" y="492"/>
                    <a:pt x="419" y="493"/>
                  </a:cubicBezTo>
                  <a:cubicBezTo>
                    <a:pt x="419" y="495"/>
                    <a:pt x="419" y="495"/>
                    <a:pt x="419" y="495"/>
                  </a:cubicBezTo>
                  <a:cubicBezTo>
                    <a:pt x="422" y="496"/>
                    <a:pt x="426" y="497"/>
                    <a:pt x="429" y="498"/>
                  </a:cubicBezTo>
                  <a:cubicBezTo>
                    <a:pt x="429" y="498"/>
                    <a:pt x="429" y="498"/>
                    <a:pt x="429" y="498"/>
                  </a:cubicBezTo>
                  <a:close/>
                  <a:moveTo>
                    <a:pt x="377" y="497"/>
                  </a:moveTo>
                  <a:cubicBezTo>
                    <a:pt x="377" y="496"/>
                    <a:pt x="376" y="496"/>
                    <a:pt x="375" y="496"/>
                  </a:cubicBezTo>
                  <a:cubicBezTo>
                    <a:pt x="375" y="496"/>
                    <a:pt x="374" y="495"/>
                    <a:pt x="374" y="495"/>
                  </a:cubicBezTo>
                  <a:cubicBezTo>
                    <a:pt x="375" y="496"/>
                    <a:pt x="375" y="496"/>
                    <a:pt x="375" y="496"/>
                  </a:cubicBezTo>
                  <a:cubicBezTo>
                    <a:pt x="376" y="496"/>
                    <a:pt x="376" y="496"/>
                    <a:pt x="377" y="496"/>
                  </a:cubicBezTo>
                  <a:cubicBezTo>
                    <a:pt x="377" y="496"/>
                    <a:pt x="377" y="496"/>
                    <a:pt x="377" y="497"/>
                  </a:cubicBezTo>
                  <a:close/>
                  <a:moveTo>
                    <a:pt x="370" y="495"/>
                  </a:moveTo>
                  <a:cubicBezTo>
                    <a:pt x="366" y="495"/>
                    <a:pt x="362" y="494"/>
                    <a:pt x="357" y="493"/>
                  </a:cubicBezTo>
                  <a:cubicBezTo>
                    <a:pt x="344" y="487"/>
                    <a:pt x="331" y="479"/>
                    <a:pt x="317" y="472"/>
                  </a:cubicBezTo>
                  <a:cubicBezTo>
                    <a:pt x="324" y="474"/>
                    <a:pt x="331" y="476"/>
                    <a:pt x="337" y="477"/>
                  </a:cubicBezTo>
                  <a:cubicBezTo>
                    <a:pt x="343" y="480"/>
                    <a:pt x="348" y="481"/>
                    <a:pt x="354" y="483"/>
                  </a:cubicBezTo>
                  <a:cubicBezTo>
                    <a:pt x="360" y="487"/>
                    <a:pt x="365" y="491"/>
                    <a:pt x="370" y="495"/>
                  </a:cubicBezTo>
                  <a:close/>
                  <a:moveTo>
                    <a:pt x="313" y="468"/>
                  </a:moveTo>
                  <a:cubicBezTo>
                    <a:pt x="319" y="469"/>
                    <a:pt x="325" y="469"/>
                    <a:pt x="331" y="469"/>
                  </a:cubicBezTo>
                  <a:cubicBezTo>
                    <a:pt x="331" y="470"/>
                    <a:pt x="332" y="470"/>
                    <a:pt x="332" y="470"/>
                  </a:cubicBezTo>
                  <a:cubicBezTo>
                    <a:pt x="327" y="470"/>
                    <a:pt x="322" y="470"/>
                    <a:pt x="317" y="470"/>
                  </a:cubicBezTo>
                  <a:cubicBezTo>
                    <a:pt x="316" y="469"/>
                    <a:pt x="315" y="469"/>
                    <a:pt x="313" y="468"/>
                  </a:cubicBezTo>
                  <a:close/>
                  <a:moveTo>
                    <a:pt x="272" y="464"/>
                  </a:moveTo>
                  <a:cubicBezTo>
                    <a:pt x="272" y="464"/>
                    <a:pt x="271" y="464"/>
                    <a:pt x="271" y="464"/>
                  </a:cubicBezTo>
                  <a:cubicBezTo>
                    <a:pt x="274" y="464"/>
                    <a:pt x="276" y="464"/>
                    <a:pt x="279" y="464"/>
                  </a:cubicBezTo>
                  <a:cubicBezTo>
                    <a:pt x="279" y="464"/>
                    <a:pt x="279" y="464"/>
                    <a:pt x="279" y="464"/>
                  </a:cubicBezTo>
                  <a:cubicBezTo>
                    <a:pt x="278" y="464"/>
                    <a:pt x="277" y="464"/>
                    <a:pt x="276" y="464"/>
                  </a:cubicBezTo>
                  <a:cubicBezTo>
                    <a:pt x="274" y="464"/>
                    <a:pt x="273" y="464"/>
                    <a:pt x="272" y="464"/>
                  </a:cubicBezTo>
                  <a:close/>
                  <a:moveTo>
                    <a:pt x="430" y="470"/>
                  </a:moveTo>
                  <a:cubicBezTo>
                    <a:pt x="430" y="470"/>
                    <a:pt x="430" y="470"/>
                    <a:pt x="430" y="470"/>
                  </a:cubicBezTo>
                  <a:cubicBezTo>
                    <a:pt x="430" y="470"/>
                    <a:pt x="430" y="470"/>
                    <a:pt x="430" y="470"/>
                  </a:cubicBezTo>
                  <a:cubicBezTo>
                    <a:pt x="430" y="470"/>
                    <a:pt x="430" y="470"/>
                    <a:pt x="430" y="470"/>
                  </a:cubicBezTo>
                  <a:close/>
                  <a:moveTo>
                    <a:pt x="469" y="498"/>
                  </a:moveTo>
                  <a:cubicBezTo>
                    <a:pt x="472" y="501"/>
                    <a:pt x="475" y="504"/>
                    <a:pt x="478" y="507"/>
                  </a:cubicBezTo>
                  <a:cubicBezTo>
                    <a:pt x="476" y="506"/>
                    <a:pt x="474" y="506"/>
                    <a:pt x="472" y="505"/>
                  </a:cubicBezTo>
                  <a:cubicBezTo>
                    <a:pt x="471" y="504"/>
                    <a:pt x="470" y="503"/>
                    <a:pt x="469" y="502"/>
                  </a:cubicBezTo>
                  <a:cubicBezTo>
                    <a:pt x="460" y="495"/>
                    <a:pt x="450" y="488"/>
                    <a:pt x="443" y="483"/>
                  </a:cubicBezTo>
                  <a:cubicBezTo>
                    <a:pt x="441" y="482"/>
                    <a:pt x="439" y="481"/>
                    <a:pt x="437" y="480"/>
                  </a:cubicBezTo>
                  <a:cubicBezTo>
                    <a:pt x="441" y="481"/>
                    <a:pt x="445" y="483"/>
                    <a:pt x="449" y="484"/>
                  </a:cubicBezTo>
                  <a:cubicBezTo>
                    <a:pt x="453" y="487"/>
                    <a:pt x="458" y="490"/>
                    <a:pt x="462" y="492"/>
                  </a:cubicBezTo>
                  <a:cubicBezTo>
                    <a:pt x="465" y="494"/>
                    <a:pt x="467" y="496"/>
                    <a:pt x="469" y="498"/>
                  </a:cubicBezTo>
                  <a:close/>
                  <a:moveTo>
                    <a:pt x="480" y="509"/>
                  </a:moveTo>
                  <a:cubicBezTo>
                    <a:pt x="482" y="512"/>
                    <a:pt x="485" y="515"/>
                    <a:pt x="488" y="518"/>
                  </a:cubicBezTo>
                  <a:cubicBezTo>
                    <a:pt x="486" y="517"/>
                    <a:pt x="485" y="517"/>
                    <a:pt x="484" y="517"/>
                  </a:cubicBezTo>
                  <a:cubicBezTo>
                    <a:pt x="482" y="514"/>
                    <a:pt x="480" y="512"/>
                    <a:pt x="477" y="510"/>
                  </a:cubicBezTo>
                  <a:cubicBezTo>
                    <a:pt x="478" y="510"/>
                    <a:pt x="479" y="510"/>
                    <a:pt x="479" y="510"/>
                  </a:cubicBezTo>
                  <a:lnTo>
                    <a:pt x="480" y="509"/>
                  </a:lnTo>
                  <a:close/>
                  <a:moveTo>
                    <a:pt x="479" y="515"/>
                  </a:moveTo>
                  <a:cubicBezTo>
                    <a:pt x="475" y="514"/>
                    <a:pt x="470" y="513"/>
                    <a:pt x="466" y="512"/>
                  </a:cubicBezTo>
                  <a:cubicBezTo>
                    <a:pt x="465" y="511"/>
                    <a:pt x="464" y="510"/>
                    <a:pt x="463" y="509"/>
                  </a:cubicBezTo>
                  <a:cubicBezTo>
                    <a:pt x="466" y="509"/>
                    <a:pt x="470" y="509"/>
                    <a:pt x="473" y="510"/>
                  </a:cubicBezTo>
                  <a:cubicBezTo>
                    <a:pt x="475" y="512"/>
                    <a:pt x="477" y="513"/>
                    <a:pt x="479" y="515"/>
                  </a:cubicBezTo>
                  <a:close/>
                  <a:moveTo>
                    <a:pt x="421" y="505"/>
                  </a:moveTo>
                  <a:cubicBezTo>
                    <a:pt x="418" y="502"/>
                    <a:pt x="415" y="499"/>
                    <a:pt x="412" y="496"/>
                  </a:cubicBezTo>
                  <a:cubicBezTo>
                    <a:pt x="419" y="498"/>
                    <a:pt x="427" y="500"/>
                    <a:pt x="435" y="502"/>
                  </a:cubicBezTo>
                  <a:cubicBezTo>
                    <a:pt x="436" y="503"/>
                    <a:pt x="437" y="504"/>
                    <a:pt x="438" y="505"/>
                  </a:cubicBezTo>
                  <a:cubicBezTo>
                    <a:pt x="437" y="505"/>
                    <a:pt x="436" y="505"/>
                    <a:pt x="434" y="505"/>
                  </a:cubicBezTo>
                  <a:cubicBezTo>
                    <a:pt x="434" y="507"/>
                    <a:pt x="434" y="507"/>
                    <a:pt x="434" y="507"/>
                  </a:cubicBezTo>
                  <a:cubicBezTo>
                    <a:pt x="430" y="507"/>
                    <a:pt x="425" y="506"/>
                    <a:pt x="421" y="505"/>
                  </a:cubicBezTo>
                  <a:close/>
                  <a:moveTo>
                    <a:pt x="416" y="504"/>
                  </a:moveTo>
                  <a:cubicBezTo>
                    <a:pt x="411" y="503"/>
                    <a:pt x="406" y="502"/>
                    <a:pt x="401" y="501"/>
                  </a:cubicBezTo>
                  <a:cubicBezTo>
                    <a:pt x="400" y="500"/>
                    <a:pt x="399" y="500"/>
                    <a:pt x="398" y="499"/>
                  </a:cubicBezTo>
                  <a:cubicBezTo>
                    <a:pt x="396" y="497"/>
                    <a:pt x="394" y="496"/>
                    <a:pt x="392" y="494"/>
                  </a:cubicBezTo>
                  <a:cubicBezTo>
                    <a:pt x="397" y="494"/>
                    <a:pt x="402" y="495"/>
                    <a:pt x="407" y="496"/>
                  </a:cubicBezTo>
                  <a:cubicBezTo>
                    <a:pt x="410" y="498"/>
                    <a:pt x="413" y="501"/>
                    <a:pt x="416" y="504"/>
                  </a:cubicBezTo>
                  <a:close/>
                  <a:moveTo>
                    <a:pt x="347" y="494"/>
                  </a:moveTo>
                  <a:cubicBezTo>
                    <a:pt x="343" y="490"/>
                    <a:pt x="338" y="487"/>
                    <a:pt x="334" y="484"/>
                  </a:cubicBezTo>
                  <a:cubicBezTo>
                    <a:pt x="339" y="487"/>
                    <a:pt x="345" y="490"/>
                    <a:pt x="350" y="493"/>
                  </a:cubicBezTo>
                  <a:cubicBezTo>
                    <a:pt x="349" y="492"/>
                    <a:pt x="348" y="492"/>
                    <a:pt x="347" y="492"/>
                  </a:cubicBezTo>
                  <a:lnTo>
                    <a:pt x="347" y="494"/>
                  </a:lnTo>
                  <a:close/>
                  <a:moveTo>
                    <a:pt x="302" y="468"/>
                  </a:moveTo>
                  <a:cubicBezTo>
                    <a:pt x="304" y="468"/>
                    <a:pt x="305" y="468"/>
                    <a:pt x="307" y="468"/>
                  </a:cubicBezTo>
                  <a:cubicBezTo>
                    <a:pt x="307" y="468"/>
                    <a:pt x="307" y="468"/>
                    <a:pt x="307" y="468"/>
                  </a:cubicBezTo>
                  <a:cubicBezTo>
                    <a:pt x="305" y="468"/>
                    <a:pt x="304" y="468"/>
                    <a:pt x="302" y="468"/>
                  </a:cubicBezTo>
                  <a:close/>
                  <a:moveTo>
                    <a:pt x="281" y="462"/>
                  </a:moveTo>
                  <a:cubicBezTo>
                    <a:pt x="295" y="462"/>
                    <a:pt x="310" y="462"/>
                    <a:pt x="324" y="462"/>
                  </a:cubicBezTo>
                  <a:cubicBezTo>
                    <a:pt x="330" y="462"/>
                    <a:pt x="334" y="463"/>
                    <a:pt x="338" y="463"/>
                  </a:cubicBezTo>
                  <a:cubicBezTo>
                    <a:pt x="330" y="463"/>
                    <a:pt x="322" y="464"/>
                    <a:pt x="314" y="464"/>
                  </a:cubicBezTo>
                  <a:cubicBezTo>
                    <a:pt x="303" y="463"/>
                    <a:pt x="292" y="462"/>
                    <a:pt x="281" y="462"/>
                  </a:cubicBezTo>
                  <a:close/>
                  <a:moveTo>
                    <a:pt x="422" y="465"/>
                  </a:moveTo>
                  <a:cubicBezTo>
                    <a:pt x="421" y="464"/>
                    <a:pt x="421" y="464"/>
                    <a:pt x="421" y="464"/>
                  </a:cubicBezTo>
                  <a:cubicBezTo>
                    <a:pt x="422" y="464"/>
                    <a:pt x="423" y="464"/>
                    <a:pt x="424" y="464"/>
                  </a:cubicBezTo>
                  <a:cubicBezTo>
                    <a:pt x="425" y="465"/>
                    <a:pt x="426" y="466"/>
                    <a:pt x="427" y="467"/>
                  </a:cubicBezTo>
                  <a:cubicBezTo>
                    <a:pt x="425" y="467"/>
                    <a:pt x="423" y="467"/>
                    <a:pt x="420" y="466"/>
                  </a:cubicBezTo>
                  <a:lnTo>
                    <a:pt x="422" y="465"/>
                  </a:lnTo>
                  <a:close/>
                  <a:moveTo>
                    <a:pt x="445" y="473"/>
                  </a:moveTo>
                  <a:cubicBezTo>
                    <a:pt x="446" y="474"/>
                    <a:pt x="448" y="475"/>
                    <a:pt x="449" y="477"/>
                  </a:cubicBezTo>
                  <a:cubicBezTo>
                    <a:pt x="449" y="477"/>
                    <a:pt x="449" y="477"/>
                    <a:pt x="449" y="477"/>
                  </a:cubicBezTo>
                  <a:cubicBezTo>
                    <a:pt x="446" y="474"/>
                    <a:pt x="442" y="472"/>
                    <a:pt x="439" y="469"/>
                  </a:cubicBezTo>
                  <a:cubicBezTo>
                    <a:pt x="439" y="469"/>
                    <a:pt x="439" y="469"/>
                    <a:pt x="439" y="469"/>
                  </a:cubicBezTo>
                  <a:cubicBezTo>
                    <a:pt x="441" y="470"/>
                    <a:pt x="443" y="471"/>
                    <a:pt x="445" y="473"/>
                  </a:cubicBezTo>
                  <a:close/>
                  <a:moveTo>
                    <a:pt x="491" y="521"/>
                  </a:moveTo>
                  <a:cubicBezTo>
                    <a:pt x="492" y="522"/>
                    <a:pt x="492" y="523"/>
                    <a:pt x="493" y="523"/>
                  </a:cubicBezTo>
                  <a:cubicBezTo>
                    <a:pt x="491" y="523"/>
                    <a:pt x="490" y="523"/>
                    <a:pt x="489" y="522"/>
                  </a:cubicBezTo>
                  <a:cubicBezTo>
                    <a:pt x="488" y="522"/>
                    <a:pt x="487" y="521"/>
                    <a:pt x="487" y="520"/>
                  </a:cubicBezTo>
                  <a:cubicBezTo>
                    <a:pt x="488" y="520"/>
                    <a:pt x="490" y="521"/>
                    <a:pt x="491" y="521"/>
                  </a:cubicBezTo>
                  <a:close/>
                  <a:moveTo>
                    <a:pt x="474" y="522"/>
                  </a:moveTo>
                  <a:cubicBezTo>
                    <a:pt x="476" y="523"/>
                    <a:pt x="478" y="523"/>
                    <a:pt x="480" y="523"/>
                  </a:cubicBezTo>
                  <a:cubicBezTo>
                    <a:pt x="479" y="523"/>
                    <a:pt x="479" y="523"/>
                    <a:pt x="478" y="523"/>
                  </a:cubicBezTo>
                  <a:cubicBezTo>
                    <a:pt x="477" y="523"/>
                    <a:pt x="476" y="523"/>
                    <a:pt x="474" y="522"/>
                  </a:cubicBezTo>
                  <a:close/>
                  <a:moveTo>
                    <a:pt x="451" y="515"/>
                  </a:moveTo>
                  <a:cubicBezTo>
                    <a:pt x="450" y="514"/>
                    <a:pt x="449" y="513"/>
                    <a:pt x="448" y="512"/>
                  </a:cubicBezTo>
                  <a:cubicBezTo>
                    <a:pt x="451" y="512"/>
                    <a:pt x="454" y="512"/>
                    <a:pt x="456" y="513"/>
                  </a:cubicBezTo>
                  <a:cubicBezTo>
                    <a:pt x="459" y="513"/>
                    <a:pt x="462" y="514"/>
                    <a:pt x="465" y="514"/>
                  </a:cubicBezTo>
                  <a:cubicBezTo>
                    <a:pt x="465" y="515"/>
                    <a:pt x="466" y="516"/>
                    <a:pt x="467" y="517"/>
                  </a:cubicBezTo>
                  <a:cubicBezTo>
                    <a:pt x="469" y="516"/>
                    <a:pt x="469" y="516"/>
                    <a:pt x="469" y="516"/>
                  </a:cubicBezTo>
                  <a:cubicBezTo>
                    <a:pt x="469" y="516"/>
                    <a:pt x="469" y="515"/>
                    <a:pt x="468" y="515"/>
                  </a:cubicBezTo>
                  <a:cubicBezTo>
                    <a:pt x="473" y="516"/>
                    <a:pt x="478" y="518"/>
                    <a:pt x="482" y="519"/>
                  </a:cubicBezTo>
                  <a:cubicBezTo>
                    <a:pt x="483" y="520"/>
                    <a:pt x="484" y="521"/>
                    <a:pt x="485" y="522"/>
                  </a:cubicBezTo>
                  <a:cubicBezTo>
                    <a:pt x="474" y="520"/>
                    <a:pt x="462" y="518"/>
                    <a:pt x="451" y="515"/>
                  </a:cubicBezTo>
                  <a:close/>
                  <a:moveTo>
                    <a:pt x="379" y="503"/>
                  </a:moveTo>
                  <a:cubicBezTo>
                    <a:pt x="375" y="502"/>
                    <a:pt x="371" y="500"/>
                    <a:pt x="367" y="498"/>
                  </a:cubicBezTo>
                  <a:cubicBezTo>
                    <a:pt x="370" y="498"/>
                    <a:pt x="372" y="499"/>
                    <a:pt x="375" y="499"/>
                  </a:cubicBezTo>
                  <a:cubicBezTo>
                    <a:pt x="376" y="501"/>
                    <a:pt x="378" y="502"/>
                    <a:pt x="379" y="503"/>
                  </a:cubicBezTo>
                  <a:close/>
                  <a:moveTo>
                    <a:pt x="346" y="497"/>
                  </a:moveTo>
                  <a:cubicBezTo>
                    <a:pt x="338" y="494"/>
                    <a:pt x="330" y="491"/>
                    <a:pt x="322" y="488"/>
                  </a:cubicBezTo>
                  <a:cubicBezTo>
                    <a:pt x="325" y="488"/>
                    <a:pt x="327" y="487"/>
                    <a:pt x="330" y="487"/>
                  </a:cubicBezTo>
                  <a:cubicBezTo>
                    <a:pt x="330" y="485"/>
                    <a:pt x="330" y="485"/>
                    <a:pt x="330" y="485"/>
                  </a:cubicBezTo>
                  <a:cubicBezTo>
                    <a:pt x="326" y="483"/>
                    <a:pt x="316" y="480"/>
                    <a:pt x="306" y="477"/>
                  </a:cubicBezTo>
                  <a:cubicBezTo>
                    <a:pt x="305" y="476"/>
                    <a:pt x="304" y="476"/>
                    <a:pt x="303" y="476"/>
                  </a:cubicBezTo>
                  <a:cubicBezTo>
                    <a:pt x="299" y="473"/>
                    <a:pt x="296" y="471"/>
                    <a:pt x="292" y="469"/>
                  </a:cubicBezTo>
                  <a:cubicBezTo>
                    <a:pt x="298" y="470"/>
                    <a:pt x="304" y="471"/>
                    <a:pt x="310" y="471"/>
                  </a:cubicBezTo>
                  <a:cubicBezTo>
                    <a:pt x="322" y="479"/>
                    <a:pt x="336" y="487"/>
                    <a:pt x="346" y="497"/>
                  </a:cubicBezTo>
                  <a:close/>
                  <a:moveTo>
                    <a:pt x="286" y="472"/>
                  </a:moveTo>
                  <a:cubicBezTo>
                    <a:pt x="283" y="470"/>
                    <a:pt x="281" y="469"/>
                    <a:pt x="278" y="467"/>
                  </a:cubicBezTo>
                  <a:cubicBezTo>
                    <a:pt x="279" y="468"/>
                    <a:pt x="280" y="468"/>
                    <a:pt x="281" y="468"/>
                  </a:cubicBezTo>
                  <a:cubicBezTo>
                    <a:pt x="284" y="469"/>
                    <a:pt x="287" y="471"/>
                    <a:pt x="289" y="473"/>
                  </a:cubicBezTo>
                  <a:cubicBezTo>
                    <a:pt x="288" y="472"/>
                    <a:pt x="287" y="472"/>
                    <a:pt x="286" y="472"/>
                  </a:cubicBezTo>
                  <a:close/>
                  <a:moveTo>
                    <a:pt x="432" y="459"/>
                  </a:moveTo>
                  <a:cubicBezTo>
                    <a:pt x="432" y="459"/>
                    <a:pt x="432" y="459"/>
                    <a:pt x="432" y="459"/>
                  </a:cubicBezTo>
                  <a:cubicBezTo>
                    <a:pt x="432" y="459"/>
                    <a:pt x="431" y="459"/>
                    <a:pt x="431" y="459"/>
                  </a:cubicBezTo>
                  <a:cubicBezTo>
                    <a:pt x="431" y="459"/>
                    <a:pt x="431" y="459"/>
                    <a:pt x="432" y="459"/>
                  </a:cubicBezTo>
                  <a:close/>
                  <a:moveTo>
                    <a:pt x="422" y="518"/>
                  </a:moveTo>
                  <a:cubicBezTo>
                    <a:pt x="416" y="517"/>
                    <a:pt x="410" y="515"/>
                    <a:pt x="404" y="514"/>
                  </a:cubicBezTo>
                  <a:cubicBezTo>
                    <a:pt x="405" y="513"/>
                    <a:pt x="405" y="513"/>
                    <a:pt x="405" y="513"/>
                  </a:cubicBezTo>
                  <a:cubicBezTo>
                    <a:pt x="402" y="512"/>
                    <a:pt x="400" y="510"/>
                    <a:pt x="398" y="509"/>
                  </a:cubicBezTo>
                  <a:cubicBezTo>
                    <a:pt x="402" y="509"/>
                    <a:pt x="405" y="509"/>
                    <a:pt x="408" y="510"/>
                  </a:cubicBezTo>
                  <a:cubicBezTo>
                    <a:pt x="411" y="512"/>
                    <a:pt x="414" y="514"/>
                    <a:pt x="416" y="515"/>
                  </a:cubicBezTo>
                  <a:cubicBezTo>
                    <a:pt x="417" y="513"/>
                    <a:pt x="417" y="513"/>
                    <a:pt x="417" y="513"/>
                  </a:cubicBezTo>
                  <a:cubicBezTo>
                    <a:pt x="416" y="512"/>
                    <a:pt x="415" y="511"/>
                    <a:pt x="413" y="510"/>
                  </a:cubicBezTo>
                  <a:cubicBezTo>
                    <a:pt x="415" y="510"/>
                    <a:pt x="418" y="510"/>
                    <a:pt x="420" y="510"/>
                  </a:cubicBezTo>
                  <a:cubicBezTo>
                    <a:pt x="422" y="511"/>
                    <a:pt x="423" y="511"/>
                    <a:pt x="425" y="512"/>
                  </a:cubicBezTo>
                  <a:cubicBezTo>
                    <a:pt x="426" y="513"/>
                    <a:pt x="427" y="514"/>
                    <a:pt x="429" y="515"/>
                  </a:cubicBezTo>
                  <a:cubicBezTo>
                    <a:pt x="430" y="513"/>
                    <a:pt x="430" y="513"/>
                    <a:pt x="430" y="513"/>
                  </a:cubicBezTo>
                  <a:cubicBezTo>
                    <a:pt x="437" y="515"/>
                    <a:pt x="443" y="516"/>
                    <a:pt x="450" y="518"/>
                  </a:cubicBezTo>
                  <a:cubicBezTo>
                    <a:pt x="450" y="518"/>
                    <a:pt x="451" y="519"/>
                    <a:pt x="452" y="520"/>
                  </a:cubicBezTo>
                  <a:cubicBezTo>
                    <a:pt x="442" y="519"/>
                    <a:pt x="432" y="518"/>
                    <a:pt x="422" y="517"/>
                  </a:cubicBezTo>
                  <a:lnTo>
                    <a:pt x="422" y="518"/>
                  </a:lnTo>
                  <a:close/>
                  <a:moveTo>
                    <a:pt x="454" y="523"/>
                  </a:moveTo>
                  <a:cubicBezTo>
                    <a:pt x="454" y="523"/>
                    <a:pt x="454" y="523"/>
                    <a:pt x="454" y="523"/>
                  </a:cubicBezTo>
                  <a:cubicBezTo>
                    <a:pt x="451" y="523"/>
                    <a:pt x="447" y="522"/>
                    <a:pt x="444" y="522"/>
                  </a:cubicBezTo>
                  <a:cubicBezTo>
                    <a:pt x="447" y="522"/>
                    <a:pt x="451" y="523"/>
                    <a:pt x="454" y="523"/>
                  </a:cubicBezTo>
                  <a:close/>
                  <a:moveTo>
                    <a:pt x="394" y="506"/>
                  </a:moveTo>
                  <a:cubicBezTo>
                    <a:pt x="392" y="505"/>
                    <a:pt x="390" y="503"/>
                    <a:pt x="388" y="502"/>
                  </a:cubicBezTo>
                  <a:cubicBezTo>
                    <a:pt x="391" y="502"/>
                    <a:pt x="394" y="503"/>
                    <a:pt x="397" y="504"/>
                  </a:cubicBezTo>
                  <a:cubicBezTo>
                    <a:pt x="399" y="504"/>
                    <a:pt x="401" y="505"/>
                    <a:pt x="403" y="505"/>
                  </a:cubicBezTo>
                  <a:cubicBezTo>
                    <a:pt x="403" y="506"/>
                    <a:pt x="403" y="506"/>
                    <a:pt x="403" y="506"/>
                  </a:cubicBezTo>
                  <a:cubicBezTo>
                    <a:pt x="404" y="506"/>
                    <a:pt x="404" y="507"/>
                    <a:pt x="404" y="507"/>
                  </a:cubicBezTo>
                  <a:cubicBezTo>
                    <a:pt x="401" y="507"/>
                    <a:pt x="397" y="506"/>
                    <a:pt x="394" y="506"/>
                  </a:cubicBezTo>
                  <a:close/>
                  <a:moveTo>
                    <a:pt x="389" y="505"/>
                  </a:moveTo>
                  <a:cubicBezTo>
                    <a:pt x="387" y="505"/>
                    <a:pt x="385" y="505"/>
                    <a:pt x="384" y="505"/>
                  </a:cubicBezTo>
                  <a:cubicBezTo>
                    <a:pt x="382" y="503"/>
                    <a:pt x="381" y="502"/>
                    <a:pt x="379" y="500"/>
                  </a:cubicBezTo>
                  <a:cubicBezTo>
                    <a:pt x="380" y="500"/>
                    <a:pt x="382" y="500"/>
                    <a:pt x="383" y="501"/>
                  </a:cubicBezTo>
                  <a:cubicBezTo>
                    <a:pt x="385" y="502"/>
                    <a:pt x="387" y="504"/>
                    <a:pt x="389" y="505"/>
                  </a:cubicBezTo>
                  <a:close/>
                  <a:moveTo>
                    <a:pt x="373" y="504"/>
                  </a:moveTo>
                  <a:cubicBezTo>
                    <a:pt x="358" y="502"/>
                    <a:pt x="342" y="499"/>
                    <a:pt x="327" y="496"/>
                  </a:cubicBezTo>
                  <a:cubicBezTo>
                    <a:pt x="325" y="494"/>
                    <a:pt x="323" y="492"/>
                    <a:pt x="321" y="490"/>
                  </a:cubicBezTo>
                  <a:cubicBezTo>
                    <a:pt x="331" y="494"/>
                    <a:pt x="340" y="498"/>
                    <a:pt x="350" y="500"/>
                  </a:cubicBezTo>
                  <a:cubicBezTo>
                    <a:pt x="354" y="501"/>
                    <a:pt x="354" y="501"/>
                    <a:pt x="354" y="501"/>
                  </a:cubicBezTo>
                  <a:cubicBezTo>
                    <a:pt x="351" y="498"/>
                    <a:pt x="351" y="498"/>
                    <a:pt x="351" y="498"/>
                  </a:cubicBezTo>
                  <a:cubicBezTo>
                    <a:pt x="350" y="497"/>
                    <a:pt x="349" y="496"/>
                    <a:pt x="348" y="495"/>
                  </a:cubicBezTo>
                  <a:cubicBezTo>
                    <a:pt x="352" y="496"/>
                    <a:pt x="355" y="496"/>
                    <a:pt x="358" y="497"/>
                  </a:cubicBezTo>
                  <a:cubicBezTo>
                    <a:pt x="363" y="499"/>
                    <a:pt x="368" y="501"/>
                    <a:pt x="373" y="504"/>
                  </a:cubicBezTo>
                  <a:close/>
                  <a:moveTo>
                    <a:pt x="322" y="495"/>
                  </a:moveTo>
                  <a:cubicBezTo>
                    <a:pt x="321" y="495"/>
                    <a:pt x="319" y="494"/>
                    <a:pt x="318" y="494"/>
                  </a:cubicBezTo>
                  <a:cubicBezTo>
                    <a:pt x="315" y="492"/>
                    <a:pt x="311" y="489"/>
                    <a:pt x="308" y="487"/>
                  </a:cubicBezTo>
                  <a:cubicBezTo>
                    <a:pt x="310" y="487"/>
                    <a:pt x="312" y="487"/>
                    <a:pt x="314" y="487"/>
                  </a:cubicBezTo>
                  <a:cubicBezTo>
                    <a:pt x="317" y="490"/>
                    <a:pt x="320" y="492"/>
                    <a:pt x="322" y="495"/>
                  </a:cubicBezTo>
                  <a:close/>
                  <a:moveTo>
                    <a:pt x="325" y="500"/>
                  </a:moveTo>
                  <a:cubicBezTo>
                    <a:pt x="304" y="497"/>
                    <a:pt x="282" y="494"/>
                    <a:pt x="263" y="492"/>
                  </a:cubicBezTo>
                  <a:cubicBezTo>
                    <a:pt x="266" y="492"/>
                    <a:pt x="269" y="492"/>
                    <a:pt x="272" y="492"/>
                  </a:cubicBezTo>
                  <a:cubicBezTo>
                    <a:pt x="272" y="492"/>
                    <a:pt x="272" y="492"/>
                    <a:pt x="273" y="492"/>
                  </a:cubicBezTo>
                  <a:cubicBezTo>
                    <a:pt x="277" y="493"/>
                    <a:pt x="277" y="493"/>
                    <a:pt x="277" y="493"/>
                  </a:cubicBezTo>
                  <a:cubicBezTo>
                    <a:pt x="276" y="492"/>
                    <a:pt x="276" y="492"/>
                    <a:pt x="276" y="492"/>
                  </a:cubicBezTo>
                  <a:cubicBezTo>
                    <a:pt x="280" y="492"/>
                    <a:pt x="285" y="492"/>
                    <a:pt x="289" y="492"/>
                  </a:cubicBezTo>
                  <a:cubicBezTo>
                    <a:pt x="291" y="493"/>
                    <a:pt x="292" y="494"/>
                    <a:pt x="294" y="495"/>
                  </a:cubicBezTo>
                  <a:cubicBezTo>
                    <a:pt x="295" y="493"/>
                    <a:pt x="295" y="493"/>
                    <a:pt x="295" y="493"/>
                  </a:cubicBezTo>
                  <a:cubicBezTo>
                    <a:pt x="295" y="493"/>
                    <a:pt x="295" y="493"/>
                    <a:pt x="295" y="492"/>
                  </a:cubicBezTo>
                  <a:cubicBezTo>
                    <a:pt x="297" y="492"/>
                    <a:pt x="300" y="492"/>
                    <a:pt x="303" y="492"/>
                  </a:cubicBezTo>
                  <a:cubicBezTo>
                    <a:pt x="307" y="494"/>
                    <a:pt x="312" y="495"/>
                    <a:pt x="317" y="496"/>
                  </a:cubicBezTo>
                  <a:cubicBezTo>
                    <a:pt x="320" y="498"/>
                    <a:pt x="322" y="499"/>
                    <a:pt x="325" y="500"/>
                  </a:cubicBezTo>
                  <a:close/>
                  <a:moveTo>
                    <a:pt x="261" y="489"/>
                  </a:moveTo>
                  <a:cubicBezTo>
                    <a:pt x="258" y="489"/>
                    <a:pt x="255" y="488"/>
                    <a:pt x="252" y="488"/>
                  </a:cubicBezTo>
                  <a:cubicBezTo>
                    <a:pt x="252" y="487"/>
                    <a:pt x="252" y="486"/>
                    <a:pt x="251" y="485"/>
                  </a:cubicBezTo>
                  <a:cubicBezTo>
                    <a:pt x="251" y="486"/>
                    <a:pt x="252" y="486"/>
                    <a:pt x="252" y="486"/>
                  </a:cubicBezTo>
                  <a:cubicBezTo>
                    <a:pt x="255" y="487"/>
                    <a:pt x="258" y="488"/>
                    <a:pt x="261" y="489"/>
                  </a:cubicBezTo>
                  <a:close/>
                  <a:moveTo>
                    <a:pt x="260" y="479"/>
                  </a:moveTo>
                  <a:cubicBezTo>
                    <a:pt x="261" y="479"/>
                    <a:pt x="261" y="479"/>
                    <a:pt x="261" y="479"/>
                  </a:cubicBezTo>
                  <a:cubicBezTo>
                    <a:pt x="269" y="483"/>
                    <a:pt x="276" y="486"/>
                    <a:pt x="284" y="490"/>
                  </a:cubicBezTo>
                  <a:cubicBezTo>
                    <a:pt x="280" y="490"/>
                    <a:pt x="277" y="490"/>
                    <a:pt x="273" y="490"/>
                  </a:cubicBezTo>
                  <a:cubicBezTo>
                    <a:pt x="270" y="486"/>
                    <a:pt x="265" y="482"/>
                    <a:pt x="260" y="479"/>
                  </a:cubicBezTo>
                  <a:close/>
                  <a:moveTo>
                    <a:pt x="268" y="475"/>
                  </a:moveTo>
                  <a:cubicBezTo>
                    <a:pt x="268" y="475"/>
                    <a:pt x="268" y="475"/>
                    <a:pt x="268" y="475"/>
                  </a:cubicBezTo>
                  <a:cubicBezTo>
                    <a:pt x="269" y="475"/>
                    <a:pt x="269" y="475"/>
                    <a:pt x="269" y="475"/>
                  </a:cubicBezTo>
                  <a:cubicBezTo>
                    <a:pt x="269" y="475"/>
                    <a:pt x="268" y="475"/>
                    <a:pt x="268" y="475"/>
                  </a:cubicBezTo>
                  <a:close/>
                  <a:moveTo>
                    <a:pt x="262" y="466"/>
                  </a:moveTo>
                  <a:cubicBezTo>
                    <a:pt x="265" y="466"/>
                    <a:pt x="267" y="466"/>
                    <a:pt x="270" y="466"/>
                  </a:cubicBezTo>
                  <a:cubicBezTo>
                    <a:pt x="273" y="468"/>
                    <a:pt x="277" y="469"/>
                    <a:pt x="280" y="471"/>
                  </a:cubicBezTo>
                  <a:cubicBezTo>
                    <a:pt x="279" y="471"/>
                    <a:pt x="277" y="471"/>
                    <a:pt x="276" y="471"/>
                  </a:cubicBezTo>
                  <a:cubicBezTo>
                    <a:pt x="274" y="471"/>
                    <a:pt x="271" y="471"/>
                    <a:pt x="269" y="472"/>
                  </a:cubicBezTo>
                  <a:cubicBezTo>
                    <a:pt x="267" y="470"/>
                    <a:pt x="264" y="468"/>
                    <a:pt x="262" y="466"/>
                  </a:cubicBezTo>
                  <a:close/>
                  <a:moveTo>
                    <a:pt x="361" y="459"/>
                  </a:moveTo>
                  <a:cubicBezTo>
                    <a:pt x="371" y="459"/>
                    <a:pt x="380" y="459"/>
                    <a:pt x="390" y="460"/>
                  </a:cubicBezTo>
                  <a:cubicBezTo>
                    <a:pt x="389" y="460"/>
                    <a:pt x="387" y="460"/>
                    <a:pt x="386" y="460"/>
                  </a:cubicBezTo>
                  <a:cubicBezTo>
                    <a:pt x="380" y="460"/>
                    <a:pt x="375" y="459"/>
                    <a:pt x="369" y="459"/>
                  </a:cubicBezTo>
                  <a:cubicBezTo>
                    <a:pt x="366" y="459"/>
                    <a:pt x="364" y="459"/>
                    <a:pt x="361" y="459"/>
                  </a:cubicBezTo>
                  <a:close/>
                  <a:moveTo>
                    <a:pt x="407" y="450"/>
                  </a:moveTo>
                  <a:cubicBezTo>
                    <a:pt x="418" y="450"/>
                    <a:pt x="428" y="452"/>
                    <a:pt x="439" y="454"/>
                  </a:cubicBezTo>
                  <a:cubicBezTo>
                    <a:pt x="429" y="454"/>
                    <a:pt x="419" y="454"/>
                    <a:pt x="409" y="452"/>
                  </a:cubicBezTo>
                  <a:cubicBezTo>
                    <a:pt x="407" y="451"/>
                    <a:pt x="405" y="451"/>
                    <a:pt x="404" y="450"/>
                  </a:cubicBezTo>
                  <a:cubicBezTo>
                    <a:pt x="405" y="450"/>
                    <a:pt x="406" y="450"/>
                    <a:pt x="407" y="450"/>
                  </a:cubicBezTo>
                  <a:close/>
                  <a:moveTo>
                    <a:pt x="418" y="448"/>
                  </a:moveTo>
                  <a:cubicBezTo>
                    <a:pt x="422" y="447"/>
                    <a:pt x="425" y="447"/>
                    <a:pt x="429" y="445"/>
                  </a:cubicBezTo>
                  <a:cubicBezTo>
                    <a:pt x="437" y="448"/>
                    <a:pt x="445" y="451"/>
                    <a:pt x="452" y="454"/>
                  </a:cubicBezTo>
                  <a:cubicBezTo>
                    <a:pt x="441" y="452"/>
                    <a:pt x="430" y="449"/>
                    <a:pt x="418" y="448"/>
                  </a:cubicBezTo>
                  <a:close/>
                  <a:moveTo>
                    <a:pt x="434" y="445"/>
                  </a:moveTo>
                  <a:cubicBezTo>
                    <a:pt x="436" y="445"/>
                    <a:pt x="437" y="445"/>
                    <a:pt x="439" y="445"/>
                  </a:cubicBezTo>
                  <a:cubicBezTo>
                    <a:pt x="442" y="445"/>
                    <a:pt x="445" y="445"/>
                    <a:pt x="448" y="445"/>
                  </a:cubicBezTo>
                  <a:cubicBezTo>
                    <a:pt x="449" y="447"/>
                    <a:pt x="450" y="449"/>
                    <a:pt x="451" y="451"/>
                  </a:cubicBezTo>
                  <a:cubicBezTo>
                    <a:pt x="446" y="449"/>
                    <a:pt x="440" y="447"/>
                    <a:pt x="434" y="445"/>
                  </a:cubicBezTo>
                  <a:close/>
                  <a:moveTo>
                    <a:pt x="452" y="444"/>
                  </a:moveTo>
                  <a:cubicBezTo>
                    <a:pt x="454" y="444"/>
                    <a:pt x="456" y="444"/>
                    <a:pt x="458" y="444"/>
                  </a:cubicBezTo>
                  <a:cubicBezTo>
                    <a:pt x="457" y="447"/>
                    <a:pt x="457" y="450"/>
                    <a:pt x="456" y="454"/>
                  </a:cubicBezTo>
                  <a:cubicBezTo>
                    <a:pt x="456" y="453"/>
                    <a:pt x="456" y="453"/>
                    <a:pt x="455" y="453"/>
                  </a:cubicBezTo>
                  <a:cubicBezTo>
                    <a:pt x="455" y="453"/>
                    <a:pt x="454" y="452"/>
                    <a:pt x="453" y="452"/>
                  </a:cubicBezTo>
                  <a:cubicBezTo>
                    <a:pt x="453" y="450"/>
                    <a:pt x="453" y="448"/>
                    <a:pt x="452" y="444"/>
                  </a:cubicBezTo>
                  <a:close/>
                  <a:moveTo>
                    <a:pt x="465" y="463"/>
                  </a:moveTo>
                  <a:cubicBezTo>
                    <a:pt x="465" y="462"/>
                    <a:pt x="466" y="462"/>
                    <a:pt x="466" y="462"/>
                  </a:cubicBezTo>
                  <a:cubicBezTo>
                    <a:pt x="467" y="463"/>
                    <a:pt x="467" y="463"/>
                    <a:pt x="468" y="463"/>
                  </a:cubicBezTo>
                  <a:cubicBezTo>
                    <a:pt x="467" y="463"/>
                    <a:pt x="466" y="463"/>
                    <a:pt x="465" y="463"/>
                  </a:cubicBezTo>
                  <a:close/>
                  <a:moveTo>
                    <a:pt x="464" y="463"/>
                  </a:moveTo>
                  <a:cubicBezTo>
                    <a:pt x="464" y="463"/>
                    <a:pt x="463" y="463"/>
                    <a:pt x="463" y="463"/>
                  </a:cubicBezTo>
                  <a:cubicBezTo>
                    <a:pt x="463" y="463"/>
                    <a:pt x="464" y="463"/>
                    <a:pt x="464" y="463"/>
                  </a:cubicBezTo>
                  <a:close/>
                  <a:moveTo>
                    <a:pt x="125" y="349"/>
                  </a:moveTo>
                  <a:cubicBezTo>
                    <a:pt x="127" y="350"/>
                    <a:pt x="129" y="351"/>
                    <a:pt x="131" y="352"/>
                  </a:cubicBezTo>
                  <a:cubicBezTo>
                    <a:pt x="135" y="354"/>
                    <a:pt x="139" y="357"/>
                    <a:pt x="143" y="359"/>
                  </a:cubicBezTo>
                  <a:cubicBezTo>
                    <a:pt x="144" y="359"/>
                    <a:pt x="144" y="360"/>
                    <a:pt x="145" y="360"/>
                  </a:cubicBezTo>
                  <a:cubicBezTo>
                    <a:pt x="147" y="362"/>
                    <a:pt x="149" y="364"/>
                    <a:pt x="151" y="366"/>
                  </a:cubicBezTo>
                  <a:cubicBezTo>
                    <a:pt x="151" y="366"/>
                    <a:pt x="150" y="366"/>
                    <a:pt x="150" y="367"/>
                  </a:cubicBezTo>
                  <a:cubicBezTo>
                    <a:pt x="148" y="368"/>
                    <a:pt x="147" y="368"/>
                    <a:pt x="146" y="369"/>
                  </a:cubicBezTo>
                  <a:cubicBezTo>
                    <a:pt x="140" y="363"/>
                    <a:pt x="133" y="357"/>
                    <a:pt x="125" y="349"/>
                  </a:cubicBezTo>
                  <a:close/>
                  <a:moveTo>
                    <a:pt x="96" y="304"/>
                  </a:moveTo>
                  <a:cubicBezTo>
                    <a:pt x="100" y="307"/>
                    <a:pt x="104" y="310"/>
                    <a:pt x="107" y="313"/>
                  </a:cubicBezTo>
                  <a:cubicBezTo>
                    <a:pt x="105" y="312"/>
                    <a:pt x="103" y="311"/>
                    <a:pt x="101" y="310"/>
                  </a:cubicBezTo>
                  <a:cubicBezTo>
                    <a:pt x="98" y="307"/>
                    <a:pt x="95" y="304"/>
                    <a:pt x="93" y="302"/>
                  </a:cubicBezTo>
                  <a:cubicBezTo>
                    <a:pt x="94" y="302"/>
                    <a:pt x="95" y="303"/>
                    <a:pt x="96" y="304"/>
                  </a:cubicBezTo>
                  <a:close/>
                  <a:moveTo>
                    <a:pt x="131" y="336"/>
                  </a:moveTo>
                  <a:cubicBezTo>
                    <a:pt x="131" y="336"/>
                    <a:pt x="131" y="336"/>
                    <a:pt x="131" y="336"/>
                  </a:cubicBezTo>
                  <a:cubicBezTo>
                    <a:pt x="129" y="334"/>
                    <a:pt x="128" y="333"/>
                    <a:pt x="126" y="332"/>
                  </a:cubicBezTo>
                  <a:cubicBezTo>
                    <a:pt x="122" y="328"/>
                    <a:pt x="117" y="324"/>
                    <a:pt x="112" y="320"/>
                  </a:cubicBezTo>
                  <a:cubicBezTo>
                    <a:pt x="111" y="319"/>
                    <a:pt x="110" y="318"/>
                    <a:pt x="109" y="317"/>
                  </a:cubicBezTo>
                  <a:cubicBezTo>
                    <a:pt x="109" y="317"/>
                    <a:pt x="108" y="316"/>
                    <a:pt x="108" y="316"/>
                  </a:cubicBezTo>
                  <a:cubicBezTo>
                    <a:pt x="110" y="317"/>
                    <a:pt x="113" y="318"/>
                    <a:pt x="116" y="320"/>
                  </a:cubicBezTo>
                  <a:cubicBezTo>
                    <a:pt x="121" y="325"/>
                    <a:pt x="127" y="330"/>
                    <a:pt x="131" y="336"/>
                  </a:cubicBezTo>
                  <a:close/>
                  <a:moveTo>
                    <a:pt x="64" y="286"/>
                  </a:moveTo>
                  <a:cubicBezTo>
                    <a:pt x="65" y="287"/>
                    <a:pt x="65" y="288"/>
                    <a:pt x="66" y="289"/>
                  </a:cubicBezTo>
                  <a:cubicBezTo>
                    <a:pt x="65" y="288"/>
                    <a:pt x="65" y="288"/>
                    <a:pt x="64" y="288"/>
                  </a:cubicBezTo>
                  <a:cubicBezTo>
                    <a:pt x="64" y="287"/>
                    <a:pt x="64" y="287"/>
                    <a:pt x="63" y="287"/>
                  </a:cubicBezTo>
                  <a:cubicBezTo>
                    <a:pt x="63" y="287"/>
                    <a:pt x="63" y="287"/>
                    <a:pt x="63" y="287"/>
                  </a:cubicBezTo>
                  <a:cubicBezTo>
                    <a:pt x="64" y="286"/>
                    <a:pt x="64" y="286"/>
                    <a:pt x="64" y="286"/>
                  </a:cubicBezTo>
                  <a:close/>
                  <a:moveTo>
                    <a:pt x="104" y="321"/>
                  </a:moveTo>
                  <a:cubicBezTo>
                    <a:pt x="106" y="323"/>
                    <a:pt x="109" y="325"/>
                    <a:pt x="111" y="327"/>
                  </a:cubicBezTo>
                  <a:cubicBezTo>
                    <a:pt x="108" y="325"/>
                    <a:pt x="106" y="324"/>
                    <a:pt x="103" y="322"/>
                  </a:cubicBezTo>
                  <a:cubicBezTo>
                    <a:pt x="102" y="321"/>
                    <a:pt x="101" y="320"/>
                    <a:pt x="99" y="319"/>
                  </a:cubicBezTo>
                  <a:cubicBezTo>
                    <a:pt x="100" y="319"/>
                    <a:pt x="101" y="319"/>
                    <a:pt x="101" y="319"/>
                  </a:cubicBezTo>
                  <a:cubicBezTo>
                    <a:pt x="102" y="319"/>
                    <a:pt x="103" y="320"/>
                    <a:pt x="104" y="321"/>
                  </a:cubicBezTo>
                  <a:close/>
                  <a:moveTo>
                    <a:pt x="120" y="345"/>
                  </a:moveTo>
                  <a:cubicBezTo>
                    <a:pt x="118" y="343"/>
                    <a:pt x="115" y="340"/>
                    <a:pt x="112" y="338"/>
                  </a:cubicBezTo>
                  <a:cubicBezTo>
                    <a:pt x="115" y="340"/>
                    <a:pt x="118" y="342"/>
                    <a:pt x="122" y="345"/>
                  </a:cubicBezTo>
                  <a:cubicBezTo>
                    <a:pt x="121" y="345"/>
                    <a:pt x="121" y="345"/>
                    <a:pt x="121" y="345"/>
                  </a:cubicBezTo>
                  <a:lnTo>
                    <a:pt x="120" y="345"/>
                  </a:lnTo>
                  <a:close/>
                  <a:moveTo>
                    <a:pt x="68" y="287"/>
                  </a:moveTo>
                  <a:cubicBezTo>
                    <a:pt x="73" y="290"/>
                    <a:pt x="77" y="293"/>
                    <a:pt x="82" y="295"/>
                  </a:cubicBezTo>
                  <a:cubicBezTo>
                    <a:pt x="85" y="298"/>
                    <a:pt x="89" y="302"/>
                    <a:pt x="93" y="305"/>
                  </a:cubicBezTo>
                  <a:cubicBezTo>
                    <a:pt x="93" y="305"/>
                    <a:pt x="94" y="306"/>
                    <a:pt x="94" y="306"/>
                  </a:cubicBezTo>
                  <a:cubicBezTo>
                    <a:pt x="94" y="306"/>
                    <a:pt x="93" y="306"/>
                    <a:pt x="93" y="306"/>
                  </a:cubicBezTo>
                  <a:cubicBezTo>
                    <a:pt x="89" y="303"/>
                    <a:pt x="86" y="301"/>
                    <a:pt x="82" y="299"/>
                  </a:cubicBezTo>
                  <a:cubicBezTo>
                    <a:pt x="82" y="298"/>
                    <a:pt x="82" y="297"/>
                    <a:pt x="81" y="296"/>
                  </a:cubicBezTo>
                  <a:cubicBezTo>
                    <a:pt x="78" y="294"/>
                    <a:pt x="74" y="293"/>
                    <a:pt x="71" y="291"/>
                  </a:cubicBezTo>
                  <a:cubicBezTo>
                    <a:pt x="70" y="290"/>
                    <a:pt x="69" y="289"/>
                    <a:pt x="68" y="287"/>
                  </a:cubicBezTo>
                  <a:close/>
                  <a:moveTo>
                    <a:pt x="129" y="329"/>
                  </a:moveTo>
                  <a:cubicBezTo>
                    <a:pt x="132" y="332"/>
                    <a:pt x="135" y="335"/>
                    <a:pt x="138" y="339"/>
                  </a:cubicBezTo>
                  <a:cubicBezTo>
                    <a:pt x="137" y="338"/>
                    <a:pt x="137" y="338"/>
                    <a:pt x="137" y="338"/>
                  </a:cubicBezTo>
                  <a:cubicBezTo>
                    <a:pt x="134" y="335"/>
                    <a:pt x="132" y="332"/>
                    <a:pt x="129" y="329"/>
                  </a:cubicBezTo>
                  <a:close/>
                  <a:moveTo>
                    <a:pt x="141" y="342"/>
                  </a:moveTo>
                  <a:cubicBezTo>
                    <a:pt x="141" y="343"/>
                    <a:pt x="142" y="344"/>
                    <a:pt x="142" y="344"/>
                  </a:cubicBezTo>
                  <a:cubicBezTo>
                    <a:pt x="142" y="344"/>
                    <a:pt x="142" y="344"/>
                    <a:pt x="142" y="344"/>
                  </a:cubicBezTo>
                  <a:cubicBezTo>
                    <a:pt x="142" y="344"/>
                    <a:pt x="142" y="344"/>
                    <a:pt x="142" y="344"/>
                  </a:cubicBezTo>
                  <a:cubicBezTo>
                    <a:pt x="141" y="343"/>
                    <a:pt x="140" y="342"/>
                    <a:pt x="139" y="341"/>
                  </a:cubicBezTo>
                  <a:cubicBezTo>
                    <a:pt x="140" y="341"/>
                    <a:pt x="140" y="341"/>
                    <a:pt x="140" y="341"/>
                  </a:cubicBezTo>
                  <a:cubicBezTo>
                    <a:pt x="140" y="341"/>
                    <a:pt x="141" y="342"/>
                    <a:pt x="141" y="342"/>
                  </a:cubicBezTo>
                  <a:close/>
                  <a:moveTo>
                    <a:pt x="167" y="375"/>
                  </a:moveTo>
                  <a:cubicBezTo>
                    <a:pt x="168" y="376"/>
                    <a:pt x="169" y="377"/>
                    <a:pt x="170" y="378"/>
                  </a:cubicBezTo>
                  <a:cubicBezTo>
                    <a:pt x="169" y="378"/>
                    <a:pt x="169" y="378"/>
                    <a:pt x="168" y="378"/>
                  </a:cubicBezTo>
                  <a:cubicBezTo>
                    <a:pt x="168" y="378"/>
                    <a:pt x="168" y="378"/>
                    <a:pt x="168" y="378"/>
                  </a:cubicBezTo>
                  <a:cubicBezTo>
                    <a:pt x="168" y="377"/>
                    <a:pt x="168" y="377"/>
                    <a:pt x="168" y="377"/>
                  </a:cubicBezTo>
                  <a:cubicBezTo>
                    <a:pt x="168" y="377"/>
                    <a:pt x="167" y="377"/>
                    <a:pt x="167" y="377"/>
                  </a:cubicBezTo>
                  <a:cubicBezTo>
                    <a:pt x="166" y="377"/>
                    <a:pt x="165" y="376"/>
                    <a:pt x="165" y="375"/>
                  </a:cubicBezTo>
                  <a:cubicBezTo>
                    <a:pt x="164" y="374"/>
                    <a:pt x="164" y="374"/>
                    <a:pt x="164" y="374"/>
                  </a:cubicBezTo>
                  <a:cubicBezTo>
                    <a:pt x="163" y="375"/>
                    <a:pt x="163" y="375"/>
                    <a:pt x="163" y="375"/>
                  </a:cubicBezTo>
                  <a:cubicBezTo>
                    <a:pt x="162" y="375"/>
                    <a:pt x="162" y="375"/>
                    <a:pt x="161" y="376"/>
                  </a:cubicBezTo>
                  <a:cubicBezTo>
                    <a:pt x="160" y="373"/>
                    <a:pt x="159" y="371"/>
                    <a:pt x="158" y="369"/>
                  </a:cubicBezTo>
                  <a:cubicBezTo>
                    <a:pt x="160" y="369"/>
                    <a:pt x="161" y="370"/>
                    <a:pt x="163" y="371"/>
                  </a:cubicBezTo>
                  <a:cubicBezTo>
                    <a:pt x="164" y="372"/>
                    <a:pt x="165" y="373"/>
                    <a:pt x="167" y="375"/>
                  </a:cubicBezTo>
                  <a:close/>
                  <a:moveTo>
                    <a:pt x="405" y="388"/>
                  </a:moveTo>
                  <a:cubicBezTo>
                    <a:pt x="391" y="388"/>
                    <a:pt x="377" y="387"/>
                    <a:pt x="363" y="387"/>
                  </a:cubicBezTo>
                  <a:cubicBezTo>
                    <a:pt x="366" y="386"/>
                    <a:pt x="369" y="386"/>
                    <a:pt x="372" y="386"/>
                  </a:cubicBezTo>
                  <a:cubicBezTo>
                    <a:pt x="379" y="386"/>
                    <a:pt x="387" y="386"/>
                    <a:pt x="395" y="387"/>
                  </a:cubicBezTo>
                  <a:cubicBezTo>
                    <a:pt x="395" y="387"/>
                    <a:pt x="395" y="387"/>
                    <a:pt x="396" y="387"/>
                  </a:cubicBezTo>
                  <a:cubicBezTo>
                    <a:pt x="399" y="387"/>
                    <a:pt x="402" y="388"/>
                    <a:pt x="405" y="388"/>
                  </a:cubicBezTo>
                  <a:close/>
                  <a:moveTo>
                    <a:pt x="164" y="378"/>
                  </a:moveTo>
                  <a:cubicBezTo>
                    <a:pt x="163" y="378"/>
                    <a:pt x="163" y="378"/>
                    <a:pt x="162" y="378"/>
                  </a:cubicBezTo>
                  <a:cubicBezTo>
                    <a:pt x="163" y="378"/>
                    <a:pt x="163" y="378"/>
                    <a:pt x="163" y="377"/>
                  </a:cubicBezTo>
                  <a:cubicBezTo>
                    <a:pt x="164" y="378"/>
                    <a:pt x="164" y="378"/>
                    <a:pt x="164" y="378"/>
                  </a:cubicBezTo>
                  <a:close/>
                  <a:moveTo>
                    <a:pt x="154" y="377"/>
                  </a:moveTo>
                  <a:cubicBezTo>
                    <a:pt x="152" y="375"/>
                    <a:pt x="150" y="373"/>
                    <a:pt x="148" y="371"/>
                  </a:cubicBezTo>
                  <a:cubicBezTo>
                    <a:pt x="149" y="370"/>
                    <a:pt x="150" y="370"/>
                    <a:pt x="151" y="369"/>
                  </a:cubicBezTo>
                  <a:cubicBezTo>
                    <a:pt x="152" y="368"/>
                    <a:pt x="153" y="368"/>
                    <a:pt x="153" y="367"/>
                  </a:cubicBezTo>
                  <a:cubicBezTo>
                    <a:pt x="154" y="368"/>
                    <a:pt x="155" y="368"/>
                    <a:pt x="155" y="369"/>
                  </a:cubicBezTo>
                  <a:cubicBezTo>
                    <a:pt x="157" y="372"/>
                    <a:pt x="158" y="374"/>
                    <a:pt x="159" y="377"/>
                  </a:cubicBezTo>
                  <a:cubicBezTo>
                    <a:pt x="158" y="377"/>
                    <a:pt x="158" y="377"/>
                    <a:pt x="157" y="378"/>
                  </a:cubicBezTo>
                  <a:cubicBezTo>
                    <a:pt x="156" y="378"/>
                    <a:pt x="155" y="377"/>
                    <a:pt x="154" y="377"/>
                  </a:cubicBezTo>
                  <a:close/>
                  <a:moveTo>
                    <a:pt x="132" y="360"/>
                  </a:moveTo>
                  <a:cubicBezTo>
                    <a:pt x="130" y="358"/>
                    <a:pt x="128" y="356"/>
                    <a:pt x="126" y="354"/>
                  </a:cubicBezTo>
                  <a:cubicBezTo>
                    <a:pt x="129" y="356"/>
                    <a:pt x="131" y="359"/>
                    <a:pt x="133" y="361"/>
                  </a:cubicBezTo>
                  <a:cubicBezTo>
                    <a:pt x="133" y="360"/>
                    <a:pt x="132" y="360"/>
                    <a:pt x="132" y="360"/>
                  </a:cubicBezTo>
                  <a:close/>
                  <a:moveTo>
                    <a:pt x="102" y="337"/>
                  </a:moveTo>
                  <a:cubicBezTo>
                    <a:pt x="99" y="336"/>
                    <a:pt x="96" y="335"/>
                    <a:pt x="93" y="333"/>
                  </a:cubicBezTo>
                  <a:cubicBezTo>
                    <a:pt x="85" y="326"/>
                    <a:pt x="78" y="319"/>
                    <a:pt x="70" y="312"/>
                  </a:cubicBezTo>
                  <a:cubicBezTo>
                    <a:pt x="83" y="320"/>
                    <a:pt x="94" y="329"/>
                    <a:pt x="102" y="337"/>
                  </a:cubicBezTo>
                  <a:close/>
                  <a:moveTo>
                    <a:pt x="67" y="308"/>
                  </a:moveTo>
                  <a:cubicBezTo>
                    <a:pt x="70" y="309"/>
                    <a:pt x="73" y="310"/>
                    <a:pt x="76" y="311"/>
                  </a:cubicBezTo>
                  <a:cubicBezTo>
                    <a:pt x="79" y="313"/>
                    <a:pt x="82" y="316"/>
                    <a:pt x="85" y="318"/>
                  </a:cubicBezTo>
                  <a:cubicBezTo>
                    <a:pt x="84" y="318"/>
                    <a:pt x="84" y="318"/>
                    <a:pt x="84" y="318"/>
                  </a:cubicBezTo>
                  <a:cubicBezTo>
                    <a:pt x="79" y="315"/>
                    <a:pt x="74" y="312"/>
                    <a:pt x="69" y="308"/>
                  </a:cubicBezTo>
                  <a:cubicBezTo>
                    <a:pt x="68" y="308"/>
                    <a:pt x="68" y="308"/>
                    <a:pt x="67" y="308"/>
                  </a:cubicBezTo>
                  <a:close/>
                  <a:moveTo>
                    <a:pt x="158" y="354"/>
                  </a:moveTo>
                  <a:cubicBezTo>
                    <a:pt x="160" y="355"/>
                    <a:pt x="162" y="356"/>
                    <a:pt x="163" y="357"/>
                  </a:cubicBezTo>
                  <a:cubicBezTo>
                    <a:pt x="163" y="357"/>
                    <a:pt x="163" y="357"/>
                    <a:pt x="162" y="357"/>
                  </a:cubicBezTo>
                  <a:cubicBezTo>
                    <a:pt x="161" y="356"/>
                    <a:pt x="160" y="355"/>
                    <a:pt x="158" y="354"/>
                  </a:cubicBezTo>
                  <a:close/>
                  <a:moveTo>
                    <a:pt x="481" y="424"/>
                  </a:moveTo>
                  <a:cubicBezTo>
                    <a:pt x="478" y="430"/>
                    <a:pt x="474" y="436"/>
                    <a:pt x="472" y="442"/>
                  </a:cubicBezTo>
                  <a:cubicBezTo>
                    <a:pt x="472" y="442"/>
                    <a:pt x="472" y="442"/>
                    <a:pt x="472" y="441"/>
                  </a:cubicBezTo>
                  <a:cubicBezTo>
                    <a:pt x="472" y="440"/>
                    <a:pt x="472" y="439"/>
                    <a:pt x="471" y="437"/>
                  </a:cubicBezTo>
                  <a:cubicBezTo>
                    <a:pt x="472" y="434"/>
                    <a:pt x="472" y="430"/>
                    <a:pt x="472" y="426"/>
                  </a:cubicBezTo>
                  <a:cubicBezTo>
                    <a:pt x="472" y="425"/>
                    <a:pt x="472" y="425"/>
                    <a:pt x="472" y="425"/>
                  </a:cubicBezTo>
                  <a:cubicBezTo>
                    <a:pt x="472" y="425"/>
                    <a:pt x="472" y="425"/>
                    <a:pt x="472" y="425"/>
                  </a:cubicBezTo>
                  <a:cubicBezTo>
                    <a:pt x="472" y="425"/>
                    <a:pt x="472" y="425"/>
                    <a:pt x="472" y="425"/>
                  </a:cubicBezTo>
                  <a:cubicBezTo>
                    <a:pt x="472" y="423"/>
                    <a:pt x="472" y="422"/>
                    <a:pt x="472" y="420"/>
                  </a:cubicBezTo>
                  <a:cubicBezTo>
                    <a:pt x="474" y="419"/>
                    <a:pt x="475" y="418"/>
                    <a:pt x="477" y="417"/>
                  </a:cubicBezTo>
                  <a:cubicBezTo>
                    <a:pt x="479" y="419"/>
                    <a:pt x="480" y="421"/>
                    <a:pt x="481" y="424"/>
                  </a:cubicBezTo>
                  <a:close/>
                  <a:moveTo>
                    <a:pt x="462" y="441"/>
                  </a:moveTo>
                  <a:cubicBezTo>
                    <a:pt x="462" y="441"/>
                    <a:pt x="462" y="441"/>
                    <a:pt x="462" y="441"/>
                  </a:cubicBezTo>
                  <a:cubicBezTo>
                    <a:pt x="462" y="441"/>
                    <a:pt x="462" y="441"/>
                    <a:pt x="462" y="441"/>
                  </a:cubicBezTo>
                  <a:cubicBezTo>
                    <a:pt x="462" y="441"/>
                    <a:pt x="462" y="441"/>
                    <a:pt x="462" y="441"/>
                  </a:cubicBezTo>
                  <a:close/>
                  <a:moveTo>
                    <a:pt x="463" y="439"/>
                  </a:moveTo>
                  <a:cubicBezTo>
                    <a:pt x="463" y="437"/>
                    <a:pt x="464" y="436"/>
                    <a:pt x="465" y="435"/>
                  </a:cubicBezTo>
                  <a:cubicBezTo>
                    <a:pt x="465" y="436"/>
                    <a:pt x="465" y="436"/>
                    <a:pt x="465" y="437"/>
                  </a:cubicBezTo>
                  <a:cubicBezTo>
                    <a:pt x="465" y="438"/>
                    <a:pt x="465" y="440"/>
                    <a:pt x="465" y="441"/>
                  </a:cubicBezTo>
                  <a:cubicBezTo>
                    <a:pt x="464" y="440"/>
                    <a:pt x="464" y="439"/>
                    <a:pt x="463" y="439"/>
                  </a:cubicBezTo>
                  <a:close/>
                  <a:moveTo>
                    <a:pt x="467" y="455"/>
                  </a:moveTo>
                  <a:cubicBezTo>
                    <a:pt x="467" y="455"/>
                    <a:pt x="467" y="454"/>
                    <a:pt x="467" y="453"/>
                  </a:cubicBezTo>
                  <a:cubicBezTo>
                    <a:pt x="468" y="454"/>
                    <a:pt x="468" y="454"/>
                    <a:pt x="468" y="454"/>
                  </a:cubicBezTo>
                  <a:cubicBezTo>
                    <a:pt x="468" y="453"/>
                    <a:pt x="468" y="453"/>
                    <a:pt x="468" y="453"/>
                  </a:cubicBezTo>
                  <a:cubicBezTo>
                    <a:pt x="468" y="453"/>
                    <a:pt x="468" y="453"/>
                    <a:pt x="468" y="453"/>
                  </a:cubicBezTo>
                  <a:cubicBezTo>
                    <a:pt x="468" y="454"/>
                    <a:pt x="467" y="455"/>
                    <a:pt x="467" y="455"/>
                  </a:cubicBezTo>
                  <a:cubicBezTo>
                    <a:pt x="467" y="455"/>
                    <a:pt x="467" y="455"/>
                    <a:pt x="467" y="455"/>
                  </a:cubicBezTo>
                  <a:close/>
                  <a:moveTo>
                    <a:pt x="467" y="437"/>
                  </a:moveTo>
                  <a:cubicBezTo>
                    <a:pt x="467" y="435"/>
                    <a:pt x="468" y="433"/>
                    <a:pt x="468" y="431"/>
                  </a:cubicBezTo>
                  <a:cubicBezTo>
                    <a:pt x="468" y="432"/>
                    <a:pt x="468" y="433"/>
                    <a:pt x="468" y="433"/>
                  </a:cubicBezTo>
                  <a:cubicBezTo>
                    <a:pt x="468" y="435"/>
                    <a:pt x="468" y="437"/>
                    <a:pt x="468" y="439"/>
                  </a:cubicBezTo>
                  <a:cubicBezTo>
                    <a:pt x="468" y="438"/>
                    <a:pt x="467" y="438"/>
                    <a:pt x="467" y="437"/>
                  </a:cubicBezTo>
                  <a:close/>
                  <a:moveTo>
                    <a:pt x="469" y="425"/>
                  </a:moveTo>
                  <a:cubicBezTo>
                    <a:pt x="469" y="425"/>
                    <a:pt x="469" y="425"/>
                    <a:pt x="469" y="425"/>
                  </a:cubicBezTo>
                  <a:cubicBezTo>
                    <a:pt x="469" y="425"/>
                    <a:pt x="469" y="425"/>
                    <a:pt x="469" y="425"/>
                  </a:cubicBezTo>
                  <a:cubicBezTo>
                    <a:pt x="469" y="424"/>
                    <a:pt x="469" y="424"/>
                    <a:pt x="469" y="424"/>
                  </a:cubicBezTo>
                  <a:cubicBezTo>
                    <a:pt x="469" y="424"/>
                    <a:pt x="469" y="425"/>
                    <a:pt x="469" y="425"/>
                  </a:cubicBezTo>
                  <a:cubicBezTo>
                    <a:pt x="469" y="425"/>
                    <a:pt x="469" y="425"/>
                    <a:pt x="469" y="425"/>
                  </a:cubicBezTo>
                  <a:cubicBezTo>
                    <a:pt x="469" y="425"/>
                    <a:pt x="469" y="425"/>
                    <a:pt x="469" y="425"/>
                  </a:cubicBezTo>
                  <a:close/>
                  <a:moveTo>
                    <a:pt x="455" y="427"/>
                  </a:moveTo>
                  <a:cubicBezTo>
                    <a:pt x="455" y="426"/>
                    <a:pt x="456" y="426"/>
                    <a:pt x="456" y="425"/>
                  </a:cubicBezTo>
                  <a:cubicBezTo>
                    <a:pt x="456" y="425"/>
                    <a:pt x="457" y="426"/>
                    <a:pt x="458" y="426"/>
                  </a:cubicBezTo>
                  <a:cubicBezTo>
                    <a:pt x="461" y="426"/>
                    <a:pt x="464" y="426"/>
                    <a:pt x="466" y="427"/>
                  </a:cubicBezTo>
                  <a:cubicBezTo>
                    <a:pt x="466" y="428"/>
                    <a:pt x="466" y="429"/>
                    <a:pt x="466" y="430"/>
                  </a:cubicBezTo>
                  <a:cubicBezTo>
                    <a:pt x="465" y="431"/>
                    <a:pt x="464" y="432"/>
                    <a:pt x="463" y="433"/>
                  </a:cubicBezTo>
                  <a:cubicBezTo>
                    <a:pt x="461" y="431"/>
                    <a:pt x="458" y="428"/>
                    <a:pt x="455" y="427"/>
                  </a:cubicBezTo>
                  <a:close/>
                  <a:moveTo>
                    <a:pt x="408" y="413"/>
                  </a:moveTo>
                  <a:cubicBezTo>
                    <a:pt x="420" y="415"/>
                    <a:pt x="432" y="416"/>
                    <a:pt x="444" y="417"/>
                  </a:cubicBezTo>
                  <a:cubicBezTo>
                    <a:pt x="442" y="417"/>
                    <a:pt x="440" y="418"/>
                    <a:pt x="438" y="418"/>
                  </a:cubicBezTo>
                  <a:cubicBezTo>
                    <a:pt x="432" y="417"/>
                    <a:pt x="425" y="417"/>
                    <a:pt x="418" y="416"/>
                  </a:cubicBezTo>
                  <a:cubicBezTo>
                    <a:pt x="415" y="415"/>
                    <a:pt x="411" y="414"/>
                    <a:pt x="408" y="413"/>
                  </a:cubicBezTo>
                  <a:close/>
                  <a:moveTo>
                    <a:pt x="463" y="424"/>
                  </a:moveTo>
                  <a:cubicBezTo>
                    <a:pt x="464" y="423"/>
                    <a:pt x="466" y="423"/>
                    <a:pt x="467" y="423"/>
                  </a:cubicBezTo>
                  <a:cubicBezTo>
                    <a:pt x="467" y="423"/>
                    <a:pt x="467" y="424"/>
                    <a:pt x="467" y="424"/>
                  </a:cubicBezTo>
                  <a:cubicBezTo>
                    <a:pt x="467" y="424"/>
                    <a:pt x="467" y="424"/>
                    <a:pt x="467" y="424"/>
                  </a:cubicBezTo>
                  <a:cubicBezTo>
                    <a:pt x="467" y="425"/>
                    <a:pt x="467" y="425"/>
                    <a:pt x="467" y="425"/>
                  </a:cubicBezTo>
                  <a:cubicBezTo>
                    <a:pt x="466" y="424"/>
                    <a:pt x="464" y="424"/>
                    <a:pt x="463" y="424"/>
                  </a:cubicBezTo>
                  <a:close/>
                  <a:moveTo>
                    <a:pt x="478" y="445"/>
                  </a:moveTo>
                  <a:cubicBezTo>
                    <a:pt x="479" y="441"/>
                    <a:pt x="480" y="437"/>
                    <a:pt x="481" y="433"/>
                  </a:cubicBezTo>
                  <a:cubicBezTo>
                    <a:pt x="479" y="433"/>
                    <a:pt x="479" y="433"/>
                    <a:pt x="479" y="433"/>
                  </a:cubicBezTo>
                  <a:cubicBezTo>
                    <a:pt x="480" y="431"/>
                    <a:pt x="481" y="429"/>
                    <a:pt x="482" y="427"/>
                  </a:cubicBezTo>
                  <a:cubicBezTo>
                    <a:pt x="484" y="433"/>
                    <a:pt x="482" y="440"/>
                    <a:pt x="478" y="445"/>
                  </a:cubicBezTo>
                  <a:close/>
                  <a:moveTo>
                    <a:pt x="481" y="454"/>
                  </a:moveTo>
                  <a:cubicBezTo>
                    <a:pt x="479" y="457"/>
                    <a:pt x="478" y="459"/>
                    <a:pt x="476" y="462"/>
                  </a:cubicBezTo>
                  <a:cubicBezTo>
                    <a:pt x="476" y="460"/>
                    <a:pt x="476" y="459"/>
                    <a:pt x="476" y="458"/>
                  </a:cubicBezTo>
                  <a:cubicBezTo>
                    <a:pt x="478" y="457"/>
                    <a:pt x="479" y="455"/>
                    <a:pt x="481" y="454"/>
                  </a:cubicBezTo>
                  <a:close/>
                  <a:moveTo>
                    <a:pt x="475" y="450"/>
                  </a:moveTo>
                  <a:cubicBezTo>
                    <a:pt x="473" y="453"/>
                    <a:pt x="471" y="454"/>
                    <a:pt x="470" y="456"/>
                  </a:cubicBezTo>
                  <a:cubicBezTo>
                    <a:pt x="470" y="456"/>
                    <a:pt x="470" y="456"/>
                    <a:pt x="470" y="456"/>
                  </a:cubicBezTo>
                  <a:cubicBezTo>
                    <a:pt x="472" y="452"/>
                    <a:pt x="474" y="448"/>
                    <a:pt x="476" y="444"/>
                  </a:cubicBezTo>
                  <a:cubicBezTo>
                    <a:pt x="476" y="446"/>
                    <a:pt x="475" y="448"/>
                    <a:pt x="475" y="450"/>
                  </a:cubicBezTo>
                  <a:close/>
                  <a:moveTo>
                    <a:pt x="459" y="455"/>
                  </a:moveTo>
                  <a:cubicBezTo>
                    <a:pt x="459" y="451"/>
                    <a:pt x="460" y="447"/>
                    <a:pt x="461" y="444"/>
                  </a:cubicBezTo>
                  <a:cubicBezTo>
                    <a:pt x="462" y="444"/>
                    <a:pt x="463" y="444"/>
                    <a:pt x="465" y="443"/>
                  </a:cubicBezTo>
                  <a:cubicBezTo>
                    <a:pt x="465" y="443"/>
                    <a:pt x="465" y="443"/>
                    <a:pt x="465" y="443"/>
                  </a:cubicBezTo>
                  <a:cubicBezTo>
                    <a:pt x="466" y="444"/>
                    <a:pt x="466" y="446"/>
                    <a:pt x="466" y="447"/>
                  </a:cubicBezTo>
                  <a:cubicBezTo>
                    <a:pt x="465" y="450"/>
                    <a:pt x="465" y="454"/>
                    <a:pt x="464" y="458"/>
                  </a:cubicBezTo>
                  <a:cubicBezTo>
                    <a:pt x="463" y="457"/>
                    <a:pt x="461" y="456"/>
                    <a:pt x="459" y="455"/>
                  </a:cubicBezTo>
                  <a:close/>
                  <a:moveTo>
                    <a:pt x="453" y="431"/>
                  </a:moveTo>
                  <a:cubicBezTo>
                    <a:pt x="454" y="430"/>
                    <a:pt x="454" y="430"/>
                    <a:pt x="454" y="429"/>
                  </a:cubicBezTo>
                  <a:cubicBezTo>
                    <a:pt x="457" y="431"/>
                    <a:pt x="460" y="433"/>
                    <a:pt x="462" y="435"/>
                  </a:cubicBezTo>
                  <a:cubicBezTo>
                    <a:pt x="461" y="436"/>
                    <a:pt x="461" y="436"/>
                    <a:pt x="461" y="437"/>
                  </a:cubicBezTo>
                  <a:cubicBezTo>
                    <a:pt x="459" y="435"/>
                    <a:pt x="456" y="433"/>
                    <a:pt x="453" y="431"/>
                  </a:cubicBezTo>
                  <a:close/>
                  <a:moveTo>
                    <a:pt x="448" y="428"/>
                  </a:moveTo>
                  <a:cubicBezTo>
                    <a:pt x="446" y="427"/>
                    <a:pt x="445" y="426"/>
                    <a:pt x="443" y="425"/>
                  </a:cubicBezTo>
                  <a:cubicBezTo>
                    <a:pt x="444" y="426"/>
                    <a:pt x="444" y="426"/>
                    <a:pt x="445" y="426"/>
                  </a:cubicBezTo>
                  <a:cubicBezTo>
                    <a:pt x="446" y="426"/>
                    <a:pt x="447" y="426"/>
                    <a:pt x="448" y="426"/>
                  </a:cubicBezTo>
                  <a:cubicBezTo>
                    <a:pt x="448" y="426"/>
                    <a:pt x="448" y="427"/>
                    <a:pt x="448" y="428"/>
                  </a:cubicBezTo>
                  <a:close/>
                  <a:moveTo>
                    <a:pt x="379" y="405"/>
                  </a:moveTo>
                  <a:cubicBezTo>
                    <a:pt x="386" y="406"/>
                    <a:pt x="394" y="406"/>
                    <a:pt x="402" y="406"/>
                  </a:cubicBezTo>
                  <a:cubicBezTo>
                    <a:pt x="416" y="408"/>
                    <a:pt x="431" y="411"/>
                    <a:pt x="445" y="414"/>
                  </a:cubicBezTo>
                  <a:cubicBezTo>
                    <a:pt x="423" y="413"/>
                    <a:pt x="400" y="410"/>
                    <a:pt x="379" y="405"/>
                  </a:cubicBezTo>
                  <a:close/>
                  <a:moveTo>
                    <a:pt x="190" y="385"/>
                  </a:moveTo>
                  <a:cubicBezTo>
                    <a:pt x="185" y="385"/>
                    <a:pt x="181" y="385"/>
                    <a:pt x="176" y="385"/>
                  </a:cubicBezTo>
                  <a:cubicBezTo>
                    <a:pt x="176" y="385"/>
                    <a:pt x="176" y="384"/>
                    <a:pt x="175" y="384"/>
                  </a:cubicBezTo>
                  <a:cubicBezTo>
                    <a:pt x="176" y="384"/>
                    <a:pt x="176" y="384"/>
                    <a:pt x="176" y="384"/>
                  </a:cubicBezTo>
                  <a:cubicBezTo>
                    <a:pt x="180" y="384"/>
                    <a:pt x="185" y="385"/>
                    <a:pt x="190" y="385"/>
                  </a:cubicBezTo>
                  <a:close/>
                  <a:moveTo>
                    <a:pt x="172" y="385"/>
                  </a:moveTo>
                  <a:cubicBezTo>
                    <a:pt x="163" y="385"/>
                    <a:pt x="154" y="385"/>
                    <a:pt x="147" y="385"/>
                  </a:cubicBezTo>
                  <a:cubicBezTo>
                    <a:pt x="152" y="384"/>
                    <a:pt x="152" y="384"/>
                    <a:pt x="152" y="384"/>
                  </a:cubicBezTo>
                  <a:cubicBezTo>
                    <a:pt x="153" y="384"/>
                    <a:pt x="154" y="384"/>
                    <a:pt x="155" y="383"/>
                  </a:cubicBezTo>
                  <a:cubicBezTo>
                    <a:pt x="155" y="383"/>
                    <a:pt x="156" y="383"/>
                    <a:pt x="157" y="383"/>
                  </a:cubicBezTo>
                  <a:cubicBezTo>
                    <a:pt x="157" y="384"/>
                    <a:pt x="157" y="384"/>
                    <a:pt x="158" y="385"/>
                  </a:cubicBezTo>
                  <a:cubicBezTo>
                    <a:pt x="159" y="383"/>
                    <a:pt x="159" y="383"/>
                    <a:pt x="159" y="383"/>
                  </a:cubicBezTo>
                  <a:cubicBezTo>
                    <a:pt x="163" y="383"/>
                    <a:pt x="166" y="383"/>
                    <a:pt x="170" y="383"/>
                  </a:cubicBezTo>
                  <a:cubicBezTo>
                    <a:pt x="171" y="384"/>
                    <a:pt x="172" y="385"/>
                    <a:pt x="172" y="385"/>
                  </a:cubicBezTo>
                  <a:close/>
                  <a:moveTo>
                    <a:pt x="149" y="376"/>
                  </a:moveTo>
                  <a:cubicBezTo>
                    <a:pt x="147" y="375"/>
                    <a:pt x="146" y="374"/>
                    <a:pt x="144" y="373"/>
                  </a:cubicBezTo>
                  <a:cubicBezTo>
                    <a:pt x="144" y="373"/>
                    <a:pt x="144" y="373"/>
                    <a:pt x="144" y="373"/>
                  </a:cubicBezTo>
                  <a:cubicBezTo>
                    <a:pt x="144" y="373"/>
                    <a:pt x="144" y="373"/>
                    <a:pt x="144" y="373"/>
                  </a:cubicBezTo>
                  <a:cubicBezTo>
                    <a:pt x="145" y="373"/>
                    <a:pt x="146" y="374"/>
                    <a:pt x="147" y="375"/>
                  </a:cubicBezTo>
                  <a:cubicBezTo>
                    <a:pt x="147" y="374"/>
                    <a:pt x="147" y="374"/>
                    <a:pt x="147" y="374"/>
                  </a:cubicBezTo>
                  <a:cubicBezTo>
                    <a:pt x="148" y="375"/>
                    <a:pt x="148" y="375"/>
                    <a:pt x="149" y="376"/>
                  </a:cubicBezTo>
                  <a:close/>
                  <a:moveTo>
                    <a:pt x="136" y="368"/>
                  </a:moveTo>
                  <a:cubicBezTo>
                    <a:pt x="135" y="367"/>
                    <a:pt x="134" y="367"/>
                    <a:pt x="134" y="366"/>
                  </a:cubicBezTo>
                  <a:cubicBezTo>
                    <a:pt x="134" y="366"/>
                    <a:pt x="134" y="367"/>
                    <a:pt x="135" y="367"/>
                  </a:cubicBezTo>
                  <a:cubicBezTo>
                    <a:pt x="135" y="367"/>
                    <a:pt x="135" y="368"/>
                    <a:pt x="136" y="368"/>
                  </a:cubicBezTo>
                  <a:close/>
                  <a:moveTo>
                    <a:pt x="119" y="355"/>
                  </a:moveTo>
                  <a:cubicBezTo>
                    <a:pt x="113" y="350"/>
                    <a:pt x="108" y="345"/>
                    <a:pt x="102" y="340"/>
                  </a:cubicBezTo>
                  <a:cubicBezTo>
                    <a:pt x="103" y="341"/>
                    <a:pt x="105" y="341"/>
                    <a:pt x="106" y="342"/>
                  </a:cubicBezTo>
                  <a:cubicBezTo>
                    <a:pt x="108" y="340"/>
                    <a:pt x="108" y="340"/>
                    <a:pt x="108" y="340"/>
                  </a:cubicBezTo>
                  <a:cubicBezTo>
                    <a:pt x="106" y="338"/>
                    <a:pt x="104" y="336"/>
                    <a:pt x="102" y="334"/>
                  </a:cubicBezTo>
                  <a:cubicBezTo>
                    <a:pt x="111" y="342"/>
                    <a:pt x="118" y="350"/>
                    <a:pt x="126" y="358"/>
                  </a:cubicBezTo>
                  <a:cubicBezTo>
                    <a:pt x="125" y="357"/>
                    <a:pt x="124" y="357"/>
                    <a:pt x="123" y="357"/>
                  </a:cubicBezTo>
                  <a:cubicBezTo>
                    <a:pt x="122" y="356"/>
                    <a:pt x="121" y="355"/>
                    <a:pt x="119" y="355"/>
                  </a:cubicBezTo>
                  <a:close/>
                  <a:moveTo>
                    <a:pt x="43" y="298"/>
                  </a:moveTo>
                  <a:cubicBezTo>
                    <a:pt x="49" y="301"/>
                    <a:pt x="55" y="304"/>
                    <a:pt x="61" y="307"/>
                  </a:cubicBezTo>
                  <a:cubicBezTo>
                    <a:pt x="68" y="314"/>
                    <a:pt x="75" y="320"/>
                    <a:pt x="82" y="327"/>
                  </a:cubicBezTo>
                  <a:cubicBezTo>
                    <a:pt x="68" y="318"/>
                    <a:pt x="55" y="309"/>
                    <a:pt x="43" y="298"/>
                  </a:cubicBezTo>
                  <a:close/>
                  <a:moveTo>
                    <a:pt x="54" y="296"/>
                  </a:moveTo>
                  <a:cubicBezTo>
                    <a:pt x="54" y="296"/>
                    <a:pt x="55" y="295"/>
                    <a:pt x="55" y="295"/>
                  </a:cubicBezTo>
                  <a:cubicBezTo>
                    <a:pt x="60" y="298"/>
                    <a:pt x="65" y="302"/>
                    <a:pt x="70" y="306"/>
                  </a:cubicBezTo>
                  <a:cubicBezTo>
                    <a:pt x="66" y="305"/>
                    <a:pt x="62" y="303"/>
                    <a:pt x="59" y="301"/>
                  </a:cubicBezTo>
                  <a:cubicBezTo>
                    <a:pt x="57" y="299"/>
                    <a:pt x="56" y="298"/>
                    <a:pt x="54" y="296"/>
                  </a:cubicBezTo>
                  <a:close/>
                  <a:moveTo>
                    <a:pt x="52" y="294"/>
                  </a:moveTo>
                  <a:cubicBezTo>
                    <a:pt x="51" y="293"/>
                    <a:pt x="50" y="292"/>
                    <a:pt x="49" y="291"/>
                  </a:cubicBezTo>
                  <a:cubicBezTo>
                    <a:pt x="51" y="292"/>
                    <a:pt x="52" y="293"/>
                    <a:pt x="53" y="293"/>
                  </a:cubicBezTo>
                  <a:cubicBezTo>
                    <a:pt x="53" y="294"/>
                    <a:pt x="52" y="294"/>
                    <a:pt x="52" y="294"/>
                  </a:cubicBezTo>
                  <a:close/>
                  <a:moveTo>
                    <a:pt x="44" y="269"/>
                  </a:moveTo>
                  <a:cubicBezTo>
                    <a:pt x="45" y="270"/>
                    <a:pt x="47" y="271"/>
                    <a:pt x="49" y="272"/>
                  </a:cubicBezTo>
                  <a:cubicBezTo>
                    <a:pt x="48" y="272"/>
                    <a:pt x="48" y="272"/>
                    <a:pt x="47" y="272"/>
                  </a:cubicBezTo>
                  <a:cubicBezTo>
                    <a:pt x="46" y="271"/>
                    <a:pt x="45" y="270"/>
                    <a:pt x="44" y="269"/>
                  </a:cubicBezTo>
                  <a:close/>
                  <a:moveTo>
                    <a:pt x="141" y="337"/>
                  </a:moveTo>
                  <a:cubicBezTo>
                    <a:pt x="144" y="339"/>
                    <a:pt x="147" y="341"/>
                    <a:pt x="150" y="344"/>
                  </a:cubicBezTo>
                  <a:cubicBezTo>
                    <a:pt x="150" y="344"/>
                    <a:pt x="150" y="343"/>
                    <a:pt x="149" y="343"/>
                  </a:cubicBezTo>
                  <a:cubicBezTo>
                    <a:pt x="148" y="343"/>
                    <a:pt x="147" y="343"/>
                    <a:pt x="147" y="344"/>
                  </a:cubicBezTo>
                  <a:cubicBezTo>
                    <a:pt x="145" y="341"/>
                    <a:pt x="143" y="339"/>
                    <a:pt x="141" y="337"/>
                  </a:cubicBezTo>
                  <a:close/>
                  <a:moveTo>
                    <a:pt x="181" y="374"/>
                  </a:moveTo>
                  <a:cubicBezTo>
                    <a:pt x="181" y="374"/>
                    <a:pt x="181" y="375"/>
                    <a:pt x="180" y="375"/>
                  </a:cubicBezTo>
                  <a:cubicBezTo>
                    <a:pt x="179" y="375"/>
                    <a:pt x="177" y="374"/>
                    <a:pt x="175" y="374"/>
                  </a:cubicBezTo>
                  <a:cubicBezTo>
                    <a:pt x="175" y="374"/>
                    <a:pt x="175" y="374"/>
                    <a:pt x="175" y="374"/>
                  </a:cubicBezTo>
                  <a:cubicBezTo>
                    <a:pt x="177" y="373"/>
                    <a:pt x="178" y="370"/>
                    <a:pt x="176" y="368"/>
                  </a:cubicBezTo>
                  <a:cubicBezTo>
                    <a:pt x="175" y="367"/>
                    <a:pt x="174" y="366"/>
                    <a:pt x="173" y="365"/>
                  </a:cubicBezTo>
                  <a:cubicBezTo>
                    <a:pt x="173" y="365"/>
                    <a:pt x="173" y="365"/>
                    <a:pt x="174" y="365"/>
                  </a:cubicBezTo>
                  <a:cubicBezTo>
                    <a:pt x="176" y="368"/>
                    <a:pt x="179" y="371"/>
                    <a:pt x="181" y="374"/>
                  </a:cubicBezTo>
                  <a:close/>
                  <a:moveTo>
                    <a:pt x="174" y="377"/>
                  </a:moveTo>
                  <a:cubicBezTo>
                    <a:pt x="174" y="378"/>
                    <a:pt x="174" y="378"/>
                    <a:pt x="174" y="378"/>
                  </a:cubicBezTo>
                  <a:cubicBezTo>
                    <a:pt x="174" y="378"/>
                    <a:pt x="174" y="378"/>
                    <a:pt x="173" y="378"/>
                  </a:cubicBezTo>
                  <a:lnTo>
                    <a:pt x="174" y="377"/>
                  </a:lnTo>
                  <a:close/>
                  <a:moveTo>
                    <a:pt x="406" y="379"/>
                  </a:moveTo>
                  <a:cubicBezTo>
                    <a:pt x="410" y="380"/>
                    <a:pt x="414" y="380"/>
                    <a:pt x="419" y="380"/>
                  </a:cubicBezTo>
                  <a:cubicBezTo>
                    <a:pt x="415" y="380"/>
                    <a:pt x="412" y="380"/>
                    <a:pt x="409" y="380"/>
                  </a:cubicBezTo>
                  <a:cubicBezTo>
                    <a:pt x="408" y="380"/>
                    <a:pt x="407" y="380"/>
                    <a:pt x="406" y="379"/>
                  </a:cubicBezTo>
                  <a:close/>
                  <a:moveTo>
                    <a:pt x="447" y="382"/>
                  </a:moveTo>
                  <a:cubicBezTo>
                    <a:pt x="450" y="382"/>
                    <a:pt x="453" y="382"/>
                    <a:pt x="455" y="383"/>
                  </a:cubicBezTo>
                  <a:cubicBezTo>
                    <a:pt x="456" y="383"/>
                    <a:pt x="456" y="383"/>
                    <a:pt x="457" y="384"/>
                  </a:cubicBezTo>
                  <a:cubicBezTo>
                    <a:pt x="454" y="383"/>
                    <a:pt x="450" y="383"/>
                    <a:pt x="447" y="382"/>
                  </a:cubicBezTo>
                  <a:close/>
                  <a:moveTo>
                    <a:pt x="488" y="320"/>
                  </a:moveTo>
                  <a:cubicBezTo>
                    <a:pt x="487" y="319"/>
                    <a:pt x="487" y="319"/>
                    <a:pt x="486" y="319"/>
                  </a:cubicBezTo>
                  <a:cubicBezTo>
                    <a:pt x="486" y="319"/>
                    <a:pt x="486" y="319"/>
                    <a:pt x="486" y="319"/>
                  </a:cubicBezTo>
                  <a:cubicBezTo>
                    <a:pt x="486" y="318"/>
                    <a:pt x="486" y="318"/>
                    <a:pt x="487" y="318"/>
                  </a:cubicBezTo>
                  <a:cubicBezTo>
                    <a:pt x="487" y="318"/>
                    <a:pt x="488" y="319"/>
                    <a:pt x="488" y="319"/>
                  </a:cubicBezTo>
                  <a:cubicBezTo>
                    <a:pt x="488" y="319"/>
                    <a:pt x="488" y="320"/>
                    <a:pt x="488" y="320"/>
                  </a:cubicBezTo>
                  <a:close/>
                  <a:moveTo>
                    <a:pt x="623" y="199"/>
                  </a:moveTo>
                  <a:cubicBezTo>
                    <a:pt x="635" y="207"/>
                    <a:pt x="646" y="217"/>
                    <a:pt x="653" y="228"/>
                  </a:cubicBezTo>
                  <a:cubicBezTo>
                    <a:pt x="648" y="229"/>
                    <a:pt x="642" y="230"/>
                    <a:pt x="637" y="231"/>
                  </a:cubicBezTo>
                  <a:cubicBezTo>
                    <a:pt x="621" y="216"/>
                    <a:pt x="604" y="202"/>
                    <a:pt x="583" y="196"/>
                  </a:cubicBezTo>
                  <a:cubicBezTo>
                    <a:pt x="582" y="198"/>
                    <a:pt x="582" y="198"/>
                    <a:pt x="582" y="198"/>
                  </a:cubicBezTo>
                  <a:cubicBezTo>
                    <a:pt x="602" y="204"/>
                    <a:pt x="619" y="217"/>
                    <a:pt x="633" y="232"/>
                  </a:cubicBezTo>
                  <a:cubicBezTo>
                    <a:pt x="629" y="232"/>
                    <a:pt x="624" y="232"/>
                    <a:pt x="619" y="233"/>
                  </a:cubicBezTo>
                  <a:cubicBezTo>
                    <a:pt x="602" y="220"/>
                    <a:pt x="581" y="211"/>
                    <a:pt x="562" y="202"/>
                  </a:cubicBezTo>
                  <a:cubicBezTo>
                    <a:pt x="609" y="184"/>
                    <a:pt x="614" y="205"/>
                    <a:pt x="622" y="200"/>
                  </a:cubicBezTo>
                  <a:cubicBezTo>
                    <a:pt x="622" y="200"/>
                    <a:pt x="623" y="199"/>
                    <a:pt x="623" y="199"/>
                  </a:cubicBezTo>
                  <a:close/>
                  <a:moveTo>
                    <a:pt x="509" y="236"/>
                  </a:moveTo>
                  <a:cubicBezTo>
                    <a:pt x="510" y="237"/>
                    <a:pt x="511" y="237"/>
                    <a:pt x="512" y="238"/>
                  </a:cubicBezTo>
                  <a:cubicBezTo>
                    <a:pt x="510" y="240"/>
                    <a:pt x="509" y="242"/>
                    <a:pt x="508" y="243"/>
                  </a:cubicBezTo>
                  <a:cubicBezTo>
                    <a:pt x="507" y="245"/>
                    <a:pt x="506" y="246"/>
                    <a:pt x="506" y="247"/>
                  </a:cubicBezTo>
                  <a:cubicBezTo>
                    <a:pt x="504" y="246"/>
                    <a:pt x="502" y="246"/>
                    <a:pt x="501" y="245"/>
                  </a:cubicBezTo>
                  <a:cubicBezTo>
                    <a:pt x="503" y="242"/>
                    <a:pt x="506" y="239"/>
                    <a:pt x="509" y="236"/>
                  </a:cubicBezTo>
                  <a:close/>
                  <a:moveTo>
                    <a:pt x="462" y="295"/>
                  </a:moveTo>
                  <a:cubicBezTo>
                    <a:pt x="463" y="296"/>
                    <a:pt x="464" y="296"/>
                    <a:pt x="465" y="297"/>
                  </a:cubicBezTo>
                  <a:cubicBezTo>
                    <a:pt x="463" y="297"/>
                    <a:pt x="460" y="296"/>
                    <a:pt x="458" y="294"/>
                  </a:cubicBezTo>
                  <a:cubicBezTo>
                    <a:pt x="454" y="292"/>
                    <a:pt x="449" y="288"/>
                    <a:pt x="445" y="285"/>
                  </a:cubicBezTo>
                  <a:cubicBezTo>
                    <a:pt x="442" y="282"/>
                    <a:pt x="438" y="279"/>
                    <a:pt x="435" y="276"/>
                  </a:cubicBezTo>
                  <a:cubicBezTo>
                    <a:pt x="444" y="281"/>
                    <a:pt x="452" y="287"/>
                    <a:pt x="460" y="293"/>
                  </a:cubicBezTo>
                  <a:cubicBezTo>
                    <a:pt x="460" y="295"/>
                    <a:pt x="460" y="295"/>
                    <a:pt x="460" y="295"/>
                  </a:cubicBezTo>
                  <a:cubicBezTo>
                    <a:pt x="462" y="295"/>
                    <a:pt x="462" y="295"/>
                    <a:pt x="462" y="295"/>
                  </a:cubicBezTo>
                  <a:cubicBezTo>
                    <a:pt x="462" y="295"/>
                    <a:pt x="462" y="295"/>
                    <a:pt x="462" y="295"/>
                  </a:cubicBezTo>
                  <a:close/>
                  <a:moveTo>
                    <a:pt x="484" y="269"/>
                  </a:moveTo>
                  <a:cubicBezTo>
                    <a:pt x="484" y="269"/>
                    <a:pt x="484" y="269"/>
                    <a:pt x="484" y="269"/>
                  </a:cubicBezTo>
                  <a:cubicBezTo>
                    <a:pt x="484" y="269"/>
                    <a:pt x="484" y="269"/>
                    <a:pt x="484" y="269"/>
                  </a:cubicBezTo>
                  <a:cubicBezTo>
                    <a:pt x="484" y="269"/>
                    <a:pt x="484" y="269"/>
                    <a:pt x="484" y="269"/>
                  </a:cubicBezTo>
                  <a:close/>
                  <a:moveTo>
                    <a:pt x="480" y="292"/>
                  </a:moveTo>
                  <a:cubicBezTo>
                    <a:pt x="480" y="292"/>
                    <a:pt x="480" y="292"/>
                    <a:pt x="480" y="292"/>
                  </a:cubicBezTo>
                  <a:cubicBezTo>
                    <a:pt x="480" y="292"/>
                    <a:pt x="480" y="292"/>
                    <a:pt x="480" y="292"/>
                  </a:cubicBezTo>
                  <a:cubicBezTo>
                    <a:pt x="480" y="292"/>
                    <a:pt x="480" y="292"/>
                    <a:pt x="480" y="292"/>
                  </a:cubicBezTo>
                  <a:close/>
                  <a:moveTo>
                    <a:pt x="468" y="325"/>
                  </a:moveTo>
                  <a:cubicBezTo>
                    <a:pt x="469" y="325"/>
                    <a:pt x="469" y="325"/>
                    <a:pt x="470" y="325"/>
                  </a:cubicBezTo>
                  <a:cubicBezTo>
                    <a:pt x="470" y="325"/>
                    <a:pt x="470" y="326"/>
                    <a:pt x="470" y="326"/>
                  </a:cubicBezTo>
                  <a:cubicBezTo>
                    <a:pt x="469" y="326"/>
                    <a:pt x="469" y="325"/>
                    <a:pt x="468" y="325"/>
                  </a:cubicBezTo>
                  <a:close/>
                  <a:moveTo>
                    <a:pt x="494" y="284"/>
                  </a:moveTo>
                  <a:cubicBezTo>
                    <a:pt x="495" y="285"/>
                    <a:pt x="495" y="285"/>
                    <a:pt x="496" y="286"/>
                  </a:cubicBezTo>
                  <a:cubicBezTo>
                    <a:pt x="494" y="291"/>
                    <a:pt x="492" y="297"/>
                    <a:pt x="492" y="303"/>
                  </a:cubicBezTo>
                  <a:cubicBezTo>
                    <a:pt x="492" y="301"/>
                    <a:pt x="491" y="299"/>
                    <a:pt x="491" y="297"/>
                  </a:cubicBezTo>
                  <a:cubicBezTo>
                    <a:pt x="491" y="295"/>
                    <a:pt x="491" y="293"/>
                    <a:pt x="491" y="291"/>
                  </a:cubicBezTo>
                  <a:cubicBezTo>
                    <a:pt x="492" y="291"/>
                    <a:pt x="492" y="291"/>
                    <a:pt x="492" y="291"/>
                  </a:cubicBezTo>
                  <a:cubicBezTo>
                    <a:pt x="492" y="291"/>
                    <a:pt x="492" y="291"/>
                    <a:pt x="492" y="290"/>
                  </a:cubicBezTo>
                  <a:cubicBezTo>
                    <a:pt x="492" y="289"/>
                    <a:pt x="492" y="287"/>
                    <a:pt x="493" y="285"/>
                  </a:cubicBezTo>
                  <a:cubicBezTo>
                    <a:pt x="493" y="285"/>
                    <a:pt x="494" y="284"/>
                    <a:pt x="494" y="284"/>
                  </a:cubicBezTo>
                  <a:close/>
                  <a:moveTo>
                    <a:pt x="484" y="292"/>
                  </a:moveTo>
                  <a:cubicBezTo>
                    <a:pt x="484" y="294"/>
                    <a:pt x="485" y="295"/>
                    <a:pt x="485" y="297"/>
                  </a:cubicBezTo>
                  <a:cubicBezTo>
                    <a:pt x="484" y="296"/>
                    <a:pt x="483" y="295"/>
                    <a:pt x="483" y="295"/>
                  </a:cubicBezTo>
                  <a:cubicBezTo>
                    <a:pt x="483" y="294"/>
                    <a:pt x="484" y="293"/>
                    <a:pt x="484" y="292"/>
                  </a:cubicBezTo>
                  <a:close/>
                  <a:moveTo>
                    <a:pt x="464" y="311"/>
                  </a:moveTo>
                  <a:cubicBezTo>
                    <a:pt x="467" y="313"/>
                    <a:pt x="470" y="314"/>
                    <a:pt x="473" y="316"/>
                  </a:cubicBezTo>
                  <a:cubicBezTo>
                    <a:pt x="473" y="316"/>
                    <a:pt x="473" y="317"/>
                    <a:pt x="473" y="317"/>
                  </a:cubicBezTo>
                  <a:cubicBezTo>
                    <a:pt x="473" y="317"/>
                    <a:pt x="473" y="318"/>
                    <a:pt x="473" y="318"/>
                  </a:cubicBezTo>
                  <a:cubicBezTo>
                    <a:pt x="472" y="318"/>
                    <a:pt x="472" y="318"/>
                    <a:pt x="472" y="318"/>
                  </a:cubicBezTo>
                  <a:cubicBezTo>
                    <a:pt x="471" y="318"/>
                    <a:pt x="470" y="318"/>
                    <a:pt x="470" y="318"/>
                  </a:cubicBezTo>
                  <a:cubicBezTo>
                    <a:pt x="469" y="317"/>
                    <a:pt x="468" y="316"/>
                    <a:pt x="467" y="315"/>
                  </a:cubicBezTo>
                  <a:cubicBezTo>
                    <a:pt x="467" y="314"/>
                    <a:pt x="466" y="313"/>
                    <a:pt x="465" y="313"/>
                  </a:cubicBezTo>
                  <a:cubicBezTo>
                    <a:pt x="465" y="312"/>
                    <a:pt x="464" y="311"/>
                    <a:pt x="464" y="311"/>
                  </a:cubicBezTo>
                  <a:close/>
                  <a:moveTo>
                    <a:pt x="472" y="326"/>
                  </a:moveTo>
                  <a:cubicBezTo>
                    <a:pt x="472" y="326"/>
                    <a:pt x="472" y="326"/>
                    <a:pt x="472" y="326"/>
                  </a:cubicBezTo>
                  <a:cubicBezTo>
                    <a:pt x="474" y="328"/>
                    <a:pt x="476" y="330"/>
                    <a:pt x="477" y="333"/>
                  </a:cubicBezTo>
                  <a:cubicBezTo>
                    <a:pt x="476" y="332"/>
                    <a:pt x="475" y="332"/>
                    <a:pt x="473" y="331"/>
                  </a:cubicBezTo>
                  <a:cubicBezTo>
                    <a:pt x="473" y="330"/>
                    <a:pt x="472" y="329"/>
                    <a:pt x="472" y="329"/>
                  </a:cubicBezTo>
                  <a:cubicBezTo>
                    <a:pt x="472" y="328"/>
                    <a:pt x="472" y="328"/>
                    <a:pt x="472" y="327"/>
                  </a:cubicBezTo>
                  <a:cubicBezTo>
                    <a:pt x="472" y="327"/>
                    <a:pt x="472" y="326"/>
                    <a:pt x="472" y="326"/>
                  </a:cubicBezTo>
                  <a:close/>
                  <a:moveTo>
                    <a:pt x="472" y="347"/>
                  </a:moveTo>
                  <a:cubicBezTo>
                    <a:pt x="473" y="346"/>
                    <a:pt x="473" y="345"/>
                    <a:pt x="473" y="344"/>
                  </a:cubicBezTo>
                  <a:cubicBezTo>
                    <a:pt x="475" y="346"/>
                    <a:pt x="476" y="348"/>
                    <a:pt x="477" y="350"/>
                  </a:cubicBezTo>
                  <a:cubicBezTo>
                    <a:pt x="476" y="353"/>
                    <a:pt x="475" y="356"/>
                    <a:pt x="475" y="359"/>
                  </a:cubicBezTo>
                  <a:cubicBezTo>
                    <a:pt x="474" y="358"/>
                    <a:pt x="473" y="357"/>
                    <a:pt x="472" y="357"/>
                  </a:cubicBezTo>
                  <a:cubicBezTo>
                    <a:pt x="471" y="355"/>
                    <a:pt x="471" y="354"/>
                    <a:pt x="471" y="353"/>
                  </a:cubicBezTo>
                  <a:cubicBezTo>
                    <a:pt x="471" y="351"/>
                    <a:pt x="471" y="349"/>
                    <a:pt x="472" y="347"/>
                  </a:cubicBezTo>
                  <a:close/>
                  <a:moveTo>
                    <a:pt x="482" y="317"/>
                  </a:moveTo>
                  <a:cubicBezTo>
                    <a:pt x="480" y="317"/>
                    <a:pt x="479" y="316"/>
                    <a:pt x="478" y="315"/>
                  </a:cubicBezTo>
                  <a:cubicBezTo>
                    <a:pt x="478" y="315"/>
                    <a:pt x="478" y="315"/>
                    <a:pt x="478" y="315"/>
                  </a:cubicBezTo>
                  <a:cubicBezTo>
                    <a:pt x="479" y="314"/>
                    <a:pt x="480" y="313"/>
                    <a:pt x="481" y="313"/>
                  </a:cubicBezTo>
                  <a:cubicBezTo>
                    <a:pt x="481" y="314"/>
                    <a:pt x="482" y="315"/>
                    <a:pt x="482" y="317"/>
                  </a:cubicBezTo>
                  <a:cubicBezTo>
                    <a:pt x="482" y="317"/>
                    <a:pt x="482" y="317"/>
                    <a:pt x="482" y="317"/>
                  </a:cubicBezTo>
                  <a:close/>
                  <a:moveTo>
                    <a:pt x="484" y="310"/>
                  </a:moveTo>
                  <a:cubicBezTo>
                    <a:pt x="484" y="310"/>
                    <a:pt x="483" y="310"/>
                    <a:pt x="483" y="310"/>
                  </a:cubicBezTo>
                  <a:cubicBezTo>
                    <a:pt x="483" y="310"/>
                    <a:pt x="482" y="309"/>
                    <a:pt x="482" y="309"/>
                  </a:cubicBezTo>
                  <a:cubicBezTo>
                    <a:pt x="482" y="309"/>
                    <a:pt x="482" y="308"/>
                    <a:pt x="482" y="307"/>
                  </a:cubicBezTo>
                  <a:cubicBezTo>
                    <a:pt x="482" y="307"/>
                    <a:pt x="482" y="308"/>
                    <a:pt x="482" y="308"/>
                  </a:cubicBezTo>
                  <a:cubicBezTo>
                    <a:pt x="482" y="308"/>
                    <a:pt x="482" y="308"/>
                    <a:pt x="482" y="308"/>
                  </a:cubicBezTo>
                  <a:cubicBezTo>
                    <a:pt x="482" y="308"/>
                    <a:pt x="482" y="308"/>
                    <a:pt x="482" y="308"/>
                  </a:cubicBezTo>
                  <a:cubicBezTo>
                    <a:pt x="483" y="309"/>
                    <a:pt x="484" y="309"/>
                    <a:pt x="484" y="310"/>
                  </a:cubicBezTo>
                  <a:close/>
                  <a:moveTo>
                    <a:pt x="479" y="319"/>
                  </a:moveTo>
                  <a:cubicBezTo>
                    <a:pt x="478" y="318"/>
                    <a:pt x="477" y="318"/>
                    <a:pt x="476" y="318"/>
                  </a:cubicBezTo>
                  <a:cubicBezTo>
                    <a:pt x="476" y="318"/>
                    <a:pt x="476" y="318"/>
                    <a:pt x="476" y="317"/>
                  </a:cubicBezTo>
                  <a:cubicBezTo>
                    <a:pt x="477" y="318"/>
                    <a:pt x="478" y="318"/>
                    <a:pt x="479" y="319"/>
                  </a:cubicBezTo>
                  <a:close/>
                  <a:moveTo>
                    <a:pt x="485" y="323"/>
                  </a:moveTo>
                  <a:cubicBezTo>
                    <a:pt x="484" y="323"/>
                    <a:pt x="484" y="323"/>
                    <a:pt x="484" y="323"/>
                  </a:cubicBezTo>
                  <a:cubicBezTo>
                    <a:pt x="481" y="322"/>
                    <a:pt x="479" y="321"/>
                    <a:pt x="479" y="321"/>
                  </a:cubicBezTo>
                  <a:cubicBezTo>
                    <a:pt x="480" y="322"/>
                    <a:pt x="481" y="323"/>
                    <a:pt x="482" y="324"/>
                  </a:cubicBezTo>
                  <a:cubicBezTo>
                    <a:pt x="479" y="324"/>
                    <a:pt x="476" y="323"/>
                    <a:pt x="474" y="323"/>
                  </a:cubicBezTo>
                  <a:cubicBezTo>
                    <a:pt x="474" y="323"/>
                    <a:pt x="473" y="323"/>
                    <a:pt x="473" y="323"/>
                  </a:cubicBezTo>
                  <a:cubicBezTo>
                    <a:pt x="474" y="322"/>
                    <a:pt x="474" y="321"/>
                    <a:pt x="474" y="321"/>
                  </a:cubicBezTo>
                  <a:cubicBezTo>
                    <a:pt x="478" y="321"/>
                    <a:pt x="481" y="322"/>
                    <a:pt x="485" y="323"/>
                  </a:cubicBezTo>
                  <a:close/>
                  <a:moveTo>
                    <a:pt x="479" y="326"/>
                  </a:moveTo>
                  <a:cubicBezTo>
                    <a:pt x="479" y="326"/>
                    <a:pt x="479" y="326"/>
                    <a:pt x="479" y="326"/>
                  </a:cubicBezTo>
                  <a:cubicBezTo>
                    <a:pt x="479" y="326"/>
                    <a:pt x="479" y="326"/>
                    <a:pt x="479" y="326"/>
                  </a:cubicBezTo>
                  <a:cubicBezTo>
                    <a:pt x="479" y="326"/>
                    <a:pt x="479" y="326"/>
                    <a:pt x="479" y="326"/>
                  </a:cubicBezTo>
                  <a:close/>
                  <a:moveTo>
                    <a:pt x="485" y="335"/>
                  </a:moveTo>
                  <a:cubicBezTo>
                    <a:pt x="485" y="335"/>
                    <a:pt x="486" y="336"/>
                    <a:pt x="486" y="336"/>
                  </a:cubicBezTo>
                  <a:cubicBezTo>
                    <a:pt x="486" y="336"/>
                    <a:pt x="486" y="336"/>
                    <a:pt x="485" y="336"/>
                  </a:cubicBezTo>
                  <a:cubicBezTo>
                    <a:pt x="485" y="336"/>
                    <a:pt x="485" y="335"/>
                    <a:pt x="485" y="335"/>
                  </a:cubicBezTo>
                  <a:close/>
                  <a:moveTo>
                    <a:pt x="474" y="341"/>
                  </a:moveTo>
                  <a:cubicBezTo>
                    <a:pt x="474" y="341"/>
                    <a:pt x="474" y="341"/>
                    <a:pt x="475" y="341"/>
                  </a:cubicBezTo>
                  <a:cubicBezTo>
                    <a:pt x="475" y="342"/>
                    <a:pt x="476" y="342"/>
                    <a:pt x="477" y="343"/>
                  </a:cubicBezTo>
                  <a:cubicBezTo>
                    <a:pt x="477" y="343"/>
                    <a:pt x="477" y="344"/>
                    <a:pt x="477" y="344"/>
                  </a:cubicBezTo>
                  <a:cubicBezTo>
                    <a:pt x="476" y="343"/>
                    <a:pt x="475" y="342"/>
                    <a:pt x="474" y="341"/>
                  </a:cubicBezTo>
                  <a:close/>
                  <a:moveTo>
                    <a:pt x="480" y="339"/>
                  </a:moveTo>
                  <a:cubicBezTo>
                    <a:pt x="480" y="339"/>
                    <a:pt x="480" y="339"/>
                    <a:pt x="480" y="339"/>
                  </a:cubicBezTo>
                  <a:cubicBezTo>
                    <a:pt x="480" y="339"/>
                    <a:pt x="481" y="339"/>
                    <a:pt x="481" y="339"/>
                  </a:cubicBezTo>
                  <a:cubicBezTo>
                    <a:pt x="481" y="339"/>
                    <a:pt x="481" y="339"/>
                    <a:pt x="481" y="340"/>
                  </a:cubicBezTo>
                  <a:cubicBezTo>
                    <a:pt x="481" y="340"/>
                    <a:pt x="481" y="340"/>
                    <a:pt x="481" y="341"/>
                  </a:cubicBezTo>
                  <a:cubicBezTo>
                    <a:pt x="481" y="340"/>
                    <a:pt x="480" y="340"/>
                    <a:pt x="480" y="340"/>
                  </a:cubicBezTo>
                  <a:cubicBezTo>
                    <a:pt x="480" y="340"/>
                    <a:pt x="480" y="339"/>
                    <a:pt x="480" y="339"/>
                  </a:cubicBezTo>
                  <a:close/>
                  <a:moveTo>
                    <a:pt x="480" y="337"/>
                  </a:moveTo>
                  <a:cubicBezTo>
                    <a:pt x="480" y="337"/>
                    <a:pt x="480" y="337"/>
                    <a:pt x="480" y="336"/>
                  </a:cubicBezTo>
                  <a:cubicBezTo>
                    <a:pt x="481" y="337"/>
                    <a:pt x="481" y="337"/>
                    <a:pt x="481" y="337"/>
                  </a:cubicBezTo>
                  <a:cubicBezTo>
                    <a:pt x="481" y="337"/>
                    <a:pt x="481" y="337"/>
                    <a:pt x="481" y="337"/>
                  </a:cubicBezTo>
                  <a:cubicBezTo>
                    <a:pt x="480" y="337"/>
                    <a:pt x="480" y="337"/>
                    <a:pt x="480" y="337"/>
                  </a:cubicBezTo>
                  <a:close/>
                  <a:moveTo>
                    <a:pt x="479" y="331"/>
                  </a:moveTo>
                  <a:cubicBezTo>
                    <a:pt x="479" y="330"/>
                    <a:pt x="478" y="329"/>
                    <a:pt x="477" y="328"/>
                  </a:cubicBezTo>
                  <a:cubicBezTo>
                    <a:pt x="478" y="329"/>
                    <a:pt x="479" y="329"/>
                    <a:pt x="479" y="329"/>
                  </a:cubicBezTo>
                  <a:cubicBezTo>
                    <a:pt x="479" y="330"/>
                    <a:pt x="480" y="330"/>
                    <a:pt x="480" y="331"/>
                  </a:cubicBezTo>
                  <a:cubicBezTo>
                    <a:pt x="479" y="331"/>
                    <a:pt x="479" y="331"/>
                    <a:pt x="479" y="331"/>
                  </a:cubicBezTo>
                  <a:close/>
                  <a:moveTo>
                    <a:pt x="485" y="328"/>
                  </a:moveTo>
                  <a:cubicBezTo>
                    <a:pt x="486" y="330"/>
                    <a:pt x="486" y="331"/>
                    <a:pt x="487" y="333"/>
                  </a:cubicBezTo>
                  <a:cubicBezTo>
                    <a:pt x="486" y="332"/>
                    <a:pt x="486" y="331"/>
                    <a:pt x="485" y="331"/>
                  </a:cubicBezTo>
                  <a:cubicBezTo>
                    <a:pt x="485" y="330"/>
                    <a:pt x="485" y="329"/>
                    <a:pt x="485" y="328"/>
                  </a:cubicBezTo>
                  <a:close/>
                  <a:moveTo>
                    <a:pt x="488" y="340"/>
                  </a:moveTo>
                  <a:cubicBezTo>
                    <a:pt x="488" y="340"/>
                    <a:pt x="487" y="340"/>
                    <a:pt x="487" y="340"/>
                  </a:cubicBezTo>
                  <a:cubicBezTo>
                    <a:pt x="487" y="341"/>
                    <a:pt x="487" y="341"/>
                    <a:pt x="486" y="341"/>
                  </a:cubicBezTo>
                  <a:cubicBezTo>
                    <a:pt x="486" y="340"/>
                    <a:pt x="486" y="339"/>
                    <a:pt x="486" y="339"/>
                  </a:cubicBezTo>
                  <a:cubicBezTo>
                    <a:pt x="487" y="339"/>
                    <a:pt x="488" y="339"/>
                    <a:pt x="488" y="338"/>
                  </a:cubicBezTo>
                  <a:cubicBezTo>
                    <a:pt x="488" y="339"/>
                    <a:pt x="489" y="339"/>
                    <a:pt x="489" y="340"/>
                  </a:cubicBezTo>
                  <a:cubicBezTo>
                    <a:pt x="488" y="339"/>
                    <a:pt x="488" y="339"/>
                    <a:pt x="488" y="339"/>
                  </a:cubicBezTo>
                  <a:cubicBezTo>
                    <a:pt x="488" y="340"/>
                    <a:pt x="488" y="340"/>
                    <a:pt x="488" y="340"/>
                  </a:cubicBezTo>
                  <a:cubicBezTo>
                    <a:pt x="488" y="340"/>
                    <a:pt x="488" y="340"/>
                    <a:pt x="488" y="340"/>
                  </a:cubicBezTo>
                  <a:close/>
                  <a:moveTo>
                    <a:pt x="483" y="345"/>
                  </a:moveTo>
                  <a:cubicBezTo>
                    <a:pt x="483" y="345"/>
                    <a:pt x="483" y="345"/>
                    <a:pt x="483" y="345"/>
                  </a:cubicBezTo>
                  <a:cubicBezTo>
                    <a:pt x="483" y="345"/>
                    <a:pt x="483" y="345"/>
                    <a:pt x="483" y="345"/>
                  </a:cubicBezTo>
                  <a:cubicBezTo>
                    <a:pt x="483" y="345"/>
                    <a:pt x="483" y="345"/>
                    <a:pt x="483" y="345"/>
                  </a:cubicBezTo>
                  <a:close/>
                  <a:moveTo>
                    <a:pt x="473" y="364"/>
                  </a:moveTo>
                  <a:cubicBezTo>
                    <a:pt x="473" y="363"/>
                    <a:pt x="473" y="362"/>
                    <a:pt x="472" y="360"/>
                  </a:cubicBezTo>
                  <a:cubicBezTo>
                    <a:pt x="473" y="361"/>
                    <a:pt x="473" y="361"/>
                    <a:pt x="474" y="362"/>
                  </a:cubicBezTo>
                  <a:cubicBezTo>
                    <a:pt x="474" y="362"/>
                    <a:pt x="474" y="363"/>
                    <a:pt x="473" y="364"/>
                  </a:cubicBezTo>
                  <a:close/>
                  <a:moveTo>
                    <a:pt x="472" y="339"/>
                  </a:moveTo>
                  <a:cubicBezTo>
                    <a:pt x="472" y="339"/>
                    <a:pt x="472" y="339"/>
                    <a:pt x="472" y="339"/>
                  </a:cubicBezTo>
                  <a:cubicBezTo>
                    <a:pt x="472" y="339"/>
                    <a:pt x="472" y="339"/>
                    <a:pt x="472" y="339"/>
                  </a:cubicBezTo>
                  <a:cubicBezTo>
                    <a:pt x="472" y="339"/>
                    <a:pt x="472" y="339"/>
                    <a:pt x="472" y="339"/>
                  </a:cubicBezTo>
                  <a:close/>
                  <a:moveTo>
                    <a:pt x="471" y="333"/>
                  </a:moveTo>
                  <a:cubicBezTo>
                    <a:pt x="471" y="333"/>
                    <a:pt x="471" y="333"/>
                    <a:pt x="471" y="333"/>
                  </a:cubicBezTo>
                  <a:cubicBezTo>
                    <a:pt x="471" y="333"/>
                    <a:pt x="471" y="333"/>
                    <a:pt x="471" y="333"/>
                  </a:cubicBezTo>
                  <a:cubicBezTo>
                    <a:pt x="471" y="333"/>
                    <a:pt x="471" y="333"/>
                    <a:pt x="471" y="333"/>
                  </a:cubicBezTo>
                  <a:close/>
                  <a:moveTo>
                    <a:pt x="474" y="334"/>
                  </a:moveTo>
                  <a:cubicBezTo>
                    <a:pt x="475" y="335"/>
                    <a:pt x="477" y="335"/>
                    <a:pt x="478" y="336"/>
                  </a:cubicBezTo>
                  <a:cubicBezTo>
                    <a:pt x="478" y="336"/>
                    <a:pt x="478" y="336"/>
                    <a:pt x="478" y="337"/>
                  </a:cubicBezTo>
                  <a:cubicBezTo>
                    <a:pt x="477" y="337"/>
                    <a:pt x="477" y="337"/>
                    <a:pt x="476" y="336"/>
                  </a:cubicBezTo>
                  <a:cubicBezTo>
                    <a:pt x="475" y="335"/>
                    <a:pt x="475" y="335"/>
                    <a:pt x="475" y="335"/>
                  </a:cubicBezTo>
                  <a:cubicBezTo>
                    <a:pt x="475" y="336"/>
                    <a:pt x="475" y="336"/>
                    <a:pt x="475" y="336"/>
                  </a:cubicBezTo>
                  <a:cubicBezTo>
                    <a:pt x="475" y="336"/>
                    <a:pt x="475" y="336"/>
                    <a:pt x="475" y="336"/>
                  </a:cubicBezTo>
                  <a:cubicBezTo>
                    <a:pt x="474" y="335"/>
                    <a:pt x="474" y="335"/>
                    <a:pt x="474" y="334"/>
                  </a:cubicBezTo>
                  <a:close/>
                  <a:moveTo>
                    <a:pt x="466" y="321"/>
                  </a:moveTo>
                  <a:cubicBezTo>
                    <a:pt x="467" y="321"/>
                    <a:pt x="468" y="321"/>
                    <a:pt x="469" y="321"/>
                  </a:cubicBezTo>
                  <a:cubicBezTo>
                    <a:pt x="469" y="321"/>
                    <a:pt x="469" y="322"/>
                    <a:pt x="470" y="322"/>
                  </a:cubicBezTo>
                  <a:cubicBezTo>
                    <a:pt x="468" y="322"/>
                    <a:pt x="467" y="321"/>
                    <a:pt x="466" y="321"/>
                  </a:cubicBezTo>
                  <a:close/>
                  <a:moveTo>
                    <a:pt x="473" y="316"/>
                  </a:moveTo>
                  <a:cubicBezTo>
                    <a:pt x="473" y="316"/>
                    <a:pt x="473" y="316"/>
                    <a:pt x="474" y="316"/>
                  </a:cubicBezTo>
                  <a:cubicBezTo>
                    <a:pt x="474" y="317"/>
                    <a:pt x="473" y="317"/>
                    <a:pt x="473" y="317"/>
                  </a:cubicBezTo>
                  <a:cubicBezTo>
                    <a:pt x="473" y="317"/>
                    <a:pt x="473" y="316"/>
                    <a:pt x="473" y="316"/>
                  </a:cubicBezTo>
                  <a:close/>
                  <a:moveTo>
                    <a:pt x="472" y="313"/>
                  </a:moveTo>
                  <a:cubicBezTo>
                    <a:pt x="472" y="310"/>
                    <a:pt x="471" y="306"/>
                    <a:pt x="470" y="301"/>
                  </a:cubicBezTo>
                  <a:cubicBezTo>
                    <a:pt x="474" y="304"/>
                    <a:pt x="477" y="307"/>
                    <a:pt x="480" y="311"/>
                  </a:cubicBezTo>
                  <a:cubicBezTo>
                    <a:pt x="479" y="311"/>
                    <a:pt x="478" y="312"/>
                    <a:pt x="476" y="313"/>
                  </a:cubicBezTo>
                  <a:cubicBezTo>
                    <a:pt x="476" y="313"/>
                    <a:pt x="476" y="314"/>
                    <a:pt x="475" y="314"/>
                  </a:cubicBezTo>
                  <a:cubicBezTo>
                    <a:pt x="474" y="314"/>
                    <a:pt x="473" y="313"/>
                    <a:pt x="472" y="313"/>
                  </a:cubicBezTo>
                  <a:close/>
                  <a:moveTo>
                    <a:pt x="472" y="300"/>
                  </a:moveTo>
                  <a:cubicBezTo>
                    <a:pt x="473" y="300"/>
                    <a:pt x="474" y="299"/>
                    <a:pt x="475" y="299"/>
                  </a:cubicBezTo>
                  <a:cubicBezTo>
                    <a:pt x="476" y="298"/>
                    <a:pt x="476" y="297"/>
                    <a:pt x="477" y="296"/>
                  </a:cubicBezTo>
                  <a:cubicBezTo>
                    <a:pt x="478" y="298"/>
                    <a:pt x="478" y="300"/>
                    <a:pt x="479" y="302"/>
                  </a:cubicBezTo>
                  <a:cubicBezTo>
                    <a:pt x="478" y="302"/>
                    <a:pt x="478" y="302"/>
                    <a:pt x="478" y="302"/>
                  </a:cubicBezTo>
                  <a:cubicBezTo>
                    <a:pt x="478" y="303"/>
                    <a:pt x="478" y="304"/>
                    <a:pt x="479" y="306"/>
                  </a:cubicBezTo>
                  <a:cubicBezTo>
                    <a:pt x="477" y="304"/>
                    <a:pt x="474" y="302"/>
                    <a:pt x="472" y="300"/>
                  </a:cubicBezTo>
                  <a:close/>
                  <a:moveTo>
                    <a:pt x="480" y="296"/>
                  </a:moveTo>
                  <a:cubicBezTo>
                    <a:pt x="482" y="298"/>
                    <a:pt x="484" y="300"/>
                    <a:pt x="487" y="302"/>
                  </a:cubicBezTo>
                  <a:cubicBezTo>
                    <a:pt x="487" y="302"/>
                    <a:pt x="487" y="303"/>
                    <a:pt x="487" y="304"/>
                  </a:cubicBezTo>
                  <a:cubicBezTo>
                    <a:pt x="487" y="305"/>
                    <a:pt x="487" y="307"/>
                    <a:pt x="487" y="308"/>
                  </a:cubicBezTo>
                  <a:cubicBezTo>
                    <a:pt x="487" y="309"/>
                    <a:pt x="487" y="309"/>
                    <a:pt x="487" y="309"/>
                  </a:cubicBezTo>
                  <a:cubicBezTo>
                    <a:pt x="486" y="308"/>
                    <a:pt x="485" y="307"/>
                    <a:pt x="484" y="306"/>
                  </a:cubicBezTo>
                  <a:cubicBezTo>
                    <a:pt x="482" y="303"/>
                    <a:pt x="480" y="300"/>
                    <a:pt x="480" y="296"/>
                  </a:cubicBezTo>
                  <a:close/>
                  <a:moveTo>
                    <a:pt x="499" y="289"/>
                  </a:moveTo>
                  <a:cubicBezTo>
                    <a:pt x="499" y="289"/>
                    <a:pt x="499" y="289"/>
                    <a:pt x="499" y="289"/>
                  </a:cubicBezTo>
                  <a:cubicBezTo>
                    <a:pt x="499" y="294"/>
                    <a:pt x="498" y="298"/>
                    <a:pt x="496" y="302"/>
                  </a:cubicBezTo>
                  <a:cubicBezTo>
                    <a:pt x="495" y="302"/>
                    <a:pt x="495" y="303"/>
                    <a:pt x="495" y="303"/>
                  </a:cubicBezTo>
                  <a:cubicBezTo>
                    <a:pt x="495" y="298"/>
                    <a:pt x="496" y="293"/>
                    <a:pt x="497" y="288"/>
                  </a:cubicBezTo>
                  <a:cubicBezTo>
                    <a:pt x="498" y="288"/>
                    <a:pt x="498" y="289"/>
                    <a:pt x="499" y="289"/>
                  </a:cubicBezTo>
                  <a:close/>
                  <a:moveTo>
                    <a:pt x="502" y="294"/>
                  </a:moveTo>
                  <a:cubicBezTo>
                    <a:pt x="502" y="295"/>
                    <a:pt x="501" y="296"/>
                    <a:pt x="500" y="296"/>
                  </a:cubicBezTo>
                  <a:cubicBezTo>
                    <a:pt x="501" y="295"/>
                    <a:pt x="501" y="294"/>
                    <a:pt x="501" y="292"/>
                  </a:cubicBezTo>
                  <a:cubicBezTo>
                    <a:pt x="501" y="293"/>
                    <a:pt x="502" y="293"/>
                    <a:pt x="502" y="294"/>
                  </a:cubicBezTo>
                  <a:close/>
                  <a:moveTo>
                    <a:pt x="507" y="289"/>
                  </a:moveTo>
                  <a:cubicBezTo>
                    <a:pt x="509" y="286"/>
                    <a:pt x="511" y="282"/>
                    <a:pt x="513" y="279"/>
                  </a:cubicBezTo>
                  <a:cubicBezTo>
                    <a:pt x="515" y="280"/>
                    <a:pt x="516" y="281"/>
                    <a:pt x="517" y="282"/>
                  </a:cubicBezTo>
                  <a:cubicBezTo>
                    <a:pt x="513" y="284"/>
                    <a:pt x="510" y="287"/>
                    <a:pt x="507" y="289"/>
                  </a:cubicBezTo>
                  <a:close/>
                  <a:moveTo>
                    <a:pt x="487" y="289"/>
                  </a:moveTo>
                  <a:cubicBezTo>
                    <a:pt x="487" y="290"/>
                    <a:pt x="487" y="290"/>
                    <a:pt x="487" y="290"/>
                  </a:cubicBezTo>
                  <a:cubicBezTo>
                    <a:pt x="487" y="290"/>
                    <a:pt x="487" y="290"/>
                    <a:pt x="487" y="290"/>
                  </a:cubicBezTo>
                  <a:cubicBezTo>
                    <a:pt x="487" y="291"/>
                    <a:pt x="487" y="291"/>
                    <a:pt x="487" y="291"/>
                  </a:cubicBezTo>
                  <a:cubicBezTo>
                    <a:pt x="487" y="293"/>
                    <a:pt x="488" y="295"/>
                    <a:pt x="488" y="297"/>
                  </a:cubicBezTo>
                  <a:cubicBezTo>
                    <a:pt x="488" y="297"/>
                    <a:pt x="488" y="297"/>
                    <a:pt x="488" y="298"/>
                  </a:cubicBezTo>
                  <a:cubicBezTo>
                    <a:pt x="487" y="294"/>
                    <a:pt x="487" y="292"/>
                    <a:pt x="487" y="290"/>
                  </a:cubicBezTo>
                  <a:cubicBezTo>
                    <a:pt x="487" y="290"/>
                    <a:pt x="487" y="289"/>
                    <a:pt x="487" y="289"/>
                  </a:cubicBezTo>
                  <a:close/>
                  <a:moveTo>
                    <a:pt x="496" y="283"/>
                  </a:moveTo>
                  <a:cubicBezTo>
                    <a:pt x="496" y="282"/>
                    <a:pt x="497" y="282"/>
                    <a:pt x="497" y="282"/>
                  </a:cubicBezTo>
                  <a:cubicBezTo>
                    <a:pt x="497" y="282"/>
                    <a:pt x="497" y="283"/>
                    <a:pt x="497" y="283"/>
                  </a:cubicBezTo>
                  <a:cubicBezTo>
                    <a:pt x="496" y="283"/>
                    <a:pt x="496" y="283"/>
                    <a:pt x="496" y="283"/>
                  </a:cubicBezTo>
                  <a:close/>
                  <a:moveTo>
                    <a:pt x="502" y="290"/>
                  </a:moveTo>
                  <a:cubicBezTo>
                    <a:pt x="503" y="285"/>
                    <a:pt x="505" y="280"/>
                    <a:pt x="509" y="275"/>
                  </a:cubicBezTo>
                  <a:cubicBezTo>
                    <a:pt x="510" y="276"/>
                    <a:pt x="511" y="276"/>
                    <a:pt x="511" y="277"/>
                  </a:cubicBezTo>
                  <a:cubicBezTo>
                    <a:pt x="508" y="282"/>
                    <a:pt x="505" y="286"/>
                    <a:pt x="504" y="292"/>
                  </a:cubicBezTo>
                  <a:cubicBezTo>
                    <a:pt x="503" y="291"/>
                    <a:pt x="503" y="291"/>
                    <a:pt x="502" y="290"/>
                  </a:cubicBezTo>
                  <a:close/>
                  <a:moveTo>
                    <a:pt x="511" y="273"/>
                  </a:moveTo>
                  <a:cubicBezTo>
                    <a:pt x="512" y="273"/>
                    <a:pt x="513" y="272"/>
                    <a:pt x="514" y="271"/>
                  </a:cubicBezTo>
                  <a:cubicBezTo>
                    <a:pt x="515" y="272"/>
                    <a:pt x="515" y="272"/>
                    <a:pt x="515" y="272"/>
                  </a:cubicBezTo>
                  <a:cubicBezTo>
                    <a:pt x="515" y="272"/>
                    <a:pt x="516" y="271"/>
                    <a:pt x="517" y="271"/>
                  </a:cubicBezTo>
                  <a:cubicBezTo>
                    <a:pt x="516" y="272"/>
                    <a:pt x="514" y="274"/>
                    <a:pt x="513" y="275"/>
                  </a:cubicBezTo>
                  <a:cubicBezTo>
                    <a:pt x="512" y="275"/>
                    <a:pt x="512" y="274"/>
                    <a:pt x="511" y="273"/>
                  </a:cubicBezTo>
                  <a:close/>
                  <a:moveTo>
                    <a:pt x="520" y="266"/>
                  </a:moveTo>
                  <a:cubicBezTo>
                    <a:pt x="521" y="265"/>
                    <a:pt x="523" y="264"/>
                    <a:pt x="525" y="263"/>
                  </a:cubicBezTo>
                  <a:cubicBezTo>
                    <a:pt x="526" y="263"/>
                    <a:pt x="526" y="263"/>
                    <a:pt x="526" y="263"/>
                  </a:cubicBezTo>
                  <a:cubicBezTo>
                    <a:pt x="524" y="264"/>
                    <a:pt x="522" y="265"/>
                    <a:pt x="520" y="266"/>
                  </a:cubicBezTo>
                  <a:close/>
                  <a:moveTo>
                    <a:pt x="528" y="261"/>
                  </a:moveTo>
                  <a:cubicBezTo>
                    <a:pt x="530" y="260"/>
                    <a:pt x="532" y="259"/>
                    <a:pt x="534" y="258"/>
                  </a:cubicBezTo>
                  <a:cubicBezTo>
                    <a:pt x="532" y="259"/>
                    <a:pt x="530" y="260"/>
                    <a:pt x="528" y="262"/>
                  </a:cubicBezTo>
                  <a:cubicBezTo>
                    <a:pt x="528" y="261"/>
                    <a:pt x="528" y="261"/>
                    <a:pt x="528" y="261"/>
                  </a:cubicBezTo>
                  <a:close/>
                  <a:moveTo>
                    <a:pt x="538" y="262"/>
                  </a:moveTo>
                  <a:cubicBezTo>
                    <a:pt x="540" y="264"/>
                    <a:pt x="541" y="265"/>
                    <a:pt x="542" y="267"/>
                  </a:cubicBezTo>
                  <a:cubicBezTo>
                    <a:pt x="541" y="268"/>
                    <a:pt x="539" y="269"/>
                    <a:pt x="538" y="270"/>
                  </a:cubicBezTo>
                  <a:cubicBezTo>
                    <a:pt x="536" y="267"/>
                    <a:pt x="533" y="265"/>
                    <a:pt x="531" y="264"/>
                  </a:cubicBezTo>
                  <a:cubicBezTo>
                    <a:pt x="533" y="263"/>
                    <a:pt x="535" y="262"/>
                    <a:pt x="537" y="261"/>
                  </a:cubicBezTo>
                  <a:cubicBezTo>
                    <a:pt x="537" y="262"/>
                    <a:pt x="537" y="262"/>
                    <a:pt x="537" y="262"/>
                  </a:cubicBezTo>
                  <a:cubicBezTo>
                    <a:pt x="537" y="262"/>
                    <a:pt x="538" y="262"/>
                    <a:pt x="538" y="262"/>
                  </a:cubicBezTo>
                  <a:close/>
                  <a:moveTo>
                    <a:pt x="535" y="271"/>
                  </a:moveTo>
                  <a:cubicBezTo>
                    <a:pt x="529" y="274"/>
                    <a:pt x="524" y="277"/>
                    <a:pt x="519" y="281"/>
                  </a:cubicBezTo>
                  <a:cubicBezTo>
                    <a:pt x="518" y="279"/>
                    <a:pt x="516" y="278"/>
                    <a:pt x="515" y="277"/>
                  </a:cubicBezTo>
                  <a:cubicBezTo>
                    <a:pt x="516" y="275"/>
                    <a:pt x="518" y="273"/>
                    <a:pt x="520" y="272"/>
                  </a:cubicBezTo>
                  <a:cubicBezTo>
                    <a:pt x="522" y="269"/>
                    <a:pt x="525" y="267"/>
                    <a:pt x="528" y="265"/>
                  </a:cubicBezTo>
                  <a:cubicBezTo>
                    <a:pt x="531" y="267"/>
                    <a:pt x="533" y="269"/>
                    <a:pt x="535" y="271"/>
                  </a:cubicBezTo>
                  <a:close/>
                  <a:moveTo>
                    <a:pt x="486" y="312"/>
                  </a:moveTo>
                  <a:cubicBezTo>
                    <a:pt x="486" y="312"/>
                    <a:pt x="486" y="313"/>
                    <a:pt x="486" y="313"/>
                  </a:cubicBezTo>
                  <a:cubicBezTo>
                    <a:pt x="485" y="312"/>
                    <a:pt x="485" y="312"/>
                    <a:pt x="485" y="312"/>
                  </a:cubicBezTo>
                  <a:cubicBezTo>
                    <a:pt x="485" y="312"/>
                    <a:pt x="486" y="312"/>
                    <a:pt x="486" y="312"/>
                  </a:cubicBezTo>
                  <a:close/>
                  <a:moveTo>
                    <a:pt x="480" y="362"/>
                  </a:moveTo>
                  <a:cubicBezTo>
                    <a:pt x="480" y="362"/>
                    <a:pt x="480" y="362"/>
                    <a:pt x="479" y="362"/>
                  </a:cubicBezTo>
                  <a:cubicBezTo>
                    <a:pt x="480" y="362"/>
                    <a:pt x="480" y="361"/>
                    <a:pt x="480" y="361"/>
                  </a:cubicBezTo>
                  <a:cubicBezTo>
                    <a:pt x="480" y="362"/>
                    <a:pt x="480" y="362"/>
                    <a:pt x="480" y="362"/>
                  </a:cubicBezTo>
                  <a:close/>
                  <a:moveTo>
                    <a:pt x="476" y="366"/>
                  </a:moveTo>
                  <a:cubicBezTo>
                    <a:pt x="476" y="367"/>
                    <a:pt x="475" y="367"/>
                    <a:pt x="475" y="368"/>
                  </a:cubicBezTo>
                  <a:cubicBezTo>
                    <a:pt x="475" y="368"/>
                    <a:pt x="475" y="368"/>
                    <a:pt x="475" y="368"/>
                  </a:cubicBezTo>
                  <a:cubicBezTo>
                    <a:pt x="475" y="368"/>
                    <a:pt x="475" y="367"/>
                    <a:pt x="475" y="367"/>
                  </a:cubicBezTo>
                  <a:cubicBezTo>
                    <a:pt x="475" y="366"/>
                    <a:pt x="476" y="366"/>
                    <a:pt x="476" y="366"/>
                  </a:cubicBezTo>
                  <a:close/>
                  <a:moveTo>
                    <a:pt x="470" y="345"/>
                  </a:moveTo>
                  <a:cubicBezTo>
                    <a:pt x="470" y="343"/>
                    <a:pt x="470" y="342"/>
                    <a:pt x="470" y="340"/>
                  </a:cubicBezTo>
                  <a:cubicBezTo>
                    <a:pt x="470" y="341"/>
                    <a:pt x="471" y="341"/>
                    <a:pt x="471" y="341"/>
                  </a:cubicBezTo>
                  <a:cubicBezTo>
                    <a:pt x="471" y="342"/>
                    <a:pt x="470" y="343"/>
                    <a:pt x="470" y="345"/>
                  </a:cubicBezTo>
                  <a:close/>
                  <a:moveTo>
                    <a:pt x="466" y="318"/>
                  </a:moveTo>
                  <a:cubicBezTo>
                    <a:pt x="466" y="318"/>
                    <a:pt x="466" y="318"/>
                    <a:pt x="466" y="318"/>
                  </a:cubicBezTo>
                  <a:cubicBezTo>
                    <a:pt x="467" y="318"/>
                    <a:pt x="467" y="318"/>
                    <a:pt x="467" y="318"/>
                  </a:cubicBezTo>
                  <a:cubicBezTo>
                    <a:pt x="466" y="318"/>
                    <a:pt x="466" y="318"/>
                    <a:pt x="466" y="318"/>
                  </a:cubicBezTo>
                  <a:close/>
                  <a:moveTo>
                    <a:pt x="462" y="317"/>
                  </a:moveTo>
                  <a:cubicBezTo>
                    <a:pt x="462" y="317"/>
                    <a:pt x="462" y="317"/>
                    <a:pt x="462" y="317"/>
                  </a:cubicBezTo>
                  <a:cubicBezTo>
                    <a:pt x="462" y="317"/>
                    <a:pt x="462" y="317"/>
                    <a:pt x="463" y="317"/>
                  </a:cubicBezTo>
                  <a:cubicBezTo>
                    <a:pt x="463" y="317"/>
                    <a:pt x="463" y="317"/>
                    <a:pt x="463" y="317"/>
                  </a:cubicBezTo>
                  <a:cubicBezTo>
                    <a:pt x="463" y="317"/>
                    <a:pt x="462" y="317"/>
                    <a:pt x="462" y="317"/>
                  </a:cubicBezTo>
                  <a:close/>
                  <a:moveTo>
                    <a:pt x="451" y="313"/>
                  </a:moveTo>
                  <a:cubicBezTo>
                    <a:pt x="448" y="311"/>
                    <a:pt x="446" y="310"/>
                    <a:pt x="443" y="308"/>
                  </a:cubicBezTo>
                  <a:cubicBezTo>
                    <a:pt x="436" y="303"/>
                    <a:pt x="428" y="297"/>
                    <a:pt x="423" y="292"/>
                  </a:cubicBezTo>
                  <a:cubicBezTo>
                    <a:pt x="437" y="299"/>
                    <a:pt x="447" y="303"/>
                    <a:pt x="452" y="303"/>
                  </a:cubicBezTo>
                  <a:cubicBezTo>
                    <a:pt x="453" y="304"/>
                    <a:pt x="454" y="305"/>
                    <a:pt x="455" y="306"/>
                  </a:cubicBezTo>
                  <a:cubicBezTo>
                    <a:pt x="457" y="308"/>
                    <a:pt x="458" y="310"/>
                    <a:pt x="460" y="313"/>
                  </a:cubicBezTo>
                  <a:cubicBezTo>
                    <a:pt x="460" y="313"/>
                    <a:pt x="460" y="313"/>
                    <a:pt x="460" y="313"/>
                  </a:cubicBezTo>
                  <a:cubicBezTo>
                    <a:pt x="460" y="313"/>
                    <a:pt x="460" y="313"/>
                    <a:pt x="460" y="313"/>
                  </a:cubicBezTo>
                  <a:cubicBezTo>
                    <a:pt x="457" y="313"/>
                    <a:pt x="454" y="313"/>
                    <a:pt x="451" y="313"/>
                  </a:cubicBezTo>
                  <a:close/>
                  <a:moveTo>
                    <a:pt x="441" y="293"/>
                  </a:moveTo>
                  <a:cubicBezTo>
                    <a:pt x="435" y="288"/>
                    <a:pt x="429" y="283"/>
                    <a:pt x="424" y="278"/>
                  </a:cubicBezTo>
                  <a:cubicBezTo>
                    <a:pt x="430" y="283"/>
                    <a:pt x="436" y="288"/>
                    <a:pt x="442" y="293"/>
                  </a:cubicBezTo>
                  <a:cubicBezTo>
                    <a:pt x="442" y="293"/>
                    <a:pt x="442" y="293"/>
                    <a:pt x="441" y="293"/>
                  </a:cubicBezTo>
                  <a:close/>
                  <a:moveTo>
                    <a:pt x="444" y="288"/>
                  </a:moveTo>
                  <a:cubicBezTo>
                    <a:pt x="448" y="291"/>
                    <a:pt x="453" y="294"/>
                    <a:pt x="457" y="296"/>
                  </a:cubicBezTo>
                  <a:cubicBezTo>
                    <a:pt x="461" y="299"/>
                    <a:pt x="464" y="300"/>
                    <a:pt x="468" y="300"/>
                  </a:cubicBezTo>
                  <a:cubicBezTo>
                    <a:pt x="469" y="304"/>
                    <a:pt x="470" y="308"/>
                    <a:pt x="472" y="312"/>
                  </a:cubicBezTo>
                  <a:cubicBezTo>
                    <a:pt x="467" y="310"/>
                    <a:pt x="462" y="307"/>
                    <a:pt x="457" y="304"/>
                  </a:cubicBezTo>
                  <a:cubicBezTo>
                    <a:pt x="457" y="304"/>
                    <a:pt x="457" y="303"/>
                    <a:pt x="457" y="303"/>
                  </a:cubicBezTo>
                  <a:cubicBezTo>
                    <a:pt x="453" y="298"/>
                    <a:pt x="449" y="293"/>
                    <a:pt x="444" y="288"/>
                  </a:cubicBezTo>
                  <a:close/>
                  <a:moveTo>
                    <a:pt x="469" y="295"/>
                  </a:moveTo>
                  <a:cubicBezTo>
                    <a:pt x="471" y="295"/>
                    <a:pt x="472" y="295"/>
                    <a:pt x="474" y="295"/>
                  </a:cubicBezTo>
                  <a:cubicBezTo>
                    <a:pt x="474" y="295"/>
                    <a:pt x="475" y="295"/>
                    <a:pt x="475" y="295"/>
                  </a:cubicBezTo>
                  <a:cubicBezTo>
                    <a:pt x="475" y="296"/>
                    <a:pt x="474" y="296"/>
                    <a:pt x="473" y="297"/>
                  </a:cubicBezTo>
                  <a:cubicBezTo>
                    <a:pt x="472" y="297"/>
                    <a:pt x="471" y="298"/>
                    <a:pt x="470" y="298"/>
                  </a:cubicBezTo>
                  <a:cubicBezTo>
                    <a:pt x="470" y="298"/>
                    <a:pt x="470" y="298"/>
                    <a:pt x="470" y="298"/>
                  </a:cubicBezTo>
                  <a:cubicBezTo>
                    <a:pt x="470" y="297"/>
                    <a:pt x="470" y="296"/>
                    <a:pt x="469" y="295"/>
                  </a:cubicBezTo>
                  <a:close/>
                  <a:moveTo>
                    <a:pt x="467" y="295"/>
                  </a:moveTo>
                  <a:cubicBezTo>
                    <a:pt x="467" y="295"/>
                    <a:pt x="466" y="295"/>
                    <a:pt x="466" y="295"/>
                  </a:cubicBezTo>
                  <a:cubicBezTo>
                    <a:pt x="466" y="295"/>
                    <a:pt x="466" y="295"/>
                    <a:pt x="467" y="295"/>
                  </a:cubicBezTo>
                  <a:cubicBezTo>
                    <a:pt x="467" y="295"/>
                    <a:pt x="467" y="295"/>
                    <a:pt x="467" y="295"/>
                  </a:cubicBezTo>
                  <a:close/>
                  <a:moveTo>
                    <a:pt x="483" y="290"/>
                  </a:moveTo>
                  <a:cubicBezTo>
                    <a:pt x="483" y="285"/>
                    <a:pt x="484" y="280"/>
                    <a:pt x="485" y="274"/>
                  </a:cubicBezTo>
                  <a:cubicBezTo>
                    <a:pt x="486" y="274"/>
                    <a:pt x="486" y="275"/>
                    <a:pt x="486" y="275"/>
                  </a:cubicBezTo>
                  <a:cubicBezTo>
                    <a:pt x="488" y="277"/>
                    <a:pt x="490" y="279"/>
                    <a:pt x="491" y="281"/>
                  </a:cubicBezTo>
                  <a:cubicBezTo>
                    <a:pt x="491" y="282"/>
                    <a:pt x="491" y="282"/>
                    <a:pt x="491" y="283"/>
                  </a:cubicBezTo>
                  <a:cubicBezTo>
                    <a:pt x="490" y="284"/>
                    <a:pt x="489" y="284"/>
                    <a:pt x="488" y="285"/>
                  </a:cubicBezTo>
                  <a:cubicBezTo>
                    <a:pt x="488" y="285"/>
                    <a:pt x="487" y="286"/>
                    <a:pt x="486" y="287"/>
                  </a:cubicBezTo>
                  <a:cubicBezTo>
                    <a:pt x="484" y="286"/>
                    <a:pt x="484" y="286"/>
                    <a:pt x="484" y="286"/>
                  </a:cubicBezTo>
                  <a:cubicBezTo>
                    <a:pt x="484" y="287"/>
                    <a:pt x="484" y="288"/>
                    <a:pt x="484" y="288"/>
                  </a:cubicBezTo>
                  <a:cubicBezTo>
                    <a:pt x="484" y="289"/>
                    <a:pt x="483" y="290"/>
                    <a:pt x="483" y="290"/>
                  </a:cubicBezTo>
                  <a:close/>
                  <a:moveTo>
                    <a:pt x="494" y="280"/>
                  </a:moveTo>
                  <a:cubicBezTo>
                    <a:pt x="495" y="276"/>
                    <a:pt x="497" y="272"/>
                    <a:pt x="499" y="267"/>
                  </a:cubicBezTo>
                  <a:cubicBezTo>
                    <a:pt x="502" y="269"/>
                    <a:pt x="504" y="272"/>
                    <a:pt x="507" y="274"/>
                  </a:cubicBezTo>
                  <a:cubicBezTo>
                    <a:pt x="504" y="277"/>
                    <a:pt x="502" y="281"/>
                    <a:pt x="501" y="285"/>
                  </a:cubicBezTo>
                  <a:cubicBezTo>
                    <a:pt x="500" y="283"/>
                    <a:pt x="500" y="281"/>
                    <a:pt x="499" y="279"/>
                  </a:cubicBezTo>
                  <a:cubicBezTo>
                    <a:pt x="499" y="277"/>
                    <a:pt x="499" y="277"/>
                    <a:pt x="499" y="277"/>
                  </a:cubicBezTo>
                  <a:cubicBezTo>
                    <a:pt x="497" y="279"/>
                    <a:pt x="497" y="279"/>
                    <a:pt x="497" y="279"/>
                  </a:cubicBezTo>
                  <a:cubicBezTo>
                    <a:pt x="496" y="279"/>
                    <a:pt x="496" y="280"/>
                    <a:pt x="495" y="281"/>
                  </a:cubicBezTo>
                  <a:cubicBezTo>
                    <a:pt x="494" y="280"/>
                    <a:pt x="494" y="280"/>
                    <a:pt x="494" y="280"/>
                  </a:cubicBezTo>
                  <a:close/>
                  <a:moveTo>
                    <a:pt x="500" y="265"/>
                  </a:moveTo>
                  <a:cubicBezTo>
                    <a:pt x="500" y="263"/>
                    <a:pt x="501" y="262"/>
                    <a:pt x="502" y="260"/>
                  </a:cubicBezTo>
                  <a:cubicBezTo>
                    <a:pt x="503" y="257"/>
                    <a:pt x="505" y="254"/>
                    <a:pt x="507" y="251"/>
                  </a:cubicBezTo>
                  <a:cubicBezTo>
                    <a:pt x="512" y="254"/>
                    <a:pt x="518" y="257"/>
                    <a:pt x="523" y="261"/>
                  </a:cubicBezTo>
                  <a:cubicBezTo>
                    <a:pt x="519" y="263"/>
                    <a:pt x="515" y="266"/>
                    <a:pt x="512" y="269"/>
                  </a:cubicBezTo>
                  <a:cubicBezTo>
                    <a:pt x="511" y="270"/>
                    <a:pt x="510" y="271"/>
                    <a:pt x="509" y="272"/>
                  </a:cubicBezTo>
                  <a:cubicBezTo>
                    <a:pt x="506" y="269"/>
                    <a:pt x="503" y="267"/>
                    <a:pt x="500" y="265"/>
                  </a:cubicBezTo>
                  <a:close/>
                  <a:moveTo>
                    <a:pt x="508" y="248"/>
                  </a:moveTo>
                  <a:cubicBezTo>
                    <a:pt x="510" y="245"/>
                    <a:pt x="512" y="242"/>
                    <a:pt x="514" y="240"/>
                  </a:cubicBezTo>
                  <a:cubicBezTo>
                    <a:pt x="520" y="245"/>
                    <a:pt x="527" y="250"/>
                    <a:pt x="533" y="256"/>
                  </a:cubicBezTo>
                  <a:cubicBezTo>
                    <a:pt x="530" y="257"/>
                    <a:pt x="528" y="258"/>
                    <a:pt x="526" y="260"/>
                  </a:cubicBezTo>
                  <a:cubicBezTo>
                    <a:pt x="520" y="255"/>
                    <a:pt x="514" y="252"/>
                    <a:pt x="508" y="248"/>
                  </a:cubicBezTo>
                  <a:close/>
                  <a:moveTo>
                    <a:pt x="515" y="238"/>
                  </a:moveTo>
                  <a:cubicBezTo>
                    <a:pt x="520" y="231"/>
                    <a:pt x="525" y="226"/>
                    <a:pt x="530" y="222"/>
                  </a:cubicBezTo>
                  <a:cubicBezTo>
                    <a:pt x="541" y="229"/>
                    <a:pt x="553" y="237"/>
                    <a:pt x="562" y="245"/>
                  </a:cubicBezTo>
                  <a:cubicBezTo>
                    <a:pt x="561" y="246"/>
                    <a:pt x="559" y="246"/>
                    <a:pt x="557" y="247"/>
                  </a:cubicBezTo>
                  <a:cubicBezTo>
                    <a:pt x="550" y="249"/>
                    <a:pt x="542" y="252"/>
                    <a:pt x="535" y="255"/>
                  </a:cubicBezTo>
                  <a:cubicBezTo>
                    <a:pt x="529" y="248"/>
                    <a:pt x="522" y="243"/>
                    <a:pt x="515" y="238"/>
                  </a:cubicBezTo>
                  <a:close/>
                  <a:moveTo>
                    <a:pt x="532" y="220"/>
                  </a:moveTo>
                  <a:cubicBezTo>
                    <a:pt x="538" y="216"/>
                    <a:pt x="543" y="213"/>
                    <a:pt x="549" y="212"/>
                  </a:cubicBezTo>
                  <a:cubicBezTo>
                    <a:pt x="560" y="218"/>
                    <a:pt x="571" y="225"/>
                    <a:pt x="579" y="232"/>
                  </a:cubicBezTo>
                  <a:cubicBezTo>
                    <a:pt x="582" y="234"/>
                    <a:pt x="584" y="236"/>
                    <a:pt x="585" y="239"/>
                  </a:cubicBezTo>
                  <a:cubicBezTo>
                    <a:pt x="584" y="239"/>
                    <a:pt x="582" y="240"/>
                    <a:pt x="580" y="240"/>
                  </a:cubicBezTo>
                  <a:cubicBezTo>
                    <a:pt x="575" y="241"/>
                    <a:pt x="570" y="243"/>
                    <a:pt x="565" y="244"/>
                  </a:cubicBezTo>
                  <a:cubicBezTo>
                    <a:pt x="555" y="236"/>
                    <a:pt x="543" y="227"/>
                    <a:pt x="532" y="220"/>
                  </a:cubicBezTo>
                  <a:close/>
                  <a:moveTo>
                    <a:pt x="564" y="247"/>
                  </a:moveTo>
                  <a:cubicBezTo>
                    <a:pt x="566" y="249"/>
                    <a:pt x="567" y="250"/>
                    <a:pt x="568" y="251"/>
                  </a:cubicBezTo>
                  <a:cubicBezTo>
                    <a:pt x="568" y="251"/>
                    <a:pt x="568" y="251"/>
                    <a:pt x="568" y="251"/>
                  </a:cubicBezTo>
                  <a:cubicBezTo>
                    <a:pt x="559" y="252"/>
                    <a:pt x="550" y="254"/>
                    <a:pt x="541" y="257"/>
                  </a:cubicBezTo>
                  <a:cubicBezTo>
                    <a:pt x="546" y="255"/>
                    <a:pt x="551" y="252"/>
                    <a:pt x="557" y="250"/>
                  </a:cubicBezTo>
                  <a:cubicBezTo>
                    <a:pt x="559" y="249"/>
                    <a:pt x="561" y="248"/>
                    <a:pt x="564" y="248"/>
                  </a:cubicBezTo>
                  <a:cubicBezTo>
                    <a:pt x="564" y="248"/>
                    <a:pt x="564" y="247"/>
                    <a:pt x="564" y="247"/>
                  </a:cubicBezTo>
                  <a:close/>
                  <a:moveTo>
                    <a:pt x="559" y="259"/>
                  </a:moveTo>
                  <a:cubicBezTo>
                    <a:pt x="554" y="261"/>
                    <a:pt x="549" y="264"/>
                    <a:pt x="544" y="266"/>
                  </a:cubicBezTo>
                  <a:cubicBezTo>
                    <a:pt x="543" y="264"/>
                    <a:pt x="542" y="263"/>
                    <a:pt x="541" y="261"/>
                  </a:cubicBezTo>
                  <a:cubicBezTo>
                    <a:pt x="548" y="260"/>
                    <a:pt x="556" y="258"/>
                    <a:pt x="563" y="257"/>
                  </a:cubicBezTo>
                  <a:cubicBezTo>
                    <a:pt x="562" y="258"/>
                    <a:pt x="561" y="258"/>
                    <a:pt x="559" y="259"/>
                  </a:cubicBezTo>
                  <a:close/>
                  <a:moveTo>
                    <a:pt x="489" y="345"/>
                  </a:moveTo>
                  <a:cubicBezTo>
                    <a:pt x="489" y="345"/>
                    <a:pt x="488" y="345"/>
                    <a:pt x="488" y="344"/>
                  </a:cubicBezTo>
                  <a:cubicBezTo>
                    <a:pt x="488" y="344"/>
                    <a:pt x="489" y="343"/>
                    <a:pt x="489" y="343"/>
                  </a:cubicBezTo>
                  <a:cubicBezTo>
                    <a:pt x="489" y="343"/>
                    <a:pt x="489" y="344"/>
                    <a:pt x="489" y="345"/>
                  </a:cubicBezTo>
                  <a:close/>
                  <a:moveTo>
                    <a:pt x="485" y="358"/>
                  </a:moveTo>
                  <a:cubicBezTo>
                    <a:pt x="485" y="358"/>
                    <a:pt x="485" y="358"/>
                    <a:pt x="485" y="359"/>
                  </a:cubicBezTo>
                  <a:cubicBezTo>
                    <a:pt x="485" y="358"/>
                    <a:pt x="484" y="357"/>
                    <a:pt x="484" y="356"/>
                  </a:cubicBezTo>
                  <a:cubicBezTo>
                    <a:pt x="484" y="355"/>
                    <a:pt x="484" y="355"/>
                    <a:pt x="484" y="355"/>
                  </a:cubicBezTo>
                  <a:cubicBezTo>
                    <a:pt x="485" y="356"/>
                    <a:pt x="485" y="357"/>
                    <a:pt x="485" y="358"/>
                  </a:cubicBezTo>
                  <a:close/>
                  <a:moveTo>
                    <a:pt x="477" y="372"/>
                  </a:moveTo>
                  <a:cubicBezTo>
                    <a:pt x="477" y="372"/>
                    <a:pt x="477" y="372"/>
                    <a:pt x="477" y="372"/>
                  </a:cubicBezTo>
                  <a:cubicBezTo>
                    <a:pt x="478" y="369"/>
                    <a:pt x="478" y="367"/>
                    <a:pt x="479" y="365"/>
                  </a:cubicBezTo>
                  <a:cubicBezTo>
                    <a:pt x="479" y="365"/>
                    <a:pt x="480" y="365"/>
                    <a:pt x="480" y="365"/>
                  </a:cubicBezTo>
                  <a:cubicBezTo>
                    <a:pt x="480" y="367"/>
                    <a:pt x="480" y="369"/>
                    <a:pt x="480" y="371"/>
                  </a:cubicBezTo>
                  <a:cubicBezTo>
                    <a:pt x="480" y="372"/>
                    <a:pt x="479" y="372"/>
                    <a:pt x="479" y="373"/>
                  </a:cubicBezTo>
                  <a:cubicBezTo>
                    <a:pt x="478" y="373"/>
                    <a:pt x="478" y="372"/>
                    <a:pt x="477" y="372"/>
                  </a:cubicBezTo>
                  <a:close/>
                  <a:moveTo>
                    <a:pt x="468" y="353"/>
                  </a:moveTo>
                  <a:cubicBezTo>
                    <a:pt x="466" y="352"/>
                    <a:pt x="465" y="351"/>
                    <a:pt x="464" y="350"/>
                  </a:cubicBezTo>
                  <a:cubicBezTo>
                    <a:pt x="465" y="346"/>
                    <a:pt x="465" y="341"/>
                    <a:pt x="465" y="336"/>
                  </a:cubicBezTo>
                  <a:cubicBezTo>
                    <a:pt x="465" y="337"/>
                    <a:pt x="465" y="337"/>
                    <a:pt x="465" y="337"/>
                  </a:cubicBezTo>
                  <a:cubicBezTo>
                    <a:pt x="466" y="337"/>
                    <a:pt x="467" y="338"/>
                    <a:pt x="468" y="338"/>
                  </a:cubicBezTo>
                  <a:cubicBezTo>
                    <a:pt x="467" y="340"/>
                    <a:pt x="467" y="343"/>
                    <a:pt x="467" y="345"/>
                  </a:cubicBezTo>
                  <a:cubicBezTo>
                    <a:pt x="467" y="346"/>
                    <a:pt x="467" y="347"/>
                    <a:pt x="467" y="349"/>
                  </a:cubicBezTo>
                  <a:cubicBezTo>
                    <a:pt x="467" y="349"/>
                    <a:pt x="467" y="349"/>
                    <a:pt x="467" y="350"/>
                  </a:cubicBezTo>
                  <a:cubicBezTo>
                    <a:pt x="468" y="350"/>
                    <a:pt x="468" y="350"/>
                    <a:pt x="468" y="350"/>
                  </a:cubicBezTo>
                  <a:cubicBezTo>
                    <a:pt x="468" y="351"/>
                    <a:pt x="468" y="352"/>
                    <a:pt x="468" y="353"/>
                  </a:cubicBezTo>
                  <a:close/>
                  <a:moveTo>
                    <a:pt x="461" y="348"/>
                  </a:moveTo>
                  <a:cubicBezTo>
                    <a:pt x="455" y="342"/>
                    <a:pt x="449" y="337"/>
                    <a:pt x="443" y="333"/>
                  </a:cubicBezTo>
                  <a:cubicBezTo>
                    <a:pt x="440" y="331"/>
                    <a:pt x="436" y="329"/>
                    <a:pt x="433" y="328"/>
                  </a:cubicBezTo>
                  <a:cubicBezTo>
                    <a:pt x="448" y="328"/>
                    <a:pt x="458" y="330"/>
                    <a:pt x="459" y="331"/>
                  </a:cubicBezTo>
                  <a:cubicBezTo>
                    <a:pt x="459" y="332"/>
                    <a:pt x="459" y="333"/>
                    <a:pt x="460" y="334"/>
                  </a:cubicBezTo>
                  <a:cubicBezTo>
                    <a:pt x="460" y="334"/>
                    <a:pt x="460" y="334"/>
                    <a:pt x="460" y="334"/>
                  </a:cubicBezTo>
                  <a:cubicBezTo>
                    <a:pt x="460" y="334"/>
                    <a:pt x="460" y="334"/>
                    <a:pt x="460" y="334"/>
                  </a:cubicBezTo>
                  <a:cubicBezTo>
                    <a:pt x="461" y="338"/>
                    <a:pt x="461" y="343"/>
                    <a:pt x="461" y="348"/>
                  </a:cubicBezTo>
                  <a:close/>
                  <a:moveTo>
                    <a:pt x="463" y="329"/>
                  </a:moveTo>
                  <a:cubicBezTo>
                    <a:pt x="463" y="329"/>
                    <a:pt x="463" y="329"/>
                    <a:pt x="464" y="329"/>
                  </a:cubicBezTo>
                  <a:cubicBezTo>
                    <a:pt x="465" y="331"/>
                    <a:pt x="467" y="332"/>
                    <a:pt x="468" y="334"/>
                  </a:cubicBezTo>
                  <a:cubicBezTo>
                    <a:pt x="468" y="334"/>
                    <a:pt x="468" y="335"/>
                    <a:pt x="468" y="335"/>
                  </a:cubicBezTo>
                  <a:cubicBezTo>
                    <a:pt x="467" y="335"/>
                    <a:pt x="467" y="335"/>
                    <a:pt x="466" y="334"/>
                  </a:cubicBezTo>
                  <a:cubicBezTo>
                    <a:pt x="466" y="334"/>
                    <a:pt x="465" y="334"/>
                    <a:pt x="464" y="333"/>
                  </a:cubicBezTo>
                  <a:cubicBezTo>
                    <a:pt x="464" y="332"/>
                    <a:pt x="463" y="330"/>
                    <a:pt x="463" y="329"/>
                  </a:cubicBezTo>
                  <a:close/>
                  <a:moveTo>
                    <a:pt x="457" y="323"/>
                  </a:moveTo>
                  <a:cubicBezTo>
                    <a:pt x="455" y="321"/>
                    <a:pt x="453" y="320"/>
                    <a:pt x="452" y="319"/>
                  </a:cubicBezTo>
                  <a:cubicBezTo>
                    <a:pt x="452" y="319"/>
                    <a:pt x="452" y="319"/>
                    <a:pt x="453" y="319"/>
                  </a:cubicBezTo>
                  <a:cubicBezTo>
                    <a:pt x="454" y="319"/>
                    <a:pt x="454" y="318"/>
                    <a:pt x="454" y="317"/>
                  </a:cubicBezTo>
                  <a:cubicBezTo>
                    <a:pt x="457" y="318"/>
                    <a:pt x="459" y="319"/>
                    <a:pt x="461" y="319"/>
                  </a:cubicBezTo>
                  <a:cubicBezTo>
                    <a:pt x="461" y="319"/>
                    <a:pt x="461" y="319"/>
                    <a:pt x="461" y="319"/>
                  </a:cubicBezTo>
                  <a:cubicBezTo>
                    <a:pt x="458" y="320"/>
                    <a:pt x="458" y="320"/>
                    <a:pt x="458" y="320"/>
                  </a:cubicBezTo>
                  <a:cubicBezTo>
                    <a:pt x="460" y="322"/>
                    <a:pt x="460" y="322"/>
                    <a:pt x="460" y="322"/>
                  </a:cubicBezTo>
                  <a:cubicBezTo>
                    <a:pt x="461" y="322"/>
                    <a:pt x="462" y="322"/>
                    <a:pt x="462" y="323"/>
                  </a:cubicBezTo>
                  <a:cubicBezTo>
                    <a:pt x="462" y="323"/>
                    <a:pt x="462" y="323"/>
                    <a:pt x="462" y="323"/>
                  </a:cubicBezTo>
                  <a:cubicBezTo>
                    <a:pt x="462" y="323"/>
                    <a:pt x="463" y="323"/>
                    <a:pt x="463" y="323"/>
                  </a:cubicBezTo>
                  <a:cubicBezTo>
                    <a:pt x="465" y="325"/>
                    <a:pt x="467" y="327"/>
                    <a:pt x="469" y="329"/>
                  </a:cubicBezTo>
                  <a:cubicBezTo>
                    <a:pt x="469" y="329"/>
                    <a:pt x="469" y="329"/>
                    <a:pt x="469" y="329"/>
                  </a:cubicBezTo>
                  <a:cubicBezTo>
                    <a:pt x="468" y="329"/>
                    <a:pt x="467" y="328"/>
                    <a:pt x="465" y="327"/>
                  </a:cubicBezTo>
                  <a:cubicBezTo>
                    <a:pt x="465" y="327"/>
                    <a:pt x="464" y="326"/>
                    <a:pt x="463" y="325"/>
                  </a:cubicBezTo>
                  <a:cubicBezTo>
                    <a:pt x="463" y="324"/>
                    <a:pt x="462" y="324"/>
                    <a:pt x="461" y="323"/>
                  </a:cubicBezTo>
                  <a:cubicBezTo>
                    <a:pt x="461" y="323"/>
                    <a:pt x="461" y="323"/>
                    <a:pt x="461" y="323"/>
                  </a:cubicBezTo>
                  <a:cubicBezTo>
                    <a:pt x="461" y="323"/>
                    <a:pt x="461" y="323"/>
                    <a:pt x="461" y="323"/>
                  </a:cubicBezTo>
                  <a:cubicBezTo>
                    <a:pt x="460" y="324"/>
                    <a:pt x="460" y="324"/>
                    <a:pt x="460" y="324"/>
                  </a:cubicBezTo>
                  <a:cubicBezTo>
                    <a:pt x="460" y="323"/>
                    <a:pt x="460" y="323"/>
                    <a:pt x="459" y="323"/>
                  </a:cubicBezTo>
                  <a:cubicBezTo>
                    <a:pt x="459" y="323"/>
                    <a:pt x="458" y="323"/>
                    <a:pt x="457" y="323"/>
                  </a:cubicBezTo>
                  <a:close/>
                  <a:moveTo>
                    <a:pt x="443" y="313"/>
                  </a:moveTo>
                  <a:cubicBezTo>
                    <a:pt x="438" y="309"/>
                    <a:pt x="433" y="305"/>
                    <a:pt x="428" y="300"/>
                  </a:cubicBezTo>
                  <a:cubicBezTo>
                    <a:pt x="427" y="300"/>
                    <a:pt x="427" y="299"/>
                    <a:pt x="426" y="298"/>
                  </a:cubicBezTo>
                  <a:cubicBezTo>
                    <a:pt x="426" y="298"/>
                    <a:pt x="426" y="299"/>
                    <a:pt x="427" y="299"/>
                  </a:cubicBezTo>
                  <a:cubicBezTo>
                    <a:pt x="432" y="303"/>
                    <a:pt x="439" y="309"/>
                    <a:pt x="446" y="313"/>
                  </a:cubicBezTo>
                  <a:cubicBezTo>
                    <a:pt x="445" y="313"/>
                    <a:pt x="444" y="313"/>
                    <a:pt x="443" y="313"/>
                  </a:cubicBezTo>
                  <a:close/>
                  <a:moveTo>
                    <a:pt x="404" y="274"/>
                  </a:moveTo>
                  <a:cubicBezTo>
                    <a:pt x="399" y="266"/>
                    <a:pt x="395" y="259"/>
                    <a:pt x="392" y="252"/>
                  </a:cubicBezTo>
                  <a:cubicBezTo>
                    <a:pt x="398" y="252"/>
                    <a:pt x="404" y="255"/>
                    <a:pt x="411" y="259"/>
                  </a:cubicBezTo>
                  <a:cubicBezTo>
                    <a:pt x="414" y="262"/>
                    <a:pt x="418" y="264"/>
                    <a:pt x="421" y="267"/>
                  </a:cubicBezTo>
                  <a:cubicBezTo>
                    <a:pt x="420" y="268"/>
                    <a:pt x="420" y="268"/>
                    <a:pt x="420" y="268"/>
                  </a:cubicBezTo>
                  <a:cubicBezTo>
                    <a:pt x="423" y="270"/>
                    <a:pt x="427" y="273"/>
                    <a:pt x="430" y="276"/>
                  </a:cubicBezTo>
                  <a:cubicBezTo>
                    <a:pt x="431" y="276"/>
                    <a:pt x="431" y="277"/>
                    <a:pt x="432" y="277"/>
                  </a:cubicBezTo>
                  <a:cubicBezTo>
                    <a:pt x="436" y="282"/>
                    <a:pt x="440" y="287"/>
                    <a:pt x="444" y="291"/>
                  </a:cubicBezTo>
                  <a:cubicBezTo>
                    <a:pt x="433" y="282"/>
                    <a:pt x="422" y="273"/>
                    <a:pt x="412" y="267"/>
                  </a:cubicBezTo>
                  <a:cubicBezTo>
                    <a:pt x="410" y="269"/>
                    <a:pt x="410" y="269"/>
                    <a:pt x="410" y="269"/>
                  </a:cubicBezTo>
                  <a:cubicBezTo>
                    <a:pt x="416" y="274"/>
                    <a:pt x="422" y="280"/>
                    <a:pt x="429" y="286"/>
                  </a:cubicBezTo>
                  <a:cubicBezTo>
                    <a:pt x="422" y="282"/>
                    <a:pt x="414" y="278"/>
                    <a:pt x="404" y="274"/>
                  </a:cubicBezTo>
                  <a:close/>
                  <a:moveTo>
                    <a:pt x="463" y="292"/>
                  </a:moveTo>
                  <a:cubicBezTo>
                    <a:pt x="463" y="289"/>
                    <a:pt x="464" y="286"/>
                    <a:pt x="464" y="282"/>
                  </a:cubicBezTo>
                  <a:cubicBezTo>
                    <a:pt x="465" y="286"/>
                    <a:pt x="465" y="289"/>
                    <a:pt x="466" y="292"/>
                  </a:cubicBezTo>
                  <a:cubicBezTo>
                    <a:pt x="466" y="292"/>
                    <a:pt x="465" y="292"/>
                    <a:pt x="465" y="292"/>
                  </a:cubicBezTo>
                  <a:cubicBezTo>
                    <a:pt x="464" y="292"/>
                    <a:pt x="464" y="292"/>
                    <a:pt x="463" y="292"/>
                  </a:cubicBezTo>
                  <a:close/>
                  <a:moveTo>
                    <a:pt x="477" y="237"/>
                  </a:moveTo>
                  <a:cubicBezTo>
                    <a:pt x="476" y="248"/>
                    <a:pt x="474" y="259"/>
                    <a:pt x="474" y="269"/>
                  </a:cubicBezTo>
                  <a:cubicBezTo>
                    <a:pt x="474" y="274"/>
                    <a:pt x="475" y="279"/>
                    <a:pt x="476" y="284"/>
                  </a:cubicBezTo>
                  <a:cubicBezTo>
                    <a:pt x="478" y="284"/>
                    <a:pt x="478" y="284"/>
                    <a:pt x="478" y="284"/>
                  </a:cubicBezTo>
                  <a:cubicBezTo>
                    <a:pt x="479" y="280"/>
                    <a:pt x="481" y="276"/>
                    <a:pt x="482" y="272"/>
                  </a:cubicBezTo>
                  <a:cubicBezTo>
                    <a:pt x="483" y="272"/>
                    <a:pt x="483" y="272"/>
                    <a:pt x="483" y="272"/>
                  </a:cubicBezTo>
                  <a:cubicBezTo>
                    <a:pt x="482" y="278"/>
                    <a:pt x="480" y="285"/>
                    <a:pt x="480" y="291"/>
                  </a:cubicBezTo>
                  <a:cubicBezTo>
                    <a:pt x="479" y="292"/>
                    <a:pt x="479" y="292"/>
                    <a:pt x="479" y="292"/>
                  </a:cubicBezTo>
                  <a:cubicBezTo>
                    <a:pt x="477" y="290"/>
                    <a:pt x="477" y="290"/>
                    <a:pt x="477" y="290"/>
                  </a:cubicBezTo>
                  <a:cubicBezTo>
                    <a:pt x="477" y="292"/>
                    <a:pt x="477" y="292"/>
                    <a:pt x="477" y="292"/>
                  </a:cubicBezTo>
                  <a:cubicBezTo>
                    <a:pt x="476" y="292"/>
                    <a:pt x="475" y="292"/>
                    <a:pt x="474" y="292"/>
                  </a:cubicBezTo>
                  <a:cubicBezTo>
                    <a:pt x="472" y="292"/>
                    <a:pt x="471" y="292"/>
                    <a:pt x="469" y="292"/>
                  </a:cubicBezTo>
                  <a:cubicBezTo>
                    <a:pt x="468" y="281"/>
                    <a:pt x="469" y="266"/>
                    <a:pt x="472" y="252"/>
                  </a:cubicBezTo>
                  <a:cubicBezTo>
                    <a:pt x="474" y="248"/>
                    <a:pt x="475" y="244"/>
                    <a:pt x="476" y="240"/>
                  </a:cubicBezTo>
                  <a:cubicBezTo>
                    <a:pt x="476" y="239"/>
                    <a:pt x="477" y="238"/>
                    <a:pt x="477" y="237"/>
                  </a:cubicBezTo>
                  <a:close/>
                  <a:moveTo>
                    <a:pt x="478" y="252"/>
                  </a:moveTo>
                  <a:cubicBezTo>
                    <a:pt x="480" y="254"/>
                    <a:pt x="483" y="256"/>
                    <a:pt x="486" y="258"/>
                  </a:cubicBezTo>
                  <a:cubicBezTo>
                    <a:pt x="484" y="261"/>
                    <a:pt x="483" y="264"/>
                    <a:pt x="481" y="268"/>
                  </a:cubicBezTo>
                  <a:cubicBezTo>
                    <a:pt x="481" y="268"/>
                    <a:pt x="481" y="267"/>
                    <a:pt x="481" y="267"/>
                  </a:cubicBezTo>
                  <a:cubicBezTo>
                    <a:pt x="480" y="270"/>
                    <a:pt x="480" y="270"/>
                    <a:pt x="480" y="270"/>
                  </a:cubicBezTo>
                  <a:cubicBezTo>
                    <a:pt x="480" y="270"/>
                    <a:pt x="480" y="270"/>
                    <a:pt x="480" y="270"/>
                  </a:cubicBezTo>
                  <a:cubicBezTo>
                    <a:pt x="479" y="273"/>
                    <a:pt x="478" y="275"/>
                    <a:pt x="477" y="278"/>
                  </a:cubicBezTo>
                  <a:cubicBezTo>
                    <a:pt x="477" y="275"/>
                    <a:pt x="477" y="272"/>
                    <a:pt x="477" y="269"/>
                  </a:cubicBezTo>
                  <a:cubicBezTo>
                    <a:pt x="477" y="264"/>
                    <a:pt x="477" y="258"/>
                    <a:pt x="478" y="252"/>
                  </a:cubicBezTo>
                  <a:close/>
                  <a:moveTo>
                    <a:pt x="488" y="260"/>
                  </a:moveTo>
                  <a:cubicBezTo>
                    <a:pt x="488" y="260"/>
                    <a:pt x="488" y="261"/>
                    <a:pt x="488" y="261"/>
                  </a:cubicBezTo>
                  <a:cubicBezTo>
                    <a:pt x="488" y="261"/>
                    <a:pt x="488" y="260"/>
                    <a:pt x="488" y="260"/>
                  </a:cubicBezTo>
                  <a:cubicBezTo>
                    <a:pt x="488" y="260"/>
                    <a:pt x="488" y="260"/>
                    <a:pt x="488" y="260"/>
                  </a:cubicBezTo>
                  <a:close/>
                  <a:moveTo>
                    <a:pt x="489" y="260"/>
                  </a:moveTo>
                  <a:cubicBezTo>
                    <a:pt x="491" y="262"/>
                    <a:pt x="494" y="264"/>
                    <a:pt x="496" y="266"/>
                  </a:cubicBezTo>
                  <a:cubicBezTo>
                    <a:pt x="495" y="270"/>
                    <a:pt x="493" y="274"/>
                    <a:pt x="492" y="278"/>
                  </a:cubicBezTo>
                  <a:cubicBezTo>
                    <a:pt x="490" y="275"/>
                    <a:pt x="488" y="273"/>
                    <a:pt x="486" y="271"/>
                  </a:cubicBezTo>
                  <a:cubicBezTo>
                    <a:pt x="486" y="268"/>
                    <a:pt x="487" y="265"/>
                    <a:pt x="488" y="262"/>
                  </a:cubicBezTo>
                  <a:cubicBezTo>
                    <a:pt x="488" y="262"/>
                    <a:pt x="488" y="261"/>
                    <a:pt x="489" y="260"/>
                  </a:cubicBezTo>
                  <a:close/>
                  <a:moveTo>
                    <a:pt x="490" y="258"/>
                  </a:moveTo>
                  <a:cubicBezTo>
                    <a:pt x="492" y="255"/>
                    <a:pt x="495" y="251"/>
                    <a:pt x="499" y="247"/>
                  </a:cubicBezTo>
                  <a:cubicBezTo>
                    <a:pt x="501" y="248"/>
                    <a:pt x="503" y="249"/>
                    <a:pt x="504" y="249"/>
                  </a:cubicBezTo>
                  <a:cubicBezTo>
                    <a:pt x="502" y="254"/>
                    <a:pt x="500" y="259"/>
                    <a:pt x="497" y="263"/>
                  </a:cubicBezTo>
                  <a:cubicBezTo>
                    <a:pt x="495" y="262"/>
                    <a:pt x="493" y="260"/>
                    <a:pt x="490" y="258"/>
                  </a:cubicBezTo>
                  <a:close/>
                  <a:moveTo>
                    <a:pt x="511" y="234"/>
                  </a:moveTo>
                  <a:cubicBezTo>
                    <a:pt x="516" y="230"/>
                    <a:pt x="521" y="225"/>
                    <a:pt x="528" y="220"/>
                  </a:cubicBezTo>
                  <a:cubicBezTo>
                    <a:pt x="528" y="220"/>
                    <a:pt x="528" y="220"/>
                    <a:pt x="528" y="220"/>
                  </a:cubicBezTo>
                  <a:cubicBezTo>
                    <a:pt x="523" y="225"/>
                    <a:pt x="518" y="230"/>
                    <a:pt x="513" y="236"/>
                  </a:cubicBezTo>
                  <a:cubicBezTo>
                    <a:pt x="512" y="235"/>
                    <a:pt x="511" y="235"/>
                    <a:pt x="511" y="234"/>
                  </a:cubicBezTo>
                  <a:close/>
                  <a:moveTo>
                    <a:pt x="538" y="213"/>
                  </a:moveTo>
                  <a:cubicBezTo>
                    <a:pt x="540" y="212"/>
                    <a:pt x="543" y="211"/>
                    <a:pt x="545" y="210"/>
                  </a:cubicBezTo>
                  <a:cubicBezTo>
                    <a:pt x="545" y="210"/>
                    <a:pt x="546" y="210"/>
                    <a:pt x="546" y="210"/>
                  </a:cubicBezTo>
                  <a:cubicBezTo>
                    <a:pt x="543" y="211"/>
                    <a:pt x="541" y="212"/>
                    <a:pt x="538" y="213"/>
                  </a:cubicBezTo>
                  <a:close/>
                  <a:moveTo>
                    <a:pt x="548" y="208"/>
                  </a:moveTo>
                  <a:cubicBezTo>
                    <a:pt x="551" y="207"/>
                    <a:pt x="555" y="205"/>
                    <a:pt x="558" y="203"/>
                  </a:cubicBezTo>
                  <a:cubicBezTo>
                    <a:pt x="559" y="203"/>
                    <a:pt x="559" y="203"/>
                    <a:pt x="559" y="203"/>
                  </a:cubicBezTo>
                  <a:cubicBezTo>
                    <a:pt x="559" y="203"/>
                    <a:pt x="559" y="203"/>
                    <a:pt x="559" y="203"/>
                  </a:cubicBezTo>
                  <a:cubicBezTo>
                    <a:pt x="578" y="212"/>
                    <a:pt x="599" y="221"/>
                    <a:pt x="615" y="233"/>
                  </a:cubicBezTo>
                  <a:cubicBezTo>
                    <a:pt x="607" y="234"/>
                    <a:pt x="597" y="236"/>
                    <a:pt x="588" y="238"/>
                  </a:cubicBezTo>
                  <a:cubicBezTo>
                    <a:pt x="586" y="235"/>
                    <a:pt x="584" y="232"/>
                    <a:pt x="581" y="230"/>
                  </a:cubicBezTo>
                  <a:cubicBezTo>
                    <a:pt x="576" y="226"/>
                    <a:pt x="571" y="223"/>
                    <a:pt x="566" y="219"/>
                  </a:cubicBezTo>
                  <a:cubicBezTo>
                    <a:pt x="562" y="216"/>
                    <a:pt x="557" y="214"/>
                    <a:pt x="553" y="211"/>
                  </a:cubicBezTo>
                  <a:cubicBezTo>
                    <a:pt x="554" y="211"/>
                    <a:pt x="555" y="211"/>
                    <a:pt x="557" y="211"/>
                  </a:cubicBezTo>
                  <a:cubicBezTo>
                    <a:pt x="557" y="211"/>
                    <a:pt x="557" y="211"/>
                    <a:pt x="557" y="211"/>
                  </a:cubicBezTo>
                  <a:cubicBezTo>
                    <a:pt x="557" y="209"/>
                    <a:pt x="557" y="209"/>
                    <a:pt x="557" y="209"/>
                  </a:cubicBezTo>
                  <a:cubicBezTo>
                    <a:pt x="557" y="209"/>
                    <a:pt x="557" y="209"/>
                    <a:pt x="557" y="209"/>
                  </a:cubicBezTo>
                  <a:cubicBezTo>
                    <a:pt x="554" y="209"/>
                    <a:pt x="552" y="209"/>
                    <a:pt x="549" y="209"/>
                  </a:cubicBezTo>
                  <a:cubicBezTo>
                    <a:pt x="549" y="209"/>
                    <a:pt x="548" y="209"/>
                    <a:pt x="548" y="208"/>
                  </a:cubicBezTo>
                  <a:close/>
                  <a:moveTo>
                    <a:pt x="622" y="235"/>
                  </a:moveTo>
                  <a:cubicBezTo>
                    <a:pt x="622" y="235"/>
                    <a:pt x="622" y="235"/>
                    <a:pt x="622" y="235"/>
                  </a:cubicBezTo>
                  <a:cubicBezTo>
                    <a:pt x="622" y="235"/>
                    <a:pt x="622" y="235"/>
                    <a:pt x="622" y="235"/>
                  </a:cubicBezTo>
                  <a:cubicBezTo>
                    <a:pt x="622" y="235"/>
                    <a:pt x="622" y="235"/>
                    <a:pt x="622" y="235"/>
                  </a:cubicBezTo>
                  <a:close/>
                  <a:moveTo>
                    <a:pt x="609" y="239"/>
                  </a:moveTo>
                  <a:cubicBezTo>
                    <a:pt x="609" y="239"/>
                    <a:pt x="609" y="239"/>
                    <a:pt x="608" y="239"/>
                  </a:cubicBezTo>
                  <a:cubicBezTo>
                    <a:pt x="607" y="239"/>
                    <a:pt x="605" y="239"/>
                    <a:pt x="604" y="239"/>
                  </a:cubicBezTo>
                  <a:cubicBezTo>
                    <a:pt x="600" y="239"/>
                    <a:pt x="597" y="239"/>
                    <a:pt x="592" y="240"/>
                  </a:cubicBezTo>
                  <a:cubicBezTo>
                    <a:pt x="601" y="238"/>
                    <a:pt x="610" y="236"/>
                    <a:pt x="618" y="235"/>
                  </a:cubicBezTo>
                  <a:cubicBezTo>
                    <a:pt x="619" y="236"/>
                    <a:pt x="619" y="236"/>
                    <a:pt x="619" y="236"/>
                  </a:cubicBezTo>
                  <a:cubicBezTo>
                    <a:pt x="616" y="237"/>
                    <a:pt x="613" y="238"/>
                    <a:pt x="609" y="239"/>
                  </a:cubicBezTo>
                  <a:close/>
                  <a:moveTo>
                    <a:pt x="602" y="242"/>
                  </a:moveTo>
                  <a:cubicBezTo>
                    <a:pt x="595" y="244"/>
                    <a:pt x="588" y="247"/>
                    <a:pt x="581" y="250"/>
                  </a:cubicBezTo>
                  <a:cubicBezTo>
                    <a:pt x="580" y="250"/>
                    <a:pt x="580" y="250"/>
                    <a:pt x="580" y="250"/>
                  </a:cubicBezTo>
                  <a:cubicBezTo>
                    <a:pt x="580" y="250"/>
                    <a:pt x="580" y="250"/>
                    <a:pt x="580" y="250"/>
                  </a:cubicBezTo>
                  <a:cubicBezTo>
                    <a:pt x="579" y="250"/>
                    <a:pt x="579" y="250"/>
                    <a:pt x="579" y="250"/>
                  </a:cubicBezTo>
                  <a:cubicBezTo>
                    <a:pt x="576" y="250"/>
                    <a:pt x="574" y="250"/>
                    <a:pt x="571" y="251"/>
                  </a:cubicBezTo>
                  <a:cubicBezTo>
                    <a:pt x="571" y="250"/>
                    <a:pt x="571" y="250"/>
                    <a:pt x="571" y="250"/>
                  </a:cubicBezTo>
                  <a:cubicBezTo>
                    <a:pt x="571" y="250"/>
                    <a:pt x="571" y="250"/>
                    <a:pt x="571" y="250"/>
                  </a:cubicBezTo>
                  <a:cubicBezTo>
                    <a:pt x="570" y="249"/>
                    <a:pt x="568" y="248"/>
                    <a:pt x="567" y="247"/>
                  </a:cubicBezTo>
                  <a:cubicBezTo>
                    <a:pt x="580" y="244"/>
                    <a:pt x="593" y="242"/>
                    <a:pt x="602" y="242"/>
                  </a:cubicBezTo>
                  <a:close/>
                  <a:moveTo>
                    <a:pt x="496" y="311"/>
                  </a:moveTo>
                  <a:cubicBezTo>
                    <a:pt x="496" y="312"/>
                    <a:pt x="496" y="313"/>
                    <a:pt x="496" y="314"/>
                  </a:cubicBezTo>
                  <a:cubicBezTo>
                    <a:pt x="496" y="314"/>
                    <a:pt x="495" y="314"/>
                    <a:pt x="495" y="313"/>
                  </a:cubicBezTo>
                  <a:cubicBezTo>
                    <a:pt x="495" y="312"/>
                    <a:pt x="495" y="311"/>
                    <a:pt x="495" y="310"/>
                  </a:cubicBezTo>
                  <a:cubicBezTo>
                    <a:pt x="495" y="310"/>
                    <a:pt x="495" y="311"/>
                    <a:pt x="496" y="311"/>
                  </a:cubicBezTo>
                  <a:close/>
                  <a:moveTo>
                    <a:pt x="489" y="348"/>
                  </a:moveTo>
                  <a:cubicBezTo>
                    <a:pt x="490" y="350"/>
                    <a:pt x="489" y="352"/>
                    <a:pt x="489" y="354"/>
                  </a:cubicBezTo>
                  <a:cubicBezTo>
                    <a:pt x="489" y="353"/>
                    <a:pt x="488" y="352"/>
                    <a:pt x="488" y="352"/>
                  </a:cubicBezTo>
                  <a:cubicBezTo>
                    <a:pt x="488" y="350"/>
                    <a:pt x="487" y="349"/>
                    <a:pt x="487" y="347"/>
                  </a:cubicBezTo>
                  <a:cubicBezTo>
                    <a:pt x="488" y="347"/>
                    <a:pt x="489" y="348"/>
                    <a:pt x="489" y="348"/>
                  </a:cubicBezTo>
                  <a:close/>
                  <a:moveTo>
                    <a:pt x="489" y="358"/>
                  </a:moveTo>
                  <a:cubicBezTo>
                    <a:pt x="489" y="359"/>
                    <a:pt x="488" y="361"/>
                    <a:pt x="488" y="363"/>
                  </a:cubicBezTo>
                  <a:cubicBezTo>
                    <a:pt x="488" y="361"/>
                    <a:pt x="487" y="360"/>
                    <a:pt x="487" y="358"/>
                  </a:cubicBezTo>
                  <a:cubicBezTo>
                    <a:pt x="487" y="357"/>
                    <a:pt x="487" y="357"/>
                    <a:pt x="488" y="356"/>
                  </a:cubicBezTo>
                  <a:cubicBezTo>
                    <a:pt x="488" y="356"/>
                    <a:pt x="488" y="357"/>
                    <a:pt x="489" y="358"/>
                  </a:cubicBezTo>
                  <a:close/>
                  <a:moveTo>
                    <a:pt x="485" y="369"/>
                  </a:moveTo>
                  <a:cubicBezTo>
                    <a:pt x="485" y="369"/>
                    <a:pt x="485" y="369"/>
                    <a:pt x="485" y="369"/>
                  </a:cubicBezTo>
                  <a:cubicBezTo>
                    <a:pt x="485" y="369"/>
                    <a:pt x="485" y="368"/>
                    <a:pt x="485" y="368"/>
                  </a:cubicBezTo>
                  <a:cubicBezTo>
                    <a:pt x="485" y="368"/>
                    <a:pt x="485" y="368"/>
                    <a:pt x="485" y="368"/>
                  </a:cubicBezTo>
                  <a:cubicBezTo>
                    <a:pt x="485" y="368"/>
                    <a:pt x="485" y="368"/>
                    <a:pt x="485" y="368"/>
                  </a:cubicBezTo>
                  <a:cubicBezTo>
                    <a:pt x="485" y="368"/>
                    <a:pt x="485" y="368"/>
                    <a:pt x="485" y="369"/>
                  </a:cubicBezTo>
                  <a:close/>
                  <a:moveTo>
                    <a:pt x="378" y="320"/>
                  </a:moveTo>
                  <a:cubicBezTo>
                    <a:pt x="381" y="320"/>
                    <a:pt x="384" y="319"/>
                    <a:pt x="388" y="319"/>
                  </a:cubicBezTo>
                  <a:cubicBezTo>
                    <a:pt x="388" y="319"/>
                    <a:pt x="388" y="319"/>
                    <a:pt x="389" y="319"/>
                  </a:cubicBezTo>
                  <a:cubicBezTo>
                    <a:pt x="408" y="320"/>
                    <a:pt x="428" y="320"/>
                    <a:pt x="447" y="319"/>
                  </a:cubicBezTo>
                  <a:cubicBezTo>
                    <a:pt x="449" y="320"/>
                    <a:pt x="450" y="321"/>
                    <a:pt x="452" y="322"/>
                  </a:cubicBezTo>
                  <a:cubicBezTo>
                    <a:pt x="439" y="322"/>
                    <a:pt x="411" y="321"/>
                    <a:pt x="378" y="320"/>
                  </a:cubicBezTo>
                  <a:close/>
                  <a:moveTo>
                    <a:pt x="611" y="158"/>
                  </a:moveTo>
                  <a:cubicBezTo>
                    <a:pt x="610" y="158"/>
                    <a:pt x="609" y="157"/>
                    <a:pt x="608" y="157"/>
                  </a:cubicBezTo>
                  <a:cubicBezTo>
                    <a:pt x="606" y="156"/>
                    <a:pt x="605" y="155"/>
                    <a:pt x="603" y="154"/>
                  </a:cubicBezTo>
                  <a:cubicBezTo>
                    <a:pt x="606" y="155"/>
                    <a:pt x="608" y="156"/>
                    <a:pt x="611" y="158"/>
                  </a:cubicBezTo>
                  <a:cubicBezTo>
                    <a:pt x="611" y="158"/>
                    <a:pt x="611" y="158"/>
                    <a:pt x="611" y="158"/>
                  </a:cubicBezTo>
                  <a:close/>
                  <a:moveTo>
                    <a:pt x="584" y="146"/>
                  </a:moveTo>
                  <a:cubicBezTo>
                    <a:pt x="583" y="145"/>
                    <a:pt x="582" y="145"/>
                    <a:pt x="581" y="144"/>
                  </a:cubicBezTo>
                  <a:cubicBezTo>
                    <a:pt x="576" y="140"/>
                    <a:pt x="571" y="136"/>
                    <a:pt x="566" y="132"/>
                  </a:cubicBezTo>
                  <a:cubicBezTo>
                    <a:pt x="572" y="137"/>
                    <a:pt x="578" y="141"/>
                    <a:pt x="584" y="146"/>
                  </a:cubicBezTo>
                  <a:close/>
                  <a:moveTo>
                    <a:pt x="599" y="156"/>
                  </a:moveTo>
                  <a:cubicBezTo>
                    <a:pt x="603" y="158"/>
                    <a:pt x="606" y="160"/>
                    <a:pt x="609" y="162"/>
                  </a:cubicBezTo>
                  <a:cubicBezTo>
                    <a:pt x="607" y="161"/>
                    <a:pt x="605" y="161"/>
                    <a:pt x="603" y="160"/>
                  </a:cubicBezTo>
                  <a:cubicBezTo>
                    <a:pt x="603" y="160"/>
                    <a:pt x="602" y="159"/>
                    <a:pt x="602" y="159"/>
                  </a:cubicBezTo>
                  <a:cubicBezTo>
                    <a:pt x="599" y="157"/>
                    <a:pt x="597" y="155"/>
                    <a:pt x="594" y="153"/>
                  </a:cubicBezTo>
                  <a:cubicBezTo>
                    <a:pt x="596" y="154"/>
                    <a:pt x="598" y="155"/>
                    <a:pt x="599" y="156"/>
                  </a:cubicBezTo>
                  <a:close/>
                  <a:moveTo>
                    <a:pt x="574" y="145"/>
                  </a:moveTo>
                  <a:cubicBezTo>
                    <a:pt x="572" y="144"/>
                    <a:pt x="571" y="143"/>
                    <a:pt x="570" y="142"/>
                  </a:cubicBezTo>
                  <a:cubicBezTo>
                    <a:pt x="571" y="143"/>
                    <a:pt x="573" y="144"/>
                    <a:pt x="574" y="145"/>
                  </a:cubicBezTo>
                  <a:close/>
                  <a:moveTo>
                    <a:pt x="611" y="165"/>
                  </a:moveTo>
                  <a:cubicBezTo>
                    <a:pt x="611" y="165"/>
                    <a:pt x="611" y="165"/>
                    <a:pt x="611" y="165"/>
                  </a:cubicBezTo>
                  <a:cubicBezTo>
                    <a:pt x="611" y="165"/>
                    <a:pt x="611" y="165"/>
                    <a:pt x="610" y="165"/>
                  </a:cubicBezTo>
                  <a:cubicBezTo>
                    <a:pt x="611" y="165"/>
                    <a:pt x="611" y="165"/>
                    <a:pt x="611" y="165"/>
                  </a:cubicBezTo>
                  <a:close/>
                  <a:moveTo>
                    <a:pt x="665" y="195"/>
                  </a:moveTo>
                  <a:cubicBezTo>
                    <a:pt x="662" y="195"/>
                    <a:pt x="659" y="196"/>
                    <a:pt x="658" y="192"/>
                  </a:cubicBezTo>
                  <a:cubicBezTo>
                    <a:pt x="657" y="189"/>
                    <a:pt x="657" y="186"/>
                    <a:pt x="655" y="184"/>
                  </a:cubicBezTo>
                  <a:cubicBezTo>
                    <a:pt x="660" y="187"/>
                    <a:pt x="663" y="191"/>
                    <a:pt x="665" y="195"/>
                  </a:cubicBezTo>
                  <a:close/>
                  <a:moveTo>
                    <a:pt x="649" y="211"/>
                  </a:moveTo>
                  <a:cubicBezTo>
                    <a:pt x="640" y="206"/>
                    <a:pt x="632" y="201"/>
                    <a:pt x="624" y="196"/>
                  </a:cubicBezTo>
                  <a:cubicBezTo>
                    <a:pt x="623" y="193"/>
                    <a:pt x="619" y="190"/>
                    <a:pt x="611" y="188"/>
                  </a:cubicBezTo>
                  <a:cubicBezTo>
                    <a:pt x="610" y="187"/>
                    <a:pt x="609" y="187"/>
                    <a:pt x="607" y="186"/>
                  </a:cubicBezTo>
                  <a:cubicBezTo>
                    <a:pt x="607" y="188"/>
                    <a:pt x="607" y="188"/>
                    <a:pt x="607" y="188"/>
                  </a:cubicBezTo>
                  <a:cubicBezTo>
                    <a:pt x="596" y="187"/>
                    <a:pt x="581" y="188"/>
                    <a:pt x="560" y="196"/>
                  </a:cubicBezTo>
                  <a:cubicBezTo>
                    <a:pt x="553" y="198"/>
                    <a:pt x="547" y="201"/>
                    <a:pt x="541" y="204"/>
                  </a:cubicBezTo>
                  <a:cubicBezTo>
                    <a:pt x="539" y="203"/>
                    <a:pt x="537" y="202"/>
                    <a:pt x="535" y="201"/>
                  </a:cubicBezTo>
                  <a:cubicBezTo>
                    <a:pt x="534" y="203"/>
                    <a:pt x="534" y="203"/>
                    <a:pt x="534" y="203"/>
                  </a:cubicBezTo>
                  <a:cubicBezTo>
                    <a:pt x="535" y="204"/>
                    <a:pt x="537" y="205"/>
                    <a:pt x="538" y="206"/>
                  </a:cubicBezTo>
                  <a:cubicBezTo>
                    <a:pt x="533" y="209"/>
                    <a:pt x="529" y="212"/>
                    <a:pt x="525" y="216"/>
                  </a:cubicBezTo>
                  <a:cubicBezTo>
                    <a:pt x="520" y="213"/>
                    <a:pt x="515" y="210"/>
                    <a:pt x="512" y="209"/>
                  </a:cubicBezTo>
                  <a:cubicBezTo>
                    <a:pt x="511" y="211"/>
                    <a:pt x="511" y="211"/>
                    <a:pt x="511" y="211"/>
                  </a:cubicBezTo>
                  <a:cubicBezTo>
                    <a:pt x="514" y="213"/>
                    <a:pt x="518" y="215"/>
                    <a:pt x="522" y="217"/>
                  </a:cubicBezTo>
                  <a:cubicBezTo>
                    <a:pt x="517" y="222"/>
                    <a:pt x="512" y="227"/>
                    <a:pt x="508" y="232"/>
                  </a:cubicBezTo>
                  <a:cubicBezTo>
                    <a:pt x="503" y="229"/>
                    <a:pt x="498" y="225"/>
                    <a:pt x="494" y="222"/>
                  </a:cubicBezTo>
                  <a:cubicBezTo>
                    <a:pt x="493" y="224"/>
                    <a:pt x="493" y="224"/>
                    <a:pt x="493" y="224"/>
                  </a:cubicBezTo>
                  <a:cubicBezTo>
                    <a:pt x="497" y="227"/>
                    <a:pt x="501" y="231"/>
                    <a:pt x="506" y="234"/>
                  </a:cubicBezTo>
                  <a:cubicBezTo>
                    <a:pt x="503" y="237"/>
                    <a:pt x="501" y="240"/>
                    <a:pt x="498" y="244"/>
                  </a:cubicBezTo>
                  <a:cubicBezTo>
                    <a:pt x="498" y="243"/>
                    <a:pt x="497" y="243"/>
                    <a:pt x="496" y="243"/>
                  </a:cubicBezTo>
                  <a:cubicBezTo>
                    <a:pt x="496" y="243"/>
                    <a:pt x="496" y="243"/>
                    <a:pt x="496" y="243"/>
                  </a:cubicBezTo>
                  <a:cubicBezTo>
                    <a:pt x="496" y="242"/>
                    <a:pt x="496" y="242"/>
                    <a:pt x="496" y="242"/>
                  </a:cubicBezTo>
                  <a:cubicBezTo>
                    <a:pt x="495" y="242"/>
                    <a:pt x="494" y="242"/>
                    <a:pt x="494" y="242"/>
                  </a:cubicBezTo>
                  <a:cubicBezTo>
                    <a:pt x="493" y="242"/>
                    <a:pt x="493" y="242"/>
                    <a:pt x="492" y="241"/>
                  </a:cubicBezTo>
                  <a:cubicBezTo>
                    <a:pt x="492" y="242"/>
                    <a:pt x="492" y="242"/>
                    <a:pt x="492" y="242"/>
                  </a:cubicBezTo>
                  <a:cubicBezTo>
                    <a:pt x="491" y="242"/>
                    <a:pt x="491" y="242"/>
                    <a:pt x="491" y="242"/>
                  </a:cubicBezTo>
                  <a:cubicBezTo>
                    <a:pt x="491" y="242"/>
                    <a:pt x="490" y="243"/>
                    <a:pt x="490" y="243"/>
                  </a:cubicBezTo>
                  <a:cubicBezTo>
                    <a:pt x="491" y="243"/>
                    <a:pt x="491" y="244"/>
                    <a:pt x="491" y="244"/>
                  </a:cubicBezTo>
                  <a:cubicBezTo>
                    <a:pt x="491" y="244"/>
                    <a:pt x="491" y="244"/>
                    <a:pt x="491" y="244"/>
                  </a:cubicBezTo>
                  <a:cubicBezTo>
                    <a:pt x="491" y="244"/>
                    <a:pt x="492" y="245"/>
                    <a:pt x="492" y="245"/>
                  </a:cubicBezTo>
                  <a:cubicBezTo>
                    <a:pt x="493" y="245"/>
                    <a:pt x="494" y="246"/>
                    <a:pt x="495" y="247"/>
                  </a:cubicBezTo>
                  <a:cubicBezTo>
                    <a:pt x="496" y="245"/>
                    <a:pt x="496" y="245"/>
                    <a:pt x="496" y="245"/>
                  </a:cubicBezTo>
                  <a:cubicBezTo>
                    <a:pt x="496" y="245"/>
                    <a:pt x="497" y="246"/>
                    <a:pt x="497" y="246"/>
                  </a:cubicBezTo>
                  <a:cubicBezTo>
                    <a:pt x="494" y="250"/>
                    <a:pt x="491" y="255"/>
                    <a:pt x="490" y="258"/>
                  </a:cubicBezTo>
                  <a:cubicBezTo>
                    <a:pt x="486" y="255"/>
                    <a:pt x="482" y="253"/>
                    <a:pt x="479" y="250"/>
                  </a:cubicBezTo>
                  <a:cubicBezTo>
                    <a:pt x="478" y="250"/>
                    <a:pt x="478" y="250"/>
                    <a:pt x="478" y="250"/>
                  </a:cubicBezTo>
                  <a:cubicBezTo>
                    <a:pt x="479" y="244"/>
                    <a:pt x="480" y="237"/>
                    <a:pt x="481" y="230"/>
                  </a:cubicBezTo>
                  <a:cubicBezTo>
                    <a:pt x="491" y="210"/>
                    <a:pt x="511" y="192"/>
                    <a:pt x="544" y="182"/>
                  </a:cubicBezTo>
                  <a:cubicBezTo>
                    <a:pt x="574" y="174"/>
                    <a:pt x="596" y="171"/>
                    <a:pt x="613" y="172"/>
                  </a:cubicBezTo>
                  <a:cubicBezTo>
                    <a:pt x="619" y="175"/>
                    <a:pt x="624" y="179"/>
                    <a:pt x="630" y="182"/>
                  </a:cubicBezTo>
                  <a:cubicBezTo>
                    <a:pt x="631" y="180"/>
                    <a:pt x="631" y="180"/>
                    <a:pt x="631" y="180"/>
                  </a:cubicBezTo>
                  <a:cubicBezTo>
                    <a:pt x="628" y="177"/>
                    <a:pt x="624" y="175"/>
                    <a:pt x="620" y="172"/>
                  </a:cubicBezTo>
                  <a:cubicBezTo>
                    <a:pt x="624" y="173"/>
                    <a:pt x="628" y="173"/>
                    <a:pt x="632" y="174"/>
                  </a:cubicBezTo>
                  <a:cubicBezTo>
                    <a:pt x="633" y="174"/>
                    <a:pt x="634" y="175"/>
                    <a:pt x="636" y="176"/>
                  </a:cubicBezTo>
                  <a:cubicBezTo>
                    <a:pt x="636" y="176"/>
                    <a:pt x="637" y="176"/>
                    <a:pt x="637" y="176"/>
                  </a:cubicBezTo>
                  <a:cubicBezTo>
                    <a:pt x="638" y="176"/>
                    <a:pt x="638" y="175"/>
                    <a:pt x="638" y="175"/>
                  </a:cubicBezTo>
                  <a:cubicBezTo>
                    <a:pt x="642" y="177"/>
                    <a:pt x="645" y="178"/>
                    <a:pt x="648" y="179"/>
                  </a:cubicBezTo>
                  <a:cubicBezTo>
                    <a:pt x="649" y="180"/>
                    <a:pt x="650" y="182"/>
                    <a:pt x="651" y="184"/>
                  </a:cubicBezTo>
                  <a:cubicBezTo>
                    <a:pt x="653" y="187"/>
                    <a:pt x="654" y="191"/>
                    <a:pt x="654" y="195"/>
                  </a:cubicBezTo>
                  <a:cubicBezTo>
                    <a:pt x="655" y="196"/>
                    <a:pt x="655" y="198"/>
                    <a:pt x="656" y="199"/>
                  </a:cubicBezTo>
                  <a:cubicBezTo>
                    <a:pt x="658" y="201"/>
                    <a:pt x="661" y="199"/>
                    <a:pt x="664" y="199"/>
                  </a:cubicBezTo>
                  <a:cubicBezTo>
                    <a:pt x="665" y="198"/>
                    <a:pt x="661" y="204"/>
                    <a:pt x="661" y="204"/>
                  </a:cubicBezTo>
                  <a:cubicBezTo>
                    <a:pt x="660" y="205"/>
                    <a:pt x="660" y="206"/>
                    <a:pt x="660" y="207"/>
                  </a:cubicBezTo>
                  <a:cubicBezTo>
                    <a:pt x="660" y="207"/>
                    <a:pt x="660" y="208"/>
                    <a:pt x="660" y="208"/>
                  </a:cubicBezTo>
                  <a:cubicBezTo>
                    <a:pt x="656" y="210"/>
                    <a:pt x="652" y="211"/>
                    <a:pt x="649" y="211"/>
                  </a:cubicBezTo>
                  <a:close/>
                  <a:moveTo>
                    <a:pt x="673" y="225"/>
                  </a:moveTo>
                  <a:cubicBezTo>
                    <a:pt x="667" y="225"/>
                    <a:pt x="661" y="226"/>
                    <a:pt x="655" y="227"/>
                  </a:cubicBezTo>
                  <a:cubicBezTo>
                    <a:pt x="655" y="227"/>
                    <a:pt x="655" y="227"/>
                    <a:pt x="655" y="227"/>
                  </a:cubicBezTo>
                  <a:cubicBezTo>
                    <a:pt x="652" y="221"/>
                    <a:pt x="646" y="215"/>
                    <a:pt x="640" y="209"/>
                  </a:cubicBezTo>
                  <a:cubicBezTo>
                    <a:pt x="651" y="215"/>
                    <a:pt x="661" y="221"/>
                    <a:pt x="673" y="225"/>
                  </a:cubicBezTo>
                  <a:close/>
                  <a:moveTo>
                    <a:pt x="493" y="322"/>
                  </a:moveTo>
                  <a:cubicBezTo>
                    <a:pt x="493" y="320"/>
                    <a:pt x="492" y="319"/>
                    <a:pt x="491" y="318"/>
                  </a:cubicBezTo>
                  <a:cubicBezTo>
                    <a:pt x="490" y="317"/>
                    <a:pt x="490" y="316"/>
                    <a:pt x="490" y="315"/>
                  </a:cubicBezTo>
                  <a:cubicBezTo>
                    <a:pt x="490" y="315"/>
                    <a:pt x="490" y="315"/>
                    <a:pt x="490" y="315"/>
                  </a:cubicBezTo>
                  <a:cubicBezTo>
                    <a:pt x="491" y="315"/>
                    <a:pt x="491" y="315"/>
                    <a:pt x="492" y="316"/>
                  </a:cubicBezTo>
                  <a:cubicBezTo>
                    <a:pt x="492" y="316"/>
                    <a:pt x="492" y="316"/>
                    <a:pt x="492" y="316"/>
                  </a:cubicBezTo>
                  <a:cubicBezTo>
                    <a:pt x="492" y="316"/>
                    <a:pt x="493" y="317"/>
                    <a:pt x="493" y="317"/>
                  </a:cubicBezTo>
                  <a:cubicBezTo>
                    <a:pt x="493" y="319"/>
                    <a:pt x="494" y="321"/>
                    <a:pt x="494" y="322"/>
                  </a:cubicBezTo>
                  <a:lnTo>
                    <a:pt x="493" y="322"/>
                  </a:lnTo>
                  <a:close/>
                  <a:moveTo>
                    <a:pt x="495" y="368"/>
                  </a:moveTo>
                  <a:cubicBezTo>
                    <a:pt x="495" y="367"/>
                    <a:pt x="495" y="367"/>
                    <a:pt x="495" y="367"/>
                  </a:cubicBezTo>
                  <a:cubicBezTo>
                    <a:pt x="495" y="367"/>
                    <a:pt x="495" y="367"/>
                    <a:pt x="496" y="368"/>
                  </a:cubicBezTo>
                  <a:cubicBezTo>
                    <a:pt x="495" y="368"/>
                    <a:pt x="495" y="368"/>
                    <a:pt x="495" y="368"/>
                  </a:cubicBezTo>
                  <a:close/>
                  <a:moveTo>
                    <a:pt x="475" y="376"/>
                  </a:moveTo>
                  <a:cubicBezTo>
                    <a:pt x="475" y="375"/>
                    <a:pt x="476" y="375"/>
                    <a:pt x="476" y="375"/>
                  </a:cubicBezTo>
                  <a:cubicBezTo>
                    <a:pt x="476" y="375"/>
                    <a:pt x="476" y="375"/>
                    <a:pt x="476" y="375"/>
                  </a:cubicBezTo>
                  <a:cubicBezTo>
                    <a:pt x="476" y="375"/>
                    <a:pt x="476" y="376"/>
                    <a:pt x="475" y="376"/>
                  </a:cubicBezTo>
                  <a:close/>
                  <a:moveTo>
                    <a:pt x="473" y="464"/>
                  </a:moveTo>
                  <a:cubicBezTo>
                    <a:pt x="472" y="463"/>
                    <a:pt x="471" y="462"/>
                    <a:pt x="469" y="461"/>
                  </a:cubicBezTo>
                  <a:cubicBezTo>
                    <a:pt x="471" y="461"/>
                    <a:pt x="472" y="460"/>
                    <a:pt x="473" y="459"/>
                  </a:cubicBezTo>
                  <a:cubicBezTo>
                    <a:pt x="473" y="461"/>
                    <a:pt x="473" y="463"/>
                    <a:pt x="473" y="464"/>
                  </a:cubicBezTo>
                  <a:close/>
                  <a:moveTo>
                    <a:pt x="460" y="463"/>
                  </a:moveTo>
                  <a:cubicBezTo>
                    <a:pt x="459" y="461"/>
                    <a:pt x="459" y="459"/>
                    <a:pt x="459" y="458"/>
                  </a:cubicBezTo>
                  <a:cubicBezTo>
                    <a:pt x="461" y="459"/>
                    <a:pt x="462" y="460"/>
                    <a:pt x="464" y="461"/>
                  </a:cubicBezTo>
                  <a:cubicBezTo>
                    <a:pt x="464" y="461"/>
                    <a:pt x="464" y="461"/>
                    <a:pt x="464" y="461"/>
                  </a:cubicBezTo>
                  <a:cubicBezTo>
                    <a:pt x="463" y="462"/>
                    <a:pt x="462" y="463"/>
                    <a:pt x="462" y="463"/>
                  </a:cubicBezTo>
                  <a:cubicBezTo>
                    <a:pt x="461" y="463"/>
                    <a:pt x="460" y="463"/>
                    <a:pt x="460" y="463"/>
                  </a:cubicBezTo>
                  <a:close/>
                  <a:moveTo>
                    <a:pt x="457" y="463"/>
                  </a:moveTo>
                  <a:cubicBezTo>
                    <a:pt x="453" y="462"/>
                    <a:pt x="448" y="462"/>
                    <a:pt x="444" y="461"/>
                  </a:cubicBezTo>
                  <a:cubicBezTo>
                    <a:pt x="444" y="461"/>
                    <a:pt x="444" y="461"/>
                    <a:pt x="444" y="461"/>
                  </a:cubicBezTo>
                  <a:cubicBezTo>
                    <a:pt x="444" y="461"/>
                    <a:pt x="443" y="461"/>
                    <a:pt x="443" y="461"/>
                  </a:cubicBezTo>
                  <a:cubicBezTo>
                    <a:pt x="443" y="461"/>
                    <a:pt x="443" y="461"/>
                    <a:pt x="442" y="461"/>
                  </a:cubicBezTo>
                  <a:cubicBezTo>
                    <a:pt x="442" y="461"/>
                    <a:pt x="442" y="461"/>
                    <a:pt x="442" y="461"/>
                  </a:cubicBezTo>
                  <a:cubicBezTo>
                    <a:pt x="439" y="458"/>
                    <a:pt x="438" y="457"/>
                    <a:pt x="438" y="457"/>
                  </a:cubicBezTo>
                  <a:cubicBezTo>
                    <a:pt x="437" y="457"/>
                    <a:pt x="437" y="457"/>
                    <a:pt x="437" y="457"/>
                  </a:cubicBezTo>
                  <a:cubicBezTo>
                    <a:pt x="438" y="457"/>
                    <a:pt x="439" y="457"/>
                    <a:pt x="440" y="457"/>
                  </a:cubicBezTo>
                  <a:cubicBezTo>
                    <a:pt x="444" y="457"/>
                    <a:pt x="448" y="457"/>
                    <a:pt x="452" y="457"/>
                  </a:cubicBezTo>
                  <a:cubicBezTo>
                    <a:pt x="452" y="454"/>
                    <a:pt x="452" y="454"/>
                    <a:pt x="452" y="454"/>
                  </a:cubicBezTo>
                  <a:cubicBezTo>
                    <a:pt x="453" y="455"/>
                    <a:pt x="453" y="455"/>
                    <a:pt x="454" y="455"/>
                  </a:cubicBezTo>
                  <a:cubicBezTo>
                    <a:pt x="455" y="456"/>
                    <a:pt x="456" y="456"/>
                    <a:pt x="456" y="456"/>
                  </a:cubicBezTo>
                  <a:cubicBezTo>
                    <a:pt x="456" y="458"/>
                    <a:pt x="457" y="461"/>
                    <a:pt x="457" y="463"/>
                  </a:cubicBezTo>
                  <a:close/>
                  <a:moveTo>
                    <a:pt x="500" y="512"/>
                  </a:moveTo>
                  <a:cubicBezTo>
                    <a:pt x="501" y="512"/>
                    <a:pt x="501" y="512"/>
                    <a:pt x="501" y="512"/>
                  </a:cubicBezTo>
                  <a:cubicBezTo>
                    <a:pt x="505" y="516"/>
                    <a:pt x="508" y="520"/>
                    <a:pt x="509" y="525"/>
                  </a:cubicBezTo>
                  <a:cubicBezTo>
                    <a:pt x="504" y="519"/>
                    <a:pt x="498" y="513"/>
                    <a:pt x="491" y="506"/>
                  </a:cubicBezTo>
                  <a:cubicBezTo>
                    <a:pt x="494" y="508"/>
                    <a:pt x="497" y="510"/>
                    <a:pt x="500" y="512"/>
                  </a:cubicBezTo>
                  <a:close/>
                  <a:moveTo>
                    <a:pt x="504" y="555"/>
                  </a:moveTo>
                  <a:cubicBezTo>
                    <a:pt x="504" y="554"/>
                    <a:pt x="504" y="554"/>
                    <a:pt x="504" y="554"/>
                  </a:cubicBezTo>
                  <a:cubicBezTo>
                    <a:pt x="504" y="554"/>
                    <a:pt x="504" y="554"/>
                    <a:pt x="504" y="555"/>
                  </a:cubicBezTo>
                  <a:close/>
                  <a:moveTo>
                    <a:pt x="506" y="559"/>
                  </a:moveTo>
                  <a:cubicBezTo>
                    <a:pt x="508" y="555"/>
                    <a:pt x="510" y="550"/>
                    <a:pt x="512" y="546"/>
                  </a:cubicBezTo>
                  <a:cubicBezTo>
                    <a:pt x="512" y="549"/>
                    <a:pt x="512" y="554"/>
                    <a:pt x="511" y="560"/>
                  </a:cubicBezTo>
                  <a:cubicBezTo>
                    <a:pt x="508" y="568"/>
                    <a:pt x="506" y="576"/>
                    <a:pt x="506" y="584"/>
                  </a:cubicBezTo>
                  <a:cubicBezTo>
                    <a:pt x="505" y="588"/>
                    <a:pt x="504" y="592"/>
                    <a:pt x="503" y="594"/>
                  </a:cubicBezTo>
                  <a:cubicBezTo>
                    <a:pt x="503" y="595"/>
                    <a:pt x="503" y="595"/>
                    <a:pt x="503" y="595"/>
                  </a:cubicBezTo>
                  <a:cubicBezTo>
                    <a:pt x="500" y="590"/>
                    <a:pt x="499" y="584"/>
                    <a:pt x="499" y="577"/>
                  </a:cubicBezTo>
                  <a:cubicBezTo>
                    <a:pt x="499" y="577"/>
                    <a:pt x="499" y="577"/>
                    <a:pt x="499" y="576"/>
                  </a:cubicBezTo>
                  <a:cubicBezTo>
                    <a:pt x="502" y="571"/>
                    <a:pt x="505" y="565"/>
                    <a:pt x="506" y="559"/>
                  </a:cubicBezTo>
                  <a:close/>
                  <a:moveTo>
                    <a:pt x="457" y="523"/>
                  </a:moveTo>
                  <a:cubicBezTo>
                    <a:pt x="457" y="523"/>
                    <a:pt x="457" y="523"/>
                    <a:pt x="457" y="523"/>
                  </a:cubicBezTo>
                  <a:cubicBezTo>
                    <a:pt x="457" y="523"/>
                    <a:pt x="458" y="523"/>
                    <a:pt x="458" y="523"/>
                  </a:cubicBezTo>
                  <a:cubicBezTo>
                    <a:pt x="458" y="523"/>
                    <a:pt x="457" y="523"/>
                    <a:pt x="457" y="523"/>
                  </a:cubicBezTo>
                  <a:close/>
                  <a:moveTo>
                    <a:pt x="456" y="526"/>
                  </a:moveTo>
                  <a:cubicBezTo>
                    <a:pt x="455" y="526"/>
                    <a:pt x="454" y="526"/>
                    <a:pt x="453" y="526"/>
                  </a:cubicBezTo>
                  <a:cubicBezTo>
                    <a:pt x="454" y="526"/>
                    <a:pt x="455" y="526"/>
                    <a:pt x="455" y="526"/>
                  </a:cubicBezTo>
                  <a:cubicBezTo>
                    <a:pt x="456" y="526"/>
                    <a:pt x="456" y="526"/>
                    <a:pt x="456" y="526"/>
                  </a:cubicBezTo>
                  <a:close/>
                  <a:moveTo>
                    <a:pt x="371" y="507"/>
                  </a:moveTo>
                  <a:cubicBezTo>
                    <a:pt x="358" y="505"/>
                    <a:pt x="345" y="503"/>
                    <a:pt x="332" y="501"/>
                  </a:cubicBezTo>
                  <a:cubicBezTo>
                    <a:pt x="331" y="500"/>
                    <a:pt x="331" y="500"/>
                    <a:pt x="331" y="500"/>
                  </a:cubicBezTo>
                  <a:cubicBezTo>
                    <a:pt x="330" y="500"/>
                    <a:pt x="330" y="499"/>
                    <a:pt x="330" y="499"/>
                  </a:cubicBezTo>
                  <a:cubicBezTo>
                    <a:pt x="347" y="503"/>
                    <a:pt x="365" y="505"/>
                    <a:pt x="382" y="507"/>
                  </a:cubicBezTo>
                  <a:cubicBezTo>
                    <a:pt x="383" y="507"/>
                    <a:pt x="383" y="507"/>
                    <a:pt x="383" y="507"/>
                  </a:cubicBezTo>
                  <a:cubicBezTo>
                    <a:pt x="387" y="509"/>
                    <a:pt x="387" y="509"/>
                    <a:pt x="387" y="509"/>
                  </a:cubicBezTo>
                  <a:cubicBezTo>
                    <a:pt x="386" y="508"/>
                    <a:pt x="386" y="508"/>
                    <a:pt x="386" y="508"/>
                  </a:cubicBezTo>
                  <a:cubicBezTo>
                    <a:pt x="388" y="508"/>
                    <a:pt x="391" y="508"/>
                    <a:pt x="393" y="508"/>
                  </a:cubicBezTo>
                  <a:cubicBezTo>
                    <a:pt x="395" y="510"/>
                    <a:pt x="398" y="511"/>
                    <a:pt x="400" y="513"/>
                  </a:cubicBezTo>
                  <a:cubicBezTo>
                    <a:pt x="390" y="511"/>
                    <a:pt x="380" y="509"/>
                    <a:pt x="371" y="507"/>
                  </a:cubicBezTo>
                  <a:close/>
                  <a:moveTo>
                    <a:pt x="206" y="477"/>
                  </a:moveTo>
                  <a:cubicBezTo>
                    <a:pt x="210" y="478"/>
                    <a:pt x="214" y="478"/>
                    <a:pt x="218" y="479"/>
                  </a:cubicBezTo>
                  <a:cubicBezTo>
                    <a:pt x="216" y="479"/>
                    <a:pt x="214" y="480"/>
                    <a:pt x="212" y="480"/>
                  </a:cubicBezTo>
                  <a:cubicBezTo>
                    <a:pt x="212" y="480"/>
                    <a:pt x="212" y="480"/>
                    <a:pt x="212" y="480"/>
                  </a:cubicBezTo>
                  <a:cubicBezTo>
                    <a:pt x="210" y="479"/>
                    <a:pt x="208" y="478"/>
                    <a:pt x="207" y="477"/>
                  </a:cubicBezTo>
                  <a:cubicBezTo>
                    <a:pt x="207" y="477"/>
                    <a:pt x="207" y="477"/>
                    <a:pt x="206" y="477"/>
                  </a:cubicBezTo>
                  <a:close/>
                  <a:moveTo>
                    <a:pt x="196" y="465"/>
                  </a:moveTo>
                  <a:cubicBezTo>
                    <a:pt x="205" y="463"/>
                    <a:pt x="214" y="462"/>
                    <a:pt x="224" y="462"/>
                  </a:cubicBezTo>
                  <a:cubicBezTo>
                    <a:pt x="230" y="462"/>
                    <a:pt x="237" y="463"/>
                    <a:pt x="244" y="463"/>
                  </a:cubicBezTo>
                  <a:cubicBezTo>
                    <a:pt x="244" y="465"/>
                    <a:pt x="244" y="465"/>
                    <a:pt x="244" y="465"/>
                  </a:cubicBezTo>
                  <a:cubicBezTo>
                    <a:pt x="248" y="465"/>
                    <a:pt x="253" y="465"/>
                    <a:pt x="258" y="466"/>
                  </a:cubicBezTo>
                  <a:cubicBezTo>
                    <a:pt x="261" y="468"/>
                    <a:pt x="263" y="471"/>
                    <a:pt x="266" y="473"/>
                  </a:cubicBezTo>
                  <a:cubicBezTo>
                    <a:pt x="265" y="473"/>
                    <a:pt x="265" y="474"/>
                    <a:pt x="264" y="474"/>
                  </a:cubicBezTo>
                  <a:cubicBezTo>
                    <a:pt x="261" y="474"/>
                    <a:pt x="258" y="474"/>
                    <a:pt x="255" y="473"/>
                  </a:cubicBezTo>
                  <a:cubicBezTo>
                    <a:pt x="249" y="471"/>
                    <a:pt x="244" y="468"/>
                    <a:pt x="238" y="466"/>
                  </a:cubicBezTo>
                  <a:cubicBezTo>
                    <a:pt x="237" y="468"/>
                    <a:pt x="237" y="468"/>
                    <a:pt x="237" y="468"/>
                  </a:cubicBezTo>
                  <a:cubicBezTo>
                    <a:pt x="240" y="470"/>
                    <a:pt x="243" y="471"/>
                    <a:pt x="246" y="473"/>
                  </a:cubicBezTo>
                  <a:cubicBezTo>
                    <a:pt x="245" y="473"/>
                    <a:pt x="244" y="473"/>
                    <a:pt x="243" y="473"/>
                  </a:cubicBezTo>
                  <a:cubicBezTo>
                    <a:pt x="243" y="476"/>
                    <a:pt x="243" y="476"/>
                    <a:pt x="243" y="476"/>
                  </a:cubicBezTo>
                  <a:cubicBezTo>
                    <a:pt x="246" y="476"/>
                    <a:pt x="250" y="477"/>
                    <a:pt x="254" y="478"/>
                  </a:cubicBezTo>
                  <a:cubicBezTo>
                    <a:pt x="259" y="481"/>
                    <a:pt x="265" y="485"/>
                    <a:pt x="269" y="489"/>
                  </a:cubicBezTo>
                  <a:cubicBezTo>
                    <a:pt x="266" y="488"/>
                    <a:pt x="264" y="487"/>
                    <a:pt x="261" y="486"/>
                  </a:cubicBezTo>
                  <a:cubicBezTo>
                    <a:pt x="262" y="484"/>
                    <a:pt x="262" y="484"/>
                    <a:pt x="262" y="484"/>
                  </a:cubicBezTo>
                  <a:cubicBezTo>
                    <a:pt x="257" y="483"/>
                    <a:pt x="252" y="482"/>
                    <a:pt x="247" y="481"/>
                  </a:cubicBezTo>
                  <a:cubicBezTo>
                    <a:pt x="236" y="476"/>
                    <a:pt x="225" y="470"/>
                    <a:pt x="213" y="465"/>
                  </a:cubicBezTo>
                  <a:cubicBezTo>
                    <a:pt x="212" y="468"/>
                    <a:pt x="212" y="468"/>
                    <a:pt x="212" y="468"/>
                  </a:cubicBezTo>
                  <a:cubicBezTo>
                    <a:pt x="220" y="471"/>
                    <a:pt x="228" y="475"/>
                    <a:pt x="236" y="479"/>
                  </a:cubicBezTo>
                  <a:cubicBezTo>
                    <a:pt x="233" y="479"/>
                    <a:pt x="231" y="479"/>
                    <a:pt x="228" y="479"/>
                  </a:cubicBezTo>
                  <a:cubicBezTo>
                    <a:pt x="220" y="477"/>
                    <a:pt x="212" y="475"/>
                    <a:pt x="203" y="473"/>
                  </a:cubicBezTo>
                  <a:cubicBezTo>
                    <a:pt x="201" y="471"/>
                    <a:pt x="199" y="468"/>
                    <a:pt x="196" y="465"/>
                  </a:cubicBezTo>
                  <a:close/>
                  <a:moveTo>
                    <a:pt x="191" y="459"/>
                  </a:moveTo>
                  <a:cubicBezTo>
                    <a:pt x="213" y="458"/>
                    <a:pt x="238" y="458"/>
                    <a:pt x="261" y="459"/>
                  </a:cubicBezTo>
                  <a:cubicBezTo>
                    <a:pt x="261" y="459"/>
                    <a:pt x="261" y="459"/>
                    <a:pt x="261" y="459"/>
                  </a:cubicBezTo>
                  <a:cubicBezTo>
                    <a:pt x="256" y="459"/>
                    <a:pt x="252" y="459"/>
                    <a:pt x="248" y="459"/>
                  </a:cubicBezTo>
                  <a:cubicBezTo>
                    <a:pt x="245" y="459"/>
                    <a:pt x="241" y="459"/>
                    <a:pt x="238" y="459"/>
                  </a:cubicBezTo>
                  <a:cubicBezTo>
                    <a:pt x="233" y="459"/>
                    <a:pt x="228" y="459"/>
                    <a:pt x="223" y="459"/>
                  </a:cubicBezTo>
                  <a:cubicBezTo>
                    <a:pt x="223" y="459"/>
                    <a:pt x="223" y="459"/>
                    <a:pt x="223" y="459"/>
                  </a:cubicBezTo>
                  <a:cubicBezTo>
                    <a:pt x="223" y="459"/>
                    <a:pt x="223" y="459"/>
                    <a:pt x="223" y="459"/>
                  </a:cubicBezTo>
                  <a:cubicBezTo>
                    <a:pt x="223" y="459"/>
                    <a:pt x="223" y="459"/>
                    <a:pt x="223" y="459"/>
                  </a:cubicBezTo>
                  <a:cubicBezTo>
                    <a:pt x="223" y="460"/>
                    <a:pt x="223" y="460"/>
                    <a:pt x="223" y="460"/>
                  </a:cubicBezTo>
                  <a:cubicBezTo>
                    <a:pt x="213" y="460"/>
                    <a:pt x="203" y="461"/>
                    <a:pt x="194" y="463"/>
                  </a:cubicBezTo>
                  <a:cubicBezTo>
                    <a:pt x="193" y="462"/>
                    <a:pt x="192" y="460"/>
                    <a:pt x="191" y="459"/>
                  </a:cubicBezTo>
                  <a:close/>
                  <a:moveTo>
                    <a:pt x="161" y="474"/>
                  </a:moveTo>
                  <a:cubicBezTo>
                    <a:pt x="157" y="471"/>
                    <a:pt x="154" y="468"/>
                    <a:pt x="150" y="465"/>
                  </a:cubicBezTo>
                  <a:cubicBezTo>
                    <a:pt x="149" y="464"/>
                    <a:pt x="148" y="464"/>
                    <a:pt x="148" y="463"/>
                  </a:cubicBezTo>
                  <a:cubicBezTo>
                    <a:pt x="149" y="463"/>
                    <a:pt x="149" y="463"/>
                    <a:pt x="150" y="463"/>
                  </a:cubicBezTo>
                  <a:cubicBezTo>
                    <a:pt x="154" y="467"/>
                    <a:pt x="158" y="471"/>
                    <a:pt x="161" y="474"/>
                  </a:cubicBezTo>
                  <a:close/>
                  <a:moveTo>
                    <a:pt x="136" y="447"/>
                  </a:moveTo>
                  <a:cubicBezTo>
                    <a:pt x="140" y="452"/>
                    <a:pt x="144" y="456"/>
                    <a:pt x="148" y="461"/>
                  </a:cubicBezTo>
                  <a:cubicBezTo>
                    <a:pt x="148" y="461"/>
                    <a:pt x="147" y="461"/>
                    <a:pt x="146" y="461"/>
                  </a:cubicBezTo>
                  <a:cubicBezTo>
                    <a:pt x="138" y="453"/>
                    <a:pt x="130" y="445"/>
                    <a:pt x="122" y="436"/>
                  </a:cubicBezTo>
                  <a:cubicBezTo>
                    <a:pt x="124" y="438"/>
                    <a:pt x="126" y="439"/>
                    <a:pt x="128" y="440"/>
                  </a:cubicBezTo>
                  <a:cubicBezTo>
                    <a:pt x="131" y="443"/>
                    <a:pt x="133" y="445"/>
                    <a:pt x="136" y="447"/>
                  </a:cubicBezTo>
                  <a:close/>
                  <a:moveTo>
                    <a:pt x="54" y="360"/>
                  </a:moveTo>
                  <a:cubicBezTo>
                    <a:pt x="55" y="361"/>
                    <a:pt x="56" y="361"/>
                    <a:pt x="58" y="362"/>
                  </a:cubicBezTo>
                  <a:cubicBezTo>
                    <a:pt x="62" y="364"/>
                    <a:pt x="66" y="366"/>
                    <a:pt x="71" y="369"/>
                  </a:cubicBezTo>
                  <a:cubicBezTo>
                    <a:pt x="80" y="375"/>
                    <a:pt x="90" y="382"/>
                    <a:pt x="100" y="391"/>
                  </a:cubicBezTo>
                  <a:cubicBezTo>
                    <a:pt x="108" y="398"/>
                    <a:pt x="116" y="406"/>
                    <a:pt x="125" y="413"/>
                  </a:cubicBezTo>
                  <a:cubicBezTo>
                    <a:pt x="110" y="401"/>
                    <a:pt x="95" y="390"/>
                    <a:pt x="83" y="380"/>
                  </a:cubicBezTo>
                  <a:cubicBezTo>
                    <a:pt x="81" y="382"/>
                    <a:pt x="81" y="382"/>
                    <a:pt x="81" y="382"/>
                  </a:cubicBezTo>
                  <a:cubicBezTo>
                    <a:pt x="94" y="393"/>
                    <a:pt x="109" y="404"/>
                    <a:pt x="124" y="416"/>
                  </a:cubicBezTo>
                  <a:cubicBezTo>
                    <a:pt x="139" y="428"/>
                    <a:pt x="152" y="441"/>
                    <a:pt x="160" y="456"/>
                  </a:cubicBezTo>
                  <a:cubicBezTo>
                    <a:pt x="162" y="455"/>
                    <a:pt x="162" y="455"/>
                    <a:pt x="162" y="455"/>
                  </a:cubicBezTo>
                  <a:cubicBezTo>
                    <a:pt x="157" y="445"/>
                    <a:pt x="150" y="437"/>
                    <a:pt x="142" y="429"/>
                  </a:cubicBezTo>
                  <a:cubicBezTo>
                    <a:pt x="151" y="438"/>
                    <a:pt x="159" y="446"/>
                    <a:pt x="164" y="453"/>
                  </a:cubicBezTo>
                  <a:cubicBezTo>
                    <a:pt x="165" y="454"/>
                    <a:pt x="166" y="456"/>
                    <a:pt x="167" y="457"/>
                  </a:cubicBezTo>
                  <a:cubicBezTo>
                    <a:pt x="163" y="458"/>
                    <a:pt x="159" y="458"/>
                    <a:pt x="156" y="459"/>
                  </a:cubicBezTo>
                  <a:cubicBezTo>
                    <a:pt x="153" y="457"/>
                    <a:pt x="150" y="455"/>
                    <a:pt x="147" y="453"/>
                  </a:cubicBezTo>
                  <a:cubicBezTo>
                    <a:pt x="147" y="453"/>
                    <a:pt x="149" y="455"/>
                    <a:pt x="154" y="459"/>
                  </a:cubicBezTo>
                  <a:cubicBezTo>
                    <a:pt x="153" y="460"/>
                    <a:pt x="152" y="460"/>
                    <a:pt x="151" y="460"/>
                  </a:cubicBezTo>
                  <a:cubicBezTo>
                    <a:pt x="151" y="459"/>
                    <a:pt x="150" y="458"/>
                    <a:pt x="149" y="458"/>
                  </a:cubicBezTo>
                  <a:cubicBezTo>
                    <a:pt x="146" y="454"/>
                    <a:pt x="142" y="450"/>
                    <a:pt x="138" y="446"/>
                  </a:cubicBezTo>
                  <a:cubicBezTo>
                    <a:pt x="140" y="447"/>
                    <a:pt x="141" y="448"/>
                    <a:pt x="143" y="449"/>
                  </a:cubicBezTo>
                  <a:cubicBezTo>
                    <a:pt x="144" y="446"/>
                    <a:pt x="144" y="446"/>
                    <a:pt x="144" y="446"/>
                  </a:cubicBezTo>
                  <a:cubicBezTo>
                    <a:pt x="139" y="444"/>
                    <a:pt x="135" y="441"/>
                    <a:pt x="130" y="438"/>
                  </a:cubicBezTo>
                  <a:cubicBezTo>
                    <a:pt x="124" y="433"/>
                    <a:pt x="119" y="428"/>
                    <a:pt x="113" y="425"/>
                  </a:cubicBezTo>
                  <a:cubicBezTo>
                    <a:pt x="111" y="423"/>
                    <a:pt x="109" y="422"/>
                    <a:pt x="107" y="421"/>
                  </a:cubicBezTo>
                  <a:cubicBezTo>
                    <a:pt x="98" y="412"/>
                    <a:pt x="88" y="402"/>
                    <a:pt x="78" y="393"/>
                  </a:cubicBezTo>
                  <a:cubicBezTo>
                    <a:pt x="68" y="382"/>
                    <a:pt x="60" y="372"/>
                    <a:pt x="54" y="360"/>
                  </a:cubicBezTo>
                  <a:close/>
                  <a:moveTo>
                    <a:pt x="137" y="424"/>
                  </a:moveTo>
                  <a:cubicBezTo>
                    <a:pt x="139" y="425"/>
                    <a:pt x="140" y="426"/>
                    <a:pt x="141" y="427"/>
                  </a:cubicBezTo>
                  <a:cubicBezTo>
                    <a:pt x="139" y="426"/>
                    <a:pt x="138" y="424"/>
                    <a:pt x="136" y="423"/>
                  </a:cubicBezTo>
                  <a:cubicBezTo>
                    <a:pt x="137" y="423"/>
                    <a:pt x="137" y="424"/>
                    <a:pt x="137" y="424"/>
                  </a:cubicBezTo>
                  <a:close/>
                  <a:moveTo>
                    <a:pt x="53" y="332"/>
                  </a:moveTo>
                  <a:cubicBezTo>
                    <a:pt x="52" y="332"/>
                    <a:pt x="52" y="332"/>
                    <a:pt x="52" y="332"/>
                  </a:cubicBezTo>
                  <a:cubicBezTo>
                    <a:pt x="52" y="330"/>
                    <a:pt x="52" y="329"/>
                    <a:pt x="52" y="327"/>
                  </a:cubicBezTo>
                  <a:cubicBezTo>
                    <a:pt x="53" y="328"/>
                    <a:pt x="53" y="329"/>
                    <a:pt x="53" y="330"/>
                  </a:cubicBezTo>
                  <a:cubicBezTo>
                    <a:pt x="53" y="331"/>
                    <a:pt x="53" y="331"/>
                    <a:pt x="53" y="332"/>
                  </a:cubicBezTo>
                  <a:close/>
                  <a:moveTo>
                    <a:pt x="50" y="356"/>
                  </a:moveTo>
                  <a:cubicBezTo>
                    <a:pt x="50" y="356"/>
                    <a:pt x="50" y="356"/>
                    <a:pt x="50" y="357"/>
                  </a:cubicBezTo>
                  <a:cubicBezTo>
                    <a:pt x="49" y="357"/>
                    <a:pt x="49" y="356"/>
                    <a:pt x="48" y="356"/>
                  </a:cubicBezTo>
                  <a:cubicBezTo>
                    <a:pt x="48" y="356"/>
                    <a:pt x="47" y="356"/>
                    <a:pt x="47" y="357"/>
                  </a:cubicBezTo>
                  <a:cubicBezTo>
                    <a:pt x="47" y="354"/>
                    <a:pt x="47" y="352"/>
                    <a:pt x="48" y="349"/>
                  </a:cubicBezTo>
                  <a:cubicBezTo>
                    <a:pt x="48" y="352"/>
                    <a:pt x="49" y="354"/>
                    <a:pt x="50" y="356"/>
                  </a:cubicBezTo>
                  <a:close/>
                  <a:moveTo>
                    <a:pt x="48" y="359"/>
                  </a:moveTo>
                  <a:cubicBezTo>
                    <a:pt x="49" y="359"/>
                    <a:pt x="49" y="359"/>
                    <a:pt x="50" y="359"/>
                  </a:cubicBezTo>
                  <a:cubicBezTo>
                    <a:pt x="50" y="363"/>
                    <a:pt x="49" y="366"/>
                    <a:pt x="49" y="369"/>
                  </a:cubicBezTo>
                  <a:cubicBezTo>
                    <a:pt x="48" y="366"/>
                    <a:pt x="47" y="363"/>
                    <a:pt x="47" y="359"/>
                  </a:cubicBezTo>
                  <a:cubicBezTo>
                    <a:pt x="47" y="359"/>
                    <a:pt x="48" y="359"/>
                    <a:pt x="48" y="359"/>
                  </a:cubicBezTo>
                  <a:close/>
                  <a:moveTo>
                    <a:pt x="45" y="332"/>
                  </a:moveTo>
                  <a:cubicBezTo>
                    <a:pt x="46" y="335"/>
                    <a:pt x="47" y="338"/>
                    <a:pt x="48" y="341"/>
                  </a:cubicBezTo>
                  <a:cubicBezTo>
                    <a:pt x="47" y="338"/>
                    <a:pt x="46" y="335"/>
                    <a:pt x="45" y="332"/>
                  </a:cubicBezTo>
                  <a:close/>
                  <a:moveTo>
                    <a:pt x="47" y="311"/>
                  </a:moveTo>
                  <a:cubicBezTo>
                    <a:pt x="70" y="327"/>
                    <a:pt x="94" y="342"/>
                    <a:pt x="118" y="357"/>
                  </a:cubicBezTo>
                  <a:cubicBezTo>
                    <a:pt x="118" y="357"/>
                    <a:pt x="118" y="357"/>
                    <a:pt x="118" y="357"/>
                  </a:cubicBezTo>
                  <a:cubicBezTo>
                    <a:pt x="118" y="357"/>
                    <a:pt x="118" y="357"/>
                    <a:pt x="117" y="357"/>
                  </a:cubicBezTo>
                  <a:cubicBezTo>
                    <a:pt x="118" y="359"/>
                    <a:pt x="118" y="359"/>
                    <a:pt x="118" y="359"/>
                  </a:cubicBezTo>
                  <a:cubicBezTo>
                    <a:pt x="118" y="359"/>
                    <a:pt x="119" y="359"/>
                    <a:pt x="120" y="359"/>
                  </a:cubicBezTo>
                  <a:cubicBezTo>
                    <a:pt x="120" y="359"/>
                    <a:pt x="121" y="359"/>
                    <a:pt x="121" y="359"/>
                  </a:cubicBezTo>
                  <a:cubicBezTo>
                    <a:pt x="130" y="367"/>
                    <a:pt x="139" y="374"/>
                    <a:pt x="148" y="382"/>
                  </a:cubicBezTo>
                  <a:cubicBezTo>
                    <a:pt x="150" y="380"/>
                    <a:pt x="150" y="380"/>
                    <a:pt x="150" y="380"/>
                  </a:cubicBezTo>
                  <a:cubicBezTo>
                    <a:pt x="149" y="379"/>
                    <a:pt x="149" y="379"/>
                    <a:pt x="148" y="378"/>
                  </a:cubicBezTo>
                  <a:cubicBezTo>
                    <a:pt x="149" y="379"/>
                    <a:pt x="151" y="379"/>
                    <a:pt x="152" y="379"/>
                  </a:cubicBezTo>
                  <a:cubicBezTo>
                    <a:pt x="151" y="380"/>
                    <a:pt x="151" y="381"/>
                    <a:pt x="151" y="382"/>
                  </a:cubicBezTo>
                  <a:cubicBezTo>
                    <a:pt x="151" y="382"/>
                    <a:pt x="151" y="382"/>
                    <a:pt x="151" y="382"/>
                  </a:cubicBezTo>
                  <a:cubicBezTo>
                    <a:pt x="147" y="385"/>
                    <a:pt x="147" y="385"/>
                    <a:pt x="147" y="385"/>
                  </a:cubicBezTo>
                  <a:cubicBezTo>
                    <a:pt x="140" y="385"/>
                    <a:pt x="134" y="385"/>
                    <a:pt x="130" y="385"/>
                  </a:cubicBezTo>
                  <a:cubicBezTo>
                    <a:pt x="130" y="385"/>
                    <a:pt x="129" y="385"/>
                    <a:pt x="129" y="384"/>
                  </a:cubicBezTo>
                  <a:cubicBezTo>
                    <a:pt x="105" y="361"/>
                    <a:pt x="80" y="336"/>
                    <a:pt x="72" y="329"/>
                  </a:cubicBezTo>
                  <a:cubicBezTo>
                    <a:pt x="71" y="331"/>
                    <a:pt x="71" y="331"/>
                    <a:pt x="71" y="331"/>
                  </a:cubicBezTo>
                  <a:cubicBezTo>
                    <a:pt x="76" y="336"/>
                    <a:pt x="91" y="351"/>
                    <a:pt x="108" y="368"/>
                  </a:cubicBezTo>
                  <a:cubicBezTo>
                    <a:pt x="95" y="357"/>
                    <a:pt x="81" y="347"/>
                    <a:pt x="67" y="337"/>
                  </a:cubicBezTo>
                  <a:cubicBezTo>
                    <a:pt x="66" y="339"/>
                    <a:pt x="66" y="339"/>
                    <a:pt x="66" y="339"/>
                  </a:cubicBezTo>
                  <a:cubicBezTo>
                    <a:pt x="87" y="354"/>
                    <a:pt x="107" y="369"/>
                    <a:pt x="126" y="385"/>
                  </a:cubicBezTo>
                  <a:cubicBezTo>
                    <a:pt x="124" y="385"/>
                    <a:pt x="123" y="385"/>
                    <a:pt x="123" y="385"/>
                  </a:cubicBezTo>
                  <a:cubicBezTo>
                    <a:pt x="123" y="385"/>
                    <a:pt x="124" y="385"/>
                    <a:pt x="126" y="386"/>
                  </a:cubicBezTo>
                  <a:cubicBezTo>
                    <a:pt x="127" y="386"/>
                    <a:pt x="128" y="387"/>
                    <a:pt x="129" y="388"/>
                  </a:cubicBezTo>
                  <a:cubicBezTo>
                    <a:pt x="138" y="396"/>
                    <a:pt x="146" y="404"/>
                    <a:pt x="153" y="411"/>
                  </a:cubicBezTo>
                  <a:cubicBezTo>
                    <a:pt x="162" y="420"/>
                    <a:pt x="170" y="426"/>
                    <a:pt x="173" y="429"/>
                  </a:cubicBezTo>
                  <a:cubicBezTo>
                    <a:pt x="174" y="430"/>
                    <a:pt x="175" y="431"/>
                    <a:pt x="176" y="431"/>
                  </a:cubicBezTo>
                  <a:cubicBezTo>
                    <a:pt x="176" y="431"/>
                    <a:pt x="176" y="431"/>
                    <a:pt x="176" y="431"/>
                  </a:cubicBezTo>
                  <a:cubicBezTo>
                    <a:pt x="177" y="431"/>
                    <a:pt x="177" y="431"/>
                    <a:pt x="177" y="431"/>
                  </a:cubicBezTo>
                  <a:cubicBezTo>
                    <a:pt x="176" y="430"/>
                    <a:pt x="176" y="430"/>
                    <a:pt x="176" y="430"/>
                  </a:cubicBezTo>
                  <a:cubicBezTo>
                    <a:pt x="176" y="429"/>
                    <a:pt x="176" y="429"/>
                    <a:pt x="176" y="429"/>
                  </a:cubicBezTo>
                  <a:cubicBezTo>
                    <a:pt x="176" y="429"/>
                    <a:pt x="176" y="429"/>
                    <a:pt x="176" y="429"/>
                  </a:cubicBezTo>
                  <a:cubicBezTo>
                    <a:pt x="178" y="430"/>
                    <a:pt x="179" y="432"/>
                    <a:pt x="181" y="433"/>
                  </a:cubicBezTo>
                  <a:cubicBezTo>
                    <a:pt x="182" y="431"/>
                    <a:pt x="182" y="431"/>
                    <a:pt x="182" y="431"/>
                  </a:cubicBezTo>
                  <a:cubicBezTo>
                    <a:pt x="182" y="431"/>
                    <a:pt x="181" y="430"/>
                    <a:pt x="181" y="430"/>
                  </a:cubicBezTo>
                  <a:cubicBezTo>
                    <a:pt x="331" y="436"/>
                    <a:pt x="331" y="436"/>
                    <a:pt x="331" y="436"/>
                  </a:cubicBezTo>
                  <a:cubicBezTo>
                    <a:pt x="331" y="436"/>
                    <a:pt x="224" y="419"/>
                    <a:pt x="180" y="429"/>
                  </a:cubicBezTo>
                  <a:cubicBezTo>
                    <a:pt x="178" y="427"/>
                    <a:pt x="177" y="425"/>
                    <a:pt x="175" y="424"/>
                  </a:cubicBezTo>
                  <a:cubicBezTo>
                    <a:pt x="174" y="424"/>
                    <a:pt x="174" y="424"/>
                    <a:pt x="174" y="424"/>
                  </a:cubicBezTo>
                  <a:cubicBezTo>
                    <a:pt x="160" y="411"/>
                    <a:pt x="146" y="398"/>
                    <a:pt x="131" y="386"/>
                  </a:cubicBezTo>
                  <a:cubicBezTo>
                    <a:pt x="131" y="386"/>
                    <a:pt x="131" y="386"/>
                    <a:pt x="131" y="386"/>
                  </a:cubicBezTo>
                  <a:cubicBezTo>
                    <a:pt x="139" y="386"/>
                    <a:pt x="155" y="387"/>
                    <a:pt x="175" y="388"/>
                  </a:cubicBezTo>
                  <a:cubicBezTo>
                    <a:pt x="175" y="388"/>
                    <a:pt x="175" y="389"/>
                    <a:pt x="175" y="389"/>
                  </a:cubicBezTo>
                  <a:cubicBezTo>
                    <a:pt x="176" y="388"/>
                    <a:pt x="176" y="388"/>
                    <a:pt x="176" y="388"/>
                  </a:cubicBezTo>
                  <a:cubicBezTo>
                    <a:pt x="181" y="389"/>
                    <a:pt x="185" y="389"/>
                    <a:pt x="190" y="389"/>
                  </a:cubicBezTo>
                  <a:cubicBezTo>
                    <a:pt x="190" y="390"/>
                    <a:pt x="191" y="391"/>
                    <a:pt x="192" y="391"/>
                  </a:cubicBezTo>
                  <a:cubicBezTo>
                    <a:pt x="193" y="390"/>
                    <a:pt x="194" y="390"/>
                    <a:pt x="195" y="389"/>
                  </a:cubicBezTo>
                  <a:cubicBezTo>
                    <a:pt x="203" y="390"/>
                    <a:pt x="212" y="390"/>
                    <a:pt x="220" y="391"/>
                  </a:cubicBezTo>
                  <a:cubicBezTo>
                    <a:pt x="224" y="392"/>
                    <a:pt x="228" y="393"/>
                    <a:pt x="232" y="395"/>
                  </a:cubicBezTo>
                  <a:cubicBezTo>
                    <a:pt x="233" y="393"/>
                    <a:pt x="233" y="393"/>
                    <a:pt x="233" y="393"/>
                  </a:cubicBezTo>
                  <a:cubicBezTo>
                    <a:pt x="232" y="392"/>
                    <a:pt x="231" y="392"/>
                    <a:pt x="229" y="391"/>
                  </a:cubicBezTo>
                  <a:cubicBezTo>
                    <a:pt x="282" y="394"/>
                    <a:pt x="341" y="396"/>
                    <a:pt x="373" y="396"/>
                  </a:cubicBezTo>
                  <a:cubicBezTo>
                    <a:pt x="386" y="397"/>
                    <a:pt x="398" y="397"/>
                    <a:pt x="408" y="398"/>
                  </a:cubicBezTo>
                  <a:cubicBezTo>
                    <a:pt x="417" y="399"/>
                    <a:pt x="425" y="401"/>
                    <a:pt x="434" y="403"/>
                  </a:cubicBezTo>
                  <a:cubicBezTo>
                    <a:pt x="433" y="403"/>
                    <a:pt x="433" y="403"/>
                    <a:pt x="432" y="403"/>
                  </a:cubicBezTo>
                  <a:cubicBezTo>
                    <a:pt x="432" y="405"/>
                    <a:pt x="432" y="405"/>
                    <a:pt x="432" y="405"/>
                  </a:cubicBezTo>
                  <a:cubicBezTo>
                    <a:pt x="429" y="405"/>
                    <a:pt x="426" y="404"/>
                    <a:pt x="423" y="404"/>
                  </a:cubicBezTo>
                  <a:cubicBezTo>
                    <a:pt x="422" y="404"/>
                    <a:pt x="421" y="404"/>
                    <a:pt x="420" y="404"/>
                  </a:cubicBezTo>
                  <a:cubicBezTo>
                    <a:pt x="411" y="403"/>
                    <a:pt x="402" y="402"/>
                    <a:pt x="393" y="402"/>
                  </a:cubicBezTo>
                  <a:cubicBezTo>
                    <a:pt x="393" y="402"/>
                    <a:pt x="393" y="402"/>
                    <a:pt x="393" y="402"/>
                  </a:cubicBezTo>
                  <a:cubicBezTo>
                    <a:pt x="369" y="399"/>
                    <a:pt x="346" y="397"/>
                    <a:pt x="322" y="395"/>
                  </a:cubicBezTo>
                  <a:cubicBezTo>
                    <a:pt x="322" y="398"/>
                    <a:pt x="322" y="398"/>
                    <a:pt x="322" y="398"/>
                  </a:cubicBezTo>
                  <a:cubicBezTo>
                    <a:pt x="333" y="399"/>
                    <a:pt x="343" y="399"/>
                    <a:pt x="354" y="400"/>
                  </a:cubicBezTo>
                  <a:cubicBezTo>
                    <a:pt x="354" y="402"/>
                    <a:pt x="354" y="402"/>
                    <a:pt x="354" y="402"/>
                  </a:cubicBezTo>
                  <a:cubicBezTo>
                    <a:pt x="354" y="402"/>
                    <a:pt x="355" y="403"/>
                    <a:pt x="355" y="403"/>
                  </a:cubicBezTo>
                  <a:cubicBezTo>
                    <a:pt x="355" y="403"/>
                    <a:pt x="354" y="403"/>
                    <a:pt x="354" y="403"/>
                  </a:cubicBezTo>
                  <a:cubicBezTo>
                    <a:pt x="354" y="405"/>
                    <a:pt x="354" y="405"/>
                    <a:pt x="354" y="405"/>
                  </a:cubicBezTo>
                  <a:cubicBezTo>
                    <a:pt x="354" y="405"/>
                    <a:pt x="354" y="405"/>
                    <a:pt x="354" y="405"/>
                  </a:cubicBezTo>
                  <a:cubicBezTo>
                    <a:pt x="354" y="405"/>
                    <a:pt x="354" y="405"/>
                    <a:pt x="354" y="405"/>
                  </a:cubicBezTo>
                  <a:cubicBezTo>
                    <a:pt x="354" y="405"/>
                    <a:pt x="354" y="405"/>
                    <a:pt x="354" y="405"/>
                  </a:cubicBezTo>
                  <a:cubicBezTo>
                    <a:pt x="357" y="405"/>
                    <a:pt x="360" y="405"/>
                    <a:pt x="363" y="405"/>
                  </a:cubicBezTo>
                  <a:cubicBezTo>
                    <a:pt x="364" y="405"/>
                    <a:pt x="365" y="405"/>
                    <a:pt x="366" y="405"/>
                  </a:cubicBezTo>
                  <a:cubicBezTo>
                    <a:pt x="376" y="408"/>
                    <a:pt x="387" y="410"/>
                    <a:pt x="397" y="411"/>
                  </a:cubicBezTo>
                  <a:cubicBezTo>
                    <a:pt x="397" y="413"/>
                    <a:pt x="397" y="413"/>
                    <a:pt x="397" y="413"/>
                  </a:cubicBezTo>
                  <a:cubicBezTo>
                    <a:pt x="398" y="413"/>
                    <a:pt x="399" y="414"/>
                    <a:pt x="400" y="414"/>
                  </a:cubicBezTo>
                  <a:cubicBezTo>
                    <a:pt x="327" y="407"/>
                    <a:pt x="213" y="398"/>
                    <a:pt x="198" y="409"/>
                  </a:cubicBezTo>
                  <a:cubicBezTo>
                    <a:pt x="198" y="409"/>
                    <a:pt x="331" y="410"/>
                    <a:pt x="411" y="420"/>
                  </a:cubicBezTo>
                  <a:cubicBezTo>
                    <a:pt x="407" y="420"/>
                    <a:pt x="403" y="420"/>
                    <a:pt x="399" y="421"/>
                  </a:cubicBezTo>
                  <a:cubicBezTo>
                    <a:pt x="394" y="421"/>
                    <a:pt x="388" y="421"/>
                    <a:pt x="383" y="421"/>
                  </a:cubicBezTo>
                  <a:cubicBezTo>
                    <a:pt x="378" y="421"/>
                    <a:pt x="372" y="421"/>
                    <a:pt x="368" y="421"/>
                  </a:cubicBezTo>
                  <a:cubicBezTo>
                    <a:pt x="360" y="421"/>
                    <a:pt x="353" y="421"/>
                    <a:pt x="348" y="421"/>
                  </a:cubicBezTo>
                  <a:cubicBezTo>
                    <a:pt x="348" y="423"/>
                    <a:pt x="348" y="423"/>
                    <a:pt x="348" y="423"/>
                  </a:cubicBezTo>
                  <a:cubicBezTo>
                    <a:pt x="353" y="423"/>
                    <a:pt x="360" y="423"/>
                    <a:pt x="368" y="423"/>
                  </a:cubicBezTo>
                  <a:cubicBezTo>
                    <a:pt x="371" y="423"/>
                    <a:pt x="376" y="423"/>
                    <a:pt x="380" y="423"/>
                  </a:cubicBezTo>
                  <a:cubicBezTo>
                    <a:pt x="365" y="426"/>
                    <a:pt x="351" y="429"/>
                    <a:pt x="342" y="431"/>
                  </a:cubicBezTo>
                  <a:cubicBezTo>
                    <a:pt x="343" y="433"/>
                    <a:pt x="343" y="433"/>
                    <a:pt x="343" y="433"/>
                  </a:cubicBezTo>
                  <a:cubicBezTo>
                    <a:pt x="355" y="431"/>
                    <a:pt x="377" y="426"/>
                    <a:pt x="399" y="423"/>
                  </a:cubicBezTo>
                  <a:cubicBezTo>
                    <a:pt x="410" y="423"/>
                    <a:pt x="421" y="424"/>
                    <a:pt x="431" y="424"/>
                  </a:cubicBezTo>
                  <a:cubicBezTo>
                    <a:pt x="432" y="424"/>
                    <a:pt x="433" y="424"/>
                    <a:pt x="435" y="425"/>
                  </a:cubicBezTo>
                  <a:cubicBezTo>
                    <a:pt x="439" y="426"/>
                    <a:pt x="444" y="429"/>
                    <a:pt x="448" y="431"/>
                  </a:cubicBezTo>
                  <a:cubicBezTo>
                    <a:pt x="447" y="434"/>
                    <a:pt x="447" y="438"/>
                    <a:pt x="448" y="442"/>
                  </a:cubicBezTo>
                  <a:cubicBezTo>
                    <a:pt x="445" y="442"/>
                    <a:pt x="442" y="442"/>
                    <a:pt x="439" y="442"/>
                  </a:cubicBezTo>
                  <a:cubicBezTo>
                    <a:pt x="438" y="442"/>
                    <a:pt x="437" y="442"/>
                    <a:pt x="436" y="442"/>
                  </a:cubicBezTo>
                  <a:cubicBezTo>
                    <a:pt x="437" y="442"/>
                    <a:pt x="437" y="442"/>
                    <a:pt x="437" y="442"/>
                  </a:cubicBezTo>
                  <a:cubicBezTo>
                    <a:pt x="434" y="441"/>
                    <a:pt x="434" y="441"/>
                    <a:pt x="434" y="441"/>
                  </a:cubicBezTo>
                  <a:cubicBezTo>
                    <a:pt x="430" y="439"/>
                    <a:pt x="426" y="438"/>
                    <a:pt x="422" y="436"/>
                  </a:cubicBezTo>
                  <a:cubicBezTo>
                    <a:pt x="421" y="439"/>
                    <a:pt x="421" y="439"/>
                    <a:pt x="421" y="439"/>
                  </a:cubicBezTo>
                  <a:cubicBezTo>
                    <a:pt x="424" y="440"/>
                    <a:pt x="427" y="441"/>
                    <a:pt x="430" y="442"/>
                  </a:cubicBezTo>
                  <a:cubicBezTo>
                    <a:pt x="429" y="442"/>
                    <a:pt x="427" y="442"/>
                    <a:pt x="425" y="442"/>
                  </a:cubicBezTo>
                  <a:cubicBezTo>
                    <a:pt x="408" y="437"/>
                    <a:pt x="391" y="434"/>
                    <a:pt x="379" y="434"/>
                  </a:cubicBezTo>
                  <a:cubicBezTo>
                    <a:pt x="376" y="434"/>
                    <a:pt x="374" y="434"/>
                    <a:pt x="372" y="434"/>
                  </a:cubicBezTo>
                  <a:cubicBezTo>
                    <a:pt x="372" y="436"/>
                    <a:pt x="372" y="436"/>
                    <a:pt x="372" y="436"/>
                  </a:cubicBezTo>
                  <a:cubicBezTo>
                    <a:pt x="388" y="441"/>
                    <a:pt x="406" y="443"/>
                    <a:pt x="423" y="444"/>
                  </a:cubicBezTo>
                  <a:cubicBezTo>
                    <a:pt x="421" y="445"/>
                    <a:pt x="419" y="445"/>
                    <a:pt x="416" y="446"/>
                  </a:cubicBezTo>
                  <a:cubicBezTo>
                    <a:pt x="413" y="446"/>
                    <a:pt x="410" y="446"/>
                    <a:pt x="407" y="447"/>
                  </a:cubicBezTo>
                  <a:cubicBezTo>
                    <a:pt x="406" y="447"/>
                    <a:pt x="406" y="447"/>
                    <a:pt x="405" y="447"/>
                  </a:cubicBezTo>
                  <a:cubicBezTo>
                    <a:pt x="402" y="447"/>
                    <a:pt x="399" y="447"/>
                    <a:pt x="397" y="447"/>
                  </a:cubicBezTo>
                  <a:cubicBezTo>
                    <a:pt x="396" y="447"/>
                    <a:pt x="396" y="447"/>
                    <a:pt x="396" y="447"/>
                  </a:cubicBezTo>
                  <a:cubicBezTo>
                    <a:pt x="391" y="446"/>
                    <a:pt x="387" y="445"/>
                    <a:pt x="383" y="444"/>
                  </a:cubicBezTo>
                  <a:cubicBezTo>
                    <a:pt x="382" y="446"/>
                    <a:pt x="382" y="446"/>
                    <a:pt x="382" y="446"/>
                  </a:cubicBezTo>
                  <a:cubicBezTo>
                    <a:pt x="387" y="449"/>
                    <a:pt x="393" y="451"/>
                    <a:pt x="399" y="453"/>
                  </a:cubicBezTo>
                  <a:cubicBezTo>
                    <a:pt x="371" y="450"/>
                    <a:pt x="371" y="450"/>
                    <a:pt x="371" y="450"/>
                  </a:cubicBezTo>
                  <a:cubicBezTo>
                    <a:pt x="371" y="450"/>
                    <a:pt x="397" y="459"/>
                    <a:pt x="420" y="459"/>
                  </a:cubicBezTo>
                  <a:cubicBezTo>
                    <a:pt x="420" y="460"/>
                    <a:pt x="420" y="460"/>
                    <a:pt x="421" y="460"/>
                  </a:cubicBezTo>
                  <a:cubicBezTo>
                    <a:pt x="420" y="461"/>
                    <a:pt x="420" y="461"/>
                    <a:pt x="420" y="461"/>
                  </a:cubicBezTo>
                  <a:cubicBezTo>
                    <a:pt x="420" y="461"/>
                    <a:pt x="421" y="461"/>
                    <a:pt x="421" y="461"/>
                  </a:cubicBezTo>
                  <a:cubicBezTo>
                    <a:pt x="413" y="461"/>
                    <a:pt x="406" y="461"/>
                    <a:pt x="399" y="460"/>
                  </a:cubicBezTo>
                  <a:cubicBezTo>
                    <a:pt x="398" y="458"/>
                    <a:pt x="398" y="458"/>
                    <a:pt x="398" y="458"/>
                  </a:cubicBezTo>
                  <a:cubicBezTo>
                    <a:pt x="382" y="457"/>
                    <a:pt x="365" y="456"/>
                    <a:pt x="349" y="456"/>
                  </a:cubicBezTo>
                  <a:cubicBezTo>
                    <a:pt x="340" y="456"/>
                    <a:pt x="332" y="456"/>
                    <a:pt x="323" y="457"/>
                  </a:cubicBezTo>
                  <a:cubicBezTo>
                    <a:pt x="317" y="456"/>
                    <a:pt x="311" y="455"/>
                    <a:pt x="304" y="455"/>
                  </a:cubicBezTo>
                  <a:cubicBezTo>
                    <a:pt x="253" y="450"/>
                    <a:pt x="214" y="451"/>
                    <a:pt x="186" y="454"/>
                  </a:cubicBezTo>
                  <a:cubicBezTo>
                    <a:pt x="183" y="451"/>
                    <a:pt x="180" y="449"/>
                    <a:pt x="180" y="449"/>
                  </a:cubicBezTo>
                  <a:cubicBezTo>
                    <a:pt x="180" y="449"/>
                    <a:pt x="181" y="451"/>
                    <a:pt x="183" y="455"/>
                  </a:cubicBezTo>
                  <a:cubicBezTo>
                    <a:pt x="178" y="455"/>
                    <a:pt x="174" y="456"/>
                    <a:pt x="169" y="456"/>
                  </a:cubicBezTo>
                  <a:cubicBezTo>
                    <a:pt x="169" y="455"/>
                    <a:pt x="168" y="454"/>
                    <a:pt x="167" y="453"/>
                  </a:cubicBezTo>
                  <a:cubicBezTo>
                    <a:pt x="165" y="450"/>
                    <a:pt x="161" y="445"/>
                    <a:pt x="157" y="441"/>
                  </a:cubicBezTo>
                  <a:cubicBezTo>
                    <a:pt x="158" y="442"/>
                    <a:pt x="159" y="443"/>
                    <a:pt x="160" y="443"/>
                  </a:cubicBezTo>
                  <a:cubicBezTo>
                    <a:pt x="162" y="441"/>
                    <a:pt x="162" y="441"/>
                    <a:pt x="162" y="441"/>
                  </a:cubicBezTo>
                  <a:cubicBezTo>
                    <a:pt x="157" y="437"/>
                    <a:pt x="149" y="430"/>
                    <a:pt x="139" y="422"/>
                  </a:cubicBezTo>
                  <a:cubicBezTo>
                    <a:pt x="135" y="418"/>
                    <a:pt x="131" y="414"/>
                    <a:pt x="127" y="410"/>
                  </a:cubicBezTo>
                  <a:cubicBezTo>
                    <a:pt x="119" y="403"/>
                    <a:pt x="110" y="396"/>
                    <a:pt x="102" y="389"/>
                  </a:cubicBezTo>
                  <a:cubicBezTo>
                    <a:pt x="99" y="386"/>
                    <a:pt x="96" y="383"/>
                    <a:pt x="93" y="380"/>
                  </a:cubicBezTo>
                  <a:cubicBezTo>
                    <a:pt x="92" y="381"/>
                    <a:pt x="92" y="381"/>
                    <a:pt x="92" y="381"/>
                  </a:cubicBezTo>
                  <a:cubicBezTo>
                    <a:pt x="80" y="372"/>
                    <a:pt x="69" y="364"/>
                    <a:pt x="60" y="360"/>
                  </a:cubicBezTo>
                  <a:cubicBezTo>
                    <a:pt x="58" y="359"/>
                    <a:pt x="55" y="358"/>
                    <a:pt x="53" y="357"/>
                  </a:cubicBezTo>
                  <a:cubicBezTo>
                    <a:pt x="53" y="357"/>
                    <a:pt x="53" y="356"/>
                    <a:pt x="52" y="356"/>
                  </a:cubicBezTo>
                  <a:cubicBezTo>
                    <a:pt x="52" y="352"/>
                    <a:pt x="52" y="349"/>
                    <a:pt x="51" y="346"/>
                  </a:cubicBezTo>
                  <a:cubicBezTo>
                    <a:pt x="52" y="344"/>
                    <a:pt x="53" y="342"/>
                    <a:pt x="54" y="340"/>
                  </a:cubicBezTo>
                  <a:cubicBezTo>
                    <a:pt x="55" y="340"/>
                    <a:pt x="55" y="340"/>
                    <a:pt x="55" y="340"/>
                  </a:cubicBezTo>
                  <a:cubicBezTo>
                    <a:pt x="55" y="339"/>
                    <a:pt x="54" y="338"/>
                    <a:pt x="54" y="338"/>
                  </a:cubicBezTo>
                  <a:cubicBezTo>
                    <a:pt x="54" y="337"/>
                    <a:pt x="55" y="337"/>
                    <a:pt x="55" y="336"/>
                  </a:cubicBezTo>
                  <a:cubicBezTo>
                    <a:pt x="69" y="343"/>
                    <a:pt x="84" y="355"/>
                    <a:pt x="98" y="368"/>
                  </a:cubicBezTo>
                  <a:cubicBezTo>
                    <a:pt x="114" y="383"/>
                    <a:pt x="129" y="398"/>
                    <a:pt x="142" y="410"/>
                  </a:cubicBezTo>
                  <a:cubicBezTo>
                    <a:pt x="144" y="408"/>
                    <a:pt x="144" y="408"/>
                    <a:pt x="144" y="408"/>
                  </a:cubicBezTo>
                  <a:cubicBezTo>
                    <a:pt x="131" y="396"/>
                    <a:pt x="116" y="381"/>
                    <a:pt x="100" y="366"/>
                  </a:cubicBezTo>
                  <a:cubicBezTo>
                    <a:pt x="85" y="353"/>
                    <a:pt x="70" y="341"/>
                    <a:pt x="55" y="333"/>
                  </a:cubicBezTo>
                  <a:cubicBezTo>
                    <a:pt x="55" y="332"/>
                    <a:pt x="55" y="331"/>
                    <a:pt x="55" y="330"/>
                  </a:cubicBezTo>
                  <a:cubicBezTo>
                    <a:pt x="55" y="325"/>
                    <a:pt x="54" y="320"/>
                    <a:pt x="53" y="315"/>
                  </a:cubicBezTo>
                  <a:cubicBezTo>
                    <a:pt x="50" y="316"/>
                    <a:pt x="50" y="316"/>
                    <a:pt x="50" y="316"/>
                  </a:cubicBezTo>
                  <a:cubicBezTo>
                    <a:pt x="50" y="321"/>
                    <a:pt x="50" y="326"/>
                    <a:pt x="50" y="331"/>
                  </a:cubicBezTo>
                  <a:cubicBezTo>
                    <a:pt x="50" y="331"/>
                    <a:pt x="50" y="331"/>
                    <a:pt x="50" y="331"/>
                  </a:cubicBezTo>
                  <a:cubicBezTo>
                    <a:pt x="48" y="324"/>
                    <a:pt x="48" y="315"/>
                    <a:pt x="47" y="311"/>
                  </a:cubicBezTo>
                  <a:close/>
                  <a:moveTo>
                    <a:pt x="382" y="436"/>
                  </a:moveTo>
                  <a:cubicBezTo>
                    <a:pt x="390" y="437"/>
                    <a:pt x="400" y="438"/>
                    <a:pt x="411" y="441"/>
                  </a:cubicBezTo>
                  <a:cubicBezTo>
                    <a:pt x="401" y="440"/>
                    <a:pt x="391" y="438"/>
                    <a:pt x="382" y="436"/>
                  </a:cubicBezTo>
                  <a:close/>
                  <a:moveTo>
                    <a:pt x="38" y="293"/>
                  </a:moveTo>
                  <a:cubicBezTo>
                    <a:pt x="33" y="288"/>
                    <a:pt x="28" y="283"/>
                    <a:pt x="24" y="278"/>
                  </a:cubicBezTo>
                  <a:cubicBezTo>
                    <a:pt x="24" y="278"/>
                    <a:pt x="24" y="278"/>
                    <a:pt x="24" y="278"/>
                  </a:cubicBezTo>
                  <a:cubicBezTo>
                    <a:pt x="25" y="277"/>
                    <a:pt x="25" y="277"/>
                    <a:pt x="26" y="276"/>
                  </a:cubicBezTo>
                  <a:cubicBezTo>
                    <a:pt x="26" y="276"/>
                    <a:pt x="27" y="276"/>
                    <a:pt x="27" y="276"/>
                  </a:cubicBezTo>
                  <a:cubicBezTo>
                    <a:pt x="29" y="277"/>
                    <a:pt x="31" y="278"/>
                    <a:pt x="32" y="279"/>
                  </a:cubicBezTo>
                  <a:cubicBezTo>
                    <a:pt x="33" y="280"/>
                    <a:pt x="33" y="281"/>
                    <a:pt x="34" y="282"/>
                  </a:cubicBezTo>
                  <a:cubicBezTo>
                    <a:pt x="34" y="282"/>
                    <a:pt x="34" y="282"/>
                    <a:pt x="34" y="282"/>
                  </a:cubicBezTo>
                  <a:cubicBezTo>
                    <a:pt x="33" y="282"/>
                    <a:pt x="33" y="283"/>
                    <a:pt x="32" y="283"/>
                  </a:cubicBezTo>
                  <a:cubicBezTo>
                    <a:pt x="34" y="285"/>
                    <a:pt x="34" y="285"/>
                    <a:pt x="34" y="285"/>
                  </a:cubicBezTo>
                  <a:cubicBezTo>
                    <a:pt x="34" y="284"/>
                    <a:pt x="35" y="284"/>
                    <a:pt x="35" y="284"/>
                  </a:cubicBezTo>
                  <a:cubicBezTo>
                    <a:pt x="35" y="284"/>
                    <a:pt x="35" y="284"/>
                    <a:pt x="36" y="284"/>
                  </a:cubicBezTo>
                  <a:cubicBezTo>
                    <a:pt x="37" y="284"/>
                    <a:pt x="39" y="285"/>
                    <a:pt x="42" y="286"/>
                  </a:cubicBezTo>
                  <a:cubicBezTo>
                    <a:pt x="42" y="286"/>
                    <a:pt x="42" y="286"/>
                    <a:pt x="42" y="287"/>
                  </a:cubicBezTo>
                  <a:cubicBezTo>
                    <a:pt x="43" y="289"/>
                    <a:pt x="44" y="290"/>
                    <a:pt x="45" y="292"/>
                  </a:cubicBezTo>
                  <a:cubicBezTo>
                    <a:pt x="46" y="291"/>
                    <a:pt x="46" y="291"/>
                    <a:pt x="46" y="291"/>
                  </a:cubicBezTo>
                  <a:cubicBezTo>
                    <a:pt x="48" y="293"/>
                    <a:pt x="49" y="295"/>
                    <a:pt x="51" y="297"/>
                  </a:cubicBezTo>
                  <a:cubicBezTo>
                    <a:pt x="51" y="297"/>
                    <a:pt x="51" y="298"/>
                    <a:pt x="50" y="298"/>
                  </a:cubicBezTo>
                  <a:cubicBezTo>
                    <a:pt x="50" y="299"/>
                    <a:pt x="50" y="299"/>
                    <a:pt x="50" y="299"/>
                  </a:cubicBezTo>
                  <a:cubicBezTo>
                    <a:pt x="46" y="297"/>
                    <a:pt x="42" y="295"/>
                    <a:pt x="38" y="293"/>
                  </a:cubicBezTo>
                  <a:close/>
                  <a:moveTo>
                    <a:pt x="60" y="279"/>
                  </a:moveTo>
                  <a:cubicBezTo>
                    <a:pt x="60" y="279"/>
                    <a:pt x="60" y="279"/>
                    <a:pt x="60" y="279"/>
                  </a:cubicBezTo>
                  <a:cubicBezTo>
                    <a:pt x="57" y="278"/>
                    <a:pt x="54" y="276"/>
                    <a:pt x="51" y="275"/>
                  </a:cubicBezTo>
                  <a:cubicBezTo>
                    <a:pt x="52" y="275"/>
                    <a:pt x="52" y="275"/>
                    <a:pt x="53" y="275"/>
                  </a:cubicBezTo>
                  <a:cubicBezTo>
                    <a:pt x="53" y="275"/>
                    <a:pt x="53" y="275"/>
                    <a:pt x="53" y="275"/>
                  </a:cubicBezTo>
                  <a:cubicBezTo>
                    <a:pt x="56" y="276"/>
                    <a:pt x="58" y="278"/>
                    <a:pt x="60" y="279"/>
                  </a:cubicBezTo>
                  <a:close/>
                  <a:moveTo>
                    <a:pt x="91" y="284"/>
                  </a:moveTo>
                  <a:cubicBezTo>
                    <a:pt x="105" y="292"/>
                    <a:pt x="120" y="303"/>
                    <a:pt x="134" y="316"/>
                  </a:cubicBezTo>
                  <a:cubicBezTo>
                    <a:pt x="152" y="332"/>
                    <a:pt x="169" y="350"/>
                    <a:pt x="183" y="364"/>
                  </a:cubicBezTo>
                  <a:cubicBezTo>
                    <a:pt x="182" y="364"/>
                    <a:pt x="180" y="364"/>
                    <a:pt x="179" y="364"/>
                  </a:cubicBezTo>
                  <a:cubicBezTo>
                    <a:pt x="179" y="364"/>
                    <a:pt x="181" y="364"/>
                    <a:pt x="183" y="365"/>
                  </a:cubicBezTo>
                  <a:cubicBezTo>
                    <a:pt x="186" y="367"/>
                    <a:pt x="188" y="370"/>
                    <a:pt x="191" y="372"/>
                  </a:cubicBezTo>
                  <a:cubicBezTo>
                    <a:pt x="191" y="371"/>
                    <a:pt x="191" y="371"/>
                    <a:pt x="191" y="371"/>
                  </a:cubicBezTo>
                  <a:cubicBezTo>
                    <a:pt x="190" y="373"/>
                    <a:pt x="191" y="377"/>
                    <a:pt x="195" y="377"/>
                  </a:cubicBezTo>
                  <a:cubicBezTo>
                    <a:pt x="195" y="377"/>
                    <a:pt x="196" y="377"/>
                    <a:pt x="196" y="377"/>
                  </a:cubicBezTo>
                  <a:cubicBezTo>
                    <a:pt x="196" y="377"/>
                    <a:pt x="196" y="377"/>
                    <a:pt x="196" y="377"/>
                  </a:cubicBezTo>
                  <a:cubicBezTo>
                    <a:pt x="189" y="377"/>
                    <a:pt x="182" y="377"/>
                    <a:pt x="174" y="377"/>
                  </a:cubicBezTo>
                  <a:cubicBezTo>
                    <a:pt x="174" y="377"/>
                    <a:pt x="174" y="376"/>
                    <a:pt x="173" y="376"/>
                  </a:cubicBezTo>
                  <a:cubicBezTo>
                    <a:pt x="174" y="376"/>
                    <a:pt x="174" y="376"/>
                    <a:pt x="174" y="376"/>
                  </a:cubicBezTo>
                  <a:cubicBezTo>
                    <a:pt x="174" y="376"/>
                    <a:pt x="174" y="376"/>
                    <a:pt x="175" y="377"/>
                  </a:cubicBezTo>
                  <a:cubicBezTo>
                    <a:pt x="175" y="376"/>
                    <a:pt x="175" y="376"/>
                    <a:pt x="175" y="376"/>
                  </a:cubicBezTo>
                  <a:cubicBezTo>
                    <a:pt x="177" y="377"/>
                    <a:pt x="178" y="377"/>
                    <a:pt x="180" y="377"/>
                  </a:cubicBezTo>
                  <a:cubicBezTo>
                    <a:pt x="182" y="377"/>
                    <a:pt x="183" y="377"/>
                    <a:pt x="184" y="376"/>
                  </a:cubicBezTo>
                  <a:cubicBezTo>
                    <a:pt x="186" y="376"/>
                    <a:pt x="186" y="376"/>
                    <a:pt x="186" y="376"/>
                  </a:cubicBezTo>
                  <a:cubicBezTo>
                    <a:pt x="185" y="374"/>
                    <a:pt x="185" y="374"/>
                    <a:pt x="185" y="374"/>
                  </a:cubicBezTo>
                  <a:cubicBezTo>
                    <a:pt x="182" y="371"/>
                    <a:pt x="180" y="369"/>
                    <a:pt x="177" y="366"/>
                  </a:cubicBezTo>
                  <a:cubicBezTo>
                    <a:pt x="179" y="365"/>
                    <a:pt x="180" y="362"/>
                    <a:pt x="178" y="361"/>
                  </a:cubicBezTo>
                  <a:cubicBezTo>
                    <a:pt x="173" y="357"/>
                    <a:pt x="167" y="354"/>
                    <a:pt x="162" y="350"/>
                  </a:cubicBezTo>
                  <a:cubicBezTo>
                    <a:pt x="154" y="344"/>
                    <a:pt x="147" y="338"/>
                    <a:pt x="139" y="332"/>
                  </a:cubicBezTo>
                  <a:cubicBezTo>
                    <a:pt x="139" y="332"/>
                    <a:pt x="139" y="332"/>
                    <a:pt x="139" y="332"/>
                  </a:cubicBezTo>
                  <a:cubicBezTo>
                    <a:pt x="125" y="318"/>
                    <a:pt x="108" y="300"/>
                    <a:pt x="91" y="284"/>
                  </a:cubicBezTo>
                  <a:close/>
                  <a:moveTo>
                    <a:pt x="83" y="277"/>
                  </a:moveTo>
                  <a:cubicBezTo>
                    <a:pt x="68" y="265"/>
                    <a:pt x="52" y="254"/>
                    <a:pt x="35" y="249"/>
                  </a:cubicBezTo>
                  <a:cubicBezTo>
                    <a:pt x="37" y="248"/>
                    <a:pt x="37" y="248"/>
                    <a:pt x="37" y="248"/>
                  </a:cubicBezTo>
                  <a:cubicBezTo>
                    <a:pt x="37" y="244"/>
                    <a:pt x="36" y="240"/>
                    <a:pt x="35" y="236"/>
                  </a:cubicBezTo>
                  <a:cubicBezTo>
                    <a:pt x="64" y="254"/>
                    <a:pt x="91" y="276"/>
                    <a:pt x="118" y="299"/>
                  </a:cubicBezTo>
                  <a:cubicBezTo>
                    <a:pt x="106" y="290"/>
                    <a:pt x="95" y="282"/>
                    <a:pt x="83" y="277"/>
                  </a:cubicBezTo>
                  <a:close/>
                  <a:moveTo>
                    <a:pt x="32" y="207"/>
                  </a:moveTo>
                  <a:cubicBezTo>
                    <a:pt x="36" y="210"/>
                    <a:pt x="40" y="213"/>
                    <a:pt x="45" y="216"/>
                  </a:cubicBezTo>
                  <a:cubicBezTo>
                    <a:pt x="92" y="254"/>
                    <a:pt x="148" y="294"/>
                    <a:pt x="192" y="335"/>
                  </a:cubicBezTo>
                  <a:cubicBezTo>
                    <a:pt x="192" y="338"/>
                    <a:pt x="191" y="342"/>
                    <a:pt x="190" y="345"/>
                  </a:cubicBezTo>
                  <a:cubicBezTo>
                    <a:pt x="143" y="305"/>
                    <a:pt x="98" y="265"/>
                    <a:pt x="44" y="234"/>
                  </a:cubicBezTo>
                  <a:cubicBezTo>
                    <a:pt x="43" y="237"/>
                    <a:pt x="43" y="237"/>
                    <a:pt x="43" y="237"/>
                  </a:cubicBezTo>
                  <a:cubicBezTo>
                    <a:pt x="97" y="267"/>
                    <a:pt x="142" y="307"/>
                    <a:pt x="189" y="347"/>
                  </a:cubicBezTo>
                  <a:cubicBezTo>
                    <a:pt x="189" y="349"/>
                    <a:pt x="188" y="351"/>
                    <a:pt x="188" y="352"/>
                  </a:cubicBezTo>
                  <a:cubicBezTo>
                    <a:pt x="187" y="354"/>
                    <a:pt x="190" y="356"/>
                    <a:pt x="191" y="354"/>
                  </a:cubicBezTo>
                  <a:cubicBezTo>
                    <a:pt x="195" y="344"/>
                    <a:pt x="197" y="334"/>
                    <a:pt x="200" y="323"/>
                  </a:cubicBezTo>
                  <a:cubicBezTo>
                    <a:pt x="232" y="324"/>
                    <a:pt x="356" y="324"/>
                    <a:pt x="420" y="327"/>
                  </a:cubicBezTo>
                  <a:cubicBezTo>
                    <a:pt x="421" y="328"/>
                    <a:pt x="421" y="328"/>
                    <a:pt x="421" y="328"/>
                  </a:cubicBezTo>
                  <a:cubicBezTo>
                    <a:pt x="425" y="333"/>
                    <a:pt x="429" y="337"/>
                    <a:pt x="434" y="341"/>
                  </a:cubicBezTo>
                  <a:cubicBezTo>
                    <a:pt x="398" y="340"/>
                    <a:pt x="251" y="336"/>
                    <a:pt x="200" y="344"/>
                  </a:cubicBezTo>
                  <a:cubicBezTo>
                    <a:pt x="438" y="344"/>
                    <a:pt x="438" y="344"/>
                    <a:pt x="438" y="344"/>
                  </a:cubicBezTo>
                  <a:cubicBezTo>
                    <a:pt x="445" y="351"/>
                    <a:pt x="454" y="357"/>
                    <a:pt x="462" y="363"/>
                  </a:cubicBezTo>
                  <a:cubicBezTo>
                    <a:pt x="452" y="358"/>
                    <a:pt x="442" y="352"/>
                    <a:pt x="433" y="345"/>
                  </a:cubicBezTo>
                  <a:cubicBezTo>
                    <a:pt x="433" y="345"/>
                    <a:pt x="433" y="345"/>
                    <a:pt x="433" y="345"/>
                  </a:cubicBezTo>
                  <a:cubicBezTo>
                    <a:pt x="431" y="348"/>
                    <a:pt x="431" y="348"/>
                    <a:pt x="431" y="348"/>
                  </a:cubicBezTo>
                  <a:cubicBezTo>
                    <a:pt x="431" y="348"/>
                    <a:pt x="431" y="348"/>
                    <a:pt x="431" y="348"/>
                  </a:cubicBezTo>
                  <a:cubicBezTo>
                    <a:pt x="431" y="348"/>
                    <a:pt x="431" y="348"/>
                    <a:pt x="431" y="348"/>
                  </a:cubicBezTo>
                  <a:cubicBezTo>
                    <a:pt x="444" y="356"/>
                    <a:pt x="457" y="366"/>
                    <a:pt x="471" y="373"/>
                  </a:cubicBezTo>
                  <a:cubicBezTo>
                    <a:pt x="471" y="374"/>
                    <a:pt x="471" y="374"/>
                    <a:pt x="471" y="375"/>
                  </a:cubicBezTo>
                  <a:cubicBezTo>
                    <a:pt x="446" y="372"/>
                    <a:pt x="349" y="368"/>
                    <a:pt x="274" y="367"/>
                  </a:cubicBezTo>
                  <a:cubicBezTo>
                    <a:pt x="273" y="366"/>
                    <a:pt x="272" y="365"/>
                    <a:pt x="271" y="365"/>
                  </a:cubicBezTo>
                  <a:cubicBezTo>
                    <a:pt x="263" y="365"/>
                    <a:pt x="256" y="365"/>
                    <a:pt x="248" y="366"/>
                  </a:cubicBezTo>
                  <a:cubicBezTo>
                    <a:pt x="223" y="365"/>
                    <a:pt x="203" y="365"/>
                    <a:pt x="191" y="365"/>
                  </a:cubicBezTo>
                  <a:cubicBezTo>
                    <a:pt x="201" y="365"/>
                    <a:pt x="217" y="366"/>
                    <a:pt x="236" y="367"/>
                  </a:cubicBezTo>
                  <a:cubicBezTo>
                    <a:pt x="232" y="368"/>
                    <a:pt x="227" y="369"/>
                    <a:pt x="223" y="370"/>
                  </a:cubicBezTo>
                  <a:cubicBezTo>
                    <a:pt x="223" y="370"/>
                    <a:pt x="223" y="370"/>
                    <a:pt x="223" y="370"/>
                  </a:cubicBezTo>
                  <a:cubicBezTo>
                    <a:pt x="213" y="370"/>
                    <a:pt x="204" y="370"/>
                    <a:pt x="194" y="370"/>
                  </a:cubicBezTo>
                  <a:cubicBezTo>
                    <a:pt x="193" y="370"/>
                    <a:pt x="193" y="370"/>
                    <a:pt x="192" y="370"/>
                  </a:cubicBezTo>
                  <a:cubicBezTo>
                    <a:pt x="193" y="370"/>
                    <a:pt x="193" y="370"/>
                    <a:pt x="193" y="370"/>
                  </a:cubicBezTo>
                  <a:cubicBezTo>
                    <a:pt x="191" y="368"/>
                    <a:pt x="189" y="366"/>
                    <a:pt x="187" y="365"/>
                  </a:cubicBezTo>
                  <a:cubicBezTo>
                    <a:pt x="188" y="365"/>
                    <a:pt x="189" y="365"/>
                    <a:pt x="191" y="365"/>
                  </a:cubicBezTo>
                  <a:cubicBezTo>
                    <a:pt x="189" y="365"/>
                    <a:pt x="188" y="365"/>
                    <a:pt x="187" y="365"/>
                  </a:cubicBezTo>
                  <a:cubicBezTo>
                    <a:pt x="174" y="352"/>
                    <a:pt x="159" y="335"/>
                    <a:pt x="142" y="320"/>
                  </a:cubicBezTo>
                  <a:cubicBezTo>
                    <a:pt x="148" y="325"/>
                    <a:pt x="153" y="329"/>
                    <a:pt x="158" y="334"/>
                  </a:cubicBezTo>
                  <a:cubicBezTo>
                    <a:pt x="159" y="332"/>
                    <a:pt x="159" y="332"/>
                    <a:pt x="159" y="332"/>
                  </a:cubicBezTo>
                  <a:cubicBezTo>
                    <a:pt x="120" y="297"/>
                    <a:pt x="79" y="261"/>
                    <a:pt x="35" y="232"/>
                  </a:cubicBezTo>
                  <a:cubicBezTo>
                    <a:pt x="34" y="226"/>
                    <a:pt x="33" y="219"/>
                    <a:pt x="32" y="212"/>
                  </a:cubicBezTo>
                  <a:cubicBezTo>
                    <a:pt x="34" y="215"/>
                    <a:pt x="35" y="218"/>
                    <a:pt x="35" y="222"/>
                  </a:cubicBezTo>
                  <a:cubicBezTo>
                    <a:pt x="35" y="222"/>
                    <a:pt x="35" y="222"/>
                    <a:pt x="35" y="223"/>
                  </a:cubicBezTo>
                  <a:cubicBezTo>
                    <a:pt x="37" y="223"/>
                    <a:pt x="37" y="223"/>
                    <a:pt x="37" y="223"/>
                  </a:cubicBezTo>
                  <a:cubicBezTo>
                    <a:pt x="37" y="222"/>
                    <a:pt x="37" y="222"/>
                    <a:pt x="37" y="222"/>
                  </a:cubicBezTo>
                  <a:cubicBezTo>
                    <a:pt x="37" y="216"/>
                    <a:pt x="35" y="211"/>
                    <a:pt x="32" y="20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8" name="Freeform 177"/>
            <p:cNvSpPr>
              <a:spLocks/>
            </p:cNvSpPr>
            <p:nvPr/>
          </p:nvSpPr>
          <p:spPr bwMode="auto">
            <a:xfrm>
              <a:off x="2982479" y="5120060"/>
              <a:ext cx="353585" cy="164578"/>
            </a:xfrm>
            <a:custGeom>
              <a:avLst/>
              <a:gdLst>
                <a:gd name="T0" fmla="*/ 0 w 116"/>
                <a:gd name="T1" fmla="*/ 2 h 54"/>
                <a:gd name="T2" fmla="*/ 0 w 116"/>
                <a:gd name="T3" fmla="*/ 1 h 54"/>
                <a:gd name="T4" fmla="*/ 1 w 116"/>
                <a:gd name="T5" fmla="*/ 0 h 54"/>
                <a:gd name="T6" fmla="*/ 2 w 116"/>
                <a:gd name="T7" fmla="*/ 0 h 54"/>
                <a:gd name="T8" fmla="*/ 3 w 116"/>
                <a:gd name="T9" fmla="*/ 0 h 54"/>
                <a:gd name="T10" fmla="*/ 3 w 116"/>
                <a:gd name="T11" fmla="*/ 1 h 54"/>
                <a:gd name="T12" fmla="*/ 5 w 116"/>
                <a:gd name="T13" fmla="*/ 6 h 54"/>
                <a:gd name="T14" fmla="*/ 15 w 116"/>
                <a:gd name="T15" fmla="*/ 5 h 54"/>
                <a:gd name="T16" fmla="*/ 66 w 116"/>
                <a:gd name="T17" fmla="*/ 20 h 54"/>
                <a:gd name="T18" fmla="*/ 116 w 116"/>
                <a:gd name="T19" fmla="*/ 37 h 54"/>
                <a:gd name="T20" fmla="*/ 116 w 116"/>
                <a:gd name="T21" fmla="*/ 39 h 54"/>
                <a:gd name="T22" fmla="*/ 65 w 116"/>
                <a:gd name="T23" fmla="*/ 22 h 54"/>
                <a:gd name="T24" fmla="*/ 15 w 116"/>
                <a:gd name="T25" fmla="*/ 7 h 54"/>
                <a:gd name="T26" fmla="*/ 5 w 116"/>
                <a:gd name="T27" fmla="*/ 8 h 54"/>
                <a:gd name="T28" fmla="*/ 6 w 116"/>
                <a:gd name="T29" fmla="*/ 9 h 54"/>
                <a:gd name="T30" fmla="*/ 8 w 116"/>
                <a:gd name="T31" fmla="*/ 26 h 54"/>
                <a:gd name="T32" fmla="*/ 81 w 116"/>
                <a:gd name="T33" fmla="*/ 52 h 54"/>
                <a:gd name="T34" fmla="*/ 80 w 116"/>
                <a:gd name="T35" fmla="*/ 54 h 54"/>
                <a:gd name="T36" fmla="*/ 9 w 116"/>
                <a:gd name="T37" fmla="*/ 29 h 54"/>
                <a:gd name="T38" fmla="*/ 10 w 116"/>
                <a:gd name="T39" fmla="*/ 40 h 54"/>
                <a:gd name="T40" fmla="*/ 8 w 116"/>
                <a:gd name="T41" fmla="*/ 40 h 54"/>
                <a:gd name="T42" fmla="*/ 7 w 116"/>
                <a:gd name="T43" fmla="*/ 32 h 54"/>
                <a:gd name="T44" fmla="*/ 6 w 116"/>
                <a:gd name="T45" fmla="*/ 28 h 54"/>
                <a:gd name="T46" fmla="*/ 3 w 116"/>
                <a:gd name="T47" fmla="*/ 26 h 54"/>
                <a:gd name="T48" fmla="*/ 4 w 116"/>
                <a:gd name="T49" fmla="*/ 24 h 54"/>
                <a:gd name="T50" fmla="*/ 6 w 116"/>
                <a:gd name="T51" fmla="*/ 25 h 54"/>
                <a:gd name="T52" fmla="*/ 4 w 116"/>
                <a:gd name="T53" fmla="*/ 12 h 54"/>
                <a:gd name="T54" fmla="*/ 2 w 116"/>
                <a:gd name="T55" fmla="*/ 4 h 54"/>
                <a:gd name="T56" fmla="*/ 1 w 116"/>
                <a:gd name="T57" fmla="*/ 2 h 54"/>
                <a:gd name="T58" fmla="*/ 1 w 116"/>
                <a:gd name="T59" fmla="*/ 2 h 54"/>
                <a:gd name="T60" fmla="*/ 0 w 116"/>
                <a:gd name="T61"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 h="54">
                  <a:moveTo>
                    <a:pt x="0" y="2"/>
                  </a:moveTo>
                  <a:cubicBezTo>
                    <a:pt x="0" y="1"/>
                    <a:pt x="0" y="1"/>
                    <a:pt x="0" y="1"/>
                  </a:cubicBezTo>
                  <a:cubicBezTo>
                    <a:pt x="1" y="0"/>
                    <a:pt x="1" y="0"/>
                    <a:pt x="1" y="0"/>
                  </a:cubicBezTo>
                  <a:cubicBezTo>
                    <a:pt x="1" y="0"/>
                    <a:pt x="1" y="0"/>
                    <a:pt x="2" y="0"/>
                  </a:cubicBezTo>
                  <a:cubicBezTo>
                    <a:pt x="2" y="0"/>
                    <a:pt x="3" y="0"/>
                    <a:pt x="3" y="0"/>
                  </a:cubicBezTo>
                  <a:cubicBezTo>
                    <a:pt x="3" y="0"/>
                    <a:pt x="3" y="1"/>
                    <a:pt x="3" y="1"/>
                  </a:cubicBezTo>
                  <a:cubicBezTo>
                    <a:pt x="4" y="2"/>
                    <a:pt x="4" y="4"/>
                    <a:pt x="5" y="6"/>
                  </a:cubicBezTo>
                  <a:cubicBezTo>
                    <a:pt x="8" y="5"/>
                    <a:pt x="11" y="5"/>
                    <a:pt x="15" y="5"/>
                  </a:cubicBezTo>
                  <a:cubicBezTo>
                    <a:pt x="31" y="5"/>
                    <a:pt x="48" y="12"/>
                    <a:pt x="66" y="20"/>
                  </a:cubicBezTo>
                  <a:cubicBezTo>
                    <a:pt x="83" y="28"/>
                    <a:pt x="100" y="35"/>
                    <a:pt x="116" y="37"/>
                  </a:cubicBezTo>
                  <a:cubicBezTo>
                    <a:pt x="116" y="39"/>
                    <a:pt x="116" y="39"/>
                    <a:pt x="116" y="39"/>
                  </a:cubicBezTo>
                  <a:cubicBezTo>
                    <a:pt x="99" y="38"/>
                    <a:pt x="82" y="30"/>
                    <a:pt x="65" y="22"/>
                  </a:cubicBezTo>
                  <a:cubicBezTo>
                    <a:pt x="47" y="15"/>
                    <a:pt x="30" y="7"/>
                    <a:pt x="15" y="7"/>
                  </a:cubicBezTo>
                  <a:cubicBezTo>
                    <a:pt x="11" y="7"/>
                    <a:pt x="8" y="8"/>
                    <a:pt x="5" y="8"/>
                  </a:cubicBezTo>
                  <a:cubicBezTo>
                    <a:pt x="5" y="8"/>
                    <a:pt x="5" y="9"/>
                    <a:pt x="6" y="9"/>
                  </a:cubicBezTo>
                  <a:cubicBezTo>
                    <a:pt x="7" y="14"/>
                    <a:pt x="8" y="20"/>
                    <a:pt x="8" y="26"/>
                  </a:cubicBezTo>
                  <a:cubicBezTo>
                    <a:pt x="32" y="36"/>
                    <a:pt x="56" y="44"/>
                    <a:pt x="81" y="52"/>
                  </a:cubicBezTo>
                  <a:cubicBezTo>
                    <a:pt x="80" y="54"/>
                    <a:pt x="80" y="54"/>
                    <a:pt x="80" y="54"/>
                  </a:cubicBezTo>
                  <a:cubicBezTo>
                    <a:pt x="56" y="46"/>
                    <a:pt x="32" y="39"/>
                    <a:pt x="9" y="29"/>
                  </a:cubicBezTo>
                  <a:cubicBezTo>
                    <a:pt x="10" y="34"/>
                    <a:pt x="10" y="38"/>
                    <a:pt x="10" y="40"/>
                  </a:cubicBezTo>
                  <a:cubicBezTo>
                    <a:pt x="8" y="40"/>
                    <a:pt x="8" y="40"/>
                    <a:pt x="8" y="40"/>
                  </a:cubicBezTo>
                  <a:cubicBezTo>
                    <a:pt x="8" y="39"/>
                    <a:pt x="7" y="36"/>
                    <a:pt x="7" y="32"/>
                  </a:cubicBezTo>
                  <a:cubicBezTo>
                    <a:pt x="7" y="30"/>
                    <a:pt x="6" y="29"/>
                    <a:pt x="6" y="28"/>
                  </a:cubicBezTo>
                  <a:cubicBezTo>
                    <a:pt x="5" y="27"/>
                    <a:pt x="4" y="27"/>
                    <a:pt x="3" y="26"/>
                  </a:cubicBezTo>
                  <a:cubicBezTo>
                    <a:pt x="4" y="24"/>
                    <a:pt x="4" y="24"/>
                    <a:pt x="4" y="24"/>
                  </a:cubicBezTo>
                  <a:cubicBezTo>
                    <a:pt x="5" y="24"/>
                    <a:pt x="5" y="24"/>
                    <a:pt x="6" y="25"/>
                  </a:cubicBezTo>
                  <a:cubicBezTo>
                    <a:pt x="5" y="20"/>
                    <a:pt x="4" y="16"/>
                    <a:pt x="4" y="12"/>
                  </a:cubicBezTo>
                  <a:cubicBezTo>
                    <a:pt x="3" y="9"/>
                    <a:pt x="2" y="6"/>
                    <a:pt x="2" y="4"/>
                  </a:cubicBezTo>
                  <a:cubicBezTo>
                    <a:pt x="2" y="3"/>
                    <a:pt x="1" y="3"/>
                    <a:pt x="1" y="2"/>
                  </a:cubicBezTo>
                  <a:cubicBezTo>
                    <a:pt x="1" y="2"/>
                    <a:pt x="1" y="2"/>
                    <a:pt x="1" y="2"/>
                  </a:cubicBezTo>
                  <a:lnTo>
                    <a:pt x="0"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9" name="Freeform 178"/>
            <p:cNvSpPr>
              <a:spLocks/>
            </p:cNvSpPr>
            <p:nvPr/>
          </p:nvSpPr>
          <p:spPr bwMode="auto">
            <a:xfrm>
              <a:off x="3010765" y="5168919"/>
              <a:ext cx="249438" cy="109290"/>
            </a:xfrm>
            <a:custGeom>
              <a:avLst/>
              <a:gdLst>
                <a:gd name="T0" fmla="*/ 82 w 82"/>
                <a:gd name="T1" fmla="*/ 36 h 36"/>
                <a:gd name="T2" fmla="*/ 81 w 82"/>
                <a:gd name="T3" fmla="*/ 36 h 36"/>
                <a:gd name="T4" fmla="*/ 76 w 82"/>
                <a:gd name="T5" fmla="*/ 34 h 36"/>
                <a:gd name="T6" fmla="*/ 39 w 82"/>
                <a:gd name="T7" fmla="*/ 16 h 36"/>
                <a:gd name="T8" fmla="*/ 17 w 82"/>
                <a:gd name="T9" fmla="*/ 7 h 36"/>
                <a:gd name="T10" fmla="*/ 0 w 82"/>
                <a:gd name="T11" fmla="*/ 3 h 36"/>
                <a:gd name="T12" fmla="*/ 0 w 82"/>
                <a:gd name="T13" fmla="*/ 0 h 36"/>
                <a:gd name="T14" fmla="*/ 22 w 82"/>
                <a:gd name="T15" fmla="*/ 5 h 36"/>
                <a:gd name="T16" fmla="*/ 61 w 82"/>
                <a:gd name="T17" fmla="*/ 23 h 36"/>
                <a:gd name="T18" fmla="*/ 75 w 82"/>
                <a:gd name="T19" fmla="*/ 30 h 36"/>
                <a:gd name="T20" fmla="*/ 80 w 82"/>
                <a:gd name="T21" fmla="*/ 33 h 36"/>
                <a:gd name="T22" fmla="*/ 81 w 82"/>
                <a:gd name="T23" fmla="*/ 33 h 36"/>
                <a:gd name="T24" fmla="*/ 82 w 82"/>
                <a:gd name="T25" fmla="*/ 33 h 36"/>
                <a:gd name="T26" fmla="*/ 82 w 82"/>
                <a:gd name="T27" fmla="*/ 33 h 36"/>
                <a:gd name="T28" fmla="*/ 82 w 82"/>
                <a:gd name="T29" fmla="*/ 34 h 36"/>
                <a:gd name="T30" fmla="*/ 82 w 82"/>
                <a:gd name="T31" fmla="*/ 34 h 36"/>
                <a:gd name="T32" fmla="*/ 81 w 82"/>
                <a:gd name="T33" fmla="*/ 33 h 36"/>
                <a:gd name="T34" fmla="*/ 82 w 82"/>
                <a:gd name="T3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36">
                  <a:moveTo>
                    <a:pt x="82" y="36"/>
                  </a:moveTo>
                  <a:cubicBezTo>
                    <a:pt x="81" y="36"/>
                    <a:pt x="81" y="36"/>
                    <a:pt x="81" y="36"/>
                  </a:cubicBezTo>
                  <a:cubicBezTo>
                    <a:pt x="80" y="36"/>
                    <a:pt x="78" y="35"/>
                    <a:pt x="76" y="34"/>
                  </a:cubicBezTo>
                  <a:cubicBezTo>
                    <a:pt x="69" y="30"/>
                    <a:pt x="54" y="22"/>
                    <a:pt x="39" y="16"/>
                  </a:cubicBezTo>
                  <a:cubicBezTo>
                    <a:pt x="32" y="12"/>
                    <a:pt x="24" y="9"/>
                    <a:pt x="17" y="7"/>
                  </a:cubicBezTo>
                  <a:cubicBezTo>
                    <a:pt x="11" y="4"/>
                    <a:pt x="4" y="3"/>
                    <a:pt x="0" y="3"/>
                  </a:cubicBezTo>
                  <a:cubicBezTo>
                    <a:pt x="0" y="0"/>
                    <a:pt x="0" y="0"/>
                    <a:pt x="0" y="0"/>
                  </a:cubicBezTo>
                  <a:cubicBezTo>
                    <a:pt x="6" y="0"/>
                    <a:pt x="14" y="2"/>
                    <a:pt x="22" y="5"/>
                  </a:cubicBezTo>
                  <a:cubicBezTo>
                    <a:pt x="35" y="10"/>
                    <a:pt x="49" y="17"/>
                    <a:pt x="61" y="23"/>
                  </a:cubicBezTo>
                  <a:cubicBezTo>
                    <a:pt x="67" y="26"/>
                    <a:pt x="72" y="29"/>
                    <a:pt x="75" y="30"/>
                  </a:cubicBezTo>
                  <a:cubicBezTo>
                    <a:pt x="77" y="31"/>
                    <a:pt x="79" y="32"/>
                    <a:pt x="80" y="33"/>
                  </a:cubicBezTo>
                  <a:cubicBezTo>
                    <a:pt x="80" y="33"/>
                    <a:pt x="81" y="33"/>
                    <a:pt x="81" y="33"/>
                  </a:cubicBezTo>
                  <a:cubicBezTo>
                    <a:pt x="82" y="33"/>
                    <a:pt x="82" y="33"/>
                    <a:pt x="82" y="33"/>
                  </a:cubicBezTo>
                  <a:cubicBezTo>
                    <a:pt x="82" y="33"/>
                    <a:pt x="82" y="33"/>
                    <a:pt x="82" y="33"/>
                  </a:cubicBezTo>
                  <a:cubicBezTo>
                    <a:pt x="82" y="34"/>
                    <a:pt x="82" y="34"/>
                    <a:pt x="82" y="34"/>
                  </a:cubicBezTo>
                  <a:cubicBezTo>
                    <a:pt x="82" y="34"/>
                    <a:pt x="82" y="34"/>
                    <a:pt x="82" y="34"/>
                  </a:cubicBezTo>
                  <a:cubicBezTo>
                    <a:pt x="81" y="33"/>
                    <a:pt x="81" y="33"/>
                    <a:pt x="81" y="33"/>
                  </a:cubicBezTo>
                  <a:cubicBezTo>
                    <a:pt x="82" y="36"/>
                    <a:pt x="82" y="36"/>
                    <a:pt x="82" y="3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0" name="Freeform 179"/>
            <p:cNvSpPr>
              <a:spLocks/>
            </p:cNvSpPr>
            <p:nvPr/>
          </p:nvSpPr>
          <p:spPr bwMode="auto">
            <a:xfrm>
              <a:off x="3111055" y="4058020"/>
              <a:ext cx="96432" cy="102861"/>
            </a:xfrm>
            <a:custGeom>
              <a:avLst/>
              <a:gdLst>
                <a:gd name="T0" fmla="*/ 22 w 32"/>
                <a:gd name="T1" fmla="*/ 13 h 34"/>
                <a:gd name="T2" fmla="*/ 32 w 32"/>
                <a:gd name="T3" fmla="*/ 34 h 34"/>
                <a:gd name="T4" fmla="*/ 32 w 32"/>
                <a:gd name="T5" fmla="*/ 34 h 34"/>
                <a:gd name="T6" fmla="*/ 29 w 32"/>
                <a:gd name="T7" fmla="*/ 34 h 34"/>
                <a:gd name="T8" fmla="*/ 29 w 32"/>
                <a:gd name="T9" fmla="*/ 34 h 34"/>
                <a:gd name="T10" fmla="*/ 20 w 32"/>
                <a:gd name="T11" fmla="*/ 15 h 34"/>
                <a:gd name="T12" fmla="*/ 0 w 32"/>
                <a:gd name="T13" fmla="*/ 2 h 34"/>
                <a:gd name="T14" fmla="*/ 0 w 32"/>
                <a:gd name="T15" fmla="*/ 0 h 34"/>
                <a:gd name="T16" fmla="*/ 22 w 32"/>
                <a:gd name="T17" fmla="*/ 1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4">
                  <a:moveTo>
                    <a:pt x="22" y="13"/>
                  </a:moveTo>
                  <a:cubicBezTo>
                    <a:pt x="28" y="19"/>
                    <a:pt x="32" y="27"/>
                    <a:pt x="32" y="34"/>
                  </a:cubicBezTo>
                  <a:cubicBezTo>
                    <a:pt x="32" y="34"/>
                    <a:pt x="32" y="34"/>
                    <a:pt x="32" y="34"/>
                  </a:cubicBezTo>
                  <a:cubicBezTo>
                    <a:pt x="29" y="34"/>
                    <a:pt x="29" y="34"/>
                    <a:pt x="29" y="34"/>
                  </a:cubicBezTo>
                  <a:cubicBezTo>
                    <a:pt x="29" y="34"/>
                    <a:pt x="29" y="34"/>
                    <a:pt x="29" y="34"/>
                  </a:cubicBezTo>
                  <a:cubicBezTo>
                    <a:pt x="30" y="28"/>
                    <a:pt x="26" y="21"/>
                    <a:pt x="20" y="15"/>
                  </a:cubicBezTo>
                  <a:cubicBezTo>
                    <a:pt x="15" y="9"/>
                    <a:pt x="7" y="4"/>
                    <a:pt x="0" y="2"/>
                  </a:cubicBezTo>
                  <a:cubicBezTo>
                    <a:pt x="0" y="0"/>
                    <a:pt x="0" y="0"/>
                    <a:pt x="0" y="0"/>
                  </a:cubicBezTo>
                  <a:cubicBezTo>
                    <a:pt x="8" y="1"/>
                    <a:pt x="16" y="7"/>
                    <a:pt x="2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1" name="Freeform 180"/>
            <p:cNvSpPr>
              <a:spLocks/>
            </p:cNvSpPr>
            <p:nvPr/>
          </p:nvSpPr>
          <p:spPr bwMode="auto">
            <a:xfrm>
              <a:off x="3509641" y="3982160"/>
              <a:ext cx="100289" cy="189007"/>
            </a:xfrm>
            <a:custGeom>
              <a:avLst/>
              <a:gdLst>
                <a:gd name="T0" fmla="*/ 3 w 33"/>
                <a:gd name="T1" fmla="*/ 60 h 62"/>
                <a:gd name="T2" fmla="*/ 1 w 33"/>
                <a:gd name="T3" fmla="*/ 59 h 62"/>
                <a:gd name="T4" fmla="*/ 28 w 33"/>
                <a:gd name="T5" fmla="*/ 2 h 62"/>
                <a:gd name="T6" fmla="*/ 32 w 33"/>
                <a:gd name="T7" fmla="*/ 4 h 62"/>
                <a:gd name="T8" fmla="*/ 3 w 33"/>
                <a:gd name="T9" fmla="*/ 60 h 62"/>
              </a:gdLst>
              <a:ahLst/>
              <a:cxnLst>
                <a:cxn ang="0">
                  <a:pos x="T0" y="T1"/>
                </a:cxn>
                <a:cxn ang="0">
                  <a:pos x="T2" y="T3"/>
                </a:cxn>
                <a:cxn ang="0">
                  <a:pos x="T4" y="T5"/>
                </a:cxn>
                <a:cxn ang="0">
                  <a:pos x="T6" y="T7"/>
                </a:cxn>
                <a:cxn ang="0">
                  <a:pos x="T8" y="T9"/>
                </a:cxn>
              </a:cxnLst>
              <a:rect l="0" t="0" r="r" b="b"/>
              <a:pathLst>
                <a:path w="33" h="62">
                  <a:moveTo>
                    <a:pt x="3" y="60"/>
                  </a:moveTo>
                  <a:cubicBezTo>
                    <a:pt x="3" y="62"/>
                    <a:pt x="0" y="60"/>
                    <a:pt x="1" y="59"/>
                  </a:cubicBezTo>
                  <a:cubicBezTo>
                    <a:pt x="7" y="39"/>
                    <a:pt x="20" y="21"/>
                    <a:pt x="28" y="2"/>
                  </a:cubicBezTo>
                  <a:cubicBezTo>
                    <a:pt x="29" y="0"/>
                    <a:pt x="33" y="2"/>
                    <a:pt x="32" y="4"/>
                  </a:cubicBezTo>
                  <a:cubicBezTo>
                    <a:pt x="23" y="23"/>
                    <a:pt x="11" y="40"/>
                    <a:pt x="3" y="6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2" name="Freeform 181"/>
            <p:cNvSpPr>
              <a:spLocks/>
            </p:cNvSpPr>
            <p:nvPr/>
          </p:nvSpPr>
          <p:spPr bwMode="auto">
            <a:xfrm>
              <a:off x="3035195" y="3705721"/>
              <a:ext cx="276439" cy="263581"/>
            </a:xfrm>
            <a:custGeom>
              <a:avLst/>
              <a:gdLst>
                <a:gd name="T0" fmla="*/ 82 w 91"/>
                <a:gd name="T1" fmla="*/ 13 h 87"/>
                <a:gd name="T2" fmla="*/ 60 w 91"/>
                <a:gd name="T3" fmla="*/ 23 h 87"/>
                <a:gd name="T4" fmla="*/ 39 w 91"/>
                <a:gd name="T5" fmla="*/ 38 h 87"/>
                <a:gd name="T6" fmla="*/ 4 w 91"/>
                <a:gd name="T7" fmla="*/ 84 h 87"/>
                <a:gd name="T8" fmla="*/ 0 w 91"/>
                <a:gd name="T9" fmla="*/ 83 h 87"/>
                <a:gd name="T10" fmla="*/ 29 w 91"/>
                <a:gd name="T11" fmla="*/ 41 h 87"/>
                <a:gd name="T12" fmla="*/ 55 w 91"/>
                <a:gd name="T13" fmla="*/ 21 h 87"/>
                <a:gd name="T14" fmla="*/ 66 w 91"/>
                <a:gd name="T15" fmla="*/ 15 h 87"/>
                <a:gd name="T16" fmla="*/ 81 w 91"/>
                <a:gd name="T17" fmla="*/ 7 h 87"/>
                <a:gd name="T18" fmla="*/ 82 w 91"/>
                <a:gd name="T19" fmla="*/ 1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87">
                  <a:moveTo>
                    <a:pt x="82" y="13"/>
                  </a:moveTo>
                  <a:cubicBezTo>
                    <a:pt x="77" y="11"/>
                    <a:pt x="64" y="20"/>
                    <a:pt x="60" y="23"/>
                  </a:cubicBezTo>
                  <a:cubicBezTo>
                    <a:pt x="53" y="27"/>
                    <a:pt x="46" y="32"/>
                    <a:pt x="39" y="38"/>
                  </a:cubicBezTo>
                  <a:cubicBezTo>
                    <a:pt x="24" y="49"/>
                    <a:pt x="8" y="65"/>
                    <a:pt x="4" y="84"/>
                  </a:cubicBezTo>
                  <a:cubicBezTo>
                    <a:pt x="4" y="87"/>
                    <a:pt x="0" y="86"/>
                    <a:pt x="0" y="83"/>
                  </a:cubicBezTo>
                  <a:cubicBezTo>
                    <a:pt x="3" y="66"/>
                    <a:pt x="16" y="52"/>
                    <a:pt x="29" y="41"/>
                  </a:cubicBezTo>
                  <a:cubicBezTo>
                    <a:pt x="37" y="33"/>
                    <a:pt x="46" y="27"/>
                    <a:pt x="55" y="21"/>
                  </a:cubicBezTo>
                  <a:cubicBezTo>
                    <a:pt x="58" y="18"/>
                    <a:pt x="62" y="16"/>
                    <a:pt x="66" y="15"/>
                  </a:cubicBezTo>
                  <a:cubicBezTo>
                    <a:pt x="70" y="12"/>
                    <a:pt x="78" y="11"/>
                    <a:pt x="81" y="7"/>
                  </a:cubicBezTo>
                  <a:cubicBezTo>
                    <a:pt x="87" y="0"/>
                    <a:pt x="91" y="16"/>
                    <a:pt x="8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3" name="Freeform 182"/>
            <p:cNvSpPr>
              <a:spLocks/>
            </p:cNvSpPr>
            <p:nvPr/>
          </p:nvSpPr>
          <p:spPr bwMode="auto">
            <a:xfrm>
              <a:off x="2886046" y="4529895"/>
              <a:ext cx="738028" cy="57859"/>
            </a:xfrm>
            <a:custGeom>
              <a:avLst/>
              <a:gdLst>
                <a:gd name="T0" fmla="*/ 2 w 243"/>
                <a:gd name="T1" fmla="*/ 13 h 19"/>
                <a:gd name="T2" fmla="*/ 123 w 243"/>
                <a:gd name="T3" fmla="*/ 7 h 19"/>
                <a:gd name="T4" fmla="*/ 181 w 243"/>
                <a:gd name="T5" fmla="*/ 3 h 19"/>
                <a:gd name="T6" fmla="*/ 241 w 243"/>
                <a:gd name="T7" fmla="*/ 2 h 19"/>
                <a:gd name="T8" fmla="*/ 240 w 243"/>
                <a:gd name="T9" fmla="*/ 7 h 19"/>
                <a:gd name="T10" fmla="*/ 182 w 243"/>
                <a:gd name="T11" fmla="*/ 9 h 19"/>
                <a:gd name="T12" fmla="*/ 123 w 243"/>
                <a:gd name="T13" fmla="*/ 12 h 19"/>
                <a:gd name="T14" fmla="*/ 32 w 243"/>
                <a:gd name="T15" fmla="*/ 16 h 19"/>
                <a:gd name="T16" fmla="*/ 30 w 243"/>
                <a:gd name="T17" fmla="*/ 18 h 19"/>
                <a:gd name="T18" fmla="*/ 3 w 243"/>
                <a:gd name="T19" fmla="*/ 17 h 19"/>
                <a:gd name="T20" fmla="*/ 2 w 243"/>
                <a:gd name="T21"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19">
                  <a:moveTo>
                    <a:pt x="2" y="13"/>
                  </a:moveTo>
                  <a:cubicBezTo>
                    <a:pt x="42" y="12"/>
                    <a:pt x="83" y="9"/>
                    <a:pt x="123" y="7"/>
                  </a:cubicBezTo>
                  <a:cubicBezTo>
                    <a:pt x="142" y="5"/>
                    <a:pt x="162" y="4"/>
                    <a:pt x="181" y="3"/>
                  </a:cubicBezTo>
                  <a:cubicBezTo>
                    <a:pt x="201" y="2"/>
                    <a:pt x="221" y="0"/>
                    <a:pt x="241" y="2"/>
                  </a:cubicBezTo>
                  <a:cubicBezTo>
                    <a:pt x="243" y="3"/>
                    <a:pt x="243" y="6"/>
                    <a:pt x="240" y="7"/>
                  </a:cubicBezTo>
                  <a:cubicBezTo>
                    <a:pt x="221" y="9"/>
                    <a:pt x="201" y="8"/>
                    <a:pt x="182" y="9"/>
                  </a:cubicBezTo>
                  <a:cubicBezTo>
                    <a:pt x="162" y="10"/>
                    <a:pt x="143" y="11"/>
                    <a:pt x="123" y="12"/>
                  </a:cubicBezTo>
                  <a:cubicBezTo>
                    <a:pt x="93" y="14"/>
                    <a:pt x="62" y="16"/>
                    <a:pt x="32" y="16"/>
                  </a:cubicBezTo>
                  <a:cubicBezTo>
                    <a:pt x="32" y="17"/>
                    <a:pt x="32" y="19"/>
                    <a:pt x="30" y="18"/>
                  </a:cubicBezTo>
                  <a:cubicBezTo>
                    <a:pt x="21" y="17"/>
                    <a:pt x="12" y="17"/>
                    <a:pt x="3" y="17"/>
                  </a:cubicBezTo>
                  <a:cubicBezTo>
                    <a:pt x="0" y="17"/>
                    <a:pt x="0" y="13"/>
                    <a:pt x="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grpSp>
      <p:pic>
        <p:nvPicPr>
          <p:cNvPr id="2" name="图片 1"/>
          <p:cNvPicPr>
            <a:picLocks noChangeAspect="1"/>
          </p:cNvPicPr>
          <p:nvPr/>
        </p:nvPicPr>
        <p:blipFill>
          <a:blip r:embed="rId2"/>
          <a:stretch>
            <a:fillRect/>
          </a:stretch>
        </p:blipFill>
        <p:spPr>
          <a:xfrm>
            <a:off x="759134" y="1001797"/>
            <a:ext cx="10905244" cy="704850"/>
          </a:xfrm>
          <a:prstGeom prst="rect">
            <a:avLst/>
          </a:prstGeom>
        </p:spPr>
      </p:pic>
      <p:pic>
        <p:nvPicPr>
          <p:cNvPr id="4" name="图片 3"/>
          <p:cNvPicPr>
            <a:picLocks noChangeAspect="1"/>
          </p:cNvPicPr>
          <p:nvPr/>
        </p:nvPicPr>
        <p:blipFill>
          <a:blip r:embed="rId3"/>
          <a:stretch>
            <a:fillRect/>
          </a:stretch>
        </p:blipFill>
        <p:spPr>
          <a:xfrm>
            <a:off x="735214" y="2910876"/>
            <a:ext cx="10929164" cy="1390960"/>
          </a:xfrm>
          <a:prstGeom prst="rect">
            <a:avLst/>
          </a:prstGeom>
        </p:spPr>
      </p:pic>
    </p:spTree>
    <p:extLst>
      <p:ext uri="{BB962C8B-B14F-4D97-AF65-F5344CB8AC3E}">
        <p14:creationId xmlns:p14="http://schemas.microsoft.com/office/powerpoint/2010/main" val="17780185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59133" y="532016"/>
            <a:ext cx="10905244" cy="7571303"/>
          </a:xfrm>
          <a:prstGeom prst="rect">
            <a:avLst/>
          </a:prstGeom>
        </p:spPr>
        <p:txBody>
          <a:bodyPr wrap="square">
            <a:spAutoFit/>
          </a:bodyPr>
          <a:lstStyle/>
          <a:p>
            <a:endParaRPr lang="en-US" dirty="0">
              <a:solidFill>
                <a:schemeClr val="bg1"/>
              </a:solidFill>
              <a:latin typeface="楷体" panose="02010609060101010101" pitchFamily="49" charset="-122"/>
              <a:ea typeface="楷体" panose="02010609060101010101" pitchFamily="49" charset="-122"/>
            </a:endParaRPr>
          </a:p>
          <a:p>
            <a:r>
              <a:rPr lang="en-US" sz="1200" dirty="0">
                <a:solidFill>
                  <a:srgbClr val="FFFF00"/>
                </a:solidFill>
                <a:latin typeface="楷体" panose="02010609060101010101" pitchFamily="49" charset="-122"/>
                <a:ea typeface="楷体" panose="02010609060101010101" pitchFamily="49" charset="-122"/>
              </a:rPr>
              <a:t>EXPLAIN SELECT CHECK_MODE FROM OB_CHECK_M WHERE </a:t>
            </a:r>
            <a:r>
              <a:rPr lang="en-US" sz="1200" dirty="0" smtClean="0">
                <a:solidFill>
                  <a:srgbClr val="FFFF00"/>
                </a:solidFill>
                <a:latin typeface="楷体" panose="02010609060101010101" pitchFamily="49" charset="-122"/>
                <a:ea typeface="楷体" panose="02010609060101010101" pitchFamily="49" charset="-122"/>
              </a:rPr>
              <a:t>STATUS </a:t>
            </a:r>
            <a:r>
              <a:rPr lang="en-US" sz="1200" dirty="0">
                <a:solidFill>
                  <a:srgbClr val="FFFF00"/>
                </a:solidFill>
                <a:latin typeface="楷体" panose="02010609060101010101" pitchFamily="49" charset="-122"/>
                <a:ea typeface="楷体" panose="02010609060101010101" pitchFamily="49" charset="-122"/>
              </a:rPr>
              <a:t>=0123456789;</a:t>
            </a:r>
          </a:p>
          <a:p>
            <a:endParaRPr lang="en-US" sz="1200" dirty="0" smtClean="0">
              <a:solidFill>
                <a:srgbClr val="FFFF00"/>
              </a:solidFill>
              <a:latin typeface="楷体" panose="02010609060101010101" pitchFamily="49" charset="-122"/>
              <a:ea typeface="楷体" panose="02010609060101010101" pitchFamily="49" charset="-122"/>
            </a:endParaRPr>
          </a:p>
          <a:p>
            <a:endParaRPr lang="en-US" sz="1200" dirty="0">
              <a:solidFill>
                <a:srgbClr val="FFFF00"/>
              </a:solidFill>
              <a:latin typeface="楷体" panose="02010609060101010101" pitchFamily="49" charset="-122"/>
              <a:ea typeface="楷体" panose="02010609060101010101" pitchFamily="49" charset="-122"/>
            </a:endParaRPr>
          </a:p>
          <a:p>
            <a:endParaRPr lang="en-US" sz="1200" dirty="0" smtClean="0">
              <a:solidFill>
                <a:srgbClr val="FFFF00"/>
              </a:solidFill>
              <a:latin typeface="楷体" panose="02010609060101010101" pitchFamily="49" charset="-122"/>
              <a:ea typeface="楷体" panose="02010609060101010101" pitchFamily="49" charset="-122"/>
            </a:endParaRPr>
          </a:p>
          <a:p>
            <a:endParaRPr lang="en-US" sz="1200" dirty="0">
              <a:solidFill>
                <a:srgbClr val="FFFF00"/>
              </a:solidFill>
              <a:latin typeface="楷体" panose="02010609060101010101" pitchFamily="49" charset="-122"/>
              <a:ea typeface="楷体" panose="02010609060101010101" pitchFamily="49" charset="-122"/>
            </a:endParaRPr>
          </a:p>
          <a:p>
            <a:endParaRPr lang="en-US" sz="1200" dirty="0" smtClean="0">
              <a:solidFill>
                <a:srgbClr val="FFFF00"/>
              </a:solidFill>
              <a:latin typeface="楷体" panose="02010609060101010101" pitchFamily="49" charset="-122"/>
              <a:ea typeface="楷体" panose="02010609060101010101" pitchFamily="49" charset="-122"/>
            </a:endParaRPr>
          </a:p>
          <a:p>
            <a:endParaRPr lang="en-US" sz="1200" dirty="0">
              <a:solidFill>
                <a:srgbClr val="FFFF00"/>
              </a:solidFill>
              <a:latin typeface="楷体" panose="02010609060101010101" pitchFamily="49" charset="-122"/>
              <a:ea typeface="楷体" panose="02010609060101010101" pitchFamily="49" charset="-122"/>
            </a:endParaRPr>
          </a:p>
          <a:p>
            <a:endParaRPr lang="en-US" sz="1200" dirty="0" smtClean="0">
              <a:solidFill>
                <a:srgbClr val="FFFF00"/>
              </a:solidFill>
              <a:latin typeface="楷体" panose="02010609060101010101" pitchFamily="49" charset="-122"/>
              <a:ea typeface="楷体" panose="02010609060101010101" pitchFamily="49" charset="-122"/>
            </a:endParaRPr>
          </a:p>
          <a:p>
            <a:endParaRPr lang="en-US" sz="1200" dirty="0">
              <a:solidFill>
                <a:srgbClr val="FFFF00"/>
              </a:solidFill>
              <a:latin typeface="楷体" panose="02010609060101010101" pitchFamily="49" charset="-122"/>
              <a:ea typeface="楷体" panose="02010609060101010101" pitchFamily="49" charset="-122"/>
            </a:endParaRPr>
          </a:p>
          <a:p>
            <a:endParaRPr lang="en-US" sz="1200" dirty="0" smtClean="0">
              <a:solidFill>
                <a:srgbClr val="FFFF00"/>
              </a:solidFill>
              <a:latin typeface="楷体" panose="02010609060101010101" pitchFamily="49" charset="-122"/>
              <a:ea typeface="楷体" panose="02010609060101010101" pitchFamily="49" charset="-122"/>
            </a:endParaRPr>
          </a:p>
          <a:p>
            <a:endParaRPr lang="en-US" sz="1200" dirty="0">
              <a:solidFill>
                <a:srgbClr val="FFFF00"/>
              </a:solidFill>
              <a:latin typeface="楷体" panose="02010609060101010101" pitchFamily="49" charset="-122"/>
              <a:ea typeface="楷体" panose="02010609060101010101" pitchFamily="49" charset="-122"/>
            </a:endParaRPr>
          </a:p>
          <a:p>
            <a:endParaRPr lang="en-US" sz="1200" dirty="0" smtClean="0">
              <a:solidFill>
                <a:srgbClr val="FFFF00"/>
              </a:solidFill>
              <a:latin typeface="楷体" panose="02010609060101010101" pitchFamily="49" charset="-122"/>
              <a:ea typeface="楷体" panose="02010609060101010101" pitchFamily="49" charset="-122"/>
            </a:endParaRPr>
          </a:p>
          <a:p>
            <a:endParaRPr lang="en-US" sz="1200" dirty="0" smtClean="0">
              <a:solidFill>
                <a:srgbClr val="FFFF00"/>
              </a:solidFill>
              <a:latin typeface="楷体" panose="02010609060101010101" pitchFamily="49" charset="-122"/>
              <a:ea typeface="楷体" panose="02010609060101010101" pitchFamily="49" charset="-122"/>
            </a:endParaRPr>
          </a:p>
          <a:p>
            <a:endParaRPr lang="en-US" altLang="zh-CN" sz="1200" dirty="0" smtClean="0">
              <a:solidFill>
                <a:srgbClr val="FFFF00"/>
              </a:solidFill>
              <a:latin typeface="楷体" panose="02010609060101010101" pitchFamily="49" charset="-122"/>
              <a:ea typeface="楷体" panose="02010609060101010101" pitchFamily="49" charset="-122"/>
            </a:endParaRPr>
          </a:p>
          <a:p>
            <a:r>
              <a:rPr lang="en-US" altLang="zh-CN" sz="1200" dirty="0">
                <a:solidFill>
                  <a:srgbClr val="FFFF00"/>
                </a:solidFill>
                <a:latin typeface="楷体" panose="02010609060101010101" pitchFamily="49" charset="-122"/>
                <a:ea typeface="楷体" panose="02010609060101010101" pitchFamily="49" charset="-122"/>
              </a:rPr>
              <a:t> `status` </a:t>
            </a:r>
            <a:r>
              <a:rPr lang="en-US" altLang="zh-CN" sz="1200" dirty="0" err="1">
                <a:solidFill>
                  <a:srgbClr val="FFFF00"/>
                </a:solidFill>
                <a:latin typeface="楷体" panose="02010609060101010101" pitchFamily="49" charset="-122"/>
                <a:ea typeface="楷体" panose="02010609060101010101" pitchFamily="49" charset="-122"/>
              </a:rPr>
              <a:t>int</a:t>
            </a:r>
            <a:r>
              <a:rPr lang="en-US" altLang="zh-CN" sz="1200" dirty="0">
                <a:solidFill>
                  <a:srgbClr val="FFFF00"/>
                </a:solidFill>
                <a:latin typeface="楷体" panose="02010609060101010101" pitchFamily="49" charset="-122"/>
                <a:ea typeface="楷体" panose="02010609060101010101" pitchFamily="49" charset="-122"/>
              </a:rPr>
              <a:t>(11) DEFAULT NULL COMMENT '</a:t>
            </a:r>
            <a:r>
              <a:rPr lang="zh-CN" altLang="en-US" sz="1200" dirty="0">
                <a:solidFill>
                  <a:srgbClr val="FFFF00"/>
                </a:solidFill>
                <a:latin typeface="楷体" panose="02010609060101010101" pitchFamily="49" charset="-122"/>
                <a:ea typeface="楷体" panose="02010609060101010101" pitchFamily="49" charset="-122"/>
              </a:rPr>
              <a:t>订单状态 </a:t>
            </a:r>
            <a:r>
              <a:rPr lang="en-US" altLang="zh-CN" sz="1200" dirty="0">
                <a:solidFill>
                  <a:srgbClr val="FFFF00"/>
                </a:solidFill>
                <a:latin typeface="楷体" panose="02010609060101010101" pitchFamily="49" charset="-122"/>
                <a:ea typeface="楷体" panose="02010609060101010101" pitchFamily="49" charset="-122"/>
              </a:rPr>
              <a:t>-1</a:t>
            </a:r>
            <a:r>
              <a:rPr lang="zh-CN" altLang="en-US" sz="1200" dirty="0">
                <a:solidFill>
                  <a:srgbClr val="FFFF00"/>
                </a:solidFill>
                <a:latin typeface="楷体" panose="02010609060101010101" pitchFamily="49" charset="-122"/>
                <a:ea typeface="楷体" panose="02010609060101010101" pitchFamily="49" charset="-122"/>
              </a:rPr>
              <a:t>：复核中、</a:t>
            </a:r>
            <a:r>
              <a:rPr lang="en-US" altLang="zh-CN" sz="1200" dirty="0">
                <a:solidFill>
                  <a:srgbClr val="FFFF00"/>
                </a:solidFill>
                <a:latin typeface="楷体" panose="02010609060101010101" pitchFamily="49" charset="-122"/>
                <a:ea typeface="楷体" panose="02010609060101010101" pitchFamily="49" charset="-122"/>
              </a:rPr>
              <a:t>0</a:t>
            </a:r>
            <a:r>
              <a:rPr lang="zh-CN" altLang="en-US" sz="1200" dirty="0">
                <a:solidFill>
                  <a:srgbClr val="FFFF00"/>
                </a:solidFill>
                <a:latin typeface="楷体" panose="02010609060101010101" pitchFamily="49" charset="-122"/>
                <a:ea typeface="楷体" panose="02010609060101010101" pitchFamily="49" charset="-122"/>
              </a:rPr>
              <a:t>：待复核、</a:t>
            </a:r>
            <a:r>
              <a:rPr lang="en-US" altLang="zh-CN" sz="1200" dirty="0">
                <a:solidFill>
                  <a:srgbClr val="FFFF00"/>
                </a:solidFill>
                <a:latin typeface="楷体" panose="02010609060101010101" pitchFamily="49" charset="-122"/>
                <a:ea typeface="楷体" panose="02010609060101010101" pitchFamily="49" charset="-122"/>
              </a:rPr>
              <a:t>2</a:t>
            </a:r>
            <a:r>
              <a:rPr lang="zh-CN" altLang="en-US" sz="1200" dirty="0">
                <a:solidFill>
                  <a:srgbClr val="FFFF00"/>
                </a:solidFill>
                <a:latin typeface="楷体" panose="02010609060101010101" pitchFamily="49" charset="-122"/>
                <a:ea typeface="楷体" panose="02010609060101010101" pitchFamily="49" charset="-122"/>
              </a:rPr>
              <a:t>：复核完毕、</a:t>
            </a:r>
            <a:r>
              <a:rPr lang="en-US" altLang="zh-CN" sz="1200" dirty="0">
                <a:solidFill>
                  <a:srgbClr val="FFFF00"/>
                </a:solidFill>
                <a:latin typeface="楷体" panose="02010609060101010101" pitchFamily="49" charset="-122"/>
                <a:ea typeface="楷体" panose="02010609060101010101" pitchFamily="49" charset="-122"/>
              </a:rPr>
              <a:t>120</a:t>
            </a:r>
            <a:r>
              <a:rPr lang="zh-CN" altLang="en-US" sz="1200" dirty="0">
                <a:solidFill>
                  <a:srgbClr val="FFFF00"/>
                </a:solidFill>
                <a:latin typeface="楷体" panose="02010609060101010101" pitchFamily="49" charset="-122"/>
                <a:ea typeface="楷体" panose="02010609060101010101" pitchFamily="49" charset="-122"/>
              </a:rPr>
              <a:t>：转病单、</a:t>
            </a:r>
            <a:r>
              <a:rPr lang="en-US" altLang="zh-CN" sz="1200" dirty="0">
                <a:solidFill>
                  <a:srgbClr val="FFFF00"/>
                </a:solidFill>
                <a:latin typeface="楷体" panose="02010609060101010101" pitchFamily="49" charset="-122"/>
                <a:ea typeface="楷体" panose="02010609060101010101" pitchFamily="49" charset="-122"/>
              </a:rPr>
              <a:t>404</a:t>
            </a:r>
            <a:r>
              <a:rPr lang="zh-CN" altLang="en-US" sz="1200" dirty="0">
                <a:solidFill>
                  <a:srgbClr val="FFFF00"/>
                </a:solidFill>
                <a:latin typeface="楷体" panose="02010609060101010101" pitchFamily="49" charset="-122"/>
                <a:ea typeface="楷体" panose="02010609060101010101" pitchFamily="49" charset="-122"/>
              </a:rPr>
              <a:t>：取消订单</a:t>
            </a:r>
            <a:r>
              <a:rPr lang="en-US" altLang="zh-CN" sz="1200" dirty="0" smtClean="0">
                <a:solidFill>
                  <a:srgbClr val="FFFF00"/>
                </a:solidFill>
                <a:latin typeface="楷体" panose="02010609060101010101" pitchFamily="49" charset="-122"/>
                <a:ea typeface="楷体" panose="02010609060101010101" pitchFamily="49" charset="-122"/>
              </a:rPr>
              <a:t>',</a:t>
            </a:r>
          </a:p>
          <a:p>
            <a:r>
              <a:rPr lang="en-US" altLang="zh-CN" sz="1200" dirty="0" smtClean="0">
                <a:solidFill>
                  <a:srgbClr val="FFFF00"/>
                </a:solidFill>
                <a:latin typeface="楷体" panose="02010609060101010101" pitchFamily="49" charset="-122"/>
                <a:ea typeface="楷体" panose="02010609060101010101" pitchFamily="49" charset="-122"/>
              </a:rPr>
              <a:t>5=</a:t>
            </a:r>
            <a:r>
              <a:rPr lang="en-US" altLang="zh-CN" sz="1200" dirty="0">
                <a:solidFill>
                  <a:srgbClr val="FFFF00"/>
                </a:solidFill>
                <a:latin typeface="楷体" panose="02010609060101010101" pitchFamily="49" charset="-122"/>
                <a:ea typeface="楷体" panose="02010609060101010101" pitchFamily="49" charset="-122"/>
              </a:rPr>
              <a:t/>
            </a:r>
            <a:br>
              <a:rPr lang="en-US" altLang="zh-CN" sz="1200" dirty="0">
                <a:solidFill>
                  <a:srgbClr val="FFFF00"/>
                </a:solidFill>
                <a:latin typeface="楷体" panose="02010609060101010101" pitchFamily="49" charset="-122"/>
                <a:ea typeface="楷体" panose="02010609060101010101" pitchFamily="49" charset="-122"/>
              </a:rPr>
            </a:br>
            <a:r>
              <a:rPr lang="en-US" altLang="zh-CN" sz="1200" dirty="0">
                <a:solidFill>
                  <a:srgbClr val="FFFF00"/>
                </a:solidFill>
                <a:latin typeface="楷体" panose="02010609060101010101" pitchFamily="49" charset="-122"/>
                <a:ea typeface="楷体" panose="02010609060101010101" pitchFamily="49" charset="-122"/>
              </a:rPr>
              <a:t>INT </a:t>
            </a:r>
            <a:r>
              <a:rPr lang="zh-CN" altLang="en-US" sz="1200" dirty="0" smtClean="0">
                <a:solidFill>
                  <a:srgbClr val="FFFF00"/>
                </a:solidFill>
                <a:latin typeface="楷体" panose="02010609060101010101" pitchFamily="49" charset="-122"/>
                <a:ea typeface="楷体" panose="02010609060101010101" pitchFamily="49" charset="-122"/>
              </a:rPr>
              <a:t>占</a:t>
            </a:r>
            <a:r>
              <a:rPr lang="en-US" altLang="zh-CN" sz="1200" dirty="0">
                <a:solidFill>
                  <a:srgbClr val="FFFF00"/>
                </a:solidFill>
                <a:latin typeface="楷体" panose="02010609060101010101" pitchFamily="49" charset="-122"/>
                <a:ea typeface="楷体" panose="02010609060101010101" pitchFamily="49" charset="-122"/>
              </a:rPr>
              <a:t>4</a:t>
            </a:r>
            <a:r>
              <a:rPr lang="zh-CN" altLang="en-US" sz="1200" dirty="0">
                <a:solidFill>
                  <a:srgbClr val="FFFF00"/>
                </a:solidFill>
                <a:latin typeface="楷体" panose="02010609060101010101" pitchFamily="49" charset="-122"/>
                <a:ea typeface="楷体" panose="02010609060101010101" pitchFamily="49" charset="-122"/>
              </a:rPr>
              <a:t>字节 </a:t>
            </a:r>
            <a:r>
              <a:rPr lang="en-US" altLang="zh-CN" sz="1200" dirty="0" smtClean="0">
                <a:solidFill>
                  <a:srgbClr val="FFFF00"/>
                </a:solidFill>
                <a:latin typeface="楷体" panose="02010609060101010101" pitchFamily="49" charset="-122"/>
                <a:ea typeface="楷体" panose="02010609060101010101" pitchFamily="49" charset="-122"/>
              </a:rPr>
              <a:t>=4</a:t>
            </a:r>
            <a:r>
              <a:rPr lang="zh-CN" altLang="en-US" sz="1200" dirty="0" smtClean="0">
                <a:solidFill>
                  <a:srgbClr val="FFFF00"/>
                </a:solidFill>
                <a:latin typeface="楷体" panose="02010609060101010101" pitchFamily="49" charset="-122"/>
                <a:ea typeface="楷体" panose="02010609060101010101" pitchFamily="49" charset="-122"/>
              </a:rPr>
              <a:t> 没有</a:t>
            </a:r>
            <a:r>
              <a:rPr lang="zh-CN" altLang="en-US" sz="1200" dirty="0">
                <a:solidFill>
                  <a:srgbClr val="FFFF00"/>
                </a:solidFill>
                <a:latin typeface="楷体" panose="02010609060101010101" pitchFamily="49" charset="-122"/>
                <a:ea typeface="楷体" panose="02010609060101010101" pitchFamily="49" charset="-122"/>
              </a:rPr>
              <a:t>变长不加</a:t>
            </a:r>
            <a:r>
              <a:rPr lang="en-US" altLang="zh-CN" sz="1200" dirty="0">
                <a:solidFill>
                  <a:srgbClr val="FFFF00"/>
                </a:solidFill>
                <a:latin typeface="楷体" panose="02010609060101010101" pitchFamily="49" charset="-122"/>
                <a:ea typeface="楷体" panose="02010609060101010101" pitchFamily="49" charset="-122"/>
              </a:rPr>
              <a:t>2 </a:t>
            </a:r>
            <a:r>
              <a:rPr lang="en-US" altLang="zh-CN" sz="1200" dirty="0" smtClean="0">
                <a:solidFill>
                  <a:srgbClr val="FFFF00"/>
                </a:solidFill>
                <a:latin typeface="楷体" panose="02010609060101010101" pitchFamily="49" charset="-122"/>
                <a:ea typeface="楷体" panose="02010609060101010101" pitchFamily="49" charset="-122"/>
              </a:rPr>
              <a:t> +</a:t>
            </a:r>
          </a:p>
          <a:p>
            <a:r>
              <a:rPr lang="en-US" altLang="zh-CN" sz="1200" dirty="0">
                <a:solidFill>
                  <a:srgbClr val="FFFF00"/>
                </a:solidFill>
                <a:latin typeface="楷体" panose="02010609060101010101" pitchFamily="49" charset="-122"/>
                <a:ea typeface="楷体" panose="02010609060101010101" pitchFamily="49" charset="-122"/>
              </a:rPr>
              <a:t> </a:t>
            </a:r>
            <a:r>
              <a:rPr lang="zh-CN" altLang="en-US" sz="1200" dirty="0">
                <a:solidFill>
                  <a:srgbClr val="FFFF00"/>
                </a:solidFill>
                <a:latin typeface="楷体" panose="02010609060101010101" pitchFamily="49" charset="-122"/>
                <a:ea typeface="楷体" panose="02010609060101010101" pitchFamily="49" charset="-122"/>
              </a:rPr>
              <a:t>但是有</a:t>
            </a:r>
            <a:r>
              <a:rPr lang="en-US" altLang="zh-CN" sz="1200" dirty="0">
                <a:solidFill>
                  <a:srgbClr val="FFFF00"/>
                </a:solidFill>
                <a:latin typeface="楷体" panose="02010609060101010101" pitchFamily="49" charset="-122"/>
                <a:ea typeface="楷体" panose="02010609060101010101" pitchFamily="49" charset="-122"/>
              </a:rPr>
              <a:t>DEFAULT NULL +1 </a:t>
            </a:r>
            <a:br>
              <a:rPr lang="en-US" altLang="zh-CN" sz="1200" dirty="0">
                <a:solidFill>
                  <a:srgbClr val="FFFF00"/>
                </a:solidFill>
                <a:latin typeface="楷体" panose="02010609060101010101" pitchFamily="49" charset="-122"/>
                <a:ea typeface="楷体" panose="02010609060101010101" pitchFamily="49" charset="-122"/>
              </a:rPr>
            </a:br>
            <a:endParaRPr lang="en-US" altLang="zh-CN" sz="1200" dirty="0" smtClean="0">
              <a:solidFill>
                <a:srgbClr val="FFFF00"/>
              </a:solidFill>
              <a:latin typeface="楷体" panose="02010609060101010101" pitchFamily="49" charset="-122"/>
              <a:ea typeface="楷体" panose="02010609060101010101" pitchFamily="49" charset="-122"/>
            </a:endParaRPr>
          </a:p>
          <a:p>
            <a:endParaRPr lang="en-US" altLang="zh-CN" sz="1200" dirty="0" smtClean="0">
              <a:solidFill>
                <a:srgbClr val="FFFF00"/>
              </a:solidFill>
              <a:latin typeface="楷体" panose="02010609060101010101" pitchFamily="49" charset="-122"/>
              <a:ea typeface="楷体" panose="02010609060101010101" pitchFamily="49" charset="-122"/>
            </a:endParaRPr>
          </a:p>
          <a:p>
            <a:r>
              <a:rPr lang="en-US" altLang="zh-CN" sz="1200" dirty="0" smtClean="0">
                <a:solidFill>
                  <a:srgbClr val="FFFF00"/>
                </a:solidFill>
                <a:latin typeface="楷体" panose="02010609060101010101" pitchFamily="49" charset="-122"/>
                <a:ea typeface="楷体" panose="02010609060101010101" pitchFamily="49" charset="-122"/>
              </a:rPr>
              <a:t>EXPLAIN </a:t>
            </a:r>
            <a:r>
              <a:rPr lang="en-US" altLang="zh-CN" sz="1200" dirty="0">
                <a:solidFill>
                  <a:srgbClr val="FFFF00"/>
                </a:solidFill>
                <a:latin typeface="楷体" panose="02010609060101010101" pitchFamily="49" charset="-122"/>
                <a:ea typeface="楷体" panose="02010609060101010101" pitchFamily="49" charset="-122"/>
              </a:rPr>
              <a:t>SELECT CHECK_MODE FROM OB_CHECK_M WHERE TRIAL_PRODUCT_FLAG =0123456789</a:t>
            </a:r>
            <a:r>
              <a:rPr lang="en-US" altLang="zh-CN" sz="1200" dirty="0" smtClean="0">
                <a:solidFill>
                  <a:srgbClr val="FFFF00"/>
                </a:solidFill>
                <a:latin typeface="楷体" panose="02010609060101010101" pitchFamily="49" charset="-122"/>
                <a:ea typeface="楷体" panose="02010609060101010101" pitchFamily="49" charset="-122"/>
              </a:rPr>
              <a:t>;  ???</a:t>
            </a:r>
          </a:p>
          <a:p>
            <a:endParaRPr lang="en-US" altLang="zh-CN" sz="1200" dirty="0" smtClean="0">
              <a:solidFill>
                <a:srgbClr val="FFFF00"/>
              </a:solidFill>
              <a:latin typeface="楷体" panose="02010609060101010101" pitchFamily="49" charset="-122"/>
              <a:ea typeface="楷体" panose="02010609060101010101" pitchFamily="49" charset="-122"/>
            </a:endParaRPr>
          </a:p>
          <a:p>
            <a:endParaRPr lang="en-US" sz="1200" dirty="0">
              <a:solidFill>
                <a:srgbClr val="FFFF00"/>
              </a:solidFill>
              <a:latin typeface="楷体" panose="02010609060101010101" pitchFamily="49" charset="-122"/>
              <a:ea typeface="楷体" panose="02010609060101010101" pitchFamily="49" charset="-122"/>
            </a:endParaRPr>
          </a:p>
          <a:p>
            <a:endParaRPr lang="en-US" sz="1200" dirty="0" smtClean="0">
              <a:solidFill>
                <a:srgbClr val="FFFF00"/>
              </a:solidFill>
              <a:latin typeface="楷体" panose="02010609060101010101" pitchFamily="49" charset="-122"/>
              <a:ea typeface="楷体" panose="02010609060101010101" pitchFamily="49" charset="-122"/>
            </a:endParaRPr>
          </a:p>
          <a:p>
            <a:endParaRPr lang="en-US" sz="1200" dirty="0">
              <a:solidFill>
                <a:srgbClr val="FFFF00"/>
              </a:solidFill>
              <a:latin typeface="楷体" panose="02010609060101010101" pitchFamily="49" charset="-122"/>
              <a:ea typeface="楷体" panose="02010609060101010101" pitchFamily="49" charset="-122"/>
            </a:endParaRPr>
          </a:p>
          <a:p>
            <a:endParaRPr lang="en-US" sz="1200" dirty="0" smtClean="0">
              <a:solidFill>
                <a:srgbClr val="FFFF00"/>
              </a:solidFill>
              <a:latin typeface="楷体" panose="02010609060101010101" pitchFamily="49" charset="-122"/>
              <a:ea typeface="楷体" panose="02010609060101010101" pitchFamily="49" charset="-122"/>
            </a:endParaRPr>
          </a:p>
          <a:p>
            <a:endParaRPr lang="en-US" sz="1200" dirty="0">
              <a:solidFill>
                <a:srgbClr val="FFFF00"/>
              </a:solidFill>
              <a:latin typeface="楷体" panose="02010609060101010101" pitchFamily="49" charset="-122"/>
              <a:ea typeface="楷体" panose="02010609060101010101" pitchFamily="49" charset="-122"/>
            </a:endParaRPr>
          </a:p>
          <a:p>
            <a:endParaRPr lang="en-US" sz="1200" dirty="0" smtClean="0">
              <a:solidFill>
                <a:srgbClr val="FFFF00"/>
              </a:solidFill>
              <a:latin typeface="楷体" panose="02010609060101010101" pitchFamily="49" charset="-122"/>
              <a:ea typeface="楷体" panose="02010609060101010101" pitchFamily="49" charset="-122"/>
            </a:endParaRPr>
          </a:p>
          <a:p>
            <a:endParaRPr lang="en-US" sz="1200" dirty="0">
              <a:solidFill>
                <a:srgbClr val="FFFF00"/>
              </a:solidFill>
              <a:latin typeface="楷体" panose="02010609060101010101" pitchFamily="49" charset="-122"/>
              <a:ea typeface="楷体" panose="02010609060101010101" pitchFamily="49" charset="-122"/>
            </a:endParaRPr>
          </a:p>
          <a:p>
            <a:endParaRPr lang="en-US" sz="1200" dirty="0" smtClean="0">
              <a:solidFill>
                <a:srgbClr val="FFFF00"/>
              </a:solidFill>
              <a:latin typeface="楷体" panose="02010609060101010101" pitchFamily="49" charset="-122"/>
              <a:ea typeface="楷体" panose="02010609060101010101" pitchFamily="49" charset="-122"/>
            </a:endParaRPr>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altLang="zh-CN" sz="2400" dirty="0" smtClean="0"/>
          </a:p>
          <a:p>
            <a:endParaRPr lang="zh-CN" altLang="en-US" sz="2400" dirty="0"/>
          </a:p>
        </p:txBody>
      </p:sp>
      <p:sp>
        <p:nvSpPr>
          <p:cNvPr id="6" name="标题 3"/>
          <p:cNvSpPr>
            <a:spLocks noGrp="1"/>
          </p:cNvSpPr>
          <p:nvPr>
            <p:ph type="ctrTitle"/>
          </p:nvPr>
        </p:nvSpPr>
        <p:spPr>
          <a:xfrm>
            <a:off x="958467" y="5692"/>
            <a:ext cx="7062388" cy="819990"/>
          </a:xfrm>
        </p:spPr>
        <p:txBody>
          <a:bodyPr/>
          <a:lstStyle/>
          <a:p>
            <a:r>
              <a:rPr lang="en-US" altLang="zh-CN" dirty="0" smtClean="0">
                <a:solidFill>
                  <a:schemeClr val="bg1"/>
                </a:solidFill>
                <a:latin typeface="楷体" panose="02010609060101010101" pitchFamily="49" charset="-122"/>
                <a:ea typeface="楷体" panose="02010609060101010101" pitchFamily="49" charset="-122"/>
              </a:rPr>
              <a:t>Index</a:t>
            </a:r>
            <a:endParaRPr lang="zh-CN" altLang="en-US" dirty="0">
              <a:solidFill>
                <a:schemeClr val="bg1"/>
              </a:solidFill>
              <a:latin typeface="楷体" panose="02010609060101010101" pitchFamily="49" charset="-122"/>
              <a:ea typeface="楷体" panose="02010609060101010101" pitchFamily="49" charset="-122"/>
            </a:endParaRPr>
          </a:p>
        </p:txBody>
      </p:sp>
      <p:grpSp>
        <p:nvGrpSpPr>
          <p:cNvPr id="7" name="组合 6"/>
          <p:cNvGrpSpPr/>
          <p:nvPr/>
        </p:nvGrpSpPr>
        <p:grpSpPr>
          <a:xfrm>
            <a:off x="373638" y="231260"/>
            <a:ext cx="584829" cy="505442"/>
            <a:chOff x="2340883" y="3617004"/>
            <a:chExt cx="2169081" cy="1874642"/>
          </a:xfrm>
        </p:grpSpPr>
        <p:sp>
          <p:nvSpPr>
            <p:cNvPr id="8" name="Freeform 167"/>
            <p:cNvSpPr>
              <a:spLocks/>
            </p:cNvSpPr>
            <p:nvPr/>
          </p:nvSpPr>
          <p:spPr bwMode="auto">
            <a:xfrm>
              <a:off x="3084054" y="5287210"/>
              <a:ext cx="60431" cy="9000"/>
            </a:xfrm>
            <a:custGeom>
              <a:avLst/>
              <a:gdLst>
                <a:gd name="T0" fmla="*/ 20 w 20"/>
                <a:gd name="T1" fmla="*/ 3 h 3"/>
                <a:gd name="T2" fmla="*/ 0 w 20"/>
                <a:gd name="T3" fmla="*/ 0 h 3"/>
                <a:gd name="T4" fmla="*/ 20 w 20"/>
                <a:gd name="T5" fmla="*/ 3 h 3"/>
              </a:gdLst>
              <a:ahLst/>
              <a:cxnLst>
                <a:cxn ang="0">
                  <a:pos x="T0" y="T1"/>
                </a:cxn>
                <a:cxn ang="0">
                  <a:pos x="T2" y="T3"/>
                </a:cxn>
                <a:cxn ang="0">
                  <a:pos x="T4" y="T5"/>
                </a:cxn>
              </a:cxnLst>
              <a:rect l="0" t="0" r="r" b="b"/>
              <a:pathLst>
                <a:path w="20" h="3">
                  <a:moveTo>
                    <a:pt x="20" y="3"/>
                  </a:moveTo>
                  <a:cubicBezTo>
                    <a:pt x="8" y="1"/>
                    <a:pt x="0" y="0"/>
                    <a:pt x="0" y="0"/>
                  </a:cubicBezTo>
                  <a:cubicBezTo>
                    <a:pt x="4" y="0"/>
                    <a:pt x="11" y="1"/>
                    <a:pt x="2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9" name="Freeform 168"/>
            <p:cNvSpPr>
              <a:spLocks/>
            </p:cNvSpPr>
            <p:nvPr/>
          </p:nvSpPr>
          <p:spPr bwMode="auto">
            <a:xfrm>
              <a:off x="3390065" y="5213921"/>
              <a:ext cx="465446" cy="200579"/>
            </a:xfrm>
            <a:custGeom>
              <a:avLst/>
              <a:gdLst>
                <a:gd name="T0" fmla="*/ 148 w 153"/>
                <a:gd name="T1" fmla="*/ 9 h 66"/>
                <a:gd name="T2" fmla="*/ 148 w 153"/>
                <a:gd name="T3" fmla="*/ 12 h 66"/>
                <a:gd name="T4" fmla="*/ 143 w 153"/>
                <a:gd name="T5" fmla="*/ 27 h 66"/>
                <a:gd name="T6" fmla="*/ 140 w 153"/>
                <a:gd name="T7" fmla="*/ 42 h 66"/>
                <a:gd name="T8" fmla="*/ 130 w 153"/>
                <a:gd name="T9" fmla="*/ 65 h 66"/>
                <a:gd name="T10" fmla="*/ 131 w 153"/>
                <a:gd name="T11" fmla="*/ 50 h 66"/>
                <a:gd name="T12" fmla="*/ 0 w 153"/>
                <a:gd name="T13" fmla="*/ 19 h 66"/>
                <a:gd name="T14" fmla="*/ 129 w 153"/>
                <a:gd name="T15" fmla="*/ 43 h 66"/>
                <a:gd name="T16" fmla="*/ 130 w 153"/>
                <a:gd name="T17" fmla="*/ 40 h 66"/>
                <a:gd name="T18" fmla="*/ 68 w 153"/>
                <a:gd name="T19" fmla="*/ 24 h 66"/>
                <a:gd name="T20" fmla="*/ 132 w 153"/>
                <a:gd name="T21" fmla="*/ 38 h 66"/>
                <a:gd name="T22" fmla="*/ 134 w 153"/>
                <a:gd name="T23" fmla="*/ 32 h 66"/>
                <a:gd name="T24" fmla="*/ 2 w 153"/>
                <a:gd name="T25" fmla="*/ 0 h 66"/>
                <a:gd name="T26" fmla="*/ 132 w 153"/>
                <a:gd name="T27" fmla="*/ 25 h 66"/>
                <a:gd name="T28" fmla="*/ 147 w 153"/>
                <a:gd name="T29" fmla="*/ 12 h 66"/>
                <a:gd name="T30" fmla="*/ 129 w 153"/>
                <a:gd name="T31" fmla="*/ 6 h 66"/>
                <a:gd name="T32" fmla="*/ 147 w 153"/>
                <a:gd name="T33" fmla="*/ 12 h 66"/>
                <a:gd name="T34" fmla="*/ 148 w 153"/>
                <a:gd name="T35"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 h="66">
                  <a:moveTo>
                    <a:pt x="148" y="9"/>
                  </a:moveTo>
                  <a:cubicBezTo>
                    <a:pt x="148" y="12"/>
                    <a:pt x="148" y="12"/>
                    <a:pt x="148" y="12"/>
                  </a:cubicBezTo>
                  <a:cubicBezTo>
                    <a:pt x="148" y="12"/>
                    <a:pt x="153" y="23"/>
                    <a:pt x="143" y="27"/>
                  </a:cubicBezTo>
                  <a:cubicBezTo>
                    <a:pt x="133" y="30"/>
                    <a:pt x="146" y="37"/>
                    <a:pt x="140" y="42"/>
                  </a:cubicBezTo>
                  <a:cubicBezTo>
                    <a:pt x="133" y="48"/>
                    <a:pt x="144" y="66"/>
                    <a:pt x="130" y="65"/>
                  </a:cubicBezTo>
                  <a:cubicBezTo>
                    <a:pt x="130" y="65"/>
                    <a:pt x="133" y="56"/>
                    <a:pt x="131" y="50"/>
                  </a:cubicBezTo>
                  <a:cubicBezTo>
                    <a:pt x="0" y="19"/>
                    <a:pt x="0" y="19"/>
                    <a:pt x="0" y="19"/>
                  </a:cubicBezTo>
                  <a:cubicBezTo>
                    <a:pt x="129" y="43"/>
                    <a:pt x="129" y="43"/>
                    <a:pt x="129" y="43"/>
                  </a:cubicBezTo>
                  <a:cubicBezTo>
                    <a:pt x="129" y="42"/>
                    <a:pt x="129" y="41"/>
                    <a:pt x="130" y="40"/>
                  </a:cubicBezTo>
                  <a:cubicBezTo>
                    <a:pt x="68" y="24"/>
                    <a:pt x="68" y="24"/>
                    <a:pt x="68" y="24"/>
                  </a:cubicBezTo>
                  <a:cubicBezTo>
                    <a:pt x="132" y="38"/>
                    <a:pt x="132" y="38"/>
                    <a:pt x="132" y="38"/>
                  </a:cubicBezTo>
                  <a:cubicBezTo>
                    <a:pt x="133" y="36"/>
                    <a:pt x="134" y="33"/>
                    <a:pt x="134" y="32"/>
                  </a:cubicBezTo>
                  <a:cubicBezTo>
                    <a:pt x="2" y="0"/>
                    <a:pt x="2" y="0"/>
                    <a:pt x="2" y="0"/>
                  </a:cubicBezTo>
                  <a:cubicBezTo>
                    <a:pt x="132" y="25"/>
                    <a:pt x="132" y="25"/>
                    <a:pt x="132" y="25"/>
                  </a:cubicBezTo>
                  <a:cubicBezTo>
                    <a:pt x="135" y="23"/>
                    <a:pt x="145" y="22"/>
                    <a:pt x="147" y="12"/>
                  </a:cubicBezTo>
                  <a:cubicBezTo>
                    <a:pt x="146" y="11"/>
                    <a:pt x="139" y="9"/>
                    <a:pt x="129" y="6"/>
                  </a:cubicBezTo>
                  <a:cubicBezTo>
                    <a:pt x="139" y="9"/>
                    <a:pt x="146" y="10"/>
                    <a:pt x="147" y="12"/>
                  </a:cubicBezTo>
                  <a:cubicBezTo>
                    <a:pt x="148" y="11"/>
                    <a:pt x="148" y="10"/>
                    <a:pt x="148"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0" name="Freeform 169"/>
            <p:cNvSpPr>
              <a:spLocks/>
            </p:cNvSpPr>
            <p:nvPr/>
          </p:nvSpPr>
          <p:spPr bwMode="auto">
            <a:xfrm>
              <a:off x="3636932" y="4015590"/>
              <a:ext cx="267439" cy="258438"/>
            </a:xfrm>
            <a:custGeom>
              <a:avLst/>
              <a:gdLst>
                <a:gd name="T0" fmla="*/ 75 w 88"/>
                <a:gd name="T1" fmla="*/ 26 h 85"/>
                <a:gd name="T2" fmla="*/ 0 w 88"/>
                <a:gd name="T3" fmla="*/ 85 h 85"/>
                <a:gd name="T4" fmla="*/ 34 w 88"/>
                <a:gd name="T5" fmla="*/ 34 h 85"/>
                <a:gd name="T6" fmla="*/ 75 w 88"/>
                <a:gd name="T7" fmla="*/ 26 h 85"/>
              </a:gdLst>
              <a:ahLst/>
              <a:cxnLst>
                <a:cxn ang="0">
                  <a:pos x="T0" y="T1"/>
                </a:cxn>
                <a:cxn ang="0">
                  <a:pos x="T2" y="T3"/>
                </a:cxn>
                <a:cxn ang="0">
                  <a:pos x="T4" y="T5"/>
                </a:cxn>
                <a:cxn ang="0">
                  <a:pos x="T6" y="T7"/>
                </a:cxn>
              </a:cxnLst>
              <a:rect l="0" t="0" r="r" b="b"/>
              <a:pathLst>
                <a:path w="88" h="85">
                  <a:moveTo>
                    <a:pt x="75" y="26"/>
                  </a:moveTo>
                  <a:cubicBezTo>
                    <a:pt x="62" y="30"/>
                    <a:pt x="29" y="35"/>
                    <a:pt x="0" y="85"/>
                  </a:cubicBezTo>
                  <a:cubicBezTo>
                    <a:pt x="0" y="85"/>
                    <a:pt x="0" y="68"/>
                    <a:pt x="34" y="34"/>
                  </a:cubicBezTo>
                  <a:cubicBezTo>
                    <a:pt x="68" y="0"/>
                    <a:pt x="88" y="22"/>
                    <a:pt x="75"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1" name="Freeform 170"/>
            <p:cNvSpPr>
              <a:spLocks/>
            </p:cNvSpPr>
            <p:nvPr/>
          </p:nvSpPr>
          <p:spPr bwMode="auto">
            <a:xfrm>
              <a:off x="2946477" y="4688044"/>
              <a:ext cx="735456" cy="27001"/>
            </a:xfrm>
            <a:custGeom>
              <a:avLst/>
              <a:gdLst>
                <a:gd name="T0" fmla="*/ 242 w 242"/>
                <a:gd name="T1" fmla="*/ 6 h 9"/>
                <a:gd name="T2" fmla="*/ 242 w 242"/>
                <a:gd name="T3" fmla="*/ 9 h 9"/>
                <a:gd name="T4" fmla="*/ 0 w 242"/>
                <a:gd name="T5" fmla="*/ 9 h 9"/>
                <a:gd name="T6" fmla="*/ 242 w 242"/>
                <a:gd name="T7" fmla="*/ 6 h 9"/>
              </a:gdLst>
              <a:ahLst/>
              <a:cxnLst>
                <a:cxn ang="0">
                  <a:pos x="T0" y="T1"/>
                </a:cxn>
                <a:cxn ang="0">
                  <a:pos x="T2" y="T3"/>
                </a:cxn>
                <a:cxn ang="0">
                  <a:pos x="T4" y="T5"/>
                </a:cxn>
                <a:cxn ang="0">
                  <a:pos x="T6" y="T7"/>
                </a:cxn>
              </a:cxnLst>
              <a:rect l="0" t="0" r="r" b="b"/>
              <a:pathLst>
                <a:path w="242" h="9">
                  <a:moveTo>
                    <a:pt x="242" y="6"/>
                  </a:moveTo>
                  <a:cubicBezTo>
                    <a:pt x="242" y="9"/>
                    <a:pt x="242" y="9"/>
                    <a:pt x="242" y="9"/>
                  </a:cubicBezTo>
                  <a:cubicBezTo>
                    <a:pt x="0" y="9"/>
                    <a:pt x="0" y="9"/>
                    <a:pt x="0" y="9"/>
                  </a:cubicBezTo>
                  <a:cubicBezTo>
                    <a:pt x="58" y="0"/>
                    <a:pt x="242" y="6"/>
                    <a:pt x="242" y="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2" name="Freeform 171"/>
            <p:cNvSpPr>
              <a:spLocks/>
            </p:cNvSpPr>
            <p:nvPr/>
          </p:nvSpPr>
          <p:spPr bwMode="auto">
            <a:xfrm>
              <a:off x="3117484" y="4454035"/>
              <a:ext cx="205722" cy="38573"/>
            </a:xfrm>
            <a:custGeom>
              <a:avLst/>
              <a:gdLst>
                <a:gd name="T0" fmla="*/ 0 w 68"/>
                <a:gd name="T1" fmla="*/ 11 h 13"/>
                <a:gd name="T2" fmla="*/ 68 w 68"/>
                <a:gd name="T3" fmla="*/ 6 h 13"/>
                <a:gd name="T4" fmla="*/ 0 w 68"/>
                <a:gd name="T5" fmla="*/ 11 h 13"/>
              </a:gdLst>
              <a:ahLst/>
              <a:cxnLst>
                <a:cxn ang="0">
                  <a:pos x="T0" y="T1"/>
                </a:cxn>
                <a:cxn ang="0">
                  <a:pos x="T2" y="T3"/>
                </a:cxn>
                <a:cxn ang="0">
                  <a:pos x="T4" y="T5"/>
                </a:cxn>
              </a:cxnLst>
              <a:rect l="0" t="0" r="r" b="b"/>
              <a:pathLst>
                <a:path w="68" h="13">
                  <a:moveTo>
                    <a:pt x="0" y="11"/>
                  </a:moveTo>
                  <a:cubicBezTo>
                    <a:pt x="26" y="0"/>
                    <a:pt x="68" y="6"/>
                    <a:pt x="68" y="6"/>
                  </a:cubicBezTo>
                  <a:cubicBezTo>
                    <a:pt x="62" y="13"/>
                    <a:pt x="0" y="11"/>
                    <a:pt x="0" y="1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3" name="Freeform 172"/>
            <p:cNvSpPr>
              <a:spLocks/>
            </p:cNvSpPr>
            <p:nvPr/>
          </p:nvSpPr>
          <p:spPr bwMode="auto">
            <a:xfrm>
              <a:off x="3527642" y="3993732"/>
              <a:ext cx="100289" cy="186436"/>
            </a:xfrm>
            <a:custGeom>
              <a:avLst/>
              <a:gdLst>
                <a:gd name="T0" fmla="*/ 31 w 33"/>
                <a:gd name="T1" fmla="*/ 0 h 61"/>
                <a:gd name="T2" fmla="*/ 0 w 33"/>
                <a:gd name="T3" fmla="*/ 61 h 61"/>
                <a:gd name="T4" fmla="*/ 31 w 33"/>
                <a:gd name="T5" fmla="*/ 0 h 61"/>
              </a:gdLst>
              <a:ahLst/>
              <a:cxnLst>
                <a:cxn ang="0">
                  <a:pos x="T0" y="T1"/>
                </a:cxn>
                <a:cxn ang="0">
                  <a:pos x="T2" y="T3"/>
                </a:cxn>
                <a:cxn ang="0">
                  <a:pos x="T4" y="T5"/>
                </a:cxn>
              </a:cxnLst>
              <a:rect l="0" t="0" r="r" b="b"/>
              <a:pathLst>
                <a:path w="33" h="61">
                  <a:moveTo>
                    <a:pt x="31" y="0"/>
                  </a:moveTo>
                  <a:cubicBezTo>
                    <a:pt x="33" y="9"/>
                    <a:pt x="0" y="61"/>
                    <a:pt x="0" y="61"/>
                  </a:cubicBezTo>
                  <a:cubicBezTo>
                    <a:pt x="4" y="33"/>
                    <a:pt x="31" y="0"/>
                    <a:pt x="3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4" name="Freeform 173"/>
            <p:cNvSpPr>
              <a:spLocks/>
            </p:cNvSpPr>
            <p:nvPr/>
          </p:nvSpPr>
          <p:spPr bwMode="auto">
            <a:xfrm>
              <a:off x="3451782" y="3966731"/>
              <a:ext cx="100289" cy="185150"/>
            </a:xfrm>
            <a:custGeom>
              <a:avLst/>
              <a:gdLst>
                <a:gd name="T0" fmla="*/ 30 w 33"/>
                <a:gd name="T1" fmla="*/ 0 h 61"/>
                <a:gd name="T2" fmla="*/ 0 w 33"/>
                <a:gd name="T3" fmla="*/ 61 h 61"/>
                <a:gd name="T4" fmla="*/ 30 w 33"/>
                <a:gd name="T5" fmla="*/ 0 h 61"/>
              </a:gdLst>
              <a:ahLst/>
              <a:cxnLst>
                <a:cxn ang="0">
                  <a:pos x="T0" y="T1"/>
                </a:cxn>
                <a:cxn ang="0">
                  <a:pos x="T2" y="T3"/>
                </a:cxn>
                <a:cxn ang="0">
                  <a:pos x="T4" y="T5"/>
                </a:cxn>
              </a:cxnLst>
              <a:rect l="0" t="0" r="r" b="b"/>
              <a:pathLst>
                <a:path w="33" h="61">
                  <a:moveTo>
                    <a:pt x="30" y="0"/>
                  </a:moveTo>
                  <a:cubicBezTo>
                    <a:pt x="33" y="8"/>
                    <a:pt x="0" y="61"/>
                    <a:pt x="0" y="61"/>
                  </a:cubicBezTo>
                  <a:cubicBezTo>
                    <a:pt x="4" y="33"/>
                    <a:pt x="30" y="0"/>
                    <a:pt x="3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5" name="Freeform 174"/>
            <p:cNvSpPr>
              <a:spLocks/>
            </p:cNvSpPr>
            <p:nvPr/>
          </p:nvSpPr>
          <p:spPr bwMode="auto">
            <a:xfrm>
              <a:off x="2940048" y="4374318"/>
              <a:ext cx="398586" cy="33430"/>
            </a:xfrm>
            <a:custGeom>
              <a:avLst/>
              <a:gdLst>
                <a:gd name="T0" fmla="*/ 126 w 131"/>
                <a:gd name="T1" fmla="*/ 4 h 11"/>
                <a:gd name="T2" fmla="*/ 0 w 131"/>
                <a:gd name="T3" fmla="*/ 11 h 11"/>
                <a:gd name="T4" fmla="*/ 126 w 131"/>
                <a:gd name="T5" fmla="*/ 4 h 11"/>
              </a:gdLst>
              <a:ahLst/>
              <a:cxnLst>
                <a:cxn ang="0">
                  <a:pos x="T0" y="T1"/>
                </a:cxn>
                <a:cxn ang="0">
                  <a:pos x="T2" y="T3"/>
                </a:cxn>
                <a:cxn ang="0">
                  <a:pos x="T4" y="T5"/>
                </a:cxn>
              </a:cxnLst>
              <a:rect l="0" t="0" r="r" b="b"/>
              <a:pathLst>
                <a:path w="131" h="11">
                  <a:moveTo>
                    <a:pt x="126" y="4"/>
                  </a:moveTo>
                  <a:cubicBezTo>
                    <a:pt x="131" y="7"/>
                    <a:pt x="0" y="11"/>
                    <a:pt x="0" y="11"/>
                  </a:cubicBezTo>
                  <a:cubicBezTo>
                    <a:pt x="0" y="11"/>
                    <a:pt x="121" y="0"/>
                    <a:pt x="126" y="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6" name="Freeform 175"/>
            <p:cNvSpPr>
              <a:spLocks/>
            </p:cNvSpPr>
            <p:nvPr/>
          </p:nvSpPr>
          <p:spPr bwMode="auto">
            <a:xfrm>
              <a:off x="2879618" y="4243170"/>
              <a:ext cx="231437" cy="57859"/>
            </a:xfrm>
            <a:custGeom>
              <a:avLst/>
              <a:gdLst>
                <a:gd name="T0" fmla="*/ 60 w 76"/>
                <a:gd name="T1" fmla="*/ 17 h 19"/>
                <a:gd name="T2" fmla="*/ 57 w 76"/>
                <a:gd name="T3" fmla="*/ 10 h 19"/>
                <a:gd name="T4" fmla="*/ 0 w 76"/>
                <a:gd name="T5" fmla="*/ 6 h 19"/>
                <a:gd name="T6" fmla="*/ 76 w 76"/>
                <a:gd name="T7" fmla="*/ 10 h 19"/>
                <a:gd name="T8" fmla="*/ 60 w 76"/>
                <a:gd name="T9" fmla="*/ 17 h 19"/>
              </a:gdLst>
              <a:ahLst/>
              <a:cxnLst>
                <a:cxn ang="0">
                  <a:pos x="T0" y="T1"/>
                </a:cxn>
                <a:cxn ang="0">
                  <a:pos x="T2" y="T3"/>
                </a:cxn>
                <a:cxn ang="0">
                  <a:pos x="T4" y="T5"/>
                </a:cxn>
                <a:cxn ang="0">
                  <a:pos x="T6" y="T7"/>
                </a:cxn>
                <a:cxn ang="0">
                  <a:pos x="T8" y="T9"/>
                </a:cxn>
              </a:cxnLst>
              <a:rect l="0" t="0" r="r" b="b"/>
              <a:pathLst>
                <a:path w="76" h="19">
                  <a:moveTo>
                    <a:pt x="60" y="17"/>
                  </a:moveTo>
                  <a:cubicBezTo>
                    <a:pt x="60" y="17"/>
                    <a:pt x="68" y="9"/>
                    <a:pt x="57" y="10"/>
                  </a:cubicBezTo>
                  <a:cubicBezTo>
                    <a:pt x="46" y="10"/>
                    <a:pt x="0" y="6"/>
                    <a:pt x="0" y="6"/>
                  </a:cubicBezTo>
                  <a:cubicBezTo>
                    <a:pt x="0" y="6"/>
                    <a:pt x="75" y="0"/>
                    <a:pt x="76" y="10"/>
                  </a:cubicBezTo>
                  <a:cubicBezTo>
                    <a:pt x="76" y="19"/>
                    <a:pt x="60" y="17"/>
                    <a:pt x="60" y="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7" name="Freeform 176"/>
            <p:cNvSpPr>
              <a:spLocks noEditPoints="1"/>
            </p:cNvSpPr>
            <p:nvPr/>
          </p:nvSpPr>
          <p:spPr bwMode="auto">
            <a:xfrm>
              <a:off x="2340883" y="3617004"/>
              <a:ext cx="2169081" cy="1874642"/>
            </a:xfrm>
            <a:custGeom>
              <a:avLst/>
              <a:gdLst>
                <a:gd name="T0" fmla="*/ 27 w 713"/>
                <a:gd name="T1" fmla="*/ 260 h 616"/>
                <a:gd name="T2" fmla="*/ 136 w 713"/>
                <a:gd name="T3" fmla="*/ 455 h 616"/>
                <a:gd name="T4" fmla="*/ 191 w 713"/>
                <a:gd name="T5" fmla="*/ 470 h 616"/>
                <a:gd name="T6" fmla="*/ 513 w 713"/>
                <a:gd name="T7" fmla="*/ 527 h 616"/>
                <a:gd name="T8" fmla="*/ 493 w 713"/>
                <a:gd name="T9" fmla="*/ 383 h 616"/>
                <a:gd name="T10" fmla="*/ 497 w 713"/>
                <a:gd name="T11" fmla="*/ 316 h 616"/>
                <a:gd name="T12" fmla="*/ 680 w 713"/>
                <a:gd name="T13" fmla="*/ 200 h 616"/>
                <a:gd name="T14" fmla="*/ 197 w 713"/>
                <a:gd name="T15" fmla="*/ 156 h 616"/>
                <a:gd name="T16" fmla="*/ 212 w 713"/>
                <a:gd name="T17" fmla="*/ 189 h 616"/>
                <a:gd name="T18" fmla="*/ 215 w 713"/>
                <a:gd name="T19" fmla="*/ 158 h 616"/>
                <a:gd name="T20" fmla="*/ 461 w 713"/>
                <a:gd name="T21" fmla="*/ 279 h 616"/>
                <a:gd name="T22" fmla="*/ 13 w 713"/>
                <a:gd name="T23" fmla="*/ 185 h 616"/>
                <a:gd name="T24" fmla="*/ 208 w 713"/>
                <a:gd name="T25" fmla="*/ 169 h 616"/>
                <a:gd name="T26" fmla="*/ 469 w 713"/>
                <a:gd name="T27" fmla="*/ 414 h 616"/>
                <a:gd name="T28" fmla="*/ 274 w 713"/>
                <a:gd name="T29" fmla="*/ 476 h 616"/>
                <a:gd name="T30" fmla="*/ 427 w 713"/>
                <a:gd name="T31" fmla="*/ 461 h 616"/>
                <a:gd name="T32" fmla="*/ 361 w 713"/>
                <a:gd name="T33" fmla="*/ 485 h 616"/>
                <a:gd name="T34" fmla="*/ 402 w 713"/>
                <a:gd name="T35" fmla="*/ 471 h 616"/>
                <a:gd name="T36" fmla="*/ 393 w 713"/>
                <a:gd name="T37" fmla="*/ 481 h 616"/>
                <a:gd name="T38" fmla="*/ 431 w 713"/>
                <a:gd name="T39" fmla="*/ 490 h 616"/>
                <a:gd name="T40" fmla="*/ 419 w 713"/>
                <a:gd name="T41" fmla="*/ 493 h 616"/>
                <a:gd name="T42" fmla="*/ 462 w 713"/>
                <a:gd name="T43" fmla="*/ 492 h 616"/>
                <a:gd name="T44" fmla="*/ 314 w 713"/>
                <a:gd name="T45" fmla="*/ 464 h 616"/>
                <a:gd name="T46" fmla="*/ 322 w 713"/>
                <a:gd name="T47" fmla="*/ 488 h 616"/>
                <a:gd name="T48" fmla="*/ 388 w 713"/>
                <a:gd name="T49" fmla="*/ 502 h 616"/>
                <a:gd name="T50" fmla="*/ 261 w 713"/>
                <a:gd name="T51" fmla="*/ 489 h 616"/>
                <a:gd name="T52" fmla="*/ 434 w 713"/>
                <a:gd name="T53" fmla="*/ 445 h 616"/>
                <a:gd name="T54" fmla="*/ 63 w 713"/>
                <a:gd name="T55" fmla="*/ 287 h 616"/>
                <a:gd name="T56" fmla="*/ 168 w 713"/>
                <a:gd name="T57" fmla="*/ 377 h 616"/>
                <a:gd name="T58" fmla="*/ 84 w 713"/>
                <a:gd name="T59" fmla="*/ 318 h 616"/>
                <a:gd name="T60" fmla="*/ 467 w 713"/>
                <a:gd name="T61" fmla="*/ 437 h 616"/>
                <a:gd name="T62" fmla="*/ 476 w 713"/>
                <a:gd name="T63" fmla="*/ 444 h 616"/>
                <a:gd name="T64" fmla="*/ 144 w 713"/>
                <a:gd name="T65" fmla="*/ 373 h 616"/>
                <a:gd name="T66" fmla="*/ 147 w 713"/>
                <a:gd name="T67" fmla="*/ 344 h 616"/>
                <a:gd name="T68" fmla="*/ 509 w 713"/>
                <a:gd name="T69" fmla="*/ 236 h 616"/>
                <a:gd name="T70" fmla="*/ 483 w 713"/>
                <a:gd name="T71" fmla="*/ 295 h 616"/>
                <a:gd name="T72" fmla="*/ 484 w 713"/>
                <a:gd name="T73" fmla="*/ 310 h 616"/>
                <a:gd name="T74" fmla="*/ 479 w 713"/>
                <a:gd name="T75" fmla="*/ 331 h 616"/>
                <a:gd name="T76" fmla="*/ 475 w 713"/>
                <a:gd name="T77" fmla="*/ 335 h 616"/>
                <a:gd name="T78" fmla="*/ 502 w 713"/>
                <a:gd name="T79" fmla="*/ 294 h 616"/>
                <a:gd name="T80" fmla="*/ 528 w 713"/>
                <a:gd name="T81" fmla="*/ 261 h 616"/>
                <a:gd name="T82" fmla="*/ 463 w 713"/>
                <a:gd name="T83" fmla="*/ 317 h 616"/>
                <a:gd name="T84" fmla="*/ 488 w 713"/>
                <a:gd name="T85" fmla="*/ 285 h 616"/>
                <a:gd name="T86" fmla="*/ 532 w 713"/>
                <a:gd name="T87" fmla="*/ 220 h 616"/>
                <a:gd name="T88" fmla="*/ 468 w 713"/>
                <a:gd name="T89" fmla="*/ 353 h 616"/>
                <a:gd name="T90" fmla="*/ 428 w 713"/>
                <a:gd name="T91" fmla="*/ 300 h 616"/>
                <a:gd name="T92" fmla="*/ 486 w 713"/>
                <a:gd name="T93" fmla="*/ 258 h 616"/>
                <a:gd name="T94" fmla="*/ 581 w 713"/>
                <a:gd name="T95" fmla="*/ 230 h 616"/>
                <a:gd name="T96" fmla="*/ 487 w 713"/>
                <a:gd name="T97" fmla="*/ 347 h 616"/>
                <a:gd name="T98" fmla="*/ 611 w 713"/>
                <a:gd name="T99" fmla="*/ 165 h 616"/>
                <a:gd name="T100" fmla="*/ 496 w 713"/>
                <a:gd name="T101" fmla="*/ 245 h 616"/>
                <a:gd name="T102" fmla="*/ 495 w 713"/>
                <a:gd name="T103" fmla="*/ 368 h 616"/>
                <a:gd name="T104" fmla="*/ 504 w 713"/>
                <a:gd name="T105" fmla="*/ 554 h 616"/>
                <a:gd name="T106" fmla="*/ 244 w 713"/>
                <a:gd name="T107" fmla="*/ 463 h 616"/>
                <a:gd name="T108" fmla="*/ 161 w 713"/>
                <a:gd name="T109" fmla="*/ 474 h 616"/>
                <a:gd name="T110" fmla="*/ 52 w 713"/>
                <a:gd name="T111" fmla="*/ 332 h 616"/>
                <a:gd name="T112" fmla="*/ 66 w 713"/>
                <a:gd name="T113" fmla="*/ 339 h 616"/>
                <a:gd name="T114" fmla="*/ 420 w 713"/>
                <a:gd name="T115" fmla="*/ 404 h 616"/>
                <a:gd name="T116" fmla="*/ 422 w 713"/>
                <a:gd name="T117" fmla="*/ 436 h 616"/>
                <a:gd name="T118" fmla="*/ 92 w 713"/>
                <a:gd name="T119" fmla="*/ 381 h 616"/>
                <a:gd name="T120" fmla="*/ 46 w 713"/>
                <a:gd name="T121" fmla="*/ 291 h 616"/>
                <a:gd name="T122" fmla="*/ 37 w 713"/>
                <a:gd name="T123" fmla="*/ 248 h 616"/>
                <a:gd name="T124" fmla="*/ 191 w 713"/>
                <a:gd name="T125" fmla="*/ 365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3" h="616">
                  <a:moveTo>
                    <a:pt x="9" y="180"/>
                  </a:moveTo>
                  <a:cubicBezTo>
                    <a:pt x="8" y="181"/>
                    <a:pt x="8" y="181"/>
                    <a:pt x="8" y="181"/>
                  </a:cubicBezTo>
                  <a:cubicBezTo>
                    <a:pt x="7" y="183"/>
                    <a:pt x="7" y="183"/>
                    <a:pt x="7" y="183"/>
                  </a:cubicBezTo>
                  <a:cubicBezTo>
                    <a:pt x="7" y="183"/>
                    <a:pt x="8" y="184"/>
                    <a:pt x="9" y="184"/>
                  </a:cubicBezTo>
                  <a:cubicBezTo>
                    <a:pt x="9" y="187"/>
                    <a:pt x="10" y="188"/>
                    <a:pt x="11" y="189"/>
                  </a:cubicBezTo>
                  <a:cubicBezTo>
                    <a:pt x="11" y="190"/>
                    <a:pt x="11" y="190"/>
                    <a:pt x="12" y="191"/>
                  </a:cubicBezTo>
                  <a:cubicBezTo>
                    <a:pt x="14" y="193"/>
                    <a:pt x="17" y="195"/>
                    <a:pt x="20" y="197"/>
                  </a:cubicBezTo>
                  <a:cubicBezTo>
                    <a:pt x="23" y="200"/>
                    <a:pt x="26" y="202"/>
                    <a:pt x="30" y="205"/>
                  </a:cubicBezTo>
                  <a:cubicBezTo>
                    <a:pt x="30" y="208"/>
                    <a:pt x="30" y="208"/>
                    <a:pt x="30" y="208"/>
                  </a:cubicBezTo>
                  <a:cubicBezTo>
                    <a:pt x="30" y="216"/>
                    <a:pt x="31" y="224"/>
                    <a:pt x="32" y="232"/>
                  </a:cubicBezTo>
                  <a:cubicBezTo>
                    <a:pt x="31" y="227"/>
                    <a:pt x="30" y="221"/>
                    <a:pt x="29" y="215"/>
                  </a:cubicBezTo>
                  <a:cubicBezTo>
                    <a:pt x="27" y="215"/>
                    <a:pt x="27" y="215"/>
                    <a:pt x="27" y="215"/>
                  </a:cubicBezTo>
                  <a:cubicBezTo>
                    <a:pt x="27" y="217"/>
                    <a:pt x="27" y="219"/>
                    <a:pt x="27" y="221"/>
                  </a:cubicBezTo>
                  <a:cubicBezTo>
                    <a:pt x="27" y="223"/>
                    <a:pt x="27" y="226"/>
                    <a:pt x="27" y="228"/>
                  </a:cubicBezTo>
                  <a:cubicBezTo>
                    <a:pt x="27" y="231"/>
                    <a:pt x="27" y="233"/>
                    <a:pt x="27" y="235"/>
                  </a:cubicBezTo>
                  <a:cubicBezTo>
                    <a:pt x="29" y="235"/>
                    <a:pt x="29" y="235"/>
                    <a:pt x="29" y="235"/>
                  </a:cubicBezTo>
                  <a:cubicBezTo>
                    <a:pt x="29" y="234"/>
                    <a:pt x="29" y="232"/>
                    <a:pt x="29" y="230"/>
                  </a:cubicBezTo>
                  <a:cubicBezTo>
                    <a:pt x="31" y="236"/>
                    <a:pt x="32" y="242"/>
                    <a:pt x="34" y="248"/>
                  </a:cubicBezTo>
                  <a:cubicBezTo>
                    <a:pt x="32" y="248"/>
                    <a:pt x="30" y="247"/>
                    <a:pt x="28" y="247"/>
                  </a:cubicBezTo>
                  <a:cubicBezTo>
                    <a:pt x="28" y="249"/>
                    <a:pt x="28" y="249"/>
                    <a:pt x="28" y="249"/>
                  </a:cubicBezTo>
                  <a:cubicBezTo>
                    <a:pt x="44" y="253"/>
                    <a:pt x="60" y="262"/>
                    <a:pt x="76" y="274"/>
                  </a:cubicBezTo>
                  <a:cubicBezTo>
                    <a:pt x="74" y="274"/>
                    <a:pt x="71" y="273"/>
                    <a:pt x="69" y="273"/>
                  </a:cubicBezTo>
                  <a:cubicBezTo>
                    <a:pt x="69" y="275"/>
                    <a:pt x="69" y="275"/>
                    <a:pt x="69" y="275"/>
                  </a:cubicBezTo>
                  <a:cubicBezTo>
                    <a:pt x="73" y="276"/>
                    <a:pt x="78" y="278"/>
                    <a:pt x="82" y="280"/>
                  </a:cubicBezTo>
                  <a:cubicBezTo>
                    <a:pt x="84" y="281"/>
                    <a:pt x="85" y="282"/>
                    <a:pt x="87" y="283"/>
                  </a:cubicBezTo>
                  <a:cubicBezTo>
                    <a:pt x="98" y="294"/>
                    <a:pt x="109" y="305"/>
                    <a:pt x="119" y="315"/>
                  </a:cubicBezTo>
                  <a:cubicBezTo>
                    <a:pt x="100" y="299"/>
                    <a:pt x="78" y="285"/>
                    <a:pt x="60" y="273"/>
                  </a:cubicBezTo>
                  <a:cubicBezTo>
                    <a:pt x="57" y="271"/>
                    <a:pt x="57" y="271"/>
                    <a:pt x="57" y="271"/>
                  </a:cubicBezTo>
                  <a:cubicBezTo>
                    <a:pt x="58" y="275"/>
                    <a:pt x="58" y="275"/>
                    <a:pt x="58" y="275"/>
                  </a:cubicBezTo>
                  <a:cubicBezTo>
                    <a:pt x="58" y="275"/>
                    <a:pt x="58" y="275"/>
                    <a:pt x="59" y="275"/>
                  </a:cubicBezTo>
                  <a:cubicBezTo>
                    <a:pt x="58" y="275"/>
                    <a:pt x="57" y="274"/>
                    <a:pt x="56" y="274"/>
                  </a:cubicBezTo>
                  <a:cubicBezTo>
                    <a:pt x="56" y="272"/>
                    <a:pt x="56" y="272"/>
                    <a:pt x="56" y="272"/>
                  </a:cubicBezTo>
                  <a:cubicBezTo>
                    <a:pt x="55" y="272"/>
                    <a:pt x="55" y="272"/>
                    <a:pt x="54" y="272"/>
                  </a:cubicBezTo>
                  <a:cubicBezTo>
                    <a:pt x="47" y="268"/>
                    <a:pt x="40" y="264"/>
                    <a:pt x="35" y="261"/>
                  </a:cubicBezTo>
                  <a:cubicBezTo>
                    <a:pt x="34" y="262"/>
                    <a:pt x="34" y="262"/>
                    <a:pt x="34" y="262"/>
                  </a:cubicBezTo>
                  <a:cubicBezTo>
                    <a:pt x="33" y="261"/>
                    <a:pt x="33" y="261"/>
                    <a:pt x="32" y="260"/>
                  </a:cubicBezTo>
                  <a:cubicBezTo>
                    <a:pt x="31" y="260"/>
                    <a:pt x="29" y="260"/>
                    <a:pt x="28" y="261"/>
                  </a:cubicBezTo>
                  <a:cubicBezTo>
                    <a:pt x="28" y="261"/>
                    <a:pt x="28" y="261"/>
                    <a:pt x="27" y="260"/>
                  </a:cubicBezTo>
                  <a:cubicBezTo>
                    <a:pt x="25" y="259"/>
                    <a:pt x="23" y="261"/>
                    <a:pt x="22" y="263"/>
                  </a:cubicBezTo>
                  <a:cubicBezTo>
                    <a:pt x="21" y="262"/>
                    <a:pt x="19" y="261"/>
                    <a:pt x="17" y="260"/>
                  </a:cubicBezTo>
                  <a:cubicBezTo>
                    <a:pt x="13" y="259"/>
                    <a:pt x="10" y="264"/>
                    <a:pt x="13" y="266"/>
                  </a:cubicBezTo>
                  <a:cubicBezTo>
                    <a:pt x="16" y="268"/>
                    <a:pt x="18" y="270"/>
                    <a:pt x="20" y="272"/>
                  </a:cubicBezTo>
                  <a:cubicBezTo>
                    <a:pt x="20" y="272"/>
                    <a:pt x="20" y="272"/>
                    <a:pt x="20" y="272"/>
                  </a:cubicBezTo>
                  <a:cubicBezTo>
                    <a:pt x="21" y="273"/>
                    <a:pt x="22" y="273"/>
                    <a:pt x="22" y="273"/>
                  </a:cubicBezTo>
                  <a:cubicBezTo>
                    <a:pt x="23" y="273"/>
                    <a:pt x="23" y="273"/>
                    <a:pt x="24" y="274"/>
                  </a:cubicBezTo>
                  <a:cubicBezTo>
                    <a:pt x="24" y="274"/>
                    <a:pt x="24" y="274"/>
                    <a:pt x="24" y="274"/>
                  </a:cubicBezTo>
                  <a:cubicBezTo>
                    <a:pt x="24" y="275"/>
                    <a:pt x="24" y="275"/>
                    <a:pt x="24" y="275"/>
                  </a:cubicBezTo>
                  <a:cubicBezTo>
                    <a:pt x="24" y="275"/>
                    <a:pt x="24" y="275"/>
                    <a:pt x="24" y="275"/>
                  </a:cubicBezTo>
                  <a:cubicBezTo>
                    <a:pt x="23" y="275"/>
                    <a:pt x="23" y="275"/>
                    <a:pt x="23" y="276"/>
                  </a:cubicBezTo>
                  <a:cubicBezTo>
                    <a:pt x="22" y="276"/>
                    <a:pt x="21" y="277"/>
                    <a:pt x="21" y="277"/>
                  </a:cubicBezTo>
                  <a:cubicBezTo>
                    <a:pt x="20" y="278"/>
                    <a:pt x="20" y="278"/>
                    <a:pt x="20" y="278"/>
                  </a:cubicBezTo>
                  <a:cubicBezTo>
                    <a:pt x="21" y="279"/>
                    <a:pt x="21" y="279"/>
                    <a:pt x="21" y="279"/>
                  </a:cubicBezTo>
                  <a:cubicBezTo>
                    <a:pt x="24" y="283"/>
                    <a:pt x="28" y="287"/>
                    <a:pt x="32" y="290"/>
                  </a:cubicBezTo>
                  <a:cubicBezTo>
                    <a:pt x="28" y="289"/>
                    <a:pt x="25" y="288"/>
                    <a:pt x="23" y="287"/>
                  </a:cubicBezTo>
                  <a:cubicBezTo>
                    <a:pt x="21" y="290"/>
                    <a:pt x="21" y="290"/>
                    <a:pt x="21" y="290"/>
                  </a:cubicBezTo>
                  <a:cubicBezTo>
                    <a:pt x="29" y="296"/>
                    <a:pt x="37" y="303"/>
                    <a:pt x="45" y="309"/>
                  </a:cubicBezTo>
                  <a:cubicBezTo>
                    <a:pt x="45" y="313"/>
                    <a:pt x="45" y="321"/>
                    <a:pt x="47" y="329"/>
                  </a:cubicBezTo>
                  <a:cubicBezTo>
                    <a:pt x="46" y="326"/>
                    <a:pt x="45" y="324"/>
                    <a:pt x="44" y="322"/>
                  </a:cubicBezTo>
                  <a:cubicBezTo>
                    <a:pt x="42" y="323"/>
                    <a:pt x="42" y="323"/>
                    <a:pt x="42" y="323"/>
                  </a:cubicBezTo>
                  <a:cubicBezTo>
                    <a:pt x="42" y="323"/>
                    <a:pt x="42" y="324"/>
                    <a:pt x="42" y="324"/>
                  </a:cubicBezTo>
                  <a:cubicBezTo>
                    <a:pt x="42" y="331"/>
                    <a:pt x="44" y="338"/>
                    <a:pt x="46" y="344"/>
                  </a:cubicBezTo>
                  <a:cubicBezTo>
                    <a:pt x="45" y="349"/>
                    <a:pt x="44" y="353"/>
                    <a:pt x="44" y="357"/>
                  </a:cubicBezTo>
                  <a:cubicBezTo>
                    <a:pt x="44" y="363"/>
                    <a:pt x="45" y="369"/>
                    <a:pt x="47" y="374"/>
                  </a:cubicBezTo>
                  <a:cubicBezTo>
                    <a:pt x="49" y="377"/>
                    <a:pt x="49" y="377"/>
                    <a:pt x="49" y="377"/>
                  </a:cubicBezTo>
                  <a:cubicBezTo>
                    <a:pt x="50" y="374"/>
                    <a:pt x="50" y="374"/>
                    <a:pt x="50" y="374"/>
                  </a:cubicBezTo>
                  <a:cubicBezTo>
                    <a:pt x="51" y="370"/>
                    <a:pt x="52" y="366"/>
                    <a:pt x="52" y="362"/>
                  </a:cubicBezTo>
                  <a:cubicBezTo>
                    <a:pt x="58" y="374"/>
                    <a:pt x="67" y="384"/>
                    <a:pt x="76" y="395"/>
                  </a:cubicBezTo>
                  <a:cubicBezTo>
                    <a:pt x="84" y="402"/>
                    <a:pt x="92" y="410"/>
                    <a:pt x="100" y="417"/>
                  </a:cubicBezTo>
                  <a:cubicBezTo>
                    <a:pt x="96" y="416"/>
                    <a:pt x="93" y="415"/>
                    <a:pt x="90" y="415"/>
                  </a:cubicBezTo>
                  <a:cubicBezTo>
                    <a:pt x="89" y="415"/>
                    <a:pt x="88" y="415"/>
                    <a:pt x="87" y="416"/>
                  </a:cubicBezTo>
                  <a:cubicBezTo>
                    <a:pt x="87" y="418"/>
                    <a:pt x="87" y="418"/>
                    <a:pt x="87" y="418"/>
                  </a:cubicBezTo>
                  <a:cubicBezTo>
                    <a:pt x="88" y="418"/>
                    <a:pt x="89" y="418"/>
                    <a:pt x="90" y="418"/>
                  </a:cubicBezTo>
                  <a:cubicBezTo>
                    <a:pt x="94" y="418"/>
                    <a:pt x="100" y="420"/>
                    <a:pt x="105" y="423"/>
                  </a:cubicBezTo>
                  <a:cubicBezTo>
                    <a:pt x="110" y="428"/>
                    <a:pt x="115" y="433"/>
                    <a:pt x="119" y="438"/>
                  </a:cubicBezTo>
                  <a:cubicBezTo>
                    <a:pt x="120" y="438"/>
                    <a:pt x="120" y="438"/>
                    <a:pt x="120" y="438"/>
                  </a:cubicBezTo>
                  <a:cubicBezTo>
                    <a:pt x="125" y="443"/>
                    <a:pt x="131" y="449"/>
                    <a:pt x="136" y="455"/>
                  </a:cubicBezTo>
                  <a:cubicBezTo>
                    <a:pt x="130" y="450"/>
                    <a:pt x="124" y="446"/>
                    <a:pt x="118" y="441"/>
                  </a:cubicBezTo>
                  <a:cubicBezTo>
                    <a:pt x="117" y="443"/>
                    <a:pt x="117" y="443"/>
                    <a:pt x="117" y="443"/>
                  </a:cubicBezTo>
                  <a:cubicBezTo>
                    <a:pt x="125" y="450"/>
                    <a:pt x="134" y="456"/>
                    <a:pt x="142" y="462"/>
                  </a:cubicBezTo>
                  <a:cubicBezTo>
                    <a:pt x="135" y="464"/>
                    <a:pt x="130" y="466"/>
                    <a:pt x="127" y="467"/>
                  </a:cubicBezTo>
                  <a:cubicBezTo>
                    <a:pt x="124" y="464"/>
                    <a:pt x="121" y="463"/>
                    <a:pt x="121" y="463"/>
                  </a:cubicBezTo>
                  <a:cubicBezTo>
                    <a:pt x="122" y="464"/>
                    <a:pt x="123" y="466"/>
                    <a:pt x="125" y="468"/>
                  </a:cubicBezTo>
                  <a:cubicBezTo>
                    <a:pt x="125" y="468"/>
                    <a:pt x="125" y="468"/>
                    <a:pt x="125" y="468"/>
                  </a:cubicBezTo>
                  <a:cubicBezTo>
                    <a:pt x="125" y="468"/>
                    <a:pt x="125" y="468"/>
                    <a:pt x="125" y="468"/>
                  </a:cubicBezTo>
                  <a:cubicBezTo>
                    <a:pt x="142" y="489"/>
                    <a:pt x="211" y="545"/>
                    <a:pt x="211" y="545"/>
                  </a:cubicBezTo>
                  <a:cubicBezTo>
                    <a:pt x="211" y="529"/>
                    <a:pt x="147" y="481"/>
                    <a:pt x="127" y="467"/>
                  </a:cubicBezTo>
                  <a:cubicBezTo>
                    <a:pt x="132" y="466"/>
                    <a:pt x="137" y="465"/>
                    <a:pt x="144" y="464"/>
                  </a:cubicBezTo>
                  <a:cubicBezTo>
                    <a:pt x="145" y="465"/>
                    <a:pt x="147" y="466"/>
                    <a:pt x="148" y="467"/>
                  </a:cubicBezTo>
                  <a:cubicBezTo>
                    <a:pt x="150" y="469"/>
                    <a:pt x="152" y="471"/>
                    <a:pt x="154" y="473"/>
                  </a:cubicBezTo>
                  <a:cubicBezTo>
                    <a:pt x="153" y="473"/>
                    <a:pt x="151" y="472"/>
                    <a:pt x="150" y="472"/>
                  </a:cubicBezTo>
                  <a:cubicBezTo>
                    <a:pt x="149" y="471"/>
                    <a:pt x="148" y="469"/>
                    <a:pt x="147" y="467"/>
                  </a:cubicBezTo>
                  <a:cubicBezTo>
                    <a:pt x="145" y="469"/>
                    <a:pt x="145" y="469"/>
                    <a:pt x="145" y="469"/>
                  </a:cubicBezTo>
                  <a:cubicBezTo>
                    <a:pt x="146" y="471"/>
                    <a:pt x="147" y="473"/>
                    <a:pt x="149" y="474"/>
                  </a:cubicBezTo>
                  <a:cubicBezTo>
                    <a:pt x="151" y="475"/>
                    <a:pt x="152" y="476"/>
                    <a:pt x="154" y="476"/>
                  </a:cubicBezTo>
                  <a:cubicBezTo>
                    <a:pt x="155" y="476"/>
                    <a:pt x="156" y="475"/>
                    <a:pt x="157" y="475"/>
                  </a:cubicBezTo>
                  <a:cubicBezTo>
                    <a:pt x="158" y="475"/>
                    <a:pt x="158" y="475"/>
                    <a:pt x="158" y="475"/>
                  </a:cubicBezTo>
                  <a:cubicBezTo>
                    <a:pt x="171" y="486"/>
                    <a:pt x="184" y="498"/>
                    <a:pt x="196" y="510"/>
                  </a:cubicBezTo>
                  <a:cubicBezTo>
                    <a:pt x="198" y="508"/>
                    <a:pt x="198" y="508"/>
                    <a:pt x="198" y="508"/>
                  </a:cubicBezTo>
                  <a:cubicBezTo>
                    <a:pt x="191" y="501"/>
                    <a:pt x="184" y="495"/>
                    <a:pt x="177" y="488"/>
                  </a:cubicBezTo>
                  <a:cubicBezTo>
                    <a:pt x="177" y="488"/>
                    <a:pt x="177" y="488"/>
                    <a:pt x="177" y="488"/>
                  </a:cubicBezTo>
                  <a:cubicBezTo>
                    <a:pt x="171" y="482"/>
                    <a:pt x="163" y="473"/>
                    <a:pt x="153" y="462"/>
                  </a:cubicBezTo>
                  <a:cubicBezTo>
                    <a:pt x="154" y="462"/>
                    <a:pt x="155" y="462"/>
                    <a:pt x="156" y="462"/>
                  </a:cubicBezTo>
                  <a:cubicBezTo>
                    <a:pt x="171" y="475"/>
                    <a:pt x="198" y="501"/>
                    <a:pt x="201" y="509"/>
                  </a:cubicBezTo>
                  <a:cubicBezTo>
                    <a:pt x="201" y="509"/>
                    <a:pt x="200" y="490"/>
                    <a:pt x="159" y="462"/>
                  </a:cubicBezTo>
                  <a:cubicBezTo>
                    <a:pt x="162" y="461"/>
                    <a:pt x="166" y="461"/>
                    <a:pt x="169" y="461"/>
                  </a:cubicBezTo>
                  <a:cubicBezTo>
                    <a:pt x="169" y="462"/>
                    <a:pt x="170" y="463"/>
                    <a:pt x="170" y="463"/>
                  </a:cubicBezTo>
                  <a:cubicBezTo>
                    <a:pt x="173" y="463"/>
                    <a:pt x="173" y="463"/>
                    <a:pt x="173" y="463"/>
                  </a:cubicBezTo>
                  <a:cubicBezTo>
                    <a:pt x="172" y="462"/>
                    <a:pt x="172" y="461"/>
                    <a:pt x="172" y="460"/>
                  </a:cubicBezTo>
                  <a:cubicBezTo>
                    <a:pt x="176" y="460"/>
                    <a:pt x="181" y="460"/>
                    <a:pt x="185" y="460"/>
                  </a:cubicBezTo>
                  <a:cubicBezTo>
                    <a:pt x="186" y="461"/>
                    <a:pt x="187" y="463"/>
                    <a:pt x="188" y="465"/>
                  </a:cubicBezTo>
                  <a:cubicBezTo>
                    <a:pt x="184" y="466"/>
                    <a:pt x="180" y="467"/>
                    <a:pt x="176" y="469"/>
                  </a:cubicBezTo>
                  <a:cubicBezTo>
                    <a:pt x="177" y="472"/>
                    <a:pt x="177" y="472"/>
                    <a:pt x="177" y="472"/>
                  </a:cubicBezTo>
                  <a:cubicBezTo>
                    <a:pt x="181" y="470"/>
                    <a:pt x="185" y="468"/>
                    <a:pt x="189" y="467"/>
                  </a:cubicBezTo>
                  <a:cubicBezTo>
                    <a:pt x="190" y="468"/>
                    <a:pt x="190" y="469"/>
                    <a:pt x="191" y="470"/>
                  </a:cubicBezTo>
                  <a:cubicBezTo>
                    <a:pt x="190" y="470"/>
                    <a:pt x="190" y="469"/>
                    <a:pt x="190" y="469"/>
                  </a:cubicBezTo>
                  <a:cubicBezTo>
                    <a:pt x="189" y="472"/>
                    <a:pt x="189" y="472"/>
                    <a:pt x="189" y="472"/>
                  </a:cubicBezTo>
                  <a:cubicBezTo>
                    <a:pt x="190" y="472"/>
                    <a:pt x="191" y="473"/>
                    <a:pt x="193" y="473"/>
                  </a:cubicBezTo>
                  <a:cubicBezTo>
                    <a:pt x="198" y="480"/>
                    <a:pt x="204" y="486"/>
                    <a:pt x="211" y="487"/>
                  </a:cubicBezTo>
                  <a:cubicBezTo>
                    <a:pt x="225" y="489"/>
                    <a:pt x="413" y="518"/>
                    <a:pt x="474" y="531"/>
                  </a:cubicBezTo>
                  <a:cubicBezTo>
                    <a:pt x="469" y="530"/>
                    <a:pt x="464" y="528"/>
                    <a:pt x="458" y="527"/>
                  </a:cubicBezTo>
                  <a:cubicBezTo>
                    <a:pt x="459" y="526"/>
                    <a:pt x="459" y="526"/>
                    <a:pt x="459" y="526"/>
                  </a:cubicBezTo>
                  <a:cubicBezTo>
                    <a:pt x="459" y="526"/>
                    <a:pt x="459" y="526"/>
                    <a:pt x="459" y="526"/>
                  </a:cubicBezTo>
                  <a:cubicBezTo>
                    <a:pt x="469" y="527"/>
                    <a:pt x="480" y="528"/>
                    <a:pt x="490" y="528"/>
                  </a:cubicBezTo>
                  <a:cubicBezTo>
                    <a:pt x="493" y="529"/>
                    <a:pt x="496" y="529"/>
                    <a:pt x="499" y="530"/>
                  </a:cubicBezTo>
                  <a:cubicBezTo>
                    <a:pt x="505" y="536"/>
                    <a:pt x="509" y="540"/>
                    <a:pt x="510" y="542"/>
                  </a:cubicBezTo>
                  <a:cubicBezTo>
                    <a:pt x="510" y="545"/>
                    <a:pt x="508" y="548"/>
                    <a:pt x="507" y="551"/>
                  </a:cubicBezTo>
                  <a:cubicBezTo>
                    <a:pt x="507" y="549"/>
                    <a:pt x="507" y="547"/>
                    <a:pt x="507" y="545"/>
                  </a:cubicBezTo>
                  <a:cubicBezTo>
                    <a:pt x="505" y="545"/>
                    <a:pt x="505" y="545"/>
                    <a:pt x="505" y="545"/>
                  </a:cubicBezTo>
                  <a:cubicBezTo>
                    <a:pt x="503" y="549"/>
                    <a:pt x="501" y="555"/>
                    <a:pt x="499" y="561"/>
                  </a:cubicBezTo>
                  <a:cubicBezTo>
                    <a:pt x="499" y="563"/>
                    <a:pt x="498" y="566"/>
                    <a:pt x="498" y="569"/>
                  </a:cubicBezTo>
                  <a:cubicBezTo>
                    <a:pt x="495" y="573"/>
                    <a:pt x="493" y="578"/>
                    <a:pt x="492" y="583"/>
                  </a:cubicBezTo>
                  <a:cubicBezTo>
                    <a:pt x="494" y="584"/>
                    <a:pt x="494" y="584"/>
                    <a:pt x="494" y="584"/>
                  </a:cubicBezTo>
                  <a:cubicBezTo>
                    <a:pt x="494" y="584"/>
                    <a:pt x="494" y="583"/>
                    <a:pt x="494" y="583"/>
                  </a:cubicBezTo>
                  <a:cubicBezTo>
                    <a:pt x="497" y="584"/>
                    <a:pt x="497" y="584"/>
                    <a:pt x="497" y="584"/>
                  </a:cubicBezTo>
                  <a:cubicBezTo>
                    <a:pt x="497" y="583"/>
                    <a:pt x="497" y="583"/>
                    <a:pt x="497" y="583"/>
                  </a:cubicBezTo>
                  <a:cubicBezTo>
                    <a:pt x="498" y="588"/>
                    <a:pt x="499" y="593"/>
                    <a:pt x="501" y="598"/>
                  </a:cubicBezTo>
                  <a:cubicBezTo>
                    <a:pt x="432" y="577"/>
                    <a:pt x="312" y="559"/>
                    <a:pt x="264" y="552"/>
                  </a:cubicBezTo>
                  <a:cubicBezTo>
                    <a:pt x="337" y="565"/>
                    <a:pt x="545" y="616"/>
                    <a:pt x="545" y="616"/>
                  </a:cubicBezTo>
                  <a:cubicBezTo>
                    <a:pt x="537" y="610"/>
                    <a:pt x="523" y="605"/>
                    <a:pt x="505" y="599"/>
                  </a:cubicBezTo>
                  <a:cubicBezTo>
                    <a:pt x="506" y="598"/>
                    <a:pt x="507" y="598"/>
                    <a:pt x="508" y="597"/>
                  </a:cubicBezTo>
                  <a:cubicBezTo>
                    <a:pt x="508" y="600"/>
                    <a:pt x="508" y="600"/>
                    <a:pt x="508" y="600"/>
                  </a:cubicBezTo>
                  <a:cubicBezTo>
                    <a:pt x="510" y="596"/>
                    <a:pt x="510" y="596"/>
                    <a:pt x="510" y="596"/>
                  </a:cubicBezTo>
                  <a:cubicBezTo>
                    <a:pt x="510" y="595"/>
                    <a:pt x="510" y="594"/>
                    <a:pt x="510" y="593"/>
                  </a:cubicBezTo>
                  <a:cubicBezTo>
                    <a:pt x="520" y="578"/>
                    <a:pt x="522" y="546"/>
                    <a:pt x="522" y="540"/>
                  </a:cubicBezTo>
                  <a:cubicBezTo>
                    <a:pt x="522" y="539"/>
                    <a:pt x="520" y="536"/>
                    <a:pt x="517" y="532"/>
                  </a:cubicBezTo>
                  <a:cubicBezTo>
                    <a:pt x="520" y="533"/>
                    <a:pt x="524" y="533"/>
                    <a:pt x="528" y="533"/>
                  </a:cubicBezTo>
                  <a:cubicBezTo>
                    <a:pt x="528" y="531"/>
                    <a:pt x="528" y="531"/>
                    <a:pt x="528" y="531"/>
                  </a:cubicBezTo>
                  <a:cubicBezTo>
                    <a:pt x="523" y="530"/>
                    <a:pt x="518" y="529"/>
                    <a:pt x="513" y="528"/>
                  </a:cubicBezTo>
                  <a:cubicBezTo>
                    <a:pt x="513" y="528"/>
                    <a:pt x="513" y="527"/>
                    <a:pt x="513" y="527"/>
                  </a:cubicBezTo>
                  <a:cubicBezTo>
                    <a:pt x="513" y="527"/>
                    <a:pt x="513" y="527"/>
                    <a:pt x="513" y="527"/>
                  </a:cubicBezTo>
                  <a:cubicBezTo>
                    <a:pt x="513" y="527"/>
                    <a:pt x="513" y="527"/>
                    <a:pt x="513" y="527"/>
                  </a:cubicBezTo>
                  <a:cubicBezTo>
                    <a:pt x="513" y="527"/>
                    <a:pt x="513" y="527"/>
                    <a:pt x="513" y="527"/>
                  </a:cubicBezTo>
                  <a:cubicBezTo>
                    <a:pt x="512" y="522"/>
                    <a:pt x="509" y="518"/>
                    <a:pt x="506" y="514"/>
                  </a:cubicBezTo>
                  <a:cubicBezTo>
                    <a:pt x="507" y="515"/>
                    <a:pt x="508" y="515"/>
                    <a:pt x="508" y="515"/>
                  </a:cubicBezTo>
                  <a:cubicBezTo>
                    <a:pt x="509" y="513"/>
                    <a:pt x="509" y="513"/>
                    <a:pt x="509" y="513"/>
                  </a:cubicBezTo>
                  <a:cubicBezTo>
                    <a:pt x="507" y="512"/>
                    <a:pt x="506" y="511"/>
                    <a:pt x="504" y="511"/>
                  </a:cubicBezTo>
                  <a:cubicBezTo>
                    <a:pt x="504" y="510"/>
                    <a:pt x="504" y="510"/>
                    <a:pt x="504" y="510"/>
                  </a:cubicBezTo>
                  <a:cubicBezTo>
                    <a:pt x="501" y="508"/>
                    <a:pt x="497" y="505"/>
                    <a:pt x="494" y="502"/>
                  </a:cubicBezTo>
                  <a:cubicBezTo>
                    <a:pt x="489" y="497"/>
                    <a:pt x="483" y="493"/>
                    <a:pt x="477" y="490"/>
                  </a:cubicBezTo>
                  <a:cubicBezTo>
                    <a:pt x="473" y="487"/>
                    <a:pt x="469" y="485"/>
                    <a:pt x="466" y="482"/>
                  </a:cubicBezTo>
                  <a:cubicBezTo>
                    <a:pt x="463" y="480"/>
                    <a:pt x="460" y="477"/>
                    <a:pt x="457" y="474"/>
                  </a:cubicBezTo>
                  <a:cubicBezTo>
                    <a:pt x="456" y="473"/>
                    <a:pt x="455" y="472"/>
                    <a:pt x="454" y="471"/>
                  </a:cubicBezTo>
                  <a:cubicBezTo>
                    <a:pt x="452" y="469"/>
                    <a:pt x="449" y="466"/>
                    <a:pt x="448" y="464"/>
                  </a:cubicBezTo>
                  <a:cubicBezTo>
                    <a:pt x="451" y="465"/>
                    <a:pt x="454" y="465"/>
                    <a:pt x="458" y="465"/>
                  </a:cubicBezTo>
                  <a:cubicBezTo>
                    <a:pt x="458" y="468"/>
                    <a:pt x="459" y="470"/>
                    <a:pt x="460" y="472"/>
                  </a:cubicBezTo>
                  <a:cubicBezTo>
                    <a:pt x="463" y="476"/>
                    <a:pt x="467" y="479"/>
                    <a:pt x="473" y="479"/>
                  </a:cubicBezTo>
                  <a:cubicBezTo>
                    <a:pt x="475" y="479"/>
                    <a:pt x="478" y="478"/>
                    <a:pt x="481" y="477"/>
                  </a:cubicBezTo>
                  <a:cubicBezTo>
                    <a:pt x="480" y="475"/>
                    <a:pt x="480" y="475"/>
                    <a:pt x="480" y="475"/>
                  </a:cubicBezTo>
                  <a:cubicBezTo>
                    <a:pt x="477" y="476"/>
                    <a:pt x="475" y="476"/>
                    <a:pt x="473" y="476"/>
                  </a:cubicBezTo>
                  <a:cubicBezTo>
                    <a:pt x="468" y="476"/>
                    <a:pt x="465" y="474"/>
                    <a:pt x="462" y="470"/>
                  </a:cubicBezTo>
                  <a:cubicBezTo>
                    <a:pt x="462" y="469"/>
                    <a:pt x="461" y="467"/>
                    <a:pt x="460" y="465"/>
                  </a:cubicBezTo>
                  <a:cubicBezTo>
                    <a:pt x="464" y="466"/>
                    <a:pt x="468" y="466"/>
                    <a:pt x="472" y="466"/>
                  </a:cubicBezTo>
                  <a:cubicBezTo>
                    <a:pt x="473" y="466"/>
                    <a:pt x="473" y="466"/>
                    <a:pt x="473" y="466"/>
                  </a:cubicBezTo>
                  <a:cubicBezTo>
                    <a:pt x="472" y="469"/>
                    <a:pt x="472" y="469"/>
                    <a:pt x="472" y="469"/>
                  </a:cubicBezTo>
                  <a:cubicBezTo>
                    <a:pt x="475" y="466"/>
                    <a:pt x="475" y="466"/>
                    <a:pt x="475" y="466"/>
                  </a:cubicBezTo>
                  <a:cubicBezTo>
                    <a:pt x="484" y="457"/>
                    <a:pt x="491" y="443"/>
                    <a:pt x="491" y="429"/>
                  </a:cubicBezTo>
                  <a:cubicBezTo>
                    <a:pt x="491" y="426"/>
                    <a:pt x="490" y="423"/>
                    <a:pt x="489" y="420"/>
                  </a:cubicBezTo>
                  <a:cubicBezTo>
                    <a:pt x="488" y="412"/>
                    <a:pt x="485" y="404"/>
                    <a:pt x="483" y="399"/>
                  </a:cubicBezTo>
                  <a:cubicBezTo>
                    <a:pt x="483" y="399"/>
                    <a:pt x="483" y="399"/>
                    <a:pt x="483" y="399"/>
                  </a:cubicBezTo>
                  <a:cubicBezTo>
                    <a:pt x="484" y="397"/>
                    <a:pt x="484" y="395"/>
                    <a:pt x="483" y="394"/>
                  </a:cubicBezTo>
                  <a:cubicBezTo>
                    <a:pt x="479" y="390"/>
                    <a:pt x="475" y="387"/>
                    <a:pt x="472" y="384"/>
                  </a:cubicBezTo>
                  <a:cubicBezTo>
                    <a:pt x="472" y="384"/>
                    <a:pt x="472" y="383"/>
                    <a:pt x="472" y="383"/>
                  </a:cubicBezTo>
                  <a:cubicBezTo>
                    <a:pt x="476" y="383"/>
                    <a:pt x="478" y="383"/>
                    <a:pt x="479" y="383"/>
                  </a:cubicBezTo>
                  <a:cubicBezTo>
                    <a:pt x="480" y="383"/>
                    <a:pt x="481" y="383"/>
                    <a:pt x="481" y="383"/>
                  </a:cubicBezTo>
                  <a:cubicBezTo>
                    <a:pt x="481" y="385"/>
                    <a:pt x="482" y="387"/>
                    <a:pt x="482" y="388"/>
                  </a:cubicBezTo>
                  <a:cubicBezTo>
                    <a:pt x="483" y="392"/>
                    <a:pt x="483" y="392"/>
                    <a:pt x="483" y="392"/>
                  </a:cubicBezTo>
                  <a:cubicBezTo>
                    <a:pt x="484" y="388"/>
                    <a:pt x="484" y="388"/>
                    <a:pt x="484" y="388"/>
                  </a:cubicBezTo>
                  <a:cubicBezTo>
                    <a:pt x="485" y="386"/>
                    <a:pt x="486" y="383"/>
                    <a:pt x="486" y="380"/>
                  </a:cubicBezTo>
                  <a:cubicBezTo>
                    <a:pt x="487" y="380"/>
                    <a:pt x="487" y="380"/>
                    <a:pt x="487" y="380"/>
                  </a:cubicBezTo>
                  <a:cubicBezTo>
                    <a:pt x="489" y="381"/>
                    <a:pt x="491" y="382"/>
                    <a:pt x="493" y="383"/>
                  </a:cubicBezTo>
                  <a:cubicBezTo>
                    <a:pt x="493" y="385"/>
                    <a:pt x="493" y="385"/>
                    <a:pt x="493" y="385"/>
                  </a:cubicBezTo>
                  <a:cubicBezTo>
                    <a:pt x="494" y="385"/>
                    <a:pt x="495" y="385"/>
                    <a:pt x="496" y="386"/>
                  </a:cubicBezTo>
                  <a:cubicBezTo>
                    <a:pt x="497" y="386"/>
                    <a:pt x="497" y="386"/>
                    <a:pt x="498" y="386"/>
                  </a:cubicBezTo>
                  <a:cubicBezTo>
                    <a:pt x="498" y="386"/>
                    <a:pt x="498" y="386"/>
                    <a:pt x="498" y="386"/>
                  </a:cubicBezTo>
                  <a:cubicBezTo>
                    <a:pt x="498" y="386"/>
                    <a:pt x="499" y="386"/>
                    <a:pt x="499" y="385"/>
                  </a:cubicBezTo>
                  <a:cubicBezTo>
                    <a:pt x="499" y="385"/>
                    <a:pt x="499" y="385"/>
                    <a:pt x="499" y="384"/>
                  </a:cubicBezTo>
                  <a:cubicBezTo>
                    <a:pt x="499" y="384"/>
                    <a:pt x="499" y="384"/>
                    <a:pt x="499" y="384"/>
                  </a:cubicBezTo>
                  <a:cubicBezTo>
                    <a:pt x="499" y="383"/>
                    <a:pt x="499" y="383"/>
                    <a:pt x="499" y="383"/>
                  </a:cubicBezTo>
                  <a:cubicBezTo>
                    <a:pt x="499" y="383"/>
                    <a:pt x="498" y="383"/>
                    <a:pt x="498" y="383"/>
                  </a:cubicBezTo>
                  <a:cubicBezTo>
                    <a:pt x="498" y="382"/>
                    <a:pt x="497" y="382"/>
                    <a:pt x="496" y="382"/>
                  </a:cubicBezTo>
                  <a:cubicBezTo>
                    <a:pt x="496" y="382"/>
                    <a:pt x="496" y="382"/>
                    <a:pt x="496" y="382"/>
                  </a:cubicBezTo>
                  <a:cubicBezTo>
                    <a:pt x="496" y="382"/>
                    <a:pt x="496" y="382"/>
                    <a:pt x="496" y="382"/>
                  </a:cubicBezTo>
                  <a:cubicBezTo>
                    <a:pt x="494" y="380"/>
                    <a:pt x="491" y="379"/>
                    <a:pt x="489" y="378"/>
                  </a:cubicBezTo>
                  <a:cubicBezTo>
                    <a:pt x="491" y="376"/>
                    <a:pt x="492" y="373"/>
                    <a:pt x="494" y="370"/>
                  </a:cubicBezTo>
                  <a:cubicBezTo>
                    <a:pt x="495" y="370"/>
                    <a:pt x="495" y="370"/>
                    <a:pt x="496" y="370"/>
                  </a:cubicBezTo>
                  <a:cubicBezTo>
                    <a:pt x="497" y="370"/>
                    <a:pt x="498" y="370"/>
                    <a:pt x="498" y="370"/>
                  </a:cubicBezTo>
                  <a:cubicBezTo>
                    <a:pt x="500" y="370"/>
                    <a:pt x="500" y="370"/>
                    <a:pt x="500" y="370"/>
                  </a:cubicBezTo>
                  <a:cubicBezTo>
                    <a:pt x="499" y="368"/>
                    <a:pt x="499" y="368"/>
                    <a:pt x="499" y="368"/>
                  </a:cubicBezTo>
                  <a:cubicBezTo>
                    <a:pt x="498" y="367"/>
                    <a:pt x="497" y="365"/>
                    <a:pt x="496" y="364"/>
                  </a:cubicBezTo>
                  <a:cubicBezTo>
                    <a:pt x="499" y="354"/>
                    <a:pt x="499" y="344"/>
                    <a:pt x="498" y="338"/>
                  </a:cubicBezTo>
                  <a:cubicBezTo>
                    <a:pt x="498" y="334"/>
                    <a:pt x="496" y="331"/>
                    <a:pt x="494" y="329"/>
                  </a:cubicBezTo>
                  <a:cubicBezTo>
                    <a:pt x="493" y="328"/>
                    <a:pt x="493" y="327"/>
                    <a:pt x="492" y="326"/>
                  </a:cubicBezTo>
                  <a:cubicBezTo>
                    <a:pt x="494" y="325"/>
                    <a:pt x="494" y="325"/>
                    <a:pt x="494" y="325"/>
                  </a:cubicBezTo>
                  <a:cubicBezTo>
                    <a:pt x="492" y="324"/>
                    <a:pt x="492" y="324"/>
                    <a:pt x="492" y="324"/>
                  </a:cubicBezTo>
                  <a:cubicBezTo>
                    <a:pt x="492" y="324"/>
                    <a:pt x="492" y="324"/>
                    <a:pt x="492" y="324"/>
                  </a:cubicBezTo>
                  <a:cubicBezTo>
                    <a:pt x="492" y="324"/>
                    <a:pt x="492" y="324"/>
                    <a:pt x="492" y="324"/>
                  </a:cubicBezTo>
                  <a:cubicBezTo>
                    <a:pt x="494" y="324"/>
                    <a:pt x="494" y="324"/>
                    <a:pt x="494" y="324"/>
                  </a:cubicBezTo>
                  <a:cubicBezTo>
                    <a:pt x="495" y="325"/>
                    <a:pt x="495" y="325"/>
                    <a:pt x="495" y="325"/>
                  </a:cubicBezTo>
                  <a:cubicBezTo>
                    <a:pt x="496" y="325"/>
                    <a:pt x="496" y="325"/>
                    <a:pt x="496" y="325"/>
                  </a:cubicBezTo>
                  <a:cubicBezTo>
                    <a:pt x="498" y="330"/>
                    <a:pt x="500" y="336"/>
                    <a:pt x="502" y="341"/>
                  </a:cubicBezTo>
                  <a:cubicBezTo>
                    <a:pt x="505" y="340"/>
                    <a:pt x="505" y="340"/>
                    <a:pt x="505" y="340"/>
                  </a:cubicBezTo>
                  <a:cubicBezTo>
                    <a:pt x="504" y="339"/>
                    <a:pt x="504" y="338"/>
                    <a:pt x="504" y="337"/>
                  </a:cubicBezTo>
                  <a:cubicBezTo>
                    <a:pt x="505" y="339"/>
                    <a:pt x="506" y="342"/>
                    <a:pt x="508" y="343"/>
                  </a:cubicBezTo>
                  <a:cubicBezTo>
                    <a:pt x="510" y="342"/>
                    <a:pt x="510" y="342"/>
                    <a:pt x="510" y="342"/>
                  </a:cubicBezTo>
                  <a:cubicBezTo>
                    <a:pt x="505" y="336"/>
                    <a:pt x="500" y="327"/>
                    <a:pt x="496" y="318"/>
                  </a:cubicBezTo>
                  <a:cubicBezTo>
                    <a:pt x="496" y="318"/>
                    <a:pt x="496" y="317"/>
                    <a:pt x="496" y="317"/>
                  </a:cubicBezTo>
                  <a:cubicBezTo>
                    <a:pt x="496" y="317"/>
                    <a:pt x="496" y="317"/>
                    <a:pt x="496" y="317"/>
                  </a:cubicBezTo>
                  <a:cubicBezTo>
                    <a:pt x="497" y="316"/>
                    <a:pt x="497" y="316"/>
                    <a:pt x="497" y="316"/>
                  </a:cubicBezTo>
                  <a:cubicBezTo>
                    <a:pt x="501" y="332"/>
                    <a:pt x="514" y="330"/>
                    <a:pt x="528" y="307"/>
                  </a:cubicBezTo>
                  <a:cubicBezTo>
                    <a:pt x="540" y="288"/>
                    <a:pt x="575" y="265"/>
                    <a:pt x="604" y="251"/>
                  </a:cubicBezTo>
                  <a:cubicBezTo>
                    <a:pt x="612" y="251"/>
                    <a:pt x="619" y="252"/>
                    <a:pt x="626" y="252"/>
                  </a:cubicBezTo>
                  <a:cubicBezTo>
                    <a:pt x="626" y="249"/>
                    <a:pt x="626" y="249"/>
                    <a:pt x="626" y="249"/>
                  </a:cubicBezTo>
                  <a:cubicBezTo>
                    <a:pt x="625" y="249"/>
                    <a:pt x="624" y="249"/>
                    <a:pt x="623" y="249"/>
                  </a:cubicBezTo>
                  <a:cubicBezTo>
                    <a:pt x="627" y="249"/>
                    <a:pt x="631" y="249"/>
                    <a:pt x="635" y="249"/>
                  </a:cubicBezTo>
                  <a:cubicBezTo>
                    <a:pt x="640" y="249"/>
                    <a:pt x="645" y="249"/>
                    <a:pt x="649" y="249"/>
                  </a:cubicBezTo>
                  <a:cubicBezTo>
                    <a:pt x="649" y="247"/>
                    <a:pt x="649" y="247"/>
                    <a:pt x="649" y="247"/>
                  </a:cubicBezTo>
                  <a:cubicBezTo>
                    <a:pt x="645" y="247"/>
                    <a:pt x="640" y="246"/>
                    <a:pt x="635" y="246"/>
                  </a:cubicBezTo>
                  <a:cubicBezTo>
                    <a:pt x="628" y="246"/>
                    <a:pt x="621" y="247"/>
                    <a:pt x="613" y="247"/>
                  </a:cubicBezTo>
                  <a:cubicBezTo>
                    <a:pt x="618" y="245"/>
                    <a:pt x="622" y="244"/>
                    <a:pt x="626" y="242"/>
                  </a:cubicBezTo>
                  <a:cubicBezTo>
                    <a:pt x="627" y="243"/>
                    <a:pt x="627" y="243"/>
                    <a:pt x="628" y="244"/>
                  </a:cubicBezTo>
                  <a:cubicBezTo>
                    <a:pt x="630" y="242"/>
                    <a:pt x="630" y="242"/>
                    <a:pt x="630" y="242"/>
                  </a:cubicBezTo>
                  <a:cubicBezTo>
                    <a:pt x="630" y="242"/>
                    <a:pt x="629" y="242"/>
                    <a:pt x="629" y="242"/>
                  </a:cubicBezTo>
                  <a:cubicBezTo>
                    <a:pt x="632" y="241"/>
                    <a:pt x="634" y="240"/>
                    <a:pt x="637" y="240"/>
                  </a:cubicBezTo>
                  <a:cubicBezTo>
                    <a:pt x="638" y="239"/>
                    <a:pt x="639" y="239"/>
                    <a:pt x="641" y="239"/>
                  </a:cubicBezTo>
                  <a:cubicBezTo>
                    <a:pt x="648" y="238"/>
                    <a:pt x="655" y="236"/>
                    <a:pt x="662" y="234"/>
                  </a:cubicBezTo>
                  <a:cubicBezTo>
                    <a:pt x="662" y="234"/>
                    <a:pt x="662" y="234"/>
                    <a:pt x="662" y="234"/>
                  </a:cubicBezTo>
                  <a:cubicBezTo>
                    <a:pt x="663" y="234"/>
                    <a:pt x="663" y="234"/>
                    <a:pt x="664" y="234"/>
                  </a:cubicBezTo>
                  <a:cubicBezTo>
                    <a:pt x="664" y="234"/>
                    <a:pt x="664" y="234"/>
                    <a:pt x="664" y="234"/>
                  </a:cubicBezTo>
                  <a:cubicBezTo>
                    <a:pt x="672" y="235"/>
                    <a:pt x="679" y="234"/>
                    <a:pt x="687" y="233"/>
                  </a:cubicBezTo>
                  <a:cubicBezTo>
                    <a:pt x="692" y="233"/>
                    <a:pt x="697" y="234"/>
                    <a:pt x="702" y="234"/>
                  </a:cubicBezTo>
                  <a:cubicBezTo>
                    <a:pt x="695" y="236"/>
                    <a:pt x="688" y="236"/>
                    <a:pt x="680" y="236"/>
                  </a:cubicBezTo>
                  <a:cubicBezTo>
                    <a:pt x="678" y="237"/>
                    <a:pt x="678" y="239"/>
                    <a:pt x="680" y="239"/>
                  </a:cubicBezTo>
                  <a:cubicBezTo>
                    <a:pt x="688" y="239"/>
                    <a:pt x="696" y="239"/>
                    <a:pt x="704" y="237"/>
                  </a:cubicBezTo>
                  <a:cubicBezTo>
                    <a:pt x="705" y="241"/>
                    <a:pt x="703" y="247"/>
                    <a:pt x="695" y="256"/>
                  </a:cubicBezTo>
                  <a:cubicBezTo>
                    <a:pt x="695" y="256"/>
                    <a:pt x="711" y="255"/>
                    <a:pt x="710" y="236"/>
                  </a:cubicBezTo>
                  <a:cubicBezTo>
                    <a:pt x="710" y="236"/>
                    <a:pt x="710" y="236"/>
                    <a:pt x="709" y="235"/>
                  </a:cubicBezTo>
                  <a:cubicBezTo>
                    <a:pt x="710" y="235"/>
                    <a:pt x="711" y="235"/>
                    <a:pt x="711" y="235"/>
                  </a:cubicBezTo>
                  <a:cubicBezTo>
                    <a:pt x="713" y="234"/>
                    <a:pt x="713" y="231"/>
                    <a:pt x="711" y="231"/>
                  </a:cubicBezTo>
                  <a:cubicBezTo>
                    <a:pt x="710" y="231"/>
                    <a:pt x="708" y="230"/>
                    <a:pt x="707" y="230"/>
                  </a:cubicBezTo>
                  <a:cubicBezTo>
                    <a:pt x="702" y="225"/>
                    <a:pt x="692" y="224"/>
                    <a:pt x="679" y="224"/>
                  </a:cubicBezTo>
                  <a:cubicBezTo>
                    <a:pt x="670" y="221"/>
                    <a:pt x="661" y="217"/>
                    <a:pt x="652" y="213"/>
                  </a:cubicBezTo>
                  <a:cubicBezTo>
                    <a:pt x="659" y="214"/>
                    <a:pt x="670" y="214"/>
                    <a:pt x="676" y="209"/>
                  </a:cubicBezTo>
                  <a:cubicBezTo>
                    <a:pt x="676" y="210"/>
                    <a:pt x="676" y="211"/>
                    <a:pt x="676" y="211"/>
                  </a:cubicBezTo>
                  <a:cubicBezTo>
                    <a:pt x="673" y="210"/>
                    <a:pt x="672" y="213"/>
                    <a:pt x="674" y="214"/>
                  </a:cubicBezTo>
                  <a:cubicBezTo>
                    <a:pt x="680" y="218"/>
                    <a:pt x="681" y="205"/>
                    <a:pt x="679" y="201"/>
                  </a:cubicBezTo>
                  <a:cubicBezTo>
                    <a:pt x="679" y="201"/>
                    <a:pt x="680" y="200"/>
                    <a:pt x="680" y="200"/>
                  </a:cubicBezTo>
                  <a:cubicBezTo>
                    <a:pt x="680" y="191"/>
                    <a:pt x="669" y="181"/>
                    <a:pt x="649" y="173"/>
                  </a:cubicBezTo>
                  <a:cubicBezTo>
                    <a:pt x="644" y="167"/>
                    <a:pt x="637" y="161"/>
                    <a:pt x="630" y="156"/>
                  </a:cubicBezTo>
                  <a:cubicBezTo>
                    <a:pt x="610" y="140"/>
                    <a:pt x="586" y="127"/>
                    <a:pt x="563" y="116"/>
                  </a:cubicBezTo>
                  <a:cubicBezTo>
                    <a:pt x="561" y="114"/>
                    <a:pt x="559" y="119"/>
                    <a:pt x="561" y="120"/>
                  </a:cubicBezTo>
                  <a:cubicBezTo>
                    <a:pt x="576" y="127"/>
                    <a:pt x="590" y="135"/>
                    <a:pt x="603" y="144"/>
                  </a:cubicBezTo>
                  <a:cubicBezTo>
                    <a:pt x="603" y="145"/>
                    <a:pt x="603" y="145"/>
                    <a:pt x="603" y="145"/>
                  </a:cubicBezTo>
                  <a:cubicBezTo>
                    <a:pt x="604" y="145"/>
                    <a:pt x="606" y="146"/>
                    <a:pt x="607" y="146"/>
                  </a:cubicBezTo>
                  <a:cubicBezTo>
                    <a:pt x="618" y="153"/>
                    <a:pt x="628" y="160"/>
                    <a:pt x="638" y="168"/>
                  </a:cubicBezTo>
                  <a:cubicBezTo>
                    <a:pt x="639" y="168"/>
                    <a:pt x="640" y="168"/>
                    <a:pt x="640" y="168"/>
                  </a:cubicBezTo>
                  <a:cubicBezTo>
                    <a:pt x="642" y="169"/>
                    <a:pt x="643" y="170"/>
                    <a:pt x="644" y="172"/>
                  </a:cubicBezTo>
                  <a:cubicBezTo>
                    <a:pt x="639" y="170"/>
                    <a:pt x="633" y="168"/>
                    <a:pt x="626" y="167"/>
                  </a:cubicBezTo>
                  <a:cubicBezTo>
                    <a:pt x="624" y="166"/>
                    <a:pt x="621" y="165"/>
                    <a:pt x="619" y="163"/>
                  </a:cubicBezTo>
                  <a:cubicBezTo>
                    <a:pt x="619" y="162"/>
                    <a:pt x="619" y="162"/>
                    <a:pt x="619" y="162"/>
                  </a:cubicBezTo>
                  <a:cubicBezTo>
                    <a:pt x="622" y="163"/>
                    <a:pt x="624" y="164"/>
                    <a:pt x="626" y="165"/>
                  </a:cubicBezTo>
                  <a:cubicBezTo>
                    <a:pt x="627" y="166"/>
                    <a:pt x="629" y="163"/>
                    <a:pt x="627" y="162"/>
                  </a:cubicBezTo>
                  <a:cubicBezTo>
                    <a:pt x="617" y="157"/>
                    <a:pt x="607" y="151"/>
                    <a:pt x="597" y="145"/>
                  </a:cubicBezTo>
                  <a:cubicBezTo>
                    <a:pt x="593" y="142"/>
                    <a:pt x="589" y="139"/>
                    <a:pt x="586" y="137"/>
                  </a:cubicBezTo>
                  <a:cubicBezTo>
                    <a:pt x="602" y="145"/>
                    <a:pt x="612" y="149"/>
                    <a:pt x="612" y="149"/>
                  </a:cubicBezTo>
                  <a:cubicBezTo>
                    <a:pt x="612" y="149"/>
                    <a:pt x="597" y="142"/>
                    <a:pt x="575" y="130"/>
                  </a:cubicBezTo>
                  <a:cubicBezTo>
                    <a:pt x="568" y="124"/>
                    <a:pt x="560" y="120"/>
                    <a:pt x="552" y="116"/>
                  </a:cubicBezTo>
                  <a:cubicBezTo>
                    <a:pt x="539" y="107"/>
                    <a:pt x="526" y="98"/>
                    <a:pt x="512" y="88"/>
                  </a:cubicBezTo>
                  <a:cubicBezTo>
                    <a:pt x="511" y="87"/>
                    <a:pt x="508" y="90"/>
                    <a:pt x="510" y="91"/>
                  </a:cubicBezTo>
                  <a:cubicBezTo>
                    <a:pt x="516" y="95"/>
                    <a:pt x="521" y="99"/>
                    <a:pt x="527" y="103"/>
                  </a:cubicBezTo>
                  <a:cubicBezTo>
                    <a:pt x="459" y="66"/>
                    <a:pt x="372" y="20"/>
                    <a:pt x="355" y="14"/>
                  </a:cubicBezTo>
                  <a:cubicBezTo>
                    <a:pt x="326" y="3"/>
                    <a:pt x="285" y="6"/>
                    <a:pt x="285" y="6"/>
                  </a:cubicBezTo>
                  <a:cubicBezTo>
                    <a:pt x="285" y="6"/>
                    <a:pt x="257" y="0"/>
                    <a:pt x="220" y="39"/>
                  </a:cubicBezTo>
                  <a:cubicBezTo>
                    <a:pt x="205" y="56"/>
                    <a:pt x="201" y="78"/>
                    <a:pt x="202" y="98"/>
                  </a:cubicBezTo>
                  <a:cubicBezTo>
                    <a:pt x="201" y="98"/>
                    <a:pt x="200" y="99"/>
                    <a:pt x="200" y="100"/>
                  </a:cubicBezTo>
                  <a:cubicBezTo>
                    <a:pt x="200" y="100"/>
                    <a:pt x="200" y="100"/>
                    <a:pt x="200" y="100"/>
                  </a:cubicBezTo>
                  <a:cubicBezTo>
                    <a:pt x="200" y="100"/>
                    <a:pt x="200" y="101"/>
                    <a:pt x="200" y="101"/>
                  </a:cubicBezTo>
                  <a:cubicBezTo>
                    <a:pt x="201" y="104"/>
                    <a:pt x="200" y="107"/>
                    <a:pt x="200" y="110"/>
                  </a:cubicBezTo>
                  <a:cubicBezTo>
                    <a:pt x="200" y="111"/>
                    <a:pt x="202" y="112"/>
                    <a:pt x="202" y="111"/>
                  </a:cubicBezTo>
                  <a:cubicBezTo>
                    <a:pt x="203" y="113"/>
                    <a:pt x="203" y="115"/>
                    <a:pt x="204" y="116"/>
                  </a:cubicBezTo>
                  <a:cubicBezTo>
                    <a:pt x="204" y="117"/>
                    <a:pt x="204" y="118"/>
                    <a:pt x="204" y="119"/>
                  </a:cubicBezTo>
                  <a:cubicBezTo>
                    <a:pt x="203" y="117"/>
                    <a:pt x="200" y="118"/>
                    <a:pt x="200" y="121"/>
                  </a:cubicBezTo>
                  <a:cubicBezTo>
                    <a:pt x="200" y="133"/>
                    <a:pt x="200" y="145"/>
                    <a:pt x="200" y="157"/>
                  </a:cubicBezTo>
                  <a:cubicBezTo>
                    <a:pt x="200" y="157"/>
                    <a:pt x="199" y="157"/>
                    <a:pt x="199" y="157"/>
                  </a:cubicBezTo>
                  <a:cubicBezTo>
                    <a:pt x="198" y="157"/>
                    <a:pt x="198" y="157"/>
                    <a:pt x="197" y="156"/>
                  </a:cubicBezTo>
                  <a:cubicBezTo>
                    <a:pt x="197" y="156"/>
                    <a:pt x="196" y="157"/>
                    <a:pt x="195" y="157"/>
                  </a:cubicBezTo>
                  <a:cubicBezTo>
                    <a:pt x="195" y="157"/>
                    <a:pt x="195" y="157"/>
                    <a:pt x="195" y="158"/>
                  </a:cubicBezTo>
                  <a:cubicBezTo>
                    <a:pt x="192" y="158"/>
                    <a:pt x="189" y="158"/>
                    <a:pt x="186" y="159"/>
                  </a:cubicBezTo>
                  <a:cubicBezTo>
                    <a:pt x="170" y="155"/>
                    <a:pt x="152" y="159"/>
                    <a:pt x="135" y="164"/>
                  </a:cubicBezTo>
                  <a:cubicBezTo>
                    <a:pt x="114" y="165"/>
                    <a:pt x="93" y="167"/>
                    <a:pt x="76" y="174"/>
                  </a:cubicBezTo>
                  <a:cubicBezTo>
                    <a:pt x="73" y="174"/>
                    <a:pt x="70" y="175"/>
                    <a:pt x="67" y="175"/>
                  </a:cubicBezTo>
                  <a:cubicBezTo>
                    <a:pt x="51" y="175"/>
                    <a:pt x="35" y="174"/>
                    <a:pt x="19" y="177"/>
                  </a:cubicBezTo>
                  <a:cubicBezTo>
                    <a:pt x="18" y="177"/>
                    <a:pt x="17" y="177"/>
                    <a:pt x="15" y="177"/>
                  </a:cubicBezTo>
                  <a:cubicBezTo>
                    <a:pt x="14" y="176"/>
                    <a:pt x="13" y="175"/>
                    <a:pt x="11" y="174"/>
                  </a:cubicBezTo>
                  <a:cubicBezTo>
                    <a:pt x="10" y="173"/>
                    <a:pt x="6" y="171"/>
                    <a:pt x="4" y="171"/>
                  </a:cubicBezTo>
                  <a:cubicBezTo>
                    <a:pt x="3" y="171"/>
                    <a:pt x="2" y="172"/>
                    <a:pt x="2" y="173"/>
                  </a:cubicBezTo>
                  <a:cubicBezTo>
                    <a:pt x="3" y="174"/>
                    <a:pt x="4" y="175"/>
                    <a:pt x="4" y="175"/>
                  </a:cubicBezTo>
                  <a:cubicBezTo>
                    <a:pt x="4" y="176"/>
                    <a:pt x="5" y="176"/>
                    <a:pt x="5" y="176"/>
                  </a:cubicBezTo>
                  <a:cubicBezTo>
                    <a:pt x="6" y="176"/>
                    <a:pt x="6" y="176"/>
                    <a:pt x="6" y="177"/>
                  </a:cubicBezTo>
                  <a:cubicBezTo>
                    <a:pt x="6" y="177"/>
                    <a:pt x="7" y="177"/>
                    <a:pt x="7" y="178"/>
                  </a:cubicBezTo>
                  <a:cubicBezTo>
                    <a:pt x="5" y="178"/>
                    <a:pt x="2" y="178"/>
                    <a:pt x="0" y="178"/>
                  </a:cubicBezTo>
                  <a:cubicBezTo>
                    <a:pt x="0" y="180"/>
                    <a:pt x="0" y="180"/>
                    <a:pt x="0" y="180"/>
                  </a:cubicBezTo>
                  <a:cubicBezTo>
                    <a:pt x="3" y="180"/>
                    <a:pt x="6" y="180"/>
                    <a:pt x="9" y="180"/>
                  </a:cubicBezTo>
                  <a:close/>
                  <a:moveTo>
                    <a:pt x="21" y="182"/>
                  </a:moveTo>
                  <a:cubicBezTo>
                    <a:pt x="23" y="182"/>
                    <a:pt x="25" y="181"/>
                    <a:pt x="27" y="181"/>
                  </a:cubicBezTo>
                  <a:cubicBezTo>
                    <a:pt x="30" y="181"/>
                    <a:pt x="33" y="181"/>
                    <a:pt x="37" y="181"/>
                  </a:cubicBezTo>
                  <a:cubicBezTo>
                    <a:pt x="36" y="181"/>
                    <a:pt x="36" y="182"/>
                    <a:pt x="37" y="183"/>
                  </a:cubicBezTo>
                  <a:cubicBezTo>
                    <a:pt x="33" y="183"/>
                    <a:pt x="28" y="184"/>
                    <a:pt x="24" y="184"/>
                  </a:cubicBezTo>
                  <a:cubicBezTo>
                    <a:pt x="23" y="183"/>
                    <a:pt x="22" y="183"/>
                    <a:pt x="21" y="182"/>
                  </a:cubicBezTo>
                  <a:close/>
                  <a:moveTo>
                    <a:pt x="195" y="177"/>
                  </a:moveTo>
                  <a:cubicBezTo>
                    <a:pt x="196" y="177"/>
                    <a:pt x="196" y="177"/>
                    <a:pt x="196" y="177"/>
                  </a:cubicBezTo>
                  <a:cubicBezTo>
                    <a:pt x="180" y="182"/>
                    <a:pt x="162" y="184"/>
                    <a:pt x="142" y="184"/>
                  </a:cubicBezTo>
                  <a:cubicBezTo>
                    <a:pt x="138" y="184"/>
                    <a:pt x="133" y="184"/>
                    <a:pt x="129" y="183"/>
                  </a:cubicBezTo>
                  <a:cubicBezTo>
                    <a:pt x="135" y="183"/>
                    <a:pt x="140" y="181"/>
                    <a:pt x="146" y="180"/>
                  </a:cubicBezTo>
                  <a:cubicBezTo>
                    <a:pt x="162" y="180"/>
                    <a:pt x="184" y="179"/>
                    <a:pt x="199" y="176"/>
                  </a:cubicBezTo>
                  <a:cubicBezTo>
                    <a:pt x="199" y="176"/>
                    <a:pt x="199" y="176"/>
                    <a:pt x="200" y="176"/>
                  </a:cubicBezTo>
                  <a:cubicBezTo>
                    <a:pt x="198" y="176"/>
                    <a:pt x="197" y="177"/>
                    <a:pt x="196" y="177"/>
                  </a:cubicBezTo>
                  <a:lnTo>
                    <a:pt x="195" y="177"/>
                  </a:lnTo>
                  <a:close/>
                  <a:moveTo>
                    <a:pt x="212" y="189"/>
                  </a:moveTo>
                  <a:cubicBezTo>
                    <a:pt x="212" y="189"/>
                    <a:pt x="213" y="189"/>
                    <a:pt x="214" y="189"/>
                  </a:cubicBezTo>
                  <a:cubicBezTo>
                    <a:pt x="218" y="191"/>
                    <a:pt x="222" y="193"/>
                    <a:pt x="226" y="195"/>
                  </a:cubicBezTo>
                  <a:cubicBezTo>
                    <a:pt x="225" y="195"/>
                    <a:pt x="225" y="195"/>
                    <a:pt x="224" y="195"/>
                  </a:cubicBezTo>
                  <a:cubicBezTo>
                    <a:pt x="220" y="193"/>
                    <a:pt x="216" y="191"/>
                    <a:pt x="212" y="189"/>
                  </a:cubicBezTo>
                  <a:close/>
                  <a:moveTo>
                    <a:pt x="215" y="187"/>
                  </a:moveTo>
                  <a:cubicBezTo>
                    <a:pt x="212" y="185"/>
                    <a:pt x="209" y="183"/>
                    <a:pt x="206" y="181"/>
                  </a:cubicBezTo>
                  <a:cubicBezTo>
                    <a:pt x="206" y="181"/>
                    <a:pt x="206" y="181"/>
                    <a:pt x="207" y="181"/>
                  </a:cubicBezTo>
                  <a:cubicBezTo>
                    <a:pt x="209" y="181"/>
                    <a:pt x="212" y="182"/>
                    <a:pt x="214" y="183"/>
                  </a:cubicBezTo>
                  <a:cubicBezTo>
                    <a:pt x="214" y="183"/>
                    <a:pt x="214" y="183"/>
                    <a:pt x="214" y="183"/>
                  </a:cubicBezTo>
                  <a:cubicBezTo>
                    <a:pt x="225" y="187"/>
                    <a:pt x="236" y="191"/>
                    <a:pt x="247" y="195"/>
                  </a:cubicBezTo>
                  <a:cubicBezTo>
                    <a:pt x="248" y="193"/>
                    <a:pt x="248" y="193"/>
                    <a:pt x="248" y="193"/>
                  </a:cubicBezTo>
                  <a:cubicBezTo>
                    <a:pt x="241" y="189"/>
                    <a:pt x="233" y="186"/>
                    <a:pt x="226" y="183"/>
                  </a:cubicBezTo>
                  <a:cubicBezTo>
                    <a:pt x="227" y="183"/>
                    <a:pt x="227" y="181"/>
                    <a:pt x="226" y="180"/>
                  </a:cubicBezTo>
                  <a:cubicBezTo>
                    <a:pt x="222" y="178"/>
                    <a:pt x="217" y="176"/>
                    <a:pt x="212" y="174"/>
                  </a:cubicBezTo>
                  <a:cubicBezTo>
                    <a:pt x="212" y="174"/>
                    <a:pt x="212" y="174"/>
                    <a:pt x="212" y="174"/>
                  </a:cubicBezTo>
                  <a:cubicBezTo>
                    <a:pt x="220" y="177"/>
                    <a:pt x="230" y="181"/>
                    <a:pt x="238" y="186"/>
                  </a:cubicBezTo>
                  <a:cubicBezTo>
                    <a:pt x="251" y="194"/>
                    <a:pt x="262" y="202"/>
                    <a:pt x="269" y="210"/>
                  </a:cubicBezTo>
                  <a:cubicBezTo>
                    <a:pt x="256" y="207"/>
                    <a:pt x="241" y="203"/>
                    <a:pt x="228" y="197"/>
                  </a:cubicBezTo>
                  <a:cubicBezTo>
                    <a:pt x="228" y="197"/>
                    <a:pt x="228" y="197"/>
                    <a:pt x="228" y="197"/>
                  </a:cubicBezTo>
                  <a:cubicBezTo>
                    <a:pt x="228" y="196"/>
                    <a:pt x="228" y="196"/>
                    <a:pt x="227" y="196"/>
                  </a:cubicBezTo>
                  <a:cubicBezTo>
                    <a:pt x="235" y="199"/>
                    <a:pt x="243" y="202"/>
                    <a:pt x="251" y="205"/>
                  </a:cubicBezTo>
                  <a:cubicBezTo>
                    <a:pt x="252" y="203"/>
                    <a:pt x="252" y="203"/>
                    <a:pt x="252" y="203"/>
                  </a:cubicBezTo>
                  <a:cubicBezTo>
                    <a:pt x="240" y="197"/>
                    <a:pt x="227" y="190"/>
                    <a:pt x="215" y="187"/>
                  </a:cubicBezTo>
                  <a:close/>
                  <a:moveTo>
                    <a:pt x="207" y="178"/>
                  </a:moveTo>
                  <a:cubicBezTo>
                    <a:pt x="207" y="178"/>
                    <a:pt x="207" y="178"/>
                    <a:pt x="208" y="177"/>
                  </a:cubicBezTo>
                  <a:cubicBezTo>
                    <a:pt x="213" y="178"/>
                    <a:pt x="218" y="180"/>
                    <a:pt x="222" y="182"/>
                  </a:cubicBezTo>
                  <a:cubicBezTo>
                    <a:pt x="217" y="181"/>
                    <a:pt x="212" y="179"/>
                    <a:pt x="207" y="178"/>
                  </a:cubicBezTo>
                  <a:close/>
                  <a:moveTo>
                    <a:pt x="201" y="166"/>
                  </a:moveTo>
                  <a:cubicBezTo>
                    <a:pt x="201" y="166"/>
                    <a:pt x="201" y="167"/>
                    <a:pt x="201" y="168"/>
                  </a:cubicBezTo>
                  <a:cubicBezTo>
                    <a:pt x="201" y="168"/>
                    <a:pt x="201" y="168"/>
                    <a:pt x="201" y="168"/>
                  </a:cubicBezTo>
                  <a:cubicBezTo>
                    <a:pt x="200" y="167"/>
                    <a:pt x="200" y="166"/>
                    <a:pt x="200" y="166"/>
                  </a:cubicBezTo>
                  <a:cubicBezTo>
                    <a:pt x="200" y="166"/>
                    <a:pt x="201" y="166"/>
                    <a:pt x="201" y="166"/>
                  </a:cubicBezTo>
                  <a:close/>
                  <a:moveTo>
                    <a:pt x="190" y="169"/>
                  </a:moveTo>
                  <a:cubicBezTo>
                    <a:pt x="191" y="169"/>
                    <a:pt x="192" y="168"/>
                    <a:pt x="193" y="168"/>
                  </a:cubicBezTo>
                  <a:cubicBezTo>
                    <a:pt x="193" y="169"/>
                    <a:pt x="193" y="169"/>
                    <a:pt x="193" y="169"/>
                  </a:cubicBezTo>
                  <a:cubicBezTo>
                    <a:pt x="192" y="169"/>
                    <a:pt x="191" y="169"/>
                    <a:pt x="190" y="169"/>
                  </a:cubicBezTo>
                  <a:close/>
                  <a:moveTo>
                    <a:pt x="189" y="167"/>
                  </a:moveTo>
                  <a:cubicBezTo>
                    <a:pt x="188" y="167"/>
                    <a:pt x="186" y="168"/>
                    <a:pt x="185" y="168"/>
                  </a:cubicBezTo>
                  <a:cubicBezTo>
                    <a:pt x="183" y="167"/>
                    <a:pt x="181" y="167"/>
                    <a:pt x="179" y="166"/>
                  </a:cubicBezTo>
                  <a:cubicBezTo>
                    <a:pt x="182" y="166"/>
                    <a:pt x="186" y="166"/>
                    <a:pt x="189" y="167"/>
                  </a:cubicBezTo>
                  <a:close/>
                  <a:moveTo>
                    <a:pt x="209" y="159"/>
                  </a:moveTo>
                  <a:cubicBezTo>
                    <a:pt x="211" y="158"/>
                    <a:pt x="213" y="158"/>
                    <a:pt x="215" y="158"/>
                  </a:cubicBezTo>
                  <a:cubicBezTo>
                    <a:pt x="213" y="159"/>
                    <a:pt x="211" y="160"/>
                    <a:pt x="209" y="160"/>
                  </a:cubicBezTo>
                  <a:cubicBezTo>
                    <a:pt x="209" y="160"/>
                    <a:pt x="209" y="159"/>
                    <a:pt x="209" y="159"/>
                  </a:cubicBezTo>
                  <a:close/>
                  <a:moveTo>
                    <a:pt x="115" y="183"/>
                  </a:moveTo>
                  <a:cubicBezTo>
                    <a:pt x="111" y="183"/>
                    <a:pt x="106" y="182"/>
                    <a:pt x="102" y="182"/>
                  </a:cubicBezTo>
                  <a:cubicBezTo>
                    <a:pt x="100" y="181"/>
                    <a:pt x="98" y="181"/>
                    <a:pt x="96" y="181"/>
                  </a:cubicBezTo>
                  <a:cubicBezTo>
                    <a:pt x="99" y="180"/>
                    <a:pt x="102" y="180"/>
                    <a:pt x="106" y="179"/>
                  </a:cubicBezTo>
                  <a:cubicBezTo>
                    <a:pt x="124" y="175"/>
                    <a:pt x="141" y="170"/>
                    <a:pt x="158" y="168"/>
                  </a:cubicBezTo>
                  <a:cubicBezTo>
                    <a:pt x="159" y="168"/>
                    <a:pt x="160" y="168"/>
                    <a:pt x="160" y="168"/>
                  </a:cubicBezTo>
                  <a:cubicBezTo>
                    <a:pt x="167" y="168"/>
                    <a:pt x="173" y="169"/>
                    <a:pt x="179" y="170"/>
                  </a:cubicBezTo>
                  <a:cubicBezTo>
                    <a:pt x="178" y="170"/>
                    <a:pt x="177" y="170"/>
                    <a:pt x="176" y="171"/>
                  </a:cubicBezTo>
                  <a:cubicBezTo>
                    <a:pt x="172" y="170"/>
                    <a:pt x="168" y="170"/>
                    <a:pt x="164" y="170"/>
                  </a:cubicBezTo>
                  <a:cubicBezTo>
                    <a:pt x="162" y="169"/>
                    <a:pt x="162" y="171"/>
                    <a:pt x="162" y="172"/>
                  </a:cubicBezTo>
                  <a:cubicBezTo>
                    <a:pt x="144" y="174"/>
                    <a:pt x="128" y="176"/>
                    <a:pt x="129" y="178"/>
                  </a:cubicBezTo>
                  <a:cubicBezTo>
                    <a:pt x="129" y="179"/>
                    <a:pt x="131" y="179"/>
                    <a:pt x="135" y="180"/>
                  </a:cubicBezTo>
                  <a:cubicBezTo>
                    <a:pt x="128" y="181"/>
                    <a:pt x="122" y="182"/>
                    <a:pt x="115" y="183"/>
                  </a:cubicBezTo>
                  <a:close/>
                  <a:moveTo>
                    <a:pt x="96" y="184"/>
                  </a:moveTo>
                  <a:cubicBezTo>
                    <a:pt x="95" y="184"/>
                    <a:pt x="95" y="184"/>
                    <a:pt x="95" y="184"/>
                  </a:cubicBezTo>
                  <a:cubicBezTo>
                    <a:pt x="89" y="184"/>
                    <a:pt x="84" y="184"/>
                    <a:pt x="80" y="183"/>
                  </a:cubicBezTo>
                  <a:cubicBezTo>
                    <a:pt x="85" y="183"/>
                    <a:pt x="90" y="184"/>
                    <a:pt x="96" y="184"/>
                  </a:cubicBezTo>
                  <a:close/>
                  <a:moveTo>
                    <a:pt x="98" y="170"/>
                  </a:moveTo>
                  <a:cubicBezTo>
                    <a:pt x="103" y="169"/>
                    <a:pt x="109" y="169"/>
                    <a:pt x="115" y="168"/>
                  </a:cubicBezTo>
                  <a:cubicBezTo>
                    <a:pt x="109" y="169"/>
                    <a:pt x="103" y="170"/>
                    <a:pt x="98" y="170"/>
                  </a:cubicBezTo>
                  <a:close/>
                  <a:moveTo>
                    <a:pt x="193" y="160"/>
                  </a:moveTo>
                  <a:cubicBezTo>
                    <a:pt x="193" y="161"/>
                    <a:pt x="193" y="161"/>
                    <a:pt x="193" y="161"/>
                  </a:cubicBezTo>
                  <a:cubicBezTo>
                    <a:pt x="192" y="161"/>
                    <a:pt x="192" y="161"/>
                    <a:pt x="192" y="160"/>
                  </a:cubicBezTo>
                  <a:cubicBezTo>
                    <a:pt x="192" y="160"/>
                    <a:pt x="193" y="160"/>
                    <a:pt x="193" y="160"/>
                  </a:cubicBezTo>
                  <a:close/>
                  <a:moveTo>
                    <a:pt x="544" y="117"/>
                  </a:moveTo>
                  <a:cubicBezTo>
                    <a:pt x="552" y="124"/>
                    <a:pt x="559" y="130"/>
                    <a:pt x="567" y="137"/>
                  </a:cubicBezTo>
                  <a:cubicBezTo>
                    <a:pt x="566" y="136"/>
                    <a:pt x="566" y="136"/>
                    <a:pt x="565" y="135"/>
                  </a:cubicBezTo>
                  <a:cubicBezTo>
                    <a:pt x="563" y="134"/>
                    <a:pt x="562" y="133"/>
                    <a:pt x="561" y="132"/>
                  </a:cubicBezTo>
                  <a:cubicBezTo>
                    <a:pt x="559" y="134"/>
                    <a:pt x="559" y="134"/>
                    <a:pt x="559" y="134"/>
                  </a:cubicBezTo>
                  <a:cubicBezTo>
                    <a:pt x="559" y="134"/>
                    <a:pt x="559" y="134"/>
                    <a:pt x="559" y="134"/>
                  </a:cubicBezTo>
                  <a:cubicBezTo>
                    <a:pt x="559" y="135"/>
                    <a:pt x="559" y="135"/>
                    <a:pt x="559" y="135"/>
                  </a:cubicBezTo>
                  <a:cubicBezTo>
                    <a:pt x="566" y="144"/>
                    <a:pt x="579" y="152"/>
                    <a:pt x="593" y="158"/>
                  </a:cubicBezTo>
                  <a:cubicBezTo>
                    <a:pt x="596" y="161"/>
                    <a:pt x="600" y="163"/>
                    <a:pt x="603" y="165"/>
                  </a:cubicBezTo>
                  <a:cubicBezTo>
                    <a:pt x="584" y="165"/>
                    <a:pt x="561" y="168"/>
                    <a:pt x="538" y="177"/>
                  </a:cubicBezTo>
                  <a:cubicBezTo>
                    <a:pt x="479" y="198"/>
                    <a:pt x="459" y="227"/>
                    <a:pt x="463" y="270"/>
                  </a:cubicBezTo>
                  <a:cubicBezTo>
                    <a:pt x="462" y="273"/>
                    <a:pt x="461" y="276"/>
                    <a:pt x="461" y="279"/>
                  </a:cubicBezTo>
                  <a:cubicBezTo>
                    <a:pt x="462" y="279"/>
                    <a:pt x="462" y="279"/>
                    <a:pt x="462" y="279"/>
                  </a:cubicBezTo>
                  <a:cubicBezTo>
                    <a:pt x="461" y="283"/>
                    <a:pt x="461" y="287"/>
                    <a:pt x="461" y="290"/>
                  </a:cubicBezTo>
                  <a:cubicBezTo>
                    <a:pt x="450" y="282"/>
                    <a:pt x="438" y="275"/>
                    <a:pt x="427" y="269"/>
                  </a:cubicBezTo>
                  <a:cubicBezTo>
                    <a:pt x="422" y="264"/>
                    <a:pt x="417" y="260"/>
                    <a:pt x="412" y="257"/>
                  </a:cubicBezTo>
                  <a:cubicBezTo>
                    <a:pt x="405" y="252"/>
                    <a:pt x="398" y="249"/>
                    <a:pt x="391" y="249"/>
                  </a:cubicBezTo>
                  <a:cubicBezTo>
                    <a:pt x="390" y="249"/>
                    <a:pt x="390" y="249"/>
                    <a:pt x="390" y="249"/>
                  </a:cubicBezTo>
                  <a:cubicBezTo>
                    <a:pt x="388" y="249"/>
                    <a:pt x="388" y="249"/>
                    <a:pt x="388" y="249"/>
                  </a:cubicBezTo>
                  <a:cubicBezTo>
                    <a:pt x="389" y="251"/>
                    <a:pt x="389" y="251"/>
                    <a:pt x="389" y="251"/>
                  </a:cubicBezTo>
                  <a:cubicBezTo>
                    <a:pt x="391" y="258"/>
                    <a:pt x="395" y="265"/>
                    <a:pt x="400" y="272"/>
                  </a:cubicBezTo>
                  <a:cubicBezTo>
                    <a:pt x="399" y="271"/>
                    <a:pt x="398" y="271"/>
                    <a:pt x="397" y="270"/>
                  </a:cubicBezTo>
                  <a:cubicBezTo>
                    <a:pt x="361" y="239"/>
                    <a:pt x="329" y="204"/>
                    <a:pt x="298" y="168"/>
                  </a:cubicBezTo>
                  <a:cubicBezTo>
                    <a:pt x="296" y="170"/>
                    <a:pt x="296" y="170"/>
                    <a:pt x="296" y="170"/>
                  </a:cubicBezTo>
                  <a:cubicBezTo>
                    <a:pt x="325" y="204"/>
                    <a:pt x="355" y="237"/>
                    <a:pt x="389" y="267"/>
                  </a:cubicBezTo>
                  <a:cubicBezTo>
                    <a:pt x="337" y="243"/>
                    <a:pt x="273" y="216"/>
                    <a:pt x="273" y="216"/>
                  </a:cubicBezTo>
                  <a:cubicBezTo>
                    <a:pt x="279" y="220"/>
                    <a:pt x="361" y="263"/>
                    <a:pt x="412" y="287"/>
                  </a:cubicBezTo>
                  <a:cubicBezTo>
                    <a:pt x="416" y="292"/>
                    <a:pt x="421" y="297"/>
                    <a:pt x="426" y="302"/>
                  </a:cubicBezTo>
                  <a:cubicBezTo>
                    <a:pt x="430" y="306"/>
                    <a:pt x="435" y="309"/>
                    <a:pt x="439" y="313"/>
                  </a:cubicBezTo>
                  <a:cubicBezTo>
                    <a:pt x="422" y="313"/>
                    <a:pt x="405" y="314"/>
                    <a:pt x="389" y="315"/>
                  </a:cubicBezTo>
                  <a:cubicBezTo>
                    <a:pt x="388" y="315"/>
                    <a:pt x="388" y="315"/>
                    <a:pt x="388" y="315"/>
                  </a:cubicBezTo>
                  <a:cubicBezTo>
                    <a:pt x="388" y="315"/>
                    <a:pt x="388" y="315"/>
                    <a:pt x="388" y="315"/>
                  </a:cubicBezTo>
                  <a:cubicBezTo>
                    <a:pt x="375" y="316"/>
                    <a:pt x="362" y="317"/>
                    <a:pt x="348" y="319"/>
                  </a:cubicBezTo>
                  <a:cubicBezTo>
                    <a:pt x="289" y="318"/>
                    <a:pt x="224" y="318"/>
                    <a:pt x="201" y="321"/>
                  </a:cubicBezTo>
                  <a:cubicBezTo>
                    <a:pt x="201" y="321"/>
                    <a:pt x="201" y="321"/>
                    <a:pt x="201" y="321"/>
                  </a:cubicBezTo>
                  <a:cubicBezTo>
                    <a:pt x="202" y="319"/>
                    <a:pt x="201" y="318"/>
                    <a:pt x="199" y="318"/>
                  </a:cubicBezTo>
                  <a:cubicBezTo>
                    <a:pt x="195" y="319"/>
                    <a:pt x="194" y="321"/>
                    <a:pt x="193" y="323"/>
                  </a:cubicBezTo>
                  <a:cubicBezTo>
                    <a:pt x="193" y="323"/>
                    <a:pt x="192" y="323"/>
                    <a:pt x="192" y="323"/>
                  </a:cubicBezTo>
                  <a:cubicBezTo>
                    <a:pt x="192" y="323"/>
                    <a:pt x="192" y="323"/>
                    <a:pt x="193" y="323"/>
                  </a:cubicBezTo>
                  <a:cubicBezTo>
                    <a:pt x="192" y="324"/>
                    <a:pt x="191" y="325"/>
                    <a:pt x="191" y="326"/>
                  </a:cubicBezTo>
                  <a:cubicBezTo>
                    <a:pt x="189" y="328"/>
                    <a:pt x="192" y="330"/>
                    <a:pt x="193" y="328"/>
                  </a:cubicBezTo>
                  <a:cubicBezTo>
                    <a:pt x="194" y="327"/>
                    <a:pt x="194" y="326"/>
                    <a:pt x="195" y="325"/>
                  </a:cubicBezTo>
                  <a:cubicBezTo>
                    <a:pt x="194" y="327"/>
                    <a:pt x="193" y="330"/>
                    <a:pt x="193" y="332"/>
                  </a:cubicBezTo>
                  <a:cubicBezTo>
                    <a:pt x="151" y="293"/>
                    <a:pt x="98" y="255"/>
                    <a:pt x="52" y="219"/>
                  </a:cubicBezTo>
                  <a:cubicBezTo>
                    <a:pt x="53" y="218"/>
                    <a:pt x="53" y="217"/>
                    <a:pt x="52" y="216"/>
                  </a:cubicBezTo>
                  <a:cubicBezTo>
                    <a:pt x="45" y="211"/>
                    <a:pt x="38" y="206"/>
                    <a:pt x="31" y="201"/>
                  </a:cubicBezTo>
                  <a:cubicBezTo>
                    <a:pt x="32" y="200"/>
                    <a:pt x="33" y="199"/>
                    <a:pt x="31" y="198"/>
                  </a:cubicBezTo>
                  <a:cubicBezTo>
                    <a:pt x="30" y="198"/>
                    <a:pt x="28" y="197"/>
                    <a:pt x="26" y="196"/>
                  </a:cubicBezTo>
                  <a:cubicBezTo>
                    <a:pt x="22" y="193"/>
                    <a:pt x="18" y="189"/>
                    <a:pt x="14" y="186"/>
                  </a:cubicBezTo>
                  <a:cubicBezTo>
                    <a:pt x="14" y="185"/>
                    <a:pt x="14" y="185"/>
                    <a:pt x="13" y="185"/>
                  </a:cubicBezTo>
                  <a:cubicBezTo>
                    <a:pt x="13" y="184"/>
                    <a:pt x="13" y="184"/>
                    <a:pt x="14" y="183"/>
                  </a:cubicBezTo>
                  <a:cubicBezTo>
                    <a:pt x="16" y="184"/>
                    <a:pt x="17" y="185"/>
                    <a:pt x="18" y="186"/>
                  </a:cubicBezTo>
                  <a:cubicBezTo>
                    <a:pt x="18" y="188"/>
                    <a:pt x="19" y="189"/>
                    <a:pt x="21" y="189"/>
                  </a:cubicBezTo>
                  <a:cubicBezTo>
                    <a:pt x="21" y="189"/>
                    <a:pt x="21" y="189"/>
                    <a:pt x="22" y="189"/>
                  </a:cubicBezTo>
                  <a:cubicBezTo>
                    <a:pt x="25" y="192"/>
                    <a:pt x="29" y="194"/>
                    <a:pt x="32" y="197"/>
                  </a:cubicBezTo>
                  <a:cubicBezTo>
                    <a:pt x="43" y="205"/>
                    <a:pt x="53" y="214"/>
                    <a:pt x="65" y="222"/>
                  </a:cubicBezTo>
                  <a:cubicBezTo>
                    <a:pt x="68" y="224"/>
                    <a:pt x="71" y="220"/>
                    <a:pt x="68" y="218"/>
                  </a:cubicBezTo>
                  <a:cubicBezTo>
                    <a:pt x="56" y="209"/>
                    <a:pt x="44" y="199"/>
                    <a:pt x="32" y="190"/>
                  </a:cubicBezTo>
                  <a:cubicBezTo>
                    <a:pt x="31" y="189"/>
                    <a:pt x="30" y="189"/>
                    <a:pt x="29" y="188"/>
                  </a:cubicBezTo>
                  <a:cubicBezTo>
                    <a:pt x="41" y="187"/>
                    <a:pt x="52" y="186"/>
                    <a:pt x="64" y="186"/>
                  </a:cubicBezTo>
                  <a:cubicBezTo>
                    <a:pt x="66" y="186"/>
                    <a:pt x="66" y="183"/>
                    <a:pt x="64" y="183"/>
                  </a:cubicBezTo>
                  <a:cubicBezTo>
                    <a:pt x="63" y="183"/>
                    <a:pt x="62" y="183"/>
                    <a:pt x="60" y="183"/>
                  </a:cubicBezTo>
                  <a:cubicBezTo>
                    <a:pt x="62" y="182"/>
                    <a:pt x="64" y="182"/>
                    <a:pt x="66" y="182"/>
                  </a:cubicBezTo>
                  <a:cubicBezTo>
                    <a:pt x="67" y="182"/>
                    <a:pt x="68" y="182"/>
                    <a:pt x="69" y="182"/>
                  </a:cubicBezTo>
                  <a:cubicBezTo>
                    <a:pt x="75" y="185"/>
                    <a:pt x="84" y="187"/>
                    <a:pt x="95" y="187"/>
                  </a:cubicBezTo>
                  <a:cubicBezTo>
                    <a:pt x="99" y="187"/>
                    <a:pt x="103" y="186"/>
                    <a:pt x="108" y="186"/>
                  </a:cubicBezTo>
                  <a:cubicBezTo>
                    <a:pt x="114" y="188"/>
                    <a:pt x="119" y="190"/>
                    <a:pt x="122" y="193"/>
                  </a:cubicBezTo>
                  <a:cubicBezTo>
                    <a:pt x="124" y="191"/>
                    <a:pt x="124" y="191"/>
                    <a:pt x="124" y="191"/>
                  </a:cubicBezTo>
                  <a:cubicBezTo>
                    <a:pt x="121" y="189"/>
                    <a:pt x="118" y="187"/>
                    <a:pt x="114" y="185"/>
                  </a:cubicBezTo>
                  <a:cubicBezTo>
                    <a:pt x="114" y="185"/>
                    <a:pt x="115" y="185"/>
                    <a:pt x="115" y="185"/>
                  </a:cubicBezTo>
                  <a:cubicBezTo>
                    <a:pt x="124" y="186"/>
                    <a:pt x="133" y="186"/>
                    <a:pt x="142" y="186"/>
                  </a:cubicBezTo>
                  <a:cubicBezTo>
                    <a:pt x="162" y="186"/>
                    <a:pt x="182" y="184"/>
                    <a:pt x="198" y="179"/>
                  </a:cubicBezTo>
                  <a:cubicBezTo>
                    <a:pt x="199" y="180"/>
                    <a:pt x="199" y="180"/>
                    <a:pt x="199" y="180"/>
                  </a:cubicBezTo>
                  <a:cubicBezTo>
                    <a:pt x="201" y="182"/>
                    <a:pt x="204" y="184"/>
                    <a:pt x="207" y="185"/>
                  </a:cubicBezTo>
                  <a:cubicBezTo>
                    <a:pt x="206" y="185"/>
                    <a:pt x="206" y="185"/>
                    <a:pt x="205" y="185"/>
                  </a:cubicBezTo>
                  <a:cubicBezTo>
                    <a:pt x="204" y="187"/>
                    <a:pt x="204" y="187"/>
                    <a:pt x="204" y="187"/>
                  </a:cubicBezTo>
                  <a:cubicBezTo>
                    <a:pt x="209" y="190"/>
                    <a:pt x="213" y="193"/>
                    <a:pt x="218" y="195"/>
                  </a:cubicBezTo>
                  <a:cubicBezTo>
                    <a:pt x="203" y="196"/>
                    <a:pt x="173" y="204"/>
                    <a:pt x="173" y="204"/>
                  </a:cubicBezTo>
                  <a:cubicBezTo>
                    <a:pt x="173" y="204"/>
                    <a:pt x="208" y="203"/>
                    <a:pt x="215" y="201"/>
                  </a:cubicBezTo>
                  <a:cubicBezTo>
                    <a:pt x="222" y="200"/>
                    <a:pt x="219" y="207"/>
                    <a:pt x="219" y="207"/>
                  </a:cubicBezTo>
                  <a:cubicBezTo>
                    <a:pt x="219" y="207"/>
                    <a:pt x="227" y="204"/>
                    <a:pt x="228" y="200"/>
                  </a:cubicBezTo>
                  <a:cubicBezTo>
                    <a:pt x="243" y="206"/>
                    <a:pt x="258" y="211"/>
                    <a:pt x="273" y="214"/>
                  </a:cubicBezTo>
                  <a:cubicBezTo>
                    <a:pt x="276" y="214"/>
                    <a:pt x="276" y="214"/>
                    <a:pt x="276" y="214"/>
                  </a:cubicBezTo>
                  <a:cubicBezTo>
                    <a:pt x="274" y="212"/>
                    <a:pt x="274" y="212"/>
                    <a:pt x="274" y="212"/>
                  </a:cubicBezTo>
                  <a:cubicBezTo>
                    <a:pt x="267" y="203"/>
                    <a:pt x="254" y="193"/>
                    <a:pt x="240" y="184"/>
                  </a:cubicBezTo>
                  <a:cubicBezTo>
                    <a:pt x="230" y="179"/>
                    <a:pt x="221" y="174"/>
                    <a:pt x="212" y="171"/>
                  </a:cubicBezTo>
                  <a:cubicBezTo>
                    <a:pt x="213" y="170"/>
                    <a:pt x="214" y="169"/>
                    <a:pt x="214" y="169"/>
                  </a:cubicBezTo>
                  <a:cubicBezTo>
                    <a:pt x="214" y="169"/>
                    <a:pt x="212" y="169"/>
                    <a:pt x="208" y="169"/>
                  </a:cubicBezTo>
                  <a:cubicBezTo>
                    <a:pt x="209" y="167"/>
                    <a:pt x="209" y="165"/>
                    <a:pt x="209" y="163"/>
                  </a:cubicBezTo>
                  <a:cubicBezTo>
                    <a:pt x="215" y="161"/>
                    <a:pt x="220" y="159"/>
                    <a:pt x="223" y="157"/>
                  </a:cubicBezTo>
                  <a:cubicBezTo>
                    <a:pt x="223" y="155"/>
                    <a:pt x="223" y="155"/>
                    <a:pt x="223" y="155"/>
                  </a:cubicBezTo>
                  <a:cubicBezTo>
                    <a:pt x="218" y="155"/>
                    <a:pt x="213" y="156"/>
                    <a:pt x="208" y="156"/>
                  </a:cubicBezTo>
                  <a:cubicBezTo>
                    <a:pt x="208" y="150"/>
                    <a:pt x="207" y="144"/>
                    <a:pt x="206" y="138"/>
                  </a:cubicBezTo>
                  <a:cubicBezTo>
                    <a:pt x="206" y="137"/>
                    <a:pt x="205" y="137"/>
                    <a:pt x="205" y="137"/>
                  </a:cubicBezTo>
                  <a:cubicBezTo>
                    <a:pt x="204" y="132"/>
                    <a:pt x="204" y="126"/>
                    <a:pt x="204" y="121"/>
                  </a:cubicBezTo>
                  <a:cubicBezTo>
                    <a:pt x="208" y="139"/>
                    <a:pt x="213" y="152"/>
                    <a:pt x="213" y="152"/>
                  </a:cubicBezTo>
                  <a:cubicBezTo>
                    <a:pt x="211" y="146"/>
                    <a:pt x="210" y="141"/>
                    <a:pt x="209" y="135"/>
                  </a:cubicBezTo>
                  <a:cubicBezTo>
                    <a:pt x="211" y="135"/>
                    <a:pt x="212" y="134"/>
                    <a:pt x="212" y="132"/>
                  </a:cubicBezTo>
                  <a:cubicBezTo>
                    <a:pt x="210" y="127"/>
                    <a:pt x="209" y="121"/>
                    <a:pt x="207" y="115"/>
                  </a:cubicBezTo>
                  <a:cubicBezTo>
                    <a:pt x="204" y="44"/>
                    <a:pt x="253" y="29"/>
                    <a:pt x="270" y="21"/>
                  </a:cubicBezTo>
                  <a:cubicBezTo>
                    <a:pt x="289" y="11"/>
                    <a:pt x="314" y="13"/>
                    <a:pt x="337" y="20"/>
                  </a:cubicBezTo>
                  <a:cubicBezTo>
                    <a:pt x="352" y="24"/>
                    <a:pt x="468" y="80"/>
                    <a:pt x="544" y="117"/>
                  </a:cubicBezTo>
                  <a:close/>
                  <a:moveTo>
                    <a:pt x="442" y="344"/>
                  </a:moveTo>
                  <a:cubicBezTo>
                    <a:pt x="442" y="341"/>
                    <a:pt x="442" y="341"/>
                    <a:pt x="442" y="341"/>
                  </a:cubicBezTo>
                  <a:cubicBezTo>
                    <a:pt x="442" y="341"/>
                    <a:pt x="440" y="341"/>
                    <a:pt x="438" y="341"/>
                  </a:cubicBezTo>
                  <a:cubicBezTo>
                    <a:pt x="433" y="337"/>
                    <a:pt x="429" y="333"/>
                    <a:pt x="425" y="329"/>
                  </a:cubicBezTo>
                  <a:cubicBezTo>
                    <a:pt x="434" y="329"/>
                    <a:pt x="442" y="334"/>
                    <a:pt x="450" y="341"/>
                  </a:cubicBezTo>
                  <a:cubicBezTo>
                    <a:pt x="454" y="345"/>
                    <a:pt x="458" y="348"/>
                    <a:pt x="461" y="351"/>
                  </a:cubicBezTo>
                  <a:cubicBezTo>
                    <a:pt x="461" y="355"/>
                    <a:pt x="461" y="358"/>
                    <a:pt x="461" y="358"/>
                  </a:cubicBezTo>
                  <a:cubicBezTo>
                    <a:pt x="461" y="358"/>
                    <a:pt x="462" y="356"/>
                    <a:pt x="463" y="353"/>
                  </a:cubicBezTo>
                  <a:cubicBezTo>
                    <a:pt x="465" y="354"/>
                    <a:pt x="467" y="356"/>
                    <a:pt x="468" y="357"/>
                  </a:cubicBezTo>
                  <a:cubicBezTo>
                    <a:pt x="469" y="361"/>
                    <a:pt x="470" y="365"/>
                    <a:pt x="471" y="368"/>
                  </a:cubicBezTo>
                  <a:cubicBezTo>
                    <a:pt x="462" y="360"/>
                    <a:pt x="451" y="352"/>
                    <a:pt x="442" y="344"/>
                  </a:cubicBezTo>
                  <a:close/>
                  <a:moveTo>
                    <a:pt x="28" y="292"/>
                  </a:moveTo>
                  <a:cubicBezTo>
                    <a:pt x="31" y="293"/>
                    <a:pt x="33" y="294"/>
                    <a:pt x="36" y="295"/>
                  </a:cubicBezTo>
                  <a:cubicBezTo>
                    <a:pt x="53" y="311"/>
                    <a:pt x="72" y="325"/>
                    <a:pt x="92" y="335"/>
                  </a:cubicBezTo>
                  <a:cubicBezTo>
                    <a:pt x="96" y="338"/>
                    <a:pt x="100" y="342"/>
                    <a:pt x="104" y="345"/>
                  </a:cubicBezTo>
                  <a:cubicBezTo>
                    <a:pt x="84" y="333"/>
                    <a:pt x="65" y="321"/>
                    <a:pt x="47" y="307"/>
                  </a:cubicBezTo>
                  <a:cubicBezTo>
                    <a:pt x="47" y="307"/>
                    <a:pt x="47" y="307"/>
                    <a:pt x="47" y="307"/>
                  </a:cubicBezTo>
                  <a:cubicBezTo>
                    <a:pt x="47" y="307"/>
                    <a:pt x="47" y="307"/>
                    <a:pt x="47" y="307"/>
                  </a:cubicBezTo>
                  <a:cubicBezTo>
                    <a:pt x="40" y="302"/>
                    <a:pt x="34" y="297"/>
                    <a:pt x="28" y="292"/>
                  </a:cubicBezTo>
                  <a:close/>
                  <a:moveTo>
                    <a:pt x="435" y="400"/>
                  </a:moveTo>
                  <a:cubicBezTo>
                    <a:pt x="454" y="403"/>
                    <a:pt x="467" y="408"/>
                    <a:pt x="475" y="415"/>
                  </a:cubicBezTo>
                  <a:cubicBezTo>
                    <a:pt x="474" y="416"/>
                    <a:pt x="473" y="417"/>
                    <a:pt x="472" y="417"/>
                  </a:cubicBezTo>
                  <a:cubicBezTo>
                    <a:pt x="472" y="416"/>
                    <a:pt x="472" y="416"/>
                    <a:pt x="472" y="415"/>
                  </a:cubicBezTo>
                  <a:cubicBezTo>
                    <a:pt x="469" y="414"/>
                    <a:pt x="469" y="414"/>
                    <a:pt x="469" y="414"/>
                  </a:cubicBezTo>
                  <a:cubicBezTo>
                    <a:pt x="469" y="416"/>
                    <a:pt x="468" y="418"/>
                    <a:pt x="468" y="419"/>
                  </a:cubicBezTo>
                  <a:cubicBezTo>
                    <a:pt x="465" y="421"/>
                    <a:pt x="462" y="422"/>
                    <a:pt x="458" y="422"/>
                  </a:cubicBezTo>
                  <a:cubicBezTo>
                    <a:pt x="459" y="422"/>
                    <a:pt x="459" y="421"/>
                    <a:pt x="460" y="420"/>
                  </a:cubicBezTo>
                  <a:cubicBezTo>
                    <a:pt x="460" y="420"/>
                    <a:pt x="455" y="420"/>
                    <a:pt x="445" y="419"/>
                  </a:cubicBezTo>
                  <a:cubicBezTo>
                    <a:pt x="448" y="418"/>
                    <a:pt x="450" y="418"/>
                    <a:pt x="453" y="417"/>
                  </a:cubicBezTo>
                  <a:cubicBezTo>
                    <a:pt x="455" y="417"/>
                    <a:pt x="456" y="417"/>
                    <a:pt x="458" y="417"/>
                  </a:cubicBezTo>
                  <a:cubicBezTo>
                    <a:pt x="458" y="416"/>
                    <a:pt x="458" y="416"/>
                    <a:pt x="458" y="416"/>
                  </a:cubicBezTo>
                  <a:cubicBezTo>
                    <a:pt x="460" y="415"/>
                    <a:pt x="460" y="415"/>
                    <a:pt x="460" y="415"/>
                  </a:cubicBezTo>
                  <a:cubicBezTo>
                    <a:pt x="457" y="414"/>
                    <a:pt x="457" y="414"/>
                    <a:pt x="457" y="414"/>
                  </a:cubicBezTo>
                  <a:cubicBezTo>
                    <a:pt x="452" y="411"/>
                    <a:pt x="446" y="409"/>
                    <a:pt x="440" y="408"/>
                  </a:cubicBezTo>
                  <a:cubicBezTo>
                    <a:pt x="443" y="408"/>
                    <a:pt x="445" y="408"/>
                    <a:pt x="448" y="408"/>
                  </a:cubicBezTo>
                  <a:cubicBezTo>
                    <a:pt x="448" y="406"/>
                    <a:pt x="448" y="406"/>
                    <a:pt x="448" y="406"/>
                  </a:cubicBezTo>
                  <a:cubicBezTo>
                    <a:pt x="448" y="406"/>
                    <a:pt x="448" y="406"/>
                    <a:pt x="448" y="406"/>
                  </a:cubicBezTo>
                  <a:cubicBezTo>
                    <a:pt x="448" y="406"/>
                    <a:pt x="448" y="406"/>
                    <a:pt x="448" y="406"/>
                  </a:cubicBezTo>
                  <a:cubicBezTo>
                    <a:pt x="448" y="406"/>
                    <a:pt x="448" y="406"/>
                    <a:pt x="448" y="406"/>
                  </a:cubicBezTo>
                  <a:cubicBezTo>
                    <a:pt x="444" y="405"/>
                    <a:pt x="440" y="405"/>
                    <a:pt x="436" y="405"/>
                  </a:cubicBezTo>
                  <a:cubicBezTo>
                    <a:pt x="438" y="405"/>
                    <a:pt x="440" y="405"/>
                    <a:pt x="442" y="405"/>
                  </a:cubicBezTo>
                  <a:cubicBezTo>
                    <a:pt x="443" y="402"/>
                    <a:pt x="443" y="402"/>
                    <a:pt x="443" y="402"/>
                  </a:cubicBezTo>
                  <a:cubicBezTo>
                    <a:pt x="440" y="401"/>
                    <a:pt x="438" y="401"/>
                    <a:pt x="435" y="400"/>
                  </a:cubicBezTo>
                  <a:close/>
                  <a:moveTo>
                    <a:pt x="453" y="434"/>
                  </a:moveTo>
                  <a:cubicBezTo>
                    <a:pt x="455" y="436"/>
                    <a:pt x="458" y="437"/>
                    <a:pt x="460" y="439"/>
                  </a:cubicBezTo>
                  <a:cubicBezTo>
                    <a:pt x="459" y="440"/>
                    <a:pt x="459" y="441"/>
                    <a:pt x="459" y="441"/>
                  </a:cubicBezTo>
                  <a:cubicBezTo>
                    <a:pt x="457" y="442"/>
                    <a:pt x="454" y="442"/>
                    <a:pt x="452" y="442"/>
                  </a:cubicBezTo>
                  <a:cubicBezTo>
                    <a:pt x="452" y="439"/>
                    <a:pt x="452" y="437"/>
                    <a:pt x="453" y="434"/>
                  </a:cubicBezTo>
                  <a:close/>
                  <a:moveTo>
                    <a:pt x="228" y="482"/>
                  </a:moveTo>
                  <a:cubicBezTo>
                    <a:pt x="234" y="483"/>
                    <a:pt x="239" y="484"/>
                    <a:pt x="245" y="485"/>
                  </a:cubicBezTo>
                  <a:cubicBezTo>
                    <a:pt x="246" y="485"/>
                    <a:pt x="248" y="486"/>
                    <a:pt x="249" y="487"/>
                  </a:cubicBezTo>
                  <a:cubicBezTo>
                    <a:pt x="249" y="487"/>
                    <a:pt x="249" y="487"/>
                    <a:pt x="249" y="488"/>
                  </a:cubicBezTo>
                  <a:cubicBezTo>
                    <a:pt x="239" y="486"/>
                    <a:pt x="229" y="485"/>
                    <a:pt x="219" y="482"/>
                  </a:cubicBezTo>
                  <a:cubicBezTo>
                    <a:pt x="221" y="482"/>
                    <a:pt x="224" y="482"/>
                    <a:pt x="227" y="482"/>
                  </a:cubicBezTo>
                  <a:cubicBezTo>
                    <a:pt x="227" y="482"/>
                    <a:pt x="228" y="482"/>
                    <a:pt x="228" y="482"/>
                  </a:cubicBezTo>
                  <a:close/>
                  <a:moveTo>
                    <a:pt x="272" y="474"/>
                  </a:moveTo>
                  <a:cubicBezTo>
                    <a:pt x="273" y="474"/>
                    <a:pt x="275" y="474"/>
                    <a:pt x="276" y="474"/>
                  </a:cubicBezTo>
                  <a:cubicBezTo>
                    <a:pt x="279" y="474"/>
                    <a:pt x="282" y="474"/>
                    <a:pt x="285" y="474"/>
                  </a:cubicBezTo>
                  <a:cubicBezTo>
                    <a:pt x="288" y="476"/>
                    <a:pt x="290" y="478"/>
                    <a:pt x="293" y="480"/>
                  </a:cubicBezTo>
                  <a:cubicBezTo>
                    <a:pt x="295" y="481"/>
                    <a:pt x="296" y="482"/>
                    <a:pt x="298" y="483"/>
                  </a:cubicBezTo>
                  <a:cubicBezTo>
                    <a:pt x="296" y="483"/>
                    <a:pt x="294" y="483"/>
                    <a:pt x="292" y="482"/>
                  </a:cubicBezTo>
                  <a:cubicBezTo>
                    <a:pt x="287" y="480"/>
                    <a:pt x="281" y="478"/>
                    <a:pt x="274" y="476"/>
                  </a:cubicBezTo>
                  <a:cubicBezTo>
                    <a:pt x="273" y="475"/>
                    <a:pt x="272" y="475"/>
                    <a:pt x="272" y="474"/>
                  </a:cubicBezTo>
                  <a:close/>
                  <a:moveTo>
                    <a:pt x="292" y="490"/>
                  </a:moveTo>
                  <a:cubicBezTo>
                    <a:pt x="291" y="489"/>
                    <a:pt x="290" y="489"/>
                    <a:pt x="290" y="488"/>
                  </a:cubicBezTo>
                  <a:cubicBezTo>
                    <a:pt x="291" y="489"/>
                    <a:pt x="293" y="489"/>
                    <a:pt x="295" y="490"/>
                  </a:cubicBezTo>
                  <a:cubicBezTo>
                    <a:pt x="294" y="490"/>
                    <a:pt x="294" y="490"/>
                    <a:pt x="294" y="490"/>
                  </a:cubicBezTo>
                  <a:cubicBezTo>
                    <a:pt x="293" y="490"/>
                    <a:pt x="292" y="490"/>
                    <a:pt x="292" y="490"/>
                  </a:cubicBezTo>
                  <a:close/>
                  <a:moveTo>
                    <a:pt x="292" y="485"/>
                  </a:moveTo>
                  <a:cubicBezTo>
                    <a:pt x="294" y="486"/>
                    <a:pt x="296" y="487"/>
                    <a:pt x="298" y="488"/>
                  </a:cubicBezTo>
                  <a:cubicBezTo>
                    <a:pt x="293" y="487"/>
                    <a:pt x="288" y="485"/>
                    <a:pt x="284" y="483"/>
                  </a:cubicBezTo>
                  <a:cubicBezTo>
                    <a:pt x="284" y="483"/>
                    <a:pt x="283" y="483"/>
                    <a:pt x="283" y="483"/>
                  </a:cubicBezTo>
                  <a:cubicBezTo>
                    <a:pt x="286" y="484"/>
                    <a:pt x="289" y="484"/>
                    <a:pt x="292" y="485"/>
                  </a:cubicBezTo>
                  <a:close/>
                  <a:moveTo>
                    <a:pt x="299" y="486"/>
                  </a:moveTo>
                  <a:cubicBezTo>
                    <a:pt x="300" y="486"/>
                    <a:pt x="301" y="486"/>
                    <a:pt x="302" y="486"/>
                  </a:cubicBezTo>
                  <a:cubicBezTo>
                    <a:pt x="305" y="488"/>
                    <a:pt x="307" y="490"/>
                    <a:pt x="310" y="492"/>
                  </a:cubicBezTo>
                  <a:cubicBezTo>
                    <a:pt x="308" y="491"/>
                    <a:pt x="306" y="491"/>
                    <a:pt x="305" y="490"/>
                  </a:cubicBezTo>
                  <a:cubicBezTo>
                    <a:pt x="305" y="490"/>
                    <a:pt x="305" y="490"/>
                    <a:pt x="305" y="490"/>
                  </a:cubicBezTo>
                  <a:cubicBezTo>
                    <a:pt x="303" y="489"/>
                    <a:pt x="301" y="487"/>
                    <a:pt x="299" y="486"/>
                  </a:cubicBezTo>
                  <a:close/>
                  <a:moveTo>
                    <a:pt x="284" y="487"/>
                  </a:moveTo>
                  <a:cubicBezTo>
                    <a:pt x="282" y="486"/>
                    <a:pt x="279" y="485"/>
                    <a:pt x="277" y="484"/>
                  </a:cubicBezTo>
                  <a:cubicBezTo>
                    <a:pt x="279" y="484"/>
                    <a:pt x="280" y="485"/>
                    <a:pt x="282" y="486"/>
                  </a:cubicBezTo>
                  <a:cubicBezTo>
                    <a:pt x="283" y="486"/>
                    <a:pt x="284" y="487"/>
                    <a:pt x="284" y="487"/>
                  </a:cubicBezTo>
                  <a:close/>
                  <a:moveTo>
                    <a:pt x="270" y="478"/>
                  </a:moveTo>
                  <a:cubicBezTo>
                    <a:pt x="271" y="478"/>
                    <a:pt x="272" y="478"/>
                    <a:pt x="273" y="479"/>
                  </a:cubicBezTo>
                  <a:cubicBezTo>
                    <a:pt x="273" y="479"/>
                    <a:pt x="273" y="479"/>
                    <a:pt x="273" y="479"/>
                  </a:cubicBezTo>
                  <a:cubicBezTo>
                    <a:pt x="273" y="479"/>
                    <a:pt x="272" y="478"/>
                    <a:pt x="271" y="478"/>
                  </a:cubicBezTo>
                  <a:cubicBezTo>
                    <a:pt x="270" y="478"/>
                    <a:pt x="270" y="478"/>
                    <a:pt x="270" y="478"/>
                  </a:cubicBezTo>
                  <a:close/>
                  <a:moveTo>
                    <a:pt x="291" y="476"/>
                  </a:moveTo>
                  <a:cubicBezTo>
                    <a:pt x="293" y="476"/>
                    <a:pt x="295" y="476"/>
                    <a:pt x="296" y="477"/>
                  </a:cubicBezTo>
                  <a:cubicBezTo>
                    <a:pt x="301" y="479"/>
                    <a:pt x="306" y="482"/>
                    <a:pt x="310" y="485"/>
                  </a:cubicBezTo>
                  <a:cubicBezTo>
                    <a:pt x="308" y="484"/>
                    <a:pt x="306" y="484"/>
                    <a:pt x="303" y="484"/>
                  </a:cubicBezTo>
                  <a:cubicBezTo>
                    <a:pt x="300" y="482"/>
                    <a:pt x="297" y="480"/>
                    <a:pt x="295" y="478"/>
                  </a:cubicBezTo>
                  <a:cubicBezTo>
                    <a:pt x="294" y="477"/>
                    <a:pt x="292" y="476"/>
                    <a:pt x="291" y="476"/>
                  </a:cubicBezTo>
                  <a:close/>
                  <a:moveTo>
                    <a:pt x="426" y="509"/>
                  </a:moveTo>
                  <a:cubicBezTo>
                    <a:pt x="426" y="509"/>
                    <a:pt x="425" y="509"/>
                    <a:pt x="425" y="508"/>
                  </a:cubicBezTo>
                  <a:cubicBezTo>
                    <a:pt x="431" y="510"/>
                    <a:pt x="438" y="511"/>
                    <a:pt x="444" y="511"/>
                  </a:cubicBezTo>
                  <a:cubicBezTo>
                    <a:pt x="445" y="512"/>
                    <a:pt x="446" y="513"/>
                    <a:pt x="447" y="514"/>
                  </a:cubicBezTo>
                  <a:cubicBezTo>
                    <a:pt x="440" y="513"/>
                    <a:pt x="433" y="511"/>
                    <a:pt x="426" y="509"/>
                  </a:cubicBezTo>
                  <a:close/>
                  <a:moveTo>
                    <a:pt x="427" y="461"/>
                  </a:moveTo>
                  <a:cubicBezTo>
                    <a:pt x="426" y="461"/>
                    <a:pt x="426" y="461"/>
                    <a:pt x="426" y="461"/>
                  </a:cubicBezTo>
                  <a:cubicBezTo>
                    <a:pt x="427" y="461"/>
                    <a:pt x="427" y="461"/>
                    <a:pt x="428" y="462"/>
                  </a:cubicBezTo>
                  <a:cubicBezTo>
                    <a:pt x="428" y="461"/>
                    <a:pt x="427" y="461"/>
                    <a:pt x="427" y="461"/>
                  </a:cubicBezTo>
                  <a:close/>
                  <a:moveTo>
                    <a:pt x="440" y="467"/>
                  </a:moveTo>
                  <a:cubicBezTo>
                    <a:pt x="439" y="469"/>
                    <a:pt x="439" y="469"/>
                    <a:pt x="439" y="469"/>
                  </a:cubicBezTo>
                  <a:cubicBezTo>
                    <a:pt x="439" y="469"/>
                    <a:pt x="438" y="469"/>
                    <a:pt x="437" y="468"/>
                  </a:cubicBezTo>
                  <a:cubicBezTo>
                    <a:pt x="435" y="467"/>
                    <a:pt x="433" y="466"/>
                    <a:pt x="431" y="464"/>
                  </a:cubicBezTo>
                  <a:cubicBezTo>
                    <a:pt x="432" y="464"/>
                    <a:pt x="432" y="464"/>
                    <a:pt x="433" y="464"/>
                  </a:cubicBezTo>
                  <a:cubicBezTo>
                    <a:pt x="433" y="462"/>
                    <a:pt x="433" y="462"/>
                    <a:pt x="433" y="462"/>
                  </a:cubicBezTo>
                  <a:cubicBezTo>
                    <a:pt x="434" y="463"/>
                    <a:pt x="435" y="463"/>
                    <a:pt x="436" y="463"/>
                  </a:cubicBezTo>
                  <a:cubicBezTo>
                    <a:pt x="437" y="464"/>
                    <a:pt x="438" y="466"/>
                    <a:pt x="440" y="467"/>
                  </a:cubicBezTo>
                  <a:close/>
                  <a:moveTo>
                    <a:pt x="317" y="485"/>
                  </a:moveTo>
                  <a:cubicBezTo>
                    <a:pt x="316" y="484"/>
                    <a:pt x="315" y="484"/>
                    <a:pt x="313" y="483"/>
                  </a:cubicBezTo>
                  <a:cubicBezTo>
                    <a:pt x="312" y="482"/>
                    <a:pt x="311" y="481"/>
                    <a:pt x="310" y="480"/>
                  </a:cubicBezTo>
                  <a:cubicBezTo>
                    <a:pt x="315" y="482"/>
                    <a:pt x="320" y="484"/>
                    <a:pt x="324" y="485"/>
                  </a:cubicBezTo>
                  <a:cubicBezTo>
                    <a:pt x="323" y="485"/>
                    <a:pt x="322" y="485"/>
                    <a:pt x="321" y="485"/>
                  </a:cubicBezTo>
                  <a:cubicBezTo>
                    <a:pt x="319" y="485"/>
                    <a:pt x="318" y="485"/>
                    <a:pt x="317" y="485"/>
                  </a:cubicBezTo>
                  <a:close/>
                  <a:moveTo>
                    <a:pt x="420" y="508"/>
                  </a:moveTo>
                  <a:cubicBezTo>
                    <a:pt x="420" y="508"/>
                    <a:pt x="420" y="508"/>
                    <a:pt x="420" y="507"/>
                  </a:cubicBezTo>
                  <a:cubicBezTo>
                    <a:pt x="420" y="508"/>
                    <a:pt x="420" y="508"/>
                    <a:pt x="420" y="508"/>
                  </a:cubicBezTo>
                  <a:cubicBezTo>
                    <a:pt x="420" y="508"/>
                    <a:pt x="420" y="508"/>
                    <a:pt x="420" y="508"/>
                  </a:cubicBezTo>
                  <a:close/>
                  <a:moveTo>
                    <a:pt x="435" y="469"/>
                  </a:moveTo>
                  <a:cubicBezTo>
                    <a:pt x="435" y="470"/>
                    <a:pt x="435" y="470"/>
                    <a:pt x="435" y="470"/>
                  </a:cubicBezTo>
                  <a:cubicBezTo>
                    <a:pt x="435" y="470"/>
                    <a:pt x="435" y="470"/>
                    <a:pt x="435" y="470"/>
                  </a:cubicBezTo>
                  <a:cubicBezTo>
                    <a:pt x="434" y="470"/>
                    <a:pt x="434" y="470"/>
                    <a:pt x="434" y="470"/>
                  </a:cubicBezTo>
                  <a:cubicBezTo>
                    <a:pt x="434" y="469"/>
                    <a:pt x="434" y="469"/>
                    <a:pt x="435" y="469"/>
                  </a:cubicBezTo>
                  <a:close/>
                  <a:moveTo>
                    <a:pt x="393" y="500"/>
                  </a:moveTo>
                  <a:cubicBezTo>
                    <a:pt x="389" y="498"/>
                    <a:pt x="384" y="496"/>
                    <a:pt x="380" y="495"/>
                  </a:cubicBezTo>
                  <a:cubicBezTo>
                    <a:pt x="383" y="494"/>
                    <a:pt x="385" y="494"/>
                    <a:pt x="388" y="494"/>
                  </a:cubicBezTo>
                  <a:cubicBezTo>
                    <a:pt x="391" y="496"/>
                    <a:pt x="393" y="498"/>
                    <a:pt x="396" y="500"/>
                  </a:cubicBezTo>
                  <a:cubicBezTo>
                    <a:pt x="395" y="500"/>
                    <a:pt x="394" y="500"/>
                    <a:pt x="393" y="500"/>
                  </a:cubicBezTo>
                  <a:close/>
                  <a:moveTo>
                    <a:pt x="389" y="492"/>
                  </a:moveTo>
                  <a:cubicBezTo>
                    <a:pt x="388" y="490"/>
                    <a:pt x="386" y="489"/>
                    <a:pt x="385" y="488"/>
                  </a:cubicBezTo>
                  <a:cubicBezTo>
                    <a:pt x="390" y="489"/>
                    <a:pt x="395" y="489"/>
                    <a:pt x="400" y="489"/>
                  </a:cubicBezTo>
                  <a:cubicBezTo>
                    <a:pt x="401" y="490"/>
                    <a:pt x="402" y="491"/>
                    <a:pt x="403" y="492"/>
                  </a:cubicBezTo>
                  <a:cubicBezTo>
                    <a:pt x="398" y="492"/>
                    <a:pt x="394" y="492"/>
                    <a:pt x="389" y="492"/>
                  </a:cubicBezTo>
                  <a:cubicBezTo>
                    <a:pt x="389" y="492"/>
                    <a:pt x="389" y="492"/>
                    <a:pt x="389" y="492"/>
                  </a:cubicBezTo>
                  <a:close/>
                  <a:moveTo>
                    <a:pt x="361" y="485"/>
                  </a:moveTo>
                  <a:cubicBezTo>
                    <a:pt x="361" y="485"/>
                    <a:pt x="362" y="485"/>
                    <a:pt x="362" y="485"/>
                  </a:cubicBezTo>
                  <a:cubicBezTo>
                    <a:pt x="366" y="488"/>
                    <a:pt x="370" y="491"/>
                    <a:pt x="374" y="494"/>
                  </a:cubicBezTo>
                  <a:cubicBezTo>
                    <a:pt x="373" y="494"/>
                    <a:pt x="373" y="494"/>
                    <a:pt x="373" y="494"/>
                  </a:cubicBezTo>
                  <a:cubicBezTo>
                    <a:pt x="369" y="491"/>
                    <a:pt x="365" y="488"/>
                    <a:pt x="361" y="485"/>
                  </a:cubicBezTo>
                  <a:close/>
                  <a:moveTo>
                    <a:pt x="378" y="473"/>
                  </a:moveTo>
                  <a:cubicBezTo>
                    <a:pt x="378" y="473"/>
                    <a:pt x="377" y="472"/>
                    <a:pt x="376" y="472"/>
                  </a:cubicBezTo>
                  <a:cubicBezTo>
                    <a:pt x="376" y="473"/>
                    <a:pt x="376" y="473"/>
                    <a:pt x="376" y="473"/>
                  </a:cubicBezTo>
                  <a:cubicBezTo>
                    <a:pt x="372" y="472"/>
                    <a:pt x="368" y="472"/>
                    <a:pt x="364" y="471"/>
                  </a:cubicBezTo>
                  <a:cubicBezTo>
                    <a:pt x="373" y="471"/>
                    <a:pt x="382" y="472"/>
                    <a:pt x="391" y="473"/>
                  </a:cubicBezTo>
                  <a:cubicBezTo>
                    <a:pt x="388" y="473"/>
                    <a:pt x="386" y="473"/>
                    <a:pt x="383" y="473"/>
                  </a:cubicBezTo>
                  <a:cubicBezTo>
                    <a:pt x="381" y="473"/>
                    <a:pt x="380" y="473"/>
                    <a:pt x="378" y="473"/>
                  </a:cubicBezTo>
                  <a:close/>
                  <a:moveTo>
                    <a:pt x="352" y="472"/>
                  </a:moveTo>
                  <a:cubicBezTo>
                    <a:pt x="353" y="472"/>
                    <a:pt x="354" y="472"/>
                    <a:pt x="356" y="472"/>
                  </a:cubicBezTo>
                  <a:cubicBezTo>
                    <a:pt x="355" y="471"/>
                    <a:pt x="355" y="471"/>
                    <a:pt x="355" y="471"/>
                  </a:cubicBezTo>
                  <a:cubicBezTo>
                    <a:pt x="356" y="471"/>
                    <a:pt x="357" y="471"/>
                    <a:pt x="357" y="471"/>
                  </a:cubicBezTo>
                  <a:cubicBezTo>
                    <a:pt x="357" y="472"/>
                    <a:pt x="357" y="472"/>
                    <a:pt x="357" y="472"/>
                  </a:cubicBezTo>
                  <a:cubicBezTo>
                    <a:pt x="357" y="472"/>
                    <a:pt x="357" y="472"/>
                    <a:pt x="357" y="473"/>
                  </a:cubicBezTo>
                  <a:cubicBezTo>
                    <a:pt x="355" y="472"/>
                    <a:pt x="353" y="472"/>
                    <a:pt x="352" y="472"/>
                  </a:cubicBezTo>
                  <a:close/>
                  <a:moveTo>
                    <a:pt x="377" y="477"/>
                  </a:moveTo>
                  <a:cubicBezTo>
                    <a:pt x="375" y="477"/>
                    <a:pt x="373" y="477"/>
                    <a:pt x="371" y="477"/>
                  </a:cubicBezTo>
                  <a:cubicBezTo>
                    <a:pt x="370" y="477"/>
                    <a:pt x="370" y="477"/>
                    <a:pt x="369" y="477"/>
                  </a:cubicBezTo>
                  <a:cubicBezTo>
                    <a:pt x="369" y="477"/>
                    <a:pt x="369" y="476"/>
                    <a:pt x="368" y="476"/>
                  </a:cubicBezTo>
                  <a:cubicBezTo>
                    <a:pt x="371" y="476"/>
                    <a:pt x="374" y="477"/>
                    <a:pt x="377" y="477"/>
                  </a:cubicBezTo>
                  <a:close/>
                  <a:moveTo>
                    <a:pt x="371" y="481"/>
                  </a:moveTo>
                  <a:cubicBezTo>
                    <a:pt x="367" y="481"/>
                    <a:pt x="362" y="480"/>
                    <a:pt x="358" y="479"/>
                  </a:cubicBezTo>
                  <a:cubicBezTo>
                    <a:pt x="356" y="477"/>
                    <a:pt x="354" y="476"/>
                    <a:pt x="351" y="475"/>
                  </a:cubicBezTo>
                  <a:cubicBezTo>
                    <a:pt x="355" y="475"/>
                    <a:pt x="359" y="475"/>
                    <a:pt x="363" y="475"/>
                  </a:cubicBezTo>
                  <a:cubicBezTo>
                    <a:pt x="363" y="476"/>
                    <a:pt x="364" y="476"/>
                    <a:pt x="365" y="477"/>
                  </a:cubicBezTo>
                  <a:cubicBezTo>
                    <a:pt x="365" y="477"/>
                    <a:pt x="365" y="477"/>
                    <a:pt x="365" y="477"/>
                  </a:cubicBezTo>
                  <a:cubicBezTo>
                    <a:pt x="364" y="477"/>
                    <a:pt x="364" y="477"/>
                    <a:pt x="363" y="477"/>
                  </a:cubicBezTo>
                  <a:cubicBezTo>
                    <a:pt x="363" y="480"/>
                    <a:pt x="363" y="480"/>
                    <a:pt x="363" y="480"/>
                  </a:cubicBezTo>
                  <a:cubicBezTo>
                    <a:pt x="365" y="479"/>
                    <a:pt x="367" y="479"/>
                    <a:pt x="369" y="479"/>
                  </a:cubicBezTo>
                  <a:cubicBezTo>
                    <a:pt x="370" y="480"/>
                    <a:pt x="370" y="481"/>
                    <a:pt x="371" y="481"/>
                  </a:cubicBezTo>
                  <a:close/>
                  <a:moveTo>
                    <a:pt x="342" y="470"/>
                  </a:moveTo>
                  <a:cubicBezTo>
                    <a:pt x="344" y="470"/>
                    <a:pt x="346" y="470"/>
                    <a:pt x="348" y="470"/>
                  </a:cubicBezTo>
                  <a:cubicBezTo>
                    <a:pt x="346" y="470"/>
                    <a:pt x="345" y="470"/>
                    <a:pt x="343" y="470"/>
                  </a:cubicBezTo>
                  <a:cubicBezTo>
                    <a:pt x="343" y="470"/>
                    <a:pt x="342" y="470"/>
                    <a:pt x="342" y="470"/>
                  </a:cubicBezTo>
                  <a:close/>
                  <a:moveTo>
                    <a:pt x="402" y="471"/>
                  </a:moveTo>
                  <a:cubicBezTo>
                    <a:pt x="397" y="471"/>
                    <a:pt x="393" y="470"/>
                    <a:pt x="388" y="470"/>
                  </a:cubicBezTo>
                  <a:cubicBezTo>
                    <a:pt x="394" y="470"/>
                    <a:pt x="399" y="470"/>
                    <a:pt x="405" y="470"/>
                  </a:cubicBezTo>
                  <a:cubicBezTo>
                    <a:pt x="404" y="470"/>
                    <a:pt x="403" y="471"/>
                    <a:pt x="402" y="471"/>
                  </a:cubicBezTo>
                  <a:close/>
                  <a:moveTo>
                    <a:pt x="359" y="468"/>
                  </a:moveTo>
                  <a:cubicBezTo>
                    <a:pt x="360" y="468"/>
                    <a:pt x="361" y="468"/>
                    <a:pt x="362" y="467"/>
                  </a:cubicBezTo>
                  <a:cubicBezTo>
                    <a:pt x="366" y="468"/>
                    <a:pt x="371" y="469"/>
                    <a:pt x="375" y="469"/>
                  </a:cubicBezTo>
                  <a:cubicBezTo>
                    <a:pt x="370" y="469"/>
                    <a:pt x="365" y="468"/>
                    <a:pt x="359" y="468"/>
                  </a:cubicBezTo>
                  <a:close/>
                  <a:moveTo>
                    <a:pt x="387" y="480"/>
                  </a:moveTo>
                  <a:cubicBezTo>
                    <a:pt x="389" y="482"/>
                    <a:pt x="392" y="483"/>
                    <a:pt x="394" y="485"/>
                  </a:cubicBezTo>
                  <a:cubicBezTo>
                    <a:pt x="388" y="484"/>
                    <a:pt x="383" y="483"/>
                    <a:pt x="377" y="482"/>
                  </a:cubicBezTo>
                  <a:cubicBezTo>
                    <a:pt x="376" y="481"/>
                    <a:pt x="374" y="480"/>
                    <a:pt x="373" y="479"/>
                  </a:cubicBezTo>
                  <a:cubicBezTo>
                    <a:pt x="378" y="479"/>
                    <a:pt x="382" y="480"/>
                    <a:pt x="387" y="480"/>
                  </a:cubicBezTo>
                  <a:close/>
                  <a:moveTo>
                    <a:pt x="375" y="485"/>
                  </a:moveTo>
                  <a:cubicBezTo>
                    <a:pt x="371" y="484"/>
                    <a:pt x="367" y="483"/>
                    <a:pt x="363" y="483"/>
                  </a:cubicBezTo>
                  <a:cubicBezTo>
                    <a:pt x="363" y="483"/>
                    <a:pt x="363" y="483"/>
                    <a:pt x="363" y="482"/>
                  </a:cubicBezTo>
                  <a:cubicBezTo>
                    <a:pt x="367" y="483"/>
                    <a:pt x="371" y="484"/>
                    <a:pt x="375" y="485"/>
                  </a:cubicBezTo>
                  <a:close/>
                  <a:moveTo>
                    <a:pt x="349" y="477"/>
                  </a:moveTo>
                  <a:cubicBezTo>
                    <a:pt x="348" y="476"/>
                    <a:pt x="347" y="476"/>
                    <a:pt x="346" y="475"/>
                  </a:cubicBezTo>
                  <a:cubicBezTo>
                    <a:pt x="346" y="475"/>
                    <a:pt x="346" y="475"/>
                    <a:pt x="346" y="475"/>
                  </a:cubicBezTo>
                  <a:cubicBezTo>
                    <a:pt x="348" y="476"/>
                    <a:pt x="349" y="477"/>
                    <a:pt x="351" y="477"/>
                  </a:cubicBezTo>
                  <a:cubicBezTo>
                    <a:pt x="350" y="477"/>
                    <a:pt x="350" y="477"/>
                    <a:pt x="349" y="477"/>
                  </a:cubicBezTo>
                  <a:close/>
                  <a:moveTo>
                    <a:pt x="342" y="475"/>
                  </a:moveTo>
                  <a:cubicBezTo>
                    <a:pt x="341" y="475"/>
                    <a:pt x="340" y="475"/>
                    <a:pt x="340" y="475"/>
                  </a:cubicBezTo>
                  <a:cubicBezTo>
                    <a:pt x="340" y="475"/>
                    <a:pt x="340" y="475"/>
                    <a:pt x="341" y="475"/>
                  </a:cubicBezTo>
                  <a:cubicBezTo>
                    <a:pt x="341" y="475"/>
                    <a:pt x="341" y="475"/>
                    <a:pt x="342" y="475"/>
                  </a:cubicBezTo>
                  <a:close/>
                  <a:moveTo>
                    <a:pt x="411" y="471"/>
                  </a:moveTo>
                  <a:cubicBezTo>
                    <a:pt x="412" y="471"/>
                    <a:pt x="413" y="472"/>
                    <a:pt x="415" y="472"/>
                  </a:cubicBezTo>
                  <a:cubicBezTo>
                    <a:pt x="413" y="472"/>
                    <a:pt x="411" y="472"/>
                    <a:pt x="409" y="472"/>
                  </a:cubicBezTo>
                  <a:cubicBezTo>
                    <a:pt x="409" y="471"/>
                    <a:pt x="410" y="471"/>
                    <a:pt x="411" y="471"/>
                  </a:cubicBezTo>
                  <a:close/>
                  <a:moveTo>
                    <a:pt x="425" y="476"/>
                  </a:moveTo>
                  <a:cubicBezTo>
                    <a:pt x="421" y="477"/>
                    <a:pt x="416" y="477"/>
                    <a:pt x="411" y="477"/>
                  </a:cubicBezTo>
                  <a:cubicBezTo>
                    <a:pt x="403" y="477"/>
                    <a:pt x="395" y="476"/>
                    <a:pt x="386" y="475"/>
                  </a:cubicBezTo>
                  <a:cubicBezTo>
                    <a:pt x="392" y="475"/>
                    <a:pt x="397" y="475"/>
                    <a:pt x="402" y="473"/>
                  </a:cubicBezTo>
                  <a:cubicBezTo>
                    <a:pt x="410" y="474"/>
                    <a:pt x="418" y="475"/>
                    <a:pt x="425" y="476"/>
                  </a:cubicBezTo>
                  <a:close/>
                  <a:moveTo>
                    <a:pt x="402" y="483"/>
                  </a:moveTo>
                  <a:cubicBezTo>
                    <a:pt x="406" y="484"/>
                    <a:pt x="409" y="486"/>
                    <a:pt x="413" y="487"/>
                  </a:cubicBezTo>
                  <a:cubicBezTo>
                    <a:pt x="408" y="487"/>
                    <a:pt x="404" y="486"/>
                    <a:pt x="399" y="486"/>
                  </a:cubicBezTo>
                  <a:cubicBezTo>
                    <a:pt x="397" y="484"/>
                    <a:pt x="395" y="482"/>
                    <a:pt x="393" y="481"/>
                  </a:cubicBezTo>
                  <a:cubicBezTo>
                    <a:pt x="396" y="481"/>
                    <a:pt x="399" y="482"/>
                    <a:pt x="402" y="483"/>
                  </a:cubicBezTo>
                  <a:close/>
                  <a:moveTo>
                    <a:pt x="380" y="488"/>
                  </a:moveTo>
                  <a:cubicBezTo>
                    <a:pt x="382" y="489"/>
                    <a:pt x="383" y="490"/>
                    <a:pt x="385" y="492"/>
                  </a:cubicBezTo>
                  <a:cubicBezTo>
                    <a:pt x="382" y="492"/>
                    <a:pt x="379" y="492"/>
                    <a:pt x="377" y="493"/>
                  </a:cubicBezTo>
                  <a:cubicBezTo>
                    <a:pt x="374" y="491"/>
                    <a:pt x="371" y="488"/>
                    <a:pt x="368" y="486"/>
                  </a:cubicBezTo>
                  <a:cubicBezTo>
                    <a:pt x="372" y="487"/>
                    <a:pt x="376" y="487"/>
                    <a:pt x="380" y="488"/>
                  </a:cubicBezTo>
                  <a:close/>
                  <a:moveTo>
                    <a:pt x="331" y="473"/>
                  </a:moveTo>
                  <a:cubicBezTo>
                    <a:pt x="332" y="473"/>
                    <a:pt x="333" y="473"/>
                    <a:pt x="335" y="473"/>
                  </a:cubicBezTo>
                  <a:cubicBezTo>
                    <a:pt x="335" y="473"/>
                    <a:pt x="334" y="473"/>
                    <a:pt x="334" y="473"/>
                  </a:cubicBezTo>
                  <a:cubicBezTo>
                    <a:pt x="332" y="473"/>
                    <a:pt x="332" y="473"/>
                    <a:pt x="332" y="473"/>
                  </a:cubicBezTo>
                  <a:cubicBezTo>
                    <a:pt x="332" y="473"/>
                    <a:pt x="331" y="473"/>
                    <a:pt x="331" y="473"/>
                  </a:cubicBezTo>
                  <a:close/>
                  <a:moveTo>
                    <a:pt x="422" y="470"/>
                  </a:moveTo>
                  <a:cubicBezTo>
                    <a:pt x="426" y="471"/>
                    <a:pt x="430" y="472"/>
                    <a:pt x="434" y="474"/>
                  </a:cubicBezTo>
                  <a:cubicBezTo>
                    <a:pt x="433" y="474"/>
                    <a:pt x="433" y="474"/>
                    <a:pt x="432" y="474"/>
                  </a:cubicBezTo>
                  <a:cubicBezTo>
                    <a:pt x="431" y="474"/>
                    <a:pt x="429" y="474"/>
                    <a:pt x="428" y="474"/>
                  </a:cubicBezTo>
                  <a:cubicBezTo>
                    <a:pt x="424" y="472"/>
                    <a:pt x="421" y="471"/>
                    <a:pt x="417" y="470"/>
                  </a:cubicBezTo>
                  <a:cubicBezTo>
                    <a:pt x="419" y="470"/>
                    <a:pt x="420" y="470"/>
                    <a:pt x="422" y="470"/>
                  </a:cubicBezTo>
                  <a:close/>
                  <a:moveTo>
                    <a:pt x="441" y="478"/>
                  </a:moveTo>
                  <a:cubicBezTo>
                    <a:pt x="441" y="478"/>
                    <a:pt x="440" y="478"/>
                    <a:pt x="440" y="478"/>
                  </a:cubicBezTo>
                  <a:cubicBezTo>
                    <a:pt x="440" y="478"/>
                    <a:pt x="440" y="478"/>
                    <a:pt x="441" y="478"/>
                  </a:cubicBezTo>
                  <a:cubicBezTo>
                    <a:pt x="441" y="478"/>
                    <a:pt x="441" y="478"/>
                    <a:pt x="441" y="478"/>
                  </a:cubicBezTo>
                  <a:close/>
                  <a:moveTo>
                    <a:pt x="432" y="478"/>
                  </a:moveTo>
                  <a:cubicBezTo>
                    <a:pt x="432" y="479"/>
                    <a:pt x="432" y="479"/>
                    <a:pt x="432" y="479"/>
                  </a:cubicBezTo>
                  <a:cubicBezTo>
                    <a:pt x="433" y="480"/>
                    <a:pt x="437" y="482"/>
                    <a:pt x="442" y="485"/>
                  </a:cubicBezTo>
                  <a:cubicBezTo>
                    <a:pt x="447" y="489"/>
                    <a:pt x="452" y="493"/>
                    <a:pt x="458" y="497"/>
                  </a:cubicBezTo>
                  <a:cubicBezTo>
                    <a:pt x="461" y="499"/>
                    <a:pt x="464" y="502"/>
                    <a:pt x="467" y="504"/>
                  </a:cubicBezTo>
                  <a:cubicBezTo>
                    <a:pt x="463" y="503"/>
                    <a:pt x="459" y="502"/>
                    <a:pt x="454" y="501"/>
                  </a:cubicBezTo>
                  <a:cubicBezTo>
                    <a:pt x="451" y="499"/>
                    <a:pt x="448" y="496"/>
                    <a:pt x="445" y="494"/>
                  </a:cubicBezTo>
                  <a:cubicBezTo>
                    <a:pt x="436" y="488"/>
                    <a:pt x="426" y="482"/>
                    <a:pt x="420" y="480"/>
                  </a:cubicBezTo>
                  <a:cubicBezTo>
                    <a:pt x="419" y="482"/>
                    <a:pt x="419" y="482"/>
                    <a:pt x="419" y="482"/>
                  </a:cubicBezTo>
                  <a:cubicBezTo>
                    <a:pt x="425" y="485"/>
                    <a:pt x="435" y="490"/>
                    <a:pt x="444" y="496"/>
                  </a:cubicBezTo>
                  <a:cubicBezTo>
                    <a:pt x="445" y="497"/>
                    <a:pt x="447" y="498"/>
                    <a:pt x="449" y="500"/>
                  </a:cubicBezTo>
                  <a:cubicBezTo>
                    <a:pt x="442" y="498"/>
                    <a:pt x="436" y="497"/>
                    <a:pt x="430" y="495"/>
                  </a:cubicBezTo>
                  <a:cubicBezTo>
                    <a:pt x="430" y="495"/>
                    <a:pt x="430" y="495"/>
                    <a:pt x="430" y="495"/>
                  </a:cubicBezTo>
                  <a:cubicBezTo>
                    <a:pt x="429" y="494"/>
                    <a:pt x="428" y="494"/>
                    <a:pt x="427" y="493"/>
                  </a:cubicBezTo>
                  <a:cubicBezTo>
                    <a:pt x="428" y="493"/>
                    <a:pt x="429" y="493"/>
                    <a:pt x="430" y="493"/>
                  </a:cubicBezTo>
                  <a:cubicBezTo>
                    <a:pt x="433" y="492"/>
                    <a:pt x="433" y="492"/>
                    <a:pt x="433" y="492"/>
                  </a:cubicBezTo>
                  <a:cubicBezTo>
                    <a:pt x="431" y="490"/>
                    <a:pt x="431" y="490"/>
                    <a:pt x="431" y="490"/>
                  </a:cubicBezTo>
                  <a:cubicBezTo>
                    <a:pt x="422" y="486"/>
                    <a:pt x="412" y="482"/>
                    <a:pt x="403" y="480"/>
                  </a:cubicBezTo>
                  <a:cubicBezTo>
                    <a:pt x="402" y="480"/>
                    <a:pt x="401" y="480"/>
                    <a:pt x="400" y="479"/>
                  </a:cubicBezTo>
                  <a:cubicBezTo>
                    <a:pt x="404" y="479"/>
                    <a:pt x="407" y="480"/>
                    <a:pt x="411" y="480"/>
                  </a:cubicBezTo>
                  <a:cubicBezTo>
                    <a:pt x="418" y="480"/>
                    <a:pt x="425" y="479"/>
                    <a:pt x="431" y="477"/>
                  </a:cubicBezTo>
                  <a:cubicBezTo>
                    <a:pt x="431" y="477"/>
                    <a:pt x="432" y="478"/>
                    <a:pt x="432" y="478"/>
                  </a:cubicBezTo>
                  <a:close/>
                  <a:moveTo>
                    <a:pt x="426" y="491"/>
                  </a:moveTo>
                  <a:cubicBezTo>
                    <a:pt x="426" y="491"/>
                    <a:pt x="425" y="491"/>
                    <a:pt x="425" y="491"/>
                  </a:cubicBezTo>
                  <a:cubicBezTo>
                    <a:pt x="423" y="490"/>
                    <a:pt x="420" y="489"/>
                    <a:pt x="418" y="487"/>
                  </a:cubicBezTo>
                  <a:cubicBezTo>
                    <a:pt x="421" y="489"/>
                    <a:pt x="424" y="490"/>
                    <a:pt x="426" y="491"/>
                  </a:cubicBezTo>
                  <a:close/>
                  <a:moveTo>
                    <a:pt x="466" y="506"/>
                  </a:moveTo>
                  <a:cubicBezTo>
                    <a:pt x="464" y="506"/>
                    <a:pt x="462" y="506"/>
                    <a:pt x="460" y="506"/>
                  </a:cubicBezTo>
                  <a:cubicBezTo>
                    <a:pt x="460" y="506"/>
                    <a:pt x="459" y="505"/>
                    <a:pt x="459" y="505"/>
                  </a:cubicBezTo>
                  <a:cubicBezTo>
                    <a:pt x="461" y="505"/>
                    <a:pt x="464" y="506"/>
                    <a:pt x="466" y="506"/>
                  </a:cubicBezTo>
                  <a:close/>
                  <a:moveTo>
                    <a:pt x="456" y="510"/>
                  </a:moveTo>
                  <a:cubicBezTo>
                    <a:pt x="453" y="509"/>
                    <a:pt x="449" y="509"/>
                    <a:pt x="446" y="508"/>
                  </a:cubicBezTo>
                  <a:cubicBezTo>
                    <a:pt x="448" y="508"/>
                    <a:pt x="450" y="508"/>
                    <a:pt x="451" y="508"/>
                  </a:cubicBezTo>
                  <a:cubicBezTo>
                    <a:pt x="453" y="509"/>
                    <a:pt x="454" y="509"/>
                    <a:pt x="456" y="510"/>
                  </a:cubicBezTo>
                  <a:close/>
                  <a:moveTo>
                    <a:pt x="459" y="508"/>
                  </a:moveTo>
                  <a:cubicBezTo>
                    <a:pt x="459" y="508"/>
                    <a:pt x="459" y="508"/>
                    <a:pt x="459" y="508"/>
                  </a:cubicBezTo>
                  <a:cubicBezTo>
                    <a:pt x="459" y="509"/>
                    <a:pt x="459" y="509"/>
                    <a:pt x="459" y="509"/>
                  </a:cubicBezTo>
                  <a:cubicBezTo>
                    <a:pt x="459" y="509"/>
                    <a:pt x="459" y="508"/>
                    <a:pt x="459" y="508"/>
                  </a:cubicBezTo>
                  <a:close/>
                  <a:moveTo>
                    <a:pt x="441" y="504"/>
                  </a:moveTo>
                  <a:cubicBezTo>
                    <a:pt x="442" y="505"/>
                    <a:pt x="443" y="505"/>
                    <a:pt x="444" y="505"/>
                  </a:cubicBezTo>
                  <a:cubicBezTo>
                    <a:pt x="443" y="505"/>
                    <a:pt x="442" y="505"/>
                    <a:pt x="442" y="505"/>
                  </a:cubicBezTo>
                  <a:cubicBezTo>
                    <a:pt x="441" y="505"/>
                    <a:pt x="441" y="504"/>
                    <a:pt x="441" y="504"/>
                  </a:cubicBezTo>
                  <a:close/>
                  <a:moveTo>
                    <a:pt x="436" y="500"/>
                  </a:moveTo>
                  <a:cubicBezTo>
                    <a:pt x="436" y="500"/>
                    <a:pt x="435" y="499"/>
                    <a:pt x="435" y="499"/>
                  </a:cubicBezTo>
                  <a:cubicBezTo>
                    <a:pt x="441" y="501"/>
                    <a:pt x="447" y="502"/>
                    <a:pt x="453" y="503"/>
                  </a:cubicBezTo>
                  <a:cubicBezTo>
                    <a:pt x="454" y="504"/>
                    <a:pt x="455" y="505"/>
                    <a:pt x="456" y="506"/>
                  </a:cubicBezTo>
                  <a:cubicBezTo>
                    <a:pt x="455" y="506"/>
                    <a:pt x="453" y="506"/>
                    <a:pt x="452" y="505"/>
                  </a:cubicBezTo>
                  <a:cubicBezTo>
                    <a:pt x="447" y="504"/>
                    <a:pt x="442" y="502"/>
                    <a:pt x="436" y="500"/>
                  </a:cubicBezTo>
                  <a:close/>
                  <a:moveTo>
                    <a:pt x="429" y="498"/>
                  </a:moveTo>
                  <a:cubicBezTo>
                    <a:pt x="422" y="496"/>
                    <a:pt x="415" y="494"/>
                    <a:pt x="408" y="493"/>
                  </a:cubicBezTo>
                  <a:cubicBezTo>
                    <a:pt x="407" y="492"/>
                    <a:pt x="405" y="491"/>
                    <a:pt x="404" y="490"/>
                  </a:cubicBezTo>
                  <a:cubicBezTo>
                    <a:pt x="408" y="490"/>
                    <a:pt x="412" y="490"/>
                    <a:pt x="416" y="490"/>
                  </a:cubicBezTo>
                  <a:cubicBezTo>
                    <a:pt x="416" y="489"/>
                    <a:pt x="416" y="489"/>
                    <a:pt x="416" y="489"/>
                  </a:cubicBezTo>
                  <a:cubicBezTo>
                    <a:pt x="418" y="490"/>
                    <a:pt x="420" y="491"/>
                    <a:pt x="421" y="492"/>
                  </a:cubicBezTo>
                  <a:cubicBezTo>
                    <a:pt x="421" y="492"/>
                    <a:pt x="420" y="492"/>
                    <a:pt x="419" y="493"/>
                  </a:cubicBezTo>
                  <a:cubicBezTo>
                    <a:pt x="419" y="495"/>
                    <a:pt x="419" y="495"/>
                    <a:pt x="419" y="495"/>
                  </a:cubicBezTo>
                  <a:cubicBezTo>
                    <a:pt x="422" y="496"/>
                    <a:pt x="426" y="497"/>
                    <a:pt x="429" y="498"/>
                  </a:cubicBezTo>
                  <a:cubicBezTo>
                    <a:pt x="429" y="498"/>
                    <a:pt x="429" y="498"/>
                    <a:pt x="429" y="498"/>
                  </a:cubicBezTo>
                  <a:close/>
                  <a:moveTo>
                    <a:pt x="377" y="497"/>
                  </a:moveTo>
                  <a:cubicBezTo>
                    <a:pt x="377" y="496"/>
                    <a:pt x="376" y="496"/>
                    <a:pt x="375" y="496"/>
                  </a:cubicBezTo>
                  <a:cubicBezTo>
                    <a:pt x="375" y="496"/>
                    <a:pt x="374" y="495"/>
                    <a:pt x="374" y="495"/>
                  </a:cubicBezTo>
                  <a:cubicBezTo>
                    <a:pt x="375" y="496"/>
                    <a:pt x="375" y="496"/>
                    <a:pt x="375" y="496"/>
                  </a:cubicBezTo>
                  <a:cubicBezTo>
                    <a:pt x="376" y="496"/>
                    <a:pt x="376" y="496"/>
                    <a:pt x="377" y="496"/>
                  </a:cubicBezTo>
                  <a:cubicBezTo>
                    <a:pt x="377" y="496"/>
                    <a:pt x="377" y="496"/>
                    <a:pt x="377" y="497"/>
                  </a:cubicBezTo>
                  <a:close/>
                  <a:moveTo>
                    <a:pt x="370" y="495"/>
                  </a:moveTo>
                  <a:cubicBezTo>
                    <a:pt x="366" y="495"/>
                    <a:pt x="362" y="494"/>
                    <a:pt x="357" y="493"/>
                  </a:cubicBezTo>
                  <a:cubicBezTo>
                    <a:pt x="344" y="487"/>
                    <a:pt x="331" y="479"/>
                    <a:pt x="317" y="472"/>
                  </a:cubicBezTo>
                  <a:cubicBezTo>
                    <a:pt x="324" y="474"/>
                    <a:pt x="331" y="476"/>
                    <a:pt x="337" y="477"/>
                  </a:cubicBezTo>
                  <a:cubicBezTo>
                    <a:pt x="343" y="480"/>
                    <a:pt x="348" y="481"/>
                    <a:pt x="354" y="483"/>
                  </a:cubicBezTo>
                  <a:cubicBezTo>
                    <a:pt x="360" y="487"/>
                    <a:pt x="365" y="491"/>
                    <a:pt x="370" y="495"/>
                  </a:cubicBezTo>
                  <a:close/>
                  <a:moveTo>
                    <a:pt x="313" y="468"/>
                  </a:moveTo>
                  <a:cubicBezTo>
                    <a:pt x="319" y="469"/>
                    <a:pt x="325" y="469"/>
                    <a:pt x="331" y="469"/>
                  </a:cubicBezTo>
                  <a:cubicBezTo>
                    <a:pt x="331" y="470"/>
                    <a:pt x="332" y="470"/>
                    <a:pt x="332" y="470"/>
                  </a:cubicBezTo>
                  <a:cubicBezTo>
                    <a:pt x="327" y="470"/>
                    <a:pt x="322" y="470"/>
                    <a:pt x="317" y="470"/>
                  </a:cubicBezTo>
                  <a:cubicBezTo>
                    <a:pt x="316" y="469"/>
                    <a:pt x="315" y="469"/>
                    <a:pt x="313" y="468"/>
                  </a:cubicBezTo>
                  <a:close/>
                  <a:moveTo>
                    <a:pt x="272" y="464"/>
                  </a:moveTo>
                  <a:cubicBezTo>
                    <a:pt x="272" y="464"/>
                    <a:pt x="271" y="464"/>
                    <a:pt x="271" y="464"/>
                  </a:cubicBezTo>
                  <a:cubicBezTo>
                    <a:pt x="274" y="464"/>
                    <a:pt x="276" y="464"/>
                    <a:pt x="279" y="464"/>
                  </a:cubicBezTo>
                  <a:cubicBezTo>
                    <a:pt x="279" y="464"/>
                    <a:pt x="279" y="464"/>
                    <a:pt x="279" y="464"/>
                  </a:cubicBezTo>
                  <a:cubicBezTo>
                    <a:pt x="278" y="464"/>
                    <a:pt x="277" y="464"/>
                    <a:pt x="276" y="464"/>
                  </a:cubicBezTo>
                  <a:cubicBezTo>
                    <a:pt x="274" y="464"/>
                    <a:pt x="273" y="464"/>
                    <a:pt x="272" y="464"/>
                  </a:cubicBezTo>
                  <a:close/>
                  <a:moveTo>
                    <a:pt x="430" y="470"/>
                  </a:moveTo>
                  <a:cubicBezTo>
                    <a:pt x="430" y="470"/>
                    <a:pt x="430" y="470"/>
                    <a:pt x="430" y="470"/>
                  </a:cubicBezTo>
                  <a:cubicBezTo>
                    <a:pt x="430" y="470"/>
                    <a:pt x="430" y="470"/>
                    <a:pt x="430" y="470"/>
                  </a:cubicBezTo>
                  <a:cubicBezTo>
                    <a:pt x="430" y="470"/>
                    <a:pt x="430" y="470"/>
                    <a:pt x="430" y="470"/>
                  </a:cubicBezTo>
                  <a:close/>
                  <a:moveTo>
                    <a:pt x="469" y="498"/>
                  </a:moveTo>
                  <a:cubicBezTo>
                    <a:pt x="472" y="501"/>
                    <a:pt x="475" y="504"/>
                    <a:pt x="478" y="507"/>
                  </a:cubicBezTo>
                  <a:cubicBezTo>
                    <a:pt x="476" y="506"/>
                    <a:pt x="474" y="506"/>
                    <a:pt x="472" y="505"/>
                  </a:cubicBezTo>
                  <a:cubicBezTo>
                    <a:pt x="471" y="504"/>
                    <a:pt x="470" y="503"/>
                    <a:pt x="469" y="502"/>
                  </a:cubicBezTo>
                  <a:cubicBezTo>
                    <a:pt x="460" y="495"/>
                    <a:pt x="450" y="488"/>
                    <a:pt x="443" y="483"/>
                  </a:cubicBezTo>
                  <a:cubicBezTo>
                    <a:pt x="441" y="482"/>
                    <a:pt x="439" y="481"/>
                    <a:pt x="437" y="480"/>
                  </a:cubicBezTo>
                  <a:cubicBezTo>
                    <a:pt x="441" y="481"/>
                    <a:pt x="445" y="483"/>
                    <a:pt x="449" y="484"/>
                  </a:cubicBezTo>
                  <a:cubicBezTo>
                    <a:pt x="453" y="487"/>
                    <a:pt x="458" y="490"/>
                    <a:pt x="462" y="492"/>
                  </a:cubicBezTo>
                  <a:cubicBezTo>
                    <a:pt x="465" y="494"/>
                    <a:pt x="467" y="496"/>
                    <a:pt x="469" y="498"/>
                  </a:cubicBezTo>
                  <a:close/>
                  <a:moveTo>
                    <a:pt x="480" y="509"/>
                  </a:moveTo>
                  <a:cubicBezTo>
                    <a:pt x="482" y="512"/>
                    <a:pt x="485" y="515"/>
                    <a:pt x="488" y="518"/>
                  </a:cubicBezTo>
                  <a:cubicBezTo>
                    <a:pt x="486" y="517"/>
                    <a:pt x="485" y="517"/>
                    <a:pt x="484" y="517"/>
                  </a:cubicBezTo>
                  <a:cubicBezTo>
                    <a:pt x="482" y="514"/>
                    <a:pt x="480" y="512"/>
                    <a:pt x="477" y="510"/>
                  </a:cubicBezTo>
                  <a:cubicBezTo>
                    <a:pt x="478" y="510"/>
                    <a:pt x="479" y="510"/>
                    <a:pt x="479" y="510"/>
                  </a:cubicBezTo>
                  <a:lnTo>
                    <a:pt x="480" y="509"/>
                  </a:lnTo>
                  <a:close/>
                  <a:moveTo>
                    <a:pt x="479" y="515"/>
                  </a:moveTo>
                  <a:cubicBezTo>
                    <a:pt x="475" y="514"/>
                    <a:pt x="470" y="513"/>
                    <a:pt x="466" y="512"/>
                  </a:cubicBezTo>
                  <a:cubicBezTo>
                    <a:pt x="465" y="511"/>
                    <a:pt x="464" y="510"/>
                    <a:pt x="463" y="509"/>
                  </a:cubicBezTo>
                  <a:cubicBezTo>
                    <a:pt x="466" y="509"/>
                    <a:pt x="470" y="509"/>
                    <a:pt x="473" y="510"/>
                  </a:cubicBezTo>
                  <a:cubicBezTo>
                    <a:pt x="475" y="512"/>
                    <a:pt x="477" y="513"/>
                    <a:pt x="479" y="515"/>
                  </a:cubicBezTo>
                  <a:close/>
                  <a:moveTo>
                    <a:pt x="421" y="505"/>
                  </a:moveTo>
                  <a:cubicBezTo>
                    <a:pt x="418" y="502"/>
                    <a:pt x="415" y="499"/>
                    <a:pt x="412" y="496"/>
                  </a:cubicBezTo>
                  <a:cubicBezTo>
                    <a:pt x="419" y="498"/>
                    <a:pt x="427" y="500"/>
                    <a:pt x="435" y="502"/>
                  </a:cubicBezTo>
                  <a:cubicBezTo>
                    <a:pt x="436" y="503"/>
                    <a:pt x="437" y="504"/>
                    <a:pt x="438" y="505"/>
                  </a:cubicBezTo>
                  <a:cubicBezTo>
                    <a:pt x="437" y="505"/>
                    <a:pt x="436" y="505"/>
                    <a:pt x="434" y="505"/>
                  </a:cubicBezTo>
                  <a:cubicBezTo>
                    <a:pt x="434" y="507"/>
                    <a:pt x="434" y="507"/>
                    <a:pt x="434" y="507"/>
                  </a:cubicBezTo>
                  <a:cubicBezTo>
                    <a:pt x="430" y="507"/>
                    <a:pt x="425" y="506"/>
                    <a:pt x="421" y="505"/>
                  </a:cubicBezTo>
                  <a:close/>
                  <a:moveTo>
                    <a:pt x="416" y="504"/>
                  </a:moveTo>
                  <a:cubicBezTo>
                    <a:pt x="411" y="503"/>
                    <a:pt x="406" y="502"/>
                    <a:pt x="401" y="501"/>
                  </a:cubicBezTo>
                  <a:cubicBezTo>
                    <a:pt x="400" y="500"/>
                    <a:pt x="399" y="500"/>
                    <a:pt x="398" y="499"/>
                  </a:cubicBezTo>
                  <a:cubicBezTo>
                    <a:pt x="396" y="497"/>
                    <a:pt x="394" y="496"/>
                    <a:pt x="392" y="494"/>
                  </a:cubicBezTo>
                  <a:cubicBezTo>
                    <a:pt x="397" y="494"/>
                    <a:pt x="402" y="495"/>
                    <a:pt x="407" y="496"/>
                  </a:cubicBezTo>
                  <a:cubicBezTo>
                    <a:pt x="410" y="498"/>
                    <a:pt x="413" y="501"/>
                    <a:pt x="416" y="504"/>
                  </a:cubicBezTo>
                  <a:close/>
                  <a:moveTo>
                    <a:pt x="347" y="494"/>
                  </a:moveTo>
                  <a:cubicBezTo>
                    <a:pt x="343" y="490"/>
                    <a:pt x="338" y="487"/>
                    <a:pt x="334" y="484"/>
                  </a:cubicBezTo>
                  <a:cubicBezTo>
                    <a:pt x="339" y="487"/>
                    <a:pt x="345" y="490"/>
                    <a:pt x="350" y="493"/>
                  </a:cubicBezTo>
                  <a:cubicBezTo>
                    <a:pt x="349" y="492"/>
                    <a:pt x="348" y="492"/>
                    <a:pt x="347" y="492"/>
                  </a:cubicBezTo>
                  <a:lnTo>
                    <a:pt x="347" y="494"/>
                  </a:lnTo>
                  <a:close/>
                  <a:moveTo>
                    <a:pt x="302" y="468"/>
                  </a:moveTo>
                  <a:cubicBezTo>
                    <a:pt x="304" y="468"/>
                    <a:pt x="305" y="468"/>
                    <a:pt x="307" y="468"/>
                  </a:cubicBezTo>
                  <a:cubicBezTo>
                    <a:pt x="307" y="468"/>
                    <a:pt x="307" y="468"/>
                    <a:pt x="307" y="468"/>
                  </a:cubicBezTo>
                  <a:cubicBezTo>
                    <a:pt x="305" y="468"/>
                    <a:pt x="304" y="468"/>
                    <a:pt x="302" y="468"/>
                  </a:cubicBezTo>
                  <a:close/>
                  <a:moveTo>
                    <a:pt x="281" y="462"/>
                  </a:moveTo>
                  <a:cubicBezTo>
                    <a:pt x="295" y="462"/>
                    <a:pt x="310" y="462"/>
                    <a:pt x="324" y="462"/>
                  </a:cubicBezTo>
                  <a:cubicBezTo>
                    <a:pt x="330" y="462"/>
                    <a:pt x="334" y="463"/>
                    <a:pt x="338" y="463"/>
                  </a:cubicBezTo>
                  <a:cubicBezTo>
                    <a:pt x="330" y="463"/>
                    <a:pt x="322" y="464"/>
                    <a:pt x="314" y="464"/>
                  </a:cubicBezTo>
                  <a:cubicBezTo>
                    <a:pt x="303" y="463"/>
                    <a:pt x="292" y="462"/>
                    <a:pt x="281" y="462"/>
                  </a:cubicBezTo>
                  <a:close/>
                  <a:moveTo>
                    <a:pt x="422" y="465"/>
                  </a:moveTo>
                  <a:cubicBezTo>
                    <a:pt x="421" y="464"/>
                    <a:pt x="421" y="464"/>
                    <a:pt x="421" y="464"/>
                  </a:cubicBezTo>
                  <a:cubicBezTo>
                    <a:pt x="422" y="464"/>
                    <a:pt x="423" y="464"/>
                    <a:pt x="424" y="464"/>
                  </a:cubicBezTo>
                  <a:cubicBezTo>
                    <a:pt x="425" y="465"/>
                    <a:pt x="426" y="466"/>
                    <a:pt x="427" y="467"/>
                  </a:cubicBezTo>
                  <a:cubicBezTo>
                    <a:pt x="425" y="467"/>
                    <a:pt x="423" y="467"/>
                    <a:pt x="420" y="466"/>
                  </a:cubicBezTo>
                  <a:lnTo>
                    <a:pt x="422" y="465"/>
                  </a:lnTo>
                  <a:close/>
                  <a:moveTo>
                    <a:pt x="445" y="473"/>
                  </a:moveTo>
                  <a:cubicBezTo>
                    <a:pt x="446" y="474"/>
                    <a:pt x="448" y="475"/>
                    <a:pt x="449" y="477"/>
                  </a:cubicBezTo>
                  <a:cubicBezTo>
                    <a:pt x="449" y="477"/>
                    <a:pt x="449" y="477"/>
                    <a:pt x="449" y="477"/>
                  </a:cubicBezTo>
                  <a:cubicBezTo>
                    <a:pt x="446" y="474"/>
                    <a:pt x="442" y="472"/>
                    <a:pt x="439" y="469"/>
                  </a:cubicBezTo>
                  <a:cubicBezTo>
                    <a:pt x="439" y="469"/>
                    <a:pt x="439" y="469"/>
                    <a:pt x="439" y="469"/>
                  </a:cubicBezTo>
                  <a:cubicBezTo>
                    <a:pt x="441" y="470"/>
                    <a:pt x="443" y="471"/>
                    <a:pt x="445" y="473"/>
                  </a:cubicBezTo>
                  <a:close/>
                  <a:moveTo>
                    <a:pt x="491" y="521"/>
                  </a:moveTo>
                  <a:cubicBezTo>
                    <a:pt x="492" y="522"/>
                    <a:pt x="492" y="523"/>
                    <a:pt x="493" y="523"/>
                  </a:cubicBezTo>
                  <a:cubicBezTo>
                    <a:pt x="491" y="523"/>
                    <a:pt x="490" y="523"/>
                    <a:pt x="489" y="522"/>
                  </a:cubicBezTo>
                  <a:cubicBezTo>
                    <a:pt x="488" y="522"/>
                    <a:pt x="487" y="521"/>
                    <a:pt x="487" y="520"/>
                  </a:cubicBezTo>
                  <a:cubicBezTo>
                    <a:pt x="488" y="520"/>
                    <a:pt x="490" y="521"/>
                    <a:pt x="491" y="521"/>
                  </a:cubicBezTo>
                  <a:close/>
                  <a:moveTo>
                    <a:pt x="474" y="522"/>
                  </a:moveTo>
                  <a:cubicBezTo>
                    <a:pt x="476" y="523"/>
                    <a:pt x="478" y="523"/>
                    <a:pt x="480" y="523"/>
                  </a:cubicBezTo>
                  <a:cubicBezTo>
                    <a:pt x="479" y="523"/>
                    <a:pt x="479" y="523"/>
                    <a:pt x="478" y="523"/>
                  </a:cubicBezTo>
                  <a:cubicBezTo>
                    <a:pt x="477" y="523"/>
                    <a:pt x="476" y="523"/>
                    <a:pt x="474" y="522"/>
                  </a:cubicBezTo>
                  <a:close/>
                  <a:moveTo>
                    <a:pt x="451" y="515"/>
                  </a:moveTo>
                  <a:cubicBezTo>
                    <a:pt x="450" y="514"/>
                    <a:pt x="449" y="513"/>
                    <a:pt x="448" y="512"/>
                  </a:cubicBezTo>
                  <a:cubicBezTo>
                    <a:pt x="451" y="512"/>
                    <a:pt x="454" y="512"/>
                    <a:pt x="456" y="513"/>
                  </a:cubicBezTo>
                  <a:cubicBezTo>
                    <a:pt x="459" y="513"/>
                    <a:pt x="462" y="514"/>
                    <a:pt x="465" y="514"/>
                  </a:cubicBezTo>
                  <a:cubicBezTo>
                    <a:pt x="465" y="515"/>
                    <a:pt x="466" y="516"/>
                    <a:pt x="467" y="517"/>
                  </a:cubicBezTo>
                  <a:cubicBezTo>
                    <a:pt x="469" y="516"/>
                    <a:pt x="469" y="516"/>
                    <a:pt x="469" y="516"/>
                  </a:cubicBezTo>
                  <a:cubicBezTo>
                    <a:pt x="469" y="516"/>
                    <a:pt x="469" y="515"/>
                    <a:pt x="468" y="515"/>
                  </a:cubicBezTo>
                  <a:cubicBezTo>
                    <a:pt x="473" y="516"/>
                    <a:pt x="478" y="518"/>
                    <a:pt x="482" y="519"/>
                  </a:cubicBezTo>
                  <a:cubicBezTo>
                    <a:pt x="483" y="520"/>
                    <a:pt x="484" y="521"/>
                    <a:pt x="485" y="522"/>
                  </a:cubicBezTo>
                  <a:cubicBezTo>
                    <a:pt x="474" y="520"/>
                    <a:pt x="462" y="518"/>
                    <a:pt x="451" y="515"/>
                  </a:cubicBezTo>
                  <a:close/>
                  <a:moveTo>
                    <a:pt x="379" y="503"/>
                  </a:moveTo>
                  <a:cubicBezTo>
                    <a:pt x="375" y="502"/>
                    <a:pt x="371" y="500"/>
                    <a:pt x="367" y="498"/>
                  </a:cubicBezTo>
                  <a:cubicBezTo>
                    <a:pt x="370" y="498"/>
                    <a:pt x="372" y="499"/>
                    <a:pt x="375" y="499"/>
                  </a:cubicBezTo>
                  <a:cubicBezTo>
                    <a:pt x="376" y="501"/>
                    <a:pt x="378" y="502"/>
                    <a:pt x="379" y="503"/>
                  </a:cubicBezTo>
                  <a:close/>
                  <a:moveTo>
                    <a:pt x="346" y="497"/>
                  </a:moveTo>
                  <a:cubicBezTo>
                    <a:pt x="338" y="494"/>
                    <a:pt x="330" y="491"/>
                    <a:pt x="322" y="488"/>
                  </a:cubicBezTo>
                  <a:cubicBezTo>
                    <a:pt x="325" y="488"/>
                    <a:pt x="327" y="487"/>
                    <a:pt x="330" y="487"/>
                  </a:cubicBezTo>
                  <a:cubicBezTo>
                    <a:pt x="330" y="485"/>
                    <a:pt x="330" y="485"/>
                    <a:pt x="330" y="485"/>
                  </a:cubicBezTo>
                  <a:cubicBezTo>
                    <a:pt x="326" y="483"/>
                    <a:pt x="316" y="480"/>
                    <a:pt x="306" y="477"/>
                  </a:cubicBezTo>
                  <a:cubicBezTo>
                    <a:pt x="305" y="476"/>
                    <a:pt x="304" y="476"/>
                    <a:pt x="303" y="476"/>
                  </a:cubicBezTo>
                  <a:cubicBezTo>
                    <a:pt x="299" y="473"/>
                    <a:pt x="296" y="471"/>
                    <a:pt x="292" y="469"/>
                  </a:cubicBezTo>
                  <a:cubicBezTo>
                    <a:pt x="298" y="470"/>
                    <a:pt x="304" y="471"/>
                    <a:pt x="310" y="471"/>
                  </a:cubicBezTo>
                  <a:cubicBezTo>
                    <a:pt x="322" y="479"/>
                    <a:pt x="336" y="487"/>
                    <a:pt x="346" y="497"/>
                  </a:cubicBezTo>
                  <a:close/>
                  <a:moveTo>
                    <a:pt x="286" y="472"/>
                  </a:moveTo>
                  <a:cubicBezTo>
                    <a:pt x="283" y="470"/>
                    <a:pt x="281" y="469"/>
                    <a:pt x="278" y="467"/>
                  </a:cubicBezTo>
                  <a:cubicBezTo>
                    <a:pt x="279" y="468"/>
                    <a:pt x="280" y="468"/>
                    <a:pt x="281" y="468"/>
                  </a:cubicBezTo>
                  <a:cubicBezTo>
                    <a:pt x="284" y="469"/>
                    <a:pt x="287" y="471"/>
                    <a:pt x="289" y="473"/>
                  </a:cubicBezTo>
                  <a:cubicBezTo>
                    <a:pt x="288" y="472"/>
                    <a:pt x="287" y="472"/>
                    <a:pt x="286" y="472"/>
                  </a:cubicBezTo>
                  <a:close/>
                  <a:moveTo>
                    <a:pt x="432" y="459"/>
                  </a:moveTo>
                  <a:cubicBezTo>
                    <a:pt x="432" y="459"/>
                    <a:pt x="432" y="459"/>
                    <a:pt x="432" y="459"/>
                  </a:cubicBezTo>
                  <a:cubicBezTo>
                    <a:pt x="432" y="459"/>
                    <a:pt x="431" y="459"/>
                    <a:pt x="431" y="459"/>
                  </a:cubicBezTo>
                  <a:cubicBezTo>
                    <a:pt x="431" y="459"/>
                    <a:pt x="431" y="459"/>
                    <a:pt x="432" y="459"/>
                  </a:cubicBezTo>
                  <a:close/>
                  <a:moveTo>
                    <a:pt x="422" y="518"/>
                  </a:moveTo>
                  <a:cubicBezTo>
                    <a:pt x="416" y="517"/>
                    <a:pt x="410" y="515"/>
                    <a:pt x="404" y="514"/>
                  </a:cubicBezTo>
                  <a:cubicBezTo>
                    <a:pt x="405" y="513"/>
                    <a:pt x="405" y="513"/>
                    <a:pt x="405" y="513"/>
                  </a:cubicBezTo>
                  <a:cubicBezTo>
                    <a:pt x="402" y="512"/>
                    <a:pt x="400" y="510"/>
                    <a:pt x="398" y="509"/>
                  </a:cubicBezTo>
                  <a:cubicBezTo>
                    <a:pt x="402" y="509"/>
                    <a:pt x="405" y="509"/>
                    <a:pt x="408" y="510"/>
                  </a:cubicBezTo>
                  <a:cubicBezTo>
                    <a:pt x="411" y="512"/>
                    <a:pt x="414" y="514"/>
                    <a:pt x="416" y="515"/>
                  </a:cubicBezTo>
                  <a:cubicBezTo>
                    <a:pt x="417" y="513"/>
                    <a:pt x="417" y="513"/>
                    <a:pt x="417" y="513"/>
                  </a:cubicBezTo>
                  <a:cubicBezTo>
                    <a:pt x="416" y="512"/>
                    <a:pt x="415" y="511"/>
                    <a:pt x="413" y="510"/>
                  </a:cubicBezTo>
                  <a:cubicBezTo>
                    <a:pt x="415" y="510"/>
                    <a:pt x="418" y="510"/>
                    <a:pt x="420" y="510"/>
                  </a:cubicBezTo>
                  <a:cubicBezTo>
                    <a:pt x="422" y="511"/>
                    <a:pt x="423" y="511"/>
                    <a:pt x="425" y="512"/>
                  </a:cubicBezTo>
                  <a:cubicBezTo>
                    <a:pt x="426" y="513"/>
                    <a:pt x="427" y="514"/>
                    <a:pt x="429" y="515"/>
                  </a:cubicBezTo>
                  <a:cubicBezTo>
                    <a:pt x="430" y="513"/>
                    <a:pt x="430" y="513"/>
                    <a:pt x="430" y="513"/>
                  </a:cubicBezTo>
                  <a:cubicBezTo>
                    <a:pt x="437" y="515"/>
                    <a:pt x="443" y="516"/>
                    <a:pt x="450" y="518"/>
                  </a:cubicBezTo>
                  <a:cubicBezTo>
                    <a:pt x="450" y="518"/>
                    <a:pt x="451" y="519"/>
                    <a:pt x="452" y="520"/>
                  </a:cubicBezTo>
                  <a:cubicBezTo>
                    <a:pt x="442" y="519"/>
                    <a:pt x="432" y="518"/>
                    <a:pt x="422" y="517"/>
                  </a:cubicBezTo>
                  <a:lnTo>
                    <a:pt x="422" y="518"/>
                  </a:lnTo>
                  <a:close/>
                  <a:moveTo>
                    <a:pt x="454" y="523"/>
                  </a:moveTo>
                  <a:cubicBezTo>
                    <a:pt x="454" y="523"/>
                    <a:pt x="454" y="523"/>
                    <a:pt x="454" y="523"/>
                  </a:cubicBezTo>
                  <a:cubicBezTo>
                    <a:pt x="451" y="523"/>
                    <a:pt x="447" y="522"/>
                    <a:pt x="444" y="522"/>
                  </a:cubicBezTo>
                  <a:cubicBezTo>
                    <a:pt x="447" y="522"/>
                    <a:pt x="451" y="523"/>
                    <a:pt x="454" y="523"/>
                  </a:cubicBezTo>
                  <a:close/>
                  <a:moveTo>
                    <a:pt x="394" y="506"/>
                  </a:moveTo>
                  <a:cubicBezTo>
                    <a:pt x="392" y="505"/>
                    <a:pt x="390" y="503"/>
                    <a:pt x="388" y="502"/>
                  </a:cubicBezTo>
                  <a:cubicBezTo>
                    <a:pt x="391" y="502"/>
                    <a:pt x="394" y="503"/>
                    <a:pt x="397" y="504"/>
                  </a:cubicBezTo>
                  <a:cubicBezTo>
                    <a:pt x="399" y="504"/>
                    <a:pt x="401" y="505"/>
                    <a:pt x="403" y="505"/>
                  </a:cubicBezTo>
                  <a:cubicBezTo>
                    <a:pt x="403" y="506"/>
                    <a:pt x="403" y="506"/>
                    <a:pt x="403" y="506"/>
                  </a:cubicBezTo>
                  <a:cubicBezTo>
                    <a:pt x="404" y="506"/>
                    <a:pt x="404" y="507"/>
                    <a:pt x="404" y="507"/>
                  </a:cubicBezTo>
                  <a:cubicBezTo>
                    <a:pt x="401" y="507"/>
                    <a:pt x="397" y="506"/>
                    <a:pt x="394" y="506"/>
                  </a:cubicBezTo>
                  <a:close/>
                  <a:moveTo>
                    <a:pt x="389" y="505"/>
                  </a:moveTo>
                  <a:cubicBezTo>
                    <a:pt x="387" y="505"/>
                    <a:pt x="385" y="505"/>
                    <a:pt x="384" y="505"/>
                  </a:cubicBezTo>
                  <a:cubicBezTo>
                    <a:pt x="382" y="503"/>
                    <a:pt x="381" y="502"/>
                    <a:pt x="379" y="500"/>
                  </a:cubicBezTo>
                  <a:cubicBezTo>
                    <a:pt x="380" y="500"/>
                    <a:pt x="382" y="500"/>
                    <a:pt x="383" y="501"/>
                  </a:cubicBezTo>
                  <a:cubicBezTo>
                    <a:pt x="385" y="502"/>
                    <a:pt x="387" y="504"/>
                    <a:pt x="389" y="505"/>
                  </a:cubicBezTo>
                  <a:close/>
                  <a:moveTo>
                    <a:pt x="373" y="504"/>
                  </a:moveTo>
                  <a:cubicBezTo>
                    <a:pt x="358" y="502"/>
                    <a:pt x="342" y="499"/>
                    <a:pt x="327" y="496"/>
                  </a:cubicBezTo>
                  <a:cubicBezTo>
                    <a:pt x="325" y="494"/>
                    <a:pt x="323" y="492"/>
                    <a:pt x="321" y="490"/>
                  </a:cubicBezTo>
                  <a:cubicBezTo>
                    <a:pt x="331" y="494"/>
                    <a:pt x="340" y="498"/>
                    <a:pt x="350" y="500"/>
                  </a:cubicBezTo>
                  <a:cubicBezTo>
                    <a:pt x="354" y="501"/>
                    <a:pt x="354" y="501"/>
                    <a:pt x="354" y="501"/>
                  </a:cubicBezTo>
                  <a:cubicBezTo>
                    <a:pt x="351" y="498"/>
                    <a:pt x="351" y="498"/>
                    <a:pt x="351" y="498"/>
                  </a:cubicBezTo>
                  <a:cubicBezTo>
                    <a:pt x="350" y="497"/>
                    <a:pt x="349" y="496"/>
                    <a:pt x="348" y="495"/>
                  </a:cubicBezTo>
                  <a:cubicBezTo>
                    <a:pt x="352" y="496"/>
                    <a:pt x="355" y="496"/>
                    <a:pt x="358" y="497"/>
                  </a:cubicBezTo>
                  <a:cubicBezTo>
                    <a:pt x="363" y="499"/>
                    <a:pt x="368" y="501"/>
                    <a:pt x="373" y="504"/>
                  </a:cubicBezTo>
                  <a:close/>
                  <a:moveTo>
                    <a:pt x="322" y="495"/>
                  </a:moveTo>
                  <a:cubicBezTo>
                    <a:pt x="321" y="495"/>
                    <a:pt x="319" y="494"/>
                    <a:pt x="318" y="494"/>
                  </a:cubicBezTo>
                  <a:cubicBezTo>
                    <a:pt x="315" y="492"/>
                    <a:pt x="311" y="489"/>
                    <a:pt x="308" y="487"/>
                  </a:cubicBezTo>
                  <a:cubicBezTo>
                    <a:pt x="310" y="487"/>
                    <a:pt x="312" y="487"/>
                    <a:pt x="314" y="487"/>
                  </a:cubicBezTo>
                  <a:cubicBezTo>
                    <a:pt x="317" y="490"/>
                    <a:pt x="320" y="492"/>
                    <a:pt x="322" y="495"/>
                  </a:cubicBezTo>
                  <a:close/>
                  <a:moveTo>
                    <a:pt x="325" y="500"/>
                  </a:moveTo>
                  <a:cubicBezTo>
                    <a:pt x="304" y="497"/>
                    <a:pt x="282" y="494"/>
                    <a:pt x="263" y="492"/>
                  </a:cubicBezTo>
                  <a:cubicBezTo>
                    <a:pt x="266" y="492"/>
                    <a:pt x="269" y="492"/>
                    <a:pt x="272" y="492"/>
                  </a:cubicBezTo>
                  <a:cubicBezTo>
                    <a:pt x="272" y="492"/>
                    <a:pt x="272" y="492"/>
                    <a:pt x="273" y="492"/>
                  </a:cubicBezTo>
                  <a:cubicBezTo>
                    <a:pt x="277" y="493"/>
                    <a:pt x="277" y="493"/>
                    <a:pt x="277" y="493"/>
                  </a:cubicBezTo>
                  <a:cubicBezTo>
                    <a:pt x="276" y="492"/>
                    <a:pt x="276" y="492"/>
                    <a:pt x="276" y="492"/>
                  </a:cubicBezTo>
                  <a:cubicBezTo>
                    <a:pt x="280" y="492"/>
                    <a:pt x="285" y="492"/>
                    <a:pt x="289" y="492"/>
                  </a:cubicBezTo>
                  <a:cubicBezTo>
                    <a:pt x="291" y="493"/>
                    <a:pt x="292" y="494"/>
                    <a:pt x="294" y="495"/>
                  </a:cubicBezTo>
                  <a:cubicBezTo>
                    <a:pt x="295" y="493"/>
                    <a:pt x="295" y="493"/>
                    <a:pt x="295" y="493"/>
                  </a:cubicBezTo>
                  <a:cubicBezTo>
                    <a:pt x="295" y="493"/>
                    <a:pt x="295" y="493"/>
                    <a:pt x="295" y="492"/>
                  </a:cubicBezTo>
                  <a:cubicBezTo>
                    <a:pt x="297" y="492"/>
                    <a:pt x="300" y="492"/>
                    <a:pt x="303" y="492"/>
                  </a:cubicBezTo>
                  <a:cubicBezTo>
                    <a:pt x="307" y="494"/>
                    <a:pt x="312" y="495"/>
                    <a:pt x="317" y="496"/>
                  </a:cubicBezTo>
                  <a:cubicBezTo>
                    <a:pt x="320" y="498"/>
                    <a:pt x="322" y="499"/>
                    <a:pt x="325" y="500"/>
                  </a:cubicBezTo>
                  <a:close/>
                  <a:moveTo>
                    <a:pt x="261" y="489"/>
                  </a:moveTo>
                  <a:cubicBezTo>
                    <a:pt x="258" y="489"/>
                    <a:pt x="255" y="488"/>
                    <a:pt x="252" y="488"/>
                  </a:cubicBezTo>
                  <a:cubicBezTo>
                    <a:pt x="252" y="487"/>
                    <a:pt x="252" y="486"/>
                    <a:pt x="251" y="485"/>
                  </a:cubicBezTo>
                  <a:cubicBezTo>
                    <a:pt x="251" y="486"/>
                    <a:pt x="252" y="486"/>
                    <a:pt x="252" y="486"/>
                  </a:cubicBezTo>
                  <a:cubicBezTo>
                    <a:pt x="255" y="487"/>
                    <a:pt x="258" y="488"/>
                    <a:pt x="261" y="489"/>
                  </a:cubicBezTo>
                  <a:close/>
                  <a:moveTo>
                    <a:pt x="260" y="479"/>
                  </a:moveTo>
                  <a:cubicBezTo>
                    <a:pt x="261" y="479"/>
                    <a:pt x="261" y="479"/>
                    <a:pt x="261" y="479"/>
                  </a:cubicBezTo>
                  <a:cubicBezTo>
                    <a:pt x="269" y="483"/>
                    <a:pt x="276" y="486"/>
                    <a:pt x="284" y="490"/>
                  </a:cubicBezTo>
                  <a:cubicBezTo>
                    <a:pt x="280" y="490"/>
                    <a:pt x="277" y="490"/>
                    <a:pt x="273" y="490"/>
                  </a:cubicBezTo>
                  <a:cubicBezTo>
                    <a:pt x="270" y="486"/>
                    <a:pt x="265" y="482"/>
                    <a:pt x="260" y="479"/>
                  </a:cubicBezTo>
                  <a:close/>
                  <a:moveTo>
                    <a:pt x="268" y="475"/>
                  </a:moveTo>
                  <a:cubicBezTo>
                    <a:pt x="268" y="475"/>
                    <a:pt x="268" y="475"/>
                    <a:pt x="268" y="475"/>
                  </a:cubicBezTo>
                  <a:cubicBezTo>
                    <a:pt x="269" y="475"/>
                    <a:pt x="269" y="475"/>
                    <a:pt x="269" y="475"/>
                  </a:cubicBezTo>
                  <a:cubicBezTo>
                    <a:pt x="269" y="475"/>
                    <a:pt x="268" y="475"/>
                    <a:pt x="268" y="475"/>
                  </a:cubicBezTo>
                  <a:close/>
                  <a:moveTo>
                    <a:pt x="262" y="466"/>
                  </a:moveTo>
                  <a:cubicBezTo>
                    <a:pt x="265" y="466"/>
                    <a:pt x="267" y="466"/>
                    <a:pt x="270" y="466"/>
                  </a:cubicBezTo>
                  <a:cubicBezTo>
                    <a:pt x="273" y="468"/>
                    <a:pt x="277" y="469"/>
                    <a:pt x="280" y="471"/>
                  </a:cubicBezTo>
                  <a:cubicBezTo>
                    <a:pt x="279" y="471"/>
                    <a:pt x="277" y="471"/>
                    <a:pt x="276" y="471"/>
                  </a:cubicBezTo>
                  <a:cubicBezTo>
                    <a:pt x="274" y="471"/>
                    <a:pt x="271" y="471"/>
                    <a:pt x="269" y="472"/>
                  </a:cubicBezTo>
                  <a:cubicBezTo>
                    <a:pt x="267" y="470"/>
                    <a:pt x="264" y="468"/>
                    <a:pt x="262" y="466"/>
                  </a:cubicBezTo>
                  <a:close/>
                  <a:moveTo>
                    <a:pt x="361" y="459"/>
                  </a:moveTo>
                  <a:cubicBezTo>
                    <a:pt x="371" y="459"/>
                    <a:pt x="380" y="459"/>
                    <a:pt x="390" y="460"/>
                  </a:cubicBezTo>
                  <a:cubicBezTo>
                    <a:pt x="389" y="460"/>
                    <a:pt x="387" y="460"/>
                    <a:pt x="386" y="460"/>
                  </a:cubicBezTo>
                  <a:cubicBezTo>
                    <a:pt x="380" y="460"/>
                    <a:pt x="375" y="459"/>
                    <a:pt x="369" y="459"/>
                  </a:cubicBezTo>
                  <a:cubicBezTo>
                    <a:pt x="366" y="459"/>
                    <a:pt x="364" y="459"/>
                    <a:pt x="361" y="459"/>
                  </a:cubicBezTo>
                  <a:close/>
                  <a:moveTo>
                    <a:pt x="407" y="450"/>
                  </a:moveTo>
                  <a:cubicBezTo>
                    <a:pt x="418" y="450"/>
                    <a:pt x="428" y="452"/>
                    <a:pt x="439" y="454"/>
                  </a:cubicBezTo>
                  <a:cubicBezTo>
                    <a:pt x="429" y="454"/>
                    <a:pt x="419" y="454"/>
                    <a:pt x="409" y="452"/>
                  </a:cubicBezTo>
                  <a:cubicBezTo>
                    <a:pt x="407" y="451"/>
                    <a:pt x="405" y="451"/>
                    <a:pt x="404" y="450"/>
                  </a:cubicBezTo>
                  <a:cubicBezTo>
                    <a:pt x="405" y="450"/>
                    <a:pt x="406" y="450"/>
                    <a:pt x="407" y="450"/>
                  </a:cubicBezTo>
                  <a:close/>
                  <a:moveTo>
                    <a:pt x="418" y="448"/>
                  </a:moveTo>
                  <a:cubicBezTo>
                    <a:pt x="422" y="447"/>
                    <a:pt x="425" y="447"/>
                    <a:pt x="429" y="445"/>
                  </a:cubicBezTo>
                  <a:cubicBezTo>
                    <a:pt x="437" y="448"/>
                    <a:pt x="445" y="451"/>
                    <a:pt x="452" y="454"/>
                  </a:cubicBezTo>
                  <a:cubicBezTo>
                    <a:pt x="441" y="452"/>
                    <a:pt x="430" y="449"/>
                    <a:pt x="418" y="448"/>
                  </a:cubicBezTo>
                  <a:close/>
                  <a:moveTo>
                    <a:pt x="434" y="445"/>
                  </a:moveTo>
                  <a:cubicBezTo>
                    <a:pt x="436" y="445"/>
                    <a:pt x="437" y="445"/>
                    <a:pt x="439" y="445"/>
                  </a:cubicBezTo>
                  <a:cubicBezTo>
                    <a:pt x="442" y="445"/>
                    <a:pt x="445" y="445"/>
                    <a:pt x="448" y="445"/>
                  </a:cubicBezTo>
                  <a:cubicBezTo>
                    <a:pt x="449" y="447"/>
                    <a:pt x="450" y="449"/>
                    <a:pt x="451" y="451"/>
                  </a:cubicBezTo>
                  <a:cubicBezTo>
                    <a:pt x="446" y="449"/>
                    <a:pt x="440" y="447"/>
                    <a:pt x="434" y="445"/>
                  </a:cubicBezTo>
                  <a:close/>
                  <a:moveTo>
                    <a:pt x="452" y="444"/>
                  </a:moveTo>
                  <a:cubicBezTo>
                    <a:pt x="454" y="444"/>
                    <a:pt x="456" y="444"/>
                    <a:pt x="458" y="444"/>
                  </a:cubicBezTo>
                  <a:cubicBezTo>
                    <a:pt x="457" y="447"/>
                    <a:pt x="457" y="450"/>
                    <a:pt x="456" y="454"/>
                  </a:cubicBezTo>
                  <a:cubicBezTo>
                    <a:pt x="456" y="453"/>
                    <a:pt x="456" y="453"/>
                    <a:pt x="455" y="453"/>
                  </a:cubicBezTo>
                  <a:cubicBezTo>
                    <a:pt x="455" y="453"/>
                    <a:pt x="454" y="452"/>
                    <a:pt x="453" y="452"/>
                  </a:cubicBezTo>
                  <a:cubicBezTo>
                    <a:pt x="453" y="450"/>
                    <a:pt x="453" y="448"/>
                    <a:pt x="452" y="444"/>
                  </a:cubicBezTo>
                  <a:close/>
                  <a:moveTo>
                    <a:pt x="465" y="463"/>
                  </a:moveTo>
                  <a:cubicBezTo>
                    <a:pt x="465" y="462"/>
                    <a:pt x="466" y="462"/>
                    <a:pt x="466" y="462"/>
                  </a:cubicBezTo>
                  <a:cubicBezTo>
                    <a:pt x="467" y="463"/>
                    <a:pt x="467" y="463"/>
                    <a:pt x="468" y="463"/>
                  </a:cubicBezTo>
                  <a:cubicBezTo>
                    <a:pt x="467" y="463"/>
                    <a:pt x="466" y="463"/>
                    <a:pt x="465" y="463"/>
                  </a:cubicBezTo>
                  <a:close/>
                  <a:moveTo>
                    <a:pt x="464" y="463"/>
                  </a:moveTo>
                  <a:cubicBezTo>
                    <a:pt x="464" y="463"/>
                    <a:pt x="463" y="463"/>
                    <a:pt x="463" y="463"/>
                  </a:cubicBezTo>
                  <a:cubicBezTo>
                    <a:pt x="463" y="463"/>
                    <a:pt x="464" y="463"/>
                    <a:pt x="464" y="463"/>
                  </a:cubicBezTo>
                  <a:close/>
                  <a:moveTo>
                    <a:pt x="125" y="349"/>
                  </a:moveTo>
                  <a:cubicBezTo>
                    <a:pt x="127" y="350"/>
                    <a:pt x="129" y="351"/>
                    <a:pt x="131" y="352"/>
                  </a:cubicBezTo>
                  <a:cubicBezTo>
                    <a:pt x="135" y="354"/>
                    <a:pt x="139" y="357"/>
                    <a:pt x="143" y="359"/>
                  </a:cubicBezTo>
                  <a:cubicBezTo>
                    <a:pt x="144" y="359"/>
                    <a:pt x="144" y="360"/>
                    <a:pt x="145" y="360"/>
                  </a:cubicBezTo>
                  <a:cubicBezTo>
                    <a:pt x="147" y="362"/>
                    <a:pt x="149" y="364"/>
                    <a:pt x="151" y="366"/>
                  </a:cubicBezTo>
                  <a:cubicBezTo>
                    <a:pt x="151" y="366"/>
                    <a:pt x="150" y="366"/>
                    <a:pt x="150" y="367"/>
                  </a:cubicBezTo>
                  <a:cubicBezTo>
                    <a:pt x="148" y="368"/>
                    <a:pt x="147" y="368"/>
                    <a:pt x="146" y="369"/>
                  </a:cubicBezTo>
                  <a:cubicBezTo>
                    <a:pt x="140" y="363"/>
                    <a:pt x="133" y="357"/>
                    <a:pt x="125" y="349"/>
                  </a:cubicBezTo>
                  <a:close/>
                  <a:moveTo>
                    <a:pt x="96" y="304"/>
                  </a:moveTo>
                  <a:cubicBezTo>
                    <a:pt x="100" y="307"/>
                    <a:pt x="104" y="310"/>
                    <a:pt x="107" y="313"/>
                  </a:cubicBezTo>
                  <a:cubicBezTo>
                    <a:pt x="105" y="312"/>
                    <a:pt x="103" y="311"/>
                    <a:pt x="101" y="310"/>
                  </a:cubicBezTo>
                  <a:cubicBezTo>
                    <a:pt x="98" y="307"/>
                    <a:pt x="95" y="304"/>
                    <a:pt x="93" y="302"/>
                  </a:cubicBezTo>
                  <a:cubicBezTo>
                    <a:pt x="94" y="302"/>
                    <a:pt x="95" y="303"/>
                    <a:pt x="96" y="304"/>
                  </a:cubicBezTo>
                  <a:close/>
                  <a:moveTo>
                    <a:pt x="131" y="336"/>
                  </a:moveTo>
                  <a:cubicBezTo>
                    <a:pt x="131" y="336"/>
                    <a:pt x="131" y="336"/>
                    <a:pt x="131" y="336"/>
                  </a:cubicBezTo>
                  <a:cubicBezTo>
                    <a:pt x="129" y="334"/>
                    <a:pt x="128" y="333"/>
                    <a:pt x="126" y="332"/>
                  </a:cubicBezTo>
                  <a:cubicBezTo>
                    <a:pt x="122" y="328"/>
                    <a:pt x="117" y="324"/>
                    <a:pt x="112" y="320"/>
                  </a:cubicBezTo>
                  <a:cubicBezTo>
                    <a:pt x="111" y="319"/>
                    <a:pt x="110" y="318"/>
                    <a:pt x="109" y="317"/>
                  </a:cubicBezTo>
                  <a:cubicBezTo>
                    <a:pt x="109" y="317"/>
                    <a:pt x="108" y="316"/>
                    <a:pt x="108" y="316"/>
                  </a:cubicBezTo>
                  <a:cubicBezTo>
                    <a:pt x="110" y="317"/>
                    <a:pt x="113" y="318"/>
                    <a:pt x="116" y="320"/>
                  </a:cubicBezTo>
                  <a:cubicBezTo>
                    <a:pt x="121" y="325"/>
                    <a:pt x="127" y="330"/>
                    <a:pt x="131" y="336"/>
                  </a:cubicBezTo>
                  <a:close/>
                  <a:moveTo>
                    <a:pt x="64" y="286"/>
                  </a:moveTo>
                  <a:cubicBezTo>
                    <a:pt x="65" y="287"/>
                    <a:pt x="65" y="288"/>
                    <a:pt x="66" y="289"/>
                  </a:cubicBezTo>
                  <a:cubicBezTo>
                    <a:pt x="65" y="288"/>
                    <a:pt x="65" y="288"/>
                    <a:pt x="64" y="288"/>
                  </a:cubicBezTo>
                  <a:cubicBezTo>
                    <a:pt x="64" y="287"/>
                    <a:pt x="64" y="287"/>
                    <a:pt x="63" y="287"/>
                  </a:cubicBezTo>
                  <a:cubicBezTo>
                    <a:pt x="63" y="287"/>
                    <a:pt x="63" y="287"/>
                    <a:pt x="63" y="287"/>
                  </a:cubicBezTo>
                  <a:cubicBezTo>
                    <a:pt x="64" y="286"/>
                    <a:pt x="64" y="286"/>
                    <a:pt x="64" y="286"/>
                  </a:cubicBezTo>
                  <a:close/>
                  <a:moveTo>
                    <a:pt x="104" y="321"/>
                  </a:moveTo>
                  <a:cubicBezTo>
                    <a:pt x="106" y="323"/>
                    <a:pt x="109" y="325"/>
                    <a:pt x="111" y="327"/>
                  </a:cubicBezTo>
                  <a:cubicBezTo>
                    <a:pt x="108" y="325"/>
                    <a:pt x="106" y="324"/>
                    <a:pt x="103" y="322"/>
                  </a:cubicBezTo>
                  <a:cubicBezTo>
                    <a:pt x="102" y="321"/>
                    <a:pt x="101" y="320"/>
                    <a:pt x="99" y="319"/>
                  </a:cubicBezTo>
                  <a:cubicBezTo>
                    <a:pt x="100" y="319"/>
                    <a:pt x="101" y="319"/>
                    <a:pt x="101" y="319"/>
                  </a:cubicBezTo>
                  <a:cubicBezTo>
                    <a:pt x="102" y="319"/>
                    <a:pt x="103" y="320"/>
                    <a:pt x="104" y="321"/>
                  </a:cubicBezTo>
                  <a:close/>
                  <a:moveTo>
                    <a:pt x="120" y="345"/>
                  </a:moveTo>
                  <a:cubicBezTo>
                    <a:pt x="118" y="343"/>
                    <a:pt x="115" y="340"/>
                    <a:pt x="112" y="338"/>
                  </a:cubicBezTo>
                  <a:cubicBezTo>
                    <a:pt x="115" y="340"/>
                    <a:pt x="118" y="342"/>
                    <a:pt x="122" y="345"/>
                  </a:cubicBezTo>
                  <a:cubicBezTo>
                    <a:pt x="121" y="345"/>
                    <a:pt x="121" y="345"/>
                    <a:pt x="121" y="345"/>
                  </a:cubicBezTo>
                  <a:lnTo>
                    <a:pt x="120" y="345"/>
                  </a:lnTo>
                  <a:close/>
                  <a:moveTo>
                    <a:pt x="68" y="287"/>
                  </a:moveTo>
                  <a:cubicBezTo>
                    <a:pt x="73" y="290"/>
                    <a:pt x="77" y="293"/>
                    <a:pt x="82" y="295"/>
                  </a:cubicBezTo>
                  <a:cubicBezTo>
                    <a:pt x="85" y="298"/>
                    <a:pt x="89" y="302"/>
                    <a:pt x="93" y="305"/>
                  </a:cubicBezTo>
                  <a:cubicBezTo>
                    <a:pt x="93" y="305"/>
                    <a:pt x="94" y="306"/>
                    <a:pt x="94" y="306"/>
                  </a:cubicBezTo>
                  <a:cubicBezTo>
                    <a:pt x="94" y="306"/>
                    <a:pt x="93" y="306"/>
                    <a:pt x="93" y="306"/>
                  </a:cubicBezTo>
                  <a:cubicBezTo>
                    <a:pt x="89" y="303"/>
                    <a:pt x="86" y="301"/>
                    <a:pt x="82" y="299"/>
                  </a:cubicBezTo>
                  <a:cubicBezTo>
                    <a:pt x="82" y="298"/>
                    <a:pt x="82" y="297"/>
                    <a:pt x="81" y="296"/>
                  </a:cubicBezTo>
                  <a:cubicBezTo>
                    <a:pt x="78" y="294"/>
                    <a:pt x="74" y="293"/>
                    <a:pt x="71" y="291"/>
                  </a:cubicBezTo>
                  <a:cubicBezTo>
                    <a:pt x="70" y="290"/>
                    <a:pt x="69" y="289"/>
                    <a:pt x="68" y="287"/>
                  </a:cubicBezTo>
                  <a:close/>
                  <a:moveTo>
                    <a:pt x="129" y="329"/>
                  </a:moveTo>
                  <a:cubicBezTo>
                    <a:pt x="132" y="332"/>
                    <a:pt x="135" y="335"/>
                    <a:pt x="138" y="339"/>
                  </a:cubicBezTo>
                  <a:cubicBezTo>
                    <a:pt x="137" y="338"/>
                    <a:pt x="137" y="338"/>
                    <a:pt x="137" y="338"/>
                  </a:cubicBezTo>
                  <a:cubicBezTo>
                    <a:pt x="134" y="335"/>
                    <a:pt x="132" y="332"/>
                    <a:pt x="129" y="329"/>
                  </a:cubicBezTo>
                  <a:close/>
                  <a:moveTo>
                    <a:pt x="141" y="342"/>
                  </a:moveTo>
                  <a:cubicBezTo>
                    <a:pt x="141" y="343"/>
                    <a:pt x="142" y="344"/>
                    <a:pt x="142" y="344"/>
                  </a:cubicBezTo>
                  <a:cubicBezTo>
                    <a:pt x="142" y="344"/>
                    <a:pt x="142" y="344"/>
                    <a:pt x="142" y="344"/>
                  </a:cubicBezTo>
                  <a:cubicBezTo>
                    <a:pt x="142" y="344"/>
                    <a:pt x="142" y="344"/>
                    <a:pt x="142" y="344"/>
                  </a:cubicBezTo>
                  <a:cubicBezTo>
                    <a:pt x="141" y="343"/>
                    <a:pt x="140" y="342"/>
                    <a:pt x="139" y="341"/>
                  </a:cubicBezTo>
                  <a:cubicBezTo>
                    <a:pt x="140" y="341"/>
                    <a:pt x="140" y="341"/>
                    <a:pt x="140" y="341"/>
                  </a:cubicBezTo>
                  <a:cubicBezTo>
                    <a:pt x="140" y="341"/>
                    <a:pt x="141" y="342"/>
                    <a:pt x="141" y="342"/>
                  </a:cubicBezTo>
                  <a:close/>
                  <a:moveTo>
                    <a:pt x="167" y="375"/>
                  </a:moveTo>
                  <a:cubicBezTo>
                    <a:pt x="168" y="376"/>
                    <a:pt x="169" y="377"/>
                    <a:pt x="170" y="378"/>
                  </a:cubicBezTo>
                  <a:cubicBezTo>
                    <a:pt x="169" y="378"/>
                    <a:pt x="169" y="378"/>
                    <a:pt x="168" y="378"/>
                  </a:cubicBezTo>
                  <a:cubicBezTo>
                    <a:pt x="168" y="378"/>
                    <a:pt x="168" y="378"/>
                    <a:pt x="168" y="378"/>
                  </a:cubicBezTo>
                  <a:cubicBezTo>
                    <a:pt x="168" y="377"/>
                    <a:pt x="168" y="377"/>
                    <a:pt x="168" y="377"/>
                  </a:cubicBezTo>
                  <a:cubicBezTo>
                    <a:pt x="168" y="377"/>
                    <a:pt x="167" y="377"/>
                    <a:pt x="167" y="377"/>
                  </a:cubicBezTo>
                  <a:cubicBezTo>
                    <a:pt x="166" y="377"/>
                    <a:pt x="165" y="376"/>
                    <a:pt x="165" y="375"/>
                  </a:cubicBezTo>
                  <a:cubicBezTo>
                    <a:pt x="164" y="374"/>
                    <a:pt x="164" y="374"/>
                    <a:pt x="164" y="374"/>
                  </a:cubicBezTo>
                  <a:cubicBezTo>
                    <a:pt x="163" y="375"/>
                    <a:pt x="163" y="375"/>
                    <a:pt x="163" y="375"/>
                  </a:cubicBezTo>
                  <a:cubicBezTo>
                    <a:pt x="162" y="375"/>
                    <a:pt x="162" y="375"/>
                    <a:pt x="161" y="376"/>
                  </a:cubicBezTo>
                  <a:cubicBezTo>
                    <a:pt x="160" y="373"/>
                    <a:pt x="159" y="371"/>
                    <a:pt x="158" y="369"/>
                  </a:cubicBezTo>
                  <a:cubicBezTo>
                    <a:pt x="160" y="369"/>
                    <a:pt x="161" y="370"/>
                    <a:pt x="163" y="371"/>
                  </a:cubicBezTo>
                  <a:cubicBezTo>
                    <a:pt x="164" y="372"/>
                    <a:pt x="165" y="373"/>
                    <a:pt x="167" y="375"/>
                  </a:cubicBezTo>
                  <a:close/>
                  <a:moveTo>
                    <a:pt x="405" y="388"/>
                  </a:moveTo>
                  <a:cubicBezTo>
                    <a:pt x="391" y="388"/>
                    <a:pt x="377" y="387"/>
                    <a:pt x="363" y="387"/>
                  </a:cubicBezTo>
                  <a:cubicBezTo>
                    <a:pt x="366" y="386"/>
                    <a:pt x="369" y="386"/>
                    <a:pt x="372" y="386"/>
                  </a:cubicBezTo>
                  <a:cubicBezTo>
                    <a:pt x="379" y="386"/>
                    <a:pt x="387" y="386"/>
                    <a:pt x="395" y="387"/>
                  </a:cubicBezTo>
                  <a:cubicBezTo>
                    <a:pt x="395" y="387"/>
                    <a:pt x="395" y="387"/>
                    <a:pt x="396" y="387"/>
                  </a:cubicBezTo>
                  <a:cubicBezTo>
                    <a:pt x="399" y="387"/>
                    <a:pt x="402" y="388"/>
                    <a:pt x="405" y="388"/>
                  </a:cubicBezTo>
                  <a:close/>
                  <a:moveTo>
                    <a:pt x="164" y="378"/>
                  </a:moveTo>
                  <a:cubicBezTo>
                    <a:pt x="163" y="378"/>
                    <a:pt x="163" y="378"/>
                    <a:pt x="162" y="378"/>
                  </a:cubicBezTo>
                  <a:cubicBezTo>
                    <a:pt x="163" y="378"/>
                    <a:pt x="163" y="378"/>
                    <a:pt x="163" y="377"/>
                  </a:cubicBezTo>
                  <a:cubicBezTo>
                    <a:pt x="164" y="378"/>
                    <a:pt x="164" y="378"/>
                    <a:pt x="164" y="378"/>
                  </a:cubicBezTo>
                  <a:close/>
                  <a:moveTo>
                    <a:pt x="154" y="377"/>
                  </a:moveTo>
                  <a:cubicBezTo>
                    <a:pt x="152" y="375"/>
                    <a:pt x="150" y="373"/>
                    <a:pt x="148" y="371"/>
                  </a:cubicBezTo>
                  <a:cubicBezTo>
                    <a:pt x="149" y="370"/>
                    <a:pt x="150" y="370"/>
                    <a:pt x="151" y="369"/>
                  </a:cubicBezTo>
                  <a:cubicBezTo>
                    <a:pt x="152" y="368"/>
                    <a:pt x="153" y="368"/>
                    <a:pt x="153" y="367"/>
                  </a:cubicBezTo>
                  <a:cubicBezTo>
                    <a:pt x="154" y="368"/>
                    <a:pt x="155" y="368"/>
                    <a:pt x="155" y="369"/>
                  </a:cubicBezTo>
                  <a:cubicBezTo>
                    <a:pt x="157" y="372"/>
                    <a:pt x="158" y="374"/>
                    <a:pt x="159" y="377"/>
                  </a:cubicBezTo>
                  <a:cubicBezTo>
                    <a:pt x="158" y="377"/>
                    <a:pt x="158" y="377"/>
                    <a:pt x="157" y="378"/>
                  </a:cubicBezTo>
                  <a:cubicBezTo>
                    <a:pt x="156" y="378"/>
                    <a:pt x="155" y="377"/>
                    <a:pt x="154" y="377"/>
                  </a:cubicBezTo>
                  <a:close/>
                  <a:moveTo>
                    <a:pt x="132" y="360"/>
                  </a:moveTo>
                  <a:cubicBezTo>
                    <a:pt x="130" y="358"/>
                    <a:pt x="128" y="356"/>
                    <a:pt x="126" y="354"/>
                  </a:cubicBezTo>
                  <a:cubicBezTo>
                    <a:pt x="129" y="356"/>
                    <a:pt x="131" y="359"/>
                    <a:pt x="133" y="361"/>
                  </a:cubicBezTo>
                  <a:cubicBezTo>
                    <a:pt x="133" y="360"/>
                    <a:pt x="132" y="360"/>
                    <a:pt x="132" y="360"/>
                  </a:cubicBezTo>
                  <a:close/>
                  <a:moveTo>
                    <a:pt x="102" y="337"/>
                  </a:moveTo>
                  <a:cubicBezTo>
                    <a:pt x="99" y="336"/>
                    <a:pt x="96" y="335"/>
                    <a:pt x="93" y="333"/>
                  </a:cubicBezTo>
                  <a:cubicBezTo>
                    <a:pt x="85" y="326"/>
                    <a:pt x="78" y="319"/>
                    <a:pt x="70" y="312"/>
                  </a:cubicBezTo>
                  <a:cubicBezTo>
                    <a:pt x="83" y="320"/>
                    <a:pt x="94" y="329"/>
                    <a:pt x="102" y="337"/>
                  </a:cubicBezTo>
                  <a:close/>
                  <a:moveTo>
                    <a:pt x="67" y="308"/>
                  </a:moveTo>
                  <a:cubicBezTo>
                    <a:pt x="70" y="309"/>
                    <a:pt x="73" y="310"/>
                    <a:pt x="76" y="311"/>
                  </a:cubicBezTo>
                  <a:cubicBezTo>
                    <a:pt x="79" y="313"/>
                    <a:pt x="82" y="316"/>
                    <a:pt x="85" y="318"/>
                  </a:cubicBezTo>
                  <a:cubicBezTo>
                    <a:pt x="84" y="318"/>
                    <a:pt x="84" y="318"/>
                    <a:pt x="84" y="318"/>
                  </a:cubicBezTo>
                  <a:cubicBezTo>
                    <a:pt x="79" y="315"/>
                    <a:pt x="74" y="312"/>
                    <a:pt x="69" y="308"/>
                  </a:cubicBezTo>
                  <a:cubicBezTo>
                    <a:pt x="68" y="308"/>
                    <a:pt x="68" y="308"/>
                    <a:pt x="67" y="308"/>
                  </a:cubicBezTo>
                  <a:close/>
                  <a:moveTo>
                    <a:pt x="158" y="354"/>
                  </a:moveTo>
                  <a:cubicBezTo>
                    <a:pt x="160" y="355"/>
                    <a:pt x="162" y="356"/>
                    <a:pt x="163" y="357"/>
                  </a:cubicBezTo>
                  <a:cubicBezTo>
                    <a:pt x="163" y="357"/>
                    <a:pt x="163" y="357"/>
                    <a:pt x="162" y="357"/>
                  </a:cubicBezTo>
                  <a:cubicBezTo>
                    <a:pt x="161" y="356"/>
                    <a:pt x="160" y="355"/>
                    <a:pt x="158" y="354"/>
                  </a:cubicBezTo>
                  <a:close/>
                  <a:moveTo>
                    <a:pt x="481" y="424"/>
                  </a:moveTo>
                  <a:cubicBezTo>
                    <a:pt x="478" y="430"/>
                    <a:pt x="474" y="436"/>
                    <a:pt x="472" y="442"/>
                  </a:cubicBezTo>
                  <a:cubicBezTo>
                    <a:pt x="472" y="442"/>
                    <a:pt x="472" y="442"/>
                    <a:pt x="472" y="441"/>
                  </a:cubicBezTo>
                  <a:cubicBezTo>
                    <a:pt x="472" y="440"/>
                    <a:pt x="472" y="439"/>
                    <a:pt x="471" y="437"/>
                  </a:cubicBezTo>
                  <a:cubicBezTo>
                    <a:pt x="472" y="434"/>
                    <a:pt x="472" y="430"/>
                    <a:pt x="472" y="426"/>
                  </a:cubicBezTo>
                  <a:cubicBezTo>
                    <a:pt x="472" y="425"/>
                    <a:pt x="472" y="425"/>
                    <a:pt x="472" y="425"/>
                  </a:cubicBezTo>
                  <a:cubicBezTo>
                    <a:pt x="472" y="425"/>
                    <a:pt x="472" y="425"/>
                    <a:pt x="472" y="425"/>
                  </a:cubicBezTo>
                  <a:cubicBezTo>
                    <a:pt x="472" y="425"/>
                    <a:pt x="472" y="425"/>
                    <a:pt x="472" y="425"/>
                  </a:cubicBezTo>
                  <a:cubicBezTo>
                    <a:pt x="472" y="423"/>
                    <a:pt x="472" y="422"/>
                    <a:pt x="472" y="420"/>
                  </a:cubicBezTo>
                  <a:cubicBezTo>
                    <a:pt x="474" y="419"/>
                    <a:pt x="475" y="418"/>
                    <a:pt x="477" y="417"/>
                  </a:cubicBezTo>
                  <a:cubicBezTo>
                    <a:pt x="479" y="419"/>
                    <a:pt x="480" y="421"/>
                    <a:pt x="481" y="424"/>
                  </a:cubicBezTo>
                  <a:close/>
                  <a:moveTo>
                    <a:pt x="462" y="441"/>
                  </a:moveTo>
                  <a:cubicBezTo>
                    <a:pt x="462" y="441"/>
                    <a:pt x="462" y="441"/>
                    <a:pt x="462" y="441"/>
                  </a:cubicBezTo>
                  <a:cubicBezTo>
                    <a:pt x="462" y="441"/>
                    <a:pt x="462" y="441"/>
                    <a:pt x="462" y="441"/>
                  </a:cubicBezTo>
                  <a:cubicBezTo>
                    <a:pt x="462" y="441"/>
                    <a:pt x="462" y="441"/>
                    <a:pt x="462" y="441"/>
                  </a:cubicBezTo>
                  <a:close/>
                  <a:moveTo>
                    <a:pt x="463" y="439"/>
                  </a:moveTo>
                  <a:cubicBezTo>
                    <a:pt x="463" y="437"/>
                    <a:pt x="464" y="436"/>
                    <a:pt x="465" y="435"/>
                  </a:cubicBezTo>
                  <a:cubicBezTo>
                    <a:pt x="465" y="436"/>
                    <a:pt x="465" y="436"/>
                    <a:pt x="465" y="437"/>
                  </a:cubicBezTo>
                  <a:cubicBezTo>
                    <a:pt x="465" y="438"/>
                    <a:pt x="465" y="440"/>
                    <a:pt x="465" y="441"/>
                  </a:cubicBezTo>
                  <a:cubicBezTo>
                    <a:pt x="464" y="440"/>
                    <a:pt x="464" y="439"/>
                    <a:pt x="463" y="439"/>
                  </a:cubicBezTo>
                  <a:close/>
                  <a:moveTo>
                    <a:pt x="467" y="455"/>
                  </a:moveTo>
                  <a:cubicBezTo>
                    <a:pt x="467" y="455"/>
                    <a:pt x="467" y="454"/>
                    <a:pt x="467" y="453"/>
                  </a:cubicBezTo>
                  <a:cubicBezTo>
                    <a:pt x="468" y="454"/>
                    <a:pt x="468" y="454"/>
                    <a:pt x="468" y="454"/>
                  </a:cubicBezTo>
                  <a:cubicBezTo>
                    <a:pt x="468" y="453"/>
                    <a:pt x="468" y="453"/>
                    <a:pt x="468" y="453"/>
                  </a:cubicBezTo>
                  <a:cubicBezTo>
                    <a:pt x="468" y="453"/>
                    <a:pt x="468" y="453"/>
                    <a:pt x="468" y="453"/>
                  </a:cubicBezTo>
                  <a:cubicBezTo>
                    <a:pt x="468" y="454"/>
                    <a:pt x="467" y="455"/>
                    <a:pt x="467" y="455"/>
                  </a:cubicBezTo>
                  <a:cubicBezTo>
                    <a:pt x="467" y="455"/>
                    <a:pt x="467" y="455"/>
                    <a:pt x="467" y="455"/>
                  </a:cubicBezTo>
                  <a:close/>
                  <a:moveTo>
                    <a:pt x="467" y="437"/>
                  </a:moveTo>
                  <a:cubicBezTo>
                    <a:pt x="467" y="435"/>
                    <a:pt x="468" y="433"/>
                    <a:pt x="468" y="431"/>
                  </a:cubicBezTo>
                  <a:cubicBezTo>
                    <a:pt x="468" y="432"/>
                    <a:pt x="468" y="433"/>
                    <a:pt x="468" y="433"/>
                  </a:cubicBezTo>
                  <a:cubicBezTo>
                    <a:pt x="468" y="435"/>
                    <a:pt x="468" y="437"/>
                    <a:pt x="468" y="439"/>
                  </a:cubicBezTo>
                  <a:cubicBezTo>
                    <a:pt x="468" y="438"/>
                    <a:pt x="467" y="438"/>
                    <a:pt x="467" y="437"/>
                  </a:cubicBezTo>
                  <a:close/>
                  <a:moveTo>
                    <a:pt x="469" y="425"/>
                  </a:moveTo>
                  <a:cubicBezTo>
                    <a:pt x="469" y="425"/>
                    <a:pt x="469" y="425"/>
                    <a:pt x="469" y="425"/>
                  </a:cubicBezTo>
                  <a:cubicBezTo>
                    <a:pt x="469" y="425"/>
                    <a:pt x="469" y="425"/>
                    <a:pt x="469" y="425"/>
                  </a:cubicBezTo>
                  <a:cubicBezTo>
                    <a:pt x="469" y="424"/>
                    <a:pt x="469" y="424"/>
                    <a:pt x="469" y="424"/>
                  </a:cubicBezTo>
                  <a:cubicBezTo>
                    <a:pt x="469" y="424"/>
                    <a:pt x="469" y="425"/>
                    <a:pt x="469" y="425"/>
                  </a:cubicBezTo>
                  <a:cubicBezTo>
                    <a:pt x="469" y="425"/>
                    <a:pt x="469" y="425"/>
                    <a:pt x="469" y="425"/>
                  </a:cubicBezTo>
                  <a:cubicBezTo>
                    <a:pt x="469" y="425"/>
                    <a:pt x="469" y="425"/>
                    <a:pt x="469" y="425"/>
                  </a:cubicBezTo>
                  <a:close/>
                  <a:moveTo>
                    <a:pt x="455" y="427"/>
                  </a:moveTo>
                  <a:cubicBezTo>
                    <a:pt x="455" y="426"/>
                    <a:pt x="456" y="426"/>
                    <a:pt x="456" y="425"/>
                  </a:cubicBezTo>
                  <a:cubicBezTo>
                    <a:pt x="456" y="425"/>
                    <a:pt x="457" y="426"/>
                    <a:pt x="458" y="426"/>
                  </a:cubicBezTo>
                  <a:cubicBezTo>
                    <a:pt x="461" y="426"/>
                    <a:pt x="464" y="426"/>
                    <a:pt x="466" y="427"/>
                  </a:cubicBezTo>
                  <a:cubicBezTo>
                    <a:pt x="466" y="428"/>
                    <a:pt x="466" y="429"/>
                    <a:pt x="466" y="430"/>
                  </a:cubicBezTo>
                  <a:cubicBezTo>
                    <a:pt x="465" y="431"/>
                    <a:pt x="464" y="432"/>
                    <a:pt x="463" y="433"/>
                  </a:cubicBezTo>
                  <a:cubicBezTo>
                    <a:pt x="461" y="431"/>
                    <a:pt x="458" y="428"/>
                    <a:pt x="455" y="427"/>
                  </a:cubicBezTo>
                  <a:close/>
                  <a:moveTo>
                    <a:pt x="408" y="413"/>
                  </a:moveTo>
                  <a:cubicBezTo>
                    <a:pt x="420" y="415"/>
                    <a:pt x="432" y="416"/>
                    <a:pt x="444" y="417"/>
                  </a:cubicBezTo>
                  <a:cubicBezTo>
                    <a:pt x="442" y="417"/>
                    <a:pt x="440" y="418"/>
                    <a:pt x="438" y="418"/>
                  </a:cubicBezTo>
                  <a:cubicBezTo>
                    <a:pt x="432" y="417"/>
                    <a:pt x="425" y="417"/>
                    <a:pt x="418" y="416"/>
                  </a:cubicBezTo>
                  <a:cubicBezTo>
                    <a:pt x="415" y="415"/>
                    <a:pt x="411" y="414"/>
                    <a:pt x="408" y="413"/>
                  </a:cubicBezTo>
                  <a:close/>
                  <a:moveTo>
                    <a:pt x="463" y="424"/>
                  </a:moveTo>
                  <a:cubicBezTo>
                    <a:pt x="464" y="423"/>
                    <a:pt x="466" y="423"/>
                    <a:pt x="467" y="423"/>
                  </a:cubicBezTo>
                  <a:cubicBezTo>
                    <a:pt x="467" y="423"/>
                    <a:pt x="467" y="424"/>
                    <a:pt x="467" y="424"/>
                  </a:cubicBezTo>
                  <a:cubicBezTo>
                    <a:pt x="467" y="424"/>
                    <a:pt x="467" y="424"/>
                    <a:pt x="467" y="424"/>
                  </a:cubicBezTo>
                  <a:cubicBezTo>
                    <a:pt x="467" y="425"/>
                    <a:pt x="467" y="425"/>
                    <a:pt x="467" y="425"/>
                  </a:cubicBezTo>
                  <a:cubicBezTo>
                    <a:pt x="466" y="424"/>
                    <a:pt x="464" y="424"/>
                    <a:pt x="463" y="424"/>
                  </a:cubicBezTo>
                  <a:close/>
                  <a:moveTo>
                    <a:pt x="478" y="445"/>
                  </a:moveTo>
                  <a:cubicBezTo>
                    <a:pt x="479" y="441"/>
                    <a:pt x="480" y="437"/>
                    <a:pt x="481" y="433"/>
                  </a:cubicBezTo>
                  <a:cubicBezTo>
                    <a:pt x="479" y="433"/>
                    <a:pt x="479" y="433"/>
                    <a:pt x="479" y="433"/>
                  </a:cubicBezTo>
                  <a:cubicBezTo>
                    <a:pt x="480" y="431"/>
                    <a:pt x="481" y="429"/>
                    <a:pt x="482" y="427"/>
                  </a:cubicBezTo>
                  <a:cubicBezTo>
                    <a:pt x="484" y="433"/>
                    <a:pt x="482" y="440"/>
                    <a:pt x="478" y="445"/>
                  </a:cubicBezTo>
                  <a:close/>
                  <a:moveTo>
                    <a:pt x="481" y="454"/>
                  </a:moveTo>
                  <a:cubicBezTo>
                    <a:pt x="479" y="457"/>
                    <a:pt x="478" y="459"/>
                    <a:pt x="476" y="462"/>
                  </a:cubicBezTo>
                  <a:cubicBezTo>
                    <a:pt x="476" y="460"/>
                    <a:pt x="476" y="459"/>
                    <a:pt x="476" y="458"/>
                  </a:cubicBezTo>
                  <a:cubicBezTo>
                    <a:pt x="478" y="457"/>
                    <a:pt x="479" y="455"/>
                    <a:pt x="481" y="454"/>
                  </a:cubicBezTo>
                  <a:close/>
                  <a:moveTo>
                    <a:pt x="475" y="450"/>
                  </a:moveTo>
                  <a:cubicBezTo>
                    <a:pt x="473" y="453"/>
                    <a:pt x="471" y="454"/>
                    <a:pt x="470" y="456"/>
                  </a:cubicBezTo>
                  <a:cubicBezTo>
                    <a:pt x="470" y="456"/>
                    <a:pt x="470" y="456"/>
                    <a:pt x="470" y="456"/>
                  </a:cubicBezTo>
                  <a:cubicBezTo>
                    <a:pt x="472" y="452"/>
                    <a:pt x="474" y="448"/>
                    <a:pt x="476" y="444"/>
                  </a:cubicBezTo>
                  <a:cubicBezTo>
                    <a:pt x="476" y="446"/>
                    <a:pt x="475" y="448"/>
                    <a:pt x="475" y="450"/>
                  </a:cubicBezTo>
                  <a:close/>
                  <a:moveTo>
                    <a:pt x="459" y="455"/>
                  </a:moveTo>
                  <a:cubicBezTo>
                    <a:pt x="459" y="451"/>
                    <a:pt x="460" y="447"/>
                    <a:pt x="461" y="444"/>
                  </a:cubicBezTo>
                  <a:cubicBezTo>
                    <a:pt x="462" y="444"/>
                    <a:pt x="463" y="444"/>
                    <a:pt x="465" y="443"/>
                  </a:cubicBezTo>
                  <a:cubicBezTo>
                    <a:pt x="465" y="443"/>
                    <a:pt x="465" y="443"/>
                    <a:pt x="465" y="443"/>
                  </a:cubicBezTo>
                  <a:cubicBezTo>
                    <a:pt x="466" y="444"/>
                    <a:pt x="466" y="446"/>
                    <a:pt x="466" y="447"/>
                  </a:cubicBezTo>
                  <a:cubicBezTo>
                    <a:pt x="465" y="450"/>
                    <a:pt x="465" y="454"/>
                    <a:pt x="464" y="458"/>
                  </a:cubicBezTo>
                  <a:cubicBezTo>
                    <a:pt x="463" y="457"/>
                    <a:pt x="461" y="456"/>
                    <a:pt x="459" y="455"/>
                  </a:cubicBezTo>
                  <a:close/>
                  <a:moveTo>
                    <a:pt x="453" y="431"/>
                  </a:moveTo>
                  <a:cubicBezTo>
                    <a:pt x="454" y="430"/>
                    <a:pt x="454" y="430"/>
                    <a:pt x="454" y="429"/>
                  </a:cubicBezTo>
                  <a:cubicBezTo>
                    <a:pt x="457" y="431"/>
                    <a:pt x="460" y="433"/>
                    <a:pt x="462" y="435"/>
                  </a:cubicBezTo>
                  <a:cubicBezTo>
                    <a:pt x="461" y="436"/>
                    <a:pt x="461" y="436"/>
                    <a:pt x="461" y="437"/>
                  </a:cubicBezTo>
                  <a:cubicBezTo>
                    <a:pt x="459" y="435"/>
                    <a:pt x="456" y="433"/>
                    <a:pt x="453" y="431"/>
                  </a:cubicBezTo>
                  <a:close/>
                  <a:moveTo>
                    <a:pt x="448" y="428"/>
                  </a:moveTo>
                  <a:cubicBezTo>
                    <a:pt x="446" y="427"/>
                    <a:pt x="445" y="426"/>
                    <a:pt x="443" y="425"/>
                  </a:cubicBezTo>
                  <a:cubicBezTo>
                    <a:pt x="444" y="426"/>
                    <a:pt x="444" y="426"/>
                    <a:pt x="445" y="426"/>
                  </a:cubicBezTo>
                  <a:cubicBezTo>
                    <a:pt x="446" y="426"/>
                    <a:pt x="447" y="426"/>
                    <a:pt x="448" y="426"/>
                  </a:cubicBezTo>
                  <a:cubicBezTo>
                    <a:pt x="448" y="426"/>
                    <a:pt x="448" y="427"/>
                    <a:pt x="448" y="428"/>
                  </a:cubicBezTo>
                  <a:close/>
                  <a:moveTo>
                    <a:pt x="379" y="405"/>
                  </a:moveTo>
                  <a:cubicBezTo>
                    <a:pt x="386" y="406"/>
                    <a:pt x="394" y="406"/>
                    <a:pt x="402" y="406"/>
                  </a:cubicBezTo>
                  <a:cubicBezTo>
                    <a:pt x="416" y="408"/>
                    <a:pt x="431" y="411"/>
                    <a:pt x="445" y="414"/>
                  </a:cubicBezTo>
                  <a:cubicBezTo>
                    <a:pt x="423" y="413"/>
                    <a:pt x="400" y="410"/>
                    <a:pt x="379" y="405"/>
                  </a:cubicBezTo>
                  <a:close/>
                  <a:moveTo>
                    <a:pt x="190" y="385"/>
                  </a:moveTo>
                  <a:cubicBezTo>
                    <a:pt x="185" y="385"/>
                    <a:pt x="181" y="385"/>
                    <a:pt x="176" y="385"/>
                  </a:cubicBezTo>
                  <a:cubicBezTo>
                    <a:pt x="176" y="385"/>
                    <a:pt x="176" y="384"/>
                    <a:pt x="175" y="384"/>
                  </a:cubicBezTo>
                  <a:cubicBezTo>
                    <a:pt x="176" y="384"/>
                    <a:pt x="176" y="384"/>
                    <a:pt x="176" y="384"/>
                  </a:cubicBezTo>
                  <a:cubicBezTo>
                    <a:pt x="180" y="384"/>
                    <a:pt x="185" y="385"/>
                    <a:pt x="190" y="385"/>
                  </a:cubicBezTo>
                  <a:close/>
                  <a:moveTo>
                    <a:pt x="172" y="385"/>
                  </a:moveTo>
                  <a:cubicBezTo>
                    <a:pt x="163" y="385"/>
                    <a:pt x="154" y="385"/>
                    <a:pt x="147" y="385"/>
                  </a:cubicBezTo>
                  <a:cubicBezTo>
                    <a:pt x="152" y="384"/>
                    <a:pt x="152" y="384"/>
                    <a:pt x="152" y="384"/>
                  </a:cubicBezTo>
                  <a:cubicBezTo>
                    <a:pt x="153" y="384"/>
                    <a:pt x="154" y="384"/>
                    <a:pt x="155" y="383"/>
                  </a:cubicBezTo>
                  <a:cubicBezTo>
                    <a:pt x="155" y="383"/>
                    <a:pt x="156" y="383"/>
                    <a:pt x="157" y="383"/>
                  </a:cubicBezTo>
                  <a:cubicBezTo>
                    <a:pt x="157" y="384"/>
                    <a:pt x="157" y="384"/>
                    <a:pt x="158" y="385"/>
                  </a:cubicBezTo>
                  <a:cubicBezTo>
                    <a:pt x="159" y="383"/>
                    <a:pt x="159" y="383"/>
                    <a:pt x="159" y="383"/>
                  </a:cubicBezTo>
                  <a:cubicBezTo>
                    <a:pt x="163" y="383"/>
                    <a:pt x="166" y="383"/>
                    <a:pt x="170" y="383"/>
                  </a:cubicBezTo>
                  <a:cubicBezTo>
                    <a:pt x="171" y="384"/>
                    <a:pt x="172" y="385"/>
                    <a:pt x="172" y="385"/>
                  </a:cubicBezTo>
                  <a:close/>
                  <a:moveTo>
                    <a:pt x="149" y="376"/>
                  </a:moveTo>
                  <a:cubicBezTo>
                    <a:pt x="147" y="375"/>
                    <a:pt x="146" y="374"/>
                    <a:pt x="144" y="373"/>
                  </a:cubicBezTo>
                  <a:cubicBezTo>
                    <a:pt x="144" y="373"/>
                    <a:pt x="144" y="373"/>
                    <a:pt x="144" y="373"/>
                  </a:cubicBezTo>
                  <a:cubicBezTo>
                    <a:pt x="144" y="373"/>
                    <a:pt x="144" y="373"/>
                    <a:pt x="144" y="373"/>
                  </a:cubicBezTo>
                  <a:cubicBezTo>
                    <a:pt x="145" y="373"/>
                    <a:pt x="146" y="374"/>
                    <a:pt x="147" y="375"/>
                  </a:cubicBezTo>
                  <a:cubicBezTo>
                    <a:pt x="147" y="374"/>
                    <a:pt x="147" y="374"/>
                    <a:pt x="147" y="374"/>
                  </a:cubicBezTo>
                  <a:cubicBezTo>
                    <a:pt x="148" y="375"/>
                    <a:pt x="148" y="375"/>
                    <a:pt x="149" y="376"/>
                  </a:cubicBezTo>
                  <a:close/>
                  <a:moveTo>
                    <a:pt x="136" y="368"/>
                  </a:moveTo>
                  <a:cubicBezTo>
                    <a:pt x="135" y="367"/>
                    <a:pt x="134" y="367"/>
                    <a:pt x="134" y="366"/>
                  </a:cubicBezTo>
                  <a:cubicBezTo>
                    <a:pt x="134" y="366"/>
                    <a:pt x="134" y="367"/>
                    <a:pt x="135" y="367"/>
                  </a:cubicBezTo>
                  <a:cubicBezTo>
                    <a:pt x="135" y="367"/>
                    <a:pt x="135" y="368"/>
                    <a:pt x="136" y="368"/>
                  </a:cubicBezTo>
                  <a:close/>
                  <a:moveTo>
                    <a:pt x="119" y="355"/>
                  </a:moveTo>
                  <a:cubicBezTo>
                    <a:pt x="113" y="350"/>
                    <a:pt x="108" y="345"/>
                    <a:pt x="102" y="340"/>
                  </a:cubicBezTo>
                  <a:cubicBezTo>
                    <a:pt x="103" y="341"/>
                    <a:pt x="105" y="341"/>
                    <a:pt x="106" y="342"/>
                  </a:cubicBezTo>
                  <a:cubicBezTo>
                    <a:pt x="108" y="340"/>
                    <a:pt x="108" y="340"/>
                    <a:pt x="108" y="340"/>
                  </a:cubicBezTo>
                  <a:cubicBezTo>
                    <a:pt x="106" y="338"/>
                    <a:pt x="104" y="336"/>
                    <a:pt x="102" y="334"/>
                  </a:cubicBezTo>
                  <a:cubicBezTo>
                    <a:pt x="111" y="342"/>
                    <a:pt x="118" y="350"/>
                    <a:pt x="126" y="358"/>
                  </a:cubicBezTo>
                  <a:cubicBezTo>
                    <a:pt x="125" y="357"/>
                    <a:pt x="124" y="357"/>
                    <a:pt x="123" y="357"/>
                  </a:cubicBezTo>
                  <a:cubicBezTo>
                    <a:pt x="122" y="356"/>
                    <a:pt x="121" y="355"/>
                    <a:pt x="119" y="355"/>
                  </a:cubicBezTo>
                  <a:close/>
                  <a:moveTo>
                    <a:pt x="43" y="298"/>
                  </a:moveTo>
                  <a:cubicBezTo>
                    <a:pt x="49" y="301"/>
                    <a:pt x="55" y="304"/>
                    <a:pt x="61" y="307"/>
                  </a:cubicBezTo>
                  <a:cubicBezTo>
                    <a:pt x="68" y="314"/>
                    <a:pt x="75" y="320"/>
                    <a:pt x="82" y="327"/>
                  </a:cubicBezTo>
                  <a:cubicBezTo>
                    <a:pt x="68" y="318"/>
                    <a:pt x="55" y="309"/>
                    <a:pt x="43" y="298"/>
                  </a:cubicBezTo>
                  <a:close/>
                  <a:moveTo>
                    <a:pt x="54" y="296"/>
                  </a:moveTo>
                  <a:cubicBezTo>
                    <a:pt x="54" y="296"/>
                    <a:pt x="55" y="295"/>
                    <a:pt x="55" y="295"/>
                  </a:cubicBezTo>
                  <a:cubicBezTo>
                    <a:pt x="60" y="298"/>
                    <a:pt x="65" y="302"/>
                    <a:pt x="70" y="306"/>
                  </a:cubicBezTo>
                  <a:cubicBezTo>
                    <a:pt x="66" y="305"/>
                    <a:pt x="62" y="303"/>
                    <a:pt x="59" y="301"/>
                  </a:cubicBezTo>
                  <a:cubicBezTo>
                    <a:pt x="57" y="299"/>
                    <a:pt x="56" y="298"/>
                    <a:pt x="54" y="296"/>
                  </a:cubicBezTo>
                  <a:close/>
                  <a:moveTo>
                    <a:pt x="52" y="294"/>
                  </a:moveTo>
                  <a:cubicBezTo>
                    <a:pt x="51" y="293"/>
                    <a:pt x="50" y="292"/>
                    <a:pt x="49" y="291"/>
                  </a:cubicBezTo>
                  <a:cubicBezTo>
                    <a:pt x="51" y="292"/>
                    <a:pt x="52" y="293"/>
                    <a:pt x="53" y="293"/>
                  </a:cubicBezTo>
                  <a:cubicBezTo>
                    <a:pt x="53" y="294"/>
                    <a:pt x="52" y="294"/>
                    <a:pt x="52" y="294"/>
                  </a:cubicBezTo>
                  <a:close/>
                  <a:moveTo>
                    <a:pt x="44" y="269"/>
                  </a:moveTo>
                  <a:cubicBezTo>
                    <a:pt x="45" y="270"/>
                    <a:pt x="47" y="271"/>
                    <a:pt x="49" y="272"/>
                  </a:cubicBezTo>
                  <a:cubicBezTo>
                    <a:pt x="48" y="272"/>
                    <a:pt x="48" y="272"/>
                    <a:pt x="47" y="272"/>
                  </a:cubicBezTo>
                  <a:cubicBezTo>
                    <a:pt x="46" y="271"/>
                    <a:pt x="45" y="270"/>
                    <a:pt x="44" y="269"/>
                  </a:cubicBezTo>
                  <a:close/>
                  <a:moveTo>
                    <a:pt x="141" y="337"/>
                  </a:moveTo>
                  <a:cubicBezTo>
                    <a:pt x="144" y="339"/>
                    <a:pt x="147" y="341"/>
                    <a:pt x="150" y="344"/>
                  </a:cubicBezTo>
                  <a:cubicBezTo>
                    <a:pt x="150" y="344"/>
                    <a:pt x="150" y="343"/>
                    <a:pt x="149" y="343"/>
                  </a:cubicBezTo>
                  <a:cubicBezTo>
                    <a:pt x="148" y="343"/>
                    <a:pt x="147" y="343"/>
                    <a:pt x="147" y="344"/>
                  </a:cubicBezTo>
                  <a:cubicBezTo>
                    <a:pt x="145" y="341"/>
                    <a:pt x="143" y="339"/>
                    <a:pt x="141" y="337"/>
                  </a:cubicBezTo>
                  <a:close/>
                  <a:moveTo>
                    <a:pt x="181" y="374"/>
                  </a:moveTo>
                  <a:cubicBezTo>
                    <a:pt x="181" y="374"/>
                    <a:pt x="181" y="375"/>
                    <a:pt x="180" y="375"/>
                  </a:cubicBezTo>
                  <a:cubicBezTo>
                    <a:pt x="179" y="375"/>
                    <a:pt x="177" y="374"/>
                    <a:pt x="175" y="374"/>
                  </a:cubicBezTo>
                  <a:cubicBezTo>
                    <a:pt x="175" y="374"/>
                    <a:pt x="175" y="374"/>
                    <a:pt x="175" y="374"/>
                  </a:cubicBezTo>
                  <a:cubicBezTo>
                    <a:pt x="177" y="373"/>
                    <a:pt x="178" y="370"/>
                    <a:pt x="176" y="368"/>
                  </a:cubicBezTo>
                  <a:cubicBezTo>
                    <a:pt x="175" y="367"/>
                    <a:pt x="174" y="366"/>
                    <a:pt x="173" y="365"/>
                  </a:cubicBezTo>
                  <a:cubicBezTo>
                    <a:pt x="173" y="365"/>
                    <a:pt x="173" y="365"/>
                    <a:pt x="174" y="365"/>
                  </a:cubicBezTo>
                  <a:cubicBezTo>
                    <a:pt x="176" y="368"/>
                    <a:pt x="179" y="371"/>
                    <a:pt x="181" y="374"/>
                  </a:cubicBezTo>
                  <a:close/>
                  <a:moveTo>
                    <a:pt x="174" y="377"/>
                  </a:moveTo>
                  <a:cubicBezTo>
                    <a:pt x="174" y="378"/>
                    <a:pt x="174" y="378"/>
                    <a:pt x="174" y="378"/>
                  </a:cubicBezTo>
                  <a:cubicBezTo>
                    <a:pt x="174" y="378"/>
                    <a:pt x="174" y="378"/>
                    <a:pt x="173" y="378"/>
                  </a:cubicBezTo>
                  <a:lnTo>
                    <a:pt x="174" y="377"/>
                  </a:lnTo>
                  <a:close/>
                  <a:moveTo>
                    <a:pt x="406" y="379"/>
                  </a:moveTo>
                  <a:cubicBezTo>
                    <a:pt x="410" y="380"/>
                    <a:pt x="414" y="380"/>
                    <a:pt x="419" y="380"/>
                  </a:cubicBezTo>
                  <a:cubicBezTo>
                    <a:pt x="415" y="380"/>
                    <a:pt x="412" y="380"/>
                    <a:pt x="409" y="380"/>
                  </a:cubicBezTo>
                  <a:cubicBezTo>
                    <a:pt x="408" y="380"/>
                    <a:pt x="407" y="380"/>
                    <a:pt x="406" y="379"/>
                  </a:cubicBezTo>
                  <a:close/>
                  <a:moveTo>
                    <a:pt x="447" y="382"/>
                  </a:moveTo>
                  <a:cubicBezTo>
                    <a:pt x="450" y="382"/>
                    <a:pt x="453" y="382"/>
                    <a:pt x="455" y="383"/>
                  </a:cubicBezTo>
                  <a:cubicBezTo>
                    <a:pt x="456" y="383"/>
                    <a:pt x="456" y="383"/>
                    <a:pt x="457" y="384"/>
                  </a:cubicBezTo>
                  <a:cubicBezTo>
                    <a:pt x="454" y="383"/>
                    <a:pt x="450" y="383"/>
                    <a:pt x="447" y="382"/>
                  </a:cubicBezTo>
                  <a:close/>
                  <a:moveTo>
                    <a:pt x="488" y="320"/>
                  </a:moveTo>
                  <a:cubicBezTo>
                    <a:pt x="487" y="319"/>
                    <a:pt x="487" y="319"/>
                    <a:pt x="486" y="319"/>
                  </a:cubicBezTo>
                  <a:cubicBezTo>
                    <a:pt x="486" y="319"/>
                    <a:pt x="486" y="319"/>
                    <a:pt x="486" y="319"/>
                  </a:cubicBezTo>
                  <a:cubicBezTo>
                    <a:pt x="486" y="318"/>
                    <a:pt x="486" y="318"/>
                    <a:pt x="487" y="318"/>
                  </a:cubicBezTo>
                  <a:cubicBezTo>
                    <a:pt x="487" y="318"/>
                    <a:pt x="488" y="319"/>
                    <a:pt x="488" y="319"/>
                  </a:cubicBezTo>
                  <a:cubicBezTo>
                    <a:pt x="488" y="319"/>
                    <a:pt x="488" y="320"/>
                    <a:pt x="488" y="320"/>
                  </a:cubicBezTo>
                  <a:close/>
                  <a:moveTo>
                    <a:pt x="623" y="199"/>
                  </a:moveTo>
                  <a:cubicBezTo>
                    <a:pt x="635" y="207"/>
                    <a:pt x="646" y="217"/>
                    <a:pt x="653" y="228"/>
                  </a:cubicBezTo>
                  <a:cubicBezTo>
                    <a:pt x="648" y="229"/>
                    <a:pt x="642" y="230"/>
                    <a:pt x="637" y="231"/>
                  </a:cubicBezTo>
                  <a:cubicBezTo>
                    <a:pt x="621" y="216"/>
                    <a:pt x="604" y="202"/>
                    <a:pt x="583" y="196"/>
                  </a:cubicBezTo>
                  <a:cubicBezTo>
                    <a:pt x="582" y="198"/>
                    <a:pt x="582" y="198"/>
                    <a:pt x="582" y="198"/>
                  </a:cubicBezTo>
                  <a:cubicBezTo>
                    <a:pt x="602" y="204"/>
                    <a:pt x="619" y="217"/>
                    <a:pt x="633" y="232"/>
                  </a:cubicBezTo>
                  <a:cubicBezTo>
                    <a:pt x="629" y="232"/>
                    <a:pt x="624" y="232"/>
                    <a:pt x="619" y="233"/>
                  </a:cubicBezTo>
                  <a:cubicBezTo>
                    <a:pt x="602" y="220"/>
                    <a:pt x="581" y="211"/>
                    <a:pt x="562" y="202"/>
                  </a:cubicBezTo>
                  <a:cubicBezTo>
                    <a:pt x="609" y="184"/>
                    <a:pt x="614" y="205"/>
                    <a:pt x="622" y="200"/>
                  </a:cubicBezTo>
                  <a:cubicBezTo>
                    <a:pt x="622" y="200"/>
                    <a:pt x="623" y="199"/>
                    <a:pt x="623" y="199"/>
                  </a:cubicBezTo>
                  <a:close/>
                  <a:moveTo>
                    <a:pt x="509" y="236"/>
                  </a:moveTo>
                  <a:cubicBezTo>
                    <a:pt x="510" y="237"/>
                    <a:pt x="511" y="237"/>
                    <a:pt x="512" y="238"/>
                  </a:cubicBezTo>
                  <a:cubicBezTo>
                    <a:pt x="510" y="240"/>
                    <a:pt x="509" y="242"/>
                    <a:pt x="508" y="243"/>
                  </a:cubicBezTo>
                  <a:cubicBezTo>
                    <a:pt x="507" y="245"/>
                    <a:pt x="506" y="246"/>
                    <a:pt x="506" y="247"/>
                  </a:cubicBezTo>
                  <a:cubicBezTo>
                    <a:pt x="504" y="246"/>
                    <a:pt x="502" y="246"/>
                    <a:pt x="501" y="245"/>
                  </a:cubicBezTo>
                  <a:cubicBezTo>
                    <a:pt x="503" y="242"/>
                    <a:pt x="506" y="239"/>
                    <a:pt x="509" y="236"/>
                  </a:cubicBezTo>
                  <a:close/>
                  <a:moveTo>
                    <a:pt x="462" y="295"/>
                  </a:moveTo>
                  <a:cubicBezTo>
                    <a:pt x="463" y="296"/>
                    <a:pt x="464" y="296"/>
                    <a:pt x="465" y="297"/>
                  </a:cubicBezTo>
                  <a:cubicBezTo>
                    <a:pt x="463" y="297"/>
                    <a:pt x="460" y="296"/>
                    <a:pt x="458" y="294"/>
                  </a:cubicBezTo>
                  <a:cubicBezTo>
                    <a:pt x="454" y="292"/>
                    <a:pt x="449" y="288"/>
                    <a:pt x="445" y="285"/>
                  </a:cubicBezTo>
                  <a:cubicBezTo>
                    <a:pt x="442" y="282"/>
                    <a:pt x="438" y="279"/>
                    <a:pt x="435" y="276"/>
                  </a:cubicBezTo>
                  <a:cubicBezTo>
                    <a:pt x="444" y="281"/>
                    <a:pt x="452" y="287"/>
                    <a:pt x="460" y="293"/>
                  </a:cubicBezTo>
                  <a:cubicBezTo>
                    <a:pt x="460" y="295"/>
                    <a:pt x="460" y="295"/>
                    <a:pt x="460" y="295"/>
                  </a:cubicBezTo>
                  <a:cubicBezTo>
                    <a:pt x="462" y="295"/>
                    <a:pt x="462" y="295"/>
                    <a:pt x="462" y="295"/>
                  </a:cubicBezTo>
                  <a:cubicBezTo>
                    <a:pt x="462" y="295"/>
                    <a:pt x="462" y="295"/>
                    <a:pt x="462" y="295"/>
                  </a:cubicBezTo>
                  <a:close/>
                  <a:moveTo>
                    <a:pt x="484" y="269"/>
                  </a:moveTo>
                  <a:cubicBezTo>
                    <a:pt x="484" y="269"/>
                    <a:pt x="484" y="269"/>
                    <a:pt x="484" y="269"/>
                  </a:cubicBezTo>
                  <a:cubicBezTo>
                    <a:pt x="484" y="269"/>
                    <a:pt x="484" y="269"/>
                    <a:pt x="484" y="269"/>
                  </a:cubicBezTo>
                  <a:cubicBezTo>
                    <a:pt x="484" y="269"/>
                    <a:pt x="484" y="269"/>
                    <a:pt x="484" y="269"/>
                  </a:cubicBezTo>
                  <a:close/>
                  <a:moveTo>
                    <a:pt x="480" y="292"/>
                  </a:moveTo>
                  <a:cubicBezTo>
                    <a:pt x="480" y="292"/>
                    <a:pt x="480" y="292"/>
                    <a:pt x="480" y="292"/>
                  </a:cubicBezTo>
                  <a:cubicBezTo>
                    <a:pt x="480" y="292"/>
                    <a:pt x="480" y="292"/>
                    <a:pt x="480" y="292"/>
                  </a:cubicBezTo>
                  <a:cubicBezTo>
                    <a:pt x="480" y="292"/>
                    <a:pt x="480" y="292"/>
                    <a:pt x="480" y="292"/>
                  </a:cubicBezTo>
                  <a:close/>
                  <a:moveTo>
                    <a:pt x="468" y="325"/>
                  </a:moveTo>
                  <a:cubicBezTo>
                    <a:pt x="469" y="325"/>
                    <a:pt x="469" y="325"/>
                    <a:pt x="470" y="325"/>
                  </a:cubicBezTo>
                  <a:cubicBezTo>
                    <a:pt x="470" y="325"/>
                    <a:pt x="470" y="326"/>
                    <a:pt x="470" y="326"/>
                  </a:cubicBezTo>
                  <a:cubicBezTo>
                    <a:pt x="469" y="326"/>
                    <a:pt x="469" y="325"/>
                    <a:pt x="468" y="325"/>
                  </a:cubicBezTo>
                  <a:close/>
                  <a:moveTo>
                    <a:pt x="494" y="284"/>
                  </a:moveTo>
                  <a:cubicBezTo>
                    <a:pt x="495" y="285"/>
                    <a:pt x="495" y="285"/>
                    <a:pt x="496" y="286"/>
                  </a:cubicBezTo>
                  <a:cubicBezTo>
                    <a:pt x="494" y="291"/>
                    <a:pt x="492" y="297"/>
                    <a:pt x="492" y="303"/>
                  </a:cubicBezTo>
                  <a:cubicBezTo>
                    <a:pt x="492" y="301"/>
                    <a:pt x="491" y="299"/>
                    <a:pt x="491" y="297"/>
                  </a:cubicBezTo>
                  <a:cubicBezTo>
                    <a:pt x="491" y="295"/>
                    <a:pt x="491" y="293"/>
                    <a:pt x="491" y="291"/>
                  </a:cubicBezTo>
                  <a:cubicBezTo>
                    <a:pt x="492" y="291"/>
                    <a:pt x="492" y="291"/>
                    <a:pt x="492" y="291"/>
                  </a:cubicBezTo>
                  <a:cubicBezTo>
                    <a:pt x="492" y="291"/>
                    <a:pt x="492" y="291"/>
                    <a:pt x="492" y="290"/>
                  </a:cubicBezTo>
                  <a:cubicBezTo>
                    <a:pt x="492" y="289"/>
                    <a:pt x="492" y="287"/>
                    <a:pt x="493" y="285"/>
                  </a:cubicBezTo>
                  <a:cubicBezTo>
                    <a:pt x="493" y="285"/>
                    <a:pt x="494" y="284"/>
                    <a:pt x="494" y="284"/>
                  </a:cubicBezTo>
                  <a:close/>
                  <a:moveTo>
                    <a:pt x="484" y="292"/>
                  </a:moveTo>
                  <a:cubicBezTo>
                    <a:pt x="484" y="294"/>
                    <a:pt x="485" y="295"/>
                    <a:pt x="485" y="297"/>
                  </a:cubicBezTo>
                  <a:cubicBezTo>
                    <a:pt x="484" y="296"/>
                    <a:pt x="483" y="295"/>
                    <a:pt x="483" y="295"/>
                  </a:cubicBezTo>
                  <a:cubicBezTo>
                    <a:pt x="483" y="294"/>
                    <a:pt x="484" y="293"/>
                    <a:pt x="484" y="292"/>
                  </a:cubicBezTo>
                  <a:close/>
                  <a:moveTo>
                    <a:pt x="464" y="311"/>
                  </a:moveTo>
                  <a:cubicBezTo>
                    <a:pt x="467" y="313"/>
                    <a:pt x="470" y="314"/>
                    <a:pt x="473" y="316"/>
                  </a:cubicBezTo>
                  <a:cubicBezTo>
                    <a:pt x="473" y="316"/>
                    <a:pt x="473" y="317"/>
                    <a:pt x="473" y="317"/>
                  </a:cubicBezTo>
                  <a:cubicBezTo>
                    <a:pt x="473" y="317"/>
                    <a:pt x="473" y="318"/>
                    <a:pt x="473" y="318"/>
                  </a:cubicBezTo>
                  <a:cubicBezTo>
                    <a:pt x="472" y="318"/>
                    <a:pt x="472" y="318"/>
                    <a:pt x="472" y="318"/>
                  </a:cubicBezTo>
                  <a:cubicBezTo>
                    <a:pt x="471" y="318"/>
                    <a:pt x="470" y="318"/>
                    <a:pt x="470" y="318"/>
                  </a:cubicBezTo>
                  <a:cubicBezTo>
                    <a:pt x="469" y="317"/>
                    <a:pt x="468" y="316"/>
                    <a:pt x="467" y="315"/>
                  </a:cubicBezTo>
                  <a:cubicBezTo>
                    <a:pt x="467" y="314"/>
                    <a:pt x="466" y="313"/>
                    <a:pt x="465" y="313"/>
                  </a:cubicBezTo>
                  <a:cubicBezTo>
                    <a:pt x="465" y="312"/>
                    <a:pt x="464" y="311"/>
                    <a:pt x="464" y="311"/>
                  </a:cubicBezTo>
                  <a:close/>
                  <a:moveTo>
                    <a:pt x="472" y="326"/>
                  </a:moveTo>
                  <a:cubicBezTo>
                    <a:pt x="472" y="326"/>
                    <a:pt x="472" y="326"/>
                    <a:pt x="472" y="326"/>
                  </a:cubicBezTo>
                  <a:cubicBezTo>
                    <a:pt x="474" y="328"/>
                    <a:pt x="476" y="330"/>
                    <a:pt x="477" y="333"/>
                  </a:cubicBezTo>
                  <a:cubicBezTo>
                    <a:pt x="476" y="332"/>
                    <a:pt x="475" y="332"/>
                    <a:pt x="473" y="331"/>
                  </a:cubicBezTo>
                  <a:cubicBezTo>
                    <a:pt x="473" y="330"/>
                    <a:pt x="472" y="329"/>
                    <a:pt x="472" y="329"/>
                  </a:cubicBezTo>
                  <a:cubicBezTo>
                    <a:pt x="472" y="328"/>
                    <a:pt x="472" y="328"/>
                    <a:pt x="472" y="327"/>
                  </a:cubicBezTo>
                  <a:cubicBezTo>
                    <a:pt x="472" y="327"/>
                    <a:pt x="472" y="326"/>
                    <a:pt x="472" y="326"/>
                  </a:cubicBezTo>
                  <a:close/>
                  <a:moveTo>
                    <a:pt x="472" y="347"/>
                  </a:moveTo>
                  <a:cubicBezTo>
                    <a:pt x="473" y="346"/>
                    <a:pt x="473" y="345"/>
                    <a:pt x="473" y="344"/>
                  </a:cubicBezTo>
                  <a:cubicBezTo>
                    <a:pt x="475" y="346"/>
                    <a:pt x="476" y="348"/>
                    <a:pt x="477" y="350"/>
                  </a:cubicBezTo>
                  <a:cubicBezTo>
                    <a:pt x="476" y="353"/>
                    <a:pt x="475" y="356"/>
                    <a:pt x="475" y="359"/>
                  </a:cubicBezTo>
                  <a:cubicBezTo>
                    <a:pt x="474" y="358"/>
                    <a:pt x="473" y="357"/>
                    <a:pt x="472" y="357"/>
                  </a:cubicBezTo>
                  <a:cubicBezTo>
                    <a:pt x="471" y="355"/>
                    <a:pt x="471" y="354"/>
                    <a:pt x="471" y="353"/>
                  </a:cubicBezTo>
                  <a:cubicBezTo>
                    <a:pt x="471" y="351"/>
                    <a:pt x="471" y="349"/>
                    <a:pt x="472" y="347"/>
                  </a:cubicBezTo>
                  <a:close/>
                  <a:moveTo>
                    <a:pt x="482" y="317"/>
                  </a:moveTo>
                  <a:cubicBezTo>
                    <a:pt x="480" y="317"/>
                    <a:pt x="479" y="316"/>
                    <a:pt x="478" y="315"/>
                  </a:cubicBezTo>
                  <a:cubicBezTo>
                    <a:pt x="478" y="315"/>
                    <a:pt x="478" y="315"/>
                    <a:pt x="478" y="315"/>
                  </a:cubicBezTo>
                  <a:cubicBezTo>
                    <a:pt x="479" y="314"/>
                    <a:pt x="480" y="313"/>
                    <a:pt x="481" y="313"/>
                  </a:cubicBezTo>
                  <a:cubicBezTo>
                    <a:pt x="481" y="314"/>
                    <a:pt x="482" y="315"/>
                    <a:pt x="482" y="317"/>
                  </a:cubicBezTo>
                  <a:cubicBezTo>
                    <a:pt x="482" y="317"/>
                    <a:pt x="482" y="317"/>
                    <a:pt x="482" y="317"/>
                  </a:cubicBezTo>
                  <a:close/>
                  <a:moveTo>
                    <a:pt x="484" y="310"/>
                  </a:moveTo>
                  <a:cubicBezTo>
                    <a:pt x="484" y="310"/>
                    <a:pt x="483" y="310"/>
                    <a:pt x="483" y="310"/>
                  </a:cubicBezTo>
                  <a:cubicBezTo>
                    <a:pt x="483" y="310"/>
                    <a:pt x="482" y="309"/>
                    <a:pt x="482" y="309"/>
                  </a:cubicBezTo>
                  <a:cubicBezTo>
                    <a:pt x="482" y="309"/>
                    <a:pt x="482" y="308"/>
                    <a:pt x="482" y="307"/>
                  </a:cubicBezTo>
                  <a:cubicBezTo>
                    <a:pt x="482" y="307"/>
                    <a:pt x="482" y="308"/>
                    <a:pt x="482" y="308"/>
                  </a:cubicBezTo>
                  <a:cubicBezTo>
                    <a:pt x="482" y="308"/>
                    <a:pt x="482" y="308"/>
                    <a:pt x="482" y="308"/>
                  </a:cubicBezTo>
                  <a:cubicBezTo>
                    <a:pt x="482" y="308"/>
                    <a:pt x="482" y="308"/>
                    <a:pt x="482" y="308"/>
                  </a:cubicBezTo>
                  <a:cubicBezTo>
                    <a:pt x="483" y="309"/>
                    <a:pt x="484" y="309"/>
                    <a:pt x="484" y="310"/>
                  </a:cubicBezTo>
                  <a:close/>
                  <a:moveTo>
                    <a:pt x="479" y="319"/>
                  </a:moveTo>
                  <a:cubicBezTo>
                    <a:pt x="478" y="318"/>
                    <a:pt x="477" y="318"/>
                    <a:pt x="476" y="318"/>
                  </a:cubicBezTo>
                  <a:cubicBezTo>
                    <a:pt x="476" y="318"/>
                    <a:pt x="476" y="318"/>
                    <a:pt x="476" y="317"/>
                  </a:cubicBezTo>
                  <a:cubicBezTo>
                    <a:pt x="477" y="318"/>
                    <a:pt x="478" y="318"/>
                    <a:pt x="479" y="319"/>
                  </a:cubicBezTo>
                  <a:close/>
                  <a:moveTo>
                    <a:pt x="485" y="323"/>
                  </a:moveTo>
                  <a:cubicBezTo>
                    <a:pt x="484" y="323"/>
                    <a:pt x="484" y="323"/>
                    <a:pt x="484" y="323"/>
                  </a:cubicBezTo>
                  <a:cubicBezTo>
                    <a:pt x="481" y="322"/>
                    <a:pt x="479" y="321"/>
                    <a:pt x="479" y="321"/>
                  </a:cubicBezTo>
                  <a:cubicBezTo>
                    <a:pt x="480" y="322"/>
                    <a:pt x="481" y="323"/>
                    <a:pt x="482" y="324"/>
                  </a:cubicBezTo>
                  <a:cubicBezTo>
                    <a:pt x="479" y="324"/>
                    <a:pt x="476" y="323"/>
                    <a:pt x="474" y="323"/>
                  </a:cubicBezTo>
                  <a:cubicBezTo>
                    <a:pt x="474" y="323"/>
                    <a:pt x="473" y="323"/>
                    <a:pt x="473" y="323"/>
                  </a:cubicBezTo>
                  <a:cubicBezTo>
                    <a:pt x="474" y="322"/>
                    <a:pt x="474" y="321"/>
                    <a:pt x="474" y="321"/>
                  </a:cubicBezTo>
                  <a:cubicBezTo>
                    <a:pt x="478" y="321"/>
                    <a:pt x="481" y="322"/>
                    <a:pt x="485" y="323"/>
                  </a:cubicBezTo>
                  <a:close/>
                  <a:moveTo>
                    <a:pt x="479" y="326"/>
                  </a:moveTo>
                  <a:cubicBezTo>
                    <a:pt x="479" y="326"/>
                    <a:pt x="479" y="326"/>
                    <a:pt x="479" y="326"/>
                  </a:cubicBezTo>
                  <a:cubicBezTo>
                    <a:pt x="479" y="326"/>
                    <a:pt x="479" y="326"/>
                    <a:pt x="479" y="326"/>
                  </a:cubicBezTo>
                  <a:cubicBezTo>
                    <a:pt x="479" y="326"/>
                    <a:pt x="479" y="326"/>
                    <a:pt x="479" y="326"/>
                  </a:cubicBezTo>
                  <a:close/>
                  <a:moveTo>
                    <a:pt x="485" y="335"/>
                  </a:moveTo>
                  <a:cubicBezTo>
                    <a:pt x="485" y="335"/>
                    <a:pt x="486" y="336"/>
                    <a:pt x="486" y="336"/>
                  </a:cubicBezTo>
                  <a:cubicBezTo>
                    <a:pt x="486" y="336"/>
                    <a:pt x="486" y="336"/>
                    <a:pt x="485" y="336"/>
                  </a:cubicBezTo>
                  <a:cubicBezTo>
                    <a:pt x="485" y="336"/>
                    <a:pt x="485" y="335"/>
                    <a:pt x="485" y="335"/>
                  </a:cubicBezTo>
                  <a:close/>
                  <a:moveTo>
                    <a:pt x="474" y="341"/>
                  </a:moveTo>
                  <a:cubicBezTo>
                    <a:pt x="474" y="341"/>
                    <a:pt x="474" y="341"/>
                    <a:pt x="475" y="341"/>
                  </a:cubicBezTo>
                  <a:cubicBezTo>
                    <a:pt x="475" y="342"/>
                    <a:pt x="476" y="342"/>
                    <a:pt x="477" y="343"/>
                  </a:cubicBezTo>
                  <a:cubicBezTo>
                    <a:pt x="477" y="343"/>
                    <a:pt x="477" y="344"/>
                    <a:pt x="477" y="344"/>
                  </a:cubicBezTo>
                  <a:cubicBezTo>
                    <a:pt x="476" y="343"/>
                    <a:pt x="475" y="342"/>
                    <a:pt x="474" y="341"/>
                  </a:cubicBezTo>
                  <a:close/>
                  <a:moveTo>
                    <a:pt x="480" y="339"/>
                  </a:moveTo>
                  <a:cubicBezTo>
                    <a:pt x="480" y="339"/>
                    <a:pt x="480" y="339"/>
                    <a:pt x="480" y="339"/>
                  </a:cubicBezTo>
                  <a:cubicBezTo>
                    <a:pt x="480" y="339"/>
                    <a:pt x="481" y="339"/>
                    <a:pt x="481" y="339"/>
                  </a:cubicBezTo>
                  <a:cubicBezTo>
                    <a:pt x="481" y="339"/>
                    <a:pt x="481" y="339"/>
                    <a:pt x="481" y="340"/>
                  </a:cubicBezTo>
                  <a:cubicBezTo>
                    <a:pt x="481" y="340"/>
                    <a:pt x="481" y="340"/>
                    <a:pt x="481" y="341"/>
                  </a:cubicBezTo>
                  <a:cubicBezTo>
                    <a:pt x="481" y="340"/>
                    <a:pt x="480" y="340"/>
                    <a:pt x="480" y="340"/>
                  </a:cubicBezTo>
                  <a:cubicBezTo>
                    <a:pt x="480" y="340"/>
                    <a:pt x="480" y="339"/>
                    <a:pt x="480" y="339"/>
                  </a:cubicBezTo>
                  <a:close/>
                  <a:moveTo>
                    <a:pt x="480" y="337"/>
                  </a:moveTo>
                  <a:cubicBezTo>
                    <a:pt x="480" y="337"/>
                    <a:pt x="480" y="337"/>
                    <a:pt x="480" y="336"/>
                  </a:cubicBezTo>
                  <a:cubicBezTo>
                    <a:pt x="481" y="337"/>
                    <a:pt x="481" y="337"/>
                    <a:pt x="481" y="337"/>
                  </a:cubicBezTo>
                  <a:cubicBezTo>
                    <a:pt x="481" y="337"/>
                    <a:pt x="481" y="337"/>
                    <a:pt x="481" y="337"/>
                  </a:cubicBezTo>
                  <a:cubicBezTo>
                    <a:pt x="480" y="337"/>
                    <a:pt x="480" y="337"/>
                    <a:pt x="480" y="337"/>
                  </a:cubicBezTo>
                  <a:close/>
                  <a:moveTo>
                    <a:pt x="479" y="331"/>
                  </a:moveTo>
                  <a:cubicBezTo>
                    <a:pt x="479" y="330"/>
                    <a:pt x="478" y="329"/>
                    <a:pt x="477" y="328"/>
                  </a:cubicBezTo>
                  <a:cubicBezTo>
                    <a:pt x="478" y="329"/>
                    <a:pt x="479" y="329"/>
                    <a:pt x="479" y="329"/>
                  </a:cubicBezTo>
                  <a:cubicBezTo>
                    <a:pt x="479" y="330"/>
                    <a:pt x="480" y="330"/>
                    <a:pt x="480" y="331"/>
                  </a:cubicBezTo>
                  <a:cubicBezTo>
                    <a:pt x="479" y="331"/>
                    <a:pt x="479" y="331"/>
                    <a:pt x="479" y="331"/>
                  </a:cubicBezTo>
                  <a:close/>
                  <a:moveTo>
                    <a:pt x="485" y="328"/>
                  </a:moveTo>
                  <a:cubicBezTo>
                    <a:pt x="486" y="330"/>
                    <a:pt x="486" y="331"/>
                    <a:pt x="487" y="333"/>
                  </a:cubicBezTo>
                  <a:cubicBezTo>
                    <a:pt x="486" y="332"/>
                    <a:pt x="486" y="331"/>
                    <a:pt x="485" y="331"/>
                  </a:cubicBezTo>
                  <a:cubicBezTo>
                    <a:pt x="485" y="330"/>
                    <a:pt x="485" y="329"/>
                    <a:pt x="485" y="328"/>
                  </a:cubicBezTo>
                  <a:close/>
                  <a:moveTo>
                    <a:pt x="488" y="340"/>
                  </a:moveTo>
                  <a:cubicBezTo>
                    <a:pt x="488" y="340"/>
                    <a:pt x="487" y="340"/>
                    <a:pt x="487" y="340"/>
                  </a:cubicBezTo>
                  <a:cubicBezTo>
                    <a:pt x="487" y="341"/>
                    <a:pt x="487" y="341"/>
                    <a:pt x="486" y="341"/>
                  </a:cubicBezTo>
                  <a:cubicBezTo>
                    <a:pt x="486" y="340"/>
                    <a:pt x="486" y="339"/>
                    <a:pt x="486" y="339"/>
                  </a:cubicBezTo>
                  <a:cubicBezTo>
                    <a:pt x="487" y="339"/>
                    <a:pt x="488" y="339"/>
                    <a:pt x="488" y="338"/>
                  </a:cubicBezTo>
                  <a:cubicBezTo>
                    <a:pt x="488" y="339"/>
                    <a:pt x="489" y="339"/>
                    <a:pt x="489" y="340"/>
                  </a:cubicBezTo>
                  <a:cubicBezTo>
                    <a:pt x="488" y="339"/>
                    <a:pt x="488" y="339"/>
                    <a:pt x="488" y="339"/>
                  </a:cubicBezTo>
                  <a:cubicBezTo>
                    <a:pt x="488" y="340"/>
                    <a:pt x="488" y="340"/>
                    <a:pt x="488" y="340"/>
                  </a:cubicBezTo>
                  <a:cubicBezTo>
                    <a:pt x="488" y="340"/>
                    <a:pt x="488" y="340"/>
                    <a:pt x="488" y="340"/>
                  </a:cubicBezTo>
                  <a:close/>
                  <a:moveTo>
                    <a:pt x="483" y="345"/>
                  </a:moveTo>
                  <a:cubicBezTo>
                    <a:pt x="483" y="345"/>
                    <a:pt x="483" y="345"/>
                    <a:pt x="483" y="345"/>
                  </a:cubicBezTo>
                  <a:cubicBezTo>
                    <a:pt x="483" y="345"/>
                    <a:pt x="483" y="345"/>
                    <a:pt x="483" y="345"/>
                  </a:cubicBezTo>
                  <a:cubicBezTo>
                    <a:pt x="483" y="345"/>
                    <a:pt x="483" y="345"/>
                    <a:pt x="483" y="345"/>
                  </a:cubicBezTo>
                  <a:close/>
                  <a:moveTo>
                    <a:pt x="473" y="364"/>
                  </a:moveTo>
                  <a:cubicBezTo>
                    <a:pt x="473" y="363"/>
                    <a:pt x="473" y="362"/>
                    <a:pt x="472" y="360"/>
                  </a:cubicBezTo>
                  <a:cubicBezTo>
                    <a:pt x="473" y="361"/>
                    <a:pt x="473" y="361"/>
                    <a:pt x="474" y="362"/>
                  </a:cubicBezTo>
                  <a:cubicBezTo>
                    <a:pt x="474" y="362"/>
                    <a:pt x="474" y="363"/>
                    <a:pt x="473" y="364"/>
                  </a:cubicBezTo>
                  <a:close/>
                  <a:moveTo>
                    <a:pt x="472" y="339"/>
                  </a:moveTo>
                  <a:cubicBezTo>
                    <a:pt x="472" y="339"/>
                    <a:pt x="472" y="339"/>
                    <a:pt x="472" y="339"/>
                  </a:cubicBezTo>
                  <a:cubicBezTo>
                    <a:pt x="472" y="339"/>
                    <a:pt x="472" y="339"/>
                    <a:pt x="472" y="339"/>
                  </a:cubicBezTo>
                  <a:cubicBezTo>
                    <a:pt x="472" y="339"/>
                    <a:pt x="472" y="339"/>
                    <a:pt x="472" y="339"/>
                  </a:cubicBezTo>
                  <a:close/>
                  <a:moveTo>
                    <a:pt x="471" y="333"/>
                  </a:moveTo>
                  <a:cubicBezTo>
                    <a:pt x="471" y="333"/>
                    <a:pt x="471" y="333"/>
                    <a:pt x="471" y="333"/>
                  </a:cubicBezTo>
                  <a:cubicBezTo>
                    <a:pt x="471" y="333"/>
                    <a:pt x="471" y="333"/>
                    <a:pt x="471" y="333"/>
                  </a:cubicBezTo>
                  <a:cubicBezTo>
                    <a:pt x="471" y="333"/>
                    <a:pt x="471" y="333"/>
                    <a:pt x="471" y="333"/>
                  </a:cubicBezTo>
                  <a:close/>
                  <a:moveTo>
                    <a:pt x="474" y="334"/>
                  </a:moveTo>
                  <a:cubicBezTo>
                    <a:pt x="475" y="335"/>
                    <a:pt x="477" y="335"/>
                    <a:pt x="478" y="336"/>
                  </a:cubicBezTo>
                  <a:cubicBezTo>
                    <a:pt x="478" y="336"/>
                    <a:pt x="478" y="336"/>
                    <a:pt x="478" y="337"/>
                  </a:cubicBezTo>
                  <a:cubicBezTo>
                    <a:pt x="477" y="337"/>
                    <a:pt x="477" y="337"/>
                    <a:pt x="476" y="336"/>
                  </a:cubicBezTo>
                  <a:cubicBezTo>
                    <a:pt x="475" y="335"/>
                    <a:pt x="475" y="335"/>
                    <a:pt x="475" y="335"/>
                  </a:cubicBezTo>
                  <a:cubicBezTo>
                    <a:pt x="475" y="336"/>
                    <a:pt x="475" y="336"/>
                    <a:pt x="475" y="336"/>
                  </a:cubicBezTo>
                  <a:cubicBezTo>
                    <a:pt x="475" y="336"/>
                    <a:pt x="475" y="336"/>
                    <a:pt x="475" y="336"/>
                  </a:cubicBezTo>
                  <a:cubicBezTo>
                    <a:pt x="474" y="335"/>
                    <a:pt x="474" y="335"/>
                    <a:pt x="474" y="334"/>
                  </a:cubicBezTo>
                  <a:close/>
                  <a:moveTo>
                    <a:pt x="466" y="321"/>
                  </a:moveTo>
                  <a:cubicBezTo>
                    <a:pt x="467" y="321"/>
                    <a:pt x="468" y="321"/>
                    <a:pt x="469" y="321"/>
                  </a:cubicBezTo>
                  <a:cubicBezTo>
                    <a:pt x="469" y="321"/>
                    <a:pt x="469" y="322"/>
                    <a:pt x="470" y="322"/>
                  </a:cubicBezTo>
                  <a:cubicBezTo>
                    <a:pt x="468" y="322"/>
                    <a:pt x="467" y="321"/>
                    <a:pt x="466" y="321"/>
                  </a:cubicBezTo>
                  <a:close/>
                  <a:moveTo>
                    <a:pt x="473" y="316"/>
                  </a:moveTo>
                  <a:cubicBezTo>
                    <a:pt x="473" y="316"/>
                    <a:pt x="473" y="316"/>
                    <a:pt x="474" y="316"/>
                  </a:cubicBezTo>
                  <a:cubicBezTo>
                    <a:pt x="474" y="317"/>
                    <a:pt x="473" y="317"/>
                    <a:pt x="473" y="317"/>
                  </a:cubicBezTo>
                  <a:cubicBezTo>
                    <a:pt x="473" y="317"/>
                    <a:pt x="473" y="316"/>
                    <a:pt x="473" y="316"/>
                  </a:cubicBezTo>
                  <a:close/>
                  <a:moveTo>
                    <a:pt x="472" y="313"/>
                  </a:moveTo>
                  <a:cubicBezTo>
                    <a:pt x="472" y="310"/>
                    <a:pt x="471" y="306"/>
                    <a:pt x="470" y="301"/>
                  </a:cubicBezTo>
                  <a:cubicBezTo>
                    <a:pt x="474" y="304"/>
                    <a:pt x="477" y="307"/>
                    <a:pt x="480" y="311"/>
                  </a:cubicBezTo>
                  <a:cubicBezTo>
                    <a:pt x="479" y="311"/>
                    <a:pt x="478" y="312"/>
                    <a:pt x="476" y="313"/>
                  </a:cubicBezTo>
                  <a:cubicBezTo>
                    <a:pt x="476" y="313"/>
                    <a:pt x="476" y="314"/>
                    <a:pt x="475" y="314"/>
                  </a:cubicBezTo>
                  <a:cubicBezTo>
                    <a:pt x="474" y="314"/>
                    <a:pt x="473" y="313"/>
                    <a:pt x="472" y="313"/>
                  </a:cubicBezTo>
                  <a:close/>
                  <a:moveTo>
                    <a:pt x="472" y="300"/>
                  </a:moveTo>
                  <a:cubicBezTo>
                    <a:pt x="473" y="300"/>
                    <a:pt x="474" y="299"/>
                    <a:pt x="475" y="299"/>
                  </a:cubicBezTo>
                  <a:cubicBezTo>
                    <a:pt x="476" y="298"/>
                    <a:pt x="476" y="297"/>
                    <a:pt x="477" y="296"/>
                  </a:cubicBezTo>
                  <a:cubicBezTo>
                    <a:pt x="478" y="298"/>
                    <a:pt x="478" y="300"/>
                    <a:pt x="479" y="302"/>
                  </a:cubicBezTo>
                  <a:cubicBezTo>
                    <a:pt x="478" y="302"/>
                    <a:pt x="478" y="302"/>
                    <a:pt x="478" y="302"/>
                  </a:cubicBezTo>
                  <a:cubicBezTo>
                    <a:pt x="478" y="303"/>
                    <a:pt x="478" y="304"/>
                    <a:pt x="479" y="306"/>
                  </a:cubicBezTo>
                  <a:cubicBezTo>
                    <a:pt x="477" y="304"/>
                    <a:pt x="474" y="302"/>
                    <a:pt x="472" y="300"/>
                  </a:cubicBezTo>
                  <a:close/>
                  <a:moveTo>
                    <a:pt x="480" y="296"/>
                  </a:moveTo>
                  <a:cubicBezTo>
                    <a:pt x="482" y="298"/>
                    <a:pt x="484" y="300"/>
                    <a:pt x="487" y="302"/>
                  </a:cubicBezTo>
                  <a:cubicBezTo>
                    <a:pt x="487" y="302"/>
                    <a:pt x="487" y="303"/>
                    <a:pt x="487" y="304"/>
                  </a:cubicBezTo>
                  <a:cubicBezTo>
                    <a:pt x="487" y="305"/>
                    <a:pt x="487" y="307"/>
                    <a:pt x="487" y="308"/>
                  </a:cubicBezTo>
                  <a:cubicBezTo>
                    <a:pt x="487" y="309"/>
                    <a:pt x="487" y="309"/>
                    <a:pt x="487" y="309"/>
                  </a:cubicBezTo>
                  <a:cubicBezTo>
                    <a:pt x="486" y="308"/>
                    <a:pt x="485" y="307"/>
                    <a:pt x="484" y="306"/>
                  </a:cubicBezTo>
                  <a:cubicBezTo>
                    <a:pt x="482" y="303"/>
                    <a:pt x="480" y="300"/>
                    <a:pt x="480" y="296"/>
                  </a:cubicBezTo>
                  <a:close/>
                  <a:moveTo>
                    <a:pt x="499" y="289"/>
                  </a:moveTo>
                  <a:cubicBezTo>
                    <a:pt x="499" y="289"/>
                    <a:pt x="499" y="289"/>
                    <a:pt x="499" y="289"/>
                  </a:cubicBezTo>
                  <a:cubicBezTo>
                    <a:pt x="499" y="294"/>
                    <a:pt x="498" y="298"/>
                    <a:pt x="496" y="302"/>
                  </a:cubicBezTo>
                  <a:cubicBezTo>
                    <a:pt x="495" y="302"/>
                    <a:pt x="495" y="303"/>
                    <a:pt x="495" y="303"/>
                  </a:cubicBezTo>
                  <a:cubicBezTo>
                    <a:pt x="495" y="298"/>
                    <a:pt x="496" y="293"/>
                    <a:pt x="497" y="288"/>
                  </a:cubicBezTo>
                  <a:cubicBezTo>
                    <a:pt x="498" y="288"/>
                    <a:pt x="498" y="289"/>
                    <a:pt x="499" y="289"/>
                  </a:cubicBezTo>
                  <a:close/>
                  <a:moveTo>
                    <a:pt x="502" y="294"/>
                  </a:moveTo>
                  <a:cubicBezTo>
                    <a:pt x="502" y="295"/>
                    <a:pt x="501" y="296"/>
                    <a:pt x="500" y="296"/>
                  </a:cubicBezTo>
                  <a:cubicBezTo>
                    <a:pt x="501" y="295"/>
                    <a:pt x="501" y="294"/>
                    <a:pt x="501" y="292"/>
                  </a:cubicBezTo>
                  <a:cubicBezTo>
                    <a:pt x="501" y="293"/>
                    <a:pt x="502" y="293"/>
                    <a:pt x="502" y="294"/>
                  </a:cubicBezTo>
                  <a:close/>
                  <a:moveTo>
                    <a:pt x="507" y="289"/>
                  </a:moveTo>
                  <a:cubicBezTo>
                    <a:pt x="509" y="286"/>
                    <a:pt x="511" y="282"/>
                    <a:pt x="513" y="279"/>
                  </a:cubicBezTo>
                  <a:cubicBezTo>
                    <a:pt x="515" y="280"/>
                    <a:pt x="516" y="281"/>
                    <a:pt x="517" y="282"/>
                  </a:cubicBezTo>
                  <a:cubicBezTo>
                    <a:pt x="513" y="284"/>
                    <a:pt x="510" y="287"/>
                    <a:pt x="507" y="289"/>
                  </a:cubicBezTo>
                  <a:close/>
                  <a:moveTo>
                    <a:pt x="487" y="289"/>
                  </a:moveTo>
                  <a:cubicBezTo>
                    <a:pt x="487" y="290"/>
                    <a:pt x="487" y="290"/>
                    <a:pt x="487" y="290"/>
                  </a:cubicBezTo>
                  <a:cubicBezTo>
                    <a:pt x="487" y="290"/>
                    <a:pt x="487" y="290"/>
                    <a:pt x="487" y="290"/>
                  </a:cubicBezTo>
                  <a:cubicBezTo>
                    <a:pt x="487" y="291"/>
                    <a:pt x="487" y="291"/>
                    <a:pt x="487" y="291"/>
                  </a:cubicBezTo>
                  <a:cubicBezTo>
                    <a:pt x="487" y="293"/>
                    <a:pt x="488" y="295"/>
                    <a:pt x="488" y="297"/>
                  </a:cubicBezTo>
                  <a:cubicBezTo>
                    <a:pt x="488" y="297"/>
                    <a:pt x="488" y="297"/>
                    <a:pt x="488" y="298"/>
                  </a:cubicBezTo>
                  <a:cubicBezTo>
                    <a:pt x="487" y="294"/>
                    <a:pt x="487" y="292"/>
                    <a:pt x="487" y="290"/>
                  </a:cubicBezTo>
                  <a:cubicBezTo>
                    <a:pt x="487" y="290"/>
                    <a:pt x="487" y="289"/>
                    <a:pt x="487" y="289"/>
                  </a:cubicBezTo>
                  <a:close/>
                  <a:moveTo>
                    <a:pt x="496" y="283"/>
                  </a:moveTo>
                  <a:cubicBezTo>
                    <a:pt x="496" y="282"/>
                    <a:pt x="497" y="282"/>
                    <a:pt x="497" y="282"/>
                  </a:cubicBezTo>
                  <a:cubicBezTo>
                    <a:pt x="497" y="282"/>
                    <a:pt x="497" y="283"/>
                    <a:pt x="497" y="283"/>
                  </a:cubicBezTo>
                  <a:cubicBezTo>
                    <a:pt x="496" y="283"/>
                    <a:pt x="496" y="283"/>
                    <a:pt x="496" y="283"/>
                  </a:cubicBezTo>
                  <a:close/>
                  <a:moveTo>
                    <a:pt x="502" y="290"/>
                  </a:moveTo>
                  <a:cubicBezTo>
                    <a:pt x="503" y="285"/>
                    <a:pt x="505" y="280"/>
                    <a:pt x="509" y="275"/>
                  </a:cubicBezTo>
                  <a:cubicBezTo>
                    <a:pt x="510" y="276"/>
                    <a:pt x="511" y="276"/>
                    <a:pt x="511" y="277"/>
                  </a:cubicBezTo>
                  <a:cubicBezTo>
                    <a:pt x="508" y="282"/>
                    <a:pt x="505" y="286"/>
                    <a:pt x="504" y="292"/>
                  </a:cubicBezTo>
                  <a:cubicBezTo>
                    <a:pt x="503" y="291"/>
                    <a:pt x="503" y="291"/>
                    <a:pt x="502" y="290"/>
                  </a:cubicBezTo>
                  <a:close/>
                  <a:moveTo>
                    <a:pt x="511" y="273"/>
                  </a:moveTo>
                  <a:cubicBezTo>
                    <a:pt x="512" y="273"/>
                    <a:pt x="513" y="272"/>
                    <a:pt x="514" y="271"/>
                  </a:cubicBezTo>
                  <a:cubicBezTo>
                    <a:pt x="515" y="272"/>
                    <a:pt x="515" y="272"/>
                    <a:pt x="515" y="272"/>
                  </a:cubicBezTo>
                  <a:cubicBezTo>
                    <a:pt x="515" y="272"/>
                    <a:pt x="516" y="271"/>
                    <a:pt x="517" y="271"/>
                  </a:cubicBezTo>
                  <a:cubicBezTo>
                    <a:pt x="516" y="272"/>
                    <a:pt x="514" y="274"/>
                    <a:pt x="513" y="275"/>
                  </a:cubicBezTo>
                  <a:cubicBezTo>
                    <a:pt x="512" y="275"/>
                    <a:pt x="512" y="274"/>
                    <a:pt x="511" y="273"/>
                  </a:cubicBezTo>
                  <a:close/>
                  <a:moveTo>
                    <a:pt x="520" y="266"/>
                  </a:moveTo>
                  <a:cubicBezTo>
                    <a:pt x="521" y="265"/>
                    <a:pt x="523" y="264"/>
                    <a:pt x="525" y="263"/>
                  </a:cubicBezTo>
                  <a:cubicBezTo>
                    <a:pt x="526" y="263"/>
                    <a:pt x="526" y="263"/>
                    <a:pt x="526" y="263"/>
                  </a:cubicBezTo>
                  <a:cubicBezTo>
                    <a:pt x="524" y="264"/>
                    <a:pt x="522" y="265"/>
                    <a:pt x="520" y="266"/>
                  </a:cubicBezTo>
                  <a:close/>
                  <a:moveTo>
                    <a:pt x="528" y="261"/>
                  </a:moveTo>
                  <a:cubicBezTo>
                    <a:pt x="530" y="260"/>
                    <a:pt x="532" y="259"/>
                    <a:pt x="534" y="258"/>
                  </a:cubicBezTo>
                  <a:cubicBezTo>
                    <a:pt x="532" y="259"/>
                    <a:pt x="530" y="260"/>
                    <a:pt x="528" y="262"/>
                  </a:cubicBezTo>
                  <a:cubicBezTo>
                    <a:pt x="528" y="261"/>
                    <a:pt x="528" y="261"/>
                    <a:pt x="528" y="261"/>
                  </a:cubicBezTo>
                  <a:close/>
                  <a:moveTo>
                    <a:pt x="538" y="262"/>
                  </a:moveTo>
                  <a:cubicBezTo>
                    <a:pt x="540" y="264"/>
                    <a:pt x="541" y="265"/>
                    <a:pt x="542" y="267"/>
                  </a:cubicBezTo>
                  <a:cubicBezTo>
                    <a:pt x="541" y="268"/>
                    <a:pt x="539" y="269"/>
                    <a:pt x="538" y="270"/>
                  </a:cubicBezTo>
                  <a:cubicBezTo>
                    <a:pt x="536" y="267"/>
                    <a:pt x="533" y="265"/>
                    <a:pt x="531" y="264"/>
                  </a:cubicBezTo>
                  <a:cubicBezTo>
                    <a:pt x="533" y="263"/>
                    <a:pt x="535" y="262"/>
                    <a:pt x="537" y="261"/>
                  </a:cubicBezTo>
                  <a:cubicBezTo>
                    <a:pt x="537" y="262"/>
                    <a:pt x="537" y="262"/>
                    <a:pt x="537" y="262"/>
                  </a:cubicBezTo>
                  <a:cubicBezTo>
                    <a:pt x="537" y="262"/>
                    <a:pt x="538" y="262"/>
                    <a:pt x="538" y="262"/>
                  </a:cubicBezTo>
                  <a:close/>
                  <a:moveTo>
                    <a:pt x="535" y="271"/>
                  </a:moveTo>
                  <a:cubicBezTo>
                    <a:pt x="529" y="274"/>
                    <a:pt x="524" y="277"/>
                    <a:pt x="519" y="281"/>
                  </a:cubicBezTo>
                  <a:cubicBezTo>
                    <a:pt x="518" y="279"/>
                    <a:pt x="516" y="278"/>
                    <a:pt x="515" y="277"/>
                  </a:cubicBezTo>
                  <a:cubicBezTo>
                    <a:pt x="516" y="275"/>
                    <a:pt x="518" y="273"/>
                    <a:pt x="520" y="272"/>
                  </a:cubicBezTo>
                  <a:cubicBezTo>
                    <a:pt x="522" y="269"/>
                    <a:pt x="525" y="267"/>
                    <a:pt x="528" y="265"/>
                  </a:cubicBezTo>
                  <a:cubicBezTo>
                    <a:pt x="531" y="267"/>
                    <a:pt x="533" y="269"/>
                    <a:pt x="535" y="271"/>
                  </a:cubicBezTo>
                  <a:close/>
                  <a:moveTo>
                    <a:pt x="486" y="312"/>
                  </a:moveTo>
                  <a:cubicBezTo>
                    <a:pt x="486" y="312"/>
                    <a:pt x="486" y="313"/>
                    <a:pt x="486" y="313"/>
                  </a:cubicBezTo>
                  <a:cubicBezTo>
                    <a:pt x="485" y="312"/>
                    <a:pt x="485" y="312"/>
                    <a:pt x="485" y="312"/>
                  </a:cubicBezTo>
                  <a:cubicBezTo>
                    <a:pt x="485" y="312"/>
                    <a:pt x="486" y="312"/>
                    <a:pt x="486" y="312"/>
                  </a:cubicBezTo>
                  <a:close/>
                  <a:moveTo>
                    <a:pt x="480" y="362"/>
                  </a:moveTo>
                  <a:cubicBezTo>
                    <a:pt x="480" y="362"/>
                    <a:pt x="480" y="362"/>
                    <a:pt x="479" y="362"/>
                  </a:cubicBezTo>
                  <a:cubicBezTo>
                    <a:pt x="480" y="362"/>
                    <a:pt x="480" y="361"/>
                    <a:pt x="480" y="361"/>
                  </a:cubicBezTo>
                  <a:cubicBezTo>
                    <a:pt x="480" y="362"/>
                    <a:pt x="480" y="362"/>
                    <a:pt x="480" y="362"/>
                  </a:cubicBezTo>
                  <a:close/>
                  <a:moveTo>
                    <a:pt x="476" y="366"/>
                  </a:moveTo>
                  <a:cubicBezTo>
                    <a:pt x="476" y="367"/>
                    <a:pt x="475" y="367"/>
                    <a:pt x="475" y="368"/>
                  </a:cubicBezTo>
                  <a:cubicBezTo>
                    <a:pt x="475" y="368"/>
                    <a:pt x="475" y="368"/>
                    <a:pt x="475" y="368"/>
                  </a:cubicBezTo>
                  <a:cubicBezTo>
                    <a:pt x="475" y="368"/>
                    <a:pt x="475" y="367"/>
                    <a:pt x="475" y="367"/>
                  </a:cubicBezTo>
                  <a:cubicBezTo>
                    <a:pt x="475" y="366"/>
                    <a:pt x="476" y="366"/>
                    <a:pt x="476" y="366"/>
                  </a:cubicBezTo>
                  <a:close/>
                  <a:moveTo>
                    <a:pt x="470" y="345"/>
                  </a:moveTo>
                  <a:cubicBezTo>
                    <a:pt x="470" y="343"/>
                    <a:pt x="470" y="342"/>
                    <a:pt x="470" y="340"/>
                  </a:cubicBezTo>
                  <a:cubicBezTo>
                    <a:pt x="470" y="341"/>
                    <a:pt x="471" y="341"/>
                    <a:pt x="471" y="341"/>
                  </a:cubicBezTo>
                  <a:cubicBezTo>
                    <a:pt x="471" y="342"/>
                    <a:pt x="470" y="343"/>
                    <a:pt x="470" y="345"/>
                  </a:cubicBezTo>
                  <a:close/>
                  <a:moveTo>
                    <a:pt x="466" y="318"/>
                  </a:moveTo>
                  <a:cubicBezTo>
                    <a:pt x="466" y="318"/>
                    <a:pt x="466" y="318"/>
                    <a:pt x="466" y="318"/>
                  </a:cubicBezTo>
                  <a:cubicBezTo>
                    <a:pt x="467" y="318"/>
                    <a:pt x="467" y="318"/>
                    <a:pt x="467" y="318"/>
                  </a:cubicBezTo>
                  <a:cubicBezTo>
                    <a:pt x="466" y="318"/>
                    <a:pt x="466" y="318"/>
                    <a:pt x="466" y="318"/>
                  </a:cubicBezTo>
                  <a:close/>
                  <a:moveTo>
                    <a:pt x="462" y="317"/>
                  </a:moveTo>
                  <a:cubicBezTo>
                    <a:pt x="462" y="317"/>
                    <a:pt x="462" y="317"/>
                    <a:pt x="462" y="317"/>
                  </a:cubicBezTo>
                  <a:cubicBezTo>
                    <a:pt x="462" y="317"/>
                    <a:pt x="462" y="317"/>
                    <a:pt x="463" y="317"/>
                  </a:cubicBezTo>
                  <a:cubicBezTo>
                    <a:pt x="463" y="317"/>
                    <a:pt x="463" y="317"/>
                    <a:pt x="463" y="317"/>
                  </a:cubicBezTo>
                  <a:cubicBezTo>
                    <a:pt x="463" y="317"/>
                    <a:pt x="462" y="317"/>
                    <a:pt x="462" y="317"/>
                  </a:cubicBezTo>
                  <a:close/>
                  <a:moveTo>
                    <a:pt x="451" y="313"/>
                  </a:moveTo>
                  <a:cubicBezTo>
                    <a:pt x="448" y="311"/>
                    <a:pt x="446" y="310"/>
                    <a:pt x="443" y="308"/>
                  </a:cubicBezTo>
                  <a:cubicBezTo>
                    <a:pt x="436" y="303"/>
                    <a:pt x="428" y="297"/>
                    <a:pt x="423" y="292"/>
                  </a:cubicBezTo>
                  <a:cubicBezTo>
                    <a:pt x="437" y="299"/>
                    <a:pt x="447" y="303"/>
                    <a:pt x="452" y="303"/>
                  </a:cubicBezTo>
                  <a:cubicBezTo>
                    <a:pt x="453" y="304"/>
                    <a:pt x="454" y="305"/>
                    <a:pt x="455" y="306"/>
                  </a:cubicBezTo>
                  <a:cubicBezTo>
                    <a:pt x="457" y="308"/>
                    <a:pt x="458" y="310"/>
                    <a:pt x="460" y="313"/>
                  </a:cubicBezTo>
                  <a:cubicBezTo>
                    <a:pt x="460" y="313"/>
                    <a:pt x="460" y="313"/>
                    <a:pt x="460" y="313"/>
                  </a:cubicBezTo>
                  <a:cubicBezTo>
                    <a:pt x="460" y="313"/>
                    <a:pt x="460" y="313"/>
                    <a:pt x="460" y="313"/>
                  </a:cubicBezTo>
                  <a:cubicBezTo>
                    <a:pt x="457" y="313"/>
                    <a:pt x="454" y="313"/>
                    <a:pt x="451" y="313"/>
                  </a:cubicBezTo>
                  <a:close/>
                  <a:moveTo>
                    <a:pt x="441" y="293"/>
                  </a:moveTo>
                  <a:cubicBezTo>
                    <a:pt x="435" y="288"/>
                    <a:pt x="429" y="283"/>
                    <a:pt x="424" y="278"/>
                  </a:cubicBezTo>
                  <a:cubicBezTo>
                    <a:pt x="430" y="283"/>
                    <a:pt x="436" y="288"/>
                    <a:pt x="442" y="293"/>
                  </a:cubicBezTo>
                  <a:cubicBezTo>
                    <a:pt x="442" y="293"/>
                    <a:pt x="442" y="293"/>
                    <a:pt x="441" y="293"/>
                  </a:cubicBezTo>
                  <a:close/>
                  <a:moveTo>
                    <a:pt x="444" y="288"/>
                  </a:moveTo>
                  <a:cubicBezTo>
                    <a:pt x="448" y="291"/>
                    <a:pt x="453" y="294"/>
                    <a:pt x="457" y="296"/>
                  </a:cubicBezTo>
                  <a:cubicBezTo>
                    <a:pt x="461" y="299"/>
                    <a:pt x="464" y="300"/>
                    <a:pt x="468" y="300"/>
                  </a:cubicBezTo>
                  <a:cubicBezTo>
                    <a:pt x="469" y="304"/>
                    <a:pt x="470" y="308"/>
                    <a:pt x="472" y="312"/>
                  </a:cubicBezTo>
                  <a:cubicBezTo>
                    <a:pt x="467" y="310"/>
                    <a:pt x="462" y="307"/>
                    <a:pt x="457" y="304"/>
                  </a:cubicBezTo>
                  <a:cubicBezTo>
                    <a:pt x="457" y="304"/>
                    <a:pt x="457" y="303"/>
                    <a:pt x="457" y="303"/>
                  </a:cubicBezTo>
                  <a:cubicBezTo>
                    <a:pt x="453" y="298"/>
                    <a:pt x="449" y="293"/>
                    <a:pt x="444" y="288"/>
                  </a:cubicBezTo>
                  <a:close/>
                  <a:moveTo>
                    <a:pt x="469" y="295"/>
                  </a:moveTo>
                  <a:cubicBezTo>
                    <a:pt x="471" y="295"/>
                    <a:pt x="472" y="295"/>
                    <a:pt x="474" y="295"/>
                  </a:cubicBezTo>
                  <a:cubicBezTo>
                    <a:pt x="474" y="295"/>
                    <a:pt x="475" y="295"/>
                    <a:pt x="475" y="295"/>
                  </a:cubicBezTo>
                  <a:cubicBezTo>
                    <a:pt x="475" y="296"/>
                    <a:pt x="474" y="296"/>
                    <a:pt x="473" y="297"/>
                  </a:cubicBezTo>
                  <a:cubicBezTo>
                    <a:pt x="472" y="297"/>
                    <a:pt x="471" y="298"/>
                    <a:pt x="470" y="298"/>
                  </a:cubicBezTo>
                  <a:cubicBezTo>
                    <a:pt x="470" y="298"/>
                    <a:pt x="470" y="298"/>
                    <a:pt x="470" y="298"/>
                  </a:cubicBezTo>
                  <a:cubicBezTo>
                    <a:pt x="470" y="297"/>
                    <a:pt x="470" y="296"/>
                    <a:pt x="469" y="295"/>
                  </a:cubicBezTo>
                  <a:close/>
                  <a:moveTo>
                    <a:pt x="467" y="295"/>
                  </a:moveTo>
                  <a:cubicBezTo>
                    <a:pt x="467" y="295"/>
                    <a:pt x="466" y="295"/>
                    <a:pt x="466" y="295"/>
                  </a:cubicBezTo>
                  <a:cubicBezTo>
                    <a:pt x="466" y="295"/>
                    <a:pt x="466" y="295"/>
                    <a:pt x="467" y="295"/>
                  </a:cubicBezTo>
                  <a:cubicBezTo>
                    <a:pt x="467" y="295"/>
                    <a:pt x="467" y="295"/>
                    <a:pt x="467" y="295"/>
                  </a:cubicBezTo>
                  <a:close/>
                  <a:moveTo>
                    <a:pt x="483" y="290"/>
                  </a:moveTo>
                  <a:cubicBezTo>
                    <a:pt x="483" y="285"/>
                    <a:pt x="484" y="280"/>
                    <a:pt x="485" y="274"/>
                  </a:cubicBezTo>
                  <a:cubicBezTo>
                    <a:pt x="486" y="274"/>
                    <a:pt x="486" y="275"/>
                    <a:pt x="486" y="275"/>
                  </a:cubicBezTo>
                  <a:cubicBezTo>
                    <a:pt x="488" y="277"/>
                    <a:pt x="490" y="279"/>
                    <a:pt x="491" y="281"/>
                  </a:cubicBezTo>
                  <a:cubicBezTo>
                    <a:pt x="491" y="282"/>
                    <a:pt x="491" y="282"/>
                    <a:pt x="491" y="283"/>
                  </a:cubicBezTo>
                  <a:cubicBezTo>
                    <a:pt x="490" y="284"/>
                    <a:pt x="489" y="284"/>
                    <a:pt x="488" y="285"/>
                  </a:cubicBezTo>
                  <a:cubicBezTo>
                    <a:pt x="488" y="285"/>
                    <a:pt x="487" y="286"/>
                    <a:pt x="486" y="287"/>
                  </a:cubicBezTo>
                  <a:cubicBezTo>
                    <a:pt x="484" y="286"/>
                    <a:pt x="484" y="286"/>
                    <a:pt x="484" y="286"/>
                  </a:cubicBezTo>
                  <a:cubicBezTo>
                    <a:pt x="484" y="287"/>
                    <a:pt x="484" y="288"/>
                    <a:pt x="484" y="288"/>
                  </a:cubicBezTo>
                  <a:cubicBezTo>
                    <a:pt x="484" y="289"/>
                    <a:pt x="483" y="290"/>
                    <a:pt x="483" y="290"/>
                  </a:cubicBezTo>
                  <a:close/>
                  <a:moveTo>
                    <a:pt x="494" y="280"/>
                  </a:moveTo>
                  <a:cubicBezTo>
                    <a:pt x="495" y="276"/>
                    <a:pt x="497" y="272"/>
                    <a:pt x="499" y="267"/>
                  </a:cubicBezTo>
                  <a:cubicBezTo>
                    <a:pt x="502" y="269"/>
                    <a:pt x="504" y="272"/>
                    <a:pt x="507" y="274"/>
                  </a:cubicBezTo>
                  <a:cubicBezTo>
                    <a:pt x="504" y="277"/>
                    <a:pt x="502" y="281"/>
                    <a:pt x="501" y="285"/>
                  </a:cubicBezTo>
                  <a:cubicBezTo>
                    <a:pt x="500" y="283"/>
                    <a:pt x="500" y="281"/>
                    <a:pt x="499" y="279"/>
                  </a:cubicBezTo>
                  <a:cubicBezTo>
                    <a:pt x="499" y="277"/>
                    <a:pt x="499" y="277"/>
                    <a:pt x="499" y="277"/>
                  </a:cubicBezTo>
                  <a:cubicBezTo>
                    <a:pt x="497" y="279"/>
                    <a:pt x="497" y="279"/>
                    <a:pt x="497" y="279"/>
                  </a:cubicBezTo>
                  <a:cubicBezTo>
                    <a:pt x="496" y="279"/>
                    <a:pt x="496" y="280"/>
                    <a:pt x="495" y="281"/>
                  </a:cubicBezTo>
                  <a:cubicBezTo>
                    <a:pt x="494" y="280"/>
                    <a:pt x="494" y="280"/>
                    <a:pt x="494" y="280"/>
                  </a:cubicBezTo>
                  <a:close/>
                  <a:moveTo>
                    <a:pt x="500" y="265"/>
                  </a:moveTo>
                  <a:cubicBezTo>
                    <a:pt x="500" y="263"/>
                    <a:pt x="501" y="262"/>
                    <a:pt x="502" y="260"/>
                  </a:cubicBezTo>
                  <a:cubicBezTo>
                    <a:pt x="503" y="257"/>
                    <a:pt x="505" y="254"/>
                    <a:pt x="507" y="251"/>
                  </a:cubicBezTo>
                  <a:cubicBezTo>
                    <a:pt x="512" y="254"/>
                    <a:pt x="518" y="257"/>
                    <a:pt x="523" y="261"/>
                  </a:cubicBezTo>
                  <a:cubicBezTo>
                    <a:pt x="519" y="263"/>
                    <a:pt x="515" y="266"/>
                    <a:pt x="512" y="269"/>
                  </a:cubicBezTo>
                  <a:cubicBezTo>
                    <a:pt x="511" y="270"/>
                    <a:pt x="510" y="271"/>
                    <a:pt x="509" y="272"/>
                  </a:cubicBezTo>
                  <a:cubicBezTo>
                    <a:pt x="506" y="269"/>
                    <a:pt x="503" y="267"/>
                    <a:pt x="500" y="265"/>
                  </a:cubicBezTo>
                  <a:close/>
                  <a:moveTo>
                    <a:pt x="508" y="248"/>
                  </a:moveTo>
                  <a:cubicBezTo>
                    <a:pt x="510" y="245"/>
                    <a:pt x="512" y="242"/>
                    <a:pt x="514" y="240"/>
                  </a:cubicBezTo>
                  <a:cubicBezTo>
                    <a:pt x="520" y="245"/>
                    <a:pt x="527" y="250"/>
                    <a:pt x="533" y="256"/>
                  </a:cubicBezTo>
                  <a:cubicBezTo>
                    <a:pt x="530" y="257"/>
                    <a:pt x="528" y="258"/>
                    <a:pt x="526" y="260"/>
                  </a:cubicBezTo>
                  <a:cubicBezTo>
                    <a:pt x="520" y="255"/>
                    <a:pt x="514" y="252"/>
                    <a:pt x="508" y="248"/>
                  </a:cubicBezTo>
                  <a:close/>
                  <a:moveTo>
                    <a:pt x="515" y="238"/>
                  </a:moveTo>
                  <a:cubicBezTo>
                    <a:pt x="520" y="231"/>
                    <a:pt x="525" y="226"/>
                    <a:pt x="530" y="222"/>
                  </a:cubicBezTo>
                  <a:cubicBezTo>
                    <a:pt x="541" y="229"/>
                    <a:pt x="553" y="237"/>
                    <a:pt x="562" y="245"/>
                  </a:cubicBezTo>
                  <a:cubicBezTo>
                    <a:pt x="561" y="246"/>
                    <a:pt x="559" y="246"/>
                    <a:pt x="557" y="247"/>
                  </a:cubicBezTo>
                  <a:cubicBezTo>
                    <a:pt x="550" y="249"/>
                    <a:pt x="542" y="252"/>
                    <a:pt x="535" y="255"/>
                  </a:cubicBezTo>
                  <a:cubicBezTo>
                    <a:pt x="529" y="248"/>
                    <a:pt x="522" y="243"/>
                    <a:pt x="515" y="238"/>
                  </a:cubicBezTo>
                  <a:close/>
                  <a:moveTo>
                    <a:pt x="532" y="220"/>
                  </a:moveTo>
                  <a:cubicBezTo>
                    <a:pt x="538" y="216"/>
                    <a:pt x="543" y="213"/>
                    <a:pt x="549" y="212"/>
                  </a:cubicBezTo>
                  <a:cubicBezTo>
                    <a:pt x="560" y="218"/>
                    <a:pt x="571" y="225"/>
                    <a:pt x="579" y="232"/>
                  </a:cubicBezTo>
                  <a:cubicBezTo>
                    <a:pt x="582" y="234"/>
                    <a:pt x="584" y="236"/>
                    <a:pt x="585" y="239"/>
                  </a:cubicBezTo>
                  <a:cubicBezTo>
                    <a:pt x="584" y="239"/>
                    <a:pt x="582" y="240"/>
                    <a:pt x="580" y="240"/>
                  </a:cubicBezTo>
                  <a:cubicBezTo>
                    <a:pt x="575" y="241"/>
                    <a:pt x="570" y="243"/>
                    <a:pt x="565" y="244"/>
                  </a:cubicBezTo>
                  <a:cubicBezTo>
                    <a:pt x="555" y="236"/>
                    <a:pt x="543" y="227"/>
                    <a:pt x="532" y="220"/>
                  </a:cubicBezTo>
                  <a:close/>
                  <a:moveTo>
                    <a:pt x="564" y="247"/>
                  </a:moveTo>
                  <a:cubicBezTo>
                    <a:pt x="566" y="249"/>
                    <a:pt x="567" y="250"/>
                    <a:pt x="568" y="251"/>
                  </a:cubicBezTo>
                  <a:cubicBezTo>
                    <a:pt x="568" y="251"/>
                    <a:pt x="568" y="251"/>
                    <a:pt x="568" y="251"/>
                  </a:cubicBezTo>
                  <a:cubicBezTo>
                    <a:pt x="559" y="252"/>
                    <a:pt x="550" y="254"/>
                    <a:pt x="541" y="257"/>
                  </a:cubicBezTo>
                  <a:cubicBezTo>
                    <a:pt x="546" y="255"/>
                    <a:pt x="551" y="252"/>
                    <a:pt x="557" y="250"/>
                  </a:cubicBezTo>
                  <a:cubicBezTo>
                    <a:pt x="559" y="249"/>
                    <a:pt x="561" y="248"/>
                    <a:pt x="564" y="248"/>
                  </a:cubicBezTo>
                  <a:cubicBezTo>
                    <a:pt x="564" y="248"/>
                    <a:pt x="564" y="247"/>
                    <a:pt x="564" y="247"/>
                  </a:cubicBezTo>
                  <a:close/>
                  <a:moveTo>
                    <a:pt x="559" y="259"/>
                  </a:moveTo>
                  <a:cubicBezTo>
                    <a:pt x="554" y="261"/>
                    <a:pt x="549" y="264"/>
                    <a:pt x="544" y="266"/>
                  </a:cubicBezTo>
                  <a:cubicBezTo>
                    <a:pt x="543" y="264"/>
                    <a:pt x="542" y="263"/>
                    <a:pt x="541" y="261"/>
                  </a:cubicBezTo>
                  <a:cubicBezTo>
                    <a:pt x="548" y="260"/>
                    <a:pt x="556" y="258"/>
                    <a:pt x="563" y="257"/>
                  </a:cubicBezTo>
                  <a:cubicBezTo>
                    <a:pt x="562" y="258"/>
                    <a:pt x="561" y="258"/>
                    <a:pt x="559" y="259"/>
                  </a:cubicBezTo>
                  <a:close/>
                  <a:moveTo>
                    <a:pt x="489" y="345"/>
                  </a:moveTo>
                  <a:cubicBezTo>
                    <a:pt x="489" y="345"/>
                    <a:pt x="488" y="345"/>
                    <a:pt x="488" y="344"/>
                  </a:cubicBezTo>
                  <a:cubicBezTo>
                    <a:pt x="488" y="344"/>
                    <a:pt x="489" y="343"/>
                    <a:pt x="489" y="343"/>
                  </a:cubicBezTo>
                  <a:cubicBezTo>
                    <a:pt x="489" y="343"/>
                    <a:pt x="489" y="344"/>
                    <a:pt x="489" y="345"/>
                  </a:cubicBezTo>
                  <a:close/>
                  <a:moveTo>
                    <a:pt x="485" y="358"/>
                  </a:moveTo>
                  <a:cubicBezTo>
                    <a:pt x="485" y="358"/>
                    <a:pt x="485" y="358"/>
                    <a:pt x="485" y="359"/>
                  </a:cubicBezTo>
                  <a:cubicBezTo>
                    <a:pt x="485" y="358"/>
                    <a:pt x="484" y="357"/>
                    <a:pt x="484" y="356"/>
                  </a:cubicBezTo>
                  <a:cubicBezTo>
                    <a:pt x="484" y="355"/>
                    <a:pt x="484" y="355"/>
                    <a:pt x="484" y="355"/>
                  </a:cubicBezTo>
                  <a:cubicBezTo>
                    <a:pt x="485" y="356"/>
                    <a:pt x="485" y="357"/>
                    <a:pt x="485" y="358"/>
                  </a:cubicBezTo>
                  <a:close/>
                  <a:moveTo>
                    <a:pt x="477" y="372"/>
                  </a:moveTo>
                  <a:cubicBezTo>
                    <a:pt x="477" y="372"/>
                    <a:pt x="477" y="372"/>
                    <a:pt x="477" y="372"/>
                  </a:cubicBezTo>
                  <a:cubicBezTo>
                    <a:pt x="478" y="369"/>
                    <a:pt x="478" y="367"/>
                    <a:pt x="479" y="365"/>
                  </a:cubicBezTo>
                  <a:cubicBezTo>
                    <a:pt x="479" y="365"/>
                    <a:pt x="480" y="365"/>
                    <a:pt x="480" y="365"/>
                  </a:cubicBezTo>
                  <a:cubicBezTo>
                    <a:pt x="480" y="367"/>
                    <a:pt x="480" y="369"/>
                    <a:pt x="480" y="371"/>
                  </a:cubicBezTo>
                  <a:cubicBezTo>
                    <a:pt x="480" y="372"/>
                    <a:pt x="479" y="372"/>
                    <a:pt x="479" y="373"/>
                  </a:cubicBezTo>
                  <a:cubicBezTo>
                    <a:pt x="478" y="373"/>
                    <a:pt x="478" y="372"/>
                    <a:pt x="477" y="372"/>
                  </a:cubicBezTo>
                  <a:close/>
                  <a:moveTo>
                    <a:pt x="468" y="353"/>
                  </a:moveTo>
                  <a:cubicBezTo>
                    <a:pt x="466" y="352"/>
                    <a:pt x="465" y="351"/>
                    <a:pt x="464" y="350"/>
                  </a:cubicBezTo>
                  <a:cubicBezTo>
                    <a:pt x="465" y="346"/>
                    <a:pt x="465" y="341"/>
                    <a:pt x="465" y="336"/>
                  </a:cubicBezTo>
                  <a:cubicBezTo>
                    <a:pt x="465" y="337"/>
                    <a:pt x="465" y="337"/>
                    <a:pt x="465" y="337"/>
                  </a:cubicBezTo>
                  <a:cubicBezTo>
                    <a:pt x="466" y="337"/>
                    <a:pt x="467" y="338"/>
                    <a:pt x="468" y="338"/>
                  </a:cubicBezTo>
                  <a:cubicBezTo>
                    <a:pt x="467" y="340"/>
                    <a:pt x="467" y="343"/>
                    <a:pt x="467" y="345"/>
                  </a:cubicBezTo>
                  <a:cubicBezTo>
                    <a:pt x="467" y="346"/>
                    <a:pt x="467" y="347"/>
                    <a:pt x="467" y="349"/>
                  </a:cubicBezTo>
                  <a:cubicBezTo>
                    <a:pt x="467" y="349"/>
                    <a:pt x="467" y="349"/>
                    <a:pt x="467" y="350"/>
                  </a:cubicBezTo>
                  <a:cubicBezTo>
                    <a:pt x="468" y="350"/>
                    <a:pt x="468" y="350"/>
                    <a:pt x="468" y="350"/>
                  </a:cubicBezTo>
                  <a:cubicBezTo>
                    <a:pt x="468" y="351"/>
                    <a:pt x="468" y="352"/>
                    <a:pt x="468" y="353"/>
                  </a:cubicBezTo>
                  <a:close/>
                  <a:moveTo>
                    <a:pt x="461" y="348"/>
                  </a:moveTo>
                  <a:cubicBezTo>
                    <a:pt x="455" y="342"/>
                    <a:pt x="449" y="337"/>
                    <a:pt x="443" y="333"/>
                  </a:cubicBezTo>
                  <a:cubicBezTo>
                    <a:pt x="440" y="331"/>
                    <a:pt x="436" y="329"/>
                    <a:pt x="433" y="328"/>
                  </a:cubicBezTo>
                  <a:cubicBezTo>
                    <a:pt x="448" y="328"/>
                    <a:pt x="458" y="330"/>
                    <a:pt x="459" y="331"/>
                  </a:cubicBezTo>
                  <a:cubicBezTo>
                    <a:pt x="459" y="332"/>
                    <a:pt x="459" y="333"/>
                    <a:pt x="460" y="334"/>
                  </a:cubicBezTo>
                  <a:cubicBezTo>
                    <a:pt x="460" y="334"/>
                    <a:pt x="460" y="334"/>
                    <a:pt x="460" y="334"/>
                  </a:cubicBezTo>
                  <a:cubicBezTo>
                    <a:pt x="460" y="334"/>
                    <a:pt x="460" y="334"/>
                    <a:pt x="460" y="334"/>
                  </a:cubicBezTo>
                  <a:cubicBezTo>
                    <a:pt x="461" y="338"/>
                    <a:pt x="461" y="343"/>
                    <a:pt x="461" y="348"/>
                  </a:cubicBezTo>
                  <a:close/>
                  <a:moveTo>
                    <a:pt x="463" y="329"/>
                  </a:moveTo>
                  <a:cubicBezTo>
                    <a:pt x="463" y="329"/>
                    <a:pt x="463" y="329"/>
                    <a:pt x="464" y="329"/>
                  </a:cubicBezTo>
                  <a:cubicBezTo>
                    <a:pt x="465" y="331"/>
                    <a:pt x="467" y="332"/>
                    <a:pt x="468" y="334"/>
                  </a:cubicBezTo>
                  <a:cubicBezTo>
                    <a:pt x="468" y="334"/>
                    <a:pt x="468" y="335"/>
                    <a:pt x="468" y="335"/>
                  </a:cubicBezTo>
                  <a:cubicBezTo>
                    <a:pt x="467" y="335"/>
                    <a:pt x="467" y="335"/>
                    <a:pt x="466" y="334"/>
                  </a:cubicBezTo>
                  <a:cubicBezTo>
                    <a:pt x="466" y="334"/>
                    <a:pt x="465" y="334"/>
                    <a:pt x="464" y="333"/>
                  </a:cubicBezTo>
                  <a:cubicBezTo>
                    <a:pt x="464" y="332"/>
                    <a:pt x="463" y="330"/>
                    <a:pt x="463" y="329"/>
                  </a:cubicBezTo>
                  <a:close/>
                  <a:moveTo>
                    <a:pt x="457" y="323"/>
                  </a:moveTo>
                  <a:cubicBezTo>
                    <a:pt x="455" y="321"/>
                    <a:pt x="453" y="320"/>
                    <a:pt x="452" y="319"/>
                  </a:cubicBezTo>
                  <a:cubicBezTo>
                    <a:pt x="452" y="319"/>
                    <a:pt x="452" y="319"/>
                    <a:pt x="453" y="319"/>
                  </a:cubicBezTo>
                  <a:cubicBezTo>
                    <a:pt x="454" y="319"/>
                    <a:pt x="454" y="318"/>
                    <a:pt x="454" y="317"/>
                  </a:cubicBezTo>
                  <a:cubicBezTo>
                    <a:pt x="457" y="318"/>
                    <a:pt x="459" y="319"/>
                    <a:pt x="461" y="319"/>
                  </a:cubicBezTo>
                  <a:cubicBezTo>
                    <a:pt x="461" y="319"/>
                    <a:pt x="461" y="319"/>
                    <a:pt x="461" y="319"/>
                  </a:cubicBezTo>
                  <a:cubicBezTo>
                    <a:pt x="458" y="320"/>
                    <a:pt x="458" y="320"/>
                    <a:pt x="458" y="320"/>
                  </a:cubicBezTo>
                  <a:cubicBezTo>
                    <a:pt x="460" y="322"/>
                    <a:pt x="460" y="322"/>
                    <a:pt x="460" y="322"/>
                  </a:cubicBezTo>
                  <a:cubicBezTo>
                    <a:pt x="461" y="322"/>
                    <a:pt x="462" y="322"/>
                    <a:pt x="462" y="323"/>
                  </a:cubicBezTo>
                  <a:cubicBezTo>
                    <a:pt x="462" y="323"/>
                    <a:pt x="462" y="323"/>
                    <a:pt x="462" y="323"/>
                  </a:cubicBezTo>
                  <a:cubicBezTo>
                    <a:pt x="462" y="323"/>
                    <a:pt x="463" y="323"/>
                    <a:pt x="463" y="323"/>
                  </a:cubicBezTo>
                  <a:cubicBezTo>
                    <a:pt x="465" y="325"/>
                    <a:pt x="467" y="327"/>
                    <a:pt x="469" y="329"/>
                  </a:cubicBezTo>
                  <a:cubicBezTo>
                    <a:pt x="469" y="329"/>
                    <a:pt x="469" y="329"/>
                    <a:pt x="469" y="329"/>
                  </a:cubicBezTo>
                  <a:cubicBezTo>
                    <a:pt x="468" y="329"/>
                    <a:pt x="467" y="328"/>
                    <a:pt x="465" y="327"/>
                  </a:cubicBezTo>
                  <a:cubicBezTo>
                    <a:pt x="465" y="327"/>
                    <a:pt x="464" y="326"/>
                    <a:pt x="463" y="325"/>
                  </a:cubicBezTo>
                  <a:cubicBezTo>
                    <a:pt x="463" y="324"/>
                    <a:pt x="462" y="324"/>
                    <a:pt x="461" y="323"/>
                  </a:cubicBezTo>
                  <a:cubicBezTo>
                    <a:pt x="461" y="323"/>
                    <a:pt x="461" y="323"/>
                    <a:pt x="461" y="323"/>
                  </a:cubicBezTo>
                  <a:cubicBezTo>
                    <a:pt x="461" y="323"/>
                    <a:pt x="461" y="323"/>
                    <a:pt x="461" y="323"/>
                  </a:cubicBezTo>
                  <a:cubicBezTo>
                    <a:pt x="460" y="324"/>
                    <a:pt x="460" y="324"/>
                    <a:pt x="460" y="324"/>
                  </a:cubicBezTo>
                  <a:cubicBezTo>
                    <a:pt x="460" y="323"/>
                    <a:pt x="460" y="323"/>
                    <a:pt x="459" y="323"/>
                  </a:cubicBezTo>
                  <a:cubicBezTo>
                    <a:pt x="459" y="323"/>
                    <a:pt x="458" y="323"/>
                    <a:pt x="457" y="323"/>
                  </a:cubicBezTo>
                  <a:close/>
                  <a:moveTo>
                    <a:pt x="443" y="313"/>
                  </a:moveTo>
                  <a:cubicBezTo>
                    <a:pt x="438" y="309"/>
                    <a:pt x="433" y="305"/>
                    <a:pt x="428" y="300"/>
                  </a:cubicBezTo>
                  <a:cubicBezTo>
                    <a:pt x="427" y="300"/>
                    <a:pt x="427" y="299"/>
                    <a:pt x="426" y="298"/>
                  </a:cubicBezTo>
                  <a:cubicBezTo>
                    <a:pt x="426" y="298"/>
                    <a:pt x="426" y="299"/>
                    <a:pt x="427" y="299"/>
                  </a:cubicBezTo>
                  <a:cubicBezTo>
                    <a:pt x="432" y="303"/>
                    <a:pt x="439" y="309"/>
                    <a:pt x="446" y="313"/>
                  </a:cubicBezTo>
                  <a:cubicBezTo>
                    <a:pt x="445" y="313"/>
                    <a:pt x="444" y="313"/>
                    <a:pt x="443" y="313"/>
                  </a:cubicBezTo>
                  <a:close/>
                  <a:moveTo>
                    <a:pt x="404" y="274"/>
                  </a:moveTo>
                  <a:cubicBezTo>
                    <a:pt x="399" y="266"/>
                    <a:pt x="395" y="259"/>
                    <a:pt x="392" y="252"/>
                  </a:cubicBezTo>
                  <a:cubicBezTo>
                    <a:pt x="398" y="252"/>
                    <a:pt x="404" y="255"/>
                    <a:pt x="411" y="259"/>
                  </a:cubicBezTo>
                  <a:cubicBezTo>
                    <a:pt x="414" y="262"/>
                    <a:pt x="418" y="264"/>
                    <a:pt x="421" y="267"/>
                  </a:cubicBezTo>
                  <a:cubicBezTo>
                    <a:pt x="420" y="268"/>
                    <a:pt x="420" y="268"/>
                    <a:pt x="420" y="268"/>
                  </a:cubicBezTo>
                  <a:cubicBezTo>
                    <a:pt x="423" y="270"/>
                    <a:pt x="427" y="273"/>
                    <a:pt x="430" y="276"/>
                  </a:cubicBezTo>
                  <a:cubicBezTo>
                    <a:pt x="431" y="276"/>
                    <a:pt x="431" y="277"/>
                    <a:pt x="432" y="277"/>
                  </a:cubicBezTo>
                  <a:cubicBezTo>
                    <a:pt x="436" y="282"/>
                    <a:pt x="440" y="287"/>
                    <a:pt x="444" y="291"/>
                  </a:cubicBezTo>
                  <a:cubicBezTo>
                    <a:pt x="433" y="282"/>
                    <a:pt x="422" y="273"/>
                    <a:pt x="412" y="267"/>
                  </a:cubicBezTo>
                  <a:cubicBezTo>
                    <a:pt x="410" y="269"/>
                    <a:pt x="410" y="269"/>
                    <a:pt x="410" y="269"/>
                  </a:cubicBezTo>
                  <a:cubicBezTo>
                    <a:pt x="416" y="274"/>
                    <a:pt x="422" y="280"/>
                    <a:pt x="429" y="286"/>
                  </a:cubicBezTo>
                  <a:cubicBezTo>
                    <a:pt x="422" y="282"/>
                    <a:pt x="414" y="278"/>
                    <a:pt x="404" y="274"/>
                  </a:cubicBezTo>
                  <a:close/>
                  <a:moveTo>
                    <a:pt x="463" y="292"/>
                  </a:moveTo>
                  <a:cubicBezTo>
                    <a:pt x="463" y="289"/>
                    <a:pt x="464" y="286"/>
                    <a:pt x="464" y="282"/>
                  </a:cubicBezTo>
                  <a:cubicBezTo>
                    <a:pt x="465" y="286"/>
                    <a:pt x="465" y="289"/>
                    <a:pt x="466" y="292"/>
                  </a:cubicBezTo>
                  <a:cubicBezTo>
                    <a:pt x="466" y="292"/>
                    <a:pt x="465" y="292"/>
                    <a:pt x="465" y="292"/>
                  </a:cubicBezTo>
                  <a:cubicBezTo>
                    <a:pt x="464" y="292"/>
                    <a:pt x="464" y="292"/>
                    <a:pt x="463" y="292"/>
                  </a:cubicBezTo>
                  <a:close/>
                  <a:moveTo>
                    <a:pt x="477" y="237"/>
                  </a:moveTo>
                  <a:cubicBezTo>
                    <a:pt x="476" y="248"/>
                    <a:pt x="474" y="259"/>
                    <a:pt x="474" y="269"/>
                  </a:cubicBezTo>
                  <a:cubicBezTo>
                    <a:pt x="474" y="274"/>
                    <a:pt x="475" y="279"/>
                    <a:pt x="476" y="284"/>
                  </a:cubicBezTo>
                  <a:cubicBezTo>
                    <a:pt x="478" y="284"/>
                    <a:pt x="478" y="284"/>
                    <a:pt x="478" y="284"/>
                  </a:cubicBezTo>
                  <a:cubicBezTo>
                    <a:pt x="479" y="280"/>
                    <a:pt x="481" y="276"/>
                    <a:pt x="482" y="272"/>
                  </a:cubicBezTo>
                  <a:cubicBezTo>
                    <a:pt x="483" y="272"/>
                    <a:pt x="483" y="272"/>
                    <a:pt x="483" y="272"/>
                  </a:cubicBezTo>
                  <a:cubicBezTo>
                    <a:pt x="482" y="278"/>
                    <a:pt x="480" y="285"/>
                    <a:pt x="480" y="291"/>
                  </a:cubicBezTo>
                  <a:cubicBezTo>
                    <a:pt x="479" y="292"/>
                    <a:pt x="479" y="292"/>
                    <a:pt x="479" y="292"/>
                  </a:cubicBezTo>
                  <a:cubicBezTo>
                    <a:pt x="477" y="290"/>
                    <a:pt x="477" y="290"/>
                    <a:pt x="477" y="290"/>
                  </a:cubicBezTo>
                  <a:cubicBezTo>
                    <a:pt x="477" y="292"/>
                    <a:pt x="477" y="292"/>
                    <a:pt x="477" y="292"/>
                  </a:cubicBezTo>
                  <a:cubicBezTo>
                    <a:pt x="476" y="292"/>
                    <a:pt x="475" y="292"/>
                    <a:pt x="474" y="292"/>
                  </a:cubicBezTo>
                  <a:cubicBezTo>
                    <a:pt x="472" y="292"/>
                    <a:pt x="471" y="292"/>
                    <a:pt x="469" y="292"/>
                  </a:cubicBezTo>
                  <a:cubicBezTo>
                    <a:pt x="468" y="281"/>
                    <a:pt x="469" y="266"/>
                    <a:pt x="472" y="252"/>
                  </a:cubicBezTo>
                  <a:cubicBezTo>
                    <a:pt x="474" y="248"/>
                    <a:pt x="475" y="244"/>
                    <a:pt x="476" y="240"/>
                  </a:cubicBezTo>
                  <a:cubicBezTo>
                    <a:pt x="476" y="239"/>
                    <a:pt x="477" y="238"/>
                    <a:pt x="477" y="237"/>
                  </a:cubicBezTo>
                  <a:close/>
                  <a:moveTo>
                    <a:pt x="478" y="252"/>
                  </a:moveTo>
                  <a:cubicBezTo>
                    <a:pt x="480" y="254"/>
                    <a:pt x="483" y="256"/>
                    <a:pt x="486" y="258"/>
                  </a:cubicBezTo>
                  <a:cubicBezTo>
                    <a:pt x="484" y="261"/>
                    <a:pt x="483" y="264"/>
                    <a:pt x="481" y="268"/>
                  </a:cubicBezTo>
                  <a:cubicBezTo>
                    <a:pt x="481" y="268"/>
                    <a:pt x="481" y="267"/>
                    <a:pt x="481" y="267"/>
                  </a:cubicBezTo>
                  <a:cubicBezTo>
                    <a:pt x="480" y="270"/>
                    <a:pt x="480" y="270"/>
                    <a:pt x="480" y="270"/>
                  </a:cubicBezTo>
                  <a:cubicBezTo>
                    <a:pt x="480" y="270"/>
                    <a:pt x="480" y="270"/>
                    <a:pt x="480" y="270"/>
                  </a:cubicBezTo>
                  <a:cubicBezTo>
                    <a:pt x="479" y="273"/>
                    <a:pt x="478" y="275"/>
                    <a:pt x="477" y="278"/>
                  </a:cubicBezTo>
                  <a:cubicBezTo>
                    <a:pt x="477" y="275"/>
                    <a:pt x="477" y="272"/>
                    <a:pt x="477" y="269"/>
                  </a:cubicBezTo>
                  <a:cubicBezTo>
                    <a:pt x="477" y="264"/>
                    <a:pt x="477" y="258"/>
                    <a:pt x="478" y="252"/>
                  </a:cubicBezTo>
                  <a:close/>
                  <a:moveTo>
                    <a:pt x="488" y="260"/>
                  </a:moveTo>
                  <a:cubicBezTo>
                    <a:pt x="488" y="260"/>
                    <a:pt x="488" y="261"/>
                    <a:pt x="488" y="261"/>
                  </a:cubicBezTo>
                  <a:cubicBezTo>
                    <a:pt x="488" y="261"/>
                    <a:pt x="488" y="260"/>
                    <a:pt x="488" y="260"/>
                  </a:cubicBezTo>
                  <a:cubicBezTo>
                    <a:pt x="488" y="260"/>
                    <a:pt x="488" y="260"/>
                    <a:pt x="488" y="260"/>
                  </a:cubicBezTo>
                  <a:close/>
                  <a:moveTo>
                    <a:pt x="489" y="260"/>
                  </a:moveTo>
                  <a:cubicBezTo>
                    <a:pt x="491" y="262"/>
                    <a:pt x="494" y="264"/>
                    <a:pt x="496" y="266"/>
                  </a:cubicBezTo>
                  <a:cubicBezTo>
                    <a:pt x="495" y="270"/>
                    <a:pt x="493" y="274"/>
                    <a:pt x="492" y="278"/>
                  </a:cubicBezTo>
                  <a:cubicBezTo>
                    <a:pt x="490" y="275"/>
                    <a:pt x="488" y="273"/>
                    <a:pt x="486" y="271"/>
                  </a:cubicBezTo>
                  <a:cubicBezTo>
                    <a:pt x="486" y="268"/>
                    <a:pt x="487" y="265"/>
                    <a:pt x="488" y="262"/>
                  </a:cubicBezTo>
                  <a:cubicBezTo>
                    <a:pt x="488" y="262"/>
                    <a:pt x="488" y="261"/>
                    <a:pt x="489" y="260"/>
                  </a:cubicBezTo>
                  <a:close/>
                  <a:moveTo>
                    <a:pt x="490" y="258"/>
                  </a:moveTo>
                  <a:cubicBezTo>
                    <a:pt x="492" y="255"/>
                    <a:pt x="495" y="251"/>
                    <a:pt x="499" y="247"/>
                  </a:cubicBezTo>
                  <a:cubicBezTo>
                    <a:pt x="501" y="248"/>
                    <a:pt x="503" y="249"/>
                    <a:pt x="504" y="249"/>
                  </a:cubicBezTo>
                  <a:cubicBezTo>
                    <a:pt x="502" y="254"/>
                    <a:pt x="500" y="259"/>
                    <a:pt x="497" y="263"/>
                  </a:cubicBezTo>
                  <a:cubicBezTo>
                    <a:pt x="495" y="262"/>
                    <a:pt x="493" y="260"/>
                    <a:pt x="490" y="258"/>
                  </a:cubicBezTo>
                  <a:close/>
                  <a:moveTo>
                    <a:pt x="511" y="234"/>
                  </a:moveTo>
                  <a:cubicBezTo>
                    <a:pt x="516" y="230"/>
                    <a:pt x="521" y="225"/>
                    <a:pt x="528" y="220"/>
                  </a:cubicBezTo>
                  <a:cubicBezTo>
                    <a:pt x="528" y="220"/>
                    <a:pt x="528" y="220"/>
                    <a:pt x="528" y="220"/>
                  </a:cubicBezTo>
                  <a:cubicBezTo>
                    <a:pt x="523" y="225"/>
                    <a:pt x="518" y="230"/>
                    <a:pt x="513" y="236"/>
                  </a:cubicBezTo>
                  <a:cubicBezTo>
                    <a:pt x="512" y="235"/>
                    <a:pt x="511" y="235"/>
                    <a:pt x="511" y="234"/>
                  </a:cubicBezTo>
                  <a:close/>
                  <a:moveTo>
                    <a:pt x="538" y="213"/>
                  </a:moveTo>
                  <a:cubicBezTo>
                    <a:pt x="540" y="212"/>
                    <a:pt x="543" y="211"/>
                    <a:pt x="545" y="210"/>
                  </a:cubicBezTo>
                  <a:cubicBezTo>
                    <a:pt x="545" y="210"/>
                    <a:pt x="546" y="210"/>
                    <a:pt x="546" y="210"/>
                  </a:cubicBezTo>
                  <a:cubicBezTo>
                    <a:pt x="543" y="211"/>
                    <a:pt x="541" y="212"/>
                    <a:pt x="538" y="213"/>
                  </a:cubicBezTo>
                  <a:close/>
                  <a:moveTo>
                    <a:pt x="548" y="208"/>
                  </a:moveTo>
                  <a:cubicBezTo>
                    <a:pt x="551" y="207"/>
                    <a:pt x="555" y="205"/>
                    <a:pt x="558" y="203"/>
                  </a:cubicBezTo>
                  <a:cubicBezTo>
                    <a:pt x="559" y="203"/>
                    <a:pt x="559" y="203"/>
                    <a:pt x="559" y="203"/>
                  </a:cubicBezTo>
                  <a:cubicBezTo>
                    <a:pt x="559" y="203"/>
                    <a:pt x="559" y="203"/>
                    <a:pt x="559" y="203"/>
                  </a:cubicBezTo>
                  <a:cubicBezTo>
                    <a:pt x="578" y="212"/>
                    <a:pt x="599" y="221"/>
                    <a:pt x="615" y="233"/>
                  </a:cubicBezTo>
                  <a:cubicBezTo>
                    <a:pt x="607" y="234"/>
                    <a:pt x="597" y="236"/>
                    <a:pt x="588" y="238"/>
                  </a:cubicBezTo>
                  <a:cubicBezTo>
                    <a:pt x="586" y="235"/>
                    <a:pt x="584" y="232"/>
                    <a:pt x="581" y="230"/>
                  </a:cubicBezTo>
                  <a:cubicBezTo>
                    <a:pt x="576" y="226"/>
                    <a:pt x="571" y="223"/>
                    <a:pt x="566" y="219"/>
                  </a:cubicBezTo>
                  <a:cubicBezTo>
                    <a:pt x="562" y="216"/>
                    <a:pt x="557" y="214"/>
                    <a:pt x="553" y="211"/>
                  </a:cubicBezTo>
                  <a:cubicBezTo>
                    <a:pt x="554" y="211"/>
                    <a:pt x="555" y="211"/>
                    <a:pt x="557" y="211"/>
                  </a:cubicBezTo>
                  <a:cubicBezTo>
                    <a:pt x="557" y="211"/>
                    <a:pt x="557" y="211"/>
                    <a:pt x="557" y="211"/>
                  </a:cubicBezTo>
                  <a:cubicBezTo>
                    <a:pt x="557" y="209"/>
                    <a:pt x="557" y="209"/>
                    <a:pt x="557" y="209"/>
                  </a:cubicBezTo>
                  <a:cubicBezTo>
                    <a:pt x="557" y="209"/>
                    <a:pt x="557" y="209"/>
                    <a:pt x="557" y="209"/>
                  </a:cubicBezTo>
                  <a:cubicBezTo>
                    <a:pt x="554" y="209"/>
                    <a:pt x="552" y="209"/>
                    <a:pt x="549" y="209"/>
                  </a:cubicBezTo>
                  <a:cubicBezTo>
                    <a:pt x="549" y="209"/>
                    <a:pt x="548" y="209"/>
                    <a:pt x="548" y="208"/>
                  </a:cubicBezTo>
                  <a:close/>
                  <a:moveTo>
                    <a:pt x="622" y="235"/>
                  </a:moveTo>
                  <a:cubicBezTo>
                    <a:pt x="622" y="235"/>
                    <a:pt x="622" y="235"/>
                    <a:pt x="622" y="235"/>
                  </a:cubicBezTo>
                  <a:cubicBezTo>
                    <a:pt x="622" y="235"/>
                    <a:pt x="622" y="235"/>
                    <a:pt x="622" y="235"/>
                  </a:cubicBezTo>
                  <a:cubicBezTo>
                    <a:pt x="622" y="235"/>
                    <a:pt x="622" y="235"/>
                    <a:pt x="622" y="235"/>
                  </a:cubicBezTo>
                  <a:close/>
                  <a:moveTo>
                    <a:pt x="609" y="239"/>
                  </a:moveTo>
                  <a:cubicBezTo>
                    <a:pt x="609" y="239"/>
                    <a:pt x="609" y="239"/>
                    <a:pt x="608" y="239"/>
                  </a:cubicBezTo>
                  <a:cubicBezTo>
                    <a:pt x="607" y="239"/>
                    <a:pt x="605" y="239"/>
                    <a:pt x="604" y="239"/>
                  </a:cubicBezTo>
                  <a:cubicBezTo>
                    <a:pt x="600" y="239"/>
                    <a:pt x="597" y="239"/>
                    <a:pt x="592" y="240"/>
                  </a:cubicBezTo>
                  <a:cubicBezTo>
                    <a:pt x="601" y="238"/>
                    <a:pt x="610" y="236"/>
                    <a:pt x="618" y="235"/>
                  </a:cubicBezTo>
                  <a:cubicBezTo>
                    <a:pt x="619" y="236"/>
                    <a:pt x="619" y="236"/>
                    <a:pt x="619" y="236"/>
                  </a:cubicBezTo>
                  <a:cubicBezTo>
                    <a:pt x="616" y="237"/>
                    <a:pt x="613" y="238"/>
                    <a:pt x="609" y="239"/>
                  </a:cubicBezTo>
                  <a:close/>
                  <a:moveTo>
                    <a:pt x="602" y="242"/>
                  </a:moveTo>
                  <a:cubicBezTo>
                    <a:pt x="595" y="244"/>
                    <a:pt x="588" y="247"/>
                    <a:pt x="581" y="250"/>
                  </a:cubicBezTo>
                  <a:cubicBezTo>
                    <a:pt x="580" y="250"/>
                    <a:pt x="580" y="250"/>
                    <a:pt x="580" y="250"/>
                  </a:cubicBezTo>
                  <a:cubicBezTo>
                    <a:pt x="580" y="250"/>
                    <a:pt x="580" y="250"/>
                    <a:pt x="580" y="250"/>
                  </a:cubicBezTo>
                  <a:cubicBezTo>
                    <a:pt x="579" y="250"/>
                    <a:pt x="579" y="250"/>
                    <a:pt x="579" y="250"/>
                  </a:cubicBezTo>
                  <a:cubicBezTo>
                    <a:pt x="576" y="250"/>
                    <a:pt x="574" y="250"/>
                    <a:pt x="571" y="251"/>
                  </a:cubicBezTo>
                  <a:cubicBezTo>
                    <a:pt x="571" y="250"/>
                    <a:pt x="571" y="250"/>
                    <a:pt x="571" y="250"/>
                  </a:cubicBezTo>
                  <a:cubicBezTo>
                    <a:pt x="571" y="250"/>
                    <a:pt x="571" y="250"/>
                    <a:pt x="571" y="250"/>
                  </a:cubicBezTo>
                  <a:cubicBezTo>
                    <a:pt x="570" y="249"/>
                    <a:pt x="568" y="248"/>
                    <a:pt x="567" y="247"/>
                  </a:cubicBezTo>
                  <a:cubicBezTo>
                    <a:pt x="580" y="244"/>
                    <a:pt x="593" y="242"/>
                    <a:pt x="602" y="242"/>
                  </a:cubicBezTo>
                  <a:close/>
                  <a:moveTo>
                    <a:pt x="496" y="311"/>
                  </a:moveTo>
                  <a:cubicBezTo>
                    <a:pt x="496" y="312"/>
                    <a:pt x="496" y="313"/>
                    <a:pt x="496" y="314"/>
                  </a:cubicBezTo>
                  <a:cubicBezTo>
                    <a:pt x="496" y="314"/>
                    <a:pt x="495" y="314"/>
                    <a:pt x="495" y="313"/>
                  </a:cubicBezTo>
                  <a:cubicBezTo>
                    <a:pt x="495" y="312"/>
                    <a:pt x="495" y="311"/>
                    <a:pt x="495" y="310"/>
                  </a:cubicBezTo>
                  <a:cubicBezTo>
                    <a:pt x="495" y="310"/>
                    <a:pt x="495" y="311"/>
                    <a:pt x="496" y="311"/>
                  </a:cubicBezTo>
                  <a:close/>
                  <a:moveTo>
                    <a:pt x="489" y="348"/>
                  </a:moveTo>
                  <a:cubicBezTo>
                    <a:pt x="490" y="350"/>
                    <a:pt x="489" y="352"/>
                    <a:pt x="489" y="354"/>
                  </a:cubicBezTo>
                  <a:cubicBezTo>
                    <a:pt x="489" y="353"/>
                    <a:pt x="488" y="352"/>
                    <a:pt x="488" y="352"/>
                  </a:cubicBezTo>
                  <a:cubicBezTo>
                    <a:pt x="488" y="350"/>
                    <a:pt x="487" y="349"/>
                    <a:pt x="487" y="347"/>
                  </a:cubicBezTo>
                  <a:cubicBezTo>
                    <a:pt x="488" y="347"/>
                    <a:pt x="489" y="348"/>
                    <a:pt x="489" y="348"/>
                  </a:cubicBezTo>
                  <a:close/>
                  <a:moveTo>
                    <a:pt x="489" y="358"/>
                  </a:moveTo>
                  <a:cubicBezTo>
                    <a:pt x="489" y="359"/>
                    <a:pt x="488" y="361"/>
                    <a:pt x="488" y="363"/>
                  </a:cubicBezTo>
                  <a:cubicBezTo>
                    <a:pt x="488" y="361"/>
                    <a:pt x="487" y="360"/>
                    <a:pt x="487" y="358"/>
                  </a:cubicBezTo>
                  <a:cubicBezTo>
                    <a:pt x="487" y="357"/>
                    <a:pt x="487" y="357"/>
                    <a:pt x="488" y="356"/>
                  </a:cubicBezTo>
                  <a:cubicBezTo>
                    <a:pt x="488" y="356"/>
                    <a:pt x="488" y="357"/>
                    <a:pt x="489" y="358"/>
                  </a:cubicBezTo>
                  <a:close/>
                  <a:moveTo>
                    <a:pt x="485" y="369"/>
                  </a:moveTo>
                  <a:cubicBezTo>
                    <a:pt x="485" y="369"/>
                    <a:pt x="485" y="369"/>
                    <a:pt x="485" y="369"/>
                  </a:cubicBezTo>
                  <a:cubicBezTo>
                    <a:pt x="485" y="369"/>
                    <a:pt x="485" y="368"/>
                    <a:pt x="485" y="368"/>
                  </a:cubicBezTo>
                  <a:cubicBezTo>
                    <a:pt x="485" y="368"/>
                    <a:pt x="485" y="368"/>
                    <a:pt x="485" y="368"/>
                  </a:cubicBezTo>
                  <a:cubicBezTo>
                    <a:pt x="485" y="368"/>
                    <a:pt x="485" y="368"/>
                    <a:pt x="485" y="368"/>
                  </a:cubicBezTo>
                  <a:cubicBezTo>
                    <a:pt x="485" y="368"/>
                    <a:pt x="485" y="368"/>
                    <a:pt x="485" y="369"/>
                  </a:cubicBezTo>
                  <a:close/>
                  <a:moveTo>
                    <a:pt x="378" y="320"/>
                  </a:moveTo>
                  <a:cubicBezTo>
                    <a:pt x="381" y="320"/>
                    <a:pt x="384" y="319"/>
                    <a:pt x="388" y="319"/>
                  </a:cubicBezTo>
                  <a:cubicBezTo>
                    <a:pt x="388" y="319"/>
                    <a:pt x="388" y="319"/>
                    <a:pt x="389" y="319"/>
                  </a:cubicBezTo>
                  <a:cubicBezTo>
                    <a:pt x="408" y="320"/>
                    <a:pt x="428" y="320"/>
                    <a:pt x="447" y="319"/>
                  </a:cubicBezTo>
                  <a:cubicBezTo>
                    <a:pt x="449" y="320"/>
                    <a:pt x="450" y="321"/>
                    <a:pt x="452" y="322"/>
                  </a:cubicBezTo>
                  <a:cubicBezTo>
                    <a:pt x="439" y="322"/>
                    <a:pt x="411" y="321"/>
                    <a:pt x="378" y="320"/>
                  </a:cubicBezTo>
                  <a:close/>
                  <a:moveTo>
                    <a:pt x="611" y="158"/>
                  </a:moveTo>
                  <a:cubicBezTo>
                    <a:pt x="610" y="158"/>
                    <a:pt x="609" y="157"/>
                    <a:pt x="608" y="157"/>
                  </a:cubicBezTo>
                  <a:cubicBezTo>
                    <a:pt x="606" y="156"/>
                    <a:pt x="605" y="155"/>
                    <a:pt x="603" y="154"/>
                  </a:cubicBezTo>
                  <a:cubicBezTo>
                    <a:pt x="606" y="155"/>
                    <a:pt x="608" y="156"/>
                    <a:pt x="611" y="158"/>
                  </a:cubicBezTo>
                  <a:cubicBezTo>
                    <a:pt x="611" y="158"/>
                    <a:pt x="611" y="158"/>
                    <a:pt x="611" y="158"/>
                  </a:cubicBezTo>
                  <a:close/>
                  <a:moveTo>
                    <a:pt x="584" y="146"/>
                  </a:moveTo>
                  <a:cubicBezTo>
                    <a:pt x="583" y="145"/>
                    <a:pt x="582" y="145"/>
                    <a:pt x="581" y="144"/>
                  </a:cubicBezTo>
                  <a:cubicBezTo>
                    <a:pt x="576" y="140"/>
                    <a:pt x="571" y="136"/>
                    <a:pt x="566" y="132"/>
                  </a:cubicBezTo>
                  <a:cubicBezTo>
                    <a:pt x="572" y="137"/>
                    <a:pt x="578" y="141"/>
                    <a:pt x="584" y="146"/>
                  </a:cubicBezTo>
                  <a:close/>
                  <a:moveTo>
                    <a:pt x="599" y="156"/>
                  </a:moveTo>
                  <a:cubicBezTo>
                    <a:pt x="603" y="158"/>
                    <a:pt x="606" y="160"/>
                    <a:pt x="609" y="162"/>
                  </a:cubicBezTo>
                  <a:cubicBezTo>
                    <a:pt x="607" y="161"/>
                    <a:pt x="605" y="161"/>
                    <a:pt x="603" y="160"/>
                  </a:cubicBezTo>
                  <a:cubicBezTo>
                    <a:pt x="603" y="160"/>
                    <a:pt x="602" y="159"/>
                    <a:pt x="602" y="159"/>
                  </a:cubicBezTo>
                  <a:cubicBezTo>
                    <a:pt x="599" y="157"/>
                    <a:pt x="597" y="155"/>
                    <a:pt x="594" y="153"/>
                  </a:cubicBezTo>
                  <a:cubicBezTo>
                    <a:pt x="596" y="154"/>
                    <a:pt x="598" y="155"/>
                    <a:pt x="599" y="156"/>
                  </a:cubicBezTo>
                  <a:close/>
                  <a:moveTo>
                    <a:pt x="574" y="145"/>
                  </a:moveTo>
                  <a:cubicBezTo>
                    <a:pt x="572" y="144"/>
                    <a:pt x="571" y="143"/>
                    <a:pt x="570" y="142"/>
                  </a:cubicBezTo>
                  <a:cubicBezTo>
                    <a:pt x="571" y="143"/>
                    <a:pt x="573" y="144"/>
                    <a:pt x="574" y="145"/>
                  </a:cubicBezTo>
                  <a:close/>
                  <a:moveTo>
                    <a:pt x="611" y="165"/>
                  </a:moveTo>
                  <a:cubicBezTo>
                    <a:pt x="611" y="165"/>
                    <a:pt x="611" y="165"/>
                    <a:pt x="611" y="165"/>
                  </a:cubicBezTo>
                  <a:cubicBezTo>
                    <a:pt x="611" y="165"/>
                    <a:pt x="611" y="165"/>
                    <a:pt x="610" y="165"/>
                  </a:cubicBezTo>
                  <a:cubicBezTo>
                    <a:pt x="611" y="165"/>
                    <a:pt x="611" y="165"/>
                    <a:pt x="611" y="165"/>
                  </a:cubicBezTo>
                  <a:close/>
                  <a:moveTo>
                    <a:pt x="665" y="195"/>
                  </a:moveTo>
                  <a:cubicBezTo>
                    <a:pt x="662" y="195"/>
                    <a:pt x="659" y="196"/>
                    <a:pt x="658" y="192"/>
                  </a:cubicBezTo>
                  <a:cubicBezTo>
                    <a:pt x="657" y="189"/>
                    <a:pt x="657" y="186"/>
                    <a:pt x="655" y="184"/>
                  </a:cubicBezTo>
                  <a:cubicBezTo>
                    <a:pt x="660" y="187"/>
                    <a:pt x="663" y="191"/>
                    <a:pt x="665" y="195"/>
                  </a:cubicBezTo>
                  <a:close/>
                  <a:moveTo>
                    <a:pt x="649" y="211"/>
                  </a:moveTo>
                  <a:cubicBezTo>
                    <a:pt x="640" y="206"/>
                    <a:pt x="632" y="201"/>
                    <a:pt x="624" y="196"/>
                  </a:cubicBezTo>
                  <a:cubicBezTo>
                    <a:pt x="623" y="193"/>
                    <a:pt x="619" y="190"/>
                    <a:pt x="611" y="188"/>
                  </a:cubicBezTo>
                  <a:cubicBezTo>
                    <a:pt x="610" y="187"/>
                    <a:pt x="609" y="187"/>
                    <a:pt x="607" y="186"/>
                  </a:cubicBezTo>
                  <a:cubicBezTo>
                    <a:pt x="607" y="188"/>
                    <a:pt x="607" y="188"/>
                    <a:pt x="607" y="188"/>
                  </a:cubicBezTo>
                  <a:cubicBezTo>
                    <a:pt x="596" y="187"/>
                    <a:pt x="581" y="188"/>
                    <a:pt x="560" y="196"/>
                  </a:cubicBezTo>
                  <a:cubicBezTo>
                    <a:pt x="553" y="198"/>
                    <a:pt x="547" y="201"/>
                    <a:pt x="541" y="204"/>
                  </a:cubicBezTo>
                  <a:cubicBezTo>
                    <a:pt x="539" y="203"/>
                    <a:pt x="537" y="202"/>
                    <a:pt x="535" y="201"/>
                  </a:cubicBezTo>
                  <a:cubicBezTo>
                    <a:pt x="534" y="203"/>
                    <a:pt x="534" y="203"/>
                    <a:pt x="534" y="203"/>
                  </a:cubicBezTo>
                  <a:cubicBezTo>
                    <a:pt x="535" y="204"/>
                    <a:pt x="537" y="205"/>
                    <a:pt x="538" y="206"/>
                  </a:cubicBezTo>
                  <a:cubicBezTo>
                    <a:pt x="533" y="209"/>
                    <a:pt x="529" y="212"/>
                    <a:pt x="525" y="216"/>
                  </a:cubicBezTo>
                  <a:cubicBezTo>
                    <a:pt x="520" y="213"/>
                    <a:pt x="515" y="210"/>
                    <a:pt x="512" y="209"/>
                  </a:cubicBezTo>
                  <a:cubicBezTo>
                    <a:pt x="511" y="211"/>
                    <a:pt x="511" y="211"/>
                    <a:pt x="511" y="211"/>
                  </a:cubicBezTo>
                  <a:cubicBezTo>
                    <a:pt x="514" y="213"/>
                    <a:pt x="518" y="215"/>
                    <a:pt x="522" y="217"/>
                  </a:cubicBezTo>
                  <a:cubicBezTo>
                    <a:pt x="517" y="222"/>
                    <a:pt x="512" y="227"/>
                    <a:pt x="508" y="232"/>
                  </a:cubicBezTo>
                  <a:cubicBezTo>
                    <a:pt x="503" y="229"/>
                    <a:pt x="498" y="225"/>
                    <a:pt x="494" y="222"/>
                  </a:cubicBezTo>
                  <a:cubicBezTo>
                    <a:pt x="493" y="224"/>
                    <a:pt x="493" y="224"/>
                    <a:pt x="493" y="224"/>
                  </a:cubicBezTo>
                  <a:cubicBezTo>
                    <a:pt x="497" y="227"/>
                    <a:pt x="501" y="231"/>
                    <a:pt x="506" y="234"/>
                  </a:cubicBezTo>
                  <a:cubicBezTo>
                    <a:pt x="503" y="237"/>
                    <a:pt x="501" y="240"/>
                    <a:pt x="498" y="244"/>
                  </a:cubicBezTo>
                  <a:cubicBezTo>
                    <a:pt x="498" y="243"/>
                    <a:pt x="497" y="243"/>
                    <a:pt x="496" y="243"/>
                  </a:cubicBezTo>
                  <a:cubicBezTo>
                    <a:pt x="496" y="243"/>
                    <a:pt x="496" y="243"/>
                    <a:pt x="496" y="243"/>
                  </a:cubicBezTo>
                  <a:cubicBezTo>
                    <a:pt x="496" y="242"/>
                    <a:pt x="496" y="242"/>
                    <a:pt x="496" y="242"/>
                  </a:cubicBezTo>
                  <a:cubicBezTo>
                    <a:pt x="495" y="242"/>
                    <a:pt x="494" y="242"/>
                    <a:pt x="494" y="242"/>
                  </a:cubicBezTo>
                  <a:cubicBezTo>
                    <a:pt x="493" y="242"/>
                    <a:pt x="493" y="242"/>
                    <a:pt x="492" y="241"/>
                  </a:cubicBezTo>
                  <a:cubicBezTo>
                    <a:pt x="492" y="242"/>
                    <a:pt x="492" y="242"/>
                    <a:pt x="492" y="242"/>
                  </a:cubicBezTo>
                  <a:cubicBezTo>
                    <a:pt x="491" y="242"/>
                    <a:pt x="491" y="242"/>
                    <a:pt x="491" y="242"/>
                  </a:cubicBezTo>
                  <a:cubicBezTo>
                    <a:pt x="491" y="242"/>
                    <a:pt x="490" y="243"/>
                    <a:pt x="490" y="243"/>
                  </a:cubicBezTo>
                  <a:cubicBezTo>
                    <a:pt x="491" y="243"/>
                    <a:pt x="491" y="244"/>
                    <a:pt x="491" y="244"/>
                  </a:cubicBezTo>
                  <a:cubicBezTo>
                    <a:pt x="491" y="244"/>
                    <a:pt x="491" y="244"/>
                    <a:pt x="491" y="244"/>
                  </a:cubicBezTo>
                  <a:cubicBezTo>
                    <a:pt x="491" y="244"/>
                    <a:pt x="492" y="245"/>
                    <a:pt x="492" y="245"/>
                  </a:cubicBezTo>
                  <a:cubicBezTo>
                    <a:pt x="493" y="245"/>
                    <a:pt x="494" y="246"/>
                    <a:pt x="495" y="247"/>
                  </a:cubicBezTo>
                  <a:cubicBezTo>
                    <a:pt x="496" y="245"/>
                    <a:pt x="496" y="245"/>
                    <a:pt x="496" y="245"/>
                  </a:cubicBezTo>
                  <a:cubicBezTo>
                    <a:pt x="496" y="245"/>
                    <a:pt x="497" y="246"/>
                    <a:pt x="497" y="246"/>
                  </a:cubicBezTo>
                  <a:cubicBezTo>
                    <a:pt x="494" y="250"/>
                    <a:pt x="491" y="255"/>
                    <a:pt x="490" y="258"/>
                  </a:cubicBezTo>
                  <a:cubicBezTo>
                    <a:pt x="486" y="255"/>
                    <a:pt x="482" y="253"/>
                    <a:pt x="479" y="250"/>
                  </a:cubicBezTo>
                  <a:cubicBezTo>
                    <a:pt x="478" y="250"/>
                    <a:pt x="478" y="250"/>
                    <a:pt x="478" y="250"/>
                  </a:cubicBezTo>
                  <a:cubicBezTo>
                    <a:pt x="479" y="244"/>
                    <a:pt x="480" y="237"/>
                    <a:pt x="481" y="230"/>
                  </a:cubicBezTo>
                  <a:cubicBezTo>
                    <a:pt x="491" y="210"/>
                    <a:pt x="511" y="192"/>
                    <a:pt x="544" y="182"/>
                  </a:cubicBezTo>
                  <a:cubicBezTo>
                    <a:pt x="574" y="174"/>
                    <a:pt x="596" y="171"/>
                    <a:pt x="613" y="172"/>
                  </a:cubicBezTo>
                  <a:cubicBezTo>
                    <a:pt x="619" y="175"/>
                    <a:pt x="624" y="179"/>
                    <a:pt x="630" y="182"/>
                  </a:cubicBezTo>
                  <a:cubicBezTo>
                    <a:pt x="631" y="180"/>
                    <a:pt x="631" y="180"/>
                    <a:pt x="631" y="180"/>
                  </a:cubicBezTo>
                  <a:cubicBezTo>
                    <a:pt x="628" y="177"/>
                    <a:pt x="624" y="175"/>
                    <a:pt x="620" y="172"/>
                  </a:cubicBezTo>
                  <a:cubicBezTo>
                    <a:pt x="624" y="173"/>
                    <a:pt x="628" y="173"/>
                    <a:pt x="632" y="174"/>
                  </a:cubicBezTo>
                  <a:cubicBezTo>
                    <a:pt x="633" y="174"/>
                    <a:pt x="634" y="175"/>
                    <a:pt x="636" y="176"/>
                  </a:cubicBezTo>
                  <a:cubicBezTo>
                    <a:pt x="636" y="176"/>
                    <a:pt x="637" y="176"/>
                    <a:pt x="637" y="176"/>
                  </a:cubicBezTo>
                  <a:cubicBezTo>
                    <a:pt x="638" y="176"/>
                    <a:pt x="638" y="175"/>
                    <a:pt x="638" y="175"/>
                  </a:cubicBezTo>
                  <a:cubicBezTo>
                    <a:pt x="642" y="177"/>
                    <a:pt x="645" y="178"/>
                    <a:pt x="648" y="179"/>
                  </a:cubicBezTo>
                  <a:cubicBezTo>
                    <a:pt x="649" y="180"/>
                    <a:pt x="650" y="182"/>
                    <a:pt x="651" y="184"/>
                  </a:cubicBezTo>
                  <a:cubicBezTo>
                    <a:pt x="653" y="187"/>
                    <a:pt x="654" y="191"/>
                    <a:pt x="654" y="195"/>
                  </a:cubicBezTo>
                  <a:cubicBezTo>
                    <a:pt x="655" y="196"/>
                    <a:pt x="655" y="198"/>
                    <a:pt x="656" y="199"/>
                  </a:cubicBezTo>
                  <a:cubicBezTo>
                    <a:pt x="658" y="201"/>
                    <a:pt x="661" y="199"/>
                    <a:pt x="664" y="199"/>
                  </a:cubicBezTo>
                  <a:cubicBezTo>
                    <a:pt x="665" y="198"/>
                    <a:pt x="661" y="204"/>
                    <a:pt x="661" y="204"/>
                  </a:cubicBezTo>
                  <a:cubicBezTo>
                    <a:pt x="660" y="205"/>
                    <a:pt x="660" y="206"/>
                    <a:pt x="660" y="207"/>
                  </a:cubicBezTo>
                  <a:cubicBezTo>
                    <a:pt x="660" y="207"/>
                    <a:pt x="660" y="208"/>
                    <a:pt x="660" y="208"/>
                  </a:cubicBezTo>
                  <a:cubicBezTo>
                    <a:pt x="656" y="210"/>
                    <a:pt x="652" y="211"/>
                    <a:pt x="649" y="211"/>
                  </a:cubicBezTo>
                  <a:close/>
                  <a:moveTo>
                    <a:pt x="673" y="225"/>
                  </a:moveTo>
                  <a:cubicBezTo>
                    <a:pt x="667" y="225"/>
                    <a:pt x="661" y="226"/>
                    <a:pt x="655" y="227"/>
                  </a:cubicBezTo>
                  <a:cubicBezTo>
                    <a:pt x="655" y="227"/>
                    <a:pt x="655" y="227"/>
                    <a:pt x="655" y="227"/>
                  </a:cubicBezTo>
                  <a:cubicBezTo>
                    <a:pt x="652" y="221"/>
                    <a:pt x="646" y="215"/>
                    <a:pt x="640" y="209"/>
                  </a:cubicBezTo>
                  <a:cubicBezTo>
                    <a:pt x="651" y="215"/>
                    <a:pt x="661" y="221"/>
                    <a:pt x="673" y="225"/>
                  </a:cubicBezTo>
                  <a:close/>
                  <a:moveTo>
                    <a:pt x="493" y="322"/>
                  </a:moveTo>
                  <a:cubicBezTo>
                    <a:pt x="493" y="320"/>
                    <a:pt x="492" y="319"/>
                    <a:pt x="491" y="318"/>
                  </a:cubicBezTo>
                  <a:cubicBezTo>
                    <a:pt x="490" y="317"/>
                    <a:pt x="490" y="316"/>
                    <a:pt x="490" y="315"/>
                  </a:cubicBezTo>
                  <a:cubicBezTo>
                    <a:pt x="490" y="315"/>
                    <a:pt x="490" y="315"/>
                    <a:pt x="490" y="315"/>
                  </a:cubicBezTo>
                  <a:cubicBezTo>
                    <a:pt x="491" y="315"/>
                    <a:pt x="491" y="315"/>
                    <a:pt x="492" y="316"/>
                  </a:cubicBezTo>
                  <a:cubicBezTo>
                    <a:pt x="492" y="316"/>
                    <a:pt x="492" y="316"/>
                    <a:pt x="492" y="316"/>
                  </a:cubicBezTo>
                  <a:cubicBezTo>
                    <a:pt x="492" y="316"/>
                    <a:pt x="493" y="317"/>
                    <a:pt x="493" y="317"/>
                  </a:cubicBezTo>
                  <a:cubicBezTo>
                    <a:pt x="493" y="319"/>
                    <a:pt x="494" y="321"/>
                    <a:pt x="494" y="322"/>
                  </a:cubicBezTo>
                  <a:lnTo>
                    <a:pt x="493" y="322"/>
                  </a:lnTo>
                  <a:close/>
                  <a:moveTo>
                    <a:pt x="495" y="368"/>
                  </a:moveTo>
                  <a:cubicBezTo>
                    <a:pt x="495" y="367"/>
                    <a:pt x="495" y="367"/>
                    <a:pt x="495" y="367"/>
                  </a:cubicBezTo>
                  <a:cubicBezTo>
                    <a:pt x="495" y="367"/>
                    <a:pt x="495" y="367"/>
                    <a:pt x="496" y="368"/>
                  </a:cubicBezTo>
                  <a:cubicBezTo>
                    <a:pt x="495" y="368"/>
                    <a:pt x="495" y="368"/>
                    <a:pt x="495" y="368"/>
                  </a:cubicBezTo>
                  <a:close/>
                  <a:moveTo>
                    <a:pt x="475" y="376"/>
                  </a:moveTo>
                  <a:cubicBezTo>
                    <a:pt x="475" y="375"/>
                    <a:pt x="476" y="375"/>
                    <a:pt x="476" y="375"/>
                  </a:cubicBezTo>
                  <a:cubicBezTo>
                    <a:pt x="476" y="375"/>
                    <a:pt x="476" y="375"/>
                    <a:pt x="476" y="375"/>
                  </a:cubicBezTo>
                  <a:cubicBezTo>
                    <a:pt x="476" y="375"/>
                    <a:pt x="476" y="376"/>
                    <a:pt x="475" y="376"/>
                  </a:cubicBezTo>
                  <a:close/>
                  <a:moveTo>
                    <a:pt x="473" y="464"/>
                  </a:moveTo>
                  <a:cubicBezTo>
                    <a:pt x="472" y="463"/>
                    <a:pt x="471" y="462"/>
                    <a:pt x="469" y="461"/>
                  </a:cubicBezTo>
                  <a:cubicBezTo>
                    <a:pt x="471" y="461"/>
                    <a:pt x="472" y="460"/>
                    <a:pt x="473" y="459"/>
                  </a:cubicBezTo>
                  <a:cubicBezTo>
                    <a:pt x="473" y="461"/>
                    <a:pt x="473" y="463"/>
                    <a:pt x="473" y="464"/>
                  </a:cubicBezTo>
                  <a:close/>
                  <a:moveTo>
                    <a:pt x="460" y="463"/>
                  </a:moveTo>
                  <a:cubicBezTo>
                    <a:pt x="459" y="461"/>
                    <a:pt x="459" y="459"/>
                    <a:pt x="459" y="458"/>
                  </a:cubicBezTo>
                  <a:cubicBezTo>
                    <a:pt x="461" y="459"/>
                    <a:pt x="462" y="460"/>
                    <a:pt x="464" y="461"/>
                  </a:cubicBezTo>
                  <a:cubicBezTo>
                    <a:pt x="464" y="461"/>
                    <a:pt x="464" y="461"/>
                    <a:pt x="464" y="461"/>
                  </a:cubicBezTo>
                  <a:cubicBezTo>
                    <a:pt x="463" y="462"/>
                    <a:pt x="462" y="463"/>
                    <a:pt x="462" y="463"/>
                  </a:cubicBezTo>
                  <a:cubicBezTo>
                    <a:pt x="461" y="463"/>
                    <a:pt x="460" y="463"/>
                    <a:pt x="460" y="463"/>
                  </a:cubicBezTo>
                  <a:close/>
                  <a:moveTo>
                    <a:pt x="457" y="463"/>
                  </a:moveTo>
                  <a:cubicBezTo>
                    <a:pt x="453" y="462"/>
                    <a:pt x="448" y="462"/>
                    <a:pt x="444" y="461"/>
                  </a:cubicBezTo>
                  <a:cubicBezTo>
                    <a:pt x="444" y="461"/>
                    <a:pt x="444" y="461"/>
                    <a:pt x="444" y="461"/>
                  </a:cubicBezTo>
                  <a:cubicBezTo>
                    <a:pt x="444" y="461"/>
                    <a:pt x="443" y="461"/>
                    <a:pt x="443" y="461"/>
                  </a:cubicBezTo>
                  <a:cubicBezTo>
                    <a:pt x="443" y="461"/>
                    <a:pt x="443" y="461"/>
                    <a:pt x="442" y="461"/>
                  </a:cubicBezTo>
                  <a:cubicBezTo>
                    <a:pt x="442" y="461"/>
                    <a:pt x="442" y="461"/>
                    <a:pt x="442" y="461"/>
                  </a:cubicBezTo>
                  <a:cubicBezTo>
                    <a:pt x="439" y="458"/>
                    <a:pt x="438" y="457"/>
                    <a:pt x="438" y="457"/>
                  </a:cubicBezTo>
                  <a:cubicBezTo>
                    <a:pt x="437" y="457"/>
                    <a:pt x="437" y="457"/>
                    <a:pt x="437" y="457"/>
                  </a:cubicBezTo>
                  <a:cubicBezTo>
                    <a:pt x="438" y="457"/>
                    <a:pt x="439" y="457"/>
                    <a:pt x="440" y="457"/>
                  </a:cubicBezTo>
                  <a:cubicBezTo>
                    <a:pt x="444" y="457"/>
                    <a:pt x="448" y="457"/>
                    <a:pt x="452" y="457"/>
                  </a:cubicBezTo>
                  <a:cubicBezTo>
                    <a:pt x="452" y="454"/>
                    <a:pt x="452" y="454"/>
                    <a:pt x="452" y="454"/>
                  </a:cubicBezTo>
                  <a:cubicBezTo>
                    <a:pt x="453" y="455"/>
                    <a:pt x="453" y="455"/>
                    <a:pt x="454" y="455"/>
                  </a:cubicBezTo>
                  <a:cubicBezTo>
                    <a:pt x="455" y="456"/>
                    <a:pt x="456" y="456"/>
                    <a:pt x="456" y="456"/>
                  </a:cubicBezTo>
                  <a:cubicBezTo>
                    <a:pt x="456" y="458"/>
                    <a:pt x="457" y="461"/>
                    <a:pt x="457" y="463"/>
                  </a:cubicBezTo>
                  <a:close/>
                  <a:moveTo>
                    <a:pt x="500" y="512"/>
                  </a:moveTo>
                  <a:cubicBezTo>
                    <a:pt x="501" y="512"/>
                    <a:pt x="501" y="512"/>
                    <a:pt x="501" y="512"/>
                  </a:cubicBezTo>
                  <a:cubicBezTo>
                    <a:pt x="505" y="516"/>
                    <a:pt x="508" y="520"/>
                    <a:pt x="509" y="525"/>
                  </a:cubicBezTo>
                  <a:cubicBezTo>
                    <a:pt x="504" y="519"/>
                    <a:pt x="498" y="513"/>
                    <a:pt x="491" y="506"/>
                  </a:cubicBezTo>
                  <a:cubicBezTo>
                    <a:pt x="494" y="508"/>
                    <a:pt x="497" y="510"/>
                    <a:pt x="500" y="512"/>
                  </a:cubicBezTo>
                  <a:close/>
                  <a:moveTo>
                    <a:pt x="504" y="555"/>
                  </a:moveTo>
                  <a:cubicBezTo>
                    <a:pt x="504" y="554"/>
                    <a:pt x="504" y="554"/>
                    <a:pt x="504" y="554"/>
                  </a:cubicBezTo>
                  <a:cubicBezTo>
                    <a:pt x="504" y="554"/>
                    <a:pt x="504" y="554"/>
                    <a:pt x="504" y="555"/>
                  </a:cubicBezTo>
                  <a:close/>
                  <a:moveTo>
                    <a:pt x="506" y="559"/>
                  </a:moveTo>
                  <a:cubicBezTo>
                    <a:pt x="508" y="555"/>
                    <a:pt x="510" y="550"/>
                    <a:pt x="512" y="546"/>
                  </a:cubicBezTo>
                  <a:cubicBezTo>
                    <a:pt x="512" y="549"/>
                    <a:pt x="512" y="554"/>
                    <a:pt x="511" y="560"/>
                  </a:cubicBezTo>
                  <a:cubicBezTo>
                    <a:pt x="508" y="568"/>
                    <a:pt x="506" y="576"/>
                    <a:pt x="506" y="584"/>
                  </a:cubicBezTo>
                  <a:cubicBezTo>
                    <a:pt x="505" y="588"/>
                    <a:pt x="504" y="592"/>
                    <a:pt x="503" y="594"/>
                  </a:cubicBezTo>
                  <a:cubicBezTo>
                    <a:pt x="503" y="595"/>
                    <a:pt x="503" y="595"/>
                    <a:pt x="503" y="595"/>
                  </a:cubicBezTo>
                  <a:cubicBezTo>
                    <a:pt x="500" y="590"/>
                    <a:pt x="499" y="584"/>
                    <a:pt x="499" y="577"/>
                  </a:cubicBezTo>
                  <a:cubicBezTo>
                    <a:pt x="499" y="577"/>
                    <a:pt x="499" y="577"/>
                    <a:pt x="499" y="576"/>
                  </a:cubicBezTo>
                  <a:cubicBezTo>
                    <a:pt x="502" y="571"/>
                    <a:pt x="505" y="565"/>
                    <a:pt x="506" y="559"/>
                  </a:cubicBezTo>
                  <a:close/>
                  <a:moveTo>
                    <a:pt x="457" y="523"/>
                  </a:moveTo>
                  <a:cubicBezTo>
                    <a:pt x="457" y="523"/>
                    <a:pt x="457" y="523"/>
                    <a:pt x="457" y="523"/>
                  </a:cubicBezTo>
                  <a:cubicBezTo>
                    <a:pt x="457" y="523"/>
                    <a:pt x="458" y="523"/>
                    <a:pt x="458" y="523"/>
                  </a:cubicBezTo>
                  <a:cubicBezTo>
                    <a:pt x="458" y="523"/>
                    <a:pt x="457" y="523"/>
                    <a:pt x="457" y="523"/>
                  </a:cubicBezTo>
                  <a:close/>
                  <a:moveTo>
                    <a:pt x="456" y="526"/>
                  </a:moveTo>
                  <a:cubicBezTo>
                    <a:pt x="455" y="526"/>
                    <a:pt x="454" y="526"/>
                    <a:pt x="453" y="526"/>
                  </a:cubicBezTo>
                  <a:cubicBezTo>
                    <a:pt x="454" y="526"/>
                    <a:pt x="455" y="526"/>
                    <a:pt x="455" y="526"/>
                  </a:cubicBezTo>
                  <a:cubicBezTo>
                    <a:pt x="456" y="526"/>
                    <a:pt x="456" y="526"/>
                    <a:pt x="456" y="526"/>
                  </a:cubicBezTo>
                  <a:close/>
                  <a:moveTo>
                    <a:pt x="371" y="507"/>
                  </a:moveTo>
                  <a:cubicBezTo>
                    <a:pt x="358" y="505"/>
                    <a:pt x="345" y="503"/>
                    <a:pt x="332" y="501"/>
                  </a:cubicBezTo>
                  <a:cubicBezTo>
                    <a:pt x="331" y="500"/>
                    <a:pt x="331" y="500"/>
                    <a:pt x="331" y="500"/>
                  </a:cubicBezTo>
                  <a:cubicBezTo>
                    <a:pt x="330" y="500"/>
                    <a:pt x="330" y="499"/>
                    <a:pt x="330" y="499"/>
                  </a:cubicBezTo>
                  <a:cubicBezTo>
                    <a:pt x="347" y="503"/>
                    <a:pt x="365" y="505"/>
                    <a:pt x="382" y="507"/>
                  </a:cubicBezTo>
                  <a:cubicBezTo>
                    <a:pt x="383" y="507"/>
                    <a:pt x="383" y="507"/>
                    <a:pt x="383" y="507"/>
                  </a:cubicBezTo>
                  <a:cubicBezTo>
                    <a:pt x="387" y="509"/>
                    <a:pt x="387" y="509"/>
                    <a:pt x="387" y="509"/>
                  </a:cubicBezTo>
                  <a:cubicBezTo>
                    <a:pt x="386" y="508"/>
                    <a:pt x="386" y="508"/>
                    <a:pt x="386" y="508"/>
                  </a:cubicBezTo>
                  <a:cubicBezTo>
                    <a:pt x="388" y="508"/>
                    <a:pt x="391" y="508"/>
                    <a:pt x="393" y="508"/>
                  </a:cubicBezTo>
                  <a:cubicBezTo>
                    <a:pt x="395" y="510"/>
                    <a:pt x="398" y="511"/>
                    <a:pt x="400" y="513"/>
                  </a:cubicBezTo>
                  <a:cubicBezTo>
                    <a:pt x="390" y="511"/>
                    <a:pt x="380" y="509"/>
                    <a:pt x="371" y="507"/>
                  </a:cubicBezTo>
                  <a:close/>
                  <a:moveTo>
                    <a:pt x="206" y="477"/>
                  </a:moveTo>
                  <a:cubicBezTo>
                    <a:pt x="210" y="478"/>
                    <a:pt x="214" y="478"/>
                    <a:pt x="218" y="479"/>
                  </a:cubicBezTo>
                  <a:cubicBezTo>
                    <a:pt x="216" y="479"/>
                    <a:pt x="214" y="480"/>
                    <a:pt x="212" y="480"/>
                  </a:cubicBezTo>
                  <a:cubicBezTo>
                    <a:pt x="212" y="480"/>
                    <a:pt x="212" y="480"/>
                    <a:pt x="212" y="480"/>
                  </a:cubicBezTo>
                  <a:cubicBezTo>
                    <a:pt x="210" y="479"/>
                    <a:pt x="208" y="478"/>
                    <a:pt x="207" y="477"/>
                  </a:cubicBezTo>
                  <a:cubicBezTo>
                    <a:pt x="207" y="477"/>
                    <a:pt x="207" y="477"/>
                    <a:pt x="206" y="477"/>
                  </a:cubicBezTo>
                  <a:close/>
                  <a:moveTo>
                    <a:pt x="196" y="465"/>
                  </a:moveTo>
                  <a:cubicBezTo>
                    <a:pt x="205" y="463"/>
                    <a:pt x="214" y="462"/>
                    <a:pt x="224" y="462"/>
                  </a:cubicBezTo>
                  <a:cubicBezTo>
                    <a:pt x="230" y="462"/>
                    <a:pt x="237" y="463"/>
                    <a:pt x="244" y="463"/>
                  </a:cubicBezTo>
                  <a:cubicBezTo>
                    <a:pt x="244" y="465"/>
                    <a:pt x="244" y="465"/>
                    <a:pt x="244" y="465"/>
                  </a:cubicBezTo>
                  <a:cubicBezTo>
                    <a:pt x="248" y="465"/>
                    <a:pt x="253" y="465"/>
                    <a:pt x="258" y="466"/>
                  </a:cubicBezTo>
                  <a:cubicBezTo>
                    <a:pt x="261" y="468"/>
                    <a:pt x="263" y="471"/>
                    <a:pt x="266" y="473"/>
                  </a:cubicBezTo>
                  <a:cubicBezTo>
                    <a:pt x="265" y="473"/>
                    <a:pt x="265" y="474"/>
                    <a:pt x="264" y="474"/>
                  </a:cubicBezTo>
                  <a:cubicBezTo>
                    <a:pt x="261" y="474"/>
                    <a:pt x="258" y="474"/>
                    <a:pt x="255" y="473"/>
                  </a:cubicBezTo>
                  <a:cubicBezTo>
                    <a:pt x="249" y="471"/>
                    <a:pt x="244" y="468"/>
                    <a:pt x="238" y="466"/>
                  </a:cubicBezTo>
                  <a:cubicBezTo>
                    <a:pt x="237" y="468"/>
                    <a:pt x="237" y="468"/>
                    <a:pt x="237" y="468"/>
                  </a:cubicBezTo>
                  <a:cubicBezTo>
                    <a:pt x="240" y="470"/>
                    <a:pt x="243" y="471"/>
                    <a:pt x="246" y="473"/>
                  </a:cubicBezTo>
                  <a:cubicBezTo>
                    <a:pt x="245" y="473"/>
                    <a:pt x="244" y="473"/>
                    <a:pt x="243" y="473"/>
                  </a:cubicBezTo>
                  <a:cubicBezTo>
                    <a:pt x="243" y="476"/>
                    <a:pt x="243" y="476"/>
                    <a:pt x="243" y="476"/>
                  </a:cubicBezTo>
                  <a:cubicBezTo>
                    <a:pt x="246" y="476"/>
                    <a:pt x="250" y="477"/>
                    <a:pt x="254" y="478"/>
                  </a:cubicBezTo>
                  <a:cubicBezTo>
                    <a:pt x="259" y="481"/>
                    <a:pt x="265" y="485"/>
                    <a:pt x="269" y="489"/>
                  </a:cubicBezTo>
                  <a:cubicBezTo>
                    <a:pt x="266" y="488"/>
                    <a:pt x="264" y="487"/>
                    <a:pt x="261" y="486"/>
                  </a:cubicBezTo>
                  <a:cubicBezTo>
                    <a:pt x="262" y="484"/>
                    <a:pt x="262" y="484"/>
                    <a:pt x="262" y="484"/>
                  </a:cubicBezTo>
                  <a:cubicBezTo>
                    <a:pt x="257" y="483"/>
                    <a:pt x="252" y="482"/>
                    <a:pt x="247" y="481"/>
                  </a:cubicBezTo>
                  <a:cubicBezTo>
                    <a:pt x="236" y="476"/>
                    <a:pt x="225" y="470"/>
                    <a:pt x="213" y="465"/>
                  </a:cubicBezTo>
                  <a:cubicBezTo>
                    <a:pt x="212" y="468"/>
                    <a:pt x="212" y="468"/>
                    <a:pt x="212" y="468"/>
                  </a:cubicBezTo>
                  <a:cubicBezTo>
                    <a:pt x="220" y="471"/>
                    <a:pt x="228" y="475"/>
                    <a:pt x="236" y="479"/>
                  </a:cubicBezTo>
                  <a:cubicBezTo>
                    <a:pt x="233" y="479"/>
                    <a:pt x="231" y="479"/>
                    <a:pt x="228" y="479"/>
                  </a:cubicBezTo>
                  <a:cubicBezTo>
                    <a:pt x="220" y="477"/>
                    <a:pt x="212" y="475"/>
                    <a:pt x="203" y="473"/>
                  </a:cubicBezTo>
                  <a:cubicBezTo>
                    <a:pt x="201" y="471"/>
                    <a:pt x="199" y="468"/>
                    <a:pt x="196" y="465"/>
                  </a:cubicBezTo>
                  <a:close/>
                  <a:moveTo>
                    <a:pt x="191" y="459"/>
                  </a:moveTo>
                  <a:cubicBezTo>
                    <a:pt x="213" y="458"/>
                    <a:pt x="238" y="458"/>
                    <a:pt x="261" y="459"/>
                  </a:cubicBezTo>
                  <a:cubicBezTo>
                    <a:pt x="261" y="459"/>
                    <a:pt x="261" y="459"/>
                    <a:pt x="261" y="459"/>
                  </a:cubicBezTo>
                  <a:cubicBezTo>
                    <a:pt x="256" y="459"/>
                    <a:pt x="252" y="459"/>
                    <a:pt x="248" y="459"/>
                  </a:cubicBezTo>
                  <a:cubicBezTo>
                    <a:pt x="245" y="459"/>
                    <a:pt x="241" y="459"/>
                    <a:pt x="238" y="459"/>
                  </a:cubicBezTo>
                  <a:cubicBezTo>
                    <a:pt x="233" y="459"/>
                    <a:pt x="228" y="459"/>
                    <a:pt x="223" y="459"/>
                  </a:cubicBezTo>
                  <a:cubicBezTo>
                    <a:pt x="223" y="459"/>
                    <a:pt x="223" y="459"/>
                    <a:pt x="223" y="459"/>
                  </a:cubicBezTo>
                  <a:cubicBezTo>
                    <a:pt x="223" y="459"/>
                    <a:pt x="223" y="459"/>
                    <a:pt x="223" y="459"/>
                  </a:cubicBezTo>
                  <a:cubicBezTo>
                    <a:pt x="223" y="459"/>
                    <a:pt x="223" y="459"/>
                    <a:pt x="223" y="459"/>
                  </a:cubicBezTo>
                  <a:cubicBezTo>
                    <a:pt x="223" y="460"/>
                    <a:pt x="223" y="460"/>
                    <a:pt x="223" y="460"/>
                  </a:cubicBezTo>
                  <a:cubicBezTo>
                    <a:pt x="213" y="460"/>
                    <a:pt x="203" y="461"/>
                    <a:pt x="194" y="463"/>
                  </a:cubicBezTo>
                  <a:cubicBezTo>
                    <a:pt x="193" y="462"/>
                    <a:pt x="192" y="460"/>
                    <a:pt x="191" y="459"/>
                  </a:cubicBezTo>
                  <a:close/>
                  <a:moveTo>
                    <a:pt x="161" y="474"/>
                  </a:moveTo>
                  <a:cubicBezTo>
                    <a:pt x="157" y="471"/>
                    <a:pt x="154" y="468"/>
                    <a:pt x="150" y="465"/>
                  </a:cubicBezTo>
                  <a:cubicBezTo>
                    <a:pt x="149" y="464"/>
                    <a:pt x="148" y="464"/>
                    <a:pt x="148" y="463"/>
                  </a:cubicBezTo>
                  <a:cubicBezTo>
                    <a:pt x="149" y="463"/>
                    <a:pt x="149" y="463"/>
                    <a:pt x="150" y="463"/>
                  </a:cubicBezTo>
                  <a:cubicBezTo>
                    <a:pt x="154" y="467"/>
                    <a:pt x="158" y="471"/>
                    <a:pt x="161" y="474"/>
                  </a:cubicBezTo>
                  <a:close/>
                  <a:moveTo>
                    <a:pt x="136" y="447"/>
                  </a:moveTo>
                  <a:cubicBezTo>
                    <a:pt x="140" y="452"/>
                    <a:pt x="144" y="456"/>
                    <a:pt x="148" y="461"/>
                  </a:cubicBezTo>
                  <a:cubicBezTo>
                    <a:pt x="148" y="461"/>
                    <a:pt x="147" y="461"/>
                    <a:pt x="146" y="461"/>
                  </a:cubicBezTo>
                  <a:cubicBezTo>
                    <a:pt x="138" y="453"/>
                    <a:pt x="130" y="445"/>
                    <a:pt x="122" y="436"/>
                  </a:cubicBezTo>
                  <a:cubicBezTo>
                    <a:pt x="124" y="438"/>
                    <a:pt x="126" y="439"/>
                    <a:pt x="128" y="440"/>
                  </a:cubicBezTo>
                  <a:cubicBezTo>
                    <a:pt x="131" y="443"/>
                    <a:pt x="133" y="445"/>
                    <a:pt x="136" y="447"/>
                  </a:cubicBezTo>
                  <a:close/>
                  <a:moveTo>
                    <a:pt x="54" y="360"/>
                  </a:moveTo>
                  <a:cubicBezTo>
                    <a:pt x="55" y="361"/>
                    <a:pt x="56" y="361"/>
                    <a:pt x="58" y="362"/>
                  </a:cubicBezTo>
                  <a:cubicBezTo>
                    <a:pt x="62" y="364"/>
                    <a:pt x="66" y="366"/>
                    <a:pt x="71" y="369"/>
                  </a:cubicBezTo>
                  <a:cubicBezTo>
                    <a:pt x="80" y="375"/>
                    <a:pt x="90" y="382"/>
                    <a:pt x="100" y="391"/>
                  </a:cubicBezTo>
                  <a:cubicBezTo>
                    <a:pt x="108" y="398"/>
                    <a:pt x="116" y="406"/>
                    <a:pt x="125" y="413"/>
                  </a:cubicBezTo>
                  <a:cubicBezTo>
                    <a:pt x="110" y="401"/>
                    <a:pt x="95" y="390"/>
                    <a:pt x="83" y="380"/>
                  </a:cubicBezTo>
                  <a:cubicBezTo>
                    <a:pt x="81" y="382"/>
                    <a:pt x="81" y="382"/>
                    <a:pt x="81" y="382"/>
                  </a:cubicBezTo>
                  <a:cubicBezTo>
                    <a:pt x="94" y="393"/>
                    <a:pt x="109" y="404"/>
                    <a:pt x="124" y="416"/>
                  </a:cubicBezTo>
                  <a:cubicBezTo>
                    <a:pt x="139" y="428"/>
                    <a:pt x="152" y="441"/>
                    <a:pt x="160" y="456"/>
                  </a:cubicBezTo>
                  <a:cubicBezTo>
                    <a:pt x="162" y="455"/>
                    <a:pt x="162" y="455"/>
                    <a:pt x="162" y="455"/>
                  </a:cubicBezTo>
                  <a:cubicBezTo>
                    <a:pt x="157" y="445"/>
                    <a:pt x="150" y="437"/>
                    <a:pt x="142" y="429"/>
                  </a:cubicBezTo>
                  <a:cubicBezTo>
                    <a:pt x="151" y="438"/>
                    <a:pt x="159" y="446"/>
                    <a:pt x="164" y="453"/>
                  </a:cubicBezTo>
                  <a:cubicBezTo>
                    <a:pt x="165" y="454"/>
                    <a:pt x="166" y="456"/>
                    <a:pt x="167" y="457"/>
                  </a:cubicBezTo>
                  <a:cubicBezTo>
                    <a:pt x="163" y="458"/>
                    <a:pt x="159" y="458"/>
                    <a:pt x="156" y="459"/>
                  </a:cubicBezTo>
                  <a:cubicBezTo>
                    <a:pt x="153" y="457"/>
                    <a:pt x="150" y="455"/>
                    <a:pt x="147" y="453"/>
                  </a:cubicBezTo>
                  <a:cubicBezTo>
                    <a:pt x="147" y="453"/>
                    <a:pt x="149" y="455"/>
                    <a:pt x="154" y="459"/>
                  </a:cubicBezTo>
                  <a:cubicBezTo>
                    <a:pt x="153" y="460"/>
                    <a:pt x="152" y="460"/>
                    <a:pt x="151" y="460"/>
                  </a:cubicBezTo>
                  <a:cubicBezTo>
                    <a:pt x="151" y="459"/>
                    <a:pt x="150" y="458"/>
                    <a:pt x="149" y="458"/>
                  </a:cubicBezTo>
                  <a:cubicBezTo>
                    <a:pt x="146" y="454"/>
                    <a:pt x="142" y="450"/>
                    <a:pt x="138" y="446"/>
                  </a:cubicBezTo>
                  <a:cubicBezTo>
                    <a:pt x="140" y="447"/>
                    <a:pt x="141" y="448"/>
                    <a:pt x="143" y="449"/>
                  </a:cubicBezTo>
                  <a:cubicBezTo>
                    <a:pt x="144" y="446"/>
                    <a:pt x="144" y="446"/>
                    <a:pt x="144" y="446"/>
                  </a:cubicBezTo>
                  <a:cubicBezTo>
                    <a:pt x="139" y="444"/>
                    <a:pt x="135" y="441"/>
                    <a:pt x="130" y="438"/>
                  </a:cubicBezTo>
                  <a:cubicBezTo>
                    <a:pt x="124" y="433"/>
                    <a:pt x="119" y="428"/>
                    <a:pt x="113" y="425"/>
                  </a:cubicBezTo>
                  <a:cubicBezTo>
                    <a:pt x="111" y="423"/>
                    <a:pt x="109" y="422"/>
                    <a:pt x="107" y="421"/>
                  </a:cubicBezTo>
                  <a:cubicBezTo>
                    <a:pt x="98" y="412"/>
                    <a:pt x="88" y="402"/>
                    <a:pt x="78" y="393"/>
                  </a:cubicBezTo>
                  <a:cubicBezTo>
                    <a:pt x="68" y="382"/>
                    <a:pt x="60" y="372"/>
                    <a:pt x="54" y="360"/>
                  </a:cubicBezTo>
                  <a:close/>
                  <a:moveTo>
                    <a:pt x="137" y="424"/>
                  </a:moveTo>
                  <a:cubicBezTo>
                    <a:pt x="139" y="425"/>
                    <a:pt x="140" y="426"/>
                    <a:pt x="141" y="427"/>
                  </a:cubicBezTo>
                  <a:cubicBezTo>
                    <a:pt x="139" y="426"/>
                    <a:pt x="138" y="424"/>
                    <a:pt x="136" y="423"/>
                  </a:cubicBezTo>
                  <a:cubicBezTo>
                    <a:pt x="137" y="423"/>
                    <a:pt x="137" y="424"/>
                    <a:pt x="137" y="424"/>
                  </a:cubicBezTo>
                  <a:close/>
                  <a:moveTo>
                    <a:pt x="53" y="332"/>
                  </a:moveTo>
                  <a:cubicBezTo>
                    <a:pt x="52" y="332"/>
                    <a:pt x="52" y="332"/>
                    <a:pt x="52" y="332"/>
                  </a:cubicBezTo>
                  <a:cubicBezTo>
                    <a:pt x="52" y="330"/>
                    <a:pt x="52" y="329"/>
                    <a:pt x="52" y="327"/>
                  </a:cubicBezTo>
                  <a:cubicBezTo>
                    <a:pt x="53" y="328"/>
                    <a:pt x="53" y="329"/>
                    <a:pt x="53" y="330"/>
                  </a:cubicBezTo>
                  <a:cubicBezTo>
                    <a:pt x="53" y="331"/>
                    <a:pt x="53" y="331"/>
                    <a:pt x="53" y="332"/>
                  </a:cubicBezTo>
                  <a:close/>
                  <a:moveTo>
                    <a:pt x="50" y="356"/>
                  </a:moveTo>
                  <a:cubicBezTo>
                    <a:pt x="50" y="356"/>
                    <a:pt x="50" y="356"/>
                    <a:pt x="50" y="357"/>
                  </a:cubicBezTo>
                  <a:cubicBezTo>
                    <a:pt x="49" y="357"/>
                    <a:pt x="49" y="356"/>
                    <a:pt x="48" y="356"/>
                  </a:cubicBezTo>
                  <a:cubicBezTo>
                    <a:pt x="48" y="356"/>
                    <a:pt x="47" y="356"/>
                    <a:pt x="47" y="357"/>
                  </a:cubicBezTo>
                  <a:cubicBezTo>
                    <a:pt x="47" y="354"/>
                    <a:pt x="47" y="352"/>
                    <a:pt x="48" y="349"/>
                  </a:cubicBezTo>
                  <a:cubicBezTo>
                    <a:pt x="48" y="352"/>
                    <a:pt x="49" y="354"/>
                    <a:pt x="50" y="356"/>
                  </a:cubicBezTo>
                  <a:close/>
                  <a:moveTo>
                    <a:pt x="48" y="359"/>
                  </a:moveTo>
                  <a:cubicBezTo>
                    <a:pt x="49" y="359"/>
                    <a:pt x="49" y="359"/>
                    <a:pt x="50" y="359"/>
                  </a:cubicBezTo>
                  <a:cubicBezTo>
                    <a:pt x="50" y="363"/>
                    <a:pt x="49" y="366"/>
                    <a:pt x="49" y="369"/>
                  </a:cubicBezTo>
                  <a:cubicBezTo>
                    <a:pt x="48" y="366"/>
                    <a:pt x="47" y="363"/>
                    <a:pt x="47" y="359"/>
                  </a:cubicBezTo>
                  <a:cubicBezTo>
                    <a:pt x="47" y="359"/>
                    <a:pt x="48" y="359"/>
                    <a:pt x="48" y="359"/>
                  </a:cubicBezTo>
                  <a:close/>
                  <a:moveTo>
                    <a:pt x="45" y="332"/>
                  </a:moveTo>
                  <a:cubicBezTo>
                    <a:pt x="46" y="335"/>
                    <a:pt x="47" y="338"/>
                    <a:pt x="48" y="341"/>
                  </a:cubicBezTo>
                  <a:cubicBezTo>
                    <a:pt x="47" y="338"/>
                    <a:pt x="46" y="335"/>
                    <a:pt x="45" y="332"/>
                  </a:cubicBezTo>
                  <a:close/>
                  <a:moveTo>
                    <a:pt x="47" y="311"/>
                  </a:moveTo>
                  <a:cubicBezTo>
                    <a:pt x="70" y="327"/>
                    <a:pt x="94" y="342"/>
                    <a:pt x="118" y="357"/>
                  </a:cubicBezTo>
                  <a:cubicBezTo>
                    <a:pt x="118" y="357"/>
                    <a:pt x="118" y="357"/>
                    <a:pt x="118" y="357"/>
                  </a:cubicBezTo>
                  <a:cubicBezTo>
                    <a:pt x="118" y="357"/>
                    <a:pt x="118" y="357"/>
                    <a:pt x="117" y="357"/>
                  </a:cubicBezTo>
                  <a:cubicBezTo>
                    <a:pt x="118" y="359"/>
                    <a:pt x="118" y="359"/>
                    <a:pt x="118" y="359"/>
                  </a:cubicBezTo>
                  <a:cubicBezTo>
                    <a:pt x="118" y="359"/>
                    <a:pt x="119" y="359"/>
                    <a:pt x="120" y="359"/>
                  </a:cubicBezTo>
                  <a:cubicBezTo>
                    <a:pt x="120" y="359"/>
                    <a:pt x="121" y="359"/>
                    <a:pt x="121" y="359"/>
                  </a:cubicBezTo>
                  <a:cubicBezTo>
                    <a:pt x="130" y="367"/>
                    <a:pt x="139" y="374"/>
                    <a:pt x="148" y="382"/>
                  </a:cubicBezTo>
                  <a:cubicBezTo>
                    <a:pt x="150" y="380"/>
                    <a:pt x="150" y="380"/>
                    <a:pt x="150" y="380"/>
                  </a:cubicBezTo>
                  <a:cubicBezTo>
                    <a:pt x="149" y="379"/>
                    <a:pt x="149" y="379"/>
                    <a:pt x="148" y="378"/>
                  </a:cubicBezTo>
                  <a:cubicBezTo>
                    <a:pt x="149" y="379"/>
                    <a:pt x="151" y="379"/>
                    <a:pt x="152" y="379"/>
                  </a:cubicBezTo>
                  <a:cubicBezTo>
                    <a:pt x="151" y="380"/>
                    <a:pt x="151" y="381"/>
                    <a:pt x="151" y="382"/>
                  </a:cubicBezTo>
                  <a:cubicBezTo>
                    <a:pt x="151" y="382"/>
                    <a:pt x="151" y="382"/>
                    <a:pt x="151" y="382"/>
                  </a:cubicBezTo>
                  <a:cubicBezTo>
                    <a:pt x="147" y="385"/>
                    <a:pt x="147" y="385"/>
                    <a:pt x="147" y="385"/>
                  </a:cubicBezTo>
                  <a:cubicBezTo>
                    <a:pt x="140" y="385"/>
                    <a:pt x="134" y="385"/>
                    <a:pt x="130" y="385"/>
                  </a:cubicBezTo>
                  <a:cubicBezTo>
                    <a:pt x="130" y="385"/>
                    <a:pt x="129" y="385"/>
                    <a:pt x="129" y="384"/>
                  </a:cubicBezTo>
                  <a:cubicBezTo>
                    <a:pt x="105" y="361"/>
                    <a:pt x="80" y="336"/>
                    <a:pt x="72" y="329"/>
                  </a:cubicBezTo>
                  <a:cubicBezTo>
                    <a:pt x="71" y="331"/>
                    <a:pt x="71" y="331"/>
                    <a:pt x="71" y="331"/>
                  </a:cubicBezTo>
                  <a:cubicBezTo>
                    <a:pt x="76" y="336"/>
                    <a:pt x="91" y="351"/>
                    <a:pt x="108" y="368"/>
                  </a:cubicBezTo>
                  <a:cubicBezTo>
                    <a:pt x="95" y="357"/>
                    <a:pt x="81" y="347"/>
                    <a:pt x="67" y="337"/>
                  </a:cubicBezTo>
                  <a:cubicBezTo>
                    <a:pt x="66" y="339"/>
                    <a:pt x="66" y="339"/>
                    <a:pt x="66" y="339"/>
                  </a:cubicBezTo>
                  <a:cubicBezTo>
                    <a:pt x="87" y="354"/>
                    <a:pt x="107" y="369"/>
                    <a:pt x="126" y="385"/>
                  </a:cubicBezTo>
                  <a:cubicBezTo>
                    <a:pt x="124" y="385"/>
                    <a:pt x="123" y="385"/>
                    <a:pt x="123" y="385"/>
                  </a:cubicBezTo>
                  <a:cubicBezTo>
                    <a:pt x="123" y="385"/>
                    <a:pt x="124" y="385"/>
                    <a:pt x="126" y="386"/>
                  </a:cubicBezTo>
                  <a:cubicBezTo>
                    <a:pt x="127" y="386"/>
                    <a:pt x="128" y="387"/>
                    <a:pt x="129" y="388"/>
                  </a:cubicBezTo>
                  <a:cubicBezTo>
                    <a:pt x="138" y="396"/>
                    <a:pt x="146" y="404"/>
                    <a:pt x="153" y="411"/>
                  </a:cubicBezTo>
                  <a:cubicBezTo>
                    <a:pt x="162" y="420"/>
                    <a:pt x="170" y="426"/>
                    <a:pt x="173" y="429"/>
                  </a:cubicBezTo>
                  <a:cubicBezTo>
                    <a:pt x="174" y="430"/>
                    <a:pt x="175" y="431"/>
                    <a:pt x="176" y="431"/>
                  </a:cubicBezTo>
                  <a:cubicBezTo>
                    <a:pt x="176" y="431"/>
                    <a:pt x="176" y="431"/>
                    <a:pt x="176" y="431"/>
                  </a:cubicBezTo>
                  <a:cubicBezTo>
                    <a:pt x="177" y="431"/>
                    <a:pt x="177" y="431"/>
                    <a:pt x="177" y="431"/>
                  </a:cubicBezTo>
                  <a:cubicBezTo>
                    <a:pt x="176" y="430"/>
                    <a:pt x="176" y="430"/>
                    <a:pt x="176" y="430"/>
                  </a:cubicBezTo>
                  <a:cubicBezTo>
                    <a:pt x="176" y="429"/>
                    <a:pt x="176" y="429"/>
                    <a:pt x="176" y="429"/>
                  </a:cubicBezTo>
                  <a:cubicBezTo>
                    <a:pt x="176" y="429"/>
                    <a:pt x="176" y="429"/>
                    <a:pt x="176" y="429"/>
                  </a:cubicBezTo>
                  <a:cubicBezTo>
                    <a:pt x="178" y="430"/>
                    <a:pt x="179" y="432"/>
                    <a:pt x="181" y="433"/>
                  </a:cubicBezTo>
                  <a:cubicBezTo>
                    <a:pt x="182" y="431"/>
                    <a:pt x="182" y="431"/>
                    <a:pt x="182" y="431"/>
                  </a:cubicBezTo>
                  <a:cubicBezTo>
                    <a:pt x="182" y="431"/>
                    <a:pt x="181" y="430"/>
                    <a:pt x="181" y="430"/>
                  </a:cubicBezTo>
                  <a:cubicBezTo>
                    <a:pt x="331" y="436"/>
                    <a:pt x="331" y="436"/>
                    <a:pt x="331" y="436"/>
                  </a:cubicBezTo>
                  <a:cubicBezTo>
                    <a:pt x="331" y="436"/>
                    <a:pt x="224" y="419"/>
                    <a:pt x="180" y="429"/>
                  </a:cubicBezTo>
                  <a:cubicBezTo>
                    <a:pt x="178" y="427"/>
                    <a:pt x="177" y="425"/>
                    <a:pt x="175" y="424"/>
                  </a:cubicBezTo>
                  <a:cubicBezTo>
                    <a:pt x="174" y="424"/>
                    <a:pt x="174" y="424"/>
                    <a:pt x="174" y="424"/>
                  </a:cubicBezTo>
                  <a:cubicBezTo>
                    <a:pt x="160" y="411"/>
                    <a:pt x="146" y="398"/>
                    <a:pt x="131" y="386"/>
                  </a:cubicBezTo>
                  <a:cubicBezTo>
                    <a:pt x="131" y="386"/>
                    <a:pt x="131" y="386"/>
                    <a:pt x="131" y="386"/>
                  </a:cubicBezTo>
                  <a:cubicBezTo>
                    <a:pt x="139" y="386"/>
                    <a:pt x="155" y="387"/>
                    <a:pt x="175" y="388"/>
                  </a:cubicBezTo>
                  <a:cubicBezTo>
                    <a:pt x="175" y="388"/>
                    <a:pt x="175" y="389"/>
                    <a:pt x="175" y="389"/>
                  </a:cubicBezTo>
                  <a:cubicBezTo>
                    <a:pt x="176" y="388"/>
                    <a:pt x="176" y="388"/>
                    <a:pt x="176" y="388"/>
                  </a:cubicBezTo>
                  <a:cubicBezTo>
                    <a:pt x="181" y="389"/>
                    <a:pt x="185" y="389"/>
                    <a:pt x="190" y="389"/>
                  </a:cubicBezTo>
                  <a:cubicBezTo>
                    <a:pt x="190" y="390"/>
                    <a:pt x="191" y="391"/>
                    <a:pt x="192" y="391"/>
                  </a:cubicBezTo>
                  <a:cubicBezTo>
                    <a:pt x="193" y="390"/>
                    <a:pt x="194" y="390"/>
                    <a:pt x="195" y="389"/>
                  </a:cubicBezTo>
                  <a:cubicBezTo>
                    <a:pt x="203" y="390"/>
                    <a:pt x="212" y="390"/>
                    <a:pt x="220" y="391"/>
                  </a:cubicBezTo>
                  <a:cubicBezTo>
                    <a:pt x="224" y="392"/>
                    <a:pt x="228" y="393"/>
                    <a:pt x="232" y="395"/>
                  </a:cubicBezTo>
                  <a:cubicBezTo>
                    <a:pt x="233" y="393"/>
                    <a:pt x="233" y="393"/>
                    <a:pt x="233" y="393"/>
                  </a:cubicBezTo>
                  <a:cubicBezTo>
                    <a:pt x="232" y="392"/>
                    <a:pt x="231" y="392"/>
                    <a:pt x="229" y="391"/>
                  </a:cubicBezTo>
                  <a:cubicBezTo>
                    <a:pt x="282" y="394"/>
                    <a:pt x="341" y="396"/>
                    <a:pt x="373" y="396"/>
                  </a:cubicBezTo>
                  <a:cubicBezTo>
                    <a:pt x="386" y="397"/>
                    <a:pt x="398" y="397"/>
                    <a:pt x="408" y="398"/>
                  </a:cubicBezTo>
                  <a:cubicBezTo>
                    <a:pt x="417" y="399"/>
                    <a:pt x="425" y="401"/>
                    <a:pt x="434" y="403"/>
                  </a:cubicBezTo>
                  <a:cubicBezTo>
                    <a:pt x="433" y="403"/>
                    <a:pt x="433" y="403"/>
                    <a:pt x="432" y="403"/>
                  </a:cubicBezTo>
                  <a:cubicBezTo>
                    <a:pt x="432" y="405"/>
                    <a:pt x="432" y="405"/>
                    <a:pt x="432" y="405"/>
                  </a:cubicBezTo>
                  <a:cubicBezTo>
                    <a:pt x="429" y="405"/>
                    <a:pt x="426" y="404"/>
                    <a:pt x="423" y="404"/>
                  </a:cubicBezTo>
                  <a:cubicBezTo>
                    <a:pt x="422" y="404"/>
                    <a:pt x="421" y="404"/>
                    <a:pt x="420" y="404"/>
                  </a:cubicBezTo>
                  <a:cubicBezTo>
                    <a:pt x="411" y="403"/>
                    <a:pt x="402" y="402"/>
                    <a:pt x="393" y="402"/>
                  </a:cubicBezTo>
                  <a:cubicBezTo>
                    <a:pt x="393" y="402"/>
                    <a:pt x="393" y="402"/>
                    <a:pt x="393" y="402"/>
                  </a:cubicBezTo>
                  <a:cubicBezTo>
                    <a:pt x="369" y="399"/>
                    <a:pt x="346" y="397"/>
                    <a:pt x="322" y="395"/>
                  </a:cubicBezTo>
                  <a:cubicBezTo>
                    <a:pt x="322" y="398"/>
                    <a:pt x="322" y="398"/>
                    <a:pt x="322" y="398"/>
                  </a:cubicBezTo>
                  <a:cubicBezTo>
                    <a:pt x="333" y="399"/>
                    <a:pt x="343" y="399"/>
                    <a:pt x="354" y="400"/>
                  </a:cubicBezTo>
                  <a:cubicBezTo>
                    <a:pt x="354" y="402"/>
                    <a:pt x="354" y="402"/>
                    <a:pt x="354" y="402"/>
                  </a:cubicBezTo>
                  <a:cubicBezTo>
                    <a:pt x="354" y="402"/>
                    <a:pt x="355" y="403"/>
                    <a:pt x="355" y="403"/>
                  </a:cubicBezTo>
                  <a:cubicBezTo>
                    <a:pt x="355" y="403"/>
                    <a:pt x="354" y="403"/>
                    <a:pt x="354" y="403"/>
                  </a:cubicBezTo>
                  <a:cubicBezTo>
                    <a:pt x="354" y="405"/>
                    <a:pt x="354" y="405"/>
                    <a:pt x="354" y="405"/>
                  </a:cubicBezTo>
                  <a:cubicBezTo>
                    <a:pt x="354" y="405"/>
                    <a:pt x="354" y="405"/>
                    <a:pt x="354" y="405"/>
                  </a:cubicBezTo>
                  <a:cubicBezTo>
                    <a:pt x="354" y="405"/>
                    <a:pt x="354" y="405"/>
                    <a:pt x="354" y="405"/>
                  </a:cubicBezTo>
                  <a:cubicBezTo>
                    <a:pt x="354" y="405"/>
                    <a:pt x="354" y="405"/>
                    <a:pt x="354" y="405"/>
                  </a:cubicBezTo>
                  <a:cubicBezTo>
                    <a:pt x="357" y="405"/>
                    <a:pt x="360" y="405"/>
                    <a:pt x="363" y="405"/>
                  </a:cubicBezTo>
                  <a:cubicBezTo>
                    <a:pt x="364" y="405"/>
                    <a:pt x="365" y="405"/>
                    <a:pt x="366" y="405"/>
                  </a:cubicBezTo>
                  <a:cubicBezTo>
                    <a:pt x="376" y="408"/>
                    <a:pt x="387" y="410"/>
                    <a:pt x="397" y="411"/>
                  </a:cubicBezTo>
                  <a:cubicBezTo>
                    <a:pt x="397" y="413"/>
                    <a:pt x="397" y="413"/>
                    <a:pt x="397" y="413"/>
                  </a:cubicBezTo>
                  <a:cubicBezTo>
                    <a:pt x="398" y="413"/>
                    <a:pt x="399" y="414"/>
                    <a:pt x="400" y="414"/>
                  </a:cubicBezTo>
                  <a:cubicBezTo>
                    <a:pt x="327" y="407"/>
                    <a:pt x="213" y="398"/>
                    <a:pt x="198" y="409"/>
                  </a:cubicBezTo>
                  <a:cubicBezTo>
                    <a:pt x="198" y="409"/>
                    <a:pt x="331" y="410"/>
                    <a:pt x="411" y="420"/>
                  </a:cubicBezTo>
                  <a:cubicBezTo>
                    <a:pt x="407" y="420"/>
                    <a:pt x="403" y="420"/>
                    <a:pt x="399" y="421"/>
                  </a:cubicBezTo>
                  <a:cubicBezTo>
                    <a:pt x="394" y="421"/>
                    <a:pt x="388" y="421"/>
                    <a:pt x="383" y="421"/>
                  </a:cubicBezTo>
                  <a:cubicBezTo>
                    <a:pt x="378" y="421"/>
                    <a:pt x="372" y="421"/>
                    <a:pt x="368" y="421"/>
                  </a:cubicBezTo>
                  <a:cubicBezTo>
                    <a:pt x="360" y="421"/>
                    <a:pt x="353" y="421"/>
                    <a:pt x="348" y="421"/>
                  </a:cubicBezTo>
                  <a:cubicBezTo>
                    <a:pt x="348" y="423"/>
                    <a:pt x="348" y="423"/>
                    <a:pt x="348" y="423"/>
                  </a:cubicBezTo>
                  <a:cubicBezTo>
                    <a:pt x="353" y="423"/>
                    <a:pt x="360" y="423"/>
                    <a:pt x="368" y="423"/>
                  </a:cubicBezTo>
                  <a:cubicBezTo>
                    <a:pt x="371" y="423"/>
                    <a:pt x="376" y="423"/>
                    <a:pt x="380" y="423"/>
                  </a:cubicBezTo>
                  <a:cubicBezTo>
                    <a:pt x="365" y="426"/>
                    <a:pt x="351" y="429"/>
                    <a:pt x="342" y="431"/>
                  </a:cubicBezTo>
                  <a:cubicBezTo>
                    <a:pt x="343" y="433"/>
                    <a:pt x="343" y="433"/>
                    <a:pt x="343" y="433"/>
                  </a:cubicBezTo>
                  <a:cubicBezTo>
                    <a:pt x="355" y="431"/>
                    <a:pt x="377" y="426"/>
                    <a:pt x="399" y="423"/>
                  </a:cubicBezTo>
                  <a:cubicBezTo>
                    <a:pt x="410" y="423"/>
                    <a:pt x="421" y="424"/>
                    <a:pt x="431" y="424"/>
                  </a:cubicBezTo>
                  <a:cubicBezTo>
                    <a:pt x="432" y="424"/>
                    <a:pt x="433" y="424"/>
                    <a:pt x="435" y="425"/>
                  </a:cubicBezTo>
                  <a:cubicBezTo>
                    <a:pt x="439" y="426"/>
                    <a:pt x="444" y="429"/>
                    <a:pt x="448" y="431"/>
                  </a:cubicBezTo>
                  <a:cubicBezTo>
                    <a:pt x="447" y="434"/>
                    <a:pt x="447" y="438"/>
                    <a:pt x="448" y="442"/>
                  </a:cubicBezTo>
                  <a:cubicBezTo>
                    <a:pt x="445" y="442"/>
                    <a:pt x="442" y="442"/>
                    <a:pt x="439" y="442"/>
                  </a:cubicBezTo>
                  <a:cubicBezTo>
                    <a:pt x="438" y="442"/>
                    <a:pt x="437" y="442"/>
                    <a:pt x="436" y="442"/>
                  </a:cubicBezTo>
                  <a:cubicBezTo>
                    <a:pt x="437" y="442"/>
                    <a:pt x="437" y="442"/>
                    <a:pt x="437" y="442"/>
                  </a:cubicBezTo>
                  <a:cubicBezTo>
                    <a:pt x="434" y="441"/>
                    <a:pt x="434" y="441"/>
                    <a:pt x="434" y="441"/>
                  </a:cubicBezTo>
                  <a:cubicBezTo>
                    <a:pt x="430" y="439"/>
                    <a:pt x="426" y="438"/>
                    <a:pt x="422" y="436"/>
                  </a:cubicBezTo>
                  <a:cubicBezTo>
                    <a:pt x="421" y="439"/>
                    <a:pt x="421" y="439"/>
                    <a:pt x="421" y="439"/>
                  </a:cubicBezTo>
                  <a:cubicBezTo>
                    <a:pt x="424" y="440"/>
                    <a:pt x="427" y="441"/>
                    <a:pt x="430" y="442"/>
                  </a:cubicBezTo>
                  <a:cubicBezTo>
                    <a:pt x="429" y="442"/>
                    <a:pt x="427" y="442"/>
                    <a:pt x="425" y="442"/>
                  </a:cubicBezTo>
                  <a:cubicBezTo>
                    <a:pt x="408" y="437"/>
                    <a:pt x="391" y="434"/>
                    <a:pt x="379" y="434"/>
                  </a:cubicBezTo>
                  <a:cubicBezTo>
                    <a:pt x="376" y="434"/>
                    <a:pt x="374" y="434"/>
                    <a:pt x="372" y="434"/>
                  </a:cubicBezTo>
                  <a:cubicBezTo>
                    <a:pt x="372" y="436"/>
                    <a:pt x="372" y="436"/>
                    <a:pt x="372" y="436"/>
                  </a:cubicBezTo>
                  <a:cubicBezTo>
                    <a:pt x="388" y="441"/>
                    <a:pt x="406" y="443"/>
                    <a:pt x="423" y="444"/>
                  </a:cubicBezTo>
                  <a:cubicBezTo>
                    <a:pt x="421" y="445"/>
                    <a:pt x="419" y="445"/>
                    <a:pt x="416" y="446"/>
                  </a:cubicBezTo>
                  <a:cubicBezTo>
                    <a:pt x="413" y="446"/>
                    <a:pt x="410" y="446"/>
                    <a:pt x="407" y="447"/>
                  </a:cubicBezTo>
                  <a:cubicBezTo>
                    <a:pt x="406" y="447"/>
                    <a:pt x="406" y="447"/>
                    <a:pt x="405" y="447"/>
                  </a:cubicBezTo>
                  <a:cubicBezTo>
                    <a:pt x="402" y="447"/>
                    <a:pt x="399" y="447"/>
                    <a:pt x="397" y="447"/>
                  </a:cubicBezTo>
                  <a:cubicBezTo>
                    <a:pt x="396" y="447"/>
                    <a:pt x="396" y="447"/>
                    <a:pt x="396" y="447"/>
                  </a:cubicBezTo>
                  <a:cubicBezTo>
                    <a:pt x="391" y="446"/>
                    <a:pt x="387" y="445"/>
                    <a:pt x="383" y="444"/>
                  </a:cubicBezTo>
                  <a:cubicBezTo>
                    <a:pt x="382" y="446"/>
                    <a:pt x="382" y="446"/>
                    <a:pt x="382" y="446"/>
                  </a:cubicBezTo>
                  <a:cubicBezTo>
                    <a:pt x="387" y="449"/>
                    <a:pt x="393" y="451"/>
                    <a:pt x="399" y="453"/>
                  </a:cubicBezTo>
                  <a:cubicBezTo>
                    <a:pt x="371" y="450"/>
                    <a:pt x="371" y="450"/>
                    <a:pt x="371" y="450"/>
                  </a:cubicBezTo>
                  <a:cubicBezTo>
                    <a:pt x="371" y="450"/>
                    <a:pt x="397" y="459"/>
                    <a:pt x="420" y="459"/>
                  </a:cubicBezTo>
                  <a:cubicBezTo>
                    <a:pt x="420" y="460"/>
                    <a:pt x="420" y="460"/>
                    <a:pt x="421" y="460"/>
                  </a:cubicBezTo>
                  <a:cubicBezTo>
                    <a:pt x="420" y="461"/>
                    <a:pt x="420" y="461"/>
                    <a:pt x="420" y="461"/>
                  </a:cubicBezTo>
                  <a:cubicBezTo>
                    <a:pt x="420" y="461"/>
                    <a:pt x="421" y="461"/>
                    <a:pt x="421" y="461"/>
                  </a:cubicBezTo>
                  <a:cubicBezTo>
                    <a:pt x="413" y="461"/>
                    <a:pt x="406" y="461"/>
                    <a:pt x="399" y="460"/>
                  </a:cubicBezTo>
                  <a:cubicBezTo>
                    <a:pt x="398" y="458"/>
                    <a:pt x="398" y="458"/>
                    <a:pt x="398" y="458"/>
                  </a:cubicBezTo>
                  <a:cubicBezTo>
                    <a:pt x="382" y="457"/>
                    <a:pt x="365" y="456"/>
                    <a:pt x="349" y="456"/>
                  </a:cubicBezTo>
                  <a:cubicBezTo>
                    <a:pt x="340" y="456"/>
                    <a:pt x="332" y="456"/>
                    <a:pt x="323" y="457"/>
                  </a:cubicBezTo>
                  <a:cubicBezTo>
                    <a:pt x="317" y="456"/>
                    <a:pt x="311" y="455"/>
                    <a:pt x="304" y="455"/>
                  </a:cubicBezTo>
                  <a:cubicBezTo>
                    <a:pt x="253" y="450"/>
                    <a:pt x="214" y="451"/>
                    <a:pt x="186" y="454"/>
                  </a:cubicBezTo>
                  <a:cubicBezTo>
                    <a:pt x="183" y="451"/>
                    <a:pt x="180" y="449"/>
                    <a:pt x="180" y="449"/>
                  </a:cubicBezTo>
                  <a:cubicBezTo>
                    <a:pt x="180" y="449"/>
                    <a:pt x="181" y="451"/>
                    <a:pt x="183" y="455"/>
                  </a:cubicBezTo>
                  <a:cubicBezTo>
                    <a:pt x="178" y="455"/>
                    <a:pt x="174" y="456"/>
                    <a:pt x="169" y="456"/>
                  </a:cubicBezTo>
                  <a:cubicBezTo>
                    <a:pt x="169" y="455"/>
                    <a:pt x="168" y="454"/>
                    <a:pt x="167" y="453"/>
                  </a:cubicBezTo>
                  <a:cubicBezTo>
                    <a:pt x="165" y="450"/>
                    <a:pt x="161" y="445"/>
                    <a:pt x="157" y="441"/>
                  </a:cubicBezTo>
                  <a:cubicBezTo>
                    <a:pt x="158" y="442"/>
                    <a:pt x="159" y="443"/>
                    <a:pt x="160" y="443"/>
                  </a:cubicBezTo>
                  <a:cubicBezTo>
                    <a:pt x="162" y="441"/>
                    <a:pt x="162" y="441"/>
                    <a:pt x="162" y="441"/>
                  </a:cubicBezTo>
                  <a:cubicBezTo>
                    <a:pt x="157" y="437"/>
                    <a:pt x="149" y="430"/>
                    <a:pt x="139" y="422"/>
                  </a:cubicBezTo>
                  <a:cubicBezTo>
                    <a:pt x="135" y="418"/>
                    <a:pt x="131" y="414"/>
                    <a:pt x="127" y="410"/>
                  </a:cubicBezTo>
                  <a:cubicBezTo>
                    <a:pt x="119" y="403"/>
                    <a:pt x="110" y="396"/>
                    <a:pt x="102" y="389"/>
                  </a:cubicBezTo>
                  <a:cubicBezTo>
                    <a:pt x="99" y="386"/>
                    <a:pt x="96" y="383"/>
                    <a:pt x="93" y="380"/>
                  </a:cubicBezTo>
                  <a:cubicBezTo>
                    <a:pt x="92" y="381"/>
                    <a:pt x="92" y="381"/>
                    <a:pt x="92" y="381"/>
                  </a:cubicBezTo>
                  <a:cubicBezTo>
                    <a:pt x="80" y="372"/>
                    <a:pt x="69" y="364"/>
                    <a:pt x="60" y="360"/>
                  </a:cubicBezTo>
                  <a:cubicBezTo>
                    <a:pt x="58" y="359"/>
                    <a:pt x="55" y="358"/>
                    <a:pt x="53" y="357"/>
                  </a:cubicBezTo>
                  <a:cubicBezTo>
                    <a:pt x="53" y="357"/>
                    <a:pt x="53" y="356"/>
                    <a:pt x="52" y="356"/>
                  </a:cubicBezTo>
                  <a:cubicBezTo>
                    <a:pt x="52" y="352"/>
                    <a:pt x="52" y="349"/>
                    <a:pt x="51" y="346"/>
                  </a:cubicBezTo>
                  <a:cubicBezTo>
                    <a:pt x="52" y="344"/>
                    <a:pt x="53" y="342"/>
                    <a:pt x="54" y="340"/>
                  </a:cubicBezTo>
                  <a:cubicBezTo>
                    <a:pt x="55" y="340"/>
                    <a:pt x="55" y="340"/>
                    <a:pt x="55" y="340"/>
                  </a:cubicBezTo>
                  <a:cubicBezTo>
                    <a:pt x="55" y="339"/>
                    <a:pt x="54" y="338"/>
                    <a:pt x="54" y="338"/>
                  </a:cubicBezTo>
                  <a:cubicBezTo>
                    <a:pt x="54" y="337"/>
                    <a:pt x="55" y="337"/>
                    <a:pt x="55" y="336"/>
                  </a:cubicBezTo>
                  <a:cubicBezTo>
                    <a:pt x="69" y="343"/>
                    <a:pt x="84" y="355"/>
                    <a:pt x="98" y="368"/>
                  </a:cubicBezTo>
                  <a:cubicBezTo>
                    <a:pt x="114" y="383"/>
                    <a:pt x="129" y="398"/>
                    <a:pt x="142" y="410"/>
                  </a:cubicBezTo>
                  <a:cubicBezTo>
                    <a:pt x="144" y="408"/>
                    <a:pt x="144" y="408"/>
                    <a:pt x="144" y="408"/>
                  </a:cubicBezTo>
                  <a:cubicBezTo>
                    <a:pt x="131" y="396"/>
                    <a:pt x="116" y="381"/>
                    <a:pt x="100" y="366"/>
                  </a:cubicBezTo>
                  <a:cubicBezTo>
                    <a:pt x="85" y="353"/>
                    <a:pt x="70" y="341"/>
                    <a:pt x="55" y="333"/>
                  </a:cubicBezTo>
                  <a:cubicBezTo>
                    <a:pt x="55" y="332"/>
                    <a:pt x="55" y="331"/>
                    <a:pt x="55" y="330"/>
                  </a:cubicBezTo>
                  <a:cubicBezTo>
                    <a:pt x="55" y="325"/>
                    <a:pt x="54" y="320"/>
                    <a:pt x="53" y="315"/>
                  </a:cubicBezTo>
                  <a:cubicBezTo>
                    <a:pt x="50" y="316"/>
                    <a:pt x="50" y="316"/>
                    <a:pt x="50" y="316"/>
                  </a:cubicBezTo>
                  <a:cubicBezTo>
                    <a:pt x="50" y="321"/>
                    <a:pt x="50" y="326"/>
                    <a:pt x="50" y="331"/>
                  </a:cubicBezTo>
                  <a:cubicBezTo>
                    <a:pt x="50" y="331"/>
                    <a:pt x="50" y="331"/>
                    <a:pt x="50" y="331"/>
                  </a:cubicBezTo>
                  <a:cubicBezTo>
                    <a:pt x="48" y="324"/>
                    <a:pt x="48" y="315"/>
                    <a:pt x="47" y="311"/>
                  </a:cubicBezTo>
                  <a:close/>
                  <a:moveTo>
                    <a:pt x="382" y="436"/>
                  </a:moveTo>
                  <a:cubicBezTo>
                    <a:pt x="390" y="437"/>
                    <a:pt x="400" y="438"/>
                    <a:pt x="411" y="441"/>
                  </a:cubicBezTo>
                  <a:cubicBezTo>
                    <a:pt x="401" y="440"/>
                    <a:pt x="391" y="438"/>
                    <a:pt x="382" y="436"/>
                  </a:cubicBezTo>
                  <a:close/>
                  <a:moveTo>
                    <a:pt x="38" y="293"/>
                  </a:moveTo>
                  <a:cubicBezTo>
                    <a:pt x="33" y="288"/>
                    <a:pt x="28" y="283"/>
                    <a:pt x="24" y="278"/>
                  </a:cubicBezTo>
                  <a:cubicBezTo>
                    <a:pt x="24" y="278"/>
                    <a:pt x="24" y="278"/>
                    <a:pt x="24" y="278"/>
                  </a:cubicBezTo>
                  <a:cubicBezTo>
                    <a:pt x="25" y="277"/>
                    <a:pt x="25" y="277"/>
                    <a:pt x="26" y="276"/>
                  </a:cubicBezTo>
                  <a:cubicBezTo>
                    <a:pt x="26" y="276"/>
                    <a:pt x="27" y="276"/>
                    <a:pt x="27" y="276"/>
                  </a:cubicBezTo>
                  <a:cubicBezTo>
                    <a:pt x="29" y="277"/>
                    <a:pt x="31" y="278"/>
                    <a:pt x="32" y="279"/>
                  </a:cubicBezTo>
                  <a:cubicBezTo>
                    <a:pt x="33" y="280"/>
                    <a:pt x="33" y="281"/>
                    <a:pt x="34" y="282"/>
                  </a:cubicBezTo>
                  <a:cubicBezTo>
                    <a:pt x="34" y="282"/>
                    <a:pt x="34" y="282"/>
                    <a:pt x="34" y="282"/>
                  </a:cubicBezTo>
                  <a:cubicBezTo>
                    <a:pt x="33" y="282"/>
                    <a:pt x="33" y="283"/>
                    <a:pt x="32" y="283"/>
                  </a:cubicBezTo>
                  <a:cubicBezTo>
                    <a:pt x="34" y="285"/>
                    <a:pt x="34" y="285"/>
                    <a:pt x="34" y="285"/>
                  </a:cubicBezTo>
                  <a:cubicBezTo>
                    <a:pt x="34" y="284"/>
                    <a:pt x="35" y="284"/>
                    <a:pt x="35" y="284"/>
                  </a:cubicBezTo>
                  <a:cubicBezTo>
                    <a:pt x="35" y="284"/>
                    <a:pt x="35" y="284"/>
                    <a:pt x="36" y="284"/>
                  </a:cubicBezTo>
                  <a:cubicBezTo>
                    <a:pt x="37" y="284"/>
                    <a:pt x="39" y="285"/>
                    <a:pt x="42" y="286"/>
                  </a:cubicBezTo>
                  <a:cubicBezTo>
                    <a:pt x="42" y="286"/>
                    <a:pt x="42" y="286"/>
                    <a:pt x="42" y="287"/>
                  </a:cubicBezTo>
                  <a:cubicBezTo>
                    <a:pt x="43" y="289"/>
                    <a:pt x="44" y="290"/>
                    <a:pt x="45" y="292"/>
                  </a:cubicBezTo>
                  <a:cubicBezTo>
                    <a:pt x="46" y="291"/>
                    <a:pt x="46" y="291"/>
                    <a:pt x="46" y="291"/>
                  </a:cubicBezTo>
                  <a:cubicBezTo>
                    <a:pt x="48" y="293"/>
                    <a:pt x="49" y="295"/>
                    <a:pt x="51" y="297"/>
                  </a:cubicBezTo>
                  <a:cubicBezTo>
                    <a:pt x="51" y="297"/>
                    <a:pt x="51" y="298"/>
                    <a:pt x="50" y="298"/>
                  </a:cubicBezTo>
                  <a:cubicBezTo>
                    <a:pt x="50" y="299"/>
                    <a:pt x="50" y="299"/>
                    <a:pt x="50" y="299"/>
                  </a:cubicBezTo>
                  <a:cubicBezTo>
                    <a:pt x="46" y="297"/>
                    <a:pt x="42" y="295"/>
                    <a:pt x="38" y="293"/>
                  </a:cubicBezTo>
                  <a:close/>
                  <a:moveTo>
                    <a:pt x="60" y="279"/>
                  </a:moveTo>
                  <a:cubicBezTo>
                    <a:pt x="60" y="279"/>
                    <a:pt x="60" y="279"/>
                    <a:pt x="60" y="279"/>
                  </a:cubicBezTo>
                  <a:cubicBezTo>
                    <a:pt x="57" y="278"/>
                    <a:pt x="54" y="276"/>
                    <a:pt x="51" y="275"/>
                  </a:cubicBezTo>
                  <a:cubicBezTo>
                    <a:pt x="52" y="275"/>
                    <a:pt x="52" y="275"/>
                    <a:pt x="53" y="275"/>
                  </a:cubicBezTo>
                  <a:cubicBezTo>
                    <a:pt x="53" y="275"/>
                    <a:pt x="53" y="275"/>
                    <a:pt x="53" y="275"/>
                  </a:cubicBezTo>
                  <a:cubicBezTo>
                    <a:pt x="56" y="276"/>
                    <a:pt x="58" y="278"/>
                    <a:pt x="60" y="279"/>
                  </a:cubicBezTo>
                  <a:close/>
                  <a:moveTo>
                    <a:pt x="91" y="284"/>
                  </a:moveTo>
                  <a:cubicBezTo>
                    <a:pt x="105" y="292"/>
                    <a:pt x="120" y="303"/>
                    <a:pt x="134" y="316"/>
                  </a:cubicBezTo>
                  <a:cubicBezTo>
                    <a:pt x="152" y="332"/>
                    <a:pt x="169" y="350"/>
                    <a:pt x="183" y="364"/>
                  </a:cubicBezTo>
                  <a:cubicBezTo>
                    <a:pt x="182" y="364"/>
                    <a:pt x="180" y="364"/>
                    <a:pt x="179" y="364"/>
                  </a:cubicBezTo>
                  <a:cubicBezTo>
                    <a:pt x="179" y="364"/>
                    <a:pt x="181" y="364"/>
                    <a:pt x="183" y="365"/>
                  </a:cubicBezTo>
                  <a:cubicBezTo>
                    <a:pt x="186" y="367"/>
                    <a:pt x="188" y="370"/>
                    <a:pt x="191" y="372"/>
                  </a:cubicBezTo>
                  <a:cubicBezTo>
                    <a:pt x="191" y="371"/>
                    <a:pt x="191" y="371"/>
                    <a:pt x="191" y="371"/>
                  </a:cubicBezTo>
                  <a:cubicBezTo>
                    <a:pt x="190" y="373"/>
                    <a:pt x="191" y="377"/>
                    <a:pt x="195" y="377"/>
                  </a:cubicBezTo>
                  <a:cubicBezTo>
                    <a:pt x="195" y="377"/>
                    <a:pt x="196" y="377"/>
                    <a:pt x="196" y="377"/>
                  </a:cubicBezTo>
                  <a:cubicBezTo>
                    <a:pt x="196" y="377"/>
                    <a:pt x="196" y="377"/>
                    <a:pt x="196" y="377"/>
                  </a:cubicBezTo>
                  <a:cubicBezTo>
                    <a:pt x="189" y="377"/>
                    <a:pt x="182" y="377"/>
                    <a:pt x="174" y="377"/>
                  </a:cubicBezTo>
                  <a:cubicBezTo>
                    <a:pt x="174" y="377"/>
                    <a:pt x="174" y="376"/>
                    <a:pt x="173" y="376"/>
                  </a:cubicBezTo>
                  <a:cubicBezTo>
                    <a:pt x="174" y="376"/>
                    <a:pt x="174" y="376"/>
                    <a:pt x="174" y="376"/>
                  </a:cubicBezTo>
                  <a:cubicBezTo>
                    <a:pt x="174" y="376"/>
                    <a:pt x="174" y="376"/>
                    <a:pt x="175" y="377"/>
                  </a:cubicBezTo>
                  <a:cubicBezTo>
                    <a:pt x="175" y="376"/>
                    <a:pt x="175" y="376"/>
                    <a:pt x="175" y="376"/>
                  </a:cubicBezTo>
                  <a:cubicBezTo>
                    <a:pt x="177" y="377"/>
                    <a:pt x="178" y="377"/>
                    <a:pt x="180" y="377"/>
                  </a:cubicBezTo>
                  <a:cubicBezTo>
                    <a:pt x="182" y="377"/>
                    <a:pt x="183" y="377"/>
                    <a:pt x="184" y="376"/>
                  </a:cubicBezTo>
                  <a:cubicBezTo>
                    <a:pt x="186" y="376"/>
                    <a:pt x="186" y="376"/>
                    <a:pt x="186" y="376"/>
                  </a:cubicBezTo>
                  <a:cubicBezTo>
                    <a:pt x="185" y="374"/>
                    <a:pt x="185" y="374"/>
                    <a:pt x="185" y="374"/>
                  </a:cubicBezTo>
                  <a:cubicBezTo>
                    <a:pt x="182" y="371"/>
                    <a:pt x="180" y="369"/>
                    <a:pt x="177" y="366"/>
                  </a:cubicBezTo>
                  <a:cubicBezTo>
                    <a:pt x="179" y="365"/>
                    <a:pt x="180" y="362"/>
                    <a:pt x="178" y="361"/>
                  </a:cubicBezTo>
                  <a:cubicBezTo>
                    <a:pt x="173" y="357"/>
                    <a:pt x="167" y="354"/>
                    <a:pt x="162" y="350"/>
                  </a:cubicBezTo>
                  <a:cubicBezTo>
                    <a:pt x="154" y="344"/>
                    <a:pt x="147" y="338"/>
                    <a:pt x="139" y="332"/>
                  </a:cubicBezTo>
                  <a:cubicBezTo>
                    <a:pt x="139" y="332"/>
                    <a:pt x="139" y="332"/>
                    <a:pt x="139" y="332"/>
                  </a:cubicBezTo>
                  <a:cubicBezTo>
                    <a:pt x="125" y="318"/>
                    <a:pt x="108" y="300"/>
                    <a:pt x="91" y="284"/>
                  </a:cubicBezTo>
                  <a:close/>
                  <a:moveTo>
                    <a:pt x="83" y="277"/>
                  </a:moveTo>
                  <a:cubicBezTo>
                    <a:pt x="68" y="265"/>
                    <a:pt x="52" y="254"/>
                    <a:pt x="35" y="249"/>
                  </a:cubicBezTo>
                  <a:cubicBezTo>
                    <a:pt x="37" y="248"/>
                    <a:pt x="37" y="248"/>
                    <a:pt x="37" y="248"/>
                  </a:cubicBezTo>
                  <a:cubicBezTo>
                    <a:pt x="37" y="244"/>
                    <a:pt x="36" y="240"/>
                    <a:pt x="35" y="236"/>
                  </a:cubicBezTo>
                  <a:cubicBezTo>
                    <a:pt x="64" y="254"/>
                    <a:pt x="91" y="276"/>
                    <a:pt x="118" y="299"/>
                  </a:cubicBezTo>
                  <a:cubicBezTo>
                    <a:pt x="106" y="290"/>
                    <a:pt x="95" y="282"/>
                    <a:pt x="83" y="277"/>
                  </a:cubicBezTo>
                  <a:close/>
                  <a:moveTo>
                    <a:pt x="32" y="207"/>
                  </a:moveTo>
                  <a:cubicBezTo>
                    <a:pt x="36" y="210"/>
                    <a:pt x="40" y="213"/>
                    <a:pt x="45" y="216"/>
                  </a:cubicBezTo>
                  <a:cubicBezTo>
                    <a:pt x="92" y="254"/>
                    <a:pt x="148" y="294"/>
                    <a:pt x="192" y="335"/>
                  </a:cubicBezTo>
                  <a:cubicBezTo>
                    <a:pt x="192" y="338"/>
                    <a:pt x="191" y="342"/>
                    <a:pt x="190" y="345"/>
                  </a:cubicBezTo>
                  <a:cubicBezTo>
                    <a:pt x="143" y="305"/>
                    <a:pt x="98" y="265"/>
                    <a:pt x="44" y="234"/>
                  </a:cubicBezTo>
                  <a:cubicBezTo>
                    <a:pt x="43" y="237"/>
                    <a:pt x="43" y="237"/>
                    <a:pt x="43" y="237"/>
                  </a:cubicBezTo>
                  <a:cubicBezTo>
                    <a:pt x="97" y="267"/>
                    <a:pt x="142" y="307"/>
                    <a:pt x="189" y="347"/>
                  </a:cubicBezTo>
                  <a:cubicBezTo>
                    <a:pt x="189" y="349"/>
                    <a:pt x="188" y="351"/>
                    <a:pt x="188" y="352"/>
                  </a:cubicBezTo>
                  <a:cubicBezTo>
                    <a:pt x="187" y="354"/>
                    <a:pt x="190" y="356"/>
                    <a:pt x="191" y="354"/>
                  </a:cubicBezTo>
                  <a:cubicBezTo>
                    <a:pt x="195" y="344"/>
                    <a:pt x="197" y="334"/>
                    <a:pt x="200" y="323"/>
                  </a:cubicBezTo>
                  <a:cubicBezTo>
                    <a:pt x="232" y="324"/>
                    <a:pt x="356" y="324"/>
                    <a:pt x="420" y="327"/>
                  </a:cubicBezTo>
                  <a:cubicBezTo>
                    <a:pt x="421" y="328"/>
                    <a:pt x="421" y="328"/>
                    <a:pt x="421" y="328"/>
                  </a:cubicBezTo>
                  <a:cubicBezTo>
                    <a:pt x="425" y="333"/>
                    <a:pt x="429" y="337"/>
                    <a:pt x="434" y="341"/>
                  </a:cubicBezTo>
                  <a:cubicBezTo>
                    <a:pt x="398" y="340"/>
                    <a:pt x="251" y="336"/>
                    <a:pt x="200" y="344"/>
                  </a:cubicBezTo>
                  <a:cubicBezTo>
                    <a:pt x="438" y="344"/>
                    <a:pt x="438" y="344"/>
                    <a:pt x="438" y="344"/>
                  </a:cubicBezTo>
                  <a:cubicBezTo>
                    <a:pt x="445" y="351"/>
                    <a:pt x="454" y="357"/>
                    <a:pt x="462" y="363"/>
                  </a:cubicBezTo>
                  <a:cubicBezTo>
                    <a:pt x="452" y="358"/>
                    <a:pt x="442" y="352"/>
                    <a:pt x="433" y="345"/>
                  </a:cubicBezTo>
                  <a:cubicBezTo>
                    <a:pt x="433" y="345"/>
                    <a:pt x="433" y="345"/>
                    <a:pt x="433" y="345"/>
                  </a:cubicBezTo>
                  <a:cubicBezTo>
                    <a:pt x="431" y="348"/>
                    <a:pt x="431" y="348"/>
                    <a:pt x="431" y="348"/>
                  </a:cubicBezTo>
                  <a:cubicBezTo>
                    <a:pt x="431" y="348"/>
                    <a:pt x="431" y="348"/>
                    <a:pt x="431" y="348"/>
                  </a:cubicBezTo>
                  <a:cubicBezTo>
                    <a:pt x="431" y="348"/>
                    <a:pt x="431" y="348"/>
                    <a:pt x="431" y="348"/>
                  </a:cubicBezTo>
                  <a:cubicBezTo>
                    <a:pt x="444" y="356"/>
                    <a:pt x="457" y="366"/>
                    <a:pt x="471" y="373"/>
                  </a:cubicBezTo>
                  <a:cubicBezTo>
                    <a:pt x="471" y="374"/>
                    <a:pt x="471" y="374"/>
                    <a:pt x="471" y="375"/>
                  </a:cubicBezTo>
                  <a:cubicBezTo>
                    <a:pt x="446" y="372"/>
                    <a:pt x="349" y="368"/>
                    <a:pt x="274" y="367"/>
                  </a:cubicBezTo>
                  <a:cubicBezTo>
                    <a:pt x="273" y="366"/>
                    <a:pt x="272" y="365"/>
                    <a:pt x="271" y="365"/>
                  </a:cubicBezTo>
                  <a:cubicBezTo>
                    <a:pt x="263" y="365"/>
                    <a:pt x="256" y="365"/>
                    <a:pt x="248" y="366"/>
                  </a:cubicBezTo>
                  <a:cubicBezTo>
                    <a:pt x="223" y="365"/>
                    <a:pt x="203" y="365"/>
                    <a:pt x="191" y="365"/>
                  </a:cubicBezTo>
                  <a:cubicBezTo>
                    <a:pt x="201" y="365"/>
                    <a:pt x="217" y="366"/>
                    <a:pt x="236" y="367"/>
                  </a:cubicBezTo>
                  <a:cubicBezTo>
                    <a:pt x="232" y="368"/>
                    <a:pt x="227" y="369"/>
                    <a:pt x="223" y="370"/>
                  </a:cubicBezTo>
                  <a:cubicBezTo>
                    <a:pt x="223" y="370"/>
                    <a:pt x="223" y="370"/>
                    <a:pt x="223" y="370"/>
                  </a:cubicBezTo>
                  <a:cubicBezTo>
                    <a:pt x="213" y="370"/>
                    <a:pt x="204" y="370"/>
                    <a:pt x="194" y="370"/>
                  </a:cubicBezTo>
                  <a:cubicBezTo>
                    <a:pt x="193" y="370"/>
                    <a:pt x="193" y="370"/>
                    <a:pt x="192" y="370"/>
                  </a:cubicBezTo>
                  <a:cubicBezTo>
                    <a:pt x="193" y="370"/>
                    <a:pt x="193" y="370"/>
                    <a:pt x="193" y="370"/>
                  </a:cubicBezTo>
                  <a:cubicBezTo>
                    <a:pt x="191" y="368"/>
                    <a:pt x="189" y="366"/>
                    <a:pt x="187" y="365"/>
                  </a:cubicBezTo>
                  <a:cubicBezTo>
                    <a:pt x="188" y="365"/>
                    <a:pt x="189" y="365"/>
                    <a:pt x="191" y="365"/>
                  </a:cubicBezTo>
                  <a:cubicBezTo>
                    <a:pt x="189" y="365"/>
                    <a:pt x="188" y="365"/>
                    <a:pt x="187" y="365"/>
                  </a:cubicBezTo>
                  <a:cubicBezTo>
                    <a:pt x="174" y="352"/>
                    <a:pt x="159" y="335"/>
                    <a:pt x="142" y="320"/>
                  </a:cubicBezTo>
                  <a:cubicBezTo>
                    <a:pt x="148" y="325"/>
                    <a:pt x="153" y="329"/>
                    <a:pt x="158" y="334"/>
                  </a:cubicBezTo>
                  <a:cubicBezTo>
                    <a:pt x="159" y="332"/>
                    <a:pt x="159" y="332"/>
                    <a:pt x="159" y="332"/>
                  </a:cubicBezTo>
                  <a:cubicBezTo>
                    <a:pt x="120" y="297"/>
                    <a:pt x="79" y="261"/>
                    <a:pt x="35" y="232"/>
                  </a:cubicBezTo>
                  <a:cubicBezTo>
                    <a:pt x="34" y="226"/>
                    <a:pt x="33" y="219"/>
                    <a:pt x="32" y="212"/>
                  </a:cubicBezTo>
                  <a:cubicBezTo>
                    <a:pt x="34" y="215"/>
                    <a:pt x="35" y="218"/>
                    <a:pt x="35" y="222"/>
                  </a:cubicBezTo>
                  <a:cubicBezTo>
                    <a:pt x="35" y="222"/>
                    <a:pt x="35" y="222"/>
                    <a:pt x="35" y="223"/>
                  </a:cubicBezTo>
                  <a:cubicBezTo>
                    <a:pt x="37" y="223"/>
                    <a:pt x="37" y="223"/>
                    <a:pt x="37" y="223"/>
                  </a:cubicBezTo>
                  <a:cubicBezTo>
                    <a:pt x="37" y="222"/>
                    <a:pt x="37" y="222"/>
                    <a:pt x="37" y="222"/>
                  </a:cubicBezTo>
                  <a:cubicBezTo>
                    <a:pt x="37" y="216"/>
                    <a:pt x="35" y="211"/>
                    <a:pt x="32" y="20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8" name="Freeform 177"/>
            <p:cNvSpPr>
              <a:spLocks/>
            </p:cNvSpPr>
            <p:nvPr/>
          </p:nvSpPr>
          <p:spPr bwMode="auto">
            <a:xfrm>
              <a:off x="2982479" y="5120060"/>
              <a:ext cx="353585" cy="164578"/>
            </a:xfrm>
            <a:custGeom>
              <a:avLst/>
              <a:gdLst>
                <a:gd name="T0" fmla="*/ 0 w 116"/>
                <a:gd name="T1" fmla="*/ 2 h 54"/>
                <a:gd name="T2" fmla="*/ 0 w 116"/>
                <a:gd name="T3" fmla="*/ 1 h 54"/>
                <a:gd name="T4" fmla="*/ 1 w 116"/>
                <a:gd name="T5" fmla="*/ 0 h 54"/>
                <a:gd name="T6" fmla="*/ 2 w 116"/>
                <a:gd name="T7" fmla="*/ 0 h 54"/>
                <a:gd name="T8" fmla="*/ 3 w 116"/>
                <a:gd name="T9" fmla="*/ 0 h 54"/>
                <a:gd name="T10" fmla="*/ 3 w 116"/>
                <a:gd name="T11" fmla="*/ 1 h 54"/>
                <a:gd name="T12" fmla="*/ 5 w 116"/>
                <a:gd name="T13" fmla="*/ 6 h 54"/>
                <a:gd name="T14" fmla="*/ 15 w 116"/>
                <a:gd name="T15" fmla="*/ 5 h 54"/>
                <a:gd name="T16" fmla="*/ 66 w 116"/>
                <a:gd name="T17" fmla="*/ 20 h 54"/>
                <a:gd name="T18" fmla="*/ 116 w 116"/>
                <a:gd name="T19" fmla="*/ 37 h 54"/>
                <a:gd name="T20" fmla="*/ 116 w 116"/>
                <a:gd name="T21" fmla="*/ 39 h 54"/>
                <a:gd name="T22" fmla="*/ 65 w 116"/>
                <a:gd name="T23" fmla="*/ 22 h 54"/>
                <a:gd name="T24" fmla="*/ 15 w 116"/>
                <a:gd name="T25" fmla="*/ 7 h 54"/>
                <a:gd name="T26" fmla="*/ 5 w 116"/>
                <a:gd name="T27" fmla="*/ 8 h 54"/>
                <a:gd name="T28" fmla="*/ 6 w 116"/>
                <a:gd name="T29" fmla="*/ 9 h 54"/>
                <a:gd name="T30" fmla="*/ 8 w 116"/>
                <a:gd name="T31" fmla="*/ 26 h 54"/>
                <a:gd name="T32" fmla="*/ 81 w 116"/>
                <a:gd name="T33" fmla="*/ 52 h 54"/>
                <a:gd name="T34" fmla="*/ 80 w 116"/>
                <a:gd name="T35" fmla="*/ 54 h 54"/>
                <a:gd name="T36" fmla="*/ 9 w 116"/>
                <a:gd name="T37" fmla="*/ 29 h 54"/>
                <a:gd name="T38" fmla="*/ 10 w 116"/>
                <a:gd name="T39" fmla="*/ 40 h 54"/>
                <a:gd name="T40" fmla="*/ 8 w 116"/>
                <a:gd name="T41" fmla="*/ 40 h 54"/>
                <a:gd name="T42" fmla="*/ 7 w 116"/>
                <a:gd name="T43" fmla="*/ 32 h 54"/>
                <a:gd name="T44" fmla="*/ 6 w 116"/>
                <a:gd name="T45" fmla="*/ 28 h 54"/>
                <a:gd name="T46" fmla="*/ 3 w 116"/>
                <a:gd name="T47" fmla="*/ 26 h 54"/>
                <a:gd name="T48" fmla="*/ 4 w 116"/>
                <a:gd name="T49" fmla="*/ 24 h 54"/>
                <a:gd name="T50" fmla="*/ 6 w 116"/>
                <a:gd name="T51" fmla="*/ 25 h 54"/>
                <a:gd name="T52" fmla="*/ 4 w 116"/>
                <a:gd name="T53" fmla="*/ 12 h 54"/>
                <a:gd name="T54" fmla="*/ 2 w 116"/>
                <a:gd name="T55" fmla="*/ 4 h 54"/>
                <a:gd name="T56" fmla="*/ 1 w 116"/>
                <a:gd name="T57" fmla="*/ 2 h 54"/>
                <a:gd name="T58" fmla="*/ 1 w 116"/>
                <a:gd name="T59" fmla="*/ 2 h 54"/>
                <a:gd name="T60" fmla="*/ 0 w 116"/>
                <a:gd name="T61"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 h="54">
                  <a:moveTo>
                    <a:pt x="0" y="2"/>
                  </a:moveTo>
                  <a:cubicBezTo>
                    <a:pt x="0" y="1"/>
                    <a:pt x="0" y="1"/>
                    <a:pt x="0" y="1"/>
                  </a:cubicBezTo>
                  <a:cubicBezTo>
                    <a:pt x="1" y="0"/>
                    <a:pt x="1" y="0"/>
                    <a:pt x="1" y="0"/>
                  </a:cubicBezTo>
                  <a:cubicBezTo>
                    <a:pt x="1" y="0"/>
                    <a:pt x="1" y="0"/>
                    <a:pt x="2" y="0"/>
                  </a:cubicBezTo>
                  <a:cubicBezTo>
                    <a:pt x="2" y="0"/>
                    <a:pt x="3" y="0"/>
                    <a:pt x="3" y="0"/>
                  </a:cubicBezTo>
                  <a:cubicBezTo>
                    <a:pt x="3" y="0"/>
                    <a:pt x="3" y="1"/>
                    <a:pt x="3" y="1"/>
                  </a:cubicBezTo>
                  <a:cubicBezTo>
                    <a:pt x="4" y="2"/>
                    <a:pt x="4" y="4"/>
                    <a:pt x="5" y="6"/>
                  </a:cubicBezTo>
                  <a:cubicBezTo>
                    <a:pt x="8" y="5"/>
                    <a:pt x="11" y="5"/>
                    <a:pt x="15" y="5"/>
                  </a:cubicBezTo>
                  <a:cubicBezTo>
                    <a:pt x="31" y="5"/>
                    <a:pt x="48" y="12"/>
                    <a:pt x="66" y="20"/>
                  </a:cubicBezTo>
                  <a:cubicBezTo>
                    <a:pt x="83" y="28"/>
                    <a:pt x="100" y="35"/>
                    <a:pt x="116" y="37"/>
                  </a:cubicBezTo>
                  <a:cubicBezTo>
                    <a:pt x="116" y="39"/>
                    <a:pt x="116" y="39"/>
                    <a:pt x="116" y="39"/>
                  </a:cubicBezTo>
                  <a:cubicBezTo>
                    <a:pt x="99" y="38"/>
                    <a:pt x="82" y="30"/>
                    <a:pt x="65" y="22"/>
                  </a:cubicBezTo>
                  <a:cubicBezTo>
                    <a:pt x="47" y="15"/>
                    <a:pt x="30" y="7"/>
                    <a:pt x="15" y="7"/>
                  </a:cubicBezTo>
                  <a:cubicBezTo>
                    <a:pt x="11" y="7"/>
                    <a:pt x="8" y="8"/>
                    <a:pt x="5" y="8"/>
                  </a:cubicBezTo>
                  <a:cubicBezTo>
                    <a:pt x="5" y="8"/>
                    <a:pt x="5" y="9"/>
                    <a:pt x="6" y="9"/>
                  </a:cubicBezTo>
                  <a:cubicBezTo>
                    <a:pt x="7" y="14"/>
                    <a:pt x="8" y="20"/>
                    <a:pt x="8" y="26"/>
                  </a:cubicBezTo>
                  <a:cubicBezTo>
                    <a:pt x="32" y="36"/>
                    <a:pt x="56" y="44"/>
                    <a:pt x="81" y="52"/>
                  </a:cubicBezTo>
                  <a:cubicBezTo>
                    <a:pt x="80" y="54"/>
                    <a:pt x="80" y="54"/>
                    <a:pt x="80" y="54"/>
                  </a:cubicBezTo>
                  <a:cubicBezTo>
                    <a:pt x="56" y="46"/>
                    <a:pt x="32" y="39"/>
                    <a:pt x="9" y="29"/>
                  </a:cubicBezTo>
                  <a:cubicBezTo>
                    <a:pt x="10" y="34"/>
                    <a:pt x="10" y="38"/>
                    <a:pt x="10" y="40"/>
                  </a:cubicBezTo>
                  <a:cubicBezTo>
                    <a:pt x="8" y="40"/>
                    <a:pt x="8" y="40"/>
                    <a:pt x="8" y="40"/>
                  </a:cubicBezTo>
                  <a:cubicBezTo>
                    <a:pt x="8" y="39"/>
                    <a:pt x="7" y="36"/>
                    <a:pt x="7" y="32"/>
                  </a:cubicBezTo>
                  <a:cubicBezTo>
                    <a:pt x="7" y="30"/>
                    <a:pt x="6" y="29"/>
                    <a:pt x="6" y="28"/>
                  </a:cubicBezTo>
                  <a:cubicBezTo>
                    <a:pt x="5" y="27"/>
                    <a:pt x="4" y="27"/>
                    <a:pt x="3" y="26"/>
                  </a:cubicBezTo>
                  <a:cubicBezTo>
                    <a:pt x="4" y="24"/>
                    <a:pt x="4" y="24"/>
                    <a:pt x="4" y="24"/>
                  </a:cubicBezTo>
                  <a:cubicBezTo>
                    <a:pt x="5" y="24"/>
                    <a:pt x="5" y="24"/>
                    <a:pt x="6" y="25"/>
                  </a:cubicBezTo>
                  <a:cubicBezTo>
                    <a:pt x="5" y="20"/>
                    <a:pt x="4" y="16"/>
                    <a:pt x="4" y="12"/>
                  </a:cubicBezTo>
                  <a:cubicBezTo>
                    <a:pt x="3" y="9"/>
                    <a:pt x="2" y="6"/>
                    <a:pt x="2" y="4"/>
                  </a:cubicBezTo>
                  <a:cubicBezTo>
                    <a:pt x="2" y="3"/>
                    <a:pt x="1" y="3"/>
                    <a:pt x="1" y="2"/>
                  </a:cubicBezTo>
                  <a:cubicBezTo>
                    <a:pt x="1" y="2"/>
                    <a:pt x="1" y="2"/>
                    <a:pt x="1" y="2"/>
                  </a:cubicBezTo>
                  <a:lnTo>
                    <a:pt x="0"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9" name="Freeform 178"/>
            <p:cNvSpPr>
              <a:spLocks/>
            </p:cNvSpPr>
            <p:nvPr/>
          </p:nvSpPr>
          <p:spPr bwMode="auto">
            <a:xfrm>
              <a:off x="3010765" y="5168919"/>
              <a:ext cx="249438" cy="109290"/>
            </a:xfrm>
            <a:custGeom>
              <a:avLst/>
              <a:gdLst>
                <a:gd name="T0" fmla="*/ 82 w 82"/>
                <a:gd name="T1" fmla="*/ 36 h 36"/>
                <a:gd name="T2" fmla="*/ 81 w 82"/>
                <a:gd name="T3" fmla="*/ 36 h 36"/>
                <a:gd name="T4" fmla="*/ 76 w 82"/>
                <a:gd name="T5" fmla="*/ 34 h 36"/>
                <a:gd name="T6" fmla="*/ 39 w 82"/>
                <a:gd name="T7" fmla="*/ 16 h 36"/>
                <a:gd name="T8" fmla="*/ 17 w 82"/>
                <a:gd name="T9" fmla="*/ 7 h 36"/>
                <a:gd name="T10" fmla="*/ 0 w 82"/>
                <a:gd name="T11" fmla="*/ 3 h 36"/>
                <a:gd name="T12" fmla="*/ 0 w 82"/>
                <a:gd name="T13" fmla="*/ 0 h 36"/>
                <a:gd name="T14" fmla="*/ 22 w 82"/>
                <a:gd name="T15" fmla="*/ 5 h 36"/>
                <a:gd name="T16" fmla="*/ 61 w 82"/>
                <a:gd name="T17" fmla="*/ 23 h 36"/>
                <a:gd name="T18" fmla="*/ 75 w 82"/>
                <a:gd name="T19" fmla="*/ 30 h 36"/>
                <a:gd name="T20" fmla="*/ 80 w 82"/>
                <a:gd name="T21" fmla="*/ 33 h 36"/>
                <a:gd name="T22" fmla="*/ 81 w 82"/>
                <a:gd name="T23" fmla="*/ 33 h 36"/>
                <a:gd name="T24" fmla="*/ 82 w 82"/>
                <a:gd name="T25" fmla="*/ 33 h 36"/>
                <a:gd name="T26" fmla="*/ 82 w 82"/>
                <a:gd name="T27" fmla="*/ 33 h 36"/>
                <a:gd name="T28" fmla="*/ 82 w 82"/>
                <a:gd name="T29" fmla="*/ 34 h 36"/>
                <a:gd name="T30" fmla="*/ 82 w 82"/>
                <a:gd name="T31" fmla="*/ 34 h 36"/>
                <a:gd name="T32" fmla="*/ 81 w 82"/>
                <a:gd name="T33" fmla="*/ 33 h 36"/>
                <a:gd name="T34" fmla="*/ 82 w 82"/>
                <a:gd name="T3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36">
                  <a:moveTo>
                    <a:pt x="82" y="36"/>
                  </a:moveTo>
                  <a:cubicBezTo>
                    <a:pt x="81" y="36"/>
                    <a:pt x="81" y="36"/>
                    <a:pt x="81" y="36"/>
                  </a:cubicBezTo>
                  <a:cubicBezTo>
                    <a:pt x="80" y="36"/>
                    <a:pt x="78" y="35"/>
                    <a:pt x="76" y="34"/>
                  </a:cubicBezTo>
                  <a:cubicBezTo>
                    <a:pt x="69" y="30"/>
                    <a:pt x="54" y="22"/>
                    <a:pt x="39" y="16"/>
                  </a:cubicBezTo>
                  <a:cubicBezTo>
                    <a:pt x="32" y="12"/>
                    <a:pt x="24" y="9"/>
                    <a:pt x="17" y="7"/>
                  </a:cubicBezTo>
                  <a:cubicBezTo>
                    <a:pt x="11" y="4"/>
                    <a:pt x="4" y="3"/>
                    <a:pt x="0" y="3"/>
                  </a:cubicBezTo>
                  <a:cubicBezTo>
                    <a:pt x="0" y="0"/>
                    <a:pt x="0" y="0"/>
                    <a:pt x="0" y="0"/>
                  </a:cubicBezTo>
                  <a:cubicBezTo>
                    <a:pt x="6" y="0"/>
                    <a:pt x="14" y="2"/>
                    <a:pt x="22" y="5"/>
                  </a:cubicBezTo>
                  <a:cubicBezTo>
                    <a:pt x="35" y="10"/>
                    <a:pt x="49" y="17"/>
                    <a:pt x="61" y="23"/>
                  </a:cubicBezTo>
                  <a:cubicBezTo>
                    <a:pt x="67" y="26"/>
                    <a:pt x="72" y="29"/>
                    <a:pt x="75" y="30"/>
                  </a:cubicBezTo>
                  <a:cubicBezTo>
                    <a:pt x="77" y="31"/>
                    <a:pt x="79" y="32"/>
                    <a:pt x="80" y="33"/>
                  </a:cubicBezTo>
                  <a:cubicBezTo>
                    <a:pt x="80" y="33"/>
                    <a:pt x="81" y="33"/>
                    <a:pt x="81" y="33"/>
                  </a:cubicBezTo>
                  <a:cubicBezTo>
                    <a:pt x="82" y="33"/>
                    <a:pt x="82" y="33"/>
                    <a:pt x="82" y="33"/>
                  </a:cubicBezTo>
                  <a:cubicBezTo>
                    <a:pt x="82" y="33"/>
                    <a:pt x="82" y="33"/>
                    <a:pt x="82" y="33"/>
                  </a:cubicBezTo>
                  <a:cubicBezTo>
                    <a:pt x="82" y="34"/>
                    <a:pt x="82" y="34"/>
                    <a:pt x="82" y="34"/>
                  </a:cubicBezTo>
                  <a:cubicBezTo>
                    <a:pt x="82" y="34"/>
                    <a:pt x="82" y="34"/>
                    <a:pt x="82" y="34"/>
                  </a:cubicBezTo>
                  <a:cubicBezTo>
                    <a:pt x="81" y="33"/>
                    <a:pt x="81" y="33"/>
                    <a:pt x="81" y="33"/>
                  </a:cubicBezTo>
                  <a:cubicBezTo>
                    <a:pt x="82" y="36"/>
                    <a:pt x="82" y="36"/>
                    <a:pt x="82" y="3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0" name="Freeform 179"/>
            <p:cNvSpPr>
              <a:spLocks/>
            </p:cNvSpPr>
            <p:nvPr/>
          </p:nvSpPr>
          <p:spPr bwMode="auto">
            <a:xfrm>
              <a:off x="3111055" y="4058020"/>
              <a:ext cx="96432" cy="102861"/>
            </a:xfrm>
            <a:custGeom>
              <a:avLst/>
              <a:gdLst>
                <a:gd name="T0" fmla="*/ 22 w 32"/>
                <a:gd name="T1" fmla="*/ 13 h 34"/>
                <a:gd name="T2" fmla="*/ 32 w 32"/>
                <a:gd name="T3" fmla="*/ 34 h 34"/>
                <a:gd name="T4" fmla="*/ 32 w 32"/>
                <a:gd name="T5" fmla="*/ 34 h 34"/>
                <a:gd name="T6" fmla="*/ 29 w 32"/>
                <a:gd name="T7" fmla="*/ 34 h 34"/>
                <a:gd name="T8" fmla="*/ 29 w 32"/>
                <a:gd name="T9" fmla="*/ 34 h 34"/>
                <a:gd name="T10" fmla="*/ 20 w 32"/>
                <a:gd name="T11" fmla="*/ 15 h 34"/>
                <a:gd name="T12" fmla="*/ 0 w 32"/>
                <a:gd name="T13" fmla="*/ 2 h 34"/>
                <a:gd name="T14" fmla="*/ 0 w 32"/>
                <a:gd name="T15" fmla="*/ 0 h 34"/>
                <a:gd name="T16" fmla="*/ 22 w 32"/>
                <a:gd name="T17" fmla="*/ 1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4">
                  <a:moveTo>
                    <a:pt x="22" y="13"/>
                  </a:moveTo>
                  <a:cubicBezTo>
                    <a:pt x="28" y="19"/>
                    <a:pt x="32" y="27"/>
                    <a:pt x="32" y="34"/>
                  </a:cubicBezTo>
                  <a:cubicBezTo>
                    <a:pt x="32" y="34"/>
                    <a:pt x="32" y="34"/>
                    <a:pt x="32" y="34"/>
                  </a:cubicBezTo>
                  <a:cubicBezTo>
                    <a:pt x="29" y="34"/>
                    <a:pt x="29" y="34"/>
                    <a:pt x="29" y="34"/>
                  </a:cubicBezTo>
                  <a:cubicBezTo>
                    <a:pt x="29" y="34"/>
                    <a:pt x="29" y="34"/>
                    <a:pt x="29" y="34"/>
                  </a:cubicBezTo>
                  <a:cubicBezTo>
                    <a:pt x="30" y="28"/>
                    <a:pt x="26" y="21"/>
                    <a:pt x="20" y="15"/>
                  </a:cubicBezTo>
                  <a:cubicBezTo>
                    <a:pt x="15" y="9"/>
                    <a:pt x="7" y="4"/>
                    <a:pt x="0" y="2"/>
                  </a:cubicBezTo>
                  <a:cubicBezTo>
                    <a:pt x="0" y="0"/>
                    <a:pt x="0" y="0"/>
                    <a:pt x="0" y="0"/>
                  </a:cubicBezTo>
                  <a:cubicBezTo>
                    <a:pt x="8" y="1"/>
                    <a:pt x="16" y="7"/>
                    <a:pt x="2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1" name="Freeform 180"/>
            <p:cNvSpPr>
              <a:spLocks/>
            </p:cNvSpPr>
            <p:nvPr/>
          </p:nvSpPr>
          <p:spPr bwMode="auto">
            <a:xfrm>
              <a:off x="3509641" y="3982160"/>
              <a:ext cx="100289" cy="189007"/>
            </a:xfrm>
            <a:custGeom>
              <a:avLst/>
              <a:gdLst>
                <a:gd name="T0" fmla="*/ 3 w 33"/>
                <a:gd name="T1" fmla="*/ 60 h 62"/>
                <a:gd name="T2" fmla="*/ 1 w 33"/>
                <a:gd name="T3" fmla="*/ 59 h 62"/>
                <a:gd name="T4" fmla="*/ 28 w 33"/>
                <a:gd name="T5" fmla="*/ 2 h 62"/>
                <a:gd name="T6" fmla="*/ 32 w 33"/>
                <a:gd name="T7" fmla="*/ 4 h 62"/>
                <a:gd name="T8" fmla="*/ 3 w 33"/>
                <a:gd name="T9" fmla="*/ 60 h 62"/>
              </a:gdLst>
              <a:ahLst/>
              <a:cxnLst>
                <a:cxn ang="0">
                  <a:pos x="T0" y="T1"/>
                </a:cxn>
                <a:cxn ang="0">
                  <a:pos x="T2" y="T3"/>
                </a:cxn>
                <a:cxn ang="0">
                  <a:pos x="T4" y="T5"/>
                </a:cxn>
                <a:cxn ang="0">
                  <a:pos x="T6" y="T7"/>
                </a:cxn>
                <a:cxn ang="0">
                  <a:pos x="T8" y="T9"/>
                </a:cxn>
              </a:cxnLst>
              <a:rect l="0" t="0" r="r" b="b"/>
              <a:pathLst>
                <a:path w="33" h="62">
                  <a:moveTo>
                    <a:pt x="3" y="60"/>
                  </a:moveTo>
                  <a:cubicBezTo>
                    <a:pt x="3" y="62"/>
                    <a:pt x="0" y="60"/>
                    <a:pt x="1" y="59"/>
                  </a:cubicBezTo>
                  <a:cubicBezTo>
                    <a:pt x="7" y="39"/>
                    <a:pt x="20" y="21"/>
                    <a:pt x="28" y="2"/>
                  </a:cubicBezTo>
                  <a:cubicBezTo>
                    <a:pt x="29" y="0"/>
                    <a:pt x="33" y="2"/>
                    <a:pt x="32" y="4"/>
                  </a:cubicBezTo>
                  <a:cubicBezTo>
                    <a:pt x="23" y="23"/>
                    <a:pt x="11" y="40"/>
                    <a:pt x="3" y="6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2" name="Freeform 181"/>
            <p:cNvSpPr>
              <a:spLocks/>
            </p:cNvSpPr>
            <p:nvPr/>
          </p:nvSpPr>
          <p:spPr bwMode="auto">
            <a:xfrm>
              <a:off x="3035195" y="3705721"/>
              <a:ext cx="276439" cy="263581"/>
            </a:xfrm>
            <a:custGeom>
              <a:avLst/>
              <a:gdLst>
                <a:gd name="T0" fmla="*/ 82 w 91"/>
                <a:gd name="T1" fmla="*/ 13 h 87"/>
                <a:gd name="T2" fmla="*/ 60 w 91"/>
                <a:gd name="T3" fmla="*/ 23 h 87"/>
                <a:gd name="T4" fmla="*/ 39 w 91"/>
                <a:gd name="T5" fmla="*/ 38 h 87"/>
                <a:gd name="T6" fmla="*/ 4 w 91"/>
                <a:gd name="T7" fmla="*/ 84 h 87"/>
                <a:gd name="T8" fmla="*/ 0 w 91"/>
                <a:gd name="T9" fmla="*/ 83 h 87"/>
                <a:gd name="T10" fmla="*/ 29 w 91"/>
                <a:gd name="T11" fmla="*/ 41 h 87"/>
                <a:gd name="T12" fmla="*/ 55 w 91"/>
                <a:gd name="T13" fmla="*/ 21 h 87"/>
                <a:gd name="T14" fmla="*/ 66 w 91"/>
                <a:gd name="T15" fmla="*/ 15 h 87"/>
                <a:gd name="T16" fmla="*/ 81 w 91"/>
                <a:gd name="T17" fmla="*/ 7 h 87"/>
                <a:gd name="T18" fmla="*/ 82 w 91"/>
                <a:gd name="T19" fmla="*/ 1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87">
                  <a:moveTo>
                    <a:pt x="82" y="13"/>
                  </a:moveTo>
                  <a:cubicBezTo>
                    <a:pt x="77" y="11"/>
                    <a:pt x="64" y="20"/>
                    <a:pt x="60" y="23"/>
                  </a:cubicBezTo>
                  <a:cubicBezTo>
                    <a:pt x="53" y="27"/>
                    <a:pt x="46" y="32"/>
                    <a:pt x="39" y="38"/>
                  </a:cubicBezTo>
                  <a:cubicBezTo>
                    <a:pt x="24" y="49"/>
                    <a:pt x="8" y="65"/>
                    <a:pt x="4" y="84"/>
                  </a:cubicBezTo>
                  <a:cubicBezTo>
                    <a:pt x="4" y="87"/>
                    <a:pt x="0" y="86"/>
                    <a:pt x="0" y="83"/>
                  </a:cubicBezTo>
                  <a:cubicBezTo>
                    <a:pt x="3" y="66"/>
                    <a:pt x="16" y="52"/>
                    <a:pt x="29" y="41"/>
                  </a:cubicBezTo>
                  <a:cubicBezTo>
                    <a:pt x="37" y="33"/>
                    <a:pt x="46" y="27"/>
                    <a:pt x="55" y="21"/>
                  </a:cubicBezTo>
                  <a:cubicBezTo>
                    <a:pt x="58" y="18"/>
                    <a:pt x="62" y="16"/>
                    <a:pt x="66" y="15"/>
                  </a:cubicBezTo>
                  <a:cubicBezTo>
                    <a:pt x="70" y="12"/>
                    <a:pt x="78" y="11"/>
                    <a:pt x="81" y="7"/>
                  </a:cubicBezTo>
                  <a:cubicBezTo>
                    <a:pt x="87" y="0"/>
                    <a:pt x="91" y="16"/>
                    <a:pt x="8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3" name="Freeform 182"/>
            <p:cNvSpPr>
              <a:spLocks/>
            </p:cNvSpPr>
            <p:nvPr/>
          </p:nvSpPr>
          <p:spPr bwMode="auto">
            <a:xfrm>
              <a:off x="2886046" y="4529895"/>
              <a:ext cx="738028" cy="57859"/>
            </a:xfrm>
            <a:custGeom>
              <a:avLst/>
              <a:gdLst>
                <a:gd name="T0" fmla="*/ 2 w 243"/>
                <a:gd name="T1" fmla="*/ 13 h 19"/>
                <a:gd name="T2" fmla="*/ 123 w 243"/>
                <a:gd name="T3" fmla="*/ 7 h 19"/>
                <a:gd name="T4" fmla="*/ 181 w 243"/>
                <a:gd name="T5" fmla="*/ 3 h 19"/>
                <a:gd name="T6" fmla="*/ 241 w 243"/>
                <a:gd name="T7" fmla="*/ 2 h 19"/>
                <a:gd name="T8" fmla="*/ 240 w 243"/>
                <a:gd name="T9" fmla="*/ 7 h 19"/>
                <a:gd name="T10" fmla="*/ 182 w 243"/>
                <a:gd name="T11" fmla="*/ 9 h 19"/>
                <a:gd name="T12" fmla="*/ 123 w 243"/>
                <a:gd name="T13" fmla="*/ 12 h 19"/>
                <a:gd name="T14" fmla="*/ 32 w 243"/>
                <a:gd name="T15" fmla="*/ 16 h 19"/>
                <a:gd name="T16" fmla="*/ 30 w 243"/>
                <a:gd name="T17" fmla="*/ 18 h 19"/>
                <a:gd name="T18" fmla="*/ 3 w 243"/>
                <a:gd name="T19" fmla="*/ 17 h 19"/>
                <a:gd name="T20" fmla="*/ 2 w 243"/>
                <a:gd name="T21"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19">
                  <a:moveTo>
                    <a:pt x="2" y="13"/>
                  </a:moveTo>
                  <a:cubicBezTo>
                    <a:pt x="42" y="12"/>
                    <a:pt x="83" y="9"/>
                    <a:pt x="123" y="7"/>
                  </a:cubicBezTo>
                  <a:cubicBezTo>
                    <a:pt x="142" y="5"/>
                    <a:pt x="162" y="4"/>
                    <a:pt x="181" y="3"/>
                  </a:cubicBezTo>
                  <a:cubicBezTo>
                    <a:pt x="201" y="2"/>
                    <a:pt x="221" y="0"/>
                    <a:pt x="241" y="2"/>
                  </a:cubicBezTo>
                  <a:cubicBezTo>
                    <a:pt x="243" y="3"/>
                    <a:pt x="243" y="6"/>
                    <a:pt x="240" y="7"/>
                  </a:cubicBezTo>
                  <a:cubicBezTo>
                    <a:pt x="221" y="9"/>
                    <a:pt x="201" y="8"/>
                    <a:pt x="182" y="9"/>
                  </a:cubicBezTo>
                  <a:cubicBezTo>
                    <a:pt x="162" y="10"/>
                    <a:pt x="143" y="11"/>
                    <a:pt x="123" y="12"/>
                  </a:cubicBezTo>
                  <a:cubicBezTo>
                    <a:pt x="93" y="14"/>
                    <a:pt x="62" y="16"/>
                    <a:pt x="32" y="16"/>
                  </a:cubicBezTo>
                  <a:cubicBezTo>
                    <a:pt x="32" y="17"/>
                    <a:pt x="32" y="19"/>
                    <a:pt x="30" y="18"/>
                  </a:cubicBezTo>
                  <a:cubicBezTo>
                    <a:pt x="21" y="17"/>
                    <a:pt x="12" y="17"/>
                    <a:pt x="3" y="17"/>
                  </a:cubicBezTo>
                  <a:cubicBezTo>
                    <a:pt x="0" y="17"/>
                    <a:pt x="0" y="13"/>
                    <a:pt x="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grpSp>
      <p:pic>
        <p:nvPicPr>
          <p:cNvPr id="3" name="图片 2"/>
          <p:cNvPicPr>
            <a:picLocks noChangeAspect="1"/>
          </p:cNvPicPr>
          <p:nvPr/>
        </p:nvPicPr>
        <p:blipFill>
          <a:blip r:embed="rId2"/>
          <a:stretch>
            <a:fillRect/>
          </a:stretch>
        </p:blipFill>
        <p:spPr>
          <a:xfrm>
            <a:off x="795187" y="1413822"/>
            <a:ext cx="10893110" cy="1657350"/>
          </a:xfrm>
          <a:prstGeom prst="rect">
            <a:avLst/>
          </a:prstGeom>
        </p:spPr>
      </p:pic>
    </p:spTree>
    <p:extLst>
      <p:ext uri="{BB962C8B-B14F-4D97-AF65-F5344CB8AC3E}">
        <p14:creationId xmlns:p14="http://schemas.microsoft.com/office/powerpoint/2010/main" val="11105720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59133" y="532016"/>
            <a:ext cx="10905244" cy="5539978"/>
          </a:xfrm>
          <a:prstGeom prst="rect">
            <a:avLst/>
          </a:prstGeom>
        </p:spPr>
        <p:txBody>
          <a:bodyPr wrap="square">
            <a:spAutoFit/>
          </a:bodyPr>
          <a:lstStyle/>
          <a:p>
            <a:endParaRPr lang="en-US" dirty="0">
              <a:solidFill>
                <a:schemeClr val="bg1"/>
              </a:solidFill>
              <a:latin typeface="楷体" panose="02010609060101010101" pitchFamily="49" charset="-122"/>
              <a:ea typeface="楷体" panose="02010609060101010101" pitchFamily="49" charset="-122"/>
            </a:endParaRPr>
          </a:p>
          <a:p>
            <a:r>
              <a:rPr lang="en-US" sz="1200" dirty="0">
                <a:solidFill>
                  <a:srgbClr val="FFFF00"/>
                </a:solidFill>
                <a:latin typeface="楷体" panose="02010609060101010101" pitchFamily="49" charset="-122"/>
                <a:ea typeface="楷体" panose="02010609060101010101" pitchFamily="49" charset="-122"/>
              </a:rPr>
              <a:t>`TRIAL_PRODUCT_FLAG` </a:t>
            </a:r>
            <a:r>
              <a:rPr lang="en-US" sz="1200" dirty="0" err="1">
                <a:solidFill>
                  <a:srgbClr val="FFFF00"/>
                </a:solidFill>
                <a:latin typeface="楷体" panose="02010609060101010101" pitchFamily="49" charset="-122"/>
                <a:ea typeface="楷体" panose="02010609060101010101" pitchFamily="49" charset="-122"/>
              </a:rPr>
              <a:t>tinyint</a:t>
            </a:r>
            <a:r>
              <a:rPr lang="en-US" sz="1200" dirty="0">
                <a:solidFill>
                  <a:srgbClr val="FFFF00"/>
                </a:solidFill>
                <a:latin typeface="楷体" panose="02010609060101010101" pitchFamily="49" charset="-122"/>
                <a:ea typeface="楷体" panose="02010609060101010101" pitchFamily="49" charset="-122"/>
              </a:rPr>
              <a:t>(1) DEFAULT '0' COMMENT '</a:t>
            </a:r>
            <a:r>
              <a:rPr lang="zh-CN" altLang="en-US" sz="1200" dirty="0">
                <a:solidFill>
                  <a:srgbClr val="FFFF00"/>
                </a:solidFill>
                <a:latin typeface="楷体" panose="02010609060101010101" pitchFamily="49" charset="-122"/>
                <a:ea typeface="楷体" panose="02010609060101010101" pitchFamily="49" charset="-122"/>
              </a:rPr>
              <a:t>试用订单标记，</a:t>
            </a:r>
            <a:r>
              <a:rPr lang="en-US" altLang="zh-CN" sz="1200" dirty="0">
                <a:solidFill>
                  <a:srgbClr val="FFFF00"/>
                </a:solidFill>
                <a:latin typeface="楷体" panose="02010609060101010101" pitchFamily="49" charset="-122"/>
                <a:ea typeface="楷体" panose="02010609060101010101" pitchFamily="49" charset="-122"/>
              </a:rPr>
              <a:t>0</a:t>
            </a:r>
            <a:r>
              <a:rPr lang="zh-CN" altLang="en-US" sz="1200" dirty="0">
                <a:solidFill>
                  <a:srgbClr val="FFFF00"/>
                </a:solidFill>
                <a:latin typeface="楷体" panose="02010609060101010101" pitchFamily="49" charset="-122"/>
                <a:ea typeface="楷体" panose="02010609060101010101" pitchFamily="49" charset="-122"/>
              </a:rPr>
              <a:t>不是</a:t>
            </a:r>
            <a:r>
              <a:rPr lang="en-US" altLang="zh-CN" sz="1200" dirty="0">
                <a:solidFill>
                  <a:srgbClr val="FFFF00"/>
                </a:solidFill>
                <a:latin typeface="楷体" panose="02010609060101010101" pitchFamily="49" charset="-122"/>
                <a:ea typeface="楷体" panose="02010609060101010101" pitchFamily="49" charset="-122"/>
              </a:rPr>
              <a:t>1</a:t>
            </a:r>
            <a:r>
              <a:rPr lang="zh-CN" altLang="en-US" sz="1200" dirty="0">
                <a:solidFill>
                  <a:srgbClr val="FFFF00"/>
                </a:solidFill>
                <a:latin typeface="楷体" panose="02010609060101010101" pitchFamily="49" charset="-122"/>
                <a:ea typeface="楷体" panose="02010609060101010101" pitchFamily="49" charset="-122"/>
              </a:rPr>
              <a:t>是</a:t>
            </a:r>
            <a:r>
              <a:rPr lang="en-US" altLang="zh-CN" sz="1200" dirty="0">
                <a:solidFill>
                  <a:srgbClr val="FFFF00"/>
                </a:solidFill>
                <a:latin typeface="楷体" panose="02010609060101010101" pitchFamily="49" charset="-122"/>
                <a:ea typeface="楷体" panose="02010609060101010101" pitchFamily="49" charset="-122"/>
              </a:rPr>
              <a:t>',</a:t>
            </a:r>
            <a:endParaRPr lang="en-US" sz="1200" dirty="0">
              <a:solidFill>
                <a:srgbClr val="FFFF00"/>
              </a:solidFill>
              <a:latin typeface="楷体" panose="02010609060101010101" pitchFamily="49" charset="-122"/>
              <a:ea typeface="楷体" panose="02010609060101010101" pitchFamily="49" charset="-122"/>
            </a:endParaRPr>
          </a:p>
          <a:p>
            <a:endParaRPr lang="en-US" sz="1200" dirty="0" smtClean="0">
              <a:solidFill>
                <a:srgbClr val="FFFF00"/>
              </a:solidFill>
              <a:latin typeface="楷体" panose="02010609060101010101" pitchFamily="49" charset="-122"/>
              <a:ea typeface="楷体" panose="02010609060101010101" pitchFamily="49" charset="-122"/>
            </a:endParaRPr>
          </a:p>
          <a:p>
            <a:r>
              <a:rPr lang="en-US" sz="1200" dirty="0">
                <a:solidFill>
                  <a:srgbClr val="FFFF00"/>
                </a:solidFill>
                <a:latin typeface="楷体" panose="02010609060101010101" pitchFamily="49" charset="-122"/>
                <a:ea typeface="楷体" panose="02010609060101010101" pitchFamily="49" charset="-122"/>
              </a:rPr>
              <a:t>EXPLAIN SELECT CHECK_MODE FROM OB_CHECK_M WHERE TRIAL_PRODUCT_FLAG =0123456789;</a:t>
            </a:r>
          </a:p>
          <a:p>
            <a:endParaRPr lang="en-US" sz="1200" dirty="0" smtClean="0">
              <a:solidFill>
                <a:srgbClr val="FFFF00"/>
              </a:solidFill>
              <a:latin typeface="楷体" panose="02010609060101010101" pitchFamily="49" charset="-122"/>
              <a:ea typeface="楷体" panose="02010609060101010101" pitchFamily="49" charset="-122"/>
            </a:endParaRPr>
          </a:p>
          <a:p>
            <a:endParaRPr lang="en-US" sz="1200" dirty="0">
              <a:solidFill>
                <a:srgbClr val="FFFF00"/>
              </a:solidFill>
              <a:latin typeface="楷体" panose="02010609060101010101" pitchFamily="49" charset="-122"/>
              <a:ea typeface="楷体" panose="02010609060101010101" pitchFamily="49" charset="-122"/>
            </a:endParaRPr>
          </a:p>
          <a:p>
            <a:endParaRPr lang="en-US" sz="1200" dirty="0" smtClean="0">
              <a:solidFill>
                <a:srgbClr val="FFFF00"/>
              </a:solidFill>
              <a:latin typeface="楷体" panose="02010609060101010101" pitchFamily="49" charset="-122"/>
              <a:ea typeface="楷体" panose="02010609060101010101" pitchFamily="49" charset="-122"/>
            </a:endParaRPr>
          </a:p>
          <a:p>
            <a:endParaRPr lang="en-US" sz="1200" dirty="0">
              <a:solidFill>
                <a:srgbClr val="FFFF00"/>
              </a:solidFill>
              <a:latin typeface="楷体" panose="02010609060101010101" pitchFamily="49" charset="-122"/>
              <a:ea typeface="楷体" panose="02010609060101010101" pitchFamily="49" charset="-122"/>
            </a:endParaRPr>
          </a:p>
          <a:p>
            <a:endParaRPr lang="en-US" sz="1200" dirty="0" smtClean="0">
              <a:solidFill>
                <a:srgbClr val="FFFF00"/>
              </a:solidFill>
              <a:latin typeface="楷体" panose="02010609060101010101" pitchFamily="49" charset="-122"/>
              <a:ea typeface="楷体" panose="02010609060101010101" pitchFamily="49" charset="-122"/>
            </a:endParaRPr>
          </a:p>
          <a:p>
            <a:endParaRPr lang="en-US" sz="1200" dirty="0" smtClean="0">
              <a:solidFill>
                <a:srgbClr val="FFFF00"/>
              </a:solidFill>
              <a:latin typeface="楷体" panose="02010609060101010101" pitchFamily="49" charset="-122"/>
              <a:ea typeface="楷体" panose="02010609060101010101" pitchFamily="49" charset="-122"/>
            </a:endParaRPr>
          </a:p>
          <a:p>
            <a:endParaRPr lang="en-US" sz="1200" dirty="0">
              <a:solidFill>
                <a:srgbClr val="FFFF00"/>
              </a:solidFill>
              <a:latin typeface="楷体" panose="02010609060101010101" pitchFamily="49" charset="-122"/>
              <a:ea typeface="楷体" panose="02010609060101010101" pitchFamily="49" charset="-122"/>
            </a:endParaRPr>
          </a:p>
          <a:p>
            <a:endParaRPr lang="en-US" sz="1200" dirty="0" smtClean="0">
              <a:solidFill>
                <a:srgbClr val="FFFF00"/>
              </a:solidFill>
              <a:latin typeface="楷体" panose="02010609060101010101" pitchFamily="49" charset="-122"/>
              <a:ea typeface="楷体" panose="02010609060101010101" pitchFamily="49" charset="-122"/>
            </a:endParaRPr>
          </a:p>
          <a:p>
            <a:endParaRPr lang="en-US" sz="1200" dirty="0">
              <a:solidFill>
                <a:srgbClr val="FFFF00"/>
              </a:solidFill>
              <a:latin typeface="楷体" panose="02010609060101010101" pitchFamily="49" charset="-122"/>
              <a:ea typeface="楷体" panose="02010609060101010101" pitchFamily="49" charset="-122"/>
            </a:endParaRPr>
          </a:p>
          <a:p>
            <a:endParaRPr lang="en-US" sz="1200" dirty="0" smtClean="0">
              <a:solidFill>
                <a:srgbClr val="FFFF00"/>
              </a:solidFill>
              <a:latin typeface="楷体" panose="02010609060101010101" pitchFamily="49" charset="-122"/>
              <a:ea typeface="楷体" panose="02010609060101010101" pitchFamily="49" charset="-122"/>
            </a:endParaRPr>
          </a:p>
          <a:p>
            <a:endParaRPr lang="en-US" sz="1200" dirty="0">
              <a:solidFill>
                <a:srgbClr val="FFFF00"/>
              </a:solidFill>
              <a:latin typeface="楷体" panose="02010609060101010101" pitchFamily="49" charset="-122"/>
              <a:ea typeface="楷体" panose="02010609060101010101" pitchFamily="49" charset="-122"/>
            </a:endParaRPr>
          </a:p>
          <a:p>
            <a:endParaRPr lang="en-US" sz="1200" dirty="0" smtClean="0">
              <a:solidFill>
                <a:srgbClr val="FFFF00"/>
              </a:solidFill>
              <a:latin typeface="楷体" panose="02010609060101010101" pitchFamily="49" charset="-122"/>
              <a:ea typeface="楷体" panose="02010609060101010101" pitchFamily="49" charset="-122"/>
            </a:endParaRPr>
          </a:p>
          <a:p>
            <a:endParaRPr lang="en-US" sz="1200" dirty="0" smtClean="0">
              <a:solidFill>
                <a:srgbClr val="FFFF00"/>
              </a:solidFill>
              <a:latin typeface="楷体" panose="02010609060101010101" pitchFamily="49" charset="-122"/>
              <a:ea typeface="楷体" panose="02010609060101010101" pitchFamily="49" charset="-122"/>
            </a:endParaRPr>
          </a:p>
          <a:p>
            <a:endParaRPr lang="en-US" sz="1200" dirty="0">
              <a:solidFill>
                <a:srgbClr val="FFFF00"/>
              </a:solidFill>
              <a:latin typeface="楷体" panose="02010609060101010101" pitchFamily="49" charset="-122"/>
              <a:ea typeface="楷体" panose="02010609060101010101" pitchFamily="49" charset="-122"/>
            </a:endParaRPr>
          </a:p>
          <a:p>
            <a:endParaRPr lang="en-US" sz="1200" dirty="0" smtClean="0">
              <a:solidFill>
                <a:srgbClr val="FFFF00"/>
              </a:solidFill>
              <a:latin typeface="楷体" panose="02010609060101010101" pitchFamily="49" charset="-122"/>
              <a:ea typeface="楷体" panose="02010609060101010101" pitchFamily="49" charset="-122"/>
            </a:endParaRPr>
          </a:p>
          <a:p>
            <a:endParaRPr lang="en-US" altLang="zh-CN" sz="1200" dirty="0" smtClean="0">
              <a:solidFill>
                <a:srgbClr val="FFFF00"/>
              </a:solidFill>
              <a:latin typeface="楷体" panose="02010609060101010101" pitchFamily="49" charset="-122"/>
              <a:ea typeface="楷体" panose="02010609060101010101" pitchFamily="49" charset="-122"/>
            </a:endParaRPr>
          </a:p>
          <a:p>
            <a:endParaRPr lang="en-US" altLang="zh-CN" sz="1200" dirty="0" smtClean="0">
              <a:solidFill>
                <a:srgbClr val="FFFF00"/>
              </a:solidFill>
              <a:latin typeface="楷体" panose="02010609060101010101" pitchFamily="49" charset="-122"/>
              <a:ea typeface="楷体" panose="02010609060101010101" pitchFamily="49" charset="-122"/>
            </a:endParaRPr>
          </a:p>
          <a:p>
            <a:r>
              <a:rPr lang="en-US" altLang="zh-CN" sz="1200" dirty="0" smtClean="0">
                <a:solidFill>
                  <a:srgbClr val="FFFF00"/>
                </a:solidFill>
                <a:latin typeface="楷体" panose="02010609060101010101" pitchFamily="49" charset="-122"/>
                <a:ea typeface="楷体" panose="02010609060101010101" pitchFamily="49" charset="-122"/>
              </a:rPr>
              <a:t>2=</a:t>
            </a:r>
            <a:r>
              <a:rPr lang="zh-CN" altLang="en-US" sz="1200" dirty="0" smtClean="0">
                <a:solidFill>
                  <a:srgbClr val="FFFF00"/>
                </a:solidFill>
                <a:latin typeface="楷体" panose="02010609060101010101" pitchFamily="49" charset="-122"/>
                <a:ea typeface="楷体" panose="02010609060101010101" pitchFamily="49" charset="-122"/>
              </a:rPr>
              <a:t>？</a:t>
            </a:r>
            <a:endParaRPr lang="en-US" altLang="zh-CN" sz="1200" dirty="0" smtClean="0">
              <a:solidFill>
                <a:srgbClr val="FFFF00"/>
              </a:solidFill>
              <a:latin typeface="楷体" panose="02010609060101010101" pitchFamily="49" charset="-122"/>
              <a:ea typeface="楷体" panose="02010609060101010101" pitchFamily="49" charset="-122"/>
            </a:endParaRPr>
          </a:p>
          <a:p>
            <a:endParaRPr lang="en-US" sz="1200" dirty="0" smtClean="0"/>
          </a:p>
          <a:p>
            <a:endParaRPr lang="en-US" sz="1200" dirty="0" smtClean="0"/>
          </a:p>
          <a:p>
            <a:endParaRPr lang="en-US" sz="1200" dirty="0" smtClean="0"/>
          </a:p>
          <a:p>
            <a:endParaRPr lang="en-US" altLang="zh-CN" sz="2400" dirty="0" smtClean="0"/>
          </a:p>
          <a:p>
            <a:endParaRPr lang="zh-CN" altLang="en-US" sz="2400" dirty="0"/>
          </a:p>
        </p:txBody>
      </p:sp>
      <p:sp>
        <p:nvSpPr>
          <p:cNvPr id="6" name="标题 3"/>
          <p:cNvSpPr>
            <a:spLocks noGrp="1"/>
          </p:cNvSpPr>
          <p:nvPr>
            <p:ph type="ctrTitle"/>
          </p:nvPr>
        </p:nvSpPr>
        <p:spPr>
          <a:xfrm>
            <a:off x="958467" y="5692"/>
            <a:ext cx="7062388" cy="819990"/>
          </a:xfrm>
        </p:spPr>
        <p:txBody>
          <a:bodyPr/>
          <a:lstStyle/>
          <a:p>
            <a:r>
              <a:rPr lang="en-US" altLang="zh-CN" dirty="0" smtClean="0">
                <a:solidFill>
                  <a:schemeClr val="bg1"/>
                </a:solidFill>
                <a:latin typeface="楷体" panose="02010609060101010101" pitchFamily="49" charset="-122"/>
                <a:ea typeface="楷体" panose="02010609060101010101" pitchFamily="49" charset="-122"/>
              </a:rPr>
              <a:t>Index</a:t>
            </a:r>
            <a:endParaRPr lang="zh-CN" altLang="en-US" dirty="0">
              <a:solidFill>
                <a:schemeClr val="bg1"/>
              </a:solidFill>
              <a:latin typeface="楷体" panose="02010609060101010101" pitchFamily="49" charset="-122"/>
              <a:ea typeface="楷体" panose="02010609060101010101" pitchFamily="49" charset="-122"/>
            </a:endParaRPr>
          </a:p>
        </p:txBody>
      </p:sp>
      <p:grpSp>
        <p:nvGrpSpPr>
          <p:cNvPr id="7" name="组合 6"/>
          <p:cNvGrpSpPr/>
          <p:nvPr/>
        </p:nvGrpSpPr>
        <p:grpSpPr>
          <a:xfrm>
            <a:off x="373638" y="231260"/>
            <a:ext cx="584829" cy="505442"/>
            <a:chOff x="2340883" y="3617004"/>
            <a:chExt cx="2169081" cy="1874642"/>
          </a:xfrm>
        </p:grpSpPr>
        <p:sp>
          <p:nvSpPr>
            <p:cNvPr id="8" name="Freeform 167"/>
            <p:cNvSpPr>
              <a:spLocks/>
            </p:cNvSpPr>
            <p:nvPr/>
          </p:nvSpPr>
          <p:spPr bwMode="auto">
            <a:xfrm>
              <a:off x="3084054" y="5287210"/>
              <a:ext cx="60431" cy="9000"/>
            </a:xfrm>
            <a:custGeom>
              <a:avLst/>
              <a:gdLst>
                <a:gd name="T0" fmla="*/ 20 w 20"/>
                <a:gd name="T1" fmla="*/ 3 h 3"/>
                <a:gd name="T2" fmla="*/ 0 w 20"/>
                <a:gd name="T3" fmla="*/ 0 h 3"/>
                <a:gd name="T4" fmla="*/ 20 w 20"/>
                <a:gd name="T5" fmla="*/ 3 h 3"/>
              </a:gdLst>
              <a:ahLst/>
              <a:cxnLst>
                <a:cxn ang="0">
                  <a:pos x="T0" y="T1"/>
                </a:cxn>
                <a:cxn ang="0">
                  <a:pos x="T2" y="T3"/>
                </a:cxn>
                <a:cxn ang="0">
                  <a:pos x="T4" y="T5"/>
                </a:cxn>
              </a:cxnLst>
              <a:rect l="0" t="0" r="r" b="b"/>
              <a:pathLst>
                <a:path w="20" h="3">
                  <a:moveTo>
                    <a:pt x="20" y="3"/>
                  </a:moveTo>
                  <a:cubicBezTo>
                    <a:pt x="8" y="1"/>
                    <a:pt x="0" y="0"/>
                    <a:pt x="0" y="0"/>
                  </a:cubicBezTo>
                  <a:cubicBezTo>
                    <a:pt x="4" y="0"/>
                    <a:pt x="11" y="1"/>
                    <a:pt x="2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9" name="Freeform 168"/>
            <p:cNvSpPr>
              <a:spLocks/>
            </p:cNvSpPr>
            <p:nvPr/>
          </p:nvSpPr>
          <p:spPr bwMode="auto">
            <a:xfrm>
              <a:off x="3390065" y="5213921"/>
              <a:ext cx="465446" cy="200579"/>
            </a:xfrm>
            <a:custGeom>
              <a:avLst/>
              <a:gdLst>
                <a:gd name="T0" fmla="*/ 148 w 153"/>
                <a:gd name="T1" fmla="*/ 9 h 66"/>
                <a:gd name="T2" fmla="*/ 148 w 153"/>
                <a:gd name="T3" fmla="*/ 12 h 66"/>
                <a:gd name="T4" fmla="*/ 143 w 153"/>
                <a:gd name="T5" fmla="*/ 27 h 66"/>
                <a:gd name="T6" fmla="*/ 140 w 153"/>
                <a:gd name="T7" fmla="*/ 42 h 66"/>
                <a:gd name="T8" fmla="*/ 130 w 153"/>
                <a:gd name="T9" fmla="*/ 65 h 66"/>
                <a:gd name="T10" fmla="*/ 131 w 153"/>
                <a:gd name="T11" fmla="*/ 50 h 66"/>
                <a:gd name="T12" fmla="*/ 0 w 153"/>
                <a:gd name="T13" fmla="*/ 19 h 66"/>
                <a:gd name="T14" fmla="*/ 129 w 153"/>
                <a:gd name="T15" fmla="*/ 43 h 66"/>
                <a:gd name="T16" fmla="*/ 130 w 153"/>
                <a:gd name="T17" fmla="*/ 40 h 66"/>
                <a:gd name="T18" fmla="*/ 68 w 153"/>
                <a:gd name="T19" fmla="*/ 24 h 66"/>
                <a:gd name="T20" fmla="*/ 132 w 153"/>
                <a:gd name="T21" fmla="*/ 38 h 66"/>
                <a:gd name="T22" fmla="*/ 134 w 153"/>
                <a:gd name="T23" fmla="*/ 32 h 66"/>
                <a:gd name="T24" fmla="*/ 2 w 153"/>
                <a:gd name="T25" fmla="*/ 0 h 66"/>
                <a:gd name="T26" fmla="*/ 132 w 153"/>
                <a:gd name="T27" fmla="*/ 25 h 66"/>
                <a:gd name="T28" fmla="*/ 147 w 153"/>
                <a:gd name="T29" fmla="*/ 12 h 66"/>
                <a:gd name="T30" fmla="*/ 129 w 153"/>
                <a:gd name="T31" fmla="*/ 6 h 66"/>
                <a:gd name="T32" fmla="*/ 147 w 153"/>
                <a:gd name="T33" fmla="*/ 12 h 66"/>
                <a:gd name="T34" fmla="*/ 148 w 153"/>
                <a:gd name="T35"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 h="66">
                  <a:moveTo>
                    <a:pt x="148" y="9"/>
                  </a:moveTo>
                  <a:cubicBezTo>
                    <a:pt x="148" y="12"/>
                    <a:pt x="148" y="12"/>
                    <a:pt x="148" y="12"/>
                  </a:cubicBezTo>
                  <a:cubicBezTo>
                    <a:pt x="148" y="12"/>
                    <a:pt x="153" y="23"/>
                    <a:pt x="143" y="27"/>
                  </a:cubicBezTo>
                  <a:cubicBezTo>
                    <a:pt x="133" y="30"/>
                    <a:pt x="146" y="37"/>
                    <a:pt x="140" y="42"/>
                  </a:cubicBezTo>
                  <a:cubicBezTo>
                    <a:pt x="133" y="48"/>
                    <a:pt x="144" y="66"/>
                    <a:pt x="130" y="65"/>
                  </a:cubicBezTo>
                  <a:cubicBezTo>
                    <a:pt x="130" y="65"/>
                    <a:pt x="133" y="56"/>
                    <a:pt x="131" y="50"/>
                  </a:cubicBezTo>
                  <a:cubicBezTo>
                    <a:pt x="0" y="19"/>
                    <a:pt x="0" y="19"/>
                    <a:pt x="0" y="19"/>
                  </a:cubicBezTo>
                  <a:cubicBezTo>
                    <a:pt x="129" y="43"/>
                    <a:pt x="129" y="43"/>
                    <a:pt x="129" y="43"/>
                  </a:cubicBezTo>
                  <a:cubicBezTo>
                    <a:pt x="129" y="42"/>
                    <a:pt x="129" y="41"/>
                    <a:pt x="130" y="40"/>
                  </a:cubicBezTo>
                  <a:cubicBezTo>
                    <a:pt x="68" y="24"/>
                    <a:pt x="68" y="24"/>
                    <a:pt x="68" y="24"/>
                  </a:cubicBezTo>
                  <a:cubicBezTo>
                    <a:pt x="132" y="38"/>
                    <a:pt x="132" y="38"/>
                    <a:pt x="132" y="38"/>
                  </a:cubicBezTo>
                  <a:cubicBezTo>
                    <a:pt x="133" y="36"/>
                    <a:pt x="134" y="33"/>
                    <a:pt x="134" y="32"/>
                  </a:cubicBezTo>
                  <a:cubicBezTo>
                    <a:pt x="2" y="0"/>
                    <a:pt x="2" y="0"/>
                    <a:pt x="2" y="0"/>
                  </a:cubicBezTo>
                  <a:cubicBezTo>
                    <a:pt x="132" y="25"/>
                    <a:pt x="132" y="25"/>
                    <a:pt x="132" y="25"/>
                  </a:cubicBezTo>
                  <a:cubicBezTo>
                    <a:pt x="135" y="23"/>
                    <a:pt x="145" y="22"/>
                    <a:pt x="147" y="12"/>
                  </a:cubicBezTo>
                  <a:cubicBezTo>
                    <a:pt x="146" y="11"/>
                    <a:pt x="139" y="9"/>
                    <a:pt x="129" y="6"/>
                  </a:cubicBezTo>
                  <a:cubicBezTo>
                    <a:pt x="139" y="9"/>
                    <a:pt x="146" y="10"/>
                    <a:pt x="147" y="12"/>
                  </a:cubicBezTo>
                  <a:cubicBezTo>
                    <a:pt x="148" y="11"/>
                    <a:pt x="148" y="10"/>
                    <a:pt x="148"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0" name="Freeform 169"/>
            <p:cNvSpPr>
              <a:spLocks/>
            </p:cNvSpPr>
            <p:nvPr/>
          </p:nvSpPr>
          <p:spPr bwMode="auto">
            <a:xfrm>
              <a:off x="3636932" y="4015590"/>
              <a:ext cx="267439" cy="258438"/>
            </a:xfrm>
            <a:custGeom>
              <a:avLst/>
              <a:gdLst>
                <a:gd name="T0" fmla="*/ 75 w 88"/>
                <a:gd name="T1" fmla="*/ 26 h 85"/>
                <a:gd name="T2" fmla="*/ 0 w 88"/>
                <a:gd name="T3" fmla="*/ 85 h 85"/>
                <a:gd name="T4" fmla="*/ 34 w 88"/>
                <a:gd name="T5" fmla="*/ 34 h 85"/>
                <a:gd name="T6" fmla="*/ 75 w 88"/>
                <a:gd name="T7" fmla="*/ 26 h 85"/>
              </a:gdLst>
              <a:ahLst/>
              <a:cxnLst>
                <a:cxn ang="0">
                  <a:pos x="T0" y="T1"/>
                </a:cxn>
                <a:cxn ang="0">
                  <a:pos x="T2" y="T3"/>
                </a:cxn>
                <a:cxn ang="0">
                  <a:pos x="T4" y="T5"/>
                </a:cxn>
                <a:cxn ang="0">
                  <a:pos x="T6" y="T7"/>
                </a:cxn>
              </a:cxnLst>
              <a:rect l="0" t="0" r="r" b="b"/>
              <a:pathLst>
                <a:path w="88" h="85">
                  <a:moveTo>
                    <a:pt x="75" y="26"/>
                  </a:moveTo>
                  <a:cubicBezTo>
                    <a:pt x="62" y="30"/>
                    <a:pt x="29" y="35"/>
                    <a:pt x="0" y="85"/>
                  </a:cubicBezTo>
                  <a:cubicBezTo>
                    <a:pt x="0" y="85"/>
                    <a:pt x="0" y="68"/>
                    <a:pt x="34" y="34"/>
                  </a:cubicBezTo>
                  <a:cubicBezTo>
                    <a:pt x="68" y="0"/>
                    <a:pt x="88" y="22"/>
                    <a:pt x="75"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1" name="Freeform 170"/>
            <p:cNvSpPr>
              <a:spLocks/>
            </p:cNvSpPr>
            <p:nvPr/>
          </p:nvSpPr>
          <p:spPr bwMode="auto">
            <a:xfrm>
              <a:off x="2946477" y="4688044"/>
              <a:ext cx="735456" cy="27001"/>
            </a:xfrm>
            <a:custGeom>
              <a:avLst/>
              <a:gdLst>
                <a:gd name="T0" fmla="*/ 242 w 242"/>
                <a:gd name="T1" fmla="*/ 6 h 9"/>
                <a:gd name="T2" fmla="*/ 242 w 242"/>
                <a:gd name="T3" fmla="*/ 9 h 9"/>
                <a:gd name="T4" fmla="*/ 0 w 242"/>
                <a:gd name="T5" fmla="*/ 9 h 9"/>
                <a:gd name="T6" fmla="*/ 242 w 242"/>
                <a:gd name="T7" fmla="*/ 6 h 9"/>
              </a:gdLst>
              <a:ahLst/>
              <a:cxnLst>
                <a:cxn ang="0">
                  <a:pos x="T0" y="T1"/>
                </a:cxn>
                <a:cxn ang="0">
                  <a:pos x="T2" y="T3"/>
                </a:cxn>
                <a:cxn ang="0">
                  <a:pos x="T4" y="T5"/>
                </a:cxn>
                <a:cxn ang="0">
                  <a:pos x="T6" y="T7"/>
                </a:cxn>
              </a:cxnLst>
              <a:rect l="0" t="0" r="r" b="b"/>
              <a:pathLst>
                <a:path w="242" h="9">
                  <a:moveTo>
                    <a:pt x="242" y="6"/>
                  </a:moveTo>
                  <a:cubicBezTo>
                    <a:pt x="242" y="9"/>
                    <a:pt x="242" y="9"/>
                    <a:pt x="242" y="9"/>
                  </a:cubicBezTo>
                  <a:cubicBezTo>
                    <a:pt x="0" y="9"/>
                    <a:pt x="0" y="9"/>
                    <a:pt x="0" y="9"/>
                  </a:cubicBezTo>
                  <a:cubicBezTo>
                    <a:pt x="58" y="0"/>
                    <a:pt x="242" y="6"/>
                    <a:pt x="242" y="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2" name="Freeform 171"/>
            <p:cNvSpPr>
              <a:spLocks/>
            </p:cNvSpPr>
            <p:nvPr/>
          </p:nvSpPr>
          <p:spPr bwMode="auto">
            <a:xfrm>
              <a:off x="3117484" y="4454035"/>
              <a:ext cx="205722" cy="38573"/>
            </a:xfrm>
            <a:custGeom>
              <a:avLst/>
              <a:gdLst>
                <a:gd name="T0" fmla="*/ 0 w 68"/>
                <a:gd name="T1" fmla="*/ 11 h 13"/>
                <a:gd name="T2" fmla="*/ 68 w 68"/>
                <a:gd name="T3" fmla="*/ 6 h 13"/>
                <a:gd name="T4" fmla="*/ 0 w 68"/>
                <a:gd name="T5" fmla="*/ 11 h 13"/>
              </a:gdLst>
              <a:ahLst/>
              <a:cxnLst>
                <a:cxn ang="0">
                  <a:pos x="T0" y="T1"/>
                </a:cxn>
                <a:cxn ang="0">
                  <a:pos x="T2" y="T3"/>
                </a:cxn>
                <a:cxn ang="0">
                  <a:pos x="T4" y="T5"/>
                </a:cxn>
              </a:cxnLst>
              <a:rect l="0" t="0" r="r" b="b"/>
              <a:pathLst>
                <a:path w="68" h="13">
                  <a:moveTo>
                    <a:pt x="0" y="11"/>
                  </a:moveTo>
                  <a:cubicBezTo>
                    <a:pt x="26" y="0"/>
                    <a:pt x="68" y="6"/>
                    <a:pt x="68" y="6"/>
                  </a:cubicBezTo>
                  <a:cubicBezTo>
                    <a:pt x="62" y="13"/>
                    <a:pt x="0" y="11"/>
                    <a:pt x="0" y="1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3" name="Freeform 172"/>
            <p:cNvSpPr>
              <a:spLocks/>
            </p:cNvSpPr>
            <p:nvPr/>
          </p:nvSpPr>
          <p:spPr bwMode="auto">
            <a:xfrm>
              <a:off x="3527642" y="3993732"/>
              <a:ext cx="100289" cy="186436"/>
            </a:xfrm>
            <a:custGeom>
              <a:avLst/>
              <a:gdLst>
                <a:gd name="T0" fmla="*/ 31 w 33"/>
                <a:gd name="T1" fmla="*/ 0 h 61"/>
                <a:gd name="T2" fmla="*/ 0 w 33"/>
                <a:gd name="T3" fmla="*/ 61 h 61"/>
                <a:gd name="T4" fmla="*/ 31 w 33"/>
                <a:gd name="T5" fmla="*/ 0 h 61"/>
              </a:gdLst>
              <a:ahLst/>
              <a:cxnLst>
                <a:cxn ang="0">
                  <a:pos x="T0" y="T1"/>
                </a:cxn>
                <a:cxn ang="0">
                  <a:pos x="T2" y="T3"/>
                </a:cxn>
                <a:cxn ang="0">
                  <a:pos x="T4" y="T5"/>
                </a:cxn>
              </a:cxnLst>
              <a:rect l="0" t="0" r="r" b="b"/>
              <a:pathLst>
                <a:path w="33" h="61">
                  <a:moveTo>
                    <a:pt x="31" y="0"/>
                  </a:moveTo>
                  <a:cubicBezTo>
                    <a:pt x="33" y="9"/>
                    <a:pt x="0" y="61"/>
                    <a:pt x="0" y="61"/>
                  </a:cubicBezTo>
                  <a:cubicBezTo>
                    <a:pt x="4" y="33"/>
                    <a:pt x="31" y="0"/>
                    <a:pt x="3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4" name="Freeform 173"/>
            <p:cNvSpPr>
              <a:spLocks/>
            </p:cNvSpPr>
            <p:nvPr/>
          </p:nvSpPr>
          <p:spPr bwMode="auto">
            <a:xfrm>
              <a:off x="3451782" y="3966731"/>
              <a:ext cx="100289" cy="185150"/>
            </a:xfrm>
            <a:custGeom>
              <a:avLst/>
              <a:gdLst>
                <a:gd name="T0" fmla="*/ 30 w 33"/>
                <a:gd name="T1" fmla="*/ 0 h 61"/>
                <a:gd name="T2" fmla="*/ 0 w 33"/>
                <a:gd name="T3" fmla="*/ 61 h 61"/>
                <a:gd name="T4" fmla="*/ 30 w 33"/>
                <a:gd name="T5" fmla="*/ 0 h 61"/>
              </a:gdLst>
              <a:ahLst/>
              <a:cxnLst>
                <a:cxn ang="0">
                  <a:pos x="T0" y="T1"/>
                </a:cxn>
                <a:cxn ang="0">
                  <a:pos x="T2" y="T3"/>
                </a:cxn>
                <a:cxn ang="0">
                  <a:pos x="T4" y="T5"/>
                </a:cxn>
              </a:cxnLst>
              <a:rect l="0" t="0" r="r" b="b"/>
              <a:pathLst>
                <a:path w="33" h="61">
                  <a:moveTo>
                    <a:pt x="30" y="0"/>
                  </a:moveTo>
                  <a:cubicBezTo>
                    <a:pt x="33" y="8"/>
                    <a:pt x="0" y="61"/>
                    <a:pt x="0" y="61"/>
                  </a:cubicBezTo>
                  <a:cubicBezTo>
                    <a:pt x="4" y="33"/>
                    <a:pt x="30" y="0"/>
                    <a:pt x="3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5" name="Freeform 174"/>
            <p:cNvSpPr>
              <a:spLocks/>
            </p:cNvSpPr>
            <p:nvPr/>
          </p:nvSpPr>
          <p:spPr bwMode="auto">
            <a:xfrm>
              <a:off x="2940048" y="4374318"/>
              <a:ext cx="398586" cy="33430"/>
            </a:xfrm>
            <a:custGeom>
              <a:avLst/>
              <a:gdLst>
                <a:gd name="T0" fmla="*/ 126 w 131"/>
                <a:gd name="T1" fmla="*/ 4 h 11"/>
                <a:gd name="T2" fmla="*/ 0 w 131"/>
                <a:gd name="T3" fmla="*/ 11 h 11"/>
                <a:gd name="T4" fmla="*/ 126 w 131"/>
                <a:gd name="T5" fmla="*/ 4 h 11"/>
              </a:gdLst>
              <a:ahLst/>
              <a:cxnLst>
                <a:cxn ang="0">
                  <a:pos x="T0" y="T1"/>
                </a:cxn>
                <a:cxn ang="0">
                  <a:pos x="T2" y="T3"/>
                </a:cxn>
                <a:cxn ang="0">
                  <a:pos x="T4" y="T5"/>
                </a:cxn>
              </a:cxnLst>
              <a:rect l="0" t="0" r="r" b="b"/>
              <a:pathLst>
                <a:path w="131" h="11">
                  <a:moveTo>
                    <a:pt x="126" y="4"/>
                  </a:moveTo>
                  <a:cubicBezTo>
                    <a:pt x="131" y="7"/>
                    <a:pt x="0" y="11"/>
                    <a:pt x="0" y="11"/>
                  </a:cubicBezTo>
                  <a:cubicBezTo>
                    <a:pt x="0" y="11"/>
                    <a:pt x="121" y="0"/>
                    <a:pt x="126" y="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6" name="Freeform 175"/>
            <p:cNvSpPr>
              <a:spLocks/>
            </p:cNvSpPr>
            <p:nvPr/>
          </p:nvSpPr>
          <p:spPr bwMode="auto">
            <a:xfrm>
              <a:off x="2879618" y="4243170"/>
              <a:ext cx="231437" cy="57859"/>
            </a:xfrm>
            <a:custGeom>
              <a:avLst/>
              <a:gdLst>
                <a:gd name="T0" fmla="*/ 60 w 76"/>
                <a:gd name="T1" fmla="*/ 17 h 19"/>
                <a:gd name="T2" fmla="*/ 57 w 76"/>
                <a:gd name="T3" fmla="*/ 10 h 19"/>
                <a:gd name="T4" fmla="*/ 0 w 76"/>
                <a:gd name="T5" fmla="*/ 6 h 19"/>
                <a:gd name="T6" fmla="*/ 76 w 76"/>
                <a:gd name="T7" fmla="*/ 10 h 19"/>
                <a:gd name="T8" fmla="*/ 60 w 76"/>
                <a:gd name="T9" fmla="*/ 17 h 19"/>
              </a:gdLst>
              <a:ahLst/>
              <a:cxnLst>
                <a:cxn ang="0">
                  <a:pos x="T0" y="T1"/>
                </a:cxn>
                <a:cxn ang="0">
                  <a:pos x="T2" y="T3"/>
                </a:cxn>
                <a:cxn ang="0">
                  <a:pos x="T4" y="T5"/>
                </a:cxn>
                <a:cxn ang="0">
                  <a:pos x="T6" y="T7"/>
                </a:cxn>
                <a:cxn ang="0">
                  <a:pos x="T8" y="T9"/>
                </a:cxn>
              </a:cxnLst>
              <a:rect l="0" t="0" r="r" b="b"/>
              <a:pathLst>
                <a:path w="76" h="19">
                  <a:moveTo>
                    <a:pt x="60" y="17"/>
                  </a:moveTo>
                  <a:cubicBezTo>
                    <a:pt x="60" y="17"/>
                    <a:pt x="68" y="9"/>
                    <a:pt x="57" y="10"/>
                  </a:cubicBezTo>
                  <a:cubicBezTo>
                    <a:pt x="46" y="10"/>
                    <a:pt x="0" y="6"/>
                    <a:pt x="0" y="6"/>
                  </a:cubicBezTo>
                  <a:cubicBezTo>
                    <a:pt x="0" y="6"/>
                    <a:pt x="75" y="0"/>
                    <a:pt x="76" y="10"/>
                  </a:cubicBezTo>
                  <a:cubicBezTo>
                    <a:pt x="76" y="19"/>
                    <a:pt x="60" y="17"/>
                    <a:pt x="60" y="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7" name="Freeform 176"/>
            <p:cNvSpPr>
              <a:spLocks noEditPoints="1"/>
            </p:cNvSpPr>
            <p:nvPr/>
          </p:nvSpPr>
          <p:spPr bwMode="auto">
            <a:xfrm>
              <a:off x="2340883" y="3617004"/>
              <a:ext cx="2169081" cy="1874642"/>
            </a:xfrm>
            <a:custGeom>
              <a:avLst/>
              <a:gdLst>
                <a:gd name="T0" fmla="*/ 27 w 713"/>
                <a:gd name="T1" fmla="*/ 260 h 616"/>
                <a:gd name="T2" fmla="*/ 136 w 713"/>
                <a:gd name="T3" fmla="*/ 455 h 616"/>
                <a:gd name="T4" fmla="*/ 191 w 713"/>
                <a:gd name="T5" fmla="*/ 470 h 616"/>
                <a:gd name="T6" fmla="*/ 513 w 713"/>
                <a:gd name="T7" fmla="*/ 527 h 616"/>
                <a:gd name="T8" fmla="*/ 493 w 713"/>
                <a:gd name="T9" fmla="*/ 383 h 616"/>
                <a:gd name="T10" fmla="*/ 497 w 713"/>
                <a:gd name="T11" fmla="*/ 316 h 616"/>
                <a:gd name="T12" fmla="*/ 680 w 713"/>
                <a:gd name="T13" fmla="*/ 200 h 616"/>
                <a:gd name="T14" fmla="*/ 197 w 713"/>
                <a:gd name="T15" fmla="*/ 156 h 616"/>
                <a:gd name="T16" fmla="*/ 212 w 713"/>
                <a:gd name="T17" fmla="*/ 189 h 616"/>
                <a:gd name="T18" fmla="*/ 215 w 713"/>
                <a:gd name="T19" fmla="*/ 158 h 616"/>
                <a:gd name="T20" fmla="*/ 461 w 713"/>
                <a:gd name="T21" fmla="*/ 279 h 616"/>
                <a:gd name="T22" fmla="*/ 13 w 713"/>
                <a:gd name="T23" fmla="*/ 185 h 616"/>
                <a:gd name="T24" fmla="*/ 208 w 713"/>
                <a:gd name="T25" fmla="*/ 169 h 616"/>
                <a:gd name="T26" fmla="*/ 469 w 713"/>
                <a:gd name="T27" fmla="*/ 414 h 616"/>
                <a:gd name="T28" fmla="*/ 274 w 713"/>
                <a:gd name="T29" fmla="*/ 476 h 616"/>
                <a:gd name="T30" fmla="*/ 427 w 713"/>
                <a:gd name="T31" fmla="*/ 461 h 616"/>
                <a:gd name="T32" fmla="*/ 361 w 713"/>
                <a:gd name="T33" fmla="*/ 485 h 616"/>
                <a:gd name="T34" fmla="*/ 402 w 713"/>
                <a:gd name="T35" fmla="*/ 471 h 616"/>
                <a:gd name="T36" fmla="*/ 393 w 713"/>
                <a:gd name="T37" fmla="*/ 481 h 616"/>
                <a:gd name="T38" fmla="*/ 431 w 713"/>
                <a:gd name="T39" fmla="*/ 490 h 616"/>
                <a:gd name="T40" fmla="*/ 419 w 713"/>
                <a:gd name="T41" fmla="*/ 493 h 616"/>
                <a:gd name="T42" fmla="*/ 462 w 713"/>
                <a:gd name="T43" fmla="*/ 492 h 616"/>
                <a:gd name="T44" fmla="*/ 314 w 713"/>
                <a:gd name="T45" fmla="*/ 464 h 616"/>
                <a:gd name="T46" fmla="*/ 322 w 713"/>
                <a:gd name="T47" fmla="*/ 488 h 616"/>
                <a:gd name="T48" fmla="*/ 388 w 713"/>
                <a:gd name="T49" fmla="*/ 502 h 616"/>
                <a:gd name="T50" fmla="*/ 261 w 713"/>
                <a:gd name="T51" fmla="*/ 489 h 616"/>
                <a:gd name="T52" fmla="*/ 434 w 713"/>
                <a:gd name="T53" fmla="*/ 445 h 616"/>
                <a:gd name="T54" fmla="*/ 63 w 713"/>
                <a:gd name="T55" fmla="*/ 287 h 616"/>
                <a:gd name="T56" fmla="*/ 168 w 713"/>
                <a:gd name="T57" fmla="*/ 377 h 616"/>
                <a:gd name="T58" fmla="*/ 84 w 713"/>
                <a:gd name="T59" fmla="*/ 318 h 616"/>
                <a:gd name="T60" fmla="*/ 467 w 713"/>
                <a:gd name="T61" fmla="*/ 437 h 616"/>
                <a:gd name="T62" fmla="*/ 476 w 713"/>
                <a:gd name="T63" fmla="*/ 444 h 616"/>
                <a:gd name="T64" fmla="*/ 144 w 713"/>
                <a:gd name="T65" fmla="*/ 373 h 616"/>
                <a:gd name="T66" fmla="*/ 147 w 713"/>
                <a:gd name="T67" fmla="*/ 344 h 616"/>
                <a:gd name="T68" fmla="*/ 509 w 713"/>
                <a:gd name="T69" fmla="*/ 236 h 616"/>
                <a:gd name="T70" fmla="*/ 483 w 713"/>
                <a:gd name="T71" fmla="*/ 295 h 616"/>
                <a:gd name="T72" fmla="*/ 484 w 713"/>
                <a:gd name="T73" fmla="*/ 310 h 616"/>
                <a:gd name="T74" fmla="*/ 479 w 713"/>
                <a:gd name="T75" fmla="*/ 331 h 616"/>
                <a:gd name="T76" fmla="*/ 475 w 713"/>
                <a:gd name="T77" fmla="*/ 335 h 616"/>
                <a:gd name="T78" fmla="*/ 502 w 713"/>
                <a:gd name="T79" fmla="*/ 294 h 616"/>
                <a:gd name="T80" fmla="*/ 528 w 713"/>
                <a:gd name="T81" fmla="*/ 261 h 616"/>
                <a:gd name="T82" fmla="*/ 463 w 713"/>
                <a:gd name="T83" fmla="*/ 317 h 616"/>
                <a:gd name="T84" fmla="*/ 488 w 713"/>
                <a:gd name="T85" fmla="*/ 285 h 616"/>
                <a:gd name="T86" fmla="*/ 532 w 713"/>
                <a:gd name="T87" fmla="*/ 220 h 616"/>
                <a:gd name="T88" fmla="*/ 468 w 713"/>
                <a:gd name="T89" fmla="*/ 353 h 616"/>
                <a:gd name="T90" fmla="*/ 428 w 713"/>
                <a:gd name="T91" fmla="*/ 300 h 616"/>
                <a:gd name="T92" fmla="*/ 486 w 713"/>
                <a:gd name="T93" fmla="*/ 258 h 616"/>
                <a:gd name="T94" fmla="*/ 581 w 713"/>
                <a:gd name="T95" fmla="*/ 230 h 616"/>
                <a:gd name="T96" fmla="*/ 487 w 713"/>
                <a:gd name="T97" fmla="*/ 347 h 616"/>
                <a:gd name="T98" fmla="*/ 611 w 713"/>
                <a:gd name="T99" fmla="*/ 165 h 616"/>
                <a:gd name="T100" fmla="*/ 496 w 713"/>
                <a:gd name="T101" fmla="*/ 245 h 616"/>
                <a:gd name="T102" fmla="*/ 495 w 713"/>
                <a:gd name="T103" fmla="*/ 368 h 616"/>
                <a:gd name="T104" fmla="*/ 504 w 713"/>
                <a:gd name="T105" fmla="*/ 554 h 616"/>
                <a:gd name="T106" fmla="*/ 244 w 713"/>
                <a:gd name="T107" fmla="*/ 463 h 616"/>
                <a:gd name="T108" fmla="*/ 161 w 713"/>
                <a:gd name="T109" fmla="*/ 474 h 616"/>
                <a:gd name="T110" fmla="*/ 52 w 713"/>
                <a:gd name="T111" fmla="*/ 332 h 616"/>
                <a:gd name="T112" fmla="*/ 66 w 713"/>
                <a:gd name="T113" fmla="*/ 339 h 616"/>
                <a:gd name="T114" fmla="*/ 420 w 713"/>
                <a:gd name="T115" fmla="*/ 404 h 616"/>
                <a:gd name="T116" fmla="*/ 422 w 713"/>
                <a:gd name="T117" fmla="*/ 436 h 616"/>
                <a:gd name="T118" fmla="*/ 92 w 713"/>
                <a:gd name="T119" fmla="*/ 381 h 616"/>
                <a:gd name="T120" fmla="*/ 46 w 713"/>
                <a:gd name="T121" fmla="*/ 291 h 616"/>
                <a:gd name="T122" fmla="*/ 37 w 713"/>
                <a:gd name="T123" fmla="*/ 248 h 616"/>
                <a:gd name="T124" fmla="*/ 191 w 713"/>
                <a:gd name="T125" fmla="*/ 365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3" h="616">
                  <a:moveTo>
                    <a:pt x="9" y="180"/>
                  </a:moveTo>
                  <a:cubicBezTo>
                    <a:pt x="8" y="181"/>
                    <a:pt x="8" y="181"/>
                    <a:pt x="8" y="181"/>
                  </a:cubicBezTo>
                  <a:cubicBezTo>
                    <a:pt x="7" y="183"/>
                    <a:pt x="7" y="183"/>
                    <a:pt x="7" y="183"/>
                  </a:cubicBezTo>
                  <a:cubicBezTo>
                    <a:pt x="7" y="183"/>
                    <a:pt x="8" y="184"/>
                    <a:pt x="9" y="184"/>
                  </a:cubicBezTo>
                  <a:cubicBezTo>
                    <a:pt x="9" y="187"/>
                    <a:pt x="10" y="188"/>
                    <a:pt x="11" y="189"/>
                  </a:cubicBezTo>
                  <a:cubicBezTo>
                    <a:pt x="11" y="190"/>
                    <a:pt x="11" y="190"/>
                    <a:pt x="12" y="191"/>
                  </a:cubicBezTo>
                  <a:cubicBezTo>
                    <a:pt x="14" y="193"/>
                    <a:pt x="17" y="195"/>
                    <a:pt x="20" y="197"/>
                  </a:cubicBezTo>
                  <a:cubicBezTo>
                    <a:pt x="23" y="200"/>
                    <a:pt x="26" y="202"/>
                    <a:pt x="30" y="205"/>
                  </a:cubicBezTo>
                  <a:cubicBezTo>
                    <a:pt x="30" y="208"/>
                    <a:pt x="30" y="208"/>
                    <a:pt x="30" y="208"/>
                  </a:cubicBezTo>
                  <a:cubicBezTo>
                    <a:pt x="30" y="216"/>
                    <a:pt x="31" y="224"/>
                    <a:pt x="32" y="232"/>
                  </a:cubicBezTo>
                  <a:cubicBezTo>
                    <a:pt x="31" y="227"/>
                    <a:pt x="30" y="221"/>
                    <a:pt x="29" y="215"/>
                  </a:cubicBezTo>
                  <a:cubicBezTo>
                    <a:pt x="27" y="215"/>
                    <a:pt x="27" y="215"/>
                    <a:pt x="27" y="215"/>
                  </a:cubicBezTo>
                  <a:cubicBezTo>
                    <a:pt x="27" y="217"/>
                    <a:pt x="27" y="219"/>
                    <a:pt x="27" y="221"/>
                  </a:cubicBezTo>
                  <a:cubicBezTo>
                    <a:pt x="27" y="223"/>
                    <a:pt x="27" y="226"/>
                    <a:pt x="27" y="228"/>
                  </a:cubicBezTo>
                  <a:cubicBezTo>
                    <a:pt x="27" y="231"/>
                    <a:pt x="27" y="233"/>
                    <a:pt x="27" y="235"/>
                  </a:cubicBezTo>
                  <a:cubicBezTo>
                    <a:pt x="29" y="235"/>
                    <a:pt x="29" y="235"/>
                    <a:pt x="29" y="235"/>
                  </a:cubicBezTo>
                  <a:cubicBezTo>
                    <a:pt x="29" y="234"/>
                    <a:pt x="29" y="232"/>
                    <a:pt x="29" y="230"/>
                  </a:cubicBezTo>
                  <a:cubicBezTo>
                    <a:pt x="31" y="236"/>
                    <a:pt x="32" y="242"/>
                    <a:pt x="34" y="248"/>
                  </a:cubicBezTo>
                  <a:cubicBezTo>
                    <a:pt x="32" y="248"/>
                    <a:pt x="30" y="247"/>
                    <a:pt x="28" y="247"/>
                  </a:cubicBezTo>
                  <a:cubicBezTo>
                    <a:pt x="28" y="249"/>
                    <a:pt x="28" y="249"/>
                    <a:pt x="28" y="249"/>
                  </a:cubicBezTo>
                  <a:cubicBezTo>
                    <a:pt x="44" y="253"/>
                    <a:pt x="60" y="262"/>
                    <a:pt x="76" y="274"/>
                  </a:cubicBezTo>
                  <a:cubicBezTo>
                    <a:pt x="74" y="274"/>
                    <a:pt x="71" y="273"/>
                    <a:pt x="69" y="273"/>
                  </a:cubicBezTo>
                  <a:cubicBezTo>
                    <a:pt x="69" y="275"/>
                    <a:pt x="69" y="275"/>
                    <a:pt x="69" y="275"/>
                  </a:cubicBezTo>
                  <a:cubicBezTo>
                    <a:pt x="73" y="276"/>
                    <a:pt x="78" y="278"/>
                    <a:pt x="82" y="280"/>
                  </a:cubicBezTo>
                  <a:cubicBezTo>
                    <a:pt x="84" y="281"/>
                    <a:pt x="85" y="282"/>
                    <a:pt x="87" y="283"/>
                  </a:cubicBezTo>
                  <a:cubicBezTo>
                    <a:pt x="98" y="294"/>
                    <a:pt x="109" y="305"/>
                    <a:pt x="119" y="315"/>
                  </a:cubicBezTo>
                  <a:cubicBezTo>
                    <a:pt x="100" y="299"/>
                    <a:pt x="78" y="285"/>
                    <a:pt x="60" y="273"/>
                  </a:cubicBezTo>
                  <a:cubicBezTo>
                    <a:pt x="57" y="271"/>
                    <a:pt x="57" y="271"/>
                    <a:pt x="57" y="271"/>
                  </a:cubicBezTo>
                  <a:cubicBezTo>
                    <a:pt x="58" y="275"/>
                    <a:pt x="58" y="275"/>
                    <a:pt x="58" y="275"/>
                  </a:cubicBezTo>
                  <a:cubicBezTo>
                    <a:pt x="58" y="275"/>
                    <a:pt x="58" y="275"/>
                    <a:pt x="59" y="275"/>
                  </a:cubicBezTo>
                  <a:cubicBezTo>
                    <a:pt x="58" y="275"/>
                    <a:pt x="57" y="274"/>
                    <a:pt x="56" y="274"/>
                  </a:cubicBezTo>
                  <a:cubicBezTo>
                    <a:pt x="56" y="272"/>
                    <a:pt x="56" y="272"/>
                    <a:pt x="56" y="272"/>
                  </a:cubicBezTo>
                  <a:cubicBezTo>
                    <a:pt x="55" y="272"/>
                    <a:pt x="55" y="272"/>
                    <a:pt x="54" y="272"/>
                  </a:cubicBezTo>
                  <a:cubicBezTo>
                    <a:pt x="47" y="268"/>
                    <a:pt x="40" y="264"/>
                    <a:pt x="35" y="261"/>
                  </a:cubicBezTo>
                  <a:cubicBezTo>
                    <a:pt x="34" y="262"/>
                    <a:pt x="34" y="262"/>
                    <a:pt x="34" y="262"/>
                  </a:cubicBezTo>
                  <a:cubicBezTo>
                    <a:pt x="33" y="261"/>
                    <a:pt x="33" y="261"/>
                    <a:pt x="32" y="260"/>
                  </a:cubicBezTo>
                  <a:cubicBezTo>
                    <a:pt x="31" y="260"/>
                    <a:pt x="29" y="260"/>
                    <a:pt x="28" y="261"/>
                  </a:cubicBezTo>
                  <a:cubicBezTo>
                    <a:pt x="28" y="261"/>
                    <a:pt x="28" y="261"/>
                    <a:pt x="27" y="260"/>
                  </a:cubicBezTo>
                  <a:cubicBezTo>
                    <a:pt x="25" y="259"/>
                    <a:pt x="23" y="261"/>
                    <a:pt x="22" y="263"/>
                  </a:cubicBezTo>
                  <a:cubicBezTo>
                    <a:pt x="21" y="262"/>
                    <a:pt x="19" y="261"/>
                    <a:pt x="17" y="260"/>
                  </a:cubicBezTo>
                  <a:cubicBezTo>
                    <a:pt x="13" y="259"/>
                    <a:pt x="10" y="264"/>
                    <a:pt x="13" y="266"/>
                  </a:cubicBezTo>
                  <a:cubicBezTo>
                    <a:pt x="16" y="268"/>
                    <a:pt x="18" y="270"/>
                    <a:pt x="20" y="272"/>
                  </a:cubicBezTo>
                  <a:cubicBezTo>
                    <a:pt x="20" y="272"/>
                    <a:pt x="20" y="272"/>
                    <a:pt x="20" y="272"/>
                  </a:cubicBezTo>
                  <a:cubicBezTo>
                    <a:pt x="21" y="273"/>
                    <a:pt x="22" y="273"/>
                    <a:pt x="22" y="273"/>
                  </a:cubicBezTo>
                  <a:cubicBezTo>
                    <a:pt x="23" y="273"/>
                    <a:pt x="23" y="273"/>
                    <a:pt x="24" y="274"/>
                  </a:cubicBezTo>
                  <a:cubicBezTo>
                    <a:pt x="24" y="274"/>
                    <a:pt x="24" y="274"/>
                    <a:pt x="24" y="274"/>
                  </a:cubicBezTo>
                  <a:cubicBezTo>
                    <a:pt x="24" y="275"/>
                    <a:pt x="24" y="275"/>
                    <a:pt x="24" y="275"/>
                  </a:cubicBezTo>
                  <a:cubicBezTo>
                    <a:pt x="24" y="275"/>
                    <a:pt x="24" y="275"/>
                    <a:pt x="24" y="275"/>
                  </a:cubicBezTo>
                  <a:cubicBezTo>
                    <a:pt x="23" y="275"/>
                    <a:pt x="23" y="275"/>
                    <a:pt x="23" y="276"/>
                  </a:cubicBezTo>
                  <a:cubicBezTo>
                    <a:pt x="22" y="276"/>
                    <a:pt x="21" y="277"/>
                    <a:pt x="21" y="277"/>
                  </a:cubicBezTo>
                  <a:cubicBezTo>
                    <a:pt x="20" y="278"/>
                    <a:pt x="20" y="278"/>
                    <a:pt x="20" y="278"/>
                  </a:cubicBezTo>
                  <a:cubicBezTo>
                    <a:pt x="21" y="279"/>
                    <a:pt x="21" y="279"/>
                    <a:pt x="21" y="279"/>
                  </a:cubicBezTo>
                  <a:cubicBezTo>
                    <a:pt x="24" y="283"/>
                    <a:pt x="28" y="287"/>
                    <a:pt x="32" y="290"/>
                  </a:cubicBezTo>
                  <a:cubicBezTo>
                    <a:pt x="28" y="289"/>
                    <a:pt x="25" y="288"/>
                    <a:pt x="23" y="287"/>
                  </a:cubicBezTo>
                  <a:cubicBezTo>
                    <a:pt x="21" y="290"/>
                    <a:pt x="21" y="290"/>
                    <a:pt x="21" y="290"/>
                  </a:cubicBezTo>
                  <a:cubicBezTo>
                    <a:pt x="29" y="296"/>
                    <a:pt x="37" y="303"/>
                    <a:pt x="45" y="309"/>
                  </a:cubicBezTo>
                  <a:cubicBezTo>
                    <a:pt x="45" y="313"/>
                    <a:pt x="45" y="321"/>
                    <a:pt x="47" y="329"/>
                  </a:cubicBezTo>
                  <a:cubicBezTo>
                    <a:pt x="46" y="326"/>
                    <a:pt x="45" y="324"/>
                    <a:pt x="44" y="322"/>
                  </a:cubicBezTo>
                  <a:cubicBezTo>
                    <a:pt x="42" y="323"/>
                    <a:pt x="42" y="323"/>
                    <a:pt x="42" y="323"/>
                  </a:cubicBezTo>
                  <a:cubicBezTo>
                    <a:pt x="42" y="323"/>
                    <a:pt x="42" y="324"/>
                    <a:pt x="42" y="324"/>
                  </a:cubicBezTo>
                  <a:cubicBezTo>
                    <a:pt x="42" y="331"/>
                    <a:pt x="44" y="338"/>
                    <a:pt x="46" y="344"/>
                  </a:cubicBezTo>
                  <a:cubicBezTo>
                    <a:pt x="45" y="349"/>
                    <a:pt x="44" y="353"/>
                    <a:pt x="44" y="357"/>
                  </a:cubicBezTo>
                  <a:cubicBezTo>
                    <a:pt x="44" y="363"/>
                    <a:pt x="45" y="369"/>
                    <a:pt x="47" y="374"/>
                  </a:cubicBezTo>
                  <a:cubicBezTo>
                    <a:pt x="49" y="377"/>
                    <a:pt x="49" y="377"/>
                    <a:pt x="49" y="377"/>
                  </a:cubicBezTo>
                  <a:cubicBezTo>
                    <a:pt x="50" y="374"/>
                    <a:pt x="50" y="374"/>
                    <a:pt x="50" y="374"/>
                  </a:cubicBezTo>
                  <a:cubicBezTo>
                    <a:pt x="51" y="370"/>
                    <a:pt x="52" y="366"/>
                    <a:pt x="52" y="362"/>
                  </a:cubicBezTo>
                  <a:cubicBezTo>
                    <a:pt x="58" y="374"/>
                    <a:pt x="67" y="384"/>
                    <a:pt x="76" y="395"/>
                  </a:cubicBezTo>
                  <a:cubicBezTo>
                    <a:pt x="84" y="402"/>
                    <a:pt x="92" y="410"/>
                    <a:pt x="100" y="417"/>
                  </a:cubicBezTo>
                  <a:cubicBezTo>
                    <a:pt x="96" y="416"/>
                    <a:pt x="93" y="415"/>
                    <a:pt x="90" y="415"/>
                  </a:cubicBezTo>
                  <a:cubicBezTo>
                    <a:pt x="89" y="415"/>
                    <a:pt x="88" y="415"/>
                    <a:pt x="87" y="416"/>
                  </a:cubicBezTo>
                  <a:cubicBezTo>
                    <a:pt x="87" y="418"/>
                    <a:pt x="87" y="418"/>
                    <a:pt x="87" y="418"/>
                  </a:cubicBezTo>
                  <a:cubicBezTo>
                    <a:pt x="88" y="418"/>
                    <a:pt x="89" y="418"/>
                    <a:pt x="90" y="418"/>
                  </a:cubicBezTo>
                  <a:cubicBezTo>
                    <a:pt x="94" y="418"/>
                    <a:pt x="100" y="420"/>
                    <a:pt x="105" y="423"/>
                  </a:cubicBezTo>
                  <a:cubicBezTo>
                    <a:pt x="110" y="428"/>
                    <a:pt x="115" y="433"/>
                    <a:pt x="119" y="438"/>
                  </a:cubicBezTo>
                  <a:cubicBezTo>
                    <a:pt x="120" y="438"/>
                    <a:pt x="120" y="438"/>
                    <a:pt x="120" y="438"/>
                  </a:cubicBezTo>
                  <a:cubicBezTo>
                    <a:pt x="125" y="443"/>
                    <a:pt x="131" y="449"/>
                    <a:pt x="136" y="455"/>
                  </a:cubicBezTo>
                  <a:cubicBezTo>
                    <a:pt x="130" y="450"/>
                    <a:pt x="124" y="446"/>
                    <a:pt x="118" y="441"/>
                  </a:cubicBezTo>
                  <a:cubicBezTo>
                    <a:pt x="117" y="443"/>
                    <a:pt x="117" y="443"/>
                    <a:pt x="117" y="443"/>
                  </a:cubicBezTo>
                  <a:cubicBezTo>
                    <a:pt x="125" y="450"/>
                    <a:pt x="134" y="456"/>
                    <a:pt x="142" y="462"/>
                  </a:cubicBezTo>
                  <a:cubicBezTo>
                    <a:pt x="135" y="464"/>
                    <a:pt x="130" y="466"/>
                    <a:pt x="127" y="467"/>
                  </a:cubicBezTo>
                  <a:cubicBezTo>
                    <a:pt x="124" y="464"/>
                    <a:pt x="121" y="463"/>
                    <a:pt x="121" y="463"/>
                  </a:cubicBezTo>
                  <a:cubicBezTo>
                    <a:pt x="122" y="464"/>
                    <a:pt x="123" y="466"/>
                    <a:pt x="125" y="468"/>
                  </a:cubicBezTo>
                  <a:cubicBezTo>
                    <a:pt x="125" y="468"/>
                    <a:pt x="125" y="468"/>
                    <a:pt x="125" y="468"/>
                  </a:cubicBezTo>
                  <a:cubicBezTo>
                    <a:pt x="125" y="468"/>
                    <a:pt x="125" y="468"/>
                    <a:pt x="125" y="468"/>
                  </a:cubicBezTo>
                  <a:cubicBezTo>
                    <a:pt x="142" y="489"/>
                    <a:pt x="211" y="545"/>
                    <a:pt x="211" y="545"/>
                  </a:cubicBezTo>
                  <a:cubicBezTo>
                    <a:pt x="211" y="529"/>
                    <a:pt x="147" y="481"/>
                    <a:pt x="127" y="467"/>
                  </a:cubicBezTo>
                  <a:cubicBezTo>
                    <a:pt x="132" y="466"/>
                    <a:pt x="137" y="465"/>
                    <a:pt x="144" y="464"/>
                  </a:cubicBezTo>
                  <a:cubicBezTo>
                    <a:pt x="145" y="465"/>
                    <a:pt x="147" y="466"/>
                    <a:pt x="148" y="467"/>
                  </a:cubicBezTo>
                  <a:cubicBezTo>
                    <a:pt x="150" y="469"/>
                    <a:pt x="152" y="471"/>
                    <a:pt x="154" y="473"/>
                  </a:cubicBezTo>
                  <a:cubicBezTo>
                    <a:pt x="153" y="473"/>
                    <a:pt x="151" y="472"/>
                    <a:pt x="150" y="472"/>
                  </a:cubicBezTo>
                  <a:cubicBezTo>
                    <a:pt x="149" y="471"/>
                    <a:pt x="148" y="469"/>
                    <a:pt x="147" y="467"/>
                  </a:cubicBezTo>
                  <a:cubicBezTo>
                    <a:pt x="145" y="469"/>
                    <a:pt x="145" y="469"/>
                    <a:pt x="145" y="469"/>
                  </a:cubicBezTo>
                  <a:cubicBezTo>
                    <a:pt x="146" y="471"/>
                    <a:pt x="147" y="473"/>
                    <a:pt x="149" y="474"/>
                  </a:cubicBezTo>
                  <a:cubicBezTo>
                    <a:pt x="151" y="475"/>
                    <a:pt x="152" y="476"/>
                    <a:pt x="154" y="476"/>
                  </a:cubicBezTo>
                  <a:cubicBezTo>
                    <a:pt x="155" y="476"/>
                    <a:pt x="156" y="475"/>
                    <a:pt x="157" y="475"/>
                  </a:cubicBezTo>
                  <a:cubicBezTo>
                    <a:pt x="158" y="475"/>
                    <a:pt x="158" y="475"/>
                    <a:pt x="158" y="475"/>
                  </a:cubicBezTo>
                  <a:cubicBezTo>
                    <a:pt x="171" y="486"/>
                    <a:pt x="184" y="498"/>
                    <a:pt x="196" y="510"/>
                  </a:cubicBezTo>
                  <a:cubicBezTo>
                    <a:pt x="198" y="508"/>
                    <a:pt x="198" y="508"/>
                    <a:pt x="198" y="508"/>
                  </a:cubicBezTo>
                  <a:cubicBezTo>
                    <a:pt x="191" y="501"/>
                    <a:pt x="184" y="495"/>
                    <a:pt x="177" y="488"/>
                  </a:cubicBezTo>
                  <a:cubicBezTo>
                    <a:pt x="177" y="488"/>
                    <a:pt x="177" y="488"/>
                    <a:pt x="177" y="488"/>
                  </a:cubicBezTo>
                  <a:cubicBezTo>
                    <a:pt x="171" y="482"/>
                    <a:pt x="163" y="473"/>
                    <a:pt x="153" y="462"/>
                  </a:cubicBezTo>
                  <a:cubicBezTo>
                    <a:pt x="154" y="462"/>
                    <a:pt x="155" y="462"/>
                    <a:pt x="156" y="462"/>
                  </a:cubicBezTo>
                  <a:cubicBezTo>
                    <a:pt x="171" y="475"/>
                    <a:pt x="198" y="501"/>
                    <a:pt x="201" y="509"/>
                  </a:cubicBezTo>
                  <a:cubicBezTo>
                    <a:pt x="201" y="509"/>
                    <a:pt x="200" y="490"/>
                    <a:pt x="159" y="462"/>
                  </a:cubicBezTo>
                  <a:cubicBezTo>
                    <a:pt x="162" y="461"/>
                    <a:pt x="166" y="461"/>
                    <a:pt x="169" y="461"/>
                  </a:cubicBezTo>
                  <a:cubicBezTo>
                    <a:pt x="169" y="462"/>
                    <a:pt x="170" y="463"/>
                    <a:pt x="170" y="463"/>
                  </a:cubicBezTo>
                  <a:cubicBezTo>
                    <a:pt x="173" y="463"/>
                    <a:pt x="173" y="463"/>
                    <a:pt x="173" y="463"/>
                  </a:cubicBezTo>
                  <a:cubicBezTo>
                    <a:pt x="172" y="462"/>
                    <a:pt x="172" y="461"/>
                    <a:pt x="172" y="460"/>
                  </a:cubicBezTo>
                  <a:cubicBezTo>
                    <a:pt x="176" y="460"/>
                    <a:pt x="181" y="460"/>
                    <a:pt x="185" y="460"/>
                  </a:cubicBezTo>
                  <a:cubicBezTo>
                    <a:pt x="186" y="461"/>
                    <a:pt x="187" y="463"/>
                    <a:pt x="188" y="465"/>
                  </a:cubicBezTo>
                  <a:cubicBezTo>
                    <a:pt x="184" y="466"/>
                    <a:pt x="180" y="467"/>
                    <a:pt x="176" y="469"/>
                  </a:cubicBezTo>
                  <a:cubicBezTo>
                    <a:pt x="177" y="472"/>
                    <a:pt x="177" y="472"/>
                    <a:pt x="177" y="472"/>
                  </a:cubicBezTo>
                  <a:cubicBezTo>
                    <a:pt x="181" y="470"/>
                    <a:pt x="185" y="468"/>
                    <a:pt x="189" y="467"/>
                  </a:cubicBezTo>
                  <a:cubicBezTo>
                    <a:pt x="190" y="468"/>
                    <a:pt x="190" y="469"/>
                    <a:pt x="191" y="470"/>
                  </a:cubicBezTo>
                  <a:cubicBezTo>
                    <a:pt x="190" y="470"/>
                    <a:pt x="190" y="469"/>
                    <a:pt x="190" y="469"/>
                  </a:cubicBezTo>
                  <a:cubicBezTo>
                    <a:pt x="189" y="472"/>
                    <a:pt x="189" y="472"/>
                    <a:pt x="189" y="472"/>
                  </a:cubicBezTo>
                  <a:cubicBezTo>
                    <a:pt x="190" y="472"/>
                    <a:pt x="191" y="473"/>
                    <a:pt x="193" y="473"/>
                  </a:cubicBezTo>
                  <a:cubicBezTo>
                    <a:pt x="198" y="480"/>
                    <a:pt x="204" y="486"/>
                    <a:pt x="211" y="487"/>
                  </a:cubicBezTo>
                  <a:cubicBezTo>
                    <a:pt x="225" y="489"/>
                    <a:pt x="413" y="518"/>
                    <a:pt x="474" y="531"/>
                  </a:cubicBezTo>
                  <a:cubicBezTo>
                    <a:pt x="469" y="530"/>
                    <a:pt x="464" y="528"/>
                    <a:pt x="458" y="527"/>
                  </a:cubicBezTo>
                  <a:cubicBezTo>
                    <a:pt x="459" y="526"/>
                    <a:pt x="459" y="526"/>
                    <a:pt x="459" y="526"/>
                  </a:cubicBezTo>
                  <a:cubicBezTo>
                    <a:pt x="459" y="526"/>
                    <a:pt x="459" y="526"/>
                    <a:pt x="459" y="526"/>
                  </a:cubicBezTo>
                  <a:cubicBezTo>
                    <a:pt x="469" y="527"/>
                    <a:pt x="480" y="528"/>
                    <a:pt x="490" y="528"/>
                  </a:cubicBezTo>
                  <a:cubicBezTo>
                    <a:pt x="493" y="529"/>
                    <a:pt x="496" y="529"/>
                    <a:pt x="499" y="530"/>
                  </a:cubicBezTo>
                  <a:cubicBezTo>
                    <a:pt x="505" y="536"/>
                    <a:pt x="509" y="540"/>
                    <a:pt x="510" y="542"/>
                  </a:cubicBezTo>
                  <a:cubicBezTo>
                    <a:pt x="510" y="545"/>
                    <a:pt x="508" y="548"/>
                    <a:pt x="507" y="551"/>
                  </a:cubicBezTo>
                  <a:cubicBezTo>
                    <a:pt x="507" y="549"/>
                    <a:pt x="507" y="547"/>
                    <a:pt x="507" y="545"/>
                  </a:cubicBezTo>
                  <a:cubicBezTo>
                    <a:pt x="505" y="545"/>
                    <a:pt x="505" y="545"/>
                    <a:pt x="505" y="545"/>
                  </a:cubicBezTo>
                  <a:cubicBezTo>
                    <a:pt x="503" y="549"/>
                    <a:pt x="501" y="555"/>
                    <a:pt x="499" y="561"/>
                  </a:cubicBezTo>
                  <a:cubicBezTo>
                    <a:pt x="499" y="563"/>
                    <a:pt x="498" y="566"/>
                    <a:pt x="498" y="569"/>
                  </a:cubicBezTo>
                  <a:cubicBezTo>
                    <a:pt x="495" y="573"/>
                    <a:pt x="493" y="578"/>
                    <a:pt x="492" y="583"/>
                  </a:cubicBezTo>
                  <a:cubicBezTo>
                    <a:pt x="494" y="584"/>
                    <a:pt x="494" y="584"/>
                    <a:pt x="494" y="584"/>
                  </a:cubicBezTo>
                  <a:cubicBezTo>
                    <a:pt x="494" y="584"/>
                    <a:pt x="494" y="583"/>
                    <a:pt x="494" y="583"/>
                  </a:cubicBezTo>
                  <a:cubicBezTo>
                    <a:pt x="497" y="584"/>
                    <a:pt x="497" y="584"/>
                    <a:pt x="497" y="584"/>
                  </a:cubicBezTo>
                  <a:cubicBezTo>
                    <a:pt x="497" y="583"/>
                    <a:pt x="497" y="583"/>
                    <a:pt x="497" y="583"/>
                  </a:cubicBezTo>
                  <a:cubicBezTo>
                    <a:pt x="498" y="588"/>
                    <a:pt x="499" y="593"/>
                    <a:pt x="501" y="598"/>
                  </a:cubicBezTo>
                  <a:cubicBezTo>
                    <a:pt x="432" y="577"/>
                    <a:pt x="312" y="559"/>
                    <a:pt x="264" y="552"/>
                  </a:cubicBezTo>
                  <a:cubicBezTo>
                    <a:pt x="337" y="565"/>
                    <a:pt x="545" y="616"/>
                    <a:pt x="545" y="616"/>
                  </a:cubicBezTo>
                  <a:cubicBezTo>
                    <a:pt x="537" y="610"/>
                    <a:pt x="523" y="605"/>
                    <a:pt x="505" y="599"/>
                  </a:cubicBezTo>
                  <a:cubicBezTo>
                    <a:pt x="506" y="598"/>
                    <a:pt x="507" y="598"/>
                    <a:pt x="508" y="597"/>
                  </a:cubicBezTo>
                  <a:cubicBezTo>
                    <a:pt x="508" y="600"/>
                    <a:pt x="508" y="600"/>
                    <a:pt x="508" y="600"/>
                  </a:cubicBezTo>
                  <a:cubicBezTo>
                    <a:pt x="510" y="596"/>
                    <a:pt x="510" y="596"/>
                    <a:pt x="510" y="596"/>
                  </a:cubicBezTo>
                  <a:cubicBezTo>
                    <a:pt x="510" y="595"/>
                    <a:pt x="510" y="594"/>
                    <a:pt x="510" y="593"/>
                  </a:cubicBezTo>
                  <a:cubicBezTo>
                    <a:pt x="520" y="578"/>
                    <a:pt x="522" y="546"/>
                    <a:pt x="522" y="540"/>
                  </a:cubicBezTo>
                  <a:cubicBezTo>
                    <a:pt x="522" y="539"/>
                    <a:pt x="520" y="536"/>
                    <a:pt x="517" y="532"/>
                  </a:cubicBezTo>
                  <a:cubicBezTo>
                    <a:pt x="520" y="533"/>
                    <a:pt x="524" y="533"/>
                    <a:pt x="528" y="533"/>
                  </a:cubicBezTo>
                  <a:cubicBezTo>
                    <a:pt x="528" y="531"/>
                    <a:pt x="528" y="531"/>
                    <a:pt x="528" y="531"/>
                  </a:cubicBezTo>
                  <a:cubicBezTo>
                    <a:pt x="523" y="530"/>
                    <a:pt x="518" y="529"/>
                    <a:pt x="513" y="528"/>
                  </a:cubicBezTo>
                  <a:cubicBezTo>
                    <a:pt x="513" y="528"/>
                    <a:pt x="513" y="527"/>
                    <a:pt x="513" y="527"/>
                  </a:cubicBezTo>
                  <a:cubicBezTo>
                    <a:pt x="513" y="527"/>
                    <a:pt x="513" y="527"/>
                    <a:pt x="513" y="527"/>
                  </a:cubicBezTo>
                  <a:cubicBezTo>
                    <a:pt x="513" y="527"/>
                    <a:pt x="513" y="527"/>
                    <a:pt x="513" y="527"/>
                  </a:cubicBezTo>
                  <a:cubicBezTo>
                    <a:pt x="513" y="527"/>
                    <a:pt x="513" y="527"/>
                    <a:pt x="513" y="527"/>
                  </a:cubicBezTo>
                  <a:cubicBezTo>
                    <a:pt x="512" y="522"/>
                    <a:pt x="509" y="518"/>
                    <a:pt x="506" y="514"/>
                  </a:cubicBezTo>
                  <a:cubicBezTo>
                    <a:pt x="507" y="515"/>
                    <a:pt x="508" y="515"/>
                    <a:pt x="508" y="515"/>
                  </a:cubicBezTo>
                  <a:cubicBezTo>
                    <a:pt x="509" y="513"/>
                    <a:pt x="509" y="513"/>
                    <a:pt x="509" y="513"/>
                  </a:cubicBezTo>
                  <a:cubicBezTo>
                    <a:pt x="507" y="512"/>
                    <a:pt x="506" y="511"/>
                    <a:pt x="504" y="511"/>
                  </a:cubicBezTo>
                  <a:cubicBezTo>
                    <a:pt x="504" y="510"/>
                    <a:pt x="504" y="510"/>
                    <a:pt x="504" y="510"/>
                  </a:cubicBezTo>
                  <a:cubicBezTo>
                    <a:pt x="501" y="508"/>
                    <a:pt x="497" y="505"/>
                    <a:pt x="494" y="502"/>
                  </a:cubicBezTo>
                  <a:cubicBezTo>
                    <a:pt x="489" y="497"/>
                    <a:pt x="483" y="493"/>
                    <a:pt x="477" y="490"/>
                  </a:cubicBezTo>
                  <a:cubicBezTo>
                    <a:pt x="473" y="487"/>
                    <a:pt x="469" y="485"/>
                    <a:pt x="466" y="482"/>
                  </a:cubicBezTo>
                  <a:cubicBezTo>
                    <a:pt x="463" y="480"/>
                    <a:pt x="460" y="477"/>
                    <a:pt x="457" y="474"/>
                  </a:cubicBezTo>
                  <a:cubicBezTo>
                    <a:pt x="456" y="473"/>
                    <a:pt x="455" y="472"/>
                    <a:pt x="454" y="471"/>
                  </a:cubicBezTo>
                  <a:cubicBezTo>
                    <a:pt x="452" y="469"/>
                    <a:pt x="449" y="466"/>
                    <a:pt x="448" y="464"/>
                  </a:cubicBezTo>
                  <a:cubicBezTo>
                    <a:pt x="451" y="465"/>
                    <a:pt x="454" y="465"/>
                    <a:pt x="458" y="465"/>
                  </a:cubicBezTo>
                  <a:cubicBezTo>
                    <a:pt x="458" y="468"/>
                    <a:pt x="459" y="470"/>
                    <a:pt x="460" y="472"/>
                  </a:cubicBezTo>
                  <a:cubicBezTo>
                    <a:pt x="463" y="476"/>
                    <a:pt x="467" y="479"/>
                    <a:pt x="473" y="479"/>
                  </a:cubicBezTo>
                  <a:cubicBezTo>
                    <a:pt x="475" y="479"/>
                    <a:pt x="478" y="478"/>
                    <a:pt x="481" y="477"/>
                  </a:cubicBezTo>
                  <a:cubicBezTo>
                    <a:pt x="480" y="475"/>
                    <a:pt x="480" y="475"/>
                    <a:pt x="480" y="475"/>
                  </a:cubicBezTo>
                  <a:cubicBezTo>
                    <a:pt x="477" y="476"/>
                    <a:pt x="475" y="476"/>
                    <a:pt x="473" y="476"/>
                  </a:cubicBezTo>
                  <a:cubicBezTo>
                    <a:pt x="468" y="476"/>
                    <a:pt x="465" y="474"/>
                    <a:pt x="462" y="470"/>
                  </a:cubicBezTo>
                  <a:cubicBezTo>
                    <a:pt x="462" y="469"/>
                    <a:pt x="461" y="467"/>
                    <a:pt x="460" y="465"/>
                  </a:cubicBezTo>
                  <a:cubicBezTo>
                    <a:pt x="464" y="466"/>
                    <a:pt x="468" y="466"/>
                    <a:pt x="472" y="466"/>
                  </a:cubicBezTo>
                  <a:cubicBezTo>
                    <a:pt x="473" y="466"/>
                    <a:pt x="473" y="466"/>
                    <a:pt x="473" y="466"/>
                  </a:cubicBezTo>
                  <a:cubicBezTo>
                    <a:pt x="472" y="469"/>
                    <a:pt x="472" y="469"/>
                    <a:pt x="472" y="469"/>
                  </a:cubicBezTo>
                  <a:cubicBezTo>
                    <a:pt x="475" y="466"/>
                    <a:pt x="475" y="466"/>
                    <a:pt x="475" y="466"/>
                  </a:cubicBezTo>
                  <a:cubicBezTo>
                    <a:pt x="484" y="457"/>
                    <a:pt x="491" y="443"/>
                    <a:pt x="491" y="429"/>
                  </a:cubicBezTo>
                  <a:cubicBezTo>
                    <a:pt x="491" y="426"/>
                    <a:pt x="490" y="423"/>
                    <a:pt x="489" y="420"/>
                  </a:cubicBezTo>
                  <a:cubicBezTo>
                    <a:pt x="488" y="412"/>
                    <a:pt x="485" y="404"/>
                    <a:pt x="483" y="399"/>
                  </a:cubicBezTo>
                  <a:cubicBezTo>
                    <a:pt x="483" y="399"/>
                    <a:pt x="483" y="399"/>
                    <a:pt x="483" y="399"/>
                  </a:cubicBezTo>
                  <a:cubicBezTo>
                    <a:pt x="484" y="397"/>
                    <a:pt x="484" y="395"/>
                    <a:pt x="483" y="394"/>
                  </a:cubicBezTo>
                  <a:cubicBezTo>
                    <a:pt x="479" y="390"/>
                    <a:pt x="475" y="387"/>
                    <a:pt x="472" y="384"/>
                  </a:cubicBezTo>
                  <a:cubicBezTo>
                    <a:pt x="472" y="384"/>
                    <a:pt x="472" y="383"/>
                    <a:pt x="472" y="383"/>
                  </a:cubicBezTo>
                  <a:cubicBezTo>
                    <a:pt x="476" y="383"/>
                    <a:pt x="478" y="383"/>
                    <a:pt x="479" y="383"/>
                  </a:cubicBezTo>
                  <a:cubicBezTo>
                    <a:pt x="480" y="383"/>
                    <a:pt x="481" y="383"/>
                    <a:pt x="481" y="383"/>
                  </a:cubicBezTo>
                  <a:cubicBezTo>
                    <a:pt x="481" y="385"/>
                    <a:pt x="482" y="387"/>
                    <a:pt x="482" y="388"/>
                  </a:cubicBezTo>
                  <a:cubicBezTo>
                    <a:pt x="483" y="392"/>
                    <a:pt x="483" y="392"/>
                    <a:pt x="483" y="392"/>
                  </a:cubicBezTo>
                  <a:cubicBezTo>
                    <a:pt x="484" y="388"/>
                    <a:pt x="484" y="388"/>
                    <a:pt x="484" y="388"/>
                  </a:cubicBezTo>
                  <a:cubicBezTo>
                    <a:pt x="485" y="386"/>
                    <a:pt x="486" y="383"/>
                    <a:pt x="486" y="380"/>
                  </a:cubicBezTo>
                  <a:cubicBezTo>
                    <a:pt x="487" y="380"/>
                    <a:pt x="487" y="380"/>
                    <a:pt x="487" y="380"/>
                  </a:cubicBezTo>
                  <a:cubicBezTo>
                    <a:pt x="489" y="381"/>
                    <a:pt x="491" y="382"/>
                    <a:pt x="493" y="383"/>
                  </a:cubicBezTo>
                  <a:cubicBezTo>
                    <a:pt x="493" y="385"/>
                    <a:pt x="493" y="385"/>
                    <a:pt x="493" y="385"/>
                  </a:cubicBezTo>
                  <a:cubicBezTo>
                    <a:pt x="494" y="385"/>
                    <a:pt x="495" y="385"/>
                    <a:pt x="496" y="386"/>
                  </a:cubicBezTo>
                  <a:cubicBezTo>
                    <a:pt x="497" y="386"/>
                    <a:pt x="497" y="386"/>
                    <a:pt x="498" y="386"/>
                  </a:cubicBezTo>
                  <a:cubicBezTo>
                    <a:pt x="498" y="386"/>
                    <a:pt x="498" y="386"/>
                    <a:pt x="498" y="386"/>
                  </a:cubicBezTo>
                  <a:cubicBezTo>
                    <a:pt x="498" y="386"/>
                    <a:pt x="499" y="386"/>
                    <a:pt x="499" y="385"/>
                  </a:cubicBezTo>
                  <a:cubicBezTo>
                    <a:pt x="499" y="385"/>
                    <a:pt x="499" y="385"/>
                    <a:pt x="499" y="384"/>
                  </a:cubicBezTo>
                  <a:cubicBezTo>
                    <a:pt x="499" y="384"/>
                    <a:pt x="499" y="384"/>
                    <a:pt x="499" y="384"/>
                  </a:cubicBezTo>
                  <a:cubicBezTo>
                    <a:pt x="499" y="383"/>
                    <a:pt x="499" y="383"/>
                    <a:pt x="499" y="383"/>
                  </a:cubicBezTo>
                  <a:cubicBezTo>
                    <a:pt x="499" y="383"/>
                    <a:pt x="498" y="383"/>
                    <a:pt x="498" y="383"/>
                  </a:cubicBezTo>
                  <a:cubicBezTo>
                    <a:pt x="498" y="382"/>
                    <a:pt x="497" y="382"/>
                    <a:pt x="496" y="382"/>
                  </a:cubicBezTo>
                  <a:cubicBezTo>
                    <a:pt x="496" y="382"/>
                    <a:pt x="496" y="382"/>
                    <a:pt x="496" y="382"/>
                  </a:cubicBezTo>
                  <a:cubicBezTo>
                    <a:pt x="496" y="382"/>
                    <a:pt x="496" y="382"/>
                    <a:pt x="496" y="382"/>
                  </a:cubicBezTo>
                  <a:cubicBezTo>
                    <a:pt x="494" y="380"/>
                    <a:pt x="491" y="379"/>
                    <a:pt x="489" y="378"/>
                  </a:cubicBezTo>
                  <a:cubicBezTo>
                    <a:pt x="491" y="376"/>
                    <a:pt x="492" y="373"/>
                    <a:pt x="494" y="370"/>
                  </a:cubicBezTo>
                  <a:cubicBezTo>
                    <a:pt x="495" y="370"/>
                    <a:pt x="495" y="370"/>
                    <a:pt x="496" y="370"/>
                  </a:cubicBezTo>
                  <a:cubicBezTo>
                    <a:pt x="497" y="370"/>
                    <a:pt x="498" y="370"/>
                    <a:pt x="498" y="370"/>
                  </a:cubicBezTo>
                  <a:cubicBezTo>
                    <a:pt x="500" y="370"/>
                    <a:pt x="500" y="370"/>
                    <a:pt x="500" y="370"/>
                  </a:cubicBezTo>
                  <a:cubicBezTo>
                    <a:pt x="499" y="368"/>
                    <a:pt x="499" y="368"/>
                    <a:pt x="499" y="368"/>
                  </a:cubicBezTo>
                  <a:cubicBezTo>
                    <a:pt x="498" y="367"/>
                    <a:pt x="497" y="365"/>
                    <a:pt x="496" y="364"/>
                  </a:cubicBezTo>
                  <a:cubicBezTo>
                    <a:pt x="499" y="354"/>
                    <a:pt x="499" y="344"/>
                    <a:pt x="498" y="338"/>
                  </a:cubicBezTo>
                  <a:cubicBezTo>
                    <a:pt x="498" y="334"/>
                    <a:pt x="496" y="331"/>
                    <a:pt x="494" y="329"/>
                  </a:cubicBezTo>
                  <a:cubicBezTo>
                    <a:pt x="493" y="328"/>
                    <a:pt x="493" y="327"/>
                    <a:pt x="492" y="326"/>
                  </a:cubicBezTo>
                  <a:cubicBezTo>
                    <a:pt x="494" y="325"/>
                    <a:pt x="494" y="325"/>
                    <a:pt x="494" y="325"/>
                  </a:cubicBezTo>
                  <a:cubicBezTo>
                    <a:pt x="492" y="324"/>
                    <a:pt x="492" y="324"/>
                    <a:pt x="492" y="324"/>
                  </a:cubicBezTo>
                  <a:cubicBezTo>
                    <a:pt x="492" y="324"/>
                    <a:pt x="492" y="324"/>
                    <a:pt x="492" y="324"/>
                  </a:cubicBezTo>
                  <a:cubicBezTo>
                    <a:pt x="492" y="324"/>
                    <a:pt x="492" y="324"/>
                    <a:pt x="492" y="324"/>
                  </a:cubicBezTo>
                  <a:cubicBezTo>
                    <a:pt x="494" y="324"/>
                    <a:pt x="494" y="324"/>
                    <a:pt x="494" y="324"/>
                  </a:cubicBezTo>
                  <a:cubicBezTo>
                    <a:pt x="495" y="325"/>
                    <a:pt x="495" y="325"/>
                    <a:pt x="495" y="325"/>
                  </a:cubicBezTo>
                  <a:cubicBezTo>
                    <a:pt x="496" y="325"/>
                    <a:pt x="496" y="325"/>
                    <a:pt x="496" y="325"/>
                  </a:cubicBezTo>
                  <a:cubicBezTo>
                    <a:pt x="498" y="330"/>
                    <a:pt x="500" y="336"/>
                    <a:pt x="502" y="341"/>
                  </a:cubicBezTo>
                  <a:cubicBezTo>
                    <a:pt x="505" y="340"/>
                    <a:pt x="505" y="340"/>
                    <a:pt x="505" y="340"/>
                  </a:cubicBezTo>
                  <a:cubicBezTo>
                    <a:pt x="504" y="339"/>
                    <a:pt x="504" y="338"/>
                    <a:pt x="504" y="337"/>
                  </a:cubicBezTo>
                  <a:cubicBezTo>
                    <a:pt x="505" y="339"/>
                    <a:pt x="506" y="342"/>
                    <a:pt x="508" y="343"/>
                  </a:cubicBezTo>
                  <a:cubicBezTo>
                    <a:pt x="510" y="342"/>
                    <a:pt x="510" y="342"/>
                    <a:pt x="510" y="342"/>
                  </a:cubicBezTo>
                  <a:cubicBezTo>
                    <a:pt x="505" y="336"/>
                    <a:pt x="500" y="327"/>
                    <a:pt x="496" y="318"/>
                  </a:cubicBezTo>
                  <a:cubicBezTo>
                    <a:pt x="496" y="318"/>
                    <a:pt x="496" y="317"/>
                    <a:pt x="496" y="317"/>
                  </a:cubicBezTo>
                  <a:cubicBezTo>
                    <a:pt x="496" y="317"/>
                    <a:pt x="496" y="317"/>
                    <a:pt x="496" y="317"/>
                  </a:cubicBezTo>
                  <a:cubicBezTo>
                    <a:pt x="497" y="316"/>
                    <a:pt x="497" y="316"/>
                    <a:pt x="497" y="316"/>
                  </a:cubicBezTo>
                  <a:cubicBezTo>
                    <a:pt x="501" y="332"/>
                    <a:pt x="514" y="330"/>
                    <a:pt x="528" y="307"/>
                  </a:cubicBezTo>
                  <a:cubicBezTo>
                    <a:pt x="540" y="288"/>
                    <a:pt x="575" y="265"/>
                    <a:pt x="604" y="251"/>
                  </a:cubicBezTo>
                  <a:cubicBezTo>
                    <a:pt x="612" y="251"/>
                    <a:pt x="619" y="252"/>
                    <a:pt x="626" y="252"/>
                  </a:cubicBezTo>
                  <a:cubicBezTo>
                    <a:pt x="626" y="249"/>
                    <a:pt x="626" y="249"/>
                    <a:pt x="626" y="249"/>
                  </a:cubicBezTo>
                  <a:cubicBezTo>
                    <a:pt x="625" y="249"/>
                    <a:pt x="624" y="249"/>
                    <a:pt x="623" y="249"/>
                  </a:cubicBezTo>
                  <a:cubicBezTo>
                    <a:pt x="627" y="249"/>
                    <a:pt x="631" y="249"/>
                    <a:pt x="635" y="249"/>
                  </a:cubicBezTo>
                  <a:cubicBezTo>
                    <a:pt x="640" y="249"/>
                    <a:pt x="645" y="249"/>
                    <a:pt x="649" y="249"/>
                  </a:cubicBezTo>
                  <a:cubicBezTo>
                    <a:pt x="649" y="247"/>
                    <a:pt x="649" y="247"/>
                    <a:pt x="649" y="247"/>
                  </a:cubicBezTo>
                  <a:cubicBezTo>
                    <a:pt x="645" y="247"/>
                    <a:pt x="640" y="246"/>
                    <a:pt x="635" y="246"/>
                  </a:cubicBezTo>
                  <a:cubicBezTo>
                    <a:pt x="628" y="246"/>
                    <a:pt x="621" y="247"/>
                    <a:pt x="613" y="247"/>
                  </a:cubicBezTo>
                  <a:cubicBezTo>
                    <a:pt x="618" y="245"/>
                    <a:pt x="622" y="244"/>
                    <a:pt x="626" y="242"/>
                  </a:cubicBezTo>
                  <a:cubicBezTo>
                    <a:pt x="627" y="243"/>
                    <a:pt x="627" y="243"/>
                    <a:pt x="628" y="244"/>
                  </a:cubicBezTo>
                  <a:cubicBezTo>
                    <a:pt x="630" y="242"/>
                    <a:pt x="630" y="242"/>
                    <a:pt x="630" y="242"/>
                  </a:cubicBezTo>
                  <a:cubicBezTo>
                    <a:pt x="630" y="242"/>
                    <a:pt x="629" y="242"/>
                    <a:pt x="629" y="242"/>
                  </a:cubicBezTo>
                  <a:cubicBezTo>
                    <a:pt x="632" y="241"/>
                    <a:pt x="634" y="240"/>
                    <a:pt x="637" y="240"/>
                  </a:cubicBezTo>
                  <a:cubicBezTo>
                    <a:pt x="638" y="239"/>
                    <a:pt x="639" y="239"/>
                    <a:pt x="641" y="239"/>
                  </a:cubicBezTo>
                  <a:cubicBezTo>
                    <a:pt x="648" y="238"/>
                    <a:pt x="655" y="236"/>
                    <a:pt x="662" y="234"/>
                  </a:cubicBezTo>
                  <a:cubicBezTo>
                    <a:pt x="662" y="234"/>
                    <a:pt x="662" y="234"/>
                    <a:pt x="662" y="234"/>
                  </a:cubicBezTo>
                  <a:cubicBezTo>
                    <a:pt x="663" y="234"/>
                    <a:pt x="663" y="234"/>
                    <a:pt x="664" y="234"/>
                  </a:cubicBezTo>
                  <a:cubicBezTo>
                    <a:pt x="664" y="234"/>
                    <a:pt x="664" y="234"/>
                    <a:pt x="664" y="234"/>
                  </a:cubicBezTo>
                  <a:cubicBezTo>
                    <a:pt x="672" y="235"/>
                    <a:pt x="679" y="234"/>
                    <a:pt x="687" y="233"/>
                  </a:cubicBezTo>
                  <a:cubicBezTo>
                    <a:pt x="692" y="233"/>
                    <a:pt x="697" y="234"/>
                    <a:pt x="702" y="234"/>
                  </a:cubicBezTo>
                  <a:cubicBezTo>
                    <a:pt x="695" y="236"/>
                    <a:pt x="688" y="236"/>
                    <a:pt x="680" y="236"/>
                  </a:cubicBezTo>
                  <a:cubicBezTo>
                    <a:pt x="678" y="237"/>
                    <a:pt x="678" y="239"/>
                    <a:pt x="680" y="239"/>
                  </a:cubicBezTo>
                  <a:cubicBezTo>
                    <a:pt x="688" y="239"/>
                    <a:pt x="696" y="239"/>
                    <a:pt x="704" y="237"/>
                  </a:cubicBezTo>
                  <a:cubicBezTo>
                    <a:pt x="705" y="241"/>
                    <a:pt x="703" y="247"/>
                    <a:pt x="695" y="256"/>
                  </a:cubicBezTo>
                  <a:cubicBezTo>
                    <a:pt x="695" y="256"/>
                    <a:pt x="711" y="255"/>
                    <a:pt x="710" y="236"/>
                  </a:cubicBezTo>
                  <a:cubicBezTo>
                    <a:pt x="710" y="236"/>
                    <a:pt x="710" y="236"/>
                    <a:pt x="709" y="235"/>
                  </a:cubicBezTo>
                  <a:cubicBezTo>
                    <a:pt x="710" y="235"/>
                    <a:pt x="711" y="235"/>
                    <a:pt x="711" y="235"/>
                  </a:cubicBezTo>
                  <a:cubicBezTo>
                    <a:pt x="713" y="234"/>
                    <a:pt x="713" y="231"/>
                    <a:pt x="711" y="231"/>
                  </a:cubicBezTo>
                  <a:cubicBezTo>
                    <a:pt x="710" y="231"/>
                    <a:pt x="708" y="230"/>
                    <a:pt x="707" y="230"/>
                  </a:cubicBezTo>
                  <a:cubicBezTo>
                    <a:pt x="702" y="225"/>
                    <a:pt x="692" y="224"/>
                    <a:pt x="679" y="224"/>
                  </a:cubicBezTo>
                  <a:cubicBezTo>
                    <a:pt x="670" y="221"/>
                    <a:pt x="661" y="217"/>
                    <a:pt x="652" y="213"/>
                  </a:cubicBezTo>
                  <a:cubicBezTo>
                    <a:pt x="659" y="214"/>
                    <a:pt x="670" y="214"/>
                    <a:pt x="676" y="209"/>
                  </a:cubicBezTo>
                  <a:cubicBezTo>
                    <a:pt x="676" y="210"/>
                    <a:pt x="676" y="211"/>
                    <a:pt x="676" y="211"/>
                  </a:cubicBezTo>
                  <a:cubicBezTo>
                    <a:pt x="673" y="210"/>
                    <a:pt x="672" y="213"/>
                    <a:pt x="674" y="214"/>
                  </a:cubicBezTo>
                  <a:cubicBezTo>
                    <a:pt x="680" y="218"/>
                    <a:pt x="681" y="205"/>
                    <a:pt x="679" y="201"/>
                  </a:cubicBezTo>
                  <a:cubicBezTo>
                    <a:pt x="679" y="201"/>
                    <a:pt x="680" y="200"/>
                    <a:pt x="680" y="200"/>
                  </a:cubicBezTo>
                  <a:cubicBezTo>
                    <a:pt x="680" y="191"/>
                    <a:pt x="669" y="181"/>
                    <a:pt x="649" y="173"/>
                  </a:cubicBezTo>
                  <a:cubicBezTo>
                    <a:pt x="644" y="167"/>
                    <a:pt x="637" y="161"/>
                    <a:pt x="630" y="156"/>
                  </a:cubicBezTo>
                  <a:cubicBezTo>
                    <a:pt x="610" y="140"/>
                    <a:pt x="586" y="127"/>
                    <a:pt x="563" y="116"/>
                  </a:cubicBezTo>
                  <a:cubicBezTo>
                    <a:pt x="561" y="114"/>
                    <a:pt x="559" y="119"/>
                    <a:pt x="561" y="120"/>
                  </a:cubicBezTo>
                  <a:cubicBezTo>
                    <a:pt x="576" y="127"/>
                    <a:pt x="590" y="135"/>
                    <a:pt x="603" y="144"/>
                  </a:cubicBezTo>
                  <a:cubicBezTo>
                    <a:pt x="603" y="145"/>
                    <a:pt x="603" y="145"/>
                    <a:pt x="603" y="145"/>
                  </a:cubicBezTo>
                  <a:cubicBezTo>
                    <a:pt x="604" y="145"/>
                    <a:pt x="606" y="146"/>
                    <a:pt x="607" y="146"/>
                  </a:cubicBezTo>
                  <a:cubicBezTo>
                    <a:pt x="618" y="153"/>
                    <a:pt x="628" y="160"/>
                    <a:pt x="638" y="168"/>
                  </a:cubicBezTo>
                  <a:cubicBezTo>
                    <a:pt x="639" y="168"/>
                    <a:pt x="640" y="168"/>
                    <a:pt x="640" y="168"/>
                  </a:cubicBezTo>
                  <a:cubicBezTo>
                    <a:pt x="642" y="169"/>
                    <a:pt x="643" y="170"/>
                    <a:pt x="644" y="172"/>
                  </a:cubicBezTo>
                  <a:cubicBezTo>
                    <a:pt x="639" y="170"/>
                    <a:pt x="633" y="168"/>
                    <a:pt x="626" y="167"/>
                  </a:cubicBezTo>
                  <a:cubicBezTo>
                    <a:pt x="624" y="166"/>
                    <a:pt x="621" y="165"/>
                    <a:pt x="619" y="163"/>
                  </a:cubicBezTo>
                  <a:cubicBezTo>
                    <a:pt x="619" y="162"/>
                    <a:pt x="619" y="162"/>
                    <a:pt x="619" y="162"/>
                  </a:cubicBezTo>
                  <a:cubicBezTo>
                    <a:pt x="622" y="163"/>
                    <a:pt x="624" y="164"/>
                    <a:pt x="626" y="165"/>
                  </a:cubicBezTo>
                  <a:cubicBezTo>
                    <a:pt x="627" y="166"/>
                    <a:pt x="629" y="163"/>
                    <a:pt x="627" y="162"/>
                  </a:cubicBezTo>
                  <a:cubicBezTo>
                    <a:pt x="617" y="157"/>
                    <a:pt x="607" y="151"/>
                    <a:pt x="597" y="145"/>
                  </a:cubicBezTo>
                  <a:cubicBezTo>
                    <a:pt x="593" y="142"/>
                    <a:pt x="589" y="139"/>
                    <a:pt x="586" y="137"/>
                  </a:cubicBezTo>
                  <a:cubicBezTo>
                    <a:pt x="602" y="145"/>
                    <a:pt x="612" y="149"/>
                    <a:pt x="612" y="149"/>
                  </a:cubicBezTo>
                  <a:cubicBezTo>
                    <a:pt x="612" y="149"/>
                    <a:pt x="597" y="142"/>
                    <a:pt x="575" y="130"/>
                  </a:cubicBezTo>
                  <a:cubicBezTo>
                    <a:pt x="568" y="124"/>
                    <a:pt x="560" y="120"/>
                    <a:pt x="552" y="116"/>
                  </a:cubicBezTo>
                  <a:cubicBezTo>
                    <a:pt x="539" y="107"/>
                    <a:pt x="526" y="98"/>
                    <a:pt x="512" y="88"/>
                  </a:cubicBezTo>
                  <a:cubicBezTo>
                    <a:pt x="511" y="87"/>
                    <a:pt x="508" y="90"/>
                    <a:pt x="510" y="91"/>
                  </a:cubicBezTo>
                  <a:cubicBezTo>
                    <a:pt x="516" y="95"/>
                    <a:pt x="521" y="99"/>
                    <a:pt x="527" y="103"/>
                  </a:cubicBezTo>
                  <a:cubicBezTo>
                    <a:pt x="459" y="66"/>
                    <a:pt x="372" y="20"/>
                    <a:pt x="355" y="14"/>
                  </a:cubicBezTo>
                  <a:cubicBezTo>
                    <a:pt x="326" y="3"/>
                    <a:pt x="285" y="6"/>
                    <a:pt x="285" y="6"/>
                  </a:cubicBezTo>
                  <a:cubicBezTo>
                    <a:pt x="285" y="6"/>
                    <a:pt x="257" y="0"/>
                    <a:pt x="220" y="39"/>
                  </a:cubicBezTo>
                  <a:cubicBezTo>
                    <a:pt x="205" y="56"/>
                    <a:pt x="201" y="78"/>
                    <a:pt x="202" y="98"/>
                  </a:cubicBezTo>
                  <a:cubicBezTo>
                    <a:pt x="201" y="98"/>
                    <a:pt x="200" y="99"/>
                    <a:pt x="200" y="100"/>
                  </a:cubicBezTo>
                  <a:cubicBezTo>
                    <a:pt x="200" y="100"/>
                    <a:pt x="200" y="100"/>
                    <a:pt x="200" y="100"/>
                  </a:cubicBezTo>
                  <a:cubicBezTo>
                    <a:pt x="200" y="100"/>
                    <a:pt x="200" y="101"/>
                    <a:pt x="200" y="101"/>
                  </a:cubicBezTo>
                  <a:cubicBezTo>
                    <a:pt x="201" y="104"/>
                    <a:pt x="200" y="107"/>
                    <a:pt x="200" y="110"/>
                  </a:cubicBezTo>
                  <a:cubicBezTo>
                    <a:pt x="200" y="111"/>
                    <a:pt x="202" y="112"/>
                    <a:pt x="202" y="111"/>
                  </a:cubicBezTo>
                  <a:cubicBezTo>
                    <a:pt x="203" y="113"/>
                    <a:pt x="203" y="115"/>
                    <a:pt x="204" y="116"/>
                  </a:cubicBezTo>
                  <a:cubicBezTo>
                    <a:pt x="204" y="117"/>
                    <a:pt x="204" y="118"/>
                    <a:pt x="204" y="119"/>
                  </a:cubicBezTo>
                  <a:cubicBezTo>
                    <a:pt x="203" y="117"/>
                    <a:pt x="200" y="118"/>
                    <a:pt x="200" y="121"/>
                  </a:cubicBezTo>
                  <a:cubicBezTo>
                    <a:pt x="200" y="133"/>
                    <a:pt x="200" y="145"/>
                    <a:pt x="200" y="157"/>
                  </a:cubicBezTo>
                  <a:cubicBezTo>
                    <a:pt x="200" y="157"/>
                    <a:pt x="199" y="157"/>
                    <a:pt x="199" y="157"/>
                  </a:cubicBezTo>
                  <a:cubicBezTo>
                    <a:pt x="198" y="157"/>
                    <a:pt x="198" y="157"/>
                    <a:pt x="197" y="156"/>
                  </a:cubicBezTo>
                  <a:cubicBezTo>
                    <a:pt x="197" y="156"/>
                    <a:pt x="196" y="157"/>
                    <a:pt x="195" y="157"/>
                  </a:cubicBezTo>
                  <a:cubicBezTo>
                    <a:pt x="195" y="157"/>
                    <a:pt x="195" y="157"/>
                    <a:pt x="195" y="158"/>
                  </a:cubicBezTo>
                  <a:cubicBezTo>
                    <a:pt x="192" y="158"/>
                    <a:pt x="189" y="158"/>
                    <a:pt x="186" y="159"/>
                  </a:cubicBezTo>
                  <a:cubicBezTo>
                    <a:pt x="170" y="155"/>
                    <a:pt x="152" y="159"/>
                    <a:pt x="135" y="164"/>
                  </a:cubicBezTo>
                  <a:cubicBezTo>
                    <a:pt x="114" y="165"/>
                    <a:pt x="93" y="167"/>
                    <a:pt x="76" y="174"/>
                  </a:cubicBezTo>
                  <a:cubicBezTo>
                    <a:pt x="73" y="174"/>
                    <a:pt x="70" y="175"/>
                    <a:pt x="67" y="175"/>
                  </a:cubicBezTo>
                  <a:cubicBezTo>
                    <a:pt x="51" y="175"/>
                    <a:pt x="35" y="174"/>
                    <a:pt x="19" y="177"/>
                  </a:cubicBezTo>
                  <a:cubicBezTo>
                    <a:pt x="18" y="177"/>
                    <a:pt x="17" y="177"/>
                    <a:pt x="15" y="177"/>
                  </a:cubicBezTo>
                  <a:cubicBezTo>
                    <a:pt x="14" y="176"/>
                    <a:pt x="13" y="175"/>
                    <a:pt x="11" y="174"/>
                  </a:cubicBezTo>
                  <a:cubicBezTo>
                    <a:pt x="10" y="173"/>
                    <a:pt x="6" y="171"/>
                    <a:pt x="4" y="171"/>
                  </a:cubicBezTo>
                  <a:cubicBezTo>
                    <a:pt x="3" y="171"/>
                    <a:pt x="2" y="172"/>
                    <a:pt x="2" y="173"/>
                  </a:cubicBezTo>
                  <a:cubicBezTo>
                    <a:pt x="3" y="174"/>
                    <a:pt x="4" y="175"/>
                    <a:pt x="4" y="175"/>
                  </a:cubicBezTo>
                  <a:cubicBezTo>
                    <a:pt x="4" y="176"/>
                    <a:pt x="5" y="176"/>
                    <a:pt x="5" y="176"/>
                  </a:cubicBezTo>
                  <a:cubicBezTo>
                    <a:pt x="6" y="176"/>
                    <a:pt x="6" y="176"/>
                    <a:pt x="6" y="177"/>
                  </a:cubicBezTo>
                  <a:cubicBezTo>
                    <a:pt x="6" y="177"/>
                    <a:pt x="7" y="177"/>
                    <a:pt x="7" y="178"/>
                  </a:cubicBezTo>
                  <a:cubicBezTo>
                    <a:pt x="5" y="178"/>
                    <a:pt x="2" y="178"/>
                    <a:pt x="0" y="178"/>
                  </a:cubicBezTo>
                  <a:cubicBezTo>
                    <a:pt x="0" y="180"/>
                    <a:pt x="0" y="180"/>
                    <a:pt x="0" y="180"/>
                  </a:cubicBezTo>
                  <a:cubicBezTo>
                    <a:pt x="3" y="180"/>
                    <a:pt x="6" y="180"/>
                    <a:pt x="9" y="180"/>
                  </a:cubicBezTo>
                  <a:close/>
                  <a:moveTo>
                    <a:pt x="21" y="182"/>
                  </a:moveTo>
                  <a:cubicBezTo>
                    <a:pt x="23" y="182"/>
                    <a:pt x="25" y="181"/>
                    <a:pt x="27" y="181"/>
                  </a:cubicBezTo>
                  <a:cubicBezTo>
                    <a:pt x="30" y="181"/>
                    <a:pt x="33" y="181"/>
                    <a:pt x="37" y="181"/>
                  </a:cubicBezTo>
                  <a:cubicBezTo>
                    <a:pt x="36" y="181"/>
                    <a:pt x="36" y="182"/>
                    <a:pt x="37" y="183"/>
                  </a:cubicBezTo>
                  <a:cubicBezTo>
                    <a:pt x="33" y="183"/>
                    <a:pt x="28" y="184"/>
                    <a:pt x="24" y="184"/>
                  </a:cubicBezTo>
                  <a:cubicBezTo>
                    <a:pt x="23" y="183"/>
                    <a:pt x="22" y="183"/>
                    <a:pt x="21" y="182"/>
                  </a:cubicBezTo>
                  <a:close/>
                  <a:moveTo>
                    <a:pt x="195" y="177"/>
                  </a:moveTo>
                  <a:cubicBezTo>
                    <a:pt x="196" y="177"/>
                    <a:pt x="196" y="177"/>
                    <a:pt x="196" y="177"/>
                  </a:cubicBezTo>
                  <a:cubicBezTo>
                    <a:pt x="180" y="182"/>
                    <a:pt x="162" y="184"/>
                    <a:pt x="142" y="184"/>
                  </a:cubicBezTo>
                  <a:cubicBezTo>
                    <a:pt x="138" y="184"/>
                    <a:pt x="133" y="184"/>
                    <a:pt x="129" y="183"/>
                  </a:cubicBezTo>
                  <a:cubicBezTo>
                    <a:pt x="135" y="183"/>
                    <a:pt x="140" y="181"/>
                    <a:pt x="146" y="180"/>
                  </a:cubicBezTo>
                  <a:cubicBezTo>
                    <a:pt x="162" y="180"/>
                    <a:pt x="184" y="179"/>
                    <a:pt x="199" y="176"/>
                  </a:cubicBezTo>
                  <a:cubicBezTo>
                    <a:pt x="199" y="176"/>
                    <a:pt x="199" y="176"/>
                    <a:pt x="200" y="176"/>
                  </a:cubicBezTo>
                  <a:cubicBezTo>
                    <a:pt x="198" y="176"/>
                    <a:pt x="197" y="177"/>
                    <a:pt x="196" y="177"/>
                  </a:cubicBezTo>
                  <a:lnTo>
                    <a:pt x="195" y="177"/>
                  </a:lnTo>
                  <a:close/>
                  <a:moveTo>
                    <a:pt x="212" y="189"/>
                  </a:moveTo>
                  <a:cubicBezTo>
                    <a:pt x="212" y="189"/>
                    <a:pt x="213" y="189"/>
                    <a:pt x="214" y="189"/>
                  </a:cubicBezTo>
                  <a:cubicBezTo>
                    <a:pt x="218" y="191"/>
                    <a:pt x="222" y="193"/>
                    <a:pt x="226" y="195"/>
                  </a:cubicBezTo>
                  <a:cubicBezTo>
                    <a:pt x="225" y="195"/>
                    <a:pt x="225" y="195"/>
                    <a:pt x="224" y="195"/>
                  </a:cubicBezTo>
                  <a:cubicBezTo>
                    <a:pt x="220" y="193"/>
                    <a:pt x="216" y="191"/>
                    <a:pt x="212" y="189"/>
                  </a:cubicBezTo>
                  <a:close/>
                  <a:moveTo>
                    <a:pt x="215" y="187"/>
                  </a:moveTo>
                  <a:cubicBezTo>
                    <a:pt x="212" y="185"/>
                    <a:pt x="209" y="183"/>
                    <a:pt x="206" y="181"/>
                  </a:cubicBezTo>
                  <a:cubicBezTo>
                    <a:pt x="206" y="181"/>
                    <a:pt x="206" y="181"/>
                    <a:pt x="207" y="181"/>
                  </a:cubicBezTo>
                  <a:cubicBezTo>
                    <a:pt x="209" y="181"/>
                    <a:pt x="212" y="182"/>
                    <a:pt x="214" y="183"/>
                  </a:cubicBezTo>
                  <a:cubicBezTo>
                    <a:pt x="214" y="183"/>
                    <a:pt x="214" y="183"/>
                    <a:pt x="214" y="183"/>
                  </a:cubicBezTo>
                  <a:cubicBezTo>
                    <a:pt x="225" y="187"/>
                    <a:pt x="236" y="191"/>
                    <a:pt x="247" y="195"/>
                  </a:cubicBezTo>
                  <a:cubicBezTo>
                    <a:pt x="248" y="193"/>
                    <a:pt x="248" y="193"/>
                    <a:pt x="248" y="193"/>
                  </a:cubicBezTo>
                  <a:cubicBezTo>
                    <a:pt x="241" y="189"/>
                    <a:pt x="233" y="186"/>
                    <a:pt x="226" y="183"/>
                  </a:cubicBezTo>
                  <a:cubicBezTo>
                    <a:pt x="227" y="183"/>
                    <a:pt x="227" y="181"/>
                    <a:pt x="226" y="180"/>
                  </a:cubicBezTo>
                  <a:cubicBezTo>
                    <a:pt x="222" y="178"/>
                    <a:pt x="217" y="176"/>
                    <a:pt x="212" y="174"/>
                  </a:cubicBezTo>
                  <a:cubicBezTo>
                    <a:pt x="212" y="174"/>
                    <a:pt x="212" y="174"/>
                    <a:pt x="212" y="174"/>
                  </a:cubicBezTo>
                  <a:cubicBezTo>
                    <a:pt x="220" y="177"/>
                    <a:pt x="230" y="181"/>
                    <a:pt x="238" y="186"/>
                  </a:cubicBezTo>
                  <a:cubicBezTo>
                    <a:pt x="251" y="194"/>
                    <a:pt x="262" y="202"/>
                    <a:pt x="269" y="210"/>
                  </a:cubicBezTo>
                  <a:cubicBezTo>
                    <a:pt x="256" y="207"/>
                    <a:pt x="241" y="203"/>
                    <a:pt x="228" y="197"/>
                  </a:cubicBezTo>
                  <a:cubicBezTo>
                    <a:pt x="228" y="197"/>
                    <a:pt x="228" y="197"/>
                    <a:pt x="228" y="197"/>
                  </a:cubicBezTo>
                  <a:cubicBezTo>
                    <a:pt x="228" y="196"/>
                    <a:pt x="228" y="196"/>
                    <a:pt x="227" y="196"/>
                  </a:cubicBezTo>
                  <a:cubicBezTo>
                    <a:pt x="235" y="199"/>
                    <a:pt x="243" y="202"/>
                    <a:pt x="251" y="205"/>
                  </a:cubicBezTo>
                  <a:cubicBezTo>
                    <a:pt x="252" y="203"/>
                    <a:pt x="252" y="203"/>
                    <a:pt x="252" y="203"/>
                  </a:cubicBezTo>
                  <a:cubicBezTo>
                    <a:pt x="240" y="197"/>
                    <a:pt x="227" y="190"/>
                    <a:pt x="215" y="187"/>
                  </a:cubicBezTo>
                  <a:close/>
                  <a:moveTo>
                    <a:pt x="207" y="178"/>
                  </a:moveTo>
                  <a:cubicBezTo>
                    <a:pt x="207" y="178"/>
                    <a:pt x="207" y="178"/>
                    <a:pt x="208" y="177"/>
                  </a:cubicBezTo>
                  <a:cubicBezTo>
                    <a:pt x="213" y="178"/>
                    <a:pt x="218" y="180"/>
                    <a:pt x="222" y="182"/>
                  </a:cubicBezTo>
                  <a:cubicBezTo>
                    <a:pt x="217" y="181"/>
                    <a:pt x="212" y="179"/>
                    <a:pt x="207" y="178"/>
                  </a:cubicBezTo>
                  <a:close/>
                  <a:moveTo>
                    <a:pt x="201" y="166"/>
                  </a:moveTo>
                  <a:cubicBezTo>
                    <a:pt x="201" y="166"/>
                    <a:pt x="201" y="167"/>
                    <a:pt x="201" y="168"/>
                  </a:cubicBezTo>
                  <a:cubicBezTo>
                    <a:pt x="201" y="168"/>
                    <a:pt x="201" y="168"/>
                    <a:pt x="201" y="168"/>
                  </a:cubicBezTo>
                  <a:cubicBezTo>
                    <a:pt x="200" y="167"/>
                    <a:pt x="200" y="166"/>
                    <a:pt x="200" y="166"/>
                  </a:cubicBezTo>
                  <a:cubicBezTo>
                    <a:pt x="200" y="166"/>
                    <a:pt x="201" y="166"/>
                    <a:pt x="201" y="166"/>
                  </a:cubicBezTo>
                  <a:close/>
                  <a:moveTo>
                    <a:pt x="190" y="169"/>
                  </a:moveTo>
                  <a:cubicBezTo>
                    <a:pt x="191" y="169"/>
                    <a:pt x="192" y="168"/>
                    <a:pt x="193" y="168"/>
                  </a:cubicBezTo>
                  <a:cubicBezTo>
                    <a:pt x="193" y="169"/>
                    <a:pt x="193" y="169"/>
                    <a:pt x="193" y="169"/>
                  </a:cubicBezTo>
                  <a:cubicBezTo>
                    <a:pt x="192" y="169"/>
                    <a:pt x="191" y="169"/>
                    <a:pt x="190" y="169"/>
                  </a:cubicBezTo>
                  <a:close/>
                  <a:moveTo>
                    <a:pt x="189" y="167"/>
                  </a:moveTo>
                  <a:cubicBezTo>
                    <a:pt x="188" y="167"/>
                    <a:pt x="186" y="168"/>
                    <a:pt x="185" y="168"/>
                  </a:cubicBezTo>
                  <a:cubicBezTo>
                    <a:pt x="183" y="167"/>
                    <a:pt x="181" y="167"/>
                    <a:pt x="179" y="166"/>
                  </a:cubicBezTo>
                  <a:cubicBezTo>
                    <a:pt x="182" y="166"/>
                    <a:pt x="186" y="166"/>
                    <a:pt x="189" y="167"/>
                  </a:cubicBezTo>
                  <a:close/>
                  <a:moveTo>
                    <a:pt x="209" y="159"/>
                  </a:moveTo>
                  <a:cubicBezTo>
                    <a:pt x="211" y="158"/>
                    <a:pt x="213" y="158"/>
                    <a:pt x="215" y="158"/>
                  </a:cubicBezTo>
                  <a:cubicBezTo>
                    <a:pt x="213" y="159"/>
                    <a:pt x="211" y="160"/>
                    <a:pt x="209" y="160"/>
                  </a:cubicBezTo>
                  <a:cubicBezTo>
                    <a:pt x="209" y="160"/>
                    <a:pt x="209" y="159"/>
                    <a:pt x="209" y="159"/>
                  </a:cubicBezTo>
                  <a:close/>
                  <a:moveTo>
                    <a:pt x="115" y="183"/>
                  </a:moveTo>
                  <a:cubicBezTo>
                    <a:pt x="111" y="183"/>
                    <a:pt x="106" y="182"/>
                    <a:pt x="102" y="182"/>
                  </a:cubicBezTo>
                  <a:cubicBezTo>
                    <a:pt x="100" y="181"/>
                    <a:pt x="98" y="181"/>
                    <a:pt x="96" y="181"/>
                  </a:cubicBezTo>
                  <a:cubicBezTo>
                    <a:pt x="99" y="180"/>
                    <a:pt x="102" y="180"/>
                    <a:pt x="106" y="179"/>
                  </a:cubicBezTo>
                  <a:cubicBezTo>
                    <a:pt x="124" y="175"/>
                    <a:pt x="141" y="170"/>
                    <a:pt x="158" y="168"/>
                  </a:cubicBezTo>
                  <a:cubicBezTo>
                    <a:pt x="159" y="168"/>
                    <a:pt x="160" y="168"/>
                    <a:pt x="160" y="168"/>
                  </a:cubicBezTo>
                  <a:cubicBezTo>
                    <a:pt x="167" y="168"/>
                    <a:pt x="173" y="169"/>
                    <a:pt x="179" y="170"/>
                  </a:cubicBezTo>
                  <a:cubicBezTo>
                    <a:pt x="178" y="170"/>
                    <a:pt x="177" y="170"/>
                    <a:pt x="176" y="171"/>
                  </a:cubicBezTo>
                  <a:cubicBezTo>
                    <a:pt x="172" y="170"/>
                    <a:pt x="168" y="170"/>
                    <a:pt x="164" y="170"/>
                  </a:cubicBezTo>
                  <a:cubicBezTo>
                    <a:pt x="162" y="169"/>
                    <a:pt x="162" y="171"/>
                    <a:pt x="162" y="172"/>
                  </a:cubicBezTo>
                  <a:cubicBezTo>
                    <a:pt x="144" y="174"/>
                    <a:pt x="128" y="176"/>
                    <a:pt x="129" y="178"/>
                  </a:cubicBezTo>
                  <a:cubicBezTo>
                    <a:pt x="129" y="179"/>
                    <a:pt x="131" y="179"/>
                    <a:pt x="135" y="180"/>
                  </a:cubicBezTo>
                  <a:cubicBezTo>
                    <a:pt x="128" y="181"/>
                    <a:pt x="122" y="182"/>
                    <a:pt x="115" y="183"/>
                  </a:cubicBezTo>
                  <a:close/>
                  <a:moveTo>
                    <a:pt x="96" y="184"/>
                  </a:moveTo>
                  <a:cubicBezTo>
                    <a:pt x="95" y="184"/>
                    <a:pt x="95" y="184"/>
                    <a:pt x="95" y="184"/>
                  </a:cubicBezTo>
                  <a:cubicBezTo>
                    <a:pt x="89" y="184"/>
                    <a:pt x="84" y="184"/>
                    <a:pt x="80" y="183"/>
                  </a:cubicBezTo>
                  <a:cubicBezTo>
                    <a:pt x="85" y="183"/>
                    <a:pt x="90" y="184"/>
                    <a:pt x="96" y="184"/>
                  </a:cubicBezTo>
                  <a:close/>
                  <a:moveTo>
                    <a:pt x="98" y="170"/>
                  </a:moveTo>
                  <a:cubicBezTo>
                    <a:pt x="103" y="169"/>
                    <a:pt x="109" y="169"/>
                    <a:pt x="115" y="168"/>
                  </a:cubicBezTo>
                  <a:cubicBezTo>
                    <a:pt x="109" y="169"/>
                    <a:pt x="103" y="170"/>
                    <a:pt x="98" y="170"/>
                  </a:cubicBezTo>
                  <a:close/>
                  <a:moveTo>
                    <a:pt x="193" y="160"/>
                  </a:moveTo>
                  <a:cubicBezTo>
                    <a:pt x="193" y="161"/>
                    <a:pt x="193" y="161"/>
                    <a:pt x="193" y="161"/>
                  </a:cubicBezTo>
                  <a:cubicBezTo>
                    <a:pt x="192" y="161"/>
                    <a:pt x="192" y="161"/>
                    <a:pt x="192" y="160"/>
                  </a:cubicBezTo>
                  <a:cubicBezTo>
                    <a:pt x="192" y="160"/>
                    <a:pt x="193" y="160"/>
                    <a:pt x="193" y="160"/>
                  </a:cubicBezTo>
                  <a:close/>
                  <a:moveTo>
                    <a:pt x="544" y="117"/>
                  </a:moveTo>
                  <a:cubicBezTo>
                    <a:pt x="552" y="124"/>
                    <a:pt x="559" y="130"/>
                    <a:pt x="567" y="137"/>
                  </a:cubicBezTo>
                  <a:cubicBezTo>
                    <a:pt x="566" y="136"/>
                    <a:pt x="566" y="136"/>
                    <a:pt x="565" y="135"/>
                  </a:cubicBezTo>
                  <a:cubicBezTo>
                    <a:pt x="563" y="134"/>
                    <a:pt x="562" y="133"/>
                    <a:pt x="561" y="132"/>
                  </a:cubicBezTo>
                  <a:cubicBezTo>
                    <a:pt x="559" y="134"/>
                    <a:pt x="559" y="134"/>
                    <a:pt x="559" y="134"/>
                  </a:cubicBezTo>
                  <a:cubicBezTo>
                    <a:pt x="559" y="134"/>
                    <a:pt x="559" y="134"/>
                    <a:pt x="559" y="134"/>
                  </a:cubicBezTo>
                  <a:cubicBezTo>
                    <a:pt x="559" y="135"/>
                    <a:pt x="559" y="135"/>
                    <a:pt x="559" y="135"/>
                  </a:cubicBezTo>
                  <a:cubicBezTo>
                    <a:pt x="566" y="144"/>
                    <a:pt x="579" y="152"/>
                    <a:pt x="593" y="158"/>
                  </a:cubicBezTo>
                  <a:cubicBezTo>
                    <a:pt x="596" y="161"/>
                    <a:pt x="600" y="163"/>
                    <a:pt x="603" y="165"/>
                  </a:cubicBezTo>
                  <a:cubicBezTo>
                    <a:pt x="584" y="165"/>
                    <a:pt x="561" y="168"/>
                    <a:pt x="538" y="177"/>
                  </a:cubicBezTo>
                  <a:cubicBezTo>
                    <a:pt x="479" y="198"/>
                    <a:pt x="459" y="227"/>
                    <a:pt x="463" y="270"/>
                  </a:cubicBezTo>
                  <a:cubicBezTo>
                    <a:pt x="462" y="273"/>
                    <a:pt x="461" y="276"/>
                    <a:pt x="461" y="279"/>
                  </a:cubicBezTo>
                  <a:cubicBezTo>
                    <a:pt x="462" y="279"/>
                    <a:pt x="462" y="279"/>
                    <a:pt x="462" y="279"/>
                  </a:cubicBezTo>
                  <a:cubicBezTo>
                    <a:pt x="461" y="283"/>
                    <a:pt x="461" y="287"/>
                    <a:pt x="461" y="290"/>
                  </a:cubicBezTo>
                  <a:cubicBezTo>
                    <a:pt x="450" y="282"/>
                    <a:pt x="438" y="275"/>
                    <a:pt x="427" y="269"/>
                  </a:cubicBezTo>
                  <a:cubicBezTo>
                    <a:pt x="422" y="264"/>
                    <a:pt x="417" y="260"/>
                    <a:pt x="412" y="257"/>
                  </a:cubicBezTo>
                  <a:cubicBezTo>
                    <a:pt x="405" y="252"/>
                    <a:pt x="398" y="249"/>
                    <a:pt x="391" y="249"/>
                  </a:cubicBezTo>
                  <a:cubicBezTo>
                    <a:pt x="390" y="249"/>
                    <a:pt x="390" y="249"/>
                    <a:pt x="390" y="249"/>
                  </a:cubicBezTo>
                  <a:cubicBezTo>
                    <a:pt x="388" y="249"/>
                    <a:pt x="388" y="249"/>
                    <a:pt x="388" y="249"/>
                  </a:cubicBezTo>
                  <a:cubicBezTo>
                    <a:pt x="389" y="251"/>
                    <a:pt x="389" y="251"/>
                    <a:pt x="389" y="251"/>
                  </a:cubicBezTo>
                  <a:cubicBezTo>
                    <a:pt x="391" y="258"/>
                    <a:pt x="395" y="265"/>
                    <a:pt x="400" y="272"/>
                  </a:cubicBezTo>
                  <a:cubicBezTo>
                    <a:pt x="399" y="271"/>
                    <a:pt x="398" y="271"/>
                    <a:pt x="397" y="270"/>
                  </a:cubicBezTo>
                  <a:cubicBezTo>
                    <a:pt x="361" y="239"/>
                    <a:pt x="329" y="204"/>
                    <a:pt x="298" y="168"/>
                  </a:cubicBezTo>
                  <a:cubicBezTo>
                    <a:pt x="296" y="170"/>
                    <a:pt x="296" y="170"/>
                    <a:pt x="296" y="170"/>
                  </a:cubicBezTo>
                  <a:cubicBezTo>
                    <a:pt x="325" y="204"/>
                    <a:pt x="355" y="237"/>
                    <a:pt x="389" y="267"/>
                  </a:cubicBezTo>
                  <a:cubicBezTo>
                    <a:pt x="337" y="243"/>
                    <a:pt x="273" y="216"/>
                    <a:pt x="273" y="216"/>
                  </a:cubicBezTo>
                  <a:cubicBezTo>
                    <a:pt x="279" y="220"/>
                    <a:pt x="361" y="263"/>
                    <a:pt x="412" y="287"/>
                  </a:cubicBezTo>
                  <a:cubicBezTo>
                    <a:pt x="416" y="292"/>
                    <a:pt x="421" y="297"/>
                    <a:pt x="426" y="302"/>
                  </a:cubicBezTo>
                  <a:cubicBezTo>
                    <a:pt x="430" y="306"/>
                    <a:pt x="435" y="309"/>
                    <a:pt x="439" y="313"/>
                  </a:cubicBezTo>
                  <a:cubicBezTo>
                    <a:pt x="422" y="313"/>
                    <a:pt x="405" y="314"/>
                    <a:pt x="389" y="315"/>
                  </a:cubicBezTo>
                  <a:cubicBezTo>
                    <a:pt x="388" y="315"/>
                    <a:pt x="388" y="315"/>
                    <a:pt x="388" y="315"/>
                  </a:cubicBezTo>
                  <a:cubicBezTo>
                    <a:pt x="388" y="315"/>
                    <a:pt x="388" y="315"/>
                    <a:pt x="388" y="315"/>
                  </a:cubicBezTo>
                  <a:cubicBezTo>
                    <a:pt x="375" y="316"/>
                    <a:pt x="362" y="317"/>
                    <a:pt x="348" y="319"/>
                  </a:cubicBezTo>
                  <a:cubicBezTo>
                    <a:pt x="289" y="318"/>
                    <a:pt x="224" y="318"/>
                    <a:pt x="201" y="321"/>
                  </a:cubicBezTo>
                  <a:cubicBezTo>
                    <a:pt x="201" y="321"/>
                    <a:pt x="201" y="321"/>
                    <a:pt x="201" y="321"/>
                  </a:cubicBezTo>
                  <a:cubicBezTo>
                    <a:pt x="202" y="319"/>
                    <a:pt x="201" y="318"/>
                    <a:pt x="199" y="318"/>
                  </a:cubicBezTo>
                  <a:cubicBezTo>
                    <a:pt x="195" y="319"/>
                    <a:pt x="194" y="321"/>
                    <a:pt x="193" y="323"/>
                  </a:cubicBezTo>
                  <a:cubicBezTo>
                    <a:pt x="193" y="323"/>
                    <a:pt x="192" y="323"/>
                    <a:pt x="192" y="323"/>
                  </a:cubicBezTo>
                  <a:cubicBezTo>
                    <a:pt x="192" y="323"/>
                    <a:pt x="192" y="323"/>
                    <a:pt x="193" y="323"/>
                  </a:cubicBezTo>
                  <a:cubicBezTo>
                    <a:pt x="192" y="324"/>
                    <a:pt x="191" y="325"/>
                    <a:pt x="191" y="326"/>
                  </a:cubicBezTo>
                  <a:cubicBezTo>
                    <a:pt x="189" y="328"/>
                    <a:pt x="192" y="330"/>
                    <a:pt x="193" y="328"/>
                  </a:cubicBezTo>
                  <a:cubicBezTo>
                    <a:pt x="194" y="327"/>
                    <a:pt x="194" y="326"/>
                    <a:pt x="195" y="325"/>
                  </a:cubicBezTo>
                  <a:cubicBezTo>
                    <a:pt x="194" y="327"/>
                    <a:pt x="193" y="330"/>
                    <a:pt x="193" y="332"/>
                  </a:cubicBezTo>
                  <a:cubicBezTo>
                    <a:pt x="151" y="293"/>
                    <a:pt x="98" y="255"/>
                    <a:pt x="52" y="219"/>
                  </a:cubicBezTo>
                  <a:cubicBezTo>
                    <a:pt x="53" y="218"/>
                    <a:pt x="53" y="217"/>
                    <a:pt x="52" y="216"/>
                  </a:cubicBezTo>
                  <a:cubicBezTo>
                    <a:pt x="45" y="211"/>
                    <a:pt x="38" y="206"/>
                    <a:pt x="31" y="201"/>
                  </a:cubicBezTo>
                  <a:cubicBezTo>
                    <a:pt x="32" y="200"/>
                    <a:pt x="33" y="199"/>
                    <a:pt x="31" y="198"/>
                  </a:cubicBezTo>
                  <a:cubicBezTo>
                    <a:pt x="30" y="198"/>
                    <a:pt x="28" y="197"/>
                    <a:pt x="26" y="196"/>
                  </a:cubicBezTo>
                  <a:cubicBezTo>
                    <a:pt x="22" y="193"/>
                    <a:pt x="18" y="189"/>
                    <a:pt x="14" y="186"/>
                  </a:cubicBezTo>
                  <a:cubicBezTo>
                    <a:pt x="14" y="185"/>
                    <a:pt x="14" y="185"/>
                    <a:pt x="13" y="185"/>
                  </a:cubicBezTo>
                  <a:cubicBezTo>
                    <a:pt x="13" y="184"/>
                    <a:pt x="13" y="184"/>
                    <a:pt x="14" y="183"/>
                  </a:cubicBezTo>
                  <a:cubicBezTo>
                    <a:pt x="16" y="184"/>
                    <a:pt x="17" y="185"/>
                    <a:pt x="18" y="186"/>
                  </a:cubicBezTo>
                  <a:cubicBezTo>
                    <a:pt x="18" y="188"/>
                    <a:pt x="19" y="189"/>
                    <a:pt x="21" y="189"/>
                  </a:cubicBezTo>
                  <a:cubicBezTo>
                    <a:pt x="21" y="189"/>
                    <a:pt x="21" y="189"/>
                    <a:pt x="22" y="189"/>
                  </a:cubicBezTo>
                  <a:cubicBezTo>
                    <a:pt x="25" y="192"/>
                    <a:pt x="29" y="194"/>
                    <a:pt x="32" y="197"/>
                  </a:cubicBezTo>
                  <a:cubicBezTo>
                    <a:pt x="43" y="205"/>
                    <a:pt x="53" y="214"/>
                    <a:pt x="65" y="222"/>
                  </a:cubicBezTo>
                  <a:cubicBezTo>
                    <a:pt x="68" y="224"/>
                    <a:pt x="71" y="220"/>
                    <a:pt x="68" y="218"/>
                  </a:cubicBezTo>
                  <a:cubicBezTo>
                    <a:pt x="56" y="209"/>
                    <a:pt x="44" y="199"/>
                    <a:pt x="32" y="190"/>
                  </a:cubicBezTo>
                  <a:cubicBezTo>
                    <a:pt x="31" y="189"/>
                    <a:pt x="30" y="189"/>
                    <a:pt x="29" y="188"/>
                  </a:cubicBezTo>
                  <a:cubicBezTo>
                    <a:pt x="41" y="187"/>
                    <a:pt x="52" y="186"/>
                    <a:pt x="64" y="186"/>
                  </a:cubicBezTo>
                  <a:cubicBezTo>
                    <a:pt x="66" y="186"/>
                    <a:pt x="66" y="183"/>
                    <a:pt x="64" y="183"/>
                  </a:cubicBezTo>
                  <a:cubicBezTo>
                    <a:pt x="63" y="183"/>
                    <a:pt x="62" y="183"/>
                    <a:pt x="60" y="183"/>
                  </a:cubicBezTo>
                  <a:cubicBezTo>
                    <a:pt x="62" y="182"/>
                    <a:pt x="64" y="182"/>
                    <a:pt x="66" y="182"/>
                  </a:cubicBezTo>
                  <a:cubicBezTo>
                    <a:pt x="67" y="182"/>
                    <a:pt x="68" y="182"/>
                    <a:pt x="69" y="182"/>
                  </a:cubicBezTo>
                  <a:cubicBezTo>
                    <a:pt x="75" y="185"/>
                    <a:pt x="84" y="187"/>
                    <a:pt x="95" y="187"/>
                  </a:cubicBezTo>
                  <a:cubicBezTo>
                    <a:pt x="99" y="187"/>
                    <a:pt x="103" y="186"/>
                    <a:pt x="108" y="186"/>
                  </a:cubicBezTo>
                  <a:cubicBezTo>
                    <a:pt x="114" y="188"/>
                    <a:pt x="119" y="190"/>
                    <a:pt x="122" y="193"/>
                  </a:cubicBezTo>
                  <a:cubicBezTo>
                    <a:pt x="124" y="191"/>
                    <a:pt x="124" y="191"/>
                    <a:pt x="124" y="191"/>
                  </a:cubicBezTo>
                  <a:cubicBezTo>
                    <a:pt x="121" y="189"/>
                    <a:pt x="118" y="187"/>
                    <a:pt x="114" y="185"/>
                  </a:cubicBezTo>
                  <a:cubicBezTo>
                    <a:pt x="114" y="185"/>
                    <a:pt x="115" y="185"/>
                    <a:pt x="115" y="185"/>
                  </a:cubicBezTo>
                  <a:cubicBezTo>
                    <a:pt x="124" y="186"/>
                    <a:pt x="133" y="186"/>
                    <a:pt x="142" y="186"/>
                  </a:cubicBezTo>
                  <a:cubicBezTo>
                    <a:pt x="162" y="186"/>
                    <a:pt x="182" y="184"/>
                    <a:pt x="198" y="179"/>
                  </a:cubicBezTo>
                  <a:cubicBezTo>
                    <a:pt x="199" y="180"/>
                    <a:pt x="199" y="180"/>
                    <a:pt x="199" y="180"/>
                  </a:cubicBezTo>
                  <a:cubicBezTo>
                    <a:pt x="201" y="182"/>
                    <a:pt x="204" y="184"/>
                    <a:pt x="207" y="185"/>
                  </a:cubicBezTo>
                  <a:cubicBezTo>
                    <a:pt x="206" y="185"/>
                    <a:pt x="206" y="185"/>
                    <a:pt x="205" y="185"/>
                  </a:cubicBezTo>
                  <a:cubicBezTo>
                    <a:pt x="204" y="187"/>
                    <a:pt x="204" y="187"/>
                    <a:pt x="204" y="187"/>
                  </a:cubicBezTo>
                  <a:cubicBezTo>
                    <a:pt x="209" y="190"/>
                    <a:pt x="213" y="193"/>
                    <a:pt x="218" y="195"/>
                  </a:cubicBezTo>
                  <a:cubicBezTo>
                    <a:pt x="203" y="196"/>
                    <a:pt x="173" y="204"/>
                    <a:pt x="173" y="204"/>
                  </a:cubicBezTo>
                  <a:cubicBezTo>
                    <a:pt x="173" y="204"/>
                    <a:pt x="208" y="203"/>
                    <a:pt x="215" y="201"/>
                  </a:cubicBezTo>
                  <a:cubicBezTo>
                    <a:pt x="222" y="200"/>
                    <a:pt x="219" y="207"/>
                    <a:pt x="219" y="207"/>
                  </a:cubicBezTo>
                  <a:cubicBezTo>
                    <a:pt x="219" y="207"/>
                    <a:pt x="227" y="204"/>
                    <a:pt x="228" y="200"/>
                  </a:cubicBezTo>
                  <a:cubicBezTo>
                    <a:pt x="243" y="206"/>
                    <a:pt x="258" y="211"/>
                    <a:pt x="273" y="214"/>
                  </a:cubicBezTo>
                  <a:cubicBezTo>
                    <a:pt x="276" y="214"/>
                    <a:pt x="276" y="214"/>
                    <a:pt x="276" y="214"/>
                  </a:cubicBezTo>
                  <a:cubicBezTo>
                    <a:pt x="274" y="212"/>
                    <a:pt x="274" y="212"/>
                    <a:pt x="274" y="212"/>
                  </a:cubicBezTo>
                  <a:cubicBezTo>
                    <a:pt x="267" y="203"/>
                    <a:pt x="254" y="193"/>
                    <a:pt x="240" y="184"/>
                  </a:cubicBezTo>
                  <a:cubicBezTo>
                    <a:pt x="230" y="179"/>
                    <a:pt x="221" y="174"/>
                    <a:pt x="212" y="171"/>
                  </a:cubicBezTo>
                  <a:cubicBezTo>
                    <a:pt x="213" y="170"/>
                    <a:pt x="214" y="169"/>
                    <a:pt x="214" y="169"/>
                  </a:cubicBezTo>
                  <a:cubicBezTo>
                    <a:pt x="214" y="169"/>
                    <a:pt x="212" y="169"/>
                    <a:pt x="208" y="169"/>
                  </a:cubicBezTo>
                  <a:cubicBezTo>
                    <a:pt x="209" y="167"/>
                    <a:pt x="209" y="165"/>
                    <a:pt x="209" y="163"/>
                  </a:cubicBezTo>
                  <a:cubicBezTo>
                    <a:pt x="215" y="161"/>
                    <a:pt x="220" y="159"/>
                    <a:pt x="223" y="157"/>
                  </a:cubicBezTo>
                  <a:cubicBezTo>
                    <a:pt x="223" y="155"/>
                    <a:pt x="223" y="155"/>
                    <a:pt x="223" y="155"/>
                  </a:cubicBezTo>
                  <a:cubicBezTo>
                    <a:pt x="218" y="155"/>
                    <a:pt x="213" y="156"/>
                    <a:pt x="208" y="156"/>
                  </a:cubicBezTo>
                  <a:cubicBezTo>
                    <a:pt x="208" y="150"/>
                    <a:pt x="207" y="144"/>
                    <a:pt x="206" y="138"/>
                  </a:cubicBezTo>
                  <a:cubicBezTo>
                    <a:pt x="206" y="137"/>
                    <a:pt x="205" y="137"/>
                    <a:pt x="205" y="137"/>
                  </a:cubicBezTo>
                  <a:cubicBezTo>
                    <a:pt x="204" y="132"/>
                    <a:pt x="204" y="126"/>
                    <a:pt x="204" y="121"/>
                  </a:cubicBezTo>
                  <a:cubicBezTo>
                    <a:pt x="208" y="139"/>
                    <a:pt x="213" y="152"/>
                    <a:pt x="213" y="152"/>
                  </a:cubicBezTo>
                  <a:cubicBezTo>
                    <a:pt x="211" y="146"/>
                    <a:pt x="210" y="141"/>
                    <a:pt x="209" y="135"/>
                  </a:cubicBezTo>
                  <a:cubicBezTo>
                    <a:pt x="211" y="135"/>
                    <a:pt x="212" y="134"/>
                    <a:pt x="212" y="132"/>
                  </a:cubicBezTo>
                  <a:cubicBezTo>
                    <a:pt x="210" y="127"/>
                    <a:pt x="209" y="121"/>
                    <a:pt x="207" y="115"/>
                  </a:cubicBezTo>
                  <a:cubicBezTo>
                    <a:pt x="204" y="44"/>
                    <a:pt x="253" y="29"/>
                    <a:pt x="270" y="21"/>
                  </a:cubicBezTo>
                  <a:cubicBezTo>
                    <a:pt x="289" y="11"/>
                    <a:pt x="314" y="13"/>
                    <a:pt x="337" y="20"/>
                  </a:cubicBezTo>
                  <a:cubicBezTo>
                    <a:pt x="352" y="24"/>
                    <a:pt x="468" y="80"/>
                    <a:pt x="544" y="117"/>
                  </a:cubicBezTo>
                  <a:close/>
                  <a:moveTo>
                    <a:pt x="442" y="344"/>
                  </a:moveTo>
                  <a:cubicBezTo>
                    <a:pt x="442" y="341"/>
                    <a:pt x="442" y="341"/>
                    <a:pt x="442" y="341"/>
                  </a:cubicBezTo>
                  <a:cubicBezTo>
                    <a:pt x="442" y="341"/>
                    <a:pt x="440" y="341"/>
                    <a:pt x="438" y="341"/>
                  </a:cubicBezTo>
                  <a:cubicBezTo>
                    <a:pt x="433" y="337"/>
                    <a:pt x="429" y="333"/>
                    <a:pt x="425" y="329"/>
                  </a:cubicBezTo>
                  <a:cubicBezTo>
                    <a:pt x="434" y="329"/>
                    <a:pt x="442" y="334"/>
                    <a:pt x="450" y="341"/>
                  </a:cubicBezTo>
                  <a:cubicBezTo>
                    <a:pt x="454" y="345"/>
                    <a:pt x="458" y="348"/>
                    <a:pt x="461" y="351"/>
                  </a:cubicBezTo>
                  <a:cubicBezTo>
                    <a:pt x="461" y="355"/>
                    <a:pt x="461" y="358"/>
                    <a:pt x="461" y="358"/>
                  </a:cubicBezTo>
                  <a:cubicBezTo>
                    <a:pt x="461" y="358"/>
                    <a:pt x="462" y="356"/>
                    <a:pt x="463" y="353"/>
                  </a:cubicBezTo>
                  <a:cubicBezTo>
                    <a:pt x="465" y="354"/>
                    <a:pt x="467" y="356"/>
                    <a:pt x="468" y="357"/>
                  </a:cubicBezTo>
                  <a:cubicBezTo>
                    <a:pt x="469" y="361"/>
                    <a:pt x="470" y="365"/>
                    <a:pt x="471" y="368"/>
                  </a:cubicBezTo>
                  <a:cubicBezTo>
                    <a:pt x="462" y="360"/>
                    <a:pt x="451" y="352"/>
                    <a:pt x="442" y="344"/>
                  </a:cubicBezTo>
                  <a:close/>
                  <a:moveTo>
                    <a:pt x="28" y="292"/>
                  </a:moveTo>
                  <a:cubicBezTo>
                    <a:pt x="31" y="293"/>
                    <a:pt x="33" y="294"/>
                    <a:pt x="36" y="295"/>
                  </a:cubicBezTo>
                  <a:cubicBezTo>
                    <a:pt x="53" y="311"/>
                    <a:pt x="72" y="325"/>
                    <a:pt x="92" y="335"/>
                  </a:cubicBezTo>
                  <a:cubicBezTo>
                    <a:pt x="96" y="338"/>
                    <a:pt x="100" y="342"/>
                    <a:pt x="104" y="345"/>
                  </a:cubicBezTo>
                  <a:cubicBezTo>
                    <a:pt x="84" y="333"/>
                    <a:pt x="65" y="321"/>
                    <a:pt x="47" y="307"/>
                  </a:cubicBezTo>
                  <a:cubicBezTo>
                    <a:pt x="47" y="307"/>
                    <a:pt x="47" y="307"/>
                    <a:pt x="47" y="307"/>
                  </a:cubicBezTo>
                  <a:cubicBezTo>
                    <a:pt x="47" y="307"/>
                    <a:pt x="47" y="307"/>
                    <a:pt x="47" y="307"/>
                  </a:cubicBezTo>
                  <a:cubicBezTo>
                    <a:pt x="40" y="302"/>
                    <a:pt x="34" y="297"/>
                    <a:pt x="28" y="292"/>
                  </a:cubicBezTo>
                  <a:close/>
                  <a:moveTo>
                    <a:pt x="435" y="400"/>
                  </a:moveTo>
                  <a:cubicBezTo>
                    <a:pt x="454" y="403"/>
                    <a:pt x="467" y="408"/>
                    <a:pt x="475" y="415"/>
                  </a:cubicBezTo>
                  <a:cubicBezTo>
                    <a:pt x="474" y="416"/>
                    <a:pt x="473" y="417"/>
                    <a:pt x="472" y="417"/>
                  </a:cubicBezTo>
                  <a:cubicBezTo>
                    <a:pt x="472" y="416"/>
                    <a:pt x="472" y="416"/>
                    <a:pt x="472" y="415"/>
                  </a:cubicBezTo>
                  <a:cubicBezTo>
                    <a:pt x="469" y="414"/>
                    <a:pt x="469" y="414"/>
                    <a:pt x="469" y="414"/>
                  </a:cubicBezTo>
                  <a:cubicBezTo>
                    <a:pt x="469" y="416"/>
                    <a:pt x="468" y="418"/>
                    <a:pt x="468" y="419"/>
                  </a:cubicBezTo>
                  <a:cubicBezTo>
                    <a:pt x="465" y="421"/>
                    <a:pt x="462" y="422"/>
                    <a:pt x="458" y="422"/>
                  </a:cubicBezTo>
                  <a:cubicBezTo>
                    <a:pt x="459" y="422"/>
                    <a:pt x="459" y="421"/>
                    <a:pt x="460" y="420"/>
                  </a:cubicBezTo>
                  <a:cubicBezTo>
                    <a:pt x="460" y="420"/>
                    <a:pt x="455" y="420"/>
                    <a:pt x="445" y="419"/>
                  </a:cubicBezTo>
                  <a:cubicBezTo>
                    <a:pt x="448" y="418"/>
                    <a:pt x="450" y="418"/>
                    <a:pt x="453" y="417"/>
                  </a:cubicBezTo>
                  <a:cubicBezTo>
                    <a:pt x="455" y="417"/>
                    <a:pt x="456" y="417"/>
                    <a:pt x="458" y="417"/>
                  </a:cubicBezTo>
                  <a:cubicBezTo>
                    <a:pt x="458" y="416"/>
                    <a:pt x="458" y="416"/>
                    <a:pt x="458" y="416"/>
                  </a:cubicBezTo>
                  <a:cubicBezTo>
                    <a:pt x="460" y="415"/>
                    <a:pt x="460" y="415"/>
                    <a:pt x="460" y="415"/>
                  </a:cubicBezTo>
                  <a:cubicBezTo>
                    <a:pt x="457" y="414"/>
                    <a:pt x="457" y="414"/>
                    <a:pt x="457" y="414"/>
                  </a:cubicBezTo>
                  <a:cubicBezTo>
                    <a:pt x="452" y="411"/>
                    <a:pt x="446" y="409"/>
                    <a:pt x="440" y="408"/>
                  </a:cubicBezTo>
                  <a:cubicBezTo>
                    <a:pt x="443" y="408"/>
                    <a:pt x="445" y="408"/>
                    <a:pt x="448" y="408"/>
                  </a:cubicBezTo>
                  <a:cubicBezTo>
                    <a:pt x="448" y="406"/>
                    <a:pt x="448" y="406"/>
                    <a:pt x="448" y="406"/>
                  </a:cubicBezTo>
                  <a:cubicBezTo>
                    <a:pt x="448" y="406"/>
                    <a:pt x="448" y="406"/>
                    <a:pt x="448" y="406"/>
                  </a:cubicBezTo>
                  <a:cubicBezTo>
                    <a:pt x="448" y="406"/>
                    <a:pt x="448" y="406"/>
                    <a:pt x="448" y="406"/>
                  </a:cubicBezTo>
                  <a:cubicBezTo>
                    <a:pt x="448" y="406"/>
                    <a:pt x="448" y="406"/>
                    <a:pt x="448" y="406"/>
                  </a:cubicBezTo>
                  <a:cubicBezTo>
                    <a:pt x="444" y="405"/>
                    <a:pt x="440" y="405"/>
                    <a:pt x="436" y="405"/>
                  </a:cubicBezTo>
                  <a:cubicBezTo>
                    <a:pt x="438" y="405"/>
                    <a:pt x="440" y="405"/>
                    <a:pt x="442" y="405"/>
                  </a:cubicBezTo>
                  <a:cubicBezTo>
                    <a:pt x="443" y="402"/>
                    <a:pt x="443" y="402"/>
                    <a:pt x="443" y="402"/>
                  </a:cubicBezTo>
                  <a:cubicBezTo>
                    <a:pt x="440" y="401"/>
                    <a:pt x="438" y="401"/>
                    <a:pt x="435" y="400"/>
                  </a:cubicBezTo>
                  <a:close/>
                  <a:moveTo>
                    <a:pt x="453" y="434"/>
                  </a:moveTo>
                  <a:cubicBezTo>
                    <a:pt x="455" y="436"/>
                    <a:pt x="458" y="437"/>
                    <a:pt x="460" y="439"/>
                  </a:cubicBezTo>
                  <a:cubicBezTo>
                    <a:pt x="459" y="440"/>
                    <a:pt x="459" y="441"/>
                    <a:pt x="459" y="441"/>
                  </a:cubicBezTo>
                  <a:cubicBezTo>
                    <a:pt x="457" y="442"/>
                    <a:pt x="454" y="442"/>
                    <a:pt x="452" y="442"/>
                  </a:cubicBezTo>
                  <a:cubicBezTo>
                    <a:pt x="452" y="439"/>
                    <a:pt x="452" y="437"/>
                    <a:pt x="453" y="434"/>
                  </a:cubicBezTo>
                  <a:close/>
                  <a:moveTo>
                    <a:pt x="228" y="482"/>
                  </a:moveTo>
                  <a:cubicBezTo>
                    <a:pt x="234" y="483"/>
                    <a:pt x="239" y="484"/>
                    <a:pt x="245" y="485"/>
                  </a:cubicBezTo>
                  <a:cubicBezTo>
                    <a:pt x="246" y="485"/>
                    <a:pt x="248" y="486"/>
                    <a:pt x="249" y="487"/>
                  </a:cubicBezTo>
                  <a:cubicBezTo>
                    <a:pt x="249" y="487"/>
                    <a:pt x="249" y="487"/>
                    <a:pt x="249" y="488"/>
                  </a:cubicBezTo>
                  <a:cubicBezTo>
                    <a:pt x="239" y="486"/>
                    <a:pt x="229" y="485"/>
                    <a:pt x="219" y="482"/>
                  </a:cubicBezTo>
                  <a:cubicBezTo>
                    <a:pt x="221" y="482"/>
                    <a:pt x="224" y="482"/>
                    <a:pt x="227" y="482"/>
                  </a:cubicBezTo>
                  <a:cubicBezTo>
                    <a:pt x="227" y="482"/>
                    <a:pt x="228" y="482"/>
                    <a:pt x="228" y="482"/>
                  </a:cubicBezTo>
                  <a:close/>
                  <a:moveTo>
                    <a:pt x="272" y="474"/>
                  </a:moveTo>
                  <a:cubicBezTo>
                    <a:pt x="273" y="474"/>
                    <a:pt x="275" y="474"/>
                    <a:pt x="276" y="474"/>
                  </a:cubicBezTo>
                  <a:cubicBezTo>
                    <a:pt x="279" y="474"/>
                    <a:pt x="282" y="474"/>
                    <a:pt x="285" y="474"/>
                  </a:cubicBezTo>
                  <a:cubicBezTo>
                    <a:pt x="288" y="476"/>
                    <a:pt x="290" y="478"/>
                    <a:pt x="293" y="480"/>
                  </a:cubicBezTo>
                  <a:cubicBezTo>
                    <a:pt x="295" y="481"/>
                    <a:pt x="296" y="482"/>
                    <a:pt x="298" y="483"/>
                  </a:cubicBezTo>
                  <a:cubicBezTo>
                    <a:pt x="296" y="483"/>
                    <a:pt x="294" y="483"/>
                    <a:pt x="292" y="482"/>
                  </a:cubicBezTo>
                  <a:cubicBezTo>
                    <a:pt x="287" y="480"/>
                    <a:pt x="281" y="478"/>
                    <a:pt x="274" y="476"/>
                  </a:cubicBezTo>
                  <a:cubicBezTo>
                    <a:pt x="273" y="475"/>
                    <a:pt x="272" y="475"/>
                    <a:pt x="272" y="474"/>
                  </a:cubicBezTo>
                  <a:close/>
                  <a:moveTo>
                    <a:pt x="292" y="490"/>
                  </a:moveTo>
                  <a:cubicBezTo>
                    <a:pt x="291" y="489"/>
                    <a:pt x="290" y="489"/>
                    <a:pt x="290" y="488"/>
                  </a:cubicBezTo>
                  <a:cubicBezTo>
                    <a:pt x="291" y="489"/>
                    <a:pt x="293" y="489"/>
                    <a:pt x="295" y="490"/>
                  </a:cubicBezTo>
                  <a:cubicBezTo>
                    <a:pt x="294" y="490"/>
                    <a:pt x="294" y="490"/>
                    <a:pt x="294" y="490"/>
                  </a:cubicBezTo>
                  <a:cubicBezTo>
                    <a:pt x="293" y="490"/>
                    <a:pt x="292" y="490"/>
                    <a:pt x="292" y="490"/>
                  </a:cubicBezTo>
                  <a:close/>
                  <a:moveTo>
                    <a:pt x="292" y="485"/>
                  </a:moveTo>
                  <a:cubicBezTo>
                    <a:pt x="294" y="486"/>
                    <a:pt x="296" y="487"/>
                    <a:pt x="298" y="488"/>
                  </a:cubicBezTo>
                  <a:cubicBezTo>
                    <a:pt x="293" y="487"/>
                    <a:pt x="288" y="485"/>
                    <a:pt x="284" y="483"/>
                  </a:cubicBezTo>
                  <a:cubicBezTo>
                    <a:pt x="284" y="483"/>
                    <a:pt x="283" y="483"/>
                    <a:pt x="283" y="483"/>
                  </a:cubicBezTo>
                  <a:cubicBezTo>
                    <a:pt x="286" y="484"/>
                    <a:pt x="289" y="484"/>
                    <a:pt x="292" y="485"/>
                  </a:cubicBezTo>
                  <a:close/>
                  <a:moveTo>
                    <a:pt x="299" y="486"/>
                  </a:moveTo>
                  <a:cubicBezTo>
                    <a:pt x="300" y="486"/>
                    <a:pt x="301" y="486"/>
                    <a:pt x="302" y="486"/>
                  </a:cubicBezTo>
                  <a:cubicBezTo>
                    <a:pt x="305" y="488"/>
                    <a:pt x="307" y="490"/>
                    <a:pt x="310" y="492"/>
                  </a:cubicBezTo>
                  <a:cubicBezTo>
                    <a:pt x="308" y="491"/>
                    <a:pt x="306" y="491"/>
                    <a:pt x="305" y="490"/>
                  </a:cubicBezTo>
                  <a:cubicBezTo>
                    <a:pt x="305" y="490"/>
                    <a:pt x="305" y="490"/>
                    <a:pt x="305" y="490"/>
                  </a:cubicBezTo>
                  <a:cubicBezTo>
                    <a:pt x="303" y="489"/>
                    <a:pt x="301" y="487"/>
                    <a:pt x="299" y="486"/>
                  </a:cubicBezTo>
                  <a:close/>
                  <a:moveTo>
                    <a:pt x="284" y="487"/>
                  </a:moveTo>
                  <a:cubicBezTo>
                    <a:pt x="282" y="486"/>
                    <a:pt x="279" y="485"/>
                    <a:pt x="277" y="484"/>
                  </a:cubicBezTo>
                  <a:cubicBezTo>
                    <a:pt x="279" y="484"/>
                    <a:pt x="280" y="485"/>
                    <a:pt x="282" y="486"/>
                  </a:cubicBezTo>
                  <a:cubicBezTo>
                    <a:pt x="283" y="486"/>
                    <a:pt x="284" y="487"/>
                    <a:pt x="284" y="487"/>
                  </a:cubicBezTo>
                  <a:close/>
                  <a:moveTo>
                    <a:pt x="270" y="478"/>
                  </a:moveTo>
                  <a:cubicBezTo>
                    <a:pt x="271" y="478"/>
                    <a:pt x="272" y="478"/>
                    <a:pt x="273" y="479"/>
                  </a:cubicBezTo>
                  <a:cubicBezTo>
                    <a:pt x="273" y="479"/>
                    <a:pt x="273" y="479"/>
                    <a:pt x="273" y="479"/>
                  </a:cubicBezTo>
                  <a:cubicBezTo>
                    <a:pt x="273" y="479"/>
                    <a:pt x="272" y="478"/>
                    <a:pt x="271" y="478"/>
                  </a:cubicBezTo>
                  <a:cubicBezTo>
                    <a:pt x="270" y="478"/>
                    <a:pt x="270" y="478"/>
                    <a:pt x="270" y="478"/>
                  </a:cubicBezTo>
                  <a:close/>
                  <a:moveTo>
                    <a:pt x="291" y="476"/>
                  </a:moveTo>
                  <a:cubicBezTo>
                    <a:pt x="293" y="476"/>
                    <a:pt x="295" y="476"/>
                    <a:pt x="296" y="477"/>
                  </a:cubicBezTo>
                  <a:cubicBezTo>
                    <a:pt x="301" y="479"/>
                    <a:pt x="306" y="482"/>
                    <a:pt x="310" y="485"/>
                  </a:cubicBezTo>
                  <a:cubicBezTo>
                    <a:pt x="308" y="484"/>
                    <a:pt x="306" y="484"/>
                    <a:pt x="303" y="484"/>
                  </a:cubicBezTo>
                  <a:cubicBezTo>
                    <a:pt x="300" y="482"/>
                    <a:pt x="297" y="480"/>
                    <a:pt x="295" y="478"/>
                  </a:cubicBezTo>
                  <a:cubicBezTo>
                    <a:pt x="294" y="477"/>
                    <a:pt x="292" y="476"/>
                    <a:pt x="291" y="476"/>
                  </a:cubicBezTo>
                  <a:close/>
                  <a:moveTo>
                    <a:pt x="426" y="509"/>
                  </a:moveTo>
                  <a:cubicBezTo>
                    <a:pt x="426" y="509"/>
                    <a:pt x="425" y="509"/>
                    <a:pt x="425" y="508"/>
                  </a:cubicBezTo>
                  <a:cubicBezTo>
                    <a:pt x="431" y="510"/>
                    <a:pt x="438" y="511"/>
                    <a:pt x="444" y="511"/>
                  </a:cubicBezTo>
                  <a:cubicBezTo>
                    <a:pt x="445" y="512"/>
                    <a:pt x="446" y="513"/>
                    <a:pt x="447" y="514"/>
                  </a:cubicBezTo>
                  <a:cubicBezTo>
                    <a:pt x="440" y="513"/>
                    <a:pt x="433" y="511"/>
                    <a:pt x="426" y="509"/>
                  </a:cubicBezTo>
                  <a:close/>
                  <a:moveTo>
                    <a:pt x="427" y="461"/>
                  </a:moveTo>
                  <a:cubicBezTo>
                    <a:pt x="426" y="461"/>
                    <a:pt x="426" y="461"/>
                    <a:pt x="426" y="461"/>
                  </a:cubicBezTo>
                  <a:cubicBezTo>
                    <a:pt x="427" y="461"/>
                    <a:pt x="427" y="461"/>
                    <a:pt x="428" y="462"/>
                  </a:cubicBezTo>
                  <a:cubicBezTo>
                    <a:pt x="428" y="461"/>
                    <a:pt x="427" y="461"/>
                    <a:pt x="427" y="461"/>
                  </a:cubicBezTo>
                  <a:close/>
                  <a:moveTo>
                    <a:pt x="440" y="467"/>
                  </a:moveTo>
                  <a:cubicBezTo>
                    <a:pt x="439" y="469"/>
                    <a:pt x="439" y="469"/>
                    <a:pt x="439" y="469"/>
                  </a:cubicBezTo>
                  <a:cubicBezTo>
                    <a:pt x="439" y="469"/>
                    <a:pt x="438" y="469"/>
                    <a:pt x="437" y="468"/>
                  </a:cubicBezTo>
                  <a:cubicBezTo>
                    <a:pt x="435" y="467"/>
                    <a:pt x="433" y="466"/>
                    <a:pt x="431" y="464"/>
                  </a:cubicBezTo>
                  <a:cubicBezTo>
                    <a:pt x="432" y="464"/>
                    <a:pt x="432" y="464"/>
                    <a:pt x="433" y="464"/>
                  </a:cubicBezTo>
                  <a:cubicBezTo>
                    <a:pt x="433" y="462"/>
                    <a:pt x="433" y="462"/>
                    <a:pt x="433" y="462"/>
                  </a:cubicBezTo>
                  <a:cubicBezTo>
                    <a:pt x="434" y="463"/>
                    <a:pt x="435" y="463"/>
                    <a:pt x="436" y="463"/>
                  </a:cubicBezTo>
                  <a:cubicBezTo>
                    <a:pt x="437" y="464"/>
                    <a:pt x="438" y="466"/>
                    <a:pt x="440" y="467"/>
                  </a:cubicBezTo>
                  <a:close/>
                  <a:moveTo>
                    <a:pt x="317" y="485"/>
                  </a:moveTo>
                  <a:cubicBezTo>
                    <a:pt x="316" y="484"/>
                    <a:pt x="315" y="484"/>
                    <a:pt x="313" y="483"/>
                  </a:cubicBezTo>
                  <a:cubicBezTo>
                    <a:pt x="312" y="482"/>
                    <a:pt x="311" y="481"/>
                    <a:pt x="310" y="480"/>
                  </a:cubicBezTo>
                  <a:cubicBezTo>
                    <a:pt x="315" y="482"/>
                    <a:pt x="320" y="484"/>
                    <a:pt x="324" y="485"/>
                  </a:cubicBezTo>
                  <a:cubicBezTo>
                    <a:pt x="323" y="485"/>
                    <a:pt x="322" y="485"/>
                    <a:pt x="321" y="485"/>
                  </a:cubicBezTo>
                  <a:cubicBezTo>
                    <a:pt x="319" y="485"/>
                    <a:pt x="318" y="485"/>
                    <a:pt x="317" y="485"/>
                  </a:cubicBezTo>
                  <a:close/>
                  <a:moveTo>
                    <a:pt x="420" y="508"/>
                  </a:moveTo>
                  <a:cubicBezTo>
                    <a:pt x="420" y="508"/>
                    <a:pt x="420" y="508"/>
                    <a:pt x="420" y="507"/>
                  </a:cubicBezTo>
                  <a:cubicBezTo>
                    <a:pt x="420" y="508"/>
                    <a:pt x="420" y="508"/>
                    <a:pt x="420" y="508"/>
                  </a:cubicBezTo>
                  <a:cubicBezTo>
                    <a:pt x="420" y="508"/>
                    <a:pt x="420" y="508"/>
                    <a:pt x="420" y="508"/>
                  </a:cubicBezTo>
                  <a:close/>
                  <a:moveTo>
                    <a:pt x="435" y="469"/>
                  </a:moveTo>
                  <a:cubicBezTo>
                    <a:pt x="435" y="470"/>
                    <a:pt x="435" y="470"/>
                    <a:pt x="435" y="470"/>
                  </a:cubicBezTo>
                  <a:cubicBezTo>
                    <a:pt x="435" y="470"/>
                    <a:pt x="435" y="470"/>
                    <a:pt x="435" y="470"/>
                  </a:cubicBezTo>
                  <a:cubicBezTo>
                    <a:pt x="434" y="470"/>
                    <a:pt x="434" y="470"/>
                    <a:pt x="434" y="470"/>
                  </a:cubicBezTo>
                  <a:cubicBezTo>
                    <a:pt x="434" y="469"/>
                    <a:pt x="434" y="469"/>
                    <a:pt x="435" y="469"/>
                  </a:cubicBezTo>
                  <a:close/>
                  <a:moveTo>
                    <a:pt x="393" y="500"/>
                  </a:moveTo>
                  <a:cubicBezTo>
                    <a:pt x="389" y="498"/>
                    <a:pt x="384" y="496"/>
                    <a:pt x="380" y="495"/>
                  </a:cubicBezTo>
                  <a:cubicBezTo>
                    <a:pt x="383" y="494"/>
                    <a:pt x="385" y="494"/>
                    <a:pt x="388" y="494"/>
                  </a:cubicBezTo>
                  <a:cubicBezTo>
                    <a:pt x="391" y="496"/>
                    <a:pt x="393" y="498"/>
                    <a:pt x="396" y="500"/>
                  </a:cubicBezTo>
                  <a:cubicBezTo>
                    <a:pt x="395" y="500"/>
                    <a:pt x="394" y="500"/>
                    <a:pt x="393" y="500"/>
                  </a:cubicBezTo>
                  <a:close/>
                  <a:moveTo>
                    <a:pt x="389" y="492"/>
                  </a:moveTo>
                  <a:cubicBezTo>
                    <a:pt x="388" y="490"/>
                    <a:pt x="386" y="489"/>
                    <a:pt x="385" y="488"/>
                  </a:cubicBezTo>
                  <a:cubicBezTo>
                    <a:pt x="390" y="489"/>
                    <a:pt x="395" y="489"/>
                    <a:pt x="400" y="489"/>
                  </a:cubicBezTo>
                  <a:cubicBezTo>
                    <a:pt x="401" y="490"/>
                    <a:pt x="402" y="491"/>
                    <a:pt x="403" y="492"/>
                  </a:cubicBezTo>
                  <a:cubicBezTo>
                    <a:pt x="398" y="492"/>
                    <a:pt x="394" y="492"/>
                    <a:pt x="389" y="492"/>
                  </a:cubicBezTo>
                  <a:cubicBezTo>
                    <a:pt x="389" y="492"/>
                    <a:pt x="389" y="492"/>
                    <a:pt x="389" y="492"/>
                  </a:cubicBezTo>
                  <a:close/>
                  <a:moveTo>
                    <a:pt x="361" y="485"/>
                  </a:moveTo>
                  <a:cubicBezTo>
                    <a:pt x="361" y="485"/>
                    <a:pt x="362" y="485"/>
                    <a:pt x="362" y="485"/>
                  </a:cubicBezTo>
                  <a:cubicBezTo>
                    <a:pt x="366" y="488"/>
                    <a:pt x="370" y="491"/>
                    <a:pt x="374" y="494"/>
                  </a:cubicBezTo>
                  <a:cubicBezTo>
                    <a:pt x="373" y="494"/>
                    <a:pt x="373" y="494"/>
                    <a:pt x="373" y="494"/>
                  </a:cubicBezTo>
                  <a:cubicBezTo>
                    <a:pt x="369" y="491"/>
                    <a:pt x="365" y="488"/>
                    <a:pt x="361" y="485"/>
                  </a:cubicBezTo>
                  <a:close/>
                  <a:moveTo>
                    <a:pt x="378" y="473"/>
                  </a:moveTo>
                  <a:cubicBezTo>
                    <a:pt x="378" y="473"/>
                    <a:pt x="377" y="472"/>
                    <a:pt x="376" y="472"/>
                  </a:cubicBezTo>
                  <a:cubicBezTo>
                    <a:pt x="376" y="473"/>
                    <a:pt x="376" y="473"/>
                    <a:pt x="376" y="473"/>
                  </a:cubicBezTo>
                  <a:cubicBezTo>
                    <a:pt x="372" y="472"/>
                    <a:pt x="368" y="472"/>
                    <a:pt x="364" y="471"/>
                  </a:cubicBezTo>
                  <a:cubicBezTo>
                    <a:pt x="373" y="471"/>
                    <a:pt x="382" y="472"/>
                    <a:pt x="391" y="473"/>
                  </a:cubicBezTo>
                  <a:cubicBezTo>
                    <a:pt x="388" y="473"/>
                    <a:pt x="386" y="473"/>
                    <a:pt x="383" y="473"/>
                  </a:cubicBezTo>
                  <a:cubicBezTo>
                    <a:pt x="381" y="473"/>
                    <a:pt x="380" y="473"/>
                    <a:pt x="378" y="473"/>
                  </a:cubicBezTo>
                  <a:close/>
                  <a:moveTo>
                    <a:pt x="352" y="472"/>
                  </a:moveTo>
                  <a:cubicBezTo>
                    <a:pt x="353" y="472"/>
                    <a:pt x="354" y="472"/>
                    <a:pt x="356" y="472"/>
                  </a:cubicBezTo>
                  <a:cubicBezTo>
                    <a:pt x="355" y="471"/>
                    <a:pt x="355" y="471"/>
                    <a:pt x="355" y="471"/>
                  </a:cubicBezTo>
                  <a:cubicBezTo>
                    <a:pt x="356" y="471"/>
                    <a:pt x="357" y="471"/>
                    <a:pt x="357" y="471"/>
                  </a:cubicBezTo>
                  <a:cubicBezTo>
                    <a:pt x="357" y="472"/>
                    <a:pt x="357" y="472"/>
                    <a:pt x="357" y="472"/>
                  </a:cubicBezTo>
                  <a:cubicBezTo>
                    <a:pt x="357" y="472"/>
                    <a:pt x="357" y="472"/>
                    <a:pt x="357" y="473"/>
                  </a:cubicBezTo>
                  <a:cubicBezTo>
                    <a:pt x="355" y="472"/>
                    <a:pt x="353" y="472"/>
                    <a:pt x="352" y="472"/>
                  </a:cubicBezTo>
                  <a:close/>
                  <a:moveTo>
                    <a:pt x="377" y="477"/>
                  </a:moveTo>
                  <a:cubicBezTo>
                    <a:pt x="375" y="477"/>
                    <a:pt x="373" y="477"/>
                    <a:pt x="371" y="477"/>
                  </a:cubicBezTo>
                  <a:cubicBezTo>
                    <a:pt x="370" y="477"/>
                    <a:pt x="370" y="477"/>
                    <a:pt x="369" y="477"/>
                  </a:cubicBezTo>
                  <a:cubicBezTo>
                    <a:pt x="369" y="477"/>
                    <a:pt x="369" y="476"/>
                    <a:pt x="368" y="476"/>
                  </a:cubicBezTo>
                  <a:cubicBezTo>
                    <a:pt x="371" y="476"/>
                    <a:pt x="374" y="477"/>
                    <a:pt x="377" y="477"/>
                  </a:cubicBezTo>
                  <a:close/>
                  <a:moveTo>
                    <a:pt x="371" y="481"/>
                  </a:moveTo>
                  <a:cubicBezTo>
                    <a:pt x="367" y="481"/>
                    <a:pt x="362" y="480"/>
                    <a:pt x="358" y="479"/>
                  </a:cubicBezTo>
                  <a:cubicBezTo>
                    <a:pt x="356" y="477"/>
                    <a:pt x="354" y="476"/>
                    <a:pt x="351" y="475"/>
                  </a:cubicBezTo>
                  <a:cubicBezTo>
                    <a:pt x="355" y="475"/>
                    <a:pt x="359" y="475"/>
                    <a:pt x="363" y="475"/>
                  </a:cubicBezTo>
                  <a:cubicBezTo>
                    <a:pt x="363" y="476"/>
                    <a:pt x="364" y="476"/>
                    <a:pt x="365" y="477"/>
                  </a:cubicBezTo>
                  <a:cubicBezTo>
                    <a:pt x="365" y="477"/>
                    <a:pt x="365" y="477"/>
                    <a:pt x="365" y="477"/>
                  </a:cubicBezTo>
                  <a:cubicBezTo>
                    <a:pt x="364" y="477"/>
                    <a:pt x="364" y="477"/>
                    <a:pt x="363" y="477"/>
                  </a:cubicBezTo>
                  <a:cubicBezTo>
                    <a:pt x="363" y="480"/>
                    <a:pt x="363" y="480"/>
                    <a:pt x="363" y="480"/>
                  </a:cubicBezTo>
                  <a:cubicBezTo>
                    <a:pt x="365" y="479"/>
                    <a:pt x="367" y="479"/>
                    <a:pt x="369" y="479"/>
                  </a:cubicBezTo>
                  <a:cubicBezTo>
                    <a:pt x="370" y="480"/>
                    <a:pt x="370" y="481"/>
                    <a:pt x="371" y="481"/>
                  </a:cubicBezTo>
                  <a:close/>
                  <a:moveTo>
                    <a:pt x="342" y="470"/>
                  </a:moveTo>
                  <a:cubicBezTo>
                    <a:pt x="344" y="470"/>
                    <a:pt x="346" y="470"/>
                    <a:pt x="348" y="470"/>
                  </a:cubicBezTo>
                  <a:cubicBezTo>
                    <a:pt x="346" y="470"/>
                    <a:pt x="345" y="470"/>
                    <a:pt x="343" y="470"/>
                  </a:cubicBezTo>
                  <a:cubicBezTo>
                    <a:pt x="343" y="470"/>
                    <a:pt x="342" y="470"/>
                    <a:pt x="342" y="470"/>
                  </a:cubicBezTo>
                  <a:close/>
                  <a:moveTo>
                    <a:pt x="402" y="471"/>
                  </a:moveTo>
                  <a:cubicBezTo>
                    <a:pt x="397" y="471"/>
                    <a:pt x="393" y="470"/>
                    <a:pt x="388" y="470"/>
                  </a:cubicBezTo>
                  <a:cubicBezTo>
                    <a:pt x="394" y="470"/>
                    <a:pt x="399" y="470"/>
                    <a:pt x="405" y="470"/>
                  </a:cubicBezTo>
                  <a:cubicBezTo>
                    <a:pt x="404" y="470"/>
                    <a:pt x="403" y="471"/>
                    <a:pt x="402" y="471"/>
                  </a:cubicBezTo>
                  <a:close/>
                  <a:moveTo>
                    <a:pt x="359" y="468"/>
                  </a:moveTo>
                  <a:cubicBezTo>
                    <a:pt x="360" y="468"/>
                    <a:pt x="361" y="468"/>
                    <a:pt x="362" y="467"/>
                  </a:cubicBezTo>
                  <a:cubicBezTo>
                    <a:pt x="366" y="468"/>
                    <a:pt x="371" y="469"/>
                    <a:pt x="375" y="469"/>
                  </a:cubicBezTo>
                  <a:cubicBezTo>
                    <a:pt x="370" y="469"/>
                    <a:pt x="365" y="468"/>
                    <a:pt x="359" y="468"/>
                  </a:cubicBezTo>
                  <a:close/>
                  <a:moveTo>
                    <a:pt x="387" y="480"/>
                  </a:moveTo>
                  <a:cubicBezTo>
                    <a:pt x="389" y="482"/>
                    <a:pt x="392" y="483"/>
                    <a:pt x="394" y="485"/>
                  </a:cubicBezTo>
                  <a:cubicBezTo>
                    <a:pt x="388" y="484"/>
                    <a:pt x="383" y="483"/>
                    <a:pt x="377" y="482"/>
                  </a:cubicBezTo>
                  <a:cubicBezTo>
                    <a:pt x="376" y="481"/>
                    <a:pt x="374" y="480"/>
                    <a:pt x="373" y="479"/>
                  </a:cubicBezTo>
                  <a:cubicBezTo>
                    <a:pt x="378" y="479"/>
                    <a:pt x="382" y="480"/>
                    <a:pt x="387" y="480"/>
                  </a:cubicBezTo>
                  <a:close/>
                  <a:moveTo>
                    <a:pt x="375" y="485"/>
                  </a:moveTo>
                  <a:cubicBezTo>
                    <a:pt x="371" y="484"/>
                    <a:pt x="367" y="483"/>
                    <a:pt x="363" y="483"/>
                  </a:cubicBezTo>
                  <a:cubicBezTo>
                    <a:pt x="363" y="483"/>
                    <a:pt x="363" y="483"/>
                    <a:pt x="363" y="482"/>
                  </a:cubicBezTo>
                  <a:cubicBezTo>
                    <a:pt x="367" y="483"/>
                    <a:pt x="371" y="484"/>
                    <a:pt x="375" y="485"/>
                  </a:cubicBezTo>
                  <a:close/>
                  <a:moveTo>
                    <a:pt x="349" y="477"/>
                  </a:moveTo>
                  <a:cubicBezTo>
                    <a:pt x="348" y="476"/>
                    <a:pt x="347" y="476"/>
                    <a:pt x="346" y="475"/>
                  </a:cubicBezTo>
                  <a:cubicBezTo>
                    <a:pt x="346" y="475"/>
                    <a:pt x="346" y="475"/>
                    <a:pt x="346" y="475"/>
                  </a:cubicBezTo>
                  <a:cubicBezTo>
                    <a:pt x="348" y="476"/>
                    <a:pt x="349" y="477"/>
                    <a:pt x="351" y="477"/>
                  </a:cubicBezTo>
                  <a:cubicBezTo>
                    <a:pt x="350" y="477"/>
                    <a:pt x="350" y="477"/>
                    <a:pt x="349" y="477"/>
                  </a:cubicBezTo>
                  <a:close/>
                  <a:moveTo>
                    <a:pt x="342" y="475"/>
                  </a:moveTo>
                  <a:cubicBezTo>
                    <a:pt x="341" y="475"/>
                    <a:pt x="340" y="475"/>
                    <a:pt x="340" y="475"/>
                  </a:cubicBezTo>
                  <a:cubicBezTo>
                    <a:pt x="340" y="475"/>
                    <a:pt x="340" y="475"/>
                    <a:pt x="341" y="475"/>
                  </a:cubicBezTo>
                  <a:cubicBezTo>
                    <a:pt x="341" y="475"/>
                    <a:pt x="341" y="475"/>
                    <a:pt x="342" y="475"/>
                  </a:cubicBezTo>
                  <a:close/>
                  <a:moveTo>
                    <a:pt x="411" y="471"/>
                  </a:moveTo>
                  <a:cubicBezTo>
                    <a:pt x="412" y="471"/>
                    <a:pt x="413" y="472"/>
                    <a:pt x="415" y="472"/>
                  </a:cubicBezTo>
                  <a:cubicBezTo>
                    <a:pt x="413" y="472"/>
                    <a:pt x="411" y="472"/>
                    <a:pt x="409" y="472"/>
                  </a:cubicBezTo>
                  <a:cubicBezTo>
                    <a:pt x="409" y="471"/>
                    <a:pt x="410" y="471"/>
                    <a:pt x="411" y="471"/>
                  </a:cubicBezTo>
                  <a:close/>
                  <a:moveTo>
                    <a:pt x="425" y="476"/>
                  </a:moveTo>
                  <a:cubicBezTo>
                    <a:pt x="421" y="477"/>
                    <a:pt x="416" y="477"/>
                    <a:pt x="411" y="477"/>
                  </a:cubicBezTo>
                  <a:cubicBezTo>
                    <a:pt x="403" y="477"/>
                    <a:pt x="395" y="476"/>
                    <a:pt x="386" y="475"/>
                  </a:cubicBezTo>
                  <a:cubicBezTo>
                    <a:pt x="392" y="475"/>
                    <a:pt x="397" y="475"/>
                    <a:pt x="402" y="473"/>
                  </a:cubicBezTo>
                  <a:cubicBezTo>
                    <a:pt x="410" y="474"/>
                    <a:pt x="418" y="475"/>
                    <a:pt x="425" y="476"/>
                  </a:cubicBezTo>
                  <a:close/>
                  <a:moveTo>
                    <a:pt x="402" y="483"/>
                  </a:moveTo>
                  <a:cubicBezTo>
                    <a:pt x="406" y="484"/>
                    <a:pt x="409" y="486"/>
                    <a:pt x="413" y="487"/>
                  </a:cubicBezTo>
                  <a:cubicBezTo>
                    <a:pt x="408" y="487"/>
                    <a:pt x="404" y="486"/>
                    <a:pt x="399" y="486"/>
                  </a:cubicBezTo>
                  <a:cubicBezTo>
                    <a:pt x="397" y="484"/>
                    <a:pt x="395" y="482"/>
                    <a:pt x="393" y="481"/>
                  </a:cubicBezTo>
                  <a:cubicBezTo>
                    <a:pt x="396" y="481"/>
                    <a:pt x="399" y="482"/>
                    <a:pt x="402" y="483"/>
                  </a:cubicBezTo>
                  <a:close/>
                  <a:moveTo>
                    <a:pt x="380" y="488"/>
                  </a:moveTo>
                  <a:cubicBezTo>
                    <a:pt x="382" y="489"/>
                    <a:pt x="383" y="490"/>
                    <a:pt x="385" y="492"/>
                  </a:cubicBezTo>
                  <a:cubicBezTo>
                    <a:pt x="382" y="492"/>
                    <a:pt x="379" y="492"/>
                    <a:pt x="377" y="493"/>
                  </a:cubicBezTo>
                  <a:cubicBezTo>
                    <a:pt x="374" y="491"/>
                    <a:pt x="371" y="488"/>
                    <a:pt x="368" y="486"/>
                  </a:cubicBezTo>
                  <a:cubicBezTo>
                    <a:pt x="372" y="487"/>
                    <a:pt x="376" y="487"/>
                    <a:pt x="380" y="488"/>
                  </a:cubicBezTo>
                  <a:close/>
                  <a:moveTo>
                    <a:pt x="331" y="473"/>
                  </a:moveTo>
                  <a:cubicBezTo>
                    <a:pt x="332" y="473"/>
                    <a:pt x="333" y="473"/>
                    <a:pt x="335" y="473"/>
                  </a:cubicBezTo>
                  <a:cubicBezTo>
                    <a:pt x="335" y="473"/>
                    <a:pt x="334" y="473"/>
                    <a:pt x="334" y="473"/>
                  </a:cubicBezTo>
                  <a:cubicBezTo>
                    <a:pt x="332" y="473"/>
                    <a:pt x="332" y="473"/>
                    <a:pt x="332" y="473"/>
                  </a:cubicBezTo>
                  <a:cubicBezTo>
                    <a:pt x="332" y="473"/>
                    <a:pt x="331" y="473"/>
                    <a:pt x="331" y="473"/>
                  </a:cubicBezTo>
                  <a:close/>
                  <a:moveTo>
                    <a:pt x="422" y="470"/>
                  </a:moveTo>
                  <a:cubicBezTo>
                    <a:pt x="426" y="471"/>
                    <a:pt x="430" y="472"/>
                    <a:pt x="434" y="474"/>
                  </a:cubicBezTo>
                  <a:cubicBezTo>
                    <a:pt x="433" y="474"/>
                    <a:pt x="433" y="474"/>
                    <a:pt x="432" y="474"/>
                  </a:cubicBezTo>
                  <a:cubicBezTo>
                    <a:pt x="431" y="474"/>
                    <a:pt x="429" y="474"/>
                    <a:pt x="428" y="474"/>
                  </a:cubicBezTo>
                  <a:cubicBezTo>
                    <a:pt x="424" y="472"/>
                    <a:pt x="421" y="471"/>
                    <a:pt x="417" y="470"/>
                  </a:cubicBezTo>
                  <a:cubicBezTo>
                    <a:pt x="419" y="470"/>
                    <a:pt x="420" y="470"/>
                    <a:pt x="422" y="470"/>
                  </a:cubicBezTo>
                  <a:close/>
                  <a:moveTo>
                    <a:pt x="441" y="478"/>
                  </a:moveTo>
                  <a:cubicBezTo>
                    <a:pt x="441" y="478"/>
                    <a:pt x="440" y="478"/>
                    <a:pt x="440" y="478"/>
                  </a:cubicBezTo>
                  <a:cubicBezTo>
                    <a:pt x="440" y="478"/>
                    <a:pt x="440" y="478"/>
                    <a:pt x="441" y="478"/>
                  </a:cubicBezTo>
                  <a:cubicBezTo>
                    <a:pt x="441" y="478"/>
                    <a:pt x="441" y="478"/>
                    <a:pt x="441" y="478"/>
                  </a:cubicBezTo>
                  <a:close/>
                  <a:moveTo>
                    <a:pt x="432" y="478"/>
                  </a:moveTo>
                  <a:cubicBezTo>
                    <a:pt x="432" y="479"/>
                    <a:pt x="432" y="479"/>
                    <a:pt x="432" y="479"/>
                  </a:cubicBezTo>
                  <a:cubicBezTo>
                    <a:pt x="433" y="480"/>
                    <a:pt x="437" y="482"/>
                    <a:pt x="442" y="485"/>
                  </a:cubicBezTo>
                  <a:cubicBezTo>
                    <a:pt x="447" y="489"/>
                    <a:pt x="452" y="493"/>
                    <a:pt x="458" y="497"/>
                  </a:cubicBezTo>
                  <a:cubicBezTo>
                    <a:pt x="461" y="499"/>
                    <a:pt x="464" y="502"/>
                    <a:pt x="467" y="504"/>
                  </a:cubicBezTo>
                  <a:cubicBezTo>
                    <a:pt x="463" y="503"/>
                    <a:pt x="459" y="502"/>
                    <a:pt x="454" y="501"/>
                  </a:cubicBezTo>
                  <a:cubicBezTo>
                    <a:pt x="451" y="499"/>
                    <a:pt x="448" y="496"/>
                    <a:pt x="445" y="494"/>
                  </a:cubicBezTo>
                  <a:cubicBezTo>
                    <a:pt x="436" y="488"/>
                    <a:pt x="426" y="482"/>
                    <a:pt x="420" y="480"/>
                  </a:cubicBezTo>
                  <a:cubicBezTo>
                    <a:pt x="419" y="482"/>
                    <a:pt x="419" y="482"/>
                    <a:pt x="419" y="482"/>
                  </a:cubicBezTo>
                  <a:cubicBezTo>
                    <a:pt x="425" y="485"/>
                    <a:pt x="435" y="490"/>
                    <a:pt x="444" y="496"/>
                  </a:cubicBezTo>
                  <a:cubicBezTo>
                    <a:pt x="445" y="497"/>
                    <a:pt x="447" y="498"/>
                    <a:pt x="449" y="500"/>
                  </a:cubicBezTo>
                  <a:cubicBezTo>
                    <a:pt x="442" y="498"/>
                    <a:pt x="436" y="497"/>
                    <a:pt x="430" y="495"/>
                  </a:cubicBezTo>
                  <a:cubicBezTo>
                    <a:pt x="430" y="495"/>
                    <a:pt x="430" y="495"/>
                    <a:pt x="430" y="495"/>
                  </a:cubicBezTo>
                  <a:cubicBezTo>
                    <a:pt x="429" y="494"/>
                    <a:pt x="428" y="494"/>
                    <a:pt x="427" y="493"/>
                  </a:cubicBezTo>
                  <a:cubicBezTo>
                    <a:pt x="428" y="493"/>
                    <a:pt x="429" y="493"/>
                    <a:pt x="430" y="493"/>
                  </a:cubicBezTo>
                  <a:cubicBezTo>
                    <a:pt x="433" y="492"/>
                    <a:pt x="433" y="492"/>
                    <a:pt x="433" y="492"/>
                  </a:cubicBezTo>
                  <a:cubicBezTo>
                    <a:pt x="431" y="490"/>
                    <a:pt x="431" y="490"/>
                    <a:pt x="431" y="490"/>
                  </a:cubicBezTo>
                  <a:cubicBezTo>
                    <a:pt x="422" y="486"/>
                    <a:pt x="412" y="482"/>
                    <a:pt x="403" y="480"/>
                  </a:cubicBezTo>
                  <a:cubicBezTo>
                    <a:pt x="402" y="480"/>
                    <a:pt x="401" y="480"/>
                    <a:pt x="400" y="479"/>
                  </a:cubicBezTo>
                  <a:cubicBezTo>
                    <a:pt x="404" y="479"/>
                    <a:pt x="407" y="480"/>
                    <a:pt x="411" y="480"/>
                  </a:cubicBezTo>
                  <a:cubicBezTo>
                    <a:pt x="418" y="480"/>
                    <a:pt x="425" y="479"/>
                    <a:pt x="431" y="477"/>
                  </a:cubicBezTo>
                  <a:cubicBezTo>
                    <a:pt x="431" y="477"/>
                    <a:pt x="432" y="478"/>
                    <a:pt x="432" y="478"/>
                  </a:cubicBezTo>
                  <a:close/>
                  <a:moveTo>
                    <a:pt x="426" y="491"/>
                  </a:moveTo>
                  <a:cubicBezTo>
                    <a:pt x="426" y="491"/>
                    <a:pt x="425" y="491"/>
                    <a:pt x="425" y="491"/>
                  </a:cubicBezTo>
                  <a:cubicBezTo>
                    <a:pt x="423" y="490"/>
                    <a:pt x="420" y="489"/>
                    <a:pt x="418" y="487"/>
                  </a:cubicBezTo>
                  <a:cubicBezTo>
                    <a:pt x="421" y="489"/>
                    <a:pt x="424" y="490"/>
                    <a:pt x="426" y="491"/>
                  </a:cubicBezTo>
                  <a:close/>
                  <a:moveTo>
                    <a:pt x="466" y="506"/>
                  </a:moveTo>
                  <a:cubicBezTo>
                    <a:pt x="464" y="506"/>
                    <a:pt x="462" y="506"/>
                    <a:pt x="460" y="506"/>
                  </a:cubicBezTo>
                  <a:cubicBezTo>
                    <a:pt x="460" y="506"/>
                    <a:pt x="459" y="505"/>
                    <a:pt x="459" y="505"/>
                  </a:cubicBezTo>
                  <a:cubicBezTo>
                    <a:pt x="461" y="505"/>
                    <a:pt x="464" y="506"/>
                    <a:pt x="466" y="506"/>
                  </a:cubicBezTo>
                  <a:close/>
                  <a:moveTo>
                    <a:pt x="456" y="510"/>
                  </a:moveTo>
                  <a:cubicBezTo>
                    <a:pt x="453" y="509"/>
                    <a:pt x="449" y="509"/>
                    <a:pt x="446" y="508"/>
                  </a:cubicBezTo>
                  <a:cubicBezTo>
                    <a:pt x="448" y="508"/>
                    <a:pt x="450" y="508"/>
                    <a:pt x="451" y="508"/>
                  </a:cubicBezTo>
                  <a:cubicBezTo>
                    <a:pt x="453" y="509"/>
                    <a:pt x="454" y="509"/>
                    <a:pt x="456" y="510"/>
                  </a:cubicBezTo>
                  <a:close/>
                  <a:moveTo>
                    <a:pt x="459" y="508"/>
                  </a:moveTo>
                  <a:cubicBezTo>
                    <a:pt x="459" y="508"/>
                    <a:pt x="459" y="508"/>
                    <a:pt x="459" y="508"/>
                  </a:cubicBezTo>
                  <a:cubicBezTo>
                    <a:pt x="459" y="509"/>
                    <a:pt x="459" y="509"/>
                    <a:pt x="459" y="509"/>
                  </a:cubicBezTo>
                  <a:cubicBezTo>
                    <a:pt x="459" y="509"/>
                    <a:pt x="459" y="508"/>
                    <a:pt x="459" y="508"/>
                  </a:cubicBezTo>
                  <a:close/>
                  <a:moveTo>
                    <a:pt x="441" y="504"/>
                  </a:moveTo>
                  <a:cubicBezTo>
                    <a:pt x="442" y="505"/>
                    <a:pt x="443" y="505"/>
                    <a:pt x="444" y="505"/>
                  </a:cubicBezTo>
                  <a:cubicBezTo>
                    <a:pt x="443" y="505"/>
                    <a:pt x="442" y="505"/>
                    <a:pt x="442" y="505"/>
                  </a:cubicBezTo>
                  <a:cubicBezTo>
                    <a:pt x="441" y="505"/>
                    <a:pt x="441" y="504"/>
                    <a:pt x="441" y="504"/>
                  </a:cubicBezTo>
                  <a:close/>
                  <a:moveTo>
                    <a:pt x="436" y="500"/>
                  </a:moveTo>
                  <a:cubicBezTo>
                    <a:pt x="436" y="500"/>
                    <a:pt x="435" y="499"/>
                    <a:pt x="435" y="499"/>
                  </a:cubicBezTo>
                  <a:cubicBezTo>
                    <a:pt x="441" y="501"/>
                    <a:pt x="447" y="502"/>
                    <a:pt x="453" y="503"/>
                  </a:cubicBezTo>
                  <a:cubicBezTo>
                    <a:pt x="454" y="504"/>
                    <a:pt x="455" y="505"/>
                    <a:pt x="456" y="506"/>
                  </a:cubicBezTo>
                  <a:cubicBezTo>
                    <a:pt x="455" y="506"/>
                    <a:pt x="453" y="506"/>
                    <a:pt x="452" y="505"/>
                  </a:cubicBezTo>
                  <a:cubicBezTo>
                    <a:pt x="447" y="504"/>
                    <a:pt x="442" y="502"/>
                    <a:pt x="436" y="500"/>
                  </a:cubicBezTo>
                  <a:close/>
                  <a:moveTo>
                    <a:pt x="429" y="498"/>
                  </a:moveTo>
                  <a:cubicBezTo>
                    <a:pt x="422" y="496"/>
                    <a:pt x="415" y="494"/>
                    <a:pt x="408" y="493"/>
                  </a:cubicBezTo>
                  <a:cubicBezTo>
                    <a:pt x="407" y="492"/>
                    <a:pt x="405" y="491"/>
                    <a:pt x="404" y="490"/>
                  </a:cubicBezTo>
                  <a:cubicBezTo>
                    <a:pt x="408" y="490"/>
                    <a:pt x="412" y="490"/>
                    <a:pt x="416" y="490"/>
                  </a:cubicBezTo>
                  <a:cubicBezTo>
                    <a:pt x="416" y="489"/>
                    <a:pt x="416" y="489"/>
                    <a:pt x="416" y="489"/>
                  </a:cubicBezTo>
                  <a:cubicBezTo>
                    <a:pt x="418" y="490"/>
                    <a:pt x="420" y="491"/>
                    <a:pt x="421" y="492"/>
                  </a:cubicBezTo>
                  <a:cubicBezTo>
                    <a:pt x="421" y="492"/>
                    <a:pt x="420" y="492"/>
                    <a:pt x="419" y="493"/>
                  </a:cubicBezTo>
                  <a:cubicBezTo>
                    <a:pt x="419" y="495"/>
                    <a:pt x="419" y="495"/>
                    <a:pt x="419" y="495"/>
                  </a:cubicBezTo>
                  <a:cubicBezTo>
                    <a:pt x="422" y="496"/>
                    <a:pt x="426" y="497"/>
                    <a:pt x="429" y="498"/>
                  </a:cubicBezTo>
                  <a:cubicBezTo>
                    <a:pt x="429" y="498"/>
                    <a:pt x="429" y="498"/>
                    <a:pt x="429" y="498"/>
                  </a:cubicBezTo>
                  <a:close/>
                  <a:moveTo>
                    <a:pt x="377" y="497"/>
                  </a:moveTo>
                  <a:cubicBezTo>
                    <a:pt x="377" y="496"/>
                    <a:pt x="376" y="496"/>
                    <a:pt x="375" y="496"/>
                  </a:cubicBezTo>
                  <a:cubicBezTo>
                    <a:pt x="375" y="496"/>
                    <a:pt x="374" y="495"/>
                    <a:pt x="374" y="495"/>
                  </a:cubicBezTo>
                  <a:cubicBezTo>
                    <a:pt x="375" y="496"/>
                    <a:pt x="375" y="496"/>
                    <a:pt x="375" y="496"/>
                  </a:cubicBezTo>
                  <a:cubicBezTo>
                    <a:pt x="376" y="496"/>
                    <a:pt x="376" y="496"/>
                    <a:pt x="377" y="496"/>
                  </a:cubicBezTo>
                  <a:cubicBezTo>
                    <a:pt x="377" y="496"/>
                    <a:pt x="377" y="496"/>
                    <a:pt x="377" y="497"/>
                  </a:cubicBezTo>
                  <a:close/>
                  <a:moveTo>
                    <a:pt x="370" y="495"/>
                  </a:moveTo>
                  <a:cubicBezTo>
                    <a:pt x="366" y="495"/>
                    <a:pt x="362" y="494"/>
                    <a:pt x="357" y="493"/>
                  </a:cubicBezTo>
                  <a:cubicBezTo>
                    <a:pt x="344" y="487"/>
                    <a:pt x="331" y="479"/>
                    <a:pt x="317" y="472"/>
                  </a:cubicBezTo>
                  <a:cubicBezTo>
                    <a:pt x="324" y="474"/>
                    <a:pt x="331" y="476"/>
                    <a:pt x="337" y="477"/>
                  </a:cubicBezTo>
                  <a:cubicBezTo>
                    <a:pt x="343" y="480"/>
                    <a:pt x="348" y="481"/>
                    <a:pt x="354" y="483"/>
                  </a:cubicBezTo>
                  <a:cubicBezTo>
                    <a:pt x="360" y="487"/>
                    <a:pt x="365" y="491"/>
                    <a:pt x="370" y="495"/>
                  </a:cubicBezTo>
                  <a:close/>
                  <a:moveTo>
                    <a:pt x="313" y="468"/>
                  </a:moveTo>
                  <a:cubicBezTo>
                    <a:pt x="319" y="469"/>
                    <a:pt x="325" y="469"/>
                    <a:pt x="331" y="469"/>
                  </a:cubicBezTo>
                  <a:cubicBezTo>
                    <a:pt x="331" y="470"/>
                    <a:pt x="332" y="470"/>
                    <a:pt x="332" y="470"/>
                  </a:cubicBezTo>
                  <a:cubicBezTo>
                    <a:pt x="327" y="470"/>
                    <a:pt x="322" y="470"/>
                    <a:pt x="317" y="470"/>
                  </a:cubicBezTo>
                  <a:cubicBezTo>
                    <a:pt x="316" y="469"/>
                    <a:pt x="315" y="469"/>
                    <a:pt x="313" y="468"/>
                  </a:cubicBezTo>
                  <a:close/>
                  <a:moveTo>
                    <a:pt x="272" y="464"/>
                  </a:moveTo>
                  <a:cubicBezTo>
                    <a:pt x="272" y="464"/>
                    <a:pt x="271" y="464"/>
                    <a:pt x="271" y="464"/>
                  </a:cubicBezTo>
                  <a:cubicBezTo>
                    <a:pt x="274" y="464"/>
                    <a:pt x="276" y="464"/>
                    <a:pt x="279" y="464"/>
                  </a:cubicBezTo>
                  <a:cubicBezTo>
                    <a:pt x="279" y="464"/>
                    <a:pt x="279" y="464"/>
                    <a:pt x="279" y="464"/>
                  </a:cubicBezTo>
                  <a:cubicBezTo>
                    <a:pt x="278" y="464"/>
                    <a:pt x="277" y="464"/>
                    <a:pt x="276" y="464"/>
                  </a:cubicBezTo>
                  <a:cubicBezTo>
                    <a:pt x="274" y="464"/>
                    <a:pt x="273" y="464"/>
                    <a:pt x="272" y="464"/>
                  </a:cubicBezTo>
                  <a:close/>
                  <a:moveTo>
                    <a:pt x="430" y="470"/>
                  </a:moveTo>
                  <a:cubicBezTo>
                    <a:pt x="430" y="470"/>
                    <a:pt x="430" y="470"/>
                    <a:pt x="430" y="470"/>
                  </a:cubicBezTo>
                  <a:cubicBezTo>
                    <a:pt x="430" y="470"/>
                    <a:pt x="430" y="470"/>
                    <a:pt x="430" y="470"/>
                  </a:cubicBezTo>
                  <a:cubicBezTo>
                    <a:pt x="430" y="470"/>
                    <a:pt x="430" y="470"/>
                    <a:pt x="430" y="470"/>
                  </a:cubicBezTo>
                  <a:close/>
                  <a:moveTo>
                    <a:pt x="469" y="498"/>
                  </a:moveTo>
                  <a:cubicBezTo>
                    <a:pt x="472" y="501"/>
                    <a:pt x="475" y="504"/>
                    <a:pt x="478" y="507"/>
                  </a:cubicBezTo>
                  <a:cubicBezTo>
                    <a:pt x="476" y="506"/>
                    <a:pt x="474" y="506"/>
                    <a:pt x="472" y="505"/>
                  </a:cubicBezTo>
                  <a:cubicBezTo>
                    <a:pt x="471" y="504"/>
                    <a:pt x="470" y="503"/>
                    <a:pt x="469" y="502"/>
                  </a:cubicBezTo>
                  <a:cubicBezTo>
                    <a:pt x="460" y="495"/>
                    <a:pt x="450" y="488"/>
                    <a:pt x="443" y="483"/>
                  </a:cubicBezTo>
                  <a:cubicBezTo>
                    <a:pt x="441" y="482"/>
                    <a:pt x="439" y="481"/>
                    <a:pt x="437" y="480"/>
                  </a:cubicBezTo>
                  <a:cubicBezTo>
                    <a:pt x="441" y="481"/>
                    <a:pt x="445" y="483"/>
                    <a:pt x="449" y="484"/>
                  </a:cubicBezTo>
                  <a:cubicBezTo>
                    <a:pt x="453" y="487"/>
                    <a:pt x="458" y="490"/>
                    <a:pt x="462" y="492"/>
                  </a:cubicBezTo>
                  <a:cubicBezTo>
                    <a:pt x="465" y="494"/>
                    <a:pt x="467" y="496"/>
                    <a:pt x="469" y="498"/>
                  </a:cubicBezTo>
                  <a:close/>
                  <a:moveTo>
                    <a:pt x="480" y="509"/>
                  </a:moveTo>
                  <a:cubicBezTo>
                    <a:pt x="482" y="512"/>
                    <a:pt x="485" y="515"/>
                    <a:pt x="488" y="518"/>
                  </a:cubicBezTo>
                  <a:cubicBezTo>
                    <a:pt x="486" y="517"/>
                    <a:pt x="485" y="517"/>
                    <a:pt x="484" y="517"/>
                  </a:cubicBezTo>
                  <a:cubicBezTo>
                    <a:pt x="482" y="514"/>
                    <a:pt x="480" y="512"/>
                    <a:pt x="477" y="510"/>
                  </a:cubicBezTo>
                  <a:cubicBezTo>
                    <a:pt x="478" y="510"/>
                    <a:pt x="479" y="510"/>
                    <a:pt x="479" y="510"/>
                  </a:cubicBezTo>
                  <a:lnTo>
                    <a:pt x="480" y="509"/>
                  </a:lnTo>
                  <a:close/>
                  <a:moveTo>
                    <a:pt x="479" y="515"/>
                  </a:moveTo>
                  <a:cubicBezTo>
                    <a:pt x="475" y="514"/>
                    <a:pt x="470" y="513"/>
                    <a:pt x="466" y="512"/>
                  </a:cubicBezTo>
                  <a:cubicBezTo>
                    <a:pt x="465" y="511"/>
                    <a:pt x="464" y="510"/>
                    <a:pt x="463" y="509"/>
                  </a:cubicBezTo>
                  <a:cubicBezTo>
                    <a:pt x="466" y="509"/>
                    <a:pt x="470" y="509"/>
                    <a:pt x="473" y="510"/>
                  </a:cubicBezTo>
                  <a:cubicBezTo>
                    <a:pt x="475" y="512"/>
                    <a:pt x="477" y="513"/>
                    <a:pt x="479" y="515"/>
                  </a:cubicBezTo>
                  <a:close/>
                  <a:moveTo>
                    <a:pt x="421" y="505"/>
                  </a:moveTo>
                  <a:cubicBezTo>
                    <a:pt x="418" y="502"/>
                    <a:pt x="415" y="499"/>
                    <a:pt x="412" y="496"/>
                  </a:cubicBezTo>
                  <a:cubicBezTo>
                    <a:pt x="419" y="498"/>
                    <a:pt x="427" y="500"/>
                    <a:pt x="435" y="502"/>
                  </a:cubicBezTo>
                  <a:cubicBezTo>
                    <a:pt x="436" y="503"/>
                    <a:pt x="437" y="504"/>
                    <a:pt x="438" y="505"/>
                  </a:cubicBezTo>
                  <a:cubicBezTo>
                    <a:pt x="437" y="505"/>
                    <a:pt x="436" y="505"/>
                    <a:pt x="434" y="505"/>
                  </a:cubicBezTo>
                  <a:cubicBezTo>
                    <a:pt x="434" y="507"/>
                    <a:pt x="434" y="507"/>
                    <a:pt x="434" y="507"/>
                  </a:cubicBezTo>
                  <a:cubicBezTo>
                    <a:pt x="430" y="507"/>
                    <a:pt x="425" y="506"/>
                    <a:pt x="421" y="505"/>
                  </a:cubicBezTo>
                  <a:close/>
                  <a:moveTo>
                    <a:pt x="416" y="504"/>
                  </a:moveTo>
                  <a:cubicBezTo>
                    <a:pt x="411" y="503"/>
                    <a:pt x="406" y="502"/>
                    <a:pt x="401" y="501"/>
                  </a:cubicBezTo>
                  <a:cubicBezTo>
                    <a:pt x="400" y="500"/>
                    <a:pt x="399" y="500"/>
                    <a:pt x="398" y="499"/>
                  </a:cubicBezTo>
                  <a:cubicBezTo>
                    <a:pt x="396" y="497"/>
                    <a:pt x="394" y="496"/>
                    <a:pt x="392" y="494"/>
                  </a:cubicBezTo>
                  <a:cubicBezTo>
                    <a:pt x="397" y="494"/>
                    <a:pt x="402" y="495"/>
                    <a:pt x="407" y="496"/>
                  </a:cubicBezTo>
                  <a:cubicBezTo>
                    <a:pt x="410" y="498"/>
                    <a:pt x="413" y="501"/>
                    <a:pt x="416" y="504"/>
                  </a:cubicBezTo>
                  <a:close/>
                  <a:moveTo>
                    <a:pt x="347" y="494"/>
                  </a:moveTo>
                  <a:cubicBezTo>
                    <a:pt x="343" y="490"/>
                    <a:pt x="338" y="487"/>
                    <a:pt x="334" y="484"/>
                  </a:cubicBezTo>
                  <a:cubicBezTo>
                    <a:pt x="339" y="487"/>
                    <a:pt x="345" y="490"/>
                    <a:pt x="350" y="493"/>
                  </a:cubicBezTo>
                  <a:cubicBezTo>
                    <a:pt x="349" y="492"/>
                    <a:pt x="348" y="492"/>
                    <a:pt x="347" y="492"/>
                  </a:cubicBezTo>
                  <a:lnTo>
                    <a:pt x="347" y="494"/>
                  </a:lnTo>
                  <a:close/>
                  <a:moveTo>
                    <a:pt x="302" y="468"/>
                  </a:moveTo>
                  <a:cubicBezTo>
                    <a:pt x="304" y="468"/>
                    <a:pt x="305" y="468"/>
                    <a:pt x="307" y="468"/>
                  </a:cubicBezTo>
                  <a:cubicBezTo>
                    <a:pt x="307" y="468"/>
                    <a:pt x="307" y="468"/>
                    <a:pt x="307" y="468"/>
                  </a:cubicBezTo>
                  <a:cubicBezTo>
                    <a:pt x="305" y="468"/>
                    <a:pt x="304" y="468"/>
                    <a:pt x="302" y="468"/>
                  </a:cubicBezTo>
                  <a:close/>
                  <a:moveTo>
                    <a:pt x="281" y="462"/>
                  </a:moveTo>
                  <a:cubicBezTo>
                    <a:pt x="295" y="462"/>
                    <a:pt x="310" y="462"/>
                    <a:pt x="324" y="462"/>
                  </a:cubicBezTo>
                  <a:cubicBezTo>
                    <a:pt x="330" y="462"/>
                    <a:pt x="334" y="463"/>
                    <a:pt x="338" y="463"/>
                  </a:cubicBezTo>
                  <a:cubicBezTo>
                    <a:pt x="330" y="463"/>
                    <a:pt x="322" y="464"/>
                    <a:pt x="314" y="464"/>
                  </a:cubicBezTo>
                  <a:cubicBezTo>
                    <a:pt x="303" y="463"/>
                    <a:pt x="292" y="462"/>
                    <a:pt x="281" y="462"/>
                  </a:cubicBezTo>
                  <a:close/>
                  <a:moveTo>
                    <a:pt x="422" y="465"/>
                  </a:moveTo>
                  <a:cubicBezTo>
                    <a:pt x="421" y="464"/>
                    <a:pt x="421" y="464"/>
                    <a:pt x="421" y="464"/>
                  </a:cubicBezTo>
                  <a:cubicBezTo>
                    <a:pt x="422" y="464"/>
                    <a:pt x="423" y="464"/>
                    <a:pt x="424" y="464"/>
                  </a:cubicBezTo>
                  <a:cubicBezTo>
                    <a:pt x="425" y="465"/>
                    <a:pt x="426" y="466"/>
                    <a:pt x="427" y="467"/>
                  </a:cubicBezTo>
                  <a:cubicBezTo>
                    <a:pt x="425" y="467"/>
                    <a:pt x="423" y="467"/>
                    <a:pt x="420" y="466"/>
                  </a:cubicBezTo>
                  <a:lnTo>
                    <a:pt x="422" y="465"/>
                  </a:lnTo>
                  <a:close/>
                  <a:moveTo>
                    <a:pt x="445" y="473"/>
                  </a:moveTo>
                  <a:cubicBezTo>
                    <a:pt x="446" y="474"/>
                    <a:pt x="448" y="475"/>
                    <a:pt x="449" y="477"/>
                  </a:cubicBezTo>
                  <a:cubicBezTo>
                    <a:pt x="449" y="477"/>
                    <a:pt x="449" y="477"/>
                    <a:pt x="449" y="477"/>
                  </a:cubicBezTo>
                  <a:cubicBezTo>
                    <a:pt x="446" y="474"/>
                    <a:pt x="442" y="472"/>
                    <a:pt x="439" y="469"/>
                  </a:cubicBezTo>
                  <a:cubicBezTo>
                    <a:pt x="439" y="469"/>
                    <a:pt x="439" y="469"/>
                    <a:pt x="439" y="469"/>
                  </a:cubicBezTo>
                  <a:cubicBezTo>
                    <a:pt x="441" y="470"/>
                    <a:pt x="443" y="471"/>
                    <a:pt x="445" y="473"/>
                  </a:cubicBezTo>
                  <a:close/>
                  <a:moveTo>
                    <a:pt x="491" y="521"/>
                  </a:moveTo>
                  <a:cubicBezTo>
                    <a:pt x="492" y="522"/>
                    <a:pt x="492" y="523"/>
                    <a:pt x="493" y="523"/>
                  </a:cubicBezTo>
                  <a:cubicBezTo>
                    <a:pt x="491" y="523"/>
                    <a:pt x="490" y="523"/>
                    <a:pt x="489" y="522"/>
                  </a:cubicBezTo>
                  <a:cubicBezTo>
                    <a:pt x="488" y="522"/>
                    <a:pt x="487" y="521"/>
                    <a:pt x="487" y="520"/>
                  </a:cubicBezTo>
                  <a:cubicBezTo>
                    <a:pt x="488" y="520"/>
                    <a:pt x="490" y="521"/>
                    <a:pt x="491" y="521"/>
                  </a:cubicBezTo>
                  <a:close/>
                  <a:moveTo>
                    <a:pt x="474" y="522"/>
                  </a:moveTo>
                  <a:cubicBezTo>
                    <a:pt x="476" y="523"/>
                    <a:pt x="478" y="523"/>
                    <a:pt x="480" y="523"/>
                  </a:cubicBezTo>
                  <a:cubicBezTo>
                    <a:pt x="479" y="523"/>
                    <a:pt x="479" y="523"/>
                    <a:pt x="478" y="523"/>
                  </a:cubicBezTo>
                  <a:cubicBezTo>
                    <a:pt x="477" y="523"/>
                    <a:pt x="476" y="523"/>
                    <a:pt x="474" y="522"/>
                  </a:cubicBezTo>
                  <a:close/>
                  <a:moveTo>
                    <a:pt x="451" y="515"/>
                  </a:moveTo>
                  <a:cubicBezTo>
                    <a:pt x="450" y="514"/>
                    <a:pt x="449" y="513"/>
                    <a:pt x="448" y="512"/>
                  </a:cubicBezTo>
                  <a:cubicBezTo>
                    <a:pt x="451" y="512"/>
                    <a:pt x="454" y="512"/>
                    <a:pt x="456" y="513"/>
                  </a:cubicBezTo>
                  <a:cubicBezTo>
                    <a:pt x="459" y="513"/>
                    <a:pt x="462" y="514"/>
                    <a:pt x="465" y="514"/>
                  </a:cubicBezTo>
                  <a:cubicBezTo>
                    <a:pt x="465" y="515"/>
                    <a:pt x="466" y="516"/>
                    <a:pt x="467" y="517"/>
                  </a:cubicBezTo>
                  <a:cubicBezTo>
                    <a:pt x="469" y="516"/>
                    <a:pt x="469" y="516"/>
                    <a:pt x="469" y="516"/>
                  </a:cubicBezTo>
                  <a:cubicBezTo>
                    <a:pt x="469" y="516"/>
                    <a:pt x="469" y="515"/>
                    <a:pt x="468" y="515"/>
                  </a:cubicBezTo>
                  <a:cubicBezTo>
                    <a:pt x="473" y="516"/>
                    <a:pt x="478" y="518"/>
                    <a:pt x="482" y="519"/>
                  </a:cubicBezTo>
                  <a:cubicBezTo>
                    <a:pt x="483" y="520"/>
                    <a:pt x="484" y="521"/>
                    <a:pt x="485" y="522"/>
                  </a:cubicBezTo>
                  <a:cubicBezTo>
                    <a:pt x="474" y="520"/>
                    <a:pt x="462" y="518"/>
                    <a:pt x="451" y="515"/>
                  </a:cubicBezTo>
                  <a:close/>
                  <a:moveTo>
                    <a:pt x="379" y="503"/>
                  </a:moveTo>
                  <a:cubicBezTo>
                    <a:pt x="375" y="502"/>
                    <a:pt x="371" y="500"/>
                    <a:pt x="367" y="498"/>
                  </a:cubicBezTo>
                  <a:cubicBezTo>
                    <a:pt x="370" y="498"/>
                    <a:pt x="372" y="499"/>
                    <a:pt x="375" y="499"/>
                  </a:cubicBezTo>
                  <a:cubicBezTo>
                    <a:pt x="376" y="501"/>
                    <a:pt x="378" y="502"/>
                    <a:pt x="379" y="503"/>
                  </a:cubicBezTo>
                  <a:close/>
                  <a:moveTo>
                    <a:pt x="346" y="497"/>
                  </a:moveTo>
                  <a:cubicBezTo>
                    <a:pt x="338" y="494"/>
                    <a:pt x="330" y="491"/>
                    <a:pt x="322" y="488"/>
                  </a:cubicBezTo>
                  <a:cubicBezTo>
                    <a:pt x="325" y="488"/>
                    <a:pt x="327" y="487"/>
                    <a:pt x="330" y="487"/>
                  </a:cubicBezTo>
                  <a:cubicBezTo>
                    <a:pt x="330" y="485"/>
                    <a:pt x="330" y="485"/>
                    <a:pt x="330" y="485"/>
                  </a:cubicBezTo>
                  <a:cubicBezTo>
                    <a:pt x="326" y="483"/>
                    <a:pt x="316" y="480"/>
                    <a:pt x="306" y="477"/>
                  </a:cubicBezTo>
                  <a:cubicBezTo>
                    <a:pt x="305" y="476"/>
                    <a:pt x="304" y="476"/>
                    <a:pt x="303" y="476"/>
                  </a:cubicBezTo>
                  <a:cubicBezTo>
                    <a:pt x="299" y="473"/>
                    <a:pt x="296" y="471"/>
                    <a:pt x="292" y="469"/>
                  </a:cubicBezTo>
                  <a:cubicBezTo>
                    <a:pt x="298" y="470"/>
                    <a:pt x="304" y="471"/>
                    <a:pt x="310" y="471"/>
                  </a:cubicBezTo>
                  <a:cubicBezTo>
                    <a:pt x="322" y="479"/>
                    <a:pt x="336" y="487"/>
                    <a:pt x="346" y="497"/>
                  </a:cubicBezTo>
                  <a:close/>
                  <a:moveTo>
                    <a:pt x="286" y="472"/>
                  </a:moveTo>
                  <a:cubicBezTo>
                    <a:pt x="283" y="470"/>
                    <a:pt x="281" y="469"/>
                    <a:pt x="278" y="467"/>
                  </a:cubicBezTo>
                  <a:cubicBezTo>
                    <a:pt x="279" y="468"/>
                    <a:pt x="280" y="468"/>
                    <a:pt x="281" y="468"/>
                  </a:cubicBezTo>
                  <a:cubicBezTo>
                    <a:pt x="284" y="469"/>
                    <a:pt x="287" y="471"/>
                    <a:pt x="289" y="473"/>
                  </a:cubicBezTo>
                  <a:cubicBezTo>
                    <a:pt x="288" y="472"/>
                    <a:pt x="287" y="472"/>
                    <a:pt x="286" y="472"/>
                  </a:cubicBezTo>
                  <a:close/>
                  <a:moveTo>
                    <a:pt x="432" y="459"/>
                  </a:moveTo>
                  <a:cubicBezTo>
                    <a:pt x="432" y="459"/>
                    <a:pt x="432" y="459"/>
                    <a:pt x="432" y="459"/>
                  </a:cubicBezTo>
                  <a:cubicBezTo>
                    <a:pt x="432" y="459"/>
                    <a:pt x="431" y="459"/>
                    <a:pt x="431" y="459"/>
                  </a:cubicBezTo>
                  <a:cubicBezTo>
                    <a:pt x="431" y="459"/>
                    <a:pt x="431" y="459"/>
                    <a:pt x="432" y="459"/>
                  </a:cubicBezTo>
                  <a:close/>
                  <a:moveTo>
                    <a:pt x="422" y="518"/>
                  </a:moveTo>
                  <a:cubicBezTo>
                    <a:pt x="416" y="517"/>
                    <a:pt x="410" y="515"/>
                    <a:pt x="404" y="514"/>
                  </a:cubicBezTo>
                  <a:cubicBezTo>
                    <a:pt x="405" y="513"/>
                    <a:pt x="405" y="513"/>
                    <a:pt x="405" y="513"/>
                  </a:cubicBezTo>
                  <a:cubicBezTo>
                    <a:pt x="402" y="512"/>
                    <a:pt x="400" y="510"/>
                    <a:pt x="398" y="509"/>
                  </a:cubicBezTo>
                  <a:cubicBezTo>
                    <a:pt x="402" y="509"/>
                    <a:pt x="405" y="509"/>
                    <a:pt x="408" y="510"/>
                  </a:cubicBezTo>
                  <a:cubicBezTo>
                    <a:pt x="411" y="512"/>
                    <a:pt x="414" y="514"/>
                    <a:pt x="416" y="515"/>
                  </a:cubicBezTo>
                  <a:cubicBezTo>
                    <a:pt x="417" y="513"/>
                    <a:pt x="417" y="513"/>
                    <a:pt x="417" y="513"/>
                  </a:cubicBezTo>
                  <a:cubicBezTo>
                    <a:pt x="416" y="512"/>
                    <a:pt x="415" y="511"/>
                    <a:pt x="413" y="510"/>
                  </a:cubicBezTo>
                  <a:cubicBezTo>
                    <a:pt x="415" y="510"/>
                    <a:pt x="418" y="510"/>
                    <a:pt x="420" y="510"/>
                  </a:cubicBezTo>
                  <a:cubicBezTo>
                    <a:pt x="422" y="511"/>
                    <a:pt x="423" y="511"/>
                    <a:pt x="425" y="512"/>
                  </a:cubicBezTo>
                  <a:cubicBezTo>
                    <a:pt x="426" y="513"/>
                    <a:pt x="427" y="514"/>
                    <a:pt x="429" y="515"/>
                  </a:cubicBezTo>
                  <a:cubicBezTo>
                    <a:pt x="430" y="513"/>
                    <a:pt x="430" y="513"/>
                    <a:pt x="430" y="513"/>
                  </a:cubicBezTo>
                  <a:cubicBezTo>
                    <a:pt x="437" y="515"/>
                    <a:pt x="443" y="516"/>
                    <a:pt x="450" y="518"/>
                  </a:cubicBezTo>
                  <a:cubicBezTo>
                    <a:pt x="450" y="518"/>
                    <a:pt x="451" y="519"/>
                    <a:pt x="452" y="520"/>
                  </a:cubicBezTo>
                  <a:cubicBezTo>
                    <a:pt x="442" y="519"/>
                    <a:pt x="432" y="518"/>
                    <a:pt x="422" y="517"/>
                  </a:cubicBezTo>
                  <a:lnTo>
                    <a:pt x="422" y="518"/>
                  </a:lnTo>
                  <a:close/>
                  <a:moveTo>
                    <a:pt x="454" y="523"/>
                  </a:moveTo>
                  <a:cubicBezTo>
                    <a:pt x="454" y="523"/>
                    <a:pt x="454" y="523"/>
                    <a:pt x="454" y="523"/>
                  </a:cubicBezTo>
                  <a:cubicBezTo>
                    <a:pt x="451" y="523"/>
                    <a:pt x="447" y="522"/>
                    <a:pt x="444" y="522"/>
                  </a:cubicBezTo>
                  <a:cubicBezTo>
                    <a:pt x="447" y="522"/>
                    <a:pt x="451" y="523"/>
                    <a:pt x="454" y="523"/>
                  </a:cubicBezTo>
                  <a:close/>
                  <a:moveTo>
                    <a:pt x="394" y="506"/>
                  </a:moveTo>
                  <a:cubicBezTo>
                    <a:pt x="392" y="505"/>
                    <a:pt x="390" y="503"/>
                    <a:pt x="388" y="502"/>
                  </a:cubicBezTo>
                  <a:cubicBezTo>
                    <a:pt x="391" y="502"/>
                    <a:pt x="394" y="503"/>
                    <a:pt x="397" y="504"/>
                  </a:cubicBezTo>
                  <a:cubicBezTo>
                    <a:pt x="399" y="504"/>
                    <a:pt x="401" y="505"/>
                    <a:pt x="403" y="505"/>
                  </a:cubicBezTo>
                  <a:cubicBezTo>
                    <a:pt x="403" y="506"/>
                    <a:pt x="403" y="506"/>
                    <a:pt x="403" y="506"/>
                  </a:cubicBezTo>
                  <a:cubicBezTo>
                    <a:pt x="404" y="506"/>
                    <a:pt x="404" y="507"/>
                    <a:pt x="404" y="507"/>
                  </a:cubicBezTo>
                  <a:cubicBezTo>
                    <a:pt x="401" y="507"/>
                    <a:pt x="397" y="506"/>
                    <a:pt x="394" y="506"/>
                  </a:cubicBezTo>
                  <a:close/>
                  <a:moveTo>
                    <a:pt x="389" y="505"/>
                  </a:moveTo>
                  <a:cubicBezTo>
                    <a:pt x="387" y="505"/>
                    <a:pt x="385" y="505"/>
                    <a:pt x="384" y="505"/>
                  </a:cubicBezTo>
                  <a:cubicBezTo>
                    <a:pt x="382" y="503"/>
                    <a:pt x="381" y="502"/>
                    <a:pt x="379" y="500"/>
                  </a:cubicBezTo>
                  <a:cubicBezTo>
                    <a:pt x="380" y="500"/>
                    <a:pt x="382" y="500"/>
                    <a:pt x="383" y="501"/>
                  </a:cubicBezTo>
                  <a:cubicBezTo>
                    <a:pt x="385" y="502"/>
                    <a:pt x="387" y="504"/>
                    <a:pt x="389" y="505"/>
                  </a:cubicBezTo>
                  <a:close/>
                  <a:moveTo>
                    <a:pt x="373" y="504"/>
                  </a:moveTo>
                  <a:cubicBezTo>
                    <a:pt x="358" y="502"/>
                    <a:pt x="342" y="499"/>
                    <a:pt x="327" y="496"/>
                  </a:cubicBezTo>
                  <a:cubicBezTo>
                    <a:pt x="325" y="494"/>
                    <a:pt x="323" y="492"/>
                    <a:pt x="321" y="490"/>
                  </a:cubicBezTo>
                  <a:cubicBezTo>
                    <a:pt x="331" y="494"/>
                    <a:pt x="340" y="498"/>
                    <a:pt x="350" y="500"/>
                  </a:cubicBezTo>
                  <a:cubicBezTo>
                    <a:pt x="354" y="501"/>
                    <a:pt x="354" y="501"/>
                    <a:pt x="354" y="501"/>
                  </a:cubicBezTo>
                  <a:cubicBezTo>
                    <a:pt x="351" y="498"/>
                    <a:pt x="351" y="498"/>
                    <a:pt x="351" y="498"/>
                  </a:cubicBezTo>
                  <a:cubicBezTo>
                    <a:pt x="350" y="497"/>
                    <a:pt x="349" y="496"/>
                    <a:pt x="348" y="495"/>
                  </a:cubicBezTo>
                  <a:cubicBezTo>
                    <a:pt x="352" y="496"/>
                    <a:pt x="355" y="496"/>
                    <a:pt x="358" y="497"/>
                  </a:cubicBezTo>
                  <a:cubicBezTo>
                    <a:pt x="363" y="499"/>
                    <a:pt x="368" y="501"/>
                    <a:pt x="373" y="504"/>
                  </a:cubicBezTo>
                  <a:close/>
                  <a:moveTo>
                    <a:pt x="322" y="495"/>
                  </a:moveTo>
                  <a:cubicBezTo>
                    <a:pt x="321" y="495"/>
                    <a:pt x="319" y="494"/>
                    <a:pt x="318" y="494"/>
                  </a:cubicBezTo>
                  <a:cubicBezTo>
                    <a:pt x="315" y="492"/>
                    <a:pt x="311" y="489"/>
                    <a:pt x="308" y="487"/>
                  </a:cubicBezTo>
                  <a:cubicBezTo>
                    <a:pt x="310" y="487"/>
                    <a:pt x="312" y="487"/>
                    <a:pt x="314" y="487"/>
                  </a:cubicBezTo>
                  <a:cubicBezTo>
                    <a:pt x="317" y="490"/>
                    <a:pt x="320" y="492"/>
                    <a:pt x="322" y="495"/>
                  </a:cubicBezTo>
                  <a:close/>
                  <a:moveTo>
                    <a:pt x="325" y="500"/>
                  </a:moveTo>
                  <a:cubicBezTo>
                    <a:pt x="304" y="497"/>
                    <a:pt x="282" y="494"/>
                    <a:pt x="263" y="492"/>
                  </a:cubicBezTo>
                  <a:cubicBezTo>
                    <a:pt x="266" y="492"/>
                    <a:pt x="269" y="492"/>
                    <a:pt x="272" y="492"/>
                  </a:cubicBezTo>
                  <a:cubicBezTo>
                    <a:pt x="272" y="492"/>
                    <a:pt x="272" y="492"/>
                    <a:pt x="273" y="492"/>
                  </a:cubicBezTo>
                  <a:cubicBezTo>
                    <a:pt x="277" y="493"/>
                    <a:pt x="277" y="493"/>
                    <a:pt x="277" y="493"/>
                  </a:cubicBezTo>
                  <a:cubicBezTo>
                    <a:pt x="276" y="492"/>
                    <a:pt x="276" y="492"/>
                    <a:pt x="276" y="492"/>
                  </a:cubicBezTo>
                  <a:cubicBezTo>
                    <a:pt x="280" y="492"/>
                    <a:pt x="285" y="492"/>
                    <a:pt x="289" y="492"/>
                  </a:cubicBezTo>
                  <a:cubicBezTo>
                    <a:pt x="291" y="493"/>
                    <a:pt x="292" y="494"/>
                    <a:pt x="294" y="495"/>
                  </a:cubicBezTo>
                  <a:cubicBezTo>
                    <a:pt x="295" y="493"/>
                    <a:pt x="295" y="493"/>
                    <a:pt x="295" y="493"/>
                  </a:cubicBezTo>
                  <a:cubicBezTo>
                    <a:pt x="295" y="493"/>
                    <a:pt x="295" y="493"/>
                    <a:pt x="295" y="492"/>
                  </a:cubicBezTo>
                  <a:cubicBezTo>
                    <a:pt x="297" y="492"/>
                    <a:pt x="300" y="492"/>
                    <a:pt x="303" y="492"/>
                  </a:cubicBezTo>
                  <a:cubicBezTo>
                    <a:pt x="307" y="494"/>
                    <a:pt x="312" y="495"/>
                    <a:pt x="317" y="496"/>
                  </a:cubicBezTo>
                  <a:cubicBezTo>
                    <a:pt x="320" y="498"/>
                    <a:pt x="322" y="499"/>
                    <a:pt x="325" y="500"/>
                  </a:cubicBezTo>
                  <a:close/>
                  <a:moveTo>
                    <a:pt x="261" y="489"/>
                  </a:moveTo>
                  <a:cubicBezTo>
                    <a:pt x="258" y="489"/>
                    <a:pt x="255" y="488"/>
                    <a:pt x="252" y="488"/>
                  </a:cubicBezTo>
                  <a:cubicBezTo>
                    <a:pt x="252" y="487"/>
                    <a:pt x="252" y="486"/>
                    <a:pt x="251" y="485"/>
                  </a:cubicBezTo>
                  <a:cubicBezTo>
                    <a:pt x="251" y="486"/>
                    <a:pt x="252" y="486"/>
                    <a:pt x="252" y="486"/>
                  </a:cubicBezTo>
                  <a:cubicBezTo>
                    <a:pt x="255" y="487"/>
                    <a:pt x="258" y="488"/>
                    <a:pt x="261" y="489"/>
                  </a:cubicBezTo>
                  <a:close/>
                  <a:moveTo>
                    <a:pt x="260" y="479"/>
                  </a:moveTo>
                  <a:cubicBezTo>
                    <a:pt x="261" y="479"/>
                    <a:pt x="261" y="479"/>
                    <a:pt x="261" y="479"/>
                  </a:cubicBezTo>
                  <a:cubicBezTo>
                    <a:pt x="269" y="483"/>
                    <a:pt x="276" y="486"/>
                    <a:pt x="284" y="490"/>
                  </a:cubicBezTo>
                  <a:cubicBezTo>
                    <a:pt x="280" y="490"/>
                    <a:pt x="277" y="490"/>
                    <a:pt x="273" y="490"/>
                  </a:cubicBezTo>
                  <a:cubicBezTo>
                    <a:pt x="270" y="486"/>
                    <a:pt x="265" y="482"/>
                    <a:pt x="260" y="479"/>
                  </a:cubicBezTo>
                  <a:close/>
                  <a:moveTo>
                    <a:pt x="268" y="475"/>
                  </a:moveTo>
                  <a:cubicBezTo>
                    <a:pt x="268" y="475"/>
                    <a:pt x="268" y="475"/>
                    <a:pt x="268" y="475"/>
                  </a:cubicBezTo>
                  <a:cubicBezTo>
                    <a:pt x="269" y="475"/>
                    <a:pt x="269" y="475"/>
                    <a:pt x="269" y="475"/>
                  </a:cubicBezTo>
                  <a:cubicBezTo>
                    <a:pt x="269" y="475"/>
                    <a:pt x="268" y="475"/>
                    <a:pt x="268" y="475"/>
                  </a:cubicBezTo>
                  <a:close/>
                  <a:moveTo>
                    <a:pt x="262" y="466"/>
                  </a:moveTo>
                  <a:cubicBezTo>
                    <a:pt x="265" y="466"/>
                    <a:pt x="267" y="466"/>
                    <a:pt x="270" y="466"/>
                  </a:cubicBezTo>
                  <a:cubicBezTo>
                    <a:pt x="273" y="468"/>
                    <a:pt x="277" y="469"/>
                    <a:pt x="280" y="471"/>
                  </a:cubicBezTo>
                  <a:cubicBezTo>
                    <a:pt x="279" y="471"/>
                    <a:pt x="277" y="471"/>
                    <a:pt x="276" y="471"/>
                  </a:cubicBezTo>
                  <a:cubicBezTo>
                    <a:pt x="274" y="471"/>
                    <a:pt x="271" y="471"/>
                    <a:pt x="269" y="472"/>
                  </a:cubicBezTo>
                  <a:cubicBezTo>
                    <a:pt x="267" y="470"/>
                    <a:pt x="264" y="468"/>
                    <a:pt x="262" y="466"/>
                  </a:cubicBezTo>
                  <a:close/>
                  <a:moveTo>
                    <a:pt x="361" y="459"/>
                  </a:moveTo>
                  <a:cubicBezTo>
                    <a:pt x="371" y="459"/>
                    <a:pt x="380" y="459"/>
                    <a:pt x="390" y="460"/>
                  </a:cubicBezTo>
                  <a:cubicBezTo>
                    <a:pt x="389" y="460"/>
                    <a:pt x="387" y="460"/>
                    <a:pt x="386" y="460"/>
                  </a:cubicBezTo>
                  <a:cubicBezTo>
                    <a:pt x="380" y="460"/>
                    <a:pt x="375" y="459"/>
                    <a:pt x="369" y="459"/>
                  </a:cubicBezTo>
                  <a:cubicBezTo>
                    <a:pt x="366" y="459"/>
                    <a:pt x="364" y="459"/>
                    <a:pt x="361" y="459"/>
                  </a:cubicBezTo>
                  <a:close/>
                  <a:moveTo>
                    <a:pt x="407" y="450"/>
                  </a:moveTo>
                  <a:cubicBezTo>
                    <a:pt x="418" y="450"/>
                    <a:pt x="428" y="452"/>
                    <a:pt x="439" y="454"/>
                  </a:cubicBezTo>
                  <a:cubicBezTo>
                    <a:pt x="429" y="454"/>
                    <a:pt x="419" y="454"/>
                    <a:pt x="409" y="452"/>
                  </a:cubicBezTo>
                  <a:cubicBezTo>
                    <a:pt x="407" y="451"/>
                    <a:pt x="405" y="451"/>
                    <a:pt x="404" y="450"/>
                  </a:cubicBezTo>
                  <a:cubicBezTo>
                    <a:pt x="405" y="450"/>
                    <a:pt x="406" y="450"/>
                    <a:pt x="407" y="450"/>
                  </a:cubicBezTo>
                  <a:close/>
                  <a:moveTo>
                    <a:pt x="418" y="448"/>
                  </a:moveTo>
                  <a:cubicBezTo>
                    <a:pt x="422" y="447"/>
                    <a:pt x="425" y="447"/>
                    <a:pt x="429" y="445"/>
                  </a:cubicBezTo>
                  <a:cubicBezTo>
                    <a:pt x="437" y="448"/>
                    <a:pt x="445" y="451"/>
                    <a:pt x="452" y="454"/>
                  </a:cubicBezTo>
                  <a:cubicBezTo>
                    <a:pt x="441" y="452"/>
                    <a:pt x="430" y="449"/>
                    <a:pt x="418" y="448"/>
                  </a:cubicBezTo>
                  <a:close/>
                  <a:moveTo>
                    <a:pt x="434" y="445"/>
                  </a:moveTo>
                  <a:cubicBezTo>
                    <a:pt x="436" y="445"/>
                    <a:pt x="437" y="445"/>
                    <a:pt x="439" y="445"/>
                  </a:cubicBezTo>
                  <a:cubicBezTo>
                    <a:pt x="442" y="445"/>
                    <a:pt x="445" y="445"/>
                    <a:pt x="448" y="445"/>
                  </a:cubicBezTo>
                  <a:cubicBezTo>
                    <a:pt x="449" y="447"/>
                    <a:pt x="450" y="449"/>
                    <a:pt x="451" y="451"/>
                  </a:cubicBezTo>
                  <a:cubicBezTo>
                    <a:pt x="446" y="449"/>
                    <a:pt x="440" y="447"/>
                    <a:pt x="434" y="445"/>
                  </a:cubicBezTo>
                  <a:close/>
                  <a:moveTo>
                    <a:pt x="452" y="444"/>
                  </a:moveTo>
                  <a:cubicBezTo>
                    <a:pt x="454" y="444"/>
                    <a:pt x="456" y="444"/>
                    <a:pt x="458" y="444"/>
                  </a:cubicBezTo>
                  <a:cubicBezTo>
                    <a:pt x="457" y="447"/>
                    <a:pt x="457" y="450"/>
                    <a:pt x="456" y="454"/>
                  </a:cubicBezTo>
                  <a:cubicBezTo>
                    <a:pt x="456" y="453"/>
                    <a:pt x="456" y="453"/>
                    <a:pt x="455" y="453"/>
                  </a:cubicBezTo>
                  <a:cubicBezTo>
                    <a:pt x="455" y="453"/>
                    <a:pt x="454" y="452"/>
                    <a:pt x="453" y="452"/>
                  </a:cubicBezTo>
                  <a:cubicBezTo>
                    <a:pt x="453" y="450"/>
                    <a:pt x="453" y="448"/>
                    <a:pt x="452" y="444"/>
                  </a:cubicBezTo>
                  <a:close/>
                  <a:moveTo>
                    <a:pt x="465" y="463"/>
                  </a:moveTo>
                  <a:cubicBezTo>
                    <a:pt x="465" y="462"/>
                    <a:pt x="466" y="462"/>
                    <a:pt x="466" y="462"/>
                  </a:cubicBezTo>
                  <a:cubicBezTo>
                    <a:pt x="467" y="463"/>
                    <a:pt x="467" y="463"/>
                    <a:pt x="468" y="463"/>
                  </a:cubicBezTo>
                  <a:cubicBezTo>
                    <a:pt x="467" y="463"/>
                    <a:pt x="466" y="463"/>
                    <a:pt x="465" y="463"/>
                  </a:cubicBezTo>
                  <a:close/>
                  <a:moveTo>
                    <a:pt x="464" y="463"/>
                  </a:moveTo>
                  <a:cubicBezTo>
                    <a:pt x="464" y="463"/>
                    <a:pt x="463" y="463"/>
                    <a:pt x="463" y="463"/>
                  </a:cubicBezTo>
                  <a:cubicBezTo>
                    <a:pt x="463" y="463"/>
                    <a:pt x="464" y="463"/>
                    <a:pt x="464" y="463"/>
                  </a:cubicBezTo>
                  <a:close/>
                  <a:moveTo>
                    <a:pt x="125" y="349"/>
                  </a:moveTo>
                  <a:cubicBezTo>
                    <a:pt x="127" y="350"/>
                    <a:pt x="129" y="351"/>
                    <a:pt x="131" y="352"/>
                  </a:cubicBezTo>
                  <a:cubicBezTo>
                    <a:pt x="135" y="354"/>
                    <a:pt x="139" y="357"/>
                    <a:pt x="143" y="359"/>
                  </a:cubicBezTo>
                  <a:cubicBezTo>
                    <a:pt x="144" y="359"/>
                    <a:pt x="144" y="360"/>
                    <a:pt x="145" y="360"/>
                  </a:cubicBezTo>
                  <a:cubicBezTo>
                    <a:pt x="147" y="362"/>
                    <a:pt x="149" y="364"/>
                    <a:pt x="151" y="366"/>
                  </a:cubicBezTo>
                  <a:cubicBezTo>
                    <a:pt x="151" y="366"/>
                    <a:pt x="150" y="366"/>
                    <a:pt x="150" y="367"/>
                  </a:cubicBezTo>
                  <a:cubicBezTo>
                    <a:pt x="148" y="368"/>
                    <a:pt x="147" y="368"/>
                    <a:pt x="146" y="369"/>
                  </a:cubicBezTo>
                  <a:cubicBezTo>
                    <a:pt x="140" y="363"/>
                    <a:pt x="133" y="357"/>
                    <a:pt x="125" y="349"/>
                  </a:cubicBezTo>
                  <a:close/>
                  <a:moveTo>
                    <a:pt x="96" y="304"/>
                  </a:moveTo>
                  <a:cubicBezTo>
                    <a:pt x="100" y="307"/>
                    <a:pt x="104" y="310"/>
                    <a:pt x="107" y="313"/>
                  </a:cubicBezTo>
                  <a:cubicBezTo>
                    <a:pt x="105" y="312"/>
                    <a:pt x="103" y="311"/>
                    <a:pt x="101" y="310"/>
                  </a:cubicBezTo>
                  <a:cubicBezTo>
                    <a:pt x="98" y="307"/>
                    <a:pt x="95" y="304"/>
                    <a:pt x="93" y="302"/>
                  </a:cubicBezTo>
                  <a:cubicBezTo>
                    <a:pt x="94" y="302"/>
                    <a:pt x="95" y="303"/>
                    <a:pt x="96" y="304"/>
                  </a:cubicBezTo>
                  <a:close/>
                  <a:moveTo>
                    <a:pt x="131" y="336"/>
                  </a:moveTo>
                  <a:cubicBezTo>
                    <a:pt x="131" y="336"/>
                    <a:pt x="131" y="336"/>
                    <a:pt x="131" y="336"/>
                  </a:cubicBezTo>
                  <a:cubicBezTo>
                    <a:pt x="129" y="334"/>
                    <a:pt x="128" y="333"/>
                    <a:pt x="126" y="332"/>
                  </a:cubicBezTo>
                  <a:cubicBezTo>
                    <a:pt x="122" y="328"/>
                    <a:pt x="117" y="324"/>
                    <a:pt x="112" y="320"/>
                  </a:cubicBezTo>
                  <a:cubicBezTo>
                    <a:pt x="111" y="319"/>
                    <a:pt x="110" y="318"/>
                    <a:pt x="109" y="317"/>
                  </a:cubicBezTo>
                  <a:cubicBezTo>
                    <a:pt x="109" y="317"/>
                    <a:pt x="108" y="316"/>
                    <a:pt x="108" y="316"/>
                  </a:cubicBezTo>
                  <a:cubicBezTo>
                    <a:pt x="110" y="317"/>
                    <a:pt x="113" y="318"/>
                    <a:pt x="116" y="320"/>
                  </a:cubicBezTo>
                  <a:cubicBezTo>
                    <a:pt x="121" y="325"/>
                    <a:pt x="127" y="330"/>
                    <a:pt x="131" y="336"/>
                  </a:cubicBezTo>
                  <a:close/>
                  <a:moveTo>
                    <a:pt x="64" y="286"/>
                  </a:moveTo>
                  <a:cubicBezTo>
                    <a:pt x="65" y="287"/>
                    <a:pt x="65" y="288"/>
                    <a:pt x="66" y="289"/>
                  </a:cubicBezTo>
                  <a:cubicBezTo>
                    <a:pt x="65" y="288"/>
                    <a:pt x="65" y="288"/>
                    <a:pt x="64" y="288"/>
                  </a:cubicBezTo>
                  <a:cubicBezTo>
                    <a:pt x="64" y="287"/>
                    <a:pt x="64" y="287"/>
                    <a:pt x="63" y="287"/>
                  </a:cubicBezTo>
                  <a:cubicBezTo>
                    <a:pt x="63" y="287"/>
                    <a:pt x="63" y="287"/>
                    <a:pt x="63" y="287"/>
                  </a:cubicBezTo>
                  <a:cubicBezTo>
                    <a:pt x="64" y="286"/>
                    <a:pt x="64" y="286"/>
                    <a:pt x="64" y="286"/>
                  </a:cubicBezTo>
                  <a:close/>
                  <a:moveTo>
                    <a:pt x="104" y="321"/>
                  </a:moveTo>
                  <a:cubicBezTo>
                    <a:pt x="106" y="323"/>
                    <a:pt x="109" y="325"/>
                    <a:pt x="111" y="327"/>
                  </a:cubicBezTo>
                  <a:cubicBezTo>
                    <a:pt x="108" y="325"/>
                    <a:pt x="106" y="324"/>
                    <a:pt x="103" y="322"/>
                  </a:cubicBezTo>
                  <a:cubicBezTo>
                    <a:pt x="102" y="321"/>
                    <a:pt x="101" y="320"/>
                    <a:pt x="99" y="319"/>
                  </a:cubicBezTo>
                  <a:cubicBezTo>
                    <a:pt x="100" y="319"/>
                    <a:pt x="101" y="319"/>
                    <a:pt x="101" y="319"/>
                  </a:cubicBezTo>
                  <a:cubicBezTo>
                    <a:pt x="102" y="319"/>
                    <a:pt x="103" y="320"/>
                    <a:pt x="104" y="321"/>
                  </a:cubicBezTo>
                  <a:close/>
                  <a:moveTo>
                    <a:pt x="120" y="345"/>
                  </a:moveTo>
                  <a:cubicBezTo>
                    <a:pt x="118" y="343"/>
                    <a:pt x="115" y="340"/>
                    <a:pt x="112" y="338"/>
                  </a:cubicBezTo>
                  <a:cubicBezTo>
                    <a:pt x="115" y="340"/>
                    <a:pt x="118" y="342"/>
                    <a:pt x="122" y="345"/>
                  </a:cubicBezTo>
                  <a:cubicBezTo>
                    <a:pt x="121" y="345"/>
                    <a:pt x="121" y="345"/>
                    <a:pt x="121" y="345"/>
                  </a:cubicBezTo>
                  <a:lnTo>
                    <a:pt x="120" y="345"/>
                  </a:lnTo>
                  <a:close/>
                  <a:moveTo>
                    <a:pt x="68" y="287"/>
                  </a:moveTo>
                  <a:cubicBezTo>
                    <a:pt x="73" y="290"/>
                    <a:pt x="77" y="293"/>
                    <a:pt x="82" y="295"/>
                  </a:cubicBezTo>
                  <a:cubicBezTo>
                    <a:pt x="85" y="298"/>
                    <a:pt x="89" y="302"/>
                    <a:pt x="93" y="305"/>
                  </a:cubicBezTo>
                  <a:cubicBezTo>
                    <a:pt x="93" y="305"/>
                    <a:pt x="94" y="306"/>
                    <a:pt x="94" y="306"/>
                  </a:cubicBezTo>
                  <a:cubicBezTo>
                    <a:pt x="94" y="306"/>
                    <a:pt x="93" y="306"/>
                    <a:pt x="93" y="306"/>
                  </a:cubicBezTo>
                  <a:cubicBezTo>
                    <a:pt x="89" y="303"/>
                    <a:pt x="86" y="301"/>
                    <a:pt x="82" y="299"/>
                  </a:cubicBezTo>
                  <a:cubicBezTo>
                    <a:pt x="82" y="298"/>
                    <a:pt x="82" y="297"/>
                    <a:pt x="81" y="296"/>
                  </a:cubicBezTo>
                  <a:cubicBezTo>
                    <a:pt x="78" y="294"/>
                    <a:pt x="74" y="293"/>
                    <a:pt x="71" y="291"/>
                  </a:cubicBezTo>
                  <a:cubicBezTo>
                    <a:pt x="70" y="290"/>
                    <a:pt x="69" y="289"/>
                    <a:pt x="68" y="287"/>
                  </a:cubicBezTo>
                  <a:close/>
                  <a:moveTo>
                    <a:pt x="129" y="329"/>
                  </a:moveTo>
                  <a:cubicBezTo>
                    <a:pt x="132" y="332"/>
                    <a:pt x="135" y="335"/>
                    <a:pt x="138" y="339"/>
                  </a:cubicBezTo>
                  <a:cubicBezTo>
                    <a:pt x="137" y="338"/>
                    <a:pt x="137" y="338"/>
                    <a:pt x="137" y="338"/>
                  </a:cubicBezTo>
                  <a:cubicBezTo>
                    <a:pt x="134" y="335"/>
                    <a:pt x="132" y="332"/>
                    <a:pt x="129" y="329"/>
                  </a:cubicBezTo>
                  <a:close/>
                  <a:moveTo>
                    <a:pt x="141" y="342"/>
                  </a:moveTo>
                  <a:cubicBezTo>
                    <a:pt x="141" y="343"/>
                    <a:pt x="142" y="344"/>
                    <a:pt x="142" y="344"/>
                  </a:cubicBezTo>
                  <a:cubicBezTo>
                    <a:pt x="142" y="344"/>
                    <a:pt x="142" y="344"/>
                    <a:pt x="142" y="344"/>
                  </a:cubicBezTo>
                  <a:cubicBezTo>
                    <a:pt x="142" y="344"/>
                    <a:pt x="142" y="344"/>
                    <a:pt x="142" y="344"/>
                  </a:cubicBezTo>
                  <a:cubicBezTo>
                    <a:pt x="141" y="343"/>
                    <a:pt x="140" y="342"/>
                    <a:pt x="139" y="341"/>
                  </a:cubicBezTo>
                  <a:cubicBezTo>
                    <a:pt x="140" y="341"/>
                    <a:pt x="140" y="341"/>
                    <a:pt x="140" y="341"/>
                  </a:cubicBezTo>
                  <a:cubicBezTo>
                    <a:pt x="140" y="341"/>
                    <a:pt x="141" y="342"/>
                    <a:pt x="141" y="342"/>
                  </a:cubicBezTo>
                  <a:close/>
                  <a:moveTo>
                    <a:pt x="167" y="375"/>
                  </a:moveTo>
                  <a:cubicBezTo>
                    <a:pt x="168" y="376"/>
                    <a:pt x="169" y="377"/>
                    <a:pt x="170" y="378"/>
                  </a:cubicBezTo>
                  <a:cubicBezTo>
                    <a:pt x="169" y="378"/>
                    <a:pt x="169" y="378"/>
                    <a:pt x="168" y="378"/>
                  </a:cubicBezTo>
                  <a:cubicBezTo>
                    <a:pt x="168" y="378"/>
                    <a:pt x="168" y="378"/>
                    <a:pt x="168" y="378"/>
                  </a:cubicBezTo>
                  <a:cubicBezTo>
                    <a:pt x="168" y="377"/>
                    <a:pt x="168" y="377"/>
                    <a:pt x="168" y="377"/>
                  </a:cubicBezTo>
                  <a:cubicBezTo>
                    <a:pt x="168" y="377"/>
                    <a:pt x="167" y="377"/>
                    <a:pt x="167" y="377"/>
                  </a:cubicBezTo>
                  <a:cubicBezTo>
                    <a:pt x="166" y="377"/>
                    <a:pt x="165" y="376"/>
                    <a:pt x="165" y="375"/>
                  </a:cubicBezTo>
                  <a:cubicBezTo>
                    <a:pt x="164" y="374"/>
                    <a:pt x="164" y="374"/>
                    <a:pt x="164" y="374"/>
                  </a:cubicBezTo>
                  <a:cubicBezTo>
                    <a:pt x="163" y="375"/>
                    <a:pt x="163" y="375"/>
                    <a:pt x="163" y="375"/>
                  </a:cubicBezTo>
                  <a:cubicBezTo>
                    <a:pt x="162" y="375"/>
                    <a:pt x="162" y="375"/>
                    <a:pt x="161" y="376"/>
                  </a:cubicBezTo>
                  <a:cubicBezTo>
                    <a:pt x="160" y="373"/>
                    <a:pt x="159" y="371"/>
                    <a:pt x="158" y="369"/>
                  </a:cubicBezTo>
                  <a:cubicBezTo>
                    <a:pt x="160" y="369"/>
                    <a:pt x="161" y="370"/>
                    <a:pt x="163" y="371"/>
                  </a:cubicBezTo>
                  <a:cubicBezTo>
                    <a:pt x="164" y="372"/>
                    <a:pt x="165" y="373"/>
                    <a:pt x="167" y="375"/>
                  </a:cubicBezTo>
                  <a:close/>
                  <a:moveTo>
                    <a:pt x="405" y="388"/>
                  </a:moveTo>
                  <a:cubicBezTo>
                    <a:pt x="391" y="388"/>
                    <a:pt x="377" y="387"/>
                    <a:pt x="363" y="387"/>
                  </a:cubicBezTo>
                  <a:cubicBezTo>
                    <a:pt x="366" y="386"/>
                    <a:pt x="369" y="386"/>
                    <a:pt x="372" y="386"/>
                  </a:cubicBezTo>
                  <a:cubicBezTo>
                    <a:pt x="379" y="386"/>
                    <a:pt x="387" y="386"/>
                    <a:pt x="395" y="387"/>
                  </a:cubicBezTo>
                  <a:cubicBezTo>
                    <a:pt x="395" y="387"/>
                    <a:pt x="395" y="387"/>
                    <a:pt x="396" y="387"/>
                  </a:cubicBezTo>
                  <a:cubicBezTo>
                    <a:pt x="399" y="387"/>
                    <a:pt x="402" y="388"/>
                    <a:pt x="405" y="388"/>
                  </a:cubicBezTo>
                  <a:close/>
                  <a:moveTo>
                    <a:pt x="164" y="378"/>
                  </a:moveTo>
                  <a:cubicBezTo>
                    <a:pt x="163" y="378"/>
                    <a:pt x="163" y="378"/>
                    <a:pt x="162" y="378"/>
                  </a:cubicBezTo>
                  <a:cubicBezTo>
                    <a:pt x="163" y="378"/>
                    <a:pt x="163" y="378"/>
                    <a:pt x="163" y="377"/>
                  </a:cubicBezTo>
                  <a:cubicBezTo>
                    <a:pt x="164" y="378"/>
                    <a:pt x="164" y="378"/>
                    <a:pt x="164" y="378"/>
                  </a:cubicBezTo>
                  <a:close/>
                  <a:moveTo>
                    <a:pt x="154" y="377"/>
                  </a:moveTo>
                  <a:cubicBezTo>
                    <a:pt x="152" y="375"/>
                    <a:pt x="150" y="373"/>
                    <a:pt x="148" y="371"/>
                  </a:cubicBezTo>
                  <a:cubicBezTo>
                    <a:pt x="149" y="370"/>
                    <a:pt x="150" y="370"/>
                    <a:pt x="151" y="369"/>
                  </a:cubicBezTo>
                  <a:cubicBezTo>
                    <a:pt x="152" y="368"/>
                    <a:pt x="153" y="368"/>
                    <a:pt x="153" y="367"/>
                  </a:cubicBezTo>
                  <a:cubicBezTo>
                    <a:pt x="154" y="368"/>
                    <a:pt x="155" y="368"/>
                    <a:pt x="155" y="369"/>
                  </a:cubicBezTo>
                  <a:cubicBezTo>
                    <a:pt x="157" y="372"/>
                    <a:pt x="158" y="374"/>
                    <a:pt x="159" y="377"/>
                  </a:cubicBezTo>
                  <a:cubicBezTo>
                    <a:pt x="158" y="377"/>
                    <a:pt x="158" y="377"/>
                    <a:pt x="157" y="378"/>
                  </a:cubicBezTo>
                  <a:cubicBezTo>
                    <a:pt x="156" y="378"/>
                    <a:pt x="155" y="377"/>
                    <a:pt x="154" y="377"/>
                  </a:cubicBezTo>
                  <a:close/>
                  <a:moveTo>
                    <a:pt x="132" y="360"/>
                  </a:moveTo>
                  <a:cubicBezTo>
                    <a:pt x="130" y="358"/>
                    <a:pt x="128" y="356"/>
                    <a:pt x="126" y="354"/>
                  </a:cubicBezTo>
                  <a:cubicBezTo>
                    <a:pt x="129" y="356"/>
                    <a:pt x="131" y="359"/>
                    <a:pt x="133" y="361"/>
                  </a:cubicBezTo>
                  <a:cubicBezTo>
                    <a:pt x="133" y="360"/>
                    <a:pt x="132" y="360"/>
                    <a:pt x="132" y="360"/>
                  </a:cubicBezTo>
                  <a:close/>
                  <a:moveTo>
                    <a:pt x="102" y="337"/>
                  </a:moveTo>
                  <a:cubicBezTo>
                    <a:pt x="99" y="336"/>
                    <a:pt x="96" y="335"/>
                    <a:pt x="93" y="333"/>
                  </a:cubicBezTo>
                  <a:cubicBezTo>
                    <a:pt x="85" y="326"/>
                    <a:pt x="78" y="319"/>
                    <a:pt x="70" y="312"/>
                  </a:cubicBezTo>
                  <a:cubicBezTo>
                    <a:pt x="83" y="320"/>
                    <a:pt x="94" y="329"/>
                    <a:pt x="102" y="337"/>
                  </a:cubicBezTo>
                  <a:close/>
                  <a:moveTo>
                    <a:pt x="67" y="308"/>
                  </a:moveTo>
                  <a:cubicBezTo>
                    <a:pt x="70" y="309"/>
                    <a:pt x="73" y="310"/>
                    <a:pt x="76" y="311"/>
                  </a:cubicBezTo>
                  <a:cubicBezTo>
                    <a:pt x="79" y="313"/>
                    <a:pt x="82" y="316"/>
                    <a:pt x="85" y="318"/>
                  </a:cubicBezTo>
                  <a:cubicBezTo>
                    <a:pt x="84" y="318"/>
                    <a:pt x="84" y="318"/>
                    <a:pt x="84" y="318"/>
                  </a:cubicBezTo>
                  <a:cubicBezTo>
                    <a:pt x="79" y="315"/>
                    <a:pt x="74" y="312"/>
                    <a:pt x="69" y="308"/>
                  </a:cubicBezTo>
                  <a:cubicBezTo>
                    <a:pt x="68" y="308"/>
                    <a:pt x="68" y="308"/>
                    <a:pt x="67" y="308"/>
                  </a:cubicBezTo>
                  <a:close/>
                  <a:moveTo>
                    <a:pt x="158" y="354"/>
                  </a:moveTo>
                  <a:cubicBezTo>
                    <a:pt x="160" y="355"/>
                    <a:pt x="162" y="356"/>
                    <a:pt x="163" y="357"/>
                  </a:cubicBezTo>
                  <a:cubicBezTo>
                    <a:pt x="163" y="357"/>
                    <a:pt x="163" y="357"/>
                    <a:pt x="162" y="357"/>
                  </a:cubicBezTo>
                  <a:cubicBezTo>
                    <a:pt x="161" y="356"/>
                    <a:pt x="160" y="355"/>
                    <a:pt x="158" y="354"/>
                  </a:cubicBezTo>
                  <a:close/>
                  <a:moveTo>
                    <a:pt x="481" y="424"/>
                  </a:moveTo>
                  <a:cubicBezTo>
                    <a:pt x="478" y="430"/>
                    <a:pt x="474" y="436"/>
                    <a:pt x="472" y="442"/>
                  </a:cubicBezTo>
                  <a:cubicBezTo>
                    <a:pt x="472" y="442"/>
                    <a:pt x="472" y="442"/>
                    <a:pt x="472" y="441"/>
                  </a:cubicBezTo>
                  <a:cubicBezTo>
                    <a:pt x="472" y="440"/>
                    <a:pt x="472" y="439"/>
                    <a:pt x="471" y="437"/>
                  </a:cubicBezTo>
                  <a:cubicBezTo>
                    <a:pt x="472" y="434"/>
                    <a:pt x="472" y="430"/>
                    <a:pt x="472" y="426"/>
                  </a:cubicBezTo>
                  <a:cubicBezTo>
                    <a:pt x="472" y="425"/>
                    <a:pt x="472" y="425"/>
                    <a:pt x="472" y="425"/>
                  </a:cubicBezTo>
                  <a:cubicBezTo>
                    <a:pt x="472" y="425"/>
                    <a:pt x="472" y="425"/>
                    <a:pt x="472" y="425"/>
                  </a:cubicBezTo>
                  <a:cubicBezTo>
                    <a:pt x="472" y="425"/>
                    <a:pt x="472" y="425"/>
                    <a:pt x="472" y="425"/>
                  </a:cubicBezTo>
                  <a:cubicBezTo>
                    <a:pt x="472" y="423"/>
                    <a:pt x="472" y="422"/>
                    <a:pt x="472" y="420"/>
                  </a:cubicBezTo>
                  <a:cubicBezTo>
                    <a:pt x="474" y="419"/>
                    <a:pt x="475" y="418"/>
                    <a:pt x="477" y="417"/>
                  </a:cubicBezTo>
                  <a:cubicBezTo>
                    <a:pt x="479" y="419"/>
                    <a:pt x="480" y="421"/>
                    <a:pt x="481" y="424"/>
                  </a:cubicBezTo>
                  <a:close/>
                  <a:moveTo>
                    <a:pt x="462" y="441"/>
                  </a:moveTo>
                  <a:cubicBezTo>
                    <a:pt x="462" y="441"/>
                    <a:pt x="462" y="441"/>
                    <a:pt x="462" y="441"/>
                  </a:cubicBezTo>
                  <a:cubicBezTo>
                    <a:pt x="462" y="441"/>
                    <a:pt x="462" y="441"/>
                    <a:pt x="462" y="441"/>
                  </a:cubicBezTo>
                  <a:cubicBezTo>
                    <a:pt x="462" y="441"/>
                    <a:pt x="462" y="441"/>
                    <a:pt x="462" y="441"/>
                  </a:cubicBezTo>
                  <a:close/>
                  <a:moveTo>
                    <a:pt x="463" y="439"/>
                  </a:moveTo>
                  <a:cubicBezTo>
                    <a:pt x="463" y="437"/>
                    <a:pt x="464" y="436"/>
                    <a:pt x="465" y="435"/>
                  </a:cubicBezTo>
                  <a:cubicBezTo>
                    <a:pt x="465" y="436"/>
                    <a:pt x="465" y="436"/>
                    <a:pt x="465" y="437"/>
                  </a:cubicBezTo>
                  <a:cubicBezTo>
                    <a:pt x="465" y="438"/>
                    <a:pt x="465" y="440"/>
                    <a:pt x="465" y="441"/>
                  </a:cubicBezTo>
                  <a:cubicBezTo>
                    <a:pt x="464" y="440"/>
                    <a:pt x="464" y="439"/>
                    <a:pt x="463" y="439"/>
                  </a:cubicBezTo>
                  <a:close/>
                  <a:moveTo>
                    <a:pt x="467" y="455"/>
                  </a:moveTo>
                  <a:cubicBezTo>
                    <a:pt x="467" y="455"/>
                    <a:pt x="467" y="454"/>
                    <a:pt x="467" y="453"/>
                  </a:cubicBezTo>
                  <a:cubicBezTo>
                    <a:pt x="468" y="454"/>
                    <a:pt x="468" y="454"/>
                    <a:pt x="468" y="454"/>
                  </a:cubicBezTo>
                  <a:cubicBezTo>
                    <a:pt x="468" y="453"/>
                    <a:pt x="468" y="453"/>
                    <a:pt x="468" y="453"/>
                  </a:cubicBezTo>
                  <a:cubicBezTo>
                    <a:pt x="468" y="453"/>
                    <a:pt x="468" y="453"/>
                    <a:pt x="468" y="453"/>
                  </a:cubicBezTo>
                  <a:cubicBezTo>
                    <a:pt x="468" y="454"/>
                    <a:pt x="467" y="455"/>
                    <a:pt x="467" y="455"/>
                  </a:cubicBezTo>
                  <a:cubicBezTo>
                    <a:pt x="467" y="455"/>
                    <a:pt x="467" y="455"/>
                    <a:pt x="467" y="455"/>
                  </a:cubicBezTo>
                  <a:close/>
                  <a:moveTo>
                    <a:pt x="467" y="437"/>
                  </a:moveTo>
                  <a:cubicBezTo>
                    <a:pt x="467" y="435"/>
                    <a:pt x="468" y="433"/>
                    <a:pt x="468" y="431"/>
                  </a:cubicBezTo>
                  <a:cubicBezTo>
                    <a:pt x="468" y="432"/>
                    <a:pt x="468" y="433"/>
                    <a:pt x="468" y="433"/>
                  </a:cubicBezTo>
                  <a:cubicBezTo>
                    <a:pt x="468" y="435"/>
                    <a:pt x="468" y="437"/>
                    <a:pt x="468" y="439"/>
                  </a:cubicBezTo>
                  <a:cubicBezTo>
                    <a:pt x="468" y="438"/>
                    <a:pt x="467" y="438"/>
                    <a:pt x="467" y="437"/>
                  </a:cubicBezTo>
                  <a:close/>
                  <a:moveTo>
                    <a:pt x="469" y="425"/>
                  </a:moveTo>
                  <a:cubicBezTo>
                    <a:pt x="469" y="425"/>
                    <a:pt x="469" y="425"/>
                    <a:pt x="469" y="425"/>
                  </a:cubicBezTo>
                  <a:cubicBezTo>
                    <a:pt x="469" y="425"/>
                    <a:pt x="469" y="425"/>
                    <a:pt x="469" y="425"/>
                  </a:cubicBezTo>
                  <a:cubicBezTo>
                    <a:pt x="469" y="424"/>
                    <a:pt x="469" y="424"/>
                    <a:pt x="469" y="424"/>
                  </a:cubicBezTo>
                  <a:cubicBezTo>
                    <a:pt x="469" y="424"/>
                    <a:pt x="469" y="425"/>
                    <a:pt x="469" y="425"/>
                  </a:cubicBezTo>
                  <a:cubicBezTo>
                    <a:pt x="469" y="425"/>
                    <a:pt x="469" y="425"/>
                    <a:pt x="469" y="425"/>
                  </a:cubicBezTo>
                  <a:cubicBezTo>
                    <a:pt x="469" y="425"/>
                    <a:pt x="469" y="425"/>
                    <a:pt x="469" y="425"/>
                  </a:cubicBezTo>
                  <a:close/>
                  <a:moveTo>
                    <a:pt x="455" y="427"/>
                  </a:moveTo>
                  <a:cubicBezTo>
                    <a:pt x="455" y="426"/>
                    <a:pt x="456" y="426"/>
                    <a:pt x="456" y="425"/>
                  </a:cubicBezTo>
                  <a:cubicBezTo>
                    <a:pt x="456" y="425"/>
                    <a:pt x="457" y="426"/>
                    <a:pt x="458" y="426"/>
                  </a:cubicBezTo>
                  <a:cubicBezTo>
                    <a:pt x="461" y="426"/>
                    <a:pt x="464" y="426"/>
                    <a:pt x="466" y="427"/>
                  </a:cubicBezTo>
                  <a:cubicBezTo>
                    <a:pt x="466" y="428"/>
                    <a:pt x="466" y="429"/>
                    <a:pt x="466" y="430"/>
                  </a:cubicBezTo>
                  <a:cubicBezTo>
                    <a:pt x="465" y="431"/>
                    <a:pt x="464" y="432"/>
                    <a:pt x="463" y="433"/>
                  </a:cubicBezTo>
                  <a:cubicBezTo>
                    <a:pt x="461" y="431"/>
                    <a:pt x="458" y="428"/>
                    <a:pt x="455" y="427"/>
                  </a:cubicBezTo>
                  <a:close/>
                  <a:moveTo>
                    <a:pt x="408" y="413"/>
                  </a:moveTo>
                  <a:cubicBezTo>
                    <a:pt x="420" y="415"/>
                    <a:pt x="432" y="416"/>
                    <a:pt x="444" y="417"/>
                  </a:cubicBezTo>
                  <a:cubicBezTo>
                    <a:pt x="442" y="417"/>
                    <a:pt x="440" y="418"/>
                    <a:pt x="438" y="418"/>
                  </a:cubicBezTo>
                  <a:cubicBezTo>
                    <a:pt x="432" y="417"/>
                    <a:pt x="425" y="417"/>
                    <a:pt x="418" y="416"/>
                  </a:cubicBezTo>
                  <a:cubicBezTo>
                    <a:pt x="415" y="415"/>
                    <a:pt x="411" y="414"/>
                    <a:pt x="408" y="413"/>
                  </a:cubicBezTo>
                  <a:close/>
                  <a:moveTo>
                    <a:pt x="463" y="424"/>
                  </a:moveTo>
                  <a:cubicBezTo>
                    <a:pt x="464" y="423"/>
                    <a:pt x="466" y="423"/>
                    <a:pt x="467" y="423"/>
                  </a:cubicBezTo>
                  <a:cubicBezTo>
                    <a:pt x="467" y="423"/>
                    <a:pt x="467" y="424"/>
                    <a:pt x="467" y="424"/>
                  </a:cubicBezTo>
                  <a:cubicBezTo>
                    <a:pt x="467" y="424"/>
                    <a:pt x="467" y="424"/>
                    <a:pt x="467" y="424"/>
                  </a:cubicBezTo>
                  <a:cubicBezTo>
                    <a:pt x="467" y="425"/>
                    <a:pt x="467" y="425"/>
                    <a:pt x="467" y="425"/>
                  </a:cubicBezTo>
                  <a:cubicBezTo>
                    <a:pt x="466" y="424"/>
                    <a:pt x="464" y="424"/>
                    <a:pt x="463" y="424"/>
                  </a:cubicBezTo>
                  <a:close/>
                  <a:moveTo>
                    <a:pt x="478" y="445"/>
                  </a:moveTo>
                  <a:cubicBezTo>
                    <a:pt x="479" y="441"/>
                    <a:pt x="480" y="437"/>
                    <a:pt x="481" y="433"/>
                  </a:cubicBezTo>
                  <a:cubicBezTo>
                    <a:pt x="479" y="433"/>
                    <a:pt x="479" y="433"/>
                    <a:pt x="479" y="433"/>
                  </a:cubicBezTo>
                  <a:cubicBezTo>
                    <a:pt x="480" y="431"/>
                    <a:pt x="481" y="429"/>
                    <a:pt x="482" y="427"/>
                  </a:cubicBezTo>
                  <a:cubicBezTo>
                    <a:pt x="484" y="433"/>
                    <a:pt x="482" y="440"/>
                    <a:pt x="478" y="445"/>
                  </a:cubicBezTo>
                  <a:close/>
                  <a:moveTo>
                    <a:pt x="481" y="454"/>
                  </a:moveTo>
                  <a:cubicBezTo>
                    <a:pt x="479" y="457"/>
                    <a:pt x="478" y="459"/>
                    <a:pt x="476" y="462"/>
                  </a:cubicBezTo>
                  <a:cubicBezTo>
                    <a:pt x="476" y="460"/>
                    <a:pt x="476" y="459"/>
                    <a:pt x="476" y="458"/>
                  </a:cubicBezTo>
                  <a:cubicBezTo>
                    <a:pt x="478" y="457"/>
                    <a:pt x="479" y="455"/>
                    <a:pt x="481" y="454"/>
                  </a:cubicBezTo>
                  <a:close/>
                  <a:moveTo>
                    <a:pt x="475" y="450"/>
                  </a:moveTo>
                  <a:cubicBezTo>
                    <a:pt x="473" y="453"/>
                    <a:pt x="471" y="454"/>
                    <a:pt x="470" y="456"/>
                  </a:cubicBezTo>
                  <a:cubicBezTo>
                    <a:pt x="470" y="456"/>
                    <a:pt x="470" y="456"/>
                    <a:pt x="470" y="456"/>
                  </a:cubicBezTo>
                  <a:cubicBezTo>
                    <a:pt x="472" y="452"/>
                    <a:pt x="474" y="448"/>
                    <a:pt x="476" y="444"/>
                  </a:cubicBezTo>
                  <a:cubicBezTo>
                    <a:pt x="476" y="446"/>
                    <a:pt x="475" y="448"/>
                    <a:pt x="475" y="450"/>
                  </a:cubicBezTo>
                  <a:close/>
                  <a:moveTo>
                    <a:pt x="459" y="455"/>
                  </a:moveTo>
                  <a:cubicBezTo>
                    <a:pt x="459" y="451"/>
                    <a:pt x="460" y="447"/>
                    <a:pt x="461" y="444"/>
                  </a:cubicBezTo>
                  <a:cubicBezTo>
                    <a:pt x="462" y="444"/>
                    <a:pt x="463" y="444"/>
                    <a:pt x="465" y="443"/>
                  </a:cubicBezTo>
                  <a:cubicBezTo>
                    <a:pt x="465" y="443"/>
                    <a:pt x="465" y="443"/>
                    <a:pt x="465" y="443"/>
                  </a:cubicBezTo>
                  <a:cubicBezTo>
                    <a:pt x="466" y="444"/>
                    <a:pt x="466" y="446"/>
                    <a:pt x="466" y="447"/>
                  </a:cubicBezTo>
                  <a:cubicBezTo>
                    <a:pt x="465" y="450"/>
                    <a:pt x="465" y="454"/>
                    <a:pt x="464" y="458"/>
                  </a:cubicBezTo>
                  <a:cubicBezTo>
                    <a:pt x="463" y="457"/>
                    <a:pt x="461" y="456"/>
                    <a:pt x="459" y="455"/>
                  </a:cubicBezTo>
                  <a:close/>
                  <a:moveTo>
                    <a:pt x="453" y="431"/>
                  </a:moveTo>
                  <a:cubicBezTo>
                    <a:pt x="454" y="430"/>
                    <a:pt x="454" y="430"/>
                    <a:pt x="454" y="429"/>
                  </a:cubicBezTo>
                  <a:cubicBezTo>
                    <a:pt x="457" y="431"/>
                    <a:pt x="460" y="433"/>
                    <a:pt x="462" y="435"/>
                  </a:cubicBezTo>
                  <a:cubicBezTo>
                    <a:pt x="461" y="436"/>
                    <a:pt x="461" y="436"/>
                    <a:pt x="461" y="437"/>
                  </a:cubicBezTo>
                  <a:cubicBezTo>
                    <a:pt x="459" y="435"/>
                    <a:pt x="456" y="433"/>
                    <a:pt x="453" y="431"/>
                  </a:cubicBezTo>
                  <a:close/>
                  <a:moveTo>
                    <a:pt x="448" y="428"/>
                  </a:moveTo>
                  <a:cubicBezTo>
                    <a:pt x="446" y="427"/>
                    <a:pt x="445" y="426"/>
                    <a:pt x="443" y="425"/>
                  </a:cubicBezTo>
                  <a:cubicBezTo>
                    <a:pt x="444" y="426"/>
                    <a:pt x="444" y="426"/>
                    <a:pt x="445" y="426"/>
                  </a:cubicBezTo>
                  <a:cubicBezTo>
                    <a:pt x="446" y="426"/>
                    <a:pt x="447" y="426"/>
                    <a:pt x="448" y="426"/>
                  </a:cubicBezTo>
                  <a:cubicBezTo>
                    <a:pt x="448" y="426"/>
                    <a:pt x="448" y="427"/>
                    <a:pt x="448" y="428"/>
                  </a:cubicBezTo>
                  <a:close/>
                  <a:moveTo>
                    <a:pt x="379" y="405"/>
                  </a:moveTo>
                  <a:cubicBezTo>
                    <a:pt x="386" y="406"/>
                    <a:pt x="394" y="406"/>
                    <a:pt x="402" y="406"/>
                  </a:cubicBezTo>
                  <a:cubicBezTo>
                    <a:pt x="416" y="408"/>
                    <a:pt x="431" y="411"/>
                    <a:pt x="445" y="414"/>
                  </a:cubicBezTo>
                  <a:cubicBezTo>
                    <a:pt x="423" y="413"/>
                    <a:pt x="400" y="410"/>
                    <a:pt x="379" y="405"/>
                  </a:cubicBezTo>
                  <a:close/>
                  <a:moveTo>
                    <a:pt x="190" y="385"/>
                  </a:moveTo>
                  <a:cubicBezTo>
                    <a:pt x="185" y="385"/>
                    <a:pt x="181" y="385"/>
                    <a:pt x="176" y="385"/>
                  </a:cubicBezTo>
                  <a:cubicBezTo>
                    <a:pt x="176" y="385"/>
                    <a:pt x="176" y="384"/>
                    <a:pt x="175" y="384"/>
                  </a:cubicBezTo>
                  <a:cubicBezTo>
                    <a:pt x="176" y="384"/>
                    <a:pt x="176" y="384"/>
                    <a:pt x="176" y="384"/>
                  </a:cubicBezTo>
                  <a:cubicBezTo>
                    <a:pt x="180" y="384"/>
                    <a:pt x="185" y="385"/>
                    <a:pt x="190" y="385"/>
                  </a:cubicBezTo>
                  <a:close/>
                  <a:moveTo>
                    <a:pt x="172" y="385"/>
                  </a:moveTo>
                  <a:cubicBezTo>
                    <a:pt x="163" y="385"/>
                    <a:pt x="154" y="385"/>
                    <a:pt x="147" y="385"/>
                  </a:cubicBezTo>
                  <a:cubicBezTo>
                    <a:pt x="152" y="384"/>
                    <a:pt x="152" y="384"/>
                    <a:pt x="152" y="384"/>
                  </a:cubicBezTo>
                  <a:cubicBezTo>
                    <a:pt x="153" y="384"/>
                    <a:pt x="154" y="384"/>
                    <a:pt x="155" y="383"/>
                  </a:cubicBezTo>
                  <a:cubicBezTo>
                    <a:pt x="155" y="383"/>
                    <a:pt x="156" y="383"/>
                    <a:pt x="157" y="383"/>
                  </a:cubicBezTo>
                  <a:cubicBezTo>
                    <a:pt x="157" y="384"/>
                    <a:pt x="157" y="384"/>
                    <a:pt x="158" y="385"/>
                  </a:cubicBezTo>
                  <a:cubicBezTo>
                    <a:pt x="159" y="383"/>
                    <a:pt x="159" y="383"/>
                    <a:pt x="159" y="383"/>
                  </a:cubicBezTo>
                  <a:cubicBezTo>
                    <a:pt x="163" y="383"/>
                    <a:pt x="166" y="383"/>
                    <a:pt x="170" y="383"/>
                  </a:cubicBezTo>
                  <a:cubicBezTo>
                    <a:pt x="171" y="384"/>
                    <a:pt x="172" y="385"/>
                    <a:pt x="172" y="385"/>
                  </a:cubicBezTo>
                  <a:close/>
                  <a:moveTo>
                    <a:pt x="149" y="376"/>
                  </a:moveTo>
                  <a:cubicBezTo>
                    <a:pt x="147" y="375"/>
                    <a:pt x="146" y="374"/>
                    <a:pt x="144" y="373"/>
                  </a:cubicBezTo>
                  <a:cubicBezTo>
                    <a:pt x="144" y="373"/>
                    <a:pt x="144" y="373"/>
                    <a:pt x="144" y="373"/>
                  </a:cubicBezTo>
                  <a:cubicBezTo>
                    <a:pt x="144" y="373"/>
                    <a:pt x="144" y="373"/>
                    <a:pt x="144" y="373"/>
                  </a:cubicBezTo>
                  <a:cubicBezTo>
                    <a:pt x="145" y="373"/>
                    <a:pt x="146" y="374"/>
                    <a:pt x="147" y="375"/>
                  </a:cubicBezTo>
                  <a:cubicBezTo>
                    <a:pt x="147" y="374"/>
                    <a:pt x="147" y="374"/>
                    <a:pt x="147" y="374"/>
                  </a:cubicBezTo>
                  <a:cubicBezTo>
                    <a:pt x="148" y="375"/>
                    <a:pt x="148" y="375"/>
                    <a:pt x="149" y="376"/>
                  </a:cubicBezTo>
                  <a:close/>
                  <a:moveTo>
                    <a:pt x="136" y="368"/>
                  </a:moveTo>
                  <a:cubicBezTo>
                    <a:pt x="135" y="367"/>
                    <a:pt x="134" y="367"/>
                    <a:pt x="134" y="366"/>
                  </a:cubicBezTo>
                  <a:cubicBezTo>
                    <a:pt x="134" y="366"/>
                    <a:pt x="134" y="367"/>
                    <a:pt x="135" y="367"/>
                  </a:cubicBezTo>
                  <a:cubicBezTo>
                    <a:pt x="135" y="367"/>
                    <a:pt x="135" y="368"/>
                    <a:pt x="136" y="368"/>
                  </a:cubicBezTo>
                  <a:close/>
                  <a:moveTo>
                    <a:pt x="119" y="355"/>
                  </a:moveTo>
                  <a:cubicBezTo>
                    <a:pt x="113" y="350"/>
                    <a:pt x="108" y="345"/>
                    <a:pt x="102" y="340"/>
                  </a:cubicBezTo>
                  <a:cubicBezTo>
                    <a:pt x="103" y="341"/>
                    <a:pt x="105" y="341"/>
                    <a:pt x="106" y="342"/>
                  </a:cubicBezTo>
                  <a:cubicBezTo>
                    <a:pt x="108" y="340"/>
                    <a:pt x="108" y="340"/>
                    <a:pt x="108" y="340"/>
                  </a:cubicBezTo>
                  <a:cubicBezTo>
                    <a:pt x="106" y="338"/>
                    <a:pt x="104" y="336"/>
                    <a:pt x="102" y="334"/>
                  </a:cubicBezTo>
                  <a:cubicBezTo>
                    <a:pt x="111" y="342"/>
                    <a:pt x="118" y="350"/>
                    <a:pt x="126" y="358"/>
                  </a:cubicBezTo>
                  <a:cubicBezTo>
                    <a:pt x="125" y="357"/>
                    <a:pt x="124" y="357"/>
                    <a:pt x="123" y="357"/>
                  </a:cubicBezTo>
                  <a:cubicBezTo>
                    <a:pt x="122" y="356"/>
                    <a:pt x="121" y="355"/>
                    <a:pt x="119" y="355"/>
                  </a:cubicBezTo>
                  <a:close/>
                  <a:moveTo>
                    <a:pt x="43" y="298"/>
                  </a:moveTo>
                  <a:cubicBezTo>
                    <a:pt x="49" y="301"/>
                    <a:pt x="55" y="304"/>
                    <a:pt x="61" y="307"/>
                  </a:cubicBezTo>
                  <a:cubicBezTo>
                    <a:pt x="68" y="314"/>
                    <a:pt x="75" y="320"/>
                    <a:pt x="82" y="327"/>
                  </a:cubicBezTo>
                  <a:cubicBezTo>
                    <a:pt x="68" y="318"/>
                    <a:pt x="55" y="309"/>
                    <a:pt x="43" y="298"/>
                  </a:cubicBezTo>
                  <a:close/>
                  <a:moveTo>
                    <a:pt x="54" y="296"/>
                  </a:moveTo>
                  <a:cubicBezTo>
                    <a:pt x="54" y="296"/>
                    <a:pt x="55" y="295"/>
                    <a:pt x="55" y="295"/>
                  </a:cubicBezTo>
                  <a:cubicBezTo>
                    <a:pt x="60" y="298"/>
                    <a:pt x="65" y="302"/>
                    <a:pt x="70" y="306"/>
                  </a:cubicBezTo>
                  <a:cubicBezTo>
                    <a:pt x="66" y="305"/>
                    <a:pt x="62" y="303"/>
                    <a:pt x="59" y="301"/>
                  </a:cubicBezTo>
                  <a:cubicBezTo>
                    <a:pt x="57" y="299"/>
                    <a:pt x="56" y="298"/>
                    <a:pt x="54" y="296"/>
                  </a:cubicBezTo>
                  <a:close/>
                  <a:moveTo>
                    <a:pt x="52" y="294"/>
                  </a:moveTo>
                  <a:cubicBezTo>
                    <a:pt x="51" y="293"/>
                    <a:pt x="50" y="292"/>
                    <a:pt x="49" y="291"/>
                  </a:cubicBezTo>
                  <a:cubicBezTo>
                    <a:pt x="51" y="292"/>
                    <a:pt x="52" y="293"/>
                    <a:pt x="53" y="293"/>
                  </a:cubicBezTo>
                  <a:cubicBezTo>
                    <a:pt x="53" y="294"/>
                    <a:pt x="52" y="294"/>
                    <a:pt x="52" y="294"/>
                  </a:cubicBezTo>
                  <a:close/>
                  <a:moveTo>
                    <a:pt x="44" y="269"/>
                  </a:moveTo>
                  <a:cubicBezTo>
                    <a:pt x="45" y="270"/>
                    <a:pt x="47" y="271"/>
                    <a:pt x="49" y="272"/>
                  </a:cubicBezTo>
                  <a:cubicBezTo>
                    <a:pt x="48" y="272"/>
                    <a:pt x="48" y="272"/>
                    <a:pt x="47" y="272"/>
                  </a:cubicBezTo>
                  <a:cubicBezTo>
                    <a:pt x="46" y="271"/>
                    <a:pt x="45" y="270"/>
                    <a:pt x="44" y="269"/>
                  </a:cubicBezTo>
                  <a:close/>
                  <a:moveTo>
                    <a:pt x="141" y="337"/>
                  </a:moveTo>
                  <a:cubicBezTo>
                    <a:pt x="144" y="339"/>
                    <a:pt x="147" y="341"/>
                    <a:pt x="150" y="344"/>
                  </a:cubicBezTo>
                  <a:cubicBezTo>
                    <a:pt x="150" y="344"/>
                    <a:pt x="150" y="343"/>
                    <a:pt x="149" y="343"/>
                  </a:cubicBezTo>
                  <a:cubicBezTo>
                    <a:pt x="148" y="343"/>
                    <a:pt x="147" y="343"/>
                    <a:pt x="147" y="344"/>
                  </a:cubicBezTo>
                  <a:cubicBezTo>
                    <a:pt x="145" y="341"/>
                    <a:pt x="143" y="339"/>
                    <a:pt x="141" y="337"/>
                  </a:cubicBezTo>
                  <a:close/>
                  <a:moveTo>
                    <a:pt x="181" y="374"/>
                  </a:moveTo>
                  <a:cubicBezTo>
                    <a:pt x="181" y="374"/>
                    <a:pt x="181" y="375"/>
                    <a:pt x="180" y="375"/>
                  </a:cubicBezTo>
                  <a:cubicBezTo>
                    <a:pt x="179" y="375"/>
                    <a:pt x="177" y="374"/>
                    <a:pt x="175" y="374"/>
                  </a:cubicBezTo>
                  <a:cubicBezTo>
                    <a:pt x="175" y="374"/>
                    <a:pt x="175" y="374"/>
                    <a:pt x="175" y="374"/>
                  </a:cubicBezTo>
                  <a:cubicBezTo>
                    <a:pt x="177" y="373"/>
                    <a:pt x="178" y="370"/>
                    <a:pt x="176" y="368"/>
                  </a:cubicBezTo>
                  <a:cubicBezTo>
                    <a:pt x="175" y="367"/>
                    <a:pt x="174" y="366"/>
                    <a:pt x="173" y="365"/>
                  </a:cubicBezTo>
                  <a:cubicBezTo>
                    <a:pt x="173" y="365"/>
                    <a:pt x="173" y="365"/>
                    <a:pt x="174" y="365"/>
                  </a:cubicBezTo>
                  <a:cubicBezTo>
                    <a:pt x="176" y="368"/>
                    <a:pt x="179" y="371"/>
                    <a:pt x="181" y="374"/>
                  </a:cubicBezTo>
                  <a:close/>
                  <a:moveTo>
                    <a:pt x="174" y="377"/>
                  </a:moveTo>
                  <a:cubicBezTo>
                    <a:pt x="174" y="378"/>
                    <a:pt x="174" y="378"/>
                    <a:pt x="174" y="378"/>
                  </a:cubicBezTo>
                  <a:cubicBezTo>
                    <a:pt x="174" y="378"/>
                    <a:pt x="174" y="378"/>
                    <a:pt x="173" y="378"/>
                  </a:cubicBezTo>
                  <a:lnTo>
                    <a:pt x="174" y="377"/>
                  </a:lnTo>
                  <a:close/>
                  <a:moveTo>
                    <a:pt x="406" y="379"/>
                  </a:moveTo>
                  <a:cubicBezTo>
                    <a:pt x="410" y="380"/>
                    <a:pt x="414" y="380"/>
                    <a:pt x="419" y="380"/>
                  </a:cubicBezTo>
                  <a:cubicBezTo>
                    <a:pt x="415" y="380"/>
                    <a:pt x="412" y="380"/>
                    <a:pt x="409" y="380"/>
                  </a:cubicBezTo>
                  <a:cubicBezTo>
                    <a:pt x="408" y="380"/>
                    <a:pt x="407" y="380"/>
                    <a:pt x="406" y="379"/>
                  </a:cubicBezTo>
                  <a:close/>
                  <a:moveTo>
                    <a:pt x="447" y="382"/>
                  </a:moveTo>
                  <a:cubicBezTo>
                    <a:pt x="450" y="382"/>
                    <a:pt x="453" y="382"/>
                    <a:pt x="455" y="383"/>
                  </a:cubicBezTo>
                  <a:cubicBezTo>
                    <a:pt x="456" y="383"/>
                    <a:pt x="456" y="383"/>
                    <a:pt x="457" y="384"/>
                  </a:cubicBezTo>
                  <a:cubicBezTo>
                    <a:pt x="454" y="383"/>
                    <a:pt x="450" y="383"/>
                    <a:pt x="447" y="382"/>
                  </a:cubicBezTo>
                  <a:close/>
                  <a:moveTo>
                    <a:pt x="488" y="320"/>
                  </a:moveTo>
                  <a:cubicBezTo>
                    <a:pt x="487" y="319"/>
                    <a:pt x="487" y="319"/>
                    <a:pt x="486" y="319"/>
                  </a:cubicBezTo>
                  <a:cubicBezTo>
                    <a:pt x="486" y="319"/>
                    <a:pt x="486" y="319"/>
                    <a:pt x="486" y="319"/>
                  </a:cubicBezTo>
                  <a:cubicBezTo>
                    <a:pt x="486" y="318"/>
                    <a:pt x="486" y="318"/>
                    <a:pt x="487" y="318"/>
                  </a:cubicBezTo>
                  <a:cubicBezTo>
                    <a:pt x="487" y="318"/>
                    <a:pt x="488" y="319"/>
                    <a:pt x="488" y="319"/>
                  </a:cubicBezTo>
                  <a:cubicBezTo>
                    <a:pt x="488" y="319"/>
                    <a:pt x="488" y="320"/>
                    <a:pt x="488" y="320"/>
                  </a:cubicBezTo>
                  <a:close/>
                  <a:moveTo>
                    <a:pt x="623" y="199"/>
                  </a:moveTo>
                  <a:cubicBezTo>
                    <a:pt x="635" y="207"/>
                    <a:pt x="646" y="217"/>
                    <a:pt x="653" y="228"/>
                  </a:cubicBezTo>
                  <a:cubicBezTo>
                    <a:pt x="648" y="229"/>
                    <a:pt x="642" y="230"/>
                    <a:pt x="637" y="231"/>
                  </a:cubicBezTo>
                  <a:cubicBezTo>
                    <a:pt x="621" y="216"/>
                    <a:pt x="604" y="202"/>
                    <a:pt x="583" y="196"/>
                  </a:cubicBezTo>
                  <a:cubicBezTo>
                    <a:pt x="582" y="198"/>
                    <a:pt x="582" y="198"/>
                    <a:pt x="582" y="198"/>
                  </a:cubicBezTo>
                  <a:cubicBezTo>
                    <a:pt x="602" y="204"/>
                    <a:pt x="619" y="217"/>
                    <a:pt x="633" y="232"/>
                  </a:cubicBezTo>
                  <a:cubicBezTo>
                    <a:pt x="629" y="232"/>
                    <a:pt x="624" y="232"/>
                    <a:pt x="619" y="233"/>
                  </a:cubicBezTo>
                  <a:cubicBezTo>
                    <a:pt x="602" y="220"/>
                    <a:pt x="581" y="211"/>
                    <a:pt x="562" y="202"/>
                  </a:cubicBezTo>
                  <a:cubicBezTo>
                    <a:pt x="609" y="184"/>
                    <a:pt x="614" y="205"/>
                    <a:pt x="622" y="200"/>
                  </a:cubicBezTo>
                  <a:cubicBezTo>
                    <a:pt x="622" y="200"/>
                    <a:pt x="623" y="199"/>
                    <a:pt x="623" y="199"/>
                  </a:cubicBezTo>
                  <a:close/>
                  <a:moveTo>
                    <a:pt x="509" y="236"/>
                  </a:moveTo>
                  <a:cubicBezTo>
                    <a:pt x="510" y="237"/>
                    <a:pt x="511" y="237"/>
                    <a:pt x="512" y="238"/>
                  </a:cubicBezTo>
                  <a:cubicBezTo>
                    <a:pt x="510" y="240"/>
                    <a:pt x="509" y="242"/>
                    <a:pt x="508" y="243"/>
                  </a:cubicBezTo>
                  <a:cubicBezTo>
                    <a:pt x="507" y="245"/>
                    <a:pt x="506" y="246"/>
                    <a:pt x="506" y="247"/>
                  </a:cubicBezTo>
                  <a:cubicBezTo>
                    <a:pt x="504" y="246"/>
                    <a:pt x="502" y="246"/>
                    <a:pt x="501" y="245"/>
                  </a:cubicBezTo>
                  <a:cubicBezTo>
                    <a:pt x="503" y="242"/>
                    <a:pt x="506" y="239"/>
                    <a:pt x="509" y="236"/>
                  </a:cubicBezTo>
                  <a:close/>
                  <a:moveTo>
                    <a:pt x="462" y="295"/>
                  </a:moveTo>
                  <a:cubicBezTo>
                    <a:pt x="463" y="296"/>
                    <a:pt x="464" y="296"/>
                    <a:pt x="465" y="297"/>
                  </a:cubicBezTo>
                  <a:cubicBezTo>
                    <a:pt x="463" y="297"/>
                    <a:pt x="460" y="296"/>
                    <a:pt x="458" y="294"/>
                  </a:cubicBezTo>
                  <a:cubicBezTo>
                    <a:pt x="454" y="292"/>
                    <a:pt x="449" y="288"/>
                    <a:pt x="445" y="285"/>
                  </a:cubicBezTo>
                  <a:cubicBezTo>
                    <a:pt x="442" y="282"/>
                    <a:pt x="438" y="279"/>
                    <a:pt x="435" y="276"/>
                  </a:cubicBezTo>
                  <a:cubicBezTo>
                    <a:pt x="444" y="281"/>
                    <a:pt x="452" y="287"/>
                    <a:pt x="460" y="293"/>
                  </a:cubicBezTo>
                  <a:cubicBezTo>
                    <a:pt x="460" y="295"/>
                    <a:pt x="460" y="295"/>
                    <a:pt x="460" y="295"/>
                  </a:cubicBezTo>
                  <a:cubicBezTo>
                    <a:pt x="462" y="295"/>
                    <a:pt x="462" y="295"/>
                    <a:pt x="462" y="295"/>
                  </a:cubicBezTo>
                  <a:cubicBezTo>
                    <a:pt x="462" y="295"/>
                    <a:pt x="462" y="295"/>
                    <a:pt x="462" y="295"/>
                  </a:cubicBezTo>
                  <a:close/>
                  <a:moveTo>
                    <a:pt x="484" y="269"/>
                  </a:moveTo>
                  <a:cubicBezTo>
                    <a:pt x="484" y="269"/>
                    <a:pt x="484" y="269"/>
                    <a:pt x="484" y="269"/>
                  </a:cubicBezTo>
                  <a:cubicBezTo>
                    <a:pt x="484" y="269"/>
                    <a:pt x="484" y="269"/>
                    <a:pt x="484" y="269"/>
                  </a:cubicBezTo>
                  <a:cubicBezTo>
                    <a:pt x="484" y="269"/>
                    <a:pt x="484" y="269"/>
                    <a:pt x="484" y="269"/>
                  </a:cubicBezTo>
                  <a:close/>
                  <a:moveTo>
                    <a:pt x="480" y="292"/>
                  </a:moveTo>
                  <a:cubicBezTo>
                    <a:pt x="480" y="292"/>
                    <a:pt x="480" y="292"/>
                    <a:pt x="480" y="292"/>
                  </a:cubicBezTo>
                  <a:cubicBezTo>
                    <a:pt x="480" y="292"/>
                    <a:pt x="480" y="292"/>
                    <a:pt x="480" y="292"/>
                  </a:cubicBezTo>
                  <a:cubicBezTo>
                    <a:pt x="480" y="292"/>
                    <a:pt x="480" y="292"/>
                    <a:pt x="480" y="292"/>
                  </a:cubicBezTo>
                  <a:close/>
                  <a:moveTo>
                    <a:pt x="468" y="325"/>
                  </a:moveTo>
                  <a:cubicBezTo>
                    <a:pt x="469" y="325"/>
                    <a:pt x="469" y="325"/>
                    <a:pt x="470" y="325"/>
                  </a:cubicBezTo>
                  <a:cubicBezTo>
                    <a:pt x="470" y="325"/>
                    <a:pt x="470" y="326"/>
                    <a:pt x="470" y="326"/>
                  </a:cubicBezTo>
                  <a:cubicBezTo>
                    <a:pt x="469" y="326"/>
                    <a:pt x="469" y="325"/>
                    <a:pt x="468" y="325"/>
                  </a:cubicBezTo>
                  <a:close/>
                  <a:moveTo>
                    <a:pt x="494" y="284"/>
                  </a:moveTo>
                  <a:cubicBezTo>
                    <a:pt x="495" y="285"/>
                    <a:pt x="495" y="285"/>
                    <a:pt x="496" y="286"/>
                  </a:cubicBezTo>
                  <a:cubicBezTo>
                    <a:pt x="494" y="291"/>
                    <a:pt x="492" y="297"/>
                    <a:pt x="492" y="303"/>
                  </a:cubicBezTo>
                  <a:cubicBezTo>
                    <a:pt x="492" y="301"/>
                    <a:pt x="491" y="299"/>
                    <a:pt x="491" y="297"/>
                  </a:cubicBezTo>
                  <a:cubicBezTo>
                    <a:pt x="491" y="295"/>
                    <a:pt x="491" y="293"/>
                    <a:pt x="491" y="291"/>
                  </a:cubicBezTo>
                  <a:cubicBezTo>
                    <a:pt x="492" y="291"/>
                    <a:pt x="492" y="291"/>
                    <a:pt x="492" y="291"/>
                  </a:cubicBezTo>
                  <a:cubicBezTo>
                    <a:pt x="492" y="291"/>
                    <a:pt x="492" y="291"/>
                    <a:pt x="492" y="290"/>
                  </a:cubicBezTo>
                  <a:cubicBezTo>
                    <a:pt x="492" y="289"/>
                    <a:pt x="492" y="287"/>
                    <a:pt x="493" y="285"/>
                  </a:cubicBezTo>
                  <a:cubicBezTo>
                    <a:pt x="493" y="285"/>
                    <a:pt x="494" y="284"/>
                    <a:pt x="494" y="284"/>
                  </a:cubicBezTo>
                  <a:close/>
                  <a:moveTo>
                    <a:pt x="484" y="292"/>
                  </a:moveTo>
                  <a:cubicBezTo>
                    <a:pt x="484" y="294"/>
                    <a:pt x="485" y="295"/>
                    <a:pt x="485" y="297"/>
                  </a:cubicBezTo>
                  <a:cubicBezTo>
                    <a:pt x="484" y="296"/>
                    <a:pt x="483" y="295"/>
                    <a:pt x="483" y="295"/>
                  </a:cubicBezTo>
                  <a:cubicBezTo>
                    <a:pt x="483" y="294"/>
                    <a:pt x="484" y="293"/>
                    <a:pt x="484" y="292"/>
                  </a:cubicBezTo>
                  <a:close/>
                  <a:moveTo>
                    <a:pt x="464" y="311"/>
                  </a:moveTo>
                  <a:cubicBezTo>
                    <a:pt x="467" y="313"/>
                    <a:pt x="470" y="314"/>
                    <a:pt x="473" y="316"/>
                  </a:cubicBezTo>
                  <a:cubicBezTo>
                    <a:pt x="473" y="316"/>
                    <a:pt x="473" y="317"/>
                    <a:pt x="473" y="317"/>
                  </a:cubicBezTo>
                  <a:cubicBezTo>
                    <a:pt x="473" y="317"/>
                    <a:pt x="473" y="318"/>
                    <a:pt x="473" y="318"/>
                  </a:cubicBezTo>
                  <a:cubicBezTo>
                    <a:pt x="472" y="318"/>
                    <a:pt x="472" y="318"/>
                    <a:pt x="472" y="318"/>
                  </a:cubicBezTo>
                  <a:cubicBezTo>
                    <a:pt x="471" y="318"/>
                    <a:pt x="470" y="318"/>
                    <a:pt x="470" y="318"/>
                  </a:cubicBezTo>
                  <a:cubicBezTo>
                    <a:pt x="469" y="317"/>
                    <a:pt x="468" y="316"/>
                    <a:pt x="467" y="315"/>
                  </a:cubicBezTo>
                  <a:cubicBezTo>
                    <a:pt x="467" y="314"/>
                    <a:pt x="466" y="313"/>
                    <a:pt x="465" y="313"/>
                  </a:cubicBezTo>
                  <a:cubicBezTo>
                    <a:pt x="465" y="312"/>
                    <a:pt x="464" y="311"/>
                    <a:pt x="464" y="311"/>
                  </a:cubicBezTo>
                  <a:close/>
                  <a:moveTo>
                    <a:pt x="472" y="326"/>
                  </a:moveTo>
                  <a:cubicBezTo>
                    <a:pt x="472" y="326"/>
                    <a:pt x="472" y="326"/>
                    <a:pt x="472" y="326"/>
                  </a:cubicBezTo>
                  <a:cubicBezTo>
                    <a:pt x="474" y="328"/>
                    <a:pt x="476" y="330"/>
                    <a:pt x="477" y="333"/>
                  </a:cubicBezTo>
                  <a:cubicBezTo>
                    <a:pt x="476" y="332"/>
                    <a:pt x="475" y="332"/>
                    <a:pt x="473" y="331"/>
                  </a:cubicBezTo>
                  <a:cubicBezTo>
                    <a:pt x="473" y="330"/>
                    <a:pt x="472" y="329"/>
                    <a:pt x="472" y="329"/>
                  </a:cubicBezTo>
                  <a:cubicBezTo>
                    <a:pt x="472" y="328"/>
                    <a:pt x="472" y="328"/>
                    <a:pt x="472" y="327"/>
                  </a:cubicBezTo>
                  <a:cubicBezTo>
                    <a:pt x="472" y="327"/>
                    <a:pt x="472" y="326"/>
                    <a:pt x="472" y="326"/>
                  </a:cubicBezTo>
                  <a:close/>
                  <a:moveTo>
                    <a:pt x="472" y="347"/>
                  </a:moveTo>
                  <a:cubicBezTo>
                    <a:pt x="473" y="346"/>
                    <a:pt x="473" y="345"/>
                    <a:pt x="473" y="344"/>
                  </a:cubicBezTo>
                  <a:cubicBezTo>
                    <a:pt x="475" y="346"/>
                    <a:pt x="476" y="348"/>
                    <a:pt x="477" y="350"/>
                  </a:cubicBezTo>
                  <a:cubicBezTo>
                    <a:pt x="476" y="353"/>
                    <a:pt x="475" y="356"/>
                    <a:pt x="475" y="359"/>
                  </a:cubicBezTo>
                  <a:cubicBezTo>
                    <a:pt x="474" y="358"/>
                    <a:pt x="473" y="357"/>
                    <a:pt x="472" y="357"/>
                  </a:cubicBezTo>
                  <a:cubicBezTo>
                    <a:pt x="471" y="355"/>
                    <a:pt x="471" y="354"/>
                    <a:pt x="471" y="353"/>
                  </a:cubicBezTo>
                  <a:cubicBezTo>
                    <a:pt x="471" y="351"/>
                    <a:pt x="471" y="349"/>
                    <a:pt x="472" y="347"/>
                  </a:cubicBezTo>
                  <a:close/>
                  <a:moveTo>
                    <a:pt x="482" y="317"/>
                  </a:moveTo>
                  <a:cubicBezTo>
                    <a:pt x="480" y="317"/>
                    <a:pt x="479" y="316"/>
                    <a:pt x="478" y="315"/>
                  </a:cubicBezTo>
                  <a:cubicBezTo>
                    <a:pt x="478" y="315"/>
                    <a:pt x="478" y="315"/>
                    <a:pt x="478" y="315"/>
                  </a:cubicBezTo>
                  <a:cubicBezTo>
                    <a:pt x="479" y="314"/>
                    <a:pt x="480" y="313"/>
                    <a:pt x="481" y="313"/>
                  </a:cubicBezTo>
                  <a:cubicBezTo>
                    <a:pt x="481" y="314"/>
                    <a:pt x="482" y="315"/>
                    <a:pt x="482" y="317"/>
                  </a:cubicBezTo>
                  <a:cubicBezTo>
                    <a:pt x="482" y="317"/>
                    <a:pt x="482" y="317"/>
                    <a:pt x="482" y="317"/>
                  </a:cubicBezTo>
                  <a:close/>
                  <a:moveTo>
                    <a:pt x="484" y="310"/>
                  </a:moveTo>
                  <a:cubicBezTo>
                    <a:pt x="484" y="310"/>
                    <a:pt x="483" y="310"/>
                    <a:pt x="483" y="310"/>
                  </a:cubicBezTo>
                  <a:cubicBezTo>
                    <a:pt x="483" y="310"/>
                    <a:pt x="482" y="309"/>
                    <a:pt x="482" y="309"/>
                  </a:cubicBezTo>
                  <a:cubicBezTo>
                    <a:pt x="482" y="309"/>
                    <a:pt x="482" y="308"/>
                    <a:pt x="482" y="307"/>
                  </a:cubicBezTo>
                  <a:cubicBezTo>
                    <a:pt x="482" y="307"/>
                    <a:pt x="482" y="308"/>
                    <a:pt x="482" y="308"/>
                  </a:cubicBezTo>
                  <a:cubicBezTo>
                    <a:pt x="482" y="308"/>
                    <a:pt x="482" y="308"/>
                    <a:pt x="482" y="308"/>
                  </a:cubicBezTo>
                  <a:cubicBezTo>
                    <a:pt x="482" y="308"/>
                    <a:pt x="482" y="308"/>
                    <a:pt x="482" y="308"/>
                  </a:cubicBezTo>
                  <a:cubicBezTo>
                    <a:pt x="483" y="309"/>
                    <a:pt x="484" y="309"/>
                    <a:pt x="484" y="310"/>
                  </a:cubicBezTo>
                  <a:close/>
                  <a:moveTo>
                    <a:pt x="479" y="319"/>
                  </a:moveTo>
                  <a:cubicBezTo>
                    <a:pt x="478" y="318"/>
                    <a:pt x="477" y="318"/>
                    <a:pt x="476" y="318"/>
                  </a:cubicBezTo>
                  <a:cubicBezTo>
                    <a:pt x="476" y="318"/>
                    <a:pt x="476" y="318"/>
                    <a:pt x="476" y="317"/>
                  </a:cubicBezTo>
                  <a:cubicBezTo>
                    <a:pt x="477" y="318"/>
                    <a:pt x="478" y="318"/>
                    <a:pt x="479" y="319"/>
                  </a:cubicBezTo>
                  <a:close/>
                  <a:moveTo>
                    <a:pt x="485" y="323"/>
                  </a:moveTo>
                  <a:cubicBezTo>
                    <a:pt x="484" y="323"/>
                    <a:pt x="484" y="323"/>
                    <a:pt x="484" y="323"/>
                  </a:cubicBezTo>
                  <a:cubicBezTo>
                    <a:pt x="481" y="322"/>
                    <a:pt x="479" y="321"/>
                    <a:pt x="479" y="321"/>
                  </a:cubicBezTo>
                  <a:cubicBezTo>
                    <a:pt x="480" y="322"/>
                    <a:pt x="481" y="323"/>
                    <a:pt x="482" y="324"/>
                  </a:cubicBezTo>
                  <a:cubicBezTo>
                    <a:pt x="479" y="324"/>
                    <a:pt x="476" y="323"/>
                    <a:pt x="474" y="323"/>
                  </a:cubicBezTo>
                  <a:cubicBezTo>
                    <a:pt x="474" y="323"/>
                    <a:pt x="473" y="323"/>
                    <a:pt x="473" y="323"/>
                  </a:cubicBezTo>
                  <a:cubicBezTo>
                    <a:pt x="474" y="322"/>
                    <a:pt x="474" y="321"/>
                    <a:pt x="474" y="321"/>
                  </a:cubicBezTo>
                  <a:cubicBezTo>
                    <a:pt x="478" y="321"/>
                    <a:pt x="481" y="322"/>
                    <a:pt x="485" y="323"/>
                  </a:cubicBezTo>
                  <a:close/>
                  <a:moveTo>
                    <a:pt x="479" y="326"/>
                  </a:moveTo>
                  <a:cubicBezTo>
                    <a:pt x="479" y="326"/>
                    <a:pt x="479" y="326"/>
                    <a:pt x="479" y="326"/>
                  </a:cubicBezTo>
                  <a:cubicBezTo>
                    <a:pt x="479" y="326"/>
                    <a:pt x="479" y="326"/>
                    <a:pt x="479" y="326"/>
                  </a:cubicBezTo>
                  <a:cubicBezTo>
                    <a:pt x="479" y="326"/>
                    <a:pt x="479" y="326"/>
                    <a:pt x="479" y="326"/>
                  </a:cubicBezTo>
                  <a:close/>
                  <a:moveTo>
                    <a:pt x="485" y="335"/>
                  </a:moveTo>
                  <a:cubicBezTo>
                    <a:pt x="485" y="335"/>
                    <a:pt x="486" y="336"/>
                    <a:pt x="486" y="336"/>
                  </a:cubicBezTo>
                  <a:cubicBezTo>
                    <a:pt x="486" y="336"/>
                    <a:pt x="486" y="336"/>
                    <a:pt x="485" y="336"/>
                  </a:cubicBezTo>
                  <a:cubicBezTo>
                    <a:pt x="485" y="336"/>
                    <a:pt x="485" y="335"/>
                    <a:pt x="485" y="335"/>
                  </a:cubicBezTo>
                  <a:close/>
                  <a:moveTo>
                    <a:pt x="474" y="341"/>
                  </a:moveTo>
                  <a:cubicBezTo>
                    <a:pt x="474" y="341"/>
                    <a:pt x="474" y="341"/>
                    <a:pt x="475" y="341"/>
                  </a:cubicBezTo>
                  <a:cubicBezTo>
                    <a:pt x="475" y="342"/>
                    <a:pt x="476" y="342"/>
                    <a:pt x="477" y="343"/>
                  </a:cubicBezTo>
                  <a:cubicBezTo>
                    <a:pt x="477" y="343"/>
                    <a:pt x="477" y="344"/>
                    <a:pt x="477" y="344"/>
                  </a:cubicBezTo>
                  <a:cubicBezTo>
                    <a:pt x="476" y="343"/>
                    <a:pt x="475" y="342"/>
                    <a:pt x="474" y="341"/>
                  </a:cubicBezTo>
                  <a:close/>
                  <a:moveTo>
                    <a:pt x="480" y="339"/>
                  </a:moveTo>
                  <a:cubicBezTo>
                    <a:pt x="480" y="339"/>
                    <a:pt x="480" y="339"/>
                    <a:pt x="480" y="339"/>
                  </a:cubicBezTo>
                  <a:cubicBezTo>
                    <a:pt x="480" y="339"/>
                    <a:pt x="481" y="339"/>
                    <a:pt x="481" y="339"/>
                  </a:cubicBezTo>
                  <a:cubicBezTo>
                    <a:pt x="481" y="339"/>
                    <a:pt x="481" y="339"/>
                    <a:pt x="481" y="340"/>
                  </a:cubicBezTo>
                  <a:cubicBezTo>
                    <a:pt x="481" y="340"/>
                    <a:pt x="481" y="340"/>
                    <a:pt x="481" y="341"/>
                  </a:cubicBezTo>
                  <a:cubicBezTo>
                    <a:pt x="481" y="340"/>
                    <a:pt x="480" y="340"/>
                    <a:pt x="480" y="340"/>
                  </a:cubicBezTo>
                  <a:cubicBezTo>
                    <a:pt x="480" y="340"/>
                    <a:pt x="480" y="339"/>
                    <a:pt x="480" y="339"/>
                  </a:cubicBezTo>
                  <a:close/>
                  <a:moveTo>
                    <a:pt x="480" y="337"/>
                  </a:moveTo>
                  <a:cubicBezTo>
                    <a:pt x="480" y="337"/>
                    <a:pt x="480" y="337"/>
                    <a:pt x="480" y="336"/>
                  </a:cubicBezTo>
                  <a:cubicBezTo>
                    <a:pt x="481" y="337"/>
                    <a:pt x="481" y="337"/>
                    <a:pt x="481" y="337"/>
                  </a:cubicBezTo>
                  <a:cubicBezTo>
                    <a:pt x="481" y="337"/>
                    <a:pt x="481" y="337"/>
                    <a:pt x="481" y="337"/>
                  </a:cubicBezTo>
                  <a:cubicBezTo>
                    <a:pt x="480" y="337"/>
                    <a:pt x="480" y="337"/>
                    <a:pt x="480" y="337"/>
                  </a:cubicBezTo>
                  <a:close/>
                  <a:moveTo>
                    <a:pt x="479" y="331"/>
                  </a:moveTo>
                  <a:cubicBezTo>
                    <a:pt x="479" y="330"/>
                    <a:pt x="478" y="329"/>
                    <a:pt x="477" y="328"/>
                  </a:cubicBezTo>
                  <a:cubicBezTo>
                    <a:pt x="478" y="329"/>
                    <a:pt x="479" y="329"/>
                    <a:pt x="479" y="329"/>
                  </a:cubicBezTo>
                  <a:cubicBezTo>
                    <a:pt x="479" y="330"/>
                    <a:pt x="480" y="330"/>
                    <a:pt x="480" y="331"/>
                  </a:cubicBezTo>
                  <a:cubicBezTo>
                    <a:pt x="479" y="331"/>
                    <a:pt x="479" y="331"/>
                    <a:pt x="479" y="331"/>
                  </a:cubicBezTo>
                  <a:close/>
                  <a:moveTo>
                    <a:pt x="485" y="328"/>
                  </a:moveTo>
                  <a:cubicBezTo>
                    <a:pt x="486" y="330"/>
                    <a:pt x="486" y="331"/>
                    <a:pt x="487" y="333"/>
                  </a:cubicBezTo>
                  <a:cubicBezTo>
                    <a:pt x="486" y="332"/>
                    <a:pt x="486" y="331"/>
                    <a:pt x="485" y="331"/>
                  </a:cubicBezTo>
                  <a:cubicBezTo>
                    <a:pt x="485" y="330"/>
                    <a:pt x="485" y="329"/>
                    <a:pt x="485" y="328"/>
                  </a:cubicBezTo>
                  <a:close/>
                  <a:moveTo>
                    <a:pt x="488" y="340"/>
                  </a:moveTo>
                  <a:cubicBezTo>
                    <a:pt x="488" y="340"/>
                    <a:pt x="487" y="340"/>
                    <a:pt x="487" y="340"/>
                  </a:cubicBezTo>
                  <a:cubicBezTo>
                    <a:pt x="487" y="341"/>
                    <a:pt x="487" y="341"/>
                    <a:pt x="486" y="341"/>
                  </a:cubicBezTo>
                  <a:cubicBezTo>
                    <a:pt x="486" y="340"/>
                    <a:pt x="486" y="339"/>
                    <a:pt x="486" y="339"/>
                  </a:cubicBezTo>
                  <a:cubicBezTo>
                    <a:pt x="487" y="339"/>
                    <a:pt x="488" y="339"/>
                    <a:pt x="488" y="338"/>
                  </a:cubicBezTo>
                  <a:cubicBezTo>
                    <a:pt x="488" y="339"/>
                    <a:pt x="489" y="339"/>
                    <a:pt x="489" y="340"/>
                  </a:cubicBezTo>
                  <a:cubicBezTo>
                    <a:pt x="488" y="339"/>
                    <a:pt x="488" y="339"/>
                    <a:pt x="488" y="339"/>
                  </a:cubicBezTo>
                  <a:cubicBezTo>
                    <a:pt x="488" y="340"/>
                    <a:pt x="488" y="340"/>
                    <a:pt x="488" y="340"/>
                  </a:cubicBezTo>
                  <a:cubicBezTo>
                    <a:pt x="488" y="340"/>
                    <a:pt x="488" y="340"/>
                    <a:pt x="488" y="340"/>
                  </a:cubicBezTo>
                  <a:close/>
                  <a:moveTo>
                    <a:pt x="483" y="345"/>
                  </a:moveTo>
                  <a:cubicBezTo>
                    <a:pt x="483" y="345"/>
                    <a:pt x="483" y="345"/>
                    <a:pt x="483" y="345"/>
                  </a:cubicBezTo>
                  <a:cubicBezTo>
                    <a:pt x="483" y="345"/>
                    <a:pt x="483" y="345"/>
                    <a:pt x="483" y="345"/>
                  </a:cubicBezTo>
                  <a:cubicBezTo>
                    <a:pt x="483" y="345"/>
                    <a:pt x="483" y="345"/>
                    <a:pt x="483" y="345"/>
                  </a:cubicBezTo>
                  <a:close/>
                  <a:moveTo>
                    <a:pt x="473" y="364"/>
                  </a:moveTo>
                  <a:cubicBezTo>
                    <a:pt x="473" y="363"/>
                    <a:pt x="473" y="362"/>
                    <a:pt x="472" y="360"/>
                  </a:cubicBezTo>
                  <a:cubicBezTo>
                    <a:pt x="473" y="361"/>
                    <a:pt x="473" y="361"/>
                    <a:pt x="474" y="362"/>
                  </a:cubicBezTo>
                  <a:cubicBezTo>
                    <a:pt x="474" y="362"/>
                    <a:pt x="474" y="363"/>
                    <a:pt x="473" y="364"/>
                  </a:cubicBezTo>
                  <a:close/>
                  <a:moveTo>
                    <a:pt x="472" y="339"/>
                  </a:moveTo>
                  <a:cubicBezTo>
                    <a:pt x="472" y="339"/>
                    <a:pt x="472" y="339"/>
                    <a:pt x="472" y="339"/>
                  </a:cubicBezTo>
                  <a:cubicBezTo>
                    <a:pt x="472" y="339"/>
                    <a:pt x="472" y="339"/>
                    <a:pt x="472" y="339"/>
                  </a:cubicBezTo>
                  <a:cubicBezTo>
                    <a:pt x="472" y="339"/>
                    <a:pt x="472" y="339"/>
                    <a:pt x="472" y="339"/>
                  </a:cubicBezTo>
                  <a:close/>
                  <a:moveTo>
                    <a:pt x="471" y="333"/>
                  </a:moveTo>
                  <a:cubicBezTo>
                    <a:pt x="471" y="333"/>
                    <a:pt x="471" y="333"/>
                    <a:pt x="471" y="333"/>
                  </a:cubicBezTo>
                  <a:cubicBezTo>
                    <a:pt x="471" y="333"/>
                    <a:pt x="471" y="333"/>
                    <a:pt x="471" y="333"/>
                  </a:cubicBezTo>
                  <a:cubicBezTo>
                    <a:pt x="471" y="333"/>
                    <a:pt x="471" y="333"/>
                    <a:pt x="471" y="333"/>
                  </a:cubicBezTo>
                  <a:close/>
                  <a:moveTo>
                    <a:pt x="474" y="334"/>
                  </a:moveTo>
                  <a:cubicBezTo>
                    <a:pt x="475" y="335"/>
                    <a:pt x="477" y="335"/>
                    <a:pt x="478" y="336"/>
                  </a:cubicBezTo>
                  <a:cubicBezTo>
                    <a:pt x="478" y="336"/>
                    <a:pt x="478" y="336"/>
                    <a:pt x="478" y="337"/>
                  </a:cubicBezTo>
                  <a:cubicBezTo>
                    <a:pt x="477" y="337"/>
                    <a:pt x="477" y="337"/>
                    <a:pt x="476" y="336"/>
                  </a:cubicBezTo>
                  <a:cubicBezTo>
                    <a:pt x="475" y="335"/>
                    <a:pt x="475" y="335"/>
                    <a:pt x="475" y="335"/>
                  </a:cubicBezTo>
                  <a:cubicBezTo>
                    <a:pt x="475" y="336"/>
                    <a:pt x="475" y="336"/>
                    <a:pt x="475" y="336"/>
                  </a:cubicBezTo>
                  <a:cubicBezTo>
                    <a:pt x="475" y="336"/>
                    <a:pt x="475" y="336"/>
                    <a:pt x="475" y="336"/>
                  </a:cubicBezTo>
                  <a:cubicBezTo>
                    <a:pt x="474" y="335"/>
                    <a:pt x="474" y="335"/>
                    <a:pt x="474" y="334"/>
                  </a:cubicBezTo>
                  <a:close/>
                  <a:moveTo>
                    <a:pt x="466" y="321"/>
                  </a:moveTo>
                  <a:cubicBezTo>
                    <a:pt x="467" y="321"/>
                    <a:pt x="468" y="321"/>
                    <a:pt x="469" y="321"/>
                  </a:cubicBezTo>
                  <a:cubicBezTo>
                    <a:pt x="469" y="321"/>
                    <a:pt x="469" y="322"/>
                    <a:pt x="470" y="322"/>
                  </a:cubicBezTo>
                  <a:cubicBezTo>
                    <a:pt x="468" y="322"/>
                    <a:pt x="467" y="321"/>
                    <a:pt x="466" y="321"/>
                  </a:cubicBezTo>
                  <a:close/>
                  <a:moveTo>
                    <a:pt x="473" y="316"/>
                  </a:moveTo>
                  <a:cubicBezTo>
                    <a:pt x="473" y="316"/>
                    <a:pt x="473" y="316"/>
                    <a:pt x="474" y="316"/>
                  </a:cubicBezTo>
                  <a:cubicBezTo>
                    <a:pt x="474" y="317"/>
                    <a:pt x="473" y="317"/>
                    <a:pt x="473" y="317"/>
                  </a:cubicBezTo>
                  <a:cubicBezTo>
                    <a:pt x="473" y="317"/>
                    <a:pt x="473" y="316"/>
                    <a:pt x="473" y="316"/>
                  </a:cubicBezTo>
                  <a:close/>
                  <a:moveTo>
                    <a:pt x="472" y="313"/>
                  </a:moveTo>
                  <a:cubicBezTo>
                    <a:pt x="472" y="310"/>
                    <a:pt x="471" y="306"/>
                    <a:pt x="470" y="301"/>
                  </a:cubicBezTo>
                  <a:cubicBezTo>
                    <a:pt x="474" y="304"/>
                    <a:pt x="477" y="307"/>
                    <a:pt x="480" y="311"/>
                  </a:cubicBezTo>
                  <a:cubicBezTo>
                    <a:pt x="479" y="311"/>
                    <a:pt x="478" y="312"/>
                    <a:pt x="476" y="313"/>
                  </a:cubicBezTo>
                  <a:cubicBezTo>
                    <a:pt x="476" y="313"/>
                    <a:pt x="476" y="314"/>
                    <a:pt x="475" y="314"/>
                  </a:cubicBezTo>
                  <a:cubicBezTo>
                    <a:pt x="474" y="314"/>
                    <a:pt x="473" y="313"/>
                    <a:pt x="472" y="313"/>
                  </a:cubicBezTo>
                  <a:close/>
                  <a:moveTo>
                    <a:pt x="472" y="300"/>
                  </a:moveTo>
                  <a:cubicBezTo>
                    <a:pt x="473" y="300"/>
                    <a:pt x="474" y="299"/>
                    <a:pt x="475" y="299"/>
                  </a:cubicBezTo>
                  <a:cubicBezTo>
                    <a:pt x="476" y="298"/>
                    <a:pt x="476" y="297"/>
                    <a:pt x="477" y="296"/>
                  </a:cubicBezTo>
                  <a:cubicBezTo>
                    <a:pt x="478" y="298"/>
                    <a:pt x="478" y="300"/>
                    <a:pt x="479" y="302"/>
                  </a:cubicBezTo>
                  <a:cubicBezTo>
                    <a:pt x="478" y="302"/>
                    <a:pt x="478" y="302"/>
                    <a:pt x="478" y="302"/>
                  </a:cubicBezTo>
                  <a:cubicBezTo>
                    <a:pt x="478" y="303"/>
                    <a:pt x="478" y="304"/>
                    <a:pt x="479" y="306"/>
                  </a:cubicBezTo>
                  <a:cubicBezTo>
                    <a:pt x="477" y="304"/>
                    <a:pt x="474" y="302"/>
                    <a:pt x="472" y="300"/>
                  </a:cubicBezTo>
                  <a:close/>
                  <a:moveTo>
                    <a:pt x="480" y="296"/>
                  </a:moveTo>
                  <a:cubicBezTo>
                    <a:pt x="482" y="298"/>
                    <a:pt x="484" y="300"/>
                    <a:pt x="487" y="302"/>
                  </a:cubicBezTo>
                  <a:cubicBezTo>
                    <a:pt x="487" y="302"/>
                    <a:pt x="487" y="303"/>
                    <a:pt x="487" y="304"/>
                  </a:cubicBezTo>
                  <a:cubicBezTo>
                    <a:pt x="487" y="305"/>
                    <a:pt x="487" y="307"/>
                    <a:pt x="487" y="308"/>
                  </a:cubicBezTo>
                  <a:cubicBezTo>
                    <a:pt x="487" y="309"/>
                    <a:pt x="487" y="309"/>
                    <a:pt x="487" y="309"/>
                  </a:cubicBezTo>
                  <a:cubicBezTo>
                    <a:pt x="486" y="308"/>
                    <a:pt x="485" y="307"/>
                    <a:pt x="484" y="306"/>
                  </a:cubicBezTo>
                  <a:cubicBezTo>
                    <a:pt x="482" y="303"/>
                    <a:pt x="480" y="300"/>
                    <a:pt x="480" y="296"/>
                  </a:cubicBezTo>
                  <a:close/>
                  <a:moveTo>
                    <a:pt x="499" y="289"/>
                  </a:moveTo>
                  <a:cubicBezTo>
                    <a:pt x="499" y="289"/>
                    <a:pt x="499" y="289"/>
                    <a:pt x="499" y="289"/>
                  </a:cubicBezTo>
                  <a:cubicBezTo>
                    <a:pt x="499" y="294"/>
                    <a:pt x="498" y="298"/>
                    <a:pt x="496" y="302"/>
                  </a:cubicBezTo>
                  <a:cubicBezTo>
                    <a:pt x="495" y="302"/>
                    <a:pt x="495" y="303"/>
                    <a:pt x="495" y="303"/>
                  </a:cubicBezTo>
                  <a:cubicBezTo>
                    <a:pt x="495" y="298"/>
                    <a:pt x="496" y="293"/>
                    <a:pt x="497" y="288"/>
                  </a:cubicBezTo>
                  <a:cubicBezTo>
                    <a:pt x="498" y="288"/>
                    <a:pt x="498" y="289"/>
                    <a:pt x="499" y="289"/>
                  </a:cubicBezTo>
                  <a:close/>
                  <a:moveTo>
                    <a:pt x="502" y="294"/>
                  </a:moveTo>
                  <a:cubicBezTo>
                    <a:pt x="502" y="295"/>
                    <a:pt x="501" y="296"/>
                    <a:pt x="500" y="296"/>
                  </a:cubicBezTo>
                  <a:cubicBezTo>
                    <a:pt x="501" y="295"/>
                    <a:pt x="501" y="294"/>
                    <a:pt x="501" y="292"/>
                  </a:cubicBezTo>
                  <a:cubicBezTo>
                    <a:pt x="501" y="293"/>
                    <a:pt x="502" y="293"/>
                    <a:pt x="502" y="294"/>
                  </a:cubicBezTo>
                  <a:close/>
                  <a:moveTo>
                    <a:pt x="507" y="289"/>
                  </a:moveTo>
                  <a:cubicBezTo>
                    <a:pt x="509" y="286"/>
                    <a:pt x="511" y="282"/>
                    <a:pt x="513" y="279"/>
                  </a:cubicBezTo>
                  <a:cubicBezTo>
                    <a:pt x="515" y="280"/>
                    <a:pt x="516" y="281"/>
                    <a:pt x="517" y="282"/>
                  </a:cubicBezTo>
                  <a:cubicBezTo>
                    <a:pt x="513" y="284"/>
                    <a:pt x="510" y="287"/>
                    <a:pt x="507" y="289"/>
                  </a:cubicBezTo>
                  <a:close/>
                  <a:moveTo>
                    <a:pt x="487" y="289"/>
                  </a:moveTo>
                  <a:cubicBezTo>
                    <a:pt x="487" y="290"/>
                    <a:pt x="487" y="290"/>
                    <a:pt x="487" y="290"/>
                  </a:cubicBezTo>
                  <a:cubicBezTo>
                    <a:pt x="487" y="290"/>
                    <a:pt x="487" y="290"/>
                    <a:pt x="487" y="290"/>
                  </a:cubicBezTo>
                  <a:cubicBezTo>
                    <a:pt x="487" y="291"/>
                    <a:pt x="487" y="291"/>
                    <a:pt x="487" y="291"/>
                  </a:cubicBezTo>
                  <a:cubicBezTo>
                    <a:pt x="487" y="293"/>
                    <a:pt x="488" y="295"/>
                    <a:pt x="488" y="297"/>
                  </a:cubicBezTo>
                  <a:cubicBezTo>
                    <a:pt x="488" y="297"/>
                    <a:pt x="488" y="297"/>
                    <a:pt x="488" y="298"/>
                  </a:cubicBezTo>
                  <a:cubicBezTo>
                    <a:pt x="487" y="294"/>
                    <a:pt x="487" y="292"/>
                    <a:pt x="487" y="290"/>
                  </a:cubicBezTo>
                  <a:cubicBezTo>
                    <a:pt x="487" y="290"/>
                    <a:pt x="487" y="289"/>
                    <a:pt x="487" y="289"/>
                  </a:cubicBezTo>
                  <a:close/>
                  <a:moveTo>
                    <a:pt x="496" y="283"/>
                  </a:moveTo>
                  <a:cubicBezTo>
                    <a:pt x="496" y="282"/>
                    <a:pt x="497" y="282"/>
                    <a:pt x="497" y="282"/>
                  </a:cubicBezTo>
                  <a:cubicBezTo>
                    <a:pt x="497" y="282"/>
                    <a:pt x="497" y="283"/>
                    <a:pt x="497" y="283"/>
                  </a:cubicBezTo>
                  <a:cubicBezTo>
                    <a:pt x="496" y="283"/>
                    <a:pt x="496" y="283"/>
                    <a:pt x="496" y="283"/>
                  </a:cubicBezTo>
                  <a:close/>
                  <a:moveTo>
                    <a:pt x="502" y="290"/>
                  </a:moveTo>
                  <a:cubicBezTo>
                    <a:pt x="503" y="285"/>
                    <a:pt x="505" y="280"/>
                    <a:pt x="509" y="275"/>
                  </a:cubicBezTo>
                  <a:cubicBezTo>
                    <a:pt x="510" y="276"/>
                    <a:pt x="511" y="276"/>
                    <a:pt x="511" y="277"/>
                  </a:cubicBezTo>
                  <a:cubicBezTo>
                    <a:pt x="508" y="282"/>
                    <a:pt x="505" y="286"/>
                    <a:pt x="504" y="292"/>
                  </a:cubicBezTo>
                  <a:cubicBezTo>
                    <a:pt x="503" y="291"/>
                    <a:pt x="503" y="291"/>
                    <a:pt x="502" y="290"/>
                  </a:cubicBezTo>
                  <a:close/>
                  <a:moveTo>
                    <a:pt x="511" y="273"/>
                  </a:moveTo>
                  <a:cubicBezTo>
                    <a:pt x="512" y="273"/>
                    <a:pt x="513" y="272"/>
                    <a:pt x="514" y="271"/>
                  </a:cubicBezTo>
                  <a:cubicBezTo>
                    <a:pt x="515" y="272"/>
                    <a:pt x="515" y="272"/>
                    <a:pt x="515" y="272"/>
                  </a:cubicBezTo>
                  <a:cubicBezTo>
                    <a:pt x="515" y="272"/>
                    <a:pt x="516" y="271"/>
                    <a:pt x="517" y="271"/>
                  </a:cubicBezTo>
                  <a:cubicBezTo>
                    <a:pt x="516" y="272"/>
                    <a:pt x="514" y="274"/>
                    <a:pt x="513" y="275"/>
                  </a:cubicBezTo>
                  <a:cubicBezTo>
                    <a:pt x="512" y="275"/>
                    <a:pt x="512" y="274"/>
                    <a:pt x="511" y="273"/>
                  </a:cubicBezTo>
                  <a:close/>
                  <a:moveTo>
                    <a:pt x="520" y="266"/>
                  </a:moveTo>
                  <a:cubicBezTo>
                    <a:pt x="521" y="265"/>
                    <a:pt x="523" y="264"/>
                    <a:pt x="525" y="263"/>
                  </a:cubicBezTo>
                  <a:cubicBezTo>
                    <a:pt x="526" y="263"/>
                    <a:pt x="526" y="263"/>
                    <a:pt x="526" y="263"/>
                  </a:cubicBezTo>
                  <a:cubicBezTo>
                    <a:pt x="524" y="264"/>
                    <a:pt x="522" y="265"/>
                    <a:pt x="520" y="266"/>
                  </a:cubicBezTo>
                  <a:close/>
                  <a:moveTo>
                    <a:pt x="528" y="261"/>
                  </a:moveTo>
                  <a:cubicBezTo>
                    <a:pt x="530" y="260"/>
                    <a:pt x="532" y="259"/>
                    <a:pt x="534" y="258"/>
                  </a:cubicBezTo>
                  <a:cubicBezTo>
                    <a:pt x="532" y="259"/>
                    <a:pt x="530" y="260"/>
                    <a:pt x="528" y="262"/>
                  </a:cubicBezTo>
                  <a:cubicBezTo>
                    <a:pt x="528" y="261"/>
                    <a:pt x="528" y="261"/>
                    <a:pt x="528" y="261"/>
                  </a:cubicBezTo>
                  <a:close/>
                  <a:moveTo>
                    <a:pt x="538" y="262"/>
                  </a:moveTo>
                  <a:cubicBezTo>
                    <a:pt x="540" y="264"/>
                    <a:pt x="541" y="265"/>
                    <a:pt x="542" y="267"/>
                  </a:cubicBezTo>
                  <a:cubicBezTo>
                    <a:pt x="541" y="268"/>
                    <a:pt x="539" y="269"/>
                    <a:pt x="538" y="270"/>
                  </a:cubicBezTo>
                  <a:cubicBezTo>
                    <a:pt x="536" y="267"/>
                    <a:pt x="533" y="265"/>
                    <a:pt x="531" y="264"/>
                  </a:cubicBezTo>
                  <a:cubicBezTo>
                    <a:pt x="533" y="263"/>
                    <a:pt x="535" y="262"/>
                    <a:pt x="537" y="261"/>
                  </a:cubicBezTo>
                  <a:cubicBezTo>
                    <a:pt x="537" y="262"/>
                    <a:pt x="537" y="262"/>
                    <a:pt x="537" y="262"/>
                  </a:cubicBezTo>
                  <a:cubicBezTo>
                    <a:pt x="537" y="262"/>
                    <a:pt x="538" y="262"/>
                    <a:pt x="538" y="262"/>
                  </a:cubicBezTo>
                  <a:close/>
                  <a:moveTo>
                    <a:pt x="535" y="271"/>
                  </a:moveTo>
                  <a:cubicBezTo>
                    <a:pt x="529" y="274"/>
                    <a:pt x="524" y="277"/>
                    <a:pt x="519" y="281"/>
                  </a:cubicBezTo>
                  <a:cubicBezTo>
                    <a:pt x="518" y="279"/>
                    <a:pt x="516" y="278"/>
                    <a:pt x="515" y="277"/>
                  </a:cubicBezTo>
                  <a:cubicBezTo>
                    <a:pt x="516" y="275"/>
                    <a:pt x="518" y="273"/>
                    <a:pt x="520" y="272"/>
                  </a:cubicBezTo>
                  <a:cubicBezTo>
                    <a:pt x="522" y="269"/>
                    <a:pt x="525" y="267"/>
                    <a:pt x="528" y="265"/>
                  </a:cubicBezTo>
                  <a:cubicBezTo>
                    <a:pt x="531" y="267"/>
                    <a:pt x="533" y="269"/>
                    <a:pt x="535" y="271"/>
                  </a:cubicBezTo>
                  <a:close/>
                  <a:moveTo>
                    <a:pt x="486" y="312"/>
                  </a:moveTo>
                  <a:cubicBezTo>
                    <a:pt x="486" y="312"/>
                    <a:pt x="486" y="313"/>
                    <a:pt x="486" y="313"/>
                  </a:cubicBezTo>
                  <a:cubicBezTo>
                    <a:pt x="485" y="312"/>
                    <a:pt x="485" y="312"/>
                    <a:pt x="485" y="312"/>
                  </a:cubicBezTo>
                  <a:cubicBezTo>
                    <a:pt x="485" y="312"/>
                    <a:pt x="486" y="312"/>
                    <a:pt x="486" y="312"/>
                  </a:cubicBezTo>
                  <a:close/>
                  <a:moveTo>
                    <a:pt x="480" y="362"/>
                  </a:moveTo>
                  <a:cubicBezTo>
                    <a:pt x="480" y="362"/>
                    <a:pt x="480" y="362"/>
                    <a:pt x="479" y="362"/>
                  </a:cubicBezTo>
                  <a:cubicBezTo>
                    <a:pt x="480" y="362"/>
                    <a:pt x="480" y="361"/>
                    <a:pt x="480" y="361"/>
                  </a:cubicBezTo>
                  <a:cubicBezTo>
                    <a:pt x="480" y="362"/>
                    <a:pt x="480" y="362"/>
                    <a:pt x="480" y="362"/>
                  </a:cubicBezTo>
                  <a:close/>
                  <a:moveTo>
                    <a:pt x="476" y="366"/>
                  </a:moveTo>
                  <a:cubicBezTo>
                    <a:pt x="476" y="367"/>
                    <a:pt x="475" y="367"/>
                    <a:pt x="475" y="368"/>
                  </a:cubicBezTo>
                  <a:cubicBezTo>
                    <a:pt x="475" y="368"/>
                    <a:pt x="475" y="368"/>
                    <a:pt x="475" y="368"/>
                  </a:cubicBezTo>
                  <a:cubicBezTo>
                    <a:pt x="475" y="368"/>
                    <a:pt x="475" y="367"/>
                    <a:pt x="475" y="367"/>
                  </a:cubicBezTo>
                  <a:cubicBezTo>
                    <a:pt x="475" y="366"/>
                    <a:pt x="476" y="366"/>
                    <a:pt x="476" y="366"/>
                  </a:cubicBezTo>
                  <a:close/>
                  <a:moveTo>
                    <a:pt x="470" y="345"/>
                  </a:moveTo>
                  <a:cubicBezTo>
                    <a:pt x="470" y="343"/>
                    <a:pt x="470" y="342"/>
                    <a:pt x="470" y="340"/>
                  </a:cubicBezTo>
                  <a:cubicBezTo>
                    <a:pt x="470" y="341"/>
                    <a:pt x="471" y="341"/>
                    <a:pt x="471" y="341"/>
                  </a:cubicBezTo>
                  <a:cubicBezTo>
                    <a:pt x="471" y="342"/>
                    <a:pt x="470" y="343"/>
                    <a:pt x="470" y="345"/>
                  </a:cubicBezTo>
                  <a:close/>
                  <a:moveTo>
                    <a:pt x="466" y="318"/>
                  </a:moveTo>
                  <a:cubicBezTo>
                    <a:pt x="466" y="318"/>
                    <a:pt x="466" y="318"/>
                    <a:pt x="466" y="318"/>
                  </a:cubicBezTo>
                  <a:cubicBezTo>
                    <a:pt x="467" y="318"/>
                    <a:pt x="467" y="318"/>
                    <a:pt x="467" y="318"/>
                  </a:cubicBezTo>
                  <a:cubicBezTo>
                    <a:pt x="466" y="318"/>
                    <a:pt x="466" y="318"/>
                    <a:pt x="466" y="318"/>
                  </a:cubicBezTo>
                  <a:close/>
                  <a:moveTo>
                    <a:pt x="462" y="317"/>
                  </a:moveTo>
                  <a:cubicBezTo>
                    <a:pt x="462" y="317"/>
                    <a:pt x="462" y="317"/>
                    <a:pt x="462" y="317"/>
                  </a:cubicBezTo>
                  <a:cubicBezTo>
                    <a:pt x="462" y="317"/>
                    <a:pt x="462" y="317"/>
                    <a:pt x="463" y="317"/>
                  </a:cubicBezTo>
                  <a:cubicBezTo>
                    <a:pt x="463" y="317"/>
                    <a:pt x="463" y="317"/>
                    <a:pt x="463" y="317"/>
                  </a:cubicBezTo>
                  <a:cubicBezTo>
                    <a:pt x="463" y="317"/>
                    <a:pt x="462" y="317"/>
                    <a:pt x="462" y="317"/>
                  </a:cubicBezTo>
                  <a:close/>
                  <a:moveTo>
                    <a:pt x="451" y="313"/>
                  </a:moveTo>
                  <a:cubicBezTo>
                    <a:pt x="448" y="311"/>
                    <a:pt x="446" y="310"/>
                    <a:pt x="443" y="308"/>
                  </a:cubicBezTo>
                  <a:cubicBezTo>
                    <a:pt x="436" y="303"/>
                    <a:pt x="428" y="297"/>
                    <a:pt x="423" y="292"/>
                  </a:cubicBezTo>
                  <a:cubicBezTo>
                    <a:pt x="437" y="299"/>
                    <a:pt x="447" y="303"/>
                    <a:pt x="452" y="303"/>
                  </a:cubicBezTo>
                  <a:cubicBezTo>
                    <a:pt x="453" y="304"/>
                    <a:pt x="454" y="305"/>
                    <a:pt x="455" y="306"/>
                  </a:cubicBezTo>
                  <a:cubicBezTo>
                    <a:pt x="457" y="308"/>
                    <a:pt x="458" y="310"/>
                    <a:pt x="460" y="313"/>
                  </a:cubicBezTo>
                  <a:cubicBezTo>
                    <a:pt x="460" y="313"/>
                    <a:pt x="460" y="313"/>
                    <a:pt x="460" y="313"/>
                  </a:cubicBezTo>
                  <a:cubicBezTo>
                    <a:pt x="460" y="313"/>
                    <a:pt x="460" y="313"/>
                    <a:pt x="460" y="313"/>
                  </a:cubicBezTo>
                  <a:cubicBezTo>
                    <a:pt x="457" y="313"/>
                    <a:pt x="454" y="313"/>
                    <a:pt x="451" y="313"/>
                  </a:cubicBezTo>
                  <a:close/>
                  <a:moveTo>
                    <a:pt x="441" y="293"/>
                  </a:moveTo>
                  <a:cubicBezTo>
                    <a:pt x="435" y="288"/>
                    <a:pt x="429" y="283"/>
                    <a:pt x="424" y="278"/>
                  </a:cubicBezTo>
                  <a:cubicBezTo>
                    <a:pt x="430" y="283"/>
                    <a:pt x="436" y="288"/>
                    <a:pt x="442" y="293"/>
                  </a:cubicBezTo>
                  <a:cubicBezTo>
                    <a:pt x="442" y="293"/>
                    <a:pt x="442" y="293"/>
                    <a:pt x="441" y="293"/>
                  </a:cubicBezTo>
                  <a:close/>
                  <a:moveTo>
                    <a:pt x="444" y="288"/>
                  </a:moveTo>
                  <a:cubicBezTo>
                    <a:pt x="448" y="291"/>
                    <a:pt x="453" y="294"/>
                    <a:pt x="457" y="296"/>
                  </a:cubicBezTo>
                  <a:cubicBezTo>
                    <a:pt x="461" y="299"/>
                    <a:pt x="464" y="300"/>
                    <a:pt x="468" y="300"/>
                  </a:cubicBezTo>
                  <a:cubicBezTo>
                    <a:pt x="469" y="304"/>
                    <a:pt x="470" y="308"/>
                    <a:pt x="472" y="312"/>
                  </a:cubicBezTo>
                  <a:cubicBezTo>
                    <a:pt x="467" y="310"/>
                    <a:pt x="462" y="307"/>
                    <a:pt x="457" y="304"/>
                  </a:cubicBezTo>
                  <a:cubicBezTo>
                    <a:pt x="457" y="304"/>
                    <a:pt x="457" y="303"/>
                    <a:pt x="457" y="303"/>
                  </a:cubicBezTo>
                  <a:cubicBezTo>
                    <a:pt x="453" y="298"/>
                    <a:pt x="449" y="293"/>
                    <a:pt x="444" y="288"/>
                  </a:cubicBezTo>
                  <a:close/>
                  <a:moveTo>
                    <a:pt x="469" y="295"/>
                  </a:moveTo>
                  <a:cubicBezTo>
                    <a:pt x="471" y="295"/>
                    <a:pt x="472" y="295"/>
                    <a:pt x="474" y="295"/>
                  </a:cubicBezTo>
                  <a:cubicBezTo>
                    <a:pt x="474" y="295"/>
                    <a:pt x="475" y="295"/>
                    <a:pt x="475" y="295"/>
                  </a:cubicBezTo>
                  <a:cubicBezTo>
                    <a:pt x="475" y="296"/>
                    <a:pt x="474" y="296"/>
                    <a:pt x="473" y="297"/>
                  </a:cubicBezTo>
                  <a:cubicBezTo>
                    <a:pt x="472" y="297"/>
                    <a:pt x="471" y="298"/>
                    <a:pt x="470" y="298"/>
                  </a:cubicBezTo>
                  <a:cubicBezTo>
                    <a:pt x="470" y="298"/>
                    <a:pt x="470" y="298"/>
                    <a:pt x="470" y="298"/>
                  </a:cubicBezTo>
                  <a:cubicBezTo>
                    <a:pt x="470" y="297"/>
                    <a:pt x="470" y="296"/>
                    <a:pt x="469" y="295"/>
                  </a:cubicBezTo>
                  <a:close/>
                  <a:moveTo>
                    <a:pt x="467" y="295"/>
                  </a:moveTo>
                  <a:cubicBezTo>
                    <a:pt x="467" y="295"/>
                    <a:pt x="466" y="295"/>
                    <a:pt x="466" y="295"/>
                  </a:cubicBezTo>
                  <a:cubicBezTo>
                    <a:pt x="466" y="295"/>
                    <a:pt x="466" y="295"/>
                    <a:pt x="467" y="295"/>
                  </a:cubicBezTo>
                  <a:cubicBezTo>
                    <a:pt x="467" y="295"/>
                    <a:pt x="467" y="295"/>
                    <a:pt x="467" y="295"/>
                  </a:cubicBezTo>
                  <a:close/>
                  <a:moveTo>
                    <a:pt x="483" y="290"/>
                  </a:moveTo>
                  <a:cubicBezTo>
                    <a:pt x="483" y="285"/>
                    <a:pt x="484" y="280"/>
                    <a:pt x="485" y="274"/>
                  </a:cubicBezTo>
                  <a:cubicBezTo>
                    <a:pt x="486" y="274"/>
                    <a:pt x="486" y="275"/>
                    <a:pt x="486" y="275"/>
                  </a:cubicBezTo>
                  <a:cubicBezTo>
                    <a:pt x="488" y="277"/>
                    <a:pt x="490" y="279"/>
                    <a:pt x="491" y="281"/>
                  </a:cubicBezTo>
                  <a:cubicBezTo>
                    <a:pt x="491" y="282"/>
                    <a:pt x="491" y="282"/>
                    <a:pt x="491" y="283"/>
                  </a:cubicBezTo>
                  <a:cubicBezTo>
                    <a:pt x="490" y="284"/>
                    <a:pt x="489" y="284"/>
                    <a:pt x="488" y="285"/>
                  </a:cubicBezTo>
                  <a:cubicBezTo>
                    <a:pt x="488" y="285"/>
                    <a:pt x="487" y="286"/>
                    <a:pt x="486" y="287"/>
                  </a:cubicBezTo>
                  <a:cubicBezTo>
                    <a:pt x="484" y="286"/>
                    <a:pt x="484" y="286"/>
                    <a:pt x="484" y="286"/>
                  </a:cubicBezTo>
                  <a:cubicBezTo>
                    <a:pt x="484" y="287"/>
                    <a:pt x="484" y="288"/>
                    <a:pt x="484" y="288"/>
                  </a:cubicBezTo>
                  <a:cubicBezTo>
                    <a:pt x="484" y="289"/>
                    <a:pt x="483" y="290"/>
                    <a:pt x="483" y="290"/>
                  </a:cubicBezTo>
                  <a:close/>
                  <a:moveTo>
                    <a:pt x="494" y="280"/>
                  </a:moveTo>
                  <a:cubicBezTo>
                    <a:pt x="495" y="276"/>
                    <a:pt x="497" y="272"/>
                    <a:pt x="499" y="267"/>
                  </a:cubicBezTo>
                  <a:cubicBezTo>
                    <a:pt x="502" y="269"/>
                    <a:pt x="504" y="272"/>
                    <a:pt x="507" y="274"/>
                  </a:cubicBezTo>
                  <a:cubicBezTo>
                    <a:pt x="504" y="277"/>
                    <a:pt x="502" y="281"/>
                    <a:pt x="501" y="285"/>
                  </a:cubicBezTo>
                  <a:cubicBezTo>
                    <a:pt x="500" y="283"/>
                    <a:pt x="500" y="281"/>
                    <a:pt x="499" y="279"/>
                  </a:cubicBezTo>
                  <a:cubicBezTo>
                    <a:pt x="499" y="277"/>
                    <a:pt x="499" y="277"/>
                    <a:pt x="499" y="277"/>
                  </a:cubicBezTo>
                  <a:cubicBezTo>
                    <a:pt x="497" y="279"/>
                    <a:pt x="497" y="279"/>
                    <a:pt x="497" y="279"/>
                  </a:cubicBezTo>
                  <a:cubicBezTo>
                    <a:pt x="496" y="279"/>
                    <a:pt x="496" y="280"/>
                    <a:pt x="495" y="281"/>
                  </a:cubicBezTo>
                  <a:cubicBezTo>
                    <a:pt x="494" y="280"/>
                    <a:pt x="494" y="280"/>
                    <a:pt x="494" y="280"/>
                  </a:cubicBezTo>
                  <a:close/>
                  <a:moveTo>
                    <a:pt x="500" y="265"/>
                  </a:moveTo>
                  <a:cubicBezTo>
                    <a:pt x="500" y="263"/>
                    <a:pt x="501" y="262"/>
                    <a:pt x="502" y="260"/>
                  </a:cubicBezTo>
                  <a:cubicBezTo>
                    <a:pt x="503" y="257"/>
                    <a:pt x="505" y="254"/>
                    <a:pt x="507" y="251"/>
                  </a:cubicBezTo>
                  <a:cubicBezTo>
                    <a:pt x="512" y="254"/>
                    <a:pt x="518" y="257"/>
                    <a:pt x="523" y="261"/>
                  </a:cubicBezTo>
                  <a:cubicBezTo>
                    <a:pt x="519" y="263"/>
                    <a:pt x="515" y="266"/>
                    <a:pt x="512" y="269"/>
                  </a:cubicBezTo>
                  <a:cubicBezTo>
                    <a:pt x="511" y="270"/>
                    <a:pt x="510" y="271"/>
                    <a:pt x="509" y="272"/>
                  </a:cubicBezTo>
                  <a:cubicBezTo>
                    <a:pt x="506" y="269"/>
                    <a:pt x="503" y="267"/>
                    <a:pt x="500" y="265"/>
                  </a:cubicBezTo>
                  <a:close/>
                  <a:moveTo>
                    <a:pt x="508" y="248"/>
                  </a:moveTo>
                  <a:cubicBezTo>
                    <a:pt x="510" y="245"/>
                    <a:pt x="512" y="242"/>
                    <a:pt x="514" y="240"/>
                  </a:cubicBezTo>
                  <a:cubicBezTo>
                    <a:pt x="520" y="245"/>
                    <a:pt x="527" y="250"/>
                    <a:pt x="533" y="256"/>
                  </a:cubicBezTo>
                  <a:cubicBezTo>
                    <a:pt x="530" y="257"/>
                    <a:pt x="528" y="258"/>
                    <a:pt x="526" y="260"/>
                  </a:cubicBezTo>
                  <a:cubicBezTo>
                    <a:pt x="520" y="255"/>
                    <a:pt x="514" y="252"/>
                    <a:pt x="508" y="248"/>
                  </a:cubicBezTo>
                  <a:close/>
                  <a:moveTo>
                    <a:pt x="515" y="238"/>
                  </a:moveTo>
                  <a:cubicBezTo>
                    <a:pt x="520" y="231"/>
                    <a:pt x="525" y="226"/>
                    <a:pt x="530" y="222"/>
                  </a:cubicBezTo>
                  <a:cubicBezTo>
                    <a:pt x="541" y="229"/>
                    <a:pt x="553" y="237"/>
                    <a:pt x="562" y="245"/>
                  </a:cubicBezTo>
                  <a:cubicBezTo>
                    <a:pt x="561" y="246"/>
                    <a:pt x="559" y="246"/>
                    <a:pt x="557" y="247"/>
                  </a:cubicBezTo>
                  <a:cubicBezTo>
                    <a:pt x="550" y="249"/>
                    <a:pt x="542" y="252"/>
                    <a:pt x="535" y="255"/>
                  </a:cubicBezTo>
                  <a:cubicBezTo>
                    <a:pt x="529" y="248"/>
                    <a:pt x="522" y="243"/>
                    <a:pt x="515" y="238"/>
                  </a:cubicBezTo>
                  <a:close/>
                  <a:moveTo>
                    <a:pt x="532" y="220"/>
                  </a:moveTo>
                  <a:cubicBezTo>
                    <a:pt x="538" y="216"/>
                    <a:pt x="543" y="213"/>
                    <a:pt x="549" y="212"/>
                  </a:cubicBezTo>
                  <a:cubicBezTo>
                    <a:pt x="560" y="218"/>
                    <a:pt x="571" y="225"/>
                    <a:pt x="579" y="232"/>
                  </a:cubicBezTo>
                  <a:cubicBezTo>
                    <a:pt x="582" y="234"/>
                    <a:pt x="584" y="236"/>
                    <a:pt x="585" y="239"/>
                  </a:cubicBezTo>
                  <a:cubicBezTo>
                    <a:pt x="584" y="239"/>
                    <a:pt x="582" y="240"/>
                    <a:pt x="580" y="240"/>
                  </a:cubicBezTo>
                  <a:cubicBezTo>
                    <a:pt x="575" y="241"/>
                    <a:pt x="570" y="243"/>
                    <a:pt x="565" y="244"/>
                  </a:cubicBezTo>
                  <a:cubicBezTo>
                    <a:pt x="555" y="236"/>
                    <a:pt x="543" y="227"/>
                    <a:pt x="532" y="220"/>
                  </a:cubicBezTo>
                  <a:close/>
                  <a:moveTo>
                    <a:pt x="564" y="247"/>
                  </a:moveTo>
                  <a:cubicBezTo>
                    <a:pt x="566" y="249"/>
                    <a:pt x="567" y="250"/>
                    <a:pt x="568" y="251"/>
                  </a:cubicBezTo>
                  <a:cubicBezTo>
                    <a:pt x="568" y="251"/>
                    <a:pt x="568" y="251"/>
                    <a:pt x="568" y="251"/>
                  </a:cubicBezTo>
                  <a:cubicBezTo>
                    <a:pt x="559" y="252"/>
                    <a:pt x="550" y="254"/>
                    <a:pt x="541" y="257"/>
                  </a:cubicBezTo>
                  <a:cubicBezTo>
                    <a:pt x="546" y="255"/>
                    <a:pt x="551" y="252"/>
                    <a:pt x="557" y="250"/>
                  </a:cubicBezTo>
                  <a:cubicBezTo>
                    <a:pt x="559" y="249"/>
                    <a:pt x="561" y="248"/>
                    <a:pt x="564" y="248"/>
                  </a:cubicBezTo>
                  <a:cubicBezTo>
                    <a:pt x="564" y="248"/>
                    <a:pt x="564" y="247"/>
                    <a:pt x="564" y="247"/>
                  </a:cubicBezTo>
                  <a:close/>
                  <a:moveTo>
                    <a:pt x="559" y="259"/>
                  </a:moveTo>
                  <a:cubicBezTo>
                    <a:pt x="554" y="261"/>
                    <a:pt x="549" y="264"/>
                    <a:pt x="544" y="266"/>
                  </a:cubicBezTo>
                  <a:cubicBezTo>
                    <a:pt x="543" y="264"/>
                    <a:pt x="542" y="263"/>
                    <a:pt x="541" y="261"/>
                  </a:cubicBezTo>
                  <a:cubicBezTo>
                    <a:pt x="548" y="260"/>
                    <a:pt x="556" y="258"/>
                    <a:pt x="563" y="257"/>
                  </a:cubicBezTo>
                  <a:cubicBezTo>
                    <a:pt x="562" y="258"/>
                    <a:pt x="561" y="258"/>
                    <a:pt x="559" y="259"/>
                  </a:cubicBezTo>
                  <a:close/>
                  <a:moveTo>
                    <a:pt x="489" y="345"/>
                  </a:moveTo>
                  <a:cubicBezTo>
                    <a:pt x="489" y="345"/>
                    <a:pt x="488" y="345"/>
                    <a:pt x="488" y="344"/>
                  </a:cubicBezTo>
                  <a:cubicBezTo>
                    <a:pt x="488" y="344"/>
                    <a:pt x="489" y="343"/>
                    <a:pt x="489" y="343"/>
                  </a:cubicBezTo>
                  <a:cubicBezTo>
                    <a:pt x="489" y="343"/>
                    <a:pt x="489" y="344"/>
                    <a:pt x="489" y="345"/>
                  </a:cubicBezTo>
                  <a:close/>
                  <a:moveTo>
                    <a:pt x="485" y="358"/>
                  </a:moveTo>
                  <a:cubicBezTo>
                    <a:pt x="485" y="358"/>
                    <a:pt x="485" y="358"/>
                    <a:pt x="485" y="359"/>
                  </a:cubicBezTo>
                  <a:cubicBezTo>
                    <a:pt x="485" y="358"/>
                    <a:pt x="484" y="357"/>
                    <a:pt x="484" y="356"/>
                  </a:cubicBezTo>
                  <a:cubicBezTo>
                    <a:pt x="484" y="355"/>
                    <a:pt x="484" y="355"/>
                    <a:pt x="484" y="355"/>
                  </a:cubicBezTo>
                  <a:cubicBezTo>
                    <a:pt x="485" y="356"/>
                    <a:pt x="485" y="357"/>
                    <a:pt x="485" y="358"/>
                  </a:cubicBezTo>
                  <a:close/>
                  <a:moveTo>
                    <a:pt x="477" y="372"/>
                  </a:moveTo>
                  <a:cubicBezTo>
                    <a:pt x="477" y="372"/>
                    <a:pt x="477" y="372"/>
                    <a:pt x="477" y="372"/>
                  </a:cubicBezTo>
                  <a:cubicBezTo>
                    <a:pt x="478" y="369"/>
                    <a:pt x="478" y="367"/>
                    <a:pt x="479" y="365"/>
                  </a:cubicBezTo>
                  <a:cubicBezTo>
                    <a:pt x="479" y="365"/>
                    <a:pt x="480" y="365"/>
                    <a:pt x="480" y="365"/>
                  </a:cubicBezTo>
                  <a:cubicBezTo>
                    <a:pt x="480" y="367"/>
                    <a:pt x="480" y="369"/>
                    <a:pt x="480" y="371"/>
                  </a:cubicBezTo>
                  <a:cubicBezTo>
                    <a:pt x="480" y="372"/>
                    <a:pt x="479" y="372"/>
                    <a:pt x="479" y="373"/>
                  </a:cubicBezTo>
                  <a:cubicBezTo>
                    <a:pt x="478" y="373"/>
                    <a:pt x="478" y="372"/>
                    <a:pt x="477" y="372"/>
                  </a:cubicBezTo>
                  <a:close/>
                  <a:moveTo>
                    <a:pt x="468" y="353"/>
                  </a:moveTo>
                  <a:cubicBezTo>
                    <a:pt x="466" y="352"/>
                    <a:pt x="465" y="351"/>
                    <a:pt x="464" y="350"/>
                  </a:cubicBezTo>
                  <a:cubicBezTo>
                    <a:pt x="465" y="346"/>
                    <a:pt x="465" y="341"/>
                    <a:pt x="465" y="336"/>
                  </a:cubicBezTo>
                  <a:cubicBezTo>
                    <a:pt x="465" y="337"/>
                    <a:pt x="465" y="337"/>
                    <a:pt x="465" y="337"/>
                  </a:cubicBezTo>
                  <a:cubicBezTo>
                    <a:pt x="466" y="337"/>
                    <a:pt x="467" y="338"/>
                    <a:pt x="468" y="338"/>
                  </a:cubicBezTo>
                  <a:cubicBezTo>
                    <a:pt x="467" y="340"/>
                    <a:pt x="467" y="343"/>
                    <a:pt x="467" y="345"/>
                  </a:cubicBezTo>
                  <a:cubicBezTo>
                    <a:pt x="467" y="346"/>
                    <a:pt x="467" y="347"/>
                    <a:pt x="467" y="349"/>
                  </a:cubicBezTo>
                  <a:cubicBezTo>
                    <a:pt x="467" y="349"/>
                    <a:pt x="467" y="349"/>
                    <a:pt x="467" y="350"/>
                  </a:cubicBezTo>
                  <a:cubicBezTo>
                    <a:pt x="468" y="350"/>
                    <a:pt x="468" y="350"/>
                    <a:pt x="468" y="350"/>
                  </a:cubicBezTo>
                  <a:cubicBezTo>
                    <a:pt x="468" y="351"/>
                    <a:pt x="468" y="352"/>
                    <a:pt x="468" y="353"/>
                  </a:cubicBezTo>
                  <a:close/>
                  <a:moveTo>
                    <a:pt x="461" y="348"/>
                  </a:moveTo>
                  <a:cubicBezTo>
                    <a:pt x="455" y="342"/>
                    <a:pt x="449" y="337"/>
                    <a:pt x="443" y="333"/>
                  </a:cubicBezTo>
                  <a:cubicBezTo>
                    <a:pt x="440" y="331"/>
                    <a:pt x="436" y="329"/>
                    <a:pt x="433" y="328"/>
                  </a:cubicBezTo>
                  <a:cubicBezTo>
                    <a:pt x="448" y="328"/>
                    <a:pt x="458" y="330"/>
                    <a:pt x="459" y="331"/>
                  </a:cubicBezTo>
                  <a:cubicBezTo>
                    <a:pt x="459" y="332"/>
                    <a:pt x="459" y="333"/>
                    <a:pt x="460" y="334"/>
                  </a:cubicBezTo>
                  <a:cubicBezTo>
                    <a:pt x="460" y="334"/>
                    <a:pt x="460" y="334"/>
                    <a:pt x="460" y="334"/>
                  </a:cubicBezTo>
                  <a:cubicBezTo>
                    <a:pt x="460" y="334"/>
                    <a:pt x="460" y="334"/>
                    <a:pt x="460" y="334"/>
                  </a:cubicBezTo>
                  <a:cubicBezTo>
                    <a:pt x="461" y="338"/>
                    <a:pt x="461" y="343"/>
                    <a:pt x="461" y="348"/>
                  </a:cubicBezTo>
                  <a:close/>
                  <a:moveTo>
                    <a:pt x="463" y="329"/>
                  </a:moveTo>
                  <a:cubicBezTo>
                    <a:pt x="463" y="329"/>
                    <a:pt x="463" y="329"/>
                    <a:pt x="464" y="329"/>
                  </a:cubicBezTo>
                  <a:cubicBezTo>
                    <a:pt x="465" y="331"/>
                    <a:pt x="467" y="332"/>
                    <a:pt x="468" y="334"/>
                  </a:cubicBezTo>
                  <a:cubicBezTo>
                    <a:pt x="468" y="334"/>
                    <a:pt x="468" y="335"/>
                    <a:pt x="468" y="335"/>
                  </a:cubicBezTo>
                  <a:cubicBezTo>
                    <a:pt x="467" y="335"/>
                    <a:pt x="467" y="335"/>
                    <a:pt x="466" y="334"/>
                  </a:cubicBezTo>
                  <a:cubicBezTo>
                    <a:pt x="466" y="334"/>
                    <a:pt x="465" y="334"/>
                    <a:pt x="464" y="333"/>
                  </a:cubicBezTo>
                  <a:cubicBezTo>
                    <a:pt x="464" y="332"/>
                    <a:pt x="463" y="330"/>
                    <a:pt x="463" y="329"/>
                  </a:cubicBezTo>
                  <a:close/>
                  <a:moveTo>
                    <a:pt x="457" y="323"/>
                  </a:moveTo>
                  <a:cubicBezTo>
                    <a:pt x="455" y="321"/>
                    <a:pt x="453" y="320"/>
                    <a:pt x="452" y="319"/>
                  </a:cubicBezTo>
                  <a:cubicBezTo>
                    <a:pt x="452" y="319"/>
                    <a:pt x="452" y="319"/>
                    <a:pt x="453" y="319"/>
                  </a:cubicBezTo>
                  <a:cubicBezTo>
                    <a:pt x="454" y="319"/>
                    <a:pt x="454" y="318"/>
                    <a:pt x="454" y="317"/>
                  </a:cubicBezTo>
                  <a:cubicBezTo>
                    <a:pt x="457" y="318"/>
                    <a:pt x="459" y="319"/>
                    <a:pt x="461" y="319"/>
                  </a:cubicBezTo>
                  <a:cubicBezTo>
                    <a:pt x="461" y="319"/>
                    <a:pt x="461" y="319"/>
                    <a:pt x="461" y="319"/>
                  </a:cubicBezTo>
                  <a:cubicBezTo>
                    <a:pt x="458" y="320"/>
                    <a:pt x="458" y="320"/>
                    <a:pt x="458" y="320"/>
                  </a:cubicBezTo>
                  <a:cubicBezTo>
                    <a:pt x="460" y="322"/>
                    <a:pt x="460" y="322"/>
                    <a:pt x="460" y="322"/>
                  </a:cubicBezTo>
                  <a:cubicBezTo>
                    <a:pt x="461" y="322"/>
                    <a:pt x="462" y="322"/>
                    <a:pt x="462" y="323"/>
                  </a:cubicBezTo>
                  <a:cubicBezTo>
                    <a:pt x="462" y="323"/>
                    <a:pt x="462" y="323"/>
                    <a:pt x="462" y="323"/>
                  </a:cubicBezTo>
                  <a:cubicBezTo>
                    <a:pt x="462" y="323"/>
                    <a:pt x="463" y="323"/>
                    <a:pt x="463" y="323"/>
                  </a:cubicBezTo>
                  <a:cubicBezTo>
                    <a:pt x="465" y="325"/>
                    <a:pt x="467" y="327"/>
                    <a:pt x="469" y="329"/>
                  </a:cubicBezTo>
                  <a:cubicBezTo>
                    <a:pt x="469" y="329"/>
                    <a:pt x="469" y="329"/>
                    <a:pt x="469" y="329"/>
                  </a:cubicBezTo>
                  <a:cubicBezTo>
                    <a:pt x="468" y="329"/>
                    <a:pt x="467" y="328"/>
                    <a:pt x="465" y="327"/>
                  </a:cubicBezTo>
                  <a:cubicBezTo>
                    <a:pt x="465" y="327"/>
                    <a:pt x="464" y="326"/>
                    <a:pt x="463" y="325"/>
                  </a:cubicBezTo>
                  <a:cubicBezTo>
                    <a:pt x="463" y="324"/>
                    <a:pt x="462" y="324"/>
                    <a:pt x="461" y="323"/>
                  </a:cubicBezTo>
                  <a:cubicBezTo>
                    <a:pt x="461" y="323"/>
                    <a:pt x="461" y="323"/>
                    <a:pt x="461" y="323"/>
                  </a:cubicBezTo>
                  <a:cubicBezTo>
                    <a:pt x="461" y="323"/>
                    <a:pt x="461" y="323"/>
                    <a:pt x="461" y="323"/>
                  </a:cubicBezTo>
                  <a:cubicBezTo>
                    <a:pt x="460" y="324"/>
                    <a:pt x="460" y="324"/>
                    <a:pt x="460" y="324"/>
                  </a:cubicBezTo>
                  <a:cubicBezTo>
                    <a:pt x="460" y="323"/>
                    <a:pt x="460" y="323"/>
                    <a:pt x="459" y="323"/>
                  </a:cubicBezTo>
                  <a:cubicBezTo>
                    <a:pt x="459" y="323"/>
                    <a:pt x="458" y="323"/>
                    <a:pt x="457" y="323"/>
                  </a:cubicBezTo>
                  <a:close/>
                  <a:moveTo>
                    <a:pt x="443" y="313"/>
                  </a:moveTo>
                  <a:cubicBezTo>
                    <a:pt x="438" y="309"/>
                    <a:pt x="433" y="305"/>
                    <a:pt x="428" y="300"/>
                  </a:cubicBezTo>
                  <a:cubicBezTo>
                    <a:pt x="427" y="300"/>
                    <a:pt x="427" y="299"/>
                    <a:pt x="426" y="298"/>
                  </a:cubicBezTo>
                  <a:cubicBezTo>
                    <a:pt x="426" y="298"/>
                    <a:pt x="426" y="299"/>
                    <a:pt x="427" y="299"/>
                  </a:cubicBezTo>
                  <a:cubicBezTo>
                    <a:pt x="432" y="303"/>
                    <a:pt x="439" y="309"/>
                    <a:pt x="446" y="313"/>
                  </a:cubicBezTo>
                  <a:cubicBezTo>
                    <a:pt x="445" y="313"/>
                    <a:pt x="444" y="313"/>
                    <a:pt x="443" y="313"/>
                  </a:cubicBezTo>
                  <a:close/>
                  <a:moveTo>
                    <a:pt x="404" y="274"/>
                  </a:moveTo>
                  <a:cubicBezTo>
                    <a:pt x="399" y="266"/>
                    <a:pt x="395" y="259"/>
                    <a:pt x="392" y="252"/>
                  </a:cubicBezTo>
                  <a:cubicBezTo>
                    <a:pt x="398" y="252"/>
                    <a:pt x="404" y="255"/>
                    <a:pt x="411" y="259"/>
                  </a:cubicBezTo>
                  <a:cubicBezTo>
                    <a:pt x="414" y="262"/>
                    <a:pt x="418" y="264"/>
                    <a:pt x="421" y="267"/>
                  </a:cubicBezTo>
                  <a:cubicBezTo>
                    <a:pt x="420" y="268"/>
                    <a:pt x="420" y="268"/>
                    <a:pt x="420" y="268"/>
                  </a:cubicBezTo>
                  <a:cubicBezTo>
                    <a:pt x="423" y="270"/>
                    <a:pt x="427" y="273"/>
                    <a:pt x="430" y="276"/>
                  </a:cubicBezTo>
                  <a:cubicBezTo>
                    <a:pt x="431" y="276"/>
                    <a:pt x="431" y="277"/>
                    <a:pt x="432" y="277"/>
                  </a:cubicBezTo>
                  <a:cubicBezTo>
                    <a:pt x="436" y="282"/>
                    <a:pt x="440" y="287"/>
                    <a:pt x="444" y="291"/>
                  </a:cubicBezTo>
                  <a:cubicBezTo>
                    <a:pt x="433" y="282"/>
                    <a:pt x="422" y="273"/>
                    <a:pt x="412" y="267"/>
                  </a:cubicBezTo>
                  <a:cubicBezTo>
                    <a:pt x="410" y="269"/>
                    <a:pt x="410" y="269"/>
                    <a:pt x="410" y="269"/>
                  </a:cubicBezTo>
                  <a:cubicBezTo>
                    <a:pt x="416" y="274"/>
                    <a:pt x="422" y="280"/>
                    <a:pt x="429" y="286"/>
                  </a:cubicBezTo>
                  <a:cubicBezTo>
                    <a:pt x="422" y="282"/>
                    <a:pt x="414" y="278"/>
                    <a:pt x="404" y="274"/>
                  </a:cubicBezTo>
                  <a:close/>
                  <a:moveTo>
                    <a:pt x="463" y="292"/>
                  </a:moveTo>
                  <a:cubicBezTo>
                    <a:pt x="463" y="289"/>
                    <a:pt x="464" y="286"/>
                    <a:pt x="464" y="282"/>
                  </a:cubicBezTo>
                  <a:cubicBezTo>
                    <a:pt x="465" y="286"/>
                    <a:pt x="465" y="289"/>
                    <a:pt x="466" y="292"/>
                  </a:cubicBezTo>
                  <a:cubicBezTo>
                    <a:pt x="466" y="292"/>
                    <a:pt x="465" y="292"/>
                    <a:pt x="465" y="292"/>
                  </a:cubicBezTo>
                  <a:cubicBezTo>
                    <a:pt x="464" y="292"/>
                    <a:pt x="464" y="292"/>
                    <a:pt x="463" y="292"/>
                  </a:cubicBezTo>
                  <a:close/>
                  <a:moveTo>
                    <a:pt x="477" y="237"/>
                  </a:moveTo>
                  <a:cubicBezTo>
                    <a:pt x="476" y="248"/>
                    <a:pt x="474" y="259"/>
                    <a:pt x="474" y="269"/>
                  </a:cubicBezTo>
                  <a:cubicBezTo>
                    <a:pt x="474" y="274"/>
                    <a:pt x="475" y="279"/>
                    <a:pt x="476" y="284"/>
                  </a:cubicBezTo>
                  <a:cubicBezTo>
                    <a:pt x="478" y="284"/>
                    <a:pt x="478" y="284"/>
                    <a:pt x="478" y="284"/>
                  </a:cubicBezTo>
                  <a:cubicBezTo>
                    <a:pt x="479" y="280"/>
                    <a:pt x="481" y="276"/>
                    <a:pt x="482" y="272"/>
                  </a:cubicBezTo>
                  <a:cubicBezTo>
                    <a:pt x="483" y="272"/>
                    <a:pt x="483" y="272"/>
                    <a:pt x="483" y="272"/>
                  </a:cubicBezTo>
                  <a:cubicBezTo>
                    <a:pt x="482" y="278"/>
                    <a:pt x="480" y="285"/>
                    <a:pt x="480" y="291"/>
                  </a:cubicBezTo>
                  <a:cubicBezTo>
                    <a:pt x="479" y="292"/>
                    <a:pt x="479" y="292"/>
                    <a:pt x="479" y="292"/>
                  </a:cubicBezTo>
                  <a:cubicBezTo>
                    <a:pt x="477" y="290"/>
                    <a:pt x="477" y="290"/>
                    <a:pt x="477" y="290"/>
                  </a:cubicBezTo>
                  <a:cubicBezTo>
                    <a:pt x="477" y="292"/>
                    <a:pt x="477" y="292"/>
                    <a:pt x="477" y="292"/>
                  </a:cubicBezTo>
                  <a:cubicBezTo>
                    <a:pt x="476" y="292"/>
                    <a:pt x="475" y="292"/>
                    <a:pt x="474" y="292"/>
                  </a:cubicBezTo>
                  <a:cubicBezTo>
                    <a:pt x="472" y="292"/>
                    <a:pt x="471" y="292"/>
                    <a:pt x="469" y="292"/>
                  </a:cubicBezTo>
                  <a:cubicBezTo>
                    <a:pt x="468" y="281"/>
                    <a:pt x="469" y="266"/>
                    <a:pt x="472" y="252"/>
                  </a:cubicBezTo>
                  <a:cubicBezTo>
                    <a:pt x="474" y="248"/>
                    <a:pt x="475" y="244"/>
                    <a:pt x="476" y="240"/>
                  </a:cubicBezTo>
                  <a:cubicBezTo>
                    <a:pt x="476" y="239"/>
                    <a:pt x="477" y="238"/>
                    <a:pt x="477" y="237"/>
                  </a:cubicBezTo>
                  <a:close/>
                  <a:moveTo>
                    <a:pt x="478" y="252"/>
                  </a:moveTo>
                  <a:cubicBezTo>
                    <a:pt x="480" y="254"/>
                    <a:pt x="483" y="256"/>
                    <a:pt x="486" y="258"/>
                  </a:cubicBezTo>
                  <a:cubicBezTo>
                    <a:pt x="484" y="261"/>
                    <a:pt x="483" y="264"/>
                    <a:pt x="481" y="268"/>
                  </a:cubicBezTo>
                  <a:cubicBezTo>
                    <a:pt x="481" y="268"/>
                    <a:pt x="481" y="267"/>
                    <a:pt x="481" y="267"/>
                  </a:cubicBezTo>
                  <a:cubicBezTo>
                    <a:pt x="480" y="270"/>
                    <a:pt x="480" y="270"/>
                    <a:pt x="480" y="270"/>
                  </a:cubicBezTo>
                  <a:cubicBezTo>
                    <a:pt x="480" y="270"/>
                    <a:pt x="480" y="270"/>
                    <a:pt x="480" y="270"/>
                  </a:cubicBezTo>
                  <a:cubicBezTo>
                    <a:pt x="479" y="273"/>
                    <a:pt x="478" y="275"/>
                    <a:pt x="477" y="278"/>
                  </a:cubicBezTo>
                  <a:cubicBezTo>
                    <a:pt x="477" y="275"/>
                    <a:pt x="477" y="272"/>
                    <a:pt x="477" y="269"/>
                  </a:cubicBezTo>
                  <a:cubicBezTo>
                    <a:pt x="477" y="264"/>
                    <a:pt x="477" y="258"/>
                    <a:pt x="478" y="252"/>
                  </a:cubicBezTo>
                  <a:close/>
                  <a:moveTo>
                    <a:pt x="488" y="260"/>
                  </a:moveTo>
                  <a:cubicBezTo>
                    <a:pt x="488" y="260"/>
                    <a:pt x="488" y="261"/>
                    <a:pt x="488" y="261"/>
                  </a:cubicBezTo>
                  <a:cubicBezTo>
                    <a:pt x="488" y="261"/>
                    <a:pt x="488" y="260"/>
                    <a:pt x="488" y="260"/>
                  </a:cubicBezTo>
                  <a:cubicBezTo>
                    <a:pt x="488" y="260"/>
                    <a:pt x="488" y="260"/>
                    <a:pt x="488" y="260"/>
                  </a:cubicBezTo>
                  <a:close/>
                  <a:moveTo>
                    <a:pt x="489" y="260"/>
                  </a:moveTo>
                  <a:cubicBezTo>
                    <a:pt x="491" y="262"/>
                    <a:pt x="494" y="264"/>
                    <a:pt x="496" y="266"/>
                  </a:cubicBezTo>
                  <a:cubicBezTo>
                    <a:pt x="495" y="270"/>
                    <a:pt x="493" y="274"/>
                    <a:pt x="492" y="278"/>
                  </a:cubicBezTo>
                  <a:cubicBezTo>
                    <a:pt x="490" y="275"/>
                    <a:pt x="488" y="273"/>
                    <a:pt x="486" y="271"/>
                  </a:cubicBezTo>
                  <a:cubicBezTo>
                    <a:pt x="486" y="268"/>
                    <a:pt x="487" y="265"/>
                    <a:pt x="488" y="262"/>
                  </a:cubicBezTo>
                  <a:cubicBezTo>
                    <a:pt x="488" y="262"/>
                    <a:pt x="488" y="261"/>
                    <a:pt x="489" y="260"/>
                  </a:cubicBezTo>
                  <a:close/>
                  <a:moveTo>
                    <a:pt x="490" y="258"/>
                  </a:moveTo>
                  <a:cubicBezTo>
                    <a:pt x="492" y="255"/>
                    <a:pt x="495" y="251"/>
                    <a:pt x="499" y="247"/>
                  </a:cubicBezTo>
                  <a:cubicBezTo>
                    <a:pt x="501" y="248"/>
                    <a:pt x="503" y="249"/>
                    <a:pt x="504" y="249"/>
                  </a:cubicBezTo>
                  <a:cubicBezTo>
                    <a:pt x="502" y="254"/>
                    <a:pt x="500" y="259"/>
                    <a:pt x="497" y="263"/>
                  </a:cubicBezTo>
                  <a:cubicBezTo>
                    <a:pt x="495" y="262"/>
                    <a:pt x="493" y="260"/>
                    <a:pt x="490" y="258"/>
                  </a:cubicBezTo>
                  <a:close/>
                  <a:moveTo>
                    <a:pt x="511" y="234"/>
                  </a:moveTo>
                  <a:cubicBezTo>
                    <a:pt x="516" y="230"/>
                    <a:pt x="521" y="225"/>
                    <a:pt x="528" y="220"/>
                  </a:cubicBezTo>
                  <a:cubicBezTo>
                    <a:pt x="528" y="220"/>
                    <a:pt x="528" y="220"/>
                    <a:pt x="528" y="220"/>
                  </a:cubicBezTo>
                  <a:cubicBezTo>
                    <a:pt x="523" y="225"/>
                    <a:pt x="518" y="230"/>
                    <a:pt x="513" y="236"/>
                  </a:cubicBezTo>
                  <a:cubicBezTo>
                    <a:pt x="512" y="235"/>
                    <a:pt x="511" y="235"/>
                    <a:pt x="511" y="234"/>
                  </a:cubicBezTo>
                  <a:close/>
                  <a:moveTo>
                    <a:pt x="538" y="213"/>
                  </a:moveTo>
                  <a:cubicBezTo>
                    <a:pt x="540" y="212"/>
                    <a:pt x="543" y="211"/>
                    <a:pt x="545" y="210"/>
                  </a:cubicBezTo>
                  <a:cubicBezTo>
                    <a:pt x="545" y="210"/>
                    <a:pt x="546" y="210"/>
                    <a:pt x="546" y="210"/>
                  </a:cubicBezTo>
                  <a:cubicBezTo>
                    <a:pt x="543" y="211"/>
                    <a:pt x="541" y="212"/>
                    <a:pt x="538" y="213"/>
                  </a:cubicBezTo>
                  <a:close/>
                  <a:moveTo>
                    <a:pt x="548" y="208"/>
                  </a:moveTo>
                  <a:cubicBezTo>
                    <a:pt x="551" y="207"/>
                    <a:pt x="555" y="205"/>
                    <a:pt x="558" y="203"/>
                  </a:cubicBezTo>
                  <a:cubicBezTo>
                    <a:pt x="559" y="203"/>
                    <a:pt x="559" y="203"/>
                    <a:pt x="559" y="203"/>
                  </a:cubicBezTo>
                  <a:cubicBezTo>
                    <a:pt x="559" y="203"/>
                    <a:pt x="559" y="203"/>
                    <a:pt x="559" y="203"/>
                  </a:cubicBezTo>
                  <a:cubicBezTo>
                    <a:pt x="578" y="212"/>
                    <a:pt x="599" y="221"/>
                    <a:pt x="615" y="233"/>
                  </a:cubicBezTo>
                  <a:cubicBezTo>
                    <a:pt x="607" y="234"/>
                    <a:pt x="597" y="236"/>
                    <a:pt x="588" y="238"/>
                  </a:cubicBezTo>
                  <a:cubicBezTo>
                    <a:pt x="586" y="235"/>
                    <a:pt x="584" y="232"/>
                    <a:pt x="581" y="230"/>
                  </a:cubicBezTo>
                  <a:cubicBezTo>
                    <a:pt x="576" y="226"/>
                    <a:pt x="571" y="223"/>
                    <a:pt x="566" y="219"/>
                  </a:cubicBezTo>
                  <a:cubicBezTo>
                    <a:pt x="562" y="216"/>
                    <a:pt x="557" y="214"/>
                    <a:pt x="553" y="211"/>
                  </a:cubicBezTo>
                  <a:cubicBezTo>
                    <a:pt x="554" y="211"/>
                    <a:pt x="555" y="211"/>
                    <a:pt x="557" y="211"/>
                  </a:cubicBezTo>
                  <a:cubicBezTo>
                    <a:pt x="557" y="211"/>
                    <a:pt x="557" y="211"/>
                    <a:pt x="557" y="211"/>
                  </a:cubicBezTo>
                  <a:cubicBezTo>
                    <a:pt x="557" y="209"/>
                    <a:pt x="557" y="209"/>
                    <a:pt x="557" y="209"/>
                  </a:cubicBezTo>
                  <a:cubicBezTo>
                    <a:pt x="557" y="209"/>
                    <a:pt x="557" y="209"/>
                    <a:pt x="557" y="209"/>
                  </a:cubicBezTo>
                  <a:cubicBezTo>
                    <a:pt x="554" y="209"/>
                    <a:pt x="552" y="209"/>
                    <a:pt x="549" y="209"/>
                  </a:cubicBezTo>
                  <a:cubicBezTo>
                    <a:pt x="549" y="209"/>
                    <a:pt x="548" y="209"/>
                    <a:pt x="548" y="208"/>
                  </a:cubicBezTo>
                  <a:close/>
                  <a:moveTo>
                    <a:pt x="622" y="235"/>
                  </a:moveTo>
                  <a:cubicBezTo>
                    <a:pt x="622" y="235"/>
                    <a:pt x="622" y="235"/>
                    <a:pt x="622" y="235"/>
                  </a:cubicBezTo>
                  <a:cubicBezTo>
                    <a:pt x="622" y="235"/>
                    <a:pt x="622" y="235"/>
                    <a:pt x="622" y="235"/>
                  </a:cubicBezTo>
                  <a:cubicBezTo>
                    <a:pt x="622" y="235"/>
                    <a:pt x="622" y="235"/>
                    <a:pt x="622" y="235"/>
                  </a:cubicBezTo>
                  <a:close/>
                  <a:moveTo>
                    <a:pt x="609" y="239"/>
                  </a:moveTo>
                  <a:cubicBezTo>
                    <a:pt x="609" y="239"/>
                    <a:pt x="609" y="239"/>
                    <a:pt x="608" y="239"/>
                  </a:cubicBezTo>
                  <a:cubicBezTo>
                    <a:pt x="607" y="239"/>
                    <a:pt x="605" y="239"/>
                    <a:pt x="604" y="239"/>
                  </a:cubicBezTo>
                  <a:cubicBezTo>
                    <a:pt x="600" y="239"/>
                    <a:pt x="597" y="239"/>
                    <a:pt x="592" y="240"/>
                  </a:cubicBezTo>
                  <a:cubicBezTo>
                    <a:pt x="601" y="238"/>
                    <a:pt x="610" y="236"/>
                    <a:pt x="618" y="235"/>
                  </a:cubicBezTo>
                  <a:cubicBezTo>
                    <a:pt x="619" y="236"/>
                    <a:pt x="619" y="236"/>
                    <a:pt x="619" y="236"/>
                  </a:cubicBezTo>
                  <a:cubicBezTo>
                    <a:pt x="616" y="237"/>
                    <a:pt x="613" y="238"/>
                    <a:pt x="609" y="239"/>
                  </a:cubicBezTo>
                  <a:close/>
                  <a:moveTo>
                    <a:pt x="602" y="242"/>
                  </a:moveTo>
                  <a:cubicBezTo>
                    <a:pt x="595" y="244"/>
                    <a:pt x="588" y="247"/>
                    <a:pt x="581" y="250"/>
                  </a:cubicBezTo>
                  <a:cubicBezTo>
                    <a:pt x="580" y="250"/>
                    <a:pt x="580" y="250"/>
                    <a:pt x="580" y="250"/>
                  </a:cubicBezTo>
                  <a:cubicBezTo>
                    <a:pt x="580" y="250"/>
                    <a:pt x="580" y="250"/>
                    <a:pt x="580" y="250"/>
                  </a:cubicBezTo>
                  <a:cubicBezTo>
                    <a:pt x="579" y="250"/>
                    <a:pt x="579" y="250"/>
                    <a:pt x="579" y="250"/>
                  </a:cubicBezTo>
                  <a:cubicBezTo>
                    <a:pt x="576" y="250"/>
                    <a:pt x="574" y="250"/>
                    <a:pt x="571" y="251"/>
                  </a:cubicBezTo>
                  <a:cubicBezTo>
                    <a:pt x="571" y="250"/>
                    <a:pt x="571" y="250"/>
                    <a:pt x="571" y="250"/>
                  </a:cubicBezTo>
                  <a:cubicBezTo>
                    <a:pt x="571" y="250"/>
                    <a:pt x="571" y="250"/>
                    <a:pt x="571" y="250"/>
                  </a:cubicBezTo>
                  <a:cubicBezTo>
                    <a:pt x="570" y="249"/>
                    <a:pt x="568" y="248"/>
                    <a:pt x="567" y="247"/>
                  </a:cubicBezTo>
                  <a:cubicBezTo>
                    <a:pt x="580" y="244"/>
                    <a:pt x="593" y="242"/>
                    <a:pt x="602" y="242"/>
                  </a:cubicBezTo>
                  <a:close/>
                  <a:moveTo>
                    <a:pt x="496" y="311"/>
                  </a:moveTo>
                  <a:cubicBezTo>
                    <a:pt x="496" y="312"/>
                    <a:pt x="496" y="313"/>
                    <a:pt x="496" y="314"/>
                  </a:cubicBezTo>
                  <a:cubicBezTo>
                    <a:pt x="496" y="314"/>
                    <a:pt x="495" y="314"/>
                    <a:pt x="495" y="313"/>
                  </a:cubicBezTo>
                  <a:cubicBezTo>
                    <a:pt x="495" y="312"/>
                    <a:pt x="495" y="311"/>
                    <a:pt x="495" y="310"/>
                  </a:cubicBezTo>
                  <a:cubicBezTo>
                    <a:pt x="495" y="310"/>
                    <a:pt x="495" y="311"/>
                    <a:pt x="496" y="311"/>
                  </a:cubicBezTo>
                  <a:close/>
                  <a:moveTo>
                    <a:pt x="489" y="348"/>
                  </a:moveTo>
                  <a:cubicBezTo>
                    <a:pt x="490" y="350"/>
                    <a:pt x="489" y="352"/>
                    <a:pt x="489" y="354"/>
                  </a:cubicBezTo>
                  <a:cubicBezTo>
                    <a:pt x="489" y="353"/>
                    <a:pt x="488" y="352"/>
                    <a:pt x="488" y="352"/>
                  </a:cubicBezTo>
                  <a:cubicBezTo>
                    <a:pt x="488" y="350"/>
                    <a:pt x="487" y="349"/>
                    <a:pt x="487" y="347"/>
                  </a:cubicBezTo>
                  <a:cubicBezTo>
                    <a:pt x="488" y="347"/>
                    <a:pt x="489" y="348"/>
                    <a:pt x="489" y="348"/>
                  </a:cubicBezTo>
                  <a:close/>
                  <a:moveTo>
                    <a:pt x="489" y="358"/>
                  </a:moveTo>
                  <a:cubicBezTo>
                    <a:pt x="489" y="359"/>
                    <a:pt x="488" y="361"/>
                    <a:pt x="488" y="363"/>
                  </a:cubicBezTo>
                  <a:cubicBezTo>
                    <a:pt x="488" y="361"/>
                    <a:pt x="487" y="360"/>
                    <a:pt x="487" y="358"/>
                  </a:cubicBezTo>
                  <a:cubicBezTo>
                    <a:pt x="487" y="357"/>
                    <a:pt x="487" y="357"/>
                    <a:pt x="488" y="356"/>
                  </a:cubicBezTo>
                  <a:cubicBezTo>
                    <a:pt x="488" y="356"/>
                    <a:pt x="488" y="357"/>
                    <a:pt x="489" y="358"/>
                  </a:cubicBezTo>
                  <a:close/>
                  <a:moveTo>
                    <a:pt x="485" y="369"/>
                  </a:moveTo>
                  <a:cubicBezTo>
                    <a:pt x="485" y="369"/>
                    <a:pt x="485" y="369"/>
                    <a:pt x="485" y="369"/>
                  </a:cubicBezTo>
                  <a:cubicBezTo>
                    <a:pt x="485" y="369"/>
                    <a:pt x="485" y="368"/>
                    <a:pt x="485" y="368"/>
                  </a:cubicBezTo>
                  <a:cubicBezTo>
                    <a:pt x="485" y="368"/>
                    <a:pt x="485" y="368"/>
                    <a:pt x="485" y="368"/>
                  </a:cubicBezTo>
                  <a:cubicBezTo>
                    <a:pt x="485" y="368"/>
                    <a:pt x="485" y="368"/>
                    <a:pt x="485" y="368"/>
                  </a:cubicBezTo>
                  <a:cubicBezTo>
                    <a:pt x="485" y="368"/>
                    <a:pt x="485" y="368"/>
                    <a:pt x="485" y="369"/>
                  </a:cubicBezTo>
                  <a:close/>
                  <a:moveTo>
                    <a:pt x="378" y="320"/>
                  </a:moveTo>
                  <a:cubicBezTo>
                    <a:pt x="381" y="320"/>
                    <a:pt x="384" y="319"/>
                    <a:pt x="388" y="319"/>
                  </a:cubicBezTo>
                  <a:cubicBezTo>
                    <a:pt x="388" y="319"/>
                    <a:pt x="388" y="319"/>
                    <a:pt x="389" y="319"/>
                  </a:cubicBezTo>
                  <a:cubicBezTo>
                    <a:pt x="408" y="320"/>
                    <a:pt x="428" y="320"/>
                    <a:pt x="447" y="319"/>
                  </a:cubicBezTo>
                  <a:cubicBezTo>
                    <a:pt x="449" y="320"/>
                    <a:pt x="450" y="321"/>
                    <a:pt x="452" y="322"/>
                  </a:cubicBezTo>
                  <a:cubicBezTo>
                    <a:pt x="439" y="322"/>
                    <a:pt x="411" y="321"/>
                    <a:pt x="378" y="320"/>
                  </a:cubicBezTo>
                  <a:close/>
                  <a:moveTo>
                    <a:pt x="611" y="158"/>
                  </a:moveTo>
                  <a:cubicBezTo>
                    <a:pt x="610" y="158"/>
                    <a:pt x="609" y="157"/>
                    <a:pt x="608" y="157"/>
                  </a:cubicBezTo>
                  <a:cubicBezTo>
                    <a:pt x="606" y="156"/>
                    <a:pt x="605" y="155"/>
                    <a:pt x="603" y="154"/>
                  </a:cubicBezTo>
                  <a:cubicBezTo>
                    <a:pt x="606" y="155"/>
                    <a:pt x="608" y="156"/>
                    <a:pt x="611" y="158"/>
                  </a:cubicBezTo>
                  <a:cubicBezTo>
                    <a:pt x="611" y="158"/>
                    <a:pt x="611" y="158"/>
                    <a:pt x="611" y="158"/>
                  </a:cubicBezTo>
                  <a:close/>
                  <a:moveTo>
                    <a:pt x="584" y="146"/>
                  </a:moveTo>
                  <a:cubicBezTo>
                    <a:pt x="583" y="145"/>
                    <a:pt x="582" y="145"/>
                    <a:pt x="581" y="144"/>
                  </a:cubicBezTo>
                  <a:cubicBezTo>
                    <a:pt x="576" y="140"/>
                    <a:pt x="571" y="136"/>
                    <a:pt x="566" y="132"/>
                  </a:cubicBezTo>
                  <a:cubicBezTo>
                    <a:pt x="572" y="137"/>
                    <a:pt x="578" y="141"/>
                    <a:pt x="584" y="146"/>
                  </a:cubicBezTo>
                  <a:close/>
                  <a:moveTo>
                    <a:pt x="599" y="156"/>
                  </a:moveTo>
                  <a:cubicBezTo>
                    <a:pt x="603" y="158"/>
                    <a:pt x="606" y="160"/>
                    <a:pt x="609" y="162"/>
                  </a:cubicBezTo>
                  <a:cubicBezTo>
                    <a:pt x="607" y="161"/>
                    <a:pt x="605" y="161"/>
                    <a:pt x="603" y="160"/>
                  </a:cubicBezTo>
                  <a:cubicBezTo>
                    <a:pt x="603" y="160"/>
                    <a:pt x="602" y="159"/>
                    <a:pt x="602" y="159"/>
                  </a:cubicBezTo>
                  <a:cubicBezTo>
                    <a:pt x="599" y="157"/>
                    <a:pt x="597" y="155"/>
                    <a:pt x="594" y="153"/>
                  </a:cubicBezTo>
                  <a:cubicBezTo>
                    <a:pt x="596" y="154"/>
                    <a:pt x="598" y="155"/>
                    <a:pt x="599" y="156"/>
                  </a:cubicBezTo>
                  <a:close/>
                  <a:moveTo>
                    <a:pt x="574" y="145"/>
                  </a:moveTo>
                  <a:cubicBezTo>
                    <a:pt x="572" y="144"/>
                    <a:pt x="571" y="143"/>
                    <a:pt x="570" y="142"/>
                  </a:cubicBezTo>
                  <a:cubicBezTo>
                    <a:pt x="571" y="143"/>
                    <a:pt x="573" y="144"/>
                    <a:pt x="574" y="145"/>
                  </a:cubicBezTo>
                  <a:close/>
                  <a:moveTo>
                    <a:pt x="611" y="165"/>
                  </a:moveTo>
                  <a:cubicBezTo>
                    <a:pt x="611" y="165"/>
                    <a:pt x="611" y="165"/>
                    <a:pt x="611" y="165"/>
                  </a:cubicBezTo>
                  <a:cubicBezTo>
                    <a:pt x="611" y="165"/>
                    <a:pt x="611" y="165"/>
                    <a:pt x="610" y="165"/>
                  </a:cubicBezTo>
                  <a:cubicBezTo>
                    <a:pt x="611" y="165"/>
                    <a:pt x="611" y="165"/>
                    <a:pt x="611" y="165"/>
                  </a:cubicBezTo>
                  <a:close/>
                  <a:moveTo>
                    <a:pt x="665" y="195"/>
                  </a:moveTo>
                  <a:cubicBezTo>
                    <a:pt x="662" y="195"/>
                    <a:pt x="659" y="196"/>
                    <a:pt x="658" y="192"/>
                  </a:cubicBezTo>
                  <a:cubicBezTo>
                    <a:pt x="657" y="189"/>
                    <a:pt x="657" y="186"/>
                    <a:pt x="655" y="184"/>
                  </a:cubicBezTo>
                  <a:cubicBezTo>
                    <a:pt x="660" y="187"/>
                    <a:pt x="663" y="191"/>
                    <a:pt x="665" y="195"/>
                  </a:cubicBezTo>
                  <a:close/>
                  <a:moveTo>
                    <a:pt x="649" y="211"/>
                  </a:moveTo>
                  <a:cubicBezTo>
                    <a:pt x="640" y="206"/>
                    <a:pt x="632" y="201"/>
                    <a:pt x="624" y="196"/>
                  </a:cubicBezTo>
                  <a:cubicBezTo>
                    <a:pt x="623" y="193"/>
                    <a:pt x="619" y="190"/>
                    <a:pt x="611" y="188"/>
                  </a:cubicBezTo>
                  <a:cubicBezTo>
                    <a:pt x="610" y="187"/>
                    <a:pt x="609" y="187"/>
                    <a:pt x="607" y="186"/>
                  </a:cubicBezTo>
                  <a:cubicBezTo>
                    <a:pt x="607" y="188"/>
                    <a:pt x="607" y="188"/>
                    <a:pt x="607" y="188"/>
                  </a:cubicBezTo>
                  <a:cubicBezTo>
                    <a:pt x="596" y="187"/>
                    <a:pt x="581" y="188"/>
                    <a:pt x="560" y="196"/>
                  </a:cubicBezTo>
                  <a:cubicBezTo>
                    <a:pt x="553" y="198"/>
                    <a:pt x="547" y="201"/>
                    <a:pt x="541" y="204"/>
                  </a:cubicBezTo>
                  <a:cubicBezTo>
                    <a:pt x="539" y="203"/>
                    <a:pt x="537" y="202"/>
                    <a:pt x="535" y="201"/>
                  </a:cubicBezTo>
                  <a:cubicBezTo>
                    <a:pt x="534" y="203"/>
                    <a:pt x="534" y="203"/>
                    <a:pt x="534" y="203"/>
                  </a:cubicBezTo>
                  <a:cubicBezTo>
                    <a:pt x="535" y="204"/>
                    <a:pt x="537" y="205"/>
                    <a:pt x="538" y="206"/>
                  </a:cubicBezTo>
                  <a:cubicBezTo>
                    <a:pt x="533" y="209"/>
                    <a:pt x="529" y="212"/>
                    <a:pt x="525" y="216"/>
                  </a:cubicBezTo>
                  <a:cubicBezTo>
                    <a:pt x="520" y="213"/>
                    <a:pt x="515" y="210"/>
                    <a:pt x="512" y="209"/>
                  </a:cubicBezTo>
                  <a:cubicBezTo>
                    <a:pt x="511" y="211"/>
                    <a:pt x="511" y="211"/>
                    <a:pt x="511" y="211"/>
                  </a:cubicBezTo>
                  <a:cubicBezTo>
                    <a:pt x="514" y="213"/>
                    <a:pt x="518" y="215"/>
                    <a:pt x="522" y="217"/>
                  </a:cubicBezTo>
                  <a:cubicBezTo>
                    <a:pt x="517" y="222"/>
                    <a:pt x="512" y="227"/>
                    <a:pt x="508" y="232"/>
                  </a:cubicBezTo>
                  <a:cubicBezTo>
                    <a:pt x="503" y="229"/>
                    <a:pt x="498" y="225"/>
                    <a:pt x="494" y="222"/>
                  </a:cubicBezTo>
                  <a:cubicBezTo>
                    <a:pt x="493" y="224"/>
                    <a:pt x="493" y="224"/>
                    <a:pt x="493" y="224"/>
                  </a:cubicBezTo>
                  <a:cubicBezTo>
                    <a:pt x="497" y="227"/>
                    <a:pt x="501" y="231"/>
                    <a:pt x="506" y="234"/>
                  </a:cubicBezTo>
                  <a:cubicBezTo>
                    <a:pt x="503" y="237"/>
                    <a:pt x="501" y="240"/>
                    <a:pt x="498" y="244"/>
                  </a:cubicBezTo>
                  <a:cubicBezTo>
                    <a:pt x="498" y="243"/>
                    <a:pt x="497" y="243"/>
                    <a:pt x="496" y="243"/>
                  </a:cubicBezTo>
                  <a:cubicBezTo>
                    <a:pt x="496" y="243"/>
                    <a:pt x="496" y="243"/>
                    <a:pt x="496" y="243"/>
                  </a:cubicBezTo>
                  <a:cubicBezTo>
                    <a:pt x="496" y="242"/>
                    <a:pt x="496" y="242"/>
                    <a:pt x="496" y="242"/>
                  </a:cubicBezTo>
                  <a:cubicBezTo>
                    <a:pt x="495" y="242"/>
                    <a:pt x="494" y="242"/>
                    <a:pt x="494" y="242"/>
                  </a:cubicBezTo>
                  <a:cubicBezTo>
                    <a:pt x="493" y="242"/>
                    <a:pt x="493" y="242"/>
                    <a:pt x="492" y="241"/>
                  </a:cubicBezTo>
                  <a:cubicBezTo>
                    <a:pt x="492" y="242"/>
                    <a:pt x="492" y="242"/>
                    <a:pt x="492" y="242"/>
                  </a:cubicBezTo>
                  <a:cubicBezTo>
                    <a:pt x="491" y="242"/>
                    <a:pt x="491" y="242"/>
                    <a:pt x="491" y="242"/>
                  </a:cubicBezTo>
                  <a:cubicBezTo>
                    <a:pt x="491" y="242"/>
                    <a:pt x="490" y="243"/>
                    <a:pt x="490" y="243"/>
                  </a:cubicBezTo>
                  <a:cubicBezTo>
                    <a:pt x="491" y="243"/>
                    <a:pt x="491" y="244"/>
                    <a:pt x="491" y="244"/>
                  </a:cubicBezTo>
                  <a:cubicBezTo>
                    <a:pt x="491" y="244"/>
                    <a:pt x="491" y="244"/>
                    <a:pt x="491" y="244"/>
                  </a:cubicBezTo>
                  <a:cubicBezTo>
                    <a:pt x="491" y="244"/>
                    <a:pt x="492" y="245"/>
                    <a:pt x="492" y="245"/>
                  </a:cubicBezTo>
                  <a:cubicBezTo>
                    <a:pt x="493" y="245"/>
                    <a:pt x="494" y="246"/>
                    <a:pt x="495" y="247"/>
                  </a:cubicBezTo>
                  <a:cubicBezTo>
                    <a:pt x="496" y="245"/>
                    <a:pt x="496" y="245"/>
                    <a:pt x="496" y="245"/>
                  </a:cubicBezTo>
                  <a:cubicBezTo>
                    <a:pt x="496" y="245"/>
                    <a:pt x="497" y="246"/>
                    <a:pt x="497" y="246"/>
                  </a:cubicBezTo>
                  <a:cubicBezTo>
                    <a:pt x="494" y="250"/>
                    <a:pt x="491" y="255"/>
                    <a:pt x="490" y="258"/>
                  </a:cubicBezTo>
                  <a:cubicBezTo>
                    <a:pt x="486" y="255"/>
                    <a:pt x="482" y="253"/>
                    <a:pt x="479" y="250"/>
                  </a:cubicBezTo>
                  <a:cubicBezTo>
                    <a:pt x="478" y="250"/>
                    <a:pt x="478" y="250"/>
                    <a:pt x="478" y="250"/>
                  </a:cubicBezTo>
                  <a:cubicBezTo>
                    <a:pt x="479" y="244"/>
                    <a:pt x="480" y="237"/>
                    <a:pt x="481" y="230"/>
                  </a:cubicBezTo>
                  <a:cubicBezTo>
                    <a:pt x="491" y="210"/>
                    <a:pt x="511" y="192"/>
                    <a:pt x="544" y="182"/>
                  </a:cubicBezTo>
                  <a:cubicBezTo>
                    <a:pt x="574" y="174"/>
                    <a:pt x="596" y="171"/>
                    <a:pt x="613" y="172"/>
                  </a:cubicBezTo>
                  <a:cubicBezTo>
                    <a:pt x="619" y="175"/>
                    <a:pt x="624" y="179"/>
                    <a:pt x="630" y="182"/>
                  </a:cubicBezTo>
                  <a:cubicBezTo>
                    <a:pt x="631" y="180"/>
                    <a:pt x="631" y="180"/>
                    <a:pt x="631" y="180"/>
                  </a:cubicBezTo>
                  <a:cubicBezTo>
                    <a:pt x="628" y="177"/>
                    <a:pt x="624" y="175"/>
                    <a:pt x="620" y="172"/>
                  </a:cubicBezTo>
                  <a:cubicBezTo>
                    <a:pt x="624" y="173"/>
                    <a:pt x="628" y="173"/>
                    <a:pt x="632" y="174"/>
                  </a:cubicBezTo>
                  <a:cubicBezTo>
                    <a:pt x="633" y="174"/>
                    <a:pt x="634" y="175"/>
                    <a:pt x="636" y="176"/>
                  </a:cubicBezTo>
                  <a:cubicBezTo>
                    <a:pt x="636" y="176"/>
                    <a:pt x="637" y="176"/>
                    <a:pt x="637" y="176"/>
                  </a:cubicBezTo>
                  <a:cubicBezTo>
                    <a:pt x="638" y="176"/>
                    <a:pt x="638" y="175"/>
                    <a:pt x="638" y="175"/>
                  </a:cubicBezTo>
                  <a:cubicBezTo>
                    <a:pt x="642" y="177"/>
                    <a:pt x="645" y="178"/>
                    <a:pt x="648" y="179"/>
                  </a:cubicBezTo>
                  <a:cubicBezTo>
                    <a:pt x="649" y="180"/>
                    <a:pt x="650" y="182"/>
                    <a:pt x="651" y="184"/>
                  </a:cubicBezTo>
                  <a:cubicBezTo>
                    <a:pt x="653" y="187"/>
                    <a:pt x="654" y="191"/>
                    <a:pt x="654" y="195"/>
                  </a:cubicBezTo>
                  <a:cubicBezTo>
                    <a:pt x="655" y="196"/>
                    <a:pt x="655" y="198"/>
                    <a:pt x="656" y="199"/>
                  </a:cubicBezTo>
                  <a:cubicBezTo>
                    <a:pt x="658" y="201"/>
                    <a:pt x="661" y="199"/>
                    <a:pt x="664" y="199"/>
                  </a:cubicBezTo>
                  <a:cubicBezTo>
                    <a:pt x="665" y="198"/>
                    <a:pt x="661" y="204"/>
                    <a:pt x="661" y="204"/>
                  </a:cubicBezTo>
                  <a:cubicBezTo>
                    <a:pt x="660" y="205"/>
                    <a:pt x="660" y="206"/>
                    <a:pt x="660" y="207"/>
                  </a:cubicBezTo>
                  <a:cubicBezTo>
                    <a:pt x="660" y="207"/>
                    <a:pt x="660" y="208"/>
                    <a:pt x="660" y="208"/>
                  </a:cubicBezTo>
                  <a:cubicBezTo>
                    <a:pt x="656" y="210"/>
                    <a:pt x="652" y="211"/>
                    <a:pt x="649" y="211"/>
                  </a:cubicBezTo>
                  <a:close/>
                  <a:moveTo>
                    <a:pt x="673" y="225"/>
                  </a:moveTo>
                  <a:cubicBezTo>
                    <a:pt x="667" y="225"/>
                    <a:pt x="661" y="226"/>
                    <a:pt x="655" y="227"/>
                  </a:cubicBezTo>
                  <a:cubicBezTo>
                    <a:pt x="655" y="227"/>
                    <a:pt x="655" y="227"/>
                    <a:pt x="655" y="227"/>
                  </a:cubicBezTo>
                  <a:cubicBezTo>
                    <a:pt x="652" y="221"/>
                    <a:pt x="646" y="215"/>
                    <a:pt x="640" y="209"/>
                  </a:cubicBezTo>
                  <a:cubicBezTo>
                    <a:pt x="651" y="215"/>
                    <a:pt x="661" y="221"/>
                    <a:pt x="673" y="225"/>
                  </a:cubicBezTo>
                  <a:close/>
                  <a:moveTo>
                    <a:pt x="493" y="322"/>
                  </a:moveTo>
                  <a:cubicBezTo>
                    <a:pt x="493" y="320"/>
                    <a:pt x="492" y="319"/>
                    <a:pt x="491" y="318"/>
                  </a:cubicBezTo>
                  <a:cubicBezTo>
                    <a:pt x="490" y="317"/>
                    <a:pt x="490" y="316"/>
                    <a:pt x="490" y="315"/>
                  </a:cubicBezTo>
                  <a:cubicBezTo>
                    <a:pt x="490" y="315"/>
                    <a:pt x="490" y="315"/>
                    <a:pt x="490" y="315"/>
                  </a:cubicBezTo>
                  <a:cubicBezTo>
                    <a:pt x="491" y="315"/>
                    <a:pt x="491" y="315"/>
                    <a:pt x="492" y="316"/>
                  </a:cubicBezTo>
                  <a:cubicBezTo>
                    <a:pt x="492" y="316"/>
                    <a:pt x="492" y="316"/>
                    <a:pt x="492" y="316"/>
                  </a:cubicBezTo>
                  <a:cubicBezTo>
                    <a:pt x="492" y="316"/>
                    <a:pt x="493" y="317"/>
                    <a:pt x="493" y="317"/>
                  </a:cubicBezTo>
                  <a:cubicBezTo>
                    <a:pt x="493" y="319"/>
                    <a:pt x="494" y="321"/>
                    <a:pt x="494" y="322"/>
                  </a:cubicBezTo>
                  <a:lnTo>
                    <a:pt x="493" y="322"/>
                  </a:lnTo>
                  <a:close/>
                  <a:moveTo>
                    <a:pt x="495" y="368"/>
                  </a:moveTo>
                  <a:cubicBezTo>
                    <a:pt x="495" y="367"/>
                    <a:pt x="495" y="367"/>
                    <a:pt x="495" y="367"/>
                  </a:cubicBezTo>
                  <a:cubicBezTo>
                    <a:pt x="495" y="367"/>
                    <a:pt x="495" y="367"/>
                    <a:pt x="496" y="368"/>
                  </a:cubicBezTo>
                  <a:cubicBezTo>
                    <a:pt x="495" y="368"/>
                    <a:pt x="495" y="368"/>
                    <a:pt x="495" y="368"/>
                  </a:cubicBezTo>
                  <a:close/>
                  <a:moveTo>
                    <a:pt x="475" y="376"/>
                  </a:moveTo>
                  <a:cubicBezTo>
                    <a:pt x="475" y="375"/>
                    <a:pt x="476" y="375"/>
                    <a:pt x="476" y="375"/>
                  </a:cubicBezTo>
                  <a:cubicBezTo>
                    <a:pt x="476" y="375"/>
                    <a:pt x="476" y="375"/>
                    <a:pt x="476" y="375"/>
                  </a:cubicBezTo>
                  <a:cubicBezTo>
                    <a:pt x="476" y="375"/>
                    <a:pt x="476" y="376"/>
                    <a:pt x="475" y="376"/>
                  </a:cubicBezTo>
                  <a:close/>
                  <a:moveTo>
                    <a:pt x="473" y="464"/>
                  </a:moveTo>
                  <a:cubicBezTo>
                    <a:pt x="472" y="463"/>
                    <a:pt x="471" y="462"/>
                    <a:pt x="469" y="461"/>
                  </a:cubicBezTo>
                  <a:cubicBezTo>
                    <a:pt x="471" y="461"/>
                    <a:pt x="472" y="460"/>
                    <a:pt x="473" y="459"/>
                  </a:cubicBezTo>
                  <a:cubicBezTo>
                    <a:pt x="473" y="461"/>
                    <a:pt x="473" y="463"/>
                    <a:pt x="473" y="464"/>
                  </a:cubicBezTo>
                  <a:close/>
                  <a:moveTo>
                    <a:pt x="460" y="463"/>
                  </a:moveTo>
                  <a:cubicBezTo>
                    <a:pt x="459" y="461"/>
                    <a:pt x="459" y="459"/>
                    <a:pt x="459" y="458"/>
                  </a:cubicBezTo>
                  <a:cubicBezTo>
                    <a:pt x="461" y="459"/>
                    <a:pt x="462" y="460"/>
                    <a:pt x="464" y="461"/>
                  </a:cubicBezTo>
                  <a:cubicBezTo>
                    <a:pt x="464" y="461"/>
                    <a:pt x="464" y="461"/>
                    <a:pt x="464" y="461"/>
                  </a:cubicBezTo>
                  <a:cubicBezTo>
                    <a:pt x="463" y="462"/>
                    <a:pt x="462" y="463"/>
                    <a:pt x="462" y="463"/>
                  </a:cubicBezTo>
                  <a:cubicBezTo>
                    <a:pt x="461" y="463"/>
                    <a:pt x="460" y="463"/>
                    <a:pt x="460" y="463"/>
                  </a:cubicBezTo>
                  <a:close/>
                  <a:moveTo>
                    <a:pt x="457" y="463"/>
                  </a:moveTo>
                  <a:cubicBezTo>
                    <a:pt x="453" y="462"/>
                    <a:pt x="448" y="462"/>
                    <a:pt x="444" y="461"/>
                  </a:cubicBezTo>
                  <a:cubicBezTo>
                    <a:pt x="444" y="461"/>
                    <a:pt x="444" y="461"/>
                    <a:pt x="444" y="461"/>
                  </a:cubicBezTo>
                  <a:cubicBezTo>
                    <a:pt x="444" y="461"/>
                    <a:pt x="443" y="461"/>
                    <a:pt x="443" y="461"/>
                  </a:cubicBezTo>
                  <a:cubicBezTo>
                    <a:pt x="443" y="461"/>
                    <a:pt x="443" y="461"/>
                    <a:pt x="442" y="461"/>
                  </a:cubicBezTo>
                  <a:cubicBezTo>
                    <a:pt x="442" y="461"/>
                    <a:pt x="442" y="461"/>
                    <a:pt x="442" y="461"/>
                  </a:cubicBezTo>
                  <a:cubicBezTo>
                    <a:pt x="439" y="458"/>
                    <a:pt x="438" y="457"/>
                    <a:pt x="438" y="457"/>
                  </a:cubicBezTo>
                  <a:cubicBezTo>
                    <a:pt x="437" y="457"/>
                    <a:pt x="437" y="457"/>
                    <a:pt x="437" y="457"/>
                  </a:cubicBezTo>
                  <a:cubicBezTo>
                    <a:pt x="438" y="457"/>
                    <a:pt x="439" y="457"/>
                    <a:pt x="440" y="457"/>
                  </a:cubicBezTo>
                  <a:cubicBezTo>
                    <a:pt x="444" y="457"/>
                    <a:pt x="448" y="457"/>
                    <a:pt x="452" y="457"/>
                  </a:cubicBezTo>
                  <a:cubicBezTo>
                    <a:pt x="452" y="454"/>
                    <a:pt x="452" y="454"/>
                    <a:pt x="452" y="454"/>
                  </a:cubicBezTo>
                  <a:cubicBezTo>
                    <a:pt x="453" y="455"/>
                    <a:pt x="453" y="455"/>
                    <a:pt x="454" y="455"/>
                  </a:cubicBezTo>
                  <a:cubicBezTo>
                    <a:pt x="455" y="456"/>
                    <a:pt x="456" y="456"/>
                    <a:pt x="456" y="456"/>
                  </a:cubicBezTo>
                  <a:cubicBezTo>
                    <a:pt x="456" y="458"/>
                    <a:pt x="457" y="461"/>
                    <a:pt x="457" y="463"/>
                  </a:cubicBezTo>
                  <a:close/>
                  <a:moveTo>
                    <a:pt x="500" y="512"/>
                  </a:moveTo>
                  <a:cubicBezTo>
                    <a:pt x="501" y="512"/>
                    <a:pt x="501" y="512"/>
                    <a:pt x="501" y="512"/>
                  </a:cubicBezTo>
                  <a:cubicBezTo>
                    <a:pt x="505" y="516"/>
                    <a:pt x="508" y="520"/>
                    <a:pt x="509" y="525"/>
                  </a:cubicBezTo>
                  <a:cubicBezTo>
                    <a:pt x="504" y="519"/>
                    <a:pt x="498" y="513"/>
                    <a:pt x="491" y="506"/>
                  </a:cubicBezTo>
                  <a:cubicBezTo>
                    <a:pt x="494" y="508"/>
                    <a:pt x="497" y="510"/>
                    <a:pt x="500" y="512"/>
                  </a:cubicBezTo>
                  <a:close/>
                  <a:moveTo>
                    <a:pt x="504" y="555"/>
                  </a:moveTo>
                  <a:cubicBezTo>
                    <a:pt x="504" y="554"/>
                    <a:pt x="504" y="554"/>
                    <a:pt x="504" y="554"/>
                  </a:cubicBezTo>
                  <a:cubicBezTo>
                    <a:pt x="504" y="554"/>
                    <a:pt x="504" y="554"/>
                    <a:pt x="504" y="555"/>
                  </a:cubicBezTo>
                  <a:close/>
                  <a:moveTo>
                    <a:pt x="506" y="559"/>
                  </a:moveTo>
                  <a:cubicBezTo>
                    <a:pt x="508" y="555"/>
                    <a:pt x="510" y="550"/>
                    <a:pt x="512" y="546"/>
                  </a:cubicBezTo>
                  <a:cubicBezTo>
                    <a:pt x="512" y="549"/>
                    <a:pt x="512" y="554"/>
                    <a:pt x="511" y="560"/>
                  </a:cubicBezTo>
                  <a:cubicBezTo>
                    <a:pt x="508" y="568"/>
                    <a:pt x="506" y="576"/>
                    <a:pt x="506" y="584"/>
                  </a:cubicBezTo>
                  <a:cubicBezTo>
                    <a:pt x="505" y="588"/>
                    <a:pt x="504" y="592"/>
                    <a:pt x="503" y="594"/>
                  </a:cubicBezTo>
                  <a:cubicBezTo>
                    <a:pt x="503" y="595"/>
                    <a:pt x="503" y="595"/>
                    <a:pt x="503" y="595"/>
                  </a:cubicBezTo>
                  <a:cubicBezTo>
                    <a:pt x="500" y="590"/>
                    <a:pt x="499" y="584"/>
                    <a:pt x="499" y="577"/>
                  </a:cubicBezTo>
                  <a:cubicBezTo>
                    <a:pt x="499" y="577"/>
                    <a:pt x="499" y="577"/>
                    <a:pt x="499" y="576"/>
                  </a:cubicBezTo>
                  <a:cubicBezTo>
                    <a:pt x="502" y="571"/>
                    <a:pt x="505" y="565"/>
                    <a:pt x="506" y="559"/>
                  </a:cubicBezTo>
                  <a:close/>
                  <a:moveTo>
                    <a:pt x="457" y="523"/>
                  </a:moveTo>
                  <a:cubicBezTo>
                    <a:pt x="457" y="523"/>
                    <a:pt x="457" y="523"/>
                    <a:pt x="457" y="523"/>
                  </a:cubicBezTo>
                  <a:cubicBezTo>
                    <a:pt x="457" y="523"/>
                    <a:pt x="458" y="523"/>
                    <a:pt x="458" y="523"/>
                  </a:cubicBezTo>
                  <a:cubicBezTo>
                    <a:pt x="458" y="523"/>
                    <a:pt x="457" y="523"/>
                    <a:pt x="457" y="523"/>
                  </a:cubicBezTo>
                  <a:close/>
                  <a:moveTo>
                    <a:pt x="456" y="526"/>
                  </a:moveTo>
                  <a:cubicBezTo>
                    <a:pt x="455" y="526"/>
                    <a:pt x="454" y="526"/>
                    <a:pt x="453" y="526"/>
                  </a:cubicBezTo>
                  <a:cubicBezTo>
                    <a:pt x="454" y="526"/>
                    <a:pt x="455" y="526"/>
                    <a:pt x="455" y="526"/>
                  </a:cubicBezTo>
                  <a:cubicBezTo>
                    <a:pt x="456" y="526"/>
                    <a:pt x="456" y="526"/>
                    <a:pt x="456" y="526"/>
                  </a:cubicBezTo>
                  <a:close/>
                  <a:moveTo>
                    <a:pt x="371" y="507"/>
                  </a:moveTo>
                  <a:cubicBezTo>
                    <a:pt x="358" y="505"/>
                    <a:pt x="345" y="503"/>
                    <a:pt x="332" y="501"/>
                  </a:cubicBezTo>
                  <a:cubicBezTo>
                    <a:pt x="331" y="500"/>
                    <a:pt x="331" y="500"/>
                    <a:pt x="331" y="500"/>
                  </a:cubicBezTo>
                  <a:cubicBezTo>
                    <a:pt x="330" y="500"/>
                    <a:pt x="330" y="499"/>
                    <a:pt x="330" y="499"/>
                  </a:cubicBezTo>
                  <a:cubicBezTo>
                    <a:pt x="347" y="503"/>
                    <a:pt x="365" y="505"/>
                    <a:pt x="382" y="507"/>
                  </a:cubicBezTo>
                  <a:cubicBezTo>
                    <a:pt x="383" y="507"/>
                    <a:pt x="383" y="507"/>
                    <a:pt x="383" y="507"/>
                  </a:cubicBezTo>
                  <a:cubicBezTo>
                    <a:pt x="387" y="509"/>
                    <a:pt x="387" y="509"/>
                    <a:pt x="387" y="509"/>
                  </a:cubicBezTo>
                  <a:cubicBezTo>
                    <a:pt x="386" y="508"/>
                    <a:pt x="386" y="508"/>
                    <a:pt x="386" y="508"/>
                  </a:cubicBezTo>
                  <a:cubicBezTo>
                    <a:pt x="388" y="508"/>
                    <a:pt x="391" y="508"/>
                    <a:pt x="393" y="508"/>
                  </a:cubicBezTo>
                  <a:cubicBezTo>
                    <a:pt x="395" y="510"/>
                    <a:pt x="398" y="511"/>
                    <a:pt x="400" y="513"/>
                  </a:cubicBezTo>
                  <a:cubicBezTo>
                    <a:pt x="390" y="511"/>
                    <a:pt x="380" y="509"/>
                    <a:pt x="371" y="507"/>
                  </a:cubicBezTo>
                  <a:close/>
                  <a:moveTo>
                    <a:pt x="206" y="477"/>
                  </a:moveTo>
                  <a:cubicBezTo>
                    <a:pt x="210" y="478"/>
                    <a:pt x="214" y="478"/>
                    <a:pt x="218" y="479"/>
                  </a:cubicBezTo>
                  <a:cubicBezTo>
                    <a:pt x="216" y="479"/>
                    <a:pt x="214" y="480"/>
                    <a:pt x="212" y="480"/>
                  </a:cubicBezTo>
                  <a:cubicBezTo>
                    <a:pt x="212" y="480"/>
                    <a:pt x="212" y="480"/>
                    <a:pt x="212" y="480"/>
                  </a:cubicBezTo>
                  <a:cubicBezTo>
                    <a:pt x="210" y="479"/>
                    <a:pt x="208" y="478"/>
                    <a:pt x="207" y="477"/>
                  </a:cubicBezTo>
                  <a:cubicBezTo>
                    <a:pt x="207" y="477"/>
                    <a:pt x="207" y="477"/>
                    <a:pt x="206" y="477"/>
                  </a:cubicBezTo>
                  <a:close/>
                  <a:moveTo>
                    <a:pt x="196" y="465"/>
                  </a:moveTo>
                  <a:cubicBezTo>
                    <a:pt x="205" y="463"/>
                    <a:pt x="214" y="462"/>
                    <a:pt x="224" y="462"/>
                  </a:cubicBezTo>
                  <a:cubicBezTo>
                    <a:pt x="230" y="462"/>
                    <a:pt x="237" y="463"/>
                    <a:pt x="244" y="463"/>
                  </a:cubicBezTo>
                  <a:cubicBezTo>
                    <a:pt x="244" y="465"/>
                    <a:pt x="244" y="465"/>
                    <a:pt x="244" y="465"/>
                  </a:cubicBezTo>
                  <a:cubicBezTo>
                    <a:pt x="248" y="465"/>
                    <a:pt x="253" y="465"/>
                    <a:pt x="258" y="466"/>
                  </a:cubicBezTo>
                  <a:cubicBezTo>
                    <a:pt x="261" y="468"/>
                    <a:pt x="263" y="471"/>
                    <a:pt x="266" y="473"/>
                  </a:cubicBezTo>
                  <a:cubicBezTo>
                    <a:pt x="265" y="473"/>
                    <a:pt x="265" y="474"/>
                    <a:pt x="264" y="474"/>
                  </a:cubicBezTo>
                  <a:cubicBezTo>
                    <a:pt x="261" y="474"/>
                    <a:pt x="258" y="474"/>
                    <a:pt x="255" y="473"/>
                  </a:cubicBezTo>
                  <a:cubicBezTo>
                    <a:pt x="249" y="471"/>
                    <a:pt x="244" y="468"/>
                    <a:pt x="238" y="466"/>
                  </a:cubicBezTo>
                  <a:cubicBezTo>
                    <a:pt x="237" y="468"/>
                    <a:pt x="237" y="468"/>
                    <a:pt x="237" y="468"/>
                  </a:cubicBezTo>
                  <a:cubicBezTo>
                    <a:pt x="240" y="470"/>
                    <a:pt x="243" y="471"/>
                    <a:pt x="246" y="473"/>
                  </a:cubicBezTo>
                  <a:cubicBezTo>
                    <a:pt x="245" y="473"/>
                    <a:pt x="244" y="473"/>
                    <a:pt x="243" y="473"/>
                  </a:cubicBezTo>
                  <a:cubicBezTo>
                    <a:pt x="243" y="476"/>
                    <a:pt x="243" y="476"/>
                    <a:pt x="243" y="476"/>
                  </a:cubicBezTo>
                  <a:cubicBezTo>
                    <a:pt x="246" y="476"/>
                    <a:pt x="250" y="477"/>
                    <a:pt x="254" y="478"/>
                  </a:cubicBezTo>
                  <a:cubicBezTo>
                    <a:pt x="259" y="481"/>
                    <a:pt x="265" y="485"/>
                    <a:pt x="269" y="489"/>
                  </a:cubicBezTo>
                  <a:cubicBezTo>
                    <a:pt x="266" y="488"/>
                    <a:pt x="264" y="487"/>
                    <a:pt x="261" y="486"/>
                  </a:cubicBezTo>
                  <a:cubicBezTo>
                    <a:pt x="262" y="484"/>
                    <a:pt x="262" y="484"/>
                    <a:pt x="262" y="484"/>
                  </a:cubicBezTo>
                  <a:cubicBezTo>
                    <a:pt x="257" y="483"/>
                    <a:pt x="252" y="482"/>
                    <a:pt x="247" y="481"/>
                  </a:cubicBezTo>
                  <a:cubicBezTo>
                    <a:pt x="236" y="476"/>
                    <a:pt x="225" y="470"/>
                    <a:pt x="213" y="465"/>
                  </a:cubicBezTo>
                  <a:cubicBezTo>
                    <a:pt x="212" y="468"/>
                    <a:pt x="212" y="468"/>
                    <a:pt x="212" y="468"/>
                  </a:cubicBezTo>
                  <a:cubicBezTo>
                    <a:pt x="220" y="471"/>
                    <a:pt x="228" y="475"/>
                    <a:pt x="236" y="479"/>
                  </a:cubicBezTo>
                  <a:cubicBezTo>
                    <a:pt x="233" y="479"/>
                    <a:pt x="231" y="479"/>
                    <a:pt x="228" y="479"/>
                  </a:cubicBezTo>
                  <a:cubicBezTo>
                    <a:pt x="220" y="477"/>
                    <a:pt x="212" y="475"/>
                    <a:pt x="203" y="473"/>
                  </a:cubicBezTo>
                  <a:cubicBezTo>
                    <a:pt x="201" y="471"/>
                    <a:pt x="199" y="468"/>
                    <a:pt x="196" y="465"/>
                  </a:cubicBezTo>
                  <a:close/>
                  <a:moveTo>
                    <a:pt x="191" y="459"/>
                  </a:moveTo>
                  <a:cubicBezTo>
                    <a:pt x="213" y="458"/>
                    <a:pt x="238" y="458"/>
                    <a:pt x="261" y="459"/>
                  </a:cubicBezTo>
                  <a:cubicBezTo>
                    <a:pt x="261" y="459"/>
                    <a:pt x="261" y="459"/>
                    <a:pt x="261" y="459"/>
                  </a:cubicBezTo>
                  <a:cubicBezTo>
                    <a:pt x="256" y="459"/>
                    <a:pt x="252" y="459"/>
                    <a:pt x="248" y="459"/>
                  </a:cubicBezTo>
                  <a:cubicBezTo>
                    <a:pt x="245" y="459"/>
                    <a:pt x="241" y="459"/>
                    <a:pt x="238" y="459"/>
                  </a:cubicBezTo>
                  <a:cubicBezTo>
                    <a:pt x="233" y="459"/>
                    <a:pt x="228" y="459"/>
                    <a:pt x="223" y="459"/>
                  </a:cubicBezTo>
                  <a:cubicBezTo>
                    <a:pt x="223" y="459"/>
                    <a:pt x="223" y="459"/>
                    <a:pt x="223" y="459"/>
                  </a:cubicBezTo>
                  <a:cubicBezTo>
                    <a:pt x="223" y="459"/>
                    <a:pt x="223" y="459"/>
                    <a:pt x="223" y="459"/>
                  </a:cubicBezTo>
                  <a:cubicBezTo>
                    <a:pt x="223" y="459"/>
                    <a:pt x="223" y="459"/>
                    <a:pt x="223" y="459"/>
                  </a:cubicBezTo>
                  <a:cubicBezTo>
                    <a:pt x="223" y="460"/>
                    <a:pt x="223" y="460"/>
                    <a:pt x="223" y="460"/>
                  </a:cubicBezTo>
                  <a:cubicBezTo>
                    <a:pt x="213" y="460"/>
                    <a:pt x="203" y="461"/>
                    <a:pt x="194" y="463"/>
                  </a:cubicBezTo>
                  <a:cubicBezTo>
                    <a:pt x="193" y="462"/>
                    <a:pt x="192" y="460"/>
                    <a:pt x="191" y="459"/>
                  </a:cubicBezTo>
                  <a:close/>
                  <a:moveTo>
                    <a:pt x="161" y="474"/>
                  </a:moveTo>
                  <a:cubicBezTo>
                    <a:pt x="157" y="471"/>
                    <a:pt x="154" y="468"/>
                    <a:pt x="150" y="465"/>
                  </a:cubicBezTo>
                  <a:cubicBezTo>
                    <a:pt x="149" y="464"/>
                    <a:pt x="148" y="464"/>
                    <a:pt x="148" y="463"/>
                  </a:cubicBezTo>
                  <a:cubicBezTo>
                    <a:pt x="149" y="463"/>
                    <a:pt x="149" y="463"/>
                    <a:pt x="150" y="463"/>
                  </a:cubicBezTo>
                  <a:cubicBezTo>
                    <a:pt x="154" y="467"/>
                    <a:pt x="158" y="471"/>
                    <a:pt x="161" y="474"/>
                  </a:cubicBezTo>
                  <a:close/>
                  <a:moveTo>
                    <a:pt x="136" y="447"/>
                  </a:moveTo>
                  <a:cubicBezTo>
                    <a:pt x="140" y="452"/>
                    <a:pt x="144" y="456"/>
                    <a:pt x="148" y="461"/>
                  </a:cubicBezTo>
                  <a:cubicBezTo>
                    <a:pt x="148" y="461"/>
                    <a:pt x="147" y="461"/>
                    <a:pt x="146" y="461"/>
                  </a:cubicBezTo>
                  <a:cubicBezTo>
                    <a:pt x="138" y="453"/>
                    <a:pt x="130" y="445"/>
                    <a:pt x="122" y="436"/>
                  </a:cubicBezTo>
                  <a:cubicBezTo>
                    <a:pt x="124" y="438"/>
                    <a:pt x="126" y="439"/>
                    <a:pt x="128" y="440"/>
                  </a:cubicBezTo>
                  <a:cubicBezTo>
                    <a:pt x="131" y="443"/>
                    <a:pt x="133" y="445"/>
                    <a:pt x="136" y="447"/>
                  </a:cubicBezTo>
                  <a:close/>
                  <a:moveTo>
                    <a:pt x="54" y="360"/>
                  </a:moveTo>
                  <a:cubicBezTo>
                    <a:pt x="55" y="361"/>
                    <a:pt x="56" y="361"/>
                    <a:pt x="58" y="362"/>
                  </a:cubicBezTo>
                  <a:cubicBezTo>
                    <a:pt x="62" y="364"/>
                    <a:pt x="66" y="366"/>
                    <a:pt x="71" y="369"/>
                  </a:cubicBezTo>
                  <a:cubicBezTo>
                    <a:pt x="80" y="375"/>
                    <a:pt x="90" y="382"/>
                    <a:pt x="100" y="391"/>
                  </a:cubicBezTo>
                  <a:cubicBezTo>
                    <a:pt x="108" y="398"/>
                    <a:pt x="116" y="406"/>
                    <a:pt x="125" y="413"/>
                  </a:cubicBezTo>
                  <a:cubicBezTo>
                    <a:pt x="110" y="401"/>
                    <a:pt x="95" y="390"/>
                    <a:pt x="83" y="380"/>
                  </a:cubicBezTo>
                  <a:cubicBezTo>
                    <a:pt x="81" y="382"/>
                    <a:pt x="81" y="382"/>
                    <a:pt x="81" y="382"/>
                  </a:cubicBezTo>
                  <a:cubicBezTo>
                    <a:pt x="94" y="393"/>
                    <a:pt x="109" y="404"/>
                    <a:pt x="124" y="416"/>
                  </a:cubicBezTo>
                  <a:cubicBezTo>
                    <a:pt x="139" y="428"/>
                    <a:pt x="152" y="441"/>
                    <a:pt x="160" y="456"/>
                  </a:cubicBezTo>
                  <a:cubicBezTo>
                    <a:pt x="162" y="455"/>
                    <a:pt x="162" y="455"/>
                    <a:pt x="162" y="455"/>
                  </a:cubicBezTo>
                  <a:cubicBezTo>
                    <a:pt x="157" y="445"/>
                    <a:pt x="150" y="437"/>
                    <a:pt x="142" y="429"/>
                  </a:cubicBezTo>
                  <a:cubicBezTo>
                    <a:pt x="151" y="438"/>
                    <a:pt x="159" y="446"/>
                    <a:pt x="164" y="453"/>
                  </a:cubicBezTo>
                  <a:cubicBezTo>
                    <a:pt x="165" y="454"/>
                    <a:pt x="166" y="456"/>
                    <a:pt x="167" y="457"/>
                  </a:cubicBezTo>
                  <a:cubicBezTo>
                    <a:pt x="163" y="458"/>
                    <a:pt x="159" y="458"/>
                    <a:pt x="156" y="459"/>
                  </a:cubicBezTo>
                  <a:cubicBezTo>
                    <a:pt x="153" y="457"/>
                    <a:pt x="150" y="455"/>
                    <a:pt x="147" y="453"/>
                  </a:cubicBezTo>
                  <a:cubicBezTo>
                    <a:pt x="147" y="453"/>
                    <a:pt x="149" y="455"/>
                    <a:pt x="154" y="459"/>
                  </a:cubicBezTo>
                  <a:cubicBezTo>
                    <a:pt x="153" y="460"/>
                    <a:pt x="152" y="460"/>
                    <a:pt x="151" y="460"/>
                  </a:cubicBezTo>
                  <a:cubicBezTo>
                    <a:pt x="151" y="459"/>
                    <a:pt x="150" y="458"/>
                    <a:pt x="149" y="458"/>
                  </a:cubicBezTo>
                  <a:cubicBezTo>
                    <a:pt x="146" y="454"/>
                    <a:pt x="142" y="450"/>
                    <a:pt x="138" y="446"/>
                  </a:cubicBezTo>
                  <a:cubicBezTo>
                    <a:pt x="140" y="447"/>
                    <a:pt x="141" y="448"/>
                    <a:pt x="143" y="449"/>
                  </a:cubicBezTo>
                  <a:cubicBezTo>
                    <a:pt x="144" y="446"/>
                    <a:pt x="144" y="446"/>
                    <a:pt x="144" y="446"/>
                  </a:cubicBezTo>
                  <a:cubicBezTo>
                    <a:pt x="139" y="444"/>
                    <a:pt x="135" y="441"/>
                    <a:pt x="130" y="438"/>
                  </a:cubicBezTo>
                  <a:cubicBezTo>
                    <a:pt x="124" y="433"/>
                    <a:pt x="119" y="428"/>
                    <a:pt x="113" y="425"/>
                  </a:cubicBezTo>
                  <a:cubicBezTo>
                    <a:pt x="111" y="423"/>
                    <a:pt x="109" y="422"/>
                    <a:pt x="107" y="421"/>
                  </a:cubicBezTo>
                  <a:cubicBezTo>
                    <a:pt x="98" y="412"/>
                    <a:pt x="88" y="402"/>
                    <a:pt x="78" y="393"/>
                  </a:cubicBezTo>
                  <a:cubicBezTo>
                    <a:pt x="68" y="382"/>
                    <a:pt x="60" y="372"/>
                    <a:pt x="54" y="360"/>
                  </a:cubicBezTo>
                  <a:close/>
                  <a:moveTo>
                    <a:pt x="137" y="424"/>
                  </a:moveTo>
                  <a:cubicBezTo>
                    <a:pt x="139" y="425"/>
                    <a:pt x="140" y="426"/>
                    <a:pt x="141" y="427"/>
                  </a:cubicBezTo>
                  <a:cubicBezTo>
                    <a:pt x="139" y="426"/>
                    <a:pt x="138" y="424"/>
                    <a:pt x="136" y="423"/>
                  </a:cubicBezTo>
                  <a:cubicBezTo>
                    <a:pt x="137" y="423"/>
                    <a:pt x="137" y="424"/>
                    <a:pt x="137" y="424"/>
                  </a:cubicBezTo>
                  <a:close/>
                  <a:moveTo>
                    <a:pt x="53" y="332"/>
                  </a:moveTo>
                  <a:cubicBezTo>
                    <a:pt x="52" y="332"/>
                    <a:pt x="52" y="332"/>
                    <a:pt x="52" y="332"/>
                  </a:cubicBezTo>
                  <a:cubicBezTo>
                    <a:pt x="52" y="330"/>
                    <a:pt x="52" y="329"/>
                    <a:pt x="52" y="327"/>
                  </a:cubicBezTo>
                  <a:cubicBezTo>
                    <a:pt x="53" y="328"/>
                    <a:pt x="53" y="329"/>
                    <a:pt x="53" y="330"/>
                  </a:cubicBezTo>
                  <a:cubicBezTo>
                    <a:pt x="53" y="331"/>
                    <a:pt x="53" y="331"/>
                    <a:pt x="53" y="332"/>
                  </a:cubicBezTo>
                  <a:close/>
                  <a:moveTo>
                    <a:pt x="50" y="356"/>
                  </a:moveTo>
                  <a:cubicBezTo>
                    <a:pt x="50" y="356"/>
                    <a:pt x="50" y="356"/>
                    <a:pt x="50" y="357"/>
                  </a:cubicBezTo>
                  <a:cubicBezTo>
                    <a:pt x="49" y="357"/>
                    <a:pt x="49" y="356"/>
                    <a:pt x="48" y="356"/>
                  </a:cubicBezTo>
                  <a:cubicBezTo>
                    <a:pt x="48" y="356"/>
                    <a:pt x="47" y="356"/>
                    <a:pt x="47" y="357"/>
                  </a:cubicBezTo>
                  <a:cubicBezTo>
                    <a:pt x="47" y="354"/>
                    <a:pt x="47" y="352"/>
                    <a:pt x="48" y="349"/>
                  </a:cubicBezTo>
                  <a:cubicBezTo>
                    <a:pt x="48" y="352"/>
                    <a:pt x="49" y="354"/>
                    <a:pt x="50" y="356"/>
                  </a:cubicBezTo>
                  <a:close/>
                  <a:moveTo>
                    <a:pt x="48" y="359"/>
                  </a:moveTo>
                  <a:cubicBezTo>
                    <a:pt x="49" y="359"/>
                    <a:pt x="49" y="359"/>
                    <a:pt x="50" y="359"/>
                  </a:cubicBezTo>
                  <a:cubicBezTo>
                    <a:pt x="50" y="363"/>
                    <a:pt x="49" y="366"/>
                    <a:pt x="49" y="369"/>
                  </a:cubicBezTo>
                  <a:cubicBezTo>
                    <a:pt x="48" y="366"/>
                    <a:pt x="47" y="363"/>
                    <a:pt x="47" y="359"/>
                  </a:cubicBezTo>
                  <a:cubicBezTo>
                    <a:pt x="47" y="359"/>
                    <a:pt x="48" y="359"/>
                    <a:pt x="48" y="359"/>
                  </a:cubicBezTo>
                  <a:close/>
                  <a:moveTo>
                    <a:pt x="45" y="332"/>
                  </a:moveTo>
                  <a:cubicBezTo>
                    <a:pt x="46" y="335"/>
                    <a:pt x="47" y="338"/>
                    <a:pt x="48" y="341"/>
                  </a:cubicBezTo>
                  <a:cubicBezTo>
                    <a:pt x="47" y="338"/>
                    <a:pt x="46" y="335"/>
                    <a:pt x="45" y="332"/>
                  </a:cubicBezTo>
                  <a:close/>
                  <a:moveTo>
                    <a:pt x="47" y="311"/>
                  </a:moveTo>
                  <a:cubicBezTo>
                    <a:pt x="70" y="327"/>
                    <a:pt x="94" y="342"/>
                    <a:pt x="118" y="357"/>
                  </a:cubicBezTo>
                  <a:cubicBezTo>
                    <a:pt x="118" y="357"/>
                    <a:pt x="118" y="357"/>
                    <a:pt x="118" y="357"/>
                  </a:cubicBezTo>
                  <a:cubicBezTo>
                    <a:pt x="118" y="357"/>
                    <a:pt x="118" y="357"/>
                    <a:pt x="117" y="357"/>
                  </a:cubicBezTo>
                  <a:cubicBezTo>
                    <a:pt x="118" y="359"/>
                    <a:pt x="118" y="359"/>
                    <a:pt x="118" y="359"/>
                  </a:cubicBezTo>
                  <a:cubicBezTo>
                    <a:pt x="118" y="359"/>
                    <a:pt x="119" y="359"/>
                    <a:pt x="120" y="359"/>
                  </a:cubicBezTo>
                  <a:cubicBezTo>
                    <a:pt x="120" y="359"/>
                    <a:pt x="121" y="359"/>
                    <a:pt x="121" y="359"/>
                  </a:cubicBezTo>
                  <a:cubicBezTo>
                    <a:pt x="130" y="367"/>
                    <a:pt x="139" y="374"/>
                    <a:pt x="148" y="382"/>
                  </a:cubicBezTo>
                  <a:cubicBezTo>
                    <a:pt x="150" y="380"/>
                    <a:pt x="150" y="380"/>
                    <a:pt x="150" y="380"/>
                  </a:cubicBezTo>
                  <a:cubicBezTo>
                    <a:pt x="149" y="379"/>
                    <a:pt x="149" y="379"/>
                    <a:pt x="148" y="378"/>
                  </a:cubicBezTo>
                  <a:cubicBezTo>
                    <a:pt x="149" y="379"/>
                    <a:pt x="151" y="379"/>
                    <a:pt x="152" y="379"/>
                  </a:cubicBezTo>
                  <a:cubicBezTo>
                    <a:pt x="151" y="380"/>
                    <a:pt x="151" y="381"/>
                    <a:pt x="151" y="382"/>
                  </a:cubicBezTo>
                  <a:cubicBezTo>
                    <a:pt x="151" y="382"/>
                    <a:pt x="151" y="382"/>
                    <a:pt x="151" y="382"/>
                  </a:cubicBezTo>
                  <a:cubicBezTo>
                    <a:pt x="147" y="385"/>
                    <a:pt x="147" y="385"/>
                    <a:pt x="147" y="385"/>
                  </a:cubicBezTo>
                  <a:cubicBezTo>
                    <a:pt x="140" y="385"/>
                    <a:pt x="134" y="385"/>
                    <a:pt x="130" y="385"/>
                  </a:cubicBezTo>
                  <a:cubicBezTo>
                    <a:pt x="130" y="385"/>
                    <a:pt x="129" y="385"/>
                    <a:pt x="129" y="384"/>
                  </a:cubicBezTo>
                  <a:cubicBezTo>
                    <a:pt x="105" y="361"/>
                    <a:pt x="80" y="336"/>
                    <a:pt x="72" y="329"/>
                  </a:cubicBezTo>
                  <a:cubicBezTo>
                    <a:pt x="71" y="331"/>
                    <a:pt x="71" y="331"/>
                    <a:pt x="71" y="331"/>
                  </a:cubicBezTo>
                  <a:cubicBezTo>
                    <a:pt x="76" y="336"/>
                    <a:pt x="91" y="351"/>
                    <a:pt x="108" y="368"/>
                  </a:cubicBezTo>
                  <a:cubicBezTo>
                    <a:pt x="95" y="357"/>
                    <a:pt x="81" y="347"/>
                    <a:pt x="67" y="337"/>
                  </a:cubicBezTo>
                  <a:cubicBezTo>
                    <a:pt x="66" y="339"/>
                    <a:pt x="66" y="339"/>
                    <a:pt x="66" y="339"/>
                  </a:cubicBezTo>
                  <a:cubicBezTo>
                    <a:pt x="87" y="354"/>
                    <a:pt x="107" y="369"/>
                    <a:pt x="126" y="385"/>
                  </a:cubicBezTo>
                  <a:cubicBezTo>
                    <a:pt x="124" y="385"/>
                    <a:pt x="123" y="385"/>
                    <a:pt x="123" y="385"/>
                  </a:cubicBezTo>
                  <a:cubicBezTo>
                    <a:pt x="123" y="385"/>
                    <a:pt x="124" y="385"/>
                    <a:pt x="126" y="386"/>
                  </a:cubicBezTo>
                  <a:cubicBezTo>
                    <a:pt x="127" y="386"/>
                    <a:pt x="128" y="387"/>
                    <a:pt x="129" y="388"/>
                  </a:cubicBezTo>
                  <a:cubicBezTo>
                    <a:pt x="138" y="396"/>
                    <a:pt x="146" y="404"/>
                    <a:pt x="153" y="411"/>
                  </a:cubicBezTo>
                  <a:cubicBezTo>
                    <a:pt x="162" y="420"/>
                    <a:pt x="170" y="426"/>
                    <a:pt x="173" y="429"/>
                  </a:cubicBezTo>
                  <a:cubicBezTo>
                    <a:pt x="174" y="430"/>
                    <a:pt x="175" y="431"/>
                    <a:pt x="176" y="431"/>
                  </a:cubicBezTo>
                  <a:cubicBezTo>
                    <a:pt x="176" y="431"/>
                    <a:pt x="176" y="431"/>
                    <a:pt x="176" y="431"/>
                  </a:cubicBezTo>
                  <a:cubicBezTo>
                    <a:pt x="177" y="431"/>
                    <a:pt x="177" y="431"/>
                    <a:pt x="177" y="431"/>
                  </a:cubicBezTo>
                  <a:cubicBezTo>
                    <a:pt x="176" y="430"/>
                    <a:pt x="176" y="430"/>
                    <a:pt x="176" y="430"/>
                  </a:cubicBezTo>
                  <a:cubicBezTo>
                    <a:pt x="176" y="429"/>
                    <a:pt x="176" y="429"/>
                    <a:pt x="176" y="429"/>
                  </a:cubicBezTo>
                  <a:cubicBezTo>
                    <a:pt x="176" y="429"/>
                    <a:pt x="176" y="429"/>
                    <a:pt x="176" y="429"/>
                  </a:cubicBezTo>
                  <a:cubicBezTo>
                    <a:pt x="178" y="430"/>
                    <a:pt x="179" y="432"/>
                    <a:pt x="181" y="433"/>
                  </a:cubicBezTo>
                  <a:cubicBezTo>
                    <a:pt x="182" y="431"/>
                    <a:pt x="182" y="431"/>
                    <a:pt x="182" y="431"/>
                  </a:cubicBezTo>
                  <a:cubicBezTo>
                    <a:pt x="182" y="431"/>
                    <a:pt x="181" y="430"/>
                    <a:pt x="181" y="430"/>
                  </a:cubicBezTo>
                  <a:cubicBezTo>
                    <a:pt x="331" y="436"/>
                    <a:pt x="331" y="436"/>
                    <a:pt x="331" y="436"/>
                  </a:cubicBezTo>
                  <a:cubicBezTo>
                    <a:pt x="331" y="436"/>
                    <a:pt x="224" y="419"/>
                    <a:pt x="180" y="429"/>
                  </a:cubicBezTo>
                  <a:cubicBezTo>
                    <a:pt x="178" y="427"/>
                    <a:pt x="177" y="425"/>
                    <a:pt x="175" y="424"/>
                  </a:cubicBezTo>
                  <a:cubicBezTo>
                    <a:pt x="174" y="424"/>
                    <a:pt x="174" y="424"/>
                    <a:pt x="174" y="424"/>
                  </a:cubicBezTo>
                  <a:cubicBezTo>
                    <a:pt x="160" y="411"/>
                    <a:pt x="146" y="398"/>
                    <a:pt x="131" y="386"/>
                  </a:cubicBezTo>
                  <a:cubicBezTo>
                    <a:pt x="131" y="386"/>
                    <a:pt x="131" y="386"/>
                    <a:pt x="131" y="386"/>
                  </a:cubicBezTo>
                  <a:cubicBezTo>
                    <a:pt x="139" y="386"/>
                    <a:pt x="155" y="387"/>
                    <a:pt x="175" y="388"/>
                  </a:cubicBezTo>
                  <a:cubicBezTo>
                    <a:pt x="175" y="388"/>
                    <a:pt x="175" y="389"/>
                    <a:pt x="175" y="389"/>
                  </a:cubicBezTo>
                  <a:cubicBezTo>
                    <a:pt x="176" y="388"/>
                    <a:pt x="176" y="388"/>
                    <a:pt x="176" y="388"/>
                  </a:cubicBezTo>
                  <a:cubicBezTo>
                    <a:pt x="181" y="389"/>
                    <a:pt x="185" y="389"/>
                    <a:pt x="190" y="389"/>
                  </a:cubicBezTo>
                  <a:cubicBezTo>
                    <a:pt x="190" y="390"/>
                    <a:pt x="191" y="391"/>
                    <a:pt x="192" y="391"/>
                  </a:cubicBezTo>
                  <a:cubicBezTo>
                    <a:pt x="193" y="390"/>
                    <a:pt x="194" y="390"/>
                    <a:pt x="195" y="389"/>
                  </a:cubicBezTo>
                  <a:cubicBezTo>
                    <a:pt x="203" y="390"/>
                    <a:pt x="212" y="390"/>
                    <a:pt x="220" y="391"/>
                  </a:cubicBezTo>
                  <a:cubicBezTo>
                    <a:pt x="224" y="392"/>
                    <a:pt x="228" y="393"/>
                    <a:pt x="232" y="395"/>
                  </a:cubicBezTo>
                  <a:cubicBezTo>
                    <a:pt x="233" y="393"/>
                    <a:pt x="233" y="393"/>
                    <a:pt x="233" y="393"/>
                  </a:cubicBezTo>
                  <a:cubicBezTo>
                    <a:pt x="232" y="392"/>
                    <a:pt x="231" y="392"/>
                    <a:pt x="229" y="391"/>
                  </a:cubicBezTo>
                  <a:cubicBezTo>
                    <a:pt x="282" y="394"/>
                    <a:pt x="341" y="396"/>
                    <a:pt x="373" y="396"/>
                  </a:cubicBezTo>
                  <a:cubicBezTo>
                    <a:pt x="386" y="397"/>
                    <a:pt x="398" y="397"/>
                    <a:pt x="408" y="398"/>
                  </a:cubicBezTo>
                  <a:cubicBezTo>
                    <a:pt x="417" y="399"/>
                    <a:pt x="425" y="401"/>
                    <a:pt x="434" y="403"/>
                  </a:cubicBezTo>
                  <a:cubicBezTo>
                    <a:pt x="433" y="403"/>
                    <a:pt x="433" y="403"/>
                    <a:pt x="432" y="403"/>
                  </a:cubicBezTo>
                  <a:cubicBezTo>
                    <a:pt x="432" y="405"/>
                    <a:pt x="432" y="405"/>
                    <a:pt x="432" y="405"/>
                  </a:cubicBezTo>
                  <a:cubicBezTo>
                    <a:pt x="429" y="405"/>
                    <a:pt x="426" y="404"/>
                    <a:pt x="423" y="404"/>
                  </a:cubicBezTo>
                  <a:cubicBezTo>
                    <a:pt x="422" y="404"/>
                    <a:pt x="421" y="404"/>
                    <a:pt x="420" y="404"/>
                  </a:cubicBezTo>
                  <a:cubicBezTo>
                    <a:pt x="411" y="403"/>
                    <a:pt x="402" y="402"/>
                    <a:pt x="393" y="402"/>
                  </a:cubicBezTo>
                  <a:cubicBezTo>
                    <a:pt x="393" y="402"/>
                    <a:pt x="393" y="402"/>
                    <a:pt x="393" y="402"/>
                  </a:cubicBezTo>
                  <a:cubicBezTo>
                    <a:pt x="369" y="399"/>
                    <a:pt x="346" y="397"/>
                    <a:pt x="322" y="395"/>
                  </a:cubicBezTo>
                  <a:cubicBezTo>
                    <a:pt x="322" y="398"/>
                    <a:pt x="322" y="398"/>
                    <a:pt x="322" y="398"/>
                  </a:cubicBezTo>
                  <a:cubicBezTo>
                    <a:pt x="333" y="399"/>
                    <a:pt x="343" y="399"/>
                    <a:pt x="354" y="400"/>
                  </a:cubicBezTo>
                  <a:cubicBezTo>
                    <a:pt x="354" y="402"/>
                    <a:pt x="354" y="402"/>
                    <a:pt x="354" y="402"/>
                  </a:cubicBezTo>
                  <a:cubicBezTo>
                    <a:pt x="354" y="402"/>
                    <a:pt x="355" y="403"/>
                    <a:pt x="355" y="403"/>
                  </a:cubicBezTo>
                  <a:cubicBezTo>
                    <a:pt x="355" y="403"/>
                    <a:pt x="354" y="403"/>
                    <a:pt x="354" y="403"/>
                  </a:cubicBezTo>
                  <a:cubicBezTo>
                    <a:pt x="354" y="405"/>
                    <a:pt x="354" y="405"/>
                    <a:pt x="354" y="405"/>
                  </a:cubicBezTo>
                  <a:cubicBezTo>
                    <a:pt x="354" y="405"/>
                    <a:pt x="354" y="405"/>
                    <a:pt x="354" y="405"/>
                  </a:cubicBezTo>
                  <a:cubicBezTo>
                    <a:pt x="354" y="405"/>
                    <a:pt x="354" y="405"/>
                    <a:pt x="354" y="405"/>
                  </a:cubicBezTo>
                  <a:cubicBezTo>
                    <a:pt x="354" y="405"/>
                    <a:pt x="354" y="405"/>
                    <a:pt x="354" y="405"/>
                  </a:cubicBezTo>
                  <a:cubicBezTo>
                    <a:pt x="357" y="405"/>
                    <a:pt x="360" y="405"/>
                    <a:pt x="363" y="405"/>
                  </a:cubicBezTo>
                  <a:cubicBezTo>
                    <a:pt x="364" y="405"/>
                    <a:pt x="365" y="405"/>
                    <a:pt x="366" y="405"/>
                  </a:cubicBezTo>
                  <a:cubicBezTo>
                    <a:pt x="376" y="408"/>
                    <a:pt x="387" y="410"/>
                    <a:pt x="397" y="411"/>
                  </a:cubicBezTo>
                  <a:cubicBezTo>
                    <a:pt x="397" y="413"/>
                    <a:pt x="397" y="413"/>
                    <a:pt x="397" y="413"/>
                  </a:cubicBezTo>
                  <a:cubicBezTo>
                    <a:pt x="398" y="413"/>
                    <a:pt x="399" y="414"/>
                    <a:pt x="400" y="414"/>
                  </a:cubicBezTo>
                  <a:cubicBezTo>
                    <a:pt x="327" y="407"/>
                    <a:pt x="213" y="398"/>
                    <a:pt x="198" y="409"/>
                  </a:cubicBezTo>
                  <a:cubicBezTo>
                    <a:pt x="198" y="409"/>
                    <a:pt x="331" y="410"/>
                    <a:pt x="411" y="420"/>
                  </a:cubicBezTo>
                  <a:cubicBezTo>
                    <a:pt x="407" y="420"/>
                    <a:pt x="403" y="420"/>
                    <a:pt x="399" y="421"/>
                  </a:cubicBezTo>
                  <a:cubicBezTo>
                    <a:pt x="394" y="421"/>
                    <a:pt x="388" y="421"/>
                    <a:pt x="383" y="421"/>
                  </a:cubicBezTo>
                  <a:cubicBezTo>
                    <a:pt x="378" y="421"/>
                    <a:pt x="372" y="421"/>
                    <a:pt x="368" y="421"/>
                  </a:cubicBezTo>
                  <a:cubicBezTo>
                    <a:pt x="360" y="421"/>
                    <a:pt x="353" y="421"/>
                    <a:pt x="348" y="421"/>
                  </a:cubicBezTo>
                  <a:cubicBezTo>
                    <a:pt x="348" y="423"/>
                    <a:pt x="348" y="423"/>
                    <a:pt x="348" y="423"/>
                  </a:cubicBezTo>
                  <a:cubicBezTo>
                    <a:pt x="353" y="423"/>
                    <a:pt x="360" y="423"/>
                    <a:pt x="368" y="423"/>
                  </a:cubicBezTo>
                  <a:cubicBezTo>
                    <a:pt x="371" y="423"/>
                    <a:pt x="376" y="423"/>
                    <a:pt x="380" y="423"/>
                  </a:cubicBezTo>
                  <a:cubicBezTo>
                    <a:pt x="365" y="426"/>
                    <a:pt x="351" y="429"/>
                    <a:pt x="342" y="431"/>
                  </a:cubicBezTo>
                  <a:cubicBezTo>
                    <a:pt x="343" y="433"/>
                    <a:pt x="343" y="433"/>
                    <a:pt x="343" y="433"/>
                  </a:cubicBezTo>
                  <a:cubicBezTo>
                    <a:pt x="355" y="431"/>
                    <a:pt x="377" y="426"/>
                    <a:pt x="399" y="423"/>
                  </a:cubicBezTo>
                  <a:cubicBezTo>
                    <a:pt x="410" y="423"/>
                    <a:pt x="421" y="424"/>
                    <a:pt x="431" y="424"/>
                  </a:cubicBezTo>
                  <a:cubicBezTo>
                    <a:pt x="432" y="424"/>
                    <a:pt x="433" y="424"/>
                    <a:pt x="435" y="425"/>
                  </a:cubicBezTo>
                  <a:cubicBezTo>
                    <a:pt x="439" y="426"/>
                    <a:pt x="444" y="429"/>
                    <a:pt x="448" y="431"/>
                  </a:cubicBezTo>
                  <a:cubicBezTo>
                    <a:pt x="447" y="434"/>
                    <a:pt x="447" y="438"/>
                    <a:pt x="448" y="442"/>
                  </a:cubicBezTo>
                  <a:cubicBezTo>
                    <a:pt x="445" y="442"/>
                    <a:pt x="442" y="442"/>
                    <a:pt x="439" y="442"/>
                  </a:cubicBezTo>
                  <a:cubicBezTo>
                    <a:pt x="438" y="442"/>
                    <a:pt x="437" y="442"/>
                    <a:pt x="436" y="442"/>
                  </a:cubicBezTo>
                  <a:cubicBezTo>
                    <a:pt x="437" y="442"/>
                    <a:pt x="437" y="442"/>
                    <a:pt x="437" y="442"/>
                  </a:cubicBezTo>
                  <a:cubicBezTo>
                    <a:pt x="434" y="441"/>
                    <a:pt x="434" y="441"/>
                    <a:pt x="434" y="441"/>
                  </a:cubicBezTo>
                  <a:cubicBezTo>
                    <a:pt x="430" y="439"/>
                    <a:pt x="426" y="438"/>
                    <a:pt x="422" y="436"/>
                  </a:cubicBezTo>
                  <a:cubicBezTo>
                    <a:pt x="421" y="439"/>
                    <a:pt x="421" y="439"/>
                    <a:pt x="421" y="439"/>
                  </a:cubicBezTo>
                  <a:cubicBezTo>
                    <a:pt x="424" y="440"/>
                    <a:pt x="427" y="441"/>
                    <a:pt x="430" y="442"/>
                  </a:cubicBezTo>
                  <a:cubicBezTo>
                    <a:pt x="429" y="442"/>
                    <a:pt x="427" y="442"/>
                    <a:pt x="425" y="442"/>
                  </a:cubicBezTo>
                  <a:cubicBezTo>
                    <a:pt x="408" y="437"/>
                    <a:pt x="391" y="434"/>
                    <a:pt x="379" y="434"/>
                  </a:cubicBezTo>
                  <a:cubicBezTo>
                    <a:pt x="376" y="434"/>
                    <a:pt x="374" y="434"/>
                    <a:pt x="372" y="434"/>
                  </a:cubicBezTo>
                  <a:cubicBezTo>
                    <a:pt x="372" y="436"/>
                    <a:pt x="372" y="436"/>
                    <a:pt x="372" y="436"/>
                  </a:cubicBezTo>
                  <a:cubicBezTo>
                    <a:pt x="388" y="441"/>
                    <a:pt x="406" y="443"/>
                    <a:pt x="423" y="444"/>
                  </a:cubicBezTo>
                  <a:cubicBezTo>
                    <a:pt x="421" y="445"/>
                    <a:pt x="419" y="445"/>
                    <a:pt x="416" y="446"/>
                  </a:cubicBezTo>
                  <a:cubicBezTo>
                    <a:pt x="413" y="446"/>
                    <a:pt x="410" y="446"/>
                    <a:pt x="407" y="447"/>
                  </a:cubicBezTo>
                  <a:cubicBezTo>
                    <a:pt x="406" y="447"/>
                    <a:pt x="406" y="447"/>
                    <a:pt x="405" y="447"/>
                  </a:cubicBezTo>
                  <a:cubicBezTo>
                    <a:pt x="402" y="447"/>
                    <a:pt x="399" y="447"/>
                    <a:pt x="397" y="447"/>
                  </a:cubicBezTo>
                  <a:cubicBezTo>
                    <a:pt x="396" y="447"/>
                    <a:pt x="396" y="447"/>
                    <a:pt x="396" y="447"/>
                  </a:cubicBezTo>
                  <a:cubicBezTo>
                    <a:pt x="391" y="446"/>
                    <a:pt x="387" y="445"/>
                    <a:pt x="383" y="444"/>
                  </a:cubicBezTo>
                  <a:cubicBezTo>
                    <a:pt x="382" y="446"/>
                    <a:pt x="382" y="446"/>
                    <a:pt x="382" y="446"/>
                  </a:cubicBezTo>
                  <a:cubicBezTo>
                    <a:pt x="387" y="449"/>
                    <a:pt x="393" y="451"/>
                    <a:pt x="399" y="453"/>
                  </a:cubicBezTo>
                  <a:cubicBezTo>
                    <a:pt x="371" y="450"/>
                    <a:pt x="371" y="450"/>
                    <a:pt x="371" y="450"/>
                  </a:cubicBezTo>
                  <a:cubicBezTo>
                    <a:pt x="371" y="450"/>
                    <a:pt x="397" y="459"/>
                    <a:pt x="420" y="459"/>
                  </a:cubicBezTo>
                  <a:cubicBezTo>
                    <a:pt x="420" y="460"/>
                    <a:pt x="420" y="460"/>
                    <a:pt x="421" y="460"/>
                  </a:cubicBezTo>
                  <a:cubicBezTo>
                    <a:pt x="420" y="461"/>
                    <a:pt x="420" y="461"/>
                    <a:pt x="420" y="461"/>
                  </a:cubicBezTo>
                  <a:cubicBezTo>
                    <a:pt x="420" y="461"/>
                    <a:pt x="421" y="461"/>
                    <a:pt x="421" y="461"/>
                  </a:cubicBezTo>
                  <a:cubicBezTo>
                    <a:pt x="413" y="461"/>
                    <a:pt x="406" y="461"/>
                    <a:pt x="399" y="460"/>
                  </a:cubicBezTo>
                  <a:cubicBezTo>
                    <a:pt x="398" y="458"/>
                    <a:pt x="398" y="458"/>
                    <a:pt x="398" y="458"/>
                  </a:cubicBezTo>
                  <a:cubicBezTo>
                    <a:pt x="382" y="457"/>
                    <a:pt x="365" y="456"/>
                    <a:pt x="349" y="456"/>
                  </a:cubicBezTo>
                  <a:cubicBezTo>
                    <a:pt x="340" y="456"/>
                    <a:pt x="332" y="456"/>
                    <a:pt x="323" y="457"/>
                  </a:cubicBezTo>
                  <a:cubicBezTo>
                    <a:pt x="317" y="456"/>
                    <a:pt x="311" y="455"/>
                    <a:pt x="304" y="455"/>
                  </a:cubicBezTo>
                  <a:cubicBezTo>
                    <a:pt x="253" y="450"/>
                    <a:pt x="214" y="451"/>
                    <a:pt x="186" y="454"/>
                  </a:cubicBezTo>
                  <a:cubicBezTo>
                    <a:pt x="183" y="451"/>
                    <a:pt x="180" y="449"/>
                    <a:pt x="180" y="449"/>
                  </a:cubicBezTo>
                  <a:cubicBezTo>
                    <a:pt x="180" y="449"/>
                    <a:pt x="181" y="451"/>
                    <a:pt x="183" y="455"/>
                  </a:cubicBezTo>
                  <a:cubicBezTo>
                    <a:pt x="178" y="455"/>
                    <a:pt x="174" y="456"/>
                    <a:pt x="169" y="456"/>
                  </a:cubicBezTo>
                  <a:cubicBezTo>
                    <a:pt x="169" y="455"/>
                    <a:pt x="168" y="454"/>
                    <a:pt x="167" y="453"/>
                  </a:cubicBezTo>
                  <a:cubicBezTo>
                    <a:pt x="165" y="450"/>
                    <a:pt x="161" y="445"/>
                    <a:pt x="157" y="441"/>
                  </a:cubicBezTo>
                  <a:cubicBezTo>
                    <a:pt x="158" y="442"/>
                    <a:pt x="159" y="443"/>
                    <a:pt x="160" y="443"/>
                  </a:cubicBezTo>
                  <a:cubicBezTo>
                    <a:pt x="162" y="441"/>
                    <a:pt x="162" y="441"/>
                    <a:pt x="162" y="441"/>
                  </a:cubicBezTo>
                  <a:cubicBezTo>
                    <a:pt x="157" y="437"/>
                    <a:pt x="149" y="430"/>
                    <a:pt x="139" y="422"/>
                  </a:cubicBezTo>
                  <a:cubicBezTo>
                    <a:pt x="135" y="418"/>
                    <a:pt x="131" y="414"/>
                    <a:pt x="127" y="410"/>
                  </a:cubicBezTo>
                  <a:cubicBezTo>
                    <a:pt x="119" y="403"/>
                    <a:pt x="110" y="396"/>
                    <a:pt x="102" y="389"/>
                  </a:cubicBezTo>
                  <a:cubicBezTo>
                    <a:pt x="99" y="386"/>
                    <a:pt x="96" y="383"/>
                    <a:pt x="93" y="380"/>
                  </a:cubicBezTo>
                  <a:cubicBezTo>
                    <a:pt x="92" y="381"/>
                    <a:pt x="92" y="381"/>
                    <a:pt x="92" y="381"/>
                  </a:cubicBezTo>
                  <a:cubicBezTo>
                    <a:pt x="80" y="372"/>
                    <a:pt x="69" y="364"/>
                    <a:pt x="60" y="360"/>
                  </a:cubicBezTo>
                  <a:cubicBezTo>
                    <a:pt x="58" y="359"/>
                    <a:pt x="55" y="358"/>
                    <a:pt x="53" y="357"/>
                  </a:cubicBezTo>
                  <a:cubicBezTo>
                    <a:pt x="53" y="357"/>
                    <a:pt x="53" y="356"/>
                    <a:pt x="52" y="356"/>
                  </a:cubicBezTo>
                  <a:cubicBezTo>
                    <a:pt x="52" y="352"/>
                    <a:pt x="52" y="349"/>
                    <a:pt x="51" y="346"/>
                  </a:cubicBezTo>
                  <a:cubicBezTo>
                    <a:pt x="52" y="344"/>
                    <a:pt x="53" y="342"/>
                    <a:pt x="54" y="340"/>
                  </a:cubicBezTo>
                  <a:cubicBezTo>
                    <a:pt x="55" y="340"/>
                    <a:pt x="55" y="340"/>
                    <a:pt x="55" y="340"/>
                  </a:cubicBezTo>
                  <a:cubicBezTo>
                    <a:pt x="55" y="339"/>
                    <a:pt x="54" y="338"/>
                    <a:pt x="54" y="338"/>
                  </a:cubicBezTo>
                  <a:cubicBezTo>
                    <a:pt x="54" y="337"/>
                    <a:pt x="55" y="337"/>
                    <a:pt x="55" y="336"/>
                  </a:cubicBezTo>
                  <a:cubicBezTo>
                    <a:pt x="69" y="343"/>
                    <a:pt x="84" y="355"/>
                    <a:pt x="98" y="368"/>
                  </a:cubicBezTo>
                  <a:cubicBezTo>
                    <a:pt x="114" y="383"/>
                    <a:pt x="129" y="398"/>
                    <a:pt x="142" y="410"/>
                  </a:cubicBezTo>
                  <a:cubicBezTo>
                    <a:pt x="144" y="408"/>
                    <a:pt x="144" y="408"/>
                    <a:pt x="144" y="408"/>
                  </a:cubicBezTo>
                  <a:cubicBezTo>
                    <a:pt x="131" y="396"/>
                    <a:pt x="116" y="381"/>
                    <a:pt x="100" y="366"/>
                  </a:cubicBezTo>
                  <a:cubicBezTo>
                    <a:pt x="85" y="353"/>
                    <a:pt x="70" y="341"/>
                    <a:pt x="55" y="333"/>
                  </a:cubicBezTo>
                  <a:cubicBezTo>
                    <a:pt x="55" y="332"/>
                    <a:pt x="55" y="331"/>
                    <a:pt x="55" y="330"/>
                  </a:cubicBezTo>
                  <a:cubicBezTo>
                    <a:pt x="55" y="325"/>
                    <a:pt x="54" y="320"/>
                    <a:pt x="53" y="315"/>
                  </a:cubicBezTo>
                  <a:cubicBezTo>
                    <a:pt x="50" y="316"/>
                    <a:pt x="50" y="316"/>
                    <a:pt x="50" y="316"/>
                  </a:cubicBezTo>
                  <a:cubicBezTo>
                    <a:pt x="50" y="321"/>
                    <a:pt x="50" y="326"/>
                    <a:pt x="50" y="331"/>
                  </a:cubicBezTo>
                  <a:cubicBezTo>
                    <a:pt x="50" y="331"/>
                    <a:pt x="50" y="331"/>
                    <a:pt x="50" y="331"/>
                  </a:cubicBezTo>
                  <a:cubicBezTo>
                    <a:pt x="48" y="324"/>
                    <a:pt x="48" y="315"/>
                    <a:pt x="47" y="311"/>
                  </a:cubicBezTo>
                  <a:close/>
                  <a:moveTo>
                    <a:pt x="382" y="436"/>
                  </a:moveTo>
                  <a:cubicBezTo>
                    <a:pt x="390" y="437"/>
                    <a:pt x="400" y="438"/>
                    <a:pt x="411" y="441"/>
                  </a:cubicBezTo>
                  <a:cubicBezTo>
                    <a:pt x="401" y="440"/>
                    <a:pt x="391" y="438"/>
                    <a:pt x="382" y="436"/>
                  </a:cubicBezTo>
                  <a:close/>
                  <a:moveTo>
                    <a:pt x="38" y="293"/>
                  </a:moveTo>
                  <a:cubicBezTo>
                    <a:pt x="33" y="288"/>
                    <a:pt x="28" y="283"/>
                    <a:pt x="24" y="278"/>
                  </a:cubicBezTo>
                  <a:cubicBezTo>
                    <a:pt x="24" y="278"/>
                    <a:pt x="24" y="278"/>
                    <a:pt x="24" y="278"/>
                  </a:cubicBezTo>
                  <a:cubicBezTo>
                    <a:pt x="25" y="277"/>
                    <a:pt x="25" y="277"/>
                    <a:pt x="26" y="276"/>
                  </a:cubicBezTo>
                  <a:cubicBezTo>
                    <a:pt x="26" y="276"/>
                    <a:pt x="27" y="276"/>
                    <a:pt x="27" y="276"/>
                  </a:cubicBezTo>
                  <a:cubicBezTo>
                    <a:pt x="29" y="277"/>
                    <a:pt x="31" y="278"/>
                    <a:pt x="32" y="279"/>
                  </a:cubicBezTo>
                  <a:cubicBezTo>
                    <a:pt x="33" y="280"/>
                    <a:pt x="33" y="281"/>
                    <a:pt x="34" y="282"/>
                  </a:cubicBezTo>
                  <a:cubicBezTo>
                    <a:pt x="34" y="282"/>
                    <a:pt x="34" y="282"/>
                    <a:pt x="34" y="282"/>
                  </a:cubicBezTo>
                  <a:cubicBezTo>
                    <a:pt x="33" y="282"/>
                    <a:pt x="33" y="283"/>
                    <a:pt x="32" y="283"/>
                  </a:cubicBezTo>
                  <a:cubicBezTo>
                    <a:pt x="34" y="285"/>
                    <a:pt x="34" y="285"/>
                    <a:pt x="34" y="285"/>
                  </a:cubicBezTo>
                  <a:cubicBezTo>
                    <a:pt x="34" y="284"/>
                    <a:pt x="35" y="284"/>
                    <a:pt x="35" y="284"/>
                  </a:cubicBezTo>
                  <a:cubicBezTo>
                    <a:pt x="35" y="284"/>
                    <a:pt x="35" y="284"/>
                    <a:pt x="36" y="284"/>
                  </a:cubicBezTo>
                  <a:cubicBezTo>
                    <a:pt x="37" y="284"/>
                    <a:pt x="39" y="285"/>
                    <a:pt x="42" y="286"/>
                  </a:cubicBezTo>
                  <a:cubicBezTo>
                    <a:pt x="42" y="286"/>
                    <a:pt x="42" y="286"/>
                    <a:pt x="42" y="287"/>
                  </a:cubicBezTo>
                  <a:cubicBezTo>
                    <a:pt x="43" y="289"/>
                    <a:pt x="44" y="290"/>
                    <a:pt x="45" y="292"/>
                  </a:cubicBezTo>
                  <a:cubicBezTo>
                    <a:pt x="46" y="291"/>
                    <a:pt x="46" y="291"/>
                    <a:pt x="46" y="291"/>
                  </a:cubicBezTo>
                  <a:cubicBezTo>
                    <a:pt x="48" y="293"/>
                    <a:pt x="49" y="295"/>
                    <a:pt x="51" y="297"/>
                  </a:cubicBezTo>
                  <a:cubicBezTo>
                    <a:pt x="51" y="297"/>
                    <a:pt x="51" y="298"/>
                    <a:pt x="50" y="298"/>
                  </a:cubicBezTo>
                  <a:cubicBezTo>
                    <a:pt x="50" y="299"/>
                    <a:pt x="50" y="299"/>
                    <a:pt x="50" y="299"/>
                  </a:cubicBezTo>
                  <a:cubicBezTo>
                    <a:pt x="46" y="297"/>
                    <a:pt x="42" y="295"/>
                    <a:pt x="38" y="293"/>
                  </a:cubicBezTo>
                  <a:close/>
                  <a:moveTo>
                    <a:pt x="60" y="279"/>
                  </a:moveTo>
                  <a:cubicBezTo>
                    <a:pt x="60" y="279"/>
                    <a:pt x="60" y="279"/>
                    <a:pt x="60" y="279"/>
                  </a:cubicBezTo>
                  <a:cubicBezTo>
                    <a:pt x="57" y="278"/>
                    <a:pt x="54" y="276"/>
                    <a:pt x="51" y="275"/>
                  </a:cubicBezTo>
                  <a:cubicBezTo>
                    <a:pt x="52" y="275"/>
                    <a:pt x="52" y="275"/>
                    <a:pt x="53" y="275"/>
                  </a:cubicBezTo>
                  <a:cubicBezTo>
                    <a:pt x="53" y="275"/>
                    <a:pt x="53" y="275"/>
                    <a:pt x="53" y="275"/>
                  </a:cubicBezTo>
                  <a:cubicBezTo>
                    <a:pt x="56" y="276"/>
                    <a:pt x="58" y="278"/>
                    <a:pt x="60" y="279"/>
                  </a:cubicBezTo>
                  <a:close/>
                  <a:moveTo>
                    <a:pt x="91" y="284"/>
                  </a:moveTo>
                  <a:cubicBezTo>
                    <a:pt x="105" y="292"/>
                    <a:pt x="120" y="303"/>
                    <a:pt x="134" y="316"/>
                  </a:cubicBezTo>
                  <a:cubicBezTo>
                    <a:pt x="152" y="332"/>
                    <a:pt x="169" y="350"/>
                    <a:pt x="183" y="364"/>
                  </a:cubicBezTo>
                  <a:cubicBezTo>
                    <a:pt x="182" y="364"/>
                    <a:pt x="180" y="364"/>
                    <a:pt x="179" y="364"/>
                  </a:cubicBezTo>
                  <a:cubicBezTo>
                    <a:pt x="179" y="364"/>
                    <a:pt x="181" y="364"/>
                    <a:pt x="183" y="365"/>
                  </a:cubicBezTo>
                  <a:cubicBezTo>
                    <a:pt x="186" y="367"/>
                    <a:pt x="188" y="370"/>
                    <a:pt x="191" y="372"/>
                  </a:cubicBezTo>
                  <a:cubicBezTo>
                    <a:pt x="191" y="371"/>
                    <a:pt x="191" y="371"/>
                    <a:pt x="191" y="371"/>
                  </a:cubicBezTo>
                  <a:cubicBezTo>
                    <a:pt x="190" y="373"/>
                    <a:pt x="191" y="377"/>
                    <a:pt x="195" y="377"/>
                  </a:cubicBezTo>
                  <a:cubicBezTo>
                    <a:pt x="195" y="377"/>
                    <a:pt x="196" y="377"/>
                    <a:pt x="196" y="377"/>
                  </a:cubicBezTo>
                  <a:cubicBezTo>
                    <a:pt x="196" y="377"/>
                    <a:pt x="196" y="377"/>
                    <a:pt x="196" y="377"/>
                  </a:cubicBezTo>
                  <a:cubicBezTo>
                    <a:pt x="189" y="377"/>
                    <a:pt x="182" y="377"/>
                    <a:pt x="174" y="377"/>
                  </a:cubicBezTo>
                  <a:cubicBezTo>
                    <a:pt x="174" y="377"/>
                    <a:pt x="174" y="376"/>
                    <a:pt x="173" y="376"/>
                  </a:cubicBezTo>
                  <a:cubicBezTo>
                    <a:pt x="174" y="376"/>
                    <a:pt x="174" y="376"/>
                    <a:pt x="174" y="376"/>
                  </a:cubicBezTo>
                  <a:cubicBezTo>
                    <a:pt x="174" y="376"/>
                    <a:pt x="174" y="376"/>
                    <a:pt x="175" y="377"/>
                  </a:cubicBezTo>
                  <a:cubicBezTo>
                    <a:pt x="175" y="376"/>
                    <a:pt x="175" y="376"/>
                    <a:pt x="175" y="376"/>
                  </a:cubicBezTo>
                  <a:cubicBezTo>
                    <a:pt x="177" y="377"/>
                    <a:pt x="178" y="377"/>
                    <a:pt x="180" y="377"/>
                  </a:cubicBezTo>
                  <a:cubicBezTo>
                    <a:pt x="182" y="377"/>
                    <a:pt x="183" y="377"/>
                    <a:pt x="184" y="376"/>
                  </a:cubicBezTo>
                  <a:cubicBezTo>
                    <a:pt x="186" y="376"/>
                    <a:pt x="186" y="376"/>
                    <a:pt x="186" y="376"/>
                  </a:cubicBezTo>
                  <a:cubicBezTo>
                    <a:pt x="185" y="374"/>
                    <a:pt x="185" y="374"/>
                    <a:pt x="185" y="374"/>
                  </a:cubicBezTo>
                  <a:cubicBezTo>
                    <a:pt x="182" y="371"/>
                    <a:pt x="180" y="369"/>
                    <a:pt x="177" y="366"/>
                  </a:cubicBezTo>
                  <a:cubicBezTo>
                    <a:pt x="179" y="365"/>
                    <a:pt x="180" y="362"/>
                    <a:pt x="178" y="361"/>
                  </a:cubicBezTo>
                  <a:cubicBezTo>
                    <a:pt x="173" y="357"/>
                    <a:pt x="167" y="354"/>
                    <a:pt x="162" y="350"/>
                  </a:cubicBezTo>
                  <a:cubicBezTo>
                    <a:pt x="154" y="344"/>
                    <a:pt x="147" y="338"/>
                    <a:pt x="139" y="332"/>
                  </a:cubicBezTo>
                  <a:cubicBezTo>
                    <a:pt x="139" y="332"/>
                    <a:pt x="139" y="332"/>
                    <a:pt x="139" y="332"/>
                  </a:cubicBezTo>
                  <a:cubicBezTo>
                    <a:pt x="125" y="318"/>
                    <a:pt x="108" y="300"/>
                    <a:pt x="91" y="284"/>
                  </a:cubicBezTo>
                  <a:close/>
                  <a:moveTo>
                    <a:pt x="83" y="277"/>
                  </a:moveTo>
                  <a:cubicBezTo>
                    <a:pt x="68" y="265"/>
                    <a:pt x="52" y="254"/>
                    <a:pt x="35" y="249"/>
                  </a:cubicBezTo>
                  <a:cubicBezTo>
                    <a:pt x="37" y="248"/>
                    <a:pt x="37" y="248"/>
                    <a:pt x="37" y="248"/>
                  </a:cubicBezTo>
                  <a:cubicBezTo>
                    <a:pt x="37" y="244"/>
                    <a:pt x="36" y="240"/>
                    <a:pt x="35" y="236"/>
                  </a:cubicBezTo>
                  <a:cubicBezTo>
                    <a:pt x="64" y="254"/>
                    <a:pt x="91" y="276"/>
                    <a:pt x="118" y="299"/>
                  </a:cubicBezTo>
                  <a:cubicBezTo>
                    <a:pt x="106" y="290"/>
                    <a:pt x="95" y="282"/>
                    <a:pt x="83" y="277"/>
                  </a:cubicBezTo>
                  <a:close/>
                  <a:moveTo>
                    <a:pt x="32" y="207"/>
                  </a:moveTo>
                  <a:cubicBezTo>
                    <a:pt x="36" y="210"/>
                    <a:pt x="40" y="213"/>
                    <a:pt x="45" y="216"/>
                  </a:cubicBezTo>
                  <a:cubicBezTo>
                    <a:pt x="92" y="254"/>
                    <a:pt x="148" y="294"/>
                    <a:pt x="192" y="335"/>
                  </a:cubicBezTo>
                  <a:cubicBezTo>
                    <a:pt x="192" y="338"/>
                    <a:pt x="191" y="342"/>
                    <a:pt x="190" y="345"/>
                  </a:cubicBezTo>
                  <a:cubicBezTo>
                    <a:pt x="143" y="305"/>
                    <a:pt x="98" y="265"/>
                    <a:pt x="44" y="234"/>
                  </a:cubicBezTo>
                  <a:cubicBezTo>
                    <a:pt x="43" y="237"/>
                    <a:pt x="43" y="237"/>
                    <a:pt x="43" y="237"/>
                  </a:cubicBezTo>
                  <a:cubicBezTo>
                    <a:pt x="97" y="267"/>
                    <a:pt x="142" y="307"/>
                    <a:pt x="189" y="347"/>
                  </a:cubicBezTo>
                  <a:cubicBezTo>
                    <a:pt x="189" y="349"/>
                    <a:pt x="188" y="351"/>
                    <a:pt x="188" y="352"/>
                  </a:cubicBezTo>
                  <a:cubicBezTo>
                    <a:pt x="187" y="354"/>
                    <a:pt x="190" y="356"/>
                    <a:pt x="191" y="354"/>
                  </a:cubicBezTo>
                  <a:cubicBezTo>
                    <a:pt x="195" y="344"/>
                    <a:pt x="197" y="334"/>
                    <a:pt x="200" y="323"/>
                  </a:cubicBezTo>
                  <a:cubicBezTo>
                    <a:pt x="232" y="324"/>
                    <a:pt x="356" y="324"/>
                    <a:pt x="420" y="327"/>
                  </a:cubicBezTo>
                  <a:cubicBezTo>
                    <a:pt x="421" y="328"/>
                    <a:pt x="421" y="328"/>
                    <a:pt x="421" y="328"/>
                  </a:cubicBezTo>
                  <a:cubicBezTo>
                    <a:pt x="425" y="333"/>
                    <a:pt x="429" y="337"/>
                    <a:pt x="434" y="341"/>
                  </a:cubicBezTo>
                  <a:cubicBezTo>
                    <a:pt x="398" y="340"/>
                    <a:pt x="251" y="336"/>
                    <a:pt x="200" y="344"/>
                  </a:cubicBezTo>
                  <a:cubicBezTo>
                    <a:pt x="438" y="344"/>
                    <a:pt x="438" y="344"/>
                    <a:pt x="438" y="344"/>
                  </a:cubicBezTo>
                  <a:cubicBezTo>
                    <a:pt x="445" y="351"/>
                    <a:pt x="454" y="357"/>
                    <a:pt x="462" y="363"/>
                  </a:cubicBezTo>
                  <a:cubicBezTo>
                    <a:pt x="452" y="358"/>
                    <a:pt x="442" y="352"/>
                    <a:pt x="433" y="345"/>
                  </a:cubicBezTo>
                  <a:cubicBezTo>
                    <a:pt x="433" y="345"/>
                    <a:pt x="433" y="345"/>
                    <a:pt x="433" y="345"/>
                  </a:cubicBezTo>
                  <a:cubicBezTo>
                    <a:pt x="431" y="348"/>
                    <a:pt x="431" y="348"/>
                    <a:pt x="431" y="348"/>
                  </a:cubicBezTo>
                  <a:cubicBezTo>
                    <a:pt x="431" y="348"/>
                    <a:pt x="431" y="348"/>
                    <a:pt x="431" y="348"/>
                  </a:cubicBezTo>
                  <a:cubicBezTo>
                    <a:pt x="431" y="348"/>
                    <a:pt x="431" y="348"/>
                    <a:pt x="431" y="348"/>
                  </a:cubicBezTo>
                  <a:cubicBezTo>
                    <a:pt x="444" y="356"/>
                    <a:pt x="457" y="366"/>
                    <a:pt x="471" y="373"/>
                  </a:cubicBezTo>
                  <a:cubicBezTo>
                    <a:pt x="471" y="374"/>
                    <a:pt x="471" y="374"/>
                    <a:pt x="471" y="375"/>
                  </a:cubicBezTo>
                  <a:cubicBezTo>
                    <a:pt x="446" y="372"/>
                    <a:pt x="349" y="368"/>
                    <a:pt x="274" y="367"/>
                  </a:cubicBezTo>
                  <a:cubicBezTo>
                    <a:pt x="273" y="366"/>
                    <a:pt x="272" y="365"/>
                    <a:pt x="271" y="365"/>
                  </a:cubicBezTo>
                  <a:cubicBezTo>
                    <a:pt x="263" y="365"/>
                    <a:pt x="256" y="365"/>
                    <a:pt x="248" y="366"/>
                  </a:cubicBezTo>
                  <a:cubicBezTo>
                    <a:pt x="223" y="365"/>
                    <a:pt x="203" y="365"/>
                    <a:pt x="191" y="365"/>
                  </a:cubicBezTo>
                  <a:cubicBezTo>
                    <a:pt x="201" y="365"/>
                    <a:pt x="217" y="366"/>
                    <a:pt x="236" y="367"/>
                  </a:cubicBezTo>
                  <a:cubicBezTo>
                    <a:pt x="232" y="368"/>
                    <a:pt x="227" y="369"/>
                    <a:pt x="223" y="370"/>
                  </a:cubicBezTo>
                  <a:cubicBezTo>
                    <a:pt x="223" y="370"/>
                    <a:pt x="223" y="370"/>
                    <a:pt x="223" y="370"/>
                  </a:cubicBezTo>
                  <a:cubicBezTo>
                    <a:pt x="213" y="370"/>
                    <a:pt x="204" y="370"/>
                    <a:pt x="194" y="370"/>
                  </a:cubicBezTo>
                  <a:cubicBezTo>
                    <a:pt x="193" y="370"/>
                    <a:pt x="193" y="370"/>
                    <a:pt x="192" y="370"/>
                  </a:cubicBezTo>
                  <a:cubicBezTo>
                    <a:pt x="193" y="370"/>
                    <a:pt x="193" y="370"/>
                    <a:pt x="193" y="370"/>
                  </a:cubicBezTo>
                  <a:cubicBezTo>
                    <a:pt x="191" y="368"/>
                    <a:pt x="189" y="366"/>
                    <a:pt x="187" y="365"/>
                  </a:cubicBezTo>
                  <a:cubicBezTo>
                    <a:pt x="188" y="365"/>
                    <a:pt x="189" y="365"/>
                    <a:pt x="191" y="365"/>
                  </a:cubicBezTo>
                  <a:cubicBezTo>
                    <a:pt x="189" y="365"/>
                    <a:pt x="188" y="365"/>
                    <a:pt x="187" y="365"/>
                  </a:cubicBezTo>
                  <a:cubicBezTo>
                    <a:pt x="174" y="352"/>
                    <a:pt x="159" y="335"/>
                    <a:pt x="142" y="320"/>
                  </a:cubicBezTo>
                  <a:cubicBezTo>
                    <a:pt x="148" y="325"/>
                    <a:pt x="153" y="329"/>
                    <a:pt x="158" y="334"/>
                  </a:cubicBezTo>
                  <a:cubicBezTo>
                    <a:pt x="159" y="332"/>
                    <a:pt x="159" y="332"/>
                    <a:pt x="159" y="332"/>
                  </a:cubicBezTo>
                  <a:cubicBezTo>
                    <a:pt x="120" y="297"/>
                    <a:pt x="79" y="261"/>
                    <a:pt x="35" y="232"/>
                  </a:cubicBezTo>
                  <a:cubicBezTo>
                    <a:pt x="34" y="226"/>
                    <a:pt x="33" y="219"/>
                    <a:pt x="32" y="212"/>
                  </a:cubicBezTo>
                  <a:cubicBezTo>
                    <a:pt x="34" y="215"/>
                    <a:pt x="35" y="218"/>
                    <a:pt x="35" y="222"/>
                  </a:cubicBezTo>
                  <a:cubicBezTo>
                    <a:pt x="35" y="222"/>
                    <a:pt x="35" y="222"/>
                    <a:pt x="35" y="223"/>
                  </a:cubicBezTo>
                  <a:cubicBezTo>
                    <a:pt x="37" y="223"/>
                    <a:pt x="37" y="223"/>
                    <a:pt x="37" y="223"/>
                  </a:cubicBezTo>
                  <a:cubicBezTo>
                    <a:pt x="37" y="222"/>
                    <a:pt x="37" y="222"/>
                    <a:pt x="37" y="222"/>
                  </a:cubicBezTo>
                  <a:cubicBezTo>
                    <a:pt x="37" y="216"/>
                    <a:pt x="35" y="211"/>
                    <a:pt x="32" y="20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8" name="Freeform 177"/>
            <p:cNvSpPr>
              <a:spLocks/>
            </p:cNvSpPr>
            <p:nvPr/>
          </p:nvSpPr>
          <p:spPr bwMode="auto">
            <a:xfrm>
              <a:off x="2982479" y="5120060"/>
              <a:ext cx="353585" cy="164578"/>
            </a:xfrm>
            <a:custGeom>
              <a:avLst/>
              <a:gdLst>
                <a:gd name="T0" fmla="*/ 0 w 116"/>
                <a:gd name="T1" fmla="*/ 2 h 54"/>
                <a:gd name="T2" fmla="*/ 0 w 116"/>
                <a:gd name="T3" fmla="*/ 1 h 54"/>
                <a:gd name="T4" fmla="*/ 1 w 116"/>
                <a:gd name="T5" fmla="*/ 0 h 54"/>
                <a:gd name="T6" fmla="*/ 2 w 116"/>
                <a:gd name="T7" fmla="*/ 0 h 54"/>
                <a:gd name="T8" fmla="*/ 3 w 116"/>
                <a:gd name="T9" fmla="*/ 0 h 54"/>
                <a:gd name="T10" fmla="*/ 3 w 116"/>
                <a:gd name="T11" fmla="*/ 1 h 54"/>
                <a:gd name="T12" fmla="*/ 5 w 116"/>
                <a:gd name="T13" fmla="*/ 6 h 54"/>
                <a:gd name="T14" fmla="*/ 15 w 116"/>
                <a:gd name="T15" fmla="*/ 5 h 54"/>
                <a:gd name="T16" fmla="*/ 66 w 116"/>
                <a:gd name="T17" fmla="*/ 20 h 54"/>
                <a:gd name="T18" fmla="*/ 116 w 116"/>
                <a:gd name="T19" fmla="*/ 37 h 54"/>
                <a:gd name="T20" fmla="*/ 116 w 116"/>
                <a:gd name="T21" fmla="*/ 39 h 54"/>
                <a:gd name="T22" fmla="*/ 65 w 116"/>
                <a:gd name="T23" fmla="*/ 22 h 54"/>
                <a:gd name="T24" fmla="*/ 15 w 116"/>
                <a:gd name="T25" fmla="*/ 7 h 54"/>
                <a:gd name="T26" fmla="*/ 5 w 116"/>
                <a:gd name="T27" fmla="*/ 8 h 54"/>
                <a:gd name="T28" fmla="*/ 6 w 116"/>
                <a:gd name="T29" fmla="*/ 9 h 54"/>
                <a:gd name="T30" fmla="*/ 8 w 116"/>
                <a:gd name="T31" fmla="*/ 26 h 54"/>
                <a:gd name="T32" fmla="*/ 81 w 116"/>
                <a:gd name="T33" fmla="*/ 52 h 54"/>
                <a:gd name="T34" fmla="*/ 80 w 116"/>
                <a:gd name="T35" fmla="*/ 54 h 54"/>
                <a:gd name="T36" fmla="*/ 9 w 116"/>
                <a:gd name="T37" fmla="*/ 29 h 54"/>
                <a:gd name="T38" fmla="*/ 10 w 116"/>
                <a:gd name="T39" fmla="*/ 40 h 54"/>
                <a:gd name="T40" fmla="*/ 8 w 116"/>
                <a:gd name="T41" fmla="*/ 40 h 54"/>
                <a:gd name="T42" fmla="*/ 7 w 116"/>
                <a:gd name="T43" fmla="*/ 32 h 54"/>
                <a:gd name="T44" fmla="*/ 6 w 116"/>
                <a:gd name="T45" fmla="*/ 28 h 54"/>
                <a:gd name="T46" fmla="*/ 3 w 116"/>
                <a:gd name="T47" fmla="*/ 26 h 54"/>
                <a:gd name="T48" fmla="*/ 4 w 116"/>
                <a:gd name="T49" fmla="*/ 24 h 54"/>
                <a:gd name="T50" fmla="*/ 6 w 116"/>
                <a:gd name="T51" fmla="*/ 25 h 54"/>
                <a:gd name="T52" fmla="*/ 4 w 116"/>
                <a:gd name="T53" fmla="*/ 12 h 54"/>
                <a:gd name="T54" fmla="*/ 2 w 116"/>
                <a:gd name="T55" fmla="*/ 4 h 54"/>
                <a:gd name="T56" fmla="*/ 1 w 116"/>
                <a:gd name="T57" fmla="*/ 2 h 54"/>
                <a:gd name="T58" fmla="*/ 1 w 116"/>
                <a:gd name="T59" fmla="*/ 2 h 54"/>
                <a:gd name="T60" fmla="*/ 0 w 116"/>
                <a:gd name="T61"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 h="54">
                  <a:moveTo>
                    <a:pt x="0" y="2"/>
                  </a:moveTo>
                  <a:cubicBezTo>
                    <a:pt x="0" y="1"/>
                    <a:pt x="0" y="1"/>
                    <a:pt x="0" y="1"/>
                  </a:cubicBezTo>
                  <a:cubicBezTo>
                    <a:pt x="1" y="0"/>
                    <a:pt x="1" y="0"/>
                    <a:pt x="1" y="0"/>
                  </a:cubicBezTo>
                  <a:cubicBezTo>
                    <a:pt x="1" y="0"/>
                    <a:pt x="1" y="0"/>
                    <a:pt x="2" y="0"/>
                  </a:cubicBezTo>
                  <a:cubicBezTo>
                    <a:pt x="2" y="0"/>
                    <a:pt x="3" y="0"/>
                    <a:pt x="3" y="0"/>
                  </a:cubicBezTo>
                  <a:cubicBezTo>
                    <a:pt x="3" y="0"/>
                    <a:pt x="3" y="1"/>
                    <a:pt x="3" y="1"/>
                  </a:cubicBezTo>
                  <a:cubicBezTo>
                    <a:pt x="4" y="2"/>
                    <a:pt x="4" y="4"/>
                    <a:pt x="5" y="6"/>
                  </a:cubicBezTo>
                  <a:cubicBezTo>
                    <a:pt x="8" y="5"/>
                    <a:pt x="11" y="5"/>
                    <a:pt x="15" y="5"/>
                  </a:cubicBezTo>
                  <a:cubicBezTo>
                    <a:pt x="31" y="5"/>
                    <a:pt x="48" y="12"/>
                    <a:pt x="66" y="20"/>
                  </a:cubicBezTo>
                  <a:cubicBezTo>
                    <a:pt x="83" y="28"/>
                    <a:pt x="100" y="35"/>
                    <a:pt x="116" y="37"/>
                  </a:cubicBezTo>
                  <a:cubicBezTo>
                    <a:pt x="116" y="39"/>
                    <a:pt x="116" y="39"/>
                    <a:pt x="116" y="39"/>
                  </a:cubicBezTo>
                  <a:cubicBezTo>
                    <a:pt x="99" y="38"/>
                    <a:pt x="82" y="30"/>
                    <a:pt x="65" y="22"/>
                  </a:cubicBezTo>
                  <a:cubicBezTo>
                    <a:pt x="47" y="15"/>
                    <a:pt x="30" y="7"/>
                    <a:pt x="15" y="7"/>
                  </a:cubicBezTo>
                  <a:cubicBezTo>
                    <a:pt x="11" y="7"/>
                    <a:pt x="8" y="8"/>
                    <a:pt x="5" y="8"/>
                  </a:cubicBezTo>
                  <a:cubicBezTo>
                    <a:pt x="5" y="8"/>
                    <a:pt x="5" y="9"/>
                    <a:pt x="6" y="9"/>
                  </a:cubicBezTo>
                  <a:cubicBezTo>
                    <a:pt x="7" y="14"/>
                    <a:pt x="8" y="20"/>
                    <a:pt x="8" y="26"/>
                  </a:cubicBezTo>
                  <a:cubicBezTo>
                    <a:pt x="32" y="36"/>
                    <a:pt x="56" y="44"/>
                    <a:pt x="81" y="52"/>
                  </a:cubicBezTo>
                  <a:cubicBezTo>
                    <a:pt x="80" y="54"/>
                    <a:pt x="80" y="54"/>
                    <a:pt x="80" y="54"/>
                  </a:cubicBezTo>
                  <a:cubicBezTo>
                    <a:pt x="56" y="46"/>
                    <a:pt x="32" y="39"/>
                    <a:pt x="9" y="29"/>
                  </a:cubicBezTo>
                  <a:cubicBezTo>
                    <a:pt x="10" y="34"/>
                    <a:pt x="10" y="38"/>
                    <a:pt x="10" y="40"/>
                  </a:cubicBezTo>
                  <a:cubicBezTo>
                    <a:pt x="8" y="40"/>
                    <a:pt x="8" y="40"/>
                    <a:pt x="8" y="40"/>
                  </a:cubicBezTo>
                  <a:cubicBezTo>
                    <a:pt x="8" y="39"/>
                    <a:pt x="7" y="36"/>
                    <a:pt x="7" y="32"/>
                  </a:cubicBezTo>
                  <a:cubicBezTo>
                    <a:pt x="7" y="30"/>
                    <a:pt x="6" y="29"/>
                    <a:pt x="6" y="28"/>
                  </a:cubicBezTo>
                  <a:cubicBezTo>
                    <a:pt x="5" y="27"/>
                    <a:pt x="4" y="27"/>
                    <a:pt x="3" y="26"/>
                  </a:cubicBezTo>
                  <a:cubicBezTo>
                    <a:pt x="4" y="24"/>
                    <a:pt x="4" y="24"/>
                    <a:pt x="4" y="24"/>
                  </a:cubicBezTo>
                  <a:cubicBezTo>
                    <a:pt x="5" y="24"/>
                    <a:pt x="5" y="24"/>
                    <a:pt x="6" y="25"/>
                  </a:cubicBezTo>
                  <a:cubicBezTo>
                    <a:pt x="5" y="20"/>
                    <a:pt x="4" y="16"/>
                    <a:pt x="4" y="12"/>
                  </a:cubicBezTo>
                  <a:cubicBezTo>
                    <a:pt x="3" y="9"/>
                    <a:pt x="2" y="6"/>
                    <a:pt x="2" y="4"/>
                  </a:cubicBezTo>
                  <a:cubicBezTo>
                    <a:pt x="2" y="3"/>
                    <a:pt x="1" y="3"/>
                    <a:pt x="1" y="2"/>
                  </a:cubicBezTo>
                  <a:cubicBezTo>
                    <a:pt x="1" y="2"/>
                    <a:pt x="1" y="2"/>
                    <a:pt x="1" y="2"/>
                  </a:cubicBezTo>
                  <a:lnTo>
                    <a:pt x="0"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9" name="Freeform 178"/>
            <p:cNvSpPr>
              <a:spLocks/>
            </p:cNvSpPr>
            <p:nvPr/>
          </p:nvSpPr>
          <p:spPr bwMode="auto">
            <a:xfrm>
              <a:off x="3010765" y="5168919"/>
              <a:ext cx="249438" cy="109290"/>
            </a:xfrm>
            <a:custGeom>
              <a:avLst/>
              <a:gdLst>
                <a:gd name="T0" fmla="*/ 82 w 82"/>
                <a:gd name="T1" fmla="*/ 36 h 36"/>
                <a:gd name="T2" fmla="*/ 81 w 82"/>
                <a:gd name="T3" fmla="*/ 36 h 36"/>
                <a:gd name="T4" fmla="*/ 76 w 82"/>
                <a:gd name="T5" fmla="*/ 34 h 36"/>
                <a:gd name="T6" fmla="*/ 39 w 82"/>
                <a:gd name="T7" fmla="*/ 16 h 36"/>
                <a:gd name="T8" fmla="*/ 17 w 82"/>
                <a:gd name="T9" fmla="*/ 7 h 36"/>
                <a:gd name="T10" fmla="*/ 0 w 82"/>
                <a:gd name="T11" fmla="*/ 3 h 36"/>
                <a:gd name="T12" fmla="*/ 0 w 82"/>
                <a:gd name="T13" fmla="*/ 0 h 36"/>
                <a:gd name="T14" fmla="*/ 22 w 82"/>
                <a:gd name="T15" fmla="*/ 5 h 36"/>
                <a:gd name="T16" fmla="*/ 61 w 82"/>
                <a:gd name="T17" fmla="*/ 23 h 36"/>
                <a:gd name="T18" fmla="*/ 75 w 82"/>
                <a:gd name="T19" fmla="*/ 30 h 36"/>
                <a:gd name="T20" fmla="*/ 80 w 82"/>
                <a:gd name="T21" fmla="*/ 33 h 36"/>
                <a:gd name="T22" fmla="*/ 81 w 82"/>
                <a:gd name="T23" fmla="*/ 33 h 36"/>
                <a:gd name="T24" fmla="*/ 82 w 82"/>
                <a:gd name="T25" fmla="*/ 33 h 36"/>
                <a:gd name="T26" fmla="*/ 82 w 82"/>
                <a:gd name="T27" fmla="*/ 33 h 36"/>
                <a:gd name="T28" fmla="*/ 82 w 82"/>
                <a:gd name="T29" fmla="*/ 34 h 36"/>
                <a:gd name="T30" fmla="*/ 82 w 82"/>
                <a:gd name="T31" fmla="*/ 34 h 36"/>
                <a:gd name="T32" fmla="*/ 81 w 82"/>
                <a:gd name="T33" fmla="*/ 33 h 36"/>
                <a:gd name="T34" fmla="*/ 82 w 82"/>
                <a:gd name="T3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36">
                  <a:moveTo>
                    <a:pt x="82" y="36"/>
                  </a:moveTo>
                  <a:cubicBezTo>
                    <a:pt x="81" y="36"/>
                    <a:pt x="81" y="36"/>
                    <a:pt x="81" y="36"/>
                  </a:cubicBezTo>
                  <a:cubicBezTo>
                    <a:pt x="80" y="36"/>
                    <a:pt x="78" y="35"/>
                    <a:pt x="76" y="34"/>
                  </a:cubicBezTo>
                  <a:cubicBezTo>
                    <a:pt x="69" y="30"/>
                    <a:pt x="54" y="22"/>
                    <a:pt x="39" y="16"/>
                  </a:cubicBezTo>
                  <a:cubicBezTo>
                    <a:pt x="32" y="12"/>
                    <a:pt x="24" y="9"/>
                    <a:pt x="17" y="7"/>
                  </a:cubicBezTo>
                  <a:cubicBezTo>
                    <a:pt x="11" y="4"/>
                    <a:pt x="4" y="3"/>
                    <a:pt x="0" y="3"/>
                  </a:cubicBezTo>
                  <a:cubicBezTo>
                    <a:pt x="0" y="0"/>
                    <a:pt x="0" y="0"/>
                    <a:pt x="0" y="0"/>
                  </a:cubicBezTo>
                  <a:cubicBezTo>
                    <a:pt x="6" y="0"/>
                    <a:pt x="14" y="2"/>
                    <a:pt x="22" y="5"/>
                  </a:cubicBezTo>
                  <a:cubicBezTo>
                    <a:pt x="35" y="10"/>
                    <a:pt x="49" y="17"/>
                    <a:pt x="61" y="23"/>
                  </a:cubicBezTo>
                  <a:cubicBezTo>
                    <a:pt x="67" y="26"/>
                    <a:pt x="72" y="29"/>
                    <a:pt x="75" y="30"/>
                  </a:cubicBezTo>
                  <a:cubicBezTo>
                    <a:pt x="77" y="31"/>
                    <a:pt x="79" y="32"/>
                    <a:pt x="80" y="33"/>
                  </a:cubicBezTo>
                  <a:cubicBezTo>
                    <a:pt x="80" y="33"/>
                    <a:pt x="81" y="33"/>
                    <a:pt x="81" y="33"/>
                  </a:cubicBezTo>
                  <a:cubicBezTo>
                    <a:pt x="82" y="33"/>
                    <a:pt x="82" y="33"/>
                    <a:pt x="82" y="33"/>
                  </a:cubicBezTo>
                  <a:cubicBezTo>
                    <a:pt x="82" y="33"/>
                    <a:pt x="82" y="33"/>
                    <a:pt x="82" y="33"/>
                  </a:cubicBezTo>
                  <a:cubicBezTo>
                    <a:pt x="82" y="34"/>
                    <a:pt x="82" y="34"/>
                    <a:pt x="82" y="34"/>
                  </a:cubicBezTo>
                  <a:cubicBezTo>
                    <a:pt x="82" y="34"/>
                    <a:pt x="82" y="34"/>
                    <a:pt x="82" y="34"/>
                  </a:cubicBezTo>
                  <a:cubicBezTo>
                    <a:pt x="81" y="33"/>
                    <a:pt x="81" y="33"/>
                    <a:pt x="81" y="33"/>
                  </a:cubicBezTo>
                  <a:cubicBezTo>
                    <a:pt x="82" y="36"/>
                    <a:pt x="82" y="36"/>
                    <a:pt x="82" y="3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0" name="Freeform 179"/>
            <p:cNvSpPr>
              <a:spLocks/>
            </p:cNvSpPr>
            <p:nvPr/>
          </p:nvSpPr>
          <p:spPr bwMode="auto">
            <a:xfrm>
              <a:off x="3111055" y="4058020"/>
              <a:ext cx="96432" cy="102861"/>
            </a:xfrm>
            <a:custGeom>
              <a:avLst/>
              <a:gdLst>
                <a:gd name="T0" fmla="*/ 22 w 32"/>
                <a:gd name="T1" fmla="*/ 13 h 34"/>
                <a:gd name="T2" fmla="*/ 32 w 32"/>
                <a:gd name="T3" fmla="*/ 34 h 34"/>
                <a:gd name="T4" fmla="*/ 32 w 32"/>
                <a:gd name="T5" fmla="*/ 34 h 34"/>
                <a:gd name="T6" fmla="*/ 29 w 32"/>
                <a:gd name="T7" fmla="*/ 34 h 34"/>
                <a:gd name="T8" fmla="*/ 29 w 32"/>
                <a:gd name="T9" fmla="*/ 34 h 34"/>
                <a:gd name="T10" fmla="*/ 20 w 32"/>
                <a:gd name="T11" fmla="*/ 15 h 34"/>
                <a:gd name="T12" fmla="*/ 0 w 32"/>
                <a:gd name="T13" fmla="*/ 2 h 34"/>
                <a:gd name="T14" fmla="*/ 0 w 32"/>
                <a:gd name="T15" fmla="*/ 0 h 34"/>
                <a:gd name="T16" fmla="*/ 22 w 32"/>
                <a:gd name="T17" fmla="*/ 1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4">
                  <a:moveTo>
                    <a:pt x="22" y="13"/>
                  </a:moveTo>
                  <a:cubicBezTo>
                    <a:pt x="28" y="19"/>
                    <a:pt x="32" y="27"/>
                    <a:pt x="32" y="34"/>
                  </a:cubicBezTo>
                  <a:cubicBezTo>
                    <a:pt x="32" y="34"/>
                    <a:pt x="32" y="34"/>
                    <a:pt x="32" y="34"/>
                  </a:cubicBezTo>
                  <a:cubicBezTo>
                    <a:pt x="29" y="34"/>
                    <a:pt x="29" y="34"/>
                    <a:pt x="29" y="34"/>
                  </a:cubicBezTo>
                  <a:cubicBezTo>
                    <a:pt x="29" y="34"/>
                    <a:pt x="29" y="34"/>
                    <a:pt x="29" y="34"/>
                  </a:cubicBezTo>
                  <a:cubicBezTo>
                    <a:pt x="30" y="28"/>
                    <a:pt x="26" y="21"/>
                    <a:pt x="20" y="15"/>
                  </a:cubicBezTo>
                  <a:cubicBezTo>
                    <a:pt x="15" y="9"/>
                    <a:pt x="7" y="4"/>
                    <a:pt x="0" y="2"/>
                  </a:cubicBezTo>
                  <a:cubicBezTo>
                    <a:pt x="0" y="0"/>
                    <a:pt x="0" y="0"/>
                    <a:pt x="0" y="0"/>
                  </a:cubicBezTo>
                  <a:cubicBezTo>
                    <a:pt x="8" y="1"/>
                    <a:pt x="16" y="7"/>
                    <a:pt x="2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1" name="Freeform 180"/>
            <p:cNvSpPr>
              <a:spLocks/>
            </p:cNvSpPr>
            <p:nvPr/>
          </p:nvSpPr>
          <p:spPr bwMode="auto">
            <a:xfrm>
              <a:off x="3509641" y="3982160"/>
              <a:ext cx="100289" cy="189007"/>
            </a:xfrm>
            <a:custGeom>
              <a:avLst/>
              <a:gdLst>
                <a:gd name="T0" fmla="*/ 3 w 33"/>
                <a:gd name="T1" fmla="*/ 60 h 62"/>
                <a:gd name="T2" fmla="*/ 1 w 33"/>
                <a:gd name="T3" fmla="*/ 59 h 62"/>
                <a:gd name="T4" fmla="*/ 28 w 33"/>
                <a:gd name="T5" fmla="*/ 2 h 62"/>
                <a:gd name="T6" fmla="*/ 32 w 33"/>
                <a:gd name="T7" fmla="*/ 4 h 62"/>
                <a:gd name="T8" fmla="*/ 3 w 33"/>
                <a:gd name="T9" fmla="*/ 60 h 62"/>
              </a:gdLst>
              <a:ahLst/>
              <a:cxnLst>
                <a:cxn ang="0">
                  <a:pos x="T0" y="T1"/>
                </a:cxn>
                <a:cxn ang="0">
                  <a:pos x="T2" y="T3"/>
                </a:cxn>
                <a:cxn ang="0">
                  <a:pos x="T4" y="T5"/>
                </a:cxn>
                <a:cxn ang="0">
                  <a:pos x="T6" y="T7"/>
                </a:cxn>
                <a:cxn ang="0">
                  <a:pos x="T8" y="T9"/>
                </a:cxn>
              </a:cxnLst>
              <a:rect l="0" t="0" r="r" b="b"/>
              <a:pathLst>
                <a:path w="33" h="62">
                  <a:moveTo>
                    <a:pt x="3" y="60"/>
                  </a:moveTo>
                  <a:cubicBezTo>
                    <a:pt x="3" y="62"/>
                    <a:pt x="0" y="60"/>
                    <a:pt x="1" y="59"/>
                  </a:cubicBezTo>
                  <a:cubicBezTo>
                    <a:pt x="7" y="39"/>
                    <a:pt x="20" y="21"/>
                    <a:pt x="28" y="2"/>
                  </a:cubicBezTo>
                  <a:cubicBezTo>
                    <a:pt x="29" y="0"/>
                    <a:pt x="33" y="2"/>
                    <a:pt x="32" y="4"/>
                  </a:cubicBezTo>
                  <a:cubicBezTo>
                    <a:pt x="23" y="23"/>
                    <a:pt x="11" y="40"/>
                    <a:pt x="3" y="6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2" name="Freeform 181"/>
            <p:cNvSpPr>
              <a:spLocks/>
            </p:cNvSpPr>
            <p:nvPr/>
          </p:nvSpPr>
          <p:spPr bwMode="auto">
            <a:xfrm>
              <a:off x="3035195" y="3705721"/>
              <a:ext cx="276439" cy="263581"/>
            </a:xfrm>
            <a:custGeom>
              <a:avLst/>
              <a:gdLst>
                <a:gd name="T0" fmla="*/ 82 w 91"/>
                <a:gd name="T1" fmla="*/ 13 h 87"/>
                <a:gd name="T2" fmla="*/ 60 w 91"/>
                <a:gd name="T3" fmla="*/ 23 h 87"/>
                <a:gd name="T4" fmla="*/ 39 w 91"/>
                <a:gd name="T5" fmla="*/ 38 h 87"/>
                <a:gd name="T6" fmla="*/ 4 w 91"/>
                <a:gd name="T7" fmla="*/ 84 h 87"/>
                <a:gd name="T8" fmla="*/ 0 w 91"/>
                <a:gd name="T9" fmla="*/ 83 h 87"/>
                <a:gd name="T10" fmla="*/ 29 w 91"/>
                <a:gd name="T11" fmla="*/ 41 h 87"/>
                <a:gd name="T12" fmla="*/ 55 w 91"/>
                <a:gd name="T13" fmla="*/ 21 h 87"/>
                <a:gd name="T14" fmla="*/ 66 w 91"/>
                <a:gd name="T15" fmla="*/ 15 h 87"/>
                <a:gd name="T16" fmla="*/ 81 w 91"/>
                <a:gd name="T17" fmla="*/ 7 h 87"/>
                <a:gd name="T18" fmla="*/ 82 w 91"/>
                <a:gd name="T19" fmla="*/ 1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87">
                  <a:moveTo>
                    <a:pt x="82" y="13"/>
                  </a:moveTo>
                  <a:cubicBezTo>
                    <a:pt x="77" y="11"/>
                    <a:pt x="64" y="20"/>
                    <a:pt x="60" y="23"/>
                  </a:cubicBezTo>
                  <a:cubicBezTo>
                    <a:pt x="53" y="27"/>
                    <a:pt x="46" y="32"/>
                    <a:pt x="39" y="38"/>
                  </a:cubicBezTo>
                  <a:cubicBezTo>
                    <a:pt x="24" y="49"/>
                    <a:pt x="8" y="65"/>
                    <a:pt x="4" y="84"/>
                  </a:cubicBezTo>
                  <a:cubicBezTo>
                    <a:pt x="4" y="87"/>
                    <a:pt x="0" y="86"/>
                    <a:pt x="0" y="83"/>
                  </a:cubicBezTo>
                  <a:cubicBezTo>
                    <a:pt x="3" y="66"/>
                    <a:pt x="16" y="52"/>
                    <a:pt x="29" y="41"/>
                  </a:cubicBezTo>
                  <a:cubicBezTo>
                    <a:pt x="37" y="33"/>
                    <a:pt x="46" y="27"/>
                    <a:pt x="55" y="21"/>
                  </a:cubicBezTo>
                  <a:cubicBezTo>
                    <a:pt x="58" y="18"/>
                    <a:pt x="62" y="16"/>
                    <a:pt x="66" y="15"/>
                  </a:cubicBezTo>
                  <a:cubicBezTo>
                    <a:pt x="70" y="12"/>
                    <a:pt x="78" y="11"/>
                    <a:pt x="81" y="7"/>
                  </a:cubicBezTo>
                  <a:cubicBezTo>
                    <a:pt x="87" y="0"/>
                    <a:pt x="91" y="16"/>
                    <a:pt x="8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3" name="Freeform 182"/>
            <p:cNvSpPr>
              <a:spLocks/>
            </p:cNvSpPr>
            <p:nvPr/>
          </p:nvSpPr>
          <p:spPr bwMode="auto">
            <a:xfrm>
              <a:off x="2886046" y="4529895"/>
              <a:ext cx="738028" cy="57859"/>
            </a:xfrm>
            <a:custGeom>
              <a:avLst/>
              <a:gdLst>
                <a:gd name="T0" fmla="*/ 2 w 243"/>
                <a:gd name="T1" fmla="*/ 13 h 19"/>
                <a:gd name="T2" fmla="*/ 123 w 243"/>
                <a:gd name="T3" fmla="*/ 7 h 19"/>
                <a:gd name="T4" fmla="*/ 181 w 243"/>
                <a:gd name="T5" fmla="*/ 3 h 19"/>
                <a:gd name="T6" fmla="*/ 241 w 243"/>
                <a:gd name="T7" fmla="*/ 2 h 19"/>
                <a:gd name="T8" fmla="*/ 240 w 243"/>
                <a:gd name="T9" fmla="*/ 7 h 19"/>
                <a:gd name="T10" fmla="*/ 182 w 243"/>
                <a:gd name="T11" fmla="*/ 9 h 19"/>
                <a:gd name="T12" fmla="*/ 123 w 243"/>
                <a:gd name="T13" fmla="*/ 12 h 19"/>
                <a:gd name="T14" fmla="*/ 32 w 243"/>
                <a:gd name="T15" fmla="*/ 16 h 19"/>
                <a:gd name="T16" fmla="*/ 30 w 243"/>
                <a:gd name="T17" fmla="*/ 18 h 19"/>
                <a:gd name="T18" fmla="*/ 3 w 243"/>
                <a:gd name="T19" fmla="*/ 17 h 19"/>
                <a:gd name="T20" fmla="*/ 2 w 243"/>
                <a:gd name="T21"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19">
                  <a:moveTo>
                    <a:pt x="2" y="13"/>
                  </a:moveTo>
                  <a:cubicBezTo>
                    <a:pt x="42" y="12"/>
                    <a:pt x="83" y="9"/>
                    <a:pt x="123" y="7"/>
                  </a:cubicBezTo>
                  <a:cubicBezTo>
                    <a:pt x="142" y="5"/>
                    <a:pt x="162" y="4"/>
                    <a:pt x="181" y="3"/>
                  </a:cubicBezTo>
                  <a:cubicBezTo>
                    <a:pt x="201" y="2"/>
                    <a:pt x="221" y="0"/>
                    <a:pt x="241" y="2"/>
                  </a:cubicBezTo>
                  <a:cubicBezTo>
                    <a:pt x="243" y="3"/>
                    <a:pt x="243" y="6"/>
                    <a:pt x="240" y="7"/>
                  </a:cubicBezTo>
                  <a:cubicBezTo>
                    <a:pt x="221" y="9"/>
                    <a:pt x="201" y="8"/>
                    <a:pt x="182" y="9"/>
                  </a:cubicBezTo>
                  <a:cubicBezTo>
                    <a:pt x="162" y="10"/>
                    <a:pt x="143" y="11"/>
                    <a:pt x="123" y="12"/>
                  </a:cubicBezTo>
                  <a:cubicBezTo>
                    <a:pt x="93" y="14"/>
                    <a:pt x="62" y="16"/>
                    <a:pt x="32" y="16"/>
                  </a:cubicBezTo>
                  <a:cubicBezTo>
                    <a:pt x="32" y="17"/>
                    <a:pt x="32" y="19"/>
                    <a:pt x="30" y="18"/>
                  </a:cubicBezTo>
                  <a:cubicBezTo>
                    <a:pt x="21" y="17"/>
                    <a:pt x="12" y="17"/>
                    <a:pt x="3" y="17"/>
                  </a:cubicBezTo>
                  <a:cubicBezTo>
                    <a:pt x="0" y="17"/>
                    <a:pt x="0" y="13"/>
                    <a:pt x="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grpSp>
      <p:pic>
        <p:nvPicPr>
          <p:cNvPr id="2" name="图片 1"/>
          <p:cNvPicPr>
            <a:picLocks noChangeAspect="1"/>
          </p:cNvPicPr>
          <p:nvPr/>
        </p:nvPicPr>
        <p:blipFill>
          <a:blip r:embed="rId2"/>
          <a:stretch>
            <a:fillRect/>
          </a:stretch>
        </p:blipFill>
        <p:spPr>
          <a:xfrm>
            <a:off x="782013" y="1900655"/>
            <a:ext cx="10826148" cy="2208072"/>
          </a:xfrm>
          <a:prstGeom prst="rect">
            <a:avLst/>
          </a:prstGeom>
        </p:spPr>
      </p:pic>
    </p:spTree>
    <p:extLst>
      <p:ext uri="{BB962C8B-B14F-4D97-AF65-F5344CB8AC3E}">
        <p14:creationId xmlns:p14="http://schemas.microsoft.com/office/powerpoint/2010/main" val="32688311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59133" y="532016"/>
            <a:ext cx="10905244" cy="5355312"/>
          </a:xfrm>
          <a:prstGeom prst="rect">
            <a:avLst/>
          </a:prstGeom>
        </p:spPr>
        <p:txBody>
          <a:bodyPr wrap="square">
            <a:spAutoFit/>
          </a:bodyPr>
          <a:lstStyle/>
          <a:p>
            <a:endParaRPr lang="en-US" altLang="zh-CN" dirty="0" smtClean="0">
              <a:solidFill>
                <a:schemeClr val="bg1"/>
              </a:solidFill>
              <a:latin typeface="楷体" panose="02010609060101010101" pitchFamily="49" charset="-122"/>
              <a:ea typeface="楷体" panose="02010609060101010101" pitchFamily="49" charset="-122"/>
            </a:endParaRPr>
          </a:p>
          <a:p>
            <a:endParaRPr lang="en-US" altLang="zh-CN" dirty="0">
              <a:solidFill>
                <a:schemeClr val="bg1"/>
              </a:solidFill>
              <a:latin typeface="楷体" panose="02010609060101010101" pitchFamily="49" charset="-122"/>
              <a:ea typeface="楷体" panose="02010609060101010101" pitchFamily="49" charset="-122"/>
            </a:endParaRPr>
          </a:p>
          <a:p>
            <a:r>
              <a:rPr lang="zh-CN" altLang="en-US" dirty="0" smtClean="0">
                <a:solidFill>
                  <a:srgbClr val="FFFF00"/>
                </a:solidFill>
                <a:latin typeface="楷体" panose="02010609060101010101" pitchFamily="49" charset="-122"/>
                <a:ea typeface="楷体" panose="02010609060101010101" pitchFamily="49" charset="-122"/>
              </a:rPr>
              <a:t>覆盖索引：</a:t>
            </a:r>
            <a:r>
              <a:rPr lang="en-US" dirty="0" smtClean="0">
                <a:solidFill>
                  <a:srgbClr val="FFFF00"/>
                </a:solidFill>
                <a:latin typeface="楷体" panose="02010609060101010101" pitchFamily="49" charset="-122"/>
                <a:ea typeface="楷体" panose="02010609060101010101" pitchFamily="49" charset="-122"/>
              </a:rPr>
              <a:t> </a:t>
            </a:r>
            <a:endParaRPr lang="en-US" dirty="0" smtClean="0">
              <a:solidFill>
                <a:srgbClr val="FF0000"/>
              </a:solidFill>
              <a:latin typeface="楷体" panose="02010609060101010101" pitchFamily="49" charset="-122"/>
              <a:ea typeface="楷体" panose="02010609060101010101" pitchFamily="49" charset="-122"/>
            </a:endParaRPr>
          </a:p>
          <a:p>
            <a:r>
              <a:rPr lang="zh-CN" altLang="en-US" b="1" dirty="0" smtClean="0">
                <a:solidFill>
                  <a:schemeClr val="bg1"/>
                </a:solidFill>
                <a:latin typeface="楷体" panose="02010609060101010101" pitchFamily="49" charset="-122"/>
                <a:ea typeface="楷体" panose="02010609060101010101" pitchFamily="49" charset="-122"/>
              </a:rPr>
              <a:t>如果要使用覆盖索引。</a:t>
            </a:r>
            <a:r>
              <a:rPr lang="zh-CN" altLang="en-US" b="1" dirty="0" smtClean="0">
                <a:solidFill>
                  <a:srgbClr val="FFFF00"/>
                </a:solidFill>
                <a:latin typeface="楷体" panose="02010609060101010101" pitchFamily="49" charset="-122"/>
                <a:ea typeface="楷体" panose="02010609060101010101" pitchFamily="49" charset="-122"/>
              </a:rPr>
              <a:t>一定要注意</a:t>
            </a:r>
            <a:r>
              <a:rPr lang="en-US" b="1" dirty="0" smtClean="0">
                <a:solidFill>
                  <a:srgbClr val="FFFF00"/>
                </a:solidFill>
                <a:latin typeface="楷体" panose="02010609060101010101" pitchFamily="49" charset="-122"/>
                <a:ea typeface="楷体" panose="02010609060101010101" pitchFamily="49" charset="-122"/>
              </a:rPr>
              <a:t>SELECT </a:t>
            </a:r>
            <a:r>
              <a:rPr lang="zh-CN" altLang="en-US" b="1" dirty="0" smtClean="0">
                <a:solidFill>
                  <a:srgbClr val="FFFF00"/>
                </a:solidFill>
                <a:latin typeface="楷体" panose="02010609060101010101" pitchFamily="49" charset="-122"/>
                <a:ea typeface="楷体" panose="02010609060101010101" pitchFamily="49" charset="-122"/>
              </a:rPr>
              <a:t>列表值取出需要的列。不可以是</a:t>
            </a:r>
            <a:r>
              <a:rPr lang="en-US" b="1" dirty="0" smtClean="0">
                <a:solidFill>
                  <a:srgbClr val="FFFF00"/>
                </a:solidFill>
                <a:latin typeface="楷体" panose="02010609060101010101" pitchFamily="49" charset="-122"/>
                <a:ea typeface="楷体" panose="02010609060101010101" pitchFamily="49" charset="-122"/>
              </a:rPr>
              <a:t>SELECT * </a:t>
            </a:r>
            <a:r>
              <a:rPr lang="en-US" b="1" dirty="0" smtClean="0">
                <a:solidFill>
                  <a:schemeClr val="bg1"/>
                </a:solidFill>
                <a:latin typeface="楷体" panose="02010609060101010101" pitchFamily="49" charset="-122"/>
                <a:ea typeface="楷体" panose="02010609060101010101" pitchFamily="49" charset="-122"/>
              </a:rPr>
              <a:t>，</a:t>
            </a:r>
          </a:p>
          <a:p>
            <a:r>
              <a:rPr lang="zh-CN" altLang="en-US" b="1" dirty="0" smtClean="0">
                <a:solidFill>
                  <a:schemeClr val="bg1"/>
                </a:solidFill>
                <a:latin typeface="楷体" panose="02010609060101010101" pitchFamily="49" charset="-122"/>
                <a:ea typeface="楷体" panose="02010609060101010101" pitchFamily="49" charset="-122"/>
              </a:rPr>
              <a:t>因为如果将所有字段一起做索引会导致索引文件过大。查询性能下降。</a:t>
            </a:r>
            <a:endParaRPr lang="en-US" altLang="zh-CN" b="1" dirty="0" smtClean="0">
              <a:solidFill>
                <a:schemeClr val="bg1"/>
              </a:solidFill>
              <a:latin typeface="楷体" panose="02010609060101010101" pitchFamily="49" charset="-122"/>
              <a:ea typeface="楷体" panose="02010609060101010101" pitchFamily="49" charset="-122"/>
            </a:endParaRPr>
          </a:p>
          <a:p>
            <a:r>
              <a:rPr lang="zh-CN" altLang="en-US" b="1" dirty="0" smtClean="0">
                <a:solidFill>
                  <a:schemeClr val="bg1"/>
                </a:solidFill>
                <a:latin typeface="楷体" panose="02010609060101010101" pitchFamily="49" charset="-122"/>
                <a:ea typeface="楷体" panose="02010609060101010101" pitchFamily="49" charset="-122"/>
              </a:rPr>
              <a:t>不能为了利用覆盖索引而这么做。</a:t>
            </a:r>
            <a:endParaRPr lang="en-US" altLang="zh-CN" b="1" dirty="0" smtClean="0">
              <a:solidFill>
                <a:schemeClr val="bg1"/>
              </a:solidFill>
              <a:latin typeface="楷体" panose="02010609060101010101" pitchFamily="49" charset="-122"/>
              <a:ea typeface="楷体" panose="02010609060101010101" pitchFamily="49" charset="-122"/>
            </a:endParaRPr>
          </a:p>
          <a:p>
            <a:endParaRPr lang="zh-CN" altLang="en-US" dirty="0" smtClean="0">
              <a:solidFill>
                <a:schemeClr val="bg1"/>
              </a:solidFill>
              <a:latin typeface="楷体" panose="02010609060101010101" pitchFamily="49" charset="-122"/>
              <a:ea typeface="楷体" panose="02010609060101010101" pitchFamily="49" charset="-122"/>
            </a:endParaRPr>
          </a:p>
          <a:p>
            <a:r>
              <a:rPr lang="zh-CN" altLang="en-US" dirty="0" smtClean="0">
                <a:solidFill>
                  <a:schemeClr val="bg1"/>
                </a:solidFill>
                <a:latin typeface="楷体" panose="02010609060101010101" pitchFamily="49" charset="-122"/>
                <a:ea typeface="楷体" panose="02010609060101010101" pitchFamily="49" charset="-122"/>
              </a:rPr>
              <a:t>查看一个</a:t>
            </a:r>
            <a:r>
              <a:rPr lang="en-US" dirty="0" err="1" smtClean="0">
                <a:solidFill>
                  <a:schemeClr val="bg1"/>
                </a:solidFill>
                <a:latin typeface="楷体" panose="02010609060101010101" pitchFamily="49" charset="-122"/>
                <a:ea typeface="楷体" panose="02010609060101010101" pitchFamily="49" charset="-122"/>
              </a:rPr>
              <a:t>sql</a:t>
            </a:r>
            <a:r>
              <a:rPr lang="zh-CN" altLang="en-US" dirty="0" smtClean="0">
                <a:solidFill>
                  <a:schemeClr val="bg1"/>
                </a:solidFill>
                <a:latin typeface="楷体" panose="02010609060101010101" pitchFamily="49" charset="-122"/>
                <a:ea typeface="楷体" panose="02010609060101010101" pitchFamily="49" charset="-122"/>
              </a:rPr>
              <a:t>的执行计划时，在</a:t>
            </a:r>
            <a:r>
              <a:rPr lang="en-US" dirty="0" smtClean="0">
                <a:solidFill>
                  <a:schemeClr val="bg1"/>
                </a:solidFill>
                <a:latin typeface="楷体" panose="02010609060101010101" pitchFamily="49" charset="-122"/>
                <a:ea typeface="楷体" panose="02010609060101010101" pitchFamily="49" charset="-122"/>
              </a:rPr>
              <a:t>EXPLAIN</a:t>
            </a:r>
            <a:r>
              <a:rPr lang="zh-CN" altLang="en-US" dirty="0" smtClean="0">
                <a:solidFill>
                  <a:schemeClr val="bg1"/>
                </a:solidFill>
                <a:latin typeface="楷体" panose="02010609060101010101" pitchFamily="49" charset="-122"/>
                <a:ea typeface="楷体" panose="02010609060101010101" pitchFamily="49" charset="-122"/>
              </a:rPr>
              <a:t>的</a:t>
            </a:r>
            <a:r>
              <a:rPr lang="en-US" dirty="0" smtClean="0">
                <a:solidFill>
                  <a:schemeClr val="bg1"/>
                </a:solidFill>
                <a:latin typeface="楷体" panose="02010609060101010101" pitchFamily="49" charset="-122"/>
                <a:ea typeface="楷体" panose="02010609060101010101" pitchFamily="49" charset="-122"/>
              </a:rPr>
              <a:t>Extra</a:t>
            </a:r>
            <a:r>
              <a:rPr lang="zh-CN" altLang="en-US" dirty="0" smtClean="0">
                <a:solidFill>
                  <a:schemeClr val="bg1"/>
                </a:solidFill>
                <a:latin typeface="楷体" panose="02010609060101010101" pitchFamily="49" charset="-122"/>
                <a:ea typeface="楷体" panose="02010609060101010101" pitchFamily="49" charset="-122"/>
              </a:rPr>
              <a:t>列出现</a:t>
            </a:r>
            <a:r>
              <a:rPr lang="en-US" dirty="0" smtClean="0">
                <a:solidFill>
                  <a:srgbClr val="FFFF00"/>
                </a:solidFill>
                <a:latin typeface="楷体" panose="02010609060101010101" pitchFamily="49" charset="-122"/>
                <a:ea typeface="楷体" panose="02010609060101010101" pitchFamily="49" charset="-122"/>
              </a:rPr>
              <a:t>Using Index</a:t>
            </a:r>
            <a:r>
              <a:rPr lang="zh-CN" altLang="en-US" dirty="0" smtClean="0">
                <a:solidFill>
                  <a:schemeClr val="bg1"/>
                </a:solidFill>
                <a:latin typeface="楷体" panose="02010609060101010101" pitchFamily="49" charset="-122"/>
                <a:ea typeface="楷体" panose="02010609060101010101" pitchFamily="49" charset="-122"/>
              </a:rPr>
              <a:t>提示时，</a:t>
            </a:r>
            <a:endParaRPr lang="en-US" altLang="zh-CN" dirty="0" smtClean="0">
              <a:solidFill>
                <a:schemeClr val="bg1"/>
              </a:solidFill>
              <a:latin typeface="楷体" panose="02010609060101010101" pitchFamily="49" charset="-122"/>
              <a:ea typeface="楷体" panose="02010609060101010101" pitchFamily="49" charset="-122"/>
            </a:endParaRPr>
          </a:p>
          <a:p>
            <a:r>
              <a:rPr lang="zh-CN" altLang="en-US" dirty="0" smtClean="0">
                <a:solidFill>
                  <a:schemeClr val="bg1"/>
                </a:solidFill>
                <a:latin typeface="楷体" panose="02010609060101010101" pitchFamily="49" charset="-122"/>
                <a:ea typeface="楷体" panose="02010609060101010101" pitchFamily="49" charset="-122"/>
              </a:rPr>
              <a:t>就说明该</a:t>
            </a:r>
            <a:r>
              <a:rPr lang="en-US" dirty="0" smtClean="0">
                <a:solidFill>
                  <a:schemeClr val="bg1"/>
                </a:solidFill>
                <a:latin typeface="楷体" panose="02010609060101010101" pitchFamily="49" charset="-122"/>
                <a:ea typeface="楷体" panose="02010609060101010101" pitchFamily="49" charset="-122"/>
              </a:rPr>
              <a:t>select</a:t>
            </a:r>
            <a:r>
              <a:rPr lang="zh-CN" altLang="en-US" dirty="0" smtClean="0">
                <a:solidFill>
                  <a:schemeClr val="bg1"/>
                </a:solidFill>
                <a:latin typeface="楷体" panose="02010609060101010101" pitchFamily="49" charset="-122"/>
                <a:ea typeface="楷体" panose="02010609060101010101" pitchFamily="49" charset="-122"/>
              </a:rPr>
              <a:t>查询使用了覆盖索引。</a:t>
            </a:r>
            <a:endParaRPr lang="en-US" altLang="zh-CN" dirty="0" smtClean="0">
              <a:solidFill>
                <a:schemeClr val="bg1"/>
              </a:solidFill>
              <a:latin typeface="楷体" panose="02010609060101010101" pitchFamily="49" charset="-122"/>
              <a:ea typeface="楷体" panose="02010609060101010101" pitchFamily="49" charset="-122"/>
            </a:endParaRPr>
          </a:p>
          <a:p>
            <a:endParaRPr lang="en-US" altLang="zh-CN" dirty="0">
              <a:solidFill>
                <a:schemeClr val="bg1"/>
              </a:solidFill>
              <a:latin typeface="楷体" panose="02010609060101010101" pitchFamily="49" charset="-122"/>
              <a:ea typeface="楷体" panose="02010609060101010101" pitchFamily="49" charset="-122"/>
            </a:endParaRPr>
          </a:p>
          <a:p>
            <a:endParaRPr lang="zh-CN" altLang="en-US" dirty="0" smtClean="0">
              <a:solidFill>
                <a:schemeClr val="bg1"/>
              </a:solidFill>
              <a:latin typeface="楷体" panose="02010609060101010101" pitchFamily="49" charset="-122"/>
              <a:ea typeface="楷体" panose="02010609060101010101" pitchFamily="49" charset="-122"/>
            </a:endParaRPr>
          </a:p>
          <a:p>
            <a:r>
              <a:rPr lang="en-US" dirty="0" smtClean="0">
                <a:solidFill>
                  <a:schemeClr val="bg1"/>
                </a:solidFill>
                <a:latin typeface="楷体" panose="02010609060101010101" pitchFamily="49" charset="-122"/>
                <a:ea typeface="楷体" panose="02010609060101010101" pitchFamily="49" charset="-122"/>
              </a:rPr>
              <a:t>COVERING INDEX </a:t>
            </a:r>
            <a:r>
              <a:rPr lang="zh-CN" altLang="en-US" dirty="0" smtClean="0">
                <a:solidFill>
                  <a:schemeClr val="bg1"/>
                </a:solidFill>
                <a:latin typeface="楷体" panose="02010609060101010101" pitchFamily="49" charset="-122"/>
                <a:ea typeface="楷体" panose="02010609060101010101" pitchFamily="49" charset="-122"/>
              </a:rPr>
              <a:t>从辅助索引中 就可以得到查询记录 而不需要查询聚集索引中的记录</a:t>
            </a:r>
          </a:p>
          <a:p>
            <a:r>
              <a:rPr lang="zh-CN" altLang="en-US" dirty="0" smtClean="0">
                <a:solidFill>
                  <a:schemeClr val="bg1"/>
                </a:solidFill>
                <a:latin typeface="楷体" panose="02010609060101010101" pitchFamily="49" charset="-122"/>
                <a:ea typeface="楷体" panose="02010609060101010101" pitchFamily="49" charset="-122"/>
              </a:rPr>
              <a:t>使用覆盖索引的好处是 辅助索引不能包含整行记录所有信息 大小远远小于聚集索引 减少大量</a:t>
            </a:r>
            <a:r>
              <a:rPr lang="en-US" dirty="0" smtClean="0">
                <a:solidFill>
                  <a:schemeClr val="bg1"/>
                </a:solidFill>
                <a:latin typeface="楷体" panose="02010609060101010101" pitchFamily="49" charset="-122"/>
                <a:ea typeface="楷体" panose="02010609060101010101" pitchFamily="49" charset="-122"/>
              </a:rPr>
              <a:t>IO</a:t>
            </a:r>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altLang="zh-CN" sz="2400" dirty="0" smtClean="0"/>
          </a:p>
          <a:p>
            <a:endParaRPr lang="zh-CN" altLang="en-US" sz="2400" dirty="0"/>
          </a:p>
        </p:txBody>
      </p:sp>
      <p:sp>
        <p:nvSpPr>
          <p:cNvPr id="6" name="标题 3"/>
          <p:cNvSpPr>
            <a:spLocks noGrp="1"/>
          </p:cNvSpPr>
          <p:nvPr>
            <p:ph type="ctrTitle"/>
          </p:nvPr>
        </p:nvSpPr>
        <p:spPr>
          <a:xfrm>
            <a:off x="958467" y="5692"/>
            <a:ext cx="7062388" cy="819990"/>
          </a:xfrm>
        </p:spPr>
        <p:txBody>
          <a:bodyPr/>
          <a:lstStyle/>
          <a:p>
            <a:r>
              <a:rPr lang="en-US" altLang="zh-CN" dirty="0" smtClean="0">
                <a:solidFill>
                  <a:schemeClr val="bg1"/>
                </a:solidFill>
                <a:latin typeface="楷体" panose="02010609060101010101" pitchFamily="49" charset="-122"/>
                <a:ea typeface="楷体" panose="02010609060101010101" pitchFamily="49" charset="-122"/>
              </a:rPr>
              <a:t>Index</a:t>
            </a:r>
            <a:endParaRPr lang="zh-CN" altLang="en-US" dirty="0">
              <a:solidFill>
                <a:schemeClr val="bg1"/>
              </a:solidFill>
              <a:latin typeface="楷体" panose="02010609060101010101" pitchFamily="49" charset="-122"/>
              <a:ea typeface="楷体" panose="02010609060101010101" pitchFamily="49" charset="-122"/>
            </a:endParaRPr>
          </a:p>
        </p:txBody>
      </p:sp>
      <p:grpSp>
        <p:nvGrpSpPr>
          <p:cNvPr id="7" name="组合 6"/>
          <p:cNvGrpSpPr/>
          <p:nvPr/>
        </p:nvGrpSpPr>
        <p:grpSpPr>
          <a:xfrm>
            <a:off x="373638" y="231260"/>
            <a:ext cx="584829" cy="505442"/>
            <a:chOff x="2340883" y="3617004"/>
            <a:chExt cx="2169081" cy="1874642"/>
          </a:xfrm>
        </p:grpSpPr>
        <p:sp>
          <p:nvSpPr>
            <p:cNvPr id="8" name="Freeform 167"/>
            <p:cNvSpPr>
              <a:spLocks/>
            </p:cNvSpPr>
            <p:nvPr/>
          </p:nvSpPr>
          <p:spPr bwMode="auto">
            <a:xfrm>
              <a:off x="3084054" y="5287210"/>
              <a:ext cx="60431" cy="9000"/>
            </a:xfrm>
            <a:custGeom>
              <a:avLst/>
              <a:gdLst>
                <a:gd name="T0" fmla="*/ 20 w 20"/>
                <a:gd name="T1" fmla="*/ 3 h 3"/>
                <a:gd name="T2" fmla="*/ 0 w 20"/>
                <a:gd name="T3" fmla="*/ 0 h 3"/>
                <a:gd name="T4" fmla="*/ 20 w 20"/>
                <a:gd name="T5" fmla="*/ 3 h 3"/>
              </a:gdLst>
              <a:ahLst/>
              <a:cxnLst>
                <a:cxn ang="0">
                  <a:pos x="T0" y="T1"/>
                </a:cxn>
                <a:cxn ang="0">
                  <a:pos x="T2" y="T3"/>
                </a:cxn>
                <a:cxn ang="0">
                  <a:pos x="T4" y="T5"/>
                </a:cxn>
              </a:cxnLst>
              <a:rect l="0" t="0" r="r" b="b"/>
              <a:pathLst>
                <a:path w="20" h="3">
                  <a:moveTo>
                    <a:pt x="20" y="3"/>
                  </a:moveTo>
                  <a:cubicBezTo>
                    <a:pt x="8" y="1"/>
                    <a:pt x="0" y="0"/>
                    <a:pt x="0" y="0"/>
                  </a:cubicBezTo>
                  <a:cubicBezTo>
                    <a:pt x="4" y="0"/>
                    <a:pt x="11" y="1"/>
                    <a:pt x="2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9" name="Freeform 168"/>
            <p:cNvSpPr>
              <a:spLocks/>
            </p:cNvSpPr>
            <p:nvPr/>
          </p:nvSpPr>
          <p:spPr bwMode="auto">
            <a:xfrm>
              <a:off x="3390065" y="5213921"/>
              <a:ext cx="465446" cy="200579"/>
            </a:xfrm>
            <a:custGeom>
              <a:avLst/>
              <a:gdLst>
                <a:gd name="T0" fmla="*/ 148 w 153"/>
                <a:gd name="T1" fmla="*/ 9 h 66"/>
                <a:gd name="T2" fmla="*/ 148 w 153"/>
                <a:gd name="T3" fmla="*/ 12 h 66"/>
                <a:gd name="T4" fmla="*/ 143 w 153"/>
                <a:gd name="T5" fmla="*/ 27 h 66"/>
                <a:gd name="T6" fmla="*/ 140 w 153"/>
                <a:gd name="T7" fmla="*/ 42 h 66"/>
                <a:gd name="T8" fmla="*/ 130 w 153"/>
                <a:gd name="T9" fmla="*/ 65 h 66"/>
                <a:gd name="T10" fmla="*/ 131 w 153"/>
                <a:gd name="T11" fmla="*/ 50 h 66"/>
                <a:gd name="T12" fmla="*/ 0 w 153"/>
                <a:gd name="T13" fmla="*/ 19 h 66"/>
                <a:gd name="T14" fmla="*/ 129 w 153"/>
                <a:gd name="T15" fmla="*/ 43 h 66"/>
                <a:gd name="T16" fmla="*/ 130 w 153"/>
                <a:gd name="T17" fmla="*/ 40 h 66"/>
                <a:gd name="T18" fmla="*/ 68 w 153"/>
                <a:gd name="T19" fmla="*/ 24 h 66"/>
                <a:gd name="T20" fmla="*/ 132 w 153"/>
                <a:gd name="T21" fmla="*/ 38 h 66"/>
                <a:gd name="T22" fmla="*/ 134 w 153"/>
                <a:gd name="T23" fmla="*/ 32 h 66"/>
                <a:gd name="T24" fmla="*/ 2 w 153"/>
                <a:gd name="T25" fmla="*/ 0 h 66"/>
                <a:gd name="T26" fmla="*/ 132 w 153"/>
                <a:gd name="T27" fmla="*/ 25 h 66"/>
                <a:gd name="T28" fmla="*/ 147 w 153"/>
                <a:gd name="T29" fmla="*/ 12 h 66"/>
                <a:gd name="T30" fmla="*/ 129 w 153"/>
                <a:gd name="T31" fmla="*/ 6 h 66"/>
                <a:gd name="T32" fmla="*/ 147 w 153"/>
                <a:gd name="T33" fmla="*/ 12 h 66"/>
                <a:gd name="T34" fmla="*/ 148 w 153"/>
                <a:gd name="T35"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 h="66">
                  <a:moveTo>
                    <a:pt x="148" y="9"/>
                  </a:moveTo>
                  <a:cubicBezTo>
                    <a:pt x="148" y="12"/>
                    <a:pt x="148" y="12"/>
                    <a:pt x="148" y="12"/>
                  </a:cubicBezTo>
                  <a:cubicBezTo>
                    <a:pt x="148" y="12"/>
                    <a:pt x="153" y="23"/>
                    <a:pt x="143" y="27"/>
                  </a:cubicBezTo>
                  <a:cubicBezTo>
                    <a:pt x="133" y="30"/>
                    <a:pt x="146" y="37"/>
                    <a:pt x="140" y="42"/>
                  </a:cubicBezTo>
                  <a:cubicBezTo>
                    <a:pt x="133" y="48"/>
                    <a:pt x="144" y="66"/>
                    <a:pt x="130" y="65"/>
                  </a:cubicBezTo>
                  <a:cubicBezTo>
                    <a:pt x="130" y="65"/>
                    <a:pt x="133" y="56"/>
                    <a:pt x="131" y="50"/>
                  </a:cubicBezTo>
                  <a:cubicBezTo>
                    <a:pt x="0" y="19"/>
                    <a:pt x="0" y="19"/>
                    <a:pt x="0" y="19"/>
                  </a:cubicBezTo>
                  <a:cubicBezTo>
                    <a:pt x="129" y="43"/>
                    <a:pt x="129" y="43"/>
                    <a:pt x="129" y="43"/>
                  </a:cubicBezTo>
                  <a:cubicBezTo>
                    <a:pt x="129" y="42"/>
                    <a:pt x="129" y="41"/>
                    <a:pt x="130" y="40"/>
                  </a:cubicBezTo>
                  <a:cubicBezTo>
                    <a:pt x="68" y="24"/>
                    <a:pt x="68" y="24"/>
                    <a:pt x="68" y="24"/>
                  </a:cubicBezTo>
                  <a:cubicBezTo>
                    <a:pt x="132" y="38"/>
                    <a:pt x="132" y="38"/>
                    <a:pt x="132" y="38"/>
                  </a:cubicBezTo>
                  <a:cubicBezTo>
                    <a:pt x="133" y="36"/>
                    <a:pt x="134" y="33"/>
                    <a:pt x="134" y="32"/>
                  </a:cubicBezTo>
                  <a:cubicBezTo>
                    <a:pt x="2" y="0"/>
                    <a:pt x="2" y="0"/>
                    <a:pt x="2" y="0"/>
                  </a:cubicBezTo>
                  <a:cubicBezTo>
                    <a:pt x="132" y="25"/>
                    <a:pt x="132" y="25"/>
                    <a:pt x="132" y="25"/>
                  </a:cubicBezTo>
                  <a:cubicBezTo>
                    <a:pt x="135" y="23"/>
                    <a:pt x="145" y="22"/>
                    <a:pt x="147" y="12"/>
                  </a:cubicBezTo>
                  <a:cubicBezTo>
                    <a:pt x="146" y="11"/>
                    <a:pt x="139" y="9"/>
                    <a:pt x="129" y="6"/>
                  </a:cubicBezTo>
                  <a:cubicBezTo>
                    <a:pt x="139" y="9"/>
                    <a:pt x="146" y="10"/>
                    <a:pt x="147" y="12"/>
                  </a:cubicBezTo>
                  <a:cubicBezTo>
                    <a:pt x="148" y="11"/>
                    <a:pt x="148" y="10"/>
                    <a:pt x="148"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0" name="Freeform 169"/>
            <p:cNvSpPr>
              <a:spLocks/>
            </p:cNvSpPr>
            <p:nvPr/>
          </p:nvSpPr>
          <p:spPr bwMode="auto">
            <a:xfrm>
              <a:off x="3636932" y="4015590"/>
              <a:ext cx="267439" cy="258438"/>
            </a:xfrm>
            <a:custGeom>
              <a:avLst/>
              <a:gdLst>
                <a:gd name="T0" fmla="*/ 75 w 88"/>
                <a:gd name="T1" fmla="*/ 26 h 85"/>
                <a:gd name="T2" fmla="*/ 0 w 88"/>
                <a:gd name="T3" fmla="*/ 85 h 85"/>
                <a:gd name="T4" fmla="*/ 34 w 88"/>
                <a:gd name="T5" fmla="*/ 34 h 85"/>
                <a:gd name="T6" fmla="*/ 75 w 88"/>
                <a:gd name="T7" fmla="*/ 26 h 85"/>
              </a:gdLst>
              <a:ahLst/>
              <a:cxnLst>
                <a:cxn ang="0">
                  <a:pos x="T0" y="T1"/>
                </a:cxn>
                <a:cxn ang="0">
                  <a:pos x="T2" y="T3"/>
                </a:cxn>
                <a:cxn ang="0">
                  <a:pos x="T4" y="T5"/>
                </a:cxn>
                <a:cxn ang="0">
                  <a:pos x="T6" y="T7"/>
                </a:cxn>
              </a:cxnLst>
              <a:rect l="0" t="0" r="r" b="b"/>
              <a:pathLst>
                <a:path w="88" h="85">
                  <a:moveTo>
                    <a:pt x="75" y="26"/>
                  </a:moveTo>
                  <a:cubicBezTo>
                    <a:pt x="62" y="30"/>
                    <a:pt x="29" y="35"/>
                    <a:pt x="0" y="85"/>
                  </a:cubicBezTo>
                  <a:cubicBezTo>
                    <a:pt x="0" y="85"/>
                    <a:pt x="0" y="68"/>
                    <a:pt x="34" y="34"/>
                  </a:cubicBezTo>
                  <a:cubicBezTo>
                    <a:pt x="68" y="0"/>
                    <a:pt x="88" y="22"/>
                    <a:pt x="75"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1" name="Freeform 170"/>
            <p:cNvSpPr>
              <a:spLocks/>
            </p:cNvSpPr>
            <p:nvPr/>
          </p:nvSpPr>
          <p:spPr bwMode="auto">
            <a:xfrm>
              <a:off x="2946477" y="4688044"/>
              <a:ext cx="735456" cy="27001"/>
            </a:xfrm>
            <a:custGeom>
              <a:avLst/>
              <a:gdLst>
                <a:gd name="T0" fmla="*/ 242 w 242"/>
                <a:gd name="T1" fmla="*/ 6 h 9"/>
                <a:gd name="T2" fmla="*/ 242 w 242"/>
                <a:gd name="T3" fmla="*/ 9 h 9"/>
                <a:gd name="T4" fmla="*/ 0 w 242"/>
                <a:gd name="T5" fmla="*/ 9 h 9"/>
                <a:gd name="T6" fmla="*/ 242 w 242"/>
                <a:gd name="T7" fmla="*/ 6 h 9"/>
              </a:gdLst>
              <a:ahLst/>
              <a:cxnLst>
                <a:cxn ang="0">
                  <a:pos x="T0" y="T1"/>
                </a:cxn>
                <a:cxn ang="0">
                  <a:pos x="T2" y="T3"/>
                </a:cxn>
                <a:cxn ang="0">
                  <a:pos x="T4" y="T5"/>
                </a:cxn>
                <a:cxn ang="0">
                  <a:pos x="T6" y="T7"/>
                </a:cxn>
              </a:cxnLst>
              <a:rect l="0" t="0" r="r" b="b"/>
              <a:pathLst>
                <a:path w="242" h="9">
                  <a:moveTo>
                    <a:pt x="242" y="6"/>
                  </a:moveTo>
                  <a:cubicBezTo>
                    <a:pt x="242" y="9"/>
                    <a:pt x="242" y="9"/>
                    <a:pt x="242" y="9"/>
                  </a:cubicBezTo>
                  <a:cubicBezTo>
                    <a:pt x="0" y="9"/>
                    <a:pt x="0" y="9"/>
                    <a:pt x="0" y="9"/>
                  </a:cubicBezTo>
                  <a:cubicBezTo>
                    <a:pt x="58" y="0"/>
                    <a:pt x="242" y="6"/>
                    <a:pt x="242" y="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2" name="Freeform 171"/>
            <p:cNvSpPr>
              <a:spLocks/>
            </p:cNvSpPr>
            <p:nvPr/>
          </p:nvSpPr>
          <p:spPr bwMode="auto">
            <a:xfrm>
              <a:off x="3117484" y="4454035"/>
              <a:ext cx="205722" cy="38573"/>
            </a:xfrm>
            <a:custGeom>
              <a:avLst/>
              <a:gdLst>
                <a:gd name="T0" fmla="*/ 0 w 68"/>
                <a:gd name="T1" fmla="*/ 11 h 13"/>
                <a:gd name="T2" fmla="*/ 68 w 68"/>
                <a:gd name="T3" fmla="*/ 6 h 13"/>
                <a:gd name="T4" fmla="*/ 0 w 68"/>
                <a:gd name="T5" fmla="*/ 11 h 13"/>
              </a:gdLst>
              <a:ahLst/>
              <a:cxnLst>
                <a:cxn ang="0">
                  <a:pos x="T0" y="T1"/>
                </a:cxn>
                <a:cxn ang="0">
                  <a:pos x="T2" y="T3"/>
                </a:cxn>
                <a:cxn ang="0">
                  <a:pos x="T4" y="T5"/>
                </a:cxn>
              </a:cxnLst>
              <a:rect l="0" t="0" r="r" b="b"/>
              <a:pathLst>
                <a:path w="68" h="13">
                  <a:moveTo>
                    <a:pt x="0" y="11"/>
                  </a:moveTo>
                  <a:cubicBezTo>
                    <a:pt x="26" y="0"/>
                    <a:pt x="68" y="6"/>
                    <a:pt x="68" y="6"/>
                  </a:cubicBezTo>
                  <a:cubicBezTo>
                    <a:pt x="62" y="13"/>
                    <a:pt x="0" y="11"/>
                    <a:pt x="0" y="1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3" name="Freeform 172"/>
            <p:cNvSpPr>
              <a:spLocks/>
            </p:cNvSpPr>
            <p:nvPr/>
          </p:nvSpPr>
          <p:spPr bwMode="auto">
            <a:xfrm>
              <a:off x="3527642" y="3993732"/>
              <a:ext cx="100289" cy="186436"/>
            </a:xfrm>
            <a:custGeom>
              <a:avLst/>
              <a:gdLst>
                <a:gd name="T0" fmla="*/ 31 w 33"/>
                <a:gd name="T1" fmla="*/ 0 h 61"/>
                <a:gd name="T2" fmla="*/ 0 w 33"/>
                <a:gd name="T3" fmla="*/ 61 h 61"/>
                <a:gd name="T4" fmla="*/ 31 w 33"/>
                <a:gd name="T5" fmla="*/ 0 h 61"/>
              </a:gdLst>
              <a:ahLst/>
              <a:cxnLst>
                <a:cxn ang="0">
                  <a:pos x="T0" y="T1"/>
                </a:cxn>
                <a:cxn ang="0">
                  <a:pos x="T2" y="T3"/>
                </a:cxn>
                <a:cxn ang="0">
                  <a:pos x="T4" y="T5"/>
                </a:cxn>
              </a:cxnLst>
              <a:rect l="0" t="0" r="r" b="b"/>
              <a:pathLst>
                <a:path w="33" h="61">
                  <a:moveTo>
                    <a:pt x="31" y="0"/>
                  </a:moveTo>
                  <a:cubicBezTo>
                    <a:pt x="33" y="9"/>
                    <a:pt x="0" y="61"/>
                    <a:pt x="0" y="61"/>
                  </a:cubicBezTo>
                  <a:cubicBezTo>
                    <a:pt x="4" y="33"/>
                    <a:pt x="31" y="0"/>
                    <a:pt x="3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4" name="Freeform 173"/>
            <p:cNvSpPr>
              <a:spLocks/>
            </p:cNvSpPr>
            <p:nvPr/>
          </p:nvSpPr>
          <p:spPr bwMode="auto">
            <a:xfrm>
              <a:off x="3451782" y="3966731"/>
              <a:ext cx="100289" cy="185150"/>
            </a:xfrm>
            <a:custGeom>
              <a:avLst/>
              <a:gdLst>
                <a:gd name="T0" fmla="*/ 30 w 33"/>
                <a:gd name="T1" fmla="*/ 0 h 61"/>
                <a:gd name="T2" fmla="*/ 0 w 33"/>
                <a:gd name="T3" fmla="*/ 61 h 61"/>
                <a:gd name="T4" fmla="*/ 30 w 33"/>
                <a:gd name="T5" fmla="*/ 0 h 61"/>
              </a:gdLst>
              <a:ahLst/>
              <a:cxnLst>
                <a:cxn ang="0">
                  <a:pos x="T0" y="T1"/>
                </a:cxn>
                <a:cxn ang="0">
                  <a:pos x="T2" y="T3"/>
                </a:cxn>
                <a:cxn ang="0">
                  <a:pos x="T4" y="T5"/>
                </a:cxn>
              </a:cxnLst>
              <a:rect l="0" t="0" r="r" b="b"/>
              <a:pathLst>
                <a:path w="33" h="61">
                  <a:moveTo>
                    <a:pt x="30" y="0"/>
                  </a:moveTo>
                  <a:cubicBezTo>
                    <a:pt x="33" y="8"/>
                    <a:pt x="0" y="61"/>
                    <a:pt x="0" y="61"/>
                  </a:cubicBezTo>
                  <a:cubicBezTo>
                    <a:pt x="4" y="33"/>
                    <a:pt x="30" y="0"/>
                    <a:pt x="3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5" name="Freeform 174"/>
            <p:cNvSpPr>
              <a:spLocks/>
            </p:cNvSpPr>
            <p:nvPr/>
          </p:nvSpPr>
          <p:spPr bwMode="auto">
            <a:xfrm>
              <a:off x="2940048" y="4374318"/>
              <a:ext cx="398586" cy="33430"/>
            </a:xfrm>
            <a:custGeom>
              <a:avLst/>
              <a:gdLst>
                <a:gd name="T0" fmla="*/ 126 w 131"/>
                <a:gd name="T1" fmla="*/ 4 h 11"/>
                <a:gd name="T2" fmla="*/ 0 w 131"/>
                <a:gd name="T3" fmla="*/ 11 h 11"/>
                <a:gd name="T4" fmla="*/ 126 w 131"/>
                <a:gd name="T5" fmla="*/ 4 h 11"/>
              </a:gdLst>
              <a:ahLst/>
              <a:cxnLst>
                <a:cxn ang="0">
                  <a:pos x="T0" y="T1"/>
                </a:cxn>
                <a:cxn ang="0">
                  <a:pos x="T2" y="T3"/>
                </a:cxn>
                <a:cxn ang="0">
                  <a:pos x="T4" y="T5"/>
                </a:cxn>
              </a:cxnLst>
              <a:rect l="0" t="0" r="r" b="b"/>
              <a:pathLst>
                <a:path w="131" h="11">
                  <a:moveTo>
                    <a:pt x="126" y="4"/>
                  </a:moveTo>
                  <a:cubicBezTo>
                    <a:pt x="131" y="7"/>
                    <a:pt x="0" y="11"/>
                    <a:pt x="0" y="11"/>
                  </a:cubicBezTo>
                  <a:cubicBezTo>
                    <a:pt x="0" y="11"/>
                    <a:pt x="121" y="0"/>
                    <a:pt x="126" y="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6" name="Freeform 175"/>
            <p:cNvSpPr>
              <a:spLocks/>
            </p:cNvSpPr>
            <p:nvPr/>
          </p:nvSpPr>
          <p:spPr bwMode="auto">
            <a:xfrm>
              <a:off x="2879618" y="4243170"/>
              <a:ext cx="231437" cy="57859"/>
            </a:xfrm>
            <a:custGeom>
              <a:avLst/>
              <a:gdLst>
                <a:gd name="T0" fmla="*/ 60 w 76"/>
                <a:gd name="T1" fmla="*/ 17 h 19"/>
                <a:gd name="T2" fmla="*/ 57 w 76"/>
                <a:gd name="T3" fmla="*/ 10 h 19"/>
                <a:gd name="T4" fmla="*/ 0 w 76"/>
                <a:gd name="T5" fmla="*/ 6 h 19"/>
                <a:gd name="T6" fmla="*/ 76 w 76"/>
                <a:gd name="T7" fmla="*/ 10 h 19"/>
                <a:gd name="T8" fmla="*/ 60 w 76"/>
                <a:gd name="T9" fmla="*/ 17 h 19"/>
              </a:gdLst>
              <a:ahLst/>
              <a:cxnLst>
                <a:cxn ang="0">
                  <a:pos x="T0" y="T1"/>
                </a:cxn>
                <a:cxn ang="0">
                  <a:pos x="T2" y="T3"/>
                </a:cxn>
                <a:cxn ang="0">
                  <a:pos x="T4" y="T5"/>
                </a:cxn>
                <a:cxn ang="0">
                  <a:pos x="T6" y="T7"/>
                </a:cxn>
                <a:cxn ang="0">
                  <a:pos x="T8" y="T9"/>
                </a:cxn>
              </a:cxnLst>
              <a:rect l="0" t="0" r="r" b="b"/>
              <a:pathLst>
                <a:path w="76" h="19">
                  <a:moveTo>
                    <a:pt x="60" y="17"/>
                  </a:moveTo>
                  <a:cubicBezTo>
                    <a:pt x="60" y="17"/>
                    <a:pt x="68" y="9"/>
                    <a:pt x="57" y="10"/>
                  </a:cubicBezTo>
                  <a:cubicBezTo>
                    <a:pt x="46" y="10"/>
                    <a:pt x="0" y="6"/>
                    <a:pt x="0" y="6"/>
                  </a:cubicBezTo>
                  <a:cubicBezTo>
                    <a:pt x="0" y="6"/>
                    <a:pt x="75" y="0"/>
                    <a:pt x="76" y="10"/>
                  </a:cubicBezTo>
                  <a:cubicBezTo>
                    <a:pt x="76" y="19"/>
                    <a:pt x="60" y="17"/>
                    <a:pt x="60" y="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7" name="Freeform 176"/>
            <p:cNvSpPr>
              <a:spLocks noEditPoints="1"/>
            </p:cNvSpPr>
            <p:nvPr/>
          </p:nvSpPr>
          <p:spPr bwMode="auto">
            <a:xfrm>
              <a:off x="2340883" y="3617004"/>
              <a:ext cx="2169081" cy="1874642"/>
            </a:xfrm>
            <a:custGeom>
              <a:avLst/>
              <a:gdLst>
                <a:gd name="T0" fmla="*/ 27 w 713"/>
                <a:gd name="T1" fmla="*/ 260 h 616"/>
                <a:gd name="T2" fmla="*/ 136 w 713"/>
                <a:gd name="T3" fmla="*/ 455 h 616"/>
                <a:gd name="T4" fmla="*/ 191 w 713"/>
                <a:gd name="T5" fmla="*/ 470 h 616"/>
                <a:gd name="T6" fmla="*/ 513 w 713"/>
                <a:gd name="T7" fmla="*/ 527 h 616"/>
                <a:gd name="T8" fmla="*/ 493 w 713"/>
                <a:gd name="T9" fmla="*/ 383 h 616"/>
                <a:gd name="T10" fmla="*/ 497 w 713"/>
                <a:gd name="T11" fmla="*/ 316 h 616"/>
                <a:gd name="T12" fmla="*/ 680 w 713"/>
                <a:gd name="T13" fmla="*/ 200 h 616"/>
                <a:gd name="T14" fmla="*/ 197 w 713"/>
                <a:gd name="T15" fmla="*/ 156 h 616"/>
                <a:gd name="T16" fmla="*/ 212 w 713"/>
                <a:gd name="T17" fmla="*/ 189 h 616"/>
                <a:gd name="T18" fmla="*/ 215 w 713"/>
                <a:gd name="T19" fmla="*/ 158 h 616"/>
                <a:gd name="T20" fmla="*/ 461 w 713"/>
                <a:gd name="T21" fmla="*/ 279 h 616"/>
                <a:gd name="T22" fmla="*/ 13 w 713"/>
                <a:gd name="T23" fmla="*/ 185 h 616"/>
                <a:gd name="T24" fmla="*/ 208 w 713"/>
                <a:gd name="T25" fmla="*/ 169 h 616"/>
                <a:gd name="T26" fmla="*/ 469 w 713"/>
                <a:gd name="T27" fmla="*/ 414 h 616"/>
                <a:gd name="T28" fmla="*/ 274 w 713"/>
                <a:gd name="T29" fmla="*/ 476 h 616"/>
                <a:gd name="T30" fmla="*/ 427 w 713"/>
                <a:gd name="T31" fmla="*/ 461 h 616"/>
                <a:gd name="T32" fmla="*/ 361 w 713"/>
                <a:gd name="T33" fmla="*/ 485 h 616"/>
                <a:gd name="T34" fmla="*/ 402 w 713"/>
                <a:gd name="T35" fmla="*/ 471 h 616"/>
                <a:gd name="T36" fmla="*/ 393 w 713"/>
                <a:gd name="T37" fmla="*/ 481 h 616"/>
                <a:gd name="T38" fmla="*/ 431 w 713"/>
                <a:gd name="T39" fmla="*/ 490 h 616"/>
                <a:gd name="T40" fmla="*/ 419 w 713"/>
                <a:gd name="T41" fmla="*/ 493 h 616"/>
                <a:gd name="T42" fmla="*/ 462 w 713"/>
                <a:gd name="T43" fmla="*/ 492 h 616"/>
                <a:gd name="T44" fmla="*/ 314 w 713"/>
                <a:gd name="T45" fmla="*/ 464 h 616"/>
                <a:gd name="T46" fmla="*/ 322 w 713"/>
                <a:gd name="T47" fmla="*/ 488 h 616"/>
                <a:gd name="T48" fmla="*/ 388 w 713"/>
                <a:gd name="T49" fmla="*/ 502 h 616"/>
                <a:gd name="T50" fmla="*/ 261 w 713"/>
                <a:gd name="T51" fmla="*/ 489 h 616"/>
                <a:gd name="T52" fmla="*/ 434 w 713"/>
                <a:gd name="T53" fmla="*/ 445 h 616"/>
                <a:gd name="T54" fmla="*/ 63 w 713"/>
                <a:gd name="T55" fmla="*/ 287 h 616"/>
                <a:gd name="T56" fmla="*/ 168 w 713"/>
                <a:gd name="T57" fmla="*/ 377 h 616"/>
                <a:gd name="T58" fmla="*/ 84 w 713"/>
                <a:gd name="T59" fmla="*/ 318 h 616"/>
                <a:gd name="T60" fmla="*/ 467 w 713"/>
                <a:gd name="T61" fmla="*/ 437 h 616"/>
                <a:gd name="T62" fmla="*/ 476 w 713"/>
                <a:gd name="T63" fmla="*/ 444 h 616"/>
                <a:gd name="T64" fmla="*/ 144 w 713"/>
                <a:gd name="T65" fmla="*/ 373 h 616"/>
                <a:gd name="T66" fmla="*/ 147 w 713"/>
                <a:gd name="T67" fmla="*/ 344 h 616"/>
                <a:gd name="T68" fmla="*/ 509 w 713"/>
                <a:gd name="T69" fmla="*/ 236 h 616"/>
                <a:gd name="T70" fmla="*/ 483 w 713"/>
                <a:gd name="T71" fmla="*/ 295 h 616"/>
                <a:gd name="T72" fmla="*/ 484 w 713"/>
                <a:gd name="T73" fmla="*/ 310 h 616"/>
                <a:gd name="T74" fmla="*/ 479 w 713"/>
                <a:gd name="T75" fmla="*/ 331 h 616"/>
                <a:gd name="T76" fmla="*/ 475 w 713"/>
                <a:gd name="T77" fmla="*/ 335 h 616"/>
                <a:gd name="T78" fmla="*/ 502 w 713"/>
                <a:gd name="T79" fmla="*/ 294 h 616"/>
                <a:gd name="T80" fmla="*/ 528 w 713"/>
                <a:gd name="T81" fmla="*/ 261 h 616"/>
                <a:gd name="T82" fmla="*/ 463 w 713"/>
                <a:gd name="T83" fmla="*/ 317 h 616"/>
                <a:gd name="T84" fmla="*/ 488 w 713"/>
                <a:gd name="T85" fmla="*/ 285 h 616"/>
                <a:gd name="T86" fmla="*/ 532 w 713"/>
                <a:gd name="T87" fmla="*/ 220 h 616"/>
                <a:gd name="T88" fmla="*/ 468 w 713"/>
                <a:gd name="T89" fmla="*/ 353 h 616"/>
                <a:gd name="T90" fmla="*/ 428 w 713"/>
                <a:gd name="T91" fmla="*/ 300 h 616"/>
                <a:gd name="T92" fmla="*/ 486 w 713"/>
                <a:gd name="T93" fmla="*/ 258 h 616"/>
                <a:gd name="T94" fmla="*/ 581 w 713"/>
                <a:gd name="T95" fmla="*/ 230 h 616"/>
                <a:gd name="T96" fmla="*/ 487 w 713"/>
                <a:gd name="T97" fmla="*/ 347 h 616"/>
                <a:gd name="T98" fmla="*/ 611 w 713"/>
                <a:gd name="T99" fmla="*/ 165 h 616"/>
                <a:gd name="T100" fmla="*/ 496 w 713"/>
                <a:gd name="T101" fmla="*/ 245 h 616"/>
                <a:gd name="T102" fmla="*/ 495 w 713"/>
                <a:gd name="T103" fmla="*/ 368 h 616"/>
                <a:gd name="T104" fmla="*/ 504 w 713"/>
                <a:gd name="T105" fmla="*/ 554 h 616"/>
                <a:gd name="T106" fmla="*/ 244 w 713"/>
                <a:gd name="T107" fmla="*/ 463 h 616"/>
                <a:gd name="T108" fmla="*/ 161 w 713"/>
                <a:gd name="T109" fmla="*/ 474 h 616"/>
                <a:gd name="T110" fmla="*/ 52 w 713"/>
                <a:gd name="T111" fmla="*/ 332 h 616"/>
                <a:gd name="T112" fmla="*/ 66 w 713"/>
                <a:gd name="T113" fmla="*/ 339 h 616"/>
                <a:gd name="T114" fmla="*/ 420 w 713"/>
                <a:gd name="T115" fmla="*/ 404 h 616"/>
                <a:gd name="T116" fmla="*/ 422 w 713"/>
                <a:gd name="T117" fmla="*/ 436 h 616"/>
                <a:gd name="T118" fmla="*/ 92 w 713"/>
                <a:gd name="T119" fmla="*/ 381 h 616"/>
                <a:gd name="T120" fmla="*/ 46 w 713"/>
                <a:gd name="T121" fmla="*/ 291 h 616"/>
                <a:gd name="T122" fmla="*/ 37 w 713"/>
                <a:gd name="T123" fmla="*/ 248 h 616"/>
                <a:gd name="T124" fmla="*/ 191 w 713"/>
                <a:gd name="T125" fmla="*/ 365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3" h="616">
                  <a:moveTo>
                    <a:pt x="9" y="180"/>
                  </a:moveTo>
                  <a:cubicBezTo>
                    <a:pt x="8" y="181"/>
                    <a:pt x="8" y="181"/>
                    <a:pt x="8" y="181"/>
                  </a:cubicBezTo>
                  <a:cubicBezTo>
                    <a:pt x="7" y="183"/>
                    <a:pt x="7" y="183"/>
                    <a:pt x="7" y="183"/>
                  </a:cubicBezTo>
                  <a:cubicBezTo>
                    <a:pt x="7" y="183"/>
                    <a:pt x="8" y="184"/>
                    <a:pt x="9" y="184"/>
                  </a:cubicBezTo>
                  <a:cubicBezTo>
                    <a:pt x="9" y="187"/>
                    <a:pt x="10" y="188"/>
                    <a:pt x="11" y="189"/>
                  </a:cubicBezTo>
                  <a:cubicBezTo>
                    <a:pt x="11" y="190"/>
                    <a:pt x="11" y="190"/>
                    <a:pt x="12" y="191"/>
                  </a:cubicBezTo>
                  <a:cubicBezTo>
                    <a:pt x="14" y="193"/>
                    <a:pt x="17" y="195"/>
                    <a:pt x="20" y="197"/>
                  </a:cubicBezTo>
                  <a:cubicBezTo>
                    <a:pt x="23" y="200"/>
                    <a:pt x="26" y="202"/>
                    <a:pt x="30" y="205"/>
                  </a:cubicBezTo>
                  <a:cubicBezTo>
                    <a:pt x="30" y="208"/>
                    <a:pt x="30" y="208"/>
                    <a:pt x="30" y="208"/>
                  </a:cubicBezTo>
                  <a:cubicBezTo>
                    <a:pt x="30" y="216"/>
                    <a:pt x="31" y="224"/>
                    <a:pt x="32" y="232"/>
                  </a:cubicBezTo>
                  <a:cubicBezTo>
                    <a:pt x="31" y="227"/>
                    <a:pt x="30" y="221"/>
                    <a:pt x="29" y="215"/>
                  </a:cubicBezTo>
                  <a:cubicBezTo>
                    <a:pt x="27" y="215"/>
                    <a:pt x="27" y="215"/>
                    <a:pt x="27" y="215"/>
                  </a:cubicBezTo>
                  <a:cubicBezTo>
                    <a:pt x="27" y="217"/>
                    <a:pt x="27" y="219"/>
                    <a:pt x="27" y="221"/>
                  </a:cubicBezTo>
                  <a:cubicBezTo>
                    <a:pt x="27" y="223"/>
                    <a:pt x="27" y="226"/>
                    <a:pt x="27" y="228"/>
                  </a:cubicBezTo>
                  <a:cubicBezTo>
                    <a:pt x="27" y="231"/>
                    <a:pt x="27" y="233"/>
                    <a:pt x="27" y="235"/>
                  </a:cubicBezTo>
                  <a:cubicBezTo>
                    <a:pt x="29" y="235"/>
                    <a:pt x="29" y="235"/>
                    <a:pt x="29" y="235"/>
                  </a:cubicBezTo>
                  <a:cubicBezTo>
                    <a:pt x="29" y="234"/>
                    <a:pt x="29" y="232"/>
                    <a:pt x="29" y="230"/>
                  </a:cubicBezTo>
                  <a:cubicBezTo>
                    <a:pt x="31" y="236"/>
                    <a:pt x="32" y="242"/>
                    <a:pt x="34" y="248"/>
                  </a:cubicBezTo>
                  <a:cubicBezTo>
                    <a:pt x="32" y="248"/>
                    <a:pt x="30" y="247"/>
                    <a:pt x="28" y="247"/>
                  </a:cubicBezTo>
                  <a:cubicBezTo>
                    <a:pt x="28" y="249"/>
                    <a:pt x="28" y="249"/>
                    <a:pt x="28" y="249"/>
                  </a:cubicBezTo>
                  <a:cubicBezTo>
                    <a:pt x="44" y="253"/>
                    <a:pt x="60" y="262"/>
                    <a:pt x="76" y="274"/>
                  </a:cubicBezTo>
                  <a:cubicBezTo>
                    <a:pt x="74" y="274"/>
                    <a:pt x="71" y="273"/>
                    <a:pt x="69" y="273"/>
                  </a:cubicBezTo>
                  <a:cubicBezTo>
                    <a:pt x="69" y="275"/>
                    <a:pt x="69" y="275"/>
                    <a:pt x="69" y="275"/>
                  </a:cubicBezTo>
                  <a:cubicBezTo>
                    <a:pt x="73" y="276"/>
                    <a:pt x="78" y="278"/>
                    <a:pt x="82" y="280"/>
                  </a:cubicBezTo>
                  <a:cubicBezTo>
                    <a:pt x="84" y="281"/>
                    <a:pt x="85" y="282"/>
                    <a:pt x="87" y="283"/>
                  </a:cubicBezTo>
                  <a:cubicBezTo>
                    <a:pt x="98" y="294"/>
                    <a:pt x="109" y="305"/>
                    <a:pt x="119" y="315"/>
                  </a:cubicBezTo>
                  <a:cubicBezTo>
                    <a:pt x="100" y="299"/>
                    <a:pt x="78" y="285"/>
                    <a:pt x="60" y="273"/>
                  </a:cubicBezTo>
                  <a:cubicBezTo>
                    <a:pt x="57" y="271"/>
                    <a:pt x="57" y="271"/>
                    <a:pt x="57" y="271"/>
                  </a:cubicBezTo>
                  <a:cubicBezTo>
                    <a:pt x="58" y="275"/>
                    <a:pt x="58" y="275"/>
                    <a:pt x="58" y="275"/>
                  </a:cubicBezTo>
                  <a:cubicBezTo>
                    <a:pt x="58" y="275"/>
                    <a:pt x="58" y="275"/>
                    <a:pt x="59" y="275"/>
                  </a:cubicBezTo>
                  <a:cubicBezTo>
                    <a:pt x="58" y="275"/>
                    <a:pt x="57" y="274"/>
                    <a:pt x="56" y="274"/>
                  </a:cubicBezTo>
                  <a:cubicBezTo>
                    <a:pt x="56" y="272"/>
                    <a:pt x="56" y="272"/>
                    <a:pt x="56" y="272"/>
                  </a:cubicBezTo>
                  <a:cubicBezTo>
                    <a:pt x="55" y="272"/>
                    <a:pt x="55" y="272"/>
                    <a:pt x="54" y="272"/>
                  </a:cubicBezTo>
                  <a:cubicBezTo>
                    <a:pt x="47" y="268"/>
                    <a:pt x="40" y="264"/>
                    <a:pt x="35" y="261"/>
                  </a:cubicBezTo>
                  <a:cubicBezTo>
                    <a:pt x="34" y="262"/>
                    <a:pt x="34" y="262"/>
                    <a:pt x="34" y="262"/>
                  </a:cubicBezTo>
                  <a:cubicBezTo>
                    <a:pt x="33" y="261"/>
                    <a:pt x="33" y="261"/>
                    <a:pt x="32" y="260"/>
                  </a:cubicBezTo>
                  <a:cubicBezTo>
                    <a:pt x="31" y="260"/>
                    <a:pt x="29" y="260"/>
                    <a:pt x="28" y="261"/>
                  </a:cubicBezTo>
                  <a:cubicBezTo>
                    <a:pt x="28" y="261"/>
                    <a:pt x="28" y="261"/>
                    <a:pt x="27" y="260"/>
                  </a:cubicBezTo>
                  <a:cubicBezTo>
                    <a:pt x="25" y="259"/>
                    <a:pt x="23" y="261"/>
                    <a:pt x="22" y="263"/>
                  </a:cubicBezTo>
                  <a:cubicBezTo>
                    <a:pt x="21" y="262"/>
                    <a:pt x="19" y="261"/>
                    <a:pt x="17" y="260"/>
                  </a:cubicBezTo>
                  <a:cubicBezTo>
                    <a:pt x="13" y="259"/>
                    <a:pt x="10" y="264"/>
                    <a:pt x="13" y="266"/>
                  </a:cubicBezTo>
                  <a:cubicBezTo>
                    <a:pt x="16" y="268"/>
                    <a:pt x="18" y="270"/>
                    <a:pt x="20" y="272"/>
                  </a:cubicBezTo>
                  <a:cubicBezTo>
                    <a:pt x="20" y="272"/>
                    <a:pt x="20" y="272"/>
                    <a:pt x="20" y="272"/>
                  </a:cubicBezTo>
                  <a:cubicBezTo>
                    <a:pt x="21" y="273"/>
                    <a:pt x="22" y="273"/>
                    <a:pt x="22" y="273"/>
                  </a:cubicBezTo>
                  <a:cubicBezTo>
                    <a:pt x="23" y="273"/>
                    <a:pt x="23" y="273"/>
                    <a:pt x="24" y="274"/>
                  </a:cubicBezTo>
                  <a:cubicBezTo>
                    <a:pt x="24" y="274"/>
                    <a:pt x="24" y="274"/>
                    <a:pt x="24" y="274"/>
                  </a:cubicBezTo>
                  <a:cubicBezTo>
                    <a:pt x="24" y="275"/>
                    <a:pt x="24" y="275"/>
                    <a:pt x="24" y="275"/>
                  </a:cubicBezTo>
                  <a:cubicBezTo>
                    <a:pt x="24" y="275"/>
                    <a:pt x="24" y="275"/>
                    <a:pt x="24" y="275"/>
                  </a:cubicBezTo>
                  <a:cubicBezTo>
                    <a:pt x="23" y="275"/>
                    <a:pt x="23" y="275"/>
                    <a:pt x="23" y="276"/>
                  </a:cubicBezTo>
                  <a:cubicBezTo>
                    <a:pt x="22" y="276"/>
                    <a:pt x="21" y="277"/>
                    <a:pt x="21" y="277"/>
                  </a:cubicBezTo>
                  <a:cubicBezTo>
                    <a:pt x="20" y="278"/>
                    <a:pt x="20" y="278"/>
                    <a:pt x="20" y="278"/>
                  </a:cubicBezTo>
                  <a:cubicBezTo>
                    <a:pt x="21" y="279"/>
                    <a:pt x="21" y="279"/>
                    <a:pt x="21" y="279"/>
                  </a:cubicBezTo>
                  <a:cubicBezTo>
                    <a:pt x="24" y="283"/>
                    <a:pt x="28" y="287"/>
                    <a:pt x="32" y="290"/>
                  </a:cubicBezTo>
                  <a:cubicBezTo>
                    <a:pt x="28" y="289"/>
                    <a:pt x="25" y="288"/>
                    <a:pt x="23" y="287"/>
                  </a:cubicBezTo>
                  <a:cubicBezTo>
                    <a:pt x="21" y="290"/>
                    <a:pt x="21" y="290"/>
                    <a:pt x="21" y="290"/>
                  </a:cubicBezTo>
                  <a:cubicBezTo>
                    <a:pt x="29" y="296"/>
                    <a:pt x="37" y="303"/>
                    <a:pt x="45" y="309"/>
                  </a:cubicBezTo>
                  <a:cubicBezTo>
                    <a:pt x="45" y="313"/>
                    <a:pt x="45" y="321"/>
                    <a:pt x="47" y="329"/>
                  </a:cubicBezTo>
                  <a:cubicBezTo>
                    <a:pt x="46" y="326"/>
                    <a:pt x="45" y="324"/>
                    <a:pt x="44" y="322"/>
                  </a:cubicBezTo>
                  <a:cubicBezTo>
                    <a:pt x="42" y="323"/>
                    <a:pt x="42" y="323"/>
                    <a:pt x="42" y="323"/>
                  </a:cubicBezTo>
                  <a:cubicBezTo>
                    <a:pt x="42" y="323"/>
                    <a:pt x="42" y="324"/>
                    <a:pt x="42" y="324"/>
                  </a:cubicBezTo>
                  <a:cubicBezTo>
                    <a:pt x="42" y="331"/>
                    <a:pt x="44" y="338"/>
                    <a:pt x="46" y="344"/>
                  </a:cubicBezTo>
                  <a:cubicBezTo>
                    <a:pt x="45" y="349"/>
                    <a:pt x="44" y="353"/>
                    <a:pt x="44" y="357"/>
                  </a:cubicBezTo>
                  <a:cubicBezTo>
                    <a:pt x="44" y="363"/>
                    <a:pt x="45" y="369"/>
                    <a:pt x="47" y="374"/>
                  </a:cubicBezTo>
                  <a:cubicBezTo>
                    <a:pt x="49" y="377"/>
                    <a:pt x="49" y="377"/>
                    <a:pt x="49" y="377"/>
                  </a:cubicBezTo>
                  <a:cubicBezTo>
                    <a:pt x="50" y="374"/>
                    <a:pt x="50" y="374"/>
                    <a:pt x="50" y="374"/>
                  </a:cubicBezTo>
                  <a:cubicBezTo>
                    <a:pt x="51" y="370"/>
                    <a:pt x="52" y="366"/>
                    <a:pt x="52" y="362"/>
                  </a:cubicBezTo>
                  <a:cubicBezTo>
                    <a:pt x="58" y="374"/>
                    <a:pt x="67" y="384"/>
                    <a:pt x="76" y="395"/>
                  </a:cubicBezTo>
                  <a:cubicBezTo>
                    <a:pt x="84" y="402"/>
                    <a:pt x="92" y="410"/>
                    <a:pt x="100" y="417"/>
                  </a:cubicBezTo>
                  <a:cubicBezTo>
                    <a:pt x="96" y="416"/>
                    <a:pt x="93" y="415"/>
                    <a:pt x="90" y="415"/>
                  </a:cubicBezTo>
                  <a:cubicBezTo>
                    <a:pt x="89" y="415"/>
                    <a:pt x="88" y="415"/>
                    <a:pt x="87" y="416"/>
                  </a:cubicBezTo>
                  <a:cubicBezTo>
                    <a:pt x="87" y="418"/>
                    <a:pt x="87" y="418"/>
                    <a:pt x="87" y="418"/>
                  </a:cubicBezTo>
                  <a:cubicBezTo>
                    <a:pt x="88" y="418"/>
                    <a:pt x="89" y="418"/>
                    <a:pt x="90" y="418"/>
                  </a:cubicBezTo>
                  <a:cubicBezTo>
                    <a:pt x="94" y="418"/>
                    <a:pt x="100" y="420"/>
                    <a:pt x="105" y="423"/>
                  </a:cubicBezTo>
                  <a:cubicBezTo>
                    <a:pt x="110" y="428"/>
                    <a:pt x="115" y="433"/>
                    <a:pt x="119" y="438"/>
                  </a:cubicBezTo>
                  <a:cubicBezTo>
                    <a:pt x="120" y="438"/>
                    <a:pt x="120" y="438"/>
                    <a:pt x="120" y="438"/>
                  </a:cubicBezTo>
                  <a:cubicBezTo>
                    <a:pt x="125" y="443"/>
                    <a:pt x="131" y="449"/>
                    <a:pt x="136" y="455"/>
                  </a:cubicBezTo>
                  <a:cubicBezTo>
                    <a:pt x="130" y="450"/>
                    <a:pt x="124" y="446"/>
                    <a:pt x="118" y="441"/>
                  </a:cubicBezTo>
                  <a:cubicBezTo>
                    <a:pt x="117" y="443"/>
                    <a:pt x="117" y="443"/>
                    <a:pt x="117" y="443"/>
                  </a:cubicBezTo>
                  <a:cubicBezTo>
                    <a:pt x="125" y="450"/>
                    <a:pt x="134" y="456"/>
                    <a:pt x="142" y="462"/>
                  </a:cubicBezTo>
                  <a:cubicBezTo>
                    <a:pt x="135" y="464"/>
                    <a:pt x="130" y="466"/>
                    <a:pt x="127" y="467"/>
                  </a:cubicBezTo>
                  <a:cubicBezTo>
                    <a:pt x="124" y="464"/>
                    <a:pt x="121" y="463"/>
                    <a:pt x="121" y="463"/>
                  </a:cubicBezTo>
                  <a:cubicBezTo>
                    <a:pt x="122" y="464"/>
                    <a:pt x="123" y="466"/>
                    <a:pt x="125" y="468"/>
                  </a:cubicBezTo>
                  <a:cubicBezTo>
                    <a:pt x="125" y="468"/>
                    <a:pt x="125" y="468"/>
                    <a:pt x="125" y="468"/>
                  </a:cubicBezTo>
                  <a:cubicBezTo>
                    <a:pt x="125" y="468"/>
                    <a:pt x="125" y="468"/>
                    <a:pt x="125" y="468"/>
                  </a:cubicBezTo>
                  <a:cubicBezTo>
                    <a:pt x="142" y="489"/>
                    <a:pt x="211" y="545"/>
                    <a:pt x="211" y="545"/>
                  </a:cubicBezTo>
                  <a:cubicBezTo>
                    <a:pt x="211" y="529"/>
                    <a:pt x="147" y="481"/>
                    <a:pt x="127" y="467"/>
                  </a:cubicBezTo>
                  <a:cubicBezTo>
                    <a:pt x="132" y="466"/>
                    <a:pt x="137" y="465"/>
                    <a:pt x="144" y="464"/>
                  </a:cubicBezTo>
                  <a:cubicBezTo>
                    <a:pt x="145" y="465"/>
                    <a:pt x="147" y="466"/>
                    <a:pt x="148" y="467"/>
                  </a:cubicBezTo>
                  <a:cubicBezTo>
                    <a:pt x="150" y="469"/>
                    <a:pt x="152" y="471"/>
                    <a:pt x="154" y="473"/>
                  </a:cubicBezTo>
                  <a:cubicBezTo>
                    <a:pt x="153" y="473"/>
                    <a:pt x="151" y="472"/>
                    <a:pt x="150" y="472"/>
                  </a:cubicBezTo>
                  <a:cubicBezTo>
                    <a:pt x="149" y="471"/>
                    <a:pt x="148" y="469"/>
                    <a:pt x="147" y="467"/>
                  </a:cubicBezTo>
                  <a:cubicBezTo>
                    <a:pt x="145" y="469"/>
                    <a:pt x="145" y="469"/>
                    <a:pt x="145" y="469"/>
                  </a:cubicBezTo>
                  <a:cubicBezTo>
                    <a:pt x="146" y="471"/>
                    <a:pt x="147" y="473"/>
                    <a:pt x="149" y="474"/>
                  </a:cubicBezTo>
                  <a:cubicBezTo>
                    <a:pt x="151" y="475"/>
                    <a:pt x="152" y="476"/>
                    <a:pt x="154" y="476"/>
                  </a:cubicBezTo>
                  <a:cubicBezTo>
                    <a:pt x="155" y="476"/>
                    <a:pt x="156" y="475"/>
                    <a:pt x="157" y="475"/>
                  </a:cubicBezTo>
                  <a:cubicBezTo>
                    <a:pt x="158" y="475"/>
                    <a:pt x="158" y="475"/>
                    <a:pt x="158" y="475"/>
                  </a:cubicBezTo>
                  <a:cubicBezTo>
                    <a:pt x="171" y="486"/>
                    <a:pt x="184" y="498"/>
                    <a:pt x="196" y="510"/>
                  </a:cubicBezTo>
                  <a:cubicBezTo>
                    <a:pt x="198" y="508"/>
                    <a:pt x="198" y="508"/>
                    <a:pt x="198" y="508"/>
                  </a:cubicBezTo>
                  <a:cubicBezTo>
                    <a:pt x="191" y="501"/>
                    <a:pt x="184" y="495"/>
                    <a:pt x="177" y="488"/>
                  </a:cubicBezTo>
                  <a:cubicBezTo>
                    <a:pt x="177" y="488"/>
                    <a:pt x="177" y="488"/>
                    <a:pt x="177" y="488"/>
                  </a:cubicBezTo>
                  <a:cubicBezTo>
                    <a:pt x="171" y="482"/>
                    <a:pt x="163" y="473"/>
                    <a:pt x="153" y="462"/>
                  </a:cubicBezTo>
                  <a:cubicBezTo>
                    <a:pt x="154" y="462"/>
                    <a:pt x="155" y="462"/>
                    <a:pt x="156" y="462"/>
                  </a:cubicBezTo>
                  <a:cubicBezTo>
                    <a:pt x="171" y="475"/>
                    <a:pt x="198" y="501"/>
                    <a:pt x="201" y="509"/>
                  </a:cubicBezTo>
                  <a:cubicBezTo>
                    <a:pt x="201" y="509"/>
                    <a:pt x="200" y="490"/>
                    <a:pt x="159" y="462"/>
                  </a:cubicBezTo>
                  <a:cubicBezTo>
                    <a:pt x="162" y="461"/>
                    <a:pt x="166" y="461"/>
                    <a:pt x="169" y="461"/>
                  </a:cubicBezTo>
                  <a:cubicBezTo>
                    <a:pt x="169" y="462"/>
                    <a:pt x="170" y="463"/>
                    <a:pt x="170" y="463"/>
                  </a:cubicBezTo>
                  <a:cubicBezTo>
                    <a:pt x="173" y="463"/>
                    <a:pt x="173" y="463"/>
                    <a:pt x="173" y="463"/>
                  </a:cubicBezTo>
                  <a:cubicBezTo>
                    <a:pt x="172" y="462"/>
                    <a:pt x="172" y="461"/>
                    <a:pt x="172" y="460"/>
                  </a:cubicBezTo>
                  <a:cubicBezTo>
                    <a:pt x="176" y="460"/>
                    <a:pt x="181" y="460"/>
                    <a:pt x="185" y="460"/>
                  </a:cubicBezTo>
                  <a:cubicBezTo>
                    <a:pt x="186" y="461"/>
                    <a:pt x="187" y="463"/>
                    <a:pt x="188" y="465"/>
                  </a:cubicBezTo>
                  <a:cubicBezTo>
                    <a:pt x="184" y="466"/>
                    <a:pt x="180" y="467"/>
                    <a:pt x="176" y="469"/>
                  </a:cubicBezTo>
                  <a:cubicBezTo>
                    <a:pt x="177" y="472"/>
                    <a:pt x="177" y="472"/>
                    <a:pt x="177" y="472"/>
                  </a:cubicBezTo>
                  <a:cubicBezTo>
                    <a:pt x="181" y="470"/>
                    <a:pt x="185" y="468"/>
                    <a:pt x="189" y="467"/>
                  </a:cubicBezTo>
                  <a:cubicBezTo>
                    <a:pt x="190" y="468"/>
                    <a:pt x="190" y="469"/>
                    <a:pt x="191" y="470"/>
                  </a:cubicBezTo>
                  <a:cubicBezTo>
                    <a:pt x="190" y="470"/>
                    <a:pt x="190" y="469"/>
                    <a:pt x="190" y="469"/>
                  </a:cubicBezTo>
                  <a:cubicBezTo>
                    <a:pt x="189" y="472"/>
                    <a:pt x="189" y="472"/>
                    <a:pt x="189" y="472"/>
                  </a:cubicBezTo>
                  <a:cubicBezTo>
                    <a:pt x="190" y="472"/>
                    <a:pt x="191" y="473"/>
                    <a:pt x="193" y="473"/>
                  </a:cubicBezTo>
                  <a:cubicBezTo>
                    <a:pt x="198" y="480"/>
                    <a:pt x="204" y="486"/>
                    <a:pt x="211" y="487"/>
                  </a:cubicBezTo>
                  <a:cubicBezTo>
                    <a:pt x="225" y="489"/>
                    <a:pt x="413" y="518"/>
                    <a:pt x="474" y="531"/>
                  </a:cubicBezTo>
                  <a:cubicBezTo>
                    <a:pt x="469" y="530"/>
                    <a:pt x="464" y="528"/>
                    <a:pt x="458" y="527"/>
                  </a:cubicBezTo>
                  <a:cubicBezTo>
                    <a:pt x="459" y="526"/>
                    <a:pt x="459" y="526"/>
                    <a:pt x="459" y="526"/>
                  </a:cubicBezTo>
                  <a:cubicBezTo>
                    <a:pt x="459" y="526"/>
                    <a:pt x="459" y="526"/>
                    <a:pt x="459" y="526"/>
                  </a:cubicBezTo>
                  <a:cubicBezTo>
                    <a:pt x="469" y="527"/>
                    <a:pt x="480" y="528"/>
                    <a:pt x="490" y="528"/>
                  </a:cubicBezTo>
                  <a:cubicBezTo>
                    <a:pt x="493" y="529"/>
                    <a:pt x="496" y="529"/>
                    <a:pt x="499" y="530"/>
                  </a:cubicBezTo>
                  <a:cubicBezTo>
                    <a:pt x="505" y="536"/>
                    <a:pt x="509" y="540"/>
                    <a:pt x="510" y="542"/>
                  </a:cubicBezTo>
                  <a:cubicBezTo>
                    <a:pt x="510" y="545"/>
                    <a:pt x="508" y="548"/>
                    <a:pt x="507" y="551"/>
                  </a:cubicBezTo>
                  <a:cubicBezTo>
                    <a:pt x="507" y="549"/>
                    <a:pt x="507" y="547"/>
                    <a:pt x="507" y="545"/>
                  </a:cubicBezTo>
                  <a:cubicBezTo>
                    <a:pt x="505" y="545"/>
                    <a:pt x="505" y="545"/>
                    <a:pt x="505" y="545"/>
                  </a:cubicBezTo>
                  <a:cubicBezTo>
                    <a:pt x="503" y="549"/>
                    <a:pt x="501" y="555"/>
                    <a:pt x="499" y="561"/>
                  </a:cubicBezTo>
                  <a:cubicBezTo>
                    <a:pt x="499" y="563"/>
                    <a:pt x="498" y="566"/>
                    <a:pt x="498" y="569"/>
                  </a:cubicBezTo>
                  <a:cubicBezTo>
                    <a:pt x="495" y="573"/>
                    <a:pt x="493" y="578"/>
                    <a:pt x="492" y="583"/>
                  </a:cubicBezTo>
                  <a:cubicBezTo>
                    <a:pt x="494" y="584"/>
                    <a:pt x="494" y="584"/>
                    <a:pt x="494" y="584"/>
                  </a:cubicBezTo>
                  <a:cubicBezTo>
                    <a:pt x="494" y="584"/>
                    <a:pt x="494" y="583"/>
                    <a:pt x="494" y="583"/>
                  </a:cubicBezTo>
                  <a:cubicBezTo>
                    <a:pt x="497" y="584"/>
                    <a:pt x="497" y="584"/>
                    <a:pt x="497" y="584"/>
                  </a:cubicBezTo>
                  <a:cubicBezTo>
                    <a:pt x="497" y="583"/>
                    <a:pt x="497" y="583"/>
                    <a:pt x="497" y="583"/>
                  </a:cubicBezTo>
                  <a:cubicBezTo>
                    <a:pt x="498" y="588"/>
                    <a:pt x="499" y="593"/>
                    <a:pt x="501" y="598"/>
                  </a:cubicBezTo>
                  <a:cubicBezTo>
                    <a:pt x="432" y="577"/>
                    <a:pt x="312" y="559"/>
                    <a:pt x="264" y="552"/>
                  </a:cubicBezTo>
                  <a:cubicBezTo>
                    <a:pt x="337" y="565"/>
                    <a:pt x="545" y="616"/>
                    <a:pt x="545" y="616"/>
                  </a:cubicBezTo>
                  <a:cubicBezTo>
                    <a:pt x="537" y="610"/>
                    <a:pt x="523" y="605"/>
                    <a:pt x="505" y="599"/>
                  </a:cubicBezTo>
                  <a:cubicBezTo>
                    <a:pt x="506" y="598"/>
                    <a:pt x="507" y="598"/>
                    <a:pt x="508" y="597"/>
                  </a:cubicBezTo>
                  <a:cubicBezTo>
                    <a:pt x="508" y="600"/>
                    <a:pt x="508" y="600"/>
                    <a:pt x="508" y="600"/>
                  </a:cubicBezTo>
                  <a:cubicBezTo>
                    <a:pt x="510" y="596"/>
                    <a:pt x="510" y="596"/>
                    <a:pt x="510" y="596"/>
                  </a:cubicBezTo>
                  <a:cubicBezTo>
                    <a:pt x="510" y="595"/>
                    <a:pt x="510" y="594"/>
                    <a:pt x="510" y="593"/>
                  </a:cubicBezTo>
                  <a:cubicBezTo>
                    <a:pt x="520" y="578"/>
                    <a:pt x="522" y="546"/>
                    <a:pt x="522" y="540"/>
                  </a:cubicBezTo>
                  <a:cubicBezTo>
                    <a:pt x="522" y="539"/>
                    <a:pt x="520" y="536"/>
                    <a:pt x="517" y="532"/>
                  </a:cubicBezTo>
                  <a:cubicBezTo>
                    <a:pt x="520" y="533"/>
                    <a:pt x="524" y="533"/>
                    <a:pt x="528" y="533"/>
                  </a:cubicBezTo>
                  <a:cubicBezTo>
                    <a:pt x="528" y="531"/>
                    <a:pt x="528" y="531"/>
                    <a:pt x="528" y="531"/>
                  </a:cubicBezTo>
                  <a:cubicBezTo>
                    <a:pt x="523" y="530"/>
                    <a:pt x="518" y="529"/>
                    <a:pt x="513" y="528"/>
                  </a:cubicBezTo>
                  <a:cubicBezTo>
                    <a:pt x="513" y="528"/>
                    <a:pt x="513" y="527"/>
                    <a:pt x="513" y="527"/>
                  </a:cubicBezTo>
                  <a:cubicBezTo>
                    <a:pt x="513" y="527"/>
                    <a:pt x="513" y="527"/>
                    <a:pt x="513" y="527"/>
                  </a:cubicBezTo>
                  <a:cubicBezTo>
                    <a:pt x="513" y="527"/>
                    <a:pt x="513" y="527"/>
                    <a:pt x="513" y="527"/>
                  </a:cubicBezTo>
                  <a:cubicBezTo>
                    <a:pt x="513" y="527"/>
                    <a:pt x="513" y="527"/>
                    <a:pt x="513" y="527"/>
                  </a:cubicBezTo>
                  <a:cubicBezTo>
                    <a:pt x="512" y="522"/>
                    <a:pt x="509" y="518"/>
                    <a:pt x="506" y="514"/>
                  </a:cubicBezTo>
                  <a:cubicBezTo>
                    <a:pt x="507" y="515"/>
                    <a:pt x="508" y="515"/>
                    <a:pt x="508" y="515"/>
                  </a:cubicBezTo>
                  <a:cubicBezTo>
                    <a:pt x="509" y="513"/>
                    <a:pt x="509" y="513"/>
                    <a:pt x="509" y="513"/>
                  </a:cubicBezTo>
                  <a:cubicBezTo>
                    <a:pt x="507" y="512"/>
                    <a:pt x="506" y="511"/>
                    <a:pt x="504" y="511"/>
                  </a:cubicBezTo>
                  <a:cubicBezTo>
                    <a:pt x="504" y="510"/>
                    <a:pt x="504" y="510"/>
                    <a:pt x="504" y="510"/>
                  </a:cubicBezTo>
                  <a:cubicBezTo>
                    <a:pt x="501" y="508"/>
                    <a:pt x="497" y="505"/>
                    <a:pt x="494" y="502"/>
                  </a:cubicBezTo>
                  <a:cubicBezTo>
                    <a:pt x="489" y="497"/>
                    <a:pt x="483" y="493"/>
                    <a:pt x="477" y="490"/>
                  </a:cubicBezTo>
                  <a:cubicBezTo>
                    <a:pt x="473" y="487"/>
                    <a:pt x="469" y="485"/>
                    <a:pt x="466" y="482"/>
                  </a:cubicBezTo>
                  <a:cubicBezTo>
                    <a:pt x="463" y="480"/>
                    <a:pt x="460" y="477"/>
                    <a:pt x="457" y="474"/>
                  </a:cubicBezTo>
                  <a:cubicBezTo>
                    <a:pt x="456" y="473"/>
                    <a:pt x="455" y="472"/>
                    <a:pt x="454" y="471"/>
                  </a:cubicBezTo>
                  <a:cubicBezTo>
                    <a:pt x="452" y="469"/>
                    <a:pt x="449" y="466"/>
                    <a:pt x="448" y="464"/>
                  </a:cubicBezTo>
                  <a:cubicBezTo>
                    <a:pt x="451" y="465"/>
                    <a:pt x="454" y="465"/>
                    <a:pt x="458" y="465"/>
                  </a:cubicBezTo>
                  <a:cubicBezTo>
                    <a:pt x="458" y="468"/>
                    <a:pt x="459" y="470"/>
                    <a:pt x="460" y="472"/>
                  </a:cubicBezTo>
                  <a:cubicBezTo>
                    <a:pt x="463" y="476"/>
                    <a:pt x="467" y="479"/>
                    <a:pt x="473" y="479"/>
                  </a:cubicBezTo>
                  <a:cubicBezTo>
                    <a:pt x="475" y="479"/>
                    <a:pt x="478" y="478"/>
                    <a:pt x="481" y="477"/>
                  </a:cubicBezTo>
                  <a:cubicBezTo>
                    <a:pt x="480" y="475"/>
                    <a:pt x="480" y="475"/>
                    <a:pt x="480" y="475"/>
                  </a:cubicBezTo>
                  <a:cubicBezTo>
                    <a:pt x="477" y="476"/>
                    <a:pt x="475" y="476"/>
                    <a:pt x="473" y="476"/>
                  </a:cubicBezTo>
                  <a:cubicBezTo>
                    <a:pt x="468" y="476"/>
                    <a:pt x="465" y="474"/>
                    <a:pt x="462" y="470"/>
                  </a:cubicBezTo>
                  <a:cubicBezTo>
                    <a:pt x="462" y="469"/>
                    <a:pt x="461" y="467"/>
                    <a:pt x="460" y="465"/>
                  </a:cubicBezTo>
                  <a:cubicBezTo>
                    <a:pt x="464" y="466"/>
                    <a:pt x="468" y="466"/>
                    <a:pt x="472" y="466"/>
                  </a:cubicBezTo>
                  <a:cubicBezTo>
                    <a:pt x="473" y="466"/>
                    <a:pt x="473" y="466"/>
                    <a:pt x="473" y="466"/>
                  </a:cubicBezTo>
                  <a:cubicBezTo>
                    <a:pt x="472" y="469"/>
                    <a:pt x="472" y="469"/>
                    <a:pt x="472" y="469"/>
                  </a:cubicBezTo>
                  <a:cubicBezTo>
                    <a:pt x="475" y="466"/>
                    <a:pt x="475" y="466"/>
                    <a:pt x="475" y="466"/>
                  </a:cubicBezTo>
                  <a:cubicBezTo>
                    <a:pt x="484" y="457"/>
                    <a:pt x="491" y="443"/>
                    <a:pt x="491" y="429"/>
                  </a:cubicBezTo>
                  <a:cubicBezTo>
                    <a:pt x="491" y="426"/>
                    <a:pt x="490" y="423"/>
                    <a:pt x="489" y="420"/>
                  </a:cubicBezTo>
                  <a:cubicBezTo>
                    <a:pt x="488" y="412"/>
                    <a:pt x="485" y="404"/>
                    <a:pt x="483" y="399"/>
                  </a:cubicBezTo>
                  <a:cubicBezTo>
                    <a:pt x="483" y="399"/>
                    <a:pt x="483" y="399"/>
                    <a:pt x="483" y="399"/>
                  </a:cubicBezTo>
                  <a:cubicBezTo>
                    <a:pt x="484" y="397"/>
                    <a:pt x="484" y="395"/>
                    <a:pt x="483" y="394"/>
                  </a:cubicBezTo>
                  <a:cubicBezTo>
                    <a:pt x="479" y="390"/>
                    <a:pt x="475" y="387"/>
                    <a:pt x="472" y="384"/>
                  </a:cubicBezTo>
                  <a:cubicBezTo>
                    <a:pt x="472" y="384"/>
                    <a:pt x="472" y="383"/>
                    <a:pt x="472" y="383"/>
                  </a:cubicBezTo>
                  <a:cubicBezTo>
                    <a:pt x="476" y="383"/>
                    <a:pt x="478" y="383"/>
                    <a:pt x="479" y="383"/>
                  </a:cubicBezTo>
                  <a:cubicBezTo>
                    <a:pt x="480" y="383"/>
                    <a:pt x="481" y="383"/>
                    <a:pt x="481" y="383"/>
                  </a:cubicBezTo>
                  <a:cubicBezTo>
                    <a:pt x="481" y="385"/>
                    <a:pt x="482" y="387"/>
                    <a:pt x="482" y="388"/>
                  </a:cubicBezTo>
                  <a:cubicBezTo>
                    <a:pt x="483" y="392"/>
                    <a:pt x="483" y="392"/>
                    <a:pt x="483" y="392"/>
                  </a:cubicBezTo>
                  <a:cubicBezTo>
                    <a:pt x="484" y="388"/>
                    <a:pt x="484" y="388"/>
                    <a:pt x="484" y="388"/>
                  </a:cubicBezTo>
                  <a:cubicBezTo>
                    <a:pt x="485" y="386"/>
                    <a:pt x="486" y="383"/>
                    <a:pt x="486" y="380"/>
                  </a:cubicBezTo>
                  <a:cubicBezTo>
                    <a:pt x="487" y="380"/>
                    <a:pt x="487" y="380"/>
                    <a:pt x="487" y="380"/>
                  </a:cubicBezTo>
                  <a:cubicBezTo>
                    <a:pt x="489" y="381"/>
                    <a:pt x="491" y="382"/>
                    <a:pt x="493" y="383"/>
                  </a:cubicBezTo>
                  <a:cubicBezTo>
                    <a:pt x="493" y="385"/>
                    <a:pt x="493" y="385"/>
                    <a:pt x="493" y="385"/>
                  </a:cubicBezTo>
                  <a:cubicBezTo>
                    <a:pt x="494" y="385"/>
                    <a:pt x="495" y="385"/>
                    <a:pt x="496" y="386"/>
                  </a:cubicBezTo>
                  <a:cubicBezTo>
                    <a:pt x="497" y="386"/>
                    <a:pt x="497" y="386"/>
                    <a:pt x="498" y="386"/>
                  </a:cubicBezTo>
                  <a:cubicBezTo>
                    <a:pt x="498" y="386"/>
                    <a:pt x="498" y="386"/>
                    <a:pt x="498" y="386"/>
                  </a:cubicBezTo>
                  <a:cubicBezTo>
                    <a:pt x="498" y="386"/>
                    <a:pt x="499" y="386"/>
                    <a:pt x="499" y="385"/>
                  </a:cubicBezTo>
                  <a:cubicBezTo>
                    <a:pt x="499" y="385"/>
                    <a:pt x="499" y="385"/>
                    <a:pt x="499" y="384"/>
                  </a:cubicBezTo>
                  <a:cubicBezTo>
                    <a:pt x="499" y="384"/>
                    <a:pt x="499" y="384"/>
                    <a:pt x="499" y="384"/>
                  </a:cubicBezTo>
                  <a:cubicBezTo>
                    <a:pt x="499" y="383"/>
                    <a:pt x="499" y="383"/>
                    <a:pt x="499" y="383"/>
                  </a:cubicBezTo>
                  <a:cubicBezTo>
                    <a:pt x="499" y="383"/>
                    <a:pt x="498" y="383"/>
                    <a:pt x="498" y="383"/>
                  </a:cubicBezTo>
                  <a:cubicBezTo>
                    <a:pt x="498" y="382"/>
                    <a:pt x="497" y="382"/>
                    <a:pt x="496" y="382"/>
                  </a:cubicBezTo>
                  <a:cubicBezTo>
                    <a:pt x="496" y="382"/>
                    <a:pt x="496" y="382"/>
                    <a:pt x="496" y="382"/>
                  </a:cubicBezTo>
                  <a:cubicBezTo>
                    <a:pt x="496" y="382"/>
                    <a:pt x="496" y="382"/>
                    <a:pt x="496" y="382"/>
                  </a:cubicBezTo>
                  <a:cubicBezTo>
                    <a:pt x="494" y="380"/>
                    <a:pt x="491" y="379"/>
                    <a:pt x="489" y="378"/>
                  </a:cubicBezTo>
                  <a:cubicBezTo>
                    <a:pt x="491" y="376"/>
                    <a:pt x="492" y="373"/>
                    <a:pt x="494" y="370"/>
                  </a:cubicBezTo>
                  <a:cubicBezTo>
                    <a:pt x="495" y="370"/>
                    <a:pt x="495" y="370"/>
                    <a:pt x="496" y="370"/>
                  </a:cubicBezTo>
                  <a:cubicBezTo>
                    <a:pt x="497" y="370"/>
                    <a:pt x="498" y="370"/>
                    <a:pt x="498" y="370"/>
                  </a:cubicBezTo>
                  <a:cubicBezTo>
                    <a:pt x="500" y="370"/>
                    <a:pt x="500" y="370"/>
                    <a:pt x="500" y="370"/>
                  </a:cubicBezTo>
                  <a:cubicBezTo>
                    <a:pt x="499" y="368"/>
                    <a:pt x="499" y="368"/>
                    <a:pt x="499" y="368"/>
                  </a:cubicBezTo>
                  <a:cubicBezTo>
                    <a:pt x="498" y="367"/>
                    <a:pt x="497" y="365"/>
                    <a:pt x="496" y="364"/>
                  </a:cubicBezTo>
                  <a:cubicBezTo>
                    <a:pt x="499" y="354"/>
                    <a:pt x="499" y="344"/>
                    <a:pt x="498" y="338"/>
                  </a:cubicBezTo>
                  <a:cubicBezTo>
                    <a:pt x="498" y="334"/>
                    <a:pt x="496" y="331"/>
                    <a:pt x="494" y="329"/>
                  </a:cubicBezTo>
                  <a:cubicBezTo>
                    <a:pt x="493" y="328"/>
                    <a:pt x="493" y="327"/>
                    <a:pt x="492" y="326"/>
                  </a:cubicBezTo>
                  <a:cubicBezTo>
                    <a:pt x="494" y="325"/>
                    <a:pt x="494" y="325"/>
                    <a:pt x="494" y="325"/>
                  </a:cubicBezTo>
                  <a:cubicBezTo>
                    <a:pt x="492" y="324"/>
                    <a:pt x="492" y="324"/>
                    <a:pt x="492" y="324"/>
                  </a:cubicBezTo>
                  <a:cubicBezTo>
                    <a:pt x="492" y="324"/>
                    <a:pt x="492" y="324"/>
                    <a:pt x="492" y="324"/>
                  </a:cubicBezTo>
                  <a:cubicBezTo>
                    <a:pt x="492" y="324"/>
                    <a:pt x="492" y="324"/>
                    <a:pt x="492" y="324"/>
                  </a:cubicBezTo>
                  <a:cubicBezTo>
                    <a:pt x="494" y="324"/>
                    <a:pt x="494" y="324"/>
                    <a:pt x="494" y="324"/>
                  </a:cubicBezTo>
                  <a:cubicBezTo>
                    <a:pt x="495" y="325"/>
                    <a:pt x="495" y="325"/>
                    <a:pt x="495" y="325"/>
                  </a:cubicBezTo>
                  <a:cubicBezTo>
                    <a:pt x="496" y="325"/>
                    <a:pt x="496" y="325"/>
                    <a:pt x="496" y="325"/>
                  </a:cubicBezTo>
                  <a:cubicBezTo>
                    <a:pt x="498" y="330"/>
                    <a:pt x="500" y="336"/>
                    <a:pt x="502" y="341"/>
                  </a:cubicBezTo>
                  <a:cubicBezTo>
                    <a:pt x="505" y="340"/>
                    <a:pt x="505" y="340"/>
                    <a:pt x="505" y="340"/>
                  </a:cubicBezTo>
                  <a:cubicBezTo>
                    <a:pt x="504" y="339"/>
                    <a:pt x="504" y="338"/>
                    <a:pt x="504" y="337"/>
                  </a:cubicBezTo>
                  <a:cubicBezTo>
                    <a:pt x="505" y="339"/>
                    <a:pt x="506" y="342"/>
                    <a:pt x="508" y="343"/>
                  </a:cubicBezTo>
                  <a:cubicBezTo>
                    <a:pt x="510" y="342"/>
                    <a:pt x="510" y="342"/>
                    <a:pt x="510" y="342"/>
                  </a:cubicBezTo>
                  <a:cubicBezTo>
                    <a:pt x="505" y="336"/>
                    <a:pt x="500" y="327"/>
                    <a:pt x="496" y="318"/>
                  </a:cubicBezTo>
                  <a:cubicBezTo>
                    <a:pt x="496" y="318"/>
                    <a:pt x="496" y="317"/>
                    <a:pt x="496" y="317"/>
                  </a:cubicBezTo>
                  <a:cubicBezTo>
                    <a:pt x="496" y="317"/>
                    <a:pt x="496" y="317"/>
                    <a:pt x="496" y="317"/>
                  </a:cubicBezTo>
                  <a:cubicBezTo>
                    <a:pt x="497" y="316"/>
                    <a:pt x="497" y="316"/>
                    <a:pt x="497" y="316"/>
                  </a:cubicBezTo>
                  <a:cubicBezTo>
                    <a:pt x="501" y="332"/>
                    <a:pt x="514" y="330"/>
                    <a:pt x="528" y="307"/>
                  </a:cubicBezTo>
                  <a:cubicBezTo>
                    <a:pt x="540" y="288"/>
                    <a:pt x="575" y="265"/>
                    <a:pt x="604" y="251"/>
                  </a:cubicBezTo>
                  <a:cubicBezTo>
                    <a:pt x="612" y="251"/>
                    <a:pt x="619" y="252"/>
                    <a:pt x="626" y="252"/>
                  </a:cubicBezTo>
                  <a:cubicBezTo>
                    <a:pt x="626" y="249"/>
                    <a:pt x="626" y="249"/>
                    <a:pt x="626" y="249"/>
                  </a:cubicBezTo>
                  <a:cubicBezTo>
                    <a:pt x="625" y="249"/>
                    <a:pt x="624" y="249"/>
                    <a:pt x="623" y="249"/>
                  </a:cubicBezTo>
                  <a:cubicBezTo>
                    <a:pt x="627" y="249"/>
                    <a:pt x="631" y="249"/>
                    <a:pt x="635" y="249"/>
                  </a:cubicBezTo>
                  <a:cubicBezTo>
                    <a:pt x="640" y="249"/>
                    <a:pt x="645" y="249"/>
                    <a:pt x="649" y="249"/>
                  </a:cubicBezTo>
                  <a:cubicBezTo>
                    <a:pt x="649" y="247"/>
                    <a:pt x="649" y="247"/>
                    <a:pt x="649" y="247"/>
                  </a:cubicBezTo>
                  <a:cubicBezTo>
                    <a:pt x="645" y="247"/>
                    <a:pt x="640" y="246"/>
                    <a:pt x="635" y="246"/>
                  </a:cubicBezTo>
                  <a:cubicBezTo>
                    <a:pt x="628" y="246"/>
                    <a:pt x="621" y="247"/>
                    <a:pt x="613" y="247"/>
                  </a:cubicBezTo>
                  <a:cubicBezTo>
                    <a:pt x="618" y="245"/>
                    <a:pt x="622" y="244"/>
                    <a:pt x="626" y="242"/>
                  </a:cubicBezTo>
                  <a:cubicBezTo>
                    <a:pt x="627" y="243"/>
                    <a:pt x="627" y="243"/>
                    <a:pt x="628" y="244"/>
                  </a:cubicBezTo>
                  <a:cubicBezTo>
                    <a:pt x="630" y="242"/>
                    <a:pt x="630" y="242"/>
                    <a:pt x="630" y="242"/>
                  </a:cubicBezTo>
                  <a:cubicBezTo>
                    <a:pt x="630" y="242"/>
                    <a:pt x="629" y="242"/>
                    <a:pt x="629" y="242"/>
                  </a:cubicBezTo>
                  <a:cubicBezTo>
                    <a:pt x="632" y="241"/>
                    <a:pt x="634" y="240"/>
                    <a:pt x="637" y="240"/>
                  </a:cubicBezTo>
                  <a:cubicBezTo>
                    <a:pt x="638" y="239"/>
                    <a:pt x="639" y="239"/>
                    <a:pt x="641" y="239"/>
                  </a:cubicBezTo>
                  <a:cubicBezTo>
                    <a:pt x="648" y="238"/>
                    <a:pt x="655" y="236"/>
                    <a:pt x="662" y="234"/>
                  </a:cubicBezTo>
                  <a:cubicBezTo>
                    <a:pt x="662" y="234"/>
                    <a:pt x="662" y="234"/>
                    <a:pt x="662" y="234"/>
                  </a:cubicBezTo>
                  <a:cubicBezTo>
                    <a:pt x="663" y="234"/>
                    <a:pt x="663" y="234"/>
                    <a:pt x="664" y="234"/>
                  </a:cubicBezTo>
                  <a:cubicBezTo>
                    <a:pt x="664" y="234"/>
                    <a:pt x="664" y="234"/>
                    <a:pt x="664" y="234"/>
                  </a:cubicBezTo>
                  <a:cubicBezTo>
                    <a:pt x="672" y="235"/>
                    <a:pt x="679" y="234"/>
                    <a:pt x="687" y="233"/>
                  </a:cubicBezTo>
                  <a:cubicBezTo>
                    <a:pt x="692" y="233"/>
                    <a:pt x="697" y="234"/>
                    <a:pt x="702" y="234"/>
                  </a:cubicBezTo>
                  <a:cubicBezTo>
                    <a:pt x="695" y="236"/>
                    <a:pt x="688" y="236"/>
                    <a:pt x="680" y="236"/>
                  </a:cubicBezTo>
                  <a:cubicBezTo>
                    <a:pt x="678" y="237"/>
                    <a:pt x="678" y="239"/>
                    <a:pt x="680" y="239"/>
                  </a:cubicBezTo>
                  <a:cubicBezTo>
                    <a:pt x="688" y="239"/>
                    <a:pt x="696" y="239"/>
                    <a:pt x="704" y="237"/>
                  </a:cubicBezTo>
                  <a:cubicBezTo>
                    <a:pt x="705" y="241"/>
                    <a:pt x="703" y="247"/>
                    <a:pt x="695" y="256"/>
                  </a:cubicBezTo>
                  <a:cubicBezTo>
                    <a:pt x="695" y="256"/>
                    <a:pt x="711" y="255"/>
                    <a:pt x="710" y="236"/>
                  </a:cubicBezTo>
                  <a:cubicBezTo>
                    <a:pt x="710" y="236"/>
                    <a:pt x="710" y="236"/>
                    <a:pt x="709" y="235"/>
                  </a:cubicBezTo>
                  <a:cubicBezTo>
                    <a:pt x="710" y="235"/>
                    <a:pt x="711" y="235"/>
                    <a:pt x="711" y="235"/>
                  </a:cubicBezTo>
                  <a:cubicBezTo>
                    <a:pt x="713" y="234"/>
                    <a:pt x="713" y="231"/>
                    <a:pt x="711" y="231"/>
                  </a:cubicBezTo>
                  <a:cubicBezTo>
                    <a:pt x="710" y="231"/>
                    <a:pt x="708" y="230"/>
                    <a:pt x="707" y="230"/>
                  </a:cubicBezTo>
                  <a:cubicBezTo>
                    <a:pt x="702" y="225"/>
                    <a:pt x="692" y="224"/>
                    <a:pt x="679" y="224"/>
                  </a:cubicBezTo>
                  <a:cubicBezTo>
                    <a:pt x="670" y="221"/>
                    <a:pt x="661" y="217"/>
                    <a:pt x="652" y="213"/>
                  </a:cubicBezTo>
                  <a:cubicBezTo>
                    <a:pt x="659" y="214"/>
                    <a:pt x="670" y="214"/>
                    <a:pt x="676" y="209"/>
                  </a:cubicBezTo>
                  <a:cubicBezTo>
                    <a:pt x="676" y="210"/>
                    <a:pt x="676" y="211"/>
                    <a:pt x="676" y="211"/>
                  </a:cubicBezTo>
                  <a:cubicBezTo>
                    <a:pt x="673" y="210"/>
                    <a:pt x="672" y="213"/>
                    <a:pt x="674" y="214"/>
                  </a:cubicBezTo>
                  <a:cubicBezTo>
                    <a:pt x="680" y="218"/>
                    <a:pt x="681" y="205"/>
                    <a:pt x="679" y="201"/>
                  </a:cubicBezTo>
                  <a:cubicBezTo>
                    <a:pt x="679" y="201"/>
                    <a:pt x="680" y="200"/>
                    <a:pt x="680" y="200"/>
                  </a:cubicBezTo>
                  <a:cubicBezTo>
                    <a:pt x="680" y="191"/>
                    <a:pt x="669" y="181"/>
                    <a:pt x="649" y="173"/>
                  </a:cubicBezTo>
                  <a:cubicBezTo>
                    <a:pt x="644" y="167"/>
                    <a:pt x="637" y="161"/>
                    <a:pt x="630" y="156"/>
                  </a:cubicBezTo>
                  <a:cubicBezTo>
                    <a:pt x="610" y="140"/>
                    <a:pt x="586" y="127"/>
                    <a:pt x="563" y="116"/>
                  </a:cubicBezTo>
                  <a:cubicBezTo>
                    <a:pt x="561" y="114"/>
                    <a:pt x="559" y="119"/>
                    <a:pt x="561" y="120"/>
                  </a:cubicBezTo>
                  <a:cubicBezTo>
                    <a:pt x="576" y="127"/>
                    <a:pt x="590" y="135"/>
                    <a:pt x="603" y="144"/>
                  </a:cubicBezTo>
                  <a:cubicBezTo>
                    <a:pt x="603" y="145"/>
                    <a:pt x="603" y="145"/>
                    <a:pt x="603" y="145"/>
                  </a:cubicBezTo>
                  <a:cubicBezTo>
                    <a:pt x="604" y="145"/>
                    <a:pt x="606" y="146"/>
                    <a:pt x="607" y="146"/>
                  </a:cubicBezTo>
                  <a:cubicBezTo>
                    <a:pt x="618" y="153"/>
                    <a:pt x="628" y="160"/>
                    <a:pt x="638" y="168"/>
                  </a:cubicBezTo>
                  <a:cubicBezTo>
                    <a:pt x="639" y="168"/>
                    <a:pt x="640" y="168"/>
                    <a:pt x="640" y="168"/>
                  </a:cubicBezTo>
                  <a:cubicBezTo>
                    <a:pt x="642" y="169"/>
                    <a:pt x="643" y="170"/>
                    <a:pt x="644" y="172"/>
                  </a:cubicBezTo>
                  <a:cubicBezTo>
                    <a:pt x="639" y="170"/>
                    <a:pt x="633" y="168"/>
                    <a:pt x="626" y="167"/>
                  </a:cubicBezTo>
                  <a:cubicBezTo>
                    <a:pt x="624" y="166"/>
                    <a:pt x="621" y="165"/>
                    <a:pt x="619" y="163"/>
                  </a:cubicBezTo>
                  <a:cubicBezTo>
                    <a:pt x="619" y="162"/>
                    <a:pt x="619" y="162"/>
                    <a:pt x="619" y="162"/>
                  </a:cubicBezTo>
                  <a:cubicBezTo>
                    <a:pt x="622" y="163"/>
                    <a:pt x="624" y="164"/>
                    <a:pt x="626" y="165"/>
                  </a:cubicBezTo>
                  <a:cubicBezTo>
                    <a:pt x="627" y="166"/>
                    <a:pt x="629" y="163"/>
                    <a:pt x="627" y="162"/>
                  </a:cubicBezTo>
                  <a:cubicBezTo>
                    <a:pt x="617" y="157"/>
                    <a:pt x="607" y="151"/>
                    <a:pt x="597" y="145"/>
                  </a:cubicBezTo>
                  <a:cubicBezTo>
                    <a:pt x="593" y="142"/>
                    <a:pt x="589" y="139"/>
                    <a:pt x="586" y="137"/>
                  </a:cubicBezTo>
                  <a:cubicBezTo>
                    <a:pt x="602" y="145"/>
                    <a:pt x="612" y="149"/>
                    <a:pt x="612" y="149"/>
                  </a:cubicBezTo>
                  <a:cubicBezTo>
                    <a:pt x="612" y="149"/>
                    <a:pt x="597" y="142"/>
                    <a:pt x="575" y="130"/>
                  </a:cubicBezTo>
                  <a:cubicBezTo>
                    <a:pt x="568" y="124"/>
                    <a:pt x="560" y="120"/>
                    <a:pt x="552" y="116"/>
                  </a:cubicBezTo>
                  <a:cubicBezTo>
                    <a:pt x="539" y="107"/>
                    <a:pt x="526" y="98"/>
                    <a:pt x="512" y="88"/>
                  </a:cubicBezTo>
                  <a:cubicBezTo>
                    <a:pt x="511" y="87"/>
                    <a:pt x="508" y="90"/>
                    <a:pt x="510" y="91"/>
                  </a:cubicBezTo>
                  <a:cubicBezTo>
                    <a:pt x="516" y="95"/>
                    <a:pt x="521" y="99"/>
                    <a:pt x="527" y="103"/>
                  </a:cubicBezTo>
                  <a:cubicBezTo>
                    <a:pt x="459" y="66"/>
                    <a:pt x="372" y="20"/>
                    <a:pt x="355" y="14"/>
                  </a:cubicBezTo>
                  <a:cubicBezTo>
                    <a:pt x="326" y="3"/>
                    <a:pt x="285" y="6"/>
                    <a:pt x="285" y="6"/>
                  </a:cubicBezTo>
                  <a:cubicBezTo>
                    <a:pt x="285" y="6"/>
                    <a:pt x="257" y="0"/>
                    <a:pt x="220" y="39"/>
                  </a:cubicBezTo>
                  <a:cubicBezTo>
                    <a:pt x="205" y="56"/>
                    <a:pt x="201" y="78"/>
                    <a:pt x="202" y="98"/>
                  </a:cubicBezTo>
                  <a:cubicBezTo>
                    <a:pt x="201" y="98"/>
                    <a:pt x="200" y="99"/>
                    <a:pt x="200" y="100"/>
                  </a:cubicBezTo>
                  <a:cubicBezTo>
                    <a:pt x="200" y="100"/>
                    <a:pt x="200" y="100"/>
                    <a:pt x="200" y="100"/>
                  </a:cubicBezTo>
                  <a:cubicBezTo>
                    <a:pt x="200" y="100"/>
                    <a:pt x="200" y="101"/>
                    <a:pt x="200" y="101"/>
                  </a:cubicBezTo>
                  <a:cubicBezTo>
                    <a:pt x="201" y="104"/>
                    <a:pt x="200" y="107"/>
                    <a:pt x="200" y="110"/>
                  </a:cubicBezTo>
                  <a:cubicBezTo>
                    <a:pt x="200" y="111"/>
                    <a:pt x="202" y="112"/>
                    <a:pt x="202" y="111"/>
                  </a:cubicBezTo>
                  <a:cubicBezTo>
                    <a:pt x="203" y="113"/>
                    <a:pt x="203" y="115"/>
                    <a:pt x="204" y="116"/>
                  </a:cubicBezTo>
                  <a:cubicBezTo>
                    <a:pt x="204" y="117"/>
                    <a:pt x="204" y="118"/>
                    <a:pt x="204" y="119"/>
                  </a:cubicBezTo>
                  <a:cubicBezTo>
                    <a:pt x="203" y="117"/>
                    <a:pt x="200" y="118"/>
                    <a:pt x="200" y="121"/>
                  </a:cubicBezTo>
                  <a:cubicBezTo>
                    <a:pt x="200" y="133"/>
                    <a:pt x="200" y="145"/>
                    <a:pt x="200" y="157"/>
                  </a:cubicBezTo>
                  <a:cubicBezTo>
                    <a:pt x="200" y="157"/>
                    <a:pt x="199" y="157"/>
                    <a:pt x="199" y="157"/>
                  </a:cubicBezTo>
                  <a:cubicBezTo>
                    <a:pt x="198" y="157"/>
                    <a:pt x="198" y="157"/>
                    <a:pt x="197" y="156"/>
                  </a:cubicBezTo>
                  <a:cubicBezTo>
                    <a:pt x="197" y="156"/>
                    <a:pt x="196" y="157"/>
                    <a:pt x="195" y="157"/>
                  </a:cubicBezTo>
                  <a:cubicBezTo>
                    <a:pt x="195" y="157"/>
                    <a:pt x="195" y="157"/>
                    <a:pt x="195" y="158"/>
                  </a:cubicBezTo>
                  <a:cubicBezTo>
                    <a:pt x="192" y="158"/>
                    <a:pt x="189" y="158"/>
                    <a:pt x="186" y="159"/>
                  </a:cubicBezTo>
                  <a:cubicBezTo>
                    <a:pt x="170" y="155"/>
                    <a:pt x="152" y="159"/>
                    <a:pt x="135" y="164"/>
                  </a:cubicBezTo>
                  <a:cubicBezTo>
                    <a:pt x="114" y="165"/>
                    <a:pt x="93" y="167"/>
                    <a:pt x="76" y="174"/>
                  </a:cubicBezTo>
                  <a:cubicBezTo>
                    <a:pt x="73" y="174"/>
                    <a:pt x="70" y="175"/>
                    <a:pt x="67" y="175"/>
                  </a:cubicBezTo>
                  <a:cubicBezTo>
                    <a:pt x="51" y="175"/>
                    <a:pt x="35" y="174"/>
                    <a:pt x="19" y="177"/>
                  </a:cubicBezTo>
                  <a:cubicBezTo>
                    <a:pt x="18" y="177"/>
                    <a:pt x="17" y="177"/>
                    <a:pt x="15" y="177"/>
                  </a:cubicBezTo>
                  <a:cubicBezTo>
                    <a:pt x="14" y="176"/>
                    <a:pt x="13" y="175"/>
                    <a:pt x="11" y="174"/>
                  </a:cubicBezTo>
                  <a:cubicBezTo>
                    <a:pt x="10" y="173"/>
                    <a:pt x="6" y="171"/>
                    <a:pt x="4" y="171"/>
                  </a:cubicBezTo>
                  <a:cubicBezTo>
                    <a:pt x="3" y="171"/>
                    <a:pt x="2" y="172"/>
                    <a:pt x="2" y="173"/>
                  </a:cubicBezTo>
                  <a:cubicBezTo>
                    <a:pt x="3" y="174"/>
                    <a:pt x="4" y="175"/>
                    <a:pt x="4" y="175"/>
                  </a:cubicBezTo>
                  <a:cubicBezTo>
                    <a:pt x="4" y="176"/>
                    <a:pt x="5" y="176"/>
                    <a:pt x="5" y="176"/>
                  </a:cubicBezTo>
                  <a:cubicBezTo>
                    <a:pt x="6" y="176"/>
                    <a:pt x="6" y="176"/>
                    <a:pt x="6" y="177"/>
                  </a:cubicBezTo>
                  <a:cubicBezTo>
                    <a:pt x="6" y="177"/>
                    <a:pt x="7" y="177"/>
                    <a:pt x="7" y="178"/>
                  </a:cubicBezTo>
                  <a:cubicBezTo>
                    <a:pt x="5" y="178"/>
                    <a:pt x="2" y="178"/>
                    <a:pt x="0" y="178"/>
                  </a:cubicBezTo>
                  <a:cubicBezTo>
                    <a:pt x="0" y="180"/>
                    <a:pt x="0" y="180"/>
                    <a:pt x="0" y="180"/>
                  </a:cubicBezTo>
                  <a:cubicBezTo>
                    <a:pt x="3" y="180"/>
                    <a:pt x="6" y="180"/>
                    <a:pt x="9" y="180"/>
                  </a:cubicBezTo>
                  <a:close/>
                  <a:moveTo>
                    <a:pt x="21" y="182"/>
                  </a:moveTo>
                  <a:cubicBezTo>
                    <a:pt x="23" y="182"/>
                    <a:pt x="25" y="181"/>
                    <a:pt x="27" y="181"/>
                  </a:cubicBezTo>
                  <a:cubicBezTo>
                    <a:pt x="30" y="181"/>
                    <a:pt x="33" y="181"/>
                    <a:pt x="37" y="181"/>
                  </a:cubicBezTo>
                  <a:cubicBezTo>
                    <a:pt x="36" y="181"/>
                    <a:pt x="36" y="182"/>
                    <a:pt x="37" y="183"/>
                  </a:cubicBezTo>
                  <a:cubicBezTo>
                    <a:pt x="33" y="183"/>
                    <a:pt x="28" y="184"/>
                    <a:pt x="24" y="184"/>
                  </a:cubicBezTo>
                  <a:cubicBezTo>
                    <a:pt x="23" y="183"/>
                    <a:pt x="22" y="183"/>
                    <a:pt x="21" y="182"/>
                  </a:cubicBezTo>
                  <a:close/>
                  <a:moveTo>
                    <a:pt x="195" y="177"/>
                  </a:moveTo>
                  <a:cubicBezTo>
                    <a:pt x="196" y="177"/>
                    <a:pt x="196" y="177"/>
                    <a:pt x="196" y="177"/>
                  </a:cubicBezTo>
                  <a:cubicBezTo>
                    <a:pt x="180" y="182"/>
                    <a:pt x="162" y="184"/>
                    <a:pt x="142" y="184"/>
                  </a:cubicBezTo>
                  <a:cubicBezTo>
                    <a:pt x="138" y="184"/>
                    <a:pt x="133" y="184"/>
                    <a:pt x="129" y="183"/>
                  </a:cubicBezTo>
                  <a:cubicBezTo>
                    <a:pt x="135" y="183"/>
                    <a:pt x="140" y="181"/>
                    <a:pt x="146" y="180"/>
                  </a:cubicBezTo>
                  <a:cubicBezTo>
                    <a:pt x="162" y="180"/>
                    <a:pt x="184" y="179"/>
                    <a:pt x="199" y="176"/>
                  </a:cubicBezTo>
                  <a:cubicBezTo>
                    <a:pt x="199" y="176"/>
                    <a:pt x="199" y="176"/>
                    <a:pt x="200" y="176"/>
                  </a:cubicBezTo>
                  <a:cubicBezTo>
                    <a:pt x="198" y="176"/>
                    <a:pt x="197" y="177"/>
                    <a:pt x="196" y="177"/>
                  </a:cubicBezTo>
                  <a:lnTo>
                    <a:pt x="195" y="177"/>
                  </a:lnTo>
                  <a:close/>
                  <a:moveTo>
                    <a:pt x="212" y="189"/>
                  </a:moveTo>
                  <a:cubicBezTo>
                    <a:pt x="212" y="189"/>
                    <a:pt x="213" y="189"/>
                    <a:pt x="214" y="189"/>
                  </a:cubicBezTo>
                  <a:cubicBezTo>
                    <a:pt x="218" y="191"/>
                    <a:pt x="222" y="193"/>
                    <a:pt x="226" y="195"/>
                  </a:cubicBezTo>
                  <a:cubicBezTo>
                    <a:pt x="225" y="195"/>
                    <a:pt x="225" y="195"/>
                    <a:pt x="224" y="195"/>
                  </a:cubicBezTo>
                  <a:cubicBezTo>
                    <a:pt x="220" y="193"/>
                    <a:pt x="216" y="191"/>
                    <a:pt x="212" y="189"/>
                  </a:cubicBezTo>
                  <a:close/>
                  <a:moveTo>
                    <a:pt x="215" y="187"/>
                  </a:moveTo>
                  <a:cubicBezTo>
                    <a:pt x="212" y="185"/>
                    <a:pt x="209" y="183"/>
                    <a:pt x="206" y="181"/>
                  </a:cubicBezTo>
                  <a:cubicBezTo>
                    <a:pt x="206" y="181"/>
                    <a:pt x="206" y="181"/>
                    <a:pt x="207" y="181"/>
                  </a:cubicBezTo>
                  <a:cubicBezTo>
                    <a:pt x="209" y="181"/>
                    <a:pt x="212" y="182"/>
                    <a:pt x="214" y="183"/>
                  </a:cubicBezTo>
                  <a:cubicBezTo>
                    <a:pt x="214" y="183"/>
                    <a:pt x="214" y="183"/>
                    <a:pt x="214" y="183"/>
                  </a:cubicBezTo>
                  <a:cubicBezTo>
                    <a:pt x="225" y="187"/>
                    <a:pt x="236" y="191"/>
                    <a:pt x="247" y="195"/>
                  </a:cubicBezTo>
                  <a:cubicBezTo>
                    <a:pt x="248" y="193"/>
                    <a:pt x="248" y="193"/>
                    <a:pt x="248" y="193"/>
                  </a:cubicBezTo>
                  <a:cubicBezTo>
                    <a:pt x="241" y="189"/>
                    <a:pt x="233" y="186"/>
                    <a:pt x="226" y="183"/>
                  </a:cubicBezTo>
                  <a:cubicBezTo>
                    <a:pt x="227" y="183"/>
                    <a:pt x="227" y="181"/>
                    <a:pt x="226" y="180"/>
                  </a:cubicBezTo>
                  <a:cubicBezTo>
                    <a:pt x="222" y="178"/>
                    <a:pt x="217" y="176"/>
                    <a:pt x="212" y="174"/>
                  </a:cubicBezTo>
                  <a:cubicBezTo>
                    <a:pt x="212" y="174"/>
                    <a:pt x="212" y="174"/>
                    <a:pt x="212" y="174"/>
                  </a:cubicBezTo>
                  <a:cubicBezTo>
                    <a:pt x="220" y="177"/>
                    <a:pt x="230" y="181"/>
                    <a:pt x="238" y="186"/>
                  </a:cubicBezTo>
                  <a:cubicBezTo>
                    <a:pt x="251" y="194"/>
                    <a:pt x="262" y="202"/>
                    <a:pt x="269" y="210"/>
                  </a:cubicBezTo>
                  <a:cubicBezTo>
                    <a:pt x="256" y="207"/>
                    <a:pt x="241" y="203"/>
                    <a:pt x="228" y="197"/>
                  </a:cubicBezTo>
                  <a:cubicBezTo>
                    <a:pt x="228" y="197"/>
                    <a:pt x="228" y="197"/>
                    <a:pt x="228" y="197"/>
                  </a:cubicBezTo>
                  <a:cubicBezTo>
                    <a:pt x="228" y="196"/>
                    <a:pt x="228" y="196"/>
                    <a:pt x="227" y="196"/>
                  </a:cubicBezTo>
                  <a:cubicBezTo>
                    <a:pt x="235" y="199"/>
                    <a:pt x="243" y="202"/>
                    <a:pt x="251" y="205"/>
                  </a:cubicBezTo>
                  <a:cubicBezTo>
                    <a:pt x="252" y="203"/>
                    <a:pt x="252" y="203"/>
                    <a:pt x="252" y="203"/>
                  </a:cubicBezTo>
                  <a:cubicBezTo>
                    <a:pt x="240" y="197"/>
                    <a:pt x="227" y="190"/>
                    <a:pt x="215" y="187"/>
                  </a:cubicBezTo>
                  <a:close/>
                  <a:moveTo>
                    <a:pt x="207" y="178"/>
                  </a:moveTo>
                  <a:cubicBezTo>
                    <a:pt x="207" y="178"/>
                    <a:pt x="207" y="178"/>
                    <a:pt x="208" y="177"/>
                  </a:cubicBezTo>
                  <a:cubicBezTo>
                    <a:pt x="213" y="178"/>
                    <a:pt x="218" y="180"/>
                    <a:pt x="222" y="182"/>
                  </a:cubicBezTo>
                  <a:cubicBezTo>
                    <a:pt x="217" y="181"/>
                    <a:pt x="212" y="179"/>
                    <a:pt x="207" y="178"/>
                  </a:cubicBezTo>
                  <a:close/>
                  <a:moveTo>
                    <a:pt x="201" y="166"/>
                  </a:moveTo>
                  <a:cubicBezTo>
                    <a:pt x="201" y="166"/>
                    <a:pt x="201" y="167"/>
                    <a:pt x="201" y="168"/>
                  </a:cubicBezTo>
                  <a:cubicBezTo>
                    <a:pt x="201" y="168"/>
                    <a:pt x="201" y="168"/>
                    <a:pt x="201" y="168"/>
                  </a:cubicBezTo>
                  <a:cubicBezTo>
                    <a:pt x="200" y="167"/>
                    <a:pt x="200" y="166"/>
                    <a:pt x="200" y="166"/>
                  </a:cubicBezTo>
                  <a:cubicBezTo>
                    <a:pt x="200" y="166"/>
                    <a:pt x="201" y="166"/>
                    <a:pt x="201" y="166"/>
                  </a:cubicBezTo>
                  <a:close/>
                  <a:moveTo>
                    <a:pt x="190" y="169"/>
                  </a:moveTo>
                  <a:cubicBezTo>
                    <a:pt x="191" y="169"/>
                    <a:pt x="192" y="168"/>
                    <a:pt x="193" y="168"/>
                  </a:cubicBezTo>
                  <a:cubicBezTo>
                    <a:pt x="193" y="169"/>
                    <a:pt x="193" y="169"/>
                    <a:pt x="193" y="169"/>
                  </a:cubicBezTo>
                  <a:cubicBezTo>
                    <a:pt x="192" y="169"/>
                    <a:pt x="191" y="169"/>
                    <a:pt x="190" y="169"/>
                  </a:cubicBezTo>
                  <a:close/>
                  <a:moveTo>
                    <a:pt x="189" y="167"/>
                  </a:moveTo>
                  <a:cubicBezTo>
                    <a:pt x="188" y="167"/>
                    <a:pt x="186" y="168"/>
                    <a:pt x="185" y="168"/>
                  </a:cubicBezTo>
                  <a:cubicBezTo>
                    <a:pt x="183" y="167"/>
                    <a:pt x="181" y="167"/>
                    <a:pt x="179" y="166"/>
                  </a:cubicBezTo>
                  <a:cubicBezTo>
                    <a:pt x="182" y="166"/>
                    <a:pt x="186" y="166"/>
                    <a:pt x="189" y="167"/>
                  </a:cubicBezTo>
                  <a:close/>
                  <a:moveTo>
                    <a:pt x="209" y="159"/>
                  </a:moveTo>
                  <a:cubicBezTo>
                    <a:pt x="211" y="158"/>
                    <a:pt x="213" y="158"/>
                    <a:pt x="215" y="158"/>
                  </a:cubicBezTo>
                  <a:cubicBezTo>
                    <a:pt x="213" y="159"/>
                    <a:pt x="211" y="160"/>
                    <a:pt x="209" y="160"/>
                  </a:cubicBezTo>
                  <a:cubicBezTo>
                    <a:pt x="209" y="160"/>
                    <a:pt x="209" y="159"/>
                    <a:pt x="209" y="159"/>
                  </a:cubicBezTo>
                  <a:close/>
                  <a:moveTo>
                    <a:pt x="115" y="183"/>
                  </a:moveTo>
                  <a:cubicBezTo>
                    <a:pt x="111" y="183"/>
                    <a:pt x="106" y="182"/>
                    <a:pt x="102" y="182"/>
                  </a:cubicBezTo>
                  <a:cubicBezTo>
                    <a:pt x="100" y="181"/>
                    <a:pt x="98" y="181"/>
                    <a:pt x="96" y="181"/>
                  </a:cubicBezTo>
                  <a:cubicBezTo>
                    <a:pt x="99" y="180"/>
                    <a:pt x="102" y="180"/>
                    <a:pt x="106" y="179"/>
                  </a:cubicBezTo>
                  <a:cubicBezTo>
                    <a:pt x="124" y="175"/>
                    <a:pt x="141" y="170"/>
                    <a:pt x="158" y="168"/>
                  </a:cubicBezTo>
                  <a:cubicBezTo>
                    <a:pt x="159" y="168"/>
                    <a:pt x="160" y="168"/>
                    <a:pt x="160" y="168"/>
                  </a:cubicBezTo>
                  <a:cubicBezTo>
                    <a:pt x="167" y="168"/>
                    <a:pt x="173" y="169"/>
                    <a:pt x="179" y="170"/>
                  </a:cubicBezTo>
                  <a:cubicBezTo>
                    <a:pt x="178" y="170"/>
                    <a:pt x="177" y="170"/>
                    <a:pt x="176" y="171"/>
                  </a:cubicBezTo>
                  <a:cubicBezTo>
                    <a:pt x="172" y="170"/>
                    <a:pt x="168" y="170"/>
                    <a:pt x="164" y="170"/>
                  </a:cubicBezTo>
                  <a:cubicBezTo>
                    <a:pt x="162" y="169"/>
                    <a:pt x="162" y="171"/>
                    <a:pt x="162" y="172"/>
                  </a:cubicBezTo>
                  <a:cubicBezTo>
                    <a:pt x="144" y="174"/>
                    <a:pt x="128" y="176"/>
                    <a:pt x="129" y="178"/>
                  </a:cubicBezTo>
                  <a:cubicBezTo>
                    <a:pt x="129" y="179"/>
                    <a:pt x="131" y="179"/>
                    <a:pt x="135" y="180"/>
                  </a:cubicBezTo>
                  <a:cubicBezTo>
                    <a:pt x="128" y="181"/>
                    <a:pt x="122" y="182"/>
                    <a:pt x="115" y="183"/>
                  </a:cubicBezTo>
                  <a:close/>
                  <a:moveTo>
                    <a:pt x="96" y="184"/>
                  </a:moveTo>
                  <a:cubicBezTo>
                    <a:pt x="95" y="184"/>
                    <a:pt x="95" y="184"/>
                    <a:pt x="95" y="184"/>
                  </a:cubicBezTo>
                  <a:cubicBezTo>
                    <a:pt x="89" y="184"/>
                    <a:pt x="84" y="184"/>
                    <a:pt x="80" y="183"/>
                  </a:cubicBezTo>
                  <a:cubicBezTo>
                    <a:pt x="85" y="183"/>
                    <a:pt x="90" y="184"/>
                    <a:pt x="96" y="184"/>
                  </a:cubicBezTo>
                  <a:close/>
                  <a:moveTo>
                    <a:pt x="98" y="170"/>
                  </a:moveTo>
                  <a:cubicBezTo>
                    <a:pt x="103" y="169"/>
                    <a:pt x="109" y="169"/>
                    <a:pt x="115" y="168"/>
                  </a:cubicBezTo>
                  <a:cubicBezTo>
                    <a:pt x="109" y="169"/>
                    <a:pt x="103" y="170"/>
                    <a:pt x="98" y="170"/>
                  </a:cubicBezTo>
                  <a:close/>
                  <a:moveTo>
                    <a:pt x="193" y="160"/>
                  </a:moveTo>
                  <a:cubicBezTo>
                    <a:pt x="193" y="161"/>
                    <a:pt x="193" y="161"/>
                    <a:pt x="193" y="161"/>
                  </a:cubicBezTo>
                  <a:cubicBezTo>
                    <a:pt x="192" y="161"/>
                    <a:pt x="192" y="161"/>
                    <a:pt x="192" y="160"/>
                  </a:cubicBezTo>
                  <a:cubicBezTo>
                    <a:pt x="192" y="160"/>
                    <a:pt x="193" y="160"/>
                    <a:pt x="193" y="160"/>
                  </a:cubicBezTo>
                  <a:close/>
                  <a:moveTo>
                    <a:pt x="544" y="117"/>
                  </a:moveTo>
                  <a:cubicBezTo>
                    <a:pt x="552" y="124"/>
                    <a:pt x="559" y="130"/>
                    <a:pt x="567" y="137"/>
                  </a:cubicBezTo>
                  <a:cubicBezTo>
                    <a:pt x="566" y="136"/>
                    <a:pt x="566" y="136"/>
                    <a:pt x="565" y="135"/>
                  </a:cubicBezTo>
                  <a:cubicBezTo>
                    <a:pt x="563" y="134"/>
                    <a:pt x="562" y="133"/>
                    <a:pt x="561" y="132"/>
                  </a:cubicBezTo>
                  <a:cubicBezTo>
                    <a:pt x="559" y="134"/>
                    <a:pt x="559" y="134"/>
                    <a:pt x="559" y="134"/>
                  </a:cubicBezTo>
                  <a:cubicBezTo>
                    <a:pt x="559" y="134"/>
                    <a:pt x="559" y="134"/>
                    <a:pt x="559" y="134"/>
                  </a:cubicBezTo>
                  <a:cubicBezTo>
                    <a:pt x="559" y="135"/>
                    <a:pt x="559" y="135"/>
                    <a:pt x="559" y="135"/>
                  </a:cubicBezTo>
                  <a:cubicBezTo>
                    <a:pt x="566" y="144"/>
                    <a:pt x="579" y="152"/>
                    <a:pt x="593" y="158"/>
                  </a:cubicBezTo>
                  <a:cubicBezTo>
                    <a:pt x="596" y="161"/>
                    <a:pt x="600" y="163"/>
                    <a:pt x="603" y="165"/>
                  </a:cubicBezTo>
                  <a:cubicBezTo>
                    <a:pt x="584" y="165"/>
                    <a:pt x="561" y="168"/>
                    <a:pt x="538" y="177"/>
                  </a:cubicBezTo>
                  <a:cubicBezTo>
                    <a:pt x="479" y="198"/>
                    <a:pt x="459" y="227"/>
                    <a:pt x="463" y="270"/>
                  </a:cubicBezTo>
                  <a:cubicBezTo>
                    <a:pt x="462" y="273"/>
                    <a:pt x="461" y="276"/>
                    <a:pt x="461" y="279"/>
                  </a:cubicBezTo>
                  <a:cubicBezTo>
                    <a:pt x="462" y="279"/>
                    <a:pt x="462" y="279"/>
                    <a:pt x="462" y="279"/>
                  </a:cubicBezTo>
                  <a:cubicBezTo>
                    <a:pt x="461" y="283"/>
                    <a:pt x="461" y="287"/>
                    <a:pt x="461" y="290"/>
                  </a:cubicBezTo>
                  <a:cubicBezTo>
                    <a:pt x="450" y="282"/>
                    <a:pt x="438" y="275"/>
                    <a:pt x="427" y="269"/>
                  </a:cubicBezTo>
                  <a:cubicBezTo>
                    <a:pt x="422" y="264"/>
                    <a:pt x="417" y="260"/>
                    <a:pt x="412" y="257"/>
                  </a:cubicBezTo>
                  <a:cubicBezTo>
                    <a:pt x="405" y="252"/>
                    <a:pt x="398" y="249"/>
                    <a:pt x="391" y="249"/>
                  </a:cubicBezTo>
                  <a:cubicBezTo>
                    <a:pt x="390" y="249"/>
                    <a:pt x="390" y="249"/>
                    <a:pt x="390" y="249"/>
                  </a:cubicBezTo>
                  <a:cubicBezTo>
                    <a:pt x="388" y="249"/>
                    <a:pt x="388" y="249"/>
                    <a:pt x="388" y="249"/>
                  </a:cubicBezTo>
                  <a:cubicBezTo>
                    <a:pt x="389" y="251"/>
                    <a:pt x="389" y="251"/>
                    <a:pt x="389" y="251"/>
                  </a:cubicBezTo>
                  <a:cubicBezTo>
                    <a:pt x="391" y="258"/>
                    <a:pt x="395" y="265"/>
                    <a:pt x="400" y="272"/>
                  </a:cubicBezTo>
                  <a:cubicBezTo>
                    <a:pt x="399" y="271"/>
                    <a:pt x="398" y="271"/>
                    <a:pt x="397" y="270"/>
                  </a:cubicBezTo>
                  <a:cubicBezTo>
                    <a:pt x="361" y="239"/>
                    <a:pt x="329" y="204"/>
                    <a:pt x="298" y="168"/>
                  </a:cubicBezTo>
                  <a:cubicBezTo>
                    <a:pt x="296" y="170"/>
                    <a:pt x="296" y="170"/>
                    <a:pt x="296" y="170"/>
                  </a:cubicBezTo>
                  <a:cubicBezTo>
                    <a:pt x="325" y="204"/>
                    <a:pt x="355" y="237"/>
                    <a:pt x="389" y="267"/>
                  </a:cubicBezTo>
                  <a:cubicBezTo>
                    <a:pt x="337" y="243"/>
                    <a:pt x="273" y="216"/>
                    <a:pt x="273" y="216"/>
                  </a:cubicBezTo>
                  <a:cubicBezTo>
                    <a:pt x="279" y="220"/>
                    <a:pt x="361" y="263"/>
                    <a:pt x="412" y="287"/>
                  </a:cubicBezTo>
                  <a:cubicBezTo>
                    <a:pt x="416" y="292"/>
                    <a:pt x="421" y="297"/>
                    <a:pt x="426" y="302"/>
                  </a:cubicBezTo>
                  <a:cubicBezTo>
                    <a:pt x="430" y="306"/>
                    <a:pt x="435" y="309"/>
                    <a:pt x="439" y="313"/>
                  </a:cubicBezTo>
                  <a:cubicBezTo>
                    <a:pt x="422" y="313"/>
                    <a:pt x="405" y="314"/>
                    <a:pt x="389" y="315"/>
                  </a:cubicBezTo>
                  <a:cubicBezTo>
                    <a:pt x="388" y="315"/>
                    <a:pt x="388" y="315"/>
                    <a:pt x="388" y="315"/>
                  </a:cubicBezTo>
                  <a:cubicBezTo>
                    <a:pt x="388" y="315"/>
                    <a:pt x="388" y="315"/>
                    <a:pt x="388" y="315"/>
                  </a:cubicBezTo>
                  <a:cubicBezTo>
                    <a:pt x="375" y="316"/>
                    <a:pt x="362" y="317"/>
                    <a:pt x="348" y="319"/>
                  </a:cubicBezTo>
                  <a:cubicBezTo>
                    <a:pt x="289" y="318"/>
                    <a:pt x="224" y="318"/>
                    <a:pt x="201" y="321"/>
                  </a:cubicBezTo>
                  <a:cubicBezTo>
                    <a:pt x="201" y="321"/>
                    <a:pt x="201" y="321"/>
                    <a:pt x="201" y="321"/>
                  </a:cubicBezTo>
                  <a:cubicBezTo>
                    <a:pt x="202" y="319"/>
                    <a:pt x="201" y="318"/>
                    <a:pt x="199" y="318"/>
                  </a:cubicBezTo>
                  <a:cubicBezTo>
                    <a:pt x="195" y="319"/>
                    <a:pt x="194" y="321"/>
                    <a:pt x="193" y="323"/>
                  </a:cubicBezTo>
                  <a:cubicBezTo>
                    <a:pt x="193" y="323"/>
                    <a:pt x="192" y="323"/>
                    <a:pt x="192" y="323"/>
                  </a:cubicBezTo>
                  <a:cubicBezTo>
                    <a:pt x="192" y="323"/>
                    <a:pt x="192" y="323"/>
                    <a:pt x="193" y="323"/>
                  </a:cubicBezTo>
                  <a:cubicBezTo>
                    <a:pt x="192" y="324"/>
                    <a:pt x="191" y="325"/>
                    <a:pt x="191" y="326"/>
                  </a:cubicBezTo>
                  <a:cubicBezTo>
                    <a:pt x="189" y="328"/>
                    <a:pt x="192" y="330"/>
                    <a:pt x="193" y="328"/>
                  </a:cubicBezTo>
                  <a:cubicBezTo>
                    <a:pt x="194" y="327"/>
                    <a:pt x="194" y="326"/>
                    <a:pt x="195" y="325"/>
                  </a:cubicBezTo>
                  <a:cubicBezTo>
                    <a:pt x="194" y="327"/>
                    <a:pt x="193" y="330"/>
                    <a:pt x="193" y="332"/>
                  </a:cubicBezTo>
                  <a:cubicBezTo>
                    <a:pt x="151" y="293"/>
                    <a:pt x="98" y="255"/>
                    <a:pt x="52" y="219"/>
                  </a:cubicBezTo>
                  <a:cubicBezTo>
                    <a:pt x="53" y="218"/>
                    <a:pt x="53" y="217"/>
                    <a:pt x="52" y="216"/>
                  </a:cubicBezTo>
                  <a:cubicBezTo>
                    <a:pt x="45" y="211"/>
                    <a:pt x="38" y="206"/>
                    <a:pt x="31" y="201"/>
                  </a:cubicBezTo>
                  <a:cubicBezTo>
                    <a:pt x="32" y="200"/>
                    <a:pt x="33" y="199"/>
                    <a:pt x="31" y="198"/>
                  </a:cubicBezTo>
                  <a:cubicBezTo>
                    <a:pt x="30" y="198"/>
                    <a:pt x="28" y="197"/>
                    <a:pt x="26" y="196"/>
                  </a:cubicBezTo>
                  <a:cubicBezTo>
                    <a:pt x="22" y="193"/>
                    <a:pt x="18" y="189"/>
                    <a:pt x="14" y="186"/>
                  </a:cubicBezTo>
                  <a:cubicBezTo>
                    <a:pt x="14" y="185"/>
                    <a:pt x="14" y="185"/>
                    <a:pt x="13" y="185"/>
                  </a:cubicBezTo>
                  <a:cubicBezTo>
                    <a:pt x="13" y="184"/>
                    <a:pt x="13" y="184"/>
                    <a:pt x="14" y="183"/>
                  </a:cubicBezTo>
                  <a:cubicBezTo>
                    <a:pt x="16" y="184"/>
                    <a:pt x="17" y="185"/>
                    <a:pt x="18" y="186"/>
                  </a:cubicBezTo>
                  <a:cubicBezTo>
                    <a:pt x="18" y="188"/>
                    <a:pt x="19" y="189"/>
                    <a:pt x="21" y="189"/>
                  </a:cubicBezTo>
                  <a:cubicBezTo>
                    <a:pt x="21" y="189"/>
                    <a:pt x="21" y="189"/>
                    <a:pt x="22" y="189"/>
                  </a:cubicBezTo>
                  <a:cubicBezTo>
                    <a:pt x="25" y="192"/>
                    <a:pt x="29" y="194"/>
                    <a:pt x="32" y="197"/>
                  </a:cubicBezTo>
                  <a:cubicBezTo>
                    <a:pt x="43" y="205"/>
                    <a:pt x="53" y="214"/>
                    <a:pt x="65" y="222"/>
                  </a:cubicBezTo>
                  <a:cubicBezTo>
                    <a:pt x="68" y="224"/>
                    <a:pt x="71" y="220"/>
                    <a:pt x="68" y="218"/>
                  </a:cubicBezTo>
                  <a:cubicBezTo>
                    <a:pt x="56" y="209"/>
                    <a:pt x="44" y="199"/>
                    <a:pt x="32" y="190"/>
                  </a:cubicBezTo>
                  <a:cubicBezTo>
                    <a:pt x="31" y="189"/>
                    <a:pt x="30" y="189"/>
                    <a:pt x="29" y="188"/>
                  </a:cubicBezTo>
                  <a:cubicBezTo>
                    <a:pt x="41" y="187"/>
                    <a:pt x="52" y="186"/>
                    <a:pt x="64" y="186"/>
                  </a:cubicBezTo>
                  <a:cubicBezTo>
                    <a:pt x="66" y="186"/>
                    <a:pt x="66" y="183"/>
                    <a:pt x="64" y="183"/>
                  </a:cubicBezTo>
                  <a:cubicBezTo>
                    <a:pt x="63" y="183"/>
                    <a:pt x="62" y="183"/>
                    <a:pt x="60" y="183"/>
                  </a:cubicBezTo>
                  <a:cubicBezTo>
                    <a:pt x="62" y="182"/>
                    <a:pt x="64" y="182"/>
                    <a:pt x="66" y="182"/>
                  </a:cubicBezTo>
                  <a:cubicBezTo>
                    <a:pt x="67" y="182"/>
                    <a:pt x="68" y="182"/>
                    <a:pt x="69" y="182"/>
                  </a:cubicBezTo>
                  <a:cubicBezTo>
                    <a:pt x="75" y="185"/>
                    <a:pt x="84" y="187"/>
                    <a:pt x="95" y="187"/>
                  </a:cubicBezTo>
                  <a:cubicBezTo>
                    <a:pt x="99" y="187"/>
                    <a:pt x="103" y="186"/>
                    <a:pt x="108" y="186"/>
                  </a:cubicBezTo>
                  <a:cubicBezTo>
                    <a:pt x="114" y="188"/>
                    <a:pt x="119" y="190"/>
                    <a:pt x="122" y="193"/>
                  </a:cubicBezTo>
                  <a:cubicBezTo>
                    <a:pt x="124" y="191"/>
                    <a:pt x="124" y="191"/>
                    <a:pt x="124" y="191"/>
                  </a:cubicBezTo>
                  <a:cubicBezTo>
                    <a:pt x="121" y="189"/>
                    <a:pt x="118" y="187"/>
                    <a:pt x="114" y="185"/>
                  </a:cubicBezTo>
                  <a:cubicBezTo>
                    <a:pt x="114" y="185"/>
                    <a:pt x="115" y="185"/>
                    <a:pt x="115" y="185"/>
                  </a:cubicBezTo>
                  <a:cubicBezTo>
                    <a:pt x="124" y="186"/>
                    <a:pt x="133" y="186"/>
                    <a:pt x="142" y="186"/>
                  </a:cubicBezTo>
                  <a:cubicBezTo>
                    <a:pt x="162" y="186"/>
                    <a:pt x="182" y="184"/>
                    <a:pt x="198" y="179"/>
                  </a:cubicBezTo>
                  <a:cubicBezTo>
                    <a:pt x="199" y="180"/>
                    <a:pt x="199" y="180"/>
                    <a:pt x="199" y="180"/>
                  </a:cubicBezTo>
                  <a:cubicBezTo>
                    <a:pt x="201" y="182"/>
                    <a:pt x="204" y="184"/>
                    <a:pt x="207" y="185"/>
                  </a:cubicBezTo>
                  <a:cubicBezTo>
                    <a:pt x="206" y="185"/>
                    <a:pt x="206" y="185"/>
                    <a:pt x="205" y="185"/>
                  </a:cubicBezTo>
                  <a:cubicBezTo>
                    <a:pt x="204" y="187"/>
                    <a:pt x="204" y="187"/>
                    <a:pt x="204" y="187"/>
                  </a:cubicBezTo>
                  <a:cubicBezTo>
                    <a:pt x="209" y="190"/>
                    <a:pt x="213" y="193"/>
                    <a:pt x="218" y="195"/>
                  </a:cubicBezTo>
                  <a:cubicBezTo>
                    <a:pt x="203" y="196"/>
                    <a:pt x="173" y="204"/>
                    <a:pt x="173" y="204"/>
                  </a:cubicBezTo>
                  <a:cubicBezTo>
                    <a:pt x="173" y="204"/>
                    <a:pt x="208" y="203"/>
                    <a:pt x="215" y="201"/>
                  </a:cubicBezTo>
                  <a:cubicBezTo>
                    <a:pt x="222" y="200"/>
                    <a:pt x="219" y="207"/>
                    <a:pt x="219" y="207"/>
                  </a:cubicBezTo>
                  <a:cubicBezTo>
                    <a:pt x="219" y="207"/>
                    <a:pt x="227" y="204"/>
                    <a:pt x="228" y="200"/>
                  </a:cubicBezTo>
                  <a:cubicBezTo>
                    <a:pt x="243" y="206"/>
                    <a:pt x="258" y="211"/>
                    <a:pt x="273" y="214"/>
                  </a:cubicBezTo>
                  <a:cubicBezTo>
                    <a:pt x="276" y="214"/>
                    <a:pt x="276" y="214"/>
                    <a:pt x="276" y="214"/>
                  </a:cubicBezTo>
                  <a:cubicBezTo>
                    <a:pt x="274" y="212"/>
                    <a:pt x="274" y="212"/>
                    <a:pt x="274" y="212"/>
                  </a:cubicBezTo>
                  <a:cubicBezTo>
                    <a:pt x="267" y="203"/>
                    <a:pt x="254" y="193"/>
                    <a:pt x="240" y="184"/>
                  </a:cubicBezTo>
                  <a:cubicBezTo>
                    <a:pt x="230" y="179"/>
                    <a:pt x="221" y="174"/>
                    <a:pt x="212" y="171"/>
                  </a:cubicBezTo>
                  <a:cubicBezTo>
                    <a:pt x="213" y="170"/>
                    <a:pt x="214" y="169"/>
                    <a:pt x="214" y="169"/>
                  </a:cubicBezTo>
                  <a:cubicBezTo>
                    <a:pt x="214" y="169"/>
                    <a:pt x="212" y="169"/>
                    <a:pt x="208" y="169"/>
                  </a:cubicBezTo>
                  <a:cubicBezTo>
                    <a:pt x="209" y="167"/>
                    <a:pt x="209" y="165"/>
                    <a:pt x="209" y="163"/>
                  </a:cubicBezTo>
                  <a:cubicBezTo>
                    <a:pt x="215" y="161"/>
                    <a:pt x="220" y="159"/>
                    <a:pt x="223" y="157"/>
                  </a:cubicBezTo>
                  <a:cubicBezTo>
                    <a:pt x="223" y="155"/>
                    <a:pt x="223" y="155"/>
                    <a:pt x="223" y="155"/>
                  </a:cubicBezTo>
                  <a:cubicBezTo>
                    <a:pt x="218" y="155"/>
                    <a:pt x="213" y="156"/>
                    <a:pt x="208" y="156"/>
                  </a:cubicBezTo>
                  <a:cubicBezTo>
                    <a:pt x="208" y="150"/>
                    <a:pt x="207" y="144"/>
                    <a:pt x="206" y="138"/>
                  </a:cubicBezTo>
                  <a:cubicBezTo>
                    <a:pt x="206" y="137"/>
                    <a:pt x="205" y="137"/>
                    <a:pt x="205" y="137"/>
                  </a:cubicBezTo>
                  <a:cubicBezTo>
                    <a:pt x="204" y="132"/>
                    <a:pt x="204" y="126"/>
                    <a:pt x="204" y="121"/>
                  </a:cubicBezTo>
                  <a:cubicBezTo>
                    <a:pt x="208" y="139"/>
                    <a:pt x="213" y="152"/>
                    <a:pt x="213" y="152"/>
                  </a:cubicBezTo>
                  <a:cubicBezTo>
                    <a:pt x="211" y="146"/>
                    <a:pt x="210" y="141"/>
                    <a:pt x="209" y="135"/>
                  </a:cubicBezTo>
                  <a:cubicBezTo>
                    <a:pt x="211" y="135"/>
                    <a:pt x="212" y="134"/>
                    <a:pt x="212" y="132"/>
                  </a:cubicBezTo>
                  <a:cubicBezTo>
                    <a:pt x="210" y="127"/>
                    <a:pt x="209" y="121"/>
                    <a:pt x="207" y="115"/>
                  </a:cubicBezTo>
                  <a:cubicBezTo>
                    <a:pt x="204" y="44"/>
                    <a:pt x="253" y="29"/>
                    <a:pt x="270" y="21"/>
                  </a:cubicBezTo>
                  <a:cubicBezTo>
                    <a:pt x="289" y="11"/>
                    <a:pt x="314" y="13"/>
                    <a:pt x="337" y="20"/>
                  </a:cubicBezTo>
                  <a:cubicBezTo>
                    <a:pt x="352" y="24"/>
                    <a:pt x="468" y="80"/>
                    <a:pt x="544" y="117"/>
                  </a:cubicBezTo>
                  <a:close/>
                  <a:moveTo>
                    <a:pt x="442" y="344"/>
                  </a:moveTo>
                  <a:cubicBezTo>
                    <a:pt x="442" y="341"/>
                    <a:pt x="442" y="341"/>
                    <a:pt x="442" y="341"/>
                  </a:cubicBezTo>
                  <a:cubicBezTo>
                    <a:pt x="442" y="341"/>
                    <a:pt x="440" y="341"/>
                    <a:pt x="438" y="341"/>
                  </a:cubicBezTo>
                  <a:cubicBezTo>
                    <a:pt x="433" y="337"/>
                    <a:pt x="429" y="333"/>
                    <a:pt x="425" y="329"/>
                  </a:cubicBezTo>
                  <a:cubicBezTo>
                    <a:pt x="434" y="329"/>
                    <a:pt x="442" y="334"/>
                    <a:pt x="450" y="341"/>
                  </a:cubicBezTo>
                  <a:cubicBezTo>
                    <a:pt x="454" y="345"/>
                    <a:pt x="458" y="348"/>
                    <a:pt x="461" y="351"/>
                  </a:cubicBezTo>
                  <a:cubicBezTo>
                    <a:pt x="461" y="355"/>
                    <a:pt x="461" y="358"/>
                    <a:pt x="461" y="358"/>
                  </a:cubicBezTo>
                  <a:cubicBezTo>
                    <a:pt x="461" y="358"/>
                    <a:pt x="462" y="356"/>
                    <a:pt x="463" y="353"/>
                  </a:cubicBezTo>
                  <a:cubicBezTo>
                    <a:pt x="465" y="354"/>
                    <a:pt x="467" y="356"/>
                    <a:pt x="468" y="357"/>
                  </a:cubicBezTo>
                  <a:cubicBezTo>
                    <a:pt x="469" y="361"/>
                    <a:pt x="470" y="365"/>
                    <a:pt x="471" y="368"/>
                  </a:cubicBezTo>
                  <a:cubicBezTo>
                    <a:pt x="462" y="360"/>
                    <a:pt x="451" y="352"/>
                    <a:pt x="442" y="344"/>
                  </a:cubicBezTo>
                  <a:close/>
                  <a:moveTo>
                    <a:pt x="28" y="292"/>
                  </a:moveTo>
                  <a:cubicBezTo>
                    <a:pt x="31" y="293"/>
                    <a:pt x="33" y="294"/>
                    <a:pt x="36" y="295"/>
                  </a:cubicBezTo>
                  <a:cubicBezTo>
                    <a:pt x="53" y="311"/>
                    <a:pt x="72" y="325"/>
                    <a:pt x="92" y="335"/>
                  </a:cubicBezTo>
                  <a:cubicBezTo>
                    <a:pt x="96" y="338"/>
                    <a:pt x="100" y="342"/>
                    <a:pt x="104" y="345"/>
                  </a:cubicBezTo>
                  <a:cubicBezTo>
                    <a:pt x="84" y="333"/>
                    <a:pt x="65" y="321"/>
                    <a:pt x="47" y="307"/>
                  </a:cubicBezTo>
                  <a:cubicBezTo>
                    <a:pt x="47" y="307"/>
                    <a:pt x="47" y="307"/>
                    <a:pt x="47" y="307"/>
                  </a:cubicBezTo>
                  <a:cubicBezTo>
                    <a:pt x="47" y="307"/>
                    <a:pt x="47" y="307"/>
                    <a:pt x="47" y="307"/>
                  </a:cubicBezTo>
                  <a:cubicBezTo>
                    <a:pt x="40" y="302"/>
                    <a:pt x="34" y="297"/>
                    <a:pt x="28" y="292"/>
                  </a:cubicBezTo>
                  <a:close/>
                  <a:moveTo>
                    <a:pt x="435" y="400"/>
                  </a:moveTo>
                  <a:cubicBezTo>
                    <a:pt x="454" y="403"/>
                    <a:pt x="467" y="408"/>
                    <a:pt x="475" y="415"/>
                  </a:cubicBezTo>
                  <a:cubicBezTo>
                    <a:pt x="474" y="416"/>
                    <a:pt x="473" y="417"/>
                    <a:pt x="472" y="417"/>
                  </a:cubicBezTo>
                  <a:cubicBezTo>
                    <a:pt x="472" y="416"/>
                    <a:pt x="472" y="416"/>
                    <a:pt x="472" y="415"/>
                  </a:cubicBezTo>
                  <a:cubicBezTo>
                    <a:pt x="469" y="414"/>
                    <a:pt x="469" y="414"/>
                    <a:pt x="469" y="414"/>
                  </a:cubicBezTo>
                  <a:cubicBezTo>
                    <a:pt x="469" y="416"/>
                    <a:pt x="468" y="418"/>
                    <a:pt x="468" y="419"/>
                  </a:cubicBezTo>
                  <a:cubicBezTo>
                    <a:pt x="465" y="421"/>
                    <a:pt x="462" y="422"/>
                    <a:pt x="458" y="422"/>
                  </a:cubicBezTo>
                  <a:cubicBezTo>
                    <a:pt x="459" y="422"/>
                    <a:pt x="459" y="421"/>
                    <a:pt x="460" y="420"/>
                  </a:cubicBezTo>
                  <a:cubicBezTo>
                    <a:pt x="460" y="420"/>
                    <a:pt x="455" y="420"/>
                    <a:pt x="445" y="419"/>
                  </a:cubicBezTo>
                  <a:cubicBezTo>
                    <a:pt x="448" y="418"/>
                    <a:pt x="450" y="418"/>
                    <a:pt x="453" y="417"/>
                  </a:cubicBezTo>
                  <a:cubicBezTo>
                    <a:pt x="455" y="417"/>
                    <a:pt x="456" y="417"/>
                    <a:pt x="458" y="417"/>
                  </a:cubicBezTo>
                  <a:cubicBezTo>
                    <a:pt x="458" y="416"/>
                    <a:pt x="458" y="416"/>
                    <a:pt x="458" y="416"/>
                  </a:cubicBezTo>
                  <a:cubicBezTo>
                    <a:pt x="460" y="415"/>
                    <a:pt x="460" y="415"/>
                    <a:pt x="460" y="415"/>
                  </a:cubicBezTo>
                  <a:cubicBezTo>
                    <a:pt x="457" y="414"/>
                    <a:pt x="457" y="414"/>
                    <a:pt x="457" y="414"/>
                  </a:cubicBezTo>
                  <a:cubicBezTo>
                    <a:pt x="452" y="411"/>
                    <a:pt x="446" y="409"/>
                    <a:pt x="440" y="408"/>
                  </a:cubicBezTo>
                  <a:cubicBezTo>
                    <a:pt x="443" y="408"/>
                    <a:pt x="445" y="408"/>
                    <a:pt x="448" y="408"/>
                  </a:cubicBezTo>
                  <a:cubicBezTo>
                    <a:pt x="448" y="406"/>
                    <a:pt x="448" y="406"/>
                    <a:pt x="448" y="406"/>
                  </a:cubicBezTo>
                  <a:cubicBezTo>
                    <a:pt x="448" y="406"/>
                    <a:pt x="448" y="406"/>
                    <a:pt x="448" y="406"/>
                  </a:cubicBezTo>
                  <a:cubicBezTo>
                    <a:pt x="448" y="406"/>
                    <a:pt x="448" y="406"/>
                    <a:pt x="448" y="406"/>
                  </a:cubicBezTo>
                  <a:cubicBezTo>
                    <a:pt x="448" y="406"/>
                    <a:pt x="448" y="406"/>
                    <a:pt x="448" y="406"/>
                  </a:cubicBezTo>
                  <a:cubicBezTo>
                    <a:pt x="444" y="405"/>
                    <a:pt x="440" y="405"/>
                    <a:pt x="436" y="405"/>
                  </a:cubicBezTo>
                  <a:cubicBezTo>
                    <a:pt x="438" y="405"/>
                    <a:pt x="440" y="405"/>
                    <a:pt x="442" y="405"/>
                  </a:cubicBezTo>
                  <a:cubicBezTo>
                    <a:pt x="443" y="402"/>
                    <a:pt x="443" y="402"/>
                    <a:pt x="443" y="402"/>
                  </a:cubicBezTo>
                  <a:cubicBezTo>
                    <a:pt x="440" y="401"/>
                    <a:pt x="438" y="401"/>
                    <a:pt x="435" y="400"/>
                  </a:cubicBezTo>
                  <a:close/>
                  <a:moveTo>
                    <a:pt x="453" y="434"/>
                  </a:moveTo>
                  <a:cubicBezTo>
                    <a:pt x="455" y="436"/>
                    <a:pt x="458" y="437"/>
                    <a:pt x="460" y="439"/>
                  </a:cubicBezTo>
                  <a:cubicBezTo>
                    <a:pt x="459" y="440"/>
                    <a:pt x="459" y="441"/>
                    <a:pt x="459" y="441"/>
                  </a:cubicBezTo>
                  <a:cubicBezTo>
                    <a:pt x="457" y="442"/>
                    <a:pt x="454" y="442"/>
                    <a:pt x="452" y="442"/>
                  </a:cubicBezTo>
                  <a:cubicBezTo>
                    <a:pt x="452" y="439"/>
                    <a:pt x="452" y="437"/>
                    <a:pt x="453" y="434"/>
                  </a:cubicBezTo>
                  <a:close/>
                  <a:moveTo>
                    <a:pt x="228" y="482"/>
                  </a:moveTo>
                  <a:cubicBezTo>
                    <a:pt x="234" y="483"/>
                    <a:pt x="239" y="484"/>
                    <a:pt x="245" y="485"/>
                  </a:cubicBezTo>
                  <a:cubicBezTo>
                    <a:pt x="246" y="485"/>
                    <a:pt x="248" y="486"/>
                    <a:pt x="249" y="487"/>
                  </a:cubicBezTo>
                  <a:cubicBezTo>
                    <a:pt x="249" y="487"/>
                    <a:pt x="249" y="487"/>
                    <a:pt x="249" y="488"/>
                  </a:cubicBezTo>
                  <a:cubicBezTo>
                    <a:pt x="239" y="486"/>
                    <a:pt x="229" y="485"/>
                    <a:pt x="219" y="482"/>
                  </a:cubicBezTo>
                  <a:cubicBezTo>
                    <a:pt x="221" y="482"/>
                    <a:pt x="224" y="482"/>
                    <a:pt x="227" y="482"/>
                  </a:cubicBezTo>
                  <a:cubicBezTo>
                    <a:pt x="227" y="482"/>
                    <a:pt x="228" y="482"/>
                    <a:pt x="228" y="482"/>
                  </a:cubicBezTo>
                  <a:close/>
                  <a:moveTo>
                    <a:pt x="272" y="474"/>
                  </a:moveTo>
                  <a:cubicBezTo>
                    <a:pt x="273" y="474"/>
                    <a:pt x="275" y="474"/>
                    <a:pt x="276" y="474"/>
                  </a:cubicBezTo>
                  <a:cubicBezTo>
                    <a:pt x="279" y="474"/>
                    <a:pt x="282" y="474"/>
                    <a:pt x="285" y="474"/>
                  </a:cubicBezTo>
                  <a:cubicBezTo>
                    <a:pt x="288" y="476"/>
                    <a:pt x="290" y="478"/>
                    <a:pt x="293" y="480"/>
                  </a:cubicBezTo>
                  <a:cubicBezTo>
                    <a:pt x="295" y="481"/>
                    <a:pt x="296" y="482"/>
                    <a:pt x="298" y="483"/>
                  </a:cubicBezTo>
                  <a:cubicBezTo>
                    <a:pt x="296" y="483"/>
                    <a:pt x="294" y="483"/>
                    <a:pt x="292" y="482"/>
                  </a:cubicBezTo>
                  <a:cubicBezTo>
                    <a:pt x="287" y="480"/>
                    <a:pt x="281" y="478"/>
                    <a:pt x="274" y="476"/>
                  </a:cubicBezTo>
                  <a:cubicBezTo>
                    <a:pt x="273" y="475"/>
                    <a:pt x="272" y="475"/>
                    <a:pt x="272" y="474"/>
                  </a:cubicBezTo>
                  <a:close/>
                  <a:moveTo>
                    <a:pt x="292" y="490"/>
                  </a:moveTo>
                  <a:cubicBezTo>
                    <a:pt x="291" y="489"/>
                    <a:pt x="290" y="489"/>
                    <a:pt x="290" y="488"/>
                  </a:cubicBezTo>
                  <a:cubicBezTo>
                    <a:pt x="291" y="489"/>
                    <a:pt x="293" y="489"/>
                    <a:pt x="295" y="490"/>
                  </a:cubicBezTo>
                  <a:cubicBezTo>
                    <a:pt x="294" y="490"/>
                    <a:pt x="294" y="490"/>
                    <a:pt x="294" y="490"/>
                  </a:cubicBezTo>
                  <a:cubicBezTo>
                    <a:pt x="293" y="490"/>
                    <a:pt x="292" y="490"/>
                    <a:pt x="292" y="490"/>
                  </a:cubicBezTo>
                  <a:close/>
                  <a:moveTo>
                    <a:pt x="292" y="485"/>
                  </a:moveTo>
                  <a:cubicBezTo>
                    <a:pt x="294" y="486"/>
                    <a:pt x="296" y="487"/>
                    <a:pt x="298" y="488"/>
                  </a:cubicBezTo>
                  <a:cubicBezTo>
                    <a:pt x="293" y="487"/>
                    <a:pt x="288" y="485"/>
                    <a:pt x="284" y="483"/>
                  </a:cubicBezTo>
                  <a:cubicBezTo>
                    <a:pt x="284" y="483"/>
                    <a:pt x="283" y="483"/>
                    <a:pt x="283" y="483"/>
                  </a:cubicBezTo>
                  <a:cubicBezTo>
                    <a:pt x="286" y="484"/>
                    <a:pt x="289" y="484"/>
                    <a:pt x="292" y="485"/>
                  </a:cubicBezTo>
                  <a:close/>
                  <a:moveTo>
                    <a:pt x="299" y="486"/>
                  </a:moveTo>
                  <a:cubicBezTo>
                    <a:pt x="300" y="486"/>
                    <a:pt x="301" y="486"/>
                    <a:pt x="302" y="486"/>
                  </a:cubicBezTo>
                  <a:cubicBezTo>
                    <a:pt x="305" y="488"/>
                    <a:pt x="307" y="490"/>
                    <a:pt x="310" y="492"/>
                  </a:cubicBezTo>
                  <a:cubicBezTo>
                    <a:pt x="308" y="491"/>
                    <a:pt x="306" y="491"/>
                    <a:pt x="305" y="490"/>
                  </a:cubicBezTo>
                  <a:cubicBezTo>
                    <a:pt x="305" y="490"/>
                    <a:pt x="305" y="490"/>
                    <a:pt x="305" y="490"/>
                  </a:cubicBezTo>
                  <a:cubicBezTo>
                    <a:pt x="303" y="489"/>
                    <a:pt x="301" y="487"/>
                    <a:pt x="299" y="486"/>
                  </a:cubicBezTo>
                  <a:close/>
                  <a:moveTo>
                    <a:pt x="284" y="487"/>
                  </a:moveTo>
                  <a:cubicBezTo>
                    <a:pt x="282" y="486"/>
                    <a:pt x="279" y="485"/>
                    <a:pt x="277" y="484"/>
                  </a:cubicBezTo>
                  <a:cubicBezTo>
                    <a:pt x="279" y="484"/>
                    <a:pt x="280" y="485"/>
                    <a:pt x="282" y="486"/>
                  </a:cubicBezTo>
                  <a:cubicBezTo>
                    <a:pt x="283" y="486"/>
                    <a:pt x="284" y="487"/>
                    <a:pt x="284" y="487"/>
                  </a:cubicBezTo>
                  <a:close/>
                  <a:moveTo>
                    <a:pt x="270" y="478"/>
                  </a:moveTo>
                  <a:cubicBezTo>
                    <a:pt x="271" y="478"/>
                    <a:pt x="272" y="478"/>
                    <a:pt x="273" y="479"/>
                  </a:cubicBezTo>
                  <a:cubicBezTo>
                    <a:pt x="273" y="479"/>
                    <a:pt x="273" y="479"/>
                    <a:pt x="273" y="479"/>
                  </a:cubicBezTo>
                  <a:cubicBezTo>
                    <a:pt x="273" y="479"/>
                    <a:pt x="272" y="478"/>
                    <a:pt x="271" y="478"/>
                  </a:cubicBezTo>
                  <a:cubicBezTo>
                    <a:pt x="270" y="478"/>
                    <a:pt x="270" y="478"/>
                    <a:pt x="270" y="478"/>
                  </a:cubicBezTo>
                  <a:close/>
                  <a:moveTo>
                    <a:pt x="291" y="476"/>
                  </a:moveTo>
                  <a:cubicBezTo>
                    <a:pt x="293" y="476"/>
                    <a:pt x="295" y="476"/>
                    <a:pt x="296" y="477"/>
                  </a:cubicBezTo>
                  <a:cubicBezTo>
                    <a:pt x="301" y="479"/>
                    <a:pt x="306" y="482"/>
                    <a:pt x="310" y="485"/>
                  </a:cubicBezTo>
                  <a:cubicBezTo>
                    <a:pt x="308" y="484"/>
                    <a:pt x="306" y="484"/>
                    <a:pt x="303" y="484"/>
                  </a:cubicBezTo>
                  <a:cubicBezTo>
                    <a:pt x="300" y="482"/>
                    <a:pt x="297" y="480"/>
                    <a:pt x="295" y="478"/>
                  </a:cubicBezTo>
                  <a:cubicBezTo>
                    <a:pt x="294" y="477"/>
                    <a:pt x="292" y="476"/>
                    <a:pt x="291" y="476"/>
                  </a:cubicBezTo>
                  <a:close/>
                  <a:moveTo>
                    <a:pt x="426" y="509"/>
                  </a:moveTo>
                  <a:cubicBezTo>
                    <a:pt x="426" y="509"/>
                    <a:pt x="425" y="509"/>
                    <a:pt x="425" y="508"/>
                  </a:cubicBezTo>
                  <a:cubicBezTo>
                    <a:pt x="431" y="510"/>
                    <a:pt x="438" y="511"/>
                    <a:pt x="444" y="511"/>
                  </a:cubicBezTo>
                  <a:cubicBezTo>
                    <a:pt x="445" y="512"/>
                    <a:pt x="446" y="513"/>
                    <a:pt x="447" y="514"/>
                  </a:cubicBezTo>
                  <a:cubicBezTo>
                    <a:pt x="440" y="513"/>
                    <a:pt x="433" y="511"/>
                    <a:pt x="426" y="509"/>
                  </a:cubicBezTo>
                  <a:close/>
                  <a:moveTo>
                    <a:pt x="427" y="461"/>
                  </a:moveTo>
                  <a:cubicBezTo>
                    <a:pt x="426" y="461"/>
                    <a:pt x="426" y="461"/>
                    <a:pt x="426" y="461"/>
                  </a:cubicBezTo>
                  <a:cubicBezTo>
                    <a:pt x="427" y="461"/>
                    <a:pt x="427" y="461"/>
                    <a:pt x="428" y="462"/>
                  </a:cubicBezTo>
                  <a:cubicBezTo>
                    <a:pt x="428" y="461"/>
                    <a:pt x="427" y="461"/>
                    <a:pt x="427" y="461"/>
                  </a:cubicBezTo>
                  <a:close/>
                  <a:moveTo>
                    <a:pt x="440" y="467"/>
                  </a:moveTo>
                  <a:cubicBezTo>
                    <a:pt x="439" y="469"/>
                    <a:pt x="439" y="469"/>
                    <a:pt x="439" y="469"/>
                  </a:cubicBezTo>
                  <a:cubicBezTo>
                    <a:pt x="439" y="469"/>
                    <a:pt x="438" y="469"/>
                    <a:pt x="437" y="468"/>
                  </a:cubicBezTo>
                  <a:cubicBezTo>
                    <a:pt x="435" y="467"/>
                    <a:pt x="433" y="466"/>
                    <a:pt x="431" y="464"/>
                  </a:cubicBezTo>
                  <a:cubicBezTo>
                    <a:pt x="432" y="464"/>
                    <a:pt x="432" y="464"/>
                    <a:pt x="433" y="464"/>
                  </a:cubicBezTo>
                  <a:cubicBezTo>
                    <a:pt x="433" y="462"/>
                    <a:pt x="433" y="462"/>
                    <a:pt x="433" y="462"/>
                  </a:cubicBezTo>
                  <a:cubicBezTo>
                    <a:pt x="434" y="463"/>
                    <a:pt x="435" y="463"/>
                    <a:pt x="436" y="463"/>
                  </a:cubicBezTo>
                  <a:cubicBezTo>
                    <a:pt x="437" y="464"/>
                    <a:pt x="438" y="466"/>
                    <a:pt x="440" y="467"/>
                  </a:cubicBezTo>
                  <a:close/>
                  <a:moveTo>
                    <a:pt x="317" y="485"/>
                  </a:moveTo>
                  <a:cubicBezTo>
                    <a:pt x="316" y="484"/>
                    <a:pt x="315" y="484"/>
                    <a:pt x="313" y="483"/>
                  </a:cubicBezTo>
                  <a:cubicBezTo>
                    <a:pt x="312" y="482"/>
                    <a:pt x="311" y="481"/>
                    <a:pt x="310" y="480"/>
                  </a:cubicBezTo>
                  <a:cubicBezTo>
                    <a:pt x="315" y="482"/>
                    <a:pt x="320" y="484"/>
                    <a:pt x="324" y="485"/>
                  </a:cubicBezTo>
                  <a:cubicBezTo>
                    <a:pt x="323" y="485"/>
                    <a:pt x="322" y="485"/>
                    <a:pt x="321" y="485"/>
                  </a:cubicBezTo>
                  <a:cubicBezTo>
                    <a:pt x="319" y="485"/>
                    <a:pt x="318" y="485"/>
                    <a:pt x="317" y="485"/>
                  </a:cubicBezTo>
                  <a:close/>
                  <a:moveTo>
                    <a:pt x="420" y="508"/>
                  </a:moveTo>
                  <a:cubicBezTo>
                    <a:pt x="420" y="508"/>
                    <a:pt x="420" y="508"/>
                    <a:pt x="420" y="507"/>
                  </a:cubicBezTo>
                  <a:cubicBezTo>
                    <a:pt x="420" y="508"/>
                    <a:pt x="420" y="508"/>
                    <a:pt x="420" y="508"/>
                  </a:cubicBezTo>
                  <a:cubicBezTo>
                    <a:pt x="420" y="508"/>
                    <a:pt x="420" y="508"/>
                    <a:pt x="420" y="508"/>
                  </a:cubicBezTo>
                  <a:close/>
                  <a:moveTo>
                    <a:pt x="435" y="469"/>
                  </a:moveTo>
                  <a:cubicBezTo>
                    <a:pt x="435" y="470"/>
                    <a:pt x="435" y="470"/>
                    <a:pt x="435" y="470"/>
                  </a:cubicBezTo>
                  <a:cubicBezTo>
                    <a:pt x="435" y="470"/>
                    <a:pt x="435" y="470"/>
                    <a:pt x="435" y="470"/>
                  </a:cubicBezTo>
                  <a:cubicBezTo>
                    <a:pt x="434" y="470"/>
                    <a:pt x="434" y="470"/>
                    <a:pt x="434" y="470"/>
                  </a:cubicBezTo>
                  <a:cubicBezTo>
                    <a:pt x="434" y="469"/>
                    <a:pt x="434" y="469"/>
                    <a:pt x="435" y="469"/>
                  </a:cubicBezTo>
                  <a:close/>
                  <a:moveTo>
                    <a:pt x="393" y="500"/>
                  </a:moveTo>
                  <a:cubicBezTo>
                    <a:pt x="389" y="498"/>
                    <a:pt x="384" y="496"/>
                    <a:pt x="380" y="495"/>
                  </a:cubicBezTo>
                  <a:cubicBezTo>
                    <a:pt x="383" y="494"/>
                    <a:pt x="385" y="494"/>
                    <a:pt x="388" y="494"/>
                  </a:cubicBezTo>
                  <a:cubicBezTo>
                    <a:pt x="391" y="496"/>
                    <a:pt x="393" y="498"/>
                    <a:pt x="396" y="500"/>
                  </a:cubicBezTo>
                  <a:cubicBezTo>
                    <a:pt x="395" y="500"/>
                    <a:pt x="394" y="500"/>
                    <a:pt x="393" y="500"/>
                  </a:cubicBezTo>
                  <a:close/>
                  <a:moveTo>
                    <a:pt x="389" y="492"/>
                  </a:moveTo>
                  <a:cubicBezTo>
                    <a:pt x="388" y="490"/>
                    <a:pt x="386" y="489"/>
                    <a:pt x="385" y="488"/>
                  </a:cubicBezTo>
                  <a:cubicBezTo>
                    <a:pt x="390" y="489"/>
                    <a:pt x="395" y="489"/>
                    <a:pt x="400" y="489"/>
                  </a:cubicBezTo>
                  <a:cubicBezTo>
                    <a:pt x="401" y="490"/>
                    <a:pt x="402" y="491"/>
                    <a:pt x="403" y="492"/>
                  </a:cubicBezTo>
                  <a:cubicBezTo>
                    <a:pt x="398" y="492"/>
                    <a:pt x="394" y="492"/>
                    <a:pt x="389" y="492"/>
                  </a:cubicBezTo>
                  <a:cubicBezTo>
                    <a:pt x="389" y="492"/>
                    <a:pt x="389" y="492"/>
                    <a:pt x="389" y="492"/>
                  </a:cubicBezTo>
                  <a:close/>
                  <a:moveTo>
                    <a:pt x="361" y="485"/>
                  </a:moveTo>
                  <a:cubicBezTo>
                    <a:pt x="361" y="485"/>
                    <a:pt x="362" y="485"/>
                    <a:pt x="362" y="485"/>
                  </a:cubicBezTo>
                  <a:cubicBezTo>
                    <a:pt x="366" y="488"/>
                    <a:pt x="370" y="491"/>
                    <a:pt x="374" y="494"/>
                  </a:cubicBezTo>
                  <a:cubicBezTo>
                    <a:pt x="373" y="494"/>
                    <a:pt x="373" y="494"/>
                    <a:pt x="373" y="494"/>
                  </a:cubicBezTo>
                  <a:cubicBezTo>
                    <a:pt x="369" y="491"/>
                    <a:pt x="365" y="488"/>
                    <a:pt x="361" y="485"/>
                  </a:cubicBezTo>
                  <a:close/>
                  <a:moveTo>
                    <a:pt x="378" y="473"/>
                  </a:moveTo>
                  <a:cubicBezTo>
                    <a:pt x="378" y="473"/>
                    <a:pt x="377" y="472"/>
                    <a:pt x="376" y="472"/>
                  </a:cubicBezTo>
                  <a:cubicBezTo>
                    <a:pt x="376" y="473"/>
                    <a:pt x="376" y="473"/>
                    <a:pt x="376" y="473"/>
                  </a:cubicBezTo>
                  <a:cubicBezTo>
                    <a:pt x="372" y="472"/>
                    <a:pt x="368" y="472"/>
                    <a:pt x="364" y="471"/>
                  </a:cubicBezTo>
                  <a:cubicBezTo>
                    <a:pt x="373" y="471"/>
                    <a:pt x="382" y="472"/>
                    <a:pt x="391" y="473"/>
                  </a:cubicBezTo>
                  <a:cubicBezTo>
                    <a:pt x="388" y="473"/>
                    <a:pt x="386" y="473"/>
                    <a:pt x="383" y="473"/>
                  </a:cubicBezTo>
                  <a:cubicBezTo>
                    <a:pt x="381" y="473"/>
                    <a:pt x="380" y="473"/>
                    <a:pt x="378" y="473"/>
                  </a:cubicBezTo>
                  <a:close/>
                  <a:moveTo>
                    <a:pt x="352" y="472"/>
                  </a:moveTo>
                  <a:cubicBezTo>
                    <a:pt x="353" y="472"/>
                    <a:pt x="354" y="472"/>
                    <a:pt x="356" y="472"/>
                  </a:cubicBezTo>
                  <a:cubicBezTo>
                    <a:pt x="355" y="471"/>
                    <a:pt x="355" y="471"/>
                    <a:pt x="355" y="471"/>
                  </a:cubicBezTo>
                  <a:cubicBezTo>
                    <a:pt x="356" y="471"/>
                    <a:pt x="357" y="471"/>
                    <a:pt x="357" y="471"/>
                  </a:cubicBezTo>
                  <a:cubicBezTo>
                    <a:pt x="357" y="472"/>
                    <a:pt x="357" y="472"/>
                    <a:pt x="357" y="472"/>
                  </a:cubicBezTo>
                  <a:cubicBezTo>
                    <a:pt x="357" y="472"/>
                    <a:pt x="357" y="472"/>
                    <a:pt x="357" y="473"/>
                  </a:cubicBezTo>
                  <a:cubicBezTo>
                    <a:pt x="355" y="472"/>
                    <a:pt x="353" y="472"/>
                    <a:pt x="352" y="472"/>
                  </a:cubicBezTo>
                  <a:close/>
                  <a:moveTo>
                    <a:pt x="377" y="477"/>
                  </a:moveTo>
                  <a:cubicBezTo>
                    <a:pt x="375" y="477"/>
                    <a:pt x="373" y="477"/>
                    <a:pt x="371" y="477"/>
                  </a:cubicBezTo>
                  <a:cubicBezTo>
                    <a:pt x="370" y="477"/>
                    <a:pt x="370" y="477"/>
                    <a:pt x="369" y="477"/>
                  </a:cubicBezTo>
                  <a:cubicBezTo>
                    <a:pt x="369" y="477"/>
                    <a:pt x="369" y="476"/>
                    <a:pt x="368" y="476"/>
                  </a:cubicBezTo>
                  <a:cubicBezTo>
                    <a:pt x="371" y="476"/>
                    <a:pt x="374" y="477"/>
                    <a:pt x="377" y="477"/>
                  </a:cubicBezTo>
                  <a:close/>
                  <a:moveTo>
                    <a:pt x="371" y="481"/>
                  </a:moveTo>
                  <a:cubicBezTo>
                    <a:pt x="367" y="481"/>
                    <a:pt x="362" y="480"/>
                    <a:pt x="358" y="479"/>
                  </a:cubicBezTo>
                  <a:cubicBezTo>
                    <a:pt x="356" y="477"/>
                    <a:pt x="354" y="476"/>
                    <a:pt x="351" y="475"/>
                  </a:cubicBezTo>
                  <a:cubicBezTo>
                    <a:pt x="355" y="475"/>
                    <a:pt x="359" y="475"/>
                    <a:pt x="363" y="475"/>
                  </a:cubicBezTo>
                  <a:cubicBezTo>
                    <a:pt x="363" y="476"/>
                    <a:pt x="364" y="476"/>
                    <a:pt x="365" y="477"/>
                  </a:cubicBezTo>
                  <a:cubicBezTo>
                    <a:pt x="365" y="477"/>
                    <a:pt x="365" y="477"/>
                    <a:pt x="365" y="477"/>
                  </a:cubicBezTo>
                  <a:cubicBezTo>
                    <a:pt x="364" y="477"/>
                    <a:pt x="364" y="477"/>
                    <a:pt x="363" y="477"/>
                  </a:cubicBezTo>
                  <a:cubicBezTo>
                    <a:pt x="363" y="480"/>
                    <a:pt x="363" y="480"/>
                    <a:pt x="363" y="480"/>
                  </a:cubicBezTo>
                  <a:cubicBezTo>
                    <a:pt x="365" y="479"/>
                    <a:pt x="367" y="479"/>
                    <a:pt x="369" y="479"/>
                  </a:cubicBezTo>
                  <a:cubicBezTo>
                    <a:pt x="370" y="480"/>
                    <a:pt x="370" y="481"/>
                    <a:pt x="371" y="481"/>
                  </a:cubicBezTo>
                  <a:close/>
                  <a:moveTo>
                    <a:pt x="342" y="470"/>
                  </a:moveTo>
                  <a:cubicBezTo>
                    <a:pt x="344" y="470"/>
                    <a:pt x="346" y="470"/>
                    <a:pt x="348" y="470"/>
                  </a:cubicBezTo>
                  <a:cubicBezTo>
                    <a:pt x="346" y="470"/>
                    <a:pt x="345" y="470"/>
                    <a:pt x="343" y="470"/>
                  </a:cubicBezTo>
                  <a:cubicBezTo>
                    <a:pt x="343" y="470"/>
                    <a:pt x="342" y="470"/>
                    <a:pt x="342" y="470"/>
                  </a:cubicBezTo>
                  <a:close/>
                  <a:moveTo>
                    <a:pt x="402" y="471"/>
                  </a:moveTo>
                  <a:cubicBezTo>
                    <a:pt x="397" y="471"/>
                    <a:pt x="393" y="470"/>
                    <a:pt x="388" y="470"/>
                  </a:cubicBezTo>
                  <a:cubicBezTo>
                    <a:pt x="394" y="470"/>
                    <a:pt x="399" y="470"/>
                    <a:pt x="405" y="470"/>
                  </a:cubicBezTo>
                  <a:cubicBezTo>
                    <a:pt x="404" y="470"/>
                    <a:pt x="403" y="471"/>
                    <a:pt x="402" y="471"/>
                  </a:cubicBezTo>
                  <a:close/>
                  <a:moveTo>
                    <a:pt x="359" y="468"/>
                  </a:moveTo>
                  <a:cubicBezTo>
                    <a:pt x="360" y="468"/>
                    <a:pt x="361" y="468"/>
                    <a:pt x="362" y="467"/>
                  </a:cubicBezTo>
                  <a:cubicBezTo>
                    <a:pt x="366" y="468"/>
                    <a:pt x="371" y="469"/>
                    <a:pt x="375" y="469"/>
                  </a:cubicBezTo>
                  <a:cubicBezTo>
                    <a:pt x="370" y="469"/>
                    <a:pt x="365" y="468"/>
                    <a:pt x="359" y="468"/>
                  </a:cubicBezTo>
                  <a:close/>
                  <a:moveTo>
                    <a:pt x="387" y="480"/>
                  </a:moveTo>
                  <a:cubicBezTo>
                    <a:pt x="389" y="482"/>
                    <a:pt x="392" y="483"/>
                    <a:pt x="394" y="485"/>
                  </a:cubicBezTo>
                  <a:cubicBezTo>
                    <a:pt x="388" y="484"/>
                    <a:pt x="383" y="483"/>
                    <a:pt x="377" y="482"/>
                  </a:cubicBezTo>
                  <a:cubicBezTo>
                    <a:pt x="376" y="481"/>
                    <a:pt x="374" y="480"/>
                    <a:pt x="373" y="479"/>
                  </a:cubicBezTo>
                  <a:cubicBezTo>
                    <a:pt x="378" y="479"/>
                    <a:pt x="382" y="480"/>
                    <a:pt x="387" y="480"/>
                  </a:cubicBezTo>
                  <a:close/>
                  <a:moveTo>
                    <a:pt x="375" y="485"/>
                  </a:moveTo>
                  <a:cubicBezTo>
                    <a:pt x="371" y="484"/>
                    <a:pt x="367" y="483"/>
                    <a:pt x="363" y="483"/>
                  </a:cubicBezTo>
                  <a:cubicBezTo>
                    <a:pt x="363" y="483"/>
                    <a:pt x="363" y="483"/>
                    <a:pt x="363" y="482"/>
                  </a:cubicBezTo>
                  <a:cubicBezTo>
                    <a:pt x="367" y="483"/>
                    <a:pt x="371" y="484"/>
                    <a:pt x="375" y="485"/>
                  </a:cubicBezTo>
                  <a:close/>
                  <a:moveTo>
                    <a:pt x="349" y="477"/>
                  </a:moveTo>
                  <a:cubicBezTo>
                    <a:pt x="348" y="476"/>
                    <a:pt x="347" y="476"/>
                    <a:pt x="346" y="475"/>
                  </a:cubicBezTo>
                  <a:cubicBezTo>
                    <a:pt x="346" y="475"/>
                    <a:pt x="346" y="475"/>
                    <a:pt x="346" y="475"/>
                  </a:cubicBezTo>
                  <a:cubicBezTo>
                    <a:pt x="348" y="476"/>
                    <a:pt x="349" y="477"/>
                    <a:pt x="351" y="477"/>
                  </a:cubicBezTo>
                  <a:cubicBezTo>
                    <a:pt x="350" y="477"/>
                    <a:pt x="350" y="477"/>
                    <a:pt x="349" y="477"/>
                  </a:cubicBezTo>
                  <a:close/>
                  <a:moveTo>
                    <a:pt x="342" y="475"/>
                  </a:moveTo>
                  <a:cubicBezTo>
                    <a:pt x="341" y="475"/>
                    <a:pt x="340" y="475"/>
                    <a:pt x="340" y="475"/>
                  </a:cubicBezTo>
                  <a:cubicBezTo>
                    <a:pt x="340" y="475"/>
                    <a:pt x="340" y="475"/>
                    <a:pt x="341" y="475"/>
                  </a:cubicBezTo>
                  <a:cubicBezTo>
                    <a:pt x="341" y="475"/>
                    <a:pt x="341" y="475"/>
                    <a:pt x="342" y="475"/>
                  </a:cubicBezTo>
                  <a:close/>
                  <a:moveTo>
                    <a:pt x="411" y="471"/>
                  </a:moveTo>
                  <a:cubicBezTo>
                    <a:pt x="412" y="471"/>
                    <a:pt x="413" y="472"/>
                    <a:pt x="415" y="472"/>
                  </a:cubicBezTo>
                  <a:cubicBezTo>
                    <a:pt x="413" y="472"/>
                    <a:pt x="411" y="472"/>
                    <a:pt x="409" y="472"/>
                  </a:cubicBezTo>
                  <a:cubicBezTo>
                    <a:pt x="409" y="471"/>
                    <a:pt x="410" y="471"/>
                    <a:pt x="411" y="471"/>
                  </a:cubicBezTo>
                  <a:close/>
                  <a:moveTo>
                    <a:pt x="425" y="476"/>
                  </a:moveTo>
                  <a:cubicBezTo>
                    <a:pt x="421" y="477"/>
                    <a:pt x="416" y="477"/>
                    <a:pt x="411" y="477"/>
                  </a:cubicBezTo>
                  <a:cubicBezTo>
                    <a:pt x="403" y="477"/>
                    <a:pt x="395" y="476"/>
                    <a:pt x="386" y="475"/>
                  </a:cubicBezTo>
                  <a:cubicBezTo>
                    <a:pt x="392" y="475"/>
                    <a:pt x="397" y="475"/>
                    <a:pt x="402" y="473"/>
                  </a:cubicBezTo>
                  <a:cubicBezTo>
                    <a:pt x="410" y="474"/>
                    <a:pt x="418" y="475"/>
                    <a:pt x="425" y="476"/>
                  </a:cubicBezTo>
                  <a:close/>
                  <a:moveTo>
                    <a:pt x="402" y="483"/>
                  </a:moveTo>
                  <a:cubicBezTo>
                    <a:pt x="406" y="484"/>
                    <a:pt x="409" y="486"/>
                    <a:pt x="413" y="487"/>
                  </a:cubicBezTo>
                  <a:cubicBezTo>
                    <a:pt x="408" y="487"/>
                    <a:pt x="404" y="486"/>
                    <a:pt x="399" y="486"/>
                  </a:cubicBezTo>
                  <a:cubicBezTo>
                    <a:pt x="397" y="484"/>
                    <a:pt x="395" y="482"/>
                    <a:pt x="393" y="481"/>
                  </a:cubicBezTo>
                  <a:cubicBezTo>
                    <a:pt x="396" y="481"/>
                    <a:pt x="399" y="482"/>
                    <a:pt x="402" y="483"/>
                  </a:cubicBezTo>
                  <a:close/>
                  <a:moveTo>
                    <a:pt x="380" y="488"/>
                  </a:moveTo>
                  <a:cubicBezTo>
                    <a:pt x="382" y="489"/>
                    <a:pt x="383" y="490"/>
                    <a:pt x="385" y="492"/>
                  </a:cubicBezTo>
                  <a:cubicBezTo>
                    <a:pt x="382" y="492"/>
                    <a:pt x="379" y="492"/>
                    <a:pt x="377" y="493"/>
                  </a:cubicBezTo>
                  <a:cubicBezTo>
                    <a:pt x="374" y="491"/>
                    <a:pt x="371" y="488"/>
                    <a:pt x="368" y="486"/>
                  </a:cubicBezTo>
                  <a:cubicBezTo>
                    <a:pt x="372" y="487"/>
                    <a:pt x="376" y="487"/>
                    <a:pt x="380" y="488"/>
                  </a:cubicBezTo>
                  <a:close/>
                  <a:moveTo>
                    <a:pt x="331" y="473"/>
                  </a:moveTo>
                  <a:cubicBezTo>
                    <a:pt x="332" y="473"/>
                    <a:pt x="333" y="473"/>
                    <a:pt x="335" y="473"/>
                  </a:cubicBezTo>
                  <a:cubicBezTo>
                    <a:pt x="335" y="473"/>
                    <a:pt x="334" y="473"/>
                    <a:pt x="334" y="473"/>
                  </a:cubicBezTo>
                  <a:cubicBezTo>
                    <a:pt x="332" y="473"/>
                    <a:pt x="332" y="473"/>
                    <a:pt x="332" y="473"/>
                  </a:cubicBezTo>
                  <a:cubicBezTo>
                    <a:pt x="332" y="473"/>
                    <a:pt x="331" y="473"/>
                    <a:pt x="331" y="473"/>
                  </a:cubicBezTo>
                  <a:close/>
                  <a:moveTo>
                    <a:pt x="422" y="470"/>
                  </a:moveTo>
                  <a:cubicBezTo>
                    <a:pt x="426" y="471"/>
                    <a:pt x="430" y="472"/>
                    <a:pt x="434" y="474"/>
                  </a:cubicBezTo>
                  <a:cubicBezTo>
                    <a:pt x="433" y="474"/>
                    <a:pt x="433" y="474"/>
                    <a:pt x="432" y="474"/>
                  </a:cubicBezTo>
                  <a:cubicBezTo>
                    <a:pt x="431" y="474"/>
                    <a:pt x="429" y="474"/>
                    <a:pt x="428" y="474"/>
                  </a:cubicBezTo>
                  <a:cubicBezTo>
                    <a:pt x="424" y="472"/>
                    <a:pt x="421" y="471"/>
                    <a:pt x="417" y="470"/>
                  </a:cubicBezTo>
                  <a:cubicBezTo>
                    <a:pt x="419" y="470"/>
                    <a:pt x="420" y="470"/>
                    <a:pt x="422" y="470"/>
                  </a:cubicBezTo>
                  <a:close/>
                  <a:moveTo>
                    <a:pt x="441" y="478"/>
                  </a:moveTo>
                  <a:cubicBezTo>
                    <a:pt x="441" y="478"/>
                    <a:pt x="440" y="478"/>
                    <a:pt x="440" y="478"/>
                  </a:cubicBezTo>
                  <a:cubicBezTo>
                    <a:pt x="440" y="478"/>
                    <a:pt x="440" y="478"/>
                    <a:pt x="441" y="478"/>
                  </a:cubicBezTo>
                  <a:cubicBezTo>
                    <a:pt x="441" y="478"/>
                    <a:pt x="441" y="478"/>
                    <a:pt x="441" y="478"/>
                  </a:cubicBezTo>
                  <a:close/>
                  <a:moveTo>
                    <a:pt x="432" y="478"/>
                  </a:moveTo>
                  <a:cubicBezTo>
                    <a:pt x="432" y="479"/>
                    <a:pt x="432" y="479"/>
                    <a:pt x="432" y="479"/>
                  </a:cubicBezTo>
                  <a:cubicBezTo>
                    <a:pt x="433" y="480"/>
                    <a:pt x="437" y="482"/>
                    <a:pt x="442" y="485"/>
                  </a:cubicBezTo>
                  <a:cubicBezTo>
                    <a:pt x="447" y="489"/>
                    <a:pt x="452" y="493"/>
                    <a:pt x="458" y="497"/>
                  </a:cubicBezTo>
                  <a:cubicBezTo>
                    <a:pt x="461" y="499"/>
                    <a:pt x="464" y="502"/>
                    <a:pt x="467" y="504"/>
                  </a:cubicBezTo>
                  <a:cubicBezTo>
                    <a:pt x="463" y="503"/>
                    <a:pt x="459" y="502"/>
                    <a:pt x="454" y="501"/>
                  </a:cubicBezTo>
                  <a:cubicBezTo>
                    <a:pt x="451" y="499"/>
                    <a:pt x="448" y="496"/>
                    <a:pt x="445" y="494"/>
                  </a:cubicBezTo>
                  <a:cubicBezTo>
                    <a:pt x="436" y="488"/>
                    <a:pt x="426" y="482"/>
                    <a:pt x="420" y="480"/>
                  </a:cubicBezTo>
                  <a:cubicBezTo>
                    <a:pt x="419" y="482"/>
                    <a:pt x="419" y="482"/>
                    <a:pt x="419" y="482"/>
                  </a:cubicBezTo>
                  <a:cubicBezTo>
                    <a:pt x="425" y="485"/>
                    <a:pt x="435" y="490"/>
                    <a:pt x="444" y="496"/>
                  </a:cubicBezTo>
                  <a:cubicBezTo>
                    <a:pt x="445" y="497"/>
                    <a:pt x="447" y="498"/>
                    <a:pt x="449" y="500"/>
                  </a:cubicBezTo>
                  <a:cubicBezTo>
                    <a:pt x="442" y="498"/>
                    <a:pt x="436" y="497"/>
                    <a:pt x="430" y="495"/>
                  </a:cubicBezTo>
                  <a:cubicBezTo>
                    <a:pt x="430" y="495"/>
                    <a:pt x="430" y="495"/>
                    <a:pt x="430" y="495"/>
                  </a:cubicBezTo>
                  <a:cubicBezTo>
                    <a:pt x="429" y="494"/>
                    <a:pt x="428" y="494"/>
                    <a:pt x="427" y="493"/>
                  </a:cubicBezTo>
                  <a:cubicBezTo>
                    <a:pt x="428" y="493"/>
                    <a:pt x="429" y="493"/>
                    <a:pt x="430" y="493"/>
                  </a:cubicBezTo>
                  <a:cubicBezTo>
                    <a:pt x="433" y="492"/>
                    <a:pt x="433" y="492"/>
                    <a:pt x="433" y="492"/>
                  </a:cubicBezTo>
                  <a:cubicBezTo>
                    <a:pt x="431" y="490"/>
                    <a:pt x="431" y="490"/>
                    <a:pt x="431" y="490"/>
                  </a:cubicBezTo>
                  <a:cubicBezTo>
                    <a:pt x="422" y="486"/>
                    <a:pt x="412" y="482"/>
                    <a:pt x="403" y="480"/>
                  </a:cubicBezTo>
                  <a:cubicBezTo>
                    <a:pt x="402" y="480"/>
                    <a:pt x="401" y="480"/>
                    <a:pt x="400" y="479"/>
                  </a:cubicBezTo>
                  <a:cubicBezTo>
                    <a:pt x="404" y="479"/>
                    <a:pt x="407" y="480"/>
                    <a:pt x="411" y="480"/>
                  </a:cubicBezTo>
                  <a:cubicBezTo>
                    <a:pt x="418" y="480"/>
                    <a:pt x="425" y="479"/>
                    <a:pt x="431" y="477"/>
                  </a:cubicBezTo>
                  <a:cubicBezTo>
                    <a:pt x="431" y="477"/>
                    <a:pt x="432" y="478"/>
                    <a:pt x="432" y="478"/>
                  </a:cubicBezTo>
                  <a:close/>
                  <a:moveTo>
                    <a:pt x="426" y="491"/>
                  </a:moveTo>
                  <a:cubicBezTo>
                    <a:pt x="426" y="491"/>
                    <a:pt x="425" y="491"/>
                    <a:pt x="425" y="491"/>
                  </a:cubicBezTo>
                  <a:cubicBezTo>
                    <a:pt x="423" y="490"/>
                    <a:pt x="420" y="489"/>
                    <a:pt x="418" y="487"/>
                  </a:cubicBezTo>
                  <a:cubicBezTo>
                    <a:pt x="421" y="489"/>
                    <a:pt x="424" y="490"/>
                    <a:pt x="426" y="491"/>
                  </a:cubicBezTo>
                  <a:close/>
                  <a:moveTo>
                    <a:pt x="466" y="506"/>
                  </a:moveTo>
                  <a:cubicBezTo>
                    <a:pt x="464" y="506"/>
                    <a:pt x="462" y="506"/>
                    <a:pt x="460" y="506"/>
                  </a:cubicBezTo>
                  <a:cubicBezTo>
                    <a:pt x="460" y="506"/>
                    <a:pt x="459" y="505"/>
                    <a:pt x="459" y="505"/>
                  </a:cubicBezTo>
                  <a:cubicBezTo>
                    <a:pt x="461" y="505"/>
                    <a:pt x="464" y="506"/>
                    <a:pt x="466" y="506"/>
                  </a:cubicBezTo>
                  <a:close/>
                  <a:moveTo>
                    <a:pt x="456" y="510"/>
                  </a:moveTo>
                  <a:cubicBezTo>
                    <a:pt x="453" y="509"/>
                    <a:pt x="449" y="509"/>
                    <a:pt x="446" y="508"/>
                  </a:cubicBezTo>
                  <a:cubicBezTo>
                    <a:pt x="448" y="508"/>
                    <a:pt x="450" y="508"/>
                    <a:pt x="451" y="508"/>
                  </a:cubicBezTo>
                  <a:cubicBezTo>
                    <a:pt x="453" y="509"/>
                    <a:pt x="454" y="509"/>
                    <a:pt x="456" y="510"/>
                  </a:cubicBezTo>
                  <a:close/>
                  <a:moveTo>
                    <a:pt x="459" y="508"/>
                  </a:moveTo>
                  <a:cubicBezTo>
                    <a:pt x="459" y="508"/>
                    <a:pt x="459" y="508"/>
                    <a:pt x="459" y="508"/>
                  </a:cubicBezTo>
                  <a:cubicBezTo>
                    <a:pt x="459" y="509"/>
                    <a:pt x="459" y="509"/>
                    <a:pt x="459" y="509"/>
                  </a:cubicBezTo>
                  <a:cubicBezTo>
                    <a:pt x="459" y="509"/>
                    <a:pt x="459" y="508"/>
                    <a:pt x="459" y="508"/>
                  </a:cubicBezTo>
                  <a:close/>
                  <a:moveTo>
                    <a:pt x="441" y="504"/>
                  </a:moveTo>
                  <a:cubicBezTo>
                    <a:pt x="442" y="505"/>
                    <a:pt x="443" y="505"/>
                    <a:pt x="444" y="505"/>
                  </a:cubicBezTo>
                  <a:cubicBezTo>
                    <a:pt x="443" y="505"/>
                    <a:pt x="442" y="505"/>
                    <a:pt x="442" y="505"/>
                  </a:cubicBezTo>
                  <a:cubicBezTo>
                    <a:pt x="441" y="505"/>
                    <a:pt x="441" y="504"/>
                    <a:pt x="441" y="504"/>
                  </a:cubicBezTo>
                  <a:close/>
                  <a:moveTo>
                    <a:pt x="436" y="500"/>
                  </a:moveTo>
                  <a:cubicBezTo>
                    <a:pt x="436" y="500"/>
                    <a:pt x="435" y="499"/>
                    <a:pt x="435" y="499"/>
                  </a:cubicBezTo>
                  <a:cubicBezTo>
                    <a:pt x="441" y="501"/>
                    <a:pt x="447" y="502"/>
                    <a:pt x="453" y="503"/>
                  </a:cubicBezTo>
                  <a:cubicBezTo>
                    <a:pt x="454" y="504"/>
                    <a:pt x="455" y="505"/>
                    <a:pt x="456" y="506"/>
                  </a:cubicBezTo>
                  <a:cubicBezTo>
                    <a:pt x="455" y="506"/>
                    <a:pt x="453" y="506"/>
                    <a:pt x="452" y="505"/>
                  </a:cubicBezTo>
                  <a:cubicBezTo>
                    <a:pt x="447" y="504"/>
                    <a:pt x="442" y="502"/>
                    <a:pt x="436" y="500"/>
                  </a:cubicBezTo>
                  <a:close/>
                  <a:moveTo>
                    <a:pt x="429" y="498"/>
                  </a:moveTo>
                  <a:cubicBezTo>
                    <a:pt x="422" y="496"/>
                    <a:pt x="415" y="494"/>
                    <a:pt x="408" y="493"/>
                  </a:cubicBezTo>
                  <a:cubicBezTo>
                    <a:pt x="407" y="492"/>
                    <a:pt x="405" y="491"/>
                    <a:pt x="404" y="490"/>
                  </a:cubicBezTo>
                  <a:cubicBezTo>
                    <a:pt x="408" y="490"/>
                    <a:pt x="412" y="490"/>
                    <a:pt x="416" y="490"/>
                  </a:cubicBezTo>
                  <a:cubicBezTo>
                    <a:pt x="416" y="489"/>
                    <a:pt x="416" y="489"/>
                    <a:pt x="416" y="489"/>
                  </a:cubicBezTo>
                  <a:cubicBezTo>
                    <a:pt x="418" y="490"/>
                    <a:pt x="420" y="491"/>
                    <a:pt x="421" y="492"/>
                  </a:cubicBezTo>
                  <a:cubicBezTo>
                    <a:pt x="421" y="492"/>
                    <a:pt x="420" y="492"/>
                    <a:pt x="419" y="493"/>
                  </a:cubicBezTo>
                  <a:cubicBezTo>
                    <a:pt x="419" y="495"/>
                    <a:pt x="419" y="495"/>
                    <a:pt x="419" y="495"/>
                  </a:cubicBezTo>
                  <a:cubicBezTo>
                    <a:pt x="422" y="496"/>
                    <a:pt x="426" y="497"/>
                    <a:pt x="429" y="498"/>
                  </a:cubicBezTo>
                  <a:cubicBezTo>
                    <a:pt x="429" y="498"/>
                    <a:pt x="429" y="498"/>
                    <a:pt x="429" y="498"/>
                  </a:cubicBezTo>
                  <a:close/>
                  <a:moveTo>
                    <a:pt x="377" y="497"/>
                  </a:moveTo>
                  <a:cubicBezTo>
                    <a:pt x="377" y="496"/>
                    <a:pt x="376" y="496"/>
                    <a:pt x="375" y="496"/>
                  </a:cubicBezTo>
                  <a:cubicBezTo>
                    <a:pt x="375" y="496"/>
                    <a:pt x="374" y="495"/>
                    <a:pt x="374" y="495"/>
                  </a:cubicBezTo>
                  <a:cubicBezTo>
                    <a:pt x="375" y="496"/>
                    <a:pt x="375" y="496"/>
                    <a:pt x="375" y="496"/>
                  </a:cubicBezTo>
                  <a:cubicBezTo>
                    <a:pt x="376" y="496"/>
                    <a:pt x="376" y="496"/>
                    <a:pt x="377" y="496"/>
                  </a:cubicBezTo>
                  <a:cubicBezTo>
                    <a:pt x="377" y="496"/>
                    <a:pt x="377" y="496"/>
                    <a:pt x="377" y="497"/>
                  </a:cubicBezTo>
                  <a:close/>
                  <a:moveTo>
                    <a:pt x="370" y="495"/>
                  </a:moveTo>
                  <a:cubicBezTo>
                    <a:pt x="366" y="495"/>
                    <a:pt x="362" y="494"/>
                    <a:pt x="357" y="493"/>
                  </a:cubicBezTo>
                  <a:cubicBezTo>
                    <a:pt x="344" y="487"/>
                    <a:pt x="331" y="479"/>
                    <a:pt x="317" y="472"/>
                  </a:cubicBezTo>
                  <a:cubicBezTo>
                    <a:pt x="324" y="474"/>
                    <a:pt x="331" y="476"/>
                    <a:pt x="337" y="477"/>
                  </a:cubicBezTo>
                  <a:cubicBezTo>
                    <a:pt x="343" y="480"/>
                    <a:pt x="348" y="481"/>
                    <a:pt x="354" y="483"/>
                  </a:cubicBezTo>
                  <a:cubicBezTo>
                    <a:pt x="360" y="487"/>
                    <a:pt x="365" y="491"/>
                    <a:pt x="370" y="495"/>
                  </a:cubicBezTo>
                  <a:close/>
                  <a:moveTo>
                    <a:pt x="313" y="468"/>
                  </a:moveTo>
                  <a:cubicBezTo>
                    <a:pt x="319" y="469"/>
                    <a:pt x="325" y="469"/>
                    <a:pt x="331" y="469"/>
                  </a:cubicBezTo>
                  <a:cubicBezTo>
                    <a:pt x="331" y="470"/>
                    <a:pt x="332" y="470"/>
                    <a:pt x="332" y="470"/>
                  </a:cubicBezTo>
                  <a:cubicBezTo>
                    <a:pt x="327" y="470"/>
                    <a:pt x="322" y="470"/>
                    <a:pt x="317" y="470"/>
                  </a:cubicBezTo>
                  <a:cubicBezTo>
                    <a:pt x="316" y="469"/>
                    <a:pt x="315" y="469"/>
                    <a:pt x="313" y="468"/>
                  </a:cubicBezTo>
                  <a:close/>
                  <a:moveTo>
                    <a:pt x="272" y="464"/>
                  </a:moveTo>
                  <a:cubicBezTo>
                    <a:pt x="272" y="464"/>
                    <a:pt x="271" y="464"/>
                    <a:pt x="271" y="464"/>
                  </a:cubicBezTo>
                  <a:cubicBezTo>
                    <a:pt x="274" y="464"/>
                    <a:pt x="276" y="464"/>
                    <a:pt x="279" y="464"/>
                  </a:cubicBezTo>
                  <a:cubicBezTo>
                    <a:pt x="279" y="464"/>
                    <a:pt x="279" y="464"/>
                    <a:pt x="279" y="464"/>
                  </a:cubicBezTo>
                  <a:cubicBezTo>
                    <a:pt x="278" y="464"/>
                    <a:pt x="277" y="464"/>
                    <a:pt x="276" y="464"/>
                  </a:cubicBezTo>
                  <a:cubicBezTo>
                    <a:pt x="274" y="464"/>
                    <a:pt x="273" y="464"/>
                    <a:pt x="272" y="464"/>
                  </a:cubicBezTo>
                  <a:close/>
                  <a:moveTo>
                    <a:pt x="430" y="470"/>
                  </a:moveTo>
                  <a:cubicBezTo>
                    <a:pt x="430" y="470"/>
                    <a:pt x="430" y="470"/>
                    <a:pt x="430" y="470"/>
                  </a:cubicBezTo>
                  <a:cubicBezTo>
                    <a:pt x="430" y="470"/>
                    <a:pt x="430" y="470"/>
                    <a:pt x="430" y="470"/>
                  </a:cubicBezTo>
                  <a:cubicBezTo>
                    <a:pt x="430" y="470"/>
                    <a:pt x="430" y="470"/>
                    <a:pt x="430" y="470"/>
                  </a:cubicBezTo>
                  <a:close/>
                  <a:moveTo>
                    <a:pt x="469" y="498"/>
                  </a:moveTo>
                  <a:cubicBezTo>
                    <a:pt x="472" y="501"/>
                    <a:pt x="475" y="504"/>
                    <a:pt x="478" y="507"/>
                  </a:cubicBezTo>
                  <a:cubicBezTo>
                    <a:pt x="476" y="506"/>
                    <a:pt x="474" y="506"/>
                    <a:pt x="472" y="505"/>
                  </a:cubicBezTo>
                  <a:cubicBezTo>
                    <a:pt x="471" y="504"/>
                    <a:pt x="470" y="503"/>
                    <a:pt x="469" y="502"/>
                  </a:cubicBezTo>
                  <a:cubicBezTo>
                    <a:pt x="460" y="495"/>
                    <a:pt x="450" y="488"/>
                    <a:pt x="443" y="483"/>
                  </a:cubicBezTo>
                  <a:cubicBezTo>
                    <a:pt x="441" y="482"/>
                    <a:pt x="439" y="481"/>
                    <a:pt x="437" y="480"/>
                  </a:cubicBezTo>
                  <a:cubicBezTo>
                    <a:pt x="441" y="481"/>
                    <a:pt x="445" y="483"/>
                    <a:pt x="449" y="484"/>
                  </a:cubicBezTo>
                  <a:cubicBezTo>
                    <a:pt x="453" y="487"/>
                    <a:pt x="458" y="490"/>
                    <a:pt x="462" y="492"/>
                  </a:cubicBezTo>
                  <a:cubicBezTo>
                    <a:pt x="465" y="494"/>
                    <a:pt x="467" y="496"/>
                    <a:pt x="469" y="498"/>
                  </a:cubicBezTo>
                  <a:close/>
                  <a:moveTo>
                    <a:pt x="480" y="509"/>
                  </a:moveTo>
                  <a:cubicBezTo>
                    <a:pt x="482" y="512"/>
                    <a:pt x="485" y="515"/>
                    <a:pt x="488" y="518"/>
                  </a:cubicBezTo>
                  <a:cubicBezTo>
                    <a:pt x="486" y="517"/>
                    <a:pt x="485" y="517"/>
                    <a:pt x="484" y="517"/>
                  </a:cubicBezTo>
                  <a:cubicBezTo>
                    <a:pt x="482" y="514"/>
                    <a:pt x="480" y="512"/>
                    <a:pt x="477" y="510"/>
                  </a:cubicBezTo>
                  <a:cubicBezTo>
                    <a:pt x="478" y="510"/>
                    <a:pt x="479" y="510"/>
                    <a:pt x="479" y="510"/>
                  </a:cubicBezTo>
                  <a:lnTo>
                    <a:pt x="480" y="509"/>
                  </a:lnTo>
                  <a:close/>
                  <a:moveTo>
                    <a:pt x="479" y="515"/>
                  </a:moveTo>
                  <a:cubicBezTo>
                    <a:pt x="475" y="514"/>
                    <a:pt x="470" y="513"/>
                    <a:pt x="466" y="512"/>
                  </a:cubicBezTo>
                  <a:cubicBezTo>
                    <a:pt x="465" y="511"/>
                    <a:pt x="464" y="510"/>
                    <a:pt x="463" y="509"/>
                  </a:cubicBezTo>
                  <a:cubicBezTo>
                    <a:pt x="466" y="509"/>
                    <a:pt x="470" y="509"/>
                    <a:pt x="473" y="510"/>
                  </a:cubicBezTo>
                  <a:cubicBezTo>
                    <a:pt x="475" y="512"/>
                    <a:pt x="477" y="513"/>
                    <a:pt x="479" y="515"/>
                  </a:cubicBezTo>
                  <a:close/>
                  <a:moveTo>
                    <a:pt x="421" y="505"/>
                  </a:moveTo>
                  <a:cubicBezTo>
                    <a:pt x="418" y="502"/>
                    <a:pt x="415" y="499"/>
                    <a:pt x="412" y="496"/>
                  </a:cubicBezTo>
                  <a:cubicBezTo>
                    <a:pt x="419" y="498"/>
                    <a:pt x="427" y="500"/>
                    <a:pt x="435" y="502"/>
                  </a:cubicBezTo>
                  <a:cubicBezTo>
                    <a:pt x="436" y="503"/>
                    <a:pt x="437" y="504"/>
                    <a:pt x="438" y="505"/>
                  </a:cubicBezTo>
                  <a:cubicBezTo>
                    <a:pt x="437" y="505"/>
                    <a:pt x="436" y="505"/>
                    <a:pt x="434" y="505"/>
                  </a:cubicBezTo>
                  <a:cubicBezTo>
                    <a:pt x="434" y="507"/>
                    <a:pt x="434" y="507"/>
                    <a:pt x="434" y="507"/>
                  </a:cubicBezTo>
                  <a:cubicBezTo>
                    <a:pt x="430" y="507"/>
                    <a:pt x="425" y="506"/>
                    <a:pt x="421" y="505"/>
                  </a:cubicBezTo>
                  <a:close/>
                  <a:moveTo>
                    <a:pt x="416" y="504"/>
                  </a:moveTo>
                  <a:cubicBezTo>
                    <a:pt x="411" y="503"/>
                    <a:pt x="406" y="502"/>
                    <a:pt x="401" y="501"/>
                  </a:cubicBezTo>
                  <a:cubicBezTo>
                    <a:pt x="400" y="500"/>
                    <a:pt x="399" y="500"/>
                    <a:pt x="398" y="499"/>
                  </a:cubicBezTo>
                  <a:cubicBezTo>
                    <a:pt x="396" y="497"/>
                    <a:pt x="394" y="496"/>
                    <a:pt x="392" y="494"/>
                  </a:cubicBezTo>
                  <a:cubicBezTo>
                    <a:pt x="397" y="494"/>
                    <a:pt x="402" y="495"/>
                    <a:pt x="407" y="496"/>
                  </a:cubicBezTo>
                  <a:cubicBezTo>
                    <a:pt x="410" y="498"/>
                    <a:pt x="413" y="501"/>
                    <a:pt x="416" y="504"/>
                  </a:cubicBezTo>
                  <a:close/>
                  <a:moveTo>
                    <a:pt x="347" y="494"/>
                  </a:moveTo>
                  <a:cubicBezTo>
                    <a:pt x="343" y="490"/>
                    <a:pt x="338" y="487"/>
                    <a:pt x="334" y="484"/>
                  </a:cubicBezTo>
                  <a:cubicBezTo>
                    <a:pt x="339" y="487"/>
                    <a:pt x="345" y="490"/>
                    <a:pt x="350" y="493"/>
                  </a:cubicBezTo>
                  <a:cubicBezTo>
                    <a:pt x="349" y="492"/>
                    <a:pt x="348" y="492"/>
                    <a:pt x="347" y="492"/>
                  </a:cubicBezTo>
                  <a:lnTo>
                    <a:pt x="347" y="494"/>
                  </a:lnTo>
                  <a:close/>
                  <a:moveTo>
                    <a:pt x="302" y="468"/>
                  </a:moveTo>
                  <a:cubicBezTo>
                    <a:pt x="304" y="468"/>
                    <a:pt x="305" y="468"/>
                    <a:pt x="307" y="468"/>
                  </a:cubicBezTo>
                  <a:cubicBezTo>
                    <a:pt x="307" y="468"/>
                    <a:pt x="307" y="468"/>
                    <a:pt x="307" y="468"/>
                  </a:cubicBezTo>
                  <a:cubicBezTo>
                    <a:pt x="305" y="468"/>
                    <a:pt x="304" y="468"/>
                    <a:pt x="302" y="468"/>
                  </a:cubicBezTo>
                  <a:close/>
                  <a:moveTo>
                    <a:pt x="281" y="462"/>
                  </a:moveTo>
                  <a:cubicBezTo>
                    <a:pt x="295" y="462"/>
                    <a:pt x="310" y="462"/>
                    <a:pt x="324" y="462"/>
                  </a:cubicBezTo>
                  <a:cubicBezTo>
                    <a:pt x="330" y="462"/>
                    <a:pt x="334" y="463"/>
                    <a:pt x="338" y="463"/>
                  </a:cubicBezTo>
                  <a:cubicBezTo>
                    <a:pt x="330" y="463"/>
                    <a:pt x="322" y="464"/>
                    <a:pt x="314" y="464"/>
                  </a:cubicBezTo>
                  <a:cubicBezTo>
                    <a:pt x="303" y="463"/>
                    <a:pt x="292" y="462"/>
                    <a:pt x="281" y="462"/>
                  </a:cubicBezTo>
                  <a:close/>
                  <a:moveTo>
                    <a:pt x="422" y="465"/>
                  </a:moveTo>
                  <a:cubicBezTo>
                    <a:pt x="421" y="464"/>
                    <a:pt x="421" y="464"/>
                    <a:pt x="421" y="464"/>
                  </a:cubicBezTo>
                  <a:cubicBezTo>
                    <a:pt x="422" y="464"/>
                    <a:pt x="423" y="464"/>
                    <a:pt x="424" y="464"/>
                  </a:cubicBezTo>
                  <a:cubicBezTo>
                    <a:pt x="425" y="465"/>
                    <a:pt x="426" y="466"/>
                    <a:pt x="427" y="467"/>
                  </a:cubicBezTo>
                  <a:cubicBezTo>
                    <a:pt x="425" y="467"/>
                    <a:pt x="423" y="467"/>
                    <a:pt x="420" y="466"/>
                  </a:cubicBezTo>
                  <a:lnTo>
                    <a:pt x="422" y="465"/>
                  </a:lnTo>
                  <a:close/>
                  <a:moveTo>
                    <a:pt x="445" y="473"/>
                  </a:moveTo>
                  <a:cubicBezTo>
                    <a:pt x="446" y="474"/>
                    <a:pt x="448" y="475"/>
                    <a:pt x="449" y="477"/>
                  </a:cubicBezTo>
                  <a:cubicBezTo>
                    <a:pt x="449" y="477"/>
                    <a:pt x="449" y="477"/>
                    <a:pt x="449" y="477"/>
                  </a:cubicBezTo>
                  <a:cubicBezTo>
                    <a:pt x="446" y="474"/>
                    <a:pt x="442" y="472"/>
                    <a:pt x="439" y="469"/>
                  </a:cubicBezTo>
                  <a:cubicBezTo>
                    <a:pt x="439" y="469"/>
                    <a:pt x="439" y="469"/>
                    <a:pt x="439" y="469"/>
                  </a:cubicBezTo>
                  <a:cubicBezTo>
                    <a:pt x="441" y="470"/>
                    <a:pt x="443" y="471"/>
                    <a:pt x="445" y="473"/>
                  </a:cubicBezTo>
                  <a:close/>
                  <a:moveTo>
                    <a:pt x="491" y="521"/>
                  </a:moveTo>
                  <a:cubicBezTo>
                    <a:pt x="492" y="522"/>
                    <a:pt x="492" y="523"/>
                    <a:pt x="493" y="523"/>
                  </a:cubicBezTo>
                  <a:cubicBezTo>
                    <a:pt x="491" y="523"/>
                    <a:pt x="490" y="523"/>
                    <a:pt x="489" y="522"/>
                  </a:cubicBezTo>
                  <a:cubicBezTo>
                    <a:pt x="488" y="522"/>
                    <a:pt x="487" y="521"/>
                    <a:pt x="487" y="520"/>
                  </a:cubicBezTo>
                  <a:cubicBezTo>
                    <a:pt x="488" y="520"/>
                    <a:pt x="490" y="521"/>
                    <a:pt x="491" y="521"/>
                  </a:cubicBezTo>
                  <a:close/>
                  <a:moveTo>
                    <a:pt x="474" y="522"/>
                  </a:moveTo>
                  <a:cubicBezTo>
                    <a:pt x="476" y="523"/>
                    <a:pt x="478" y="523"/>
                    <a:pt x="480" y="523"/>
                  </a:cubicBezTo>
                  <a:cubicBezTo>
                    <a:pt x="479" y="523"/>
                    <a:pt x="479" y="523"/>
                    <a:pt x="478" y="523"/>
                  </a:cubicBezTo>
                  <a:cubicBezTo>
                    <a:pt x="477" y="523"/>
                    <a:pt x="476" y="523"/>
                    <a:pt x="474" y="522"/>
                  </a:cubicBezTo>
                  <a:close/>
                  <a:moveTo>
                    <a:pt x="451" y="515"/>
                  </a:moveTo>
                  <a:cubicBezTo>
                    <a:pt x="450" y="514"/>
                    <a:pt x="449" y="513"/>
                    <a:pt x="448" y="512"/>
                  </a:cubicBezTo>
                  <a:cubicBezTo>
                    <a:pt x="451" y="512"/>
                    <a:pt x="454" y="512"/>
                    <a:pt x="456" y="513"/>
                  </a:cubicBezTo>
                  <a:cubicBezTo>
                    <a:pt x="459" y="513"/>
                    <a:pt x="462" y="514"/>
                    <a:pt x="465" y="514"/>
                  </a:cubicBezTo>
                  <a:cubicBezTo>
                    <a:pt x="465" y="515"/>
                    <a:pt x="466" y="516"/>
                    <a:pt x="467" y="517"/>
                  </a:cubicBezTo>
                  <a:cubicBezTo>
                    <a:pt x="469" y="516"/>
                    <a:pt x="469" y="516"/>
                    <a:pt x="469" y="516"/>
                  </a:cubicBezTo>
                  <a:cubicBezTo>
                    <a:pt x="469" y="516"/>
                    <a:pt x="469" y="515"/>
                    <a:pt x="468" y="515"/>
                  </a:cubicBezTo>
                  <a:cubicBezTo>
                    <a:pt x="473" y="516"/>
                    <a:pt x="478" y="518"/>
                    <a:pt x="482" y="519"/>
                  </a:cubicBezTo>
                  <a:cubicBezTo>
                    <a:pt x="483" y="520"/>
                    <a:pt x="484" y="521"/>
                    <a:pt x="485" y="522"/>
                  </a:cubicBezTo>
                  <a:cubicBezTo>
                    <a:pt x="474" y="520"/>
                    <a:pt x="462" y="518"/>
                    <a:pt x="451" y="515"/>
                  </a:cubicBezTo>
                  <a:close/>
                  <a:moveTo>
                    <a:pt x="379" y="503"/>
                  </a:moveTo>
                  <a:cubicBezTo>
                    <a:pt x="375" y="502"/>
                    <a:pt x="371" y="500"/>
                    <a:pt x="367" y="498"/>
                  </a:cubicBezTo>
                  <a:cubicBezTo>
                    <a:pt x="370" y="498"/>
                    <a:pt x="372" y="499"/>
                    <a:pt x="375" y="499"/>
                  </a:cubicBezTo>
                  <a:cubicBezTo>
                    <a:pt x="376" y="501"/>
                    <a:pt x="378" y="502"/>
                    <a:pt x="379" y="503"/>
                  </a:cubicBezTo>
                  <a:close/>
                  <a:moveTo>
                    <a:pt x="346" y="497"/>
                  </a:moveTo>
                  <a:cubicBezTo>
                    <a:pt x="338" y="494"/>
                    <a:pt x="330" y="491"/>
                    <a:pt x="322" y="488"/>
                  </a:cubicBezTo>
                  <a:cubicBezTo>
                    <a:pt x="325" y="488"/>
                    <a:pt x="327" y="487"/>
                    <a:pt x="330" y="487"/>
                  </a:cubicBezTo>
                  <a:cubicBezTo>
                    <a:pt x="330" y="485"/>
                    <a:pt x="330" y="485"/>
                    <a:pt x="330" y="485"/>
                  </a:cubicBezTo>
                  <a:cubicBezTo>
                    <a:pt x="326" y="483"/>
                    <a:pt x="316" y="480"/>
                    <a:pt x="306" y="477"/>
                  </a:cubicBezTo>
                  <a:cubicBezTo>
                    <a:pt x="305" y="476"/>
                    <a:pt x="304" y="476"/>
                    <a:pt x="303" y="476"/>
                  </a:cubicBezTo>
                  <a:cubicBezTo>
                    <a:pt x="299" y="473"/>
                    <a:pt x="296" y="471"/>
                    <a:pt x="292" y="469"/>
                  </a:cubicBezTo>
                  <a:cubicBezTo>
                    <a:pt x="298" y="470"/>
                    <a:pt x="304" y="471"/>
                    <a:pt x="310" y="471"/>
                  </a:cubicBezTo>
                  <a:cubicBezTo>
                    <a:pt x="322" y="479"/>
                    <a:pt x="336" y="487"/>
                    <a:pt x="346" y="497"/>
                  </a:cubicBezTo>
                  <a:close/>
                  <a:moveTo>
                    <a:pt x="286" y="472"/>
                  </a:moveTo>
                  <a:cubicBezTo>
                    <a:pt x="283" y="470"/>
                    <a:pt x="281" y="469"/>
                    <a:pt x="278" y="467"/>
                  </a:cubicBezTo>
                  <a:cubicBezTo>
                    <a:pt x="279" y="468"/>
                    <a:pt x="280" y="468"/>
                    <a:pt x="281" y="468"/>
                  </a:cubicBezTo>
                  <a:cubicBezTo>
                    <a:pt x="284" y="469"/>
                    <a:pt x="287" y="471"/>
                    <a:pt x="289" y="473"/>
                  </a:cubicBezTo>
                  <a:cubicBezTo>
                    <a:pt x="288" y="472"/>
                    <a:pt x="287" y="472"/>
                    <a:pt x="286" y="472"/>
                  </a:cubicBezTo>
                  <a:close/>
                  <a:moveTo>
                    <a:pt x="432" y="459"/>
                  </a:moveTo>
                  <a:cubicBezTo>
                    <a:pt x="432" y="459"/>
                    <a:pt x="432" y="459"/>
                    <a:pt x="432" y="459"/>
                  </a:cubicBezTo>
                  <a:cubicBezTo>
                    <a:pt x="432" y="459"/>
                    <a:pt x="431" y="459"/>
                    <a:pt x="431" y="459"/>
                  </a:cubicBezTo>
                  <a:cubicBezTo>
                    <a:pt x="431" y="459"/>
                    <a:pt x="431" y="459"/>
                    <a:pt x="432" y="459"/>
                  </a:cubicBezTo>
                  <a:close/>
                  <a:moveTo>
                    <a:pt x="422" y="518"/>
                  </a:moveTo>
                  <a:cubicBezTo>
                    <a:pt x="416" y="517"/>
                    <a:pt x="410" y="515"/>
                    <a:pt x="404" y="514"/>
                  </a:cubicBezTo>
                  <a:cubicBezTo>
                    <a:pt x="405" y="513"/>
                    <a:pt x="405" y="513"/>
                    <a:pt x="405" y="513"/>
                  </a:cubicBezTo>
                  <a:cubicBezTo>
                    <a:pt x="402" y="512"/>
                    <a:pt x="400" y="510"/>
                    <a:pt x="398" y="509"/>
                  </a:cubicBezTo>
                  <a:cubicBezTo>
                    <a:pt x="402" y="509"/>
                    <a:pt x="405" y="509"/>
                    <a:pt x="408" y="510"/>
                  </a:cubicBezTo>
                  <a:cubicBezTo>
                    <a:pt x="411" y="512"/>
                    <a:pt x="414" y="514"/>
                    <a:pt x="416" y="515"/>
                  </a:cubicBezTo>
                  <a:cubicBezTo>
                    <a:pt x="417" y="513"/>
                    <a:pt x="417" y="513"/>
                    <a:pt x="417" y="513"/>
                  </a:cubicBezTo>
                  <a:cubicBezTo>
                    <a:pt x="416" y="512"/>
                    <a:pt x="415" y="511"/>
                    <a:pt x="413" y="510"/>
                  </a:cubicBezTo>
                  <a:cubicBezTo>
                    <a:pt x="415" y="510"/>
                    <a:pt x="418" y="510"/>
                    <a:pt x="420" y="510"/>
                  </a:cubicBezTo>
                  <a:cubicBezTo>
                    <a:pt x="422" y="511"/>
                    <a:pt x="423" y="511"/>
                    <a:pt x="425" y="512"/>
                  </a:cubicBezTo>
                  <a:cubicBezTo>
                    <a:pt x="426" y="513"/>
                    <a:pt x="427" y="514"/>
                    <a:pt x="429" y="515"/>
                  </a:cubicBezTo>
                  <a:cubicBezTo>
                    <a:pt x="430" y="513"/>
                    <a:pt x="430" y="513"/>
                    <a:pt x="430" y="513"/>
                  </a:cubicBezTo>
                  <a:cubicBezTo>
                    <a:pt x="437" y="515"/>
                    <a:pt x="443" y="516"/>
                    <a:pt x="450" y="518"/>
                  </a:cubicBezTo>
                  <a:cubicBezTo>
                    <a:pt x="450" y="518"/>
                    <a:pt x="451" y="519"/>
                    <a:pt x="452" y="520"/>
                  </a:cubicBezTo>
                  <a:cubicBezTo>
                    <a:pt x="442" y="519"/>
                    <a:pt x="432" y="518"/>
                    <a:pt x="422" y="517"/>
                  </a:cubicBezTo>
                  <a:lnTo>
                    <a:pt x="422" y="518"/>
                  </a:lnTo>
                  <a:close/>
                  <a:moveTo>
                    <a:pt x="454" y="523"/>
                  </a:moveTo>
                  <a:cubicBezTo>
                    <a:pt x="454" y="523"/>
                    <a:pt x="454" y="523"/>
                    <a:pt x="454" y="523"/>
                  </a:cubicBezTo>
                  <a:cubicBezTo>
                    <a:pt x="451" y="523"/>
                    <a:pt x="447" y="522"/>
                    <a:pt x="444" y="522"/>
                  </a:cubicBezTo>
                  <a:cubicBezTo>
                    <a:pt x="447" y="522"/>
                    <a:pt x="451" y="523"/>
                    <a:pt x="454" y="523"/>
                  </a:cubicBezTo>
                  <a:close/>
                  <a:moveTo>
                    <a:pt x="394" y="506"/>
                  </a:moveTo>
                  <a:cubicBezTo>
                    <a:pt x="392" y="505"/>
                    <a:pt x="390" y="503"/>
                    <a:pt x="388" y="502"/>
                  </a:cubicBezTo>
                  <a:cubicBezTo>
                    <a:pt x="391" y="502"/>
                    <a:pt x="394" y="503"/>
                    <a:pt x="397" y="504"/>
                  </a:cubicBezTo>
                  <a:cubicBezTo>
                    <a:pt x="399" y="504"/>
                    <a:pt x="401" y="505"/>
                    <a:pt x="403" y="505"/>
                  </a:cubicBezTo>
                  <a:cubicBezTo>
                    <a:pt x="403" y="506"/>
                    <a:pt x="403" y="506"/>
                    <a:pt x="403" y="506"/>
                  </a:cubicBezTo>
                  <a:cubicBezTo>
                    <a:pt x="404" y="506"/>
                    <a:pt x="404" y="507"/>
                    <a:pt x="404" y="507"/>
                  </a:cubicBezTo>
                  <a:cubicBezTo>
                    <a:pt x="401" y="507"/>
                    <a:pt x="397" y="506"/>
                    <a:pt x="394" y="506"/>
                  </a:cubicBezTo>
                  <a:close/>
                  <a:moveTo>
                    <a:pt x="389" y="505"/>
                  </a:moveTo>
                  <a:cubicBezTo>
                    <a:pt x="387" y="505"/>
                    <a:pt x="385" y="505"/>
                    <a:pt x="384" y="505"/>
                  </a:cubicBezTo>
                  <a:cubicBezTo>
                    <a:pt x="382" y="503"/>
                    <a:pt x="381" y="502"/>
                    <a:pt x="379" y="500"/>
                  </a:cubicBezTo>
                  <a:cubicBezTo>
                    <a:pt x="380" y="500"/>
                    <a:pt x="382" y="500"/>
                    <a:pt x="383" y="501"/>
                  </a:cubicBezTo>
                  <a:cubicBezTo>
                    <a:pt x="385" y="502"/>
                    <a:pt x="387" y="504"/>
                    <a:pt x="389" y="505"/>
                  </a:cubicBezTo>
                  <a:close/>
                  <a:moveTo>
                    <a:pt x="373" y="504"/>
                  </a:moveTo>
                  <a:cubicBezTo>
                    <a:pt x="358" y="502"/>
                    <a:pt x="342" y="499"/>
                    <a:pt x="327" y="496"/>
                  </a:cubicBezTo>
                  <a:cubicBezTo>
                    <a:pt x="325" y="494"/>
                    <a:pt x="323" y="492"/>
                    <a:pt x="321" y="490"/>
                  </a:cubicBezTo>
                  <a:cubicBezTo>
                    <a:pt x="331" y="494"/>
                    <a:pt x="340" y="498"/>
                    <a:pt x="350" y="500"/>
                  </a:cubicBezTo>
                  <a:cubicBezTo>
                    <a:pt x="354" y="501"/>
                    <a:pt x="354" y="501"/>
                    <a:pt x="354" y="501"/>
                  </a:cubicBezTo>
                  <a:cubicBezTo>
                    <a:pt x="351" y="498"/>
                    <a:pt x="351" y="498"/>
                    <a:pt x="351" y="498"/>
                  </a:cubicBezTo>
                  <a:cubicBezTo>
                    <a:pt x="350" y="497"/>
                    <a:pt x="349" y="496"/>
                    <a:pt x="348" y="495"/>
                  </a:cubicBezTo>
                  <a:cubicBezTo>
                    <a:pt x="352" y="496"/>
                    <a:pt x="355" y="496"/>
                    <a:pt x="358" y="497"/>
                  </a:cubicBezTo>
                  <a:cubicBezTo>
                    <a:pt x="363" y="499"/>
                    <a:pt x="368" y="501"/>
                    <a:pt x="373" y="504"/>
                  </a:cubicBezTo>
                  <a:close/>
                  <a:moveTo>
                    <a:pt x="322" y="495"/>
                  </a:moveTo>
                  <a:cubicBezTo>
                    <a:pt x="321" y="495"/>
                    <a:pt x="319" y="494"/>
                    <a:pt x="318" y="494"/>
                  </a:cubicBezTo>
                  <a:cubicBezTo>
                    <a:pt x="315" y="492"/>
                    <a:pt x="311" y="489"/>
                    <a:pt x="308" y="487"/>
                  </a:cubicBezTo>
                  <a:cubicBezTo>
                    <a:pt x="310" y="487"/>
                    <a:pt x="312" y="487"/>
                    <a:pt x="314" y="487"/>
                  </a:cubicBezTo>
                  <a:cubicBezTo>
                    <a:pt x="317" y="490"/>
                    <a:pt x="320" y="492"/>
                    <a:pt x="322" y="495"/>
                  </a:cubicBezTo>
                  <a:close/>
                  <a:moveTo>
                    <a:pt x="325" y="500"/>
                  </a:moveTo>
                  <a:cubicBezTo>
                    <a:pt x="304" y="497"/>
                    <a:pt x="282" y="494"/>
                    <a:pt x="263" y="492"/>
                  </a:cubicBezTo>
                  <a:cubicBezTo>
                    <a:pt x="266" y="492"/>
                    <a:pt x="269" y="492"/>
                    <a:pt x="272" y="492"/>
                  </a:cubicBezTo>
                  <a:cubicBezTo>
                    <a:pt x="272" y="492"/>
                    <a:pt x="272" y="492"/>
                    <a:pt x="273" y="492"/>
                  </a:cubicBezTo>
                  <a:cubicBezTo>
                    <a:pt x="277" y="493"/>
                    <a:pt x="277" y="493"/>
                    <a:pt x="277" y="493"/>
                  </a:cubicBezTo>
                  <a:cubicBezTo>
                    <a:pt x="276" y="492"/>
                    <a:pt x="276" y="492"/>
                    <a:pt x="276" y="492"/>
                  </a:cubicBezTo>
                  <a:cubicBezTo>
                    <a:pt x="280" y="492"/>
                    <a:pt x="285" y="492"/>
                    <a:pt x="289" y="492"/>
                  </a:cubicBezTo>
                  <a:cubicBezTo>
                    <a:pt x="291" y="493"/>
                    <a:pt x="292" y="494"/>
                    <a:pt x="294" y="495"/>
                  </a:cubicBezTo>
                  <a:cubicBezTo>
                    <a:pt x="295" y="493"/>
                    <a:pt x="295" y="493"/>
                    <a:pt x="295" y="493"/>
                  </a:cubicBezTo>
                  <a:cubicBezTo>
                    <a:pt x="295" y="493"/>
                    <a:pt x="295" y="493"/>
                    <a:pt x="295" y="492"/>
                  </a:cubicBezTo>
                  <a:cubicBezTo>
                    <a:pt x="297" y="492"/>
                    <a:pt x="300" y="492"/>
                    <a:pt x="303" y="492"/>
                  </a:cubicBezTo>
                  <a:cubicBezTo>
                    <a:pt x="307" y="494"/>
                    <a:pt x="312" y="495"/>
                    <a:pt x="317" y="496"/>
                  </a:cubicBezTo>
                  <a:cubicBezTo>
                    <a:pt x="320" y="498"/>
                    <a:pt x="322" y="499"/>
                    <a:pt x="325" y="500"/>
                  </a:cubicBezTo>
                  <a:close/>
                  <a:moveTo>
                    <a:pt x="261" y="489"/>
                  </a:moveTo>
                  <a:cubicBezTo>
                    <a:pt x="258" y="489"/>
                    <a:pt x="255" y="488"/>
                    <a:pt x="252" y="488"/>
                  </a:cubicBezTo>
                  <a:cubicBezTo>
                    <a:pt x="252" y="487"/>
                    <a:pt x="252" y="486"/>
                    <a:pt x="251" y="485"/>
                  </a:cubicBezTo>
                  <a:cubicBezTo>
                    <a:pt x="251" y="486"/>
                    <a:pt x="252" y="486"/>
                    <a:pt x="252" y="486"/>
                  </a:cubicBezTo>
                  <a:cubicBezTo>
                    <a:pt x="255" y="487"/>
                    <a:pt x="258" y="488"/>
                    <a:pt x="261" y="489"/>
                  </a:cubicBezTo>
                  <a:close/>
                  <a:moveTo>
                    <a:pt x="260" y="479"/>
                  </a:moveTo>
                  <a:cubicBezTo>
                    <a:pt x="261" y="479"/>
                    <a:pt x="261" y="479"/>
                    <a:pt x="261" y="479"/>
                  </a:cubicBezTo>
                  <a:cubicBezTo>
                    <a:pt x="269" y="483"/>
                    <a:pt x="276" y="486"/>
                    <a:pt x="284" y="490"/>
                  </a:cubicBezTo>
                  <a:cubicBezTo>
                    <a:pt x="280" y="490"/>
                    <a:pt x="277" y="490"/>
                    <a:pt x="273" y="490"/>
                  </a:cubicBezTo>
                  <a:cubicBezTo>
                    <a:pt x="270" y="486"/>
                    <a:pt x="265" y="482"/>
                    <a:pt x="260" y="479"/>
                  </a:cubicBezTo>
                  <a:close/>
                  <a:moveTo>
                    <a:pt x="268" y="475"/>
                  </a:moveTo>
                  <a:cubicBezTo>
                    <a:pt x="268" y="475"/>
                    <a:pt x="268" y="475"/>
                    <a:pt x="268" y="475"/>
                  </a:cubicBezTo>
                  <a:cubicBezTo>
                    <a:pt x="269" y="475"/>
                    <a:pt x="269" y="475"/>
                    <a:pt x="269" y="475"/>
                  </a:cubicBezTo>
                  <a:cubicBezTo>
                    <a:pt x="269" y="475"/>
                    <a:pt x="268" y="475"/>
                    <a:pt x="268" y="475"/>
                  </a:cubicBezTo>
                  <a:close/>
                  <a:moveTo>
                    <a:pt x="262" y="466"/>
                  </a:moveTo>
                  <a:cubicBezTo>
                    <a:pt x="265" y="466"/>
                    <a:pt x="267" y="466"/>
                    <a:pt x="270" y="466"/>
                  </a:cubicBezTo>
                  <a:cubicBezTo>
                    <a:pt x="273" y="468"/>
                    <a:pt x="277" y="469"/>
                    <a:pt x="280" y="471"/>
                  </a:cubicBezTo>
                  <a:cubicBezTo>
                    <a:pt x="279" y="471"/>
                    <a:pt x="277" y="471"/>
                    <a:pt x="276" y="471"/>
                  </a:cubicBezTo>
                  <a:cubicBezTo>
                    <a:pt x="274" y="471"/>
                    <a:pt x="271" y="471"/>
                    <a:pt x="269" y="472"/>
                  </a:cubicBezTo>
                  <a:cubicBezTo>
                    <a:pt x="267" y="470"/>
                    <a:pt x="264" y="468"/>
                    <a:pt x="262" y="466"/>
                  </a:cubicBezTo>
                  <a:close/>
                  <a:moveTo>
                    <a:pt x="361" y="459"/>
                  </a:moveTo>
                  <a:cubicBezTo>
                    <a:pt x="371" y="459"/>
                    <a:pt x="380" y="459"/>
                    <a:pt x="390" y="460"/>
                  </a:cubicBezTo>
                  <a:cubicBezTo>
                    <a:pt x="389" y="460"/>
                    <a:pt x="387" y="460"/>
                    <a:pt x="386" y="460"/>
                  </a:cubicBezTo>
                  <a:cubicBezTo>
                    <a:pt x="380" y="460"/>
                    <a:pt x="375" y="459"/>
                    <a:pt x="369" y="459"/>
                  </a:cubicBezTo>
                  <a:cubicBezTo>
                    <a:pt x="366" y="459"/>
                    <a:pt x="364" y="459"/>
                    <a:pt x="361" y="459"/>
                  </a:cubicBezTo>
                  <a:close/>
                  <a:moveTo>
                    <a:pt x="407" y="450"/>
                  </a:moveTo>
                  <a:cubicBezTo>
                    <a:pt x="418" y="450"/>
                    <a:pt x="428" y="452"/>
                    <a:pt x="439" y="454"/>
                  </a:cubicBezTo>
                  <a:cubicBezTo>
                    <a:pt x="429" y="454"/>
                    <a:pt x="419" y="454"/>
                    <a:pt x="409" y="452"/>
                  </a:cubicBezTo>
                  <a:cubicBezTo>
                    <a:pt x="407" y="451"/>
                    <a:pt x="405" y="451"/>
                    <a:pt x="404" y="450"/>
                  </a:cubicBezTo>
                  <a:cubicBezTo>
                    <a:pt x="405" y="450"/>
                    <a:pt x="406" y="450"/>
                    <a:pt x="407" y="450"/>
                  </a:cubicBezTo>
                  <a:close/>
                  <a:moveTo>
                    <a:pt x="418" y="448"/>
                  </a:moveTo>
                  <a:cubicBezTo>
                    <a:pt x="422" y="447"/>
                    <a:pt x="425" y="447"/>
                    <a:pt x="429" y="445"/>
                  </a:cubicBezTo>
                  <a:cubicBezTo>
                    <a:pt x="437" y="448"/>
                    <a:pt x="445" y="451"/>
                    <a:pt x="452" y="454"/>
                  </a:cubicBezTo>
                  <a:cubicBezTo>
                    <a:pt x="441" y="452"/>
                    <a:pt x="430" y="449"/>
                    <a:pt x="418" y="448"/>
                  </a:cubicBezTo>
                  <a:close/>
                  <a:moveTo>
                    <a:pt x="434" y="445"/>
                  </a:moveTo>
                  <a:cubicBezTo>
                    <a:pt x="436" y="445"/>
                    <a:pt x="437" y="445"/>
                    <a:pt x="439" y="445"/>
                  </a:cubicBezTo>
                  <a:cubicBezTo>
                    <a:pt x="442" y="445"/>
                    <a:pt x="445" y="445"/>
                    <a:pt x="448" y="445"/>
                  </a:cubicBezTo>
                  <a:cubicBezTo>
                    <a:pt x="449" y="447"/>
                    <a:pt x="450" y="449"/>
                    <a:pt x="451" y="451"/>
                  </a:cubicBezTo>
                  <a:cubicBezTo>
                    <a:pt x="446" y="449"/>
                    <a:pt x="440" y="447"/>
                    <a:pt x="434" y="445"/>
                  </a:cubicBezTo>
                  <a:close/>
                  <a:moveTo>
                    <a:pt x="452" y="444"/>
                  </a:moveTo>
                  <a:cubicBezTo>
                    <a:pt x="454" y="444"/>
                    <a:pt x="456" y="444"/>
                    <a:pt x="458" y="444"/>
                  </a:cubicBezTo>
                  <a:cubicBezTo>
                    <a:pt x="457" y="447"/>
                    <a:pt x="457" y="450"/>
                    <a:pt x="456" y="454"/>
                  </a:cubicBezTo>
                  <a:cubicBezTo>
                    <a:pt x="456" y="453"/>
                    <a:pt x="456" y="453"/>
                    <a:pt x="455" y="453"/>
                  </a:cubicBezTo>
                  <a:cubicBezTo>
                    <a:pt x="455" y="453"/>
                    <a:pt x="454" y="452"/>
                    <a:pt x="453" y="452"/>
                  </a:cubicBezTo>
                  <a:cubicBezTo>
                    <a:pt x="453" y="450"/>
                    <a:pt x="453" y="448"/>
                    <a:pt x="452" y="444"/>
                  </a:cubicBezTo>
                  <a:close/>
                  <a:moveTo>
                    <a:pt x="465" y="463"/>
                  </a:moveTo>
                  <a:cubicBezTo>
                    <a:pt x="465" y="462"/>
                    <a:pt x="466" y="462"/>
                    <a:pt x="466" y="462"/>
                  </a:cubicBezTo>
                  <a:cubicBezTo>
                    <a:pt x="467" y="463"/>
                    <a:pt x="467" y="463"/>
                    <a:pt x="468" y="463"/>
                  </a:cubicBezTo>
                  <a:cubicBezTo>
                    <a:pt x="467" y="463"/>
                    <a:pt x="466" y="463"/>
                    <a:pt x="465" y="463"/>
                  </a:cubicBezTo>
                  <a:close/>
                  <a:moveTo>
                    <a:pt x="464" y="463"/>
                  </a:moveTo>
                  <a:cubicBezTo>
                    <a:pt x="464" y="463"/>
                    <a:pt x="463" y="463"/>
                    <a:pt x="463" y="463"/>
                  </a:cubicBezTo>
                  <a:cubicBezTo>
                    <a:pt x="463" y="463"/>
                    <a:pt x="464" y="463"/>
                    <a:pt x="464" y="463"/>
                  </a:cubicBezTo>
                  <a:close/>
                  <a:moveTo>
                    <a:pt x="125" y="349"/>
                  </a:moveTo>
                  <a:cubicBezTo>
                    <a:pt x="127" y="350"/>
                    <a:pt x="129" y="351"/>
                    <a:pt x="131" y="352"/>
                  </a:cubicBezTo>
                  <a:cubicBezTo>
                    <a:pt x="135" y="354"/>
                    <a:pt x="139" y="357"/>
                    <a:pt x="143" y="359"/>
                  </a:cubicBezTo>
                  <a:cubicBezTo>
                    <a:pt x="144" y="359"/>
                    <a:pt x="144" y="360"/>
                    <a:pt x="145" y="360"/>
                  </a:cubicBezTo>
                  <a:cubicBezTo>
                    <a:pt x="147" y="362"/>
                    <a:pt x="149" y="364"/>
                    <a:pt x="151" y="366"/>
                  </a:cubicBezTo>
                  <a:cubicBezTo>
                    <a:pt x="151" y="366"/>
                    <a:pt x="150" y="366"/>
                    <a:pt x="150" y="367"/>
                  </a:cubicBezTo>
                  <a:cubicBezTo>
                    <a:pt x="148" y="368"/>
                    <a:pt x="147" y="368"/>
                    <a:pt x="146" y="369"/>
                  </a:cubicBezTo>
                  <a:cubicBezTo>
                    <a:pt x="140" y="363"/>
                    <a:pt x="133" y="357"/>
                    <a:pt x="125" y="349"/>
                  </a:cubicBezTo>
                  <a:close/>
                  <a:moveTo>
                    <a:pt x="96" y="304"/>
                  </a:moveTo>
                  <a:cubicBezTo>
                    <a:pt x="100" y="307"/>
                    <a:pt x="104" y="310"/>
                    <a:pt x="107" y="313"/>
                  </a:cubicBezTo>
                  <a:cubicBezTo>
                    <a:pt x="105" y="312"/>
                    <a:pt x="103" y="311"/>
                    <a:pt x="101" y="310"/>
                  </a:cubicBezTo>
                  <a:cubicBezTo>
                    <a:pt x="98" y="307"/>
                    <a:pt x="95" y="304"/>
                    <a:pt x="93" y="302"/>
                  </a:cubicBezTo>
                  <a:cubicBezTo>
                    <a:pt x="94" y="302"/>
                    <a:pt x="95" y="303"/>
                    <a:pt x="96" y="304"/>
                  </a:cubicBezTo>
                  <a:close/>
                  <a:moveTo>
                    <a:pt x="131" y="336"/>
                  </a:moveTo>
                  <a:cubicBezTo>
                    <a:pt x="131" y="336"/>
                    <a:pt x="131" y="336"/>
                    <a:pt x="131" y="336"/>
                  </a:cubicBezTo>
                  <a:cubicBezTo>
                    <a:pt x="129" y="334"/>
                    <a:pt x="128" y="333"/>
                    <a:pt x="126" y="332"/>
                  </a:cubicBezTo>
                  <a:cubicBezTo>
                    <a:pt x="122" y="328"/>
                    <a:pt x="117" y="324"/>
                    <a:pt x="112" y="320"/>
                  </a:cubicBezTo>
                  <a:cubicBezTo>
                    <a:pt x="111" y="319"/>
                    <a:pt x="110" y="318"/>
                    <a:pt x="109" y="317"/>
                  </a:cubicBezTo>
                  <a:cubicBezTo>
                    <a:pt x="109" y="317"/>
                    <a:pt x="108" y="316"/>
                    <a:pt x="108" y="316"/>
                  </a:cubicBezTo>
                  <a:cubicBezTo>
                    <a:pt x="110" y="317"/>
                    <a:pt x="113" y="318"/>
                    <a:pt x="116" y="320"/>
                  </a:cubicBezTo>
                  <a:cubicBezTo>
                    <a:pt x="121" y="325"/>
                    <a:pt x="127" y="330"/>
                    <a:pt x="131" y="336"/>
                  </a:cubicBezTo>
                  <a:close/>
                  <a:moveTo>
                    <a:pt x="64" y="286"/>
                  </a:moveTo>
                  <a:cubicBezTo>
                    <a:pt x="65" y="287"/>
                    <a:pt x="65" y="288"/>
                    <a:pt x="66" y="289"/>
                  </a:cubicBezTo>
                  <a:cubicBezTo>
                    <a:pt x="65" y="288"/>
                    <a:pt x="65" y="288"/>
                    <a:pt x="64" y="288"/>
                  </a:cubicBezTo>
                  <a:cubicBezTo>
                    <a:pt x="64" y="287"/>
                    <a:pt x="64" y="287"/>
                    <a:pt x="63" y="287"/>
                  </a:cubicBezTo>
                  <a:cubicBezTo>
                    <a:pt x="63" y="287"/>
                    <a:pt x="63" y="287"/>
                    <a:pt x="63" y="287"/>
                  </a:cubicBezTo>
                  <a:cubicBezTo>
                    <a:pt x="64" y="286"/>
                    <a:pt x="64" y="286"/>
                    <a:pt x="64" y="286"/>
                  </a:cubicBezTo>
                  <a:close/>
                  <a:moveTo>
                    <a:pt x="104" y="321"/>
                  </a:moveTo>
                  <a:cubicBezTo>
                    <a:pt x="106" y="323"/>
                    <a:pt x="109" y="325"/>
                    <a:pt x="111" y="327"/>
                  </a:cubicBezTo>
                  <a:cubicBezTo>
                    <a:pt x="108" y="325"/>
                    <a:pt x="106" y="324"/>
                    <a:pt x="103" y="322"/>
                  </a:cubicBezTo>
                  <a:cubicBezTo>
                    <a:pt x="102" y="321"/>
                    <a:pt x="101" y="320"/>
                    <a:pt x="99" y="319"/>
                  </a:cubicBezTo>
                  <a:cubicBezTo>
                    <a:pt x="100" y="319"/>
                    <a:pt x="101" y="319"/>
                    <a:pt x="101" y="319"/>
                  </a:cubicBezTo>
                  <a:cubicBezTo>
                    <a:pt x="102" y="319"/>
                    <a:pt x="103" y="320"/>
                    <a:pt x="104" y="321"/>
                  </a:cubicBezTo>
                  <a:close/>
                  <a:moveTo>
                    <a:pt x="120" y="345"/>
                  </a:moveTo>
                  <a:cubicBezTo>
                    <a:pt x="118" y="343"/>
                    <a:pt x="115" y="340"/>
                    <a:pt x="112" y="338"/>
                  </a:cubicBezTo>
                  <a:cubicBezTo>
                    <a:pt x="115" y="340"/>
                    <a:pt x="118" y="342"/>
                    <a:pt x="122" y="345"/>
                  </a:cubicBezTo>
                  <a:cubicBezTo>
                    <a:pt x="121" y="345"/>
                    <a:pt x="121" y="345"/>
                    <a:pt x="121" y="345"/>
                  </a:cubicBezTo>
                  <a:lnTo>
                    <a:pt x="120" y="345"/>
                  </a:lnTo>
                  <a:close/>
                  <a:moveTo>
                    <a:pt x="68" y="287"/>
                  </a:moveTo>
                  <a:cubicBezTo>
                    <a:pt x="73" y="290"/>
                    <a:pt x="77" y="293"/>
                    <a:pt x="82" y="295"/>
                  </a:cubicBezTo>
                  <a:cubicBezTo>
                    <a:pt x="85" y="298"/>
                    <a:pt x="89" y="302"/>
                    <a:pt x="93" y="305"/>
                  </a:cubicBezTo>
                  <a:cubicBezTo>
                    <a:pt x="93" y="305"/>
                    <a:pt x="94" y="306"/>
                    <a:pt x="94" y="306"/>
                  </a:cubicBezTo>
                  <a:cubicBezTo>
                    <a:pt x="94" y="306"/>
                    <a:pt x="93" y="306"/>
                    <a:pt x="93" y="306"/>
                  </a:cubicBezTo>
                  <a:cubicBezTo>
                    <a:pt x="89" y="303"/>
                    <a:pt x="86" y="301"/>
                    <a:pt x="82" y="299"/>
                  </a:cubicBezTo>
                  <a:cubicBezTo>
                    <a:pt x="82" y="298"/>
                    <a:pt x="82" y="297"/>
                    <a:pt x="81" y="296"/>
                  </a:cubicBezTo>
                  <a:cubicBezTo>
                    <a:pt x="78" y="294"/>
                    <a:pt x="74" y="293"/>
                    <a:pt x="71" y="291"/>
                  </a:cubicBezTo>
                  <a:cubicBezTo>
                    <a:pt x="70" y="290"/>
                    <a:pt x="69" y="289"/>
                    <a:pt x="68" y="287"/>
                  </a:cubicBezTo>
                  <a:close/>
                  <a:moveTo>
                    <a:pt x="129" y="329"/>
                  </a:moveTo>
                  <a:cubicBezTo>
                    <a:pt x="132" y="332"/>
                    <a:pt x="135" y="335"/>
                    <a:pt x="138" y="339"/>
                  </a:cubicBezTo>
                  <a:cubicBezTo>
                    <a:pt x="137" y="338"/>
                    <a:pt x="137" y="338"/>
                    <a:pt x="137" y="338"/>
                  </a:cubicBezTo>
                  <a:cubicBezTo>
                    <a:pt x="134" y="335"/>
                    <a:pt x="132" y="332"/>
                    <a:pt x="129" y="329"/>
                  </a:cubicBezTo>
                  <a:close/>
                  <a:moveTo>
                    <a:pt x="141" y="342"/>
                  </a:moveTo>
                  <a:cubicBezTo>
                    <a:pt x="141" y="343"/>
                    <a:pt x="142" y="344"/>
                    <a:pt x="142" y="344"/>
                  </a:cubicBezTo>
                  <a:cubicBezTo>
                    <a:pt x="142" y="344"/>
                    <a:pt x="142" y="344"/>
                    <a:pt x="142" y="344"/>
                  </a:cubicBezTo>
                  <a:cubicBezTo>
                    <a:pt x="142" y="344"/>
                    <a:pt x="142" y="344"/>
                    <a:pt x="142" y="344"/>
                  </a:cubicBezTo>
                  <a:cubicBezTo>
                    <a:pt x="141" y="343"/>
                    <a:pt x="140" y="342"/>
                    <a:pt x="139" y="341"/>
                  </a:cubicBezTo>
                  <a:cubicBezTo>
                    <a:pt x="140" y="341"/>
                    <a:pt x="140" y="341"/>
                    <a:pt x="140" y="341"/>
                  </a:cubicBezTo>
                  <a:cubicBezTo>
                    <a:pt x="140" y="341"/>
                    <a:pt x="141" y="342"/>
                    <a:pt x="141" y="342"/>
                  </a:cubicBezTo>
                  <a:close/>
                  <a:moveTo>
                    <a:pt x="167" y="375"/>
                  </a:moveTo>
                  <a:cubicBezTo>
                    <a:pt x="168" y="376"/>
                    <a:pt x="169" y="377"/>
                    <a:pt x="170" y="378"/>
                  </a:cubicBezTo>
                  <a:cubicBezTo>
                    <a:pt x="169" y="378"/>
                    <a:pt x="169" y="378"/>
                    <a:pt x="168" y="378"/>
                  </a:cubicBezTo>
                  <a:cubicBezTo>
                    <a:pt x="168" y="378"/>
                    <a:pt x="168" y="378"/>
                    <a:pt x="168" y="378"/>
                  </a:cubicBezTo>
                  <a:cubicBezTo>
                    <a:pt x="168" y="377"/>
                    <a:pt x="168" y="377"/>
                    <a:pt x="168" y="377"/>
                  </a:cubicBezTo>
                  <a:cubicBezTo>
                    <a:pt x="168" y="377"/>
                    <a:pt x="167" y="377"/>
                    <a:pt x="167" y="377"/>
                  </a:cubicBezTo>
                  <a:cubicBezTo>
                    <a:pt x="166" y="377"/>
                    <a:pt x="165" y="376"/>
                    <a:pt x="165" y="375"/>
                  </a:cubicBezTo>
                  <a:cubicBezTo>
                    <a:pt x="164" y="374"/>
                    <a:pt x="164" y="374"/>
                    <a:pt x="164" y="374"/>
                  </a:cubicBezTo>
                  <a:cubicBezTo>
                    <a:pt x="163" y="375"/>
                    <a:pt x="163" y="375"/>
                    <a:pt x="163" y="375"/>
                  </a:cubicBezTo>
                  <a:cubicBezTo>
                    <a:pt x="162" y="375"/>
                    <a:pt x="162" y="375"/>
                    <a:pt x="161" y="376"/>
                  </a:cubicBezTo>
                  <a:cubicBezTo>
                    <a:pt x="160" y="373"/>
                    <a:pt x="159" y="371"/>
                    <a:pt x="158" y="369"/>
                  </a:cubicBezTo>
                  <a:cubicBezTo>
                    <a:pt x="160" y="369"/>
                    <a:pt x="161" y="370"/>
                    <a:pt x="163" y="371"/>
                  </a:cubicBezTo>
                  <a:cubicBezTo>
                    <a:pt x="164" y="372"/>
                    <a:pt x="165" y="373"/>
                    <a:pt x="167" y="375"/>
                  </a:cubicBezTo>
                  <a:close/>
                  <a:moveTo>
                    <a:pt x="405" y="388"/>
                  </a:moveTo>
                  <a:cubicBezTo>
                    <a:pt x="391" y="388"/>
                    <a:pt x="377" y="387"/>
                    <a:pt x="363" y="387"/>
                  </a:cubicBezTo>
                  <a:cubicBezTo>
                    <a:pt x="366" y="386"/>
                    <a:pt x="369" y="386"/>
                    <a:pt x="372" y="386"/>
                  </a:cubicBezTo>
                  <a:cubicBezTo>
                    <a:pt x="379" y="386"/>
                    <a:pt x="387" y="386"/>
                    <a:pt x="395" y="387"/>
                  </a:cubicBezTo>
                  <a:cubicBezTo>
                    <a:pt x="395" y="387"/>
                    <a:pt x="395" y="387"/>
                    <a:pt x="396" y="387"/>
                  </a:cubicBezTo>
                  <a:cubicBezTo>
                    <a:pt x="399" y="387"/>
                    <a:pt x="402" y="388"/>
                    <a:pt x="405" y="388"/>
                  </a:cubicBezTo>
                  <a:close/>
                  <a:moveTo>
                    <a:pt x="164" y="378"/>
                  </a:moveTo>
                  <a:cubicBezTo>
                    <a:pt x="163" y="378"/>
                    <a:pt x="163" y="378"/>
                    <a:pt x="162" y="378"/>
                  </a:cubicBezTo>
                  <a:cubicBezTo>
                    <a:pt x="163" y="378"/>
                    <a:pt x="163" y="378"/>
                    <a:pt x="163" y="377"/>
                  </a:cubicBezTo>
                  <a:cubicBezTo>
                    <a:pt x="164" y="378"/>
                    <a:pt x="164" y="378"/>
                    <a:pt x="164" y="378"/>
                  </a:cubicBezTo>
                  <a:close/>
                  <a:moveTo>
                    <a:pt x="154" y="377"/>
                  </a:moveTo>
                  <a:cubicBezTo>
                    <a:pt x="152" y="375"/>
                    <a:pt x="150" y="373"/>
                    <a:pt x="148" y="371"/>
                  </a:cubicBezTo>
                  <a:cubicBezTo>
                    <a:pt x="149" y="370"/>
                    <a:pt x="150" y="370"/>
                    <a:pt x="151" y="369"/>
                  </a:cubicBezTo>
                  <a:cubicBezTo>
                    <a:pt x="152" y="368"/>
                    <a:pt x="153" y="368"/>
                    <a:pt x="153" y="367"/>
                  </a:cubicBezTo>
                  <a:cubicBezTo>
                    <a:pt x="154" y="368"/>
                    <a:pt x="155" y="368"/>
                    <a:pt x="155" y="369"/>
                  </a:cubicBezTo>
                  <a:cubicBezTo>
                    <a:pt x="157" y="372"/>
                    <a:pt x="158" y="374"/>
                    <a:pt x="159" y="377"/>
                  </a:cubicBezTo>
                  <a:cubicBezTo>
                    <a:pt x="158" y="377"/>
                    <a:pt x="158" y="377"/>
                    <a:pt x="157" y="378"/>
                  </a:cubicBezTo>
                  <a:cubicBezTo>
                    <a:pt x="156" y="378"/>
                    <a:pt x="155" y="377"/>
                    <a:pt x="154" y="377"/>
                  </a:cubicBezTo>
                  <a:close/>
                  <a:moveTo>
                    <a:pt x="132" y="360"/>
                  </a:moveTo>
                  <a:cubicBezTo>
                    <a:pt x="130" y="358"/>
                    <a:pt x="128" y="356"/>
                    <a:pt x="126" y="354"/>
                  </a:cubicBezTo>
                  <a:cubicBezTo>
                    <a:pt x="129" y="356"/>
                    <a:pt x="131" y="359"/>
                    <a:pt x="133" y="361"/>
                  </a:cubicBezTo>
                  <a:cubicBezTo>
                    <a:pt x="133" y="360"/>
                    <a:pt x="132" y="360"/>
                    <a:pt x="132" y="360"/>
                  </a:cubicBezTo>
                  <a:close/>
                  <a:moveTo>
                    <a:pt x="102" y="337"/>
                  </a:moveTo>
                  <a:cubicBezTo>
                    <a:pt x="99" y="336"/>
                    <a:pt x="96" y="335"/>
                    <a:pt x="93" y="333"/>
                  </a:cubicBezTo>
                  <a:cubicBezTo>
                    <a:pt x="85" y="326"/>
                    <a:pt x="78" y="319"/>
                    <a:pt x="70" y="312"/>
                  </a:cubicBezTo>
                  <a:cubicBezTo>
                    <a:pt x="83" y="320"/>
                    <a:pt x="94" y="329"/>
                    <a:pt x="102" y="337"/>
                  </a:cubicBezTo>
                  <a:close/>
                  <a:moveTo>
                    <a:pt x="67" y="308"/>
                  </a:moveTo>
                  <a:cubicBezTo>
                    <a:pt x="70" y="309"/>
                    <a:pt x="73" y="310"/>
                    <a:pt x="76" y="311"/>
                  </a:cubicBezTo>
                  <a:cubicBezTo>
                    <a:pt x="79" y="313"/>
                    <a:pt x="82" y="316"/>
                    <a:pt x="85" y="318"/>
                  </a:cubicBezTo>
                  <a:cubicBezTo>
                    <a:pt x="84" y="318"/>
                    <a:pt x="84" y="318"/>
                    <a:pt x="84" y="318"/>
                  </a:cubicBezTo>
                  <a:cubicBezTo>
                    <a:pt x="79" y="315"/>
                    <a:pt x="74" y="312"/>
                    <a:pt x="69" y="308"/>
                  </a:cubicBezTo>
                  <a:cubicBezTo>
                    <a:pt x="68" y="308"/>
                    <a:pt x="68" y="308"/>
                    <a:pt x="67" y="308"/>
                  </a:cubicBezTo>
                  <a:close/>
                  <a:moveTo>
                    <a:pt x="158" y="354"/>
                  </a:moveTo>
                  <a:cubicBezTo>
                    <a:pt x="160" y="355"/>
                    <a:pt x="162" y="356"/>
                    <a:pt x="163" y="357"/>
                  </a:cubicBezTo>
                  <a:cubicBezTo>
                    <a:pt x="163" y="357"/>
                    <a:pt x="163" y="357"/>
                    <a:pt x="162" y="357"/>
                  </a:cubicBezTo>
                  <a:cubicBezTo>
                    <a:pt x="161" y="356"/>
                    <a:pt x="160" y="355"/>
                    <a:pt x="158" y="354"/>
                  </a:cubicBezTo>
                  <a:close/>
                  <a:moveTo>
                    <a:pt x="481" y="424"/>
                  </a:moveTo>
                  <a:cubicBezTo>
                    <a:pt x="478" y="430"/>
                    <a:pt x="474" y="436"/>
                    <a:pt x="472" y="442"/>
                  </a:cubicBezTo>
                  <a:cubicBezTo>
                    <a:pt x="472" y="442"/>
                    <a:pt x="472" y="442"/>
                    <a:pt x="472" y="441"/>
                  </a:cubicBezTo>
                  <a:cubicBezTo>
                    <a:pt x="472" y="440"/>
                    <a:pt x="472" y="439"/>
                    <a:pt x="471" y="437"/>
                  </a:cubicBezTo>
                  <a:cubicBezTo>
                    <a:pt x="472" y="434"/>
                    <a:pt x="472" y="430"/>
                    <a:pt x="472" y="426"/>
                  </a:cubicBezTo>
                  <a:cubicBezTo>
                    <a:pt x="472" y="425"/>
                    <a:pt x="472" y="425"/>
                    <a:pt x="472" y="425"/>
                  </a:cubicBezTo>
                  <a:cubicBezTo>
                    <a:pt x="472" y="425"/>
                    <a:pt x="472" y="425"/>
                    <a:pt x="472" y="425"/>
                  </a:cubicBezTo>
                  <a:cubicBezTo>
                    <a:pt x="472" y="425"/>
                    <a:pt x="472" y="425"/>
                    <a:pt x="472" y="425"/>
                  </a:cubicBezTo>
                  <a:cubicBezTo>
                    <a:pt x="472" y="423"/>
                    <a:pt x="472" y="422"/>
                    <a:pt x="472" y="420"/>
                  </a:cubicBezTo>
                  <a:cubicBezTo>
                    <a:pt x="474" y="419"/>
                    <a:pt x="475" y="418"/>
                    <a:pt x="477" y="417"/>
                  </a:cubicBezTo>
                  <a:cubicBezTo>
                    <a:pt x="479" y="419"/>
                    <a:pt x="480" y="421"/>
                    <a:pt x="481" y="424"/>
                  </a:cubicBezTo>
                  <a:close/>
                  <a:moveTo>
                    <a:pt x="462" y="441"/>
                  </a:moveTo>
                  <a:cubicBezTo>
                    <a:pt x="462" y="441"/>
                    <a:pt x="462" y="441"/>
                    <a:pt x="462" y="441"/>
                  </a:cubicBezTo>
                  <a:cubicBezTo>
                    <a:pt x="462" y="441"/>
                    <a:pt x="462" y="441"/>
                    <a:pt x="462" y="441"/>
                  </a:cubicBezTo>
                  <a:cubicBezTo>
                    <a:pt x="462" y="441"/>
                    <a:pt x="462" y="441"/>
                    <a:pt x="462" y="441"/>
                  </a:cubicBezTo>
                  <a:close/>
                  <a:moveTo>
                    <a:pt x="463" y="439"/>
                  </a:moveTo>
                  <a:cubicBezTo>
                    <a:pt x="463" y="437"/>
                    <a:pt x="464" y="436"/>
                    <a:pt x="465" y="435"/>
                  </a:cubicBezTo>
                  <a:cubicBezTo>
                    <a:pt x="465" y="436"/>
                    <a:pt x="465" y="436"/>
                    <a:pt x="465" y="437"/>
                  </a:cubicBezTo>
                  <a:cubicBezTo>
                    <a:pt x="465" y="438"/>
                    <a:pt x="465" y="440"/>
                    <a:pt x="465" y="441"/>
                  </a:cubicBezTo>
                  <a:cubicBezTo>
                    <a:pt x="464" y="440"/>
                    <a:pt x="464" y="439"/>
                    <a:pt x="463" y="439"/>
                  </a:cubicBezTo>
                  <a:close/>
                  <a:moveTo>
                    <a:pt x="467" y="455"/>
                  </a:moveTo>
                  <a:cubicBezTo>
                    <a:pt x="467" y="455"/>
                    <a:pt x="467" y="454"/>
                    <a:pt x="467" y="453"/>
                  </a:cubicBezTo>
                  <a:cubicBezTo>
                    <a:pt x="468" y="454"/>
                    <a:pt x="468" y="454"/>
                    <a:pt x="468" y="454"/>
                  </a:cubicBezTo>
                  <a:cubicBezTo>
                    <a:pt x="468" y="453"/>
                    <a:pt x="468" y="453"/>
                    <a:pt x="468" y="453"/>
                  </a:cubicBezTo>
                  <a:cubicBezTo>
                    <a:pt x="468" y="453"/>
                    <a:pt x="468" y="453"/>
                    <a:pt x="468" y="453"/>
                  </a:cubicBezTo>
                  <a:cubicBezTo>
                    <a:pt x="468" y="454"/>
                    <a:pt x="467" y="455"/>
                    <a:pt x="467" y="455"/>
                  </a:cubicBezTo>
                  <a:cubicBezTo>
                    <a:pt x="467" y="455"/>
                    <a:pt x="467" y="455"/>
                    <a:pt x="467" y="455"/>
                  </a:cubicBezTo>
                  <a:close/>
                  <a:moveTo>
                    <a:pt x="467" y="437"/>
                  </a:moveTo>
                  <a:cubicBezTo>
                    <a:pt x="467" y="435"/>
                    <a:pt x="468" y="433"/>
                    <a:pt x="468" y="431"/>
                  </a:cubicBezTo>
                  <a:cubicBezTo>
                    <a:pt x="468" y="432"/>
                    <a:pt x="468" y="433"/>
                    <a:pt x="468" y="433"/>
                  </a:cubicBezTo>
                  <a:cubicBezTo>
                    <a:pt x="468" y="435"/>
                    <a:pt x="468" y="437"/>
                    <a:pt x="468" y="439"/>
                  </a:cubicBezTo>
                  <a:cubicBezTo>
                    <a:pt x="468" y="438"/>
                    <a:pt x="467" y="438"/>
                    <a:pt x="467" y="437"/>
                  </a:cubicBezTo>
                  <a:close/>
                  <a:moveTo>
                    <a:pt x="469" y="425"/>
                  </a:moveTo>
                  <a:cubicBezTo>
                    <a:pt x="469" y="425"/>
                    <a:pt x="469" y="425"/>
                    <a:pt x="469" y="425"/>
                  </a:cubicBezTo>
                  <a:cubicBezTo>
                    <a:pt x="469" y="425"/>
                    <a:pt x="469" y="425"/>
                    <a:pt x="469" y="425"/>
                  </a:cubicBezTo>
                  <a:cubicBezTo>
                    <a:pt x="469" y="424"/>
                    <a:pt x="469" y="424"/>
                    <a:pt x="469" y="424"/>
                  </a:cubicBezTo>
                  <a:cubicBezTo>
                    <a:pt x="469" y="424"/>
                    <a:pt x="469" y="425"/>
                    <a:pt x="469" y="425"/>
                  </a:cubicBezTo>
                  <a:cubicBezTo>
                    <a:pt x="469" y="425"/>
                    <a:pt x="469" y="425"/>
                    <a:pt x="469" y="425"/>
                  </a:cubicBezTo>
                  <a:cubicBezTo>
                    <a:pt x="469" y="425"/>
                    <a:pt x="469" y="425"/>
                    <a:pt x="469" y="425"/>
                  </a:cubicBezTo>
                  <a:close/>
                  <a:moveTo>
                    <a:pt x="455" y="427"/>
                  </a:moveTo>
                  <a:cubicBezTo>
                    <a:pt x="455" y="426"/>
                    <a:pt x="456" y="426"/>
                    <a:pt x="456" y="425"/>
                  </a:cubicBezTo>
                  <a:cubicBezTo>
                    <a:pt x="456" y="425"/>
                    <a:pt x="457" y="426"/>
                    <a:pt x="458" y="426"/>
                  </a:cubicBezTo>
                  <a:cubicBezTo>
                    <a:pt x="461" y="426"/>
                    <a:pt x="464" y="426"/>
                    <a:pt x="466" y="427"/>
                  </a:cubicBezTo>
                  <a:cubicBezTo>
                    <a:pt x="466" y="428"/>
                    <a:pt x="466" y="429"/>
                    <a:pt x="466" y="430"/>
                  </a:cubicBezTo>
                  <a:cubicBezTo>
                    <a:pt x="465" y="431"/>
                    <a:pt x="464" y="432"/>
                    <a:pt x="463" y="433"/>
                  </a:cubicBezTo>
                  <a:cubicBezTo>
                    <a:pt x="461" y="431"/>
                    <a:pt x="458" y="428"/>
                    <a:pt x="455" y="427"/>
                  </a:cubicBezTo>
                  <a:close/>
                  <a:moveTo>
                    <a:pt x="408" y="413"/>
                  </a:moveTo>
                  <a:cubicBezTo>
                    <a:pt x="420" y="415"/>
                    <a:pt x="432" y="416"/>
                    <a:pt x="444" y="417"/>
                  </a:cubicBezTo>
                  <a:cubicBezTo>
                    <a:pt x="442" y="417"/>
                    <a:pt x="440" y="418"/>
                    <a:pt x="438" y="418"/>
                  </a:cubicBezTo>
                  <a:cubicBezTo>
                    <a:pt x="432" y="417"/>
                    <a:pt x="425" y="417"/>
                    <a:pt x="418" y="416"/>
                  </a:cubicBezTo>
                  <a:cubicBezTo>
                    <a:pt x="415" y="415"/>
                    <a:pt x="411" y="414"/>
                    <a:pt x="408" y="413"/>
                  </a:cubicBezTo>
                  <a:close/>
                  <a:moveTo>
                    <a:pt x="463" y="424"/>
                  </a:moveTo>
                  <a:cubicBezTo>
                    <a:pt x="464" y="423"/>
                    <a:pt x="466" y="423"/>
                    <a:pt x="467" y="423"/>
                  </a:cubicBezTo>
                  <a:cubicBezTo>
                    <a:pt x="467" y="423"/>
                    <a:pt x="467" y="424"/>
                    <a:pt x="467" y="424"/>
                  </a:cubicBezTo>
                  <a:cubicBezTo>
                    <a:pt x="467" y="424"/>
                    <a:pt x="467" y="424"/>
                    <a:pt x="467" y="424"/>
                  </a:cubicBezTo>
                  <a:cubicBezTo>
                    <a:pt x="467" y="425"/>
                    <a:pt x="467" y="425"/>
                    <a:pt x="467" y="425"/>
                  </a:cubicBezTo>
                  <a:cubicBezTo>
                    <a:pt x="466" y="424"/>
                    <a:pt x="464" y="424"/>
                    <a:pt x="463" y="424"/>
                  </a:cubicBezTo>
                  <a:close/>
                  <a:moveTo>
                    <a:pt x="478" y="445"/>
                  </a:moveTo>
                  <a:cubicBezTo>
                    <a:pt x="479" y="441"/>
                    <a:pt x="480" y="437"/>
                    <a:pt x="481" y="433"/>
                  </a:cubicBezTo>
                  <a:cubicBezTo>
                    <a:pt x="479" y="433"/>
                    <a:pt x="479" y="433"/>
                    <a:pt x="479" y="433"/>
                  </a:cubicBezTo>
                  <a:cubicBezTo>
                    <a:pt x="480" y="431"/>
                    <a:pt x="481" y="429"/>
                    <a:pt x="482" y="427"/>
                  </a:cubicBezTo>
                  <a:cubicBezTo>
                    <a:pt x="484" y="433"/>
                    <a:pt x="482" y="440"/>
                    <a:pt x="478" y="445"/>
                  </a:cubicBezTo>
                  <a:close/>
                  <a:moveTo>
                    <a:pt x="481" y="454"/>
                  </a:moveTo>
                  <a:cubicBezTo>
                    <a:pt x="479" y="457"/>
                    <a:pt x="478" y="459"/>
                    <a:pt x="476" y="462"/>
                  </a:cubicBezTo>
                  <a:cubicBezTo>
                    <a:pt x="476" y="460"/>
                    <a:pt x="476" y="459"/>
                    <a:pt x="476" y="458"/>
                  </a:cubicBezTo>
                  <a:cubicBezTo>
                    <a:pt x="478" y="457"/>
                    <a:pt x="479" y="455"/>
                    <a:pt x="481" y="454"/>
                  </a:cubicBezTo>
                  <a:close/>
                  <a:moveTo>
                    <a:pt x="475" y="450"/>
                  </a:moveTo>
                  <a:cubicBezTo>
                    <a:pt x="473" y="453"/>
                    <a:pt x="471" y="454"/>
                    <a:pt x="470" y="456"/>
                  </a:cubicBezTo>
                  <a:cubicBezTo>
                    <a:pt x="470" y="456"/>
                    <a:pt x="470" y="456"/>
                    <a:pt x="470" y="456"/>
                  </a:cubicBezTo>
                  <a:cubicBezTo>
                    <a:pt x="472" y="452"/>
                    <a:pt x="474" y="448"/>
                    <a:pt x="476" y="444"/>
                  </a:cubicBezTo>
                  <a:cubicBezTo>
                    <a:pt x="476" y="446"/>
                    <a:pt x="475" y="448"/>
                    <a:pt x="475" y="450"/>
                  </a:cubicBezTo>
                  <a:close/>
                  <a:moveTo>
                    <a:pt x="459" y="455"/>
                  </a:moveTo>
                  <a:cubicBezTo>
                    <a:pt x="459" y="451"/>
                    <a:pt x="460" y="447"/>
                    <a:pt x="461" y="444"/>
                  </a:cubicBezTo>
                  <a:cubicBezTo>
                    <a:pt x="462" y="444"/>
                    <a:pt x="463" y="444"/>
                    <a:pt x="465" y="443"/>
                  </a:cubicBezTo>
                  <a:cubicBezTo>
                    <a:pt x="465" y="443"/>
                    <a:pt x="465" y="443"/>
                    <a:pt x="465" y="443"/>
                  </a:cubicBezTo>
                  <a:cubicBezTo>
                    <a:pt x="466" y="444"/>
                    <a:pt x="466" y="446"/>
                    <a:pt x="466" y="447"/>
                  </a:cubicBezTo>
                  <a:cubicBezTo>
                    <a:pt x="465" y="450"/>
                    <a:pt x="465" y="454"/>
                    <a:pt x="464" y="458"/>
                  </a:cubicBezTo>
                  <a:cubicBezTo>
                    <a:pt x="463" y="457"/>
                    <a:pt x="461" y="456"/>
                    <a:pt x="459" y="455"/>
                  </a:cubicBezTo>
                  <a:close/>
                  <a:moveTo>
                    <a:pt x="453" y="431"/>
                  </a:moveTo>
                  <a:cubicBezTo>
                    <a:pt x="454" y="430"/>
                    <a:pt x="454" y="430"/>
                    <a:pt x="454" y="429"/>
                  </a:cubicBezTo>
                  <a:cubicBezTo>
                    <a:pt x="457" y="431"/>
                    <a:pt x="460" y="433"/>
                    <a:pt x="462" y="435"/>
                  </a:cubicBezTo>
                  <a:cubicBezTo>
                    <a:pt x="461" y="436"/>
                    <a:pt x="461" y="436"/>
                    <a:pt x="461" y="437"/>
                  </a:cubicBezTo>
                  <a:cubicBezTo>
                    <a:pt x="459" y="435"/>
                    <a:pt x="456" y="433"/>
                    <a:pt x="453" y="431"/>
                  </a:cubicBezTo>
                  <a:close/>
                  <a:moveTo>
                    <a:pt x="448" y="428"/>
                  </a:moveTo>
                  <a:cubicBezTo>
                    <a:pt x="446" y="427"/>
                    <a:pt x="445" y="426"/>
                    <a:pt x="443" y="425"/>
                  </a:cubicBezTo>
                  <a:cubicBezTo>
                    <a:pt x="444" y="426"/>
                    <a:pt x="444" y="426"/>
                    <a:pt x="445" y="426"/>
                  </a:cubicBezTo>
                  <a:cubicBezTo>
                    <a:pt x="446" y="426"/>
                    <a:pt x="447" y="426"/>
                    <a:pt x="448" y="426"/>
                  </a:cubicBezTo>
                  <a:cubicBezTo>
                    <a:pt x="448" y="426"/>
                    <a:pt x="448" y="427"/>
                    <a:pt x="448" y="428"/>
                  </a:cubicBezTo>
                  <a:close/>
                  <a:moveTo>
                    <a:pt x="379" y="405"/>
                  </a:moveTo>
                  <a:cubicBezTo>
                    <a:pt x="386" y="406"/>
                    <a:pt x="394" y="406"/>
                    <a:pt x="402" y="406"/>
                  </a:cubicBezTo>
                  <a:cubicBezTo>
                    <a:pt x="416" y="408"/>
                    <a:pt x="431" y="411"/>
                    <a:pt x="445" y="414"/>
                  </a:cubicBezTo>
                  <a:cubicBezTo>
                    <a:pt x="423" y="413"/>
                    <a:pt x="400" y="410"/>
                    <a:pt x="379" y="405"/>
                  </a:cubicBezTo>
                  <a:close/>
                  <a:moveTo>
                    <a:pt x="190" y="385"/>
                  </a:moveTo>
                  <a:cubicBezTo>
                    <a:pt x="185" y="385"/>
                    <a:pt x="181" y="385"/>
                    <a:pt x="176" y="385"/>
                  </a:cubicBezTo>
                  <a:cubicBezTo>
                    <a:pt x="176" y="385"/>
                    <a:pt x="176" y="384"/>
                    <a:pt x="175" y="384"/>
                  </a:cubicBezTo>
                  <a:cubicBezTo>
                    <a:pt x="176" y="384"/>
                    <a:pt x="176" y="384"/>
                    <a:pt x="176" y="384"/>
                  </a:cubicBezTo>
                  <a:cubicBezTo>
                    <a:pt x="180" y="384"/>
                    <a:pt x="185" y="385"/>
                    <a:pt x="190" y="385"/>
                  </a:cubicBezTo>
                  <a:close/>
                  <a:moveTo>
                    <a:pt x="172" y="385"/>
                  </a:moveTo>
                  <a:cubicBezTo>
                    <a:pt x="163" y="385"/>
                    <a:pt x="154" y="385"/>
                    <a:pt x="147" y="385"/>
                  </a:cubicBezTo>
                  <a:cubicBezTo>
                    <a:pt x="152" y="384"/>
                    <a:pt x="152" y="384"/>
                    <a:pt x="152" y="384"/>
                  </a:cubicBezTo>
                  <a:cubicBezTo>
                    <a:pt x="153" y="384"/>
                    <a:pt x="154" y="384"/>
                    <a:pt x="155" y="383"/>
                  </a:cubicBezTo>
                  <a:cubicBezTo>
                    <a:pt x="155" y="383"/>
                    <a:pt x="156" y="383"/>
                    <a:pt x="157" y="383"/>
                  </a:cubicBezTo>
                  <a:cubicBezTo>
                    <a:pt x="157" y="384"/>
                    <a:pt x="157" y="384"/>
                    <a:pt x="158" y="385"/>
                  </a:cubicBezTo>
                  <a:cubicBezTo>
                    <a:pt x="159" y="383"/>
                    <a:pt x="159" y="383"/>
                    <a:pt x="159" y="383"/>
                  </a:cubicBezTo>
                  <a:cubicBezTo>
                    <a:pt x="163" y="383"/>
                    <a:pt x="166" y="383"/>
                    <a:pt x="170" y="383"/>
                  </a:cubicBezTo>
                  <a:cubicBezTo>
                    <a:pt x="171" y="384"/>
                    <a:pt x="172" y="385"/>
                    <a:pt x="172" y="385"/>
                  </a:cubicBezTo>
                  <a:close/>
                  <a:moveTo>
                    <a:pt x="149" y="376"/>
                  </a:moveTo>
                  <a:cubicBezTo>
                    <a:pt x="147" y="375"/>
                    <a:pt x="146" y="374"/>
                    <a:pt x="144" y="373"/>
                  </a:cubicBezTo>
                  <a:cubicBezTo>
                    <a:pt x="144" y="373"/>
                    <a:pt x="144" y="373"/>
                    <a:pt x="144" y="373"/>
                  </a:cubicBezTo>
                  <a:cubicBezTo>
                    <a:pt x="144" y="373"/>
                    <a:pt x="144" y="373"/>
                    <a:pt x="144" y="373"/>
                  </a:cubicBezTo>
                  <a:cubicBezTo>
                    <a:pt x="145" y="373"/>
                    <a:pt x="146" y="374"/>
                    <a:pt x="147" y="375"/>
                  </a:cubicBezTo>
                  <a:cubicBezTo>
                    <a:pt x="147" y="374"/>
                    <a:pt x="147" y="374"/>
                    <a:pt x="147" y="374"/>
                  </a:cubicBezTo>
                  <a:cubicBezTo>
                    <a:pt x="148" y="375"/>
                    <a:pt x="148" y="375"/>
                    <a:pt x="149" y="376"/>
                  </a:cubicBezTo>
                  <a:close/>
                  <a:moveTo>
                    <a:pt x="136" y="368"/>
                  </a:moveTo>
                  <a:cubicBezTo>
                    <a:pt x="135" y="367"/>
                    <a:pt x="134" y="367"/>
                    <a:pt x="134" y="366"/>
                  </a:cubicBezTo>
                  <a:cubicBezTo>
                    <a:pt x="134" y="366"/>
                    <a:pt x="134" y="367"/>
                    <a:pt x="135" y="367"/>
                  </a:cubicBezTo>
                  <a:cubicBezTo>
                    <a:pt x="135" y="367"/>
                    <a:pt x="135" y="368"/>
                    <a:pt x="136" y="368"/>
                  </a:cubicBezTo>
                  <a:close/>
                  <a:moveTo>
                    <a:pt x="119" y="355"/>
                  </a:moveTo>
                  <a:cubicBezTo>
                    <a:pt x="113" y="350"/>
                    <a:pt x="108" y="345"/>
                    <a:pt x="102" y="340"/>
                  </a:cubicBezTo>
                  <a:cubicBezTo>
                    <a:pt x="103" y="341"/>
                    <a:pt x="105" y="341"/>
                    <a:pt x="106" y="342"/>
                  </a:cubicBezTo>
                  <a:cubicBezTo>
                    <a:pt x="108" y="340"/>
                    <a:pt x="108" y="340"/>
                    <a:pt x="108" y="340"/>
                  </a:cubicBezTo>
                  <a:cubicBezTo>
                    <a:pt x="106" y="338"/>
                    <a:pt x="104" y="336"/>
                    <a:pt x="102" y="334"/>
                  </a:cubicBezTo>
                  <a:cubicBezTo>
                    <a:pt x="111" y="342"/>
                    <a:pt x="118" y="350"/>
                    <a:pt x="126" y="358"/>
                  </a:cubicBezTo>
                  <a:cubicBezTo>
                    <a:pt x="125" y="357"/>
                    <a:pt x="124" y="357"/>
                    <a:pt x="123" y="357"/>
                  </a:cubicBezTo>
                  <a:cubicBezTo>
                    <a:pt x="122" y="356"/>
                    <a:pt x="121" y="355"/>
                    <a:pt x="119" y="355"/>
                  </a:cubicBezTo>
                  <a:close/>
                  <a:moveTo>
                    <a:pt x="43" y="298"/>
                  </a:moveTo>
                  <a:cubicBezTo>
                    <a:pt x="49" y="301"/>
                    <a:pt x="55" y="304"/>
                    <a:pt x="61" y="307"/>
                  </a:cubicBezTo>
                  <a:cubicBezTo>
                    <a:pt x="68" y="314"/>
                    <a:pt x="75" y="320"/>
                    <a:pt x="82" y="327"/>
                  </a:cubicBezTo>
                  <a:cubicBezTo>
                    <a:pt x="68" y="318"/>
                    <a:pt x="55" y="309"/>
                    <a:pt x="43" y="298"/>
                  </a:cubicBezTo>
                  <a:close/>
                  <a:moveTo>
                    <a:pt x="54" y="296"/>
                  </a:moveTo>
                  <a:cubicBezTo>
                    <a:pt x="54" y="296"/>
                    <a:pt x="55" y="295"/>
                    <a:pt x="55" y="295"/>
                  </a:cubicBezTo>
                  <a:cubicBezTo>
                    <a:pt x="60" y="298"/>
                    <a:pt x="65" y="302"/>
                    <a:pt x="70" y="306"/>
                  </a:cubicBezTo>
                  <a:cubicBezTo>
                    <a:pt x="66" y="305"/>
                    <a:pt x="62" y="303"/>
                    <a:pt x="59" y="301"/>
                  </a:cubicBezTo>
                  <a:cubicBezTo>
                    <a:pt x="57" y="299"/>
                    <a:pt x="56" y="298"/>
                    <a:pt x="54" y="296"/>
                  </a:cubicBezTo>
                  <a:close/>
                  <a:moveTo>
                    <a:pt x="52" y="294"/>
                  </a:moveTo>
                  <a:cubicBezTo>
                    <a:pt x="51" y="293"/>
                    <a:pt x="50" y="292"/>
                    <a:pt x="49" y="291"/>
                  </a:cubicBezTo>
                  <a:cubicBezTo>
                    <a:pt x="51" y="292"/>
                    <a:pt x="52" y="293"/>
                    <a:pt x="53" y="293"/>
                  </a:cubicBezTo>
                  <a:cubicBezTo>
                    <a:pt x="53" y="294"/>
                    <a:pt x="52" y="294"/>
                    <a:pt x="52" y="294"/>
                  </a:cubicBezTo>
                  <a:close/>
                  <a:moveTo>
                    <a:pt x="44" y="269"/>
                  </a:moveTo>
                  <a:cubicBezTo>
                    <a:pt x="45" y="270"/>
                    <a:pt x="47" y="271"/>
                    <a:pt x="49" y="272"/>
                  </a:cubicBezTo>
                  <a:cubicBezTo>
                    <a:pt x="48" y="272"/>
                    <a:pt x="48" y="272"/>
                    <a:pt x="47" y="272"/>
                  </a:cubicBezTo>
                  <a:cubicBezTo>
                    <a:pt x="46" y="271"/>
                    <a:pt x="45" y="270"/>
                    <a:pt x="44" y="269"/>
                  </a:cubicBezTo>
                  <a:close/>
                  <a:moveTo>
                    <a:pt x="141" y="337"/>
                  </a:moveTo>
                  <a:cubicBezTo>
                    <a:pt x="144" y="339"/>
                    <a:pt x="147" y="341"/>
                    <a:pt x="150" y="344"/>
                  </a:cubicBezTo>
                  <a:cubicBezTo>
                    <a:pt x="150" y="344"/>
                    <a:pt x="150" y="343"/>
                    <a:pt x="149" y="343"/>
                  </a:cubicBezTo>
                  <a:cubicBezTo>
                    <a:pt x="148" y="343"/>
                    <a:pt x="147" y="343"/>
                    <a:pt x="147" y="344"/>
                  </a:cubicBezTo>
                  <a:cubicBezTo>
                    <a:pt x="145" y="341"/>
                    <a:pt x="143" y="339"/>
                    <a:pt x="141" y="337"/>
                  </a:cubicBezTo>
                  <a:close/>
                  <a:moveTo>
                    <a:pt x="181" y="374"/>
                  </a:moveTo>
                  <a:cubicBezTo>
                    <a:pt x="181" y="374"/>
                    <a:pt x="181" y="375"/>
                    <a:pt x="180" y="375"/>
                  </a:cubicBezTo>
                  <a:cubicBezTo>
                    <a:pt x="179" y="375"/>
                    <a:pt x="177" y="374"/>
                    <a:pt x="175" y="374"/>
                  </a:cubicBezTo>
                  <a:cubicBezTo>
                    <a:pt x="175" y="374"/>
                    <a:pt x="175" y="374"/>
                    <a:pt x="175" y="374"/>
                  </a:cubicBezTo>
                  <a:cubicBezTo>
                    <a:pt x="177" y="373"/>
                    <a:pt x="178" y="370"/>
                    <a:pt x="176" y="368"/>
                  </a:cubicBezTo>
                  <a:cubicBezTo>
                    <a:pt x="175" y="367"/>
                    <a:pt x="174" y="366"/>
                    <a:pt x="173" y="365"/>
                  </a:cubicBezTo>
                  <a:cubicBezTo>
                    <a:pt x="173" y="365"/>
                    <a:pt x="173" y="365"/>
                    <a:pt x="174" y="365"/>
                  </a:cubicBezTo>
                  <a:cubicBezTo>
                    <a:pt x="176" y="368"/>
                    <a:pt x="179" y="371"/>
                    <a:pt x="181" y="374"/>
                  </a:cubicBezTo>
                  <a:close/>
                  <a:moveTo>
                    <a:pt x="174" y="377"/>
                  </a:moveTo>
                  <a:cubicBezTo>
                    <a:pt x="174" y="378"/>
                    <a:pt x="174" y="378"/>
                    <a:pt x="174" y="378"/>
                  </a:cubicBezTo>
                  <a:cubicBezTo>
                    <a:pt x="174" y="378"/>
                    <a:pt x="174" y="378"/>
                    <a:pt x="173" y="378"/>
                  </a:cubicBezTo>
                  <a:lnTo>
                    <a:pt x="174" y="377"/>
                  </a:lnTo>
                  <a:close/>
                  <a:moveTo>
                    <a:pt x="406" y="379"/>
                  </a:moveTo>
                  <a:cubicBezTo>
                    <a:pt x="410" y="380"/>
                    <a:pt x="414" y="380"/>
                    <a:pt x="419" y="380"/>
                  </a:cubicBezTo>
                  <a:cubicBezTo>
                    <a:pt x="415" y="380"/>
                    <a:pt x="412" y="380"/>
                    <a:pt x="409" y="380"/>
                  </a:cubicBezTo>
                  <a:cubicBezTo>
                    <a:pt x="408" y="380"/>
                    <a:pt x="407" y="380"/>
                    <a:pt x="406" y="379"/>
                  </a:cubicBezTo>
                  <a:close/>
                  <a:moveTo>
                    <a:pt x="447" y="382"/>
                  </a:moveTo>
                  <a:cubicBezTo>
                    <a:pt x="450" y="382"/>
                    <a:pt x="453" y="382"/>
                    <a:pt x="455" y="383"/>
                  </a:cubicBezTo>
                  <a:cubicBezTo>
                    <a:pt x="456" y="383"/>
                    <a:pt x="456" y="383"/>
                    <a:pt x="457" y="384"/>
                  </a:cubicBezTo>
                  <a:cubicBezTo>
                    <a:pt x="454" y="383"/>
                    <a:pt x="450" y="383"/>
                    <a:pt x="447" y="382"/>
                  </a:cubicBezTo>
                  <a:close/>
                  <a:moveTo>
                    <a:pt x="488" y="320"/>
                  </a:moveTo>
                  <a:cubicBezTo>
                    <a:pt x="487" y="319"/>
                    <a:pt x="487" y="319"/>
                    <a:pt x="486" y="319"/>
                  </a:cubicBezTo>
                  <a:cubicBezTo>
                    <a:pt x="486" y="319"/>
                    <a:pt x="486" y="319"/>
                    <a:pt x="486" y="319"/>
                  </a:cubicBezTo>
                  <a:cubicBezTo>
                    <a:pt x="486" y="318"/>
                    <a:pt x="486" y="318"/>
                    <a:pt x="487" y="318"/>
                  </a:cubicBezTo>
                  <a:cubicBezTo>
                    <a:pt x="487" y="318"/>
                    <a:pt x="488" y="319"/>
                    <a:pt x="488" y="319"/>
                  </a:cubicBezTo>
                  <a:cubicBezTo>
                    <a:pt x="488" y="319"/>
                    <a:pt x="488" y="320"/>
                    <a:pt x="488" y="320"/>
                  </a:cubicBezTo>
                  <a:close/>
                  <a:moveTo>
                    <a:pt x="623" y="199"/>
                  </a:moveTo>
                  <a:cubicBezTo>
                    <a:pt x="635" y="207"/>
                    <a:pt x="646" y="217"/>
                    <a:pt x="653" y="228"/>
                  </a:cubicBezTo>
                  <a:cubicBezTo>
                    <a:pt x="648" y="229"/>
                    <a:pt x="642" y="230"/>
                    <a:pt x="637" y="231"/>
                  </a:cubicBezTo>
                  <a:cubicBezTo>
                    <a:pt x="621" y="216"/>
                    <a:pt x="604" y="202"/>
                    <a:pt x="583" y="196"/>
                  </a:cubicBezTo>
                  <a:cubicBezTo>
                    <a:pt x="582" y="198"/>
                    <a:pt x="582" y="198"/>
                    <a:pt x="582" y="198"/>
                  </a:cubicBezTo>
                  <a:cubicBezTo>
                    <a:pt x="602" y="204"/>
                    <a:pt x="619" y="217"/>
                    <a:pt x="633" y="232"/>
                  </a:cubicBezTo>
                  <a:cubicBezTo>
                    <a:pt x="629" y="232"/>
                    <a:pt x="624" y="232"/>
                    <a:pt x="619" y="233"/>
                  </a:cubicBezTo>
                  <a:cubicBezTo>
                    <a:pt x="602" y="220"/>
                    <a:pt x="581" y="211"/>
                    <a:pt x="562" y="202"/>
                  </a:cubicBezTo>
                  <a:cubicBezTo>
                    <a:pt x="609" y="184"/>
                    <a:pt x="614" y="205"/>
                    <a:pt x="622" y="200"/>
                  </a:cubicBezTo>
                  <a:cubicBezTo>
                    <a:pt x="622" y="200"/>
                    <a:pt x="623" y="199"/>
                    <a:pt x="623" y="199"/>
                  </a:cubicBezTo>
                  <a:close/>
                  <a:moveTo>
                    <a:pt x="509" y="236"/>
                  </a:moveTo>
                  <a:cubicBezTo>
                    <a:pt x="510" y="237"/>
                    <a:pt x="511" y="237"/>
                    <a:pt x="512" y="238"/>
                  </a:cubicBezTo>
                  <a:cubicBezTo>
                    <a:pt x="510" y="240"/>
                    <a:pt x="509" y="242"/>
                    <a:pt x="508" y="243"/>
                  </a:cubicBezTo>
                  <a:cubicBezTo>
                    <a:pt x="507" y="245"/>
                    <a:pt x="506" y="246"/>
                    <a:pt x="506" y="247"/>
                  </a:cubicBezTo>
                  <a:cubicBezTo>
                    <a:pt x="504" y="246"/>
                    <a:pt x="502" y="246"/>
                    <a:pt x="501" y="245"/>
                  </a:cubicBezTo>
                  <a:cubicBezTo>
                    <a:pt x="503" y="242"/>
                    <a:pt x="506" y="239"/>
                    <a:pt x="509" y="236"/>
                  </a:cubicBezTo>
                  <a:close/>
                  <a:moveTo>
                    <a:pt x="462" y="295"/>
                  </a:moveTo>
                  <a:cubicBezTo>
                    <a:pt x="463" y="296"/>
                    <a:pt x="464" y="296"/>
                    <a:pt x="465" y="297"/>
                  </a:cubicBezTo>
                  <a:cubicBezTo>
                    <a:pt x="463" y="297"/>
                    <a:pt x="460" y="296"/>
                    <a:pt x="458" y="294"/>
                  </a:cubicBezTo>
                  <a:cubicBezTo>
                    <a:pt x="454" y="292"/>
                    <a:pt x="449" y="288"/>
                    <a:pt x="445" y="285"/>
                  </a:cubicBezTo>
                  <a:cubicBezTo>
                    <a:pt x="442" y="282"/>
                    <a:pt x="438" y="279"/>
                    <a:pt x="435" y="276"/>
                  </a:cubicBezTo>
                  <a:cubicBezTo>
                    <a:pt x="444" y="281"/>
                    <a:pt x="452" y="287"/>
                    <a:pt x="460" y="293"/>
                  </a:cubicBezTo>
                  <a:cubicBezTo>
                    <a:pt x="460" y="295"/>
                    <a:pt x="460" y="295"/>
                    <a:pt x="460" y="295"/>
                  </a:cubicBezTo>
                  <a:cubicBezTo>
                    <a:pt x="462" y="295"/>
                    <a:pt x="462" y="295"/>
                    <a:pt x="462" y="295"/>
                  </a:cubicBezTo>
                  <a:cubicBezTo>
                    <a:pt x="462" y="295"/>
                    <a:pt x="462" y="295"/>
                    <a:pt x="462" y="295"/>
                  </a:cubicBezTo>
                  <a:close/>
                  <a:moveTo>
                    <a:pt x="484" y="269"/>
                  </a:moveTo>
                  <a:cubicBezTo>
                    <a:pt x="484" y="269"/>
                    <a:pt x="484" y="269"/>
                    <a:pt x="484" y="269"/>
                  </a:cubicBezTo>
                  <a:cubicBezTo>
                    <a:pt x="484" y="269"/>
                    <a:pt x="484" y="269"/>
                    <a:pt x="484" y="269"/>
                  </a:cubicBezTo>
                  <a:cubicBezTo>
                    <a:pt x="484" y="269"/>
                    <a:pt x="484" y="269"/>
                    <a:pt x="484" y="269"/>
                  </a:cubicBezTo>
                  <a:close/>
                  <a:moveTo>
                    <a:pt x="480" y="292"/>
                  </a:moveTo>
                  <a:cubicBezTo>
                    <a:pt x="480" y="292"/>
                    <a:pt x="480" y="292"/>
                    <a:pt x="480" y="292"/>
                  </a:cubicBezTo>
                  <a:cubicBezTo>
                    <a:pt x="480" y="292"/>
                    <a:pt x="480" y="292"/>
                    <a:pt x="480" y="292"/>
                  </a:cubicBezTo>
                  <a:cubicBezTo>
                    <a:pt x="480" y="292"/>
                    <a:pt x="480" y="292"/>
                    <a:pt x="480" y="292"/>
                  </a:cubicBezTo>
                  <a:close/>
                  <a:moveTo>
                    <a:pt x="468" y="325"/>
                  </a:moveTo>
                  <a:cubicBezTo>
                    <a:pt x="469" y="325"/>
                    <a:pt x="469" y="325"/>
                    <a:pt x="470" y="325"/>
                  </a:cubicBezTo>
                  <a:cubicBezTo>
                    <a:pt x="470" y="325"/>
                    <a:pt x="470" y="326"/>
                    <a:pt x="470" y="326"/>
                  </a:cubicBezTo>
                  <a:cubicBezTo>
                    <a:pt x="469" y="326"/>
                    <a:pt x="469" y="325"/>
                    <a:pt x="468" y="325"/>
                  </a:cubicBezTo>
                  <a:close/>
                  <a:moveTo>
                    <a:pt x="494" y="284"/>
                  </a:moveTo>
                  <a:cubicBezTo>
                    <a:pt x="495" y="285"/>
                    <a:pt x="495" y="285"/>
                    <a:pt x="496" y="286"/>
                  </a:cubicBezTo>
                  <a:cubicBezTo>
                    <a:pt x="494" y="291"/>
                    <a:pt x="492" y="297"/>
                    <a:pt x="492" y="303"/>
                  </a:cubicBezTo>
                  <a:cubicBezTo>
                    <a:pt x="492" y="301"/>
                    <a:pt x="491" y="299"/>
                    <a:pt x="491" y="297"/>
                  </a:cubicBezTo>
                  <a:cubicBezTo>
                    <a:pt x="491" y="295"/>
                    <a:pt x="491" y="293"/>
                    <a:pt x="491" y="291"/>
                  </a:cubicBezTo>
                  <a:cubicBezTo>
                    <a:pt x="492" y="291"/>
                    <a:pt x="492" y="291"/>
                    <a:pt x="492" y="291"/>
                  </a:cubicBezTo>
                  <a:cubicBezTo>
                    <a:pt x="492" y="291"/>
                    <a:pt x="492" y="291"/>
                    <a:pt x="492" y="290"/>
                  </a:cubicBezTo>
                  <a:cubicBezTo>
                    <a:pt x="492" y="289"/>
                    <a:pt x="492" y="287"/>
                    <a:pt x="493" y="285"/>
                  </a:cubicBezTo>
                  <a:cubicBezTo>
                    <a:pt x="493" y="285"/>
                    <a:pt x="494" y="284"/>
                    <a:pt x="494" y="284"/>
                  </a:cubicBezTo>
                  <a:close/>
                  <a:moveTo>
                    <a:pt x="484" y="292"/>
                  </a:moveTo>
                  <a:cubicBezTo>
                    <a:pt x="484" y="294"/>
                    <a:pt x="485" y="295"/>
                    <a:pt x="485" y="297"/>
                  </a:cubicBezTo>
                  <a:cubicBezTo>
                    <a:pt x="484" y="296"/>
                    <a:pt x="483" y="295"/>
                    <a:pt x="483" y="295"/>
                  </a:cubicBezTo>
                  <a:cubicBezTo>
                    <a:pt x="483" y="294"/>
                    <a:pt x="484" y="293"/>
                    <a:pt x="484" y="292"/>
                  </a:cubicBezTo>
                  <a:close/>
                  <a:moveTo>
                    <a:pt x="464" y="311"/>
                  </a:moveTo>
                  <a:cubicBezTo>
                    <a:pt x="467" y="313"/>
                    <a:pt x="470" y="314"/>
                    <a:pt x="473" y="316"/>
                  </a:cubicBezTo>
                  <a:cubicBezTo>
                    <a:pt x="473" y="316"/>
                    <a:pt x="473" y="317"/>
                    <a:pt x="473" y="317"/>
                  </a:cubicBezTo>
                  <a:cubicBezTo>
                    <a:pt x="473" y="317"/>
                    <a:pt x="473" y="318"/>
                    <a:pt x="473" y="318"/>
                  </a:cubicBezTo>
                  <a:cubicBezTo>
                    <a:pt x="472" y="318"/>
                    <a:pt x="472" y="318"/>
                    <a:pt x="472" y="318"/>
                  </a:cubicBezTo>
                  <a:cubicBezTo>
                    <a:pt x="471" y="318"/>
                    <a:pt x="470" y="318"/>
                    <a:pt x="470" y="318"/>
                  </a:cubicBezTo>
                  <a:cubicBezTo>
                    <a:pt x="469" y="317"/>
                    <a:pt x="468" y="316"/>
                    <a:pt x="467" y="315"/>
                  </a:cubicBezTo>
                  <a:cubicBezTo>
                    <a:pt x="467" y="314"/>
                    <a:pt x="466" y="313"/>
                    <a:pt x="465" y="313"/>
                  </a:cubicBezTo>
                  <a:cubicBezTo>
                    <a:pt x="465" y="312"/>
                    <a:pt x="464" y="311"/>
                    <a:pt x="464" y="311"/>
                  </a:cubicBezTo>
                  <a:close/>
                  <a:moveTo>
                    <a:pt x="472" y="326"/>
                  </a:moveTo>
                  <a:cubicBezTo>
                    <a:pt x="472" y="326"/>
                    <a:pt x="472" y="326"/>
                    <a:pt x="472" y="326"/>
                  </a:cubicBezTo>
                  <a:cubicBezTo>
                    <a:pt x="474" y="328"/>
                    <a:pt x="476" y="330"/>
                    <a:pt x="477" y="333"/>
                  </a:cubicBezTo>
                  <a:cubicBezTo>
                    <a:pt x="476" y="332"/>
                    <a:pt x="475" y="332"/>
                    <a:pt x="473" y="331"/>
                  </a:cubicBezTo>
                  <a:cubicBezTo>
                    <a:pt x="473" y="330"/>
                    <a:pt x="472" y="329"/>
                    <a:pt x="472" y="329"/>
                  </a:cubicBezTo>
                  <a:cubicBezTo>
                    <a:pt x="472" y="328"/>
                    <a:pt x="472" y="328"/>
                    <a:pt x="472" y="327"/>
                  </a:cubicBezTo>
                  <a:cubicBezTo>
                    <a:pt x="472" y="327"/>
                    <a:pt x="472" y="326"/>
                    <a:pt x="472" y="326"/>
                  </a:cubicBezTo>
                  <a:close/>
                  <a:moveTo>
                    <a:pt x="472" y="347"/>
                  </a:moveTo>
                  <a:cubicBezTo>
                    <a:pt x="473" y="346"/>
                    <a:pt x="473" y="345"/>
                    <a:pt x="473" y="344"/>
                  </a:cubicBezTo>
                  <a:cubicBezTo>
                    <a:pt x="475" y="346"/>
                    <a:pt x="476" y="348"/>
                    <a:pt x="477" y="350"/>
                  </a:cubicBezTo>
                  <a:cubicBezTo>
                    <a:pt x="476" y="353"/>
                    <a:pt x="475" y="356"/>
                    <a:pt x="475" y="359"/>
                  </a:cubicBezTo>
                  <a:cubicBezTo>
                    <a:pt x="474" y="358"/>
                    <a:pt x="473" y="357"/>
                    <a:pt x="472" y="357"/>
                  </a:cubicBezTo>
                  <a:cubicBezTo>
                    <a:pt x="471" y="355"/>
                    <a:pt x="471" y="354"/>
                    <a:pt x="471" y="353"/>
                  </a:cubicBezTo>
                  <a:cubicBezTo>
                    <a:pt x="471" y="351"/>
                    <a:pt x="471" y="349"/>
                    <a:pt x="472" y="347"/>
                  </a:cubicBezTo>
                  <a:close/>
                  <a:moveTo>
                    <a:pt x="482" y="317"/>
                  </a:moveTo>
                  <a:cubicBezTo>
                    <a:pt x="480" y="317"/>
                    <a:pt x="479" y="316"/>
                    <a:pt x="478" y="315"/>
                  </a:cubicBezTo>
                  <a:cubicBezTo>
                    <a:pt x="478" y="315"/>
                    <a:pt x="478" y="315"/>
                    <a:pt x="478" y="315"/>
                  </a:cubicBezTo>
                  <a:cubicBezTo>
                    <a:pt x="479" y="314"/>
                    <a:pt x="480" y="313"/>
                    <a:pt x="481" y="313"/>
                  </a:cubicBezTo>
                  <a:cubicBezTo>
                    <a:pt x="481" y="314"/>
                    <a:pt x="482" y="315"/>
                    <a:pt x="482" y="317"/>
                  </a:cubicBezTo>
                  <a:cubicBezTo>
                    <a:pt x="482" y="317"/>
                    <a:pt x="482" y="317"/>
                    <a:pt x="482" y="317"/>
                  </a:cubicBezTo>
                  <a:close/>
                  <a:moveTo>
                    <a:pt x="484" y="310"/>
                  </a:moveTo>
                  <a:cubicBezTo>
                    <a:pt x="484" y="310"/>
                    <a:pt x="483" y="310"/>
                    <a:pt x="483" y="310"/>
                  </a:cubicBezTo>
                  <a:cubicBezTo>
                    <a:pt x="483" y="310"/>
                    <a:pt x="482" y="309"/>
                    <a:pt x="482" y="309"/>
                  </a:cubicBezTo>
                  <a:cubicBezTo>
                    <a:pt x="482" y="309"/>
                    <a:pt x="482" y="308"/>
                    <a:pt x="482" y="307"/>
                  </a:cubicBezTo>
                  <a:cubicBezTo>
                    <a:pt x="482" y="307"/>
                    <a:pt x="482" y="308"/>
                    <a:pt x="482" y="308"/>
                  </a:cubicBezTo>
                  <a:cubicBezTo>
                    <a:pt x="482" y="308"/>
                    <a:pt x="482" y="308"/>
                    <a:pt x="482" y="308"/>
                  </a:cubicBezTo>
                  <a:cubicBezTo>
                    <a:pt x="482" y="308"/>
                    <a:pt x="482" y="308"/>
                    <a:pt x="482" y="308"/>
                  </a:cubicBezTo>
                  <a:cubicBezTo>
                    <a:pt x="483" y="309"/>
                    <a:pt x="484" y="309"/>
                    <a:pt x="484" y="310"/>
                  </a:cubicBezTo>
                  <a:close/>
                  <a:moveTo>
                    <a:pt x="479" y="319"/>
                  </a:moveTo>
                  <a:cubicBezTo>
                    <a:pt x="478" y="318"/>
                    <a:pt x="477" y="318"/>
                    <a:pt x="476" y="318"/>
                  </a:cubicBezTo>
                  <a:cubicBezTo>
                    <a:pt x="476" y="318"/>
                    <a:pt x="476" y="318"/>
                    <a:pt x="476" y="317"/>
                  </a:cubicBezTo>
                  <a:cubicBezTo>
                    <a:pt x="477" y="318"/>
                    <a:pt x="478" y="318"/>
                    <a:pt x="479" y="319"/>
                  </a:cubicBezTo>
                  <a:close/>
                  <a:moveTo>
                    <a:pt x="485" y="323"/>
                  </a:moveTo>
                  <a:cubicBezTo>
                    <a:pt x="484" y="323"/>
                    <a:pt x="484" y="323"/>
                    <a:pt x="484" y="323"/>
                  </a:cubicBezTo>
                  <a:cubicBezTo>
                    <a:pt x="481" y="322"/>
                    <a:pt x="479" y="321"/>
                    <a:pt x="479" y="321"/>
                  </a:cubicBezTo>
                  <a:cubicBezTo>
                    <a:pt x="480" y="322"/>
                    <a:pt x="481" y="323"/>
                    <a:pt x="482" y="324"/>
                  </a:cubicBezTo>
                  <a:cubicBezTo>
                    <a:pt x="479" y="324"/>
                    <a:pt x="476" y="323"/>
                    <a:pt x="474" y="323"/>
                  </a:cubicBezTo>
                  <a:cubicBezTo>
                    <a:pt x="474" y="323"/>
                    <a:pt x="473" y="323"/>
                    <a:pt x="473" y="323"/>
                  </a:cubicBezTo>
                  <a:cubicBezTo>
                    <a:pt x="474" y="322"/>
                    <a:pt x="474" y="321"/>
                    <a:pt x="474" y="321"/>
                  </a:cubicBezTo>
                  <a:cubicBezTo>
                    <a:pt x="478" y="321"/>
                    <a:pt x="481" y="322"/>
                    <a:pt x="485" y="323"/>
                  </a:cubicBezTo>
                  <a:close/>
                  <a:moveTo>
                    <a:pt x="479" y="326"/>
                  </a:moveTo>
                  <a:cubicBezTo>
                    <a:pt x="479" y="326"/>
                    <a:pt x="479" y="326"/>
                    <a:pt x="479" y="326"/>
                  </a:cubicBezTo>
                  <a:cubicBezTo>
                    <a:pt x="479" y="326"/>
                    <a:pt x="479" y="326"/>
                    <a:pt x="479" y="326"/>
                  </a:cubicBezTo>
                  <a:cubicBezTo>
                    <a:pt x="479" y="326"/>
                    <a:pt x="479" y="326"/>
                    <a:pt x="479" y="326"/>
                  </a:cubicBezTo>
                  <a:close/>
                  <a:moveTo>
                    <a:pt x="485" y="335"/>
                  </a:moveTo>
                  <a:cubicBezTo>
                    <a:pt x="485" y="335"/>
                    <a:pt x="486" y="336"/>
                    <a:pt x="486" y="336"/>
                  </a:cubicBezTo>
                  <a:cubicBezTo>
                    <a:pt x="486" y="336"/>
                    <a:pt x="486" y="336"/>
                    <a:pt x="485" y="336"/>
                  </a:cubicBezTo>
                  <a:cubicBezTo>
                    <a:pt x="485" y="336"/>
                    <a:pt x="485" y="335"/>
                    <a:pt x="485" y="335"/>
                  </a:cubicBezTo>
                  <a:close/>
                  <a:moveTo>
                    <a:pt x="474" y="341"/>
                  </a:moveTo>
                  <a:cubicBezTo>
                    <a:pt x="474" y="341"/>
                    <a:pt x="474" y="341"/>
                    <a:pt x="475" y="341"/>
                  </a:cubicBezTo>
                  <a:cubicBezTo>
                    <a:pt x="475" y="342"/>
                    <a:pt x="476" y="342"/>
                    <a:pt x="477" y="343"/>
                  </a:cubicBezTo>
                  <a:cubicBezTo>
                    <a:pt x="477" y="343"/>
                    <a:pt x="477" y="344"/>
                    <a:pt x="477" y="344"/>
                  </a:cubicBezTo>
                  <a:cubicBezTo>
                    <a:pt x="476" y="343"/>
                    <a:pt x="475" y="342"/>
                    <a:pt x="474" y="341"/>
                  </a:cubicBezTo>
                  <a:close/>
                  <a:moveTo>
                    <a:pt x="480" y="339"/>
                  </a:moveTo>
                  <a:cubicBezTo>
                    <a:pt x="480" y="339"/>
                    <a:pt x="480" y="339"/>
                    <a:pt x="480" y="339"/>
                  </a:cubicBezTo>
                  <a:cubicBezTo>
                    <a:pt x="480" y="339"/>
                    <a:pt x="481" y="339"/>
                    <a:pt x="481" y="339"/>
                  </a:cubicBezTo>
                  <a:cubicBezTo>
                    <a:pt x="481" y="339"/>
                    <a:pt x="481" y="339"/>
                    <a:pt x="481" y="340"/>
                  </a:cubicBezTo>
                  <a:cubicBezTo>
                    <a:pt x="481" y="340"/>
                    <a:pt x="481" y="340"/>
                    <a:pt x="481" y="341"/>
                  </a:cubicBezTo>
                  <a:cubicBezTo>
                    <a:pt x="481" y="340"/>
                    <a:pt x="480" y="340"/>
                    <a:pt x="480" y="340"/>
                  </a:cubicBezTo>
                  <a:cubicBezTo>
                    <a:pt x="480" y="340"/>
                    <a:pt x="480" y="339"/>
                    <a:pt x="480" y="339"/>
                  </a:cubicBezTo>
                  <a:close/>
                  <a:moveTo>
                    <a:pt x="480" y="337"/>
                  </a:moveTo>
                  <a:cubicBezTo>
                    <a:pt x="480" y="337"/>
                    <a:pt x="480" y="337"/>
                    <a:pt x="480" y="336"/>
                  </a:cubicBezTo>
                  <a:cubicBezTo>
                    <a:pt x="481" y="337"/>
                    <a:pt x="481" y="337"/>
                    <a:pt x="481" y="337"/>
                  </a:cubicBezTo>
                  <a:cubicBezTo>
                    <a:pt x="481" y="337"/>
                    <a:pt x="481" y="337"/>
                    <a:pt x="481" y="337"/>
                  </a:cubicBezTo>
                  <a:cubicBezTo>
                    <a:pt x="480" y="337"/>
                    <a:pt x="480" y="337"/>
                    <a:pt x="480" y="337"/>
                  </a:cubicBezTo>
                  <a:close/>
                  <a:moveTo>
                    <a:pt x="479" y="331"/>
                  </a:moveTo>
                  <a:cubicBezTo>
                    <a:pt x="479" y="330"/>
                    <a:pt x="478" y="329"/>
                    <a:pt x="477" y="328"/>
                  </a:cubicBezTo>
                  <a:cubicBezTo>
                    <a:pt x="478" y="329"/>
                    <a:pt x="479" y="329"/>
                    <a:pt x="479" y="329"/>
                  </a:cubicBezTo>
                  <a:cubicBezTo>
                    <a:pt x="479" y="330"/>
                    <a:pt x="480" y="330"/>
                    <a:pt x="480" y="331"/>
                  </a:cubicBezTo>
                  <a:cubicBezTo>
                    <a:pt x="479" y="331"/>
                    <a:pt x="479" y="331"/>
                    <a:pt x="479" y="331"/>
                  </a:cubicBezTo>
                  <a:close/>
                  <a:moveTo>
                    <a:pt x="485" y="328"/>
                  </a:moveTo>
                  <a:cubicBezTo>
                    <a:pt x="486" y="330"/>
                    <a:pt x="486" y="331"/>
                    <a:pt x="487" y="333"/>
                  </a:cubicBezTo>
                  <a:cubicBezTo>
                    <a:pt x="486" y="332"/>
                    <a:pt x="486" y="331"/>
                    <a:pt x="485" y="331"/>
                  </a:cubicBezTo>
                  <a:cubicBezTo>
                    <a:pt x="485" y="330"/>
                    <a:pt x="485" y="329"/>
                    <a:pt x="485" y="328"/>
                  </a:cubicBezTo>
                  <a:close/>
                  <a:moveTo>
                    <a:pt x="488" y="340"/>
                  </a:moveTo>
                  <a:cubicBezTo>
                    <a:pt x="488" y="340"/>
                    <a:pt x="487" y="340"/>
                    <a:pt x="487" y="340"/>
                  </a:cubicBezTo>
                  <a:cubicBezTo>
                    <a:pt x="487" y="341"/>
                    <a:pt x="487" y="341"/>
                    <a:pt x="486" y="341"/>
                  </a:cubicBezTo>
                  <a:cubicBezTo>
                    <a:pt x="486" y="340"/>
                    <a:pt x="486" y="339"/>
                    <a:pt x="486" y="339"/>
                  </a:cubicBezTo>
                  <a:cubicBezTo>
                    <a:pt x="487" y="339"/>
                    <a:pt x="488" y="339"/>
                    <a:pt x="488" y="338"/>
                  </a:cubicBezTo>
                  <a:cubicBezTo>
                    <a:pt x="488" y="339"/>
                    <a:pt x="489" y="339"/>
                    <a:pt x="489" y="340"/>
                  </a:cubicBezTo>
                  <a:cubicBezTo>
                    <a:pt x="488" y="339"/>
                    <a:pt x="488" y="339"/>
                    <a:pt x="488" y="339"/>
                  </a:cubicBezTo>
                  <a:cubicBezTo>
                    <a:pt x="488" y="340"/>
                    <a:pt x="488" y="340"/>
                    <a:pt x="488" y="340"/>
                  </a:cubicBezTo>
                  <a:cubicBezTo>
                    <a:pt x="488" y="340"/>
                    <a:pt x="488" y="340"/>
                    <a:pt x="488" y="340"/>
                  </a:cubicBezTo>
                  <a:close/>
                  <a:moveTo>
                    <a:pt x="483" y="345"/>
                  </a:moveTo>
                  <a:cubicBezTo>
                    <a:pt x="483" y="345"/>
                    <a:pt x="483" y="345"/>
                    <a:pt x="483" y="345"/>
                  </a:cubicBezTo>
                  <a:cubicBezTo>
                    <a:pt x="483" y="345"/>
                    <a:pt x="483" y="345"/>
                    <a:pt x="483" y="345"/>
                  </a:cubicBezTo>
                  <a:cubicBezTo>
                    <a:pt x="483" y="345"/>
                    <a:pt x="483" y="345"/>
                    <a:pt x="483" y="345"/>
                  </a:cubicBezTo>
                  <a:close/>
                  <a:moveTo>
                    <a:pt x="473" y="364"/>
                  </a:moveTo>
                  <a:cubicBezTo>
                    <a:pt x="473" y="363"/>
                    <a:pt x="473" y="362"/>
                    <a:pt x="472" y="360"/>
                  </a:cubicBezTo>
                  <a:cubicBezTo>
                    <a:pt x="473" y="361"/>
                    <a:pt x="473" y="361"/>
                    <a:pt x="474" y="362"/>
                  </a:cubicBezTo>
                  <a:cubicBezTo>
                    <a:pt x="474" y="362"/>
                    <a:pt x="474" y="363"/>
                    <a:pt x="473" y="364"/>
                  </a:cubicBezTo>
                  <a:close/>
                  <a:moveTo>
                    <a:pt x="472" y="339"/>
                  </a:moveTo>
                  <a:cubicBezTo>
                    <a:pt x="472" y="339"/>
                    <a:pt x="472" y="339"/>
                    <a:pt x="472" y="339"/>
                  </a:cubicBezTo>
                  <a:cubicBezTo>
                    <a:pt x="472" y="339"/>
                    <a:pt x="472" y="339"/>
                    <a:pt x="472" y="339"/>
                  </a:cubicBezTo>
                  <a:cubicBezTo>
                    <a:pt x="472" y="339"/>
                    <a:pt x="472" y="339"/>
                    <a:pt x="472" y="339"/>
                  </a:cubicBezTo>
                  <a:close/>
                  <a:moveTo>
                    <a:pt x="471" y="333"/>
                  </a:moveTo>
                  <a:cubicBezTo>
                    <a:pt x="471" y="333"/>
                    <a:pt x="471" y="333"/>
                    <a:pt x="471" y="333"/>
                  </a:cubicBezTo>
                  <a:cubicBezTo>
                    <a:pt x="471" y="333"/>
                    <a:pt x="471" y="333"/>
                    <a:pt x="471" y="333"/>
                  </a:cubicBezTo>
                  <a:cubicBezTo>
                    <a:pt x="471" y="333"/>
                    <a:pt x="471" y="333"/>
                    <a:pt x="471" y="333"/>
                  </a:cubicBezTo>
                  <a:close/>
                  <a:moveTo>
                    <a:pt x="474" y="334"/>
                  </a:moveTo>
                  <a:cubicBezTo>
                    <a:pt x="475" y="335"/>
                    <a:pt x="477" y="335"/>
                    <a:pt x="478" y="336"/>
                  </a:cubicBezTo>
                  <a:cubicBezTo>
                    <a:pt x="478" y="336"/>
                    <a:pt x="478" y="336"/>
                    <a:pt x="478" y="337"/>
                  </a:cubicBezTo>
                  <a:cubicBezTo>
                    <a:pt x="477" y="337"/>
                    <a:pt x="477" y="337"/>
                    <a:pt x="476" y="336"/>
                  </a:cubicBezTo>
                  <a:cubicBezTo>
                    <a:pt x="475" y="335"/>
                    <a:pt x="475" y="335"/>
                    <a:pt x="475" y="335"/>
                  </a:cubicBezTo>
                  <a:cubicBezTo>
                    <a:pt x="475" y="336"/>
                    <a:pt x="475" y="336"/>
                    <a:pt x="475" y="336"/>
                  </a:cubicBezTo>
                  <a:cubicBezTo>
                    <a:pt x="475" y="336"/>
                    <a:pt x="475" y="336"/>
                    <a:pt x="475" y="336"/>
                  </a:cubicBezTo>
                  <a:cubicBezTo>
                    <a:pt x="474" y="335"/>
                    <a:pt x="474" y="335"/>
                    <a:pt x="474" y="334"/>
                  </a:cubicBezTo>
                  <a:close/>
                  <a:moveTo>
                    <a:pt x="466" y="321"/>
                  </a:moveTo>
                  <a:cubicBezTo>
                    <a:pt x="467" y="321"/>
                    <a:pt x="468" y="321"/>
                    <a:pt x="469" y="321"/>
                  </a:cubicBezTo>
                  <a:cubicBezTo>
                    <a:pt x="469" y="321"/>
                    <a:pt x="469" y="322"/>
                    <a:pt x="470" y="322"/>
                  </a:cubicBezTo>
                  <a:cubicBezTo>
                    <a:pt x="468" y="322"/>
                    <a:pt x="467" y="321"/>
                    <a:pt x="466" y="321"/>
                  </a:cubicBezTo>
                  <a:close/>
                  <a:moveTo>
                    <a:pt x="473" y="316"/>
                  </a:moveTo>
                  <a:cubicBezTo>
                    <a:pt x="473" y="316"/>
                    <a:pt x="473" y="316"/>
                    <a:pt x="474" y="316"/>
                  </a:cubicBezTo>
                  <a:cubicBezTo>
                    <a:pt x="474" y="317"/>
                    <a:pt x="473" y="317"/>
                    <a:pt x="473" y="317"/>
                  </a:cubicBezTo>
                  <a:cubicBezTo>
                    <a:pt x="473" y="317"/>
                    <a:pt x="473" y="316"/>
                    <a:pt x="473" y="316"/>
                  </a:cubicBezTo>
                  <a:close/>
                  <a:moveTo>
                    <a:pt x="472" y="313"/>
                  </a:moveTo>
                  <a:cubicBezTo>
                    <a:pt x="472" y="310"/>
                    <a:pt x="471" y="306"/>
                    <a:pt x="470" y="301"/>
                  </a:cubicBezTo>
                  <a:cubicBezTo>
                    <a:pt x="474" y="304"/>
                    <a:pt x="477" y="307"/>
                    <a:pt x="480" y="311"/>
                  </a:cubicBezTo>
                  <a:cubicBezTo>
                    <a:pt x="479" y="311"/>
                    <a:pt x="478" y="312"/>
                    <a:pt x="476" y="313"/>
                  </a:cubicBezTo>
                  <a:cubicBezTo>
                    <a:pt x="476" y="313"/>
                    <a:pt x="476" y="314"/>
                    <a:pt x="475" y="314"/>
                  </a:cubicBezTo>
                  <a:cubicBezTo>
                    <a:pt x="474" y="314"/>
                    <a:pt x="473" y="313"/>
                    <a:pt x="472" y="313"/>
                  </a:cubicBezTo>
                  <a:close/>
                  <a:moveTo>
                    <a:pt x="472" y="300"/>
                  </a:moveTo>
                  <a:cubicBezTo>
                    <a:pt x="473" y="300"/>
                    <a:pt x="474" y="299"/>
                    <a:pt x="475" y="299"/>
                  </a:cubicBezTo>
                  <a:cubicBezTo>
                    <a:pt x="476" y="298"/>
                    <a:pt x="476" y="297"/>
                    <a:pt x="477" y="296"/>
                  </a:cubicBezTo>
                  <a:cubicBezTo>
                    <a:pt x="478" y="298"/>
                    <a:pt x="478" y="300"/>
                    <a:pt x="479" y="302"/>
                  </a:cubicBezTo>
                  <a:cubicBezTo>
                    <a:pt x="478" y="302"/>
                    <a:pt x="478" y="302"/>
                    <a:pt x="478" y="302"/>
                  </a:cubicBezTo>
                  <a:cubicBezTo>
                    <a:pt x="478" y="303"/>
                    <a:pt x="478" y="304"/>
                    <a:pt x="479" y="306"/>
                  </a:cubicBezTo>
                  <a:cubicBezTo>
                    <a:pt x="477" y="304"/>
                    <a:pt x="474" y="302"/>
                    <a:pt x="472" y="300"/>
                  </a:cubicBezTo>
                  <a:close/>
                  <a:moveTo>
                    <a:pt x="480" y="296"/>
                  </a:moveTo>
                  <a:cubicBezTo>
                    <a:pt x="482" y="298"/>
                    <a:pt x="484" y="300"/>
                    <a:pt x="487" y="302"/>
                  </a:cubicBezTo>
                  <a:cubicBezTo>
                    <a:pt x="487" y="302"/>
                    <a:pt x="487" y="303"/>
                    <a:pt x="487" y="304"/>
                  </a:cubicBezTo>
                  <a:cubicBezTo>
                    <a:pt x="487" y="305"/>
                    <a:pt x="487" y="307"/>
                    <a:pt x="487" y="308"/>
                  </a:cubicBezTo>
                  <a:cubicBezTo>
                    <a:pt x="487" y="309"/>
                    <a:pt x="487" y="309"/>
                    <a:pt x="487" y="309"/>
                  </a:cubicBezTo>
                  <a:cubicBezTo>
                    <a:pt x="486" y="308"/>
                    <a:pt x="485" y="307"/>
                    <a:pt x="484" y="306"/>
                  </a:cubicBezTo>
                  <a:cubicBezTo>
                    <a:pt x="482" y="303"/>
                    <a:pt x="480" y="300"/>
                    <a:pt x="480" y="296"/>
                  </a:cubicBezTo>
                  <a:close/>
                  <a:moveTo>
                    <a:pt x="499" y="289"/>
                  </a:moveTo>
                  <a:cubicBezTo>
                    <a:pt x="499" y="289"/>
                    <a:pt x="499" y="289"/>
                    <a:pt x="499" y="289"/>
                  </a:cubicBezTo>
                  <a:cubicBezTo>
                    <a:pt x="499" y="294"/>
                    <a:pt x="498" y="298"/>
                    <a:pt x="496" y="302"/>
                  </a:cubicBezTo>
                  <a:cubicBezTo>
                    <a:pt x="495" y="302"/>
                    <a:pt x="495" y="303"/>
                    <a:pt x="495" y="303"/>
                  </a:cubicBezTo>
                  <a:cubicBezTo>
                    <a:pt x="495" y="298"/>
                    <a:pt x="496" y="293"/>
                    <a:pt x="497" y="288"/>
                  </a:cubicBezTo>
                  <a:cubicBezTo>
                    <a:pt x="498" y="288"/>
                    <a:pt x="498" y="289"/>
                    <a:pt x="499" y="289"/>
                  </a:cubicBezTo>
                  <a:close/>
                  <a:moveTo>
                    <a:pt x="502" y="294"/>
                  </a:moveTo>
                  <a:cubicBezTo>
                    <a:pt x="502" y="295"/>
                    <a:pt x="501" y="296"/>
                    <a:pt x="500" y="296"/>
                  </a:cubicBezTo>
                  <a:cubicBezTo>
                    <a:pt x="501" y="295"/>
                    <a:pt x="501" y="294"/>
                    <a:pt x="501" y="292"/>
                  </a:cubicBezTo>
                  <a:cubicBezTo>
                    <a:pt x="501" y="293"/>
                    <a:pt x="502" y="293"/>
                    <a:pt x="502" y="294"/>
                  </a:cubicBezTo>
                  <a:close/>
                  <a:moveTo>
                    <a:pt x="507" y="289"/>
                  </a:moveTo>
                  <a:cubicBezTo>
                    <a:pt x="509" y="286"/>
                    <a:pt x="511" y="282"/>
                    <a:pt x="513" y="279"/>
                  </a:cubicBezTo>
                  <a:cubicBezTo>
                    <a:pt x="515" y="280"/>
                    <a:pt x="516" y="281"/>
                    <a:pt x="517" y="282"/>
                  </a:cubicBezTo>
                  <a:cubicBezTo>
                    <a:pt x="513" y="284"/>
                    <a:pt x="510" y="287"/>
                    <a:pt x="507" y="289"/>
                  </a:cubicBezTo>
                  <a:close/>
                  <a:moveTo>
                    <a:pt x="487" y="289"/>
                  </a:moveTo>
                  <a:cubicBezTo>
                    <a:pt x="487" y="290"/>
                    <a:pt x="487" y="290"/>
                    <a:pt x="487" y="290"/>
                  </a:cubicBezTo>
                  <a:cubicBezTo>
                    <a:pt x="487" y="290"/>
                    <a:pt x="487" y="290"/>
                    <a:pt x="487" y="290"/>
                  </a:cubicBezTo>
                  <a:cubicBezTo>
                    <a:pt x="487" y="291"/>
                    <a:pt x="487" y="291"/>
                    <a:pt x="487" y="291"/>
                  </a:cubicBezTo>
                  <a:cubicBezTo>
                    <a:pt x="487" y="293"/>
                    <a:pt x="488" y="295"/>
                    <a:pt x="488" y="297"/>
                  </a:cubicBezTo>
                  <a:cubicBezTo>
                    <a:pt x="488" y="297"/>
                    <a:pt x="488" y="297"/>
                    <a:pt x="488" y="298"/>
                  </a:cubicBezTo>
                  <a:cubicBezTo>
                    <a:pt x="487" y="294"/>
                    <a:pt x="487" y="292"/>
                    <a:pt x="487" y="290"/>
                  </a:cubicBezTo>
                  <a:cubicBezTo>
                    <a:pt x="487" y="290"/>
                    <a:pt x="487" y="289"/>
                    <a:pt x="487" y="289"/>
                  </a:cubicBezTo>
                  <a:close/>
                  <a:moveTo>
                    <a:pt x="496" y="283"/>
                  </a:moveTo>
                  <a:cubicBezTo>
                    <a:pt x="496" y="282"/>
                    <a:pt x="497" y="282"/>
                    <a:pt x="497" y="282"/>
                  </a:cubicBezTo>
                  <a:cubicBezTo>
                    <a:pt x="497" y="282"/>
                    <a:pt x="497" y="283"/>
                    <a:pt x="497" y="283"/>
                  </a:cubicBezTo>
                  <a:cubicBezTo>
                    <a:pt x="496" y="283"/>
                    <a:pt x="496" y="283"/>
                    <a:pt x="496" y="283"/>
                  </a:cubicBezTo>
                  <a:close/>
                  <a:moveTo>
                    <a:pt x="502" y="290"/>
                  </a:moveTo>
                  <a:cubicBezTo>
                    <a:pt x="503" y="285"/>
                    <a:pt x="505" y="280"/>
                    <a:pt x="509" y="275"/>
                  </a:cubicBezTo>
                  <a:cubicBezTo>
                    <a:pt x="510" y="276"/>
                    <a:pt x="511" y="276"/>
                    <a:pt x="511" y="277"/>
                  </a:cubicBezTo>
                  <a:cubicBezTo>
                    <a:pt x="508" y="282"/>
                    <a:pt x="505" y="286"/>
                    <a:pt x="504" y="292"/>
                  </a:cubicBezTo>
                  <a:cubicBezTo>
                    <a:pt x="503" y="291"/>
                    <a:pt x="503" y="291"/>
                    <a:pt x="502" y="290"/>
                  </a:cubicBezTo>
                  <a:close/>
                  <a:moveTo>
                    <a:pt x="511" y="273"/>
                  </a:moveTo>
                  <a:cubicBezTo>
                    <a:pt x="512" y="273"/>
                    <a:pt x="513" y="272"/>
                    <a:pt x="514" y="271"/>
                  </a:cubicBezTo>
                  <a:cubicBezTo>
                    <a:pt x="515" y="272"/>
                    <a:pt x="515" y="272"/>
                    <a:pt x="515" y="272"/>
                  </a:cubicBezTo>
                  <a:cubicBezTo>
                    <a:pt x="515" y="272"/>
                    <a:pt x="516" y="271"/>
                    <a:pt x="517" y="271"/>
                  </a:cubicBezTo>
                  <a:cubicBezTo>
                    <a:pt x="516" y="272"/>
                    <a:pt x="514" y="274"/>
                    <a:pt x="513" y="275"/>
                  </a:cubicBezTo>
                  <a:cubicBezTo>
                    <a:pt x="512" y="275"/>
                    <a:pt x="512" y="274"/>
                    <a:pt x="511" y="273"/>
                  </a:cubicBezTo>
                  <a:close/>
                  <a:moveTo>
                    <a:pt x="520" y="266"/>
                  </a:moveTo>
                  <a:cubicBezTo>
                    <a:pt x="521" y="265"/>
                    <a:pt x="523" y="264"/>
                    <a:pt x="525" y="263"/>
                  </a:cubicBezTo>
                  <a:cubicBezTo>
                    <a:pt x="526" y="263"/>
                    <a:pt x="526" y="263"/>
                    <a:pt x="526" y="263"/>
                  </a:cubicBezTo>
                  <a:cubicBezTo>
                    <a:pt x="524" y="264"/>
                    <a:pt x="522" y="265"/>
                    <a:pt x="520" y="266"/>
                  </a:cubicBezTo>
                  <a:close/>
                  <a:moveTo>
                    <a:pt x="528" y="261"/>
                  </a:moveTo>
                  <a:cubicBezTo>
                    <a:pt x="530" y="260"/>
                    <a:pt x="532" y="259"/>
                    <a:pt x="534" y="258"/>
                  </a:cubicBezTo>
                  <a:cubicBezTo>
                    <a:pt x="532" y="259"/>
                    <a:pt x="530" y="260"/>
                    <a:pt x="528" y="262"/>
                  </a:cubicBezTo>
                  <a:cubicBezTo>
                    <a:pt x="528" y="261"/>
                    <a:pt x="528" y="261"/>
                    <a:pt x="528" y="261"/>
                  </a:cubicBezTo>
                  <a:close/>
                  <a:moveTo>
                    <a:pt x="538" y="262"/>
                  </a:moveTo>
                  <a:cubicBezTo>
                    <a:pt x="540" y="264"/>
                    <a:pt x="541" y="265"/>
                    <a:pt x="542" y="267"/>
                  </a:cubicBezTo>
                  <a:cubicBezTo>
                    <a:pt x="541" y="268"/>
                    <a:pt x="539" y="269"/>
                    <a:pt x="538" y="270"/>
                  </a:cubicBezTo>
                  <a:cubicBezTo>
                    <a:pt x="536" y="267"/>
                    <a:pt x="533" y="265"/>
                    <a:pt x="531" y="264"/>
                  </a:cubicBezTo>
                  <a:cubicBezTo>
                    <a:pt x="533" y="263"/>
                    <a:pt x="535" y="262"/>
                    <a:pt x="537" y="261"/>
                  </a:cubicBezTo>
                  <a:cubicBezTo>
                    <a:pt x="537" y="262"/>
                    <a:pt x="537" y="262"/>
                    <a:pt x="537" y="262"/>
                  </a:cubicBezTo>
                  <a:cubicBezTo>
                    <a:pt x="537" y="262"/>
                    <a:pt x="538" y="262"/>
                    <a:pt x="538" y="262"/>
                  </a:cubicBezTo>
                  <a:close/>
                  <a:moveTo>
                    <a:pt x="535" y="271"/>
                  </a:moveTo>
                  <a:cubicBezTo>
                    <a:pt x="529" y="274"/>
                    <a:pt x="524" y="277"/>
                    <a:pt x="519" y="281"/>
                  </a:cubicBezTo>
                  <a:cubicBezTo>
                    <a:pt x="518" y="279"/>
                    <a:pt x="516" y="278"/>
                    <a:pt x="515" y="277"/>
                  </a:cubicBezTo>
                  <a:cubicBezTo>
                    <a:pt x="516" y="275"/>
                    <a:pt x="518" y="273"/>
                    <a:pt x="520" y="272"/>
                  </a:cubicBezTo>
                  <a:cubicBezTo>
                    <a:pt x="522" y="269"/>
                    <a:pt x="525" y="267"/>
                    <a:pt x="528" y="265"/>
                  </a:cubicBezTo>
                  <a:cubicBezTo>
                    <a:pt x="531" y="267"/>
                    <a:pt x="533" y="269"/>
                    <a:pt x="535" y="271"/>
                  </a:cubicBezTo>
                  <a:close/>
                  <a:moveTo>
                    <a:pt x="486" y="312"/>
                  </a:moveTo>
                  <a:cubicBezTo>
                    <a:pt x="486" y="312"/>
                    <a:pt x="486" y="313"/>
                    <a:pt x="486" y="313"/>
                  </a:cubicBezTo>
                  <a:cubicBezTo>
                    <a:pt x="485" y="312"/>
                    <a:pt x="485" y="312"/>
                    <a:pt x="485" y="312"/>
                  </a:cubicBezTo>
                  <a:cubicBezTo>
                    <a:pt x="485" y="312"/>
                    <a:pt x="486" y="312"/>
                    <a:pt x="486" y="312"/>
                  </a:cubicBezTo>
                  <a:close/>
                  <a:moveTo>
                    <a:pt x="480" y="362"/>
                  </a:moveTo>
                  <a:cubicBezTo>
                    <a:pt x="480" y="362"/>
                    <a:pt x="480" y="362"/>
                    <a:pt x="479" y="362"/>
                  </a:cubicBezTo>
                  <a:cubicBezTo>
                    <a:pt x="480" y="362"/>
                    <a:pt x="480" y="361"/>
                    <a:pt x="480" y="361"/>
                  </a:cubicBezTo>
                  <a:cubicBezTo>
                    <a:pt x="480" y="362"/>
                    <a:pt x="480" y="362"/>
                    <a:pt x="480" y="362"/>
                  </a:cubicBezTo>
                  <a:close/>
                  <a:moveTo>
                    <a:pt x="476" y="366"/>
                  </a:moveTo>
                  <a:cubicBezTo>
                    <a:pt x="476" y="367"/>
                    <a:pt x="475" y="367"/>
                    <a:pt x="475" y="368"/>
                  </a:cubicBezTo>
                  <a:cubicBezTo>
                    <a:pt x="475" y="368"/>
                    <a:pt x="475" y="368"/>
                    <a:pt x="475" y="368"/>
                  </a:cubicBezTo>
                  <a:cubicBezTo>
                    <a:pt x="475" y="368"/>
                    <a:pt x="475" y="367"/>
                    <a:pt x="475" y="367"/>
                  </a:cubicBezTo>
                  <a:cubicBezTo>
                    <a:pt x="475" y="366"/>
                    <a:pt x="476" y="366"/>
                    <a:pt x="476" y="366"/>
                  </a:cubicBezTo>
                  <a:close/>
                  <a:moveTo>
                    <a:pt x="470" y="345"/>
                  </a:moveTo>
                  <a:cubicBezTo>
                    <a:pt x="470" y="343"/>
                    <a:pt x="470" y="342"/>
                    <a:pt x="470" y="340"/>
                  </a:cubicBezTo>
                  <a:cubicBezTo>
                    <a:pt x="470" y="341"/>
                    <a:pt x="471" y="341"/>
                    <a:pt x="471" y="341"/>
                  </a:cubicBezTo>
                  <a:cubicBezTo>
                    <a:pt x="471" y="342"/>
                    <a:pt x="470" y="343"/>
                    <a:pt x="470" y="345"/>
                  </a:cubicBezTo>
                  <a:close/>
                  <a:moveTo>
                    <a:pt x="466" y="318"/>
                  </a:moveTo>
                  <a:cubicBezTo>
                    <a:pt x="466" y="318"/>
                    <a:pt x="466" y="318"/>
                    <a:pt x="466" y="318"/>
                  </a:cubicBezTo>
                  <a:cubicBezTo>
                    <a:pt x="467" y="318"/>
                    <a:pt x="467" y="318"/>
                    <a:pt x="467" y="318"/>
                  </a:cubicBezTo>
                  <a:cubicBezTo>
                    <a:pt x="466" y="318"/>
                    <a:pt x="466" y="318"/>
                    <a:pt x="466" y="318"/>
                  </a:cubicBezTo>
                  <a:close/>
                  <a:moveTo>
                    <a:pt x="462" y="317"/>
                  </a:moveTo>
                  <a:cubicBezTo>
                    <a:pt x="462" y="317"/>
                    <a:pt x="462" y="317"/>
                    <a:pt x="462" y="317"/>
                  </a:cubicBezTo>
                  <a:cubicBezTo>
                    <a:pt x="462" y="317"/>
                    <a:pt x="462" y="317"/>
                    <a:pt x="463" y="317"/>
                  </a:cubicBezTo>
                  <a:cubicBezTo>
                    <a:pt x="463" y="317"/>
                    <a:pt x="463" y="317"/>
                    <a:pt x="463" y="317"/>
                  </a:cubicBezTo>
                  <a:cubicBezTo>
                    <a:pt x="463" y="317"/>
                    <a:pt x="462" y="317"/>
                    <a:pt x="462" y="317"/>
                  </a:cubicBezTo>
                  <a:close/>
                  <a:moveTo>
                    <a:pt x="451" y="313"/>
                  </a:moveTo>
                  <a:cubicBezTo>
                    <a:pt x="448" y="311"/>
                    <a:pt x="446" y="310"/>
                    <a:pt x="443" y="308"/>
                  </a:cubicBezTo>
                  <a:cubicBezTo>
                    <a:pt x="436" y="303"/>
                    <a:pt x="428" y="297"/>
                    <a:pt x="423" y="292"/>
                  </a:cubicBezTo>
                  <a:cubicBezTo>
                    <a:pt x="437" y="299"/>
                    <a:pt x="447" y="303"/>
                    <a:pt x="452" y="303"/>
                  </a:cubicBezTo>
                  <a:cubicBezTo>
                    <a:pt x="453" y="304"/>
                    <a:pt x="454" y="305"/>
                    <a:pt x="455" y="306"/>
                  </a:cubicBezTo>
                  <a:cubicBezTo>
                    <a:pt x="457" y="308"/>
                    <a:pt x="458" y="310"/>
                    <a:pt x="460" y="313"/>
                  </a:cubicBezTo>
                  <a:cubicBezTo>
                    <a:pt x="460" y="313"/>
                    <a:pt x="460" y="313"/>
                    <a:pt x="460" y="313"/>
                  </a:cubicBezTo>
                  <a:cubicBezTo>
                    <a:pt x="460" y="313"/>
                    <a:pt x="460" y="313"/>
                    <a:pt x="460" y="313"/>
                  </a:cubicBezTo>
                  <a:cubicBezTo>
                    <a:pt x="457" y="313"/>
                    <a:pt x="454" y="313"/>
                    <a:pt x="451" y="313"/>
                  </a:cubicBezTo>
                  <a:close/>
                  <a:moveTo>
                    <a:pt x="441" y="293"/>
                  </a:moveTo>
                  <a:cubicBezTo>
                    <a:pt x="435" y="288"/>
                    <a:pt x="429" y="283"/>
                    <a:pt x="424" y="278"/>
                  </a:cubicBezTo>
                  <a:cubicBezTo>
                    <a:pt x="430" y="283"/>
                    <a:pt x="436" y="288"/>
                    <a:pt x="442" y="293"/>
                  </a:cubicBezTo>
                  <a:cubicBezTo>
                    <a:pt x="442" y="293"/>
                    <a:pt x="442" y="293"/>
                    <a:pt x="441" y="293"/>
                  </a:cubicBezTo>
                  <a:close/>
                  <a:moveTo>
                    <a:pt x="444" y="288"/>
                  </a:moveTo>
                  <a:cubicBezTo>
                    <a:pt x="448" y="291"/>
                    <a:pt x="453" y="294"/>
                    <a:pt x="457" y="296"/>
                  </a:cubicBezTo>
                  <a:cubicBezTo>
                    <a:pt x="461" y="299"/>
                    <a:pt x="464" y="300"/>
                    <a:pt x="468" y="300"/>
                  </a:cubicBezTo>
                  <a:cubicBezTo>
                    <a:pt x="469" y="304"/>
                    <a:pt x="470" y="308"/>
                    <a:pt x="472" y="312"/>
                  </a:cubicBezTo>
                  <a:cubicBezTo>
                    <a:pt x="467" y="310"/>
                    <a:pt x="462" y="307"/>
                    <a:pt x="457" y="304"/>
                  </a:cubicBezTo>
                  <a:cubicBezTo>
                    <a:pt x="457" y="304"/>
                    <a:pt x="457" y="303"/>
                    <a:pt x="457" y="303"/>
                  </a:cubicBezTo>
                  <a:cubicBezTo>
                    <a:pt x="453" y="298"/>
                    <a:pt x="449" y="293"/>
                    <a:pt x="444" y="288"/>
                  </a:cubicBezTo>
                  <a:close/>
                  <a:moveTo>
                    <a:pt x="469" y="295"/>
                  </a:moveTo>
                  <a:cubicBezTo>
                    <a:pt x="471" y="295"/>
                    <a:pt x="472" y="295"/>
                    <a:pt x="474" y="295"/>
                  </a:cubicBezTo>
                  <a:cubicBezTo>
                    <a:pt x="474" y="295"/>
                    <a:pt x="475" y="295"/>
                    <a:pt x="475" y="295"/>
                  </a:cubicBezTo>
                  <a:cubicBezTo>
                    <a:pt x="475" y="296"/>
                    <a:pt x="474" y="296"/>
                    <a:pt x="473" y="297"/>
                  </a:cubicBezTo>
                  <a:cubicBezTo>
                    <a:pt x="472" y="297"/>
                    <a:pt x="471" y="298"/>
                    <a:pt x="470" y="298"/>
                  </a:cubicBezTo>
                  <a:cubicBezTo>
                    <a:pt x="470" y="298"/>
                    <a:pt x="470" y="298"/>
                    <a:pt x="470" y="298"/>
                  </a:cubicBezTo>
                  <a:cubicBezTo>
                    <a:pt x="470" y="297"/>
                    <a:pt x="470" y="296"/>
                    <a:pt x="469" y="295"/>
                  </a:cubicBezTo>
                  <a:close/>
                  <a:moveTo>
                    <a:pt x="467" y="295"/>
                  </a:moveTo>
                  <a:cubicBezTo>
                    <a:pt x="467" y="295"/>
                    <a:pt x="466" y="295"/>
                    <a:pt x="466" y="295"/>
                  </a:cubicBezTo>
                  <a:cubicBezTo>
                    <a:pt x="466" y="295"/>
                    <a:pt x="466" y="295"/>
                    <a:pt x="467" y="295"/>
                  </a:cubicBezTo>
                  <a:cubicBezTo>
                    <a:pt x="467" y="295"/>
                    <a:pt x="467" y="295"/>
                    <a:pt x="467" y="295"/>
                  </a:cubicBezTo>
                  <a:close/>
                  <a:moveTo>
                    <a:pt x="483" y="290"/>
                  </a:moveTo>
                  <a:cubicBezTo>
                    <a:pt x="483" y="285"/>
                    <a:pt x="484" y="280"/>
                    <a:pt x="485" y="274"/>
                  </a:cubicBezTo>
                  <a:cubicBezTo>
                    <a:pt x="486" y="274"/>
                    <a:pt x="486" y="275"/>
                    <a:pt x="486" y="275"/>
                  </a:cubicBezTo>
                  <a:cubicBezTo>
                    <a:pt x="488" y="277"/>
                    <a:pt x="490" y="279"/>
                    <a:pt x="491" y="281"/>
                  </a:cubicBezTo>
                  <a:cubicBezTo>
                    <a:pt x="491" y="282"/>
                    <a:pt x="491" y="282"/>
                    <a:pt x="491" y="283"/>
                  </a:cubicBezTo>
                  <a:cubicBezTo>
                    <a:pt x="490" y="284"/>
                    <a:pt x="489" y="284"/>
                    <a:pt x="488" y="285"/>
                  </a:cubicBezTo>
                  <a:cubicBezTo>
                    <a:pt x="488" y="285"/>
                    <a:pt x="487" y="286"/>
                    <a:pt x="486" y="287"/>
                  </a:cubicBezTo>
                  <a:cubicBezTo>
                    <a:pt x="484" y="286"/>
                    <a:pt x="484" y="286"/>
                    <a:pt x="484" y="286"/>
                  </a:cubicBezTo>
                  <a:cubicBezTo>
                    <a:pt x="484" y="287"/>
                    <a:pt x="484" y="288"/>
                    <a:pt x="484" y="288"/>
                  </a:cubicBezTo>
                  <a:cubicBezTo>
                    <a:pt x="484" y="289"/>
                    <a:pt x="483" y="290"/>
                    <a:pt x="483" y="290"/>
                  </a:cubicBezTo>
                  <a:close/>
                  <a:moveTo>
                    <a:pt x="494" y="280"/>
                  </a:moveTo>
                  <a:cubicBezTo>
                    <a:pt x="495" y="276"/>
                    <a:pt x="497" y="272"/>
                    <a:pt x="499" y="267"/>
                  </a:cubicBezTo>
                  <a:cubicBezTo>
                    <a:pt x="502" y="269"/>
                    <a:pt x="504" y="272"/>
                    <a:pt x="507" y="274"/>
                  </a:cubicBezTo>
                  <a:cubicBezTo>
                    <a:pt x="504" y="277"/>
                    <a:pt x="502" y="281"/>
                    <a:pt x="501" y="285"/>
                  </a:cubicBezTo>
                  <a:cubicBezTo>
                    <a:pt x="500" y="283"/>
                    <a:pt x="500" y="281"/>
                    <a:pt x="499" y="279"/>
                  </a:cubicBezTo>
                  <a:cubicBezTo>
                    <a:pt x="499" y="277"/>
                    <a:pt x="499" y="277"/>
                    <a:pt x="499" y="277"/>
                  </a:cubicBezTo>
                  <a:cubicBezTo>
                    <a:pt x="497" y="279"/>
                    <a:pt x="497" y="279"/>
                    <a:pt x="497" y="279"/>
                  </a:cubicBezTo>
                  <a:cubicBezTo>
                    <a:pt x="496" y="279"/>
                    <a:pt x="496" y="280"/>
                    <a:pt x="495" y="281"/>
                  </a:cubicBezTo>
                  <a:cubicBezTo>
                    <a:pt x="494" y="280"/>
                    <a:pt x="494" y="280"/>
                    <a:pt x="494" y="280"/>
                  </a:cubicBezTo>
                  <a:close/>
                  <a:moveTo>
                    <a:pt x="500" y="265"/>
                  </a:moveTo>
                  <a:cubicBezTo>
                    <a:pt x="500" y="263"/>
                    <a:pt x="501" y="262"/>
                    <a:pt x="502" y="260"/>
                  </a:cubicBezTo>
                  <a:cubicBezTo>
                    <a:pt x="503" y="257"/>
                    <a:pt x="505" y="254"/>
                    <a:pt x="507" y="251"/>
                  </a:cubicBezTo>
                  <a:cubicBezTo>
                    <a:pt x="512" y="254"/>
                    <a:pt x="518" y="257"/>
                    <a:pt x="523" y="261"/>
                  </a:cubicBezTo>
                  <a:cubicBezTo>
                    <a:pt x="519" y="263"/>
                    <a:pt x="515" y="266"/>
                    <a:pt x="512" y="269"/>
                  </a:cubicBezTo>
                  <a:cubicBezTo>
                    <a:pt x="511" y="270"/>
                    <a:pt x="510" y="271"/>
                    <a:pt x="509" y="272"/>
                  </a:cubicBezTo>
                  <a:cubicBezTo>
                    <a:pt x="506" y="269"/>
                    <a:pt x="503" y="267"/>
                    <a:pt x="500" y="265"/>
                  </a:cubicBezTo>
                  <a:close/>
                  <a:moveTo>
                    <a:pt x="508" y="248"/>
                  </a:moveTo>
                  <a:cubicBezTo>
                    <a:pt x="510" y="245"/>
                    <a:pt x="512" y="242"/>
                    <a:pt x="514" y="240"/>
                  </a:cubicBezTo>
                  <a:cubicBezTo>
                    <a:pt x="520" y="245"/>
                    <a:pt x="527" y="250"/>
                    <a:pt x="533" y="256"/>
                  </a:cubicBezTo>
                  <a:cubicBezTo>
                    <a:pt x="530" y="257"/>
                    <a:pt x="528" y="258"/>
                    <a:pt x="526" y="260"/>
                  </a:cubicBezTo>
                  <a:cubicBezTo>
                    <a:pt x="520" y="255"/>
                    <a:pt x="514" y="252"/>
                    <a:pt x="508" y="248"/>
                  </a:cubicBezTo>
                  <a:close/>
                  <a:moveTo>
                    <a:pt x="515" y="238"/>
                  </a:moveTo>
                  <a:cubicBezTo>
                    <a:pt x="520" y="231"/>
                    <a:pt x="525" y="226"/>
                    <a:pt x="530" y="222"/>
                  </a:cubicBezTo>
                  <a:cubicBezTo>
                    <a:pt x="541" y="229"/>
                    <a:pt x="553" y="237"/>
                    <a:pt x="562" y="245"/>
                  </a:cubicBezTo>
                  <a:cubicBezTo>
                    <a:pt x="561" y="246"/>
                    <a:pt x="559" y="246"/>
                    <a:pt x="557" y="247"/>
                  </a:cubicBezTo>
                  <a:cubicBezTo>
                    <a:pt x="550" y="249"/>
                    <a:pt x="542" y="252"/>
                    <a:pt x="535" y="255"/>
                  </a:cubicBezTo>
                  <a:cubicBezTo>
                    <a:pt x="529" y="248"/>
                    <a:pt x="522" y="243"/>
                    <a:pt x="515" y="238"/>
                  </a:cubicBezTo>
                  <a:close/>
                  <a:moveTo>
                    <a:pt x="532" y="220"/>
                  </a:moveTo>
                  <a:cubicBezTo>
                    <a:pt x="538" y="216"/>
                    <a:pt x="543" y="213"/>
                    <a:pt x="549" y="212"/>
                  </a:cubicBezTo>
                  <a:cubicBezTo>
                    <a:pt x="560" y="218"/>
                    <a:pt x="571" y="225"/>
                    <a:pt x="579" y="232"/>
                  </a:cubicBezTo>
                  <a:cubicBezTo>
                    <a:pt x="582" y="234"/>
                    <a:pt x="584" y="236"/>
                    <a:pt x="585" y="239"/>
                  </a:cubicBezTo>
                  <a:cubicBezTo>
                    <a:pt x="584" y="239"/>
                    <a:pt x="582" y="240"/>
                    <a:pt x="580" y="240"/>
                  </a:cubicBezTo>
                  <a:cubicBezTo>
                    <a:pt x="575" y="241"/>
                    <a:pt x="570" y="243"/>
                    <a:pt x="565" y="244"/>
                  </a:cubicBezTo>
                  <a:cubicBezTo>
                    <a:pt x="555" y="236"/>
                    <a:pt x="543" y="227"/>
                    <a:pt x="532" y="220"/>
                  </a:cubicBezTo>
                  <a:close/>
                  <a:moveTo>
                    <a:pt x="564" y="247"/>
                  </a:moveTo>
                  <a:cubicBezTo>
                    <a:pt x="566" y="249"/>
                    <a:pt x="567" y="250"/>
                    <a:pt x="568" y="251"/>
                  </a:cubicBezTo>
                  <a:cubicBezTo>
                    <a:pt x="568" y="251"/>
                    <a:pt x="568" y="251"/>
                    <a:pt x="568" y="251"/>
                  </a:cubicBezTo>
                  <a:cubicBezTo>
                    <a:pt x="559" y="252"/>
                    <a:pt x="550" y="254"/>
                    <a:pt x="541" y="257"/>
                  </a:cubicBezTo>
                  <a:cubicBezTo>
                    <a:pt x="546" y="255"/>
                    <a:pt x="551" y="252"/>
                    <a:pt x="557" y="250"/>
                  </a:cubicBezTo>
                  <a:cubicBezTo>
                    <a:pt x="559" y="249"/>
                    <a:pt x="561" y="248"/>
                    <a:pt x="564" y="248"/>
                  </a:cubicBezTo>
                  <a:cubicBezTo>
                    <a:pt x="564" y="248"/>
                    <a:pt x="564" y="247"/>
                    <a:pt x="564" y="247"/>
                  </a:cubicBezTo>
                  <a:close/>
                  <a:moveTo>
                    <a:pt x="559" y="259"/>
                  </a:moveTo>
                  <a:cubicBezTo>
                    <a:pt x="554" y="261"/>
                    <a:pt x="549" y="264"/>
                    <a:pt x="544" y="266"/>
                  </a:cubicBezTo>
                  <a:cubicBezTo>
                    <a:pt x="543" y="264"/>
                    <a:pt x="542" y="263"/>
                    <a:pt x="541" y="261"/>
                  </a:cubicBezTo>
                  <a:cubicBezTo>
                    <a:pt x="548" y="260"/>
                    <a:pt x="556" y="258"/>
                    <a:pt x="563" y="257"/>
                  </a:cubicBezTo>
                  <a:cubicBezTo>
                    <a:pt x="562" y="258"/>
                    <a:pt x="561" y="258"/>
                    <a:pt x="559" y="259"/>
                  </a:cubicBezTo>
                  <a:close/>
                  <a:moveTo>
                    <a:pt x="489" y="345"/>
                  </a:moveTo>
                  <a:cubicBezTo>
                    <a:pt x="489" y="345"/>
                    <a:pt x="488" y="345"/>
                    <a:pt x="488" y="344"/>
                  </a:cubicBezTo>
                  <a:cubicBezTo>
                    <a:pt x="488" y="344"/>
                    <a:pt x="489" y="343"/>
                    <a:pt x="489" y="343"/>
                  </a:cubicBezTo>
                  <a:cubicBezTo>
                    <a:pt x="489" y="343"/>
                    <a:pt x="489" y="344"/>
                    <a:pt x="489" y="345"/>
                  </a:cubicBezTo>
                  <a:close/>
                  <a:moveTo>
                    <a:pt x="485" y="358"/>
                  </a:moveTo>
                  <a:cubicBezTo>
                    <a:pt x="485" y="358"/>
                    <a:pt x="485" y="358"/>
                    <a:pt x="485" y="359"/>
                  </a:cubicBezTo>
                  <a:cubicBezTo>
                    <a:pt x="485" y="358"/>
                    <a:pt x="484" y="357"/>
                    <a:pt x="484" y="356"/>
                  </a:cubicBezTo>
                  <a:cubicBezTo>
                    <a:pt x="484" y="355"/>
                    <a:pt x="484" y="355"/>
                    <a:pt x="484" y="355"/>
                  </a:cubicBezTo>
                  <a:cubicBezTo>
                    <a:pt x="485" y="356"/>
                    <a:pt x="485" y="357"/>
                    <a:pt x="485" y="358"/>
                  </a:cubicBezTo>
                  <a:close/>
                  <a:moveTo>
                    <a:pt x="477" y="372"/>
                  </a:moveTo>
                  <a:cubicBezTo>
                    <a:pt x="477" y="372"/>
                    <a:pt x="477" y="372"/>
                    <a:pt x="477" y="372"/>
                  </a:cubicBezTo>
                  <a:cubicBezTo>
                    <a:pt x="478" y="369"/>
                    <a:pt x="478" y="367"/>
                    <a:pt x="479" y="365"/>
                  </a:cubicBezTo>
                  <a:cubicBezTo>
                    <a:pt x="479" y="365"/>
                    <a:pt x="480" y="365"/>
                    <a:pt x="480" y="365"/>
                  </a:cubicBezTo>
                  <a:cubicBezTo>
                    <a:pt x="480" y="367"/>
                    <a:pt x="480" y="369"/>
                    <a:pt x="480" y="371"/>
                  </a:cubicBezTo>
                  <a:cubicBezTo>
                    <a:pt x="480" y="372"/>
                    <a:pt x="479" y="372"/>
                    <a:pt x="479" y="373"/>
                  </a:cubicBezTo>
                  <a:cubicBezTo>
                    <a:pt x="478" y="373"/>
                    <a:pt x="478" y="372"/>
                    <a:pt x="477" y="372"/>
                  </a:cubicBezTo>
                  <a:close/>
                  <a:moveTo>
                    <a:pt x="468" y="353"/>
                  </a:moveTo>
                  <a:cubicBezTo>
                    <a:pt x="466" y="352"/>
                    <a:pt x="465" y="351"/>
                    <a:pt x="464" y="350"/>
                  </a:cubicBezTo>
                  <a:cubicBezTo>
                    <a:pt x="465" y="346"/>
                    <a:pt x="465" y="341"/>
                    <a:pt x="465" y="336"/>
                  </a:cubicBezTo>
                  <a:cubicBezTo>
                    <a:pt x="465" y="337"/>
                    <a:pt x="465" y="337"/>
                    <a:pt x="465" y="337"/>
                  </a:cubicBezTo>
                  <a:cubicBezTo>
                    <a:pt x="466" y="337"/>
                    <a:pt x="467" y="338"/>
                    <a:pt x="468" y="338"/>
                  </a:cubicBezTo>
                  <a:cubicBezTo>
                    <a:pt x="467" y="340"/>
                    <a:pt x="467" y="343"/>
                    <a:pt x="467" y="345"/>
                  </a:cubicBezTo>
                  <a:cubicBezTo>
                    <a:pt x="467" y="346"/>
                    <a:pt x="467" y="347"/>
                    <a:pt x="467" y="349"/>
                  </a:cubicBezTo>
                  <a:cubicBezTo>
                    <a:pt x="467" y="349"/>
                    <a:pt x="467" y="349"/>
                    <a:pt x="467" y="350"/>
                  </a:cubicBezTo>
                  <a:cubicBezTo>
                    <a:pt x="468" y="350"/>
                    <a:pt x="468" y="350"/>
                    <a:pt x="468" y="350"/>
                  </a:cubicBezTo>
                  <a:cubicBezTo>
                    <a:pt x="468" y="351"/>
                    <a:pt x="468" y="352"/>
                    <a:pt x="468" y="353"/>
                  </a:cubicBezTo>
                  <a:close/>
                  <a:moveTo>
                    <a:pt x="461" y="348"/>
                  </a:moveTo>
                  <a:cubicBezTo>
                    <a:pt x="455" y="342"/>
                    <a:pt x="449" y="337"/>
                    <a:pt x="443" y="333"/>
                  </a:cubicBezTo>
                  <a:cubicBezTo>
                    <a:pt x="440" y="331"/>
                    <a:pt x="436" y="329"/>
                    <a:pt x="433" y="328"/>
                  </a:cubicBezTo>
                  <a:cubicBezTo>
                    <a:pt x="448" y="328"/>
                    <a:pt x="458" y="330"/>
                    <a:pt x="459" y="331"/>
                  </a:cubicBezTo>
                  <a:cubicBezTo>
                    <a:pt x="459" y="332"/>
                    <a:pt x="459" y="333"/>
                    <a:pt x="460" y="334"/>
                  </a:cubicBezTo>
                  <a:cubicBezTo>
                    <a:pt x="460" y="334"/>
                    <a:pt x="460" y="334"/>
                    <a:pt x="460" y="334"/>
                  </a:cubicBezTo>
                  <a:cubicBezTo>
                    <a:pt x="460" y="334"/>
                    <a:pt x="460" y="334"/>
                    <a:pt x="460" y="334"/>
                  </a:cubicBezTo>
                  <a:cubicBezTo>
                    <a:pt x="461" y="338"/>
                    <a:pt x="461" y="343"/>
                    <a:pt x="461" y="348"/>
                  </a:cubicBezTo>
                  <a:close/>
                  <a:moveTo>
                    <a:pt x="463" y="329"/>
                  </a:moveTo>
                  <a:cubicBezTo>
                    <a:pt x="463" y="329"/>
                    <a:pt x="463" y="329"/>
                    <a:pt x="464" y="329"/>
                  </a:cubicBezTo>
                  <a:cubicBezTo>
                    <a:pt x="465" y="331"/>
                    <a:pt x="467" y="332"/>
                    <a:pt x="468" y="334"/>
                  </a:cubicBezTo>
                  <a:cubicBezTo>
                    <a:pt x="468" y="334"/>
                    <a:pt x="468" y="335"/>
                    <a:pt x="468" y="335"/>
                  </a:cubicBezTo>
                  <a:cubicBezTo>
                    <a:pt x="467" y="335"/>
                    <a:pt x="467" y="335"/>
                    <a:pt x="466" y="334"/>
                  </a:cubicBezTo>
                  <a:cubicBezTo>
                    <a:pt x="466" y="334"/>
                    <a:pt x="465" y="334"/>
                    <a:pt x="464" y="333"/>
                  </a:cubicBezTo>
                  <a:cubicBezTo>
                    <a:pt x="464" y="332"/>
                    <a:pt x="463" y="330"/>
                    <a:pt x="463" y="329"/>
                  </a:cubicBezTo>
                  <a:close/>
                  <a:moveTo>
                    <a:pt x="457" y="323"/>
                  </a:moveTo>
                  <a:cubicBezTo>
                    <a:pt x="455" y="321"/>
                    <a:pt x="453" y="320"/>
                    <a:pt x="452" y="319"/>
                  </a:cubicBezTo>
                  <a:cubicBezTo>
                    <a:pt x="452" y="319"/>
                    <a:pt x="452" y="319"/>
                    <a:pt x="453" y="319"/>
                  </a:cubicBezTo>
                  <a:cubicBezTo>
                    <a:pt x="454" y="319"/>
                    <a:pt x="454" y="318"/>
                    <a:pt x="454" y="317"/>
                  </a:cubicBezTo>
                  <a:cubicBezTo>
                    <a:pt x="457" y="318"/>
                    <a:pt x="459" y="319"/>
                    <a:pt x="461" y="319"/>
                  </a:cubicBezTo>
                  <a:cubicBezTo>
                    <a:pt x="461" y="319"/>
                    <a:pt x="461" y="319"/>
                    <a:pt x="461" y="319"/>
                  </a:cubicBezTo>
                  <a:cubicBezTo>
                    <a:pt x="458" y="320"/>
                    <a:pt x="458" y="320"/>
                    <a:pt x="458" y="320"/>
                  </a:cubicBezTo>
                  <a:cubicBezTo>
                    <a:pt x="460" y="322"/>
                    <a:pt x="460" y="322"/>
                    <a:pt x="460" y="322"/>
                  </a:cubicBezTo>
                  <a:cubicBezTo>
                    <a:pt x="461" y="322"/>
                    <a:pt x="462" y="322"/>
                    <a:pt x="462" y="323"/>
                  </a:cubicBezTo>
                  <a:cubicBezTo>
                    <a:pt x="462" y="323"/>
                    <a:pt x="462" y="323"/>
                    <a:pt x="462" y="323"/>
                  </a:cubicBezTo>
                  <a:cubicBezTo>
                    <a:pt x="462" y="323"/>
                    <a:pt x="463" y="323"/>
                    <a:pt x="463" y="323"/>
                  </a:cubicBezTo>
                  <a:cubicBezTo>
                    <a:pt x="465" y="325"/>
                    <a:pt x="467" y="327"/>
                    <a:pt x="469" y="329"/>
                  </a:cubicBezTo>
                  <a:cubicBezTo>
                    <a:pt x="469" y="329"/>
                    <a:pt x="469" y="329"/>
                    <a:pt x="469" y="329"/>
                  </a:cubicBezTo>
                  <a:cubicBezTo>
                    <a:pt x="468" y="329"/>
                    <a:pt x="467" y="328"/>
                    <a:pt x="465" y="327"/>
                  </a:cubicBezTo>
                  <a:cubicBezTo>
                    <a:pt x="465" y="327"/>
                    <a:pt x="464" y="326"/>
                    <a:pt x="463" y="325"/>
                  </a:cubicBezTo>
                  <a:cubicBezTo>
                    <a:pt x="463" y="324"/>
                    <a:pt x="462" y="324"/>
                    <a:pt x="461" y="323"/>
                  </a:cubicBezTo>
                  <a:cubicBezTo>
                    <a:pt x="461" y="323"/>
                    <a:pt x="461" y="323"/>
                    <a:pt x="461" y="323"/>
                  </a:cubicBezTo>
                  <a:cubicBezTo>
                    <a:pt x="461" y="323"/>
                    <a:pt x="461" y="323"/>
                    <a:pt x="461" y="323"/>
                  </a:cubicBezTo>
                  <a:cubicBezTo>
                    <a:pt x="460" y="324"/>
                    <a:pt x="460" y="324"/>
                    <a:pt x="460" y="324"/>
                  </a:cubicBezTo>
                  <a:cubicBezTo>
                    <a:pt x="460" y="323"/>
                    <a:pt x="460" y="323"/>
                    <a:pt x="459" y="323"/>
                  </a:cubicBezTo>
                  <a:cubicBezTo>
                    <a:pt x="459" y="323"/>
                    <a:pt x="458" y="323"/>
                    <a:pt x="457" y="323"/>
                  </a:cubicBezTo>
                  <a:close/>
                  <a:moveTo>
                    <a:pt x="443" y="313"/>
                  </a:moveTo>
                  <a:cubicBezTo>
                    <a:pt x="438" y="309"/>
                    <a:pt x="433" y="305"/>
                    <a:pt x="428" y="300"/>
                  </a:cubicBezTo>
                  <a:cubicBezTo>
                    <a:pt x="427" y="300"/>
                    <a:pt x="427" y="299"/>
                    <a:pt x="426" y="298"/>
                  </a:cubicBezTo>
                  <a:cubicBezTo>
                    <a:pt x="426" y="298"/>
                    <a:pt x="426" y="299"/>
                    <a:pt x="427" y="299"/>
                  </a:cubicBezTo>
                  <a:cubicBezTo>
                    <a:pt x="432" y="303"/>
                    <a:pt x="439" y="309"/>
                    <a:pt x="446" y="313"/>
                  </a:cubicBezTo>
                  <a:cubicBezTo>
                    <a:pt x="445" y="313"/>
                    <a:pt x="444" y="313"/>
                    <a:pt x="443" y="313"/>
                  </a:cubicBezTo>
                  <a:close/>
                  <a:moveTo>
                    <a:pt x="404" y="274"/>
                  </a:moveTo>
                  <a:cubicBezTo>
                    <a:pt x="399" y="266"/>
                    <a:pt x="395" y="259"/>
                    <a:pt x="392" y="252"/>
                  </a:cubicBezTo>
                  <a:cubicBezTo>
                    <a:pt x="398" y="252"/>
                    <a:pt x="404" y="255"/>
                    <a:pt x="411" y="259"/>
                  </a:cubicBezTo>
                  <a:cubicBezTo>
                    <a:pt x="414" y="262"/>
                    <a:pt x="418" y="264"/>
                    <a:pt x="421" y="267"/>
                  </a:cubicBezTo>
                  <a:cubicBezTo>
                    <a:pt x="420" y="268"/>
                    <a:pt x="420" y="268"/>
                    <a:pt x="420" y="268"/>
                  </a:cubicBezTo>
                  <a:cubicBezTo>
                    <a:pt x="423" y="270"/>
                    <a:pt x="427" y="273"/>
                    <a:pt x="430" y="276"/>
                  </a:cubicBezTo>
                  <a:cubicBezTo>
                    <a:pt x="431" y="276"/>
                    <a:pt x="431" y="277"/>
                    <a:pt x="432" y="277"/>
                  </a:cubicBezTo>
                  <a:cubicBezTo>
                    <a:pt x="436" y="282"/>
                    <a:pt x="440" y="287"/>
                    <a:pt x="444" y="291"/>
                  </a:cubicBezTo>
                  <a:cubicBezTo>
                    <a:pt x="433" y="282"/>
                    <a:pt x="422" y="273"/>
                    <a:pt x="412" y="267"/>
                  </a:cubicBezTo>
                  <a:cubicBezTo>
                    <a:pt x="410" y="269"/>
                    <a:pt x="410" y="269"/>
                    <a:pt x="410" y="269"/>
                  </a:cubicBezTo>
                  <a:cubicBezTo>
                    <a:pt x="416" y="274"/>
                    <a:pt x="422" y="280"/>
                    <a:pt x="429" y="286"/>
                  </a:cubicBezTo>
                  <a:cubicBezTo>
                    <a:pt x="422" y="282"/>
                    <a:pt x="414" y="278"/>
                    <a:pt x="404" y="274"/>
                  </a:cubicBezTo>
                  <a:close/>
                  <a:moveTo>
                    <a:pt x="463" y="292"/>
                  </a:moveTo>
                  <a:cubicBezTo>
                    <a:pt x="463" y="289"/>
                    <a:pt x="464" y="286"/>
                    <a:pt x="464" y="282"/>
                  </a:cubicBezTo>
                  <a:cubicBezTo>
                    <a:pt x="465" y="286"/>
                    <a:pt x="465" y="289"/>
                    <a:pt x="466" y="292"/>
                  </a:cubicBezTo>
                  <a:cubicBezTo>
                    <a:pt x="466" y="292"/>
                    <a:pt x="465" y="292"/>
                    <a:pt x="465" y="292"/>
                  </a:cubicBezTo>
                  <a:cubicBezTo>
                    <a:pt x="464" y="292"/>
                    <a:pt x="464" y="292"/>
                    <a:pt x="463" y="292"/>
                  </a:cubicBezTo>
                  <a:close/>
                  <a:moveTo>
                    <a:pt x="477" y="237"/>
                  </a:moveTo>
                  <a:cubicBezTo>
                    <a:pt x="476" y="248"/>
                    <a:pt x="474" y="259"/>
                    <a:pt x="474" y="269"/>
                  </a:cubicBezTo>
                  <a:cubicBezTo>
                    <a:pt x="474" y="274"/>
                    <a:pt x="475" y="279"/>
                    <a:pt x="476" y="284"/>
                  </a:cubicBezTo>
                  <a:cubicBezTo>
                    <a:pt x="478" y="284"/>
                    <a:pt x="478" y="284"/>
                    <a:pt x="478" y="284"/>
                  </a:cubicBezTo>
                  <a:cubicBezTo>
                    <a:pt x="479" y="280"/>
                    <a:pt x="481" y="276"/>
                    <a:pt x="482" y="272"/>
                  </a:cubicBezTo>
                  <a:cubicBezTo>
                    <a:pt x="483" y="272"/>
                    <a:pt x="483" y="272"/>
                    <a:pt x="483" y="272"/>
                  </a:cubicBezTo>
                  <a:cubicBezTo>
                    <a:pt x="482" y="278"/>
                    <a:pt x="480" y="285"/>
                    <a:pt x="480" y="291"/>
                  </a:cubicBezTo>
                  <a:cubicBezTo>
                    <a:pt x="479" y="292"/>
                    <a:pt x="479" y="292"/>
                    <a:pt x="479" y="292"/>
                  </a:cubicBezTo>
                  <a:cubicBezTo>
                    <a:pt x="477" y="290"/>
                    <a:pt x="477" y="290"/>
                    <a:pt x="477" y="290"/>
                  </a:cubicBezTo>
                  <a:cubicBezTo>
                    <a:pt x="477" y="292"/>
                    <a:pt x="477" y="292"/>
                    <a:pt x="477" y="292"/>
                  </a:cubicBezTo>
                  <a:cubicBezTo>
                    <a:pt x="476" y="292"/>
                    <a:pt x="475" y="292"/>
                    <a:pt x="474" y="292"/>
                  </a:cubicBezTo>
                  <a:cubicBezTo>
                    <a:pt x="472" y="292"/>
                    <a:pt x="471" y="292"/>
                    <a:pt x="469" y="292"/>
                  </a:cubicBezTo>
                  <a:cubicBezTo>
                    <a:pt x="468" y="281"/>
                    <a:pt x="469" y="266"/>
                    <a:pt x="472" y="252"/>
                  </a:cubicBezTo>
                  <a:cubicBezTo>
                    <a:pt x="474" y="248"/>
                    <a:pt x="475" y="244"/>
                    <a:pt x="476" y="240"/>
                  </a:cubicBezTo>
                  <a:cubicBezTo>
                    <a:pt x="476" y="239"/>
                    <a:pt x="477" y="238"/>
                    <a:pt x="477" y="237"/>
                  </a:cubicBezTo>
                  <a:close/>
                  <a:moveTo>
                    <a:pt x="478" y="252"/>
                  </a:moveTo>
                  <a:cubicBezTo>
                    <a:pt x="480" y="254"/>
                    <a:pt x="483" y="256"/>
                    <a:pt x="486" y="258"/>
                  </a:cubicBezTo>
                  <a:cubicBezTo>
                    <a:pt x="484" y="261"/>
                    <a:pt x="483" y="264"/>
                    <a:pt x="481" y="268"/>
                  </a:cubicBezTo>
                  <a:cubicBezTo>
                    <a:pt x="481" y="268"/>
                    <a:pt x="481" y="267"/>
                    <a:pt x="481" y="267"/>
                  </a:cubicBezTo>
                  <a:cubicBezTo>
                    <a:pt x="480" y="270"/>
                    <a:pt x="480" y="270"/>
                    <a:pt x="480" y="270"/>
                  </a:cubicBezTo>
                  <a:cubicBezTo>
                    <a:pt x="480" y="270"/>
                    <a:pt x="480" y="270"/>
                    <a:pt x="480" y="270"/>
                  </a:cubicBezTo>
                  <a:cubicBezTo>
                    <a:pt x="479" y="273"/>
                    <a:pt x="478" y="275"/>
                    <a:pt x="477" y="278"/>
                  </a:cubicBezTo>
                  <a:cubicBezTo>
                    <a:pt x="477" y="275"/>
                    <a:pt x="477" y="272"/>
                    <a:pt x="477" y="269"/>
                  </a:cubicBezTo>
                  <a:cubicBezTo>
                    <a:pt x="477" y="264"/>
                    <a:pt x="477" y="258"/>
                    <a:pt x="478" y="252"/>
                  </a:cubicBezTo>
                  <a:close/>
                  <a:moveTo>
                    <a:pt x="488" y="260"/>
                  </a:moveTo>
                  <a:cubicBezTo>
                    <a:pt x="488" y="260"/>
                    <a:pt x="488" y="261"/>
                    <a:pt x="488" y="261"/>
                  </a:cubicBezTo>
                  <a:cubicBezTo>
                    <a:pt x="488" y="261"/>
                    <a:pt x="488" y="260"/>
                    <a:pt x="488" y="260"/>
                  </a:cubicBezTo>
                  <a:cubicBezTo>
                    <a:pt x="488" y="260"/>
                    <a:pt x="488" y="260"/>
                    <a:pt x="488" y="260"/>
                  </a:cubicBezTo>
                  <a:close/>
                  <a:moveTo>
                    <a:pt x="489" y="260"/>
                  </a:moveTo>
                  <a:cubicBezTo>
                    <a:pt x="491" y="262"/>
                    <a:pt x="494" y="264"/>
                    <a:pt x="496" y="266"/>
                  </a:cubicBezTo>
                  <a:cubicBezTo>
                    <a:pt x="495" y="270"/>
                    <a:pt x="493" y="274"/>
                    <a:pt x="492" y="278"/>
                  </a:cubicBezTo>
                  <a:cubicBezTo>
                    <a:pt x="490" y="275"/>
                    <a:pt x="488" y="273"/>
                    <a:pt x="486" y="271"/>
                  </a:cubicBezTo>
                  <a:cubicBezTo>
                    <a:pt x="486" y="268"/>
                    <a:pt x="487" y="265"/>
                    <a:pt x="488" y="262"/>
                  </a:cubicBezTo>
                  <a:cubicBezTo>
                    <a:pt x="488" y="262"/>
                    <a:pt x="488" y="261"/>
                    <a:pt x="489" y="260"/>
                  </a:cubicBezTo>
                  <a:close/>
                  <a:moveTo>
                    <a:pt x="490" y="258"/>
                  </a:moveTo>
                  <a:cubicBezTo>
                    <a:pt x="492" y="255"/>
                    <a:pt x="495" y="251"/>
                    <a:pt x="499" y="247"/>
                  </a:cubicBezTo>
                  <a:cubicBezTo>
                    <a:pt x="501" y="248"/>
                    <a:pt x="503" y="249"/>
                    <a:pt x="504" y="249"/>
                  </a:cubicBezTo>
                  <a:cubicBezTo>
                    <a:pt x="502" y="254"/>
                    <a:pt x="500" y="259"/>
                    <a:pt x="497" y="263"/>
                  </a:cubicBezTo>
                  <a:cubicBezTo>
                    <a:pt x="495" y="262"/>
                    <a:pt x="493" y="260"/>
                    <a:pt x="490" y="258"/>
                  </a:cubicBezTo>
                  <a:close/>
                  <a:moveTo>
                    <a:pt x="511" y="234"/>
                  </a:moveTo>
                  <a:cubicBezTo>
                    <a:pt x="516" y="230"/>
                    <a:pt x="521" y="225"/>
                    <a:pt x="528" y="220"/>
                  </a:cubicBezTo>
                  <a:cubicBezTo>
                    <a:pt x="528" y="220"/>
                    <a:pt x="528" y="220"/>
                    <a:pt x="528" y="220"/>
                  </a:cubicBezTo>
                  <a:cubicBezTo>
                    <a:pt x="523" y="225"/>
                    <a:pt x="518" y="230"/>
                    <a:pt x="513" y="236"/>
                  </a:cubicBezTo>
                  <a:cubicBezTo>
                    <a:pt x="512" y="235"/>
                    <a:pt x="511" y="235"/>
                    <a:pt x="511" y="234"/>
                  </a:cubicBezTo>
                  <a:close/>
                  <a:moveTo>
                    <a:pt x="538" y="213"/>
                  </a:moveTo>
                  <a:cubicBezTo>
                    <a:pt x="540" y="212"/>
                    <a:pt x="543" y="211"/>
                    <a:pt x="545" y="210"/>
                  </a:cubicBezTo>
                  <a:cubicBezTo>
                    <a:pt x="545" y="210"/>
                    <a:pt x="546" y="210"/>
                    <a:pt x="546" y="210"/>
                  </a:cubicBezTo>
                  <a:cubicBezTo>
                    <a:pt x="543" y="211"/>
                    <a:pt x="541" y="212"/>
                    <a:pt x="538" y="213"/>
                  </a:cubicBezTo>
                  <a:close/>
                  <a:moveTo>
                    <a:pt x="548" y="208"/>
                  </a:moveTo>
                  <a:cubicBezTo>
                    <a:pt x="551" y="207"/>
                    <a:pt x="555" y="205"/>
                    <a:pt x="558" y="203"/>
                  </a:cubicBezTo>
                  <a:cubicBezTo>
                    <a:pt x="559" y="203"/>
                    <a:pt x="559" y="203"/>
                    <a:pt x="559" y="203"/>
                  </a:cubicBezTo>
                  <a:cubicBezTo>
                    <a:pt x="559" y="203"/>
                    <a:pt x="559" y="203"/>
                    <a:pt x="559" y="203"/>
                  </a:cubicBezTo>
                  <a:cubicBezTo>
                    <a:pt x="578" y="212"/>
                    <a:pt x="599" y="221"/>
                    <a:pt x="615" y="233"/>
                  </a:cubicBezTo>
                  <a:cubicBezTo>
                    <a:pt x="607" y="234"/>
                    <a:pt x="597" y="236"/>
                    <a:pt x="588" y="238"/>
                  </a:cubicBezTo>
                  <a:cubicBezTo>
                    <a:pt x="586" y="235"/>
                    <a:pt x="584" y="232"/>
                    <a:pt x="581" y="230"/>
                  </a:cubicBezTo>
                  <a:cubicBezTo>
                    <a:pt x="576" y="226"/>
                    <a:pt x="571" y="223"/>
                    <a:pt x="566" y="219"/>
                  </a:cubicBezTo>
                  <a:cubicBezTo>
                    <a:pt x="562" y="216"/>
                    <a:pt x="557" y="214"/>
                    <a:pt x="553" y="211"/>
                  </a:cubicBezTo>
                  <a:cubicBezTo>
                    <a:pt x="554" y="211"/>
                    <a:pt x="555" y="211"/>
                    <a:pt x="557" y="211"/>
                  </a:cubicBezTo>
                  <a:cubicBezTo>
                    <a:pt x="557" y="211"/>
                    <a:pt x="557" y="211"/>
                    <a:pt x="557" y="211"/>
                  </a:cubicBezTo>
                  <a:cubicBezTo>
                    <a:pt x="557" y="209"/>
                    <a:pt x="557" y="209"/>
                    <a:pt x="557" y="209"/>
                  </a:cubicBezTo>
                  <a:cubicBezTo>
                    <a:pt x="557" y="209"/>
                    <a:pt x="557" y="209"/>
                    <a:pt x="557" y="209"/>
                  </a:cubicBezTo>
                  <a:cubicBezTo>
                    <a:pt x="554" y="209"/>
                    <a:pt x="552" y="209"/>
                    <a:pt x="549" y="209"/>
                  </a:cubicBezTo>
                  <a:cubicBezTo>
                    <a:pt x="549" y="209"/>
                    <a:pt x="548" y="209"/>
                    <a:pt x="548" y="208"/>
                  </a:cubicBezTo>
                  <a:close/>
                  <a:moveTo>
                    <a:pt x="622" y="235"/>
                  </a:moveTo>
                  <a:cubicBezTo>
                    <a:pt x="622" y="235"/>
                    <a:pt x="622" y="235"/>
                    <a:pt x="622" y="235"/>
                  </a:cubicBezTo>
                  <a:cubicBezTo>
                    <a:pt x="622" y="235"/>
                    <a:pt x="622" y="235"/>
                    <a:pt x="622" y="235"/>
                  </a:cubicBezTo>
                  <a:cubicBezTo>
                    <a:pt x="622" y="235"/>
                    <a:pt x="622" y="235"/>
                    <a:pt x="622" y="235"/>
                  </a:cubicBezTo>
                  <a:close/>
                  <a:moveTo>
                    <a:pt x="609" y="239"/>
                  </a:moveTo>
                  <a:cubicBezTo>
                    <a:pt x="609" y="239"/>
                    <a:pt x="609" y="239"/>
                    <a:pt x="608" y="239"/>
                  </a:cubicBezTo>
                  <a:cubicBezTo>
                    <a:pt x="607" y="239"/>
                    <a:pt x="605" y="239"/>
                    <a:pt x="604" y="239"/>
                  </a:cubicBezTo>
                  <a:cubicBezTo>
                    <a:pt x="600" y="239"/>
                    <a:pt x="597" y="239"/>
                    <a:pt x="592" y="240"/>
                  </a:cubicBezTo>
                  <a:cubicBezTo>
                    <a:pt x="601" y="238"/>
                    <a:pt x="610" y="236"/>
                    <a:pt x="618" y="235"/>
                  </a:cubicBezTo>
                  <a:cubicBezTo>
                    <a:pt x="619" y="236"/>
                    <a:pt x="619" y="236"/>
                    <a:pt x="619" y="236"/>
                  </a:cubicBezTo>
                  <a:cubicBezTo>
                    <a:pt x="616" y="237"/>
                    <a:pt x="613" y="238"/>
                    <a:pt x="609" y="239"/>
                  </a:cubicBezTo>
                  <a:close/>
                  <a:moveTo>
                    <a:pt x="602" y="242"/>
                  </a:moveTo>
                  <a:cubicBezTo>
                    <a:pt x="595" y="244"/>
                    <a:pt x="588" y="247"/>
                    <a:pt x="581" y="250"/>
                  </a:cubicBezTo>
                  <a:cubicBezTo>
                    <a:pt x="580" y="250"/>
                    <a:pt x="580" y="250"/>
                    <a:pt x="580" y="250"/>
                  </a:cubicBezTo>
                  <a:cubicBezTo>
                    <a:pt x="580" y="250"/>
                    <a:pt x="580" y="250"/>
                    <a:pt x="580" y="250"/>
                  </a:cubicBezTo>
                  <a:cubicBezTo>
                    <a:pt x="579" y="250"/>
                    <a:pt x="579" y="250"/>
                    <a:pt x="579" y="250"/>
                  </a:cubicBezTo>
                  <a:cubicBezTo>
                    <a:pt x="576" y="250"/>
                    <a:pt x="574" y="250"/>
                    <a:pt x="571" y="251"/>
                  </a:cubicBezTo>
                  <a:cubicBezTo>
                    <a:pt x="571" y="250"/>
                    <a:pt x="571" y="250"/>
                    <a:pt x="571" y="250"/>
                  </a:cubicBezTo>
                  <a:cubicBezTo>
                    <a:pt x="571" y="250"/>
                    <a:pt x="571" y="250"/>
                    <a:pt x="571" y="250"/>
                  </a:cubicBezTo>
                  <a:cubicBezTo>
                    <a:pt x="570" y="249"/>
                    <a:pt x="568" y="248"/>
                    <a:pt x="567" y="247"/>
                  </a:cubicBezTo>
                  <a:cubicBezTo>
                    <a:pt x="580" y="244"/>
                    <a:pt x="593" y="242"/>
                    <a:pt x="602" y="242"/>
                  </a:cubicBezTo>
                  <a:close/>
                  <a:moveTo>
                    <a:pt x="496" y="311"/>
                  </a:moveTo>
                  <a:cubicBezTo>
                    <a:pt x="496" y="312"/>
                    <a:pt x="496" y="313"/>
                    <a:pt x="496" y="314"/>
                  </a:cubicBezTo>
                  <a:cubicBezTo>
                    <a:pt x="496" y="314"/>
                    <a:pt x="495" y="314"/>
                    <a:pt x="495" y="313"/>
                  </a:cubicBezTo>
                  <a:cubicBezTo>
                    <a:pt x="495" y="312"/>
                    <a:pt x="495" y="311"/>
                    <a:pt x="495" y="310"/>
                  </a:cubicBezTo>
                  <a:cubicBezTo>
                    <a:pt x="495" y="310"/>
                    <a:pt x="495" y="311"/>
                    <a:pt x="496" y="311"/>
                  </a:cubicBezTo>
                  <a:close/>
                  <a:moveTo>
                    <a:pt x="489" y="348"/>
                  </a:moveTo>
                  <a:cubicBezTo>
                    <a:pt x="490" y="350"/>
                    <a:pt x="489" y="352"/>
                    <a:pt x="489" y="354"/>
                  </a:cubicBezTo>
                  <a:cubicBezTo>
                    <a:pt x="489" y="353"/>
                    <a:pt x="488" y="352"/>
                    <a:pt x="488" y="352"/>
                  </a:cubicBezTo>
                  <a:cubicBezTo>
                    <a:pt x="488" y="350"/>
                    <a:pt x="487" y="349"/>
                    <a:pt x="487" y="347"/>
                  </a:cubicBezTo>
                  <a:cubicBezTo>
                    <a:pt x="488" y="347"/>
                    <a:pt x="489" y="348"/>
                    <a:pt x="489" y="348"/>
                  </a:cubicBezTo>
                  <a:close/>
                  <a:moveTo>
                    <a:pt x="489" y="358"/>
                  </a:moveTo>
                  <a:cubicBezTo>
                    <a:pt x="489" y="359"/>
                    <a:pt x="488" y="361"/>
                    <a:pt x="488" y="363"/>
                  </a:cubicBezTo>
                  <a:cubicBezTo>
                    <a:pt x="488" y="361"/>
                    <a:pt x="487" y="360"/>
                    <a:pt x="487" y="358"/>
                  </a:cubicBezTo>
                  <a:cubicBezTo>
                    <a:pt x="487" y="357"/>
                    <a:pt x="487" y="357"/>
                    <a:pt x="488" y="356"/>
                  </a:cubicBezTo>
                  <a:cubicBezTo>
                    <a:pt x="488" y="356"/>
                    <a:pt x="488" y="357"/>
                    <a:pt x="489" y="358"/>
                  </a:cubicBezTo>
                  <a:close/>
                  <a:moveTo>
                    <a:pt x="485" y="369"/>
                  </a:moveTo>
                  <a:cubicBezTo>
                    <a:pt x="485" y="369"/>
                    <a:pt x="485" y="369"/>
                    <a:pt x="485" y="369"/>
                  </a:cubicBezTo>
                  <a:cubicBezTo>
                    <a:pt x="485" y="369"/>
                    <a:pt x="485" y="368"/>
                    <a:pt x="485" y="368"/>
                  </a:cubicBezTo>
                  <a:cubicBezTo>
                    <a:pt x="485" y="368"/>
                    <a:pt x="485" y="368"/>
                    <a:pt x="485" y="368"/>
                  </a:cubicBezTo>
                  <a:cubicBezTo>
                    <a:pt x="485" y="368"/>
                    <a:pt x="485" y="368"/>
                    <a:pt x="485" y="368"/>
                  </a:cubicBezTo>
                  <a:cubicBezTo>
                    <a:pt x="485" y="368"/>
                    <a:pt x="485" y="368"/>
                    <a:pt x="485" y="369"/>
                  </a:cubicBezTo>
                  <a:close/>
                  <a:moveTo>
                    <a:pt x="378" y="320"/>
                  </a:moveTo>
                  <a:cubicBezTo>
                    <a:pt x="381" y="320"/>
                    <a:pt x="384" y="319"/>
                    <a:pt x="388" y="319"/>
                  </a:cubicBezTo>
                  <a:cubicBezTo>
                    <a:pt x="388" y="319"/>
                    <a:pt x="388" y="319"/>
                    <a:pt x="389" y="319"/>
                  </a:cubicBezTo>
                  <a:cubicBezTo>
                    <a:pt x="408" y="320"/>
                    <a:pt x="428" y="320"/>
                    <a:pt x="447" y="319"/>
                  </a:cubicBezTo>
                  <a:cubicBezTo>
                    <a:pt x="449" y="320"/>
                    <a:pt x="450" y="321"/>
                    <a:pt x="452" y="322"/>
                  </a:cubicBezTo>
                  <a:cubicBezTo>
                    <a:pt x="439" y="322"/>
                    <a:pt x="411" y="321"/>
                    <a:pt x="378" y="320"/>
                  </a:cubicBezTo>
                  <a:close/>
                  <a:moveTo>
                    <a:pt x="611" y="158"/>
                  </a:moveTo>
                  <a:cubicBezTo>
                    <a:pt x="610" y="158"/>
                    <a:pt x="609" y="157"/>
                    <a:pt x="608" y="157"/>
                  </a:cubicBezTo>
                  <a:cubicBezTo>
                    <a:pt x="606" y="156"/>
                    <a:pt x="605" y="155"/>
                    <a:pt x="603" y="154"/>
                  </a:cubicBezTo>
                  <a:cubicBezTo>
                    <a:pt x="606" y="155"/>
                    <a:pt x="608" y="156"/>
                    <a:pt x="611" y="158"/>
                  </a:cubicBezTo>
                  <a:cubicBezTo>
                    <a:pt x="611" y="158"/>
                    <a:pt x="611" y="158"/>
                    <a:pt x="611" y="158"/>
                  </a:cubicBezTo>
                  <a:close/>
                  <a:moveTo>
                    <a:pt x="584" y="146"/>
                  </a:moveTo>
                  <a:cubicBezTo>
                    <a:pt x="583" y="145"/>
                    <a:pt x="582" y="145"/>
                    <a:pt x="581" y="144"/>
                  </a:cubicBezTo>
                  <a:cubicBezTo>
                    <a:pt x="576" y="140"/>
                    <a:pt x="571" y="136"/>
                    <a:pt x="566" y="132"/>
                  </a:cubicBezTo>
                  <a:cubicBezTo>
                    <a:pt x="572" y="137"/>
                    <a:pt x="578" y="141"/>
                    <a:pt x="584" y="146"/>
                  </a:cubicBezTo>
                  <a:close/>
                  <a:moveTo>
                    <a:pt x="599" y="156"/>
                  </a:moveTo>
                  <a:cubicBezTo>
                    <a:pt x="603" y="158"/>
                    <a:pt x="606" y="160"/>
                    <a:pt x="609" y="162"/>
                  </a:cubicBezTo>
                  <a:cubicBezTo>
                    <a:pt x="607" y="161"/>
                    <a:pt x="605" y="161"/>
                    <a:pt x="603" y="160"/>
                  </a:cubicBezTo>
                  <a:cubicBezTo>
                    <a:pt x="603" y="160"/>
                    <a:pt x="602" y="159"/>
                    <a:pt x="602" y="159"/>
                  </a:cubicBezTo>
                  <a:cubicBezTo>
                    <a:pt x="599" y="157"/>
                    <a:pt x="597" y="155"/>
                    <a:pt x="594" y="153"/>
                  </a:cubicBezTo>
                  <a:cubicBezTo>
                    <a:pt x="596" y="154"/>
                    <a:pt x="598" y="155"/>
                    <a:pt x="599" y="156"/>
                  </a:cubicBezTo>
                  <a:close/>
                  <a:moveTo>
                    <a:pt x="574" y="145"/>
                  </a:moveTo>
                  <a:cubicBezTo>
                    <a:pt x="572" y="144"/>
                    <a:pt x="571" y="143"/>
                    <a:pt x="570" y="142"/>
                  </a:cubicBezTo>
                  <a:cubicBezTo>
                    <a:pt x="571" y="143"/>
                    <a:pt x="573" y="144"/>
                    <a:pt x="574" y="145"/>
                  </a:cubicBezTo>
                  <a:close/>
                  <a:moveTo>
                    <a:pt x="611" y="165"/>
                  </a:moveTo>
                  <a:cubicBezTo>
                    <a:pt x="611" y="165"/>
                    <a:pt x="611" y="165"/>
                    <a:pt x="611" y="165"/>
                  </a:cubicBezTo>
                  <a:cubicBezTo>
                    <a:pt x="611" y="165"/>
                    <a:pt x="611" y="165"/>
                    <a:pt x="610" y="165"/>
                  </a:cubicBezTo>
                  <a:cubicBezTo>
                    <a:pt x="611" y="165"/>
                    <a:pt x="611" y="165"/>
                    <a:pt x="611" y="165"/>
                  </a:cubicBezTo>
                  <a:close/>
                  <a:moveTo>
                    <a:pt x="665" y="195"/>
                  </a:moveTo>
                  <a:cubicBezTo>
                    <a:pt x="662" y="195"/>
                    <a:pt x="659" y="196"/>
                    <a:pt x="658" y="192"/>
                  </a:cubicBezTo>
                  <a:cubicBezTo>
                    <a:pt x="657" y="189"/>
                    <a:pt x="657" y="186"/>
                    <a:pt x="655" y="184"/>
                  </a:cubicBezTo>
                  <a:cubicBezTo>
                    <a:pt x="660" y="187"/>
                    <a:pt x="663" y="191"/>
                    <a:pt x="665" y="195"/>
                  </a:cubicBezTo>
                  <a:close/>
                  <a:moveTo>
                    <a:pt x="649" y="211"/>
                  </a:moveTo>
                  <a:cubicBezTo>
                    <a:pt x="640" y="206"/>
                    <a:pt x="632" y="201"/>
                    <a:pt x="624" y="196"/>
                  </a:cubicBezTo>
                  <a:cubicBezTo>
                    <a:pt x="623" y="193"/>
                    <a:pt x="619" y="190"/>
                    <a:pt x="611" y="188"/>
                  </a:cubicBezTo>
                  <a:cubicBezTo>
                    <a:pt x="610" y="187"/>
                    <a:pt x="609" y="187"/>
                    <a:pt x="607" y="186"/>
                  </a:cubicBezTo>
                  <a:cubicBezTo>
                    <a:pt x="607" y="188"/>
                    <a:pt x="607" y="188"/>
                    <a:pt x="607" y="188"/>
                  </a:cubicBezTo>
                  <a:cubicBezTo>
                    <a:pt x="596" y="187"/>
                    <a:pt x="581" y="188"/>
                    <a:pt x="560" y="196"/>
                  </a:cubicBezTo>
                  <a:cubicBezTo>
                    <a:pt x="553" y="198"/>
                    <a:pt x="547" y="201"/>
                    <a:pt x="541" y="204"/>
                  </a:cubicBezTo>
                  <a:cubicBezTo>
                    <a:pt x="539" y="203"/>
                    <a:pt x="537" y="202"/>
                    <a:pt x="535" y="201"/>
                  </a:cubicBezTo>
                  <a:cubicBezTo>
                    <a:pt x="534" y="203"/>
                    <a:pt x="534" y="203"/>
                    <a:pt x="534" y="203"/>
                  </a:cubicBezTo>
                  <a:cubicBezTo>
                    <a:pt x="535" y="204"/>
                    <a:pt x="537" y="205"/>
                    <a:pt x="538" y="206"/>
                  </a:cubicBezTo>
                  <a:cubicBezTo>
                    <a:pt x="533" y="209"/>
                    <a:pt x="529" y="212"/>
                    <a:pt x="525" y="216"/>
                  </a:cubicBezTo>
                  <a:cubicBezTo>
                    <a:pt x="520" y="213"/>
                    <a:pt x="515" y="210"/>
                    <a:pt x="512" y="209"/>
                  </a:cubicBezTo>
                  <a:cubicBezTo>
                    <a:pt x="511" y="211"/>
                    <a:pt x="511" y="211"/>
                    <a:pt x="511" y="211"/>
                  </a:cubicBezTo>
                  <a:cubicBezTo>
                    <a:pt x="514" y="213"/>
                    <a:pt x="518" y="215"/>
                    <a:pt x="522" y="217"/>
                  </a:cubicBezTo>
                  <a:cubicBezTo>
                    <a:pt x="517" y="222"/>
                    <a:pt x="512" y="227"/>
                    <a:pt x="508" y="232"/>
                  </a:cubicBezTo>
                  <a:cubicBezTo>
                    <a:pt x="503" y="229"/>
                    <a:pt x="498" y="225"/>
                    <a:pt x="494" y="222"/>
                  </a:cubicBezTo>
                  <a:cubicBezTo>
                    <a:pt x="493" y="224"/>
                    <a:pt x="493" y="224"/>
                    <a:pt x="493" y="224"/>
                  </a:cubicBezTo>
                  <a:cubicBezTo>
                    <a:pt x="497" y="227"/>
                    <a:pt x="501" y="231"/>
                    <a:pt x="506" y="234"/>
                  </a:cubicBezTo>
                  <a:cubicBezTo>
                    <a:pt x="503" y="237"/>
                    <a:pt x="501" y="240"/>
                    <a:pt x="498" y="244"/>
                  </a:cubicBezTo>
                  <a:cubicBezTo>
                    <a:pt x="498" y="243"/>
                    <a:pt x="497" y="243"/>
                    <a:pt x="496" y="243"/>
                  </a:cubicBezTo>
                  <a:cubicBezTo>
                    <a:pt x="496" y="243"/>
                    <a:pt x="496" y="243"/>
                    <a:pt x="496" y="243"/>
                  </a:cubicBezTo>
                  <a:cubicBezTo>
                    <a:pt x="496" y="242"/>
                    <a:pt x="496" y="242"/>
                    <a:pt x="496" y="242"/>
                  </a:cubicBezTo>
                  <a:cubicBezTo>
                    <a:pt x="495" y="242"/>
                    <a:pt x="494" y="242"/>
                    <a:pt x="494" y="242"/>
                  </a:cubicBezTo>
                  <a:cubicBezTo>
                    <a:pt x="493" y="242"/>
                    <a:pt x="493" y="242"/>
                    <a:pt x="492" y="241"/>
                  </a:cubicBezTo>
                  <a:cubicBezTo>
                    <a:pt x="492" y="242"/>
                    <a:pt x="492" y="242"/>
                    <a:pt x="492" y="242"/>
                  </a:cubicBezTo>
                  <a:cubicBezTo>
                    <a:pt x="491" y="242"/>
                    <a:pt x="491" y="242"/>
                    <a:pt x="491" y="242"/>
                  </a:cubicBezTo>
                  <a:cubicBezTo>
                    <a:pt x="491" y="242"/>
                    <a:pt x="490" y="243"/>
                    <a:pt x="490" y="243"/>
                  </a:cubicBezTo>
                  <a:cubicBezTo>
                    <a:pt x="491" y="243"/>
                    <a:pt x="491" y="244"/>
                    <a:pt x="491" y="244"/>
                  </a:cubicBezTo>
                  <a:cubicBezTo>
                    <a:pt x="491" y="244"/>
                    <a:pt x="491" y="244"/>
                    <a:pt x="491" y="244"/>
                  </a:cubicBezTo>
                  <a:cubicBezTo>
                    <a:pt x="491" y="244"/>
                    <a:pt x="492" y="245"/>
                    <a:pt x="492" y="245"/>
                  </a:cubicBezTo>
                  <a:cubicBezTo>
                    <a:pt x="493" y="245"/>
                    <a:pt x="494" y="246"/>
                    <a:pt x="495" y="247"/>
                  </a:cubicBezTo>
                  <a:cubicBezTo>
                    <a:pt x="496" y="245"/>
                    <a:pt x="496" y="245"/>
                    <a:pt x="496" y="245"/>
                  </a:cubicBezTo>
                  <a:cubicBezTo>
                    <a:pt x="496" y="245"/>
                    <a:pt x="497" y="246"/>
                    <a:pt x="497" y="246"/>
                  </a:cubicBezTo>
                  <a:cubicBezTo>
                    <a:pt x="494" y="250"/>
                    <a:pt x="491" y="255"/>
                    <a:pt x="490" y="258"/>
                  </a:cubicBezTo>
                  <a:cubicBezTo>
                    <a:pt x="486" y="255"/>
                    <a:pt x="482" y="253"/>
                    <a:pt x="479" y="250"/>
                  </a:cubicBezTo>
                  <a:cubicBezTo>
                    <a:pt x="478" y="250"/>
                    <a:pt x="478" y="250"/>
                    <a:pt x="478" y="250"/>
                  </a:cubicBezTo>
                  <a:cubicBezTo>
                    <a:pt x="479" y="244"/>
                    <a:pt x="480" y="237"/>
                    <a:pt x="481" y="230"/>
                  </a:cubicBezTo>
                  <a:cubicBezTo>
                    <a:pt x="491" y="210"/>
                    <a:pt x="511" y="192"/>
                    <a:pt x="544" y="182"/>
                  </a:cubicBezTo>
                  <a:cubicBezTo>
                    <a:pt x="574" y="174"/>
                    <a:pt x="596" y="171"/>
                    <a:pt x="613" y="172"/>
                  </a:cubicBezTo>
                  <a:cubicBezTo>
                    <a:pt x="619" y="175"/>
                    <a:pt x="624" y="179"/>
                    <a:pt x="630" y="182"/>
                  </a:cubicBezTo>
                  <a:cubicBezTo>
                    <a:pt x="631" y="180"/>
                    <a:pt x="631" y="180"/>
                    <a:pt x="631" y="180"/>
                  </a:cubicBezTo>
                  <a:cubicBezTo>
                    <a:pt x="628" y="177"/>
                    <a:pt x="624" y="175"/>
                    <a:pt x="620" y="172"/>
                  </a:cubicBezTo>
                  <a:cubicBezTo>
                    <a:pt x="624" y="173"/>
                    <a:pt x="628" y="173"/>
                    <a:pt x="632" y="174"/>
                  </a:cubicBezTo>
                  <a:cubicBezTo>
                    <a:pt x="633" y="174"/>
                    <a:pt x="634" y="175"/>
                    <a:pt x="636" y="176"/>
                  </a:cubicBezTo>
                  <a:cubicBezTo>
                    <a:pt x="636" y="176"/>
                    <a:pt x="637" y="176"/>
                    <a:pt x="637" y="176"/>
                  </a:cubicBezTo>
                  <a:cubicBezTo>
                    <a:pt x="638" y="176"/>
                    <a:pt x="638" y="175"/>
                    <a:pt x="638" y="175"/>
                  </a:cubicBezTo>
                  <a:cubicBezTo>
                    <a:pt x="642" y="177"/>
                    <a:pt x="645" y="178"/>
                    <a:pt x="648" y="179"/>
                  </a:cubicBezTo>
                  <a:cubicBezTo>
                    <a:pt x="649" y="180"/>
                    <a:pt x="650" y="182"/>
                    <a:pt x="651" y="184"/>
                  </a:cubicBezTo>
                  <a:cubicBezTo>
                    <a:pt x="653" y="187"/>
                    <a:pt x="654" y="191"/>
                    <a:pt x="654" y="195"/>
                  </a:cubicBezTo>
                  <a:cubicBezTo>
                    <a:pt x="655" y="196"/>
                    <a:pt x="655" y="198"/>
                    <a:pt x="656" y="199"/>
                  </a:cubicBezTo>
                  <a:cubicBezTo>
                    <a:pt x="658" y="201"/>
                    <a:pt x="661" y="199"/>
                    <a:pt x="664" y="199"/>
                  </a:cubicBezTo>
                  <a:cubicBezTo>
                    <a:pt x="665" y="198"/>
                    <a:pt x="661" y="204"/>
                    <a:pt x="661" y="204"/>
                  </a:cubicBezTo>
                  <a:cubicBezTo>
                    <a:pt x="660" y="205"/>
                    <a:pt x="660" y="206"/>
                    <a:pt x="660" y="207"/>
                  </a:cubicBezTo>
                  <a:cubicBezTo>
                    <a:pt x="660" y="207"/>
                    <a:pt x="660" y="208"/>
                    <a:pt x="660" y="208"/>
                  </a:cubicBezTo>
                  <a:cubicBezTo>
                    <a:pt x="656" y="210"/>
                    <a:pt x="652" y="211"/>
                    <a:pt x="649" y="211"/>
                  </a:cubicBezTo>
                  <a:close/>
                  <a:moveTo>
                    <a:pt x="673" y="225"/>
                  </a:moveTo>
                  <a:cubicBezTo>
                    <a:pt x="667" y="225"/>
                    <a:pt x="661" y="226"/>
                    <a:pt x="655" y="227"/>
                  </a:cubicBezTo>
                  <a:cubicBezTo>
                    <a:pt x="655" y="227"/>
                    <a:pt x="655" y="227"/>
                    <a:pt x="655" y="227"/>
                  </a:cubicBezTo>
                  <a:cubicBezTo>
                    <a:pt x="652" y="221"/>
                    <a:pt x="646" y="215"/>
                    <a:pt x="640" y="209"/>
                  </a:cubicBezTo>
                  <a:cubicBezTo>
                    <a:pt x="651" y="215"/>
                    <a:pt x="661" y="221"/>
                    <a:pt x="673" y="225"/>
                  </a:cubicBezTo>
                  <a:close/>
                  <a:moveTo>
                    <a:pt x="493" y="322"/>
                  </a:moveTo>
                  <a:cubicBezTo>
                    <a:pt x="493" y="320"/>
                    <a:pt x="492" y="319"/>
                    <a:pt x="491" y="318"/>
                  </a:cubicBezTo>
                  <a:cubicBezTo>
                    <a:pt x="490" y="317"/>
                    <a:pt x="490" y="316"/>
                    <a:pt x="490" y="315"/>
                  </a:cubicBezTo>
                  <a:cubicBezTo>
                    <a:pt x="490" y="315"/>
                    <a:pt x="490" y="315"/>
                    <a:pt x="490" y="315"/>
                  </a:cubicBezTo>
                  <a:cubicBezTo>
                    <a:pt x="491" y="315"/>
                    <a:pt x="491" y="315"/>
                    <a:pt x="492" y="316"/>
                  </a:cubicBezTo>
                  <a:cubicBezTo>
                    <a:pt x="492" y="316"/>
                    <a:pt x="492" y="316"/>
                    <a:pt x="492" y="316"/>
                  </a:cubicBezTo>
                  <a:cubicBezTo>
                    <a:pt x="492" y="316"/>
                    <a:pt x="493" y="317"/>
                    <a:pt x="493" y="317"/>
                  </a:cubicBezTo>
                  <a:cubicBezTo>
                    <a:pt x="493" y="319"/>
                    <a:pt x="494" y="321"/>
                    <a:pt x="494" y="322"/>
                  </a:cubicBezTo>
                  <a:lnTo>
                    <a:pt x="493" y="322"/>
                  </a:lnTo>
                  <a:close/>
                  <a:moveTo>
                    <a:pt x="495" y="368"/>
                  </a:moveTo>
                  <a:cubicBezTo>
                    <a:pt x="495" y="367"/>
                    <a:pt x="495" y="367"/>
                    <a:pt x="495" y="367"/>
                  </a:cubicBezTo>
                  <a:cubicBezTo>
                    <a:pt x="495" y="367"/>
                    <a:pt x="495" y="367"/>
                    <a:pt x="496" y="368"/>
                  </a:cubicBezTo>
                  <a:cubicBezTo>
                    <a:pt x="495" y="368"/>
                    <a:pt x="495" y="368"/>
                    <a:pt x="495" y="368"/>
                  </a:cubicBezTo>
                  <a:close/>
                  <a:moveTo>
                    <a:pt x="475" y="376"/>
                  </a:moveTo>
                  <a:cubicBezTo>
                    <a:pt x="475" y="375"/>
                    <a:pt x="476" y="375"/>
                    <a:pt x="476" y="375"/>
                  </a:cubicBezTo>
                  <a:cubicBezTo>
                    <a:pt x="476" y="375"/>
                    <a:pt x="476" y="375"/>
                    <a:pt x="476" y="375"/>
                  </a:cubicBezTo>
                  <a:cubicBezTo>
                    <a:pt x="476" y="375"/>
                    <a:pt x="476" y="376"/>
                    <a:pt x="475" y="376"/>
                  </a:cubicBezTo>
                  <a:close/>
                  <a:moveTo>
                    <a:pt x="473" y="464"/>
                  </a:moveTo>
                  <a:cubicBezTo>
                    <a:pt x="472" y="463"/>
                    <a:pt x="471" y="462"/>
                    <a:pt x="469" y="461"/>
                  </a:cubicBezTo>
                  <a:cubicBezTo>
                    <a:pt x="471" y="461"/>
                    <a:pt x="472" y="460"/>
                    <a:pt x="473" y="459"/>
                  </a:cubicBezTo>
                  <a:cubicBezTo>
                    <a:pt x="473" y="461"/>
                    <a:pt x="473" y="463"/>
                    <a:pt x="473" y="464"/>
                  </a:cubicBezTo>
                  <a:close/>
                  <a:moveTo>
                    <a:pt x="460" y="463"/>
                  </a:moveTo>
                  <a:cubicBezTo>
                    <a:pt x="459" y="461"/>
                    <a:pt x="459" y="459"/>
                    <a:pt x="459" y="458"/>
                  </a:cubicBezTo>
                  <a:cubicBezTo>
                    <a:pt x="461" y="459"/>
                    <a:pt x="462" y="460"/>
                    <a:pt x="464" y="461"/>
                  </a:cubicBezTo>
                  <a:cubicBezTo>
                    <a:pt x="464" y="461"/>
                    <a:pt x="464" y="461"/>
                    <a:pt x="464" y="461"/>
                  </a:cubicBezTo>
                  <a:cubicBezTo>
                    <a:pt x="463" y="462"/>
                    <a:pt x="462" y="463"/>
                    <a:pt x="462" y="463"/>
                  </a:cubicBezTo>
                  <a:cubicBezTo>
                    <a:pt x="461" y="463"/>
                    <a:pt x="460" y="463"/>
                    <a:pt x="460" y="463"/>
                  </a:cubicBezTo>
                  <a:close/>
                  <a:moveTo>
                    <a:pt x="457" y="463"/>
                  </a:moveTo>
                  <a:cubicBezTo>
                    <a:pt x="453" y="462"/>
                    <a:pt x="448" y="462"/>
                    <a:pt x="444" y="461"/>
                  </a:cubicBezTo>
                  <a:cubicBezTo>
                    <a:pt x="444" y="461"/>
                    <a:pt x="444" y="461"/>
                    <a:pt x="444" y="461"/>
                  </a:cubicBezTo>
                  <a:cubicBezTo>
                    <a:pt x="444" y="461"/>
                    <a:pt x="443" y="461"/>
                    <a:pt x="443" y="461"/>
                  </a:cubicBezTo>
                  <a:cubicBezTo>
                    <a:pt x="443" y="461"/>
                    <a:pt x="443" y="461"/>
                    <a:pt x="442" y="461"/>
                  </a:cubicBezTo>
                  <a:cubicBezTo>
                    <a:pt x="442" y="461"/>
                    <a:pt x="442" y="461"/>
                    <a:pt x="442" y="461"/>
                  </a:cubicBezTo>
                  <a:cubicBezTo>
                    <a:pt x="439" y="458"/>
                    <a:pt x="438" y="457"/>
                    <a:pt x="438" y="457"/>
                  </a:cubicBezTo>
                  <a:cubicBezTo>
                    <a:pt x="437" y="457"/>
                    <a:pt x="437" y="457"/>
                    <a:pt x="437" y="457"/>
                  </a:cubicBezTo>
                  <a:cubicBezTo>
                    <a:pt x="438" y="457"/>
                    <a:pt x="439" y="457"/>
                    <a:pt x="440" y="457"/>
                  </a:cubicBezTo>
                  <a:cubicBezTo>
                    <a:pt x="444" y="457"/>
                    <a:pt x="448" y="457"/>
                    <a:pt x="452" y="457"/>
                  </a:cubicBezTo>
                  <a:cubicBezTo>
                    <a:pt x="452" y="454"/>
                    <a:pt x="452" y="454"/>
                    <a:pt x="452" y="454"/>
                  </a:cubicBezTo>
                  <a:cubicBezTo>
                    <a:pt x="453" y="455"/>
                    <a:pt x="453" y="455"/>
                    <a:pt x="454" y="455"/>
                  </a:cubicBezTo>
                  <a:cubicBezTo>
                    <a:pt x="455" y="456"/>
                    <a:pt x="456" y="456"/>
                    <a:pt x="456" y="456"/>
                  </a:cubicBezTo>
                  <a:cubicBezTo>
                    <a:pt x="456" y="458"/>
                    <a:pt x="457" y="461"/>
                    <a:pt x="457" y="463"/>
                  </a:cubicBezTo>
                  <a:close/>
                  <a:moveTo>
                    <a:pt x="500" y="512"/>
                  </a:moveTo>
                  <a:cubicBezTo>
                    <a:pt x="501" y="512"/>
                    <a:pt x="501" y="512"/>
                    <a:pt x="501" y="512"/>
                  </a:cubicBezTo>
                  <a:cubicBezTo>
                    <a:pt x="505" y="516"/>
                    <a:pt x="508" y="520"/>
                    <a:pt x="509" y="525"/>
                  </a:cubicBezTo>
                  <a:cubicBezTo>
                    <a:pt x="504" y="519"/>
                    <a:pt x="498" y="513"/>
                    <a:pt x="491" y="506"/>
                  </a:cubicBezTo>
                  <a:cubicBezTo>
                    <a:pt x="494" y="508"/>
                    <a:pt x="497" y="510"/>
                    <a:pt x="500" y="512"/>
                  </a:cubicBezTo>
                  <a:close/>
                  <a:moveTo>
                    <a:pt x="504" y="555"/>
                  </a:moveTo>
                  <a:cubicBezTo>
                    <a:pt x="504" y="554"/>
                    <a:pt x="504" y="554"/>
                    <a:pt x="504" y="554"/>
                  </a:cubicBezTo>
                  <a:cubicBezTo>
                    <a:pt x="504" y="554"/>
                    <a:pt x="504" y="554"/>
                    <a:pt x="504" y="555"/>
                  </a:cubicBezTo>
                  <a:close/>
                  <a:moveTo>
                    <a:pt x="506" y="559"/>
                  </a:moveTo>
                  <a:cubicBezTo>
                    <a:pt x="508" y="555"/>
                    <a:pt x="510" y="550"/>
                    <a:pt x="512" y="546"/>
                  </a:cubicBezTo>
                  <a:cubicBezTo>
                    <a:pt x="512" y="549"/>
                    <a:pt x="512" y="554"/>
                    <a:pt x="511" y="560"/>
                  </a:cubicBezTo>
                  <a:cubicBezTo>
                    <a:pt x="508" y="568"/>
                    <a:pt x="506" y="576"/>
                    <a:pt x="506" y="584"/>
                  </a:cubicBezTo>
                  <a:cubicBezTo>
                    <a:pt x="505" y="588"/>
                    <a:pt x="504" y="592"/>
                    <a:pt x="503" y="594"/>
                  </a:cubicBezTo>
                  <a:cubicBezTo>
                    <a:pt x="503" y="595"/>
                    <a:pt x="503" y="595"/>
                    <a:pt x="503" y="595"/>
                  </a:cubicBezTo>
                  <a:cubicBezTo>
                    <a:pt x="500" y="590"/>
                    <a:pt x="499" y="584"/>
                    <a:pt x="499" y="577"/>
                  </a:cubicBezTo>
                  <a:cubicBezTo>
                    <a:pt x="499" y="577"/>
                    <a:pt x="499" y="577"/>
                    <a:pt x="499" y="576"/>
                  </a:cubicBezTo>
                  <a:cubicBezTo>
                    <a:pt x="502" y="571"/>
                    <a:pt x="505" y="565"/>
                    <a:pt x="506" y="559"/>
                  </a:cubicBezTo>
                  <a:close/>
                  <a:moveTo>
                    <a:pt x="457" y="523"/>
                  </a:moveTo>
                  <a:cubicBezTo>
                    <a:pt x="457" y="523"/>
                    <a:pt x="457" y="523"/>
                    <a:pt x="457" y="523"/>
                  </a:cubicBezTo>
                  <a:cubicBezTo>
                    <a:pt x="457" y="523"/>
                    <a:pt x="458" y="523"/>
                    <a:pt x="458" y="523"/>
                  </a:cubicBezTo>
                  <a:cubicBezTo>
                    <a:pt x="458" y="523"/>
                    <a:pt x="457" y="523"/>
                    <a:pt x="457" y="523"/>
                  </a:cubicBezTo>
                  <a:close/>
                  <a:moveTo>
                    <a:pt x="456" y="526"/>
                  </a:moveTo>
                  <a:cubicBezTo>
                    <a:pt x="455" y="526"/>
                    <a:pt x="454" y="526"/>
                    <a:pt x="453" y="526"/>
                  </a:cubicBezTo>
                  <a:cubicBezTo>
                    <a:pt x="454" y="526"/>
                    <a:pt x="455" y="526"/>
                    <a:pt x="455" y="526"/>
                  </a:cubicBezTo>
                  <a:cubicBezTo>
                    <a:pt x="456" y="526"/>
                    <a:pt x="456" y="526"/>
                    <a:pt x="456" y="526"/>
                  </a:cubicBezTo>
                  <a:close/>
                  <a:moveTo>
                    <a:pt x="371" y="507"/>
                  </a:moveTo>
                  <a:cubicBezTo>
                    <a:pt x="358" y="505"/>
                    <a:pt x="345" y="503"/>
                    <a:pt x="332" y="501"/>
                  </a:cubicBezTo>
                  <a:cubicBezTo>
                    <a:pt x="331" y="500"/>
                    <a:pt x="331" y="500"/>
                    <a:pt x="331" y="500"/>
                  </a:cubicBezTo>
                  <a:cubicBezTo>
                    <a:pt x="330" y="500"/>
                    <a:pt x="330" y="499"/>
                    <a:pt x="330" y="499"/>
                  </a:cubicBezTo>
                  <a:cubicBezTo>
                    <a:pt x="347" y="503"/>
                    <a:pt x="365" y="505"/>
                    <a:pt x="382" y="507"/>
                  </a:cubicBezTo>
                  <a:cubicBezTo>
                    <a:pt x="383" y="507"/>
                    <a:pt x="383" y="507"/>
                    <a:pt x="383" y="507"/>
                  </a:cubicBezTo>
                  <a:cubicBezTo>
                    <a:pt x="387" y="509"/>
                    <a:pt x="387" y="509"/>
                    <a:pt x="387" y="509"/>
                  </a:cubicBezTo>
                  <a:cubicBezTo>
                    <a:pt x="386" y="508"/>
                    <a:pt x="386" y="508"/>
                    <a:pt x="386" y="508"/>
                  </a:cubicBezTo>
                  <a:cubicBezTo>
                    <a:pt x="388" y="508"/>
                    <a:pt x="391" y="508"/>
                    <a:pt x="393" y="508"/>
                  </a:cubicBezTo>
                  <a:cubicBezTo>
                    <a:pt x="395" y="510"/>
                    <a:pt x="398" y="511"/>
                    <a:pt x="400" y="513"/>
                  </a:cubicBezTo>
                  <a:cubicBezTo>
                    <a:pt x="390" y="511"/>
                    <a:pt x="380" y="509"/>
                    <a:pt x="371" y="507"/>
                  </a:cubicBezTo>
                  <a:close/>
                  <a:moveTo>
                    <a:pt x="206" y="477"/>
                  </a:moveTo>
                  <a:cubicBezTo>
                    <a:pt x="210" y="478"/>
                    <a:pt x="214" y="478"/>
                    <a:pt x="218" y="479"/>
                  </a:cubicBezTo>
                  <a:cubicBezTo>
                    <a:pt x="216" y="479"/>
                    <a:pt x="214" y="480"/>
                    <a:pt x="212" y="480"/>
                  </a:cubicBezTo>
                  <a:cubicBezTo>
                    <a:pt x="212" y="480"/>
                    <a:pt x="212" y="480"/>
                    <a:pt x="212" y="480"/>
                  </a:cubicBezTo>
                  <a:cubicBezTo>
                    <a:pt x="210" y="479"/>
                    <a:pt x="208" y="478"/>
                    <a:pt x="207" y="477"/>
                  </a:cubicBezTo>
                  <a:cubicBezTo>
                    <a:pt x="207" y="477"/>
                    <a:pt x="207" y="477"/>
                    <a:pt x="206" y="477"/>
                  </a:cubicBezTo>
                  <a:close/>
                  <a:moveTo>
                    <a:pt x="196" y="465"/>
                  </a:moveTo>
                  <a:cubicBezTo>
                    <a:pt x="205" y="463"/>
                    <a:pt x="214" y="462"/>
                    <a:pt x="224" y="462"/>
                  </a:cubicBezTo>
                  <a:cubicBezTo>
                    <a:pt x="230" y="462"/>
                    <a:pt x="237" y="463"/>
                    <a:pt x="244" y="463"/>
                  </a:cubicBezTo>
                  <a:cubicBezTo>
                    <a:pt x="244" y="465"/>
                    <a:pt x="244" y="465"/>
                    <a:pt x="244" y="465"/>
                  </a:cubicBezTo>
                  <a:cubicBezTo>
                    <a:pt x="248" y="465"/>
                    <a:pt x="253" y="465"/>
                    <a:pt x="258" y="466"/>
                  </a:cubicBezTo>
                  <a:cubicBezTo>
                    <a:pt x="261" y="468"/>
                    <a:pt x="263" y="471"/>
                    <a:pt x="266" y="473"/>
                  </a:cubicBezTo>
                  <a:cubicBezTo>
                    <a:pt x="265" y="473"/>
                    <a:pt x="265" y="474"/>
                    <a:pt x="264" y="474"/>
                  </a:cubicBezTo>
                  <a:cubicBezTo>
                    <a:pt x="261" y="474"/>
                    <a:pt x="258" y="474"/>
                    <a:pt x="255" y="473"/>
                  </a:cubicBezTo>
                  <a:cubicBezTo>
                    <a:pt x="249" y="471"/>
                    <a:pt x="244" y="468"/>
                    <a:pt x="238" y="466"/>
                  </a:cubicBezTo>
                  <a:cubicBezTo>
                    <a:pt x="237" y="468"/>
                    <a:pt x="237" y="468"/>
                    <a:pt x="237" y="468"/>
                  </a:cubicBezTo>
                  <a:cubicBezTo>
                    <a:pt x="240" y="470"/>
                    <a:pt x="243" y="471"/>
                    <a:pt x="246" y="473"/>
                  </a:cubicBezTo>
                  <a:cubicBezTo>
                    <a:pt x="245" y="473"/>
                    <a:pt x="244" y="473"/>
                    <a:pt x="243" y="473"/>
                  </a:cubicBezTo>
                  <a:cubicBezTo>
                    <a:pt x="243" y="476"/>
                    <a:pt x="243" y="476"/>
                    <a:pt x="243" y="476"/>
                  </a:cubicBezTo>
                  <a:cubicBezTo>
                    <a:pt x="246" y="476"/>
                    <a:pt x="250" y="477"/>
                    <a:pt x="254" y="478"/>
                  </a:cubicBezTo>
                  <a:cubicBezTo>
                    <a:pt x="259" y="481"/>
                    <a:pt x="265" y="485"/>
                    <a:pt x="269" y="489"/>
                  </a:cubicBezTo>
                  <a:cubicBezTo>
                    <a:pt x="266" y="488"/>
                    <a:pt x="264" y="487"/>
                    <a:pt x="261" y="486"/>
                  </a:cubicBezTo>
                  <a:cubicBezTo>
                    <a:pt x="262" y="484"/>
                    <a:pt x="262" y="484"/>
                    <a:pt x="262" y="484"/>
                  </a:cubicBezTo>
                  <a:cubicBezTo>
                    <a:pt x="257" y="483"/>
                    <a:pt x="252" y="482"/>
                    <a:pt x="247" y="481"/>
                  </a:cubicBezTo>
                  <a:cubicBezTo>
                    <a:pt x="236" y="476"/>
                    <a:pt x="225" y="470"/>
                    <a:pt x="213" y="465"/>
                  </a:cubicBezTo>
                  <a:cubicBezTo>
                    <a:pt x="212" y="468"/>
                    <a:pt x="212" y="468"/>
                    <a:pt x="212" y="468"/>
                  </a:cubicBezTo>
                  <a:cubicBezTo>
                    <a:pt x="220" y="471"/>
                    <a:pt x="228" y="475"/>
                    <a:pt x="236" y="479"/>
                  </a:cubicBezTo>
                  <a:cubicBezTo>
                    <a:pt x="233" y="479"/>
                    <a:pt x="231" y="479"/>
                    <a:pt x="228" y="479"/>
                  </a:cubicBezTo>
                  <a:cubicBezTo>
                    <a:pt x="220" y="477"/>
                    <a:pt x="212" y="475"/>
                    <a:pt x="203" y="473"/>
                  </a:cubicBezTo>
                  <a:cubicBezTo>
                    <a:pt x="201" y="471"/>
                    <a:pt x="199" y="468"/>
                    <a:pt x="196" y="465"/>
                  </a:cubicBezTo>
                  <a:close/>
                  <a:moveTo>
                    <a:pt x="191" y="459"/>
                  </a:moveTo>
                  <a:cubicBezTo>
                    <a:pt x="213" y="458"/>
                    <a:pt x="238" y="458"/>
                    <a:pt x="261" y="459"/>
                  </a:cubicBezTo>
                  <a:cubicBezTo>
                    <a:pt x="261" y="459"/>
                    <a:pt x="261" y="459"/>
                    <a:pt x="261" y="459"/>
                  </a:cubicBezTo>
                  <a:cubicBezTo>
                    <a:pt x="256" y="459"/>
                    <a:pt x="252" y="459"/>
                    <a:pt x="248" y="459"/>
                  </a:cubicBezTo>
                  <a:cubicBezTo>
                    <a:pt x="245" y="459"/>
                    <a:pt x="241" y="459"/>
                    <a:pt x="238" y="459"/>
                  </a:cubicBezTo>
                  <a:cubicBezTo>
                    <a:pt x="233" y="459"/>
                    <a:pt x="228" y="459"/>
                    <a:pt x="223" y="459"/>
                  </a:cubicBezTo>
                  <a:cubicBezTo>
                    <a:pt x="223" y="459"/>
                    <a:pt x="223" y="459"/>
                    <a:pt x="223" y="459"/>
                  </a:cubicBezTo>
                  <a:cubicBezTo>
                    <a:pt x="223" y="459"/>
                    <a:pt x="223" y="459"/>
                    <a:pt x="223" y="459"/>
                  </a:cubicBezTo>
                  <a:cubicBezTo>
                    <a:pt x="223" y="459"/>
                    <a:pt x="223" y="459"/>
                    <a:pt x="223" y="459"/>
                  </a:cubicBezTo>
                  <a:cubicBezTo>
                    <a:pt x="223" y="460"/>
                    <a:pt x="223" y="460"/>
                    <a:pt x="223" y="460"/>
                  </a:cubicBezTo>
                  <a:cubicBezTo>
                    <a:pt x="213" y="460"/>
                    <a:pt x="203" y="461"/>
                    <a:pt x="194" y="463"/>
                  </a:cubicBezTo>
                  <a:cubicBezTo>
                    <a:pt x="193" y="462"/>
                    <a:pt x="192" y="460"/>
                    <a:pt x="191" y="459"/>
                  </a:cubicBezTo>
                  <a:close/>
                  <a:moveTo>
                    <a:pt x="161" y="474"/>
                  </a:moveTo>
                  <a:cubicBezTo>
                    <a:pt x="157" y="471"/>
                    <a:pt x="154" y="468"/>
                    <a:pt x="150" y="465"/>
                  </a:cubicBezTo>
                  <a:cubicBezTo>
                    <a:pt x="149" y="464"/>
                    <a:pt x="148" y="464"/>
                    <a:pt x="148" y="463"/>
                  </a:cubicBezTo>
                  <a:cubicBezTo>
                    <a:pt x="149" y="463"/>
                    <a:pt x="149" y="463"/>
                    <a:pt x="150" y="463"/>
                  </a:cubicBezTo>
                  <a:cubicBezTo>
                    <a:pt x="154" y="467"/>
                    <a:pt x="158" y="471"/>
                    <a:pt x="161" y="474"/>
                  </a:cubicBezTo>
                  <a:close/>
                  <a:moveTo>
                    <a:pt x="136" y="447"/>
                  </a:moveTo>
                  <a:cubicBezTo>
                    <a:pt x="140" y="452"/>
                    <a:pt x="144" y="456"/>
                    <a:pt x="148" y="461"/>
                  </a:cubicBezTo>
                  <a:cubicBezTo>
                    <a:pt x="148" y="461"/>
                    <a:pt x="147" y="461"/>
                    <a:pt x="146" y="461"/>
                  </a:cubicBezTo>
                  <a:cubicBezTo>
                    <a:pt x="138" y="453"/>
                    <a:pt x="130" y="445"/>
                    <a:pt x="122" y="436"/>
                  </a:cubicBezTo>
                  <a:cubicBezTo>
                    <a:pt x="124" y="438"/>
                    <a:pt x="126" y="439"/>
                    <a:pt x="128" y="440"/>
                  </a:cubicBezTo>
                  <a:cubicBezTo>
                    <a:pt x="131" y="443"/>
                    <a:pt x="133" y="445"/>
                    <a:pt x="136" y="447"/>
                  </a:cubicBezTo>
                  <a:close/>
                  <a:moveTo>
                    <a:pt x="54" y="360"/>
                  </a:moveTo>
                  <a:cubicBezTo>
                    <a:pt x="55" y="361"/>
                    <a:pt x="56" y="361"/>
                    <a:pt x="58" y="362"/>
                  </a:cubicBezTo>
                  <a:cubicBezTo>
                    <a:pt x="62" y="364"/>
                    <a:pt x="66" y="366"/>
                    <a:pt x="71" y="369"/>
                  </a:cubicBezTo>
                  <a:cubicBezTo>
                    <a:pt x="80" y="375"/>
                    <a:pt x="90" y="382"/>
                    <a:pt x="100" y="391"/>
                  </a:cubicBezTo>
                  <a:cubicBezTo>
                    <a:pt x="108" y="398"/>
                    <a:pt x="116" y="406"/>
                    <a:pt x="125" y="413"/>
                  </a:cubicBezTo>
                  <a:cubicBezTo>
                    <a:pt x="110" y="401"/>
                    <a:pt x="95" y="390"/>
                    <a:pt x="83" y="380"/>
                  </a:cubicBezTo>
                  <a:cubicBezTo>
                    <a:pt x="81" y="382"/>
                    <a:pt x="81" y="382"/>
                    <a:pt x="81" y="382"/>
                  </a:cubicBezTo>
                  <a:cubicBezTo>
                    <a:pt x="94" y="393"/>
                    <a:pt x="109" y="404"/>
                    <a:pt x="124" y="416"/>
                  </a:cubicBezTo>
                  <a:cubicBezTo>
                    <a:pt x="139" y="428"/>
                    <a:pt x="152" y="441"/>
                    <a:pt x="160" y="456"/>
                  </a:cubicBezTo>
                  <a:cubicBezTo>
                    <a:pt x="162" y="455"/>
                    <a:pt x="162" y="455"/>
                    <a:pt x="162" y="455"/>
                  </a:cubicBezTo>
                  <a:cubicBezTo>
                    <a:pt x="157" y="445"/>
                    <a:pt x="150" y="437"/>
                    <a:pt x="142" y="429"/>
                  </a:cubicBezTo>
                  <a:cubicBezTo>
                    <a:pt x="151" y="438"/>
                    <a:pt x="159" y="446"/>
                    <a:pt x="164" y="453"/>
                  </a:cubicBezTo>
                  <a:cubicBezTo>
                    <a:pt x="165" y="454"/>
                    <a:pt x="166" y="456"/>
                    <a:pt x="167" y="457"/>
                  </a:cubicBezTo>
                  <a:cubicBezTo>
                    <a:pt x="163" y="458"/>
                    <a:pt x="159" y="458"/>
                    <a:pt x="156" y="459"/>
                  </a:cubicBezTo>
                  <a:cubicBezTo>
                    <a:pt x="153" y="457"/>
                    <a:pt x="150" y="455"/>
                    <a:pt x="147" y="453"/>
                  </a:cubicBezTo>
                  <a:cubicBezTo>
                    <a:pt x="147" y="453"/>
                    <a:pt x="149" y="455"/>
                    <a:pt x="154" y="459"/>
                  </a:cubicBezTo>
                  <a:cubicBezTo>
                    <a:pt x="153" y="460"/>
                    <a:pt x="152" y="460"/>
                    <a:pt x="151" y="460"/>
                  </a:cubicBezTo>
                  <a:cubicBezTo>
                    <a:pt x="151" y="459"/>
                    <a:pt x="150" y="458"/>
                    <a:pt x="149" y="458"/>
                  </a:cubicBezTo>
                  <a:cubicBezTo>
                    <a:pt x="146" y="454"/>
                    <a:pt x="142" y="450"/>
                    <a:pt x="138" y="446"/>
                  </a:cubicBezTo>
                  <a:cubicBezTo>
                    <a:pt x="140" y="447"/>
                    <a:pt x="141" y="448"/>
                    <a:pt x="143" y="449"/>
                  </a:cubicBezTo>
                  <a:cubicBezTo>
                    <a:pt x="144" y="446"/>
                    <a:pt x="144" y="446"/>
                    <a:pt x="144" y="446"/>
                  </a:cubicBezTo>
                  <a:cubicBezTo>
                    <a:pt x="139" y="444"/>
                    <a:pt x="135" y="441"/>
                    <a:pt x="130" y="438"/>
                  </a:cubicBezTo>
                  <a:cubicBezTo>
                    <a:pt x="124" y="433"/>
                    <a:pt x="119" y="428"/>
                    <a:pt x="113" y="425"/>
                  </a:cubicBezTo>
                  <a:cubicBezTo>
                    <a:pt x="111" y="423"/>
                    <a:pt x="109" y="422"/>
                    <a:pt x="107" y="421"/>
                  </a:cubicBezTo>
                  <a:cubicBezTo>
                    <a:pt x="98" y="412"/>
                    <a:pt x="88" y="402"/>
                    <a:pt x="78" y="393"/>
                  </a:cubicBezTo>
                  <a:cubicBezTo>
                    <a:pt x="68" y="382"/>
                    <a:pt x="60" y="372"/>
                    <a:pt x="54" y="360"/>
                  </a:cubicBezTo>
                  <a:close/>
                  <a:moveTo>
                    <a:pt x="137" y="424"/>
                  </a:moveTo>
                  <a:cubicBezTo>
                    <a:pt x="139" y="425"/>
                    <a:pt x="140" y="426"/>
                    <a:pt x="141" y="427"/>
                  </a:cubicBezTo>
                  <a:cubicBezTo>
                    <a:pt x="139" y="426"/>
                    <a:pt x="138" y="424"/>
                    <a:pt x="136" y="423"/>
                  </a:cubicBezTo>
                  <a:cubicBezTo>
                    <a:pt x="137" y="423"/>
                    <a:pt x="137" y="424"/>
                    <a:pt x="137" y="424"/>
                  </a:cubicBezTo>
                  <a:close/>
                  <a:moveTo>
                    <a:pt x="53" y="332"/>
                  </a:moveTo>
                  <a:cubicBezTo>
                    <a:pt x="52" y="332"/>
                    <a:pt x="52" y="332"/>
                    <a:pt x="52" y="332"/>
                  </a:cubicBezTo>
                  <a:cubicBezTo>
                    <a:pt x="52" y="330"/>
                    <a:pt x="52" y="329"/>
                    <a:pt x="52" y="327"/>
                  </a:cubicBezTo>
                  <a:cubicBezTo>
                    <a:pt x="53" y="328"/>
                    <a:pt x="53" y="329"/>
                    <a:pt x="53" y="330"/>
                  </a:cubicBezTo>
                  <a:cubicBezTo>
                    <a:pt x="53" y="331"/>
                    <a:pt x="53" y="331"/>
                    <a:pt x="53" y="332"/>
                  </a:cubicBezTo>
                  <a:close/>
                  <a:moveTo>
                    <a:pt x="50" y="356"/>
                  </a:moveTo>
                  <a:cubicBezTo>
                    <a:pt x="50" y="356"/>
                    <a:pt x="50" y="356"/>
                    <a:pt x="50" y="357"/>
                  </a:cubicBezTo>
                  <a:cubicBezTo>
                    <a:pt x="49" y="357"/>
                    <a:pt x="49" y="356"/>
                    <a:pt x="48" y="356"/>
                  </a:cubicBezTo>
                  <a:cubicBezTo>
                    <a:pt x="48" y="356"/>
                    <a:pt x="47" y="356"/>
                    <a:pt x="47" y="357"/>
                  </a:cubicBezTo>
                  <a:cubicBezTo>
                    <a:pt x="47" y="354"/>
                    <a:pt x="47" y="352"/>
                    <a:pt x="48" y="349"/>
                  </a:cubicBezTo>
                  <a:cubicBezTo>
                    <a:pt x="48" y="352"/>
                    <a:pt x="49" y="354"/>
                    <a:pt x="50" y="356"/>
                  </a:cubicBezTo>
                  <a:close/>
                  <a:moveTo>
                    <a:pt x="48" y="359"/>
                  </a:moveTo>
                  <a:cubicBezTo>
                    <a:pt x="49" y="359"/>
                    <a:pt x="49" y="359"/>
                    <a:pt x="50" y="359"/>
                  </a:cubicBezTo>
                  <a:cubicBezTo>
                    <a:pt x="50" y="363"/>
                    <a:pt x="49" y="366"/>
                    <a:pt x="49" y="369"/>
                  </a:cubicBezTo>
                  <a:cubicBezTo>
                    <a:pt x="48" y="366"/>
                    <a:pt x="47" y="363"/>
                    <a:pt x="47" y="359"/>
                  </a:cubicBezTo>
                  <a:cubicBezTo>
                    <a:pt x="47" y="359"/>
                    <a:pt x="48" y="359"/>
                    <a:pt x="48" y="359"/>
                  </a:cubicBezTo>
                  <a:close/>
                  <a:moveTo>
                    <a:pt x="45" y="332"/>
                  </a:moveTo>
                  <a:cubicBezTo>
                    <a:pt x="46" y="335"/>
                    <a:pt x="47" y="338"/>
                    <a:pt x="48" y="341"/>
                  </a:cubicBezTo>
                  <a:cubicBezTo>
                    <a:pt x="47" y="338"/>
                    <a:pt x="46" y="335"/>
                    <a:pt x="45" y="332"/>
                  </a:cubicBezTo>
                  <a:close/>
                  <a:moveTo>
                    <a:pt x="47" y="311"/>
                  </a:moveTo>
                  <a:cubicBezTo>
                    <a:pt x="70" y="327"/>
                    <a:pt x="94" y="342"/>
                    <a:pt x="118" y="357"/>
                  </a:cubicBezTo>
                  <a:cubicBezTo>
                    <a:pt x="118" y="357"/>
                    <a:pt x="118" y="357"/>
                    <a:pt x="118" y="357"/>
                  </a:cubicBezTo>
                  <a:cubicBezTo>
                    <a:pt x="118" y="357"/>
                    <a:pt x="118" y="357"/>
                    <a:pt x="117" y="357"/>
                  </a:cubicBezTo>
                  <a:cubicBezTo>
                    <a:pt x="118" y="359"/>
                    <a:pt x="118" y="359"/>
                    <a:pt x="118" y="359"/>
                  </a:cubicBezTo>
                  <a:cubicBezTo>
                    <a:pt x="118" y="359"/>
                    <a:pt x="119" y="359"/>
                    <a:pt x="120" y="359"/>
                  </a:cubicBezTo>
                  <a:cubicBezTo>
                    <a:pt x="120" y="359"/>
                    <a:pt x="121" y="359"/>
                    <a:pt x="121" y="359"/>
                  </a:cubicBezTo>
                  <a:cubicBezTo>
                    <a:pt x="130" y="367"/>
                    <a:pt x="139" y="374"/>
                    <a:pt x="148" y="382"/>
                  </a:cubicBezTo>
                  <a:cubicBezTo>
                    <a:pt x="150" y="380"/>
                    <a:pt x="150" y="380"/>
                    <a:pt x="150" y="380"/>
                  </a:cubicBezTo>
                  <a:cubicBezTo>
                    <a:pt x="149" y="379"/>
                    <a:pt x="149" y="379"/>
                    <a:pt x="148" y="378"/>
                  </a:cubicBezTo>
                  <a:cubicBezTo>
                    <a:pt x="149" y="379"/>
                    <a:pt x="151" y="379"/>
                    <a:pt x="152" y="379"/>
                  </a:cubicBezTo>
                  <a:cubicBezTo>
                    <a:pt x="151" y="380"/>
                    <a:pt x="151" y="381"/>
                    <a:pt x="151" y="382"/>
                  </a:cubicBezTo>
                  <a:cubicBezTo>
                    <a:pt x="151" y="382"/>
                    <a:pt x="151" y="382"/>
                    <a:pt x="151" y="382"/>
                  </a:cubicBezTo>
                  <a:cubicBezTo>
                    <a:pt x="147" y="385"/>
                    <a:pt x="147" y="385"/>
                    <a:pt x="147" y="385"/>
                  </a:cubicBezTo>
                  <a:cubicBezTo>
                    <a:pt x="140" y="385"/>
                    <a:pt x="134" y="385"/>
                    <a:pt x="130" y="385"/>
                  </a:cubicBezTo>
                  <a:cubicBezTo>
                    <a:pt x="130" y="385"/>
                    <a:pt x="129" y="385"/>
                    <a:pt x="129" y="384"/>
                  </a:cubicBezTo>
                  <a:cubicBezTo>
                    <a:pt x="105" y="361"/>
                    <a:pt x="80" y="336"/>
                    <a:pt x="72" y="329"/>
                  </a:cubicBezTo>
                  <a:cubicBezTo>
                    <a:pt x="71" y="331"/>
                    <a:pt x="71" y="331"/>
                    <a:pt x="71" y="331"/>
                  </a:cubicBezTo>
                  <a:cubicBezTo>
                    <a:pt x="76" y="336"/>
                    <a:pt x="91" y="351"/>
                    <a:pt x="108" y="368"/>
                  </a:cubicBezTo>
                  <a:cubicBezTo>
                    <a:pt x="95" y="357"/>
                    <a:pt x="81" y="347"/>
                    <a:pt x="67" y="337"/>
                  </a:cubicBezTo>
                  <a:cubicBezTo>
                    <a:pt x="66" y="339"/>
                    <a:pt x="66" y="339"/>
                    <a:pt x="66" y="339"/>
                  </a:cubicBezTo>
                  <a:cubicBezTo>
                    <a:pt x="87" y="354"/>
                    <a:pt x="107" y="369"/>
                    <a:pt x="126" y="385"/>
                  </a:cubicBezTo>
                  <a:cubicBezTo>
                    <a:pt x="124" y="385"/>
                    <a:pt x="123" y="385"/>
                    <a:pt x="123" y="385"/>
                  </a:cubicBezTo>
                  <a:cubicBezTo>
                    <a:pt x="123" y="385"/>
                    <a:pt x="124" y="385"/>
                    <a:pt x="126" y="386"/>
                  </a:cubicBezTo>
                  <a:cubicBezTo>
                    <a:pt x="127" y="386"/>
                    <a:pt x="128" y="387"/>
                    <a:pt x="129" y="388"/>
                  </a:cubicBezTo>
                  <a:cubicBezTo>
                    <a:pt x="138" y="396"/>
                    <a:pt x="146" y="404"/>
                    <a:pt x="153" y="411"/>
                  </a:cubicBezTo>
                  <a:cubicBezTo>
                    <a:pt x="162" y="420"/>
                    <a:pt x="170" y="426"/>
                    <a:pt x="173" y="429"/>
                  </a:cubicBezTo>
                  <a:cubicBezTo>
                    <a:pt x="174" y="430"/>
                    <a:pt x="175" y="431"/>
                    <a:pt x="176" y="431"/>
                  </a:cubicBezTo>
                  <a:cubicBezTo>
                    <a:pt x="176" y="431"/>
                    <a:pt x="176" y="431"/>
                    <a:pt x="176" y="431"/>
                  </a:cubicBezTo>
                  <a:cubicBezTo>
                    <a:pt x="177" y="431"/>
                    <a:pt x="177" y="431"/>
                    <a:pt x="177" y="431"/>
                  </a:cubicBezTo>
                  <a:cubicBezTo>
                    <a:pt x="176" y="430"/>
                    <a:pt x="176" y="430"/>
                    <a:pt x="176" y="430"/>
                  </a:cubicBezTo>
                  <a:cubicBezTo>
                    <a:pt x="176" y="429"/>
                    <a:pt x="176" y="429"/>
                    <a:pt x="176" y="429"/>
                  </a:cubicBezTo>
                  <a:cubicBezTo>
                    <a:pt x="176" y="429"/>
                    <a:pt x="176" y="429"/>
                    <a:pt x="176" y="429"/>
                  </a:cubicBezTo>
                  <a:cubicBezTo>
                    <a:pt x="178" y="430"/>
                    <a:pt x="179" y="432"/>
                    <a:pt x="181" y="433"/>
                  </a:cubicBezTo>
                  <a:cubicBezTo>
                    <a:pt x="182" y="431"/>
                    <a:pt x="182" y="431"/>
                    <a:pt x="182" y="431"/>
                  </a:cubicBezTo>
                  <a:cubicBezTo>
                    <a:pt x="182" y="431"/>
                    <a:pt x="181" y="430"/>
                    <a:pt x="181" y="430"/>
                  </a:cubicBezTo>
                  <a:cubicBezTo>
                    <a:pt x="331" y="436"/>
                    <a:pt x="331" y="436"/>
                    <a:pt x="331" y="436"/>
                  </a:cubicBezTo>
                  <a:cubicBezTo>
                    <a:pt x="331" y="436"/>
                    <a:pt x="224" y="419"/>
                    <a:pt x="180" y="429"/>
                  </a:cubicBezTo>
                  <a:cubicBezTo>
                    <a:pt x="178" y="427"/>
                    <a:pt x="177" y="425"/>
                    <a:pt x="175" y="424"/>
                  </a:cubicBezTo>
                  <a:cubicBezTo>
                    <a:pt x="174" y="424"/>
                    <a:pt x="174" y="424"/>
                    <a:pt x="174" y="424"/>
                  </a:cubicBezTo>
                  <a:cubicBezTo>
                    <a:pt x="160" y="411"/>
                    <a:pt x="146" y="398"/>
                    <a:pt x="131" y="386"/>
                  </a:cubicBezTo>
                  <a:cubicBezTo>
                    <a:pt x="131" y="386"/>
                    <a:pt x="131" y="386"/>
                    <a:pt x="131" y="386"/>
                  </a:cubicBezTo>
                  <a:cubicBezTo>
                    <a:pt x="139" y="386"/>
                    <a:pt x="155" y="387"/>
                    <a:pt x="175" y="388"/>
                  </a:cubicBezTo>
                  <a:cubicBezTo>
                    <a:pt x="175" y="388"/>
                    <a:pt x="175" y="389"/>
                    <a:pt x="175" y="389"/>
                  </a:cubicBezTo>
                  <a:cubicBezTo>
                    <a:pt x="176" y="388"/>
                    <a:pt x="176" y="388"/>
                    <a:pt x="176" y="388"/>
                  </a:cubicBezTo>
                  <a:cubicBezTo>
                    <a:pt x="181" y="389"/>
                    <a:pt x="185" y="389"/>
                    <a:pt x="190" y="389"/>
                  </a:cubicBezTo>
                  <a:cubicBezTo>
                    <a:pt x="190" y="390"/>
                    <a:pt x="191" y="391"/>
                    <a:pt x="192" y="391"/>
                  </a:cubicBezTo>
                  <a:cubicBezTo>
                    <a:pt x="193" y="390"/>
                    <a:pt x="194" y="390"/>
                    <a:pt x="195" y="389"/>
                  </a:cubicBezTo>
                  <a:cubicBezTo>
                    <a:pt x="203" y="390"/>
                    <a:pt x="212" y="390"/>
                    <a:pt x="220" y="391"/>
                  </a:cubicBezTo>
                  <a:cubicBezTo>
                    <a:pt x="224" y="392"/>
                    <a:pt x="228" y="393"/>
                    <a:pt x="232" y="395"/>
                  </a:cubicBezTo>
                  <a:cubicBezTo>
                    <a:pt x="233" y="393"/>
                    <a:pt x="233" y="393"/>
                    <a:pt x="233" y="393"/>
                  </a:cubicBezTo>
                  <a:cubicBezTo>
                    <a:pt x="232" y="392"/>
                    <a:pt x="231" y="392"/>
                    <a:pt x="229" y="391"/>
                  </a:cubicBezTo>
                  <a:cubicBezTo>
                    <a:pt x="282" y="394"/>
                    <a:pt x="341" y="396"/>
                    <a:pt x="373" y="396"/>
                  </a:cubicBezTo>
                  <a:cubicBezTo>
                    <a:pt x="386" y="397"/>
                    <a:pt x="398" y="397"/>
                    <a:pt x="408" y="398"/>
                  </a:cubicBezTo>
                  <a:cubicBezTo>
                    <a:pt x="417" y="399"/>
                    <a:pt x="425" y="401"/>
                    <a:pt x="434" y="403"/>
                  </a:cubicBezTo>
                  <a:cubicBezTo>
                    <a:pt x="433" y="403"/>
                    <a:pt x="433" y="403"/>
                    <a:pt x="432" y="403"/>
                  </a:cubicBezTo>
                  <a:cubicBezTo>
                    <a:pt x="432" y="405"/>
                    <a:pt x="432" y="405"/>
                    <a:pt x="432" y="405"/>
                  </a:cubicBezTo>
                  <a:cubicBezTo>
                    <a:pt x="429" y="405"/>
                    <a:pt x="426" y="404"/>
                    <a:pt x="423" y="404"/>
                  </a:cubicBezTo>
                  <a:cubicBezTo>
                    <a:pt x="422" y="404"/>
                    <a:pt x="421" y="404"/>
                    <a:pt x="420" y="404"/>
                  </a:cubicBezTo>
                  <a:cubicBezTo>
                    <a:pt x="411" y="403"/>
                    <a:pt x="402" y="402"/>
                    <a:pt x="393" y="402"/>
                  </a:cubicBezTo>
                  <a:cubicBezTo>
                    <a:pt x="393" y="402"/>
                    <a:pt x="393" y="402"/>
                    <a:pt x="393" y="402"/>
                  </a:cubicBezTo>
                  <a:cubicBezTo>
                    <a:pt x="369" y="399"/>
                    <a:pt x="346" y="397"/>
                    <a:pt x="322" y="395"/>
                  </a:cubicBezTo>
                  <a:cubicBezTo>
                    <a:pt x="322" y="398"/>
                    <a:pt x="322" y="398"/>
                    <a:pt x="322" y="398"/>
                  </a:cubicBezTo>
                  <a:cubicBezTo>
                    <a:pt x="333" y="399"/>
                    <a:pt x="343" y="399"/>
                    <a:pt x="354" y="400"/>
                  </a:cubicBezTo>
                  <a:cubicBezTo>
                    <a:pt x="354" y="402"/>
                    <a:pt x="354" y="402"/>
                    <a:pt x="354" y="402"/>
                  </a:cubicBezTo>
                  <a:cubicBezTo>
                    <a:pt x="354" y="402"/>
                    <a:pt x="355" y="403"/>
                    <a:pt x="355" y="403"/>
                  </a:cubicBezTo>
                  <a:cubicBezTo>
                    <a:pt x="355" y="403"/>
                    <a:pt x="354" y="403"/>
                    <a:pt x="354" y="403"/>
                  </a:cubicBezTo>
                  <a:cubicBezTo>
                    <a:pt x="354" y="405"/>
                    <a:pt x="354" y="405"/>
                    <a:pt x="354" y="405"/>
                  </a:cubicBezTo>
                  <a:cubicBezTo>
                    <a:pt x="354" y="405"/>
                    <a:pt x="354" y="405"/>
                    <a:pt x="354" y="405"/>
                  </a:cubicBezTo>
                  <a:cubicBezTo>
                    <a:pt x="354" y="405"/>
                    <a:pt x="354" y="405"/>
                    <a:pt x="354" y="405"/>
                  </a:cubicBezTo>
                  <a:cubicBezTo>
                    <a:pt x="354" y="405"/>
                    <a:pt x="354" y="405"/>
                    <a:pt x="354" y="405"/>
                  </a:cubicBezTo>
                  <a:cubicBezTo>
                    <a:pt x="357" y="405"/>
                    <a:pt x="360" y="405"/>
                    <a:pt x="363" y="405"/>
                  </a:cubicBezTo>
                  <a:cubicBezTo>
                    <a:pt x="364" y="405"/>
                    <a:pt x="365" y="405"/>
                    <a:pt x="366" y="405"/>
                  </a:cubicBezTo>
                  <a:cubicBezTo>
                    <a:pt x="376" y="408"/>
                    <a:pt x="387" y="410"/>
                    <a:pt x="397" y="411"/>
                  </a:cubicBezTo>
                  <a:cubicBezTo>
                    <a:pt x="397" y="413"/>
                    <a:pt x="397" y="413"/>
                    <a:pt x="397" y="413"/>
                  </a:cubicBezTo>
                  <a:cubicBezTo>
                    <a:pt x="398" y="413"/>
                    <a:pt x="399" y="414"/>
                    <a:pt x="400" y="414"/>
                  </a:cubicBezTo>
                  <a:cubicBezTo>
                    <a:pt x="327" y="407"/>
                    <a:pt x="213" y="398"/>
                    <a:pt x="198" y="409"/>
                  </a:cubicBezTo>
                  <a:cubicBezTo>
                    <a:pt x="198" y="409"/>
                    <a:pt x="331" y="410"/>
                    <a:pt x="411" y="420"/>
                  </a:cubicBezTo>
                  <a:cubicBezTo>
                    <a:pt x="407" y="420"/>
                    <a:pt x="403" y="420"/>
                    <a:pt x="399" y="421"/>
                  </a:cubicBezTo>
                  <a:cubicBezTo>
                    <a:pt x="394" y="421"/>
                    <a:pt x="388" y="421"/>
                    <a:pt x="383" y="421"/>
                  </a:cubicBezTo>
                  <a:cubicBezTo>
                    <a:pt x="378" y="421"/>
                    <a:pt x="372" y="421"/>
                    <a:pt x="368" y="421"/>
                  </a:cubicBezTo>
                  <a:cubicBezTo>
                    <a:pt x="360" y="421"/>
                    <a:pt x="353" y="421"/>
                    <a:pt x="348" y="421"/>
                  </a:cubicBezTo>
                  <a:cubicBezTo>
                    <a:pt x="348" y="423"/>
                    <a:pt x="348" y="423"/>
                    <a:pt x="348" y="423"/>
                  </a:cubicBezTo>
                  <a:cubicBezTo>
                    <a:pt x="353" y="423"/>
                    <a:pt x="360" y="423"/>
                    <a:pt x="368" y="423"/>
                  </a:cubicBezTo>
                  <a:cubicBezTo>
                    <a:pt x="371" y="423"/>
                    <a:pt x="376" y="423"/>
                    <a:pt x="380" y="423"/>
                  </a:cubicBezTo>
                  <a:cubicBezTo>
                    <a:pt x="365" y="426"/>
                    <a:pt x="351" y="429"/>
                    <a:pt x="342" y="431"/>
                  </a:cubicBezTo>
                  <a:cubicBezTo>
                    <a:pt x="343" y="433"/>
                    <a:pt x="343" y="433"/>
                    <a:pt x="343" y="433"/>
                  </a:cubicBezTo>
                  <a:cubicBezTo>
                    <a:pt x="355" y="431"/>
                    <a:pt x="377" y="426"/>
                    <a:pt x="399" y="423"/>
                  </a:cubicBezTo>
                  <a:cubicBezTo>
                    <a:pt x="410" y="423"/>
                    <a:pt x="421" y="424"/>
                    <a:pt x="431" y="424"/>
                  </a:cubicBezTo>
                  <a:cubicBezTo>
                    <a:pt x="432" y="424"/>
                    <a:pt x="433" y="424"/>
                    <a:pt x="435" y="425"/>
                  </a:cubicBezTo>
                  <a:cubicBezTo>
                    <a:pt x="439" y="426"/>
                    <a:pt x="444" y="429"/>
                    <a:pt x="448" y="431"/>
                  </a:cubicBezTo>
                  <a:cubicBezTo>
                    <a:pt x="447" y="434"/>
                    <a:pt x="447" y="438"/>
                    <a:pt x="448" y="442"/>
                  </a:cubicBezTo>
                  <a:cubicBezTo>
                    <a:pt x="445" y="442"/>
                    <a:pt x="442" y="442"/>
                    <a:pt x="439" y="442"/>
                  </a:cubicBezTo>
                  <a:cubicBezTo>
                    <a:pt x="438" y="442"/>
                    <a:pt x="437" y="442"/>
                    <a:pt x="436" y="442"/>
                  </a:cubicBezTo>
                  <a:cubicBezTo>
                    <a:pt x="437" y="442"/>
                    <a:pt x="437" y="442"/>
                    <a:pt x="437" y="442"/>
                  </a:cubicBezTo>
                  <a:cubicBezTo>
                    <a:pt x="434" y="441"/>
                    <a:pt x="434" y="441"/>
                    <a:pt x="434" y="441"/>
                  </a:cubicBezTo>
                  <a:cubicBezTo>
                    <a:pt x="430" y="439"/>
                    <a:pt x="426" y="438"/>
                    <a:pt x="422" y="436"/>
                  </a:cubicBezTo>
                  <a:cubicBezTo>
                    <a:pt x="421" y="439"/>
                    <a:pt x="421" y="439"/>
                    <a:pt x="421" y="439"/>
                  </a:cubicBezTo>
                  <a:cubicBezTo>
                    <a:pt x="424" y="440"/>
                    <a:pt x="427" y="441"/>
                    <a:pt x="430" y="442"/>
                  </a:cubicBezTo>
                  <a:cubicBezTo>
                    <a:pt x="429" y="442"/>
                    <a:pt x="427" y="442"/>
                    <a:pt x="425" y="442"/>
                  </a:cubicBezTo>
                  <a:cubicBezTo>
                    <a:pt x="408" y="437"/>
                    <a:pt x="391" y="434"/>
                    <a:pt x="379" y="434"/>
                  </a:cubicBezTo>
                  <a:cubicBezTo>
                    <a:pt x="376" y="434"/>
                    <a:pt x="374" y="434"/>
                    <a:pt x="372" y="434"/>
                  </a:cubicBezTo>
                  <a:cubicBezTo>
                    <a:pt x="372" y="436"/>
                    <a:pt x="372" y="436"/>
                    <a:pt x="372" y="436"/>
                  </a:cubicBezTo>
                  <a:cubicBezTo>
                    <a:pt x="388" y="441"/>
                    <a:pt x="406" y="443"/>
                    <a:pt x="423" y="444"/>
                  </a:cubicBezTo>
                  <a:cubicBezTo>
                    <a:pt x="421" y="445"/>
                    <a:pt x="419" y="445"/>
                    <a:pt x="416" y="446"/>
                  </a:cubicBezTo>
                  <a:cubicBezTo>
                    <a:pt x="413" y="446"/>
                    <a:pt x="410" y="446"/>
                    <a:pt x="407" y="447"/>
                  </a:cubicBezTo>
                  <a:cubicBezTo>
                    <a:pt x="406" y="447"/>
                    <a:pt x="406" y="447"/>
                    <a:pt x="405" y="447"/>
                  </a:cubicBezTo>
                  <a:cubicBezTo>
                    <a:pt x="402" y="447"/>
                    <a:pt x="399" y="447"/>
                    <a:pt x="397" y="447"/>
                  </a:cubicBezTo>
                  <a:cubicBezTo>
                    <a:pt x="396" y="447"/>
                    <a:pt x="396" y="447"/>
                    <a:pt x="396" y="447"/>
                  </a:cubicBezTo>
                  <a:cubicBezTo>
                    <a:pt x="391" y="446"/>
                    <a:pt x="387" y="445"/>
                    <a:pt x="383" y="444"/>
                  </a:cubicBezTo>
                  <a:cubicBezTo>
                    <a:pt x="382" y="446"/>
                    <a:pt x="382" y="446"/>
                    <a:pt x="382" y="446"/>
                  </a:cubicBezTo>
                  <a:cubicBezTo>
                    <a:pt x="387" y="449"/>
                    <a:pt x="393" y="451"/>
                    <a:pt x="399" y="453"/>
                  </a:cubicBezTo>
                  <a:cubicBezTo>
                    <a:pt x="371" y="450"/>
                    <a:pt x="371" y="450"/>
                    <a:pt x="371" y="450"/>
                  </a:cubicBezTo>
                  <a:cubicBezTo>
                    <a:pt x="371" y="450"/>
                    <a:pt x="397" y="459"/>
                    <a:pt x="420" y="459"/>
                  </a:cubicBezTo>
                  <a:cubicBezTo>
                    <a:pt x="420" y="460"/>
                    <a:pt x="420" y="460"/>
                    <a:pt x="421" y="460"/>
                  </a:cubicBezTo>
                  <a:cubicBezTo>
                    <a:pt x="420" y="461"/>
                    <a:pt x="420" y="461"/>
                    <a:pt x="420" y="461"/>
                  </a:cubicBezTo>
                  <a:cubicBezTo>
                    <a:pt x="420" y="461"/>
                    <a:pt x="421" y="461"/>
                    <a:pt x="421" y="461"/>
                  </a:cubicBezTo>
                  <a:cubicBezTo>
                    <a:pt x="413" y="461"/>
                    <a:pt x="406" y="461"/>
                    <a:pt x="399" y="460"/>
                  </a:cubicBezTo>
                  <a:cubicBezTo>
                    <a:pt x="398" y="458"/>
                    <a:pt x="398" y="458"/>
                    <a:pt x="398" y="458"/>
                  </a:cubicBezTo>
                  <a:cubicBezTo>
                    <a:pt x="382" y="457"/>
                    <a:pt x="365" y="456"/>
                    <a:pt x="349" y="456"/>
                  </a:cubicBezTo>
                  <a:cubicBezTo>
                    <a:pt x="340" y="456"/>
                    <a:pt x="332" y="456"/>
                    <a:pt x="323" y="457"/>
                  </a:cubicBezTo>
                  <a:cubicBezTo>
                    <a:pt x="317" y="456"/>
                    <a:pt x="311" y="455"/>
                    <a:pt x="304" y="455"/>
                  </a:cubicBezTo>
                  <a:cubicBezTo>
                    <a:pt x="253" y="450"/>
                    <a:pt x="214" y="451"/>
                    <a:pt x="186" y="454"/>
                  </a:cubicBezTo>
                  <a:cubicBezTo>
                    <a:pt x="183" y="451"/>
                    <a:pt x="180" y="449"/>
                    <a:pt x="180" y="449"/>
                  </a:cubicBezTo>
                  <a:cubicBezTo>
                    <a:pt x="180" y="449"/>
                    <a:pt x="181" y="451"/>
                    <a:pt x="183" y="455"/>
                  </a:cubicBezTo>
                  <a:cubicBezTo>
                    <a:pt x="178" y="455"/>
                    <a:pt x="174" y="456"/>
                    <a:pt x="169" y="456"/>
                  </a:cubicBezTo>
                  <a:cubicBezTo>
                    <a:pt x="169" y="455"/>
                    <a:pt x="168" y="454"/>
                    <a:pt x="167" y="453"/>
                  </a:cubicBezTo>
                  <a:cubicBezTo>
                    <a:pt x="165" y="450"/>
                    <a:pt x="161" y="445"/>
                    <a:pt x="157" y="441"/>
                  </a:cubicBezTo>
                  <a:cubicBezTo>
                    <a:pt x="158" y="442"/>
                    <a:pt x="159" y="443"/>
                    <a:pt x="160" y="443"/>
                  </a:cubicBezTo>
                  <a:cubicBezTo>
                    <a:pt x="162" y="441"/>
                    <a:pt x="162" y="441"/>
                    <a:pt x="162" y="441"/>
                  </a:cubicBezTo>
                  <a:cubicBezTo>
                    <a:pt x="157" y="437"/>
                    <a:pt x="149" y="430"/>
                    <a:pt x="139" y="422"/>
                  </a:cubicBezTo>
                  <a:cubicBezTo>
                    <a:pt x="135" y="418"/>
                    <a:pt x="131" y="414"/>
                    <a:pt x="127" y="410"/>
                  </a:cubicBezTo>
                  <a:cubicBezTo>
                    <a:pt x="119" y="403"/>
                    <a:pt x="110" y="396"/>
                    <a:pt x="102" y="389"/>
                  </a:cubicBezTo>
                  <a:cubicBezTo>
                    <a:pt x="99" y="386"/>
                    <a:pt x="96" y="383"/>
                    <a:pt x="93" y="380"/>
                  </a:cubicBezTo>
                  <a:cubicBezTo>
                    <a:pt x="92" y="381"/>
                    <a:pt x="92" y="381"/>
                    <a:pt x="92" y="381"/>
                  </a:cubicBezTo>
                  <a:cubicBezTo>
                    <a:pt x="80" y="372"/>
                    <a:pt x="69" y="364"/>
                    <a:pt x="60" y="360"/>
                  </a:cubicBezTo>
                  <a:cubicBezTo>
                    <a:pt x="58" y="359"/>
                    <a:pt x="55" y="358"/>
                    <a:pt x="53" y="357"/>
                  </a:cubicBezTo>
                  <a:cubicBezTo>
                    <a:pt x="53" y="357"/>
                    <a:pt x="53" y="356"/>
                    <a:pt x="52" y="356"/>
                  </a:cubicBezTo>
                  <a:cubicBezTo>
                    <a:pt x="52" y="352"/>
                    <a:pt x="52" y="349"/>
                    <a:pt x="51" y="346"/>
                  </a:cubicBezTo>
                  <a:cubicBezTo>
                    <a:pt x="52" y="344"/>
                    <a:pt x="53" y="342"/>
                    <a:pt x="54" y="340"/>
                  </a:cubicBezTo>
                  <a:cubicBezTo>
                    <a:pt x="55" y="340"/>
                    <a:pt x="55" y="340"/>
                    <a:pt x="55" y="340"/>
                  </a:cubicBezTo>
                  <a:cubicBezTo>
                    <a:pt x="55" y="339"/>
                    <a:pt x="54" y="338"/>
                    <a:pt x="54" y="338"/>
                  </a:cubicBezTo>
                  <a:cubicBezTo>
                    <a:pt x="54" y="337"/>
                    <a:pt x="55" y="337"/>
                    <a:pt x="55" y="336"/>
                  </a:cubicBezTo>
                  <a:cubicBezTo>
                    <a:pt x="69" y="343"/>
                    <a:pt x="84" y="355"/>
                    <a:pt x="98" y="368"/>
                  </a:cubicBezTo>
                  <a:cubicBezTo>
                    <a:pt x="114" y="383"/>
                    <a:pt x="129" y="398"/>
                    <a:pt x="142" y="410"/>
                  </a:cubicBezTo>
                  <a:cubicBezTo>
                    <a:pt x="144" y="408"/>
                    <a:pt x="144" y="408"/>
                    <a:pt x="144" y="408"/>
                  </a:cubicBezTo>
                  <a:cubicBezTo>
                    <a:pt x="131" y="396"/>
                    <a:pt x="116" y="381"/>
                    <a:pt x="100" y="366"/>
                  </a:cubicBezTo>
                  <a:cubicBezTo>
                    <a:pt x="85" y="353"/>
                    <a:pt x="70" y="341"/>
                    <a:pt x="55" y="333"/>
                  </a:cubicBezTo>
                  <a:cubicBezTo>
                    <a:pt x="55" y="332"/>
                    <a:pt x="55" y="331"/>
                    <a:pt x="55" y="330"/>
                  </a:cubicBezTo>
                  <a:cubicBezTo>
                    <a:pt x="55" y="325"/>
                    <a:pt x="54" y="320"/>
                    <a:pt x="53" y="315"/>
                  </a:cubicBezTo>
                  <a:cubicBezTo>
                    <a:pt x="50" y="316"/>
                    <a:pt x="50" y="316"/>
                    <a:pt x="50" y="316"/>
                  </a:cubicBezTo>
                  <a:cubicBezTo>
                    <a:pt x="50" y="321"/>
                    <a:pt x="50" y="326"/>
                    <a:pt x="50" y="331"/>
                  </a:cubicBezTo>
                  <a:cubicBezTo>
                    <a:pt x="50" y="331"/>
                    <a:pt x="50" y="331"/>
                    <a:pt x="50" y="331"/>
                  </a:cubicBezTo>
                  <a:cubicBezTo>
                    <a:pt x="48" y="324"/>
                    <a:pt x="48" y="315"/>
                    <a:pt x="47" y="311"/>
                  </a:cubicBezTo>
                  <a:close/>
                  <a:moveTo>
                    <a:pt x="382" y="436"/>
                  </a:moveTo>
                  <a:cubicBezTo>
                    <a:pt x="390" y="437"/>
                    <a:pt x="400" y="438"/>
                    <a:pt x="411" y="441"/>
                  </a:cubicBezTo>
                  <a:cubicBezTo>
                    <a:pt x="401" y="440"/>
                    <a:pt x="391" y="438"/>
                    <a:pt x="382" y="436"/>
                  </a:cubicBezTo>
                  <a:close/>
                  <a:moveTo>
                    <a:pt x="38" y="293"/>
                  </a:moveTo>
                  <a:cubicBezTo>
                    <a:pt x="33" y="288"/>
                    <a:pt x="28" y="283"/>
                    <a:pt x="24" y="278"/>
                  </a:cubicBezTo>
                  <a:cubicBezTo>
                    <a:pt x="24" y="278"/>
                    <a:pt x="24" y="278"/>
                    <a:pt x="24" y="278"/>
                  </a:cubicBezTo>
                  <a:cubicBezTo>
                    <a:pt x="25" y="277"/>
                    <a:pt x="25" y="277"/>
                    <a:pt x="26" y="276"/>
                  </a:cubicBezTo>
                  <a:cubicBezTo>
                    <a:pt x="26" y="276"/>
                    <a:pt x="27" y="276"/>
                    <a:pt x="27" y="276"/>
                  </a:cubicBezTo>
                  <a:cubicBezTo>
                    <a:pt x="29" y="277"/>
                    <a:pt x="31" y="278"/>
                    <a:pt x="32" y="279"/>
                  </a:cubicBezTo>
                  <a:cubicBezTo>
                    <a:pt x="33" y="280"/>
                    <a:pt x="33" y="281"/>
                    <a:pt x="34" y="282"/>
                  </a:cubicBezTo>
                  <a:cubicBezTo>
                    <a:pt x="34" y="282"/>
                    <a:pt x="34" y="282"/>
                    <a:pt x="34" y="282"/>
                  </a:cubicBezTo>
                  <a:cubicBezTo>
                    <a:pt x="33" y="282"/>
                    <a:pt x="33" y="283"/>
                    <a:pt x="32" y="283"/>
                  </a:cubicBezTo>
                  <a:cubicBezTo>
                    <a:pt x="34" y="285"/>
                    <a:pt x="34" y="285"/>
                    <a:pt x="34" y="285"/>
                  </a:cubicBezTo>
                  <a:cubicBezTo>
                    <a:pt x="34" y="284"/>
                    <a:pt x="35" y="284"/>
                    <a:pt x="35" y="284"/>
                  </a:cubicBezTo>
                  <a:cubicBezTo>
                    <a:pt x="35" y="284"/>
                    <a:pt x="35" y="284"/>
                    <a:pt x="36" y="284"/>
                  </a:cubicBezTo>
                  <a:cubicBezTo>
                    <a:pt x="37" y="284"/>
                    <a:pt x="39" y="285"/>
                    <a:pt x="42" y="286"/>
                  </a:cubicBezTo>
                  <a:cubicBezTo>
                    <a:pt x="42" y="286"/>
                    <a:pt x="42" y="286"/>
                    <a:pt x="42" y="287"/>
                  </a:cubicBezTo>
                  <a:cubicBezTo>
                    <a:pt x="43" y="289"/>
                    <a:pt x="44" y="290"/>
                    <a:pt x="45" y="292"/>
                  </a:cubicBezTo>
                  <a:cubicBezTo>
                    <a:pt x="46" y="291"/>
                    <a:pt x="46" y="291"/>
                    <a:pt x="46" y="291"/>
                  </a:cubicBezTo>
                  <a:cubicBezTo>
                    <a:pt x="48" y="293"/>
                    <a:pt x="49" y="295"/>
                    <a:pt x="51" y="297"/>
                  </a:cubicBezTo>
                  <a:cubicBezTo>
                    <a:pt x="51" y="297"/>
                    <a:pt x="51" y="298"/>
                    <a:pt x="50" y="298"/>
                  </a:cubicBezTo>
                  <a:cubicBezTo>
                    <a:pt x="50" y="299"/>
                    <a:pt x="50" y="299"/>
                    <a:pt x="50" y="299"/>
                  </a:cubicBezTo>
                  <a:cubicBezTo>
                    <a:pt x="46" y="297"/>
                    <a:pt x="42" y="295"/>
                    <a:pt x="38" y="293"/>
                  </a:cubicBezTo>
                  <a:close/>
                  <a:moveTo>
                    <a:pt x="60" y="279"/>
                  </a:moveTo>
                  <a:cubicBezTo>
                    <a:pt x="60" y="279"/>
                    <a:pt x="60" y="279"/>
                    <a:pt x="60" y="279"/>
                  </a:cubicBezTo>
                  <a:cubicBezTo>
                    <a:pt x="57" y="278"/>
                    <a:pt x="54" y="276"/>
                    <a:pt x="51" y="275"/>
                  </a:cubicBezTo>
                  <a:cubicBezTo>
                    <a:pt x="52" y="275"/>
                    <a:pt x="52" y="275"/>
                    <a:pt x="53" y="275"/>
                  </a:cubicBezTo>
                  <a:cubicBezTo>
                    <a:pt x="53" y="275"/>
                    <a:pt x="53" y="275"/>
                    <a:pt x="53" y="275"/>
                  </a:cubicBezTo>
                  <a:cubicBezTo>
                    <a:pt x="56" y="276"/>
                    <a:pt x="58" y="278"/>
                    <a:pt x="60" y="279"/>
                  </a:cubicBezTo>
                  <a:close/>
                  <a:moveTo>
                    <a:pt x="91" y="284"/>
                  </a:moveTo>
                  <a:cubicBezTo>
                    <a:pt x="105" y="292"/>
                    <a:pt x="120" y="303"/>
                    <a:pt x="134" y="316"/>
                  </a:cubicBezTo>
                  <a:cubicBezTo>
                    <a:pt x="152" y="332"/>
                    <a:pt x="169" y="350"/>
                    <a:pt x="183" y="364"/>
                  </a:cubicBezTo>
                  <a:cubicBezTo>
                    <a:pt x="182" y="364"/>
                    <a:pt x="180" y="364"/>
                    <a:pt x="179" y="364"/>
                  </a:cubicBezTo>
                  <a:cubicBezTo>
                    <a:pt x="179" y="364"/>
                    <a:pt x="181" y="364"/>
                    <a:pt x="183" y="365"/>
                  </a:cubicBezTo>
                  <a:cubicBezTo>
                    <a:pt x="186" y="367"/>
                    <a:pt x="188" y="370"/>
                    <a:pt x="191" y="372"/>
                  </a:cubicBezTo>
                  <a:cubicBezTo>
                    <a:pt x="191" y="371"/>
                    <a:pt x="191" y="371"/>
                    <a:pt x="191" y="371"/>
                  </a:cubicBezTo>
                  <a:cubicBezTo>
                    <a:pt x="190" y="373"/>
                    <a:pt x="191" y="377"/>
                    <a:pt x="195" y="377"/>
                  </a:cubicBezTo>
                  <a:cubicBezTo>
                    <a:pt x="195" y="377"/>
                    <a:pt x="196" y="377"/>
                    <a:pt x="196" y="377"/>
                  </a:cubicBezTo>
                  <a:cubicBezTo>
                    <a:pt x="196" y="377"/>
                    <a:pt x="196" y="377"/>
                    <a:pt x="196" y="377"/>
                  </a:cubicBezTo>
                  <a:cubicBezTo>
                    <a:pt x="189" y="377"/>
                    <a:pt x="182" y="377"/>
                    <a:pt x="174" y="377"/>
                  </a:cubicBezTo>
                  <a:cubicBezTo>
                    <a:pt x="174" y="377"/>
                    <a:pt x="174" y="376"/>
                    <a:pt x="173" y="376"/>
                  </a:cubicBezTo>
                  <a:cubicBezTo>
                    <a:pt x="174" y="376"/>
                    <a:pt x="174" y="376"/>
                    <a:pt x="174" y="376"/>
                  </a:cubicBezTo>
                  <a:cubicBezTo>
                    <a:pt x="174" y="376"/>
                    <a:pt x="174" y="376"/>
                    <a:pt x="175" y="377"/>
                  </a:cubicBezTo>
                  <a:cubicBezTo>
                    <a:pt x="175" y="376"/>
                    <a:pt x="175" y="376"/>
                    <a:pt x="175" y="376"/>
                  </a:cubicBezTo>
                  <a:cubicBezTo>
                    <a:pt x="177" y="377"/>
                    <a:pt x="178" y="377"/>
                    <a:pt x="180" y="377"/>
                  </a:cubicBezTo>
                  <a:cubicBezTo>
                    <a:pt x="182" y="377"/>
                    <a:pt x="183" y="377"/>
                    <a:pt x="184" y="376"/>
                  </a:cubicBezTo>
                  <a:cubicBezTo>
                    <a:pt x="186" y="376"/>
                    <a:pt x="186" y="376"/>
                    <a:pt x="186" y="376"/>
                  </a:cubicBezTo>
                  <a:cubicBezTo>
                    <a:pt x="185" y="374"/>
                    <a:pt x="185" y="374"/>
                    <a:pt x="185" y="374"/>
                  </a:cubicBezTo>
                  <a:cubicBezTo>
                    <a:pt x="182" y="371"/>
                    <a:pt x="180" y="369"/>
                    <a:pt x="177" y="366"/>
                  </a:cubicBezTo>
                  <a:cubicBezTo>
                    <a:pt x="179" y="365"/>
                    <a:pt x="180" y="362"/>
                    <a:pt x="178" y="361"/>
                  </a:cubicBezTo>
                  <a:cubicBezTo>
                    <a:pt x="173" y="357"/>
                    <a:pt x="167" y="354"/>
                    <a:pt x="162" y="350"/>
                  </a:cubicBezTo>
                  <a:cubicBezTo>
                    <a:pt x="154" y="344"/>
                    <a:pt x="147" y="338"/>
                    <a:pt x="139" y="332"/>
                  </a:cubicBezTo>
                  <a:cubicBezTo>
                    <a:pt x="139" y="332"/>
                    <a:pt x="139" y="332"/>
                    <a:pt x="139" y="332"/>
                  </a:cubicBezTo>
                  <a:cubicBezTo>
                    <a:pt x="125" y="318"/>
                    <a:pt x="108" y="300"/>
                    <a:pt x="91" y="284"/>
                  </a:cubicBezTo>
                  <a:close/>
                  <a:moveTo>
                    <a:pt x="83" y="277"/>
                  </a:moveTo>
                  <a:cubicBezTo>
                    <a:pt x="68" y="265"/>
                    <a:pt x="52" y="254"/>
                    <a:pt x="35" y="249"/>
                  </a:cubicBezTo>
                  <a:cubicBezTo>
                    <a:pt x="37" y="248"/>
                    <a:pt x="37" y="248"/>
                    <a:pt x="37" y="248"/>
                  </a:cubicBezTo>
                  <a:cubicBezTo>
                    <a:pt x="37" y="244"/>
                    <a:pt x="36" y="240"/>
                    <a:pt x="35" y="236"/>
                  </a:cubicBezTo>
                  <a:cubicBezTo>
                    <a:pt x="64" y="254"/>
                    <a:pt x="91" y="276"/>
                    <a:pt x="118" y="299"/>
                  </a:cubicBezTo>
                  <a:cubicBezTo>
                    <a:pt x="106" y="290"/>
                    <a:pt x="95" y="282"/>
                    <a:pt x="83" y="277"/>
                  </a:cubicBezTo>
                  <a:close/>
                  <a:moveTo>
                    <a:pt x="32" y="207"/>
                  </a:moveTo>
                  <a:cubicBezTo>
                    <a:pt x="36" y="210"/>
                    <a:pt x="40" y="213"/>
                    <a:pt x="45" y="216"/>
                  </a:cubicBezTo>
                  <a:cubicBezTo>
                    <a:pt x="92" y="254"/>
                    <a:pt x="148" y="294"/>
                    <a:pt x="192" y="335"/>
                  </a:cubicBezTo>
                  <a:cubicBezTo>
                    <a:pt x="192" y="338"/>
                    <a:pt x="191" y="342"/>
                    <a:pt x="190" y="345"/>
                  </a:cubicBezTo>
                  <a:cubicBezTo>
                    <a:pt x="143" y="305"/>
                    <a:pt x="98" y="265"/>
                    <a:pt x="44" y="234"/>
                  </a:cubicBezTo>
                  <a:cubicBezTo>
                    <a:pt x="43" y="237"/>
                    <a:pt x="43" y="237"/>
                    <a:pt x="43" y="237"/>
                  </a:cubicBezTo>
                  <a:cubicBezTo>
                    <a:pt x="97" y="267"/>
                    <a:pt x="142" y="307"/>
                    <a:pt x="189" y="347"/>
                  </a:cubicBezTo>
                  <a:cubicBezTo>
                    <a:pt x="189" y="349"/>
                    <a:pt x="188" y="351"/>
                    <a:pt x="188" y="352"/>
                  </a:cubicBezTo>
                  <a:cubicBezTo>
                    <a:pt x="187" y="354"/>
                    <a:pt x="190" y="356"/>
                    <a:pt x="191" y="354"/>
                  </a:cubicBezTo>
                  <a:cubicBezTo>
                    <a:pt x="195" y="344"/>
                    <a:pt x="197" y="334"/>
                    <a:pt x="200" y="323"/>
                  </a:cubicBezTo>
                  <a:cubicBezTo>
                    <a:pt x="232" y="324"/>
                    <a:pt x="356" y="324"/>
                    <a:pt x="420" y="327"/>
                  </a:cubicBezTo>
                  <a:cubicBezTo>
                    <a:pt x="421" y="328"/>
                    <a:pt x="421" y="328"/>
                    <a:pt x="421" y="328"/>
                  </a:cubicBezTo>
                  <a:cubicBezTo>
                    <a:pt x="425" y="333"/>
                    <a:pt x="429" y="337"/>
                    <a:pt x="434" y="341"/>
                  </a:cubicBezTo>
                  <a:cubicBezTo>
                    <a:pt x="398" y="340"/>
                    <a:pt x="251" y="336"/>
                    <a:pt x="200" y="344"/>
                  </a:cubicBezTo>
                  <a:cubicBezTo>
                    <a:pt x="438" y="344"/>
                    <a:pt x="438" y="344"/>
                    <a:pt x="438" y="344"/>
                  </a:cubicBezTo>
                  <a:cubicBezTo>
                    <a:pt x="445" y="351"/>
                    <a:pt x="454" y="357"/>
                    <a:pt x="462" y="363"/>
                  </a:cubicBezTo>
                  <a:cubicBezTo>
                    <a:pt x="452" y="358"/>
                    <a:pt x="442" y="352"/>
                    <a:pt x="433" y="345"/>
                  </a:cubicBezTo>
                  <a:cubicBezTo>
                    <a:pt x="433" y="345"/>
                    <a:pt x="433" y="345"/>
                    <a:pt x="433" y="345"/>
                  </a:cubicBezTo>
                  <a:cubicBezTo>
                    <a:pt x="431" y="348"/>
                    <a:pt x="431" y="348"/>
                    <a:pt x="431" y="348"/>
                  </a:cubicBezTo>
                  <a:cubicBezTo>
                    <a:pt x="431" y="348"/>
                    <a:pt x="431" y="348"/>
                    <a:pt x="431" y="348"/>
                  </a:cubicBezTo>
                  <a:cubicBezTo>
                    <a:pt x="431" y="348"/>
                    <a:pt x="431" y="348"/>
                    <a:pt x="431" y="348"/>
                  </a:cubicBezTo>
                  <a:cubicBezTo>
                    <a:pt x="444" y="356"/>
                    <a:pt x="457" y="366"/>
                    <a:pt x="471" y="373"/>
                  </a:cubicBezTo>
                  <a:cubicBezTo>
                    <a:pt x="471" y="374"/>
                    <a:pt x="471" y="374"/>
                    <a:pt x="471" y="375"/>
                  </a:cubicBezTo>
                  <a:cubicBezTo>
                    <a:pt x="446" y="372"/>
                    <a:pt x="349" y="368"/>
                    <a:pt x="274" y="367"/>
                  </a:cubicBezTo>
                  <a:cubicBezTo>
                    <a:pt x="273" y="366"/>
                    <a:pt x="272" y="365"/>
                    <a:pt x="271" y="365"/>
                  </a:cubicBezTo>
                  <a:cubicBezTo>
                    <a:pt x="263" y="365"/>
                    <a:pt x="256" y="365"/>
                    <a:pt x="248" y="366"/>
                  </a:cubicBezTo>
                  <a:cubicBezTo>
                    <a:pt x="223" y="365"/>
                    <a:pt x="203" y="365"/>
                    <a:pt x="191" y="365"/>
                  </a:cubicBezTo>
                  <a:cubicBezTo>
                    <a:pt x="201" y="365"/>
                    <a:pt x="217" y="366"/>
                    <a:pt x="236" y="367"/>
                  </a:cubicBezTo>
                  <a:cubicBezTo>
                    <a:pt x="232" y="368"/>
                    <a:pt x="227" y="369"/>
                    <a:pt x="223" y="370"/>
                  </a:cubicBezTo>
                  <a:cubicBezTo>
                    <a:pt x="223" y="370"/>
                    <a:pt x="223" y="370"/>
                    <a:pt x="223" y="370"/>
                  </a:cubicBezTo>
                  <a:cubicBezTo>
                    <a:pt x="213" y="370"/>
                    <a:pt x="204" y="370"/>
                    <a:pt x="194" y="370"/>
                  </a:cubicBezTo>
                  <a:cubicBezTo>
                    <a:pt x="193" y="370"/>
                    <a:pt x="193" y="370"/>
                    <a:pt x="192" y="370"/>
                  </a:cubicBezTo>
                  <a:cubicBezTo>
                    <a:pt x="193" y="370"/>
                    <a:pt x="193" y="370"/>
                    <a:pt x="193" y="370"/>
                  </a:cubicBezTo>
                  <a:cubicBezTo>
                    <a:pt x="191" y="368"/>
                    <a:pt x="189" y="366"/>
                    <a:pt x="187" y="365"/>
                  </a:cubicBezTo>
                  <a:cubicBezTo>
                    <a:pt x="188" y="365"/>
                    <a:pt x="189" y="365"/>
                    <a:pt x="191" y="365"/>
                  </a:cubicBezTo>
                  <a:cubicBezTo>
                    <a:pt x="189" y="365"/>
                    <a:pt x="188" y="365"/>
                    <a:pt x="187" y="365"/>
                  </a:cubicBezTo>
                  <a:cubicBezTo>
                    <a:pt x="174" y="352"/>
                    <a:pt x="159" y="335"/>
                    <a:pt x="142" y="320"/>
                  </a:cubicBezTo>
                  <a:cubicBezTo>
                    <a:pt x="148" y="325"/>
                    <a:pt x="153" y="329"/>
                    <a:pt x="158" y="334"/>
                  </a:cubicBezTo>
                  <a:cubicBezTo>
                    <a:pt x="159" y="332"/>
                    <a:pt x="159" y="332"/>
                    <a:pt x="159" y="332"/>
                  </a:cubicBezTo>
                  <a:cubicBezTo>
                    <a:pt x="120" y="297"/>
                    <a:pt x="79" y="261"/>
                    <a:pt x="35" y="232"/>
                  </a:cubicBezTo>
                  <a:cubicBezTo>
                    <a:pt x="34" y="226"/>
                    <a:pt x="33" y="219"/>
                    <a:pt x="32" y="212"/>
                  </a:cubicBezTo>
                  <a:cubicBezTo>
                    <a:pt x="34" y="215"/>
                    <a:pt x="35" y="218"/>
                    <a:pt x="35" y="222"/>
                  </a:cubicBezTo>
                  <a:cubicBezTo>
                    <a:pt x="35" y="222"/>
                    <a:pt x="35" y="222"/>
                    <a:pt x="35" y="223"/>
                  </a:cubicBezTo>
                  <a:cubicBezTo>
                    <a:pt x="37" y="223"/>
                    <a:pt x="37" y="223"/>
                    <a:pt x="37" y="223"/>
                  </a:cubicBezTo>
                  <a:cubicBezTo>
                    <a:pt x="37" y="222"/>
                    <a:pt x="37" y="222"/>
                    <a:pt x="37" y="222"/>
                  </a:cubicBezTo>
                  <a:cubicBezTo>
                    <a:pt x="37" y="216"/>
                    <a:pt x="35" y="211"/>
                    <a:pt x="32" y="20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8" name="Freeform 177"/>
            <p:cNvSpPr>
              <a:spLocks/>
            </p:cNvSpPr>
            <p:nvPr/>
          </p:nvSpPr>
          <p:spPr bwMode="auto">
            <a:xfrm>
              <a:off x="2982479" y="5120060"/>
              <a:ext cx="353585" cy="164578"/>
            </a:xfrm>
            <a:custGeom>
              <a:avLst/>
              <a:gdLst>
                <a:gd name="T0" fmla="*/ 0 w 116"/>
                <a:gd name="T1" fmla="*/ 2 h 54"/>
                <a:gd name="T2" fmla="*/ 0 w 116"/>
                <a:gd name="T3" fmla="*/ 1 h 54"/>
                <a:gd name="T4" fmla="*/ 1 w 116"/>
                <a:gd name="T5" fmla="*/ 0 h 54"/>
                <a:gd name="T6" fmla="*/ 2 w 116"/>
                <a:gd name="T7" fmla="*/ 0 h 54"/>
                <a:gd name="T8" fmla="*/ 3 w 116"/>
                <a:gd name="T9" fmla="*/ 0 h 54"/>
                <a:gd name="T10" fmla="*/ 3 w 116"/>
                <a:gd name="T11" fmla="*/ 1 h 54"/>
                <a:gd name="T12" fmla="*/ 5 w 116"/>
                <a:gd name="T13" fmla="*/ 6 h 54"/>
                <a:gd name="T14" fmla="*/ 15 w 116"/>
                <a:gd name="T15" fmla="*/ 5 h 54"/>
                <a:gd name="T16" fmla="*/ 66 w 116"/>
                <a:gd name="T17" fmla="*/ 20 h 54"/>
                <a:gd name="T18" fmla="*/ 116 w 116"/>
                <a:gd name="T19" fmla="*/ 37 h 54"/>
                <a:gd name="T20" fmla="*/ 116 w 116"/>
                <a:gd name="T21" fmla="*/ 39 h 54"/>
                <a:gd name="T22" fmla="*/ 65 w 116"/>
                <a:gd name="T23" fmla="*/ 22 h 54"/>
                <a:gd name="T24" fmla="*/ 15 w 116"/>
                <a:gd name="T25" fmla="*/ 7 h 54"/>
                <a:gd name="T26" fmla="*/ 5 w 116"/>
                <a:gd name="T27" fmla="*/ 8 h 54"/>
                <a:gd name="T28" fmla="*/ 6 w 116"/>
                <a:gd name="T29" fmla="*/ 9 h 54"/>
                <a:gd name="T30" fmla="*/ 8 w 116"/>
                <a:gd name="T31" fmla="*/ 26 h 54"/>
                <a:gd name="T32" fmla="*/ 81 w 116"/>
                <a:gd name="T33" fmla="*/ 52 h 54"/>
                <a:gd name="T34" fmla="*/ 80 w 116"/>
                <a:gd name="T35" fmla="*/ 54 h 54"/>
                <a:gd name="T36" fmla="*/ 9 w 116"/>
                <a:gd name="T37" fmla="*/ 29 h 54"/>
                <a:gd name="T38" fmla="*/ 10 w 116"/>
                <a:gd name="T39" fmla="*/ 40 h 54"/>
                <a:gd name="T40" fmla="*/ 8 w 116"/>
                <a:gd name="T41" fmla="*/ 40 h 54"/>
                <a:gd name="T42" fmla="*/ 7 w 116"/>
                <a:gd name="T43" fmla="*/ 32 h 54"/>
                <a:gd name="T44" fmla="*/ 6 w 116"/>
                <a:gd name="T45" fmla="*/ 28 h 54"/>
                <a:gd name="T46" fmla="*/ 3 w 116"/>
                <a:gd name="T47" fmla="*/ 26 h 54"/>
                <a:gd name="T48" fmla="*/ 4 w 116"/>
                <a:gd name="T49" fmla="*/ 24 h 54"/>
                <a:gd name="T50" fmla="*/ 6 w 116"/>
                <a:gd name="T51" fmla="*/ 25 h 54"/>
                <a:gd name="T52" fmla="*/ 4 w 116"/>
                <a:gd name="T53" fmla="*/ 12 h 54"/>
                <a:gd name="T54" fmla="*/ 2 w 116"/>
                <a:gd name="T55" fmla="*/ 4 h 54"/>
                <a:gd name="T56" fmla="*/ 1 w 116"/>
                <a:gd name="T57" fmla="*/ 2 h 54"/>
                <a:gd name="T58" fmla="*/ 1 w 116"/>
                <a:gd name="T59" fmla="*/ 2 h 54"/>
                <a:gd name="T60" fmla="*/ 0 w 116"/>
                <a:gd name="T61"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 h="54">
                  <a:moveTo>
                    <a:pt x="0" y="2"/>
                  </a:moveTo>
                  <a:cubicBezTo>
                    <a:pt x="0" y="1"/>
                    <a:pt x="0" y="1"/>
                    <a:pt x="0" y="1"/>
                  </a:cubicBezTo>
                  <a:cubicBezTo>
                    <a:pt x="1" y="0"/>
                    <a:pt x="1" y="0"/>
                    <a:pt x="1" y="0"/>
                  </a:cubicBezTo>
                  <a:cubicBezTo>
                    <a:pt x="1" y="0"/>
                    <a:pt x="1" y="0"/>
                    <a:pt x="2" y="0"/>
                  </a:cubicBezTo>
                  <a:cubicBezTo>
                    <a:pt x="2" y="0"/>
                    <a:pt x="3" y="0"/>
                    <a:pt x="3" y="0"/>
                  </a:cubicBezTo>
                  <a:cubicBezTo>
                    <a:pt x="3" y="0"/>
                    <a:pt x="3" y="1"/>
                    <a:pt x="3" y="1"/>
                  </a:cubicBezTo>
                  <a:cubicBezTo>
                    <a:pt x="4" y="2"/>
                    <a:pt x="4" y="4"/>
                    <a:pt x="5" y="6"/>
                  </a:cubicBezTo>
                  <a:cubicBezTo>
                    <a:pt x="8" y="5"/>
                    <a:pt x="11" y="5"/>
                    <a:pt x="15" y="5"/>
                  </a:cubicBezTo>
                  <a:cubicBezTo>
                    <a:pt x="31" y="5"/>
                    <a:pt x="48" y="12"/>
                    <a:pt x="66" y="20"/>
                  </a:cubicBezTo>
                  <a:cubicBezTo>
                    <a:pt x="83" y="28"/>
                    <a:pt x="100" y="35"/>
                    <a:pt x="116" y="37"/>
                  </a:cubicBezTo>
                  <a:cubicBezTo>
                    <a:pt x="116" y="39"/>
                    <a:pt x="116" y="39"/>
                    <a:pt x="116" y="39"/>
                  </a:cubicBezTo>
                  <a:cubicBezTo>
                    <a:pt x="99" y="38"/>
                    <a:pt x="82" y="30"/>
                    <a:pt x="65" y="22"/>
                  </a:cubicBezTo>
                  <a:cubicBezTo>
                    <a:pt x="47" y="15"/>
                    <a:pt x="30" y="7"/>
                    <a:pt x="15" y="7"/>
                  </a:cubicBezTo>
                  <a:cubicBezTo>
                    <a:pt x="11" y="7"/>
                    <a:pt x="8" y="8"/>
                    <a:pt x="5" y="8"/>
                  </a:cubicBezTo>
                  <a:cubicBezTo>
                    <a:pt x="5" y="8"/>
                    <a:pt x="5" y="9"/>
                    <a:pt x="6" y="9"/>
                  </a:cubicBezTo>
                  <a:cubicBezTo>
                    <a:pt x="7" y="14"/>
                    <a:pt x="8" y="20"/>
                    <a:pt x="8" y="26"/>
                  </a:cubicBezTo>
                  <a:cubicBezTo>
                    <a:pt x="32" y="36"/>
                    <a:pt x="56" y="44"/>
                    <a:pt x="81" y="52"/>
                  </a:cubicBezTo>
                  <a:cubicBezTo>
                    <a:pt x="80" y="54"/>
                    <a:pt x="80" y="54"/>
                    <a:pt x="80" y="54"/>
                  </a:cubicBezTo>
                  <a:cubicBezTo>
                    <a:pt x="56" y="46"/>
                    <a:pt x="32" y="39"/>
                    <a:pt x="9" y="29"/>
                  </a:cubicBezTo>
                  <a:cubicBezTo>
                    <a:pt x="10" y="34"/>
                    <a:pt x="10" y="38"/>
                    <a:pt x="10" y="40"/>
                  </a:cubicBezTo>
                  <a:cubicBezTo>
                    <a:pt x="8" y="40"/>
                    <a:pt x="8" y="40"/>
                    <a:pt x="8" y="40"/>
                  </a:cubicBezTo>
                  <a:cubicBezTo>
                    <a:pt x="8" y="39"/>
                    <a:pt x="7" y="36"/>
                    <a:pt x="7" y="32"/>
                  </a:cubicBezTo>
                  <a:cubicBezTo>
                    <a:pt x="7" y="30"/>
                    <a:pt x="6" y="29"/>
                    <a:pt x="6" y="28"/>
                  </a:cubicBezTo>
                  <a:cubicBezTo>
                    <a:pt x="5" y="27"/>
                    <a:pt x="4" y="27"/>
                    <a:pt x="3" y="26"/>
                  </a:cubicBezTo>
                  <a:cubicBezTo>
                    <a:pt x="4" y="24"/>
                    <a:pt x="4" y="24"/>
                    <a:pt x="4" y="24"/>
                  </a:cubicBezTo>
                  <a:cubicBezTo>
                    <a:pt x="5" y="24"/>
                    <a:pt x="5" y="24"/>
                    <a:pt x="6" y="25"/>
                  </a:cubicBezTo>
                  <a:cubicBezTo>
                    <a:pt x="5" y="20"/>
                    <a:pt x="4" y="16"/>
                    <a:pt x="4" y="12"/>
                  </a:cubicBezTo>
                  <a:cubicBezTo>
                    <a:pt x="3" y="9"/>
                    <a:pt x="2" y="6"/>
                    <a:pt x="2" y="4"/>
                  </a:cubicBezTo>
                  <a:cubicBezTo>
                    <a:pt x="2" y="3"/>
                    <a:pt x="1" y="3"/>
                    <a:pt x="1" y="2"/>
                  </a:cubicBezTo>
                  <a:cubicBezTo>
                    <a:pt x="1" y="2"/>
                    <a:pt x="1" y="2"/>
                    <a:pt x="1" y="2"/>
                  </a:cubicBezTo>
                  <a:lnTo>
                    <a:pt x="0"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9" name="Freeform 178"/>
            <p:cNvSpPr>
              <a:spLocks/>
            </p:cNvSpPr>
            <p:nvPr/>
          </p:nvSpPr>
          <p:spPr bwMode="auto">
            <a:xfrm>
              <a:off x="3010765" y="5168919"/>
              <a:ext cx="249438" cy="109290"/>
            </a:xfrm>
            <a:custGeom>
              <a:avLst/>
              <a:gdLst>
                <a:gd name="T0" fmla="*/ 82 w 82"/>
                <a:gd name="T1" fmla="*/ 36 h 36"/>
                <a:gd name="T2" fmla="*/ 81 w 82"/>
                <a:gd name="T3" fmla="*/ 36 h 36"/>
                <a:gd name="T4" fmla="*/ 76 w 82"/>
                <a:gd name="T5" fmla="*/ 34 h 36"/>
                <a:gd name="T6" fmla="*/ 39 w 82"/>
                <a:gd name="T7" fmla="*/ 16 h 36"/>
                <a:gd name="T8" fmla="*/ 17 w 82"/>
                <a:gd name="T9" fmla="*/ 7 h 36"/>
                <a:gd name="T10" fmla="*/ 0 w 82"/>
                <a:gd name="T11" fmla="*/ 3 h 36"/>
                <a:gd name="T12" fmla="*/ 0 w 82"/>
                <a:gd name="T13" fmla="*/ 0 h 36"/>
                <a:gd name="T14" fmla="*/ 22 w 82"/>
                <a:gd name="T15" fmla="*/ 5 h 36"/>
                <a:gd name="T16" fmla="*/ 61 w 82"/>
                <a:gd name="T17" fmla="*/ 23 h 36"/>
                <a:gd name="T18" fmla="*/ 75 w 82"/>
                <a:gd name="T19" fmla="*/ 30 h 36"/>
                <a:gd name="T20" fmla="*/ 80 w 82"/>
                <a:gd name="T21" fmla="*/ 33 h 36"/>
                <a:gd name="T22" fmla="*/ 81 w 82"/>
                <a:gd name="T23" fmla="*/ 33 h 36"/>
                <a:gd name="T24" fmla="*/ 82 w 82"/>
                <a:gd name="T25" fmla="*/ 33 h 36"/>
                <a:gd name="T26" fmla="*/ 82 w 82"/>
                <a:gd name="T27" fmla="*/ 33 h 36"/>
                <a:gd name="T28" fmla="*/ 82 w 82"/>
                <a:gd name="T29" fmla="*/ 34 h 36"/>
                <a:gd name="T30" fmla="*/ 82 w 82"/>
                <a:gd name="T31" fmla="*/ 34 h 36"/>
                <a:gd name="T32" fmla="*/ 81 w 82"/>
                <a:gd name="T33" fmla="*/ 33 h 36"/>
                <a:gd name="T34" fmla="*/ 82 w 82"/>
                <a:gd name="T3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36">
                  <a:moveTo>
                    <a:pt x="82" y="36"/>
                  </a:moveTo>
                  <a:cubicBezTo>
                    <a:pt x="81" y="36"/>
                    <a:pt x="81" y="36"/>
                    <a:pt x="81" y="36"/>
                  </a:cubicBezTo>
                  <a:cubicBezTo>
                    <a:pt x="80" y="36"/>
                    <a:pt x="78" y="35"/>
                    <a:pt x="76" y="34"/>
                  </a:cubicBezTo>
                  <a:cubicBezTo>
                    <a:pt x="69" y="30"/>
                    <a:pt x="54" y="22"/>
                    <a:pt x="39" y="16"/>
                  </a:cubicBezTo>
                  <a:cubicBezTo>
                    <a:pt x="32" y="12"/>
                    <a:pt x="24" y="9"/>
                    <a:pt x="17" y="7"/>
                  </a:cubicBezTo>
                  <a:cubicBezTo>
                    <a:pt x="11" y="4"/>
                    <a:pt x="4" y="3"/>
                    <a:pt x="0" y="3"/>
                  </a:cubicBezTo>
                  <a:cubicBezTo>
                    <a:pt x="0" y="0"/>
                    <a:pt x="0" y="0"/>
                    <a:pt x="0" y="0"/>
                  </a:cubicBezTo>
                  <a:cubicBezTo>
                    <a:pt x="6" y="0"/>
                    <a:pt x="14" y="2"/>
                    <a:pt x="22" y="5"/>
                  </a:cubicBezTo>
                  <a:cubicBezTo>
                    <a:pt x="35" y="10"/>
                    <a:pt x="49" y="17"/>
                    <a:pt x="61" y="23"/>
                  </a:cubicBezTo>
                  <a:cubicBezTo>
                    <a:pt x="67" y="26"/>
                    <a:pt x="72" y="29"/>
                    <a:pt x="75" y="30"/>
                  </a:cubicBezTo>
                  <a:cubicBezTo>
                    <a:pt x="77" y="31"/>
                    <a:pt x="79" y="32"/>
                    <a:pt x="80" y="33"/>
                  </a:cubicBezTo>
                  <a:cubicBezTo>
                    <a:pt x="80" y="33"/>
                    <a:pt x="81" y="33"/>
                    <a:pt x="81" y="33"/>
                  </a:cubicBezTo>
                  <a:cubicBezTo>
                    <a:pt x="82" y="33"/>
                    <a:pt x="82" y="33"/>
                    <a:pt x="82" y="33"/>
                  </a:cubicBezTo>
                  <a:cubicBezTo>
                    <a:pt x="82" y="33"/>
                    <a:pt x="82" y="33"/>
                    <a:pt x="82" y="33"/>
                  </a:cubicBezTo>
                  <a:cubicBezTo>
                    <a:pt x="82" y="34"/>
                    <a:pt x="82" y="34"/>
                    <a:pt x="82" y="34"/>
                  </a:cubicBezTo>
                  <a:cubicBezTo>
                    <a:pt x="82" y="34"/>
                    <a:pt x="82" y="34"/>
                    <a:pt x="82" y="34"/>
                  </a:cubicBezTo>
                  <a:cubicBezTo>
                    <a:pt x="81" y="33"/>
                    <a:pt x="81" y="33"/>
                    <a:pt x="81" y="33"/>
                  </a:cubicBezTo>
                  <a:cubicBezTo>
                    <a:pt x="82" y="36"/>
                    <a:pt x="82" y="36"/>
                    <a:pt x="82" y="3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0" name="Freeform 179"/>
            <p:cNvSpPr>
              <a:spLocks/>
            </p:cNvSpPr>
            <p:nvPr/>
          </p:nvSpPr>
          <p:spPr bwMode="auto">
            <a:xfrm>
              <a:off x="3111055" y="4058020"/>
              <a:ext cx="96432" cy="102861"/>
            </a:xfrm>
            <a:custGeom>
              <a:avLst/>
              <a:gdLst>
                <a:gd name="T0" fmla="*/ 22 w 32"/>
                <a:gd name="T1" fmla="*/ 13 h 34"/>
                <a:gd name="T2" fmla="*/ 32 w 32"/>
                <a:gd name="T3" fmla="*/ 34 h 34"/>
                <a:gd name="T4" fmla="*/ 32 w 32"/>
                <a:gd name="T5" fmla="*/ 34 h 34"/>
                <a:gd name="T6" fmla="*/ 29 w 32"/>
                <a:gd name="T7" fmla="*/ 34 h 34"/>
                <a:gd name="T8" fmla="*/ 29 w 32"/>
                <a:gd name="T9" fmla="*/ 34 h 34"/>
                <a:gd name="T10" fmla="*/ 20 w 32"/>
                <a:gd name="T11" fmla="*/ 15 h 34"/>
                <a:gd name="T12" fmla="*/ 0 w 32"/>
                <a:gd name="T13" fmla="*/ 2 h 34"/>
                <a:gd name="T14" fmla="*/ 0 w 32"/>
                <a:gd name="T15" fmla="*/ 0 h 34"/>
                <a:gd name="T16" fmla="*/ 22 w 32"/>
                <a:gd name="T17" fmla="*/ 1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4">
                  <a:moveTo>
                    <a:pt x="22" y="13"/>
                  </a:moveTo>
                  <a:cubicBezTo>
                    <a:pt x="28" y="19"/>
                    <a:pt x="32" y="27"/>
                    <a:pt x="32" y="34"/>
                  </a:cubicBezTo>
                  <a:cubicBezTo>
                    <a:pt x="32" y="34"/>
                    <a:pt x="32" y="34"/>
                    <a:pt x="32" y="34"/>
                  </a:cubicBezTo>
                  <a:cubicBezTo>
                    <a:pt x="29" y="34"/>
                    <a:pt x="29" y="34"/>
                    <a:pt x="29" y="34"/>
                  </a:cubicBezTo>
                  <a:cubicBezTo>
                    <a:pt x="29" y="34"/>
                    <a:pt x="29" y="34"/>
                    <a:pt x="29" y="34"/>
                  </a:cubicBezTo>
                  <a:cubicBezTo>
                    <a:pt x="30" y="28"/>
                    <a:pt x="26" y="21"/>
                    <a:pt x="20" y="15"/>
                  </a:cubicBezTo>
                  <a:cubicBezTo>
                    <a:pt x="15" y="9"/>
                    <a:pt x="7" y="4"/>
                    <a:pt x="0" y="2"/>
                  </a:cubicBezTo>
                  <a:cubicBezTo>
                    <a:pt x="0" y="0"/>
                    <a:pt x="0" y="0"/>
                    <a:pt x="0" y="0"/>
                  </a:cubicBezTo>
                  <a:cubicBezTo>
                    <a:pt x="8" y="1"/>
                    <a:pt x="16" y="7"/>
                    <a:pt x="2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1" name="Freeform 180"/>
            <p:cNvSpPr>
              <a:spLocks/>
            </p:cNvSpPr>
            <p:nvPr/>
          </p:nvSpPr>
          <p:spPr bwMode="auto">
            <a:xfrm>
              <a:off x="3509641" y="3982160"/>
              <a:ext cx="100289" cy="189007"/>
            </a:xfrm>
            <a:custGeom>
              <a:avLst/>
              <a:gdLst>
                <a:gd name="T0" fmla="*/ 3 w 33"/>
                <a:gd name="T1" fmla="*/ 60 h 62"/>
                <a:gd name="T2" fmla="*/ 1 w 33"/>
                <a:gd name="T3" fmla="*/ 59 h 62"/>
                <a:gd name="T4" fmla="*/ 28 w 33"/>
                <a:gd name="T5" fmla="*/ 2 h 62"/>
                <a:gd name="T6" fmla="*/ 32 w 33"/>
                <a:gd name="T7" fmla="*/ 4 h 62"/>
                <a:gd name="T8" fmla="*/ 3 w 33"/>
                <a:gd name="T9" fmla="*/ 60 h 62"/>
              </a:gdLst>
              <a:ahLst/>
              <a:cxnLst>
                <a:cxn ang="0">
                  <a:pos x="T0" y="T1"/>
                </a:cxn>
                <a:cxn ang="0">
                  <a:pos x="T2" y="T3"/>
                </a:cxn>
                <a:cxn ang="0">
                  <a:pos x="T4" y="T5"/>
                </a:cxn>
                <a:cxn ang="0">
                  <a:pos x="T6" y="T7"/>
                </a:cxn>
                <a:cxn ang="0">
                  <a:pos x="T8" y="T9"/>
                </a:cxn>
              </a:cxnLst>
              <a:rect l="0" t="0" r="r" b="b"/>
              <a:pathLst>
                <a:path w="33" h="62">
                  <a:moveTo>
                    <a:pt x="3" y="60"/>
                  </a:moveTo>
                  <a:cubicBezTo>
                    <a:pt x="3" y="62"/>
                    <a:pt x="0" y="60"/>
                    <a:pt x="1" y="59"/>
                  </a:cubicBezTo>
                  <a:cubicBezTo>
                    <a:pt x="7" y="39"/>
                    <a:pt x="20" y="21"/>
                    <a:pt x="28" y="2"/>
                  </a:cubicBezTo>
                  <a:cubicBezTo>
                    <a:pt x="29" y="0"/>
                    <a:pt x="33" y="2"/>
                    <a:pt x="32" y="4"/>
                  </a:cubicBezTo>
                  <a:cubicBezTo>
                    <a:pt x="23" y="23"/>
                    <a:pt x="11" y="40"/>
                    <a:pt x="3" y="6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2" name="Freeform 181"/>
            <p:cNvSpPr>
              <a:spLocks/>
            </p:cNvSpPr>
            <p:nvPr/>
          </p:nvSpPr>
          <p:spPr bwMode="auto">
            <a:xfrm>
              <a:off x="3035195" y="3705721"/>
              <a:ext cx="276439" cy="263581"/>
            </a:xfrm>
            <a:custGeom>
              <a:avLst/>
              <a:gdLst>
                <a:gd name="T0" fmla="*/ 82 w 91"/>
                <a:gd name="T1" fmla="*/ 13 h 87"/>
                <a:gd name="T2" fmla="*/ 60 w 91"/>
                <a:gd name="T3" fmla="*/ 23 h 87"/>
                <a:gd name="T4" fmla="*/ 39 w 91"/>
                <a:gd name="T5" fmla="*/ 38 h 87"/>
                <a:gd name="T6" fmla="*/ 4 w 91"/>
                <a:gd name="T7" fmla="*/ 84 h 87"/>
                <a:gd name="T8" fmla="*/ 0 w 91"/>
                <a:gd name="T9" fmla="*/ 83 h 87"/>
                <a:gd name="T10" fmla="*/ 29 w 91"/>
                <a:gd name="T11" fmla="*/ 41 h 87"/>
                <a:gd name="T12" fmla="*/ 55 w 91"/>
                <a:gd name="T13" fmla="*/ 21 h 87"/>
                <a:gd name="T14" fmla="*/ 66 w 91"/>
                <a:gd name="T15" fmla="*/ 15 h 87"/>
                <a:gd name="T16" fmla="*/ 81 w 91"/>
                <a:gd name="T17" fmla="*/ 7 h 87"/>
                <a:gd name="T18" fmla="*/ 82 w 91"/>
                <a:gd name="T19" fmla="*/ 1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87">
                  <a:moveTo>
                    <a:pt x="82" y="13"/>
                  </a:moveTo>
                  <a:cubicBezTo>
                    <a:pt x="77" y="11"/>
                    <a:pt x="64" y="20"/>
                    <a:pt x="60" y="23"/>
                  </a:cubicBezTo>
                  <a:cubicBezTo>
                    <a:pt x="53" y="27"/>
                    <a:pt x="46" y="32"/>
                    <a:pt x="39" y="38"/>
                  </a:cubicBezTo>
                  <a:cubicBezTo>
                    <a:pt x="24" y="49"/>
                    <a:pt x="8" y="65"/>
                    <a:pt x="4" y="84"/>
                  </a:cubicBezTo>
                  <a:cubicBezTo>
                    <a:pt x="4" y="87"/>
                    <a:pt x="0" y="86"/>
                    <a:pt x="0" y="83"/>
                  </a:cubicBezTo>
                  <a:cubicBezTo>
                    <a:pt x="3" y="66"/>
                    <a:pt x="16" y="52"/>
                    <a:pt x="29" y="41"/>
                  </a:cubicBezTo>
                  <a:cubicBezTo>
                    <a:pt x="37" y="33"/>
                    <a:pt x="46" y="27"/>
                    <a:pt x="55" y="21"/>
                  </a:cubicBezTo>
                  <a:cubicBezTo>
                    <a:pt x="58" y="18"/>
                    <a:pt x="62" y="16"/>
                    <a:pt x="66" y="15"/>
                  </a:cubicBezTo>
                  <a:cubicBezTo>
                    <a:pt x="70" y="12"/>
                    <a:pt x="78" y="11"/>
                    <a:pt x="81" y="7"/>
                  </a:cubicBezTo>
                  <a:cubicBezTo>
                    <a:pt x="87" y="0"/>
                    <a:pt x="91" y="16"/>
                    <a:pt x="8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3" name="Freeform 182"/>
            <p:cNvSpPr>
              <a:spLocks/>
            </p:cNvSpPr>
            <p:nvPr/>
          </p:nvSpPr>
          <p:spPr bwMode="auto">
            <a:xfrm>
              <a:off x="2886046" y="4529895"/>
              <a:ext cx="738028" cy="57859"/>
            </a:xfrm>
            <a:custGeom>
              <a:avLst/>
              <a:gdLst>
                <a:gd name="T0" fmla="*/ 2 w 243"/>
                <a:gd name="T1" fmla="*/ 13 h 19"/>
                <a:gd name="T2" fmla="*/ 123 w 243"/>
                <a:gd name="T3" fmla="*/ 7 h 19"/>
                <a:gd name="T4" fmla="*/ 181 w 243"/>
                <a:gd name="T5" fmla="*/ 3 h 19"/>
                <a:gd name="T6" fmla="*/ 241 w 243"/>
                <a:gd name="T7" fmla="*/ 2 h 19"/>
                <a:gd name="T8" fmla="*/ 240 w 243"/>
                <a:gd name="T9" fmla="*/ 7 h 19"/>
                <a:gd name="T10" fmla="*/ 182 w 243"/>
                <a:gd name="T11" fmla="*/ 9 h 19"/>
                <a:gd name="T12" fmla="*/ 123 w 243"/>
                <a:gd name="T13" fmla="*/ 12 h 19"/>
                <a:gd name="T14" fmla="*/ 32 w 243"/>
                <a:gd name="T15" fmla="*/ 16 h 19"/>
                <a:gd name="T16" fmla="*/ 30 w 243"/>
                <a:gd name="T17" fmla="*/ 18 h 19"/>
                <a:gd name="T18" fmla="*/ 3 w 243"/>
                <a:gd name="T19" fmla="*/ 17 h 19"/>
                <a:gd name="T20" fmla="*/ 2 w 243"/>
                <a:gd name="T21"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19">
                  <a:moveTo>
                    <a:pt x="2" y="13"/>
                  </a:moveTo>
                  <a:cubicBezTo>
                    <a:pt x="42" y="12"/>
                    <a:pt x="83" y="9"/>
                    <a:pt x="123" y="7"/>
                  </a:cubicBezTo>
                  <a:cubicBezTo>
                    <a:pt x="142" y="5"/>
                    <a:pt x="162" y="4"/>
                    <a:pt x="181" y="3"/>
                  </a:cubicBezTo>
                  <a:cubicBezTo>
                    <a:pt x="201" y="2"/>
                    <a:pt x="221" y="0"/>
                    <a:pt x="241" y="2"/>
                  </a:cubicBezTo>
                  <a:cubicBezTo>
                    <a:pt x="243" y="3"/>
                    <a:pt x="243" y="6"/>
                    <a:pt x="240" y="7"/>
                  </a:cubicBezTo>
                  <a:cubicBezTo>
                    <a:pt x="221" y="9"/>
                    <a:pt x="201" y="8"/>
                    <a:pt x="182" y="9"/>
                  </a:cubicBezTo>
                  <a:cubicBezTo>
                    <a:pt x="162" y="10"/>
                    <a:pt x="143" y="11"/>
                    <a:pt x="123" y="12"/>
                  </a:cubicBezTo>
                  <a:cubicBezTo>
                    <a:pt x="93" y="14"/>
                    <a:pt x="62" y="16"/>
                    <a:pt x="32" y="16"/>
                  </a:cubicBezTo>
                  <a:cubicBezTo>
                    <a:pt x="32" y="17"/>
                    <a:pt x="32" y="19"/>
                    <a:pt x="30" y="18"/>
                  </a:cubicBezTo>
                  <a:cubicBezTo>
                    <a:pt x="21" y="17"/>
                    <a:pt x="12" y="17"/>
                    <a:pt x="3" y="17"/>
                  </a:cubicBezTo>
                  <a:cubicBezTo>
                    <a:pt x="0" y="17"/>
                    <a:pt x="0" y="13"/>
                    <a:pt x="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grpSp>
    </p:spTree>
    <p:extLst>
      <p:ext uri="{BB962C8B-B14F-4D97-AF65-F5344CB8AC3E}">
        <p14:creationId xmlns:p14="http://schemas.microsoft.com/office/powerpoint/2010/main" val="12624875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42652" y="776610"/>
            <a:ext cx="10528558" cy="2031325"/>
          </a:xfrm>
          <a:prstGeom prst="rect">
            <a:avLst/>
          </a:prstGeom>
        </p:spPr>
        <p:txBody>
          <a:bodyPr wrap="square">
            <a:spAutoFit/>
          </a:bodyPr>
          <a:lstStyle/>
          <a:p>
            <a:endParaRPr lang="en-US" altLang="zh-CN" dirty="0" smtClean="0">
              <a:solidFill>
                <a:schemeClr val="bg1"/>
              </a:solidFill>
              <a:latin typeface="楷体" panose="02010609060101010101" pitchFamily="49" charset="-122"/>
              <a:ea typeface="楷体" panose="02010609060101010101" pitchFamily="49" charset="-122"/>
            </a:endParaRPr>
          </a:p>
          <a:p>
            <a:r>
              <a:rPr lang="zh-CN" altLang="en-US" dirty="0" smtClean="0">
                <a:solidFill>
                  <a:schemeClr val="bg1"/>
                </a:solidFill>
                <a:latin typeface="楷体" panose="02010609060101010101" pitchFamily="49" charset="-122"/>
                <a:ea typeface="楷体" panose="02010609060101010101" pitchFamily="49" charset="-122"/>
              </a:rPr>
              <a:t>通常情况下 </a:t>
            </a:r>
            <a:r>
              <a:rPr lang="en-US" dirty="0" smtClean="0">
                <a:solidFill>
                  <a:schemeClr val="bg1"/>
                </a:solidFill>
                <a:latin typeface="楷体" panose="02010609060101010101" pitchFamily="49" charset="-122"/>
                <a:ea typeface="楷体" panose="02010609060101010101" pitchFamily="49" charset="-122"/>
              </a:rPr>
              <a:t>AB </a:t>
            </a:r>
            <a:r>
              <a:rPr lang="zh-CN" altLang="en-US" dirty="0" smtClean="0">
                <a:solidFill>
                  <a:schemeClr val="bg1"/>
                </a:solidFill>
                <a:latin typeface="楷体" panose="02010609060101010101" pitchFamily="49" charset="-122"/>
                <a:ea typeface="楷体" panose="02010609060101010101" pitchFamily="49" charset="-122"/>
              </a:rPr>
              <a:t>联合索引 一般不会选择</a:t>
            </a:r>
            <a:r>
              <a:rPr lang="en-US" dirty="0" smtClean="0">
                <a:solidFill>
                  <a:schemeClr val="bg1"/>
                </a:solidFill>
                <a:latin typeface="楷体" panose="02010609060101010101" pitchFamily="49" charset="-122"/>
                <a:ea typeface="楷体" panose="02010609060101010101" pitchFamily="49" charset="-122"/>
              </a:rPr>
              <a:t>B</a:t>
            </a:r>
            <a:r>
              <a:rPr lang="zh-CN" altLang="en-US" dirty="0" smtClean="0">
                <a:solidFill>
                  <a:schemeClr val="bg1"/>
                </a:solidFill>
                <a:latin typeface="楷体" panose="02010609060101010101" pitchFamily="49" charset="-122"/>
                <a:ea typeface="楷体" panose="02010609060101010101" pitchFamily="49" charset="-122"/>
              </a:rPr>
              <a:t>中查询条件 </a:t>
            </a:r>
            <a:endParaRPr lang="en-US" altLang="zh-CN" dirty="0">
              <a:solidFill>
                <a:schemeClr val="bg1"/>
              </a:solidFill>
              <a:latin typeface="楷体" panose="02010609060101010101" pitchFamily="49" charset="-122"/>
              <a:ea typeface="楷体" panose="02010609060101010101" pitchFamily="49" charset="-122"/>
            </a:endParaRPr>
          </a:p>
          <a:p>
            <a:r>
              <a:rPr lang="zh-CN" altLang="en-US" dirty="0" smtClean="0">
                <a:solidFill>
                  <a:schemeClr val="bg1"/>
                </a:solidFill>
                <a:latin typeface="楷体" panose="02010609060101010101" pitchFamily="49" charset="-122"/>
                <a:ea typeface="楷体" panose="02010609060101010101" pitchFamily="49" charset="-122"/>
              </a:rPr>
              <a:t>但是如果是统计操作并且是覆盖索引的 则会选择：</a:t>
            </a:r>
          </a:p>
          <a:p>
            <a:endParaRPr lang="en-US" dirty="0" smtClean="0">
              <a:solidFill>
                <a:schemeClr val="bg1"/>
              </a:solidFill>
              <a:latin typeface="楷体" panose="02010609060101010101" pitchFamily="49" charset="-122"/>
              <a:ea typeface="楷体" panose="02010609060101010101" pitchFamily="49" charset="-122"/>
            </a:endParaRPr>
          </a:p>
          <a:p>
            <a:r>
              <a:rPr lang="en-US" dirty="0" smtClean="0">
                <a:solidFill>
                  <a:schemeClr val="bg1"/>
                </a:solidFill>
                <a:latin typeface="楷体" panose="02010609060101010101" pitchFamily="49" charset="-122"/>
                <a:ea typeface="楷体" panose="02010609060101010101" pitchFamily="49" charset="-122"/>
              </a:rPr>
              <a:t>EXPLAIN SELECT COUNT(*)  FROM BUY_LOG WHERE BUY_DATE&gt;='2011-01-01' </a:t>
            </a:r>
          </a:p>
          <a:p>
            <a:r>
              <a:rPr lang="en-US" dirty="0" smtClean="0">
                <a:solidFill>
                  <a:schemeClr val="bg1"/>
                </a:solidFill>
                <a:latin typeface="楷体" panose="02010609060101010101" pitchFamily="49" charset="-122"/>
                <a:ea typeface="楷体" panose="02010609060101010101" pitchFamily="49" charset="-122"/>
              </a:rPr>
              <a:t>AND BUY_DATE &lt;'2011-02-01' \G;</a:t>
            </a:r>
          </a:p>
          <a:p>
            <a:endParaRPr lang="en-US" dirty="0" smtClean="0">
              <a:solidFill>
                <a:schemeClr val="bg1"/>
              </a:solidFill>
              <a:latin typeface="楷体" panose="02010609060101010101" pitchFamily="49" charset="-122"/>
              <a:ea typeface="楷体" panose="02010609060101010101" pitchFamily="49" charset="-122"/>
            </a:endParaRPr>
          </a:p>
        </p:txBody>
      </p:sp>
      <p:sp>
        <p:nvSpPr>
          <p:cNvPr id="6" name="标题 3"/>
          <p:cNvSpPr>
            <a:spLocks noGrp="1"/>
          </p:cNvSpPr>
          <p:nvPr>
            <p:ph type="ctrTitle"/>
          </p:nvPr>
        </p:nvSpPr>
        <p:spPr>
          <a:xfrm>
            <a:off x="958467" y="5692"/>
            <a:ext cx="7062388" cy="819990"/>
          </a:xfrm>
        </p:spPr>
        <p:txBody>
          <a:bodyPr/>
          <a:lstStyle/>
          <a:p>
            <a:r>
              <a:rPr lang="en-US" altLang="zh-CN" dirty="0" smtClean="0">
                <a:solidFill>
                  <a:schemeClr val="bg1"/>
                </a:solidFill>
                <a:latin typeface="楷体" panose="02010609060101010101" pitchFamily="49" charset="-122"/>
                <a:ea typeface="楷体" panose="02010609060101010101" pitchFamily="49" charset="-122"/>
              </a:rPr>
              <a:t>Index</a:t>
            </a:r>
            <a:endParaRPr lang="zh-CN" altLang="en-US" dirty="0">
              <a:solidFill>
                <a:schemeClr val="bg1"/>
              </a:solidFill>
              <a:latin typeface="楷体" panose="02010609060101010101" pitchFamily="49" charset="-122"/>
              <a:ea typeface="楷体" panose="02010609060101010101" pitchFamily="49" charset="-122"/>
            </a:endParaRPr>
          </a:p>
        </p:txBody>
      </p:sp>
      <p:grpSp>
        <p:nvGrpSpPr>
          <p:cNvPr id="7" name="组合 6"/>
          <p:cNvGrpSpPr/>
          <p:nvPr/>
        </p:nvGrpSpPr>
        <p:grpSpPr>
          <a:xfrm>
            <a:off x="373638" y="231260"/>
            <a:ext cx="584829" cy="505442"/>
            <a:chOff x="2340883" y="3617004"/>
            <a:chExt cx="2169081" cy="1874642"/>
          </a:xfrm>
        </p:grpSpPr>
        <p:sp>
          <p:nvSpPr>
            <p:cNvPr id="8" name="Freeform 167"/>
            <p:cNvSpPr>
              <a:spLocks/>
            </p:cNvSpPr>
            <p:nvPr/>
          </p:nvSpPr>
          <p:spPr bwMode="auto">
            <a:xfrm>
              <a:off x="3084054" y="5287210"/>
              <a:ext cx="60431" cy="9000"/>
            </a:xfrm>
            <a:custGeom>
              <a:avLst/>
              <a:gdLst>
                <a:gd name="T0" fmla="*/ 20 w 20"/>
                <a:gd name="T1" fmla="*/ 3 h 3"/>
                <a:gd name="T2" fmla="*/ 0 w 20"/>
                <a:gd name="T3" fmla="*/ 0 h 3"/>
                <a:gd name="T4" fmla="*/ 20 w 20"/>
                <a:gd name="T5" fmla="*/ 3 h 3"/>
              </a:gdLst>
              <a:ahLst/>
              <a:cxnLst>
                <a:cxn ang="0">
                  <a:pos x="T0" y="T1"/>
                </a:cxn>
                <a:cxn ang="0">
                  <a:pos x="T2" y="T3"/>
                </a:cxn>
                <a:cxn ang="0">
                  <a:pos x="T4" y="T5"/>
                </a:cxn>
              </a:cxnLst>
              <a:rect l="0" t="0" r="r" b="b"/>
              <a:pathLst>
                <a:path w="20" h="3">
                  <a:moveTo>
                    <a:pt x="20" y="3"/>
                  </a:moveTo>
                  <a:cubicBezTo>
                    <a:pt x="8" y="1"/>
                    <a:pt x="0" y="0"/>
                    <a:pt x="0" y="0"/>
                  </a:cubicBezTo>
                  <a:cubicBezTo>
                    <a:pt x="4" y="0"/>
                    <a:pt x="11" y="1"/>
                    <a:pt x="20"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9" name="Freeform 168"/>
            <p:cNvSpPr>
              <a:spLocks/>
            </p:cNvSpPr>
            <p:nvPr/>
          </p:nvSpPr>
          <p:spPr bwMode="auto">
            <a:xfrm>
              <a:off x="3390065" y="5213921"/>
              <a:ext cx="465446" cy="200579"/>
            </a:xfrm>
            <a:custGeom>
              <a:avLst/>
              <a:gdLst>
                <a:gd name="T0" fmla="*/ 148 w 153"/>
                <a:gd name="T1" fmla="*/ 9 h 66"/>
                <a:gd name="T2" fmla="*/ 148 w 153"/>
                <a:gd name="T3" fmla="*/ 12 h 66"/>
                <a:gd name="T4" fmla="*/ 143 w 153"/>
                <a:gd name="T5" fmla="*/ 27 h 66"/>
                <a:gd name="T6" fmla="*/ 140 w 153"/>
                <a:gd name="T7" fmla="*/ 42 h 66"/>
                <a:gd name="T8" fmla="*/ 130 w 153"/>
                <a:gd name="T9" fmla="*/ 65 h 66"/>
                <a:gd name="T10" fmla="*/ 131 w 153"/>
                <a:gd name="T11" fmla="*/ 50 h 66"/>
                <a:gd name="T12" fmla="*/ 0 w 153"/>
                <a:gd name="T13" fmla="*/ 19 h 66"/>
                <a:gd name="T14" fmla="*/ 129 w 153"/>
                <a:gd name="T15" fmla="*/ 43 h 66"/>
                <a:gd name="T16" fmla="*/ 130 w 153"/>
                <a:gd name="T17" fmla="*/ 40 h 66"/>
                <a:gd name="T18" fmla="*/ 68 w 153"/>
                <a:gd name="T19" fmla="*/ 24 h 66"/>
                <a:gd name="T20" fmla="*/ 132 w 153"/>
                <a:gd name="T21" fmla="*/ 38 h 66"/>
                <a:gd name="T22" fmla="*/ 134 w 153"/>
                <a:gd name="T23" fmla="*/ 32 h 66"/>
                <a:gd name="T24" fmla="*/ 2 w 153"/>
                <a:gd name="T25" fmla="*/ 0 h 66"/>
                <a:gd name="T26" fmla="*/ 132 w 153"/>
                <a:gd name="T27" fmla="*/ 25 h 66"/>
                <a:gd name="T28" fmla="*/ 147 w 153"/>
                <a:gd name="T29" fmla="*/ 12 h 66"/>
                <a:gd name="T30" fmla="*/ 129 w 153"/>
                <a:gd name="T31" fmla="*/ 6 h 66"/>
                <a:gd name="T32" fmla="*/ 147 w 153"/>
                <a:gd name="T33" fmla="*/ 12 h 66"/>
                <a:gd name="T34" fmla="*/ 148 w 153"/>
                <a:gd name="T35"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 h="66">
                  <a:moveTo>
                    <a:pt x="148" y="9"/>
                  </a:moveTo>
                  <a:cubicBezTo>
                    <a:pt x="148" y="12"/>
                    <a:pt x="148" y="12"/>
                    <a:pt x="148" y="12"/>
                  </a:cubicBezTo>
                  <a:cubicBezTo>
                    <a:pt x="148" y="12"/>
                    <a:pt x="153" y="23"/>
                    <a:pt x="143" y="27"/>
                  </a:cubicBezTo>
                  <a:cubicBezTo>
                    <a:pt x="133" y="30"/>
                    <a:pt x="146" y="37"/>
                    <a:pt x="140" y="42"/>
                  </a:cubicBezTo>
                  <a:cubicBezTo>
                    <a:pt x="133" y="48"/>
                    <a:pt x="144" y="66"/>
                    <a:pt x="130" y="65"/>
                  </a:cubicBezTo>
                  <a:cubicBezTo>
                    <a:pt x="130" y="65"/>
                    <a:pt x="133" y="56"/>
                    <a:pt x="131" y="50"/>
                  </a:cubicBezTo>
                  <a:cubicBezTo>
                    <a:pt x="0" y="19"/>
                    <a:pt x="0" y="19"/>
                    <a:pt x="0" y="19"/>
                  </a:cubicBezTo>
                  <a:cubicBezTo>
                    <a:pt x="129" y="43"/>
                    <a:pt x="129" y="43"/>
                    <a:pt x="129" y="43"/>
                  </a:cubicBezTo>
                  <a:cubicBezTo>
                    <a:pt x="129" y="42"/>
                    <a:pt x="129" y="41"/>
                    <a:pt x="130" y="40"/>
                  </a:cubicBezTo>
                  <a:cubicBezTo>
                    <a:pt x="68" y="24"/>
                    <a:pt x="68" y="24"/>
                    <a:pt x="68" y="24"/>
                  </a:cubicBezTo>
                  <a:cubicBezTo>
                    <a:pt x="132" y="38"/>
                    <a:pt x="132" y="38"/>
                    <a:pt x="132" y="38"/>
                  </a:cubicBezTo>
                  <a:cubicBezTo>
                    <a:pt x="133" y="36"/>
                    <a:pt x="134" y="33"/>
                    <a:pt x="134" y="32"/>
                  </a:cubicBezTo>
                  <a:cubicBezTo>
                    <a:pt x="2" y="0"/>
                    <a:pt x="2" y="0"/>
                    <a:pt x="2" y="0"/>
                  </a:cubicBezTo>
                  <a:cubicBezTo>
                    <a:pt x="132" y="25"/>
                    <a:pt x="132" y="25"/>
                    <a:pt x="132" y="25"/>
                  </a:cubicBezTo>
                  <a:cubicBezTo>
                    <a:pt x="135" y="23"/>
                    <a:pt x="145" y="22"/>
                    <a:pt x="147" y="12"/>
                  </a:cubicBezTo>
                  <a:cubicBezTo>
                    <a:pt x="146" y="11"/>
                    <a:pt x="139" y="9"/>
                    <a:pt x="129" y="6"/>
                  </a:cubicBezTo>
                  <a:cubicBezTo>
                    <a:pt x="139" y="9"/>
                    <a:pt x="146" y="10"/>
                    <a:pt x="147" y="12"/>
                  </a:cubicBezTo>
                  <a:cubicBezTo>
                    <a:pt x="148" y="11"/>
                    <a:pt x="148" y="10"/>
                    <a:pt x="148"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0" name="Freeform 169"/>
            <p:cNvSpPr>
              <a:spLocks/>
            </p:cNvSpPr>
            <p:nvPr/>
          </p:nvSpPr>
          <p:spPr bwMode="auto">
            <a:xfrm>
              <a:off x="3636932" y="4015590"/>
              <a:ext cx="267439" cy="258438"/>
            </a:xfrm>
            <a:custGeom>
              <a:avLst/>
              <a:gdLst>
                <a:gd name="T0" fmla="*/ 75 w 88"/>
                <a:gd name="T1" fmla="*/ 26 h 85"/>
                <a:gd name="T2" fmla="*/ 0 w 88"/>
                <a:gd name="T3" fmla="*/ 85 h 85"/>
                <a:gd name="T4" fmla="*/ 34 w 88"/>
                <a:gd name="T5" fmla="*/ 34 h 85"/>
                <a:gd name="T6" fmla="*/ 75 w 88"/>
                <a:gd name="T7" fmla="*/ 26 h 85"/>
              </a:gdLst>
              <a:ahLst/>
              <a:cxnLst>
                <a:cxn ang="0">
                  <a:pos x="T0" y="T1"/>
                </a:cxn>
                <a:cxn ang="0">
                  <a:pos x="T2" y="T3"/>
                </a:cxn>
                <a:cxn ang="0">
                  <a:pos x="T4" y="T5"/>
                </a:cxn>
                <a:cxn ang="0">
                  <a:pos x="T6" y="T7"/>
                </a:cxn>
              </a:cxnLst>
              <a:rect l="0" t="0" r="r" b="b"/>
              <a:pathLst>
                <a:path w="88" h="85">
                  <a:moveTo>
                    <a:pt x="75" y="26"/>
                  </a:moveTo>
                  <a:cubicBezTo>
                    <a:pt x="62" y="30"/>
                    <a:pt x="29" y="35"/>
                    <a:pt x="0" y="85"/>
                  </a:cubicBezTo>
                  <a:cubicBezTo>
                    <a:pt x="0" y="85"/>
                    <a:pt x="0" y="68"/>
                    <a:pt x="34" y="34"/>
                  </a:cubicBezTo>
                  <a:cubicBezTo>
                    <a:pt x="68" y="0"/>
                    <a:pt x="88" y="22"/>
                    <a:pt x="75"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1" name="Freeform 170"/>
            <p:cNvSpPr>
              <a:spLocks/>
            </p:cNvSpPr>
            <p:nvPr/>
          </p:nvSpPr>
          <p:spPr bwMode="auto">
            <a:xfrm>
              <a:off x="2946477" y="4688044"/>
              <a:ext cx="735456" cy="27001"/>
            </a:xfrm>
            <a:custGeom>
              <a:avLst/>
              <a:gdLst>
                <a:gd name="T0" fmla="*/ 242 w 242"/>
                <a:gd name="T1" fmla="*/ 6 h 9"/>
                <a:gd name="T2" fmla="*/ 242 w 242"/>
                <a:gd name="T3" fmla="*/ 9 h 9"/>
                <a:gd name="T4" fmla="*/ 0 w 242"/>
                <a:gd name="T5" fmla="*/ 9 h 9"/>
                <a:gd name="T6" fmla="*/ 242 w 242"/>
                <a:gd name="T7" fmla="*/ 6 h 9"/>
              </a:gdLst>
              <a:ahLst/>
              <a:cxnLst>
                <a:cxn ang="0">
                  <a:pos x="T0" y="T1"/>
                </a:cxn>
                <a:cxn ang="0">
                  <a:pos x="T2" y="T3"/>
                </a:cxn>
                <a:cxn ang="0">
                  <a:pos x="T4" y="T5"/>
                </a:cxn>
                <a:cxn ang="0">
                  <a:pos x="T6" y="T7"/>
                </a:cxn>
              </a:cxnLst>
              <a:rect l="0" t="0" r="r" b="b"/>
              <a:pathLst>
                <a:path w="242" h="9">
                  <a:moveTo>
                    <a:pt x="242" y="6"/>
                  </a:moveTo>
                  <a:cubicBezTo>
                    <a:pt x="242" y="9"/>
                    <a:pt x="242" y="9"/>
                    <a:pt x="242" y="9"/>
                  </a:cubicBezTo>
                  <a:cubicBezTo>
                    <a:pt x="0" y="9"/>
                    <a:pt x="0" y="9"/>
                    <a:pt x="0" y="9"/>
                  </a:cubicBezTo>
                  <a:cubicBezTo>
                    <a:pt x="58" y="0"/>
                    <a:pt x="242" y="6"/>
                    <a:pt x="242" y="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2" name="Freeform 171"/>
            <p:cNvSpPr>
              <a:spLocks/>
            </p:cNvSpPr>
            <p:nvPr/>
          </p:nvSpPr>
          <p:spPr bwMode="auto">
            <a:xfrm>
              <a:off x="3117484" y="4454035"/>
              <a:ext cx="205722" cy="38573"/>
            </a:xfrm>
            <a:custGeom>
              <a:avLst/>
              <a:gdLst>
                <a:gd name="T0" fmla="*/ 0 w 68"/>
                <a:gd name="T1" fmla="*/ 11 h 13"/>
                <a:gd name="T2" fmla="*/ 68 w 68"/>
                <a:gd name="T3" fmla="*/ 6 h 13"/>
                <a:gd name="T4" fmla="*/ 0 w 68"/>
                <a:gd name="T5" fmla="*/ 11 h 13"/>
              </a:gdLst>
              <a:ahLst/>
              <a:cxnLst>
                <a:cxn ang="0">
                  <a:pos x="T0" y="T1"/>
                </a:cxn>
                <a:cxn ang="0">
                  <a:pos x="T2" y="T3"/>
                </a:cxn>
                <a:cxn ang="0">
                  <a:pos x="T4" y="T5"/>
                </a:cxn>
              </a:cxnLst>
              <a:rect l="0" t="0" r="r" b="b"/>
              <a:pathLst>
                <a:path w="68" h="13">
                  <a:moveTo>
                    <a:pt x="0" y="11"/>
                  </a:moveTo>
                  <a:cubicBezTo>
                    <a:pt x="26" y="0"/>
                    <a:pt x="68" y="6"/>
                    <a:pt x="68" y="6"/>
                  </a:cubicBezTo>
                  <a:cubicBezTo>
                    <a:pt x="62" y="13"/>
                    <a:pt x="0" y="11"/>
                    <a:pt x="0" y="1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3" name="Freeform 172"/>
            <p:cNvSpPr>
              <a:spLocks/>
            </p:cNvSpPr>
            <p:nvPr/>
          </p:nvSpPr>
          <p:spPr bwMode="auto">
            <a:xfrm>
              <a:off x="3527642" y="3993732"/>
              <a:ext cx="100289" cy="186436"/>
            </a:xfrm>
            <a:custGeom>
              <a:avLst/>
              <a:gdLst>
                <a:gd name="T0" fmla="*/ 31 w 33"/>
                <a:gd name="T1" fmla="*/ 0 h 61"/>
                <a:gd name="T2" fmla="*/ 0 w 33"/>
                <a:gd name="T3" fmla="*/ 61 h 61"/>
                <a:gd name="T4" fmla="*/ 31 w 33"/>
                <a:gd name="T5" fmla="*/ 0 h 61"/>
              </a:gdLst>
              <a:ahLst/>
              <a:cxnLst>
                <a:cxn ang="0">
                  <a:pos x="T0" y="T1"/>
                </a:cxn>
                <a:cxn ang="0">
                  <a:pos x="T2" y="T3"/>
                </a:cxn>
                <a:cxn ang="0">
                  <a:pos x="T4" y="T5"/>
                </a:cxn>
              </a:cxnLst>
              <a:rect l="0" t="0" r="r" b="b"/>
              <a:pathLst>
                <a:path w="33" h="61">
                  <a:moveTo>
                    <a:pt x="31" y="0"/>
                  </a:moveTo>
                  <a:cubicBezTo>
                    <a:pt x="33" y="9"/>
                    <a:pt x="0" y="61"/>
                    <a:pt x="0" y="61"/>
                  </a:cubicBezTo>
                  <a:cubicBezTo>
                    <a:pt x="4" y="33"/>
                    <a:pt x="31" y="0"/>
                    <a:pt x="31"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4" name="Freeform 173"/>
            <p:cNvSpPr>
              <a:spLocks/>
            </p:cNvSpPr>
            <p:nvPr/>
          </p:nvSpPr>
          <p:spPr bwMode="auto">
            <a:xfrm>
              <a:off x="3451782" y="3966731"/>
              <a:ext cx="100289" cy="185150"/>
            </a:xfrm>
            <a:custGeom>
              <a:avLst/>
              <a:gdLst>
                <a:gd name="T0" fmla="*/ 30 w 33"/>
                <a:gd name="T1" fmla="*/ 0 h 61"/>
                <a:gd name="T2" fmla="*/ 0 w 33"/>
                <a:gd name="T3" fmla="*/ 61 h 61"/>
                <a:gd name="T4" fmla="*/ 30 w 33"/>
                <a:gd name="T5" fmla="*/ 0 h 61"/>
              </a:gdLst>
              <a:ahLst/>
              <a:cxnLst>
                <a:cxn ang="0">
                  <a:pos x="T0" y="T1"/>
                </a:cxn>
                <a:cxn ang="0">
                  <a:pos x="T2" y="T3"/>
                </a:cxn>
                <a:cxn ang="0">
                  <a:pos x="T4" y="T5"/>
                </a:cxn>
              </a:cxnLst>
              <a:rect l="0" t="0" r="r" b="b"/>
              <a:pathLst>
                <a:path w="33" h="61">
                  <a:moveTo>
                    <a:pt x="30" y="0"/>
                  </a:moveTo>
                  <a:cubicBezTo>
                    <a:pt x="33" y="8"/>
                    <a:pt x="0" y="61"/>
                    <a:pt x="0" y="61"/>
                  </a:cubicBezTo>
                  <a:cubicBezTo>
                    <a:pt x="4" y="33"/>
                    <a:pt x="30" y="0"/>
                    <a:pt x="3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5" name="Freeform 174"/>
            <p:cNvSpPr>
              <a:spLocks/>
            </p:cNvSpPr>
            <p:nvPr/>
          </p:nvSpPr>
          <p:spPr bwMode="auto">
            <a:xfrm>
              <a:off x="2940048" y="4374318"/>
              <a:ext cx="398586" cy="33430"/>
            </a:xfrm>
            <a:custGeom>
              <a:avLst/>
              <a:gdLst>
                <a:gd name="T0" fmla="*/ 126 w 131"/>
                <a:gd name="T1" fmla="*/ 4 h 11"/>
                <a:gd name="T2" fmla="*/ 0 w 131"/>
                <a:gd name="T3" fmla="*/ 11 h 11"/>
                <a:gd name="T4" fmla="*/ 126 w 131"/>
                <a:gd name="T5" fmla="*/ 4 h 11"/>
              </a:gdLst>
              <a:ahLst/>
              <a:cxnLst>
                <a:cxn ang="0">
                  <a:pos x="T0" y="T1"/>
                </a:cxn>
                <a:cxn ang="0">
                  <a:pos x="T2" y="T3"/>
                </a:cxn>
                <a:cxn ang="0">
                  <a:pos x="T4" y="T5"/>
                </a:cxn>
              </a:cxnLst>
              <a:rect l="0" t="0" r="r" b="b"/>
              <a:pathLst>
                <a:path w="131" h="11">
                  <a:moveTo>
                    <a:pt x="126" y="4"/>
                  </a:moveTo>
                  <a:cubicBezTo>
                    <a:pt x="131" y="7"/>
                    <a:pt x="0" y="11"/>
                    <a:pt x="0" y="11"/>
                  </a:cubicBezTo>
                  <a:cubicBezTo>
                    <a:pt x="0" y="11"/>
                    <a:pt x="121" y="0"/>
                    <a:pt x="126" y="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6" name="Freeform 175"/>
            <p:cNvSpPr>
              <a:spLocks/>
            </p:cNvSpPr>
            <p:nvPr/>
          </p:nvSpPr>
          <p:spPr bwMode="auto">
            <a:xfrm>
              <a:off x="2879618" y="4243170"/>
              <a:ext cx="231437" cy="57859"/>
            </a:xfrm>
            <a:custGeom>
              <a:avLst/>
              <a:gdLst>
                <a:gd name="T0" fmla="*/ 60 w 76"/>
                <a:gd name="T1" fmla="*/ 17 h 19"/>
                <a:gd name="T2" fmla="*/ 57 w 76"/>
                <a:gd name="T3" fmla="*/ 10 h 19"/>
                <a:gd name="T4" fmla="*/ 0 w 76"/>
                <a:gd name="T5" fmla="*/ 6 h 19"/>
                <a:gd name="T6" fmla="*/ 76 w 76"/>
                <a:gd name="T7" fmla="*/ 10 h 19"/>
                <a:gd name="T8" fmla="*/ 60 w 76"/>
                <a:gd name="T9" fmla="*/ 17 h 19"/>
              </a:gdLst>
              <a:ahLst/>
              <a:cxnLst>
                <a:cxn ang="0">
                  <a:pos x="T0" y="T1"/>
                </a:cxn>
                <a:cxn ang="0">
                  <a:pos x="T2" y="T3"/>
                </a:cxn>
                <a:cxn ang="0">
                  <a:pos x="T4" y="T5"/>
                </a:cxn>
                <a:cxn ang="0">
                  <a:pos x="T6" y="T7"/>
                </a:cxn>
                <a:cxn ang="0">
                  <a:pos x="T8" y="T9"/>
                </a:cxn>
              </a:cxnLst>
              <a:rect l="0" t="0" r="r" b="b"/>
              <a:pathLst>
                <a:path w="76" h="19">
                  <a:moveTo>
                    <a:pt x="60" y="17"/>
                  </a:moveTo>
                  <a:cubicBezTo>
                    <a:pt x="60" y="17"/>
                    <a:pt x="68" y="9"/>
                    <a:pt x="57" y="10"/>
                  </a:cubicBezTo>
                  <a:cubicBezTo>
                    <a:pt x="46" y="10"/>
                    <a:pt x="0" y="6"/>
                    <a:pt x="0" y="6"/>
                  </a:cubicBezTo>
                  <a:cubicBezTo>
                    <a:pt x="0" y="6"/>
                    <a:pt x="75" y="0"/>
                    <a:pt x="76" y="10"/>
                  </a:cubicBezTo>
                  <a:cubicBezTo>
                    <a:pt x="76" y="19"/>
                    <a:pt x="60" y="17"/>
                    <a:pt x="60" y="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7" name="Freeform 176"/>
            <p:cNvSpPr>
              <a:spLocks noEditPoints="1"/>
            </p:cNvSpPr>
            <p:nvPr/>
          </p:nvSpPr>
          <p:spPr bwMode="auto">
            <a:xfrm>
              <a:off x="2340883" y="3617004"/>
              <a:ext cx="2169081" cy="1874642"/>
            </a:xfrm>
            <a:custGeom>
              <a:avLst/>
              <a:gdLst>
                <a:gd name="T0" fmla="*/ 27 w 713"/>
                <a:gd name="T1" fmla="*/ 260 h 616"/>
                <a:gd name="T2" fmla="*/ 136 w 713"/>
                <a:gd name="T3" fmla="*/ 455 h 616"/>
                <a:gd name="T4" fmla="*/ 191 w 713"/>
                <a:gd name="T5" fmla="*/ 470 h 616"/>
                <a:gd name="T6" fmla="*/ 513 w 713"/>
                <a:gd name="T7" fmla="*/ 527 h 616"/>
                <a:gd name="T8" fmla="*/ 493 w 713"/>
                <a:gd name="T9" fmla="*/ 383 h 616"/>
                <a:gd name="T10" fmla="*/ 497 w 713"/>
                <a:gd name="T11" fmla="*/ 316 h 616"/>
                <a:gd name="T12" fmla="*/ 680 w 713"/>
                <a:gd name="T13" fmla="*/ 200 h 616"/>
                <a:gd name="T14" fmla="*/ 197 w 713"/>
                <a:gd name="T15" fmla="*/ 156 h 616"/>
                <a:gd name="T16" fmla="*/ 212 w 713"/>
                <a:gd name="T17" fmla="*/ 189 h 616"/>
                <a:gd name="T18" fmla="*/ 215 w 713"/>
                <a:gd name="T19" fmla="*/ 158 h 616"/>
                <a:gd name="T20" fmla="*/ 461 w 713"/>
                <a:gd name="T21" fmla="*/ 279 h 616"/>
                <a:gd name="T22" fmla="*/ 13 w 713"/>
                <a:gd name="T23" fmla="*/ 185 h 616"/>
                <a:gd name="T24" fmla="*/ 208 w 713"/>
                <a:gd name="T25" fmla="*/ 169 h 616"/>
                <a:gd name="T26" fmla="*/ 469 w 713"/>
                <a:gd name="T27" fmla="*/ 414 h 616"/>
                <a:gd name="T28" fmla="*/ 274 w 713"/>
                <a:gd name="T29" fmla="*/ 476 h 616"/>
                <a:gd name="T30" fmla="*/ 427 w 713"/>
                <a:gd name="T31" fmla="*/ 461 h 616"/>
                <a:gd name="T32" fmla="*/ 361 w 713"/>
                <a:gd name="T33" fmla="*/ 485 h 616"/>
                <a:gd name="T34" fmla="*/ 402 w 713"/>
                <a:gd name="T35" fmla="*/ 471 h 616"/>
                <a:gd name="T36" fmla="*/ 393 w 713"/>
                <a:gd name="T37" fmla="*/ 481 h 616"/>
                <a:gd name="T38" fmla="*/ 431 w 713"/>
                <a:gd name="T39" fmla="*/ 490 h 616"/>
                <a:gd name="T40" fmla="*/ 419 w 713"/>
                <a:gd name="T41" fmla="*/ 493 h 616"/>
                <a:gd name="T42" fmla="*/ 462 w 713"/>
                <a:gd name="T43" fmla="*/ 492 h 616"/>
                <a:gd name="T44" fmla="*/ 314 w 713"/>
                <a:gd name="T45" fmla="*/ 464 h 616"/>
                <a:gd name="T46" fmla="*/ 322 w 713"/>
                <a:gd name="T47" fmla="*/ 488 h 616"/>
                <a:gd name="T48" fmla="*/ 388 w 713"/>
                <a:gd name="T49" fmla="*/ 502 h 616"/>
                <a:gd name="T50" fmla="*/ 261 w 713"/>
                <a:gd name="T51" fmla="*/ 489 h 616"/>
                <a:gd name="T52" fmla="*/ 434 w 713"/>
                <a:gd name="T53" fmla="*/ 445 h 616"/>
                <a:gd name="T54" fmla="*/ 63 w 713"/>
                <a:gd name="T55" fmla="*/ 287 h 616"/>
                <a:gd name="T56" fmla="*/ 168 w 713"/>
                <a:gd name="T57" fmla="*/ 377 h 616"/>
                <a:gd name="T58" fmla="*/ 84 w 713"/>
                <a:gd name="T59" fmla="*/ 318 h 616"/>
                <a:gd name="T60" fmla="*/ 467 w 713"/>
                <a:gd name="T61" fmla="*/ 437 h 616"/>
                <a:gd name="T62" fmla="*/ 476 w 713"/>
                <a:gd name="T63" fmla="*/ 444 h 616"/>
                <a:gd name="T64" fmla="*/ 144 w 713"/>
                <a:gd name="T65" fmla="*/ 373 h 616"/>
                <a:gd name="T66" fmla="*/ 147 w 713"/>
                <a:gd name="T67" fmla="*/ 344 h 616"/>
                <a:gd name="T68" fmla="*/ 509 w 713"/>
                <a:gd name="T69" fmla="*/ 236 h 616"/>
                <a:gd name="T70" fmla="*/ 483 w 713"/>
                <a:gd name="T71" fmla="*/ 295 h 616"/>
                <a:gd name="T72" fmla="*/ 484 w 713"/>
                <a:gd name="T73" fmla="*/ 310 h 616"/>
                <a:gd name="T74" fmla="*/ 479 w 713"/>
                <a:gd name="T75" fmla="*/ 331 h 616"/>
                <a:gd name="T76" fmla="*/ 475 w 713"/>
                <a:gd name="T77" fmla="*/ 335 h 616"/>
                <a:gd name="T78" fmla="*/ 502 w 713"/>
                <a:gd name="T79" fmla="*/ 294 h 616"/>
                <a:gd name="T80" fmla="*/ 528 w 713"/>
                <a:gd name="T81" fmla="*/ 261 h 616"/>
                <a:gd name="T82" fmla="*/ 463 w 713"/>
                <a:gd name="T83" fmla="*/ 317 h 616"/>
                <a:gd name="T84" fmla="*/ 488 w 713"/>
                <a:gd name="T85" fmla="*/ 285 h 616"/>
                <a:gd name="T86" fmla="*/ 532 w 713"/>
                <a:gd name="T87" fmla="*/ 220 h 616"/>
                <a:gd name="T88" fmla="*/ 468 w 713"/>
                <a:gd name="T89" fmla="*/ 353 h 616"/>
                <a:gd name="T90" fmla="*/ 428 w 713"/>
                <a:gd name="T91" fmla="*/ 300 h 616"/>
                <a:gd name="T92" fmla="*/ 486 w 713"/>
                <a:gd name="T93" fmla="*/ 258 h 616"/>
                <a:gd name="T94" fmla="*/ 581 w 713"/>
                <a:gd name="T95" fmla="*/ 230 h 616"/>
                <a:gd name="T96" fmla="*/ 487 w 713"/>
                <a:gd name="T97" fmla="*/ 347 h 616"/>
                <a:gd name="T98" fmla="*/ 611 w 713"/>
                <a:gd name="T99" fmla="*/ 165 h 616"/>
                <a:gd name="T100" fmla="*/ 496 w 713"/>
                <a:gd name="T101" fmla="*/ 245 h 616"/>
                <a:gd name="T102" fmla="*/ 495 w 713"/>
                <a:gd name="T103" fmla="*/ 368 h 616"/>
                <a:gd name="T104" fmla="*/ 504 w 713"/>
                <a:gd name="T105" fmla="*/ 554 h 616"/>
                <a:gd name="T106" fmla="*/ 244 w 713"/>
                <a:gd name="T107" fmla="*/ 463 h 616"/>
                <a:gd name="T108" fmla="*/ 161 w 713"/>
                <a:gd name="T109" fmla="*/ 474 h 616"/>
                <a:gd name="T110" fmla="*/ 52 w 713"/>
                <a:gd name="T111" fmla="*/ 332 h 616"/>
                <a:gd name="T112" fmla="*/ 66 w 713"/>
                <a:gd name="T113" fmla="*/ 339 h 616"/>
                <a:gd name="T114" fmla="*/ 420 w 713"/>
                <a:gd name="T115" fmla="*/ 404 h 616"/>
                <a:gd name="T116" fmla="*/ 422 w 713"/>
                <a:gd name="T117" fmla="*/ 436 h 616"/>
                <a:gd name="T118" fmla="*/ 92 w 713"/>
                <a:gd name="T119" fmla="*/ 381 h 616"/>
                <a:gd name="T120" fmla="*/ 46 w 713"/>
                <a:gd name="T121" fmla="*/ 291 h 616"/>
                <a:gd name="T122" fmla="*/ 37 w 713"/>
                <a:gd name="T123" fmla="*/ 248 h 616"/>
                <a:gd name="T124" fmla="*/ 191 w 713"/>
                <a:gd name="T125" fmla="*/ 365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3" h="616">
                  <a:moveTo>
                    <a:pt x="9" y="180"/>
                  </a:moveTo>
                  <a:cubicBezTo>
                    <a:pt x="8" y="181"/>
                    <a:pt x="8" y="181"/>
                    <a:pt x="8" y="181"/>
                  </a:cubicBezTo>
                  <a:cubicBezTo>
                    <a:pt x="7" y="183"/>
                    <a:pt x="7" y="183"/>
                    <a:pt x="7" y="183"/>
                  </a:cubicBezTo>
                  <a:cubicBezTo>
                    <a:pt x="7" y="183"/>
                    <a:pt x="8" y="184"/>
                    <a:pt x="9" y="184"/>
                  </a:cubicBezTo>
                  <a:cubicBezTo>
                    <a:pt x="9" y="187"/>
                    <a:pt x="10" y="188"/>
                    <a:pt x="11" y="189"/>
                  </a:cubicBezTo>
                  <a:cubicBezTo>
                    <a:pt x="11" y="190"/>
                    <a:pt x="11" y="190"/>
                    <a:pt x="12" y="191"/>
                  </a:cubicBezTo>
                  <a:cubicBezTo>
                    <a:pt x="14" y="193"/>
                    <a:pt x="17" y="195"/>
                    <a:pt x="20" y="197"/>
                  </a:cubicBezTo>
                  <a:cubicBezTo>
                    <a:pt x="23" y="200"/>
                    <a:pt x="26" y="202"/>
                    <a:pt x="30" y="205"/>
                  </a:cubicBezTo>
                  <a:cubicBezTo>
                    <a:pt x="30" y="208"/>
                    <a:pt x="30" y="208"/>
                    <a:pt x="30" y="208"/>
                  </a:cubicBezTo>
                  <a:cubicBezTo>
                    <a:pt x="30" y="216"/>
                    <a:pt x="31" y="224"/>
                    <a:pt x="32" y="232"/>
                  </a:cubicBezTo>
                  <a:cubicBezTo>
                    <a:pt x="31" y="227"/>
                    <a:pt x="30" y="221"/>
                    <a:pt x="29" y="215"/>
                  </a:cubicBezTo>
                  <a:cubicBezTo>
                    <a:pt x="27" y="215"/>
                    <a:pt x="27" y="215"/>
                    <a:pt x="27" y="215"/>
                  </a:cubicBezTo>
                  <a:cubicBezTo>
                    <a:pt x="27" y="217"/>
                    <a:pt x="27" y="219"/>
                    <a:pt x="27" y="221"/>
                  </a:cubicBezTo>
                  <a:cubicBezTo>
                    <a:pt x="27" y="223"/>
                    <a:pt x="27" y="226"/>
                    <a:pt x="27" y="228"/>
                  </a:cubicBezTo>
                  <a:cubicBezTo>
                    <a:pt x="27" y="231"/>
                    <a:pt x="27" y="233"/>
                    <a:pt x="27" y="235"/>
                  </a:cubicBezTo>
                  <a:cubicBezTo>
                    <a:pt x="29" y="235"/>
                    <a:pt x="29" y="235"/>
                    <a:pt x="29" y="235"/>
                  </a:cubicBezTo>
                  <a:cubicBezTo>
                    <a:pt x="29" y="234"/>
                    <a:pt x="29" y="232"/>
                    <a:pt x="29" y="230"/>
                  </a:cubicBezTo>
                  <a:cubicBezTo>
                    <a:pt x="31" y="236"/>
                    <a:pt x="32" y="242"/>
                    <a:pt x="34" y="248"/>
                  </a:cubicBezTo>
                  <a:cubicBezTo>
                    <a:pt x="32" y="248"/>
                    <a:pt x="30" y="247"/>
                    <a:pt x="28" y="247"/>
                  </a:cubicBezTo>
                  <a:cubicBezTo>
                    <a:pt x="28" y="249"/>
                    <a:pt x="28" y="249"/>
                    <a:pt x="28" y="249"/>
                  </a:cubicBezTo>
                  <a:cubicBezTo>
                    <a:pt x="44" y="253"/>
                    <a:pt x="60" y="262"/>
                    <a:pt x="76" y="274"/>
                  </a:cubicBezTo>
                  <a:cubicBezTo>
                    <a:pt x="74" y="274"/>
                    <a:pt x="71" y="273"/>
                    <a:pt x="69" y="273"/>
                  </a:cubicBezTo>
                  <a:cubicBezTo>
                    <a:pt x="69" y="275"/>
                    <a:pt x="69" y="275"/>
                    <a:pt x="69" y="275"/>
                  </a:cubicBezTo>
                  <a:cubicBezTo>
                    <a:pt x="73" y="276"/>
                    <a:pt x="78" y="278"/>
                    <a:pt x="82" y="280"/>
                  </a:cubicBezTo>
                  <a:cubicBezTo>
                    <a:pt x="84" y="281"/>
                    <a:pt x="85" y="282"/>
                    <a:pt x="87" y="283"/>
                  </a:cubicBezTo>
                  <a:cubicBezTo>
                    <a:pt x="98" y="294"/>
                    <a:pt x="109" y="305"/>
                    <a:pt x="119" y="315"/>
                  </a:cubicBezTo>
                  <a:cubicBezTo>
                    <a:pt x="100" y="299"/>
                    <a:pt x="78" y="285"/>
                    <a:pt x="60" y="273"/>
                  </a:cubicBezTo>
                  <a:cubicBezTo>
                    <a:pt x="57" y="271"/>
                    <a:pt x="57" y="271"/>
                    <a:pt x="57" y="271"/>
                  </a:cubicBezTo>
                  <a:cubicBezTo>
                    <a:pt x="58" y="275"/>
                    <a:pt x="58" y="275"/>
                    <a:pt x="58" y="275"/>
                  </a:cubicBezTo>
                  <a:cubicBezTo>
                    <a:pt x="58" y="275"/>
                    <a:pt x="58" y="275"/>
                    <a:pt x="59" y="275"/>
                  </a:cubicBezTo>
                  <a:cubicBezTo>
                    <a:pt x="58" y="275"/>
                    <a:pt x="57" y="274"/>
                    <a:pt x="56" y="274"/>
                  </a:cubicBezTo>
                  <a:cubicBezTo>
                    <a:pt x="56" y="272"/>
                    <a:pt x="56" y="272"/>
                    <a:pt x="56" y="272"/>
                  </a:cubicBezTo>
                  <a:cubicBezTo>
                    <a:pt x="55" y="272"/>
                    <a:pt x="55" y="272"/>
                    <a:pt x="54" y="272"/>
                  </a:cubicBezTo>
                  <a:cubicBezTo>
                    <a:pt x="47" y="268"/>
                    <a:pt x="40" y="264"/>
                    <a:pt x="35" y="261"/>
                  </a:cubicBezTo>
                  <a:cubicBezTo>
                    <a:pt x="34" y="262"/>
                    <a:pt x="34" y="262"/>
                    <a:pt x="34" y="262"/>
                  </a:cubicBezTo>
                  <a:cubicBezTo>
                    <a:pt x="33" y="261"/>
                    <a:pt x="33" y="261"/>
                    <a:pt x="32" y="260"/>
                  </a:cubicBezTo>
                  <a:cubicBezTo>
                    <a:pt x="31" y="260"/>
                    <a:pt x="29" y="260"/>
                    <a:pt x="28" y="261"/>
                  </a:cubicBezTo>
                  <a:cubicBezTo>
                    <a:pt x="28" y="261"/>
                    <a:pt x="28" y="261"/>
                    <a:pt x="27" y="260"/>
                  </a:cubicBezTo>
                  <a:cubicBezTo>
                    <a:pt x="25" y="259"/>
                    <a:pt x="23" y="261"/>
                    <a:pt x="22" y="263"/>
                  </a:cubicBezTo>
                  <a:cubicBezTo>
                    <a:pt x="21" y="262"/>
                    <a:pt x="19" y="261"/>
                    <a:pt x="17" y="260"/>
                  </a:cubicBezTo>
                  <a:cubicBezTo>
                    <a:pt x="13" y="259"/>
                    <a:pt x="10" y="264"/>
                    <a:pt x="13" y="266"/>
                  </a:cubicBezTo>
                  <a:cubicBezTo>
                    <a:pt x="16" y="268"/>
                    <a:pt x="18" y="270"/>
                    <a:pt x="20" y="272"/>
                  </a:cubicBezTo>
                  <a:cubicBezTo>
                    <a:pt x="20" y="272"/>
                    <a:pt x="20" y="272"/>
                    <a:pt x="20" y="272"/>
                  </a:cubicBezTo>
                  <a:cubicBezTo>
                    <a:pt x="21" y="273"/>
                    <a:pt x="22" y="273"/>
                    <a:pt x="22" y="273"/>
                  </a:cubicBezTo>
                  <a:cubicBezTo>
                    <a:pt x="23" y="273"/>
                    <a:pt x="23" y="273"/>
                    <a:pt x="24" y="274"/>
                  </a:cubicBezTo>
                  <a:cubicBezTo>
                    <a:pt x="24" y="274"/>
                    <a:pt x="24" y="274"/>
                    <a:pt x="24" y="274"/>
                  </a:cubicBezTo>
                  <a:cubicBezTo>
                    <a:pt x="24" y="275"/>
                    <a:pt x="24" y="275"/>
                    <a:pt x="24" y="275"/>
                  </a:cubicBezTo>
                  <a:cubicBezTo>
                    <a:pt x="24" y="275"/>
                    <a:pt x="24" y="275"/>
                    <a:pt x="24" y="275"/>
                  </a:cubicBezTo>
                  <a:cubicBezTo>
                    <a:pt x="23" y="275"/>
                    <a:pt x="23" y="275"/>
                    <a:pt x="23" y="276"/>
                  </a:cubicBezTo>
                  <a:cubicBezTo>
                    <a:pt x="22" y="276"/>
                    <a:pt x="21" y="277"/>
                    <a:pt x="21" y="277"/>
                  </a:cubicBezTo>
                  <a:cubicBezTo>
                    <a:pt x="20" y="278"/>
                    <a:pt x="20" y="278"/>
                    <a:pt x="20" y="278"/>
                  </a:cubicBezTo>
                  <a:cubicBezTo>
                    <a:pt x="21" y="279"/>
                    <a:pt x="21" y="279"/>
                    <a:pt x="21" y="279"/>
                  </a:cubicBezTo>
                  <a:cubicBezTo>
                    <a:pt x="24" y="283"/>
                    <a:pt x="28" y="287"/>
                    <a:pt x="32" y="290"/>
                  </a:cubicBezTo>
                  <a:cubicBezTo>
                    <a:pt x="28" y="289"/>
                    <a:pt x="25" y="288"/>
                    <a:pt x="23" y="287"/>
                  </a:cubicBezTo>
                  <a:cubicBezTo>
                    <a:pt x="21" y="290"/>
                    <a:pt x="21" y="290"/>
                    <a:pt x="21" y="290"/>
                  </a:cubicBezTo>
                  <a:cubicBezTo>
                    <a:pt x="29" y="296"/>
                    <a:pt x="37" y="303"/>
                    <a:pt x="45" y="309"/>
                  </a:cubicBezTo>
                  <a:cubicBezTo>
                    <a:pt x="45" y="313"/>
                    <a:pt x="45" y="321"/>
                    <a:pt x="47" y="329"/>
                  </a:cubicBezTo>
                  <a:cubicBezTo>
                    <a:pt x="46" y="326"/>
                    <a:pt x="45" y="324"/>
                    <a:pt x="44" y="322"/>
                  </a:cubicBezTo>
                  <a:cubicBezTo>
                    <a:pt x="42" y="323"/>
                    <a:pt x="42" y="323"/>
                    <a:pt x="42" y="323"/>
                  </a:cubicBezTo>
                  <a:cubicBezTo>
                    <a:pt x="42" y="323"/>
                    <a:pt x="42" y="324"/>
                    <a:pt x="42" y="324"/>
                  </a:cubicBezTo>
                  <a:cubicBezTo>
                    <a:pt x="42" y="331"/>
                    <a:pt x="44" y="338"/>
                    <a:pt x="46" y="344"/>
                  </a:cubicBezTo>
                  <a:cubicBezTo>
                    <a:pt x="45" y="349"/>
                    <a:pt x="44" y="353"/>
                    <a:pt x="44" y="357"/>
                  </a:cubicBezTo>
                  <a:cubicBezTo>
                    <a:pt x="44" y="363"/>
                    <a:pt x="45" y="369"/>
                    <a:pt x="47" y="374"/>
                  </a:cubicBezTo>
                  <a:cubicBezTo>
                    <a:pt x="49" y="377"/>
                    <a:pt x="49" y="377"/>
                    <a:pt x="49" y="377"/>
                  </a:cubicBezTo>
                  <a:cubicBezTo>
                    <a:pt x="50" y="374"/>
                    <a:pt x="50" y="374"/>
                    <a:pt x="50" y="374"/>
                  </a:cubicBezTo>
                  <a:cubicBezTo>
                    <a:pt x="51" y="370"/>
                    <a:pt x="52" y="366"/>
                    <a:pt x="52" y="362"/>
                  </a:cubicBezTo>
                  <a:cubicBezTo>
                    <a:pt x="58" y="374"/>
                    <a:pt x="67" y="384"/>
                    <a:pt x="76" y="395"/>
                  </a:cubicBezTo>
                  <a:cubicBezTo>
                    <a:pt x="84" y="402"/>
                    <a:pt x="92" y="410"/>
                    <a:pt x="100" y="417"/>
                  </a:cubicBezTo>
                  <a:cubicBezTo>
                    <a:pt x="96" y="416"/>
                    <a:pt x="93" y="415"/>
                    <a:pt x="90" y="415"/>
                  </a:cubicBezTo>
                  <a:cubicBezTo>
                    <a:pt x="89" y="415"/>
                    <a:pt x="88" y="415"/>
                    <a:pt x="87" y="416"/>
                  </a:cubicBezTo>
                  <a:cubicBezTo>
                    <a:pt x="87" y="418"/>
                    <a:pt x="87" y="418"/>
                    <a:pt x="87" y="418"/>
                  </a:cubicBezTo>
                  <a:cubicBezTo>
                    <a:pt x="88" y="418"/>
                    <a:pt x="89" y="418"/>
                    <a:pt x="90" y="418"/>
                  </a:cubicBezTo>
                  <a:cubicBezTo>
                    <a:pt x="94" y="418"/>
                    <a:pt x="100" y="420"/>
                    <a:pt x="105" y="423"/>
                  </a:cubicBezTo>
                  <a:cubicBezTo>
                    <a:pt x="110" y="428"/>
                    <a:pt x="115" y="433"/>
                    <a:pt x="119" y="438"/>
                  </a:cubicBezTo>
                  <a:cubicBezTo>
                    <a:pt x="120" y="438"/>
                    <a:pt x="120" y="438"/>
                    <a:pt x="120" y="438"/>
                  </a:cubicBezTo>
                  <a:cubicBezTo>
                    <a:pt x="125" y="443"/>
                    <a:pt x="131" y="449"/>
                    <a:pt x="136" y="455"/>
                  </a:cubicBezTo>
                  <a:cubicBezTo>
                    <a:pt x="130" y="450"/>
                    <a:pt x="124" y="446"/>
                    <a:pt x="118" y="441"/>
                  </a:cubicBezTo>
                  <a:cubicBezTo>
                    <a:pt x="117" y="443"/>
                    <a:pt x="117" y="443"/>
                    <a:pt x="117" y="443"/>
                  </a:cubicBezTo>
                  <a:cubicBezTo>
                    <a:pt x="125" y="450"/>
                    <a:pt x="134" y="456"/>
                    <a:pt x="142" y="462"/>
                  </a:cubicBezTo>
                  <a:cubicBezTo>
                    <a:pt x="135" y="464"/>
                    <a:pt x="130" y="466"/>
                    <a:pt x="127" y="467"/>
                  </a:cubicBezTo>
                  <a:cubicBezTo>
                    <a:pt x="124" y="464"/>
                    <a:pt x="121" y="463"/>
                    <a:pt x="121" y="463"/>
                  </a:cubicBezTo>
                  <a:cubicBezTo>
                    <a:pt x="122" y="464"/>
                    <a:pt x="123" y="466"/>
                    <a:pt x="125" y="468"/>
                  </a:cubicBezTo>
                  <a:cubicBezTo>
                    <a:pt x="125" y="468"/>
                    <a:pt x="125" y="468"/>
                    <a:pt x="125" y="468"/>
                  </a:cubicBezTo>
                  <a:cubicBezTo>
                    <a:pt x="125" y="468"/>
                    <a:pt x="125" y="468"/>
                    <a:pt x="125" y="468"/>
                  </a:cubicBezTo>
                  <a:cubicBezTo>
                    <a:pt x="142" y="489"/>
                    <a:pt x="211" y="545"/>
                    <a:pt x="211" y="545"/>
                  </a:cubicBezTo>
                  <a:cubicBezTo>
                    <a:pt x="211" y="529"/>
                    <a:pt x="147" y="481"/>
                    <a:pt x="127" y="467"/>
                  </a:cubicBezTo>
                  <a:cubicBezTo>
                    <a:pt x="132" y="466"/>
                    <a:pt x="137" y="465"/>
                    <a:pt x="144" y="464"/>
                  </a:cubicBezTo>
                  <a:cubicBezTo>
                    <a:pt x="145" y="465"/>
                    <a:pt x="147" y="466"/>
                    <a:pt x="148" y="467"/>
                  </a:cubicBezTo>
                  <a:cubicBezTo>
                    <a:pt x="150" y="469"/>
                    <a:pt x="152" y="471"/>
                    <a:pt x="154" y="473"/>
                  </a:cubicBezTo>
                  <a:cubicBezTo>
                    <a:pt x="153" y="473"/>
                    <a:pt x="151" y="472"/>
                    <a:pt x="150" y="472"/>
                  </a:cubicBezTo>
                  <a:cubicBezTo>
                    <a:pt x="149" y="471"/>
                    <a:pt x="148" y="469"/>
                    <a:pt x="147" y="467"/>
                  </a:cubicBezTo>
                  <a:cubicBezTo>
                    <a:pt x="145" y="469"/>
                    <a:pt x="145" y="469"/>
                    <a:pt x="145" y="469"/>
                  </a:cubicBezTo>
                  <a:cubicBezTo>
                    <a:pt x="146" y="471"/>
                    <a:pt x="147" y="473"/>
                    <a:pt x="149" y="474"/>
                  </a:cubicBezTo>
                  <a:cubicBezTo>
                    <a:pt x="151" y="475"/>
                    <a:pt x="152" y="476"/>
                    <a:pt x="154" y="476"/>
                  </a:cubicBezTo>
                  <a:cubicBezTo>
                    <a:pt x="155" y="476"/>
                    <a:pt x="156" y="475"/>
                    <a:pt x="157" y="475"/>
                  </a:cubicBezTo>
                  <a:cubicBezTo>
                    <a:pt x="158" y="475"/>
                    <a:pt x="158" y="475"/>
                    <a:pt x="158" y="475"/>
                  </a:cubicBezTo>
                  <a:cubicBezTo>
                    <a:pt x="171" y="486"/>
                    <a:pt x="184" y="498"/>
                    <a:pt x="196" y="510"/>
                  </a:cubicBezTo>
                  <a:cubicBezTo>
                    <a:pt x="198" y="508"/>
                    <a:pt x="198" y="508"/>
                    <a:pt x="198" y="508"/>
                  </a:cubicBezTo>
                  <a:cubicBezTo>
                    <a:pt x="191" y="501"/>
                    <a:pt x="184" y="495"/>
                    <a:pt x="177" y="488"/>
                  </a:cubicBezTo>
                  <a:cubicBezTo>
                    <a:pt x="177" y="488"/>
                    <a:pt x="177" y="488"/>
                    <a:pt x="177" y="488"/>
                  </a:cubicBezTo>
                  <a:cubicBezTo>
                    <a:pt x="171" y="482"/>
                    <a:pt x="163" y="473"/>
                    <a:pt x="153" y="462"/>
                  </a:cubicBezTo>
                  <a:cubicBezTo>
                    <a:pt x="154" y="462"/>
                    <a:pt x="155" y="462"/>
                    <a:pt x="156" y="462"/>
                  </a:cubicBezTo>
                  <a:cubicBezTo>
                    <a:pt x="171" y="475"/>
                    <a:pt x="198" y="501"/>
                    <a:pt x="201" y="509"/>
                  </a:cubicBezTo>
                  <a:cubicBezTo>
                    <a:pt x="201" y="509"/>
                    <a:pt x="200" y="490"/>
                    <a:pt x="159" y="462"/>
                  </a:cubicBezTo>
                  <a:cubicBezTo>
                    <a:pt x="162" y="461"/>
                    <a:pt x="166" y="461"/>
                    <a:pt x="169" y="461"/>
                  </a:cubicBezTo>
                  <a:cubicBezTo>
                    <a:pt x="169" y="462"/>
                    <a:pt x="170" y="463"/>
                    <a:pt x="170" y="463"/>
                  </a:cubicBezTo>
                  <a:cubicBezTo>
                    <a:pt x="173" y="463"/>
                    <a:pt x="173" y="463"/>
                    <a:pt x="173" y="463"/>
                  </a:cubicBezTo>
                  <a:cubicBezTo>
                    <a:pt x="172" y="462"/>
                    <a:pt x="172" y="461"/>
                    <a:pt x="172" y="460"/>
                  </a:cubicBezTo>
                  <a:cubicBezTo>
                    <a:pt x="176" y="460"/>
                    <a:pt x="181" y="460"/>
                    <a:pt x="185" y="460"/>
                  </a:cubicBezTo>
                  <a:cubicBezTo>
                    <a:pt x="186" y="461"/>
                    <a:pt x="187" y="463"/>
                    <a:pt x="188" y="465"/>
                  </a:cubicBezTo>
                  <a:cubicBezTo>
                    <a:pt x="184" y="466"/>
                    <a:pt x="180" y="467"/>
                    <a:pt x="176" y="469"/>
                  </a:cubicBezTo>
                  <a:cubicBezTo>
                    <a:pt x="177" y="472"/>
                    <a:pt x="177" y="472"/>
                    <a:pt x="177" y="472"/>
                  </a:cubicBezTo>
                  <a:cubicBezTo>
                    <a:pt x="181" y="470"/>
                    <a:pt x="185" y="468"/>
                    <a:pt x="189" y="467"/>
                  </a:cubicBezTo>
                  <a:cubicBezTo>
                    <a:pt x="190" y="468"/>
                    <a:pt x="190" y="469"/>
                    <a:pt x="191" y="470"/>
                  </a:cubicBezTo>
                  <a:cubicBezTo>
                    <a:pt x="190" y="470"/>
                    <a:pt x="190" y="469"/>
                    <a:pt x="190" y="469"/>
                  </a:cubicBezTo>
                  <a:cubicBezTo>
                    <a:pt x="189" y="472"/>
                    <a:pt x="189" y="472"/>
                    <a:pt x="189" y="472"/>
                  </a:cubicBezTo>
                  <a:cubicBezTo>
                    <a:pt x="190" y="472"/>
                    <a:pt x="191" y="473"/>
                    <a:pt x="193" y="473"/>
                  </a:cubicBezTo>
                  <a:cubicBezTo>
                    <a:pt x="198" y="480"/>
                    <a:pt x="204" y="486"/>
                    <a:pt x="211" y="487"/>
                  </a:cubicBezTo>
                  <a:cubicBezTo>
                    <a:pt x="225" y="489"/>
                    <a:pt x="413" y="518"/>
                    <a:pt x="474" y="531"/>
                  </a:cubicBezTo>
                  <a:cubicBezTo>
                    <a:pt x="469" y="530"/>
                    <a:pt x="464" y="528"/>
                    <a:pt x="458" y="527"/>
                  </a:cubicBezTo>
                  <a:cubicBezTo>
                    <a:pt x="459" y="526"/>
                    <a:pt x="459" y="526"/>
                    <a:pt x="459" y="526"/>
                  </a:cubicBezTo>
                  <a:cubicBezTo>
                    <a:pt x="459" y="526"/>
                    <a:pt x="459" y="526"/>
                    <a:pt x="459" y="526"/>
                  </a:cubicBezTo>
                  <a:cubicBezTo>
                    <a:pt x="469" y="527"/>
                    <a:pt x="480" y="528"/>
                    <a:pt x="490" y="528"/>
                  </a:cubicBezTo>
                  <a:cubicBezTo>
                    <a:pt x="493" y="529"/>
                    <a:pt x="496" y="529"/>
                    <a:pt x="499" y="530"/>
                  </a:cubicBezTo>
                  <a:cubicBezTo>
                    <a:pt x="505" y="536"/>
                    <a:pt x="509" y="540"/>
                    <a:pt x="510" y="542"/>
                  </a:cubicBezTo>
                  <a:cubicBezTo>
                    <a:pt x="510" y="545"/>
                    <a:pt x="508" y="548"/>
                    <a:pt x="507" y="551"/>
                  </a:cubicBezTo>
                  <a:cubicBezTo>
                    <a:pt x="507" y="549"/>
                    <a:pt x="507" y="547"/>
                    <a:pt x="507" y="545"/>
                  </a:cubicBezTo>
                  <a:cubicBezTo>
                    <a:pt x="505" y="545"/>
                    <a:pt x="505" y="545"/>
                    <a:pt x="505" y="545"/>
                  </a:cubicBezTo>
                  <a:cubicBezTo>
                    <a:pt x="503" y="549"/>
                    <a:pt x="501" y="555"/>
                    <a:pt x="499" y="561"/>
                  </a:cubicBezTo>
                  <a:cubicBezTo>
                    <a:pt x="499" y="563"/>
                    <a:pt x="498" y="566"/>
                    <a:pt x="498" y="569"/>
                  </a:cubicBezTo>
                  <a:cubicBezTo>
                    <a:pt x="495" y="573"/>
                    <a:pt x="493" y="578"/>
                    <a:pt x="492" y="583"/>
                  </a:cubicBezTo>
                  <a:cubicBezTo>
                    <a:pt x="494" y="584"/>
                    <a:pt x="494" y="584"/>
                    <a:pt x="494" y="584"/>
                  </a:cubicBezTo>
                  <a:cubicBezTo>
                    <a:pt x="494" y="584"/>
                    <a:pt x="494" y="583"/>
                    <a:pt x="494" y="583"/>
                  </a:cubicBezTo>
                  <a:cubicBezTo>
                    <a:pt x="497" y="584"/>
                    <a:pt x="497" y="584"/>
                    <a:pt x="497" y="584"/>
                  </a:cubicBezTo>
                  <a:cubicBezTo>
                    <a:pt x="497" y="583"/>
                    <a:pt x="497" y="583"/>
                    <a:pt x="497" y="583"/>
                  </a:cubicBezTo>
                  <a:cubicBezTo>
                    <a:pt x="498" y="588"/>
                    <a:pt x="499" y="593"/>
                    <a:pt x="501" y="598"/>
                  </a:cubicBezTo>
                  <a:cubicBezTo>
                    <a:pt x="432" y="577"/>
                    <a:pt x="312" y="559"/>
                    <a:pt x="264" y="552"/>
                  </a:cubicBezTo>
                  <a:cubicBezTo>
                    <a:pt x="337" y="565"/>
                    <a:pt x="545" y="616"/>
                    <a:pt x="545" y="616"/>
                  </a:cubicBezTo>
                  <a:cubicBezTo>
                    <a:pt x="537" y="610"/>
                    <a:pt x="523" y="605"/>
                    <a:pt x="505" y="599"/>
                  </a:cubicBezTo>
                  <a:cubicBezTo>
                    <a:pt x="506" y="598"/>
                    <a:pt x="507" y="598"/>
                    <a:pt x="508" y="597"/>
                  </a:cubicBezTo>
                  <a:cubicBezTo>
                    <a:pt x="508" y="600"/>
                    <a:pt x="508" y="600"/>
                    <a:pt x="508" y="600"/>
                  </a:cubicBezTo>
                  <a:cubicBezTo>
                    <a:pt x="510" y="596"/>
                    <a:pt x="510" y="596"/>
                    <a:pt x="510" y="596"/>
                  </a:cubicBezTo>
                  <a:cubicBezTo>
                    <a:pt x="510" y="595"/>
                    <a:pt x="510" y="594"/>
                    <a:pt x="510" y="593"/>
                  </a:cubicBezTo>
                  <a:cubicBezTo>
                    <a:pt x="520" y="578"/>
                    <a:pt x="522" y="546"/>
                    <a:pt x="522" y="540"/>
                  </a:cubicBezTo>
                  <a:cubicBezTo>
                    <a:pt x="522" y="539"/>
                    <a:pt x="520" y="536"/>
                    <a:pt x="517" y="532"/>
                  </a:cubicBezTo>
                  <a:cubicBezTo>
                    <a:pt x="520" y="533"/>
                    <a:pt x="524" y="533"/>
                    <a:pt x="528" y="533"/>
                  </a:cubicBezTo>
                  <a:cubicBezTo>
                    <a:pt x="528" y="531"/>
                    <a:pt x="528" y="531"/>
                    <a:pt x="528" y="531"/>
                  </a:cubicBezTo>
                  <a:cubicBezTo>
                    <a:pt x="523" y="530"/>
                    <a:pt x="518" y="529"/>
                    <a:pt x="513" y="528"/>
                  </a:cubicBezTo>
                  <a:cubicBezTo>
                    <a:pt x="513" y="528"/>
                    <a:pt x="513" y="527"/>
                    <a:pt x="513" y="527"/>
                  </a:cubicBezTo>
                  <a:cubicBezTo>
                    <a:pt x="513" y="527"/>
                    <a:pt x="513" y="527"/>
                    <a:pt x="513" y="527"/>
                  </a:cubicBezTo>
                  <a:cubicBezTo>
                    <a:pt x="513" y="527"/>
                    <a:pt x="513" y="527"/>
                    <a:pt x="513" y="527"/>
                  </a:cubicBezTo>
                  <a:cubicBezTo>
                    <a:pt x="513" y="527"/>
                    <a:pt x="513" y="527"/>
                    <a:pt x="513" y="527"/>
                  </a:cubicBezTo>
                  <a:cubicBezTo>
                    <a:pt x="512" y="522"/>
                    <a:pt x="509" y="518"/>
                    <a:pt x="506" y="514"/>
                  </a:cubicBezTo>
                  <a:cubicBezTo>
                    <a:pt x="507" y="515"/>
                    <a:pt x="508" y="515"/>
                    <a:pt x="508" y="515"/>
                  </a:cubicBezTo>
                  <a:cubicBezTo>
                    <a:pt x="509" y="513"/>
                    <a:pt x="509" y="513"/>
                    <a:pt x="509" y="513"/>
                  </a:cubicBezTo>
                  <a:cubicBezTo>
                    <a:pt x="507" y="512"/>
                    <a:pt x="506" y="511"/>
                    <a:pt x="504" y="511"/>
                  </a:cubicBezTo>
                  <a:cubicBezTo>
                    <a:pt x="504" y="510"/>
                    <a:pt x="504" y="510"/>
                    <a:pt x="504" y="510"/>
                  </a:cubicBezTo>
                  <a:cubicBezTo>
                    <a:pt x="501" y="508"/>
                    <a:pt x="497" y="505"/>
                    <a:pt x="494" y="502"/>
                  </a:cubicBezTo>
                  <a:cubicBezTo>
                    <a:pt x="489" y="497"/>
                    <a:pt x="483" y="493"/>
                    <a:pt x="477" y="490"/>
                  </a:cubicBezTo>
                  <a:cubicBezTo>
                    <a:pt x="473" y="487"/>
                    <a:pt x="469" y="485"/>
                    <a:pt x="466" y="482"/>
                  </a:cubicBezTo>
                  <a:cubicBezTo>
                    <a:pt x="463" y="480"/>
                    <a:pt x="460" y="477"/>
                    <a:pt x="457" y="474"/>
                  </a:cubicBezTo>
                  <a:cubicBezTo>
                    <a:pt x="456" y="473"/>
                    <a:pt x="455" y="472"/>
                    <a:pt x="454" y="471"/>
                  </a:cubicBezTo>
                  <a:cubicBezTo>
                    <a:pt x="452" y="469"/>
                    <a:pt x="449" y="466"/>
                    <a:pt x="448" y="464"/>
                  </a:cubicBezTo>
                  <a:cubicBezTo>
                    <a:pt x="451" y="465"/>
                    <a:pt x="454" y="465"/>
                    <a:pt x="458" y="465"/>
                  </a:cubicBezTo>
                  <a:cubicBezTo>
                    <a:pt x="458" y="468"/>
                    <a:pt x="459" y="470"/>
                    <a:pt x="460" y="472"/>
                  </a:cubicBezTo>
                  <a:cubicBezTo>
                    <a:pt x="463" y="476"/>
                    <a:pt x="467" y="479"/>
                    <a:pt x="473" y="479"/>
                  </a:cubicBezTo>
                  <a:cubicBezTo>
                    <a:pt x="475" y="479"/>
                    <a:pt x="478" y="478"/>
                    <a:pt x="481" y="477"/>
                  </a:cubicBezTo>
                  <a:cubicBezTo>
                    <a:pt x="480" y="475"/>
                    <a:pt x="480" y="475"/>
                    <a:pt x="480" y="475"/>
                  </a:cubicBezTo>
                  <a:cubicBezTo>
                    <a:pt x="477" y="476"/>
                    <a:pt x="475" y="476"/>
                    <a:pt x="473" y="476"/>
                  </a:cubicBezTo>
                  <a:cubicBezTo>
                    <a:pt x="468" y="476"/>
                    <a:pt x="465" y="474"/>
                    <a:pt x="462" y="470"/>
                  </a:cubicBezTo>
                  <a:cubicBezTo>
                    <a:pt x="462" y="469"/>
                    <a:pt x="461" y="467"/>
                    <a:pt x="460" y="465"/>
                  </a:cubicBezTo>
                  <a:cubicBezTo>
                    <a:pt x="464" y="466"/>
                    <a:pt x="468" y="466"/>
                    <a:pt x="472" y="466"/>
                  </a:cubicBezTo>
                  <a:cubicBezTo>
                    <a:pt x="473" y="466"/>
                    <a:pt x="473" y="466"/>
                    <a:pt x="473" y="466"/>
                  </a:cubicBezTo>
                  <a:cubicBezTo>
                    <a:pt x="472" y="469"/>
                    <a:pt x="472" y="469"/>
                    <a:pt x="472" y="469"/>
                  </a:cubicBezTo>
                  <a:cubicBezTo>
                    <a:pt x="475" y="466"/>
                    <a:pt x="475" y="466"/>
                    <a:pt x="475" y="466"/>
                  </a:cubicBezTo>
                  <a:cubicBezTo>
                    <a:pt x="484" y="457"/>
                    <a:pt x="491" y="443"/>
                    <a:pt x="491" y="429"/>
                  </a:cubicBezTo>
                  <a:cubicBezTo>
                    <a:pt x="491" y="426"/>
                    <a:pt x="490" y="423"/>
                    <a:pt x="489" y="420"/>
                  </a:cubicBezTo>
                  <a:cubicBezTo>
                    <a:pt x="488" y="412"/>
                    <a:pt x="485" y="404"/>
                    <a:pt x="483" y="399"/>
                  </a:cubicBezTo>
                  <a:cubicBezTo>
                    <a:pt x="483" y="399"/>
                    <a:pt x="483" y="399"/>
                    <a:pt x="483" y="399"/>
                  </a:cubicBezTo>
                  <a:cubicBezTo>
                    <a:pt x="484" y="397"/>
                    <a:pt x="484" y="395"/>
                    <a:pt x="483" y="394"/>
                  </a:cubicBezTo>
                  <a:cubicBezTo>
                    <a:pt x="479" y="390"/>
                    <a:pt x="475" y="387"/>
                    <a:pt x="472" y="384"/>
                  </a:cubicBezTo>
                  <a:cubicBezTo>
                    <a:pt x="472" y="384"/>
                    <a:pt x="472" y="383"/>
                    <a:pt x="472" y="383"/>
                  </a:cubicBezTo>
                  <a:cubicBezTo>
                    <a:pt x="476" y="383"/>
                    <a:pt x="478" y="383"/>
                    <a:pt x="479" y="383"/>
                  </a:cubicBezTo>
                  <a:cubicBezTo>
                    <a:pt x="480" y="383"/>
                    <a:pt x="481" y="383"/>
                    <a:pt x="481" y="383"/>
                  </a:cubicBezTo>
                  <a:cubicBezTo>
                    <a:pt x="481" y="385"/>
                    <a:pt x="482" y="387"/>
                    <a:pt x="482" y="388"/>
                  </a:cubicBezTo>
                  <a:cubicBezTo>
                    <a:pt x="483" y="392"/>
                    <a:pt x="483" y="392"/>
                    <a:pt x="483" y="392"/>
                  </a:cubicBezTo>
                  <a:cubicBezTo>
                    <a:pt x="484" y="388"/>
                    <a:pt x="484" y="388"/>
                    <a:pt x="484" y="388"/>
                  </a:cubicBezTo>
                  <a:cubicBezTo>
                    <a:pt x="485" y="386"/>
                    <a:pt x="486" y="383"/>
                    <a:pt x="486" y="380"/>
                  </a:cubicBezTo>
                  <a:cubicBezTo>
                    <a:pt x="487" y="380"/>
                    <a:pt x="487" y="380"/>
                    <a:pt x="487" y="380"/>
                  </a:cubicBezTo>
                  <a:cubicBezTo>
                    <a:pt x="489" y="381"/>
                    <a:pt x="491" y="382"/>
                    <a:pt x="493" y="383"/>
                  </a:cubicBezTo>
                  <a:cubicBezTo>
                    <a:pt x="493" y="385"/>
                    <a:pt x="493" y="385"/>
                    <a:pt x="493" y="385"/>
                  </a:cubicBezTo>
                  <a:cubicBezTo>
                    <a:pt x="494" y="385"/>
                    <a:pt x="495" y="385"/>
                    <a:pt x="496" y="386"/>
                  </a:cubicBezTo>
                  <a:cubicBezTo>
                    <a:pt x="497" y="386"/>
                    <a:pt x="497" y="386"/>
                    <a:pt x="498" y="386"/>
                  </a:cubicBezTo>
                  <a:cubicBezTo>
                    <a:pt x="498" y="386"/>
                    <a:pt x="498" y="386"/>
                    <a:pt x="498" y="386"/>
                  </a:cubicBezTo>
                  <a:cubicBezTo>
                    <a:pt x="498" y="386"/>
                    <a:pt x="499" y="386"/>
                    <a:pt x="499" y="385"/>
                  </a:cubicBezTo>
                  <a:cubicBezTo>
                    <a:pt x="499" y="385"/>
                    <a:pt x="499" y="385"/>
                    <a:pt x="499" y="384"/>
                  </a:cubicBezTo>
                  <a:cubicBezTo>
                    <a:pt x="499" y="384"/>
                    <a:pt x="499" y="384"/>
                    <a:pt x="499" y="384"/>
                  </a:cubicBezTo>
                  <a:cubicBezTo>
                    <a:pt x="499" y="383"/>
                    <a:pt x="499" y="383"/>
                    <a:pt x="499" y="383"/>
                  </a:cubicBezTo>
                  <a:cubicBezTo>
                    <a:pt x="499" y="383"/>
                    <a:pt x="498" y="383"/>
                    <a:pt x="498" y="383"/>
                  </a:cubicBezTo>
                  <a:cubicBezTo>
                    <a:pt x="498" y="382"/>
                    <a:pt x="497" y="382"/>
                    <a:pt x="496" y="382"/>
                  </a:cubicBezTo>
                  <a:cubicBezTo>
                    <a:pt x="496" y="382"/>
                    <a:pt x="496" y="382"/>
                    <a:pt x="496" y="382"/>
                  </a:cubicBezTo>
                  <a:cubicBezTo>
                    <a:pt x="496" y="382"/>
                    <a:pt x="496" y="382"/>
                    <a:pt x="496" y="382"/>
                  </a:cubicBezTo>
                  <a:cubicBezTo>
                    <a:pt x="494" y="380"/>
                    <a:pt x="491" y="379"/>
                    <a:pt x="489" y="378"/>
                  </a:cubicBezTo>
                  <a:cubicBezTo>
                    <a:pt x="491" y="376"/>
                    <a:pt x="492" y="373"/>
                    <a:pt x="494" y="370"/>
                  </a:cubicBezTo>
                  <a:cubicBezTo>
                    <a:pt x="495" y="370"/>
                    <a:pt x="495" y="370"/>
                    <a:pt x="496" y="370"/>
                  </a:cubicBezTo>
                  <a:cubicBezTo>
                    <a:pt x="497" y="370"/>
                    <a:pt x="498" y="370"/>
                    <a:pt x="498" y="370"/>
                  </a:cubicBezTo>
                  <a:cubicBezTo>
                    <a:pt x="500" y="370"/>
                    <a:pt x="500" y="370"/>
                    <a:pt x="500" y="370"/>
                  </a:cubicBezTo>
                  <a:cubicBezTo>
                    <a:pt x="499" y="368"/>
                    <a:pt x="499" y="368"/>
                    <a:pt x="499" y="368"/>
                  </a:cubicBezTo>
                  <a:cubicBezTo>
                    <a:pt x="498" y="367"/>
                    <a:pt x="497" y="365"/>
                    <a:pt x="496" y="364"/>
                  </a:cubicBezTo>
                  <a:cubicBezTo>
                    <a:pt x="499" y="354"/>
                    <a:pt x="499" y="344"/>
                    <a:pt x="498" y="338"/>
                  </a:cubicBezTo>
                  <a:cubicBezTo>
                    <a:pt x="498" y="334"/>
                    <a:pt x="496" y="331"/>
                    <a:pt x="494" y="329"/>
                  </a:cubicBezTo>
                  <a:cubicBezTo>
                    <a:pt x="493" y="328"/>
                    <a:pt x="493" y="327"/>
                    <a:pt x="492" y="326"/>
                  </a:cubicBezTo>
                  <a:cubicBezTo>
                    <a:pt x="494" y="325"/>
                    <a:pt x="494" y="325"/>
                    <a:pt x="494" y="325"/>
                  </a:cubicBezTo>
                  <a:cubicBezTo>
                    <a:pt x="492" y="324"/>
                    <a:pt x="492" y="324"/>
                    <a:pt x="492" y="324"/>
                  </a:cubicBezTo>
                  <a:cubicBezTo>
                    <a:pt x="492" y="324"/>
                    <a:pt x="492" y="324"/>
                    <a:pt x="492" y="324"/>
                  </a:cubicBezTo>
                  <a:cubicBezTo>
                    <a:pt x="492" y="324"/>
                    <a:pt x="492" y="324"/>
                    <a:pt x="492" y="324"/>
                  </a:cubicBezTo>
                  <a:cubicBezTo>
                    <a:pt x="494" y="324"/>
                    <a:pt x="494" y="324"/>
                    <a:pt x="494" y="324"/>
                  </a:cubicBezTo>
                  <a:cubicBezTo>
                    <a:pt x="495" y="325"/>
                    <a:pt x="495" y="325"/>
                    <a:pt x="495" y="325"/>
                  </a:cubicBezTo>
                  <a:cubicBezTo>
                    <a:pt x="496" y="325"/>
                    <a:pt x="496" y="325"/>
                    <a:pt x="496" y="325"/>
                  </a:cubicBezTo>
                  <a:cubicBezTo>
                    <a:pt x="498" y="330"/>
                    <a:pt x="500" y="336"/>
                    <a:pt x="502" y="341"/>
                  </a:cubicBezTo>
                  <a:cubicBezTo>
                    <a:pt x="505" y="340"/>
                    <a:pt x="505" y="340"/>
                    <a:pt x="505" y="340"/>
                  </a:cubicBezTo>
                  <a:cubicBezTo>
                    <a:pt x="504" y="339"/>
                    <a:pt x="504" y="338"/>
                    <a:pt x="504" y="337"/>
                  </a:cubicBezTo>
                  <a:cubicBezTo>
                    <a:pt x="505" y="339"/>
                    <a:pt x="506" y="342"/>
                    <a:pt x="508" y="343"/>
                  </a:cubicBezTo>
                  <a:cubicBezTo>
                    <a:pt x="510" y="342"/>
                    <a:pt x="510" y="342"/>
                    <a:pt x="510" y="342"/>
                  </a:cubicBezTo>
                  <a:cubicBezTo>
                    <a:pt x="505" y="336"/>
                    <a:pt x="500" y="327"/>
                    <a:pt x="496" y="318"/>
                  </a:cubicBezTo>
                  <a:cubicBezTo>
                    <a:pt x="496" y="318"/>
                    <a:pt x="496" y="317"/>
                    <a:pt x="496" y="317"/>
                  </a:cubicBezTo>
                  <a:cubicBezTo>
                    <a:pt x="496" y="317"/>
                    <a:pt x="496" y="317"/>
                    <a:pt x="496" y="317"/>
                  </a:cubicBezTo>
                  <a:cubicBezTo>
                    <a:pt x="497" y="316"/>
                    <a:pt x="497" y="316"/>
                    <a:pt x="497" y="316"/>
                  </a:cubicBezTo>
                  <a:cubicBezTo>
                    <a:pt x="501" y="332"/>
                    <a:pt x="514" y="330"/>
                    <a:pt x="528" y="307"/>
                  </a:cubicBezTo>
                  <a:cubicBezTo>
                    <a:pt x="540" y="288"/>
                    <a:pt x="575" y="265"/>
                    <a:pt x="604" y="251"/>
                  </a:cubicBezTo>
                  <a:cubicBezTo>
                    <a:pt x="612" y="251"/>
                    <a:pt x="619" y="252"/>
                    <a:pt x="626" y="252"/>
                  </a:cubicBezTo>
                  <a:cubicBezTo>
                    <a:pt x="626" y="249"/>
                    <a:pt x="626" y="249"/>
                    <a:pt x="626" y="249"/>
                  </a:cubicBezTo>
                  <a:cubicBezTo>
                    <a:pt x="625" y="249"/>
                    <a:pt x="624" y="249"/>
                    <a:pt x="623" y="249"/>
                  </a:cubicBezTo>
                  <a:cubicBezTo>
                    <a:pt x="627" y="249"/>
                    <a:pt x="631" y="249"/>
                    <a:pt x="635" y="249"/>
                  </a:cubicBezTo>
                  <a:cubicBezTo>
                    <a:pt x="640" y="249"/>
                    <a:pt x="645" y="249"/>
                    <a:pt x="649" y="249"/>
                  </a:cubicBezTo>
                  <a:cubicBezTo>
                    <a:pt x="649" y="247"/>
                    <a:pt x="649" y="247"/>
                    <a:pt x="649" y="247"/>
                  </a:cubicBezTo>
                  <a:cubicBezTo>
                    <a:pt x="645" y="247"/>
                    <a:pt x="640" y="246"/>
                    <a:pt x="635" y="246"/>
                  </a:cubicBezTo>
                  <a:cubicBezTo>
                    <a:pt x="628" y="246"/>
                    <a:pt x="621" y="247"/>
                    <a:pt x="613" y="247"/>
                  </a:cubicBezTo>
                  <a:cubicBezTo>
                    <a:pt x="618" y="245"/>
                    <a:pt x="622" y="244"/>
                    <a:pt x="626" y="242"/>
                  </a:cubicBezTo>
                  <a:cubicBezTo>
                    <a:pt x="627" y="243"/>
                    <a:pt x="627" y="243"/>
                    <a:pt x="628" y="244"/>
                  </a:cubicBezTo>
                  <a:cubicBezTo>
                    <a:pt x="630" y="242"/>
                    <a:pt x="630" y="242"/>
                    <a:pt x="630" y="242"/>
                  </a:cubicBezTo>
                  <a:cubicBezTo>
                    <a:pt x="630" y="242"/>
                    <a:pt x="629" y="242"/>
                    <a:pt x="629" y="242"/>
                  </a:cubicBezTo>
                  <a:cubicBezTo>
                    <a:pt x="632" y="241"/>
                    <a:pt x="634" y="240"/>
                    <a:pt x="637" y="240"/>
                  </a:cubicBezTo>
                  <a:cubicBezTo>
                    <a:pt x="638" y="239"/>
                    <a:pt x="639" y="239"/>
                    <a:pt x="641" y="239"/>
                  </a:cubicBezTo>
                  <a:cubicBezTo>
                    <a:pt x="648" y="238"/>
                    <a:pt x="655" y="236"/>
                    <a:pt x="662" y="234"/>
                  </a:cubicBezTo>
                  <a:cubicBezTo>
                    <a:pt x="662" y="234"/>
                    <a:pt x="662" y="234"/>
                    <a:pt x="662" y="234"/>
                  </a:cubicBezTo>
                  <a:cubicBezTo>
                    <a:pt x="663" y="234"/>
                    <a:pt x="663" y="234"/>
                    <a:pt x="664" y="234"/>
                  </a:cubicBezTo>
                  <a:cubicBezTo>
                    <a:pt x="664" y="234"/>
                    <a:pt x="664" y="234"/>
                    <a:pt x="664" y="234"/>
                  </a:cubicBezTo>
                  <a:cubicBezTo>
                    <a:pt x="672" y="235"/>
                    <a:pt x="679" y="234"/>
                    <a:pt x="687" y="233"/>
                  </a:cubicBezTo>
                  <a:cubicBezTo>
                    <a:pt x="692" y="233"/>
                    <a:pt x="697" y="234"/>
                    <a:pt x="702" y="234"/>
                  </a:cubicBezTo>
                  <a:cubicBezTo>
                    <a:pt x="695" y="236"/>
                    <a:pt x="688" y="236"/>
                    <a:pt x="680" y="236"/>
                  </a:cubicBezTo>
                  <a:cubicBezTo>
                    <a:pt x="678" y="237"/>
                    <a:pt x="678" y="239"/>
                    <a:pt x="680" y="239"/>
                  </a:cubicBezTo>
                  <a:cubicBezTo>
                    <a:pt x="688" y="239"/>
                    <a:pt x="696" y="239"/>
                    <a:pt x="704" y="237"/>
                  </a:cubicBezTo>
                  <a:cubicBezTo>
                    <a:pt x="705" y="241"/>
                    <a:pt x="703" y="247"/>
                    <a:pt x="695" y="256"/>
                  </a:cubicBezTo>
                  <a:cubicBezTo>
                    <a:pt x="695" y="256"/>
                    <a:pt x="711" y="255"/>
                    <a:pt x="710" y="236"/>
                  </a:cubicBezTo>
                  <a:cubicBezTo>
                    <a:pt x="710" y="236"/>
                    <a:pt x="710" y="236"/>
                    <a:pt x="709" y="235"/>
                  </a:cubicBezTo>
                  <a:cubicBezTo>
                    <a:pt x="710" y="235"/>
                    <a:pt x="711" y="235"/>
                    <a:pt x="711" y="235"/>
                  </a:cubicBezTo>
                  <a:cubicBezTo>
                    <a:pt x="713" y="234"/>
                    <a:pt x="713" y="231"/>
                    <a:pt x="711" y="231"/>
                  </a:cubicBezTo>
                  <a:cubicBezTo>
                    <a:pt x="710" y="231"/>
                    <a:pt x="708" y="230"/>
                    <a:pt x="707" y="230"/>
                  </a:cubicBezTo>
                  <a:cubicBezTo>
                    <a:pt x="702" y="225"/>
                    <a:pt x="692" y="224"/>
                    <a:pt x="679" y="224"/>
                  </a:cubicBezTo>
                  <a:cubicBezTo>
                    <a:pt x="670" y="221"/>
                    <a:pt x="661" y="217"/>
                    <a:pt x="652" y="213"/>
                  </a:cubicBezTo>
                  <a:cubicBezTo>
                    <a:pt x="659" y="214"/>
                    <a:pt x="670" y="214"/>
                    <a:pt x="676" y="209"/>
                  </a:cubicBezTo>
                  <a:cubicBezTo>
                    <a:pt x="676" y="210"/>
                    <a:pt x="676" y="211"/>
                    <a:pt x="676" y="211"/>
                  </a:cubicBezTo>
                  <a:cubicBezTo>
                    <a:pt x="673" y="210"/>
                    <a:pt x="672" y="213"/>
                    <a:pt x="674" y="214"/>
                  </a:cubicBezTo>
                  <a:cubicBezTo>
                    <a:pt x="680" y="218"/>
                    <a:pt x="681" y="205"/>
                    <a:pt x="679" y="201"/>
                  </a:cubicBezTo>
                  <a:cubicBezTo>
                    <a:pt x="679" y="201"/>
                    <a:pt x="680" y="200"/>
                    <a:pt x="680" y="200"/>
                  </a:cubicBezTo>
                  <a:cubicBezTo>
                    <a:pt x="680" y="191"/>
                    <a:pt x="669" y="181"/>
                    <a:pt x="649" y="173"/>
                  </a:cubicBezTo>
                  <a:cubicBezTo>
                    <a:pt x="644" y="167"/>
                    <a:pt x="637" y="161"/>
                    <a:pt x="630" y="156"/>
                  </a:cubicBezTo>
                  <a:cubicBezTo>
                    <a:pt x="610" y="140"/>
                    <a:pt x="586" y="127"/>
                    <a:pt x="563" y="116"/>
                  </a:cubicBezTo>
                  <a:cubicBezTo>
                    <a:pt x="561" y="114"/>
                    <a:pt x="559" y="119"/>
                    <a:pt x="561" y="120"/>
                  </a:cubicBezTo>
                  <a:cubicBezTo>
                    <a:pt x="576" y="127"/>
                    <a:pt x="590" y="135"/>
                    <a:pt x="603" y="144"/>
                  </a:cubicBezTo>
                  <a:cubicBezTo>
                    <a:pt x="603" y="145"/>
                    <a:pt x="603" y="145"/>
                    <a:pt x="603" y="145"/>
                  </a:cubicBezTo>
                  <a:cubicBezTo>
                    <a:pt x="604" y="145"/>
                    <a:pt x="606" y="146"/>
                    <a:pt x="607" y="146"/>
                  </a:cubicBezTo>
                  <a:cubicBezTo>
                    <a:pt x="618" y="153"/>
                    <a:pt x="628" y="160"/>
                    <a:pt x="638" y="168"/>
                  </a:cubicBezTo>
                  <a:cubicBezTo>
                    <a:pt x="639" y="168"/>
                    <a:pt x="640" y="168"/>
                    <a:pt x="640" y="168"/>
                  </a:cubicBezTo>
                  <a:cubicBezTo>
                    <a:pt x="642" y="169"/>
                    <a:pt x="643" y="170"/>
                    <a:pt x="644" y="172"/>
                  </a:cubicBezTo>
                  <a:cubicBezTo>
                    <a:pt x="639" y="170"/>
                    <a:pt x="633" y="168"/>
                    <a:pt x="626" y="167"/>
                  </a:cubicBezTo>
                  <a:cubicBezTo>
                    <a:pt x="624" y="166"/>
                    <a:pt x="621" y="165"/>
                    <a:pt x="619" y="163"/>
                  </a:cubicBezTo>
                  <a:cubicBezTo>
                    <a:pt x="619" y="162"/>
                    <a:pt x="619" y="162"/>
                    <a:pt x="619" y="162"/>
                  </a:cubicBezTo>
                  <a:cubicBezTo>
                    <a:pt x="622" y="163"/>
                    <a:pt x="624" y="164"/>
                    <a:pt x="626" y="165"/>
                  </a:cubicBezTo>
                  <a:cubicBezTo>
                    <a:pt x="627" y="166"/>
                    <a:pt x="629" y="163"/>
                    <a:pt x="627" y="162"/>
                  </a:cubicBezTo>
                  <a:cubicBezTo>
                    <a:pt x="617" y="157"/>
                    <a:pt x="607" y="151"/>
                    <a:pt x="597" y="145"/>
                  </a:cubicBezTo>
                  <a:cubicBezTo>
                    <a:pt x="593" y="142"/>
                    <a:pt x="589" y="139"/>
                    <a:pt x="586" y="137"/>
                  </a:cubicBezTo>
                  <a:cubicBezTo>
                    <a:pt x="602" y="145"/>
                    <a:pt x="612" y="149"/>
                    <a:pt x="612" y="149"/>
                  </a:cubicBezTo>
                  <a:cubicBezTo>
                    <a:pt x="612" y="149"/>
                    <a:pt x="597" y="142"/>
                    <a:pt x="575" y="130"/>
                  </a:cubicBezTo>
                  <a:cubicBezTo>
                    <a:pt x="568" y="124"/>
                    <a:pt x="560" y="120"/>
                    <a:pt x="552" y="116"/>
                  </a:cubicBezTo>
                  <a:cubicBezTo>
                    <a:pt x="539" y="107"/>
                    <a:pt x="526" y="98"/>
                    <a:pt x="512" y="88"/>
                  </a:cubicBezTo>
                  <a:cubicBezTo>
                    <a:pt x="511" y="87"/>
                    <a:pt x="508" y="90"/>
                    <a:pt x="510" y="91"/>
                  </a:cubicBezTo>
                  <a:cubicBezTo>
                    <a:pt x="516" y="95"/>
                    <a:pt x="521" y="99"/>
                    <a:pt x="527" y="103"/>
                  </a:cubicBezTo>
                  <a:cubicBezTo>
                    <a:pt x="459" y="66"/>
                    <a:pt x="372" y="20"/>
                    <a:pt x="355" y="14"/>
                  </a:cubicBezTo>
                  <a:cubicBezTo>
                    <a:pt x="326" y="3"/>
                    <a:pt x="285" y="6"/>
                    <a:pt x="285" y="6"/>
                  </a:cubicBezTo>
                  <a:cubicBezTo>
                    <a:pt x="285" y="6"/>
                    <a:pt x="257" y="0"/>
                    <a:pt x="220" y="39"/>
                  </a:cubicBezTo>
                  <a:cubicBezTo>
                    <a:pt x="205" y="56"/>
                    <a:pt x="201" y="78"/>
                    <a:pt x="202" y="98"/>
                  </a:cubicBezTo>
                  <a:cubicBezTo>
                    <a:pt x="201" y="98"/>
                    <a:pt x="200" y="99"/>
                    <a:pt x="200" y="100"/>
                  </a:cubicBezTo>
                  <a:cubicBezTo>
                    <a:pt x="200" y="100"/>
                    <a:pt x="200" y="100"/>
                    <a:pt x="200" y="100"/>
                  </a:cubicBezTo>
                  <a:cubicBezTo>
                    <a:pt x="200" y="100"/>
                    <a:pt x="200" y="101"/>
                    <a:pt x="200" y="101"/>
                  </a:cubicBezTo>
                  <a:cubicBezTo>
                    <a:pt x="201" y="104"/>
                    <a:pt x="200" y="107"/>
                    <a:pt x="200" y="110"/>
                  </a:cubicBezTo>
                  <a:cubicBezTo>
                    <a:pt x="200" y="111"/>
                    <a:pt x="202" y="112"/>
                    <a:pt x="202" y="111"/>
                  </a:cubicBezTo>
                  <a:cubicBezTo>
                    <a:pt x="203" y="113"/>
                    <a:pt x="203" y="115"/>
                    <a:pt x="204" y="116"/>
                  </a:cubicBezTo>
                  <a:cubicBezTo>
                    <a:pt x="204" y="117"/>
                    <a:pt x="204" y="118"/>
                    <a:pt x="204" y="119"/>
                  </a:cubicBezTo>
                  <a:cubicBezTo>
                    <a:pt x="203" y="117"/>
                    <a:pt x="200" y="118"/>
                    <a:pt x="200" y="121"/>
                  </a:cubicBezTo>
                  <a:cubicBezTo>
                    <a:pt x="200" y="133"/>
                    <a:pt x="200" y="145"/>
                    <a:pt x="200" y="157"/>
                  </a:cubicBezTo>
                  <a:cubicBezTo>
                    <a:pt x="200" y="157"/>
                    <a:pt x="199" y="157"/>
                    <a:pt x="199" y="157"/>
                  </a:cubicBezTo>
                  <a:cubicBezTo>
                    <a:pt x="198" y="157"/>
                    <a:pt x="198" y="157"/>
                    <a:pt x="197" y="156"/>
                  </a:cubicBezTo>
                  <a:cubicBezTo>
                    <a:pt x="197" y="156"/>
                    <a:pt x="196" y="157"/>
                    <a:pt x="195" y="157"/>
                  </a:cubicBezTo>
                  <a:cubicBezTo>
                    <a:pt x="195" y="157"/>
                    <a:pt x="195" y="157"/>
                    <a:pt x="195" y="158"/>
                  </a:cubicBezTo>
                  <a:cubicBezTo>
                    <a:pt x="192" y="158"/>
                    <a:pt x="189" y="158"/>
                    <a:pt x="186" y="159"/>
                  </a:cubicBezTo>
                  <a:cubicBezTo>
                    <a:pt x="170" y="155"/>
                    <a:pt x="152" y="159"/>
                    <a:pt x="135" y="164"/>
                  </a:cubicBezTo>
                  <a:cubicBezTo>
                    <a:pt x="114" y="165"/>
                    <a:pt x="93" y="167"/>
                    <a:pt x="76" y="174"/>
                  </a:cubicBezTo>
                  <a:cubicBezTo>
                    <a:pt x="73" y="174"/>
                    <a:pt x="70" y="175"/>
                    <a:pt x="67" y="175"/>
                  </a:cubicBezTo>
                  <a:cubicBezTo>
                    <a:pt x="51" y="175"/>
                    <a:pt x="35" y="174"/>
                    <a:pt x="19" y="177"/>
                  </a:cubicBezTo>
                  <a:cubicBezTo>
                    <a:pt x="18" y="177"/>
                    <a:pt x="17" y="177"/>
                    <a:pt x="15" y="177"/>
                  </a:cubicBezTo>
                  <a:cubicBezTo>
                    <a:pt x="14" y="176"/>
                    <a:pt x="13" y="175"/>
                    <a:pt x="11" y="174"/>
                  </a:cubicBezTo>
                  <a:cubicBezTo>
                    <a:pt x="10" y="173"/>
                    <a:pt x="6" y="171"/>
                    <a:pt x="4" y="171"/>
                  </a:cubicBezTo>
                  <a:cubicBezTo>
                    <a:pt x="3" y="171"/>
                    <a:pt x="2" y="172"/>
                    <a:pt x="2" y="173"/>
                  </a:cubicBezTo>
                  <a:cubicBezTo>
                    <a:pt x="3" y="174"/>
                    <a:pt x="4" y="175"/>
                    <a:pt x="4" y="175"/>
                  </a:cubicBezTo>
                  <a:cubicBezTo>
                    <a:pt x="4" y="176"/>
                    <a:pt x="5" y="176"/>
                    <a:pt x="5" y="176"/>
                  </a:cubicBezTo>
                  <a:cubicBezTo>
                    <a:pt x="6" y="176"/>
                    <a:pt x="6" y="176"/>
                    <a:pt x="6" y="177"/>
                  </a:cubicBezTo>
                  <a:cubicBezTo>
                    <a:pt x="6" y="177"/>
                    <a:pt x="7" y="177"/>
                    <a:pt x="7" y="178"/>
                  </a:cubicBezTo>
                  <a:cubicBezTo>
                    <a:pt x="5" y="178"/>
                    <a:pt x="2" y="178"/>
                    <a:pt x="0" y="178"/>
                  </a:cubicBezTo>
                  <a:cubicBezTo>
                    <a:pt x="0" y="180"/>
                    <a:pt x="0" y="180"/>
                    <a:pt x="0" y="180"/>
                  </a:cubicBezTo>
                  <a:cubicBezTo>
                    <a:pt x="3" y="180"/>
                    <a:pt x="6" y="180"/>
                    <a:pt x="9" y="180"/>
                  </a:cubicBezTo>
                  <a:close/>
                  <a:moveTo>
                    <a:pt x="21" y="182"/>
                  </a:moveTo>
                  <a:cubicBezTo>
                    <a:pt x="23" y="182"/>
                    <a:pt x="25" y="181"/>
                    <a:pt x="27" y="181"/>
                  </a:cubicBezTo>
                  <a:cubicBezTo>
                    <a:pt x="30" y="181"/>
                    <a:pt x="33" y="181"/>
                    <a:pt x="37" y="181"/>
                  </a:cubicBezTo>
                  <a:cubicBezTo>
                    <a:pt x="36" y="181"/>
                    <a:pt x="36" y="182"/>
                    <a:pt x="37" y="183"/>
                  </a:cubicBezTo>
                  <a:cubicBezTo>
                    <a:pt x="33" y="183"/>
                    <a:pt x="28" y="184"/>
                    <a:pt x="24" y="184"/>
                  </a:cubicBezTo>
                  <a:cubicBezTo>
                    <a:pt x="23" y="183"/>
                    <a:pt x="22" y="183"/>
                    <a:pt x="21" y="182"/>
                  </a:cubicBezTo>
                  <a:close/>
                  <a:moveTo>
                    <a:pt x="195" y="177"/>
                  </a:moveTo>
                  <a:cubicBezTo>
                    <a:pt x="196" y="177"/>
                    <a:pt x="196" y="177"/>
                    <a:pt x="196" y="177"/>
                  </a:cubicBezTo>
                  <a:cubicBezTo>
                    <a:pt x="180" y="182"/>
                    <a:pt x="162" y="184"/>
                    <a:pt x="142" y="184"/>
                  </a:cubicBezTo>
                  <a:cubicBezTo>
                    <a:pt x="138" y="184"/>
                    <a:pt x="133" y="184"/>
                    <a:pt x="129" y="183"/>
                  </a:cubicBezTo>
                  <a:cubicBezTo>
                    <a:pt x="135" y="183"/>
                    <a:pt x="140" y="181"/>
                    <a:pt x="146" y="180"/>
                  </a:cubicBezTo>
                  <a:cubicBezTo>
                    <a:pt x="162" y="180"/>
                    <a:pt x="184" y="179"/>
                    <a:pt x="199" y="176"/>
                  </a:cubicBezTo>
                  <a:cubicBezTo>
                    <a:pt x="199" y="176"/>
                    <a:pt x="199" y="176"/>
                    <a:pt x="200" y="176"/>
                  </a:cubicBezTo>
                  <a:cubicBezTo>
                    <a:pt x="198" y="176"/>
                    <a:pt x="197" y="177"/>
                    <a:pt x="196" y="177"/>
                  </a:cubicBezTo>
                  <a:lnTo>
                    <a:pt x="195" y="177"/>
                  </a:lnTo>
                  <a:close/>
                  <a:moveTo>
                    <a:pt x="212" y="189"/>
                  </a:moveTo>
                  <a:cubicBezTo>
                    <a:pt x="212" y="189"/>
                    <a:pt x="213" y="189"/>
                    <a:pt x="214" y="189"/>
                  </a:cubicBezTo>
                  <a:cubicBezTo>
                    <a:pt x="218" y="191"/>
                    <a:pt x="222" y="193"/>
                    <a:pt x="226" y="195"/>
                  </a:cubicBezTo>
                  <a:cubicBezTo>
                    <a:pt x="225" y="195"/>
                    <a:pt x="225" y="195"/>
                    <a:pt x="224" y="195"/>
                  </a:cubicBezTo>
                  <a:cubicBezTo>
                    <a:pt x="220" y="193"/>
                    <a:pt x="216" y="191"/>
                    <a:pt x="212" y="189"/>
                  </a:cubicBezTo>
                  <a:close/>
                  <a:moveTo>
                    <a:pt x="215" y="187"/>
                  </a:moveTo>
                  <a:cubicBezTo>
                    <a:pt x="212" y="185"/>
                    <a:pt x="209" y="183"/>
                    <a:pt x="206" y="181"/>
                  </a:cubicBezTo>
                  <a:cubicBezTo>
                    <a:pt x="206" y="181"/>
                    <a:pt x="206" y="181"/>
                    <a:pt x="207" y="181"/>
                  </a:cubicBezTo>
                  <a:cubicBezTo>
                    <a:pt x="209" y="181"/>
                    <a:pt x="212" y="182"/>
                    <a:pt x="214" y="183"/>
                  </a:cubicBezTo>
                  <a:cubicBezTo>
                    <a:pt x="214" y="183"/>
                    <a:pt x="214" y="183"/>
                    <a:pt x="214" y="183"/>
                  </a:cubicBezTo>
                  <a:cubicBezTo>
                    <a:pt x="225" y="187"/>
                    <a:pt x="236" y="191"/>
                    <a:pt x="247" y="195"/>
                  </a:cubicBezTo>
                  <a:cubicBezTo>
                    <a:pt x="248" y="193"/>
                    <a:pt x="248" y="193"/>
                    <a:pt x="248" y="193"/>
                  </a:cubicBezTo>
                  <a:cubicBezTo>
                    <a:pt x="241" y="189"/>
                    <a:pt x="233" y="186"/>
                    <a:pt x="226" y="183"/>
                  </a:cubicBezTo>
                  <a:cubicBezTo>
                    <a:pt x="227" y="183"/>
                    <a:pt x="227" y="181"/>
                    <a:pt x="226" y="180"/>
                  </a:cubicBezTo>
                  <a:cubicBezTo>
                    <a:pt x="222" y="178"/>
                    <a:pt x="217" y="176"/>
                    <a:pt x="212" y="174"/>
                  </a:cubicBezTo>
                  <a:cubicBezTo>
                    <a:pt x="212" y="174"/>
                    <a:pt x="212" y="174"/>
                    <a:pt x="212" y="174"/>
                  </a:cubicBezTo>
                  <a:cubicBezTo>
                    <a:pt x="220" y="177"/>
                    <a:pt x="230" y="181"/>
                    <a:pt x="238" y="186"/>
                  </a:cubicBezTo>
                  <a:cubicBezTo>
                    <a:pt x="251" y="194"/>
                    <a:pt x="262" y="202"/>
                    <a:pt x="269" y="210"/>
                  </a:cubicBezTo>
                  <a:cubicBezTo>
                    <a:pt x="256" y="207"/>
                    <a:pt x="241" y="203"/>
                    <a:pt x="228" y="197"/>
                  </a:cubicBezTo>
                  <a:cubicBezTo>
                    <a:pt x="228" y="197"/>
                    <a:pt x="228" y="197"/>
                    <a:pt x="228" y="197"/>
                  </a:cubicBezTo>
                  <a:cubicBezTo>
                    <a:pt x="228" y="196"/>
                    <a:pt x="228" y="196"/>
                    <a:pt x="227" y="196"/>
                  </a:cubicBezTo>
                  <a:cubicBezTo>
                    <a:pt x="235" y="199"/>
                    <a:pt x="243" y="202"/>
                    <a:pt x="251" y="205"/>
                  </a:cubicBezTo>
                  <a:cubicBezTo>
                    <a:pt x="252" y="203"/>
                    <a:pt x="252" y="203"/>
                    <a:pt x="252" y="203"/>
                  </a:cubicBezTo>
                  <a:cubicBezTo>
                    <a:pt x="240" y="197"/>
                    <a:pt x="227" y="190"/>
                    <a:pt x="215" y="187"/>
                  </a:cubicBezTo>
                  <a:close/>
                  <a:moveTo>
                    <a:pt x="207" y="178"/>
                  </a:moveTo>
                  <a:cubicBezTo>
                    <a:pt x="207" y="178"/>
                    <a:pt x="207" y="178"/>
                    <a:pt x="208" y="177"/>
                  </a:cubicBezTo>
                  <a:cubicBezTo>
                    <a:pt x="213" y="178"/>
                    <a:pt x="218" y="180"/>
                    <a:pt x="222" y="182"/>
                  </a:cubicBezTo>
                  <a:cubicBezTo>
                    <a:pt x="217" y="181"/>
                    <a:pt x="212" y="179"/>
                    <a:pt x="207" y="178"/>
                  </a:cubicBezTo>
                  <a:close/>
                  <a:moveTo>
                    <a:pt x="201" y="166"/>
                  </a:moveTo>
                  <a:cubicBezTo>
                    <a:pt x="201" y="166"/>
                    <a:pt x="201" y="167"/>
                    <a:pt x="201" y="168"/>
                  </a:cubicBezTo>
                  <a:cubicBezTo>
                    <a:pt x="201" y="168"/>
                    <a:pt x="201" y="168"/>
                    <a:pt x="201" y="168"/>
                  </a:cubicBezTo>
                  <a:cubicBezTo>
                    <a:pt x="200" y="167"/>
                    <a:pt x="200" y="166"/>
                    <a:pt x="200" y="166"/>
                  </a:cubicBezTo>
                  <a:cubicBezTo>
                    <a:pt x="200" y="166"/>
                    <a:pt x="201" y="166"/>
                    <a:pt x="201" y="166"/>
                  </a:cubicBezTo>
                  <a:close/>
                  <a:moveTo>
                    <a:pt x="190" y="169"/>
                  </a:moveTo>
                  <a:cubicBezTo>
                    <a:pt x="191" y="169"/>
                    <a:pt x="192" y="168"/>
                    <a:pt x="193" y="168"/>
                  </a:cubicBezTo>
                  <a:cubicBezTo>
                    <a:pt x="193" y="169"/>
                    <a:pt x="193" y="169"/>
                    <a:pt x="193" y="169"/>
                  </a:cubicBezTo>
                  <a:cubicBezTo>
                    <a:pt x="192" y="169"/>
                    <a:pt x="191" y="169"/>
                    <a:pt x="190" y="169"/>
                  </a:cubicBezTo>
                  <a:close/>
                  <a:moveTo>
                    <a:pt x="189" y="167"/>
                  </a:moveTo>
                  <a:cubicBezTo>
                    <a:pt x="188" y="167"/>
                    <a:pt x="186" y="168"/>
                    <a:pt x="185" y="168"/>
                  </a:cubicBezTo>
                  <a:cubicBezTo>
                    <a:pt x="183" y="167"/>
                    <a:pt x="181" y="167"/>
                    <a:pt x="179" y="166"/>
                  </a:cubicBezTo>
                  <a:cubicBezTo>
                    <a:pt x="182" y="166"/>
                    <a:pt x="186" y="166"/>
                    <a:pt x="189" y="167"/>
                  </a:cubicBezTo>
                  <a:close/>
                  <a:moveTo>
                    <a:pt x="209" y="159"/>
                  </a:moveTo>
                  <a:cubicBezTo>
                    <a:pt x="211" y="158"/>
                    <a:pt x="213" y="158"/>
                    <a:pt x="215" y="158"/>
                  </a:cubicBezTo>
                  <a:cubicBezTo>
                    <a:pt x="213" y="159"/>
                    <a:pt x="211" y="160"/>
                    <a:pt x="209" y="160"/>
                  </a:cubicBezTo>
                  <a:cubicBezTo>
                    <a:pt x="209" y="160"/>
                    <a:pt x="209" y="159"/>
                    <a:pt x="209" y="159"/>
                  </a:cubicBezTo>
                  <a:close/>
                  <a:moveTo>
                    <a:pt x="115" y="183"/>
                  </a:moveTo>
                  <a:cubicBezTo>
                    <a:pt x="111" y="183"/>
                    <a:pt x="106" y="182"/>
                    <a:pt x="102" y="182"/>
                  </a:cubicBezTo>
                  <a:cubicBezTo>
                    <a:pt x="100" y="181"/>
                    <a:pt x="98" y="181"/>
                    <a:pt x="96" y="181"/>
                  </a:cubicBezTo>
                  <a:cubicBezTo>
                    <a:pt x="99" y="180"/>
                    <a:pt x="102" y="180"/>
                    <a:pt x="106" y="179"/>
                  </a:cubicBezTo>
                  <a:cubicBezTo>
                    <a:pt x="124" y="175"/>
                    <a:pt x="141" y="170"/>
                    <a:pt x="158" y="168"/>
                  </a:cubicBezTo>
                  <a:cubicBezTo>
                    <a:pt x="159" y="168"/>
                    <a:pt x="160" y="168"/>
                    <a:pt x="160" y="168"/>
                  </a:cubicBezTo>
                  <a:cubicBezTo>
                    <a:pt x="167" y="168"/>
                    <a:pt x="173" y="169"/>
                    <a:pt x="179" y="170"/>
                  </a:cubicBezTo>
                  <a:cubicBezTo>
                    <a:pt x="178" y="170"/>
                    <a:pt x="177" y="170"/>
                    <a:pt x="176" y="171"/>
                  </a:cubicBezTo>
                  <a:cubicBezTo>
                    <a:pt x="172" y="170"/>
                    <a:pt x="168" y="170"/>
                    <a:pt x="164" y="170"/>
                  </a:cubicBezTo>
                  <a:cubicBezTo>
                    <a:pt x="162" y="169"/>
                    <a:pt x="162" y="171"/>
                    <a:pt x="162" y="172"/>
                  </a:cubicBezTo>
                  <a:cubicBezTo>
                    <a:pt x="144" y="174"/>
                    <a:pt x="128" y="176"/>
                    <a:pt x="129" y="178"/>
                  </a:cubicBezTo>
                  <a:cubicBezTo>
                    <a:pt x="129" y="179"/>
                    <a:pt x="131" y="179"/>
                    <a:pt x="135" y="180"/>
                  </a:cubicBezTo>
                  <a:cubicBezTo>
                    <a:pt x="128" y="181"/>
                    <a:pt x="122" y="182"/>
                    <a:pt x="115" y="183"/>
                  </a:cubicBezTo>
                  <a:close/>
                  <a:moveTo>
                    <a:pt x="96" y="184"/>
                  </a:moveTo>
                  <a:cubicBezTo>
                    <a:pt x="95" y="184"/>
                    <a:pt x="95" y="184"/>
                    <a:pt x="95" y="184"/>
                  </a:cubicBezTo>
                  <a:cubicBezTo>
                    <a:pt x="89" y="184"/>
                    <a:pt x="84" y="184"/>
                    <a:pt x="80" y="183"/>
                  </a:cubicBezTo>
                  <a:cubicBezTo>
                    <a:pt x="85" y="183"/>
                    <a:pt x="90" y="184"/>
                    <a:pt x="96" y="184"/>
                  </a:cubicBezTo>
                  <a:close/>
                  <a:moveTo>
                    <a:pt x="98" y="170"/>
                  </a:moveTo>
                  <a:cubicBezTo>
                    <a:pt x="103" y="169"/>
                    <a:pt x="109" y="169"/>
                    <a:pt x="115" y="168"/>
                  </a:cubicBezTo>
                  <a:cubicBezTo>
                    <a:pt x="109" y="169"/>
                    <a:pt x="103" y="170"/>
                    <a:pt x="98" y="170"/>
                  </a:cubicBezTo>
                  <a:close/>
                  <a:moveTo>
                    <a:pt x="193" y="160"/>
                  </a:moveTo>
                  <a:cubicBezTo>
                    <a:pt x="193" y="161"/>
                    <a:pt x="193" y="161"/>
                    <a:pt x="193" y="161"/>
                  </a:cubicBezTo>
                  <a:cubicBezTo>
                    <a:pt x="192" y="161"/>
                    <a:pt x="192" y="161"/>
                    <a:pt x="192" y="160"/>
                  </a:cubicBezTo>
                  <a:cubicBezTo>
                    <a:pt x="192" y="160"/>
                    <a:pt x="193" y="160"/>
                    <a:pt x="193" y="160"/>
                  </a:cubicBezTo>
                  <a:close/>
                  <a:moveTo>
                    <a:pt x="544" y="117"/>
                  </a:moveTo>
                  <a:cubicBezTo>
                    <a:pt x="552" y="124"/>
                    <a:pt x="559" y="130"/>
                    <a:pt x="567" y="137"/>
                  </a:cubicBezTo>
                  <a:cubicBezTo>
                    <a:pt x="566" y="136"/>
                    <a:pt x="566" y="136"/>
                    <a:pt x="565" y="135"/>
                  </a:cubicBezTo>
                  <a:cubicBezTo>
                    <a:pt x="563" y="134"/>
                    <a:pt x="562" y="133"/>
                    <a:pt x="561" y="132"/>
                  </a:cubicBezTo>
                  <a:cubicBezTo>
                    <a:pt x="559" y="134"/>
                    <a:pt x="559" y="134"/>
                    <a:pt x="559" y="134"/>
                  </a:cubicBezTo>
                  <a:cubicBezTo>
                    <a:pt x="559" y="134"/>
                    <a:pt x="559" y="134"/>
                    <a:pt x="559" y="134"/>
                  </a:cubicBezTo>
                  <a:cubicBezTo>
                    <a:pt x="559" y="135"/>
                    <a:pt x="559" y="135"/>
                    <a:pt x="559" y="135"/>
                  </a:cubicBezTo>
                  <a:cubicBezTo>
                    <a:pt x="566" y="144"/>
                    <a:pt x="579" y="152"/>
                    <a:pt x="593" y="158"/>
                  </a:cubicBezTo>
                  <a:cubicBezTo>
                    <a:pt x="596" y="161"/>
                    <a:pt x="600" y="163"/>
                    <a:pt x="603" y="165"/>
                  </a:cubicBezTo>
                  <a:cubicBezTo>
                    <a:pt x="584" y="165"/>
                    <a:pt x="561" y="168"/>
                    <a:pt x="538" y="177"/>
                  </a:cubicBezTo>
                  <a:cubicBezTo>
                    <a:pt x="479" y="198"/>
                    <a:pt x="459" y="227"/>
                    <a:pt x="463" y="270"/>
                  </a:cubicBezTo>
                  <a:cubicBezTo>
                    <a:pt x="462" y="273"/>
                    <a:pt x="461" y="276"/>
                    <a:pt x="461" y="279"/>
                  </a:cubicBezTo>
                  <a:cubicBezTo>
                    <a:pt x="462" y="279"/>
                    <a:pt x="462" y="279"/>
                    <a:pt x="462" y="279"/>
                  </a:cubicBezTo>
                  <a:cubicBezTo>
                    <a:pt x="461" y="283"/>
                    <a:pt x="461" y="287"/>
                    <a:pt x="461" y="290"/>
                  </a:cubicBezTo>
                  <a:cubicBezTo>
                    <a:pt x="450" y="282"/>
                    <a:pt x="438" y="275"/>
                    <a:pt x="427" y="269"/>
                  </a:cubicBezTo>
                  <a:cubicBezTo>
                    <a:pt x="422" y="264"/>
                    <a:pt x="417" y="260"/>
                    <a:pt x="412" y="257"/>
                  </a:cubicBezTo>
                  <a:cubicBezTo>
                    <a:pt x="405" y="252"/>
                    <a:pt x="398" y="249"/>
                    <a:pt x="391" y="249"/>
                  </a:cubicBezTo>
                  <a:cubicBezTo>
                    <a:pt x="390" y="249"/>
                    <a:pt x="390" y="249"/>
                    <a:pt x="390" y="249"/>
                  </a:cubicBezTo>
                  <a:cubicBezTo>
                    <a:pt x="388" y="249"/>
                    <a:pt x="388" y="249"/>
                    <a:pt x="388" y="249"/>
                  </a:cubicBezTo>
                  <a:cubicBezTo>
                    <a:pt x="389" y="251"/>
                    <a:pt x="389" y="251"/>
                    <a:pt x="389" y="251"/>
                  </a:cubicBezTo>
                  <a:cubicBezTo>
                    <a:pt x="391" y="258"/>
                    <a:pt x="395" y="265"/>
                    <a:pt x="400" y="272"/>
                  </a:cubicBezTo>
                  <a:cubicBezTo>
                    <a:pt x="399" y="271"/>
                    <a:pt x="398" y="271"/>
                    <a:pt x="397" y="270"/>
                  </a:cubicBezTo>
                  <a:cubicBezTo>
                    <a:pt x="361" y="239"/>
                    <a:pt x="329" y="204"/>
                    <a:pt x="298" y="168"/>
                  </a:cubicBezTo>
                  <a:cubicBezTo>
                    <a:pt x="296" y="170"/>
                    <a:pt x="296" y="170"/>
                    <a:pt x="296" y="170"/>
                  </a:cubicBezTo>
                  <a:cubicBezTo>
                    <a:pt x="325" y="204"/>
                    <a:pt x="355" y="237"/>
                    <a:pt x="389" y="267"/>
                  </a:cubicBezTo>
                  <a:cubicBezTo>
                    <a:pt x="337" y="243"/>
                    <a:pt x="273" y="216"/>
                    <a:pt x="273" y="216"/>
                  </a:cubicBezTo>
                  <a:cubicBezTo>
                    <a:pt x="279" y="220"/>
                    <a:pt x="361" y="263"/>
                    <a:pt x="412" y="287"/>
                  </a:cubicBezTo>
                  <a:cubicBezTo>
                    <a:pt x="416" y="292"/>
                    <a:pt x="421" y="297"/>
                    <a:pt x="426" y="302"/>
                  </a:cubicBezTo>
                  <a:cubicBezTo>
                    <a:pt x="430" y="306"/>
                    <a:pt x="435" y="309"/>
                    <a:pt x="439" y="313"/>
                  </a:cubicBezTo>
                  <a:cubicBezTo>
                    <a:pt x="422" y="313"/>
                    <a:pt x="405" y="314"/>
                    <a:pt x="389" y="315"/>
                  </a:cubicBezTo>
                  <a:cubicBezTo>
                    <a:pt x="388" y="315"/>
                    <a:pt x="388" y="315"/>
                    <a:pt x="388" y="315"/>
                  </a:cubicBezTo>
                  <a:cubicBezTo>
                    <a:pt x="388" y="315"/>
                    <a:pt x="388" y="315"/>
                    <a:pt x="388" y="315"/>
                  </a:cubicBezTo>
                  <a:cubicBezTo>
                    <a:pt x="375" y="316"/>
                    <a:pt x="362" y="317"/>
                    <a:pt x="348" y="319"/>
                  </a:cubicBezTo>
                  <a:cubicBezTo>
                    <a:pt x="289" y="318"/>
                    <a:pt x="224" y="318"/>
                    <a:pt x="201" y="321"/>
                  </a:cubicBezTo>
                  <a:cubicBezTo>
                    <a:pt x="201" y="321"/>
                    <a:pt x="201" y="321"/>
                    <a:pt x="201" y="321"/>
                  </a:cubicBezTo>
                  <a:cubicBezTo>
                    <a:pt x="202" y="319"/>
                    <a:pt x="201" y="318"/>
                    <a:pt x="199" y="318"/>
                  </a:cubicBezTo>
                  <a:cubicBezTo>
                    <a:pt x="195" y="319"/>
                    <a:pt x="194" y="321"/>
                    <a:pt x="193" y="323"/>
                  </a:cubicBezTo>
                  <a:cubicBezTo>
                    <a:pt x="193" y="323"/>
                    <a:pt x="192" y="323"/>
                    <a:pt x="192" y="323"/>
                  </a:cubicBezTo>
                  <a:cubicBezTo>
                    <a:pt x="192" y="323"/>
                    <a:pt x="192" y="323"/>
                    <a:pt x="193" y="323"/>
                  </a:cubicBezTo>
                  <a:cubicBezTo>
                    <a:pt x="192" y="324"/>
                    <a:pt x="191" y="325"/>
                    <a:pt x="191" y="326"/>
                  </a:cubicBezTo>
                  <a:cubicBezTo>
                    <a:pt x="189" y="328"/>
                    <a:pt x="192" y="330"/>
                    <a:pt x="193" y="328"/>
                  </a:cubicBezTo>
                  <a:cubicBezTo>
                    <a:pt x="194" y="327"/>
                    <a:pt x="194" y="326"/>
                    <a:pt x="195" y="325"/>
                  </a:cubicBezTo>
                  <a:cubicBezTo>
                    <a:pt x="194" y="327"/>
                    <a:pt x="193" y="330"/>
                    <a:pt x="193" y="332"/>
                  </a:cubicBezTo>
                  <a:cubicBezTo>
                    <a:pt x="151" y="293"/>
                    <a:pt x="98" y="255"/>
                    <a:pt x="52" y="219"/>
                  </a:cubicBezTo>
                  <a:cubicBezTo>
                    <a:pt x="53" y="218"/>
                    <a:pt x="53" y="217"/>
                    <a:pt x="52" y="216"/>
                  </a:cubicBezTo>
                  <a:cubicBezTo>
                    <a:pt x="45" y="211"/>
                    <a:pt x="38" y="206"/>
                    <a:pt x="31" y="201"/>
                  </a:cubicBezTo>
                  <a:cubicBezTo>
                    <a:pt x="32" y="200"/>
                    <a:pt x="33" y="199"/>
                    <a:pt x="31" y="198"/>
                  </a:cubicBezTo>
                  <a:cubicBezTo>
                    <a:pt x="30" y="198"/>
                    <a:pt x="28" y="197"/>
                    <a:pt x="26" y="196"/>
                  </a:cubicBezTo>
                  <a:cubicBezTo>
                    <a:pt x="22" y="193"/>
                    <a:pt x="18" y="189"/>
                    <a:pt x="14" y="186"/>
                  </a:cubicBezTo>
                  <a:cubicBezTo>
                    <a:pt x="14" y="185"/>
                    <a:pt x="14" y="185"/>
                    <a:pt x="13" y="185"/>
                  </a:cubicBezTo>
                  <a:cubicBezTo>
                    <a:pt x="13" y="184"/>
                    <a:pt x="13" y="184"/>
                    <a:pt x="14" y="183"/>
                  </a:cubicBezTo>
                  <a:cubicBezTo>
                    <a:pt x="16" y="184"/>
                    <a:pt x="17" y="185"/>
                    <a:pt x="18" y="186"/>
                  </a:cubicBezTo>
                  <a:cubicBezTo>
                    <a:pt x="18" y="188"/>
                    <a:pt x="19" y="189"/>
                    <a:pt x="21" y="189"/>
                  </a:cubicBezTo>
                  <a:cubicBezTo>
                    <a:pt x="21" y="189"/>
                    <a:pt x="21" y="189"/>
                    <a:pt x="22" y="189"/>
                  </a:cubicBezTo>
                  <a:cubicBezTo>
                    <a:pt x="25" y="192"/>
                    <a:pt x="29" y="194"/>
                    <a:pt x="32" y="197"/>
                  </a:cubicBezTo>
                  <a:cubicBezTo>
                    <a:pt x="43" y="205"/>
                    <a:pt x="53" y="214"/>
                    <a:pt x="65" y="222"/>
                  </a:cubicBezTo>
                  <a:cubicBezTo>
                    <a:pt x="68" y="224"/>
                    <a:pt x="71" y="220"/>
                    <a:pt x="68" y="218"/>
                  </a:cubicBezTo>
                  <a:cubicBezTo>
                    <a:pt x="56" y="209"/>
                    <a:pt x="44" y="199"/>
                    <a:pt x="32" y="190"/>
                  </a:cubicBezTo>
                  <a:cubicBezTo>
                    <a:pt x="31" y="189"/>
                    <a:pt x="30" y="189"/>
                    <a:pt x="29" y="188"/>
                  </a:cubicBezTo>
                  <a:cubicBezTo>
                    <a:pt x="41" y="187"/>
                    <a:pt x="52" y="186"/>
                    <a:pt x="64" y="186"/>
                  </a:cubicBezTo>
                  <a:cubicBezTo>
                    <a:pt x="66" y="186"/>
                    <a:pt x="66" y="183"/>
                    <a:pt x="64" y="183"/>
                  </a:cubicBezTo>
                  <a:cubicBezTo>
                    <a:pt x="63" y="183"/>
                    <a:pt x="62" y="183"/>
                    <a:pt x="60" y="183"/>
                  </a:cubicBezTo>
                  <a:cubicBezTo>
                    <a:pt x="62" y="182"/>
                    <a:pt x="64" y="182"/>
                    <a:pt x="66" y="182"/>
                  </a:cubicBezTo>
                  <a:cubicBezTo>
                    <a:pt x="67" y="182"/>
                    <a:pt x="68" y="182"/>
                    <a:pt x="69" y="182"/>
                  </a:cubicBezTo>
                  <a:cubicBezTo>
                    <a:pt x="75" y="185"/>
                    <a:pt x="84" y="187"/>
                    <a:pt x="95" y="187"/>
                  </a:cubicBezTo>
                  <a:cubicBezTo>
                    <a:pt x="99" y="187"/>
                    <a:pt x="103" y="186"/>
                    <a:pt x="108" y="186"/>
                  </a:cubicBezTo>
                  <a:cubicBezTo>
                    <a:pt x="114" y="188"/>
                    <a:pt x="119" y="190"/>
                    <a:pt x="122" y="193"/>
                  </a:cubicBezTo>
                  <a:cubicBezTo>
                    <a:pt x="124" y="191"/>
                    <a:pt x="124" y="191"/>
                    <a:pt x="124" y="191"/>
                  </a:cubicBezTo>
                  <a:cubicBezTo>
                    <a:pt x="121" y="189"/>
                    <a:pt x="118" y="187"/>
                    <a:pt x="114" y="185"/>
                  </a:cubicBezTo>
                  <a:cubicBezTo>
                    <a:pt x="114" y="185"/>
                    <a:pt x="115" y="185"/>
                    <a:pt x="115" y="185"/>
                  </a:cubicBezTo>
                  <a:cubicBezTo>
                    <a:pt x="124" y="186"/>
                    <a:pt x="133" y="186"/>
                    <a:pt x="142" y="186"/>
                  </a:cubicBezTo>
                  <a:cubicBezTo>
                    <a:pt x="162" y="186"/>
                    <a:pt x="182" y="184"/>
                    <a:pt x="198" y="179"/>
                  </a:cubicBezTo>
                  <a:cubicBezTo>
                    <a:pt x="199" y="180"/>
                    <a:pt x="199" y="180"/>
                    <a:pt x="199" y="180"/>
                  </a:cubicBezTo>
                  <a:cubicBezTo>
                    <a:pt x="201" y="182"/>
                    <a:pt x="204" y="184"/>
                    <a:pt x="207" y="185"/>
                  </a:cubicBezTo>
                  <a:cubicBezTo>
                    <a:pt x="206" y="185"/>
                    <a:pt x="206" y="185"/>
                    <a:pt x="205" y="185"/>
                  </a:cubicBezTo>
                  <a:cubicBezTo>
                    <a:pt x="204" y="187"/>
                    <a:pt x="204" y="187"/>
                    <a:pt x="204" y="187"/>
                  </a:cubicBezTo>
                  <a:cubicBezTo>
                    <a:pt x="209" y="190"/>
                    <a:pt x="213" y="193"/>
                    <a:pt x="218" y="195"/>
                  </a:cubicBezTo>
                  <a:cubicBezTo>
                    <a:pt x="203" y="196"/>
                    <a:pt x="173" y="204"/>
                    <a:pt x="173" y="204"/>
                  </a:cubicBezTo>
                  <a:cubicBezTo>
                    <a:pt x="173" y="204"/>
                    <a:pt x="208" y="203"/>
                    <a:pt x="215" y="201"/>
                  </a:cubicBezTo>
                  <a:cubicBezTo>
                    <a:pt x="222" y="200"/>
                    <a:pt x="219" y="207"/>
                    <a:pt x="219" y="207"/>
                  </a:cubicBezTo>
                  <a:cubicBezTo>
                    <a:pt x="219" y="207"/>
                    <a:pt x="227" y="204"/>
                    <a:pt x="228" y="200"/>
                  </a:cubicBezTo>
                  <a:cubicBezTo>
                    <a:pt x="243" y="206"/>
                    <a:pt x="258" y="211"/>
                    <a:pt x="273" y="214"/>
                  </a:cubicBezTo>
                  <a:cubicBezTo>
                    <a:pt x="276" y="214"/>
                    <a:pt x="276" y="214"/>
                    <a:pt x="276" y="214"/>
                  </a:cubicBezTo>
                  <a:cubicBezTo>
                    <a:pt x="274" y="212"/>
                    <a:pt x="274" y="212"/>
                    <a:pt x="274" y="212"/>
                  </a:cubicBezTo>
                  <a:cubicBezTo>
                    <a:pt x="267" y="203"/>
                    <a:pt x="254" y="193"/>
                    <a:pt x="240" y="184"/>
                  </a:cubicBezTo>
                  <a:cubicBezTo>
                    <a:pt x="230" y="179"/>
                    <a:pt x="221" y="174"/>
                    <a:pt x="212" y="171"/>
                  </a:cubicBezTo>
                  <a:cubicBezTo>
                    <a:pt x="213" y="170"/>
                    <a:pt x="214" y="169"/>
                    <a:pt x="214" y="169"/>
                  </a:cubicBezTo>
                  <a:cubicBezTo>
                    <a:pt x="214" y="169"/>
                    <a:pt x="212" y="169"/>
                    <a:pt x="208" y="169"/>
                  </a:cubicBezTo>
                  <a:cubicBezTo>
                    <a:pt x="209" y="167"/>
                    <a:pt x="209" y="165"/>
                    <a:pt x="209" y="163"/>
                  </a:cubicBezTo>
                  <a:cubicBezTo>
                    <a:pt x="215" y="161"/>
                    <a:pt x="220" y="159"/>
                    <a:pt x="223" y="157"/>
                  </a:cubicBezTo>
                  <a:cubicBezTo>
                    <a:pt x="223" y="155"/>
                    <a:pt x="223" y="155"/>
                    <a:pt x="223" y="155"/>
                  </a:cubicBezTo>
                  <a:cubicBezTo>
                    <a:pt x="218" y="155"/>
                    <a:pt x="213" y="156"/>
                    <a:pt x="208" y="156"/>
                  </a:cubicBezTo>
                  <a:cubicBezTo>
                    <a:pt x="208" y="150"/>
                    <a:pt x="207" y="144"/>
                    <a:pt x="206" y="138"/>
                  </a:cubicBezTo>
                  <a:cubicBezTo>
                    <a:pt x="206" y="137"/>
                    <a:pt x="205" y="137"/>
                    <a:pt x="205" y="137"/>
                  </a:cubicBezTo>
                  <a:cubicBezTo>
                    <a:pt x="204" y="132"/>
                    <a:pt x="204" y="126"/>
                    <a:pt x="204" y="121"/>
                  </a:cubicBezTo>
                  <a:cubicBezTo>
                    <a:pt x="208" y="139"/>
                    <a:pt x="213" y="152"/>
                    <a:pt x="213" y="152"/>
                  </a:cubicBezTo>
                  <a:cubicBezTo>
                    <a:pt x="211" y="146"/>
                    <a:pt x="210" y="141"/>
                    <a:pt x="209" y="135"/>
                  </a:cubicBezTo>
                  <a:cubicBezTo>
                    <a:pt x="211" y="135"/>
                    <a:pt x="212" y="134"/>
                    <a:pt x="212" y="132"/>
                  </a:cubicBezTo>
                  <a:cubicBezTo>
                    <a:pt x="210" y="127"/>
                    <a:pt x="209" y="121"/>
                    <a:pt x="207" y="115"/>
                  </a:cubicBezTo>
                  <a:cubicBezTo>
                    <a:pt x="204" y="44"/>
                    <a:pt x="253" y="29"/>
                    <a:pt x="270" y="21"/>
                  </a:cubicBezTo>
                  <a:cubicBezTo>
                    <a:pt x="289" y="11"/>
                    <a:pt x="314" y="13"/>
                    <a:pt x="337" y="20"/>
                  </a:cubicBezTo>
                  <a:cubicBezTo>
                    <a:pt x="352" y="24"/>
                    <a:pt x="468" y="80"/>
                    <a:pt x="544" y="117"/>
                  </a:cubicBezTo>
                  <a:close/>
                  <a:moveTo>
                    <a:pt x="442" y="344"/>
                  </a:moveTo>
                  <a:cubicBezTo>
                    <a:pt x="442" y="341"/>
                    <a:pt x="442" y="341"/>
                    <a:pt x="442" y="341"/>
                  </a:cubicBezTo>
                  <a:cubicBezTo>
                    <a:pt x="442" y="341"/>
                    <a:pt x="440" y="341"/>
                    <a:pt x="438" y="341"/>
                  </a:cubicBezTo>
                  <a:cubicBezTo>
                    <a:pt x="433" y="337"/>
                    <a:pt x="429" y="333"/>
                    <a:pt x="425" y="329"/>
                  </a:cubicBezTo>
                  <a:cubicBezTo>
                    <a:pt x="434" y="329"/>
                    <a:pt x="442" y="334"/>
                    <a:pt x="450" y="341"/>
                  </a:cubicBezTo>
                  <a:cubicBezTo>
                    <a:pt x="454" y="345"/>
                    <a:pt x="458" y="348"/>
                    <a:pt x="461" y="351"/>
                  </a:cubicBezTo>
                  <a:cubicBezTo>
                    <a:pt x="461" y="355"/>
                    <a:pt x="461" y="358"/>
                    <a:pt x="461" y="358"/>
                  </a:cubicBezTo>
                  <a:cubicBezTo>
                    <a:pt x="461" y="358"/>
                    <a:pt x="462" y="356"/>
                    <a:pt x="463" y="353"/>
                  </a:cubicBezTo>
                  <a:cubicBezTo>
                    <a:pt x="465" y="354"/>
                    <a:pt x="467" y="356"/>
                    <a:pt x="468" y="357"/>
                  </a:cubicBezTo>
                  <a:cubicBezTo>
                    <a:pt x="469" y="361"/>
                    <a:pt x="470" y="365"/>
                    <a:pt x="471" y="368"/>
                  </a:cubicBezTo>
                  <a:cubicBezTo>
                    <a:pt x="462" y="360"/>
                    <a:pt x="451" y="352"/>
                    <a:pt x="442" y="344"/>
                  </a:cubicBezTo>
                  <a:close/>
                  <a:moveTo>
                    <a:pt x="28" y="292"/>
                  </a:moveTo>
                  <a:cubicBezTo>
                    <a:pt x="31" y="293"/>
                    <a:pt x="33" y="294"/>
                    <a:pt x="36" y="295"/>
                  </a:cubicBezTo>
                  <a:cubicBezTo>
                    <a:pt x="53" y="311"/>
                    <a:pt x="72" y="325"/>
                    <a:pt x="92" y="335"/>
                  </a:cubicBezTo>
                  <a:cubicBezTo>
                    <a:pt x="96" y="338"/>
                    <a:pt x="100" y="342"/>
                    <a:pt x="104" y="345"/>
                  </a:cubicBezTo>
                  <a:cubicBezTo>
                    <a:pt x="84" y="333"/>
                    <a:pt x="65" y="321"/>
                    <a:pt x="47" y="307"/>
                  </a:cubicBezTo>
                  <a:cubicBezTo>
                    <a:pt x="47" y="307"/>
                    <a:pt x="47" y="307"/>
                    <a:pt x="47" y="307"/>
                  </a:cubicBezTo>
                  <a:cubicBezTo>
                    <a:pt x="47" y="307"/>
                    <a:pt x="47" y="307"/>
                    <a:pt x="47" y="307"/>
                  </a:cubicBezTo>
                  <a:cubicBezTo>
                    <a:pt x="40" y="302"/>
                    <a:pt x="34" y="297"/>
                    <a:pt x="28" y="292"/>
                  </a:cubicBezTo>
                  <a:close/>
                  <a:moveTo>
                    <a:pt x="435" y="400"/>
                  </a:moveTo>
                  <a:cubicBezTo>
                    <a:pt x="454" y="403"/>
                    <a:pt x="467" y="408"/>
                    <a:pt x="475" y="415"/>
                  </a:cubicBezTo>
                  <a:cubicBezTo>
                    <a:pt x="474" y="416"/>
                    <a:pt x="473" y="417"/>
                    <a:pt x="472" y="417"/>
                  </a:cubicBezTo>
                  <a:cubicBezTo>
                    <a:pt x="472" y="416"/>
                    <a:pt x="472" y="416"/>
                    <a:pt x="472" y="415"/>
                  </a:cubicBezTo>
                  <a:cubicBezTo>
                    <a:pt x="469" y="414"/>
                    <a:pt x="469" y="414"/>
                    <a:pt x="469" y="414"/>
                  </a:cubicBezTo>
                  <a:cubicBezTo>
                    <a:pt x="469" y="416"/>
                    <a:pt x="468" y="418"/>
                    <a:pt x="468" y="419"/>
                  </a:cubicBezTo>
                  <a:cubicBezTo>
                    <a:pt x="465" y="421"/>
                    <a:pt x="462" y="422"/>
                    <a:pt x="458" y="422"/>
                  </a:cubicBezTo>
                  <a:cubicBezTo>
                    <a:pt x="459" y="422"/>
                    <a:pt x="459" y="421"/>
                    <a:pt x="460" y="420"/>
                  </a:cubicBezTo>
                  <a:cubicBezTo>
                    <a:pt x="460" y="420"/>
                    <a:pt x="455" y="420"/>
                    <a:pt x="445" y="419"/>
                  </a:cubicBezTo>
                  <a:cubicBezTo>
                    <a:pt x="448" y="418"/>
                    <a:pt x="450" y="418"/>
                    <a:pt x="453" y="417"/>
                  </a:cubicBezTo>
                  <a:cubicBezTo>
                    <a:pt x="455" y="417"/>
                    <a:pt x="456" y="417"/>
                    <a:pt x="458" y="417"/>
                  </a:cubicBezTo>
                  <a:cubicBezTo>
                    <a:pt x="458" y="416"/>
                    <a:pt x="458" y="416"/>
                    <a:pt x="458" y="416"/>
                  </a:cubicBezTo>
                  <a:cubicBezTo>
                    <a:pt x="460" y="415"/>
                    <a:pt x="460" y="415"/>
                    <a:pt x="460" y="415"/>
                  </a:cubicBezTo>
                  <a:cubicBezTo>
                    <a:pt x="457" y="414"/>
                    <a:pt x="457" y="414"/>
                    <a:pt x="457" y="414"/>
                  </a:cubicBezTo>
                  <a:cubicBezTo>
                    <a:pt x="452" y="411"/>
                    <a:pt x="446" y="409"/>
                    <a:pt x="440" y="408"/>
                  </a:cubicBezTo>
                  <a:cubicBezTo>
                    <a:pt x="443" y="408"/>
                    <a:pt x="445" y="408"/>
                    <a:pt x="448" y="408"/>
                  </a:cubicBezTo>
                  <a:cubicBezTo>
                    <a:pt x="448" y="406"/>
                    <a:pt x="448" y="406"/>
                    <a:pt x="448" y="406"/>
                  </a:cubicBezTo>
                  <a:cubicBezTo>
                    <a:pt x="448" y="406"/>
                    <a:pt x="448" y="406"/>
                    <a:pt x="448" y="406"/>
                  </a:cubicBezTo>
                  <a:cubicBezTo>
                    <a:pt x="448" y="406"/>
                    <a:pt x="448" y="406"/>
                    <a:pt x="448" y="406"/>
                  </a:cubicBezTo>
                  <a:cubicBezTo>
                    <a:pt x="448" y="406"/>
                    <a:pt x="448" y="406"/>
                    <a:pt x="448" y="406"/>
                  </a:cubicBezTo>
                  <a:cubicBezTo>
                    <a:pt x="444" y="405"/>
                    <a:pt x="440" y="405"/>
                    <a:pt x="436" y="405"/>
                  </a:cubicBezTo>
                  <a:cubicBezTo>
                    <a:pt x="438" y="405"/>
                    <a:pt x="440" y="405"/>
                    <a:pt x="442" y="405"/>
                  </a:cubicBezTo>
                  <a:cubicBezTo>
                    <a:pt x="443" y="402"/>
                    <a:pt x="443" y="402"/>
                    <a:pt x="443" y="402"/>
                  </a:cubicBezTo>
                  <a:cubicBezTo>
                    <a:pt x="440" y="401"/>
                    <a:pt x="438" y="401"/>
                    <a:pt x="435" y="400"/>
                  </a:cubicBezTo>
                  <a:close/>
                  <a:moveTo>
                    <a:pt x="453" y="434"/>
                  </a:moveTo>
                  <a:cubicBezTo>
                    <a:pt x="455" y="436"/>
                    <a:pt x="458" y="437"/>
                    <a:pt x="460" y="439"/>
                  </a:cubicBezTo>
                  <a:cubicBezTo>
                    <a:pt x="459" y="440"/>
                    <a:pt x="459" y="441"/>
                    <a:pt x="459" y="441"/>
                  </a:cubicBezTo>
                  <a:cubicBezTo>
                    <a:pt x="457" y="442"/>
                    <a:pt x="454" y="442"/>
                    <a:pt x="452" y="442"/>
                  </a:cubicBezTo>
                  <a:cubicBezTo>
                    <a:pt x="452" y="439"/>
                    <a:pt x="452" y="437"/>
                    <a:pt x="453" y="434"/>
                  </a:cubicBezTo>
                  <a:close/>
                  <a:moveTo>
                    <a:pt x="228" y="482"/>
                  </a:moveTo>
                  <a:cubicBezTo>
                    <a:pt x="234" y="483"/>
                    <a:pt x="239" y="484"/>
                    <a:pt x="245" y="485"/>
                  </a:cubicBezTo>
                  <a:cubicBezTo>
                    <a:pt x="246" y="485"/>
                    <a:pt x="248" y="486"/>
                    <a:pt x="249" y="487"/>
                  </a:cubicBezTo>
                  <a:cubicBezTo>
                    <a:pt x="249" y="487"/>
                    <a:pt x="249" y="487"/>
                    <a:pt x="249" y="488"/>
                  </a:cubicBezTo>
                  <a:cubicBezTo>
                    <a:pt x="239" y="486"/>
                    <a:pt x="229" y="485"/>
                    <a:pt x="219" y="482"/>
                  </a:cubicBezTo>
                  <a:cubicBezTo>
                    <a:pt x="221" y="482"/>
                    <a:pt x="224" y="482"/>
                    <a:pt x="227" y="482"/>
                  </a:cubicBezTo>
                  <a:cubicBezTo>
                    <a:pt x="227" y="482"/>
                    <a:pt x="228" y="482"/>
                    <a:pt x="228" y="482"/>
                  </a:cubicBezTo>
                  <a:close/>
                  <a:moveTo>
                    <a:pt x="272" y="474"/>
                  </a:moveTo>
                  <a:cubicBezTo>
                    <a:pt x="273" y="474"/>
                    <a:pt x="275" y="474"/>
                    <a:pt x="276" y="474"/>
                  </a:cubicBezTo>
                  <a:cubicBezTo>
                    <a:pt x="279" y="474"/>
                    <a:pt x="282" y="474"/>
                    <a:pt x="285" y="474"/>
                  </a:cubicBezTo>
                  <a:cubicBezTo>
                    <a:pt x="288" y="476"/>
                    <a:pt x="290" y="478"/>
                    <a:pt x="293" y="480"/>
                  </a:cubicBezTo>
                  <a:cubicBezTo>
                    <a:pt x="295" y="481"/>
                    <a:pt x="296" y="482"/>
                    <a:pt x="298" y="483"/>
                  </a:cubicBezTo>
                  <a:cubicBezTo>
                    <a:pt x="296" y="483"/>
                    <a:pt x="294" y="483"/>
                    <a:pt x="292" y="482"/>
                  </a:cubicBezTo>
                  <a:cubicBezTo>
                    <a:pt x="287" y="480"/>
                    <a:pt x="281" y="478"/>
                    <a:pt x="274" y="476"/>
                  </a:cubicBezTo>
                  <a:cubicBezTo>
                    <a:pt x="273" y="475"/>
                    <a:pt x="272" y="475"/>
                    <a:pt x="272" y="474"/>
                  </a:cubicBezTo>
                  <a:close/>
                  <a:moveTo>
                    <a:pt x="292" y="490"/>
                  </a:moveTo>
                  <a:cubicBezTo>
                    <a:pt x="291" y="489"/>
                    <a:pt x="290" y="489"/>
                    <a:pt x="290" y="488"/>
                  </a:cubicBezTo>
                  <a:cubicBezTo>
                    <a:pt x="291" y="489"/>
                    <a:pt x="293" y="489"/>
                    <a:pt x="295" y="490"/>
                  </a:cubicBezTo>
                  <a:cubicBezTo>
                    <a:pt x="294" y="490"/>
                    <a:pt x="294" y="490"/>
                    <a:pt x="294" y="490"/>
                  </a:cubicBezTo>
                  <a:cubicBezTo>
                    <a:pt x="293" y="490"/>
                    <a:pt x="292" y="490"/>
                    <a:pt x="292" y="490"/>
                  </a:cubicBezTo>
                  <a:close/>
                  <a:moveTo>
                    <a:pt x="292" y="485"/>
                  </a:moveTo>
                  <a:cubicBezTo>
                    <a:pt x="294" y="486"/>
                    <a:pt x="296" y="487"/>
                    <a:pt x="298" y="488"/>
                  </a:cubicBezTo>
                  <a:cubicBezTo>
                    <a:pt x="293" y="487"/>
                    <a:pt x="288" y="485"/>
                    <a:pt x="284" y="483"/>
                  </a:cubicBezTo>
                  <a:cubicBezTo>
                    <a:pt x="284" y="483"/>
                    <a:pt x="283" y="483"/>
                    <a:pt x="283" y="483"/>
                  </a:cubicBezTo>
                  <a:cubicBezTo>
                    <a:pt x="286" y="484"/>
                    <a:pt x="289" y="484"/>
                    <a:pt x="292" y="485"/>
                  </a:cubicBezTo>
                  <a:close/>
                  <a:moveTo>
                    <a:pt x="299" y="486"/>
                  </a:moveTo>
                  <a:cubicBezTo>
                    <a:pt x="300" y="486"/>
                    <a:pt x="301" y="486"/>
                    <a:pt x="302" y="486"/>
                  </a:cubicBezTo>
                  <a:cubicBezTo>
                    <a:pt x="305" y="488"/>
                    <a:pt x="307" y="490"/>
                    <a:pt x="310" y="492"/>
                  </a:cubicBezTo>
                  <a:cubicBezTo>
                    <a:pt x="308" y="491"/>
                    <a:pt x="306" y="491"/>
                    <a:pt x="305" y="490"/>
                  </a:cubicBezTo>
                  <a:cubicBezTo>
                    <a:pt x="305" y="490"/>
                    <a:pt x="305" y="490"/>
                    <a:pt x="305" y="490"/>
                  </a:cubicBezTo>
                  <a:cubicBezTo>
                    <a:pt x="303" y="489"/>
                    <a:pt x="301" y="487"/>
                    <a:pt x="299" y="486"/>
                  </a:cubicBezTo>
                  <a:close/>
                  <a:moveTo>
                    <a:pt x="284" y="487"/>
                  </a:moveTo>
                  <a:cubicBezTo>
                    <a:pt x="282" y="486"/>
                    <a:pt x="279" y="485"/>
                    <a:pt x="277" y="484"/>
                  </a:cubicBezTo>
                  <a:cubicBezTo>
                    <a:pt x="279" y="484"/>
                    <a:pt x="280" y="485"/>
                    <a:pt x="282" y="486"/>
                  </a:cubicBezTo>
                  <a:cubicBezTo>
                    <a:pt x="283" y="486"/>
                    <a:pt x="284" y="487"/>
                    <a:pt x="284" y="487"/>
                  </a:cubicBezTo>
                  <a:close/>
                  <a:moveTo>
                    <a:pt x="270" y="478"/>
                  </a:moveTo>
                  <a:cubicBezTo>
                    <a:pt x="271" y="478"/>
                    <a:pt x="272" y="478"/>
                    <a:pt x="273" y="479"/>
                  </a:cubicBezTo>
                  <a:cubicBezTo>
                    <a:pt x="273" y="479"/>
                    <a:pt x="273" y="479"/>
                    <a:pt x="273" y="479"/>
                  </a:cubicBezTo>
                  <a:cubicBezTo>
                    <a:pt x="273" y="479"/>
                    <a:pt x="272" y="478"/>
                    <a:pt x="271" y="478"/>
                  </a:cubicBezTo>
                  <a:cubicBezTo>
                    <a:pt x="270" y="478"/>
                    <a:pt x="270" y="478"/>
                    <a:pt x="270" y="478"/>
                  </a:cubicBezTo>
                  <a:close/>
                  <a:moveTo>
                    <a:pt x="291" y="476"/>
                  </a:moveTo>
                  <a:cubicBezTo>
                    <a:pt x="293" y="476"/>
                    <a:pt x="295" y="476"/>
                    <a:pt x="296" y="477"/>
                  </a:cubicBezTo>
                  <a:cubicBezTo>
                    <a:pt x="301" y="479"/>
                    <a:pt x="306" y="482"/>
                    <a:pt x="310" y="485"/>
                  </a:cubicBezTo>
                  <a:cubicBezTo>
                    <a:pt x="308" y="484"/>
                    <a:pt x="306" y="484"/>
                    <a:pt x="303" y="484"/>
                  </a:cubicBezTo>
                  <a:cubicBezTo>
                    <a:pt x="300" y="482"/>
                    <a:pt x="297" y="480"/>
                    <a:pt x="295" y="478"/>
                  </a:cubicBezTo>
                  <a:cubicBezTo>
                    <a:pt x="294" y="477"/>
                    <a:pt x="292" y="476"/>
                    <a:pt x="291" y="476"/>
                  </a:cubicBezTo>
                  <a:close/>
                  <a:moveTo>
                    <a:pt x="426" y="509"/>
                  </a:moveTo>
                  <a:cubicBezTo>
                    <a:pt x="426" y="509"/>
                    <a:pt x="425" y="509"/>
                    <a:pt x="425" y="508"/>
                  </a:cubicBezTo>
                  <a:cubicBezTo>
                    <a:pt x="431" y="510"/>
                    <a:pt x="438" y="511"/>
                    <a:pt x="444" y="511"/>
                  </a:cubicBezTo>
                  <a:cubicBezTo>
                    <a:pt x="445" y="512"/>
                    <a:pt x="446" y="513"/>
                    <a:pt x="447" y="514"/>
                  </a:cubicBezTo>
                  <a:cubicBezTo>
                    <a:pt x="440" y="513"/>
                    <a:pt x="433" y="511"/>
                    <a:pt x="426" y="509"/>
                  </a:cubicBezTo>
                  <a:close/>
                  <a:moveTo>
                    <a:pt x="427" y="461"/>
                  </a:moveTo>
                  <a:cubicBezTo>
                    <a:pt x="426" y="461"/>
                    <a:pt x="426" y="461"/>
                    <a:pt x="426" y="461"/>
                  </a:cubicBezTo>
                  <a:cubicBezTo>
                    <a:pt x="427" y="461"/>
                    <a:pt x="427" y="461"/>
                    <a:pt x="428" y="462"/>
                  </a:cubicBezTo>
                  <a:cubicBezTo>
                    <a:pt x="428" y="461"/>
                    <a:pt x="427" y="461"/>
                    <a:pt x="427" y="461"/>
                  </a:cubicBezTo>
                  <a:close/>
                  <a:moveTo>
                    <a:pt x="440" y="467"/>
                  </a:moveTo>
                  <a:cubicBezTo>
                    <a:pt x="439" y="469"/>
                    <a:pt x="439" y="469"/>
                    <a:pt x="439" y="469"/>
                  </a:cubicBezTo>
                  <a:cubicBezTo>
                    <a:pt x="439" y="469"/>
                    <a:pt x="438" y="469"/>
                    <a:pt x="437" y="468"/>
                  </a:cubicBezTo>
                  <a:cubicBezTo>
                    <a:pt x="435" y="467"/>
                    <a:pt x="433" y="466"/>
                    <a:pt x="431" y="464"/>
                  </a:cubicBezTo>
                  <a:cubicBezTo>
                    <a:pt x="432" y="464"/>
                    <a:pt x="432" y="464"/>
                    <a:pt x="433" y="464"/>
                  </a:cubicBezTo>
                  <a:cubicBezTo>
                    <a:pt x="433" y="462"/>
                    <a:pt x="433" y="462"/>
                    <a:pt x="433" y="462"/>
                  </a:cubicBezTo>
                  <a:cubicBezTo>
                    <a:pt x="434" y="463"/>
                    <a:pt x="435" y="463"/>
                    <a:pt x="436" y="463"/>
                  </a:cubicBezTo>
                  <a:cubicBezTo>
                    <a:pt x="437" y="464"/>
                    <a:pt x="438" y="466"/>
                    <a:pt x="440" y="467"/>
                  </a:cubicBezTo>
                  <a:close/>
                  <a:moveTo>
                    <a:pt x="317" y="485"/>
                  </a:moveTo>
                  <a:cubicBezTo>
                    <a:pt x="316" y="484"/>
                    <a:pt x="315" y="484"/>
                    <a:pt x="313" y="483"/>
                  </a:cubicBezTo>
                  <a:cubicBezTo>
                    <a:pt x="312" y="482"/>
                    <a:pt x="311" y="481"/>
                    <a:pt x="310" y="480"/>
                  </a:cubicBezTo>
                  <a:cubicBezTo>
                    <a:pt x="315" y="482"/>
                    <a:pt x="320" y="484"/>
                    <a:pt x="324" y="485"/>
                  </a:cubicBezTo>
                  <a:cubicBezTo>
                    <a:pt x="323" y="485"/>
                    <a:pt x="322" y="485"/>
                    <a:pt x="321" y="485"/>
                  </a:cubicBezTo>
                  <a:cubicBezTo>
                    <a:pt x="319" y="485"/>
                    <a:pt x="318" y="485"/>
                    <a:pt x="317" y="485"/>
                  </a:cubicBezTo>
                  <a:close/>
                  <a:moveTo>
                    <a:pt x="420" y="508"/>
                  </a:moveTo>
                  <a:cubicBezTo>
                    <a:pt x="420" y="508"/>
                    <a:pt x="420" y="508"/>
                    <a:pt x="420" y="507"/>
                  </a:cubicBezTo>
                  <a:cubicBezTo>
                    <a:pt x="420" y="508"/>
                    <a:pt x="420" y="508"/>
                    <a:pt x="420" y="508"/>
                  </a:cubicBezTo>
                  <a:cubicBezTo>
                    <a:pt x="420" y="508"/>
                    <a:pt x="420" y="508"/>
                    <a:pt x="420" y="508"/>
                  </a:cubicBezTo>
                  <a:close/>
                  <a:moveTo>
                    <a:pt x="435" y="469"/>
                  </a:moveTo>
                  <a:cubicBezTo>
                    <a:pt x="435" y="470"/>
                    <a:pt x="435" y="470"/>
                    <a:pt x="435" y="470"/>
                  </a:cubicBezTo>
                  <a:cubicBezTo>
                    <a:pt x="435" y="470"/>
                    <a:pt x="435" y="470"/>
                    <a:pt x="435" y="470"/>
                  </a:cubicBezTo>
                  <a:cubicBezTo>
                    <a:pt x="434" y="470"/>
                    <a:pt x="434" y="470"/>
                    <a:pt x="434" y="470"/>
                  </a:cubicBezTo>
                  <a:cubicBezTo>
                    <a:pt x="434" y="469"/>
                    <a:pt x="434" y="469"/>
                    <a:pt x="435" y="469"/>
                  </a:cubicBezTo>
                  <a:close/>
                  <a:moveTo>
                    <a:pt x="393" y="500"/>
                  </a:moveTo>
                  <a:cubicBezTo>
                    <a:pt x="389" y="498"/>
                    <a:pt x="384" y="496"/>
                    <a:pt x="380" y="495"/>
                  </a:cubicBezTo>
                  <a:cubicBezTo>
                    <a:pt x="383" y="494"/>
                    <a:pt x="385" y="494"/>
                    <a:pt x="388" y="494"/>
                  </a:cubicBezTo>
                  <a:cubicBezTo>
                    <a:pt x="391" y="496"/>
                    <a:pt x="393" y="498"/>
                    <a:pt x="396" y="500"/>
                  </a:cubicBezTo>
                  <a:cubicBezTo>
                    <a:pt x="395" y="500"/>
                    <a:pt x="394" y="500"/>
                    <a:pt x="393" y="500"/>
                  </a:cubicBezTo>
                  <a:close/>
                  <a:moveTo>
                    <a:pt x="389" y="492"/>
                  </a:moveTo>
                  <a:cubicBezTo>
                    <a:pt x="388" y="490"/>
                    <a:pt x="386" y="489"/>
                    <a:pt x="385" y="488"/>
                  </a:cubicBezTo>
                  <a:cubicBezTo>
                    <a:pt x="390" y="489"/>
                    <a:pt x="395" y="489"/>
                    <a:pt x="400" y="489"/>
                  </a:cubicBezTo>
                  <a:cubicBezTo>
                    <a:pt x="401" y="490"/>
                    <a:pt x="402" y="491"/>
                    <a:pt x="403" y="492"/>
                  </a:cubicBezTo>
                  <a:cubicBezTo>
                    <a:pt x="398" y="492"/>
                    <a:pt x="394" y="492"/>
                    <a:pt x="389" y="492"/>
                  </a:cubicBezTo>
                  <a:cubicBezTo>
                    <a:pt x="389" y="492"/>
                    <a:pt x="389" y="492"/>
                    <a:pt x="389" y="492"/>
                  </a:cubicBezTo>
                  <a:close/>
                  <a:moveTo>
                    <a:pt x="361" y="485"/>
                  </a:moveTo>
                  <a:cubicBezTo>
                    <a:pt x="361" y="485"/>
                    <a:pt x="362" y="485"/>
                    <a:pt x="362" y="485"/>
                  </a:cubicBezTo>
                  <a:cubicBezTo>
                    <a:pt x="366" y="488"/>
                    <a:pt x="370" y="491"/>
                    <a:pt x="374" y="494"/>
                  </a:cubicBezTo>
                  <a:cubicBezTo>
                    <a:pt x="373" y="494"/>
                    <a:pt x="373" y="494"/>
                    <a:pt x="373" y="494"/>
                  </a:cubicBezTo>
                  <a:cubicBezTo>
                    <a:pt x="369" y="491"/>
                    <a:pt x="365" y="488"/>
                    <a:pt x="361" y="485"/>
                  </a:cubicBezTo>
                  <a:close/>
                  <a:moveTo>
                    <a:pt x="378" y="473"/>
                  </a:moveTo>
                  <a:cubicBezTo>
                    <a:pt x="378" y="473"/>
                    <a:pt x="377" y="472"/>
                    <a:pt x="376" y="472"/>
                  </a:cubicBezTo>
                  <a:cubicBezTo>
                    <a:pt x="376" y="473"/>
                    <a:pt x="376" y="473"/>
                    <a:pt x="376" y="473"/>
                  </a:cubicBezTo>
                  <a:cubicBezTo>
                    <a:pt x="372" y="472"/>
                    <a:pt x="368" y="472"/>
                    <a:pt x="364" y="471"/>
                  </a:cubicBezTo>
                  <a:cubicBezTo>
                    <a:pt x="373" y="471"/>
                    <a:pt x="382" y="472"/>
                    <a:pt x="391" y="473"/>
                  </a:cubicBezTo>
                  <a:cubicBezTo>
                    <a:pt x="388" y="473"/>
                    <a:pt x="386" y="473"/>
                    <a:pt x="383" y="473"/>
                  </a:cubicBezTo>
                  <a:cubicBezTo>
                    <a:pt x="381" y="473"/>
                    <a:pt x="380" y="473"/>
                    <a:pt x="378" y="473"/>
                  </a:cubicBezTo>
                  <a:close/>
                  <a:moveTo>
                    <a:pt x="352" y="472"/>
                  </a:moveTo>
                  <a:cubicBezTo>
                    <a:pt x="353" y="472"/>
                    <a:pt x="354" y="472"/>
                    <a:pt x="356" y="472"/>
                  </a:cubicBezTo>
                  <a:cubicBezTo>
                    <a:pt x="355" y="471"/>
                    <a:pt x="355" y="471"/>
                    <a:pt x="355" y="471"/>
                  </a:cubicBezTo>
                  <a:cubicBezTo>
                    <a:pt x="356" y="471"/>
                    <a:pt x="357" y="471"/>
                    <a:pt x="357" y="471"/>
                  </a:cubicBezTo>
                  <a:cubicBezTo>
                    <a:pt x="357" y="472"/>
                    <a:pt x="357" y="472"/>
                    <a:pt x="357" y="472"/>
                  </a:cubicBezTo>
                  <a:cubicBezTo>
                    <a:pt x="357" y="472"/>
                    <a:pt x="357" y="472"/>
                    <a:pt x="357" y="473"/>
                  </a:cubicBezTo>
                  <a:cubicBezTo>
                    <a:pt x="355" y="472"/>
                    <a:pt x="353" y="472"/>
                    <a:pt x="352" y="472"/>
                  </a:cubicBezTo>
                  <a:close/>
                  <a:moveTo>
                    <a:pt x="377" y="477"/>
                  </a:moveTo>
                  <a:cubicBezTo>
                    <a:pt x="375" y="477"/>
                    <a:pt x="373" y="477"/>
                    <a:pt x="371" y="477"/>
                  </a:cubicBezTo>
                  <a:cubicBezTo>
                    <a:pt x="370" y="477"/>
                    <a:pt x="370" y="477"/>
                    <a:pt x="369" y="477"/>
                  </a:cubicBezTo>
                  <a:cubicBezTo>
                    <a:pt x="369" y="477"/>
                    <a:pt x="369" y="476"/>
                    <a:pt x="368" y="476"/>
                  </a:cubicBezTo>
                  <a:cubicBezTo>
                    <a:pt x="371" y="476"/>
                    <a:pt x="374" y="477"/>
                    <a:pt x="377" y="477"/>
                  </a:cubicBezTo>
                  <a:close/>
                  <a:moveTo>
                    <a:pt x="371" y="481"/>
                  </a:moveTo>
                  <a:cubicBezTo>
                    <a:pt x="367" y="481"/>
                    <a:pt x="362" y="480"/>
                    <a:pt x="358" y="479"/>
                  </a:cubicBezTo>
                  <a:cubicBezTo>
                    <a:pt x="356" y="477"/>
                    <a:pt x="354" y="476"/>
                    <a:pt x="351" y="475"/>
                  </a:cubicBezTo>
                  <a:cubicBezTo>
                    <a:pt x="355" y="475"/>
                    <a:pt x="359" y="475"/>
                    <a:pt x="363" y="475"/>
                  </a:cubicBezTo>
                  <a:cubicBezTo>
                    <a:pt x="363" y="476"/>
                    <a:pt x="364" y="476"/>
                    <a:pt x="365" y="477"/>
                  </a:cubicBezTo>
                  <a:cubicBezTo>
                    <a:pt x="365" y="477"/>
                    <a:pt x="365" y="477"/>
                    <a:pt x="365" y="477"/>
                  </a:cubicBezTo>
                  <a:cubicBezTo>
                    <a:pt x="364" y="477"/>
                    <a:pt x="364" y="477"/>
                    <a:pt x="363" y="477"/>
                  </a:cubicBezTo>
                  <a:cubicBezTo>
                    <a:pt x="363" y="480"/>
                    <a:pt x="363" y="480"/>
                    <a:pt x="363" y="480"/>
                  </a:cubicBezTo>
                  <a:cubicBezTo>
                    <a:pt x="365" y="479"/>
                    <a:pt x="367" y="479"/>
                    <a:pt x="369" y="479"/>
                  </a:cubicBezTo>
                  <a:cubicBezTo>
                    <a:pt x="370" y="480"/>
                    <a:pt x="370" y="481"/>
                    <a:pt x="371" y="481"/>
                  </a:cubicBezTo>
                  <a:close/>
                  <a:moveTo>
                    <a:pt x="342" y="470"/>
                  </a:moveTo>
                  <a:cubicBezTo>
                    <a:pt x="344" y="470"/>
                    <a:pt x="346" y="470"/>
                    <a:pt x="348" y="470"/>
                  </a:cubicBezTo>
                  <a:cubicBezTo>
                    <a:pt x="346" y="470"/>
                    <a:pt x="345" y="470"/>
                    <a:pt x="343" y="470"/>
                  </a:cubicBezTo>
                  <a:cubicBezTo>
                    <a:pt x="343" y="470"/>
                    <a:pt x="342" y="470"/>
                    <a:pt x="342" y="470"/>
                  </a:cubicBezTo>
                  <a:close/>
                  <a:moveTo>
                    <a:pt x="402" y="471"/>
                  </a:moveTo>
                  <a:cubicBezTo>
                    <a:pt x="397" y="471"/>
                    <a:pt x="393" y="470"/>
                    <a:pt x="388" y="470"/>
                  </a:cubicBezTo>
                  <a:cubicBezTo>
                    <a:pt x="394" y="470"/>
                    <a:pt x="399" y="470"/>
                    <a:pt x="405" y="470"/>
                  </a:cubicBezTo>
                  <a:cubicBezTo>
                    <a:pt x="404" y="470"/>
                    <a:pt x="403" y="471"/>
                    <a:pt x="402" y="471"/>
                  </a:cubicBezTo>
                  <a:close/>
                  <a:moveTo>
                    <a:pt x="359" y="468"/>
                  </a:moveTo>
                  <a:cubicBezTo>
                    <a:pt x="360" y="468"/>
                    <a:pt x="361" y="468"/>
                    <a:pt x="362" y="467"/>
                  </a:cubicBezTo>
                  <a:cubicBezTo>
                    <a:pt x="366" y="468"/>
                    <a:pt x="371" y="469"/>
                    <a:pt x="375" y="469"/>
                  </a:cubicBezTo>
                  <a:cubicBezTo>
                    <a:pt x="370" y="469"/>
                    <a:pt x="365" y="468"/>
                    <a:pt x="359" y="468"/>
                  </a:cubicBezTo>
                  <a:close/>
                  <a:moveTo>
                    <a:pt x="387" y="480"/>
                  </a:moveTo>
                  <a:cubicBezTo>
                    <a:pt x="389" y="482"/>
                    <a:pt x="392" y="483"/>
                    <a:pt x="394" y="485"/>
                  </a:cubicBezTo>
                  <a:cubicBezTo>
                    <a:pt x="388" y="484"/>
                    <a:pt x="383" y="483"/>
                    <a:pt x="377" y="482"/>
                  </a:cubicBezTo>
                  <a:cubicBezTo>
                    <a:pt x="376" y="481"/>
                    <a:pt x="374" y="480"/>
                    <a:pt x="373" y="479"/>
                  </a:cubicBezTo>
                  <a:cubicBezTo>
                    <a:pt x="378" y="479"/>
                    <a:pt x="382" y="480"/>
                    <a:pt x="387" y="480"/>
                  </a:cubicBezTo>
                  <a:close/>
                  <a:moveTo>
                    <a:pt x="375" y="485"/>
                  </a:moveTo>
                  <a:cubicBezTo>
                    <a:pt x="371" y="484"/>
                    <a:pt x="367" y="483"/>
                    <a:pt x="363" y="483"/>
                  </a:cubicBezTo>
                  <a:cubicBezTo>
                    <a:pt x="363" y="483"/>
                    <a:pt x="363" y="483"/>
                    <a:pt x="363" y="482"/>
                  </a:cubicBezTo>
                  <a:cubicBezTo>
                    <a:pt x="367" y="483"/>
                    <a:pt x="371" y="484"/>
                    <a:pt x="375" y="485"/>
                  </a:cubicBezTo>
                  <a:close/>
                  <a:moveTo>
                    <a:pt x="349" y="477"/>
                  </a:moveTo>
                  <a:cubicBezTo>
                    <a:pt x="348" y="476"/>
                    <a:pt x="347" y="476"/>
                    <a:pt x="346" y="475"/>
                  </a:cubicBezTo>
                  <a:cubicBezTo>
                    <a:pt x="346" y="475"/>
                    <a:pt x="346" y="475"/>
                    <a:pt x="346" y="475"/>
                  </a:cubicBezTo>
                  <a:cubicBezTo>
                    <a:pt x="348" y="476"/>
                    <a:pt x="349" y="477"/>
                    <a:pt x="351" y="477"/>
                  </a:cubicBezTo>
                  <a:cubicBezTo>
                    <a:pt x="350" y="477"/>
                    <a:pt x="350" y="477"/>
                    <a:pt x="349" y="477"/>
                  </a:cubicBezTo>
                  <a:close/>
                  <a:moveTo>
                    <a:pt x="342" y="475"/>
                  </a:moveTo>
                  <a:cubicBezTo>
                    <a:pt x="341" y="475"/>
                    <a:pt x="340" y="475"/>
                    <a:pt x="340" y="475"/>
                  </a:cubicBezTo>
                  <a:cubicBezTo>
                    <a:pt x="340" y="475"/>
                    <a:pt x="340" y="475"/>
                    <a:pt x="341" y="475"/>
                  </a:cubicBezTo>
                  <a:cubicBezTo>
                    <a:pt x="341" y="475"/>
                    <a:pt x="341" y="475"/>
                    <a:pt x="342" y="475"/>
                  </a:cubicBezTo>
                  <a:close/>
                  <a:moveTo>
                    <a:pt x="411" y="471"/>
                  </a:moveTo>
                  <a:cubicBezTo>
                    <a:pt x="412" y="471"/>
                    <a:pt x="413" y="472"/>
                    <a:pt x="415" y="472"/>
                  </a:cubicBezTo>
                  <a:cubicBezTo>
                    <a:pt x="413" y="472"/>
                    <a:pt x="411" y="472"/>
                    <a:pt x="409" y="472"/>
                  </a:cubicBezTo>
                  <a:cubicBezTo>
                    <a:pt x="409" y="471"/>
                    <a:pt x="410" y="471"/>
                    <a:pt x="411" y="471"/>
                  </a:cubicBezTo>
                  <a:close/>
                  <a:moveTo>
                    <a:pt x="425" y="476"/>
                  </a:moveTo>
                  <a:cubicBezTo>
                    <a:pt x="421" y="477"/>
                    <a:pt x="416" y="477"/>
                    <a:pt x="411" y="477"/>
                  </a:cubicBezTo>
                  <a:cubicBezTo>
                    <a:pt x="403" y="477"/>
                    <a:pt x="395" y="476"/>
                    <a:pt x="386" y="475"/>
                  </a:cubicBezTo>
                  <a:cubicBezTo>
                    <a:pt x="392" y="475"/>
                    <a:pt x="397" y="475"/>
                    <a:pt x="402" y="473"/>
                  </a:cubicBezTo>
                  <a:cubicBezTo>
                    <a:pt x="410" y="474"/>
                    <a:pt x="418" y="475"/>
                    <a:pt x="425" y="476"/>
                  </a:cubicBezTo>
                  <a:close/>
                  <a:moveTo>
                    <a:pt x="402" y="483"/>
                  </a:moveTo>
                  <a:cubicBezTo>
                    <a:pt x="406" y="484"/>
                    <a:pt x="409" y="486"/>
                    <a:pt x="413" y="487"/>
                  </a:cubicBezTo>
                  <a:cubicBezTo>
                    <a:pt x="408" y="487"/>
                    <a:pt x="404" y="486"/>
                    <a:pt x="399" y="486"/>
                  </a:cubicBezTo>
                  <a:cubicBezTo>
                    <a:pt x="397" y="484"/>
                    <a:pt x="395" y="482"/>
                    <a:pt x="393" y="481"/>
                  </a:cubicBezTo>
                  <a:cubicBezTo>
                    <a:pt x="396" y="481"/>
                    <a:pt x="399" y="482"/>
                    <a:pt x="402" y="483"/>
                  </a:cubicBezTo>
                  <a:close/>
                  <a:moveTo>
                    <a:pt x="380" y="488"/>
                  </a:moveTo>
                  <a:cubicBezTo>
                    <a:pt x="382" y="489"/>
                    <a:pt x="383" y="490"/>
                    <a:pt x="385" y="492"/>
                  </a:cubicBezTo>
                  <a:cubicBezTo>
                    <a:pt x="382" y="492"/>
                    <a:pt x="379" y="492"/>
                    <a:pt x="377" y="493"/>
                  </a:cubicBezTo>
                  <a:cubicBezTo>
                    <a:pt x="374" y="491"/>
                    <a:pt x="371" y="488"/>
                    <a:pt x="368" y="486"/>
                  </a:cubicBezTo>
                  <a:cubicBezTo>
                    <a:pt x="372" y="487"/>
                    <a:pt x="376" y="487"/>
                    <a:pt x="380" y="488"/>
                  </a:cubicBezTo>
                  <a:close/>
                  <a:moveTo>
                    <a:pt x="331" y="473"/>
                  </a:moveTo>
                  <a:cubicBezTo>
                    <a:pt x="332" y="473"/>
                    <a:pt x="333" y="473"/>
                    <a:pt x="335" y="473"/>
                  </a:cubicBezTo>
                  <a:cubicBezTo>
                    <a:pt x="335" y="473"/>
                    <a:pt x="334" y="473"/>
                    <a:pt x="334" y="473"/>
                  </a:cubicBezTo>
                  <a:cubicBezTo>
                    <a:pt x="332" y="473"/>
                    <a:pt x="332" y="473"/>
                    <a:pt x="332" y="473"/>
                  </a:cubicBezTo>
                  <a:cubicBezTo>
                    <a:pt x="332" y="473"/>
                    <a:pt x="331" y="473"/>
                    <a:pt x="331" y="473"/>
                  </a:cubicBezTo>
                  <a:close/>
                  <a:moveTo>
                    <a:pt x="422" y="470"/>
                  </a:moveTo>
                  <a:cubicBezTo>
                    <a:pt x="426" y="471"/>
                    <a:pt x="430" y="472"/>
                    <a:pt x="434" y="474"/>
                  </a:cubicBezTo>
                  <a:cubicBezTo>
                    <a:pt x="433" y="474"/>
                    <a:pt x="433" y="474"/>
                    <a:pt x="432" y="474"/>
                  </a:cubicBezTo>
                  <a:cubicBezTo>
                    <a:pt x="431" y="474"/>
                    <a:pt x="429" y="474"/>
                    <a:pt x="428" y="474"/>
                  </a:cubicBezTo>
                  <a:cubicBezTo>
                    <a:pt x="424" y="472"/>
                    <a:pt x="421" y="471"/>
                    <a:pt x="417" y="470"/>
                  </a:cubicBezTo>
                  <a:cubicBezTo>
                    <a:pt x="419" y="470"/>
                    <a:pt x="420" y="470"/>
                    <a:pt x="422" y="470"/>
                  </a:cubicBezTo>
                  <a:close/>
                  <a:moveTo>
                    <a:pt x="441" y="478"/>
                  </a:moveTo>
                  <a:cubicBezTo>
                    <a:pt x="441" y="478"/>
                    <a:pt x="440" y="478"/>
                    <a:pt x="440" y="478"/>
                  </a:cubicBezTo>
                  <a:cubicBezTo>
                    <a:pt x="440" y="478"/>
                    <a:pt x="440" y="478"/>
                    <a:pt x="441" y="478"/>
                  </a:cubicBezTo>
                  <a:cubicBezTo>
                    <a:pt x="441" y="478"/>
                    <a:pt x="441" y="478"/>
                    <a:pt x="441" y="478"/>
                  </a:cubicBezTo>
                  <a:close/>
                  <a:moveTo>
                    <a:pt x="432" y="478"/>
                  </a:moveTo>
                  <a:cubicBezTo>
                    <a:pt x="432" y="479"/>
                    <a:pt x="432" y="479"/>
                    <a:pt x="432" y="479"/>
                  </a:cubicBezTo>
                  <a:cubicBezTo>
                    <a:pt x="433" y="480"/>
                    <a:pt x="437" y="482"/>
                    <a:pt x="442" y="485"/>
                  </a:cubicBezTo>
                  <a:cubicBezTo>
                    <a:pt x="447" y="489"/>
                    <a:pt x="452" y="493"/>
                    <a:pt x="458" y="497"/>
                  </a:cubicBezTo>
                  <a:cubicBezTo>
                    <a:pt x="461" y="499"/>
                    <a:pt x="464" y="502"/>
                    <a:pt x="467" y="504"/>
                  </a:cubicBezTo>
                  <a:cubicBezTo>
                    <a:pt x="463" y="503"/>
                    <a:pt x="459" y="502"/>
                    <a:pt x="454" y="501"/>
                  </a:cubicBezTo>
                  <a:cubicBezTo>
                    <a:pt x="451" y="499"/>
                    <a:pt x="448" y="496"/>
                    <a:pt x="445" y="494"/>
                  </a:cubicBezTo>
                  <a:cubicBezTo>
                    <a:pt x="436" y="488"/>
                    <a:pt x="426" y="482"/>
                    <a:pt x="420" y="480"/>
                  </a:cubicBezTo>
                  <a:cubicBezTo>
                    <a:pt x="419" y="482"/>
                    <a:pt x="419" y="482"/>
                    <a:pt x="419" y="482"/>
                  </a:cubicBezTo>
                  <a:cubicBezTo>
                    <a:pt x="425" y="485"/>
                    <a:pt x="435" y="490"/>
                    <a:pt x="444" y="496"/>
                  </a:cubicBezTo>
                  <a:cubicBezTo>
                    <a:pt x="445" y="497"/>
                    <a:pt x="447" y="498"/>
                    <a:pt x="449" y="500"/>
                  </a:cubicBezTo>
                  <a:cubicBezTo>
                    <a:pt x="442" y="498"/>
                    <a:pt x="436" y="497"/>
                    <a:pt x="430" y="495"/>
                  </a:cubicBezTo>
                  <a:cubicBezTo>
                    <a:pt x="430" y="495"/>
                    <a:pt x="430" y="495"/>
                    <a:pt x="430" y="495"/>
                  </a:cubicBezTo>
                  <a:cubicBezTo>
                    <a:pt x="429" y="494"/>
                    <a:pt x="428" y="494"/>
                    <a:pt x="427" y="493"/>
                  </a:cubicBezTo>
                  <a:cubicBezTo>
                    <a:pt x="428" y="493"/>
                    <a:pt x="429" y="493"/>
                    <a:pt x="430" y="493"/>
                  </a:cubicBezTo>
                  <a:cubicBezTo>
                    <a:pt x="433" y="492"/>
                    <a:pt x="433" y="492"/>
                    <a:pt x="433" y="492"/>
                  </a:cubicBezTo>
                  <a:cubicBezTo>
                    <a:pt x="431" y="490"/>
                    <a:pt x="431" y="490"/>
                    <a:pt x="431" y="490"/>
                  </a:cubicBezTo>
                  <a:cubicBezTo>
                    <a:pt x="422" y="486"/>
                    <a:pt x="412" y="482"/>
                    <a:pt x="403" y="480"/>
                  </a:cubicBezTo>
                  <a:cubicBezTo>
                    <a:pt x="402" y="480"/>
                    <a:pt x="401" y="480"/>
                    <a:pt x="400" y="479"/>
                  </a:cubicBezTo>
                  <a:cubicBezTo>
                    <a:pt x="404" y="479"/>
                    <a:pt x="407" y="480"/>
                    <a:pt x="411" y="480"/>
                  </a:cubicBezTo>
                  <a:cubicBezTo>
                    <a:pt x="418" y="480"/>
                    <a:pt x="425" y="479"/>
                    <a:pt x="431" y="477"/>
                  </a:cubicBezTo>
                  <a:cubicBezTo>
                    <a:pt x="431" y="477"/>
                    <a:pt x="432" y="478"/>
                    <a:pt x="432" y="478"/>
                  </a:cubicBezTo>
                  <a:close/>
                  <a:moveTo>
                    <a:pt x="426" y="491"/>
                  </a:moveTo>
                  <a:cubicBezTo>
                    <a:pt x="426" y="491"/>
                    <a:pt x="425" y="491"/>
                    <a:pt x="425" y="491"/>
                  </a:cubicBezTo>
                  <a:cubicBezTo>
                    <a:pt x="423" y="490"/>
                    <a:pt x="420" y="489"/>
                    <a:pt x="418" y="487"/>
                  </a:cubicBezTo>
                  <a:cubicBezTo>
                    <a:pt x="421" y="489"/>
                    <a:pt x="424" y="490"/>
                    <a:pt x="426" y="491"/>
                  </a:cubicBezTo>
                  <a:close/>
                  <a:moveTo>
                    <a:pt x="466" y="506"/>
                  </a:moveTo>
                  <a:cubicBezTo>
                    <a:pt x="464" y="506"/>
                    <a:pt x="462" y="506"/>
                    <a:pt x="460" y="506"/>
                  </a:cubicBezTo>
                  <a:cubicBezTo>
                    <a:pt x="460" y="506"/>
                    <a:pt x="459" y="505"/>
                    <a:pt x="459" y="505"/>
                  </a:cubicBezTo>
                  <a:cubicBezTo>
                    <a:pt x="461" y="505"/>
                    <a:pt x="464" y="506"/>
                    <a:pt x="466" y="506"/>
                  </a:cubicBezTo>
                  <a:close/>
                  <a:moveTo>
                    <a:pt x="456" y="510"/>
                  </a:moveTo>
                  <a:cubicBezTo>
                    <a:pt x="453" y="509"/>
                    <a:pt x="449" y="509"/>
                    <a:pt x="446" y="508"/>
                  </a:cubicBezTo>
                  <a:cubicBezTo>
                    <a:pt x="448" y="508"/>
                    <a:pt x="450" y="508"/>
                    <a:pt x="451" y="508"/>
                  </a:cubicBezTo>
                  <a:cubicBezTo>
                    <a:pt x="453" y="509"/>
                    <a:pt x="454" y="509"/>
                    <a:pt x="456" y="510"/>
                  </a:cubicBezTo>
                  <a:close/>
                  <a:moveTo>
                    <a:pt x="459" y="508"/>
                  </a:moveTo>
                  <a:cubicBezTo>
                    <a:pt x="459" y="508"/>
                    <a:pt x="459" y="508"/>
                    <a:pt x="459" y="508"/>
                  </a:cubicBezTo>
                  <a:cubicBezTo>
                    <a:pt x="459" y="509"/>
                    <a:pt x="459" y="509"/>
                    <a:pt x="459" y="509"/>
                  </a:cubicBezTo>
                  <a:cubicBezTo>
                    <a:pt x="459" y="509"/>
                    <a:pt x="459" y="508"/>
                    <a:pt x="459" y="508"/>
                  </a:cubicBezTo>
                  <a:close/>
                  <a:moveTo>
                    <a:pt x="441" y="504"/>
                  </a:moveTo>
                  <a:cubicBezTo>
                    <a:pt x="442" y="505"/>
                    <a:pt x="443" y="505"/>
                    <a:pt x="444" y="505"/>
                  </a:cubicBezTo>
                  <a:cubicBezTo>
                    <a:pt x="443" y="505"/>
                    <a:pt x="442" y="505"/>
                    <a:pt x="442" y="505"/>
                  </a:cubicBezTo>
                  <a:cubicBezTo>
                    <a:pt x="441" y="505"/>
                    <a:pt x="441" y="504"/>
                    <a:pt x="441" y="504"/>
                  </a:cubicBezTo>
                  <a:close/>
                  <a:moveTo>
                    <a:pt x="436" y="500"/>
                  </a:moveTo>
                  <a:cubicBezTo>
                    <a:pt x="436" y="500"/>
                    <a:pt x="435" y="499"/>
                    <a:pt x="435" y="499"/>
                  </a:cubicBezTo>
                  <a:cubicBezTo>
                    <a:pt x="441" y="501"/>
                    <a:pt x="447" y="502"/>
                    <a:pt x="453" y="503"/>
                  </a:cubicBezTo>
                  <a:cubicBezTo>
                    <a:pt x="454" y="504"/>
                    <a:pt x="455" y="505"/>
                    <a:pt x="456" y="506"/>
                  </a:cubicBezTo>
                  <a:cubicBezTo>
                    <a:pt x="455" y="506"/>
                    <a:pt x="453" y="506"/>
                    <a:pt x="452" y="505"/>
                  </a:cubicBezTo>
                  <a:cubicBezTo>
                    <a:pt x="447" y="504"/>
                    <a:pt x="442" y="502"/>
                    <a:pt x="436" y="500"/>
                  </a:cubicBezTo>
                  <a:close/>
                  <a:moveTo>
                    <a:pt x="429" y="498"/>
                  </a:moveTo>
                  <a:cubicBezTo>
                    <a:pt x="422" y="496"/>
                    <a:pt x="415" y="494"/>
                    <a:pt x="408" y="493"/>
                  </a:cubicBezTo>
                  <a:cubicBezTo>
                    <a:pt x="407" y="492"/>
                    <a:pt x="405" y="491"/>
                    <a:pt x="404" y="490"/>
                  </a:cubicBezTo>
                  <a:cubicBezTo>
                    <a:pt x="408" y="490"/>
                    <a:pt x="412" y="490"/>
                    <a:pt x="416" y="490"/>
                  </a:cubicBezTo>
                  <a:cubicBezTo>
                    <a:pt x="416" y="489"/>
                    <a:pt x="416" y="489"/>
                    <a:pt x="416" y="489"/>
                  </a:cubicBezTo>
                  <a:cubicBezTo>
                    <a:pt x="418" y="490"/>
                    <a:pt x="420" y="491"/>
                    <a:pt x="421" y="492"/>
                  </a:cubicBezTo>
                  <a:cubicBezTo>
                    <a:pt x="421" y="492"/>
                    <a:pt x="420" y="492"/>
                    <a:pt x="419" y="493"/>
                  </a:cubicBezTo>
                  <a:cubicBezTo>
                    <a:pt x="419" y="495"/>
                    <a:pt x="419" y="495"/>
                    <a:pt x="419" y="495"/>
                  </a:cubicBezTo>
                  <a:cubicBezTo>
                    <a:pt x="422" y="496"/>
                    <a:pt x="426" y="497"/>
                    <a:pt x="429" y="498"/>
                  </a:cubicBezTo>
                  <a:cubicBezTo>
                    <a:pt x="429" y="498"/>
                    <a:pt x="429" y="498"/>
                    <a:pt x="429" y="498"/>
                  </a:cubicBezTo>
                  <a:close/>
                  <a:moveTo>
                    <a:pt x="377" y="497"/>
                  </a:moveTo>
                  <a:cubicBezTo>
                    <a:pt x="377" y="496"/>
                    <a:pt x="376" y="496"/>
                    <a:pt x="375" y="496"/>
                  </a:cubicBezTo>
                  <a:cubicBezTo>
                    <a:pt x="375" y="496"/>
                    <a:pt x="374" y="495"/>
                    <a:pt x="374" y="495"/>
                  </a:cubicBezTo>
                  <a:cubicBezTo>
                    <a:pt x="375" y="496"/>
                    <a:pt x="375" y="496"/>
                    <a:pt x="375" y="496"/>
                  </a:cubicBezTo>
                  <a:cubicBezTo>
                    <a:pt x="376" y="496"/>
                    <a:pt x="376" y="496"/>
                    <a:pt x="377" y="496"/>
                  </a:cubicBezTo>
                  <a:cubicBezTo>
                    <a:pt x="377" y="496"/>
                    <a:pt x="377" y="496"/>
                    <a:pt x="377" y="497"/>
                  </a:cubicBezTo>
                  <a:close/>
                  <a:moveTo>
                    <a:pt x="370" y="495"/>
                  </a:moveTo>
                  <a:cubicBezTo>
                    <a:pt x="366" y="495"/>
                    <a:pt x="362" y="494"/>
                    <a:pt x="357" y="493"/>
                  </a:cubicBezTo>
                  <a:cubicBezTo>
                    <a:pt x="344" y="487"/>
                    <a:pt x="331" y="479"/>
                    <a:pt x="317" y="472"/>
                  </a:cubicBezTo>
                  <a:cubicBezTo>
                    <a:pt x="324" y="474"/>
                    <a:pt x="331" y="476"/>
                    <a:pt x="337" y="477"/>
                  </a:cubicBezTo>
                  <a:cubicBezTo>
                    <a:pt x="343" y="480"/>
                    <a:pt x="348" y="481"/>
                    <a:pt x="354" y="483"/>
                  </a:cubicBezTo>
                  <a:cubicBezTo>
                    <a:pt x="360" y="487"/>
                    <a:pt x="365" y="491"/>
                    <a:pt x="370" y="495"/>
                  </a:cubicBezTo>
                  <a:close/>
                  <a:moveTo>
                    <a:pt x="313" y="468"/>
                  </a:moveTo>
                  <a:cubicBezTo>
                    <a:pt x="319" y="469"/>
                    <a:pt x="325" y="469"/>
                    <a:pt x="331" y="469"/>
                  </a:cubicBezTo>
                  <a:cubicBezTo>
                    <a:pt x="331" y="470"/>
                    <a:pt x="332" y="470"/>
                    <a:pt x="332" y="470"/>
                  </a:cubicBezTo>
                  <a:cubicBezTo>
                    <a:pt x="327" y="470"/>
                    <a:pt x="322" y="470"/>
                    <a:pt x="317" y="470"/>
                  </a:cubicBezTo>
                  <a:cubicBezTo>
                    <a:pt x="316" y="469"/>
                    <a:pt x="315" y="469"/>
                    <a:pt x="313" y="468"/>
                  </a:cubicBezTo>
                  <a:close/>
                  <a:moveTo>
                    <a:pt x="272" y="464"/>
                  </a:moveTo>
                  <a:cubicBezTo>
                    <a:pt x="272" y="464"/>
                    <a:pt x="271" y="464"/>
                    <a:pt x="271" y="464"/>
                  </a:cubicBezTo>
                  <a:cubicBezTo>
                    <a:pt x="274" y="464"/>
                    <a:pt x="276" y="464"/>
                    <a:pt x="279" y="464"/>
                  </a:cubicBezTo>
                  <a:cubicBezTo>
                    <a:pt x="279" y="464"/>
                    <a:pt x="279" y="464"/>
                    <a:pt x="279" y="464"/>
                  </a:cubicBezTo>
                  <a:cubicBezTo>
                    <a:pt x="278" y="464"/>
                    <a:pt x="277" y="464"/>
                    <a:pt x="276" y="464"/>
                  </a:cubicBezTo>
                  <a:cubicBezTo>
                    <a:pt x="274" y="464"/>
                    <a:pt x="273" y="464"/>
                    <a:pt x="272" y="464"/>
                  </a:cubicBezTo>
                  <a:close/>
                  <a:moveTo>
                    <a:pt x="430" y="470"/>
                  </a:moveTo>
                  <a:cubicBezTo>
                    <a:pt x="430" y="470"/>
                    <a:pt x="430" y="470"/>
                    <a:pt x="430" y="470"/>
                  </a:cubicBezTo>
                  <a:cubicBezTo>
                    <a:pt x="430" y="470"/>
                    <a:pt x="430" y="470"/>
                    <a:pt x="430" y="470"/>
                  </a:cubicBezTo>
                  <a:cubicBezTo>
                    <a:pt x="430" y="470"/>
                    <a:pt x="430" y="470"/>
                    <a:pt x="430" y="470"/>
                  </a:cubicBezTo>
                  <a:close/>
                  <a:moveTo>
                    <a:pt x="469" y="498"/>
                  </a:moveTo>
                  <a:cubicBezTo>
                    <a:pt x="472" y="501"/>
                    <a:pt x="475" y="504"/>
                    <a:pt x="478" y="507"/>
                  </a:cubicBezTo>
                  <a:cubicBezTo>
                    <a:pt x="476" y="506"/>
                    <a:pt x="474" y="506"/>
                    <a:pt x="472" y="505"/>
                  </a:cubicBezTo>
                  <a:cubicBezTo>
                    <a:pt x="471" y="504"/>
                    <a:pt x="470" y="503"/>
                    <a:pt x="469" y="502"/>
                  </a:cubicBezTo>
                  <a:cubicBezTo>
                    <a:pt x="460" y="495"/>
                    <a:pt x="450" y="488"/>
                    <a:pt x="443" y="483"/>
                  </a:cubicBezTo>
                  <a:cubicBezTo>
                    <a:pt x="441" y="482"/>
                    <a:pt x="439" y="481"/>
                    <a:pt x="437" y="480"/>
                  </a:cubicBezTo>
                  <a:cubicBezTo>
                    <a:pt x="441" y="481"/>
                    <a:pt x="445" y="483"/>
                    <a:pt x="449" y="484"/>
                  </a:cubicBezTo>
                  <a:cubicBezTo>
                    <a:pt x="453" y="487"/>
                    <a:pt x="458" y="490"/>
                    <a:pt x="462" y="492"/>
                  </a:cubicBezTo>
                  <a:cubicBezTo>
                    <a:pt x="465" y="494"/>
                    <a:pt x="467" y="496"/>
                    <a:pt x="469" y="498"/>
                  </a:cubicBezTo>
                  <a:close/>
                  <a:moveTo>
                    <a:pt x="480" y="509"/>
                  </a:moveTo>
                  <a:cubicBezTo>
                    <a:pt x="482" y="512"/>
                    <a:pt x="485" y="515"/>
                    <a:pt x="488" y="518"/>
                  </a:cubicBezTo>
                  <a:cubicBezTo>
                    <a:pt x="486" y="517"/>
                    <a:pt x="485" y="517"/>
                    <a:pt x="484" y="517"/>
                  </a:cubicBezTo>
                  <a:cubicBezTo>
                    <a:pt x="482" y="514"/>
                    <a:pt x="480" y="512"/>
                    <a:pt x="477" y="510"/>
                  </a:cubicBezTo>
                  <a:cubicBezTo>
                    <a:pt x="478" y="510"/>
                    <a:pt x="479" y="510"/>
                    <a:pt x="479" y="510"/>
                  </a:cubicBezTo>
                  <a:lnTo>
                    <a:pt x="480" y="509"/>
                  </a:lnTo>
                  <a:close/>
                  <a:moveTo>
                    <a:pt x="479" y="515"/>
                  </a:moveTo>
                  <a:cubicBezTo>
                    <a:pt x="475" y="514"/>
                    <a:pt x="470" y="513"/>
                    <a:pt x="466" y="512"/>
                  </a:cubicBezTo>
                  <a:cubicBezTo>
                    <a:pt x="465" y="511"/>
                    <a:pt x="464" y="510"/>
                    <a:pt x="463" y="509"/>
                  </a:cubicBezTo>
                  <a:cubicBezTo>
                    <a:pt x="466" y="509"/>
                    <a:pt x="470" y="509"/>
                    <a:pt x="473" y="510"/>
                  </a:cubicBezTo>
                  <a:cubicBezTo>
                    <a:pt x="475" y="512"/>
                    <a:pt x="477" y="513"/>
                    <a:pt x="479" y="515"/>
                  </a:cubicBezTo>
                  <a:close/>
                  <a:moveTo>
                    <a:pt x="421" y="505"/>
                  </a:moveTo>
                  <a:cubicBezTo>
                    <a:pt x="418" y="502"/>
                    <a:pt x="415" y="499"/>
                    <a:pt x="412" y="496"/>
                  </a:cubicBezTo>
                  <a:cubicBezTo>
                    <a:pt x="419" y="498"/>
                    <a:pt x="427" y="500"/>
                    <a:pt x="435" y="502"/>
                  </a:cubicBezTo>
                  <a:cubicBezTo>
                    <a:pt x="436" y="503"/>
                    <a:pt x="437" y="504"/>
                    <a:pt x="438" y="505"/>
                  </a:cubicBezTo>
                  <a:cubicBezTo>
                    <a:pt x="437" y="505"/>
                    <a:pt x="436" y="505"/>
                    <a:pt x="434" y="505"/>
                  </a:cubicBezTo>
                  <a:cubicBezTo>
                    <a:pt x="434" y="507"/>
                    <a:pt x="434" y="507"/>
                    <a:pt x="434" y="507"/>
                  </a:cubicBezTo>
                  <a:cubicBezTo>
                    <a:pt x="430" y="507"/>
                    <a:pt x="425" y="506"/>
                    <a:pt x="421" y="505"/>
                  </a:cubicBezTo>
                  <a:close/>
                  <a:moveTo>
                    <a:pt x="416" y="504"/>
                  </a:moveTo>
                  <a:cubicBezTo>
                    <a:pt x="411" y="503"/>
                    <a:pt x="406" y="502"/>
                    <a:pt x="401" y="501"/>
                  </a:cubicBezTo>
                  <a:cubicBezTo>
                    <a:pt x="400" y="500"/>
                    <a:pt x="399" y="500"/>
                    <a:pt x="398" y="499"/>
                  </a:cubicBezTo>
                  <a:cubicBezTo>
                    <a:pt x="396" y="497"/>
                    <a:pt x="394" y="496"/>
                    <a:pt x="392" y="494"/>
                  </a:cubicBezTo>
                  <a:cubicBezTo>
                    <a:pt x="397" y="494"/>
                    <a:pt x="402" y="495"/>
                    <a:pt x="407" y="496"/>
                  </a:cubicBezTo>
                  <a:cubicBezTo>
                    <a:pt x="410" y="498"/>
                    <a:pt x="413" y="501"/>
                    <a:pt x="416" y="504"/>
                  </a:cubicBezTo>
                  <a:close/>
                  <a:moveTo>
                    <a:pt x="347" y="494"/>
                  </a:moveTo>
                  <a:cubicBezTo>
                    <a:pt x="343" y="490"/>
                    <a:pt x="338" y="487"/>
                    <a:pt x="334" y="484"/>
                  </a:cubicBezTo>
                  <a:cubicBezTo>
                    <a:pt x="339" y="487"/>
                    <a:pt x="345" y="490"/>
                    <a:pt x="350" y="493"/>
                  </a:cubicBezTo>
                  <a:cubicBezTo>
                    <a:pt x="349" y="492"/>
                    <a:pt x="348" y="492"/>
                    <a:pt x="347" y="492"/>
                  </a:cubicBezTo>
                  <a:lnTo>
                    <a:pt x="347" y="494"/>
                  </a:lnTo>
                  <a:close/>
                  <a:moveTo>
                    <a:pt x="302" y="468"/>
                  </a:moveTo>
                  <a:cubicBezTo>
                    <a:pt x="304" y="468"/>
                    <a:pt x="305" y="468"/>
                    <a:pt x="307" y="468"/>
                  </a:cubicBezTo>
                  <a:cubicBezTo>
                    <a:pt x="307" y="468"/>
                    <a:pt x="307" y="468"/>
                    <a:pt x="307" y="468"/>
                  </a:cubicBezTo>
                  <a:cubicBezTo>
                    <a:pt x="305" y="468"/>
                    <a:pt x="304" y="468"/>
                    <a:pt x="302" y="468"/>
                  </a:cubicBezTo>
                  <a:close/>
                  <a:moveTo>
                    <a:pt x="281" y="462"/>
                  </a:moveTo>
                  <a:cubicBezTo>
                    <a:pt x="295" y="462"/>
                    <a:pt x="310" y="462"/>
                    <a:pt x="324" y="462"/>
                  </a:cubicBezTo>
                  <a:cubicBezTo>
                    <a:pt x="330" y="462"/>
                    <a:pt x="334" y="463"/>
                    <a:pt x="338" y="463"/>
                  </a:cubicBezTo>
                  <a:cubicBezTo>
                    <a:pt x="330" y="463"/>
                    <a:pt x="322" y="464"/>
                    <a:pt x="314" y="464"/>
                  </a:cubicBezTo>
                  <a:cubicBezTo>
                    <a:pt x="303" y="463"/>
                    <a:pt x="292" y="462"/>
                    <a:pt x="281" y="462"/>
                  </a:cubicBezTo>
                  <a:close/>
                  <a:moveTo>
                    <a:pt x="422" y="465"/>
                  </a:moveTo>
                  <a:cubicBezTo>
                    <a:pt x="421" y="464"/>
                    <a:pt x="421" y="464"/>
                    <a:pt x="421" y="464"/>
                  </a:cubicBezTo>
                  <a:cubicBezTo>
                    <a:pt x="422" y="464"/>
                    <a:pt x="423" y="464"/>
                    <a:pt x="424" y="464"/>
                  </a:cubicBezTo>
                  <a:cubicBezTo>
                    <a:pt x="425" y="465"/>
                    <a:pt x="426" y="466"/>
                    <a:pt x="427" y="467"/>
                  </a:cubicBezTo>
                  <a:cubicBezTo>
                    <a:pt x="425" y="467"/>
                    <a:pt x="423" y="467"/>
                    <a:pt x="420" y="466"/>
                  </a:cubicBezTo>
                  <a:lnTo>
                    <a:pt x="422" y="465"/>
                  </a:lnTo>
                  <a:close/>
                  <a:moveTo>
                    <a:pt x="445" y="473"/>
                  </a:moveTo>
                  <a:cubicBezTo>
                    <a:pt x="446" y="474"/>
                    <a:pt x="448" y="475"/>
                    <a:pt x="449" y="477"/>
                  </a:cubicBezTo>
                  <a:cubicBezTo>
                    <a:pt x="449" y="477"/>
                    <a:pt x="449" y="477"/>
                    <a:pt x="449" y="477"/>
                  </a:cubicBezTo>
                  <a:cubicBezTo>
                    <a:pt x="446" y="474"/>
                    <a:pt x="442" y="472"/>
                    <a:pt x="439" y="469"/>
                  </a:cubicBezTo>
                  <a:cubicBezTo>
                    <a:pt x="439" y="469"/>
                    <a:pt x="439" y="469"/>
                    <a:pt x="439" y="469"/>
                  </a:cubicBezTo>
                  <a:cubicBezTo>
                    <a:pt x="441" y="470"/>
                    <a:pt x="443" y="471"/>
                    <a:pt x="445" y="473"/>
                  </a:cubicBezTo>
                  <a:close/>
                  <a:moveTo>
                    <a:pt x="491" y="521"/>
                  </a:moveTo>
                  <a:cubicBezTo>
                    <a:pt x="492" y="522"/>
                    <a:pt x="492" y="523"/>
                    <a:pt x="493" y="523"/>
                  </a:cubicBezTo>
                  <a:cubicBezTo>
                    <a:pt x="491" y="523"/>
                    <a:pt x="490" y="523"/>
                    <a:pt x="489" y="522"/>
                  </a:cubicBezTo>
                  <a:cubicBezTo>
                    <a:pt x="488" y="522"/>
                    <a:pt x="487" y="521"/>
                    <a:pt x="487" y="520"/>
                  </a:cubicBezTo>
                  <a:cubicBezTo>
                    <a:pt x="488" y="520"/>
                    <a:pt x="490" y="521"/>
                    <a:pt x="491" y="521"/>
                  </a:cubicBezTo>
                  <a:close/>
                  <a:moveTo>
                    <a:pt x="474" y="522"/>
                  </a:moveTo>
                  <a:cubicBezTo>
                    <a:pt x="476" y="523"/>
                    <a:pt x="478" y="523"/>
                    <a:pt x="480" y="523"/>
                  </a:cubicBezTo>
                  <a:cubicBezTo>
                    <a:pt x="479" y="523"/>
                    <a:pt x="479" y="523"/>
                    <a:pt x="478" y="523"/>
                  </a:cubicBezTo>
                  <a:cubicBezTo>
                    <a:pt x="477" y="523"/>
                    <a:pt x="476" y="523"/>
                    <a:pt x="474" y="522"/>
                  </a:cubicBezTo>
                  <a:close/>
                  <a:moveTo>
                    <a:pt x="451" y="515"/>
                  </a:moveTo>
                  <a:cubicBezTo>
                    <a:pt x="450" y="514"/>
                    <a:pt x="449" y="513"/>
                    <a:pt x="448" y="512"/>
                  </a:cubicBezTo>
                  <a:cubicBezTo>
                    <a:pt x="451" y="512"/>
                    <a:pt x="454" y="512"/>
                    <a:pt x="456" y="513"/>
                  </a:cubicBezTo>
                  <a:cubicBezTo>
                    <a:pt x="459" y="513"/>
                    <a:pt x="462" y="514"/>
                    <a:pt x="465" y="514"/>
                  </a:cubicBezTo>
                  <a:cubicBezTo>
                    <a:pt x="465" y="515"/>
                    <a:pt x="466" y="516"/>
                    <a:pt x="467" y="517"/>
                  </a:cubicBezTo>
                  <a:cubicBezTo>
                    <a:pt x="469" y="516"/>
                    <a:pt x="469" y="516"/>
                    <a:pt x="469" y="516"/>
                  </a:cubicBezTo>
                  <a:cubicBezTo>
                    <a:pt x="469" y="516"/>
                    <a:pt x="469" y="515"/>
                    <a:pt x="468" y="515"/>
                  </a:cubicBezTo>
                  <a:cubicBezTo>
                    <a:pt x="473" y="516"/>
                    <a:pt x="478" y="518"/>
                    <a:pt x="482" y="519"/>
                  </a:cubicBezTo>
                  <a:cubicBezTo>
                    <a:pt x="483" y="520"/>
                    <a:pt x="484" y="521"/>
                    <a:pt x="485" y="522"/>
                  </a:cubicBezTo>
                  <a:cubicBezTo>
                    <a:pt x="474" y="520"/>
                    <a:pt x="462" y="518"/>
                    <a:pt x="451" y="515"/>
                  </a:cubicBezTo>
                  <a:close/>
                  <a:moveTo>
                    <a:pt x="379" y="503"/>
                  </a:moveTo>
                  <a:cubicBezTo>
                    <a:pt x="375" y="502"/>
                    <a:pt x="371" y="500"/>
                    <a:pt x="367" y="498"/>
                  </a:cubicBezTo>
                  <a:cubicBezTo>
                    <a:pt x="370" y="498"/>
                    <a:pt x="372" y="499"/>
                    <a:pt x="375" y="499"/>
                  </a:cubicBezTo>
                  <a:cubicBezTo>
                    <a:pt x="376" y="501"/>
                    <a:pt x="378" y="502"/>
                    <a:pt x="379" y="503"/>
                  </a:cubicBezTo>
                  <a:close/>
                  <a:moveTo>
                    <a:pt x="346" y="497"/>
                  </a:moveTo>
                  <a:cubicBezTo>
                    <a:pt x="338" y="494"/>
                    <a:pt x="330" y="491"/>
                    <a:pt x="322" y="488"/>
                  </a:cubicBezTo>
                  <a:cubicBezTo>
                    <a:pt x="325" y="488"/>
                    <a:pt x="327" y="487"/>
                    <a:pt x="330" y="487"/>
                  </a:cubicBezTo>
                  <a:cubicBezTo>
                    <a:pt x="330" y="485"/>
                    <a:pt x="330" y="485"/>
                    <a:pt x="330" y="485"/>
                  </a:cubicBezTo>
                  <a:cubicBezTo>
                    <a:pt x="326" y="483"/>
                    <a:pt x="316" y="480"/>
                    <a:pt x="306" y="477"/>
                  </a:cubicBezTo>
                  <a:cubicBezTo>
                    <a:pt x="305" y="476"/>
                    <a:pt x="304" y="476"/>
                    <a:pt x="303" y="476"/>
                  </a:cubicBezTo>
                  <a:cubicBezTo>
                    <a:pt x="299" y="473"/>
                    <a:pt x="296" y="471"/>
                    <a:pt x="292" y="469"/>
                  </a:cubicBezTo>
                  <a:cubicBezTo>
                    <a:pt x="298" y="470"/>
                    <a:pt x="304" y="471"/>
                    <a:pt x="310" y="471"/>
                  </a:cubicBezTo>
                  <a:cubicBezTo>
                    <a:pt x="322" y="479"/>
                    <a:pt x="336" y="487"/>
                    <a:pt x="346" y="497"/>
                  </a:cubicBezTo>
                  <a:close/>
                  <a:moveTo>
                    <a:pt x="286" y="472"/>
                  </a:moveTo>
                  <a:cubicBezTo>
                    <a:pt x="283" y="470"/>
                    <a:pt x="281" y="469"/>
                    <a:pt x="278" y="467"/>
                  </a:cubicBezTo>
                  <a:cubicBezTo>
                    <a:pt x="279" y="468"/>
                    <a:pt x="280" y="468"/>
                    <a:pt x="281" y="468"/>
                  </a:cubicBezTo>
                  <a:cubicBezTo>
                    <a:pt x="284" y="469"/>
                    <a:pt x="287" y="471"/>
                    <a:pt x="289" y="473"/>
                  </a:cubicBezTo>
                  <a:cubicBezTo>
                    <a:pt x="288" y="472"/>
                    <a:pt x="287" y="472"/>
                    <a:pt x="286" y="472"/>
                  </a:cubicBezTo>
                  <a:close/>
                  <a:moveTo>
                    <a:pt x="432" y="459"/>
                  </a:moveTo>
                  <a:cubicBezTo>
                    <a:pt x="432" y="459"/>
                    <a:pt x="432" y="459"/>
                    <a:pt x="432" y="459"/>
                  </a:cubicBezTo>
                  <a:cubicBezTo>
                    <a:pt x="432" y="459"/>
                    <a:pt x="431" y="459"/>
                    <a:pt x="431" y="459"/>
                  </a:cubicBezTo>
                  <a:cubicBezTo>
                    <a:pt x="431" y="459"/>
                    <a:pt x="431" y="459"/>
                    <a:pt x="432" y="459"/>
                  </a:cubicBezTo>
                  <a:close/>
                  <a:moveTo>
                    <a:pt x="422" y="518"/>
                  </a:moveTo>
                  <a:cubicBezTo>
                    <a:pt x="416" y="517"/>
                    <a:pt x="410" y="515"/>
                    <a:pt x="404" y="514"/>
                  </a:cubicBezTo>
                  <a:cubicBezTo>
                    <a:pt x="405" y="513"/>
                    <a:pt x="405" y="513"/>
                    <a:pt x="405" y="513"/>
                  </a:cubicBezTo>
                  <a:cubicBezTo>
                    <a:pt x="402" y="512"/>
                    <a:pt x="400" y="510"/>
                    <a:pt x="398" y="509"/>
                  </a:cubicBezTo>
                  <a:cubicBezTo>
                    <a:pt x="402" y="509"/>
                    <a:pt x="405" y="509"/>
                    <a:pt x="408" y="510"/>
                  </a:cubicBezTo>
                  <a:cubicBezTo>
                    <a:pt x="411" y="512"/>
                    <a:pt x="414" y="514"/>
                    <a:pt x="416" y="515"/>
                  </a:cubicBezTo>
                  <a:cubicBezTo>
                    <a:pt x="417" y="513"/>
                    <a:pt x="417" y="513"/>
                    <a:pt x="417" y="513"/>
                  </a:cubicBezTo>
                  <a:cubicBezTo>
                    <a:pt x="416" y="512"/>
                    <a:pt x="415" y="511"/>
                    <a:pt x="413" y="510"/>
                  </a:cubicBezTo>
                  <a:cubicBezTo>
                    <a:pt x="415" y="510"/>
                    <a:pt x="418" y="510"/>
                    <a:pt x="420" y="510"/>
                  </a:cubicBezTo>
                  <a:cubicBezTo>
                    <a:pt x="422" y="511"/>
                    <a:pt x="423" y="511"/>
                    <a:pt x="425" y="512"/>
                  </a:cubicBezTo>
                  <a:cubicBezTo>
                    <a:pt x="426" y="513"/>
                    <a:pt x="427" y="514"/>
                    <a:pt x="429" y="515"/>
                  </a:cubicBezTo>
                  <a:cubicBezTo>
                    <a:pt x="430" y="513"/>
                    <a:pt x="430" y="513"/>
                    <a:pt x="430" y="513"/>
                  </a:cubicBezTo>
                  <a:cubicBezTo>
                    <a:pt x="437" y="515"/>
                    <a:pt x="443" y="516"/>
                    <a:pt x="450" y="518"/>
                  </a:cubicBezTo>
                  <a:cubicBezTo>
                    <a:pt x="450" y="518"/>
                    <a:pt x="451" y="519"/>
                    <a:pt x="452" y="520"/>
                  </a:cubicBezTo>
                  <a:cubicBezTo>
                    <a:pt x="442" y="519"/>
                    <a:pt x="432" y="518"/>
                    <a:pt x="422" y="517"/>
                  </a:cubicBezTo>
                  <a:lnTo>
                    <a:pt x="422" y="518"/>
                  </a:lnTo>
                  <a:close/>
                  <a:moveTo>
                    <a:pt x="454" y="523"/>
                  </a:moveTo>
                  <a:cubicBezTo>
                    <a:pt x="454" y="523"/>
                    <a:pt x="454" y="523"/>
                    <a:pt x="454" y="523"/>
                  </a:cubicBezTo>
                  <a:cubicBezTo>
                    <a:pt x="451" y="523"/>
                    <a:pt x="447" y="522"/>
                    <a:pt x="444" y="522"/>
                  </a:cubicBezTo>
                  <a:cubicBezTo>
                    <a:pt x="447" y="522"/>
                    <a:pt x="451" y="523"/>
                    <a:pt x="454" y="523"/>
                  </a:cubicBezTo>
                  <a:close/>
                  <a:moveTo>
                    <a:pt x="394" y="506"/>
                  </a:moveTo>
                  <a:cubicBezTo>
                    <a:pt x="392" y="505"/>
                    <a:pt x="390" y="503"/>
                    <a:pt x="388" y="502"/>
                  </a:cubicBezTo>
                  <a:cubicBezTo>
                    <a:pt x="391" y="502"/>
                    <a:pt x="394" y="503"/>
                    <a:pt x="397" y="504"/>
                  </a:cubicBezTo>
                  <a:cubicBezTo>
                    <a:pt x="399" y="504"/>
                    <a:pt x="401" y="505"/>
                    <a:pt x="403" y="505"/>
                  </a:cubicBezTo>
                  <a:cubicBezTo>
                    <a:pt x="403" y="506"/>
                    <a:pt x="403" y="506"/>
                    <a:pt x="403" y="506"/>
                  </a:cubicBezTo>
                  <a:cubicBezTo>
                    <a:pt x="404" y="506"/>
                    <a:pt x="404" y="507"/>
                    <a:pt x="404" y="507"/>
                  </a:cubicBezTo>
                  <a:cubicBezTo>
                    <a:pt x="401" y="507"/>
                    <a:pt x="397" y="506"/>
                    <a:pt x="394" y="506"/>
                  </a:cubicBezTo>
                  <a:close/>
                  <a:moveTo>
                    <a:pt x="389" y="505"/>
                  </a:moveTo>
                  <a:cubicBezTo>
                    <a:pt x="387" y="505"/>
                    <a:pt x="385" y="505"/>
                    <a:pt x="384" y="505"/>
                  </a:cubicBezTo>
                  <a:cubicBezTo>
                    <a:pt x="382" y="503"/>
                    <a:pt x="381" y="502"/>
                    <a:pt x="379" y="500"/>
                  </a:cubicBezTo>
                  <a:cubicBezTo>
                    <a:pt x="380" y="500"/>
                    <a:pt x="382" y="500"/>
                    <a:pt x="383" y="501"/>
                  </a:cubicBezTo>
                  <a:cubicBezTo>
                    <a:pt x="385" y="502"/>
                    <a:pt x="387" y="504"/>
                    <a:pt x="389" y="505"/>
                  </a:cubicBezTo>
                  <a:close/>
                  <a:moveTo>
                    <a:pt x="373" y="504"/>
                  </a:moveTo>
                  <a:cubicBezTo>
                    <a:pt x="358" y="502"/>
                    <a:pt x="342" y="499"/>
                    <a:pt x="327" y="496"/>
                  </a:cubicBezTo>
                  <a:cubicBezTo>
                    <a:pt x="325" y="494"/>
                    <a:pt x="323" y="492"/>
                    <a:pt x="321" y="490"/>
                  </a:cubicBezTo>
                  <a:cubicBezTo>
                    <a:pt x="331" y="494"/>
                    <a:pt x="340" y="498"/>
                    <a:pt x="350" y="500"/>
                  </a:cubicBezTo>
                  <a:cubicBezTo>
                    <a:pt x="354" y="501"/>
                    <a:pt x="354" y="501"/>
                    <a:pt x="354" y="501"/>
                  </a:cubicBezTo>
                  <a:cubicBezTo>
                    <a:pt x="351" y="498"/>
                    <a:pt x="351" y="498"/>
                    <a:pt x="351" y="498"/>
                  </a:cubicBezTo>
                  <a:cubicBezTo>
                    <a:pt x="350" y="497"/>
                    <a:pt x="349" y="496"/>
                    <a:pt x="348" y="495"/>
                  </a:cubicBezTo>
                  <a:cubicBezTo>
                    <a:pt x="352" y="496"/>
                    <a:pt x="355" y="496"/>
                    <a:pt x="358" y="497"/>
                  </a:cubicBezTo>
                  <a:cubicBezTo>
                    <a:pt x="363" y="499"/>
                    <a:pt x="368" y="501"/>
                    <a:pt x="373" y="504"/>
                  </a:cubicBezTo>
                  <a:close/>
                  <a:moveTo>
                    <a:pt x="322" y="495"/>
                  </a:moveTo>
                  <a:cubicBezTo>
                    <a:pt x="321" y="495"/>
                    <a:pt x="319" y="494"/>
                    <a:pt x="318" y="494"/>
                  </a:cubicBezTo>
                  <a:cubicBezTo>
                    <a:pt x="315" y="492"/>
                    <a:pt x="311" y="489"/>
                    <a:pt x="308" y="487"/>
                  </a:cubicBezTo>
                  <a:cubicBezTo>
                    <a:pt x="310" y="487"/>
                    <a:pt x="312" y="487"/>
                    <a:pt x="314" y="487"/>
                  </a:cubicBezTo>
                  <a:cubicBezTo>
                    <a:pt x="317" y="490"/>
                    <a:pt x="320" y="492"/>
                    <a:pt x="322" y="495"/>
                  </a:cubicBezTo>
                  <a:close/>
                  <a:moveTo>
                    <a:pt x="325" y="500"/>
                  </a:moveTo>
                  <a:cubicBezTo>
                    <a:pt x="304" y="497"/>
                    <a:pt x="282" y="494"/>
                    <a:pt x="263" y="492"/>
                  </a:cubicBezTo>
                  <a:cubicBezTo>
                    <a:pt x="266" y="492"/>
                    <a:pt x="269" y="492"/>
                    <a:pt x="272" y="492"/>
                  </a:cubicBezTo>
                  <a:cubicBezTo>
                    <a:pt x="272" y="492"/>
                    <a:pt x="272" y="492"/>
                    <a:pt x="273" y="492"/>
                  </a:cubicBezTo>
                  <a:cubicBezTo>
                    <a:pt x="277" y="493"/>
                    <a:pt x="277" y="493"/>
                    <a:pt x="277" y="493"/>
                  </a:cubicBezTo>
                  <a:cubicBezTo>
                    <a:pt x="276" y="492"/>
                    <a:pt x="276" y="492"/>
                    <a:pt x="276" y="492"/>
                  </a:cubicBezTo>
                  <a:cubicBezTo>
                    <a:pt x="280" y="492"/>
                    <a:pt x="285" y="492"/>
                    <a:pt x="289" y="492"/>
                  </a:cubicBezTo>
                  <a:cubicBezTo>
                    <a:pt x="291" y="493"/>
                    <a:pt x="292" y="494"/>
                    <a:pt x="294" y="495"/>
                  </a:cubicBezTo>
                  <a:cubicBezTo>
                    <a:pt x="295" y="493"/>
                    <a:pt x="295" y="493"/>
                    <a:pt x="295" y="493"/>
                  </a:cubicBezTo>
                  <a:cubicBezTo>
                    <a:pt x="295" y="493"/>
                    <a:pt x="295" y="493"/>
                    <a:pt x="295" y="492"/>
                  </a:cubicBezTo>
                  <a:cubicBezTo>
                    <a:pt x="297" y="492"/>
                    <a:pt x="300" y="492"/>
                    <a:pt x="303" y="492"/>
                  </a:cubicBezTo>
                  <a:cubicBezTo>
                    <a:pt x="307" y="494"/>
                    <a:pt x="312" y="495"/>
                    <a:pt x="317" y="496"/>
                  </a:cubicBezTo>
                  <a:cubicBezTo>
                    <a:pt x="320" y="498"/>
                    <a:pt x="322" y="499"/>
                    <a:pt x="325" y="500"/>
                  </a:cubicBezTo>
                  <a:close/>
                  <a:moveTo>
                    <a:pt x="261" y="489"/>
                  </a:moveTo>
                  <a:cubicBezTo>
                    <a:pt x="258" y="489"/>
                    <a:pt x="255" y="488"/>
                    <a:pt x="252" y="488"/>
                  </a:cubicBezTo>
                  <a:cubicBezTo>
                    <a:pt x="252" y="487"/>
                    <a:pt x="252" y="486"/>
                    <a:pt x="251" y="485"/>
                  </a:cubicBezTo>
                  <a:cubicBezTo>
                    <a:pt x="251" y="486"/>
                    <a:pt x="252" y="486"/>
                    <a:pt x="252" y="486"/>
                  </a:cubicBezTo>
                  <a:cubicBezTo>
                    <a:pt x="255" y="487"/>
                    <a:pt x="258" y="488"/>
                    <a:pt x="261" y="489"/>
                  </a:cubicBezTo>
                  <a:close/>
                  <a:moveTo>
                    <a:pt x="260" y="479"/>
                  </a:moveTo>
                  <a:cubicBezTo>
                    <a:pt x="261" y="479"/>
                    <a:pt x="261" y="479"/>
                    <a:pt x="261" y="479"/>
                  </a:cubicBezTo>
                  <a:cubicBezTo>
                    <a:pt x="269" y="483"/>
                    <a:pt x="276" y="486"/>
                    <a:pt x="284" y="490"/>
                  </a:cubicBezTo>
                  <a:cubicBezTo>
                    <a:pt x="280" y="490"/>
                    <a:pt x="277" y="490"/>
                    <a:pt x="273" y="490"/>
                  </a:cubicBezTo>
                  <a:cubicBezTo>
                    <a:pt x="270" y="486"/>
                    <a:pt x="265" y="482"/>
                    <a:pt x="260" y="479"/>
                  </a:cubicBezTo>
                  <a:close/>
                  <a:moveTo>
                    <a:pt x="268" y="475"/>
                  </a:moveTo>
                  <a:cubicBezTo>
                    <a:pt x="268" y="475"/>
                    <a:pt x="268" y="475"/>
                    <a:pt x="268" y="475"/>
                  </a:cubicBezTo>
                  <a:cubicBezTo>
                    <a:pt x="269" y="475"/>
                    <a:pt x="269" y="475"/>
                    <a:pt x="269" y="475"/>
                  </a:cubicBezTo>
                  <a:cubicBezTo>
                    <a:pt x="269" y="475"/>
                    <a:pt x="268" y="475"/>
                    <a:pt x="268" y="475"/>
                  </a:cubicBezTo>
                  <a:close/>
                  <a:moveTo>
                    <a:pt x="262" y="466"/>
                  </a:moveTo>
                  <a:cubicBezTo>
                    <a:pt x="265" y="466"/>
                    <a:pt x="267" y="466"/>
                    <a:pt x="270" y="466"/>
                  </a:cubicBezTo>
                  <a:cubicBezTo>
                    <a:pt x="273" y="468"/>
                    <a:pt x="277" y="469"/>
                    <a:pt x="280" y="471"/>
                  </a:cubicBezTo>
                  <a:cubicBezTo>
                    <a:pt x="279" y="471"/>
                    <a:pt x="277" y="471"/>
                    <a:pt x="276" y="471"/>
                  </a:cubicBezTo>
                  <a:cubicBezTo>
                    <a:pt x="274" y="471"/>
                    <a:pt x="271" y="471"/>
                    <a:pt x="269" y="472"/>
                  </a:cubicBezTo>
                  <a:cubicBezTo>
                    <a:pt x="267" y="470"/>
                    <a:pt x="264" y="468"/>
                    <a:pt x="262" y="466"/>
                  </a:cubicBezTo>
                  <a:close/>
                  <a:moveTo>
                    <a:pt x="361" y="459"/>
                  </a:moveTo>
                  <a:cubicBezTo>
                    <a:pt x="371" y="459"/>
                    <a:pt x="380" y="459"/>
                    <a:pt x="390" y="460"/>
                  </a:cubicBezTo>
                  <a:cubicBezTo>
                    <a:pt x="389" y="460"/>
                    <a:pt x="387" y="460"/>
                    <a:pt x="386" y="460"/>
                  </a:cubicBezTo>
                  <a:cubicBezTo>
                    <a:pt x="380" y="460"/>
                    <a:pt x="375" y="459"/>
                    <a:pt x="369" y="459"/>
                  </a:cubicBezTo>
                  <a:cubicBezTo>
                    <a:pt x="366" y="459"/>
                    <a:pt x="364" y="459"/>
                    <a:pt x="361" y="459"/>
                  </a:cubicBezTo>
                  <a:close/>
                  <a:moveTo>
                    <a:pt x="407" y="450"/>
                  </a:moveTo>
                  <a:cubicBezTo>
                    <a:pt x="418" y="450"/>
                    <a:pt x="428" y="452"/>
                    <a:pt x="439" y="454"/>
                  </a:cubicBezTo>
                  <a:cubicBezTo>
                    <a:pt x="429" y="454"/>
                    <a:pt x="419" y="454"/>
                    <a:pt x="409" y="452"/>
                  </a:cubicBezTo>
                  <a:cubicBezTo>
                    <a:pt x="407" y="451"/>
                    <a:pt x="405" y="451"/>
                    <a:pt x="404" y="450"/>
                  </a:cubicBezTo>
                  <a:cubicBezTo>
                    <a:pt x="405" y="450"/>
                    <a:pt x="406" y="450"/>
                    <a:pt x="407" y="450"/>
                  </a:cubicBezTo>
                  <a:close/>
                  <a:moveTo>
                    <a:pt x="418" y="448"/>
                  </a:moveTo>
                  <a:cubicBezTo>
                    <a:pt x="422" y="447"/>
                    <a:pt x="425" y="447"/>
                    <a:pt x="429" y="445"/>
                  </a:cubicBezTo>
                  <a:cubicBezTo>
                    <a:pt x="437" y="448"/>
                    <a:pt x="445" y="451"/>
                    <a:pt x="452" y="454"/>
                  </a:cubicBezTo>
                  <a:cubicBezTo>
                    <a:pt x="441" y="452"/>
                    <a:pt x="430" y="449"/>
                    <a:pt x="418" y="448"/>
                  </a:cubicBezTo>
                  <a:close/>
                  <a:moveTo>
                    <a:pt x="434" y="445"/>
                  </a:moveTo>
                  <a:cubicBezTo>
                    <a:pt x="436" y="445"/>
                    <a:pt x="437" y="445"/>
                    <a:pt x="439" y="445"/>
                  </a:cubicBezTo>
                  <a:cubicBezTo>
                    <a:pt x="442" y="445"/>
                    <a:pt x="445" y="445"/>
                    <a:pt x="448" y="445"/>
                  </a:cubicBezTo>
                  <a:cubicBezTo>
                    <a:pt x="449" y="447"/>
                    <a:pt x="450" y="449"/>
                    <a:pt x="451" y="451"/>
                  </a:cubicBezTo>
                  <a:cubicBezTo>
                    <a:pt x="446" y="449"/>
                    <a:pt x="440" y="447"/>
                    <a:pt x="434" y="445"/>
                  </a:cubicBezTo>
                  <a:close/>
                  <a:moveTo>
                    <a:pt x="452" y="444"/>
                  </a:moveTo>
                  <a:cubicBezTo>
                    <a:pt x="454" y="444"/>
                    <a:pt x="456" y="444"/>
                    <a:pt x="458" y="444"/>
                  </a:cubicBezTo>
                  <a:cubicBezTo>
                    <a:pt x="457" y="447"/>
                    <a:pt x="457" y="450"/>
                    <a:pt x="456" y="454"/>
                  </a:cubicBezTo>
                  <a:cubicBezTo>
                    <a:pt x="456" y="453"/>
                    <a:pt x="456" y="453"/>
                    <a:pt x="455" y="453"/>
                  </a:cubicBezTo>
                  <a:cubicBezTo>
                    <a:pt x="455" y="453"/>
                    <a:pt x="454" y="452"/>
                    <a:pt x="453" y="452"/>
                  </a:cubicBezTo>
                  <a:cubicBezTo>
                    <a:pt x="453" y="450"/>
                    <a:pt x="453" y="448"/>
                    <a:pt x="452" y="444"/>
                  </a:cubicBezTo>
                  <a:close/>
                  <a:moveTo>
                    <a:pt x="465" y="463"/>
                  </a:moveTo>
                  <a:cubicBezTo>
                    <a:pt x="465" y="462"/>
                    <a:pt x="466" y="462"/>
                    <a:pt x="466" y="462"/>
                  </a:cubicBezTo>
                  <a:cubicBezTo>
                    <a:pt x="467" y="463"/>
                    <a:pt x="467" y="463"/>
                    <a:pt x="468" y="463"/>
                  </a:cubicBezTo>
                  <a:cubicBezTo>
                    <a:pt x="467" y="463"/>
                    <a:pt x="466" y="463"/>
                    <a:pt x="465" y="463"/>
                  </a:cubicBezTo>
                  <a:close/>
                  <a:moveTo>
                    <a:pt x="464" y="463"/>
                  </a:moveTo>
                  <a:cubicBezTo>
                    <a:pt x="464" y="463"/>
                    <a:pt x="463" y="463"/>
                    <a:pt x="463" y="463"/>
                  </a:cubicBezTo>
                  <a:cubicBezTo>
                    <a:pt x="463" y="463"/>
                    <a:pt x="464" y="463"/>
                    <a:pt x="464" y="463"/>
                  </a:cubicBezTo>
                  <a:close/>
                  <a:moveTo>
                    <a:pt x="125" y="349"/>
                  </a:moveTo>
                  <a:cubicBezTo>
                    <a:pt x="127" y="350"/>
                    <a:pt x="129" y="351"/>
                    <a:pt x="131" y="352"/>
                  </a:cubicBezTo>
                  <a:cubicBezTo>
                    <a:pt x="135" y="354"/>
                    <a:pt x="139" y="357"/>
                    <a:pt x="143" y="359"/>
                  </a:cubicBezTo>
                  <a:cubicBezTo>
                    <a:pt x="144" y="359"/>
                    <a:pt x="144" y="360"/>
                    <a:pt x="145" y="360"/>
                  </a:cubicBezTo>
                  <a:cubicBezTo>
                    <a:pt x="147" y="362"/>
                    <a:pt x="149" y="364"/>
                    <a:pt x="151" y="366"/>
                  </a:cubicBezTo>
                  <a:cubicBezTo>
                    <a:pt x="151" y="366"/>
                    <a:pt x="150" y="366"/>
                    <a:pt x="150" y="367"/>
                  </a:cubicBezTo>
                  <a:cubicBezTo>
                    <a:pt x="148" y="368"/>
                    <a:pt x="147" y="368"/>
                    <a:pt x="146" y="369"/>
                  </a:cubicBezTo>
                  <a:cubicBezTo>
                    <a:pt x="140" y="363"/>
                    <a:pt x="133" y="357"/>
                    <a:pt x="125" y="349"/>
                  </a:cubicBezTo>
                  <a:close/>
                  <a:moveTo>
                    <a:pt x="96" y="304"/>
                  </a:moveTo>
                  <a:cubicBezTo>
                    <a:pt x="100" y="307"/>
                    <a:pt x="104" y="310"/>
                    <a:pt x="107" y="313"/>
                  </a:cubicBezTo>
                  <a:cubicBezTo>
                    <a:pt x="105" y="312"/>
                    <a:pt x="103" y="311"/>
                    <a:pt x="101" y="310"/>
                  </a:cubicBezTo>
                  <a:cubicBezTo>
                    <a:pt x="98" y="307"/>
                    <a:pt x="95" y="304"/>
                    <a:pt x="93" y="302"/>
                  </a:cubicBezTo>
                  <a:cubicBezTo>
                    <a:pt x="94" y="302"/>
                    <a:pt x="95" y="303"/>
                    <a:pt x="96" y="304"/>
                  </a:cubicBezTo>
                  <a:close/>
                  <a:moveTo>
                    <a:pt x="131" y="336"/>
                  </a:moveTo>
                  <a:cubicBezTo>
                    <a:pt x="131" y="336"/>
                    <a:pt x="131" y="336"/>
                    <a:pt x="131" y="336"/>
                  </a:cubicBezTo>
                  <a:cubicBezTo>
                    <a:pt x="129" y="334"/>
                    <a:pt x="128" y="333"/>
                    <a:pt x="126" y="332"/>
                  </a:cubicBezTo>
                  <a:cubicBezTo>
                    <a:pt x="122" y="328"/>
                    <a:pt x="117" y="324"/>
                    <a:pt x="112" y="320"/>
                  </a:cubicBezTo>
                  <a:cubicBezTo>
                    <a:pt x="111" y="319"/>
                    <a:pt x="110" y="318"/>
                    <a:pt x="109" y="317"/>
                  </a:cubicBezTo>
                  <a:cubicBezTo>
                    <a:pt x="109" y="317"/>
                    <a:pt x="108" y="316"/>
                    <a:pt x="108" y="316"/>
                  </a:cubicBezTo>
                  <a:cubicBezTo>
                    <a:pt x="110" y="317"/>
                    <a:pt x="113" y="318"/>
                    <a:pt x="116" y="320"/>
                  </a:cubicBezTo>
                  <a:cubicBezTo>
                    <a:pt x="121" y="325"/>
                    <a:pt x="127" y="330"/>
                    <a:pt x="131" y="336"/>
                  </a:cubicBezTo>
                  <a:close/>
                  <a:moveTo>
                    <a:pt x="64" y="286"/>
                  </a:moveTo>
                  <a:cubicBezTo>
                    <a:pt x="65" y="287"/>
                    <a:pt x="65" y="288"/>
                    <a:pt x="66" y="289"/>
                  </a:cubicBezTo>
                  <a:cubicBezTo>
                    <a:pt x="65" y="288"/>
                    <a:pt x="65" y="288"/>
                    <a:pt x="64" y="288"/>
                  </a:cubicBezTo>
                  <a:cubicBezTo>
                    <a:pt x="64" y="287"/>
                    <a:pt x="64" y="287"/>
                    <a:pt x="63" y="287"/>
                  </a:cubicBezTo>
                  <a:cubicBezTo>
                    <a:pt x="63" y="287"/>
                    <a:pt x="63" y="287"/>
                    <a:pt x="63" y="287"/>
                  </a:cubicBezTo>
                  <a:cubicBezTo>
                    <a:pt x="64" y="286"/>
                    <a:pt x="64" y="286"/>
                    <a:pt x="64" y="286"/>
                  </a:cubicBezTo>
                  <a:close/>
                  <a:moveTo>
                    <a:pt x="104" y="321"/>
                  </a:moveTo>
                  <a:cubicBezTo>
                    <a:pt x="106" y="323"/>
                    <a:pt x="109" y="325"/>
                    <a:pt x="111" y="327"/>
                  </a:cubicBezTo>
                  <a:cubicBezTo>
                    <a:pt x="108" y="325"/>
                    <a:pt x="106" y="324"/>
                    <a:pt x="103" y="322"/>
                  </a:cubicBezTo>
                  <a:cubicBezTo>
                    <a:pt x="102" y="321"/>
                    <a:pt x="101" y="320"/>
                    <a:pt x="99" y="319"/>
                  </a:cubicBezTo>
                  <a:cubicBezTo>
                    <a:pt x="100" y="319"/>
                    <a:pt x="101" y="319"/>
                    <a:pt x="101" y="319"/>
                  </a:cubicBezTo>
                  <a:cubicBezTo>
                    <a:pt x="102" y="319"/>
                    <a:pt x="103" y="320"/>
                    <a:pt x="104" y="321"/>
                  </a:cubicBezTo>
                  <a:close/>
                  <a:moveTo>
                    <a:pt x="120" y="345"/>
                  </a:moveTo>
                  <a:cubicBezTo>
                    <a:pt x="118" y="343"/>
                    <a:pt x="115" y="340"/>
                    <a:pt x="112" y="338"/>
                  </a:cubicBezTo>
                  <a:cubicBezTo>
                    <a:pt x="115" y="340"/>
                    <a:pt x="118" y="342"/>
                    <a:pt x="122" y="345"/>
                  </a:cubicBezTo>
                  <a:cubicBezTo>
                    <a:pt x="121" y="345"/>
                    <a:pt x="121" y="345"/>
                    <a:pt x="121" y="345"/>
                  </a:cubicBezTo>
                  <a:lnTo>
                    <a:pt x="120" y="345"/>
                  </a:lnTo>
                  <a:close/>
                  <a:moveTo>
                    <a:pt x="68" y="287"/>
                  </a:moveTo>
                  <a:cubicBezTo>
                    <a:pt x="73" y="290"/>
                    <a:pt x="77" y="293"/>
                    <a:pt x="82" y="295"/>
                  </a:cubicBezTo>
                  <a:cubicBezTo>
                    <a:pt x="85" y="298"/>
                    <a:pt x="89" y="302"/>
                    <a:pt x="93" y="305"/>
                  </a:cubicBezTo>
                  <a:cubicBezTo>
                    <a:pt x="93" y="305"/>
                    <a:pt x="94" y="306"/>
                    <a:pt x="94" y="306"/>
                  </a:cubicBezTo>
                  <a:cubicBezTo>
                    <a:pt x="94" y="306"/>
                    <a:pt x="93" y="306"/>
                    <a:pt x="93" y="306"/>
                  </a:cubicBezTo>
                  <a:cubicBezTo>
                    <a:pt x="89" y="303"/>
                    <a:pt x="86" y="301"/>
                    <a:pt x="82" y="299"/>
                  </a:cubicBezTo>
                  <a:cubicBezTo>
                    <a:pt x="82" y="298"/>
                    <a:pt x="82" y="297"/>
                    <a:pt x="81" y="296"/>
                  </a:cubicBezTo>
                  <a:cubicBezTo>
                    <a:pt x="78" y="294"/>
                    <a:pt x="74" y="293"/>
                    <a:pt x="71" y="291"/>
                  </a:cubicBezTo>
                  <a:cubicBezTo>
                    <a:pt x="70" y="290"/>
                    <a:pt x="69" y="289"/>
                    <a:pt x="68" y="287"/>
                  </a:cubicBezTo>
                  <a:close/>
                  <a:moveTo>
                    <a:pt x="129" y="329"/>
                  </a:moveTo>
                  <a:cubicBezTo>
                    <a:pt x="132" y="332"/>
                    <a:pt x="135" y="335"/>
                    <a:pt x="138" y="339"/>
                  </a:cubicBezTo>
                  <a:cubicBezTo>
                    <a:pt x="137" y="338"/>
                    <a:pt x="137" y="338"/>
                    <a:pt x="137" y="338"/>
                  </a:cubicBezTo>
                  <a:cubicBezTo>
                    <a:pt x="134" y="335"/>
                    <a:pt x="132" y="332"/>
                    <a:pt x="129" y="329"/>
                  </a:cubicBezTo>
                  <a:close/>
                  <a:moveTo>
                    <a:pt x="141" y="342"/>
                  </a:moveTo>
                  <a:cubicBezTo>
                    <a:pt x="141" y="343"/>
                    <a:pt x="142" y="344"/>
                    <a:pt x="142" y="344"/>
                  </a:cubicBezTo>
                  <a:cubicBezTo>
                    <a:pt x="142" y="344"/>
                    <a:pt x="142" y="344"/>
                    <a:pt x="142" y="344"/>
                  </a:cubicBezTo>
                  <a:cubicBezTo>
                    <a:pt x="142" y="344"/>
                    <a:pt x="142" y="344"/>
                    <a:pt x="142" y="344"/>
                  </a:cubicBezTo>
                  <a:cubicBezTo>
                    <a:pt x="141" y="343"/>
                    <a:pt x="140" y="342"/>
                    <a:pt x="139" y="341"/>
                  </a:cubicBezTo>
                  <a:cubicBezTo>
                    <a:pt x="140" y="341"/>
                    <a:pt x="140" y="341"/>
                    <a:pt x="140" y="341"/>
                  </a:cubicBezTo>
                  <a:cubicBezTo>
                    <a:pt x="140" y="341"/>
                    <a:pt x="141" y="342"/>
                    <a:pt x="141" y="342"/>
                  </a:cubicBezTo>
                  <a:close/>
                  <a:moveTo>
                    <a:pt x="167" y="375"/>
                  </a:moveTo>
                  <a:cubicBezTo>
                    <a:pt x="168" y="376"/>
                    <a:pt x="169" y="377"/>
                    <a:pt x="170" y="378"/>
                  </a:cubicBezTo>
                  <a:cubicBezTo>
                    <a:pt x="169" y="378"/>
                    <a:pt x="169" y="378"/>
                    <a:pt x="168" y="378"/>
                  </a:cubicBezTo>
                  <a:cubicBezTo>
                    <a:pt x="168" y="378"/>
                    <a:pt x="168" y="378"/>
                    <a:pt x="168" y="378"/>
                  </a:cubicBezTo>
                  <a:cubicBezTo>
                    <a:pt x="168" y="377"/>
                    <a:pt x="168" y="377"/>
                    <a:pt x="168" y="377"/>
                  </a:cubicBezTo>
                  <a:cubicBezTo>
                    <a:pt x="168" y="377"/>
                    <a:pt x="167" y="377"/>
                    <a:pt x="167" y="377"/>
                  </a:cubicBezTo>
                  <a:cubicBezTo>
                    <a:pt x="166" y="377"/>
                    <a:pt x="165" y="376"/>
                    <a:pt x="165" y="375"/>
                  </a:cubicBezTo>
                  <a:cubicBezTo>
                    <a:pt x="164" y="374"/>
                    <a:pt x="164" y="374"/>
                    <a:pt x="164" y="374"/>
                  </a:cubicBezTo>
                  <a:cubicBezTo>
                    <a:pt x="163" y="375"/>
                    <a:pt x="163" y="375"/>
                    <a:pt x="163" y="375"/>
                  </a:cubicBezTo>
                  <a:cubicBezTo>
                    <a:pt x="162" y="375"/>
                    <a:pt x="162" y="375"/>
                    <a:pt x="161" y="376"/>
                  </a:cubicBezTo>
                  <a:cubicBezTo>
                    <a:pt x="160" y="373"/>
                    <a:pt x="159" y="371"/>
                    <a:pt x="158" y="369"/>
                  </a:cubicBezTo>
                  <a:cubicBezTo>
                    <a:pt x="160" y="369"/>
                    <a:pt x="161" y="370"/>
                    <a:pt x="163" y="371"/>
                  </a:cubicBezTo>
                  <a:cubicBezTo>
                    <a:pt x="164" y="372"/>
                    <a:pt x="165" y="373"/>
                    <a:pt x="167" y="375"/>
                  </a:cubicBezTo>
                  <a:close/>
                  <a:moveTo>
                    <a:pt x="405" y="388"/>
                  </a:moveTo>
                  <a:cubicBezTo>
                    <a:pt x="391" y="388"/>
                    <a:pt x="377" y="387"/>
                    <a:pt x="363" y="387"/>
                  </a:cubicBezTo>
                  <a:cubicBezTo>
                    <a:pt x="366" y="386"/>
                    <a:pt x="369" y="386"/>
                    <a:pt x="372" y="386"/>
                  </a:cubicBezTo>
                  <a:cubicBezTo>
                    <a:pt x="379" y="386"/>
                    <a:pt x="387" y="386"/>
                    <a:pt x="395" y="387"/>
                  </a:cubicBezTo>
                  <a:cubicBezTo>
                    <a:pt x="395" y="387"/>
                    <a:pt x="395" y="387"/>
                    <a:pt x="396" y="387"/>
                  </a:cubicBezTo>
                  <a:cubicBezTo>
                    <a:pt x="399" y="387"/>
                    <a:pt x="402" y="388"/>
                    <a:pt x="405" y="388"/>
                  </a:cubicBezTo>
                  <a:close/>
                  <a:moveTo>
                    <a:pt x="164" y="378"/>
                  </a:moveTo>
                  <a:cubicBezTo>
                    <a:pt x="163" y="378"/>
                    <a:pt x="163" y="378"/>
                    <a:pt x="162" y="378"/>
                  </a:cubicBezTo>
                  <a:cubicBezTo>
                    <a:pt x="163" y="378"/>
                    <a:pt x="163" y="378"/>
                    <a:pt x="163" y="377"/>
                  </a:cubicBezTo>
                  <a:cubicBezTo>
                    <a:pt x="164" y="378"/>
                    <a:pt x="164" y="378"/>
                    <a:pt x="164" y="378"/>
                  </a:cubicBezTo>
                  <a:close/>
                  <a:moveTo>
                    <a:pt x="154" y="377"/>
                  </a:moveTo>
                  <a:cubicBezTo>
                    <a:pt x="152" y="375"/>
                    <a:pt x="150" y="373"/>
                    <a:pt x="148" y="371"/>
                  </a:cubicBezTo>
                  <a:cubicBezTo>
                    <a:pt x="149" y="370"/>
                    <a:pt x="150" y="370"/>
                    <a:pt x="151" y="369"/>
                  </a:cubicBezTo>
                  <a:cubicBezTo>
                    <a:pt x="152" y="368"/>
                    <a:pt x="153" y="368"/>
                    <a:pt x="153" y="367"/>
                  </a:cubicBezTo>
                  <a:cubicBezTo>
                    <a:pt x="154" y="368"/>
                    <a:pt x="155" y="368"/>
                    <a:pt x="155" y="369"/>
                  </a:cubicBezTo>
                  <a:cubicBezTo>
                    <a:pt x="157" y="372"/>
                    <a:pt x="158" y="374"/>
                    <a:pt x="159" y="377"/>
                  </a:cubicBezTo>
                  <a:cubicBezTo>
                    <a:pt x="158" y="377"/>
                    <a:pt x="158" y="377"/>
                    <a:pt x="157" y="378"/>
                  </a:cubicBezTo>
                  <a:cubicBezTo>
                    <a:pt x="156" y="378"/>
                    <a:pt x="155" y="377"/>
                    <a:pt x="154" y="377"/>
                  </a:cubicBezTo>
                  <a:close/>
                  <a:moveTo>
                    <a:pt x="132" y="360"/>
                  </a:moveTo>
                  <a:cubicBezTo>
                    <a:pt x="130" y="358"/>
                    <a:pt x="128" y="356"/>
                    <a:pt x="126" y="354"/>
                  </a:cubicBezTo>
                  <a:cubicBezTo>
                    <a:pt x="129" y="356"/>
                    <a:pt x="131" y="359"/>
                    <a:pt x="133" y="361"/>
                  </a:cubicBezTo>
                  <a:cubicBezTo>
                    <a:pt x="133" y="360"/>
                    <a:pt x="132" y="360"/>
                    <a:pt x="132" y="360"/>
                  </a:cubicBezTo>
                  <a:close/>
                  <a:moveTo>
                    <a:pt x="102" y="337"/>
                  </a:moveTo>
                  <a:cubicBezTo>
                    <a:pt x="99" y="336"/>
                    <a:pt x="96" y="335"/>
                    <a:pt x="93" y="333"/>
                  </a:cubicBezTo>
                  <a:cubicBezTo>
                    <a:pt x="85" y="326"/>
                    <a:pt x="78" y="319"/>
                    <a:pt x="70" y="312"/>
                  </a:cubicBezTo>
                  <a:cubicBezTo>
                    <a:pt x="83" y="320"/>
                    <a:pt x="94" y="329"/>
                    <a:pt x="102" y="337"/>
                  </a:cubicBezTo>
                  <a:close/>
                  <a:moveTo>
                    <a:pt x="67" y="308"/>
                  </a:moveTo>
                  <a:cubicBezTo>
                    <a:pt x="70" y="309"/>
                    <a:pt x="73" y="310"/>
                    <a:pt x="76" y="311"/>
                  </a:cubicBezTo>
                  <a:cubicBezTo>
                    <a:pt x="79" y="313"/>
                    <a:pt x="82" y="316"/>
                    <a:pt x="85" y="318"/>
                  </a:cubicBezTo>
                  <a:cubicBezTo>
                    <a:pt x="84" y="318"/>
                    <a:pt x="84" y="318"/>
                    <a:pt x="84" y="318"/>
                  </a:cubicBezTo>
                  <a:cubicBezTo>
                    <a:pt x="79" y="315"/>
                    <a:pt x="74" y="312"/>
                    <a:pt x="69" y="308"/>
                  </a:cubicBezTo>
                  <a:cubicBezTo>
                    <a:pt x="68" y="308"/>
                    <a:pt x="68" y="308"/>
                    <a:pt x="67" y="308"/>
                  </a:cubicBezTo>
                  <a:close/>
                  <a:moveTo>
                    <a:pt x="158" y="354"/>
                  </a:moveTo>
                  <a:cubicBezTo>
                    <a:pt x="160" y="355"/>
                    <a:pt x="162" y="356"/>
                    <a:pt x="163" y="357"/>
                  </a:cubicBezTo>
                  <a:cubicBezTo>
                    <a:pt x="163" y="357"/>
                    <a:pt x="163" y="357"/>
                    <a:pt x="162" y="357"/>
                  </a:cubicBezTo>
                  <a:cubicBezTo>
                    <a:pt x="161" y="356"/>
                    <a:pt x="160" y="355"/>
                    <a:pt x="158" y="354"/>
                  </a:cubicBezTo>
                  <a:close/>
                  <a:moveTo>
                    <a:pt x="481" y="424"/>
                  </a:moveTo>
                  <a:cubicBezTo>
                    <a:pt x="478" y="430"/>
                    <a:pt x="474" y="436"/>
                    <a:pt x="472" y="442"/>
                  </a:cubicBezTo>
                  <a:cubicBezTo>
                    <a:pt x="472" y="442"/>
                    <a:pt x="472" y="442"/>
                    <a:pt x="472" y="441"/>
                  </a:cubicBezTo>
                  <a:cubicBezTo>
                    <a:pt x="472" y="440"/>
                    <a:pt x="472" y="439"/>
                    <a:pt x="471" y="437"/>
                  </a:cubicBezTo>
                  <a:cubicBezTo>
                    <a:pt x="472" y="434"/>
                    <a:pt x="472" y="430"/>
                    <a:pt x="472" y="426"/>
                  </a:cubicBezTo>
                  <a:cubicBezTo>
                    <a:pt x="472" y="425"/>
                    <a:pt x="472" y="425"/>
                    <a:pt x="472" y="425"/>
                  </a:cubicBezTo>
                  <a:cubicBezTo>
                    <a:pt x="472" y="425"/>
                    <a:pt x="472" y="425"/>
                    <a:pt x="472" y="425"/>
                  </a:cubicBezTo>
                  <a:cubicBezTo>
                    <a:pt x="472" y="425"/>
                    <a:pt x="472" y="425"/>
                    <a:pt x="472" y="425"/>
                  </a:cubicBezTo>
                  <a:cubicBezTo>
                    <a:pt x="472" y="423"/>
                    <a:pt x="472" y="422"/>
                    <a:pt x="472" y="420"/>
                  </a:cubicBezTo>
                  <a:cubicBezTo>
                    <a:pt x="474" y="419"/>
                    <a:pt x="475" y="418"/>
                    <a:pt x="477" y="417"/>
                  </a:cubicBezTo>
                  <a:cubicBezTo>
                    <a:pt x="479" y="419"/>
                    <a:pt x="480" y="421"/>
                    <a:pt x="481" y="424"/>
                  </a:cubicBezTo>
                  <a:close/>
                  <a:moveTo>
                    <a:pt x="462" y="441"/>
                  </a:moveTo>
                  <a:cubicBezTo>
                    <a:pt x="462" y="441"/>
                    <a:pt x="462" y="441"/>
                    <a:pt x="462" y="441"/>
                  </a:cubicBezTo>
                  <a:cubicBezTo>
                    <a:pt x="462" y="441"/>
                    <a:pt x="462" y="441"/>
                    <a:pt x="462" y="441"/>
                  </a:cubicBezTo>
                  <a:cubicBezTo>
                    <a:pt x="462" y="441"/>
                    <a:pt x="462" y="441"/>
                    <a:pt x="462" y="441"/>
                  </a:cubicBezTo>
                  <a:close/>
                  <a:moveTo>
                    <a:pt x="463" y="439"/>
                  </a:moveTo>
                  <a:cubicBezTo>
                    <a:pt x="463" y="437"/>
                    <a:pt x="464" y="436"/>
                    <a:pt x="465" y="435"/>
                  </a:cubicBezTo>
                  <a:cubicBezTo>
                    <a:pt x="465" y="436"/>
                    <a:pt x="465" y="436"/>
                    <a:pt x="465" y="437"/>
                  </a:cubicBezTo>
                  <a:cubicBezTo>
                    <a:pt x="465" y="438"/>
                    <a:pt x="465" y="440"/>
                    <a:pt x="465" y="441"/>
                  </a:cubicBezTo>
                  <a:cubicBezTo>
                    <a:pt x="464" y="440"/>
                    <a:pt x="464" y="439"/>
                    <a:pt x="463" y="439"/>
                  </a:cubicBezTo>
                  <a:close/>
                  <a:moveTo>
                    <a:pt x="467" y="455"/>
                  </a:moveTo>
                  <a:cubicBezTo>
                    <a:pt x="467" y="455"/>
                    <a:pt x="467" y="454"/>
                    <a:pt x="467" y="453"/>
                  </a:cubicBezTo>
                  <a:cubicBezTo>
                    <a:pt x="468" y="454"/>
                    <a:pt x="468" y="454"/>
                    <a:pt x="468" y="454"/>
                  </a:cubicBezTo>
                  <a:cubicBezTo>
                    <a:pt x="468" y="453"/>
                    <a:pt x="468" y="453"/>
                    <a:pt x="468" y="453"/>
                  </a:cubicBezTo>
                  <a:cubicBezTo>
                    <a:pt x="468" y="453"/>
                    <a:pt x="468" y="453"/>
                    <a:pt x="468" y="453"/>
                  </a:cubicBezTo>
                  <a:cubicBezTo>
                    <a:pt x="468" y="454"/>
                    <a:pt x="467" y="455"/>
                    <a:pt x="467" y="455"/>
                  </a:cubicBezTo>
                  <a:cubicBezTo>
                    <a:pt x="467" y="455"/>
                    <a:pt x="467" y="455"/>
                    <a:pt x="467" y="455"/>
                  </a:cubicBezTo>
                  <a:close/>
                  <a:moveTo>
                    <a:pt x="467" y="437"/>
                  </a:moveTo>
                  <a:cubicBezTo>
                    <a:pt x="467" y="435"/>
                    <a:pt x="468" y="433"/>
                    <a:pt x="468" y="431"/>
                  </a:cubicBezTo>
                  <a:cubicBezTo>
                    <a:pt x="468" y="432"/>
                    <a:pt x="468" y="433"/>
                    <a:pt x="468" y="433"/>
                  </a:cubicBezTo>
                  <a:cubicBezTo>
                    <a:pt x="468" y="435"/>
                    <a:pt x="468" y="437"/>
                    <a:pt x="468" y="439"/>
                  </a:cubicBezTo>
                  <a:cubicBezTo>
                    <a:pt x="468" y="438"/>
                    <a:pt x="467" y="438"/>
                    <a:pt x="467" y="437"/>
                  </a:cubicBezTo>
                  <a:close/>
                  <a:moveTo>
                    <a:pt x="469" y="425"/>
                  </a:moveTo>
                  <a:cubicBezTo>
                    <a:pt x="469" y="425"/>
                    <a:pt x="469" y="425"/>
                    <a:pt x="469" y="425"/>
                  </a:cubicBezTo>
                  <a:cubicBezTo>
                    <a:pt x="469" y="425"/>
                    <a:pt x="469" y="425"/>
                    <a:pt x="469" y="425"/>
                  </a:cubicBezTo>
                  <a:cubicBezTo>
                    <a:pt x="469" y="424"/>
                    <a:pt x="469" y="424"/>
                    <a:pt x="469" y="424"/>
                  </a:cubicBezTo>
                  <a:cubicBezTo>
                    <a:pt x="469" y="424"/>
                    <a:pt x="469" y="425"/>
                    <a:pt x="469" y="425"/>
                  </a:cubicBezTo>
                  <a:cubicBezTo>
                    <a:pt x="469" y="425"/>
                    <a:pt x="469" y="425"/>
                    <a:pt x="469" y="425"/>
                  </a:cubicBezTo>
                  <a:cubicBezTo>
                    <a:pt x="469" y="425"/>
                    <a:pt x="469" y="425"/>
                    <a:pt x="469" y="425"/>
                  </a:cubicBezTo>
                  <a:close/>
                  <a:moveTo>
                    <a:pt x="455" y="427"/>
                  </a:moveTo>
                  <a:cubicBezTo>
                    <a:pt x="455" y="426"/>
                    <a:pt x="456" y="426"/>
                    <a:pt x="456" y="425"/>
                  </a:cubicBezTo>
                  <a:cubicBezTo>
                    <a:pt x="456" y="425"/>
                    <a:pt x="457" y="426"/>
                    <a:pt x="458" y="426"/>
                  </a:cubicBezTo>
                  <a:cubicBezTo>
                    <a:pt x="461" y="426"/>
                    <a:pt x="464" y="426"/>
                    <a:pt x="466" y="427"/>
                  </a:cubicBezTo>
                  <a:cubicBezTo>
                    <a:pt x="466" y="428"/>
                    <a:pt x="466" y="429"/>
                    <a:pt x="466" y="430"/>
                  </a:cubicBezTo>
                  <a:cubicBezTo>
                    <a:pt x="465" y="431"/>
                    <a:pt x="464" y="432"/>
                    <a:pt x="463" y="433"/>
                  </a:cubicBezTo>
                  <a:cubicBezTo>
                    <a:pt x="461" y="431"/>
                    <a:pt x="458" y="428"/>
                    <a:pt x="455" y="427"/>
                  </a:cubicBezTo>
                  <a:close/>
                  <a:moveTo>
                    <a:pt x="408" y="413"/>
                  </a:moveTo>
                  <a:cubicBezTo>
                    <a:pt x="420" y="415"/>
                    <a:pt x="432" y="416"/>
                    <a:pt x="444" y="417"/>
                  </a:cubicBezTo>
                  <a:cubicBezTo>
                    <a:pt x="442" y="417"/>
                    <a:pt x="440" y="418"/>
                    <a:pt x="438" y="418"/>
                  </a:cubicBezTo>
                  <a:cubicBezTo>
                    <a:pt x="432" y="417"/>
                    <a:pt x="425" y="417"/>
                    <a:pt x="418" y="416"/>
                  </a:cubicBezTo>
                  <a:cubicBezTo>
                    <a:pt x="415" y="415"/>
                    <a:pt x="411" y="414"/>
                    <a:pt x="408" y="413"/>
                  </a:cubicBezTo>
                  <a:close/>
                  <a:moveTo>
                    <a:pt x="463" y="424"/>
                  </a:moveTo>
                  <a:cubicBezTo>
                    <a:pt x="464" y="423"/>
                    <a:pt x="466" y="423"/>
                    <a:pt x="467" y="423"/>
                  </a:cubicBezTo>
                  <a:cubicBezTo>
                    <a:pt x="467" y="423"/>
                    <a:pt x="467" y="424"/>
                    <a:pt x="467" y="424"/>
                  </a:cubicBezTo>
                  <a:cubicBezTo>
                    <a:pt x="467" y="424"/>
                    <a:pt x="467" y="424"/>
                    <a:pt x="467" y="424"/>
                  </a:cubicBezTo>
                  <a:cubicBezTo>
                    <a:pt x="467" y="425"/>
                    <a:pt x="467" y="425"/>
                    <a:pt x="467" y="425"/>
                  </a:cubicBezTo>
                  <a:cubicBezTo>
                    <a:pt x="466" y="424"/>
                    <a:pt x="464" y="424"/>
                    <a:pt x="463" y="424"/>
                  </a:cubicBezTo>
                  <a:close/>
                  <a:moveTo>
                    <a:pt x="478" y="445"/>
                  </a:moveTo>
                  <a:cubicBezTo>
                    <a:pt x="479" y="441"/>
                    <a:pt x="480" y="437"/>
                    <a:pt x="481" y="433"/>
                  </a:cubicBezTo>
                  <a:cubicBezTo>
                    <a:pt x="479" y="433"/>
                    <a:pt x="479" y="433"/>
                    <a:pt x="479" y="433"/>
                  </a:cubicBezTo>
                  <a:cubicBezTo>
                    <a:pt x="480" y="431"/>
                    <a:pt x="481" y="429"/>
                    <a:pt x="482" y="427"/>
                  </a:cubicBezTo>
                  <a:cubicBezTo>
                    <a:pt x="484" y="433"/>
                    <a:pt x="482" y="440"/>
                    <a:pt x="478" y="445"/>
                  </a:cubicBezTo>
                  <a:close/>
                  <a:moveTo>
                    <a:pt x="481" y="454"/>
                  </a:moveTo>
                  <a:cubicBezTo>
                    <a:pt x="479" y="457"/>
                    <a:pt x="478" y="459"/>
                    <a:pt x="476" y="462"/>
                  </a:cubicBezTo>
                  <a:cubicBezTo>
                    <a:pt x="476" y="460"/>
                    <a:pt x="476" y="459"/>
                    <a:pt x="476" y="458"/>
                  </a:cubicBezTo>
                  <a:cubicBezTo>
                    <a:pt x="478" y="457"/>
                    <a:pt x="479" y="455"/>
                    <a:pt x="481" y="454"/>
                  </a:cubicBezTo>
                  <a:close/>
                  <a:moveTo>
                    <a:pt x="475" y="450"/>
                  </a:moveTo>
                  <a:cubicBezTo>
                    <a:pt x="473" y="453"/>
                    <a:pt x="471" y="454"/>
                    <a:pt x="470" y="456"/>
                  </a:cubicBezTo>
                  <a:cubicBezTo>
                    <a:pt x="470" y="456"/>
                    <a:pt x="470" y="456"/>
                    <a:pt x="470" y="456"/>
                  </a:cubicBezTo>
                  <a:cubicBezTo>
                    <a:pt x="472" y="452"/>
                    <a:pt x="474" y="448"/>
                    <a:pt x="476" y="444"/>
                  </a:cubicBezTo>
                  <a:cubicBezTo>
                    <a:pt x="476" y="446"/>
                    <a:pt x="475" y="448"/>
                    <a:pt x="475" y="450"/>
                  </a:cubicBezTo>
                  <a:close/>
                  <a:moveTo>
                    <a:pt x="459" y="455"/>
                  </a:moveTo>
                  <a:cubicBezTo>
                    <a:pt x="459" y="451"/>
                    <a:pt x="460" y="447"/>
                    <a:pt x="461" y="444"/>
                  </a:cubicBezTo>
                  <a:cubicBezTo>
                    <a:pt x="462" y="444"/>
                    <a:pt x="463" y="444"/>
                    <a:pt x="465" y="443"/>
                  </a:cubicBezTo>
                  <a:cubicBezTo>
                    <a:pt x="465" y="443"/>
                    <a:pt x="465" y="443"/>
                    <a:pt x="465" y="443"/>
                  </a:cubicBezTo>
                  <a:cubicBezTo>
                    <a:pt x="466" y="444"/>
                    <a:pt x="466" y="446"/>
                    <a:pt x="466" y="447"/>
                  </a:cubicBezTo>
                  <a:cubicBezTo>
                    <a:pt x="465" y="450"/>
                    <a:pt x="465" y="454"/>
                    <a:pt x="464" y="458"/>
                  </a:cubicBezTo>
                  <a:cubicBezTo>
                    <a:pt x="463" y="457"/>
                    <a:pt x="461" y="456"/>
                    <a:pt x="459" y="455"/>
                  </a:cubicBezTo>
                  <a:close/>
                  <a:moveTo>
                    <a:pt x="453" y="431"/>
                  </a:moveTo>
                  <a:cubicBezTo>
                    <a:pt x="454" y="430"/>
                    <a:pt x="454" y="430"/>
                    <a:pt x="454" y="429"/>
                  </a:cubicBezTo>
                  <a:cubicBezTo>
                    <a:pt x="457" y="431"/>
                    <a:pt x="460" y="433"/>
                    <a:pt x="462" y="435"/>
                  </a:cubicBezTo>
                  <a:cubicBezTo>
                    <a:pt x="461" y="436"/>
                    <a:pt x="461" y="436"/>
                    <a:pt x="461" y="437"/>
                  </a:cubicBezTo>
                  <a:cubicBezTo>
                    <a:pt x="459" y="435"/>
                    <a:pt x="456" y="433"/>
                    <a:pt x="453" y="431"/>
                  </a:cubicBezTo>
                  <a:close/>
                  <a:moveTo>
                    <a:pt x="448" y="428"/>
                  </a:moveTo>
                  <a:cubicBezTo>
                    <a:pt x="446" y="427"/>
                    <a:pt x="445" y="426"/>
                    <a:pt x="443" y="425"/>
                  </a:cubicBezTo>
                  <a:cubicBezTo>
                    <a:pt x="444" y="426"/>
                    <a:pt x="444" y="426"/>
                    <a:pt x="445" y="426"/>
                  </a:cubicBezTo>
                  <a:cubicBezTo>
                    <a:pt x="446" y="426"/>
                    <a:pt x="447" y="426"/>
                    <a:pt x="448" y="426"/>
                  </a:cubicBezTo>
                  <a:cubicBezTo>
                    <a:pt x="448" y="426"/>
                    <a:pt x="448" y="427"/>
                    <a:pt x="448" y="428"/>
                  </a:cubicBezTo>
                  <a:close/>
                  <a:moveTo>
                    <a:pt x="379" y="405"/>
                  </a:moveTo>
                  <a:cubicBezTo>
                    <a:pt x="386" y="406"/>
                    <a:pt x="394" y="406"/>
                    <a:pt x="402" y="406"/>
                  </a:cubicBezTo>
                  <a:cubicBezTo>
                    <a:pt x="416" y="408"/>
                    <a:pt x="431" y="411"/>
                    <a:pt x="445" y="414"/>
                  </a:cubicBezTo>
                  <a:cubicBezTo>
                    <a:pt x="423" y="413"/>
                    <a:pt x="400" y="410"/>
                    <a:pt x="379" y="405"/>
                  </a:cubicBezTo>
                  <a:close/>
                  <a:moveTo>
                    <a:pt x="190" y="385"/>
                  </a:moveTo>
                  <a:cubicBezTo>
                    <a:pt x="185" y="385"/>
                    <a:pt x="181" y="385"/>
                    <a:pt x="176" y="385"/>
                  </a:cubicBezTo>
                  <a:cubicBezTo>
                    <a:pt x="176" y="385"/>
                    <a:pt x="176" y="384"/>
                    <a:pt x="175" y="384"/>
                  </a:cubicBezTo>
                  <a:cubicBezTo>
                    <a:pt x="176" y="384"/>
                    <a:pt x="176" y="384"/>
                    <a:pt x="176" y="384"/>
                  </a:cubicBezTo>
                  <a:cubicBezTo>
                    <a:pt x="180" y="384"/>
                    <a:pt x="185" y="385"/>
                    <a:pt x="190" y="385"/>
                  </a:cubicBezTo>
                  <a:close/>
                  <a:moveTo>
                    <a:pt x="172" y="385"/>
                  </a:moveTo>
                  <a:cubicBezTo>
                    <a:pt x="163" y="385"/>
                    <a:pt x="154" y="385"/>
                    <a:pt x="147" y="385"/>
                  </a:cubicBezTo>
                  <a:cubicBezTo>
                    <a:pt x="152" y="384"/>
                    <a:pt x="152" y="384"/>
                    <a:pt x="152" y="384"/>
                  </a:cubicBezTo>
                  <a:cubicBezTo>
                    <a:pt x="153" y="384"/>
                    <a:pt x="154" y="384"/>
                    <a:pt x="155" y="383"/>
                  </a:cubicBezTo>
                  <a:cubicBezTo>
                    <a:pt x="155" y="383"/>
                    <a:pt x="156" y="383"/>
                    <a:pt x="157" y="383"/>
                  </a:cubicBezTo>
                  <a:cubicBezTo>
                    <a:pt x="157" y="384"/>
                    <a:pt x="157" y="384"/>
                    <a:pt x="158" y="385"/>
                  </a:cubicBezTo>
                  <a:cubicBezTo>
                    <a:pt x="159" y="383"/>
                    <a:pt x="159" y="383"/>
                    <a:pt x="159" y="383"/>
                  </a:cubicBezTo>
                  <a:cubicBezTo>
                    <a:pt x="163" y="383"/>
                    <a:pt x="166" y="383"/>
                    <a:pt x="170" y="383"/>
                  </a:cubicBezTo>
                  <a:cubicBezTo>
                    <a:pt x="171" y="384"/>
                    <a:pt x="172" y="385"/>
                    <a:pt x="172" y="385"/>
                  </a:cubicBezTo>
                  <a:close/>
                  <a:moveTo>
                    <a:pt x="149" y="376"/>
                  </a:moveTo>
                  <a:cubicBezTo>
                    <a:pt x="147" y="375"/>
                    <a:pt x="146" y="374"/>
                    <a:pt x="144" y="373"/>
                  </a:cubicBezTo>
                  <a:cubicBezTo>
                    <a:pt x="144" y="373"/>
                    <a:pt x="144" y="373"/>
                    <a:pt x="144" y="373"/>
                  </a:cubicBezTo>
                  <a:cubicBezTo>
                    <a:pt x="144" y="373"/>
                    <a:pt x="144" y="373"/>
                    <a:pt x="144" y="373"/>
                  </a:cubicBezTo>
                  <a:cubicBezTo>
                    <a:pt x="145" y="373"/>
                    <a:pt x="146" y="374"/>
                    <a:pt x="147" y="375"/>
                  </a:cubicBezTo>
                  <a:cubicBezTo>
                    <a:pt x="147" y="374"/>
                    <a:pt x="147" y="374"/>
                    <a:pt x="147" y="374"/>
                  </a:cubicBezTo>
                  <a:cubicBezTo>
                    <a:pt x="148" y="375"/>
                    <a:pt x="148" y="375"/>
                    <a:pt x="149" y="376"/>
                  </a:cubicBezTo>
                  <a:close/>
                  <a:moveTo>
                    <a:pt x="136" y="368"/>
                  </a:moveTo>
                  <a:cubicBezTo>
                    <a:pt x="135" y="367"/>
                    <a:pt x="134" y="367"/>
                    <a:pt x="134" y="366"/>
                  </a:cubicBezTo>
                  <a:cubicBezTo>
                    <a:pt x="134" y="366"/>
                    <a:pt x="134" y="367"/>
                    <a:pt x="135" y="367"/>
                  </a:cubicBezTo>
                  <a:cubicBezTo>
                    <a:pt x="135" y="367"/>
                    <a:pt x="135" y="368"/>
                    <a:pt x="136" y="368"/>
                  </a:cubicBezTo>
                  <a:close/>
                  <a:moveTo>
                    <a:pt x="119" y="355"/>
                  </a:moveTo>
                  <a:cubicBezTo>
                    <a:pt x="113" y="350"/>
                    <a:pt x="108" y="345"/>
                    <a:pt x="102" y="340"/>
                  </a:cubicBezTo>
                  <a:cubicBezTo>
                    <a:pt x="103" y="341"/>
                    <a:pt x="105" y="341"/>
                    <a:pt x="106" y="342"/>
                  </a:cubicBezTo>
                  <a:cubicBezTo>
                    <a:pt x="108" y="340"/>
                    <a:pt x="108" y="340"/>
                    <a:pt x="108" y="340"/>
                  </a:cubicBezTo>
                  <a:cubicBezTo>
                    <a:pt x="106" y="338"/>
                    <a:pt x="104" y="336"/>
                    <a:pt x="102" y="334"/>
                  </a:cubicBezTo>
                  <a:cubicBezTo>
                    <a:pt x="111" y="342"/>
                    <a:pt x="118" y="350"/>
                    <a:pt x="126" y="358"/>
                  </a:cubicBezTo>
                  <a:cubicBezTo>
                    <a:pt x="125" y="357"/>
                    <a:pt x="124" y="357"/>
                    <a:pt x="123" y="357"/>
                  </a:cubicBezTo>
                  <a:cubicBezTo>
                    <a:pt x="122" y="356"/>
                    <a:pt x="121" y="355"/>
                    <a:pt x="119" y="355"/>
                  </a:cubicBezTo>
                  <a:close/>
                  <a:moveTo>
                    <a:pt x="43" y="298"/>
                  </a:moveTo>
                  <a:cubicBezTo>
                    <a:pt x="49" y="301"/>
                    <a:pt x="55" y="304"/>
                    <a:pt x="61" y="307"/>
                  </a:cubicBezTo>
                  <a:cubicBezTo>
                    <a:pt x="68" y="314"/>
                    <a:pt x="75" y="320"/>
                    <a:pt x="82" y="327"/>
                  </a:cubicBezTo>
                  <a:cubicBezTo>
                    <a:pt x="68" y="318"/>
                    <a:pt x="55" y="309"/>
                    <a:pt x="43" y="298"/>
                  </a:cubicBezTo>
                  <a:close/>
                  <a:moveTo>
                    <a:pt x="54" y="296"/>
                  </a:moveTo>
                  <a:cubicBezTo>
                    <a:pt x="54" y="296"/>
                    <a:pt x="55" y="295"/>
                    <a:pt x="55" y="295"/>
                  </a:cubicBezTo>
                  <a:cubicBezTo>
                    <a:pt x="60" y="298"/>
                    <a:pt x="65" y="302"/>
                    <a:pt x="70" y="306"/>
                  </a:cubicBezTo>
                  <a:cubicBezTo>
                    <a:pt x="66" y="305"/>
                    <a:pt x="62" y="303"/>
                    <a:pt x="59" y="301"/>
                  </a:cubicBezTo>
                  <a:cubicBezTo>
                    <a:pt x="57" y="299"/>
                    <a:pt x="56" y="298"/>
                    <a:pt x="54" y="296"/>
                  </a:cubicBezTo>
                  <a:close/>
                  <a:moveTo>
                    <a:pt x="52" y="294"/>
                  </a:moveTo>
                  <a:cubicBezTo>
                    <a:pt x="51" y="293"/>
                    <a:pt x="50" y="292"/>
                    <a:pt x="49" y="291"/>
                  </a:cubicBezTo>
                  <a:cubicBezTo>
                    <a:pt x="51" y="292"/>
                    <a:pt x="52" y="293"/>
                    <a:pt x="53" y="293"/>
                  </a:cubicBezTo>
                  <a:cubicBezTo>
                    <a:pt x="53" y="294"/>
                    <a:pt x="52" y="294"/>
                    <a:pt x="52" y="294"/>
                  </a:cubicBezTo>
                  <a:close/>
                  <a:moveTo>
                    <a:pt x="44" y="269"/>
                  </a:moveTo>
                  <a:cubicBezTo>
                    <a:pt x="45" y="270"/>
                    <a:pt x="47" y="271"/>
                    <a:pt x="49" y="272"/>
                  </a:cubicBezTo>
                  <a:cubicBezTo>
                    <a:pt x="48" y="272"/>
                    <a:pt x="48" y="272"/>
                    <a:pt x="47" y="272"/>
                  </a:cubicBezTo>
                  <a:cubicBezTo>
                    <a:pt x="46" y="271"/>
                    <a:pt x="45" y="270"/>
                    <a:pt x="44" y="269"/>
                  </a:cubicBezTo>
                  <a:close/>
                  <a:moveTo>
                    <a:pt x="141" y="337"/>
                  </a:moveTo>
                  <a:cubicBezTo>
                    <a:pt x="144" y="339"/>
                    <a:pt x="147" y="341"/>
                    <a:pt x="150" y="344"/>
                  </a:cubicBezTo>
                  <a:cubicBezTo>
                    <a:pt x="150" y="344"/>
                    <a:pt x="150" y="343"/>
                    <a:pt x="149" y="343"/>
                  </a:cubicBezTo>
                  <a:cubicBezTo>
                    <a:pt x="148" y="343"/>
                    <a:pt x="147" y="343"/>
                    <a:pt x="147" y="344"/>
                  </a:cubicBezTo>
                  <a:cubicBezTo>
                    <a:pt x="145" y="341"/>
                    <a:pt x="143" y="339"/>
                    <a:pt x="141" y="337"/>
                  </a:cubicBezTo>
                  <a:close/>
                  <a:moveTo>
                    <a:pt x="181" y="374"/>
                  </a:moveTo>
                  <a:cubicBezTo>
                    <a:pt x="181" y="374"/>
                    <a:pt x="181" y="375"/>
                    <a:pt x="180" y="375"/>
                  </a:cubicBezTo>
                  <a:cubicBezTo>
                    <a:pt x="179" y="375"/>
                    <a:pt x="177" y="374"/>
                    <a:pt x="175" y="374"/>
                  </a:cubicBezTo>
                  <a:cubicBezTo>
                    <a:pt x="175" y="374"/>
                    <a:pt x="175" y="374"/>
                    <a:pt x="175" y="374"/>
                  </a:cubicBezTo>
                  <a:cubicBezTo>
                    <a:pt x="177" y="373"/>
                    <a:pt x="178" y="370"/>
                    <a:pt x="176" y="368"/>
                  </a:cubicBezTo>
                  <a:cubicBezTo>
                    <a:pt x="175" y="367"/>
                    <a:pt x="174" y="366"/>
                    <a:pt x="173" y="365"/>
                  </a:cubicBezTo>
                  <a:cubicBezTo>
                    <a:pt x="173" y="365"/>
                    <a:pt x="173" y="365"/>
                    <a:pt x="174" y="365"/>
                  </a:cubicBezTo>
                  <a:cubicBezTo>
                    <a:pt x="176" y="368"/>
                    <a:pt x="179" y="371"/>
                    <a:pt x="181" y="374"/>
                  </a:cubicBezTo>
                  <a:close/>
                  <a:moveTo>
                    <a:pt x="174" y="377"/>
                  </a:moveTo>
                  <a:cubicBezTo>
                    <a:pt x="174" y="378"/>
                    <a:pt x="174" y="378"/>
                    <a:pt x="174" y="378"/>
                  </a:cubicBezTo>
                  <a:cubicBezTo>
                    <a:pt x="174" y="378"/>
                    <a:pt x="174" y="378"/>
                    <a:pt x="173" y="378"/>
                  </a:cubicBezTo>
                  <a:lnTo>
                    <a:pt x="174" y="377"/>
                  </a:lnTo>
                  <a:close/>
                  <a:moveTo>
                    <a:pt x="406" y="379"/>
                  </a:moveTo>
                  <a:cubicBezTo>
                    <a:pt x="410" y="380"/>
                    <a:pt x="414" y="380"/>
                    <a:pt x="419" y="380"/>
                  </a:cubicBezTo>
                  <a:cubicBezTo>
                    <a:pt x="415" y="380"/>
                    <a:pt x="412" y="380"/>
                    <a:pt x="409" y="380"/>
                  </a:cubicBezTo>
                  <a:cubicBezTo>
                    <a:pt x="408" y="380"/>
                    <a:pt x="407" y="380"/>
                    <a:pt x="406" y="379"/>
                  </a:cubicBezTo>
                  <a:close/>
                  <a:moveTo>
                    <a:pt x="447" y="382"/>
                  </a:moveTo>
                  <a:cubicBezTo>
                    <a:pt x="450" y="382"/>
                    <a:pt x="453" y="382"/>
                    <a:pt x="455" y="383"/>
                  </a:cubicBezTo>
                  <a:cubicBezTo>
                    <a:pt x="456" y="383"/>
                    <a:pt x="456" y="383"/>
                    <a:pt x="457" y="384"/>
                  </a:cubicBezTo>
                  <a:cubicBezTo>
                    <a:pt x="454" y="383"/>
                    <a:pt x="450" y="383"/>
                    <a:pt x="447" y="382"/>
                  </a:cubicBezTo>
                  <a:close/>
                  <a:moveTo>
                    <a:pt x="488" y="320"/>
                  </a:moveTo>
                  <a:cubicBezTo>
                    <a:pt x="487" y="319"/>
                    <a:pt x="487" y="319"/>
                    <a:pt x="486" y="319"/>
                  </a:cubicBezTo>
                  <a:cubicBezTo>
                    <a:pt x="486" y="319"/>
                    <a:pt x="486" y="319"/>
                    <a:pt x="486" y="319"/>
                  </a:cubicBezTo>
                  <a:cubicBezTo>
                    <a:pt x="486" y="318"/>
                    <a:pt x="486" y="318"/>
                    <a:pt x="487" y="318"/>
                  </a:cubicBezTo>
                  <a:cubicBezTo>
                    <a:pt x="487" y="318"/>
                    <a:pt x="488" y="319"/>
                    <a:pt x="488" y="319"/>
                  </a:cubicBezTo>
                  <a:cubicBezTo>
                    <a:pt x="488" y="319"/>
                    <a:pt x="488" y="320"/>
                    <a:pt x="488" y="320"/>
                  </a:cubicBezTo>
                  <a:close/>
                  <a:moveTo>
                    <a:pt x="623" y="199"/>
                  </a:moveTo>
                  <a:cubicBezTo>
                    <a:pt x="635" y="207"/>
                    <a:pt x="646" y="217"/>
                    <a:pt x="653" y="228"/>
                  </a:cubicBezTo>
                  <a:cubicBezTo>
                    <a:pt x="648" y="229"/>
                    <a:pt x="642" y="230"/>
                    <a:pt x="637" y="231"/>
                  </a:cubicBezTo>
                  <a:cubicBezTo>
                    <a:pt x="621" y="216"/>
                    <a:pt x="604" y="202"/>
                    <a:pt x="583" y="196"/>
                  </a:cubicBezTo>
                  <a:cubicBezTo>
                    <a:pt x="582" y="198"/>
                    <a:pt x="582" y="198"/>
                    <a:pt x="582" y="198"/>
                  </a:cubicBezTo>
                  <a:cubicBezTo>
                    <a:pt x="602" y="204"/>
                    <a:pt x="619" y="217"/>
                    <a:pt x="633" y="232"/>
                  </a:cubicBezTo>
                  <a:cubicBezTo>
                    <a:pt x="629" y="232"/>
                    <a:pt x="624" y="232"/>
                    <a:pt x="619" y="233"/>
                  </a:cubicBezTo>
                  <a:cubicBezTo>
                    <a:pt x="602" y="220"/>
                    <a:pt x="581" y="211"/>
                    <a:pt x="562" y="202"/>
                  </a:cubicBezTo>
                  <a:cubicBezTo>
                    <a:pt x="609" y="184"/>
                    <a:pt x="614" y="205"/>
                    <a:pt x="622" y="200"/>
                  </a:cubicBezTo>
                  <a:cubicBezTo>
                    <a:pt x="622" y="200"/>
                    <a:pt x="623" y="199"/>
                    <a:pt x="623" y="199"/>
                  </a:cubicBezTo>
                  <a:close/>
                  <a:moveTo>
                    <a:pt x="509" y="236"/>
                  </a:moveTo>
                  <a:cubicBezTo>
                    <a:pt x="510" y="237"/>
                    <a:pt x="511" y="237"/>
                    <a:pt x="512" y="238"/>
                  </a:cubicBezTo>
                  <a:cubicBezTo>
                    <a:pt x="510" y="240"/>
                    <a:pt x="509" y="242"/>
                    <a:pt x="508" y="243"/>
                  </a:cubicBezTo>
                  <a:cubicBezTo>
                    <a:pt x="507" y="245"/>
                    <a:pt x="506" y="246"/>
                    <a:pt x="506" y="247"/>
                  </a:cubicBezTo>
                  <a:cubicBezTo>
                    <a:pt x="504" y="246"/>
                    <a:pt x="502" y="246"/>
                    <a:pt x="501" y="245"/>
                  </a:cubicBezTo>
                  <a:cubicBezTo>
                    <a:pt x="503" y="242"/>
                    <a:pt x="506" y="239"/>
                    <a:pt x="509" y="236"/>
                  </a:cubicBezTo>
                  <a:close/>
                  <a:moveTo>
                    <a:pt x="462" y="295"/>
                  </a:moveTo>
                  <a:cubicBezTo>
                    <a:pt x="463" y="296"/>
                    <a:pt x="464" y="296"/>
                    <a:pt x="465" y="297"/>
                  </a:cubicBezTo>
                  <a:cubicBezTo>
                    <a:pt x="463" y="297"/>
                    <a:pt x="460" y="296"/>
                    <a:pt x="458" y="294"/>
                  </a:cubicBezTo>
                  <a:cubicBezTo>
                    <a:pt x="454" y="292"/>
                    <a:pt x="449" y="288"/>
                    <a:pt x="445" y="285"/>
                  </a:cubicBezTo>
                  <a:cubicBezTo>
                    <a:pt x="442" y="282"/>
                    <a:pt x="438" y="279"/>
                    <a:pt x="435" y="276"/>
                  </a:cubicBezTo>
                  <a:cubicBezTo>
                    <a:pt x="444" y="281"/>
                    <a:pt x="452" y="287"/>
                    <a:pt x="460" y="293"/>
                  </a:cubicBezTo>
                  <a:cubicBezTo>
                    <a:pt x="460" y="295"/>
                    <a:pt x="460" y="295"/>
                    <a:pt x="460" y="295"/>
                  </a:cubicBezTo>
                  <a:cubicBezTo>
                    <a:pt x="462" y="295"/>
                    <a:pt x="462" y="295"/>
                    <a:pt x="462" y="295"/>
                  </a:cubicBezTo>
                  <a:cubicBezTo>
                    <a:pt x="462" y="295"/>
                    <a:pt x="462" y="295"/>
                    <a:pt x="462" y="295"/>
                  </a:cubicBezTo>
                  <a:close/>
                  <a:moveTo>
                    <a:pt x="484" y="269"/>
                  </a:moveTo>
                  <a:cubicBezTo>
                    <a:pt x="484" y="269"/>
                    <a:pt x="484" y="269"/>
                    <a:pt x="484" y="269"/>
                  </a:cubicBezTo>
                  <a:cubicBezTo>
                    <a:pt x="484" y="269"/>
                    <a:pt x="484" y="269"/>
                    <a:pt x="484" y="269"/>
                  </a:cubicBezTo>
                  <a:cubicBezTo>
                    <a:pt x="484" y="269"/>
                    <a:pt x="484" y="269"/>
                    <a:pt x="484" y="269"/>
                  </a:cubicBezTo>
                  <a:close/>
                  <a:moveTo>
                    <a:pt x="480" y="292"/>
                  </a:moveTo>
                  <a:cubicBezTo>
                    <a:pt x="480" y="292"/>
                    <a:pt x="480" y="292"/>
                    <a:pt x="480" y="292"/>
                  </a:cubicBezTo>
                  <a:cubicBezTo>
                    <a:pt x="480" y="292"/>
                    <a:pt x="480" y="292"/>
                    <a:pt x="480" y="292"/>
                  </a:cubicBezTo>
                  <a:cubicBezTo>
                    <a:pt x="480" y="292"/>
                    <a:pt x="480" y="292"/>
                    <a:pt x="480" y="292"/>
                  </a:cubicBezTo>
                  <a:close/>
                  <a:moveTo>
                    <a:pt x="468" y="325"/>
                  </a:moveTo>
                  <a:cubicBezTo>
                    <a:pt x="469" y="325"/>
                    <a:pt x="469" y="325"/>
                    <a:pt x="470" y="325"/>
                  </a:cubicBezTo>
                  <a:cubicBezTo>
                    <a:pt x="470" y="325"/>
                    <a:pt x="470" y="326"/>
                    <a:pt x="470" y="326"/>
                  </a:cubicBezTo>
                  <a:cubicBezTo>
                    <a:pt x="469" y="326"/>
                    <a:pt x="469" y="325"/>
                    <a:pt x="468" y="325"/>
                  </a:cubicBezTo>
                  <a:close/>
                  <a:moveTo>
                    <a:pt x="494" y="284"/>
                  </a:moveTo>
                  <a:cubicBezTo>
                    <a:pt x="495" y="285"/>
                    <a:pt x="495" y="285"/>
                    <a:pt x="496" y="286"/>
                  </a:cubicBezTo>
                  <a:cubicBezTo>
                    <a:pt x="494" y="291"/>
                    <a:pt x="492" y="297"/>
                    <a:pt x="492" y="303"/>
                  </a:cubicBezTo>
                  <a:cubicBezTo>
                    <a:pt x="492" y="301"/>
                    <a:pt x="491" y="299"/>
                    <a:pt x="491" y="297"/>
                  </a:cubicBezTo>
                  <a:cubicBezTo>
                    <a:pt x="491" y="295"/>
                    <a:pt x="491" y="293"/>
                    <a:pt x="491" y="291"/>
                  </a:cubicBezTo>
                  <a:cubicBezTo>
                    <a:pt x="492" y="291"/>
                    <a:pt x="492" y="291"/>
                    <a:pt x="492" y="291"/>
                  </a:cubicBezTo>
                  <a:cubicBezTo>
                    <a:pt x="492" y="291"/>
                    <a:pt x="492" y="291"/>
                    <a:pt x="492" y="290"/>
                  </a:cubicBezTo>
                  <a:cubicBezTo>
                    <a:pt x="492" y="289"/>
                    <a:pt x="492" y="287"/>
                    <a:pt x="493" y="285"/>
                  </a:cubicBezTo>
                  <a:cubicBezTo>
                    <a:pt x="493" y="285"/>
                    <a:pt x="494" y="284"/>
                    <a:pt x="494" y="284"/>
                  </a:cubicBezTo>
                  <a:close/>
                  <a:moveTo>
                    <a:pt x="484" y="292"/>
                  </a:moveTo>
                  <a:cubicBezTo>
                    <a:pt x="484" y="294"/>
                    <a:pt x="485" y="295"/>
                    <a:pt x="485" y="297"/>
                  </a:cubicBezTo>
                  <a:cubicBezTo>
                    <a:pt x="484" y="296"/>
                    <a:pt x="483" y="295"/>
                    <a:pt x="483" y="295"/>
                  </a:cubicBezTo>
                  <a:cubicBezTo>
                    <a:pt x="483" y="294"/>
                    <a:pt x="484" y="293"/>
                    <a:pt x="484" y="292"/>
                  </a:cubicBezTo>
                  <a:close/>
                  <a:moveTo>
                    <a:pt x="464" y="311"/>
                  </a:moveTo>
                  <a:cubicBezTo>
                    <a:pt x="467" y="313"/>
                    <a:pt x="470" y="314"/>
                    <a:pt x="473" y="316"/>
                  </a:cubicBezTo>
                  <a:cubicBezTo>
                    <a:pt x="473" y="316"/>
                    <a:pt x="473" y="317"/>
                    <a:pt x="473" y="317"/>
                  </a:cubicBezTo>
                  <a:cubicBezTo>
                    <a:pt x="473" y="317"/>
                    <a:pt x="473" y="318"/>
                    <a:pt x="473" y="318"/>
                  </a:cubicBezTo>
                  <a:cubicBezTo>
                    <a:pt x="472" y="318"/>
                    <a:pt x="472" y="318"/>
                    <a:pt x="472" y="318"/>
                  </a:cubicBezTo>
                  <a:cubicBezTo>
                    <a:pt x="471" y="318"/>
                    <a:pt x="470" y="318"/>
                    <a:pt x="470" y="318"/>
                  </a:cubicBezTo>
                  <a:cubicBezTo>
                    <a:pt x="469" y="317"/>
                    <a:pt x="468" y="316"/>
                    <a:pt x="467" y="315"/>
                  </a:cubicBezTo>
                  <a:cubicBezTo>
                    <a:pt x="467" y="314"/>
                    <a:pt x="466" y="313"/>
                    <a:pt x="465" y="313"/>
                  </a:cubicBezTo>
                  <a:cubicBezTo>
                    <a:pt x="465" y="312"/>
                    <a:pt x="464" y="311"/>
                    <a:pt x="464" y="311"/>
                  </a:cubicBezTo>
                  <a:close/>
                  <a:moveTo>
                    <a:pt x="472" y="326"/>
                  </a:moveTo>
                  <a:cubicBezTo>
                    <a:pt x="472" y="326"/>
                    <a:pt x="472" y="326"/>
                    <a:pt x="472" y="326"/>
                  </a:cubicBezTo>
                  <a:cubicBezTo>
                    <a:pt x="474" y="328"/>
                    <a:pt x="476" y="330"/>
                    <a:pt x="477" y="333"/>
                  </a:cubicBezTo>
                  <a:cubicBezTo>
                    <a:pt x="476" y="332"/>
                    <a:pt x="475" y="332"/>
                    <a:pt x="473" y="331"/>
                  </a:cubicBezTo>
                  <a:cubicBezTo>
                    <a:pt x="473" y="330"/>
                    <a:pt x="472" y="329"/>
                    <a:pt x="472" y="329"/>
                  </a:cubicBezTo>
                  <a:cubicBezTo>
                    <a:pt x="472" y="328"/>
                    <a:pt x="472" y="328"/>
                    <a:pt x="472" y="327"/>
                  </a:cubicBezTo>
                  <a:cubicBezTo>
                    <a:pt x="472" y="327"/>
                    <a:pt x="472" y="326"/>
                    <a:pt x="472" y="326"/>
                  </a:cubicBezTo>
                  <a:close/>
                  <a:moveTo>
                    <a:pt x="472" y="347"/>
                  </a:moveTo>
                  <a:cubicBezTo>
                    <a:pt x="473" y="346"/>
                    <a:pt x="473" y="345"/>
                    <a:pt x="473" y="344"/>
                  </a:cubicBezTo>
                  <a:cubicBezTo>
                    <a:pt x="475" y="346"/>
                    <a:pt x="476" y="348"/>
                    <a:pt x="477" y="350"/>
                  </a:cubicBezTo>
                  <a:cubicBezTo>
                    <a:pt x="476" y="353"/>
                    <a:pt x="475" y="356"/>
                    <a:pt x="475" y="359"/>
                  </a:cubicBezTo>
                  <a:cubicBezTo>
                    <a:pt x="474" y="358"/>
                    <a:pt x="473" y="357"/>
                    <a:pt x="472" y="357"/>
                  </a:cubicBezTo>
                  <a:cubicBezTo>
                    <a:pt x="471" y="355"/>
                    <a:pt x="471" y="354"/>
                    <a:pt x="471" y="353"/>
                  </a:cubicBezTo>
                  <a:cubicBezTo>
                    <a:pt x="471" y="351"/>
                    <a:pt x="471" y="349"/>
                    <a:pt x="472" y="347"/>
                  </a:cubicBezTo>
                  <a:close/>
                  <a:moveTo>
                    <a:pt x="482" y="317"/>
                  </a:moveTo>
                  <a:cubicBezTo>
                    <a:pt x="480" y="317"/>
                    <a:pt x="479" y="316"/>
                    <a:pt x="478" y="315"/>
                  </a:cubicBezTo>
                  <a:cubicBezTo>
                    <a:pt x="478" y="315"/>
                    <a:pt x="478" y="315"/>
                    <a:pt x="478" y="315"/>
                  </a:cubicBezTo>
                  <a:cubicBezTo>
                    <a:pt x="479" y="314"/>
                    <a:pt x="480" y="313"/>
                    <a:pt x="481" y="313"/>
                  </a:cubicBezTo>
                  <a:cubicBezTo>
                    <a:pt x="481" y="314"/>
                    <a:pt x="482" y="315"/>
                    <a:pt x="482" y="317"/>
                  </a:cubicBezTo>
                  <a:cubicBezTo>
                    <a:pt x="482" y="317"/>
                    <a:pt x="482" y="317"/>
                    <a:pt x="482" y="317"/>
                  </a:cubicBezTo>
                  <a:close/>
                  <a:moveTo>
                    <a:pt x="484" y="310"/>
                  </a:moveTo>
                  <a:cubicBezTo>
                    <a:pt x="484" y="310"/>
                    <a:pt x="483" y="310"/>
                    <a:pt x="483" y="310"/>
                  </a:cubicBezTo>
                  <a:cubicBezTo>
                    <a:pt x="483" y="310"/>
                    <a:pt x="482" y="309"/>
                    <a:pt x="482" y="309"/>
                  </a:cubicBezTo>
                  <a:cubicBezTo>
                    <a:pt x="482" y="309"/>
                    <a:pt x="482" y="308"/>
                    <a:pt x="482" y="307"/>
                  </a:cubicBezTo>
                  <a:cubicBezTo>
                    <a:pt x="482" y="307"/>
                    <a:pt x="482" y="308"/>
                    <a:pt x="482" y="308"/>
                  </a:cubicBezTo>
                  <a:cubicBezTo>
                    <a:pt x="482" y="308"/>
                    <a:pt x="482" y="308"/>
                    <a:pt x="482" y="308"/>
                  </a:cubicBezTo>
                  <a:cubicBezTo>
                    <a:pt x="482" y="308"/>
                    <a:pt x="482" y="308"/>
                    <a:pt x="482" y="308"/>
                  </a:cubicBezTo>
                  <a:cubicBezTo>
                    <a:pt x="483" y="309"/>
                    <a:pt x="484" y="309"/>
                    <a:pt x="484" y="310"/>
                  </a:cubicBezTo>
                  <a:close/>
                  <a:moveTo>
                    <a:pt x="479" y="319"/>
                  </a:moveTo>
                  <a:cubicBezTo>
                    <a:pt x="478" y="318"/>
                    <a:pt x="477" y="318"/>
                    <a:pt x="476" y="318"/>
                  </a:cubicBezTo>
                  <a:cubicBezTo>
                    <a:pt x="476" y="318"/>
                    <a:pt x="476" y="318"/>
                    <a:pt x="476" y="317"/>
                  </a:cubicBezTo>
                  <a:cubicBezTo>
                    <a:pt x="477" y="318"/>
                    <a:pt x="478" y="318"/>
                    <a:pt x="479" y="319"/>
                  </a:cubicBezTo>
                  <a:close/>
                  <a:moveTo>
                    <a:pt x="485" y="323"/>
                  </a:moveTo>
                  <a:cubicBezTo>
                    <a:pt x="484" y="323"/>
                    <a:pt x="484" y="323"/>
                    <a:pt x="484" y="323"/>
                  </a:cubicBezTo>
                  <a:cubicBezTo>
                    <a:pt x="481" y="322"/>
                    <a:pt x="479" y="321"/>
                    <a:pt x="479" y="321"/>
                  </a:cubicBezTo>
                  <a:cubicBezTo>
                    <a:pt x="480" y="322"/>
                    <a:pt x="481" y="323"/>
                    <a:pt x="482" y="324"/>
                  </a:cubicBezTo>
                  <a:cubicBezTo>
                    <a:pt x="479" y="324"/>
                    <a:pt x="476" y="323"/>
                    <a:pt x="474" y="323"/>
                  </a:cubicBezTo>
                  <a:cubicBezTo>
                    <a:pt x="474" y="323"/>
                    <a:pt x="473" y="323"/>
                    <a:pt x="473" y="323"/>
                  </a:cubicBezTo>
                  <a:cubicBezTo>
                    <a:pt x="474" y="322"/>
                    <a:pt x="474" y="321"/>
                    <a:pt x="474" y="321"/>
                  </a:cubicBezTo>
                  <a:cubicBezTo>
                    <a:pt x="478" y="321"/>
                    <a:pt x="481" y="322"/>
                    <a:pt x="485" y="323"/>
                  </a:cubicBezTo>
                  <a:close/>
                  <a:moveTo>
                    <a:pt x="479" y="326"/>
                  </a:moveTo>
                  <a:cubicBezTo>
                    <a:pt x="479" y="326"/>
                    <a:pt x="479" y="326"/>
                    <a:pt x="479" y="326"/>
                  </a:cubicBezTo>
                  <a:cubicBezTo>
                    <a:pt x="479" y="326"/>
                    <a:pt x="479" y="326"/>
                    <a:pt x="479" y="326"/>
                  </a:cubicBezTo>
                  <a:cubicBezTo>
                    <a:pt x="479" y="326"/>
                    <a:pt x="479" y="326"/>
                    <a:pt x="479" y="326"/>
                  </a:cubicBezTo>
                  <a:close/>
                  <a:moveTo>
                    <a:pt x="485" y="335"/>
                  </a:moveTo>
                  <a:cubicBezTo>
                    <a:pt x="485" y="335"/>
                    <a:pt x="486" y="336"/>
                    <a:pt x="486" y="336"/>
                  </a:cubicBezTo>
                  <a:cubicBezTo>
                    <a:pt x="486" y="336"/>
                    <a:pt x="486" y="336"/>
                    <a:pt x="485" y="336"/>
                  </a:cubicBezTo>
                  <a:cubicBezTo>
                    <a:pt x="485" y="336"/>
                    <a:pt x="485" y="335"/>
                    <a:pt x="485" y="335"/>
                  </a:cubicBezTo>
                  <a:close/>
                  <a:moveTo>
                    <a:pt x="474" y="341"/>
                  </a:moveTo>
                  <a:cubicBezTo>
                    <a:pt x="474" y="341"/>
                    <a:pt x="474" y="341"/>
                    <a:pt x="475" y="341"/>
                  </a:cubicBezTo>
                  <a:cubicBezTo>
                    <a:pt x="475" y="342"/>
                    <a:pt x="476" y="342"/>
                    <a:pt x="477" y="343"/>
                  </a:cubicBezTo>
                  <a:cubicBezTo>
                    <a:pt x="477" y="343"/>
                    <a:pt x="477" y="344"/>
                    <a:pt x="477" y="344"/>
                  </a:cubicBezTo>
                  <a:cubicBezTo>
                    <a:pt x="476" y="343"/>
                    <a:pt x="475" y="342"/>
                    <a:pt x="474" y="341"/>
                  </a:cubicBezTo>
                  <a:close/>
                  <a:moveTo>
                    <a:pt x="480" y="339"/>
                  </a:moveTo>
                  <a:cubicBezTo>
                    <a:pt x="480" y="339"/>
                    <a:pt x="480" y="339"/>
                    <a:pt x="480" y="339"/>
                  </a:cubicBezTo>
                  <a:cubicBezTo>
                    <a:pt x="480" y="339"/>
                    <a:pt x="481" y="339"/>
                    <a:pt x="481" y="339"/>
                  </a:cubicBezTo>
                  <a:cubicBezTo>
                    <a:pt x="481" y="339"/>
                    <a:pt x="481" y="339"/>
                    <a:pt x="481" y="340"/>
                  </a:cubicBezTo>
                  <a:cubicBezTo>
                    <a:pt x="481" y="340"/>
                    <a:pt x="481" y="340"/>
                    <a:pt x="481" y="341"/>
                  </a:cubicBezTo>
                  <a:cubicBezTo>
                    <a:pt x="481" y="340"/>
                    <a:pt x="480" y="340"/>
                    <a:pt x="480" y="340"/>
                  </a:cubicBezTo>
                  <a:cubicBezTo>
                    <a:pt x="480" y="340"/>
                    <a:pt x="480" y="339"/>
                    <a:pt x="480" y="339"/>
                  </a:cubicBezTo>
                  <a:close/>
                  <a:moveTo>
                    <a:pt x="480" y="337"/>
                  </a:moveTo>
                  <a:cubicBezTo>
                    <a:pt x="480" y="337"/>
                    <a:pt x="480" y="337"/>
                    <a:pt x="480" y="336"/>
                  </a:cubicBezTo>
                  <a:cubicBezTo>
                    <a:pt x="481" y="337"/>
                    <a:pt x="481" y="337"/>
                    <a:pt x="481" y="337"/>
                  </a:cubicBezTo>
                  <a:cubicBezTo>
                    <a:pt x="481" y="337"/>
                    <a:pt x="481" y="337"/>
                    <a:pt x="481" y="337"/>
                  </a:cubicBezTo>
                  <a:cubicBezTo>
                    <a:pt x="480" y="337"/>
                    <a:pt x="480" y="337"/>
                    <a:pt x="480" y="337"/>
                  </a:cubicBezTo>
                  <a:close/>
                  <a:moveTo>
                    <a:pt x="479" y="331"/>
                  </a:moveTo>
                  <a:cubicBezTo>
                    <a:pt x="479" y="330"/>
                    <a:pt x="478" y="329"/>
                    <a:pt x="477" y="328"/>
                  </a:cubicBezTo>
                  <a:cubicBezTo>
                    <a:pt x="478" y="329"/>
                    <a:pt x="479" y="329"/>
                    <a:pt x="479" y="329"/>
                  </a:cubicBezTo>
                  <a:cubicBezTo>
                    <a:pt x="479" y="330"/>
                    <a:pt x="480" y="330"/>
                    <a:pt x="480" y="331"/>
                  </a:cubicBezTo>
                  <a:cubicBezTo>
                    <a:pt x="479" y="331"/>
                    <a:pt x="479" y="331"/>
                    <a:pt x="479" y="331"/>
                  </a:cubicBezTo>
                  <a:close/>
                  <a:moveTo>
                    <a:pt x="485" y="328"/>
                  </a:moveTo>
                  <a:cubicBezTo>
                    <a:pt x="486" y="330"/>
                    <a:pt x="486" y="331"/>
                    <a:pt x="487" y="333"/>
                  </a:cubicBezTo>
                  <a:cubicBezTo>
                    <a:pt x="486" y="332"/>
                    <a:pt x="486" y="331"/>
                    <a:pt x="485" y="331"/>
                  </a:cubicBezTo>
                  <a:cubicBezTo>
                    <a:pt x="485" y="330"/>
                    <a:pt x="485" y="329"/>
                    <a:pt x="485" y="328"/>
                  </a:cubicBezTo>
                  <a:close/>
                  <a:moveTo>
                    <a:pt x="488" y="340"/>
                  </a:moveTo>
                  <a:cubicBezTo>
                    <a:pt x="488" y="340"/>
                    <a:pt x="487" y="340"/>
                    <a:pt x="487" y="340"/>
                  </a:cubicBezTo>
                  <a:cubicBezTo>
                    <a:pt x="487" y="341"/>
                    <a:pt x="487" y="341"/>
                    <a:pt x="486" y="341"/>
                  </a:cubicBezTo>
                  <a:cubicBezTo>
                    <a:pt x="486" y="340"/>
                    <a:pt x="486" y="339"/>
                    <a:pt x="486" y="339"/>
                  </a:cubicBezTo>
                  <a:cubicBezTo>
                    <a:pt x="487" y="339"/>
                    <a:pt x="488" y="339"/>
                    <a:pt x="488" y="338"/>
                  </a:cubicBezTo>
                  <a:cubicBezTo>
                    <a:pt x="488" y="339"/>
                    <a:pt x="489" y="339"/>
                    <a:pt x="489" y="340"/>
                  </a:cubicBezTo>
                  <a:cubicBezTo>
                    <a:pt x="488" y="339"/>
                    <a:pt x="488" y="339"/>
                    <a:pt x="488" y="339"/>
                  </a:cubicBezTo>
                  <a:cubicBezTo>
                    <a:pt x="488" y="340"/>
                    <a:pt x="488" y="340"/>
                    <a:pt x="488" y="340"/>
                  </a:cubicBezTo>
                  <a:cubicBezTo>
                    <a:pt x="488" y="340"/>
                    <a:pt x="488" y="340"/>
                    <a:pt x="488" y="340"/>
                  </a:cubicBezTo>
                  <a:close/>
                  <a:moveTo>
                    <a:pt x="483" y="345"/>
                  </a:moveTo>
                  <a:cubicBezTo>
                    <a:pt x="483" y="345"/>
                    <a:pt x="483" y="345"/>
                    <a:pt x="483" y="345"/>
                  </a:cubicBezTo>
                  <a:cubicBezTo>
                    <a:pt x="483" y="345"/>
                    <a:pt x="483" y="345"/>
                    <a:pt x="483" y="345"/>
                  </a:cubicBezTo>
                  <a:cubicBezTo>
                    <a:pt x="483" y="345"/>
                    <a:pt x="483" y="345"/>
                    <a:pt x="483" y="345"/>
                  </a:cubicBezTo>
                  <a:close/>
                  <a:moveTo>
                    <a:pt x="473" y="364"/>
                  </a:moveTo>
                  <a:cubicBezTo>
                    <a:pt x="473" y="363"/>
                    <a:pt x="473" y="362"/>
                    <a:pt x="472" y="360"/>
                  </a:cubicBezTo>
                  <a:cubicBezTo>
                    <a:pt x="473" y="361"/>
                    <a:pt x="473" y="361"/>
                    <a:pt x="474" y="362"/>
                  </a:cubicBezTo>
                  <a:cubicBezTo>
                    <a:pt x="474" y="362"/>
                    <a:pt x="474" y="363"/>
                    <a:pt x="473" y="364"/>
                  </a:cubicBezTo>
                  <a:close/>
                  <a:moveTo>
                    <a:pt x="472" y="339"/>
                  </a:moveTo>
                  <a:cubicBezTo>
                    <a:pt x="472" y="339"/>
                    <a:pt x="472" y="339"/>
                    <a:pt x="472" y="339"/>
                  </a:cubicBezTo>
                  <a:cubicBezTo>
                    <a:pt x="472" y="339"/>
                    <a:pt x="472" y="339"/>
                    <a:pt x="472" y="339"/>
                  </a:cubicBezTo>
                  <a:cubicBezTo>
                    <a:pt x="472" y="339"/>
                    <a:pt x="472" y="339"/>
                    <a:pt x="472" y="339"/>
                  </a:cubicBezTo>
                  <a:close/>
                  <a:moveTo>
                    <a:pt x="471" y="333"/>
                  </a:moveTo>
                  <a:cubicBezTo>
                    <a:pt x="471" y="333"/>
                    <a:pt x="471" y="333"/>
                    <a:pt x="471" y="333"/>
                  </a:cubicBezTo>
                  <a:cubicBezTo>
                    <a:pt x="471" y="333"/>
                    <a:pt x="471" y="333"/>
                    <a:pt x="471" y="333"/>
                  </a:cubicBezTo>
                  <a:cubicBezTo>
                    <a:pt x="471" y="333"/>
                    <a:pt x="471" y="333"/>
                    <a:pt x="471" y="333"/>
                  </a:cubicBezTo>
                  <a:close/>
                  <a:moveTo>
                    <a:pt x="474" y="334"/>
                  </a:moveTo>
                  <a:cubicBezTo>
                    <a:pt x="475" y="335"/>
                    <a:pt x="477" y="335"/>
                    <a:pt x="478" y="336"/>
                  </a:cubicBezTo>
                  <a:cubicBezTo>
                    <a:pt x="478" y="336"/>
                    <a:pt x="478" y="336"/>
                    <a:pt x="478" y="337"/>
                  </a:cubicBezTo>
                  <a:cubicBezTo>
                    <a:pt x="477" y="337"/>
                    <a:pt x="477" y="337"/>
                    <a:pt x="476" y="336"/>
                  </a:cubicBezTo>
                  <a:cubicBezTo>
                    <a:pt x="475" y="335"/>
                    <a:pt x="475" y="335"/>
                    <a:pt x="475" y="335"/>
                  </a:cubicBezTo>
                  <a:cubicBezTo>
                    <a:pt x="475" y="336"/>
                    <a:pt x="475" y="336"/>
                    <a:pt x="475" y="336"/>
                  </a:cubicBezTo>
                  <a:cubicBezTo>
                    <a:pt x="475" y="336"/>
                    <a:pt x="475" y="336"/>
                    <a:pt x="475" y="336"/>
                  </a:cubicBezTo>
                  <a:cubicBezTo>
                    <a:pt x="474" y="335"/>
                    <a:pt x="474" y="335"/>
                    <a:pt x="474" y="334"/>
                  </a:cubicBezTo>
                  <a:close/>
                  <a:moveTo>
                    <a:pt x="466" y="321"/>
                  </a:moveTo>
                  <a:cubicBezTo>
                    <a:pt x="467" y="321"/>
                    <a:pt x="468" y="321"/>
                    <a:pt x="469" y="321"/>
                  </a:cubicBezTo>
                  <a:cubicBezTo>
                    <a:pt x="469" y="321"/>
                    <a:pt x="469" y="322"/>
                    <a:pt x="470" y="322"/>
                  </a:cubicBezTo>
                  <a:cubicBezTo>
                    <a:pt x="468" y="322"/>
                    <a:pt x="467" y="321"/>
                    <a:pt x="466" y="321"/>
                  </a:cubicBezTo>
                  <a:close/>
                  <a:moveTo>
                    <a:pt x="473" y="316"/>
                  </a:moveTo>
                  <a:cubicBezTo>
                    <a:pt x="473" y="316"/>
                    <a:pt x="473" y="316"/>
                    <a:pt x="474" y="316"/>
                  </a:cubicBezTo>
                  <a:cubicBezTo>
                    <a:pt x="474" y="317"/>
                    <a:pt x="473" y="317"/>
                    <a:pt x="473" y="317"/>
                  </a:cubicBezTo>
                  <a:cubicBezTo>
                    <a:pt x="473" y="317"/>
                    <a:pt x="473" y="316"/>
                    <a:pt x="473" y="316"/>
                  </a:cubicBezTo>
                  <a:close/>
                  <a:moveTo>
                    <a:pt x="472" y="313"/>
                  </a:moveTo>
                  <a:cubicBezTo>
                    <a:pt x="472" y="310"/>
                    <a:pt x="471" y="306"/>
                    <a:pt x="470" y="301"/>
                  </a:cubicBezTo>
                  <a:cubicBezTo>
                    <a:pt x="474" y="304"/>
                    <a:pt x="477" y="307"/>
                    <a:pt x="480" y="311"/>
                  </a:cubicBezTo>
                  <a:cubicBezTo>
                    <a:pt x="479" y="311"/>
                    <a:pt x="478" y="312"/>
                    <a:pt x="476" y="313"/>
                  </a:cubicBezTo>
                  <a:cubicBezTo>
                    <a:pt x="476" y="313"/>
                    <a:pt x="476" y="314"/>
                    <a:pt x="475" y="314"/>
                  </a:cubicBezTo>
                  <a:cubicBezTo>
                    <a:pt x="474" y="314"/>
                    <a:pt x="473" y="313"/>
                    <a:pt x="472" y="313"/>
                  </a:cubicBezTo>
                  <a:close/>
                  <a:moveTo>
                    <a:pt x="472" y="300"/>
                  </a:moveTo>
                  <a:cubicBezTo>
                    <a:pt x="473" y="300"/>
                    <a:pt x="474" y="299"/>
                    <a:pt x="475" y="299"/>
                  </a:cubicBezTo>
                  <a:cubicBezTo>
                    <a:pt x="476" y="298"/>
                    <a:pt x="476" y="297"/>
                    <a:pt x="477" y="296"/>
                  </a:cubicBezTo>
                  <a:cubicBezTo>
                    <a:pt x="478" y="298"/>
                    <a:pt x="478" y="300"/>
                    <a:pt x="479" y="302"/>
                  </a:cubicBezTo>
                  <a:cubicBezTo>
                    <a:pt x="478" y="302"/>
                    <a:pt x="478" y="302"/>
                    <a:pt x="478" y="302"/>
                  </a:cubicBezTo>
                  <a:cubicBezTo>
                    <a:pt x="478" y="303"/>
                    <a:pt x="478" y="304"/>
                    <a:pt x="479" y="306"/>
                  </a:cubicBezTo>
                  <a:cubicBezTo>
                    <a:pt x="477" y="304"/>
                    <a:pt x="474" y="302"/>
                    <a:pt x="472" y="300"/>
                  </a:cubicBezTo>
                  <a:close/>
                  <a:moveTo>
                    <a:pt x="480" y="296"/>
                  </a:moveTo>
                  <a:cubicBezTo>
                    <a:pt x="482" y="298"/>
                    <a:pt x="484" y="300"/>
                    <a:pt x="487" y="302"/>
                  </a:cubicBezTo>
                  <a:cubicBezTo>
                    <a:pt x="487" y="302"/>
                    <a:pt x="487" y="303"/>
                    <a:pt x="487" y="304"/>
                  </a:cubicBezTo>
                  <a:cubicBezTo>
                    <a:pt x="487" y="305"/>
                    <a:pt x="487" y="307"/>
                    <a:pt x="487" y="308"/>
                  </a:cubicBezTo>
                  <a:cubicBezTo>
                    <a:pt x="487" y="309"/>
                    <a:pt x="487" y="309"/>
                    <a:pt x="487" y="309"/>
                  </a:cubicBezTo>
                  <a:cubicBezTo>
                    <a:pt x="486" y="308"/>
                    <a:pt x="485" y="307"/>
                    <a:pt x="484" y="306"/>
                  </a:cubicBezTo>
                  <a:cubicBezTo>
                    <a:pt x="482" y="303"/>
                    <a:pt x="480" y="300"/>
                    <a:pt x="480" y="296"/>
                  </a:cubicBezTo>
                  <a:close/>
                  <a:moveTo>
                    <a:pt x="499" y="289"/>
                  </a:moveTo>
                  <a:cubicBezTo>
                    <a:pt x="499" y="289"/>
                    <a:pt x="499" y="289"/>
                    <a:pt x="499" y="289"/>
                  </a:cubicBezTo>
                  <a:cubicBezTo>
                    <a:pt x="499" y="294"/>
                    <a:pt x="498" y="298"/>
                    <a:pt x="496" y="302"/>
                  </a:cubicBezTo>
                  <a:cubicBezTo>
                    <a:pt x="495" y="302"/>
                    <a:pt x="495" y="303"/>
                    <a:pt x="495" y="303"/>
                  </a:cubicBezTo>
                  <a:cubicBezTo>
                    <a:pt x="495" y="298"/>
                    <a:pt x="496" y="293"/>
                    <a:pt x="497" y="288"/>
                  </a:cubicBezTo>
                  <a:cubicBezTo>
                    <a:pt x="498" y="288"/>
                    <a:pt x="498" y="289"/>
                    <a:pt x="499" y="289"/>
                  </a:cubicBezTo>
                  <a:close/>
                  <a:moveTo>
                    <a:pt x="502" y="294"/>
                  </a:moveTo>
                  <a:cubicBezTo>
                    <a:pt x="502" y="295"/>
                    <a:pt x="501" y="296"/>
                    <a:pt x="500" y="296"/>
                  </a:cubicBezTo>
                  <a:cubicBezTo>
                    <a:pt x="501" y="295"/>
                    <a:pt x="501" y="294"/>
                    <a:pt x="501" y="292"/>
                  </a:cubicBezTo>
                  <a:cubicBezTo>
                    <a:pt x="501" y="293"/>
                    <a:pt x="502" y="293"/>
                    <a:pt x="502" y="294"/>
                  </a:cubicBezTo>
                  <a:close/>
                  <a:moveTo>
                    <a:pt x="507" y="289"/>
                  </a:moveTo>
                  <a:cubicBezTo>
                    <a:pt x="509" y="286"/>
                    <a:pt x="511" y="282"/>
                    <a:pt x="513" y="279"/>
                  </a:cubicBezTo>
                  <a:cubicBezTo>
                    <a:pt x="515" y="280"/>
                    <a:pt x="516" y="281"/>
                    <a:pt x="517" y="282"/>
                  </a:cubicBezTo>
                  <a:cubicBezTo>
                    <a:pt x="513" y="284"/>
                    <a:pt x="510" y="287"/>
                    <a:pt x="507" y="289"/>
                  </a:cubicBezTo>
                  <a:close/>
                  <a:moveTo>
                    <a:pt x="487" y="289"/>
                  </a:moveTo>
                  <a:cubicBezTo>
                    <a:pt x="487" y="290"/>
                    <a:pt x="487" y="290"/>
                    <a:pt x="487" y="290"/>
                  </a:cubicBezTo>
                  <a:cubicBezTo>
                    <a:pt x="487" y="290"/>
                    <a:pt x="487" y="290"/>
                    <a:pt x="487" y="290"/>
                  </a:cubicBezTo>
                  <a:cubicBezTo>
                    <a:pt x="487" y="291"/>
                    <a:pt x="487" y="291"/>
                    <a:pt x="487" y="291"/>
                  </a:cubicBezTo>
                  <a:cubicBezTo>
                    <a:pt x="487" y="293"/>
                    <a:pt x="488" y="295"/>
                    <a:pt x="488" y="297"/>
                  </a:cubicBezTo>
                  <a:cubicBezTo>
                    <a:pt x="488" y="297"/>
                    <a:pt x="488" y="297"/>
                    <a:pt x="488" y="298"/>
                  </a:cubicBezTo>
                  <a:cubicBezTo>
                    <a:pt x="487" y="294"/>
                    <a:pt x="487" y="292"/>
                    <a:pt x="487" y="290"/>
                  </a:cubicBezTo>
                  <a:cubicBezTo>
                    <a:pt x="487" y="290"/>
                    <a:pt x="487" y="289"/>
                    <a:pt x="487" y="289"/>
                  </a:cubicBezTo>
                  <a:close/>
                  <a:moveTo>
                    <a:pt x="496" y="283"/>
                  </a:moveTo>
                  <a:cubicBezTo>
                    <a:pt x="496" y="282"/>
                    <a:pt x="497" y="282"/>
                    <a:pt x="497" y="282"/>
                  </a:cubicBezTo>
                  <a:cubicBezTo>
                    <a:pt x="497" y="282"/>
                    <a:pt x="497" y="283"/>
                    <a:pt x="497" y="283"/>
                  </a:cubicBezTo>
                  <a:cubicBezTo>
                    <a:pt x="496" y="283"/>
                    <a:pt x="496" y="283"/>
                    <a:pt x="496" y="283"/>
                  </a:cubicBezTo>
                  <a:close/>
                  <a:moveTo>
                    <a:pt x="502" y="290"/>
                  </a:moveTo>
                  <a:cubicBezTo>
                    <a:pt x="503" y="285"/>
                    <a:pt x="505" y="280"/>
                    <a:pt x="509" y="275"/>
                  </a:cubicBezTo>
                  <a:cubicBezTo>
                    <a:pt x="510" y="276"/>
                    <a:pt x="511" y="276"/>
                    <a:pt x="511" y="277"/>
                  </a:cubicBezTo>
                  <a:cubicBezTo>
                    <a:pt x="508" y="282"/>
                    <a:pt x="505" y="286"/>
                    <a:pt x="504" y="292"/>
                  </a:cubicBezTo>
                  <a:cubicBezTo>
                    <a:pt x="503" y="291"/>
                    <a:pt x="503" y="291"/>
                    <a:pt x="502" y="290"/>
                  </a:cubicBezTo>
                  <a:close/>
                  <a:moveTo>
                    <a:pt x="511" y="273"/>
                  </a:moveTo>
                  <a:cubicBezTo>
                    <a:pt x="512" y="273"/>
                    <a:pt x="513" y="272"/>
                    <a:pt x="514" y="271"/>
                  </a:cubicBezTo>
                  <a:cubicBezTo>
                    <a:pt x="515" y="272"/>
                    <a:pt x="515" y="272"/>
                    <a:pt x="515" y="272"/>
                  </a:cubicBezTo>
                  <a:cubicBezTo>
                    <a:pt x="515" y="272"/>
                    <a:pt x="516" y="271"/>
                    <a:pt x="517" y="271"/>
                  </a:cubicBezTo>
                  <a:cubicBezTo>
                    <a:pt x="516" y="272"/>
                    <a:pt x="514" y="274"/>
                    <a:pt x="513" y="275"/>
                  </a:cubicBezTo>
                  <a:cubicBezTo>
                    <a:pt x="512" y="275"/>
                    <a:pt x="512" y="274"/>
                    <a:pt x="511" y="273"/>
                  </a:cubicBezTo>
                  <a:close/>
                  <a:moveTo>
                    <a:pt x="520" y="266"/>
                  </a:moveTo>
                  <a:cubicBezTo>
                    <a:pt x="521" y="265"/>
                    <a:pt x="523" y="264"/>
                    <a:pt x="525" y="263"/>
                  </a:cubicBezTo>
                  <a:cubicBezTo>
                    <a:pt x="526" y="263"/>
                    <a:pt x="526" y="263"/>
                    <a:pt x="526" y="263"/>
                  </a:cubicBezTo>
                  <a:cubicBezTo>
                    <a:pt x="524" y="264"/>
                    <a:pt x="522" y="265"/>
                    <a:pt x="520" y="266"/>
                  </a:cubicBezTo>
                  <a:close/>
                  <a:moveTo>
                    <a:pt x="528" y="261"/>
                  </a:moveTo>
                  <a:cubicBezTo>
                    <a:pt x="530" y="260"/>
                    <a:pt x="532" y="259"/>
                    <a:pt x="534" y="258"/>
                  </a:cubicBezTo>
                  <a:cubicBezTo>
                    <a:pt x="532" y="259"/>
                    <a:pt x="530" y="260"/>
                    <a:pt x="528" y="262"/>
                  </a:cubicBezTo>
                  <a:cubicBezTo>
                    <a:pt x="528" y="261"/>
                    <a:pt x="528" y="261"/>
                    <a:pt x="528" y="261"/>
                  </a:cubicBezTo>
                  <a:close/>
                  <a:moveTo>
                    <a:pt x="538" y="262"/>
                  </a:moveTo>
                  <a:cubicBezTo>
                    <a:pt x="540" y="264"/>
                    <a:pt x="541" y="265"/>
                    <a:pt x="542" y="267"/>
                  </a:cubicBezTo>
                  <a:cubicBezTo>
                    <a:pt x="541" y="268"/>
                    <a:pt x="539" y="269"/>
                    <a:pt x="538" y="270"/>
                  </a:cubicBezTo>
                  <a:cubicBezTo>
                    <a:pt x="536" y="267"/>
                    <a:pt x="533" y="265"/>
                    <a:pt x="531" y="264"/>
                  </a:cubicBezTo>
                  <a:cubicBezTo>
                    <a:pt x="533" y="263"/>
                    <a:pt x="535" y="262"/>
                    <a:pt x="537" y="261"/>
                  </a:cubicBezTo>
                  <a:cubicBezTo>
                    <a:pt x="537" y="262"/>
                    <a:pt x="537" y="262"/>
                    <a:pt x="537" y="262"/>
                  </a:cubicBezTo>
                  <a:cubicBezTo>
                    <a:pt x="537" y="262"/>
                    <a:pt x="538" y="262"/>
                    <a:pt x="538" y="262"/>
                  </a:cubicBezTo>
                  <a:close/>
                  <a:moveTo>
                    <a:pt x="535" y="271"/>
                  </a:moveTo>
                  <a:cubicBezTo>
                    <a:pt x="529" y="274"/>
                    <a:pt x="524" y="277"/>
                    <a:pt x="519" y="281"/>
                  </a:cubicBezTo>
                  <a:cubicBezTo>
                    <a:pt x="518" y="279"/>
                    <a:pt x="516" y="278"/>
                    <a:pt x="515" y="277"/>
                  </a:cubicBezTo>
                  <a:cubicBezTo>
                    <a:pt x="516" y="275"/>
                    <a:pt x="518" y="273"/>
                    <a:pt x="520" y="272"/>
                  </a:cubicBezTo>
                  <a:cubicBezTo>
                    <a:pt x="522" y="269"/>
                    <a:pt x="525" y="267"/>
                    <a:pt x="528" y="265"/>
                  </a:cubicBezTo>
                  <a:cubicBezTo>
                    <a:pt x="531" y="267"/>
                    <a:pt x="533" y="269"/>
                    <a:pt x="535" y="271"/>
                  </a:cubicBezTo>
                  <a:close/>
                  <a:moveTo>
                    <a:pt x="486" y="312"/>
                  </a:moveTo>
                  <a:cubicBezTo>
                    <a:pt x="486" y="312"/>
                    <a:pt x="486" y="313"/>
                    <a:pt x="486" y="313"/>
                  </a:cubicBezTo>
                  <a:cubicBezTo>
                    <a:pt x="485" y="312"/>
                    <a:pt x="485" y="312"/>
                    <a:pt x="485" y="312"/>
                  </a:cubicBezTo>
                  <a:cubicBezTo>
                    <a:pt x="485" y="312"/>
                    <a:pt x="486" y="312"/>
                    <a:pt x="486" y="312"/>
                  </a:cubicBezTo>
                  <a:close/>
                  <a:moveTo>
                    <a:pt x="480" y="362"/>
                  </a:moveTo>
                  <a:cubicBezTo>
                    <a:pt x="480" y="362"/>
                    <a:pt x="480" y="362"/>
                    <a:pt x="479" y="362"/>
                  </a:cubicBezTo>
                  <a:cubicBezTo>
                    <a:pt x="480" y="362"/>
                    <a:pt x="480" y="361"/>
                    <a:pt x="480" y="361"/>
                  </a:cubicBezTo>
                  <a:cubicBezTo>
                    <a:pt x="480" y="362"/>
                    <a:pt x="480" y="362"/>
                    <a:pt x="480" y="362"/>
                  </a:cubicBezTo>
                  <a:close/>
                  <a:moveTo>
                    <a:pt x="476" y="366"/>
                  </a:moveTo>
                  <a:cubicBezTo>
                    <a:pt x="476" y="367"/>
                    <a:pt x="475" y="367"/>
                    <a:pt x="475" y="368"/>
                  </a:cubicBezTo>
                  <a:cubicBezTo>
                    <a:pt x="475" y="368"/>
                    <a:pt x="475" y="368"/>
                    <a:pt x="475" y="368"/>
                  </a:cubicBezTo>
                  <a:cubicBezTo>
                    <a:pt x="475" y="368"/>
                    <a:pt x="475" y="367"/>
                    <a:pt x="475" y="367"/>
                  </a:cubicBezTo>
                  <a:cubicBezTo>
                    <a:pt x="475" y="366"/>
                    <a:pt x="476" y="366"/>
                    <a:pt x="476" y="366"/>
                  </a:cubicBezTo>
                  <a:close/>
                  <a:moveTo>
                    <a:pt x="470" y="345"/>
                  </a:moveTo>
                  <a:cubicBezTo>
                    <a:pt x="470" y="343"/>
                    <a:pt x="470" y="342"/>
                    <a:pt x="470" y="340"/>
                  </a:cubicBezTo>
                  <a:cubicBezTo>
                    <a:pt x="470" y="341"/>
                    <a:pt x="471" y="341"/>
                    <a:pt x="471" y="341"/>
                  </a:cubicBezTo>
                  <a:cubicBezTo>
                    <a:pt x="471" y="342"/>
                    <a:pt x="470" y="343"/>
                    <a:pt x="470" y="345"/>
                  </a:cubicBezTo>
                  <a:close/>
                  <a:moveTo>
                    <a:pt x="466" y="318"/>
                  </a:moveTo>
                  <a:cubicBezTo>
                    <a:pt x="466" y="318"/>
                    <a:pt x="466" y="318"/>
                    <a:pt x="466" y="318"/>
                  </a:cubicBezTo>
                  <a:cubicBezTo>
                    <a:pt x="467" y="318"/>
                    <a:pt x="467" y="318"/>
                    <a:pt x="467" y="318"/>
                  </a:cubicBezTo>
                  <a:cubicBezTo>
                    <a:pt x="466" y="318"/>
                    <a:pt x="466" y="318"/>
                    <a:pt x="466" y="318"/>
                  </a:cubicBezTo>
                  <a:close/>
                  <a:moveTo>
                    <a:pt x="462" y="317"/>
                  </a:moveTo>
                  <a:cubicBezTo>
                    <a:pt x="462" y="317"/>
                    <a:pt x="462" y="317"/>
                    <a:pt x="462" y="317"/>
                  </a:cubicBezTo>
                  <a:cubicBezTo>
                    <a:pt x="462" y="317"/>
                    <a:pt x="462" y="317"/>
                    <a:pt x="463" y="317"/>
                  </a:cubicBezTo>
                  <a:cubicBezTo>
                    <a:pt x="463" y="317"/>
                    <a:pt x="463" y="317"/>
                    <a:pt x="463" y="317"/>
                  </a:cubicBezTo>
                  <a:cubicBezTo>
                    <a:pt x="463" y="317"/>
                    <a:pt x="462" y="317"/>
                    <a:pt x="462" y="317"/>
                  </a:cubicBezTo>
                  <a:close/>
                  <a:moveTo>
                    <a:pt x="451" y="313"/>
                  </a:moveTo>
                  <a:cubicBezTo>
                    <a:pt x="448" y="311"/>
                    <a:pt x="446" y="310"/>
                    <a:pt x="443" y="308"/>
                  </a:cubicBezTo>
                  <a:cubicBezTo>
                    <a:pt x="436" y="303"/>
                    <a:pt x="428" y="297"/>
                    <a:pt x="423" y="292"/>
                  </a:cubicBezTo>
                  <a:cubicBezTo>
                    <a:pt x="437" y="299"/>
                    <a:pt x="447" y="303"/>
                    <a:pt x="452" y="303"/>
                  </a:cubicBezTo>
                  <a:cubicBezTo>
                    <a:pt x="453" y="304"/>
                    <a:pt x="454" y="305"/>
                    <a:pt x="455" y="306"/>
                  </a:cubicBezTo>
                  <a:cubicBezTo>
                    <a:pt x="457" y="308"/>
                    <a:pt x="458" y="310"/>
                    <a:pt x="460" y="313"/>
                  </a:cubicBezTo>
                  <a:cubicBezTo>
                    <a:pt x="460" y="313"/>
                    <a:pt x="460" y="313"/>
                    <a:pt x="460" y="313"/>
                  </a:cubicBezTo>
                  <a:cubicBezTo>
                    <a:pt x="460" y="313"/>
                    <a:pt x="460" y="313"/>
                    <a:pt x="460" y="313"/>
                  </a:cubicBezTo>
                  <a:cubicBezTo>
                    <a:pt x="457" y="313"/>
                    <a:pt x="454" y="313"/>
                    <a:pt x="451" y="313"/>
                  </a:cubicBezTo>
                  <a:close/>
                  <a:moveTo>
                    <a:pt x="441" y="293"/>
                  </a:moveTo>
                  <a:cubicBezTo>
                    <a:pt x="435" y="288"/>
                    <a:pt x="429" y="283"/>
                    <a:pt x="424" y="278"/>
                  </a:cubicBezTo>
                  <a:cubicBezTo>
                    <a:pt x="430" y="283"/>
                    <a:pt x="436" y="288"/>
                    <a:pt x="442" y="293"/>
                  </a:cubicBezTo>
                  <a:cubicBezTo>
                    <a:pt x="442" y="293"/>
                    <a:pt x="442" y="293"/>
                    <a:pt x="441" y="293"/>
                  </a:cubicBezTo>
                  <a:close/>
                  <a:moveTo>
                    <a:pt x="444" y="288"/>
                  </a:moveTo>
                  <a:cubicBezTo>
                    <a:pt x="448" y="291"/>
                    <a:pt x="453" y="294"/>
                    <a:pt x="457" y="296"/>
                  </a:cubicBezTo>
                  <a:cubicBezTo>
                    <a:pt x="461" y="299"/>
                    <a:pt x="464" y="300"/>
                    <a:pt x="468" y="300"/>
                  </a:cubicBezTo>
                  <a:cubicBezTo>
                    <a:pt x="469" y="304"/>
                    <a:pt x="470" y="308"/>
                    <a:pt x="472" y="312"/>
                  </a:cubicBezTo>
                  <a:cubicBezTo>
                    <a:pt x="467" y="310"/>
                    <a:pt x="462" y="307"/>
                    <a:pt x="457" y="304"/>
                  </a:cubicBezTo>
                  <a:cubicBezTo>
                    <a:pt x="457" y="304"/>
                    <a:pt x="457" y="303"/>
                    <a:pt x="457" y="303"/>
                  </a:cubicBezTo>
                  <a:cubicBezTo>
                    <a:pt x="453" y="298"/>
                    <a:pt x="449" y="293"/>
                    <a:pt x="444" y="288"/>
                  </a:cubicBezTo>
                  <a:close/>
                  <a:moveTo>
                    <a:pt x="469" y="295"/>
                  </a:moveTo>
                  <a:cubicBezTo>
                    <a:pt x="471" y="295"/>
                    <a:pt x="472" y="295"/>
                    <a:pt x="474" y="295"/>
                  </a:cubicBezTo>
                  <a:cubicBezTo>
                    <a:pt x="474" y="295"/>
                    <a:pt x="475" y="295"/>
                    <a:pt x="475" y="295"/>
                  </a:cubicBezTo>
                  <a:cubicBezTo>
                    <a:pt x="475" y="296"/>
                    <a:pt x="474" y="296"/>
                    <a:pt x="473" y="297"/>
                  </a:cubicBezTo>
                  <a:cubicBezTo>
                    <a:pt x="472" y="297"/>
                    <a:pt x="471" y="298"/>
                    <a:pt x="470" y="298"/>
                  </a:cubicBezTo>
                  <a:cubicBezTo>
                    <a:pt x="470" y="298"/>
                    <a:pt x="470" y="298"/>
                    <a:pt x="470" y="298"/>
                  </a:cubicBezTo>
                  <a:cubicBezTo>
                    <a:pt x="470" y="297"/>
                    <a:pt x="470" y="296"/>
                    <a:pt x="469" y="295"/>
                  </a:cubicBezTo>
                  <a:close/>
                  <a:moveTo>
                    <a:pt x="467" y="295"/>
                  </a:moveTo>
                  <a:cubicBezTo>
                    <a:pt x="467" y="295"/>
                    <a:pt x="466" y="295"/>
                    <a:pt x="466" y="295"/>
                  </a:cubicBezTo>
                  <a:cubicBezTo>
                    <a:pt x="466" y="295"/>
                    <a:pt x="466" y="295"/>
                    <a:pt x="467" y="295"/>
                  </a:cubicBezTo>
                  <a:cubicBezTo>
                    <a:pt x="467" y="295"/>
                    <a:pt x="467" y="295"/>
                    <a:pt x="467" y="295"/>
                  </a:cubicBezTo>
                  <a:close/>
                  <a:moveTo>
                    <a:pt x="483" y="290"/>
                  </a:moveTo>
                  <a:cubicBezTo>
                    <a:pt x="483" y="285"/>
                    <a:pt x="484" y="280"/>
                    <a:pt x="485" y="274"/>
                  </a:cubicBezTo>
                  <a:cubicBezTo>
                    <a:pt x="486" y="274"/>
                    <a:pt x="486" y="275"/>
                    <a:pt x="486" y="275"/>
                  </a:cubicBezTo>
                  <a:cubicBezTo>
                    <a:pt x="488" y="277"/>
                    <a:pt x="490" y="279"/>
                    <a:pt x="491" y="281"/>
                  </a:cubicBezTo>
                  <a:cubicBezTo>
                    <a:pt x="491" y="282"/>
                    <a:pt x="491" y="282"/>
                    <a:pt x="491" y="283"/>
                  </a:cubicBezTo>
                  <a:cubicBezTo>
                    <a:pt x="490" y="284"/>
                    <a:pt x="489" y="284"/>
                    <a:pt x="488" y="285"/>
                  </a:cubicBezTo>
                  <a:cubicBezTo>
                    <a:pt x="488" y="285"/>
                    <a:pt x="487" y="286"/>
                    <a:pt x="486" y="287"/>
                  </a:cubicBezTo>
                  <a:cubicBezTo>
                    <a:pt x="484" y="286"/>
                    <a:pt x="484" y="286"/>
                    <a:pt x="484" y="286"/>
                  </a:cubicBezTo>
                  <a:cubicBezTo>
                    <a:pt x="484" y="287"/>
                    <a:pt x="484" y="288"/>
                    <a:pt x="484" y="288"/>
                  </a:cubicBezTo>
                  <a:cubicBezTo>
                    <a:pt x="484" y="289"/>
                    <a:pt x="483" y="290"/>
                    <a:pt x="483" y="290"/>
                  </a:cubicBezTo>
                  <a:close/>
                  <a:moveTo>
                    <a:pt x="494" y="280"/>
                  </a:moveTo>
                  <a:cubicBezTo>
                    <a:pt x="495" y="276"/>
                    <a:pt x="497" y="272"/>
                    <a:pt x="499" y="267"/>
                  </a:cubicBezTo>
                  <a:cubicBezTo>
                    <a:pt x="502" y="269"/>
                    <a:pt x="504" y="272"/>
                    <a:pt x="507" y="274"/>
                  </a:cubicBezTo>
                  <a:cubicBezTo>
                    <a:pt x="504" y="277"/>
                    <a:pt x="502" y="281"/>
                    <a:pt x="501" y="285"/>
                  </a:cubicBezTo>
                  <a:cubicBezTo>
                    <a:pt x="500" y="283"/>
                    <a:pt x="500" y="281"/>
                    <a:pt x="499" y="279"/>
                  </a:cubicBezTo>
                  <a:cubicBezTo>
                    <a:pt x="499" y="277"/>
                    <a:pt x="499" y="277"/>
                    <a:pt x="499" y="277"/>
                  </a:cubicBezTo>
                  <a:cubicBezTo>
                    <a:pt x="497" y="279"/>
                    <a:pt x="497" y="279"/>
                    <a:pt x="497" y="279"/>
                  </a:cubicBezTo>
                  <a:cubicBezTo>
                    <a:pt x="496" y="279"/>
                    <a:pt x="496" y="280"/>
                    <a:pt x="495" y="281"/>
                  </a:cubicBezTo>
                  <a:cubicBezTo>
                    <a:pt x="494" y="280"/>
                    <a:pt x="494" y="280"/>
                    <a:pt x="494" y="280"/>
                  </a:cubicBezTo>
                  <a:close/>
                  <a:moveTo>
                    <a:pt x="500" y="265"/>
                  </a:moveTo>
                  <a:cubicBezTo>
                    <a:pt x="500" y="263"/>
                    <a:pt x="501" y="262"/>
                    <a:pt x="502" y="260"/>
                  </a:cubicBezTo>
                  <a:cubicBezTo>
                    <a:pt x="503" y="257"/>
                    <a:pt x="505" y="254"/>
                    <a:pt x="507" y="251"/>
                  </a:cubicBezTo>
                  <a:cubicBezTo>
                    <a:pt x="512" y="254"/>
                    <a:pt x="518" y="257"/>
                    <a:pt x="523" y="261"/>
                  </a:cubicBezTo>
                  <a:cubicBezTo>
                    <a:pt x="519" y="263"/>
                    <a:pt x="515" y="266"/>
                    <a:pt x="512" y="269"/>
                  </a:cubicBezTo>
                  <a:cubicBezTo>
                    <a:pt x="511" y="270"/>
                    <a:pt x="510" y="271"/>
                    <a:pt x="509" y="272"/>
                  </a:cubicBezTo>
                  <a:cubicBezTo>
                    <a:pt x="506" y="269"/>
                    <a:pt x="503" y="267"/>
                    <a:pt x="500" y="265"/>
                  </a:cubicBezTo>
                  <a:close/>
                  <a:moveTo>
                    <a:pt x="508" y="248"/>
                  </a:moveTo>
                  <a:cubicBezTo>
                    <a:pt x="510" y="245"/>
                    <a:pt x="512" y="242"/>
                    <a:pt x="514" y="240"/>
                  </a:cubicBezTo>
                  <a:cubicBezTo>
                    <a:pt x="520" y="245"/>
                    <a:pt x="527" y="250"/>
                    <a:pt x="533" y="256"/>
                  </a:cubicBezTo>
                  <a:cubicBezTo>
                    <a:pt x="530" y="257"/>
                    <a:pt x="528" y="258"/>
                    <a:pt x="526" y="260"/>
                  </a:cubicBezTo>
                  <a:cubicBezTo>
                    <a:pt x="520" y="255"/>
                    <a:pt x="514" y="252"/>
                    <a:pt x="508" y="248"/>
                  </a:cubicBezTo>
                  <a:close/>
                  <a:moveTo>
                    <a:pt x="515" y="238"/>
                  </a:moveTo>
                  <a:cubicBezTo>
                    <a:pt x="520" y="231"/>
                    <a:pt x="525" y="226"/>
                    <a:pt x="530" y="222"/>
                  </a:cubicBezTo>
                  <a:cubicBezTo>
                    <a:pt x="541" y="229"/>
                    <a:pt x="553" y="237"/>
                    <a:pt x="562" y="245"/>
                  </a:cubicBezTo>
                  <a:cubicBezTo>
                    <a:pt x="561" y="246"/>
                    <a:pt x="559" y="246"/>
                    <a:pt x="557" y="247"/>
                  </a:cubicBezTo>
                  <a:cubicBezTo>
                    <a:pt x="550" y="249"/>
                    <a:pt x="542" y="252"/>
                    <a:pt x="535" y="255"/>
                  </a:cubicBezTo>
                  <a:cubicBezTo>
                    <a:pt x="529" y="248"/>
                    <a:pt x="522" y="243"/>
                    <a:pt x="515" y="238"/>
                  </a:cubicBezTo>
                  <a:close/>
                  <a:moveTo>
                    <a:pt x="532" y="220"/>
                  </a:moveTo>
                  <a:cubicBezTo>
                    <a:pt x="538" y="216"/>
                    <a:pt x="543" y="213"/>
                    <a:pt x="549" y="212"/>
                  </a:cubicBezTo>
                  <a:cubicBezTo>
                    <a:pt x="560" y="218"/>
                    <a:pt x="571" y="225"/>
                    <a:pt x="579" y="232"/>
                  </a:cubicBezTo>
                  <a:cubicBezTo>
                    <a:pt x="582" y="234"/>
                    <a:pt x="584" y="236"/>
                    <a:pt x="585" y="239"/>
                  </a:cubicBezTo>
                  <a:cubicBezTo>
                    <a:pt x="584" y="239"/>
                    <a:pt x="582" y="240"/>
                    <a:pt x="580" y="240"/>
                  </a:cubicBezTo>
                  <a:cubicBezTo>
                    <a:pt x="575" y="241"/>
                    <a:pt x="570" y="243"/>
                    <a:pt x="565" y="244"/>
                  </a:cubicBezTo>
                  <a:cubicBezTo>
                    <a:pt x="555" y="236"/>
                    <a:pt x="543" y="227"/>
                    <a:pt x="532" y="220"/>
                  </a:cubicBezTo>
                  <a:close/>
                  <a:moveTo>
                    <a:pt x="564" y="247"/>
                  </a:moveTo>
                  <a:cubicBezTo>
                    <a:pt x="566" y="249"/>
                    <a:pt x="567" y="250"/>
                    <a:pt x="568" y="251"/>
                  </a:cubicBezTo>
                  <a:cubicBezTo>
                    <a:pt x="568" y="251"/>
                    <a:pt x="568" y="251"/>
                    <a:pt x="568" y="251"/>
                  </a:cubicBezTo>
                  <a:cubicBezTo>
                    <a:pt x="559" y="252"/>
                    <a:pt x="550" y="254"/>
                    <a:pt x="541" y="257"/>
                  </a:cubicBezTo>
                  <a:cubicBezTo>
                    <a:pt x="546" y="255"/>
                    <a:pt x="551" y="252"/>
                    <a:pt x="557" y="250"/>
                  </a:cubicBezTo>
                  <a:cubicBezTo>
                    <a:pt x="559" y="249"/>
                    <a:pt x="561" y="248"/>
                    <a:pt x="564" y="248"/>
                  </a:cubicBezTo>
                  <a:cubicBezTo>
                    <a:pt x="564" y="248"/>
                    <a:pt x="564" y="247"/>
                    <a:pt x="564" y="247"/>
                  </a:cubicBezTo>
                  <a:close/>
                  <a:moveTo>
                    <a:pt x="559" y="259"/>
                  </a:moveTo>
                  <a:cubicBezTo>
                    <a:pt x="554" y="261"/>
                    <a:pt x="549" y="264"/>
                    <a:pt x="544" y="266"/>
                  </a:cubicBezTo>
                  <a:cubicBezTo>
                    <a:pt x="543" y="264"/>
                    <a:pt x="542" y="263"/>
                    <a:pt x="541" y="261"/>
                  </a:cubicBezTo>
                  <a:cubicBezTo>
                    <a:pt x="548" y="260"/>
                    <a:pt x="556" y="258"/>
                    <a:pt x="563" y="257"/>
                  </a:cubicBezTo>
                  <a:cubicBezTo>
                    <a:pt x="562" y="258"/>
                    <a:pt x="561" y="258"/>
                    <a:pt x="559" y="259"/>
                  </a:cubicBezTo>
                  <a:close/>
                  <a:moveTo>
                    <a:pt x="489" y="345"/>
                  </a:moveTo>
                  <a:cubicBezTo>
                    <a:pt x="489" y="345"/>
                    <a:pt x="488" y="345"/>
                    <a:pt x="488" y="344"/>
                  </a:cubicBezTo>
                  <a:cubicBezTo>
                    <a:pt x="488" y="344"/>
                    <a:pt x="489" y="343"/>
                    <a:pt x="489" y="343"/>
                  </a:cubicBezTo>
                  <a:cubicBezTo>
                    <a:pt x="489" y="343"/>
                    <a:pt x="489" y="344"/>
                    <a:pt x="489" y="345"/>
                  </a:cubicBezTo>
                  <a:close/>
                  <a:moveTo>
                    <a:pt x="485" y="358"/>
                  </a:moveTo>
                  <a:cubicBezTo>
                    <a:pt x="485" y="358"/>
                    <a:pt x="485" y="358"/>
                    <a:pt x="485" y="359"/>
                  </a:cubicBezTo>
                  <a:cubicBezTo>
                    <a:pt x="485" y="358"/>
                    <a:pt x="484" y="357"/>
                    <a:pt x="484" y="356"/>
                  </a:cubicBezTo>
                  <a:cubicBezTo>
                    <a:pt x="484" y="355"/>
                    <a:pt x="484" y="355"/>
                    <a:pt x="484" y="355"/>
                  </a:cubicBezTo>
                  <a:cubicBezTo>
                    <a:pt x="485" y="356"/>
                    <a:pt x="485" y="357"/>
                    <a:pt x="485" y="358"/>
                  </a:cubicBezTo>
                  <a:close/>
                  <a:moveTo>
                    <a:pt x="477" y="372"/>
                  </a:moveTo>
                  <a:cubicBezTo>
                    <a:pt x="477" y="372"/>
                    <a:pt x="477" y="372"/>
                    <a:pt x="477" y="372"/>
                  </a:cubicBezTo>
                  <a:cubicBezTo>
                    <a:pt x="478" y="369"/>
                    <a:pt x="478" y="367"/>
                    <a:pt x="479" y="365"/>
                  </a:cubicBezTo>
                  <a:cubicBezTo>
                    <a:pt x="479" y="365"/>
                    <a:pt x="480" y="365"/>
                    <a:pt x="480" y="365"/>
                  </a:cubicBezTo>
                  <a:cubicBezTo>
                    <a:pt x="480" y="367"/>
                    <a:pt x="480" y="369"/>
                    <a:pt x="480" y="371"/>
                  </a:cubicBezTo>
                  <a:cubicBezTo>
                    <a:pt x="480" y="372"/>
                    <a:pt x="479" y="372"/>
                    <a:pt x="479" y="373"/>
                  </a:cubicBezTo>
                  <a:cubicBezTo>
                    <a:pt x="478" y="373"/>
                    <a:pt x="478" y="372"/>
                    <a:pt x="477" y="372"/>
                  </a:cubicBezTo>
                  <a:close/>
                  <a:moveTo>
                    <a:pt x="468" y="353"/>
                  </a:moveTo>
                  <a:cubicBezTo>
                    <a:pt x="466" y="352"/>
                    <a:pt x="465" y="351"/>
                    <a:pt x="464" y="350"/>
                  </a:cubicBezTo>
                  <a:cubicBezTo>
                    <a:pt x="465" y="346"/>
                    <a:pt x="465" y="341"/>
                    <a:pt x="465" y="336"/>
                  </a:cubicBezTo>
                  <a:cubicBezTo>
                    <a:pt x="465" y="337"/>
                    <a:pt x="465" y="337"/>
                    <a:pt x="465" y="337"/>
                  </a:cubicBezTo>
                  <a:cubicBezTo>
                    <a:pt x="466" y="337"/>
                    <a:pt x="467" y="338"/>
                    <a:pt x="468" y="338"/>
                  </a:cubicBezTo>
                  <a:cubicBezTo>
                    <a:pt x="467" y="340"/>
                    <a:pt x="467" y="343"/>
                    <a:pt x="467" y="345"/>
                  </a:cubicBezTo>
                  <a:cubicBezTo>
                    <a:pt x="467" y="346"/>
                    <a:pt x="467" y="347"/>
                    <a:pt x="467" y="349"/>
                  </a:cubicBezTo>
                  <a:cubicBezTo>
                    <a:pt x="467" y="349"/>
                    <a:pt x="467" y="349"/>
                    <a:pt x="467" y="350"/>
                  </a:cubicBezTo>
                  <a:cubicBezTo>
                    <a:pt x="468" y="350"/>
                    <a:pt x="468" y="350"/>
                    <a:pt x="468" y="350"/>
                  </a:cubicBezTo>
                  <a:cubicBezTo>
                    <a:pt x="468" y="351"/>
                    <a:pt x="468" y="352"/>
                    <a:pt x="468" y="353"/>
                  </a:cubicBezTo>
                  <a:close/>
                  <a:moveTo>
                    <a:pt x="461" y="348"/>
                  </a:moveTo>
                  <a:cubicBezTo>
                    <a:pt x="455" y="342"/>
                    <a:pt x="449" y="337"/>
                    <a:pt x="443" y="333"/>
                  </a:cubicBezTo>
                  <a:cubicBezTo>
                    <a:pt x="440" y="331"/>
                    <a:pt x="436" y="329"/>
                    <a:pt x="433" y="328"/>
                  </a:cubicBezTo>
                  <a:cubicBezTo>
                    <a:pt x="448" y="328"/>
                    <a:pt x="458" y="330"/>
                    <a:pt x="459" y="331"/>
                  </a:cubicBezTo>
                  <a:cubicBezTo>
                    <a:pt x="459" y="332"/>
                    <a:pt x="459" y="333"/>
                    <a:pt x="460" y="334"/>
                  </a:cubicBezTo>
                  <a:cubicBezTo>
                    <a:pt x="460" y="334"/>
                    <a:pt x="460" y="334"/>
                    <a:pt x="460" y="334"/>
                  </a:cubicBezTo>
                  <a:cubicBezTo>
                    <a:pt x="460" y="334"/>
                    <a:pt x="460" y="334"/>
                    <a:pt x="460" y="334"/>
                  </a:cubicBezTo>
                  <a:cubicBezTo>
                    <a:pt x="461" y="338"/>
                    <a:pt x="461" y="343"/>
                    <a:pt x="461" y="348"/>
                  </a:cubicBezTo>
                  <a:close/>
                  <a:moveTo>
                    <a:pt x="463" y="329"/>
                  </a:moveTo>
                  <a:cubicBezTo>
                    <a:pt x="463" y="329"/>
                    <a:pt x="463" y="329"/>
                    <a:pt x="464" y="329"/>
                  </a:cubicBezTo>
                  <a:cubicBezTo>
                    <a:pt x="465" y="331"/>
                    <a:pt x="467" y="332"/>
                    <a:pt x="468" y="334"/>
                  </a:cubicBezTo>
                  <a:cubicBezTo>
                    <a:pt x="468" y="334"/>
                    <a:pt x="468" y="335"/>
                    <a:pt x="468" y="335"/>
                  </a:cubicBezTo>
                  <a:cubicBezTo>
                    <a:pt x="467" y="335"/>
                    <a:pt x="467" y="335"/>
                    <a:pt x="466" y="334"/>
                  </a:cubicBezTo>
                  <a:cubicBezTo>
                    <a:pt x="466" y="334"/>
                    <a:pt x="465" y="334"/>
                    <a:pt x="464" y="333"/>
                  </a:cubicBezTo>
                  <a:cubicBezTo>
                    <a:pt x="464" y="332"/>
                    <a:pt x="463" y="330"/>
                    <a:pt x="463" y="329"/>
                  </a:cubicBezTo>
                  <a:close/>
                  <a:moveTo>
                    <a:pt x="457" y="323"/>
                  </a:moveTo>
                  <a:cubicBezTo>
                    <a:pt x="455" y="321"/>
                    <a:pt x="453" y="320"/>
                    <a:pt x="452" y="319"/>
                  </a:cubicBezTo>
                  <a:cubicBezTo>
                    <a:pt x="452" y="319"/>
                    <a:pt x="452" y="319"/>
                    <a:pt x="453" y="319"/>
                  </a:cubicBezTo>
                  <a:cubicBezTo>
                    <a:pt x="454" y="319"/>
                    <a:pt x="454" y="318"/>
                    <a:pt x="454" y="317"/>
                  </a:cubicBezTo>
                  <a:cubicBezTo>
                    <a:pt x="457" y="318"/>
                    <a:pt x="459" y="319"/>
                    <a:pt x="461" y="319"/>
                  </a:cubicBezTo>
                  <a:cubicBezTo>
                    <a:pt x="461" y="319"/>
                    <a:pt x="461" y="319"/>
                    <a:pt x="461" y="319"/>
                  </a:cubicBezTo>
                  <a:cubicBezTo>
                    <a:pt x="458" y="320"/>
                    <a:pt x="458" y="320"/>
                    <a:pt x="458" y="320"/>
                  </a:cubicBezTo>
                  <a:cubicBezTo>
                    <a:pt x="460" y="322"/>
                    <a:pt x="460" y="322"/>
                    <a:pt x="460" y="322"/>
                  </a:cubicBezTo>
                  <a:cubicBezTo>
                    <a:pt x="461" y="322"/>
                    <a:pt x="462" y="322"/>
                    <a:pt x="462" y="323"/>
                  </a:cubicBezTo>
                  <a:cubicBezTo>
                    <a:pt x="462" y="323"/>
                    <a:pt x="462" y="323"/>
                    <a:pt x="462" y="323"/>
                  </a:cubicBezTo>
                  <a:cubicBezTo>
                    <a:pt x="462" y="323"/>
                    <a:pt x="463" y="323"/>
                    <a:pt x="463" y="323"/>
                  </a:cubicBezTo>
                  <a:cubicBezTo>
                    <a:pt x="465" y="325"/>
                    <a:pt x="467" y="327"/>
                    <a:pt x="469" y="329"/>
                  </a:cubicBezTo>
                  <a:cubicBezTo>
                    <a:pt x="469" y="329"/>
                    <a:pt x="469" y="329"/>
                    <a:pt x="469" y="329"/>
                  </a:cubicBezTo>
                  <a:cubicBezTo>
                    <a:pt x="468" y="329"/>
                    <a:pt x="467" y="328"/>
                    <a:pt x="465" y="327"/>
                  </a:cubicBezTo>
                  <a:cubicBezTo>
                    <a:pt x="465" y="327"/>
                    <a:pt x="464" y="326"/>
                    <a:pt x="463" y="325"/>
                  </a:cubicBezTo>
                  <a:cubicBezTo>
                    <a:pt x="463" y="324"/>
                    <a:pt x="462" y="324"/>
                    <a:pt x="461" y="323"/>
                  </a:cubicBezTo>
                  <a:cubicBezTo>
                    <a:pt x="461" y="323"/>
                    <a:pt x="461" y="323"/>
                    <a:pt x="461" y="323"/>
                  </a:cubicBezTo>
                  <a:cubicBezTo>
                    <a:pt x="461" y="323"/>
                    <a:pt x="461" y="323"/>
                    <a:pt x="461" y="323"/>
                  </a:cubicBezTo>
                  <a:cubicBezTo>
                    <a:pt x="460" y="324"/>
                    <a:pt x="460" y="324"/>
                    <a:pt x="460" y="324"/>
                  </a:cubicBezTo>
                  <a:cubicBezTo>
                    <a:pt x="460" y="323"/>
                    <a:pt x="460" y="323"/>
                    <a:pt x="459" y="323"/>
                  </a:cubicBezTo>
                  <a:cubicBezTo>
                    <a:pt x="459" y="323"/>
                    <a:pt x="458" y="323"/>
                    <a:pt x="457" y="323"/>
                  </a:cubicBezTo>
                  <a:close/>
                  <a:moveTo>
                    <a:pt x="443" y="313"/>
                  </a:moveTo>
                  <a:cubicBezTo>
                    <a:pt x="438" y="309"/>
                    <a:pt x="433" y="305"/>
                    <a:pt x="428" y="300"/>
                  </a:cubicBezTo>
                  <a:cubicBezTo>
                    <a:pt x="427" y="300"/>
                    <a:pt x="427" y="299"/>
                    <a:pt x="426" y="298"/>
                  </a:cubicBezTo>
                  <a:cubicBezTo>
                    <a:pt x="426" y="298"/>
                    <a:pt x="426" y="299"/>
                    <a:pt x="427" y="299"/>
                  </a:cubicBezTo>
                  <a:cubicBezTo>
                    <a:pt x="432" y="303"/>
                    <a:pt x="439" y="309"/>
                    <a:pt x="446" y="313"/>
                  </a:cubicBezTo>
                  <a:cubicBezTo>
                    <a:pt x="445" y="313"/>
                    <a:pt x="444" y="313"/>
                    <a:pt x="443" y="313"/>
                  </a:cubicBezTo>
                  <a:close/>
                  <a:moveTo>
                    <a:pt x="404" y="274"/>
                  </a:moveTo>
                  <a:cubicBezTo>
                    <a:pt x="399" y="266"/>
                    <a:pt x="395" y="259"/>
                    <a:pt x="392" y="252"/>
                  </a:cubicBezTo>
                  <a:cubicBezTo>
                    <a:pt x="398" y="252"/>
                    <a:pt x="404" y="255"/>
                    <a:pt x="411" y="259"/>
                  </a:cubicBezTo>
                  <a:cubicBezTo>
                    <a:pt x="414" y="262"/>
                    <a:pt x="418" y="264"/>
                    <a:pt x="421" y="267"/>
                  </a:cubicBezTo>
                  <a:cubicBezTo>
                    <a:pt x="420" y="268"/>
                    <a:pt x="420" y="268"/>
                    <a:pt x="420" y="268"/>
                  </a:cubicBezTo>
                  <a:cubicBezTo>
                    <a:pt x="423" y="270"/>
                    <a:pt x="427" y="273"/>
                    <a:pt x="430" y="276"/>
                  </a:cubicBezTo>
                  <a:cubicBezTo>
                    <a:pt x="431" y="276"/>
                    <a:pt x="431" y="277"/>
                    <a:pt x="432" y="277"/>
                  </a:cubicBezTo>
                  <a:cubicBezTo>
                    <a:pt x="436" y="282"/>
                    <a:pt x="440" y="287"/>
                    <a:pt x="444" y="291"/>
                  </a:cubicBezTo>
                  <a:cubicBezTo>
                    <a:pt x="433" y="282"/>
                    <a:pt x="422" y="273"/>
                    <a:pt x="412" y="267"/>
                  </a:cubicBezTo>
                  <a:cubicBezTo>
                    <a:pt x="410" y="269"/>
                    <a:pt x="410" y="269"/>
                    <a:pt x="410" y="269"/>
                  </a:cubicBezTo>
                  <a:cubicBezTo>
                    <a:pt x="416" y="274"/>
                    <a:pt x="422" y="280"/>
                    <a:pt x="429" y="286"/>
                  </a:cubicBezTo>
                  <a:cubicBezTo>
                    <a:pt x="422" y="282"/>
                    <a:pt x="414" y="278"/>
                    <a:pt x="404" y="274"/>
                  </a:cubicBezTo>
                  <a:close/>
                  <a:moveTo>
                    <a:pt x="463" y="292"/>
                  </a:moveTo>
                  <a:cubicBezTo>
                    <a:pt x="463" y="289"/>
                    <a:pt x="464" y="286"/>
                    <a:pt x="464" y="282"/>
                  </a:cubicBezTo>
                  <a:cubicBezTo>
                    <a:pt x="465" y="286"/>
                    <a:pt x="465" y="289"/>
                    <a:pt x="466" y="292"/>
                  </a:cubicBezTo>
                  <a:cubicBezTo>
                    <a:pt x="466" y="292"/>
                    <a:pt x="465" y="292"/>
                    <a:pt x="465" y="292"/>
                  </a:cubicBezTo>
                  <a:cubicBezTo>
                    <a:pt x="464" y="292"/>
                    <a:pt x="464" y="292"/>
                    <a:pt x="463" y="292"/>
                  </a:cubicBezTo>
                  <a:close/>
                  <a:moveTo>
                    <a:pt x="477" y="237"/>
                  </a:moveTo>
                  <a:cubicBezTo>
                    <a:pt x="476" y="248"/>
                    <a:pt x="474" y="259"/>
                    <a:pt x="474" y="269"/>
                  </a:cubicBezTo>
                  <a:cubicBezTo>
                    <a:pt x="474" y="274"/>
                    <a:pt x="475" y="279"/>
                    <a:pt x="476" y="284"/>
                  </a:cubicBezTo>
                  <a:cubicBezTo>
                    <a:pt x="478" y="284"/>
                    <a:pt x="478" y="284"/>
                    <a:pt x="478" y="284"/>
                  </a:cubicBezTo>
                  <a:cubicBezTo>
                    <a:pt x="479" y="280"/>
                    <a:pt x="481" y="276"/>
                    <a:pt x="482" y="272"/>
                  </a:cubicBezTo>
                  <a:cubicBezTo>
                    <a:pt x="483" y="272"/>
                    <a:pt x="483" y="272"/>
                    <a:pt x="483" y="272"/>
                  </a:cubicBezTo>
                  <a:cubicBezTo>
                    <a:pt x="482" y="278"/>
                    <a:pt x="480" y="285"/>
                    <a:pt x="480" y="291"/>
                  </a:cubicBezTo>
                  <a:cubicBezTo>
                    <a:pt x="479" y="292"/>
                    <a:pt x="479" y="292"/>
                    <a:pt x="479" y="292"/>
                  </a:cubicBezTo>
                  <a:cubicBezTo>
                    <a:pt x="477" y="290"/>
                    <a:pt x="477" y="290"/>
                    <a:pt x="477" y="290"/>
                  </a:cubicBezTo>
                  <a:cubicBezTo>
                    <a:pt x="477" y="292"/>
                    <a:pt x="477" y="292"/>
                    <a:pt x="477" y="292"/>
                  </a:cubicBezTo>
                  <a:cubicBezTo>
                    <a:pt x="476" y="292"/>
                    <a:pt x="475" y="292"/>
                    <a:pt x="474" y="292"/>
                  </a:cubicBezTo>
                  <a:cubicBezTo>
                    <a:pt x="472" y="292"/>
                    <a:pt x="471" y="292"/>
                    <a:pt x="469" y="292"/>
                  </a:cubicBezTo>
                  <a:cubicBezTo>
                    <a:pt x="468" y="281"/>
                    <a:pt x="469" y="266"/>
                    <a:pt x="472" y="252"/>
                  </a:cubicBezTo>
                  <a:cubicBezTo>
                    <a:pt x="474" y="248"/>
                    <a:pt x="475" y="244"/>
                    <a:pt x="476" y="240"/>
                  </a:cubicBezTo>
                  <a:cubicBezTo>
                    <a:pt x="476" y="239"/>
                    <a:pt x="477" y="238"/>
                    <a:pt x="477" y="237"/>
                  </a:cubicBezTo>
                  <a:close/>
                  <a:moveTo>
                    <a:pt x="478" y="252"/>
                  </a:moveTo>
                  <a:cubicBezTo>
                    <a:pt x="480" y="254"/>
                    <a:pt x="483" y="256"/>
                    <a:pt x="486" y="258"/>
                  </a:cubicBezTo>
                  <a:cubicBezTo>
                    <a:pt x="484" y="261"/>
                    <a:pt x="483" y="264"/>
                    <a:pt x="481" y="268"/>
                  </a:cubicBezTo>
                  <a:cubicBezTo>
                    <a:pt x="481" y="268"/>
                    <a:pt x="481" y="267"/>
                    <a:pt x="481" y="267"/>
                  </a:cubicBezTo>
                  <a:cubicBezTo>
                    <a:pt x="480" y="270"/>
                    <a:pt x="480" y="270"/>
                    <a:pt x="480" y="270"/>
                  </a:cubicBezTo>
                  <a:cubicBezTo>
                    <a:pt x="480" y="270"/>
                    <a:pt x="480" y="270"/>
                    <a:pt x="480" y="270"/>
                  </a:cubicBezTo>
                  <a:cubicBezTo>
                    <a:pt x="479" y="273"/>
                    <a:pt x="478" y="275"/>
                    <a:pt x="477" y="278"/>
                  </a:cubicBezTo>
                  <a:cubicBezTo>
                    <a:pt x="477" y="275"/>
                    <a:pt x="477" y="272"/>
                    <a:pt x="477" y="269"/>
                  </a:cubicBezTo>
                  <a:cubicBezTo>
                    <a:pt x="477" y="264"/>
                    <a:pt x="477" y="258"/>
                    <a:pt x="478" y="252"/>
                  </a:cubicBezTo>
                  <a:close/>
                  <a:moveTo>
                    <a:pt x="488" y="260"/>
                  </a:moveTo>
                  <a:cubicBezTo>
                    <a:pt x="488" y="260"/>
                    <a:pt x="488" y="261"/>
                    <a:pt x="488" y="261"/>
                  </a:cubicBezTo>
                  <a:cubicBezTo>
                    <a:pt x="488" y="261"/>
                    <a:pt x="488" y="260"/>
                    <a:pt x="488" y="260"/>
                  </a:cubicBezTo>
                  <a:cubicBezTo>
                    <a:pt x="488" y="260"/>
                    <a:pt x="488" y="260"/>
                    <a:pt x="488" y="260"/>
                  </a:cubicBezTo>
                  <a:close/>
                  <a:moveTo>
                    <a:pt x="489" y="260"/>
                  </a:moveTo>
                  <a:cubicBezTo>
                    <a:pt x="491" y="262"/>
                    <a:pt x="494" y="264"/>
                    <a:pt x="496" y="266"/>
                  </a:cubicBezTo>
                  <a:cubicBezTo>
                    <a:pt x="495" y="270"/>
                    <a:pt x="493" y="274"/>
                    <a:pt x="492" y="278"/>
                  </a:cubicBezTo>
                  <a:cubicBezTo>
                    <a:pt x="490" y="275"/>
                    <a:pt x="488" y="273"/>
                    <a:pt x="486" y="271"/>
                  </a:cubicBezTo>
                  <a:cubicBezTo>
                    <a:pt x="486" y="268"/>
                    <a:pt x="487" y="265"/>
                    <a:pt x="488" y="262"/>
                  </a:cubicBezTo>
                  <a:cubicBezTo>
                    <a:pt x="488" y="262"/>
                    <a:pt x="488" y="261"/>
                    <a:pt x="489" y="260"/>
                  </a:cubicBezTo>
                  <a:close/>
                  <a:moveTo>
                    <a:pt x="490" y="258"/>
                  </a:moveTo>
                  <a:cubicBezTo>
                    <a:pt x="492" y="255"/>
                    <a:pt x="495" y="251"/>
                    <a:pt x="499" y="247"/>
                  </a:cubicBezTo>
                  <a:cubicBezTo>
                    <a:pt x="501" y="248"/>
                    <a:pt x="503" y="249"/>
                    <a:pt x="504" y="249"/>
                  </a:cubicBezTo>
                  <a:cubicBezTo>
                    <a:pt x="502" y="254"/>
                    <a:pt x="500" y="259"/>
                    <a:pt x="497" y="263"/>
                  </a:cubicBezTo>
                  <a:cubicBezTo>
                    <a:pt x="495" y="262"/>
                    <a:pt x="493" y="260"/>
                    <a:pt x="490" y="258"/>
                  </a:cubicBezTo>
                  <a:close/>
                  <a:moveTo>
                    <a:pt x="511" y="234"/>
                  </a:moveTo>
                  <a:cubicBezTo>
                    <a:pt x="516" y="230"/>
                    <a:pt x="521" y="225"/>
                    <a:pt x="528" y="220"/>
                  </a:cubicBezTo>
                  <a:cubicBezTo>
                    <a:pt x="528" y="220"/>
                    <a:pt x="528" y="220"/>
                    <a:pt x="528" y="220"/>
                  </a:cubicBezTo>
                  <a:cubicBezTo>
                    <a:pt x="523" y="225"/>
                    <a:pt x="518" y="230"/>
                    <a:pt x="513" y="236"/>
                  </a:cubicBezTo>
                  <a:cubicBezTo>
                    <a:pt x="512" y="235"/>
                    <a:pt x="511" y="235"/>
                    <a:pt x="511" y="234"/>
                  </a:cubicBezTo>
                  <a:close/>
                  <a:moveTo>
                    <a:pt x="538" y="213"/>
                  </a:moveTo>
                  <a:cubicBezTo>
                    <a:pt x="540" y="212"/>
                    <a:pt x="543" y="211"/>
                    <a:pt x="545" y="210"/>
                  </a:cubicBezTo>
                  <a:cubicBezTo>
                    <a:pt x="545" y="210"/>
                    <a:pt x="546" y="210"/>
                    <a:pt x="546" y="210"/>
                  </a:cubicBezTo>
                  <a:cubicBezTo>
                    <a:pt x="543" y="211"/>
                    <a:pt x="541" y="212"/>
                    <a:pt x="538" y="213"/>
                  </a:cubicBezTo>
                  <a:close/>
                  <a:moveTo>
                    <a:pt x="548" y="208"/>
                  </a:moveTo>
                  <a:cubicBezTo>
                    <a:pt x="551" y="207"/>
                    <a:pt x="555" y="205"/>
                    <a:pt x="558" y="203"/>
                  </a:cubicBezTo>
                  <a:cubicBezTo>
                    <a:pt x="559" y="203"/>
                    <a:pt x="559" y="203"/>
                    <a:pt x="559" y="203"/>
                  </a:cubicBezTo>
                  <a:cubicBezTo>
                    <a:pt x="559" y="203"/>
                    <a:pt x="559" y="203"/>
                    <a:pt x="559" y="203"/>
                  </a:cubicBezTo>
                  <a:cubicBezTo>
                    <a:pt x="578" y="212"/>
                    <a:pt x="599" y="221"/>
                    <a:pt x="615" y="233"/>
                  </a:cubicBezTo>
                  <a:cubicBezTo>
                    <a:pt x="607" y="234"/>
                    <a:pt x="597" y="236"/>
                    <a:pt x="588" y="238"/>
                  </a:cubicBezTo>
                  <a:cubicBezTo>
                    <a:pt x="586" y="235"/>
                    <a:pt x="584" y="232"/>
                    <a:pt x="581" y="230"/>
                  </a:cubicBezTo>
                  <a:cubicBezTo>
                    <a:pt x="576" y="226"/>
                    <a:pt x="571" y="223"/>
                    <a:pt x="566" y="219"/>
                  </a:cubicBezTo>
                  <a:cubicBezTo>
                    <a:pt x="562" y="216"/>
                    <a:pt x="557" y="214"/>
                    <a:pt x="553" y="211"/>
                  </a:cubicBezTo>
                  <a:cubicBezTo>
                    <a:pt x="554" y="211"/>
                    <a:pt x="555" y="211"/>
                    <a:pt x="557" y="211"/>
                  </a:cubicBezTo>
                  <a:cubicBezTo>
                    <a:pt x="557" y="211"/>
                    <a:pt x="557" y="211"/>
                    <a:pt x="557" y="211"/>
                  </a:cubicBezTo>
                  <a:cubicBezTo>
                    <a:pt x="557" y="209"/>
                    <a:pt x="557" y="209"/>
                    <a:pt x="557" y="209"/>
                  </a:cubicBezTo>
                  <a:cubicBezTo>
                    <a:pt x="557" y="209"/>
                    <a:pt x="557" y="209"/>
                    <a:pt x="557" y="209"/>
                  </a:cubicBezTo>
                  <a:cubicBezTo>
                    <a:pt x="554" y="209"/>
                    <a:pt x="552" y="209"/>
                    <a:pt x="549" y="209"/>
                  </a:cubicBezTo>
                  <a:cubicBezTo>
                    <a:pt x="549" y="209"/>
                    <a:pt x="548" y="209"/>
                    <a:pt x="548" y="208"/>
                  </a:cubicBezTo>
                  <a:close/>
                  <a:moveTo>
                    <a:pt x="622" y="235"/>
                  </a:moveTo>
                  <a:cubicBezTo>
                    <a:pt x="622" y="235"/>
                    <a:pt x="622" y="235"/>
                    <a:pt x="622" y="235"/>
                  </a:cubicBezTo>
                  <a:cubicBezTo>
                    <a:pt x="622" y="235"/>
                    <a:pt x="622" y="235"/>
                    <a:pt x="622" y="235"/>
                  </a:cubicBezTo>
                  <a:cubicBezTo>
                    <a:pt x="622" y="235"/>
                    <a:pt x="622" y="235"/>
                    <a:pt x="622" y="235"/>
                  </a:cubicBezTo>
                  <a:close/>
                  <a:moveTo>
                    <a:pt x="609" y="239"/>
                  </a:moveTo>
                  <a:cubicBezTo>
                    <a:pt x="609" y="239"/>
                    <a:pt x="609" y="239"/>
                    <a:pt x="608" y="239"/>
                  </a:cubicBezTo>
                  <a:cubicBezTo>
                    <a:pt x="607" y="239"/>
                    <a:pt x="605" y="239"/>
                    <a:pt x="604" y="239"/>
                  </a:cubicBezTo>
                  <a:cubicBezTo>
                    <a:pt x="600" y="239"/>
                    <a:pt x="597" y="239"/>
                    <a:pt x="592" y="240"/>
                  </a:cubicBezTo>
                  <a:cubicBezTo>
                    <a:pt x="601" y="238"/>
                    <a:pt x="610" y="236"/>
                    <a:pt x="618" y="235"/>
                  </a:cubicBezTo>
                  <a:cubicBezTo>
                    <a:pt x="619" y="236"/>
                    <a:pt x="619" y="236"/>
                    <a:pt x="619" y="236"/>
                  </a:cubicBezTo>
                  <a:cubicBezTo>
                    <a:pt x="616" y="237"/>
                    <a:pt x="613" y="238"/>
                    <a:pt x="609" y="239"/>
                  </a:cubicBezTo>
                  <a:close/>
                  <a:moveTo>
                    <a:pt x="602" y="242"/>
                  </a:moveTo>
                  <a:cubicBezTo>
                    <a:pt x="595" y="244"/>
                    <a:pt x="588" y="247"/>
                    <a:pt x="581" y="250"/>
                  </a:cubicBezTo>
                  <a:cubicBezTo>
                    <a:pt x="580" y="250"/>
                    <a:pt x="580" y="250"/>
                    <a:pt x="580" y="250"/>
                  </a:cubicBezTo>
                  <a:cubicBezTo>
                    <a:pt x="580" y="250"/>
                    <a:pt x="580" y="250"/>
                    <a:pt x="580" y="250"/>
                  </a:cubicBezTo>
                  <a:cubicBezTo>
                    <a:pt x="579" y="250"/>
                    <a:pt x="579" y="250"/>
                    <a:pt x="579" y="250"/>
                  </a:cubicBezTo>
                  <a:cubicBezTo>
                    <a:pt x="576" y="250"/>
                    <a:pt x="574" y="250"/>
                    <a:pt x="571" y="251"/>
                  </a:cubicBezTo>
                  <a:cubicBezTo>
                    <a:pt x="571" y="250"/>
                    <a:pt x="571" y="250"/>
                    <a:pt x="571" y="250"/>
                  </a:cubicBezTo>
                  <a:cubicBezTo>
                    <a:pt x="571" y="250"/>
                    <a:pt x="571" y="250"/>
                    <a:pt x="571" y="250"/>
                  </a:cubicBezTo>
                  <a:cubicBezTo>
                    <a:pt x="570" y="249"/>
                    <a:pt x="568" y="248"/>
                    <a:pt x="567" y="247"/>
                  </a:cubicBezTo>
                  <a:cubicBezTo>
                    <a:pt x="580" y="244"/>
                    <a:pt x="593" y="242"/>
                    <a:pt x="602" y="242"/>
                  </a:cubicBezTo>
                  <a:close/>
                  <a:moveTo>
                    <a:pt x="496" y="311"/>
                  </a:moveTo>
                  <a:cubicBezTo>
                    <a:pt x="496" y="312"/>
                    <a:pt x="496" y="313"/>
                    <a:pt x="496" y="314"/>
                  </a:cubicBezTo>
                  <a:cubicBezTo>
                    <a:pt x="496" y="314"/>
                    <a:pt x="495" y="314"/>
                    <a:pt x="495" y="313"/>
                  </a:cubicBezTo>
                  <a:cubicBezTo>
                    <a:pt x="495" y="312"/>
                    <a:pt x="495" y="311"/>
                    <a:pt x="495" y="310"/>
                  </a:cubicBezTo>
                  <a:cubicBezTo>
                    <a:pt x="495" y="310"/>
                    <a:pt x="495" y="311"/>
                    <a:pt x="496" y="311"/>
                  </a:cubicBezTo>
                  <a:close/>
                  <a:moveTo>
                    <a:pt x="489" y="348"/>
                  </a:moveTo>
                  <a:cubicBezTo>
                    <a:pt x="490" y="350"/>
                    <a:pt x="489" y="352"/>
                    <a:pt x="489" y="354"/>
                  </a:cubicBezTo>
                  <a:cubicBezTo>
                    <a:pt x="489" y="353"/>
                    <a:pt x="488" y="352"/>
                    <a:pt x="488" y="352"/>
                  </a:cubicBezTo>
                  <a:cubicBezTo>
                    <a:pt x="488" y="350"/>
                    <a:pt x="487" y="349"/>
                    <a:pt x="487" y="347"/>
                  </a:cubicBezTo>
                  <a:cubicBezTo>
                    <a:pt x="488" y="347"/>
                    <a:pt x="489" y="348"/>
                    <a:pt x="489" y="348"/>
                  </a:cubicBezTo>
                  <a:close/>
                  <a:moveTo>
                    <a:pt x="489" y="358"/>
                  </a:moveTo>
                  <a:cubicBezTo>
                    <a:pt x="489" y="359"/>
                    <a:pt x="488" y="361"/>
                    <a:pt x="488" y="363"/>
                  </a:cubicBezTo>
                  <a:cubicBezTo>
                    <a:pt x="488" y="361"/>
                    <a:pt x="487" y="360"/>
                    <a:pt x="487" y="358"/>
                  </a:cubicBezTo>
                  <a:cubicBezTo>
                    <a:pt x="487" y="357"/>
                    <a:pt x="487" y="357"/>
                    <a:pt x="488" y="356"/>
                  </a:cubicBezTo>
                  <a:cubicBezTo>
                    <a:pt x="488" y="356"/>
                    <a:pt x="488" y="357"/>
                    <a:pt x="489" y="358"/>
                  </a:cubicBezTo>
                  <a:close/>
                  <a:moveTo>
                    <a:pt x="485" y="369"/>
                  </a:moveTo>
                  <a:cubicBezTo>
                    <a:pt x="485" y="369"/>
                    <a:pt x="485" y="369"/>
                    <a:pt x="485" y="369"/>
                  </a:cubicBezTo>
                  <a:cubicBezTo>
                    <a:pt x="485" y="369"/>
                    <a:pt x="485" y="368"/>
                    <a:pt x="485" y="368"/>
                  </a:cubicBezTo>
                  <a:cubicBezTo>
                    <a:pt x="485" y="368"/>
                    <a:pt x="485" y="368"/>
                    <a:pt x="485" y="368"/>
                  </a:cubicBezTo>
                  <a:cubicBezTo>
                    <a:pt x="485" y="368"/>
                    <a:pt x="485" y="368"/>
                    <a:pt x="485" y="368"/>
                  </a:cubicBezTo>
                  <a:cubicBezTo>
                    <a:pt x="485" y="368"/>
                    <a:pt x="485" y="368"/>
                    <a:pt x="485" y="369"/>
                  </a:cubicBezTo>
                  <a:close/>
                  <a:moveTo>
                    <a:pt x="378" y="320"/>
                  </a:moveTo>
                  <a:cubicBezTo>
                    <a:pt x="381" y="320"/>
                    <a:pt x="384" y="319"/>
                    <a:pt x="388" y="319"/>
                  </a:cubicBezTo>
                  <a:cubicBezTo>
                    <a:pt x="388" y="319"/>
                    <a:pt x="388" y="319"/>
                    <a:pt x="389" y="319"/>
                  </a:cubicBezTo>
                  <a:cubicBezTo>
                    <a:pt x="408" y="320"/>
                    <a:pt x="428" y="320"/>
                    <a:pt x="447" y="319"/>
                  </a:cubicBezTo>
                  <a:cubicBezTo>
                    <a:pt x="449" y="320"/>
                    <a:pt x="450" y="321"/>
                    <a:pt x="452" y="322"/>
                  </a:cubicBezTo>
                  <a:cubicBezTo>
                    <a:pt x="439" y="322"/>
                    <a:pt x="411" y="321"/>
                    <a:pt x="378" y="320"/>
                  </a:cubicBezTo>
                  <a:close/>
                  <a:moveTo>
                    <a:pt x="611" y="158"/>
                  </a:moveTo>
                  <a:cubicBezTo>
                    <a:pt x="610" y="158"/>
                    <a:pt x="609" y="157"/>
                    <a:pt x="608" y="157"/>
                  </a:cubicBezTo>
                  <a:cubicBezTo>
                    <a:pt x="606" y="156"/>
                    <a:pt x="605" y="155"/>
                    <a:pt x="603" y="154"/>
                  </a:cubicBezTo>
                  <a:cubicBezTo>
                    <a:pt x="606" y="155"/>
                    <a:pt x="608" y="156"/>
                    <a:pt x="611" y="158"/>
                  </a:cubicBezTo>
                  <a:cubicBezTo>
                    <a:pt x="611" y="158"/>
                    <a:pt x="611" y="158"/>
                    <a:pt x="611" y="158"/>
                  </a:cubicBezTo>
                  <a:close/>
                  <a:moveTo>
                    <a:pt x="584" y="146"/>
                  </a:moveTo>
                  <a:cubicBezTo>
                    <a:pt x="583" y="145"/>
                    <a:pt x="582" y="145"/>
                    <a:pt x="581" y="144"/>
                  </a:cubicBezTo>
                  <a:cubicBezTo>
                    <a:pt x="576" y="140"/>
                    <a:pt x="571" y="136"/>
                    <a:pt x="566" y="132"/>
                  </a:cubicBezTo>
                  <a:cubicBezTo>
                    <a:pt x="572" y="137"/>
                    <a:pt x="578" y="141"/>
                    <a:pt x="584" y="146"/>
                  </a:cubicBezTo>
                  <a:close/>
                  <a:moveTo>
                    <a:pt x="599" y="156"/>
                  </a:moveTo>
                  <a:cubicBezTo>
                    <a:pt x="603" y="158"/>
                    <a:pt x="606" y="160"/>
                    <a:pt x="609" y="162"/>
                  </a:cubicBezTo>
                  <a:cubicBezTo>
                    <a:pt x="607" y="161"/>
                    <a:pt x="605" y="161"/>
                    <a:pt x="603" y="160"/>
                  </a:cubicBezTo>
                  <a:cubicBezTo>
                    <a:pt x="603" y="160"/>
                    <a:pt x="602" y="159"/>
                    <a:pt x="602" y="159"/>
                  </a:cubicBezTo>
                  <a:cubicBezTo>
                    <a:pt x="599" y="157"/>
                    <a:pt x="597" y="155"/>
                    <a:pt x="594" y="153"/>
                  </a:cubicBezTo>
                  <a:cubicBezTo>
                    <a:pt x="596" y="154"/>
                    <a:pt x="598" y="155"/>
                    <a:pt x="599" y="156"/>
                  </a:cubicBezTo>
                  <a:close/>
                  <a:moveTo>
                    <a:pt x="574" y="145"/>
                  </a:moveTo>
                  <a:cubicBezTo>
                    <a:pt x="572" y="144"/>
                    <a:pt x="571" y="143"/>
                    <a:pt x="570" y="142"/>
                  </a:cubicBezTo>
                  <a:cubicBezTo>
                    <a:pt x="571" y="143"/>
                    <a:pt x="573" y="144"/>
                    <a:pt x="574" y="145"/>
                  </a:cubicBezTo>
                  <a:close/>
                  <a:moveTo>
                    <a:pt x="611" y="165"/>
                  </a:moveTo>
                  <a:cubicBezTo>
                    <a:pt x="611" y="165"/>
                    <a:pt x="611" y="165"/>
                    <a:pt x="611" y="165"/>
                  </a:cubicBezTo>
                  <a:cubicBezTo>
                    <a:pt x="611" y="165"/>
                    <a:pt x="611" y="165"/>
                    <a:pt x="610" y="165"/>
                  </a:cubicBezTo>
                  <a:cubicBezTo>
                    <a:pt x="611" y="165"/>
                    <a:pt x="611" y="165"/>
                    <a:pt x="611" y="165"/>
                  </a:cubicBezTo>
                  <a:close/>
                  <a:moveTo>
                    <a:pt x="665" y="195"/>
                  </a:moveTo>
                  <a:cubicBezTo>
                    <a:pt x="662" y="195"/>
                    <a:pt x="659" y="196"/>
                    <a:pt x="658" y="192"/>
                  </a:cubicBezTo>
                  <a:cubicBezTo>
                    <a:pt x="657" y="189"/>
                    <a:pt x="657" y="186"/>
                    <a:pt x="655" y="184"/>
                  </a:cubicBezTo>
                  <a:cubicBezTo>
                    <a:pt x="660" y="187"/>
                    <a:pt x="663" y="191"/>
                    <a:pt x="665" y="195"/>
                  </a:cubicBezTo>
                  <a:close/>
                  <a:moveTo>
                    <a:pt x="649" y="211"/>
                  </a:moveTo>
                  <a:cubicBezTo>
                    <a:pt x="640" y="206"/>
                    <a:pt x="632" y="201"/>
                    <a:pt x="624" y="196"/>
                  </a:cubicBezTo>
                  <a:cubicBezTo>
                    <a:pt x="623" y="193"/>
                    <a:pt x="619" y="190"/>
                    <a:pt x="611" y="188"/>
                  </a:cubicBezTo>
                  <a:cubicBezTo>
                    <a:pt x="610" y="187"/>
                    <a:pt x="609" y="187"/>
                    <a:pt x="607" y="186"/>
                  </a:cubicBezTo>
                  <a:cubicBezTo>
                    <a:pt x="607" y="188"/>
                    <a:pt x="607" y="188"/>
                    <a:pt x="607" y="188"/>
                  </a:cubicBezTo>
                  <a:cubicBezTo>
                    <a:pt x="596" y="187"/>
                    <a:pt x="581" y="188"/>
                    <a:pt x="560" y="196"/>
                  </a:cubicBezTo>
                  <a:cubicBezTo>
                    <a:pt x="553" y="198"/>
                    <a:pt x="547" y="201"/>
                    <a:pt x="541" y="204"/>
                  </a:cubicBezTo>
                  <a:cubicBezTo>
                    <a:pt x="539" y="203"/>
                    <a:pt x="537" y="202"/>
                    <a:pt x="535" y="201"/>
                  </a:cubicBezTo>
                  <a:cubicBezTo>
                    <a:pt x="534" y="203"/>
                    <a:pt x="534" y="203"/>
                    <a:pt x="534" y="203"/>
                  </a:cubicBezTo>
                  <a:cubicBezTo>
                    <a:pt x="535" y="204"/>
                    <a:pt x="537" y="205"/>
                    <a:pt x="538" y="206"/>
                  </a:cubicBezTo>
                  <a:cubicBezTo>
                    <a:pt x="533" y="209"/>
                    <a:pt x="529" y="212"/>
                    <a:pt x="525" y="216"/>
                  </a:cubicBezTo>
                  <a:cubicBezTo>
                    <a:pt x="520" y="213"/>
                    <a:pt x="515" y="210"/>
                    <a:pt x="512" y="209"/>
                  </a:cubicBezTo>
                  <a:cubicBezTo>
                    <a:pt x="511" y="211"/>
                    <a:pt x="511" y="211"/>
                    <a:pt x="511" y="211"/>
                  </a:cubicBezTo>
                  <a:cubicBezTo>
                    <a:pt x="514" y="213"/>
                    <a:pt x="518" y="215"/>
                    <a:pt x="522" y="217"/>
                  </a:cubicBezTo>
                  <a:cubicBezTo>
                    <a:pt x="517" y="222"/>
                    <a:pt x="512" y="227"/>
                    <a:pt x="508" y="232"/>
                  </a:cubicBezTo>
                  <a:cubicBezTo>
                    <a:pt x="503" y="229"/>
                    <a:pt x="498" y="225"/>
                    <a:pt x="494" y="222"/>
                  </a:cubicBezTo>
                  <a:cubicBezTo>
                    <a:pt x="493" y="224"/>
                    <a:pt x="493" y="224"/>
                    <a:pt x="493" y="224"/>
                  </a:cubicBezTo>
                  <a:cubicBezTo>
                    <a:pt x="497" y="227"/>
                    <a:pt x="501" y="231"/>
                    <a:pt x="506" y="234"/>
                  </a:cubicBezTo>
                  <a:cubicBezTo>
                    <a:pt x="503" y="237"/>
                    <a:pt x="501" y="240"/>
                    <a:pt x="498" y="244"/>
                  </a:cubicBezTo>
                  <a:cubicBezTo>
                    <a:pt x="498" y="243"/>
                    <a:pt x="497" y="243"/>
                    <a:pt x="496" y="243"/>
                  </a:cubicBezTo>
                  <a:cubicBezTo>
                    <a:pt x="496" y="243"/>
                    <a:pt x="496" y="243"/>
                    <a:pt x="496" y="243"/>
                  </a:cubicBezTo>
                  <a:cubicBezTo>
                    <a:pt x="496" y="242"/>
                    <a:pt x="496" y="242"/>
                    <a:pt x="496" y="242"/>
                  </a:cubicBezTo>
                  <a:cubicBezTo>
                    <a:pt x="495" y="242"/>
                    <a:pt x="494" y="242"/>
                    <a:pt x="494" y="242"/>
                  </a:cubicBezTo>
                  <a:cubicBezTo>
                    <a:pt x="493" y="242"/>
                    <a:pt x="493" y="242"/>
                    <a:pt x="492" y="241"/>
                  </a:cubicBezTo>
                  <a:cubicBezTo>
                    <a:pt x="492" y="242"/>
                    <a:pt x="492" y="242"/>
                    <a:pt x="492" y="242"/>
                  </a:cubicBezTo>
                  <a:cubicBezTo>
                    <a:pt x="491" y="242"/>
                    <a:pt x="491" y="242"/>
                    <a:pt x="491" y="242"/>
                  </a:cubicBezTo>
                  <a:cubicBezTo>
                    <a:pt x="491" y="242"/>
                    <a:pt x="490" y="243"/>
                    <a:pt x="490" y="243"/>
                  </a:cubicBezTo>
                  <a:cubicBezTo>
                    <a:pt x="491" y="243"/>
                    <a:pt x="491" y="244"/>
                    <a:pt x="491" y="244"/>
                  </a:cubicBezTo>
                  <a:cubicBezTo>
                    <a:pt x="491" y="244"/>
                    <a:pt x="491" y="244"/>
                    <a:pt x="491" y="244"/>
                  </a:cubicBezTo>
                  <a:cubicBezTo>
                    <a:pt x="491" y="244"/>
                    <a:pt x="492" y="245"/>
                    <a:pt x="492" y="245"/>
                  </a:cubicBezTo>
                  <a:cubicBezTo>
                    <a:pt x="493" y="245"/>
                    <a:pt x="494" y="246"/>
                    <a:pt x="495" y="247"/>
                  </a:cubicBezTo>
                  <a:cubicBezTo>
                    <a:pt x="496" y="245"/>
                    <a:pt x="496" y="245"/>
                    <a:pt x="496" y="245"/>
                  </a:cubicBezTo>
                  <a:cubicBezTo>
                    <a:pt x="496" y="245"/>
                    <a:pt x="497" y="246"/>
                    <a:pt x="497" y="246"/>
                  </a:cubicBezTo>
                  <a:cubicBezTo>
                    <a:pt x="494" y="250"/>
                    <a:pt x="491" y="255"/>
                    <a:pt x="490" y="258"/>
                  </a:cubicBezTo>
                  <a:cubicBezTo>
                    <a:pt x="486" y="255"/>
                    <a:pt x="482" y="253"/>
                    <a:pt x="479" y="250"/>
                  </a:cubicBezTo>
                  <a:cubicBezTo>
                    <a:pt x="478" y="250"/>
                    <a:pt x="478" y="250"/>
                    <a:pt x="478" y="250"/>
                  </a:cubicBezTo>
                  <a:cubicBezTo>
                    <a:pt x="479" y="244"/>
                    <a:pt x="480" y="237"/>
                    <a:pt x="481" y="230"/>
                  </a:cubicBezTo>
                  <a:cubicBezTo>
                    <a:pt x="491" y="210"/>
                    <a:pt x="511" y="192"/>
                    <a:pt x="544" y="182"/>
                  </a:cubicBezTo>
                  <a:cubicBezTo>
                    <a:pt x="574" y="174"/>
                    <a:pt x="596" y="171"/>
                    <a:pt x="613" y="172"/>
                  </a:cubicBezTo>
                  <a:cubicBezTo>
                    <a:pt x="619" y="175"/>
                    <a:pt x="624" y="179"/>
                    <a:pt x="630" y="182"/>
                  </a:cubicBezTo>
                  <a:cubicBezTo>
                    <a:pt x="631" y="180"/>
                    <a:pt x="631" y="180"/>
                    <a:pt x="631" y="180"/>
                  </a:cubicBezTo>
                  <a:cubicBezTo>
                    <a:pt x="628" y="177"/>
                    <a:pt x="624" y="175"/>
                    <a:pt x="620" y="172"/>
                  </a:cubicBezTo>
                  <a:cubicBezTo>
                    <a:pt x="624" y="173"/>
                    <a:pt x="628" y="173"/>
                    <a:pt x="632" y="174"/>
                  </a:cubicBezTo>
                  <a:cubicBezTo>
                    <a:pt x="633" y="174"/>
                    <a:pt x="634" y="175"/>
                    <a:pt x="636" y="176"/>
                  </a:cubicBezTo>
                  <a:cubicBezTo>
                    <a:pt x="636" y="176"/>
                    <a:pt x="637" y="176"/>
                    <a:pt x="637" y="176"/>
                  </a:cubicBezTo>
                  <a:cubicBezTo>
                    <a:pt x="638" y="176"/>
                    <a:pt x="638" y="175"/>
                    <a:pt x="638" y="175"/>
                  </a:cubicBezTo>
                  <a:cubicBezTo>
                    <a:pt x="642" y="177"/>
                    <a:pt x="645" y="178"/>
                    <a:pt x="648" y="179"/>
                  </a:cubicBezTo>
                  <a:cubicBezTo>
                    <a:pt x="649" y="180"/>
                    <a:pt x="650" y="182"/>
                    <a:pt x="651" y="184"/>
                  </a:cubicBezTo>
                  <a:cubicBezTo>
                    <a:pt x="653" y="187"/>
                    <a:pt x="654" y="191"/>
                    <a:pt x="654" y="195"/>
                  </a:cubicBezTo>
                  <a:cubicBezTo>
                    <a:pt x="655" y="196"/>
                    <a:pt x="655" y="198"/>
                    <a:pt x="656" y="199"/>
                  </a:cubicBezTo>
                  <a:cubicBezTo>
                    <a:pt x="658" y="201"/>
                    <a:pt x="661" y="199"/>
                    <a:pt x="664" y="199"/>
                  </a:cubicBezTo>
                  <a:cubicBezTo>
                    <a:pt x="665" y="198"/>
                    <a:pt x="661" y="204"/>
                    <a:pt x="661" y="204"/>
                  </a:cubicBezTo>
                  <a:cubicBezTo>
                    <a:pt x="660" y="205"/>
                    <a:pt x="660" y="206"/>
                    <a:pt x="660" y="207"/>
                  </a:cubicBezTo>
                  <a:cubicBezTo>
                    <a:pt x="660" y="207"/>
                    <a:pt x="660" y="208"/>
                    <a:pt x="660" y="208"/>
                  </a:cubicBezTo>
                  <a:cubicBezTo>
                    <a:pt x="656" y="210"/>
                    <a:pt x="652" y="211"/>
                    <a:pt x="649" y="211"/>
                  </a:cubicBezTo>
                  <a:close/>
                  <a:moveTo>
                    <a:pt x="673" y="225"/>
                  </a:moveTo>
                  <a:cubicBezTo>
                    <a:pt x="667" y="225"/>
                    <a:pt x="661" y="226"/>
                    <a:pt x="655" y="227"/>
                  </a:cubicBezTo>
                  <a:cubicBezTo>
                    <a:pt x="655" y="227"/>
                    <a:pt x="655" y="227"/>
                    <a:pt x="655" y="227"/>
                  </a:cubicBezTo>
                  <a:cubicBezTo>
                    <a:pt x="652" y="221"/>
                    <a:pt x="646" y="215"/>
                    <a:pt x="640" y="209"/>
                  </a:cubicBezTo>
                  <a:cubicBezTo>
                    <a:pt x="651" y="215"/>
                    <a:pt x="661" y="221"/>
                    <a:pt x="673" y="225"/>
                  </a:cubicBezTo>
                  <a:close/>
                  <a:moveTo>
                    <a:pt x="493" y="322"/>
                  </a:moveTo>
                  <a:cubicBezTo>
                    <a:pt x="493" y="320"/>
                    <a:pt x="492" y="319"/>
                    <a:pt x="491" y="318"/>
                  </a:cubicBezTo>
                  <a:cubicBezTo>
                    <a:pt x="490" y="317"/>
                    <a:pt x="490" y="316"/>
                    <a:pt x="490" y="315"/>
                  </a:cubicBezTo>
                  <a:cubicBezTo>
                    <a:pt x="490" y="315"/>
                    <a:pt x="490" y="315"/>
                    <a:pt x="490" y="315"/>
                  </a:cubicBezTo>
                  <a:cubicBezTo>
                    <a:pt x="491" y="315"/>
                    <a:pt x="491" y="315"/>
                    <a:pt x="492" y="316"/>
                  </a:cubicBezTo>
                  <a:cubicBezTo>
                    <a:pt x="492" y="316"/>
                    <a:pt x="492" y="316"/>
                    <a:pt x="492" y="316"/>
                  </a:cubicBezTo>
                  <a:cubicBezTo>
                    <a:pt x="492" y="316"/>
                    <a:pt x="493" y="317"/>
                    <a:pt x="493" y="317"/>
                  </a:cubicBezTo>
                  <a:cubicBezTo>
                    <a:pt x="493" y="319"/>
                    <a:pt x="494" y="321"/>
                    <a:pt x="494" y="322"/>
                  </a:cubicBezTo>
                  <a:lnTo>
                    <a:pt x="493" y="322"/>
                  </a:lnTo>
                  <a:close/>
                  <a:moveTo>
                    <a:pt x="495" y="368"/>
                  </a:moveTo>
                  <a:cubicBezTo>
                    <a:pt x="495" y="367"/>
                    <a:pt x="495" y="367"/>
                    <a:pt x="495" y="367"/>
                  </a:cubicBezTo>
                  <a:cubicBezTo>
                    <a:pt x="495" y="367"/>
                    <a:pt x="495" y="367"/>
                    <a:pt x="496" y="368"/>
                  </a:cubicBezTo>
                  <a:cubicBezTo>
                    <a:pt x="495" y="368"/>
                    <a:pt x="495" y="368"/>
                    <a:pt x="495" y="368"/>
                  </a:cubicBezTo>
                  <a:close/>
                  <a:moveTo>
                    <a:pt x="475" y="376"/>
                  </a:moveTo>
                  <a:cubicBezTo>
                    <a:pt x="475" y="375"/>
                    <a:pt x="476" y="375"/>
                    <a:pt x="476" y="375"/>
                  </a:cubicBezTo>
                  <a:cubicBezTo>
                    <a:pt x="476" y="375"/>
                    <a:pt x="476" y="375"/>
                    <a:pt x="476" y="375"/>
                  </a:cubicBezTo>
                  <a:cubicBezTo>
                    <a:pt x="476" y="375"/>
                    <a:pt x="476" y="376"/>
                    <a:pt x="475" y="376"/>
                  </a:cubicBezTo>
                  <a:close/>
                  <a:moveTo>
                    <a:pt x="473" y="464"/>
                  </a:moveTo>
                  <a:cubicBezTo>
                    <a:pt x="472" y="463"/>
                    <a:pt x="471" y="462"/>
                    <a:pt x="469" y="461"/>
                  </a:cubicBezTo>
                  <a:cubicBezTo>
                    <a:pt x="471" y="461"/>
                    <a:pt x="472" y="460"/>
                    <a:pt x="473" y="459"/>
                  </a:cubicBezTo>
                  <a:cubicBezTo>
                    <a:pt x="473" y="461"/>
                    <a:pt x="473" y="463"/>
                    <a:pt x="473" y="464"/>
                  </a:cubicBezTo>
                  <a:close/>
                  <a:moveTo>
                    <a:pt x="460" y="463"/>
                  </a:moveTo>
                  <a:cubicBezTo>
                    <a:pt x="459" y="461"/>
                    <a:pt x="459" y="459"/>
                    <a:pt x="459" y="458"/>
                  </a:cubicBezTo>
                  <a:cubicBezTo>
                    <a:pt x="461" y="459"/>
                    <a:pt x="462" y="460"/>
                    <a:pt x="464" y="461"/>
                  </a:cubicBezTo>
                  <a:cubicBezTo>
                    <a:pt x="464" y="461"/>
                    <a:pt x="464" y="461"/>
                    <a:pt x="464" y="461"/>
                  </a:cubicBezTo>
                  <a:cubicBezTo>
                    <a:pt x="463" y="462"/>
                    <a:pt x="462" y="463"/>
                    <a:pt x="462" y="463"/>
                  </a:cubicBezTo>
                  <a:cubicBezTo>
                    <a:pt x="461" y="463"/>
                    <a:pt x="460" y="463"/>
                    <a:pt x="460" y="463"/>
                  </a:cubicBezTo>
                  <a:close/>
                  <a:moveTo>
                    <a:pt x="457" y="463"/>
                  </a:moveTo>
                  <a:cubicBezTo>
                    <a:pt x="453" y="462"/>
                    <a:pt x="448" y="462"/>
                    <a:pt x="444" y="461"/>
                  </a:cubicBezTo>
                  <a:cubicBezTo>
                    <a:pt x="444" y="461"/>
                    <a:pt x="444" y="461"/>
                    <a:pt x="444" y="461"/>
                  </a:cubicBezTo>
                  <a:cubicBezTo>
                    <a:pt x="444" y="461"/>
                    <a:pt x="443" y="461"/>
                    <a:pt x="443" y="461"/>
                  </a:cubicBezTo>
                  <a:cubicBezTo>
                    <a:pt x="443" y="461"/>
                    <a:pt x="443" y="461"/>
                    <a:pt x="442" y="461"/>
                  </a:cubicBezTo>
                  <a:cubicBezTo>
                    <a:pt x="442" y="461"/>
                    <a:pt x="442" y="461"/>
                    <a:pt x="442" y="461"/>
                  </a:cubicBezTo>
                  <a:cubicBezTo>
                    <a:pt x="439" y="458"/>
                    <a:pt x="438" y="457"/>
                    <a:pt x="438" y="457"/>
                  </a:cubicBezTo>
                  <a:cubicBezTo>
                    <a:pt x="437" y="457"/>
                    <a:pt x="437" y="457"/>
                    <a:pt x="437" y="457"/>
                  </a:cubicBezTo>
                  <a:cubicBezTo>
                    <a:pt x="438" y="457"/>
                    <a:pt x="439" y="457"/>
                    <a:pt x="440" y="457"/>
                  </a:cubicBezTo>
                  <a:cubicBezTo>
                    <a:pt x="444" y="457"/>
                    <a:pt x="448" y="457"/>
                    <a:pt x="452" y="457"/>
                  </a:cubicBezTo>
                  <a:cubicBezTo>
                    <a:pt x="452" y="454"/>
                    <a:pt x="452" y="454"/>
                    <a:pt x="452" y="454"/>
                  </a:cubicBezTo>
                  <a:cubicBezTo>
                    <a:pt x="453" y="455"/>
                    <a:pt x="453" y="455"/>
                    <a:pt x="454" y="455"/>
                  </a:cubicBezTo>
                  <a:cubicBezTo>
                    <a:pt x="455" y="456"/>
                    <a:pt x="456" y="456"/>
                    <a:pt x="456" y="456"/>
                  </a:cubicBezTo>
                  <a:cubicBezTo>
                    <a:pt x="456" y="458"/>
                    <a:pt x="457" y="461"/>
                    <a:pt x="457" y="463"/>
                  </a:cubicBezTo>
                  <a:close/>
                  <a:moveTo>
                    <a:pt x="500" y="512"/>
                  </a:moveTo>
                  <a:cubicBezTo>
                    <a:pt x="501" y="512"/>
                    <a:pt x="501" y="512"/>
                    <a:pt x="501" y="512"/>
                  </a:cubicBezTo>
                  <a:cubicBezTo>
                    <a:pt x="505" y="516"/>
                    <a:pt x="508" y="520"/>
                    <a:pt x="509" y="525"/>
                  </a:cubicBezTo>
                  <a:cubicBezTo>
                    <a:pt x="504" y="519"/>
                    <a:pt x="498" y="513"/>
                    <a:pt x="491" y="506"/>
                  </a:cubicBezTo>
                  <a:cubicBezTo>
                    <a:pt x="494" y="508"/>
                    <a:pt x="497" y="510"/>
                    <a:pt x="500" y="512"/>
                  </a:cubicBezTo>
                  <a:close/>
                  <a:moveTo>
                    <a:pt x="504" y="555"/>
                  </a:moveTo>
                  <a:cubicBezTo>
                    <a:pt x="504" y="554"/>
                    <a:pt x="504" y="554"/>
                    <a:pt x="504" y="554"/>
                  </a:cubicBezTo>
                  <a:cubicBezTo>
                    <a:pt x="504" y="554"/>
                    <a:pt x="504" y="554"/>
                    <a:pt x="504" y="555"/>
                  </a:cubicBezTo>
                  <a:close/>
                  <a:moveTo>
                    <a:pt x="506" y="559"/>
                  </a:moveTo>
                  <a:cubicBezTo>
                    <a:pt x="508" y="555"/>
                    <a:pt x="510" y="550"/>
                    <a:pt x="512" y="546"/>
                  </a:cubicBezTo>
                  <a:cubicBezTo>
                    <a:pt x="512" y="549"/>
                    <a:pt x="512" y="554"/>
                    <a:pt x="511" y="560"/>
                  </a:cubicBezTo>
                  <a:cubicBezTo>
                    <a:pt x="508" y="568"/>
                    <a:pt x="506" y="576"/>
                    <a:pt x="506" y="584"/>
                  </a:cubicBezTo>
                  <a:cubicBezTo>
                    <a:pt x="505" y="588"/>
                    <a:pt x="504" y="592"/>
                    <a:pt x="503" y="594"/>
                  </a:cubicBezTo>
                  <a:cubicBezTo>
                    <a:pt x="503" y="595"/>
                    <a:pt x="503" y="595"/>
                    <a:pt x="503" y="595"/>
                  </a:cubicBezTo>
                  <a:cubicBezTo>
                    <a:pt x="500" y="590"/>
                    <a:pt x="499" y="584"/>
                    <a:pt x="499" y="577"/>
                  </a:cubicBezTo>
                  <a:cubicBezTo>
                    <a:pt x="499" y="577"/>
                    <a:pt x="499" y="577"/>
                    <a:pt x="499" y="576"/>
                  </a:cubicBezTo>
                  <a:cubicBezTo>
                    <a:pt x="502" y="571"/>
                    <a:pt x="505" y="565"/>
                    <a:pt x="506" y="559"/>
                  </a:cubicBezTo>
                  <a:close/>
                  <a:moveTo>
                    <a:pt x="457" y="523"/>
                  </a:moveTo>
                  <a:cubicBezTo>
                    <a:pt x="457" y="523"/>
                    <a:pt x="457" y="523"/>
                    <a:pt x="457" y="523"/>
                  </a:cubicBezTo>
                  <a:cubicBezTo>
                    <a:pt x="457" y="523"/>
                    <a:pt x="458" y="523"/>
                    <a:pt x="458" y="523"/>
                  </a:cubicBezTo>
                  <a:cubicBezTo>
                    <a:pt x="458" y="523"/>
                    <a:pt x="457" y="523"/>
                    <a:pt x="457" y="523"/>
                  </a:cubicBezTo>
                  <a:close/>
                  <a:moveTo>
                    <a:pt x="456" y="526"/>
                  </a:moveTo>
                  <a:cubicBezTo>
                    <a:pt x="455" y="526"/>
                    <a:pt x="454" y="526"/>
                    <a:pt x="453" y="526"/>
                  </a:cubicBezTo>
                  <a:cubicBezTo>
                    <a:pt x="454" y="526"/>
                    <a:pt x="455" y="526"/>
                    <a:pt x="455" y="526"/>
                  </a:cubicBezTo>
                  <a:cubicBezTo>
                    <a:pt x="456" y="526"/>
                    <a:pt x="456" y="526"/>
                    <a:pt x="456" y="526"/>
                  </a:cubicBezTo>
                  <a:close/>
                  <a:moveTo>
                    <a:pt x="371" y="507"/>
                  </a:moveTo>
                  <a:cubicBezTo>
                    <a:pt x="358" y="505"/>
                    <a:pt x="345" y="503"/>
                    <a:pt x="332" y="501"/>
                  </a:cubicBezTo>
                  <a:cubicBezTo>
                    <a:pt x="331" y="500"/>
                    <a:pt x="331" y="500"/>
                    <a:pt x="331" y="500"/>
                  </a:cubicBezTo>
                  <a:cubicBezTo>
                    <a:pt x="330" y="500"/>
                    <a:pt x="330" y="499"/>
                    <a:pt x="330" y="499"/>
                  </a:cubicBezTo>
                  <a:cubicBezTo>
                    <a:pt x="347" y="503"/>
                    <a:pt x="365" y="505"/>
                    <a:pt x="382" y="507"/>
                  </a:cubicBezTo>
                  <a:cubicBezTo>
                    <a:pt x="383" y="507"/>
                    <a:pt x="383" y="507"/>
                    <a:pt x="383" y="507"/>
                  </a:cubicBezTo>
                  <a:cubicBezTo>
                    <a:pt x="387" y="509"/>
                    <a:pt x="387" y="509"/>
                    <a:pt x="387" y="509"/>
                  </a:cubicBezTo>
                  <a:cubicBezTo>
                    <a:pt x="386" y="508"/>
                    <a:pt x="386" y="508"/>
                    <a:pt x="386" y="508"/>
                  </a:cubicBezTo>
                  <a:cubicBezTo>
                    <a:pt x="388" y="508"/>
                    <a:pt x="391" y="508"/>
                    <a:pt x="393" y="508"/>
                  </a:cubicBezTo>
                  <a:cubicBezTo>
                    <a:pt x="395" y="510"/>
                    <a:pt x="398" y="511"/>
                    <a:pt x="400" y="513"/>
                  </a:cubicBezTo>
                  <a:cubicBezTo>
                    <a:pt x="390" y="511"/>
                    <a:pt x="380" y="509"/>
                    <a:pt x="371" y="507"/>
                  </a:cubicBezTo>
                  <a:close/>
                  <a:moveTo>
                    <a:pt x="206" y="477"/>
                  </a:moveTo>
                  <a:cubicBezTo>
                    <a:pt x="210" y="478"/>
                    <a:pt x="214" y="478"/>
                    <a:pt x="218" y="479"/>
                  </a:cubicBezTo>
                  <a:cubicBezTo>
                    <a:pt x="216" y="479"/>
                    <a:pt x="214" y="480"/>
                    <a:pt x="212" y="480"/>
                  </a:cubicBezTo>
                  <a:cubicBezTo>
                    <a:pt x="212" y="480"/>
                    <a:pt x="212" y="480"/>
                    <a:pt x="212" y="480"/>
                  </a:cubicBezTo>
                  <a:cubicBezTo>
                    <a:pt x="210" y="479"/>
                    <a:pt x="208" y="478"/>
                    <a:pt x="207" y="477"/>
                  </a:cubicBezTo>
                  <a:cubicBezTo>
                    <a:pt x="207" y="477"/>
                    <a:pt x="207" y="477"/>
                    <a:pt x="206" y="477"/>
                  </a:cubicBezTo>
                  <a:close/>
                  <a:moveTo>
                    <a:pt x="196" y="465"/>
                  </a:moveTo>
                  <a:cubicBezTo>
                    <a:pt x="205" y="463"/>
                    <a:pt x="214" y="462"/>
                    <a:pt x="224" y="462"/>
                  </a:cubicBezTo>
                  <a:cubicBezTo>
                    <a:pt x="230" y="462"/>
                    <a:pt x="237" y="463"/>
                    <a:pt x="244" y="463"/>
                  </a:cubicBezTo>
                  <a:cubicBezTo>
                    <a:pt x="244" y="465"/>
                    <a:pt x="244" y="465"/>
                    <a:pt x="244" y="465"/>
                  </a:cubicBezTo>
                  <a:cubicBezTo>
                    <a:pt x="248" y="465"/>
                    <a:pt x="253" y="465"/>
                    <a:pt x="258" y="466"/>
                  </a:cubicBezTo>
                  <a:cubicBezTo>
                    <a:pt x="261" y="468"/>
                    <a:pt x="263" y="471"/>
                    <a:pt x="266" y="473"/>
                  </a:cubicBezTo>
                  <a:cubicBezTo>
                    <a:pt x="265" y="473"/>
                    <a:pt x="265" y="474"/>
                    <a:pt x="264" y="474"/>
                  </a:cubicBezTo>
                  <a:cubicBezTo>
                    <a:pt x="261" y="474"/>
                    <a:pt x="258" y="474"/>
                    <a:pt x="255" y="473"/>
                  </a:cubicBezTo>
                  <a:cubicBezTo>
                    <a:pt x="249" y="471"/>
                    <a:pt x="244" y="468"/>
                    <a:pt x="238" y="466"/>
                  </a:cubicBezTo>
                  <a:cubicBezTo>
                    <a:pt x="237" y="468"/>
                    <a:pt x="237" y="468"/>
                    <a:pt x="237" y="468"/>
                  </a:cubicBezTo>
                  <a:cubicBezTo>
                    <a:pt x="240" y="470"/>
                    <a:pt x="243" y="471"/>
                    <a:pt x="246" y="473"/>
                  </a:cubicBezTo>
                  <a:cubicBezTo>
                    <a:pt x="245" y="473"/>
                    <a:pt x="244" y="473"/>
                    <a:pt x="243" y="473"/>
                  </a:cubicBezTo>
                  <a:cubicBezTo>
                    <a:pt x="243" y="476"/>
                    <a:pt x="243" y="476"/>
                    <a:pt x="243" y="476"/>
                  </a:cubicBezTo>
                  <a:cubicBezTo>
                    <a:pt x="246" y="476"/>
                    <a:pt x="250" y="477"/>
                    <a:pt x="254" y="478"/>
                  </a:cubicBezTo>
                  <a:cubicBezTo>
                    <a:pt x="259" y="481"/>
                    <a:pt x="265" y="485"/>
                    <a:pt x="269" y="489"/>
                  </a:cubicBezTo>
                  <a:cubicBezTo>
                    <a:pt x="266" y="488"/>
                    <a:pt x="264" y="487"/>
                    <a:pt x="261" y="486"/>
                  </a:cubicBezTo>
                  <a:cubicBezTo>
                    <a:pt x="262" y="484"/>
                    <a:pt x="262" y="484"/>
                    <a:pt x="262" y="484"/>
                  </a:cubicBezTo>
                  <a:cubicBezTo>
                    <a:pt x="257" y="483"/>
                    <a:pt x="252" y="482"/>
                    <a:pt x="247" y="481"/>
                  </a:cubicBezTo>
                  <a:cubicBezTo>
                    <a:pt x="236" y="476"/>
                    <a:pt x="225" y="470"/>
                    <a:pt x="213" y="465"/>
                  </a:cubicBezTo>
                  <a:cubicBezTo>
                    <a:pt x="212" y="468"/>
                    <a:pt x="212" y="468"/>
                    <a:pt x="212" y="468"/>
                  </a:cubicBezTo>
                  <a:cubicBezTo>
                    <a:pt x="220" y="471"/>
                    <a:pt x="228" y="475"/>
                    <a:pt x="236" y="479"/>
                  </a:cubicBezTo>
                  <a:cubicBezTo>
                    <a:pt x="233" y="479"/>
                    <a:pt x="231" y="479"/>
                    <a:pt x="228" y="479"/>
                  </a:cubicBezTo>
                  <a:cubicBezTo>
                    <a:pt x="220" y="477"/>
                    <a:pt x="212" y="475"/>
                    <a:pt x="203" y="473"/>
                  </a:cubicBezTo>
                  <a:cubicBezTo>
                    <a:pt x="201" y="471"/>
                    <a:pt x="199" y="468"/>
                    <a:pt x="196" y="465"/>
                  </a:cubicBezTo>
                  <a:close/>
                  <a:moveTo>
                    <a:pt x="191" y="459"/>
                  </a:moveTo>
                  <a:cubicBezTo>
                    <a:pt x="213" y="458"/>
                    <a:pt x="238" y="458"/>
                    <a:pt x="261" y="459"/>
                  </a:cubicBezTo>
                  <a:cubicBezTo>
                    <a:pt x="261" y="459"/>
                    <a:pt x="261" y="459"/>
                    <a:pt x="261" y="459"/>
                  </a:cubicBezTo>
                  <a:cubicBezTo>
                    <a:pt x="256" y="459"/>
                    <a:pt x="252" y="459"/>
                    <a:pt x="248" y="459"/>
                  </a:cubicBezTo>
                  <a:cubicBezTo>
                    <a:pt x="245" y="459"/>
                    <a:pt x="241" y="459"/>
                    <a:pt x="238" y="459"/>
                  </a:cubicBezTo>
                  <a:cubicBezTo>
                    <a:pt x="233" y="459"/>
                    <a:pt x="228" y="459"/>
                    <a:pt x="223" y="459"/>
                  </a:cubicBezTo>
                  <a:cubicBezTo>
                    <a:pt x="223" y="459"/>
                    <a:pt x="223" y="459"/>
                    <a:pt x="223" y="459"/>
                  </a:cubicBezTo>
                  <a:cubicBezTo>
                    <a:pt x="223" y="459"/>
                    <a:pt x="223" y="459"/>
                    <a:pt x="223" y="459"/>
                  </a:cubicBezTo>
                  <a:cubicBezTo>
                    <a:pt x="223" y="459"/>
                    <a:pt x="223" y="459"/>
                    <a:pt x="223" y="459"/>
                  </a:cubicBezTo>
                  <a:cubicBezTo>
                    <a:pt x="223" y="460"/>
                    <a:pt x="223" y="460"/>
                    <a:pt x="223" y="460"/>
                  </a:cubicBezTo>
                  <a:cubicBezTo>
                    <a:pt x="213" y="460"/>
                    <a:pt x="203" y="461"/>
                    <a:pt x="194" y="463"/>
                  </a:cubicBezTo>
                  <a:cubicBezTo>
                    <a:pt x="193" y="462"/>
                    <a:pt x="192" y="460"/>
                    <a:pt x="191" y="459"/>
                  </a:cubicBezTo>
                  <a:close/>
                  <a:moveTo>
                    <a:pt x="161" y="474"/>
                  </a:moveTo>
                  <a:cubicBezTo>
                    <a:pt x="157" y="471"/>
                    <a:pt x="154" y="468"/>
                    <a:pt x="150" y="465"/>
                  </a:cubicBezTo>
                  <a:cubicBezTo>
                    <a:pt x="149" y="464"/>
                    <a:pt x="148" y="464"/>
                    <a:pt x="148" y="463"/>
                  </a:cubicBezTo>
                  <a:cubicBezTo>
                    <a:pt x="149" y="463"/>
                    <a:pt x="149" y="463"/>
                    <a:pt x="150" y="463"/>
                  </a:cubicBezTo>
                  <a:cubicBezTo>
                    <a:pt x="154" y="467"/>
                    <a:pt x="158" y="471"/>
                    <a:pt x="161" y="474"/>
                  </a:cubicBezTo>
                  <a:close/>
                  <a:moveTo>
                    <a:pt x="136" y="447"/>
                  </a:moveTo>
                  <a:cubicBezTo>
                    <a:pt x="140" y="452"/>
                    <a:pt x="144" y="456"/>
                    <a:pt x="148" y="461"/>
                  </a:cubicBezTo>
                  <a:cubicBezTo>
                    <a:pt x="148" y="461"/>
                    <a:pt x="147" y="461"/>
                    <a:pt x="146" y="461"/>
                  </a:cubicBezTo>
                  <a:cubicBezTo>
                    <a:pt x="138" y="453"/>
                    <a:pt x="130" y="445"/>
                    <a:pt x="122" y="436"/>
                  </a:cubicBezTo>
                  <a:cubicBezTo>
                    <a:pt x="124" y="438"/>
                    <a:pt x="126" y="439"/>
                    <a:pt x="128" y="440"/>
                  </a:cubicBezTo>
                  <a:cubicBezTo>
                    <a:pt x="131" y="443"/>
                    <a:pt x="133" y="445"/>
                    <a:pt x="136" y="447"/>
                  </a:cubicBezTo>
                  <a:close/>
                  <a:moveTo>
                    <a:pt x="54" y="360"/>
                  </a:moveTo>
                  <a:cubicBezTo>
                    <a:pt x="55" y="361"/>
                    <a:pt x="56" y="361"/>
                    <a:pt x="58" y="362"/>
                  </a:cubicBezTo>
                  <a:cubicBezTo>
                    <a:pt x="62" y="364"/>
                    <a:pt x="66" y="366"/>
                    <a:pt x="71" y="369"/>
                  </a:cubicBezTo>
                  <a:cubicBezTo>
                    <a:pt x="80" y="375"/>
                    <a:pt x="90" y="382"/>
                    <a:pt x="100" y="391"/>
                  </a:cubicBezTo>
                  <a:cubicBezTo>
                    <a:pt x="108" y="398"/>
                    <a:pt x="116" y="406"/>
                    <a:pt x="125" y="413"/>
                  </a:cubicBezTo>
                  <a:cubicBezTo>
                    <a:pt x="110" y="401"/>
                    <a:pt x="95" y="390"/>
                    <a:pt x="83" y="380"/>
                  </a:cubicBezTo>
                  <a:cubicBezTo>
                    <a:pt x="81" y="382"/>
                    <a:pt x="81" y="382"/>
                    <a:pt x="81" y="382"/>
                  </a:cubicBezTo>
                  <a:cubicBezTo>
                    <a:pt x="94" y="393"/>
                    <a:pt x="109" y="404"/>
                    <a:pt x="124" y="416"/>
                  </a:cubicBezTo>
                  <a:cubicBezTo>
                    <a:pt x="139" y="428"/>
                    <a:pt x="152" y="441"/>
                    <a:pt x="160" y="456"/>
                  </a:cubicBezTo>
                  <a:cubicBezTo>
                    <a:pt x="162" y="455"/>
                    <a:pt x="162" y="455"/>
                    <a:pt x="162" y="455"/>
                  </a:cubicBezTo>
                  <a:cubicBezTo>
                    <a:pt x="157" y="445"/>
                    <a:pt x="150" y="437"/>
                    <a:pt x="142" y="429"/>
                  </a:cubicBezTo>
                  <a:cubicBezTo>
                    <a:pt x="151" y="438"/>
                    <a:pt x="159" y="446"/>
                    <a:pt x="164" y="453"/>
                  </a:cubicBezTo>
                  <a:cubicBezTo>
                    <a:pt x="165" y="454"/>
                    <a:pt x="166" y="456"/>
                    <a:pt x="167" y="457"/>
                  </a:cubicBezTo>
                  <a:cubicBezTo>
                    <a:pt x="163" y="458"/>
                    <a:pt x="159" y="458"/>
                    <a:pt x="156" y="459"/>
                  </a:cubicBezTo>
                  <a:cubicBezTo>
                    <a:pt x="153" y="457"/>
                    <a:pt x="150" y="455"/>
                    <a:pt x="147" y="453"/>
                  </a:cubicBezTo>
                  <a:cubicBezTo>
                    <a:pt x="147" y="453"/>
                    <a:pt x="149" y="455"/>
                    <a:pt x="154" y="459"/>
                  </a:cubicBezTo>
                  <a:cubicBezTo>
                    <a:pt x="153" y="460"/>
                    <a:pt x="152" y="460"/>
                    <a:pt x="151" y="460"/>
                  </a:cubicBezTo>
                  <a:cubicBezTo>
                    <a:pt x="151" y="459"/>
                    <a:pt x="150" y="458"/>
                    <a:pt x="149" y="458"/>
                  </a:cubicBezTo>
                  <a:cubicBezTo>
                    <a:pt x="146" y="454"/>
                    <a:pt x="142" y="450"/>
                    <a:pt x="138" y="446"/>
                  </a:cubicBezTo>
                  <a:cubicBezTo>
                    <a:pt x="140" y="447"/>
                    <a:pt x="141" y="448"/>
                    <a:pt x="143" y="449"/>
                  </a:cubicBezTo>
                  <a:cubicBezTo>
                    <a:pt x="144" y="446"/>
                    <a:pt x="144" y="446"/>
                    <a:pt x="144" y="446"/>
                  </a:cubicBezTo>
                  <a:cubicBezTo>
                    <a:pt x="139" y="444"/>
                    <a:pt x="135" y="441"/>
                    <a:pt x="130" y="438"/>
                  </a:cubicBezTo>
                  <a:cubicBezTo>
                    <a:pt x="124" y="433"/>
                    <a:pt x="119" y="428"/>
                    <a:pt x="113" y="425"/>
                  </a:cubicBezTo>
                  <a:cubicBezTo>
                    <a:pt x="111" y="423"/>
                    <a:pt x="109" y="422"/>
                    <a:pt x="107" y="421"/>
                  </a:cubicBezTo>
                  <a:cubicBezTo>
                    <a:pt x="98" y="412"/>
                    <a:pt x="88" y="402"/>
                    <a:pt x="78" y="393"/>
                  </a:cubicBezTo>
                  <a:cubicBezTo>
                    <a:pt x="68" y="382"/>
                    <a:pt x="60" y="372"/>
                    <a:pt x="54" y="360"/>
                  </a:cubicBezTo>
                  <a:close/>
                  <a:moveTo>
                    <a:pt x="137" y="424"/>
                  </a:moveTo>
                  <a:cubicBezTo>
                    <a:pt x="139" y="425"/>
                    <a:pt x="140" y="426"/>
                    <a:pt x="141" y="427"/>
                  </a:cubicBezTo>
                  <a:cubicBezTo>
                    <a:pt x="139" y="426"/>
                    <a:pt x="138" y="424"/>
                    <a:pt x="136" y="423"/>
                  </a:cubicBezTo>
                  <a:cubicBezTo>
                    <a:pt x="137" y="423"/>
                    <a:pt x="137" y="424"/>
                    <a:pt x="137" y="424"/>
                  </a:cubicBezTo>
                  <a:close/>
                  <a:moveTo>
                    <a:pt x="53" y="332"/>
                  </a:moveTo>
                  <a:cubicBezTo>
                    <a:pt x="52" y="332"/>
                    <a:pt x="52" y="332"/>
                    <a:pt x="52" y="332"/>
                  </a:cubicBezTo>
                  <a:cubicBezTo>
                    <a:pt x="52" y="330"/>
                    <a:pt x="52" y="329"/>
                    <a:pt x="52" y="327"/>
                  </a:cubicBezTo>
                  <a:cubicBezTo>
                    <a:pt x="53" y="328"/>
                    <a:pt x="53" y="329"/>
                    <a:pt x="53" y="330"/>
                  </a:cubicBezTo>
                  <a:cubicBezTo>
                    <a:pt x="53" y="331"/>
                    <a:pt x="53" y="331"/>
                    <a:pt x="53" y="332"/>
                  </a:cubicBezTo>
                  <a:close/>
                  <a:moveTo>
                    <a:pt x="50" y="356"/>
                  </a:moveTo>
                  <a:cubicBezTo>
                    <a:pt x="50" y="356"/>
                    <a:pt x="50" y="356"/>
                    <a:pt x="50" y="357"/>
                  </a:cubicBezTo>
                  <a:cubicBezTo>
                    <a:pt x="49" y="357"/>
                    <a:pt x="49" y="356"/>
                    <a:pt x="48" y="356"/>
                  </a:cubicBezTo>
                  <a:cubicBezTo>
                    <a:pt x="48" y="356"/>
                    <a:pt x="47" y="356"/>
                    <a:pt x="47" y="357"/>
                  </a:cubicBezTo>
                  <a:cubicBezTo>
                    <a:pt x="47" y="354"/>
                    <a:pt x="47" y="352"/>
                    <a:pt x="48" y="349"/>
                  </a:cubicBezTo>
                  <a:cubicBezTo>
                    <a:pt x="48" y="352"/>
                    <a:pt x="49" y="354"/>
                    <a:pt x="50" y="356"/>
                  </a:cubicBezTo>
                  <a:close/>
                  <a:moveTo>
                    <a:pt x="48" y="359"/>
                  </a:moveTo>
                  <a:cubicBezTo>
                    <a:pt x="49" y="359"/>
                    <a:pt x="49" y="359"/>
                    <a:pt x="50" y="359"/>
                  </a:cubicBezTo>
                  <a:cubicBezTo>
                    <a:pt x="50" y="363"/>
                    <a:pt x="49" y="366"/>
                    <a:pt x="49" y="369"/>
                  </a:cubicBezTo>
                  <a:cubicBezTo>
                    <a:pt x="48" y="366"/>
                    <a:pt x="47" y="363"/>
                    <a:pt x="47" y="359"/>
                  </a:cubicBezTo>
                  <a:cubicBezTo>
                    <a:pt x="47" y="359"/>
                    <a:pt x="48" y="359"/>
                    <a:pt x="48" y="359"/>
                  </a:cubicBezTo>
                  <a:close/>
                  <a:moveTo>
                    <a:pt x="45" y="332"/>
                  </a:moveTo>
                  <a:cubicBezTo>
                    <a:pt x="46" y="335"/>
                    <a:pt x="47" y="338"/>
                    <a:pt x="48" y="341"/>
                  </a:cubicBezTo>
                  <a:cubicBezTo>
                    <a:pt x="47" y="338"/>
                    <a:pt x="46" y="335"/>
                    <a:pt x="45" y="332"/>
                  </a:cubicBezTo>
                  <a:close/>
                  <a:moveTo>
                    <a:pt x="47" y="311"/>
                  </a:moveTo>
                  <a:cubicBezTo>
                    <a:pt x="70" y="327"/>
                    <a:pt x="94" y="342"/>
                    <a:pt x="118" y="357"/>
                  </a:cubicBezTo>
                  <a:cubicBezTo>
                    <a:pt x="118" y="357"/>
                    <a:pt x="118" y="357"/>
                    <a:pt x="118" y="357"/>
                  </a:cubicBezTo>
                  <a:cubicBezTo>
                    <a:pt x="118" y="357"/>
                    <a:pt x="118" y="357"/>
                    <a:pt x="117" y="357"/>
                  </a:cubicBezTo>
                  <a:cubicBezTo>
                    <a:pt x="118" y="359"/>
                    <a:pt x="118" y="359"/>
                    <a:pt x="118" y="359"/>
                  </a:cubicBezTo>
                  <a:cubicBezTo>
                    <a:pt x="118" y="359"/>
                    <a:pt x="119" y="359"/>
                    <a:pt x="120" y="359"/>
                  </a:cubicBezTo>
                  <a:cubicBezTo>
                    <a:pt x="120" y="359"/>
                    <a:pt x="121" y="359"/>
                    <a:pt x="121" y="359"/>
                  </a:cubicBezTo>
                  <a:cubicBezTo>
                    <a:pt x="130" y="367"/>
                    <a:pt x="139" y="374"/>
                    <a:pt x="148" y="382"/>
                  </a:cubicBezTo>
                  <a:cubicBezTo>
                    <a:pt x="150" y="380"/>
                    <a:pt x="150" y="380"/>
                    <a:pt x="150" y="380"/>
                  </a:cubicBezTo>
                  <a:cubicBezTo>
                    <a:pt x="149" y="379"/>
                    <a:pt x="149" y="379"/>
                    <a:pt x="148" y="378"/>
                  </a:cubicBezTo>
                  <a:cubicBezTo>
                    <a:pt x="149" y="379"/>
                    <a:pt x="151" y="379"/>
                    <a:pt x="152" y="379"/>
                  </a:cubicBezTo>
                  <a:cubicBezTo>
                    <a:pt x="151" y="380"/>
                    <a:pt x="151" y="381"/>
                    <a:pt x="151" y="382"/>
                  </a:cubicBezTo>
                  <a:cubicBezTo>
                    <a:pt x="151" y="382"/>
                    <a:pt x="151" y="382"/>
                    <a:pt x="151" y="382"/>
                  </a:cubicBezTo>
                  <a:cubicBezTo>
                    <a:pt x="147" y="385"/>
                    <a:pt x="147" y="385"/>
                    <a:pt x="147" y="385"/>
                  </a:cubicBezTo>
                  <a:cubicBezTo>
                    <a:pt x="140" y="385"/>
                    <a:pt x="134" y="385"/>
                    <a:pt x="130" y="385"/>
                  </a:cubicBezTo>
                  <a:cubicBezTo>
                    <a:pt x="130" y="385"/>
                    <a:pt x="129" y="385"/>
                    <a:pt x="129" y="384"/>
                  </a:cubicBezTo>
                  <a:cubicBezTo>
                    <a:pt x="105" y="361"/>
                    <a:pt x="80" y="336"/>
                    <a:pt x="72" y="329"/>
                  </a:cubicBezTo>
                  <a:cubicBezTo>
                    <a:pt x="71" y="331"/>
                    <a:pt x="71" y="331"/>
                    <a:pt x="71" y="331"/>
                  </a:cubicBezTo>
                  <a:cubicBezTo>
                    <a:pt x="76" y="336"/>
                    <a:pt x="91" y="351"/>
                    <a:pt x="108" y="368"/>
                  </a:cubicBezTo>
                  <a:cubicBezTo>
                    <a:pt x="95" y="357"/>
                    <a:pt x="81" y="347"/>
                    <a:pt x="67" y="337"/>
                  </a:cubicBezTo>
                  <a:cubicBezTo>
                    <a:pt x="66" y="339"/>
                    <a:pt x="66" y="339"/>
                    <a:pt x="66" y="339"/>
                  </a:cubicBezTo>
                  <a:cubicBezTo>
                    <a:pt x="87" y="354"/>
                    <a:pt x="107" y="369"/>
                    <a:pt x="126" y="385"/>
                  </a:cubicBezTo>
                  <a:cubicBezTo>
                    <a:pt x="124" y="385"/>
                    <a:pt x="123" y="385"/>
                    <a:pt x="123" y="385"/>
                  </a:cubicBezTo>
                  <a:cubicBezTo>
                    <a:pt x="123" y="385"/>
                    <a:pt x="124" y="385"/>
                    <a:pt x="126" y="386"/>
                  </a:cubicBezTo>
                  <a:cubicBezTo>
                    <a:pt x="127" y="386"/>
                    <a:pt x="128" y="387"/>
                    <a:pt x="129" y="388"/>
                  </a:cubicBezTo>
                  <a:cubicBezTo>
                    <a:pt x="138" y="396"/>
                    <a:pt x="146" y="404"/>
                    <a:pt x="153" y="411"/>
                  </a:cubicBezTo>
                  <a:cubicBezTo>
                    <a:pt x="162" y="420"/>
                    <a:pt x="170" y="426"/>
                    <a:pt x="173" y="429"/>
                  </a:cubicBezTo>
                  <a:cubicBezTo>
                    <a:pt x="174" y="430"/>
                    <a:pt x="175" y="431"/>
                    <a:pt x="176" y="431"/>
                  </a:cubicBezTo>
                  <a:cubicBezTo>
                    <a:pt x="176" y="431"/>
                    <a:pt x="176" y="431"/>
                    <a:pt x="176" y="431"/>
                  </a:cubicBezTo>
                  <a:cubicBezTo>
                    <a:pt x="177" y="431"/>
                    <a:pt x="177" y="431"/>
                    <a:pt x="177" y="431"/>
                  </a:cubicBezTo>
                  <a:cubicBezTo>
                    <a:pt x="176" y="430"/>
                    <a:pt x="176" y="430"/>
                    <a:pt x="176" y="430"/>
                  </a:cubicBezTo>
                  <a:cubicBezTo>
                    <a:pt x="176" y="429"/>
                    <a:pt x="176" y="429"/>
                    <a:pt x="176" y="429"/>
                  </a:cubicBezTo>
                  <a:cubicBezTo>
                    <a:pt x="176" y="429"/>
                    <a:pt x="176" y="429"/>
                    <a:pt x="176" y="429"/>
                  </a:cubicBezTo>
                  <a:cubicBezTo>
                    <a:pt x="178" y="430"/>
                    <a:pt x="179" y="432"/>
                    <a:pt x="181" y="433"/>
                  </a:cubicBezTo>
                  <a:cubicBezTo>
                    <a:pt x="182" y="431"/>
                    <a:pt x="182" y="431"/>
                    <a:pt x="182" y="431"/>
                  </a:cubicBezTo>
                  <a:cubicBezTo>
                    <a:pt x="182" y="431"/>
                    <a:pt x="181" y="430"/>
                    <a:pt x="181" y="430"/>
                  </a:cubicBezTo>
                  <a:cubicBezTo>
                    <a:pt x="331" y="436"/>
                    <a:pt x="331" y="436"/>
                    <a:pt x="331" y="436"/>
                  </a:cubicBezTo>
                  <a:cubicBezTo>
                    <a:pt x="331" y="436"/>
                    <a:pt x="224" y="419"/>
                    <a:pt x="180" y="429"/>
                  </a:cubicBezTo>
                  <a:cubicBezTo>
                    <a:pt x="178" y="427"/>
                    <a:pt x="177" y="425"/>
                    <a:pt x="175" y="424"/>
                  </a:cubicBezTo>
                  <a:cubicBezTo>
                    <a:pt x="174" y="424"/>
                    <a:pt x="174" y="424"/>
                    <a:pt x="174" y="424"/>
                  </a:cubicBezTo>
                  <a:cubicBezTo>
                    <a:pt x="160" y="411"/>
                    <a:pt x="146" y="398"/>
                    <a:pt x="131" y="386"/>
                  </a:cubicBezTo>
                  <a:cubicBezTo>
                    <a:pt x="131" y="386"/>
                    <a:pt x="131" y="386"/>
                    <a:pt x="131" y="386"/>
                  </a:cubicBezTo>
                  <a:cubicBezTo>
                    <a:pt x="139" y="386"/>
                    <a:pt x="155" y="387"/>
                    <a:pt x="175" y="388"/>
                  </a:cubicBezTo>
                  <a:cubicBezTo>
                    <a:pt x="175" y="388"/>
                    <a:pt x="175" y="389"/>
                    <a:pt x="175" y="389"/>
                  </a:cubicBezTo>
                  <a:cubicBezTo>
                    <a:pt x="176" y="388"/>
                    <a:pt x="176" y="388"/>
                    <a:pt x="176" y="388"/>
                  </a:cubicBezTo>
                  <a:cubicBezTo>
                    <a:pt x="181" y="389"/>
                    <a:pt x="185" y="389"/>
                    <a:pt x="190" y="389"/>
                  </a:cubicBezTo>
                  <a:cubicBezTo>
                    <a:pt x="190" y="390"/>
                    <a:pt x="191" y="391"/>
                    <a:pt x="192" y="391"/>
                  </a:cubicBezTo>
                  <a:cubicBezTo>
                    <a:pt x="193" y="390"/>
                    <a:pt x="194" y="390"/>
                    <a:pt x="195" y="389"/>
                  </a:cubicBezTo>
                  <a:cubicBezTo>
                    <a:pt x="203" y="390"/>
                    <a:pt x="212" y="390"/>
                    <a:pt x="220" y="391"/>
                  </a:cubicBezTo>
                  <a:cubicBezTo>
                    <a:pt x="224" y="392"/>
                    <a:pt x="228" y="393"/>
                    <a:pt x="232" y="395"/>
                  </a:cubicBezTo>
                  <a:cubicBezTo>
                    <a:pt x="233" y="393"/>
                    <a:pt x="233" y="393"/>
                    <a:pt x="233" y="393"/>
                  </a:cubicBezTo>
                  <a:cubicBezTo>
                    <a:pt x="232" y="392"/>
                    <a:pt x="231" y="392"/>
                    <a:pt x="229" y="391"/>
                  </a:cubicBezTo>
                  <a:cubicBezTo>
                    <a:pt x="282" y="394"/>
                    <a:pt x="341" y="396"/>
                    <a:pt x="373" y="396"/>
                  </a:cubicBezTo>
                  <a:cubicBezTo>
                    <a:pt x="386" y="397"/>
                    <a:pt x="398" y="397"/>
                    <a:pt x="408" y="398"/>
                  </a:cubicBezTo>
                  <a:cubicBezTo>
                    <a:pt x="417" y="399"/>
                    <a:pt x="425" y="401"/>
                    <a:pt x="434" y="403"/>
                  </a:cubicBezTo>
                  <a:cubicBezTo>
                    <a:pt x="433" y="403"/>
                    <a:pt x="433" y="403"/>
                    <a:pt x="432" y="403"/>
                  </a:cubicBezTo>
                  <a:cubicBezTo>
                    <a:pt x="432" y="405"/>
                    <a:pt x="432" y="405"/>
                    <a:pt x="432" y="405"/>
                  </a:cubicBezTo>
                  <a:cubicBezTo>
                    <a:pt x="429" y="405"/>
                    <a:pt x="426" y="404"/>
                    <a:pt x="423" y="404"/>
                  </a:cubicBezTo>
                  <a:cubicBezTo>
                    <a:pt x="422" y="404"/>
                    <a:pt x="421" y="404"/>
                    <a:pt x="420" y="404"/>
                  </a:cubicBezTo>
                  <a:cubicBezTo>
                    <a:pt x="411" y="403"/>
                    <a:pt x="402" y="402"/>
                    <a:pt x="393" y="402"/>
                  </a:cubicBezTo>
                  <a:cubicBezTo>
                    <a:pt x="393" y="402"/>
                    <a:pt x="393" y="402"/>
                    <a:pt x="393" y="402"/>
                  </a:cubicBezTo>
                  <a:cubicBezTo>
                    <a:pt x="369" y="399"/>
                    <a:pt x="346" y="397"/>
                    <a:pt x="322" y="395"/>
                  </a:cubicBezTo>
                  <a:cubicBezTo>
                    <a:pt x="322" y="398"/>
                    <a:pt x="322" y="398"/>
                    <a:pt x="322" y="398"/>
                  </a:cubicBezTo>
                  <a:cubicBezTo>
                    <a:pt x="333" y="399"/>
                    <a:pt x="343" y="399"/>
                    <a:pt x="354" y="400"/>
                  </a:cubicBezTo>
                  <a:cubicBezTo>
                    <a:pt x="354" y="402"/>
                    <a:pt x="354" y="402"/>
                    <a:pt x="354" y="402"/>
                  </a:cubicBezTo>
                  <a:cubicBezTo>
                    <a:pt x="354" y="402"/>
                    <a:pt x="355" y="403"/>
                    <a:pt x="355" y="403"/>
                  </a:cubicBezTo>
                  <a:cubicBezTo>
                    <a:pt x="355" y="403"/>
                    <a:pt x="354" y="403"/>
                    <a:pt x="354" y="403"/>
                  </a:cubicBezTo>
                  <a:cubicBezTo>
                    <a:pt x="354" y="405"/>
                    <a:pt x="354" y="405"/>
                    <a:pt x="354" y="405"/>
                  </a:cubicBezTo>
                  <a:cubicBezTo>
                    <a:pt x="354" y="405"/>
                    <a:pt x="354" y="405"/>
                    <a:pt x="354" y="405"/>
                  </a:cubicBezTo>
                  <a:cubicBezTo>
                    <a:pt x="354" y="405"/>
                    <a:pt x="354" y="405"/>
                    <a:pt x="354" y="405"/>
                  </a:cubicBezTo>
                  <a:cubicBezTo>
                    <a:pt x="354" y="405"/>
                    <a:pt x="354" y="405"/>
                    <a:pt x="354" y="405"/>
                  </a:cubicBezTo>
                  <a:cubicBezTo>
                    <a:pt x="357" y="405"/>
                    <a:pt x="360" y="405"/>
                    <a:pt x="363" y="405"/>
                  </a:cubicBezTo>
                  <a:cubicBezTo>
                    <a:pt x="364" y="405"/>
                    <a:pt x="365" y="405"/>
                    <a:pt x="366" y="405"/>
                  </a:cubicBezTo>
                  <a:cubicBezTo>
                    <a:pt x="376" y="408"/>
                    <a:pt x="387" y="410"/>
                    <a:pt x="397" y="411"/>
                  </a:cubicBezTo>
                  <a:cubicBezTo>
                    <a:pt x="397" y="413"/>
                    <a:pt x="397" y="413"/>
                    <a:pt x="397" y="413"/>
                  </a:cubicBezTo>
                  <a:cubicBezTo>
                    <a:pt x="398" y="413"/>
                    <a:pt x="399" y="414"/>
                    <a:pt x="400" y="414"/>
                  </a:cubicBezTo>
                  <a:cubicBezTo>
                    <a:pt x="327" y="407"/>
                    <a:pt x="213" y="398"/>
                    <a:pt x="198" y="409"/>
                  </a:cubicBezTo>
                  <a:cubicBezTo>
                    <a:pt x="198" y="409"/>
                    <a:pt x="331" y="410"/>
                    <a:pt x="411" y="420"/>
                  </a:cubicBezTo>
                  <a:cubicBezTo>
                    <a:pt x="407" y="420"/>
                    <a:pt x="403" y="420"/>
                    <a:pt x="399" y="421"/>
                  </a:cubicBezTo>
                  <a:cubicBezTo>
                    <a:pt x="394" y="421"/>
                    <a:pt x="388" y="421"/>
                    <a:pt x="383" y="421"/>
                  </a:cubicBezTo>
                  <a:cubicBezTo>
                    <a:pt x="378" y="421"/>
                    <a:pt x="372" y="421"/>
                    <a:pt x="368" y="421"/>
                  </a:cubicBezTo>
                  <a:cubicBezTo>
                    <a:pt x="360" y="421"/>
                    <a:pt x="353" y="421"/>
                    <a:pt x="348" y="421"/>
                  </a:cubicBezTo>
                  <a:cubicBezTo>
                    <a:pt x="348" y="423"/>
                    <a:pt x="348" y="423"/>
                    <a:pt x="348" y="423"/>
                  </a:cubicBezTo>
                  <a:cubicBezTo>
                    <a:pt x="353" y="423"/>
                    <a:pt x="360" y="423"/>
                    <a:pt x="368" y="423"/>
                  </a:cubicBezTo>
                  <a:cubicBezTo>
                    <a:pt x="371" y="423"/>
                    <a:pt x="376" y="423"/>
                    <a:pt x="380" y="423"/>
                  </a:cubicBezTo>
                  <a:cubicBezTo>
                    <a:pt x="365" y="426"/>
                    <a:pt x="351" y="429"/>
                    <a:pt x="342" y="431"/>
                  </a:cubicBezTo>
                  <a:cubicBezTo>
                    <a:pt x="343" y="433"/>
                    <a:pt x="343" y="433"/>
                    <a:pt x="343" y="433"/>
                  </a:cubicBezTo>
                  <a:cubicBezTo>
                    <a:pt x="355" y="431"/>
                    <a:pt x="377" y="426"/>
                    <a:pt x="399" y="423"/>
                  </a:cubicBezTo>
                  <a:cubicBezTo>
                    <a:pt x="410" y="423"/>
                    <a:pt x="421" y="424"/>
                    <a:pt x="431" y="424"/>
                  </a:cubicBezTo>
                  <a:cubicBezTo>
                    <a:pt x="432" y="424"/>
                    <a:pt x="433" y="424"/>
                    <a:pt x="435" y="425"/>
                  </a:cubicBezTo>
                  <a:cubicBezTo>
                    <a:pt x="439" y="426"/>
                    <a:pt x="444" y="429"/>
                    <a:pt x="448" y="431"/>
                  </a:cubicBezTo>
                  <a:cubicBezTo>
                    <a:pt x="447" y="434"/>
                    <a:pt x="447" y="438"/>
                    <a:pt x="448" y="442"/>
                  </a:cubicBezTo>
                  <a:cubicBezTo>
                    <a:pt x="445" y="442"/>
                    <a:pt x="442" y="442"/>
                    <a:pt x="439" y="442"/>
                  </a:cubicBezTo>
                  <a:cubicBezTo>
                    <a:pt x="438" y="442"/>
                    <a:pt x="437" y="442"/>
                    <a:pt x="436" y="442"/>
                  </a:cubicBezTo>
                  <a:cubicBezTo>
                    <a:pt x="437" y="442"/>
                    <a:pt x="437" y="442"/>
                    <a:pt x="437" y="442"/>
                  </a:cubicBezTo>
                  <a:cubicBezTo>
                    <a:pt x="434" y="441"/>
                    <a:pt x="434" y="441"/>
                    <a:pt x="434" y="441"/>
                  </a:cubicBezTo>
                  <a:cubicBezTo>
                    <a:pt x="430" y="439"/>
                    <a:pt x="426" y="438"/>
                    <a:pt x="422" y="436"/>
                  </a:cubicBezTo>
                  <a:cubicBezTo>
                    <a:pt x="421" y="439"/>
                    <a:pt x="421" y="439"/>
                    <a:pt x="421" y="439"/>
                  </a:cubicBezTo>
                  <a:cubicBezTo>
                    <a:pt x="424" y="440"/>
                    <a:pt x="427" y="441"/>
                    <a:pt x="430" y="442"/>
                  </a:cubicBezTo>
                  <a:cubicBezTo>
                    <a:pt x="429" y="442"/>
                    <a:pt x="427" y="442"/>
                    <a:pt x="425" y="442"/>
                  </a:cubicBezTo>
                  <a:cubicBezTo>
                    <a:pt x="408" y="437"/>
                    <a:pt x="391" y="434"/>
                    <a:pt x="379" y="434"/>
                  </a:cubicBezTo>
                  <a:cubicBezTo>
                    <a:pt x="376" y="434"/>
                    <a:pt x="374" y="434"/>
                    <a:pt x="372" y="434"/>
                  </a:cubicBezTo>
                  <a:cubicBezTo>
                    <a:pt x="372" y="436"/>
                    <a:pt x="372" y="436"/>
                    <a:pt x="372" y="436"/>
                  </a:cubicBezTo>
                  <a:cubicBezTo>
                    <a:pt x="388" y="441"/>
                    <a:pt x="406" y="443"/>
                    <a:pt x="423" y="444"/>
                  </a:cubicBezTo>
                  <a:cubicBezTo>
                    <a:pt x="421" y="445"/>
                    <a:pt x="419" y="445"/>
                    <a:pt x="416" y="446"/>
                  </a:cubicBezTo>
                  <a:cubicBezTo>
                    <a:pt x="413" y="446"/>
                    <a:pt x="410" y="446"/>
                    <a:pt x="407" y="447"/>
                  </a:cubicBezTo>
                  <a:cubicBezTo>
                    <a:pt x="406" y="447"/>
                    <a:pt x="406" y="447"/>
                    <a:pt x="405" y="447"/>
                  </a:cubicBezTo>
                  <a:cubicBezTo>
                    <a:pt x="402" y="447"/>
                    <a:pt x="399" y="447"/>
                    <a:pt x="397" y="447"/>
                  </a:cubicBezTo>
                  <a:cubicBezTo>
                    <a:pt x="396" y="447"/>
                    <a:pt x="396" y="447"/>
                    <a:pt x="396" y="447"/>
                  </a:cubicBezTo>
                  <a:cubicBezTo>
                    <a:pt x="391" y="446"/>
                    <a:pt x="387" y="445"/>
                    <a:pt x="383" y="444"/>
                  </a:cubicBezTo>
                  <a:cubicBezTo>
                    <a:pt x="382" y="446"/>
                    <a:pt x="382" y="446"/>
                    <a:pt x="382" y="446"/>
                  </a:cubicBezTo>
                  <a:cubicBezTo>
                    <a:pt x="387" y="449"/>
                    <a:pt x="393" y="451"/>
                    <a:pt x="399" y="453"/>
                  </a:cubicBezTo>
                  <a:cubicBezTo>
                    <a:pt x="371" y="450"/>
                    <a:pt x="371" y="450"/>
                    <a:pt x="371" y="450"/>
                  </a:cubicBezTo>
                  <a:cubicBezTo>
                    <a:pt x="371" y="450"/>
                    <a:pt x="397" y="459"/>
                    <a:pt x="420" y="459"/>
                  </a:cubicBezTo>
                  <a:cubicBezTo>
                    <a:pt x="420" y="460"/>
                    <a:pt x="420" y="460"/>
                    <a:pt x="421" y="460"/>
                  </a:cubicBezTo>
                  <a:cubicBezTo>
                    <a:pt x="420" y="461"/>
                    <a:pt x="420" y="461"/>
                    <a:pt x="420" y="461"/>
                  </a:cubicBezTo>
                  <a:cubicBezTo>
                    <a:pt x="420" y="461"/>
                    <a:pt x="421" y="461"/>
                    <a:pt x="421" y="461"/>
                  </a:cubicBezTo>
                  <a:cubicBezTo>
                    <a:pt x="413" y="461"/>
                    <a:pt x="406" y="461"/>
                    <a:pt x="399" y="460"/>
                  </a:cubicBezTo>
                  <a:cubicBezTo>
                    <a:pt x="398" y="458"/>
                    <a:pt x="398" y="458"/>
                    <a:pt x="398" y="458"/>
                  </a:cubicBezTo>
                  <a:cubicBezTo>
                    <a:pt x="382" y="457"/>
                    <a:pt x="365" y="456"/>
                    <a:pt x="349" y="456"/>
                  </a:cubicBezTo>
                  <a:cubicBezTo>
                    <a:pt x="340" y="456"/>
                    <a:pt x="332" y="456"/>
                    <a:pt x="323" y="457"/>
                  </a:cubicBezTo>
                  <a:cubicBezTo>
                    <a:pt x="317" y="456"/>
                    <a:pt x="311" y="455"/>
                    <a:pt x="304" y="455"/>
                  </a:cubicBezTo>
                  <a:cubicBezTo>
                    <a:pt x="253" y="450"/>
                    <a:pt x="214" y="451"/>
                    <a:pt x="186" y="454"/>
                  </a:cubicBezTo>
                  <a:cubicBezTo>
                    <a:pt x="183" y="451"/>
                    <a:pt x="180" y="449"/>
                    <a:pt x="180" y="449"/>
                  </a:cubicBezTo>
                  <a:cubicBezTo>
                    <a:pt x="180" y="449"/>
                    <a:pt x="181" y="451"/>
                    <a:pt x="183" y="455"/>
                  </a:cubicBezTo>
                  <a:cubicBezTo>
                    <a:pt x="178" y="455"/>
                    <a:pt x="174" y="456"/>
                    <a:pt x="169" y="456"/>
                  </a:cubicBezTo>
                  <a:cubicBezTo>
                    <a:pt x="169" y="455"/>
                    <a:pt x="168" y="454"/>
                    <a:pt x="167" y="453"/>
                  </a:cubicBezTo>
                  <a:cubicBezTo>
                    <a:pt x="165" y="450"/>
                    <a:pt x="161" y="445"/>
                    <a:pt x="157" y="441"/>
                  </a:cubicBezTo>
                  <a:cubicBezTo>
                    <a:pt x="158" y="442"/>
                    <a:pt x="159" y="443"/>
                    <a:pt x="160" y="443"/>
                  </a:cubicBezTo>
                  <a:cubicBezTo>
                    <a:pt x="162" y="441"/>
                    <a:pt x="162" y="441"/>
                    <a:pt x="162" y="441"/>
                  </a:cubicBezTo>
                  <a:cubicBezTo>
                    <a:pt x="157" y="437"/>
                    <a:pt x="149" y="430"/>
                    <a:pt x="139" y="422"/>
                  </a:cubicBezTo>
                  <a:cubicBezTo>
                    <a:pt x="135" y="418"/>
                    <a:pt x="131" y="414"/>
                    <a:pt x="127" y="410"/>
                  </a:cubicBezTo>
                  <a:cubicBezTo>
                    <a:pt x="119" y="403"/>
                    <a:pt x="110" y="396"/>
                    <a:pt x="102" y="389"/>
                  </a:cubicBezTo>
                  <a:cubicBezTo>
                    <a:pt x="99" y="386"/>
                    <a:pt x="96" y="383"/>
                    <a:pt x="93" y="380"/>
                  </a:cubicBezTo>
                  <a:cubicBezTo>
                    <a:pt x="92" y="381"/>
                    <a:pt x="92" y="381"/>
                    <a:pt x="92" y="381"/>
                  </a:cubicBezTo>
                  <a:cubicBezTo>
                    <a:pt x="80" y="372"/>
                    <a:pt x="69" y="364"/>
                    <a:pt x="60" y="360"/>
                  </a:cubicBezTo>
                  <a:cubicBezTo>
                    <a:pt x="58" y="359"/>
                    <a:pt x="55" y="358"/>
                    <a:pt x="53" y="357"/>
                  </a:cubicBezTo>
                  <a:cubicBezTo>
                    <a:pt x="53" y="357"/>
                    <a:pt x="53" y="356"/>
                    <a:pt x="52" y="356"/>
                  </a:cubicBezTo>
                  <a:cubicBezTo>
                    <a:pt x="52" y="352"/>
                    <a:pt x="52" y="349"/>
                    <a:pt x="51" y="346"/>
                  </a:cubicBezTo>
                  <a:cubicBezTo>
                    <a:pt x="52" y="344"/>
                    <a:pt x="53" y="342"/>
                    <a:pt x="54" y="340"/>
                  </a:cubicBezTo>
                  <a:cubicBezTo>
                    <a:pt x="55" y="340"/>
                    <a:pt x="55" y="340"/>
                    <a:pt x="55" y="340"/>
                  </a:cubicBezTo>
                  <a:cubicBezTo>
                    <a:pt x="55" y="339"/>
                    <a:pt x="54" y="338"/>
                    <a:pt x="54" y="338"/>
                  </a:cubicBezTo>
                  <a:cubicBezTo>
                    <a:pt x="54" y="337"/>
                    <a:pt x="55" y="337"/>
                    <a:pt x="55" y="336"/>
                  </a:cubicBezTo>
                  <a:cubicBezTo>
                    <a:pt x="69" y="343"/>
                    <a:pt x="84" y="355"/>
                    <a:pt x="98" y="368"/>
                  </a:cubicBezTo>
                  <a:cubicBezTo>
                    <a:pt x="114" y="383"/>
                    <a:pt x="129" y="398"/>
                    <a:pt x="142" y="410"/>
                  </a:cubicBezTo>
                  <a:cubicBezTo>
                    <a:pt x="144" y="408"/>
                    <a:pt x="144" y="408"/>
                    <a:pt x="144" y="408"/>
                  </a:cubicBezTo>
                  <a:cubicBezTo>
                    <a:pt x="131" y="396"/>
                    <a:pt x="116" y="381"/>
                    <a:pt x="100" y="366"/>
                  </a:cubicBezTo>
                  <a:cubicBezTo>
                    <a:pt x="85" y="353"/>
                    <a:pt x="70" y="341"/>
                    <a:pt x="55" y="333"/>
                  </a:cubicBezTo>
                  <a:cubicBezTo>
                    <a:pt x="55" y="332"/>
                    <a:pt x="55" y="331"/>
                    <a:pt x="55" y="330"/>
                  </a:cubicBezTo>
                  <a:cubicBezTo>
                    <a:pt x="55" y="325"/>
                    <a:pt x="54" y="320"/>
                    <a:pt x="53" y="315"/>
                  </a:cubicBezTo>
                  <a:cubicBezTo>
                    <a:pt x="50" y="316"/>
                    <a:pt x="50" y="316"/>
                    <a:pt x="50" y="316"/>
                  </a:cubicBezTo>
                  <a:cubicBezTo>
                    <a:pt x="50" y="321"/>
                    <a:pt x="50" y="326"/>
                    <a:pt x="50" y="331"/>
                  </a:cubicBezTo>
                  <a:cubicBezTo>
                    <a:pt x="50" y="331"/>
                    <a:pt x="50" y="331"/>
                    <a:pt x="50" y="331"/>
                  </a:cubicBezTo>
                  <a:cubicBezTo>
                    <a:pt x="48" y="324"/>
                    <a:pt x="48" y="315"/>
                    <a:pt x="47" y="311"/>
                  </a:cubicBezTo>
                  <a:close/>
                  <a:moveTo>
                    <a:pt x="382" y="436"/>
                  </a:moveTo>
                  <a:cubicBezTo>
                    <a:pt x="390" y="437"/>
                    <a:pt x="400" y="438"/>
                    <a:pt x="411" y="441"/>
                  </a:cubicBezTo>
                  <a:cubicBezTo>
                    <a:pt x="401" y="440"/>
                    <a:pt x="391" y="438"/>
                    <a:pt x="382" y="436"/>
                  </a:cubicBezTo>
                  <a:close/>
                  <a:moveTo>
                    <a:pt x="38" y="293"/>
                  </a:moveTo>
                  <a:cubicBezTo>
                    <a:pt x="33" y="288"/>
                    <a:pt x="28" y="283"/>
                    <a:pt x="24" y="278"/>
                  </a:cubicBezTo>
                  <a:cubicBezTo>
                    <a:pt x="24" y="278"/>
                    <a:pt x="24" y="278"/>
                    <a:pt x="24" y="278"/>
                  </a:cubicBezTo>
                  <a:cubicBezTo>
                    <a:pt x="25" y="277"/>
                    <a:pt x="25" y="277"/>
                    <a:pt x="26" y="276"/>
                  </a:cubicBezTo>
                  <a:cubicBezTo>
                    <a:pt x="26" y="276"/>
                    <a:pt x="27" y="276"/>
                    <a:pt x="27" y="276"/>
                  </a:cubicBezTo>
                  <a:cubicBezTo>
                    <a:pt x="29" y="277"/>
                    <a:pt x="31" y="278"/>
                    <a:pt x="32" y="279"/>
                  </a:cubicBezTo>
                  <a:cubicBezTo>
                    <a:pt x="33" y="280"/>
                    <a:pt x="33" y="281"/>
                    <a:pt x="34" y="282"/>
                  </a:cubicBezTo>
                  <a:cubicBezTo>
                    <a:pt x="34" y="282"/>
                    <a:pt x="34" y="282"/>
                    <a:pt x="34" y="282"/>
                  </a:cubicBezTo>
                  <a:cubicBezTo>
                    <a:pt x="33" y="282"/>
                    <a:pt x="33" y="283"/>
                    <a:pt x="32" y="283"/>
                  </a:cubicBezTo>
                  <a:cubicBezTo>
                    <a:pt x="34" y="285"/>
                    <a:pt x="34" y="285"/>
                    <a:pt x="34" y="285"/>
                  </a:cubicBezTo>
                  <a:cubicBezTo>
                    <a:pt x="34" y="284"/>
                    <a:pt x="35" y="284"/>
                    <a:pt x="35" y="284"/>
                  </a:cubicBezTo>
                  <a:cubicBezTo>
                    <a:pt x="35" y="284"/>
                    <a:pt x="35" y="284"/>
                    <a:pt x="36" y="284"/>
                  </a:cubicBezTo>
                  <a:cubicBezTo>
                    <a:pt x="37" y="284"/>
                    <a:pt x="39" y="285"/>
                    <a:pt x="42" y="286"/>
                  </a:cubicBezTo>
                  <a:cubicBezTo>
                    <a:pt x="42" y="286"/>
                    <a:pt x="42" y="286"/>
                    <a:pt x="42" y="287"/>
                  </a:cubicBezTo>
                  <a:cubicBezTo>
                    <a:pt x="43" y="289"/>
                    <a:pt x="44" y="290"/>
                    <a:pt x="45" y="292"/>
                  </a:cubicBezTo>
                  <a:cubicBezTo>
                    <a:pt x="46" y="291"/>
                    <a:pt x="46" y="291"/>
                    <a:pt x="46" y="291"/>
                  </a:cubicBezTo>
                  <a:cubicBezTo>
                    <a:pt x="48" y="293"/>
                    <a:pt x="49" y="295"/>
                    <a:pt x="51" y="297"/>
                  </a:cubicBezTo>
                  <a:cubicBezTo>
                    <a:pt x="51" y="297"/>
                    <a:pt x="51" y="298"/>
                    <a:pt x="50" y="298"/>
                  </a:cubicBezTo>
                  <a:cubicBezTo>
                    <a:pt x="50" y="299"/>
                    <a:pt x="50" y="299"/>
                    <a:pt x="50" y="299"/>
                  </a:cubicBezTo>
                  <a:cubicBezTo>
                    <a:pt x="46" y="297"/>
                    <a:pt x="42" y="295"/>
                    <a:pt x="38" y="293"/>
                  </a:cubicBezTo>
                  <a:close/>
                  <a:moveTo>
                    <a:pt x="60" y="279"/>
                  </a:moveTo>
                  <a:cubicBezTo>
                    <a:pt x="60" y="279"/>
                    <a:pt x="60" y="279"/>
                    <a:pt x="60" y="279"/>
                  </a:cubicBezTo>
                  <a:cubicBezTo>
                    <a:pt x="57" y="278"/>
                    <a:pt x="54" y="276"/>
                    <a:pt x="51" y="275"/>
                  </a:cubicBezTo>
                  <a:cubicBezTo>
                    <a:pt x="52" y="275"/>
                    <a:pt x="52" y="275"/>
                    <a:pt x="53" y="275"/>
                  </a:cubicBezTo>
                  <a:cubicBezTo>
                    <a:pt x="53" y="275"/>
                    <a:pt x="53" y="275"/>
                    <a:pt x="53" y="275"/>
                  </a:cubicBezTo>
                  <a:cubicBezTo>
                    <a:pt x="56" y="276"/>
                    <a:pt x="58" y="278"/>
                    <a:pt x="60" y="279"/>
                  </a:cubicBezTo>
                  <a:close/>
                  <a:moveTo>
                    <a:pt x="91" y="284"/>
                  </a:moveTo>
                  <a:cubicBezTo>
                    <a:pt x="105" y="292"/>
                    <a:pt x="120" y="303"/>
                    <a:pt x="134" y="316"/>
                  </a:cubicBezTo>
                  <a:cubicBezTo>
                    <a:pt x="152" y="332"/>
                    <a:pt x="169" y="350"/>
                    <a:pt x="183" y="364"/>
                  </a:cubicBezTo>
                  <a:cubicBezTo>
                    <a:pt x="182" y="364"/>
                    <a:pt x="180" y="364"/>
                    <a:pt x="179" y="364"/>
                  </a:cubicBezTo>
                  <a:cubicBezTo>
                    <a:pt x="179" y="364"/>
                    <a:pt x="181" y="364"/>
                    <a:pt x="183" y="365"/>
                  </a:cubicBezTo>
                  <a:cubicBezTo>
                    <a:pt x="186" y="367"/>
                    <a:pt x="188" y="370"/>
                    <a:pt x="191" y="372"/>
                  </a:cubicBezTo>
                  <a:cubicBezTo>
                    <a:pt x="191" y="371"/>
                    <a:pt x="191" y="371"/>
                    <a:pt x="191" y="371"/>
                  </a:cubicBezTo>
                  <a:cubicBezTo>
                    <a:pt x="190" y="373"/>
                    <a:pt x="191" y="377"/>
                    <a:pt x="195" y="377"/>
                  </a:cubicBezTo>
                  <a:cubicBezTo>
                    <a:pt x="195" y="377"/>
                    <a:pt x="196" y="377"/>
                    <a:pt x="196" y="377"/>
                  </a:cubicBezTo>
                  <a:cubicBezTo>
                    <a:pt x="196" y="377"/>
                    <a:pt x="196" y="377"/>
                    <a:pt x="196" y="377"/>
                  </a:cubicBezTo>
                  <a:cubicBezTo>
                    <a:pt x="189" y="377"/>
                    <a:pt x="182" y="377"/>
                    <a:pt x="174" y="377"/>
                  </a:cubicBezTo>
                  <a:cubicBezTo>
                    <a:pt x="174" y="377"/>
                    <a:pt x="174" y="376"/>
                    <a:pt x="173" y="376"/>
                  </a:cubicBezTo>
                  <a:cubicBezTo>
                    <a:pt x="174" y="376"/>
                    <a:pt x="174" y="376"/>
                    <a:pt x="174" y="376"/>
                  </a:cubicBezTo>
                  <a:cubicBezTo>
                    <a:pt x="174" y="376"/>
                    <a:pt x="174" y="376"/>
                    <a:pt x="175" y="377"/>
                  </a:cubicBezTo>
                  <a:cubicBezTo>
                    <a:pt x="175" y="376"/>
                    <a:pt x="175" y="376"/>
                    <a:pt x="175" y="376"/>
                  </a:cubicBezTo>
                  <a:cubicBezTo>
                    <a:pt x="177" y="377"/>
                    <a:pt x="178" y="377"/>
                    <a:pt x="180" y="377"/>
                  </a:cubicBezTo>
                  <a:cubicBezTo>
                    <a:pt x="182" y="377"/>
                    <a:pt x="183" y="377"/>
                    <a:pt x="184" y="376"/>
                  </a:cubicBezTo>
                  <a:cubicBezTo>
                    <a:pt x="186" y="376"/>
                    <a:pt x="186" y="376"/>
                    <a:pt x="186" y="376"/>
                  </a:cubicBezTo>
                  <a:cubicBezTo>
                    <a:pt x="185" y="374"/>
                    <a:pt x="185" y="374"/>
                    <a:pt x="185" y="374"/>
                  </a:cubicBezTo>
                  <a:cubicBezTo>
                    <a:pt x="182" y="371"/>
                    <a:pt x="180" y="369"/>
                    <a:pt x="177" y="366"/>
                  </a:cubicBezTo>
                  <a:cubicBezTo>
                    <a:pt x="179" y="365"/>
                    <a:pt x="180" y="362"/>
                    <a:pt x="178" y="361"/>
                  </a:cubicBezTo>
                  <a:cubicBezTo>
                    <a:pt x="173" y="357"/>
                    <a:pt x="167" y="354"/>
                    <a:pt x="162" y="350"/>
                  </a:cubicBezTo>
                  <a:cubicBezTo>
                    <a:pt x="154" y="344"/>
                    <a:pt x="147" y="338"/>
                    <a:pt x="139" y="332"/>
                  </a:cubicBezTo>
                  <a:cubicBezTo>
                    <a:pt x="139" y="332"/>
                    <a:pt x="139" y="332"/>
                    <a:pt x="139" y="332"/>
                  </a:cubicBezTo>
                  <a:cubicBezTo>
                    <a:pt x="125" y="318"/>
                    <a:pt x="108" y="300"/>
                    <a:pt x="91" y="284"/>
                  </a:cubicBezTo>
                  <a:close/>
                  <a:moveTo>
                    <a:pt x="83" y="277"/>
                  </a:moveTo>
                  <a:cubicBezTo>
                    <a:pt x="68" y="265"/>
                    <a:pt x="52" y="254"/>
                    <a:pt x="35" y="249"/>
                  </a:cubicBezTo>
                  <a:cubicBezTo>
                    <a:pt x="37" y="248"/>
                    <a:pt x="37" y="248"/>
                    <a:pt x="37" y="248"/>
                  </a:cubicBezTo>
                  <a:cubicBezTo>
                    <a:pt x="37" y="244"/>
                    <a:pt x="36" y="240"/>
                    <a:pt x="35" y="236"/>
                  </a:cubicBezTo>
                  <a:cubicBezTo>
                    <a:pt x="64" y="254"/>
                    <a:pt x="91" y="276"/>
                    <a:pt x="118" y="299"/>
                  </a:cubicBezTo>
                  <a:cubicBezTo>
                    <a:pt x="106" y="290"/>
                    <a:pt x="95" y="282"/>
                    <a:pt x="83" y="277"/>
                  </a:cubicBezTo>
                  <a:close/>
                  <a:moveTo>
                    <a:pt x="32" y="207"/>
                  </a:moveTo>
                  <a:cubicBezTo>
                    <a:pt x="36" y="210"/>
                    <a:pt x="40" y="213"/>
                    <a:pt x="45" y="216"/>
                  </a:cubicBezTo>
                  <a:cubicBezTo>
                    <a:pt x="92" y="254"/>
                    <a:pt x="148" y="294"/>
                    <a:pt x="192" y="335"/>
                  </a:cubicBezTo>
                  <a:cubicBezTo>
                    <a:pt x="192" y="338"/>
                    <a:pt x="191" y="342"/>
                    <a:pt x="190" y="345"/>
                  </a:cubicBezTo>
                  <a:cubicBezTo>
                    <a:pt x="143" y="305"/>
                    <a:pt x="98" y="265"/>
                    <a:pt x="44" y="234"/>
                  </a:cubicBezTo>
                  <a:cubicBezTo>
                    <a:pt x="43" y="237"/>
                    <a:pt x="43" y="237"/>
                    <a:pt x="43" y="237"/>
                  </a:cubicBezTo>
                  <a:cubicBezTo>
                    <a:pt x="97" y="267"/>
                    <a:pt x="142" y="307"/>
                    <a:pt x="189" y="347"/>
                  </a:cubicBezTo>
                  <a:cubicBezTo>
                    <a:pt x="189" y="349"/>
                    <a:pt x="188" y="351"/>
                    <a:pt x="188" y="352"/>
                  </a:cubicBezTo>
                  <a:cubicBezTo>
                    <a:pt x="187" y="354"/>
                    <a:pt x="190" y="356"/>
                    <a:pt x="191" y="354"/>
                  </a:cubicBezTo>
                  <a:cubicBezTo>
                    <a:pt x="195" y="344"/>
                    <a:pt x="197" y="334"/>
                    <a:pt x="200" y="323"/>
                  </a:cubicBezTo>
                  <a:cubicBezTo>
                    <a:pt x="232" y="324"/>
                    <a:pt x="356" y="324"/>
                    <a:pt x="420" y="327"/>
                  </a:cubicBezTo>
                  <a:cubicBezTo>
                    <a:pt x="421" y="328"/>
                    <a:pt x="421" y="328"/>
                    <a:pt x="421" y="328"/>
                  </a:cubicBezTo>
                  <a:cubicBezTo>
                    <a:pt x="425" y="333"/>
                    <a:pt x="429" y="337"/>
                    <a:pt x="434" y="341"/>
                  </a:cubicBezTo>
                  <a:cubicBezTo>
                    <a:pt x="398" y="340"/>
                    <a:pt x="251" y="336"/>
                    <a:pt x="200" y="344"/>
                  </a:cubicBezTo>
                  <a:cubicBezTo>
                    <a:pt x="438" y="344"/>
                    <a:pt x="438" y="344"/>
                    <a:pt x="438" y="344"/>
                  </a:cubicBezTo>
                  <a:cubicBezTo>
                    <a:pt x="445" y="351"/>
                    <a:pt x="454" y="357"/>
                    <a:pt x="462" y="363"/>
                  </a:cubicBezTo>
                  <a:cubicBezTo>
                    <a:pt x="452" y="358"/>
                    <a:pt x="442" y="352"/>
                    <a:pt x="433" y="345"/>
                  </a:cubicBezTo>
                  <a:cubicBezTo>
                    <a:pt x="433" y="345"/>
                    <a:pt x="433" y="345"/>
                    <a:pt x="433" y="345"/>
                  </a:cubicBezTo>
                  <a:cubicBezTo>
                    <a:pt x="431" y="348"/>
                    <a:pt x="431" y="348"/>
                    <a:pt x="431" y="348"/>
                  </a:cubicBezTo>
                  <a:cubicBezTo>
                    <a:pt x="431" y="348"/>
                    <a:pt x="431" y="348"/>
                    <a:pt x="431" y="348"/>
                  </a:cubicBezTo>
                  <a:cubicBezTo>
                    <a:pt x="431" y="348"/>
                    <a:pt x="431" y="348"/>
                    <a:pt x="431" y="348"/>
                  </a:cubicBezTo>
                  <a:cubicBezTo>
                    <a:pt x="444" y="356"/>
                    <a:pt x="457" y="366"/>
                    <a:pt x="471" y="373"/>
                  </a:cubicBezTo>
                  <a:cubicBezTo>
                    <a:pt x="471" y="374"/>
                    <a:pt x="471" y="374"/>
                    <a:pt x="471" y="375"/>
                  </a:cubicBezTo>
                  <a:cubicBezTo>
                    <a:pt x="446" y="372"/>
                    <a:pt x="349" y="368"/>
                    <a:pt x="274" y="367"/>
                  </a:cubicBezTo>
                  <a:cubicBezTo>
                    <a:pt x="273" y="366"/>
                    <a:pt x="272" y="365"/>
                    <a:pt x="271" y="365"/>
                  </a:cubicBezTo>
                  <a:cubicBezTo>
                    <a:pt x="263" y="365"/>
                    <a:pt x="256" y="365"/>
                    <a:pt x="248" y="366"/>
                  </a:cubicBezTo>
                  <a:cubicBezTo>
                    <a:pt x="223" y="365"/>
                    <a:pt x="203" y="365"/>
                    <a:pt x="191" y="365"/>
                  </a:cubicBezTo>
                  <a:cubicBezTo>
                    <a:pt x="201" y="365"/>
                    <a:pt x="217" y="366"/>
                    <a:pt x="236" y="367"/>
                  </a:cubicBezTo>
                  <a:cubicBezTo>
                    <a:pt x="232" y="368"/>
                    <a:pt x="227" y="369"/>
                    <a:pt x="223" y="370"/>
                  </a:cubicBezTo>
                  <a:cubicBezTo>
                    <a:pt x="223" y="370"/>
                    <a:pt x="223" y="370"/>
                    <a:pt x="223" y="370"/>
                  </a:cubicBezTo>
                  <a:cubicBezTo>
                    <a:pt x="213" y="370"/>
                    <a:pt x="204" y="370"/>
                    <a:pt x="194" y="370"/>
                  </a:cubicBezTo>
                  <a:cubicBezTo>
                    <a:pt x="193" y="370"/>
                    <a:pt x="193" y="370"/>
                    <a:pt x="192" y="370"/>
                  </a:cubicBezTo>
                  <a:cubicBezTo>
                    <a:pt x="193" y="370"/>
                    <a:pt x="193" y="370"/>
                    <a:pt x="193" y="370"/>
                  </a:cubicBezTo>
                  <a:cubicBezTo>
                    <a:pt x="191" y="368"/>
                    <a:pt x="189" y="366"/>
                    <a:pt x="187" y="365"/>
                  </a:cubicBezTo>
                  <a:cubicBezTo>
                    <a:pt x="188" y="365"/>
                    <a:pt x="189" y="365"/>
                    <a:pt x="191" y="365"/>
                  </a:cubicBezTo>
                  <a:cubicBezTo>
                    <a:pt x="189" y="365"/>
                    <a:pt x="188" y="365"/>
                    <a:pt x="187" y="365"/>
                  </a:cubicBezTo>
                  <a:cubicBezTo>
                    <a:pt x="174" y="352"/>
                    <a:pt x="159" y="335"/>
                    <a:pt x="142" y="320"/>
                  </a:cubicBezTo>
                  <a:cubicBezTo>
                    <a:pt x="148" y="325"/>
                    <a:pt x="153" y="329"/>
                    <a:pt x="158" y="334"/>
                  </a:cubicBezTo>
                  <a:cubicBezTo>
                    <a:pt x="159" y="332"/>
                    <a:pt x="159" y="332"/>
                    <a:pt x="159" y="332"/>
                  </a:cubicBezTo>
                  <a:cubicBezTo>
                    <a:pt x="120" y="297"/>
                    <a:pt x="79" y="261"/>
                    <a:pt x="35" y="232"/>
                  </a:cubicBezTo>
                  <a:cubicBezTo>
                    <a:pt x="34" y="226"/>
                    <a:pt x="33" y="219"/>
                    <a:pt x="32" y="212"/>
                  </a:cubicBezTo>
                  <a:cubicBezTo>
                    <a:pt x="34" y="215"/>
                    <a:pt x="35" y="218"/>
                    <a:pt x="35" y="222"/>
                  </a:cubicBezTo>
                  <a:cubicBezTo>
                    <a:pt x="35" y="222"/>
                    <a:pt x="35" y="222"/>
                    <a:pt x="35" y="223"/>
                  </a:cubicBezTo>
                  <a:cubicBezTo>
                    <a:pt x="37" y="223"/>
                    <a:pt x="37" y="223"/>
                    <a:pt x="37" y="223"/>
                  </a:cubicBezTo>
                  <a:cubicBezTo>
                    <a:pt x="37" y="222"/>
                    <a:pt x="37" y="222"/>
                    <a:pt x="37" y="222"/>
                  </a:cubicBezTo>
                  <a:cubicBezTo>
                    <a:pt x="37" y="216"/>
                    <a:pt x="35" y="211"/>
                    <a:pt x="32" y="20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8" name="Freeform 177"/>
            <p:cNvSpPr>
              <a:spLocks/>
            </p:cNvSpPr>
            <p:nvPr/>
          </p:nvSpPr>
          <p:spPr bwMode="auto">
            <a:xfrm>
              <a:off x="2982479" y="5120060"/>
              <a:ext cx="353585" cy="164578"/>
            </a:xfrm>
            <a:custGeom>
              <a:avLst/>
              <a:gdLst>
                <a:gd name="T0" fmla="*/ 0 w 116"/>
                <a:gd name="T1" fmla="*/ 2 h 54"/>
                <a:gd name="T2" fmla="*/ 0 w 116"/>
                <a:gd name="T3" fmla="*/ 1 h 54"/>
                <a:gd name="T4" fmla="*/ 1 w 116"/>
                <a:gd name="T5" fmla="*/ 0 h 54"/>
                <a:gd name="T6" fmla="*/ 2 w 116"/>
                <a:gd name="T7" fmla="*/ 0 h 54"/>
                <a:gd name="T8" fmla="*/ 3 w 116"/>
                <a:gd name="T9" fmla="*/ 0 h 54"/>
                <a:gd name="T10" fmla="*/ 3 w 116"/>
                <a:gd name="T11" fmla="*/ 1 h 54"/>
                <a:gd name="T12" fmla="*/ 5 w 116"/>
                <a:gd name="T13" fmla="*/ 6 h 54"/>
                <a:gd name="T14" fmla="*/ 15 w 116"/>
                <a:gd name="T15" fmla="*/ 5 h 54"/>
                <a:gd name="T16" fmla="*/ 66 w 116"/>
                <a:gd name="T17" fmla="*/ 20 h 54"/>
                <a:gd name="T18" fmla="*/ 116 w 116"/>
                <a:gd name="T19" fmla="*/ 37 h 54"/>
                <a:gd name="T20" fmla="*/ 116 w 116"/>
                <a:gd name="T21" fmla="*/ 39 h 54"/>
                <a:gd name="T22" fmla="*/ 65 w 116"/>
                <a:gd name="T23" fmla="*/ 22 h 54"/>
                <a:gd name="T24" fmla="*/ 15 w 116"/>
                <a:gd name="T25" fmla="*/ 7 h 54"/>
                <a:gd name="T26" fmla="*/ 5 w 116"/>
                <a:gd name="T27" fmla="*/ 8 h 54"/>
                <a:gd name="T28" fmla="*/ 6 w 116"/>
                <a:gd name="T29" fmla="*/ 9 h 54"/>
                <a:gd name="T30" fmla="*/ 8 w 116"/>
                <a:gd name="T31" fmla="*/ 26 h 54"/>
                <a:gd name="T32" fmla="*/ 81 w 116"/>
                <a:gd name="T33" fmla="*/ 52 h 54"/>
                <a:gd name="T34" fmla="*/ 80 w 116"/>
                <a:gd name="T35" fmla="*/ 54 h 54"/>
                <a:gd name="T36" fmla="*/ 9 w 116"/>
                <a:gd name="T37" fmla="*/ 29 h 54"/>
                <a:gd name="T38" fmla="*/ 10 w 116"/>
                <a:gd name="T39" fmla="*/ 40 h 54"/>
                <a:gd name="T40" fmla="*/ 8 w 116"/>
                <a:gd name="T41" fmla="*/ 40 h 54"/>
                <a:gd name="T42" fmla="*/ 7 w 116"/>
                <a:gd name="T43" fmla="*/ 32 h 54"/>
                <a:gd name="T44" fmla="*/ 6 w 116"/>
                <a:gd name="T45" fmla="*/ 28 h 54"/>
                <a:gd name="T46" fmla="*/ 3 w 116"/>
                <a:gd name="T47" fmla="*/ 26 h 54"/>
                <a:gd name="T48" fmla="*/ 4 w 116"/>
                <a:gd name="T49" fmla="*/ 24 h 54"/>
                <a:gd name="T50" fmla="*/ 6 w 116"/>
                <a:gd name="T51" fmla="*/ 25 h 54"/>
                <a:gd name="T52" fmla="*/ 4 w 116"/>
                <a:gd name="T53" fmla="*/ 12 h 54"/>
                <a:gd name="T54" fmla="*/ 2 w 116"/>
                <a:gd name="T55" fmla="*/ 4 h 54"/>
                <a:gd name="T56" fmla="*/ 1 w 116"/>
                <a:gd name="T57" fmla="*/ 2 h 54"/>
                <a:gd name="T58" fmla="*/ 1 w 116"/>
                <a:gd name="T59" fmla="*/ 2 h 54"/>
                <a:gd name="T60" fmla="*/ 0 w 116"/>
                <a:gd name="T61"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 h="54">
                  <a:moveTo>
                    <a:pt x="0" y="2"/>
                  </a:moveTo>
                  <a:cubicBezTo>
                    <a:pt x="0" y="1"/>
                    <a:pt x="0" y="1"/>
                    <a:pt x="0" y="1"/>
                  </a:cubicBezTo>
                  <a:cubicBezTo>
                    <a:pt x="1" y="0"/>
                    <a:pt x="1" y="0"/>
                    <a:pt x="1" y="0"/>
                  </a:cubicBezTo>
                  <a:cubicBezTo>
                    <a:pt x="1" y="0"/>
                    <a:pt x="1" y="0"/>
                    <a:pt x="2" y="0"/>
                  </a:cubicBezTo>
                  <a:cubicBezTo>
                    <a:pt x="2" y="0"/>
                    <a:pt x="3" y="0"/>
                    <a:pt x="3" y="0"/>
                  </a:cubicBezTo>
                  <a:cubicBezTo>
                    <a:pt x="3" y="0"/>
                    <a:pt x="3" y="1"/>
                    <a:pt x="3" y="1"/>
                  </a:cubicBezTo>
                  <a:cubicBezTo>
                    <a:pt x="4" y="2"/>
                    <a:pt x="4" y="4"/>
                    <a:pt x="5" y="6"/>
                  </a:cubicBezTo>
                  <a:cubicBezTo>
                    <a:pt x="8" y="5"/>
                    <a:pt x="11" y="5"/>
                    <a:pt x="15" y="5"/>
                  </a:cubicBezTo>
                  <a:cubicBezTo>
                    <a:pt x="31" y="5"/>
                    <a:pt x="48" y="12"/>
                    <a:pt x="66" y="20"/>
                  </a:cubicBezTo>
                  <a:cubicBezTo>
                    <a:pt x="83" y="28"/>
                    <a:pt x="100" y="35"/>
                    <a:pt x="116" y="37"/>
                  </a:cubicBezTo>
                  <a:cubicBezTo>
                    <a:pt x="116" y="39"/>
                    <a:pt x="116" y="39"/>
                    <a:pt x="116" y="39"/>
                  </a:cubicBezTo>
                  <a:cubicBezTo>
                    <a:pt x="99" y="38"/>
                    <a:pt x="82" y="30"/>
                    <a:pt x="65" y="22"/>
                  </a:cubicBezTo>
                  <a:cubicBezTo>
                    <a:pt x="47" y="15"/>
                    <a:pt x="30" y="7"/>
                    <a:pt x="15" y="7"/>
                  </a:cubicBezTo>
                  <a:cubicBezTo>
                    <a:pt x="11" y="7"/>
                    <a:pt x="8" y="8"/>
                    <a:pt x="5" y="8"/>
                  </a:cubicBezTo>
                  <a:cubicBezTo>
                    <a:pt x="5" y="8"/>
                    <a:pt x="5" y="9"/>
                    <a:pt x="6" y="9"/>
                  </a:cubicBezTo>
                  <a:cubicBezTo>
                    <a:pt x="7" y="14"/>
                    <a:pt x="8" y="20"/>
                    <a:pt x="8" y="26"/>
                  </a:cubicBezTo>
                  <a:cubicBezTo>
                    <a:pt x="32" y="36"/>
                    <a:pt x="56" y="44"/>
                    <a:pt x="81" y="52"/>
                  </a:cubicBezTo>
                  <a:cubicBezTo>
                    <a:pt x="80" y="54"/>
                    <a:pt x="80" y="54"/>
                    <a:pt x="80" y="54"/>
                  </a:cubicBezTo>
                  <a:cubicBezTo>
                    <a:pt x="56" y="46"/>
                    <a:pt x="32" y="39"/>
                    <a:pt x="9" y="29"/>
                  </a:cubicBezTo>
                  <a:cubicBezTo>
                    <a:pt x="10" y="34"/>
                    <a:pt x="10" y="38"/>
                    <a:pt x="10" y="40"/>
                  </a:cubicBezTo>
                  <a:cubicBezTo>
                    <a:pt x="8" y="40"/>
                    <a:pt x="8" y="40"/>
                    <a:pt x="8" y="40"/>
                  </a:cubicBezTo>
                  <a:cubicBezTo>
                    <a:pt x="8" y="39"/>
                    <a:pt x="7" y="36"/>
                    <a:pt x="7" y="32"/>
                  </a:cubicBezTo>
                  <a:cubicBezTo>
                    <a:pt x="7" y="30"/>
                    <a:pt x="6" y="29"/>
                    <a:pt x="6" y="28"/>
                  </a:cubicBezTo>
                  <a:cubicBezTo>
                    <a:pt x="5" y="27"/>
                    <a:pt x="4" y="27"/>
                    <a:pt x="3" y="26"/>
                  </a:cubicBezTo>
                  <a:cubicBezTo>
                    <a:pt x="4" y="24"/>
                    <a:pt x="4" y="24"/>
                    <a:pt x="4" y="24"/>
                  </a:cubicBezTo>
                  <a:cubicBezTo>
                    <a:pt x="5" y="24"/>
                    <a:pt x="5" y="24"/>
                    <a:pt x="6" y="25"/>
                  </a:cubicBezTo>
                  <a:cubicBezTo>
                    <a:pt x="5" y="20"/>
                    <a:pt x="4" y="16"/>
                    <a:pt x="4" y="12"/>
                  </a:cubicBezTo>
                  <a:cubicBezTo>
                    <a:pt x="3" y="9"/>
                    <a:pt x="2" y="6"/>
                    <a:pt x="2" y="4"/>
                  </a:cubicBezTo>
                  <a:cubicBezTo>
                    <a:pt x="2" y="3"/>
                    <a:pt x="1" y="3"/>
                    <a:pt x="1" y="2"/>
                  </a:cubicBezTo>
                  <a:cubicBezTo>
                    <a:pt x="1" y="2"/>
                    <a:pt x="1" y="2"/>
                    <a:pt x="1" y="2"/>
                  </a:cubicBezTo>
                  <a:lnTo>
                    <a:pt x="0"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19" name="Freeform 178"/>
            <p:cNvSpPr>
              <a:spLocks/>
            </p:cNvSpPr>
            <p:nvPr/>
          </p:nvSpPr>
          <p:spPr bwMode="auto">
            <a:xfrm>
              <a:off x="3010765" y="5168919"/>
              <a:ext cx="249438" cy="109290"/>
            </a:xfrm>
            <a:custGeom>
              <a:avLst/>
              <a:gdLst>
                <a:gd name="T0" fmla="*/ 82 w 82"/>
                <a:gd name="T1" fmla="*/ 36 h 36"/>
                <a:gd name="T2" fmla="*/ 81 w 82"/>
                <a:gd name="T3" fmla="*/ 36 h 36"/>
                <a:gd name="T4" fmla="*/ 76 w 82"/>
                <a:gd name="T5" fmla="*/ 34 h 36"/>
                <a:gd name="T6" fmla="*/ 39 w 82"/>
                <a:gd name="T7" fmla="*/ 16 h 36"/>
                <a:gd name="T8" fmla="*/ 17 w 82"/>
                <a:gd name="T9" fmla="*/ 7 h 36"/>
                <a:gd name="T10" fmla="*/ 0 w 82"/>
                <a:gd name="T11" fmla="*/ 3 h 36"/>
                <a:gd name="T12" fmla="*/ 0 w 82"/>
                <a:gd name="T13" fmla="*/ 0 h 36"/>
                <a:gd name="T14" fmla="*/ 22 w 82"/>
                <a:gd name="T15" fmla="*/ 5 h 36"/>
                <a:gd name="T16" fmla="*/ 61 w 82"/>
                <a:gd name="T17" fmla="*/ 23 h 36"/>
                <a:gd name="T18" fmla="*/ 75 w 82"/>
                <a:gd name="T19" fmla="*/ 30 h 36"/>
                <a:gd name="T20" fmla="*/ 80 w 82"/>
                <a:gd name="T21" fmla="*/ 33 h 36"/>
                <a:gd name="T22" fmla="*/ 81 w 82"/>
                <a:gd name="T23" fmla="*/ 33 h 36"/>
                <a:gd name="T24" fmla="*/ 82 w 82"/>
                <a:gd name="T25" fmla="*/ 33 h 36"/>
                <a:gd name="T26" fmla="*/ 82 w 82"/>
                <a:gd name="T27" fmla="*/ 33 h 36"/>
                <a:gd name="T28" fmla="*/ 82 w 82"/>
                <a:gd name="T29" fmla="*/ 34 h 36"/>
                <a:gd name="T30" fmla="*/ 82 w 82"/>
                <a:gd name="T31" fmla="*/ 34 h 36"/>
                <a:gd name="T32" fmla="*/ 81 w 82"/>
                <a:gd name="T33" fmla="*/ 33 h 36"/>
                <a:gd name="T34" fmla="*/ 82 w 82"/>
                <a:gd name="T3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36">
                  <a:moveTo>
                    <a:pt x="82" y="36"/>
                  </a:moveTo>
                  <a:cubicBezTo>
                    <a:pt x="81" y="36"/>
                    <a:pt x="81" y="36"/>
                    <a:pt x="81" y="36"/>
                  </a:cubicBezTo>
                  <a:cubicBezTo>
                    <a:pt x="80" y="36"/>
                    <a:pt x="78" y="35"/>
                    <a:pt x="76" y="34"/>
                  </a:cubicBezTo>
                  <a:cubicBezTo>
                    <a:pt x="69" y="30"/>
                    <a:pt x="54" y="22"/>
                    <a:pt x="39" y="16"/>
                  </a:cubicBezTo>
                  <a:cubicBezTo>
                    <a:pt x="32" y="12"/>
                    <a:pt x="24" y="9"/>
                    <a:pt x="17" y="7"/>
                  </a:cubicBezTo>
                  <a:cubicBezTo>
                    <a:pt x="11" y="4"/>
                    <a:pt x="4" y="3"/>
                    <a:pt x="0" y="3"/>
                  </a:cubicBezTo>
                  <a:cubicBezTo>
                    <a:pt x="0" y="0"/>
                    <a:pt x="0" y="0"/>
                    <a:pt x="0" y="0"/>
                  </a:cubicBezTo>
                  <a:cubicBezTo>
                    <a:pt x="6" y="0"/>
                    <a:pt x="14" y="2"/>
                    <a:pt x="22" y="5"/>
                  </a:cubicBezTo>
                  <a:cubicBezTo>
                    <a:pt x="35" y="10"/>
                    <a:pt x="49" y="17"/>
                    <a:pt x="61" y="23"/>
                  </a:cubicBezTo>
                  <a:cubicBezTo>
                    <a:pt x="67" y="26"/>
                    <a:pt x="72" y="29"/>
                    <a:pt x="75" y="30"/>
                  </a:cubicBezTo>
                  <a:cubicBezTo>
                    <a:pt x="77" y="31"/>
                    <a:pt x="79" y="32"/>
                    <a:pt x="80" y="33"/>
                  </a:cubicBezTo>
                  <a:cubicBezTo>
                    <a:pt x="80" y="33"/>
                    <a:pt x="81" y="33"/>
                    <a:pt x="81" y="33"/>
                  </a:cubicBezTo>
                  <a:cubicBezTo>
                    <a:pt x="82" y="33"/>
                    <a:pt x="82" y="33"/>
                    <a:pt x="82" y="33"/>
                  </a:cubicBezTo>
                  <a:cubicBezTo>
                    <a:pt x="82" y="33"/>
                    <a:pt x="82" y="33"/>
                    <a:pt x="82" y="33"/>
                  </a:cubicBezTo>
                  <a:cubicBezTo>
                    <a:pt x="82" y="34"/>
                    <a:pt x="82" y="34"/>
                    <a:pt x="82" y="34"/>
                  </a:cubicBezTo>
                  <a:cubicBezTo>
                    <a:pt x="82" y="34"/>
                    <a:pt x="82" y="34"/>
                    <a:pt x="82" y="34"/>
                  </a:cubicBezTo>
                  <a:cubicBezTo>
                    <a:pt x="81" y="33"/>
                    <a:pt x="81" y="33"/>
                    <a:pt x="81" y="33"/>
                  </a:cubicBezTo>
                  <a:cubicBezTo>
                    <a:pt x="82" y="36"/>
                    <a:pt x="82" y="36"/>
                    <a:pt x="82" y="3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0" name="Freeform 179"/>
            <p:cNvSpPr>
              <a:spLocks/>
            </p:cNvSpPr>
            <p:nvPr/>
          </p:nvSpPr>
          <p:spPr bwMode="auto">
            <a:xfrm>
              <a:off x="3111055" y="4058020"/>
              <a:ext cx="96432" cy="102861"/>
            </a:xfrm>
            <a:custGeom>
              <a:avLst/>
              <a:gdLst>
                <a:gd name="T0" fmla="*/ 22 w 32"/>
                <a:gd name="T1" fmla="*/ 13 h 34"/>
                <a:gd name="T2" fmla="*/ 32 w 32"/>
                <a:gd name="T3" fmla="*/ 34 h 34"/>
                <a:gd name="T4" fmla="*/ 32 w 32"/>
                <a:gd name="T5" fmla="*/ 34 h 34"/>
                <a:gd name="T6" fmla="*/ 29 w 32"/>
                <a:gd name="T7" fmla="*/ 34 h 34"/>
                <a:gd name="T8" fmla="*/ 29 w 32"/>
                <a:gd name="T9" fmla="*/ 34 h 34"/>
                <a:gd name="T10" fmla="*/ 20 w 32"/>
                <a:gd name="T11" fmla="*/ 15 h 34"/>
                <a:gd name="T12" fmla="*/ 0 w 32"/>
                <a:gd name="T13" fmla="*/ 2 h 34"/>
                <a:gd name="T14" fmla="*/ 0 w 32"/>
                <a:gd name="T15" fmla="*/ 0 h 34"/>
                <a:gd name="T16" fmla="*/ 22 w 32"/>
                <a:gd name="T17" fmla="*/ 1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4">
                  <a:moveTo>
                    <a:pt x="22" y="13"/>
                  </a:moveTo>
                  <a:cubicBezTo>
                    <a:pt x="28" y="19"/>
                    <a:pt x="32" y="27"/>
                    <a:pt x="32" y="34"/>
                  </a:cubicBezTo>
                  <a:cubicBezTo>
                    <a:pt x="32" y="34"/>
                    <a:pt x="32" y="34"/>
                    <a:pt x="32" y="34"/>
                  </a:cubicBezTo>
                  <a:cubicBezTo>
                    <a:pt x="29" y="34"/>
                    <a:pt x="29" y="34"/>
                    <a:pt x="29" y="34"/>
                  </a:cubicBezTo>
                  <a:cubicBezTo>
                    <a:pt x="29" y="34"/>
                    <a:pt x="29" y="34"/>
                    <a:pt x="29" y="34"/>
                  </a:cubicBezTo>
                  <a:cubicBezTo>
                    <a:pt x="30" y="28"/>
                    <a:pt x="26" y="21"/>
                    <a:pt x="20" y="15"/>
                  </a:cubicBezTo>
                  <a:cubicBezTo>
                    <a:pt x="15" y="9"/>
                    <a:pt x="7" y="4"/>
                    <a:pt x="0" y="2"/>
                  </a:cubicBezTo>
                  <a:cubicBezTo>
                    <a:pt x="0" y="0"/>
                    <a:pt x="0" y="0"/>
                    <a:pt x="0" y="0"/>
                  </a:cubicBezTo>
                  <a:cubicBezTo>
                    <a:pt x="8" y="1"/>
                    <a:pt x="16" y="7"/>
                    <a:pt x="2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1" name="Freeform 180"/>
            <p:cNvSpPr>
              <a:spLocks/>
            </p:cNvSpPr>
            <p:nvPr/>
          </p:nvSpPr>
          <p:spPr bwMode="auto">
            <a:xfrm>
              <a:off x="3509641" y="3982160"/>
              <a:ext cx="100289" cy="189007"/>
            </a:xfrm>
            <a:custGeom>
              <a:avLst/>
              <a:gdLst>
                <a:gd name="T0" fmla="*/ 3 w 33"/>
                <a:gd name="T1" fmla="*/ 60 h 62"/>
                <a:gd name="T2" fmla="*/ 1 w 33"/>
                <a:gd name="T3" fmla="*/ 59 h 62"/>
                <a:gd name="T4" fmla="*/ 28 w 33"/>
                <a:gd name="T5" fmla="*/ 2 h 62"/>
                <a:gd name="T6" fmla="*/ 32 w 33"/>
                <a:gd name="T7" fmla="*/ 4 h 62"/>
                <a:gd name="T8" fmla="*/ 3 w 33"/>
                <a:gd name="T9" fmla="*/ 60 h 62"/>
              </a:gdLst>
              <a:ahLst/>
              <a:cxnLst>
                <a:cxn ang="0">
                  <a:pos x="T0" y="T1"/>
                </a:cxn>
                <a:cxn ang="0">
                  <a:pos x="T2" y="T3"/>
                </a:cxn>
                <a:cxn ang="0">
                  <a:pos x="T4" y="T5"/>
                </a:cxn>
                <a:cxn ang="0">
                  <a:pos x="T6" y="T7"/>
                </a:cxn>
                <a:cxn ang="0">
                  <a:pos x="T8" y="T9"/>
                </a:cxn>
              </a:cxnLst>
              <a:rect l="0" t="0" r="r" b="b"/>
              <a:pathLst>
                <a:path w="33" h="62">
                  <a:moveTo>
                    <a:pt x="3" y="60"/>
                  </a:moveTo>
                  <a:cubicBezTo>
                    <a:pt x="3" y="62"/>
                    <a:pt x="0" y="60"/>
                    <a:pt x="1" y="59"/>
                  </a:cubicBezTo>
                  <a:cubicBezTo>
                    <a:pt x="7" y="39"/>
                    <a:pt x="20" y="21"/>
                    <a:pt x="28" y="2"/>
                  </a:cubicBezTo>
                  <a:cubicBezTo>
                    <a:pt x="29" y="0"/>
                    <a:pt x="33" y="2"/>
                    <a:pt x="32" y="4"/>
                  </a:cubicBezTo>
                  <a:cubicBezTo>
                    <a:pt x="23" y="23"/>
                    <a:pt x="11" y="40"/>
                    <a:pt x="3" y="6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2" name="Freeform 181"/>
            <p:cNvSpPr>
              <a:spLocks/>
            </p:cNvSpPr>
            <p:nvPr/>
          </p:nvSpPr>
          <p:spPr bwMode="auto">
            <a:xfrm>
              <a:off x="3035195" y="3705721"/>
              <a:ext cx="276439" cy="263581"/>
            </a:xfrm>
            <a:custGeom>
              <a:avLst/>
              <a:gdLst>
                <a:gd name="T0" fmla="*/ 82 w 91"/>
                <a:gd name="T1" fmla="*/ 13 h 87"/>
                <a:gd name="T2" fmla="*/ 60 w 91"/>
                <a:gd name="T3" fmla="*/ 23 h 87"/>
                <a:gd name="T4" fmla="*/ 39 w 91"/>
                <a:gd name="T5" fmla="*/ 38 h 87"/>
                <a:gd name="T6" fmla="*/ 4 w 91"/>
                <a:gd name="T7" fmla="*/ 84 h 87"/>
                <a:gd name="T8" fmla="*/ 0 w 91"/>
                <a:gd name="T9" fmla="*/ 83 h 87"/>
                <a:gd name="T10" fmla="*/ 29 w 91"/>
                <a:gd name="T11" fmla="*/ 41 h 87"/>
                <a:gd name="T12" fmla="*/ 55 w 91"/>
                <a:gd name="T13" fmla="*/ 21 h 87"/>
                <a:gd name="T14" fmla="*/ 66 w 91"/>
                <a:gd name="T15" fmla="*/ 15 h 87"/>
                <a:gd name="T16" fmla="*/ 81 w 91"/>
                <a:gd name="T17" fmla="*/ 7 h 87"/>
                <a:gd name="T18" fmla="*/ 82 w 91"/>
                <a:gd name="T19" fmla="*/ 1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87">
                  <a:moveTo>
                    <a:pt x="82" y="13"/>
                  </a:moveTo>
                  <a:cubicBezTo>
                    <a:pt x="77" y="11"/>
                    <a:pt x="64" y="20"/>
                    <a:pt x="60" y="23"/>
                  </a:cubicBezTo>
                  <a:cubicBezTo>
                    <a:pt x="53" y="27"/>
                    <a:pt x="46" y="32"/>
                    <a:pt x="39" y="38"/>
                  </a:cubicBezTo>
                  <a:cubicBezTo>
                    <a:pt x="24" y="49"/>
                    <a:pt x="8" y="65"/>
                    <a:pt x="4" y="84"/>
                  </a:cubicBezTo>
                  <a:cubicBezTo>
                    <a:pt x="4" y="87"/>
                    <a:pt x="0" y="86"/>
                    <a:pt x="0" y="83"/>
                  </a:cubicBezTo>
                  <a:cubicBezTo>
                    <a:pt x="3" y="66"/>
                    <a:pt x="16" y="52"/>
                    <a:pt x="29" y="41"/>
                  </a:cubicBezTo>
                  <a:cubicBezTo>
                    <a:pt x="37" y="33"/>
                    <a:pt x="46" y="27"/>
                    <a:pt x="55" y="21"/>
                  </a:cubicBezTo>
                  <a:cubicBezTo>
                    <a:pt x="58" y="18"/>
                    <a:pt x="62" y="16"/>
                    <a:pt x="66" y="15"/>
                  </a:cubicBezTo>
                  <a:cubicBezTo>
                    <a:pt x="70" y="12"/>
                    <a:pt x="78" y="11"/>
                    <a:pt x="81" y="7"/>
                  </a:cubicBezTo>
                  <a:cubicBezTo>
                    <a:pt x="87" y="0"/>
                    <a:pt x="91" y="16"/>
                    <a:pt x="8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sp>
          <p:nvSpPr>
            <p:cNvPr id="23" name="Freeform 182"/>
            <p:cNvSpPr>
              <a:spLocks/>
            </p:cNvSpPr>
            <p:nvPr/>
          </p:nvSpPr>
          <p:spPr bwMode="auto">
            <a:xfrm>
              <a:off x="2886046" y="4529895"/>
              <a:ext cx="738028" cy="57859"/>
            </a:xfrm>
            <a:custGeom>
              <a:avLst/>
              <a:gdLst>
                <a:gd name="T0" fmla="*/ 2 w 243"/>
                <a:gd name="T1" fmla="*/ 13 h 19"/>
                <a:gd name="T2" fmla="*/ 123 w 243"/>
                <a:gd name="T3" fmla="*/ 7 h 19"/>
                <a:gd name="T4" fmla="*/ 181 w 243"/>
                <a:gd name="T5" fmla="*/ 3 h 19"/>
                <a:gd name="T6" fmla="*/ 241 w 243"/>
                <a:gd name="T7" fmla="*/ 2 h 19"/>
                <a:gd name="T8" fmla="*/ 240 w 243"/>
                <a:gd name="T9" fmla="*/ 7 h 19"/>
                <a:gd name="T10" fmla="*/ 182 w 243"/>
                <a:gd name="T11" fmla="*/ 9 h 19"/>
                <a:gd name="T12" fmla="*/ 123 w 243"/>
                <a:gd name="T13" fmla="*/ 12 h 19"/>
                <a:gd name="T14" fmla="*/ 32 w 243"/>
                <a:gd name="T15" fmla="*/ 16 h 19"/>
                <a:gd name="T16" fmla="*/ 30 w 243"/>
                <a:gd name="T17" fmla="*/ 18 h 19"/>
                <a:gd name="T18" fmla="*/ 3 w 243"/>
                <a:gd name="T19" fmla="*/ 17 h 19"/>
                <a:gd name="T20" fmla="*/ 2 w 243"/>
                <a:gd name="T21"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19">
                  <a:moveTo>
                    <a:pt x="2" y="13"/>
                  </a:moveTo>
                  <a:cubicBezTo>
                    <a:pt x="42" y="12"/>
                    <a:pt x="83" y="9"/>
                    <a:pt x="123" y="7"/>
                  </a:cubicBezTo>
                  <a:cubicBezTo>
                    <a:pt x="142" y="5"/>
                    <a:pt x="162" y="4"/>
                    <a:pt x="181" y="3"/>
                  </a:cubicBezTo>
                  <a:cubicBezTo>
                    <a:pt x="201" y="2"/>
                    <a:pt x="221" y="0"/>
                    <a:pt x="241" y="2"/>
                  </a:cubicBezTo>
                  <a:cubicBezTo>
                    <a:pt x="243" y="3"/>
                    <a:pt x="243" y="6"/>
                    <a:pt x="240" y="7"/>
                  </a:cubicBezTo>
                  <a:cubicBezTo>
                    <a:pt x="221" y="9"/>
                    <a:pt x="201" y="8"/>
                    <a:pt x="182" y="9"/>
                  </a:cubicBezTo>
                  <a:cubicBezTo>
                    <a:pt x="162" y="10"/>
                    <a:pt x="143" y="11"/>
                    <a:pt x="123" y="12"/>
                  </a:cubicBezTo>
                  <a:cubicBezTo>
                    <a:pt x="93" y="14"/>
                    <a:pt x="62" y="16"/>
                    <a:pt x="32" y="16"/>
                  </a:cubicBezTo>
                  <a:cubicBezTo>
                    <a:pt x="32" y="17"/>
                    <a:pt x="32" y="19"/>
                    <a:pt x="30" y="18"/>
                  </a:cubicBezTo>
                  <a:cubicBezTo>
                    <a:pt x="21" y="17"/>
                    <a:pt x="12" y="17"/>
                    <a:pt x="3" y="17"/>
                  </a:cubicBezTo>
                  <a:cubicBezTo>
                    <a:pt x="0" y="17"/>
                    <a:pt x="0" y="13"/>
                    <a:pt x="2"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ans" altLang="en-US">
                <a:latin typeface="楷体" panose="02010609060101010101" pitchFamily="49" charset="-122"/>
                <a:ea typeface="楷体" panose="02010609060101010101" pitchFamily="49" charset="-122"/>
              </a:endParaRPr>
            </a:p>
          </p:txBody>
        </p:sp>
      </p:grpSp>
      <p:pic>
        <p:nvPicPr>
          <p:cNvPr id="2" name="图片 1"/>
          <p:cNvPicPr>
            <a:picLocks noChangeAspect="1"/>
          </p:cNvPicPr>
          <p:nvPr/>
        </p:nvPicPr>
        <p:blipFill>
          <a:blip r:embed="rId2"/>
          <a:stretch>
            <a:fillRect/>
          </a:stretch>
        </p:blipFill>
        <p:spPr>
          <a:xfrm>
            <a:off x="701518" y="3578853"/>
            <a:ext cx="10410825" cy="2686050"/>
          </a:xfrm>
          <a:prstGeom prst="rect">
            <a:avLst/>
          </a:prstGeom>
        </p:spPr>
      </p:pic>
    </p:spTree>
    <p:extLst>
      <p:ext uri="{BB962C8B-B14F-4D97-AF65-F5344CB8AC3E}">
        <p14:creationId xmlns:p14="http://schemas.microsoft.com/office/powerpoint/2010/main" val="47712614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模块">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办公室">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4861</TotalTime>
  <Words>2515</Words>
  <Application>Microsoft Office PowerPoint</Application>
  <PresentationFormat>宽屏</PresentationFormat>
  <Paragraphs>537</Paragraphs>
  <Slides>39</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39</vt:i4>
      </vt:variant>
    </vt:vector>
  </HeadingPairs>
  <TitlesOfParts>
    <vt:vector size="48" baseType="lpstr">
      <vt:lpstr>Chalkduster</vt:lpstr>
      <vt:lpstr>华文楷体</vt:lpstr>
      <vt:lpstr>楷体</vt:lpstr>
      <vt:lpstr>微软雅黑</vt:lpstr>
      <vt:lpstr>Arial</vt:lpstr>
      <vt:lpstr>Calibri</vt:lpstr>
      <vt:lpstr>Corbel</vt:lpstr>
      <vt:lpstr>Wingdings</vt:lpstr>
      <vt:lpstr>Office 主题</vt:lpstr>
      <vt:lpstr>PowerPoint 演示文稿</vt:lpstr>
      <vt:lpstr>PowerPoint 演示文稿</vt:lpstr>
      <vt:lpstr>PowerPoint 演示文稿</vt:lpstr>
      <vt:lpstr>Index</vt:lpstr>
      <vt:lpstr>Index</vt:lpstr>
      <vt:lpstr>Index</vt:lpstr>
      <vt:lpstr>Index</vt:lpstr>
      <vt:lpstr>Index</vt:lpstr>
      <vt:lpstr>Index</vt:lpstr>
      <vt:lpstr>Index</vt:lpstr>
      <vt:lpstr>Index</vt:lpstr>
      <vt:lpstr>Index</vt:lpstr>
      <vt:lpstr>Index</vt:lpstr>
      <vt:lpstr>Index</vt:lpstr>
      <vt:lpstr>Index</vt:lpstr>
      <vt:lpstr>Index</vt:lpstr>
      <vt:lpstr>Index</vt:lpstr>
      <vt:lpstr>Index</vt:lpstr>
      <vt:lpstr>ORDER BY </vt:lpstr>
      <vt:lpstr>ORDER BY </vt:lpstr>
      <vt:lpstr>ORDER BY </vt:lpstr>
      <vt:lpstr>ORDER BY </vt:lpstr>
      <vt:lpstr>ORDER BY </vt:lpstr>
      <vt:lpstr>ORDER BY </vt:lpstr>
      <vt:lpstr>ORDER BY </vt:lpstr>
      <vt:lpstr>ORDER BY </vt:lpstr>
      <vt:lpstr>ORDER BY </vt:lpstr>
      <vt:lpstr>Index</vt:lpstr>
      <vt:lpstr>GROUP BY </vt:lpstr>
      <vt:lpstr>GROUP BY </vt:lpstr>
      <vt:lpstr>GROUP BY </vt:lpstr>
      <vt:lpstr>GROUP BY </vt:lpstr>
      <vt:lpstr>GROUP BY </vt:lpstr>
      <vt:lpstr>DISTINCT</vt:lpstr>
      <vt:lpstr>DISTINCT</vt:lpstr>
      <vt:lpstr>DISTINCT</vt:lpstr>
      <vt:lpstr>分页</vt:lpstr>
      <vt:lpstr>分页</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付杰</dc:creator>
  <cp:lastModifiedBy>汤南冰</cp:lastModifiedBy>
  <cp:revision>301</cp:revision>
  <dcterms:created xsi:type="dcterms:W3CDTF">2015-04-22T03:08:37Z</dcterms:created>
  <dcterms:modified xsi:type="dcterms:W3CDTF">2016-12-28T09:44:17Z</dcterms:modified>
</cp:coreProperties>
</file>